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dp" ContentType="image/vnd.ms-photo"/>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bookmarkIdSeed="2">
  <p:sldMasterIdLst>
    <p:sldMasterId id="2147483648" r:id="rId1"/>
  </p:sldMasterIdLst>
  <p:notesMasterIdLst>
    <p:notesMasterId r:id="rId72"/>
  </p:notesMasterIdLst>
  <p:sldIdLst>
    <p:sldId id="344" r:id="rId2"/>
    <p:sldId id="345" r:id="rId3"/>
    <p:sldId id="387" r:id="rId4"/>
    <p:sldId id="371" r:id="rId5"/>
    <p:sldId id="346" r:id="rId6"/>
    <p:sldId id="292" r:id="rId7"/>
    <p:sldId id="347" r:id="rId8"/>
    <p:sldId id="348" r:id="rId9"/>
    <p:sldId id="349" r:id="rId10"/>
    <p:sldId id="350" r:id="rId11"/>
    <p:sldId id="351" r:id="rId12"/>
    <p:sldId id="352" r:id="rId13"/>
    <p:sldId id="340" r:id="rId14"/>
    <p:sldId id="341" r:id="rId15"/>
    <p:sldId id="364" r:id="rId16"/>
    <p:sldId id="342" r:id="rId17"/>
    <p:sldId id="333" r:id="rId18"/>
    <p:sldId id="334" r:id="rId19"/>
    <p:sldId id="354" r:id="rId20"/>
    <p:sldId id="355" r:id="rId21"/>
    <p:sldId id="356" r:id="rId22"/>
    <p:sldId id="362" r:id="rId23"/>
    <p:sldId id="281" r:id="rId24"/>
    <p:sldId id="368" r:id="rId25"/>
    <p:sldId id="369" r:id="rId26"/>
    <p:sldId id="370" r:id="rId27"/>
    <p:sldId id="373" r:id="rId28"/>
    <p:sldId id="377" r:id="rId29"/>
    <p:sldId id="258" r:id="rId30"/>
    <p:sldId id="374" r:id="rId31"/>
    <p:sldId id="375" r:id="rId32"/>
    <p:sldId id="376" r:id="rId33"/>
    <p:sldId id="357" r:id="rId34"/>
    <p:sldId id="358" r:id="rId35"/>
    <p:sldId id="360" r:id="rId36"/>
    <p:sldId id="361" r:id="rId37"/>
    <p:sldId id="365" r:id="rId38"/>
    <p:sldId id="298" r:id="rId39"/>
    <p:sldId id="305" r:id="rId40"/>
    <p:sldId id="306" r:id="rId41"/>
    <p:sldId id="299" r:id="rId42"/>
    <p:sldId id="300" r:id="rId43"/>
    <p:sldId id="302" r:id="rId44"/>
    <p:sldId id="303" r:id="rId45"/>
    <p:sldId id="304" r:id="rId46"/>
    <p:sldId id="307" r:id="rId47"/>
    <p:sldId id="388" r:id="rId48"/>
    <p:sldId id="390" r:id="rId49"/>
    <p:sldId id="380" r:id="rId50"/>
    <p:sldId id="381" r:id="rId51"/>
    <p:sldId id="310" r:id="rId52"/>
    <p:sldId id="353" r:id="rId53"/>
    <p:sldId id="366" r:id="rId54"/>
    <p:sldId id="367" r:id="rId55"/>
    <p:sldId id="312" r:id="rId56"/>
    <p:sldId id="313" r:id="rId57"/>
    <p:sldId id="395" r:id="rId58"/>
    <p:sldId id="314" r:id="rId59"/>
    <p:sldId id="315" r:id="rId60"/>
    <p:sldId id="382" r:id="rId61"/>
    <p:sldId id="391" r:id="rId62"/>
    <p:sldId id="392" r:id="rId63"/>
    <p:sldId id="393" r:id="rId64"/>
    <p:sldId id="394" r:id="rId65"/>
    <p:sldId id="383" r:id="rId66"/>
    <p:sldId id="384" r:id="rId67"/>
    <p:sldId id="385" r:id="rId68"/>
    <p:sldId id="386" r:id="rId69"/>
    <p:sldId id="331" r:id="rId70"/>
    <p:sldId id="396" r:id="rId71"/>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66"/>
    <a:srgbClr val="3333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00" autoAdjust="0"/>
    <p:restoredTop sz="94660"/>
  </p:normalViewPr>
  <p:slideViewPr>
    <p:cSldViewPr>
      <p:cViewPr varScale="1">
        <p:scale>
          <a:sx n="100" d="100"/>
          <a:sy n="100" d="100"/>
        </p:scale>
        <p:origin x="1160" y="32"/>
      </p:cViewPr>
      <p:guideLst>
        <p:guide orient="horz" pos="2160"/>
        <p:guide pos="2880"/>
      </p:guideLst>
    </p:cSldViewPr>
  </p:slideViewPr>
  <p:notesTextViewPr>
    <p:cViewPr>
      <p:scale>
        <a:sx n="1" d="1"/>
        <a:sy n="1" d="1"/>
      </p:scale>
      <p:origin x="0" y="0"/>
    </p:cViewPr>
  </p:notesTextViewPr>
  <p:sorterViewPr>
    <p:cViewPr varScale="1">
      <p:scale>
        <a:sx n="1" d="1"/>
        <a:sy n="1" d="1"/>
      </p:scale>
      <p:origin x="0" y="0"/>
    </p:cViewPr>
  </p:sorterViewPr>
  <p:gridSpacing cx="38405" cy="38405"/>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tableStyles" Target="tableStyle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microsoft.com/office/2015/10/relationships/revisionInfo" Target="revisionInfo.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notesMaster" Target="notesMasters/notes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image" Target="../media/image68.png"/></Relationships>
</file>

<file path=ppt/drawings/_rels/vmlDrawing2.v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image" Target="../media/image68.png"/></Relationships>
</file>

<file path=ppt/drawings/_rels/vmlDrawing3.v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image" Target="../media/image68.png"/></Relationships>
</file>

<file path=ppt/drawings/_rels/vmlDrawing4.v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image" Target="../media/image68.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79.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83.wmf"/><Relationship Id="rId1" Type="http://schemas.openxmlformats.org/officeDocument/2006/relationships/image" Target="../media/image82.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it-IT"/>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99518CB1-96DA-4D53-AC8A-D963DB6592EA}" type="datetimeFigureOut">
              <a:rPr lang="it-IT" smtClean="0"/>
              <a:t>23/01/2018</a:t>
            </a:fld>
            <a:endParaRPr lang="it-IT"/>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it-IT"/>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it-IT"/>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it-IT"/>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F24AD13-004D-498E-8637-82E977371242}" type="slidenum">
              <a:rPr lang="it-IT" smtClean="0"/>
              <a:t>‹#›</a:t>
            </a:fld>
            <a:endParaRPr lang="it-IT"/>
          </a:p>
        </p:txBody>
      </p:sp>
    </p:spTree>
    <p:extLst>
      <p:ext uri="{BB962C8B-B14F-4D97-AF65-F5344CB8AC3E}">
        <p14:creationId xmlns:p14="http://schemas.microsoft.com/office/powerpoint/2010/main" val="182354736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82E367-9A4F-4624-814A-1CAED9329E77}" type="slidenum">
              <a:rPr lang="it-IT" altLang="en-US"/>
              <a:pPr/>
              <a:t>38</a:t>
            </a:fld>
            <a:endParaRPr lang="it-IT" altLang="en-US"/>
          </a:p>
        </p:txBody>
      </p:sp>
      <p:sp>
        <p:nvSpPr>
          <p:cNvPr id="27650" name="Rectangle 2"/>
          <p:cNvSpPr>
            <a:spLocks noGrp="1" noRot="1" noChangeAspect="1" noChangeArrowheads="1" noTextEdit="1"/>
          </p:cNvSpPr>
          <p:nvPr>
            <p:ph type="sldImg"/>
          </p:nvPr>
        </p:nvSpPr>
        <p:spPr>
          <a:ln/>
        </p:spPr>
      </p:sp>
      <p:sp>
        <p:nvSpPr>
          <p:cNvPr id="27651" name="Rectangle 3"/>
          <p:cNvSpPr>
            <a:spLocks noGrp="1" noChangeArrowheads="1"/>
          </p:cNvSpPr>
          <p:nvPr>
            <p:ph type="body" idx="1"/>
          </p:nvPr>
        </p:nvSpPr>
        <p:spPr/>
        <p:txBody>
          <a:bodyPr/>
          <a:lstStyle/>
          <a:p>
            <a:endParaRPr lang="en-US" altLang="en-US"/>
          </a:p>
        </p:txBody>
      </p:sp>
    </p:spTree>
    <p:extLst>
      <p:ext uri="{BB962C8B-B14F-4D97-AF65-F5344CB8AC3E}">
        <p14:creationId xmlns:p14="http://schemas.microsoft.com/office/powerpoint/2010/main" val="30975317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7CF94D-EC9F-468E-B16B-A72FD879B37C}" type="slidenum">
              <a:rPr lang="it-IT" altLang="en-US"/>
              <a:pPr/>
              <a:t>39</a:t>
            </a:fld>
            <a:endParaRPr lang="it-IT" altLang="en-US"/>
          </a:p>
        </p:txBody>
      </p:sp>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xfrm>
            <a:off x="914400" y="4343400"/>
            <a:ext cx="5029200" cy="4114800"/>
          </a:xfrm>
        </p:spPr>
        <p:txBody>
          <a:bodyPr/>
          <a:lstStyle/>
          <a:p>
            <a:endParaRPr lang="en-US" altLang="en-US"/>
          </a:p>
        </p:txBody>
      </p:sp>
    </p:spTree>
    <p:extLst>
      <p:ext uri="{BB962C8B-B14F-4D97-AF65-F5344CB8AC3E}">
        <p14:creationId xmlns:p14="http://schemas.microsoft.com/office/powerpoint/2010/main" val="125379240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51BC44-7B5B-40C2-A366-B8E3D3F476CB}" type="slidenum">
              <a:rPr lang="it-IT" altLang="en-US"/>
              <a:pPr/>
              <a:t>40</a:t>
            </a:fld>
            <a:endParaRPr lang="it-IT" altLang="en-US"/>
          </a:p>
        </p:txBody>
      </p:sp>
      <p:sp>
        <p:nvSpPr>
          <p:cNvPr id="43010" name="Rectangle 2"/>
          <p:cNvSpPr>
            <a:spLocks noGrp="1" noRot="1" noChangeAspect="1" noChangeArrowheads="1" noTextEdit="1"/>
          </p:cNvSpPr>
          <p:nvPr>
            <p:ph type="sldImg"/>
          </p:nvPr>
        </p:nvSpPr>
        <p:spPr>
          <a:ln/>
        </p:spPr>
      </p:sp>
      <p:sp>
        <p:nvSpPr>
          <p:cNvPr id="43011" name="Rectangle 3"/>
          <p:cNvSpPr>
            <a:spLocks noGrp="1" noChangeArrowheads="1"/>
          </p:cNvSpPr>
          <p:nvPr>
            <p:ph type="body" idx="1"/>
          </p:nvPr>
        </p:nvSpPr>
        <p:spPr>
          <a:xfrm>
            <a:off x="914400" y="4343400"/>
            <a:ext cx="5029200" cy="4114800"/>
          </a:xfrm>
        </p:spPr>
        <p:txBody>
          <a:bodyPr/>
          <a:lstStyle/>
          <a:p>
            <a:endParaRPr lang="en-US" altLang="en-US"/>
          </a:p>
        </p:txBody>
      </p:sp>
    </p:spTree>
    <p:extLst>
      <p:ext uri="{BB962C8B-B14F-4D97-AF65-F5344CB8AC3E}">
        <p14:creationId xmlns:p14="http://schemas.microsoft.com/office/powerpoint/2010/main" val="20380568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8DFFCD-3D0C-4C16-8CFC-C21CCA57F585}" type="slidenum">
              <a:rPr lang="it-IT" altLang="en-US"/>
              <a:pPr/>
              <a:t>41</a:t>
            </a:fld>
            <a:endParaRPr lang="it-IT" altLang="en-US"/>
          </a:p>
        </p:txBody>
      </p:sp>
      <p:sp>
        <p:nvSpPr>
          <p:cNvPr id="33794" name="Rectangle 2"/>
          <p:cNvSpPr>
            <a:spLocks noGrp="1" noRot="1" noChangeAspect="1" noChangeArrowheads="1" noTextEdit="1"/>
          </p:cNvSpPr>
          <p:nvPr>
            <p:ph type="sldImg"/>
          </p:nvPr>
        </p:nvSpPr>
        <p:spPr>
          <a:ln/>
        </p:spPr>
      </p:sp>
      <p:sp>
        <p:nvSpPr>
          <p:cNvPr id="33795" name="Rectangle 3"/>
          <p:cNvSpPr>
            <a:spLocks noGrp="1" noChangeArrowheads="1"/>
          </p:cNvSpPr>
          <p:nvPr>
            <p:ph type="body" idx="1"/>
          </p:nvPr>
        </p:nvSpPr>
        <p:spPr>
          <a:xfrm>
            <a:off x="914400" y="4343400"/>
            <a:ext cx="5029200" cy="4114800"/>
          </a:xfrm>
        </p:spPr>
        <p:txBody>
          <a:bodyPr/>
          <a:lstStyle/>
          <a:p>
            <a:endParaRPr lang="en-US" altLang="en-US"/>
          </a:p>
        </p:txBody>
      </p:sp>
    </p:spTree>
    <p:extLst>
      <p:ext uri="{BB962C8B-B14F-4D97-AF65-F5344CB8AC3E}">
        <p14:creationId xmlns:p14="http://schemas.microsoft.com/office/powerpoint/2010/main" val="42222133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915263E-1FEA-437F-950D-95A26AF03C32}" type="slidenum">
              <a:rPr lang="it-IT" altLang="en-US"/>
              <a:pPr/>
              <a:t>46</a:t>
            </a:fld>
            <a:endParaRPr lang="it-IT" altLang="en-US"/>
          </a:p>
        </p:txBody>
      </p:sp>
      <p:sp>
        <p:nvSpPr>
          <p:cNvPr id="45058" name="Rectangle 2"/>
          <p:cNvSpPr>
            <a:spLocks noGrp="1" noRot="1" noChangeAspect="1" noChangeArrowheads="1" noTextEdit="1"/>
          </p:cNvSpPr>
          <p:nvPr>
            <p:ph type="sldImg"/>
          </p:nvPr>
        </p:nvSpPr>
        <p:spPr>
          <a:xfrm>
            <a:off x="1141413" y="685800"/>
            <a:ext cx="4575175" cy="3430588"/>
          </a:xfrm>
          <a:ln/>
        </p:spPr>
      </p:sp>
      <p:sp>
        <p:nvSpPr>
          <p:cNvPr id="45059" name="Rectangle 3"/>
          <p:cNvSpPr>
            <a:spLocks noGrp="1" noChangeArrowheads="1"/>
          </p:cNvSpPr>
          <p:nvPr>
            <p:ph type="body" idx="1"/>
          </p:nvPr>
        </p:nvSpPr>
        <p:spPr>
          <a:xfrm>
            <a:off x="914400" y="4341813"/>
            <a:ext cx="5029200" cy="4116387"/>
          </a:xfrm>
        </p:spPr>
        <p:txBody>
          <a:bodyPr/>
          <a:lstStyle/>
          <a:p>
            <a:endParaRPr lang="en-US" altLang="en-US"/>
          </a:p>
        </p:txBody>
      </p:sp>
    </p:spTree>
    <p:extLst>
      <p:ext uri="{BB962C8B-B14F-4D97-AF65-F5344CB8AC3E}">
        <p14:creationId xmlns:p14="http://schemas.microsoft.com/office/powerpoint/2010/main" val="112275060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E0CF53A-C8FE-4E18-BFB6-D8D15A57161C}" type="slidenum">
              <a:rPr lang="it-IT" altLang="en-US"/>
              <a:pPr/>
              <a:t>55</a:t>
            </a:fld>
            <a:endParaRPr lang="it-IT" altLang="en-US"/>
          </a:p>
        </p:txBody>
      </p:sp>
      <p:sp>
        <p:nvSpPr>
          <p:cNvPr id="27650" name="Rectangle 2"/>
          <p:cNvSpPr>
            <a:spLocks noGrp="1" noRot="1" noChangeAspect="1" noChangeArrowheads="1" noTextEdit="1"/>
          </p:cNvSpPr>
          <p:nvPr>
            <p:ph type="sldImg"/>
          </p:nvPr>
        </p:nvSpPr>
        <p:spPr>
          <a:ln/>
        </p:spPr>
      </p:sp>
      <p:sp>
        <p:nvSpPr>
          <p:cNvPr id="27651" name="Rectangle 3"/>
          <p:cNvSpPr>
            <a:spLocks noGrp="1" noChangeArrowheads="1"/>
          </p:cNvSpPr>
          <p:nvPr>
            <p:ph type="body" idx="1"/>
          </p:nvPr>
        </p:nvSpPr>
        <p:spPr/>
        <p:txBody>
          <a:bodyPr/>
          <a:lstStyle/>
          <a:p>
            <a:endParaRPr lang="en-US" altLang="en-US"/>
          </a:p>
        </p:txBody>
      </p:sp>
    </p:spTree>
    <p:extLst>
      <p:ext uri="{BB962C8B-B14F-4D97-AF65-F5344CB8AC3E}">
        <p14:creationId xmlns:p14="http://schemas.microsoft.com/office/powerpoint/2010/main" val="254662313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17C384F-6123-4CB9-8CA5-25CCD3F5709A}" type="datetimeFigureOut">
              <a:rPr lang="en-US" smtClean="0"/>
              <a:t>1/23/2018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76640880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7C384F-6123-4CB9-8CA5-25CCD3F5709A}" type="datetimeFigureOut">
              <a:rPr lang="en-US" smtClean="0"/>
              <a:t>1/23/2018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21238839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17C384F-6123-4CB9-8CA5-25CCD3F5709A}" type="datetimeFigureOut">
              <a:rPr lang="en-US" smtClean="0"/>
              <a:t>1/23/2018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116848072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17C384F-6123-4CB9-8CA5-25CCD3F5709A}" type="datetimeFigureOut">
              <a:rPr lang="en-US" smtClean="0"/>
              <a:t>1/23/2018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415783149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17C384F-6123-4CB9-8CA5-25CCD3F5709A}" type="datetimeFigureOut">
              <a:rPr lang="en-US" smtClean="0"/>
              <a:t>1/23/2018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223834833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F17C384F-6123-4CB9-8CA5-25CCD3F5709A}" type="datetimeFigureOut">
              <a:rPr lang="en-US" smtClean="0"/>
              <a:t>1/23/2018</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37136283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17C384F-6123-4CB9-8CA5-25CCD3F5709A}" type="datetimeFigureOut">
              <a:rPr lang="en-US" smtClean="0"/>
              <a:t>1/23/2018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172300818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F17C384F-6123-4CB9-8CA5-25CCD3F5709A}" type="datetimeFigureOut">
              <a:rPr lang="en-US" smtClean="0"/>
              <a:t>1/23/2018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319685105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F17C384F-6123-4CB9-8CA5-25CCD3F5709A}" type="datetimeFigureOut">
              <a:rPr lang="en-US" smtClean="0"/>
              <a:t>1/23/2018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23753430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7C384F-6123-4CB9-8CA5-25CCD3F5709A}" type="datetimeFigureOut">
              <a:rPr lang="en-US" smtClean="0"/>
              <a:t>1/23/2018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159239858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7C384F-6123-4CB9-8CA5-25CCD3F5709A}" type="datetimeFigureOut">
              <a:rPr lang="en-US" smtClean="0"/>
              <a:t>1/23/2018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6D5521-94B1-44F2-AD34-FDF8500F6AA1}" type="slidenum">
              <a:rPr lang="en-US" smtClean="0"/>
              <a:t>‹#›</a:t>
            </a:fld>
            <a:endParaRPr lang="en-US"/>
          </a:p>
        </p:txBody>
      </p:sp>
    </p:spTree>
    <p:extLst>
      <p:ext uri="{BB962C8B-B14F-4D97-AF65-F5344CB8AC3E}">
        <p14:creationId xmlns:p14="http://schemas.microsoft.com/office/powerpoint/2010/main" val="391045986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600200"/>
            <a:ext cx="40386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3938588"/>
            <a:ext cx="40386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7"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8" name="Rectangle 6"/>
          <p:cNvSpPr>
            <a:spLocks noGrp="1" noChangeArrowheads="1"/>
          </p:cNvSpPr>
          <p:nvPr>
            <p:ph type="sldNum" sz="quarter" idx="12"/>
          </p:nvPr>
        </p:nvSpPr>
        <p:spPr>
          <a:ln/>
        </p:spPr>
        <p:txBody>
          <a:bodyPr/>
          <a:lstStyle>
            <a:lvl1pPr>
              <a:defRPr/>
            </a:lvl1pPr>
          </a:lstStyle>
          <a:p>
            <a:pPr>
              <a:defRPr/>
            </a:pPr>
            <a:fld id="{79FF8A5E-52F7-41CD-8EB3-FCD034F68B33}" type="slidenum">
              <a:rPr lang="en-US" altLang="en-US"/>
              <a:pPr>
                <a:defRPr/>
              </a:pPr>
              <a:t>‹#›</a:t>
            </a:fld>
            <a:endParaRPr lang="en-US" altLang="en-US"/>
          </a:p>
        </p:txBody>
      </p:sp>
    </p:spTree>
    <p:extLst>
      <p:ext uri="{BB962C8B-B14F-4D97-AF65-F5344CB8AC3E}">
        <p14:creationId xmlns:p14="http://schemas.microsoft.com/office/powerpoint/2010/main" val="197539848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7C384F-6123-4CB9-8CA5-25CCD3F5709A}" type="datetimeFigureOut">
              <a:rPr lang="en-US" smtClean="0"/>
              <a:t>1/23/2018</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86D5521-94B1-44F2-AD34-FDF8500F6AA1}" type="slidenum">
              <a:rPr lang="en-US" smtClean="0"/>
              <a:t>‹#›</a:t>
            </a:fld>
            <a:endParaRPr lang="en-US"/>
          </a:p>
        </p:txBody>
      </p:sp>
    </p:spTree>
    <p:extLst>
      <p:ext uri="{BB962C8B-B14F-4D97-AF65-F5344CB8AC3E}">
        <p14:creationId xmlns:p14="http://schemas.microsoft.com/office/powerpoint/2010/main" val="358149241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hyperlink" Target="http://www.robertomerletti.it/" TargetMode="External"/><Relationship Id="rId2"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hyperlink" Target="http://www.lisin.polito.it/" TargetMode="External"/><Relationship Id="rId5" Type="http://schemas.openxmlformats.org/officeDocument/2006/relationships/hyperlink" Target="mailto:roberto.merletti@polito.it" TargetMode="Externa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hyperlink" Target="mailto:information@osha.europa.eu" TargetMode="External"/><Relationship Id="rId2" Type="http://schemas.openxmlformats.org/officeDocument/2006/relationships/hyperlink" Target="http://osha.europa.eu/" TargetMode="External"/><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hyperlink" Target="https://www.ncbi.nlm.nih.gov/pubmed/" TargetMode="External"/><Relationship Id="rId4" Type="http://schemas.openxmlformats.org/officeDocument/2006/relationships/hyperlink" Target="https://www.eurofound.europa.eu/surveys/european-working-conditions-" TargetMode="Externa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10.jpeg"/><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jpeg"/><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8.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jpeg"/><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jpeg"/><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8.png"/><Relationship Id="rId1" Type="http://schemas.openxmlformats.org/officeDocument/2006/relationships/slideLayout" Target="../slideLayouts/slideLayout7.xml"/><Relationship Id="rId6" Type="http://schemas.openxmlformats.org/officeDocument/2006/relationships/image" Target="../media/image5.png"/><Relationship Id="rId5" Type="http://schemas.microsoft.com/office/2007/relationships/hdphoto" Target="../media/hdphoto2.wdp"/><Relationship Id="rId4" Type="http://schemas.openxmlformats.org/officeDocument/2006/relationships/image" Target="../media/image19.jpeg"/></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image" Target="../media/image21.jpeg"/><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23.jpeg"/></Relationships>
</file>

<file path=ppt/slides/_rels/slide14.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4.jpe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5.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6.jpeg"/><Relationship Id="rId1" Type="http://schemas.openxmlformats.org/officeDocument/2006/relationships/slideLayout" Target="../slideLayouts/slideLayout7.xml"/><Relationship Id="rId5" Type="http://schemas.openxmlformats.org/officeDocument/2006/relationships/image" Target="../media/image5.png"/><Relationship Id="rId4" Type="http://schemas.openxmlformats.org/officeDocument/2006/relationships/image" Target="../media/image28.jpeg"/></Relationships>
</file>

<file path=ppt/slides/_rels/slide16.xml.rels><?xml version="1.0" encoding="UTF-8" standalone="yes"?>
<Relationships xmlns="http://schemas.openxmlformats.org/package/2006/relationships"><Relationship Id="rId8" Type="http://schemas.openxmlformats.org/officeDocument/2006/relationships/hyperlink" Target="http://www.ncbi.nlm.nih.gov/pubmed?term=%22Tveit%20O%22%5bAuthor%5d" TargetMode="External"/><Relationship Id="rId13" Type="http://schemas.openxmlformats.org/officeDocument/2006/relationships/image" Target="../media/image5.png"/><Relationship Id="rId3" Type="http://schemas.openxmlformats.org/officeDocument/2006/relationships/hyperlink" Target="http://www.ncbi.nlm.nih.gov/pubmed?term=%22Caneiro%20JP%22%5bAuthor%5d" TargetMode="External"/><Relationship Id="rId7" Type="http://schemas.openxmlformats.org/officeDocument/2006/relationships/hyperlink" Target="http://www.ncbi.nlm.nih.gov/pubmed?term=%22O'Neil%20D%22%5bAuthor%5d" TargetMode="External"/><Relationship Id="rId12" Type="http://schemas.openxmlformats.org/officeDocument/2006/relationships/hyperlink" Target="http://www.ncbi.nlm.nih.gov/pubmed/19401894" TargetMode="External"/><Relationship Id="rId2" Type="http://schemas.openxmlformats.org/officeDocument/2006/relationships/image" Target="../media/image29.jpeg"/><Relationship Id="rId1" Type="http://schemas.openxmlformats.org/officeDocument/2006/relationships/slideLayout" Target="../slideLayouts/slideLayout2.xml"/><Relationship Id="rId6" Type="http://schemas.openxmlformats.org/officeDocument/2006/relationships/hyperlink" Target="http://www.ncbi.nlm.nih.gov/pubmed?term=%22Barach%20A%22%5bAuthor%5d" TargetMode="External"/><Relationship Id="rId11" Type="http://schemas.openxmlformats.org/officeDocument/2006/relationships/hyperlink" Target="http://www.ncbi.nlm.nih.gov/pubmed/19406309" TargetMode="External"/><Relationship Id="rId5" Type="http://schemas.openxmlformats.org/officeDocument/2006/relationships/hyperlink" Target="http://www.ncbi.nlm.nih.gov/pubmed?term=%22Burnett%20A%22%5bAuthor%5d" TargetMode="External"/><Relationship Id="rId10" Type="http://schemas.openxmlformats.org/officeDocument/2006/relationships/hyperlink" Target="http://www.ncbi.nlm.nih.gov/pubmed/19497556" TargetMode="External"/><Relationship Id="rId4" Type="http://schemas.openxmlformats.org/officeDocument/2006/relationships/hyperlink" Target="http://www.ncbi.nlm.nih.gov/pubmed?term=%22O'Sullivan%20P%22%5bAuthor%5d" TargetMode="External"/><Relationship Id="rId9" Type="http://schemas.openxmlformats.org/officeDocument/2006/relationships/hyperlink" Target="http://www.ncbi.nlm.nih.gov/pubmed?term=%22Olafsdottir%20K%22%5bAuthor%5d"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image" Target="../media/image30.jpeg"/><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hyperlink" Target="https://niva.org/" TargetMode="External"/><Relationship Id="rId4" Type="http://schemas.openxmlformats.org/officeDocument/2006/relationships/image" Target="../media/image32.jpeg"/></Relationships>
</file>

<file path=ppt/slides/_rels/slide1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3.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wmf"/><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2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6.wmf"/><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video" Target="https://www.youtube.com/embed/CAIwOqidzz4?rel=0" TargetMode="External"/><Relationship Id="rId1" Type="http://schemas.openxmlformats.org/officeDocument/2006/relationships/video" Target="https://www.youtube.com/embed/uVzLVZa5_Uk?rel=0" TargetMode="External"/><Relationship Id="rId5" Type="http://schemas.openxmlformats.org/officeDocument/2006/relationships/image" Target="../media/image38.png"/><Relationship Id="rId4" Type="http://schemas.openxmlformats.org/officeDocument/2006/relationships/image" Target="../media/image37.jpeg"/></Relationships>
</file>

<file path=ppt/slides/_rels/slide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2.xml"/><Relationship Id="rId1" Type="http://schemas.openxmlformats.org/officeDocument/2006/relationships/video" Target="https://www.youtube.com/embed/4OcU8JNw51E?rel=0" TargetMode="External"/><Relationship Id="rId4" Type="http://schemas.openxmlformats.org/officeDocument/2006/relationships/image" Target="../media/image38.png"/></Relationships>
</file>

<file path=ppt/slides/_rels/slide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2.xml"/><Relationship Id="rId1" Type="http://schemas.openxmlformats.org/officeDocument/2006/relationships/video" Target="https://www.youtube.com/embed/qqkTV8zDKNQ?rel=0" TargetMode="External"/><Relationship Id="rId4" Type="http://schemas.openxmlformats.org/officeDocument/2006/relationships/image" Target="../media/image38.png"/></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video" Target="https://www.youtube.com/embed/5Y16T35jRKg?rel=0" TargetMode="External"/><Relationship Id="rId1" Type="http://schemas.openxmlformats.org/officeDocument/2006/relationships/video" Target="https://www.youtube.com/embed/EFKcgPKChQI?rel=0" TargetMode="External"/><Relationship Id="rId6" Type="http://schemas.openxmlformats.org/officeDocument/2006/relationships/image" Target="../media/image38.png"/><Relationship Id="rId5" Type="http://schemas.openxmlformats.org/officeDocument/2006/relationships/hyperlink" Target="https://doi.org/10.21091/mppa.2017.3023" TargetMode="External"/><Relationship Id="rId4" Type="http://schemas.openxmlformats.org/officeDocument/2006/relationships/image" Target="../media/image5.png"/></Relationships>
</file>

<file path=ppt/slides/_rels/slide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2.xml"/><Relationship Id="rId1" Type="http://schemas.openxmlformats.org/officeDocument/2006/relationships/video" Target="https://www.youtube.com/embed/s9w1FC-RTl8?rel=0" TargetMode="External"/><Relationship Id="rId4" Type="http://schemas.openxmlformats.org/officeDocument/2006/relationships/image" Target="../media/image38.png"/></Relationships>
</file>

<file path=ppt/slides/_rels/slide2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2.xml"/><Relationship Id="rId1" Type="http://schemas.openxmlformats.org/officeDocument/2006/relationships/video" Target="https://www.youtube.com/embed/we4sh-t4dhg?rel=0" TargetMode="External"/><Relationship Id="rId4" Type="http://schemas.openxmlformats.org/officeDocument/2006/relationships/image" Target="../media/image38.png"/></Relationships>
</file>

<file path=ppt/slides/_rels/slide29.xml.rels><?xml version="1.0" encoding="UTF-8" standalone="yes"?>
<Relationships xmlns="http://schemas.openxmlformats.org/package/2006/relationships"><Relationship Id="rId8" Type="http://schemas.openxmlformats.org/officeDocument/2006/relationships/image" Target="../media/image45.jpeg"/><Relationship Id="rId13" Type="http://schemas.openxmlformats.org/officeDocument/2006/relationships/image" Target="../media/image50.jpeg"/><Relationship Id="rId18" Type="http://schemas.openxmlformats.org/officeDocument/2006/relationships/image" Target="../media/image55.jpeg"/><Relationship Id="rId3" Type="http://schemas.openxmlformats.org/officeDocument/2006/relationships/image" Target="../media/image40.jpeg"/><Relationship Id="rId21" Type="http://schemas.openxmlformats.org/officeDocument/2006/relationships/image" Target="../media/image58.jpeg"/><Relationship Id="rId7" Type="http://schemas.openxmlformats.org/officeDocument/2006/relationships/image" Target="../media/image44.jpeg"/><Relationship Id="rId12" Type="http://schemas.openxmlformats.org/officeDocument/2006/relationships/image" Target="../media/image49.jpeg"/><Relationship Id="rId17" Type="http://schemas.openxmlformats.org/officeDocument/2006/relationships/image" Target="../media/image54.jpeg"/><Relationship Id="rId2" Type="http://schemas.openxmlformats.org/officeDocument/2006/relationships/image" Target="../media/image39.jpeg"/><Relationship Id="rId16" Type="http://schemas.openxmlformats.org/officeDocument/2006/relationships/image" Target="../media/image53.jpeg"/><Relationship Id="rId20" Type="http://schemas.openxmlformats.org/officeDocument/2006/relationships/image" Target="../media/image57.jpeg"/><Relationship Id="rId1" Type="http://schemas.openxmlformats.org/officeDocument/2006/relationships/slideLayout" Target="../slideLayouts/slideLayout7.xml"/><Relationship Id="rId6" Type="http://schemas.openxmlformats.org/officeDocument/2006/relationships/image" Target="../media/image43.jpeg"/><Relationship Id="rId11" Type="http://schemas.openxmlformats.org/officeDocument/2006/relationships/image" Target="../media/image48.jpeg"/><Relationship Id="rId5" Type="http://schemas.openxmlformats.org/officeDocument/2006/relationships/image" Target="../media/image42.jpeg"/><Relationship Id="rId15" Type="http://schemas.openxmlformats.org/officeDocument/2006/relationships/image" Target="../media/image52.jpeg"/><Relationship Id="rId23" Type="http://schemas.openxmlformats.org/officeDocument/2006/relationships/image" Target="../media/image60.jpeg"/><Relationship Id="rId10" Type="http://schemas.openxmlformats.org/officeDocument/2006/relationships/image" Target="../media/image47.jpeg"/><Relationship Id="rId19" Type="http://schemas.openxmlformats.org/officeDocument/2006/relationships/image" Target="../media/image56.jpeg"/><Relationship Id="rId4" Type="http://schemas.openxmlformats.org/officeDocument/2006/relationships/image" Target="../media/image41.jpeg"/><Relationship Id="rId9" Type="http://schemas.openxmlformats.org/officeDocument/2006/relationships/image" Target="../media/image46.jpeg"/><Relationship Id="rId14" Type="http://schemas.openxmlformats.org/officeDocument/2006/relationships/image" Target="../media/image51.jpeg"/><Relationship Id="rId22" Type="http://schemas.openxmlformats.org/officeDocument/2006/relationships/image" Target="../media/image59.jpeg"/></Relationships>
</file>

<file path=ppt/slides/_rels/slide3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2.xml"/><Relationship Id="rId1" Type="http://schemas.openxmlformats.org/officeDocument/2006/relationships/video" Target="https://www.youtube.com/embed/ao0ZXqpZElk?rel=0" TargetMode="External"/><Relationship Id="rId4" Type="http://schemas.openxmlformats.org/officeDocument/2006/relationships/image" Target="../media/image38.png"/></Relationships>
</file>

<file path=ppt/slides/_rels/slide31.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64.jpeg"/><Relationship Id="rId4" Type="http://schemas.openxmlformats.org/officeDocument/2006/relationships/image" Target="../media/image63.png"/></Relationships>
</file>

<file path=ppt/slides/_rels/slide3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slideLayout" Target="../slideLayouts/slideLayout2.xml"/><Relationship Id="rId1" Type="http://schemas.openxmlformats.org/officeDocument/2006/relationships/video" Target="https://www.youtube.com/embed/i8ibRXE8xVI?rel=0" TargetMode="External"/></Relationships>
</file>

<file path=ppt/slides/_rels/slide3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5.png"/><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6.png"/><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7.png"/><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image" Target="../media/image69.png"/><Relationship Id="rId5" Type="http://schemas.openxmlformats.org/officeDocument/2006/relationships/oleObject" Target="../embeddings/oleObject2.bin"/><Relationship Id="rId4" Type="http://schemas.openxmlformats.org/officeDocument/2006/relationships/image" Target="../media/image68.png"/></Relationships>
</file>

<file path=ppt/slides/_rels/slide43.xml.rels><?xml version="1.0" encoding="UTF-8" standalone="yes"?>
<Relationships xmlns="http://schemas.openxmlformats.org/package/2006/relationships"><Relationship Id="rId8" Type="http://schemas.openxmlformats.org/officeDocument/2006/relationships/oleObject" Target="../embeddings/oleObject7.bin"/><Relationship Id="rId3" Type="http://schemas.openxmlformats.org/officeDocument/2006/relationships/oleObject" Target="../embeddings/oleObject4.bin"/><Relationship Id="rId7" Type="http://schemas.openxmlformats.org/officeDocument/2006/relationships/oleObject" Target="../embeddings/oleObject6.bin"/><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image" Target="../media/image69.png"/><Relationship Id="rId5" Type="http://schemas.openxmlformats.org/officeDocument/2006/relationships/oleObject" Target="../embeddings/oleObject5.bin"/><Relationship Id="rId10" Type="http://schemas.openxmlformats.org/officeDocument/2006/relationships/image" Target="../media/image5.png"/><Relationship Id="rId4" Type="http://schemas.openxmlformats.org/officeDocument/2006/relationships/image" Target="../media/image68.png"/><Relationship Id="rId9" Type="http://schemas.openxmlformats.org/officeDocument/2006/relationships/oleObject" Target="../embeddings/oleObject8.bin"/></Relationships>
</file>

<file path=ppt/slides/_rels/slide44.xml.rels><?xml version="1.0" encoding="UTF-8" standalone="yes"?>
<Relationships xmlns="http://schemas.openxmlformats.org/package/2006/relationships"><Relationship Id="rId8" Type="http://schemas.openxmlformats.org/officeDocument/2006/relationships/oleObject" Target="../embeddings/oleObject12.bin"/><Relationship Id="rId13" Type="http://schemas.openxmlformats.org/officeDocument/2006/relationships/oleObject" Target="../embeddings/oleObject17.bin"/><Relationship Id="rId3" Type="http://schemas.openxmlformats.org/officeDocument/2006/relationships/oleObject" Target="../embeddings/oleObject9.bin"/><Relationship Id="rId7" Type="http://schemas.openxmlformats.org/officeDocument/2006/relationships/oleObject" Target="../embeddings/oleObject11.bin"/><Relationship Id="rId12" Type="http://schemas.openxmlformats.org/officeDocument/2006/relationships/oleObject" Target="../embeddings/oleObject16.bin"/><Relationship Id="rId2" Type="http://schemas.openxmlformats.org/officeDocument/2006/relationships/slideLayout" Target="../slideLayouts/slideLayout7.xml"/><Relationship Id="rId1" Type="http://schemas.openxmlformats.org/officeDocument/2006/relationships/vmlDrawing" Target="../drawings/vmlDrawing3.vml"/><Relationship Id="rId6" Type="http://schemas.openxmlformats.org/officeDocument/2006/relationships/image" Target="../media/image69.png"/><Relationship Id="rId11" Type="http://schemas.openxmlformats.org/officeDocument/2006/relationships/oleObject" Target="../embeddings/oleObject15.bin"/><Relationship Id="rId5" Type="http://schemas.openxmlformats.org/officeDocument/2006/relationships/oleObject" Target="../embeddings/oleObject10.bin"/><Relationship Id="rId10" Type="http://schemas.openxmlformats.org/officeDocument/2006/relationships/oleObject" Target="../embeddings/oleObject14.bin"/><Relationship Id="rId4" Type="http://schemas.openxmlformats.org/officeDocument/2006/relationships/image" Target="../media/image68.png"/><Relationship Id="rId9" Type="http://schemas.openxmlformats.org/officeDocument/2006/relationships/oleObject" Target="../embeddings/oleObject13.bin"/><Relationship Id="rId14" Type="http://schemas.openxmlformats.org/officeDocument/2006/relationships/image" Target="../media/image5.png"/></Relationships>
</file>

<file path=ppt/slides/_rels/slide45.xml.rels><?xml version="1.0" encoding="UTF-8" standalone="yes"?>
<Relationships xmlns="http://schemas.openxmlformats.org/package/2006/relationships"><Relationship Id="rId8" Type="http://schemas.openxmlformats.org/officeDocument/2006/relationships/oleObject" Target="../embeddings/oleObject21.bin"/><Relationship Id="rId13" Type="http://schemas.openxmlformats.org/officeDocument/2006/relationships/oleObject" Target="../embeddings/oleObject26.bin"/><Relationship Id="rId18" Type="http://schemas.openxmlformats.org/officeDocument/2006/relationships/oleObject" Target="../embeddings/oleObject31.bin"/><Relationship Id="rId3" Type="http://schemas.openxmlformats.org/officeDocument/2006/relationships/oleObject" Target="../embeddings/oleObject18.bin"/><Relationship Id="rId21" Type="http://schemas.openxmlformats.org/officeDocument/2006/relationships/oleObject" Target="../embeddings/oleObject34.bin"/><Relationship Id="rId7" Type="http://schemas.openxmlformats.org/officeDocument/2006/relationships/oleObject" Target="../embeddings/oleObject20.bin"/><Relationship Id="rId12" Type="http://schemas.openxmlformats.org/officeDocument/2006/relationships/oleObject" Target="../embeddings/oleObject25.bin"/><Relationship Id="rId17" Type="http://schemas.openxmlformats.org/officeDocument/2006/relationships/oleObject" Target="../embeddings/oleObject30.bin"/><Relationship Id="rId2" Type="http://schemas.openxmlformats.org/officeDocument/2006/relationships/slideLayout" Target="../slideLayouts/slideLayout7.xml"/><Relationship Id="rId16" Type="http://schemas.openxmlformats.org/officeDocument/2006/relationships/oleObject" Target="../embeddings/oleObject29.bin"/><Relationship Id="rId20" Type="http://schemas.openxmlformats.org/officeDocument/2006/relationships/oleObject" Target="../embeddings/oleObject33.bin"/><Relationship Id="rId1" Type="http://schemas.openxmlformats.org/officeDocument/2006/relationships/vmlDrawing" Target="../drawings/vmlDrawing4.vml"/><Relationship Id="rId6" Type="http://schemas.openxmlformats.org/officeDocument/2006/relationships/image" Target="../media/image69.png"/><Relationship Id="rId11" Type="http://schemas.openxmlformats.org/officeDocument/2006/relationships/oleObject" Target="../embeddings/oleObject24.bin"/><Relationship Id="rId5" Type="http://schemas.openxmlformats.org/officeDocument/2006/relationships/oleObject" Target="../embeddings/oleObject19.bin"/><Relationship Id="rId15" Type="http://schemas.openxmlformats.org/officeDocument/2006/relationships/oleObject" Target="../embeddings/oleObject28.bin"/><Relationship Id="rId10" Type="http://schemas.openxmlformats.org/officeDocument/2006/relationships/oleObject" Target="../embeddings/oleObject23.bin"/><Relationship Id="rId19" Type="http://schemas.openxmlformats.org/officeDocument/2006/relationships/oleObject" Target="../embeddings/oleObject32.bin"/><Relationship Id="rId4" Type="http://schemas.openxmlformats.org/officeDocument/2006/relationships/image" Target="../media/image68.png"/><Relationship Id="rId9" Type="http://schemas.openxmlformats.org/officeDocument/2006/relationships/oleObject" Target="../embeddings/oleObject22.bin"/><Relationship Id="rId14" Type="http://schemas.openxmlformats.org/officeDocument/2006/relationships/oleObject" Target="../embeddings/oleObject27.bin"/><Relationship Id="rId22" Type="http://schemas.openxmlformats.org/officeDocument/2006/relationships/image" Target="../media/image5.png"/></Relationships>
</file>

<file path=ppt/slides/_rels/slide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0.jpe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oleObject" Target="../embeddings/oleObject35.bin"/><Relationship Id="rId2" Type="http://schemas.openxmlformats.org/officeDocument/2006/relationships/slideLayout" Target="../slideLayouts/slideLayout7.xml"/><Relationship Id="rId1" Type="http://schemas.openxmlformats.org/officeDocument/2006/relationships/vmlDrawing" Target="../drawings/vmlDrawing5.vml"/><Relationship Id="rId6" Type="http://schemas.openxmlformats.org/officeDocument/2006/relationships/image" Target="../media/image5.png"/><Relationship Id="rId5" Type="http://schemas.openxmlformats.org/officeDocument/2006/relationships/image" Target="../media/image72.png"/><Relationship Id="rId4" Type="http://schemas.openxmlformats.org/officeDocument/2006/relationships/image" Target="../media/image71.emf"/></Relationships>
</file>

<file path=ppt/slides/_rels/slide52.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73.jpeg"/><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76.jpeg"/><Relationship Id="rId4" Type="http://schemas.openxmlformats.org/officeDocument/2006/relationships/image" Target="../media/image75.jpeg"/></Relationships>
</file>

<file path=ppt/slides/_rels/slide53.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image" Target="../media/image77.jpeg"/><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54.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Layout" Target="../slideLayouts/slideLayout7.xml"/><Relationship Id="rId1" Type="http://schemas.openxmlformats.org/officeDocument/2006/relationships/vmlDrawing" Target="../drawings/vmlDrawing6.vml"/><Relationship Id="rId5" Type="http://schemas.openxmlformats.org/officeDocument/2006/relationships/image" Target="../media/image5.png"/><Relationship Id="rId4" Type="http://schemas.openxmlformats.org/officeDocument/2006/relationships/image" Target="../media/image79.wmf"/></Relationships>
</file>

<file path=ppt/slides/_rels/slide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81.emf"/><Relationship Id="rId2" Type="http://schemas.openxmlformats.org/officeDocument/2006/relationships/image" Target="../media/image80.emf"/><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5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oleObject" Target="../embeddings/oleObject37.bin"/><Relationship Id="rId7" Type="http://schemas.openxmlformats.org/officeDocument/2006/relationships/image" Target="../media/image84.png"/><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image" Target="../media/image83.wmf"/><Relationship Id="rId5" Type="http://schemas.openxmlformats.org/officeDocument/2006/relationships/oleObject" Target="../embeddings/oleObject38.bin"/><Relationship Id="rId4" Type="http://schemas.openxmlformats.org/officeDocument/2006/relationships/image" Target="../media/image82.wmf"/></Relationships>
</file>

<file path=ppt/slides/_rels/slide66.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Layout" Target="../slideLayouts/slideLayout7.xml"/><Relationship Id="rId5" Type="http://schemas.openxmlformats.org/officeDocument/2006/relationships/image" Target="../media/image5.png"/><Relationship Id="rId4" Type="http://schemas.openxmlformats.org/officeDocument/2006/relationships/image" Target="../media/image87.png"/></Relationships>
</file>

<file path=ppt/slides/_rels/slide67.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91.png"/><Relationship Id="rId4" Type="http://schemas.openxmlformats.org/officeDocument/2006/relationships/image" Target="../media/image90.png"/></Relationships>
</file>

<file path=ppt/slides/_rels/slide68.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95.png"/><Relationship Id="rId4" Type="http://schemas.openxmlformats.org/officeDocument/2006/relationships/image" Target="../media/image94.png"/></Relationships>
</file>

<file path=ppt/slides/_rels/slide6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pic>
        <p:nvPicPr>
          <p:cNvPr id="9218" name="Picture 2" descr="dorsregioneasl"/>
          <p:cNvPicPr>
            <a:picLocks noChangeAspect="1" noChangeArrowheads="1"/>
          </p:cNvPicPr>
          <p:nvPr/>
        </p:nvPicPr>
        <p:blipFill>
          <a:blip r:embed="rId2" cstate="print">
            <a:extLst>
              <a:ext uri="{28A0092B-C50C-407E-A947-70E740481C1C}">
                <a14:useLocalDpi xmlns:a14="http://schemas.microsoft.com/office/drawing/2010/main" val="0"/>
              </a:ext>
            </a:extLst>
          </a:blip>
          <a:srcRect l="-2794" r="-4286" b="-7581"/>
          <a:stretch>
            <a:fillRect/>
          </a:stretch>
        </p:blipFill>
        <p:spPr bwMode="auto">
          <a:xfrm>
            <a:off x="3419850" y="469996"/>
            <a:ext cx="2688350" cy="1661094"/>
          </a:xfrm>
          <a:prstGeom prst="rect">
            <a:avLst/>
          </a:prstGeom>
          <a:noFill/>
          <a:extLst>
            <a:ext uri="{909E8E84-426E-40DD-AFC4-6F175D3DCCD1}">
              <a14:hiddenFill xmlns:a14="http://schemas.microsoft.com/office/drawing/2010/main">
                <a:solidFill>
                  <a:srgbClr val="FFFFFF"/>
                </a:solidFill>
              </a14:hiddenFill>
            </a:ext>
          </a:extLst>
        </p:spPr>
      </p:pic>
      <p:pic>
        <p:nvPicPr>
          <p:cNvPr id="9217" name="Picture 1" descr="Logo-LISiN-quadricromi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9474" y="471814"/>
            <a:ext cx="1372327" cy="1435665"/>
          </a:xfrm>
          <a:prstGeom prst="rect">
            <a:avLst/>
          </a:prstGeom>
          <a:noFill/>
          <a:extLst>
            <a:ext uri="{909E8E84-426E-40DD-AFC4-6F175D3DCCD1}">
              <a14:hiddenFill xmlns:a14="http://schemas.microsoft.com/office/drawing/2010/main">
                <a:solidFill>
                  <a:srgbClr val="FFFFFF"/>
                </a:solidFill>
              </a14:hiddenFill>
            </a:ext>
          </a:extLst>
        </p:spPr>
      </p:pic>
      <p:pic>
        <p:nvPicPr>
          <p:cNvPr id="9219" name="Picture 3" descr="logoepi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98755" y="468180"/>
            <a:ext cx="1455328" cy="1439299"/>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693095" y="2276850"/>
            <a:ext cx="8060988" cy="1569660"/>
          </a:xfrm>
          <a:prstGeom prst="rect">
            <a:avLst/>
          </a:prstGeom>
          <a:noFill/>
        </p:spPr>
        <p:txBody>
          <a:bodyPr wrap="square" rtlCol="0">
            <a:spAutoFit/>
          </a:bodyPr>
          <a:lstStyle/>
          <a:p>
            <a:pPr algn="ctr"/>
            <a:r>
              <a:rPr lang="it-IT" sz="3200" b="1" dirty="0"/>
              <a:t>Il monitoraggio della </a:t>
            </a:r>
            <a:r>
              <a:rPr lang="it-IT" sz="3200" b="1" dirty="0" err="1"/>
              <a:t>attivita’</a:t>
            </a:r>
            <a:r>
              <a:rPr lang="it-IT" sz="3200" b="1" dirty="0"/>
              <a:t> muscolare </a:t>
            </a:r>
          </a:p>
          <a:p>
            <a:pPr algn="ctr"/>
            <a:r>
              <a:rPr lang="it-IT" sz="3200" b="1" dirty="0"/>
              <a:t>in medicina del lavoro. </a:t>
            </a:r>
            <a:br>
              <a:rPr lang="it-IT" sz="3200" b="1" dirty="0"/>
            </a:br>
            <a:r>
              <a:rPr lang="it-IT" sz="3200" b="1" dirty="0"/>
              <a:t>Le tecniche di EMG di superficie. </a:t>
            </a:r>
            <a:endParaRPr lang="en-US" sz="3200" b="1" dirty="0"/>
          </a:p>
        </p:txBody>
      </p:sp>
      <p:sp>
        <p:nvSpPr>
          <p:cNvPr id="6" name="TextBox 5"/>
          <p:cNvSpPr txBox="1"/>
          <p:nvPr/>
        </p:nvSpPr>
        <p:spPr>
          <a:xfrm>
            <a:off x="422229" y="4197100"/>
            <a:ext cx="8602720" cy="2492990"/>
          </a:xfrm>
          <a:prstGeom prst="rect">
            <a:avLst/>
          </a:prstGeom>
          <a:noFill/>
        </p:spPr>
        <p:txBody>
          <a:bodyPr wrap="square" rtlCol="0">
            <a:spAutoFit/>
          </a:bodyPr>
          <a:lstStyle/>
          <a:p>
            <a:pPr algn="ctr"/>
            <a:r>
              <a:rPr lang="it-IT" sz="2800" b="1" dirty="0"/>
              <a:t>Roberto Merletti </a:t>
            </a:r>
          </a:p>
          <a:p>
            <a:pPr algn="ctr"/>
            <a:r>
              <a:rPr lang="it-IT" sz="2800" b="1" dirty="0"/>
              <a:t>Lab. di Ingegneria del Sistema Neuromuscolare Politecnico di Torino</a:t>
            </a:r>
          </a:p>
          <a:p>
            <a:pPr algn="ctr"/>
            <a:r>
              <a:rPr lang="it-IT" sz="2400" b="1" dirty="0">
                <a:hlinkClick r:id="rId5"/>
              </a:rPr>
              <a:t>roberto.merletti@polito.it</a:t>
            </a:r>
            <a:endParaRPr lang="it-IT" sz="2400" b="1" dirty="0"/>
          </a:p>
          <a:p>
            <a:pPr algn="ctr"/>
            <a:r>
              <a:rPr lang="it-IT" sz="2400" b="1" dirty="0">
                <a:hlinkClick r:id="rId6"/>
              </a:rPr>
              <a:t>www.lisin.polito.it</a:t>
            </a:r>
            <a:endParaRPr lang="it-IT" sz="2400" b="1" dirty="0"/>
          </a:p>
          <a:p>
            <a:pPr algn="ctr"/>
            <a:r>
              <a:rPr lang="it-IT" sz="2400" b="1" dirty="0"/>
              <a:t>Materiale disponibile su: </a:t>
            </a:r>
            <a:r>
              <a:rPr lang="it-IT" sz="2400" b="1" dirty="0">
                <a:hlinkClick r:id="rId7"/>
              </a:rPr>
              <a:t>www.robertomerletti.it</a:t>
            </a:r>
            <a:endParaRPr lang="it-IT" sz="2400" b="1" dirty="0"/>
          </a:p>
        </p:txBody>
      </p:sp>
    </p:spTree>
    <p:extLst>
      <p:ext uri="{BB962C8B-B14F-4D97-AF65-F5344CB8AC3E}">
        <p14:creationId xmlns:p14="http://schemas.microsoft.com/office/powerpoint/2010/main" val="390339727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4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29" y="1834984"/>
            <a:ext cx="4010317" cy="5042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3" name="Freeform 447"/>
          <p:cNvSpPr>
            <a:spLocks/>
          </p:cNvSpPr>
          <p:nvPr/>
        </p:nvSpPr>
        <p:spPr bwMode="auto">
          <a:xfrm>
            <a:off x="1086107" y="2710971"/>
            <a:ext cx="360822" cy="2904468"/>
          </a:xfrm>
          <a:custGeom>
            <a:avLst/>
            <a:gdLst>
              <a:gd name="T0" fmla="*/ 0 w 271"/>
              <a:gd name="T1" fmla="*/ 0 h 2064"/>
              <a:gd name="T2" fmla="*/ 166687 w 271"/>
              <a:gd name="T3" fmla="*/ 563563 h 2064"/>
              <a:gd name="T4" fmla="*/ 319087 w 271"/>
              <a:gd name="T5" fmla="*/ 1127125 h 2064"/>
              <a:gd name="T6" fmla="*/ 411162 w 271"/>
              <a:gd name="T7" fmla="*/ 1766888 h 2064"/>
              <a:gd name="T8" fmla="*/ 395287 w 271"/>
              <a:gd name="T9" fmla="*/ 2300288 h 2064"/>
              <a:gd name="T10" fmla="*/ 198437 w 271"/>
              <a:gd name="T11" fmla="*/ 2879725 h 2064"/>
              <a:gd name="T12" fmla="*/ 90487 w 271"/>
              <a:gd name="T13" fmla="*/ 3154363 h 2064"/>
              <a:gd name="T14" fmla="*/ 106362 w 271"/>
              <a:gd name="T15" fmla="*/ 3276600 h 20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1" h="2064">
                <a:moveTo>
                  <a:pt x="0" y="0"/>
                </a:moveTo>
                <a:cubicBezTo>
                  <a:pt x="35" y="118"/>
                  <a:pt x="71" y="237"/>
                  <a:pt x="105" y="355"/>
                </a:cubicBezTo>
                <a:cubicBezTo>
                  <a:pt x="139" y="473"/>
                  <a:pt x="175" y="584"/>
                  <a:pt x="201" y="710"/>
                </a:cubicBezTo>
                <a:cubicBezTo>
                  <a:pt x="227" y="836"/>
                  <a:pt x="251" y="990"/>
                  <a:pt x="259" y="1113"/>
                </a:cubicBezTo>
                <a:cubicBezTo>
                  <a:pt x="267" y="1236"/>
                  <a:pt x="271" y="1332"/>
                  <a:pt x="249" y="1449"/>
                </a:cubicBezTo>
                <a:cubicBezTo>
                  <a:pt x="227" y="1566"/>
                  <a:pt x="157" y="1724"/>
                  <a:pt x="125" y="1814"/>
                </a:cubicBezTo>
                <a:cubicBezTo>
                  <a:pt x="93" y="1904"/>
                  <a:pt x="67" y="1945"/>
                  <a:pt x="57" y="1987"/>
                </a:cubicBezTo>
                <a:cubicBezTo>
                  <a:pt x="47" y="2029"/>
                  <a:pt x="65" y="2051"/>
                  <a:pt x="67" y="2064"/>
                </a:cubicBezTo>
              </a:path>
            </a:pathLst>
          </a:custGeom>
          <a:noFill/>
          <a:ln w="38100" cmpd="sng">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69" name="Oval 448"/>
          <p:cNvSpPr>
            <a:spLocks noChangeArrowheads="1"/>
          </p:cNvSpPr>
          <p:nvPr/>
        </p:nvSpPr>
        <p:spPr bwMode="auto">
          <a:xfrm>
            <a:off x="1280498" y="3278074"/>
            <a:ext cx="141133" cy="149164"/>
          </a:xfrm>
          <a:prstGeom prst="ellipse">
            <a:avLst/>
          </a:pr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70" name="Oval 449"/>
          <p:cNvSpPr>
            <a:spLocks noChangeArrowheads="1"/>
          </p:cNvSpPr>
          <p:nvPr/>
        </p:nvSpPr>
        <p:spPr bwMode="auto">
          <a:xfrm>
            <a:off x="1345739" y="3590473"/>
            <a:ext cx="141133" cy="149164"/>
          </a:xfrm>
          <a:prstGeom prst="ellipse">
            <a:avLst/>
          </a:pr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71" name="Oval 450"/>
          <p:cNvSpPr>
            <a:spLocks noChangeArrowheads="1"/>
          </p:cNvSpPr>
          <p:nvPr/>
        </p:nvSpPr>
        <p:spPr bwMode="auto">
          <a:xfrm>
            <a:off x="1408317" y="3904280"/>
            <a:ext cx="141133" cy="149164"/>
          </a:xfrm>
          <a:prstGeom prst="ellipse">
            <a:avLst/>
          </a:pr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72" name="Oval 451"/>
          <p:cNvSpPr>
            <a:spLocks noChangeArrowheads="1"/>
          </p:cNvSpPr>
          <p:nvPr/>
        </p:nvSpPr>
        <p:spPr bwMode="auto">
          <a:xfrm>
            <a:off x="1424294" y="4243416"/>
            <a:ext cx="141133" cy="149164"/>
          </a:xfrm>
          <a:prstGeom prst="ellipse">
            <a:avLst/>
          </a:pr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73" name="Oval 452"/>
          <p:cNvSpPr>
            <a:spLocks noChangeArrowheads="1"/>
          </p:cNvSpPr>
          <p:nvPr/>
        </p:nvSpPr>
        <p:spPr bwMode="auto">
          <a:xfrm>
            <a:off x="1426957" y="4541743"/>
            <a:ext cx="141133" cy="149164"/>
          </a:xfrm>
          <a:prstGeom prst="ellipse">
            <a:avLst/>
          </a:pr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74" name="Oval 453"/>
          <p:cNvSpPr>
            <a:spLocks noChangeArrowheads="1"/>
          </p:cNvSpPr>
          <p:nvPr/>
        </p:nvSpPr>
        <p:spPr bwMode="auto">
          <a:xfrm>
            <a:off x="1377694" y="4831627"/>
            <a:ext cx="141133" cy="149164"/>
          </a:xfrm>
          <a:prstGeom prst="ellipse">
            <a:avLst/>
          </a:pr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75" name="Line 455"/>
          <p:cNvSpPr>
            <a:spLocks noChangeShapeType="1"/>
          </p:cNvSpPr>
          <p:nvPr/>
        </p:nvSpPr>
        <p:spPr bwMode="auto">
          <a:xfrm>
            <a:off x="1406986" y="3345620"/>
            <a:ext cx="35682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6" name="Line 456"/>
          <p:cNvSpPr>
            <a:spLocks noChangeShapeType="1"/>
          </p:cNvSpPr>
          <p:nvPr/>
        </p:nvSpPr>
        <p:spPr bwMode="auto">
          <a:xfrm>
            <a:off x="1456249" y="3669277"/>
            <a:ext cx="31954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7" name="Line 458"/>
          <p:cNvSpPr>
            <a:spLocks noChangeShapeType="1"/>
          </p:cNvSpPr>
          <p:nvPr/>
        </p:nvSpPr>
        <p:spPr bwMode="auto">
          <a:xfrm>
            <a:off x="1520158" y="3980269"/>
            <a:ext cx="24365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8" name="Line 459"/>
          <p:cNvSpPr>
            <a:spLocks noChangeShapeType="1"/>
          </p:cNvSpPr>
          <p:nvPr/>
        </p:nvSpPr>
        <p:spPr bwMode="auto">
          <a:xfrm>
            <a:off x="1545456" y="4317998"/>
            <a:ext cx="205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9" name="Line 460"/>
          <p:cNvSpPr>
            <a:spLocks noChangeShapeType="1"/>
          </p:cNvSpPr>
          <p:nvPr/>
        </p:nvSpPr>
        <p:spPr bwMode="auto">
          <a:xfrm>
            <a:off x="1545456" y="4602253"/>
            <a:ext cx="205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0" name="Line 462"/>
          <p:cNvSpPr>
            <a:spLocks noChangeShapeType="1"/>
          </p:cNvSpPr>
          <p:nvPr/>
        </p:nvSpPr>
        <p:spPr bwMode="auto">
          <a:xfrm>
            <a:off x="1508176" y="4899173"/>
            <a:ext cx="24232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1" name="Rectangle 463"/>
          <p:cNvSpPr>
            <a:spLocks noChangeArrowheads="1"/>
          </p:cNvSpPr>
          <p:nvPr/>
        </p:nvSpPr>
        <p:spPr bwMode="auto">
          <a:xfrm>
            <a:off x="1775796" y="2588544"/>
            <a:ext cx="422069" cy="260754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5382" name="Text Box 464"/>
          <p:cNvSpPr txBox="1">
            <a:spLocks noChangeArrowheads="1"/>
          </p:cNvSpPr>
          <p:nvPr/>
        </p:nvSpPr>
        <p:spPr bwMode="auto">
          <a:xfrm rot="16200000">
            <a:off x="685737" y="3697389"/>
            <a:ext cx="2579552" cy="333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1600" b="1" dirty="0"/>
              <a:t>Elaborazione dei segnali</a:t>
            </a:r>
          </a:p>
        </p:txBody>
      </p:sp>
      <p:sp>
        <p:nvSpPr>
          <p:cNvPr id="15383" name="Line 465"/>
          <p:cNvSpPr>
            <a:spLocks noChangeShapeType="1"/>
          </p:cNvSpPr>
          <p:nvPr/>
        </p:nvSpPr>
        <p:spPr bwMode="auto">
          <a:xfrm>
            <a:off x="2211179" y="2764445"/>
            <a:ext cx="70300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4" name="Line 466"/>
          <p:cNvSpPr>
            <a:spLocks noChangeShapeType="1"/>
          </p:cNvSpPr>
          <p:nvPr/>
        </p:nvSpPr>
        <p:spPr bwMode="auto">
          <a:xfrm>
            <a:off x="2219168" y="2955825"/>
            <a:ext cx="70300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5" name="Line 467"/>
          <p:cNvSpPr>
            <a:spLocks noChangeShapeType="1"/>
          </p:cNvSpPr>
          <p:nvPr/>
        </p:nvSpPr>
        <p:spPr bwMode="auto">
          <a:xfrm>
            <a:off x="2213842" y="3147205"/>
            <a:ext cx="70300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TextBox 1"/>
          <p:cNvSpPr txBox="1"/>
          <p:nvPr/>
        </p:nvSpPr>
        <p:spPr>
          <a:xfrm>
            <a:off x="54510" y="1849589"/>
            <a:ext cx="1776122" cy="461665"/>
          </a:xfrm>
          <a:prstGeom prst="rect">
            <a:avLst/>
          </a:prstGeom>
          <a:solidFill>
            <a:schemeClr val="bg1"/>
          </a:solidFill>
        </p:spPr>
        <p:txBody>
          <a:bodyPr wrap="square" rtlCol="0">
            <a:spAutoFit/>
          </a:bodyPr>
          <a:lstStyle/>
          <a:p>
            <a:r>
              <a:rPr lang="it-IT" sz="2400" b="1" dirty="0"/>
              <a:t>tricipite</a:t>
            </a:r>
            <a:endParaRPr lang="en-US" sz="2400" b="1" dirty="0"/>
          </a:p>
        </p:txBody>
      </p:sp>
      <p:sp>
        <p:nvSpPr>
          <p:cNvPr id="28" name="TextBox 27"/>
          <p:cNvSpPr txBox="1"/>
          <p:nvPr/>
        </p:nvSpPr>
        <p:spPr>
          <a:xfrm>
            <a:off x="1291218" y="6430481"/>
            <a:ext cx="1281798" cy="409233"/>
          </a:xfrm>
          <a:prstGeom prst="rect">
            <a:avLst/>
          </a:prstGeom>
          <a:solidFill>
            <a:schemeClr val="bg1"/>
          </a:solidFill>
        </p:spPr>
        <p:txBody>
          <a:bodyPr wrap="square" rtlCol="0">
            <a:spAutoFit/>
          </a:bodyPr>
          <a:lstStyle/>
          <a:p>
            <a:r>
              <a:rPr lang="it-IT" sz="2400" b="1" dirty="0"/>
              <a:t>bicipite</a:t>
            </a:r>
            <a:endParaRPr lang="en-US" sz="2400" b="1" dirty="0"/>
          </a:p>
        </p:txBody>
      </p:sp>
      <p:sp>
        <p:nvSpPr>
          <p:cNvPr id="29" name="Line 465"/>
          <p:cNvSpPr>
            <a:spLocks noChangeShapeType="1"/>
          </p:cNvSpPr>
          <p:nvPr/>
        </p:nvSpPr>
        <p:spPr bwMode="auto">
          <a:xfrm>
            <a:off x="2216261" y="3367594"/>
            <a:ext cx="70300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 name="Line 466"/>
          <p:cNvSpPr>
            <a:spLocks noChangeShapeType="1"/>
          </p:cNvSpPr>
          <p:nvPr/>
        </p:nvSpPr>
        <p:spPr bwMode="auto">
          <a:xfrm>
            <a:off x="2224250" y="3558974"/>
            <a:ext cx="70300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 name="Line 467"/>
          <p:cNvSpPr>
            <a:spLocks noChangeShapeType="1"/>
          </p:cNvSpPr>
          <p:nvPr/>
        </p:nvSpPr>
        <p:spPr bwMode="auto">
          <a:xfrm>
            <a:off x="2218924" y="3750354"/>
            <a:ext cx="703004"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6" name="Text Box 468"/>
          <p:cNvSpPr txBox="1">
            <a:spLocks noChangeArrowheads="1"/>
          </p:cNvSpPr>
          <p:nvPr/>
        </p:nvSpPr>
        <p:spPr bwMode="auto">
          <a:xfrm>
            <a:off x="2893504" y="2663847"/>
            <a:ext cx="2185114"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b="1" dirty="0"/>
              <a:t>Informazioni sulla </a:t>
            </a:r>
          </a:p>
          <a:p>
            <a:pPr eaLnBrk="1" hangingPunct="1"/>
            <a:r>
              <a:rPr lang="it-IT" altLang="en-US" b="1" dirty="0"/>
              <a:t>attività e sulle </a:t>
            </a:r>
          </a:p>
          <a:p>
            <a:pPr eaLnBrk="1" hangingPunct="1"/>
            <a:r>
              <a:rPr lang="it-IT" altLang="en-US" b="1" dirty="0"/>
              <a:t>condizioni del </a:t>
            </a:r>
          </a:p>
          <a:p>
            <a:pPr eaLnBrk="1" hangingPunct="1"/>
            <a:r>
              <a:rPr lang="it-IT" altLang="en-US" b="1" dirty="0"/>
              <a:t>muscolo.</a:t>
            </a:r>
          </a:p>
        </p:txBody>
      </p:sp>
      <p:sp>
        <p:nvSpPr>
          <p:cNvPr id="15365" name="Text Box 470"/>
          <p:cNvSpPr txBox="1">
            <a:spLocks noChangeArrowheads="1"/>
          </p:cNvSpPr>
          <p:nvPr/>
        </p:nvSpPr>
        <p:spPr bwMode="auto">
          <a:xfrm>
            <a:off x="118302" y="57758"/>
            <a:ext cx="89691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2400" b="1" dirty="0">
                <a:solidFill>
                  <a:srgbClr val="FF0000"/>
                </a:solidFill>
              </a:rPr>
              <a:t>Che cos’è il segnale elettromiografico di superficie (sEMG)?</a:t>
            </a:r>
          </a:p>
        </p:txBody>
      </p:sp>
      <p:sp>
        <p:nvSpPr>
          <p:cNvPr id="34263" name="Text Box 471"/>
          <p:cNvSpPr txBox="1">
            <a:spLocks noChangeArrowheads="1"/>
          </p:cNvSpPr>
          <p:nvPr/>
        </p:nvSpPr>
        <p:spPr bwMode="auto">
          <a:xfrm>
            <a:off x="-7011" y="665349"/>
            <a:ext cx="9094435"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eaLnBrk="1" hangingPunct="1"/>
            <a:r>
              <a:rPr lang="it-IT" altLang="en-US" sz="2000" b="1" dirty="0" err="1"/>
              <a:t>Poichè</a:t>
            </a:r>
            <a:r>
              <a:rPr lang="it-IT" altLang="en-US" sz="2000" b="1" dirty="0"/>
              <a:t> non è possibile “entrare” nel sistema e, per esempio, posizionare sensori lungo nervi, in muscoli o  tendini, è necessario ricorrere a misure indirette, basate sul segnale elettrico cutaneo generato dal muscolo (elettromiogramma di superficie o sEMG) che </a:t>
            </a:r>
          </a:p>
          <a:p>
            <a:pPr algn="r" eaLnBrk="1" hangingPunct="1"/>
            <a:r>
              <a:rPr lang="it-IT" altLang="en-US" sz="2000" b="1" dirty="0"/>
              <a:t>riflette eventi e fenomeni che hanno </a:t>
            </a:r>
          </a:p>
          <a:p>
            <a:pPr algn="r" eaLnBrk="1" hangingPunct="1"/>
            <a:r>
              <a:rPr lang="it-IT" altLang="en-US" sz="2000" b="1" dirty="0"/>
              <a:t>luogo nel muscolo stesso </a:t>
            </a:r>
          </a:p>
          <a:p>
            <a:pPr algn="r" eaLnBrk="1" hangingPunct="1"/>
            <a:r>
              <a:rPr lang="it-IT" altLang="en-US" sz="2000" b="1" dirty="0"/>
              <a:t>(come avviene </a:t>
            </a:r>
          </a:p>
          <a:p>
            <a:pPr algn="r" eaLnBrk="1" hangingPunct="1"/>
            <a:r>
              <a:rPr lang="it-IT" altLang="en-US" sz="2000" b="1" dirty="0"/>
              <a:t>per ECG e EEG). </a:t>
            </a:r>
          </a:p>
        </p:txBody>
      </p:sp>
      <p:sp>
        <p:nvSpPr>
          <p:cNvPr id="34264" name="Text Box 472"/>
          <p:cNvSpPr txBox="1">
            <a:spLocks noChangeArrowheads="1"/>
          </p:cNvSpPr>
          <p:nvPr/>
        </p:nvSpPr>
        <p:spPr bwMode="auto">
          <a:xfrm>
            <a:off x="5071265" y="3279656"/>
            <a:ext cx="4259119" cy="22467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2000" b="1" dirty="0"/>
              <a:t>Tali eventi sono quantificabili </a:t>
            </a:r>
          </a:p>
          <a:p>
            <a:pPr eaLnBrk="1" hangingPunct="1"/>
            <a:r>
              <a:rPr lang="it-IT" altLang="en-US" sz="2000" b="1" dirty="0"/>
              <a:t>attraverso il calcolo di alcune </a:t>
            </a:r>
          </a:p>
          <a:p>
            <a:pPr eaLnBrk="1" hangingPunct="1"/>
            <a:r>
              <a:rPr lang="it-IT" altLang="en-US" sz="2000" b="1" dirty="0"/>
              <a:t>“variabili” che descrivono le </a:t>
            </a:r>
          </a:p>
          <a:p>
            <a:pPr eaLnBrk="1" hangingPunct="1"/>
            <a:r>
              <a:rPr lang="it-IT" altLang="en-US" sz="2000" b="1" dirty="0"/>
              <a:t>caratteristiche del  segnale </a:t>
            </a:r>
            <a:br>
              <a:rPr lang="it-IT" altLang="en-US" sz="2000" b="1" dirty="0"/>
            </a:br>
            <a:r>
              <a:rPr lang="it-IT" altLang="en-US" sz="2000" b="1" dirty="0"/>
              <a:t>(per es. l’ampiezza, lo spettro) </a:t>
            </a:r>
            <a:br>
              <a:rPr lang="it-IT" altLang="en-US" sz="2000" b="1" dirty="0"/>
            </a:br>
            <a:r>
              <a:rPr lang="it-IT" altLang="en-US" sz="2000" b="1" dirty="0"/>
              <a:t>in funzione dello sforzo o del </a:t>
            </a:r>
            <a:br>
              <a:rPr lang="it-IT" altLang="en-US" sz="2000" b="1" dirty="0"/>
            </a:br>
            <a:r>
              <a:rPr lang="it-IT" altLang="en-US" sz="2000" b="1" dirty="0"/>
              <a:t>tempo per cui esso </a:t>
            </a:r>
            <a:r>
              <a:rPr lang="it-IT" altLang="en-US" sz="2000" b="1" dirty="0" err="1"/>
              <a:t>e’</a:t>
            </a:r>
            <a:r>
              <a:rPr lang="it-IT" altLang="en-US" sz="2000" b="1" dirty="0"/>
              <a:t> sostenuto.</a:t>
            </a:r>
            <a:endParaRPr lang="it-IT" altLang="en-US" sz="2000" dirty="0"/>
          </a:p>
        </p:txBody>
      </p:sp>
      <p:sp>
        <p:nvSpPr>
          <p:cNvPr id="34265" name="Text Box 473"/>
          <p:cNvSpPr txBox="1">
            <a:spLocks noChangeArrowheads="1"/>
          </p:cNvSpPr>
          <p:nvPr/>
        </p:nvSpPr>
        <p:spPr bwMode="auto">
          <a:xfrm>
            <a:off x="3496660" y="5523606"/>
            <a:ext cx="557053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2000" b="1" dirty="0"/>
              <a:t>Il segnale EMG è acquisito tramite elettrodi applicati sulla cute sopra il muscolo (o i muscoli) di interesse ed elaborato </a:t>
            </a:r>
          </a:p>
          <a:p>
            <a:pPr eaLnBrk="1" hangingPunct="1"/>
            <a:r>
              <a:rPr lang="it-IT" altLang="en-US" sz="2000" b="1" dirty="0"/>
              <a:t>per estrarre informazioni rilevanti.</a:t>
            </a:r>
            <a:endParaRPr lang="it-IT" altLang="en-US" sz="2000"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6405956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26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426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2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263" grpId="0"/>
      <p:bldP spid="34264" grpId="0"/>
      <p:bldP spid="3426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Text Box 2"/>
          <p:cNvSpPr txBox="1">
            <a:spLocks noChangeArrowheads="1"/>
          </p:cNvSpPr>
          <p:nvPr/>
        </p:nvSpPr>
        <p:spPr bwMode="auto">
          <a:xfrm>
            <a:off x="179388" y="188913"/>
            <a:ext cx="389369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400" b="1" dirty="0">
                <a:solidFill>
                  <a:srgbClr val="FF3300"/>
                </a:solidFill>
              </a:rPr>
              <a:t>Che cosa </a:t>
            </a:r>
            <a:r>
              <a:rPr lang="it-IT" altLang="en-US" sz="2400" b="1" dirty="0" err="1">
                <a:solidFill>
                  <a:srgbClr val="FF3300"/>
                </a:solidFill>
              </a:rPr>
              <a:t>e’</a:t>
            </a:r>
            <a:r>
              <a:rPr lang="it-IT" altLang="en-US" sz="2400" b="1" dirty="0">
                <a:solidFill>
                  <a:srgbClr val="FF3300"/>
                </a:solidFill>
              </a:rPr>
              <a:t> l’ HD-sEMG ?</a:t>
            </a:r>
          </a:p>
        </p:txBody>
      </p:sp>
      <p:sp>
        <p:nvSpPr>
          <p:cNvPr id="93208" name="Freeform 24" descr="Linee verticali scure"/>
          <p:cNvSpPr>
            <a:spLocks/>
          </p:cNvSpPr>
          <p:nvPr/>
        </p:nvSpPr>
        <p:spPr bwMode="auto">
          <a:xfrm>
            <a:off x="836613" y="1133475"/>
            <a:ext cx="1081087" cy="5186363"/>
          </a:xfrm>
          <a:custGeom>
            <a:avLst/>
            <a:gdLst>
              <a:gd name="T0" fmla="*/ 385 w 642"/>
              <a:gd name="T1" fmla="*/ 3113 h 3267"/>
              <a:gd name="T2" fmla="*/ 434 w 642"/>
              <a:gd name="T3" fmla="*/ 2873 h 3267"/>
              <a:gd name="T4" fmla="*/ 470 w 642"/>
              <a:gd name="T5" fmla="*/ 2727 h 3267"/>
              <a:gd name="T6" fmla="*/ 495 w 642"/>
              <a:gd name="T7" fmla="*/ 2629 h 3267"/>
              <a:gd name="T8" fmla="*/ 515 w 642"/>
              <a:gd name="T9" fmla="*/ 2538 h 3267"/>
              <a:gd name="T10" fmla="*/ 551 w 642"/>
              <a:gd name="T11" fmla="*/ 2368 h 3267"/>
              <a:gd name="T12" fmla="*/ 572 w 642"/>
              <a:gd name="T13" fmla="*/ 2245 h 3267"/>
              <a:gd name="T14" fmla="*/ 587 w 642"/>
              <a:gd name="T15" fmla="*/ 2147 h 3267"/>
              <a:gd name="T16" fmla="*/ 600 w 642"/>
              <a:gd name="T17" fmla="*/ 2064 h 3267"/>
              <a:gd name="T18" fmla="*/ 621 w 642"/>
              <a:gd name="T19" fmla="*/ 1861 h 3267"/>
              <a:gd name="T20" fmla="*/ 639 w 642"/>
              <a:gd name="T21" fmla="*/ 1624 h 3267"/>
              <a:gd name="T22" fmla="*/ 641 w 642"/>
              <a:gd name="T23" fmla="*/ 1521 h 3267"/>
              <a:gd name="T24" fmla="*/ 630 w 642"/>
              <a:gd name="T25" fmla="*/ 1334 h 3267"/>
              <a:gd name="T26" fmla="*/ 621 w 642"/>
              <a:gd name="T27" fmla="*/ 1234 h 3267"/>
              <a:gd name="T28" fmla="*/ 614 w 642"/>
              <a:gd name="T29" fmla="*/ 1151 h 3267"/>
              <a:gd name="T30" fmla="*/ 607 w 642"/>
              <a:gd name="T31" fmla="*/ 1083 h 3267"/>
              <a:gd name="T32" fmla="*/ 589 w 642"/>
              <a:gd name="T33" fmla="*/ 964 h 3267"/>
              <a:gd name="T34" fmla="*/ 563 w 642"/>
              <a:gd name="T35" fmla="*/ 816 h 3267"/>
              <a:gd name="T36" fmla="*/ 535 w 642"/>
              <a:gd name="T37" fmla="*/ 662 h 3267"/>
              <a:gd name="T38" fmla="*/ 508 w 642"/>
              <a:gd name="T39" fmla="*/ 523 h 3267"/>
              <a:gd name="T40" fmla="*/ 484 w 642"/>
              <a:gd name="T41" fmla="*/ 420 h 3267"/>
              <a:gd name="T42" fmla="*/ 466 w 642"/>
              <a:gd name="T43" fmla="*/ 347 h 3267"/>
              <a:gd name="T44" fmla="*/ 444 w 642"/>
              <a:gd name="T45" fmla="*/ 242 h 3267"/>
              <a:gd name="T46" fmla="*/ 435 w 642"/>
              <a:gd name="T47" fmla="*/ 169 h 3267"/>
              <a:gd name="T48" fmla="*/ 432 w 642"/>
              <a:gd name="T49" fmla="*/ 78 h 3267"/>
              <a:gd name="T50" fmla="*/ 206 w 642"/>
              <a:gd name="T51" fmla="*/ 0 h 3267"/>
              <a:gd name="T52" fmla="*/ 204 w 642"/>
              <a:gd name="T53" fmla="*/ 112 h 3267"/>
              <a:gd name="T54" fmla="*/ 197 w 642"/>
              <a:gd name="T55" fmla="*/ 194 h 3267"/>
              <a:gd name="T56" fmla="*/ 184 w 642"/>
              <a:gd name="T57" fmla="*/ 283 h 3267"/>
              <a:gd name="T58" fmla="*/ 162 w 642"/>
              <a:gd name="T59" fmla="*/ 370 h 3267"/>
              <a:gd name="T60" fmla="*/ 142 w 642"/>
              <a:gd name="T61" fmla="*/ 450 h 3267"/>
              <a:gd name="T62" fmla="*/ 115 w 642"/>
              <a:gd name="T63" fmla="*/ 566 h 3267"/>
              <a:gd name="T64" fmla="*/ 85 w 642"/>
              <a:gd name="T65" fmla="*/ 714 h 3267"/>
              <a:gd name="T66" fmla="*/ 56 w 642"/>
              <a:gd name="T67" fmla="*/ 866 h 3267"/>
              <a:gd name="T68" fmla="*/ 34 w 642"/>
              <a:gd name="T69" fmla="*/ 1008 h 3267"/>
              <a:gd name="T70" fmla="*/ 23 w 642"/>
              <a:gd name="T71" fmla="*/ 1113 h 3267"/>
              <a:gd name="T72" fmla="*/ 14 w 642"/>
              <a:gd name="T73" fmla="*/ 1259 h 3267"/>
              <a:gd name="T74" fmla="*/ 7 w 642"/>
              <a:gd name="T75" fmla="*/ 1366 h 3267"/>
              <a:gd name="T76" fmla="*/ 4 w 642"/>
              <a:gd name="T77" fmla="*/ 1460 h 3267"/>
              <a:gd name="T78" fmla="*/ 0 w 642"/>
              <a:gd name="T79" fmla="*/ 1569 h 3267"/>
              <a:gd name="T80" fmla="*/ 5 w 642"/>
              <a:gd name="T81" fmla="*/ 1809 h 3267"/>
              <a:gd name="T82" fmla="*/ 29 w 642"/>
              <a:gd name="T83" fmla="*/ 2039 h 3267"/>
              <a:gd name="T84" fmla="*/ 56 w 642"/>
              <a:gd name="T85" fmla="*/ 2208 h 3267"/>
              <a:gd name="T86" fmla="*/ 74 w 642"/>
              <a:gd name="T87" fmla="*/ 2306 h 3267"/>
              <a:gd name="T88" fmla="*/ 106 w 642"/>
              <a:gd name="T89" fmla="*/ 2479 h 3267"/>
              <a:gd name="T90" fmla="*/ 132 w 642"/>
              <a:gd name="T91" fmla="*/ 2597 h 3267"/>
              <a:gd name="T92" fmla="*/ 155 w 642"/>
              <a:gd name="T93" fmla="*/ 2695 h 3267"/>
              <a:gd name="T94" fmla="*/ 182 w 642"/>
              <a:gd name="T95" fmla="*/ 2798 h 3267"/>
              <a:gd name="T96" fmla="*/ 234 w 642"/>
              <a:gd name="T97" fmla="*/ 3033 h 3267"/>
              <a:gd name="T98" fmla="*/ 267 w 642"/>
              <a:gd name="T99" fmla="*/ 3266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2" h="3267">
                <a:moveTo>
                  <a:pt x="370" y="3266"/>
                </a:moveTo>
                <a:lnTo>
                  <a:pt x="376" y="3191"/>
                </a:lnTo>
                <a:lnTo>
                  <a:pt x="385" y="3113"/>
                </a:lnTo>
                <a:lnTo>
                  <a:pt x="399" y="3033"/>
                </a:lnTo>
                <a:lnTo>
                  <a:pt x="416" y="2953"/>
                </a:lnTo>
                <a:lnTo>
                  <a:pt x="434" y="2873"/>
                </a:lnTo>
                <a:lnTo>
                  <a:pt x="452" y="2798"/>
                </a:lnTo>
                <a:lnTo>
                  <a:pt x="461" y="2762"/>
                </a:lnTo>
                <a:lnTo>
                  <a:pt x="470" y="2727"/>
                </a:lnTo>
                <a:lnTo>
                  <a:pt x="479" y="2695"/>
                </a:lnTo>
                <a:lnTo>
                  <a:pt x="486" y="2663"/>
                </a:lnTo>
                <a:lnTo>
                  <a:pt x="495" y="2629"/>
                </a:lnTo>
                <a:lnTo>
                  <a:pt x="502" y="2597"/>
                </a:lnTo>
                <a:lnTo>
                  <a:pt x="509" y="2568"/>
                </a:lnTo>
                <a:lnTo>
                  <a:pt x="515" y="2538"/>
                </a:lnTo>
                <a:lnTo>
                  <a:pt x="527" y="2481"/>
                </a:lnTo>
                <a:lnTo>
                  <a:pt x="540" y="2425"/>
                </a:lnTo>
                <a:lnTo>
                  <a:pt x="551" y="2368"/>
                </a:lnTo>
                <a:lnTo>
                  <a:pt x="560" y="2309"/>
                </a:lnTo>
                <a:lnTo>
                  <a:pt x="565" y="2277"/>
                </a:lnTo>
                <a:lnTo>
                  <a:pt x="572" y="2245"/>
                </a:lnTo>
                <a:lnTo>
                  <a:pt x="578" y="2208"/>
                </a:lnTo>
                <a:lnTo>
                  <a:pt x="583" y="2172"/>
                </a:lnTo>
                <a:lnTo>
                  <a:pt x="587" y="2147"/>
                </a:lnTo>
                <a:lnTo>
                  <a:pt x="591" y="2121"/>
                </a:lnTo>
                <a:lnTo>
                  <a:pt x="594" y="2094"/>
                </a:lnTo>
                <a:lnTo>
                  <a:pt x="600" y="2064"/>
                </a:lnTo>
                <a:lnTo>
                  <a:pt x="607" y="2003"/>
                </a:lnTo>
                <a:lnTo>
                  <a:pt x="614" y="1934"/>
                </a:lnTo>
                <a:lnTo>
                  <a:pt x="621" y="1861"/>
                </a:lnTo>
                <a:lnTo>
                  <a:pt x="628" y="1784"/>
                </a:lnTo>
                <a:lnTo>
                  <a:pt x="634" y="1706"/>
                </a:lnTo>
                <a:lnTo>
                  <a:pt x="639" y="1624"/>
                </a:lnTo>
                <a:lnTo>
                  <a:pt x="641" y="1592"/>
                </a:lnTo>
                <a:lnTo>
                  <a:pt x="641" y="1555"/>
                </a:lnTo>
                <a:lnTo>
                  <a:pt x="641" y="1521"/>
                </a:lnTo>
                <a:lnTo>
                  <a:pt x="639" y="1482"/>
                </a:lnTo>
                <a:lnTo>
                  <a:pt x="636" y="1409"/>
                </a:lnTo>
                <a:lnTo>
                  <a:pt x="630" y="1334"/>
                </a:lnTo>
                <a:lnTo>
                  <a:pt x="628" y="1300"/>
                </a:lnTo>
                <a:lnTo>
                  <a:pt x="625" y="1266"/>
                </a:lnTo>
                <a:lnTo>
                  <a:pt x="621" y="1234"/>
                </a:lnTo>
                <a:lnTo>
                  <a:pt x="619" y="1204"/>
                </a:lnTo>
                <a:lnTo>
                  <a:pt x="616" y="1177"/>
                </a:lnTo>
                <a:lnTo>
                  <a:pt x="614" y="1151"/>
                </a:lnTo>
                <a:lnTo>
                  <a:pt x="612" y="1131"/>
                </a:lnTo>
                <a:lnTo>
                  <a:pt x="610" y="1113"/>
                </a:lnTo>
                <a:lnTo>
                  <a:pt x="607" y="1083"/>
                </a:lnTo>
                <a:lnTo>
                  <a:pt x="601" y="1049"/>
                </a:lnTo>
                <a:lnTo>
                  <a:pt x="596" y="1008"/>
                </a:lnTo>
                <a:lnTo>
                  <a:pt x="589" y="964"/>
                </a:lnTo>
                <a:lnTo>
                  <a:pt x="581" y="919"/>
                </a:lnTo>
                <a:lnTo>
                  <a:pt x="572" y="868"/>
                </a:lnTo>
                <a:lnTo>
                  <a:pt x="563" y="816"/>
                </a:lnTo>
                <a:lnTo>
                  <a:pt x="554" y="766"/>
                </a:lnTo>
                <a:lnTo>
                  <a:pt x="545" y="714"/>
                </a:lnTo>
                <a:lnTo>
                  <a:pt x="535" y="662"/>
                </a:lnTo>
                <a:lnTo>
                  <a:pt x="526" y="614"/>
                </a:lnTo>
                <a:lnTo>
                  <a:pt x="517" y="566"/>
                </a:lnTo>
                <a:lnTo>
                  <a:pt x="508" y="523"/>
                </a:lnTo>
                <a:lnTo>
                  <a:pt x="499" y="484"/>
                </a:lnTo>
                <a:lnTo>
                  <a:pt x="491" y="450"/>
                </a:lnTo>
                <a:lnTo>
                  <a:pt x="484" y="420"/>
                </a:lnTo>
                <a:lnTo>
                  <a:pt x="477" y="393"/>
                </a:lnTo>
                <a:lnTo>
                  <a:pt x="472" y="370"/>
                </a:lnTo>
                <a:lnTo>
                  <a:pt x="466" y="347"/>
                </a:lnTo>
                <a:lnTo>
                  <a:pt x="461" y="324"/>
                </a:lnTo>
                <a:lnTo>
                  <a:pt x="452" y="283"/>
                </a:lnTo>
                <a:lnTo>
                  <a:pt x="444" y="242"/>
                </a:lnTo>
                <a:lnTo>
                  <a:pt x="441" y="219"/>
                </a:lnTo>
                <a:lnTo>
                  <a:pt x="439" y="194"/>
                </a:lnTo>
                <a:lnTo>
                  <a:pt x="435" y="169"/>
                </a:lnTo>
                <a:lnTo>
                  <a:pt x="435" y="142"/>
                </a:lnTo>
                <a:lnTo>
                  <a:pt x="434" y="112"/>
                </a:lnTo>
                <a:lnTo>
                  <a:pt x="432" y="78"/>
                </a:lnTo>
                <a:lnTo>
                  <a:pt x="432" y="41"/>
                </a:lnTo>
                <a:lnTo>
                  <a:pt x="432" y="0"/>
                </a:lnTo>
                <a:lnTo>
                  <a:pt x="206" y="0"/>
                </a:lnTo>
                <a:lnTo>
                  <a:pt x="206" y="41"/>
                </a:lnTo>
                <a:lnTo>
                  <a:pt x="204" y="78"/>
                </a:lnTo>
                <a:lnTo>
                  <a:pt x="204" y="112"/>
                </a:lnTo>
                <a:lnTo>
                  <a:pt x="202" y="142"/>
                </a:lnTo>
                <a:lnTo>
                  <a:pt x="200" y="169"/>
                </a:lnTo>
                <a:lnTo>
                  <a:pt x="197" y="194"/>
                </a:lnTo>
                <a:lnTo>
                  <a:pt x="195" y="219"/>
                </a:lnTo>
                <a:lnTo>
                  <a:pt x="191" y="242"/>
                </a:lnTo>
                <a:lnTo>
                  <a:pt x="184" y="283"/>
                </a:lnTo>
                <a:lnTo>
                  <a:pt x="173" y="324"/>
                </a:lnTo>
                <a:lnTo>
                  <a:pt x="168" y="347"/>
                </a:lnTo>
                <a:lnTo>
                  <a:pt x="162" y="370"/>
                </a:lnTo>
                <a:lnTo>
                  <a:pt x="157" y="393"/>
                </a:lnTo>
                <a:lnTo>
                  <a:pt x="150" y="420"/>
                </a:lnTo>
                <a:lnTo>
                  <a:pt x="142" y="450"/>
                </a:lnTo>
                <a:lnTo>
                  <a:pt x="133" y="484"/>
                </a:lnTo>
                <a:lnTo>
                  <a:pt x="124" y="523"/>
                </a:lnTo>
                <a:lnTo>
                  <a:pt x="115" y="566"/>
                </a:lnTo>
                <a:lnTo>
                  <a:pt x="106" y="614"/>
                </a:lnTo>
                <a:lnTo>
                  <a:pt x="96" y="662"/>
                </a:lnTo>
                <a:lnTo>
                  <a:pt x="85" y="714"/>
                </a:lnTo>
                <a:lnTo>
                  <a:pt x="76" y="763"/>
                </a:lnTo>
                <a:lnTo>
                  <a:pt x="65" y="816"/>
                </a:lnTo>
                <a:lnTo>
                  <a:pt x="56" y="866"/>
                </a:lnTo>
                <a:lnTo>
                  <a:pt x="49" y="916"/>
                </a:lnTo>
                <a:lnTo>
                  <a:pt x="40" y="964"/>
                </a:lnTo>
                <a:lnTo>
                  <a:pt x="34" y="1008"/>
                </a:lnTo>
                <a:lnTo>
                  <a:pt x="29" y="1049"/>
                </a:lnTo>
                <a:lnTo>
                  <a:pt x="25" y="1083"/>
                </a:lnTo>
                <a:lnTo>
                  <a:pt x="23" y="1113"/>
                </a:lnTo>
                <a:lnTo>
                  <a:pt x="20" y="1163"/>
                </a:lnTo>
                <a:lnTo>
                  <a:pt x="18" y="1211"/>
                </a:lnTo>
                <a:lnTo>
                  <a:pt x="14" y="1259"/>
                </a:lnTo>
                <a:lnTo>
                  <a:pt x="11" y="1311"/>
                </a:lnTo>
                <a:lnTo>
                  <a:pt x="9" y="1339"/>
                </a:lnTo>
                <a:lnTo>
                  <a:pt x="7" y="1366"/>
                </a:lnTo>
                <a:lnTo>
                  <a:pt x="5" y="1396"/>
                </a:lnTo>
                <a:lnTo>
                  <a:pt x="4" y="1425"/>
                </a:lnTo>
                <a:lnTo>
                  <a:pt x="4" y="1460"/>
                </a:lnTo>
                <a:lnTo>
                  <a:pt x="2" y="1494"/>
                </a:lnTo>
                <a:lnTo>
                  <a:pt x="0" y="1530"/>
                </a:lnTo>
                <a:lnTo>
                  <a:pt x="0" y="1569"/>
                </a:lnTo>
                <a:lnTo>
                  <a:pt x="0" y="1649"/>
                </a:lnTo>
                <a:lnTo>
                  <a:pt x="2" y="1729"/>
                </a:lnTo>
                <a:lnTo>
                  <a:pt x="5" y="1809"/>
                </a:lnTo>
                <a:lnTo>
                  <a:pt x="13" y="1889"/>
                </a:lnTo>
                <a:lnTo>
                  <a:pt x="20" y="1966"/>
                </a:lnTo>
                <a:lnTo>
                  <a:pt x="29" y="2039"/>
                </a:lnTo>
                <a:lnTo>
                  <a:pt x="38" y="2108"/>
                </a:lnTo>
                <a:lnTo>
                  <a:pt x="49" y="2172"/>
                </a:lnTo>
                <a:lnTo>
                  <a:pt x="56" y="2208"/>
                </a:lnTo>
                <a:lnTo>
                  <a:pt x="61" y="2242"/>
                </a:lnTo>
                <a:lnTo>
                  <a:pt x="69" y="2277"/>
                </a:lnTo>
                <a:lnTo>
                  <a:pt x="74" y="2306"/>
                </a:lnTo>
                <a:lnTo>
                  <a:pt x="85" y="2368"/>
                </a:lnTo>
                <a:lnTo>
                  <a:pt x="96" y="2425"/>
                </a:lnTo>
                <a:lnTo>
                  <a:pt x="106" y="2479"/>
                </a:lnTo>
                <a:lnTo>
                  <a:pt x="117" y="2536"/>
                </a:lnTo>
                <a:lnTo>
                  <a:pt x="124" y="2568"/>
                </a:lnTo>
                <a:lnTo>
                  <a:pt x="132" y="2597"/>
                </a:lnTo>
                <a:lnTo>
                  <a:pt x="139" y="2629"/>
                </a:lnTo>
                <a:lnTo>
                  <a:pt x="148" y="2663"/>
                </a:lnTo>
                <a:lnTo>
                  <a:pt x="155" y="2695"/>
                </a:lnTo>
                <a:lnTo>
                  <a:pt x="164" y="2727"/>
                </a:lnTo>
                <a:lnTo>
                  <a:pt x="173" y="2762"/>
                </a:lnTo>
                <a:lnTo>
                  <a:pt x="182" y="2798"/>
                </a:lnTo>
                <a:lnTo>
                  <a:pt x="200" y="2873"/>
                </a:lnTo>
                <a:lnTo>
                  <a:pt x="218" y="2953"/>
                </a:lnTo>
                <a:lnTo>
                  <a:pt x="234" y="3033"/>
                </a:lnTo>
                <a:lnTo>
                  <a:pt x="249" y="3113"/>
                </a:lnTo>
                <a:lnTo>
                  <a:pt x="260" y="3191"/>
                </a:lnTo>
                <a:lnTo>
                  <a:pt x="267" y="3266"/>
                </a:lnTo>
                <a:lnTo>
                  <a:pt x="370" y="3266"/>
                </a:lnTo>
              </a:path>
            </a:pathLst>
          </a:custGeom>
          <a:pattFill prst="dkVert">
            <a:fgClr>
              <a:srgbClr val="FFCCCC"/>
            </a:fgClr>
            <a:bgClr>
              <a:srgbClr val="FFFFFF"/>
            </a:bgClr>
          </a:patt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209" name="Oval 25" descr="Stuoia"/>
          <p:cNvSpPr>
            <a:spLocks noChangeArrowheads="1"/>
          </p:cNvSpPr>
          <p:nvPr/>
        </p:nvSpPr>
        <p:spPr bwMode="auto">
          <a:xfrm>
            <a:off x="927100" y="3473450"/>
            <a:ext cx="914400" cy="284163"/>
          </a:xfrm>
          <a:prstGeom prst="ellipse">
            <a:avLst/>
          </a:prstGeom>
          <a:blipFill dpi="0" rotWithShape="1">
            <a:blip r:embed="rId2"/>
            <a:srcRect/>
            <a:tile tx="0" ty="0" sx="100000" sy="100000" flip="none" algn="tl"/>
          </a:blipFill>
          <a:ln w="9525">
            <a:solidFill>
              <a:srgbClr val="CC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10" name="Oval 26"/>
          <p:cNvSpPr>
            <a:spLocks noChangeArrowheads="1"/>
          </p:cNvSpPr>
          <p:nvPr/>
        </p:nvSpPr>
        <p:spPr bwMode="auto">
          <a:xfrm>
            <a:off x="1287463" y="2933700"/>
            <a:ext cx="225425" cy="225425"/>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11" name="Oval 27"/>
          <p:cNvSpPr>
            <a:spLocks noChangeArrowheads="1"/>
          </p:cNvSpPr>
          <p:nvPr/>
        </p:nvSpPr>
        <p:spPr bwMode="auto">
          <a:xfrm>
            <a:off x="323850" y="5445125"/>
            <a:ext cx="225425" cy="225425"/>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it-IT" altLang="en-US"/>
          </a:p>
        </p:txBody>
      </p:sp>
      <p:sp>
        <p:nvSpPr>
          <p:cNvPr id="93212" name="Text Box 28"/>
          <p:cNvSpPr txBox="1">
            <a:spLocks noChangeArrowheads="1"/>
          </p:cNvSpPr>
          <p:nvPr/>
        </p:nvSpPr>
        <p:spPr bwMode="auto">
          <a:xfrm>
            <a:off x="1692275" y="979488"/>
            <a:ext cx="134684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1600" b="1" dirty="0"/>
              <a:t>Monopolare</a:t>
            </a:r>
          </a:p>
        </p:txBody>
      </p:sp>
      <p:sp>
        <p:nvSpPr>
          <p:cNvPr id="93213" name="Line 29"/>
          <p:cNvSpPr>
            <a:spLocks noChangeShapeType="1"/>
          </p:cNvSpPr>
          <p:nvPr/>
        </p:nvSpPr>
        <p:spPr bwMode="auto">
          <a:xfrm flipH="1">
            <a:off x="1871663" y="1358900"/>
            <a:ext cx="495300" cy="10350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214" name="Text Box 30"/>
          <p:cNvSpPr txBox="1">
            <a:spLocks noChangeArrowheads="1"/>
          </p:cNvSpPr>
          <p:nvPr/>
        </p:nvSpPr>
        <p:spPr bwMode="auto">
          <a:xfrm>
            <a:off x="-1" y="5667375"/>
            <a:ext cx="1511299"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sz="1600" b="1" dirty="0"/>
              <a:t>Elettrodo di riferimento </a:t>
            </a:r>
            <a:br>
              <a:rPr lang="it-IT" altLang="en-US" sz="1600" b="1" dirty="0"/>
            </a:br>
            <a:r>
              <a:rPr lang="it-IT" altLang="en-US" sz="1600" b="1" dirty="0"/>
              <a:t>a potenziale zero.</a:t>
            </a:r>
          </a:p>
        </p:txBody>
      </p:sp>
      <p:sp>
        <p:nvSpPr>
          <p:cNvPr id="93188" name="Freeform 4" descr="Linee verticali scure"/>
          <p:cNvSpPr>
            <a:spLocks/>
          </p:cNvSpPr>
          <p:nvPr/>
        </p:nvSpPr>
        <p:spPr bwMode="auto">
          <a:xfrm>
            <a:off x="2951163" y="1133475"/>
            <a:ext cx="1081087" cy="5186363"/>
          </a:xfrm>
          <a:custGeom>
            <a:avLst/>
            <a:gdLst>
              <a:gd name="T0" fmla="*/ 385 w 642"/>
              <a:gd name="T1" fmla="*/ 3113 h 3267"/>
              <a:gd name="T2" fmla="*/ 434 w 642"/>
              <a:gd name="T3" fmla="*/ 2873 h 3267"/>
              <a:gd name="T4" fmla="*/ 470 w 642"/>
              <a:gd name="T5" fmla="*/ 2727 h 3267"/>
              <a:gd name="T6" fmla="*/ 495 w 642"/>
              <a:gd name="T7" fmla="*/ 2629 h 3267"/>
              <a:gd name="T8" fmla="*/ 515 w 642"/>
              <a:gd name="T9" fmla="*/ 2538 h 3267"/>
              <a:gd name="T10" fmla="*/ 551 w 642"/>
              <a:gd name="T11" fmla="*/ 2368 h 3267"/>
              <a:gd name="T12" fmla="*/ 572 w 642"/>
              <a:gd name="T13" fmla="*/ 2245 h 3267"/>
              <a:gd name="T14" fmla="*/ 587 w 642"/>
              <a:gd name="T15" fmla="*/ 2147 h 3267"/>
              <a:gd name="T16" fmla="*/ 600 w 642"/>
              <a:gd name="T17" fmla="*/ 2064 h 3267"/>
              <a:gd name="T18" fmla="*/ 621 w 642"/>
              <a:gd name="T19" fmla="*/ 1861 h 3267"/>
              <a:gd name="T20" fmla="*/ 639 w 642"/>
              <a:gd name="T21" fmla="*/ 1624 h 3267"/>
              <a:gd name="T22" fmla="*/ 641 w 642"/>
              <a:gd name="T23" fmla="*/ 1521 h 3267"/>
              <a:gd name="T24" fmla="*/ 630 w 642"/>
              <a:gd name="T25" fmla="*/ 1334 h 3267"/>
              <a:gd name="T26" fmla="*/ 621 w 642"/>
              <a:gd name="T27" fmla="*/ 1234 h 3267"/>
              <a:gd name="T28" fmla="*/ 614 w 642"/>
              <a:gd name="T29" fmla="*/ 1151 h 3267"/>
              <a:gd name="T30" fmla="*/ 607 w 642"/>
              <a:gd name="T31" fmla="*/ 1083 h 3267"/>
              <a:gd name="T32" fmla="*/ 589 w 642"/>
              <a:gd name="T33" fmla="*/ 964 h 3267"/>
              <a:gd name="T34" fmla="*/ 563 w 642"/>
              <a:gd name="T35" fmla="*/ 816 h 3267"/>
              <a:gd name="T36" fmla="*/ 535 w 642"/>
              <a:gd name="T37" fmla="*/ 662 h 3267"/>
              <a:gd name="T38" fmla="*/ 508 w 642"/>
              <a:gd name="T39" fmla="*/ 523 h 3267"/>
              <a:gd name="T40" fmla="*/ 484 w 642"/>
              <a:gd name="T41" fmla="*/ 420 h 3267"/>
              <a:gd name="T42" fmla="*/ 466 w 642"/>
              <a:gd name="T43" fmla="*/ 347 h 3267"/>
              <a:gd name="T44" fmla="*/ 444 w 642"/>
              <a:gd name="T45" fmla="*/ 242 h 3267"/>
              <a:gd name="T46" fmla="*/ 435 w 642"/>
              <a:gd name="T47" fmla="*/ 169 h 3267"/>
              <a:gd name="T48" fmla="*/ 432 w 642"/>
              <a:gd name="T49" fmla="*/ 78 h 3267"/>
              <a:gd name="T50" fmla="*/ 206 w 642"/>
              <a:gd name="T51" fmla="*/ 0 h 3267"/>
              <a:gd name="T52" fmla="*/ 204 w 642"/>
              <a:gd name="T53" fmla="*/ 112 h 3267"/>
              <a:gd name="T54" fmla="*/ 197 w 642"/>
              <a:gd name="T55" fmla="*/ 194 h 3267"/>
              <a:gd name="T56" fmla="*/ 184 w 642"/>
              <a:gd name="T57" fmla="*/ 283 h 3267"/>
              <a:gd name="T58" fmla="*/ 162 w 642"/>
              <a:gd name="T59" fmla="*/ 370 h 3267"/>
              <a:gd name="T60" fmla="*/ 142 w 642"/>
              <a:gd name="T61" fmla="*/ 450 h 3267"/>
              <a:gd name="T62" fmla="*/ 115 w 642"/>
              <a:gd name="T63" fmla="*/ 566 h 3267"/>
              <a:gd name="T64" fmla="*/ 85 w 642"/>
              <a:gd name="T65" fmla="*/ 714 h 3267"/>
              <a:gd name="T66" fmla="*/ 56 w 642"/>
              <a:gd name="T67" fmla="*/ 866 h 3267"/>
              <a:gd name="T68" fmla="*/ 34 w 642"/>
              <a:gd name="T69" fmla="*/ 1008 h 3267"/>
              <a:gd name="T70" fmla="*/ 23 w 642"/>
              <a:gd name="T71" fmla="*/ 1113 h 3267"/>
              <a:gd name="T72" fmla="*/ 14 w 642"/>
              <a:gd name="T73" fmla="*/ 1259 h 3267"/>
              <a:gd name="T74" fmla="*/ 7 w 642"/>
              <a:gd name="T75" fmla="*/ 1366 h 3267"/>
              <a:gd name="T76" fmla="*/ 4 w 642"/>
              <a:gd name="T77" fmla="*/ 1460 h 3267"/>
              <a:gd name="T78" fmla="*/ 0 w 642"/>
              <a:gd name="T79" fmla="*/ 1569 h 3267"/>
              <a:gd name="T80" fmla="*/ 5 w 642"/>
              <a:gd name="T81" fmla="*/ 1809 h 3267"/>
              <a:gd name="T82" fmla="*/ 29 w 642"/>
              <a:gd name="T83" fmla="*/ 2039 h 3267"/>
              <a:gd name="T84" fmla="*/ 56 w 642"/>
              <a:gd name="T85" fmla="*/ 2208 h 3267"/>
              <a:gd name="T86" fmla="*/ 74 w 642"/>
              <a:gd name="T87" fmla="*/ 2306 h 3267"/>
              <a:gd name="T88" fmla="*/ 106 w 642"/>
              <a:gd name="T89" fmla="*/ 2479 h 3267"/>
              <a:gd name="T90" fmla="*/ 132 w 642"/>
              <a:gd name="T91" fmla="*/ 2597 h 3267"/>
              <a:gd name="T92" fmla="*/ 155 w 642"/>
              <a:gd name="T93" fmla="*/ 2695 h 3267"/>
              <a:gd name="T94" fmla="*/ 182 w 642"/>
              <a:gd name="T95" fmla="*/ 2798 h 3267"/>
              <a:gd name="T96" fmla="*/ 234 w 642"/>
              <a:gd name="T97" fmla="*/ 3033 h 3267"/>
              <a:gd name="T98" fmla="*/ 267 w 642"/>
              <a:gd name="T99" fmla="*/ 3266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2" h="3267">
                <a:moveTo>
                  <a:pt x="370" y="3266"/>
                </a:moveTo>
                <a:lnTo>
                  <a:pt x="376" y="3191"/>
                </a:lnTo>
                <a:lnTo>
                  <a:pt x="385" y="3113"/>
                </a:lnTo>
                <a:lnTo>
                  <a:pt x="399" y="3033"/>
                </a:lnTo>
                <a:lnTo>
                  <a:pt x="416" y="2953"/>
                </a:lnTo>
                <a:lnTo>
                  <a:pt x="434" y="2873"/>
                </a:lnTo>
                <a:lnTo>
                  <a:pt x="452" y="2798"/>
                </a:lnTo>
                <a:lnTo>
                  <a:pt x="461" y="2762"/>
                </a:lnTo>
                <a:lnTo>
                  <a:pt x="470" y="2727"/>
                </a:lnTo>
                <a:lnTo>
                  <a:pt x="479" y="2695"/>
                </a:lnTo>
                <a:lnTo>
                  <a:pt x="486" y="2663"/>
                </a:lnTo>
                <a:lnTo>
                  <a:pt x="495" y="2629"/>
                </a:lnTo>
                <a:lnTo>
                  <a:pt x="502" y="2597"/>
                </a:lnTo>
                <a:lnTo>
                  <a:pt x="509" y="2568"/>
                </a:lnTo>
                <a:lnTo>
                  <a:pt x="515" y="2538"/>
                </a:lnTo>
                <a:lnTo>
                  <a:pt x="527" y="2481"/>
                </a:lnTo>
                <a:lnTo>
                  <a:pt x="540" y="2425"/>
                </a:lnTo>
                <a:lnTo>
                  <a:pt x="551" y="2368"/>
                </a:lnTo>
                <a:lnTo>
                  <a:pt x="560" y="2309"/>
                </a:lnTo>
                <a:lnTo>
                  <a:pt x="565" y="2277"/>
                </a:lnTo>
                <a:lnTo>
                  <a:pt x="572" y="2245"/>
                </a:lnTo>
                <a:lnTo>
                  <a:pt x="578" y="2208"/>
                </a:lnTo>
                <a:lnTo>
                  <a:pt x="583" y="2172"/>
                </a:lnTo>
                <a:lnTo>
                  <a:pt x="587" y="2147"/>
                </a:lnTo>
                <a:lnTo>
                  <a:pt x="591" y="2121"/>
                </a:lnTo>
                <a:lnTo>
                  <a:pt x="594" y="2094"/>
                </a:lnTo>
                <a:lnTo>
                  <a:pt x="600" y="2064"/>
                </a:lnTo>
                <a:lnTo>
                  <a:pt x="607" y="2003"/>
                </a:lnTo>
                <a:lnTo>
                  <a:pt x="614" y="1934"/>
                </a:lnTo>
                <a:lnTo>
                  <a:pt x="621" y="1861"/>
                </a:lnTo>
                <a:lnTo>
                  <a:pt x="628" y="1784"/>
                </a:lnTo>
                <a:lnTo>
                  <a:pt x="634" y="1706"/>
                </a:lnTo>
                <a:lnTo>
                  <a:pt x="639" y="1624"/>
                </a:lnTo>
                <a:lnTo>
                  <a:pt x="641" y="1592"/>
                </a:lnTo>
                <a:lnTo>
                  <a:pt x="641" y="1555"/>
                </a:lnTo>
                <a:lnTo>
                  <a:pt x="641" y="1521"/>
                </a:lnTo>
                <a:lnTo>
                  <a:pt x="639" y="1482"/>
                </a:lnTo>
                <a:lnTo>
                  <a:pt x="636" y="1409"/>
                </a:lnTo>
                <a:lnTo>
                  <a:pt x="630" y="1334"/>
                </a:lnTo>
                <a:lnTo>
                  <a:pt x="628" y="1300"/>
                </a:lnTo>
                <a:lnTo>
                  <a:pt x="625" y="1266"/>
                </a:lnTo>
                <a:lnTo>
                  <a:pt x="621" y="1234"/>
                </a:lnTo>
                <a:lnTo>
                  <a:pt x="619" y="1204"/>
                </a:lnTo>
                <a:lnTo>
                  <a:pt x="616" y="1177"/>
                </a:lnTo>
                <a:lnTo>
                  <a:pt x="614" y="1151"/>
                </a:lnTo>
                <a:lnTo>
                  <a:pt x="612" y="1131"/>
                </a:lnTo>
                <a:lnTo>
                  <a:pt x="610" y="1113"/>
                </a:lnTo>
                <a:lnTo>
                  <a:pt x="607" y="1083"/>
                </a:lnTo>
                <a:lnTo>
                  <a:pt x="601" y="1049"/>
                </a:lnTo>
                <a:lnTo>
                  <a:pt x="596" y="1008"/>
                </a:lnTo>
                <a:lnTo>
                  <a:pt x="589" y="964"/>
                </a:lnTo>
                <a:lnTo>
                  <a:pt x="581" y="919"/>
                </a:lnTo>
                <a:lnTo>
                  <a:pt x="572" y="868"/>
                </a:lnTo>
                <a:lnTo>
                  <a:pt x="563" y="816"/>
                </a:lnTo>
                <a:lnTo>
                  <a:pt x="554" y="766"/>
                </a:lnTo>
                <a:lnTo>
                  <a:pt x="545" y="714"/>
                </a:lnTo>
                <a:lnTo>
                  <a:pt x="535" y="662"/>
                </a:lnTo>
                <a:lnTo>
                  <a:pt x="526" y="614"/>
                </a:lnTo>
                <a:lnTo>
                  <a:pt x="517" y="566"/>
                </a:lnTo>
                <a:lnTo>
                  <a:pt x="508" y="523"/>
                </a:lnTo>
                <a:lnTo>
                  <a:pt x="499" y="484"/>
                </a:lnTo>
                <a:lnTo>
                  <a:pt x="491" y="450"/>
                </a:lnTo>
                <a:lnTo>
                  <a:pt x="484" y="420"/>
                </a:lnTo>
                <a:lnTo>
                  <a:pt x="477" y="393"/>
                </a:lnTo>
                <a:lnTo>
                  <a:pt x="472" y="370"/>
                </a:lnTo>
                <a:lnTo>
                  <a:pt x="466" y="347"/>
                </a:lnTo>
                <a:lnTo>
                  <a:pt x="461" y="324"/>
                </a:lnTo>
                <a:lnTo>
                  <a:pt x="452" y="283"/>
                </a:lnTo>
                <a:lnTo>
                  <a:pt x="444" y="242"/>
                </a:lnTo>
                <a:lnTo>
                  <a:pt x="441" y="219"/>
                </a:lnTo>
                <a:lnTo>
                  <a:pt x="439" y="194"/>
                </a:lnTo>
                <a:lnTo>
                  <a:pt x="435" y="169"/>
                </a:lnTo>
                <a:lnTo>
                  <a:pt x="435" y="142"/>
                </a:lnTo>
                <a:lnTo>
                  <a:pt x="434" y="112"/>
                </a:lnTo>
                <a:lnTo>
                  <a:pt x="432" y="78"/>
                </a:lnTo>
                <a:lnTo>
                  <a:pt x="432" y="41"/>
                </a:lnTo>
                <a:lnTo>
                  <a:pt x="432" y="0"/>
                </a:lnTo>
                <a:lnTo>
                  <a:pt x="206" y="0"/>
                </a:lnTo>
                <a:lnTo>
                  <a:pt x="206" y="41"/>
                </a:lnTo>
                <a:lnTo>
                  <a:pt x="204" y="78"/>
                </a:lnTo>
                <a:lnTo>
                  <a:pt x="204" y="112"/>
                </a:lnTo>
                <a:lnTo>
                  <a:pt x="202" y="142"/>
                </a:lnTo>
                <a:lnTo>
                  <a:pt x="200" y="169"/>
                </a:lnTo>
                <a:lnTo>
                  <a:pt x="197" y="194"/>
                </a:lnTo>
                <a:lnTo>
                  <a:pt x="195" y="219"/>
                </a:lnTo>
                <a:lnTo>
                  <a:pt x="191" y="242"/>
                </a:lnTo>
                <a:lnTo>
                  <a:pt x="184" y="283"/>
                </a:lnTo>
                <a:lnTo>
                  <a:pt x="173" y="324"/>
                </a:lnTo>
                <a:lnTo>
                  <a:pt x="168" y="347"/>
                </a:lnTo>
                <a:lnTo>
                  <a:pt x="162" y="370"/>
                </a:lnTo>
                <a:lnTo>
                  <a:pt x="157" y="393"/>
                </a:lnTo>
                <a:lnTo>
                  <a:pt x="150" y="420"/>
                </a:lnTo>
                <a:lnTo>
                  <a:pt x="142" y="450"/>
                </a:lnTo>
                <a:lnTo>
                  <a:pt x="133" y="484"/>
                </a:lnTo>
                <a:lnTo>
                  <a:pt x="124" y="523"/>
                </a:lnTo>
                <a:lnTo>
                  <a:pt x="115" y="566"/>
                </a:lnTo>
                <a:lnTo>
                  <a:pt x="106" y="614"/>
                </a:lnTo>
                <a:lnTo>
                  <a:pt x="96" y="662"/>
                </a:lnTo>
                <a:lnTo>
                  <a:pt x="85" y="714"/>
                </a:lnTo>
                <a:lnTo>
                  <a:pt x="76" y="763"/>
                </a:lnTo>
                <a:lnTo>
                  <a:pt x="65" y="816"/>
                </a:lnTo>
                <a:lnTo>
                  <a:pt x="56" y="866"/>
                </a:lnTo>
                <a:lnTo>
                  <a:pt x="49" y="916"/>
                </a:lnTo>
                <a:lnTo>
                  <a:pt x="40" y="964"/>
                </a:lnTo>
                <a:lnTo>
                  <a:pt x="34" y="1008"/>
                </a:lnTo>
                <a:lnTo>
                  <a:pt x="29" y="1049"/>
                </a:lnTo>
                <a:lnTo>
                  <a:pt x="25" y="1083"/>
                </a:lnTo>
                <a:lnTo>
                  <a:pt x="23" y="1113"/>
                </a:lnTo>
                <a:lnTo>
                  <a:pt x="20" y="1163"/>
                </a:lnTo>
                <a:lnTo>
                  <a:pt x="18" y="1211"/>
                </a:lnTo>
                <a:lnTo>
                  <a:pt x="14" y="1259"/>
                </a:lnTo>
                <a:lnTo>
                  <a:pt x="11" y="1311"/>
                </a:lnTo>
                <a:lnTo>
                  <a:pt x="9" y="1339"/>
                </a:lnTo>
                <a:lnTo>
                  <a:pt x="7" y="1366"/>
                </a:lnTo>
                <a:lnTo>
                  <a:pt x="5" y="1396"/>
                </a:lnTo>
                <a:lnTo>
                  <a:pt x="4" y="1425"/>
                </a:lnTo>
                <a:lnTo>
                  <a:pt x="4" y="1460"/>
                </a:lnTo>
                <a:lnTo>
                  <a:pt x="2" y="1494"/>
                </a:lnTo>
                <a:lnTo>
                  <a:pt x="0" y="1530"/>
                </a:lnTo>
                <a:lnTo>
                  <a:pt x="0" y="1569"/>
                </a:lnTo>
                <a:lnTo>
                  <a:pt x="0" y="1649"/>
                </a:lnTo>
                <a:lnTo>
                  <a:pt x="2" y="1729"/>
                </a:lnTo>
                <a:lnTo>
                  <a:pt x="5" y="1809"/>
                </a:lnTo>
                <a:lnTo>
                  <a:pt x="13" y="1889"/>
                </a:lnTo>
                <a:lnTo>
                  <a:pt x="20" y="1966"/>
                </a:lnTo>
                <a:lnTo>
                  <a:pt x="29" y="2039"/>
                </a:lnTo>
                <a:lnTo>
                  <a:pt x="38" y="2108"/>
                </a:lnTo>
                <a:lnTo>
                  <a:pt x="49" y="2172"/>
                </a:lnTo>
                <a:lnTo>
                  <a:pt x="56" y="2208"/>
                </a:lnTo>
                <a:lnTo>
                  <a:pt x="61" y="2242"/>
                </a:lnTo>
                <a:lnTo>
                  <a:pt x="69" y="2277"/>
                </a:lnTo>
                <a:lnTo>
                  <a:pt x="74" y="2306"/>
                </a:lnTo>
                <a:lnTo>
                  <a:pt x="85" y="2368"/>
                </a:lnTo>
                <a:lnTo>
                  <a:pt x="96" y="2425"/>
                </a:lnTo>
                <a:lnTo>
                  <a:pt x="106" y="2479"/>
                </a:lnTo>
                <a:lnTo>
                  <a:pt x="117" y="2536"/>
                </a:lnTo>
                <a:lnTo>
                  <a:pt x="124" y="2568"/>
                </a:lnTo>
                <a:lnTo>
                  <a:pt x="132" y="2597"/>
                </a:lnTo>
                <a:lnTo>
                  <a:pt x="139" y="2629"/>
                </a:lnTo>
                <a:lnTo>
                  <a:pt x="148" y="2663"/>
                </a:lnTo>
                <a:lnTo>
                  <a:pt x="155" y="2695"/>
                </a:lnTo>
                <a:lnTo>
                  <a:pt x="164" y="2727"/>
                </a:lnTo>
                <a:lnTo>
                  <a:pt x="173" y="2762"/>
                </a:lnTo>
                <a:lnTo>
                  <a:pt x="182" y="2798"/>
                </a:lnTo>
                <a:lnTo>
                  <a:pt x="200" y="2873"/>
                </a:lnTo>
                <a:lnTo>
                  <a:pt x="218" y="2953"/>
                </a:lnTo>
                <a:lnTo>
                  <a:pt x="234" y="3033"/>
                </a:lnTo>
                <a:lnTo>
                  <a:pt x="249" y="3113"/>
                </a:lnTo>
                <a:lnTo>
                  <a:pt x="260" y="3191"/>
                </a:lnTo>
                <a:lnTo>
                  <a:pt x="267" y="3266"/>
                </a:lnTo>
                <a:lnTo>
                  <a:pt x="370" y="3266"/>
                </a:lnTo>
              </a:path>
            </a:pathLst>
          </a:custGeom>
          <a:pattFill prst="dkVert">
            <a:fgClr>
              <a:srgbClr val="FFCCCC"/>
            </a:fgClr>
            <a:bgClr>
              <a:srgbClr val="FFFFFF"/>
            </a:bgClr>
          </a:patt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189" name="Oval 5" descr="Stuoia"/>
          <p:cNvSpPr>
            <a:spLocks noChangeArrowheads="1"/>
          </p:cNvSpPr>
          <p:nvPr/>
        </p:nvSpPr>
        <p:spPr bwMode="auto">
          <a:xfrm>
            <a:off x="3041650" y="3473450"/>
            <a:ext cx="914400" cy="284163"/>
          </a:xfrm>
          <a:prstGeom prst="ellipse">
            <a:avLst/>
          </a:prstGeom>
          <a:blipFill dpi="0" rotWithShape="1">
            <a:blip r:embed="rId2"/>
            <a:srcRect/>
            <a:tile tx="0" ty="0" sx="100000" sy="100000" flip="none" algn="tl"/>
          </a:blipFill>
          <a:ln w="9525">
            <a:solidFill>
              <a:srgbClr val="CC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190" name="Oval 6"/>
          <p:cNvSpPr>
            <a:spLocks noChangeArrowheads="1"/>
          </p:cNvSpPr>
          <p:nvPr/>
        </p:nvSpPr>
        <p:spPr bwMode="auto">
          <a:xfrm>
            <a:off x="3348038" y="2349500"/>
            <a:ext cx="225425" cy="225425"/>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191" name="Oval 7"/>
          <p:cNvSpPr>
            <a:spLocks noChangeArrowheads="1"/>
          </p:cNvSpPr>
          <p:nvPr/>
        </p:nvSpPr>
        <p:spPr bwMode="auto">
          <a:xfrm>
            <a:off x="3362325" y="2852738"/>
            <a:ext cx="225425" cy="225425"/>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193" name="Text Box 9"/>
          <p:cNvSpPr txBox="1">
            <a:spLocks noChangeArrowheads="1"/>
          </p:cNvSpPr>
          <p:nvPr/>
        </p:nvSpPr>
        <p:spPr bwMode="auto">
          <a:xfrm>
            <a:off x="2159527" y="5438210"/>
            <a:ext cx="132979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sz="1600" b="1" dirty="0"/>
              <a:t>Coppia </a:t>
            </a:r>
          </a:p>
          <a:p>
            <a:r>
              <a:rPr lang="it-IT" altLang="en-US" sz="1600" b="1" dirty="0"/>
              <a:t>di elettrodi.</a:t>
            </a:r>
          </a:p>
        </p:txBody>
      </p:sp>
      <p:sp>
        <p:nvSpPr>
          <p:cNvPr id="93262" name="Text Box 78"/>
          <p:cNvSpPr txBox="1">
            <a:spLocks noChangeArrowheads="1"/>
          </p:cNvSpPr>
          <p:nvPr/>
        </p:nvSpPr>
        <p:spPr bwMode="auto">
          <a:xfrm>
            <a:off x="3765495" y="1021287"/>
            <a:ext cx="1497013"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r">
              <a:spcBef>
                <a:spcPct val="50000"/>
              </a:spcBef>
            </a:pPr>
            <a:r>
              <a:rPr lang="it-IT" altLang="en-US" sz="1600" b="1" dirty="0"/>
              <a:t>Prelievo bipolare </a:t>
            </a:r>
            <a:br>
              <a:rPr lang="it-IT" altLang="en-US" sz="1600" b="1" dirty="0"/>
            </a:br>
            <a:r>
              <a:rPr lang="it-IT" altLang="en-US" sz="1600" b="1" dirty="0"/>
              <a:t>(o singolo </a:t>
            </a:r>
            <a:r>
              <a:rPr lang="it-IT" altLang="en-US" sz="1600" b="1" dirty="0" err="1"/>
              <a:t>differenziale,SD</a:t>
            </a:r>
            <a:r>
              <a:rPr lang="it-IT" altLang="en-US" sz="1600" b="1" dirty="0"/>
              <a:t>)</a:t>
            </a:r>
          </a:p>
        </p:txBody>
      </p:sp>
      <p:sp>
        <p:nvSpPr>
          <p:cNvPr id="93263" name="Line 79"/>
          <p:cNvSpPr>
            <a:spLocks noChangeShapeType="1"/>
          </p:cNvSpPr>
          <p:nvPr/>
        </p:nvSpPr>
        <p:spPr bwMode="auto">
          <a:xfrm flipH="1">
            <a:off x="3635375" y="2060575"/>
            <a:ext cx="720725" cy="6477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93269" name="Group 85"/>
          <p:cNvGrpSpPr>
            <a:grpSpLocks/>
          </p:cNvGrpSpPr>
          <p:nvPr/>
        </p:nvGrpSpPr>
        <p:grpSpPr bwMode="auto">
          <a:xfrm>
            <a:off x="4138613" y="1133475"/>
            <a:ext cx="2019300" cy="5494339"/>
            <a:chOff x="2607" y="714"/>
            <a:chExt cx="1272" cy="3461"/>
          </a:xfrm>
        </p:grpSpPr>
        <p:sp>
          <p:nvSpPr>
            <p:cNvPr id="93187" name="Text Box 3"/>
            <p:cNvSpPr txBox="1">
              <a:spLocks noChangeArrowheads="1"/>
            </p:cNvSpPr>
            <p:nvPr/>
          </p:nvSpPr>
          <p:spPr bwMode="auto">
            <a:xfrm>
              <a:off x="2744" y="2205"/>
              <a:ext cx="25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000" b="1">
                  <a:solidFill>
                    <a:srgbClr val="CC9900"/>
                  </a:solidFill>
                </a:rPr>
                <a:t>IZ</a:t>
              </a:r>
            </a:p>
          </p:txBody>
        </p:sp>
        <p:sp>
          <p:nvSpPr>
            <p:cNvPr id="93194" name="Freeform 10" descr="Linee verticali scure"/>
            <p:cNvSpPr>
              <a:spLocks/>
            </p:cNvSpPr>
            <p:nvPr/>
          </p:nvSpPr>
          <p:spPr bwMode="auto">
            <a:xfrm>
              <a:off x="3198" y="714"/>
              <a:ext cx="681" cy="3267"/>
            </a:xfrm>
            <a:custGeom>
              <a:avLst/>
              <a:gdLst>
                <a:gd name="T0" fmla="*/ 385 w 642"/>
                <a:gd name="T1" fmla="*/ 3113 h 3267"/>
                <a:gd name="T2" fmla="*/ 434 w 642"/>
                <a:gd name="T3" fmla="*/ 2873 h 3267"/>
                <a:gd name="T4" fmla="*/ 470 w 642"/>
                <a:gd name="T5" fmla="*/ 2727 h 3267"/>
                <a:gd name="T6" fmla="*/ 495 w 642"/>
                <a:gd name="T7" fmla="*/ 2629 h 3267"/>
                <a:gd name="T8" fmla="*/ 515 w 642"/>
                <a:gd name="T9" fmla="*/ 2538 h 3267"/>
                <a:gd name="T10" fmla="*/ 551 w 642"/>
                <a:gd name="T11" fmla="*/ 2368 h 3267"/>
                <a:gd name="T12" fmla="*/ 572 w 642"/>
                <a:gd name="T13" fmla="*/ 2245 h 3267"/>
                <a:gd name="T14" fmla="*/ 587 w 642"/>
                <a:gd name="T15" fmla="*/ 2147 h 3267"/>
                <a:gd name="T16" fmla="*/ 600 w 642"/>
                <a:gd name="T17" fmla="*/ 2064 h 3267"/>
                <a:gd name="T18" fmla="*/ 621 w 642"/>
                <a:gd name="T19" fmla="*/ 1861 h 3267"/>
                <a:gd name="T20" fmla="*/ 639 w 642"/>
                <a:gd name="T21" fmla="*/ 1624 h 3267"/>
                <a:gd name="T22" fmla="*/ 641 w 642"/>
                <a:gd name="T23" fmla="*/ 1521 h 3267"/>
                <a:gd name="T24" fmla="*/ 630 w 642"/>
                <a:gd name="T25" fmla="*/ 1334 h 3267"/>
                <a:gd name="T26" fmla="*/ 621 w 642"/>
                <a:gd name="T27" fmla="*/ 1234 h 3267"/>
                <a:gd name="T28" fmla="*/ 614 w 642"/>
                <a:gd name="T29" fmla="*/ 1151 h 3267"/>
                <a:gd name="T30" fmla="*/ 607 w 642"/>
                <a:gd name="T31" fmla="*/ 1083 h 3267"/>
                <a:gd name="T32" fmla="*/ 589 w 642"/>
                <a:gd name="T33" fmla="*/ 964 h 3267"/>
                <a:gd name="T34" fmla="*/ 563 w 642"/>
                <a:gd name="T35" fmla="*/ 816 h 3267"/>
                <a:gd name="T36" fmla="*/ 535 w 642"/>
                <a:gd name="T37" fmla="*/ 662 h 3267"/>
                <a:gd name="T38" fmla="*/ 508 w 642"/>
                <a:gd name="T39" fmla="*/ 523 h 3267"/>
                <a:gd name="T40" fmla="*/ 484 w 642"/>
                <a:gd name="T41" fmla="*/ 420 h 3267"/>
                <a:gd name="T42" fmla="*/ 466 w 642"/>
                <a:gd name="T43" fmla="*/ 347 h 3267"/>
                <a:gd name="T44" fmla="*/ 444 w 642"/>
                <a:gd name="T45" fmla="*/ 242 h 3267"/>
                <a:gd name="T46" fmla="*/ 435 w 642"/>
                <a:gd name="T47" fmla="*/ 169 h 3267"/>
                <a:gd name="T48" fmla="*/ 432 w 642"/>
                <a:gd name="T49" fmla="*/ 78 h 3267"/>
                <a:gd name="T50" fmla="*/ 206 w 642"/>
                <a:gd name="T51" fmla="*/ 0 h 3267"/>
                <a:gd name="T52" fmla="*/ 204 w 642"/>
                <a:gd name="T53" fmla="*/ 112 h 3267"/>
                <a:gd name="T54" fmla="*/ 197 w 642"/>
                <a:gd name="T55" fmla="*/ 194 h 3267"/>
                <a:gd name="T56" fmla="*/ 184 w 642"/>
                <a:gd name="T57" fmla="*/ 283 h 3267"/>
                <a:gd name="T58" fmla="*/ 162 w 642"/>
                <a:gd name="T59" fmla="*/ 370 h 3267"/>
                <a:gd name="T60" fmla="*/ 142 w 642"/>
                <a:gd name="T61" fmla="*/ 450 h 3267"/>
                <a:gd name="T62" fmla="*/ 115 w 642"/>
                <a:gd name="T63" fmla="*/ 566 h 3267"/>
                <a:gd name="T64" fmla="*/ 85 w 642"/>
                <a:gd name="T65" fmla="*/ 714 h 3267"/>
                <a:gd name="T66" fmla="*/ 56 w 642"/>
                <a:gd name="T67" fmla="*/ 866 h 3267"/>
                <a:gd name="T68" fmla="*/ 34 w 642"/>
                <a:gd name="T69" fmla="*/ 1008 h 3267"/>
                <a:gd name="T70" fmla="*/ 23 w 642"/>
                <a:gd name="T71" fmla="*/ 1113 h 3267"/>
                <a:gd name="T72" fmla="*/ 14 w 642"/>
                <a:gd name="T73" fmla="*/ 1259 h 3267"/>
                <a:gd name="T74" fmla="*/ 7 w 642"/>
                <a:gd name="T75" fmla="*/ 1366 h 3267"/>
                <a:gd name="T76" fmla="*/ 4 w 642"/>
                <a:gd name="T77" fmla="*/ 1460 h 3267"/>
                <a:gd name="T78" fmla="*/ 0 w 642"/>
                <a:gd name="T79" fmla="*/ 1569 h 3267"/>
                <a:gd name="T80" fmla="*/ 5 w 642"/>
                <a:gd name="T81" fmla="*/ 1809 h 3267"/>
                <a:gd name="T82" fmla="*/ 29 w 642"/>
                <a:gd name="T83" fmla="*/ 2039 h 3267"/>
                <a:gd name="T84" fmla="*/ 56 w 642"/>
                <a:gd name="T85" fmla="*/ 2208 h 3267"/>
                <a:gd name="T86" fmla="*/ 74 w 642"/>
                <a:gd name="T87" fmla="*/ 2306 h 3267"/>
                <a:gd name="T88" fmla="*/ 106 w 642"/>
                <a:gd name="T89" fmla="*/ 2479 h 3267"/>
                <a:gd name="T90" fmla="*/ 132 w 642"/>
                <a:gd name="T91" fmla="*/ 2597 h 3267"/>
                <a:gd name="T92" fmla="*/ 155 w 642"/>
                <a:gd name="T93" fmla="*/ 2695 h 3267"/>
                <a:gd name="T94" fmla="*/ 182 w 642"/>
                <a:gd name="T95" fmla="*/ 2798 h 3267"/>
                <a:gd name="T96" fmla="*/ 234 w 642"/>
                <a:gd name="T97" fmla="*/ 3033 h 3267"/>
                <a:gd name="T98" fmla="*/ 267 w 642"/>
                <a:gd name="T99" fmla="*/ 3266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2" h="3267">
                  <a:moveTo>
                    <a:pt x="370" y="3266"/>
                  </a:moveTo>
                  <a:lnTo>
                    <a:pt x="376" y="3191"/>
                  </a:lnTo>
                  <a:lnTo>
                    <a:pt x="385" y="3113"/>
                  </a:lnTo>
                  <a:lnTo>
                    <a:pt x="399" y="3033"/>
                  </a:lnTo>
                  <a:lnTo>
                    <a:pt x="416" y="2953"/>
                  </a:lnTo>
                  <a:lnTo>
                    <a:pt x="434" y="2873"/>
                  </a:lnTo>
                  <a:lnTo>
                    <a:pt x="452" y="2798"/>
                  </a:lnTo>
                  <a:lnTo>
                    <a:pt x="461" y="2762"/>
                  </a:lnTo>
                  <a:lnTo>
                    <a:pt x="470" y="2727"/>
                  </a:lnTo>
                  <a:lnTo>
                    <a:pt x="479" y="2695"/>
                  </a:lnTo>
                  <a:lnTo>
                    <a:pt x="486" y="2663"/>
                  </a:lnTo>
                  <a:lnTo>
                    <a:pt x="495" y="2629"/>
                  </a:lnTo>
                  <a:lnTo>
                    <a:pt x="502" y="2597"/>
                  </a:lnTo>
                  <a:lnTo>
                    <a:pt x="509" y="2568"/>
                  </a:lnTo>
                  <a:lnTo>
                    <a:pt x="515" y="2538"/>
                  </a:lnTo>
                  <a:lnTo>
                    <a:pt x="527" y="2481"/>
                  </a:lnTo>
                  <a:lnTo>
                    <a:pt x="540" y="2425"/>
                  </a:lnTo>
                  <a:lnTo>
                    <a:pt x="551" y="2368"/>
                  </a:lnTo>
                  <a:lnTo>
                    <a:pt x="560" y="2309"/>
                  </a:lnTo>
                  <a:lnTo>
                    <a:pt x="565" y="2277"/>
                  </a:lnTo>
                  <a:lnTo>
                    <a:pt x="572" y="2245"/>
                  </a:lnTo>
                  <a:lnTo>
                    <a:pt x="578" y="2208"/>
                  </a:lnTo>
                  <a:lnTo>
                    <a:pt x="583" y="2172"/>
                  </a:lnTo>
                  <a:lnTo>
                    <a:pt x="587" y="2147"/>
                  </a:lnTo>
                  <a:lnTo>
                    <a:pt x="591" y="2121"/>
                  </a:lnTo>
                  <a:lnTo>
                    <a:pt x="594" y="2094"/>
                  </a:lnTo>
                  <a:lnTo>
                    <a:pt x="600" y="2064"/>
                  </a:lnTo>
                  <a:lnTo>
                    <a:pt x="607" y="2003"/>
                  </a:lnTo>
                  <a:lnTo>
                    <a:pt x="614" y="1934"/>
                  </a:lnTo>
                  <a:lnTo>
                    <a:pt x="621" y="1861"/>
                  </a:lnTo>
                  <a:lnTo>
                    <a:pt x="628" y="1784"/>
                  </a:lnTo>
                  <a:lnTo>
                    <a:pt x="634" y="1706"/>
                  </a:lnTo>
                  <a:lnTo>
                    <a:pt x="639" y="1624"/>
                  </a:lnTo>
                  <a:lnTo>
                    <a:pt x="641" y="1592"/>
                  </a:lnTo>
                  <a:lnTo>
                    <a:pt x="641" y="1555"/>
                  </a:lnTo>
                  <a:lnTo>
                    <a:pt x="641" y="1521"/>
                  </a:lnTo>
                  <a:lnTo>
                    <a:pt x="639" y="1482"/>
                  </a:lnTo>
                  <a:lnTo>
                    <a:pt x="636" y="1409"/>
                  </a:lnTo>
                  <a:lnTo>
                    <a:pt x="630" y="1334"/>
                  </a:lnTo>
                  <a:lnTo>
                    <a:pt x="628" y="1300"/>
                  </a:lnTo>
                  <a:lnTo>
                    <a:pt x="625" y="1266"/>
                  </a:lnTo>
                  <a:lnTo>
                    <a:pt x="621" y="1234"/>
                  </a:lnTo>
                  <a:lnTo>
                    <a:pt x="619" y="1204"/>
                  </a:lnTo>
                  <a:lnTo>
                    <a:pt x="616" y="1177"/>
                  </a:lnTo>
                  <a:lnTo>
                    <a:pt x="614" y="1151"/>
                  </a:lnTo>
                  <a:lnTo>
                    <a:pt x="612" y="1131"/>
                  </a:lnTo>
                  <a:lnTo>
                    <a:pt x="610" y="1113"/>
                  </a:lnTo>
                  <a:lnTo>
                    <a:pt x="607" y="1083"/>
                  </a:lnTo>
                  <a:lnTo>
                    <a:pt x="601" y="1049"/>
                  </a:lnTo>
                  <a:lnTo>
                    <a:pt x="596" y="1008"/>
                  </a:lnTo>
                  <a:lnTo>
                    <a:pt x="589" y="964"/>
                  </a:lnTo>
                  <a:lnTo>
                    <a:pt x="581" y="919"/>
                  </a:lnTo>
                  <a:lnTo>
                    <a:pt x="572" y="868"/>
                  </a:lnTo>
                  <a:lnTo>
                    <a:pt x="563" y="816"/>
                  </a:lnTo>
                  <a:lnTo>
                    <a:pt x="554" y="766"/>
                  </a:lnTo>
                  <a:lnTo>
                    <a:pt x="545" y="714"/>
                  </a:lnTo>
                  <a:lnTo>
                    <a:pt x="535" y="662"/>
                  </a:lnTo>
                  <a:lnTo>
                    <a:pt x="526" y="614"/>
                  </a:lnTo>
                  <a:lnTo>
                    <a:pt x="517" y="566"/>
                  </a:lnTo>
                  <a:lnTo>
                    <a:pt x="508" y="523"/>
                  </a:lnTo>
                  <a:lnTo>
                    <a:pt x="499" y="484"/>
                  </a:lnTo>
                  <a:lnTo>
                    <a:pt x="491" y="450"/>
                  </a:lnTo>
                  <a:lnTo>
                    <a:pt x="484" y="420"/>
                  </a:lnTo>
                  <a:lnTo>
                    <a:pt x="477" y="393"/>
                  </a:lnTo>
                  <a:lnTo>
                    <a:pt x="472" y="370"/>
                  </a:lnTo>
                  <a:lnTo>
                    <a:pt x="466" y="347"/>
                  </a:lnTo>
                  <a:lnTo>
                    <a:pt x="461" y="324"/>
                  </a:lnTo>
                  <a:lnTo>
                    <a:pt x="452" y="283"/>
                  </a:lnTo>
                  <a:lnTo>
                    <a:pt x="444" y="242"/>
                  </a:lnTo>
                  <a:lnTo>
                    <a:pt x="441" y="219"/>
                  </a:lnTo>
                  <a:lnTo>
                    <a:pt x="439" y="194"/>
                  </a:lnTo>
                  <a:lnTo>
                    <a:pt x="435" y="169"/>
                  </a:lnTo>
                  <a:lnTo>
                    <a:pt x="435" y="142"/>
                  </a:lnTo>
                  <a:lnTo>
                    <a:pt x="434" y="112"/>
                  </a:lnTo>
                  <a:lnTo>
                    <a:pt x="432" y="78"/>
                  </a:lnTo>
                  <a:lnTo>
                    <a:pt x="432" y="41"/>
                  </a:lnTo>
                  <a:lnTo>
                    <a:pt x="432" y="0"/>
                  </a:lnTo>
                  <a:lnTo>
                    <a:pt x="206" y="0"/>
                  </a:lnTo>
                  <a:lnTo>
                    <a:pt x="206" y="41"/>
                  </a:lnTo>
                  <a:lnTo>
                    <a:pt x="204" y="78"/>
                  </a:lnTo>
                  <a:lnTo>
                    <a:pt x="204" y="112"/>
                  </a:lnTo>
                  <a:lnTo>
                    <a:pt x="202" y="142"/>
                  </a:lnTo>
                  <a:lnTo>
                    <a:pt x="200" y="169"/>
                  </a:lnTo>
                  <a:lnTo>
                    <a:pt x="197" y="194"/>
                  </a:lnTo>
                  <a:lnTo>
                    <a:pt x="195" y="219"/>
                  </a:lnTo>
                  <a:lnTo>
                    <a:pt x="191" y="242"/>
                  </a:lnTo>
                  <a:lnTo>
                    <a:pt x="184" y="283"/>
                  </a:lnTo>
                  <a:lnTo>
                    <a:pt x="173" y="324"/>
                  </a:lnTo>
                  <a:lnTo>
                    <a:pt x="168" y="347"/>
                  </a:lnTo>
                  <a:lnTo>
                    <a:pt x="162" y="370"/>
                  </a:lnTo>
                  <a:lnTo>
                    <a:pt x="157" y="393"/>
                  </a:lnTo>
                  <a:lnTo>
                    <a:pt x="150" y="420"/>
                  </a:lnTo>
                  <a:lnTo>
                    <a:pt x="142" y="450"/>
                  </a:lnTo>
                  <a:lnTo>
                    <a:pt x="133" y="484"/>
                  </a:lnTo>
                  <a:lnTo>
                    <a:pt x="124" y="523"/>
                  </a:lnTo>
                  <a:lnTo>
                    <a:pt x="115" y="566"/>
                  </a:lnTo>
                  <a:lnTo>
                    <a:pt x="106" y="614"/>
                  </a:lnTo>
                  <a:lnTo>
                    <a:pt x="96" y="662"/>
                  </a:lnTo>
                  <a:lnTo>
                    <a:pt x="85" y="714"/>
                  </a:lnTo>
                  <a:lnTo>
                    <a:pt x="76" y="763"/>
                  </a:lnTo>
                  <a:lnTo>
                    <a:pt x="65" y="816"/>
                  </a:lnTo>
                  <a:lnTo>
                    <a:pt x="56" y="866"/>
                  </a:lnTo>
                  <a:lnTo>
                    <a:pt x="49" y="916"/>
                  </a:lnTo>
                  <a:lnTo>
                    <a:pt x="40" y="964"/>
                  </a:lnTo>
                  <a:lnTo>
                    <a:pt x="34" y="1008"/>
                  </a:lnTo>
                  <a:lnTo>
                    <a:pt x="29" y="1049"/>
                  </a:lnTo>
                  <a:lnTo>
                    <a:pt x="25" y="1083"/>
                  </a:lnTo>
                  <a:lnTo>
                    <a:pt x="23" y="1113"/>
                  </a:lnTo>
                  <a:lnTo>
                    <a:pt x="20" y="1163"/>
                  </a:lnTo>
                  <a:lnTo>
                    <a:pt x="18" y="1211"/>
                  </a:lnTo>
                  <a:lnTo>
                    <a:pt x="14" y="1259"/>
                  </a:lnTo>
                  <a:lnTo>
                    <a:pt x="11" y="1311"/>
                  </a:lnTo>
                  <a:lnTo>
                    <a:pt x="9" y="1339"/>
                  </a:lnTo>
                  <a:lnTo>
                    <a:pt x="7" y="1366"/>
                  </a:lnTo>
                  <a:lnTo>
                    <a:pt x="5" y="1396"/>
                  </a:lnTo>
                  <a:lnTo>
                    <a:pt x="4" y="1425"/>
                  </a:lnTo>
                  <a:lnTo>
                    <a:pt x="4" y="1460"/>
                  </a:lnTo>
                  <a:lnTo>
                    <a:pt x="2" y="1494"/>
                  </a:lnTo>
                  <a:lnTo>
                    <a:pt x="0" y="1530"/>
                  </a:lnTo>
                  <a:lnTo>
                    <a:pt x="0" y="1569"/>
                  </a:lnTo>
                  <a:lnTo>
                    <a:pt x="0" y="1649"/>
                  </a:lnTo>
                  <a:lnTo>
                    <a:pt x="2" y="1729"/>
                  </a:lnTo>
                  <a:lnTo>
                    <a:pt x="5" y="1809"/>
                  </a:lnTo>
                  <a:lnTo>
                    <a:pt x="13" y="1889"/>
                  </a:lnTo>
                  <a:lnTo>
                    <a:pt x="20" y="1966"/>
                  </a:lnTo>
                  <a:lnTo>
                    <a:pt x="29" y="2039"/>
                  </a:lnTo>
                  <a:lnTo>
                    <a:pt x="38" y="2108"/>
                  </a:lnTo>
                  <a:lnTo>
                    <a:pt x="49" y="2172"/>
                  </a:lnTo>
                  <a:lnTo>
                    <a:pt x="56" y="2208"/>
                  </a:lnTo>
                  <a:lnTo>
                    <a:pt x="61" y="2242"/>
                  </a:lnTo>
                  <a:lnTo>
                    <a:pt x="69" y="2277"/>
                  </a:lnTo>
                  <a:lnTo>
                    <a:pt x="74" y="2306"/>
                  </a:lnTo>
                  <a:lnTo>
                    <a:pt x="85" y="2368"/>
                  </a:lnTo>
                  <a:lnTo>
                    <a:pt x="96" y="2425"/>
                  </a:lnTo>
                  <a:lnTo>
                    <a:pt x="106" y="2479"/>
                  </a:lnTo>
                  <a:lnTo>
                    <a:pt x="117" y="2536"/>
                  </a:lnTo>
                  <a:lnTo>
                    <a:pt x="124" y="2568"/>
                  </a:lnTo>
                  <a:lnTo>
                    <a:pt x="132" y="2597"/>
                  </a:lnTo>
                  <a:lnTo>
                    <a:pt x="139" y="2629"/>
                  </a:lnTo>
                  <a:lnTo>
                    <a:pt x="148" y="2663"/>
                  </a:lnTo>
                  <a:lnTo>
                    <a:pt x="155" y="2695"/>
                  </a:lnTo>
                  <a:lnTo>
                    <a:pt x="164" y="2727"/>
                  </a:lnTo>
                  <a:lnTo>
                    <a:pt x="173" y="2762"/>
                  </a:lnTo>
                  <a:lnTo>
                    <a:pt x="182" y="2798"/>
                  </a:lnTo>
                  <a:lnTo>
                    <a:pt x="200" y="2873"/>
                  </a:lnTo>
                  <a:lnTo>
                    <a:pt x="218" y="2953"/>
                  </a:lnTo>
                  <a:lnTo>
                    <a:pt x="234" y="3033"/>
                  </a:lnTo>
                  <a:lnTo>
                    <a:pt x="249" y="3113"/>
                  </a:lnTo>
                  <a:lnTo>
                    <a:pt x="260" y="3191"/>
                  </a:lnTo>
                  <a:lnTo>
                    <a:pt x="267" y="3266"/>
                  </a:lnTo>
                  <a:lnTo>
                    <a:pt x="370" y="3266"/>
                  </a:lnTo>
                </a:path>
              </a:pathLst>
            </a:custGeom>
            <a:pattFill prst="dkVert">
              <a:fgClr>
                <a:srgbClr val="FFCCCC"/>
              </a:fgClr>
              <a:bgClr>
                <a:srgbClr val="FFFFFF"/>
              </a:bgClr>
            </a:patt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195" name="Oval 11" descr="Stuoia"/>
            <p:cNvSpPr>
              <a:spLocks noChangeArrowheads="1"/>
            </p:cNvSpPr>
            <p:nvPr/>
          </p:nvSpPr>
          <p:spPr bwMode="auto">
            <a:xfrm>
              <a:off x="3255" y="2215"/>
              <a:ext cx="576" cy="179"/>
            </a:xfrm>
            <a:prstGeom prst="ellipse">
              <a:avLst/>
            </a:prstGeom>
            <a:blipFill dpi="0" rotWithShape="1">
              <a:blip r:embed="rId2"/>
              <a:srcRect/>
              <a:tile tx="0" ty="0" sx="100000" sy="100000" flip="none" algn="tl"/>
            </a:blipFill>
            <a:ln w="9525">
              <a:solidFill>
                <a:srgbClr val="CC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93222" name="Group 38"/>
            <p:cNvGrpSpPr>
              <a:grpSpLocks/>
            </p:cNvGrpSpPr>
            <p:nvPr/>
          </p:nvGrpSpPr>
          <p:grpSpPr bwMode="auto">
            <a:xfrm>
              <a:off x="3471" y="1253"/>
              <a:ext cx="151" cy="2359"/>
              <a:chOff x="3471" y="1253"/>
              <a:chExt cx="151" cy="2359"/>
            </a:xfrm>
          </p:grpSpPr>
          <p:sp>
            <p:nvSpPr>
              <p:cNvPr id="93196" name="Oval 12"/>
              <p:cNvSpPr>
                <a:spLocks noChangeArrowheads="1"/>
              </p:cNvSpPr>
              <p:nvPr/>
            </p:nvSpPr>
            <p:spPr bwMode="auto">
              <a:xfrm>
                <a:off x="3472" y="284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197" name="Oval 13"/>
              <p:cNvSpPr>
                <a:spLocks noChangeArrowheads="1"/>
              </p:cNvSpPr>
              <p:nvPr/>
            </p:nvSpPr>
            <p:spPr bwMode="auto">
              <a:xfrm>
                <a:off x="3471" y="252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16" name="Oval 32"/>
              <p:cNvSpPr>
                <a:spLocks noChangeArrowheads="1"/>
              </p:cNvSpPr>
              <p:nvPr/>
            </p:nvSpPr>
            <p:spPr bwMode="auto">
              <a:xfrm>
                <a:off x="3476" y="347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17" name="Oval 33"/>
              <p:cNvSpPr>
                <a:spLocks noChangeArrowheads="1"/>
              </p:cNvSpPr>
              <p:nvPr/>
            </p:nvSpPr>
            <p:spPr bwMode="auto">
              <a:xfrm>
                <a:off x="3475" y="315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18" name="Oval 34"/>
              <p:cNvSpPr>
                <a:spLocks noChangeArrowheads="1"/>
              </p:cNvSpPr>
              <p:nvPr/>
            </p:nvSpPr>
            <p:spPr bwMode="auto">
              <a:xfrm>
                <a:off x="3476" y="156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19" name="Oval 35"/>
              <p:cNvSpPr>
                <a:spLocks noChangeArrowheads="1"/>
              </p:cNvSpPr>
              <p:nvPr/>
            </p:nvSpPr>
            <p:spPr bwMode="auto">
              <a:xfrm>
                <a:off x="3475" y="125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0" name="Oval 36"/>
              <p:cNvSpPr>
                <a:spLocks noChangeArrowheads="1"/>
              </p:cNvSpPr>
              <p:nvPr/>
            </p:nvSpPr>
            <p:spPr bwMode="auto">
              <a:xfrm>
                <a:off x="3480" y="219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1" name="Oval 37"/>
              <p:cNvSpPr>
                <a:spLocks noChangeArrowheads="1"/>
              </p:cNvSpPr>
              <p:nvPr/>
            </p:nvSpPr>
            <p:spPr bwMode="auto">
              <a:xfrm>
                <a:off x="3479" y="188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3250" name="Text Box 66"/>
            <p:cNvSpPr txBox="1">
              <a:spLocks noChangeArrowheads="1"/>
            </p:cNvSpPr>
            <p:nvPr/>
          </p:nvSpPr>
          <p:spPr bwMode="auto">
            <a:xfrm>
              <a:off x="2607" y="3652"/>
              <a:ext cx="81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1600" b="1" dirty="0"/>
                <a:t>Schiera lineare di elettrodi</a:t>
              </a:r>
            </a:p>
          </p:txBody>
        </p:sp>
        <p:sp>
          <p:nvSpPr>
            <p:cNvPr id="93264" name="Line 80"/>
            <p:cNvSpPr>
              <a:spLocks noChangeShapeType="1"/>
            </p:cNvSpPr>
            <p:nvPr/>
          </p:nvSpPr>
          <p:spPr bwMode="auto">
            <a:xfrm flipV="1">
              <a:off x="2835" y="2976"/>
              <a:ext cx="635" cy="68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93270" name="Group 86"/>
          <p:cNvGrpSpPr>
            <a:grpSpLocks/>
          </p:cNvGrpSpPr>
          <p:nvPr/>
        </p:nvGrpSpPr>
        <p:grpSpPr bwMode="auto">
          <a:xfrm>
            <a:off x="6081714" y="1223963"/>
            <a:ext cx="2524126" cy="5221285"/>
            <a:chOff x="3831" y="771"/>
            <a:chExt cx="1590" cy="3289"/>
          </a:xfrm>
        </p:grpSpPr>
        <p:sp>
          <p:nvSpPr>
            <p:cNvPr id="93198" name="Freeform 14" descr="Linee verticali scure"/>
            <p:cNvSpPr>
              <a:spLocks/>
            </p:cNvSpPr>
            <p:nvPr/>
          </p:nvSpPr>
          <p:spPr bwMode="auto">
            <a:xfrm>
              <a:off x="4696" y="771"/>
              <a:ext cx="681" cy="3267"/>
            </a:xfrm>
            <a:custGeom>
              <a:avLst/>
              <a:gdLst>
                <a:gd name="T0" fmla="*/ 385 w 642"/>
                <a:gd name="T1" fmla="*/ 3113 h 3267"/>
                <a:gd name="T2" fmla="*/ 434 w 642"/>
                <a:gd name="T3" fmla="*/ 2873 h 3267"/>
                <a:gd name="T4" fmla="*/ 470 w 642"/>
                <a:gd name="T5" fmla="*/ 2727 h 3267"/>
                <a:gd name="T6" fmla="*/ 495 w 642"/>
                <a:gd name="T7" fmla="*/ 2629 h 3267"/>
                <a:gd name="T8" fmla="*/ 515 w 642"/>
                <a:gd name="T9" fmla="*/ 2538 h 3267"/>
                <a:gd name="T10" fmla="*/ 551 w 642"/>
                <a:gd name="T11" fmla="*/ 2368 h 3267"/>
                <a:gd name="T12" fmla="*/ 572 w 642"/>
                <a:gd name="T13" fmla="*/ 2245 h 3267"/>
                <a:gd name="T14" fmla="*/ 587 w 642"/>
                <a:gd name="T15" fmla="*/ 2147 h 3267"/>
                <a:gd name="T16" fmla="*/ 600 w 642"/>
                <a:gd name="T17" fmla="*/ 2064 h 3267"/>
                <a:gd name="T18" fmla="*/ 621 w 642"/>
                <a:gd name="T19" fmla="*/ 1861 h 3267"/>
                <a:gd name="T20" fmla="*/ 639 w 642"/>
                <a:gd name="T21" fmla="*/ 1624 h 3267"/>
                <a:gd name="T22" fmla="*/ 641 w 642"/>
                <a:gd name="T23" fmla="*/ 1521 h 3267"/>
                <a:gd name="T24" fmla="*/ 630 w 642"/>
                <a:gd name="T25" fmla="*/ 1334 h 3267"/>
                <a:gd name="T26" fmla="*/ 621 w 642"/>
                <a:gd name="T27" fmla="*/ 1234 h 3267"/>
                <a:gd name="T28" fmla="*/ 614 w 642"/>
                <a:gd name="T29" fmla="*/ 1151 h 3267"/>
                <a:gd name="T30" fmla="*/ 607 w 642"/>
                <a:gd name="T31" fmla="*/ 1083 h 3267"/>
                <a:gd name="T32" fmla="*/ 589 w 642"/>
                <a:gd name="T33" fmla="*/ 964 h 3267"/>
                <a:gd name="T34" fmla="*/ 563 w 642"/>
                <a:gd name="T35" fmla="*/ 816 h 3267"/>
                <a:gd name="T36" fmla="*/ 535 w 642"/>
                <a:gd name="T37" fmla="*/ 662 h 3267"/>
                <a:gd name="T38" fmla="*/ 508 w 642"/>
                <a:gd name="T39" fmla="*/ 523 h 3267"/>
                <a:gd name="T40" fmla="*/ 484 w 642"/>
                <a:gd name="T41" fmla="*/ 420 h 3267"/>
                <a:gd name="T42" fmla="*/ 466 w 642"/>
                <a:gd name="T43" fmla="*/ 347 h 3267"/>
                <a:gd name="T44" fmla="*/ 444 w 642"/>
                <a:gd name="T45" fmla="*/ 242 h 3267"/>
                <a:gd name="T46" fmla="*/ 435 w 642"/>
                <a:gd name="T47" fmla="*/ 169 h 3267"/>
                <a:gd name="T48" fmla="*/ 432 w 642"/>
                <a:gd name="T49" fmla="*/ 78 h 3267"/>
                <a:gd name="T50" fmla="*/ 206 w 642"/>
                <a:gd name="T51" fmla="*/ 0 h 3267"/>
                <a:gd name="T52" fmla="*/ 204 w 642"/>
                <a:gd name="T53" fmla="*/ 112 h 3267"/>
                <a:gd name="T54" fmla="*/ 197 w 642"/>
                <a:gd name="T55" fmla="*/ 194 h 3267"/>
                <a:gd name="T56" fmla="*/ 184 w 642"/>
                <a:gd name="T57" fmla="*/ 283 h 3267"/>
                <a:gd name="T58" fmla="*/ 162 w 642"/>
                <a:gd name="T59" fmla="*/ 370 h 3267"/>
                <a:gd name="T60" fmla="*/ 142 w 642"/>
                <a:gd name="T61" fmla="*/ 450 h 3267"/>
                <a:gd name="T62" fmla="*/ 115 w 642"/>
                <a:gd name="T63" fmla="*/ 566 h 3267"/>
                <a:gd name="T64" fmla="*/ 85 w 642"/>
                <a:gd name="T65" fmla="*/ 714 h 3267"/>
                <a:gd name="T66" fmla="*/ 56 w 642"/>
                <a:gd name="T67" fmla="*/ 866 h 3267"/>
                <a:gd name="T68" fmla="*/ 34 w 642"/>
                <a:gd name="T69" fmla="*/ 1008 h 3267"/>
                <a:gd name="T70" fmla="*/ 23 w 642"/>
                <a:gd name="T71" fmla="*/ 1113 h 3267"/>
                <a:gd name="T72" fmla="*/ 14 w 642"/>
                <a:gd name="T73" fmla="*/ 1259 h 3267"/>
                <a:gd name="T74" fmla="*/ 7 w 642"/>
                <a:gd name="T75" fmla="*/ 1366 h 3267"/>
                <a:gd name="T76" fmla="*/ 4 w 642"/>
                <a:gd name="T77" fmla="*/ 1460 h 3267"/>
                <a:gd name="T78" fmla="*/ 0 w 642"/>
                <a:gd name="T79" fmla="*/ 1569 h 3267"/>
                <a:gd name="T80" fmla="*/ 5 w 642"/>
                <a:gd name="T81" fmla="*/ 1809 h 3267"/>
                <a:gd name="T82" fmla="*/ 29 w 642"/>
                <a:gd name="T83" fmla="*/ 2039 h 3267"/>
                <a:gd name="T84" fmla="*/ 56 w 642"/>
                <a:gd name="T85" fmla="*/ 2208 h 3267"/>
                <a:gd name="T86" fmla="*/ 74 w 642"/>
                <a:gd name="T87" fmla="*/ 2306 h 3267"/>
                <a:gd name="T88" fmla="*/ 106 w 642"/>
                <a:gd name="T89" fmla="*/ 2479 h 3267"/>
                <a:gd name="T90" fmla="*/ 132 w 642"/>
                <a:gd name="T91" fmla="*/ 2597 h 3267"/>
                <a:gd name="T92" fmla="*/ 155 w 642"/>
                <a:gd name="T93" fmla="*/ 2695 h 3267"/>
                <a:gd name="T94" fmla="*/ 182 w 642"/>
                <a:gd name="T95" fmla="*/ 2798 h 3267"/>
                <a:gd name="T96" fmla="*/ 234 w 642"/>
                <a:gd name="T97" fmla="*/ 3033 h 3267"/>
                <a:gd name="T98" fmla="*/ 267 w 642"/>
                <a:gd name="T99" fmla="*/ 3266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2" h="3267">
                  <a:moveTo>
                    <a:pt x="370" y="3266"/>
                  </a:moveTo>
                  <a:lnTo>
                    <a:pt x="376" y="3191"/>
                  </a:lnTo>
                  <a:lnTo>
                    <a:pt x="385" y="3113"/>
                  </a:lnTo>
                  <a:lnTo>
                    <a:pt x="399" y="3033"/>
                  </a:lnTo>
                  <a:lnTo>
                    <a:pt x="416" y="2953"/>
                  </a:lnTo>
                  <a:lnTo>
                    <a:pt x="434" y="2873"/>
                  </a:lnTo>
                  <a:lnTo>
                    <a:pt x="452" y="2798"/>
                  </a:lnTo>
                  <a:lnTo>
                    <a:pt x="461" y="2762"/>
                  </a:lnTo>
                  <a:lnTo>
                    <a:pt x="470" y="2727"/>
                  </a:lnTo>
                  <a:lnTo>
                    <a:pt x="479" y="2695"/>
                  </a:lnTo>
                  <a:lnTo>
                    <a:pt x="486" y="2663"/>
                  </a:lnTo>
                  <a:lnTo>
                    <a:pt x="495" y="2629"/>
                  </a:lnTo>
                  <a:lnTo>
                    <a:pt x="502" y="2597"/>
                  </a:lnTo>
                  <a:lnTo>
                    <a:pt x="509" y="2568"/>
                  </a:lnTo>
                  <a:lnTo>
                    <a:pt x="515" y="2538"/>
                  </a:lnTo>
                  <a:lnTo>
                    <a:pt x="527" y="2481"/>
                  </a:lnTo>
                  <a:lnTo>
                    <a:pt x="540" y="2425"/>
                  </a:lnTo>
                  <a:lnTo>
                    <a:pt x="551" y="2368"/>
                  </a:lnTo>
                  <a:lnTo>
                    <a:pt x="560" y="2309"/>
                  </a:lnTo>
                  <a:lnTo>
                    <a:pt x="565" y="2277"/>
                  </a:lnTo>
                  <a:lnTo>
                    <a:pt x="572" y="2245"/>
                  </a:lnTo>
                  <a:lnTo>
                    <a:pt x="578" y="2208"/>
                  </a:lnTo>
                  <a:lnTo>
                    <a:pt x="583" y="2172"/>
                  </a:lnTo>
                  <a:lnTo>
                    <a:pt x="587" y="2147"/>
                  </a:lnTo>
                  <a:lnTo>
                    <a:pt x="591" y="2121"/>
                  </a:lnTo>
                  <a:lnTo>
                    <a:pt x="594" y="2094"/>
                  </a:lnTo>
                  <a:lnTo>
                    <a:pt x="600" y="2064"/>
                  </a:lnTo>
                  <a:lnTo>
                    <a:pt x="607" y="2003"/>
                  </a:lnTo>
                  <a:lnTo>
                    <a:pt x="614" y="1934"/>
                  </a:lnTo>
                  <a:lnTo>
                    <a:pt x="621" y="1861"/>
                  </a:lnTo>
                  <a:lnTo>
                    <a:pt x="628" y="1784"/>
                  </a:lnTo>
                  <a:lnTo>
                    <a:pt x="634" y="1706"/>
                  </a:lnTo>
                  <a:lnTo>
                    <a:pt x="639" y="1624"/>
                  </a:lnTo>
                  <a:lnTo>
                    <a:pt x="641" y="1592"/>
                  </a:lnTo>
                  <a:lnTo>
                    <a:pt x="641" y="1555"/>
                  </a:lnTo>
                  <a:lnTo>
                    <a:pt x="641" y="1521"/>
                  </a:lnTo>
                  <a:lnTo>
                    <a:pt x="639" y="1482"/>
                  </a:lnTo>
                  <a:lnTo>
                    <a:pt x="636" y="1409"/>
                  </a:lnTo>
                  <a:lnTo>
                    <a:pt x="630" y="1334"/>
                  </a:lnTo>
                  <a:lnTo>
                    <a:pt x="628" y="1300"/>
                  </a:lnTo>
                  <a:lnTo>
                    <a:pt x="625" y="1266"/>
                  </a:lnTo>
                  <a:lnTo>
                    <a:pt x="621" y="1234"/>
                  </a:lnTo>
                  <a:lnTo>
                    <a:pt x="619" y="1204"/>
                  </a:lnTo>
                  <a:lnTo>
                    <a:pt x="616" y="1177"/>
                  </a:lnTo>
                  <a:lnTo>
                    <a:pt x="614" y="1151"/>
                  </a:lnTo>
                  <a:lnTo>
                    <a:pt x="612" y="1131"/>
                  </a:lnTo>
                  <a:lnTo>
                    <a:pt x="610" y="1113"/>
                  </a:lnTo>
                  <a:lnTo>
                    <a:pt x="607" y="1083"/>
                  </a:lnTo>
                  <a:lnTo>
                    <a:pt x="601" y="1049"/>
                  </a:lnTo>
                  <a:lnTo>
                    <a:pt x="596" y="1008"/>
                  </a:lnTo>
                  <a:lnTo>
                    <a:pt x="589" y="964"/>
                  </a:lnTo>
                  <a:lnTo>
                    <a:pt x="581" y="919"/>
                  </a:lnTo>
                  <a:lnTo>
                    <a:pt x="572" y="868"/>
                  </a:lnTo>
                  <a:lnTo>
                    <a:pt x="563" y="816"/>
                  </a:lnTo>
                  <a:lnTo>
                    <a:pt x="554" y="766"/>
                  </a:lnTo>
                  <a:lnTo>
                    <a:pt x="545" y="714"/>
                  </a:lnTo>
                  <a:lnTo>
                    <a:pt x="535" y="662"/>
                  </a:lnTo>
                  <a:lnTo>
                    <a:pt x="526" y="614"/>
                  </a:lnTo>
                  <a:lnTo>
                    <a:pt x="517" y="566"/>
                  </a:lnTo>
                  <a:lnTo>
                    <a:pt x="508" y="523"/>
                  </a:lnTo>
                  <a:lnTo>
                    <a:pt x="499" y="484"/>
                  </a:lnTo>
                  <a:lnTo>
                    <a:pt x="491" y="450"/>
                  </a:lnTo>
                  <a:lnTo>
                    <a:pt x="484" y="420"/>
                  </a:lnTo>
                  <a:lnTo>
                    <a:pt x="477" y="393"/>
                  </a:lnTo>
                  <a:lnTo>
                    <a:pt x="472" y="370"/>
                  </a:lnTo>
                  <a:lnTo>
                    <a:pt x="466" y="347"/>
                  </a:lnTo>
                  <a:lnTo>
                    <a:pt x="461" y="324"/>
                  </a:lnTo>
                  <a:lnTo>
                    <a:pt x="452" y="283"/>
                  </a:lnTo>
                  <a:lnTo>
                    <a:pt x="444" y="242"/>
                  </a:lnTo>
                  <a:lnTo>
                    <a:pt x="441" y="219"/>
                  </a:lnTo>
                  <a:lnTo>
                    <a:pt x="439" y="194"/>
                  </a:lnTo>
                  <a:lnTo>
                    <a:pt x="435" y="169"/>
                  </a:lnTo>
                  <a:lnTo>
                    <a:pt x="435" y="142"/>
                  </a:lnTo>
                  <a:lnTo>
                    <a:pt x="434" y="112"/>
                  </a:lnTo>
                  <a:lnTo>
                    <a:pt x="432" y="78"/>
                  </a:lnTo>
                  <a:lnTo>
                    <a:pt x="432" y="41"/>
                  </a:lnTo>
                  <a:lnTo>
                    <a:pt x="432" y="0"/>
                  </a:lnTo>
                  <a:lnTo>
                    <a:pt x="206" y="0"/>
                  </a:lnTo>
                  <a:lnTo>
                    <a:pt x="206" y="41"/>
                  </a:lnTo>
                  <a:lnTo>
                    <a:pt x="204" y="78"/>
                  </a:lnTo>
                  <a:lnTo>
                    <a:pt x="204" y="112"/>
                  </a:lnTo>
                  <a:lnTo>
                    <a:pt x="202" y="142"/>
                  </a:lnTo>
                  <a:lnTo>
                    <a:pt x="200" y="169"/>
                  </a:lnTo>
                  <a:lnTo>
                    <a:pt x="197" y="194"/>
                  </a:lnTo>
                  <a:lnTo>
                    <a:pt x="195" y="219"/>
                  </a:lnTo>
                  <a:lnTo>
                    <a:pt x="191" y="242"/>
                  </a:lnTo>
                  <a:lnTo>
                    <a:pt x="184" y="283"/>
                  </a:lnTo>
                  <a:lnTo>
                    <a:pt x="173" y="324"/>
                  </a:lnTo>
                  <a:lnTo>
                    <a:pt x="168" y="347"/>
                  </a:lnTo>
                  <a:lnTo>
                    <a:pt x="162" y="370"/>
                  </a:lnTo>
                  <a:lnTo>
                    <a:pt x="157" y="393"/>
                  </a:lnTo>
                  <a:lnTo>
                    <a:pt x="150" y="420"/>
                  </a:lnTo>
                  <a:lnTo>
                    <a:pt x="142" y="450"/>
                  </a:lnTo>
                  <a:lnTo>
                    <a:pt x="133" y="484"/>
                  </a:lnTo>
                  <a:lnTo>
                    <a:pt x="124" y="523"/>
                  </a:lnTo>
                  <a:lnTo>
                    <a:pt x="115" y="566"/>
                  </a:lnTo>
                  <a:lnTo>
                    <a:pt x="106" y="614"/>
                  </a:lnTo>
                  <a:lnTo>
                    <a:pt x="96" y="662"/>
                  </a:lnTo>
                  <a:lnTo>
                    <a:pt x="85" y="714"/>
                  </a:lnTo>
                  <a:lnTo>
                    <a:pt x="76" y="763"/>
                  </a:lnTo>
                  <a:lnTo>
                    <a:pt x="65" y="816"/>
                  </a:lnTo>
                  <a:lnTo>
                    <a:pt x="56" y="866"/>
                  </a:lnTo>
                  <a:lnTo>
                    <a:pt x="49" y="916"/>
                  </a:lnTo>
                  <a:lnTo>
                    <a:pt x="40" y="964"/>
                  </a:lnTo>
                  <a:lnTo>
                    <a:pt x="34" y="1008"/>
                  </a:lnTo>
                  <a:lnTo>
                    <a:pt x="29" y="1049"/>
                  </a:lnTo>
                  <a:lnTo>
                    <a:pt x="25" y="1083"/>
                  </a:lnTo>
                  <a:lnTo>
                    <a:pt x="23" y="1113"/>
                  </a:lnTo>
                  <a:lnTo>
                    <a:pt x="20" y="1163"/>
                  </a:lnTo>
                  <a:lnTo>
                    <a:pt x="18" y="1211"/>
                  </a:lnTo>
                  <a:lnTo>
                    <a:pt x="14" y="1259"/>
                  </a:lnTo>
                  <a:lnTo>
                    <a:pt x="11" y="1311"/>
                  </a:lnTo>
                  <a:lnTo>
                    <a:pt x="9" y="1339"/>
                  </a:lnTo>
                  <a:lnTo>
                    <a:pt x="7" y="1366"/>
                  </a:lnTo>
                  <a:lnTo>
                    <a:pt x="5" y="1396"/>
                  </a:lnTo>
                  <a:lnTo>
                    <a:pt x="4" y="1425"/>
                  </a:lnTo>
                  <a:lnTo>
                    <a:pt x="4" y="1460"/>
                  </a:lnTo>
                  <a:lnTo>
                    <a:pt x="2" y="1494"/>
                  </a:lnTo>
                  <a:lnTo>
                    <a:pt x="0" y="1530"/>
                  </a:lnTo>
                  <a:lnTo>
                    <a:pt x="0" y="1569"/>
                  </a:lnTo>
                  <a:lnTo>
                    <a:pt x="0" y="1649"/>
                  </a:lnTo>
                  <a:lnTo>
                    <a:pt x="2" y="1729"/>
                  </a:lnTo>
                  <a:lnTo>
                    <a:pt x="5" y="1809"/>
                  </a:lnTo>
                  <a:lnTo>
                    <a:pt x="13" y="1889"/>
                  </a:lnTo>
                  <a:lnTo>
                    <a:pt x="20" y="1966"/>
                  </a:lnTo>
                  <a:lnTo>
                    <a:pt x="29" y="2039"/>
                  </a:lnTo>
                  <a:lnTo>
                    <a:pt x="38" y="2108"/>
                  </a:lnTo>
                  <a:lnTo>
                    <a:pt x="49" y="2172"/>
                  </a:lnTo>
                  <a:lnTo>
                    <a:pt x="56" y="2208"/>
                  </a:lnTo>
                  <a:lnTo>
                    <a:pt x="61" y="2242"/>
                  </a:lnTo>
                  <a:lnTo>
                    <a:pt x="69" y="2277"/>
                  </a:lnTo>
                  <a:lnTo>
                    <a:pt x="74" y="2306"/>
                  </a:lnTo>
                  <a:lnTo>
                    <a:pt x="85" y="2368"/>
                  </a:lnTo>
                  <a:lnTo>
                    <a:pt x="96" y="2425"/>
                  </a:lnTo>
                  <a:lnTo>
                    <a:pt x="106" y="2479"/>
                  </a:lnTo>
                  <a:lnTo>
                    <a:pt x="117" y="2536"/>
                  </a:lnTo>
                  <a:lnTo>
                    <a:pt x="124" y="2568"/>
                  </a:lnTo>
                  <a:lnTo>
                    <a:pt x="132" y="2597"/>
                  </a:lnTo>
                  <a:lnTo>
                    <a:pt x="139" y="2629"/>
                  </a:lnTo>
                  <a:lnTo>
                    <a:pt x="148" y="2663"/>
                  </a:lnTo>
                  <a:lnTo>
                    <a:pt x="155" y="2695"/>
                  </a:lnTo>
                  <a:lnTo>
                    <a:pt x="164" y="2727"/>
                  </a:lnTo>
                  <a:lnTo>
                    <a:pt x="173" y="2762"/>
                  </a:lnTo>
                  <a:lnTo>
                    <a:pt x="182" y="2798"/>
                  </a:lnTo>
                  <a:lnTo>
                    <a:pt x="200" y="2873"/>
                  </a:lnTo>
                  <a:lnTo>
                    <a:pt x="218" y="2953"/>
                  </a:lnTo>
                  <a:lnTo>
                    <a:pt x="234" y="3033"/>
                  </a:lnTo>
                  <a:lnTo>
                    <a:pt x="249" y="3113"/>
                  </a:lnTo>
                  <a:lnTo>
                    <a:pt x="260" y="3191"/>
                  </a:lnTo>
                  <a:lnTo>
                    <a:pt x="267" y="3266"/>
                  </a:lnTo>
                  <a:lnTo>
                    <a:pt x="370" y="3266"/>
                  </a:lnTo>
                </a:path>
              </a:pathLst>
            </a:custGeom>
            <a:pattFill prst="dkVert">
              <a:fgClr>
                <a:srgbClr val="FFCCCC"/>
              </a:fgClr>
              <a:bgClr>
                <a:srgbClr val="FFFFFF"/>
              </a:bgClr>
            </a:patt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199" name="Oval 15" descr="Stuoia"/>
            <p:cNvSpPr>
              <a:spLocks noChangeArrowheads="1"/>
            </p:cNvSpPr>
            <p:nvPr/>
          </p:nvSpPr>
          <p:spPr bwMode="auto">
            <a:xfrm>
              <a:off x="4831" y="2251"/>
              <a:ext cx="443" cy="152"/>
            </a:xfrm>
            <a:prstGeom prst="ellipse">
              <a:avLst/>
            </a:prstGeom>
            <a:blipFill dpi="0" rotWithShape="1">
              <a:blip r:embed="rId2"/>
              <a:srcRect/>
              <a:tile tx="0" ty="0" sx="100000" sy="100000" flip="none" algn="tl"/>
            </a:blipFill>
            <a:ln w="9525">
              <a:solidFill>
                <a:srgbClr val="CC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93223" name="Group 39"/>
            <p:cNvGrpSpPr>
              <a:grpSpLocks/>
            </p:cNvGrpSpPr>
            <p:nvPr/>
          </p:nvGrpSpPr>
          <p:grpSpPr bwMode="auto">
            <a:xfrm>
              <a:off x="4604" y="1389"/>
              <a:ext cx="116" cy="1996"/>
              <a:chOff x="3471" y="1253"/>
              <a:chExt cx="151" cy="2359"/>
            </a:xfrm>
          </p:grpSpPr>
          <p:sp>
            <p:nvSpPr>
              <p:cNvPr id="93224" name="Oval 40"/>
              <p:cNvSpPr>
                <a:spLocks noChangeArrowheads="1"/>
              </p:cNvSpPr>
              <p:nvPr/>
            </p:nvSpPr>
            <p:spPr bwMode="auto">
              <a:xfrm>
                <a:off x="3472" y="284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5" name="Oval 41"/>
              <p:cNvSpPr>
                <a:spLocks noChangeArrowheads="1"/>
              </p:cNvSpPr>
              <p:nvPr/>
            </p:nvSpPr>
            <p:spPr bwMode="auto">
              <a:xfrm>
                <a:off x="3471" y="252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6" name="Oval 42"/>
              <p:cNvSpPr>
                <a:spLocks noChangeArrowheads="1"/>
              </p:cNvSpPr>
              <p:nvPr/>
            </p:nvSpPr>
            <p:spPr bwMode="auto">
              <a:xfrm>
                <a:off x="3476" y="347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7" name="Oval 43"/>
              <p:cNvSpPr>
                <a:spLocks noChangeArrowheads="1"/>
              </p:cNvSpPr>
              <p:nvPr/>
            </p:nvSpPr>
            <p:spPr bwMode="auto">
              <a:xfrm>
                <a:off x="3475" y="315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8" name="Oval 44"/>
              <p:cNvSpPr>
                <a:spLocks noChangeArrowheads="1"/>
              </p:cNvSpPr>
              <p:nvPr/>
            </p:nvSpPr>
            <p:spPr bwMode="auto">
              <a:xfrm>
                <a:off x="3476" y="156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29" name="Oval 45"/>
              <p:cNvSpPr>
                <a:spLocks noChangeArrowheads="1"/>
              </p:cNvSpPr>
              <p:nvPr/>
            </p:nvSpPr>
            <p:spPr bwMode="auto">
              <a:xfrm>
                <a:off x="3475" y="125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0" name="Oval 46"/>
              <p:cNvSpPr>
                <a:spLocks noChangeArrowheads="1"/>
              </p:cNvSpPr>
              <p:nvPr/>
            </p:nvSpPr>
            <p:spPr bwMode="auto">
              <a:xfrm>
                <a:off x="3480" y="219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1" name="Oval 47"/>
              <p:cNvSpPr>
                <a:spLocks noChangeArrowheads="1"/>
              </p:cNvSpPr>
              <p:nvPr/>
            </p:nvSpPr>
            <p:spPr bwMode="auto">
              <a:xfrm>
                <a:off x="3479" y="188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3232" name="Group 48"/>
            <p:cNvGrpSpPr>
              <a:grpSpLocks/>
            </p:cNvGrpSpPr>
            <p:nvPr/>
          </p:nvGrpSpPr>
          <p:grpSpPr bwMode="auto">
            <a:xfrm>
              <a:off x="4848" y="1389"/>
              <a:ext cx="116" cy="1996"/>
              <a:chOff x="3471" y="1253"/>
              <a:chExt cx="151" cy="2359"/>
            </a:xfrm>
          </p:grpSpPr>
          <p:sp>
            <p:nvSpPr>
              <p:cNvPr id="93233" name="Oval 49"/>
              <p:cNvSpPr>
                <a:spLocks noChangeArrowheads="1"/>
              </p:cNvSpPr>
              <p:nvPr/>
            </p:nvSpPr>
            <p:spPr bwMode="auto">
              <a:xfrm>
                <a:off x="3472" y="284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4" name="Oval 50"/>
              <p:cNvSpPr>
                <a:spLocks noChangeArrowheads="1"/>
              </p:cNvSpPr>
              <p:nvPr/>
            </p:nvSpPr>
            <p:spPr bwMode="auto">
              <a:xfrm>
                <a:off x="3471" y="252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5" name="Oval 51"/>
              <p:cNvSpPr>
                <a:spLocks noChangeArrowheads="1"/>
              </p:cNvSpPr>
              <p:nvPr/>
            </p:nvSpPr>
            <p:spPr bwMode="auto">
              <a:xfrm>
                <a:off x="3476" y="347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6" name="Oval 52"/>
              <p:cNvSpPr>
                <a:spLocks noChangeArrowheads="1"/>
              </p:cNvSpPr>
              <p:nvPr/>
            </p:nvSpPr>
            <p:spPr bwMode="auto">
              <a:xfrm>
                <a:off x="3475" y="315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7" name="Oval 53"/>
              <p:cNvSpPr>
                <a:spLocks noChangeArrowheads="1"/>
              </p:cNvSpPr>
              <p:nvPr/>
            </p:nvSpPr>
            <p:spPr bwMode="auto">
              <a:xfrm>
                <a:off x="3476" y="156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8" name="Oval 54"/>
              <p:cNvSpPr>
                <a:spLocks noChangeArrowheads="1"/>
              </p:cNvSpPr>
              <p:nvPr/>
            </p:nvSpPr>
            <p:spPr bwMode="auto">
              <a:xfrm>
                <a:off x="3475" y="125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39" name="Oval 55"/>
              <p:cNvSpPr>
                <a:spLocks noChangeArrowheads="1"/>
              </p:cNvSpPr>
              <p:nvPr/>
            </p:nvSpPr>
            <p:spPr bwMode="auto">
              <a:xfrm>
                <a:off x="3480" y="219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0" name="Oval 56"/>
              <p:cNvSpPr>
                <a:spLocks noChangeArrowheads="1"/>
              </p:cNvSpPr>
              <p:nvPr/>
            </p:nvSpPr>
            <p:spPr bwMode="auto">
              <a:xfrm>
                <a:off x="3479" y="188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3241" name="Group 57"/>
            <p:cNvGrpSpPr>
              <a:grpSpLocks/>
            </p:cNvGrpSpPr>
            <p:nvPr/>
          </p:nvGrpSpPr>
          <p:grpSpPr bwMode="auto">
            <a:xfrm>
              <a:off x="5092" y="1389"/>
              <a:ext cx="116" cy="1996"/>
              <a:chOff x="3471" y="1253"/>
              <a:chExt cx="151" cy="2359"/>
            </a:xfrm>
          </p:grpSpPr>
          <p:sp>
            <p:nvSpPr>
              <p:cNvPr id="93242" name="Oval 58"/>
              <p:cNvSpPr>
                <a:spLocks noChangeArrowheads="1"/>
              </p:cNvSpPr>
              <p:nvPr/>
            </p:nvSpPr>
            <p:spPr bwMode="auto">
              <a:xfrm>
                <a:off x="3472" y="284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3" name="Oval 59"/>
              <p:cNvSpPr>
                <a:spLocks noChangeArrowheads="1"/>
              </p:cNvSpPr>
              <p:nvPr/>
            </p:nvSpPr>
            <p:spPr bwMode="auto">
              <a:xfrm>
                <a:off x="3471" y="252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4" name="Oval 60"/>
              <p:cNvSpPr>
                <a:spLocks noChangeArrowheads="1"/>
              </p:cNvSpPr>
              <p:nvPr/>
            </p:nvSpPr>
            <p:spPr bwMode="auto">
              <a:xfrm>
                <a:off x="3476" y="347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5" name="Oval 61"/>
              <p:cNvSpPr>
                <a:spLocks noChangeArrowheads="1"/>
              </p:cNvSpPr>
              <p:nvPr/>
            </p:nvSpPr>
            <p:spPr bwMode="auto">
              <a:xfrm>
                <a:off x="3475" y="315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6" name="Oval 62"/>
              <p:cNvSpPr>
                <a:spLocks noChangeArrowheads="1"/>
              </p:cNvSpPr>
              <p:nvPr/>
            </p:nvSpPr>
            <p:spPr bwMode="auto">
              <a:xfrm>
                <a:off x="3476" y="156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7" name="Oval 63"/>
              <p:cNvSpPr>
                <a:spLocks noChangeArrowheads="1"/>
              </p:cNvSpPr>
              <p:nvPr/>
            </p:nvSpPr>
            <p:spPr bwMode="auto">
              <a:xfrm>
                <a:off x="3475" y="125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8" name="Oval 64"/>
              <p:cNvSpPr>
                <a:spLocks noChangeArrowheads="1"/>
              </p:cNvSpPr>
              <p:nvPr/>
            </p:nvSpPr>
            <p:spPr bwMode="auto">
              <a:xfrm>
                <a:off x="3480" y="219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49" name="Oval 65"/>
              <p:cNvSpPr>
                <a:spLocks noChangeArrowheads="1"/>
              </p:cNvSpPr>
              <p:nvPr/>
            </p:nvSpPr>
            <p:spPr bwMode="auto">
              <a:xfrm>
                <a:off x="3479" y="188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3251" name="Text Box 67"/>
            <p:cNvSpPr txBox="1">
              <a:spLocks noChangeArrowheads="1"/>
            </p:cNvSpPr>
            <p:nvPr/>
          </p:nvSpPr>
          <p:spPr bwMode="auto">
            <a:xfrm>
              <a:off x="3831" y="3226"/>
              <a:ext cx="1157" cy="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sz="1600" b="1" dirty="0"/>
                <a:t>Griglia di elettrodi che produce una immagine</a:t>
              </a:r>
            </a:p>
            <a:p>
              <a:r>
                <a:rPr lang="it-IT" altLang="en-US" sz="1600" b="1" dirty="0">
                  <a:solidFill>
                    <a:srgbClr val="FF0000"/>
                  </a:solidFill>
                </a:rPr>
                <a:t>(HD-EMG).</a:t>
              </a:r>
            </a:p>
          </p:txBody>
        </p:sp>
        <p:grpSp>
          <p:nvGrpSpPr>
            <p:cNvPr id="93253" name="Group 69"/>
            <p:cNvGrpSpPr>
              <a:grpSpLocks/>
            </p:cNvGrpSpPr>
            <p:nvPr/>
          </p:nvGrpSpPr>
          <p:grpSpPr bwMode="auto">
            <a:xfrm>
              <a:off x="5305" y="1389"/>
              <a:ext cx="116" cy="1996"/>
              <a:chOff x="3471" y="1253"/>
              <a:chExt cx="151" cy="2359"/>
            </a:xfrm>
          </p:grpSpPr>
          <p:sp>
            <p:nvSpPr>
              <p:cNvPr id="93254" name="Oval 70"/>
              <p:cNvSpPr>
                <a:spLocks noChangeArrowheads="1"/>
              </p:cNvSpPr>
              <p:nvPr/>
            </p:nvSpPr>
            <p:spPr bwMode="auto">
              <a:xfrm>
                <a:off x="3472" y="284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55" name="Oval 71"/>
              <p:cNvSpPr>
                <a:spLocks noChangeArrowheads="1"/>
              </p:cNvSpPr>
              <p:nvPr/>
            </p:nvSpPr>
            <p:spPr bwMode="auto">
              <a:xfrm>
                <a:off x="3471" y="252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56" name="Oval 72"/>
              <p:cNvSpPr>
                <a:spLocks noChangeArrowheads="1"/>
              </p:cNvSpPr>
              <p:nvPr/>
            </p:nvSpPr>
            <p:spPr bwMode="auto">
              <a:xfrm>
                <a:off x="3476" y="3470"/>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57" name="Oval 73"/>
              <p:cNvSpPr>
                <a:spLocks noChangeArrowheads="1"/>
              </p:cNvSpPr>
              <p:nvPr/>
            </p:nvSpPr>
            <p:spPr bwMode="auto">
              <a:xfrm>
                <a:off x="3475" y="3158"/>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58" name="Oval 74"/>
              <p:cNvSpPr>
                <a:spLocks noChangeArrowheads="1"/>
              </p:cNvSpPr>
              <p:nvPr/>
            </p:nvSpPr>
            <p:spPr bwMode="auto">
              <a:xfrm>
                <a:off x="3476" y="156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59" name="Oval 75"/>
              <p:cNvSpPr>
                <a:spLocks noChangeArrowheads="1"/>
              </p:cNvSpPr>
              <p:nvPr/>
            </p:nvSpPr>
            <p:spPr bwMode="auto">
              <a:xfrm>
                <a:off x="3475" y="125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60" name="Oval 76"/>
              <p:cNvSpPr>
                <a:spLocks noChangeArrowheads="1"/>
              </p:cNvSpPr>
              <p:nvPr/>
            </p:nvSpPr>
            <p:spPr bwMode="auto">
              <a:xfrm>
                <a:off x="3480" y="2195"/>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61" name="Oval 77"/>
              <p:cNvSpPr>
                <a:spLocks noChangeArrowheads="1"/>
              </p:cNvSpPr>
              <p:nvPr/>
            </p:nvSpPr>
            <p:spPr bwMode="auto">
              <a:xfrm>
                <a:off x="3479" y="1883"/>
                <a:ext cx="142" cy="142"/>
              </a:xfrm>
              <a:prstGeom prst="ellipse">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3265" name="Line 81"/>
            <p:cNvSpPr>
              <a:spLocks noChangeShapeType="1"/>
            </p:cNvSpPr>
            <p:nvPr/>
          </p:nvSpPr>
          <p:spPr bwMode="auto">
            <a:xfrm flipV="1">
              <a:off x="4356" y="2828"/>
              <a:ext cx="227" cy="27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3271" name="Line 87"/>
          <p:cNvSpPr>
            <a:spLocks noChangeShapeType="1"/>
          </p:cNvSpPr>
          <p:nvPr/>
        </p:nvSpPr>
        <p:spPr bwMode="auto">
          <a:xfrm>
            <a:off x="4716463" y="3644900"/>
            <a:ext cx="576262"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272" name="Line 88"/>
          <p:cNvSpPr>
            <a:spLocks noChangeShapeType="1"/>
          </p:cNvSpPr>
          <p:nvPr/>
        </p:nvSpPr>
        <p:spPr bwMode="auto">
          <a:xfrm flipH="1">
            <a:off x="3635375" y="3644900"/>
            <a:ext cx="7207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273" name="Text Box 89"/>
          <p:cNvSpPr txBox="1">
            <a:spLocks noChangeArrowheads="1"/>
          </p:cNvSpPr>
          <p:nvPr/>
        </p:nvSpPr>
        <p:spPr bwMode="auto">
          <a:xfrm>
            <a:off x="5200650" y="355600"/>
            <a:ext cx="320472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1600" b="1" dirty="0"/>
              <a:t>Acquisizione monopolare o SD</a:t>
            </a:r>
          </a:p>
        </p:txBody>
      </p:sp>
      <p:sp>
        <p:nvSpPr>
          <p:cNvPr id="93274" name="Line 90"/>
          <p:cNvSpPr>
            <a:spLocks noChangeShapeType="1"/>
          </p:cNvSpPr>
          <p:nvPr/>
        </p:nvSpPr>
        <p:spPr bwMode="auto">
          <a:xfrm>
            <a:off x="5580063" y="692150"/>
            <a:ext cx="0" cy="3603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3275" name="Line 91"/>
          <p:cNvSpPr>
            <a:spLocks noChangeShapeType="1"/>
          </p:cNvSpPr>
          <p:nvPr/>
        </p:nvSpPr>
        <p:spPr bwMode="auto">
          <a:xfrm>
            <a:off x="7885113" y="765175"/>
            <a:ext cx="0" cy="3603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83" name="Picture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5851260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932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932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2" name="TextBox 1"/>
          <p:cNvSpPr txBox="1"/>
          <p:nvPr/>
        </p:nvSpPr>
        <p:spPr>
          <a:xfrm>
            <a:off x="2421320" y="2353660"/>
            <a:ext cx="3877985" cy="646331"/>
          </a:xfrm>
          <a:prstGeom prst="rect">
            <a:avLst/>
          </a:prstGeom>
          <a:noFill/>
        </p:spPr>
        <p:txBody>
          <a:bodyPr wrap="none" rtlCol="0">
            <a:spAutoFit/>
          </a:bodyPr>
          <a:lstStyle/>
          <a:p>
            <a:r>
              <a:rPr lang="it-IT" sz="3600" b="1" dirty="0">
                <a:solidFill>
                  <a:schemeClr val="bg1"/>
                </a:solidFill>
              </a:rPr>
              <a:t>Lo stato dell’arte</a:t>
            </a:r>
            <a:endParaRPr lang="en-US" sz="3600" b="1" dirty="0">
              <a:solidFill>
                <a:schemeClr val="bg1"/>
              </a:solidFill>
            </a:endParaRPr>
          </a:p>
        </p:txBody>
      </p:sp>
    </p:spTree>
    <p:extLst>
      <p:ext uri="{BB962C8B-B14F-4D97-AF65-F5344CB8AC3E}">
        <p14:creationId xmlns:p14="http://schemas.microsoft.com/office/powerpoint/2010/main" val="416919658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92360" y="126170"/>
            <a:ext cx="6817892" cy="954107"/>
          </a:xfrm>
          <a:prstGeom prst="rect">
            <a:avLst/>
          </a:prstGeom>
          <a:noFill/>
        </p:spPr>
        <p:txBody>
          <a:bodyPr wrap="none" rtlCol="0">
            <a:spAutoFit/>
          </a:bodyPr>
          <a:lstStyle/>
          <a:p>
            <a:pPr algn="ctr"/>
            <a:r>
              <a:rPr lang="it-IT" sz="2800" b="1" dirty="0"/>
              <a:t>Applicazioni del segnale sEMG in </a:t>
            </a:r>
          </a:p>
          <a:p>
            <a:pPr algn="ctr"/>
            <a:r>
              <a:rPr lang="it-IT" sz="2800" b="1" dirty="0"/>
              <a:t>prevenzione e medicina occupazionale</a:t>
            </a:r>
            <a:endParaRPr lang="en-US" sz="2800" b="1" dirty="0"/>
          </a:p>
        </p:txBody>
      </p:sp>
      <p:sp>
        <p:nvSpPr>
          <p:cNvPr id="3" name="TextBox 2"/>
          <p:cNvSpPr txBox="1"/>
          <p:nvPr/>
        </p:nvSpPr>
        <p:spPr>
          <a:xfrm>
            <a:off x="193830" y="1092641"/>
            <a:ext cx="8950170" cy="707886"/>
          </a:xfrm>
          <a:prstGeom prst="rect">
            <a:avLst/>
          </a:prstGeom>
          <a:noFill/>
        </p:spPr>
        <p:txBody>
          <a:bodyPr wrap="square" rtlCol="0">
            <a:spAutoFit/>
          </a:bodyPr>
          <a:lstStyle/>
          <a:p>
            <a:r>
              <a:rPr lang="it-IT" sz="2000" b="1" dirty="0"/>
              <a:t>Su questo tema sono stati svolti numerosi progetti europei, scritti libri di testo e pubblicati centinaia di articoli scientifici. Vedere:</a:t>
            </a:r>
            <a:endParaRPr lang="en-US" sz="2000" b="1" dirty="0"/>
          </a:p>
        </p:txBody>
      </p:sp>
      <p:sp>
        <p:nvSpPr>
          <p:cNvPr id="4" name="Text Box 3"/>
          <p:cNvSpPr txBox="1">
            <a:spLocks noChangeArrowheads="1"/>
          </p:cNvSpPr>
          <p:nvPr/>
        </p:nvSpPr>
        <p:spPr bwMode="auto">
          <a:xfrm>
            <a:off x="203999" y="2008015"/>
            <a:ext cx="8802410"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b="1" dirty="0" err="1"/>
              <a:t>European</a:t>
            </a:r>
            <a:r>
              <a:rPr lang="it-IT" altLang="en-US" b="1" dirty="0"/>
              <a:t> Agency for </a:t>
            </a:r>
            <a:r>
              <a:rPr lang="it-IT" altLang="en-US" b="1" dirty="0" err="1"/>
              <a:t>safety</a:t>
            </a:r>
            <a:r>
              <a:rPr lang="it-IT" altLang="en-US" b="1" dirty="0"/>
              <a:t> and </a:t>
            </a:r>
            <a:r>
              <a:rPr lang="it-IT" altLang="en-US" b="1" dirty="0" err="1"/>
              <a:t>health</a:t>
            </a:r>
            <a:r>
              <a:rPr lang="it-IT" altLang="en-US" b="1" dirty="0"/>
              <a:t> </a:t>
            </a:r>
            <a:r>
              <a:rPr lang="it-IT" altLang="en-US" b="1" dirty="0" err="1"/>
              <a:t>at</a:t>
            </a:r>
            <a:r>
              <a:rPr lang="it-IT" altLang="en-US" b="1" dirty="0"/>
              <a:t> Work, Bilbao, Spagna</a:t>
            </a:r>
          </a:p>
          <a:p>
            <a:pPr eaLnBrk="1" hangingPunct="1"/>
            <a:r>
              <a:rPr lang="it-IT" altLang="en-US" b="1" dirty="0">
                <a:hlinkClick r:id="rId2"/>
              </a:rPr>
              <a:t>http://osha.europa.eu</a:t>
            </a:r>
            <a:r>
              <a:rPr lang="it-IT" altLang="en-US" b="1" dirty="0"/>
              <a:t>,         e-mail: </a:t>
            </a:r>
            <a:r>
              <a:rPr lang="it-IT" altLang="en-US" b="1" dirty="0">
                <a:hlinkClick r:id="rId3"/>
              </a:rPr>
              <a:t>information@osha.europa.eu</a:t>
            </a:r>
            <a:endParaRPr lang="it-IT" altLang="en-US" b="1" dirty="0"/>
          </a:p>
          <a:p>
            <a:pPr eaLnBrk="1" hangingPunct="1"/>
            <a:r>
              <a:rPr lang="it-IT" altLang="en-US" b="1" dirty="0"/>
              <a:t>Relazione tematica sulle patologie muscoloscheletriche (2008)</a:t>
            </a:r>
          </a:p>
          <a:p>
            <a:pPr eaLnBrk="1" hangingPunct="1"/>
            <a:endParaRPr lang="it-IT" altLang="en-US" b="1" dirty="0"/>
          </a:p>
          <a:p>
            <a:pPr eaLnBrk="1" hangingPunct="1"/>
            <a:r>
              <a:rPr lang="it-IT" altLang="en-US" b="1" dirty="0"/>
              <a:t>La Fondazione Europea per il miglioramento delle condizioni di vita e di lavoro</a:t>
            </a:r>
          </a:p>
          <a:p>
            <a:pPr eaLnBrk="1" hangingPunct="1"/>
            <a:r>
              <a:rPr lang="it-IT" altLang="en-US" b="1" dirty="0"/>
              <a:t>ha pubblicato il </a:t>
            </a:r>
            <a:r>
              <a:rPr lang="it-IT" altLang="en-US" b="1" dirty="0" err="1"/>
              <a:t>Fifth</a:t>
            </a:r>
            <a:r>
              <a:rPr lang="it-IT" altLang="en-US" b="1" dirty="0"/>
              <a:t> </a:t>
            </a:r>
            <a:r>
              <a:rPr lang="it-IT" altLang="en-US" b="1" dirty="0" err="1"/>
              <a:t>European</a:t>
            </a:r>
            <a:r>
              <a:rPr lang="it-IT" altLang="en-US" b="1" dirty="0"/>
              <a:t> </a:t>
            </a:r>
            <a:r>
              <a:rPr lang="it-IT" altLang="en-US" b="1" dirty="0" err="1"/>
              <a:t>Working</a:t>
            </a:r>
            <a:r>
              <a:rPr lang="it-IT" altLang="en-US" b="1" dirty="0"/>
              <a:t> </a:t>
            </a:r>
            <a:r>
              <a:rPr lang="it-IT" altLang="en-US" b="1" dirty="0" err="1"/>
              <a:t>Conditions</a:t>
            </a:r>
            <a:r>
              <a:rPr lang="it-IT" altLang="en-US" b="1" dirty="0"/>
              <a:t> </a:t>
            </a:r>
            <a:r>
              <a:rPr lang="it-IT" altLang="en-US" b="1" dirty="0" err="1"/>
              <a:t>Survey</a:t>
            </a:r>
            <a:r>
              <a:rPr lang="it-IT" altLang="en-US" b="1" dirty="0"/>
              <a:t> (2010)</a:t>
            </a:r>
          </a:p>
          <a:p>
            <a:r>
              <a:rPr lang="it-IT" altLang="en-US" b="1" dirty="0">
                <a:hlinkClick r:id="rId4"/>
              </a:rPr>
              <a:t>https://www.eurofound.europa.eu/surveys/european-working-conditions-</a:t>
            </a:r>
            <a:endParaRPr lang="it-IT" altLang="en-US" b="1" dirty="0"/>
          </a:p>
          <a:p>
            <a:r>
              <a:rPr lang="it-IT" altLang="en-US" b="1" dirty="0" err="1"/>
              <a:t>surveys</a:t>
            </a:r>
            <a:r>
              <a:rPr lang="it-IT" altLang="en-US" b="1" dirty="0"/>
              <a:t>/sixth-european-working-conditions-survey-2015</a:t>
            </a:r>
          </a:p>
          <a:p>
            <a:r>
              <a:rPr lang="it-IT" altLang="en-US" b="1" dirty="0"/>
              <a:t>http://osha.europa.eu/topics/msds</a:t>
            </a:r>
          </a:p>
          <a:p>
            <a:pPr eaLnBrk="1" hangingPunct="1"/>
            <a:endParaRPr lang="it-IT" altLang="en-US" b="1" dirty="0"/>
          </a:p>
        </p:txBody>
      </p:sp>
      <p:sp>
        <p:nvSpPr>
          <p:cNvPr id="5" name="Text Box 6"/>
          <p:cNvSpPr txBox="1">
            <a:spLocks noChangeArrowheads="1"/>
          </p:cNvSpPr>
          <p:nvPr/>
        </p:nvSpPr>
        <p:spPr bwMode="auto">
          <a:xfrm>
            <a:off x="118206" y="4734770"/>
            <a:ext cx="9139204" cy="193899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Aft>
                <a:spcPts val="600"/>
              </a:spcAft>
            </a:pPr>
            <a:r>
              <a:rPr lang="it-IT" altLang="en-US" sz="2000" b="1" dirty="0"/>
              <a:t>Ricerca su PUBMED. </a:t>
            </a:r>
            <a:r>
              <a:rPr lang="it-IT" altLang="en-US" sz="2000" b="1" dirty="0">
                <a:hlinkClick r:id="rId5"/>
              </a:rPr>
              <a:t>https://www.ncbi.nlm.nih.gov/pubmed/</a:t>
            </a:r>
            <a:endParaRPr lang="it-IT" altLang="en-US" sz="2000" b="1" dirty="0"/>
          </a:p>
          <a:p>
            <a:pPr eaLnBrk="1" hangingPunct="1">
              <a:spcAft>
                <a:spcPts val="600"/>
              </a:spcAft>
            </a:pPr>
            <a:r>
              <a:rPr lang="it-IT" altLang="en-US" sz="2000" b="1" dirty="0" err="1"/>
              <a:t>Electromyography</a:t>
            </a:r>
            <a:r>
              <a:rPr lang="it-IT" altLang="en-US" sz="2000" b="1" dirty="0"/>
              <a:t> AND </a:t>
            </a:r>
            <a:r>
              <a:rPr lang="it-IT" altLang="en-US" sz="2000" b="1" dirty="0" err="1"/>
              <a:t>Ergonomics</a:t>
            </a:r>
            <a:r>
              <a:rPr lang="it-IT" altLang="en-US" sz="2000" b="1" dirty="0"/>
              <a:t>,  873 articoli e 33 </a:t>
            </a:r>
            <a:r>
              <a:rPr lang="it-IT" altLang="en-US" sz="2000" b="1" dirty="0" err="1"/>
              <a:t>reviews</a:t>
            </a:r>
            <a:endParaRPr lang="it-IT" altLang="en-US" sz="2000" b="1" dirty="0"/>
          </a:p>
          <a:p>
            <a:pPr eaLnBrk="1" hangingPunct="1">
              <a:spcAft>
                <a:spcPts val="600"/>
              </a:spcAft>
            </a:pPr>
            <a:r>
              <a:rPr lang="it-IT" altLang="en-US" sz="2000" b="1" dirty="0" err="1"/>
              <a:t>Electromyography</a:t>
            </a:r>
            <a:r>
              <a:rPr lang="it-IT" altLang="en-US" sz="2000" b="1" dirty="0"/>
              <a:t> AND Work-</a:t>
            </a:r>
            <a:r>
              <a:rPr lang="it-IT" altLang="en-US" sz="2000" b="1" dirty="0" err="1"/>
              <a:t>related</a:t>
            </a:r>
            <a:r>
              <a:rPr lang="it-IT" altLang="en-US" sz="2000" b="1" dirty="0"/>
              <a:t> </a:t>
            </a:r>
            <a:r>
              <a:rPr lang="it-IT" altLang="en-US" sz="2000" b="1" dirty="0" err="1"/>
              <a:t>Disorders</a:t>
            </a:r>
            <a:r>
              <a:rPr lang="it-IT" altLang="en-US" sz="2000" b="1" dirty="0"/>
              <a:t>, 122 articoli e 9 </a:t>
            </a:r>
            <a:r>
              <a:rPr lang="it-IT" altLang="en-US" sz="2000" b="1" dirty="0" err="1"/>
              <a:t>reviews</a:t>
            </a:r>
            <a:endParaRPr lang="it-IT" altLang="en-US" sz="2000" b="1" dirty="0"/>
          </a:p>
          <a:p>
            <a:pPr eaLnBrk="1" hangingPunct="1">
              <a:spcAft>
                <a:spcPts val="600"/>
              </a:spcAft>
            </a:pPr>
            <a:r>
              <a:rPr lang="it-IT" altLang="en-US" sz="2000" b="1" dirty="0" err="1"/>
              <a:t>Electromyography</a:t>
            </a:r>
            <a:r>
              <a:rPr lang="it-IT" altLang="en-US" sz="2000" b="1" dirty="0"/>
              <a:t> AND </a:t>
            </a:r>
            <a:r>
              <a:rPr lang="it-IT" altLang="en-US" sz="2000" b="1" dirty="0" err="1"/>
              <a:t>Occupational</a:t>
            </a:r>
            <a:r>
              <a:rPr lang="it-IT" altLang="en-US" sz="2000" b="1" dirty="0"/>
              <a:t> </a:t>
            </a:r>
            <a:r>
              <a:rPr lang="it-IT" altLang="en-US" sz="2000" b="1" dirty="0" err="1"/>
              <a:t>Disorders</a:t>
            </a:r>
            <a:r>
              <a:rPr lang="it-IT" altLang="en-US" sz="2000" b="1" dirty="0"/>
              <a:t>, 254 articoli e 24 </a:t>
            </a:r>
            <a:r>
              <a:rPr lang="it-IT" altLang="en-US" sz="2000" b="1" dirty="0" err="1"/>
              <a:t>reviews</a:t>
            </a:r>
            <a:endParaRPr lang="it-IT" altLang="en-US" sz="2000" b="1" dirty="0"/>
          </a:p>
          <a:p>
            <a:r>
              <a:rPr lang="it-IT" altLang="en-US" sz="2000" b="1" dirty="0" err="1"/>
              <a:t>Electromyography</a:t>
            </a:r>
            <a:r>
              <a:rPr lang="it-IT" altLang="en-US" sz="2000" b="1" dirty="0"/>
              <a:t> AND </a:t>
            </a:r>
            <a:r>
              <a:rPr lang="it-IT" altLang="en-US" sz="2000" b="1" dirty="0" err="1"/>
              <a:t>Prevention</a:t>
            </a:r>
            <a:r>
              <a:rPr lang="it-IT" altLang="en-US" sz="2000" b="1" dirty="0"/>
              <a:t>, 1714 articoli e 158 </a:t>
            </a:r>
            <a:r>
              <a:rPr lang="it-IT" altLang="en-US" sz="2000" b="1" dirty="0" err="1"/>
              <a:t>reviews</a:t>
            </a:r>
            <a:endParaRPr lang="it-IT" altLang="en-US" sz="2000" b="1" dirty="0"/>
          </a:p>
        </p:txBody>
      </p:sp>
      <p:pic>
        <p:nvPicPr>
          <p:cNvPr id="6" name="Picture 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03831333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8" name="Text Box 4"/>
          <p:cNvSpPr txBox="1">
            <a:spLocks noChangeArrowheads="1"/>
          </p:cNvSpPr>
          <p:nvPr/>
        </p:nvSpPr>
        <p:spPr bwMode="auto">
          <a:xfrm>
            <a:off x="1601666" y="528238"/>
            <a:ext cx="7542334" cy="5819542"/>
          </a:xfrm>
          <a:prstGeom prst="rect">
            <a:avLst/>
          </a:prstGeom>
          <a:solidFill>
            <a:srgbClr val="0000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Aft>
                <a:spcPct val="30000"/>
              </a:spcAft>
            </a:pPr>
            <a:r>
              <a:rPr lang="en-US" altLang="en-US" b="1" dirty="0">
                <a:solidFill>
                  <a:srgbClr val="FFFF00"/>
                </a:solidFill>
              </a:rPr>
              <a:t>Surface electromyography for non-invasive assessment of muscles (SENIAM), 1997-2000.</a:t>
            </a:r>
            <a:endParaRPr lang="it-IT" altLang="en-US" b="1" dirty="0">
              <a:solidFill>
                <a:srgbClr val="FFFF00"/>
              </a:solidFill>
            </a:endParaRPr>
          </a:p>
          <a:p>
            <a:pPr>
              <a:spcAft>
                <a:spcPts val="800"/>
              </a:spcAft>
            </a:pPr>
            <a:r>
              <a:rPr lang="it-IT" altLang="en-US" sz="1600" b="1" dirty="0">
                <a:solidFill>
                  <a:schemeClr val="bg1"/>
                </a:solidFill>
              </a:rPr>
              <a:t>Standardizzazione delle metodiche di lettura e interpretazione dei segnali elettrici prodotti dai muscoli durante la loro contrazione. Le applicazioni di queste conoscenze riguardano l’ergonomia, la medicina della riabilitazione, dello sport e del lavoro.</a:t>
            </a:r>
            <a:endParaRPr lang="en-US" altLang="en-US" sz="1662" dirty="0">
              <a:solidFill>
                <a:srgbClr val="FFFF00"/>
              </a:solidFill>
            </a:endParaRPr>
          </a:p>
          <a:p>
            <a:pPr>
              <a:spcAft>
                <a:spcPts val="700"/>
              </a:spcAft>
            </a:pPr>
            <a:r>
              <a:rPr lang="en-US" altLang="en-US" b="1" dirty="0">
                <a:solidFill>
                  <a:srgbClr val="FFFF00"/>
                </a:solidFill>
              </a:rPr>
              <a:t>Prevention of muscle disorders in operation of computer input devices (PROCID), 1999-2001.</a:t>
            </a:r>
            <a:endParaRPr lang="it-IT" altLang="en-US" b="1" dirty="0">
              <a:solidFill>
                <a:srgbClr val="FFFF00"/>
              </a:solidFill>
            </a:endParaRPr>
          </a:p>
          <a:p>
            <a:pPr>
              <a:spcAft>
                <a:spcPts val="800"/>
              </a:spcAft>
            </a:pPr>
            <a:r>
              <a:rPr lang="it-IT" altLang="en-US" sz="1600" b="1" dirty="0">
                <a:solidFill>
                  <a:schemeClr val="bg1"/>
                </a:solidFill>
              </a:rPr>
              <a:t>Studio delle alterazioni muscolari nei lavoratori utilizzanti videoterminali e soggetti ad alterazioni neuromuscolari causate dalla ripetitività del lavoro (uso prolungato di tastiera e mouse, problemi posturali, tensione, stress, </a:t>
            </a:r>
            <a:r>
              <a:rPr lang="it-IT" altLang="en-US" sz="1600" b="1" dirty="0" err="1">
                <a:solidFill>
                  <a:schemeClr val="bg1"/>
                </a:solidFill>
              </a:rPr>
              <a:t>ecc</a:t>
            </a:r>
            <a:r>
              <a:rPr lang="it-IT" altLang="en-US" sz="1600" b="1" dirty="0">
                <a:solidFill>
                  <a:schemeClr val="bg1"/>
                </a:solidFill>
              </a:rPr>
              <a:t>) e consistenti in dolori a muscoli del collo, spalle e schiena.</a:t>
            </a:r>
            <a:r>
              <a:rPr lang="it-IT" altLang="en-US" sz="1600" b="1" dirty="0"/>
              <a:t>.</a:t>
            </a:r>
            <a:endParaRPr lang="en-US" altLang="en-US" sz="1662" dirty="0">
              <a:solidFill>
                <a:srgbClr val="FFFF00"/>
              </a:solidFill>
            </a:endParaRPr>
          </a:p>
          <a:p>
            <a:pPr>
              <a:spcAft>
                <a:spcPct val="30000"/>
              </a:spcAft>
            </a:pPr>
            <a:r>
              <a:rPr lang="en-US" altLang="en-US" b="1" dirty="0">
                <a:solidFill>
                  <a:srgbClr val="FFFF00"/>
                </a:solidFill>
              </a:rPr>
              <a:t>Neuromuscular assessment of elderly workers (NEW), 2001-2004.</a:t>
            </a:r>
            <a:r>
              <a:rPr lang="en-US" altLang="en-US" b="1" dirty="0"/>
              <a:t>.</a:t>
            </a:r>
            <a:r>
              <a:rPr lang="en-US" altLang="en-US" dirty="0"/>
              <a:t> </a:t>
            </a:r>
            <a:endParaRPr lang="it-IT" altLang="en-US" dirty="0"/>
          </a:p>
          <a:p>
            <a:pPr>
              <a:spcAft>
                <a:spcPts val="800"/>
              </a:spcAft>
            </a:pPr>
            <a:r>
              <a:rPr lang="it-IT" altLang="en-US" sz="1600" b="1" dirty="0">
                <a:solidFill>
                  <a:schemeClr val="bg1"/>
                </a:solidFill>
              </a:rPr>
              <a:t>Studio delle patologie da lavoro e della loro prevenzione o correzione precoce in lavoratori anziani in cui le alterazioni dovute all’invecchiamento si aggiungono a quelle dovute allo sforzo fisico e alla </a:t>
            </a:r>
            <a:r>
              <a:rPr lang="it-IT" altLang="en-US" sz="1600" b="1" dirty="0" err="1">
                <a:solidFill>
                  <a:schemeClr val="bg1"/>
                </a:solidFill>
              </a:rPr>
              <a:t>ripetitivtà</a:t>
            </a:r>
            <a:r>
              <a:rPr lang="it-IT" altLang="en-US" sz="1600" b="1" dirty="0">
                <a:solidFill>
                  <a:schemeClr val="bg1"/>
                </a:solidFill>
              </a:rPr>
              <a:t> del lavoro.</a:t>
            </a:r>
            <a:r>
              <a:rPr lang="it-IT" altLang="en-US" sz="1600" b="1" dirty="0"/>
              <a:t>.</a:t>
            </a:r>
            <a:endParaRPr lang="en-US" altLang="en-US" sz="1662" dirty="0">
              <a:solidFill>
                <a:srgbClr val="FFFF00"/>
              </a:solidFill>
            </a:endParaRPr>
          </a:p>
          <a:p>
            <a:pPr>
              <a:spcAft>
                <a:spcPct val="30000"/>
              </a:spcAft>
            </a:pPr>
            <a:r>
              <a:rPr lang="en-US" altLang="en-US" b="1" dirty="0">
                <a:solidFill>
                  <a:srgbClr val="FFFF00"/>
                </a:solidFill>
              </a:rPr>
              <a:t>Cybernetic Manufacturing Systems (</a:t>
            </a:r>
            <a:r>
              <a:rPr lang="en-US" altLang="en-US" b="1" dirty="0" err="1">
                <a:solidFill>
                  <a:srgbClr val="FFFF00"/>
                </a:solidFill>
              </a:rPr>
              <a:t>CyberManS</a:t>
            </a:r>
            <a:r>
              <a:rPr lang="en-US" altLang="en-US" b="1" dirty="0">
                <a:solidFill>
                  <a:srgbClr val="FFFF00"/>
                </a:solidFill>
              </a:rPr>
              <a:t>) , 2006-2008.</a:t>
            </a:r>
            <a:endParaRPr lang="it-IT" altLang="en-US" b="1" dirty="0">
              <a:solidFill>
                <a:srgbClr val="FFFF00"/>
              </a:solidFill>
            </a:endParaRPr>
          </a:p>
          <a:p>
            <a:pPr>
              <a:spcAft>
                <a:spcPct val="30000"/>
              </a:spcAft>
            </a:pPr>
            <a:r>
              <a:rPr lang="it-IT" altLang="en-US" sz="1600" b="1" dirty="0">
                <a:solidFill>
                  <a:schemeClr val="bg1"/>
                </a:solidFill>
              </a:rPr>
              <a:t>Sviluppo di tecniche di produzione industriale che riducano il carico fisico di lavori ripetitivi creando sistemi che assistono il lavoratore nello svolgimento  di attività in linee di </a:t>
            </a:r>
            <a:r>
              <a:rPr lang="it-IT" altLang="en-US" sz="1600" b="1" dirty="0" err="1">
                <a:solidFill>
                  <a:schemeClr val="bg1"/>
                </a:solidFill>
              </a:rPr>
              <a:t>motaggio</a:t>
            </a:r>
            <a:r>
              <a:rPr lang="it-IT" altLang="en-US" sz="1600" b="1" dirty="0">
                <a:solidFill>
                  <a:schemeClr val="bg1"/>
                </a:solidFill>
              </a:rPr>
              <a:t> o </a:t>
            </a:r>
            <a:r>
              <a:rPr lang="it-IT" altLang="en-US" sz="1600" b="1" dirty="0" err="1">
                <a:solidFill>
                  <a:schemeClr val="bg1"/>
                </a:solidFill>
              </a:rPr>
              <a:t>attiità</a:t>
            </a:r>
            <a:r>
              <a:rPr lang="it-IT" altLang="en-US" sz="1600" b="1" dirty="0">
                <a:solidFill>
                  <a:schemeClr val="bg1"/>
                </a:solidFill>
              </a:rPr>
              <a:t> pesanti e ripetitive. </a:t>
            </a:r>
          </a:p>
        </p:txBody>
      </p:sp>
      <p:pic>
        <p:nvPicPr>
          <p:cNvPr id="16389" name="Picture 5" descr="SENIAM"/>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50" y="736919"/>
            <a:ext cx="1620716" cy="75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90" name="Picture 6" descr="PROCI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40" y="2331062"/>
            <a:ext cx="1557704" cy="106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91" name="Picture 7" descr="NEW"/>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8031" y="3732509"/>
            <a:ext cx="1421423" cy="1267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94" name="Picture 10" descr="Logo_Cybermans"/>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6172" y="5237018"/>
            <a:ext cx="1285143" cy="111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986245" y="40065"/>
            <a:ext cx="7542449" cy="400110"/>
          </a:xfrm>
          <a:prstGeom prst="rect">
            <a:avLst/>
          </a:prstGeom>
          <a:noFill/>
        </p:spPr>
        <p:txBody>
          <a:bodyPr wrap="none" rtlCol="0">
            <a:spAutoFit/>
          </a:bodyPr>
          <a:lstStyle/>
          <a:p>
            <a:r>
              <a:rPr lang="it-IT" sz="2000" b="1" dirty="0"/>
              <a:t>Progetti europei che il LISiN ha diretto o a cui ha partecipato</a:t>
            </a:r>
            <a:endParaRPr lang="en-US" sz="2000" b="1" dirty="0"/>
          </a:p>
        </p:txBody>
      </p:sp>
    </p:spTree>
    <p:extLst>
      <p:ext uri="{BB962C8B-B14F-4D97-AF65-F5344CB8AC3E}">
        <p14:creationId xmlns:p14="http://schemas.microsoft.com/office/powerpoint/2010/main" val="341901954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6" descr="electromyography-in-ergonomicS"/>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654" y="488562"/>
            <a:ext cx="4243754" cy="5782408"/>
          </a:xfrm>
          <a:prstGeom prst="rect">
            <a:avLst/>
          </a:prstGeom>
          <a:noFill/>
          <a:extLst>
            <a:ext uri="{909E8E84-426E-40DD-AFC4-6F175D3DCCD1}">
              <a14:hiddenFill xmlns:a14="http://schemas.microsoft.com/office/drawing/2010/main">
                <a:solidFill>
                  <a:srgbClr val="FFFFFF"/>
                </a:solidFill>
              </a14:hiddenFill>
            </a:ext>
          </a:extLst>
        </p:spPr>
      </p:pic>
      <p:pic>
        <p:nvPicPr>
          <p:cNvPr id="19464" name="Picture 8" descr="PREMUS"/>
          <p:cNvPicPr>
            <a:picLocks noChangeAspect="1" noChangeArrowheads="1"/>
          </p:cNvPicPr>
          <p:nvPr/>
        </p:nvPicPr>
        <p:blipFill>
          <a:blip r:embed="rId3" cstate="print">
            <a:lum bright="18000" contrast="30000"/>
            <a:extLst>
              <a:ext uri="{28A0092B-C50C-407E-A947-70E740481C1C}">
                <a14:useLocalDpi xmlns:a14="http://schemas.microsoft.com/office/drawing/2010/main" val="0"/>
              </a:ext>
            </a:extLst>
          </a:blip>
          <a:srcRect/>
          <a:stretch>
            <a:fillRect/>
          </a:stretch>
        </p:blipFill>
        <p:spPr bwMode="auto">
          <a:xfrm>
            <a:off x="4311162" y="495888"/>
            <a:ext cx="4810858" cy="5775081"/>
          </a:xfrm>
          <a:prstGeom prst="rect">
            <a:avLst/>
          </a:prstGeom>
          <a:noFill/>
          <a:extLst>
            <a:ext uri="{909E8E84-426E-40DD-AFC4-6F175D3DCCD1}">
              <a14:hiddenFill xmlns:a14="http://schemas.microsoft.com/office/drawing/2010/main">
                <a:solidFill>
                  <a:srgbClr val="FFFFFF"/>
                </a:solidFill>
              </a14:hiddenFill>
            </a:ext>
          </a:extLst>
        </p:spPr>
      </p:pic>
      <p:sp>
        <p:nvSpPr>
          <p:cNvPr id="19465" name="Text Box 9"/>
          <p:cNvSpPr txBox="1">
            <a:spLocks noChangeArrowheads="1"/>
          </p:cNvSpPr>
          <p:nvPr/>
        </p:nvSpPr>
        <p:spPr bwMode="auto">
          <a:xfrm>
            <a:off x="252047" y="5464420"/>
            <a:ext cx="2182008" cy="3763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1846" b="1" dirty="0" err="1"/>
              <a:t>Published</a:t>
            </a:r>
            <a:r>
              <a:rPr lang="it-IT" altLang="en-US" sz="1846" b="1" dirty="0"/>
              <a:t> in 1989</a:t>
            </a:r>
          </a:p>
        </p:txBody>
      </p:sp>
      <p:sp>
        <p:nvSpPr>
          <p:cNvPr id="19466" name="Text Box 10"/>
          <p:cNvSpPr txBox="1">
            <a:spLocks noChangeArrowheads="1"/>
          </p:cNvSpPr>
          <p:nvPr/>
        </p:nvSpPr>
        <p:spPr bwMode="auto">
          <a:xfrm>
            <a:off x="4945674" y="4925159"/>
            <a:ext cx="4113334" cy="660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b="1" dirty="0"/>
              <a:t>Conference on </a:t>
            </a:r>
            <a:r>
              <a:rPr lang="it-IT" altLang="en-US" b="1" dirty="0" err="1"/>
              <a:t>prevention</a:t>
            </a:r>
            <a:r>
              <a:rPr lang="it-IT" altLang="en-US" b="1" dirty="0"/>
              <a:t> of work- </a:t>
            </a:r>
            <a:r>
              <a:rPr lang="it-IT" altLang="en-US" b="1" dirty="0" err="1"/>
              <a:t>related</a:t>
            </a:r>
            <a:r>
              <a:rPr lang="it-IT" altLang="en-US" b="1" dirty="0"/>
              <a:t> </a:t>
            </a:r>
            <a:r>
              <a:rPr lang="it-IT" altLang="en-US" b="1" dirty="0" err="1"/>
              <a:t>musculoskeletal</a:t>
            </a:r>
            <a:r>
              <a:rPr lang="it-IT" altLang="en-US" b="1" dirty="0"/>
              <a:t> </a:t>
            </a:r>
            <a:r>
              <a:rPr lang="it-IT" altLang="en-US" b="1" dirty="0" err="1"/>
              <a:t>disorders</a:t>
            </a:r>
            <a:r>
              <a:rPr lang="it-IT" altLang="en-US" sz="1846" dirty="0"/>
              <a:t>.</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34707733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descr="seniam_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81146" y="592909"/>
            <a:ext cx="4550020" cy="5716466"/>
          </a:xfrm>
          <a:prstGeom prst="rect">
            <a:avLst/>
          </a:prstGeom>
          <a:noFill/>
          <a:extLst>
            <a:ext uri="{909E8E84-426E-40DD-AFC4-6F175D3DCCD1}">
              <a14:hiddenFill xmlns:a14="http://schemas.microsoft.com/office/drawing/2010/main">
                <a:solidFill>
                  <a:srgbClr val="FFFFFF"/>
                </a:solidFill>
              </a14:hiddenFill>
            </a:ext>
          </a:extLst>
        </p:spPr>
      </p:pic>
      <p:pic>
        <p:nvPicPr>
          <p:cNvPr id="26628" name="Picture 4" descr="seniam_2"/>
          <p:cNvPicPr>
            <a:picLocks noChangeAspect="1" noChangeArrowheads="1"/>
          </p:cNvPicPr>
          <p:nvPr/>
        </p:nvPicPr>
        <p:blipFill>
          <a:blip r:embed="rId3" cstate="print">
            <a:lum bright="18000" contrast="48000"/>
            <a:extLst>
              <a:ext uri="{28A0092B-C50C-407E-A947-70E740481C1C}">
                <a14:useLocalDpi xmlns:a14="http://schemas.microsoft.com/office/drawing/2010/main" val="0"/>
              </a:ext>
            </a:extLst>
          </a:blip>
          <a:srcRect/>
          <a:stretch>
            <a:fillRect/>
          </a:stretch>
        </p:blipFill>
        <p:spPr bwMode="auto">
          <a:xfrm>
            <a:off x="143608" y="592909"/>
            <a:ext cx="4202723" cy="5691554"/>
          </a:xfrm>
          <a:prstGeom prst="rect">
            <a:avLst/>
          </a:prstGeom>
          <a:noFill/>
          <a:extLst>
            <a:ext uri="{909E8E84-426E-40DD-AFC4-6F175D3DCCD1}">
              <a14:hiddenFill xmlns:a14="http://schemas.microsoft.com/office/drawing/2010/main">
                <a:solidFill>
                  <a:srgbClr val="FFFFFF"/>
                </a:solidFill>
              </a14:hiddenFill>
            </a:ext>
          </a:extLst>
        </p:spPr>
      </p:pic>
      <p:sp>
        <p:nvSpPr>
          <p:cNvPr id="26629" name="Text Box 5"/>
          <p:cNvSpPr txBox="1">
            <a:spLocks noChangeArrowheads="1"/>
          </p:cNvSpPr>
          <p:nvPr/>
        </p:nvSpPr>
        <p:spPr bwMode="auto">
          <a:xfrm>
            <a:off x="2075675" y="6333548"/>
            <a:ext cx="509626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000" b="1" dirty="0"/>
              <a:t>Risultati del SENIAM Project:  1997-1999</a:t>
            </a: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6" name="TextBox 5"/>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423215610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0" name="Picture 6" descr="PROCID"/>
          <p:cNvPicPr>
            <a:picLocks noChangeAspect="1" noChangeArrowheads="1"/>
          </p:cNvPicPr>
          <p:nvPr/>
        </p:nvPicPr>
        <p:blipFill>
          <a:blip r:embed="rId2">
            <a:lum bright="-18000" contrast="30000"/>
            <a:extLst>
              <a:ext uri="{28A0092B-C50C-407E-A947-70E740481C1C}">
                <a14:useLocalDpi xmlns:a14="http://schemas.microsoft.com/office/drawing/2010/main" val="0"/>
              </a:ext>
            </a:extLst>
          </a:blip>
          <a:srcRect/>
          <a:stretch>
            <a:fillRect/>
          </a:stretch>
        </p:blipFill>
        <p:spPr bwMode="auto">
          <a:xfrm>
            <a:off x="424260" y="510220"/>
            <a:ext cx="8447730" cy="5389142"/>
          </a:xfrm>
          <a:prstGeom prst="rect">
            <a:avLst/>
          </a:prstGeom>
          <a:noFill/>
          <a:extLst>
            <a:ext uri="{909E8E84-426E-40DD-AFC4-6F175D3DCCD1}">
              <a14:hiddenFill xmlns:a14="http://schemas.microsoft.com/office/drawing/2010/main">
                <a:solidFill>
                  <a:srgbClr val="FFFFFF"/>
                </a:solidFill>
              </a14:hiddenFill>
            </a:ext>
          </a:extLst>
        </p:spPr>
      </p:pic>
      <p:pic>
        <p:nvPicPr>
          <p:cNvPr id="21511" name="Picture 7" descr="procid_2"/>
          <p:cNvPicPr>
            <a:picLocks noChangeAspect="1" noChangeArrowheads="1"/>
          </p:cNvPicPr>
          <p:nvPr/>
        </p:nvPicPr>
        <p:blipFill>
          <a:blip r:embed="rId3" cstate="print">
            <a:lum bright="-12000" contrast="30000"/>
            <a:extLst>
              <a:ext uri="{28A0092B-C50C-407E-A947-70E740481C1C}">
                <a14:useLocalDpi xmlns:a14="http://schemas.microsoft.com/office/drawing/2010/main" val="0"/>
              </a:ext>
            </a:extLst>
          </a:blip>
          <a:srcRect/>
          <a:stretch>
            <a:fillRect/>
          </a:stretch>
        </p:blipFill>
        <p:spPr bwMode="auto">
          <a:xfrm>
            <a:off x="4472721" y="510220"/>
            <a:ext cx="4282845" cy="5395003"/>
          </a:xfrm>
          <a:prstGeom prst="rect">
            <a:avLst/>
          </a:prstGeom>
          <a:noFill/>
          <a:extLst>
            <a:ext uri="{909E8E84-426E-40DD-AFC4-6F175D3DCCD1}">
              <a14:hiddenFill xmlns:a14="http://schemas.microsoft.com/office/drawing/2010/main">
                <a:solidFill>
                  <a:srgbClr val="FFFFFF"/>
                </a:solidFill>
              </a14:hiddenFill>
            </a:ext>
          </a:extLst>
        </p:spPr>
      </p:pic>
      <p:sp>
        <p:nvSpPr>
          <p:cNvPr id="21512" name="Text Box 8"/>
          <p:cNvSpPr txBox="1">
            <a:spLocks noChangeArrowheads="1"/>
          </p:cNvSpPr>
          <p:nvPr/>
        </p:nvSpPr>
        <p:spPr bwMode="auto">
          <a:xfrm>
            <a:off x="0" y="5925325"/>
            <a:ext cx="895469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it-IT" altLang="en-US" sz="2000" b="1" dirty="0" err="1"/>
              <a:t>Prevention</a:t>
            </a:r>
            <a:r>
              <a:rPr lang="it-IT" altLang="en-US" sz="2000" b="1" dirty="0"/>
              <a:t> of </a:t>
            </a:r>
            <a:r>
              <a:rPr lang="it-IT" altLang="en-US" sz="2000" b="1" dirty="0" err="1"/>
              <a:t>muscle</a:t>
            </a:r>
            <a:r>
              <a:rPr lang="it-IT" altLang="en-US" sz="2000" b="1" dirty="0"/>
              <a:t> </a:t>
            </a:r>
            <a:r>
              <a:rPr lang="it-IT" altLang="en-US" sz="2000" b="1" dirty="0" err="1"/>
              <a:t>disorders</a:t>
            </a:r>
            <a:r>
              <a:rPr lang="it-IT" altLang="en-US" sz="2000" b="1" dirty="0"/>
              <a:t> in </a:t>
            </a:r>
            <a:r>
              <a:rPr lang="it-IT" altLang="en-US" sz="2000" b="1" dirty="0" err="1"/>
              <a:t>operation</a:t>
            </a:r>
            <a:r>
              <a:rPr lang="it-IT" altLang="en-US" sz="2000" b="1" dirty="0"/>
              <a:t> of  computer input </a:t>
            </a:r>
            <a:r>
              <a:rPr lang="it-IT" altLang="en-US" sz="2000" b="1" dirty="0" err="1"/>
              <a:t>devices</a:t>
            </a:r>
            <a:r>
              <a:rPr lang="it-IT" altLang="en-US" sz="2000" b="1" dirty="0"/>
              <a:t>.</a:t>
            </a:r>
          </a:p>
          <a:p>
            <a:pPr algn="ctr"/>
            <a:r>
              <a:rPr lang="it-IT" altLang="en-US" sz="2000" b="1" dirty="0"/>
              <a:t>Risultati del progetto PROCID.</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7" name="TextBox 6"/>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219085541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descr="NEW"/>
          <p:cNvPicPr>
            <a:picLocks noChangeAspect="1" noChangeArrowheads="1"/>
          </p:cNvPicPr>
          <p:nvPr/>
        </p:nvPicPr>
        <p:blipFill>
          <a:blip r:embed="rId2">
            <a:lum contrast="18000"/>
            <a:extLst>
              <a:ext uri="{28A0092B-C50C-407E-A947-70E740481C1C}">
                <a14:useLocalDpi xmlns:a14="http://schemas.microsoft.com/office/drawing/2010/main" val="0"/>
              </a:ext>
            </a:extLst>
          </a:blip>
          <a:srcRect/>
          <a:stretch>
            <a:fillRect/>
          </a:stretch>
        </p:blipFill>
        <p:spPr bwMode="auto">
          <a:xfrm>
            <a:off x="127489" y="394168"/>
            <a:ext cx="8893419" cy="5799992"/>
          </a:xfrm>
          <a:prstGeom prst="rect">
            <a:avLst/>
          </a:prstGeom>
          <a:noFill/>
          <a:extLst>
            <a:ext uri="{909E8E84-426E-40DD-AFC4-6F175D3DCCD1}">
              <a14:hiddenFill xmlns:a14="http://schemas.microsoft.com/office/drawing/2010/main">
                <a:solidFill>
                  <a:srgbClr val="FFFFFF"/>
                </a:solidFill>
              </a14:hiddenFill>
            </a:ext>
          </a:extLst>
        </p:spPr>
      </p:pic>
      <p:sp>
        <p:nvSpPr>
          <p:cNvPr id="23557" name="Text Box 5"/>
          <p:cNvSpPr txBox="1">
            <a:spLocks noChangeArrowheads="1"/>
          </p:cNvSpPr>
          <p:nvPr/>
        </p:nvSpPr>
        <p:spPr bwMode="auto">
          <a:xfrm>
            <a:off x="-14791" y="6264294"/>
            <a:ext cx="75988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000" b="1" dirty="0"/>
              <a:t>Una tesi di dottorato impostante e risultati del progetto NEW.</a:t>
            </a: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6" name="TextBox 5"/>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4661885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4" name="Picture 4" descr="chronic work-related myalgia"/>
          <p:cNvPicPr>
            <a:picLocks noChangeAspect="1" noChangeArrowheads="1"/>
          </p:cNvPicPr>
          <p:nvPr/>
        </p:nvPicPr>
        <p:blipFill>
          <a:blip r:embed="rId2" cstate="print">
            <a:extLst>
              <a:ext uri="{BEBA8EAE-BF5A-486C-A8C5-ECC9F3942E4B}">
                <a14:imgProps xmlns:a14="http://schemas.microsoft.com/office/drawing/2010/main">
                  <a14:imgLayer r:embed="rId3">
                    <a14:imgEffect>
                      <a14:brightnessContrast bright="14000" contrast="8000"/>
                    </a14:imgEffect>
                  </a14:imgLayer>
                </a14:imgProps>
              </a:ext>
              <a:ext uri="{28A0092B-C50C-407E-A947-70E740481C1C}">
                <a14:useLocalDpi xmlns:a14="http://schemas.microsoft.com/office/drawing/2010/main" val="0"/>
              </a:ext>
            </a:extLst>
          </a:blip>
          <a:srcRect/>
          <a:stretch>
            <a:fillRect/>
          </a:stretch>
        </p:blipFill>
        <p:spPr bwMode="auto">
          <a:xfrm>
            <a:off x="2931" y="368721"/>
            <a:ext cx="4607474" cy="5979059"/>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16"/>
          <p:cNvPicPr>
            <a:picLocks noChangeAspect="1" noChangeArrowheads="1"/>
          </p:cNvPicPr>
          <p:nvPr/>
        </p:nvPicPr>
        <p:blipFill>
          <a:blip r:embed="rId4">
            <a:extLst>
              <a:ext uri="{BEBA8EAE-BF5A-486C-A8C5-ECC9F3942E4B}">
                <a14:imgProps xmlns:a14="http://schemas.microsoft.com/office/drawing/2010/main">
                  <a14:imgLayer r:embed="rId5">
                    <a14:imgEffect>
                      <a14:brightnessContrast bright="-6000" contrast="30000"/>
                    </a14:imgEffect>
                  </a14:imgLayer>
                </a14:imgProps>
              </a:ext>
              <a:ext uri="{28A0092B-C50C-407E-A947-70E740481C1C}">
                <a14:useLocalDpi xmlns:a14="http://schemas.microsoft.com/office/drawing/2010/main" val="0"/>
              </a:ext>
            </a:extLst>
          </a:blip>
          <a:srcRect/>
          <a:stretch>
            <a:fillRect/>
          </a:stretch>
        </p:blipFill>
        <p:spPr bwMode="auto">
          <a:xfrm>
            <a:off x="4840835" y="368720"/>
            <a:ext cx="4153090" cy="5979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1307575" y="6439308"/>
            <a:ext cx="2800767" cy="369332"/>
          </a:xfrm>
          <a:prstGeom prst="rect">
            <a:avLst/>
          </a:prstGeom>
          <a:noFill/>
        </p:spPr>
        <p:txBody>
          <a:bodyPr wrap="none" rtlCol="0">
            <a:spAutoFit/>
          </a:bodyPr>
          <a:lstStyle/>
          <a:p>
            <a:r>
              <a:rPr lang="it-IT" b="1" dirty="0"/>
              <a:t>2000, disponibile in rete</a:t>
            </a:r>
            <a:endParaRPr lang="en-US" b="1" dirty="0"/>
          </a:p>
        </p:txBody>
      </p:sp>
      <p:sp>
        <p:nvSpPr>
          <p:cNvPr id="3" name="TextBox 2"/>
          <p:cNvSpPr txBox="1"/>
          <p:nvPr/>
        </p:nvSpPr>
        <p:spPr>
          <a:xfrm>
            <a:off x="5109670" y="6439308"/>
            <a:ext cx="697627" cy="369332"/>
          </a:xfrm>
          <a:prstGeom prst="rect">
            <a:avLst/>
          </a:prstGeom>
          <a:noFill/>
        </p:spPr>
        <p:txBody>
          <a:bodyPr wrap="none" rtlCol="0">
            <a:spAutoFit/>
          </a:bodyPr>
          <a:lstStyle/>
          <a:p>
            <a:r>
              <a:rPr lang="it-IT" b="1" dirty="0"/>
              <a:t>2016</a:t>
            </a:r>
            <a:endParaRPr lang="en-US" b="1" dirty="0"/>
          </a:p>
        </p:txBody>
      </p:sp>
      <p:pic>
        <p:nvPicPr>
          <p:cNvPr id="7" name="Picture 6"/>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8" name="TextBox 7"/>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182208515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2" descr="cover"/>
          <p:cNvPicPr>
            <a:picLocks noChangeAspect="1" noChangeArrowheads="1"/>
          </p:cNvPicPr>
          <p:nvPr/>
        </p:nvPicPr>
        <p:blipFill>
          <a:blip r:embed="rId2">
            <a:lum bright="-6000" contrast="18000"/>
            <a:extLst>
              <a:ext uri="{28A0092B-C50C-407E-A947-70E740481C1C}">
                <a14:useLocalDpi xmlns:a14="http://schemas.microsoft.com/office/drawing/2010/main" val="0"/>
              </a:ext>
            </a:extLst>
          </a:blip>
          <a:srcRect/>
          <a:stretch>
            <a:fillRect/>
          </a:stretch>
        </p:blipFill>
        <p:spPr bwMode="auto">
          <a:xfrm>
            <a:off x="4725619" y="493987"/>
            <a:ext cx="4264393" cy="6221137"/>
          </a:xfrm>
          <a:prstGeom prst="rect">
            <a:avLst/>
          </a:prstGeom>
          <a:noFill/>
          <a:extLst>
            <a:ext uri="{909E8E84-426E-40DD-AFC4-6F175D3DCCD1}">
              <a14:hiddenFill xmlns:a14="http://schemas.microsoft.com/office/drawing/2010/main">
                <a:solidFill>
                  <a:srgbClr val="FFFFFF"/>
                </a:solidFill>
              </a14:hiddenFill>
            </a:ext>
          </a:extLst>
        </p:spPr>
      </p:pic>
      <p:sp>
        <p:nvSpPr>
          <p:cNvPr id="95235" name="Text Box 3"/>
          <p:cNvSpPr txBox="1">
            <a:spLocks noChangeArrowheads="1"/>
          </p:cNvSpPr>
          <p:nvPr/>
        </p:nvSpPr>
        <p:spPr bwMode="auto">
          <a:xfrm>
            <a:off x="341313" y="684213"/>
            <a:ext cx="3465512" cy="47089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000" b="1" dirty="0" err="1">
                <a:solidFill>
                  <a:srgbClr val="FF3300"/>
                </a:solidFill>
              </a:rPr>
              <a:t>Springer-Verlag</a:t>
            </a:r>
            <a:r>
              <a:rPr lang="it-IT" altLang="en-US" sz="2000" b="1" dirty="0">
                <a:solidFill>
                  <a:srgbClr val="FF3300"/>
                </a:solidFill>
              </a:rPr>
              <a:t>, 2012</a:t>
            </a:r>
          </a:p>
          <a:p>
            <a:endParaRPr lang="it-IT" altLang="en-US" sz="2000" b="1" dirty="0">
              <a:solidFill>
                <a:srgbClr val="FF3300"/>
              </a:solidFill>
            </a:endParaRPr>
          </a:p>
          <a:p>
            <a:r>
              <a:rPr lang="it-IT" altLang="en-US" sz="2000" b="1" dirty="0"/>
              <a:t>Part 1:</a:t>
            </a:r>
          </a:p>
          <a:p>
            <a:r>
              <a:rPr lang="it-IT" altLang="en-US" sz="2000" b="1" dirty="0"/>
              <a:t>Basic </a:t>
            </a:r>
            <a:r>
              <a:rPr lang="it-IT" altLang="en-US" sz="2000" b="1" dirty="0" err="1"/>
              <a:t>concepts</a:t>
            </a:r>
            <a:r>
              <a:rPr lang="it-IT" altLang="en-US" sz="2000" b="1" dirty="0"/>
              <a:t> of EMG and EMG </a:t>
            </a:r>
            <a:r>
              <a:rPr lang="it-IT" altLang="en-US" sz="2000" b="1" dirty="0" err="1"/>
              <a:t>Imaging</a:t>
            </a:r>
            <a:r>
              <a:rPr lang="it-IT" altLang="en-US" sz="2000" b="1" dirty="0"/>
              <a:t>.</a:t>
            </a:r>
          </a:p>
          <a:p>
            <a:endParaRPr lang="it-IT" altLang="en-US" sz="2000" b="1" dirty="0"/>
          </a:p>
          <a:p>
            <a:r>
              <a:rPr lang="it-IT" altLang="en-US" sz="2000" b="1" dirty="0"/>
              <a:t>Part 2:</a:t>
            </a:r>
          </a:p>
          <a:p>
            <a:r>
              <a:rPr lang="it-IT" altLang="en-US" sz="2000" b="1" dirty="0"/>
              <a:t>Atlas of innervation </a:t>
            </a:r>
            <a:r>
              <a:rPr lang="it-IT" altLang="en-US" sz="2000" b="1" dirty="0" err="1"/>
              <a:t>zones</a:t>
            </a:r>
            <a:r>
              <a:rPr lang="it-IT" altLang="en-US" sz="2000" b="1" dirty="0"/>
              <a:t> of 47 </a:t>
            </a:r>
            <a:r>
              <a:rPr lang="it-IT" altLang="en-US" sz="2000" b="1" dirty="0" err="1"/>
              <a:t>muscles</a:t>
            </a:r>
            <a:r>
              <a:rPr lang="it-IT" altLang="en-US" sz="2000" b="1" dirty="0"/>
              <a:t>, </a:t>
            </a:r>
            <a:r>
              <a:rPr lang="it-IT" altLang="en-US" sz="2000" b="1" dirty="0" err="1"/>
              <a:t>obtained</a:t>
            </a:r>
            <a:r>
              <a:rPr lang="it-IT" altLang="en-US" sz="2000" b="1" dirty="0"/>
              <a:t> from 20 </a:t>
            </a:r>
            <a:r>
              <a:rPr lang="it-IT" altLang="en-US" sz="2000" b="1" dirty="0" err="1"/>
              <a:t>subjects</a:t>
            </a:r>
            <a:r>
              <a:rPr lang="it-IT" altLang="en-US" sz="2000" b="1" dirty="0"/>
              <a:t>.</a:t>
            </a:r>
          </a:p>
          <a:p>
            <a:endParaRPr lang="it-IT" altLang="en-US" sz="2000" b="1" dirty="0"/>
          </a:p>
          <a:p>
            <a:r>
              <a:rPr lang="it-IT" altLang="en-US" sz="2000" b="1" dirty="0">
                <a:solidFill>
                  <a:srgbClr val="FF0000"/>
                </a:solidFill>
              </a:rPr>
              <a:t>Testo per clinici, fisioterapisti, ergonomi, medici del lavoro ed esperti di scienze motorie.</a:t>
            </a: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5425" y="6335174"/>
            <a:ext cx="1117460" cy="393651"/>
          </a:xfrm>
          <a:prstGeom prst="rect">
            <a:avLst/>
          </a:prstGeom>
        </p:spPr>
      </p:pic>
      <p:sp>
        <p:nvSpPr>
          <p:cNvPr id="6" name="TextBox 5"/>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94586271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4" descr="img01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4541"/>
            <a:ext cx="8374063"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11" name="Picture 6" descr="img011"/>
          <p:cNvPicPr>
            <a:picLocks noChangeAspect="1" noChangeArrowheads="1"/>
          </p:cNvPicPr>
          <p:nvPr/>
        </p:nvPicPr>
        <p:blipFill>
          <a:blip r:embed="rId3" cstate="print">
            <a:lum bright="-12000" contrast="18000"/>
            <a:extLst>
              <a:ext uri="{28A0092B-C50C-407E-A947-70E740481C1C}">
                <a14:useLocalDpi xmlns:a14="http://schemas.microsoft.com/office/drawing/2010/main" val="0"/>
              </a:ext>
            </a:extLst>
          </a:blip>
          <a:srcRect/>
          <a:stretch>
            <a:fillRect/>
          </a:stretch>
        </p:blipFill>
        <p:spPr bwMode="auto">
          <a:xfrm>
            <a:off x="0" y="2546350"/>
            <a:ext cx="4459288" cy="347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8" descr="img01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70250" y="3838575"/>
            <a:ext cx="5873750" cy="281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5301695" y="2660900"/>
            <a:ext cx="3648475" cy="830997"/>
          </a:xfrm>
          <a:prstGeom prst="rect">
            <a:avLst/>
          </a:prstGeom>
          <a:noFill/>
        </p:spPr>
        <p:txBody>
          <a:bodyPr wrap="square" rtlCol="0">
            <a:spAutoFit/>
          </a:bodyPr>
          <a:lstStyle/>
          <a:p>
            <a:r>
              <a:rPr lang="it-IT" sz="2400" b="1" dirty="0">
                <a:solidFill>
                  <a:srgbClr val="FF0000"/>
                </a:solidFill>
              </a:rPr>
              <a:t>Segretarie e montatori di passeggini</a:t>
            </a:r>
            <a:endParaRPr lang="en-US" sz="2400" b="1" dirty="0">
              <a:solidFill>
                <a:srgbClr val="FF0000"/>
              </a:solidFill>
            </a:endParaRPr>
          </a:p>
        </p:txBody>
      </p:sp>
      <p:pic>
        <p:nvPicPr>
          <p:cNvPr id="7" name="Picture 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401" y="6414549"/>
            <a:ext cx="1117460" cy="393651"/>
          </a:xfrm>
          <a:prstGeom prst="rect">
            <a:avLst/>
          </a:prstGeom>
        </p:spPr>
      </p:pic>
    </p:spTree>
    <p:extLst>
      <p:ext uri="{BB962C8B-B14F-4D97-AF65-F5344CB8AC3E}">
        <p14:creationId xmlns:p14="http://schemas.microsoft.com/office/powerpoint/2010/main" val="334589433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4" descr="img01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762" y="66003"/>
            <a:ext cx="6121400" cy="3478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5" descr="img016"/>
          <p:cNvPicPr>
            <a:picLocks noChangeAspect="1" noChangeArrowheads="1"/>
          </p:cNvPicPr>
          <p:nvPr/>
        </p:nvPicPr>
        <p:blipFill>
          <a:blip r:embed="rId3" cstate="print">
            <a:lum bright="-12000" contrast="18000"/>
            <a:extLst>
              <a:ext uri="{28A0092B-C50C-407E-A947-70E740481C1C}">
                <a14:useLocalDpi xmlns:a14="http://schemas.microsoft.com/office/drawing/2010/main" val="0"/>
              </a:ext>
            </a:extLst>
          </a:blip>
          <a:srcRect/>
          <a:stretch>
            <a:fillRect/>
          </a:stretch>
        </p:blipFill>
        <p:spPr bwMode="auto">
          <a:xfrm>
            <a:off x="193830" y="3586163"/>
            <a:ext cx="6569075" cy="3271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6377035" y="1931205"/>
            <a:ext cx="1316386" cy="461665"/>
          </a:xfrm>
          <a:prstGeom prst="rect">
            <a:avLst/>
          </a:prstGeom>
          <a:noFill/>
        </p:spPr>
        <p:txBody>
          <a:bodyPr wrap="none" rtlCol="0">
            <a:spAutoFit/>
          </a:bodyPr>
          <a:lstStyle/>
          <a:p>
            <a:r>
              <a:rPr lang="it-IT" sz="2400" dirty="0">
                <a:solidFill>
                  <a:srgbClr val="FF0000"/>
                </a:solidFill>
              </a:rPr>
              <a:t>Macellai</a:t>
            </a:r>
            <a:endParaRPr lang="en-US" sz="2400" dirty="0">
              <a:solidFill>
                <a:srgbClr val="FF0000"/>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63486392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descr="work_disord035"/>
          <p:cNvPicPr>
            <a:picLocks noChangeAspect="1" noChangeArrowheads="1"/>
          </p:cNvPicPr>
          <p:nvPr/>
        </p:nvPicPr>
        <p:blipFill>
          <a:blip r:embed="rId2" cstate="print">
            <a:lum contrast="12000"/>
            <a:extLst>
              <a:ext uri="{28A0092B-C50C-407E-A947-70E740481C1C}">
                <a14:useLocalDpi xmlns:a14="http://schemas.microsoft.com/office/drawing/2010/main" val="0"/>
              </a:ext>
            </a:extLst>
          </a:blip>
          <a:srcRect/>
          <a:stretch>
            <a:fillRect/>
          </a:stretch>
        </p:blipFill>
        <p:spPr bwMode="auto">
          <a:xfrm>
            <a:off x="296863" y="7938"/>
            <a:ext cx="7696200" cy="2419350"/>
          </a:xfrm>
          <a:prstGeom prst="rect">
            <a:avLst/>
          </a:prstGeom>
          <a:noFill/>
          <a:extLst>
            <a:ext uri="{909E8E84-426E-40DD-AFC4-6F175D3DCCD1}">
              <a14:hiddenFill xmlns:a14="http://schemas.microsoft.com/office/drawing/2010/main">
                <a:solidFill>
                  <a:srgbClr val="FFFFFF"/>
                </a:solidFill>
              </a14:hiddenFill>
            </a:ext>
          </a:extLst>
        </p:spPr>
      </p:pic>
      <p:pic>
        <p:nvPicPr>
          <p:cNvPr id="54275" name="Picture 3" descr="work_disord038"/>
          <p:cNvPicPr>
            <a:picLocks noChangeAspect="1" noChangeArrowheads="1"/>
          </p:cNvPicPr>
          <p:nvPr/>
        </p:nvPicPr>
        <p:blipFill>
          <a:blip r:embed="rId3" cstate="print">
            <a:lum contrast="6000"/>
            <a:extLst>
              <a:ext uri="{28A0092B-C50C-407E-A947-70E740481C1C}">
                <a14:useLocalDpi xmlns:a14="http://schemas.microsoft.com/office/drawing/2010/main" val="0"/>
              </a:ext>
            </a:extLst>
          </a:blip>
          <a:srcRect/>
          <a:stretch>
            <a:fillRect/>
          </a:stretch>
        </p:blipFill>
        <p:spPr bwMode="auto">
          <a:xfrm>
            <a:off x="431800" y="2438400"/>
            <a:ext cx="6884988" cy="2520950"/>
          </a:xfrm>
          <a:prstGeom prst="rect">
            <a:avLst/>
          </a:prstGeom>
          <a:noFill/>
          <a:extLst>
            <a:ext uri="{909E8E84-426E-40DD-AFC4-6F175D3DCCD1}">
              <a14:hiddenFill xmlns:a14="http://schemas.microsoft.com/office/drawing/2010/main">
                <a:solidFill>
                  <a:srgbClr val="FFFFFF"/>
                </a:solidFill>
              </a14:hiddenFill>
            </a:ext>
          </a:extLst>
        </p:spPr>
      </p:pic>
      <p:pic>
        <p:nvPicPr>
          <p:cNvPr id="54276" name="Picture 4" descr="work_disord039"/>
          <p:cNvPicPr>
            <a:picLocks noChangeAspect="1" noChangeArrowheads="1"/>
          </p:cNvPicPr>
          <p:nvPr/>
        </p:nvPicPr>
        <p:blipFill>
          <a:blip r:embed="rId4" cstate="print">
            <a:lum contrast="6000"/>
            <a:extLst>
              <a:ext uri="{28A0092B-C50C-407E-A947-70E740481C1C}">
                <a14:useLocalDpi xmlns:a14="http://schemas.microsoft.com/office/drawing/2010/main" val="0"/>
              </a:ext>
            </a:extLst>
          </a:blip>
          <a:srcRect/>
          <a:stretch>
            <a:fillRect/>
          </a:stretch>
        </p:blipFill>
        <p:spPr bwMode="auto">
          <a:xfrm>
            <a:off x="0" y="4879975"/>
            <a:ext cx="4694238" cy="1978025"/>
          </a:xfrm>
          <a:prstGeom prst="rect">
            <a:avLst/>
          </a:prstGeom>
          <a:noFill/>
          <a:extLst>
            <a:ext uri="{909E8E84-426E-40DD-AFC4-6F175D3DCCD1}">
              <a14:hiddenFill xmlns:a14="http://schemas.microsoft.com/office/drawing/2010/main">
                <a:solidFill>
                  <a:srgbClr val="FFFFFF"/>
                </a:solidFill>
              </a14:hiddenFill>
            </a:ext>
          </a:extLst>
        </p:spPr>
      </p:pic>
      <p:sp>
        <p:nvSpPr>
          <p:cNvPr id="54278" name="Line 6"/>
          <p:cNvSpPr>
            <a:spLocks noChangeShapeType="1"/>
          </p:cNvSpPr>
          <p:nvPr/>
        </p:nvSpPr>
        <p:spPr bwMode="auto">
          <a:xfrm>
            <a:off x="0" y="2349500"/>
            <a:ext cx="91440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79" name="Line 7"/>
          <p:cNvSpPr>
            <a:spLocks noChangeShapeType="1"/>
          </p:cNvSpPr>
          <p:nvPr/>
        </p:nvSpPr>
        <p:spPr bwMode="auto">
          <a:xfrm>
            <a:off x="0" y="4868863"/>
            <a:ext cx="45720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280" name="Line 8"/>
          <p:cNvSpPr>
            <a:spLocks noChangeShapeType="1"/>
          </p:cNvSpPr>
          <p:nvPr/>
        </p:nvSpPr>
        <p:spPr bwMode="auto">
          <a:xfrm>
            <a:off x="4572000" y="4868863"/>
            <a:ext cx="0" cy="1989137"/>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TextBox 1"/>
          <p:cNvSpPr txBox="1"/>
          <p:nvPr/>
        </p:nvSpPr>
        <p:spPr>
          <a:xfrm>
            <a:off x="7388806" y="1934001"/>
            <a:ext cx="1755194" cy="830997"/>
          </a:xfrm>
          <a:prstGeom prst="rect">
            <a:avLst/>
          </a:prstGeom>
          <a:solidFill>
            <a:schemeClr val="bg1"/>
          </a:solidFill>
        </p:spPr>
        <p:txBody>
          <a:bodyPr wrap="square" rtlCol="0">
            <a:spAutoFit/>
          </a:bodyPr>
          <a:lstStyle/>
          <a:p>
            <a:r>
              <a:rPr lang="it-IT" sz="2400" b="1" dirty="0">
                <a:solidFill>
                  <a:srgbClr val="FF0000"/>
                </a:solidFill>
              </a:rPr>
              <a:t>Impiegati </a:t>
            </a:r>
            <a:br>
              <a:rPr lang="it-IT" sz="2400" b="1" dirty="0">
                <a:solidFill>
                  <a:srgbClr val="FF0000"/>
                </a:solidFill>
              </a:rPr>
            </a:br>
            <a:r>
              <a:rPr lang="it-IT" sz="2400" b="1" dirty="0">
                <a:solidFill>
                  <a:srgbClr val="FF0000"/>
                </a:solidFill>
              </a:rPr>
              <a:t>e muratori</a:t>
            </a:r>
            <a:endParaRPr lang="en-US" sz="2400" b="1" dirty="0">
              <a:solidFill>
                <a:srgbClr val="FF0000"/>
              </a:solidFill>
            </a:endParaRPr>
          </a:p>
        </p:txBody>
      </p:sp>
      <p:pic>
        <p:nvPicPr>
          <p:cNvPr id="11" name="Picture 1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23622" y="6309375"/>
            <a:ext cx="1117460" cy="393651"/>
          </a:xfrm>
          <a:prstGeom prst="rect">
            <a:avLst/>
          </a:prstGeom>
        </p:spPr>
      </p:pic>
    </p:spTree>
    <p:extLst>
      <p:ext uri="{BB962C8B-B14F-4D97-AF65-F5344CB8AC3E}">
        <p14:creationId xmlns:p14="http://schemas.microsoft.com/office/powerpoint/2010/main" val="233068172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4" descr="img015"/>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a:stretch/>
        </p:blipFill>
        <p:spPr bwMode="auto">
          <a:xfrm>
            <a:off x="184150" y="33338"/>
            <a:ext cx="6289675" cy="2589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Box 4"/>
          <p:cNvSpPr txBox="1">
            <a:spLocks noChangeArrowheads="1"/>
          </p:cNvSpPr>
          <p:nvPr/>
        </p:nvSpPr>
        <p:spPr bwMode="auto">
          <a:xfrm>
            <a:off x="193246" y="3006545"/>
            <a:ext cx="8128000" cy="3600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1600" b="1" dirty="0"/>
              <a:t>The </a:t>
            </a:r>
            <a:r>
              <a:rPr lang="it-IT" altLang="en-US" sz="1600" b="1" dirty="0" err="1"/>
              <a:t>influence</a:t>
            </a:r>
            <a:r>
              <a:rPr lang="it-IT" altLang="en-US" sz="1600" b="1" dirty="0"/>
              <a:t> of </a:t>
            </a:r>
            <a:r>
              <a:rPr lang="it-IT" altLang="en-US" sz="1600" b="1" dirty="0" err="1"/>
              <a:t>different</a:t>
            </a:r>
            <a:r>
              <a:rPr lang="it-IT" altLang="en-US" sz="1600" b="1" dirty="0"/>
              <a:t> </a:t>
            </a:r>
            <a:r>
              <a:rPr lang="it-IT" altLang="en-US" sz="1600" b="1" dirty="0" err="1"/>
              <a:t>sitting</a:t>
            </a:r>
            <a:r>
              <a:rPr lang="it-IT" altLang="en-US" sz="1600" b="1" dirty="0"/>
              <a:t> </a:t>
            </a:r>
            <a:r>
              <a:rPr lang="it-IT" altLang="en-US" sz="1600" b="1" dirty="0" err="1"/>
              <a:t>postures</a:t>
            </a:r>
            <a:r>
              <a:rPr lang="it-IT" altLang="en-US" sz="1600" b="1" dirty="0"/>
              <a:t> on head/</a:t>
            </a:r>
            <a:r>
              <a:rPr lang="it-IT" altLang="en-US" sz="1600" b="1" dirty="0" err="1"/>
              <a:t>neck</a:t>
            </a:r>
            <a:r>
              <a:rPr lang="it-IT" altLang="en-US" sz="1600" b="1" dirty="0"/>
              <a:t> posture and </a:t>
            </a:r>
            <a:r>
              <a:rPr lang="it-IT" altLang="en-US" sz="1600" b="1" dirty="0" err="1"/>
              <a:t>muscle</a:t>
            </a:r>
            <a:r>
              <a:rPr lang="it-IT" altLang="en-US" sz="1600" b="1" dirty="0"/>
              <a:t> </a:t>
            </a:r>
            <a:r>
              <a:rPr lang="it-IT" altLang="en-US" sz="1600" b="1" dirty="0" err="1"/>
              <a:t>activity</a:t>
            </a:r>
            <a:r>
              <a:rPr lang="it-IT" altLang="en-US" sz="1600" b="1" dirty="0"/>
              <a:t>.</a:t>
            </a:r>
          </a:p>
          <a:p>
            <a:pPr eaLnBrk="1" hangingPunct="1">
              <a:spcAft>
                <a:spcPts val="600"/>
              </a:spcAft>
            </a:pPr>
            <a:r>
              <a:rPr lang="it-IT" altLang="en-US" sz="1600" b="1" dirty="0" err="1">
                <a:hlinkClick r:id="rId3"/>
              </a:rPr>
              <a:t>Caneiro</a:t>
            </a:r>
            <a:r>
              <a:rPr lang="it-IT" altLang="en-US" sz="1600" b="1" dirty="0">
                <a:hlinkClick r:id="rId3"/>
              </a:rPr>
              <a:t> JP</a:t>
            </a:r>
            <a:r>
              <a:rPr lang="it-IT" altLang="en-US" sz="1600" b="1" dirty="0"/>
              <a:t>, </a:t>
            </a:r>
            <a:r>
              <a:rPr lang="it-IT" altLang="en-US" sz="1600" b="1" dirty="0" err="1">
                <a:hlinkClick r:id="rId4"/>
              </a:rPr>
              <a:t>O'Sullivan</a:t>
            </a:r>
            <a:r>
              <a:rPr lang="it-IT" altLang="en-US" sz="1600" b="1" dirty="0">
                <a:hlinkClick r:id="rId4"/>
              </a:rPr>
              <a:t> P</a:t>
            </a:r>
            <a:r>
              <a:rPr lang="it-IT" altLang="en-US" sz="1600" b="1" dirty="0"/>
              <a:t>, </a:t>
            </a:r>
            <a:r>
              <a:rPr lang="it-IT" altLang="en-US" sz="1600" b="1" dirty="0">
                <a:hlinkClick r:id="rId5"/>
              </a:rPr>
              <a:t>Burnett A</a:t>
            </a:r>
            <a:r>
              <a:rPr lang="it-IT" altLang="en-US" sz="1600" b="1" dirty="0"/>
              <a:t>, </a:t>
            </a:r>
            <a:r>
              <a:rPr lang="it-IT" altLang="en-US" sz="1600" b="1" dirty="0" err="1">
                <a:hlinkClick r:id="rId6"/>
              </a:rPr>
              <a:t>Barach</a:t>
            </a:r>
            <a:r>
              <a:rPr lang="it-IT" altLang="en-US" sz="1600" b="1" dirty="0">
                <a:hlinkClick r:id="rId6"/>
              </a:rPr>
              <a:t> A</a:t>
            </a:r>
            <a:r>
              <a:rPr lang="it-IT" altLang="en-US" sz="1600" b="1" dirty="0"/>
              <a:t>, </a:t>
            </a:r>
            <a:r>
              <a:rPr lang="it-IT" altLang="en-US" sz="1600" b="1" dirty="0" err="1">
                <a:hlinkClick r:id="rId7"/>
              </a:rPr>
              <a:t>O'Neil</a:t>
            </a:r>
            <a:r>
              <a:rPr lang="it-IT" altLang="en-US" sz="1600" b="1" dirty="0">
                <a:hlinkClick r:id="rId7"/>
              </a:rPr>
              <a:t> D</a:t>
            </a:r>
            <a:r>
              <a:rPr lang="it-IT" altLang="en-US" sz="1600" b="1" dirty="0"/>
              <a:t>, </a:t>
            </a:r>
            <a:r>
              <a:rPr lang="it-IT" altLang="en-US" sz="1600" b="1" dirty="0" err="1">
                <a:hlinkClick r:id="rId8"/>
              </a:rPr>
              <a:t>Tveit</a:t>
            </a:r>
            <a:r>
              <a:rPr lang="it-IT" altLang="en-US" sz="1600" b="1" dirty="0">
                <a:hlinkClick r:id="rId8"/>
              </a:rPr>
              <a:t> O</a:t>
            </a:r>
            <a:r>
              <a:rPr lang="it-IT" altLang="en-US" sz="1600" b="1" dirty="0"/>
              <a:t>, </a:t>
            </a:r>
            <a:r>
              <a:rPr lang="it-IT" altLang="en-US" sz="1600" b="1" dirty="0" err="1">
                <a:hlinkClick r:id="rId9"/>
              </a:rPr>
              <a:t>Olafsdottir</a:t>
            </a:r>
            <a:r>
              <a:rPr lang="it-IT" altLang="en-US" sz="1600" b="1" dirty="0">
                <a:hlinkClick r:id="rId9"/>
              </a:rPr>
              <a:t> K</a:t>
            </a:r>
            <a:r>
              <a:rPr lang="it-IT" altLang="en-US" sz="1600" b="1" dirty="0"/>
              <a:t>. </a:t>
            </a:r>
            <a:br>
              <a:rPr lang="it-IT" altLang="en-US" sz="1600" b="1" dirty="0"/>
            </a:br>
            <a:r>
              <a:rPr lang="it-IT" altLang="en-US" sz="1600" b="1" dirty="0"/>
              <a:t>Man </a:t>
            </a:r>
            <a:r>
              <a:rPr lang="it-IT" altLang="en-US" sz="1600" b="1" dirty="0" err="1"/>
              <a:t>Ther</a:t>
            </a:r>
            <a:r>
              <a:rPr lang="it-IT" altLang="en-US" sz="1600" b="1" dirty="0"/>
              <a:t>. 2010 Feb;15(1):54-60. </a:t>
            </a:r>
          </a:p>
          <a:p>
            <a:pPr eaLnBrk="1" hangingPunct="1">
              <a:spcAft>
                <a:spcPts val="600"/>
              </a:spcAft>
            </a:pPr>
            <a:r>
              <a:rPr lang="it-IT" altLang="en-US" sz="1600" b="1" dirty="0" err="1">
                <a:hlinkClick r:id="rId10"/>
              </a:rPr>
              <a:t>Ergonomic</a:t>
            </a:r>
            <a:r>
              <a:rPr lang="it-IT" altLang="en-US" sz="1600" b="1" dirty="0">
                <a:hlinkClick r:id="rId10"/>
              </a:rPr>
              <a:t> </a:t>
            </a:r>
            <a:r>
              <a:rPr lang="it-IT" altLang="en-US" sz="1600" b="1" dirty="0" err="1">
                <a:hlinkClick r:id="rId10"/>
              </a:rPr>
              <a:t>risk</a:t>
            </a:r>
            <a:r>
              <a:rPr lang="it-IT" altLang="en-US" sz="1600" b="1" dirty="0">
                <a:hlinkClick r:id="rId10"/>
              </a:rPr>
              <a:t> </a:t>
            </a:r>
            <a:r>
              <a:rPr lang="it-IT" altLang="en-US" sz="1600" b="1" dirty="0" err="1">
                <a:hlinkClick r:id="rId10"/>
              </a:rPr>
              <a:t>factors</a:t>
            </a:r>
            <a:r>
              <a:rPr lang="it-IT" altLang="en-US" sz="1600" b="1" dirty="0">
                <a:hlinkClick r:id="rId10"/>
              </a:rPr>
              <a:t> for the </a:t>
            </a:r>
            <a:r>
              <a:rPr lang="it-IT" altLang="en-US" sz="1600" b="1" dirty="0" err="1">
                <a:hlinkClick r:id="rId10"/>
              </a:rPr>
              <a:t>wrists</a:t>
            </a:r>
            <a:r>
              <a:rPr lang="it-IT" altLang="en-US" sz="1600" b="1" dirty="0">
                <a:hlinkClick r:id="rId10"/>
              </a:rPr>
              <a:t> of </a:t>
            </a:r>
            <a:r>
              <a:rPr lang="it-IT" altLang="en-US" sz="1600" b="1" dirty="0" err="1">
                <a:hlinkClick r:id="rId10"/>
              </a:rPr>
              <a:t>hairdressers</a:t>
            </a:r>
            <a:r>
              <a:rPr lang="it-IT" altLang="en-US" sz="1600" b="1" dirty="0">
                <a:hlinkClick r:id="rId10"/>
              </a:rPr>
              <a:t>.</a:t>
            </a:r>
            <a:br>
              <a:rPr lang="it-IT" altLang="en-US" sz="1600" b="1" dirty="0"/>
            </a:br>
            <a:r>
              <a:rPr lang="it-IT" altLang="en-US" sz="1600" b="1" dirty="0"/>
              <a:t>Chen HC, </a:t>
            </a:r>
            <a:r>
              <a:rPr lang="it-IT" altLang="en-US" sz="1600" b="1" dirty="0" err="1"/>
              <a:t>Chang</a:t>
            </a:r>
            <a:r>
              <a:rPr lang="it-IT" altLang="en-US" sz="1600" b="1" dirty="0"/>
              <a:t> CM, </a:t>
            </a:r>
            <a:r>
              <a:rPr lang="it-IT" altLang="en-US" sz="1600" b="1" dirty="0" err="1"/>
              <a:t>Liu</a:t>
            </a:r>
            <a:r>
              <a:rPr lang="it-IT" altLang="en-US" sz="1600" b="1" dirty="0"/>
              <a:t> YP, Chen CY.</a:t>
            </a:r>
            <a:br>
              <a:rPr lang="it-IT" altLang="en-US" sz="1600" b="1" dirty="0"/>
            </a:br>
            <a:r>
              <a:rPr lang="it-IT" altLang="en-US" sz="1600" b="1" dirty="0" err="1"/>
              <a:t>Appl</a:t>
            </a:r>
            <a:r>
              <a:rPr lang="it-IT" altLang="en-US" sz="1600" b="1" dirty="0"/>
              <a:t> Ergon. 2010 Jan;41(1):98-105. </a:t>
            </a:r>
          </a:p>
          <a:p>
            <a:pPr eaLnBrk="1" hangingPunct="1">
              <a:spcAft>
                <a:spcPts val="600"/>
              </a:spcAft>
            </a:pPr>
            <a:r>
              <a:rPr lang="it-IT" altLang="en-US" sz="1600" b="1" dirty="0" err="1">
                <a:hlinkClick r:id="rId11"/>
              </a:rPr>
              <a:t>Effects</a:t>
            </a:r>
            <a:r>
              <a:rPr lang="it-IT" altLang="en-US" sz="1600" b="1" dirty="0">
                <a:hlinkClick r:id="rId11"/>
              </a:rPr>
              <a:t> of </a:t>
            </a:r>
            <a:r>
              <a:rPr lang="it-IT" altLang="en-US" sz="1600" b="1" dirty="0" err="1">
                <a:hlinkClick r:id="rId11"/>
              </a:rPr>
              <a:t>modified</a:t>
            </a:r>
            <a:r>
              <a:rPr lang="it-IT" altLang="en-US" sz="1600" b="1" dirty="0">
                <a:hlinkClick r:id="rId11"/>
              </a:rPr>
              <a:t> </a:t>
            </a:r>
            <a:r>
              <a:rPr lang="it-IT" altLang="en-US" sz="1600" b="1" dirty="0" err="1">
                <a:hlinkClick r:id="rId11"/>
              </a:rPr>
              <a:t>pen</a:t>
            </a:r>
            <a:r>
              <a:rPr lang="it-IT" altLang="en-US" sz="1600" b="1" dirty="0">
                <a:hlinkClick r:id="rId11"/>
              </a:rPr>
              <a:t> </a:t>
            </a:r>
            <a:r>
              <a:rPr lang="it-IT" altLang="en-US" sz="1600" b="1" dirty="0" err="1">
                <a:hlinkClick r:id="rId11"/>
              </a:rPr>
              <a:t>grip</a:t>
            </a:r>
            <a:r>
              <a:rPr lang="it-IT" altLang="en-US" sz="1600" b="1" dirty="0">
                <a:hlinkClick r:id="rId11"/>
              </a:rPr>
              <a:t> and </a:t>
            </a:r>
            <a:r>
              <a:rPr lang="it-IT" altLang="en-US" sz="1600" b="1" dirty="0" err="1">
                <a:hlinkClick r:id="rId11"/>
              </a:rPr>
              <a:t>handwriting</a:t>
            </a:r>
            <a:r>
              <a:rPr lang="it-IT" altLang="en-US" sz="1600" b="1" dirty="0">
                <a:hlinkClick r:id="rId11"/>
              </a:rPr>
              <a:t> training on </a:t>
            </a:r>
            <a:r>
              <a:rPr lang="it-IT" altLang="en-US" sz="1600" b="1" dirty="0" err="1">
                <a:hlinkClick r:id="rId11"/>
              </a:rPr>
              <a:t>writer's</a:t>
            </a:r>
            <a:r>
              <a:rPr lang="it-IT" altLang="en-US" sz="1600" b="1" dirty="0">
                <a:hlinkClick r:id="rId11"/>
              </a:rPr>
              <a:t> </a:t>
            </a:r>
            <a:r>
              <a:rPr lang="it-IT" altLang="en-US" sz="1600" b="1" dirty="0" err="1">
                <a:hlinkClick r:id="rId11"/>
              </a:rPr>
              <a:t>cramp</a:t>
            </a:r>
            <a:r>
              <a:rPr lang="it-IT" altLang="en-US" sz="1600" b="1" dirty="0">
                <a:hlinkClick r:id="rId11"/>
              </a:rPr>
              <a:t>.</a:t>
            </a:r>
            <a:br>
              <a:rPr lang="it-IT" altLang="en-US" sz="1600" b="1" dirty="0"/>
            </a:br>
            <a:r>
              <a:rPr lang="it-IT" altLang="en-US" sz="1600" b="1" dirty="0" err="1"/>
              <a:t>Baur</a:t>
            </a:r>
            <a:r>
              <a:rPr lang="it-IT" altLang="en-US" sz="1600" b="1" dirty="0"/>
              <a:t> B, </a:t>
            </a:r>
            <a:r>
              <a:rPr lang="it-IT" altLang="en-US" sz="1600" b="1" dirty="0" err="1"/>
              <a:t>Fürholzer</a:t>
            </a:r>
            <a:r>
              <a:rPr lang="it-IT" altLang="en-US" sz="1600" b="1" dirty="0"/>
              <a:t> W, Jasper I, </a:t>
            </a:r>
            <a:r>
              <a:rPr lang="it-IT" altLang="en-US" sz="1600" b="1" dirty="0" err="1"/>
              <a:t>Marquardt</a:t>
            </a:r>
            <a:r>
              <a:rPr lang="it-IT" altLang="en-US" sz="1600" b="1" dirty="0"/>
              <a:t> C, </a:t>
            </a:r>
            <a:r>
              <a:rPr lang="it-IT" altLang="en-US" sz="1600" b="1" dirty="0" err="1"/>
              <a:t>Hermsdörfer</a:t>
            </a:r>
            <a:r>
              <a:rPr lang="it-IT" altLang="en-US" sz="1600" b="1" dirty="0"/>
              <a:t> J.</a:t>
            </a:r>
            <a:br>
              <a:rPr lang="it-IT" altLang="en-US" sz="1600" b="1" dirty="0"/>
            </a:br>
            <a:r>
              <a:rPr lang="it-IT" altLang="en-US" sz="1600" b="1" dirty="0" err="1"/>
              <a:t>Arch</a:t>
            </a:r>
            <a:r>
              <a:rPr lang="it-IT" altLang="en-US" sz="1600" b="1" dirty="0"/>
              <a:t> </a:t>
            </a:r>
            <a:r>
              <a:rPr lang="it-IT" altLang="en-US" sz="1600" b="1" dirty="0" err="1"/>
              <a:t>Phys</a:t>
            </a:r>
            <a:r>
              <a:rPr lang="it-IT" altLang="en-US" sz="1600" b="1" dirty="0"/>
              <a:t> </a:t>
            </a:r>
            <a:r>
              <a:rPr lang="it-IT" altLang="en-US" sz="1600" b="1" dirty="0" err="1"/>
              <a:t>Med</a:t>
            </a:r>
            <a:r>
              <a:rPr lang="it-IT" altLang="en-US" sz="1600" b="1" dirty="0"/>
              <a:t> </a:t>
            </a:r>
            <a:r>
              <a:rPr lang="it-IT" altLang="en-US" sz="1600" b="1" dirty="0" err="1"/>
              <a:t>Rehabil</a:t>
            </a:r>
            <a:r>
              <a:rPr lang="it-IT" altLang="en-US" sz="1600" b="1" dirty="0"/>
              <a:t>. 2009 May;90(5):867-75.</a:t>
            </a:r>
          </a:p>
          <a:p>
            <a:pPr eaLnBrk="1" hangingPunct="1"/>
            <a:r>
              <a:rPr lang="it-IT" altLang="en-US" sz="1600" b="1" dirty="0" err="1">
                <a:hlinkClick r:id="rId12"/>
              </a:rPr>
              <a:t>Manifestations</a:t>
            </a:r>
            <a:r>
              <a:rPr lang="it-IT" altLang="en-US" sz="1600" b="1" dirty="0">
                <a:hlinkClick r:id="rId12"/>
              </a:rPr>
              <a:t> of </a:t>
            </a:r>
            <a:r>
              <a:rPr lang="it-IT" altLang="en-US" sz="1600" b="1" dirty="0" err="1">
                <a:hlinkClick r:id="rId12"/>
              </a:rPr>
              <a:t>shoulder</a:t>
            </a:r>
            <a:r>
              <a:rPr lang="it-IT" altLang="en-US" sz="1600" b="1" dirty="0">
                <a:hlinkClick r:id="rId12"/>
              </a:rPr>
              <a:t> </a:t>
            </a:r>
            <a:r>
              <a:rPr lang="it-IT" altLang="en-US" sz="1600" b="1" dirty="0" err="1">
                <a:hlinkClick r:id="rId12"/>
              </a:rPr>
              <a:t>fatigue</a:t>
            </a:r>
            <a:r>
              <a:rPr lang="it-IT" altLang="en-US" sz="1600" b="1" dirty="0">
                <a:hlinkClick r:id="rId12"/>
              </a:rPr>
              <a:t> in </a:t>
            </a:r>
            <a:r>
              <a:rPr lang="it-IT" altLang="en-US" sz="1600" b="1" dirty="0" err="1">
                <a:hlinkClick r:id="rId12"/>
              </a:rPr>
              <a:t>prolonged</a:t>
            </a:r>
            <a:r>
              <a:rPr lang="it-IT" altLang="en-US" sz="1600" b="1" dirty="0">
                <a:hlinkClick r:id="rId12"/>
              </a:rPr>
              <a:t> </a:t>
            </a:r>
            <a:r>
              <a:rPr lang="it-IT" altLang="en-US" sz="1600" b="1" dirty="0" err="1">
                <a:hlinkClick r:id="rId12"/>
              </a:rPr>
              <a:t>activities</a:t>
            </a:r>
            <a:r>
              <a:rPr lang="it-IT" altLang="en-US" sz="1600" b="1" dirty="0">
                <a:hlinkClick r:id="rId12"/>
              </a:rPr>
              <a:t> </a:t>
            </a:r>
            <a:r>
              <a:rPr lang="it-IT" altLang="en-US" sz="1600" b="1" dirty="0" err="1">
                <a:hlinkClick r:id="rId12"/>
              </a:rPr>
              <a:t>involving</a:t>
            </a:r>
            <a:r>
              <a:rPr lang="it-IT" altLang="en-US" sz="1600" b="1" dirty="0">
                <a:hlinkClick r:id="rId12"/>
              </a:rPr>
              <a:t> </a:t>
            </a:r>
            <a:r>
              <a:rPr lang="it-IT" altLang="en-US" sz="1600" b="1" dirty="0" err="1">
                <a:hlinkClick r:id="rId12"/>
              </a:rPr>
              <a:t>low</a:t>
            </a:r>
            <a:r>
              <a:rPr lang="it-IT" altLang="en-US" sz="1600" b="1" dirty="0">
                <a:hlinkClick r:id="rId12"/>
              </a:rPr>
              <a:t>-force </a:t>
            </a:r>
            <a:r>
              <a:rPr lang="it-IT" altLang="en-US" sz="1600" b="1" dirty="0" err="1">
                <a:hlinkClick r:id="rId12"/>
              </a:rPr>
              <a:t>contractions</a:t>
            </a:r>
            <a:r>
              <a:rPr lang="it-IT" altLang="en-US" sz="1600" b="1" dirty="0">
                <a:hlinkClick r:id="rId12"/>
              </a:rPr>
              <a:t>.</a:t>
            </a:r>
            <a:r>
              <a:rPr lang="it-IT" altLang="en-US" sz="1600" b="1" dirty="0"/>
              <a:t>   de </a:t>
            </a:r>
            <a:r>
              <a:rPr lang="it-IT" altLang="en-US" sz="1600" b="1" dirty="0" err="1"/>
              <a:t>Looze</a:t>
            </a:r>
            <a:r>
              <a:rPr lang="it-IT" altLang="en-US" sz="1600" b="1" dirty="0"/>
              <a:t> M, Bosch T, van </a:t>
            </a:r>
            <a:r>
              <a:rPr lang="it-IT" altLang="en-US" sz="1600" b="1" dirty="0" err="1"/>
              <a:t>Dieën</a:t>
            </a:r>
            <a:r>
              <a:rPr lang="it-IT" altLang="en-US" sz="1600" b="1" dirty="0"/>
              <a:t> J.</a:t>
            </a:r>
          </a:p>
          <a:p>
            <a:pPr eaLnBrk="1" hangingPunct="1"/>
            <a:r>
              <a:rPr lang="it-IT" altLang="en-US" sz="1600" b="1" dirty="0" err="1"/>
              <a:t>Ergonomics</a:t>
            </a:r>
            <a:r>
              <a:rPr lang="it-IT" altLang="en-US" sz="1600" b="1" dirty="0"/>
              <a:t>. 2009 Apr;52(4):428-37. </a:t>
            </a:r>
            <a:r>
              <a:rPr lang="it-IT" altLang="en-US" sz="1600" b="1" dirty="0" err="1"/>
              <a:t>Review</a:t>
            </a:r>
            <a:r>
              <a:rPr lang="it-IT" altLang="en-US" sz="1600" b="1" dirty="0"/>
              <a:t>.</a:t>
            </a:r>
          </a:p>
        </p:txBody>
      </p:sp>
      <p:sp>
        <p:nvSpPr>
          <p:cNvPr id="2" name="TextBox 1"/>
          <p:cNvSpPr txBox="1"/>
          <p:nvPr/>
        </p:nvSpPr>
        <p:spPr>
          <a:xfrm>
            <a:off x="5826961" y="1508750"/>
            <a:ext cx="3302830" cy="1200329"/>
          </a:xfrm>
          <a:prstGeom prst="rect">
            <a:avLst/>
          </a:prstGeom>
          <a:noFill/>
        </p:spPr>
        <p:txBody>
          <a:bodyPr wrap="square" rtlCol="0">
            <a:spAutoFit/>
          </a:bodyPr>
          <a:lstStyle/>
          <a:p>
            <a:r>
              <a:rPr lang="it-IT" sz="2400" b="1" dirty="0">
                <a:solidFill>
                  <a:srgbClr val="FF0000"/>
                </a:solidFill>
              </a:rPr>
              <a:t>Dentisti, parrucchieri, lavoratori vari</a:t>
            </a:r>
            <a:endParaRPr lang="en-US" sz="2400" b="1" dirty="0">
              <a:solidFill>
                <a:srgbClr val="FF0000"/>
              </a:solidFill>
            </a:endParaRPr>
          </a:p>
        </p:txBody>
      </p:sp>
      <p:pic>
        <p:nvPicPr>
          <p:cNvPr id="7" name="Picture 6"/>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334544516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img02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925" y="95250"/>
            <a:ext cx="5767388" cy="664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1" name="Text Box 4"/>
          <p:cNvSpPr txBox="1">
            <a:spLocks noChangeArrowheads="1"/>
          </p:cNvSpPr>
          <p:nvPr/>
        </p:nvSpPr>
        <p:spPr bwMode="auto">
          <a:xfrm>
            <a:off x="5805488" y="268288"/>
            <a:ext cx="33385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2000" b="1"/>
              <a:t>Progetto europeo sulle patologie occupazionali</a:t>
            </a:r>
          </a:p>
        </p:txBody>
      </p:sp>
      <p:pic>
        <p:nvPicPr>
          <p:cNvPr id="60419" name="Picture 3" descr="img025"/>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4133850" y="0"/>
            <a:ext cx="5010150" cy="166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3" descr="img025"/>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a:stretch/>
        </p:blipFill>
        <p:spPr bwMode="auto">
          <a:xfrm>
            <a:off x="4140681" y="1438609"/>
            <a:ext cx="5010150" cy="2304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9"/>
          <p:cNvSpPr txBox="1">
            <a:spLocks noChangeArrowheads="1"/>
          </p:cNvSpPr>
          <p:nvPr/>
        </p:nvSpPr>
        <p:spPr bwMode="auto">
          <a:xfrm>
            <a:off x="4226355" y="3774645"/>
            <a:ext cx="4240245" cy="3088025"/>
          </a:xfrm>
          <a:prstGeom prst="rect">
            <a:avLst/>
          </a:prstGeom>
          <a:solidFill>
            <a:schemeClr val="bg1"/>
          </a:solidFill>
          <a:ln>
            <a:noFill/>
          </a:ln>
          <a:effectLst/>
          <a:extLst/>
        </p:spPr>
        <p:txBody>
          <a:bodyPr wrap="square">
            <a:spAutoFit/>
          </a:bodyPr>
          <a:lstStyle/>
          <a:p>
            <a:endParaRPr lang="en-US" sz="2000" b="1" dirty="0"/>
          </a:p>
          <a:p>
            <a:r>
              <a:rPr lang="en-US" sz="2000" b="1" dirty="0">
                <a:solidFill>
                  <a:srgbClr val="FF0000"/>
                </a:solidFill>
              </a:rPr>
              <a:t>Nordic Institute for Advanced </a:t>
            </a:r>
          </a:p>
          <a:p>
            <a:r>
              <a:rPr lang="en-US" sz="2000" b="1" dirty="0">
                <a:solidFill>
                  <a:srgbClr val="FF0000"/>
                </a:solidFill>
              </a:rPr>
              <a:t>Training in Occupational Health </a:t>
            </a:r>
          </a:p>
          <a:p>
            <a:r>
              <a:rPr lang="en-US" sz="2000" b="1" i="1" dirty="0" err="1"/>
              <a:t>Nordiska</a:t>
            </a:r>
            <a:r>
              <a:rPr lang="en-US" sz="2000" b="1" i="1" dirty="0"/>
              <a:t> </a:t>
            </a:r>
            <a:r>
              <a:rPr lang="en-US" sz="2000" b="1" i="1" dirty="0" err="1"/>
              <a:t>Institutionen</a:t>
            </a:r>
            <a:r>
              <a:rPr lang="en-US" sz="2000" b="1" i="1" dirty="0"/>
              <a:t> </a:t>
            </a:r>
            <a:r>
              <a:rPr lang="en-US" sz="2000" b="1" i="1" dirty="0" err="1"/>
              <a:t>för</a:t>
            </a:r>
            <a:r>
              <a:rPr lang="en-US" sz="2000" b="1" i="1" dirty="0"/>
              <a:t> </a:t>
            </a:r>
            <a:r>
              <a:rPr lang="en-US" sz="2000" b="1" i="1" dirty="0" err="1"/>
              <a:t>Vidareutbildning</a:t>
            </a:r>
            <a:r>
              <a:rPr lang="en-US" sz="2000" b="1" i="1" dirty="0"/>
              <a:t> </a:t>
            </a:r>
            <a:r>
              <a:rPr lang="en-US" sz="2000" b="1" i="1" dirty="0" err="1"/>
              <a:t>inom</a:t>
            </a:r>
            <a:r>
              <a:rPr lang="en-US" sz="2000" b="1" i="1" dirty="0"/>
              <a:t> </a:t>
            </a:r>
            <a:r>
              <a:rPr lang="en-US" sz="2000" b="1" i="1" dirty="0" err="1"/>
              <a:t>Arbetsmiljöområdet</a:t>
            </a:r>
            <a:r>
              <a:rPr lang="en-US" sz="2000" b="1" dirty="0"/>
              <a:t>  (NIVA).</a:t>
            </a:r>
          </a:p>
          <a:p>
            <a:pPr>
              <a:spcAft>
                <a:spcPts val="800"/>
              </a:spcAft>
            </a:pPr>
            <a:r>
              <a:rPr lang="it-IT" altLang="en-US" sz="2000" b="1" dirty="0">
                <a:solidFill>
                  <a:srgbClr val="FF3300"/>
                </a:solidFill>
                <a:hlinkClick r:id="rId5"/>
              </a:rPr>
              <a:t>https://niva.org/</a:t>
            </a:r>
            <a:endParaRPr lang="it-IT" altLang="en-US" sz="2400" b="1" dirty="0">
              <a:solidFill>
                <a:srgbClr val="FF3300"/>
              </a:solidFill>
            </a:endParaRPr>
          </a:p>
          <a:p>
            <a:r>
              <a:rPr lang="it-IT" altLang="en-US" sz="2400" b="1" dirty="0">
                <a:solidFill>
                  <a:srgbClr val="FF3300"/>
                </a:solidFill>
              </a:rPr>
              <a:t>Quale formazione in Italia ?</a:t>
            </a:r>
          </a:p>
          <a:p>
            <a:r>
              <a:rPr lang="it-IT" altLang="en-US" sz="2400" b="1" dirty="0">
                <a:solidFill>
                  <a:srgbClr val="FF3300"/>
                </a:solidFill>
              </a:rPr>
              <a:t> </a:t>
            </a:r>
          </a:p>
        </p:txBody>
      </p:sp>
      <p:sp>
        <p:nvSpPr>
          <p:cNvPr id="2" name="TextBox 1"/>
          <p:cNvSpPr txBox="1"/>
          <p:nvPr/>
        </p:nvSpPr>
        <p:spPr>
          <a:xfrm>
            <a:off x="1805" y="1438609"/>
            <a:ext cx="4123245" cy="400110"/>
          </a:xfrm>
          <a:prstGeom prst="rect">
            <a:avLst/>
          </a:prstGeom>
          <a:noFill/>
        </p:spPr>
        <p:txBody>
          <a:bodyPr wrap="none" rtlCol="0">
            <a:spAutoFit/>
          </a:bodyPr>
          <a:lstStyle/>
          <a:p>
            <a:r>
              <a:rPr lang="it-IT" sz="2000" b="1" dirty="0">
                <a:solidFill>
                  <a:srgbClr val="FF0000"/>
                </a:solidFill>
              </a:rPr>
              <a:t>Numerose iniziative scandinave</a:t>
            </a:r>
            <a:r>
              <a:rPr lang="it-IT" b="1" dirty="0">
                <a:solidFill>
                  <a:srgbClr val="FF0000"/>
                </a:solidFill>
              </a:rPr>
              <a:t>.</a:t>
            </a:r>
            <a:endParaRPr lang="en-US" b="1" dirty="0">
              <a:solidFill>
                <a:srgbClr val="FF0000"/>
              </a:solidFill>
            </a:endParaRPr>
          </a:p>
        </p:txBody>
      </p:sp>
      <p:cxnSp>
        <p:nvCxnSpPr>
          <p:cNvPr id="4" name="Straight Connector 3"/>
          <p:cNvCxnSpPr/>
          <p:nvPr/>
        </p:nvCxnSpPr>
        <p:spPr>
          <a:xfrm>
            <a:off x="4140681" y="3851455"/>
            <a:ext cx="50033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pic>
        <p:nvPicPr>
          <p:cNvPr id="11" name="Picture 1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6352922"/>
            <a:ext cx="1117460" cy="393651"/>
          </a:xfrm>
          <a:prstGeom prst="rect">
            <a:avLst/>
          </a:prstGeom>
        </p:spPr>
      </p:pic>
    </p:spTree>
    <p:extLst>
      <p:ext uri="{BB962C8B-B14F-4D97-AF65-F5344CB8AC3E}">
        <p14:creationId xmlns:p14="http://schemas.microsoft.com/office/powerpoint/2010/main" val="21458253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41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4" descr="img02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72" t="-2216" r="7217" b="-3273"/>
          <a:stretch/>
        </p:blipFill>
        <p:spPr bwMode="auto">
          <a:xfrm>
            <a:off x="158488" y="386579"/>
            <a:ext cx="3952652" cy="2349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5" name="Text Box 5"/>
          <p:cNvSpPr txBox="1">
            <a:spLocks noChangeArrowheads="1"/>
          </p:cNvSpPr>
          <p:nvPr/>
        </p:nvSpPr>
        <p:spPr bwMode="auto">
          <a:xfrm>
            <a:off x="4431346" y="858394"/>
            <a:ext cx="455598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it-IT" altLang="en-US" sz="2000" b="1" dirty="0"/>
              <a:t>Il congresso internazionale PREMUS si tiene ogni due anni a partire dal 1999. </a:t>
            </a:r>
          </a:p>
        </p:txBody>
      </p:sp>
      <p:sp>
        <p:nvSpPr>
          <p:cNvPr id="4" name="Rectangle 4"/>
          <p:cNvSpPr>
            <a:spLocks noChangeArrowheads="1"/>
          </p:cNvSpPr>
          <p:nvPr/>
        </p:nvSpPr>
        <p:spPr bwMode="auto">
          <a:xfrm>
            <a:off x="198771" y="3777175"/>
            <a:ext cx="8934450" cy="2954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sz="2000" b="1" dirty="0" err="1"/>
              <a:t>Musculoskeletal</a:t>
            </a:r>
            <a:r>
              <a:rPr lang="it-IT" altLang="en-US" sz="2000" b="1" dirty="0"/>
              <a:t> </a:t>
            </a:r>
            <a:r>
              <a:rPr lang="it-IT" altLang="en-US" sz="2000" b="1" dirty="0" err="1"/>
              <a:t>Disorders</a:t>
            </a:r>
            <a:r>
              <a:rPr lang="it-IT" altLang="en-US" sz="2000" b="1" dirty="0"/>
              <a:t> and </a:t>
            </a:r>
            <a:r>
              <a:rPr lang="it-IT" altLang="en-US" sz="2000" b="1" dirty="0" err="1"/>
              <a:t>Workplace</a:t>
            </a:r>
            <a:r>
              <a:rPr lang="it-IT" altLang="en-US" sz="2000" b="1" dirty="0"/>
              <a:t> </a:t>
            </a:r>
            <a:r>
              <a:rPr lang="it-IT" altLang="en-US" sz="2000" b="1" dirty="0" err="1"/>
              <a:t>Factors</a:t>
            </a:r>
            <a:endParaRPr lang="it-IT" altLang="en-US" sz="2000" b="1" dirty="0"/>
          </a:p>
          <a:p>
            <a:pPr eaLnBrk="1" hangingPunct="1"/>
            <a:r>
              <a:rPr lang="it-IT" altLang="en-US" sz="2000" b="1" dirty="0"/>
              <a:t>A Critical </a:t>
            </a:r>
            <a:r>
              <a:rPr lang="it-IT" altLang="en-US" sz="2000" b="1" dirty="0" err="1"/>
              <a:t>Review</a:t>
            </a:r>
            <a:r>
              <a:rPr lang="it-IT" altLang="en-US" sz="2000" b="1" dirty="0"/>
              <a:t> of </a:t>
            </a:r>
            <a:r>
              <a:rPr lang="it-IT" altLang="en-US" sz="2000" b="1" dirty="0" err="1"/>
              <a:t>Epidemiologic</a:t>
            </a:r>
            <a:r>
              <a:rPr lang="it-IT" altLang="en-US" sz="2000" b="1" dirty="0"/>
              <a:t> </a:t>
            </a:r>
            <a:r>
              <a:rPr lang="it-IT" altLang="en-US" sz="2000" b="1" dirty="0" err="1"/>
              <a:t>Evidence</a:t>
            </a:r>
            <a:r>
              <a:rPr lang="it-IT" altLang="en-US" sz="2000" b="1" dirty="0"/>
              <a:t> for Work-</a:t>
            </a:r>
            <a:r>
              <a:rPr lang="it-IT" altLang="en-US" sz="2000" b="1" dirty="0" err="1"/>
              <a:t>Related</a:t>
            </a:r>
            <a:r>
              <a:rPr lang="it-IT" altLang="en-US" sz="2000" b="1" dirty="0"/>
              <a:t> </a:t>
            </a:r>
            <a:r>
              <a:rPr lang="it-IT" altLang="en-US" sz="2000" b="1" dirty="0" err="1"/>
              <a:t>Musculoskeletal</a:t>
            </a:r>
            <a:r>
              <a:rPr lang="it-IT" altLang="en-US" sz="2000" b="1" dirty="0"/>
              <a:t> </a:t>
            </a:r>
            <a:r>
              <a:rPr lang="it-IT" altLang="en-US" sz="2000" b="1" dirty="0" err="1"/>
              <a:t>Disorders</a:t>
            </a:r>
            <a:r>
              <a:rPr lang="it-IT" altLang="en-US" sz="2000" b="1" dirty="0"/>
              <a:t> of the </a:t>
            </a:r>
            <a:r>
              <a:rPr lang="it-IT" altLang="en-US" sz="2000" b="1" dirty="0" err="1"/>
              <a:t>Neck</a:t>
            </a:r>
            <a:r>
              <a:rPr lang="it-IT" altLang="en-US" sz="2000" b="1" dirty="0"/>
              <a:t>, </a:t>
            </a:r>
            <a:r>
              <a:rPr lang="it-IT" altLang="en-US" sz="2000" b="1" dirty="0" err="1"/>
              <a:t>Upper</a:t>
            </a:r>
            <a:r>
              <a:rPr lang="it-IT" altLang="en-US" sz="2000" b="1" dirty="0"/>
              <a:t> </a:t>
            </a:r>
            <a:r>
              <a:rPr lang="it-IT" altLang="en-US" sz="2000" b="1" dirty="0" err="1"/>
              <a:t>Extremity</a:t>
            </a:r>
            <a:r>
              <a:rPr lang="it-IT" altLang="en-US" sz="2000" b="1" dirty="0"/>
              <a:t>, and </a:t>
            </a:r>
            <a:r>
              <a:rPr lang="it-IT" altLang="en-US" sz="2000" b="1" dirty="0" err="1"/>
              <a:t>Low</a:t>
            </a:r>
            <a:r>
              <a:rPr lang="it-IT" altLang="en-US" sz="2000" b="1" dirty="0"/>
              <a:t> Back</a:t>
            </a:r>
          </a:p>
          <a:p>
            <a:pPr eaLnBrk="1" hangingPunct="1"/>
            <a:endParaRPr lang="it-IT" altLang="en-US" b="1" dirty="0"/>
          </a:p>
          <a:p>
            <a:pPr eaLnBrk="1" hangingPunct="1"/>
            <a:r>
              <a:rPr lang="it-IT" altLang="en-US" b="1" dirty="0" err="1"/>
              <a:t>Edited</a:t>
            </a:r>
            <a:r>
              <a:rPr lang="it-IT" altLang="en-US" b="1" dirty="0"/>
              <a:t> by:   Bruce P. Bernard, M.D., M.P.H., </a:t>
            </a:r>
            <a:r>
              <a:rPr lang="it-IT" altLang="en-US" b="1" dirty="0" err="1"/>
              <a:t>July</a:t>
            </a:r>
            <a:r>
              <a:rPr lang="it-IT" altLang="en-US" b="1" dirty="0"/>
              <a:t> 1997   </a:t>
            </a:r>
          </a:p>
          <a:p>
            <a:pPr eaLnBrk="1" hangingPunct="1"/>
            <a:endParaRPr lang="it-IT" altLang="en-US" b="1" dirty="0"/>
          </a:p>
          <a:p>
            <a:pPr eaLnBrk="1" hangingPunct="1"/>
            <a:r>
              <a:rPr lang="it-IT" altLang="en-US" b="1" dirty="0"/>
              <a:t>U.S. DEPARTMENT OF HEALTH AND HUMAN SERVICES</a:t>
            </a:r>
          </a:p>
          <a:p>
            <a:pPr eaLnBrk="1" hangingPunct="1"/>
            <a:r>
              <a:rPr lang="it-IT" altLang="en-US" dirty="0"/>
              <a:t>Public </a:t>
            </a:r>
            <a:r>
              <a:rPr lang="it-IT" altLang="en-US" dirty="0" err="1"/>
              <a:t>Health</a:t>
            </a:r>
            <a:r>
              <a:rPr lang="it-IT" altLang="en-US" dirty="0"/>
              <a:t> Service, Centers for </a:t>
            </a:r>
            <a:r>
              <a:rPr lang="it-IT" altLang="en-US" dirty="0" err="1"/>
              <a:t>Disease</a:t>
            </a:r>
            <a:r>
              <a:rPr lang="it-IT" altLang="en-US" dirty="0"/>
              <a:t> Control and </a:t>
            </a:r>
            <a:r>
              <a:rPr lang="it-IT" altLang="en-US" dirty="0" err="1"/>
              <a:t>Prevention</a:t>
            </a:r>
            <a:r>
              <a:rPr lang="it-IT" altLang="en-US" dirty="0"/>
              <a:t>, National </a:t>
            </a:r>
            <a:r>
              <a:rPr lang="it-IT" altLang="en-US" dirty="0" err="1"/>
              <a:t>Institute</a:t>
            </a:r>
            <a:r>
              <a:rPr lang="it-IT" altLang="en-US" dirty="0"/>
              <a:t> for </a:t>
            </a:r>
            <a:r>
              <a:rPr lang="it-IT" altLang="en-US" dirty="0" err="1"/>
              <a:t>Occupational</a:t>
            </a:r>
            <a:r>
              <a:rPr lang="it-IT" altLang="en-US" dirty="0"/>
              <a:t> </a:t>
            </a:r>
            <a:r>
              <a:rPr lang="it-IT" altLang="en-US" dirty="0" err="1"/>
              <a:t>Safety</a:t>
            </a:r>
            <a:r>
              <a:rPr lang="it-IT" altLang="en-US" dirty="0"/>
              <a:t> and </a:t>
            </a:r>
            <a:r>
              <a:rPr lang="it-IT" altLang="en-US" dirty="0" err="1"/>
              <a:t>Health</a:t>
            </a:r>
            <a:endParaRPr lang="it-IT" altLang="en-US" dirty="0"/>
          </a:p>
          <a:p>
            <a:pPr eaLnBrk="1" hangingPunct="1"/>
            <a:endParaRPr lang="it-IT" altLang="en-US" dirty="0"/>
          </a:p>
        </p:txBody>
      </p:sp>
      <p:sp>
        <p:nvSpPr>
          <p:cNvPr id="5" name="Text Box 5"/>
          <p:cNvSpPr txBox="1">
            <a:spLocks noChangeArrowheads="1"/>
          </p:cNvSpPr>
          <p:nvPr/>
        </p:nvSpPr>
        <p:spPr bwMode="auto">
          <a:xfrm>
            <a:off x="0" y="3131649"/>
            <a:ext cx="905699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b="1" dirty="0">
                <a:solidFill>
                  <a:srgbClr val="FF0000"/>
                </a:solidFill>
              </a:rPr>
              <a:t>Importante documento di riferimento pubblicato dal Ministero per la Sanità  USA:</a:t>
            </a:r>
          </a:p>
        </p:txBody>
      </p:sp>
      <p:cxnSp>
        <p:nvCxnSpPr>
          <p:cNvPr id="3" name="Straight Connector 2"/>
          <p:cNvCxnSpPr/>
          <p:nvPr/>
        </p:nvCxnSpPr>
        <p:spPr>
          <a:xfrm>
            <a:off x="0" y="2855454"/>
            <a:ext cx="91384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8" name="TextBox 7"/>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157770205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ChangeArrowheads="1"/>
          </p:cNvSpPr>
          <p:nvPr/>
        </p:nvSpPr>
        <p:spPr bwMode="auto">
          <a:xfrm>
            <a:off x="0" y="702245"/>
            <a:ext cx="9144000" cy="4965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000" b="1" dirty="0"/>
              <a:t>Journal of </a:t>
            </a:r>
            <a:r>
              <a:rPr lang="it-IT" altLang="en-US" sz="2000" b="1" dirty="0" err="1"/>
              <a:t>Electromyography</a:t>
            </a:r>
            <a:r>
              <a:rPr lang="it-IT" altLang="en-US" sz="2000" b="1" dirty="0"/>
              <a:t> and </a:t>
            </a:r>
            <a:r>
              <a:rPr lang="it-IT" altLang="en-US" sz="2000" b="1" dirty="0" err="1"/>
              <a:t>Kinesiology</a:t>
            </a:r>
            <a:r>
              <a:rPr lang="it-IT" altLang="en-US" sz="2000" b="1" dirty="0"/>
              <a:t> 10 (2000) 301–312</a:t>
            </a:r>
          </a:p>
          <a:p>
            <a:r>
              <a:rPr lang="it-IT" altLang="en-US" sz="2000" b="1" dirty="0" err="1">
                <a:solidFill>
                  <a:srgbClr val="FF3300"/>
                </a:solidFill>
              </a:rPr>
              <a:t>Methodologies</a:t>
            </a:r>
            <a:r>
              <a:rPr lang="it-IT" altLang="en-US" sz="2000" b="1" dirty="0">
                <a:solidFill>
                  <a:srgbClr val="FF3300"/>
                </a:solidFill>
              </a:rPr>
              <a:t> for </a:t>
            </a:r>
            <a:r>
              <a:rPr lang="it-IT" altLang="en-US" sz="2000" b="1" dirty="0" err="1">
                <a:solidFill>
                  <a:srgbClr val="FF3300"/>
                </a:solidFill>
              </a:rPr>
              <a:t>evaluating</a:t>
            </a:r>
            <a:r>
              <a:rPr lang="it-IT" altLang="en-US" sz="2000" b="1" dirty="0">
                <a:solidFill>
                  <a:srgbClr val="FF3300"/>
                </a:solidFill>
              </a:rPr>
              <a:t> electromyographic </a:t>
            </a:r>
            <a:r>
              <a:rPr lang="it-IT" altLang="en-US" sz="2000" b="1" dirty="0" err="1">
                <a:solidFill>
                  <a:srgbClr val="FF3300"/>
                </a:solidFill>
              </a:rPr>
              <a:t>field</a:t>
            </a:r>
            <a:r>
              <a:rPr lang="it-IT" altLang="en-US" sz="2000" b="1" dirty="0">
                <a:solidFill>
                  <a:srgbClr val="FF3300"/>
                </a:solidFill>
              </a:rPr>
              <a:t> data in </a:t>
            </a:r>
            <a:r>
              <a:rPr lang="it-IT" altLang="en-US" sz="2000" b="1" dirty="0" err="1">
                <a:solidFill>
                  <a:srgbClr val="FF3300"/>
                </a:solidFill>
              </a:rPr>
              <a:t>ergonomics</a:t>
            </a:r>
            <a:endParaRPr lang="it-IT" altLang="en-US" sz="2000" b="1" dirty="0">
              <a:solidFill>
                <a:srgbClr val="FF3300"/>
              </a:solidFill>
            </a:endParaRPr>
          </a:p>
          <a:p>
            <a:pPr>
              <a:spcAft>
                <a:spcPts val="800"/>
              </a:spcAft>
            </a:pPr>
            <a:r>
              <a:rPr lang="it-IT" altLang="en-US" b="1" dirty="0"/>
              <a:t>G. M. </a:t>
            </a:r>
            <a:r>
              <a:rPr lang="it-IT" altLang="en-US" b="1" dirty="0" err="1"/>
              <a:t>Hagg</a:t>
            </a:r>
            <a:r>
              <a:rPr lang="it-IT" altLang="en-US" b="1" dirty="0"/>
              <a:t>, A. </a:t>
            </a:r>
            <a:r>
              <a:rPr lang="it-IT" altLang="en-US" b="1" dirty="0" err="1"/>
              <a:t>Luttmann</a:t>
            </a:r>
            <a:r>
              <a:rPr lang="it-IT" altLang="en-US" b="1" dirty="0"/>
              <a:t>, M. </a:t>
            </a:r>
            <a:r>
              <a:rPr lang="it-IT" altLang="en-US" b="1" dirty="0" err="1"/>
              <a:t>Jager</a:t>
            </a:r>
            <a:endParaRPr lang="it-IT" altLang="en-US" b="1" dirty="0"/>
          </a:p>
          <a:p>
            <a:r>
              <a:rPr lang="it-IT" altLang="en-US" b="1" dirty="0" err="1"/>
              <a:t>Abstract</a:t>
            </a:r>
            <a:endParaRPr lang="it-IT" altLang="en-US" b="1" dirty="0"/>
          </a:p>
          <a:p>
            <a:r>
              <a:rPr lang="it-IT" altLang="en-US" b="1" dirty="0"/>
              <a:t>Surface </a:t>
            </a:r>
            <a:r>
              <a:rPr lang="it-IT" altLang="en-US" b="1" dirty="0" err="1"/>
              <a:t>electromyography</a:t>
            </a:r>
            <a:r>
              <a:rPr lang="it-IT" altLang="en-US" b="1" dirty="0"/>
              <a:t> (SEMG) </a:t>
            </a:r>
            <a:r>
              <a:rPr lang="it-IT" altLang="en-US" b="1" dirty="0" err="1"/>
              <a:t>is</a:t>
            </a:r>
            <a:r>
              <a:rPr lang="it-IT" altLang="en-US" b="1" dirty="0"/>
              <a:t> an </a:t>
            </a:r>
            <a:r>
              <a:rPr lang="it-IT" altLang="en-US" b="1" dirty="0" err="1"/>
              <a:t>important</a:t>
            </a:r>
            <a:r>
              <a:rPr lang="it-IT" altLang="en-US" b="1" dirty="0"/>
              <a:t> </a:t>
            </a:r>
            <a:r>
              <a:rPr lang="it-IT" altLang="en-US" b="1" dirty="0" err="1"/>
              <a:t>tool</a:t>
            </a:r>
            <a:r>
              <a:rPr lang="it-IT" altLang="en-US" b="1" dirty="0"/>
              <a:t> for work </a:t>
            </a:r>
            <a:r>
              <a:rPr lang="it-IT" altLang="en-US" b="1" dirty="0" err="1"/>
              <a:t>load</a:t>
            </a:r>
            <a:r>
              <a:rPr lang="it-IT" altLang="en-US" b="1" dirty="0"/>
              <a:t> </a:t>
            </a:r>
            <a:r>
              <a:rPr lang="it-IT" altLang="en-US" b="1" dirty="0" err="1"/>
              <a:t>assessment</a:t>
            </a:r>
            <a:r>
              <a:rPr lang="it-IT" altLang="en-US" b="1" dirty="0"/>
              <a:t> in </a:t>
            </a:r>
            <a:r>
              <a:rPr lang="it-IT" altLang="en-US" b="1" dirty="0" err="1"/>
              <a:t>ergonomics</a:t>
            </a:r>
            <a:r>
              <a:rPr lang="it-IT" altLang="en-US" b="1" dirty="0"/>
              <a:t>. </a:t>
            </a:r>
            <a:r>
              <a:rPr lang="it-IT" altLang="en-US" b="1" dirty="0" err="1"/>
              <a:t>Several</a:t>
            </a:r>
            <a:r>
              <a:rPr lang="it-IT" altLang="en-US" b="1" dirty="0"/>
              <a:t> </a:t>
            </a:r>
            <a:r>
              <a:rPr lang="it-IT" altLang="en-US" b="1" dirty="0" err="1"/>
              <a:t>different</a:t>
            </a:r>
            <a:r>
              <a:rPr lang="it-IT" altLang="en-US" b="1" dirty="0"/>
              <a:t> </a:t>
            </a:r>
            <a:r>
              <a:rPr lang="it-IT" altLang="en-US" b="1" dirty="0" err="1"/>
              <a:t>approaches</a:t>
            </a:r>
            <a:r>
              <a:rPr lang="it-IT" altLang="en-US" b="1" dirty="0"/>
              <a:t> </a:t>
            </a:r>
            <a:r>
              <a:rPr lang="it-IT" altLang="en-US" b="1" dirty="0" err="1"/>
              <a:t>using</a:t>
            </a:r>
            <a:r>
              <a:rPr lang="it-IT" altLang="en-US" b="1" dirty="0"/>
              <a:t> </a:t>
            </a:r>
            <a:r>
              <a:rPr lang="it-IT" altLang="en-US" b="1" dirty="0" err="1"/>
              <a:t>amplitude</a:t>
            </a:r>
            <a:r>
              <a:rPr lang="it-IT" altLang="en-US" b="1" dirty="0"/>
              <a:t> </a:t>
            </a:r>
            <a:r>
              <a:rPr lang="it-IT" altLang="en-US" b="1" dirty="0" err="1"/>
              <a:t>as</a:t>
            </a:r>
            <a:r>
              <a:rPr lang="it-IT" altLang="en-US" b="1" dirty="0"/>
              <a:t> </a:t>
            </a:r>
            <a:r>
              <a:rPr lang="it-IT" altLang="en-US" b="1" dirty="0" err="1"/>
              <a:t>well</a:t>
            </a:r>
            <a:r>
              <a:rPr lang="it-IT" altLang="en-US" b="1" dirty="0"/>
              <a:t> </a:t>
            </a:r>
            <a:r>
              <a:rPr lang="it-IT" altLang="en-US" b="1" dirty="0" err="1"/>
              <a:t>as</a:t>
            </a:r>
            <a:r>
              <a:rPr lang="it-IT" altLang="en-US" b="1" dirty="0"/>
              <a:t> </a:t>
            </a:r>
            <a:r>
              <a:rPr lang="it-IT" altLang="en-US" b="1" dirty="0" err="1"/>
              <a:t>frequency</a:t>
            </a:r>
            <a:r>
              <a:rPr lang="it-IT" altLang="en-US" b="1" dirty="0"/>
              <a:t> </a:t>
            </a:r>
            <a:r>
              <a:rPr lang="it-IT" altLang="en-US" b="1" dirty="0" err="1"/>
              <a:t>parameters</a:t>
            </a:r>
            <a:r>
              <a:rPr lang="it-IT" altLang="en-US" b="1" dirty="0"/>
              <a:t> </a:t>
            </a:r>
            <a:r>
              <a:rPr lang="it-IT" altLang="en-US" b="1" dirty="0" err="1"/>
              <a:t>give</a:t>
            </a:r>
            <a:r>
              <a:rPr lang="it-IT" altLang="en-US" b="1" dirty="0"/>
              <a:t> </a:t>
            </a:r>
            <a:r>
              <a:rPr lang="it-IT" altLang="en-US" b="1" dirty="0" err="1"/>
              <a:t>fruitful</a:t>
            </a:r>
            <a:r>
              <a:rPr lang="it-IT" altLang="en-US" b="1" dirty="0"/>
              <a:t> information </a:t>
            </a:r>
            <a:r>
              <a:rPr lang="it-IT" altLang="en-US" b="1" dirty="0" err="1"/>
              <a:t>depending</a:t>
            </a:r>
            <a:r>
              <a:rPr lang="it-IT" altLang="en-US" b="1" dirty="0"/>
              <a:t> on the </a:t>
            </a:r>
            <a:r>
              <a:rPr lang="it-IT" altLang="en-US" b="1" dirty="0" err="1"/>
              <a:t>question</a:t>
            </a:r>
            <a:r>
              <a:rPr lang="it-IT" altLang="en-US" b="1" dirty="0"/>
              <a:t> </a:t>
            </a:r>
            <a:r>
              <a:rPr lang="it-IT" altLang="en-US" b="1" dirty="0" err="1"/>
              <a:t>at</a:t>
            </a:r>
            <a:r>
              <a:rPr lang="it-IT" altLang="en-US" b="1" dirty="0"/>
              <a:t> </a:t>
            </a:r>
            <a:r>
              <a:rPr lang="it-IT" altLang="en-US" b="1" dirty="0" err="1"/>
              <a:t>issue</a:t>
            </a:r>
            <a:r>
              <a:rPr lang="it-IT" altLang="en-US" b="1" dirty="0"/>
              <a:t> in the </a:t>
            </a:r>
            <a:r>
              <a:rPr lang="it-IT" altLang="en-US" b="1" dirty="0" err="1"/>
              <a:t>laboratory</a:t>
            </a:r>
            <a:r>
              <a:rPr lang="it-IT" altLang="en-US" b="1" dirty="0"/>
              <a:t> </a:t>
            </a:r>
            <a:r>
              <a:rPr lang="it-IT" altLang="en-US" b="1" dirty="0" err="1"/>
              <a:t>as</a:t>
            </a:r>
            <a:r>
              <a:rPr lang="it-IT" altLang="en-US" b="1" dirty="0"/>
              <a:t> </a:t>
            </a:r>
            <a:r>
              <a:rPr lang="it-IT" altLang="en-US" b="1" dirty="0" err="1"/>
              <a:t>well</a:t>
            </a:r>
            <a:r>
              <a:rPr lang="it-IT" altLang="en-US" b="1" dirty="0"/>
              <a:t> </a:t>
            </a:r>
            <a:r>
              <a:rPr lang="it-IT" altLang="en-US" b="1" dirty="0" err="1"/>
              <a:t>as</a:t>
            </a:r>
            <a:r>
              <a:rPr lang="it-IT" altLang="en-US" b="1" dirty="0"/>
              <a:t> in </a:t>
            </a:r>
            <a:r>
              <a:rPr lang="it-IT" altLang="en-US" b="1" dirty="0" err="1"/>
              <a:t>field</a:t>
            </a:r>
            <a:r>
              <a:rPr lang="it-IT" altLang="en-US" b="1" dirty="0"/>
              <a:t> </a:t>
            </a:r>
            <a:r>
              <a:rPr lang="it-IT" altLang="en-US" b="1" dirty="0" err="1"/>
              <a:t>studies</a:t>
            </a:r>
            <a:r>
              <a:rPr lang="it-IT" altLang="en-US" b="1" dirty="0"/>
              <a:t>. </a:t>
            </a:r>
            <a:r>
              <a:rPr lang="it-IT" altLang="en-US" b="1" dirty="0" err="1"/>
              <a:t>One</a:t>
            </a:r>
            <a:r>
              <a:rPr lang="it-IT" altLang="en-US" b="1" dirty="0"/>
              <a:t> </a:t>
            </a:r>
            <a:r>
              <a:rPr lang="it-IT" altLang="en-US" b="1" dirty="0" err="1"/>
              <a:t>basic</a:t>
            </a:r>
            <a:r>
              <a:rPr lang="it-IT" altLang="en-US" b="1" dirty="0"/>
              <a:t> </a:t>
            </a:r>
            <a:r>
              <a:rPr lang="it-IT" altLang="en-US" b="1" dirty="0" err="1"/>
              <a:t>factor</a:t>
            </a:r>
            <a:r>
              <a:rPr lang="it-IT" altLang="en-US" b="1" dirty="0"/>
              <a:t> </a:t>
            </a:r>
            <a:r>
              <a:rPr lang="it-IT" altLang="en-US" b="1" dirty="0" err="1"/>
              <a:t>determining</a:t>
            </a:r>
            <a:r>
              <a:rPr lang="it-IT" altLang="en-US" b="1" dirty="0"/>
              <a:t> the </a:t>
            </a:r>
            <a:r>
              <a:rPr lang="it-IT" altLang="en-US" b="1" dirty="0" err="1"/>
              <a:t>choice</a:t>
            </a:r>
            <a:r>
              <a:rPr lang="it-IT" altLang="en-US" b="1" dirty="0"/>
              <a:t> of </a:t>
            </a:r>
            <a:r>
              <a:rPr lang="it-IT" altLang="en-US" b="1" dirty="0" err="1"/>
              <a:t>analysis</a:t>
            </a:r>
            <a:r>
              <a:rPr lang="it-IT" altLang="en-US" b="1" dirty="0"/>
              <a:t> </a:t>
            </a:r>
            <a:r>
              <a:rPr lang="it-IT" altLang="en-US" b="1" dirty="0" err="1"/>
              <a:t>method</a:t>
            </a:r>
            <a:r>
              <a:rPr lang="it-IT" altLang="en-US" b="1" dirty="0"/>
              <a:t> </a:t>
            </a:r>
            <a:r>
              <a:rPr lang="it-IT" altLang="en-US" b="1" dirty="0" err="1"/>
              <a:t>is</a:t>
            </a:r>
            <a:r>
              <a:rPr lang="it-IT" altLang="en-US" b="1" dirty="0"/>
              <a:t> </a:t>
            </a:r>
            <a:r>
              <a:rPr lang="it-IT" altLang="en-US" b="1" dirty="0" err="1"/>
              <a:t>whether</a:t>
            </a:r>
            <a:r>
              <a:rPr lang="it-IT" altLang="en-US" b="1" dirty="0"/>
              <a:t> the sEMG </a:t>
            </a:r>
            <a:r>
              <a:rPr lang="it-IT" altLang="en-US" b="1" dirty="0" err="1"/>
              <a:t>is</a:t>
            </a:r>
            <a:r>
              <a:rPr lang="it-IT" altLang="en-US" b="1" dirty="0"/>
              <a:t> </a:t>
            </a:r>
            <a:r>
              <a:rPr lang="it-IT" altLang="en-US" b="1" dirty="0" err="1"/>
              <a:t>interpreted</a:t>
            </a:r>
            <a:r>
              <a:rPr lang="it-IT" altLang="en-US" b="1" dirty="0"/>
              <a:t> </a:t>
            </a:r>
            <a:r>
              <a:rPr lang="it-IT" altLang="en-US" b="1" dirty="0" err="1"/>
              <a:t>as</a:t>
            </a:r>
            <a:r>
              <a:rPr lang="it-IT" altLang="en-US" b="1" dirty="0"/>
              <a:t> an </a:t>
            </a:r>
            <a:r>
              <a:rPr lang="it-IT" altLang="en-US" b="1" dirty="0" err="1"/>
              <a:t>indicator</a:t>
            </a:r>
            <a:r>
              <a:rPr lang="it-IT" altLang="en-US" b="1" dirty="0"/>
              <a:t> of </a:t>
            </a:r>
            <a:r>
              <a:rPr lang="it-IT" altLang="en-US" b="1" dirty="0" err="1"/>
              <a:t>forces</a:t>
            </a:r>
            <a:r>
              <a:rPr lang="it-IT" altLang="en-US" b="1" dirty="0"/>
              <a:t>/</a:t>
            </a:r>
            <a:r>
              <a:rPr lang="it-IT" altLang="en-US" b="1" dirty="0" err="1"/>
              <a:t>torques</a:t>
            </a:r>
            <a:r>
              <a:rPr lang="it-IT" altLang="en-US" b="1" dirty="0"/>
              <a:t> or pure </a:t>
            </a:r>
            <a:r>
              <a:rPr lang="it-IT" altLang="en-US" b="1" dirty="0" err="1"/>
              <a:t>muscular</a:t>
            </a:r>
            <a:r>
              <a:rPr lang="it-IT" altLang="en-US" b="1" dirty="0"/>
              <a:t> </a:t>
            </a:r>
            <a:r>
              <a:rPr lang="it-IT" altLang="en-US" b="1" dirty="0" err="1"/>
              <a:t>activation</a:t>
            </a:r>
            <a:r>
              <a:rPr lang="it-IT" altLang="en-US" b="1" dirty="0"/>
              <a:t>. </a:t>
            </a:r>
            <a:r>
              <a:rPr lang="it-IT" altLang="en-US" b="1" dirty="0" err="1"/>
              <a:t>Two</a:t>
            </a:r>
            <a:r>
              <a:rPr lang="it-IT" altLang="en-US" b="1" dirty="0"/>
              <a:t> </a:t>
            </a:r>
            <a:r>
              <a:rPr lang="it-IT" altLang="en-US" b="1" dirty="0" err="1"/>
              <a:t>methods</a:t>
            </a:r>
            <a:r>
              <a:rPr lang="it-IT" altLang="en-US" b="1" dirty="0"/>
              <a:t> for </a:t>
            </a:r>
            <a:r>
              <a:rPr lang="it-IT" altLang="en-US" b="1" dirty="0" err="1"/>
              <a:t>occupational</a:t>
            </a:r>
            <a:r>
              <a:rPr lang="it-IT" altLang="en-US" b="1" dirty="0"/>
              <a:t> SEMG data </a:t>
            </a:r>
            <a:r>
              <a:rPr lang="it-IT" altLang="en-US" b="1" dirty="0" err="1"/>
              <a:t>reduction</a:t>
            </a:r>
            <a:r>
              <a:rPr lang="it-IT" altLang="en-US" b="1" dirty="0"/>
              <a:t> </a:t>
            </a:r>
            <a:r>
              <a:rPr lang="it-IT" altLang="en-US" b="1" dirty="0" err="1"/>
              <a:t>representing</a:t>
            </a:r>
            <a:r>
              <a:rPr lang="it-IT" altLang="en-US" b="1" dirty="0"/>
              <a:t> </a:t>
            </a:r>
            <a:r>
              <a:rPr lang="it-IT" altLang="en-US" b="1" dirty="0" err="1"/>
              <a:t>two</a:t>
            </a:r>
            <a:r>
              <a:rPr lang="it-IT" altLang="en-US" b="1" dirty="0"/>
              <a:t> </a:t>
            </a:r>
            <a:r>
              <a:rPr lang="it-IT" altLang="en-US" b="1" dirty="0" err="1"/>
              <a:t>different</a:t>
            </a:r>
            <a:r>
              <a:rPr lang="it-IT" altLang="en-US" b="1" dirty="0"/>
              <a:t>  </a:t>
            </a:r>
            <a:r>
              <a:rPr lang="it-IT" altLang="en-US" b="1" dirty="0" err="1"/>
              <a:t>approaches</a:t>
            </a:r>
            <a:r>
              <a:rPr lang="it-IT" altLang="en-US" b="1" dirty="0"/>
              <a:t> to sEMG </a:t>
            </a:r>
            <a:r>
              <a:rPr lang="it-IT" altLang="en-US" b="1" dirty="0" err="1"/>
              <a:t>applications</a:t>
            </a:r>
            <a:r>
              <a:rPr lang="it-IT" altLang="en-US" b="1" dirty="0"/>
              <a:t> in </a:t>
            </a:r>
            <a:r>
              <a:rPr lang="it-IT" altLang="en-US" b="1" dirty="0" err="1"/>
              <a:t>ergonomics</a:t>
            </a:r>
            <a:r>
              <a:rPr lang="it-IT" altLang="en-US" b="1" dirty="0"/>
              <a:t>, </a:t>
            </a:r>
            <a:r>
              <a:rPr lang="it-IT" altLang="en-US" b="1" dirty="0" err="1">
                <a:solidFill>
                  <a:srgbClr val="FF3300"/>
                </a:solidFill>
              </a:rPr>
              <a:t>Exposure</a:t>
            </a:r>
            <a:r>
              <a:rPr lang="it-IT" altLang="en-US" b="1" dirty="0">
                <a:solidFill>
                  <a:srgbClr val="FF3300"/>
                </a:solidFill>
              </a:rPr>
              <a:t> </a:t>
            </a:r>
            <a:r>
              <a:rPr lang="it-IT" altLang="en-US" b="1" dirty="0" err="1">
                <a:solidFill>
                  <a:srgbClr val="FF3300"/>
                </a:solidFill>
              </a:rPr>
              <a:t>Variation</a:t>
            </a:r>
            <a:r>
              <a:rPr lang="it-IT" altLang="en-US" b="1" dirty="0">
                <a:solidFill>
                  <a:srgbClr val="FF3300"/>
                </a:solidFill>
              </a:rPr>
              <a:t> Analysis (EVA), and Joint Analysis of EMG </a:t>
            </a:r>
            <a:r>
              <a:rPr lang="it-IT" altLang="en-US" b="1" dirty="0" err="1">
                <a:solidFill>
                  <a:srgbClr val="FF3300"/>
                </a:solidFill>
              </a:rPr>
              <a:t>Spectrum</a:t>
            </a:r>
            <a:r>
              <a:rPr lang="it-IT" altLang="en-US" b="1" dirty="0">
                <a:solidFill>
                  <a:srgbClr val="FF3300"/>
                </a:solidFill>
              </a:rPr>
              <a:t> and </a:t>
            </a:r>
            <a:r>
              <a:rPr lang="it-IT" altLang="en-US" b="1" dirty="0" err="1">
                <a:solidFill>
                  <a:srgbClr val="FF3300"/>
                </a:solidFill>
              </a:rPr>
              <a:t>Amplitude</a:t>
            </a:r>
            <a:r>
              <a:rPr lang="it-IT" altLang="en-US" b="1" dirty="0">
                <a:solidFill>
                  <a:srgbClr val="FF3300"/>
                </a:solidFill>
              </a:rPr>
              <a:t> (JASA</a:t>
            </a:r>
            <a:r>
              <a:rPr lang="it-IT" altLang="en-US" b="1" dirty="0"/>
              <a:t>), </a:t>
            </a:r>
            <a:r>
              <a:rPr lang="it-IT" altLang="en-US" b="1" dirty="0" err="1"/>
              <a:t>applied</a:t>
            </a:r>
            <a:r>
              <a:rPr lang="it-IT" altLang="en-US" b="1" dirty="0"/>
              <a:t> on the </a:t>
            </a:r>
            <a:r>
              <a:rPr lang="it-IT" altLang="en-US" b="1" dirty="0" err="1"/>
              <a:t>same</a:t>
            </a:r>
            <a:r>
              <a:rPr lang="it-IT" altLang="en-US" b="1" dirty="0"/>
              <a:t> SEMG </a:t>
            </a:r>
            <a:r>
              <a:rPr lang="it-IT" altLang="en-US" b="1" dirty="0" err="1"/>
              <a:t>recording</a:t>
            </a:r>
            <a:r>
              <a:rPr lang="it-IT" altLang="en-US" b="1" dirty="0"/>
              <a:t> from </a:t>
            </a:r>
            <a:r>
              <a:rPr lang="it-IT" altLang="en-US" b="1" dirty="0" err="1"/>
              <a:t>three</a:t>
            </a:r>
            <a:r>
              <a:rPr lang="it-IT" altLang="en-US" b="1" dirty="0"/>
              <a:t> </a:t>
            </a:r>
            <a:r>
              <a:rPr lang="it-IT" altLang="en-US" b="1" dirty="0" err="1"/>
              <a:t>muscles</a:t>
            </a:r>
            <a:r>
              <a:rPr lang="it-IT" altLang="en-US" b="1" dirty="0"/>
              <a:t> </a:t>
            </a:r>
            <a:r>
              <a:rPr lang="it-IT" altLang="en-US" b="1" dirty="0" err="1"/>
              <a:t>during</a:t>
            </a:r>
            <a:r>
              <a:rPr lang="it-IT" altLang="en-US" b="1" dirty="0"/>
              <a:t> </a:t>
            </a:r>
            <a:r>
              <a:rPr lang="it-IT" altLang="en-US" b="1" dirty="0" err="1"/>
              <a:t>urology</a:t>
            </a:r>
            <a:r>
              <a:rPr lang="it-IT" altLang="en-US" b="1" dirty="0"/>
              <a:t> </a:t>
            </a:r>
            <a:r>
              <a:rPr lang="it-IT" altLang="en-US" b="1" dirty="0" err="1"/>
              <a:t>surgeon</a:t>
            </a:r>
            <a:r>
              <a:rPr lang="it-IT" altLang="en-US" b="1" dirty="0"/>
              <a:t> work, </a:t>
            </a:r>
            <a:r>
              <a:rPr lang="it-IT" altLang="en-US" b="1" dirty="0" err="1"/>
              <a:t>have</a:t>
            </a:r>
            <a:r>
              <a:rPr lang="it-IT" altLang="en-US" b="1" dirty="0"/>
              <a:t> </a:t>
            </a:r>
            <a:r>
              <a:rPr lang="it-IT" altLang="en-US" b="1" dirty="0" err="1"/>
              <a:t>been</a:t>
            </a:r>
            <a:r>
              <a:rPr lang="it-IT" altLang="en-US" b="1" dirty="0"/>
              <a:t> </a:t>
            </a:r>
            <a:r>
              <a:rPr lang="it-IT" altLang="en-US" b="1" dirty="0" err="1"/>
              <a:t>compared</a:t>
            </a:r>
            <a:r>
              <a:rPr lang="it-IT" altLang="en-US" b="1" dirty="0"/>
              <a:t>. The EVA </a:t>
            </a:r>
            <a:r>
              <a:rPr lang="it-IT" altLang="en-US" b="1" dirty="0" err="1"/>
              <a:t>method</a:t>
            </a:r>
            <a:r>
              <a:rPr lang="it-IT" altLang="en-US" b="1" dirty="0"/>
              <a:t> </a:t>
            </a:r>
            <a:r>
              <a:rPr lang="it-IT" altLang="en-US" b="1" dirty="0" err="1"/>
              <a:t>categorised</a:t>
            </a:r>
            <a:r>
              <a:rPr lang="it-IT" altLang="en-US" b="1" dirty="0"/>
              <a:t> the </a:t>
            </a:r>
            <a:r>
              <a:rPr lang="it-IT" altLang="en-US" b="1" dirty="0" err="1"/>
              <a:t>three</a:t>
            </a:r>
            <a:r>
              <a:rPr lang="it-IT" altLang="en-US" b="1" dirty="0"/>
              <a:t> </a:t>
            </a:r>
            <a:r>
              <a:rPr lang="it-IT" altLang="en-US" b="1" dirty="0" err="1"/>
              <a:t>muscle</a:t>
            </a:r>
            <a:r>
              <a:rPr lang="it-IT" altLang="en-US" b="1" dirty="0"/>
              <a:t> </a:t>
            </a:r>
            <a:r>
              <a:rPr lang="it-IT" altLang="en-US" b="1" dirty="0" err="1"/>
              <a:t>recordings</a:t>
            </a:r>
            <a:r>
              <a:rPr lang="it-IT" altLang="en-US" b="1" dirty="0"/>
              <a:t> </a:t>
            </a:r>
            <a:r>
              <a:rPr lang="it-IT" altLang="en-US" b="1" dirty="0" err="1"/>
              <a:t>as</a:t>
            </a:r>
            <a:r>
              <a:rPr lang="it-IT" altLang="en-US" b="1" dirty="0"/>
              <a:t> </a:t>
            </a:r>
            <a:r>
              <a:rPr lang="it-IT" altLang="en-US" b="1" dirty="0" err="1"/>
              <a:t>too</a:t>
            </a:r>
            <a:r>
              <a:rPr lang="it-IT" altLang="en-US" b="1" dirty="0"/>
              <a:t> </a:t>
            </a:r>
            <a:r>
              <a:rPr lang="it-IT" altLang="en-US" b="1" dirty="0" err="1"/>
              <a:t>static</a:t>
            </a:r>
            <a:r>
              <a:rPr lang="it-IT" altLang="en-US" b="1" dirty="0"/>
              <a:t> with no EMG gaps </a:t>
            </a:r>
            <a:r>
              <a:rPr lang="it-IT" altLang="en-US" b="1" dirty="0" err="1"/>
              <a:t>while</a:t>
            </a:r>
            <a:r>
              <a:rPr lang="it-IT" altLang="en-US" b="1" dirty="0"/>
              <a:t> the JASA </a:t>
            </a:r>
            <a:r>
              <a:rPr lang="it-IT" altLang="en-US" b="1" dirty="0" err="1"/>
              <a:t>method</a:t>
            </a:r>
            <a:r>
              <a:rPr lang="it-IT" altLang="en-US" b="1" dirty="0"/>
              <a:t> </a:t>
            </a:r>
            <a:r>
              <a:rPr lang="it-IT" altLang="en-US" b="1" dirty="0" err="1"/>
              <a:t>identifies</a:t>
            </a:r>
            <a:r>
              <a:rPr lang="it-IT" altLang="en-US" b="1" dirty="0"/>
              <a:t> </a:t>
            </a:r>
            <a:r>
              <a:rPr lang="it-IT" altLang="en-US" b="1" dirty="0" err="1"/>
              <a:t>fatigue</a:t>
            </a:r>
            <a:r>
              <a:rPr lang="it-IT" altLang="en-US" b="1" dirty="0"/>
              <a:t> in </a:t>
            </a:r>
            <a:r>
              <a:rPr lang="it-IT" altLang="en-US" b="1" dirty="0" err="1"/>
              <a:t>two</a:t>
            </a:r>
            <a:r>
              <a:rPr lang="it-IT" altLang="en-US" b="1" dirty="0"/>
              <a:t> of the </a:t>
            </a:r>
            <a:r>
              <a:rPr lang="it-IT" altLang="en-US" b="1" dirty="0" err="1"/>
              <a:t>three</a:t>
            </a:r>
            <a:r>
              <a:rPr lang="it-IT" altLang="en-US" b="1" dirty="0"/>
              <a:t> </a:t>
            </a:r>
            <a:r>
              <a:rPr lang="it-IT" altLang="en-US" b="1" dirty="0" err="1"/>
              <a:t>recordings</a:t>
            </a:r>
            <a:r>
              <a:rPr lang="it-IT" altLang="en-US" b="1" dirty="0"/>
              <a:t>. The </a:t>
            </a:r>
            <a:r>
              <a:rPr lang="it-IT" altLang="en-US" b="1" dirty="0" err="1"/>
              <a:t>practical</a:t>
            </a:r>
            <a:r>
              <a:rPr lang="it-IT" altLang="en-US" b="1" dirty="0"/>
              <a:t> </a:t>
            </a:r>
            <a:r>
              <a:rPr lang="it-IT" altLang="en-US" b="1" dirty="0" err="1"/>
              <a:t>relevance</a:t>
            </a:r>
            <a:r>
              <a:rPr lang="it-IT" altLang="en-US" b="1" dirty="0"/>
              <a:t> of </a:t>
            </a:r>
            <a:r>
              <a:rPr lang="it-IT" altLang="en-US" b="1" dirty="0" err="1"/>
              <a:t>these</a:t>
            </a:r>
            <a:r>
              <a:rPr lang="it-IT" altLang="en-US" b="1" dirty="0"/>
              <a:t> </a:t>
            </a:r>
            <a:r>
              <a:rPr lang="it-IT" altLang="en-US" b="1" dirty="0" err="1"/>
              <a:t>findings</a:t>
            </a:r>
            <a:r>
              <a:rPr lang="it-IT" altLang="en-US" b="1" dirty="0"/>
              <a:t> </a:t>
            </a:r>
            <a:r>
              <a:rPr lang="it-IT" altLang="en-US" b="1" dirty="0" err="1"/>
              <a:t>is</a:t>
            </a:r>
            <a:r>
              <a:rPr lang="it-IT" altLang="en-US" b="1" dirty="0"/>
              <a:t> </a:t>
            </a:r>
            <a:r>
              <a:rPr lang="it-IT" altLang="en-US" b="1" dirty="0" err="1"/>
              <a:t>discussed</a:t>
            </a:r>
            <a:r>
              <a:rPr lang="it-IT" altLang="en-US" b="1" dirty="0"/>
              <a:t>. </a:t>
            </a:r>
          </a:p>
        </p:txBody>
      </p:sp>
      <p:sp>
        <p:nvSpPr>
          <p:cNvPr id="59395" name="Text Box 3"/>
          <p:cNvSpPr txBox="1">
            <a:spLocks noChangeArrowheads="1"/>
          </p:cNvSpPr>
          <p:nvPr/>
        </p:nvSpPr>
        <p:spPr bwMode="auto">
          <a:xfrm>
            <a:off x="1736725" y="87765"/>
            <a:ext cx="508825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400" b="1" dirty="0">
                <a:solidFill>
                  <a:srgbClr val="FF3300"/>
                </a:solidFill>
              </a:rPr>
              <a:t>Un articolo rilevante di 17 anni fa.</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38620939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640" y="458788"/>
            <a:ext cx="4116512" cy="5926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56600" y="496366"/>
            <a:ext cx="4165004" cy="5845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6" name="TextBox 5"/>
          <p:cNvSpPr txBox="1"/>
          <p:nvPr/>
        </p:nvSpPr>
        <p:spPr>
          <a:xfrm>
            <a:off x="2300558" y="0"/>
            <a:ext cx="5290231" cy="400110"/>
          </a:xfrm>
          <a:prstGeom prst="rect">
            <a:avLst/>
          </a:prstGeom>
          <a:noFill/>
        </p:spPr>
        <p:txBody>
          <a:bodyPr wrap="none" rtlCol="0">
            <a:spAutoFit/>
          </a:bodyPr>
          <a:lstStyle/>
          <a:p>
            <a:r>
              <a:rPr lang="it-IT" sz="2000" b="1" dirty="0"/>
              <a:t>Libri di testo e atti di congressi importanti</a:t>
            </a:r>
            <a:endParaRPr lang="en-US" sz="2000" b="1" dirty="0"/>
          </a:p>
        </p:txBody>
      </p:sp>
    </p:spTree>
    <p:extLst>
      <p:ext uri="{BB962C8B-B14F-4D97-AF65-F5344CB8AC3E}">
        <p14:creationId xmlns:p14="http://schemas.microsoft.com/office/powerpoint/2010/main" val="17679433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Text Box 2"/>
          <p:cNvSpPr txBox="1">
            <a:spLocks noChangeArrowheads="1"/>
          </p:cNvSpPr>
          <p:nvPr/>
        </p:nvSpPr>
        <p:spPr bwMode="auto">
          <a:xfrm>
            <a:off x="452438" y="749300"/>
            <a:ext cx="70897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endParaRPr lang="en-US" altLang="en-US"/>
          </a:p>
        </p:txBody>
      </p:sp>
      <p:pic>
        <p:nvPicPr>
          <p:cNvPr id="82947"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r="6389"/>
          <a:stretch>
            <a:fillRect/>
          </a:stretch>
        </p:blipFill>
        <p:spPr bwMode="auto">
          <a:xfrm>
            <a:off x="242888" y="511175"/>
            <a:ext cx="8469312" cy="6383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948" name="Text Box 4"/>
          <p:cNvSpPr txBox="1">
            <a:spLocks noChangeArrowheads="1"/>
          </p:cNvSpPr>
          <p:nvPr/>
        </p:nvSpPr>
        <p:spPr bwMode="auto">
          <a:xfrm>
            <a:off x="2411914" y="0"/>
            <a:ext cx="413125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400" b="1" dirty="0"/>
              <a:t>Alcuni siti web di interesse</a:t>
            </a: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194141473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2" name="TextBox 1"/>
          <p:cNvSpPr txBox="1"/>
          <p:nvPr/>
        </p:nvSpPr>
        <p:spPr>
          <a:xfrm>
            <a:off x="808310" y="2660900"/>
            <a:ext cx="7494359" cy="646331"/>
          </a:xfrm>
          <a:prstGeom prst="rect">
            <a:avLst/>
          </a:prstGeom>
          <a:noFill/>
        </p:spPr>
        <p:txBody>
          <a:bodyPr wrap="none" rtlCol="0">
            <a:spAutoFit/>
          </a:bodyPr>
          <a:lstStyle/>
          <a:p>
            <a:r>
              <a:rPr lang="it-IT" sz="3600" b="1" dirty="0">
                <a:solidFill>
                  <a:schemeClr val="bg1"/>
                </a:solidFill>
              </a:rPr>
              <a:t>Filmati ed esempi di applicazioni</a:t>
            </a:r>
            <a:endParaRPr lang="en-US" sz="3600" b="1" dirty="0">
              <a:solidFill>
                <a:schemeClr val="bg1"/>
              </a:solidFill>
            </a:endParaRPr>
          </a:p>
        </p:txBody>
      </p:sp>
    </p:spTree>
    <p:extLst>
      <p:ext uri="{BB962C8B-B14F-4D97-AF65-F5344CB8AC3E}">
        <p14:creationId xmlns:p14="http://schemas.microsoft.com/office/powerpoint/2010/main" val="293456324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665" y="3810000"/>
            <a:ext cx="3886200" cy="3416320"/>
          </a:xfrm>
          <a:prstGeom prst="rect">
            <a:avLst/>
          </a:prstGeom>
          <a:noFill/>
        </p:spPr>
        <p:txBody>
          <a:bodyPr wrap="square" rtlCol="0">
            <a:spAutoFit/>
          </a:bodyPr>
          <a:lstStyle/>
          <a:p>
            <a:r>
              <a:rPr lang="en-US" b="1" dirty="0"/>
              <a:t>Due </a:t>
            </a:r>
            <a:r>
              <a:rPr lang="en-US" b="1" dirty="0" err="1"/>
              <a:t>cerotti</a:t>
            </a:r>
            <a:r>
              <a:rPr lang="en-US" b="1" dirty="0"/>
              <a:t> </a:t>
            </a:r>
            <a:r>
              <a:rPr lang="en-US" b="1" dirty="0" err="1"/>
              <a:t>adesivi</a:t>
            </a:r>
            <a:r>
              <a:rPr lang="en-US" b="1" dirty="0"/>
              <a:t> </a:t>
            </a:r>
            <a:r>
              <a:rPr lang="en-US" b="1" dirty="0" err="1"/>
              <a:t>recanti</a:t>
            </a:r>
            <a:r>
              <a:rPr lang="en-US" b="1" dirty="0"/>
              <a:t> 64 </a:t>
            </a:r>
            <a:r>
              <a:rPr lang="en-US" b="1" dirty="0" err="1"/>
              <a:t>contatti</a:t>
            </a:r>
            <a:r>
              <a:rPr lang="en-US" b="1" dirty="0"/>
              <a:t> </a:t>
            </a:r>
            <a:r>
              <a:rPr lang="en-US" b="1" dirty="0" err="1"/>
              <a:t>caduno</a:t>
            </a:r>
            <a:r>
              <a:rPr lang="en-US" b="1" dirty="0"/>
              <a:t> </a:t>
            </a:r>
            <a:r>
              <a:rPr lang="en-US" b="1" dirty="0" err="1"/>
              <a:t>acquisiscono</a:t>
            </a:r>
            <a:r>
              <a:rPr lang="en-US" b="1" dirty="0"/>
              <a:t> le </a:t>
            </a:r>
            <a:r>
              <a:rPr lang="en-US" b="1" dirty="0" err="1"/>
              <a:t>mappe</a:t>
            </a:r>
            <a:r>
              <a:rPr lang="en-US" b="1" dirty="0"/>
              <a:t> di </a:t>
            </a:r>
            <a:r>
              <a:rPr lang="en-US" b="1" dirty="0" err="1"/>
              <a:t>attivita</a:t>
            </a:r>
            <a:r>
              <a:rPr lang="en-US" b="1" dirty="0"/>
              <a:t>’ </a:t>
            </a:r>
            <a:r>
              <a:rPr lang="en-US" b="1" dirty="0" err="1"/>
              <a:t>elettrica</a:t>
            </a:r>
            <a:r>
              <a:rPr lang="en-US" b="1" dirty="0"/>
              <a:t> del </a:t>
            </a:r>
            <a:r>
              <a:rPr lang="en-US" b="1" dirty="0" err="1"/>
              <a:t>trapezio</a:t>
            </a:r>
            <a:r>
              <a:rPr lang="en-US" b="1" dirty="0"/>
              <a:t> </a:t>
            </a:r>
            <a:r>
              <a:rPr lang="en-US" b="1" dirty="0" err="1"/>
              <a:t>superiore</a:t>
            </a:r>
            <a:r>
              <a:rPr lang="en-US" b="1" dirty="0"/>
              <a:t> e </a:t>
            </a:r>
            <a:r>
              <a:rPr lang="en-US" b="1" dirty="0" err="1"/>
              <a:t>intermedio</a:t>
            </a:r>
            <a:r>
              <a:rPr lang="en-US" b="1" dirty="0"/>
              <a:t> </a:t>
            </a:r>
            <a:r>
              <a:rPr lang="en-US" b="1" dirty="0" err="1"/>
              <a:t>durante</a:t>
            </a:r>
            <a:r>
              <a:rPr lang="en-US" b="1" dirty="0"/>
              <a:t> </a:t>
            </a:r>
            <a:r>
              <a:rPr lang="en-US" b="1" dirty="0" err="1"/>
              <a:t>scrittura</a:t>
            </a:r>
            <a:r>
              <a:rPr lang="en-US" b="1" dirty="0"/>
              <a:t> a </a:t>
            </a:r>
            <a:r>
              <a:rPr lang="en-US" b="1" dirty="0" err="1"/>
              <a:t>tastiera</a:t>
            </a:r>
            <a:r>
              <a:rPr lang="en-US" b="1" dirty="0"/>
              <a:t> </a:t>
            </a:r>
            <a:r>
              <a:rPr lang="en-US" b="1" dirty="0" err="1"/>
              <a:t>senza</a:t>
            </a:r>
            <a:r>
              <a:rPr lang="en-US" b="1" dirty="0"/>
              <a:t> o con </a:t>
            </a:r>
            <a:r>
              <a:rPr lang="en-US" b="1" dirty="0" err="1"/>
              <a:t>appoggio</a:t>
            </a:r>
            <a:r>
              <a:rPr lang="en-US" b="1" dirty="0"/>
              <a:t>  </a:t>
            </a:r>
            <a:r>
              <a:rPr lang="en-US" b="1" dirty="0" err="1"/>
              <a:t>degli</a:t>
            </a:r>
            <a:r>
              <a:rPr lang="en-US" b="1" dirty="0"/>
              <a:t> </a:t>
            </a:r>
            <a:r>
              <a:rPr lang="en-US" b="1" dirty="0" err="1"/>
              <a:t>avambracci</a:t>
            </a:r>
            <a:r>
              <a:rPr lang="en-US" b="1" dirty="0"/>
              <a:t> </a:t>
            </a:r>
            <a:r>
              <a:rPr lang="en-US" b="1" dirty="0" err="1"/>
              <a:t>sul</a:t>
            </a:r>
            <a:r>
              <a:rPr lang="en-US" b="1" dirty="0"/>
              <a:t> piano di </a:t>
            </a:r>
            <a:r>
              <a:rPr lang="en-US" b="1" dirty="0" err="1"/>
              <a:t>lavoro</a:t>
            </a:r>
            <a:r>
              <a:rPr lang="en-US" b="1" dirty="0"/>
              <a:t>. Il </a:t>
            </a:r>
            <a:r>
              <a:rPr lang="en-US" b="1" dirty="0" err="1"/>
              <a:t>colore</a:t>
            </a:r>
            <a:r>
              <a:rPr lang="en-US" b="1" dirty="0"/>
              <a:t> </a:t>
            </a:r>
            <a:r>
              <a:rPr lang="en-US" b="1" dirty="0" err="1"/>
              <a:t>azzurro</a:t>
            </a:r>
            <a:r>
              <a:rPr lang="en-US" b="1" dirty="0"/>
              <a:t> </a:t>
            </a:r>
            <a:r>
              <a:rPr lang="en-US" b="1" dirty="0" err="1"/>
              <a:t>indica</a:t>
            </a:r>
            <a:r>
              <a:rPr lang="en-US" b="1" dirty="0"/>
              <a:t> </a:t>
            </a:r>
            <a:r>
              <a:rPr lang="en-US" b="1" dirty="0" err="1"/>
              <a:t>attivita</a:t>
            </a:r>
            <a:r>
              <a:rPr lang="en-US" b="1" dirty="0"/>
              <a:t>’ </a:t>
            </a:r>
            <a:r>
              <a:rPr lang="en-US" b="1" dirty="0" err="1"/>
              <a:t>nulla</a:t>
            </a:r>
            <a:r>
              <a:rPr lang="en-US" b="1" dirty="0"/>
              <a:t> </a:t>
            </a:r>
            <a:r>
              <a:rPr lang="en-US" b="1" dirty="0" err="1"/>
              <a:t>mentre</a:t>
            </a:r>
            <a:r>
              <a:rPr lang="en-US" b="1" dirty="0"/>
              <a:t> </a:t>
            </a:r>
            <a:r>
              <a:rPr lang="en-US" b="1" dirty="0" err="1"/>
              <a:t>attivita</a:t>
            </a:r>
            <a:r>
              <a:rPr lang="en-US" b="1" dirty="0"/>
              <a:t>’ </a:t>
            </a:r>
            <a:r>
              <a:rPr lang="en-US" b="1" dirty="0" err="1"/>
              <a:t>crescente</a:t>
            </a:r>
            <a:r>
              <a:rPr lang="en-US" b="1" dirty="0"/>
              <a:t> e’ </a:t>
            </a:r>
            <a:r>
              <a:rPr lang="en-US" b="1" dirty="0" err="1"/>
              <a:t>indicata</a:t>
            </a:r>
            <a:r>
              <a:rPr lang="en-US" b="1" dirty="0"/>
              <a:t> dal </a:t>
            </a:r>
            <a:r>
              <a:rPr lang="en-US" b="1" dirty="0" err="1"/>
              <a:t>verde</a:t>
            </a:r>
            <a:r>
              <a:rPr lang="en-US" b="1" dirty="0"/>
              <a:t>, </a:t>
            </a:r>
            <a:r>
              <a:rPr lang="en-US" b="1" dirty="0" err="1"/>
              <a:t>giallo</a:t>
            </a:r>
            <a:r>
              <a:rPr lang="en-US" b="1" dirty="0"/>
              <a:t>, </a:t>
            </a:r>
            <a:r>
              <a:rPr lang="en-US" b="1" dirty="0" err="1"/>
              <a:t>rosso</a:t>
            </a:r>
            <a:r>
              <a:rPr lang="en-US" b="1" dirty="0"/>
              <a:t>.</a:t>
            </a:r>
          </a:p>
          <a:p>
            <a:endParaRPr lang="en-US" b="1" dirty="0"/>
          </a:p>
          <a:p>
            <a:endParaRPr lang="en-US" b="1" dirty="0"/>
          </a:p>
        </p:txBody>
      </p:sp>
      <p:pic>
        <p:nvPicPr>
          <p:cNvPr id="5" name="Picture 4" descr="exp_setu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15465" y="-23750"/>
            <a:ext cx="3810000" cy="303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Online Media 1">
            <a:hlinkClick r:id="" action="ppaction://media"/>
            <a:extLst>
              <a:ext uri="{FF2B5EF4-FFF2-40B4-BE49-F238E27FC236}">
                <a16:creationId xmlns:a16="http://schemas.microsoft.com/office/drawing/2014/main" id="{27FD3E74-29F0-4167-A1CE-30268EC6258F}"/>
              </a:ext>
            </a:extLst>
          </p:cNvPr>
          <p:cNvPicPr>
            <a:picLocks noRot="1" noChangeAspect="1"/>
          </p:cNvPicPr>
          <p:nvPr>
            <a:videoFile r:link="rId1"/>
          </p:nvPr>
        </p:nvPicPr>
        <p:blipFill>
          <a:blip r:embed="rId5"/>
          <a:stretch>
            <a:fillRect/>
          </a:stretch>
        </p:blipFill>
        <p:spPr>
          <a:xfrm>
            <a:off x="117020" y="87765"/>
            <a:ext cx="4262955" cy="3198467"/>
          </a:xfrm>
          <a:prstGeom prst="rect">
            <a:avLst/>
          </a:prstGeom>
        </p:spPr>
      </p:pic>
      <p:pic>
        <p:nvPicPr>
          <p:cNvPr id="3" name="Online Media 2">
            <a:hlinkClick r:id="" action="ppaction://media"/>
            <a:extLst>
              <a:ext uri="{FF2B5EF4-FFF2-40B4-BE49-F238E27FC236}">
                <a16:creationId xmlns:a16="http://schemas.microsoft.com/office/drawing/2014/main" id="{AE17FE77-84C7-4462-89BF-C774DE7D1911}"/>
              </a:ext>
            </a:extLst>
          </p:cNvPr>
          <p:cNvPicPr>
            <a:picLocks noRot="1" noChangeAspect="1"/>
          </p:cNvPicPr>
          <p:nvPr>
            <a:videoFile r:link="rId2"/>
          </p:nvPr>
        </p:nvPicPr>
        <p:blipFill>
          <a:blip r:embed="rId5"/>
          <a:stretch>
            <a:fillRect/>
          </a:stretch>
        </p:blipFill>
        <p:spPr>
          <a:xfrm>
            <a:off x="4456785" y="3343213"/>
            <a:ext cx="4553312" cy="3416320"/>
          </a:xfrm>
          <a:prstGeom prst="rect">
            <a:avLst/>
          </a:prstGeom>
        </p:spPr>
      </p:pic>
    </p:spTree>
    <p:extLst>
      <p:ext uri="{BB962C8B-B14F-4D97-AF65-F5344CB8AC3E}">
        <p14:creationId xmlns:p14="http://schemas.microsoft.com/office/powerpoint/2010/main" val="140504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2588357" y="6439308"/>
            <a:ext cx="3698448" cy="369332"/>
          </a:xfrm>
          <a:prstGeom prst="rect">
            <a:avLst/>
          </a:prstGeom>
          <a:noFill/>
        </p:spPr>
        <p:txBody>
          <a:bodyPr wrap="none" rtlCol="0">
            <a:spAutoFit/>
          </a:bodyPr>
          <a:lstStyle/>
          <a:p>
            <a:r>
              <a:rPr lang="it-IT" dirty="0"/>
              <a:t>13x8 </a:t>
            </a:r>
            <a:r>
              <a:rPr lang="it-IT" dirty="0" err="1"/>
              <a:t>map</a:t>
            </a:r>
            <a:r>
              <a:rPr lang="it-IT" dirty="0"/>
              <a:t>, Ø = 3 mm, IED = 8 mm</a:t>
            </a:r>
            <a:endParaRPr lang="en-US" dirty="0"/>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843676" y="58226"/>
            <a:ext cx="7837658" cy="400110"/>
          </a:xfrm>
          <a:prstGeom prst="rect">
            <a:avLst/>
          </a:prstGeom>
          <a:noFill/>
        </p:spPr>
        <p:txBody>
          <a:bodyPr wrap="none" rtlCol="0">
            <a:spAutoFit/>
          </a:bodyPr>
          <a:lstStyle/>
          <a:p>
            <a:r>
              <a:rPr lang="it-IT" sz="2000" b="1" dirty="0" err="1"/>
              <a:t>Attivita’</a:t>
            </a:r>
            <a:r>
              <a:rPr lang="it-IT" sz="2000" b="1" dirty="0"/>
              <a:t> </a:t>
            </a:r>
            <a:r>
              <a:rPr lang="it-IT" sz="2000" b="1" dirty="0" err="1"/>
              <a:t>degle</a:t>
            </a:r>
            <a:r>
              <a:rPr lang="it-IT" sz="2000" b="1" dirty="0"/>
              <a:t> erettori spinali lombari durante la stazione eretta</a:t>
            </a:r>
            <a:endParaRPr lang="en-US" sz="2000" b="1" dirty="0"/>
          </a:p>
        </p:txBody>
      </p:sp>
      <p:pic>
        <p:nvPicPr>
          <p:cNvPr id="3" name="Online Media 2">
            <a:hlinkClick r:id="" action="ppaction://media"/>
            <a:extLst>
              <a:ext uri="{FF2B5EF4-FFF2-40B4-BE49-F238E27FC236}">
                <a16:creationId xmlns:a16="http://schemas.microsoft.com/office/drawing/2014/main" id="{88297CF3-8F61-4C09-A859-4C214E88C830}"/>
              </a:ext>
            </a:extLst>
          </p:cNvPr>
          <p:cNvPicPr>
            <a:picLocks noRot="1" noChangeAspect="1"/>
          </p:cNvPicPr>
          <p:nvPr>
            <a:videoFile r:link="rId1"/>
          </p:nvPr>
        </p:nvPicPr>
        <p:blipFill>
          <a:blip r:embed="rId4"/>
          <a:stretch>
            <a:fillRect/>
          </a:stretch>
        </p:blipFill>
        <p:spPr>
          <a:xfrm>
            <a:off x="993513" y="587030"/>
            <a:ext cx="7535181" cy="5653596"/>
          </a:xfrm>
          <a:prstGeom prst="rect">
            <a:avLst/>
          </a:prstGeom>
        </p:spPr>
      </p:pic>
    </p:spTree>
    <p:extLst>
      <p:ext uri="{BB962C8B-B14F-4D97-AF65-F5344CB8AC3E}">
        <p14:creationId xmlns:p14="http://schemas.microsoft.com/office/powerpoint/2010/main" val="291878263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 name="Picture 4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98643" y="59538"/>
            <a:ext cx="1117460" cy="393651"/>
          </a:xfrm>
          <a:prstGeom prst="rect">
            <a:avLst/>
          </a:prstGeom>
        </p:spPr>
      </p:pic>
      <p:pic>
        <p:nvPicPr>
          <p:cNvPr id="47" name="Online Media 46">
            <a:hlinkClick r:id="" action="ppaction://media"/>
            <a:extLst>
              <a:ext uri="{FF2B5EF4-FFF2-40B4-BE49-F238E27FC236}">
                <a16:creationId xmlns:a16="http://schemas.microsoft.com/office/drawing/2014/main" id="{DF2D6C38-5C2B-4F69-B114-D99D34237534}"/>
              </a:ext>
            </a:extLst>
          </p:cNvPr>
          <p:cNvPicPr>
            <a:picLocks noRot="1" noChangeAspect="1"/>
          </p:cNvPicPr>
          <p:nvPr>
            <a:videoFile r:link="rId1"/>
          </p:nvPr>
        </p:nvPicPr>
        <p:blipFill>
          <a:blip r:embed="rId4"/>
          <a:stretch>
            <a:fillRect/>
          </a:stretch>
        </p:blipFill>
        <p:spPr>
          <a:xfrm>
            <a:off x="846715" y="587030"/>
            <a:ext cx="7949835" cy="5964708"/>
          </a:xfrm>
          <a:prstGeom prst="rect">
            <a:avLst/>
          </a:prstGeom>
        </p:spPr>
      </p:pic>
    </p:spTree>
    <p:extLst>
      <p:ext uri="{BB962C8B-B14F-4D97-AF65-F5344CB8AC3E}">
        <p14:creationId xmlns:p14="http://schemas.microsoft.com/office/powerpoint/2010/main" val="398992852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26540" y="0"/>
            <a:ext cx="1117460" cy="393651"/>
          </a:xfrm>
          <a:prstGeom prst="rect">
            <a:avLst/>
          </a:prstGeom>
        </p:spPr>
      </p:pic>
      <p:sp>
        <p:nvSpPr>
          <p:cNvPr id="2" name="TextBox 1"/>
          <p:cNvSpPr txBox="1"/>
          <p:nvPr/>
        </p:nvSpPr>
        <p:spPr>
          <a:xfrm>
            <a:off x="5947416" y="869458"/>
            <a:ext cx="2849134" cy="1200329"/>
          </a:xfrm>
          <a:prstGeom prst="rect">
            <a:avLst/>
          </a:prstGeom>
          <a:noFill/>
        </p:spPr>
        <p:txBody>
          <a:bodyPr wrap="square" rtlCol="0">
            <a:spAutoFit/>
          </a:bodyPr>
          <a:lstStyle/>
          <a:p>
            <a:r>
              <a:rPr lang="it-IT" sz="2400" b="1" dirty="0" err="1"/>
              <a:t>Attivita’</a:t>
            </a:r>
            <a:r>
              <a:rPr lang="it-IT" sz="2400" b="1" dirty="0"/>
              <a:t> elettromiografica nei musicisti.</a:t>
            </a:r>
            <a:endParaRPr lang="en-US" sz="2400" b="1" dirty="0"/>
          </a:p>
        </p:txBody>
      </p:sp>
      <p:sp>
        <p:nvSpPr>
          <p:cNvPr id="3" name="TextBox 2"/>
          <p:cNvSpPr txBox="1"/>
          <p:nvPr/>
        </p:nvSpPr>
        <p:spPr>
          <a:xfrm>
            <a:off x="123438" y="4205582"/>
            <a:ext cx="3895350" cy="2462213"/>
          </a:xfrm>
          <a:prstGeom prst="rect">
            <a:avLst/>
          </a:prstGeom>
          <a:noFill/>
        </p:spPr>
        <p:txBody>
          <a:bodyPr wrap="square" rtlCol="0">
            <a:spAutoFit/>
          </a:bodyPr>
          <a:lstStyle/>
          <a:p>
            <a:r>
              <a:rPr lang="en-US" b="1" dirty="0"/>
              <a:t>Analysis of High-Density Surface EMG and Finger Pressure in the Left Forearm of Violin Players</a:t>
            </a:r>
          </a:p>
          <a:p>
            <a:r>
              <a:rPr lang="it-IT" sz="1600" b="1" i="1" dirty="0"/>
              <a:t>P. </a:t>
            </a:r>
            <a:r>
              <a:rPr lang="it-IT" sz="1600" b="1" i="1" dirty="0" err="1"/>
              <a:t>Cattarello</a:t>
            </a:r>
            <a:r>
              <a:rPr lang="it-IT" sz="1600" b="1" i="1" dirty="0"/>
              <a:t>, R. Merletti, and F. </a:t>
            </a:r>
            <a:r>
              <a:rPr lang="it-IT" sz="1600" b="1" i="1" dirty="0" err="1"/>
              <a:t>Petracca</a:t>
            </a:r>
            <a:r>
              <a:rPr lang="it-IT" sz="1600" b="1" i="1" dirty="0"/>
              <a:t>, </a:t>
            </a:r>
            <a:br>
              <a:rPr lang="it-IT" sz="1600" b="1" i="1" dirty="0"/>
            </a:br>
            <a:r>
              <a:rPr lang="it-IT" sz="1600" b="1" i="1" dirty="0"/>
              <a:t>MPPA, </a:t>
            </a:r>
            <a:r>
              <a:rPr lang="it-IT" sz="1600" b="1" i="1" dirty="0" err="1"/>
              <a:t>Medical</a:t>
            </a:r>
            <a:r>
              <a:rPr lang="it-IT" sz="1600" b="1" i="1" dirty="0"/>
              <a:t> </a:t>
            </a:r>
            <a:r>
              <a:rPr lang="it-IT" sz="1600" b="1" i="1" dirty="0" err="1"/>
              <a:t>Problems</a:t>
            </a:r>
            <a:r>
              <a:rPr lang="it-IT" sz="1600" b="1" i="1" dirty="0"/>
              <a:t> of </a:t>
            </a:r>
            <a:r>
              <a:rPr lang="it-IT" sz="1600" b="1" i="1" dirty="0" err="1"/>
              <a:t>Performing</a:t>
            </a:r>
            <a:r>
              <a:rPr lang="it-IT" sz="1600" b="1" i="1" dirty="0"/>
              <a:t> Artists, </a:t>
            </a:r>
            <a:r>
              <a:rPr lang="it-IT" sz="1600" b="1" i="1" dirty="0" err="1"/>
              <a:t>Sept</a:t>
            </a:r>
            <a:r>
              <a:rPr lang="it-IT" sz="1600" b="1" i="1" dirty="0"/>
              <a:t> 2017, 134-145</a:t>
            </a:r>
          </a:p>
          <a:p>
            <a:r>
              <a:rPr lang="en-US" i="1" dirty="0">
                <a:hlinkClick r:id="rId5"/>
              </a:rPr>
              <a:t>https://doi.org/10.21091/mppa.2017.3023</a:t>
            </a:r>
            <a:r>
              <a:rPr lang="en-US" i="1" dirty="0"/>
              <a:t>,  www.sciandmed.com/mppa</a:t>
            </a:r>
            <a:endParaRPr lang="en-US" dirty="0"/>
          </a:p>
        </p:txBody>
      </p:sp>
      <p:pic>
        <p:nvPicPr>
          <p:cNvPr id="4" name="Online Media 3">
            <a:hlinkClick r:id="" action="ppaction://media"/>
            <a:extLst>
              <a:ext uri="{FF2B5EF4-FFF2-40B4-BE49-F238E27FC236}">
                <a16:creationId xmlns:a16="http://schemas.microsoft.com/office/drawing/2014/main" id="{64BB782F-24CF-4982-9CAB-D2B460EC0A39}"/>
              </a:ext>
            </a:extLst>
          </p:cNvPr>
          <p:cNvPicPr>
            <a:picLocks noRot="1" noChangeAspect="1"/>
          </p:cNvPicPr>
          <p:nvPr>
            <a:videoFile r:link="rId1"/>
          </p:nvPr>
        </p:nvPicPr>
        <p:blipFill>
          <a:blip r:embed="rId6"/>
          <a:stretch>
            <a:fillRect/>
          </a:stretch>
        </p:blipFill>
        <p:spPr>
          <a:xfrm>
            <a:off x="232235" y="279790"/>
            <a:ext cx="4272917" cy="3205941"/>
          </a:xfrm>
          <a:prstGeom prst="rect">
            <a:avLst/>
          </a:prstGeom>
        </p:spPr>
      </p:pic>
      <p:pic>
        <p:nvPicPr>
          <p:cNvPr id="5" name="Online Media 4">
            <a:hlinkClick r:id="" action="ppaction://media"/>
            <a:extLst>
              <a:ext uri="{FF2B5EF4-FFF2-40B4-BE49-F238E27FC236}">
                <a16:creationId xmlns:a16="http://schemas.microsoft.com/office/drawing/2014/main" id="{2FE28E13-91DA-4B1A-90D6-D7EC5B37C222}"/>
              </a:ext>
            </a:extLst>
          </p:cNvPr>
          <p:cNvPicPr>
            <a:picLocks noRot="1" noChangeAspect="1"/>
          </p:cNvPicPr>
          <p:nvPr>
            <a:videoFile r:link="rId2"/>
          </p:nvPr>
        </p:nvPicPr>
        <p:blipFill>
          <a:blip r:embed="rId6"/>
          <a:stretch>
            <a:fillRect/>
          </a:stretch>
        </p:blipFill>
        <p:spPr>
          <a:xfrm>
            <a:off x="4572000" y="3418509"/>
            <a:ext cx="4388132" cy="3292386"/>
          </a:xfrm>
          <a:prstGeom prst="rect">
            <a:avLst/>
          </a:prstGeom>
        </p:spPr>
      </p:pic>
    </p:spTree>
    <p:extLst>
      <p:ext uri="{BB962C8B-B14F-4D97-AF65-F5344CB8AC3E}">
        <p14:creationId xmlns:p14="http://schemas.microsoft.com/office/powerpoint/2010/main" val="40282615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549905" y="162818"/>
            <a:ext cx="8044190" cy="461665"/>
          </a:xfrm>
          <a:prstGeom prst="rect">
            <a:avLst/>
          </a:prstGeom>
          <a:noFill/>
        </p:spPr>
        <p:txBody>
          <a:bodyPr wrap="none" rtlCol="0">
            <a:spAutoFit/>
          </a:bodyPr>
          <a:lstStyle/>
          <a:p>
            <a:r>
              <a:rPr lang="en-US" sz="2400" b="1" dirty="0" err="1"/>
              <a:t>Attivazione</a:t>
            </a:r>
            <a:r>
              <a:rPr lang="en-US" sz="2400" b="1" dirty="0"/>
              <a:t> del </a:t>
            </a:r>
            <a:r>
              <a:rPr lang="en-US" sz="2400" b="1" dirty="0" err="1"/>
              <a:t>bicipite</a:t>
            </a:r>
            <a:r>
              <a:rPr lang="en-US" sz="2400" b="1" dirty="0"/>
              <a:t> </a:t>
            </a:r>
            <a:r>
              <a:rPr lang="en-US" sz="2400" b="1" dirty="0" err="1"/>
              <a:t>brachiale</a:t>
            </a:r>
            <a:r>
              <a:rPr lang="en-US" sz="2400" b="1" dirty="0"/>
              <a:t> (capo breve e </a:t>
            </a:r>
            <a:r>
              <a:rPr lang="en-US" sz="2400" b="1" dirty="0" err="1"/>
              <a:t>lungo</a:t>
            </a:r>
            <a:r>
              <a:rPr lang="en-US" sz="2400" b="1" dirty="0"/>
              <a:t>)</a:t>
            </a: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pic>
        <p:nvPicPr>
          <p:cNvPr id="2" name="Online Media 1">
            <a:hlinkClick r:id="" action="ppaction://media"/>
            <a:extLst>
              <a:ext uri="{FF2B5EF4-FFF2-40B4-BE49-F238E27FC236}">
                <a16:creationId xmlns:a16="http://schemas.microsoft.com/office/drawing/2014/main" id="{64072E81-364E-4BB5-B3EC-94115DCF4995}"/>
              </a:ext>
            </a:extLst>
          </p:cNvPr>
          <p:cNvPicPr>
            <a:picLocks noRot="1" noChangeAspect="1"/>
          </p:cNvPicPr>
          <p:nvPr>
            <a:videoFile r:link="rId1"/>
          </p:nvPr>
        </p:nvPicPr>
        <p:blipFill>
          <a:blip r:embed="rId4"/>
          <a:stretch>
            <a:fillRect/>
          </a:stretch>
        </p:blipFill>
        <p:spPr>
          <a:xfrm>
            <a:off x="1000335" y="855865"/>
            <a:ext cx="7335355" cy="5503668"/>
          </a:xfrm>
          <a:prstGeom prst="rect">
            <a:avLst/>
          </a:prstGeom>
        </p:spPr>
      </p:pic>
    </p:spTree>
    <p:extLst>
      <p:ext uri="{BB962C8B-B14F-4D97-AF65-F5344CB8AC3E}">
        <p14:creationId xmlns:p14="http://schemas.microsoft.com/office/powerpoint/2010/main" val="279147316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26540" y="6471468"/>
            <a:ext cx="1117460" cy="393651"/>
          </a:xfrm>
          <a:prstGeom prst="rect">
            <a:avLst/>
          </a:prstGeom>
        </p:spPr>
      </p:pic>
      <p:sp>
        <p:nvSpPr>
          <p:cNvPr id="6" name="TextBox 5"/>
          <p:cNvSpPr txBox="1"/>
          <p:nvPr/>
        </p:nvSpPr>
        <p:spPr>
          <a:xfrm>
            <a:off x="501070" y="6103883"/>
            <a:ext cx="8297464" cy="707886"/>
          </a:xfrm>
          <a:prstGeom prst="rect">
            <a:avLst/>
          </a:prstGeom>
          <a:noFill/>
        </p:spPr>
        <p:txBody>
          <a:bodyPr wrap="none" rtlCol="0">
            <a:spAutoFit/>
          </a:bodyPr>
          <a:lstStyle/>
          <a:p>
            <a:r>
              <a:rPr lang="en-US" sz="2000" b="1" dirty="0" err="1"/>
              <a:t>Attivazione</a:t>
            </a:r>
            <a:r>
              <a:rPr lang="en-US" sz="2000" b="1" dirty="0"/>
              <a:t> del </a:t>
            </a:r>
            <a:r>
              <a:rPr lang="en-US" sz="2000" b="1" dirty="0" err="1"/>
              <a:t>bicipite</a:t>
            </a:r>
            <a:r>
              <a:rPr lang="en-US" sz="2000" b="1" dirty="0"/>
              <a:t> </a:t>
            </a:r>
            <a:r>
              <a:rPr lang="en-US" sz="2000" b="1" dirty="0" err="1"/>
              <a:t>brachiale</a:t>
            </a:r>
            <a:r>
              <a:rPr lang="en-US" sz="2000" b="1" dirty="0"/>
              <a:t> (biceps curl, capo breve e </a:t>
            </a:r>
            <a:r>
              <a:rPr lang="en-US" sz="2000" b="1" dirty="0" err="1"/>
              <a:t>lungo</a:t>
            </a:r>
            <a:r>
              <a:rPr lang="en-US" sz="2000" b="1" dirty="0"/>
              <a:t>).</a:t>
            </a:r>
          </a:p>
          <a:p>
            <a:r>
              <a:rPr lang="it-IT" sz="2000" b="1" dirty="0"/>
              <a:t>Osservare </a:t>
            </a:r>
            <a:r>
              <a:rPr lang="it-IT" sz="2000" b="1" dirty="0" err="1"/>
              <a:t>attivita’</a:t>
            </a:r>
            <a:r>
              <a:rPr lang="it-IT" sz="2000" b="1" dirty="0"/>
              <a:t> concentrica ed eccentrica.</a:t>
            </a:r>
            <a:endParaRPr lang="en-US" sz="2000" b="1" dirty="0"/>
          </a:p>
        </p:txBody>
      </p:sp>
      <p:pic>
        <p:nvPicPr>
          <p:cNvPr id="2" name="Online Media 1">
            <a:hlinkClick r:id="" action="ppaction://media"/>
            <a:extLst>
              <a:ext uri="{FF2B5EF4-FFF2-40B4-BE49-F238E27FC236}">
                <a16:creationId xmlns:a16="http://schemas.microsoft.com/office/drawing/2014/main" id="{26F5120E-6CE0-4184-8158-588EE9B84C55}"/>
              </a:ext>
            </a:extLst>
          </p:cNvPr>
          <p:cNvPicPr>
            <a:picLocks noRot="1" noChangeAspect="1"/>
          </p:cNvPicPr>
          <p:nvPr>
            <a:videoFile r:link="rId1"/>
          </p:nvPr>
        </p:nvPicPr>
        <p:blipFill>
          <a:blip r:embed="rId4"/>
          <a:stretch>
            <a:fillRect/>
          </a:stretch>
        </p:blipFill>
        <p:spPr>
          <a:xfrm>
            <a:off x="769905" y="241385"/>
            <a:ext cx="7527380" cy="5647743"/>
          </a:xfrm>
          <a:prstGeom prst="rect">
            <a:avLst/>
          </a:prstGeom>
        </p:spPr>
      </p:pic>
    </p:spTree>
    <p:extLst>
      <p:ext uri="{BB962C8B-B14F-4D97-AF65-F5344CB8AC3E}">
        <p14:creationId xmlns:p14="http://schemas.microsoft.com/office/powerpoint/2010/main" val="277896806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62"/>
          <p:cNvSpPr>
            <a:spLocks noChangeArrowheads="1"/>
          </p:cNvSpPr>
          <p:nvPr/>
        </p:nvSpPr>
        <p:spPr bwMode="auto">
          <a:xfrm>
            <a:off x="336550" y="3810000"/>
            <a:ext cx="1084263" cy="819150"/>
          </a:xfrm>
          <a:prstGeom prst="rect">
            <a:avLst/>
          </a:prstGeom>
          <a:noFill/>
          <a:ln w="57150">
            <a:solidFill>
              <a:srgbClr val="008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endParaRPr lang="en-US" altLang="en-US" sz="1800"/>
          </a:p>
        </p:txBody>
      </p:sp>
      <p:sp>
        <p:nvSpPr>
          <p:cNvPr id="104451" name="Oval 63"/>
          <p:cNvSpPr>
            <a:spLocks noChangeArrowheads="1"/>
          </p:cNvSpPr>
          <p:nvPr/>
        </p:nvSpPr>
        <p:spPr bwMode="auto">
          <a:xfrm>
            <a:off x="409575" y="3852863"/>
            <a:ext cx="533400" cy="730250"/>
          </a:xfrm>
          <a:prstGeom prst="ellipse">
            <a:avLst/>
          </a:prstGeom>
          <a:solidFill>
            <a:srgbClr val="99CCFF"/>
          </a:solidFill>
          <a:ln w="9525">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endParaRPr lang="en-US" altLang="en-US" sz="1800"/>
          </a:p>
        </p:txBody>
      </p:sp>
      <p:sp>
        <p:nvSpPr>
          <p:cNvPr id="104452" name="Oval 64"/>
          <p:cNvSpPr>
            <a:spLocks noChangeArrowheads="1"/>
          </p:cNvSpPr>
          <p:nvPr/>
        </p:nvSpPr>
        <p:spPr bwMode="auto">
          <a:xfrm>
            <a:off x="1052513" y="3857625"/>
            <a:ext cx="296862" cy="730250"/>
          </a:xfrm>
          <a:prstGeom prst="ellipse">
            <a:avLst/>
          </a:prstGeom>
          <a:solidFill>
            <a:srgbClr val="CC99FF"/>
          </a:solidFill>
          <a:ln w="9525">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endParaRPr lang="en-US" altLang="en-US" sz="1800"/>
          </a:p>
        </p:txBody>
      </p:sp>
      <p:sp>
        <p:nvSpPr>
          <p:cNvPr id="104453" name="Text Box 65"/>
          <p:cNvSpPr txBox="1">
            <a:spLocks noChangeArrowheads="1"/>
          </p:cNvSpPr>
          <p:nvPr/>
        </p:nvSpPr>
        <p:spPr bwMode="auto">
          <a:xfrm rot="-5400000">
            <a:off x="-215106" y="4036219"/>
            <a:ext cx="735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400" b="1"/>
              <a:t>Medial</a:t>
            </a:r>
          </a:p>
        </p:txBody>
      </p:sp>
      <p:sp>
        <p:nvSpPr>
          <p:cNvPr id="104454" name="Text Box 66"/>
          <p:cNvSpPr txBox="1">
            <a:spLocks noChangeArrowheads="1"/>
          </p:cNvSpPr>
          <p:nvPr/>
        </p:nvSpPr>
        <p:spPr bwMode="auto">
          <a:xfrm rot="-5400000">
            <a:off x="1179512" y="4075113"/>
            <a:ext cx="765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400" b="1"/>
              <a:t>Lateral</a:t>
            </a:r>
          </a:p>
        </p:txBody>
      </p:sp>
      <p:sp>
        <p:nvSpPr>
          <p:cNvPr id="104455" name="Text Box 67"/>
          <p:cNvSpPr txBox="1">
            <a:spLocks noChangeArrowheads="1"/>
          </p:cNvSpPr>
          <p:nvPr/>
        </p:nvSpPr>
        <p:spPr bwMode="auto">
          <a:xfrm>
            <a:off x="442913" y="4046538"/>
            <a:ext cx="431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400" b="1"/>
              <a:t>SH</a:t>
            </a:r>
          </a:p>
        </p:txBody>
      </p:sp>
      <p:sp>
        <p:nvSpPr>
          <p:cNvPr id="104456" name="Text Box 68"/>
          <p:cNvSpPr txBox="1">
            <a:spLocks noChangeArrowheads="1"/>
          </p:cNvSpPr>
          <p:nvPr/>
        </p:nvSpPr>
        <p:spPr bwMode="auto">
          <a:xfrm>
            <a:off x="990600" y="4038600"/>
            <a:ext cx="422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400" b="1"/>
              <a:t>LH</a:t>
            </a:r>
          </a:p>
        </p:txBody>
      </p:sp>
      <p:sp>
        <p:nvSpPr>
          <p:cNvPr id="104457" name="Text Box 69"/>
          <p:cNvSpPr txBox="1">
            <a:spLocks noChangeArrowheads="1"/>
          </p:cNvSpPr>
          <p:nvPr/>
        </p:nvSpPr>
        <p:spPr bwMode="auto">
          <a:xfrm>
            <a:off x="26988" y="4656138"/>
            <a:ext cx="16732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600" b="1"/>
              <a:t>SH: Short Head</a:t>
            </a:r>
          </a:p>
        </p:txBody>
      </p:sp>
      <p:sp>
        <p:nvSpPr>
          <p:cNvPr id="104458" name="Text Box 70"/>
          <p:cNvSpPr txBox="1">
            <a:spLocks noChangeArrowheads="1"/>
          </p:cNvSpPr>
          <p:nvPr/>
        </p:nvSpPr>
        <p:spPr bwMode="auto">
          <a:xfrm>
            <a:off x="26988" y="4960938"/>
            <a:ext cx="16271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600" b="1"/>
              <a:t>LH: Long Head</a:t>
            </a:r>
          </a:p>
        </p:txBody>
      </p:sp>
      <p:pic>
        <p:nvPicPr>
          <p:cNvPr id="104459" name="Picture 32" descr="biceps_front"/>
          <p:cNvPicPr>
            <a:picLocks noChangeAspect="1" noChangeArrowheads="1"/>
          </p:cNvPicPr>
          <p:nvPr/>
        </p:nvPicPr>
        <p:blipFill>
          <a:blip r:embed="rId2">
            <a:grayscl/>
            <a:extLst>
              <a:ext uri="{28A0092B-C50C-407E-A947-70E740481C1C}">
                <a14:useLocalDpi xmlns:a14="http://schemas.microsoft.com/office/drawing/2010/main" val="0"/>
              </a:ext>
            </a:extLst>
          </a:blip>
          <a:srcRect/>
          <a:stretch>
            <a:fillRect/>
          </a:stretch>
        </p:blipFill>
        <p:spPr bwMode="auto">
          <a:xfrm>
            <a:off x="250825" y="228600"/>
            <a:ext cx="1539875" cy="265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60" name="Rectangle 33"/>
          <p:cNvSpPr>
            <a:spLocks noChangeArrowheads="1"/>
          </p:cNvSpPr>
          <p:nvPr/>
        </p:nvSpPr>
        <p:spPr bwMode="auto">
          <a:xfrm>
            <a:off x="828675" y="1216025"/>
            <a:ext cx="622300" cy="628650"/>
          </a:xfrm>
          <a:prstGeom prst="rect">
            <a:avLst/>
          </a:prstGeom>
          <a:noFill/>
          <a:ln w="57150">
            <a:solidFill>
              <a:srgbClr val="008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endParaRPr lang="en-US" altLang="en-US" sz="1800"/>
          </a:p>
        </p:txBody>
      </p:sp>
      <p:pic>
        <p:nvPicPr>
          <p:cNvPr id="104461" name="Picture 34" descr="MapSD_610_2440_1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 y="2971800"/>
            <a:ext cx="15097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62" name="Text Box 35"/>
          <p:cNvSpPr txBox="1">
            <a:spLocks noChangeArrowheads="1"/>
          </p:cNvSpPr>
          <p:nvPr/>
        </p:nvSpPr>
        <p:spPr bwMode="auto">
          <a:xfrm>
            <a:off x="0" y="3276600"/>
            <a:ext cx="68897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0</a:t>
            </a:r>
            <a:r>
              <a:rPr lang="el-GR" altLang="en-US" sz="1200" b="1"/>
              <a:t>μ</a:t>
            </a:r>
            <a:r>
              <a:rPr lang="it-IT" altLang="en-US" sz="1200" b="1"/>
              <a:t>V</a:t>
            </a:r>
            <a:r>
              <a:rPr lang="it-IT" altLang="en-US" sz="1200" b="1" baseline="-25000"/>
              <a:t>RMS</a:t>
            </a:r>
            <a:endParaRPr lang="en-US" altLang="en-US" sz="1200" b="1"/>
          </a:p>
        </p:txBody>
      </p:sp>
      <p:sp>
        <p:nvSpPr>
          <p:cNvPr id="104463" name="Text Box 36"/>
          <p:cNvSpPr txBox="1">
            <a:spLocks noChangeArrowheads="1"/>
          </p:cNvSpPr>
          <p:nvPr/>
        </p:nvSpPr>
        <p:spPr bwMode="auto">
          <a:xfrm>
            <a:off x="990600" y="3276600"/>
            <a:ext cx="857250" cy="276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500</a:t>
            </a:r>
            <a:r>
              <a:rPr lang="el-GR" altLang="en-US" sz="1200" b="1"/>
              <a:t>μ</a:t>
            </a:r>
            <a:r>
              <a:rPr lang="it-IT" altLang="en-US" sz="1200" b="1"/>
              <a:t>V</a:t>
            </a:r>
            <a:r>
              <a:rPr lang="it-IT" altLang="en-US" sz="1200" b="1" baseline="-25000"/>
              <a:t>RMS</a:t>
            </a:r>
            <a:endParaRPr lang="en-US" altLang="en-US" sz="1200" b="1"/>
          </a:p>
        </p:txBody>
      </p:sp>
      <p:sp>
        <p:nvSpPr>
          <p:cNvPr id="104464" name="Line 37"/>
          <p:cNvSpPr>
            <a:spLocks noChangeShapeType="1"/>
          </p:cNvSpPr>
          <p:nvPr/>
        </p:nvSpPr>
        <p:spPr bwMode="auto">
          <a:xfrm rot="-5400000">
            <a:off x="8610600" y="2971800"/>
            <a:ext cx="457200" cy="0"/>
          </a:xfrm>
          <a:prstGeom prst="line">
            <a:avLst/>
          </a:prstGeom>
          <a:noFill/>
          <a:ln w="762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465" name="Text Box 38"/>
          <p:cNvSpPr txBox="1">
            <a:spLocks noChangeArrowheads="1"/>
          </p:cNvSpPr>
          <p:nvPr/>
        </p:nvSpPr>
        <p:spPr bwMode="auto">
          <a:xfrm rot="-5400000">
            <a:off x="7369175" y="1165225"/>
            <a:ext cx="28194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600" b="1"/>
              <a:t>Concentric Phase (flexion)</a:t>
            </a:r>
            <a:endParaRPr lang="en-US" altLang="en-US" sz="1600" b="1"/>
          </a:p>
        </p:txBody>
      </p:sp>
      <p:sp>
        <p:nvSpPr>
          <p:cNvPr id="104466" name="Line 39"/>
          <p:cNvSpPr>
            <a:spLocks noChangeShapeType="1"/>
          </p:cNvSpPr>
          <p:nvPr/>
        </p:nvSpPr>
        <p:spPr bwMode="auto">
          <a:xfrm rot="-5400000">
            <a:off x="8572500" y="6591300"/>
            <a:ext cx="533400" cy="0"/>
          </a:xfrm>
          <a:prstGeom prst="line">
            <a:avLst/>
          </a:prstGeom>
          <a:noFill/>
          <a:ln w="76200">
            <a:solidFill>
              <a:srgbClr val="9933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467" name="Text Box 40"/>
          <p:cNvSpPr txBox="1">
            <a:spLocks noChangeArrowheads="1"/>
          </p:cNvSpPr>
          <p:nvPr/>
        </p:nvSpPr>
        <p:spPr bwMode="auto">
          <a:xfrm rot="-5400000">
            <a:off x="7321550" y="4670425"/>
            <a:ext cx="29718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600" b="1"/>
              <a:t>Eccentric Phase (extension)</a:t>
            </a:r>
            <a:endParaRPr lang="en-US" altLang="en-US" sz="1600" b="1"/>
          </a:p>
        </p:txBody>
      </p:sp>
      <p:grpSp>
        <p:nvGrpSpPr>
          <p:cNvPr id="104468" name="Group 2"/>
          <p:cNvGrpSpPr>
            <a:grpSpLocks/>
          </p:cNvGrpSpPr>
          <p:nvPr/>
        </p:nvGrpSpPr>
        <p:grpSpPr bwMode="auto">
          <a:xfrm>
            <a:off x="1981200" y="228600"/>
            <a:ext cx="6397625" cy="1230313"/>
            <a:chOff x="734" y="56"/>
            <a:chExt cx="2634" cy="484"/>
          </a:xfrm>
        </p:grpSpPr>
        <p:pic>
          <p:nvPicPr>
            <p:cNvPr id="104517" name="Picture 3" descr="MapSD_305_4880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1279" y="37"/>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18" name="Picture 4" descr="MapSD_305_24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753" y="37"/>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19" name="Picture 5" descr="MapSD_305_488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1806" y="37"/>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20" name="Picture 6" descr="MapSD_305_73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2332" y="37"/>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21" name="Picture 7" descr="MapSD_305_976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2865" y="37"/>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grpSp>
      <p:sp>
        <p:nvSpPr>
          <p:cNvPr id="104469" name="Text Box 8"/>
          <p:cNvSpPr txBox="1">
            <a:spLocks noChangeArrowheads="1"/>
          </p:cNvSpPr>
          <p:nvPr/>
        </p:nvSpPr>
        <p:spPr bwMode="auto">
          <a:xfrm>
            <a:off x="2208213" y="1446213"/>
            <a:ext cx="10128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T=0s</a:t>
            </a:r>
            <a:endParaRPr lang="en-US" altLang="en-US" sz="1200" b="1"/>
          </a:p>
        </p:txBody>
      </p:sp>
      <p:sp>
        <p:nvSpPr>
          <p:cNvPr id="104470" name="Text Box 9"/>
          <p:cNvSpPr txBox="1">
            <a:spLocks noChangeArrowheads="1"/>
          </p:cNvSpPr>
          <p:nvPr/>
        </p:nvSpPr>
        <p:spPr bwMode="auto">
          <a:xfrm>
            <a:off x="3490913" y="1446213"/>
            <a:ext cx="10128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T=1.0s</a:t>
            </a:r>
            <a:endParaRPr lang="en-US" altLang="en-US" sz="1200" b="1"/>
          </a:p>
        </p:txBody>
      </p:sp>
      <p:sp>
        <p:nvSpPr>
          <p:cNvPr id="104471" name="Text Box 10"/>
          <p:cNvSpPr txBox="1">
            <a:spLocks noChangeArrowheads="1"/>
          </p:cNvSpPr>
          <p:nvPr/>
        </p:nvSpPr>
        <p:spPr bwMode="auto">
          <a:xfrm>
            <a:off x="4767263" y="1446213"/>
            <a:ext cx="10334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T=2.0s</a:t>
            </a:r>
            <a:endParaRPr lang="en-US" altLang="en-US" sz="1200" b="1"/>
          </a:p>
        </p:txBody>
      </p:sp>
      <p:sp>
        <p:nvSpPr>
          <p:cNvPr id="104472" name="Text Box 11"/>
          <p:cNvSpPr txBox="1">
            <a:spLocks noChangeArrowheads="1"/>
          </p:cNvSpPr>
          <p:nvPr/>
        </p:nvSpPr>
        <p:spPr bwMode="auto">
          <a:xfrm>
            <a:off x="6103938" y="1446213"/>
            <a:ext cx="661987"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T=3.0s</a:t>
            </a:r>
            <a:endParaRPr lang="en-US" altLang="en-US" sz="1200" b="1"/>
          </a:p>
        </p:txBody>
      </p:sp>
      <p:sp>
        <p:nvSpPr>
          <p:cNvPr id="104473" name="Text Box 12"/>
          <p:cNvSpPr txBox="1">
            <a:spLocks noChangeArrowheads="1"/>
          </p:cNvSpPr>
          <p:nvPr/>
        </p:nvSpPr>
        <p:spPr bwMode="auto">
          <a:xfrm>
            <a:off x="7391400" y="1447800"/>
            <a:ext cx="66198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T=4.0s</a:t>
            </a:r>
            <a:endParaRPr lang="en-US" altLang="en-US" sz="1200" b="1"/>
          </a:p>
        </p:txBody>
      </p:sp>
      <p:sp>
        <p:nvSpPr>
          <p:cNvPr id="104474" name="Text Box 13"/>
          <p:cNvSpPr txBox="1">
            <a:spLocks noChangeArrowheads="1"/>
          </p:cNvSpPr>
          <p:nvPr/>
        </p:nvSpPr>
        <p:spPr bwMode="auto">
          <a:xfrm>
            <a:off x="2189163" y="3087688"/>
            <a:ext cx="661987"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T=5.0s</a:t>
            </a:r>
            <a:endParaRPr lang="en-US" altLang="en-US" sz="1200" b="1"/>
          </a:p>
        </p:txBody>
      </p:sp>
      <p:sp>
        <p:nvSpPr>
          <p:cNvPr id="104475" name="Text Box 14"/>
          <p:cNvSpPr txBox="1">
            <a:spLocks noChangeArrowheads="1"/>
          </p:cNvSpPr>
          <p:nvPr/>
        </p:nvSpPr>
        <p:spPr bwMode="auto">
          <a:xfrm>
            <a:off x="3487738" y="3087688"/>
            <a:ext cx="105251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T=6.0s</a:t>
            </a:r>
            <a:endParaRPr lang="en-US" altLang="en-US" sz="1200" b="1"/>
          </a:p>
        </p:txBody>
      </p:sp>
      <p:sp>
        <p:nvSpPr>
          <p:cNvPr id="104476" name="Text Box 15"/>
          <p:cNvSpPr txBox="1">
            <a:spLocks noChangeArrowheads="1"/>
          </p:cNvSpPr>
          <p:nvPr/>
        </p:nvSpPr>
        <p:spPr bwMode="auto">
          <a:xfrm>
            <a:off x="4806950" y="3087688"/>
            <a:ext cx="10509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T=7.0s</a:t>
            </a:r>
            <a:endParaRPr lang="en-US" altLang="en-US" sz="1200" b="1"/>
          </a:p>
        </p:txBody>
      </p:sp>
      <p:sp>
        <p:nvSpPr>
          <p:cNvPr id="104477" name="Text Box 16"/>
          <p:cNvSpPr txBox="1">
            <a:spLocks noChangeArrowheads="1"/>
          </p:cNvSpPr>
          <p:nvPr/>
        </p:nvSpPr>
        <p:spPr bwMode="auto">
          <a:xfrm>
            <a:off x="6142038" y="3087688"/>
            <a:ext cx="105251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T=8.0s</a:t>
            </a:r>
            <a:endParaRPr lang="en-US" altLang="en-US" sz="1200" b="1"/>
          </a:p>
        </p:txBody>
      </p:sp>
      <p:sp>
        <p:nvSpPr>
          <p:cNvPr id="104478" name="Text Box 17"/>
          <p:cNvSpPr txBox="1">
            <a:spLocks noChangeArrowheads="1"/>
          </p:cNvSpPr>
          <p:nvPr/>
        </p:nvSpPr>
        <p:spPr bwMode="auto">
          <a:xfrm>
            <a:off x="7415213" y="3087688"/>
            <a:ext cx="661987"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T=9.0s</a:t>
            </a:r>
            <a:endParaRPr lang="en-US" altLang="en-US" sz="1200" b="1"/>
          </a:p>
        </p:txBody>
      </p:sp>
      <p:sp>
        <p:nvSpPr>
          <p:cNvPr id="104479" name="Text Box 20"/>
          <p:cNvSpPr txBox="1">
            <a:spLocks noChangeArrowheads="1"/>
          </p:cNvSpPr>
          <p:nvPr/>
        </p:nvSpPr>
        <p:spPr bwMode="auto">
          <a:xfrm>
            <a:off x="7086600" y="152400"/>
            <a:ext cx="7064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solidFill>
                  <a:schemeClr val="bg1"/>
                </a:solidFill>
              </a:rPr>
              <a:t>IZ</a:t>
            </a:r>
            <a:r>
              <a:rPr lang="it-IT" altLang="en-US" sz="1200" b="1" baseline="-25000">
                <a:solidFill>
                  <a:schemeClr val="bg1"/>
                </a:solidFill>
              </a:rPr>
              <a:t>A</a:t>
            </a:r>
            <a:r>
              <a:rPr lang="it-IT" altLang="en-US" sz="1200" b="1">
                <a:solidFill>
                  <a:schemeClr val="bg1"/>
                </a:solidFill>
              </a:rPr>
              <a:t>(SH)</a:t>
            </a:r>
            <a:endParaRPr lang="en-US" altLang="en-US" sz="1200" b="1" baseline="-25000">
              <a:solidFill>
                <a:schemeClr val="bg1"/>
              </a:solidFill>
            </a:endParaRPr>
          </a:p>
        </p:txBody>
      </p:sp>
      <p:sp>
        <p:nvSpPr>
          <p:cNvPr id="104480" name="Text Box 22"/>
          <p:cNvSpPr txBox="1">
            <a:spLocks noChangeArrowheads="1"/>
          </p:cNvSpPr>
          <p:nvPr/>
        </p:nvSpPr>
        <p:spPr bwMode="auto">
          <a:xfrm>
            <a:off x="2249488" y="4948238"/>
            <a:ext cx="10128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T=10s</a:t>
            </a:r>
            <a:endParaRPr lang="en-US" altLang="en-US" sz="1200" b="1"/>
          </a:p>
        </p:txBody>
      </p:sp>
      <p:sp>
        <p:nvSpPr>
          <p:cNvPr id="104481" name="Text Box 23"/>
          <p:cNvSpPr txBox="1">
            <a:spLocks noChangeArrowheads="1"/>
          </p:cNvSpPr>
          <p:nvPr/>
        </p:nvSpPr>
        <p:spPr bwMode="auto">
          <a:xfrm>
            <a:off x="3532188" y="4948238"/>
            <a:ext cx="10128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T=11s</a:t>
            </a:r>
            <a:endParaRPr lang="en-US" altLang="en-US" sz="1200" b="1"/>
          </a:p>
        </p:txBody>
      </p:sp>
      <p:sp>
        <p:nvSpPr>
          <p:cNvPr id="104482" name="Text Box 24"/>
          <p:cNvSpPr txBox="1">
            <a:spLocks noChangeArrowheads="1"/>
          </p:cNvSpPr>
          <p:nvPr/>
        </p:nvSpPr>
        <p:spPr bwMode="auto">
          <a:xfrm>
            <a:off x="4808538" y="4948238"/>
            <a:ext cx="1033462"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T=12s</a:t>
            </a:r>
            <a:endParaRPr lang="en-US" altLang="en-US" sz="1200" b="1"/>
          </a:p>
        </p:txBody>
      </p:sp>
      <p:sp>
        <p:nvSpPr>
          <p:cNvPr id="104483" name="Text Box 25"/>
          <p:cNvSpPr txBox="1">
            <a:spLocks noChangeArrowheads="1"/>
          </p:cNvSpPr>
          <p:nvPr/>
        </p:nvSpPr>
        <p:spPr bwMode="auto">
          <a:xfrm>
            <a:off x="6145213" y="4948238"/>
            <a:ext cx="6191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T=13s</a:t>
            </a:r>
            <a:endParaRPr lang="en-US" altLang="en-US" sz="1200" b="1"/>
          </a:p>
        </p:txBody>
      </p:sp>
      <p:sp>
        <p:nvSpPr>
          <p:cNvPr id="104484" name="Text Box 26"/>
          <p:cNvSpPr txBox="1">
            <a:spLocks noChangeArrowheads="1"/>
          </p:cNvSpPr>
          <p:nvPr/>
        </p:nvSpPr>
        <p:spPr bwMode="auto">
          <a:xfrm>
            <a:off x="7400925" y="4948238"/>
            <a:ext cx="619125"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T=14s</a:t>
            </a:r>
            <a:endParaRPr lang="en-US" altLang="en-US" sz="1200" b="1"/>
          </a:p>
        </p:txBody>
      </p:sp>
      <p:sp>
        <p:nvSpPr>
          <p:cNvPr id="104485" name="Text Box 27"/>
          <p:cNvSpPr txBox="1">
            <a:spLocks noChangeArrowheads="1"/>
          </p:cNvSpPr>
          <p:nvPr/>
        </p:nvSpPr>
        <p:spPr bwMode="auto">
          <a:xfrm>
            <a:off x="2230438" y="6569075"/>
            <a:ext cx="6191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T=15s</a:t>
            </a:r>
            <a:endParaRPr lang="en-US" altLang="en-US" sz="1200" b="1"/>
          </a:p>
        </p:txBody>
      </p:sp>
      <p:sp>
        <p:nvSpPr>
          <p:cNvPr id="104486" name="Text Box 28"/>
          <p:cNvSpPr txBox="1">
            <a:spLocks noChangeArrowheads="1"/>
          </p:cNvSpPr>
          <p:nvPr/>
        </p:nvSpPr>
        <p:spPr bwMode="auto">
          <a:xfrm>
            <a:off x="3529013" y="6569075"/>
            <a:ext cx="10525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T=16s</a:t>
            </a:r>
            <a:endParaRPr lang="en-US" altLang="en-US" sz="1200" b="1"/>
          </a:p>
        </p:txBody>
      </p:sp>
      <p:sp>
        <p:nvSpPr>
          <p:cNvPr id="104487" name="Text Box 29"/>
          <p:cNvSpPr txBox="1">
            <a:spLocks noChangeArrowheads="1"/>
          </p:cNvSpPr>
          <p:nvPr/>
        </p:nvSpPr>
        <p:spPr bwMode="auto">
          <a:xfrm>
            <a:off x="4848225" y="6569075"/>
            <a:ext cx="10509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T=17s</a:t>
            </a:r>
            <a:endParaRPr lang="en-US" altLang="en-US" sz="1200" b="1"/>
          </a:p>
        </p:txBody>
      </p:sp>
      <p:sp>
        <p:nvSpPr>
          <p:cNvPr id="104488" name="Text Box 30"/>
          <p:cNvSpPr txBox="1">
            <a:spLocks noChangeArrowheads="1"/>
          </p:cNvSpPr>
          <p:nvPr/>
        </p:nvSpPr>
        <p:spPr bwMode="auto">
          <a:xfrm>
            <a:off x="6183313" y="6569075"/>
            <a:ext cx="10525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T=18s</a:t>
            </a:r>
            <a:endParaRPr lang="en-US" altLang="en-US" sz="1200" b="1"/>
          </a:p>
        </p:txBody>
      </p:sp>
      <p:sp>
        <p:nvSpPr>
          <p:cNvPr id="104489" name="Text Box 31"/>
          <p:cNvSpPr txBox="1">
            <a:spLocks noChangeArrowheads="1"/>
          </p:cNvSpPr>
          <p:nvPr/>
        </p:nvSpPr>
        <p:spPr bwMode="auto">
          <a:xfrm>
            <a:off x="7456488" y="6569075"/>
            <a:ext cx="619125"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t>T=19s</a:t>
            </a:r>
            <a:endParaRPr lang="en-US" altLang="en-US" sz="1200" b="1"/>
          </a:p>
        </p:txBody>
      </p:sp>
      <p:grpSp>
        <p:nvGrpSpPr>
          <p:cNvPr id="104490" name="Group 42"/>
          <p:cNvGrpSpPr>
            <a:grpSpLocks/>
          </p:cNvGrpSpPr>
          <p:nvPr/>
        </p:nvGrpSpPr>
        <p:grpSpPr bwMode="auto">
          <a:xfrm>
            <a:off x="2025650" y="1824038"/>
            <a:ext cx="6408738" cy="1230312"/>
            <a:chOff x="-2815" y="1162"/>
            <a:chExt cx="2639" cy="484"/>
          </a:xfrm>
        </p:grpSpPr>
        <p:pic>
          <p:nvPicPr>
            <p:cNvPr id="104512" name="Picture 43" descr="MapSD_305_1220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5400000">
              <a:off x="-2796" y="1143"/>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13" name="Picture 44" descr="MapSD_305_1464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5400000">
              <a:off x="-2271" y="1143"/>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14" name="Picture 45" descr="MapSD_305_1708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5400000">
              <a:off x="-1738" y="1143"/>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15" name="Picture 46" descr="MapSD_305_195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rot="-5400000">
              <a:off x="-1204" y="1143"/>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pic>
          <p:nvPicPr>
            <p:cNvPr id="104516" name="Picture 47" descr="MapSD_305_2196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rot="-5400000">
              <a:off x="-679" y="1143"/>
              <a:ext cx="484" cy="522"/>
            </a:xfrm>
            <a:prstGeom prst="rect">
              <a:avLst/>
            </a:prstGeom>
            <a:noFill/>
            <a:ln w="38100">
              <a:solidFill>
                <a:srgbClr val="00800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104491" name="Group 48"/>
          <p:cNvGrpSpPr>
            <a:grpSpLocks/>
          </p:cNvGrpSpPr>
          <p:nvPr/>
        </p:nvGrpSpPr>
        <p:grpSpPr bwMode="auto">
          <a:xfrm>
            <a:off x="2003425" y="3692525"/>
            <a:ext cx="6411913" cy="1230313"/>
            <a:chOff x="736" y="1394"/>
            <a:chExt cx="2640" cy="484"/>
          </a:xfrm>
        </p:grpSpPr>
        <p:pic>
          <p:nvPicPr>
            <p:cNvPr id="104507" name="Picture 49" descr="MapSD_305_2440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rot="-5400000">
              <a:off x="755" y="1375"/>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08" name="Picture 50" descr="MapSD_305_2684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rot="-5400000">
              <a:off x="1281" y="1375"/>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09" name="Picture 51" descr="MapSD_305_2928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rot="-5400000">
              <a:off x="1814" y="1375"/>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10" name="Picture 52" descr="MapSD_305_317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5400000">
              <a:off x="2347" y="1375"/>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11" name="Picture 53" descr="MapSD_305_3416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5400000">
              <a:off x="2873" y="1375"/>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grpSp>
      <p:grpSp>
        <p:nvGrpSpPr>
          <p:cNvPr id="104492" name="Group 54"/>
          <p:cNvGrpSpPr>
            <a:grpSpLocks/>
          </p:cNvGrpSpPr>
          <p:nvPr/>
        </p:nvGrpSpPr>
        <p:grpSpPr bwMode="auto">
          <a:xfrm>
            <a:off x="2024063" y="5334000"/>
            <a:ext cx="6391275" cy="1228725"/>
            <a:chOff x="-2800" y="2198"/>
            <a:chExt cx="2632" cy="484"/>
          </a:xfrm>
        </p:grpSpPr>
        <p:pic>
          <p:nvPicPr>
            <p:cNvPr id="104502" name="Picture 55" descr="MapSD_305_3660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rot="-5400000">
              <a:off x="-2781" y="2179"/>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03" name="Picture 56" descr="MapSD_305_3904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5400000">
              <a:off x="-2256" y="2179"/>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04" name="Picture 57" descr="MapSD_305_4148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rot="-5400000">
              <a:off x="-1730" y="2179"/>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05" name="Picture 58" descr="MapSD_305_4392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rot="-5400000">
              <a:off x="-1196" y="2179"/>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pic>
          <p:nvPicPr>
            <p:cNvPr id="104506" name="Picture 59" descr="MapSD_305_4636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rot="-5400000">
              <a:off x="-671" y="2179"/>
              <a:ext cx="484" cy="522"/>
            </a:xfrm>
            <a:prstGeom prst="rect">
              <a:avLst/>
            </a:prstGeom>
            <a:noFill/>
            <a:ln w="38100">
              <a:solidFill>
                <a:srgbClr val="800080"/>
              </a:solidFill>
              <a:miter lim="800000"/>
              <a:headEnd/>
              <a:tailEnd/>
            </a:ln>
            <a:extLst>
              <a:ext uri="{909E8E84-426E-40DD-AFC4-6F175D3DCCD1}">
                <a14:hiddenFill xmlns:a14="http://schemas.microsoft.com/office/drawing/2010/main">
                  <a:solidFill>
                    <a:srgbClr val="FFFFFF"/>
                  </a:solidFill>
                </a14:hiddenFill>
              </a:ext>
            </a:extLst>
          </p:spPr>
        </p:pic>
      </p:grpSp>
      <p:sp>
        <p:nvSpPr>
          <p:cNvPr id="104493" name="Text Box 74"/>
          <p:cNvSpPr txBox="1">
            <a:spLocks noChangeArrowheads="1"/>
          </p:cNvSpPr>
          <p:nvPr/>
        </p:nvSpPr>
        <p:spPr bwMode="auto">
          <a:xfrm>
            <a:off x="7772400" y="1752600"/>
            <a:ext cx="627063"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l-GR" altLang="en-US" sz="1200" b="1">
                <a:solidFill>
                  <a:schemeClr val="bg1"/>
                </a:solidFill>
              </a:rPr>
              <a:t>θ</a:t>
            </a:r>
            <a:r>
              <a:rPr lang="it-IT" altLang="en-US" sz="1200" b="1">
                <a:solidFill>
                  <a:schemeClr val="bg1"/>
                </a:solidFill>
              </a:rPr>
              <a:t>= 80°</a:t>
            </a:r>
            <a:endParaRPr lang="el-GR" altLang="en-US" sz="1200" b="1">
              <a:solidFill>
                <a:schemeClr val="bg1"/>
              </a:solidFill>
            </a:endParaRPr>
          </a:p>
        </p:txBody>
      </p:sp>
      <p:sp>
        <p:nvSpPr>
          <p:cNvPr id="104494" name="Text Box 75"/>
          <p:cNvSpPr txBox="1">
            <a:spLocks noChangeArrowheads="1"/>
          </p:cNvSpPr>
          <p:nvPr/>
        </p:nvSpPr>
        <p:spPr bwMode="auto">
          <a:xfrm>
            <a:off x="7080250" y="5278438"/>
            <a:ext cx="7112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l-GR" altLang="en-US" sz="1200" b="1">
                <a:solidFill>
                  <a:srgbClr val="FFFFFF"/>
                </a:solidFill>
              </a:rPr>
              <a:t>θ</a:t>
            </a:r>
            <a:r>
              <a:rPr lang="it-IT" altLang="en-US" sz="1200" b="1">
                <a:solidFill>
                  <a:srgbClr val="FFFFFF"/>
                </a:solidFill>
              </a:rPr>
              <a:t>= 130°</a:t>
            </a:r>
            <a:endParaRPr lang="el-GR" altLang="en-US" sz="1200" b="1">
              <a:solidFill>
                <a:srgbClr val="FFFFFF"/>
              </a:solidFill>
            </a:endParaRPr>
          </a:p>
        </p:txBody>
      </p:sp>
      <p:sp>
        <p:nvSpPr>
          <p:cNvPr id="104495" name="Text Box 76"/>
          <p:cNvSpPr txBox="1">
            <a:spLocks noChangeArrowheads="1"/>
          </p:cNvSpPr>
          <p:nvPr/>
        </p:nvSpPr>
        <p:spPr bwMode="auto">
          <a:xfrm>
            <a:off x="1924050" y="152400"/>
            <a:ext cx="711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l-GR" altLang="en-US" sz="1200" b="1">
                <a:solidFill>
                  <a:schemeClr val="bg1"/>
                </a:solidFill>
              </a:rPr>
              <a:t>θ</a:t>
            </a:r>
            <a:r>
              <a:rPr lang="it-IT" altLang="en-US" sz="1200" b="1">
                <a:solidFill>
                  <a:schemeClr val="bg1"/>
                </a:solidFill>
              </a:rPr>
              <a:t>= 160°</a:t>
            </a:r>
            <a:endParaRPr lang="el-GR" altLang="en-US" sz="1200" b="1">
              <a:solidFill>
                <a:schemeClr val="bg1"/>
              </a:solidFill>
            </a:endParaRPr>
          </a:p>
        </p:txBody>
      </p:sp>
      <p:sp>
        <p:nvSpPr>
          <p:cNvPr id="104496" name="Line 82"/>
          <p:cNvSpPr>
            <a:spLocks noChangeShapeType="1"/>
          </p:cNvSpPr>
          <p:nvPr/>
        </p:nvSpPr>
        <p:spPr bwMode="auto">
          <a:xfrm flipV="1">
            <a:off x="1724025" y="3292475"/>
            <a:ext cx="0" cy="762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497" name="Text Box 83"/>
          <p:cNvSpPr txBox="1">
            <a:spLocks noChangeArrowheads="1"/>
          </p:cNvSpPr>
          <p:nvPr/>
        </p:nvSpPr>
        <p:spPr bwMode="auto">
          <a:xfrm>
            <a:off x="3124200" y="3276600"/>
            <a:ext cx="41417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1600" b="1"/>
              <a:t>Elbow flexion-extension with 6 kg weight</a:t>
            </a:r>
          </a:p>
        </p:txBody>
      </p:sp>
      <p:sp>
        <p:nvSpPr>
          <p:cNvPr id="104498" name="Line 84"/>
          <p:cNvSpPr>
            <a:spLocks noChangeShapeType="1"/>
          </p:cNvSpPr>
          <p:nvPr/>
        </p:nvSpPr>
        <p:spPr bwMode="auto">
          <a:xfrm>
            <a:off x="7339013" y="457200"/>
            <a:ext cx="228600" cy="4572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4499" name="Text Box 21"/>
          <p:cNvSpPr txBox="1">
            <a:spLocks noChangeArrowheads="1"/>
          </p:cNvSpPr>
          <p:nvPr/>
        </p:nvSpPr>
        <p:spPr bwMode="auto">
          <a:xfrm>
            <a:off x="7265988" y="1143000"/>
            <a:ext cx="811212"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it-IT" altLang="en-US" sz="1200" b="1">
                <a:solidFill>
                  <a:schemeClr val="bg1"/>
                </a:solidFill>
              </a:rPr>
              <a:t>IZ</a:t>
            </a:r>
            <a:r>
              <a:rPr lang="it-IT" altLang="en-US" sz="1200" b="1" baseline="-25000">
                <a:solidFill>
                  <a:schemeClr val="bg1"/>
                </a:solidFill>
              </a:rPr>
              <a:t>B</a:t>
            </a:r>
            <a:r>
              <a:rPr lang="it-IT" altLang="en-US" sz="1200" b="1">
                <a:solidFill>
                  <a:schemeClr val="bg1"/>
                </a:solidFill>
              </a:rPr>
              <a:t>(LH)</a:t>
            </a:r>
            <a:endParaRPr lang="en-US" altLang="en-US" sz="1200" b="1" baseline="-25000">
              <a:solidFill>
                <a:schemeClr val="bg1"/>
              </a:solidFill>
            </a:endParaRPr>
          </a:p>
        </p:txBody>
      </p:sp>
      <p:sp>
        <p:nvSpPr>
          <p:cNvPr id="104500" name="Line 85"/>
          <p:cNvSpPr>
            <a:spLocks noChangeShapeType="1"/>
          </p:cNvSpPr>
          <p:nvPr/>
        </p:nvSpPr>
        <p:spPr bwMode="auto">
          <a:xfrm>
            <a:off x="7924800" y="1295400"/>
            <a:ext cx="38100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TextBox 1"/>
          <p:cNvSpPr txBox="1"/>
          <p:nvPr/>
        </p:nvSpPr>
        <p:spPr>
          <a:xfrm>
            <a:off x="1805" y="5380672"/>
            <a:ext cx="1906248" cy="1200329"/>
          </a:xfrm>
          <a:prstGeom prst="rect">
            <a:avLst/>
          </a:prstGeom>
          <a:noFill/>
        </p:spPr>
        <p:txBody>
          <a:bodyPr wrap="square" rtlCol="0">
            <a:spAutoFit/>
          </a:bodyPr>
          <a:lstStyle/>
          <a:p>
            <a:r>
              <a:rPr lang="it-IT" b="1" dirty="0" err="1"/>
              <a:t>Attivita’</a:t>
            </a:r>
            <a:r>
              <a:rPr lang="it-IT" b="1" dirty="0"/>
              <a:t> diverse in fase concentrica ed eccentrica</a:t>
            </a:r>
            <a:r>
              <a:rPr lang="it-IT" dirty="0"/>
              <a:t>.</a:t>
            </a:r>
            <a:endParaRPr lang="en-US" dirty="0"/>
          </a:p>
        </p:txBody>
      </p:sp>
    </p:spTree>
    <p:extLst>
      <p:ext uri="{BB962C8B-B14F-4D97-AF65-F5344CB8AC3E}">
        <p14:creationId xmlns:p14="http://schemas.microsoft.com/office/powerpoint/2010/main" val="107095228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04634" y="5400575"/>
            <a:ext cx="7734810" cy="461665"/>
          </a:xfrm>
          <a:prstGeom prst="rect">
            <a:avLst/>
          </a:prstGeom>
          <a:noFill/>
        </p:spPr>
        <p:txBody>
          <a:bodyPr wrap="none" rtlCol="0">
            <a:spAutoFit/>
          </a:bodyPr>
          <a:lstStyle/>
          <a:p>
            <a:r>
              <a:rPr lang="it-IT" sz="2400" b="1" dirty="0"/>
              <a:t>Attivazione del tibiale anteriore e del peroneo lungo</a:t>
            </a:r>
            <a:endParaRPr lang="en-US" sz="2400" b="1"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pic>
        <p:nvPicPr>
          <p:cNvPr id="3" name="Online Media 2">
            <a:hlinkClick r:id="" action="ppaction://media"/>
            <a:extLst>
              <a:ext uri="{FF2B5EF4-FFF2-40B4-BE49-F238E27FC236}">
                <a16:creationId xmlns:a16="http://schemas.microsoft.com/office/drawing/2014/main" id="{5D9EBB81-D5D6-40F6-8A47-6E11D1AC4A43}"/>
              </a:ext>
            </a:extLst>
          </p:cNvPr>
          <p:cNvPicPr>
            <a:picLocks noRot="1" noChangeAspect="1"/>
          </p:cNvPicPr>
          <p:nvPr>
            <a:videoFile r:link="rId1"/>
          </p:nvPr>
        </p:nvPicPr>
        <p:blipFill>
          <a:blip r:embed="rId4"/>
          <a:stretch>
            <a:fillRect/>
          </a:stretch>
        </p:blipFill>
        <p:spPr>
          <a:xfrm>
            <a:off x="1307575" y="164575"/>
            <a:ext cx="6912900" cy="5186703"/>
          </a:xfrm>
          <a:prstGeom prst="rect">
            <a:avLst/>
          </a:prstGeom>
        </p:spPr>
      </p:pic>
    </p:spTree>
    <p:extLst>
      <p:ext uri="{BB962C8B-B14F-4D97-AF65-F5344CB8AC3E}">
        <p14:creationId xmlns:p14="http://schemas.microsoft.com/office/powerpoint/2010/main" val="175588451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0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5638800" cy="4462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615"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2454275"/>
            <a:ext cx="5791200" cy="440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616"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3594100"/>
            <a:ext cx="4419600" cy="3263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2405" name="Text Box 9"/>
          <p:cNvSpPr txBox="1">
            <a:spLocks noChangeArrowheads="1"/>
          </p:cNvSpPr>
          <p:nvPr/>
        </p:nvSpPr>
        <p:spPr bwMode="auto">
          <a:xfrm>
            <a:off x="5791200" y="685800"/>
            <a:ext cx="3200400" cy="18651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spcAft>
                <a:spcPct val="40000"/>
              </a:spcAft>
              <a:buFontTx/>
              <a:buNone/>
            </a:pPr>
            <a:r>
              <a:rPr lang="en-US" altLang="en-US" sz="1800" b="1" dirty="0"/>
              <a:t>Car race controlled by EMG from the biceps brachii.</a:t>
            </a:r>
          </a:p>
          <a:p>
            <a:pPr eaLnBrk="1" hangingPunct="1">
              <a:spcBef>
                <a:spcPct val="0"/>
              </a:spcBef>
              <a:buFontTx/>
              <a:buNone/>
            </a:pPr>
            <a:r>
              <a:rPr lang="en-US" altLang="en-US" sz="1800" b="1" dirty="0" err="1"/>
              <a:t>Laboratorio</a:t>
            </a:r>
            <a:r>
              <a:rPr lang="en-US" altLang="en-US" sz="1800" b="1" dirty="0"/>
              <a:t> </a:t>
            </a:r>
            <a:r>
              <a:rPr lang="en-US" altLang="en-US" sz="1800" b="1" dirty="0" err="1"/>
              <a:t>della</a:t>
            </a:r>
            <a:r>
              <a:rPr lang="en-US" altLang="en-US" sz="1800" b="1" dirty="0"/>
              <a:t> </a:t>
            </a:r>
            <a:r>
              <a:rPr lang="en-US" altLang="en-US" sz="1800" b="1" dirty="0" err="1"/>
              <a:t>Curiosità</a:t>
            </a:r>
            <a:r>
              <a:rPr lang="en-US" altLang="en-US" sz="1800" b="1" dirty="0"/>
              <a:t>.</a:t>
            </a:r>
          </a:p>
          <a:p>
            <a:pPr eaLnBrk="1" hangingPunct="1">
              <a:spcBef>
                <a:spcPct val="0"/>
              </a:spcBef>
              <a:buFontTx/>
              <a:buNone/>
            </a:pPr>
            <a:r>
              <a:rPr lang="en-US" altLang="en-US" sz="1800" b="1" dirty="0"/>
              <a:t>Fondazione per la </a:t>
            </a:r>
            <a:r>
              <a:rPr lang="en-US" altLang="en-US" sz="1800" b="1" dirty="0" err="1"/>
              <a:t>Scuola</a:t>
            </a:r>
            <a:r>
              <a:rPr lang="en-US" altLang="en-US" sz="1800" b="1" dirty="0"/>
              <a:t>.</a:t>
            </a:r>
          </a:p>
          <a:p>
            <a:pPr eaLnBrk="1" hangingPunct="1">
              <a:spcBef>
                <a:spcPct val="0"/>
              </a:spcBef>
              <a:buFontTx/>
              <a:buNone/>
            </a:pPr>
            <a:r>
              <a:rPr lang="en-US" altLang="en-US" sz="1800" b="1" dirty="0" err="1"/>
              <a:t>Compagnia</a:t>
            </a:r>
            <a:r>
              <a:rPr lang="en-US" altLang="en-US" sz="1800" b="1" dirty="0"/>
              <a:t> di San Paolo.</a:t>
            </a:r>
          </a:p>
          <a:p>
            <a:pPr eaLnBrk="1" hangingPunct="1">
              <a:spcBef>
                <a:spcPct val="0"/>
              </a:spcBef>
              <a:buFontTx/>
              <a:buNone/>
            </a:pPr>
            <a:r>
              <a:rPr lang="en-US" altLang="en-US" sz="1800" b="1" dirty="0">
                <a:solidFill>
                  <a:srgbClr val="FF0000"/>
                </a:solidFill>
              </a:rPr>
              <a:t>Courtesy of M. </a:t>
            </a:r>
            <a:r>
              <a:rPr lang="en-US" altLang="en-US" sz="1800" b="1" dirty="0" err="1">
                <a:solidFill>
                  <a:srgbClr val="FF0000"/>
                </a:solidFill>
              </a:rPr>
              <a:t>Gazzoni</a:t>
            </a:r>
            <a:r>
              <a:rPr lang="en-US" altLang="en-US" sz="1800" b="1" dirty="0">
                <a:solidFill>
                  <a:srgbClr val="FF0000"/>
                </a:solidFill>
              </a:rPr>
              <a:t>.</a:t>
            </a:r>
          </a:p>
        </p:txBody>
      </p:sp>
      <p:sp>
        <p:nvSpPr>
          <p:cNvPr id="102406" name="Text Box 10"/>
          <p:cNvSpPr txBox="1">
            <a:spLocks noChangeArrowheads="1"/>
          </p:cNvSpPr>
          <p:nvPr/>
        </p:nvSpPr>
        <p:spPr bwMode="auto">
          <a:xfrm>
            <a:off x="5638800" y="0"/>
            <a:ext cx="3733800" cy="7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sz="3200">
                <a:solidFill>
                  <a:schemeClr val="tx1"/>
                </a:solidFill>
                <a:latin typeface="Arial" pitchFamily="34" charset="0"/>
                <a:cs typeface="Arial" pitchFamily="34" charset="0"/>
              </a:defRPr>
            </a:lvl1pPr>
            <a:lvl2pPr marL="742950" indent="-285750" eaLnBrk="0" hangingPunct="0">
              <a:spcBef>
                <a:spcPct val="20000"/>
              </a:spcBef>
              <a:buChar char="–"/>
              <a:defRPr sz="2800">
                <a:solidFill>
                  <a:schemeClr val="tx1"/>
                </a:solidFill>
                <a:latin typeface="Arial" pitchFamily="34" charset="0"/>
                <a:cs typeface="Arial" pitchFamily="34" charset="0"/>
              </a:defRPr>
            </a:lvl2pPr>
            <a:lvl3pPr marL="1143000" indent="-228600" eaLnBrk="0" hangingPunct="0">
              <a:spcBef>
                <a:spcPct val="20000"/>
              </a:spcBef>
              <a:buChar char="•"/>
              <a:defRPr sz="2400">
                <a:solidFill>
                  <a:schemeClr val="tx1"/>
                </a:solidFill>
                <a:latin typeface="Arial" pitchFamily="34" charset="0"/>
                <a:cs typeface="Arial" pitchFamily="34" charset="0"/>
              </a:defRPr>
            </a:lvl3pPr>
            <a:lvl4pPr marL="1600200" indent="-228600" eaLnBrk="0" hangingPunct="0">
              <a:spcBef>
                <a:spcPct val="20000"/>
              </a:spcBef>
              <a:buChar char="–"/>
              <a:defRPr sz="2000">
                <a:solidFill>
                  <a:schemeClr val="tx1"/>
                </a:solidFill>
                <a:latin typeface="Arial" pitchFamily="34" charset="0"/>
                <a:cs typeface="Arial" pitchFamily="34" charset="0"/>
              </a:defRPr>
            </a:lvl4pPr>
            <a:lvl5pPr marL="2057400" indent="-228600" eaLnBrk="0" hangingPunct="0">
              <a:spcBef>
                <a:spcPct val="20000"/>
              </a:spcBef>
              <a:buChar char="»"/>
              <a:defRPr sz="2000">
                <a:solidFill>
                  <a:schemeClr val="tx1"/>
                </a:solidFill>
                <a:latin typeface="Arial" pitchFamily="34" charset="0"/>
                <a:cs typeface="Arial" pitchFamily="34" charset="0"/>
              </a:defRPr>
            </a:lvl5pPr>
            <a:lvl6pPr marL="2514600" indent="-228600" eaLnBrk="0" fontAlgn="base" hangingPunct="0">
              <a:spcBef>
                <a:spcPct val="20000"/>
              </a:spcBef>
              <a:spcAft>
                <a:spcPct val="0"/>
              </a:spcAft>
              <a:buChar char="»"/>
              <a:defRPr sz="2000">
                <a:solidFill>
                  <a:schemeClr val="tx1"/>
                </a:solidFill>
                <a:latin typeface="Arial" pitchFamily="34" charset="0"/>
                <a:cs typeface="Arial" pitchFamily="34" charset="0"/>
              </a:defRPr>
            </a:lvl6pPr>
            <a:lvl7pPr marL="2971800" indent="-228600" eaLnBrk="0" fontAlgn="base" hangingPunct="0">
              <a:spcBef>
                <a:spcPct val="20000"/>
              </a:spcBef>
              <a:spcAft>
                <a:spcPct val="0"/>
              </a:spcAft>
              <a:buChar char="»"/>
              <a:defRPr sz="2000">
                <a:solidFill>
                  <a:schemeClr val="tx1"/>
                </a:solidFill>
                <a:latin typeface="Arial" pitchFamily="34" charset="0"/>
                <a:cs typeface="Arial" pitchFamily="34" charset="0"/>
              </a:defRPr>
            </a:lvl7pPr>
            <a:lvl8pPr marL="3429000" indent="-228600" eaLnBrk="0" fontAlgn="base" hangingPunct="0">
              <a:spcBef>
                <a:spcPct val="20000"/>
              </a:spcBef>
              <a:spcAft>
                <a:spcPct val="0"/>
              </a:spcAft>
              <a:buChar char="»"/>
              <a:defRPr sz="2000">
                <a:solidFill>
                  <a:schemeClr val="tx1"/>
                </a:solidFill>
                <a:latin typeface="Arial" pitchFamily="34" charset="0"/>
                <a:cs typeface="Arial" pitchFamily="34" charset="0"/>
              </a:defRPr>
            </a:lvl8pPr>
            <a:lvl9pPr marL="3886200" indent="-228600" eaLnBrk="0" fontAlgn="base" hangingPunct="0">
              <a:spcBef>
                <a:spcPct val="20000"/>
              </a:spcBef>
              <a:spcAft>
                <a:spcPct val="0"/>
              </a:spcAft>
              <a:buChar char="»"/>
              <a:defRPr sz="2000">
                <a:solidFill>
                  <a:schemeClr val="tx1"/>
                </a:solidFill>
                <a:latin typeface="Arial" pitchFamily="34" charset="0"/>
                <a:cs typeface="Arial" pitchFamily="34" charset="0"/>
              </a:defRPr>
            </a:lvl9pPr>
          </a:lstStyle>
          <a:p>
            <a:pPr eaLnBrk="1" hangingPunct="1">
              <a:spcBef>
                <a:spcPct val="0"/>
              </a:spcBef>
              <a:buFontTx/>
              <a:buNone/>
            </a:pPr>
            <a:r>
              <a:rPr lang="en-US" altLang="en-US" sz="2100" b="1">
                <a:solidFill>
                  <a:srgbClr val="FF0000"/>
                </a:solidFill>
              </a:rPr>
              <a:t>EMG GAMES for fun or for re-learning motor control</a:t>
            </a:r>
          </a:p>
        </p:txBody>
      </p:sp>
      <p:pic>
        <p:nvPicPr>
          <p:cNvPr id="102408" name="Picture 12" descr="Compagnia di San paolo NUOVO20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52800" y="2514600"/>
            <a:ext cx="245745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Oval 1"/>
          <p:cNvSpPr/>
          <p:nvPr/>
        </p:nvSpPr>
        <p:spPr>
          <a:xfrm>
            <a:off x="1347809" y="461452"/>
            <a:ext cx="384050" cy="576075"/>
          </a:xfrm>
          <a:prstGeom prst="ellipse">
            <a:avLst/>
          </a:prstGeom>
          <a:solidFill>
            <a:schemeClr val="bg1">
              <a:lumMod val="75000"/>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2585810" y="434421"/>
            <a:ext cx="384050" cy="576075"/>
          </a:xfrm>
          <a:prstGeom prst="ellipse">
            <a:avLst/>
          </a:prstGeom>
          <a:solidFill>
            <a:schemeClr val="bg1">
              <a:lumMod val="75000"/>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6224634" y="3159990"/>
            <a:ext cx="547146" cy="694437"/>
          </a:xfrm>
          <a:prstGeom prst="ellipse">
            <a:avLst/>
          </a:prstGeom>
          <a:solidFill>
            <a:schemeClr val="bg1">
              <a:lumMod val="75000"/>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7252964" y="3594100"/>
            <a:ext cx="547146" cy="694437"/>
          </a:xfrm>
          <a:prstGeom prst="ellipse">
            <a:avLst/>
          </a:prstGeom>
          <a:solidFill>
            <a:schemeClr val="bg1">
              <a:lumMod val="75000"/>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253396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861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86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970" y="-16362"/>
            <a:ext cx="8994570" cy="646331"/>
          </a:xfrm>
          <a:prstGeom prst="rect">
            <a:avLst/>
          </a:prstGeom>
        </p:spPr>
        <p:txBody>
          <a:bodyPr wrap="square">
            <a:spAutoFit/>
          </a:bodyPr>
          <a:lstStyle/>
          <a:p>
            <a:pPr>
              <a:spcBef>
                <a:spcPct val="0"/>
              </a:spcBef>
            </a:pPr>
            <a:r>
              <a:rPr lang="en-US" altLang="en-US" b="1" dirty="0" err="1"/>
              <a:t>Laboratorio</a:t>
            </a:r>
            <a:r>
              <a:rPr lang="en-US" altLang="en-US" b="1" dirty="0"/>
              <a:t> </a:t>
            </a:r>
            <a:r>
              <a:rPr lang="en-US" altLang="en-US" b="1" dirty="0" err="1"/>
              <a:t>della</a:t>
            </a:r>
            <a:r>
              <a:rPr lang="en-US" altLang="en-US" b="1" dirty="0"/>
              <a:t> </a:t>
            </a:r>
            <a:r>
              <a:rPr lang="en-US" altLang="en-US" b="1" dirty="0" err="1"/>
              <a:t>Curiosità</a:t>
            </a:r>
            <a:r>
              <a:rPr lang="en-US" altLang="en-US" b="1" dirty="0"/>
              <a:t>. Fondazione per la </a:t>
            </a:r>
            <a:r>
              <a:rPr lang="en-US" altLang="en-US" b="1" dirty="0" err="1"/>
              <a:t>Scuola</a:t>
            </a:r>
            <a:r>
              <a:rPr lang="en-US" altLang="en-US" b="1" dirty="0"/>
              <a:t>.  </a:t>
            </a:r>
            <a:r>
              <a:rPr lang="en-US" altLang="en-US" b="1" dirty="0" err="1"/>
              <a:t>Compagnia</a:t>
            </a:r>
            <a:r>
              <a:rPr lang="en-US" altLang="en-US" b="1" dirty="0"/>
              <a:t> di San Paolo.</a:t>
            </a:r>
          </a:p>
          <a:p>
            <a:pPr>
              <a:spcBef>
                <a:spcPct val="0"/>
              </a:spcBef>
            </a:pPr>
            <a:r>
              <a:rPr lang="en-US" altLang="en-US" b="1" dirty="0" err="1">
                <a:solidFill>
                  <a:srgbClr val="FF0000"/>
                </a:solidFill>
              </a:rPr>
              <a:t>Giochi</a:t>
            </a:r>
            <a:r>
              <a:rPr lang="en-US" altLang="en-US" b="1" dirty="0">
                <a:solidFill>
                  <a:srgbClr val="FF0000"/>
                </a:solidFill>
              </a:rPr>
              <a:t> a </a:t>
            </a:r>
            <a:r>
              <a:rPr lang="en-US" altLang="en-US" b="1" dirty="0" err="1">
                <a:solidFill>
                  <a:srgbClr val="FF0000"/>
                </a:solidFill>
              </a:rPr>
              <a:t>carattere</a:t>
            </a:r>
            <a:r>
              <a:rPr lang="en-US" altLang="en-US" b="1" dirty="0">
                <a:solidFill>
                  <a:srgbClr val="FF0000"/>
                </a:solidFill>
              </a:rPr>
              <a:t> </a:t>
            </a:r>
            <a:r>
              <a:rPr lang="en-US" altLang="en-US" b="1" dirty="0" err="1">
                <a:solidFill>
                  <a:srgbClr val="FF0000"/>
                </a:solidFill>
              </a:rPr>
              <a:t>riabilitativo</a:t>
            </a:r>
            <a:r>
              <a:rPr lang="en-US" altLang="en-US" b="1" dirty="0">
                <a:solidFill>
                  <a:srgbClr val="FF0000"/>
                </a:solidFill>
              </a:rPr>
              <a:t>/</a:t>
            </a:r>
            <a:r>
              <a:rPr lang="en-US" altLang="en-US" b="1" dirty="0" err="1">
                <a:solidFill>
                  <a:srgbClr val="FF0000"/>
                </a:solidFill>
              </a:rPr>
              <a:t>preventivo</a:t>
            </a:r>
            <a:r>
              <a:rPr lang="en-US" altLang="en-US" b="1" dirty="0">
                <a:solidFill>
                  <a:srgbClr val="FF0000"/>
                </a:solidFill>
              </a:rPr>
              <a:t>.                          Courtesy of M. </a:t>
            </a:r>
            <a:r>
              <a:rPr lang="en-US" altLang="en-US" b="1" dirty="0" err="1">
                <a:solidFill>
                  <a:srgbClr val="FF0000"/>
                </a:solidFill>
              </a:rPr>
              <a:t>Gazzoni</a:t>
            </a:r>
            <a:r>
              <a:rPr lang="en-US" altLang="en-US" b="1" dirty="0">
                <a:solidFill>
                  <a:srgbClr val="FF0000"/>
                </a:solidFill>
              </a:rPr>
              <a:t>.</a:t>
            </a:r>
          </a:p>
        </p:txBody>
      </p:sp>
      <p:pic>
        <p:nvPicPr>
          <p:cNvPr id="4" name="Online Media 3">
            <a:hlinkClick r:id="" action="ppaction://media"/>
            <a:extLst>
              <a:ext uri="{FF2B5EF4-FFF2-40B4-BE49-F238E27FC236}">
                <a16:creationId xmlns:a16="http://schemas.microsoft.com/office/drawing/2014/main" id="{7B863A9B-EE6F-47AC-AB01-5ACC1C0A200D}"/>
              </a:ext>
            </a:extLst>
          </p:cNvPr>
          <p:cNvPicPr>
            <a:picLocks noRot="1" noChangeAspect="1"/>
          </p:cNvPicPr>
          <p:nvPr>
            <a:videoFile r:link="rId1"/>
          </p:nvPr>
        </p:nvPicPr>
        <p:blipFill>
          <a:blip r:embed="rId3"/>
          <a:stretch>
            <a:fillRect/>
          </a:stretch>
        </p:blipFill>
        <p:spPr>
          <a:xfrm>
            <a:off x="808310" y="740650"/>
            <a:ext cx="7757810" cy="5820633"/>
          </a:xfrm>
          <a:prstGeom prst="rect">
            <a:avLst/>
          </a:prstGeom>
        </p:spPr>
      </p:pic>
    </p:spTree>
    <p:extLst>
      <p:ext uri="{BB962C8B-B14F-4D97-AF65-F5344CB8AC3E}">
        <p14:creationId xmlns:p14="http://schemas.microsoft.com/office/powerpoint/2010/main" val="200243217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63799" y="87765"/>
            <a:ext cx="9039991" cy="5267336"/>
            <a:chOff x="63799" y="87765"/>
            <a:chExt cx="9039991" cy="5267336"/>
          </a:xfrm>
        </p:grpSpPr>
        <p:pic>
          <p:nvPicPr>
            <p:cNvPr id="307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a:stretch/>
          </p:blipFill>
          <p:spPr bwMode="auto">
            <a:xfrm>
              <a:off x="63799" y="87765"/>
              <a:ext cx="9039991" cy="5267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Oval 1"/>
            <p:cNvSpPr/>
            <p:nvPr/>
          </p:nvSpPr>
          <p:spPr>
            <a:xfrm rot="19293059">
              <a:off x="7360923" y="1736093"/>
              <a:ext cx="307240" cy="422455"/>
            </a:xfrm>
            <a:prstGeom prst="ellipse">
              <a:avLst/>
            </a:prstGeom>
            <a:solidFill>
              <a:schemeClr val="accent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gr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3" name="TextBox 2"/>
          <p:cNvSpPr txBox="1"/>
          <p:nvPr/>
        </p:nvSpPr>
        <p:spPr>
          <a:xfrm>
            <a:off x="161989" y="5540393"/>
            <a:ext cx="9046131" cy="646331"/>
          </a:xfrm>
          <a:prstGeom prst="rect">
            <a:avLst/>
          </a:prstGeom>
          <a:noFill/>
        </p:spPr>
        <p:txBody>
          <a:bodyPr wrap="none" rtlCol="0">
            <a:spAutoFit/>
          </a:bodyPr>
          <a:lstStyle/>
          <a:p>
            <a:r>
              <a:rPr lang="it-IT" b="1" dirty="0"/>
              <a:t>sEMG  multicanale  in applicazioni di studio e monitoraggio di </a:t>
            </a:r>
            <a:r>
              <a:rPr lang="it-IT" b="1" dirty="0" err="1"/>
              <a:t>attivita’</a:t>
            </a:r>
            <a:r>
              <a:rPr lang="it-IT" b="1" dirty="0"/>
              <a:t> lavorative.</a:t>
            </a:r>
          </a:p>
          <a:p>
            <a:r>
              <a:rPr lang="it-IT" b="1" dirty="0"/>
              <a:t>Saldatura elettrica di porte di auto.</a:t>
            </a:r>
            <a:endParaRPr lang="en-US" b="1" dirty="0"/>
          </a:p>
        </p:txBody>
      </p:sp>
    </p:spTree>
    <p:extLst>
      <p:ext uri="{BB962C8B-B14F-4D97-AF65-F5344CB8AC3E}">
        <p14:creationId xmlns:p14="http://schemas.microsoft.com/office/powerpoint/2010/main" val="174544238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a:stretch/>
        </p:blipFill>
        <p:spPr bwMode="auto">
          <a:xfrm>
            <a:off x="76200" y="628650"/>
            <a:ext cx="8991600" cy="4857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4" name="Oval 3"/>
          <p:cNvSpPr/>
          <p:nvPr/>
        </p:nvSpPr>
        <p:spPr>
          <a:xfrm rot="19293059">
            <a:off x="7396790" y="1996698"/>
            <a:ext cx="307240" cy="422455"/>
          </a:xfrm>
          <a:prstGeom prst="ellipse">
            <a:avLst/>
          </a:prstGeom>
          <a:solidFill>
            <a:schemeClr val="accent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7" name="TextBox 16"/>
          <p:cNvSpPr txBox="1"/>
          <p:nvPr/>
        </p:nvSpPr>
        <p:spPr>
          <a:xfrm>
            <a:off x="161989" y="5848515"/>
            <a:ext cx="9046131" cy="646331"/>
          </a:xfrm>
          <a:prstGeom prst="rect">
            <a:avLst/>
          </a:prstGeom>
          <a:noFill/>
        </p:spPr>
        <p:txBody>
          <a:bodyPr wrap="none" rtlCol="0">
            <a:spAutoFit/>
          </a:bodyPr>
          <a:lstStyle/>
          <a:p>
            <a:r>
              <a:rPr lang="it-IT" b="1" dirty="0"/>
              <a:t>sEMG  multicanale  in applicazioni di studio e monitoraggio di </a:t>
            </a:r>
            <a:r>
              <a:rPr lang="it-IT" b="1" dirty="0" err="1"/>
              <a:t>attivita’</a:t>
            </a:r>
            <a:r>
              <a:rPr lang="it-IT" b="1" dirty="0"/>
              <a:t> lavorative.</a:t>
            </a:r>
          </a:p>
          <a:p>
            <a:r>
              <a:rPr lang="it-IT" b="1" dirty="0"/>
              <a:t>Saldatura elettrica di porte di auto.</a:t>
            </a:r>
            <a:endParaRPr lang="en-US" b="1" dirty="0"/>
          </a:p>
        </p:txBody>
      </p:sp>
    </p:spTree>
    <p:extLst>
      <p:ext uri="{BB962C8B-B14F-4D97-AF65-F5344CB8AC3E}">
        <p14:creationId xmlns:p14="http://schemas.microsoft.com/office/powerpoint/2010/main" val="307303342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a:stretch/>
        </p:blipFill>
        <p:spPr bwMode="auto">
          <a:xfrm>
            <a:off x="247650" y="609600"/>
            <a:ext cx="8915400" cy="4838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4" name="Oval 3"/>
          <p:cNvSpPr/>
          <p:nvPr/>
        </p:nvSpPr>
        <p:spPr>
          <a:xfrm>
            <a:off x="7737880" y="1790938"/>
            <a:ext cx="367380" cy="422455"/>
          </a:xfrm>
          <a:prstGeom prst="ellipse">
            <a:avLst/>
          </a:prstGeom>
          <a:solidFill>
            <a:schemeClr val="accent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 name="TextBox 4"/>
          <p:cNvSpPr txBox="1"/>
          <p:nvPr/>
        </p:nvSpPr>
        <p:spPr>
          <a:xfrm>
            <a:off x="161989" y="5848515"/>
            <a:ext cx="9046131" cy="646331"/>
          </a:xfrm>
          <a:prstGeom prst="rect">
            <a:avLst/>
          </a:prstGeom>
          <a:noFill/>
        </p:spPr>
        <p:txBody>
          <a:bodyPr wrap="none" rtlCol="0">
            <a:spAutoFit/>
          </a:bodyPr>
          <a:lstStyle/>
          <a:p>
            <a:r>
              <a:rPr lang="it-IT" b="1" dirty="0"/>
              <a:t>sEMG  multicanale  in applicazioni di studio e monitoraggio di </a:t>
            </a:r>
            <a:r>
              <a:rPr lang="it-IT" b="1" dirty="0" err="1"/>
              <a:t>attivita’</a:t>
            </a:r>
            <a:r>
              <a:rPr lang="it-IT" b="1" dirty="0"/>
              <a:t> lavorative.</a:t>
            </a:r>
          </a:p>
          <a:p>
            <a:r>
              <a:rPr lang="it-IT" b="1" dirty="0"/>
              <a:t>Saldatura elettrica di porte di auto.</a:t>
            </a:r>
            <a:endParaRPr lang="en-US" b="1" dirty="0"/>
          </a:p>
        </p:txBody>
      </p:sp>
    </p:spTree>
    <p:extLst>
      <p:ext uri="{BB962C8B-B14F-4D97-AF65-F5344CB8AC3E}">
        <p14:creationId xmlns:p14="http://schemas.microsoft.com/office/powerpoint/2010/main" val="179300650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Text Box 2"/>
          <p:cNvSpPr txBox="1">
            <a:spLocks noChangeArrowheads="1"/>
          </p:cNvSpPr>
          <p:nvPr/>
        </p:nvSpPr>
        <p:spPr bwMode="auto">
          <a:xfrm>
            <a:off x="107516" y="6086388"/>
            <a:ext cx="431958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GB" altLang="en-US" sz="1600" b="1" dirty="0" err="1"/>
              <a:t>Soggetto</a:t>
            </a:r>
            <a:r>
              <a:rPr lang="en-GB" altLang="en-US" sz="1600" b="1" dirty="0"/>
              <a:t> </a:t>
            </a:r>
            <a:r>
              <a:rPr lang="en-GB" altLang="en-US" sz="1600" b="1" dirty="0" err="1"/>
              <a:t>esperto</a:t>
            </a:r>
            <a:r>
              <a:rPr lang="en-GB" altLang="en-US" sz="1600" b="1" dirty="0"/>
              <a:t>. La </a:t>
            </a:r>
            <a:r>
              <a:rPr lang="en-GB" altLang="en-US" sz="1600" b="1" dirty="0" err="1"/>
              <a:t>attivita</a:t>
            </a:r>
            <a:r>
              <a:rPr lang="en-GB" altLang="en-US" sz="1600" b="1" dirty="0"/>
              <a:t>’ </a:t>
            </a:r>
            <a:r>
              <a:rPr lang="en-GB" altLang="en-US" sz="1600" b="1" dirty="0" err="1"/>
              <a:t>muscolare</a:t>
            </a:r>
            <a:r>
              <a:rPr lang="en-GB" altLang="en-US" sz="1600" b="1" dirty="0"/>
              <a:t> e’ </a:t>
            </a:r>
            <a:r>
              <a:rPr lang="en-GB" altLang="en-US" sz="1600" b="1" dirty="0" err="1"/>
              <a:t>modesta</a:t>
            </a:r>
            <a:r>
              <a:rPr lang="en-GB" altLang="en-US" sz="1600" b="1" dirty="0"/>
              <a:t>.</a:t>
            </a:r>
            <a:endParaRPr lang="it-IT" altLang="en-US" sz="1600" b="1" dirty="0"/>
          </a:p>
        </p:txBody>
      </p:sp>
      <p:sp>
        <p:nvSpPr>
          <p:cNvPr id="77827" name="Text Box 3"/>
          <p:cNvSpPr txBox="1">
            <a:spLocks noChangeArrowheads="1"/>
          </p:cNvSpPr>
          <p:nvPr/>
        </p:nvSpPr>
        <p:spPr bwMode="auto">
          <a:xfrm>
            <a:off x="4930774" y="6092825"/>
            <a:ext cx="421322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GB" altLang="en-US" sz="1600" b="1" dirty="0" err="1"/>
              <a:t>Soggetto</a:t>
            </a:r>
            <a:r>
              <a:rPr lang="en-GB" altLang="en-US" sz="1600" b="1" dirty="0"/>
              <a:t> </a:t>
            </a:r>
            <a:r>
              <a:rPr lang="en-GB" altLang="en-US" sz="1600" b="1" dirty="0" err="1"/>
              <a:t>neofita</a:t>
            </a:r>
            <a:r>
              <a:rPr lang="en-GB" altLang="en-US" sz="1600" b="1" dirty="0"/>
              <a:t>. La </a:t>
            </a:r>
            <a:r>
              <a:rPr lang="en-GB" altLang="en-US" sz="1600" b="1" dirty="0" err="1"/>
              <a:t>attivita</a:t>
            </a:r>
            <a:r>
              <a:rPr lang="en-GB" altLang="en-US" sz="1600" b="1" dirty="0"/>
              <a:t>’ </a:t>
            </a:r>
            <a:r>
              <a:rPr lang="en-GB" altLang="en-US" sz="1600" b="1" dirty="0" err="1"/>
              <a:t>muscolare</a:t>
            </a:r>
            <a:r>
              <a:rPr lang="en-GB" altLang="en-US" sz="1600" b="1" dirty="0"/>
              <a:t> e’ </a:t>
            </a:r>
            <a:r>
              <a:rPr lang="en-GB" altLang="en-US" sz="1600" b="1" dirty="0" err="1"/>
              <a:t>maggiore</a:t>
            </a:r>
            <a:r>
              <a:rPr lang="en-GB" altLang="en-US" sz="1600" b="1" dirty="0"/>
              <a:t>.</a:t>
            </a:r>
            <a:endParaRPr lang="it-IT" altLang="en-US" sz="1600" b="1" dirty="0"/>
          </a:p>
        </p:txBody>
      </p:sp>
      <p:grpSp>
        <p:nvGrpSpPr>
          <p:cNvPr id="77828" name="Group 4"/>
          <p:cNvGrpSpPr>
            <a:grpSpLocks/>
          </p:cNvGrpSpPr>
          <p:nvPr/>
        </p:nvGrpSpPr>
        <p:grpSpPr bwMode="auto">
          <a:xfrm>
            <a:off x="76200" y="981075"/>
            <a:ext cx="9032875" cy="5106988"/>
            <a:chOff x="52" y="831"/>
            <a:chExt cx="6164" cy="2900"/>
          </a:xfrm>
        </p:grpSpPr>
        <p:grpSp>
          <p:nvGrpSpPr>
            <p:cNvPr id="77829" name="Group 5"/>
            <p:cNvGrpSpPr>
              <a:grpSpLocks/>
            </p:cNvGrpSpPr>
            <p:nvPr/>
          </p:nvGrpSpPr>
          <p:grpSpPr bwMode="auto">
            <a:xfrm>
              <a:off x="4868" y="1535"/>
              <a:ext cx="1348" cy="200"/>
              <a:chOff x="4494" y="1100"/>
              <a:chExt cx="1244" cy="261"/>
            </a:xfrm>
          </p:grpSpPr>
          <p:sp>
            <p:nvSpPr>
              <p:cNvPr id="77830" name="Freeform 6"/>
              <p:cNvSpPr>
                <a:spLocks/>
              </p:cNvSpPr>
              <p:nvPr/>
            </p:nvSpPr>
            <p:spPr bwMode="auto">
              <a:xfrm>
                <a:off x="5733" y="1106"/>
                <a:ext cx="5" cy="44"/>
              </a:xfrm>
              <a:custGeom>
                <a:avLst/>
                <a:gdLst>
                  <a:gd name="T0" fmla="*/ 0 w 8"/>
                  <a:gd name="T1" fmla="*/ 22 h 37"/>
                  <a:gd name="T2" fmla="*/ 0 w 8"/>
                  <a:gd name="T3" fmla="*/ 37 h 37"/>
                  <a:gd name="T4" fmla="*/ 0 w 8"/>
                  <a:gd name="T5" fmla="*/ 0 h 37"/>
                  <a:gd name="T6" fmla="*/ 0 w 8"/>
                  <a:gd name="T7" fmla="*/ 22 h 37"/>
                  <a:gd name="T8" fmla="*/ 8 w 8"/>
                  <a:gd name="T9" fmla="*/ 22 h 37"/>
                </a:gdLst>
                <a:ahLst/>
                <a:cxnLst>
                  <a:cxn ang="0">
                    <a:pos x="T0" y="T1"/>
                  </a:cxn>
                  <a:cxn ang="0">
                    <a:pos x="T2" y="T3"/>
                  </a:cxn>
                  <a:cxn ang="0">
                    <a:pos x="T4" y="T5"/>
                  </a:cxn>
                  <a:cxn ang="0">
                    <a:pos x="T6" y="T7"/>
                  </a:cxn>
                  <a:cxn ang="0">
                    <a:pos x="T8" y="T9"/>
                  </a:cxn>
                </a:cxnLst>
                <a:rect l="0" t="0" r="r" b="b"/>
                <a:pathLst>
                  <a:path w="8" h="37">
                    <a:moveTo>
                      <a:pt x="0" y="22"/>
                    </a:moveTo>
                    <a:lnTo>
                      <a:pt x="0" y="37"/>
                    </a:lnTo>
                    <a:lnTo>
                      <a:pt x="0" y="0"/>
                    </a:lnTo>
                    <a:lnTo>
                      <a:pt x="0" y="22"/>
                    </a:lnTo>
                    <a:lnTo>
                      <a:pt x="8"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1" name="Freeform 7"/>
              <p:cNvSpPr>
                <a:spLocks/>
              </p:cNvSpPr>
              <p:nvPr/>
            </p:nvSpPr>
            <p:spPr bwMode="auto">
              <a:xfrm>
                <a:off x="4494" y="1100"/>
                <a:ext cx="189" cy="108"/>
              </a:xfrm>
              <a:custGeom>
                <a:avLst/>
                <a:gdLst>
                  <a:gd name="T0" fmla="*/ 0 w 293"/>
                  <a:gd name="T1" fmla="*/ 37 h 90"/>
                  <a:gd name="T2" fmla="*/ 23 w 293"/>
                  <a:gd name="T3" fmla="*/ 37 h 90"/>
                  <a:gd name="T4" fmla="*/ 30 w 293"/>
                  <a:gd name="T5" fmla="*/ 45 h 90"/>
                  <a:gd name="T6" fmla="*/ 45 w 293"/>
                  <a:gd name="T7" fmla="*/ 37 h 90"/>
                  <a:gd name="T8" fmla="*/ 45 w 293"/>
                  <a:gd name="T9" fmla="*/ 37 h 90"/>
                  <a:gd name="T10" fmla="*/ 75 w 293"/>
                  <a:gd name="T11" fmla="*/ 37 h 90"/>
                  <a:gd name="T12" fmla="*/ 90 w 293"/>
                  <a:gd name="T13" fmla="*/ 45 h 90"/>
                  <a:gd name="T14" fmla="*/ 90 w 293"/>
                  <a:gd name="T15" fmla="*/ 37 h 90"/>
                  <a:gd name="T16" fmla="*/ 98 w 293"/>
                  <a:gd name="T17" fmla="*/ 30 h 90"/>
                  <a:gd name="T18" fmla="*/ 105 w 293"/>
                  <a:gd name="T19" fmla="*/ 45 h 90"/>
                  <a:gd name="T20" fmla="*/ 113 w 293"/>
                  <a:gd name="T21" fmla="*/ 45 h 90"/>
                  <a:gd name="T22" fmla="*/ 113 w 293"/>
                  <a:gd name="T23" fmla="*/ 37 h 90"/>
                  <a:gd name="T24" fmla="*/ 120 w 293"/>
                  <a:gd name="T25" fmla="*/ 30 h 90"/>
                  <a:gd name="T26" fmla="*/ 128 w 293"/>
                  <a:gd name="T27" fmla="*/ 52 h 90"/>
                  <a:gd name="T28" fmla="*/ 135 w 293"/>
                  <a:gd name="T29" fmla="*/ 45 h 90"/>
                  <a:gd name="T30" fmla="*/ 135 w 293"/>
                  <a:gd name="T31" fmla="*/ 37 h 90"/>
                  <a:gd name="T32" fmla="*/ 143 w 293"/>
                  <a:gd name="T33" fmla="*/ 30 h 90"/>
                  <a:gd name="T34" fmla="*/ 150 w 293"/>
                  <a:gd name="T35" fmla="*/ 52 h 90"/>
                  <a:gd name="T36" fmla="*/ 158 w 293"/>
                  <a:gd name="T37" fmla="*/ 45 h 90"/>
                  <a:gd name="T38" fmla="*/ 158 w 293"/>
                  <a:gd name="T39" fmla="*/ 37 h 90"/>
                  <a:gd name="T40" fmla="*/ 165 w 293"/>
                  <a:gd name="T41" fmla="*/ 30 h 90"/>
                  <a:gd name="T42" fmla="*/ 173 w 293"/>
                  <a:gd name="T43" fmla="*/ 22 h 90"/>
                  <a:gd name="T44" fmla="*/ 180 w 293"/>
                  <a:gd name="T45" fmla="*/ 52 h 90"/>
                  <a:gd name="T46" fmla="*/ 188 w 293"/>
                  <a:gd name="T47" fmla="*/ 45 h 90"/>
                  <a:gd name="T48" fmla="*/ 188 w 293"/>
                  <a:gd name="T49" fmla="*/ 45 h 90"/>
                  <a:gd name="T50" fmla="*/ 195 w 293"/>
                  <a:gd name="T51" fmla="*/ 30 h 90"/>
                  <a:gd name="T52" fmla="*/ 203 w 293"/>
                  <a:gd name="T53" fmla="*/ 60 h 90"/>
                  <a:gd name="T54" fmla="*/ 210 w 293"/>
                  <a:gd name="T55" fmla="*/ 37 h 90"/>
                  <a:gd name="T56" fmla="*/ 210 w 293"/>
                  <a:gd name="T57" fmla="*/ 45 h 90"/>
                  <a:gd name="T58" fmla="*/ 218 w 293"/>
                  <a:gd name="T59" fmla="*/ 7 h 90"/>
                  <a:gd name="T60" fmla="*/ 225 w 293"/>
                  <a:gd name="T61" fmla="*/ 67 h 90"/>
                  <a:gd name="T62" fmla="*/ 233 w 293"/>
                  <a:gd name="T63" fmla="*/ 30 h 90"/>
                  <a:gd name="T64" fmla="*/ 233 w 293"/>
                  <a:gd name="T65" fmla="*/ 37 h 90"/>
                  <a:gd name="T66" fmla="*/ 240 w 293"/>
                  <a:gd name="T67" fmla="*/ 15 h 90"/>
                  <a:gd name="T68" fmla="*/ 248 w 293"/>
                  <a:gd name="T69" fmla="*/ 67 h 90"/>
                  <a:gd name="T70" fmla="*/ 255 w 293"/>
                  <a:gd name="T71" fmla="*/ 45 h 90"/>
                  <a:gd name="T72" fmla="*/ 255 w 293"/>
                  <a:gd name="T73" fmla="*/ 30 h 90"/>
                  <a:gd name="T74" fmla="*/ 263 w 293"/>
                  <a:gd name="T75" fmla="*/ 7 h 90"/>
                  <a:gd name="T76" fmla="*/ 270 w 293"/>
                  <a:gd name="T77" fmla="*/ 90 h 90"/>
                  <a:gd name="T78" fmla="*/ 278 w 293"/>
                  <a:gd name="T79" fmla="*/ 45 h 90"/>
                  <a:gd name="T80" fmla="*/ 278 w 293"/>
                  <a:gd name="T81" fmla="*/ 15 h 90"/>
                  <a:gd name="T82" fmla="*/ 285 w 293"/>
                  <a:gd name="T8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90">
                    <a:moveTo>
                      <a:pt x="0" y="37"/>
                    </a:moveTo>
                    <a:lnTo>
                      <a:pt x="0" y="45"/>
                    </a:lnTo>
                    <a:lnTo>
                      <a:pt x="0" y="37"/>
                    </a:lnTo>
                    <a:lnTo>
                      <a:pt x="8" y="37"/>
                    </a:lnTo>
                    <a:lnTo>
                      <a:pt x="23" y="37"/>
                    </a:lnTo>
                    <a:lnTo>
                      <a:pt x="23" y="37"/>
                    </a:lnTo>
                    <a:lnTo>
                      <a:pt x="23" y="37"/>
                    </a:lnTo>
                    <a:lnTo>
                      <a:pt x="30" y="45"/>
                    </a:lnTo>
                    <a:lnTo>
                      <a:pt x="30" y="45"/>
                    </a:lnTo>
                    <a:lnTo>
                      <a:pt x="30" y="37"/>
                    </a:lnTo>
                    <a:lnTo>
                      <a:pt x="30" y="37"/>
                    </a:lnTo>
                    <a:lnTo>
                      <a:pt x="45" y="37"/>
                    </a:lnTo>
                    <a:lnTo>
                      <a:pt x="45" y="45"/>
                    </a:lnTo>
                    <a:lnTo>
                      <a:pt x="45" y="37"/>
                    </a:lnTo>
                    <a:lnTo>
                      <a:pt x="45" y="37"/>
                    </a:lnTo>
                    <a:lnTo>
                      <a:pt x="53" y="37"/>
                    </a:lnTo>
                    <a:lnTo>
                      <a:pt x="60" y="37"/>
                    </a:lnTo>
                    <a:lnTo>
                      <a:pt x="75" y="37"/>
                    </a:lnTo>
                    <a:lnTo>
                      <a:pt x="75" y="37"/>
                    </a:lnTo>
                    <a:lnTo>
                      <a:pt x="83" y="37"/>
                    </a:lnTo>
                    <a:lnTo>
                      <a:pt x="90" y="45"/>
                    </a:lnTo>
                    <a:lnTo>
                      <a:pt x="90" y="45"/>
                    </a:lnTo>
                    <a:lnTo>
                      <a:pt x="90" y="30"/>
                    </a:lnTo>
                    <a:lnTo>
                      <a:pt x="90" y="37"/>
                    </a:lnTo>
                    <a:lnTo>
                      <a:pt x="98" y="45"/>
                    </a:lnTo>
                    <a:lnTo>
                      <a:pt x="98" y="45"/>
                    </a:lnTo>
                    <a:lnTo>
                      <a:pt x="98" y="30"/>
                    </a:lnTo>
                    <a:lnTo>
                      <a:pt x="98" y="45"/>
                    </a:lnTo>
                    <a:lnTo>
                      <a:pt x="105" y="37"/>
                    </a:lnTo>
                    <a:lnTo>
                      <a:pt x="105" y="45"/>
                    </a:lnTo>
                    <a:lnTo>
                      <a:pt x="105" y="37"/>
                    </a:lnTo>
                    <a:lnTo>
                      <a:pt x="105" y="37"/>
                    </a:lnTo>
                    <a:lnTo>
                      <a:pt x="113" y="45"/>
                    </a:lnTo>
                    <a:lnTo>
                      <a:pt x="113" y="45"/>
                    </a:lnTo>
                    <a:lnTo>
                      <a:pt x="113" y="30"/>
                    </a:lnTo>
                    <a:lnTo>
                      <a:pt x="113" y="37"/>
                    </a:lnTo>
                    <a:lnTo>
                      <a:pt x="120" y="45"/>
                    </a:lnTo>
                    <a:lnTo>
                      <a:pt x="120" y="45"/>
                    </a:lnTo>
                    <a:lnTo>
                      <a:pt x="120" y="30"/>
                    </a:lnTo>
                    <a:lnTo>
                      <a:pt x="120" y="37"/>
                    </a:lnTo>
                    <a:lnTo>
                      <a:pt x="128" y="45"/>
                    </a:lnTo>
                    <a:lnTo>
                      <a:pt x="128" y="52"/>
                    </a:lnTo>
                    <a:lnTo>
                      <a:pt x="128" y="30"/>
                    </a:lnTo>
                    <a:lnTo>
                      <a:pt x="128" y="37"/>
                    </a:lnTo>
                    <a:lnTo>
                      <a:pt x="135" y="45"/>
                    </a:lnTo>
                    <a:lnTo>
                      <a:pt x="135" y="45"/>
                    </a:lnTo>
                    <a:lnTo>
                      <a:pt x="135" y="37"/>
                    </a:lnTo>
                    <a:lnTo>
                      <a:pt x="135" y="37"/>
                    </a:lnTo>
                    <a:lnTo>
                      <a:pt x="143" y="45"/>
                    </a:lnTo>
                    <a:lnTo>
                      <a:pt x="143" y="45"/>
                    </a:lnTo>
                    <a:lnTo>
                      <a:pt x="143" y="30"/>
                    </a:lnTo>
                    <a:lnTo>
                      <a:pt x="143" y="45"/>
                    </a:lnTo>
                    <a:lnTo>
                      <a:pt x="150" y="37"/>
                    </a:lnTo>
                    <a:lnTo>
                      <a:pt x="150" y="52"/>
                    </a:lnTo>
                    <a:lnTo>
                      <a:pt x="150" y="30"/>
                    </a:lnTo>
                    <a:lnTo>
                      <a:pt x="150" y="37"/>
                    </a:lnTo>
                    <a:lnTo>
                      <a:pt x="158" y="45"/>
                    </a:lnTo>
                    <a:lnTo>
                      <a:pt x="158" y="52"/>
                    </a:lnTo>
                    <a:lnTo>
                      <a:pt x="158" y="30"/>
                    </a:lnTo>
                    <a:lnTo>
                      <a:pt x="158" y="37"/>
                    </a:lnTo>
                    <a:lnTo>
                      <a:pt x="165" y="45"/>
                    </a:lnTo>
                    <a:lnTo>
                      <a:pt x="165" y="52"/>
                    </a:lnTo>
                    <a:lnTo>
                      <a:pt x="165" y="30"/>
                    </a:lnTo>
                    <a:lnTo>
                      <a:pt x="173" y="37"/>
                    </a:lnTo>
                    <a:lnTo>
                      <a:pt x="173" y="52"/>
                    </a:lnTo>
                    <a:lnTo>
                      <a:pt x="173" y="22"/>
                    </a:lnTo>
                    <a:lnTo>
                      <a:pt x="173" y="37"/>
                    </a:lnTo>
                    <a:lnTo>
                      <a:pt x="180" y="45"/>
                    </a:lnTo>
                    <a:lnTo>
                      <a:pt x="180" y="52"/>
                    </a:lnTo>
                    <a:lnTo>
                      <a:pt x="180" y="22"/>
                    </a:lnTo>
                    <a:lnTo>
                      <a:pt x="180" y="37"/>
                    </a:lnTo>
                    <a:lnTo>
                      <a:pt x="188" y="45"/>
                    </a:lnTo>
                    <a:lnTo>
                      <a:pt x="188" y="60"/>
                    </a:lnTo>
                    <a:lnTo>
                      <a:pt x="188" y="30"/>
                    </a:lnTo>
                    <a:lnTo>
                      <a:pt x="188" y="45"/>
                    </a:lnTo>
                    <a:lnTo>
                      <a:pt x="195" y="52"/>
                    </a:lnTo>
                    <a:lnTo>
                      <a:pt x="195" y="52"/>
                    </a:lnTo>
                    <a:lnTo>
                      <a:pt x="195" y="30"/>
                    </a:lnTo>
                    <a:lnTo>
                      <a:pt x="195" y="37"/>
                    </a:lnTo>
                    <a:lnTo>
                      <a:pt x="203" y="45"/>
                    </a:lnTo>
                    <a:lnTo>
                      <a:pt x="203" y="60"/>
                    </a:lnTo>
                    <a:lnTo>
                      <a:pt x="203" y="22"/>
                    </a:lnTo>
                    <a:lnTo>
                      <a:pt x="203" y="45"/>
                    </a:lnTo>
                    <a:lnTo>
                      <a:pt x="210" y="37"/>
                    </a:lnTo>
                    <a:lnTo>
                      <a:pt x="210" y="67"/>
                    </a:lnTo>
                    <a:lnTo>
                      <a:pt x="210" y="7"/>
                    </a:lnTo>
                    <a:lnTo>
                      <a:pt x="210" y="45"/>
                    </a:lnTo>
                    <a:lnTo>
                      <a:pt x="218" y="37"/>
                    </a:lnTo>
                    <a:lnTo>
                      <a:pt x="218" y="67"/>
                    </a:lnTo>
                    <a:lnTo>
                      <a:pt x="218" y="7"/>
                    </a:lnTo>
                    <a:lnTo>
                      <a:pt x="218" y="30"/>
                    </a:lnTo>
                    <a:lnTo>
                      <a:pt x="225" y="37"/>
                    </a:lnTo>
                    <a:lnTo>
                      <a:pt x="225" y="67"/>
                    </a:lnTo>
                    <a:lnTo>
                      <a:pt x="225" y="7"/>
                    </a:lnTo>
                    <a:lnTo>
                      <a:pt x="225" y="37"/>
                    </a:lnTo>
                    <a:lnTo>
                      <a:pt x="233" y="30"/>
                    </a:lnTo>
                    <a:lnTo>
                      <a:pt x="233" y="75"/>
                    </a:lnTo>
                    <a:lnTo>
                      <a:pt x="233" y="7"/>
                    </a:lnTo>
                    <a:lnTo>
                      <a:pt x="233" y="37"/>
                    </a:lnTo>
                    <a:lnTo>
                      <a:pt x="240" y="30"/>
                    </a:lnTo>
                    <a:lnTo>
                      <a:pt x="240" y="75"/>
                    </a:lnTo>
                    <a:lnTo>
                      <a:pt x="240" y="15"/>
                    </a:lnTo>
                    <a:lnTo>
                      <a:pt x="240" y="37"/>
                    </a:lnTo>
                    <a:lnTo>
                      <a:pt x="248" y="45"/>
                    </a:lnTo>
                    <a:lnTo>
                      <a:pt x="248" y="67"/>
                    </a:lnTo>
                    <a:lnTo>
                      <a:pt x="248" y="15"/>
                    </a:lnTo>
                    <a:lnTo>
                      <a:pt x="248" y="37"/>
                    </a:lnTo>
                    <a:lnTo>
                      <a:pt x="255" y="45"/>
                    </a:lnTo>
                    <a:lnTo>
                      <a:pt x="255" y="90"/>
                    </a:lnTo>
                    <a:lnTo>
                      <a:pt x="255" y="7"/>
                    </a:lnTo>
                    <a:lnTo>
                      <a:pt x="255" y="30"/>
                    </a:lnTo>
                    <a:lnTo>
                      <a:pt x="263" y="37"/>
                    </a:lnTo>
                    <a:lnTo>
                      <a:pt x="263" y="90"/>
                    </a:lnTo>
                    <a:lnTo>
                      <a:pt x="263" y="7"/>
                    </a:lnTo>
                    <a:lnTo>
                      <a:pt x="263" y="22"/>
                    </a:lnTo>
                    <a:lnTo>
                      <a:pt x="270" y="30"/>
                    </a:lnTo>
                    <a:lnTo>
                      <a:pt x="270" y="90"/>
                    </a:lnTo>
                    <a:lnTo>
                      <a:pt x="270" y="7"/>
                    </a:lnTo>
                    <a:lnTo>
                      <a:pt x="270" y="37"/>
                    </a:lnTo>
                    <a:lnTo>
                      <a:pt x="278" y="45"/>
                    </a:lnTo>
                    <a:lnTo>
                      <a:pt x="278" y="90"/>
                    </a:lnTo>
                    <a:lnTo>
                      <a:pt x="278" y="7"/>
                    </a:lnTo>
                    <a:lnTo>
                      <a:pt x="278" y="15"/>
                    </a:lnTo>
                    <a:lnTo>
                      <a:pt x="285" y="22"/>
                    </a:lnTo>
                    <a:lnTo>
                      <a:pt x="285" y="82"/>
                    </a:lnTo>
                    <a:lnTo>
                      <a:pt x="285" y="0"/>
                    </a:lnTo>
                    <a:lnTo>
                      <a:pt x="285" y="45"/>
                    </a:lnTo>
                    <a:lnTo>
                      <a:pt x="29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2" name="Freeform 8"/>
              <p:cNvSpPr>
                <a:spLocks/>
              </p:cNvSpPr>
              <p:nvPr/>
            </p:nvSpPr>
            <p:spPr bwMode="auto">
              <a:xfrm>
                <a:off x="4683" y="1108"/>
                <a:ext cx="155" cy="100"/>
              </a:xfrm>
              <a:custGeom>
                <a:avLst/>
                <a:gdLst>
                  <a:gd name="T0" fmla="*/ 0 w 240"/>
                  <a:gd name="T1" fmla="*/ 0 h 83"/>
                  <a:gd name="T2" fmla="*/ 7 w 240"/>
                  <a:gd name="T3" fmla="*/ 75 h 83"/>
                  <a:gd name="T4" fmla="*/ 15 w 240"/>
                  <a:gd name="T5" fmla="*/ 38 h 83"/>
                  <a:gd name="T6" fmla="*/ 15 w 240"/>
                  <a:gd name="T7" fmla="*/ 23 h 83"/>
                  <a:gd name="T8" fmla="*/ 22 w 240"/>
                  <a:gd name="T9" fmla="*/ 0 h 83"/>
                  <a:gd name="T10" fmla="*/ 30 w 240"/>
                  <a:gd name="T11" fmla="*/ 75 h 83"/>
                  <a:gd name="T12" fmla="*/ 37 w 240"/>
                  <a:gd name="T13" fmla="*/ 23 h 83"/>
                  <a:gd name="T14" fmla="*/ 37 w 240"/>
                  <a:gd name="T15" fmla="*/ 23 h 83"/>
                  <a:gd name="T16" fmla="*/ 45 w 240"/>
                  <a:gd name="T17" fmla="*/ 0 h 83"/>
                  <a:gd name="T18" fmla="*/ 52 w 240"/>
                  <a:gd name="T19" fmla="*/ 75 h 83"/>
                  <a:gd name="T20" fmla="*/ 60 w 240"/>
                  <a:gd name="T21" fmla="*/ 38 h 83"/>
                  <a:gd name="T22" fmla="*/ 60 w 240"/>
                  <a:gd name="T23" fmla="*/ 15 h 83"/>
                  <a:gd name="T24" fmla="*/ 67 w 240"/>
                  <a:gd name="T25" fmla="*/ 0 h 83"/>
                  <a:gd name="T26" fmla="*/ 75 w 240"/>
                  <a:gd name="T27" fmla="*/ 60 h 83"/>
                  <a:gd name="T28" fmla="*/ 82 w 240"/>
                  <a:gd name="T29" fmla="*/ 45 h 83"/>
                  <a:gd name="T30" fmla="*/ 82 w 240"/>
                  <a:gd name="T31" fmla="*/ 38 h 83"/>
                  <a:gd name="T32" fmla="*/ 90 w 240"/>
                  <a:gd name="T33" fmla="*/ 0 h 83"/>
                  <a:gd name="T34" fmla="*/ 97 w 240"/>
                  <a:gd name="T35" fmla="*/ 75 h 83"/>
                  <a:gd name="T36" fmla="*/ 105 w 240"/>
                  <a:gd name="T37" fmla="*/ 38 h 83"/>
                  <a:gd name="T38" fmla="*/ 105 w 240"/>
                  <a:gd name="T39" fmla="*/ 30 h 83"/>
                  <a:gd name="T40" fmla="*/ 112 w 240"/>
                  <a:gd name="T41" fmla="*/ 0 h 83"/>
                  <a:gd name="T42" fmla="*/ 120 w 240"/>
                  <a:gd name="T43" fmla="*/ 75 h 83"/>
                  <a:gd name="T44" fmla="*/ 127 w 240"/>
                  <a:gd name="T45" fmla="*/ 38 h 83"/>
                  <a:gd name="T46" fmla="*/ 127 w 240"/>
                  <a:gd name="T47" fmla="*/ 15 h 83"/>
                  <a:gd name="T48" fmla="*/ 135 w 240"/>
                  <a:gd name="T49" fmla="*/ 15 h 83"/>
                  <a:gd name="T50" fmla="*/ 142 w 240"/>
                  <a:gd name="T51" fmla="*/ 53 h 83"/>
                  <a:gd name="T52" fmla="*/ 150 w 240"/>
                  <a:gd name="T53" fmla="*/ 38 h 83"/>
                  <a:gd name="T54" fmla="*/ 150 w 240"/>
                  <a:gd name="T55" fmla="*/ 30 h 83"/>
                  <a:gd name="T56" fmla="*/ 157 w 240"/>
                  <a:gd name="T57" fmla="*/ 15 h 83"/>
                  <a:gd name="T58" fmla="*/ 165 w 240"/>
                  <a:gd name="T59" fmla="*/ 53 h 83"/>
                  <a:gd name="T60" fmla="*/ 172 w 240"/>
                  <a:gd name="T61" fmla="*/ 30 h 83"/>
                  <a:gd name="T62" fmla="*/ 172 w 240"/>
                  <a:gd name="T63" fmla="*/ 53 h 83"/>
                  <a:gd name="T64" fmla="*/ 180 w 240"/>
                  <a:gd name="T65" fmla="*/ 0 h 83"/>
                  <a:gd name="T66" fmla="*/ 187 w 240"/>
                  <a:gd name="T67" fmla="*/ 53 h 83"/>
                  <a:gd name="T68" fmla="*/ 195 w 240"/>
                  <a:gd name="T69" fmla="*/ 30 h 83"/>
                  <a:gd name="T70" fmla="*/ 195 w 240"/>
                  <a:gd name="T71" fmla="*/ 30 h 83"/>
                  <a:gd name="T72" fmla="*/ 202 w 240"/>
                  <a:gd name="T73" fmla="*/ 8 h 83"/>
                  <a:gd name="T74" fmla="*/ 210 w 240"/>
                  <a:gd name="T75" fmla="*/ 53 h 83"/>
                  <a:gd name="T76" fmla="*/ 217 w 240"/>
                  <a:gd name="T77" fmla="*/ 38 h 83"/>
                  <a:gd name="T78" fmla="*/ 225 w 240"/>
                  <a:gd name="T79" fmla="*/ 38 h 83"/>
                  <a:gd name="T80" fmla="*/ 225 w 240"/>
                  <a:gd name="T81" fmla="*/ 30 h 83"/>
                  <a:gd name="T82" fmla="*/ 232 w 240"/>
                  <a:gd name="T83"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15"/>
                    </a:moveTo>
                    <a:lnTo>
                      <a:pt x="0" y="75"/>
                    </a:lnTo>
                    <a:lnTo>
                      <a:pt x="0" y="0"/>
                    </a:lnTo>
                    <a:lnTo>
                      <a:pt x="0" y="38"/>
                    </a:lnTo>
                    <a:lnTo>
                      <a:pt x="7" y="30"/>
                    </a:lnTo>
                    <a:lnTo>
                      <a:pt x="7" y="75"/>
                    </a:lnTo>
                    <a:lnTo>
                      <a:pt x="7" y="0"/>
                    </a:lnTo>
                    <a:lnTo>
                      <a:pt x="7" y="45"/>
                    </a:lnTo>
                    <a:lnTo>
                      <a:pt x="15" y="38"/>
                    </a:lnTo>
                    <a:lnTo>
                      <a:pt x="15" y="68"/>
                    </a:lnTo>
                    <a:lnTo>
                      <a:pt x="15" y="0"/>
                    </a:lnTo>
                    <a:lnTo>
                      <a:pt x="15" y="23"/>
                    </a:lnTo>
                    <a:lnTo>
                      <a:pt x="22" y="15"/>
                    </a:lnTo>
                    <a:lnTo>
                      <a:pt x="22" y="83"/>
                    </a:lnTo>
                    <a:lnTo>
                      <a:pt x="22" y="0"/>
                    </a:lnTo>
                    <a:lnTo>
                      <a:pt x="22" y="45"/>
                    </a:lnTo>
                    <a:lnTo>
                      <a:pt x="30" y="38"/>
                    </a:lnTo>
                    <a:lnTo>
                      <a:pt x="30" y="75"/>
                    </a:lnTo>
                    <a:lnTo>
                      <a:pt x="30" y="0"/>
                    </a:lnTo>
                    <a:lnTo>
                      <a:pt x="30" y="15"/>
                    </a:lnTo>
                    <a:lnTo>
                      <a:pt x="37" y="23"/>
                    </a:lnTo>
                    <a:lnTo>
                      <a:pt x="37" y="68"/>
                    </a:lnTo>
                    <a:lnTo>
                      <a:pt x="37" y="0"/>
                    </a:lnTo>
                    <a:lnTo>
                      <a:pt x="37" y="23"/>
                    </a:lnTo>
                    <a:lnTo>
                      <a:pt x="45" y="30"/>
                    </a:lnTo>
                    <a:lnTo>
                      <a:pt x="45" y="60"/>
                    </a:lnTo>
                    <a:lnTo>
                      <a:pt x="45" y="0"/>
                    </a:lnTo>
                    <a:lnTo>
                      <a:pt x="45" y="38"/>
                    </a:lnTo>
                    <a:lnTo>
                      <a:pt x="52" y="30"/>
                    </a:lnTo>
                    <a:lnTo>
                      <a:pt x="52" y="75"/>
                    </a:lnTo>
                    <a:lnTo>
                      <a:pt x="52" y="0"/>
                    </a:lnTo>
                    <a:lnTo>
                      <a:pt x="52" y="45"/>
                    </a:lnTo>
                    <a:lnTo>
                      <a:pt x="60" y="38"/>
                    </a:lnTo>
                    <a:lnTo>
                      <a:pt x="60" y="60"/>
                    </a:lnTo>
                    <a:lnTo>
                      <a:pt x="60" y="0"/>
                    </a:lnTo>
                    <a:lnTo>
                      <a:pt x="60" y="15"/>
                    </a:lnTo>
                    <a:lnTo>
                      <a:pt x="67" y="8"/>
                    </a:lnTo>
                    <a:lnTo>
                      <a:pt x="67" y="75"/>
                    </a:lnTo>
                    <a:lnTo>
                      <a:pt x="67" y="0"/>
                    </a:lnTo>
                    <a:lnTo>
                      <a:pt x="67" y="38"/>
                    </a:lnTo>
                    <a:lnTo>
                      <a:pt x="75" y="30"/>
                    </a:lnTo>
                    <a:lnTo>
                      <a:pt x="75" y="60"/>
                    </a:lnTo>
                    <a:lnTo>
                      <a:pt x="75" y="0"/>
                    </a:lnTo>
                    <a:lnTo>
                      <a:pt x="75" y="38"/>
                    </a:lnTo>
                    <a:lnTo>
                      <a:pt x="82" y="45"/>
                    </a:lnTo>
                    <a:lnTo>
                      <a:pt x="82" y="75"/>
                    </a:lnTo>
                    <a:lnTo>
                      <a:pt x="82" y="0"/>
                    </a:lnTo>
                    <a:lnTo>
                      <a:pt x="82" y="38"/>
                    </a:lnTo>
                    <a:lnTo>
                      <a:pt x="90" y="30"/>
                    </a:lnTo>
                    <a:lnTo>
                      <a:pt x="90" y="83"/>
                    </a:lnTo>
                    <a:lnTo>
                      <a:pt x="90" y="0"/>
                    </a:lnTo>
                    <a:lnTo>
                      <a:pt x="90" y="30"/>
                    </a:lnTo>
                    <a:lnTo>
                      <a:pt x="97" y="38"/>
                    </a:lnTo>
                    <a:lnTo>
                      <a:pt x="97" y="75"/>
                    </a:lnTo>
                    <a:lnTo>
                      <a:pt x="97" y="0"/>
                    </a:lnTo>
                    <a:lnTo>
                      <a:pt x="97" y="30"/>
                    </a:lnTo>
                    <a:lnTo>
                      <a:pt x="105" y="38"/>
                    </a:lnTo>
                    <a:lnTo>
                      <a:pt x="105" y="60"/>
                    </a:lnTo>
                    <a:lnTo>
                      <a:pt x="105" y="0"/>
                    </a:lnTo>
                    <a:lnTo>
                      <a:pt x="105" y="30"/>
                    </a:lnTo>
                    <a:lnTo>
                      <a:pt x="112" y="38"/>
                    </a:lnTo>
                    <a:lnTo>
                      <a:pt x="112" y="83"/>
                    </a:lnTo>
                    <a:lnTo>
                      <a:pt x="112" y="0"/>
                    </a:lnTo>
                    <a:lnTo>
                      <a:pt x="112" y="30"/>
                    </a:lnTo>
                    <a:lnTo>
                      <a:pt x="120" y="23"/>
                    </a:lnTo>
                    <a:lnTo>
                      <a:pt x="120" y="75"/>
                    </a:lnTo>
                    <a:lnTo>
                      <a:pt x="120" y="0"/>
                    </a:lnTo>
                    <a:lnTo>
                      <a:pt x="120" y="30"/>
                    </a:lnTo>
                    <a:lnTo>
                      <a:pt x="127" y="38"/>
                    </a:lnTo>
                    <a:lnTo>
                      <a:pt x="127" y="68"/>
                    </a:lnTo>
                    <a:lnTo>
                      <a:pt x="127" y="0"/>
                    </a:lnTo>
                    <a:lnTo>
                      <a:pt x="127" y="15"/>
                    </a:lnTo>
                    <a:lnTo>
                      <a:pt x="135" y="23"/>
                    </a:lnTo>
                    <a:lnTo>
                      <a:pt x="135" y="60"/>
                    </a:lnTo>
                    <a:lnTo>
                      <a:pt x="135" y="15"/>
                    </a:lnTo>
                    <a:lnTo>
                      <a:pt x="135" y="30"/>
                    </a:lnTo>
                    <a:lnTo>
                      <a:pt x="142" y="38"/>
                    </a:lnTo>
                    <a:lnTo>
                      <a:pt x="142" y="53"/>
                    </a:lnTo>
                    <a:lnTo>
                      <a:pt x="142" y="15"/>
                    </a:lnTo>
                    <a:lnTo>
                      <a:pt x="142" y="45"/>
                    </a:lnTo>
                    <a:lnTo>
                      <a:pt x="150" y="38"/>
                    </a:lnTo>
                    <a:lnTo>
                      <a:pt x="150" y="53"/>
                    </a:lnTo>
                    <a:lnTo>
                      <a:pt x="150" y="8"/>
                    </a:lnTo>
                    <a:lnTo>
                      <a:pt x="150" y="30"/>
                    </a:lnTo>
                    <a:lnTo>
                      <a:pt x="157" y="38"/>
                    </a:lnTo>
                    <a:lnTo>
                      <a:pt x="157" y="45"/>
                    </a:lnTo>
                    <a:lnTo>
                      <a:pt x="157" y="15"/>
                    </a:lnTo>
                    <a:lnTo>
                      <a:pt x="157" y="38"/>
                    </a:lnTo>
                    <a:lnTo>
                      <a:pt x="165" y="30"/>
                    </a:lnTo>
                    <a:lnTo>
                      <a:pt x="165" y="53"/>
                    </a:lnTo>
                    <a:lnTo>
                      <a:pt x="165" y="8"/>
                    </a:lnTo>
                    <a:lnTo>
                      <a:pt x="165" y="38"/>
                    </a:lnTo>
                    <a:lnTo>
                      <a:pt x="172" y="30"/>
                    </a:lnTo>
                    <a:lnTo>
                      <a:pt x="172" y="60"/>
                    </a:lnTo>
                    <a:lnTo>
                      <a:pt x="172" y="15"/>
                    </a:lnTo>
                    <a:lnTo>
                      <a:pt x="172" y="53"/>
                    </a:lnTo>
                    <a:lnTo>
                      <a:pt x="180" y="45"/>
                    </a:lnTo>
                    <a:lnTo>
                      <a:pt x="180" y="53"/>
                    </a:lnTo>
                    <a:lnTo>
                      <a:pt x="180" y="0"/>
                    </a:lnTo>
                    <a:lnTo>
                      <a:pt x="180" y="30"/>
                    </a:lnTo>
                    <a:lnTo>
                      <a:pt x="187" y="38"/>
                    </a:lnTo>
                    <a:lnTo>
                      <a:pt x="187" y="53"/>
                    </a:lnTo>
                    <a:lnTo>
                      <a:pt x="187" y="23"/>
                    </a:lnTo>
                    <a:lnTo>
                      <a:pt x="187" y="23"/>
                    </a:lnTo>
                    <a:lnTo>
                      <a:pt x="195" y="30"/>
                    </a:lnTo>
                    <a:lnTo>
                      <a:pt x="195" y="53"/>
                    </a:lnTo>
                    <a:lnTo>
                      <a:pt x="195" y="8"/>
                    </a:lnTo>
                    <a:lnTo>
                      <a:pt x="195" y="30"/>
                    </a:lnTo>
                    <a:lnTo>
                      <a:pt x="202" y="38"/>
                    </a:lnTo>
                    <a:lnTo>
                      <a:pt x="202" y="53"/>
                    </a:lnTo>
                    <a:lnTo>
                      <a:pt x="202" y="8"/>
                    </a:lnTo>
                    <a:lnTo>
                      <a:pt x="202" y="30"/>
                    </a:lnTo>
                    <a:lnTo>
                      <a:pt x="210" y="38"/>
                    </a:lnTo>
                    <a:lnTo>
                      <a:pt x="210" y="53"/>
                    </a:lnTo>
                    <a:lnTo>
                      <a:pt x="210" y="15"/>
                    </a:lnTo>
                    <a:lnTo>
                      <a:pt x="210" y="30"/>
                    </a:lnTo>
                    <a:lnTo>
                      <a:pt x="217" y="38"/>
                    </a:lnTo>
                    <a:lnTo>
                      <a:pt x="217" y="15"/>
                    </a:lnTo>
                    <a:lnTo>
                      <a:pt x="217" y="45"/>
                    </a:lnTo>
                    <a:lnTo>
                      <a:pt x="225" y="38"/>
                    </a:lnTo>
                    <a:lnTo>
                      <a:pt x="225" y="60"/>
                    </a:lnTo>
                    <a:lnTo>
                      <a:pt x="225" y="8"/>
                    </a:lnTo>
                    <a:lnTo>
                      <a:pt x="225" y="30"/>
                    </a:lnTo>
                    <a:lnTo>
                      <a:pt x="232" y="38"/>
                    </a:lnTo>
                    <a:lnTo>
                      <a:pt x="232" y="53"/>
                    </a:lnTo>
                    <a:lnTo>
                      <a:pt x="232" y="15"/>
                    </a:lnTo>
                    <a:lnTo>
                      <a:pt x="232" y="3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3" name="Freeform 9"/>
              <p:cNvSpPr>
                <a:spLocks/>
              </p:cNvSpPr>
              <p:nvPr/>
            </p:nvSpPr>
            <p:spPr bwMode="auto">
              <a:xfrm>
                <a:off x="4838" y="1108"/>
                <a:ext cx="150" cy="100"/>
              </a:xfrm>
              <a:custGeom>
                <a:avLst/>
                <a:gdLst>
                  <a:gd name="T0" fmla="*/ 0 w 232"/>
                  <a:gd name="T1" fmla="*/ 15 h 83"/>
                  <a:gd name="T2" fmla="*/ 7 w 232"/>
                  <a:gd name="T3" fmla="*/ 68 h 83"/>
                  <a:gd name="T4" fmla="*/ 15 w 232"/>
                  <a:gd name="T5" fmla="*/ 30 h 83"/>
                  <a:gd name="T6" fmla="*/ 15 w 232"/>
                  <a:gd name="T7" fmla="*/ 30 h 83"/>
                  <a:gd name="T8" fmla="*/ 22 w 232"/>
                  <a:gd name="T9" fmla="*/ 15 h 83"/>
                  <a:gd name="T10" fmla="*/ 30 w 232"/>
                  <a:gd name="T11" fmla="*/ 60 h 83"/>
                  <a:gd name="T12" fmla="*/ 37 w 232"/>
                  <a:gd name="T13" fmla="*/ 30 h 83"/>
                  <a:gd name="T14" fmla="*/ 37 w 232"/>
                  <a:gd name="T15" fmla="*/ 38 h 83"/>
                  <a:gd name="T16" fmla="*/ 45 w 232"/>
                  <a:gd name="T17" fmla="*/ 23 h 83"/>
                  <a:gd name="T18" fmla="*/ 52 w 232"/>
                  <a:gd name="T19" fmla="*/ 60 h 83"/>
                  <a:gd name="T20" fmla="*/ 60 w 232"/>
                  <a:gd name="T21" fmla="*/ 23 h 83"/>
                  <a:gd name="T22" fmla="*/ 60 w 232"/>
                  <a:gd name="T23" fmla="*/ 30 h 83"/>
                  <a:gd name="T24" fmla="*/ 67 w 232"/>
                  <a:gd name="T25" fmla="*/ 8 h 83"/>
                  <a:gd name="T26" fmla="*/ 75 w 232"/>
                  <a:gd name="T27" fmla="*/ 68 h 83"/>
                  <a:gd name="T28" fmla="*/ 82 w 232"/>
                  <a:gd name="T29" fmla="*/ 45 h 83"/>
                  <a:gd name="T30" fmla="*/ 82 w 232"/>
                  <a:gd name="T31" fmla="*/ 38 h 83"/>
                  <a:gd name="T32" fmla="*/ 90 w 232"/>
                  <a:gd name="T33" fmla="*/ 0 h 83"/>
                  <a:gd name="T34" fmla="*/ 97 w 232"/>
                  <a:gd name="T35" fmla="*/ 60 h 83"/>
                  <a:gd name="T36" fmla="*/ 105 w 232"/>
                  <a:gd name="T37" fmla="*/ 23 h 83"/>
                  <a:gd name="T38" fmla="*/ 105 w 232"/>
                  <a:gd name="T39" fmla="*/ 38 h 83"/>
                  <a:gd name="T40" fmla="*/ 112 w 232"/>
                  <a:gd name="T41" fmla="*/ 15 h 83"/>
                  <a:gd name="T42" fmla="*/ 120 w 232"/>
                  <a:gd name="T43" fmla="*/ 53 h 83"/>
                  <a:gd name="T44" fmla="*/ 127 w 232"/>
                  <a:gd name="T45" fmla="*/ 38 h 83"/>
                  <a:gd name="T46" fmla="*/ 127 w 232"/>
                  <a:gd name="T47" fmla="*/ 38 h 83"/>
                  <a:gd name="T48" fmla="*/ 135 w 232"/>
                  <a:gd name="T49" fmla="*/ 0 h 83"/>
                  <a:gd name="T50" fmla="*/ 142 w 232"/>
                  <a:gd name="T51" fmla="*/ 45 h 83"/>
                  <a:gd name="T52" fmla="*/ 150 w 232"/>
                  <a:gd name="T53" fmla="*/ 30 h 83"/>
                  <a:gd name="T54" fmla="*/ 150 w 232"/>
                  <a:gd name="T55" fmla="*/ 23 h 83"/>
                  <a:gd name="T56" fmla="*/ 157 w 232"/>
                  <a:gd name="T57" fmla="*/ 8 h 83"/>
                  <a:gd name="T58" fmla="*/ 165 w 232"/>
                  <a:gd name="T59" fmla="*/ 53 h 83"/>
                  <a:gd name="T60" fmla="*/ 172 w 232"/>
                  <a:gd name="T61" fmla="*/ 30 h 83"/>
                  <a:gd name="T62" fmla="*/ 172 w 232"/>
                  <a:gd name="T63" fmla="*/ 30 h 83"/>
                  <a:gd name="T64" fmla="*/ 180 w 232"/>
                  <a:gd name="T65" fmla="*/ 0 h 83"/>
                  <a:gd name="T66" fmla="*/ 187 w 232"/>
                  <a:gd name="T67" fmla="*/ 60 h 83"/>
                  <a:gd name="T68" fmla="*/ 195 w 232"/>
                  <a:gd name="T69" fmla="*/ 38 h 83"/>
                  <a:gd name="T70" fmla="*/ 195 w 232"/>
                  <a:gd name="T71" fmla="*/ 38 h 83"/>
                  <a:gd name="T72" fmla="*/ 202 w 232"/>
                  <a:gd name="T73" fmla="*/ 0 h 83"/>
                  <a:gd name="T74" fmla="*/ 210 w 232"/>
                  <a:gd name="T75" fmla="*/ 53 h 83"/>
                  <a:gd name="T76" fmla="*/ 217 w 232"/>
                  <a:gd name="T77" fmla="*/ 23 h 83"/>
                  <a:gd name="T78" fmla="*/ 217 w 232"/>
                  <a:gd name="T79" fmla="*/ 45 h 83"/>
                  <a:gd name="T80" fmla="*/ 225 w 232"/>
                  <a:gd name="T81" fmla="*/ 8 h 83"/>
                  <a:gd name="T82" fmla="*/ 232 w 232"/>
                  <a:gd name="T83" fmla="*/ 6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83">
                    <a:moveTo>
                      <a:pt x="0" y="30"/>
                    </a:moveTo>
                    <a:lnTo>
                      <a:pt x="0" y="53"/>
                    </a:lnTo>
                    <a:lnTo>
                      <a:pt x="0" y="15"/>
                    </a:lnTo>
                    <a:lnTo>
                      <a:pt x="0" y="38"/>
                    </a:lnTo>
                    <a:lnTo>
                      <a:pt x="7" y="30"/>
                    </a:lnTo>
                    <a:lnTo>
                      <a:pt x="7" y="68"/>
                    </a:lnTo>
                    <a:lnTo>
                      <a:pt x="7" y="0"/>
                    </a:lnTo>
                    <a:lnTo>
                      <a:pt x="7" y="38"/>
                    </a:lnTo>
                    <a:lnTo>
                      <a:pt x="15" y="30"/>
                    </a:lnTo>
                    <a:lnTo>
                      <a:pt x="15" y="53"/>
                    </a:lnTo>
                    <a:lnTo>
                      <a:pt x="15" y="8"/>
                    </a:lnTo>
                    <a:lnTo>
                      <a:pt x="15" y="30"/>
                    </a:lnTo>
                    <a:lnTo>
                      <a:pt x="22" y="38"/>
                    </a:lnTo>
                    <a:lnTo>
                      <a:pt x="22" y="45"/>
                    </a:lnTo>
                    <a:lnTo>
                      <a:pt x="22" y="15"/>
                    </a:lnTo>
                    <a:lnTo>
                      <a:pt x="22" y="30"/>
                    </a:lnTo>
                    <a:lnTo>
                      <a:pt x="30" y="38"/>
                    </a:lnTo>
                    <a:lnTo>
                      <a:pt x="30" y="60"/>
                    </a:lnTo>
                    <a:lnTo>
                      <a:pt x="30" y="15"/>
                    </a:lnTo>
                    <a:lnTo>
                      <a:pt x="30" y="38"/>
                    </a:lnTo>
                    <a:lnTo>
                      <a:pt x="37" y="30"/>
                    </a:lnTo>
                    <a:lnTo>
                      <a:pt x="37" y="60"/>
                    </a:lnTo>
                    <a:lnTo>
                      <a:pt x="37" y="8"/>
                    </a:lnTo>
                    <a:lnTo>
                      <a:pt x="37" y="38"/>
                    </a:lnTo>
                    <a:lnTo>
                      <a:pt x="45" y="30"/>
                    </a:lnTo>
                    <a:lnTo>
                      <a:pt x="45" y="45"/>
                    </a:lnTo>
                    <a:lnTo>
                      <a:pt x="45" y="23"/>
                    </a:lnTo>
                    <a:lnTo>
                      <a:pt x="45" y="30"/>
                    </a:lnTo>
                    <a:lnTo>
                      <a:pt x="52" y="38"/>
                    </a:lnTo>
                    <a:lnTo>
                      <a:pt x="52" y="60"/>
                    </a:lnTo>
                    <a:lnTo>
                      <a:pt x="52" y="15"/>
                    </a:lnTo>
                    <a:lnTo>
                      <a:pt x="52" y="30"/>
                    </a:lnTo>
                    <a:lnTo>
                      <a:pt x="60" y="23"/>
                    </a:lnTo>
                    <a:lnTo>
                      <a:pt x="60" y="83"/>
                    </a:lnTo>
                    <a:lnTo>
                      <a:pt x="60" y="0"/>
                    </a:lnTo>
                    <a:lnTo>
                      <a:pt x="60" y="30"/>
                    </a:lnTo>
                    <a:lnTo>
                      <a:pt x="67" y="38"/>
                    </a:lnTo>
                    <a:lnTo>
                      <a:pt x="67" y="68"/>
                    </a:lnTo>
                    <a:lnTo>
                      <a:pt x="67" y="8"/>
                    </a:lnTo>
                    <a:lnTo>
                      <a:pt x="67" y="23"/>
                    </a:lnTo>
                    <a:lnTo>
                      <a:pt x="75" y="30"/>
                    </a:lnTo>
                    <a:lnTo>
                      <a:pt x="75" y="68"/>
                    </a:lnTo>
                    <a:lnTo>
                      <a:pt x="75" y="0"/>
                    </a:lnTo>
                    <a:lnTo>
                      <a:pt x="75" y="38"/>
                    </a:lnTo>
                    <a:lnTo>
                      <a:pt x="82" y="45"/>
                    </a:lnTo>
                    <a:lnTo>
                      <a:pt x="82" y="68"/>
                    </a:lnTo>
                    <a:lnTo>
                      <a:pt x="82" y="0"/>
                    </a:lnTo>
                    <a:lnTo>
                      <a:pt x="82" y="38"/>
                    </a:lnTo>
                    <a:lnTo>
                      <a:pt x="90" y="45"/>
                    </a:lnTo>
                    <a:lnTo>
                      <a:pt x="90" y="75"/>
                    </a:lnTo>
                    <a:lnTo>
                      <a:pt x="90" y="0"/>
                    </a:lnTo>
                    <a:lnTo>
                      <a:pt x="90" y="38"/>
                    </a:lnTo>
                    <a:lnTo>
                      <a:pt x="97" y="30"/>
                    </a:lnTo>
                    <a:lnTo>
                      <a:pt x="97" y="60"/>
                    </a:lnTo>
                    <a:lnTo>
                      <a:pt x="97" y="0"/>
                    </a:lnTo>
                    <a:lnTo>
                      <a:pt x="97" y="30"/>
                    </a:lnTo>
                    <a:lnTo>
                      <a:pt x="105" y="23"/>
                    </a:lnTo>
                    <a:lnTo>
                      <a:pt x="105" y="68"/>
                    </a:lnTo>
                    <a:lnTo>
                      <a:pt x="105" y="0"/>
                    </a:lnTo>
                    <a:lnTo>
                      <a:pt x="105" y="38"/>
                    </a:lnTo>
                    <a:lnTo>
                      <a:pt x="112" y="30"/>
                    </a:lnTo>
                    <a:lnTo>
                      <a:pt x="112" y="53"/>
                    </a:lnTo>
                    <a:lnTo>
                      <a:pt x="112" y="15"/>
                    </a:lnTo>
                    <a:lnTo>
                      <a:pt x="112" y="30"/>
                    </a:lnTo>
                    <a:lnTo>
                      <a:pt x="120" y="38"/>
                    </a:lnTo>
                    <a:lnTo>
                      <a:pt x="120" y="53"/>
                    </a:lnTo>
                    <a:lnTo>
                      <a:pt x="120" y="8"/>
                    </a:lnTo>
                    <a:lnTo>
                      <a:pt x="120" y="30"/>
                    </a:lnTo>
                    <a:lnTo>
                      <a:pt x="127" y="38"/>
                    </a:lnTo>
                    <a:lnTo>
                      <a:pt x="127" y="53"/>
                    </a:lnTo>
                    <a:lnTo>
                      <a:pt x="127" y="8"/>
                    </a:lnTo>
                    <a:lnTo>
                      <a:pt x="127" y="38"/>
                    </a:lnTo>
                    <a:lnTo>
                      <a:pt x="135" y="30"/>
                    </a:lnTo>
                    <a:lnTo>
                      <a:pt x="135" y="60"/>
                    </a:lnTo>
                    <a:lnTo>
                      <a:pt x="135" y="0"/>
                    </a:lnTo>
                    <a:lnTo>
                      <a:pt x="135" y="23"/>
                    </a:lnTo>
                    <a:lnTo>
                      <a:pt x="142" y="30"/>
                    </a:lnTo>
                    <a:lnTo>
                      <a:pt x="142" y="45"/>
                    </a:lnTo>
                    <a:lnTo>
                      <a:pt x="142" y="15"/>
                    </a:lnTo>
                    <a:lnTo>
                      <a:pt x="142" y="38"/>
                    </a:lnTo>
                    <a:lnTo>
                      <a:pt x="150" y="30"/>
                    </a:lnTo>
                    <a:lnTo>
                      <a:pt x="150" y="53"/>
                    </a:lnTo>
                    <a:lnTo>
                      <a:pt x="150" y="0"/>
                    </a:lnTo>
                    <a:lnTo>
                      <a:pt x="150" y="23"/>
                    </a:lnTo>
                    <a:lnTo>
                      <a:pt x="157" y="30"/>
                    </a:lnTo>
                    <a:lnTo>
                      <a:pt x="157" y="53"/>
                    </a:lnTo>
                    <a:lnTo>
                      <a:pt x="157" y="8"/>
                    </a:lnTo>
                    <a:lnTo>
                      <a:pt x="157" y="38"/>
                    </a:lnTo>
                    <a:lnTo>
                      <a:pt x="165" y="45"/>
                    </a:lnTo>
                    <a:lnTo>
                      <a:pt x="165" y="53"/>
                    </a:lnTo>
                    <a:lnTo>
                      <a:pt x="165" y="8"/>
                    </a:lnTo>
                    <a:lnTo>
                      <a:pt x="165" y="38"/>
                    </a:lnTo>
                    <a:lnTo>
                      <a:pt x="172" y="30"/>
                    </a:lnTo>
                    <a:lnTo>
                      <a:pt x="172" y="68"/>
                    </a:lnTo>
                    <a:lnTo>
                      <a:pt x="172" y="0"/>
                    </a:lnTo>
                    <a:lnTo>
                      <a:pt x="172" y="30"/>
                    </a:lnTo>
                    <a:lnTo>
                      <a:pt x="180" y="38"/>
                    </a:lnTo>
                    <a:lnTo>
                      <a:pt x="180" y="75"/>
                    </a:lnTo>
                    <a:lnTo>
                      <a:pt x="180" y="0"/>
                    </a:lnTo>
                    <a:lnTo>
                      <a:pt x="180" y="23"/>
                    </a:lnTo>
                    <a:lnTo>
                      <a:pt x="187" y="15"/>
                    </a:lnTo>
                    <a:lnTo>
                      <a:pt x="187" y="60"/>
                    </a:lnTo>
                    <a:lnTo>
                      <a:pt x="187" y="8"/>
                    </a:lnTo>
                    <a:lnTo>
                      <a:pt x="187" y="45"/>
                    </a:lnTo>
                    <a:lnTo>
                      <a:pt x="195" y="38"/>
                    </a:lnTo>
                    <a:lnTo>
                      <a:pt x="195" y="60"/>
                    </a:lnTo>
                    <a:lnTo>
                      <a:pt x="195" y="8"/>
                    </a:lnTo>
                    <a:lnTo>
                      <a:pt x="195" y="38"/>
                    </a:lnTo>
                    <a:lnTo>
                      <a:pt x="202" y="30"/>
                    </a:lnTo>
                    <a:lnTo>
                      <a:pt x="202" y="60"/>
                    </a:lnTo>
                    <a:lnTo>
                      <a:pt x="202" y="0"/>
                    </a:lnTo>
                    <a:lnTo>
                      <a:pt x="202" y="30"/>
                    </a:lnTo>
                    <a:lnTo>
                      <a:pt x="210" y="38"/>
                    </a:lnTo>
                    <a:lnTo>
                      <a:pt x="210" y="53"/>
                    </a:lnTo>
                    <a:lnTo>
                      <a:pt x="210" y="8"/>
                    </a:lnTo>
                    <a:lnTo>
                      <a:pt x="210" y="15"/>
                    </a:lnTo>
                    <a:lnTo>
                      <a:pt x="217" y="23"/>
                    </a:lnTo>
                    <a:lnTo>
                      <a:pt x="217" y="53"/>
                    </a:lnTo>
                    <a:lnTo>
                      <a:pt x="217" y="8"/>
                    </a:lnTo>
                    <a:lnTo>
                      <a:pt x="217" y="45"/>
                    </a:lnTo>
                    <a:lnTo>
                      <a:pt x="225" y="38"/>
                    </a:lnTo>
                    <a:lnTo>
                      <a:pt x="225" y="45"/>
                    </a:lnTo>
                    <a:lnTo>
                      <a:pt x="225" y="8"/>
                    </a:lnTo>
                    <a:lnTo>
                      <a:pt x="225" y="30"/>
                    </a:lnTo>
                    <a:lnTo>
                      <a:pt x="232" y="38"/>
                    </a:lnTo>
                    <a:lnTo>
                      <a:pt x="232" y="60"/>
                    </a:lnTo>
                    <a:lnTo>
                      <a:pt x="232" y="8"/>
                    </a:lnTo>
                    <a:lnTo>
                      <a:pt x="23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4" name="Freeform 10"/>
              <p:cNvSpPr>
                <a:spLocks/>
              </p:cNvSpPr>
              <p:nvPr/>
            </p:nvSpPr>
            <p:spPr bwMode="auto">
              <a:xfrm>
                <a:off x="4988" y="1108"/>
                <a:ext cx="154" cy="100"/>
              </a:xfrm>
              <a:custGeom>
                <a:avLst/>
                <a:gdLst>
                  <a:gd name="T0" fmla="*/ 8 w 240"/>
                  <a:gd name="T1" fmla="*/ 60 h 83"/>
                  <a:gd name="T2" fmla="*/ 15 w 240"/>
                  <a:gd name="T3" fmla="*/ 38 h 83"/>
                  <a:gd name="T4" fmla="*/ 15 w 240"/>
                  <a:gd name="T5" fmla="*/ 15 h 83"/>
                  <a:gd name="T6" fmla="*/ 23 w 240"/>
                  <a:gd name="T7" fmla="*/ 8 h 83"/>
                  <a:gd name="T8" fmla="*/ 30 w 240"/>
                  <a:gd name="T9" fmla="*/ 45 h 83"/>
                  <a:gd name="T10" fmla="*/ 38 w 240"/>
                  <a:gd name="T11" fmla="*/ 38 h 83"/>
                  <a:gd name="T12" fmla="*/ 38 w 240"/>
                  <a:gd name="T13" fmla="*/ 30 h 83"/>
                  <a:gd name="T14" fmla="*/ 45 w 240"/>
                  <a:gd name="T15" fmla="*/ 8 h 83"/>
                  <a:gd name="T16" fmla="*/ 53 w 240"/>
                  <a:gd name="T17" fmla="*/ 45 h 83"/>
                  <a:gd name="T18" fmla="*/ 60 w 240"/>
                  <a:gd name="T19" fmla="*/ 38 h 83"/>
                  <a:gd name="T20" fmla="*/ 60 w 240"/>
                  <a:gd name="T21" fmla="*/ 23 h 83"/>
                  <a:gd name="T22" fmla="*/ 68 w 240"/>
                  <a:gd name="T23" fmla="*/ 15 h 83"/>
                  <a:gd name="T24" fmla="*/ 75 w 240"/>
                  <a:gd name="T25" fmla="*/ 53 h 83"/>
                  <a:gd name="T26" fmla="*/ 83 w 240"/>
                  <a:gd name="T27" fmla="*/ 38 h 83"/>
                  <a:gd name="T28" fmla="*/ 83 w 240"/>
                  <a:gd name="T29" fmla="*/ 30 h 83"/>
                  <a:gd name="T30" fmla="*/ 90 w 240"/>
                  <a:gd name="T31" fmla="*/ 15 h 83"/>
                  <a:gd name="T32" fmla="*/ 98 w 240"/>
                  <a:gd name="T33" fmla="*/ 83 h 83"/>
                  <a:gd name="T34" fmla="*/ 105 w 240"/>
                  <a:gd name="T35" fmla="*/ 38 h 83"/>
                  <a:gd name="T36" fmla="*/ 105 w 240"/>
                  <a:gd name="T37" fmla="*/ 45 h 83"/>
                  <a:gd name="T38" fmla="*/ 113 w 240"/>
                  <a:gd name="T39" fmla="*/ 8 h 83"/>
                  <a:gd name="T40" fmla="*/ 120 w 240"/>
                  <a:gd name="T41" fmla="*/ 53 h 83"/>
                  <a:gd name="T42" fmla="*/ 128 w 240"/>
                  <a:gd name="T43" fmla="*/ 23 h 83"/>
                  <a:gd name="T44" fmla="*/ 128 w 240"/>
                  <a:gd name="T45" fmla="*/ 30 h 83"/>
                  <a:gd name="T46" fmla="*/ 135 w 240"/>
                  <a:gd name="T47" fmla="*/ 15 h 83"/>
                  <a:gd name="T48" fmla="*/ 143 w 240"/>
                  <a:gd name="T49" fmla="*/ 53 h 83"/>
                  <a:gd name="T50" fmla="*/ 150 w 240"/>
                  <a:gd name="T51" fmla="*/ 30 h 83"/>
                  <a:gd name="T52" fmla="*/ 150 w 240"/>
                  <a:gd name="T53" fmla="*/ 23 h 83"/>
                  <a:gd name="T54" fmla="*/ 158 w 240"/>
                  <a:gd name="T55" fmla="*/ 15 h 83"/>
                  <a:gd name="T56" fmla="*/ 165 w 240"/>
                  <a:gd name="T57" fmla="*/ 53 h 83"/>
                  <a:gd name="T58" fmla="*/ 173 w 240"/>
                  <a:gd name="T59" fmla="*/ 45 h 83"/>
                  <a:gd name="T60" fmla="*/ 173 w 240"/>
                  <a:gd name="T61" fmla="*/ 38 h 83"/>
                  <a:gd name="T62" fmla="*/ 180 w 240"/>
                  <a:gd name="T63" fmla="*/ 8 h 83"/>
                  <a:gd name="T64" fmla="*/ 188 w 240"/>
                  <a:gd name="T65" fmla="*/ 60 h 83"/>
                  <a:gd name="T66" fmla="*/ 195 w 240"/>
                  <a:gd name="T67" fmla="*/ 38 h 83"/>
                  <a:gd name="T68" fmla="*/ 195 w 240"/>
                  <a:gd name="T69" fmla="*/ 23 h 83"/>
                  <a:gd name="T70" fmla="*/ 203 w 240"/>
                  <a:gd name="T71" fmla="*/ 8 h 83"/>
                  <a:gd name="T72" fmla="*/ 210 w 240"/>
                  <a:gd name="T73" fmla="*/ 53 h 83"/>
                  <a:gd name="T74" fmla="*/ 218 w 240"/>
                  <a:gd name="T75" fmla="*/ 45 h 83"/>
                  <a:gd name="T76" fmla="*/ 218 w 240"/>
                  <a:gd name="T77" fmla="*/ 30 h 83"/>
                  <a:gd name="T78" fmla="*/ 225 w 240"/>
                  <a:gd name="T79" fmla="*/ 8 h 83"/>
                  <a:gd name="T80" fmla="*/ 233 w 240"/>
                  <a:gd name="T81" fmla="*/ 53 h 83"/>
                  <a:gd name="T82" fmla="*/ 240 w 240"/>
                  <a:gd name="T83" fmla="*/ 2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0"/>
                    </a:moveTo>
                    <a:lnTo>
                      <a:pt x="8" y="38"/>
                    </a:lnTo>
                    <a:lnTo>
                      <a:pt x="8" y="60"/>
                    </a:lnTo>
                    <a:lnTo>
                      <a:pt x="8" y="8"/>
                    </a:lnTo>
                    <a:lnTo>
                      <a:pt x="8" y="30"/>
                    </a:lnTo>
                    <a:lnTo>
                      <a:pt x="15" y="38"/>
                    </a:lnTo>
                    <a:lnTo>
                      <a:pt x="15" y="60"/>
                    </a:lnTo>
                    <a:lnTo>
                      <a:pt x="15" y="8"/>
                    </a:lnTo>
                    <a:lnTo>
                      <a:pt x="15" y="15"/>
                    </a:lnTo>
                    <a:lnTo>
                      <a:pt x="23" y="23"/>
                    </a:lnTo>
                    <a:lnTo>
                      <a:pt x="23" y="60"/>
                    </a:lnTo>
                    <a:lnTo>
                      <a:pt x="23" y="8"/>
                    </a:lnTo>
                    <a:lnTo>
                      <a:pt x="23" y="38"/>
                    </a:lnTo>
                    <a:lnTo>
                      <a:pt x="30" y="30"/>
                    </a:lnTo>
                    <a:lnTo>
                      <a:pt x="30" y="45"/>
                    </a:lnTo>
                    <a:lnTo>
                      <a:pt x="30" y="15"/>
                    </a:lnTo>
                    <a:lnTo>
                      <a:pt x="30" y="30"/>
                    </a:lnTo>
                    <a:lnTo>
                      <a:pt x="38" y="38"/>
                    </a:lnTo>
                    <a:lnTo>
                      <a:pt x="38" y="53"/>
                    </a:lnTo>
                    <a:lnTo>
                      <a:pt x="38" y="15"/>
                    </a:lnTo>
                    <a:lnTo>
                      <a:pt x="38" y="30"/>
                    </a:lnTo>
                    <a:lnTo>
                      <a:pt x="45" y="38"/>
                    </a:lnTo>
                    <a:lnTo>
                      <a:pt x="45" y="53"/>
                    </a:lnTo>
                    <a:lnTo>
                      <a:pt x="45" y="8"/>
                    </a:lnTo>
                    <a:lnTo>
                      <a:pt x="45" y="30"/>
                    </a:lnTo>
                    <a:lnTo>
                      <a:pt x="53" y="38"/>
                    </a:lnTo>
                    <a:lnTo>
                      <a:pt x="53" y="45"/>
                    </a:lnTo>
                    <a:lnTo>
                      <a:pt x="53" y="15"/>
                    </a:lnTo>
                    <a:lnTo>
                      <a:pt x="53" y="30"/>
                    </a:lnTo>
                    <a:lnTo>
                      <a:pt x="60" y="38"/>
                    </a:lnTo>
                    <a:lnTo>
                      <a:pt x="60" y="53"/>
                    </a:lnTo>
                    <a:lnTo>
                      <a:pt x="60" y="8"/>
                    </a:lnTo>
                    <a:lnTo>
                      <a:pt x="60" y="23"/>
                    </a:lnTo>
                    <a:lnTo>
                      <a:pt x="68" y="30"/>
                    </a:lnTo>
                    <a:lnTo>
                      <a:pt x="68" y="53"/>
                    </a:lnTo>
                    <a:lnTo>
                      <a:pt x="68" y="15"/>
                    </a:lnTo>
                    <a:lnTo>
                      <a:pt x="68" y="38"/>
                    </a:lnTo>
                    <a:lnTo>
                      <a:pt x="75" y="30"/>
                    </a:lnTo>
                    <a:lnTo>
                      <a:pt x="75" y="53"/>
                    </a:lnTo>
                    <a:lnTo>
                      <a:pt x="75" y="15"/>
                    </a:lnTo>
                    <a:lnTo>
                      <a:pt x="75" y="45"/>
                    </a:lnTo>
                    <a:lnTo>
                      <a:pt x="83" y="38"/>
                    </a:lnTo>
                    <a:lnTo>
                      <a:pt x="83" y="45"/>
                    </a:lnTo>
                    <a:lnTo>
                      <a:pt x="83" y="15"/>
                    </a:lnTo>
                    <a:lnTo>
                      <a:pt x="83" y="30"/>
                    </a:lnTo>
                    <a:lnTo>
                      <a:pt x="90" y="38"/>
                    </a:lnTo>
                    <a:lnTo>
                      <a:pt x="90" y="53"/>
                    </a:lnTo>
                    <a:lnTo>
                      <a:pt x="90" y="15"/>
                    </a:lnTo>
                    <a:lnTo>
                      <a:pt x="90" y="45"/>
                    </a:lnTo>
                    <a:lnTo>
                      <a:pt x="98" y="38"/>
                    </a:lnTo>
                    <a:lnTo>
                      <a:pt x="98" y="83"/>
                    </a:lnTo>
                    <a:lnTo>
                      <a:pt x="98" y="0"/>
                    </a:lnTo>
                    <a:lnTo>
                      <a:pt x="98" y="30"/>
                    </a:lnTo>
                    <a:lnTo>
                      <a:pt x="105" y="38"/>
                    </a:lnTo>
                    <a:lnTo>
                      <a:pt x="105" y="60"/>
                    </a:lnTo>
                    <a:lnTo>
                      <a:pt x="105" y="8"/>
                    </a:lnTo>
                    <a:lnTo>
                      <a:pt x="105" y="45"/>
                    </a:lnTo>
                    <a:lnTo>
                      <a:pt x="113" y="38"/>
                    </a:lnTo>
                    <a:lnTo>
                      <a:pt x="113" y="60"/>
                    </a:lnTo>
                    <a:lnTo>
                      <a:pt x="113" y="8"/>
                    </a:lnTo>
                    <a:lnTo>
                      <a:pt x="113" y="38"/>
                    </a:lnTo>
                    <a:lnTo>
                      <a:pt x="120" y="30"/>
                    </a:lnTo>
                    <a:lnTo>
                      <a:pt x="120" y="53"/>
                    </a:lnTo>
                    <a:lnTo>
                      <a:pt x="120" y="8"/>
                    </a:lnTo>
                    <a:lnTo>
                      <a:pt x="120" y="30"/>
                    </a:lnTo>
                    <a:lnTo>
                      <a:pt x="128" y="23"/>
                    </a:lnTo>
                    <a:lnTo>
                      <a:pt x="128" y="75"/>
                    </a:lnTo>
                    <a:lnTo>
                      <a:pt x="128" y="0"/>
                    </a:lnTo>
                    <a:lnTo>
                      <a:pt x="128" y="30"/>
                    </a:lnTo>
                    <a:lnTo>
                      <a:pt x="135" y="38"/>
                    </a:lnTo>
                    <a:lnTo>
                      <a:pt x="135" y="53"/>
                    </a:lnTo>
                    <a:lnTo>
                      <a:pt x="135" y="15"/>
                    </a:lnTo>
                    <a:lnTo>
                      <a:pt x="135" y="30"/>
                    </a:lnTo>
                    <a:lnTo>
                      <a:pt x="143" y="38"/>
                    </a:lnTo>
                    <a:lnTo>
                      <a:pt x="143" y="53"/>
                    </a:lnTo>
                    <a:lnTo>
                      <a:pt x="143" y="8"/>
                    </a:lnTo>
                    <a:lnTo>
                      <a:pt x="143" y="23"/>
                    </a:lnTo>
                    <a:lnTo>
                      <a:pt x="150" y="30"/>
                    </a:lnTo>
                    <a:lnTo>
                      <a:pt x="150" y="53"/>
                    </a:lnTo>
                    <a:lnTo>
                      <a:pt x="150" y="15"/>
                    </a:lnTo>
                    <a:lnTo>
                      <a:pt x="150" y="23"/>
                    </a:lnTo>
                    <a:lnTo>
                      <a:pt x="158" y="30"/>
                    </a:lnTo>
                    <a:lnTo>
                      <a:pt x="158" y="60"/>
                    </a:lnTo>
                    <a:lnTo>
                      <a:pt x="158" y="15"/>
                    </a:lnTo>
                    <a:lnTo>
                      <a:pt x="158" y="45"/>
                    </a:lnTo>
                    <a:lnTo>
                      <a:pt x="165" y="38"/>
                    </a:lnTo>
                    <a:lnTo>
                      <a:pt x="165" y="53"/>
                    </a:lnTo>
                    <a:lnTo>
                      <a:pt x="165" y="8"/>
                    </a:lnTo>
                    <a:lnTo>
                      <a:pt x="165" y="38"/>
                    </a:lnTo>
                    <a:lnTo>
                      <a:pt x="173" y="45"/>
                    </a:lnTo>
                    <a:lnTo>
                      <a:pt x="173" y="60"/>
                    </a:lnTo>
                    <a:lnTo>
                      <a:pt x="173" y="8"/>
                    </a:lnTo>
                    <a:lnTo>
                      <a:pt x="173" y="38"/>
                    </a:lnTo>
                    <a:lnTo>
                      <a:pt x="180" y="30"/>
                    </a:lnTo>
                    <a:lnTo>
                      <a:pt x="180" y="60"/>
                    </a:lnTo>
                    <a:lnTo>
                      <a:pt x="180" y="8"/>
                    </a:lnTo>
                    <a:lnTo>
                      <a:pt x="180" y="23"/>
                    </a:lnTo>
                    <a:lnTo>
                      <a:pt x="188" y="30"/>
                    </a:lnTo>
                    <a:lnTo>
                      <a:pt x="188" y="60"/>
                    </a:lnTo>
                    <a:lnTo>
                      <a:pt x="188" y="0"/>
                    </a:lnTo>
                    <a:lnTo>
                      <a:pt x="188" y="30"/>
                    </a:lnTo>
                    <a:lnTo>
                      <a:pt x="195" y="38"/>
                    </a:lnTo>
                    <a:lnTo>
                      <a:pt x="195" y="75"/>
                    </a:lnTo>
                    <a:lnTo>
                      <a:pt x="195" y="0"/>
                    </a:lnTo>
                    <a:lnTo>
                      <a:pt x="195" y="23"/>
                    </a:lnTo>
                    <a:lnTo>
                      <a:pt x="203" y="30"/>
                    </a:lnTo>
                    <a:lnTo>
                      <a:pt x="203" y="60"/>
                    </a:lnTo>
                    <a:lnTo>
                      <a:pt x="203" y="8"/>
                    </a:lnTo>
                    <a:lnTo>
                      <a:pt x="203" y="38"/>
                    </a:lnTo>
                    <a:lnTo>
                      <a:pt x="210" y="45"/>
                    </a:lnTo>
                    <a:lnTo>
                      <a:pt x="210" y="53"/>
                    </a:lnTo>
                    <a:lnTo>
                      <a:pt x="210" y="15"/>
                    </a:lnTo>
                    <a:lnTo>
                      <a:pt x="210" y="38"/>
                    </a:lnTo>
                    <a:lnTo>
                      <a:pt x="218" y="45"/>
                    </a:lnTo>
                    <a:lnTo>
                      <a:pt x="218" y="53"/>
                    </a:lnTo>
                    <a:lnTo>
                      <a:pt x="218" y="8"/>
                    </a:lnTo>
                    <a:lnTo>
                      <a:pt x="218" y="30"/>
                    </a:lnTo>
                    <a:lnTo>
                      <a:pt x="225" y="38"/>
                    </a:lnTo>
                    <a:lnTo>
                      <a:pt x="225" y="60"/>
                    </a:lnTo>
                    <a:lnTo>
                      <a:pt x="225" y="8"/>
                    </a:lnTo>
                    <a:lnTo>
                      <a:pt x="225" y="30"/>
                    </a:lnTo>
                    <a:lnTo>
                      <a:pt x="233" y="38"/>
                    </a:lnTo>
                    <a:lnTo>
                      <a:pt x="233" y="53"/>
                    </a:lnTo>
                    <a:lnTo>
                      <a:pt x="233" y="15"/>
                    </a:lnTo>
                    <a:lnTo>
                      <a:pt x="233" y="30"/>
                    </a:lnTo>
                    <a:lnTo>
                      <a:pt x="240" y="23"/>
                    </a:lnTo>
                    <a:lnTo>
                      <a:pt x="240" y="53"/>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5" name="Freeform 11"/>
              <p:cNvSpPr>
                <a:spLocks/>
              </p:cNvSpPr>
              <p:nvPr/>
            </p:nvSpPr>
            <p:spPr bwMode="auto">
              <a:xfrm>
                <a:off x="5142" y="1126"/>
                <a:ext cx="218" cy="46"/>
              </a:xfrm>
              <a:custGeom>
                <a:avLst/>
                <a:gdLst>
                  <a:gd name="T0" fmla="*/ 8 w 338"/>
                  <a:gd name="T1" fmla="*/ 23 h 38"/>
                  <a:gd name="T2" fmla="*/ 8 w 338"/>
                  <a:gd name="T3" fmla="*/ 23 h 38"/>
                  <a:gd name="T4" fmla="*/ 15 w 338"/>
                  <a:gd name="T5" fmla="*/ 15 h 38"/>
                  <a:gd name="T6" fmla="*/ 23 w 338"/>
                  <a:gd name="T7" fmla="*/ 0 h 38"/>
                  <a:gd name="T8" fmla="*/ 30 w 338"/>
                  <a:gd name="T9" fmla="*/ 30 h 38"/>
                  <a:gd name="T10" fmla="*/ 38 w 338"/>
                  <a:gd name="T11" fmla="*/ 23 h 38"/>
                  <a:gd name="T12" fmla="*/ 38 w 338"/>
                  <a:gd name="T13" fmla="*/ 23 h 38"/>
                  <a:gd name="T14" fmla="*/ 45 w 338"/>
                  <a:gd name="T15" fmla="*/ 8 h 38"/>
                  <a:gd name="T16" fmla="*/ 53 w 338"/>
                  <a:gd name="T17" fmla="*/ 30 h 38"/>
                  <a:gd name="T18" fmla="*/ 60 w 338"/>
                  <a:gd name="T19" fmla="*/ 23 h 38"/>
                  <a:gd name="T20" fmla="*/ 60 w 338"/>
                  <a:gd name="T21" fmla="*/ 15 h 38"/>
                  <a:gd name="T22" fmla="*/ 68 w 338"/>
                  <a:gd name="T23" fmla="*/ 8 h 38"/>
                  <a:gd name="T24" fmla="*/ 75 w 338"/>
                  <a:gd name="T25" fmla="*/ 30 h 38"/>
                  <a:gd name="T26" fmla="*/ 83 w 338"/>
                  <a:gd name="T27" fmla="*/ 15 h 38"/>
                  <a:gd name="T28" fmla="*/ 83 w 338"/>
                  <a:gd name="T29" fmla="*/ 15 h 38"/>
                  <a:gd name="T30" fmla="*/ 90 w 338"/>
                  <a:gd name="T31" fmla="*/ 15 h 38"/>
                  <a:gd name="T32" fmla="*/ 98 w 338"/>
                  <a:gd name="T33" fmla="*/ 23 h 38"/>
                  <a:gd name="T34" fmla="*/ 113 w 338"/>
                  <a:gd name="T35" fmla="*/ 15 h 38"/>
                  <a:gd name="T36" fmla="*/ 113 w 338"/>
                  <a:gd name="T37" fmla="*/ 15 h 38"/>
                  <a:gd name="T38" fmla="*/ 128 w 338"/>
                  <a:gd name="T39" fmla="*/ 15 h 38"/>
                  <a:gd name="T40" fmla="*/ 135 w 338"/>
                  <a:gd name="T41" fmla="*/ 23 h 38"/>
                  <a:gd name="T42" fmla="*/ 143 w 338"/>
                  <a:gd name="T43" fmla="*/ 15 h 38"/>
                  <a:gd name="T44" fmla="*/ 165 w 338"/>
                  <a:gd name="T45" fmla="*/ 15 h 38"/>
                  <a:gd name="T46" fmla="*/ 173 w 338"/>
                  <a:gd name="T47" fmla="*/ 15 h 38"/>
                  <a:gd name="T48" fmla="*/ 195 w 338"/>
                  <a:gd name="T49" fmla="*/ 23 h 38"/>
                  <a:gd name="T50" fmla="*/ 210 w 338"/>
                  <a:gd name="T51" fmla="*/ 15 h 38"/>
                  <a:gd name="T52" fmla="*/ 218 w 338"/>
                  <a:gd name="T53" fmla="*/ 23 h 38"/>
                  <a:gd name="T54" fmla="*/ 225 w 338"/>
                  <a:gd name="T55" fmla="*/ 23 h 38"/>
                  <a:gd name="T56" fmla="*/ 225 w 338"/>
                  <a:gd name="T57" fmla="*/ 15 h 38"/>
                  <a:gd name="T58" fmla="*/ 233 w 338"/>
                  <a:gd name="T59" fmla="*/ 15 h 38"/>
                  <a:gd name="T60" fmla="*/ 263 w 338"/>
                  <a:gd name="T61" fmla="*/ 15 h 38"/>
                  <a:gd name="T62" fmla="*/ 270 w 338"/>
                  <a:gd name="T63" fmla="*/ 15 h 38"/>
                  <a:gd name="T64" fmla="*/ 285 w 338"/>
                  <a:gd name="T65" fmla="*/ 23 h 38"/>
                  <a:gd name="T66" fmla="*/ 293 w 338"/>
                  <a:gd name="T67" fmla="*/ 23 h 38"/>
                  <a:gd name="T68" fmla="*/ 293 w 338"/>
                  <a:gd name="T69" fmla="*/ 15 h 38"/>
                  <a:gd name="T70" fmla="*/ 300 w 338"/>
                  <a:gd name="T71" fmla="*/ 8 h 38"/>
                  <a:gd name="T72" fmla="*/ 308 w 338"/>
                  <a:gd name="T73" fmla="*/ 23 h 38"/>
                  <a:gd name="T74" fmla="*/ 315 w 338"/>
                  <a:gd name="T75" fmla="*/ 23 h 38"/>
                  <a:gd name="T76" fmla="*/ 315 w 338"/>
                  <a:gd name="T77" fmla="*/ 23 h 38"/>
                  <a:gd name="T78" fmla="*/ 323 w 338"/>
                  <a:gd name="T79" fmla="*/ 8 h 38"/>
                  <a:gd name="T80" fmla="*/ 330 w 338"/>
                  <a:gd name="T81" fmla="*/ 30 h 38"/>
                  <a:gd name="T82" fmla="*/ 338 w 338"/>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38">
                    <a:moveTo>
                      <a:pt x="0" y="0"/>
                    </a:moveTo>
                    <a:lnTo>
                      <a:pt x="0" y="15"/>
                    </a:lnTo>
                    <a:lnTo>
                      <a:pt x="8" y="23"/>
                    </a:lnTo>
                    <a:lnTo>
                      <a:pt x="8" y="38"/>
                    </a:lnTo>
                    <a:lnTo>
                      <a:pt x="8" y="0"/>
                    </a:lnTo>
                    <a:lnTo>
                      <a:pt x="8" y="23"/>
                    </a:lnTo>
                    <a:lnTo>
                      <a:pt x="15" y="30"/>
                    </a:lnTo>
                    <a:lnTo>
                      <a:pt x="15" y="8"/>
                    </a:lnTo>
                    <a:lnTo>
                      <a:pt x="15" y="15"/>
                    </a:lnTo>
                    <a:lnTo>
                      <a:pt x="23" y="8"/>
                    </a:lnTo>
                    <a:lnTo>
                      <a:pt x="23" y="38"/>
                    </a:lnTo>
                    <a:lnTo>
                      <a:pt x="23" y="0"/>
                    </a:lnTo>
                    <a:lnTo>
                      <a:pt x="23" y="23"/>
                    </a:lnTo>
                    <a:lnTo>
                      <a:pt x="30" y="15"/>
                    </a:lnTo>
                    <a:lnTo>
                      <a:pt x="30" y="30"/>
                    </a:lnTo>
                    <a:lnTo>
                      <a:pt x="30" y="0"/>
                    </a:lnTo>
                    <a:lnTo>
                      <a:pt x="30" y="15"/>
                    </a:lnTo>
                    <a:lnTo>
                      <a:pt x="38" y="23"/>
                    </a:lnTo>
                    <a:lnTo>
                      <a:pt x="38" y="30"/>
                    </a:lnTo>
                    <a:lnTo>
                      <a:pt x="38" y="8"/>
                    </a:lnTo>
                    <a:lnTo>
                      <a:pt x="38" y="23"/>
                    </a:lnTo>
                    <a:lnTo>
                      <a:pt x="45" y="15"/>
                    </a:lnTo>
                    <a:lnTo>
                      <a:pt x="45" y="30"/>
                    </a:lnTo>
                    <a:lnTo>
                      <a:pt x="45" y="8"/>
                    </a:lnTo>
                    <a:lnTo>
                      <a:pt x="45" y="15"/>
                    </a:lnTo>
                    <a:lnTo>
                      <a:pt x="53" y="23"/>
                    </a:lnTo>
                    <a:lnTo>
                      <a:pt x="53" y="30"/>
                    </a:lnTo>
                    <a:lnTo>
                      <a:pt x="53" y="8"/>
                    </a:lnTo>
                    <a:lnTo>
                      <a:pt x="53" y="15"/>
                    </a:lnTo>
                    <a:lnTo>
                      <a:pt x="60" y="23"/>
                    </a:lnTo>
                    <a:lnTo>
                      <a:pt x="60" y="30"/>
                    </a:lnTo>
                    <a:lnTo>
                      <a:pt x="60" y="8"/>
                    </a:lnTo>
                    <a:lnTo>
                      <a:pt x="60" y="15"/>
                    </a:lnTo>
                    <a:lnTo>
                      <a:pt x="68" y="23"/>
                    </a:lnTo>
                    <a:lnTo>
                      <a:pt x="68" y="30"/>
                    </a:lnTo>
                    <a:lnTo>
                      <a:pt x="68" y="8"/>
                    </a:lnTo>
                    <a:lnTo>
                      <a:pt x="68" y="15"/>
                    </a:lnTo>
                    <a:lnTo>
                      <a:pt x="75" y="23"/>
                    </a:lnTo>
                    <a:lnTo>
                      <a:pt x="75" y="30"/>
                    </a:lnTo>
                    <a:lnTo>
                      <a:pt x="75" y="8"/>
                    </a:lnTo>
                    <a:lnTo>
                      <a:pt x="75" y="23"/>
                    </a:lnTo>
                    <a:lnTo>
                      <a:pt x="83" y="15"/>
                    </a:lnTo>
                    <a:lnTo>
                      <a:pt x="83" y="23"/>
                    </a:lnTo>
                    <a:lnTo>
                      <a:pt x="83" y="8"/>
                    </a:lnTo>
                    <a:lnTo>
                      <a:pt x="83" y="15"/>
                    </a:lnTo>
                    <a:lnTo>
                      <a:pt x="90" y="23"/>
                    </a:lnTo>
                    <a:lnTo>
                      <a:pt x="90" y="23"/>
                    </a:lnTo>
                    <a:lnTo>
                      <a:pt x="90" y="15"/>
                    </a:lnTo>
                    <a:lnTo>
                      <a:pt x="90" y="15"/>
                    </a:lnTo>
                    <a:lnTo>
                      <a:pt x="98" y="23"/>
                    </a:lnTo>
                    <a:lnTo>
                      <a:pt x="98" y="23"/>
                    </a:lnTo>
                    <a:lnTo>
                      <a:pt x="98" y="15"/>
                    </a:lnTo>
                    <a:lnTo>
                      <a:pt x="98" y="15"/>
                    </a:lnTo>
                    <a:lnTo>
                      <a:pt x="113" y="15"/>
                    </a:lnTo>
                    <a:lnTo>
                      <a:pt x="113" y="23"/>
                    </a:lnTo>
                    <a:lnTo>
                      <a:pt x="113" y="15"/>
                    </a:lnTo>
                    <a:lnTo>
                      <a:pt x="113" y="15"/>
                    </a:lnTo>
                    <a:lnTo>
                      <a:pt x="128" y="15"/>
                    </a:lnTo>
                    <a:lnTo>
                      <a:pt x="128" y="23"/>
                    </a:lnTo>
                    <a:lnTo>
                      <a:pt x="128" y="15"/>
                    </a:lnTo>
                    <a:lnTo>
                      <a:pt x="128" y="15"/>
                    </a:lnTo>
                    <a:lnTo>
                      <a:pt x="135" y="23"/>
                    </a:lnTo>
                    <a:lnTo>
                      <a:pt x="135" y="23"/>
                    </a:lnTo>
                    <a:lnTo>
                      <a:pt x="135" y="15"/>
                    </a:lnTo>
                    <a:lnTo>
                      <a:pt x="135" y="15"/>
                    </a:lnTo>
                    <a:lnTo>
                      <a:pt x="143" y="15"/>
                    </a:lnTo>
                    <a:lnTo>
                      <a:pt x="150" y="23"/>
                    </a:lnTo>
                    <a:lnTo>
                      <a:pt x="150" y="15"/>
                    </a:lnTo>
                    <a:lnTo>
                      <a:pt x="165" y="15"/>
                    </a:lnTo>
                    <a:lnTo>
                      <a:pt x="158" y="15"/>
                    </a:lnTo>
                    <a:lnTo>
                      <a:pt x="165" y="15"/>
                    </a:lnTo>
                    <a:lnTo>
                      <a:pt x="173" y="15"/>
                    </a:lnTo>
                    <a:lnTo>
                      <a:pt x="180" y="15"/>
                    </a:lnTo>
                    <a:lnTo>
                      <a:pt x="195" y="15"/>
                    </a:lnTo>
                    <a:lnTo>
                      <a:pt x="195" y="23"/>
                    </a:lnTo>
                    <a:lnTo>
                      <a:pt x="188" y="15"/>
                    </a:lnTo>
                    <a:lnTo>
                      <a:pt x="195" y="15"/>
                    </a:lnTo>
                    <a:lnTo>
                      <a:pt x="210" y="15"/>
                    </a:lnTo>
                    <a:lnTo>
                      <a:pt x="203" y="15"/>
                    </a:lnTo>
                    <a:lnTo>
                      <a:pt x="210" y="15"/>
                    </a:lnTo>
                    <a:lnTo>
                      <a:pt x="218" y="23"/>
                    </a:lnTo>
                    <a:lnTo>
                      <a:pt x="218" y="15"/>
                    </a:lnTo>
                    <a:lnTo>
                      <a:pt x="218" y="15"/>
                    </a:lnTo>
                    <a:lnTo>
                      <a:pt x="225" y="23"/>
                    </a:lnTo>
                    <a:lnTo>
                      <a:pt x="225" y="23"/>
                    </a:lnTo>
                    <a:lnTo>
                      <a:pt x="225" y="15"/>
                    </a:lnTo>
                    <a:lnTo>
                      <a:pt x="225" y="15"/>
                    </a:lnTo>
                    <a:lnTo>
                      <a:pt x="233" y="23"/>
                    </a:lnTo>
                    <a:lnTo>
                      <a:pt x="233" y="15"/>
                    </a:lnTo>
                    <a:lnTo>
                      <a:pt x="233" y="15"/>
                    </a:lnTo>
                    <a:lnTo>
                      <a:pt x="240" y="15"/>
                    </a:lnTo>
                    <a:lnTo>
                      <a:pt x="248" y="15"/>
                    </a:lnTo>
                    <a:lnTo>
                      <a:pt x="263" y="15"/>
                    </a:lnTo>
                    <a:lnTo>
                      <a:pt x="255" y="15"/>
                    </a:lnTo>
                    <a:lnTo>
                      <a:pt x="263" y="15"/>
                    </a:lnTo>
                    <a:lnTo>
                      <a:pt x="270" y="15"/>
                    </a:lnTo>
                    <a:lnTo>
                      <a:pt x="278" y="15"/>
                    </a:lnTo>
                    <a:lnTo>
                      <a:pt x="285" y="23"/>
                    </a:lnTo>
                    <a:lnTo>
                      <a:pt x="285" y="23"/>
                    </a:lnTo>
                    <a:lnTo>
                      <a:pt x="285" y="15"/>
                    </a:lnTo>
                    <a:lnTo>
                      <a:pt x="285" y="15"/>
                    </a:lnTo>
                    <a:lnTo>
                      <a:pt x="293" y="23"/>
                    </a:lnTo>
                    <a:lnTo>
                      <a:pt x="293" y="23"/>
                    </a:lnTo>
                    <a:lnTo>
                      <a:pt x="293" y="8"/>
                    </a:lnTo>
                    <a:lnTo>
                      <a:pt x="293" y="15"/>
                    </a:lnTo>
                    <a:lnTo>
                      <a:pt x="300" y="23"/>
                    </a:lnTo>
                    <a:lnTo>
                      <a:pt x="300" y="23"/>
                    </a:lnTo>
                    <a:lnTo>
                      <a:pt x="300" y="8"/>
                    </a:lnTo>
                    <a:lnTo>
                      <a:pt x="300" y="15"/>
                    </a:lnTo>
                    <a:lnTo>
                      <a:pt x="308" y="23"/>
                    </a:lnTo>
                    <a:lnTo>
                      <a:pt x="308" y="23"/>
                    </a:lnTo>
                    <a:lnTo>
                      <a:pt x="308" y="8"/>
                    </a:lnTo>
                    <a:lnTo>
                      <a:pt x="308" y="15"/>
                    </a:lnTo>
                    <a:lnTo>
                      <a:pt x="315" y="23"/>
                    </a:lnTo>
                    <a:lnTo>
                      <a:pt x="315" y="23"/>
                    </a:lnTo>
                    <a:lnTo>
                      <a:pt x="315" y="15"/>
                    </a:lnTo>
                    <a:lnTo>
                      <a:pt x="315" y="23"/>
                    </a:lnTo>
                    <a:lnTo>
                      <a:pt x="323" y="15"/>
                    </a:lnTo>
                    <a:lnTo>
                      <a:pt x="323" y="23"/>
                    </a:lnTo>
                    <a:lnTo>
                      <a:pt x="323" y="8"/>
                    </a:lnTo>
                    <a:lnTo>
                      <a:pt x="323" y="15"/>
                    </a:lnTo>
                    <a:lnTo>
                      <a:pt x="330" y="8"/>
                    </a:lnTo>
                    <a:lnTo>
                      <a:pt x="330" y="30"/>
                    </a:lnTo>
                    <a:lnTo>
                      <a:pt x="330" y="8"/>
                    </a:lnTo>
                    <a:lnTo>
                      <a:pt x="330" y="15"/>
                    </a:lnTo>
                    <a:lnTo>
                      <a:pt x="338" y="23"/>
                    </a:lnTo>
                    <a:lnTo>
                      <a:pt x="338" y="23"/>
                    </a:lnTo>
                    <a:lnTo>
                      <a:pt x="338"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6" name="Freeform 12"/>
              <p:cNvSpPr>
                <a:spLocks/>
              </p:cNvSpPr>
              <p:nvPr/>
            </p:nvSpPr>
            <p:spPr bwMode="auto">
              <a:xfrm>
                <a:off x="5360" y="1108"/>
                <a:ext cx="155" cy="100"/>
              </a:xfrm>
              <a:custGeom>
                <a:avLst/>
                <a:gdLst>
                  <a:gd name="T0" fmla="*/ 7 w 240"/>
                  <a:gd name="T1" fmla="*/ 38 h 83"/>
                  <a:gd name="T2" fmla="*/ 7 w 240"/>
                  <a:gd name="T3" fmla="*/ 30 h 83"/>
                  <a:gd name="T4" fmla="*/ 15 w 240"/>
                  <a:gd name="T5" fmla="*/ 15 h 83"/>
                  <a:gd name="T6" fmla="*/ 22 w 240"/>
                  <a:gd name="T7" fmla="*/ 45 h 83"/>
                  <a:gd name="T8" fmla="*/ 30 w 240"/>
                  <a:gd name="T9" fmla="*/ 38 h 83"/>
                  <a:gd name="T10" fmla="*/ 30 w 240"/>
                  <a:gd name="T11" fmla="*/ 30 h 83"/>
                  <a:gd name="T12" fmla="*/ 37 w 240"/>
                  <a:gd name="T13" fmla="*/ 23 h 83"/>
                  <a:gd name="T14" fmla="*/ 45 w 240"/>
                  <a:gd name="T15" fmla="*/ 53 h 83"/>
                  <a:gd name="T16" fmla="*/ 52 w 240"/>
                  <a:gd name="T17" fmla="*/ 30 h 83"/>
                  <a:gd name="T18" fmla="*/ 52 w 240"/>
                  <a:gd name="T19" fmla="*/ 38 h 83"/>
                  <a:gd name="T20" fmla="*/ 60 w 240"/>
                  <a:gd name="T21" fmla="*/ 23 h 83"/>
                  <a:gd name="T22" fmla="*/ 67 w 240"/>
                  <a:gd name="T23" fmla="*/ 53 h 83"/>
                  <a:gd name="T24" fmla="*/ 75 w 240"/>
                  <a:gd name="T25" fmla="*/ 38 h 83"/>
                  <a:gd name="T26" fmla="*/ 75 w 240"/>
                  <a:gd name="T27" fmla="*/ 23 h 83"/>
                  <a:gd name="T28" fmla="*/ 82 w 240"/>
                  <a:gd name="T29" fmla="*/ 15 h 83"/>
                  <a:gd name="T30" fmla="*/ 90 w 240"/>
                  <a:gd name="T31" fmla="*/ 60 h 83"/>
                  <a:gd name="T32" fmla="*/ 97 w 240"/>
                  <a:gd name="T33" fmla="*/ 30 h 83"/>
                  <a:gd name="T34" fmla="*/ 97 w 240"/>
                  <a:gd name="T35" fmla="*/ 23 h 83"/>
                  <a:gd name="T36" fmla="*/ 105 w 240"/>
                  <a:gd name="T37" fmla="*/ 0 h 83"/>
                  <a:gd name="T38" fmla="*/ 112 w 240"/>
                  <a:gd name="T39" fmla="*/ 83 h 83"/>
                  <a:gd name="T40" fmla="*/ 120 w 240"/>
                  <a:gd name="T41" fmla="*/ 30 h 83"/>
                  <a:gd name="T42" fmla="*/ 120 w 240"/>
                  <a:gd name="T43" fmla="*/ 38 h 83"/>
                  <a:gd name="T44" fmla="*/ 127 w 240"/>
                  <a:gd name="T45" fmla="*/ 0 h 83"/>
                  <a:gd name="T46" fmla="*/ 135 w 240"/>
                  <a:gd name="T47" fmla="*/ 75 h 83"/>
                  <a:gd name="T48" fmla="*/ 142 w 240"/>
                  <a:gd name="T49" fmla="*/ 30 h 83"/>
                  <a:gd name="T50" fmla="*/ 142 w 240"/>
                  <a:gd name="T51" fmla="*/ 30 h 83"/>
                  <a:gd name="T52" fmla="*/ 150 w 240"/>
                  <a:gd name="T53" fmla="*/ 0 h 83"/>
                  <a:gd name="T54" fmla="*/ 157 w 240"/>
                  <a:gd name="T55" fmla="*/ 68 h 83"/>
                  <a:gd name="T56" fmla="*/ 165 w 240"/>
                  <a:gd name="T57" fmla="*/ 30 h 83"/>
                  <a:gd name="T58" fmla="*/ 165 w 240"/>
                  <a:gd name="T59" fmla="*/ 30 h 83"/>
                  <a:gd name="T60" fmla="*/ 172 w 240"/>
                  <a:gd name="T61" fmla="*/ 8 h 83"/>
                  <a:gd name="T62" fmla="*/ 180 w 240"/>
                  <a:gd name="T63" fmla="*/ 60 h 83"/>
                  <a:gd name="T64" fmla="*/ 187 w 240"/>
                  <a:gd name="T65" fmla="*/ 38 h 83"/>
                  <a:gd name="T66" fmla="*/ 187 w 240"/>
                  <a:gd name="T67" fmla="*/ 38 h 83"/>
                  <a:gd name="T68" fmla="*/ 195 w 240"/>
                  <a:gd name="T69" fmla="*/ 0 h 83"/>
                  <a:gd name="T70" fmla="*/ 202 w 240"/>
                  <a:gd name="T71" fmla="*/ 60 h 83"/>
                  <a:gd name="T72" fmla="*/ 210 w 240"/>
                  <a:gd name="T73" fmla="*/ 38 h 83"/>
                  <a:gd name="T74" fmla="*/ 217 w 240"/>
                  <a:gd name="T75" fmla="*/ 53 h 83"/>
                  <a:gd name="T76" fmla="*/ 225 w 240"/>
                  <a:gd name="T77" fmla="*/ 23 h 83"/>
                  <a:gd name="T78" fmla="*/ 225 w 240"/>
                  <a:gd name="T79" fmla="*/ 23 h 83"/>
                  <a:gd name="T80" fmla="*/ 232 w 240"/>
                  <a:gd name="T81" fmla="*/ 0 h 83"/>
                  <a:gd name="T82" fmla="*/ 240 w 240"/>
                  <a:gd name="T83" fmla="*/ 6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23"/>
                    </a:moveTo>
                    <a:lnTo>
                      <a:pt x="0" y="30"/>
                    </a:lnTo>
                    <a:lnTo>
                      <a:pt x="7" y="38"/>
                    </a:lnTo>
                    <a:lnTo>
                      <a:pt x="7" y="38"/>
                    </a:lnTo>
                    <a:lnTo>
                      <a:pt x="7" y="23"/>
                    </a:lnTo>
                    <a:lnTo>
                      <a:pt x="7" y="30"/>
                    </a:lnTo>
                    <a:lnTo>
                      <a:pt x="15" y="38"/>
                    </a:lnTo>
                    <a:lnTo>
                      <a:pt x="15" y="45"/>
                    </a:lnTo>
                    <a:lnTo>
                      <a:pt x="15" y="15"/>
                    </a:lnTo>
                    <a:lnTo>
                      <a:pt x="15" y="30"/>
                    </a:lnTo>
                    <a:lnTo>
                      <a:pt x="22" y="38"/>
                    </a:lnTo>
                    <a:lnTo>
                      <a:pt x="22" y="45"/>
                    </a:lnTo>
                    <a:lnTo>
                      <a:pt x="22" y="15"/>
                    </a:lnTo>
                    <a:lnTo>
                      <a:pt x="22" y="30"/>
                    </a:lnTo>
                    <a:lnTo>
                      <a:pt x="30" y="38"/>
                    </a:lnTo>
                    <a:lnTo>
                      <a:pt x="30" y="45"/>
                    </a:lnTo>
                    <a:lnTo>
                      <a:pt x="30" y="15"/>
                    </a:lnTo>
                    <a:lnTo>
                      <a:pt x="30" y="30"/>
                    </a:lnTo>
                    <a:lnTo>
                      <a:pt x="37" y="38"/>
                    </a:lnTo>
                    <a:lnTo>
                      <a:pt x="37" y="45"/>
                    </a:lnTo>
                    <a:lnTo>
                      <a:pt x="37" y="23"/>
                    </a:lnTo>
                    <a:lnTo>
                      <a:pt x="37" y="30"/>
                    </a:lnTo>
                    <a:lnTo>
                      <a:pt x="45" y="38"/>
                    </a:lnTo>
                    <a:lnTo>
                      <a:pt x="45" y="53"/>
                    </a:lnTo>
                    <a:lnTo>
                      <a:pt x="45" y="8"/>
                    </a:lnTo>
                    <a:lnTo>
                      <a:pt x="45" y="38"/>
                    </a:lnTo>
                    <a:lnTo>
                      <a:pt x="52" y="30"/>
                    </a:lnTo>
                    <a:lnTo>
                      <a:pt x="52" y="45"/>
                    </a:lnTo>
                    <a:lnTo>
                      <a:pt x="52" y="23"/>
                    </a:lnTo>
                    <a:lnTo>
                      <a:pt x="52" y="38"/>
                    </a:lnTo>
                    <a:lnTo>
                      <a:pt x="60" y="30"/>
                    </a:lnTo>
                    <a:lnTo>
                      <a:pt x="60" y="53"/>
                    </a:lnTo>
                    <a:lnTo>
                      <a:pt x="60" y="23"/>
                    </a:lnTo>
                    <a:lnTo>
                      <a:pt x="60" y="38"/>
                    </a:lnTo>
                    <a:lnTo>
                      <a:pt x="67" y="30"/>
                    </a:lnTo>
                    <a:lnTo>
                      <a:pt x="67" y="53"/>
                    </a:lnTo>
                    <a:lnTo>
                      <a:pt x="67" y="8"/>
                    </a:lnTo>
                    <a:lnTo>
                      <a:pt x="67" y="30"/>
                    </a:lnTo>
                    <a:lnTo>
                      <a:pt x="75" y="38"/>
                    </a:lnTo>
                    <a:lnTo>
                      <a:pt x="75" y="53"/>
                    </a:lnTo>
                    <a:lnTo>
                      <a:pt x="75" y="15"/>
                    </a:lnTo>
                    <a:lnTo>
                      <a:pt x="75" y="23"/>
                    </a:lnTo>
                    <a:lnTo>
                      <a:pt x="82" y="30"/>
                    </a:lnTo>
                    <a:lnTo>
                      <a:pt x="82" y="45"/>
                    </a:lnTo>
                    <a:lnTo>
                      <a:pt x="82" y="15"/>
                    </a:lnTo>
                    <a:lnTo>
                      <a:pt x="82" y="38"/>
                    </a:lnTo>
                    <a:lnTo>
                      <a:pt x="90" y="30"/>
                    </a:lnTo>
                    <a:lnTo>
                      <a:pt x="90" y="60"/>
                    </a:lnTo>
                    <a:lnTo>
                      <a:pt x="90" y="8"/>
                    </a:lnTo>
                    <a:lnTo>
                      <a:pt x="90" y="38"/>
                    </a:lnTo>
                    <a:lnTo>
                      <a:pt x="97" y="30"/>
                    </a:lnTo>
                    <a:lnTo>
                      <a:pt x="97" y="83"/>
                    </a:lnTo>
                    <a:lnTo>
                      <a:pt x="97" y="0"/>
                    </a:lnTo>
                    <a:lnTo>
                      <a:pt x="97" y="23"/>
                    </a:lnTo>
                    <a:lnTo>
                      <a:pt x="105" y="30"/>
                    </a:lnTo>
                    <a:lnTo>
                      <a:pt x="105" y="83"/>
                    </a:lnTo>
                    <a:lnTo>
                      <a:pt x="105" y="0"/>
                    </a:lnTo>
                    <a:lnTo>
                      <a:pt x="105" y="38"/>
                    </a:lnTo>
                    <a:lnTo>
                      <a:pt x="112" y="30"/>
                    </a:lnTo>
                    <a:lnTo>
                      <a:pt x="112" y="83"/>
                    </a:lnTo>
                    <a:lnTo>
                      <a:pt x="112" y="0"/>
                    </a:lnTo>
                    <a:lnTo>
                      <a:pt x="112" y="38"/>
                    </a:lnTo>
                    <a:lnTo>
                      <a:pt x="120" y="30"/>
                    </a:lnTo>
                    <a:lnTo>
                      <a:pt x="120" y="75"/>
                    </a:lnTo>
                    <a:lnTo>
                      <a:pt x="120" y="0"/>
                    </a:lnTo>
                    <a:lnTo>
                      <a:pt x="120" y="38"/>
                    </a:lnTo>
                    <a:lnTo>
                      <a:pt x="127" y="30"/>
                    </a:lnTo>
                    <a:lnTo>
                      <a:pt x="127" y="68"/>
                    </a:lnTo>
                    <a:lnTo>
                      <a:pt x="127" y="0"/>
                    </a:lnTo>
                    <a:lnTo>
                      <a:pt x="127" y="45"/>
                    </a:lnTo>
                    <a:lnTo>
                      <a:pt x="135" y="38"/>
                    </a:lnTo>
                    <a:lnTo>
                      <a:pt x="135" y="75"/>
                    </a:lnTo>
                    <a:lnTo>
                      <a:pt x="135" y="0"/>
                    </a:lnTo>
                    <a:lnTo>
                      <a:pt x="135" y="38"/>
                    </a:lnTo>
                    <a:lnTo>
                      <a:pt x="142" y="30"/>
                    </a:lnTo>
                    <a:lnTo>
                      <a:pt x="142" y="83"/>
                    </a:lnTo>
                    <a:lnTo>
                      <a:pt x="142" y="0"/>
                    </a:lnTo>
                    <a:lnTo>
                      <a:pt x="142" y="30"/>
                    </a:lnTo>
                    <a:lnTo>
                      <a:pt x="150" y="38"/>
                    </a:lnTo>
                    <a:lnTo>
                      <a:pt x="150" y="75"/>
                    </a:lnTo>
                    <a:lnTo>
                      <a:pt x="150" y="0"/>
                    </a:lnTo>
                    <a:lnTo>
                      <a:pt x="150" y="30"/>
                    </a:lnTo>
                    <a:lnTo>
                      <a:pt x="157" y="38"/>
                    </a:lnTo>
                    <a:lnTo>
                      <a:pt x="157" y="68"/>
                    </a:lnTo>
                    <a:lnTo>
                      <a:pt x="157" y="0"/>
                    </a:lnTo>
                    <a:lnTo>
                      <a:pt x="157" y="23"/>
                    </a:lnTo>
                    <a:lnTo>
                      <a:pt x="165" y="30"/>
                    </a:lnTo>
                    <a:lnTo>
                      <a:pt x="165" y="53"/>
                    </a:lnTo>
                    <a:lnTo>
                      <a:pt x="165" y="8"/>
                    </a:lnTo>
                    <a:lnTo>
                      <a:pt x="165" y="30"/>
                    </a:lnTo>
                    <a:lnTo>
                      <a:pt x="172" y="38"/>
                    </a:lnTo>
                    <a:lnTo>
                      <a:pt x="172" y="60"/>
                    </a:lnTo>
                    <a:lnTo>
                      <a:pt x="172" y="8"/>
                    </a:lnTo>
                    <a:lnTo>
                      <a:pt x="172" y="23"/>
                    </a:lnTo>
                    <a:lnTo>
                      <a:pt x="180" y="15"/>
                    </a:lnTo>
                    <a:lnTo>
                      <a:pt x="180" y="60"/>
                    </a:lnTo>
                    <a:lnTo>
                      <a:pt x="180" y="0"/>
                    </a:lnTo>
                    <a:lnTo>
                      <a:pt x="180" y="30"/>
                    </a:lnTo>
                    <a:lnTo>
                      <a:pt x="187" y="38"/>
                    </a:lnTo>
                    <a:lnTo>
                      <a:pt x="187" y="68"/>
                    </a:lnTo>
                    <a:lnTo>
                      <a:pt x="187" y="0"/>
                    </a:lnTo>
                    <a:lnTo>
                      <a:pt x="187" y="38"/>
                    </a:lnTo>
                    <a:lnTo>
                      <a:pt x="195" y="30"/>
                    </a:lnTo>
                    <a:lnTo>
                      <a:pt x="195" y="60"/>
                    </a:lnTo>
                    <a:lnTo>
                      <a:pt x="195" y="0"/>
                    </a:lnTo>
                    <a:lnTo>
                      <a:pt x="195" y="23"/>
                    </a:lnTo>
                    <a:lnTo>
                      <a:pt x="202" y="30"/>
                    </a:lnTo>
                    <a:lnTo>
                      <a:pt x="202" y="60"/>
                    </a:lnTo>
                    <a:lnTo>
                      <a:pt x="202" y="8"/>
                    </a:lnTo>
                    <a:lnTo>
                      <a:pt x="202" y="30"/>
                    </a:lnTo>
                    <a:lnTo>
                      <a:pt x="210" y="38"/>
                    </a:lnTo>
                    <a:lnTo>
                      <a:pt x="210" y="8"/>
                    </a:lnTo>
                    <a:lnTo>
                      <a:pt x="210" y="60"/>
                    </a:lnTo>
                    <a:lnTo>
                      <a:pt x="217" y="53"/>
                    </a:lnTo>
                    <a:lnTo>
                      <a:pt x="217" y="0"/>
                    </a:lnTo>
                    <a:lnTo>
                      <a:pt x="217" y="30"/>
                    </a:lnTo>
                    <a:lnTo>
                      <a:pt x="225" y="23"/>
                    </a:lnTo>
                    <a:lnTo>
                      <a:pt x="225" y="68"/>
                    </a:lnTo>
                    <a:lnTo>
                      <a:pt x="225" y="0"/>
                    </a:lnTo>
                    <a:lnTo>
                      <a:pt x="225" y="23"/>
                    </a:lnTo>
                    <a:lnTo>
                      <a:pt x="232" y="30"/>
                    </a:lnTo>
                    <a:lnTo>
                      <a:pt x="232" y="68"/>
                    </a:lnTo>
                    <a:lnTo>
                      <a:pt x="232" y="0"/>
                    </a:lnTo>
                    <a:lnTo>
                      <a:pt x="232" y="30"/>
                    </a:lnTo>
                    <a:lnTo>
                      <a:pt x="240" y="38"/>
                    </a:lnTo>
                    <a:lnTo>
                      <a:pt x="240" y="60"/>
                    </a:lnTo>
                    <a:lnTo>
                      <a:pt x="240" y="0"/>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7" name="Freeform 13"/>
              <p:cNvSpPr>
                <a:spLocks/>
              </p:cNvSpPr>
              <p:nvPr/>
            </p:nvSpPr>
            <p:spPr bwMode="auto">
              <a:xfrm>
                <a:off x="5515" y="1108"/>
                <a:ext cx="160" cy="82"/>
              </a:xfrm>
              <a:custGeom>
                <a:avLst/>
                <a:gdLst>
                  <a:gd name="T0" fmla="*/ 7 w 247"/>
                  <a:gd name="T1" fmla="*/ 53 h 68"/>
                  <a:gd name="T2" fmla="*/ 15 w 247"/>
                  <a:gd name="T3" fmla="*/ 45 h 68"/>
                  <a:gd name="T4" fmla="*/ 15 w 247"/>
                  <a:gd name="T5" fmla="*/ 30 h 68"/>
                  <a:gd name="T6" fmla="*/ 22 w 247"/>
                  <a:gd name="T7" fmla="*/ 0 h 68"/>
                  <a:gd name="T8" fmla="*/ 30 w 247"/>
                  <a:gd name="T9" fmla="*/ 53 h 68"/>
                  <a:gd name="T10" fmla="*/ 37 w 247"/>
                  <a:gd name="T11" fmla="*/ 38 h 68"/>
                  <a:gd name="T12" fmla="*/ 37 w 247"/>
                  <a:gd name="T13" fmla="*/ 38 h 68"/>
                  <a:gd name="T14" fmla="*/ 45 w 247"/>
                  <a:gd name="T15" fmla="*/ 8 h 68"/>
                  <a:gd name="T16" fmla="*/ 52 w 247"/>
                  <a:gd name="T17" fmla="*/ 53 h 68"/>
                  <a:gd name="T18" fmla="*/ 60 w 247"/>
                  <a:gd name="T19" fmla="*/ 23 h 68"/>
                  <a:gd name="T20" fmla="*/ 60 w 247"/>
                  <a:gd name="T21" fmla="*/ 30 h 68"/>
                  <a:gd name="T22" fmla="*/ 67 w 247"/>
                  <a:gd name="T23" fmla="*/ 8 h 68"/>
                  <a:gd name="T24" fmla="*/ 75 w 247"/>
                  <a:gd name="T25" fmla="*/ 53 h 68"/>
                  <a:gd name="T26" fmla="*/ 82 w 247"/>
                  <a:gd name="T27" fmla="*/ 38 h 68"/>
                  <a:gd name="T28" fmla="*/ 82 w 247"/>
                  <a:gd name="T29" fmla="*/ 38 h 68"/>
                  <a:gd name="T30" fmla="*/ 90 w 247"/>
                  <a:gd name="T31" fmla="*/ 15 h 68"/>
                  <a:gd name="T32" fmla="*/ 97 w 247"/>
                  <a:gd name="T33" fmla="*/ 68 h 68"/>
                  <a:gd name="T34" fmla="*/ 105 w 247"/>
                  <a:gd name="T35" fmla="*/ 38 h 68"/>
                  <a:gd name="T36" fmla="*/ 105 w 247"/>
                  <a:gd name="T37" fmla="*/ 30 h 68"/>
                  <a:gd name="T38" fmla="*/ 112 w 247"/>
                  <a:gd name="T39" fmla="*/ 8 h 68"/>
                  <a:gd name="T40" fmla="*/ 120 w 247"/>
                  <a:gd name="T41" fmla="*/ 60 h 68"/>
                  <a:gd name="T42" fmla="*/ 127 w 247"/>
                  <a:gd name="T43" fmla="*/ 23 h 68"/>
                  <a:gd name="T44" fmla="*/ 127 w 247"/>
                  <a:gd name="T45" fmla="*/ 30 h 68"/>
                  <a:gd name="T46" fmla="*/ 135 w 247"/>
                  <a:gd name="T47" fmla="*/ 23 h 68"/>
                  <a:gd name="T48" fmla="*/ 142 w 247"/>
                  <a:gd name="T49" fmla="*/ 53 h 68"/>
                  <a:gd name="T50" fmla="*/ 150 w 247"/>
                  <a:gd name="T51" fmla="*/ 45 h 68"/>
                  <a:gd name="T52" fmla="*/ 150 w 247"/>
                  <a:gd name="T53" fmla="*/ 38 h 68"/>
                  <a:gd name="T54" fmla="*/ 157 w 247"/>
                  <a:gd name="T55" fmla="*/ 15 h 68"/>
                  <a:gd name="T56" fmla="*/ 165 w 247"/>
                  <a:gd name="T57" fmla="*/ 53 h 68"/>
                  <a:gd name="T58" fmla="*/ 172 w 247"/>
                  <a:gd name="T59" fmla="*/ 45 h 68"/>
                  <a:gd name="T60" fmla="*/ 172 w 247"/>
                  <a:gd name="T61" fmla="*/ 45 h 68"/>
                  <a:gd name="T62" fmla="*/ 180 w 247"/>
                  <a:gd name="T63" fmla="*/ 15 h 68"/>
                  <a:gd name="T64" fmla="*/ 187 w 247"/>
                  <a:gd name="T65" fmla="*/ 60 h 68"/>
                  <a:gd name="T66" fmla="*/ 195 w 247"/>
                  <a:gd name="T67" fmla="*/ 38 h 68"/>
                  <a:gd name="T68" fmla="*/ 195 w 247"/>
                  <a:gd name="T69" fmla="*/ 30 h 68"/>
                  <a:gd name="T70" fmla="*/ 202 w 247"/>
                  <a:gd name="T71" fmla="*/ 15 h 68"/>
                  <a:gd name="T72" fmla="*/ 210 w 247"/>
                  <a:gd name="T73" fmla="*/ 60 h 68"/>
                  <a:gd name="T74" fmla="*/ 217 w 247"/>
                  <a:gd name="T75" fmla="*/ 53 h 68"/>
                  <a:gd name="T76" fmla="*/ 225 w 247"/>
                  <a:gd name="T77" fmla="*/ 60 h 68"/>
                  <a:gd name="T78" fmla="*/ 232 w 247"/>
                  <a:gd name="T79" fmla="*/ 38 h 68"/>
                  <a:gd name="T80" fmla="*/ 232 w 247"/>
                  <a:gd name="T81" fmla="*/ 23 h 68"/>
                  <a:gd name="T82" fmla="*/ 240 w 247"/>
                  <a:gd name="T83" fmla="*/ 1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8">
                    <a:moveTo>
                      <a:pt x="0" y="38"/>
                    </a:moveTo>
                    <a:lnTo>
                      <a:pt x="7" y="45"/>
                    </a:lnTo>
                    <a:lnTo>
                      <a:pt x="7" y="53"/>
                    </a:lnTo>
                    <a:lnTo>
                      <a:pt x="7" y="0"/>
                    </a:lnTo>
                    <a:lnTo>
                      <a:pt x="7" y="53"/>
                    </a:lnTo>
                    <a:lnTo>
                      <a:pt x="15" y="45"/>
                    </a:lnTo>
                    <a:lnTo>
                      <a:pt x="15" y="53"/>
                    </a:lnTo>
                    <a:lnTo>
                      <a:pt x="15" y="15"/>
                    </a:lnTo>
                    <a:lnTo>
                      <a:pt x="15" y="30"/>
                    </a:lnTo>
                    <a:lnTo>
                      <a:pt x="22" y="38"/>
                    </a:lnTo>
                    <a:lnTo>
                      <a:pt x="22" y="60"/>
                    </a:lnTo>
                    <a:lnTo>
                      <a:pt x="22" y="0"/>
                    </a:lnTo>
                    <a:lnTo>
                      <a:pt x="22" y="30"/>
                    </a:lnTo>
                    <a:lnTo>
                      <a:pt x="30" y="38"/>
                    </a:lnTo>
                    <a:lnTo>
                      <a:pt x="30" y="53"/>
                    </a:lnTo>
                    <a:lnTo>
                      <a:pt x="30" y="0"/>
                    </a:lnTo>
                    <a:lnTo>
                      <a:pt x="30" y="30"/>
                    </a:lnTo>
                    <a:lnTo>
                      <a:pt x="37" y="38"/>
                    </a:lnTo>
                    <a:lnTo>
                      <a:pt x="37" y="45"/>
                    </a:lnTo>
                    <a:lnTo>
                      <a:pt x="37" y="23"/>
                    </a:lnTo>
                    <a:lnTo>
                      <a:pt x="37" y="38"/>
                    </a:lnTo>
                    <a:lnTo>
                      <a:pt x="45" y="30"/>
                    </a:lnTo>
                    <a:lnTo>
                      <a:pt x="45" y="53"/>
                    </a:lnTo>
                    <a:lnTo>
                      <a:pt x="45" y="8"/>
                    </a:lnTo>
                    <a:lnTo>
                      <a:pt x="45" y="38"/>
                    </a:lnTo>
                    <a:lnTo>
                      <a:pt x="52" y="45"/>
                    </a:lnTo>
                    <a:lnTo>
                      <a:pt x="52" y="53"/>
                    </a:lnTo>
                    <a:lnTo>
                      <a:pt x="52" y="8"/>
                    </a:lnTo>
                    <a:lnTo>
                      <a:pt x="52" y="15"/>
                    </a:lnTo>
                    <a:lnTo>
                      <a:pt x="60" y="23"/>
                    </a:lnTo>
                    <a:lnTo>
                      <a:pt x="60" y="53"/>
                    </a:lnTo>
                    <a:lnTo>
                      <a:pt x="60" y="15"/>
                    </a:lnTo>
                    <a:lnTo>
                      <a:pt x="60" y="30"/>
                    </a:lnTo>
                    <a:lnTo>
                      <a:pt x="67" y="38"/>
                    </a:lnTo>
                    <a:lnTo>
                      <a:pt x="67" y="45"/>
                    </a:lnTo>
                    <a:lnTo>
                      <a:pt x="67" y="8"/>
                    </a:lnTo>
                    <a:lnTo>
                      <a:pt x="67" y="30"/>
                    </a:lnTo>
                    <a:lnTo>
                      <a:pt x="75" y="38"/>
                    </a:lnTo>
                    <a:lnTo>
                      <a:pt x="75" y="53"/>
                    </a:lnTo>
                    <a:lnTo>
                      <a:pt x="75" y="15"/>
                    </a:lnTo>
                    <a:lnTo>
                      <a:pt x="75" y="45"/>
                    </a:lnTo>
                    <a:lnTo>
                      <a:pt x="82" y="38"/>
                    </a:lnTo>
                    <a:lnTo>
                      <a:pt x="82" y="45"/>
                    </a:lnTo>
                    <a:lnTo>
                      <a:pt x="82" y="15"/>
                    </a:lnTo>
                    <a:lnTo>
                      <a:pt x="82" y="38"/>
                    </a:lnTo>
                    <a:lnTo>
                      <a:pt x="90" y="30"/>
                    </a:lnTo>
                    <a:lnTo>
                      <a:pt x="90" y="53"/>
                    </a:lnTo>
                    <a:lnTo>
                      <a:pt x="90" y="15"/>
                    </a:lnTo>
                    <a:lnTo>
                      <a:pt x="90" y="45"/>
                    </a:lnTo>
                    <a:lnTo>
                      <a:pt x="97" y="53"/>
                    </a:lnTo>
                    <a:lnTo>
                      <a:pt x="97" y="68"/>
                    </a:lnTo>
                    <a:lnTo>
                      <a:pt x="97" y="0"/>
                    </a:lnTo>
                    <a:lnTo>
                      <a:pt x="97" y="30"/>
                    </a:lnTo>
                    <a:lnTo>
                      <a:pt x="105" y="38"/>
                    </a:lnTo>
                    <a:lnTo>
                      <a:pt x="105" y="60"/>
                    </a:lnTo>
                    <a:lnTo>
                      <a:pt x="105" y="8"/>
                    </a:lnTo>
                    <a:lnTo>
                      <a:pt x="105" y="30"/>
                    </a:lnTo>
                    <a:lnTo>
                      <a:pt x="112" y="38"/>
                    </a:lnTo>
                    <a:lnTo>
                      <a:pt x="112" y="53"/>
                    </a:lnTo>
                    <a:lnTo>
                      <a:pt x="112" y="8"/>
                    </a:lnTo>
                    <a:lnTo>
                      <a:pt x="112" y="23"/>
                    </a:lnTo>
                    <a:lnTo>
                      <a:pt x="120" y="30"/>
                    </a:lnTo>
                    <a:lnTo>
                      <a:pt x="120" y="60"/>
                    </a:lnTo>
                    <a:lnTo>
                      <a:pt x="120" y="8"/>
                    </a:lnTo>
                    <a:lnTo>
                      <a:pt x="120" y="30"/>
                    </a:lnTo>
                    <a:lnTo>
                      <a:pt x="127" y="23"/>
                    </a:lnTo>
                    <a:lnTo>
                      <a:pt x="127" y="45"/>
                    </a:lnTo>
                    <a:lnTo>
                      <a:pt x="127" y="23"/>
                    </a:lnTo>
                    <a:lnTo>
                      <a:pt x="127" y="30"/>
                    </a:lnTo>
                    <a:lnTo>
                      <a:pt x="135" y="38"/>
                    </a:lnTo>
                    <a:lnTo>
                      <a:pt x="135" y="53"/>
                    </a:lnTo>
                    <a:lnTo>
                      <a:pt x="135" y="23"/>
                    </a:lnTo>
                    <a:lnTo>
                      <a:pt x="135" y="38"/>
                    </a:lnTo>
                    <a:lnTo>
                      <a:pt x="142" y="45"/>
                    </a:lnTo>
                    <a:lnTo>
                      <a:pt x="142" y="53"/>
                    </a:lnTo>
                    <a:lnTo>
                      <a:pt x="142" y="8"/>
                    </a:lnTo>
                    <a:lnTo>
                      <a:pt x="142" y="38"/>
                    </a:lnTo>
                    <a:lnTo>
                      <a:pt x="150" y="45"/>
                    </a:lnTo>
                    <a:lnTo>
                      <a:pt x="150" y="53"/>
                    </a:lnTo>
                    <a:lnTo>
                      <a:pt x="150" y="15"/>
                    </a:lnTo>
                    <a:lnTo>
                      <a:pt x="150" y="38"/>
                    </a:lnTo>
                    <a:lnTo>
                      <a:pt x="157" y="30"/>
                    </a:lnTo>
                    <a:lnTo>
                      <a:pt x="157" y="45"/>
                    </a:lnTo>
                    <a:lnTo>
                      <a:pt x="157" y="15"/>
                    </a:lnTo>
                    <a:lnTo>
                      <a:pt x="157" y="30"/>
                    </a:lnTo>
                    <a:lnTo>
                      <a:pt x="165" y="38"/>
                    </a:lnTo>
                    <a:lnTo>
                      <a:pt x="165" y="53"/>
                    </a:lnTo>
                    <a:lnTo>
                      <a:pt x="165" y="8"/>
                    </a:lnTo>
                    <a:lnTo>
                      <a:pt x="165" y="38"/>
                    </a:lnTo>
                    <a:lnTo>
                      <a:pt x="172" y="45"/>
                    </a:lnTo>
                    <a:lnTo>
                      <a:pt x="172" y="53"/>
                    </a:lnTo>
                    <a:lnTo>
                      <a:pt x="172" y="8"/>
                    </a:lnTo>
                    <a:lnTo>
                      <a:pt x="172" y="45"/>
                    </a:lnTo>
                    <a:lnTo>
                      <a:pt x="180" y="38"/>
                    </a:lnTo>
                    <a:lnTo>
                      <a:pt x="180" y="53"/>
                    </a:lnTo>
                    <a:lnTo>
                      <a:pt x="180" y="15"/>
                    </a:lnTo>
                    <a:lnTo>
                      <a:pt x="180" y="30"/>
                    </a:lnTo>
                    <a:lnTo>
                      <a:pt x="187" y="38"/>
                    </a:lnTo>
                    <a:lnTo>
                      <a:pt x="187" y="60"/>
                    </a:lnTo>
                    <a:lnTo>
                      <a:pt x="187" y="8"/>
                    </a:lnTo>
                    <a:lnTo>
                      <a:pt x="187" y="30"/>
                    </a:lnTo>
                    <a:lnTo>
                      <a:pt x="195" y="38"/>
                    </a:lnTo>
                    <a:lnTo>
                      <a:pt x="195" y="53"/>
                    </a:lnTo>
                    <a:lnTo>
                      <a:pt x="195" y="15"/>
                    </a:lnTo>
                    <a:lnTo>
                      <a:pt x="195" y="30"/>
                    </a:lnTo>
                    <a:lnTo>
                      <a:pt x="202" y="23"/>
                    </a:lnTo>
                    <a:lnTo>
                      <a:pt x="202" y="45"/>
                    </a:lnTo>
                    <a:lnTo>
                      <a:pt x="202" y="15"/>
                    </a:lnTo>
                    <a:lnTo>
                      <a:pt x="202" y="30"/>
                    </a:lnTo>
                    <a:lnTo>
                      <a:pt x="210" y="38"/>
                    </a:lnTo>
                    <a:lnTo>
                      <a:pt x="210" y="60"/>
                    </a:lnTo>
                    <a:lnTo>
                      <a:pt x="210" y="8"/>
                    </a:lnTo>
                    <a:lnTo>
                      <a:pt x="217" y="0"/>
                    </a:lnTo>
                    <a:lnTo>
                      <a:pt x="217" y="53"/>
                    </a:lnTo>
                    <a:lnTo>
                      <a:pt x="217" y="38"/>
                    </a:lnTo>
                    <a:lnTo>
                      <a:pt x="225" y="30"/>
                    </a:lnTo>
                    <a:lnTo>
                      <a:pt x="225" y="60"/>
                    </a:lnTo>
                    <a:lnTo>
                      <a:pt x="225" y="15"/>
                    </a:lnTo>
                    <a:lnTo>
                      <a:pt x="225" y="30"/>
                    </a:lnTo>
                    <a:lnTo>
                      <a:pt x="232" y="38"/>
                    </a:lnTo>
                    <a:lnTo>
                      <a:pt x="232" y="53"/>
                    </a:lnTo>
                    <a:lnTo>
                      <a:pt x="232" y="8"/>
                    </a:lnTo>
                    <a:lnTo>
                      <a:pt x="232" y="23"/>
                    </a:lnTo>
                    <a:lnTo>
                      <a:pt x="240" y="30"/>
                    </a:lnTo>
                    <a:lnTo>
                      <a:pt x="240" y="53"/>
                    </a:lnTo>
                    <a:lnTo>
                      <a:pt x="240" y="15"/>
                    </a:lnTo>
                    <a:lnTo>
                      <a:pt x="240" y="23"/>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8" name="Freeform 14"/>
              <p:cNvSpPr>
                <a:spLocks/>
              </p:cNvSpPr>
              <p:nvPr/>
            </p:nvSpPr>
            <p:spPr bwMode="auto">
              <a:xfrm>
                <a:off x="5675" y="1118"/>
                <a:ext cx="63" cy="62"/>
              </a:xfrm>
              <a:custGeom>
                <a:avLst/>
                <a:gdLst>
                  <a:gd name="T0" fmla="*/ 0 w 98"/>
                  <a:gd name="T1" fmla="*/ 22 h 52"/>
                  <a:gd name="T2" fmla="*/ 0 w 98"/>
                  <a:gd name="T3" fmla="*/ 45 h 52"/>
                  <a:gd name="T4" fmla="*/ 0 w 98"/>
                  <a:gd name="T5" fmla="*/ 0 h 52"/>
                  <a:gd name="T6" fmla="*/ 0 w 98"/>
                  <a:gd name="T7" fmla="*/ 30 h 52"/>
                  <a:gd name="T8" fmla="*/ 8 w 98"/>
                  <a:gd name="T9" fmla="*/ 22 h 52"/>
                  <a:gd name="T10" fmla="*/ 8 w 98"/>
                  <a:gd name="T11" fmla="*/ 45 h 52"/>
                  <a:gd name="T12" fmla="*/ 8 w 98"/>
                  <a:gd name="T13" fmla="*/ 7 h 52"/>
                  <a:gd name="T14" fmla="*/ 8 w 98"/>
                  <a:gd name="T15" fmla="*/ 22 h 52"/>
                  <a:gd name="T16" fmla="*/ 15 w 98"/>
                  <a:gd name="T17" fmla="*/ 30 h 52"/>
                  <a:gd name="T18" fmla="*/ 15 w 98"/>
                  <a:gd name="T19" fmla="*/ 52 h 52"/>
                  <a:gd name="T20" fmla="*/ 15 w 98"/>
                  <a:gd name="T21" fmla="*/ 7 h 52"/>
                  <a:gd name="T22" fmla="*/ 15 w 98"/>
                  <a:gd name="T23" fmla="*/ 22 h 52"/>
                  <a:gd name="T24" fmla="*/ 23 w 98"/>
                  <a:gd name="T25" fmla="*/ 30 h 52"/>
                  <a:gd name="T26" fmla="*/ 23 w 98"/>
                  <a:gd name="T27" fmla="*/ 45 h 52"/>
                  <a:gd name="T28" fmla="*/ 23 w 98"/>
                  <a:gd name="T29" fmla="*/ 7 h 52"/>
                  <a:gd name="T30" fmla="*/ 23 w 98"/>
                  <a:gd name="T31" fmla="*/ 22 h 52"/>
                  <a:gd name="T32" fmla="*/ 30 w 98"/>
                  <a:gd name="T33" fmla="*/ 30 h 52"/>
                  <a:gd name="T34" fmla="*/ 30 w 98"/>
                  <a:gd name="T35" fmla="*/ 45 h 52"/>
                  <a:gd name="T36" fmla="*/ 30 w 98"/>
                  <a:gd name="T37" fmla="*/ 0 h 52"/>
                  <a:gd name="T38" fmla="*/ 30 w 98"/>
                  <a:gd name="T39" fmla="*/ 30 h 52"/>
                  <a:gd name="T40" fmla="*/ 38 w 98"/>
                  <a:gd name="T41" fmla="*/ 22 h 52"/>
                  <a:gd name="T42" fmla="*/ 38 w 98"/>
                  <a:gd name="T43" fmla="*/ 45 h 52"/>
                  <a:gd name="T44" fmla="*/ 38 w 98"/>
                  <a:gd name="T45" fmla="*/ 0 h 52"/>
                  <a:gd name="T46" fmla="*/ 38 w 98"/>
                  <a:gd name="T47" fmla="*/ 30 h 52"/>
                  <a:gd name="T48" fmla="*/ 45 w 98"/>
                  <a:gd name="T49" fmla="*/ 22 h 52"/>
                  <a:gd name="T50" fmla="*/ 45 w 98"/>
                  <a:gd name="T51" fmla="*/ 37 h 52"/>
                  <a:gd name="T52" fmla="*/ 45 w 98"/>
                  <a:gd name="T53" fmla="*/ 15 h 52"/>
                  <a:gd name="T54" fmla="*/ 45 w 98"/>
                  <a:gd name="T55" fmla="*/ 15 h 52"/>
                  <a:gd name="T56" fmla="*/ 53 w 98"/>
                  <a:gd name="T57" fmla="*/ 22 h 52"/>
                  <a:gd name="T58" fmla="*/ 53 w 98"/>
                  <a:gd name="T59" fmla="*/ 45 h 52"/>
                  <a:gd name="T60" fmla="*/ 53 w 98"/>
                  <a:gd name="T61" fmla="*/ 15 h 52"/>
                  <a:gd name="T62" fmla="*/ 53 w 98"/>
                  <a:gd name="T63" fmla="*/ 30 h 52"/>
                  <a:gd name="T64" fmla="*/ 60 w 98"/>
                  <a:gd name="T65" fmla="*/ 37 h 52"/>
                  <a:gd name="T66" fmla="*/ 60 w 98"/>
                  <a:gd name="T67" fmla="*/ 45 h 52"/>
                  <a:gd name="T68" fmla="*/ 60 w 98"/>
                  <a:gd name="T69" fmla="*/ 0 h 52"/>
                  <a:gd name="T70" fmla="*/ 60 w 98"/>
                  <a:gd name="T71" fmla="*/ 22 h 52"/>
                  <a:gd name="T72" fmla="*/ 68 w 98"/>
                  <a:gd name="T73" fmla="*/ 30 h 52"/>
                  <a:gd name="T74" fmla="*/ 68 w 98"/>
                  <a:gd name="T75" fmla="*/ 37 h 52"/>
                  <a:gd name="T76" fmla="*/ 68 w 98"/>
                  <a:gd name="T77" fmla="*/ 15 h 52"/>
                  <a:gd name="T78" fmla="*/ 68 w 98"/>
                  <a:gd name="T79" fmla="*/ 22 h 52"/>
                  <a:gd name="T80" fmla="*/ 75 w 98"/>
                  <a:gd name="T81" fmla="*/ 30 h 52"/>
                  <a:gd name="T82" fmla="*/ 75 w 98"/>
                  <a:gd name="T83" fmla="*/ 37 h 52"/>
                  <a:gd name="T84" fmla="*/ 75 w 98"/>
                  <a:gd name="T85" fmla="*/ 7 h 52"/>
                  <a:gd name="T86" fmla="*/ 75 w 98"/>
                  <a:gd name="T87" fmla="*/ 15 h 52"/>
                  <a:gd name="T88" fmla="*/ 83 w 98"/>
                  <a:gd name="T89" fmla="*/ 22 h 52"/>
                  <a:gd name="T90" fmla="*/ 83 w 98"/>
                  <a:gd name="T91" fmla="*/ 45 h 52"/>
                  <a:gd name="T92" fmla="*/ 83 w 98"/>
                  <a:gd name="T93" fmla="*/ 7 h 52"/>
                  <a:gd name="T94" fmla="*/ 83 w 98"/>
                  <a:gd name="T95" fmla="*/ 30 h 52"/>
                  <a:gd name="T96" fmla="*/ 90 w 98"/>
                  <a:gd name="T97" fmla="*/ 22 h 52"/>
                  <a:gd name="T98" fmla="*/ 90 w 98"/>
                  <a:gd name="T99" fmla="*/ 45 h 52"/>
                  <a:gd name="T100" fmla="*/ 90 w 98"/>
                  <a:gd name="T101" fmla="*/ 0 h 52"/>
                  <a:gd name="T102" fmla="*/ 90 w 98"/>
                  <a:gd name="T103" fmla="*/ 22 h 52"/>
                  <a:gd name="T104" fmla="*/ 98 w 98"/>
                  <a:gd name="T105"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 h="52">
                    <a:moveTo>
                      <a:pt x="0" y="22"/>
                    </a:moveTo>
                    <a:lnTo>
                      <a:pt x="0" y="45"/>
                    </a:lnTo>
                    <a:lnTo>
                      <a:pt x="0" y="0"/>
                    </a:lnTo>
                    <a:lnTo>
                      <a:pt x="0" y="30"/>
                    </a:lnTo>
                    <a:lnTo>
                      <a:pt x="8" y="22"/>
                    </a:lnTo>
                    <a:lnTo>
                      <a:pt x="8" y="45"/>
                    </a:lnTo>
                    <a:lnTo>
                      <a:pt x="8" y="7"/>
                    </a:lnTo>
                    <a:lnTo>
                      <a:pt x="8" y="22"/>
                    </a:lnTo>
                    <a:lnTo>
                      <a:pt x="15" y="30"/>
                    </a:lnTo>
                    <a:lnTo>
                      <a:pt x="15" y="52"/>
                    </a:lnTo>
                    <a:lnTo>
                      <a:pt x="15" y="7"/>
                    </a:lnTo>
                    <a:lnTo>
                      <a:pt x="15" y="22"/>
                    </a:lnTo>
                    <a:lnTo>
                      <a:pt x="23" y="30"/>
                    </a:lnTo>
                    <a:lnTo>
                      <a:pt x="23" y="45"/>
                    </a:lnTo>
                    <a:lnTo>
                      <a:pt x="23" y="7"/>
                    </a:lnTo>
                    <a:lnTo>
                      <a:pt x="23" y="22"/>
                    </a:lnTo>
                    <a:lnTo>
                      <a:pt x="30" y="30"/>
                    </a:lnTo>
                    <a:lnTo>
                      <a:pt x="30" y="45"/>
                    </a:lnTo>
                    <a:lnTo>
                      <a:pt x="30" y="0"/>
                    </a:lnTo>
                    <a:lnTo>
                      <a:pt x="30" y="30"/>
                    </a:lnTo>
                    <a:lnTo>
                      <a:pt x="38" y="22"/>
                    </a:lnTo>
                    <a:lnTo>
                      <a:pt x="38" y="45"/>
                    </a:lnTo>
                    <a:lnTo>
                      <a:pt x="38" y="0"/>
                    </a:lnTo>
                    <a:lnTo>
                      <a:pt x="38" y="30"/>
                    </a:lnTo>
                    <a:lnTo>
                      <a:pt x="45" y="22"/>
                    </a:lnTo>
                    <a:lnTo>
                      <a:pt x="45" y="37"/>
                    </a:lnTo>
                    <a:lnTo>
                      <a:pt x="45" y="15"/>
                    </a:lnTo>
                    <a:lnTo>
                      <a:pt x="45" y="15"/>
                    </a:lnTo>
                    <a:lnTo>
                      <a:pt x="53" y="22"/>
                    </a:lnTo>
                    <a:lnTo>
                      <a:pt x="53" y="45"/>
                    </a:lnTo>
                    <a:lnTo>
                      <a:pt x="53" y="15"/>
                    </a:lnTo>
                    <a:lnTo>
                      <a:pt x="53" y="30"/>
                    </a:lnTo>
                    <a:lnTo>
                      <a:pt x="60" y="37"/>
                    </a:lnTo>
                    <a:lnTo>
                      <a:pt x="60" y="45"/>
                    </a:lnTo>
                    <a:lnTo>
                      <a:pt x="60" y="0"/>
                    </a:lnTo>
                    <a:lnTo>
                      <a:pt x="60" y="22"/>
                    </a:lnTo>
                    <a:lnTo>
                      <a:pt x="68" y="30"/>
                    </a:lnTo>
                    <a:lnTo>
                      <a:pt x="68" y="37"/>
                    </a:lnTo>
                    <a:lnTo>
                      <a:pt x="68" y="15"/>
                    </a:lnTo>
                    <a:lnTo>
                      <a:pt x="68" y="22"/>
                    </a:lnTo>
                    <a:lnTo>
                      <a:pt x="75" y="30"/>
                    </a:lnTo>
                    <a:lnTo>
                      <a:pt x="75" y="37"/>
                    </a:lnTo>
                    <a:lnTo>
                      <a:pt x="75" y="7"/>
                    </a:lnTo>
                    <a:lnTo>
                      <a:pt x="75" y="15"/>
                    </a:lnTo>
                    <a:lnTo>
                      <a:pt x="83" y="22"/>
                    </a:lnTo>
                    <a:lnTo>
                      <a:pt x="83" y="45"/>
                    </a:lnTo>
                    <a:lnTo>
                      <a:pt x="83" y="7"/>
                    </a:lnTo>
                    <a:lnTo>
                      <a:pt x="83" y="30"/>
                    </a:lnTo>
                    <a:lnTo>
                      <a:pt x="90" y="22"/>
                    </a:lnTo>
                    <a:lnTo>
                      <a:pt x="90" y="45"/>
                    </a:lnTo>
                    <a:lnTo>
                      <a:pt x="90" y="0"/>
                    </a:lnTo>
                    <a:lnTo>
                      <a:pt x="90" y="22"/>
                    </a:lnTo>
                    <a:lnTo>
                      <a:pt x="98"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39" name="Freeform 15"/>
              <p:cNvSpPr>
                <a:spLocks/>
              </p:cNvSpPr>
              <p:nvPr/>
            </p:nvSpPr>
            <p:spPr bwMode="auto">
              <a:xfrm>
                <a:off x="4494" y="1172"/>
                <a:ext cx="199" cy="117"/>
              </a:xfrm>
              <a:custGeom>
                <a:avLst/>
                <a:gdLst>
                  <a:gd name="T0" fmla="*/ 15 w 308"/>
                  <a:gd name="T1" fmla="*/ 45 h 97"/>
                  <a:gd name="T2" fmla="*/ 38 w 308"/>
                  <a:gd name="T3" fmla="*/ 45 h 97"/>
                  <a:gd name="T4" fmla="*/ 60 w 308"/>
                  <a:gd name="T5" fmla="*/ 45 h 97"/>
                  <a:gd name="T6" fmla="*/ 83 w 308"/>
                  <a:gd name="T7" fmla="*/ 45 h 97"/>
                  <a:gd name="T8" fmla="*/ 90 w 308"/>
                  <a:gd name="T9" fmla="*/ 37 h 97"/>
                  <a:gd name="T10" fmla="*/ 98 w 308"/>
                  <a:gd name="T11" fmla="*/ 52 h 97"/>
                  <a:gd name="T12" fmla="*/ 105 w 308"/>
                  <a:gd name="T13" fmla="*/ 37 h 97"/>
                  <a:gd name="T14" fmla="*/ 105 w 308"/>
                  <a:gd name="T15" fmla="*/ 45 h 97"/>
                  <a:gd name="T16" fmla="*/ 113 w 308"/>
                  <a:gd name="T17" fmla="*/ 37 h 97"/>
                  <a:gd name="T18" fmla="*/ 120 w 308"/>
                  <a:gd name="T19" fmla="*/ 52 h 97"/>
                  <a:gd name="T20" fmla="*/ 128 w 308"/>
                  <a:gd name="T21" fmla="*/ 45 h 97"/>
                  <a:gd name="T22" fmla="*/ 128 w 308"/>
                  <a:gd name="T23" fmla="*/ 45 h 97"/>
                  <a:gd name="T24" fmla="*/ 143 w 308"/>
                  <a:gd name="T25" fmla="*/ 30 h 97"/>
                  <a:gd name="T26" fmla="*/ 150 w 308"/>
                  <a:gd name="T27" fmla="*/ 52 h 97"/>
                  <a:gd name="T28" fmla="*/ 158 w 308"/>
                  <a:gd name="T29" fmla="*/ 37 h 97"/>
                  <a:gd name="T30" fmla="*/ 158 w 308"/>
                  <a:gd name="T31" fmla="*/ 37 h 97"/>
                  <a:gd name="T32" fmla="*/ 165 w 308"/>
                  <a:gd name="T33" fmla="*/ 30 h 97"/>
                  <a:gd name="T34" fmla="*/ 173 w 308"/>
                  <a:gd name="T35" fmla="*/ 60 h 97"/>
                  <a:gd name="T36" fmla="*/ 180 w 308"/>
                  <a:gd name="T37" fmla="*/ 37 h 97"/>
                  <a:gd name="T38" fmla="*/ 180 w 308"/>
                  <a:gd name="T39" fmla="*/ 45 h 97"/>
                  <a:gd name="T40" fmla="*/ 188 w 308"/>
                  <a:gd name="T41" fmla="*/ 30 h 97"/>
                  <a:gd name="T42" fmla="*/ 195 w 308"/>
                  <a:gd name="T43" fmla="*/ 60 h 97"/>
                  <a:gd name="T44" fmla="*/ 203 w 308"/>
                  <a:gd name="T45" fmla="*/ 37 h 97"/>
                  <a:gd name="T46" fmla="*/ 203 w 308"/>
                  <a:gd name="T47" fmla="*/ 45 h 97"/>
                  <a:gd name="T48" fmla="*/ 210 w 308"/>
                  <a:gd name="T49" fmla="*/ 0 h 97"/>
                  <a:gd name="T50" fmla="*/ 218 w 308"/>
                  <a:gd name="T51" fmla="*/ 75 h 97"/>
                  <a:gd name="T52" fmla="*/ 225 w 308"/>
                  <a:gd name="T53" fmla="*/ 30 h 97"/>
                  <a:gd name="T54" fmla="*/ 225 w 308"/>
                  <a:gd name="T55" fmla="*/ 52 h 97"/>
                  <a:gd name="T56" fmla="*/ 233 w 308"/>
                  <a:gd name="T57" fmla="*/ 7 h 97"/>
                  <a:gd name="T58" fmla="*/ 240 w 308"/>
                  <a:gd name="T59" fmla="*/ 82 h 97"/>
                  <a:gd name="T60" fmla="*/ 248 w 308"/>
                  <a:gd name="T61" fmla="*/ 22 h 97"/>
                  <a:gd name="T62" fmla="*/ 248 w 308"/>
                  <a:gd name="T63" fmla="*/ 52 h 97"/>
                  <a:gd name="T64" fmla="*/ 255 w 308"/>
                  <a:gd name="T65" fmla="*/ 0 h 97"/>
                  <a:gd name="T66" fmla="*/ 263 w 308"/>
                  <a:gd name="T67" fmla="*/ 97 h 97"/>
                  <a:gd name="T68" fmla="*/ 270 w 308"/>
                  <a:gd name="T69" fmla="*/ 15 h 97"/>
                  <a:gd name="T70" fmla="*/ 270 w 308"/>
                  <a:gd name="T71" fmla="*/ 30 h 97"/>
                  <a:gd name="T72" fmla="*/ 278 w 308"/>
                  <a:gd name="T73" fmla="*/ 0 h 97"/>
                  <a:gd name="T74" fmla="*/ 285 w 308"/>
                  <a:gd name="T75" fmla="*/ 90 h 97"/>
                  <a:gd name="T76" fmla="*/ 293 w 308"/>
                  <a:gd name="T77" fmla="*/ 75 h 97"/>
                  <a:gd name="T78" fmla="*/ 293 w 308"/>
                  <a:gd name="T79" fmla="*/ 45 h 97"/>
                  <a:gd name="T80" fmla="*/ 300 w 308"/>
                  <a:gd name="T81" fmla="*/ 0 h 97"/>
                  <a:gd name="T82" fmla="*/ 308 w 308"/>
                  <a:gd name="T83" fmla="*/ 8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97">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37"/>
                    </a:lnTo>
                    <a:lnTo>
                      <a:pt x="90" y="52"/>
                    </a:lnTo>
                    <a:lnTo>
                      <a:pt x="90" y="37"/>
                    </a:lnTo>
                    <a:lnTo>
                      <a:pt x="90" y="37"/>
                    </a:lnTo>
                    <a:lnTo>
                      <a:pt x="98" y="45"/>
                    </a:lnTo>
                    <a:lnTo>
                      <a:pt x="98" y="52"/>
                    </a:lnTo>
                    <a:lnTo>
                      <a:pt x="98" y="30"/>
                    </a:lnTo>
                    <a:lnTo>
                      <a:pt x="98" y="45"/>
                    </a:lnTo>
                    <a:lnTo>
                      <a:pt x="105" y="37"/>
                    </a:lnTo>
                    <a:lnTo>
                      <a:pt x="105" y="45"/>
                    </a:lnTo>
                    <a:lnTo>
                      <a:pt x="105" y="37"/>
                    </a:lnTo>
                    <a:lnTo>
                      <a:pt x="105" y="45"/>
                    </a:lnTo>
                    <a:lnTo>
                      <a:pt x="113" y="37"/>
                    </a:lnTo>
                    <a:lnTo>
                      <a:pt x="113" y="52"/>
                    </a:lnTo>
                    <a:lnTo>
                      <a:pt x="113" y="37"/>
                    </a:lnTo>
                    <a:lnTo>
                      <a:pt x="113" y="37"/>
                    </a:lnTo>
                    <a:lnTo>
                      <a:pt x="120" y="45"/>
                    </a:lnTo>
                    <a:lnTo>
                      <a:pt x="120" y="52"/>
                    </a:lnTo>
                    <a:lnTo>
                      <a:pt x="120" y="30"/>
                    </a:lnTo>
                    <a:lnTo>
                      <a:pt x="120" y="37"/>
                    </a:lnTo>
                    <a:lnTo>
                      <a:pt x="128" y="45"/>
                    </a:lnTo>
                    <a:lnTo>
                      <a:pt x="128" y="52"/>
                    </a:lnTo>
                    <a:lnTo>
                      <a:pt x="128" y="30"/>
                    </a:lnTo>
                    <a:lnTo>
                      <a:pt x="128" y="45"/>
                    </a:lnTo>
                    <a:lnTo>
                      <a:pt x="143" y="45"/>
                    </a:lnTo>
                    <a:lnTo>
                      <a:pt x="143" y="52"/>
                    </a:lnTo>
                    <a:lnTo>
                      <a:pt x="143" y="30"/>
                    </a:lnTo>
                    <a:lnTo>
                      <a:pt x="143" y="45"/>
                    </a:lnTo>
                    <a:lnTo>
                      <a:pt x="150" y="37"/>
                    </a:lnTo>
                    <a:lnTo>
                      <a:pt x="150" y="52"/>
                    </a:lnTo>
                    <a:lnTo>
                      <a:pt x="150" y="30"/>
                    </a:lnTo>
                    <a:lnTo>
                      <a:pt x="150" y="45"/>
                    </a:lnTo>
                    <a:lnTo>
                      <a:pt x="158" y="37"/>
                    </a:lnTo>
                    <a:lnTo>
                      <a:pt x="158" y="60"/>
                    </a:lnTo>
                    <a:lnTo>
                      <a:pt x="158" y="30"/>
                    </a:lnTo>
                    <a:lnTo>
                      <a:pt x="158" y="37"/>
                    </a:lnTo>
                    <a:lnTo>
                      <a:pt x="165" y="45"/>
                    </a:lnTo>
                    <a:lnTo>
                      <a:pt x="165" y="60"/>
                    </a:lnTo>
                    <a:lnTo>
                      <a:pt x="165" y="30"/>
                    </a:lnTo>
                    <a:lnTo>
                      <a:pt x="165" y="37"/>
                    </a:lnTo>
                    <a:lnTo>
                      <a:pt x="173" y="30"/>
                    </a:lnTo>
                    <a:lnTo>
                      <a:pt x="173" y="60"/>
                    </a:lnTo>
                    <a:lnTo>
                      <a:pt x="173" y="30"/>
                    </a:lnTo>
                    <a:lnTo>
                      <a:pt x="173" y="30"/>
                    </a:lnTo>
                    <a:lnTo>
                      <a:pt x="180" y="37"/>
                    </a:lnTo>
                    <a:lnTo>
                      <a:pt x="180" y="60"/>
                    </a:lnTo>
                    <a:lnTo>
                      <a:pt x="180" y="22"/>
                    </a:lnTo>
                    <a:lnTo>
                      <a:pt x="180" y="45"/>
                    </a:lnTo>
                    <a:lnTo>
                      <a:pt x="188" y="37"/>
                    </a:lnTo>
                    <a:lnTo>
                      <a:pt x="188" y="67"/>
                    </a:lnTo>
                    <a:lnTo>
                      <a:pt x="188" y="30"/>
                    </a:lnTo>
                    <a:lnTo>
                      <a:pt x="188" y="37"/>
                    </a:lnTo>
                    <a:lnTo>
                      <a:pt x="195" y="45"/>
                    </a:lnTo>
                    <a:lnTo>
                      <a:pt x="195" y="60"/>
                    </a:lnTo>
                    <a:lnTo>
                      <a:pt x="195" y="22"/>
                    </a:lnTo>
                    <a:lnTo>
                      <a:pt x="195" y="45"/>
                    </a:lnTo>
                    <a:lnTo>
                      <a:pt x="203" y="37"/>
                    </a:lnTo>
                    <a:lnTo>
                      <a:pt x="203" y="60"/>
                    </a:lnTo>
                    <a:lnTo>
                      <a:pt x="203" y="22"/>
                    </a:lnTo>
                    <a:lnTo>
                      <a:pt x="203" y="45"/>
                    </a:lnTo>
                    <a:lnTo>
                      <a:pt x="210" y="37"/>
                    </a:lnTo>
                    <a:lnTo>
                      <a:pt x="210" y="75"/>
                    </a:lnTo>
                    <a:lnTo>
                      <a:pt x="210" y="0"/>
                    </a:lnTo>
                    <a:lnTo>
                      <a:pt x="210" y="52"/>
                    </a:lnTo>
                    <a:lnTo>
                      <a:pt x="218" y="45"/>
                    </a:lnTo>
                    <a:lnTo>
                      <a:pt x="218" y="75"/>
                    </a:lnTo>
                    <a:lnTo>
                      <a:pt x="218" y="0"/>
                    </a:lnTo>
                    <a:lnTo>
                      <a:pt x="218" y="37"/>
                    </a:lnTo>
                    <a:lnTo>
                      <a:pt x="225" y="30"/>
                    </a:lnTo>
                    <a:lnTo>
                      <a:pt x="225" y="75"/>
                    </a:lnTo>
                    <a:lnTo>
                      <a:pt x="225" y="7"/>
                    </a:lnTo>
                    <a:lnTo>
                      <a:pt x="225" y="52"/>
                    </a:lnTo>
                    <a:lnTo>
                      <a:pt x="233" y="45"/>
                    </a:lnTo>
                    <a:lnTo>
                      <a:pt x="233" y="75"/>
                    </a:lnTo>
                    <a:lnTo>
                      <a:pt x="233" y="7"/>
                    </a:lnTo>
                    <a:lnTo>
                      <a:pt x="233" y="45"/>
                    </a:lnTo>
                    <a:lnTo>
                      <a:pt x="240" y="37"/>
                    </a:lnTo>
                    <a:lnTo>
                      <a:pt x="240" y="82"/>
                    </a:lnTo>
                    <a:lnTo>
                      <a:pt x="240" y="7"/>
                    </a:lnTo>
                    <a:lnTo>
                      <a:pt x="240" y="15"/>
                    </a:lnTo>
                    <a:lnTo>
                      <a:pt x="248" y="22"/>
                    </a:lnTo>
                    <a:lnTo>
                      <a:pt x="248" y="67"/>
                    </a:lnTo>
                    <a:lnTo>
                      <a:pt x="248" y="15"/>
                    </a:lnTo>
                    <a:lnTo>
                      <a:pt x="248" y="52"/>
                    </a:lnTo>
                    <a:lnTo>
                      <a:pt x="255" y="45"/>
                    </a:lnTo>
                    <a:lnTo>
                      <a:pt x="255" y="90"/>
                    </a:lnTo>
                    <a:lnTo>
                      <a:pt x="255" y="0"/>
                    </a:lnTo>
                    <a:lnTo>
                      <a:pt x="255" y="30"/>
                    </a:lnTo>
                    <a:lnTo>
                      <a:pt x="263" y="22"/>
                    </a:lnTo>
                    <a:lnTo>
                      <a:pt x="263" y="97"/>
                    </a:lnTo>
                    <a:lnTo>
                      <a:pt x="263" y="0"/>
                    </a:lnTo>
                    <a:lnTo>
                      <a:pt x="263" y="22"/>
                    </a:lnTo>
                    <a:lnTo>
                      <a:pt x="270" y="15"/>
                    </a:lnTo>
                    <a:lnTo>
                      <a:pt x="270" y="97"/>
                    </a:lnTo>
                    <a:lnTo>
                      <a:pt x="270" y="0"/>
                    </a:lnTo>
                    <a:lnTo>
                      <a:pt x="270" y="30"/>
                    </a:lnTo>
                    <a:lnTo>
                      <a:pt x="278" y="37"/>
                    </a:lnTo>
                    <a:lnTo>
                      <a:pt x="278" y="90"/>
                    </a:lnTo>
                    <a:lnTo>
                      <a:pt x="278" y="0"/>
                    </a:lnTo>
                    <a:lnTo>
                      <a:pt x="278" y="37"/>
                    </a:lnTo>
                    <a:lnTo>
                      <a:pt x="285" y="22"/>
                    </a:lnTo>
                    <a:lnTo>
                      <a:pt x="285" y="90"/>
                    </a:lnTo>
                    <a:lnTo>
                      <a:pt x="285" y="0"/>
                    </a:lnTo>
                    <a:lnTo>
                      <a:pt x="285" y="82"/>
                    </a:lnTo>
                    <a:lnTo>
                      <a:pt x="293" y="75"/>
                    </a:lnTo>
                    <a:lnTo>
                      <a:pt x="293" y="90"/>
                    </a:lnTo>
                    <a:lnTo>
                      <a:pt x="293" y="7"/>
                    </a:lnTo>
                    <a:lnTo>
                      <a:pt x="293" y="45"/>
                    </a:lnTo>
                    <a:lnTo>
                      <a:pt x="300" y="52"/>
                    </a:lnTo>
                    <a:lnTo>
                      <a:pt x="300" y="90"/>
                    </a:lnTo>
                    <a:lnTo>
                      <a:pt x="300" y="0"/>
                    </a:lnTo>
                    <a:lnTo>
                      <a:pt x="300" y="52"/>
                    </a:lnTo>
                    <a:lnTo>
                      <a:pt x="308" y="45"/>
                    </a:lnTo>
                    <a:lnTo>
                      <a:pt x="308" y="82"/>
                    </a:lnTo>
                    <a:lnTo>
                      <a:pt x="308" y="7"/>
                    </a:lnTo>
                    <a:lnTo>
                      <a:pt x="30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0" name="Freeform 16"/>
              <p:cNvSpPr>
                <a:spLocks/>
              </p:cNvSpPr>
              <p:nvPr/>
            </p:nvSpPr>
            <p:spPr bwMode="auto">
              <a:xfrm>
                <a:off x="4693" y="1172"/>
                <a:ext cx="159" cy="117"/>
              </a:xfrm>
              <a:custGeom>
                <a:avLst/>
                <a:gdLst>
                  <a:gd name="T0" fmla="*/ 7 w 247"/>
                  <a:gd name="T1" fmla="*/ 90 h 97"/>
                  <a:gd name="T2" fmla="*/ 15 w 247"/>
                  <a:gd name="T3" fmla="*/ 52 h 97"/>
                  <a:gd name="T4" fmla="*/ 15 w 247"/>
                  <a:gd name="T5" fmla="*/ 15 h 97"/>
                  <a:gd name="T6" fmla="*/ 22 w 247"/>
                  <a:gd name="T7" fmla="*/ 0 h 97"/>
                  <a:gd name="T8" fmla="*/ 30 w 247"/>
                  <a:gd name="T9" fmla="*/ 75 h 97"/>
                  <a:gd name="T10" fmla="*/ 37 w 247"/>
                  <a:gd name="T11" fmla="*/ 52 h 97"/>
                  <a:gd name="T12" fmla="*/ 37 w 247"/>
                  <a:gd name="T13" fmla="*/ 52 h 97"/>
                  <a:gd name="T14" fmla="*/ 45 w 247"/>
                  <a:gd name="T15" fmla="*/ 0 h 97"/>
                  <a:gd name="T16" fmla="*/ 52 w 247"/>
                  <a:gd name="T17" fmla="*/ 82 h 97"/>
                  <a:gd name="T18" fmla="*/ 60 w 247"/>
                  <a:gd name="T19" fmla="*/ 52 h 97"/>
                  <a:gd name="T20" fmla="*/ 60 w 247"/>
                  <a:gd name="T21" fmla="*/ 52 h 97"/>
                  <a:gd name="T22" fmla="*/ 67 w 247"/>
                  <a:gd name="T23" fmla="*/ 0 h 97"/>
                  <a:gd name="T24" fmla="*/ 75 w 247"/>
                  <a:gd name="T25" fmla="*/ 90 h 97"/>
                  <a:gd name="T26" fmla="*/ 82 w 247"/>
                  <a:gd name="T27" fmla="*/ 30 h 97"/>
                  <a:gd name="T28" fmla="*/ 82 w 247"/>
                  <a:gd name="T29" fmla="*/ 30 h 97"/>
                  <a:gd name="T30" fmla="*/ 90 w 247"/>
                  <a:gd name="T31" fmla="*/ 7 h 97"/>
                  <a:gd name="T32" fmla="*/ 97 w 247"/>
                  <a:gd name="T33" fmla="*/ 97 h 97"/>
                  <a:gd name="T34" fmla="*/ 105 w 247"/>
                  <a:gd name="T35" fmla="*/ 45 h 97"/>
                  <a:gd name="T36" fmla="*/ 105 w 247"/>
                  <a:gd name="T37" fmla="*/ 30 h 97"/>
                  <a:gd name="T38" fmla="*/ 112 w 247"/>
                  <a:gd name="T39" fmla="*/ 0 h 97"/>
                  <a:gd name="T40" fmla="*/ 120 w 247"/>
                  <a:gd name="T41" fmla="*/ 67 h 97"/>
                  <a:gd name="T42" fmla="*/ 127 w 247"/>
                  <a:gd name="T43" fmla="*/ 37 h 97"/>
                  <a:gd name="T44" fmla="*/ 127 w 247"/>
                  <a:gd name="T45" fmla="*/ 45 h 97"/>
                  <a:gd name="T46" fmla="*/ 135 w 247"/>
                  <a:gd name="T47" fmla="*/ 7 h 97"/>
                  <a:gd name="T48" fmla="*/ 142 w 247"/>
                  <a:gd name="T49" fmla="*/ 60 h 97"/>
                  <a:gd name="T50" fmla="*/ 150 w 247"/>
                  <a:gd name="T51" fmla="*/ 52 h 97"/>
                  <a:gd name="T52" fmla="*/ 150 w 247"/>
                  <a:gd name="T53" fmla="*/ 45 h 97"/>
                  <a:gd name="T54" fmla="*/ 157 w 247"/>
                  <a:gd name="T55" fmla="*/ 67 h 97"/>
                  <a:gd name="T56" fmla="*/ 165 w 247"/>
                  <a:gd name="T57" fmla="*/ 45 h 97"/>
                  <a:gd name="T58" fmla="*/ 172 w 247"/>
                  <a:gd name="T59" fmla="*/ 22 h 97"/>
                  <a:gd name="T60" fmla="*/ 180 w 247"/>
                  <a:gd name="T61" fmla="*/ 67 h 97"/>
                  <a:gd name="T62" fmla="*/ 187 w 247"/>
                  <a:gd name="T63" fmla="*/ 30 h 97"/>
                  <a:gd name="T64" fmla="*/ 187 w 247"/>
                  <a:gd name="T65" fmla="*/ 30 h 97"/>
                  <a:gd name="T66" fmla="*/ 195 w 247"/>
                  <a:gd name="T67" fmla="*/ 22 h 97"/>
                  <a:gd name="T68" fmla="*/ 202 w 247"/>
                  <a:gd name="T69" fmla="*/ 60 h 97"/>
                  <a:gd name="T70" fmla="*/ 210 w 247"/>
                  <a:gd name="T71" fmla="*/ 52 h 97"/>
                  <a:gd name="T72" fmla="*/ 210 w 247"/>
                  <a:gd name="T73" fmla="*/ 30 h 97"/>
                  <a:gd name="T74" fmla="*/ 217 w 247"/>
                  <a:gd name="T75" fmla="*/ 22 h 97"/>
                  <a:gd name="T76" fmla="*/ 225 w 247"/>
                  <a:gd name="T77" fmla="*/ 67 h 97"/>
                  <a:gd name="T78" fmla="*/ 232 w 247"/>
                  <a:gd name="T79" fmla="*/ 37 h 97"/>
                  <a:gd name="T80" fmla="*/ 232 w 247"/>
                  <a:gd name="T81" fmla="*/ 52 h 97"/>
                  <a:gd name="T82" fmla="*/ 240 w 247"/>
                  <a:gd name="T83" fmla="*/ 1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7">
                    <a:moveTo>
                      <a:pt x="0" y="45"/>
                    </a:moveTo>
                    <a:lnTo>
                      <a:pt x="7" y="37"/>
                    </a:lnTo>
                    <a:lnTo>
                      <a:pt x="7" y="90"/>
                    </a:lnTo>
                    <a:lnTo>
                      <a:pt x="7" y="0"/>
                    </a:lnTo>
                    <a:lnTo>
                      <a:pt x="7" y="45"/>
                    </a:lnTo>
                    <a:lnTo>
                      <a:pt x="15" y="52"/>
                    </a:lnTo>
                    <a:lnTo>
                      <a:pt x="15" y="90"/>
                    </a:lnTo>
                    <a:lnTo>
                      <a:pt x="15" y="7"/>
                    </a:lnTo>
                    <a:lnTo>
                      <a:pt x="15" y="15"/>
                    </a:lnTo>
                    <a:lnTo>
                      <a:pt x="22" y="22"/>
                    </a:lnTo>
                    <a:lnTo>
                      <a:pt x="22" y="82"/>
                    </a:lnTo>
                    <a:lnTo>
                      <a:pt x="22" y="0"/>
                    </a:lnTo>
                    <a:lnTo>
                      <a:pt x="22" y="37"/>
                    </a:lnTo>
                    <a:lnTo>
                      <a:pt x="30" y="30"/>
                    </a:lnTo>
                    <a:lnTo>
                      <a:pt x="30" y="75"/>
                    </a:lnTo>
                    <a:lnTo>
                      <a:pt x="30" y="7"/>
                    </a:lnTo>
                    <a:lnTo>
                      <a:pt x="30" y="45"/>
                    </a:lnTo>
                    <a:lnTo>
                      <a:pt x="37" y="52"/>
                    </a:lnTo>
                    <a:lnTo>
                      <a:pt x="37" y="82"/>
                    </a:lnTo>
                    <a:lnTo>
                      <a:pt x="37" y="0"/>
                    </a:lnTo>
                    <a:lnTo>
                      <a:pt x="37" y="52"/>
                    </a:lnTo>
                    <a:lnTo>
                      <a:pt x="45" y="60"/>
                    </a:lnTo>
                    <a:lnTo>
                      <a:pt x="45" y="75"/>
                    </a:lnTo>
                    <a:lnTo>
                      <a:pt x="45" y="0"/>
                    </a:lnTo>
                    <a:lnTo>
                      <a:pt x="45" y="52"/>
                    </a:lnTo>
                    <a:lnTo>
                      <a:pt x="52" y="45"/>
                    </a:lnTo>
                    <a:lnTo>
                      <a:pt x="52" y="82"/>
                    </a:lnTo>
                    <a:lnTo>
                      <a:pt x="52" y="0"/>
                    </a:lnTo>
                    <a:lnTo>
                      <a:pt x="52" y="60"/>
                    </a:lnTo>
                    <a:lnTo>
                      <a:pt x="60" y="52"/>
                    </a:lnTo>
                    <a:lnTo>
                      <a:pt x="60" y="75"/>
                    </a:lnTo>
                    <a:lnTo>
                      <a:pt x="60" y="7"/>
                    </a:lnTo>
                    <a:lnTo>
                      <a:pt x="60" y="52"/>
                    </a:lnTo>
                    <a:lnTo>
                      <a:pt x="67" y="45"/>
                    </a:lnTo>
                    <a:lnTo>
                      <a:pt x="67" y="90"/>
                    </a:lnTo>
                    <a:lnTo>
                      <a:pt x="67" y="0"/>
                    </a:lnTo>
                    <a:lnTo>
                      <a:pt x="67" y="45"/>
                    </a:lnTo>
                    <a:lnTo>
                      <a:pt x="75" y="52"/>
                    </a:lnTo>
                    <a:lnTo>
                      <a:pt x="75" y="90"/>
                    </a:lnTo>
                    <a:lnTo>
                      <a:pt x="75" y="0"/>
                    </a:lnTo>
                    <a:lnTo>
                      <a:pt x="75" y="22"/>
                    </a:lnTo>
                    <a:lnTo>
                      <a:pt x="82" y="30"/>
                    </a:lnTo>
                    <a:lnTo>
                      <a:pt x="82" y="90"/>
                    </a:lnTo>
                    <a:lnTo>
                      <a:pt x="82" y="7"/>
                    </a:lnTo>
                    <a:lnTo>
                      <a:pt x="82" y="30"/>
                    </a:lnTo>
                    <a:lnTo>
                      <a:pt x="90" y="37"/>
                    </a:lnTo>
                    <a:lnTo>
                      <a:pt x="90" y="75"/>
                    </a:lnTo>
                    <a:lnTo>
                      <a:pt x="90" y="7"/>
                    </a:lnTo>
                    <a:lnTo>
                      <a:pt x="90" y="30"/>
                    </a:lnTo>
                    <a:lnTo>
                      <a:pt x="97" y="37"/>
                    </a:lnTo>
                    <a:lnTo>
                      <a:pt x="97" y="97"/>
                    </a:lnTo>
                    <a:lnTo>
                      <a:pt x="97" y="0"/>
                    </a:lnTo>
                    <a:lnTo>
                      <a:pt x="97" y="52"/>
                    </a:lnTo>
                    <a:lnTo>
                      <a:pt x="105" y="45"/>
                    </a:lnTo>
                    <a:lnTo>
                      <a:pt x="105" y="90"/>
                    </a:lnTo>
                    <a:lnTo>
                      <a:pt x="105" y="0"/>
                    </a:lnTo>
                    <a:lnTo>
                      <a:pt x="105" y="30"/>
                    </a:lnTo>
                    <a:lnTo>
                      <a:pt x="112" y="37"/>
                    </a:lnTo>
                    <a:lnTo>
                      <a:pt x="112" y="82"/>
                    </a:lnTo>
                    <a:lnTo>
                      <a:pt x="112" y="0"/>
                    </a:lnTo>
                    <a:lnTo>
                      <a:pt x="112" y="30"/>
                    </a:lnTo>
                    <a:lnTo>
                      <a:pt x="120" y="22"/>
                    </a:lnTo>
                    <a:lnTo>
                      <a:pt x="120" y="67"/>
                    </a:lnTo>
                    <a:lnTo>
                      <a:pt x="120" y="22"/>
                    </a:lnTo>
                    <a:lnTo>
                      <a:pt x="120" y="45"/>
                    </a:lnTo>
                    <a:lnTo>
                      <a:pt x="127" y="37"/>
                    </a:lnTo>
                    <a:lnTo>
                      <a:pt x="127" y="67"/>
                    </a:lnTo>
                    <a:lnTo>
                      <a:pt x="127" y="22"/>
                    </a:lnTo>
                    <a:lnTo>
                      <a:pt x="127" y="45"/>
                    </a:lnTo>
                    <a:lnTo>
                      <a:pt x="135" y="52"/>
                    </a:lnTo>
                    <a:lnTo>
                      <a:pt x="135" y="67"/>
                    </a:lnTo>
                    <a:lnTo>
                      <a:pt x="135" y="7"/>
                    </a:lnTo>
                    <a:lnTo>
                      <a:pt x="135" y="37"/>
                    </a:lnTo>
                    <a:lnTo>
                      <a:pt x="142" y="30"/>
                    </a:lnTo>
                    <a:lnTo>
                      <a:pt x="142" y="60"/>
                    </a:lnTo>
                    <a:lnTo>
                      <a:pt x="142" y="22"/>
                    </a:lnTo>
                    <a:lnTo>
                      <a:pt x="142" y="45"/>
                    </a:lnTo>
                    <a:lnTo>
                      <a:pt x="150" y="52"/>
                    </a:lnTo>
                    <a:lnTo>
                      <a:pt x="150" y="67"/>
                    </a:lnTo>
                    <a:lnTo>
                      <a:pt x="150" y="7"/>
                    </a:lnTo>
                    <a:lnTo>
                      <a:pt x="150" y="45"/>
                    </a:lnTo>
                    <a:lnTo>
                      <a:pt x="157" y="37"/>
                    </a:lnTo>
                    <a:lnTo>
                      <a:pt x="157" y="22"/>
                    </a:lnTo>
                    <a:lnTo>
                      <a:pt x="157" y="67"/>
                    </a:lnTo>
                    <a:lnTo>
                      <a:pt x="165" y="75"/>
                    </a:lnTo>
                    <a:lnTo>
                      <a:pt x="165" y="0"/>
                    </a:lnTo>
                    <a:lnTo>
                      <a:pt x="165" y="45"/>
                    </a:lnTo>
                    <a:lnTo>
                      <a:pt x="172" y="37"/>
                    </a:lnTo>
                    <a:lnTo>
                      <a:pt x="172" y="60"/>
                    </a:lnTo>
                    <a:lnTo>
                      <a:pt x="172" y="22"/>
                    </a:lnTo>
                    <a:lnTo>
                      <a:pt x="172" y="37"/>
                    </a:lnTo>
                    <a:lnTo>
                      <a:pt x="180" y="30"/>
                    </a:lnTo>
                    <a:lnTo>
                      <a:pt x="180" y="67"/>
                    </a:lnTo>
                    <a:lnTo>
                      <a:pt x="180" y="15"/>
                    </a:lnTo>
                    <a:lnTo>
                      <a:pt x="180" y="37"/>
                    </a:lnTo>
                    <a:lnTo>
                      <a:pt x="187" y="30"/>
                    </a:lnTo>
                    <a:lnTo>
                      <a:pt x="187" y="67"/>
                    </a:lnTo>
                    <a:lnTo>
                      <a:pt x="187" y="15"/>
                    </a:lnTo>
                    <a:lnTo>
                      <a:pt x="187" y="30"/>
                    </a:lnTo>
                    <a:lnTo>
                      <a:pt x="195" y="37"/>
                    </a:lnTo>
                    <a:lnTo>
                      <a:pt x="195" y="60"/>
                    </a:lnTo>
                    <a:lnTo>
                      <a:pt x="195" y="22"/>
                    </a:lnTo>
                    <a:lnTo>
                      <a:pt x="195" y="45"/>
                    </a:lnTo>
                    <a:lnTo>
                      <a:pt x="202" y="37"/>
                    </a:lnTo>
                    <a:lnTo>
                      <a:pt x="202" y="60"/>
                    </a:lnTo>
                    <a:lnTo>
                      <a:pt x="202" y="22"/>
                    </a:lnTo>
                    <a:lnTo>
                      <a:pt x="202" y="60"/>
                    </a:lnTo>
                    <a:lnTo>
                      <a:pt x="210" y="52"/>
                    </a:lnTo>
                    <a:lnTo>
                      <a:pt x="210" y="67"/>
                    </a:lnTo>
                    <a:lnTo>
                      <a:pt x="210" y="15"/>
                    </a:lnTo>
                    <a:lnTo>
                      <a:pt x="210" y="30"/>
                    </a:lnTo>
                    <a:lnTo>
                      <a:pt x="217" y="37"/>
                    </a:lnTo>
                    <a:lnTo>
                      <a:pt x="217" y="67"/>
                    </a:lnTo>
                    <a:lnTo>
                      <a:pt x="217" y="22"/>
                    </a:lnTo>
                    <a:lnTo>
                      <a:pt x="217" y="45"/>
                    </a:lnTo>
                    <a:lnTo>
                      <a:pt x="225" y="52"/>
                    </a:lnTo>
                    <a:lnTo>
                      <a:pt x="225" y="67"/>
                    </a:lnTo>
                    <a:lnTo>
                      <a:pt x="225" y="22"/>
                    </a:lnTo>
                    <a:lnTo>
                      <a:pt x="225" y="45"/>
                    </a:lnTo>
                    <a:lnTo>
                      <a:pt x="232" y="37"/>
                    </a:lnTo>
                    <a:lnTo>
                      <a:pt x="232" y="82"/>
                    </a:lnTo>
                    <a:lnTo>
                      <a:pt x="232" y="7"/>
                    </a:lnTo>
                    <a:lnTo>
                      <a:pt x="232" y="52"/>
                    </a:lnTo>
                    <a:lnTo>
                      <a:pt x="240" y="45"/>
                    </a:lnTo>
                    <a:lnTo>
                      <a:pt x="240" y="67"/>
                    </a:lnTo>
                    <a:lnTo>
                      <a:pt x="240" y="15"/>
                    </a:lnTo>
                    <a:lnTo>
                      <a:pt x="240" y="45"/>
                    </a:lnTo>
                    <a:lnTo>
                      <a:pt x="247"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1" name="Freeform 17"/>
              <p:cNvSpPr>
                <a:spLocks/>
              </p:cNvSpPr>
              <p:nvPr/>
            </p:nvSpPr>
            <p:spPr bwMode="auto">
              <a:xfrm>
                <a:off x="4852" y="1172"/>
                <a:ext cx="150" cy="109"/>
              </a:xfrm>
              <a:custGeom>
                <a:avLst/>
                <a:gdLst>
                  <a:gd name="T0" fmla="*/ 0 w 233"/>
                  <a:gd name="T1" fmla="*/ 22 h 90"/>
                  <a:gd name="T2" fmla="*/ 8 w 233"/>
                  <a:gd name="T3" fmla="*/ 67 h 90"/>
                  <a:gd name="T4" fmla="*/ 15 w 233"/>
                  <a:gd name="T5" fmla="*/ 37 h 90"/>
                  <a:gd name="T6" fmla="*/ 15 w 233"/>
                  <a:gd name="T7" fmla="*/ 45 h 90"/>
                  <a:gd name="T8" fmla="*/ 23 w 233"/>
                  <a:gd name="T9" fmla="*/ 30 h 90"/>
                  <a:gd name="T10" fmla="*/ 30 w 233"/>
                  <a:gd name="T11" fmla="*/ 75 h 90"/>
                  <a:gd name="T12" fmla="*/ 38 w 233"/>
                  <a:gd name="T13" fmla="*/ 30 h 90"/>
                  <a:gd name="T14" fmla="*/ 38 w 233"/>
                  <a:gd name="T15" fmla="*/ 22 h 90"/>
                  <a:gd name="T16" fmla="*/ 45 w 233"/>
                  <a:gd name="T17" fmla="*/ 7 h 90"/>
                  <a:gd name="T18" fmla="*/ 53 w 233"/>
                  <a:gd name="T19" fmla="*/ 82 h 90"/>
                  <a:gd name="T20" fmla="*/ 60 w 233"/>
                  <a:gd name="T21" fmla="*/ 52 h 90"/>
                  <a:gd name="T22" fmla="*/ 60 w 233"/>
                  <a:gd name="T23" fmla="*/ 30 h 90"/>
                  <a:gd name="T24" fmla="*/ 68 w 233"/>
                  <a:gd name="T25" fmla="*/ 0 h 90"/>
                  <a:gd name="T26" fmla="*/ 75 w 233"/>
                  <a:gd name="T27" fmla="*/ 75 h 90"/>
                  <a:gd name="T28" fmla="*/ 83 w 233"/>
                  <a:gd name="T29" fmla="*/ 52 h 90"/>
                  <a:gd name="T30" fmla="*/ 83 w 233"/>
                  <a:gd name="T31" fmla="*/ 37 h 90"/>
                  <a:gd name="T32" fmla="*/ 90 w 233"/>
                  <a:gd name="T33" fmla="*/ 15 h 90"/>
                  <a:gd name="T34" fmla="*/ 98 w 233"/>
                  <a:gd name="T35" fmla="*/ 75 h 90"/>
                  <a:gd name="T36" fmla="*/ 105 w 233"/>
                  <a:gd name="T37" fmla="*/ 45 h 90"/>
                  <a:gd name="T38" fmla="*/ 105 w 233"/>
                  <a:gd name="T39" fmla="*/ 45 h 90"/>
                  <a:gd name="T40" fmla="*/ 113 w 233"/>
                  <a:gd name="T41" fmla="*/ 0 h 90"/>
                  <a:gd name="T42" fmla="*/ 120 w 233"/>
                  <a:gd name="T43" fmla="*/ 60 h 90"/>
                  <a:gd name="T44" fmla="*/ 128 w 233"/>
                  <a:gd name="T45" fmla="*/ 37 h 90"/>
                  <a:gd name="T46" fmla="*/ 128 w 233"/>
                  <a:gd name="T47" fmla="*/ 37 h 90"/>
                  <a:gd name="T48" fmla="*/ 135 w 233"/>
                  <a:gd name="T49" fmla="*/ 15 h 90"/>
                  <a:gd name="T50" fmla="*/ 143 w 233"/>
                  <a:gd name="T51" fmla="*/ 67 h 90"/>
                  <a:gd name="T52" fmla="*/ 150 w 233"/>
                  <a:gd name="T53" fmla="*/ 52 h 90"/>
                  <a:gd name="T54" fmla="*/ 150 w 233"/>
                  <a:gd name="T55" fmla="*/ 30 h 90"/>
                  <a:gd name="T56" fmla="*/ 158 w 233"/>
                  <a:gd name="T57" fmla="*/ 0 h 90"/>
                  <a:gd name="T58" fmla="*/ 165 w 233"/>
                  <a:gd name="T59" fmla="*/ 75 h 90"/>
                  <a:gd name="T60" fmla="*/ 173 w 233"/>
                  <a:gd name="T61" fmla="*/ 52 h 90"/>
                  <a:gd name="T62" fmla="*/ 173 w 233"/>
                  <a:gd name="T63" fmla="*/ 45 h 90"/>
                  <a:gd name="T64" fmla="*/ 180 w 233"/>
                  <a:gd name="T65" fmla="*/ 7 h 90"/>
                  <a:gd name="T66" fmla="*/ 188 w 233"/>
                  <a:gd name="T67" fmla="*/ 67 h 90"/>
                  <a:gd name="T68" fmla="*/ 195 w 233"/>
                  <a:gd name="T69" fmla="*/ 22 h 90"/>
                  <a:gd name="T70" fmla="*/ 195 w 233"/>
                  <a:gd name="T71" fmla="*/ 45 h 90"/>
                  <a:gd name="T72" fmla="*/ 203 w 233"/>
                  <a:gd name="T73" fmla="*/ 15 h 90"/>
                  <a:gd name="T74" fmla="*/ 210 w 233"/>
                  <a:gd name="T75" fmla="*/ 67 h 90"/>
                  <a:gd name="T76" fmla="*/ 218 w 233"/>
                  <a:gd name="T77" fmla="*/ 45 h 90"/>
                  <a:gd name="T78" fmla="*/ 218 w 233"/>
                  <a:gd name="T79" fmla="*/ 37 h 90"/>
                  <a:gd name="T80" fmla="*/ 225 w 233"/>
                  <a:gd name="T81" fmla="*/ 15 h 90"/>
                  <a:gd name="T82" fmla="*/ 233 w 233"/>
                  <a:gd name="T83" fmla="*/ 7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90">
                    <a:moveTo>
                      <a:pt x="0" y="37"/>
                    </a:moveTo>
                    <a:lnTo>
                      <a:pt x="0" y="60"/>
                    </a:lnTo>
                    <a:lnTo>
                      <a:pt x="0" y="22"/>
                    </a:lnTo>
                    <a:lnTo>
                      <a:pt x="0" y="45"/>
                    </a:lnTo>
                    <a:lnTo>
                      <a:pt x="8" y="37"/>
                    </a:lnTo>
                    <a:lnTo>
                      <a:pt x="8" y="67"/>
                    </a:lnTo>
                    <a:lnTo>
                      <a:pt x="8" y="22"/>
                    </a:lnTo>
                    <a:lnTo>
                      <a:pt x="8" y="45"/>
                    </a:lnTo>
                    <a:lnTo>
                      <a:pt x="15" y="37"/>
                    </a:lnTo>
                    <a:lnTo>
                      <a:pt x="15" y="75"/>
                    </a:lnTo>
                    <a:lnTo>
                      <a:pt x="15" y="7"/>
                    </a:lnTo>
                    <a:lnTo>
                      <a:pt x="15" y="45"/>
                    </a:lnTo>
                    <a:lnTo>
                      <a:pt x="23" y="37"/>
                    </a:lnTo>
                    <a:lnTo>
                      <a:pt x="23" y="60"/>
                    </a:lnTo>
                    <a:lnTo>
                      <a:pt x="23" y="30"/>
                    </a:lnTo>
                    <a:lnTo>
                      <a:pt x="23" y="45"/>
                    </a:lnTo>
                    <a:lnTo>
                      <a:pt x="30" y="37"/>
                    </a:lnTo>
                    <a:lnTo>
                      <a:pt x="30" y="75"/>
                    </a:lnTo>
                    <a:lnTo>
                      <a:pt x="30" y="22"/>
                    </a:lnTo>
                    <a:lnTo>
                      <a:pt x="30" y="37"/>
                    </a:lnTo>
                    <a:lnTo>
                      <a:pt x="38" y="30"/>
                    </a:lnTo>
                    <a:lnTo>
                      <a:pt x="38" y="90"/>
                    </a:lnTo>
                    <a:lnTo>
                      <a:pt x="38" y="7"/>
                    </a:lnTo>
                    <a:lnTo>
                      <a:pt x="38" y="22"/>
                    </a:lnTo>
                    <a:lnTo>
                      <a:pt x="45" y="15"/>
                    </a:lnTo>
                    <a:lnTo>
                      <a:pt x="45" y="90"/>
                    </a:lnTo>
                    <a:lnTo>
                      <a:pt x="45" y="7"/>
                    </a:lnTo>
                    <a:lnTo>
                      <a:pt x="45" y="37"/>
                    </a:lnTo>
                    <a:lnTo>
                      <a:pt x="53" y="30"/>
                    </a:lnTo>
                    <a:lnTo>
                      <a:pt x="53" y="82"/>
                    </a:lnTo>
                    <a:lnTo>
                      <a:pt x="53" y="0"/>
                    </a:lnTo>
                    <a:lnTo>
                      <a:pt x="53" y="45"/>
                    </a:lnTo>
                    <a:lnTo>
                      <a:pt x="60" y="52"/>
                    </a:lnTo>
                    <a:lnTo>
                      <a:pt x="60" y="90"/>
                    </a:lnTo>
                    <a:lnTo>
                      <a:pt x="60" y="0"/>
                    </a:lnTo>
                    <a:lnTo>
                      <a:pt x="60" y="30"/>
                    </a:lnTo>
                    <a:lnTo>
                      <a:pt x="68" y="37"/>
                    </a:lnTo>
                    <a:lnTo>
                      <a:pt x="68" y="82"/>
                    </a:lnTo>
                    <a:lnTo>
                      <a:pt x="68" y="0"/>
                    </a:lnTo>
                    <a:lnTo>
                      <a:pt x="68" y="60"/>
                    </a:lnTo>
                    <a:lnTo>
                      <a:pt x="75" y="52"/>
                    </a:lnTo>
                    <a:lnTo>
                      <a:pt x="75" y="75"/>
                    </a:lnTo>
                    <a:lnTo>
                      <a:pt x="75" y="0"/>
                    </a:lnTo>
                    <a:lnTo>
                      <a:pt x="75" y="60"/>
                    </a:lnTo>
                    <a:lnTo>
                      <a:pt x="83" y="52"/>
                    </a:lnTo>
                    <a:lnTo>
                      <a:pt x="83" y="82"/>
                    </a:lnTo>
                    <a:lnTo>
                      <a:pt x="83" y="0"/>
                    </a:lnTo>
                    <a:lnTo>
                      <a:pt x="83" y="37"/>
                    </a:lnTo>
                    <a:lnTo>
                      <a:pt x="90" y="45"/>
                    </a:lnTo>
                    <a:lnTo>
                      <a:pt x="90" y="67"/>
                    </a:lnTo>
                    <a:lnTo>
                      <a:pt x="90" y="15"/>
                    </a:lnTo>
                    <a:lnTo>
                      <a:pt x="90" y="37"/>
                    </a:lnTo>
                    <a:lnTo>
                      <a:pt x="98" y="45"/>
                    </a:lnTo>
                    <a:lnTo>
                      <a:pt x="98" y="75"/>
                    </a:lnTo>
                    <a:lnTo>
                      <a:pt x="98" y="15"/>
                    </a:lnTo>
                    <a:lnTo>
                      <a:pt x="98" y="37"/>
                    </a:lnTo>
                    <a:lnTo>
                      <a:pt x="105" y="45"/>
                    </a:lnTo>
                    <a:lnTo>
                      <a:pt x="105" y="75"/>
                    </a:lnTo>
                    <a:lnTo>
                      <a:pt x="105" y="15"/>
                    </a:lnTo>
                    <a:lnTo>
                      <a:pt x="105" y="45"/>
                    </a:lnTo>
                    <a:lnTo>
                      <a:pt x="113" y="52"/>
                    </a:lnTo>
                    <a:lnTo>
                      <a:pt x="113" y="75"/>
                    </a:lnTo>
                    <a:lnTo>
                      <a:pt x="113" y="0"/>
                    </a:lnTo>
                    <a:lnTo>
                      <a:pt x="113" y="30"/>
                    </a:lnTo>
                    <a:lnTo>
                      <a:pt x="120" y="37"/>
                    </a:lnTo>
                    <a:lnTo>
                      <a:pt x="120" y="60"/>
                    </a:lnTo>
                    <a:lnTo>
                      <a:pt x="120" y="22"/>
                    </a:lnTo>
                    <a:lnTo>
                      <a:pt x="120" y="45"/>
                    </a:lnTo>
                    <a:lnTo>
                      <a:pt x="128" y="37"/>
                    </a:lnTo>
                    <a:lnTo>
                      <a:pt x="128" y="60"/>
                    </a:lnTo>
                    <a:lnTo>
                      <a:pt x="128" y="7"/>
                    </a:lnTo>
                    <a:lnTo>
                      <a:pt x="128" y="37"/>
                    </a:lnTo>
                    <a:lnTo>
                      <a:pt x="135" y="30"/>
                    </a:lnTo>
                    <a:lnTo>
                      <a:pt x="135" y="67"/>
                    </a:lnTo>
                    <a:lnTo>
                      <a:pt x="135" y="15"/>
                    </a:lnTo>
                    <a:lnTo>
                      <a:pt x="135" y="45"/>
                    </a:lnTo>
                    <a:lnTo>
                      <a:pt x="143" y="52"/>
                    </a:lnTo>
                    <a:lnTo>
                      <a:pt x="143" y="67"/>
                    </a:lnTo>
                    <a:lnTo>
                      <a:pt x="143" y="7"/>
                    </a:lnTo>
                    <a:lnTo>
                      <a:pt x="143" y="60"/>
                    </a:lnTo>
                    <a:lnTo>
                      <a:pt x="150" y="52"/>
                    </a:lnTo>
                    <a:lnTo>
                      <a:pt x="150" y="75"/>
                    </a:lnTo>
                    <a:lnTo>
                      <a:pt x="150" y="0"/>
                    </a:lnTo>
                    <a:lnTo>
                      <a:pt x="150" y="30"/>
                    </a:lnTo>
                    <a:lnTo>
                      <a:pt x="158" y="37"/>
                    </a:lnTo>
                    <a:lnTo>
                      <a:pt x="158" y="82"/>
                    </a:lnTo>
                    <a:lnTo>
                      <a:pt x="158" y="0"/>
                    </a:lnTo>
                    <a:lnTo>
                      <a:pt x="158" y="45"/>
                    </a:lnTo>
                    <a:lnTo>
                      <a:pt x="165" y="37"/>
                    </a:lnTo>
                    <a:lnTo>
                      <a:pt x="165" y="75"/>
                    </a:lnTo>
                    <a:lnTo>
                      <a:pt x="165" y="7"/>
                    </a:lnTo>
                    <a:lnTo>
                      <a:pt x="165" y="45"/>
                    </a:lnTo>
                    <a:lnTo>
                      <a:pt x="173" y="52"/>
                    </a:lnTo>
                    <a:lnTo>
                      <a:pt x="173" y="67"/>
                    </a:lnTo>
                    <a:lnTo>
                      <a:pt x="173" y="15"/>
                    </a:lnTo>
                    <a:lnTo>
                      <a:pt x="173" y="45"/>
                    </a:lnTo>
                    <a:lnTo>
                      <a:pt x="180" y="52"/>
                    </a:lnTo>
                    <a:lnTo>
                      <a:pt x="180" y="75"/>
                    </a:lnTo>
                    <a:lnTo>
                      <a:pt x="180" y="7"/>
                    </a:lnTo>
                    <a:lnTo>
                      <a:pt x="180" y="30"/>
                    </a:lnTo>
                    <a:lnTo>
                      <a:pt x="188" y="37"/>
                    </a:lnTo>
                    <a:lnTo>
                      <a:pt x="188" y="67"/>
                    </a:lnTo>
                    <a:lnTo>
                      <a:pt x="188" y="7"/>
                    </a:lnTo>
                    <a:lnTo>
                      <a:pt x="188" y="30"/>
                    </a:lnTo>
                    <a:lnTo>
                      <a:pt x="195" y="22"/>
                    </a:lnTo>
                    <a:lnTo>
                      <a:pt x="195" y="60"/>
                    </a:lnTo>
                    <a:lnTo>
                      <a:pt x="195" y="15"/>
                    </a:lnTo>
                    <a:lnTo>
                      <a:pt x="195" y="45"/>
                    </a:lnTo>
                    <a:lnTo>
                      <a:pt x="203" y="52"/>
                    </a:lnTo>
                    <a:lnTo>
                      <a:pt x="203" y="60"/>
                    </a:lnTo>
                    <a:lnTo>
                      <a:pt x="203" y="15"/>
                    </a:lnTo>
                    <a:lnTo>
                      <a:pt x="203" y="30"/>
                    </a:lnTo>
                    <a:lnTo>
                      <a:pt x="210" y="37"/>
                    </a:lnTo>
                    <a:lnTo>
                      <a:pt x="210" y="67"/>
                    </a:lnTo>
                    <a:lnTo>
                      <a:pt x="210" y="7"/>
                    </a:lnTo>
                    <a:lnTo>
                      <a:pt x="210" y="37"/>
                    </a:lnTo>
                    <a:lnTo>
                      <a:pt x="218" y="45"/>
                    </a:lnTo>
                    <a:lnTo>
                      <a:pt x="218" y="75"/>
                    </a:lnTo>
                    <a:lnTo>
                      <a:pt x="218" y="15"/>
                    </a:lnTo>
                    <a:lnTo>
                      <a:pt x="218" y="37"/>
                    </a:lnTo>
                    <a:lnTo>
                      <a:pt x="225" y="45"/>
                    </a:lnTo>
                    <a:lnTo>
                      <a:pt x="225" y="75"/>
                    </a:lnTo>
                    <a:lnTo>
                      <a:pt x="225" y="15"/>
                    </a:lnTo>
                    <a:lnTo>
                      <a:pt x="225" y="22"/>
                    </a:lnTo>
                    <a:lnTo>
                      <a:pt x="233" y="30"/>
                    </a:lnTo>
                    <a:lnTo>
                      <a:pt x="233" y="75"/>
                    </a:lnTo>
                    <a:lnTo>
                      <a:pt x="233" y="15"/>
                    </a:lnTo>
                    <a:lnTo>
                      <a:pt x="233"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2" name="Freeform 18"/>
              <p:cNvSpPr>
                <a:spLocks/>
              </p:cNvSpPr>
              <p:nvPr/>
            </p:nvSpPr>
            <p:spPr bwMode="auto">
              <a:xfrm>
                <a:off x="5002" y="1162"/>
                <a:ext cx="155" cy="127"/>
              </a:xfrm>
              <a:custGeom>
                <a:avLst/>
                <a:gdLst>
                  <a:gd name="T0" fmla="*/ 7 w 240"/>
                  <a:gd name="T1" fmla="*/ 68 h 105"/>
                  <a:gd name="T2" fmla="*/ 15 w 240"/>
                  <a:gd name="T3" fmla="*/ 45 h 105"/>
                  <a:gd name="T4" fmla="*/ 15 w 240"/>
                  <a:gd name="T5" fmla="*/ 53 h 105"/>
                  <a:gd name="T6" fmla="*/ 22 w 240"/>
                  <a:gd name="T7" fmla="*/ 23 h 105"/>
                  <a:gd name="T8" fmla="*/ 30 w 240"/>
                  <a:gd name="T9" fmla="*/ 68 h 105"/>
                  <a:gd name="T10" fmla="*/ 37 w 240"/>
                  <a:gd name="T11" fmla="*/ 75 h 105"/>
                  <a:gd name="T12" fmla="*/ 45 w 240"/>
                  <a:gd name="T13" fmla="*/ 45 h 105"/>
                  <a:gd name="T14" fmla="*/ 45 w 240"/>
                  <a:gd name="T15" fmla="*/ 53 h 105"/>
                  <a:gd name="T16" fmla="*/ 52 w 240"/>
                  <a:gd name="T17" fmla="*/ 30 h 105"/>
                  <a:gd name="T18" fmla="*/ 60 w 240"/>
                  <a:gd name="T19" fmla="*/ 75 h 105"/>
                  <a:gd name="T20" fmla="*/ 67 w 240"/>
                  <a:gd name="T21" fmla="*/ 45 h 105"/>
                  <a:gd name="T22" fmla="*/ 67 w 240"/>
                  <a:gd name="T23" fmla="*/ 53 h 105"/>
                  <a:gd name="T24" fmla="*/ 75 w 240"/>
                  <a:gd name="T25" fmla="*/ 0 h 105"/>
                  <a:gd name="T26" fmla="*/ 82 w 240"/>
                  <a:gd name="T27" fmla="*/ 83 h 105"/>
                  <a:gd name="T28" fmla="*/ 90 w 240"/>
                  <a:gd name="T29" fmla="*/ 68 h 105"/>
                  <a:gd name="T30" fmla="*/ 90 w 240"/>
                  <a:gd name="T31" fmla="*/ 60 h 105"/>
                  <a:gd name="T32" fmla="*/ 97 w 240"/>
                  <a:gd name="T33" fmla="*/ 30 h 105"/>
                  <a:gd name="T34" fmla="*/ 105 w 240"/>
                  <a:gd name="T35" fmla="*/ 98 h 105"/>
                  <a:gd name="T36" fmla="*/ 112 w 240"/>
                  <a:gd name="T37" fmla="*/ 53 h 105"/>
                  <a:gd name="T38" fmla="*/ 112 w 240"/>
                  <a:gd name="T39" fmla="*/ 45 h 105"/>
                  <a:gd name="T40" fmla="*/ 120 w 240"/>
                  <a:gd name="T41" fmla="*/ 23 h 105"/>
                  <a:gd name="T42" fmla="*/ 127 w 240"/>
                  <a:gd name="T43" fmla="*/ 75 h 105"/>
                  <a:gd name="T44" fmla="*/ 135 w 240"/>
                  <a:gd name="T45" fmla="*/ 38 h 105"/>
                  <a:gd name="T46" fmla="*/ 135 w 240"/>
                  <a:gd name="T47" fmla="*/ 60 h 105"/>
                  <a:gd name="T48" fmla="*/ 142 w 240"/>
                  <a:gd name="T49" fmla="*/ 23 h 105"/>
                  <a:gd name="T50" fmla="*/ 150 w 240"/>
                  <a:gd name="T51" fmla="*/ 83 h 105"/>
                  <a:gd name="T52" fmla="*/ 157 w 240"/>
                  <a:gd name="T53" fmla="*/ 60 h 105"/>
                  <a:gd name="T54" fmla="*/ 157 w 240"/>
                  <a:gd name="T55" fmla="*/ 60 h 105"/>
                  <a:gd name="T56" fmla="*/ 165 w 240"/>
                  <a:gd name="T57" fmla="*/ 15 h 105"/>
                  <a:gd name="T58" fmla="*/ 172 w 240"/>
                  <a:gd name="T59" fmla="*/ 98 h 105"/>
                  <a:gd name="T60" fmla="*/ 180 w 240"/>
                  <a:gd name="T61" fmla="*/ 45 h 105"/>
                  <a:gd name="T62" fmla="*/ 180 w 240"/>
                  <a:gd name="T63" fmla="*/ 53 h 105"/>
                  <a:gd name="T64" fmla="*/ 187 w 240"/>
                  <a:gd name="T65" fmla="*/ 30 h 105"/>
                  <a:gd name="T66" fmla="*/ 195 w 240"/>
                  <a:gd name="T67" fmla="*/ 75 h 105"/>
                  <a:gd name="T68" fmla="*/ 202 w 240"/>
                  <a:gd name="T69" fmla="*/ 45 h 105"/>
                  <a:gd name="T70" fmla="*/ 202 w 240"/>
                  <a:gd name="T71" fmla="*/ 45 h 105"/>
                  <a:gd name="T72" fmla="*/ 210 w 240"/>
                  <a:gd name="T73" fmla="*/ 30 h 105"/>
                  <a:gd name="T74" fmla="*/ 217 w 240"/>
                  <a:gd name="T75" fmla="*/ 68 h 105"/>
                  <a:gd name="T76" fmla="*/ 225 w 240"/>
                  <a:gd name="T77" fmla="*/ 53 h 105"/>
                  <a:gd name="T78" fmla="*/ 225 w 240"/>
                  <a:gd name="T79" fmla="*/ 53 h 105"/>
                  <a:gd name="T80" fmla="*/ 232 w 240"/>
                  <a:gd name="T81" fmla="*/ 38 h 105"/>
                  <a:gd name="T82" fmla="*/ 240 w 240"/>
                  <a:gd name="T83" fmla="*/ 7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45"/>
                    </a:moveTo>
                    <a:lnTo>
                      <a:pt x="7" y="53"/>
                    </a:lnTo>
                    <a:lnTo>
                      <a:pt x="7" y="68"/>
                    </a:lnTo>
                    <a:lnTo>
                      <a:pt x="7" y="38"/>
                    </a:lnTo>
                    <a:lnTo>
                      <a:pt x="7" y="38"/>
                    </a:lnTo>
                    <a:lnTo>
                      <a:pt x="15" y="45"/>
                    </a:lnTo>
                    <a:lnTo>
                      <a:pt x="15" y="75"/>
                    </a:lnTo>
                    <a:lnTo>
                      <a:pt x="15" y="30"/>
                    </a:lnTo>
                    <a:lnTo>
                      <a:pt x="15" y="53"/>
                    </a:lnTo>
                    <a:lnTo>
                      <a:pt x="22" y="45"/>
                    </a:lnTo>
                    <a:lnTo>
                      <a:pt x="22" y="75"/>
                    </a:lnTo>
                    <a:lnTo>
                      <a:pt x="22" y="23"/>
                    </a:lnTo>
                    <a:lnTo>
                      <a:pt x="22" y="45"/>
                    </a:lnTo>
                    <a:lnTo>
                      <a:pt x="30" y="53"/>
                    </a:lnTo>
                    <a:lnTo>
                      <a:pt x="30" y="68"/>
                    </a:lnTo>
                    <a:lnTo>
                      <a:pt x="30" y="38"/>
                    </a:lnTo>
                    <a:lnTo>
                      <a:pt x="37" y="45"/>
                    </a:lnTo>
                    <a:lnTo>
                      <a:pt x="37" y="75"/>
                    </a:lnTo>
                    <a:lnTo>
                      <a:pt x="37" y="15"/>
                    </a:lnTo>
                    <a:lnTo>
                      <a:pt x="37" y="53"/>
                    </a:lnTo>
                    <a:lnTo>
                      <a:pt x="45" y="45"/>
                    </a:lnTo>
                    <a:lnTo>
                      <a:pt x="45" y="68"/>
                    </a:lnTo>
                    <a:lnTo>
                      <a:pt x="45" y="30"/>
                    </a:lnTo>
                    <a:lnTo>
                      <a:pt x="45" y="53"/>
                    </a:lnTo>
                    <a:lnTo>
                      <a:pt x="52" y="60"/>
                    </a:lnTo>
                    <a:lnTo>
                      <a:pt x="52" y="68"/>
                    </a:lnTo>
                    <a:lnTo>
                      <a:pt x="52" y="30"/>
                    </a:lnTo>
                    <a:lnTo>
                      <a:pt x="52" y="60"/>
                    </a:lnTo>
                    <a:lnTo>
                      <a:pt x="60" y="68"/>
                    </a:lnTo>
                    <a:lnTo>
                      <a:pt x="60" y="75"/>
                    </a:lnTo>
                    <a:lnTo>
                      <a:pt x="60" y="30"/>
                    </a:lnTo>
                    <a:lnTo>
                      <a:pt x="60" y="53"/>
                    </a:lnTo>
                    <a:lnTo>
                      <a:pt x="67" y="45"/>
                    </a:lnTo>
                    <a:lnTo>
                      <a:pt x="67" y="68"/>
                    </a:lnTo>
                    <a:lnTo>
                      <a:pt x="67" y="30"/>
                    </a:lnTo>
                    <a:lnTo>
                      <a:pt x="67" y="53"/>
                    </a:lnTo>
                    <a:lnTo>
                      <a:pt x="75" y="60"/>
                    </a:lnTo>
                    <a:lnTo>
                      <a:pt x="75" y="105"/>
                    </a:lnTo>
                    <a:lnTo>
                      <a:pt x="75" y="0"/>
                    </a:lnTo>
                    <a:lnTo>
                      <a:pt x="75" y="45"/>
                    </a:lnTo>
                    <a:lnTo>
                      <a:pt x="82" y="53"/>
                    </a:lnTo>
                    <a:lnTo>
                      <a:pt x="82" y="83"/>
                    </a:lnTo>
                    <a:lnTo>
                      <a:pt x="82" y="15"/>
                    </a:lnTo>
                    <a:lnTo>
                      <a:pt x="82" y="53"/>
                    </a:lnTo>
                    <a:lnTo>
                      <a:pt x="90" y="68"/>
                    </a:lnTo>
                    <a:lnTo>
                      <a:pt x="90" y="83"/>
                    </a:lnTo>
                    <a:lnTo>
                      <a:pt x="90" y="15"/>
                    </a:lnTo>
                    <a:lnTo>
                      <a:pt x="90" y="60"/>
                    </a:lnTo>
                    <a:lnTo>
                      <a:pt x="97" y="53"/>
                    </a:lnTo>
                    <a:lnTo>
                      <a:pt x="97" y="75"/>
                    </a:lnTo>
                    <a:lnTo>
                      <a:pt x="97" y="30"/>
                    </a:lnTo>
                    <a:lnTo>
                      <a:pt x="97" y="60"/>
                    </a:lnTo>
                    <a:lnTo>
                      <a:pt x="105" y="53"/>
                    </a:lnTo>
                    <a:lnTo>
                      <a:pt x="105" y="98"/>
                    </a:lnTo>
                    <a:lnTo>
                      <a:pt x="105" y="15"/>
                    </a:lnTo>
                    <a:lnTo>
                      <a:pt x="105" y="45"/>
                    </a:lnTo>
                    <a:lnTo>
                      <a:pt x="112" y="53"/>
                    </a:lnTo>
                    <a:lnTo>
                      <a:pt x="112" y="68"/>
                    </a:lnTo>
                    <a:lnTo>
                      <a:pt x="112" y="23"/>
                    </a:lnTo>
                    <a:lnTo>
                      <a:pt x="112" y="45"/>
                    </a:lnTo>
                    <a:lnTo>
                      <a:pt x="120" y="53"/>
                    </a:lnTo>
                    <a:lnTo>
                      <a:pt x="120" y="75"/>
                    </a:lnTo>
                    <a:lnTo>
                      <a:pt x="120" y="23"/>
                    </a:lnTo>
                    <a:lnTo>
                      <a:pt x="120" y="30"/>
                    </a:lnTo>
                    <a:lnTo>
                      <a:pt x="127" y="38"/>
                    </a:lnTo>
                    <a:lnTo>
                      <a:pt x="127" y="75"/>
                    </a:lnTo>
                    <a:lnTo>
                      <a:pt x="127" y="30"/>
                    </a:lnTo>
                    <a:lnTo>
                      <a:pt x="127" y="30"/>
                    </a:lnTo>
                    <a:lnTo>
                      <a:pt x="135" y="38"/>
                    </a:lnTo>
                    <a:lnTo>
                      <a:pt x="135" y="83"/>
                    </a:lnTo>
                    <a:lnTo>
                      <a:pt x="135" y="30"/>
                    </a:lnTo>
                    <a:lnTo>
                      <a:pt x="135" y="60"/>
                    </a:lnTo>
                    <a:lnTo>
                      <a:pt x="142" y="68"/>
                    </a:lnTo>
                    <a:lnTo>
                      <a:pt x="142" y="75"/>
                    </a:lnTo>
                    <a:lnTo>
                      <a:pt x="142" y="23"/>
                    </a:lnTo>
                    <a:lnTo>
                      <a:pt x="142" y="53"/>
                    </a:lnTo>
                    <a:lnTo>
                      <a:pt x="150" y="60"/>
                    </a:lnTo>
                    <a:lnTo>
                      <a:pt x="150" y="83"/>
                    </a:lnTo>
                    <a:lnTo>
                      <a:pt x="150" y="23"/>
                    </a:lnTo>
                    <a:lnTo>
                      <a:pt x="150" y="53"/>
                    </a:lnTo>
                    <a:lnTo>
                      <a:pt x="157" y="60"/>
                    </a:lnTo>
                    <a:lnTo>
                      <a:pt x="157" y="75"/>
                    </a:lnTo>
                    <a:lnTo>
                      <a:pt x="157" y="15"/>
                    </a:lnTo>
                    <a:lnTo>
                      <a:pt x="157" y="60"/>
                    </a:lnTo>
                    <a:lnTo>
                      <a:pt x="165" y="53"/>
                    </a:lnTo>
                    <a:lnTo>
                      <a:pt x="165" y="75"/>
                    </a:lnTo>
                    <a:lnTo>
                      <a:pt x="165" y="15"/>
                    </a:lnTo>
                    <a:lnTo>
                      <a:pt x="165" y="53"/>
                    </a:lnTo>
                    <a:lnTo>
                      <a:pt x="172" y="45"/>
                    </a:lnTo>
                    <a:lnTo>
                      <a:pt x="172" y="98"/>
                    </a:lnTo>
                    <a:lnTo>
                      <a:pt x="172" y="8"/>
                    </a:lnTo>
                    <a:lnTo>
                      <a:pt x="172" y="38"/>
                    </a:lnTo>
                    <a:lnTo>
                      <a:pt x="180" y="45"/>
                    </a:lnTo>
                    <a:lnTo>
                      <a:pt x="180" y="75"/>
                    </a:lnTo>
                    <a:lnTo>
                      <a:pt x="180" y="15"/>
                    </a:lnTo>
                    <a:lnTo>
                      <a:pt x="180" y="53"/>
                    </a:lnTo>
                    <a:lnTo>
                      <a:pt x="187" y="60"/>
                    </a:lnTo>
                    <a:lnTo>
                      <a:pt x="187" y="75"/>
                    </a:lnTo>
                    <a:lnTo>
                      <a:pt x="187" y="30"/>
                    </a:lnTo>
                    <a:lnTo>
                      <a:pt x="187" y="53"/>
                    </a:lnTo>
                    <a:lnTo>
                      <a:pt x="195" y="60"/>
                    </a:lnTo>
                    <a:lnTo>
                      <a:pt x="195" y="75"/>
                    </a:lnTo>
                    <a:lnTo>
                      <a:pt x="195" y="23"/>
                    </a:lnTo>
                    <a:lnTo>
                      <a:pt x="195" y="53"/>
                    </a:lnTo>
                    <a:lnTo>
                      <a:pt x="202" y="45"/>
                    </a:lnTo>
                    <a:lnTo>
                      <a:pt x="202" y="83"/>
                    </a:lnTo>
                    <a:lnTo>
                      <a:pt x="202" y="23"/>
                    </a:lnTo>
                    <a:lnTo>
                      <a:pt x="202" y="45"/>
                    </a:lnTo>
                    <a:lnTo>
                      <a:pt x="210" y="53"/>
                    </a:lnTo>
                    <a:lnTo>
                      <a:pt x="210" y="68"/>
                    </a:lnTo>
                    <a:lnTo>
                      <a:pt x="210" y="30"/>
                    </a:lnTo>
                    <a:lnTo>
                      <a:pt x="210" y="60"/>
                    </a:lnTo>
                    <a:lnTo>
                      <a:pt x="217" y="53"/>
                    </a:lnTo>
                    <a:lnTo>
                      <a:pt x="217" y="68"/>
                    </a:lnTo>
                    <a:lnTo>
                      <a:pt x="217" y="30"/>
                    </a:lnTo>
                    <a:lnTo>
                      <a:pt x="217" y="45"/>
                    </a:lnTo>
                    <a:lnTo>
                      <a:pt x="225" y="53"/>
                    </a:lnTo>
                    <a:lnTo>
                      <a:pt x="225" y="68"/>
                    </a:lnTo>
                    <a:lnTo>
                      <a:pt x="225" y="30"/>
                    </a:lnTo>
                    <a:lnTo>
                      <a:pt x="225" y="53"/>
                    </a:lnTo>
                    <a:lnTo>
                      <a:pt x="232" y="60"/>
                    </a:lnTo>
                    <a:lnTo>
                      <a:pt x="232" y="68"/>
                    </a:lnTo>
                    <a:lnTo>
                      <a:pt x="232" y="38"/>
                    </a:lnTo>
                    <a:lnTo>
                      <a:pt x="232" y="53"/>
                    </a:lnTo>
                    <a:lnTo>
                      <a:pt x="240" y="45"/>
                    </a:lnTo>
                    <a:lnTo>
                      <a:pt x="240" y="75"/>
                    </a:lnTo>
                    <a:lnTo>
                      <a:pt x="240" y="30"/>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3" name="Freeform 19"/>
              <p:cNvSpPr>
                <a:spLocks/>
              </p:cNvSpPr>
              <p:nvPr/>
            </p:nvSpPr>
            <p:spPr bwMode="auto">
              <a:xfrm>
                <a:off x="5157" y="1180"/>
                <a:ext cx="252" cy="73"/>
              </a:xfrm>
              <a:custGeom>
                <a:avLst/>
                <a:gdLst>
                  <a:gd name="T0" fmla="*/ 7 w 390"/>
                  <a:gd name="T1" fmla="*/ 53 h 60"/>
                  <a:gd name="T2" fmla="*/ 15 w 390"/>
                  <a:gd name="T3" fmla="*/ 38 h 60"/>
                  <a:gd name="T4" fmla="*/ 22 w 390"/>
                  <a:gd name="T5" fmla="*/ 38 h 60"/>
                  <a:gd name="T6" fmla="*/ 22 w 390"/>
                  <a:gd name="T7" fmla="*/ 38 h 60"/>
                  <a:gd name="T8" fmla="*/ 30 w 390"/>
                  <a:gd name="T9" fmla="*/ 23 h 60"/>
                  <a:gd name="T10" fmla="*/ 37 w 390"/>
                  <a:gd name="T11" fmla="*/ 45 h 60"/>
                  <a:gd name="T12" fmla="*/ 45 w 390"/>
                  <a:gd name="T13" fmla="*/ 38 h 60"/>
                  <a:gd name="T14" fmla="*/ 45 w 390"/>
                  <a:gd name="T15" fmla="*/ 38 h 60"/>
                  <a:gd name="T16" fmla="*/ 52 w 390"/>
                  <a:gd name="T17" fmla="*/ 23 h 60"/>
                  <a:gd name="T18" fmla="*/ 60 w 390"/>
                  <a:gd name="T19" fmla="*/ 23 h 60"/>
                  <a:gd name="T20" fmla="*/ 75 w 390"/>
                  <a:gd name="T21" fmla="*/ 30 h 60"/>
                  <a:gd name="T22" fmla="*/ 75 w 390"/>
                  <a:gd name="T23" fmla="*/ 38 h 60"/>
                  <a:gd name="T24" fmla="*/ 90 w 390"/>
                  <a:gd name="T25" fmla="*/ 38 h 60"/>
                  <a:gd name="T26" fmla="*/ 112 w 390"/>
                  <a:gd name="T27" fmla="*/ 38 h 60"/>
                  <a:gd name="T28" fmla="*/ 135 w 390"/>
                  <a:gd name="T29" fmla="*/ 38 h 60"/>
                  <a:gd name="T30" fmla="*/ 150 w 390"/>
                  <a:gd name="T31" fmla="*/ 38 h 60"/>
                  <a:gd name="T32" fmla="*/ 172 w 390"/>
                  <a:gd name="T33" fmla="*/ 38 h 60"/>
                  <a:gd name="T34" fmla="*/ 195 w 390"/>
                  <a:gd name="T35" fmla="*/ 38 h 60"/>
                  <a:gd name="T36" fmla="*/ 210 w 390"/>
                  <a:gd name="T37" fmla="*/ 38 h 60"/>
                  <a:gd name="T38" fmla="*/ 232 w 390"/>
                  <a:gd name="T39" fmla="*/ 38 h 60"/>
                  <a:gd name="T40" fmla="*/ 255 w 390"/>
                  <a:gd name="T41" fmla="*/ 38 h 60"/>
                  <a:gd name="T42" fmla="*/ 270 w 390"/>
                  <a:gd name="T43" fmla="*/ 30 h 60"/>
                  <a:gd name="T44" fmla="*/ 277 w 390"/>
                  <a:gd name="T45" fmla="*/ 23 h 60"/>
                  <a:gd name="T46" fmla="*/ 285 w 390"/>
                  <a:gd name="T47" fmla="*/ 45 h 60"/>
                  <a:gd name="T48" fmla="*/ 292 w 390"/>
                  <a:gd name="T49" fmla="*/ 30 h 60"/>
                  <a:gd name="T50" fmla="*/ 292 w 390"/>
                  <a:gd name="T51" fmla="*/ 38 h 60"/>
                  <a:gd name="T52" fmla="*/ 300 w 390"/>
                  <a:gd name="T53" fmla="*/ 45 h 60"/>
                  <a:gd name="T54" fmla="*/ 307 w 390"/>
                  <a:gd name="T55" fmla="*/ 23 h 60"/>
                  <a:gd name="T56" fmla="*/ 315 w 390"/>
                  <a:gd name="T57" fmla="*/ 45 h 60"/>
                  <a:gd name="T58" fmla="*/ 322 w 390"/>
                  <a:gd name="T59" fmla="*/ 45 h 60"/>
                  <a:gd name="T60" fmla="*/ 330 w 390"/>
                  <a:gd name="T61" fmla="*/ 30 h 60"/>
                  <a:gd name="T62" fmla="*/ 330 w 390"/>
                  <a:gd name="T63" fmla="*/ 30 h 60"/>
                  <a:gd name="T64" fmla="*/ 337 w 390"/>
                  <a:gd name="T65" fmla="*/ 8 h 60"/>
                  <a:gd name="T66" fmla="*/ 345 w 390"/>
                  <a:gd name="T67" fmla="*/ 53 h 60"/>
                  <a:gd name="T68" fmla="*/ 352 w 390"/>
                  <a:gd name="T69" fmla="*/ 30 h 60"/>
                  <a:gd name="T70" fmla="*/ 352 w 390"/>
                  <a:gd name="T71" fmla="*/ 38 h 60"/>
                  <a:gd name="T72" fmla="*/ 360 w 390"/>
                  <a:gd name="T73" fmla="*/ 8 h 60"/>
                  <a:gd name="T74" fmla="*/ 367 w 390"/>
                  <a:gd name="T75" fmla="*/ 53 h 60"/>
                  <a:gd name="T76" fmla="*/ 375 w 390"/>
                  <a:gd name="T77" fmla="*/ 45 h 60"/>
                  <a:gd name="T78" fmla="*/ 375 w 390"/>
                  <a:gd name="T79" fmla="*/ 38 h 60"/>
                  <a:gd name="T80" fmla="*/ 382 w 390"/>
                  <a:gd name="T81" fmla="*/ 0 h 60"/>
                  <a:gd name="T82" fmla="*/ 390 w 390"/>
                  <a:gd name="T8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60">
                    <a:moveTo>
                      <a:pt x="0" y="38"/>
                    </a:moveTo>
                    <a:lnTo>
                      <a:pt x="7" y="45"/>
                    </a:lnTo>
                    <a:lnTo>
                      <a:pt x="7" y="53"/>
                    </a:lnTo>
                    <a:lnTo>
                      <a:pt x="7" y="15"/>
                    </a:lnTo>
                    <a:lnTo>
                      <a:pt x="7" y="30"/>
                    </a:lnTo>
                    <a:lnTo>
                      <a:pt x="15" y="38"/>
                    </a:lnTo>
                    <a:lnTo>
                      <a:pt x="15" y="23"/>
                    </a:lnTo>
                    <a:lnTo>
                      <a:pt x="15" y="45"/>
                    </a:lnTo>
                    <a:lnTo>
                      <a:pt x="22" y="38"/>
                    </a:lnTo>
                    <a:lnTo>
                      <a:pt x="22" y="45"/>
                    </a:lnTo>
                    <a:lnTo>
                      <a:pt x="22" y="23"/>
                    </a:lnTo>
                    <a:lnTo>
                      <a:pt x="22" y="38"/>
                    </a:lnTo>
                    <a:lnTo>
                      <a:pt x="30" y="30"/>
                    </a:lnTo>
                    <a:lnTo>
                      <a:pt x="30" y="45"/>
                    </a:lnTo>
                    <a:lnTo>
                      <a:pt x="30" y="23"/>
                    </a:lnTo>
                    <a:lnTo>
                      <a:pt x="30" y="30"/>
                    </a:lnTo>
                    <a:lnTo>
                      <a:pt x="37" y="38"/>
                    </a:lnTo>
                    <a:lnTo>
                      <a:pt x="37" y="45"/>
                    </a:lnTo>
                    <a:lnTo>
                      <a:pt x="37" y="23"/>
                    </a:lnTo>
                    <a:lnTo>
                      <a:pt x="37" y="30"/>
                    </a:lnTo>
                    <a:lnTo>
                      <a:pt x="45" y="38"/>
                    </a:lnTo>
                    <a:lnTo>
                      <a:pt x="45" y="45"/>
                    </a:lnTo>
                    <a:lnTo>
                      <a:pt x="45" y="23"/>
                    </a:lnTo>
                    <a:lnTo>
                      <a:pt x="45" y="38"/>
                    </a:lnTo>
                    <a:lnTo>
                      <a:pt x="52" y="30"/>
                    </a:lnTo>
                    <a:lnTo>
                      <a:pt x="52" y="53"/>
                    </a:lnTo>
                    <a:lnTo>
                      <a:pt x="52" y="23"/>
                    </a:lnTo>
                    <a:lnTo>
                      <a:pt x="52" y="38"/>
                    </a:lnTo>
                    <a:lnTo>
                      <a:pt x="60" y="45"/>
                    </a:lnTo>
                    <a:lnTo>
                      <a:pt x="60" y="23"/>
                    </a:lnTo>
                    <a:lnTo>
                      <a:pt x="60" y="38"/>
                    </a:lnTo>
                    <a:lnTo>
                      <a:pt x="67" y="38"/>
                    </a:lnTo>
                    <a:lnTo>
                      <a:pt x="75" y="30"/>
                    </a:lnTo>
                    <a:lnTo>
                      <a:pt x="75" y="38"/>
                    </a:lnTo>
                    <a:lnTo>
                      <a:pt x="75" y="30"/>
                    </a:lnTo>
                    <a:lnTo>
                      <a:pt x="75" y="38"/>
                    </a:lnTo>
                    <a:lnTo>
                      <a:pt x="90" y="38"/>
                    </a:lnTo>
                    <a:lnTo>
                      <a:pt x="82" y="38"/>
                    </a:lnTo>
                    <a:lnTo>
                      <a:pt x="90" y="38"/>
                    </a:lnTo>
                    <a:lnTo>
                      <a:pt x="97" y="38"/>
                    </a:lnTo>
                    <a:lnTo>
                      <a:pt x="105" y="38"/>
                    </a:lnTo>
                    <a:lnTo>
                      <a:pt x="112" y="38"/>
                    </a:lnTo>
                    <a:lnTo>
                      <a:pt x="120" y="38"/>
                    </a:lnTo>
                    <a:lnTo>
                      <a:pt x="127" y="38"/>
                    </a:lnTo>
                    <a:lnTo>
                      <a:pt x="135" y="38"/>
                    </a:lnTo>
                    <a:lnTo>
                      <a:pt x="142" y="38"/>
                    </a:lnTo>
                    <a:lnTo>
                      <a:pt x="157" y="38"/>
                    </a:lnTo>
                    <a:lnTo>
                      <a:pt x="150" y="38"/>
                    </a:lnTo>
                    <a:lnTo>
                      <a:pt x="157" y="38"/>
                    </a:lnTo>
                    <a:lnTo>
                      <a:pt x="165" y="38"/>
                    </a:lnTo>
                    <a:lnTo>
                      <a:pt x="172" y="38"/>
                    </a:lnTo>
                    <a:lnTo>
                      <a:pt x="180" y="38"/>
                    </a:lnTo>
                    <a:lnTo>
                      <a:pt x="187" y="38"/>
                    </a:lnTo>
                    <a:lnTo>
                      <a:pt x="195" y="38"/>
                    </a:lnTo>
                    <a:lnTo>
                      <a:pt x="210" y="38"/>
                    </a:lnTo>
                    <a:lnTo>
                      <a:pt x="202" y="38"/>
                    </a:lnTo>
                    <a:lnTo>
                      <a:pt x="210" y="38"/>
                    </a:lnTo>
                    <a:lnTo>
                      <a:pt x="217" y="38"/>
                    </a:lnTo>
                    <a:lnTo>
                      <a:pt x="225" y="38"/>
                    </a:lnTo>
                    <a:lnTo>
                      <a:pt x="232" y="38"/>
                    </a:lnTo>
                    <a:lnTo>
                      <a:pt x="240" y="38"/>
                    </a:lnTo>
                    <a:lnTo>
                      <a:pt x="247" y="38"/>
                    </a:lnTo>
                    <a:lnTo>
                      <a:pt x="255" y="38"/>
                    </a:lnTo>
                    <a:lnTo>
                      <a:pt x="270" y="38"/>
                    </a:lnTo>
                    <a:lnTo>
                      <a:pt x="270" y="45"/>
                    </a:lnTo>
                    <a:lnTo>
                      <a:pt x="270" y="30"/>
                    </a:lnTo>
                    <a:lnTo>
                      <a:pt x="270" y="38"/>
                    </a:lnTo>
                    <a:lnTo>
                      <a:pt x="277" y="45"/>
                    </a:lnTo>
                    <a:lnTo>
                      <a:pt x="277" y="23"/>
                    </a:lnTo>
                    <a:lnTo>
                      <a:pt x="277" y="38"/>
                    </a:lnTo>
                    <a:lnTo>
                      <a:pt x="285" y="30"/>
                    </a:lnTo>
                    <a:lnTo>
                      <a:pt x="285" y="45"/>
                    </a:lnTo>
                    <a:lnTo>
                      <a:pt x="285" y="23"/>
                    </a:lnTo>
                    <a:lnTo>
                      <a:pt x="285" y="38"/>
                    </a:lnTo>
                    <a:lnTo>
                      <a:pt x="292" y="30"/>
                    </a:lnTo>
                    <a:lnTo>
                      <a:pt x="292" y="45"/>
                    </a:lnTo>
                    <a:lnTo>
                      <a:pt x="292" y="30"/>
                    </a:lnTo>
                    <a:lnTo>
                      <a:pt x="292" y="38"/>
                    </a:lnTo>
                    <a:lnTo>
                      <a:pt x="300" y="30"/>
                    </a:lnTo>
                    <a:lnTo>
                      <a:pt x="300" y="30"/>
                    </a:lnTo>
                    <a:lnTo>
                      <a:pt x="300" y="45"/>
                    </a:lnTo>
                    <a:lnTo>
                      <a:pt x="307" y="38"/>
                    </a:lnTo>
                    <a:lnTo>
                      <a:pt x="307" y="45"/>
                    </a:lnTo>
                    <a:lnTo>
                      <a:pt x="307" y="23"/>
                    </a:lnTo>
                    <a:lnTo>
                      <a:pt x="307" y="38"/>
                    </a:lnTo>
                    <a:lnTo>
                      <a:pt x="315" y="30"/>
                    </a:lnTo>
                    <a:lnTo>
                      <a:pt x="315" y="45"/>
                    </a:lnTo>
                    <a:lnTo>
                      <a:pt x="315" y="23"/>
                    </a:lnTo>
                    <a:lnTo>
                      <a:pt x="315" y="38"/>
                    </a:lnTo>
                    <a:lnTo>
                      <a:pt x="322" y="45"/>
                    </a:lnTo>
                    <a:lnTo>
                      <a:pt x="322" y="23"/>
                    </a:lnTo>
                    <a:lnTo>
                      <a:pt x="322" y="38"/>
                    </a:lnTo>
                    <a:lnTo>
                      <a:pt x="330" y="30"/>
                    </a:lnTo>
                    <a:lnTo>
                      <a:pt x="330" y="53"/>
                    </a:lnTo>
                    <a:lnTo>
                      <a:pt x="330" y="15"/>
                    </a:lnTo>
                    <a:lnTo>
                      <a:pt x="330" y="30"/>
                    </a:lnTo>
                    <a:lnTo>
                      <a:pt x="337" y="38"/>
                    </a:lnTo>
                    <a:lnTo>
                      <a:pt x="337" y="53"/>
                    </a:lnTo>
                    <a:lnTo>
                      <a:pt x="337" y="8"/>
                    </a:lnTo>
                    <a:lnTo>
                      <a:pt x="337" y="38"/>
                    </a:lnTo>
                    <a:lnTo>
                      <a:pt x="345" y="30"/>
                    </a:lnTo>
                    <a:lnTo>
                      <a:pt x="345" y="53"/>
                    </a:lnTo>
                    <a:lnTo>
                      <a:pt x="345" y="15"/>
                    </a:lnTo>
                    <a:lnTo>
                      <a:pt x="345" y="38"/>
                    </a:lnTo>
                    <a:lnTo>
                      <a:pt x="352" y="30"/>
                    </a:lnTo>
                    <a:lnTo>
                      <a:pt x="352" y="53"/>
                    </a:lnTo>
                    <a:lnTo>
                      <a:pt x="352" y="23"/>
                    </a:lnTo>
                    <a:lnTo>
                      <a:pt x="352" y="38"/>
                    </a:lnTo>
                    <a:lnTo>
                      <a:pt x="360" y="45"/>
                    </a:lnTo>
                    <a:lnTo>
                      <a:pt x="360" y="60"/>
                    </a:lnTo>
                    <a:lnTo>
                      <a:pt x="360" y="8"/>
                    </a:lnTo>
                    <a:lnTo>
                      <a:pt x="360" y="38"/>
                    </a:lnTo>
                    <a:lnTo>
                      <a:pt x="367" y="30"/>
                    </a:lnTo>
                    <a:lnTo>
                      <a:pt x="367" y="53"/>
                    </a:lnTo>
                    <a:lnTo>
                      <a:pt x="367" y="23"/>
                    </a:lnTo>
                    <a:lnTo>
                      <a:pt x="367" y="38"/>
                    </a:lnTo>
                    <a:lnTo>
                      <a:pt x="375" y="45"/>
                    </a:lnTo>
                    <a:lnTo>
                      <a:pt x="375" y="60"/>
                    </a:lnTo>
                    <a:lnTo>
                      <a:pt x="375" y="15"/>
                    </a:lnTo>
                    <a:lnTo>
                      <a:pt x="375" y="38"/>
                    </a:lnTo>
                    <a:lnTo>
                      <a:pt x="382" y="30"/>
                    </a:lnTo>
                    <a:lnTo>
                      <a:pt x="382" y="53"/>
                    </a:lnTo>
                    <a:lnTo>
                      <a:pt x="382" y="0"/>
                    </a:lnTo>
                    <a:lnTo>
                      <a:pt x="382" y="30"/>
                    </a:lnTo>
                    <a:lnTo>
                      <a:pt x="390" y="38"/>
                    </a:lnTo>
                    <a:lnTo>
                      <a:pt x="390" y="53"/>
                    </a:lnTo>
                    <a:lnTo>
                      <a:pt x="390" y="15"/>
                    </a:lnTo>
                    <a:lnTo>
                      <a:pt x="39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4" name="Freeform 20"/>
              <p:cNvSpPr>
                <a:spLocks/>
              </p:cNvSpPr>
              <p:nvPr/>
            </p:nvSpPr>
            <p:spPr bwMode="auto">
              <a:xfrm>
                <a:off x="5409" y="1172"/>
                <a:ext cx="159" cy="117"/>
              </a:xfrm>
              <a:custGeom>
                <a:avLst/>
                <a:gdLst>
                  <a:gd name="T0" fmla="*/ 7 w 247"/>
                  <a:gd name="T1" fmla="*/ 60 h 97"/>
                  <a:gd name="T2" fmla="*/ 15 w 247"/>
                  <a:gd name="T3" fmla="*/ 52 h 97"/>
                  <a:gd name="T4" fmla="*/ 15 w 247"/>
                  <a:gd name="T5" fmla="*/ 30 h 97"/>
                  <a:gd name="T6" fmla="*/ 22 w 247"/>
                  <a:gd name="T7" fmla="*/ 7 h 97"/>
                  <a:gd name="T8" fmla="*/ 30 w 247"/>
                  <a:gd name="T9" fmla="*/ 90 h 97"/>
                  <a:gd name="T10" fmla="*/ 37 w 247"/>
                  <a:gd name="T11" fmla="*/ 37 h 97"/>
                  <a:gd name="T12" fmla="*/ 37 w 247"/>
                  <a:gd name="T13" fmla="*/ 45 h 97"/>
                  <a:gd name="T14" fmla="*/ 45 w 247"/>
                  <a:gd name="T15" fmla="*/ 0 h 97"/>
                  <a:gd name="T16" fmla="*/ 52 w 247"/>
                  <a:gd name="T17" fmla="*/ 82 h 97"/>
                  <a:gd name="T18" fmla="*/ 60 w 247"/>
                  <a:gd name="T19" fmla="*/ 52 h 97"/>
                  <a:gd name="T20" fmla="*/ 60 w 247"/>
                  <a:gd name="T21" fmla="*/ 45 h 97"/>
                  <a:gd name="T22" fmla="*/ 67 w 247"/>
                  <a:gd name="T23" fmla="*/ 0 h 97"/>
                  <a:gd name="T24" fmla="*/ 75 w 247"/>
                  <a:gd name="T25" fmla="*/ 82 h 97"/>
                  <a:gd name="T26" fmla="*/ 82 w 247"/>
                  <a:gd name="T27" fmla="*/ 37 h 97"/>
                  <a:gd name="T28" fmla="*/ 82 w 247"/>
                  <a:gd name="T29" fmla="*/ 22 h 97"/>
                  <a:gd name="T30" fmla="*/ 90 w 247"/>
                  <a:gd name="T31" fmla="*/ 7 h 97"/>
                  <a:gd name="T32" fmla="*/ 97 w 247"/>
                  <a:gd name="T33" fmla="*/ 75 h 97"/>
                  <a:gd name="T34" fmla="*/ 105 w 247"/>
                  <a:gd name="T35" fmla="*/ 30 h 97"/>
                  <a:gd name="T36" fmla="*/ 105 w 247"/>
                  <a:gd name="T37" fmla="*/ 30 h 97"/>
                  <a:gd name="T38" fmla="*/ 112 w 247"/>
                  <a:gd name="T39" fmla="*/ 0 h 97"/>
                  <a:gd name="T40" fmla="*/ 120 w 247"/>
                  <a:gd name="T41" fmla="*/ 82 h 97"/>
                  <a:gd name="T42" fmla="*/ 127 w 247"/>
                  <a:gd name="T43" fmla="*/ 22 h 97"/>
                  <a:gd name="T44" fmla="*/ 127 w 247"/>
                  <a:gd name="T45" fmla="*/ 45 h 97"/>
                  <a:gd name="T46" fmla="*/ 135 w 247"/>
                  <a:gd name="T47" fmla="*/ 15 h 97"/>
                  <a:gd name="T48" fmla="*/ 142 w 247"/>
                  <a:gd name="T49" fmla="*/ 67 h 97"/>
                  <a:gd name="T50" fmla="*/ 150 w 247"/>
                  <a:gd name="T51" fmla="*/ 52 h 97"/>
                  <a:gd name="T52" fmla="*/ 150 w 247"/>
                  <a:gd name="T53" fmla="*/ 30 h 97"/>
                  <a:gd name="T54" fmla="*/ 157 w 247"/>
                  <a:gd name="T55" fmla="*/ 0 h 97"/>
                  <a:gd name="T56" fmla="*/ 165 w 247"/>
                  <a:gd name="T57" fmla="*/ 82 h 97"/>
                  <a:gd name="T58" fmla="*/ 172 w 247"/>
                  <a:gd name="T59" fmla="*/ 45 h 97"/>
                  <a:gd name="T60" fmla="*/ 172 w 247"/>
                  <a:gd name="T61" fmla="*/ 60 h 97"/>
                  <a:gd name="T62" fmla="*/ 180 w 247"/>
                  <a:gd name="T63" fmla="*/ 15 h 97"/>
                  <a:gd name="T64" fmla="*/ 187 w 247"/>
                  <a:gd name="T65" fmla="*/ 75 h 97"/>
                  <a:gd name="T66" fmla="*/ 195 w 247"/>
                  <a:gd name="T67" fmla="*/ 37 h 97"/>
                  <a:gd name="T68" fmla="*/ 195 w 247"/>
                  <a:gd name="T69" fmla="*/ 37 h 97"/>
                  <a:gd name="T70" fmla="*/ 202 w 247"/>
                  <a:gd name="T71" fmla="*/ 30 h 97"/>
                  <a:gd name="T72" fmla="*/ 210 w 247"/>
                  <a:gd name="T73" fmla="*/ 67 h 97"/>
                  <a:gd name="T74" fmla="*/ 217 w 247"/>
                  <a:gd name="T75" fmla="*/ 60 h 97"/>
                  <a:gd name="T76" fmla="*/ 225 w 247"/>
                  <a:gd name="T77" fmla="*/ 67 h 97"/>
                  <a:gd name="T78" fmla="*/ 232 w 247"/>
                  <a:gd name="T79" fmla="*/ 60 h 97"/>
                  <a:gd name="T80" fmla="*/ 240 w 247"/>
                  <a:gd name="T81" fmla="*/ 37 h 97"/>
                  <a:gd name="T82" fmla="*/ 240 w 247"/>
                  <a:gd name="T83"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7">
                    <a:moveTo>
                      <a:pt x="0" y="45"/>
                    </a:moveTo>
                    <a:lnTo>
                      <a:pt x="7" y="37"/>
                    </a:lnTo>
                    <a:lnTo>
                      <a:pt x="7" y="60"/>
                    </a:lnTo>
                    <a:lnTo>
                      <a:pt x="7" y="22"/>
                    </a:lnTo>
                    <a:lnTo>
                      <a:pt x="7" y="45"/>
                    </a:lnTo>
                    <a:lnTo>
                      <a:pt x="15" y="52"/>
                    </a:lnTo>
                    <a:lnTo>
                      <a:pt x="15" y="67"/>
                    </a:lnTo>
                    <a:lnTo>
                      <a:pt x="15" y="15"/>
                    </a:lnTo>
                    <a:lnTo>
                      <a:pt x="15" y="30"/>
                    </a:lnTo>
                    <a:lnTo>
                      <a:pt x="22" y="37"/>
                    </a:lnTo>
                    <a:lnTo>
                      <a:pt x="22" y="97"/>
                    </a:lnTo>
                    <a:lnTo>
                      <a:pt x="22" y="7"/>
                    </a:lnTo>
                    <a:lnTo>
                      <a:pt x="22" y="22"/>
                    </a:lnTo>
                    <a:lnTo>
                      <a:pt x="30" y="15"/>
                    </a:lnTo>
                    <a:lnTo>
                      <a:pt x="30" y="90"/>
                    </a:lnTo>
                    <a:lnTo>
                      <a:pt x="30" y="0"/>
                    </a:lnTo>
                    <a:lnTo>
                      <a:pt x="30" y="45"/>
                    </a:lnTo>
                    <a:lnTo>
                      <a:pt x="37" y="37"/>
                    </a:lnTo>
                    <a:lnTo>
                      <a:pt x="37" y="97"/>
                    </a:lnTo>
                    <a:lnTo>
                      <a:pt x="37" y="0"/>
                    </a:lnTo>
                    <a:lnTo>
                      <a:pt x="37" y="45"/>
                    </a:lnTo>
                    <a:lnTo>
                      <a:pt x="45" y="52"/>
                    </a:lnTo>
                    <a:lnTo>
                      <a:pt x="45" y="97"/>
                    </a:lnTo>
                    <a:lnTo>
                      <a:pt x="45" y="0"/>
                    </a:lnTo>
                    <a:lnTo>
                      <a:pt x="45" y="60"/>
                    </a:lnTo>
                    <a:lnTo>
                      <a:pt x="52" y="67"/>
                    </a:lnTo>
                    <a:lnTo>
                      <a:pt x="52" y="82"/>
                    </a:lnTo>
                    <a:lnTo>
                      <a:pt x="52" y="0"/>
                    </a:lnTo>
                    <a:lnTo>
                      <a:pt x="52" y="60"/>
                    </a:lnTo>
                    <a:lnTo>
                      <a:pt x="60" y="52"/>
                    </a:lnTo>
                    <a:lnTo>
                      <a:pt x="60" y="90"/>
                    </a:lnTo>
                    <a:lnTo>
                      <a:pt x="60" y="0"/>
                    </a:lnTo>
                    <a:lnTo>
                      <a:pt x="60" y="45"/>
                    </a:lnTo>
                    <a:lnTo>
                      <a:pt x="67" y="52"/>
                    </a:lnTo>
                    <a:lnTo>
                      <a:pt x="67" y="90"/>
                    </a:lnTo>
                    <a:lnTo>
                      <a:pt x="67" y="0"/>
                    </a:lnTo>
                    <a:lnTo>
                      <a:pt x="67" y="30"/>
                    </a:lnTo>
                    <a:lnTo>
                      <a:pt x="75" y="37"/>
                    </a:lnTo>
                    <a:lnTo>
                      <a:pt x="75" y="82"/>
                    </a:lnTo>
                    <a:lnTo>
                      <a:pt x="75" y="0"/>
                    </a:lnTo>
                    <a:lnTo>
                      <a:pt x="75" y="30"/>
                    </a:lnTo>
                    <a:lnTo>
                      <a:pt x="82" y="37"/>
                    </a:lnTo>
                    <a:lnTo>
                      <a:pt x="82" y="82"/>
                    </a:lnTo>
                    <a:lnTo>
                      <a:pt x="82" y="0"/>
                    </a:lnTo>
                    <a:lnTo>
                      <a:pt x="82" y="22"/>
                    </a:lnTo>
                    <a:lnTo>
                      <a:pt x="90" y="30"/>
                    </a:lnTo>
                    <a:lnTo>
                      <a:pt x="90" y="67"/>
                    </a:lnTo>
                    <a:lnTo>
                      <a:pt x="90" y="7"/>
                    </a:lnTo>
                    <a:lnTo>
                      <a:pt x="90" y="15"/>
                    </a:lnTo>
                    <a:lnTo>
                      <a:pt x="97" y="22"/>
                    </a:lnTo>
                    <a:lnTo>
                      <a:pt x="97" y="75"/>
                    </a:lnTo>
                    <a:lnTo>
                      <a:pt x="97" y="7"/>
                    </a:lnTo>
                    <a:lnTo>
                      <a:pt x="97" y="37"/>
                    </a:lnTo>
                    <a:lnTo>
                      <a:pt x="105" y="30"/>
                    </a:lnTo>
                    <a:lnTo>
                      <a:pt x="105" y="82"/>
                    </a:lnTo>
                    <a:lnTo>
                      <a:pt x="105" y="0"/>
                    </a:lnTo>
                    <a:lnTo>
                      <a:pt x="105" y="30"/>
                    </a:lnTo>
                    <a:lnTo>
                      <a:pt x="112" y="37"/>
                    </a:lnTo>
                    <a:lnTo>
                      <a:pt x="112" y="82"/>
                    </a:lnTo>
                    <a:lnTo>
                      <a:pt x="112" y="0"/>
                    </a:lnTo>
                    <a:lnTo>
                      <a:pt x="112" y="45"/>
                    </a:lnTo>
                    <a:lnTo>
                      <a:pt x="120" y="52"/>
                    </a:lnTo>
                    <a:lnTo>
                      <a:pt x="120" y="82"/>
                    </a:lnTo>
                    <a:lnTo>
                      <a:pt x="120" y="0"/>
                    </a:lnTo>
                    <a:lnTo>
                      <a:pt x="120" y="15"/>
                    </a:lnTo>
                    <a:lnTo>
                      <a:pt x="127" y="22"/>
                    </a:lnTo>
                    <a:lnTo>
                      <a:pt x="127" y="75"/>
                    </a:lnTo>
                    <a:lnTo>
                      <a:pt x="127" y="7"/>
                    </a:lnTo>
                    <a:lnTo>
                      <a:pt x="127" y="45"/>
                    </a:lnTo>
                    <a:lnTo>
                      <a:pt x="135" y="52"/>
                    </a:lnTo>
                    <a:lnTo>
                      <a:pt x="135" y="67"/>
                    </a:lnTo>
                    <a:lnTo>
                      <a:pt x="135" y="15"/>
                    </a:lnTo>
                    <a:lnTo>
                      <a:pt x="135" y="52"/>
                    </a:lnTo>
                    <a:lnTo>
                      <a:pt x="142" y="60"/>
                    </a:lnTo>
                    <a:lnTo>
                      <a:pt x="142" y="67"/>
                    </a:lnTo>
                    <a:lnTo>
                      <a:pt x="142" y="0"/>
                    </a:lnTo>
                    <a:lnTo>
                      <a:pt x="142" y="45"/>
                    </a:lnTo>
                    <a:lnTo>
                      <a:pt x="150" y="52"/>
                    </a:lnTo>
                    <a:lnTo>
                      <a:pt x="150" y="75"/>
                    </a:lnTo>
                    <a:lnTo>
                      <a:pt x="150" y="0"/>
                    </a:lnTo>
                    <a:lnTo>
                      <a:pt x="150" y="30"/>
                    </a:lnTo>
                    <a:lnTo>
                      <a:pt x="157" y="37"/>
                    </a:lnTo>
                    <a:lnTo>
                      <a:pt x="157" y="82"/>
                    </a:lnTo>
                    <a:lnTo>
                      <a:pt x="157" y="0"/>
                    </a:lnTo>
                    <a:lnTo>
                      <a:pt x="157" y="37"/>
                    </a:lnTo>
                    <a:lnTo>
                      <a:pt x="165" y="45"/>
                    </a:lnTo>
                    <a:lnTo>
                      <a:pt x="165" y="82"/>
                    </a:lnTo>
                    <a:lnTo>
                      <a:pt x="165" y="0"/>
                    </a:lnTo>
                    <a:lnTo>
                      <a:pt x="165" y="37"/>
                    </a:lnTo>
                    <a:lnTo>
                      <a:pt x="172" y="45"/>
                    </a:lnTo>
                    <a:lnTo>
                      <a:pt x="172" y="67"/>
                    </a:lnTo>
                    <a:lnTo>
                      <a:pt x="172" y="0"/>
                    </a:lnTo>
                    <a:lnTo>
                      <a:pt x="172" y="60"/>
                    </a:lnTo>
                    <a:lnTo>
                      <a:pt x="180" y="67"/>
                    </a:lnTo>
                    <a:lnTo>
                      <a:pt x="180" y="67"/>
                    </a:lnTo>
                    <a:lnTo>
                      <a:pt x="180" y="15"/>
                    </a:lnTo>
                    <a:lnTo>
                      <a:pt x="180" y="37"/>
                    </a:lnTo>
                    <a:lnTo>
                      <a:pt x="187" y="45"/>
                    </a:lnTo>
                    <a:lnTo>
                      <a:pt x="187" y="75"/>
                    </a:lnTo>
                    <a:lnTo>
                      <a:pt x="187" y="7"/>
                    </a:lnTo>
                    <a:lnTo>
                      <a:pt x="187" y="45"/>
                    </a:lnTo>
                    <a:lnTo>
                      <a:pt x="195" y="37"/>
                    </a:lnTo>
                    <a:lnTo>
                      <a:pt x="195" y="67"/>
                    </a:lnTo>
                    <a:lnTo>
                      <a:pt x="195" y="0"/>
                    </a:lnTo>
                    <a:lnTo>
                      <a:pt x="195" y="37"/>
                    </a:lnTo>
                    <a:lnTo>
                      <a:pt x="202" y="45"/>
                    </a:lnTo>
                    <a:lnTo>
                      <a:pt x="202" y="60"/>
                    </a:lnTo>
                    <a:lnTo>
                      <a:pt x="202" y="30"/>
                    </a:lnTo>
                    <a:lnTo>
                      <a:pt x="202" y="37"/>
                    </a:lnTo>
                    <a:lnTo>
                      <a:pt x="210" y="45"/>
                    </a:lnTo>
                    <a:lnTo>
                      <a:pt x="210" y="67"/>
                    </a:lnTo>
                    <a:lnTo>
                      <a:pt x="210" y="15"/>
                    </a:lnTo>
                    <a:lnTo>
                      <a:pt x="210" y="52"/>
                    </a:lnTo>
                    <a:lnTo>
                      <a:pt x="217" y="60"/>
                    </a:lnTo>
                    <a:lnTo>
                      <a:pt x="217" y="15"/>
                    </a:lnTo>
                    <a:lnTo>
                      <a:pt x="225" y="22"/>
                    </a:lnTo>
                    <a:lnTo>
                      <a:pt x="225" y="67"/>
                    </a:lnTo>
                    <a:lnTo>
                      <a:pt x="225" y="37"/>
                    </a:lnTo>
                    <a:lnTo>
                      <a:pt x="232" y="45"/>
                    </a:lnTo>
                    <a:lnTo>
                      <a:pt x="232" y="60"/>
                    </a:lnTo>
                    <a:lnTo>
                      <a:pt x="232" y="15"/>
                    </a:lnTo>
                    <a:lnTo>
                      <a:pt x="232" y="30"/>
                    </a:lnTo>
                    <a:lnTo>
                      <a:pt x="240" y="37"/>
                    </a:lnTo>
                    <a:lnTo>
                      <a:pt x="240" y="67"/>
                    </a:lnTo>
                    <a:lnTo>
                      <a:pt x="240" y="15"/>
                    </a:lnTo>
                    <a:lnTo>
                      <a:pt x="240" y="52"/>
                    </a:lnTo>
                    <a:lnTo>
                      <a:pt x="247" y="45"/>
                    </a:lnTo>
                    <a:lnTo>
                      <a:pt x="247"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5" name="Freeform 21"/>
              <p:cNvSpPr>
                <a:spLocks/>
              </p:cNvSpPr>
              <p:nvPr/>
            </p:nvSpPr>
            <p:spPr bwMode="auto">
              <a:xfrm>
                <a:off x="5568" y="1172"/>
                <a:ext cx="155" cy="109"/>
              </a:xfrm>
              <a:custGeom>
                <a:avLst/>
                <a:gdLst>
                  <a:gd name="T0" fmla="*/ 0 w 240"/>
                  <a:gd name="T1" fmla="*/ 45 h 90"/>
                  <a:gd name="T2" fmla="*/ 8 w 240"/>
                  <a:gd name="T3" fmla="*/ 22 h 90"/>
                  <a:gd name="T4" fmla="*/ 15 w 240"/>
                  <a:gd name="T5" fmla="*/ 90 h 90"/>
                  <a:gd name="T6" fmla="*/ 23 w 240"/>
                  <a:gd name="T7" fmla="*/ 37 h 90"/>
                  <a:gd name="T8" fmla="*/ 23 w 240"/>
                  <a:gd name="T9" fmla="*/ 30 h 90"/>
                  <a:gd name="T10" fmla="*/ 30 w 240"/>
                  <a:gd name="T11" fmla="*/ 15 h 90"/>
                  <a:gd name="T12" fmla="*/ 38 w 240"/>
                  <a:gd name="T13" fmla="*/ 75 h 90"/>
                  <a:gd name="T14" fmla="*/ 45 w 240"/>
                  <a:gd name="T15" fmla="*/ 30 h 90"/>
                  <a:gd name="T16" fmla="*/ 53 w 240"/>
                  <a:gd name="T17" fmla="*/ 45 h 90"/>
                  <a:gd name="T18" fmla="*/ 53 w 240"/>
                  <a:gd name="T19" fmla="*/ 45 h 90"/>
                  <a:gd name="T20" fmla="*/ 60 w 240"/>
                  <a:gd name="T21" fmla="*/ 7 h 90"/>
                  <a:gd name="T22" fmla="*/ 68 w 240"/>
                  <a:gd name="T23" fmla="*/ 67 h 90"/>
                  <a:gd name="T24" fmla="*/ 75 w 240"/>
                  <a:gd name="T25" fmla="*/ 52 h 90"/>
                  <a:gd name="T26" fmla="*/ 75 w 240"/>
                  <a:gd name="T27" fmla="*/ 30 h 90"/>
                  <a:gd name="T28" fmla="*/ 83 w 240"/>
                  <a:gd name="T29" fmla="*/ 15 h 90"/>
                  <a:gd name="T30" fmla="*/ 90 w 240"/>
                  <a:gd name="T31" fmla="*/ 67 h 90"/>
                  <a:gd name="T32" fmla="*/ 98 w 240"/>
                  <a:gd name="T33" fmla="*/ 45 h 90"/>
                  <a:gd name="T34" fmla="*/ 98 w 240"/>
                  <a:gd name="T35" fmla="*/ 30 h 90"/>
                  <a:gd name="T36" fmla="*/ 105 w 240"/>
                  <a:gd name="T37" fmla="*/ 15 h 90"/>
                  <a:gd name="T38" fmla="*/ 113 w 240"/>
                  <a:gd name="T39" fmla="*/ 67 h 90"/>
                  <a:gd name="T40" fmla="*/ 120 w 240"/>
                  <a:gd name="T41" fmla="*/ 45 h 90"/>
                  <a:gd name="T42" fmla="*/ 120 w 240"/>
                  <a:gd name="T43" fmla="*/ 45 h 90"/>
                  <a:gd name="T44" fmla="*/ 128 w 240"/>
                  <a:gd name="T45" fmla="*/ 22 h 90"/>
                  <a:gd name="T46" fmla="*/ 135 w 240"/>
                  <a:gd name="T47" fmla="*/ 60 h 90"/>
                  <a:gd name="T48" fmla="*/ 143 w 240"/>
                  <a:gd name="T49" fmla="*/ 52 h 90"/>
                  <a:gd name="T50" fmla="*/ 143 w 240"/>
                  <a:gd name="T51" fmla="*/ 37 h 90"/>
                  <a:gd name="T52" fmla="*/ 150 w 240"/>
                  <a:gd name="T53" fmla="*/ 7 h 90"/>
                  <a:gd name="T54" fmla="*/ 158 w 240"/>
                  <a:gd name="T55" fmla="*/ 67 h 90"/>
                  <a:gd name="T56" fmla="*/ 165 w 240"/>
                  <a:gd name="T57" fmla="*/ 37 h 90"/>
                  <a:gd name="T58" fmla="*/ 165 w 240"/>
                  <a:gd name="T59" fmla="*/ 52 h 90"/>
                  <a:gd name="T60" fmla="*/ 173 w 240"/>
                  <a:gd name="T61" fmla="*/ 22 h 90"/>
                  <a:gd name="T62" fmla="*/ 180 w 240"/>
                  <a:gd name="T63" fmla="*/ 67 h 90"/>
                  <a:gd name="T64" fmla="*/ 188 w 240"/>
                  <a:gd name="T65" fmla="*/ 45 h 90"/>
                  <a:gd name="T66" fmla="*/ 188 w 240"/>
                  <a:gd name="T67" fmla="*/ 37 h 90"/>
                  <a:gd name="T68" fmla="*/ 195 w 240"/>
                  <a:gd name="T69" fmla="*/ 15 h 90"/>
                  <a:gd name="T70" fmla="*/ 203 w 240"/>
                  <a:gd name="T71" fmla="*/ 60 h 90"/>
                  <a:gd name="T72" fmla="*/ 210 w 240"/>
                  <a:gd name="T73" fmla="*/ 45 h 90"/>
                  <a:gd name="T74" fmla="*/ 210 w 240"/>
                  <a:gd name="T75" fmla="*/ 30 h 90"/>
                  <a:gd name="T76" fmla="*/ 218 w 240"/>
                  <a:gd name="T77" fmla="*/ 22 h 90"/>
                  <a:gd name="T78" fmla="*/ 225 w 240"/>
                  <a:gd name="T79" fmla="*/ 67 h 90"/>
                  <a:gd name="T80" fmla="*/ 233 w 240"/>
                  <a:gd name="T81" fmla="*/ 30 h 90"/>
                  <a:gd name="T82" fmla="*/ 240 w 240"/>
                  <a:gd name="T83"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0"/>
                    </a:moveTo>
                    <a:lnTo>
                      <a:pt x="0" y="22"/>
                    </a:lnTo>
                    <a:lnTo>
                      <a:pt x="0" y="45"/>
                    </a:lnTo>
                    <a:lnTo>
                      <a:pt x="8" y="37"/>
                    </a:lnTo>
                    <a:lnTo>
                      <a:pt x="8" y="60"/>
                    </a:lnTo>
                    <a:lnTo>
                      <a:pt x="8" y="22"/>
                    </a:lnTo>
                    <a:lnTo>
                      <a:pt x="8" y="45"/>
                    </a:lnTo>
                    <a:lnTo>
                      <a:pt x="15" y="52"/>
                    </a:lnTo>
                    <a:lnTo>
                      <a:pt x="15" y="90"/>
                    </a:lnTo>
                    <a:lnTo>
                      <a:pt x="15" y="0"/>
                    </a:lnTo>
                    <a:lnTo>
                      <a:pt x="15" y="45"/>
                    </a:lnTo>
                    <a:lnTo>
                      <a:pt x="23" y="37"/>
                    </a:lnTo>
                    <a:lnTo>
                      <a:pt x="23" y="75"/>
                    </a:lnTo>
                    <a:lnTo>
                      <a:pt x="23" y="7"/>
                    </a:lnTo>
                    <a:lnTo>
                      <a:pt x="23" y="30"/>
                    </a:lnTo>
                    <a:lnTo>
                      <a:pt x="30" y="37"/>
                    </a:lnTo>
                    <a:lnTo>
                      <a:pt x="30" y="67"/>
                    </a:lnTo>
                    <a:lnTo>
                      <a:pt x="30" y="15"/>
                    </a:lnTo>
                    <a:lnTo>
                      <a:pt x="30" y="37"/>
                    </a:lnTo>
                    <a:lnTo>
                      <a:pt x="38" y="30"/>
                    </a:lnTo>
                    <a:lnTo>
                      <a:pt x="38" y="75"/>
                    </a:lnTo>
                    <a:lnTo>
                      <a:pt x="38" y="15"/>
                    </a:lnTo>
                    <a:lnTo>
                      <a:pt x="38" y="22"/>
                    </a:lnTo>
                    <a:lnTo>
                      <a:pt x="45" y="30"/>
                    </a:lnTo>
                    <a:lnTo>
                      <a:pt x="45" y="60"/>
                    </a:lnTo>
                    <a:lnTo>
                      <a:pt x="45" y="37"/>
                    </a:lnTo>
                    <a:lnTo>
                      <a:pt x="53" y="45"/>
                    </a:lnTo>
                    <a:lnTo>
                      <a:pt x="53" y="67"/>
                    </a:lnTo>
                    <a:lnTo>
                      <a:pt x="53" y="22"/>
                    </a:lnTo>
                    <a:lnTo>
                      <a:pt x="53" y="45"/>
                    </a:lnTo>
                    <a:lnTo>
                      <a:pt x="60" y="52"/>
                    </a:lnTo>
                    <a:lnTo>
                      <a:pt x="60" y="67"/>
                    </a:lnTo>
                    <a:lnTo>
                      <a:pt x="60" y="7"/>
                    </a:lnTo>
                    <a:lnTo>
                      <a:pt x="60" y="45"/>
                    </a:lnTo>
                    <a:lnTo>
                      <a:pt x="68" y="52"/>
                    </a:lnTo>
                    <a:lnTo>
                      <a:pt x="68" y="67"/>
                    </a:lnTo>
                    <a:lnTo>
                      <a:pt x="68" y="22"/>
                    </a:lnTo>
                    <a:lnTo>
                      <a:pt x="68" y="45"/>
                    </a:lnTo>
                    <a:lnTo>
                      <a:pt x="75" y="52"/>
                    </a:lnTo>
                    <a:lnTo>
                      <a:pt x="75" y="60"/>
                    </a:lnTo>
                    <a:lnTo>
                      <a:pt x="75" y="22"/>
                    </a:lnTo>
                    <a:lnTo>
                      <a:pt x="75" y="30"/>
                    </a:lnTo>
                    <a:lnTo>
                      <a:pt x="83" y="37"/>
                    </a:lnTo>
                    <a:lnTo>
                      <a:pt x="83" y="67"/>
                    </a:lnTo>
                    <a:lnTo>
                      <a:pt x="83" y="15"/>
                    </a:lnTo>
                    <a:lnTo>
                      <a:pt x="83" y="30"/>
                    </a:lnTo>
                    <a:lnTo>
                      <a:pt x="90" y="37"/>
                    </a:lnTo>
                    <a:lnTo>
                      <a:pt x="90" y="67"/>
                    </a:lnTo>
                    <a:lnTo>
                      <a:pt x="90" y="15"/>
                    </a:lnTo>
                    <a:lnTo>
                      <a:pt x="90" y="52"/>
                    </a:lnTo>
                    <a:lnTo>
                      <a:pt x="98" y="45"/>
                    </a:lnTo>
                    <a:lnTo>
                      <a:pt x="98" y="60"/>
                    </a:lnTo>
                    <a:lnTo>
                      <a:pt x="98" y="22"/>
                    </a:lnTo>
                    <a:lnTo>
                      <a:pt x="98" y="30"/>
                    </a:lnTo>
                    <a:lnTo>
                      <a:pt x="105" y="37"/>
                    </a:lnTo>
                    <a:lnTo>
                      <a:pt x="105" y="67"/>
                    </a:lnTo>
                    <a:lnTo>
                      <a:pt x="105" y="15"/>
                    </a:lnTo>
                    <a:lnTo>
                      <a:pt x="105" y="37"/>
                    </a:lnTo>
                    <a:lnTo>
                      <a:pt x="113" y="45"/>
                    </a:lnTo>
                    <a:lnTo>
                      <a:pt x="113" y="67"/>
                    </a:lnTo>
                    <a:lnTo>
                      <a:pt x="113" y="22"/>
                    </a:lnTo>
                    <a:lnTo>
                      <a:pt x="113" y="52"/>
                    </a:lnTo>
                    <a:lnTo>
                      <a:pt x="120" y="45"/>
                    </a:lnTo>
                    <a:lnTo>
                      <a:pt x="120" y="60"/>
                    </a:lnTo>
                    <a:lnTo>
                      <a:pt x="120" y="30"/>
                    </a:lnTo>
                    <a:lnTo>
                      <a:pt x="120" y="45"/>
                    </a:lnTo>
                    <a:lnTo>
                      <a:pt x="128" y="37"/>
                    </a:lnTo>
                    <a:lnTo>
                      <a:pt x="128" y="75"/>
                    </a:lnTo>
                    <a:lnTo>
                      <a:pt x="128" y="22"/>
                    </a:lnTo>
                    <a:lnTo>
                      <a:pt x="128" y="60"/>
                    </a:lnTo>
                    <a:lnTo>
                      <a:pt x="135" y="45"/>
                    </a:lnTo>
                    <a:lnTo>
                      <a:pt x="135" y="60"/>
                    </a:lnTo>
                    <a:lnTo>
                      <a:pt x="135" y="0"/>
                    </a:lnTo>
                    <a:lnTo>
                      <a:pt x="135" y="45"/>
                    </a:lnTo>
                    <a:lnTo>
                      <a:pt x="143" y="52"/>
                    </a:lnTo>
                    <a:lnTo>
                      <a:pt x="143" y="75"/>
                    </a:lnTo>
                    <a:lnTo>
                      <a:pt x="143" y="15"/>
                    </a:lnTo>
                    <a:lnTo>
                      <a:pt x="143" y="37"/>
                    </a:lnTo>
                    <a:lnTo>
                      <a:pt x="150" y="45"/>
                    </a:lnTo>
                    <a:lnTo>
                      <a:pt x="150" y="60"/>
                    </a:lnTo>
                    <a:lnTo>
                      <a:pt x="150" y="7"/>
                    </a:lnTo>
                    <a:lnTo>
                      <a:pt x="150" y="30"/>
                    </a:lnTo>
                    <a:lnTo>
                      <a:pt x="158" y="37"/>
                    </a:lnTo>
                    <a:lnTo>
                      <a:pt x="158" y="67"/>
                    </a:lnTo>
                    <a:lnTo>
                      <a:pt x="158" y="22"/>
                    </a:lnTo>
                    <a:lnTo>
                      <a:pt x="158" y="45"/>
                    </a:lnTo>
                    <a:lnTo>
                      <a:pt x="165" y="37"/>
                    </a:lnTo>
                    <a:lnTo>
                      <a:pt x="165" y="67"/>
                    </a:lnTo>
                    <a:lnTo>
                      <a:pt x="165" y="15"/>
                    </a:lnTo>
                    <a:lnTo>
                      <a:pt x="165" y="52"/>
                    </a:lnTo>
                    <a:lnTo>
                      <a:pt x="173" y="45"/>
                    </a:lnTo>
                    <a:lnTo>
                      <a:pt x="173" y="67"/>
                    </a:lnTo>
                    <a:lnTo>
                      <a:pt x="173" y="22"/>
                    </a:lnTo>
                    <a:lnTo>
                      <a:pt x="173" y="45"/>
                    </a:lnTo>
                    <a:lnTo>
                      <a:pt x="180" y="37"/>
                    </a:lnTo>
                    <a:lnTo>
                      <a:pt x="180" y="67"/>
                    </a:lnTo>
                    <a:lnTo>
                      <a:pt x="180" y="15"/>
                    </a:lnTo>
                    <a:lnTo>
                      <a:pt x="180" y="37"/>
                    </a:lnTo>
                    <a:lnTo>
                      <a:pt x="188" y="45"/>
                    </a:lnTo>
                    <a:lnTo>
                      <a:pt x="188" y="67"/>
                    </a:lnTo>
                    <a:lnTo>
                      <a:pt x="188" y="22"/>
                    </a:lnTo>
                    <a:lnTo>
                      <a:pt x="188" y="37"/>
                    </a:lnTo>
                    <a:lnTo>
                      <a:pt x="195" y="45"/>
                    </a:lnTo>
                    <a:lnTo>
                      <a:pt x="195" y="67"/>
                    </a:lnTo>
                    <a:lnTo>
                      <a:pt x="195" y="15"/>
                    </a:lnTo>
                    <a:lnTo>
                      <a:pt x="195" y="45"/>
                    </a:lnTo>
                    <a:lnTo>
                      <a:pt x="203" y="37"/>
                    </a:lnTo>
                    <a:lnTo>
                      <a:pt x="203" y="60"/>
                    </a:lnTo>
                    <a:lnTo>
                      <a:pt x="203" y="15"/>
                    </a:lnTo>
                    <a:lnTo>
                      <a:pt x="203" y="37"/>
                    </a:lnTo>
                    <a:lnTo>
                      <a:pt x="210" y="45"/>
                    </a:lnTo>
                    <a:lnTo>
                      <a:pt x="210" y="60"/>
                    </a:lnTo>
                    <a:lnTo>
                      <a:pt x="210" y="30"/>
                    </a:lnTo>
                    <a:lnTo>
                      <a:pt x="210" y="30"/>
                    </a:lnTo>
                    <a:lnTo>
                      <a:pt x="218" y="37"/>
                    </a:lnTo>
                    <a:lnTo>
                      <a:pt x="218" y="67"/>
                    </a:lnTo>
                    <a:lnTo>
                      <a:pt x="218" y="22"/>
                    </a:lnTo>
                    <a:lnTo>
                      <a:pt x="218" y="52"/>
                    </a:lnTo>
                    <a:lnTo>
                      <a:pt x="225" y="45"/>
                    </a:lnTo>
                    <a:lnTo>
                      <a:pt x="225" y="67"/>
                    </a:lnTo>
                    <a:lnTo>
                      <a:pt x="225" y="15"/>
                    </a:lnTo>
                    <a:lnTo>
                      <a:pt x="225" y="22"/>
                    </a:lnTo>
                    <a:lnTo>
                      <a:pt x="233" y="30"/>
                    </a:lnTo>
                    <a:lnTo>
                      <a:pt x="233" y="52"/>
                    </a:lnTo>
                    <a:lnTo>
                      <a:pt x="233" y="45"/>
                    </a:lnTo>
                    <a:lnTo>
                      <a:pt x="240" y="37"/>
                    </a:lnTo>
                    <a:lnTo>
                      <a:pt x="240" y="5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6" name="Freeform 22"/>
              <p:cNvSpPr>
                <a:spLocks/>
              </p:cNvSpPr>
              <p:nvPr/>
            </p:nvSpPr>
            <p:spPr bwMode="auto">
              <a:xfrm>
                <a:off x="5723" y="1190"/>
                <a:ext cx="15" cy="63"/>
              </a:xfrm>
              <a:custGeom>
                <a:avLst/>
                <a:gdLst>
                  <a:gd name="T0" fmla="*/ 0 w 23"/>
                  <a:gd name="T1" fmla="*/ 15 h 52"/>
                  <a:gd name="T2" fmla="*/ 0 w 23"/>
                  <a:gd name="T3" fmla="*/ 30 h 52"/>
                  <a:gd name="T4" fmla="*/ 8 w 23"/>
                  <a:gd name="T5" fmla="*/ 22 h 52"/>
                  <a:gd name="T6" fmla="*/ 8 w 23"/>
                  <a:gd name="T7" fmla="*/ 52 h 52"/>
                  <a:gd name="T8" fmla="*/ 8 w 23"/>
                  <a:gd name="T9" fmla="*/ 7 h 52"/>
                  <a:gd name="T10" fmla="*/ 8 w 23"/>
                  <a:gd name="T11" fmla="*/ 30 h 52"/>
                  <a:gd name="T12" fmla="*/ 15 w 23"/>
                  <a:gd name="T13" fmla="*/ 22 h 52"/>
                  <a:gd name="T14" fmla="*/ 15 w 23"/>
                  <a:gd name="T15" fmla="*/ 52 h 52"/>
                  <a:gd name="T16" fmla="*/ 15 w 23"/>
                  <a:gd name="T17" fmla="*/ 0 h 52"/>
                  <a:gd name="T18" fmla="*/ 15 w 23"/>
                  <a:gd name="T19" fmla="*/ 30 h 52"/>
                  <a:gd name="T20" fmla="*/ 23 w 23"/>
                  <a:gd name="T21"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2">
                    <a:moveTo>
                      <a:pt x="0" y="15"/>
                    </a:moveTo>
                    <a:lnTo>
                      <a:pt x="0" y="30"/>
                    </a:lnTo>
                    <a:lnTo>
                      <a:pt x="8" y="22"/>
                    </a:lnTo>
                    <a:lnTo>
                      <a:pt x="8" y="52"/>
                    </a:lnTo>
                    <a:lnTo>
                      <a:pt x="8" y="7"/>
                    </a:lnTo>
                    <a:lnTo>
                      <a:pt x="8" y="30"/>
                    </a:lnTo>
                    <a:lnTo>
                      <a:pt x="15" y="22"/>
                    </a:lnTo>
                    <a:lnTo>
                      <a:pt x="15" y="52"/>
                    </a:lnTo>
                    <a:lnTo>
                      <a:pt x="15" y="0"/>
                    </a:lnTo>
                    <a:lnTo>
                      <a:pt x="15" y="30"/>
                    </a:lnTo>
                    <a:lnTo>
                      <a:pt x="2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7" name="Freeform 23"/>
              <p:cNvSpPr>
                <a:spLocks/>
              </p:cNvSpPr>
              <p:nvPr/>
            </p:nvSpPr>
            <p:spPr bwMode="auto">
              <a:xfrm>
                <a:off x="4494" y="1244"/>
                <a:ext cx="218" cy="109"/>
              </a:xfrm>
              <a:custGeom>
                <a:avLst/>
                <a:gdLst>
                  <a:gd name="T0" fmla="*/ 15 w 338"/>
                  <a:gd name="T1" fmla="*/ 45 h 90"/>
                  <a:gd name="T2" fmla="*/ 38 w 338"/>
                  <a:gd name="T3" fmla="*/ 45 h 90"/>
                  <a:gd name="T4" fmla="*/ 60 w 338"/>
                  <a:gd name="T5" fmla="*/ 45 h 90"/>
                  <a:gd name="T6" fmla="*/ 83 w 338"/>
                  <a:gd name="T7" fmla="*/ 45 h 90"/>
                  <a:gd name="T8" fmla="*/ 90 w 338"/>
                  <a:gd name="T9" fmla="*/ 45 h 90"/>
                  <a:gd name="T10" fmla="*/ 98 w 338"/>
                  <a:gd name="T11" fmla="*/ 45 h 90"/>
                  <a:gd name="T12" fmla="*/ 113 w 338"/>
                  <a:gd name="T13" fmla="*/ 45 h 90"/>
                  <a:gd name="T14" fmla="*/ 120 w 338"/>
                  <a:gd name="T15" fmla="*/ 37 h 90"/>
                  <a:gd name="T16" fmla="*/ 128 w 338"/>
                  <a:gd name="T17" fmla="*/ 37 h 90"/>
                  <a:gd name="T18" fmla="*/ 143 w 338"/>
                  <a:gd name="T19" fmla="*/ 52 h 90"/>
                  <a:gd name="T20" fmla="*/ 150 w 338"/>
                  <a:gd name="T21" fmla="*/ 52 h 90"/>
                  <a:gd name="T22" fmla="*/ 158 w 338"/>
                  <a:gd name="T23" fmla="*/ 52 h 90"/>
                  <a:gd name="T24" fmla="*/ 165 w 338"/>
                  <a:gd name="T25" fmla="*/ 52 h 90"/>
                  <a:gd name="T26" fmla="*/ 173 w 338"/>
                  <a:gd name="T27" fmla="*/ 37 h 90"/>
                  <a:gd name="T28" fmla="*/ 180 w 338"/>
                  <a:gd name="T29" fmla="*/ 45 h 90"/>
                  <a:gd name="T30" fmla="*/ 180 w 338"/>
                  <a:gd name="T31" fmla="*/ 45 h 90"/>
                  <a:gd name="T32" fmla="*/ 188 w 338"/>
                  <a:gd name="T33" fmla="*/ 45 h 90"/>
                  <a:gd name="T34" fmla="*/ 195 w 338"/>
                  <a:gd name="T35" fmla="*/ 37 h 90"/>
                  <a:gd name="T36" fmla="*/ 203 w 338"/>
                  <a:gd name="T37" fmla="*/ 52 h 90"/>
                  <a:gd name="T38" fmla="*/ 210 w 338"/>
                  <a:gd name="T39" fmla="*/ 52 h 90"/>
                  <a:gd name="T40" fmla="*/ 210 w 338"/>
                  <a:gd name="T41" fmla="*/ 45 h 90"/>
                  <a:gd name="T42" fmla="*/ 218 w 338"/>
                  <a:gd name="T43" fmla="*/ 22 h 90"/>
                  <a:gd name="T44" fmla="*/ 225 w 338"/>
                  <a:gd name="T45" fmla="*/ 60 h 90"/>
                  <a:gd name="T46" fmla="*/ 233 w 338"/>
                  <a:gd name="T47" fmla="*/ 45 h 90"/>
                  <a:gd name="T48" fmla="*/ 233 w 338"/>
                  <a:gd name="T49" fmla="*/ 45 h 90"/>
                  <a:gd name="T50" fmla="*/ 240 w 338"/>
                  <a:gd name="T51" fmla="*/ 22 h 90"/>
                  <a:gd name="T52" fmla="*/ 248 w 338"/>
                  <a:gd name="T53" fmla="*/ 60 h 90"/>
                  <a:gd name="T54" fmla="*/ 255 w 338"/>
                  <a:gd name="T55" fmla="*/ 45 h 90"/>
                  <a:gd name="T56" fmla="*/ 255 w 338"/>
                  <a:gd name="T57" fmla="*/ 45 h 90"/>
                  <a:gd name="T58" fmla="*/ 263 w 338"/>
                  <a:gd name="T59" fmla="*/ 7 h 90"/>
                  <a:gd name="T60" fmla="*/ 270 w 338"/>
                  <a:gd name="T61" fmla="*/ 90 h 90"/>
                  <a:gd name="T62" fmla="*/ 278 w 338"/>
                  <a:gd name="T63" fmla="*/ 45 h 90"/>
                  <a:gd name="T64" fmla="*/ 278 w 338"/>
                  <a:gd name="T65" fmla="*/ 52 h 90"/>
                  <a:gd name="T66" fmla="*/ 285 w 338"/>
                  <a:gd name="T67" fmla="*/ 7 h 90"/>
                  <a:gd name="T68" fmla="*/ 293 w 338"/>
                  <a:gd name="T69" fmla="*/ 67 h 90"/>
                  <a:gd name="T70" fmla="*/ 300 w 338"/>
                  <a:gd name="T71" fmla="*/ 52 h 90"/>
                  <a:gd name="T72" fmla="*/ 300 w 338"/>
                  <a:gd name="T73" fmla="*/ 45 h 90"/>
                  <a:gd name="T74" fmla="*/ 308 w 338"/>
                  <a:gd name="T75" fmla="*/ 15 h 90"/>
                  <a:gd name="T76" fmla="*/ 315 w 338"/>
                  <a:gd name="T77" fmla="*/ 82 h 90"/>
                  <a:gd name="T78" fmla="*/ 323 w 338"/>
                  <a:gd name="T79" fmla="*/ 52 h 90"/>
                  <a:gd name="T80" fmla="*/ 323 w 338"/>
                  <a:gd name="T81" fmla="*/ 30 h 90"/>
                  <a:gd name="T82" fmla="*/ 330 w 338"/>
                  <a:gd name="T83"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90">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37"/>
                    </a:lnTo>
                    <a:lnTo>
                      <a:pt x="90" y="37"/>
                    </a:lnTo>
                    <a:lnTo>
                      <a:pt x="90" y="45"/>
                    </a:lnTo>
                    <a:lnTo>
                      <a:pt x="98" y="52"/>
                    </a:lnTo>
                    <a:lnTo>
                      <a:pt x="98" y="37"/>
                    </a:lnTo>
                    <a:lnTo>
                      <a:pt x="98" y="45"/>
                    </a:lnTo>
                    <a:lnTo>
                      <a:pt x="113" y="45"/>
                    </a:lnTo>
                    <a:lnTo>
                      <a:pt x="113" y="37"/>
                    </a:lnTo>
                    <a:lnTo>
                      <a:pt x="113" y="45"/>
                    </a:lnTo>
                    <a:lnTo>
                      <a:pt x="120" y="37"/>
                    </a:lnTo>
                    <a:lnTo>
                      <a:pt x="120" y="52"/>
                    </a:lnTo>
                    <a:lnTo>
                      <a:pt x="120" y="37"/>
                    </a:lnTo>
                    <a:lnTo>
                      <a:pt x="120" y="45"/>
                    </a:lnTo>
                    <a:lnTo>
                      <a:pt x="128" y="52"/>
                    </a:lnTo>
                    <a:lnTo>
                      <a:pt x="128" y="37"/>
                    </a:lnTo>
                    <a:lnTo>
                      <a:pt x="128" y="45"/>
                    </a:lnTo>
                    <a:lnTo>
                      <a:pt x="135" y="45"/>
                    </a:lnTo>
                    <a:lnTo>
                      <a:pt x="143" y="52"/>
                    </a:lnTo>
                    <a:lnTo>
                      <a:pt x="143" y="37"/>
                    </a:lnTo>
                    <a:lnTo>
                      <a:pt x="143" y="45"/>
                    </a:lnTo>
                    <a:lnTo>
                      <a:pt x="150" y="52"/>
                    </a:lnTo>
                    <a:lnTo>
                      <a:pt x="150" y="37"/>
                    </a:lnTo>
                    <a:lnTo>
                      <a:pt x="150" y="45"/>
                    </a:lnTo>
                    <a:lnTo>
                      <a:pt x="158" y="52"/>
                    </a:lnTo>
                    <a:lnTo>
                      <a:pt x="158" y="37"/>
                    </a:lnTo>
                    <a:lnTo>
                      <a:pt x="158" y="45"/>
                    </a:lnTo>
                    <a:lnTo>
                      <a:pt x="165" y="52"/>
                    </a:lnTo>
                    <a:lnTo>
                      <a:pt x="165" y="37"/>
                    </a:lnTo>
                    <a:lnTo>
                      <a:pt x="165" y="45"/>
                    </a:lnTo>
                    <a:lnTo>
                      <a:pt x="173" y="37"/>
                    </a:lnTo>
                    <a:lnTo>
                      <a:pt x="173" y="52"/>
                    </a:lnTo>
                    <a:lnTo>
                      <a:pt x="173" y="37"/>
                    </a:lnTo>
                    <a:lnTo>
                      <a:pt x="180" y="45"/>
                    </a:lnTo>
                    <a:lnTo>
                      <a:pt x="180" y="52"/>
                    </a:lnTo>
                    <a:lnTo>
                      <a:pt x="180" y="30"/>
                    </a:lnTo>
                    <a:lnTo>
                      <a:pt x="180" y="45"/>
                    </a:lnTo>
                    <a:lnTo>
                      <a:pt x="188" y="37"/>
                    </a:lnTo>
                    <a:lnTo>
                      <a:pt x="188" y="52"/>
                    </a:lnTo>
                    <a:lnTo>
                      <a:pt x="188" y="45"/>
                    </a:lnTo>
                    <a:lnTo>
                      <a:pt x="195" y="52"/>
                    </a:lnTo>
                    <a:lnTo>
                      <a:pt x="195" y="52"/>
                    </a:lnTo>
                    <a:lnTo>
                      <a:pt x="195" y="37"/>
                    </a:lnTo>
                    <a:lnTo>
                      <a:pt x="195" y="45"/>
                    </a:lnTo>
                    <a:lnTo>
                      <a:pt x="203" y="37"/>
                    </a:lnTo>
                    <a:lnTo>
                      <a:pt x="203" y="52"/>
                    </a:lnTo>
                    <a:lnTo>
                      <a:pt x="203" y="30"/>
                    </a:lnTo>
                    <a:lnTo>
                      <a:pt x="203" y="45"/>
                    </a:lnTo>
                    <a:lnTo>
                      <a:pt x="210" y="52"/>
                    </a:lnTo>
                    <a:lnTo>
                      <a:pt x="210" y="60"/>
                    </a:lnTo>
                    <a:lnTo>
                      <a:pt x="210" y="22"/>
                    </a:lnTo>
                    <a:lnTo>
                      <a:pt x="210" y="45"/>
                    </a:lnTo>
                    <a:lnTo>
                      <a:pt x="218" y="52"/>
                    </a:lnTo>
                    <a:lnTo>
                      <a:pt x="218" y="60"/>
                    </a:lnTo>
                    <a:lnTo>
                      <a:pt x="218" y="22"/>
                    </a:lnTo>
                    <a:lnTo>
                      <a:pt x="218" y="45"/>
                    </a:lnTo>
                    <a:lnTo>
                      <a:pt x="225" y="37"/>
                    </a:lnTo>
                    <a:lnTo>
                      <a:pt x="225" y="60"/>
                    </a:lnTo>
                    <a:lnTo>
                      <a:pt x="225" y="22"/>
                    </a:lnTo>
                    <a:lnTo>
                      <a:pt x="225" y="52"/>
                    </a:lnTo>
                    <a:lnTo>
                      <a:pt x="233" y="45"/>
                    </a:lnTo>
                    <a:lnTo>
                      <a:pt x="233" y="60"/>
                    </a:lnTo>
                    <a:lnTo>
                      <a:pt x="233" y="22"/>
                    </a:lnTo>
                    <a:lnTo>
                      <a:pt x="233" y="45"/>
                    </a:lnTo>
                    <a:lnTo>
                      <a:pt x="240" y="37"/>
                    </a:lnTo>
                    <a:lnTo>
                      <a:pt x="240" y="60"/>
                    </a:lnTo>
                    <a:lnTo>
                      <a:pt x="240" y="22"/>
                    </a:lnTo>
                    <a:lnTo>
                      <a:pt x="240" y="30"/>
                    </a:lnTo>
                    <a:lnTo>
                      <a:pt x="248" y="37"/>
                    </a:lnTo>
                    <a:lnTo>
                      <a:pt x="248" y="60"/>
                    </a:lnTo>
                    <a:lnTo>
                      <a:pt x="248" y="30"/>
                    </a:lnTo>
                    <a:lnTo>
                      <a:pt x="248" y="52"/>
                    </a:lnTo>
                    <a:lnTo>
                      <a:pt x="255" y="45"/>
                    </a:lnTo>
                    <a:lnTo>
                      <a:pt x="255" y="90"/>
                    </a:lnTo>
                    <a:lnTo>
                      <a:pt x="255" y="7"/>
                    </a:lnTo>
                    <a:lnTo>
                      <a:pt x="255" y="45"/>
                    </a:lnTo>
                    <a:lnTo>
                      <a:pt x="263" y="37"/>
                    </a:lnTo>
                    <a:lnTo>
                      <a:pt x="263" y="82"/>
                    </a:lnTo>
                    <a:lnTo>
                      <a:pt x="263" y="7"/>
                    </a:lnTo>
                    <a:lnTo>
                      <a:pt x="263" y="52"/>
                    </a:lnTo>
                    <a:lnTo>
                      <a:pt x="270" y="37"/>
                    </a:lnTo>
                    <a:lnTo>
                      <a:pt x="270" y="90"/>
                    </a:lnTo>
                    <a:lnTo>
                      <a:pt x="270" y="0"/>
                    </a:lnTo>
                    <a:lnTo>
                      <a:pt x="270" y="37"/>
                    </a:lnTo>
                    <a:lnTo>
                      <a:pt x="278" y="45"/>
                    </a:lnTo>
                    <a:lnTo>
                      <a:pt x="278" y="75"/>
                    </a:lnTo>
                    <a:lnTo>
                      <a:pt x="278" y="7"/>
                    </a:lnTo>
                    <a:lnTo>
                      <a:pt x="278" y="52"/>
                    </a:lnTo>
                    <a:lnTo>
                      <a:pt x="285" y="30"/>
                    </a:lnTo>
                    <a:lnTo>
                      <a:pt x="285" y="75"/>
                    </a:lnTo>
                    <a:lnTo>
                      <a:pt x="285" y="7"/>
                    </a:lnTo>
                    <a:lnTo>
                      <a:pt x="285" y="52"/>
                    </a:lnTo>
                    <a:lnTo>
                      <a:pt x="293" y="60"/>
                    </a:lnTo>
                    <a:lnTo>
                      <a:pt x="293" y="67"/>
                    </a:lnTo>
                    <a:lnTo>
                      <a:pt x="293" y="15"/>
                    </a:lnTo>
                    <a:lnTo>
                      <a:pt x="293" y="45"/>
                    </a:lnTo>
                    <a:lnTo>
                      <a:pt x="300" y="52"/>
                    </a:lnTo>
                    <a:lnTo>
                      <a:pt x="300" y="67"/>
                    </a:lnTo>
                    <a:lnTo>
                      <a:pt x="300" y="7"/>
                    </a:lnTo>
                    <a:lnTo>
                      <a:pt x="300" y="45"/>
                    </a:lnTo>
                    <a:lnTo>
                      <a:pt x="308" y="52"/>
                    </a:lnTo>
                    <a:lnTo>
                      <a:pt x="308" y="67"/>
                    </a:lnTo>
                    <a:lnTo>
                      <a:pt x="308" y="15"/>
                    </a:lnTo>
                    <a:lnTo>
                      <a:pt x="308" y="45"/>
                    </a:lnTo>
                    <a:lnTo>
                      <a:pt x="315" y="37"/>
                    </a:lnTo>
                    <a:lnTo>
                      <a:pt x="315" y="82"/>
                    </a:lnTo>
                    <a:lnTo>
                      <a:pt x="315" y="0"/>
                    </a:lnTo>
                    <a:lnTo>
                      <a:pt x="315" y="45"/>
                    </a:lnTo>
                    <a:lnTo>
                      <a:pt x="323" y="52"/>
                    </a:lnTo>
                    <a:lnTo>
                      <a:pt x="323" y="67"/>
                    </a:lnTo>
                    <a:lnTo>
                      <a:pt x="323" y="15"/>
                    </a:lnTo>
                    <a:lnTo>
                      <a:pt x="323" y="30"/>
                    </a:lnTo>
                    <a:lnTo>
                      <a:pt x="330" y="37"/>
                    </a:lnTo>
                    <a:lnTo>
                      <a:pt x="330" y="67"/>
                    </a:lnTo>
                    <a:lnTo>
                      <a:pt x="330" y="7"/>
                    </a:lnTo>
                    <a:lnTo>
                      <a:pt x="330" y="45"/>
                    </a:lnTo>
                    <a:lnTo>
                      <a:pt x="338"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8" name="Freeform 24"/>
              <p:cNvSpPr>
                <a:spLocks/>
              </p:cNvSpPr>
              <p:nvPr/>
            </p:nvSpPr>
            <p:spPr bwMode="auto">
              <a:xfrm>
                <a:off x="4712" y="1253"/>
                <a:ext cx="150" cy="90"/>
              </a:xfrm>
              <a:custGeom>
                <a:avLst/>
                <a:gdLst>
                  <a:gd name="T0" fmla="*/ 0 w 232"/>
                  <a:gd name="T1" fmla="*/ 15 h 75"/>
                  <a:gd name="T2" fmla="*/ 7 w 232"/>
                  <a:gd name="T3" fmla="*/ 60 h 75"/>
                  <a:gd name="T4" fmla="*/ 15 w 232"/>
                  <a:gd name="T5" fmla="*/ 45 h 75"/>
                  <a:gd name="T6" fmla="*/ 15 w 232"/>
                  <a:gd name="T7" fmla="*/ 45 h 75"/>
                  <a:gd name="T8" fmla="*/ 22 w 232"/>
                  <a:gd name="T9" fmla="*/ 8 h 75"/>
                  <a:gd name="T10" fmla="*/ 30 w 232"/>
                  <a:gd name="T11" fmla="*/ 53 h 75"/>
                  <a:gd name="T12" fmla="*/ 37 w 232"/>
                  <a:gd name="T13" fmla="*/ 38 h 75"/>
                  <a:gd name="T14" fmla="*/ 37 w 232"/>
                  <a:gd name="T15" fmla="*/ 38 h 75"/>
                  <a:gd name="T16" fmla="*/ 45 w 232"/>
                  <a:gd name="T17" fmla="*/ 8 h 75"/>
                  <a:gd name="T18" fmla="*/ 52 w 232"/>
                  <a:gd name="T19" fmla="*/ 60 h 75"/>
                  <a:gd name="T20" fmla="*/ 60 w 232"/>
                  <a:gd name="T21" fmla="*/ 30 h 75"/>
                  <a:gd name="T22" fmla="*/ 60 w 232"/>
                  <a:gd name="T23" fmla="*/ 30 h 75"/>
                  <a:gd name="T24" fmla="*/ 67 w 232"/>
                  <a:gd name="T25" fmla="*/ 0 h 75"/>
                  <a:gd name="T26" fmla="*/ 75 w 232"/>
                  <a:gd name="T27" fmla="*/ 60 h 75"/>
                  <a:gd name="T28" fmla="*/ 82 w 232"/>
                  <a:gd name="T29" fmla="*/ 38 h 75"/>
                  <a:gd name="T30" fmla="*/ 82 w 232"/>
                  <a:gd name="T31" fmla="*/ 38 h 75"/>
                  <a:gd name="T32" fmla="*/ 90 w 232"/>
                  <a:gd name="T33" fmla="*/ 23 h 75"/>
                  <a:gd name="T34" fmla="*/ 97 w 232"/>
                  <a:gd name="T35" fmla="*/ 53 h 75"/>
                  <a:gd name="T36" fmla="*/ 105 w 232"/>
                  <a:gd name="T37" fmla="*/ 45 h 75"/>
                  <a:gd name="T38" fmla="*/ 105 w 232"/>
                  <a:gd name="T39" fmla="*/ 38 h 75"/>
                  <a:gd name="T40" fmla="*/ 112 w 232"/>
                  <a:gd name="T41" fmla="*/ 23 h 75"/>
                  <a:gd name="T42" fmla="*/ 120 w 232"/>
                  <a:gd name="T43" fmla="*/ 53 h 75"/>
                  <a:gd name="T44" fmla="*/ 127 w 232"/>
                  <a:gd name="T45" fmla="*/ 45 h 75"/>
                  <a:gd name="T46" fmla="*/ 127 w 232"/>
                  <a:gd name="T47" fmla="*/ 38 h 75"/>
                  <a:gd name="T48" fmla="*/ 135 w 232"/>
                  <a:gd name="T49" fmla="*/ 15 h 75"/>
                  <a:gd name="T50" fmla="*/ 142 w 232"/>
                  <a:gd name="T51" fmla="*/ 45 h 75"/>
                  <a:gd name="T52" fmla="*/ 150 w 232"/>
                  <a:gd name="T53" fmla="*/ 30 h 75"/>
                  <a:gd name="T54" fmla="*/ 150 w 232"/>
                  <a:gd name="T55" fmla="*/ 30 h 75"/>
                  <a:gd name="T56" fmla="*/ 157 w 232"/>
                  <a:gd name="T57" fmla="*/ 23 h 75"/>
                  <a:gd name="T58" fmla="*/ 165 w 232"/>
                  <a:gd name="T59" fmla="*/ 45 h 75"/>
                  <a:gd name="T60" fmla="*/ 172 w 232"/>
                  <a:gd name="T61" fmla="*/ 38 h 75"/>
                  <a:gd name="T62" fmla="*/ 172 w 232"/>
                  <a:gd name="T63" fmla="*/ 45 h 75"/>
                  <a:gd name="T64" fmla="*/ 180 w 232"/>
                  <a:gd name="T65" fmla="*/ 23 h 75"/>
                  <a:gd name="T66" fmla="*/ 187 w 232"/>
                  <a:gd name="T67" fmla="*/ 45 h 75"/>
                  <a:gd name="T68" fmla="*/ 195 w 232"/>
                  <a:gd name="T69" fmla="*/ 30 h 75"/>
                  <a:gd name="T70" fmla="*/ 195 w 232"/>
                  <a:gd name="T71" fmla="*/ 38 h 75"/>
                  <a:gd name="T72" fmla="*/ 202 w 232"/>
                  <a:gd name="T73" fmla="*/ 15 h 75"/>
                  <a:gd name="T74" fmla="*/ 210 w 232"/>
                  <a:gd name="T75" fmla="*/ 53 h 75"/>
                  <a:gd name="T76" fmla="*/ 217 w 232"/>
                  <a:gd name="T77" fmla="*/ 30 h 75"/>
                  <a:gd name="T78" fmla="*/ 217 w 232"/>
                  <a:gd name="T79" fmla="*/ 38 h 75"/>
                  <a:gd name="T80" fmla="*/ 225 w 232"/>
                  <a:gd name="T81" fmla="*/ 23 h 75"/>
                  <a:gd name="T82" fmla="*/ 232 w 232"/>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75">
                    <a:moveTo>
                      <a:pt x="0" y="30"/>
                    </a:moveTo>
                    <a:lnTo>
                      <a:pt x="0" y="53"/>
                    </a:lnTo>
                    <a:lnTo>
                      <a:pt x="0" y="15"/>
                    </a:lnTo>
                    <a:lnTo>
                      <a:pt x="0" y="38"/>
                    </a:lnTo>
                    <a:lnTo>
                      <a:pt x="7" y="45"/>
                    </a:lnTo>
                    <a:lnTo>
                      <a:pt x="7" y="60"/>
                    </a:lnTo>
                    <a:lnTo>
                      <a:pt x="7" y="0"/>
                    </a:lnTo>
                    <a:lnTo>
                      <a:pt x="7" y="38"/>
                    </a:lnTo>
                    <a:lnTo>
                      <a:pt x="15" y="45"/>
                    </a:lnTo>
                    <a:lnTo>
                      <a:pt x="15" y="53"/>
                    </a:lnTo>
                    <a:lnTo>
                      <a:pt x="15" y="15"/>
                    </a:lnTo>
                    <a:lnTo>
                      <a:pt x="15" y="45"/>
                    </a:lnTo>
                    <a:lnTo>
                      <a:pt x="22" y="38"/>
                    </a:lnTo>
                    <a:lnTo>
                      <a:pt x="22" y="68"/>
                    </a:lnTo>
                    <a:lnTo>
                      <a:pt x="22" y="8"/>
                    </a:lnTo>
                    <a:lnTo>
                      <a:pt x="22" y="38"/>
                    </a:lnTo>
                    <a:lnTo>
                      <a:pt x="30" y="45"/>
                    </a:lnTo>
                    <a:lnTo>
                      <a:pt x="30" y="53"/>
                    </a:lnTo>
                    <a:lnTo>
                      <a:pt x="30" y="8"/>
                    </a:lnTo>
                    <a:lnTo>
                      <a:pt x="30" y="45"/>
                    </a:lnTo>
                    <a:lnTo>
                      <a:pt x="37" y="38"/>
                    </a:lnTo>
                    <a:lnTo>
                      <a:pt x="37" y="60"/>
                    </a:lnTo>
                    <a:lnTo>
                      <a:pt x="37" y="15"/>
                    </a:lnTo>
                    <a:lnTo>
                      <a:pt x="37" y="38"/>
                    </a:lnTo>
                    <a:lnTo>
                      <a:pt x="45" y="45"/>
                    </a:lnTo>
                    <a:lnTo>
                      <a:pt x="45" y="68"/>
                    </a:lnTo>
                    <a:lnTo>
                      <a:pt x="45" y="8"/>
                    </a:lnTo>
                    <a:lnTo>
                      <a:pt x="45" y="23"/>
                    </a:lnTo>
                    <a:lnTo>
                      <a:pt x="52" y="30"/>
                    </a:lnTo>
                    <a:lnTo>
                      <a:pt x="52" y="60"/>
                    </a:lnTo>
                    <a:lnTo>
                      <a:pt x="52" y="8"/>
                    </a:lnTo>
                    <a:lnTo>
                      <a:pt x="52" y="38"/>
                    </a:lnTo>
                    <a:lnTo>
                      <a:pt x="60" y="30"/>
                    </a:lnTo>
                    <a:lnTo>
                      <a:pt x="60" y="60"/>
                    </a:lnTo>
                    <a:lnTo>
                      <a:pt x="60" y="15"/>
                    </a:lnTo>
                    <a:lnTo>
                      <a:pt x="60" y="30"/>
                    </a:lnTo>
                    <a:lnTo>
                      <a:pt x="67" y="38"/>
                    </a:lnTo>
                    <a:lnTo>
                      <a:pt x="67" y="75"/>
                    </a:lnTo>
                    <a:lnTo>
                      <a:pt x="67" y="0"/>
                    </a:lnTo>
                    <a:lnTo>
                      <a:pt x="67" y="38"/>
                    </a:lnTo>
                    <a:lnTo>
                      <a:pt x="75" y="45"/>
                    </a:lnTo>
                    <a:lnTo>
                      <a:pt x="75" y="60"/>
                    </a:lnTo>
                    <a:lnTo>
                      <a:pt x="75" y="0"/>
                    </a:lnTo>
                    <a:lnTo>
                      <a:pt x="75" y="30"/>
                    </a:lnTo>
                    <a:lnTo>
                      <a:pt x="82" y="38"/>
                    </a:lnTo>
                    <a:lnTo>
                      <a:pt x="82" y="60"/>
                    </a:lnTo>
                    <a:lnTo>
                      <a:pt x="82" y="8"/>
                    </a:lnTo>
                    <a:lnTo>
                      <a:pt x="82" y="38"/>
                    </a:lnTo>
                    <a:lnTo>
                      <a:pt x="90" y="30"/>
                    </a:lnTo>
                    <a:lnTo>
                      <a:pt x="90" y="45"/>
                    </a:lnTo>
                    <a:lnTo>
                      <a:pt x="90" y="23"/>
                    </a:lnTo>
                    <a:lnTo>
                      <a:pt x="90" y="38"/>
                    </a:lnTo>
                    <a:lnTo>
                      <a:pt x="97" y="30"/>
                    </a:lnTo>
                    <a:lnTo>
                      <a:pt x="97" y="53"/>
                    </a:lnTo>
                    <a:lnTo>
                      <a:pt x="97" y="23"/>
                    </a:lnTo>
                    <a:lnTo>
                      <a:pt x="97" y="38"/>
                    </a:lnTo>
                    <a:lnTo>
                      <a:pt x="105" y="45"/>
                    </a:lnTo>
                    <a:lnTo>
                      <a:pt x="105" y="53"/>
                    </a:lnTo>
                    <a:lnTo>
                      <a:pt x="105" y="23"/>
                    </a:lnTo>
                    <a:lnTo>
                      <a:pt x="105" y="38"/>
                    </a:lnTo>
                    <a:lnTo>
                      <a:pt x="112" y="30"/>
                    </a:lnTo>
                    <a:lnTo>
                      <a:pt x="112" y="45"/>
                    </a:lnTo>
                    <a:lnTo>
                      <a:pt x="112" y="23"/>
                    </a:lnTo>
                    <a:lnTo>
                      <a:pt x="112" y="38"/>
                    </a:lnTo>
                    <a:lnTo>
                      <a:pt x="120" y="30"/>
                    </a:lnTo>
                    <a:lnTo>
                      <a:pt x="120" y="53"/>
                    </a:lnTo>
                    <a:lnTo>
                      <a:pt x="120" y="23"/>
                    </a:lnTo>
                    <a:lnTo>
                      <a:pt x="120" y="38"/>
                    </a:lnTo>
                    <a:lnTo>
                      <a:pt x="127" y="45"/>
                    </a:lnTo>
                    <a:lnTo>
                      <a:pt x="127" y="45"/>
                    </a:lnTo>
                    <a:lnTo>
                      <a:pt x="127" y="23"/>
                    </a:lnTo>
                    <a:lnTo>
                      <a:pt x="127" y="38"/>
                    </a:lnTo>
                    <a:lnTo>
                      <a:pt x="135" y="45"/>
                    </a:lnTo>
                    <a:lnTo>
                      <a:pt x="135" y="53"/>
                    </a:lnTo>
                    <a:lnTo>
                      <a:pt x="135" y="15"/>
                    </a:lnTo>
                    <a:lnTo>
                      <a:pt x="135" y="38"/>
                    </a:lnTo>
                    <a:lnTo>
                      <a:pt x="142" y="30"/>
                    </a:lnTo>
                    <a:lnTo>
                      <a:pt x="142" y="45"/>
                    </a:lnTo>
                    <a:lnTo>
                      <a:pt x="142" y="30"/>
                    </a:lnTo>
                    <a:lnTo>
                      <a:pt x="142" y="38"/>
                    </a:lnTo>
                    <a:lnTo>
                      <a:pt x="150" y="30"/>
                    </a:lnTo>
                    <a:lnTo>
                      <a:pt x="150" y="53"/>
                    </a:lnTo>
                    <a:lnTo>
                      <a:pt x="150" y="23"/>
                    </a:lnTo>
                    <a:lnTo>
                      <a:pt x="150" y="30"/>
                    </a:lnTo>
                    <a:lnTo>
                      <a:pt x="157" y="38"/>
                    </a:lnTo>
                    <a:lnTo>
                      <a:pt x="157" y="53"/>
                    </a:lnTo>
                    <a:lnTo>
                      <a:pt x="157" y="23"/>
                    </a:lnTo>
                    <a:lnTo>
                      <a:pt x="157" y="30"/>
                    </a:lnTo>
                    <a:lnTo>
                      <a:pt x="165" y="38"/>
                    </a:lnTo>
                    <a:lnTo>
                      <a:pt x="165" y="45"/>
                    </a:lnTo>
                    <a:lnTo>
                      <a:pt x="165" y="23"/>
                    </a:lnTo>
                    <a:lnTo>
                      <a:pt x="165" y="45"/>
                    </a:lnTo>
                    <a:lnTo>
                      <a:pt x="172" y="38"/>
                    </a:lnTo>
                    <a:lnTo>
                      <a:pt x="172" y="45"/>
                    </a:lnTo>
                    <a:lnTo>
                      <a:pt x="172" y="23"/>
                    </a:lnTo>
                    <a:lnTo>
                      <a:pt x="172" y="45"/>
                    </a:lnTo>
                    <a:lnTo>
                      <a:pt x="180" y="38"/>
                    </a:lnTo>
                    <a:lnTo>
                      <a:pt x="180" y="53"/>
                    </a:lnTo>
                    <a:lnTo>
                      <a:pt x="180" y="23"/>
                    </a:lnTo>
                    <a:lnTo>
                      <a:pt x="180" y="30"/>
                    </a:lnTo>
                    <a:lnTo>
                      <a:pt x="187" y="38"/>
                    </a:lnTo>
                    <a:lnTo>
                      <a:pt x="187" y="45"/>
                    </a:lnTo>
                    <a:lnTo>
                      <a:pt x="187" y="23"/>
                    </a:lnTo>
                    <a:lnTo>
                      <a:pt x="187" y="38"/>
                    </a:lnTo>
                    <a:lnTo>
                      <a:pt x="195" y="30"/>
                    </a:lnTo>
                    <a:lnTo>
                      <a:pt x="195" y="53"/>
                    </a:lnTo>
                    <a:lnTo>
                      <a:pt x="195" y="23"/>
                    </a:lnTo>
                    <a:lnTo>
                      <a:pt x="195" y="38"/>
                    </a:lnTo>
                    <a:lnTo>
                      <a:pt x="202" y="45"/>
                    </a:lnTo>
                    <a:lnTo>
                      <a:pt x="202" y="53"/>
                    </a:lnTo>
                    <a:lnTo>
                      <a:pt x="202" y="15"/>
                    </a:lnTo>
                    <a:lnTo>
                      <a:pt x="202" y="38"/>
                    </a:lnTo>
                    <a:lnTo>
                      <a:pt x="210" y="45"/>
                    </a:lnTo>
                    <a:lnTo>
                      <a:pt x="210" y="53"/>
                    </a:lnTo>
                    <a:lnTo>
                      <a:pt x="210" y="23"/>
                    </a:lnTo>
                    <a:lnTo>
                      <a:pt x="210" y="38"/>
                    </a:lnTo>
                    <a:lnTo>
                      <a:pt x="217" y="30"/>
                    </a:lnTo>
                    <a:lnTo>
                      <a:pt x="217" y="45"/>
                    </a:lnTo>
                    <a:lnTo>
                      <a:pt x="217" y="23"/>
                    </a:lnTo>
                    <a:lnTo>
                      <a:pt x="217" y="38"/>
                    </a:lnTo>
                    <a:lnTo>
                      <a:pt x="225" y="30"/>
                    </a:lnTo>
                    <a:lnTo>
                      <a:pt x="225" y="53"/>
                    </a:lnTo>
                    <a:lnTo>
                      <a:pt x="225" y="23"/>
                    </a:lnTo>
                    <a:lnTo>
                      <a:pt x="225" y="38"/>
                    </a:lnTo>
                    <a:lnTo>
                      <a:pt x="232" y="30"/>
                    </a:lnTo>
                    <a:lnTo>
                      <a:pt x="232" y="53"/>
                    </a:lnTo>
                    <a:lnTo>
                      <a:pt x="232" y="23"/>
                    </a:lnTo>
                    <a:lnTo>
                      <a:pt x="232"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49" name="Freeform 25"/>
              <p:cNvSpPr>
                <a:spLocks/>
              </p:cNvSpPr>
              <p:nvPr/>
            </p:nvSpPr>
            <p:spPr bwMode="auto">
              <a:xfrm>
                <a:off x="4862" y="1253"/>
                <a:ext cx="155" cy="100"/>
              </a:xfrm>
              <a:custGeom>
                <a:avLst/>
                <a:gdLst>
                  <a:gd name="T0" fmla="*/ 8 w 240"/>
                  <a:gd name="T1" fmla="*/ 45 h 83"/>
                  <a:gd name="T2" fmla="*/ 15 w 240"/>
                  <a:gd name="T3" fmla="*/ 30 h 83"/>
                  <a:gd name="T4" fmla="*/ 15 w 240"/>
                  <a:gd name="T5" fmla="*/ 38 h 83"/>
                  <a:gd name="T6" fmla="*/ 23 w 240"/>
                  <a:gd name="T7" fmla="*/ 0 h 83"/>
                  <a:gd name="T8" fmla="*/ 30 w 240"/>
                  <a:gd name="T9" fmla="*/ 60 h 83"/>
                  <a:gd name="T10" fmla="*/ 38 w 240"/>
                  <a:gd name="T11" fmla="*/ 38 h 83"/>
                  <a:gd name="T12" fmla="*/ 38 w 240"/>
                  <a:gd name="T13" fmla="*/ 38 h 83"/>
                  <a:gd name="T14" fmla="*/ 45 w 240"/>
                  <a:gd name="T15" fmla="*/ 0 h 83"/>
                  <a:gd name="T16" fmla="*/ 53 w 240"/>
                  <a:gd name="T17" fmla="*/ 60 h 83"/>
                  <a:gd name="T18" fmla="*/ 60 w 240"/>
                  <a:gd name="T19" fmla="*/ 45 h 83"/>
                  <a:gd name="T20" fmla="*/ 60 w 240"/>
                  <a:gd name="T21" fmla="*/ 38 h 83"/>
                  <a:gd name="T22" fmla="*/ 68 w 240"/>
                  <a:gd name="T23" fmla="*/ 0 h 83"/>
                  <a:gd name="T24" fmla="*/ 75 w 240"/>
                  <a:gd name="T25" fmla="*/ 53 h 83"/>
                  <a:gd name="T26" fmla="*/ 83 w 240"/>
                  <a:gd name="T27" fmla="*/ 45 h 83"/>
                  <a:gd name="T28" fmla="*/ 83 w 240"/>
                  <a:gd name="T29" fmla="*/ 38 h 83"/>
                  <a:gd name="T30" fmla="*/ 90 w 240"/>
                  <a:gd name="T31" fmla="*/ 23 h 83"/>
                  <a:gd name="T32" fmla="*/ 98 w 240"/>
                  <a:gd name="T33" fmla="*/ 53 h 83"/>
                  <a:gd name="T34" fmla="*/ 105 w 240"/>
                  <a:gd name="T35" fmla="*/ 38 h 83"/>
                  <a:gd name="T36" fmla="*/ 105 w 240"/>
                  <a:gd name="T37" fmla="*/ 38 h 83"/>
                  <a:gd name="T38" fmla="*/ 113 w 240"/>
                  <a:gd name="T39" fmla="*/ 23 h 83"/>
                  <a:gd name="T40" fmla="*/ 120 w 240"/>
                  <a:gd name="T41" fmla="*/ 53 h 83"/>
                  <a:gd name="T42" fmla="*/ 128 w 240"/>
                  <a:gd name="T43" fmla="*/ 45 h 83"/>
                  <a:gd name="T44" fmla="*/ 128 w 240"/>
                  <a:gd name="T45" fmla="*/ 45 h 83"/>
                  <a:gd name="T46" fmla="*/ 135 w 240"/>
                  <a:gd name="T47" fmla="*/ 15 h 83"/>
                  <a:gd name="T48" fmla="*/ 143 w 240"/>
                  <a:gd name="T49" fmla="*/ 53 h 83"/>
                  <a:gd name="T50" fmla="*/ 150 w 240"/>
                  <a:gd name="T51" fmla="*/ 45 h 83"/>
                  <a:gd name="T52" fmla="*/ 150 w 240"/>
                  <a:gd name="T53" fmla="*/ 38 h 83"/>
                  <a:gd name="T54" fmla="*/ 158 w 240"/>
                  <a:gd name="T55" fmla="*/ 23 h 83"/>
                  <a:gd name="T56" fmla="*/ 165 w 240"/>
                  <a:gd name="T57" fmla="*/ 53 h 83"/>
                  <a:gd name="T58" fmla="*/ 173 w 240"/>
                  <a:gd name="T59" fmla="*/ 38 h 83"/>
                  <a:gd name="T60" fmla="*/ 173 w 240"/>
                  <a:gd name="T61" fmla="*/ 30 h 83"/>
                  <a:gd name="T62" fmla="*/ 180 w 240"/>
                  <a:gd name="T63" fmla="*/ 23 h 83"/>
                  <a:gd name="T64" fmla="*/ 188 w 240"/>
                  <a:gd name="T65" fmla="*/ 45 h 83"/>
                  <a:gd name="T66" fmla="*/ 195 w 240"/>
                  <a:gd name="T67" fmla="*/ 38 h 83"/>
                  <a:gd name="T68" fmla="*/ 195 w 240"/>
                  <a:gd name="T69" fmla="*/ 38 h 83"/>
                  <a:gd name="T70" fmla="*/ 203 w 240"/>
                  <a:gd name="T71" fmla="*/ 23 h 83"/>
                  <a:gd name="T72" fmla="*/ 210 w 240"/>
                  <a:gd name="T73" fmla="*/ 53 h 83"/>
                  <a:gd name="T74" fmla="*/ 218 w 240"/>
                  <a:gd name="T75" fmla="*/ 38 h 83"/>
                  <a:gd name="T76" fmla="*/ 218 w 240"/>
                  <a:gd name="T77" fmla="*/ 30 h 83"/>
                  <a:gd name="T78" fmla="*/ 225 w 240"/>
                  <a:gd name="T79" fmla="*/ 30 h 83"/>
                  <a:gd name="T80" fmla="*/ 233 w 240"/>
                  <a:gd name="T81" fmla="*/ 53 h 83"/>
                  <a:gd name="T82" fmla="*/ 240 w 240"/>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8"/>
                    </a:moveTo>
                    <a:lnTo>
                      <a:pt x="8" y="30"/>
                    </a:lnTo>
                    <a:lnTo>
                      <a:pt x="8" y="45"/>
                    </a:lnTo>
                    <a:lnTo>
                      <a:pt x="8" y="30"/>
                    </a:lnTo>
                    <a:lnTo>
                      <a:pt x="8" y="38"/>
                    </a:lnTo>
                    <a:lnTo>
                      <a:pt x="15" y="30"/>
                    </a:lnTo>
                    <a:lnTo>
                      <a:pt x="15" y="53"/>
                    </a:lnTo>
                    <a:lnTo>
                      <a:pt x="15" y="23"/>
                    </a:lnTo>
                    <a:lnTo>
                      <a:pt x="15" y="38"/>
                    </a:lnTo>
                    <a:lnTo>
                      <a:pt x="23" y="30"/>
                    </a:lnTo>
                    <a:lnTo>
                      <a:pt x="23" y="83"/>
                    </a:lnTo>
                    <a:lnTo>
                      <a:pt x="23" y="0"/>
                    </a:lnTo>
                    <a:lnTo>
                      <a:pt x="23" y="30"/>
                    </a:lnTo>
                    <a:lnTo>
                      <a:pt x="30" y="23"/>
                    </a:lnTo>
                    <a:lnTo>
                      <a:pt x="30" y="60"/>
                    </a:lnTo>
                    <a:lnTo>
                      <a:pt x="30" y="8"/>
                    </a:lnTo>
                    <a:lnTo>
                      <a:pt x="30" y="45"/>
                    </a:lnTo>
                    <a:lnTo>
                      <a:pt x="38" y="38"/>
                    </a:lnTo>
                    <a:lnTo>
                      <a:pt x="38" y="60"/>
                    </a:lnTo>
                    <a:lnTo>
                      <a:pt x="38" y="8"/>
                    </a:lnTo>
                    <a:lnTo>
                      <a:pt x="38" y="38"/>
                    </a:lnTo>
                    <a:lnTo>
                      <a:pt x="45" y="45"/>
                    </a:lnTo>
                    <a:lnTo>
                      <a:pt x="45" y="68"/>
                    </a:lnTo>
                    <a:lnTo>
                      <a:pt x="45" y="0"/>
                    </a:lnTo>
                    <a:lnTo>
                      <a:pt x="45" y="38"/>
                    </a:lnTo>
                    <a:lnTo>
                      <a:pt x="53" y="30"/>
                    </a:lnTo>
                    <a:lnTo>
                      <a:pt x="53" y="60"/>
                    </a:lnTo>
                    <a:lnTo>
                      <a:pt x="53" y="8"/>
                    </a:lnTo>
                    <a:lnTo>
                      <a:pt x="53" y="38"/>
                    </a:lnTo>
                    <a:lnTo>
                      <a:pt x="60" y="45"/>
                    </a:lnTo>
                    <a:lnTo>
                      <a:pt x="60" y="53"/>
                    </a:lnTo>
                    <a:lnTo>
                      <a:pt x="60" y="15"/>
                    </a:lnTo>
                    <a:lnTo>
                      <a:pt x="60" y="38"/>
                    </a:lnTo>
                    <a:lnTo>
                      <a:pt x="68" y="45"/>
                    </a:lnTo>
                    <a:lnTo>
                      <a:pt x="68" y="53"/>
                    </a:lnTo>
                    <a:lnTo>
                      <a:pt x="68" y="0"/>
                    </a:lnTo>
                    <a:lnTo>
                      <a:pt x="68" y="38"/>
                    </a:lnTo>
                    <a:lnTo>
                      <a:pt x="75" y="45"/>
                    </a:lnTo>
                    <a:lnTo>
                      <a:pt x="75" y="53"/>
                    </a:lnTo>
                    <a:lnTo>
                      <a:pt x="75" y="23"/>
                    </a:lnTo>
                    <a:lnTo>
                      <a:pt x="75" y="38"/>
                    </a:lnTo>
                    <a:lnTo>
                      <a:pt x="83" y="45"/>
                    </a:lnTo>
                    <a:lnTo>
                      <a:pt x="83" y="53"/>
                    </a:lnTo>
                    <a:lnTo>
                      <a:pt x="83" y="15"/>
                    </a:lnTo>
                    <a:lnTo>
                      <a:pt x="83" y="38"/>
                    </a:lnTo>
                    <a:lnTo>
                      <a:pt x="90" y="45"/>
                    </a:lnTo>
                    <a:lnTo>
                      <a:pt x="90" y="53"/>
                    </a:lnTo>
                    <a:lnTo>
                      <a:pt x="90" y="23"/>
                    </a:lnTo>
                    <a:lnTo>
                      <a:pt x="90" y="38"/>
                    </a:lnTo>
                    <a:lnTo>
                      <a:pt x="98" y="45"/>
                    </a:lnTo>
                    <a:lnTo>
                      <a:pt x="98" y="53"/>
                    </a:lnTo>
                    <a:lnTo>
                      <a:pt x="98" y="15"/>
                    </a:lnTo>
                    <a:lnTo>
                      <a:pt x="98" y="30"/>
                    </a:lnTo>
                    <a:lnTo>
                      <a:pt x="105" y="38"/>
                    </a:lnTo>
                    <a:lnTo>
                      <a:pt x="105" y="45"/>
                    </a:lnTo>
                    <a:lnTo>
                      <a:pt x="105" y="23"/>
                    </a:lnTo>
                    <a:lnTo>
                      <a:pt x="105" y="38"/>
                    </a:lnTo>
                    <a:lnTo>
                      <a:pt x="113" y="30"/>
                    </a:lnTo>
                    <a:lnTo>
                      <a:pt x="113" y="45"/>
                    </a:lnTo>
                    <a:lnTo>
                      <a:pt x="113" y="23"/>
                    </a:lnTo>
                    <a:lnTo>
                      <a:pt x="113" y="38"/>
                    </a:lnTo>
                    <a:lnTo>
                      <a:pt x="120" y="30"/>
                    </a:lnTo>
                    <a:lnTo>
                      <a:pt x="120" y="53"/>
                    </a:lnTo>
                    <a:lnTo>
                      <a:pt x="120" y="23"/>
                    </a:lnTo>
                    <a:lnTo>
                      <a:pt x="120" y="38"/>
                    </a:lnTo>
                    <a:lnTo>
                      <a:pt x="128" y="45"/>
                    </a:lnTo>
                    <a:lnTo>
                      <a:pt x="128" y="53"/>
                    </a:lnTo>
                    <a:lnTo>
                      <a:pt x="128" y="23"/>
                    </a:lnTo>
                    <a:lnTo>
                      <a:pt x="128" y="45"/>
                    </a:lnTo>
                    <a:lnTo>
                      <a:pt x="135" y="38"/>
                    </a:lnTo>
                    <a:lnTo>
                      <a:pt x="135" y="53"/>
                    </a:lnTo>
                    <a:lnTo>
                      <a:pt x="135" y="15"/>
                    </a:lnTo>
                    <a:lnTo>
                      <a:pt x="135" y="30"/>
                    </a:lnTo>
                    <a:lnTo>
                      <a:pt x="143" y="38"/>
                    </a:lnTo>
                    <a:lnTo>
                      <a:pt x="143" y="53"/>
                    </a:lnTo>
                    <a:lnTo>
                      <a:pt x="143" y="8"/>
                    </a:lnTo>
                    <a:lnTo>
                      <a:pt x="143" y="38"/>
                    </a:lnTo>
                    <a:lnTo>
                      <a:pt x="150" y="45"/>
                    </a:lnTo>
                    <a:lnTo>
                      <a:pt x="150" y="53"/>
                    </a:lnTo>
                    <a:lnTo>
                      <a:pt x="150" y="23"/>
                    </a:lnTo>
                    <a:lnTo>
                      <a:pt x="150" y="38"/>
                    </a:lnTo>
                    <a:lnTo>
                      <a:pt x="158" y="45"/>
                    </a:lnTo>
                    <a:lnTo>
                      <a:pt x="158" y="53"/>
                    </a:lnTo>
                    <a:lnTo>
                      <a:pt x="158" y="23"/>
                    </a:lnTo>
                    <a:lnTo>
                      <a:pt x="158" y="38"/>
                    </a:lnTo>
                    <a:lnTo>
                      <a:pt x="165" y="45"/>
                    </a:lnTo>
                    <a:lnTo>
                      <a:pt x="165" y="53"/>
                    </a:lnTo>
                    <a:lnTo>
                      <a:pt x="165" y="15"/>
                    </a:lnTo>
                    <a:lnTo>
                      <a:pt x="165" y="30"/>
                    </a:lnTo>
                    <a:lnTo>
                      <a:pt x="173" y="38"/>
                    </a:lnTo>
                    <a:lnTo>
                      <a:pt x="173" y="53"/>
                    </a:lnTo>
                    <a:lnTo>
                      <a:pt x="173" y="15"/>
                    </a:lnTo>
                    <a:lnTo>
                      <a:pt x="173" y="30"/>
                    </a:lnTo>
                    <a:lnTo>
                      <a:pt x="180" y="38"/>
                    </a:lnTo>
                    <a:lnTo>
                      <a:pt x="180" y="53"/>
                    </a:lnTo>
                    <a:lnTo>
                      <a:pt x="180" y="23"/>
                    </a:lnTo>
                    <a:lnTo>
                      <a:pt x="180" y="30"/>
                    </a:lnTo>
                    <a:lnTo>
                      <a:pt x="188" y="38"/>
                    </a:lnTo>
                    <a:lnTo>
                      <a:pt x="188" y="45"/>
                    </a:lnTo>
                    <a:lnTo>
                      <a:pt x="188" y="23"/>
                    </a:lnTo>
                    <a:lnTo>
                      <a:pt x="188" y="30"/>
                    </a:lnTo>
                    <a:lnTo>
                      <a:pt x="195" y="38"/>
                    </a:lnTo>
                    <a:lnTo>
                      <a:pt x="195" y="53"/>
                    </a:lnTo>
                    <a:lnTo>
                      <a:pt x="195" y="23"/>
                    </a:lnTo>
                    <a:lnTo>
                      <a:pt x="195" y="38"/>
                    </a:lnTo>
                    <a:lnTo>
                      <a:pt x="203" y="30"/>
                    </a:lnTo>
                    <a:lnTo>
                      <a:pt x="203" y="53"/>
                    </a:lnTo>
                    <a:lnTo>
                      <a:pt x="203" y="23"/>
                    </a:lnTo>
                    <a:lnTo>
                      <a:pt x="203" y="38"/>
                    </a:lnTo>
                    <a:lnTo>
                      <a:pt x="210" y="30"/>
                    </a:lnTo>
                    <a:lnTo>
                      <a:pt x="210" y="53"/>
                    </a:lnTo>
                    <a:lnTo>
                      <a:pt x="210" y="23"/>
                    </a:lnTo>
                    <a:lnTo>
                      <a:pt x="210" y="30"/>
                    </a:lnTo>
                    <a:lnTo>
                      <a:pt x="218" y="38"/>
                    </a:lnTo>
                    <a:lnTo>
                      <a:pt x="218" y="53"/>
                    </a:lnTo>
                    <a:lnTo>
                      <a:pt x="218" y="23"/>
                    </a:lnTo>
                    <a:lnTo>
                      <a:pt x="218" y="30"/>
                    </a:lnTo>
                    <a:lnTo>
                      <a:pt x="225" y="38"/>
                    </a:lnTo>
                    <a:lnTo>
                      <a:pt x="225" y="45"/>
                    </a:lnTo>
                    <a:lnTo>
                      <a:pt x="225" y="30"/>
                    </a:lnTo>
                    <a:lnTo>
                      <a:pt x="225" y="30"/>
                    </a:lnTo>
                    <a:lnTo>
                      <a:pt x="233" y="38"/>
                    </a:lnTo>
                    <a:lnTo>
                      <a:pt x="233" y="53"/>
                    </a:lnTo>
                    <a:lnTo>
                      <a:pt x="233" y="23"/>
                    </a:lnTo>
                    <a:lnTo>
                      <a:pt x="233" y="38"/>
                    </a:lnTo>
                    <a:lnTo>
                      <a:pt x="240" y="30"/>
                    </a:lnTo>
                    <a:lnTo>
                      <a:pt x="240" y="53"/>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0" name="Freeform 26"/>
              <p:cNvSpPr>
                <a:spLocks/>
              </p:cNvSpPr>
              <p:nvPr/>
            </p:nvSpPr>
            <p:spPr bwMode="auto">
              <a:xfrm>
                <a:off x="5017" y="1244"/>
                <a:ext cx="160" cy="99"/>
              </a:xfrm>
              <a:custGeom>
                <a:avLst/>
                <a:gdLst>
                  <a:gd name="T0" fmla="*/ 8 w 248"/>
                  <a:gd name="T1" fmla="*/ 37 h 82"/>
                  <a:gd name="T2" fmla="*/ 8 w 248"/>
                  <a:gd name="T3" fmla="*/ 37 h 82"/>
                  <a:gd name="T4" fmla="*/ 15 w 248"/>
                  <a:gd name="T5" fmla="*/ 52 h 82"/>
                  <a:gd name="T6" fmla="*/ 23 w 248"/>
                  <a:gd name="T7" fmla="*/ 30 h 82"/>
                  <a:gd name="T8" fmla="*/ 30 w 248"/>
                  <a:gd name="T9" fmla="*/ 52 h 82"/>
                  <a:gd name="T10" fmla="*/ 38 w 248"/>
                  <a:gd name="T11" fmla="*/ 52 h 82"/>
                  <a:gd name="T12" fmla="*/ 45 w 248"/>
                  <a:gd name="T13" fmla="*/ 37 h 82"/>
                  <a:gd name="T14" fmla="*/ 45 w 248"/>
                  <a:gd name="T15" fmla="*/ 45 h 82"/>
                  <a:gd name="T16" fmla="*/ 53 w 248"/>
                  <a:gd name="T17" fmla="*/ 0 h 82"/>
                  <a:gd name="T18" fmla="*/ 60 w 248"/>
                  <a:gd name="T19" fmla="*/ 60 h 82"/>
                  <a:gd name="T20" fmla="*/ 68 w 248"/>
                  <a:gd name="T21" fmla="*/ 45 h 82"/>
                  <a:gd name="T22" fmla="*/ 68 w 248"/>
                  <a:gd name="T23" fmla="*/ 45 h 82"/>
                  <a:gd name="T24" fmla="*/ 75 w 248"/>
                  <a:gd name="T25" fmla="*/ 30 h 82"/>
                  <a:gd name="T26" fmla="*/ 83 w 248"/>
                  <a:gd name="T27" fmla="*/ 67 h 82"/>
                  <a:gd name="T28" fmla="*/ 90 w 248"/>
                  <a:gd name="T29" fmla="*/ 45 h 82"/>
                  <a:gd name="T30" fmla="*/ 90 w 248"/>
                  <a:gd name="T31" fmla="*/ 37 h 82"/>
                  <a:gd name="T32" fmla="*/ 98 w 248"/>
                  <a:gd name="T33" fmla="*/ 30 h 82"/>
                  <a:gd name="T34" fmla="*/ 105 w 248"/>
                  <a:gd name="T35" fmla="*/ 52 h 82"/>
                  <a:gd name="T36" fmla="*/ 113 w 248"/>
                  <a:gd name="T37" fmla="*/ 37 h 82"/>
                  <a:gd name="T38" fmla="*/ 113 w 248"/>
                  <a:gd name="T39" fmla="*/ 45 h 82"/>
                  <a:gd name="T40" fmla="*/ 120 w 248"/>
                  <a:gd name="T41" fmla="*/ 30 h 82"/>
                  <a:gd name="T42" fmla="*/ 128 w 248"/>
                  <a:gd name="T43" fmla="*/ 60 h 82"/>
                  <a:gd name="T44" fmla="*/ 135 w 248"/>
                  <a:gd name="T45" fmla="*/ 52 h 82"/>
                  <a:gd name="T46" fmla="*/ 135 w 248"/>
                  <a:gd name="T47" fmla="*/ 52 h 82"/>
                  <a:gd name="T48" fmla="*/ 143 w 248"/>
                  <a:gd name="T49" fmla="*/ 22 h 82"/>
                  <a:gd name="T50" fmla="*/ 150 w 248"/>
                  <a:gd name="T51" fmla="*/ 67 h 82"/>
                  <a:gd name="T52" fmla="*/ 158 w 248"/>
                  <a:gd name="T53" fmla="*/ 45 h 82"/>
                  <a:gd name="T54" fmla="*/ 158 w 248"/>
                  <a:gd name="T55" fmla="*/ 45 h 82"/>
                  <a:gd name="T56" fmla="*/ 165 w 248"/>
                  <a:gd name="T57" fmla="*/ 30 h 82"/>
                  <a:gd name="T58" fmla="*/ 173 w 248"/>
                  <a:gd name="T59" fmla="*/ 52 h 82"/>
                  <a:gd name="T60" fmla="*/ 180 w 248"/>
                  <a:gd name="T61" fmla="*/ 52 h 82"/>
                  <a:gd name="T62" fmla="*/ 180 w 248"/>
                  <a:gd name="T63" fmla="*/ 45 h 82"/>
                  <a:gd name="T64" fmla="*/ 188 w 248"/>
                  <a:gd name="T65" fmla="*/ 30 h 82"/>
                  <a:gd name="T66" fmla="*/ 195 w 248"/>
                  <a:gd name="T67" fmla="*/ 52 h 82"/>
                  <a:gd name="T68" fmla="*/ 203 w 248"/>
                  <a:gd name="T69" fmla="*/ 52 h 82"/>
                  <a:gd name="T70" fmla="*/ 203 w 248"/>
                  <a:gd name="T71" fmla="*/ 45 h 82"/>
                  <a:gd name="T72" fmla="*/ 210 w 248"/>
                  <a:gd name="T73" fmla="*/ 45 h 82"/>
                  <a:gd name="T74" fmla="*/ 218 w 248"/>
                  <a:gd name="T75" fmla="*/ 37 h 82"/>
                  <a:gd name="T76" fmla="*/ 225 w 248"/>
                  <a:gd name="T77" fmla="*/ 52 h 82"/>
                  <a:gd name="T78" fmla="*/ 233 w 248"/>
                  <a:gd name="T79" fmla="*/ 52 h 82"/>
                  <a:gd name="T80" fmla="*/ 233 w 248"/>
                  <a:gd name="T81" fmla="*/ 45 h 82"/>
                  <a:gd name="T82" fmla="*/ 240 w 248"/>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2">
                    <a:moveTo>
                      <a:pt x="0" y="30"/>
                    </a:moveTo>
                    <a:lnTo>
                      <a:pt x="0" y="45"/>
                    </a:lnTo>
                    <a:lnTo>
                      <a:pt x="8" y="37"/>
                    </a:lnTo>
                    <a:lnTo>
                      <a:pt x="8" y="52"/>
                    </a:lnTo>
                    <a:lnTo>
                      <a:pt x="8" y="37"/>
                    </a:lnTo>
                    <a:lnTo>
                      <a:pt x="8" y="37"/>
                    </a:lnTo>
                    <a:lnTo>
                      <a:pt x="15" y="45"/>
                    </a:lnTo>
                    <a:lnTo>
                      <a:pt x="15" y="22"/>
                    </a:lnTo>
                    <a:lnTo>
                      <a:pt x="15" y="52"/>
                    </a:lnTo>
                    <a:lnTo>
                      <a:pt x="23" y="45"/>
                    </a:lnTo>
                    <a:lnTo>
                      <a:pt x="23" y="52"/>
                    </a:lnTo>
                    <a:lnTo>
                      <a:pt x="23" y="30"/>
                    </a:lnTo>
                    <a:lnTo>
                      <a:pt x="23" y="45"/>
                    </a:lnTo>
                    <a:lnTo>
                      <a:pt x="30" y="37"/>
                    </a:lnTo>
                    <a:lnTo>
                      <a:pt x="30" y="52"/>
                    </a:lnTo>
                    <a:lnTo>
                      <a:pt x="30" y="37"/>
                    </a:lnTo>
                    <a:lnTo>
                      <a:pt x="30" y="45"/>
                    </a:lnTo>
                    <a:lnTo>
                      <a:pt x="38" y="52"/>
                    </a:lnTo>
                    <a:lnTo>
                      <a:pt x="38" y="30"/>
                    </a:lnTo>
                    <a:lnTo>
                      <a:pt x="38" y="45"/>
                    </a:lnTo>
                    <a:lnTo>
                      <a:pt x="45" y="37"/>
                    </a:lnTo>
                    <a:lnTo>
                      <a:pt x="45" y="52"/>
                    </a:lnTo>
                    <a:lnTo>
                      <a:pt x="45" y="30"/>
                    </a:lnTo>
                    <a:lnTo>
                      <a:pt x="45" y="45"/>
                    </a:lnTo>
                    <a:lnTo>
                      <a:pt x="53" y="52"/>
                    </a:lnTo>
                    <a:lnTo>
                      <a:pt x="53" y="82"/>
                    </a:lnTo>
                    <a:lnTo>
                      <a:pt x="53" y="0"/>
                    </a:lnTo>
                    <a:lnTo>
                      <a:pt x="53" y="45"/>
                    </a:lnTo>
                    <a:lnTo>
                      <a:pt x="60" y="52"/>
                    </a:lnTo>
                    <a:lnTo>
                      <a:pt x="60" y="60"/>
                    </a:lnTo>
                    <a:lnTo>
                      <a:pt x="60" y="15"/>
                    </a:lnTo>
                    <a:lnTo>
                      <a:pt x="60" y="37"/>
                    </a:lnTo>
                    <a:lnTo>
                      <a:pt x="68" y="45"/>
                    </a:lnTo>
                    <a:lnTo>
                      <a:pt x="68" y="60"/>
                    </a:lnTo>
                    <a:lnTo>
                      <a:pt x="68" y="22"/>
                    </a:lnTo>
                    <a:lnTo>
                      <a:pt x="68" y="45"/>
                    </a:lnTo>
                    <a:lnTo>
                      <a:pt x="75" y="37"/>
                    </a:lnTo>
                    <a:lnTo>
                      <a:pt x="75" y="60"/>
                    </a:lnTo>
                    <a:lnTo>
                      <a:pt x="75" y="30"/>
                    </a:lnTo>
                    <a:lnTo>
                      <a:pt x="75" y="45"/>
                    </a:lnTo>
                    <a:lnTo>
                      <a:pt x="83" y="52"/>
                    </a:lnTo>
                    <a:lnTo>
                      <a:pt x="83" y="67"/>
                    </a:lnTo>
                    <a:lnTo>
                      <a:pt x="83" y="22"/>
                    </a:lnTo>
                    <a:lnTo>
                      <a:pt x="83" y="37"/>
                    </a:lnTo>
                    <a:lnTo>
                      <a:pt x="90" y="45"/>
                    </a:lnTo>
                    <a:lnTo>
                      <a:pt x="90" y="52"/>
                    </a:lnTo>
                    <a:lnTo>
                      <a:pt x="90" y="30"/>
                    </a:lnTo>
                    <a:lnTo>
                      <a:pt x="90" y="37"/>
                    </a:lnTo>
                    <a:lnTo>
                      <a:pt x="98" y="45"/>
                    </a:lnTo>
                    <a:lnTo>
                      <a:pt x="98" y="60"/>
                    </a:lnTo>
                    <a:lnTo>
                      <a:pt x="98" y="30"/>
                    </a:lnTo>
                    <a:lnTo>
                      <a:pt x="98" y="37"/>
                    </a:lnTo>
                    <a:lnTo>
                      <a:pt x="105" y="45"/>
                    </a:lnTo>
                    <a:lnTo>
                      <a:pt x="105" y="52"/>
                    </a:lnTo>
                    <a:lnTo>
                      <a:pt x="105" y="30"/>
                    </a:lnTo>
                    <a:lnTo>
                      <a:pt x="105" y="45"/>
                    </a:lnTo>
                    <a:lnTo>
                      <a:pt x="113" y="37"/>
                    </a:lnTo>
                    <a:lnTo>
                      <a:pt x="113" y="60"/>
                    </a:lnTo>
                    <a:lnTo>
                      <a:pt x="113" y="30"/>
                    </a:lnTo>
                    <a:lnTo>
                      <a:pt x="113" y="45"/>
                    </a:lnTo>
                    <a:lnTo>
                      <a:pt x="120" y="52"/>
                    </a:lnTo>
                    <a:lnTo>
                      <a:pt x="120" y="60"/>
                    </a:lnTo>
                    <a:lnTo>
                      <a:pt x="120" y="30"/>
                    </a:lnTo>
                    <a:lnTo>
                      <a:pt x="120" y="45"/>
                    </a:lnTo>
                    <a:lnTo>
                      <a:pt x="128" y="52"/>
                    </a:lnTo>
                    <a:lnTo>
                      <a:pt x="128" y="60"/>
                    </a:lnTo>
                    <a:lnTo>
                      <a:pt x="128" y="30"/>
                    </a:lnTo>
                    <a:lnTo>
                      <a:pt x="128" y="45"/>
                    </a:lnTo>
                    <a:lnTo>
                      <a:pt x="135" y="52"/>
                    </a:lnTo>
                    <a:lnTo>
                      <a:pt x="135" y="60"/>
                    </a:lnTo>
                    <a:lnTo>
                      <a:pt x="135" y="30"/>
                    </a:lnTo>
                    <a:lnTo>
                      <a:pt x="135" y="52"/>
                    </a:lnTo>
                    <a:lnTo>
                      <a:pt x="143" y="45"/>
                    </a:lnTo>
                    <a:lnTo>
                      <a:pt x="143" y="60"/>
                    </a:lnTo>
                    <a:lnTo>
                      <a:pt x="143" y="22"/>
                    </a:lnTo>
                    <a:lnTo>
                      <a:pt x="143" y="45"/>
                    </a:lnTo>
                    <a:lnTo>
                      <a:pt x="150" y="37"/>
                    </a:lnTo>
                    <a:lnTo>
                      <a:pt x="150" y="67"/>
                    </a:lnTo>
                    <a:lnTo>
                      <a:pt x="150" y="7"/>
                    </a:lnTo>
                    <a:lnTo>
                      <a:pt x="150" y="37"/>
                    </a:lnTo>
                    <a:lnTo>
                      <a:pt x="158" y="45"/>
                    </a:lnTo>
                    <a:lnTo>
                      <a:pt x="158" y="60"/>
                    </a:lnTo>
                    <a:lnTo>
                      <a:pt x="158" y="30"/>
                    </a:lnTo>
                    <a:lnTo>
                      <a:pt x="158" y="45"/>
                    </a:lnTo>
                    <a:lnTo>
                      <a:pt x="165" y="52"/>
                    </a:lnTo>
                    <a:lnTo>
                      <a:pt x="165" y="60"/>
                    </a:lnTo>
                    <a:lnTo>
                      <a:pt x="165" y="30"/>
                    </a:lnTo>
                    <a:lnTo>
                      <a:pt x="165" y="45"/>
                    </a:lnTo>
                    <a:lnTo>
                      <a:pt x="173" y="52"/>
                    </a:lnTo>
                    <a:lnTo>
                      <a:pt x="173" y="52"/>
                    </a:lnTo>
                    <a:lnTo>
                      <a:pt x="173" y="30"/>
                    </a:lnTo>
                    <a:lnTo>
                      <a:pt x="173" y="45"/>
                    </a:lnTo>
                    <a:lnTo>
                      <a:pt x="180" y="52"/>
                    </a:lnTo>
                    <a:lnTo>
                      <a:pt x="180" y="60"/>
                    </a:lnTo>
                    <a:lnTo>
                      <a:pt x="180" y="30"/>
                    </a:lnTo>
                    <a:lnTo>
                      <a:pt x="180" y="45"/>
                    </a:lnTo>
                    <a:lnTo>
                      <a:pt x="188" y="52"/>
                    </a:lnTo>
                    <a:lnTo>
                      <a:pt x="188" y="52"/>
                    </a:lnTo>
                    <a:lnTo>
                      <a:pt x="188" y="30"/>
                    </a:lnTo>
                    <a:lnTo>
                      <a:pt x="188" y="45"/>
                    </a:lnTo>
                    <a:lnTo>
                      <a:pt x="195" y="37"/>
                    </a:lnTo>
                    <a:lnTo>
                      <a:pt x="195" y="52"/>
                    </a:lnTo>
                    <a:lnTo>
                      <a:pt x="195" y="30"/>
                    </a:lnTo>
                    <a:lnTo>
                      <a:pt x="195" y="45"/>
                    </a:lnTo>
                    <a:lnTo>
                      <a:pt x="203" y="52"/>
                    </a:lnTo>
                    <a:lnTo>
                      <a:pt x="203" y="60"/>
                    </a:lnTo>
                    <a:lnTo>
                      <a:pt x="203" y="30"/>
                    </a:lnTo>
                    <a:lnTo>
                      <a:pt x="203" y="45"/>
                    </a:lnTo>
                    <a:lnTo>
                      <a:pt x="210" y="52"/>
                    </a:lnTo>
                    <a:lnTo>
                      <a:pt x="210" y="37"/>
                    </a:lnTo>
                    <a:lnTo>
                      <a:pt x="210" y="45"/>
                    </a:lnTo>
                    <a:lnTo>
                      <a:pt x="218" y="37"/>
                    </a:lnTo>
                    <a:lnTo>
                      <a:pt x="218" y="52"/>
                    </a:lnTo>
                    <a:lnTo>
                      <a:pt x="218" y="37"/>
                    </a:lnTo>
                    <a:lnTo>
                      <a:pt x="218" y="45"/>
                    </a:lnTo>
                    <a:lnTo>
                      <a:pt x="225" y="52"/>
                    </a:lnTo>
                    <a:lnTo>
                      <a:pt x="225" y="52"/>
                    </a:lnTo>
                    <a:lnTo>
                      <a:pt x="225" y="37"/>
                    </a:lnTo>
                    <a:lnTo>
                      <a:pt x="225" y="45"/>
                    </a:lnTo>
                    <a:lnTo>
                      <a:pt x="233" y="52"/>
                    </a:lnTo>
                    <a:lnTo>
                      <a:pt x="233" y="52"/>
                    </a:lnTo>
                    <a:lnTo>
                      <a:pt x="233" y="37"/>
                    </a:lnTo>
                    <a:lnTo>
                      <a:pt x="233" y="45"/>
                    </a:lnTo>
                    <a:lnTo>
                      <a:pt x="240" y="52"/>
                    </a:lnTo>
                    <a:lnTo>
                      <a:pt x="240" y="52"/>
                    </a:lnTo>
                    <a:lnTo>
                      <a:pt x="240" y="37"/>
                    </a:lnTo>
                    <a:lnTo>
                      <a:pt x="240" y="45"/>
                    </a:lnTo>
                    <a:lnTo>
                      <a:pt x="24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1" name="Freeform 27"/>
              <p:cNvSpPr>
                <a:spLocks/>
              </p:cNvSpPr>
              <p:nvPr/>
            </p:nvSpPr>
            <p:spPr bwMode="auto">
              <a:xfrm>
                <a:off x="5177" y="1253"/>
                <a:ext cx="251" cy="108"/>
              </a:xfrm>
              <a:custGeom>
                <a:avLst/>
                <a:gdLst>
                  <a:gd name="T0" fmla="*/ 0 w 390"/>
                  <a:gd name="T1" fmla="*/ 30 h 90"/>
                  <a:gd name="T2" fmla="*/ 7 w 390"/>
                  <a:gd name="T3" fmla="*/ 30 h 90"/>
                  <a:gd name="T4" fmla="*/ 15 w 390"/>
                  <a:gd name="T5" fmla="*/ 45 h 90"/>
                  <a:gd name="T6" fmla="*/ 22 w 390"/>
                  <a:gd name="T7" fmla="*/ 30 h 90"/>
                  <a:gd name="T8" fmla="*/ 22 w 390"/>
                  <a:gd name="T9" fmla="*/ 38 h 90"/>
                  <a:gd name="T10" fmla="*/ 30 w 390"/>
                  <a:gd name="T11" fmla="*/ 38 h 90"/>
                  <a:gd name="T12" fmla="*/ 45 w 390"/>
                  <a:gd name="T13" fmla="*/ 38 h 90"/>
                  <a:gd name="T14" fmla="*/ 67 w 390"/>
                  <a:gd name="T15" fmla="*/ 38 h 90"/>
                  <a:gd name="T16" fmla="*/ 90 w 390"/>
                  <a:gd name="T17" fmla="*/ 38 h 90"/>
                  <a:gd name="T18" fmla="*/ 112 w 390"/>
                  <a:gd name="T19" fmla="*/ 38 h 90"/>
                  <a:gd name="T20" fmla="*/ 135 w 390"/>
                  <a:gd name="T21" fmla="*/ 38 h 90"/>
                  <a:gd name="T22" fmla="*/ 157 w 390"/>
                  <a:gd name="T23" fmla="*/ 38 h 90"/>
                  <a:gd name="T24" fmla="*/ 180 w 390"/>
                  <a:gd name="T25" fmla="*/ 38 h 90"/>
                  <a:gd name="T26" fmla="*/ 202 w 390"/>
                  <a:gd name="T27" fmla="*/ 38 h 90"/>
                  <a:gd name="T28" fmla="*/ 225 w 390"/>
                  <a:gd name="T29" fmla="*/ 38 h 90"/>
                  <a:gd name="T30" fmla="*/ 240 w 390"/>
                  <a:gd name="T31" fmla="*/ 38 h 90"/>
                  <a:gd name="T32" fmla="*/ 247 w 390"/>
                  <a:gd name="T33" fmla="*/ 30 h 90"/>
                  <a:gd name="T34" fmla="*/ 255 w 390"/>
                  <a:gd name="T35" fmla="*/ 30 h 90"/>
                  <a:gd name="T36" fmla="*/ 255 w 390"/>
                  <a:gd name="T37" fmla="*/ 38 h 90"/>
                  <a:gd name="T38" fmla="*/ 262 w 390"/>
                  <a:gd name="T39" fmla="*/ 30 h 90"/>
                  <a:gd name="T40" fmla="*/ 270 w 390"/>
                  <a:gd name="T41" fmla="*/ 38 h 90"/>
                  <a:gd name="T42" fmla="*/ 277 w 390"/>
                  <a:gd name="T43" fmla="*/ 30 h 90"/>
                  <a:gd name="T44" fmla="*/ 277 w 390"/>
                  <a:gd name="T45" fmla="*/ 38 h 90"/>
                  <a:gd name="T46" fmla="*/ 285 w 390"/>
                  <a:gd name="T47" fmla="*/ 30 h 90"/>
                  <a:gd name="T48" fmla="*/ 292 w 390"/>
                  <a:gd name="T49" fmla="*/ 30 h 90"/>
                  <a:gd name="T50" fmla="*/ 300 w 390"/>
                  <a:gd name="T51" fmla="*/ 45 h 90"/>
                  <a:gd name="T52" fmla="*/ 307 w 390"/>
                  <a:gd name="T53" fmla="*/ 30 h 90"/>
                  <a:gd name="T54" fmla="*/ 307 w 390"/>
                  <a:gd name="T55" fmla="*/ 38 h 90"/>
                  <a:gd name="T56" fmla="*/ 315 w 390"/>
                  <a:gd name="T57" fmla="*/ 30 h 90"/>
                  <a:gd name="T58" fmla="*/ 322 w 390"/>
                  <a:gd name="T59" fmla="*/ 45 h 90"/>
                  <a:gd name="T60" fmla="*/ 330 w 390"/>
                  <a:gd name="T61" fmla="*/ 45 h 90"/>
                  <a:gd name="T62" fmla="*/ 330 w 390"/>
                  <a:gd name="T63" fmla="*/ 38 h 90"/>
                  <a:gd name="T64" fmla="*/ 337 w 390"/>
                  <a:gd name="T65" fmla="*/ 30 h 90"/>
                  <a:gd name="T66" fmla="*/ 345 w 390"/>
                  <a:gd name="T67" fmla="*/ 53 h 90"/>
                  <a:gd name="T68" fmla="*/ 352 w 390"/>
                  <a:gd name="T69" fmla="*/ 30 h 90"/>
                  <a:gd name="T70" fmla="*/ 352 w 390"/>
                  <a:gd name="T71" fmla="*/ 38 h 90"/>
                  <a:gd name="T72" fmla="*/ 360 w 390"/>
                  <a:gd name="T73" fmla="*/ 23 h 90"/>
                  <a:gd name="T74" fmla="*/ 367 w 390"/>
                  <a:gd name="T75" fmla="*/ 45 h 90"/>
                  <a:gd name="T76" fmla="*/ 375 w 390"/>
                  <a:gd name="T77" fmla="*/ 45 h 90"/>
                  <a:gd name="T78" fmla="*/ 375 w 390"/>
                  <a:gd name="T79" fmla="*/ 30 h 90"/>
                  <a:gd name="T80" fmla="*/ 382 w 390"/>
                  <a:gd name="T81" fmla="*/ 0 h 90"/>
                  <a:gd name="T82" fmla="*/ 390 w 390"/>
                  <a:gd name="T83" fmla="*/ 6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90">
                    <a:moveTo>
                      <a:pt x="0" y="45"/>
                    </a:moveTo>
                    <a:lnTo>
                      <a:pt x="0" y="30"/>
                    </a:lnTo>
                    <a:lnTo>
                      <a:pt x="0" y="30"/>
                    </a:lnTo>
                    <a:lnTo>
                      <a:pt x="7" y="38"/>
                    </a:lnTo>
                    <a:lnTo>
                      <a:pt x="7" y="45"/>
                    </a:lnTo>
                    <a:lnTo>
                      <a:pt x="7" y="30"/>
                    </a:lnTo>
                    <a:lnTo>
                      <a:pt x="7" y="38"/>
                    </a:lnTo>
                    <a:lnTo>
                      <a:pt x="15" y="45"/>
                    </a:lnTo>
                    <a:lnTo>
                      <a:pt x="15" y="45"/>
                    </a:lnTo>
                    <a:lnTo>
                      <a:pt x="15" y="30"/>
                    </a:lnTo>
                    <a:lnTo>
                      <a:pt x="15" y="38"/>
                    </a:lnTo>
                    <a:lnTo>
                      <a:pt x="22" y="30"/>
                    </a:lnTo>
                    <a:lnTo>
                      <a:pt x="22" y="45"/>
                    </a:lnTo>
                    <a:lnTo>
                      <a:pt x="22" y="30"/>
                    </a:lnTo>
                    <a:lnTo>
                      <a:pt x="22" y="38"/>
                    </a:lnTo>
                    <a:lnTo>
                      <a:pt x="30" y="45"/>
                    </a:lnTo>
                    <a:lnTo>
                      <a:pt x="30" y="30"/>
                    </a:lnTo>
                    <a:lnTo>
                      <a:pt x="30" y="38"/>
                    </a:lnTo>
                    <a:lnTo>
                      <a:pt x="37" y="38"/>
                    </a:lnTo>
                    <a:lnTo>
                      <a:pt x="52" y="38"/>
                    </a:lnTo>
                    <a:lnTo>
                      <a:pt x="45" y="38"/>
                    </a:lnTo>
                    <a:lnTo>
                      <a:pt x="52" y="38"/>
                    </a:lnTo>
                    <a:lnTo>
                      <a:pt x="60" y="38"/>
                    </a:lnTo>
                    <a:lnTo>
                      <a:pt x="67" y="38"/>
                    </a:lnTo>
                    <a:lnTo>
                      <a:pt x="75" y="38"/>
                    </a:lnTo>
                    <a:lnTo>
                      <a:pt x="82" y="38"/>
                    </a:lnTo>
                    <a:lnTo>
                      <a:pt x="90" y="38"/>
                    </a:lnTo>
                    <a:lnTo>
                      <a:pt x="97" y="38"/>
                    </a:lnTo>
                    <a:lnTo>
                      <a:pt x="105" y="38"/>
                    </a:lnTo>
                    <a:lnTo>
                      <a:pt x="112" y="38"/>
                    </a:lnTo>
                    <a:lnTo>
                      <a:pt x="120" y="38"/>
                    </a:lnTo>
                    <a:lnTo>
                      <a:pt x="127" y="38"/>
                    </a:lnTo>
                    <a:lnTo>
                      <a:pt x="135" y="38"/>
                    </a:lnTo>
                    <a:lnTo>
                      <a:pt x="142" y="38"/>
                    </a:lnTo>
                    <a:lnTo>
                      <a:pt x="150" y="38"/>
                    </a:lnTo>
                    <a:lnTo>
                      <a:pt x="157" y="38"/>
                    </a:lnTo>
                    <a:lnTo>
                      <a:pt x="165" y="38"/>
                    </a:lnTo>
                    <a:lnTo>
                      <a:pt x="172" y="38"/>
                    </a:lnTo>
                    <a:lnTo>
                      <a:pt x="180" y="38"/>
                    </a:lnTo>
                    <a:lnTo>
                      <a:pt x="187" y="38"/>
                    </a:lnTo>
                    <a:lnTo>
                      <a:pt x="195" y="38"/>
                    </a:lnTo>
                    <a:lnTo>
                      <a:pt x="202" y="38"/>
                    </a:lnTo>
                    <a:lnTo>
                      <a:pt x="210" y="38"/>
                    </a:lnTo>
                    <a:lnTo>
                      <a:pt x="217" y="38"/>
                    </a:lnTo>
                    <a:lnTo>
                      <a:pt x="225" y="38"/>
                    </a:lnTo>
                    <a:lnTo>
                      <a:pt x="232" y="38"/>
                    </a:lnTo>
                    <a:lnTo>
                      <a:pt x="240" y="30"/>
                    </a:lnTo>
                    <a:lnTo>
                      <a:pt x="240" y="38"/>
                    </a:lnTo>
                    <a:lnTo>
                      <a:pt x="240" y="30"/>
                    </a:lnTo>
                    <a:lnTo>
                      <a:pt x="240" y="38"/>
                    </a:lnTo>
                    <a:lnTo>
                      <a:pt x="247" y="30"/>
                    </a:lnTo>
                    <a:lnTo>
                      <a:pt x="247" y="38"/>
                    </a:lnTo>
                    <a:lnTo>
                      <a:pt x="247" y="38"/>
                    </a:lnTo>
                    <a:lnTo>
                      <a:pt x="255" y="30"/>
                    </a:lnTo>
                    <a:lnTo>
                      <a:pt x="255" y="45"/>
                    </a:lnTo>
                    <a:lnTo>
                      <a:pt x="255" y="30"/>
                    </a:lnTo>
                    <a:lnTo>
                      <a:pt x="255" y="38"/>
                    </a:lnTo>
                    <a:lnTo>
                      <a:pt x="262" y="30"/>
                    </a:lnTo>
                    <a:lnTo>
                      <a:pt x="262" y="38"/>
                    </a:lnTo>
                    <a:lnTo>
                      <a:pt x="262" y="30"/>
                    </a:lnTo>
                    <a:lnTo>
                      <a:pt x="262" y="38"/>
                    </a:lnTo>
                    <a:lnTo>
                      <a:pt x="270" y="30"/>
                    </a:lnTo>
                    <a:lnTo>
                      <a:pt x="270" y="38"/>
                    </a:lnTo>
                    <a:lnTo>
                      <a:pt x="270" y="30"/>
                    </a:lnTo>
                    <a:lnTo>
                      <a:pt x="270" y="38"/>
                    </a:lnTo>
                    <a:lnTo>
                      <a:pt x="277" y="30"/>
                    </a:lnTo>
                    <a:lnTo>
                      <a:pt x="277" y="45"/>
                    </a:lnTo>
                    <a:lnTo>
                      <a:pt x="277" y="30"/>
                    </a:lnTo>
                    <a:lnTo>
                      <a:pt x="277" y="38"/>
                    </a:lnTo>
                    <a:lnTo>
                      <a:pt x="285" y="30"/>
                    </a:lnTo>
                    <a:lnTo>
                      <a:pt x="285" y="45"/>
                    </a:lnTo>
                    <a:lnTo>
                      <a:pt x="285" y="30"/>
                    </a:lnTo>
                    <a:lnTo>
                      <a:pt x="285" y="38"/>
                    </a:lnTo>
                    <a:lnTo>
                      <a:pt x="292" y="45"/>
                    </a:lnTo>
                    <a:lnTo>
                      <a:pt x="292" y="30"/>
                    </a:lnTo>
                    <a:lnTo>
                      <a:pt x="292" y="38"/>
                    </a:lnTo>
                    <a:lnTo>
                      <a:pt x="300" y="45"/>
                    </a:lnTo>
                    <a:lnTo>
                      <a:pt x="300" y="45"/>
                    </a:lnTo>
                    <a:lnTo>
                      <a:pt x="300" y="30"/>
                    </a:lnTo>
                    <a:lnTo>
                      <a:pt x="300" y="38"/>
                    </a:lnTo>
                    <a:lnTo>
                      <a:pt x="307" y="30"/>
                    </a:lnTo>
                    <a:lnTo>
                      <a:pt x="307" y="45"/>
                    </a:lnTo>
                    <a:lnTo>
                      <a:pt x="307" y="23"/>
                    </a:lnTo>
                    <a:lnTo>
                      <a:pt x="307" y="38"/>
                    </a:lnTo>
                    <a:lnTo>
                      <a:pt x="315" y="45"/>
                    </a:lnTo>
                    <a:lnTo>
                      <a:pt x="315" y="45"/>
                    </a:lnTo>
                    <a:lnTo>
                      <a:pt x="315" y="30"/>
                    </a:lnTo>
                    <a:lnTo>
                      <a:pt x="315" y="38"/>
                    </a:lnTo>
                    <a:lnTo>
                      <a:pt x="322" y="30"/>
                    </a:lnTo>
                    <a:lnTo>
                      <a:pt x="322" y="45"/>
                    </a:lnTo>
                    <a:lnTo>
                      <a:pt x="322" y="30"/>
                    </a:lnTo>
                    <a:lnTo>
                      <a:pt x="322" y="38"/>
                    </a:lnTo>
                    <a:lnTo>
                      <a:pt x="330" y="45"/>
                    </a:lnTo>
                    <a:lnTo>
                      <a:pt x="330" y="45"/>
                    </a:lnTo>
                    <a:lnTo>
                      <a:pt x="330" y="23"/>
                    </a:lnTo>
                    <a:lnTo>
                      <a:pt x="330" y="38"/>
                    </a:lnTo>
                    <a:lnTo>
                      <a:pt x="337" y="30"/>
                    </a:lnTo>
                    <a:lnTo>
                      <a:pt x="337" y="45"/>
                    </a:lnTo>
                    <a:lnTo>
                      <a:pt x="337" y="30"/>
                    </a:lnTo>
                    <a:lnTo>
                      <a:pt x="337" y="30"/>
                    </a:lnTo>
                    <a:lnTo>
                      <a:pt x="345" y="38"/>
                    </a:lnTo>
                    <a:lnTo>
                      <a:pt x="345" y="53"/>
                    </a:lnTo>
                    <a:lnTo>
                      <a:pt x="345" y="23"/>
                    </a:lnTo>
                    <a:lnTo>
                      <a:pt x="345" y="38"/>
                    </a:lnTo>
                    <a:lnTo>
                      <a:pt x="352" y="30"/>
                    </a:lnTo>
                    <a:lnTo>
                      <a:pt x="352" y="45"/>
                    </a:lnTo>
                    <a:lnTo>
                      <a:pt x="352" y="23"/>
                    </a:lnTo>
                    <a:lnTo>
                      <a:pt x="352" y="38"/>
                    </a:lnTo>
                    <a:lnTo>
                      <a:pt x="360" y="30"/>
                    </a:lnTo>
                    <a:lnTo>
                      <a:pt x="360" y="45"/>
                    </a:lnTo>
                    <a:lnTo>
                      <a:pt x="360" y="23"/>
                    </a:lnTo>
                    <a:lnTo>
                      <a:pt x="360" y="38"/>
                    </a:lnTo>
                    <a:lnTo>
                      <a:pt x="367" y="30"/>
                    </a:lnTo>
                    <a:lnTo>
                      <a:pt x="367" y="45"/>
                    </a:lnTo>
                    <a:lnTo>
                      <a:pt x="367" y="30"/>
                    </a:lnTo>
                    <a:lnTo>
                      <a:pt x="367" y="38"/>
                    </a:lnTo>
                    <a:lnTo>
                      <a:pt x="375" y="45"/>
                    </a:lnTo>
                    <a:lnTo>
                      <a:pt x="375" y="53"/>
                    </a:lnTo>
                    <a:lnTo>
                      <a:pt x="375" y="23"/>
                    </a:lnTo>
                    <a:lnTo>
                      <a:pt x="375" y="30"/>
                    </a:lnTo>
                    <a:lnTo>
                      <a:pt x="382" y="38"/>
                    </a:lnTo>
                    <a:lnTo>
                      <a:pt x="382" y="90"/>
                    </a:lnTo>
                    <a:lnTo>
                      <a:pt x="382" y="0"/>
                    </a:lnTo>
                    <a:lnTo>
                      <a:pt x="382" y="30"/>
                    </a:lnTo>
                    <a:lnTo>
                      <a:pt x="390" y="38"/>
                    </a:lnTo>
                    <a:lnTo>
                      <a:pt x="390" y="68"/>
                    </a:lnTo>
                    <a:lnTo>
                      <a:pt x="390" y="0"/>
                    </a:lnTo>
                    <a:lnTo>
                      <a:pt x="39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2" name="Freeform 28"/>
              <p:cNvSpPr>
                <a:spLocks/>
              </p:cNvSpPr>
              <p:nvPr/>
            </p:nvSpPr>
            <p:spPr bwMode="auto">
              <a:xfrm>
                <a:off x="5428" y="1244"/>
                <a:ext cx="155" cy="99"/>
              </a:xfrm>
              <a:custGeom>
                <a:avLst/>
                <a:gdLst>
                  <a:gd name="T0" fmla="*/ 7 w 240"/>
                  <a:gd name="T1" fmla="*/ 82 h 82"/>
                  <a:gd name="T2" fmla="*/ 15 w 240"/>
                  <a:gd name="T3" fmla="*/ 52 h 82"/>
                  <a:gd name="T4" fmla="*/ 15 w 240"/>
                  <a:gd name="T5" fmla="*/ 52 h 82"/>
                  <a:gd name="T6" fmla="*/ 22 w 240"/>
                  <a:gd name="T7" fmla="*/ 22 h 82"/>
                  <a:gd name="T8" fmla="*/ 30 w 240"/>
                  <a:gd name="T9" fmla="*/ 67 h 82"/>
                  <a:gd name="T10" fmla="*/ 37 w 240"/>
                  <a:gd name="T11" fmla="*/ 52 h 82"/>
                  <a:gd name="T12" fmla="*/ 37 w 240"/>
                  <a:gd name="T13" fmla="*/ 37 h 82"/>
                  <a:gd name="T14" fmla="*/ 45 w 240"/>
                  <a:gd name="T15" fmla="*/ 0 h 82"/>
                  <a:gd name="T16" fmla="*/ 52 w 240"/>
                  <a:gd name="T17" fmla="*/ 67 h 82"/>
                  <a:gd name="T18" fmla="*/ 60 w 240"/>
                  <a:gd name="T19" fmla="*/ 45 h 82"/>
                  <a:gd name="T20" fmla="*/ 60 w 240"/>
                  <a:gd name="T21" fmla="*/ 30 h 82"/>
                  <a:gd name="T22" fmla="*/ 67 w 240"/>
                  <a:gd name="T23" fmla="*/ 22 h 82"/>
                  <a:gd name="T24" fmla="*/ 75 w 240"/>
                  <a:gd name="T25" fmla="*/ 60 h 82"/>
                  <a:gd name="T26" fmla="*/ 82 w 240"/>
                  <a:gd name="T27" fmla="*/ 45 h 82"/>
                  <a:gd name="T28" fmla="*/ 82 w 240"/>
                  <a:gd name="T29" fmla="*/ 45 h 82"/>
                  <a:gd name="T30" fmla="*/ 90 w 240"/>
                  <a:gd name="T31" fmla="*/ 22 h 82"/>
                  <a:gd name="T32" fmla="*/ 97 w 240"/>
                  <a:gd name="T33" fmla="*/ 60 h 82"/>
                  <a:gd name="T34" fmla="*/ 105 w 240"/>
                  <a:gd name="T35" fmla="*/ 52 h 82"/>
                  <a:gd name="T36" fmla="*/ 105 w 240"/>
                  <a:gd name="T37" fmla="*/ 45 h 82"/>
                  <a:gd name="T38" fmla="*/ 112 w 240"/>
                  <a:gd name="T39" fmla="*/ 22 h 82"/>
                  <a:gd name="T40" fmla="*/ 120 w 240"/>
                  <a:gd name="T41" fmla="*/ 60 h 82"/>
                  <a:gd name="T42" fmla="*/ 127 w 240"/>
                  <a:gd name="T43" fmla="*/ 37 h 82"/>
                  <a:gd name="T44" fmla="*/ 127 w 240"/>
                  <a:gd name="T45" fmla="*/ 45 h 82"/>
                  <a:gd name="T46" fmla="*/ 135 w 240"/>
                  <a:gd name="T47" fmla="*/ 22 h 82"/>
                  <a:gd name="T48" fmla="*/ 142 w 240"/>
                  <a:gd name="T49" fmla="*/ 60 h 82"/>
                  <a:gd name="T50" fmla="*/ 150 w 240"/>
                  <a:gd name="T51" fmla="*/ 52 h 82"/>
                  <a:gd name="T52" fmla="*/ 150 w 240"/>
                  <a:gd name="T53" fmla="*/ 45 h 82"/>
                  <a:gd name="T54" fmla="*/ 157 w 240"/>
                  <a:gd name="T55" fmla="*/ 22 h 82"/>
                  <a:gd name="T56" fmla="*/ 165 w 240"/>
                  <a:gd name="T57" fmla="*/ 60 h 82"/>
                  <a:gd name="T58" fmla="*/ 172 w 240"/>
                  <a:gd name="T59" fmla="*/ 52 h 82"/>
                  <a:gd name="T60" fmla="*/ 172 w 240"/>
                  <a:gd name="T61" fmla="*/ 45 h 82"/>
                  <a:gd name="T62" fmla="*/ 180 w 240"/>
                  <a:gd name="T63" fmla="*/ 30 h 82"/>
                  <a:gd name="T64" fmla="*/ 187 w 240"/>
                  <a:gd name="T65" fmla="*/ 52 h 82"/>
                  <a:gd name="T66" fmla="*/ 195 w 240"/>
                  <a:gd name="T67" fmla="*/ 30 h 82"/>
                  <a:gd name="T68" fmla="*/ 202 w 240"/>
                  <a:gd name="T69" fmla="*/ 45 h 82"/>
                  <a:gd name="T70" fmla="*/ 202 w 240"/>
                  <a:gd name="T71" fmla="*/ 37 h 82"/>
                  <a:gd name="T72" fmla="*/ 210 w 240"/>
                  <a:gd name="T73" fmla="*/ 30 h 82"/>
                  <a:gd name="T74" fmla="*/ 217 w 240"/>
                  <a:gd name="T75" fmla="*/ 52 h 82"/>
                  <a:gd name="T76" fmla="*/ 225 w 240"/>
                  <a:gd name="T77" fmla="*/ 37 h 82"/>
                  <a:gd name="T78" fmla="*/ 225 w 240"/>
                  <a:gd name="T79" fmla="*/ 45 h 82"/>
                  <a:gd name="T80" fmla="*/ 232 w 240"/>
                  <a:gd name="T81" fmla="*/ 7 h 82"/>
                  <a:gd name="T82" fmla="*/ 240 w 240"/>
                  <a:gd name="T83"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45"/>
                    </a:moveTo>
                    <a:lnTo>
                      <a:pt x="7" y="52"/>
                    </a:lnTo>
                    <a:lnTo>
                      <a:pt x="7" y="82"/>
                    </a:lnTo>
                    <a:lnTo>
                      <a:pt x="7" y="7"/>
                    </a:lnTo>
                    <a:lnTo>
                      <a:pt x="7" y="45"/>
                    </a:lnTo>
                    <a:lnTo>
                      <a:pt x="15" y="52"/>
                    </a:lnTo>
                    <a:lnTo>
                      <a:pt x="15" y="67"/>
                    </a:lnTo>
                    <a:lnTo>
                      <a:pt x="15" y="15"/>
                    </a:lnTo>
                    <a:lnTo>
                      <a:pt x="15" y="52"/>
                    </a:lnTo>
                    <a:lnTo>
                      <a:pt x="22" y="60"/>
                    </a:lnTo>
                    <a:lnTo>
                      <a:pt x="22" y="67"/>
                    </a:lnTo>
                    <a:lnTo>
                      <a:pt x="22" y="22"/>
                    </a:lnTo>
                    <a:lnTo>
                      <a:pt x="22" y="52"/>
                    </a:lnTo>
                    <a:lnTo>
                      <a:pt x="30" y="45"/>
                    </a:lnTo>
                    <a:lnTo>
                      <a:pt x="30" y="67"/>
                    </a:lnTo>
                    <a:lnTo>
                      <a:pt x="30" y="0"/>
                    </a:lnTo>
                    <a:lnTo>
                      <a:pt x="30" y="45"/>
                    </a:lnTo>
                    <a:lnTo>
                      <a:pt x="37" y="52"/>
                    </a:lnTo>
                    <a:lnTo>
                      <a:pt x="37" y="75"/>
                    </a:lnTo>
                    <a:lnTo>
                      <a:pt x="37" y="15"/>
                    </a:lnTo>
                    <a:lnTo>
                      <a:pt x="37" y="37"/>
                    </a:lnTo>
                    <a:lnTo>
                      <a:pt x="45" y="45"/>
                    </a:lnTo>
                    <a:lnTo>
                      <a:pt x="45" y="67"/>
                    </a:lnTo>
                    <a:lnTo>
                      <a:pt x="45" y="0"/>
                    </a:lnTo>
                    <a:lnTo>
                      <a:pt x="45" y="37"/>
                    </a:lnTo>
                    <a:lnTo>
                      <a:pt x="52" y="45"/>
                    </a:lnTo>
                    <a:lnTo>
                      <a:pt x="52" y="67"/>
                    </a:lnTo>
                    <a:lnTo>
                      <a:pt x="52" y="15"/>
                    </a:lnTo>
                    <a:lnTo>
                      <a:pt x="52" y="37"/>
                    </a:lnTo>
                    <a:lnTo>
                      <a:pt x="60" y="45"/>
                    </a:lnTo>
                    <a:lnTo>
                      <a:pt x="60" y="52"/>
                    </a:lnTo>
                    <a:lnTo>
                      <a:pt x="60" y="30"/>
                    </a:lnTo>
                    <a:lnTo>
                      <a:pt x="60" y="30"/>
                    </a:lnTo>
                    <a:lnTo>
                      <a:pt x="67" y="37"/>
                    </a:lnTo>
                    <a:lnTo>
                      <a:pt x="67" y="60"/>
                    </a:lnTo>
                    <a:lnTo>
                      <a:pt x="67" y="22"/>
                    </a:lnTo>
                    <a:lnTo>
                      <a:pt x="67" y="45"/>
                    </a:lnTo>
                    <a:lnTo>
                      <a:pt x="75" y="37"/>
                    </a:lnTo>
                    <a:lnTo>
                      <a:pt x="75" y="60"/>
                    </a:lnTo>
                    <a:lnTo>
                      <a:pt x="75" y="22"/>
                    </a:lnTo>
                    <a:lnTo>
                      <a:pt x="75" y="37"/>
                    </a:lnTo>
                    <a:lnTo>
                      <a:pt x="82" y="45"/>
                    </a:lnTo>
                    <a:lnTo>
                      <a:pt x="82" y="60"/>
                    </a:lnTo>
                    <a:lnTo>
                      <a:pt x="82" y="15"/>
                    </a:lnTo>
                    <a:lnTo>
                      <a:pt x="82" y="45"/>
                    </a:lnTo>
                    <a:lnTo>
                      <a:pt x="90" y="37"/>
                    </a:lnTo>
                    <a:lnTo>
                      <a:pt x="90" y="60"/>
                    </a:lnTo>
                    <a:lnTo>
                      <a:pt x="90" y="22"/>
                    </a:lnTo>
                    <a:lnTo>
                      <a:pt x="90" y="37"/>
                    </a:lnTo>
                    <a:lnTo>
                      <a:pt x="97" y="45"/>
                    </a:lnTo>
                    <a:lnTo>
                      <a:pt x="97" y="60"/>
                    </a:lnTo>
                    <a:lnTo>
                      <a:pt x="97" y="30"/>
                    </a:lnTo>
                    <a:lnTo>
                      <a:pt x="97" y="45"/>
                    </a:lnTo>
                    <a:lnTo>
                      <a:pt x="105" y="52"/>
                    </a:lnTo>
                    <a:lnTo>
                      <a:pt x="105" y="60"/>
                    </a:lnTo>
                    <a:lnTo>
                      <a:pt x="105" y="30"/>
                    </a:lnTo>
                    <a:lnTo>
                      <a:pt x="105" y="45"/>
                    </a:lnTo>
                    <a:lnTo>
                      <a:pt x="112" y="52"/>
                    </a:lnTo>
                    <a:lnTo>
                      <a:pt x="112" y="60"/>
                    </a:lnTo>
                    <a:lnTo>
                      <a:pt x="112" y="22"/>
                    </a:lnTo>
                    <a:lnTo>
                      <a:pt x="112" y="45"/>
                    </a:lnTo>
                    <a:lnTo>
                      <a:pt x="120" y="52"/>
                    </a:lnTo>
                    <a:lnTo>
                      <a:pt x="120" y="60"/>
                    </a:lnTo>
                    <a:lnTo>
                      <a:pt x="120" y="22"/>
                    </a:lnTo>
                    <a:lnTo>
                      <a:pt x="120" y="45"/>
                    </a:lnTo>
                    <a:lnTo>
                      <a:pt x="127" y="37"/>
                    </a:lnTo>
                    <a:lnTo>
                      <a:pt x="127" y="60"/>
                    </a:lnTo>
                    <a:lnTo>
                      <a:pt x="127" y="15"/>
                    </a:lnTo>
                    <a:lnTo>
                      <a:pt x="127" y="45"/>
                    </a:lnTo>
                    <a:lnTo>
                      <a:pt x="135" y="37"/>
                    </a:lnTo>
                    <a:lnTo>
                      <a:pt x="135" y="60"/>
                    </a:lnTo>
                    <a:lnTo>
                      <a:pt x="135" y="22"/>
                    </a:lnTo>
                    <a:lnTo>
                      <a:pt x="135" y="45"/>
                    </a:lnTo>
                    <a:lnTo>
                      <a:pt x="142" y="37"/>
                    </a:lnTo>
                    <a:lnTo>
                      <a:pt x="142" y="60"/>
                    </a:lnTo>
                    <a:lnTo>
                      <a:pt x="142" y="30"/>
                    </a:lnTo>
                    <a:lnTo>
                      <a:pt x="142" y="45"/>
                    </a:lnTo>
                    <a:lnTo>
                      <a:pt x="150" y="52"/>
                    </a:lnTo>
                    <a:lnTo>
                      <a:pt x="150" y="60"/>
                    </a:lnTo>
                    <a:lnTo>
                      <a:pt x="150" y="30"/>
                    </a:lnTo>
                    <a:lnTo>
                      <a:pt x="150" y="45"/>
                    </a:lnTo>
                    <a:lnTo>
                      <a:pt x="157" y="52"/>
                    </a:lnTo>
                    <a:lnTo>
                      <a:pt x="157" y="60"/>
                    </a:lnTo>
                    <a:lnTo>
                      <a:pt x="157" y="22"/>
                    </a:lnTo>
                    <a:lnTo>
                      <a:pt x="157" y="45"/>
                    </a:lnTo>
                    <a:lnTo>
                      <a:pt x="165" y="52"/>
                    </a:lnTo>
                    <a:lnTo>
                      <a:pt x="165" y="60"/>
                    </a:lnTo>
                    <a:lnTo>
                      <a:pt x="165" y="22"/>
                    </a:lnTo>
                    <a:lnTo>
                      <a:pt x="165" y="45"/>
                    </a:lnTo>
                    <a:lnTo>
                      <a:pt x="172" y="52"/>
                    </a:lnTo>
                    <a:lnTo>
                      <a:pt x="172" y="52"/>
                    </a:lnTo>
                    <a:lnTo>
                      <a:pt x="172" y="37"/>
                    </a:lnTo>
                    <a:lnTo>
                      <a:pt x="172" y="45"/>
                    </a:lnTo>
                    <a:lnTo>
                      <a:pt x="180" y="37"/>
                    </a:lnTo>
                    <a:lnTo>
                      <a:pt x="180" y="60"/>
                    </a:lnTo>
                    <a:lnTo>
                      <a:pt x="180" y="30"/>
                    </a:lnTo>
                    <a:lnTo>
                      <a:pt x="180" y="45"/>
                    </a:lnTo>
                    <a:lnTo>
                      <a:pt x="187" y="52"/>
                    </a:lnTo>
                    <a:lnTo>
                      <a:pt x="187" y="52"/>
                    </a:lnTo>
                    <a:lnTo>
                      <a:pt x="187" y="30"/>
                    </a:lnTo>
                    <a:lnTo>
                      <a:pt x="187" y="37"/>
                    </a:lnTo>
                    <a:lnTo>
                      <a:pt x="195" y="30"/>
                    </a:lnTo>
                    <a:lnTo>
                      <a:pt x="195" y="52"/>
                    </a:lnTo>
                    <a:lnTo>
                      <a:pt x="195" y="37"/>
                    </a:lnTo>
                    <a:lnTo>
                      <a:pt x="202" y="45"/>
                    </a:lnTo>
                    <a:lnTo>
                      <a:pt x="202" y="52"/>
                    </a:lnTo>
                    <a:lnTo>
                      <a:pt x="202" y="30"/>
                    </a:lnTo>
                    <a:lnTo>
                      <a:pt x="202" y="37"/>
                    </a:lnTo>
                    <a:lnTo>
                      <a:pt x="210" y="45"/>
                    </a:lnTo>
                    <a:lnTo>
                      <a:pt x="210" y="60"/>
                    </a:lnTo>
                    <a:lnTo>
                      <a:pt x="210" y="30"/>
                    </a:lnTo>
                    <a:lnTo>
                      <a:pt x="210" y="45"/>
                    </a:lnTo>
                    <a:lnTo>
                      <a:pt x="217" y="52"/>
                    </a:lnTo>
                    <a:lnTo>
                      <a:pt x="217" y="52"/>
                    </a:lnTo>
                    <a:lnTo>
                      <a:pt x="217" y="37"/>
                    </a:lnTo>
                    <a:lnTo>
                      <a:pt x="217" y="45"/>
                    </a:lnTo>
                    <a:lnTo>
                      <a:pt x="225" y="37"/>
                    </a:lnTo>
                    <a:lnTo>
                      <a:pt x="225" y="52"/>
                    </a:lnTo>
                    <a:lnTo>
                      <a:pt x="225" y="30"/>
                    </a:lnTo>
                    <a:lnTo>
                      <a:pt x="225" y="45"/>
                    </a:lnTo>
                    <a:lnTo>
                      <a:pt x="232" y="37"/>
                    </a:lnTo>
                    <a:lnTo>
                      <a:pt x="232" y="67"/>
                    </a:lnTo>
                    <a:lnTo>
                      <a:pt x="232" y="7"/>
                    </a:lnTo>
                    <a:lnTo>
                      <a:pt x="232" y="52"/>
                    </a:lnTo>
                    <a:lnTo>
                      <a:pt x="240" y="45"/>
                    </a:lnTo>
                    <a:lnTo>
                      <a:pt x="240" y="60"/>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3" name="Freeform 29"/>
              <p:cNvSpPr>
                <a:spLocks/>
              </p:cNvSpPr>
              <p:nvPr/>
            </p:nvSpPr>
            <p:spPr bwMode="auto">
              <a:xfrm>
                <a:off x="5583" y="1271"/>
                <a:ext cx="155" cy="46"/>
              </a:xfrm>
              <a:custGeom>
                <a:avLst/>
                <a:gdLst>
                  <a:gd name="T0" fmla="*/ 7 w 240"/>
                  <a:gd name="T1" fmla="*/ 15 h 38"/>
                  <a:gd name="T2" fmla="*/ 7 w 240"/>
                  <a:gd name="T3" fmla="*/ 8 h 38"/>
                  <a:gd name="T4" fmla="*/ 15 w 240"/>
                  <a:gd name="T5" fmla="*/ 15 h 38"/>
                  <a:gd name="T6" fmla="*/ 15 w 240"/>
                  <a:gd name="T7" fmla="*/ 8 h 38"/>
                  <a:gd name="T8" fmla="*/ 22 w 240"/>
                  <a:gd name="T9" fmla="*/ 8 h 38"/>
                  <a:gd name="T10" fmla="*/ 22 w 240"/>
                  <a:gd name="T11" fmla="*/ 23 h 38"/>
                  <a:gd name="T12" fmla="*/ 30 w 240"/>
                  <a:gd name="T13" fmla="*/ 15 h 38"/>
                  <a:gd name="T14" fmla="*/ 37 w 240"/>
                  <a:gd name="T15" fmla="*/ 30 h 38"/>
                  <a:gd name="T16" fmla="*/ 37 w 240"/>
                  <a:gd name="T17" fmla="*/ 8 h 38"/>
                  <a:gd name="T18" fmla="*/ 45 w 240"/>
                  <a:gd name="T19" fmla="*/ 15 h 38"/>
                  <a:gd name="T20" fmla="*/ 45 w 240"/>
                  <a:gd name="T21" fmla="*/ 8 h 38"/>
                  <a:gd name="T22" fmla="*/ 52 w 240"/>
                  <a:gd name="T23" fmla="*/ 15 h 38"/>
                  <a:gd name="T24" fmla="*/ 52 w 240"/>
                  <a:gd name="T25" fmla="*/ 15 h 38"/>
                  <a:gd name="T26" fmla="*/ 60 w 240"/>
                  <a:gd name="T27" fmla="*/ 23 h 38"/>
                  <a:gd name="T28" fmla="*/ 60 w 240"/>
                  <a:gd name="T29" fmla="*/ 8 h 38"/>
                  <a:gd name="T30" fmla="*/ 67 w 240"/>
                  <a:gd name="T31" fmla="*/ 23 h 38"/>
                  <a:gd name="T32" fmla="*/ 67 w 240"/>
                  <a:gd name="T33" fmla="*/ 8 h 38"/>
                  <a:gd name="T34" fmla="*/ 75 w 240"/>
                  <a:gd name="T35" fmla="*/ 15 h 38"/>
                  <a:gd name="T36" fmla="*/ 75 w 240"/>
                  <a:gd name="T37" fmla="*/ 8 h 38"/>
                  <a:gd name="T38" fmla="*/ 82 w 240"/>
                  <a:gd name="T39" fmla="*/ 23 h 38"/>
                  <a:gd name="T40" fmla="*/ 82 w 240"/>
                  <a:gd name="T41" fmla="*/ 8 h 38"/>
                  <a:gd name="T42" fmla="*/ 90 w 240"/>
                  <a:gd name="T43" fmla="*/ 30 h 38"/>
                  <a:gd name="T44" fmla="*/ 90 w 240"/>
                  <a:gd name="T45" fmla="*/ 15 h 38"/>
                  <a:gd name="T46" fmla="*/ 97 w 240"/>
                  <a:gd name="T47" fmla="*/ 15 h 38"/>
                  <a:gd name="T48" fmla="*/ 97 w 240"/>
                  <a:gd name="T49" fmla="*/ 15 h 38"/>
                  <a:gd name="T50" fmla="*/ 105 w 240"/>
                  <a:gd name="T51" fmla="*/ 30 h 38"/>
                  <a:gd name="T52" fmla="*/ 105 w 240"/>
                  <a:gd name="T53" fmla="*/ 38 h 38"/>
                  <a:gd name="T54" fmla="*/ 112 w 240"/>
                  <a:gd name="T55" fmla="*/ 0 h 38"/>
                  <a:gd name="T56" fmla="*/ 120 w 240"/>
                  <a:gd name="T57" fmla="*/ 30 h 38"/>
                  <a:gd name="T58" fmla="*/ 120 w 240"/>
                  <a:gd name="T59" fmla="*/ 8 h 38"/>
                  <a:gd name="T60" fmla="*/ 127 w 240"/>
                  <a:gd name="T61" fmla="*/ 30 h 38"/>
                  <a:gd name="T62" fmla="*/ 127 w 240"/>
                  <a:gd name="T63" fmla="*/ 8 h 38"/>
                  <a:gd name="T64" fmla="*/ 135 w 240"/>
                  <a:gd name="T65" fmla="*/ 15 h 38"/>
                  <a:gd name="T66" fmla="*/ 135 w 240"/>
                  <a:gd name="T67" fmla="*/ 8 h 38"/>
                  <a:gd name="T68" fmla="*/ 142 w 240"/>
                  <a:gd name="T69" fmla="*/ 15 h 38"/>
                  <a:gd name="T70" fmla="*/ 142 w 240"/>
                  <a:gd name="T71" fmla="*/ 8 h 38"/>
                  <a:gd name="T72" fmla="*/ 150 w 240"/>
                  <a:gd name="T73" fmla="*/ 15 h 38"/>
                  <a:gd name="T74" fmla="*/ 150 w 240"/>
                  <a:gd name="T75" fmla="*/ 8 h 38"/>
                  <a:gd name="T76" fmla="*/ 157 w 240"/>
                  <a:gd name="T77" fmla="*/ 15 h 38"/>
                  <a:gd name="T78" fmla="*/ 157 w 240"/>
                  <a:gd name="T79" fmla="*/ 8 h 38"/>
                  <a:gd name="T80" fmla="*/ 165 w 240"/>
                  <a:gd name="T81" fmla="*/ 15 h 38"/>
                  <a:gd name="T82" fmla="*/ 165 w 240"/>
                  <a:gd name="T83" fmla="*/ 15 h 38"/>
                  <a:gd name="T84" fmla="*/ 172 w 240"/>
                  <a:gd name="T85" fmla="*/ 30 h 38"/>
                  <a:gd name="T86" fmla="*/ 172 w 240"/>
                  <a:gd name="T87" fmla="*/ 8 h 38"/>
                  <a:gd name="T88" fmla="*/ 180 w 240"/>
                  <a:gd name="T89" fmla="*/ 15 h 38"/>
                  <a:gd name="T90" fmla="*/ 180 w 240"/>
                  <a:gd name="T91" fmla="*/ 8 h 38"/>
                  <a:gd name="T92" fmla="*/ 187 w 240"/>
                  <a:gd name="T93" fmla="*/ 30 h 38"/>
                  <a:gd name="T94" fmla="*/ 187 w 240"/>
                  <a:gd name="T95" fmla="*/ 15 h 38"/>
                  <a:gd name="T96" fmla="*/ 195 w 240"/>
                  <a:gd name="T97" fmla="*/ 15 h 38"/>
                  <a:gd name="T98" fmla="*/ 195 w 240"/>
                  <a:gd name="T99" fmla="*/ 15 h 38"/>
                  <a:gd name="T100" fmla="*/ 202 w 240"/>
                  <a:gd name="T101" fmla="*/ 30 h 38"/>
                  <a:gd name="T102" fmla="*/ 202 w 240"/>
                  <a:gd name="T103" fmla="*/ 8 h 38"/>
                  <a:gd name="T104" fmla="*/ 210 w 240"/>
                  <a:gd name="T105" fmla="*/ 23 h 38"/>
                  <a:gd name="T106" fmla="*/ 210 w 240"/>
                  <a:gd name="T107" fmla="*/ 15 h 38"/>
                  <a:gd name="T108" fmla="*/ 217 w 240"/>
                  <a:gd name="T109" fmla="*/ 30 h 38"/>
                  <a:gd name="T110" fmla="*/ 217 w 240"/>
                  <a:gd name="T111" fmla="*/ 15 h 38"/>
                  <a:gd name="T112" fmla="*/ 225 w 240"/>
                  <a:gd name="T113" fmla="*/ 15 h 38"/>
                  <a:gd name="T114" fmla="*/ 225 w 240"/>
                  <a:gd name="T115" fmla="*/ 8 h 38"/>
                  <a:gd name="T116" fmla="*/ 232 w 240"/>
                  <a:gd name="T117" fmla="*/ 15 h 38"/>
                  <a:gd name="T118" fmla="*/ 232 w 240"/>
                  <a:gd name="T119" fmla="*/ 8 h 38"/>
                  <a:gd name="T120" fmla="*/ 240 w 240"/>
                  <a:gd name="T121"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38">
                    <a:moveTo>
                      <a:pt x="0" y="23"/>
                    </a:moveTo>
                    <a:lnTo>
                      <a:pt x="7" y="15"/>
                    </a:lnTo>
                    <a:lnTo>
                      <a:pt x="7" y="38"/>
                    </a:lnTo>
                    <a:lnTo>
                      <a:pt x="7" y="8"/>
                    </a:lnTo>
                    <a:lnTo>
                      <a:pt x="7" y="23"/>
                    </a:lnTo>
                    <a:lnTo>
                      <a:pt x="15" y="15"/>
                    </a:lnTo>
                    <a:lnTo>
                      <a:pt x="15" y="38"/>
                    </a:lnTo>
                    <a:lnTo>
                      <a:pt x="15" y="8"/>
                    </a:lnTo>
                    <a:lnTo>
                      <a:pt x="15" y="15"/>
                    </a:lnTo>
                    <a:lnTo>
                      <a:pt x="22" y="8"/>
                    </a:lnTo>
                    <a:lnTo>
                      <a:pt x="22" y="30"/>
                    </a:lnTo>
                    <a:lnTo>
                      <a:pt x="22" y="23"/>
                    </a:lnTo>
                    <a:lnTo>
                      <a:pt x="30" y="30"/>
                    </a:lnTo>
                    <a:lnTo>
                      <a:pt x="30" y="15"/>
                    </a:lnTo>
                    <a:lnTo>
                      <a:pt x="30" y="23"/>
                    </a:lnTo>
                    <a:lnTo>
                      <a:pt x="37" y="30"/>
                    </a:lnTo>
                    <a:lnTo>
                      <a:pt x="37" y="30"/>
                    </a:lnTo>
                    <a:lnTo>
                      <a:pt x="37" y="8"/>
                    </a:lnTo>
                    <a:lnTo>
                      <a:pt x="37" y="23"/>
                    </a:lnTo>
                    <a:lnTo>
                      <a:pt x="45" y="15"/>
                    </a:lnTo>
                    <a:lnTo>
                      <a:pt x="45" y="38"/>
                    </a:lnTo>
                    <a:lnTo>
                      <a:pt x="45" y="8"/>
                    </a:lnTo>
                    <a:lnTo>
                      <a:pt x="45" y="23"/>
                    </a:lnTo>
                    <a:lnTo>
                      <a:pt x="52" y="15"/>
                    </a:lnTo>
                    <a:lnTo>
                      <a:pt x="52" y="30"/>
                    </a:lnTo>
                    <a:lnTo>
                      <a:pt x="52" y="15"/>
                    </a:lnTo>
                    <a:lnTo>
                      <a:pt x="52" y="15"/>
                    </a:lnTo>
                    <a:lnTo>
                      <a:pt x="60" y="23"/>
                    </a:lnTo>
                    <a:lnTo>
                      <a:pt x="60" y="30"/>
                    </a:lnTo>
                    <a:lnTo>
                      <a:pt x="60" y="8"/>
                    </a:lnTo>
                    <a:lnTo>
                      <a:pt x="60" y="15"/>
                    </a:lnTo>
                    <a:lnTo>
                      <a:pt x="67" y="23"/>
                    </a:lnTo>
                    <a:lnTo>
                      <a:pt x="67" y="38"/>
                    </a:lnTo>
                    <a:lnTo>
                      <a:pt x="67" y="8"/>
                    </a:lnTo>
                    <a:lnTo>
                      <a:pt x="67" y="23"/>
                    </a:lnTo>
                    <a:lnTo>
                      <a:pt x="75" y="15"/>
                    </a:lnTo>
                    <a:lnTo>
                      <a:pt x="75" y="30"/>
                    </a:lnTo>
                    <a:lnTo>
                      <a:pt x="75" y="8"/>
                    </a:lnTo>
                    <a:lnTo>
                      <a:pt x="75" y="15"/>
                    </a:lnTo>
                    <a:lnTo>
                      <a:pt x="82" y="23"/>
                    </a:lnTo>
                    <a:lnTo>
                      <a:pt x="82" y="38"/>
                    </a:lnTo>
                    <a:lnTo>
                      <a:pt x="82" y="8"/>
                    </a:lnTo>
                    <a:lnTo>
                      <a:pt x="82" y="23"/>
                    </a:lnTo>
                    <a:lnTo>
                      <a:pt x="90" y="30"/>
                    </a:lnTo>
                    <a:lnTo>
                      <a:pt x="90" y="38"/>
                    </a:lnTo>
                    <a:lnTo>
                      <a:pt x="90" y="15"/>
                    </a:lnTo>
                    <a:lnTo>
                      <a:pt x="90" y="23"/>
                    </a:lnTo>
                    <a:lnTo>
                      <a:pt x="97" y="15"/>
                    </a:lnTo>
                    <a:lnTo>
                      <a:pt x="97" y="30"/>
                    </a:lnTo>
                    <a:lnTo>
                      <a:pt x="97" y="15"/>
                    </a:lnTo>
                    <a:lnTo>
                      <a:pt x="97" y="23"/>
                    </a:lnTo>
                    <a:lnTo>
                      <a:pt x="105" y="30"/>
                    </a:lnTo>
                    <a:lnTo>
                      <a:pt x="105" y="15"/>
                    </a:lnTo>
                    <a:lnTo>
                      <a:pt x="105" y="38"/>
                    </a:lnTo>
                    <a:lnTo>
                      <a:pt x="112" y="30"/>
                    </a:lnTo>
                    <a:lnTo>
                      <a:pt x="112" y="0"/>
                    </a:lnTo>
                    <a:lnTo>
                      <a:pt x="112" y="23"/>
                    </a:lnTo>
                    <a:lnTo>
                      <a:pt x="120" y="30"/>
                    </a:lnTo>
                    <a:lnTo>
                      <a:pt x="120" y="38"/>
                    </a:lnTo>
                    <a:lnTo>
                      <a:pt x="120" y="8"/>
                    </a:lnTo>
                    <a:lnTo>
                      <a:pt x="120" y="23"/>
                    </a:lnTo>
                    <a:lnTo>
                      <a:pt x="127" y="30"/>
                    </a:lnTo>
                    <a:lnTo>
                      <a:pt x="127" y="30"/>
                    </a:lnTo>
                    <a:lnTo>
                      <a:pt x="127" y="8"/>
                    </a:lnTo>
                    <a:lnTo>
                      <a:pt x="127" y="23"/>
                    </a:lnTo>
                    <a:lnTo>
                      <a:pt x="135" y="15"/>
                    </a:lnTo>
                    <a:lnTo>
                      <a:pt x="135" y="30"/>
                    </a:lnTo>
                    <a:lnTo>
                      <a:pt x="135" y="8"/>
                    </a:lnTo>
                    <a:lnTo>
                      <a:pt x="135" y="23"/>
                    </a:lnTo>
                    <a:lnTo>
                      <a:pt x="142" y="15"/>
                    </a:lnTo>
                    <a:lnTo>
                      <a:pt x="142" y="30"/>
                    </a:lnTo>
                    <a:lnTo>
                      <a:pt x="142" y="8"/>
                    </a:lnTo>
                    <a:lnTo>
                      <a:pt x="142" y="23"/>
                    </a:lnTo>
                    <a:lnTo>
                      <a:pt x="150" y="15"/>
                    </a:lnTo>
                    <a:lnTo>
                      <a:pt x="150" y="30"/>
                    </a:lnTo>
                    <a:lnTo>
                      <a:pt x="150" y="8"/>
                    </a:lnTo>
                    <a:lnTo>
                      <a:pt x="150" y="23"/>
                    </a:lnTo>
                    <a:lnTo>
                      <a:pt x="157" y="15"/>
                    </a:lnTo>
                    <a:lnTo>
                      <a:pt x="157" y="38"/>
                    </a:lnTo>
                    <a:lnTo>
                      <a:pt x="157" y="8"/>
                    </a:lnTo>
                    <a:lnTo>
                      <a:pt x="157" y="23"/>
                    </a:lnTo>
                    <a:lnTo>
                      <a:pt x="165" y="15"/>
                    </a:lnTo>
                    <a:lnTo>
                      <a:pt x="165" y="38"/>
                    </a:lnTo>
                    <a:lnTo>
                      <a:pt x="165" y="15"/>
                    </a:lnTo>
                    <a:lnTo>
                      <a:pt x="165" y="23"/>
                    </a:lnTo>
                    <a:lnTo>
                      <a:pt x="172" y="30"/>
                    </a:lnTo>
                    <a:lnTo>
                      <a:pt x="172" y="30"/>
                    </a:lnTo>
                    <a:lnTo>
                      <a:pt x="172" y="8"/>
                    </a:lnTo>
                    <a:lnTo>
                      <a:pt x="172" y="23"/>
                    </a:lnTo>
                    <a:lnTo>
                      <a:pt x="180" y="15"/>
                    </a:lnTo>
                    <a:lnTo>
                      <a:pt x="180" y="30"/>
                    </a:lnTo>
                    <a:lnTo>
                      <a:pt x="180" y="8"/>
                    </a:lnTo>
                    <a:lnTo>
                      <a:pt x="180" y="23"/>
                    </a:lnTo>
                    <a:lnTo>
                      <a:pt x="187" y="30"/>
                    </a:lnTo>
                    <a:lnTo>
                      <a:pt x="187" y="30"/>
                    </a:lnTo>
                    <a:lnTo>
                      <a:pt x="187" y="15"/>
                    </a:lnTo>
                    <a:lnTo>
                      <a:pt x="187" y="23"/>
                    </a:lnTo>
                    <a:lnTo>
                      <a:pt x="195" y="15"/>
                    </a:lnTo>
                    <a:lnTo>
                      <a:pt x="195" y="30"/>
                    </a:lnTo>
                    <a:lnTo>
                      <a:pt x="195" y="15"/>
                    </a:lnTo>
                    <a:lnTo>
                      <a:pt x="195" y="23"/>
                    </a:lnTo>
                    <a:lnTo>
                      <a:pt x="202" y="30"/>
                    </a:lnTo>
                    <a:lnTo>
                      <a:pt x="202" y="38"/>
                    </a:lnTo>
                    <a:lnTo>
                      <a:pt x="202" y="8"/>
                    </a:lnTo>
                    <a:lnTo>
                      <a:pt x="202" y="15"/>
                    </a:lnTo>
                    <a:lnTo>
                      <a:pt x="210" y="23"/>
                    </a:lnTo>
                    <a:lnTo>
                      <a:pt x="210" y="30"/>
                    </a:lnTo>
                    <a:lnTo>
                      <a:pt x="210" y="15"/>
                    </a:lnTo>
                    <a:lnTo>
                      <a:pt x="210" y="23"/>
                    </a:lnTo>
                    <a:lnTo>
                      <a:pt x="217" y="30"/>
                    </a:lnTo>
                    <a:lnTo>
                      <a:pt x="217" y="30"/>
                    </a:lnTo>
                    <a:lnTo>
                      <a:pt x="217" y="15"/>
                    </a:lnTo>
                    <a:lnTo>
                      <a:pt x="217" y="23"/>
                    </a:lnTo>
                    <a:lnTo>
                      <a:pt x="225" y="15"/>
                    </a:lnTo>
                    <a:lnTo>
                      <a:pt x="225" y="30"/>
                    </a:lnTo>
                    <a:lnTo>
                      <a:pt x="225" y="8"/>
                    </a:lnTo>
                    <a:lnTo>
                      <a:pt x="225" y="23"/>
                    </a:lnTo>
                    <a:lnTo>
                      <a:pt x="232" y="15"/>
                    </a:lnTo>
                    <a:lnTo>
                      <a:pt x="232" y="38"/>
                    </a:lnTo>
                    <a:lnTo>
                      <a:pt x="232" y="8"/>
                    </a:lnTo>
                    <a:lnTo>
                      <a:pt x="232" y="23"/>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7854" name="Freeform 30"/>
            <p:cNvSpPr>
              <a:spLocks/>
            </p:cNvSpPr>
            <p:nvPr/>
          </p:nvSpPr>
          <p:spPr bwMode="auto">
            <a:xfrm>
              <a:off x="3399" y="1528"/>
              <a:ext cx="194" cy="83"/>
            </a:xfrm>
            <a:custGeom>
              <a:avLst/>
              <a:gdLst>
                <a:gd name="T0" fmla="*/ 0 w 278"/>
                <a:gd name="T1" fmla="*/ 45 h 90"/>
                <a:gd name="T2" fmla="*/ 8 w 278"/>
                <a:gd name="T3" fmla="*/ 45 h 90"/>
                <a:gd name="T4" fmla="*/ 15 w 278"/>
                <a:gd name="T5" fmla="*/ 45 h 90"/>
                <a:gd name="T6" fmla="*/ 30 w 278"/>
                <a:gd name="T7" fmla="*/ 53 h 90"/>
                <a:gd name="T8" fmla="*/ 45 w 278"/>
                <a:gd name="T9" fmla="*/ 53 h 90"/>
                <a:gd name="T10" fmla="*/ 45 w 278"/>
                <a:gd name="T11" fmla="*/ 45 h 90"/>
                <a:gd name="T12" fmla="*/ 53 w 278"/>
                <a:gd name="T13" fmla="*/ 45 h 90"/>
                <a:gd name="T14" fmla="*/ 68 w 278"/>
                <a:gd name="T15" fmla="*/ 45 h 90"/>
                <a:gd name="T16" fmla="*/ 83 w 278"/>
                <a:gd name="T17" fmla="*/ 53 h 90"/>
                <a:gd name="T18" fmla="*/ 90 w 278"/>
                <a:gd name="T19" fmla="*/ 53 h 90"/>
                <a:gd name="T20" fmla="*/ 98 w 278"/>
                <a:gd name="T21" fmla="*/ 53 h 90"/>
                <a:gd name="T22" fmla="*/ 98 w 278"/>
                <a:gd name="T23" fmla="*/ 45 h 90"/>
                <a:gd name="T24" fmla="*/ 105 w 278"/>
                <a:gd name="T25" fmla="*/ 45 h 90"/>
                <a:gd name="T26" fmla="*/ 113 w 278"/>
                <a:gd name="T27" fmla="*/ 45 h 90"/>
                <a:gd name="T28" fmla="*/ 120 w 278"/>
                <a:gd name="T29" fmla="*/ 53 h 90"/>
                <a:gd name="T30" fmla="*/ 128 w 278"/>
                <a:gd name="T31" fmla="*/ 45 h 90"/>
                <a:gd name="T32" fmla="*/ 128 w 278"/>
                <a:gd name="T33" fmla="*/ 53 h 90"/>
                <a:gd name="T34" fmla="*/ 135 w 278"/>
                <a:gd name="T35" fmla="*/ 45 h 90"/>
                <a:gd name="T36" fmla="*/ 143 w 278"/>
                <a:gd name="T37" fmla="*/ 53 h 90"/>
                <a:gd name="T38" fmla="*/ 150 w 278"/>
                <a:gd name="T39" fmla="*/ 53 h 90"/>
                <a:gd name="T40" fmla="*/ 150 w 278"/>
                <a:gd name="T41" fmla="*/ 53 h 90"/>
                <a:gd name="T42" fmla="*/ 158 w 278"/>
                <a:gd name="T43" fmla="*/ 45 h 90"/>
                <a:gd name="T44" fmla="*/ 165 w 278"/>
                <a:gd name="T45" fmla="*/ 60 h 90"/>
                <a:gd name="T46" fmla="*/ 173 w 278"/>
                <a:gd name="T47" fmla="*/ 45 h 90"/>
                <a:gd name="T48" fmla="*/ 173 w 278"/>
                <a:gd name="T49" fmla="*/ 45 h 90"/>
                <a:gd name="T50" fmla="*/ 180 w 278"/>
                <a:gd name="T51" fmla="*/ 38 h 90"/>
                <a:gd name="T52" fmla="*/ 188 w 278"/>
                <a:gd name="T53" fmla="*/ 53 h 90"/>
                <a:gd name="T54" fmla="*/ 195 w 278"/>
                <a:gd name="T55" fmla="*/ 53 h 90"/>
                <a:gd name="T56" fmla="*/ 195 w 278"/>
                <a:gd name="T57" fmla="*/ 53 h 90"/>
                <a:gd name="T58" fmla="*/ 203 w 278"/>
                <a:gd name="T59" fmla="*/ 38 h 90"/>
                <a:gd name="T60" fmla="*/ 210 w 278"/>
                <a:gd name="T61" fmla="*/ 60 h 90"/>
                <a:gd name="T62" fmla="*/ 218 w 278"/>
                <a:gd name="T63" fmla="*/ 45 h 90"/>
                <a:gd name="T64" fmla="*/ 218 w 278"/>
                <a:gd name="T65" fmla="*/ 53 h 90"/>
                <a:gd name="T66" fmla="*/ 225 w 278"/>
                <a:gd name="T67" fmla="*/ 38 h 90"/>
                <a:gd name="T68" fmla="*/ 233 w 278"/>
                <a:gd name="T69" fmla="*/ 60 h 90"/>
                <a:gd name="T70" fmla="*/ 240 w 278"/>
                <a:gd name="T71" fmla="*/ 45 h 90"/>
                <a:gd name="T72" fmla="*/ 248 w 278"/>
                <a:gd name="T73" fmla="*/ 53 h 90"/>
                <a:gd name="T74" fmla="*/ 248 w 278"/>
                <a:gd name="T75" fmla="*/ 45 h 90"/>
                <a:gd name="T76" fmla="*/ 255 w 278"/>
                <a:gd name="T77" fmla="*/ 0 h 90"/>
                <a:gd name="T78" fmla="*/ 263 w 278"/>
                <a:gd name="T79" fmla="*/ 90 h 90"/>
                <a:gd name="T80" fmla="*/ 270 w 278"/>
                <a:gd name="T81" fmla="*/ 60 h 90"/>
                <a:gd name="T82" fmla="*/ 270 w 278"/>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90">
                  <a:moveTo>
                    <a:pt x="0" y="45"/>
                  </a:moveTo>
                  <a:lnTo>
                    <a:pt x="0" y="53"/>
                  </a:lnTo>
                  <a:lnTo>
                    <a:pt x="0" y="45"/>
                  </a:lnTo>
                  <a:lnTo>
                    <a:pt x="8" y="53"/>
                  </a:lnTo>
                  <a:lnTo>
                    <a:pt x="8" y="45"/>
                  </a:lnTo>
                  <a:lnTo>
                    <a:pt x="8" y="45"/>
                  </a:lnTo>
                  <a:lnTo>
                    <a:pt x="15" y="53"/>
                  </a:lnTo>
                  <a:lnTo>
                    <a:pt x="15" y="53"/>
                  </a:lnTo>
                  <a:lnTo>
                    <a:pt x="15" y="45"/>
                  </a:lnTo>
                  <a:lnTo>
                    <a:pt x="15" y="45"/>
                  </a:lnTo>
                  <a:lnTo>
                    <a:pt x="30" y="45"/>
                  </a:lnTo>
                  <a:lnTo>
                    <a:pt x="30" y="53"/>
                  </a:lnTo>
                  <a:lnTo>
                    <a:pt x="30" y="45"/>
                  </a:lnTo>
                  <a:lnTo>
                    <a:pt x="38" y="45"/>
                  </a:lnTo>
                  <a:lnTo>
                    <a:pt x="45" y="53"/>
                  </a:lnTo>
                  <a:lnTo>
                    <a:pt x="45" y="53"/>
                  </a:lnTo>
                  <a:lnTo>
                    <a:pt x="45" y="45"/>
                  </a:lnTo>
                  <a:lnTo>
                    <a:pt x="45" y="45"/>
                  </a:lnTo>
                  <a:lnTo>
                    <a:pt x="53" y="53"/>
                  </a:lnTo>
                  <a:lnTo>
                    <a:pt x="53" y="53"/>
                  </a:lnTo>
                  <a:lnTo>
                    <a:pt x="53" y="45"/>
                  </a:lnTo>
                  <a:lnTo>
                    <a:pt x="68" y="45"/>
                  </a:lnTo>
                  <a:lnTo>
                    <a:pt x="60" y="45"/>
                  </a:lnTo>
                  <a:lnTo>
                    <a:pt x="68" y="45"/>
                  </a:lnTo>
                  <a:lnTo>
                    <a:pt x="75" y="45"/>
                  </a:lnTo>
                  <a:lnTo>
                    <a:pt x="83" y="53"/>
                  </a:lnTo>
                  <a:lnTo>
                    <a:pt x="83" y="53"/>
                  </a:lnTo>
                  <a:lnTo>
                    <a:pt x="83" y="45"/>
                  </a:lnTo>
                  <a:lnTo>
                    <a:pt x="90" y="53"/>
                  </a:lnTo>
                  <a:lnTo>
                    <a:pt x="90" y="53"/>
                  </a:lnTo>
                  <a:lnTo>
                    <a:pt x="90" y="45"/>
                  </a:lnTo>
                  <a:lnTo>
                    <a:pt x="90" y="45"/>
                  </a:lnTo>
                  <a:lnTo>
                    <a:pt x="98" y="53"/>
                  </a:lnTo>
                  <a:lnTo>
                    <a:pt x="98" y="53"/>
                  </a:lnTo>
                  <a:lnTo>
                    <a:pt x="98" y="45"/>
                  </a:lnTo>
                  <a:lnTo>
                    <a:pt x="98" y="45"/>
                  </a:lnTo>
                  <a:lnTo>
                    <a:pt x="105" y="53"/>
                  </a:lnTo>
                  <a:lnTo>
                    <a:pt x="105" y="53"/>
                  </a:lnTo>
                  <a:lnTo>
                    <a:pt x="105" y="45"/>
                  </a:lnTo>
                  <a:lnTo>
                    <a:pt x="113" y="53"/>
                  </a:lnTo>
                  <a:lnTo>
                    <a:pt x="113" y="53"/>
                  </a:lnTo>
                  <a:lnTo>
                    <a:pt x="113" y="45"/>
                  </a:lnTo>
                  <a:lnTo>
                    <a:pt x="113" y="53"/>
                  </a:lnTo>
                  <a:lnTo>
                    <a:pt x="120" y="45"/>
                  </a:lnTo>
                  <a:lnTo>
                    <a:pt x="120" y="53"/>
                  </a:lnTo>
                  <a:lnTo>
                    <a:pt x="120" y="45"/>
                  </a:lnTo>
                  <a:lnTo>
                    <a:pt x="120" y="53"/>
                  </a:lnTo>
                  <a:lnTo>
                    <a:pt x="128" y="45"/>
                  </a:lnTo>
                  <a:lnTo>
                    <a:pt x="128" y="53"/>
                  </a:lnTo>
                  <a:lnTo>
                    <a:pt x="128" y="45"/>
                  </a:lnTo>
                  <a:lnTo>
                    <a:pt x="128" y="53"/>
                  </a:lnTo>
                  <a:lnTo>
                    <a:pt x="135" y="45"/>
                  </a:lnTo>
                  <a:lnTo>
                    <a:pt x="135" y="53"/>
                  </a:lnTo>
                  <a:lnTo>
                    <a:pt x="135" y="45"/>
                  </a:lnTo>
                  <a:lnTo>
                    <a:pt x="135" y="45"/>
                  </a:lnTo>
                  <a:lnTo>
                    <a:pt x="143" y="53"/>
                  </a:lnTo>
                  <a:lnTo>
                    <a:pt x="143" y="53"/>
                  </a:lnTo>
                  <a:lnTo>
                    <a:pt x="143" y="45"/>
                  </a:lnTo>
                  <a:lnTo>
                    <a:pt x="143" y="45"/>
                  </a:lnTo>
                  <a:lnTo>
                    <a:pt x="150" y="53"/>
                  </a:lnTo>
                  <a:lnTo>
                    <a:pt x="150" y="53"/>
                  </a:lnTo>
                  <a:lnTo>
                    <a:pt x="150" y="45"/>
                  </a:lnTo>
                  <a:lnTo>
                    <a:pt x="150" y="53"/>
                  </a:lnTo>
                  <a:lnTo>
                    <a:pt x="158" y="45"/>
                  </a:lnTo>
                  <a:lnTo>
                    <a:pt x="158" y="53"/>
                  </a:lnTo>
                  <a:lnTo>
                    <a:pt x="158" y="45"/>
                  </a:lnTo>
                  <a:lnTo>
                    <a:pt x="158" y="45"/>
                  </a:lnTo>
                  <a:lnTo>
                    <a:pt x="165" y="53"/>
                  </a:lnTo>
                  <a:lnTo>
                    <a:pt x="165" y="60"/>
                  </a:lnTo>
                  <a:lnTo>
                    <a:pt x="165" y="38"/>
                  </a:lnTo>
                  <a:lnTo>
                    <a:pt x="165" y="53"/>
                  </a:lnTo>
                  <a:lnTo>
                    <a:pt x="173" y="45"/>
                  </a:lnTo>
                  <a:lnTo>
                    <a:pt x="173" y="68"/>
                  </a:lnTo>
                  <a:lnTo>
                    <a:pt x="173" y="38"/>
                  </a:lnTo>
                  <a:lnTo>
                    <a:pt x="173" y="45"/>
                  </a:lnTo>
                  <a:lnTo>
                    <a:pt x="180" y="53"/>
                  </a:lnTo>
                  <a:lnTo>
                    <a:pt x="180" y="60"/>
                  </a:lnTo>
                  <a:lnTo>
                    <a:pt x="180" y="38"/>
                  </a:lnTo>
                  <a:lnTo>
                    <a:pt x="180" y="45"/>
                  </a:lnTo>
                  <a:lnTo>
                    <a:pt x="188" y="53"/>
                  </a:lnTo>
                  <a:lnTo>
                    <a:pt x="188" y="53"/>
                  </a:lnTo>
                  <a:lnTo>
                    <a:pt x="188" y="38"/>
                  </a:lnTo>
                  <a:lnTo>
                    <a:pt x="188" y="45"/>
                  </a:lnTo>
                  <a:lnTo>
                    <a:pt x="195" y="53"/>
                  </a:lnTo>
                  <a:lnTo>
                    <a:pt x="195" y="53"/>
                  </a:lnTo>
                  <a:lnTo>
                    <a:pt x="195" y="45"/>
                  </a:lnTo>
                  <a:lnTo>
                    <a:pt x="195" y="53"/>
                  </a:lnTo>
                  <a:lnTo>
                    <a:pt x="203" y="45"/>
                  </a:lnTo>
                  <a:lnTo>
                    <a:pt x="203" y="60"/>
                  </a:lnTo>
                  <a:lnTo>
                    <a:pt x="203" y="38"/>
                  </a:lnTo>
                  <a:lnTo>
                    <a:pt x="203" y="53"/>
                  </a:lnTo>
                  <a:lnTo>
                    <a:pt x="210" y="45"/>
                  </a:lnTo>
                  <a:lnTo>
                    <a:pt x="210" y="60"/>
                  </a:lnTo>
                  <a:lnTo>
                    <a:pt x="210" y="38"/>
                  </a:lnTo>
                  <a:lnTo>
                    <a:pt x="210" y="53"/>
                  </a:lnTo>
                  <a:lnTo>
                    <a:pt x="218" y="45"/>
                  </a:lnTo>
                  <a:lnTo>
                    <a:pt x="218" y="60"/>
                  </a:lnTo>
                  <a:lnTo>
                    <a:pt x="218" y="30"/>
                  </a:lnTo>
                  <a:lnTo>
                    <a:pt x="218" y="53"/>
                  </a:lnTo>
                  <a:lnTo>
                    <a:pt x="225" y="45"/>
                  </a:lnTo>
                  <a:lnTo>
                    <a:pt x="225" y="60"/>
                  </a:lnTo>
                  <a:lnTo>
                    <a:pt x="225" y="38"/>
                  </a:lnTo>
                  <a:lnTo>
                    <a:pt x="225" y="45"/>
                  </a:lnTo>
                  <a:lnTo>
                    <a:pt x="233" y="53"/>
                  </a:lnTo>
                  <a:lnTo>
                    <a:pt x="233" y="60"/>
                  </a:lnTo>
                  <a:lnTo>
                    <a:pt x="233" y="38"/>
                  </a:lnTo>
                  <a:lnTo>
                    <a:pt x="233" y="53"/>
                  </a:lnTo>
                  <a:lnTo>
                    <a:pt x="240" y="45"/>
                  </a:lnTo>
                  <a:lnTo>
                    <a:pt x="240" y="30"/>
                  </a:lnTo>
                  <a:lnTo>
                    <a:pt x="240" y="60"/>
                  </a:lnTo>
                  <a:lnTo>
                    <a:pt x="248" y="53"/>
                  </a:lnTo>
                  <a:lnTo>
                    <a:pt x="248" y="60"/>
                  </a:lnTo>
                  <a:lnTo>
                    <a:pt x="248" y="23"/>
                  </a:lnTo>
                  <a:lnTo>
                    <a:pt x="248" y="45"/>
                  </a:lnTo>
                  <a:lnTo>
                    <a:pt x="255" y="38"/>
                  </a:lnTo>
                  <a:lnTo>
                    <a:pt x="255" y="90"/>
                  </a:lnTo>
                  <a:lnTo>
                    <a:pt x="255" y="0"/>
                  </a:lnTo>
                  <a:lnTo>
                    <a:pt x="255" y="53"/>
                  </a:lnTo>
                  <a:lnTo>
                    <a:pt x="263" y="45"/>
                  </a:lnTo>
                  <a:lnTo>
                    <a:pt x="263" y="90"/>
                  </a:lnTo>
                  <a:lnTo>
                    <a:pt x="263" y="0"/>
                  </a:lnTo>
                  <a:lnTo>
                    <a:pt x="263" y="53"/>
                  </a:lnTo>
                  <a:lnTo>
                    <a:pt x="270" y="60"/>
                  </a:lnTo>
                  <a:lnTo>
                    <a:pt x="270" y="83"/>
                  </a:lnTo>
                  <a:lnTo>
                    <a:pt x="270" y="8"/>
                  </a:lnTo>
                  <a:lnTo>
                    <a:pt x="270" y="30"/>
                  </a:lnTo>
                  <a:lnTo>
                    <a:pt x="278" y="38"/>
                  </a:lnTo>
                  <a:lnTo>
                    <a:pt x="278" y="8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5" name="Freeform 31"/>
            <p:cNvSpPr>
              <a:spLocks/>
            </p:cNvSpPr>
            <p:nvPr/>
          </p:nvSpPr>
          <p:spPr bwMode="auto">
            <a:xfrm>
              <a:off x="3593" y="1528"/>
              <a:ext cx="168" cy="76"/>
            </a:xfrm>
            <a:custGeom>
              <a:avLst/>
              <a:gdLst>
                <a:gd name="T0" fmla="*/ 0 w 240"/>
                <a:gd name="T1" fmla="*/ 45 h 83"/>
                <a:gd name="T2" fmla="*/ 7 w 240"/>
                <a:gd name="T3" fmla="*/ 30 h 83"/>
                <a:gd name="T4" fmla="*/ 15 w 240"/>
                <a:gd name="T5" fmla="*/ 68 h 83"/>
                <a:gd name="T6" fmla="*/ 22 w 240"/>
                <a:gd name="T7" fmla="*/ 45 h 83"/>
                <a:gd name="T8" fmla="*/ 22 w 240"/>
                <a:gd name="T9" fmla="*/ 53 h 83"/>
                <a:gd name="T10" fmla="*/ 30 w 240"/>
                <a:gd name="T11" fmla="*/ 30 h 83"/>
                <a:gd name="T12" fmla="*/ 37 w 240"/>
                <a:gd name="T13" fmla="*/ 68 h 83"/>
                <a:gd name="T14" fmla="*/ 45 w 240"/>
                <a:gd name="T15" fmla="*/ 53 h 83"/>
                <a:gd name="T16" fmla="*/ 45 w 240"/>
                <a:gd name="T17" fmla="*/ 60 h 83"/>
                <a:gd name="T18" fmla="*/ 52 w 240"/>
                <a:gd name="T19" fmla="*/ 15 h 83"/>
                <a:gd name="T20" fmla="*/ 60 w 240"/>
                <a:gd name="T21" fmla="*/ 68 h 83"/>
                <a:gd name="T22" fmla="*/ 67 w 240"/>
                <a:gd name="T23" fmla="*/ 53 h 83"/>
                <a:gd name="T24" fmla="*/ 67 w 240"/>
                <a:gd name="T25" fmla="*/ 45 h 83"/>
                <a:gd name="T26" fmla="*/ 75 w 240"/>
                <a:gd name="T27" fmla="*/ 15 h 83"/>
                <a:gd name="T28" fmla="*/ 82 w 240"/>
                <a:gd name="T29" fmla="*/ 60 h 83"/>
                <a:gd name="T30" fmla="*/ 90 w 240"/>
                <a:gd name="T31" fmla="*/ 45 h 83"/>
                <a:gd name="T32" fmla="*/ 90 w 240"/>
                <a:gd name="T33" fmla="*/ 53 h 83"/>
                <a:gd name="T34" fmla="*/ 97 w 240"/>
                <a:gd name="T35" fmla="*/ 23 h 83"/>
                <a:gd name="T36" fmla="*/ 105 w 240"/>
                <a:gd name="T37" fmla="*/ 68 h 83"/>
                <a:gd name="T38" fmla="*/ 112 w 240"/>
                <a:gd name="T39" fmla="*/ 45 h 83"/>
                <a:gd name="T40" fmla="*/ 112 w 240"/>
                <a:gd name="T41" fmla="*/ 45 h 83"/>
                <a:gd name="T42" fmla="*/ 120 w 240"/>
                <a:gd name="T43" fmla="*/ 23 h 83"/>
                <a:gd name="T44" fmla="*/ 127 w 240"/>
                <a:gd name="T45" fmla="*/ 75 h 83"/>
                <a:gd name="T46" fmla="*/ 135 w 240"/>
                <a:gd name="T47" fmla="*/ 45 h 83"/>
                <a:gd name="T48" fmla="*/ 135 w 240"/>
                <a:gd name="T49" fmla="*/ 60 h 83"/>
                <a:gd name="T50" fmla="*/ 142 w 240"/>
                <a:gd name="T51" fmla="*/ 23 h 83"/>
                <a:gd name="T52" fmla="*/ 150 w 240"/>
                <a:gd name="T53" fmla="*/ 60 h 83"/>
                <a:gd name="T54" fmla="*/ 157 w 240"/>
                <a:gd name="T55" fmla="*/ 53 h 83"/>
                <a:gd name="T56" fmla="*/ 157 w 240"/>
                <a:gd name="T57" fmla="*/ 45 h 83"/>
                <a:gd name="T58" fmla="*/ 165 w 240"/>
                <a:gd name="T59" fmla="*/ 30 h 83"/>
                <a:gd name="T60" fmla="*/ 172 w 240"/>
                <a:gd name="T61" fmla="*/ 60 h 83"/>
                <a:gd name="T62" fmla="*/ 180 w 240"/>
                <a:gd name="T63" fmla="*/ 45 h 83"/>
                <a:gd name="T64" fmla="*/ 180 w 240"/>
                <a:gd name="T65" fmla="*/ 45 h 83"/>
                <a:gd name="T66" fmla="*/ 187 w 240"/>
                <a:gd name="T67" fmla="*/ 38 h 83"/>
                <a:gd name="T68" fmla="*/ 195 w 240"/>
                <a:gd name="T69" fmla="*/ 53 h 83"/>
                <a:gd name="T70" fmla="*/ 202 w 240"/>
                <a:gd name="T71" fmla="*/ 53 h 83"/>
                <a:gd name="T72" fmla="*/ 202 w 240"/>
                <a:gd name="T73" fmla="*/ 45 h 83"/>
                <a:gd name="T74" fmla="*/ 210 w 240"/>
                <a:gd name="T75" fmla="*/ 38 h 83"/>
                <a:gd name="T76" fmla="*/ 217 w 240"/>
                <a:gd name="T77" fmla="*/ 60 h 83"/>
                <a:gd name="T78" fmla="*/ 225 w 240"/>
                <a:gd name="T79" fmla="*/ 53 h 83"/>
                <a:gd name="T80" fmla="*/ 225 w 240"/>
                <a:gd name="T81" fmla="*/ 45 h 83"/>
                <a:gd name="T82" fmla="*/ 232 w 240"/>
                <a:gd name="T8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83"/>
                  </a:moveTo>
                  <a:lnTo>
                    <a:pt x="0" y="0"/>
                  </a:lnTo>
                  <a:lnTo>
                    <a:pt x="0" y="45"/>
                  </a:lnTo>
                  <a:lnTo>
                    <a:pt x="7" y="53"/>
                  </a:lnTo>
                  <a:lnTo>
                    <a:pt x="7" y="68"/>
                  </a:lnTo>
                  <a:lnTo>
                    <a:pt x="7" y="30"/>
                  </a:lnTo>
                  <a:lnTo>
                    <a:pt x="7" y="38"/>
                  </a:lnTo>
                  <a:lnTo>
                    <a:pt x="15" y="45"/>
                  </a:lnTo>
                  <a:lnTo>
                    <a:pt x="15" y="68"/>
                  </a:lnTo>
                  <a:lnTo>
                    <a:pt x="15" y="23"/>
                  </a:lnTo>
                  <a:lnTo>
                    <a:pt x="15" y="38"/>
                  </a:lnTo>
                  <a:lnTo>
                    <a:pt x="22" y="45"/>
                  </a:lnTo>
                  <a:lnTo>
                    <a:pt x="22" y="68"/>
                  </a:lnTo>
                  <a:lnTo>
                    <a:pt x="22" y="30"/>
                  </a:lnTo>
                  <a:lnTo>
                    <a:pt x="22" y="53"/>
                  </a:lnTo>
                  <a:lnTo>
                    <a:pt x="30" y="45"/>
                  </a:lnTo>
                  <a:lnTo>
                    <a:pt x="30" y="68"/>
                  </a:lnTo>
                  <a:lnTo>
                    <a:pt x="30" y="30"/>
                  </a:lnTo>
                  <a:lnTo>
                    <a:pt x="30" y="53"/>
                  </a:lnTo>
                  <a:lnTo>
                    <a:pt x="37" y="45"/>
                  </a:lnTo>
                  <a:lnTo>
                    <a:pt x="37" y="68"/>
                  </a:lnTo>
                  <a:lnTo>
                    <a:pt x="37" y="23"/>
                  </a:lnTo>
                  <a:lnTo>
                    <a:pt x="37" y="45"/>
                  </a:lnTo>
                  <a:lnTo>
                    <a:pt x="45" y="53"/>
                  </a:lnTo>
                  <a:lnTo>
                    <a:pt x="45" y="68"/>
                  </a:lnTo>
                  <a:lnTo>
                    <a:pt x="45" y="30"/>
                  </a:lnTo>
                  <a:lnTo>
                    <a:pt x="45" y="60"/>
                  </a:lnTo>
                  <a:lnTo>
                    <a:pt x="52" y="53"/>
                  </a:lnTo>
                  <a:lnTo>
                    <a:pt x="52" y="68"/>
                  </a:lnTo>
                  <a:lnTo>
                    <a:pt x="52" y="15"/>
                  </a:lnTo>
                  <a:lnTo>
                    <a:pt x="52" y="45"/>
                  </a:lnTo>
                  <a:lnTo>
                    <a:pt x="60" y="53"/>
                  </a:lnTo>
                  <a:lnTo>
                    <a:pt x="60" y="68"/>
                  </a:lnTo>
                  <a:lnTo>
                    <a:pt x="60" y="23"/>
                  </a:lnTo>
                  <a:lnTo>
                    <a:pt x="60" y="45"/>
                  </a:lnTo>
                  <a:lnTo>
                    <a:pt x="67" y="53"/>
                  </a:lnTo>
                  <a:lnTo>
                    <a:pt x="67" y="68"/>
                  </a:lnTo>
                  <a:lnTo>
                    <a:pt x="67" y="23"/>
                  </a:lnTo>
                  <a:lnTo>
                    <a:pt x="67" y="45"/>
                  </a:lnTo>
                  <a:lnTo>
                    <a:pt x="75" y="53"/>
                  </a:lnTo>
                  <a:lnTo>
                    <a:pt x="75" y="60"/>
                  </a:lnTo>
                  <a:lnTo>
                    <a:pt x="75" y="15"/>
                  </a:lnTo>
                  <a:lnTo>
                    <a:pt x="75" y="23"/>
                  </a:lnTo>
                  <a:lnTo>
                    <a:pt x="82" y="38"/>
                  </a:lnTo>
                  <a:lnTo>
                    <a:pt x="82" y="60"/>
                  </a:lnTo>
                  <a:lnTo>
                    <a:pt x="82" y="30"/>
                  </a:lnTo>
                  <a:lnTo>
                    <a:pt x="82" y="53"/>
                  </a:lnTo>
                  <a:lnTo>
                    <a:pt x="90" y="45"/>
                  </a:lnTo>
                  <a:lnTo>
                    <a:pt x="90" y="68"/>
                  </a:lnTo>
                  <a:lnTo>
                    <a:pt x="90" y="30"/>
                  </a:lnTo>
                  <a:lnTo>
                    <a:pt x="90" y="53"/>
                  </a:lnTo>
                  <a:lnTo>
                    <a:pt x="97" y="45"/>
                  </a:lnTo>
                  <a:lnTo>
                    <a:pt x="97" y="75"/>
                  </a:lnTo>
                  <a:lnTo>
                    <a:pt x="97" y="23"/>
                  </a:lnTo>
                  <a:lnTo>
                    <a:pt x="97" y="45"/>
                  </a:lnTo>
                  <a:lnTo>
                    <a:pt x="105" y="53"/>
                  </a:lnTo>
                  <a:lnTo>
                    <a:pt x="105" y="68"/>
                  </a:lnTo>
                  <a:lnTo>
                    <a:pt x="105" y="30"/>
                  </a:lnTo>
                  <a:lnTo>
                    <a:pt x="105" y="53"/>
                  </a:lnTo>
                  <a:lnTo>
                    <a:pt x="112" y="45"/>
                  </a:lnTo>
                  <a:lnTo>
                    <a:pt x="112" y="68"/>
                  </a:lnTo>
                  <a:lnTo>
                    <a:pt x="112" y="23"/>
                  </a:lnTo>
                  <a:lnTo>
                    <a:pt x="112" y="45"/>
                  </a:lnTo>
                  <a:lnTo>
                    <a:pt x="120" y="38"/>
                  </a:lnTo>
                  <a:lnTo>
                    <a:pt x="120" y="68"/>
                  </a:lnTo>
                  <a:lnTo>
                    <a:pt x="120" y="23"/>
                  </a:lnTo>
                  <a:lnTo>
                    <a:pt x="120" y="45"/>
                  </a:lnTo>
                  <a:lnTo>
                    <a:pt x="127" y="38"/>
                  </a:lnTo>
                  <a:lnTo>
                    <a:pt x="127" y="75"/>
                  </a:lnTo>
                  <a:lnTo>
                    <a:pt x="127" y="15"/>
                  </a:lnTo>
                  <a:lnTo>
                    <a:pt x="127" y="53"/>
                  </a:lnTo>
                  <a:lnTo>
                    <a:pt x="135" y="45"/>
                  </a:lnTo>
                  <a:lnTo>
                    <a:pt x="135" y="83"/>
                  </a:lnTo>
                  <a:lnTo>
                    <a:pt x="135" y="0"/>
                  </a:lnTo>
                  <a:lnTo>
                    <a:pt x="135" y="60"/>
                  </a:lnTo>
                  <a:lnTo>
                    <a:pt x="142" y="68"/>
                  </a:lnTo>
                  <a:lnTo>
                    <a:pt x="142" y="68"/>
                  </a:lnTo>
                  <a:lnTo>
                    <a:pt x="142" y="23"/>
                  </a:lnTo>
                  <a:lnTo>
                    <a:pt x="142" y="53"/>
                  </a:lnTo>
                  <a:lnTo>
                    <a:pt x="150" y="45"/>
                  </a:lnTo>
                  <a:lnTo>
                    <a:pt x="150" y="60"/>
                  </a:lnTo>
                  <a:lnTo>
                    <a:pt x="150" y="30"/>
                  </a:lnTo>
                  <a:lnTo>
                    <a:pt x="150" y="45"/>
                  </a:lnTo>
                  <a:lnTo>
                    <a:pt x="157" y="53"/>
                  </a:lnTo>
                  <a:lnTo>
                    <a:pt x="157" y="68"/>
                  </a:lnTo>
                  <a:lnTo>
                    <a:pt x="157" y="30"/>
                  </a:lnTo>
                  <a:lnTo>
                    <a:pt x="157" y="45"/>
                  </a:lnTo>
                  <a:lnTo>
                    <a:pt x="165" y="53"/>
                  </a:lnTo>
                  <a:lnTo>
                    <a:pt x="165" y="60"/>
                  </a:lnTo>
                  <a:lnTo>
                    <a:pt x="165" y="30"/>
                  </a:lnTo>
                  <a:lnTo>
                    <a:pt x="165" y="45"/>
                  </a:lnTo>
                  <a:lnTo>
                    <a:pt x="172" y="53"/>
                  </a:lnTo>
                  <a:lnTo>
                    <a:pt x="172" y="60"/>
                  </a:lnTo>
                  <a:lnTo>
                    <a:pt x="172" y="38"/>
                  </a:lnTo>
                  <a:lnTo>
                    <a:pt x="172" y="53"/>
                  </a:lnTo>
                  <a:lnTo>
                    <a:pt x="180" y="45"/>
                  </a:lnTo>
                  <a:lnTo>
                    <a:pt x="180" y="53"/>
                  </a:lnTo>
                  <a:lnTo>
                    <a:pt x="180" y="30"/>
                  </a:lnTo>
                  <a:lnTo>
                    <a:pt x="180" y="45"/>
                  </a:lnTo>
                  <a:lnTo>
                    <a:pt x="187" y="53"/>
                  </a:lnTo>
                  <a:lnTo>
                    <a:pt x="187" y="60"/>
                  </a:lnTo>
                  <a:lnTo>
                    <a:pt x="187" y="38"/>
                  </a:lnTo>
                  <a:lnTo>
                    <a:pt x="187" y="45"/>
                  </a:lnTo>
                  <a:lnTo>
                    <a:pt x="195" y="53"/>
                  </a:lnTo>
                  <a:lnTo>
                    <a:pt x="195" y="53"/>
                  </a:lnTo>
                  <a:lnTo>
                    <a:pt x="195" y="38"/>
                  </a:lnTo>
                  <a:lnTo>
                    <a:pt x="195" y="45"/>
                  </a:lnTo>
                  <a:lnTo>
                    <a:pt x="202" y="53"/>
                  </a:lnTo>
                  <a:lnTo>
                    <a:pt x="202" y="53"/>
                  </a:lnTo>
                  <a:lnTo>
                    <a:pt x="202" y="38"/>
                  </a:lnTo>
                  <a:lnTo>
                    <a:pt x="202" y="45"/>
                  </a:lnTo>
                  <a:lnTo>
                    <a:pt x="210" y="53"/>
                  </a:lnTo>
                  <a:lnTo>
                    <a:pt x="210" y="53"/>
                  </a:lnTo>
                  <a:lnTo>
                    <a:pt x="210" y="38"/>
                  </a:lnTo>
                  <a:lnTo>
                    <a:pt x="210" y="45"/>
                  </a:lnTo>
                  <a:lnTo>
                    <a:pt x="217" y="53"/>
                  </a:lnTo>
                  <a:lnTo>
                    <a:pt x="217" y="60"/>
                  </a:lnTo>
                  <a:lnTo>
                    <a:pt x="217" y="38"/>
                  </a:lnTo>
                  <a:lnTo>
                    <a:pt x="217" y="45"/>
                  </a:lnTo>
                  <a:lnTo>
                    <a:pt x="225" y="53"/>
                  </a:lnTo>
                  <a:lnTo>
                    <a:pt x="225" y="60"/>
                  </a:lnTo>
                  <a:lnTo>
                    <a:pt x="225" y="38"/>
                  </a:lnTo>
                  <a:lnTo>
                    <a:pt x="225" y="45"/>
                  </a:lnTo>
                  <a:lnTo>
                    <a:pt x="232" y="53"/>
                  </a:lnTo>
                  <a:lnTo>
                    <a:pt x="232" y="53"/>
                  </a:lnTo>
                  <a:lnTo>
                    <a:pt x="232" y="38"/>
                  </a:lnTo>
                  <a:lnTo>
                    <a:pt x="232"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6" name="Freeform 32"/>
            <p:cNvSpPr>
              <a:spLocks/>
            </p:cNvSpPr>
            <p:nvPr/>
          </p:nvSpPr>
          <p:spPr bwMode="auto">
            <a:xfrm>
              <a:off x="3761" y="1528"/>
              <a:ext cx="163" cy="83"/>
            </a:xfrm>
            <a:custGeom>
              <a:avLst/>
              <a:gdLst>
                <a:gd name="T0" fmla="*/ 0 w 232"/>
                <a:gd name="T1" fmla="*/ 38 h 90"/>
                <a:gd name="T2" fmla="*/ 7 w 232"/>
                <a:gd name="T3" fmla="*/ 60 h 90"/>
                <a:gd name="T4" fmla="*/ 15 w 232"/>
                <a:gd name="T5" fmla="*/ 53 h 90"/>
                <a:gd name="T6" fmla="*/ 15 w 232"/>
                <a:gd name="T7" fmla="*/ 53 h 90"/>
                <a:gd name="T8" fmla="*/ 22 w 232"/>
                <a:gd name="T9" fmla="*/ 45 h 90"/>
                <a:gd name="T10" fmla="*/ 30 w 232"/>
                <a:gd name="T11" fmla="*/ 60 h 90"/>
                <a:gd name="T12" fmla="*/ 37 w 232"/>
                <a:gd name="T13" fmla="*/ 45 h 90"/>
                <a:gd name="T14" fmla="*/ 37 w 232"/>
                <a:gd name="T15" fmla="*/ 45 h 90"/>
                <a:gd name="T16" fmla="*/ 45 w 232"/>
                <a:gd name="T17" fmla="*/ 38 h 90"/>
                <a:gd name="T18" fmla="*/ 52 w 232"/>
                <a:gd name="T19" fmla="*/ 60 h 90"/>
                <a:gd name="T20" fmla="*/ 60 w 232"/>
                <a:gd name="T21" fmla="*/ 53 h 90"/>
                <a:gd name="T22" fmla="*/ 60 w 232"/>
                <a:gd name="T23" fmla="*/ 45 h 90"/>
                <a:gd name="T24" fmla="*/ 67 w 232"/>
                <a:gd name="T25" fmla="*/ 38 h 90"/>
                <a:gd name="T26" fmla="*/ 75 w 232"/>
                <a:gd name="T27" fmla="*/ 83 h 90"/>
                <a:gd name="T28" fmla="*/ 82 w 232"/>
                <a:gd name="T29" fmla="*/ 53 h 90"/>
                <a:gd name="T30" fmla="*/ 82 w 232"/>
                <a:gd name="T31" fmla="*/ 38 h 90"/>
                <a:gd name="T32" fmla="*/ 90 w 232"/>
                <a:gd name="T33" fmla="*/ 0 h 90"/>
                <a:gd name="T34" fmla="*/ 97 w 232"/>
                <a:gd name="T35" fmla="*/ 68 h 90"/>
                <a:gd name="T36" fmla="*/ 105 w 232"/>
                <a:gd name="T37" fmla="*/ 60 h 90"/>
                <a:gd name="T38" fmla="*/ 105 w 232"/>
                <a:gd name="T39" fmla="*/ 45 h 90"/>
                <a:gd name="T40" fmla="*/ 112 w 232"/>
                <a:gd name="T41" fmla="*/ 38 h 90"/>
                <a:gd name="T42" fmla="*/ 120 w 232"/>
                <a:gd name="T43" fmla="*/ 68 h 90"/>
                <a:gd name="T44" fmla="*/ 127 w 232"/>
                <a:gd name="T45" fmla="*/ 53 h 90"/>
                <a:gd name="T46" fmla="*/ 127 w 232"/>
                <a:gd name="T47" fmla="*/ 45 h 90"/>
                <a:gd name="T48" fmla="*/ 135 w 232"/>
                <a:gd name="T49" fmla="*/ 23 h 90"/>
                <a:gd name="T50" fmla="*/ 142 w 232"/>
                <a:gd name="T51" fmla="*/ 68 h 90"/>
                <a:gd name="T52" fmla="*/ 150 w 232"/>
                <a:gd name="T53" fmla="*/ 53 h 90"/>
                <a:gd name="T54" fmla="*/ 150 w 232"/>
                <a:gd name="T55" fmla="*/ 45 h 90"/>
                <a:gd name="T56" fmla="*/ 157 w 232"/>
                <a:gd name="T57" fmla="*/ 23 h 90"/>
                <a:gd name="T58" fmla="*/ 165 w 232"/>
                <a:gd name="T59" fmla="*/ 75 h 90"/>
                <a:gd name="T60" fmla="*/ 172 w 232"/>
                <a:gd name="T61" fmla="*/ 45 h 90"/>
                <a:gd name="T62" fmla="*/ 172 w 232"/>
                <a:gd name="T63" fmla="*/ 38 h 90"/>
                <a:gd name="T64" fmla="*/ 180 w 232"/>
                <a:gd name="T65" fmla="*/ 15 h 90"/>
                <a:gd name="T66" fmla="*/ 187 w 232"/>
                <a:gd name="T67" fmla="*/ 75 h 90"/>
                <a:gd name="T68" fmla="*/ 195 w 232"/>
                <a:gd name="T69" fmla="*/ 45 h 90"/>
                <a:gd name="T70" fmla="*/ 195 w 232"/>
                <a:gd name="T71" fmla="*/ 53 h 90"/>
                <a:gd name="T72" fmla="*/ 202 w 232"/>
                <a:gd name="T73" fmla="*/ 23 h 90"/>
                <a:gd name="T74" fmla="*/ 210 w 232"/>
                <a:gd name="T75" fmla="*/ 68 h 90"/>
                <a:gd name="T76" fmla="*/ 217 w 232"/>
                <a:gd name="T77" fmla="*/ 45 h 90"/>
                <a:gd name="T78" fmla="*/ 217 w 232"/>
                <a:gd name="T79" fmla="*/ 53 h 90"/>
                <a:gd name="T80" fmla="*/ 225 w 232"/>
                <a:gd name="T81" fmla="*/ 23 h 90"/>
                <a:gd name="T82" fmla="*/ 232 w 232"/>
                <a:gd name="T83" fmla="*/ 7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90">
                  <a:moveTo>
                    <a:pt x="0" y="53"/>
                  </a:moveTo>
                  <a:lnTo>
                    <a:pt x="0" y="53"/>
                  </a:lnTo>
                  <a:lnTo>
                    <a:pt x="0" y="38"/>
                  </a:lnTo>
                  <a:lnTo>
                    <a:pt x="0" y="45"/>
                  </a:lnTo>
                  <a:lnTo>
                    <a:pt x="7" y="53"/>
                  </a:lnTo>
                  <a:lnTo>
                    <a:pt x="7" y="60"/>
                  </a:lnTo>
                  <a:lnTo>
                    <a:pt x="7" y="38"/>
                  </a:lnTo>
                  <a:lnTo>
                    <a:pt x="7" y="45"/>
                  </a:lnTo>
                  <a:lnTo>
                    <a:pt x="15" y="53"/>
                  </a:lnTo>
                  <a:lnTo>
                    <a:pt x="15" y="53"/>
                  </a:lnTo>
                  <a:lnTo>
                    <a:pt x="15" y="38"/>
                  </a:lnTo>
                  <a:lnTo>
                    <a:pt x="15" y="53"/>
                  </a:lnTo>
                  <a:lnTo>
                    <a:pt x="22" y="45"/>
                  </a:lnTo>
                  <a:lnTo>
                    <a:pt x="22" y="60"/>
                  </a:lnTo>
                  <a:lnTo>
                    <a:pt x="22" y="45"/>
                  </a:lnTo>
                  <a:lnTo>
                    <a:pt x="22" y="45"/>
                  </a:lnTo>
                  <a:lnTo>
                    <a:pt x="30" y="53"/>
                  </a:lnTo>
                  <a:lnTo>
                    <a:pt x="30" y="60"/>
                  </a:lnTo>
                  <a:lnTo>
                    <a:pt x="30" y="38"/>
                  </a:lnTo>
                  <a:lnTo>
                    <a:pt x="30" y="53"/>
                  </a:lnTo>
                  <a:lnTo>
                    <a:pt x="37" y="45"/>
                  </a:lnTo>
                  <a:lnTo>
                    <a:pt x="37" y="60"/>
                  </a:lnTo>
                  <a:lnTo>
                    <a:pt x="37" y="38"/>
                  </a:lnTo>
                  <a:lnTo>
                    <a:pt x="37" y="45"/>
                  </a:lnTo>
                  <a:lnTo>
                    <a:pt x="45" y="53"/>
                  </a:lnTo>
                  <a:lnTo>
                    <a:pt x="45" y="60"/>
                  </a:lnTo>
                  <a:lnTo>
                    <a:pt x="45" y="38"/>
                  </a:lnTo>
                  <a:lnTo>
                    <a:pt x="45" y="45"/>
                  </a:lnTo>
                  <a:lnTo>
                    <a:pt x="52" y="38"/>
                  </a:lnTo>
                  <a:lnTo>
                    <a:pt x="52" y="60"/>
                  </a:lnTo>
                  <a:lnTo>
                    <a:pt x="52" y="38"/>
                  </a:lnTo>
                  <a:lnTo>
                    <a:pt x="52" y="45"/>
                  </a:lnTo>
                  <a:lnTo>
                    <a:pt x="60" y="53"/>
                  </a:lnTo>
                  <a:lnTo>
                    <a:pt x="60" y="60"/>
                  </a:lnTo>
                  <a:lnTo>
                    <a:pt x="60" y="38"/>
                  </a:lnTo>
                  <a:lnTo>
                    <a:pt x="60" y="45"/>
                  </a:lnTo>
                  <a:lnTo>
                    <a:pt x="67" y="53"/>
                  </a:lnTo>
                  <a:lnTo>
                    <a:pt x="67" y="60"/>
                  </a:lnTo>
                  <a:lnTo>
                    <a:pt x="67" y="38"/>
                  </a:lnTo>
                  <a:lnTo>
                    <a:pt x="67" y="45"/>
                  </a:lnTo>
                  <a:lnTo>
                    <a:pt x="75" y="53"/>
                  </a:lnTo>
                  <a:lnTo>
                    <a:pt x="75" y="83"/>
                  </a:lnTo>
                  <a:lnTo>
                    <a:pt x="75" y="0"/>
                  </a:lnTo>
                  <a:lnTo>
                    <a:pt x="75" y="45"/>
                  </a:lnTo>
                  <a:lnTo>
                    <a:pt x="82" y="53"/>
                  </a:lnTo>
                  <a:lnTo>
                    <a:pt x="82" y="90"/>
                  </a:lnTo>
                  <a:lnTo>
                    <a:pt x="82" y="8"/>
                  </a:lnTo>
                  <a:lnTo>
                    <a:pt x="82" y="38"/>
                  </a:lnTo>
                  <a:lnTo>
                    <a:pt x="90" y="30"/>
                  </a:lnTo>
                  <a:lnTo>
                    <a:pt x="90" y="90"/>
                  </a:lnTo>
                  <a:lnTo>
                    <a:pt x="90" y="0"/>
                  </a:lnTo>
                  <a:lnTo>
                    <a:pt x="90" y="53"/>
                  </a:lnTo>
                  <a:lnTo>
                    <a:pt x="97" y="45"/>
                  </a:lnTo>
                  <a:lnTo>
                    <a:pt x="97" y="68"/>
                  </a:lnTo>
                  <a:lnTo>
                    <a:pt x="97" y="30"/>
                  </a:lnTo>
                  <a:lnTo>
                    <a:pt x="97" y="53"/>
                  </a:lnTo>
                  <a:lnTo>
                    <a:pt x="105" y="60"/>
                  </a:lnTo>
                  <a:lnTo>
                    <a:pt x="105" y="75"/>
                  </a:lnTo>
                  <a:lnTo>
                    <a:pt x="105" y="23"/>
                  </a:lnTo>
                  <a:lnTo>
                    <a:pt x="105" y="45"/>
                  </a:lnTo>
                  <a:lnTo>
                    <a:pt x="112" y="53"/>
                  </a:lnTo>
                  <a:lnTo>
                    <a:pt x="112" y="60"/>
                  </a:lnTo>
                  <a:lnTo>
                    <a:pt x="112" y="38"/>
                  </a:lnTo>
                  <a:lnTo>
                    <a:pt x="112" y="53"/>
                  </a:lnTo>
                  <a:lnTo>
                    <a:pt x="120" y="45"/>
                  </a:lnTo>
                  <a:lnTo>
                    <a:pt x="120" y="68"/>
                  </a:lnTo>
                  <a:lnTo>
                    <a:pt x="120" y="30"/>
                  </a:lnTo>
                  <a:lnTo>
                    <a:pt x="120" y="45"/>
                  </a:lnTo>
                  <a:lnTo>
                    <a:pt x="127" y="53"/>
                  </a:lnTo>
                  <a:lnTo>
                    <a:pt x="127" y="68"/>
                  </a:lnTo>
                  <a:lnTo>
                    <a:pt x="127" y="23"/>
                  </a:lnTo>
                  <a:lnTo>
                    <a:pt x="127" y="45"/>
                  </a:lnTo>
                  <a:lnTo>
                    <a:pt x="135" y="53"/>
                  </a:lnTo>
                  <a:lnTo>
                    <a:pt x="135" y="68"/>
                  </a:lnTo>
                  <a:lnTo>
                    <a:pt x="135" y="23"/>
                  </a:lnTo>
                  <a:lnTo>
                    <a:pt x="135" y="38"/>
                  </a:lnTo>
                  <a:lnTo>
                    <a:pt x="142" y="45"/>
                  </a:lnTo>
                  <a:lnTo>
                    <a:pt x="142" y="68"/>
                  </a:lnTo>
                  <a:lnTo>
                    <a:pt x="142" y="23"/>
                  </a:lnTo>
                  <a:lnTo>
                    <a:pt x="142" y="60"/>
                  </a:lnTo>
                  <a:lnTo>
                    <a:pt x="150" y="53"/>
                  </a:lnTo>
                  <a:lnTo>
                    <a:pt x="150" y="75"/>
                  </a:lnTo>
                  <a:lnTo>
                    <a:pt x="150" y="23"/>
                  </a:lnTo>
                  <a:lnTo>
                    <a:pt x="150" y="45"/>
                  </a:lnTo>
                  <a:lnTo>
                    <a:pt x="157" y="38"/>
                  </a:lnTo>
                  <a:lnTo>
                    <a:pt x="157" y="75"/>
                  </a:lnTo>
                  <a:lnTo>
                    <a:pt x="157" y="23"/>
                  </a:lnTo>
                  <a:lnTo>
                    <a:pt x="157" y="53"/>
                  </a:lnTo>
                  <a:lnTo>
                    <a:pt x="165" y="60"/>
                  </a:lnTo>
                  <a:lnTo>
                    <a:pt x="165" y="75"/>
                  </a:lnTo>
                  <a:lnTo>
                    <a:pt x="165" y="15"/>
                  </a:lnTo>
                  <a:lnTo>
                    <a:pt x="165" y="53"/>
                  </a:lnTo>
                  <a:lnTo>
                    <a:pt x="172" y="45"/>
                  </a:lnTo>
                  <a:lnTo>
                    <a:pt x="172" y="68"/>
                  </a:lnTo>
                  <a:lnTo>
                    <a:pt x="172" y="23"/>
                  </a:lnTo>
                  <a:lnTo>
                    <a:pt x="172" y="38"/>
                  </a:lnTo>
                  <a:lnTo>
                    <a:pt x="180" y="45"/>
                  </a:lnTo>
                  <a:lnTo>
                    <a:pt x="180" y="75"/>
                  </a:lnTo>
                  <a:lnTo>
                    <a:pt x="180" y="15"/>
                  </a:lnTo>
                  <a:lnTo>
                    <a:pt x="180" y="45"/>
                  </a:lnTo>
                  <a:lnTo>
                    <a:pt x="187" y="53"/>
                  </a:lnTo>
                  <a:lnTo>
                    <a:pt x="187" y="75"/>
                  </a:lnTo>
                  <a:lnTo>
                    <a:pt x="187" y="23"/>
                  </a:lnTo>
                  <a:lnTo>
                    <a:pt x="187" y="53"/>
                  </a:lnTo>
                  <a:lnTo>
                    <a:pt x="195" y="45"/>
                  </a:lnTo>
                  <a:lnTo>
                    <a:pt x="195" y="68"/>
                  </a:lnTo>
                  <a:lnTo>
                    <a:pt x="195" y="23"/>
                  </a:lnTo>
                  <a:lnTo>
                    <a:pt x="195" y="53"/>
                  </a:lnTo>
                  <a:lnTo>
                    <a:pt x="202" y="45"/>
                  </a:lnTo>
                  <a:lnTo>
                    <a:pt x="202" y="75"/>
                  </a:lnTo>
                  <a:lnTo>
                    <a:pt x="202" y="23"/>
                  </a:lnTo>
                  <a:lnTo>
                    <a:pt x="202" y="60"/>
                  </a:lnTo>
                  <a:lnTo>
                    <a:pt x="210" y="53"/>
                  </a:lnTo>
                  <a:lnTo>
                    <a:pt x="210" y="68"/>
                  </a:lnTo>
                  <a:lnTo>
                    <a:pt x="210" y="23"/>
                  </a:lnTo>
                  <a:lnTo>
                    <a:pt x="210" y="53"/>
                  </a:lnTo>
                  <a:lnTo>
                    <a:pt x="217" y="45"/>
                  </a:lnTo>
                  <a:lnTo>
                    <a:pt x="217" y="68"/>
                  </a:lnTo>
                  <a:lnTo>
                    <a:pt x="217" y="23"/>
                  </a:lnTo>
                  <a:lnTo>
                    <a:pt x="217" y="53"/>
                  </a:lnTo>
                  <a:lnTo>
                    <a:pt x="225" y="45"/>
                  </a:lnTo>
                  <a:lnTo>
                    <a:pt x="225" y="68"/>
                  </a:lnTo>
                  <a:lnTo>
                    <a:pt x="225" y="23"/>
                  </a:lnTo>
                  <a:lnTo>
                    <a:pt x="225" y="45"/>
                  </a:lnTo>
                  <a:lnTo>
                    <a:pt x="232" y="53"/>
                  </a:lnTo>
                  <a:lnTo>
                    <a:pt x="232" y="75"/>
                  </a:lnTo>
                  <a:lnTo>
                    <a:pt x="232" y="0"/>
                  </a:lnTo>
                  <a:lnTo>
                    <a:pt x="232"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7" name="Freeform 33"/>
            <p:cNvSpPr>
              <a:spLocks/>
            </p:cNvSpPr>
            <p:nvPr/>
          </p:nvSpPr>
          <p:spPr bwMode="auto">
            <a:xfrm>
              <a:off x="3924" y="1528"/>
              <a:ext cx="168" cy="83"/>
            </a:xfrm>
            <a:custGeom>
              <a:avLst/>
              <a:gdLst>
                <a:gd name="T0" fmla="*/ 8 w 240"/>
                <a:gd name="T1" fmla="*/ 68 h 90"/>
                <a:gd name="T2" fmla="*/ 15 w 240"/>
                <a:gd name="T3" fmla="*/ 45 h 90"/>
                <a:gd name="T4" fmla="*/ 15 w 240"/>
                <a:gd name="T5" fmla="*/ 45 h 90"/>
                <a:gd name="T6" fmla="*/ 23 w 240"/>
                <a:gd name="T7" fmla="*/ 23 h 90"/>
                <a:gd name="T8" fmla="*/ 30 w 240"/>
                <a:gd name="T9" fmla="*/ 60 h 90"/>
                <a:gd name="T10" fmla="*/ 38 w 240"/>
                <a:gd name="T11" fmla="*/ 53 h 90"/>
                <a:gd name="T12" fmla="*/ 38 w 240"/>
                <a:gd name="T13" fmla="*/ 45 h 90"/>
                <a:gd name="T14" fmla="*/ 45 w 240"/>
                <a:gd name="T15" fmla="*/ 38 h 90"/>
                <a:gd name="T16" fmla="*/ 53 w 240"/>
                <a:gd name="T17" fmla="*/ 60 h 90"/>
                <a:gd name="T18" fmla="*/ 60 w 240"/>
                <a:gd name="T19" fmla="*/ 53 h 90"/>
                <a:gd name="T20" fmla="*/ 60 w 240"/>
                <a:gd name="T21" fmla="*/ 53 h 90"/>
                <a:gd name="T22" fmla="*/ 68 w 240"/>
                <a:gd name="T23" fmla="*/ 30 h 90"/>
                <a:gd name="T24" fmla="*/ 75 w 240"/>
                <a:gd name="T25" fmla="*/ 60 h 90"/>
                <a:gd name="T26" fmla="*/ 83 w 240"/>
                <a:gd name="T27" fmla="*/ 53 h 90"/>
                <a:gd name="T28" fmla="*/ 83 w 240"/>
                <a:gd name="T29" fmla="*/ 45 h 90"/>
                <a:gd name="T30" fmla="*/ 90 w 240"/>
                <a:gd name="T31" fmla="*/ 38 h 90"/>
                <a:gd name="T32" fmla="*/ 98 w 240"/>
                <a:gd name="T33" fmla="*/ 53 h 90"/>
                <a:gd name="T34" fmla="*/ 105 w 240"/>
                <a:gd name="T35" fmla="*/ 53 h 90"/>
                <a:gd name="T36" fmla="*/ 105 w 240"/>
                <a:gd name="T37" fmla="*/ 53 h 90"/>
                <a:gd name="T38" fmla="*/ 113 w 240"/>
                <a:gd name="T39" fmla="*/ 8 h 90"/>
                <a:gd name="T40" fmla="*/ 120 w 240"/>
                <a:gd name="T41" fmla="*/ 68 h 90"/>
                <a:gd name="T42" fmla="*/ 128 w 240"/>
                <a:gd name="T43" fmla="*/ 53 h 90"/>
                <a:gd name="T44" fmla="*/ 128 w 240"/>
                <a:gd name="T45" fmla="*/ 53 h 90"/>
                <a:gd name="T46" fmla="*/ 135 w 240"/>
                <a:gd name="T47" fmla="*/ 30 h 90"/>
                <a:gd name="T48" fmla="*/ 143 w 240"/>
                <a:gd name="T49" fmla="*/ 23 h 90"/>
                <a:gd name="T50" fmla="*/ 150 w 240"/>
                <a:gd name="T51" fmla="*/ 68 h 90"/>
                <a:gd name="T52" fmla="*/ 158 w 240"/>
                <a:gd name="T53" fmla="*/ 38 h 90"/>
                <a:gd name="T54" fmla="*/ 158 w 240"/>
                <a:gd name="T55" fmla="*/ 45 h 90"/>
                <a:gd name="T56" fmla="*/ 165 w 240"/>
                <a:gd name="T57" fmla="*/ 15 h 90"/>
                <a:gd name="T58" fmla="*/ 173 w 240"/>
                <a:gd name="T59" fmla="*/ 68 h 90"/>
                <a:gd name="T60" fmla="*/ 180 w 240"/>
                <a:gd name="T61" fmla="*/ 53 h 90"/>
                <a:gd name="T62" fmla="*/ 180 w 240"/>
                <a:gd name="T63" fmla="*/ 38 h 90"/>
                <a:gd name="T64" fmla="*/ 188 w 240"/>
                <a:gd name="T65" fmla="*/ 15 h 90"/>
                <a:gd name="T66" fmla="*/ 195 w 240"/>
                <a:gd name="T67" fmla="*/ 75 h 90"/>
                <a:gd name="T68" fmla="*/ 203 w 240"/>
                <a:gd name="T69" fmla="*/ 53 h 90"/>
                <a:gd name="T70" fmla="*/ 203 w 240"/>
                <a:gd name="T71" fmla="*/ 45 h 90"/>
                <a:gd name="T72" fmla="*/ 210 w 240"/>
                <a:gd name="T73" fmla="*/ 15 h 90"/>
                <a:gd name="T74" fmla="*/ 218 w 240"/>
                <a:gd name="T75" fmla="*/ 75 h 90"/>
                <a:gd name="T76" fmla="*/ 225 w 240"/>
                <a:gd name="T77" fmla="*/ 45 h 90"/>
                <a:gd name="T78" fmla="*/ 225 w 240"/>
                <a:gd name="T79" fmla="*/ 38 h 90"/>
                <a:gd name="T80" fmla="*/ 233 w 240"/>
                <a:gd name="T81" fmla="*/ 8 h 90"/>
                <a:gd name="T82" fmla="*/ 240 w 240"/>
                <a:gd name="T83" fmla="*/ 6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8"/>
                  </a:moveTo>
                  <a:lnTo>
                    <a:pt x="8" y="45"/>
                  </a:lnTo>
                  <a:lnTo>
                    <a:pt x="8" y="68"/>
                  </a:lnTo>
                  <a:lnTo>
                    <a:pt x="8" y="15"/>
                  </a:lnTo>
                  <a:lnTo>
                    <a:pt x="8" y="38"/>
                  </a:lnTo>
                  <a:lnTo>
                    <a:pt x="15" y="45"/>
                  </a:lnTo>
                  <a:lnTo>
                    <a:pt x="15" y="68"/>
                  </a:lnTo>
                  <a:lnTo>
                    <a:pt x="15" y="23"/>
                  </a:lnTo>
                  <a:lnTo>
                    <a:pt x="15" y="45"/>
                  </a:lnTo>
                  <a:lnTo>
                    <a:pt x="23" y="53"/>
                  </a:lnTo>
                  <a:lnTo>
                    <a:pt x="23" y="75"/>
                  </a:lnTo>
                  <a:lnTo>
                    <a:pt x="23" y="23"/>
                  </a:lnTo>
                  <a:lnTo>
                    <a:pt x="23" y="60"/>
                  </a:lnTo>
                  <a:lnTo>
                    <a:pt x="30" y="53"/>
                  </a:lnTo>
                  <a:lnTo>
                    <a:pt x="30" y="60"/>
                  </a:lnTo>
                  <a:lnTo>
                    <a:pt x="30" y="15"/>
                  </a:lnTo>
                  <a:lnTo>
                    <a:pt x="30" y="45"/>
                  </a:lnTo>
                  <a:lnTo>
                    <a:pt x="38" y="53"/>
                  </a:lnTo>
                  <a:lnTo>
                    <a:pt x="38" y="60"/>
                  </a:lnTo>
                  <a:lnTo>
                    <a:pt x="38" y="38"/>
                  </a:lnTo>
                  <a:lnTo>
                    <a:pt x="38" y="45"/>
                  </a:lnTo>
                  <a:lnTo>
                    <a:pt x="45" y="53"/>
                  </a:lnTo>
                  <a:lnTo>
                    <a:pt x="45" y="60"/>
                  </a:lnTo>
                  <a:lnTo>
                    <a:pt x="45" y="38"/>
                  </a:lnTo>
                  <a:lnTo>
                    <a:pt x="45" y="45"/>
                  </a:lnTo>
                  <a:lnTo>
                    <a:pt x="53" y="53"/>
                  </a:lnTo>
                  <a:lnTo>
                    <a:pt x="53" y="60"/>
                  </a:lnTo>
                  <a:lnTo>
                    <a:pt x="53" y="38"/>
                  </a:lnTo>
                  <a:lnTo>
                    <a:pt x="53" y="45"/>
                  </a:lnTo>
                  <a:lnTo>
                    <a:pt x="60" y="53"/>
                  </a:lnTo>
                  <a:lnTo>
                    <a:pt x="60" y="60"/>
                  </a:lnTo>
                  <a:lnTo>
                    <a:pt x="60" y="30"/>
                  </a:lnTo>
                  <a:lnTo>
                    <a:pt x="60" y="53"/>
                  </a:lnTo>
                  <a:lnTo>
                    <a:pt x="68" y="45"/>
                  </a:lnTo>
                  <a:lnTo>
                    <a:pt x="68" y="60"/>
                  </a:lnTo>
                  <a:lnTo>
                    <a:pt x="68" y="30"/>
                  </a:lnTo>
                  <a:lnTo>
                    <a:pt x="68" y="45"/>
                  </a:lnTo>
                  <a:lnTo>
                    <a:pt x="75" y="53"/>
                  </a:lnTo>
                  <a:lnTo>
                    <a:pt x="75" y="60"/>
                  </a:lnTo>
                  <a:lnTo>
                    <a:pt x="75" y="38"/>
                  </a:lnTo>
                  <a:lnTo>
                    <a:pt x="75" y="45"/>
                  </a:lnTo>
                  <a:lnTo>
                    <a:pt x="83" y="53"/>
                  </a:lnTo>
                  <a:lnTo>
                    <a:pt x="83" y="53"/>
                  </a:lnTo>
                  <a:lnTo>
                    <a:pt x="83" y="38"/>
                  </a:lnTo>
                  <a:lnTo>
                    <a:pt x="83" y="45"/>
                  </a:lnTo>
                  <a:lnTo>
                    <a:pt x="90" y="53"/>
                  </a:lnTo>
                  <a:lnTo>
                    <a:pt x="90" y="53"/>
                  </a:lnTo>
                  <a:lnTo>
                    <a:pt x="90" y="38"/>
                  </a:lnTo>
                  <a:lnTo>
                    <a:pt x="90" y="53"/>
                  </a:lnTo>
                  <a:lnTo>
                    <a:pt x="98" y="45"/>
                  </a:lnTo>
                  <a:lnTo>
                    <a:pt x="98" y="53"/>
                  </a:lnTo>
                  <a:lnTo>
                    <a:pt x="98" y="38"/>
                  </a:lnTo>
                  <a:lnTo>
                    <a:pt x="98" y="45"/>
                  </a:lnTo>
                  <a:lnTo>
                    <a:pt x="105" y="53"/>
                  </a:lnTo>
                  <a:lnTo>
                    <a:pt x="105" y="53"/>
                  </a:lnTo>
                  <a:lnTo>
                    <a:pt x="105" y="38"/>
                  </a:lnTo>
                  <a:lnTo>
                    <a:pt x="105" y="53"/>
                  </a:lnTo>
                  <a:lnTo>
                    <a:pt x="113" y="45"/>
                  </a:lnTo>
                  <a:lnTo>
                    <a:pt x="113" y="90"/>
                  </a:lnTo>
                  <a:lnTo>
                    <a:pt x="113" y="8"/>
                  </a:lnTo>
                  <a:lnTo>
                    <a:pt x="113" y="45"/>
                  </a:lnTo>
                  <a:lnTo>
                    <a:pt x="120" y="38"/>
                  </a:lnTo>
                  <a:lnTo>
                    <a:pt x="120" y="68"/>
                  </a:lnTo>
                  <a:lnTo>
                    <a:pt x="120" y="23"/>
                  </a:lnTo>
                  <a:lnTo>
                    <a:pt x="120" y="45"/>
                  </a:lnTo>
                  <a:lnTo>
                    <a:pt x="128" y="53"/>
                  </a:lnTo>
                  <a:lnTo>
                    <a:pt x="128" y="68"/>
                  </a:lnTo>
                  <a:lnTo>
                    <a:pt x="128" y="30"/>
                  </a:lnTo>
                  <a:lnTo>
                    <a:pt x="128" y="53"/>
                  </a:lnTo>
                  <a:lnTo>
                    <a:pt x="135" y="45"/>
                  </a:lnTo>
                  <a:lnTo>
                    <a:pt x="135" y="60"/>
                  </a:lnTo>
                  <a:lnTo>
                    <a:pt x="135" y="30"/>
                  </a:lnTo>
                  <a:lnTo>
                    <a:pt x="143" y="38"/>
                  </a:lnTo>
                  <a:lnTo>
                    <a:pt x="143" y="68"/>
                  </a:lnTo>
                  <a:lnTo>
                    <a:pt x="143" y="23"/>
                  </a:lnTo>
                  <a:lnTo>
                    <a:pt x="143" y="53"/>
                  </a:lnTo>
                  <a:lnTo>
                    <a:pt x="150" y="45"/>
                  </a:lnTo>
                  <a:lnTo>
                    <a:pt x="150" y="68"/>
                  </a:lnTo>
                  <a:lnTo>
                    <a:pt x="150" y="15"/>
                  </a:lnTo>
                  <a:lnTo>
                    <a:pt x="150" y="30"/>
                  </a:lnTo>
                  <a:lnTo>
                    <a:pt x="158" y="38"/>
                  </a:lnTo>
                  <a:lnTo>
                    <a:pt x="158" y="75"/>
                  </a:lnTo>
                  <a:lnTo>
                    <a:pt x="158" y="23"/>
                  </a:lnTo>
                  <a:lnTo>
                    <a:pt x="158" y="45"/>
                  </a:lnTo>
                  <a:lnTo>
                    <a:pt x="165" y="38"/>
                  </a:lnTo>
                  <a:lnTo>
                    <a:pt x="165" y="68"/>
                  </a:lnTo>
                  <a:lnTo>
                    <a:pt x="165" y="15"/>
                  </a:lnTo>
                  <a:lnTo>
                    <a:pt x="165" y="45"/>
                  </a:lnTo>
                  <a:lnTo>
                    <a:pt x="173" y="53"/>
                  </a:lnTo>
                  <a:lnTo>
                    <a:pt x="173" y="68"/>
                  </a:lnTo>
                  <a:lnTo>
                    <a:pt x="173" y="23"/>
                  </a:lnTo>
                  <a:lnTo>
                    <a:pt x="173" y="45"/>
                  </a:lnTo>
                  <a:lnTo>
                    <a:pt x="180" y="53"/>
                  </a:lnTo>
                  <a:lnTo>
                    <a:pt x="180" y="75"/>
                  </a:lnTo>
                  <a:lnTo>
                    <a:pt x="180" y="8"/>
                  </a:lnTo>
                  <a:lnTo>
                    <a:pt x="180" y="38"/>
                  </a:lnTo>
                  <a:lnTo>
                    <a:pt x="188" y="30"/>
                  </a:lnTo>
                  <a:lnTo>
                    <a:pt x="188" y="75"/>
                  </a:lnTo>
                  <a:lnTo>
                    <a:pt x="188" y="15"/>
                  </a:lnTo>
                  <a:lnTo>
                    <a:pt x="188" y="23"/>
                  </a:lnTo>
                  <a:lnTo>
                    <a:pt x="195" y="15"/>
                  </a:lnTo>
                  <a:lnTo>
                    <a:pt x="195" y="75"/>
                  </a:lnTo>
                  <a:lnTo>
                    <a:pt x="195" y="0"/>
                  </a:lnTo>
                  <a:lnTo>
                    <a:pt x="195" y="45"/>
                  </a:lnTo>
                  <a:lnTo>
                    <a:pt x="203" y="53"/>
                  </a:lnTo>
                  <a:lnTo>
                    <a:pt x="203" y="83"/>
                  </a:lnTo>
                  <a:lnTo>
                    <a:pt x="203" y="0"/>
                  </a:lnTo>
                  <a:lnTo>
                    <a:pt x="203" y="45"/>
                  </a:lnTo>
                  <a:lnTo>
                    <a:pt x="210" y="53"/>
                  </a:lnTo>
                  <a:lnTo>
                    <a:pt x="210" y="75"/>
                  </a:lnTo>
                  <a:lnTo>
                    <a:pt x="210" y="15"/>
                  </a:lnTo>
                  <a:lnTo>
                    <a:pt x="210" y="45"/>
                  </a:lnTo>
                  <a:lnTo>
                    <a:pt x="218" y="53"/>
                  </a:lnTo>
                  <a:lnTo>
                    <a:pt x="218" y="75"/>
                  </a:lnTo>
                  <a:lnTo>
                    <a:pt x="218" y="23"/>
                  </a:lnTo>
                  <a:lnTo>
                    <a:pt x="218" y="53"/>
                  </a:lnTo>
                  <a:lnTo>
                    <a:pt x="225" y="45"/>
                  </a:lnTo>
                  <a:lnTo>
                    <a:pt x="225" y="68"/>
                  </a:lnTo>
                  <a:lnTo>
                    <a:pt x="225" y="23"/>
                  </a:lnTo>
                  <a:lnTo>
                    <a:pt x="225" y="38"/>
                  </a:lnTo>
                  <a:lnTo>
                    <a:pt x="233" y="45"/>
                  </a:lnTo>
                  <a:lnTo>
                    <a:pt x="233" y="68"/>
                  </a:lnTo>
                  <a:lnTo>
                    <a:pt x="233" y="8"/>
                  </a:lnTo>
                  <a:lnTo>
                    <a:pt x="233" y="38"/>
                  </a:lnTo>
                  <a:lnTo>
                    <a:pt x="240" y="45"/>
                  </a:lnTo>
                  <a:lnTo>
                    <a:pt x="240" y="68"/>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8" name="Freeform 34"/>
            <p:cNvSpPr>
              <a:spLocks/>
            </p:cNvSpPr>
            <p:nvPr/>
          </p:nvSpPr>
          <p:spPr bwMode="auto">
            <a:xfrm>
              <a:off x="4092" y="1549"/>
              <a:ext cx="194" cy="34"/>
            </a:xfrm>
            <a:custGeom>
              <a:avLst/>
              <a:gdLst>
                <a:gd name="T0" fmla="*/ 8 w 278"/>
                <a:gd name="T1" fmla="*/ 37 h 37"/>
                <a:gd name="T2" fmla="*/ 15 w 278"/>
                <a:gd name="T3" fmla="*/ 30 h 37"/>
                <a:gd name="T4" fmla="*/ 15 w 278"/>
                <a:gd name="T5" fmla="*/ 22 h 37"/>
                <a:gd name="T6" fmla="*/ 23 w 278"/>
                <a:gd name="T7" fmla="*/ 7 h 37"/>
                <a:gd name="T8" fmla="*/ 30 w 278"/>
                <a:gd name="T9" fmla="*/ 37 h 37"/>
                <a:gd name="T10" fmla="*/ 38 w 278"/>
                <a:gd name="T11" fmla="*/ 22 h 37"/>
                <a:gd name="T12" fmla="*/ 38 w 278"/>
                <a:gd name="T13" fmla="*/ 22 h 37"/>
                <a:gd name="T14" fmla="*/ 45 w 278"/>
                <a:gd name="T15" fmla="*/ 15 h 37"/>
                <a:gd name="T16" fmla="*/ 53 w 278"/>
                <a:gd name="T17" fmla="*/ 30 h 37"/>
                <a:gd name="T18" fmla="*/ 60 w 278"/>
                <a:gd name="T19" fmla="*/ 30 h 37"/>
                <a:gd name="T20" fmla="*/ 60 w 278"/>
                <a:gd name="T21" fmla="*/ 22 h 37"/>
                <a:gd name="T22" fmla="*/ 68 w 278"/>
                <a:gd name="T23" fmla="*/ 15 h 37"/>
                <a:gd name="T24" fmla="*/ 75 w 278"/>
                <a:gd name="T25" fmla="*/ 30 h 37"/>
                <a:gd name="T26" fmla="*/ 83 w 278"/>
                <a:gd name="T27" fmla="*/ 30 h 37"/>
                <a:gd name="T28" fmla="*/ 83 w 278"/>
                <a:gd name="T29" fmla="*/ 22 h 37"/>
                <a:gd name="T30" fmla="*/ 90 w 278"/>
                <a:gd name="T31" fmla="*/ 22 h 37"/>
                <a:gd name="T32" fmla="*/ 98 w 278"/>
                <a:gd name="T33" fmla="*/ 22 h 37"/>
                <a:gd name="T34" fmla="*/ 105 w 278"/>
                <a:gd name="T35" fmla="*/ 30 h 37"/>
                <a:gd name="T36" fmla="*/ 113 w 278"/>
                <a:gd name="T37" fmla="*/ 30 h 37"/>
                <a:gd name="T38" fmla="*/ 120 w 278"/>
                <a:gd name="T39" fmla="*/ 30 h 37"/>
                <a:gd name="T40" fmla="*/ 120 w 278"/>
                <a:gd name="T41" fmla="*/ 22 h 37"/>
                <a:gd name="T42" fmla="*/ 143 w 278"/>
                <a:gd name="T43" fmla="*/ 22 h 37"/>
                <a:gd name="T44" fmla="*/ 150 w 278"/>
                <a:gd name="T45" fmla="*/ 30 h 37"/>
                <a:gd name="T46" fmla="*/ 150 w 278"/>
                <a:gd name="T47" fmla="*/ 22 h 37"/>
                <a:gd name="T48" fmla="*/ 158 w 278"/>
                <a:gd name="T49" fmla="*/ 22 h 37"/>
                <a:gd name="T50" fmla="*/ 165 w 278"/>
                <a:gd name="T51" fmla="*/ 22 h 37"/>
                <a:gd name="T52" fmla="*/ 173 w 278"/>
                <a:gd name="T53" fmla="*/ 30 h 37"/>
                <a:gd name="T54" fmla="*/ 180 w 278"/>
                <a:gd name="T55" fmla="*/ 30 h 37"/>
                <a:gd name="T56" fmla="*/ 180 w 278"/>
                <a:gd name="T57" fmla="*/ 22 h 37"/>
                <a:gd name="T58" fmla="*/ 188 w 278"/>
                <a:gd name="T59" fmla="*/ 22 h 37"/>
                <a:gd name="T60" fmla="*/ 195 w 278"/>
                <a:gd name="T61" fmla="*/ 30 h 37"/>
                <a:gd name="T62" fmla="*/ 203 w 278"/>
                <a:gd name="T63" fmla="*/ 30 h 37"/>
                <a:gd name="T64" fmla="*/ 210 w 278"/>
                <a:gd name="T65" fmla="*/ 30 h 37"/>
                <a:gd name="T66" fmla="*/ 218 w 278"/>
                <a:gd name="T67" fmla="*/ 30 h 37"/>
                <a:gd name="T68" fmla="*/ 225 w 278"/>
                <a:gd name="T69" fmla="*/ 22 h 37"/>
                <a:gd name="T70" fmla="*/ 233 w 278"/>
                <a:gd name="T71" fmla="*/ 30 h 37"/>
                <a:gd name="T72" fmla="*/ 240 w 278"/>
                <a:gd name="T73" fmla="*/ 30 h 37"/>
                <a:gd name="T74" fmla="*/ 248 w 278"/>
                <a:gd name="T75" fmla="*/ 30 h 37"/>
                <a:gd name="T76" fmla="*/ 255 w 278"/>
                <a:gd name="T77" fmla="*/ 30 h 37"/>
                <a:gd name="T78" fmla="*/ 263 w 278"/>
                <a:gd name="T79" fmla="*/ 30 h 37"/>
                <a:gd name="T80" fmla="*/ 263 w 278"/>
                <a:gd name="T81" fmla="*/ 22 h 37"/>
                <a:gd name="T82" fmla="*/ 270 w 278"/>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37">
                  <a:moveTo>
                    <a:pt x="0" y="22"/>
                  </a:moveTo>
                  <a:lnTo>
                    <a:pt x="8" y="30"/>
                  </a:lnTo>
                  <a:lnTo>
                    <a:pt x="8" y="37"/>
                  </a:lnTo>
                  <a:lnTo>
                    <a:pt x="8" y="0"/>
                  </a:lnTo>
                  <a:lnTo>
                    <a:pt x="8" y="22"/>
                  </a:lnTo>
                  <a:lnTo>
                    <a:pt x="15" y="30"/>
                  </a:lnTo>
                  <a:lnTo>
                    <a:pt x="15" y="37"/>
                  </a:lnTo>
                  <a:lnTo>
                    <a:pt x="15" y="7"/>
                  </a:lnTo>
                  <a:lnTo>
                    <a:pt x="15" y="22"/>
                  </a:lnTo>
                  <a:lnTo>
                    <a:pt x="23" y="30"/>
                  </a:lnTo>
                  <a:lnTo>
                    <a:pt x="23" y="37"/>
                  </a:lnTo>
                  <a:lnTo>
                    <a:pt x="23" y="7"/>
                  </a:lnTo>
                  <a:lnTo>
                    <a:pt x="23" y="22"/>
                  </a:lnTo>
                  <a:lnTo>
                    <a:pt x="30" y="30"/>
                  </a:lnTo>
                  <a:lnTo>
                    <a:pt x="30" y="37"/>
                  </a:lnTo>
                  <a:lnTo>
                    <a:pt x="30" y="15"/>
                  </a:lnTo>
                  <a:lnTo>
                    <a:pt x="30" y="30"/>
                  </a:lnTo>
                  <a:lnTo>
                    <a:pt x="38" y="22"/>
                  </a:lnTo>
                  <a:lnTo>
                    <a:pt x="38" y="37"/>
                  </a:lnTo>
                  <a:lnTo>
                    <a:pt x="38" y="15"/>
                  </a:lnTo>
                  <a:lnTo>
                    <a:pt x="38" y="22"/>
                  </a:lnTo>
                  <a:lnTo>
                    <a:pt x="45" y="30"/>
                  </a:lnTo>
                  <a:lnTo>
                    <a:pt x="45" y="30"/>
                  </a:lnTo>
                  <a:lnTo>
                    <a:pt x="45" y="15"/>
                  </a:lnTo>
                  <a:lnTo>
                    <a:pt x="45" y="30"/>
                  </a:lnTo>
                  <a:lnTo>
                    <a:pt x="53" y="22"/>
                  </a:lnTo>
                  <a:lnTo>
                    <a:pt x="53" y="30"/>
                  </a:lnTo>
                  <a:lnTo>
                    <a:pt x="53" y="15"/>
                  </a:lnTo>
                  <a:lnTo>
                    <a:pt x="53" y="22"/>
                  </a:lnTo>
                  <a:lnTo>
                    <a:pt x="60" y="30"/>
                  </a:lnTo>
                  <a:lnTo>
                    <a:pt x="60" y="30"/>
                  </a:lnTo>
                  <a:lnTo>
                    <a:pt x="60" y="15"/>
                  </a:lnTo>
                  <a:lnTo>
                    <a:pt x="60" y="22"/>
                  </a:lnTo>
                  <a:lnTo>
                    <a:pt x="68" y="30"/>
                  </a:lnTo>
                  <a:lnTo>
                    <a:pt x="68" y="30"/>
                  </a:lnTo>
                  <a:lnTo>
                    <a:pt x="68" y="15"/>
                  </a:lnTo>
                  <a:lnTo>
                    <a:pt x="68" y="30"/>
                  </a:lnTo>
                  <a:lnTo>
                    <a:pt x="75" y="22"/>
                  </a:lnTo>
                  <a:lnTo>
                    <a:pt x="75" y="30"/>
                  </a:lnTo>
                  <a:lnTo>
                    <a:pt x="75" y="22"/>
                  </a:lnTo>
                  <a:lnTo>
                    <a:pt x="75" y="22"/>
                  </a:lnTo>
                  <a:lnTo>
                    <a:pt x="83" y="30"/>
                  </a:lnTo>
                  <a:lnTo>
                    <a:pt x="83" y="30"/>
                  </a:lnTo>
                  <a:lnTo>
                    <a:pt x="83" y="22"/>
                  </a:lnTo>
                  <a:lnTo>
                    <a:pt x="83" y="22"/>
                  </a:lnTo>
                  <a:lnTo>
                    <a:pt x="90" y="30"/>
                  </a:lnTo>
                  <a:lnTo>
                    <a:pt x="90" y="30"/>
                  </a:lnTo>
                  <a:lnTo>
                    <a:pt x="90" y="22"/>
                  </a:lnTo>
                  <a:lnTo>
                    <a:pt x="98" y="30"/>
                  </a:lnTo>
                  <a:lnTo>
                    <a:pt x="98" y="30"/>
                  </a:lnTo>
                  <a:lnTo>
                    <a:pt x="98" y="22"/>
                  </a:lnTo>
                  <a:lnTo>
                    <a:pt x="98" y="22"/>
                  </a:lnTo>
                  <a:lnTo>
                    <a:pt x="105" y="30"/>
                  </a:lnTo>
                  <a:lnTo>
                    <a:pt x="105" y="30"/>
                  </a:lnTo>
                  <a:lnTo>
                    <a:pt x="105" y="22"/>
                  </a:lnTo>
                  <a:lnTo>
                    <a:pt x="113" y="30"/>
                  </a:lnTo>
                  <a:lnTo>
                    <a:pt x="113" y="30"/>
                  </a:lnTo>
                  <a:lnTo>
                    <a:pt x="113" y="22"/>
                  </a:lnTo>
                  <a:lnTo>
                    <a:pt x="113" y="22"/>
                  </a:lnTo>
                  <a:lnTo>
                    <a:pt x="120" y="30"/>
                  </a:lnTo>
                  <a:lnTo>
                    <a:pt x="120" y="30"/>
                  </a:lnTo>
                  <a:lnTo>
                    <a:pt x="120" y="22"/>
                  </a:lnTo>
                  <a:lnTo>
                    <a:pt x="120" y="22"/>
                  </a:lnTo>
                  <a:lnTo>
                    <a:pt x="128" y="30"/>
                  </a:lnTo>
                  <a:lnTo>
                    <a:pt x="128" y="22"/>
                  </a:lnTo>
                  <a:lnTo>
                    <a:pt x="143" y="22"/>
                  </a:lnTo>
                  <a:lnTo>
                    <a:pt x="143" y="30"/>
                  </a:lnTo>
                  <a:lnTo>
                    <a:pt x="143" y="22"/>
                  </a:lnTo>
                  <a:lnTo>
                    <a:pt x="150" y="30"/>
                  </a:lnTo>
                  <a:lnTo>
                    <a:pt x="150" y="30"/>
                  </a:lnTo>
                  <a:lnTo>
                    <a:pt x="150" y="22"/>
                  </a:lnTo>
                  <a:lnTo>
                    <a:pt x="150" y="22"/>
                  </a:lnTo>
                  <a:lnTo>
                    <a:pt x="158" y="30"/>
                  </a:lnTo>
                  <a:lnTo>
                    <a:pt x="158" y="30"/>
                  </a:lnTo>
                  <a:lnTo>
                    <a:pt x="158" y="22"/>
                  </a:lnTo>
                  <a:lnTo>
                    <a:pt x="158" y="22"/>
                  </a:lnTo>
                  <a:lnTo>
                    <a:pt x="165" y="30"/>
                  </a:lnTo>
                  <a:lnTo>
                    <a:pt x="165" y="22"/>
                  </a:lnTo>
                  <a:lnTo>
                    <a:pt x="165" y="30"/>
                  </a:lnTo>
                  <a:lnTo>
                    <a:pt x="173" y="22"/>
                  </a:lnTo>
                  <a:lnTo>
                    <a:pt x="173" y="30"/>
                  </a:lnTo>
                  <a:lnTo>
                    <a:pt x="173" y="22"/>
                  </a:lnTo>
                  <a:lnTo>
                    <a:pt x="173" y="22"/>
                  </a:lnTo>
                  <a:lnTo>
                    <a:pt x="180" y="30"/>
                  </a:lnTo>
                  <a:lnTo>
                    <a:pt x="180" y="30"/>
                  </a:lnTo>
                  <a:lnTo>
                    <a:pt x="180" y="15"/>
                  </a:lnTo>
                  <a:lnTo>
                    <a:pt x="180" y="22"/>
                  </a:lnTo>
                  <a:lnTo>
                    <a:pt x="188" y="30"/>
                  </a:lnTo>
                  <a:lnTo>
                    <a:pt x="188" y="30"/>
                  </a:lnTo>
                  <a:lnTo>
                    <a:pt x="188" y="22"/>
                  </a:lnTo>
                  <a:lnTo>
                    <a:pt x="188" y="22"/>
                  </a:lnTo>
                  <a:lnTo>
                    <a:pt x="195" y="30"/>
                  </a:lnTo>
                  <a:lnTo>
                    <a:pt x="195" y="30"/>
                  </a:lnTo>
                  <a:lnTo>
                    <a:pt x="195" y="22"/>
                  </a:lnTo>
                  <a:lnTo>
                    <a:pt x="203" y="30"/>
                  </a:lnTo>
                  <a:lnTo>
                    <a:pt x="203" y="30"/>
                  </a:lnTo>
                  <a:lnTo>
                    <a:pt x="203" y="22"/>
                  </a:lnTo>
                  <a:lnTo>
                    <a:pt x="203" y="22"/>
                  </a:lnTo>
                  <a:lnTo>
                    <a:pt x="210" y="30"/>
                  </a:lnTo>
                  <a:lnTo>
                    <a:pt x="210" y="22"/>
                  </a:lnTo>
                  <a:lnTo>
                    <a:pt x="210" y="22"/>
                  </a:lnTo>
                  <a:lnTo>
                    <a:pt x="218" y="30"/>
                  </a:lnTo>
                  <a:lnTo>
                    <a:pt x="218" y="22"/>
                  </a:lnTo>
                  <a:lnTo>
                    <a:pt x="225" y="30"/>
                  </a:lnTo>
                  <a:lnTo>
                    <a:pt x="225" y="22"/>
                  </a:lnTo>
                  <a:lnTo>
                    <a:pt x="225" y="22"/>
                  </a:lnTo>
                  <a:lnTo>
                    <a:pt x="233" y="30"/>
                  </a:lnTo>
                  <a:lnTo>
                    <a:pt x="233" y="30"/>
                  </a:lnTo>
                  <a:lnTo>
                    <a:pt x="233" y="22"/>
                  </a:lnTo>
                  <a:lnTo>
                    <a:pt x="233" y="22"/>
                  </a:lnTo>
                  <a:lnTo>
                    <a:pt x="240" y="30"/>
                  </a:lnTo>
                  <a:lnTo>
                    <a:pt x="240" y="22"/>
                  </a:lnTo>
                  <a:lnTo>
                    <a:pt x="248" y="30"/>
                  </a:lnTo>
                  <a:lnTo>
                    <a:pt x="248" y="30"/>
                  </a:lnTo>
                  <a:lnTo>
                    <a:pt x="248" y="22"/>
                  </a:lnTo>
                  <a:lnTo>
                    <a:pt x="248" y="22"/>
                  </a:lnTo>
                  <a:lnTo>
                    <a:pt x="255" y="30"/>
                  </a:lnTo>
                  <a:lnTo>
                    <a:pt x="255" y="30"/>
                  </a:lnTo>
                  <a:lnTo>
                    <a:pt x="255" y="22"/>
                  </a:lnTo>
                  <a:lnTo>
                    <a:pt x="263" y="30"/>
                  </a:lnTo>
                  <a:lnTo>
                    <a:pt x="263" y="30"/>
                  </a:lnTo>
                  <a:lnTo>
                    <a:pt x="263" y="22"/>
                  </a:lnTo>
                  <a:lnTo>
                    <a:pt x="263" y="22"/>
                  </a:lnTo>
                  <a:lnTo>
                    <a:pt x="270" y="30"/>
                  </a:lnTo>
                  <a:lnTo>
                    <a:pt x="270" y="30"/>
                  </a:lnTo>
                  <a:lnTo>
                    <a:pt x="270" y="22"/>
                  </a:lnTo>
                  <a:lnTo>
                    <a:pt x="270" y="22"/>
                  </a:lnTo>
                  <a:lnTo>
                    <a:pt x="27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59" name="Freeform 35"/>
            <p:cNvSpPr>
              <a:spLocks/>
            </p:cNvSpPr>
            <p:nvPr/>
          </p:nvSpPr>
          <p:spPr bwMode="auto">
            <a:xfrm>
              <a:off x="4286" y="1528"/>
              <a:ext cx="178" cy="97"/>
            </a:xfrm>
            <a:custGeom>
              <a:avLst/>
              <a:gdLst>
                <a:gd name="T0" fmla="*/ 0 w 255"/>
                <a:gd name="T1" fmla="*/ 45 h 105"/>
                <a:gd name="T2" fmla="*/ 15 w 255"/>
                <a:gd name="T3" fmla="*/ 45 h 105"/>
                <a:gd name="T4" fmla="*/ 22 w 255"/>
                <a:gd name="T5" fmla="*/ 45 h 105"/>
                <a:gd name="T6" fmla="*/ 30 w 255"/>
                <a:gd name="T7" fmla="*/ 45 h 105"/>
                <a:gd name="T8" fmla="*/ 37 w 255"/>
                <a:gd name="T9" fmla="*/ 53 h 105"/>
                <a:gd name="T10" fmla="*/ 45 w 255"/>
                <a:gd name="T11" fmla="*/ 53 h 105"/>
                <a:gd name="T12" fmla="*/ 52 w 255"/>
                <a:gd name="T13" fmla="*/ 53 h 105"/>
                <a:gd name="T14" fmla="*/ 52 w 255"/>
                <a:gd name="T15" fmla="*/ 45 h 105"/>
                <a:gd name="T16" fmla="*/ 60 w 255"/>
                <a:gd name="T17" fmla="*/ 45 h 105"/>
                <a:gd name="T18" fmla="*/ 67 w 255"/>
                <a:gd name="T19" fmla="*/ 53 h 105"/>
                <a:gd name="T20" fmla="*/ 75 w 255"/>
                <a:gd name="T21" fmla="*/ 53 h 105"/>
                <a:gd name="T22" fmla="*/ 75 w 255"/>
                <a:gd name="T23" fmla="*/ 45 h 105"/>
                <a:gd name="T24" fmla="*/ 82 w 255"/>
                <a:gd name="T25" fmla="*/ 45 h 105"/>
                <a:gd name="T26" fmla="*/ 90 w 255"/>
                <a:gd name="T27" fmla="*/ 53 h 105"/>
                <a:gd name="T28" fmla="*/ 97 w 255"/>
                <a:gd name="T29" fmla="*/ 53 h 105"/>
                <a:gd name="T30" fmla="*/ 97 w 255"/>
                <a:gd name="T31" fmla="*/ 45 h 105"/>
                <a:gd name="T32" fmla="*/ 105 w 255"/>
                <a:gd name="T33" fmla="*/ 45 h 105"/>
                <a:gd name="T34" fmla="*/ 112 w 255"/>
                <a:gd name="T35" fmla="*/ 53 h 105"/>
                <a:gd name="T36" fmla="*/ 120 w 255"/>
                <a:gd name="T37" fmla="*/ 53 h 105"/>
                <a:gd name="T38" fmla="*/ 120 w 255"/>
                <a:gd name="T39" fmla="*/ 45 h 105"/>
                <a:gd name="T40" fmla="*/ 127 w 255"/>
                <a:gd name="T41" fmla="*/ 45 h 105"/>
                <a:gd name="T42" fmla="*/ 135 w 255"/>
                <a:gd name="T43" fmla="*/ 53 h 105"/>
                <a:gd name="T44" fmla="*/ 142 w 255"/>
                <a:gd name="T45" fmla="*/ 45 h 105"/>
                <a:gd name="T46" fmla="*/ 142 w 255"/>
                <a:gd name="T47" fmla="*/ 45 h 105"/>
                <a:gd name="T48" fmla="*/ 150 w 255"/>
                <a:gd name="T49" fmla="*/ 45 h 105"/>
                <a:gd name="T50" fmla="*/ 157 w 255"/>
                <a:gd name="T51" fmla="*/ 53 h 105"/>
                <a:gd name="T52" fmla="*/ 165 w 255"/>
                <a:gd name="T53" fmla="*/ 45 h 105"/>
                <a:gd name="T54" fmla="*/ 165 w 255"/>
                <a:gd name="T55" fmla="*/ 45 h 105"/>
                <a:gd name="T56" fmla="*/ 172 w 255"/>
                <a:gd name="T57" fmla="*/ 8 h 105"/>
                <a:gd name="T58" fmla="*/ 180 w 255"/>
                <a:gd name="T59" fmla="*/ 0 h 105"/>
                <a:gd name="T60" fmla="*/ 187 w 255"/>
                <a:gd name="T61" fmla="*/ 75 h 105"/>
                <a:gd name="T62" fmla="*/ 195 w 255"/>
                <a:gd name="T63" fmla="*/ 53 h 105"/>
                <a:gd name="T64" fmla="*/ 195 w 255"/>
                <a:gd name="T65" fmla="*/ 53 h 105"/>
                <a:gd name="T66" fmla="*/ 202 w 255"/>
                <a:gd name="T67" fmla="*/ 15 h 105"/>
                <a:gd name="T68" fmla="*/ 210 w 255"/>
                <a:gd name="T69" fmla="*/ 60 h 105"/>
                <a:gd name="T70" fmla="*/ 217 w 255"/>
                <a:gd name="T71" fmla="*/ 45 h 105"/>
                <a:gd name="T72" fmla="*/ 217 w 255"/>
                <a:gd name="T73" fmla="*/ 53 h 105"/>
                <a:gd name="T74" fmla="*/ 225 w 255"/>
                <a:gd name="T75" fmla="*/ 15 h 105"/>
                <a:gd name="T76" fmla="*/ 232 w 255"/>
                <a:gd name="T77" fmla="*/ 68 h 105"/>
                <a:gd name="T78" fmla="*/ 240 w 255"/>
                <a:gd name="T79" fmla="*/ 60 h 105"/>
                <a:gd name="T80" fmla="*/ 240 w 255"/>
                <a:gd name="T81" fmla="*/ 45 h 105"/>
                <a:gd name="T82" fmla="*/ 247 w 255"/>
                <a:gd name="T83"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05">
                  <a:moveTo>
                    <a:pt x="0" y="53"/>
                  </a:moveTo>
                  <a:lnTo>
                    <a:pt x="0" y="53"/>
                  </a:lnTo>
                  <a:lnTo>
                    <a:pt x="0" y="45"/>
                  </a:lnTo>
                  <a:lnTo>
                    <a:pt x="0" y="45"/>
                  </a:lnTo>
                  <a:lnTo>
                    <a:pt x="15" y="45"/>
                  </a:lnTo>
                  <a:lnTo>
                    <a:pt x="15" y="45"/>
                  </a:lnTo>
                  <a:lnTo>
                    <a:pt x="15" y="45"/>
                  </a:lnTo>
                  <a:lnTo>
                    <a:pt x="22" y="53"/>
                  </a:lnTo>
                  <a:lnTo>
                    <a:pt x="22" y="45"/>
                  </a:lnTo>
                  <a:lnTo>
                    <a:pt x="30" y="53"/>
                  </a:lnTo>
                  <a:lnTo>
                    <a:pt x="30" y="53"/>
                  </a:lnTo>
                  <a:lnTo>
                    <a:pt x="30" y="45"/>
                  </a:lnTo>
                  <a:lnTo>
                    <a:pt x="30" y="53"/>
                  </a:lnTo>
                  <a:lnTo>
                    <a:pt x="37" y="45"/>
                  </a:lnTo>
                  <a:lnTo>
                    <a:pt x="37" y="53"/>
                  </a:lnTo>
                  <a:lnTo>
                    <a:pt x="37" y="45"/>
                  </a:lnTo>
                  <a:lnTo>
                    <a:pt x="37" y="45"/>
                  </a:lnTo>
                  <a:lnTo>
                    <a:pt x="45" y="53"/>
                  </a:lnTo>
                  <a:lnTo>
                    <a:pt x="45" y="45"/>
                  </a:lnTo>
                  <a:lnTo>
                    <a:pt x="45" y="45"/>
                  </a:lnTo>
                  <a:lnTo>
                    <a:pt x="52" y="53"/>
                  </a:lnTo>
                  <a:lnTo>
                    <a:pt x="52" y="53"/>
                  </a:lnTo>
                  <a:lnTo>
                    <a:pt x="52" y="45"/>
                  </a:lnTo>
                  <a:lnTo>
                    <a:pt x="52" y="45"/>
                  </a:lnTo>
                  <a:lnTo>
                    <a:pt x="60" y="53"/>
                  </a:lnTo>
                  <a:lnTo>
                    <a:pt x="60" y="53"/>
                  </a:lnTo>
                  <a:lnTo>
                    <a:pt x="60" y="45"/>
                  </a:lnTo>
                  <a:lnTo>
                    <a:pt x="60" y="45"/>
                  </a:lnTo>
                  <a:lnTo>
                    <a:pt x="67" y="53"/>
                  </a:lnTo>
                  <a:lnTo>
                    <a:pt x="67" y="53"/>
                  </a:lnTo>
                  <a:lnTo>
                    <a:pt x="67" y="45"/>
                  </a:lnTo>
                  <a:lnTo>
                    <a:pt x="67" y="45"/>
                  </a:lnTo>
                  <a:lnTo>
                    <a:pt x="75" y="53"/>
                  </a:lnTo>
                  <a:lnTo>
                    <a:pt x="75" y="53"/>
                  </a:lnTo>
                  <a:lnTo>
                    <a:pt x="75" y="45"/>
                  </a:lnTo>
                  <a:lnTo>
                    <a:pt x="75" y="45"/>
                  </a:lnTo>
                  <a:lnTo>
                    <a:pt x="82" y="53"/>
                  </a:lnTo>
                  <a:lnTo>
                    <a:pt x="82" y="53"/>
                  </a:lnTo>
                  <a:lnTo>
                    <a:pt x="82" y="45"/>
                  </a:lnTo>
                  <a:lnTo>
                    <a:pt x="82" y="53"/>
                  </a:lnTo>
                  <a:lnTo>
                    <a:pt x="90" y="45"/>
                  </a:lnTo>
                  <a:lnTo>
                    <a:pt x="90" y="53"/>
                  </a:lnTo>
                  <a:lnTo>
                    <a:pt x="90" y="45"/>
                  </a:lnTo>
                  <a:lnTo>
                    <a:pt x="90" y="45"/>
                  </a:lnTo>
                  <a:lnTo>
                    <a:pt x="97" y="53"/>
                  </a:lnTo>
                  <a:lnTo>
                    <a:pt x="97" y="53"/>
                  </a:lnTo>
                  <a:lnTo>
                    <a:pt x="97" y="45"/>
                  </a:lnTo>
                  <a:lnTo>
                    <a:pt x="97" y="45"/>
                  </a:lnTo>
                  <a:lnTo>
                    <a:pt x="105" y="53"/>
                  </a:lnTo>
                  <a:lnTo>
                    <a:pt x="105" y="53"/>
                  </a:lnTo>
                  <a:lnTo>
                    <a:pt x="105" y="45"/>
                  </a:lnTo>
                  <a:lnTo>
                    <a:pt x="105" y="45"/>
                  </a:lnTo>
                  <a:lnTo>
                    <a:pt x="112" y="53"/>
                  </a:lnTo>
                  <a:lnTo>
                    <a:pt x="112" y="53"/>
                  </a:lnTo>
                  <a:lnTo>
                    <a:pt x="112" y="45"/>
                  </a:lnTo>
                  <a:lnTo>
                    <a:pt x="112" y="45"/>
                  </a:lnTo>
                  <a:lnTo>
                    <a:pt x="120" y="53"/>
                  </a:lnTo>
                  <a:lnTo>
                    <a:pt x="120" y="60"/>
                  </a:lnTo>
                  <a:lnTo>
                    <a:pt x="120" y="45"/>
                  </a:lnTo>
                  <a:lnTo>
                    <a:pt x="120" y="45"/>
                  </a:lnTo>
                  <a:lnTo>
                    <a:pt x="127" y="53"/>
                  </a:lnTo>
                  <a:lnTo>
                    <a:pt x="127" y="53"/>
                  </a:lnTo>
                  <a:lnTo>
                    <a:pt x="127" y="45"/>
                  </a:lnTo>
                  <a:lnTo>
                    <a:pt x="127" y="45"/>
                  </a:lnTo>
                  <a:lnTo>
                    <a:pt x="135" y="53"/>
                  </a:lnTo>
                  <a:lnTo>
                    <a:pt x="135" y="53"/>
                  </a:lnTo>
                  <a:lnTo>
                    <a:pt x="135" y="45"/>
                  </a:lnTo>
                  <a:lnTo>
                    <a:pt x="135" y="53"/>
                  </a:lnTo>
                  <a:lnTo>
                    <a:pt x="142" y="45"/>
                  </a:lnTo>
                  <a:lnTo>
                    <a:pt x="142" y="53"/>
                  </a:lnTo>
                  <a:lnTo>
                    <a:pt x="142" y="45"/>
                  </a:lnTo>
                  <a:lnTo>
                    <a:pt x="142" y="45"/>
                  </a:lnTo>
                  <a:lnTo>
                    <a:pt x="150" y="53"/>
                  </a:lnTo>
                  <a:lnTo>
                    <a:pt x="150" y="53"/>
                  </a:lnTo>
                  <a:lnTo>
                    <a:pt x="150" y="45"/>
                  </a:lnTo>
                  <a:lnTo>
                    <a:pt x="150" y="53"/>
                  </a:lnTo>
                  <a:lnTo>
                    <a:pt x="157" y="45"/>
                  </a:lnTo>
                  <a:lnTo>
                    <a:pt x="157" y="53"/>
                  </a:lnTo>
                  <a:lnTo>
                    <a:pt x="157" y="45"/>
                  </a:lnTo>
                  <a:lnTo>
                    <a:pt x="157" y="53"/>
                  </a:lnTo>
                  <a:lnTo>
                    <a:pt x="165" y="45"/>
                  </a:lnTo>
                  <a:lnTo>
                    <a:pt x="165" y="60"/>
                  </a:lnTo>
                  <a:lnTo>
                    <a:pt x="165" y="38"/>
                  </a:lnTo>
                  <a:lnTo>
                    <a:pt x="165" y="45"/>
                  </a:lnTo>
                  <a:lnTo>
                    <a:pt x="172" y="38"/>
                  </a:lnTo>
                  <a:lnTo>
                    <a:pt x="172" y="75"/>
                  </a:lnTo>
                  <a:lnTo>
                    <a:pt x="172" y="8"/>
                  </a:lnTo>
                  <a:lnTo>
                    <a:pt x="180" y="15"/>
                  </a:lnTo>
                  <a:lnTo>
                    <a:pt x="180" y="105"/>
                  </a:lnTo>
                  <a:lnTo>
                    <a:pt x="180" y="0"/>
                  </a:lnTo>
                  <a:lnTo>
                    <a:pt x="180" y="45"/>
                  </a:lnTo>
                  <a:lnTo>
                    <a:pt x="187" y="53"/>
                  </a:lnTo>
                  <a:lnTo>
                    <a:pt x="187" y="75"/>
                  </a:lnTo>
                  <a:lnTo>
                    <a:pt x="187" y="0"/>
                  </a:lnTo>
                  <a:lnTo>
                    <a:pt x="187" y="45"/>
                  </a:lnTo>
                  <a:lnTo>
                    <a:pt x="195" y="53"/>
                  </a:lnTo>
                  <a:lnTo>
                    <a:pt x="195" y="60"/>
                  </a:lnTo>
                  <a:lnTo>
                    <a:pt x="195" y="30"/>
                  </a:lnTo>
                  <a:lnTo>
                    <a:pt x="195" y="53"/>
                  </a:lnTo>
                  <a:lnTo>
                    <a:pt x="202" y="45"/>
                  </a:lnTo>
                  <a:lnTo>
                    <a:pt x="202" y="75"/>
                  </a:lnTo>
                  <a:lnTo>
                    <a:pt x="202" y="15"/>
                  </a:lnTo>
                  <a:lnTo>
                    <a:pt x="202" y="53"/>
                  </a:lnTo>
                  <a:lnTo>
                    <a:pt x="210" y="60"/>
                  </a:lnTo>
                  <a:lnTo>
                    <a:pt x="210" y="60"/>
                  </a:lnTo>
                  <a:lnTo>
                    <a:pt x="210" y="23"/>
                  </a:lnTo>
                  <a:lnTo>
                    <a:pt x="210" y="53"/>
                  </a:lnTo>
                  <a:lnTo>
                    <a:pt x="217" y="45"/>
                  </a:lnTo>
                  <a:lnTo>
                    <a:pt x="217" y="75"/>
                  </a:lnTo>
                  <a:lnTo>
                    <a:pt x="217" y="8"/>
                  </a:lnTo>
                  <a:lnTo>
                    <a:pt x="217" y="53"/>
                  </a:lnTo>
                  <a:lnTo>
                    <a:pt x="225" y="45"/>
                  </a:lnTo>
                  <a:lnTo>
                    <a:pt x="225" y="75"/>
                  </a:lnTo>
                  <a:lnTo>
                    <a:pt x="225" y="15"/>
                  </a:lnTo>
                  <a:lnTo>
                    <a:pt x="225" y="45"/>
                  </a:lnTo>
                  <a:lnTo>
                    <a:pt x="232" y="53"/>
                  </a:lnTo>
                  <a:lnTo>
                    <a:pt x="232" y="68"/>
                  </a:lnTo>
                  <a:lnTo>
                    <a:pt x="232" y="23"/>
                  </a:lnTo>
                  <a:lnTo>
                    <a:pt x="232" y="53"/>
                  </a:lnTo>
                  <a:lnTo>
                    <a:pt x="240" y="60"/>
                  </a:lnTo>
                  <a:lnTo>
                    <a:pt x="240" y="68"/>
                  </a:lnTo>
                  <a:lnTo>
                    <a:pt x="240" y="23"/>
                  </a:lnTo>
                  <a:lnTo>
                    <a:pt x="240" y="45"/>
                  </a:lnTo>
                  <a:lnTo>
                    <a:pt x="247" y="38"/>
                  </a:lnTo>
                  <a:lnTo>
                    <a:pt x="247" y="60"/>
                  </a:lnTo>
                  <a:lnTo>
                    <a:pt x="247" y="23"/>
                  </a:lnTo>
                  <a:lnTo>
                    <a:pt x="247" y="53"/>
                  </a:lnTo>
                  <a:lnTo>
                    <a:pt x="25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0" name="Freeform 36"/>
            <p:cNvSpPr>
              <a:spLocks/>
            </p:cNvSpPr>
            <p:nvPr/>
          </p:nvSpPr>
          <p:spPr bwMode="auto">
            <a:xfrm>
              <a:off x="4464" y="1528"/>
              <a:ext cx="173" cy="90"/>
            </a:xfrm>
            <a:custGeom>
              <a:avLst/>
              <a:gdLst>
                <a:gd name="T0" fmla="*/ 0 w 247"/>
                <a:gd name="T1" fmla="*/ 8 h 98"/>
                <a:gd name="T2" fmla="*/ 7 w 247"/>
                <a:gd name="T3" fmla="*/ 68 h 98"/>
                <a:gd name="T4" fmla="*/ 15 w 247"/>
                <a:gd name="T5" fmla="*/ 45 h 98"/>
                <a:gd name="T6" fmla="*/ 15 w 247"/>
                <a:gd name="T7" fmla="*/ 45 h 98"/>
                <a:gd name="T8" fmla="*/ 22 w 247"/>
                <a:gd name="T9" fmla="*/ 83 h 98"/>
                <a:gd name="T10" fmla="*/ 30 w 247"/>
                <a:gd name="T11" fmla="*/ 53 h 98"/>
                <a:gd name="T12" fmla="*/ 37 w 247"/>
                <a:gd name="T13" fmla="*/ 23 h 98"/>
                <a:gd name="T14" fmla="*/ 45 w 247"/>
                <a:gd name="T15" fmla="*/ 68 h 98"/>
                <a:gd name="T16" fmla="*/ 52 w 247"/>
                <a:gd name="T17" fmla="*/ 45 h 98"/>
                <a:gd name="T18" fmla="*/ 52 w 247"/>
                <a:gd name="T19" fmla="*/ 53 h 98"/>
                <a:gd name="T20" fmla="*/ 60 w 247"/>
                <a:gd name="T21" fmla="*/ 8 h 98"/>
                <a:gd name="T22" fmla="*/ 67 w 247"/>
                <a:gd name="T23" fmla="*/ 8 h 98"/>
                <a:gd name="T24" fmla="*/ 75 w 247"/>
                <a:gd name="T25" fmla="*/ 83 h 98"/>
                <a:gd name="T26" fmla="*/ 82 w 247"/>
                <a:gd name="T27" fmla="*/ 53 h 98"/>
                <a:gd name="T28" fmla="*/ 82 w 247"/>
                <a:gd name="T29" fmla="*/ 45 h 98"/>
                <a:gd name="T30" fmla="*/ 90 w 247"/>
                <a:gd name="T31" fmla="*/ 15 h 98"/>
                <a:gd name="T32" fmla="*/ 97 w 247"/>
                <a:gd name="T33" fmla="*/ 60 h 98"/>
                <a:gd name="T34" fmla="*/ 105 w 247"/>
                <a:gd name="T35" fmla="*/ 53 h 98"/>
                <a:gd name="T36" fmla="*/ 112 w 247"/>
                <a:gd name="T37" fmla="*/ 45 h 98"/>
                <a:gd name="T38" fmla="*/ 112 w 247"/>
                <a:gd name="T39" fmla="*/ 45 h 98"/>
                <a:gd name="T40" fmla="*/ 120 w 247"/>
                <a:gd name="T41" fmla="*/ 38 h 98"/>
                <a:gd name="T42" fmla="*/ 127 w 247"/>
                <a:gd name="T43" fmla="*/ 60 h 98"/>
                <a:gd name="T44" fmla="*/ 135 w 247"/>
                <a:gd name="T45" fmla="*/ 53 h 98"/>
                <a:gd name="T46" fmla="*/ 135 w 247"/>
                <a:gd name="T47" fmla="*/ 53 h 98"/>
                <a:gd name="T48" fmla="*/ 142 w 247"/>
                <a:gd name="T49" fmla="*/ 38 h 98"/>
                <a:gd name="T50" fmla="*/ 150 w 247"/>
                <a:gd name="T51" fmla="*/ 60 h 98"/>
                <a:gd name="T52" fmla="*/ 157 w 247"/>
                <a:gd name="T53" fmla="*/ 60 h 98"/>
                <a:gd name="T54" fmla="*/ 157 w 247"/>
                <a:gd name="T55" fmla="*/ 45 h 98"/>
                <a:gd name="T56" fmla="*/ 165 w 247"/>
                <a:gd name="T57" fmla="*/ 15 h 98"/>
                <a:gd name="T58" fmla="*/ 172 w 247"/>
                <a:gd name="T59" fmla="*/ 68 h 98"/>
                <a:gd name="T60" fmla="*/ 180 w 247"/>
                <a:gd name="T61" fmla="*/ 60 h 98"/>
                <a:gd name="T62" fmla="*/ 180 w 247"/>
                <a:gd name="T63" fmla="*/ 45 h 98"/>
                <a:gd name="T64" fmla="*/ 187 w 247"/>
                <a:gd name="T65" fmla="*/ 15 h 98"/>
                <a:gd name="T66" fmla="*/ 195 w 247"/>
                <a:gd name="T67" fmla="*/ 75 h 98"/>
                <a:gd name="T68" fmla="*/ 202 w 247"/>
                <a:gd name="T69" fmla="*/ 53 h 98"/>
                <a:gd name="T70" fmla="*/ 202 w 247"/>
                <a:gd name="T71" fmla="*/ 38 h 98"/>
                <a:gd name="T72" fmla="*/ 210 w 247"/>
                <a:gd name="T73" fmla="*/ 23 h 98"/>
                <a:gd name="T74" fmla="*/ 217 w 247"/>
                <a:gd name="T75" fmla="*/ 68 h 98"/>
                <a:gd name="T76" fmla="*/ 225 w 247"/>
                <a:gd name="T77" fmla="*/ 45 h 98"/>
                <a:gd name="T78" fmla="*/ 232 w 247"/>
                <a:gd name="T79" fmla="*/ 60 h 98"/>
                <a:gd name="T80" fmla="*/ 232 w 247"/>
                <a:gd name="T81" fmla="*/ 53 h 98"/>
                <a:gd name="T82" fmla="*/ 240 w 247"/>
                <a:gd name="T83" fmla="*/ 3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8">
                  <a:moveTo>
                    <a:pt x="0" y="45"/>
                  </a:moveTo>
                  <a:lnTo>
                    <a:pt x="0" y="75"/>
                  </a:lnTo>
                  <a:lnTo>
                    <a:pt x="0" y="8"/>
                  </a:lnTo>
                  <a:lnTo>
                    <a:pt x="0" y="45"/>
                  </a:lnTo>
                  <a:lnTo>
                    <a:pt x="7" y="53"/>
                  </a:lnTo>
                  <a:lnTo>
                    <a:pt x="7" y="68"/>
                  </a:lnTo>
                  <a:lnTo>
                    <a:pt x="7" y="30"/>
                  </a:lnTo>
                  <a:lnTo>
                    <a:pt x="7" y="53"/>
                  </a:lnTo>
                  <a:lnTo>
                    <a:pt x="15" y="45"/>
                  </a:lnTo>
                  <a:lnTo>
                    <a:pt x="15" y="68"/>
                  </a:lnTo>
                  <a:lnTo>
                    <a:pt x="15" y="30"/>
                  </a:lnTo>
                  <a:lnTo>
                    <a:pt x="15" y="45"/>
                  </a:lnTo>
                  <a:lnTo>
                    <a:pt x="22" y="38"/>
                  </a:lnTo>
                  <a:lnTo>
                    <a:pt x="22" y="23"/>
                  </a:lnTo>
                  <a:lnTo>
                    <a:pt x="22" y="83"/>
                  </a:lnTo>
                  <a:lnTo>
                    <a:pt x="30" y="75"/>
                  </a:lnTo>
                  <a:lnTo>
                    <a:pt x="30" y="8"/>
                  </a:lnTo>
                  <a:lnTo>
                    <a:pt x="30" y="53"/>
                  </a:lnTo>
                  <a:lnTo>
                    <a:pt x="37" y="60"/>
                  </a:lnTo>
                  <a:lnTo>
                    <a:pt x="37" y="68"/>
                  </a:lnTo>
                  <a:lnTo>
                    <a:pt x="37" y="23"/>
                  </a:lnTo>
                  <a:lnTo>
                    <a:pt x="37" y="53"/>
                  </a:lnTo>
                  <a:lnTo>
                    <a:pt x="45" y="60"/>
                  </a:lnTo>
                  <a:lnTo>
                    <a:pt x="45" y="68"/>
                  </a:lnTo>
                  <a:lnTo>
                    <a:pt x="45" y="15"/>
                  </a:lnTo>
                  <a:lnTo>
                    <a:pt x="45" y="53"/>
                  </a:lnTo>
                  <a:lnTo>
                    <a:pt x="52" y="45"/>
                  </a:lnTo>
                  <a:lnTo>
                    <a:pt x="52" y="68"/>
                  </a:lnTo>
                  <a:lnTo>
                    <a:pt x="52" y="23"/>
                  </a:lnTo>
                  <a:lnTo>
                    <a:pt x="52" y="53"/>
                  </a:lnTo>
                  <a:lnTo>
                    <a:pt x="60" y="60"/>
                  </a:lnTo>
                  <a:lnTo>
                    <a:pt x="60" y="75"/>
                  </a:lnTo>
                  <a:lnTo>
                    <a:pt x="60" y="8"/>
                  </a:lnTo>
                  <a:lnTo>
                    <a:pt x="60" y="53"/>
                  </a:lnTo>
                  <a:lnTo>
                    <a:pt x="67" y="45"/>
                  </a:lnTo>
                  <a:lnTo>
                    <a:pt x="67" y="8"/>
                  </a:lnTo>
                  <a:lnTo>
                    <a:pt x="67" y="75"/>
                  </a:lnTo>
                  <a:lnTo>
                    <a:pt x="75" y="75"/>
                  </a:lnTo>
                  <a:lnTo>
                    <a:pt x="75" y="83"/>
                  </a:lnTo>
                  <a:lnTo>
                    <a:pt x="75" y="0"/>
                  </a:lnTo>
                  <a:lnTo>
                    <a:pt x="75" y="45"/>
                  </a:lnTo>
                  <a:lnTo>
                    <a:pt x="82" y="53"/>
                  </a:lnTo>
                  <a:lnTo>
                    <a:pt x="82" y="68"/>
                  </a:lnTo>
                  <a:lnTo>
                    <a:pt x="82" y="23"/>
                  </a:lnTo>
                  <a:lnTo>
                    <a:pt x="82" y="45"/>
                  </a:lnTo>
                  <a:lnTo>
                    <a:pt x="90" y="38"/>
                  </a:lnTo>
                  <a:lnTo>
                    <a:pt x="90" y="75"/>
                  </a:lnTo>
                  <a:lnTo>
                    <a:pt x="90" y="15"/>
                  </a:lnTo>
                  <a:lnTo>
                    <a:pt x="90" y="53"/>
                  </a:lnTo>
                  <a:lnTo>
                    <a:pt x="97" y="45"/>
                  </a:lnTo>
                  <a:lnTo>
                    <a:pt x="97" y="60"/>
                  </a:lnTo>
                  <a:lnTo>
                    <a:pt x="97" y="38"/>
                  </a:lnTo>
                  <a:lnTo>
                    <a:pt x="97" y="45"/>
                  </a:lnTo>
                  <a:lnTo>
                    <a:pt x="105" y="53"/>
                  </a:lnTo>
                  <a:lnTo>
                    <a:pt x="105" y="60"/>
                  </a:lnTo>
                  <a:lnTo>
                    <a:pt x="105" y="38"/>
                  </a:lnTo>
                  <a:lnTo>
                    <a:pt x="112" y="45"/>
                  </a:lnTo>
                  <a:lnTo>
                    <a:pt x="112" y="60"/>
                  </a:lnTo>
                  <a:lnTo>
                    <a:pt x="112" y="30"/>
                  </a:lnTo>
                  <a:lnTo>
                    <a:pt x="112" y="45"/>
                  </a:lnTo>
                  <a:lnTo>
                    <a:pt x="120" y="53"/>
                  </a:lnTo>
                  <a:lnTo>
                    <a:pt x="120" y="53"/>
                  </a:lnTo>
                  <a:lnTo>
                    <a:pt x="120" y="38"/>
                  </a:lnTo>
                  <a:lnTo>
                    <a:pt x="120" y="53"/>
                  </a:lnTo>
                  <a:lnTo>
                    <a:pt x="127" y="45"/>
                  </a:lnTo>
                  <a:lnTo>
                    <a:pt x="127" y="60"/>
                  </a:lnTo>
                  <a:lnTo>
                    <a:pt x="127" y="38"/>
                  </a:lnTo>
                  <a:lnTo>
                    <a:pt x="127" y="45"/>
                  </a:lnTo>
                  <a:lnTo>
                    <a:pt x="135" y="53"/>
                  </a:lnTo>
                  <a:lnTo>
                    <a:pt x="135" y="60"/>
                  </a:lnTo>
                  <a:lnTo>
                    <a:pt x="135" y="45"/>
                  </a:lnTo>
                  <a:lnTo>
                    <a:pt x="135" y="53"/>
                  </a:lnTo>
                  <a:lnTo>
                    <a:pt x="142" y="45"/>
                  </a:lnTo>
                  <a:lnTo>
                    <a:pt x="142" y="60"/>
                  </a:lnTo>
                  <a:lnTo>
                    <a:pt x="142" y="38"/>
                  </a:lnTo>
                  <a:lnTo>
                    <a:pt x="142" y="45"/>
                  </a:lnTo>
                  <a:lnTo>
                    <a:pt x="150" y="53"/>
                  </a:lnTo>
                  <a:lnTo>
                    <a:pt x="150" y="60"/>
                  </a:lnTo>
                  <a:lnTo>
                    <a:pt x="150" y="30"/>
                  </a:lnTo>
                  <a:lnTo>
                    <a:pt x="150" y="53"/>
                  </a:lnTo>
                  <a:lnTo>
                    <a:pt x="157" y="60"/>
                  </a:lnTo>
                  <a:lnTo>
                    <a:pt x="157" y="98"/>
                  </a:lnTo>
                  <a:lnTo>
                    <a:pt x="157" y="8"/>
                  </a:lnTo>
                  <a:lnTo>
                    <a:pt x="157" y="45"/>
                  </a:lnTo>
                  <a:lnTo>
                    <a:pt x="165" y="53"/>
                  </a:lnTo>
                  <a:lnTo>
                    <a:pt x="165" y="75"/>
                  </a:lnTo>
                  <a:lnTo>
                    <a:pt x="165" y="15"/>
                  </a:lnTo>
                  <a:lnTo>
                    <a:pt x="165" y="53"/>
                  </a:lnTo>
                  <a:lnTo>
                    <a:pt x="172" y="45"/>
                  </a:lnTo>
                  <a:lnTo>
                    <a:pt x="172" y="68"/>
                  </a:lnTo>
                  <a:lnTo>
                    <a:pt x="172" y="0"/>
                  </a:lnTo>
                  <a:lnTo>
                    <a:pt x="172" y="53"/>
                  </a:lnTo>
                  <a:lnTo>
                    <a:pt x="180" y="60"/>
                  </a:lnTo>
                  <a:lnTo>
                    <a:pt x="180" y="68"/>
                  </a:lnTo>
                  <a:lnTo>
                    <a:pt x="180" y="23"/>
                  </a:lnTo>
                  <a:lnTo>
                    <a:pt x="180" y="45"/>
                  </a:lnTo>
                  <a:lnTo>
                    <a:pt x="187" y="53"/>
                  </a:lnTo>
                  <a:lnTo>
                    <a:pt x="187" y="68"/>
                  </a:lnTo>
                  <a:lnTo>
                    <a:pt x="187" y="15"/>
                  </a:lnTo>
                  <a:lnTo>
                    <a:pt x="187" y="53"/>
                  </a:lnTo>
                  <a:lnTo>
                    <a:pt x="195" y="45"/>
                  </a:lnTo>
                  <a:lnTo>
                    <a:pt x="195" y="75"/>
                  </a:lnTo>
                  <a:lnTo>
                    <a:pt x="195" y="15"/>
                  </a:lnTo>
                  <a:lnTo>
                    <a:pt x="195" y="45"/>
                  </a:lnTo>
                  <a:lnTo>
                    <a:pt x="202" y="53"/>
                  </a:lnTo>
                  <a:lnTo>
                    <a:pt x="202" y="68"/>
                  </a:lnTo>
                  <a:lnTo>
                    <a:pt x="202" y="23"/>
                  </a:lnTo>
                  <a:lnTo>
                    <a:pt x="202" y="38"/>
                  </a:lnTo>
                  <a:lnTo>
                    <a:pt x="210" y="45"/>
                  </a:lnTo>
                  <a:lnTo>
                    <a:pt x="210" y="75"/>
                  </a:lnTo>
                  <a:lnTo>
                    <a:pt x="210" y="23"/>
                  </a:lnTo>
                  <a:lnTo>
                    <a:pt x="210" y="45"/>
                  </a:lnTo>
                  <a:lnTo>
                    <a:pt x="217" y="53"/>
                  </a:lnTo>
                  <a:lnTo>
                    <a:pt x="217" y="68"/>
                  </a:lnTo>
                  <a:lnTo>
                    <a:pt x="217" y="23"/>
                  </a:lnTo>
                  <a:lnTo>
                    <a:pt x="217" y="53"/>
                  </a:lnTo>
                  <a:lnTo>
                    <a:pt x="225" y="45"/>
                  </a:lnTo>
                  <a:lnTo>
                    <a:pt x="225" y="23"/>
                  </a:lnTo>
                  <a:lnTo>
                    <a:pt x="225" y="68"/>
                  </a:lnTo>
                  <a:lnTo>
                    <a:pt x="232" y="60"/>
                  </a:lnTo>
                  <a:lnTo>
                    <a:pt x="232" y="68"/>
                  </a:lnTo>
                  <a:lnTo>
                    <a:pt x="232" y="23"/>
                  </a:lnTo>
                  <a:lnTo>
                    <a:pt x="232" y="53"/>
                  </a:lnTo>
                  <a:lnTo>
                    <a:pt x="240" y="45"/>
                  </a:lnTo>
                  <a:lnTo>
                    <a:pt x="240" y="68"/>
                  </a:lnTo>
                  <a:lnTo>
                    <a:pt x="240" y="30"/>
                  </a:lnTo>
                  <a:lnTo>
                    <a:pt x="240" y="45"/>
                  </a:lnTo>
                  <a:lnTo>
                    <a:pt x="247"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1" name="Freeform 37"/>
            <p:cNvSpPr>
              <a:spLocks/>
            </p:cNvSpPr>
            <p:nvPr/>
          </p:nvSpPr>
          <p:spPr bwMode="auto">
            <a:xfrm>
              <a:off x="4637" y="1528"/>
              <a:ext cx="110" cy="76"/>
            </a:xfrm>
            <a:custGeom>
              <a:avLst/>
              <a:gdLst>
                <a:gd name="T0" fmla="*/ 0 w 158"/>
                <a:gd name="T1" fmla="*/ 83 h 83"/>
                <a:gd name="T2" fmla="*/ 0 w 158"/>
                <a:gd name="T3" fmla="*/ 38 h 83"/>
                <a:gd name="T4" fmla="*/ 8 w 158"/>
                <a:gd name="T5" fmla="*/ 83 h 83"/>
                <a:gd name="T6" fmla="*/ 8 w 158"/>
                <a:gd name="T7" fmla="*/ 38 h 83"/>
                <a:gd name="T8" fmla="*/ 15 w 158"/>
                <a:gd name="T9" fmla="*/ 68 h 83"/>
                <a:gd name="T10" fmla="*/ 15 w 158"/>
                <a:gd name="T11" fmla="*/ 53 h 83"/>
                <a:gd name="T12" fmla="*/ 23 w 158"/>
                <a:gd name="T13" fmla="*/ 68 h 83"/>
                <a:gd name="T14" fmla="*/ 23 w 158"/>
                <a:gd name="T15" fmla="*/ 45 h 83"/>
                <a:gd name="T16" fmla="*/ 30 w 158"/>
                <a:gd name="T17" fmla="*/ 75 h 83"/>
                <a:gd name="T18" fmla="*/ 30 w 158"/>
                <a:gd name="T19" fmla="*/ 53 h 83"/>
                <a:gd name="T20" fmla="*/ 38 w 158"/>
                <a:gd name="T21" fmla="*/ 75 h 83"/>
                <a:gd name="T22" fmla="*/ 38 w 158"/>
                <a:gd name="T23" fmla="*/ 45 h 83"/>
                <a:gd name="T24" fmla="*/ 45 w 158"/>
                <a:gd name="T25" fmla="*/ 83 h 83"/>
                <a:gd name="T26" fmla="*/ 45 w 158"/>
                <a:gd name="T27" fmla="*/ 38 h 83"/>
                <a:gd name="T28" fmla="*/ 53 w 158"/>
                <a:gd name="T29" fmla="*/ 68 h 83"/>
                <a:gd name="T30" fmla="*/ 53 w 158"/>
                <a:gd name="T31" fmla="*/ 53 h 83"/>
                <a:gd name="T32" fmla="*/ 60 w 158"/>
                <a:gd name="T33" fmla="*/ 68 h 83"/>
                <a:gd name="T34" fmla="*/ 60 w 158"/>
                <a:gd name="T35" fmla="*/ 53 h 83"/>
                <a:gd name="T36" fmla="*/ 68 w 158"/>
                <a:gd name="T37" fmla="*/ 68 h 83"/>
                <a:gd name="T38" fmla="*/ 68 w 158"/>
                <a:gd name="T39" fmla="*/ 45 h 83"/>
                <a:gd name="T40" fmla="*/ 75 w 158"/>
                <a:gd name="T41" fmla="*/ 83 h 83"/>
                <a:gd name="T42" fmla="*/ 75 w 158"/>
                <a:gd name="T43" fmla="*/ 53 h 83"/>
                <a:gd name="T44" fmla="*/ 83 w 158"/>
                <a:gd name="T45" fmla="*/ 75 h 83"/>
                <a:gd name="T46" fmla="*/ 83 w 158"/>
                <a:gd name="T47" fmla="*/ 53 h 83"/>
                <a:gd name="T48" fmla="*/ 90 w 158"/>
                <a:gd name="T49" fmla="*/ 68 h 83"/>
                <a:gd name="T50" fmla="*/ 90 w 158"/>
                <a:gd name="T51" fmla="*/ 38 h 83"/>
                <a:gd name="T52" fmla="*/ 98 w 158"/>
                <a:gd name="T53" fmla="*/ 83 h 83"/>
                <a:gd name="T54" fmla="*/ 98 w 158"/>
                <a:gd name="T55" fmla="*/ 45 h 83"/>
                <a:gd name="T56" fmla="*/ 105 w 158"/>
                <a:gd name="T57" fmla="*/ 83 h 83"/>
                <a:gd name="T58" fmla="*/ 105 w 158"/>
                <a:gd name="T59" fmla="*/ 60 h 83"/>
                <a:gd name="T60" fmla="*/ 113 w 158"/>
                <a:gd name="T61" fmla="*/ 75 h 83"/>
                <a:gd name="T62" fmla="*/ 113 w 158"/>
                <a:gd name="T63" fmla="*/ 45 h 83"/>
                <a:gd name="T64" fmla="*/ 120 w 158"/>
                <a:gd name="T65" fmla="*/ 68 h 83"/>
                <a:gd name="T66" fmla="*/ 120 w 158"/>
                <a:gd name="T67" fmla="*/ 53 h 83"/>
                <a:gd name="T68" fmla="*/ 128 w 158"/>
                <a:gd name="T69" fmla="*/ 68 h 83"/>
                <a:gd name="T70" fmla="*/ 128 w 158"/>
                <a:gd name="T71" fmla="*/ 45 h 83"/>
                <a:gd name="T72" fmla="*/ 135 w 158"/>
                <a:gd name="T73" fmla="*/ 60 h 83"/>
                <a:gd name="T74" fmla="*/ 135 w 158"/>
                <a:gd name="T75" fmla="*/ 45 h 83"/>
                <a:gd name="T76" fmla="*/ 143 w 158"/>
                <a:gd name="T77" fmla="*/ 75 h 83"/>
                <a:gd name="T78" fmla="*/ 143 w 158"/>
                <a:gd name="T79" fmla="*/ 38 h 83"/>
                <a:gd name="T80" fmla="*/ 150 w 158"/>
                <a:gd name="T81" fmla="*/ 68 h 83"/>
                <a:gd name="T82" fmla="*/ 150 w 158"/>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83">
                  <a:moveTo>
                    <a:pt x="0" y="53"/>
                  </a:moveTo>
                  <a:lnTo>
                    <a:pt x="0" y="83"/>
                  </a:lnTo>
                  <a:lnTo>
                    <a:pt x="0" y="15"/>
                  </a:lnTo>
                  <a:lnTo>
                    <a:pt x="0" y="38"/>
                  </a:lnTo>
                  <a:lnTo>
                    <a:pt x="8" y="45"/>
                  </a:lnTo>
                  <a:lnTo>
                    <a:pt x="8" y="83"/>
                  </a:lnTo>
                  <a:lnTo>
                    <a:pt x="8" y="0"/>
                  </a:lnTo>
                  <a:lnTo>
                    <a:pt x="8" y="38"/>
                  </a:lnTo>
                  <a:lnTo>
                    <a:pt x="15" y="45"/>
                  </a:lnTo>
                  <a:lnTo>
                    <a:pt x="15" y="68"/>
                  </a:lnTo>
                  <a:lnTo>
                    <a:pt x="15" y="15"/>
                  </a:lnTo>
                  <a:lnTo>
                    <a:pt x="15" y="53"/>
                  </a:lnTo>
                  <a:lnTo>
                    <a:pt x="23" y="60"/>
                  </a:lnTo>
                  <a:lnTo>
                    <a:pt x="23" y="68"/>
                  </a:lnTo>
                  <a:lnTo>
                    <a:pt x="23" y="0"/>
                  </a:lnTo>
                  <a:lnTo>
                    <a:pt x="23" y="45"/>
                  </a:lnTo>
                  <a:lnTo>
                    <a:pt x="30" y="53"/>
                  </a:lnTo>
                  <a:lnTo>
                    <a:pt x="30" y="75"/>
                  </a:lnTo>
                  <a:lnTo>
                    <a:pt x="30" y="8"/>
                  </a:lnTo>
                  <a:lnTo>
                    <a:pt x="30" y="53"/>
                  </a:lnTo>
                  <a:lnTo>
                    <a:pt x="38" y="60"/>
                  </a:lnTo>
                  <a:lnTo>
                    <a:pt x="38" y="75"/>
                  </a:lnTo>
                  <a:lnTo>
                    <a:pt x="38" y="15"/>
                  </a:lnTo>
                  <a:lnTo>
                    <a:pt x="38" y="45"/>
                  </a:lnTo>
                  <a:lnTo>
                    <a:pt x="45" y="38"/>
                  </a:lnTo>
                  <a:lnTo>
                    <a:pt x="45" y="83"/>
                  </a:lnTo>
                  <a:lnTo>
                    <a:pt x="45" y="15"/>
                  </a:lnTo>
                  <a:lnTo>
                    <a:pt x="45" y="38"/>
                  </a:lnTo>
                  <a:lnTo>
                    <a:pt x="53" y="30"/>
                  </a:lnTo>
                  <a:lnTo>
                    <a:pt x="53" y="68"/>
                  </a:lnTo>
                  <a:lnTo>
                    <a:pt x="53" y="15"/>
                  </a:lnTo>
                  <a:lnTo>
                    <a:pt x="53" y="53"/>
                  </a:lnTo>
                  <a:lnTo>
                    <a:pt x="60" y="60"/>
                  </a:lnTo>
                  <a:lnTo>
                    <a:pt x="60" y="68"/>
                  </a:lnTo>
                  <a:lnTo>
                    <a:pt x="60" y="15"/>
                  </a:lnTo>
                  <a:lnTo>
                    <a:pt x="60" y="53"/>
                  </a:lnTo>
                  <a:lnTo>
                    <a:pt x="68" y="45"/>
                  </a:lnTo>
                  <a:lnTo>
                    <a:pt x="68" y="68"/>
                  </a:lnTo>
                  <a:lnTo>
                    <a:pt x="68" y="0"/>
                  </a:lnTo>
                  <a:lnTo>
                    <a:pt x="68" y="45"/>
                  </a:lnTo>
                  <a:lnTo>
                    <a:pt x="75" y="53"/>
                  </a:lnTo>
                  <a:lnTo>
                    <a:pt x="75" y="83"/>
                  </a:lnTo>
                  <a:lnTo>
                    <a:pt x="75" y="23"/>
                  </a:lnTo>
                  <a:lnTo>
                    <a:pt x="75" y="53"/>
                  </a:lnTo>
                  <a:lnTo>
                    <a:pt x="83" y="45"/>
                  </a:lnTo>
                  <a:lnTo>
                    <a:pt x="83" y="75"/>
                  </a:lnTo>
                  <a:lnTo>
                    <a:pt x="83" y="0"/>
                  </a:lnTo>
                  <a:lnTo>
                    <a:pt x="83" y="53"/>
                  </a:lnTo>
                  <a:lnTo>
                    <a:pt x="90" y="60"/>
                  </a:lnTo>
                  <a:lnTo>
                    <a:pt x="90" y="68"/>
                  </a:lnTo>
                  <a:lnTo>
                    <a:pt x="90" y="15"/>
                  </a:lnTo>
                  <a:lnTo>
                    <a:pt x="90" y="38"/>
                  </a:lnTo>
                  <a:lnTo>
                    <a:pt x="98" y="45"/>
                  </a:lnTo>
                  <a:lnTo>
                    <a:pt x="98" y="83"/>
                  </a:lnTo>
                  <a:lnTo>
                    <a:pt x="98" y="8"/>
                  </a:lnTo>
                  <a:lnTo>
                    <a:pt x="98" y="45"/>
                  </a:lnTo>
                  <a:lnTo>
                    <a:pt x="105" y="53"/>
                  </a:lnTo>
                  <a:lnTo>
                    <a:pt x="105" y="83"/>
                  </a:lnTo>
                  <a:lnTo>
                    <a:pt x="105" y="0"/>
                  </a:lnTo>
                  <a:lnTo>
                    <a:pt x="105" y="60"/>
                  </a:lnTo>
                  <a:lnTo>
                    <a:pt x="113" y="53"/>
                  </a:lnTo>
                  <a:lnTo>
                    <a:pt x="113" y="75"/>
                  </a:lnTo>
                  <a:lnTo>
                    <a:pt x="113" y="15"/>
                  </a:lnTo>
                  <a:lnTo>
                    <a:pt x="113" y="45"/>
                  </a:lnTo>
                  <a:lnTo>
                    <a:pt x="120" y="53"/>
                  </a:lnTo>
                  <a:lnTo>
                    <a:pt x="120" y="68"/>
                  </a:lnTo>
                  <a:lnTo>
                    <a:pt x="120" y="0"/>
                  </a:lnTo>
                  <a:lnTo>
                    <a:pt x="120" y="53"/>
                  </a:lnTo>
                  <a:lnTo>
                    <a:pt x="128" y="45"/>
                  </a:lnTo>
                  <a:lnTo>
                    <a:pt x="128" y="68"/>
                  </a:lnTo>
                  <a:lnTo>
                    <a:pt x="128" y="23"/>
                  </a:lnTo>
                  <a:lnTo>
                    <a:pt x="128" y="45"/>
                  </a:lnTo>
                  <a:lnTo>
                    <a:pt x="135" y="53"/>
                  </a:lnTo>
                  <a:lnTo>
                    <a:pt x="135" y="60"/>
                  </a:lnTo>
                  <a:lnTo>
                    <a:pt x="135" y="38"/>
                  </a:lnTo>
                  <a:lnTo>
                    <a:pt x="135" y="45"/>
                  </a:lnTo>
                  <a:lnTo>
                    <a:pt x="143" y="53"/>
                  </a:lnTo>
                  <a:lnTo>
                    <a:pt x="143" y="75"/>
                  </a:lnTo>
                  <a:lnTo>
                    <a:pt x="143" y="23"/>
                  </a:lnTo>
                  <a:lnTo>
                    <a:pt x="143" y="38"/>
                  </a:lnTo>
                  <a:lnTo>
                    <a:pt x="150" y="45"/>
                  </a:lnTo>
                  <a:lnTo>
                    <a:pt x="150" y="68"/>
                  </a:lnTo>
                  <a:lnTo>
                    <a:pt x="150" y="8"/>
                  </a:lnTo>
                  <a:lnTo>
                    <a:pt x="150" y="45"/>
                  </a:lnTo>
                  <a:lnTo>
                    <a:pt x="15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2" name="Freeform 38"/>
            <p:cNvSpPr>
              <a:spLocks/>
            </p:cNvSpPr>
            <p:nvPr/>
          </p:nvSpPr>
          <p:spPr bwMode="auto">
            <a:xfrm>
              <a:off x="3399" y="1583"/>
              <a:ext cx="220" cy="83"/>
            </a:xfrm>
            <a:custGeom>
              <a:avLst/>
              <a:gdLst>
                <a:gd name="T0" fmla="*/ 15 w 315"/>
                <a:gd name="T1" fmla="*/ 53 h 90"/>
                <a:gd name="T2" fmla="*/ 38 w 315"/>
                <a:gd name="T3" fmla="*/ 53 h 90"/>
                <a:gd name="T4" fmla="*/ 60 w 315"/>
                <a:gd name="T5" fmla="*/ 53 h 90"/>
                <a:gd name="T6" fmla="*/ 83 w 315"/>
                <a:gd name="T7" fmla="*/ 45 h 90"/>
                <a:gd name="T8" fmla="*/ 90 w 315"/>
                <a:gd name="T9" fmla="*/ 45 h 90"/>
                <a:gd name="T10" fmla="*/ 98 w 315"/>
                <a:gd name="T11" fmla="*/ 45 h 90"/>
                <a:gd name="T12" fmla="*/ 113 w 315"/>
                <a:gd name="T13" fmla="*/ 53 h 90"/>
                <a:gd name="T14" fmla="*/ 120 w 315"/>
                <a:gd name="T15" fmla="*/ 45 h 90"/>
                <a:gd name="T16" fmla="*/ 120 w 315"/>
                <a:gd name="T17" fmla="*/ 53 h 90"/>
                <a:gd name="T18" fmla="*/ 128 w 315"/>
                <a:gd name="T19" fmla="*/ 45 h 90"/>
                <a:gd name="T20" fmla="*/ 135 w 315"/>
                <a:gd name="T21" fmla="*/ 53 h 90"/>
                <a:gd name="T22" fmla="*/ 143 w 315"/>
                <a:gd name="T23" fmla="*/ 53 h 90"/>
                <a:gd name="T24" fmla="*/ 143 w 315"/>
                <a:gd name="T25" fmla="*/ 53 h 90"/>
                <a:gd name="T26" fmla="*/ 150 w 315"/>
                <a:gd name="T27" fmla="*/ 45 h 90"/>
                <a:gd name="T28" fmla="*/ 158 w 315"/>
                <a:gd name="T29" fmla="*/ 53 h 90"/>
                <a:gd name="T30" fmla="*/ 165 w 315"/>
                <a:gd name="T31" fmla="*/ 53 h 90"/>
                <a:gd name="T32" fmla="*/ 165 w 315"/>
                <a:gd name="T33" fmla="*/ 53 h 90"/>
                <a:gd name="T34" fmla="*/ 173 w 315"/>
                <a:gd name="T35" fmla="*/ 38 h 90"/>
                <a:gd name="T36" fmla="*/ 180 w 315"/>
                <a:gd name="T37" fmla="*/ 60 h 90"/>
                <a:gd name="T38" fmla="*/ 188 w 315"/>
                <a:gd name="T39" fmla="*/ 45 h 90"/>
                <a:gd name="T40" fmla="*/ 195 w 315"/>
                <a:gd name="T41" fmla="*/ 53 h 90"/>
                <a:gd name="T42" fmla="*/ 195 w 315"/>
                <a:gd name="T43" fmla="*/ 53 h 90"/>
                <a:gd name="T44" fmla="*/ 203 w 315"/>
                <a:gd name="T45" fmla="*/ 45 h 90"/>
                <a:gd name="T46" fmla="*/ 210 w 315"/>
                <a:gd name="T47" fmla="*/ 60 h 90"/>
                <a:gd name="T48" fmla="*/ 218 w 315"/>
                <a:gd name="T49" fmla="*/ 45 h 90"/>
                <a:gd name="T50" fmla="*/ 218 w 315"/>
                <a:gd name="T51" fmla="*/ 53 h 90"/>
                <a:gd name="T52" fmla="*/ 225 w 315"/>
                <a:gd name="T53" fmla="*/ 38 h 90"/>
                <a:gd name="T54" fmla="*/ 233 w 315"/>
                <a:gd name="T55" fmla="*/ 60 h 90"/>
                <a:gd name="T56" fmla="*/ 240 w 315"/>
                <a:gd name="T57" fmla="*/ 53 h 90"/>
                <a:gd name="T58" fmla="*/ 240 w 315"/>
                <a:gd name="T59" fmla="*/ 53 h 90"/>
                <a:gd name="T60" fmla="*/ 248 w 315"/>
                <a:gd name="T61" fmla="*/ 30 h 90"/>
                <a:gd name="T62" fmla="*/ 255 w 315"/>
                <a:gd name="T63" fmla="*/ 90 h 90"/>
                <a:gd name="T64" fmla="*/ 263 w 315"/>
                <a:gd name="T65" fmla="*/ 60 h 90"/>
                <a:gd name="T66" fmla="*/ 263 w 315"/>
                <a:gd name="T67" fmla="*/ 53 h 90"/>
                <a:gd name="T68" fmla="*/ 270 w 315"/>
                <a:gd name="T69" fmla="*/ 15 h 90"/>
                <a:gd name="T70" fmla="*/ 278 w 315"/>
                <a:gd name="T71" fmla="*/ 83 h 90"/>
                <a:gd name="T72" fmla="*/ 285 w 315"/>
                <a:gd name="T73" fmla="*/ 45 h 90"/>
                <a:gd name="T74" fmla="*/ 293 w 315"/>
                <a:gd name="T75" fmla="*/ 45 h 90"/>
                <a:gd name="T76" fmla="*/ 293 w 315"/>
                <a:gd name="T77" fmla="*/ 38 h 90"/>
                <a:gd name="T78" fmla="*/ 300 w 315"/>
                <a:gd name="T79" fmla="*/ 30 h 90"/>
                <a:gd name="T80" fmla="*/ 308 w 315"/>
                <a:gd name="T81" fmla="*/ 68 h 90"/>
                <a:gd name="T82" fmla="*/ 315 w 315"/>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90">
                  <a:moveTo>
                    <a:pt x="0" y="53"/>
                  </a:moveTo>
                  <a:lnTo>
                    <a:pt x="8" y="53"/>
                  </a:lnTo>
                  <a:lnTo>
                    <a:pt x="15" y="53"/>
                  </a:lnTo>
                  <a:lnTo>
                    <a:pt x="23" y="53"/>
                  </a:lnTo>
                  <a:lnTo>
                    <a:pt x="30" y="53"/>
                  </a:lnTo>
                  <a:lnTo>
                    <a:pt x="38" y="53"/>
                  </a:lnTo>
                  <a:lnTo>
                    <a:pt x="45" y="53"/>
                  </a:lnTo>
                  <a:lnTo>
                    <a:pt x="53" y="53"/>
                  </a:lnTo>
                  <a:lnTo>
                    <a:pt x="60" y="53"/>
                  </a:lnTo>
                  <a:lnTo>
                    <a:pt x="68" y="53"/>
                  </a:lnTo>
                  <a:lnTo>
                    <a:pt x="75" y="53"/>
                  </a:lnTo>
                  <a:lnTo>
                    <a:pt x="83" y="45"/>
                  </a:lnTo>
                  <a:lnTo>
                    <a:pt x="83" y="45"/>
                  </a:lnTo>
                  <a:lnTo>
                    <a:pt x="83" y="53"/>
                  </a:lnTo>
                  <a:lnTo>
                    <a:pt x="90" y="45"/>
                  </a:lnTo>
                  <a:lnTo>
                    <a:pt x="90" y="45"/>
                  </a:lnTo>
                  <a:lnTo>
                    <a:pt x="90" y="53"/>
                  </a:lnTo>
                  <a:lnTo>
                    <a:pt x="98" y="45"/>
                  </a:lnTo>
                  <a:lnTo>
                    <a:pt x="98" y="53"/>
                  </a:lnTo>
                  <a:lnTo>
                    <a:pt x="98" y="53"/>
                  </a:lnTo>
                  <a:lnTo>
                    <a:pt x="113" y="53"/>
                  </a:lnTo>
                  <a:lnTo>
                    <a:pt x="113" y="45"/>
                  </a:lnTo>
                  <a:lnTo>
                    <a:pt x="113" y="53"/>
                  </a:lnTo>
                  <a:lnTo>
                    <a:pt x="120" y="45"/>
                  </a:lnTo>
                  <a:lnTo>
                    <a:pt x="120" y="53"/>
                  </a:lnTo>
                  <a:lnTo>
                    <a:pt x="120" y="45"/>
                  </a:lnTo>
                  <a:lnTo>
                    <a:pt x="120" y="53"/>
                  </a:lnTo>
                  <a:lnTo>
                    <a:pt x="128" y="45"/>
                  </a:lnTo>
                  <a:lnTo>
                    <a:pt x="128" y="60"/>
                  </a:lnTo>
                  <a:lnTo>
                    <a:pt x="128" y="45"/>
                  </a:lnTo>
                  <a:lnTo>
                    <a:pt x="128" y="53"/>
                  </a:lnTo>
                  <a:lnTo>
                    <a:pt x="135" y="45"/>
                  </a:lnTo>
                  <a:lnTo>
                    <a:pt x="135" y="53"/>
                  </a:lnTo>
                  <a:lnTo>
                    <a:pt x="135" y="45"/>
                  </a:lnTo>
                  <a:lnTo>
                    <a:pt x="135" y="45"/>
                  </a:lnTo>
                  <a:lnTo>
                    <a:pt x="143" y="53"/>
                  </a:lnTo>
                  <a:lnTo>
                    <a:pt x="143" y="53"/>
                  </a:lnTo>
                  <a:lnTo>
                    <a:pt x="143" y="45"/>
                  </a:lnTo>
                  <a:lnTo>
                    <a:pt x="143" y="53"/>
                  </a:lnTo>
                  <a:lnTo>
                    <a:pt x="150" y="45"/>
                  </a:lnTo>
                  <a:lnTo>
                    <a:pt x="150" y="60"/>
                  </a:lnTo>
                  <a:lnTo>
                    <a:pt x="150" y="45"/>
                  </a:lnTo>
                  <a:lnTo>
                    <a:pt x="150" y="53"/>
                  </a:lnTo>
                  <a:lnTo>
                    <a:pt x="158" y="45"/>
                  </a:lnTo>
                  <a:lnTo>
                    <a:pt x="158" y="53"/>
                  </a:lnTo>
                  <a:lnTo>
                    <a:pt x="158" y="45"/>
                  </a:lnTo>
                  <a:lnTo>
                    <a:pt x="158" y="45"/>
                  </a:lnTo>
                  <a:lnTo>
                    <a:pt x="165" y="53"/>
                  </a:lnTo>
                  <a:lnTo>
                    <a:pt x="165" y="60"/>
                  </a:lnTo>
                  <a:lnTo>
                    <a:pt x="165" y="38"/>
                  </a:lnTo>
                  <a:lnTo>
                    <a:pt x="165" y="53"/>
                  </a:lnTo>
                  <a:lnTo>
                    <a:pt x="173" y="60"/>
                  </a:lnTo>
                  <a:lnTo>
                    <a:pt x="173" y="68"/>
                  </a:lnTo>
                  <a:lnTo>
                    <a:pt x="173" y="38"/>
                  </a:lnTo>
                  <a:lnTo>
                    <a:pt x="173" y="53"/>
                  </a:lnTo>
                  <a:lnTo>
                    <a:pt x="180" y="45"/>
                  </a:lnTo>
                  <a:lnTo>
                    <a:pt x="180" y="60"/>
                  </a:lnTo>
                  <a:lnTo>
                    <a:pt x="180" y="45"/>
                  </a:lnTo>
                  <a:lnTo>
                    <a:pt x="180" y="53"/>
                  </a:lnTo>
                  <a:lnTo>
                    <a:pt x="188" y="45"/>
                  </a:lnTo>
                  <a:lnTo>
                    <a:pt x="188" y="53"/>
                  </a:lnTo>
                  <a:lnTo>
                    <a:pt x="188" y="45"/>
                  </a:lnTo>
                  <a:lnTo>
                    <a:pt x="195" y="53"/>
                  </a:lnTo>
                  <a:lnTo>
                    <a:pt x="195" y="60"/>
                  </a:lnTo>
                  <a:lnTo>
                    <a:pt x="195" y="45"/>
                  </a:lnTo>
                  <a:lnTo>
                    <a:pt x="195" y="53"/>
                  </a:lnTo>
                  <a:lnTo>
                    <a:pt x="203" y="45"/>
                  </a:lnTo>
                  <a:lnTo>
                    <a:pt x="203" y="60"/>
                  </a:lnTo>
                  <a:lnTo>
                    <a:pt x="203" y="45"/>
                  </a:lnTo>
                  <a:lnTo>
                    <a:pt x="203" y="53"/>
                  </a:lnTo>
                  <a:lnTo>
                    <a:pt x="210" y="45"/>
                  </a:lnTo>
                  <a:lnTo>
                    <a:pt x="210" y="60"/>
                  </a:lnTo>
                  <a:lnTo>
                    <a:pt x="210" y="38"/>
                  </a:lnTo>
                  <a:lnTo>
                    <a:pt x="210" y="53"/>
                  </a:lnTo>
                  <a:lnTo>
                    <a:pt x="218" y="45"/>
                  </a:lnTo>
                  <a:lnTo>
                    <a:pt x="218" y="60"/>
                  </a:lnTo>
                  <a:lnTo>
                    <a:pt x="218" y="38"/>
                  </a:lnTo>
                  <a:lnTo>
                    <a:pt x="218" y="53"/>
                  </a:lnTo>
                  <a:lnTo>
                    <a:pt x="225" y="45"/>
                  </a:lnTo>
                  <a:lnTo>
                    <a:pt x="225" y="60"/>
                  </a:lnTo>
                  <a:lnTo>
                    <a:pt x="225" y="38"/>
                  </a:lnTo>
                  <a:lnTo>
                    <a:pt x="225" y="53"/>
                  </a:lnTo>
                  <a:lnTo>
                    <a:pt x="233" y="45"/>
                  </a:lnTo>
                  <a:lnTo>
                    <a:pt x="233" y="60"/>
                  </a:lnTo>
                  <a:lnTo>
                    <a:pt x="233" y="38"/>
                  </a:lnTo>
                  <a:lnTo>
                    <a:pt x="233" y="60"/>
                  </a:lnTo>
                  <a:lnTo>
                    <a:pt x="240" y="53"/>
                  </a:lnTo>
                  <a:lnTo>
                    <a:pt x="240" y="60"/>
                  </a:lnTo>
                  <a:lnTo>
                    <a:pt x="240" y="30"/>
                  </a:lnTo>
                  <a:lnTo>
                    <a:pt x="240" y="53"/>
                  </a:lnTo>
                  <a:lnTo>
                    <a:pt x="248" y="60"/>
                  </a:lnTo>
                  <a:lnTo>
                    <a:pt x="248" y="60"/>
                  </a:lnTo>
                  <a:lnTo>
                    <a:pt x="248" y="30"/>
                  </a:lnTo>
                  <a:lnTo>
                    <a:pt x="248" y="53"/>
                  </a:lnTo>
                  <a:lnTo>
                    <a:pt x="255" y="45"/>
                  </a:lnTo>
                  <a:lnTo>
                    <a:pt x="255" y="90"/>
                  </a:lnTo>
                  <a:lnTo>
                    <a:pt x="255" y="0"/>
                  </a:lnTo>
                  <a:lnTo>
                    <a:pt x="255" y="68"/>
                  </a:lnTo>
                  <a:lnTo>
                    <a:pt x="263" y="60"/>
                  </a:lnTo>
                  <a:lnTo>
                    <a:pt x="263" y="83"/>
                  </a:lnTo>
                  <a:lnTo>
                    <a:pt x="263" y="0"/>
                  </a:lnTo>
                  <a:lnTo>
                    <a:pt x="263" y="53"/>
                  </a:lnTo>
                  <a:lnTo>
                    <a:pt x="270" y="60"/>
                  </a:lnTo>
                  <a:lnTo>
                    <a:pt x="270" y="83"/>
                  </a:lnTo>
                  <a:lnTo>
                    <a:pt x="270" y="15"/>
                  </a:lnTo>
                  <a:lnTo>
                    <a:pt x="270" y="30"/>
                  </a:lnTo>
                  <a:lnTo>
                    <a:pt x="278" y="38"/>
                  </a:lnTo>
                  <a:lnTo>
                    <a:pt x="278" y="83"/>
                  </a:lnTo>
                  <a:lnTo>
                    <a:pt x="278" y="8"/>
                  </a:lnTo>
                  <a:lnTo>
                    <a:pt x="278" y="53"/>
                  </a:lnTo>
                  <a:lnTo>
                    <a:pt x="285" y="45"/>
                  </a:lnTo>
                  <a:lnTo>
                    <a:pt x="285" y="68"/>
                  </a:lnTo>
                  <a:lnTo>
                    <a:pt x="285" y="38"/>
                  </a:lnTo>
                  <a:lnTo>
                    <a:pt x="293" y="45"/>
                  </a:lnTo>
                  <a:lnTo>
                    <a:pt x="293" y="68"/>
                  </a:lnTo>
                  <a:lnTo>
                    <a:pt x="293" y="30"/>
                  </a:lnTo>
                  <a:lnTo>
                    <a:pt x="293" y="38"/>
                  </a:lnTo>
                  <a:lnTo>
                    <a:pt x="300" y="45"/>
                  </a:lnTo>
                  <a:lnTo>
                    <a:pt x="300" y="68"/>
                  </a:lnTo>
                  <a:lnTo>
                    <a:pt x="300" y="30"/>
                  </a:lnTo>
                  <a:lnTo>
                    <a:pt x="300" y="45"/>
                  </a:lnTo>
                  <a:lnTo>
                    <a:pt x="308" y="53"/>
                  </a:lnTo>
                  <a:lnTo>
                    <a:pt x="308" y="68"/>
                  </a:lnTo>
                  <a:lnTo>
                    <a:pt x="308" y="30"/>
                  </a:lnTo>
                  <a:lnTo>
                    <a:pt x="308" y="53"/>
                  </a:lnTo>
                  <a:lnTo>
                    <a:pt x="315" y="45"/>
                  </a:lnTo>
                  <a:lnTo>
                    <a:pt x="315" y="68"/>
                  </a:lnTo>
                  <a:lnTo>
                    <a:pt x="31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3" name="Freeform 39"/>
            <p:cNvSpPr>
              <a:spLocks/>
            </p:cNvSpPr>
            <p:nvPr/>
          </p:nvSpPr>
          <p:spPr bwMode="auto">
            <a:xfrm>
              <a:off x="3619" y="1590"/>
              <a:ext cx="168" cy="69"/>
            </a:xfrm>
            <a:custGeom>
              <a:avLst/>
              <a:gdLst>
                <a:gd name="T0" fmla="*/ 8 w 240"/>
                <a:gd name="T1" fmla="*/ 45 h 75"/>
                <a:gd name="T2" fmla="*/ 8 w 240"/>
                <a:gd name="T3" fmla="*/ 52 h 75"/>
                <a:gd name="T4" fmla="*/ 15 w 240"/>
                <a:gd name="T5" fmla="*/ 7 h 75"/>
                <a:gd name="T6" fmla="*/ 23 w 240"/>
                <a:gd name="T7" fmla="*/ 60 h 75"/>
                <a:gd name="T8" fmla="*/ 30 w 240"/>
                <a:gd name="T9" fmla="*/ 37 h 75"/>
                <a:gd name="T10" fmla="*/ 30 w 240"/>
                <a:gd name="T11" fmla="*/ 45 h 75"/>
                <a:gd name="T12" fmla="*/ 38 w 240"/>
                <a:gd name="T13" fmla="*/ 15 h 75"/>
                <a:gd name="T14" fmla="*/ 45 w 240"/>
                <a:gd name="T15" fmla="*/ 45 h 75"/>
                <a:gd name="T16" fmla="*/ 53 w 240"/>
                <a:gd name="T17" fmla="*/ 22 h 75"/>
                <a:gd name="T18" fmla="*/ 60 w 240"/>
                <a:gd name="T19" fmla="*/ 67 h 75"/>
                <a:gd name="T20" fmla="*/ 68 w 240"/>
                <a:gd name="T21" fmla="*/ 37 h 75"/>
                <a:gd name="T22" fmla="*/ 68 w 240"/>
                <a:gd name="T23" fmla="*/ 45 h 75"/>
                <a:gd name="T24" fmla="*/ 75 w 240"/>
                <a:gd name="T25" fmla="*/ 15 h 75"/>
                <a:gd name="T26" fmla="*/ 83 w 240"/>
                <a:gd name="T27" fmla="*/ 60 h 75"/>
                <a:gd name="T28" fmla="*/ 90 w 240"/>
                <a:gd name="T29" fmla="*/ 45 h 75"/>
                <a:gd name="T30" fmla="*/ 90 w 240"/>
                <a:gd name="T31" fmla="*/ 52 h 75"/>
                <a:gd name="T32" fmla="*/ 98 w 240"/>
                <a:gd name="T33" fmla="*/ 0 h 75"/>
                <a:gd name="T34" fmla="*/ 105 w 240"/>
                <a:gd name="T35" fmla="*/ 60 h 75"/>
                <a:gd name="T36" fmla="*/ 113 w 240"/>
                <a:gd name="T37" fmla="*/ 45 h 75"/>
                <a:gd name="T38" fmla="*/ 113 w 240"/>
                <a:gd name="T39" fmla="*/ 45 h 75"/>
                <a:gd name="T40" fmla="*/ 120 w 240"/>
                <a:gd name="T41" fmla="*/ 22 h 75"/>
                <a:gd name="T42" fmla="*/ 128 w 240"/>
                <a:gd name="T43" fmla="*/ 52 h 75"/>
                <a:gd name="T44" fmla="*/ 135 w 240"/>
                <a:gd name="T45" fmla="*/ 37 h 75"/>
                <a:gd name="T46" fmla="*/ 135 w 240"/>
                <a:gd name="T47" fmla="*/ 45 h 75"/>
                <a:gd name="T48" fmla="*/ 143 w 240"/>
                <a:gd name="T49" fmla="*/ 30 h 75"/>
                <a:gd name="T50" fmla="*/ 150 w 240"/>
                <a:gd name="T51" fmla="*/ 52 h 75"/>
                <a:gd name="T52" fmla="*/ 158 w 240"/>
                <a:gd name="T53" fmla="*/ 45 h 75"/>
                <a:gd name="T54" fmla="*/ 158 w 240"/>
                <a:gd name="T55" fmla="*/ 45 h 75"/>
                <a:gd name="T56" fmla="*/ 165 w 240"/>
                <a:gd name="T57" fmla="*/ 37 h 75"/>
                <a:gd name="T58" fmla="*/ 173 w 240"/>
                <a:gd name="T59" fmla="*/ 52 h 75"/>
                <a:gd name="T60" fmla="*/ 180 w 240"/>
                <a:gd name="T61" fmla="*/ 37 h 75"/>
                <a:gd name="T62" fmla="*/ 180 w 240"/>
                <a:gd name="T63" fmla="*/ 45 h 75"/>
                <a:gd name="T64" fmla="*/ 188 w 240"/>
                <a:gd name="T65" fmla="*/ 30 h 75"/>
                <a:gd name="T66" fmla="*/ 195 w 240"/>
                <a:gd name="T67" fmla="*/ 52 h 75"/>
                <a:gd name="T68" fmla="*/ 203 w 240"/>
                <a:gd name="T69" fmla="*/ 37 h 75"/>
                <a:gd name="T70" fmla="*/ 203 w 240"/>
                <a:gd name="T71" fmla="*/ 45 h 75"/>
                <a:gd name="T72" fmla="*/ 210 w 240"/>
                <a:gd name="T73" fmla="*/ 37 h 75"/>
                <a:gd name="T74" fmla="*/ 218 w 240"/>
                <a:gd name="T75" fmla="*/ 52 h 75"/>
                <a:gd name="T76" fmla="*/ 225 w 240"/>
                <a:gd name="T77" fmla="*/ 37 h 75"/>
                <a:gd name="T78" fmla="*/ 225 w 240"/>
                <a:gd name="T79" fmla="*/ 45 h 75"/>
                <a:gd name="T80" fmla="*/ 233 w 240"/>
                <a:gd name="T81" fmla="*/ 30 h 75"/>
                <a:gd name="T82" fmla="*/ 240 w 240"/>
                <a:gd name="T83" fmla="*/ 5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15"/>
                  </a:moveTo>
                  <a:lnTo>
                    <a:pt x="0" y="37"/>
                  </a:lnTo>
                  <a:lnTo>
                    <a:pt x="8" y="45"/>
                  </a:lnTo>
                  <a:lnTo>
                    <a:pt x="8" y="60"/>
                  </a:lnTo>
                  <a:lnTo>
                    <a:pt x="8" y="22"/>
                  </a:lnTo>
                  <a:lnTo>
                    <a:pt x="8" y="52"/>
                  </a:lnTo>
                  <a:lnTo>
                    <a:pt x="15" y="45"/>
                  </a:lnTo>
                  <a:lnTo>
                    <a:pt x="15" y="60"/>
                  </a:lnTo>
                  <a:lnTo>
                    <a:pt x="15" y="7"/>
                  </a:lnTo>
                  <a:lnTo>
                    <a:pt x="15" y="45"/>
                  </a:lnTo>
                  <a:lnTo>
                    <a:pt x="23" y="52"/>
                  </a:lnTo>
                  <a:lnTo>
                    <a:pt x="23" y="60"/>
                  </a:lnTo>
                  <a:lnTo>
                    <a:pt x="23" y="15"/>
                  </a:lnTo>
                  <a:lnTo>
                    <a:pt x="23" y="45"/>
                  </a:lnTo>
                  <a:lnTo>
                    <a:pt x="30" y="37"/>
                  </a:lnTo>
                  <a:lnTo>
                    <a:pt x="30" y="60"/>
                  </a:lnTo>
                  <a:lnTo>
                    <a:pt x="30" y="15"/>
                  </a:lnTo>
                  <a:lnTo>
                    <a:pt x="30" y="45"/>
                  </a:lnTo>
                  <a:lnTo>
                    <a:pt x="38" y="37"/>
                  </a:lnTo>
                  <a:lnTo>
                    <a:pt x="38" y="60"/>
                  </a:lnTo>
                  <a:lnTo>
                    <a:pt x="38" y="15"/>
                  </a:lnTo>
                  <a:lnTo>
                    <a:pt x="45" y="37"/>
                  </a:lnTo>
                  <a:lnTo>
                    <a:pt x="45" y="52"/>
                  </a:lnTo>
                  <a:lnTo>
                    <a:pt x="45" y="45"/>
                  </a:lnTo>
                  <a:lnTo>
                    <a:pt x="53" y="52"/>
                  </a:lnTo>
                  <a:lnTo>
                    <a:pt x="53" y="60"/>
                  </a:lnTo>
                  <a:lnTo>
                    <a:pt x="53" y="22"/>
                  </a:lnTo>
                  <a:lnTo>
                    <a:pt x="53" y="45"/>
                  </a:lnTo>
                  <a:lnTo>
                    <a:pt x="60" y="52"/>
                  </a:lnTo>
                  <a:lnTo>
                    <a:pt x="60" y="67"/>
                  </a:lnTo>
                  <a:lnTo>
                    <a:pt x="60" y="15"/>
                  </a:lnTo>
                  <a:lnTo>
                    <a:pt x="60" y="45"/>
                  </a:lnTo>
                  <a:lnTo>
                    <a:pt x="68" y="37"/>
                  </a:lnTo>
                  <a:lnTo>
                    <a:pt x="68" y="60"/>
                  </a:lnTo>
                  <a:lnTo>
                    <a:pt x="68" y="30"/>
                  </a:lnTo>
                  <a:lnTo>
                    <a:pt x="68" y="45"/>
                  </a:lnTo>
                  <a:lnTo>
                    <a:pt x="75" y="37"/>
                  </a:lnTo>
                  <a:lnTo>
                    <a:pt x="75" y="60"/>
                  </a:lnTo>
                  <a:lnTo>
                    <a:pt x="75" y="15"/>
                  </a:lnTo>
                  <a:lnTo>
                    <a:pt x="75" y="45"/>
                  </a:lnTo>
                  <a:lnTo>
                    <a:pt x="83" y="37"/>
                  </a:lnTo>
                  <a:lnTo>
                    <a:pt x="83" y="60"/>
                  </a:lnTo>
                  <a:lnTo>
                    <a:pt x="83" y="15"/>
                  </a:lnTo>
                  <a:lnTo>
                    <a:pt x="83" y="37"/>
                  </a:lnTo>
                  <a:lnTo>
                    <a:pt x="90" y="45"/>
                  </a:lnTo>
                  <a:lnTo>
                    <a:pt x="90" y="67"/>
                  </a:lnTo>
                  <a:lnTo>
                    <a:pt x="90" y="7"/>
                  </a:lnTo>
                  <a:lnTo>
                    <a:pt x="90" y="52"/>
                  </a:lnTo>
                  <a:lnTo>
                    <a:pt x="98" y="45"/>
                  </a:lnTo>
                  <a:lnTo>
                    <a:pt x="98" y="75"/>
                  </a:lnTo>
                  <a:lnTo>
                    <a:pt x="98" y="0"/>
                  </a:lnTo>
                  <a:lnTo>
                    <a:pt x="98" y="45"/>
                  </a:lnTo>
                  <a:lnTo>
                    <a:pt x="105" y="52"/>
                  </a:lnTo>
                  <a:lnTo>
                    <a:pt x="105" y="60"/>
                  </a:lnTo>
                  <a:lnTo>
                    <a:pt x="105" y="22"/>
                  </a:lnTo>
                  <a:lnTo>
                    <a:pt x="105" y="52"/>
                  </a:lnTo>
                  <a:lnTo>
                    <a:pt x="113" y="45"/>
                  </a:lnTo>
                  <a:lnTo>
                    <a:pt x="113" y="52"/>
                  </a:lnTo>
                  <a:lnTo>
                    <a:pt x="113" y="22"/>
                  </a:lnTo>
                  <a:lnTo>
                    <a:pt x="113" y="45"/>
                  </a:lnTo>
                  <a:lnTo>
                    <a:pt x="120" y="37"/>
                  </a:lnTo>
                  <a:lnTo>
                    <a:pt x="120" y="60"/>
                  </a:lnTo>
                  <a:lnTo>
                    <a:pt x="120" y="22"/>
                  </a:lnTo>
                  <a:lnTo>
                    <a:pt x="120" y="45"/>
                  </a:lnTo>
                  <a:lnTo>
                    <a:pt x="128" y="37"/>
                  </a:lnTo>
                  <a:lnTo>
                    <a:pt x="128" y="52"/>
                  </a:lnTo>
                  <a:lnTo>
                    <a:pt x="128" y="30"/>
                  </a:lnTo>
                  <a:lnTo>
                    <a:pt x="128" y="45"/>
                  </a:lnTo>
                  <a:lnTo>
                    <a:pt x="135" y="37"/>
                  </a:lnTo>
                  <a:lnTo>
                    <a:pt x="135" y="52"/>
                  </a:lnTo>
                  <a:lnTo>
                    <a:pt x="135" y="30"/>
                  </a:lnTo>
                  <a:lnTo>
                    <a:pt x="135" y="45"/>
                  </a:lnTo>
                  <a:lnTo>
                    <a:pt x="143" y="37"/>
                  </a:lnTo>
                  <a:lnTo>
                    <a:pt x="143" y="52"/>
                  </a:lnTo>
                  <a:lnTo>
                    <a:pt x="143" y="30"/>
                  </a:lnTo>
                  <a:lnTo>
                    <a:pt x="143" y="45"/>
                  </a:lnTo>
                  <a:lnTo>
                    <a:pt x="150" y="37"/>
                  </a:lnTo>
                  <a:lnTo>
                    <a:pt x="150" y="52"/>
                  </a:lnTo>
                  <a:lnTo>
                    <a:pt x="150" y="30"/>
                  </a:lnTo>
                  <a:lnTo>
                    <a:pt x="150" y="37"/>
                  </a:lnTo>
                  <a:lnTo>
                    <a:pt x="158" y="45"/>
                  </a:lnTo>
                  <a:lnTo>
                    <a:pt x="158" y="45"/>
                  </a:lnTo>
                  <a:lnTo>
                    <a:pt x="158" y="37"/>
                  </a:lnTo>
                  <a:lnTo>
                    <a:pt x="158" y="45"/>
                  </a:lnTo>
                  <a:lnTo>
                    <a:pt x="165" y="37"/>
                  </a:lnTo>
                  <a:lnTo>
                    <a:pt x="165" y="52"/>
                  </a:lnTo>
                  <a:lnTo>
                    <a:pt x="165" y="37"/>
                  </a:lnTo>
                  <a:lnTo>
                    <a:pt x="165" y="37"/>
                  </a:lnTo>
                  <a:lnTo>
                    <a:pt x="173" y="45"/>
                  </a:lnTo>
                  <a:lnTo>
                    <a:pt x="173" y="52"/>
                  </a:lnTo>
                  <a:lnTo>
                    <a:pt x="173" y="30"/>
                  </a:lnTo>
                  <a:lnTo>
                    <a:pt x="173" y="45"/>
                  </a:lnTo>
                  <a:lnTo>
                    <a:pt x="180" y="37"/>
                  </a:lnTo>
                  <a:lnTo>
                    <a:pt x="180" y="52"/>
                  </a:lnTo>
                  <a:lnTo>
                    <a:pt x="180" y="30"/>
                  </a:lnTo>
                  <a:lnTo>
                    <a:pt x="180" y="45"/>
                  </a:lnTo>
                  <a:lnTo>
                    <a:pt x="188" y="37"/>
                  </a:lnTo>
                  <a:lnTo>
                    <a:pt x="188" y="52"/>
                  </a:lnTo>
                  <a:lnTo>
                    <a:pt x="188" y="30"/>
                  </a:lnTo>
                  <a:lnTo>
                    <a:pt x="188" y="45"/>
                  </a:lnTo>
                  <a:lnTo>
                    <a:pt x="195" y="37"/>
                  </a:lnTo>
                  <a:lnTo>
                    <a:pt x="195" y="52"/>
                  </a:lnTo>
                  <a:lnTo>
                    <a:pt x="195" y="37"/>
                  </a:lnTo>
                  <a:lnTo>
                    <a:pt x="195" y="45"/>
                  </a:lnTo>
                  <a:lnTo>
                    <a:pt x="203" y="37"/>
                  </a:lnTo>
                  <a:lnTo>
                    <a:pt x="203" y="52"/>
                  </a:lnTo>
                  <a:lnTo>
                    <a:pt x="203" y="37"/>
                  </a:lnTo>
                  <a:lnTo>
                    <a:pt x="203" y="45"/>
                  </a:lnTo>
                  <a:lnTo>
                    <a:pt x="210" y="52"/>
                  </a:lnTo>
                  <a:lnTo>
                    <a:pt x="210" y="52"/>
                  </a:lnTo>
                  <a:lnTo>
                    <a:pt x="210" y="37"/>
                  </a:lnTo>
                  <a:lnTo>
                    <a:pt x="210" y="37"/>
                  </a:lnTo>
                  <a:lnTo>
                    <a:pt x="218" y="45"/>
                  </a:lnTo>
                  <a:lnTo>
                    <a:pt x="218" y="52"/>
                  </a:lnTo>
                  <a:lnTo>
                    <a:pt x="218" y="37"/>
                  </a:lnTo>
                  <a:lnTo>
                    <a:pt x="218" y="45"/>
                  </a:lnTo>
                  <a:lnTo>
                    <a:pt x="225" y="37"/>
                  </a:lnTo>
                  <a:lnTo>
                    <a:pt x="225" y="52"/>
                  </a:lnTo>
                  <a:lnTo>
                    <a:pt x="225" y="37"/>
                  </a:lnTo>
                  <a:lnTo>
                    <a:pt x="225" y="45"/>
                  </a:lnTo>
                  <a:lnTo>
                    <a:pt x="233" y="37"/>
                  </a:lnTo>
                  <a:lnTo>
                    <a:pt x="233" y="52"/>
                  </a:lnTo>
                  <a:lnTo>
                    <a:pt x="233" y="30"/>
                  </a:lnTo>
                  <a:lnTo>
                    <a:pt x="233" y="45"/>
                  </a:lnTo>
                  <a:lnTo>
                    <a:pt x="240" y="37"/>
                  </a:lnTo>
                  <a:lnTo>
                    <a:pt x="240" y="52"/>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4" name="Freeform 40"/>
            <p:cNvSpPr>
              <a:spLocks/>
            </p:cNvSpPr>
            <p:nvPr/>
          </p:nvSpPr>
          <p:spPr bwMode="auto">
            <a:xfrm>
              <a:off x="3787" y="1590"/>
              <a:ext cx="168" cy="76"/>
            </a:xfrm>
            <a:custGeom>
              <a:avLst/>
              <a:gdLst>
                <a:gd name="T0" fmla="*/ 8 w 240"/>
                <a:gd name="T1" fmla="*/ 52 h 82"/>
                <a:gd name="T2" fmla="*/ 15 w 240"/>
                <a:gd name="T3" fmla="*/ 37 h 82"/>
                <a:gd name="T4" fmla="*/ 15 w 240"/>
                <a:gd name="T5" fmla="*/ 37 h 82"/>
                <a:gd name="T6" fmla="*/ 23 w 240"/>
                <a:gd name="T7" fmla="*/ 30 h 82"/>
                <a:gd name="T8" fmla="*/ 30 w 240"/>
                <a:gd name="T9" fmla="*/ 52 h 82"/>
                <a:gd name="T10" fmla="*/ 38 w 240"/>
                <a:gd name="T11" fmla="*/ 45 h 82"/>
                <a:gd name="T12" fmla="*/ 38 w 240"/>
                <a:gd name="T13" fmla="*/ 45 h 82"/>
                <a:gd name="T14" fmla="*/ 45 w 240"/>
                <a:gd name="T15" fmla="*/ 7 h 82"/>
                <a:gd name="T16" fmla="*/ 53 w 240"/>
                <a:gd name="T17" fmla="*/ 82 h 82"/>
                <a:gd name="T18" fmla="*/ 60 w 240"/>
                <a:gd name="T19" fmla="*/ 45 h 82"/>
                <a:gd name="T20" fmla="*/ 60 w 240"/>
                <a:gd name="T21" fmla="*/ 45 h 82"/>
                <a:gd name="T22" fmla="*/ 68 w 240"/>
                <a:gd name="T23" fmla="*/ 22 h 82"/>
                <a:gd name="T24" fmla="*/ 75 w 240"/>
                <a:gd name="T25" fmla="*/ 52 h 82"/>
                <a:gd name="T26" fmla="*/ 83 w 240"/>
                <a:gd name="T27" fmla="*/ 37 h 82"/>
                <a:gd name="T28" fmla="*/ 83 w 240"/>
                <a:gd name="T29" fmla="*/ 37 h 82"/>
                <a:gd name="T30" fmla="*/ 90 w 240"/>
                <a:gd name="T31" fmla="*/ 22 h 82"/>
                <a:gd name="T32" fmla="*/ 98 w 240"/>
                <a:gd name="T33" fmla="*/ 60 h 82"/>
                <a:gd name="T34" fmla="*/ 105 w 240"/>
                <a:gd name="T35" fmla="*/ 45 h 82"/>
                <a:gd name="T36" fmla="*/ 105 w 240"/>
                <a:gd name="T37" fmla="*/ 52 h 82"/>
                <a:gd name="T38" fmla="*/ 113 w 240"/>
                <a:gd name="T39" fmla="*/ 15 h 82"/>
                <a:gd name="T40" fmla="*/ 120 w 240"/>
                <a:gd name="T41" fmla="*/ 60 h 82"/>
                <a:gd name="T42" fmla="*/ 128 w 240"/>
                <a:gd name="T43" fmla="*/ 52 h 82"/>
                <a:gd name="T44" fmla="*/ 128 w 240"/>
                <a:gd name="T45" fmla="*/ 45 h 82"/>
                <a:gd name="T46" fmla="*/ 135 w 240"/>
                <a:gd name="T47" fmla="*/ 15 h 82"/>
                <a:gd name="T48" fmla="*/ 143 w 240"/>
                <a:gd name="T49" fmla="*/ 67 h 82"/>
                <a:gd name="T50" fmla="*/ 150 w 240"/>
                <a:gd name="T51" fmla="*/ 52 h 82"/>
                <a:gd name="T52" fmla="*/ 150 w 240"/>
                <a:gd name="T53" fmla="*/ 45 h 82"/>
                <a:gd name="T54" fmla="*/ 158 w 240"/>
                <a:gd name="T55" fmla="*/ 15 h 82"/>
                <a:gd name="T56" fmla="*/ 165 w 240"/>
                <a:gd name="T57" fmla="*/ 67 h 82"/>
                <a:gd name="T58" fmla="*/ 173 w 240"/>
                <a:gd name="T59" fmla="*/ 45 h 82"/>
                <a:gd name="T60" fmla="*/ 173 w 240"/>
                <a:gd name="T61" fmla="*/ 60 h 82"/>
                <a:gd name="T62" fmla="*/ 180 w 240"/>
                <a:gd name="T63" fmla="*/ 15 h 82"/>
                <a:gd name="T64" fmla="*/ 188 w 240"/>
                <a:gd name="T65" fmla="*/ 60 h 82"/>
                <a:gd name="T66" fmla="*/ 195 w 240"/>
                <a:gd name="T67" fmla="*/ 45 h 82"/>
                <a:gd name="T68" fmla="*/ 195 w 240"/>
                <a:gd name="T69" fmla="*/ 22 h 82"/>
                <a:gd name="T70" fmla="*/ 203 w 240"/>
                <a:gd name="T71" fmla="*/ 15 h 82"/>
                <a:gd name="T72" fmla="*/ 210 w 240"/>
                <a:gd name="T73" fmla="*/ 60 h 82"/>
                <a:gd name="T74" fmla="*/ 218 w 240"/>
                <a:gd name="T75" fmla="*/ 45 h 82"/>
                <a:gd name="T76" fmla="*/ 218 w 240"/>
                <a:gd name="T77" fmla="*/ 52 h 82"/>
                <a:gd name="T78" fmla="*/ 225 w 240"/>
                <a:gd name="T79" fmla="*/ 7 h 82"/>
                <a:gd name="T80" fmla="*/ 233 w 240"/>
                <a:gd name="T81" fmla="*/ 52 h 82"/>
                <a:gd name="T82" fmla="*/ 240 w 240"/>
                <a:gd name="T83" fmla="*/ 5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45"/>
                  </a:moveTo>
                  <a:lnTo>
                    <a:pt x="8" y="37"/>
                  </a:lnTo>
                  <a:lnTo>
                    <a:pt x="8" y="52"/>
                  </a:lnTo>
                  <a:lnTo>
                    <a:pt x="8" y="30"/>
                  </a:lnTo>
                  <a:lnTo>
                    <a:pt x="8" y="45"/>
                  </a:lnTo>
                  <a:lnTo>
                    <a:pt x="15" y="37"/>
                  </a:lnTo>
                  <a:lnTo>
                    <a:pt x="15" y="52"/>
                  </a:lnTo>
                  <a:lnTo>
                    <a:pt x="15" y="30"/>
                  </a:lnTo>
                  <a:lnTo>
                    <a:pt x="15" y="37"/>
                  </a:lnTo>
                  <a:lnTo>
                    <a:pt x="23" y="45"/>
                  </a:lnTo>
                  <a:lnTo>
                    <a:pt x="23" y="52"/>
                  </a:lnTo>
                  <a:lnTo>
                    <a:pt x="23" y="30"/>
                  </a:lnTo>
                  <a:lnTo>
                    <a:pt x="23" y="45"/>
                  </a:lnTo>
                  <a:lnTo>
                    <a:pt x="30" y="37"/>
                  </a:lnTo>
                  <a:lnTo>
                    <a:pt x="30" y="52"/>
                  </a:lnTo>
                  <a:lnTo>
                    <a:pt x="30" y="30"/>
                  </a:lnTo>
                  <a:lnTo>
                    <a:pt x="30" y="37"/>
                  </a:lnTo>
                  <a:lnTo>
                    <a:pt x="38" y="45"/>
                  </a:lnTo>
                  <a:lnTo>
                    <a:pt x="38" y="75"/>
                  </a:lnTo>
                  <a:lnTo>
                    <a:pt x="38" y="0"/>
                  </a:lnTo>
                  <a:lnTo>
                    <a:pt x="38" y="45"/>
                  </a:lnTo>
                  <a:lnTo>
                    <a:pt x="45" y="37"/>
                  </a:lnTo>
                  <a:lnTo>
                    <a:pt x="45" y="82"/>
                  </a:lnTo>
                  <a:lnTo>
                    <a:pt x="45" y="7"/>
                  </a:lnTo>
                  <a:lnTo>
                    <a:pt x="45" y="37"/>
                  </a:lnTo>
                  <a:lnTo>
                    <a:pt x="53" y="30"/>
                  </a:lnTo>
                  <a:lnTo>
                    <a:pt x="53" y="82"/>
                  </a:lnTo>
                  <a:lnTo>
                    <a:pt x="53" y="0"/>
                  </a:lnTo>
                  <a:lnTo>
                    <a:pt x="53" y="37"/>
                  </a:lnTo>
                  <a:lnTo>
                    <a:pt x="60" y="45"/>
                  </a:lnTo>
                  <a:lnTo>
                    <a:pt x="60" y="60"/>
                  </a:lnTo>
                  <a:lnTo>
                    <a:pt x="60" y="22"/>
                  </a:lnTo>
                  <a:lnTo>
                    <a:pt x="60" y="45"/>
                  </a:lnTo>
                  <a:lnTo>
                    <a:pt x="68" y="52"/>
                  </a:lnTo>
                  <a:lnTo>
                    <a:pt x="68" y="75"/>
                  </a:lnTo>
                  <a:lnTo>
                    <a:pt x="68" y="22"/>
                  </a:lnTo>
                  <a:lnTo>
                    <a:pt x="68" y="37"/>
                  </a:lnTo>
                  <a:lnTo>
                    <a:pt x="75" y="45"/>
                  </a:lnTo>
                  <a:lnTo>
                    <a:pt x="75" y="52"/>
                  </a:lnTo>
                  <a:lnTo>
                    <a:pt x="75" y="30"/>
                  </a:lnTo>
                  <a:lnTo>
                    <a:pt x="75" y="45"/>
                  </a:lnTo>
                  <a:lnTo>
                    <a:pt x="83" y="37"/>
                  </a:lnTo>
                  <a:lnTo>
                    <a:pt x="83" y="60"/>
                  </a:lnTo>
                  <a:lnTo>
                    <a:pt x="83" y="22"/>
                  </a:lnTo>
                  <a:lnTo>
                    <a:pt x="83" y="37"/>
                  </a:lnTo>
                  <a:lnTo>
                    <a:pt x="90" y="45"/>
                  </a:lnTo>
                  <a:lnTo>
                    <a:pt x="90" y="60"/>
                  </a:lnTo>
                  <a:lnTo>
                    <a:pt x="90" y="22"/>
                  </a:lnTo>
                  <a:lnTo>
                    <a:pt x="90" y="37"/>
                  </a:lnTo>
                  <a:lnTo>
                    <a:pt x="98" y="45"/>
                  </a:lnTo>
                  <a:lnTo>
                    <a:pt x="98" y="60"/>
                  </a:lnTo>
                  <a:lnTo>
                    <a:pt x="98" y="22"/>
                  </a:lnTo>
                  <a:lnTo>
                    <a:pt x="98" y="37"/>
                  </a:lnTo>
                  <a:lnTo>
                    <a:pt x="105" y="45"/>
                  </a:lnTo>
                  <a:lnTo>
                    <a:pt x="105" y="60"/>
                  </a:lnTo>
                  <a:lnTo>
                    <a:pt x="105" y="22"/>
                  </a:lnTo>
                  <a:lnTo>
                    <a:pt x="105" y="52"/>
                  </a:lnTo>
                  <a:lnTo>
                    <a:pt x="113" y="45"/>
                  </a:lnTo>
                  <a:lnTo>
                    <a:pt x="113" y="67"/>
                  </a:lnTo>
                  <a:lnTo>
                    <a:pt x="113" y="15"/>
                  </a:lnTo>
                  <a:lnTo>
                    <a:pt x="113" y="30"/>
                  </a:lnTo>
                  <a:lnTo>
                    <a:pt x="120" y="37"/>
                  </a:lnTo>
                  <a:lnTo>
                    <a:pt x="120" y="60"/>
                  </a:lnTo>
                  <a:lnTo>
                    <a:pt x="120" y="15"/>
                  </a:lnTo>
                  <a:lnTo>
                    <a:pt x="120" y="45"/>
                  </a:lnTo>
                  <a:lnTo>
                    <a:pt x="128" y="52"/>
                  </a:lnTo>
                  <a:lnTo>
                    <a:pt x="128" y="67"/>
                  </a:lnTo>
                  <a:lnTo>
                    <a:pt x="128" y="7"/>
                  </a:lnTo>
                  <a:lnTo>
                    <a:pt x="128" y="45"/>
                  </a:lnTo>
                  <a:lnTo>
                    <a:pt x="135" y="52"/>
                  </a:lnTo>
                  <a:lnTo>
                    <a:pt x="135" y="60"/>
                  </a:lnTo>
                  <a:lnTo>
                    <a:pt x="135" y="15"/>
                  </a:lnTo>
                  <a:lnTo>
                    <a:pt x="135" y="30"/>
                  </a:lnTo>
                  <a:lnTo>
                    <a:pt x="143" y="37"/>
                  </a:lnTo>
                  <a:lnTo>
                    <a:pt x="143" y="67"/>
                  </a:lnTo>
                  <a:lnTo>
                    <a:pt x="143" y="7"/>
                  </a:lnTo>
                  <a:lnTo>
                    <a:pt x="143" y="45"/>
                  </a:lnTo>
                  <a:lnTo>
                    <a:pt x="150" y="52"/>
                  </a:lnTo>
                  <a:lnTo>
                    <a:pt x="150" y="67"/>
                  </a:lnTo>
                  <a:lnTo>
                    <a:pt x="150" y="15"/>
                  </a:lnTo>
                  <a:lnTo>
                    <a:pt x="150" y="45"/>
                  </a:lnTo>
                  <a:lnTo>
                    <a:pt x="158" y="37"/>
                  </a:lnTo>
                  <a:lnTo>
                    <a:pt x="158" y="60"/>
                  </a:lnTo>
                  <a:lnTo>
                    <a:pt x="158" y="15"/>
                  </a:lnTo>
                  <a:lnTo>
                    <a:pt x="158" y="45"/>
                  </a:lnTo>
                  <a:lnTo>
                    <a:pt x="165" y="37"/>
                  </a:lnTo>
                  <a:lnTo>
                    <a:pt x="165" y="67"/>
                  </a:lnTo>
                  <a:lnTo>
                    <a:pt x="165" y="22"/>
                  </a:lnTo>
                  <a:lnTo>
                    <a:pt x="165" y="52"/>
                  </a:lnTo>
                  <a:lnTo>
                    <a:pt x="173" y="45"/>
                  </a:lnTo>
                  <a:lnTo>
                    <a:pt x="173" y="60"/>
                  </a:lnTo>
                  <a:lnTo>
                    <a:pt x="173" y="15"/>
                  </a:lnTo>
                  <a:lnTo>
                    <a:pt x="173" y="60"/>
                  </a:lnTo>
                  <a:lnTo>
                    <a:pt x="180" y="52"/>
                  </a:lnTo>
                  <a:lnTo>
                    <a:pt x="180" y="60"/>
                  </a:lnTo>
                  <a:lnTo>
                    <a:pt x="180" y="15"/>
                  </a:lnTo>
                  <a:lnTo>
                    <a:pt x="180" y="45"/>
                  </a:lnTo>
                  <a:lnTo>
                    <a:pt x="188" y="52"/>
                  </a:lnTo>
                  <a:lnTo>
                    <a:pt x="188" y="60"/>
                  </a:lnTo>
                  <a:lnTo>
                    <a:pt x="188" y="15"/>
                  </a:lnTo>
                  <a:lnTo>
                    <a:pt x="188" y="37"/>
                  </a:lnTo>
                  <a:lnTo>
                    <a:pt x="195" y="45"/>
                  </a:lnTo>
                  <a:lnTo>
                    <a:pt x="195" y="67"/>
                  </a:lnTo>
                  <a:lnTo>
                    <a:pt x="195" y="0"/>
                  </a:lnTo>
                  <a:lnTo>
                    <a:pt x="195" y="22"/>
                  </a:lnTo>
                  <a:lnTo>
                    <a:pt x="203" y="30"/>
                  </a:lnTo>
                  <a:lnTo>
                    <a:pt x="203" y="60"/>
                  </a:lnTo>
                  <a:lnTo>
                    <a:pt x="203" y="15"/>
                  </a:lnTo>
                  <a:lnTo>
                    <a:pt x="203" y="30"/>
                  </a:lnTo>
                  <a:lnTo>
                    <a:pt x="210" y="37"/>
                  </a:lnTo>
                  <a:lnTo>
                    <a:pt x="210" y="60"/>
                  </a:lnTo>
                  <a:lnTo>
                    <a:pt x="210" y="15"/>
                  </a:lnTo>
                  <a:lnTo>
                    <a:pt x="210" y="37"/>
                  </a:lnTo>
                  <a:lnTo>
                    <a:pt x="218" y="45"/>
                  </a:lnTo>
                  <a:lnTo>
                    <a:pt x="218" y="67"/>
                  </a:lnTo>
                  <a:lnTo>
                    <a:pt x="218" y="7"/>
                  </a:lnTo>
                  <a:lnTo>
                    <a:pt x="218" y="52"/>
                  </a:lnTo>
                  <a:lnTo>
                    <a:pt x="225" y="45"/>
                  </a:lnTo>
                  <a:lnTo>
                    <a:pt x="225" y="52"/>
                  </a:lnTo>
                  <a:lnTo>
                    <a:pt x="225" y="7"/>
                  </a:lnTo>
                  <a:lnTo>
                    <a:pt x="225" y="45"/>
                  </a:lnTo>
                  <a:lnTo>
                    <a:pt x="233" y="37"/>
                  </a:lnTo>
                  <a:lnTo>
                    <a:pt x="233" y="52"/>
                  </a:lnTo>
                  <a:lnTo>
                    <a:pt x="233" y="30"/>
                  </a:lnTo>
                  <a:lnTo>
                    <a:pt x="233" y="45"/>
                  </a:lnTo>
                  <a:lnTo>
                    <a:pt x="240" y="52"/>
                  </a:lnTo>
                  <a:lnTo>
                    <a:pt x="240" y="5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5" name="Freeform 41"/>
            <p:cNvSpPr>
              <a:spLocks/>
            </p:cNvSpPr>
            <p:nvPr/>
          </p:nvSpPr>
          <p:spPr bwMode="auto">
            <a:xfrm>
              <a:off x="3955" y="1590"/>
              <a:ext cx="168" cy="76"/>
            </a:xfrm>
            <a:custGeom>
              <a:avLst/>
              <a:gdLst>
                <a:gd name="T0" fmla="*/ 8 w 240"/>
                <a:gd name="T1" fmla="*/ 52 h 82"/>
                <a:gd name="T2" fmla="*/ 8 w 240"/>
                <a:gd name="T3" fmla="*/ 37 h 82"/>
                <a:gd name="T4" fmla="*/ 15 w 240"/>
                <a:gd name="T5" fmla="*/ 30 h 82"/>
                <a:gd name="T6" fmla="*/ 23 w 240"/>
                <a:gd name="T7" fmla="*/ 22 h 82"/>
                <a:gd name="T8" fmla="*/ 30 w 240"/>
                <a:gd name="T9" fmla="*/ 52 h 82"/>
                <a:gd name="T10" fmla="*/ 38 w 240"/>
                <a:gd name="T11" fmla="*/ 37 h 82"/>
                <a:gd name="T12" fmla="*/ 38 w 240"/>
                <a:gd name="T13" fmla="*/ 37 h 82"/>
                <a:gd name="T14" fmla="*/ 45 w 240"/>
                <a:gd name="T15" fmla="*/ 37 h 82"/>
                <a:gd name="T16" fmla="*/ 53 w 240"/>
                <a:gd name="T17" fmla="*/ 52 h 82"/>
                <a:gd name="T18" fmla="*/ 60 w 240"/>
                <a:gd name="T19" fmla="*/ 37 h 82"/>
                <a:gd name="T20" fmla="*/ 60 w 240"/>
                <a:gd name="T21" fmla="*/ 45 h 82"/>
                <a:gd name="T22" fmla="*/ 68 w 240"/>
                <a:gd name="T23" fmla="*/ 0 h 82"/>
                <a:gd name="T24" fmla="*/ 75 w 240"/>
                <a:gd name="T25" fmla="*/ 60 h 82"/>
                <a:gd name="T26" fmla="*/ 83 w 240"/>
                <a:gd name="T27" fmla="*/ 37 h 82"/>
                <a:gd name="T28" fmla="*/ 83 w 240"/>
                <a:gd name="T29" fmla="*/ 45 h 82"/>
                <a:gd name="T30" fmla="*/ 90 w 240"/>
                <a:gd name="T31" fmla="*/ 22 h 82"/>
                <a:gd name="T32" fmla="*/ 98 w 240"/>
                <a:gd name="T33" fmla="*/ 15 h 82"/>
                <a:gd name="T34" fmla="*/ 105 w 240"/>
                <a:gd name="T35" fmla="*/ 67 h 82"/>
                <a:gd name="T36" fmla="*/ 113 w 240"/>
                <a:gd name="T37" fmla="*/ 30 h 82"/>
                <a:gd name="T38" fmla="*/ 113 w 240"/>
                <a:gd name="T39" fmla="*/ 45 h 82"/>
                <a:gd name="T40" fmla="*/ 120 w 240"/>
                <a:gd name="T41" fmla="*/ 7 h 82"/>
                <a:gd name="T42" fmla="*/ 128 w 240"/>
                <a:gd name="T43" fmla="*/ 60 h 82"/>
                <a:gd name="T44" fmla="*/ 135 w 240"/>
                <a:gd name="T45" fmla="*/ 45 h 82"/>
                <a:gd name="T46" fmla="*/ 135 w 240"/>
                <a:gd name="T47" fmla="*/ 37 h 82"/>
                <a:gd name="T48" fmla="*/ 143 w 240"/>
                <a:gd name="T49" fmla="*/ 15 h 82"/>
                <a:gd name="T50" fmla="*/ 150 w 240"/>
                <a:gd name="T51" fmla="*/ 67 h 82"/>
                <a:gd name="T52" fmla="*/ 158 w 240"/>
                <a:gd name="T53" fmla="*/ 52 h 82"/>
                <a:gd name="T54" fmla="*/ 158 w 240"/>
                <a:gd name="T55" fmla="*/ 45 h 82"/>
                <a:gd name="T56" fmla="*/ 165 w 240"/>
                <a:gd name="T57" fmla="*/ 7 h 82"/>
                <a:gd name="T58" fmla="*/ 173 w 240"/>
                <a:gd name="T59" fmla="*/ 67 h 82"/>
                <a:gd name="T60" fmla="*/ 180 w 240"/>
                <a:gd name="T61" fmla="*/ 45 h 82"/>
                <a:gd name="T62" fmla="*/ 180 w 240"/>
                <a:gd name="T63" fmla="*/ 37 h 82"/>
                <a:gd name="T64" fmla="*/ 188 w 240"/>
                <a:gd name="T65" fmla="*/ 7 h 82"/>
                <a:gd name="T66" fmla="*/ 195 w 240"/>
                <a:gd name="T67" fmla="*/ 60 h 82"/>
                <a:gd name="T68" fmla="*/ 203 w 240"/>
                <a:gd name="T69" fmla="*/ 52 h 82"/>
                <a:gd name="T70" fmla="*/ 203 w 240"/>
                <a:gd name="T71" fmla="*/ 37 h 82"/>
                <a:gd name="T72" fmla="*/ 210 w 240"/>
                <a:gd name="T73" fmla="*/ 22 h 82"/>
                <a:gd name="T74" fmla="*/ 218 w 240"/>
                <a:gd name="T75" fmla="*/ 52 h 82"/>
                <a:gd name="T76" fmla="*/ 225 w 240"/>
                <a:gd name="T77" fmla="*/ 37 h 82"/>
                <a:gd name="T78" fmla="*/ 225 w 240"/>
                <a:gd name="T79" fmla="*/ 45 h 82"/>
                <a:gd name="T80" fmla="*/ 233 w 240"/>
                <a:gd name="T81" fmla="*/ 30 h 82"/>
                <a:gd name="T82" fmla="*/ 240 w 240"/>
                <a:gd name="T83"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30"/>
                  </a:moveTo>
                  <a:lnTo>
                    <a:pt x="0" y="45"/>
                  </a:lnTo>
                  <a:lnTo>
                    <a:pt x="8" y="52"/>
                  </a:lnTo>
                  <a:lnTo>
                    <a:pt x="8" y="60"/>
                  </a:lnTo>
                  <a:lnTo>
                    <a:pt x="8" y="30"/>
                  </a:lnTo>
                  <a:lnTo>
                    <a:pt x="8" y="37"/>
                  </a:lnTo>
                  <a:lnTo>
                    <a:pt x="15" y="45"/>
                  </a:lnTo>
                  <a:lnTo>
                    <a:pt x="15" y="52"/>
                  </a:lnTo>
                  <a:lnTo>
                    <a:pt x="15" y="30"/>
                  </a:lnTo>
                  <a:lnTo>
                    <a:pt x="15" y="45"/>
                  </a:lnTo>
                  <a:lnTo>
                    <a:pt x="23" y="52"/>
                  </a:lnTo>
                  <a:lnTo>
                    <a:pt x="23" y="22"/>
                  </a:lnTo>
                  <a:lnTo>
                    <a:pt x="23" y="45"/>
                  </a:lnTo>
                  <a:lnTo>
                    <a:pt x="30" y="37"/>
                  </a:lnTo>
                  <a:lnTo>
                    <a:pt x="30" y="52"/>
                  </a:lnTo>
                  <a:lnTo>
                    <a:pt x="30" y="30"/>
                  </a:lnTo>
                  <a:lnTo>
                    <a:pt x="30" y="45"/>
                  </a:lnTo>
                  <a:lnTo>
                    <a:pt x="38" y="37"/>
                  </a:lnTo>
                  <a:lnTo>
                    <a:pt x="38" y="52"/>
                  </a:lnTo>
                  <a:lnTo>
                    <a:pt x="38" y="37"/>
                  </a:lnTo>
                  <a:lnTo>
                    <a:pt x="38" y="37"/>
                  </a:lnTo>
                  <a:lnTo>
                    <a:pt x="45" y="45"/>
                  </a:lnTo>
                  <a:lnTo>
                    <a:pt x="45" y="52"/>
                  </a:lnTo>
                  <a:lnTo>
                    <a:pt x="45" y="37"/>
                  </a:lnTo>
                  <a:lnTo>
                    <a:pt x="45" y="45"/>
                  </a:lnTo>
                  <a:lnTo>
                    <a:pt x="53" y="37"/>
                  </a:lnTo>
                  <a:lnTo>
                    <a:pt x="53" y="52"/>
                  </a:lnTo>
                  <a:lnTo>
                    <a:pt x="53" y="30"/>
                  </a:lnTo>
                  <a:lnTo>
                    <a:pt x="53" y="45"/>
                  </a:lnTo>
                  <a:lnTo>
                    <a:pt x="60" y="37"/>
                  </a:lnTo>
                  <a:lnTo>
                    <a:pt x="60" y="52"/>
                  </a:lnTo>
                  <a:lnTo>
                    <a:pt x="60" y="37"/>
                  </a:lnTo>
                  <a:lnTo>
                    <a:pt x="60" y="45"/>
                  </a:lnTo>
                  <a:lnTo>
                    <a:pt x="68" y="37"/>
                  </a:lnTo>
                  <a:lnTo>
                    <a:pt x="68" y="82"/>
                  </a:lnTo>
                  <a:lnTo>
                    <a:pt x="68" y="0"/>
                  </a:lnTo>
                  <a:lnTo>
                    <a:pt x="68" y="37"/>
                  </a:lnTo>
                  <a:lnTo>
                    <a:pt x="75" y="45"/>
                  </a:lnTo>
                  <a:lnTo>
                    <a:pt x="75" y="60"/>
                  </a:lnTo>
                  <a:lnTo>
                    <a:pt x="75" y="22"/>
                  </a:lnTo>
                  <a:lnTo>
                    <a:pt x="75" y="45"/>
                  </a:lnTo>
                  <a:lnTo>
                    <a:pt x="83" y="37"/>
                  </a:lnTo>
                  <a:lnTo>
                    <a:pt x="83" y="60"/>
                  </a:lnTo>
                  <a:lnTo>
                    <a:pt x="83" y="30"/>
                  </a:lnTo>
                  <a:lnTo>
                    <a:pt x="83" y="45"/>
                  </a:lnTo>
                  <a:lnTo>
                    <a:pt x="90" y="37"/>
                  </a:lnTo>
                  <a:lnTo>
                    <a:pt x="90" y="52"/>
                  </a:lnTo>
                  <a:lnTo>
                    <a:pt x="90" y="22"/>
                  </a:lnTo>
                  <a:lnTo>
                    <a:pt x="98" y="30"/>
                  </a:lnTo>
                  <a:lnTo>
                    <a:pt x="98" y="60"/>
                  </a:lnTo>
                  <a:lnTo>
                    <a:pt x="98" y="15"/>
                  </a:lnTo>
                  <a:lnTo>
                    <a:pt x="98" y="45"/>
                  </a:lnTo>
                  <a:lnTo>
                    <a:pt x="105" y="37"/>
                  </a:lnTo>
                  <a:lnTo>
                    <a:pt x="105" y="67"/>
                  </a:lnTo>
                  <a:lnTo>
                    <a:pt x="105" y="7"/>
                  </a:lnTo>
                  <a:lnTo>
                    <a:pt x="105" y="37"/>
                  </a:lnTo>
                  <a:lnTo>
                    <a:pt x="113" y="30"/>
                  </a:lnTo>
                  <a:lnTo>
                    <a:pt x="113" y="60"/>
                  </a:lnTo>
                  <a:lnTo>
                    <a:pt x="113" y="15"/>
                  </a:lnTo>
                  <a:lnTo>
                    <a:pt x="113" y="45"/>
                  </a:lnTo>
                  <a:lnTo>
                    <a:pt x="120" y="37"/>
                  </a:lnTo>
                  <a:lnTo>
                    <a:pt x="120" y="60"/>
                  </a:lnTo>
                  <a:lnTo>
                    <a:pt x="120" y="7"/>
                  </a:lnTo>
                  <a:lnTo>
                    <a:pt x="120" y="37"/>
                  </a:lnTo>
                  <a:lnTo>
                    <a:pt x="128" y="45"/>
                  </a:lnTo>
                  <a:lnTo>
                    <a:pt x="128" y="60"/>
                  </a:lnTo>
                  <a:lnTo>
                    <a:pt x="128" y="15"/>
                  </a:lnTo>
                  <a:lnTo>
                    <a:pt x="128" y="37"/>
                  </a:lnTo>
                  <a:lnTo>
                    <a:pt x="135" y="45"/>
                  </a:lnTo>
                  <a:lnTo>
                    <a:pt x="135" y="67"/>
                  </a:lnTo>
                  <a:lnTo>
                    <a:pt x="135" y="7"/>
                  </a:lnTo>
                  <a:lnTo>
                    <a:pt x="135" y="37"/>
                  </a:lnTo>
                  <a:lnTo>
                    <a:pt x="143" y="30"/>
                  </a:lnTo>
                  <a:lnTo>
                    <a:pt x="143" y="67"/>
                  </a:lnTo>
                  <a:lnTo>
                    <a:pt x="143" y="15"/>
                  </a:lnTo>
                  <a:lnTo>
                    <a:pt x="143" y="37"/>
                  </a:lnTo>
                  <a:lnTo>
                    <a:pt x="150" y="22"/>
                  </a:lnTo>
                  <a:lnTo>
                    <a:pt x="150" y="67"/>
                  </a:lnTo>
                  <a:lnTo>
                    <a:pt x="150" y="0"/>
                  </a:lnTo>
                  <a:lnTo>
                    <a:pt x="150" y="45"/>
                  </a:lnTo>
                  <a:lnTo>
                    <a:pt x="158" y="52"/>
                  </a:lnTo>
                  <a:lnTo>
                    <a:pt x="158" y="75"/>
                  </a:lnTo>
                  <a:lnTo>
                    <a:pt x="158" y="0"/>
                  </a:lnTo>
                  <a:lnTo>
                    <a:pt x="158" y="45"/>
                  </a:lnTo>
                  <a:lnTo>
                    <a:pt x="165" y="37"/>
                  </a:lnTo>
                  <a:lnTo>
                    <a:pt x="165" y="67"/>
                  </a:lnTo>
                  <a:lnTo>
                    <a:pt x="165" y="7"/>
                  </a:lnTo>
                  <a:lnTo>
                    <a:pt x="165" y="45"/>
                  </a:lnTo>
                  <a:lnTo>
                    <a:pt x="173" y="37"/>
                  </a:lnTo>
                  <a:lnTo>
                    <a:pt x="173" y="67"/>
                  </a:lnTo>
                  <a:lnTo>
                    <a:pt x="173" y="15"/>
                  </a:lnTo>
                  <a:lnTo>
                    <a:pt x="173" y="52"/>
                  </a:lnTo>
                  <a:lnTo>
                    <a:pt x="180" y="45"/>
                  </a:lnTo>
                  <a:lnTo>
                    <a:pt x="180" y="60"/>
                  </a:lnTo>
                  <a:lnTo>
                    <a:pt x="180" y="22"/>
                  </a:lnTo>
                  <a:lnTo>
                    <a:pt x="180" y="37"/>
                  </a:lnTo>
                  <a:lnTo>
                    <a:pt x="188" y="45"/>
                  </a:lnTo>
                  <a:lnTo>
                    <a:pt x="188" y="60"/>
                  </a:lnTo>
                  <a:lnTo>
                    <a:pt x="188" y="7"/>
                  </a:lnTo>
                  <a:lnTo>
                    <a:pt x="188" y="45"/>
                  </a:lnTo>
                  <a:lnTo>
                    <a:pt x="195" y="37"/>
                  </a:lnTo>
                  <a:lnTo>
                    <a:pt x="195" y="60"/>
                  </a:lnTo>
                  <a:lnTo>
                    <a:pt x="195" y="22"/>
                  </a:lnTo>
                  <a:lnTo>
                    <a:pt x="195" y="45"/>
                  </a:lnTo>
                  <a:lnTo>
                    <a:pt x="203" y="52"/>
                  </a:lnTo>
                  <a:lnTo>
                    <a:pt x="203" y="60"/>
                  </a:lnTo>
                  <a:lnTo>
                    <a:pt x="203" y="15"/>
                  </a:lnTo>
                  <a:lnTo>
                    <a:pt x="203" y="37"/>
                  </a:lnTo>
                  <a:lnTo>
                    <a:pt x="210" y="45"/>
                  </a:lnTo>
                  <a:lnTo>
                    <a:pt x="210" y="52"/>
                  </a:lnTo>
                  <a:lnTo>
                    <a:pt x="210" y="22"/>
                  </a:lnTo>
                  <a:lnTo>
                    <a:pt x="210" y="45"/>
                  </a:lnTo>
                  <a:lnTo>
                    <a:pt x="218" y="37"/>
                  </a:lnTo>
                  <a:lnTo>
                    <a:pt x="218" y="52"/>
                  </a:lnTo>
                  <a:lnTo>
                    <a:pt x="218" y="30"/>
                  </a:lnTo>
                  <a:lnTo>
                    <a:pt x="218" y="45"/>
                  </a:lnTo>
                  <a:lnTo>
                    <a:pt x="225" y="37"/>
                  </a:lnTo>
                  <a:lnTo>
                    <a:pt x="225" y="52"/>
                  </a:lnTo>
                  <a:lnTo>
                    <a:pt x="225" y="30"/>
                  </a:lnTo>
                  <a:lnTo>
                    <a:pt x="225" y="45"/>
                  </a:lnTo>
                  <a:lnTo>
                    <a:pt x="233" y="37"/>
                  </a:lnTo>
                  <a:lnTo>
                    <a:pt x="233" y="52"/>
                  </a:lnTo>
                  <a:lnTo>
                    <a:pt x="233" y="30"/>
                  </a:lnTo>
                  <a:lnTo>
                    <a:pt x="233" y="37"/>
                  </a:lnTo>
                  <a:lnTo>
                    <a:pt x="240" y="45"/>
                  </a:lnTo>
                  <a:lnTo>
                    <a:pt x="240" y="45"/>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6" name="Freeform 42"/>
            <p:cNvSpPr>
              <a:spLocks/>
            </p:cNvSpPr>
            <p:nvPr/>
          </p:nvSpPr>
          <p:spPr bwMode="auto">
            <a:xfrm>
              <a:off x="4123" y="1618"/>
              <a:ext cx="278" cy="21"/>
            </a:xfrm>
            <a:custGeom>
              <a:avLst/>
              <a:gdLst>
                <a:gd name="T0" fmla="*/ 8 w 398"/>
                <a:gd name="T1" fmla="*/ 15 h 22"/>
                <a:gd name="T2" fmla="*/ 15 w 398"/>
                <a:gd name="T3" fmla="*/ 7 h 22"/>
                <a:gd name="T4" fmla="*/ 15 w 398"/>
                <a:gd name="T5" fmla="*/ 15 h 22"/>
                <a:gd name="T6" fmla="*/ 23 w 398"/>
                <a:gd name="T7" fmla="*/ 7 h 22"/>
                <a:gd name="T8" fmla="*/ 30 w 398"/>
                <a:gd name="T9" fmla="*/ 15 h 22"/>
                <a:gd name="T10" fmla="*/ 45 w 398"/>
                <a:gd name="T11" fmla="*/ 15 h 22"/>
                <a:gd name="T12" fmla="*/ 68 w 398"/>
                <a:gd name="T13" fmla="*/ 15 h 22"/>
                <a:gd name="T14" fmla="*/ 83 w 398"/>
                <a:gd name="T15" fmla="*/ 15 h 22"/>
                <a:gd name="T16" fmla="*/ 105 w 398"/>
                <a:gd name="T17" fmla="*/ 7 h 22"/>
                <a:gd name="T18" fmla="*/ 113 w 398"/>
                <a:gd name="T19" fmla="*/ 7 h 22"/>
                <a:gd name="T20" fmla="*/ 113 w 398"/>
                <a:gd name="T21" fmla="*/ 15 h 22"/>
                <a:gd name="T22" fmla="*/ 120 w 398"/>
                <a:gd name="T23" fmla="*/ 7 h 22"/>
                <a:gd name="T24" fmla="*/ 128 w 398"/>
                <a:gd name="T25" fmla="*/ 15 h 22"/>
                <a:gd name="T26" fmla="*/ 135 w 398"/>
                <a:gd name="T27" fmla="*/ 7 h 22"/>
                <a:gd name="T28" fmla="*/ 135 w 398"/>
                <a:gd name="T29" fmla="*/ 15 h 22"/>
                <a:gd name="T30" fmla="*/ 150 w 398"/>
                <a:gd name="T31" fmla="*/ 7 h 22"/>
                <a:gd name="T32" fmla="*/ 158 w 398"/>
                <a:gd name="T33" fmla="*/ 15 h 22"/>
                <a:gd name="T34" fmla="*/ 173 w 398"/>
                <a:gd name="T35" fmla="*/ 15 h 22"/>
                <a:gd name="T36" fmla="*/ 195 w 398"/>
                <a:gd name="T37" fmla="*/ 15 h 22"/>
                <a:gd name="T38" fmla="*/ 218 w 398"/>
                <a:gd name="T39" fmla="*/ 15 h 22"/>
                <a:gd name="T40" fmla="*/ 240 w 398"/>
                <a:gd name="T41" fmla="*/ 15 h 22"/>
                <a:gd name="T42" fmla="*/ 270 w 398"/>
                <a:gd name="T43" fmla="*/ 15 h 22"/>
                <a:gd name="T44" fmla="*/ 278 w 398"/>
                <a:gd name="T45" fmla="*/ 7 h 22"/>
                <a:gd name="T46" fmla="*/ 285 w 398"/>
                <a:gd name="T47" fmla="*/ 15 h 22"/>
                <a:gd name="T48" fmla="*/ 293 w 398"/>
                <a:gd name="T49" fmla="*/ 15 h 22"/>
                <a:gd name="T50" fmla="*/ 300 w 398"/>
                <a:gd name="T51" fmla="*/ 15 h 22"/>
                <a:gd name="T52" fmla="*/ 308 w 398"/>
                <a:gd name="T53" fmla="*/ 7 h 22"/>
                <a:gd name="T54" fmla="*/ 308 w 398"/>
                <a:gd name="T55" fmla="*/ 15 h 22"/>
                <a:gd name="T56" fmla="*/ 315 w 398"/>
                <a:gd name="T57" fmla="*/ 7 h 22"/>
                <a:gd name="T58" fmla="*/ 323 w 398"/>
                <a:gd name="T59" fmla="*/ 22 h 22"/>
                <a:gd name="T60" fmla="*/ 330 w 398"/>
                <a:gd name="T61" fmla="*/ 7 h 22"/>
                <a:gd name="T62" fmla="*/ 338 w 398"/>
                <a:gd name="T63" fmla="*/ 7 h 22"/>
                <a:gd name="T64" fmla="*/ 338 w 398"/>
                <a:gd name="T65" fmla="*/ 7 h 22"/>
                <a:gd name="T66" fmla="*/ 345 w 398"/>
                <a:gd name="T67" fmla="*/ 7 h 22"/>
                <a:gd name="T68" fmla="*/ 353 w 398"/>
                <a:gd name="T69" fmla="*/ 22 h 22"/>
                <a:gd name="T70" fmla="*/ 360 w 398"/>
                <a:gd name="T71" fmla="*/ 7 h 22"/>
                <a:gd name="T72" fmla="*/ 360 w 398"/>
                <a:gd name="T73" fmla="*/ 15 h 22"/>
                <a:gd name="T74" fmla="*/ 368 w 398"/>
                <a:gd name="T75" fmla="*/ 7 h 22"/>
                <a:gd name="T76" fmla="*/ 375 w 398"/>
                <a:gd name="T77" fmla="*/ 15 h 22"/>
                <a:gd name="T78" fmla="*/ 383 w 398"/>
                <a:gd name="T79" fmla="*/ 7 h 22"/>
                <a:gd name="T80" fmla="*/ 383 w 398"/>
                <a:gd name="T81" fmla="*/ 15 h 22"/>
                <a:gd name="T82" fmla="*/ 390 w 398"/>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22">
                  <a:moveTo>
                    <a:pt x="0" y="15"/>
                  </a:moveTo>
                  <a:lnTo>
                    <a:pt x="8" y="7"/>
                  </a:lnTo>
                  <a:lnTo>
                    <a:pt x="8" y="15"/>
                  </a:lnTo>
                  <a:lnTo>
                    <a:pt x="8" y="0"/>
                  </a:lnTo>
                  <a:lnTo>
                    <a:pt x="8" y="15"/>
                  </a:lnTo>
                  <a:lnTo>
                    <a:pt x="15" y="7"/>
                  </a:lnTo>
                  <a:lnTo>
                    <a:pt x="15" y="22"/>
                  </a:lnTo>
                  <a:lnTo>
                    <a:pt x="15" y="7"/>
                  </a:lnTo>
                  <a:lnTo>
                    <a:pt x="15" y="15"/>
                  </a:lnTo>
                  <a:lnTo>
                    <a:pt x="23" y="7"/>
                  </a:lnTo>
                  <a:lnTo>
                    <a:pt x="23" y="15"/>
                  </a:lnTo>
                  <a:lnTo>
                    <a:pt x="23" y="7"/>
                  </a:lnTo>
                  <a:lnTo>
                    <a:pt x="23" y="15"/>
                  </a:lnTo>
                  <a:lnTo>
                    <a:pt x="30" y="7"/>
                  </a:lnTo>
                  <a:lnTo>
                    <a:pt x="30" y="15"/>
                  </a:lnTo>
                  <a:lnTo>
                    <a:pt x="30" y="15"/>
                  </a:lnTo>
                  <a:lnTo>
                    <a:pt x="38" y="15"/>
                  </a:lnTo>
                  <a:lnTo>
                    <a:pt x="45" y="15"/>
                  </a:lnTo>
                  <a:lnTo>
                    <a:pt x="53" y="15"/>
                  </a:lnTo>
                  <a:lnTo>
                    <a:pt x="60" y="15"/>
                  </a:lnTo>
                  <a:lnTo>
                    <a:pt x="68" y="15"/>
                  </a:lnTo>
                  <a:lnTo>
                    <a:pt x="83" y="15"/>
                  </a:lnTo>
                  <a:lnTo>
                    <a:pt x="75" y="15"/>
                  </a:lnTo>
                  <a:lnTo>
                    <a:pt x="83" y="15"/>
                  </a:lnTo>
                  <a:lnTo>
                    <a:pt x="90" y="15"/>
                  </a:lnTo>
                  <a:lnTo>
                    <a:pt x="98" y="15"/>
                  </a:lnTo>
                  <a:lnTo>
                    <a:pt x="105" y="7"/>
                  </a:lnTo>
                  <a:lnTo>
                    <a:pt x="105" y="7"/>
                  </a:lnTo>
                  <a:lnTo>
                    <a:pt x="105" y="15"/>
                  </a:lnTo>
                  <a:lnTo>
                    <a:pt x="113" y="7"/>
                  </a:lnTo>
                  <a:lnTo>
                    <a:pt x="113" y="15"/>
                  </a:lnTo>
                  <a:lnTo>
                    <a:pt x="113" y="7"/>
                  </a:lnTo>
                  <a:lnTo>
                    <a:pt x="113" y="15"/>
                  </a:lnTo>
                  <a:lnTo>
                    <a:pt x="120" y="7"/>
                  </a:lnTo>
                  <a:lnTo>
                    <a:pt x="120" y="22"/>
                  </a:lnTo>
                  <a:lnTo>
                    <a:pt x="120" y="7"/>
                  </a:lnTo>
                  <a:lnTo>
                    <a:pt x="120" y="15"/>
                  </a:lnTo>
                  <a:lnTo>
                    <a:pt x="128" y="7"/>
                  </a:lnTo>
                  <a:lnTo>
                    <a:pt x="128" y="15"/>
                  </a:lnTo>
                  <a:lnTo>
                    <a:pt x="128" y="7"/>
                  </a:lnTo>
                  <a:lnTo>
                    <a:pt x="128" y="15"/>
                  </a:lnTo>
                  <a:lnTo>
                    <a:pt x="135" y="7"/>
                  </a:lnTo>
                  <a:lnTo>
                    <a:pt x="135" y="15"/>
                  </a:lnTo>
                  <a:lnTo>
                    <a:pt x="135" y="7"/>
                  </a:lnTo>
                  <a:lnTo>
                    <a:pt x="135" y="15"/>
                  </a:lnTo>
                  <a:lnTo>
                    <a:pt x="143" y="15"/>
                  </a:lnTo>
                  <a:lnTo>
                    <a:pt x="150" y="7"/>
                  </a:lnTo>
                  <a:lnTo>
                    <a:pt x="150" y="7"/>
                  </a:lnTo>
                  <a:lnTo>
                    <a:pt x="150" y="15"/>
                  </a:lnTo>
                  <a:lnTo>
                    <a:pt x="158" y="7"/>
                  </a:lnTo>
                  <a:lnTo>
                    <a:pt x="158" y="15"/>
                  </a:lnTo>
                  <a:lnTo>
                    <a:pt x="158" y="15"/>
                  </a:lnTo>
                  <a:lnTo>
                    <a:pt x="165" y="15"/>
                  </a:lnTo>
                  <a:lnTo>
                    <a:pt x="173" y="15"/>
                  </a:lnTo>
                  <a:lnTo>
                    <a:pt x="180" y="15"/>
                  </a:lnTo>
                  <a:lnTo>
                    <a:pt x="188" y="15"/>
                  </a:lnTo>
                  <a:lnTo>
                    <a:pt x="195" y="15"/>
                  </a:lnTo>
                  <a:lnTo>
                    <a:pt x="203" y="15"/>
                  </a:lnTo>
                  <a:lnTo>
                    <a:pt x="210" y="15"/>
                  </a:lnTo>
                  <a:lnTo>
                    <a:pt x="218" y="15"/>
                  </a:lnTo>
                  <a:lnTo>
                    <a:pt x="225" y="15"/>
                  </a:lnTo>
                  <a:lnTo>
                    <a:pt x="233" y="15"/>
                  </a:lnTo>
                  <a:lnTo>
                    <a:pt x="240" y="15"/>
                  </a:lnTo>
                  <a:lnTo>
                    <a:pt x="248" y="15"/>
                  </a:lnTo>
                  <a:lnTo>
                    <a:pt x="255" y="15"/>
                  </a:lnTo>
                  <a:lnTo>
                    <a:pt x="270" y="15"/>
                  </a:lnTo>
                  <a:lnTo>
                    <a:pt x="263" y="15"/>
                  </a:lnTo>
                  <a:lnTo>
                    <a:pt x="270" y="15"/>
                  </a:lnTo>
                  <a:lnTo>
                    <a:pt x="278" y="7"/>
                  </a:lnTo>
                  <a:lnTo>
                    <a:pt x="278" y="15"/>
                  </a:lnTo>
                  <a:lnTo>
                    <a:pt x="285" y="7"/>
                  </a:lnTo>
                  <a:lnTo>
                    <a:pt x="285" y="15"/>
                  </a:lnTo>
                  <a:lnTo>
                    <a:pt x="285" y="15"/>
                  </a:lnTo>
                  <a:lnTo>
                    <a:pt x="293" y="7"/>
                  </a:lnTo>
                  <a:lnTo>
                    <a:pt x="293" y="15"/>
                  </a:lnTo>
                  <a:lnTo>
                    <a:pt x="293" y="7"/>
                  </a:lnTo>
                  <a:lnTo>
                    <a:pt x="300" y="15"/>
                  </a:lnTo>
                  <a:lnTo>
                    <a:pt x="300" y="15"/>
                  </a:lnTo>
                  <a:lnTo>
                    <a:pt x="300" y="7"/>
                  </a:lnTo>
                  <a:lnTo>
                    <a:pt x="300" y="15"/>
                  </a:lnTo>
                  <a:lnTo>
                    <a:pt x="308" y="7"/>
                  </a:lnTo>
                  <a:lnTo>
                    <a:pt x="308" y="22"/>
                  </a:lnTo>
                  <a:lnTo>
                    <a:pt x="308" y="7"/>
                  </a:lnTo>
                  <a:lnTo>
                    <a:pt x="308" y="15"/>
                  </a:lnTo>
                  <a:lnTo>
                    <a:pt x="315" y="7"/>
                  </a:lnTo>
                  <a:lnTo>
                    <a:pt x="315" y="15"/>
                  </a:lnTo>
                  <a:lnTo>
                    <a:pt x="315" y="7"/>
                  </a:lnTo>
                  <a:lnTo>
                    <a:pt x="315" y="15"/>
                  </a:lnTo>
                  <a:lnTo>
                    <a:pt x="323" y="7"/>
                  </a:lnTo>
                  <a:lnTo>
                    <a:pt x="323" y="22"/>
                  </a:lnTo>
                  <a:lnTo>
                    <a:pt x="323" y="7"/>
                  </a:lnTo>
                  <a:lnTo>
                    <a:pt x="323" y="15"/>
                  </a:lnTo>
                  <a:lnTo>
                    <a:pt x="330" y="7"/>
                  </a:lnTo>
                  <a:lnTo>
                    <a:pt x="330" y="7"/>
                  </a:lnTo>
                  <a:lnTo>
                    <a:pt x="330" y="15"/>
                  </a:lnTo>
                  <a:lnTo>
                    <a:pt x="338" y="7"/>
                  </a:lnTo>
                  <a:lnTo>
                    <a:pt x="338" y="15"/>
                  </a:lnTo>
                  <a:lnTo>
                    <a:pt x="338" y="7"/>
                  </a:lnTo>
                  <a:lnTo>
                    <a:pt x="338" y="7"/>
                  </a:lnTo>
                  <a:lnTo>
                    <a:pt x="345" y="15"/>
                  </a:lnTo>
                  <a:lnTo>
                    <a:pt x="345" y="15"/>
                  </a:lnTo>
                  <a:lnTo>
                    <a:pt x="345" y="7"/>
                  </a:lnTo>
                  <a:lnTo>
                    <a:pt x="345" y="7"/>
                  </a:lnTo>
                  <a:lnTo>
                    <a:pt x="353" y="15"/>
                  </a:lnTo>
                  <a:lnTo>
                    <a:pt x="353" y="22"/>
                  </a:lnTo>
                  <a:lnTo>
                    <a:pt x="353" y="7"/>
                  </a:lnTo>
                  <a:lnTo>
                    <a:pt x="353" y="15"/>
                  </a:lnTo>
                  <a:lnTo>
                    <a:pt x="360" y="7"/>
                  </a:lnTo>
                  <a:lnTo>
                    <a:pt x="360" y="15"/>
                  </a:lnTo>
                  <a:lnTo>
                    <a:pt x="360" y="7"/>
                  </a:lnTo>
                  <a:lnTo>
                    <a:pt x="360" y="15"/>
                  </a:lnTo>
                  <a:lnTo>
                    <a:pt x="368" y="7"/>
                  </a:lnTo>
                  <a:lnTo>
                    <a:pt x="368" y="22"/>
                  </a:lnTo>
                  <a:lnTo>
                    <a:pt x="368" y="7"/>
                  </a:lnTo>
                  <a:lnTo>
                    <a:pt x="368" y="15"/>
                  </a:lnTo>
                  <a:lnTo>
                    <a:pt x="375" y="7"/>
                  </a:lnTo>
                  <a:lnTo>
                    <a:pt x="375" y="15"/>
                  </a:lnTo>
                  <a:lnTo>
                    <a:pt x="375" y="7"/>
                  </a:lnTo>
                  <a:lnTo>
                    <a:pt x="375" y="15"/>
                  </a:lnTo>
                  <a:lnTo>
                    <a:pt x="383" y="7"/>
                  </a:lnTo>
                  <a:lnTo>
                    <a:pt x="383" y="15"/>
                  </a:lnTo>
                  <a:lnTo>
                    <a:pt x="383" y="7"/>
                  </a:lnTo>
                  <a:lnTo>
                    <a:pt x="383" y="15"/>
                  </a:lnTo>
                  <a:lnTo>
                    <a:pt x="390" y="7"/>
                  </a:lnTo>
                  <a:lnTo>
                    <a:pt x="390" y="22"/>
                  </a:lnTo>
                  <a:lnTo>
                    <a:pt x="390" y="7"/>
                  </a:lnTo>
                  <a:lnTo>
                    <a:pt x="390" y="15"/>
                  </a:lnTo>
                  <a:lnTo>
                    <a:pt x="398"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7" name="Freeform 43"/>
            <p:cNvSpPr>
              <a:spLocks/>
            </p:cNvSpPr>
            <p:nvPr/>
          </p:nvSpPr>
          <p:spPr bwMode="auto">
            <a:xfrm>
              <a:off x="4401" y="1590"/>
              <a:ext cx="168" cy="90"/>
            </a:xfrm>
            <a:custGeom>
              <a:avLst/>
              <a:gdLst>
                <a:gd name="T0" fmla="*/ 0 w 240"/>
                <a:gd name="T1" fmla="*/ 37 h 97"/>
                <a:gd name="T2" fmla="*/ 7 w 240"/>
                <a:gd name="T3" fmla="*/ 67 h 97"/>
                <a:gd name="T4" fmla="*/ 15 w 240"/>
                <a:gd name="T5" fmla="*/ 97 h 97"/>
                <a:gd name="T6" fmla="*/ 22 w 240"/>
                <a:gd name="T7" fmla="*/ 37 h 97"/>
                <a:gd name="T8" fmla="*/ 22 w 240"/>
                <a:gd name="T9" fmla="*/ 37 h 97"/>
                <a:gd name="T10" fmla="*/ 30 w 240"/>
                <a:gd name="T11" fmla="*/ 22 h 97"/>
                <a:gd name="T12" fmla="*/ 37 w 240"/>
                <a:gd name="T13" fmla="*/ 67 h 97"/>
                <a:gd name="T14" fmla="*/ 45 w 240"/>
                <a:gd name="T15" fmla="*/ 45 h 97"/>
                <a:gd name="T16" fmla="*/ 45 w 240"/>
                <a:gd name="T17" fmla="*/ 45 h 97"/>
                <a:gd name="T18" fmla="*/ 52 w 240"/>
                <a:gd name="T19" fmla="*/ 0 h 97"/>
                <a:gd name="T20" fmla="*/ 60 w 240"/>
                <a:gd name="T21" fmla="*/ 67 h 97"/>
                <a:gd name="T22" fmla="*/ 67 w 240"/>
                <a:gd name="T23" fmla="*/ 52 h 97"/>
                <a:gd name="T24" fmla="*/ 67 w 240"/>
                <a:gd name="T25" fmla="*/ 45 h 97"/>
                <a:gd name="T26" fmla="*/ 75 w 240"/>
                <a:gd name="T27" fmla="*/ 22 h 97"/>
                <a:gd name="T28" fmla="*/ 82 w 240"/>
                <a:gd name="T29" fmla="*/ 60 h 97"/>
                <a:gd name="T30" fmla="*/ 90 w 240"/>
                <a:gd name="T31" fmla="*/ 37 h 97"/>
                <a:gd name="T32" fmla="*/ 90 w 240"/>
                <a:gd name="T33" fmla="*/ 37 h 97"/>
                <a:gd name="T34" fmla="*/ 97 w 240"/>
                <a:gd name="T35" fmla="*/ 22 h 97"/>
                <a:gd name="T36" fmla="*/ 105 w 240"/>
                <a:gd name="T37" fmla="*/ 60 h 97"/>
                <a:gd name="T38" fmla="*/ 112 w 240"/>
                <a:gd name="T39" fmla="*/ 45 h 97"/>
                <a:gd name="T40" fmla="*/ 112 w 240"/>
                <a:gd name="T41" fmla="*/ 60 h 97"/>
                <a:gd name="T42" fmla="*/ 120 w 240"/>
                <a:gd name="T43" fmla="*/ 0 h 97"/>
                <a:gd name="T44" fmla="*/ 127 w 240"/>
                <a:gd name="T45" fmla="*/ 60 h 97"/>
                <a:gd name="T46" fmla="*/ 135 w 240"/>
                <a:gd name="T47" fmla="*/ 45 h 97"/>
                <a:gd name="T48" fmla="*/ 135 w 240"/>
                <a:gd name="T49" fmla="*/ 52 h 97"/>
                <a:gd name="T50" fmla="*/ 142 w 240"/>
                <a:gd name="T51" fmla="*/ 15 h 97"/>
                <a:gd name="T52" fmla="*/ 150 w 240"/>
                <a:gd name="T53" fmla="*/ 60 h 97"/>
                <a:gd name="T54" fmla="*/ 157 w 240"/>
                <a:gd name="T55" fmla="*/ 37 h 97"/>
                <a:gd name="T56" fmla="*/ 165 w 240"/>
                <a:gd name="T57" fmla="*/ 67 h 97"/>
                <a:gd name="T58" fmla="*/ 165 w 240"/>
                <a:gd name="T59" fmla="*/ 45 h 97"/>
                <a:gd name="T60" fmla="*/ 172 w 240"/>
                <a:gd name="T61" fmla="*/ 15 h 97"/>
                <a:gd name="T62" fmla="*/ 180 w 240"/>
                <a:gd name="T63" fmla="*/ 67 h 97"/>
                <a:gd name="T64" fmla="*/ 187 w 240"/>
                <a:gd name="T65" fmla="*/ 37 h 97"/>
                <a:gd name="T66" fmla="*/ 187 w 240"/>
                <a:gd name="T67" fmla="*/ 45 h 97"/>
                <a:gd name="T68" fmla="*/ 195 w 240"/>
                <a:gd name="T69" fmla="*/ 30 h 97"/>
                <a:gd name="T70" fmla="*/ 202 w 240"/>
                <a:gd name="T71" fmla="*/ 30 h 97"/>
                <a:gd name="T72" fmla="*/ 210 w 240"/>
                <a:gd name="T73" fmla="*/ 52 h 97"/>
                <a:gd name="T74" fmla="*/ 217 w 240"/>
                <a:gd name="T75" fmla="*/ 37 h 97"/>
                <a:gd name="T76" fmla="*/ 217 w 240"/>
                <a:gd name="T77" fmla="*/ 37 h 97"/>
                <a:gd name="T78" fmla="*/ 225 w 240"/>
                <a:gd name="T79" fmla="*/ 37 h 97"/>
                <a:gd name="T80" fmla="*/ 232 w 240"/>
                <a:gd name="T81" fmla="*/ 30 h 97"/>
                <a:gd name="T82" fmla="*/ 240 w 240"/>
                <a:gd name="T83"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37"/>
                  </a:moveTo>
                  <a:lnTo>
                    <a:pt x="0" y="52"/>
                  </a:lnTo>
                  <a:lnTo>
                    <a:pt x="0" y="37"/>
                  </a:lnTo>
                  <a:lnTo>
                    <a:pt x="0" y="45"/>
                  </a:lnTo>
                  <a:lnTo>
                    <a:pt x="7" y="37"/>
                  </a:lnTo>
                  <a:lnTo>
                    <a:pt x="7" y="67"/>
                  </a:lnTo>
                  <a:lnTo>
                    <a:pt x="7" y="0"/>
                  </a:lnTo>
                  <a:lnTo>
                    <a:pt x="15" y="7"/>
                  </a:lnTo>
                  <a:lnTo>
                    <a:pt x="15" y="97"/>
                  </a:lnTo>
                  <a:lnTo>
                    <a:pt x="15" y="0"/>
                  </a:lnTo>
                  <a:lnTo>
                    <a:pt x="15" y="45"/>
                  </a:lnTo>
                  <a:lnTo>
                    <a:pt x="22" y="37"/>
                  </a:lnTo>
                  <a:lnTo>
                    <a:pt x="22" y="60"/>
                  </a:lnTo>
                  <a:lnTo>
                    <a:pt x="22" y="0"/>
                  </a:lnTo>
                  <a:lnTo>
                    <a:pt x="22" y="37"/>
                  </a:lnTo>
                  <a:lnTo>
                    <a:pt x="30" y="45"/>
                  </a:lnTo>
                  <a:lnTo>
                    <a:pt x="30" y="52"/>
                  </a:lnTo>
                  <a:lnTo>
                    <a:pt x="30" y="22"/>
                  </a:lnTo>
                  <a:lnTo>
                    <a:pt x="30" y="45"/>
                  </a:lnTo>
                  <a:lnTo>
                    <a:pt x="37" y="37"/>
                  </a:lnTo>
                  <a:lnTo>
                    <a:pt x="37" y="67"/>
                  </a:lnTo>
                  <a:lnTo>
                    <a:pt x="37" y="7"/>
                  </a:lnTo>
                  <a:lnTo>
                    <a:pt x="37" y="37"/>
                  </a:lnTo>
                  <a:lnTo>
                    <a:pt x="45" y="45"/>
                  </a:lnTo>
                  <a:lnTo>
                    <a:pt x="45" y="60"/>
                  </a:lnTo>
                  <a:lnTo>
                    <a:pt x="45" y="22"/>
                  </a:lnTo>
                  <a:lnTo>
                    <a:pt x="45" y="45"/>
                  </a:lnTo>
                  <a:lnTo>
                    <a:pt x="52" y="37"/>
                  </a:lnTo>
                  <a:lnTo>
                    <a:pt x="52" y="67"/>
                  </a:lnTo>
                  <a:lnTo>
                    <a:pt x="52" y="0"/>
                  </a:lnTo>
                  <a:lnTo>
                    <a:pt x="52" y="45"/>
                  </a:lnTo>
                  <a:lnTo>
                    <a:pt x="60" y="52"/>
                  </a:lnTo>
                  <a:lnTo>
                    <a:pt x="60" y="67"/>
                  </a:lnTo>
                  <a:lnTo>
                    <a:pt x="60" y="7"/>
                  </a:lnTo>
                  <a:lnTo>
                    <a:pt x="60" y="45"/>
                  </a:lnTo>
                  <a:lnTo>
                    <a:pt x="67" y="52"/>
                  </a:lnTo>
                  <a:lnTo>
                    <a:pt x="67" y="60"/>
                  </a:lnTo>
                  <a:lnTo>
                    <a:pt x="67" y="15"/>
                  </a:lnTo>
                  <a:lnTo>
                    <a:pt x="67" y="45"/>
                  </a:lnTo>
                  <a:lnTo>
                    <a:pt x="75" y="52"/>
                  </a:lnTo>
                  <a:lnTo>
                    <a:pt x="75" y="67"/>
                  </a:lnTo>
                  <a:lnTo>
                    <a:pt x="75" y="22"/>
                  </a:lnTo>
                  <a:lnTo>
                    <a:pt x="75" y="52"/>
                  </a:lnTo>
                  <a:lnTo>
                    <a:pt x="82" y="45"/>
                  </a:lnTo>
                  <a:lnTo>
                    <a:pt x="82" y="60"/>
                  </a:lnTo>
                  <a:lnTo>
                    <a:pt x="82" y="15"/>
                  </a:lnTo>
                  <a:lnTo>
                    <a:pt x="82" y="45"/>
                  </a:lnTo>
                  <a:lnTo>
                    <a:pt x="90" y="37"/>
                  </a:lnTo>
                  <a:lnTo>
                    <a:pt x="90" y="67"/>
                  </a:lnTo>
                  <a:lnTo>
                    <a:pt x="90" y="7"/>
                  </a:lnTo>
                  <a:lnTo>
                    <a:pt x="90" y="37"/>
                  </a:lnTo>
                  <a:lnTo>
                    <a:pt x="97" y="45"/>
                  </a:lnTo>
                  <a:lnTo>
                    <a:pt x="97" y="60"/>
                  </a:lnTo>
                  <a:lnTo>
                    <a:pt x="97" y="22"/>
                  </a:lnTo>
                  <a:lnTo>
                    <a:pt x="97" y="45"/>
                  </a:lnTo>
                  <a:lnTo>
                    <a:pt x="105" y="52"/>
                  </a:lnTo>
                  <a:lnTo>
                    <a:pt x="105" y="60"/>
                  </a:lnTo>
                  <a:lnTo>
                    <a:pt x="105" y="22"/>
                  </a:lnTo>
                  <a:lnTo>
                    <a:pt x="105" y="37"/>
                  </a:lnTo>
                  <a:lnTo>
                    <a:pt x="112" y="45"/>
                  </a:lnTo>
                  <a:lnTo>
                    <a:pt x="112" y="60"/>
                  </a:lnTo>
                  <a:lnTo>
                    <a:pt x="112" y="15"/>
                  </a:lnTo>
                  <a:lnTo>
                    <a:pt x="112" y="60"/>
                  </a:lnTo>
                  <a:lnTo>
                    <a:pt x="120" y="67"/>
                  </a:lnTo>
                  <a:lnTo>
                    <a:pt x="120" y="75"/>
                  </a:lnTo>
                  <a:lnTo>
                    <a:pt x="120" y="0"/>
                  </a:lnTo>
                  <a:lnTo>
                    <a:pt x="120" y="45"/>
                  </a:lnTo>
                  <a:lnTo>
                    <a:pt x="127" y="52"/>
                  </a:lnTo>
                  <a:lnTo>
                    <a:pt x="127" y="60"/>
                  </a:lnTo>
                  <a:lnTo>
                    <a:pt x="127" y="15"/>
                  </a:lnTo>
                  <a:lnTo>
                    <a:pt x="127" y="52"/>
                  </a:lnTo>
                  <a:lnTo>
                    <a:pt x="135" y="45"/>
                  </a:lnTo>
                  <a:lnTo>
                    <a:pt x="135" y="60"/>
                  </a:lnTo>
                  <a:lnTo>
                    <a:pt x="135" y="15"/>
                  </a:lnTo>
                  <a:lnTo>
                    <a:pt x="135" y="52"/>
                  </a:lnTo>
                  <a:lnTo>
                    <a:pt x="142" y="45"/>
                  </a:lnTo>
                  <a:lnTo>
                    <a:pt x="142" y="67"/>
                  </a:lnTo>
                  <a:lnTo>
                    <a:pt x="142" y="15"/>
                  </a:lnTo>
                  <a:lnTo>
                    <a:pt x="142" y="45"/>
                  </a:lnTo>
                  <a:lnTo>
                    <a:pt x="150" y="52"/>
                  </a:lnTo>
                  <a:lnTo>
                    <a:pt x="150" y="60"/>
                  </a:lnTo>
                  <a:lnTo>
                    <a:pt x="150" y="15"/>
                  </a:lnTo>
                  <a:lnTo>
                    <a:pt x="150" y="45"/>
                  </a:lnTo>
                  <a:lnTo>
                    <a:pt x="157" y="37"/>
                  </a:lnTo>
                  <a:lnTo>
                    <a:pt x="157" y="7"/>
                  </a:lnTo>
                  <a:lnTo>
                    <a:pt x="157" y="60"/>
                  </a:lnTo>
                  <a:lnTo>
                    <a:pt x="165" y="67"/>
                  </a:lnTo>
                  <a:lnTo>
                    <a:pt x="165" y="75"/>
                  </a:lnTo>
                  <a:lnTo>
                    <a:pt x="165" y="0"/>
                  </a:lnTo>
                  <a:lnTo>
                    <a:pt x="165" y="45"/>
                  </a:lnTo>
                  <a:lnTo>
                    <a:pt x="172" y="52"/>
                  </a:lnTo>
                  <a:lnTo>
                    <a:pt x="172" y="60"/>
                  </a:lnTo>
                  <a:lnTo>
                    <a:pt x="172" y="15"/>
                  </a:lnTo>
                  <a:lnTo>
                    <a:pt x="172" y="45"/>
                  </a:lnTo>
                  <a:lnTo>
                    <a:pt x="180" y="37"/>
                  </a:lnTo>
                  <a:lnTo>
                    <a:pt x="180" y="67"/>
                  </a:lnTo>
                  <a:lnTo>
                    <a:pt x="180" y="15"/>
                  </a:lnTo>
                  <a:lnTo>
                    <a:pt x="180" y="45"/>
                  </a:lnTo>
                  <a:lnTo>
                    <a:pt x="187" y="37"/>
                  </a:lnTo>
                  <a:lnTo>
                    <a:pt x="187" y="52"/>
                  </a:lnTo>
                  <a:lnTo>
                    <a:pt x="187" y="30"/>
                  </a:lnTo>
                  <a:lnTo>
                    <a:pt x="187" y="45"/>
                  </a:lnTo>
                  <a:lnTo>
                    <a:pt x="195" y="37"/>
                  </a:lnTo>
                  <a:lnTo>
                    <a:pt x="195" y="52"/>
                  </a:lnTo>
                  <a:lnTo>
                    <a:pt x="195" y="30"/>
                  </a:lnTo>
                  <a:lnTo>
                    <a:pt x="202" y="37"/>
                  </a:lnTo>
                  <a:lnTo>
                    <a:pt x="202" y="60"/>
                  </a:lnTo>
                  <a:lnTo>
                    <a:pt x="202" y="30"/>
                  </a:lnTo>
                  <a:lnTo>
                    <a:pt x="202" y="45"/>
                  </a:lnTo>
                  <a:lnTo>
                    <a:pt x="210" y="37"/>
                  </a:lnTo>
                  <a:lnTo>
                    <a:pt x="210" y="52"/>
                  </a:lnTo>
                  <a:lnTo>
                    <a:pt x="210" y="30"/>
                  </a:lnTo>
                  <a:lnTo>
                    <a:pt x="210" y="45"/>
                  </a:lnTo>
                  <a:lnTo>
                    <a:pt x="217" y="37"/>
                  </a:lnTo>
                  <a:lnTo>
                    <a:pt x="217" y="52"/>
                  </a:lnTo>
                  <a:lnTo>
                    <a:pt x="217" y="30"/>
                  </a:lnTo>
                  <a:lnTo>
                    <a:pt x="217" y="37"/>
                  </a:lnTo>
                  <a:lnTo>
                    <a:pt x="225" y="45"/>
                  </a:lnTo>
                  <a:lnTo>
                    <a:pt x="225" y="52"/>
                  </a:lnTo>
                  <a:lnTo>
                    <a:pt x="225" y="37"/>
                  </a:lnTo>
                  <a:lnTo>
                    <a:pt x="225" y="45"/>
                  </a:lnTo>
                  <a:lnTo>
                    <a:pt x="232" y="52"/>
                  </a:lnTo>
                  <a:lnTo>
                    <a:pt x="232" y="30"/>
                  </a:lnTo>
                  <a:lnTo>
                    <a:pt x="232" y="45"/>
                  </a:lnTo>
                  <a:lnTo>
                    <a:pt x="240" y="37"/>
                  </a:lnTo>
                  <a:lnTo>
                    <a:pt x="240" y="52"/>
                  </a:lnTo>
                  <a:lnTo>
                    <a:pt x="240" y="22"/>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8" name="Freeform 44"/>
            <p:cNvSpPr>
              <a:spLocks/>
            </p:cNvSpPr>
            <p:nvPr/>
          </p:nvSpPr>
          <p:spPr bwMode="auto">
            <a:xfrm>
              <a:off x="4569" y="1590"/>
              <a:ext cx="168" cy="69"/>
            </a:xfrm>
            <a:custGeom>
              <a:avLst/>
              <a:gdLst>
                <a:gd name="T0" fmla="*/ 7 w 240"/>
                <a:gd name="T1" fmla="*/ 75 h 75"/>
                <a:gd name="T2" fmla="*/ 15 w 240"/>
                <a:gd name="T3" fmla="*/ 45 h 75"/>
                <a:gd name="T4" fmla="*/ 15 w 240"/>
                <a:gd name="T5" fmla="*/ 45 h 75"/>
                <a:gd name="T6" fmla="*/ 22 w 240"/>
                <a:gd name="T7" fmla="*/ 0 h 75"/>
                <a:gd name="T8" fmla="*/ 30 w 240"/>
                <a:gd name="T9" fmla="*/ 52 h 75"/>
                <a:gd name="T10" fmla="*/ 37 w 240"/>
                <a:gd name="T11" fmla="*/ 37 h 75"/>
                <a:gd name="T12" fmla="*/ 37 w 240"/>
                <a:gd name="T13" fmla="*/ 45 h 75"/>
                <a:gd name="T14" fmla="*/ 45 w 240"/>
                <a:gd name="T15" fmla="*/ 7 h 75"/>
                <a:gd name="T16" fmla="*/ 52 w 240"/>
                <a:gd name="T17" fmla="*/ 60 h 75"/>
                <a:gd name="T18" fmla="*/ 60 w 240"/>
                <a:gd name="T19" fmla="*/ 37 h 75"/>
                <a:gd name="T20" fmla="*/ 60 w 240"/>
                <a:gd name="T21" fmla="*/ 45 h 75"/>
                <a:gd name="T22" fmla="*/ 67 w 240"/>
                <a:gd name="T23" fmla="*/ 15 h 75"/>
                <a:gd name="T24" fmla="*/ 75 w 240"/>
                <a:gd name="T25" fmla="*/ 60 h 75"/>
                <a:gd name="T26" fmla="*/ 82 w 240"/>
                <a:gd name="T27" fmla="*/ 60 h 75"/>
                <a:gd name="T28" fmla="*/ 82 w 240"/>
                <a:gd name="T29" fmla="*/ 45 h 75"/>
                <a:gd name="T30" fmla="*/ 90 w 240"/>
                <a:gd name="T31" fmla="*/ 22 h 75"/>
                <a:gd name="T32" fmla="*/ 97 w 240"/>
                <a:gd name="T33" fmla="*/ 67 h 75"/>
                <a:gd name="T34" fmla="*/ 105 w 240"/>
                <a:gd name="T35" fmla="*/ 30 h 75"/>
                <a:gd name="T36" fmla="*/ 105 w 240"/>
                <a:gd name="T37" fmla="*/ 37 h 75"/>
                <a:gd name="T38" fmla="*/ 112 w 240"/>
                <a:gd name="T39" fmla="*/ 15 h 75"/>
                <a:gd name="T40" fmla="*/ 120 w 240"/>
                <a:gd name="T41" fmla="*/ 60 h 75"/>
                <a:gd name="T42" fmla="*/ 127 w 240"/>
                <a:gd name="T43" fmla="*/ 37 h 75"/>
                <a:gd name="T44" fmla="*/ 127 w 240"/>
                <a:gd name="T45" fmla="*/ 45 h 75"/>
                <a:gd name="T46" fmla="*/ 135 w 240"/>
                <a:gd name="T47" fmla="*/ 15 h 75"/>
                <a:gd name="T48" fmla="*/ 142 w 240"/>
                <a:gd name="T49" fmla="*/ 67 h 75"/>
                <a:gd name="T50" fmla="*/ 150 w 240"/>
                <a:gd name="T51" fmla="*/ 30 h 75"/>
                <a:gd name="T52" fmla="*/ 150 w 240"/>
                <a:gd name="T53" fmla="*/ 45 h 75"/>
                <a:gd name="T54" fmla="*/ 157 w 240"/>
                <a:gd name="T55" fmla="*/ 15 h 75"/>
                <a:gd name="T56" fmla="*/ 165 w 240"/>
                <a:gd name="T57" fmla="*/ 67 h 75"/>
                <a:gd name="T58" fmla="*/ 172 w 240"/>
                <a:gd name="T59" fmla="*/ 52 h 75"/>
                <a:gd name="T60" fmla="*/ 172 w 240"/>
                <a:gd name="T61" fmla="*/ 45 h 75"/>
                <a:gd name="T62" fmla="*/ 180 w 240"/>
                <a:gd name="T63" fmla="*/ 0 h 75"/>
                <a:gd name="T64" fmla="*/ 187 w 240"/>
                <a:gd name="T65" fmla="*/ 60 h 75"/>
                <a:gd name="T66" fmla="*/ 195 w 240"/>
                <a:gd name="T67" fmla="*/ 37 h 75"/>
                <a:gd name="T68" fmla="*/ 195 w 240"/>
                <a:gd name="T69" fmla="*/ 37 h 75"/>
                <a:gd name="T70" fmla="*/ 202 w 240"/>
                <a:gd name="T71" fmla="*/ 0 h 75"/>
                <a:gd name="T72" fmla="*/ 210 w 240"/>
                <a:gd name="T73" fmla="*/ 67 h 75"/>
                <a:gd name="T74" fmla="*/ 217 w 240"/>
                <a:gd name="T75" fmla="*/ 45 h 75"/>
                <a:gd name="T76" fmla="*/ 217 w 240"/>
                <a:gd name="T77" fmla="*/ 45 h 75"/>
                <a:gd name="T78" fmla="*/ 225 w 240"/>
                <a:gd name="T79" fmla="*/ 22 h 75"/>
                <a:gd name="T80" fmla="*/ 232 w 240"/>
                <a:gd name="T81" fmla="*/ 52 h 75"/>
                <a:gd name="T82" fmla="*/ 240 w 240"/>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45"/>
                  </a:moveTo>
                  <a:lnTo>
                    <a:pt x="7" y="52"/>
                  </a:lnTo>
                  <a:lnTo>
                    <a:pt x="7" y="75"/>
                  </a:lnTo>
                  <a:lnTo>
                    <a:pt x="7" y="0"/>
                  </a:lnTo>
                  <a:lnTo>
                    <a:pt x="7" y="37"/>
                  </a:lnTo>
                  <a:lnTo>
                    <a:pt x="15" y="45"/>
                  </a:lnTo>
                  <a:lnTo>
                    <a:pt x="15" y="67"/>
                  </a:lnTo>
                  <a:lnTo>
                    <a:pt x="15" y="15"/>
                  </a:lnTo>
                  <a:lnTo>
                    <a:pt x="15" y="45"/>
                  </a:lnTo>
                  <a:lnTo>
                    <a:pt x="22" y="37"/>
                  </a:lnTo>
                  <a:lnTo>
                    <a:pt x="22" y="60"/>
                  </a:lnTo>
                  <a:lnTo>
                    <a:pt x="22" y="0"/>
                  </a:lnTo>
                  <a:lnTo>
                    <a:pt x="22" y="37"/>
                  </a:lnTo>
                  <a:lnTo>
                    <a:pt x="30" y="45"/>
                  </a:lnTo>
                  <a:lnTo>
                    <a:pt x="30" y="52"/>
                  </a:lnTo>
                  <a:lnTo>
                    <a:pt x="30" y="22"/>
                  </a:lnTo>
                  <a:lnTo>
                    <a:pt x="30" y="45"/>
                  </a:lnTo>
                  <a:lnTo>
                    <a:pt x="37" y="37"/>
                  </a:lnTo>
                  <a:lnTo>
                    <a:pt x="37" y="67"/>
                  </a:lnTo>
                  <a:lnTo>
                    <a:pt x="37" y="7"/>
                  </a:lnTo>
                  <a:lnTo>
                    <a:pt x="37" y="45"/>
                  </a:lnTo>
                  <a:lnTo>
                    <a:pt x="45" y="37"/>
                  </a:lnTo>
                  <a:lnTo>
                    <a:pt x="45" y="60"/>
                  </a:lnTo>
                  <a:lnTo>
                    <a:pt x="45" y="7"/>
                  </a:lnTo>
                  <a:lnTo>
                    <a:pt x="45" y="37"/>
                  </a:lnTo>
                  <a:lnTo>
                    <a:pt x="52" y="45"/>
                  </a:lnTo>
                  <a:lnTo>
                    <a:pt x="52" y="60"/>
                  </a:lnTo>
                  <a:lnTo>
                    <a:pt x="52" y="22"/>
                  </a:lnTo>
                  <a:lnTo>
                    <a:pt x="52" y="30"/>
                  </a:lnTo>
                  <a:lnTo>
                    <a:pt x="60" y="37"/>
                  </a:lnTo>
                  <a:lnTo>
                    <a:pt x="60" y="67"/>
                  </a:lnTo>
                  <a:lnTo>
                    <a:pt x="60" y="22"/>
                  </a:lnTo>
                  <a:lnTo>
                    <a:pt x="60" y="45"/>
                  </a:lnTo>
                  <a:lnTo>
                    <a:pt x="67" y="37"/>
                  </a:lnTo>
                  <a:lnTo>
                    <a:pt x="67" y="60"/>
                  </a:lnTo>
                  <a:lnTo>
                    <a:pt x="67" y="15"/>
                  </a:lnTo>
                  <a:lnTo>
                    <a:pt x="67" y="45"/>
                  </a:lnTo>
                  <a:lnTo>
                    <a:pt x="75" y="37"/>
                  </a:lnTo>
                  <a:lnTo>
                    <a:pt x="75" y="60"/>
                  </a:lnTo>
                  <a:lnTo>
                    <a:pt x="75" y="22"/>
                  </a:lnTo>
                  <a:lnTo>
                    <a:pt x="75" y="52"/>
                  </a:lnTo>
                  <a:lnTo>
                    <a:pt x="82" y="60"/>
                  </a:lnTo>
                  <a:lnTo>
                    <a:pt x="82" y="60"/>
                  </a:lnTo>
                  <a:lnTo>
                    <a:pt x="82" y="15"/>
                  </a:lnTo>
                  <a:lnTo>
                    <a:pt x="82" y="45"/>
                  </a:lnTo>
                  <a:lnTo>
                    <a:pt x="90" y="52"/>
                  </a:lnTo>
                  <a:lnTo>
                    <a:pt x="90" y="60"/>
                  </a:lnTo>
                  <a:lnTo>
                    <a:pt x="90" y="22"/>
                  </a:lnTo>
                  <a:lnTo>
                    <a:pt x="90" y="45"/>
                  </a:lnTo>
                  <a:lnTo>
                    <a:pt x="97" y="52"/>
                  </a:lnTo>
                  <a:lnTo>
                    <a:pt x="97" y="67"/>
                  </a:lnTo>
                  <a:lnTo>
                    <a:pt x="97" y="15"/>
                  </a:lnTo>
                  <a:lnTo>
                    <a:pt x="97" y="37"/>
                  </a:lnTo>
                  <a:lnTo>
                    <a:pt x="105" y="30"/>
                  </a:lnTo>
                  <a:lnTo>
                    <a:pt x="105" y="67"/>
                  </a:lnTo>
                  <a:lnTo>
                    <a:pt x="105" y="7"/>
                  </a:lnTo>
                  <a:lnTo>
                    <a:pt x="105" y="37"/>
                  </a:lnTo>
                  <a:lnTo>
                    <a:pt x="112" y="45"/>
                  </a:lnTo>
                  <a:lnTo>
                    <a:pt x="112" y="60"/>
                  </a:lnTo>
                  <a:lnTo>
                    <a:pt x="112" y="15"/>
                  </a:lnTo>
                  <a:lnTo>
                    <a:pt x="112" y="45"/>
                  </a:lnTo>
                  <a:lnTo>
                    <a:pt x="120" y="52"/>
                  </a:lnTo>
                  <a:lnTo>
                    <a:pt x="120" y="60"/>
                  </a:lnTo>
                  <a:lnTo>
                    <a:pt x="120" y="0"/>
                  </a:lnTo>
                  <a:lnTo>
                    <a:pt x="120" y="45"/>
                  </a:lnTo>
                  <a:lnTo>
                    <a:pt x="127" y="37"/>
                  </a:lnTo>
                  <a:lnTo>
                    <a:pt x="127" y="67"/>
                  </a:lnTo>
                  <a:lnTo>
                    <a:pt x="127" y="15"/>
                  </a:lnTo>
                  <a:lnTo>
                    <a:pt x="127" y="45"/>
                  </a:lnTo>
                  <a:lnTo>
                    <a:pt x="135" y="52"/>
                  </a:lnTo>
                  <a:lnTo>
                    <a:pt x="135" y="67"/>
                  </a:lnTo>
                  <a:lnTo>
                    <a:pt x="135" y="15"/>
                  </a:lnTo>
                  <a:lnTo>
                    <a:pt x="135" y="52"/>
                  </a:lnTo>
                  <a:lnTo>
                    <a:pt x="142" y="45"/>
                  </a:lnTo>
                  <a:lnTo>
                    <a:pt x="142" y="67"/>
                  </a:lnTo>
                  <a:lnTo>
                    <a:pt x="142" y="7"/>
                  </a:lnTo>
                  <a:lnTo>
                    <a:pt x="142" y="37"/>
                  </a:lnTo>
                  <a:lnTo>
                    <a:pt x="150" y="30"/>
                  </a:lnTo>
                  <a:lnTo>
                    <a:pt x="150" y="60"/>
                  </a:lnTo>
                  <a:lnTo>
                    <a:pt x="150" y="7"/>
                  </a:lnTo>
                  <a:lnTo>
                    <a:pt x="150" y="45"/>
                  </a:lnTo>
                  <a:lnTo>
                    <a:pt x="157" y="52"/>
                  </a:lnTo>
                  <a:lnTo>
                    <a:pt x="157" y="60"/>
                  </a:lnTo>
                  <a:lnTo>
                    <a:pt x="157" y="15"/>
                  </a:lnTo>
                  <a:lnTo>
                    <a:pt x="157" y="45"/>
                  </a:lnTo>
                  <a:lnTo>
                    <a:pt x="165" y="52"/>
                  </a:lnTo>
                  <a:lnTo>
                    <a:pt x="165" y="67"/>
                  </a:lnTo>
                  <a:lnTo>
                    <a:pt x="165" y="0"/>
                  </a:lnTo>
                  <a:lnTo>
                    <a:pt x="165" y="45"/>
                  </a:lnTo>
                  <a:lnTo>
                    <a:pt x="172" y="52"/>
                  </a:lnTo>
                  <a:lnTo>
                    <a:pt x="172" y="67"/>
                  </a:lnTo>
                  <a:lnTo>
                    <a:pt x="172" y="15"/>
                  </a:lnTo>
                  <a:lnTo>
                    <a:pt x="172" y="45"/>
                  </a:lnTo>
                  <a:lnTo>
                    <a:pt x="180" y="52"/>
                  </a:lnTo>
                  <a:lnTo>
                    <a:pt x="180" y="67"/>
                  </a:lnTo>
                  <a:lnTo>
                    <a:pt x="180" y="0"/>
                  </a:lnTo>
                  <a:lnTo>
                    <a:pt x="180" y="45"/>
                  </a:lnTo>
                  <a:lnTo>
                    <a:pt x="187" y="52"/>
                  </a:lnTo>
                  <a:lnTo>
                    <a:pt x="187" y="60"/>
                  </a:lnTo>
                  <a:lnTo>
                    <a:pt x="187" y="15"/>
                  </a:lnTo>
                  <a:lnTo>
                    <a:pt x="187" y="45"/>
                  </a:lnTo>
                  <a:lnTo>
                    <a:pt x="195" y="37"/>
                  </a:lnTo>
                  <a:lnTo>
                    <a:pt x="195" y="75"/>
                  </a:lnTo>
                  <a:lnTo>
                    <a:pt x="195" y="7"/>
                  </a:lnTo>
                  <a:lnTo>
                    <a:pt x="195" y="37"/>
                  </a:lnTo>
                  <a:lnTo>
                    <a:pt x="202" y="45"/>
                  </a:lnTo>
                  <a:lnTo>
                    <a:pt x="202" y="67"/>
                  </a:lnTo>
                  <a:lnTo>
                    <a:pt x="202" y="0"/>
                  </a:lnTo>
                  <a:lnTo>
                    <a:pt x="202" y="52"/>
                  </a:lnTo>
                  <a:lnTo>
                    <a:pt x="210" y="45"/>
                  </a:lnTo>
                  <a:lnTo>
                    <a:pt x="210" y="67"/>
                  </a:lnTo>
                  <a:lnTo>
                    <a:pt x="210" y="7"/>
                  </a:lnTo>
                  <a:lnTo>
                    <a:pt x="210" y="37"/>
                  </a:lnTo>
                  <a:lnTo>
                    <a:pt x="217" y="45"/>
                  </a:lnTo>
                  <a:lnTo>
                    <a:pt x="217" y="60"/>
                  </a:lnTo>
                  <a:lnTo>
                    <a:pt x="217" y="0"/>
                  </a:lnTo>
                  <a:lnTo>
                    <a:pt x="217" y="45"/>
                  </a:lnTo>
                  <a:lnTo>
                    <a:pt x="225" y="52"/>
                  </a:lnTo>
                  <a:lnTo>
                    <a:pt x="225" y="60"/>
                  </a:lnTo>
                  <a:lnTo>
                    <a:pt x="225" y="22"/>
                  </a:lnTo>
                  <a:lnTo>
                    <a:pt x="225" y="37"/>
                  </a:lnTo>
                  <a:lnTo>
                    <a:pt x="232" y="45"/>
                  </a:lnTo>
                  <a:lnTo>
                    <a:pt x="232" y="52"/>
                  </a:lnTo>
                  <a:lnTo>
                    <a:pt x="232" y="30"/>
                  </a:lnTo>
                  <a:lnTo>
                    <a:pt x="232" y="45"/>
                  </a:lnTo>
                  <a:lnTo>
                    <a:pt x="240" y="37"/>
                  </a:lnTo>
                  <a:lnTo>
                    <a:pt x="240" y="67"/>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9" name="Freeform 45"/>
            <p:cNvSpPr>
              <a:spLocks/>
            </p:cNvSpPr>
            <p:nvPr/>
          </p:nvSpPr>
          <p:spPr bwMode="auto">
            <a:xfrm>
              <a:off x="4737" y="1597"/>
              <a:ext cx="10" cy="49"/>
            </a:xfrm>
            <a:custGeom>
              <a:avLst/>
              <a:gdLst>
                <a:gd name="T0" fmla="*/ 0 w 15"/>
                <a:gd name="T1" fmla="*/ 15 h 53"/>
                <a:gd name="T2" fmla="*/ 0 w 15"/>
                <a:gd name="T3" fmla="*/ 30 h 53"/>
                <a:gd name="T4" fmla="*/ 7 w 15"/>
                <a:gd name="T5" fmla="*/ 38 h 53"/>
                <a:gd name="T6" fmla="*/ 7 w 15"/>
                <a:gd name="T7" fmla="*/ 53 h 53"/>
                <a:gd name="T8" fmla="*/ 7 w 15"/>
                <a:gd name="T9" fmla="*/ 0 h 53"/>
                <a:gd name="T10" fmla="*/ 7 w 15"/>
                <a:gd name="T11" fmla="*/ 38 h 53"/>
                <a:gd name="T12" fmla="*/ 15 w 15"/>
                <a:gd name="T13" fmla="*/ 38 h 53"/>
              </a:gdLst>
              <a:ahLst/>
              <a:cxnLst>
                <a:cxn ang="0">
                  <a:pos x="T0" y="T1"/>
                </a:cxn>
                <a:cxn ang="0">
                  <a:pos x="T2" y="T3"/>
                </a:cxn>
                <a:cxn ang="0">
                  <a:pos x="T4" y="T5"/>
                </a:cxn>
                <a:cxn ang="0">
                  <a:pos x="T6" y="T7"/>
                </a:cxn>
                <a:cxn ang="0">
                  <a:pos x="T8" y="T9"/>
                </a:cxn>
                <a:cxn ang="0">
                  <a:pos x="T10" y="T11"/>
                </a:cxn>
                <a:cxn ang="0">
                  <a:pos x="T12" y="T13"/>
                </a:cxn>
              </a:cxnLst>
              <a:rect l="0" t="0" r="r" b="b"/>
              <a:pathLst>
                <a:path w="15" h="53">
                  <a:moveTo>
                    <a:pt x="0" y="15"/>
                  </a:moveTo>
                  <a:lnTo>
                    <a:pt x="0" y="30"/>
                  </a:lnTo>
                  <a:lnTo>
                    <a:pt x="7" y="38"/>
                  </a:lnTo>
                  <a:lnTo>
                    <a:pt x="7" y="53"/>
                  </a:lnTo>
                  <a:lnTo>
                    <a:pt x="7" y="0"/>
                  </a:lnTo>
                  <a:lnTo>
                    <a:pt x="7" y="38"/>
                  </a:lnTo>
                  <a:lnTo>
                    <a:pt x="1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0" name="Freeform 46"/>
            <p:cNvSpPr>
              <a:spLocks/>
            </p:cNvSpPr>
            <p:nvPr/>
          </p:nvSpPr>
          <p:spPr bwMode="auto">
            <a:xfrm>
              <a:off x="3399" y="1646"/>
              <a:ext cx="220" cy="89"/>
            </a:xfrm>
            <a:custGeom>
              <a:avLst/>
              <a:gdLst>
                <a:gd name="T0" fmla="*/ 15 w 315"/>
                <a:gd name="T1" fmla="*/ 45 h 97"/>
                <a:gd name="T2" fmla="*/ 38 w 315"/>
                <a:gd name="T3" fmla="*/ 45 h 97"/>
                <a:gd name="T4" fmla="*/ 60 w 315"/>
                <a:gd name="T5" fmla="*/ 45 h 97"/>
                <a:gd name="T6" fmla="*/ 83 w 315"/>
                <a:gd name="T7" fmla="*/ 45 h 97"/>
                <a:gd name="T8" fmla="*/ 90 w 315"/>
                <a:gd name="T9" fmla="*/ 37 h 97"/>
                <a:gd name="T10" fmla="*/ 98 w 315"/>
                <a:gd name="T11" fmla="*/ 52 h 97"/>
                <a:gd name="T12" fmla="*/ 113 w 315"/>
                <a:gd name="T13" fmla="*/ 45 h 97"/>
                <a:gd name="T14" fmla="*/ 113 w 315"/>
                <a:gd name="T15" fmla="*/ 45 h 97"/>
                <a:gd name="T16" fmla="*/ 120 w 315"/>
                <a:gd name="T17" fmla="*/ 37 h 97"/>
                <a:gd name="T18" fmla="*/ 128 w 315"/>
                <a:gd name="T19" fmla="*/ 60 h 97"/>
                <a:gd name="T20" fmla="*/ 135 w 315"/>
                <a:gd name="T21" fmla="*/ 37 h 97"/>
                <a:gd name="T22" fmla="*/ 135 w 315"/>
                <a:gd name="T23" fmla="*/ 45 h 97"/>
                <a:gd name="T24" fmla="*/ 143 w 315"/>
                <a:gd name="T25" fmla="*/ 37 h 97"/>
                <a:gd name="T26" fmla="*/ 150 w 315"/>
                <a:gd name="T27" fmla="*/ 52 h 97"/>
                <a:gd name="T28" fmla="*/ 158 w 315"/>
                <a:gd name="T29" fmla="*/ 37 h 97"/>
                <a:gd name="T30" fmla="*/ 158 w 315"/>
                <a:gd name="T31" fmla="*/ 45 h 97"/>
                <a:gd name="T32" fmla="*/ 165 w 315"/>
                <a:gd name="T33" fmla="*/ 30 h 97"/>
                <a:gd name="T34" fmla="*/ 173 w 315"/>
                <a:gd name="T35" fmla="*/ 67 h 97"/>
                <a:gd name="T36" fmla="*/ 180 w 315"/>
                <a:gd name="T37" fmla="*/ 37 h 97"/>
                <a:gd name="T38" fmla="*/ 180 w 315"/>
                <a:gd name="T39" fmla="*/ 45 h 97"/>
                <a:gd name="T40" fmla="*/ 188 w 315"/>
                <a:gd name="T41" fmla="*/ 37 h 97"/>
                <a:gd name="T42" fmla="*/ 195 w 315"/>
                <a:gd name="T43" fmla="*/ 60 h 97"/>
                <a:gd name="T44" fmla="*/ 203 w 315"/>
                <a:gd name="T45" fmla="*/ 60 h 97"/>
                <a:gd name="T46" fmla="*/ 210 w 315"/>
                <a:gd name="T47" fmla="*/ 52 h 97"/>
                <a:gd name="T48" fmla="*/ 210 w 315"/>
                <a:gd name="T49" fmla="*/ 45 h 97"/>
                <a:gd name="T50" fmla="*/ 218 w 315"/>
                <a:gd name="T51" fmla="*/ 22 h 97"/>
                <a:gd name="T52" fmla="*/ 225 w 315"/>
                <a:gd name="T53" fmla="*/ 67 h 97"/>
                <a:gd name="T54" fmla="*/ 233 w 315"/>
                <a:gd name="T55" fmla="*/ 37 h 97"/>
                <a:gd name="T56" fmla="*/ 233 w 315"/>
                <a:gd name="T57" fmla="*/ 45 h 97"/>
                <a:gd name="T58" fmla="*/ 240 w 315"/>
                <a:gd name="T59" fmla="*/ 15 h 97"/>
                <a:gd name="T60" fmla="*/ 248 w 315"/>
                <a:gd name="T61" fmla="*/ 60 h 97"/>
                <a:gd name="T62" fmla="*/ 255 w 315"/>
                <a:gd name="T63" fmla="*/ 45 h 97"/>
                <a:gd name="T64" fmla="*/ 263 w 315"/>
                <a:gd name="T65" fmla="*/ 97 h 97"/>
                <a:gd name="T66" fmla="*/ 270 w 315"/>
                <a:gd name="T67" fmla="*/ 52 h 97"/>
                <a:gd name="T68" fmla="*/ 270 w 315"/>
                <a:gd name="T69" fmla="*/ 22 h 97"/>
                <a:gd name="T70" fmla="*/ 278 w 315"/>
                <a:gd name="T71" fmla="*/ 7 h 97"/>
                <a:gd name="T72" fmla="*/ 285 w 315"/>
                <a:gd name="T73" fmla="*/ 75 h 97"/>
                <a:gd name="T74" fmla="*/ 293 w 315"/>
                <a:gd name="T75" fmla="*/ 22 h 97"/>
                <a:gd name="T76" fmla="*/ 293 w 315"/>
                <a:gd name="T77" fmla="*/ 37 h 97"/>
                <a:gd name="T78" fmla="*/ 300 w 315"/>
                <a:gd name="T79" fmla="*/ 7 h 97"/>
                <a:gd name="T80" fmla="*/ 308 w 315"/>
                <a:gd name="T81" fmla="*/ 75 h 97"/>
                <a:gd name="T82" fmla="*/ 315 w 315"/>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97">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37"/>
                  </a:lnTo>
                  <a:lnTo>
                    <a:pt x="90" y="45"/>
                  </a:lnTo>
                  <a:lnTo>
                    <a:pt x="90" y="37"/>
                  </a:lnTo>
                  <a:lnTo>
                    <a:pt x="90" y="45"/>
                  </a:lnTo>
                  <a:lnTo>
                    <a:pt x="98" y="37"/>
                  </a:lnTo>
                  <a:lnTo>
                    <a:pt x="98" y="52"/>
                  </a:lnTo>
                  <a:lnTo>
                    <a:pt x="98" y="37"/>
                  </a:lnTo>
                  <a:lnTo>
                    <a:pt x="98" y="45"/>
                  </a:lnTo>
                  <a:lnTo>
                    <a:pt x="113" y="45"/>
                  </a:lnTo>
                  <a:lnTo>
                    <a:pt x="113" y="52"/>
                  </a:lnTo>
                  <a:lnTo>
                    <a:pt x="113" y="37"/>
                  </a:lnTo>
                  <a:lnTo>
                    <a:pt x="113" y="45"/>
                  </a:lnTo>
                  <a:lnTo>
                    <a:pt x="120" y="52"/>
                  </a:lnTo>
                  <a:lnTo>
                    <a:pt x="120" y="52"/>
                  </a:lnTo>
                  <a:lnTo>
                    <a:pt x="120" y="37"/>
                  </a:lnTo>
                  <a:lnTo>
                    <a:pt x="120" y="45"/>
                  </a:lnTo>
                  <a:lnTo>
                    <a:pt x="128" y="52"/>
                  </a:lnTo>
                  <a:lnTo>
                    <a:pt x="128" y="60"/>
                  </a:lnTo>
                  <a:lnTo>
                    <a:pt x="128" y="37"/>
                  </a:lnTo>
                  <a:lnTo>
                    <a:pt x="128" y="45"/>
                  </a:lnTo>
                  <a:lnTo>
                    <a:pt x="135" y="37"/>
                  </a:lnTo>
                  <a:lnTo>
                    <a:pt x="135" y="52"/>
                  </a:lnTo>
                  <a:lnTo>
                    <a:pt x="135" y="37"/>
                  </a:lnTo>
                  <a:lnTo>
                    <a:pt x="135" y="45"/>
                  </a:lnTo>
                  <a:lnTo>
                    <a:pt x="143" y="37"/>
                  </a:lnTo>
                  <a:lnTo>
                    <a:pt x="143" y="52"/>
                  </a:lnTo>
                  <a:lnTo>
                    <a:pt x="143" y="37"/>
                  </a:lnTo>
                  <a:lnTo>
                    <a:pt x="143" y="45"/>
                  </a:lnTo>
                  <a:lnTo>
                    <a:pt x="150" y="52"/>
                  </a:lnTo>
                  <a:lnTo>
                    <a:pt x="150" y="52"/>
                  </a:lnTo>
                  <a:lnTo>
                    <a:pt x="150" y="30"/>
                  </a:lnTo>
                  <a:lnTo>
                    <a:pt x="150" y="45"/>
                  </a:lnTo>
                  <a:lnTo>
                    <a:pt x="158" y="37"/>
                  </a:lnTo>
                  <a:lnTo>
                    <a:pt x="158" y="52"/>
                  </a:lnTo>
                  <a:lnTo>
                    <a:pt x="158" y="37"/>
                  </a:lnTo>
                  <a:lnTo>
                    <a:pt x="158" y="45"/>
                  </a:lnTo>
                  <a:lnTo>
                    <a:pt x="165" y="37"/>
                  </a:lnTo>
                  <a:lnTo>
                    <a:pt x="165" y="60"/>
                  </a:lnTo>
                  <a:lnTo>
                    <a:pt x="165" y="30"/>
                  </a:lnTo>
                  <a:lnTo>
                    <a:pt x="165" y="45"/>
                  </a:lnTo>
                  <a:lnTo>
                    <a:pt x="173" y="52"/>
                  </a:lnTo>
                  <a:lnTo>
                    <a:pt x="173" y="67"/>
                  </a:lnTo>
                  <a:lnTo>
                    <a:pt x="173" y="22"/>
                  </a:lnTo>
                  <a:lnTo>
                    <a:pt x="173" y="45"/>
                  </a:lnTo>
                  <a:lnTo>
                    <a:pt x="180" y="37"/>
                  </a:lnTo>
                  <a:lnTo>
                    <a:pt x="180" y="60"/>
                  </a:lnTo>
                  <a:lnTo>
                    <a:pt x="180" y="30"/>
                  </a:lnTo>
                  <a:lnTo>
                    <a:pt x="180" y="45"/>
                  </a:lnTo>
                  <a:lnTo>
                    <a:pt x="188" y="52"/>
                  </a:lnTo>
                  <a:lnTo>
                    <a:pt x="188" y="52"/>
                  </a:lnTo>
                  <a:lnTo>
                    <a:pt x="188" y="37"/>
                  </a:lnTo>
                  <a:lnTo>
                    <a:pt x="188" y="45"/>
                  </a:lnTo>
                  <a:lnTo>
                    <a:pt x="195" y="37"/>
                  </a:lnTo>
                  <a:lnTo>
                    <a:pt x="195" y="60"/>
                  </a:lnTo>
                  <a:lnTo>
                    <a:pt x="195" y="45"/>
                  </a:lnTo>
                  <a:lnTo>
                    <a:pt x="203" y="52"/>
                  </a:lnTo>
                  <a:lnTo>
                    <a:pt x="203" y="60"/>
                  </a:lnTo>
                  <a:lnTo>
                    <a:pt x="203" y="30"/>
                  </a:lnTo>
                  <a:lnTo>
                    <a:pt x="203" y="45"/>
                  </a:lnTo>
                  <a:lnTo>
                    <a:pt x="210" y="52"/>
                  </a:lnTo>
                  <a:lnTo>
                    <a:pt x="210" y="60"/>
                  </a:lnTo>
                  <a:lnTo>
                    <a:pt x="210" y="30"/>
                  </a:lnTo>
                  <a:lnTo>
                    <a:pt x="210" y="45"/>
                  </a:lnTo>
                  <a:lnTo>
                    <a:pt x="218" y="52"/>
                  </a:lnTo>
                  <a:lnTo>
                    <a:pt x="218" y="60"/>
                  </a:lnTo>
                  <a:lnTo>
                    <a:pt x="218" y="22"/>
                  </a:lnTo>
                  <a:lnTo>
                    <a:pt x="218" y="45"/>
                  </a:lnTo>
                  <a:lnTo>
                    <a:pt x="225" y="52"/>
                  </a:lnTo>
                  <a:lnTo>
                    <a:pt x="225" y="67"/>
                  </a:lnTo>
                  <a:lnTo>
                    <a:pt x="225" y="30"/>
                  </a:lnTo>
                  <a:lnTo>
                    <a:pt x="225" y="45"/>
                  </a:lnTo>
                  <a:lnTo>
                    <a:pt x="233" y="37"/>
                  </a:lnTo>
                  <a:lnTo>
                    <a:pt x="233" y="60"/>
                  </a:lnTo>
                  <a:lnTo>
                    <a:pt x="233" y="22"/>
                  </a:lnTo>
                  <a:lnTo>
                    <a:pt x="233" y="45"/>
                  </a:lnTo>
                  <a:lnTo>
                    <a:pt x="240" y="52"/>
                  </a:lnTo>
                  <a:lnTo>
                    <a:pt x="240" y="60"/>
                  </a:lnTo>
                  <a:lnTo>
                    <a:pt x="240" y="15"/>
                  </a:lnTo>
                  <a:lnTo>
                    <a:pt x="240" y="45"/>
                  </a:lnTo>
                  <a:lnTo>
                    <a:pt x="248" y="52"/>
                  </a:lnTo>
                  <a:lnTo>
                    <a:pt x="248" y="60"/>
                  </a:lnTo>
                  <a:lnTo>
                    <a:pt x="248" y="7"/>
                  </a:lnTo>
                  <a:lnTo>
                    <a:pt x="248" y="52"/>
                  </a:lnTo>
                  <a:lnTo>
                    <a:pt x="255" y="45"/>
                  </a:lnTo>
                  <a:lnTo>
                    <a:pt x="255" y="7"/>
                  </a:lnTo>
                  <a:lnTo>
                    <a:pt x="255" y="97"/>
                  </a:lnTo>
                  <a:lnTo>
                    <a:pt x="263" y="97"/>
                  </a:lnTo>
                  <a:lnTo>
                    <a:pt x="263" y="0"/>
                  </a:lnTo>
                  <a:lnTo>
                    <a:pt x="263" y="45"/>
                  </a:lnTo>
                  <a:lnTo>
                    <a:pt x="270" y="52"/>
                  </a:lnTo>
                  <a:lnTo>
                    <a:pt x="270" y="90"/>
                  </a:lnTo>
                  <a:lnTo>
                    <a:pt x="270" y="7"/>
                  </a:lnTo>
                  <a:lnTo>
                    <a:pt x="270" y="22"/>
                  </a:lnTo>
                  <a:lnTo>
                    <a:pt x="278" y="15"/>
                  </a:lnTo>
                  <a:lnTo>
                    <a:pt x="278" y="90"/>
                  </a:lnTo>
                  <a:lnTo>
                    <a:pt x="278" y="7"/>
                  </a:lnTo>
                  <a:lnTo>
                    <a:pt x="278" y="37"/>
                  </a:lnTo>
                  <a:lnTo>
                    <a:pt x="285" y="45"/>
                  </a:lnTo>
                  <a:lnTo>
                    <a:pt x="285" y="75"/>
                  </a:lnTo>
                  <a:lnTo>
                    <a:pt x="285" y="15"/>
                  </a:lnTo>
                  <a:lnTo>
                    <a:pt x="285" y="15"/>
                  </a:lnTo>
                  <a:lnTo>
                    <a:pt x="293" y="22"/>
                  </a:lnTo>
                  <a:lnTo>
                    <a:pt x="293" y="67"/>
                  </a:lnTo>
                  <a:lnTo>
                    <a:pt x="293" y="7"/>
                  </a:lnTo>
                  <a:lnTo>
                    <a:pt x="293" y="37"/>
                  </a:lnTo>
                  <a:lnTo>
                    <a:pt x="300" y="30"/>
                  </a:lnTo>
                  <a:lnTo>
                    <a:pt x="300" y="82"/>
                  </a:lnTo>
                  <a:lnTo>
                    <a:pt x="300" y="7"/>
                  </a:lnTo>
                  <a:lnTo>
                    <a:pt x="300" y="30"/>
                  </a:lnTo>
                  <a:lnTo>
                    <a:pt x="308" y="37"/>
                  </a:lnTo>
                  <a:lnTo>
                    <a:pt x="308" y="75"/>
                  </a:lnTo>
                  <a:lnTo>
                    <a:pt x="308" y="15"/>
                  </a:lnTo>
                  <a:lnTo>
                    <a:pt x="308" y="52"/>
                  </a:lnTo>
                  <a:lnTo>
                    <a:pt x="315" y="45"/>
                  </a:lnTo>
                  <a:lnTo>
                    <a:pt x="315" y="67"/>
                  </a:lnTo>
                  <a:lnTo>
                    <a:pt x="315"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1" name="Freeform 47"/>
            <p:cNvSpPr>
              <a:spLocks/>
            </p:cNvSpPr>
            <p:nvPr/>
          </p:nvSpPr>
          <p:spPr bwMode="auto">
            <a:xfrm>
              <a:off x="3619" y="1646"/>
              <a:ext cx="168" cy="83"/>
            </a:xfrm>
            <a:custGeom>
              <a:avLst/>
              <a:gdLst>
                <a:gd name="T0" fmla="*/ 8 w 240"/>
                <a:gd name="T1" fmla="*/ 22 h 90"/>
                <a:gd name="T2" fmla="*/ 8 w 240"/>
                <a:gd name="T3" fmla="*/ 45 h 90"/>
                <a:gd name="T4" fmla="*/ 15 w 240"/>
                <a:gd name="T5" fmla="*/ 0 h 90"/>
                <a:gd name="T6" fmla="*/ 23 w 240"/>
                <a:gd name="T7" fmla="*/ 82 h 90"/>
                <a:gd name="T8" fmla="*/ 30 w 240"/>
                <a:gd name="T9" fmla="*/ 45 h 90"/>
                <a:gd name="T10" fmla="*/ 30 w 240"/>
                <a:gd name="T11" fmla="*/ 52 h 90"/>
                <a:gd name="T12" fmla="*/ 38 w 240"/>
                <a:gd name="T13" fmla="*/ 7 h 90"/>
                <a:gd name="T14" fmla="*/ 45 w 240"/>
                <a:gd name="T15" fmla="*/ 67 h 90"/>
                <a:gd name="T16" fmla="*/ 53 w 240"/>
                <a:gd name="T17" fmla="*/ 67 h 90"/>
                <a:gd name="T18" fmla="*/ 60 w 240"/>
                <a:gd name="T19" fmla="*/ 52 h 90"/>
                <a:gd name="T20" fmla="*/ 60 w 240"/>
                <a:gd name="T21" fmla="*/ 30 h 90"/>
                <a:gd name="T22" fmla="*/ 68 w 240"/>
                <a:gd name="T23" fmla="*/ 15 h 90"/>
                <a:gd name="T24" fmla="*/ 75 w 240"/>
                <a:gd name="T25" fmla="*/ 75 h 90"/>
                <a:gd name="T26" fmla="*/ 83 w 240"/>
                <a:gd name="T27" fmla="*/ 45 h 90"/>
                <a:gd name="T28" fmla="*/ 83 w 240"/>
                <a:gd name="T29" fmla="*/ 52 h 90"/>
                <a:gd name="T30" fmla="*/ 90 w 240"/>
                <a:gd name="T31" fmla="*/ 0 h 90"/>
                <a:gd name="T32" fmla="*/ 98 w 240"/>
                <a:gd name="T33" fmla="*/ 90 h 90"/>
                <a:gd name="T34" fmla="*/ 105 w 240"/>
                <a:gd name="T35" fmla="*/ 52 h 90"/>
                <a:gd name="T36" fmla="*/ 105 w 240"/>
                <a:gd name="T37" fmla="*/ 60 h 90"/>
                <a:gd name="T38" fmla="*/ 113 w 240"/>
                <a:gd name="T39" fmla="*/ 45 h 90"/>
                <a:gd name="T40" fmla="*/ 120 w 240"/>
                <a:gd name="T41" fmla="*/ 7 h 90"/>
                <a:gd name="T42" fmla="*/ 128 w 240"/>
                <a:gd name="T43" fmla="*/ 60 h 90"/>
                <a:gd name="T44" fmla="*/ 135 w 240"/>
                <a:gd name="T45" fmla="*/ 52 h 90"/>
                <a:gd name="T46" fmla="*/ 135 w 240"/>
                <a:gd name="T47" fmla="*/ 45 h 90"/>
                <a:gd name="T48" fmla="*/ 143 w 240"/>
                <a:gd name="T49" fmla="*/ 15 h 90"/>
                <a:gd name="T50" fmla="*/ 150 w 240"/>
                <a:gd name="T51" fmla="*/ 67 h 90"/>
                <a:gd name="T52" fmla="*/ 158 w 240"/>
                <a:gd name="T53" fmla="*/ 37 h 90"/>
                <a:gd name="T54" fmla="*/ 158 w 240"/>
                <a:gd name="T55" fmla="*/ 45 h 90"/>
                <a:gd name="T56" fmla="*/ 165 w 240"/>
                <a:gd name="T57" fmla="*/ 30 h 90"/>
                <a:gd name="T58" fmla="*/ 173 w 240"/>
                <a:gd name="T59" fmla="*/ 60 h 90"/>
                <a:gd name="T60" fmla="*/ 180 w 240"/>
                <a:gd name="T61" fmla="*/ 52 h 90"/>
                <a:gd name="T62" fmla="*/ 180 w 240"/>
                <a:gd name="T63" fmla="*/ 52 h 90"/>
                <a:gd name="T64" fmla="*/ 188 w 240"/>
                <a:gd name="T65" fmla="*/ 30 h 90"/>
                <a:gd name="T66" fmla="*/ 195 w 240"/>
                <a:gd name="T67" fmla="*/ 52 h 90"/>
                <a:gd name="T68" fmla="*/ 203 w 240"/>
                <a:gd name="T69" fmla="*/ 37 h 90"/>
                <a:gd name="T70" fmla="*/ 203 w 240"/>
                <a:gd name="T71" fmla="*/ 45 h 90"/>
                <a:gd name="T72" fmla="*/ 210 w 240"/>
                <a:gd name="T73" fmla="*/ 30 h 90"/>
                <a:gd name="T74" fmla="*/ 218 w 240"/>
                <a:gd name="T75" fmla="*/ 52 h 90"/>
                <a:gd name="T76" fmla="*/ 225 w 240"/>
                <a:gd name="T77" fmla="*/ 52 h 90"/>
                <a:gd name="T78" fmla="*/ 225 w 240"/>
                <a:gd name="T79" fmla="*/ 45 h 90"/>
                <a:gd name="T80" fmla="*/ 233 w 240"/>
                <a:gd name="T81" fmla="*/ 30 h 90"/>
                <a:gd name="T82" fmla="*/ 240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0"/>
                  </a:moveTo>
                  <a:lnTo>
                    <a:pt x="0" y="15"/>
                  </a:lnTo>
                  <a:lnTo>
                    <a:pt x="8" y="22"/>
                  </a:lnTo>
                  <a:lnTo>
                    <a:pt x="8" y="75"/>
                  </a:lnTo>
                  <a:lnTo>
                    <a:pt x="8" y="7"/>
                  </a:lnTo>
                  <a:lnTo>
                    <a:pt x="8" y="45"/>
                  </a:lnTo>
                  <a:lnTo>
                    <a:pt x="15" y="52"/>
                  </a:lnTo>
                  <a:lnTo>
                    <a:pt x="15" y="67"/>
                  </a:lnTo>
                  <a:lnTo>
                    <a:pt x="15" y="0"/>
                  </a:lnTo>
                  <a:lnTo>
                    <a:pt x="15" y="45"/>
                  </a:lnTo>
                  <a:lnTo>
                    <a:pt x="23" y="52"/>
                  </a:lnTo>
                  <a:lnTo>
                    <a:pt x="23" y="82"/>
                  </a:lnTo>
                  <a:lnTo>
                    <a:pt x="23" y="7"/>
                  </a:lnTo>
                  <a:lnTo>
                    <a:pt x="23" y="52"/>
                  </a:lnTo>
                  <a:lnTo>
                    <a:pt x="30" y="45"/>
                  </a:lnTo>
                  <a:lnTo>
                    <a:pt x="30" y="75"/>
                  </a:lnTo>
                  <a:lnTo>
                    <a:pt x="30" y="7"/>
                  </a:lnTo>
                  <a:lnTo>
                    <a:pt x="30" y="52"/>
                  </a:lnTo>
                  <a:lnTo>
                    <a:pt x="38" y="45"/>
                  </a:lnTo>
                  <a:lnTo>
                    <a:pt x="38" y="75"/>
                  </a:lnTo>
                  <a:lnTo>
                    <a:pt x="38" y="7"/>
                  </a:lnTo>
                  <a:lnTo>
                    <a:pt x="38" y="15"/>
                  </a:lnTo>
                  <a:lnTo>
                    <a:pt x="45" y="7"/>
                  </a:lnTo>
                  <a:lnTo>
                    <a:pt x="45" y="67"/>
                  </a:lnTo>
                  <a:lnTo>
                    <a:pt x="45" y="45"/>
                  </a:lnTo>
                  <a:lnTo>
                    <a:pt x="53" y="52"/>
                  </a:lnTo>
                  <a:lnTo>
                    <a:pt x="53" y="67"/>
                  </a:lnTo>
                  <a:lnTo>
                    <a:pt x="53" y="15"/>
                  </a:lnTo>
                  <a:lnTo>
                    <a:pt x="53" y="45"/>
                  </a:lnTo>
                  <a:lnTo>
                    <a:pt x="60" y="52"/>
                  </a:lnTo>
                  <a:lnTo>
                    <a:pt x="60" y="82"/>
                  </a:lnTo>
                  <a:lnTo>
                    <a:pt x="60" y="7"/>
                  </a:lnTo>
                  <a:lnTo>
                    <a:pt x="60" y="30"/>
                  </a:lnTo>
                  <a:lnTo>
                    <a:pt x="68" y="37"/>
                  </a:lnTo>
                  <a:lnTo>
                    <a:pt x="68" y="75"/>
                  </a:lnTo>
                  <a:lnTo>
                    <a:pt x="68" y="15"/>
                  </a:lnTo>
                  <a:lnTo>
                    <a:pt x="68" y="37"/>
                  </a:lnTo>
                  <a:lnTo>
                    <a:pt x="75" y="45"/>
                  </a:lnTo>
                  <a:lnTo>
                    <a:pt x="75" y="75"/>
                  </a:lnTo>
                  <a:lnTo>
                    <a:pt x="75" y="7"/>
                  </a:lnTo>
                  <a:lnTo>
                    <a:pt x="75" y="52"/>
                  </a:lnTo>
                  <a:lnTo>
                    <a:pt x="83" y="45"/>
                  </a:lnTo>
                  <a:lnTo>
                    <a:pt x="83" y="75"/>
                  </a:lnTo>
                  <a:lnTo>
                    <a:pt x="83" y="7"/>
                  </a:lnTo>
                  <a:lnTo>
                    <a:pt x="83" y="52"/>
                  </a:lnTo>
                  <a:lnTo>
                    <a:pt x="90" y="45"/>
                  </a:lnTo>
                  <a:lnTo>
                    <a:pt x="90" y="82"/>
                  </a:lnTo>
                  <a:lnTo>
                    <a:pt x="90" y="0"/>
                  </a:lnTo>
                  <a:lnTo>
                    <a:pt x="90" y="45"/>
                  </a:lnTo>
                  <a:lnTo>
                    <a:pt x="98" y="52"/>
                  </a:lnTo>
                  <a:lnTo>
                    <a:pt x="98" y="90"/>
                  </a:lnTo>
                  <a:lnTo>
                    <a:pt x="98" y="0"/>
                  </a:lnTo>
                  <a:lnTo>
                    <a:pt x="98" y="45"/>
                  </a:lnTo>
                  <a:lnTo>
                    <a:pt x="105" y="52"/>
                  </a:lnTo>
                  <a:lnTo>
                    <a:pt x="105" y="75"/>
                  </a:lnTo>
                  <a:lnTo>
                    <a:pt x="105" y="7"/>
                  </a:lnTo>
                  <a:lnTo>
                    <a:pt x="105" y="60"/>
                  </a:lnTo>
                  <a:lnTo>
                    <a:pt x="113" y="67"/>
                  </a:lnTo>
                  <a:lnTo>
                    <a:pt x="113" y="7"/>
                  </a:lnTo>
                  <a:lnTo>
                    <a:pt x="113" y="45"/>
                  </a:lnTo>
                  <a:lnTo>
                    <a:pt x="120" y="37"/>
                  </a:lnTo>
                  <a:lnTo>
                    <a:pt x="120" y="67"/>
                  </a:lnTo>
                  <a:lnTo>
                    <a:pt x="120" y="7"/>
                  </a:lnTo>
                  <a:lnTo>
                    <a:pt x="120" y="45"/>
                  </a:lnTo>
                  <a:lnTo>
                    <a:pt x="128" y="52"/>
                  </a:lnTo>
                  <a:lnTo>
                    <a:pt x="128" y="60"/>
                  </a:lnTo>
                  <a:lnTo>
                    <a:pt x="128" y="22"/>
                  </a:lnTo>
                  <a:lnTo>
                    <a:pt x="128" y="45"/>
                  </a:lnTo>
                  <a:lnTo>
                    <a:pt x="135" y="52"/>
                  </a:lnTo>
                  <a:lnTo>
                    <a:pt x="135" y="67"/>
                  </a:lnTo>
                  <a:lnTo>
                    <a:pt x="135" y="22"/>
                  </a:lnTo>
                  <a:lnTo>
                    <a:pt x="135" y="45"/>
                  </a:lnTo>
                  <a:lnTo>
                    <a:pt x="143" y="52"/>
                  </a:lnTo>
                  <a:lnTo>
                    <a:pt x="143" y="60"/>
                  </a:lnTo>
                  <a:lnTo>
                    <a:pt x="143" y="15"/>
                  </a:lnTo>
                  <a:lnTo>
                    <a:pt x="143" y="45"/>
                  </a:lnTo>
                  <a:lnTo>
                    <a:pt x="150" y="52"/>
                  </a:lnTo>
                  <a:lnTo>
                    <a:pt x="150" y="67"/>
                  </a:lnTo>
                  <a:lnTo>
                    <a:pt x="150" y="22"/>
                  </a:lnTo>
                  <a:lnTo>
                    <a:pt x="150" y="45"/>
                  </a:lnTo>
                  <a:lnTo>
                    <a:pt x="158" y="37"/>
                  </a:lnTo>
                  <a:lnTo>
                    <a:pt x="158" y="52"/>
                  </a:lnTo>
                  <a:lnTo>
                    <a:pt x="158" y="30"/>
                  </a:lnTo>
                  <a:lnTo>
                    <a:pt x="158" y="45"/>
                  </a:lnTo>
                  <a:lnTo>
                    <a:pt x="165" y="37"/>
                  </a:lnTo>
                  <a:lnTo>
                    <a:pt x="165" y="52"/>
                  </a:lnTo>
                  <a:lnTo>
                    <a:pt x="165" y="30"/>
                  </a:lnTo>
                  <a:lnTo>
                    <a:pt x="165" y="45"/>
                  </a:lnTo>
                  <a:lnTo>
                    <a:pt x="173" y="37"/>
                  </a:lnTo>
                  <a:lnTo>
                    <a:pt x="173" y="60"/>
                  </a:lnTo>
                  <a:lnTo>
                    <a:pt x="173" y="30"/>
                  </a:lnTo>
                  <a:lnTo>
                    <a:pt x="173" y="45"/>
                  </a:lnTo>
                  <a:lnTo>
                    <a:pt x="180" y="52"/>
                  </a:lnTo>
                  <a:lnTo>
                    <a:pt x="180" y="60"/>
                  </a:lnTo>
                  <a:lnTo>
                    <a:pt x="180" y="22"/>
                  </a:lnTo>
                  <a:lnTo>
                    <a:pt x="180" y="52"/>
                  </a:lnTo>
                  <a:lnTo>
                    <a:pt x="188" y="45"/>
                  </a:lnTo>
                  <a:lnTo>
                    <a:pt x="188" y="60"/>
                  </a:lnTo>
                  <a:lnTo>
                    <a:pt x="188" y="30"/>
                  </a:lnTo>
                  <a:lnTo>
                    <a:pt x="188" y="45"/>
                  </a:lnTo>
                  <a:lnTo>
                    <a:pt x="195" y="52"/>
                  </a:lnTo>
                  <a:lnTo>
                    <a:pt x="195" y="52"/>
                  </a:lnTo>
                  <a:lnTo>
                    <a:pt x="195" y="30"/>
                  </a:lnTo>
                  <a:lnTo>
                    <a:pt x="195" y="45"/>
                  </a:lnTo>
                  <a:lnTo>
                    <a:pt x="203" y="37"/>
                  </a:lnTo>
                  <a:lnTo>
                    <a:pt x="203" y="52"/>
                  </a:lnTo>
                  <a:lnTo>
                    <a:pt x="203" y="30"/>
                  </a:lnTo>
                  <a:lnTo>
                    <a:pt x="203" y="45"/>
                  </a:lnTo>
                  <a:lnTo>
                    <a:pt x="210" y="52"/>
                  </a:lnTo>
                  <a:lnTo>
                    <a:pt x="210" y="60"/>
                  </a:lnTo>
                  <a:lnTo>
                    <a:pt x="210" y="30"/>
                  </a:lnTo>
                  <a:lnTo>
                    <a:pt x="210" y="45"/>
                  </a:lnTo>
                  <a:lnTo>
                    <a:pt x="218" y="52"/>
                  </a:lnTo>
                  <a:lnTo>
                    <a:pt x="218" y="52"/>
                  </a:lnTo>
                  <a:lnTo>
                    <a:pt x="218" y="30"/>
                  </a:lnTo>
                  <a:lnTo>
                    <a:pt x="218" y="45"/>
                  </a:lnTo>
                  <a:lnTo>
                    <a:pt x="225" y="52"/>
                  </a:lnTo>
                  <a:lnTo>
                    <a:pt x="225" y="67"/>
                  </a:lnTo>
                  <a:lnTo>
                    <a:pt x="225" y="30"/>
                  </a:lnTo>
                  <a:lnTo>
                    <a:pt x="225" y="45"/>
                  </a:lnTo>
                  <a:lnTo>
                    <a:pt x="233" y="37"/>
                  </a:lnTo>
                  <a:lnTo>
                    <a:pt x="233" y="60"/>
                  </a:lnTo>
                  <a:lnTo>
                    <a:pt x="233" y="30"/>
                  </a:lnTo>
                  <a:lnTo>
                    <a:pt x="233" y="45"/>
                  </a:lnTo>
                  <a:lnTo>
                    <a:pt x="240" y="52"/>
                  </a:lnTo>
                  <a:lnTo>
                    <a:pt x="240" y="60"/>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2" name="Freeform 48"/>
            <p:cNvSpPr>
              <a:spLocks/>
            </p:cNvSpPr>
            <p:nvPr/>
          </p:nvSpPr>
          <p:spPr bwMode="auto">
            <a:xfrm>
              <a:off x="3787" y="1646"/>
              <a:ext cx="168" cy="97"/>
            </a:xfrm>
            <a:custGeom>
              <a:avLst/>
              <a:gdLst>
                <a:gd name="T0" fmla="*/ 8 w 240"/>
                <a:gd name="T1" fmla="*/ 60 h 105"/>
                <a:gd name="T2" fmla="*/ 15 w 240"/>
                <a:gd name="T3" fmla="*/ 45 h 105"/>
                <a:gd name="T4" fmla="*/ 15 w 240"/>
                <a:gd name="T5" fmla="*/ 37 h 105"/>
                <a:gd name="T6" fmla="*/ 23 w 240"/>
                <a:gd name="T7" fmla="*/ 30 h 105"/>
                <a:gd name="T8" fmla="*/ 30 w 240"/>
                <a:gd name="T9" fmla="*/ 60 h 105"/>
                <a:gd name="T10" fmla="*/ 38 w 240"/>
                <a:gd name="T11" fmla="*/ 45 h 105"/>
                <a:gd name="T12" fmla="*/ 38 w 240"/>
                <a:gd name="T13" fmla="*/ 45 h 105"/>
                <a:gd name="T14" fmla="*/ 45 w 240"/>
                <a:gd name="T15" fmla="*/ 7 h 105"/>
                <a:gd name="T16" fmla="*/ 53 w 240"/>
                <a:gd name="T17" fmla="*/ 97 h 105"/>
                <a:gd name="T18" fmla="*/ 60 w 240"/>
                <a:gd name="T19" fmla="*/ 37 h 105"/>
                <a:gd name="T20" fmla="*/ 60 w 240"/>
                <a:gd name="T21" fmla="*/ 45 h 105"/>
                <a:gd name="T22" fmla="*/ 68 w 240"/>
                <a:gd name="T23" fmla="*/ 7 h 105"/>
                <a:gd name="T24" fmla="*/ 75 w 240"/>
                <a:gd name="T25" fmla="*/ 67 h 105"/>
                <a:gd name="T26" fmla="*/ 83 w 240"/>
                <a:gd name="T27" fmla="*/ 45 h 105"/>
                <a:gd name="T28" fmla="*/ 83 w 240"/>
                <a:gd name="T29" fmla="*/ 45 h 105"/>
                <a:gd name="T30" fmla="*/ 90 w 240"/>
                <a:gd name="T31" fmla="*/ 7 h 105"/>
                <a:gd name="T32" fmla="*/ 98 w 240"/>
                <a:gd name="T33" fmla="*/ 67 h 105"/>
                <a:gd name="T34" fmla="*/ 105 w 240"/>
                <a:gd name="T35" fmla="*/ 37 h 105"/>
                <a:gd name="T36" fmla="*/ 105 w 240"/>
                <a:gd name="T37" fmla="*/ 52 h 105"/>
                <a:gd name="T38" fmla="*/ 113 w 240"/>
                <a:gd name="T39" fmla="*/ 7 h 105"/>
                <a:gd name="T40" fmla="*/ 120 w 240"/>
                <a:gd name="T41" fmla="*/ 82 h 105"/>
                <a:gd name="T42" fmla="*/ 128 w 240"/>
                <a:gd name="T43" fmla="*/ 45 h 105"/>
                <a:gd name="T44" fmla="*/ 128 w 240"/>
                <a:gd name="T45" fmla="*/ 30 h 105"/>
                <a:gd name="T46" fmla="*/ 135 w 240"/>
                <a:gd name="T47" fmla="*/ 7 h 105"/>
                <a:gd name="T48" fmla="*/ 143 w 240"/>
                <a:gd name="T49" fmla="*/ 82 h 105"/>
                <a:gd name="T50" fmla="*/ 150 w 240"/>
                <a:gd name="T51" fmla="*/ 45 h 105"/>
                <a:gd name="T52" fmla="*/ 150 w 240"/>
                <a:gd name="T53" fmla="*/ 45 h 105"/>
                <a:gd name="T54" fmla="*/ 158 w 240"/>
                <a:gd name="T55" fmla="*/ 7 h 105"/>
                <a:gd name="T56" fmla="*/ 165 w 240"/>
                <a:gd name="T57" fmla="*/ 82 h 105"/>
                <a:gd name="T58" fmla="*/ 173 w 240"/>
                <a:gd name="T59" fmla="*/ 60 h 105"/>
                <a:gd name="T60" fmla="*/ 173 w 240"/>
                <a:gd name="T61" fmla="*/ 75 h 105"/>
                <a:gd name="T62" fmla="*/ 180 w 240"/>
                <a:gd name="T63" fmla="*/ 52 h 105"/>
                <a:gd name="T64" fmla="*/ 188 w 240"/>
                <a:gd name="T65" fmla="*/ 0 h 105"/>
                <a:gd name="T66" fmla="*/ 195 w 240"/>
                <a:gd name="T67" fmla="*/ 75 h 105"/>
                <a:gd name="T68" fmla="*/ 203 w 240"/>
                <a:gd name="T69" fmla="*/ 7 h 105"/>
                <a:gd name="T70" fmla="*/ 203 w 240"/>
                <a:gd name="T71" fmla="*/ 22 h 105"/>
                <a:gd name="T72" fmla="*/ 210 w 240"/>
                <a:gd name="T73" fmla="*/ 7 h 105"/>
                <a:gd name="T74" fmla="*/ 218 w 240"/>
                <a:gd name="T75" fmla="*/ 90 h 105"/>
                <a:gd name="T76" fmla="*/ 225 w 240"/>
                <a:gd name="T77" fmla="*/ 52 h 105"/>
                <a:gd name="T78" fmla="*/ 225 w 240"/>
                <a:gd name="T79" fmla="*/ 52 h 105"/>
                <a:gd name="T80" fmla="*/ 233 w 240"/>
                <a:gd name="T81" fmla="*/ 22 h 105"/>
                <a:gd name="T82" fmla="*/ 240 w 240"/>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45"/>
                  </a:moveTo>
                  <a:lnTo>
                    <a:pt x="8" y="52"/>
                  </a:lnTo>
                  <a:lnTo>
                    <a:pt x="8" y="60"/>
                  </a:lnTo>
                  <a:lnTo>
                    <a:pt x="8" y="30"/>
                  </a:lnTo>
                  <a:lnTo>
                    <a:pt x="8" y="52"/>
                  </a:lnTo>
                  <a:lnTo>
                    <a:pt x="15" y="45"/>
                  </a:lnTo>
                  <a:lnTo>
                    <a:pt x="15" y="60"/>
                  </a:lnTo>
                  <a:lnTo>
                    <a:pt x="15" y="30"/>
                  </a:lnTo>
                  <a:lnTo>
                    <a:pt x="15" y="37"/>
                  </a:lnTo>
                  <a:lnTo>
                    <a:pt x="23" y="30"/>
                  </a:lnTo>
                  <a:lnTo>
                    <a:pt x="23" y="60"/>
                  </a:lnTo>
                  <a:lnTo>
                    <a:pt x="23" y="30"/>
                  </a:lnTo>
                  <a:lnTo>
                    <a:pt x="23" y="45"/>
                  </a:lnTo>
                  <a:lnTo>
                    <a:pt x="30" y="52"/>
                  </a:lnTo>
                  <a:lnTo>
                    <a:pt x="30" y="60"/>
                  </a:lnTo>
                  <a:lnTo>
                    <a:pt x="30" y="22"/>
                  </a:lnTo>
                  <a:lnTo>
                    <a:pt x="30" y="37"/>
                  </a:lnTo>
                  <a:lnTo>
                    <a:pt x="38" y="45"/>
                  </a:lnTo>
                  <a:lnTo>
                    <a:pt x="38" y="90"/>
                  </a:lnTo>
                  <a:lnTo>
                    <a:pt x="38" y="7"/>
                  </a:lnTo>
                  <a:lnTo>
                    <a:pt x="38" y="45"/>
                  </a:lnTo>
                  <a:lnTo>
                    <a:pt x="45" y="37"/>
                  </a:lnTo>
                  <a:lnTo>
                    <a:pt x="45" y="105"/>
                  </a:lnTo>
                  <a:lnTo>
                    <a:pt x="45" y="7"/>
                  </a:lnTo>
                  <a:lnTo>
                    <a:pt x="45" y="67"/>
                  </a:lnTo>
                  <a:lnTo>
                    <a:pt x="53" y="60"/>
                  </a:lnTo>
                  <a:lnTo>
                    <a:pt x="53" y="97"/>
                  </a:lnTo>
                  <a:lnTo>
                    <a:pt x="53" y="7"/>
                  </a:lnTo>
                  <a:lnTo>
                    <a:pt x="53" y="45"/>
                  </a:lnTo>
                  <a:lnTo>
                    <a:pt x="60" y="37"/>
                  </a:lnTo>
                  <a:lnTo>
                    <a:pt x="60" y="67"/>
                  </a:lnTo>
                  <a:lnTo>
                    <a:pt x="60" y="15"/>
                  </a:lnTo>
                  <a:lnTo>
                    <a:pt x="60" y="45"/>
                  </a:lnTo>
                  <a:lnTo>
                    <a:pt x="68" y="52"/>
                  </a:lnTo>
                  <a:lnTo>
                    <a:pt x="68" y="97"/>
                  </a:lnTo>
                  <a:lnTo>
                    <a:pt x="68" y="7"/>
                  </a:lnTo>
                  <a:lnTo>
                    <a:pt x="68" y="37"/>
                  </a:lnTo>
                  <a:lnTo>
                    <a:pt x="75" y="45"/>
                  </a:lnTo>
                  <a:lnTo>
                    <a:pt x="75" y="67"/>
                  </a:lnTo>
                  <a:lnTo>
                    <a:pt x="75" y="22"/>
                  </a:lnTo>
                  <a:lnTo>
                    <a:pt x="75" y="52"/>
                  </a:lnTo>
                  <a:lnTo>
                    <a:pt x="83" y="45"/>
                  </a:lnTo>
                  <a:lnTo>
                    <a:pt x="83" y="75"/>
                  </a:lnTo>
                  <a:lnTo>
                    <a:pt x="83" y="15"/>
                  </a:lnTo>
                  <a:lnTo>
                    <a:pt x="83" y="45"/>
                  </a:lnTo>
                  <a:lnTo>
                    <a:pt x="90" y="37"/>
                  </a:lnTo>
                  <a:lnTo>
                    <a:pt x="90" y="67"/>
                  </a:lnTo>
                  <a:lnTo>
                    <a:pt x="90" y="7"/>
                  </a:lnTo>
                  <a:lnTo>
                    <a:pt x="90" y="52"/>
                  </a:lnTo>
                  <a:lnTo>
                    <a:pt x="98" y="45"/>
                  </a:lnTo>
                  <a:lnTo>
                    <a:pt x="98" y="67"/>
                  </a:lnTo>
                  <a:lnTo>
                    <a:pt x="98" y="7"/>
                  </a:lnTo>
                  <a:lnTo>
                    <a:pt x="98" y="30"/>
                  </a:lnTo>
                  <a:lnTo>
                    <a:pt x="105" y="37"/>
                  </a:lnTo>
                  <a:lnTo>
                    <a:pt x="105" y="75"/>
                  </a:lnTo>
                  <a:lnTo>
                    <a:pt x="105" y="7"/>
                  </a:lnTo>
                  <a:lnTo>
                    <a:pt x="105" y="52"/>
                  </a:lnTo>
                  <a:lnTo>
                    <a:pt x="113" y="60"/>
                  </a:lnTo>
                  <a:lnTo>
                    <a:pt x="113" y="82"/>
                  </a:lnTo>
                  <a:lnTo>
                    <a:pt x="113" y="7"/>
                  </a:lnTo>
                  <a:lnTo>
                    <a:pt x="113" y="45"/>
                  </a:lnTo>
                  <a:lnTo>
                    <a:pt x="120" y="30"/>
                  </a:lnTo>
                  <a:lnTo>
                    <a:pt x="120" y="82"/>
                  </a:lnTo>
                  <a:lnTo>
                    <a:pt x="120" y="7"/>
                  </a:lnTo>
                  <a:lnTo>
                    <a:pt x="120" y="37"/>
                  </a:lnTo>
                  <a:lnTo>
                    <a:pt x="128" y="45"/>
                  </a:lnTo>
                  <a:lnTo>
                    <a:pt x="128" y="90"/>
                  </a:lnTo>
                  <a:lnTo>
                    <a:pt x="128" y="0"/>
                  </a:lnTo>
                  <a:lnTo>
                    <a:pt x="128" y="30"/>
                  </a:lnTo>
                  <a:lnTo>
                    <a:pt x="135" y="37"/>
                  </a:lnTo>
                  <a:lnTo>
                    <a:pt x="135" y="75"/>
                  </a:lnTo>
                  <a:lnTo>
                    <a:pt x="135" y="7"/>
                  </a:lnTo>
                  <a:lnTo>
                    <a:pt x="135" y="37"/>
                  </a:lnTo>
                  <a:lnTo>
                    <a:pt x="143" y="30"/>
                  </a:lnTo>
                  <a:lnTo>
                    <a:pt x="143" y="82"/>
                  </a:lnTo>
                  <a:lnTo>
                    <a:pt x="143" y="0"/>
                  </a:lnTo>
                  <a:lnTo>
                    <a:pt x="143" y="52"/>
                  </a:lnTo>
                  <a:lnTo>
                    <a:pt x="150" y="45"/>
                  </a:lnTo>
                  <a:lnTo>
                    <a:pt x="150" y="75"/>
                  </a:lnTo>
                  <a:lnTo>
                    <a:pt x="150" y="7"/>
                  </a:lnTo>
                  <a:lnTo>
                    <a:pt x="150" y="45"/>
                  </a:lnTo>
                  <a:lnTo>
                    <a:pt x="158" y="52"/>
                  </a:lnTo>
                  <a:lnTo>
                    <a:pt x="158" y="75"/>
                  </a:lnTo>
                  <a:lnTo>
                    <a:pt x="158" y="7"/>
                  </a:lnTo>
                  <a:lnTo>
                    <a:pt x="158" y="37"/>
                  </a:lnTo>
                  <a:lnTo>
                    <a:pt x="165" y="45"/>
                  </a:lnTo>
                  <a:lnTo>
                    <a:pt x="165" y="82"/>
                  </a:lnTo>
                  <a:lnTo>
                    <a:pt x="165" y="7"/>
                  </a:lnTo>
                  <a:lnTo>
                    <a:pt x="165" y="52"/>
                  </a:lnTo>
                  <a:lnTo>
                    <a:pt x="173" y="60"/>
                  </a:lnTo>
                  <a:lnTo>
                    <a:pt x="173" y="75"/>
                  </a:lnTo>
                  <a:lnTo>
                    <a:pt x="173" y="7"/>
                  </a:lnTo>
                  <a:lnTo>
                    <a:pt x="173" y="75"/>
                  </a:lnTo>
                  <a:lnTo>
                    <a:pt x="180" y="82"/>
                  </a:lnTo>
                  <a:lnTo>
                    <a:pt x="180" y="7"/>
                  </a:lnTo>
                  <a:lnTo>
                    <a:pt x="180" y="52"/>
                  </a:lnTo>
                  <a:lnTo>
                    <a:pt x="188" y="45"/>
                  </a:lnTo>
                  <a:lnTo>
                    <a:pt x="188" y="75"/>
                  </a:lnTo>
                  <a:lnTo>
                    <a:pt x="188" y="0"/>
                  </a:lnTo>
                  <a:lnTo>
                    <a:pt x="188" y="30"/>
                  </a:lnTo>
                  <a:lnTo>
                    <a:pt x="195" y="37"/>
                  </a:lnTo>
                  <a:lnTo>
                    <a:pt x="195" y="75"/>
                  </a:lnTo>
                  <a:lnTo>
                    <a:pt x="195" y="0"/>
                  </a:lnTo>
                  <a:lnTo>
                    <a:pt x="195" y="15"/>
                  </a:lnTo>
                  <a:lnTo>
                    <a:pt x="203" y="7"/>
                  </a:lnTo>
                  <a:lnTo>
                    <a:pt x="203" y="75"/>
                  </a:lnTo>
                  <a:lnTo>
                    <a:pt x="203" y="7"/>
                  </a:lnTo>
                  <a:lnTo>
                    <a:pt x="203" y="22"/>
                  </a:lnTo>
                  <a:lnTo>
                    <a:pt x="210" y="15"/>
                  </a:lnTo>
                  <a:lnTo>
                    <a:pt x="210" y="67"/>
                  </a:lnTo>
                  <a:lnTo>
                    <a:pt x="210" y="7"/>
                  </a:lnTo>
                  <a:lnTo>
                    <a:pt x="210" y="37"/>
                  </a:lnTo>
                  <a:lnTo>
                    <a:pt x="218" y="45"/>
                  </a:lnTo>
                  <a:lnTo>
                    <a:pt x="218" y="90"/>
                  </a:lnTo>
                  <a:lnTo>
                    <a:pt x="218" y="7"/>
                  </a:lnTo>
                  <a:lnTo>
                    <a:pt x="218" y="45"/>
                  </a:lnTo>
                  <a:lnTo>
                    <a:pt x="225" y="52"/>
                  </a:lnTo>
                  <a:lnTo>
                    <a:pt x="225" y="67"/>
                  </a:lnTo>
                  <a:lnTo>
                    <a:pt x="225" y="7"/>
                  </a:lnTo>
                  <a:lnTo>
                    <a:pt x="225" y="52"/>
                  </a:lnTo>
                  <a:lnTo>
                    <a:pt x="233" y="45"/>
                  </a:lnTo>
                  <a:lnTo>
                    <a:pt x="233" y="60"/>
                  </a:lnTo>
                  <a:lnTo>
                    <a:pt x="233" y="22"/>
                  </a:lnTo>
                  <a:lnTo>
                    <a:pt x="233" y="37"/>
                  </a:lnTo>
                  <a:lnTo>
                    <a:pt x="240" y="45"/>
                  </a:lnTo>
                  <a:lnTo>
                    <a:pt x="240" y="60"/>
                  </a:lnTo>
                  <a:lnTo>
                    <a:pt x="240" y="15"/>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3" name="Freeform 49"/>
            <p:cNvSpPr>
              <a:spLocks/>
            </p:cNvSpPr>
            <p:nvPr/>
          </p:nvSpPr>
          <p:spPr bwMode="auto">
            <a:xfrm>
              <a:off x="3955" y="1646"/>
              <a:ext cx="168" cy="97"/>
            </a:xfrm>
            <a:custGeom>
              <a:avLst/>
              <a:gdLst>
                <a:gd name="T0" fmla="*/ 8 w 240"/>
                <a:gd name="T1" fmla="*/ 67 h 105"/>
                <a:gd name="T2" fmla="*/ 15 w 240"/>
                <a:gd name="T3" fmla="*/ 37 h 105"/>
                <a:gd name="T4" fmla="*/ 15 w 240"/>
                <a:gd name="T5" fmla="*/ 45 h 105"/>
                <a:gd name="T6" fmla="*/ 23 w 240"/>
                <a:gd name="T7" fmla="*/ 15 h 105"/>
                <a:gd name="T8" fmla="*/ 30 w 240"/>
                <a:gd name="T9" fmla="*/ 60 h 105"/>
                <a:gd name="T10" fmla="*/ 38 w 240"/>
                <a:gd name="T11" fmla="*/ 52 h 105"/>
                <a:gd name="T12" fmla="*/ 45 w 240"/>
                <a:gd name="T13" fmla="*/ 37 h 105"/>
                <a:gd name="T14" fmla="*/ 45 w 240"/>
                <a:gd name="T15" fmla="*/ 45 h 105"/>
                <a:gd name="T16" fmla="*/ 53 w 240"/>
                <a:gd name="T17" fmla="*/ 22 h 105"/>
                <a:gd name="T18" fmla="*/ 60 w 240"/>
                <a:gd name="T19" fmla="*/ 52 h 105"/>
                <a:gd name="T20" fmla="*/ 68 w 240"/>
                <a:gd name="T21" fmla="*/ 45 h 105"/>
                <a:gd name="T22" fmla="*/ 68 w 240"/>
                <a:gd name="T23" fmla="*/ 37 h 105"/>
                <a:gd name="T24" fmla="*/ 75 w 240"/>
                <a:gd name="T25" fmla="*/ 7 h 105"/>
                <a:gd name="T26" fmla="*/ 83 w 240"/>
                <a:gd name="T27" fmla="*/ 75 h 105"/>
                <a:gd name="T28" fmla="*/ 90 w 240"/>
                <a:gd name="T29" fmla="*/ 52 h 105"/>
                <a:gd name="T30" fmla="*/ 90 w 240"/>
                <a:gd name="T31" fmla="*/ 30 h 105"/>
                <a:gd name="T32" fmla="*/ 98 w 240"/>
                <a:gd name="T33" fmla="*/ 7 h 105"/>
                <a:gd name="T34" fmla="*/ 105 w 240"/>
                <a:gd name="T35" fmla="*/ 82 h 105"/>
                <a:gd name="T36" fmla="*/ 113 w 240"/>
                <a:gd name="T37" fmla="*/ 60 h 105"/>
                <a:gd name="T38" fmla="*/ 113 w 240"/>
                <a:gd name="T39" fmla="*/ 67 h 105"/>
                <a:gd name="T40" fmla="*/ 120 w 240"/>
                <a:gd name="T41" fmla="*/ 7 h 105"/>
                <a:gd name="T42" fmla="*/ 128 w 240"/>
                <a:gd name="T43" fmla="*/ 75 h 105"/>
                <a:gd name="T44" fmla="*/ 135 w 240"/>
                <a:gd name="T45" fmla="*/ 37 h 105"/>
                <a:gd name="T46" fmla="*/ 135 w 240"/>
                <a:gd name="T47" fmla="*/ 60 h 105"/>
                <a:gd name="T48" fmla="*/ 143 w 240"/>
                <a:gd name="T49" fmla="*/ 0 h 105"/>
                <a:gd name="T50" fmla="*/ 150 w 240"/>
                <a:gd name="T51" fmla="*/ 82 h 105"/>
                <a:gd name="T52" fmla="*/ 158 w 240"/>
                <a:gd name="T53" fmla="*/ 52 h 105"/>
                <a:gd name="T54" fmla="*/ 158 w 240"/>
                <a:gd name="T55" fmla="*/ 45 h 105"/>
                <a:gd name="T56" fmla="*/ 165 w 240"/>
                <a:gd name="T57" fmla="*/ 0 h 105"/>
                <a:gd name="T58" fmla="*/ 173 w 240"/>
                <a:gd name="T59" fmla="*/ 82 h 105"/>
                <a:gd name="T60" fmla="*/ 180 w 240"/>
                <a:gd name="T61" fmla="*/ 52 h 105"/>
                <a:gd name="T62" fmla="*/ 180 w 240"/>
                <a:gd name="T63" fmla="*/ 45 h 105"/>
                <a:gd name="T64" fmla="*/ 188 w 240"/>
                <a:gd name="T65" fmla="*/ 0 h 105"/>
                <a:gd name="T66" fmla="*/ 195 w 240"/>
                <a:gd name="T67" fmla="*/ 67 h 105"/>
                <a:gd name="T68" fmla="*/ 203 w 240"/>
                <a:gd name="T69" fmla="*/ 45 h 105"/>
                <a:gd name="T70" fmla="*/ 203 w 240"/>
                <a:gd name="T71" fmla="*/ 30 h 105"/>
                <a:gd name="T72" fmla="*/ 210 w 240"/>
                <a:gd name="T73" fmla="*/ 7 h 105"/>
                <a:gd name="T74" fmla="*/ 218 w 240"/>
                <a:gd name="T75" fmla="*/ 60 h 105"/>
                <a:gd name="T76" fmla="*/ 225 w 240"/>
                <a:gd name="T77" fmla="*/ 52 h 105"/>
                <a:gd name="T78" fmla="*/ 225 w 240"/>
                <a:gd name="T79" fmla="*/ 45 h 105"/>
                <a:gd name="T80" fmla="*/ 233 w 240"/>
                <a:gd name="T81" fmla="*/ 30 h 105"/>
                <a:gd name="T82" fmla="*/ 240 w 240"/>
                <a:gd name="T83"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45"/>
                  </a:moveTo>
                  <a:lnTo>
                    <a:pt x="8" y="52"/>
                  </a:lnTo>
                  <a:lnTo>
                    <a:pt x="8" y="67"/>
                  </a:lnTo>
                  <a:lnTo>
                    <a:pt x="8" y="22"/>
                  </a:lnTo>
                  <a:lnTo>
                    <a:pt x="8" y="45"/>
                  </a:lnTo>
                  <a:lnTo>
                    <a:pt x="15" y="37"/>
                  </a:lnTo>
                  <a:lnTo>
                    <a:pt x="15" y="67"/>
                  </a:lnTo>
                  <a:lnTo>
                    <a:pt x="15" y="15"/>
                  </a:lnTo>
                  <a:lnTo>
                    <a:pt x="15" y="45"/>
                  </a:lnTo>
                  <a:lnTo>
                    <a:pt x="23" y="52"/>
                  </a:lnTo>
                  <a:lnTo>
                    <a:pt x="23" y="60"/>
                  </a:lnTo>
                  <a:lnTo>
                    <a:pt x="23" y="15"/>
                  </a:lnTo>
                  <a:lnTo>
                    <a:pt x="23" y="45"/>
                  </a:lnTo>
                  <a:lnTo>
                    <a:pt x="30" y="37"/>
                  </a:lnTo>
                  <a:lnTo>
                    <a:pt x="30" y="60"/>
                  </a:lnTo>
                  <a:lnTo>
                    <a:pt x="30" y="30"/>
                  </a:lnTo>
                  <a:lnTo>
                    <a:pt x="30" y="45"/>
                  </a:lnTo>
                  <a:lnTo>
                    <a:pt x="38" y="52"/>
                  </a:lnTo>
                  <a:lnTo>
                    <a:pt x="38" y="52"/>
                  </a:lnTo>
                  <a:lnTo>
                    <a:pt x="38" y="30"/>
                  </a:lnTo>
                  <a:lnTo>
                    <a:pt x="45" y="37"/>
                  </a:lnTo>
                  <a:lnTo>
                    <a:pt x="45" y="52"/>
                  </a:lnTo>
                  <a:lnTo>
                    <a:pt x="45" y="30"/>
                  </a:lnTo>
                  <a:lnTo>
                    <a:pt x="45" y="45"/>
                  </a:lnTo>
                  <a:lnTo>
                    <a:pt x="53" y="52"/>
                  </a:lnTo>
                  <a:lnTo>
                    <a:pt x="53" y="60"/>
                  </a:lnTo>
                  <a:lnTo>
                    <a:pt x="53" y="22"/>
                  </a:lnTo>
                  <a:lnTo>
                    <a:pt x="53" y="45"/>
                  </a:lnTo>
                  <a:lnTo>
                    <a:pt x="60" y="52"/>
                  </a:lnTo>
                  <a:lnTo>
                    <a:pt x="60" y="52"/>
                  </a:lnTo>
                  <a:lnTo>
                    <a:pt x="60" y="30"/>
                  </a:lnTo>
                  <a:lnTo>
                    <a:pt x="60" y="52"/>
                  </a:lnTo>
                  <a:lnTo>
                    <a:pt x="68" y="45"/>
                  </a:lnTo>
                  <a:lnTo>
                    <a:pt x="68" y="105"/>
                  </a:lnTo>
                  <a:lnTo>
                    <a:pt x="68" y="7"/>
                  </a:lnTo>
                  <a:lnTo>
                    <a:pt x="68" y="37"/>
                  </a:lnTo>
                  <a:lnTo>
                    <a:pt x="75" y="45"/>
                  </a:lnTo>
                  <a:lnTo>
                    <a:pt x="75" y="75"/>
                  </a:lnTo>
                  <a:lnTo>
                    <a:pt x="75" y="7"/>
                  </a:lnTo>
                  <a:lnTo>
                    <a:pt x="75" y="45"/>
                  </a:lnTo>
                  <a:lnTo>
                    <a:pt x="83" y="52"/>
                  </a:lnTo>
                  <a:lnTo>
                    <a:pt x="83" y="75"/>
                  </a:lnTo>
                  <a:lnTo>
                    <a:pt x="83" y="15"/>
                  </a:lnTo>
                  <a:lnTo>
                    <a:pt x="83" y="45"/>
                  </a:lnTo>
                  <a:lnTo>
                    <a:pt x="90" y="52"/>
                  </a:lnTo>
                  <a:lnTo>
                    <a:pt x="90" y="67"/>
                  </a:lnTo>
                  <a:lnTo>
                    <a:pt x="90" y="22"/>
                  </a:lnTo>
                  <a:lnTo>
                    <a:pt x="90" y="30"/>
                  </a:lnTo>
                  <a:lnTo>
                    <a:pt x="98" y="22"/>
                  </a:lnTo>
                  <a:lnTo>
                    <a:pt x="98" y="75"/>
                  </a:lnTo>
                  <a:lnTo>
                    <a:pt x="98" y="7"/>
                  </a:lnTo>
                  <a:lnTo>
                    <a:pt x="98" y="52"/>
                  </a:lnTo>
                  <a:lnTo>
                    <a:pt x="105" y="45"/>
                  </a:lnTo>
                  <a:lnTo>
                    <a:pt x="105" y="82"/>
                  </a:lnTo>
                  <a:lnTo>
                    <a:pt x="105" y="7"/>
                  </a:lnTo>
                  <a:lnTo>
                    <a:pt x="105" y="67"/>
                  </a:lnTo>
                  <a:lnTo>
                    <a:pt x="113" y="60"/>
                  </a:lnTo>
                  <a:lnTo>
                    <a:pt x="113" y="75"/>
                  </a:lnTo>
                  <a:lnTo>
                    <a:pt x="113" y="7"/>
                  </a:lnTo>
                  <a:lnTo>
                    <a:pt x="113" y="67"/>
                  </a:lnTo>
                  <a:lnTo>
                    <a:pt x="120" y="60"/>
                  </a:lnTo>
                  <a:lnTo>
                    <a:pt x="120" y="75"/>
                  </a:lnTo>
                  <a:lnTo>
                    <a:pt x="120" y="7"/>
                  </a:lnTo>
                  <a:lnTo>
                    <a:pt x="120" y="45"/>
                  </a:lnTo>
                  <a:lnTo>
                    <a:pt x="128" y="37"/>
                  </a:lnTo>
                  <a:lnTo>
                    <a:pt x="128" y="75"/>
                  </a:lnTo>
                  <a:lnTo>
                    <a:pt x="128" y="7"/>
                  </a:lnTo>
                  <a:lnTo>
                    <a:pt x="128" y="45"/>
                  </a:lnTo>
                  <a:lnTo>
                    <a:pt x="135" y="37"/>
                  </a:lnTo>
                  <a:lnTo>
                    <a:pt x="135" y="82"/>
                  </a:lnTo>
                  <a:lnTo>
                    <a:pt x="135" y="7"/>
                  </a:lnTo>
                  <a:lnTo>
                    <a:pt x="135" y="60"/>
                  </a:lnTo>
                  <a:lnTo>
                    <a:pt x="143" y="52"/>
                  </a:lnTo>
                  <a:lnTo>
                    <a:pt x="143" y="90"/>
                  </a:lnTo>
                  <a:lnTo>
                    <a:pt x="143" y="0"/>
                  </a:lnTo>
                  <a:lnTo>
                    <a:pt x="143" y="75"/>
                  </a:lnTo>
                  <a:lnTo>
                    <a:pt x="150" y="60"/>
                  </a:lnTo>
                  <a:lnTo>
                    <a:pt x="150" y="82"/>
                  </a:lnTo>
                  <a:lnTo>
                    <a:pt x="150" y="0"/>
                  </a:lnTo>
                  <a:lnTo>
                    <a:pt x="150" y="45"/>
                  </a:lnTo>
                  <a:lnTo>
                    <a:pt x="158" y="52"/>
                  </a:lnTo>
                  <a:lnTo>
                    <a:pt x="158" y="97"/>
                  </a:lnTo>
                  <a:lnTo>
                    <a:pt x="158" y="7"/>
                  </a:lnTo>
                  <a:lnTo>
                    <a:pt x="158" y="45"/>
                  </a:lnTo>
                  <a:lnTo>
                    <a:pt x="165" y="37"/>
                  </a:lnTo>
                  <a:lnTo>
                    <a:pt x="165" y="82"/>
                  </a:lnTo>
                  <a:lnTo>
                    <a:pt x="165" y="0"/>
                  </a:lnTo>
                  <a:lnTo>
                    <a:pt x="165" y="45"/>
                  </a:lnTo>
                  <a:lnTo>
                    <a:pt x="173" y="52"/>
                  </a:lnTo>
                  <a:lnTo>
                    <a:pt x="173" y="82"/>
                  </a:lnTo>
                  <a:lnTo>
                    <a:pt x="173" y="7"/>
                  </a:lnTo>
                  <a:lnTo>
                    <a:pt x="173" y="60"/>
                  </a:lnTo>
                  <a:lnTo>
                    <a:pt x="180" y="52"/>
                  </a:lnTo>
                  <a:lnTo>
                    <a:pt x="180" y="75"/>
                  </a:lnTo>
                  <a:lnTo>
                    <a:pt x="180" y="7"/>
                  </a:lnTo>
                  <a:lnTo>
                    <a:pt x="180" y="45"/>
                  </a:lnTo>
                  <a:lnTo>
                    <a:pt x="188" y="37"/>
                  </a:lnTo>
                  <a:lnTo>
                    <a:pt x="188" y="75"/>
                  </a:lnTo>
                  <a:lnTo>
                    <a:pt x="188" y="0"/>
                  </a:lnTo>
                  <a:lnTo>
                    <a:pt x="188" y="60"/>
                  </a:lnTo>
                  <a:lnTo>
                    <a:pt x="195" y="52"/>
                  </a:lnTo>
                  <a:lnTo>
                    <a:pt x="195" y="67"/>
                  </a:lnTo>
                  <a:lnTo>
                    <a:pt x="195" y="15"/>
                  </a:lnTo>
                  <a:lnTo>
                    <a:pt x="195" y="37"/>
                  </a:lnTo>
                  <a:lnTo>
                    <a:pt x="203" y="45"/>
                  </a:lnTo>
                  <a:lnTo>
                    <a:pt x="203" y="67"/>
                  </a:lnTo>
                  <a:lnTo>
                    <a:pt x="203" y="7"/>
                  </a:lnTo>
                  <a:lnTo>
                    <a:pt x="203" y="30"/>
                  </a:lnTo>
                  <a:lnTo>
                    <a:pt x="210" y="22"/>
                  </a:lnTo>
                  <a:lnTo>
                    <a:pt x="210" y="60"/>
                  </a:lnTo>
                  <a:lnTo>
                    <a:pt x="210" y="7"/>
                  </a:lnTo>
                  <a:lnTo>
                    <a:pt x="210" y="45"/>
                  </a:lnTo>
                  <a:lnTo>
                    <a:pt x="218" y="52"/>
                  </a:lnTo>
                  <a:lnTo>
                    <a:pt x="218" y="60"/>
                  </a:lnTo>
                  <a:lnTo>
                    <a:pt x="218" y="15"/>
                  </a:lnTo>
                  <a:lnTo>
                    <a:pt x="218" y="45"/>
                  </a:lnTo>
                  <a:lnTo>
                    <a:pt x="225" y="52"/>
                  </a:lnTo>
                  <a:lnTo>
                    <a:pt x="225" y="60"/>
                  </a:lnTo>
                  <a:lnTo>
                    <a:pt x="225" y="22"/>
                  </a:lnTo>
                  <a:lnTo>
                    <a:pt x="225" y="45"/>
                  </a:lnTo>
                  <a:lnTo>
                    <a:pt x="233" y="52"/>
                  </a:lnTo>
                  <a:lnTo>
                    <a:pt x="233" y="60"/>
                  </a:lnTo>
                  <a:lnTo>
                    <a:pt x="233" y="30"/>
                  </a:lnTo>
                  <a:lnTo>
                    <a:pt x="233" y="45"/>
                  </a:lnTo>
                  <a:lnTo>
                    <a:pt x="240" y="37"/>
                  </a:lnTo>
                  <a:lnTo>
                    <a:pt x="240" y="52"/>
                  </a:lnTo>
                  <a:lnTo>
                    <a:pt x="240" y="22"/>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4" name="Freeform 50"/>
            <p:cNvSpPr>
              <a:spLocks/>
            </p:cNvSpPr>
            <p:nvPr/>
          </p:nvSpPr>
          <p:spPr bwMode="auto">
            <a:xfrm>
              <a:off x="4123" y="1652"/>
              <a:ext cx="288" cy="83"/>
            </a:xfrm>
            <a:custGeom>
              <a:avLst/>
              <a:gdLst>
                <a:gd name="T0" fmla="*/ 8 w 413"/>
                <a:gd name="T1" fmla="*/ 23 h 90"/>
                <a:gd name="T2" fmla="*/ 15 w 413"/>
                <a:gd name="T3" fmla="*/ 53 h 90"/>
                <a:gd name="T4" fmla="*/ 23 w 413"/>
                <a:gd name="T5" fmla="*/ 45 h 90"/>
                <a:gd name="T6" fmla="*/ 23 w 413"/>
                <a:gd name="T7" fmla="*/ 38 h 90"/>
                <a:gd name="T8" fmla="*/ 30 w 413"/>
                <a:gd name="T9" fmla="*/ 38 h 90"/>
                <a:gd name="T10" fmla="*/ 53 w 413"/>
                <a:gd name="T11" fmla="*/ 38 h 90"/>
                <a:gd name="T12" fmla="*/ 75 w 413"/>
                <a:gd name="T13" fmla="*/ 38 h 90"/>
                <a:gd name="T14" fmla="*/ 98 w 413"/>
                <a:gd name="T15" fmla="*/ 38 h 90"/>
                <a:gd name="T16" fmla="*/ 105 w 413"/>
                <a:gd name="T17" fmla="*/ 38 h 90"/>
                <a:gd name="T18" fmla="*/ 113 w 413"/>
                <a:gd name="T19" fmla="*/ 30 h 90"/>
                <a:gd name="T20" fmla="*/ 120 w 413"/>
                <a:gd name="T21" fmla="*/ 53 h 90"/>
                <a:gd name="T22" fmla="*/ 128 w 413"/>
                <a:gd name="T23" fmla="*/ 38 h 90"/>
                <a:gd name="T24" fmla="*/ 128 w 413"/>
                <a:gd name="T25" fmla="*/ 38 h 90"/>
                <a:gd name="T26" fmla="*/ 135 w 413"/>
                <a:gd name="T27" fmla="*/ 38 h 90"/>
                <a:gd name="T28" fmla="*/ 150 w 413"/>
                <a:gd name="T29" fmla="*/ 45 h 90"/>
                <a:gd name="T30" fmla="*/ 165 w 413"/>
                <a:gd name="T31" fmla="*/ 38 h 90"/>
                <a:gd name="T32" fmla="*/ 188 w 413"/>
                <a:gd name="T33" fmla="*/ 38 h 90"/>
                <a:gd name="T34" fmla="*/ 210 w 413"/>
                <a:gd name="T35" fmla="*/ 38 h 90"/>
                <a:gd name="T36" fmla="*/ 233 w 413"/>
                <a:gd name="T37" fmla="*/ 38 h 90"/>
                <a:gd name="T38" fmla="*/ 255 w 413"/>
                <a:gd name="T39" fmla="*/ 38 h 90"/>
                <a:gd name="T40" fmla="*/ 270 w 413"/>
                <a:gd name="T41" fmla="*/ 38 h 90"/>
                <a:gd name="T42" fmla="*/ 285 w 413"/>
                <a:gd name="T43" fmla="*/ 38 h 90"/>
                <a:gd name="T44" fmla="*/ 293 w 413"/>
                <a:gd name="T45" fmla="*/ 30 h 90"/>
                <a:gd name="T46" fmla="*/ 300 w 413"/>
                <a:gd name="T47" fmla="*/ 30 h 90"/>
                <a:gd name="T48" fmla="*/ 308 w 413"/>
                <a:gd name="T49" fmla="*/ 45 h 90"/>
                <a:gd name="T50" fmla="*/ 315 w 413"/>
                <a:gd name="T51" fmla="*/ 38 h 90"/>
                <a:gd name="T52" fmla="*/ 323 w 413"/>
                <a:gd name="T53" fmla="*/ 23 h 90"/>
                <a:gd name="T54" fmla="*/ 330 w 413"/>
                <a:gd name="T55" fmla="*/ 45 h 90"/>
                <a:gd name="T56" fmla="*/ 338 w 413"/>
                <a:gd name="T57" fmla="*/ 45 h 90"/>
                <a:gd name="T58" fmla="*/ 338 w 413"/>
                <a:gd name="T59" fmla="*/ 30 h 90"/>
                <a:gd name="T60" fmla="*/ 345 w 413"/>
                <a:gd name="T61" fmla="*/ 30 h 90"/>
                <a:gd name="T62" fmla="*/ 353 w 413"/>
                <a:gd name="T63" fmla="*/ 53 h 90"/>
                <a:gd name="T64" fmla="*/ 360 w 413"/>
                <a:gd name="T65" fmla="*/ 45 h 90"/>
                <a:gd name="T66" fmla="*/ 360 w 413"/>
                <a:gd name="T67" fmla="*/ 38 h 90"/>
                <a:gd name="T68" fmla="*/ 368 w 413"/>
                <a:gd name="T69" fmla="*/ 30 h 90"/>
                <a:gd name="T70" fmla="*/ 375 w 413"/>
                <a:gd name="T71" fmla="*/ 45 h 90"/>
                <a:gd name="T72" fmla="*/ 383 w 413"/>
                <a:gd name="T73" fmla="*/ 45 h 90"/>
                <a:gd name="T74" fmla="*/ 390 w 413"/>
                <a:gd name="T75" fmla="*/ 45 h 90"/>
                <a:gd name="T76" fmla="*/ 390 w 413"/>
                <a:gd name="T77" fmla="*/ 38 h 90"/>
                <a:gd name="T78" fmla="*/ 398 w 413"/>
                <a:gd name="T79" fmla="*/ 23 h 90"/>
                <a:gd name="T80" fmla="*/ 405 w 413"/>
                <a:gd name="T81" fmla="*/ 75 h 90"/>
                <a:gd name="T82" fmla="*/ 413 w 413"/>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3" h="90">
                  <a:moveTo>
                    <a:pt x="0" y="38"/>
                  </a:moveTo>
                  <a:lnTo>
                    <a:pt x="8" y="45"/>
                  </a:lnTo>
                  <a:lnTo>
                    <a:pt x="8" y="23"/>
                  </a:lnTo>
                  <a:lnTo>
                    <a:pt x="8" y="38"/>
                  </a:lnTo>
                  <a:lnTo>
                    <a:pt x="15" y="30"/>
                  </a:lnTo>
                  <a:lnTo>
                    <a:pt x="15" y="53"/>
                  </a:lnTo>
                  <a:lnTo>
                    <a:pt x="15" y="23"/>
                  </a:lnTo>
                  <a:lnTo>
                    <a:pt x="15" y="38"/>
                  </a:lnTo>
                  <a:lnTo>
                    <a:pt x="23" y="45"/>
                  </a:lnTo>
                  <a:lnTo>
                    <a:pt x="23" y="45"/>
                  </a:lnTo>
                  <a:lnTo>
                    <a:pt x="23" y="23"/>
                  </a:lnTo>
                  <a:lnTo>
                    <a:pt x="23" y="38"/>
                  </a:lnTo>
                  <a:lnTo>
                    <a:pt x="30" y="30"/>
                  </a:lnTo>
                  <a:lnTo>
                    <a:pt x="30" y="45"/>
                  </a:lnTo>
                  <a:lnTo>
                    <a:pt x="30" y="38"/>
                  </a:lnTo>
                  <a:lnTo>
                    <a:pt x="38" y="38"/>
                  </a:lnTo>
                  <a:lnTo>
                    <a:pt x="45" y="38"/>
                  </a:lnTo>
                  <a:lnTo>
                    <a:pt x="53" y="38"/>
                  </a:lnTo>
                  <a:lnTo>
                    <a:pt x="60" y="38"/>
                  </a:lnTo>
                  <a:lnTo>
                    <a:pt x="68" y="38"/>
                  </a:lnTo>
                  <a:lnTo>
                    <a:pt x="75" y="38"/>
                  </a:lnTo>
                  <a:lnTo>
                    <a:pt x="83" y="38"/>
                  </a:lnTo>
                  <a:lnTo>
                    <a:pt x="90" y="38"/>
                  </a:lnTo>
                  <a:lnTo>
                    <a:pt x="98" y="38"/>
                  </a:lnTo>
                  <a:lnTo>
                    <a:pt x="105" y="45"/>
                  </a:lnTo>
                  <a:lnTo>
                    <a:pt x="105" y="30"/>
                  </a:lnTo>
                  <a:lnTo>
                    <a:pt x="105" y="38"/>
                  </a:lnTo>
                  <a:lnTo>
                    <a:pt x="113" y="30"/>
                  </a:lnTo>
                  <a:lnTo>
                    <a:pt x="113" y="45"/>
                  </a:lnTo>
                  <a:lnTo>
                    <a:pt x="113" y="30"/>
                  </a:lnTo>
                  <a:lnTo>
                    <a:pt x="113" y="38"/>
                  </a:lnTo>
                  <a:lnTo>
                    <a:pt x="120" y="30"/>
                  </a:lnTo>
                  <a:lnTo>
                    <a:pt x="120" y="53"/>
                  </a:lnTo>
                  <a:lnTo>
                    <a:pt x="120" y="30"/>
                  </a:lnTo>
                  <a:lnTo>
                    <a:pt x="120" y="45"/>
                  </a:lnTo>
                  <a:lnTo>
                    <a:pt x="128" y="38"/>
                  </a:lnTo>
                  <a:lnTo>
                    <a:pt x="128" y="45"/>
                  </a:lnTo>
                  <a:lnTo>
                    <a:pt x="128" y="23"/>
                  </a:lnTo>
                  <a:lnTo>
                    <a:pt x="128" y="38"/>
                  </a:lnTo>
                  <a:lnTo>
                    <a:pt x="135" y="45"/>
                  </a:lnTo>
                  <a:lnTo>
                    <a:pt x="135" y="23"/>
                  </a:lnTo>
                  <a:lnTo>
                    <a:pt x="135" y="38"/>
                  </a:lnTo>
                  <a:lnTo>
                    <a:pt x="143" y="38"/>
                  </a:lnTo>
                  <a:lnTo>
                    <a:pt x="150" y="30"/>
                  </a:lnTo>
                  <a:lnTo>
                    <a:pt x="150" y="45"/>
                  </a:lnTo>
                  <a:lnTo>
                    <a:pt x="150" y="38"/>
                  </a:lnTo>
                  <a:lnTo>
                    <a:pt x="158" y="38"/>
                  </a:lnTo>
                  <a:lnTo>
                    <a:pt x="165" y="38"/>
                  </a:lnTo>
                  <a:lnTo>
                    <a:pt x="173" y="38"/>
                  </a:lnTo>
                  <a:lnTo>
                    <a:pt x="180" y="38"/>
                  </a:lnTo>
                  <a:lnTo>
                    <a:pt x="188" y="38"/>
                  </a:lnTo>
                  <a:lnTo>
                    <a:pt x="195" y="38"/>
                  </a:lnTo>
                  <a:lnTo>
                    <a:pt x="203" y="38"/>
                  </a:lnTo>
                  <a:lnTo>
                    <a:pt x="210" y="38"/>
                  </a:lnTo>
                  <a:lnTo>
                    <a:pt x="218" y="38"/>
                  </a:lnTo>
                  <a:lnTo>
                    <a:pt x="225" y="38"/>
                  </a:lnTo>
                  <a:lnTo>
                    <a:pt x="233" y="38"/>
                  </a:lnTo>
                  <a:lnTo>
                    <a:pt x="240" y="38"/>
                  </a:lnTo>
                  <a:lnTo>
                    <a:pt x="248" y="38"/>
                  </a:lnTo>
                  <a:lnTo>
                    <a:pt x="255" y="38"/>
                  </a:lnTo>
                  <a:lnTo>
                    <a:pt x="270" y="38"/>
                  </a:lnTo>
                  <a:lnTo>
                    <a:pt x="263" y="38"/>
                  </a:lnTo>
                  <a:lnTo>
                    <a:pt x="270" y="38"/>
                  </a:lnTo>
                  <a:lnTo>
                    <a:pt x="285" y="38"/>
                  </a:lnTo>
                  <a:lnTo>
                    <a:pt x="285" y="45"/>
                  </a:lnTo>
                  <a:lnTo>
                    <a:pt x="285" y="38"/>
                  </a:lnTo>
                  <a:lnTo>
                    <a:pt x="293" y="30"/>
                  </a:lnTo>
                  <a:lnTo>
                    <a:pt x="293" y="45"/>
                  </a:lnTo>
                  <a:lnTo>
                    <a:pt x="293" y="30"/>
                  </a:lnTo>
                  <a:lnTo>
                    <a:pt x="293" y="38"/>
                  </a:lnTo>
                  <a:lnTo>
                    <a:pt x="300" y="45"/>
                  </a:lnTo>
                  <a:lnTo>
                    <a:pt x="300" y="30"/>
                  </a:lnTo>
                  <a:lnTo>
                    <a:pt x="300" y="38"/>
                  </a:lnTo>
                  <a:lnTo>
                    <a:pt x="308" y="45"/>
                  </a:lnTo>
                  <a:lnTo>
                    <a:pt x="308" y="45"/>
                  </a:lnTo>
                  <a:lnTo>
                    <a:pt x="308" y="30"/>
                  </a:lnTo>
                  <a:lnTo>
                    <a:pt x="308" y="38"/>
                  </a:lnTo>
                  <a:lnTo>
                    <a:pt x="315" y="38"/>
                  </a:lnTo>
                  <a:lnTo>
                    <a:pt x="323" y="45"/>
                  </a:lnTo>
                  <a:lnTo>
                    <a:pt x="323" y="53"/>
                  </a:lnTo>
                  <a:lnTo>
                    <a:pt x="323" y="23"/>
                  </a:lnTo>
                  <a:lnTo>
                    <a:pt x="323" y="38"/>
                  </a:lnTo>
                  <a:lnTo>
                    <a:pt x="330" y="45"/>
                  </a:lnTo>
                  <a:lnTo>
                    <a:pt x="330" y="45"/>
                  </a:lnTo>
                  <a:lnTo>
                    <a:pt x="330" y="30"/>
                  </a:lnTo>
                  <a:lnTo>
                    <a:pt x="330" y="38"/>
                  </a:lnTo>
                  <a:lnTo>
                    <a:pt x="338" y="45"/>
                  </a:lnTo>
                  <a:lnTo>
                    <a:pt x="338" y="45"/>
                  </a:lnTo>
                  <a:lnTo>
                    <a:pt x="338" y="30"/>
                  </a:lnTo>
                  <a:lnTo>
                    <a:pt x="338" y="30"/>
                  </a:lnTo>
                  <a:lnTo>
                    <a:pt x="345" y="38"/>
                  </a:lnTo>
                  <a:lnTo>
                    <a:pt x="345" y="45"/>
                  </a:lnTo>
                  <a:lnTo>
                    <a:pt x="345" y="30"/>
                  </a:lnTo>
                  <a:lnTo>
                    <a:pt x="345" y="45"/>
                  </a:lnTo>
                  <a:lnTo>
                    <a:pt x="353" y="38"/>
                  </a:lnTo>
                  <a:lnTo>
                    <a:pt x="353" y="53"/>
                  </a:lnTo>
                  <a:lnTo>
                    <a:pt x="353" y="30"/>
                  </a:lnTo>
                  <a:lnTo>
                    <a:pt x="353" y="38"/>
                  </a:lnTo>
                  <a:lnTo>
                    <a:pt x="360" y="45"/>
                  </a:lnTo>
                  <a:lnTo>
                    <a:pt x="360" y="45"/>
                  </a:lnTo>
                  <a:lnTo>
                    <a:pt x="360" y="30"/>
                  </a:lnTo>
                  <a:lnTo>
                    <a:pt x="360" y="38"/>
                  </a:lnTo>
                  <a:lnTo>
                    <a:pt x="368" y="45"/>
                  </a:lnTo>
                  <a:lnTo>
                    <a:pt x="368" y="53"/>
                  </a:lnTo>
                  <a:lnTo>
                    <a:pt x="368" y="30"/>
                  </a:lnTo>
                  <a:lnTo>
                    <a:pt x="368" y="38"/>
                  </a:lnTo>
                  <a:lnTo>
                    <a:pt x="375" y="30"/>
                  </a:lnTo>
                  <a:lnTo>
                    <a:pt x="375" y="45"/>
                  </a:lnTo>
                  <a:lnTo>
                    <a:pt x="375" y="38"/>
                  </a:lnTo>
                  <a:lnTo>
                    <a:pt x="383" y="45"/>
                  </a:lnTo>
                  <a:lnTo>
                    <a:pt x="383" y="45"/>
                  </a:lnTo>
                  <a:lnTo>
                    <a:pt x="383" y="30"/>
                  </a:lnTo>
                  <a:lnTo>
                    <a:pt x="383" y="38"/>
                  </a:lnTo>
                  <a:lnTo>
                    <a:pt x="390" y="45"/>
                  </a:lnTo>
                  <a:lnTo>
                    <a:pt x="390" y="53"/>
                  </a:lnTo>
                  <a:lnTo>
                    <a:pt x="390" y="23"/>
                  </a:lnTo>
                  <a:lnTo>
                    <a:pt x="390" y="38"/>
                  </a:lnTo>
                  <a:lnTo>
                    <a:pt x="398" y="45"/>
                  </a:lnTo>
                  <a:lnTo>
                    <a:pt x="398" y="53"/>
                  </a:lnTo>
                  <a:lnTo>
                    <a:pt x="398" y="23"/>
                  </a:lnTo>
                  <a:lnTo>
                    <a:pt x="398" y="45"/>
                  </a:lnTo>
                  <a:lnTo>
                    <a:pt x="405" y="38"/>
                  </a:lnTo>
                  <a:lnTo>
                    <a:pt x="405" y="75"/>
                  </a:lnTo>
                  <a:lnTo>
                    <a:pt x="405" y="8"/>
                  </a:lnTo>
                  <a:lnTo>
                    <a:pt x="413" y="15"/>
                  </a:lnTo>
                  <a:lnTo>
                    <a:pt x="413" y="90"/>
                  </a:lnTo>
                  <a:lnTo>
                    <a:pt x="413" y="0"/>
                  </a:lnTo>
                  <a:lnTo>
                    <a:pt x="41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5" name="Freeform 51"/>
            <p:cNvSpPr>
              <a:spLocks/>
            </p:cNvSpPr>
            <p:nvPr/>
          </p:nvSpPr>
          <p:spPr bwMode="auto">
            <a:xfrm>
              <a:off x="4411" y="1646"/>
              <a:ext cx="168" cy="89"/>
            </a:xfrm>
            <a:custGeom>
              <a:avLst/>
              <a:gdLst>
                <a:gd name="T0" fmla="*/ 7 w 240"/>
                <a:gd name="T1" fmla="*/ 75 h 97"/>
                <a:gd name="T2" fmla="*/ 15 w 240"/>
                <a:gd name="T3" fmla="*/ 37 h 97"/>
                <a:gd name="T4" fmla="*/ 15 w 240"/>
                <a:gd name="T5" fmla="*/ 52 h 97"/>
                <a:gd name="T6" fmla="*/ 22 w 240"/>
                <a:gd name="T7" fmla="*/ 7 h 97"/>
                <a:gd name="T8" fmla="*/ 30 w 240"/>
                <a:gd name="T9" fmla="*/ 67 h 97"/>
                <a:gd name="T10" fmla="*/ 37 w 240"/>
                <a:gd name="T11" fmla="*/ 52 h 97"/>
                <a:gd name="T12" fmla="*/ 37 w 240"/>
                <a:gd name="T13" fmla="*/ 52 h 97"/>
                <a:gd name="T14" fmla="*/ 45 w 240"/>
                <a:gd name="T15" fmla="*/ 7 h 97"/>
                <a:gd name="T16" fmla="*/ 52 w 240"/>
                <a:gd name="T17" fmla="*/ 75 h 97"/>
                <a:gd name="T18" fmla="*/ 60 w 240"/>
                <a:gd name="T19" fmla="*/ 45 h 97"/>
                <a:gd name="T20" fmla="*/ 60 w 240"/>
                <a:gd name="T21" fmla="*/ 67 h 97"/>
                <a:gd name="T22" fmla="*/ 67 w 240"/>
                <a:gd name="T23" fmla="*/ 7 h 97"/>
                <a:gd name="T24" fmla="*/ 75 w 240"/>
                <a:gd name="T25" fmla="*/ 82 h 97"/>
                <a:gd name="T26" fmla="*/ 82 w 240"/>
                <a:gd name="T27" fmla="*/ 45 h 97"/>
                <a:gd name="T28" fmla="*/ 82 w 240"/>
                <a:gd name="T29" fmla="*/ 45 h 97"/>
                <a:gd name="T30" fmla="*/ 90 w 240"/>
                <a:gd name="T31" fmla="*/ 7 h 97"/>
                <a:gd name="T32" fmla="*/ 97 w 240"/>
                <a:gd name="T33" fmla="*/ 7 h 97"/>
                <a:gd name="T34" fmla="*/ 105 w 240"/>
                <a:gd name="T35" fmla="*/ 90 h 97"/>
                <a:gd name="T36" fmla="*/ 112 w 240"/>
                <a:gd name="T37" fmla="*/ 37 h 97"/>
                <a:gd name="T38" fmla="*/ 112 w 240"/>
                <a:gd name="T39" fmla="*/ 52 h 97"/>
                <a:gd name="T40" fmla="*/ 120 w 240"/>
                <a:gd name="T41" fmla="*/ 7 h 97"/>
                <a:gd name="T42" fmla="*/ 127 w 240"/>
                <a:gd name="T43" fmla="*/ 82 h 97"/>
                <a:gd name="T44" fmla="*/ 135 w 240"/>
                <a:gd name="T45" fmla="*/ 45 h 97"/>
                <a:gd name="T46" fmla="*/ 135 w 240"/>
                <a:gd name="T47" fmla="*/ 22 h 97"/>
                <a:gd name="T48" fmla="*/ 142 w 240"/>
                <a:gd name="T49" fmla="*/ 0 h 97"/>
                <a:gd name="T50" fmla="*/ 150 w 240"/>
                <a:gd name="T51" fmla="*/ 97 h 97"/>
                <a:gd name="T52" fmla="*/ 157 w 240"/>
                <a:gd name="T53" fmla="*/ 52 h 97"/>
                <a:gd name="T54" fmla="*/ 157 w 240"/>
                <a:gd name="T55" fmla="*/ 52 h 97"/>
                <a:gd name="T56" fmla="*/ 165 w 240"/>
                <a:gd name="T57" fmla="*/ 7 h 97"/>
                <a:gd name="T58" fmla="*/ 172 w 240"/>
                <a:gd name="T59" fmla="*/ 67 h 97"/>
                <a:gd name="T60" fmla="*/ 180 w 240"/>
                <a:gd name="T61" fmla="*/ 37 h 97"/>
                <a:gd name="T62" fmla="*/ 180 w 240"/>
                <a:gd name="T63" fmla="*/ 45 h 97"/>
                <a:gd name="T64" fmla="*/ 187 w 240"/>
                <a:gd name="T65" fmla="*/ 15 h 97"/>
                <a:gd name="T66" fmla="*/ 195 w 240"/>
                <a:gd name="T67" fmla="*/ 60 h 97"/>
                <a:gd name="T68" fmla="*/ 202 w 240"/>
                <a:gd name="T69" fmla="*/ 37 h 97"/>
                <a:gd name="T70" fmla="*/ 202 w 240"/>
                <a:gd name="T71" fmla="*/ 45 h 97"/>
                <a:gd name="T72" fmla="*/ 210 w 240"/>
                <a:gd name="T73" fmla="*/ 30 h 97"/>
                <a:gd name="T74" fmla="*/ 217 w 240"/>
                <a:gd name="T75" fmla="*/ 67 h 97"/>
                <a:gd name="T76" fmla="*/ 225 w 240"/>
                <a:gd name="T77" fmla="*/ 37 h 97"/>
                <a:gd name="T78" fmla="*/ 225 w 240"/>
                <a:gd name="T79" fmla="*/ 45 h 97"/>
                <a:gd name="T80" fmla="*/ 232 w 240"/>
                <a:gd name="T81" fmla="*/ 7 h 97"/>
                <a:gd name="T82" fmla="*/ 240 w 240"/>
                <a:gd name="T8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37"/>
                  </a:moveTo>
                  <a:lnTo>
                    <a:pt x="7" y="45"/>
                  </a:lnTo>
                  <a:lnTo>
                    <a:pt x="7" y="75"/>
                  </a:lnTo>
                  <a:lnTo>
                    <a:pt x="7" y="7"/>
                  </a:lnTo>
                  <a:lnTo>
                    <a:pt x="7" y="45"/>
                  </a:lnTo>
                  <a:lnTo>
                    <a:pt x="15" y="37"/>
                  </a:lnTo>
                  <a:lnTo>
                    <a:pt x="15" y="67"/>
                  </a:lnTo>
                  <a:lnTo>
                    <a:pt x="15" y="15"/>
                  </a:lnTo>
                  <a:lnTo>
                    <a:pt x="15" y="52"/>
                  </a:lnTo>
                  <a:lnTo>
                    <a:pt x="22" y="45"/>
                  </a:lnTo>
                  <a:lnTo>
                    <a:pt x="22" y="75"/>
                  </a:lnTo>
                  <a:lnTo>
                    <a:pt x="22" y="7"/>
                  </a:lnTo>
                  <a:lnTo>
                    <a:pt x="22" y="37"/>
                  </a:lnTo>
                  <a:lnTo>
                    <a:pt x="30" y="45"/>
                  </a:lnTo>
                  <a:lnTo>
                    <a:pt x="30" y="67"/>
                  </a:lnTo>
                  <a:lnTo>
                    <a:pt x="30" y="7"/>
                  </a:lnTo>
                  <a:lnTo>
                    <a:pt x="30" y="45"/>
                  </a:lnTo>
                  <a:lnTo>
                    <a:pt x="37" y="52"/>
                  </a:lnTo>
                  <a:lnTo>
                    <a:pt x="37" y="90"/>
                  </a:lnTo>
                  <a:lnTo>
                    <a:pt x="37" y="7"/>
                  </a:lnTo>
                  <a:lnTo>
                    <a:pt x="37" y="52"/>
                  </a:lnTo>
                  <a:lnTo>
                    <a:pt x="45" y="45"/>
                  </a:lnTo>
                  <a:lnTo>
                    <a:pt x="45" y="82"/>
                  </a:lnTo>
                  <a:lnTo>
                    <a:pt x="45" y="7"/>
                  </a:lnTo>
                  <a:lnTo>
                    <a:pt x="45" y="45"/>
                  </a:lnTo>
                  <a:lnTo>
                    <a:pt x="52" y="37"/>
                  </a:lnTo>
                  <a:lnTo>
                    <a:pt x="52" y="75"/>
                  </a:lnTo>
                  <a:lnTo>
                    <a:pt x="52" y="7"/>
                  </a:lnTo>
                  <a:lnTo>
                    <a:pt x="52" y="37"/>
                  </a:lnTo>
                  <a:lnTo>
                    <a:pt x="60" y="45"/>
                  </a:lnTo>
                  <a:lnTo>
                    <a:pt x="60" y="90"/>
                  </a:lnTo>
                  <a:lnTo>
                    <a:pt x="60" y="7"/>
                  </a:lnTo>
                  <a:lnTo>
                    <a:pt x="60" y="67"/>
                  </a:lnTo>
                  <a:lnTo>
                    <a:pt x="67" y="67"/>
                  </a:lnTo>
                  <a:lnTo>
                    <a:pt x="67" y="75"/>
                  </a:lnTo>
                  <a:lnTo>
                    <a:pt x="67" y="7"/>
                  </a:lnTo>
                  <a:lnTo>
                    <a:pt x="67" y="45"/>
                  </a:lnTo>
                  <a:lnTo>
                    <a:pt x="75" y="52"/>
                  </a:lnTo>
                  <a:lnTo>
                    <a:pt x="75" y="82"/>
                  </a:lnTo>
                  <a:lnTo>
                    <a:pt x="75" y="0"/>
                  </a:lnTo>
                  <a:lnTo>
                    <a:pt x="75" y="37"/>
                  </a:lnTo>
                  <a:lnTo>
                    <a:pt x="82" y="45"/>
                  </a:lnTo>
                  <a:lnTo>
                    <a:pt x="82" y="67"/>
                  </a:lnTo>
                  <a:lnTo>
                    <a:pt x="82" y="15"/>
                  </a:lnTo>
                  <a:lnTo>
                    <a:pt x="82" y="45"/>
                  </a:lnTo>
                  <a:lnTo>
                    <a:pt x="90" y="52"/>
                  </a:lnTo>
                  <a:lnTo>
                    <a:pt x="90" y="75"/>
                  </a:lnTo>
                  <a:lnTo>
                    <a:pt x="90" y="7"/>
                  </a:lnTo>
                  <a:lnTo>
                    <a:pt x="97" y="15"/>
                  </a:lnTo>
                  <a:lnTo>
                    <a:pt x="97" y="75"/>
                  </a:lnTo>
                  <a:lnTo>
                    <a:pt x="97" y="7"/>
                  </a:lnTo>
                  <a:lnTo>
                    <a:pt x="97" y="60"/>
                  </a:lnTo>
                  <a:lnTo>
                    <a:pt x="105" y="67"/>
                  </a:lnTo>
                  <a:lnTo>
                    <a:pt x="105" y="90"/>
                  </a:lnTo>
                  <a:lnTo>
                    <a:pt x="105" y="0"/>
                  </a:lnTo>
                  <a:lnTo>
                    <a:pt x="105" y="30"/>
                  </a:lnTo>
                  <a:lnTo>
                    <a:pt x="112" y="37"/>
                  </a:lnTo>
                  <a:lnTo>
                    <a:pt x="112" y="82"/>
                  </a:lnTo>
                  <a:lnTo>
                    <a:pt x="112" y="7"/>
                  </a:lnTo>
                  <a:lnTo>
                    <a:pt x="112" y="52"/>
                  </a:lnTo>
                  <a:lnTo>
                    <a:pt x="120" y="60"/>
                  </a:lnTo>
                  <a:lnTo>
                    <a:pt x="120" y="75"/>
                  </a:lnTo>
                  <a:lnTo>
                    <a:pt x="120" y="7"/>
                  </a:lnTo>
                  <a:lnTo>
                    <a:pt x="120" y="52"/>
                  </a:lnTo>
                  <a:lnTo>
                    <a:pt x="127" y="60"/>
                  </a:lnTo>
                  <a:lnTo>
                    <a:pt x="127" y="82"/>
                  </a:lnTo>
                  <a:lnTo>
                    <a:pt x="127" y="0"/>
                  </a:lnTo>
                  <a:lnTo>
                    <a:pt x="127" y="37"/>
                  </a:lnTo>
                  <a:lnTo>
                    <a:pt x="135" y="45"/>
                  </a:lnTo>
                  <a:lnTo>
                    <a:pt x="135" y="82"/>
                  </a:lnTo>
                  <a:lnTo>
                    <a:pt x="135" y="7"/>
                  </a:lnTo>
                  <a:lnTo>
                    <a:pt x="135" y="22"/>
                  </a:lnTo>
                  <a:lnTo>
                    <a:pt x="142" y="37"/>
                  </a:lnTo>
                  <a:lnTo>
                    <a:pt x="142" y="75"/>
                  </a:lnTo>
                  <a:lnTo>
                    <a:pt x="142" y="0"/>
                  </a:lnTo>
                  <a:lnTo>
                    <a:pt x="142" y="52"/>
                  </a:lnTo>
                  <a:lnTo>
                    <a:pt x="150" y="60"/>
                  </a:lnTo>
                  <a:lnTo>
                    <a:pt x="150" y="97"/>
                  </a:lnTo>
                  <a:lnTo>
                    <a:pt x="150" y="0"/>
                  </a:lnTo>
                  <a:lnTo>
                    <a:pt x="150" y="45"/>
                  </a:lnTo>
                  <a:lnTo>
                    <a:pt x="157" y="52"/>
                  </a:lnTo>
                  <a:lnTo>
                    <a:pt x="157" y="67"/>
                  </a:lnTo>
                  <a:lnTo>
                    <a:pt x="157" y="7"/>
                  </a:lnTo>
                  <a:lnTo>
                    <a:pt x="157" y="52"/>
                  </a:lnTo>
                  <a:lnTo>
                    <a:pt x="165" y="45"/>
                  </a:lnTo>
                  <a:lnTo>
                    <a:pt x="165" y="82"/>
                  </a:lnTo>
                  <a:lnTo>
                    <a:pt x="165" y="7"/>
                  </a:lnTo>
                  <a:lnTo>
                    <a:pt x="165" y="52"/>
                  </a:lnTo>
                  <a:lnTo>
                    <a:pt x="172" y="45"/>
                  </a:lnTo>
                  <a:lnTo>
                    <a:pt x="172" y="67"/>
                  </a:lnTo>
                  <a:lnTo>
                    <a:pt x="172" y="22"/>
                  </a:lnTo>
                  <a:lnTo>
                    <a:pt x="172" y="45"/>
                  </a:lnTo>
                  <a:lnTo>
                    <a:pt x="180" y="37"/>
                  </a:lnTo>
                  <a:lnTo>
                    <a:pt x="180" y="60"/>
                  </a:lnTo>
                  <a:lnTo>
                    <a:pt x="180" y="30"/>
                  </a:lnTo>
                  <a:lnTo>
                    <a:pt x="180" y="45"/>
                  </a:lnTo>
                  <a:lnTo>
                    <a:pt x="187" y="30"/>
                  </a:lnTo>
                  <a:lnTo>
                    <a:pt x="187" y="67"/>
                  </a:lnTo>
                  <a:lnTo>
                    <a:pt x="187" y="15"/>
                  </a:lnTo>
                  <a:lnTo>
                    <a:pt x="187" y="45"/>
                  </a:lnTo>
                  <a:lnTo>
                    <a:pt x="195" y="52"/>
                  </a:lnTo>
                  <a:lnTo>
                    <a:pt x="195" y="60"/>
                  </a:lnTo>
                  <a:lnTo>
                    <a:pt x="195" y="22"/>
                  </a:lnTo>
                  <a:lnTo>
                    <a:pt x="195" y="45"/>
                  </a:lnTo>
                  <a:lnTo>
                    <a:pt x="202" y="37"/>
                  </a:lnTo>
                  <a:lnTo>
                    <a:pt x="202" y="67"/>
                  </a:lnTo>
                  <a:lnTo>
                    <a:pt x="202" y="22"/>
                  </a:lnTo>
                  <a:lnTo>
                    <a:pt x="202" y="45"/>
                  </a:lnTo>
                  <a:lnTo>
                    <a:pt x="210" y="37"/>
                  </a:lnTo>
                  <a:lnTo>
                    <a:pt x="210" y="60"/>
                  </a:lnTo>
                  <a:lnTo>
                    <a:pt x="210" y="30"/>
                  </a:lnTo>
                  <a:lnTo>
                    <a:pt x="210" y="37"/>
                  </a:lnTo>
                  <a:lnTo>
                    <a:pt x="217" y="45"/>
                  </a:lnTo>
                  <a:lnTo>
                    <a:pt x="217" y="67"/>
                  </a:lnTo>
                  <a:lnTo>
                    <a:pt x="217" y="22"/>
                  </a:lnTo>
                  <a:lnTo>
                    <a:pt x="217" y="45"/>
                  </a:lnTo>
                  <a:lnTo>
                    <a:pt x="225" y="37"/>
                  </a:lnTo>
                  <a:lnTo>
                    <a:pt x="225" y="67"/>
                  </a:lnTo>
                  <a:lnTo>
                    <a:pt x="225" y="7"/>
                  </a:lnTo>
                  <a:lnTo>
                    <a:pt x="225" y="45"/>
                  </a:lnTo>
                  <a:lnTo>
                    <a:pt x="232" y="52"/>
                  </a:lnTo>
                  <a:lnTo>
                    <a:pt x="232" y="90"/>
                  </a:lnTo>
                  <a:lnTo>
                    <a:pt x="232" y="7"/>
                  </a:lnTo>
                  <a:lnTo>
                    <a:pt x="232" y="45"/>
                  </a:lnTo>
                  <a:lnTo>
                    <a:pt x="240" y="37"/>
                  </a:lnTo>
                  <a:lnTo>
                    <a:pt x="240" y="75"/>
                  </a:lnTo>
                  <a:lnTo>
                    <a:pt x="240" y="7"/>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6" name="Freeform 52"/>
            <p:cNvSpPr>
              <a:spLocks/>
            </p:cNvSpPr>
            <p:nvPr/>
          </p:nvSpPr>
          <p:spPr bwMode="auto">
            <a:xfrm>
              <a:off x="4579" y="1646"/>
              <a:ext cx="168" cy="83"/>
            </a:xfrm>
            <a:custGeom>
              <a:avLst/>
              <a:gdLst>
                <a:gd name="T0" fmla="*/ 7 w 240"/>
                <a:gd name="T1" fmla="*/ 45 h 90"/>
                <a:gd name="T2" fmla="*/ 7 w 240"/>
                <a:gd name="T3" fmla="*/ 0 h 90"/>
                <a:gd name="T4" fmla="*/ 15 w 240"/>
                <a:gd name="T5" fmla="*/ 52 h 90"/>
                <a:gd name="T6" fmla="*/ 15 w 240"/>
                <a:gd name="T7" fmla="*/ 7 h 90"/>
                <a:gd name="T8" fmla="*/ 22 w 240"/>
                <a:gd name="T9" fmla="*/ 45 h 90"/>
                <a:gd name="T10" fmla="*/ 22 w 240"/>
                <a:gd name="T11" fmla="*/ 0 h 90"/>
                <a:gd name="T12" fmla="*/ 30 w 240"/>
                <a:gd name="T13" fmla="*/ 52 h 90"/>
                <a:gd name="T14" fmla="*/ 30 w 240"/>
                <a:gd name="T15" fmla="*/ 0 h 90"/>
                <a:gd name="T16" fmla="*/ 37 w 240"/>
                <a:gd name="T17" fmla="*/ 37 h 90"/>
                <a:gd name="T18" fmla="*/ 37 w 240"/>
                <a:gd name="T19" fmla="*/ 7 h 90"/>
                <a:gd name="T20" fmla="*/ 45 w 240"/>
                <a:gd name="T21" fmla="*/ 22 h 90"/>
                <a:gd name="T22" fmla="*/ 45 w 240"/>
                <a:gd name="T23" fmla="*/ 7 h 90"/>
                <a:gd name="T24" fmla="*/ 52 w 240"/>
                <a:gd name="T25" fmla="*/ 37 h 90"/>
                <a:gd name="T26" fmla="*/ 52 w 240"/>
                <a:gd name="T27" fmla="*/ 7 h 90"/>
                <a:gd name="T28" fmla="*/ 60 w 240"/>
                <a:gd name="T29" fmla="*/ 37 h 90"/>
                <a:gd name="T30" fmla="*/ 60 w 240"/>
                <a:gd name="T31" fmla="*/ 15 h 90"/>
                <a:gd name="T32" fmla="*/ 67 w 240"/>
                <a:gd name="T33" fmla="*/ 37 h 90"/>
                <a:gd name="T34" fmla="*/ 67 w 240"/>
                <a:gd name="T35" fmla="*/ 0 h 90"/>
                <a:gd name="T36" fmla="*/ 75 w 240"/>
                <a:gd name="T37" fmla="*/ 52 h 90"/>
                <a:gd name="T38" fmla="*/ 75 w 240"/>
                <a:gd name="T39" fmla="*/ 7 h 90"/>
                <a:gd name="T40" fmla="*/ 82 w 240"/>
                <a:gd name="T41" fmla="*/ 45 h 90"/>
                <a:gd name="T42" fmla="*/ 82 w 240"/>
                <a:gd name="T43" fmla="*/ 0 h 90"/>
                <a:gd name="T44" fmla="*/ 90 w 240"/>
                <a:gd name="T45" fmla="*/ 45 h 90"/>
                <a:gd name="T46" fmla="*/ 90 w 240"/>
                <a:gd name="T47" fmla="*/ 7 h 90"/>
                <a:gd name="T48" fmla="*/ 97 w 240"/>
                <a:gd name="T49" fmla="*/ 22 h 90"/>
                <a:gd name="T50" fmla="*/ 97 w 240"/>
                <a:gd name="T51" fmla="*/ 7 h 90"/>
                <a:gd name="T52" fmla="*/ 105 w 240"/>
                <a:gd name="T53" fmla="*/ 45 h 90"/>
                <a:gd name="T54" fmla="*/ 105 w 240"/>
                <a:gd name="T55" fmla="*/ 0 h 90"/>
                <a:gd name="T56" fmla="*/ 112 w 240"/>
                <a:gd name="T57" fmla="*/ 52 h 90"/>
                <a:gd name="T58" fmla="*/ 112 w 240"/>
                <a:gd name="T59" fmla="*/ 7 h 90"/>
                <a:gd name="T60" fmla="*/ 120 w 240"/>
                <a:gd name="T61" fmla="*/ 45 h 90"/>
                <a:gd name="T62" fmla="*/ 120 w 240"/>
                <a:gd name="T63" fmla="*/ 7 h 90"/>
                <a:gd name="T64" fmla="*/ 127 w 240"/>
                <a:gd name="T65" fmla="*/ 67 h 90"/>
                <a:gd name="T66" fmla="*/ 127 w 240"/>
                <a:gd name="T67" fmla="*/ 7 h 90"/>
                <a:gd name="T68" fmla="*/ 135 w 240"/>
                <a:gd name="T69" fmla="*/ 45 h 90"/>
                <a:gd name="T70" fmla="*/ 135 w 240"/>
                <a:gd name="T71" fmla="*/ 0 h 90"/>
                <a:gd name="T72" fmla="*/ 142 w 240"/>
                <a:gd name="T73" fmla="*/ 37 h 90"/>
                <a:gd name="T74" fmla="*/ 142 w 240"/>
                <a:gd name="T75" fmla="*/ 7 h 90"/>
                <a:gd name="T76" fmla="*/ 150 w 240"/>
                <a:gd name="T77" fmla="*/ 45 h 90"/>
                <a:gd name="T78" fmla="*/ 150 w 240"/>
                <a:gd name="T79" fmla="*/ 0 h 90"/>
                <a:gd name="T80" fmla="*/ 157 w 240"/>
                <a:gd name="T81" fmla="*/ 45 h 90"/>
                <a:gd name="T82" fmla="*/ 157 w 240"/>
                <a:gd name="T83" fmla="*/ 7 h 90"/>
                <a:gd name="T84" fmla="*/ 165 w 240"/>
                <a:gd name="T85" fmla="*/ 60 h 90"/>
                <a:gd name="T86" fmla="*/ 165 w 240"/>
                <a:gd name="T87" fmla="*/ 7 h 90"/>
                <a:gd name="T88" fmla="*/ 172 w 240"/>
                <a:gd name="T89" fmla="*/ 30 h 90"/>
                <a:gd name="T90" fmla="*/ 172 w 240"/>
                <a:gd name="T91" fmla="*/ 7 h 90"/>
                <a:gd name="T92" fmla="*/ 180 w 240"/>
                <a:gd name="T93" fmla="*/ 52 h 90"/>
                <a:gd name="T94" fmla="*/ 180 w 240"/>
                <a:gd name="T95" fmla="*/ 0 h 90"/>
                <a:gd name="T96" fmla="*/ 187 w 240"/>
                <a:gd name="T97" fmla="*/ 30 h 90"/>
                <a:gd name="T98" fmla="*/ 187 w 240"/>
                <a:gd name="T99" fmla="*/ 0 h 90"/>
                <a:gd name="T100" fmla="*/ 195 w 240"/>
                <a:gd name="T101" fmla="*/ 52 h 90"/>
                <a:gd name="T102" fmla="*/ 195 w 240"/>
                <a:gd name="T103" fmla="*/ 0 h 90"/>
                <a:gd name="T104" fmla="*/ 202 w 240"/>
                <a:gd name="T105" fmla="*/ 45 h 90"/>
                <a:gd name="T106" fmla="*/ 202 w 240"/>
                <a:gd name="T107" fmla="*/ 7 h 90"/>
                <a:gd name="T108" fmla="*/ 210 w 240"/>
                <a:gd name="T109" fmla="*/ 52 h 90"/>
                <a:gd name="T110" fmla="*/ 210 w 240"/>
                <a:gd name="T111" fmla="*/ 15 h 90"/>
                <a:gd name="T112" fmla="*/ 217 w 240"/>
                <a:gd name="T113" fmla="*/ 37 h 90"/>
                <a:gd name="T114" fmla="*/ 217 w 240"/>
                <a:gd name="T115" fmla="*/ 22 h 90"/>
                <a:gd name="T116" fmla="*/ 225 w 240"/>
                <a:gd name="T117" fmla="*/ 52 h 90"/>
                <a:gd name="T118" fmla="*/ 225 w 240"/>
                <a:gd name="T119" fmla="*/ 7 h 90"/>
                <a:gd name="T120" fmla="*/ 232 w 240"/>
                <a:gd name="T121" fmla="*/ 45 h 90"/>
                <a:gd name="T122" fmla="*/ 232 w 240"/>
                <a:gd name="T123" fmla="*/ 7 h 90"/>
                <a:gd name="T124" fmla="*/ 240 w 240"/>
                <a:gd name="T125"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90">
                  <a:moveTo>
                    <a:pt x="0" y="52"/>
                  </a:moveTo>
                  <a:lnTo>
                    <a:pt x="7" y="45"/>
                  </a:lnTo>
                  <a:lnTo>
                    <a:pt x="7" y="75"/>
                  </a:lnTo>
                  <a:lnTo>
                    <a:pt x="7" y="0"/>
                  </a:lnTo>
                  <a:lnTo>
                    <a:pt x="7" y="45"/>
                  </a:lnTo>
                  <a:lnTo>
                    <a:pt x="15" y="52"/>
                  </a:lnTo>
                  <a:lnTo>
                    <a:pt x="15" y="67"/>
                  </a:lnTo>
                  <a:lnTo>
                    <a:pt x="15" y="7"/>
                  </a:lnTo>
                  <a:lnTo>
                    <a:pt x="15" y="52"/>
                  </a:lnTo>
                  <a:lnTo>
                    <a:pt x="22" y="45"/>
                  </a:lnTo>
                  <a:lnTo>
                    <a:pt x="22" y="82"/>
                  </a:lnTo>
                  <a:lnTo>
                    <a:pt x="22" y="0"/>
                  </a:lnTo>
                  <a:lnTo>
                    <a:pt x="22" y="45"/>
                  </a:lnTo>
                  <a:lnTo>
                    <a:pt x="30" y="52"/>
                  </a:lnTo>
                  <a:lnTo>
                    <a:pt x="30" y="75"/>
                  </a:lnTo>
                  <a:lnTo>
                    <a:pt x="30" y="0"/>
                  </a:lnTo>
                  <a:lnTo>
                    <a:pt x="30" y="45"/>
                  </a:lnTo>
                  <a:lnTo>
                    <a:pt x="37" y="37"/>
                  </a:lnTo>
                  <a:lnTo>
                    <a:pt x="37" y="75"/>
                  </a:lnTo>
                  <a:lnTo>
                    <a:pt x="37" y="7"/>
                  </a:lnTo>
                  <a:lnTo>
                    <a:pt x="37" y="30"/>
                  </a:lnTo>
                  <a:lnTo>
                    <a:pt x="45" y="22"/>
                  </a:lnTo>
                  <a:lnTo>
                    <a:pt x="45" y="90"/>
                  </a:lnTo>
                  <a:lnTo>
                    <a:pt x="45" y="7"/>
                  </a:lnTo>
                  <a:lnTo>
                    <a:pt x="45" y="45"/>
                  </a:lnTo>
                  <a:lnTo>
                    <a:pt x="52" y="37"/>
                  </a:lnTo>
                  <a:lnTo>
                    <a:pt x="52" y="75"/>
                  </a:lnTo>
                  <a:lnTo>
                    <a:pt x="52" y="7"/>
                  </a:lnTo>
                  <a:lnTo>
                    <a:pt x="52" y="30"/>
                  </a:lnTo>
                  <a:lnTo>
                    <a:pt x="60" y="37"/>
                  </a:lnTo>
                  <a:lnTo>
                    <a:pt x="60" y="75"/>
                  </a:lnTo>
                  <a:lnTo>
                    <a:pt x="60" y="15"/>
                  </a:lnTo>
                  <a:lnTo>
                    <a:pt x="60" y="30"/>
                  </a:lnTo>
                  <a:lnTo>
                    <a:pt x="67" y="37"/>
                  </a:lnTo>
                  <a:lnTo>
                    <a:pt x="67" y="75"/>
                  </a:lnTo>
                  <a:lnTo>
                    <a:pt x="67" y="0"/>
                  </a:lnTo>
                  <a:lnTo>
                    <a:pt x="67" y="45"/>
                  </a:lnTo>
                  <a:lnTo>
                    <a:pt x="75" y="52"/>
                  </a:lnTo>
                  <a:lnTo>
                    <a:pt x="75" y="67"/>
                  </a:lnTo>
                  <a:lnTo>
                    <a:pt x="75" y="7"/>
                  </a:lnTo>
                  <a:lnTo>
                    <a:pt x="75" y="52"/>
                  </a:lnTo>
                  <a:lnTo>
                    <a:pt x="82" y="45"/>
                  </a:lnTo>
                  <a:lnTo>
                    <a:pt x="82" y="90"/>
                  </a:lnTo>
                  <a:lnTo>
                    <a:pt x="82" y="0"/>
                  </a:lnTo>
                  <a:lnTo>
                    <a:pt x="82" y="52"/>
                  </a:lnTo>
                  <a:lnTo>
                    <a:pt x="90" y="45"/>
                  </a:lnTo>
                  <a:lnTo>
                    <a:pt x="90" y="90"/>
                  </a:lnTo>
                  <a:lnTo>
                    <a:pt x="90" y="7"/>
                  </a:lnTo>
                  <a:lnTo>
                    <a:pt x="90" y="15"/>
                  </a:lnTo>
                  <a:lnTo>
                    <a:pt x="97" y="22"/>
                  </a:lnTo>
                  <a:lnTo>
                    <a:pt x="97" y="67"/>
                  </a:lnTo>
                  <a:lnTo>
                    <a:pt x="97" y="7"/>
                  </a:lnTo>
                  <a:lnTo>
                    <a:pt x="97" y="37"/>
                  </a:lnTo>
                  <a:lnTo>
                    <a:pt x="105" y="45"/>
                  </a:lnTo>
                  <a:lnTo>
                    <a:pt x="105" y="75"/>
                  </a:lnTo>
                  <a:lnTo>
                    <a:pt x="105" y="0"/>
                  </a:lnTo>
                  <a:lnTo>
                    <a:pt x="105" y="60"/>
                  </a:lnTo>
                  <a:lnTo>
                    <a:pt x="112" y="52"/>
                  </a:lnTo>
                  <a:lnTo>
                    <a:pt x="112" y="82"/>
                  </a:lnTo>
                  <a:lnTo>
                    <a:pt x="112" y="7"/>
                  </a:lnTo>
                  <a:lnTo>
                    <a:pt x="112" y="37"/>
                  </a:lnTo>
                  <a:lnTo>
                    <a:pt x="120" y="45"/>
                  </a:lnTo>
                  <a:lnTo>
                    <a:pt x="120" y="75"/>
                  </a:lnTo>
                  <a:lnTo>
                    <a:pt x="120" y="7"/>
                  </a:lnTo>
                  <a:lnTo>
                    <a:pt x="120" y="67"/>
                  </a:lnTo>
                  <a:lnTo>
                    <a:pt x="127" y="67"/>
                  </a:lnTo>
                  <a:lnTo>
                    <a:pt x="127" y="90"/>
                  </a:lnTo>
                  <a:lnTo>
                    <a:pt x="127" y="7"/>
                  </a:lnTo>
                  <a:lnTo>
                    <a:pt x="127" y="52"/>
                  </a:lnTo>
                  <a:lnTo>
                    <a:pt x="135" y="45"/>
                  </a:lnTo>
                  <a:lnTo>
                    <a:pt x="135" y="75"/>
                  </a:lnTo>
                  <a:lnTo>
                    <a:pt x="135" y="0"/>
                  </a:lnTo>
                  <a:lnTo>
                    <a:pt x="135" y="30"/>
                  </a:lnTo>
                  <a:lnTo>
                    <a:pt x="142" y="37"/>
                  </a:lnTo>
                  <a:lnTo>
                    <a:pt x="142" y="82"/>
                  </a:lnTo>
                  <a:lnTo>
                    <a:pt x="142" y="7"/>
                  </a:lnTo>
                  <a:lnTo>
                    <a:pt x="142" y="37"/>
                  </a:lnTo>
                  <a:lnTo>
                    <a:pt x="150" y="45"/>
                  </a:lnTo>
                  <a:lnTo>
                    <a:pt x="150" y="82"/>
                  </a:lnTo>
                  <a:lnTo>
                    <a:pt x="150" y="0"/>
                  </a:lnTo>
                  <a:lnTo>
                    <a:pt x="150" y="37"/>
                  </a:lnTo>
                  <a:lnTo>
                    <a:pt x="157" y="45"/>
                  </a:lnTo>
                  <a:lnTo>
                    <a:pt x="157" y="82"/>
                  </a:lnTo>
                  <a:lnTo>
                    <a:pt x="157" y="7"/>
                  </a:lnTo>
                  <a:lnTo>
                    <a:pt x="157" y="52"/>
                  </a:lnTo>
                  <a:lnTo>
                    <a:pt x="165" y="60"/>
                  </a:lnTo>
                  <a:lnTo>
                    <a:pt x="165" y="75"/>
                  </a:lnTo>
                  <a:lnTo>
                    <a:pt x="165" y="7"/>
                  </a:lnTo>
                  <a:lnTo>
                    <a:pt x="165" y="22"/>
                  </a:lnTo>
                  <a:lnTo>
                    <a:pt x="172" y="30"/>
                  </a:lnTo>
                  <a:lnTo>
                    <a:pt x="172" y="75"/>
                  </a:lnTo>
                  <a:lnTo>
                    <a:pt x="172" y="7"/>
                  </a:lnTo>
                  <a:lnTo>
                    <a:pt x="172" y="60"/>
                  </a:lnTo>
                  <a:lnTo>
                    <a:pt x="180" y="52"/>
                  </a:lnTo>
                  <a:lnTo>
                    <a:pt x="180" y="90"/>
                  </a:lnTo>
                  <a:lnTo>
                    <a:pt x="180" y="0"/>
                  </a:lnTo>
                  <a:lnTo>
                    <a:pt x="180" y="37"/>
                  </a:lnTo>
                  <a:lnTo>
                    <a:pt x="187" y="30"/>
                  </a:lnTo>
                  <a:lnTo>
                    <a:pt x="187" y="82"/>
                  </a:lnTo>
                  <a:lnTo>
                    <a:pt x="187" y="0"/>
                  </a:lnTo>
                  <a:lnTo>
                    <a:pt x="187" y="60"/>
                  </a:lnTo>
                  <a:lnTo>
                    <a:pt x="195" y="52"/>
                  </a:lnTo>
                  <a:lnTo>
                    <a:pt x="195" y="82"/>
                  </a:lnTo>
                  <a:lnTo>
                    <a:pt x="195" y="0"/>
                  </a:lnTo>
                  <a:lnTo>
                    <a:pt x="195" y="52"/>
                  </a:lnTo>
                  <a:lnTo>
                    <a:pt x="202" y="45"/>
                  </a:lnTo>
                  <a:lnTo>
                    <a:pt x="202" y="75"/>
                  </a:lnTo>
                  <a:lnTo>
                    <a:pt x="202" y="7"/>
                  </a:lnTo>
                  <a:lnTo>
                    <a:pt x="202" y="45"/>
                  </a:lnTo>
                  <a:lnTo>
                    <a:pt x="210" y="52"/>
                  </a:lnTo>
                  <a:lnTo>
                    <a:pt x="210" y="67"/>
                  </a:lnTo>
                  <a:lnTo>
                    <a:pt x="210" y="15"/>
                  </a:lnTo>
                  <a:lnTo>
                    <a:pt x="210" y="45"/>
                  </a:lnTo>
                  <a:lnTo>
                    <a:pt x="217" y="37"/>
                  </a:lnTo>
                  <a:lnTo>
                    <a:pt x="217" y="67"/>
                  </a:lnTo>
                  <a:lnTo>
                    <a:pt x="217" y="22"/>
                  </a:lnTo>
                  <a:lnTo>
                    <a:pt x="217" y="45"/>
                  </a:lnTo>
                  <a:lnTo>
                    <a:pt x="225" y="52"/>
                  </a:lnTo>
                  <a:lnTo>
                    <a:pt x="225" y="82"/>
                  </a:lnTo>
                  <a:lnTo>
                    <a:pt x="225" y="7"/>
                  </a:lnTo>
                  <a:lnTo>
                    <a:pt x="225" y="52"/>
                  </a:lnTo>
                  <a:lnTo>
                    <a:pt x="232" y="45"/>
                  </a:lnTo>
                  <a:lnTo>
                    <a:pt x="232" y="67"/>
                  </a:lnTo>
                  <a:lnTo>
                    <a:pt x="232" y="7"/>
                  </a:lnTo>
                  <a:lnTo>
                    <a:pt x="232" y="52"/>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7" name="Rectangle 53"/>
            <p:cNvSpPr>
              <a:spLocks noChangeArrowheads="1"/>
            </p:cNvSpPr>
            <p:nvPr/>
          </p:nvSpPr>
          <p:spPr bwMode="auto">
            <a:xfrm>
              <a:off x="4860" y="1439"/>
              <a:ext cx="784"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0.7 mV</a:t>
              </a:r>
              <a:endParaRPr lang="it-IT" altLang="en-US" sz="1100" b="1"/>
            </a:p>
          </p:txBody>
        </p:sp>
        <p:sp>
          <p:nvSpPr>
            <p:cNvPr id="77878" name="Rectangle 54"/>
            <p:cNvSpPr>
              <a:spLocks noChangeArrowheads="1"/>
            </p:cNvSpPr>
            <p:nvPr/>
          </p:nvSpPr>
          <p:spPr bwMode="auto">
            <a:xfrm>
              <a:off x="3454" y="1439"/>
              <a:ext cx="784"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 mV</a:t>
              </a:r>
              <a:endParaRPr lang="it-IT" altLang="en-US" sz="1100" b="1"/>
            </a:p>
          </p:txBody>
        </p:sp>
        <p:grpSp>
          <p:nvGrpSpPr>
            <p:cNvPr id="77879" name="Group 55"/>
            <p:cNvGrpSpPr>
              <a:grpSpLocks/>
            </p:cNvGrpSpPr>
            <p:nvPr/>
          </p:nvGrpSpPr>
          <p:grpSpPr bwMode="auto">
            <a:xfrm>
              <a:off x="417" y="996"/>
              <a:ext cx="1349" cy="431"/>
              <a:chOff x="314" y="261"/>
              <a:chExt cx="1296" cy="563"/>
            </a:xfrm>
          </p:grpSpPr>
          <p:sp>
            <p:nvSpPr>
              <p:cNvPr id="77880" name="Line 56"/>
              <p:cNvSpPr>
                <a:spLocks noChangeShapeType="1"/>
              </p:cNvSpPr>
              <p:nvPr/>
            </p:nvSpPr>
            <p:spPr bwMode="auto">
              <a:xfrm>
                <a:off x="314" y="456"/>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7881" name="Freeform 57"/>
              <p:cNvSpPr>
                <a:spLocks/>
              </p:cNvSpPr>
              <p:nvPr/>
            </p:nvSpPr>
            <p:spPr bwMode="auto">
              <a:xfrm>
                <a:off x="314" y="269"/>
                <a:ext cx="167" cy="52"/>
              </a:xfrm>
              <a:custGeom>
                <a:avLst/>
                <a:gdLst>
                  <a:gd name="T0" fmla="*/ 0 w 248"/>
                  <a:gd name="T1" fmla="*/ 30 h 52"/>
                  <a:gd name="T2" fmla="*/ 8 w 248"/>
                  <a:gd name="T3" fmla="*/ 22 h 52"/>
                  <a:gd name="T4" fmla="*/ 15 w 248"/>
                  <a:gd name="T5" fmla="*/ 30 h 52"/>
                  <a:gd name="T6" fmla="*/ 23 w 248"/>
                  <a:gd name="T7" fmla="*/ 22 h 52"/>
                  <a:gd name="T8" fmla="*/ 23 w 248"/>
                  <a:gd name="T9" fmla="*/ 30 h 52"/>
                  <a:gd name="T10" fmla="*/ 30 w 248"/>
                  <a:gd name="T11" fmla="*/ 22 h 52"/>
                  <a:gd name="T12" fmla="*/ 38 w 248"/>
                  <a:gd name="T13" fmla="*/ 30 h 52"/>
                  <a:gd name="T14" fmla="*/ 45 w 248"/>
                  <a:gd name="T15" fmla="*/ 37 h 52"/>
                  <a:gd name="T16" fmla="*/ 53 w 248"/>
                  <a:gd name="T17" fmla="*/ 22 h 52"/>
                  <a:gd name="T18" fmla="*/ 53 w 248"/>
                  <a:gd name="T19" fmla="*/ 30 h 52"/>
                  <a:gd name="T20" fmla="*/ 60 w 248"/>
                  <a:gd name="T21" fmla="*/ 22 h 52"/>
                  <a:gd name="T22" fmla="*/ 68 w 248"/>
                  <a:gd name="T23" fmla="*/ 45 h 52"/>
                  <a:gd name="T24" fmla="*/ 75 w 248"/>
                  <a:gd name="T25" fmla="*/ 22 h 52"/>
                  <a:gd name="T26" fmla="*/ 75 w 248"/>
                  <a:gd name="T27" fmla="*/ 30 h 52"/>
                  <a:gd name="T28" fmla="*/ 83 w 248"/>
                  <a:gd name="T29" fmla="*/ 37 h 52"/>
                  <a:gd name="T30" fmla="*/ 90 w 248"/>
                  <a:gd name="T31" fmla="*/ 22 h 52"/>
                  <a:gd name="T32" fmla="*/ 98 w 248"/>
                  <a:gd name="T33" fmla="*/ 15 h 52"/>
                  <a:gd name="T34" fmla="*/ 105 w 248"/>
                  <a:gd name="T35" fmla="*/ 15 h 52"/>
                  <a:gd name="T36" fmla="*/ 113 w 248"/>
                  <a:gd name="T37" fmla="*/ 52 h 52"/>
                  <a:gd name="T38" fmla="*/ 120 w 248"/>
                  <a:gd name="T39" fmla="*/ 30 h 52"/>
                  <a:gd name="T40" fmla="*/ 120 w 248"/>
                  <a:gd name="T41" fmla="*/ 30 h 52"/>
                  <a:gd name="T42" fmla="*/ 128 w 248"/>
                  <a:gd name="T43" fmla="*/ 15 h 52"/>
                  <a:gd name="T44" fmla="*/ 135 w 248"/>
                  <a:gd name="T45" fmla="*/ 37 h 52"/>
                  <a:gd name="T46" fmla="*/ 143 w 248"/>
                  <a:gd name="T47" fmla="*/ 22 h 52"/>
                  <a:gd name="T48" fmla="*/ 143 w 248"/>
                  <a:gd name="T49" fmla="*/ 22 h 52"/>
                  <a:gd name="T50" fmla="*/ 150 w 248"/>
                  <a:gd name="T51" fmla="*/ 7 h 52"/>
                  <a:gd name="T52" fmla="*/ 158 w 248"/>
                  <a:gd name="T53" fmla="*/ 45 h 52"/>
                  <a:gd name="T54" fmla="*/ 165 w 248"/>
                  <a:gd name="T55" fmla="*/ 30 h 52"/>
                  <a:gd name="T56" fmla="*/ 165 w 248"/>
                  <a:gd name="T57" fmla="*/ 30 h 52"/>
                  <a:gd name="T58" fmla="*/ 173 w 248"/>
                  <a:gd name="T59" fmla="*/ 15 h 52"/>
                  <a:gd name="T60" fmla="*/ 180 w 248"/>
                  <a:gd name="T61" fmla="*/ 37 h 52"/>
                  <a:gd name="T62" fmla="*/ 188 w 248"/>
                  <a:gd name="T63" fmla="*/ 22 h 52"/>
                  <a:gd name="T64" fmla="*/ 188 w 248"/>
                  <a:gd name="T65" fmla="*/ 30 h 52"/>
                  <a:gd name="T66" fmla="*/ 195 w 248"/>
                  <a:gd name="T67" fmla="*/ 15 h 52"/>
                  <a:gd name="T68" fmla="*/ 203 w 248"/>
                  <a:gd name="T69" fmla="*/ 45 h 52"/>
                  <a:gd name="T70" fmla="*/ 210 w 248"/>
                  <a:gd name="T71" fmla="*/ 22 h 52"/>
                  <a:gd name="T72" fmla="*/ 210 w 248"/>
                  <a:gd name="T73" fmla="*/ 30 h 52"/>
                  <a:gd name="T74" fmla="*/ 218 w 248"/>
                  <a:gd name="T75" fmla="*/ 15 h 52"/>
                  <a:gd name="T76" fmla="*/ 225 w 248"/>
                  <a:gd name="T77" fmla="*/ 37 h 52"/>
                  <a:gd name="T78" fmla="*/ 233 w 248"/>
                  <a:gd name="T79" fmla="*/ 22 h 52"/>
                  <a:gd name="T80" fmla="*/ 233 w 248"/>
                  <a:gd name="T81" fmla="*/ 30 h 52"/>
                  <a:gd name="T82" fmla="*/ 240 w 248"/>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2">
                    <a:moveTo>
                      <a:pt x="0" y="30"/>
                    </a:moveTo>
                    <a:lnTo>
                      <a:pt x="0" y="22"/>
                    </a:lnTo>
                    <a:lnTo>
                      <a:pt x="0" y="30"/>
                    </a:lnTo>
                    <a:lnTo>
                      <a:pt x="8" y="22"/>
                    </a:lnTo>
                    <a:lnTo>
                      <a:pt x="8" y="30"/>
                    </a:lnTo>
                    <a:lnTo>
                      <a:pt x="8" y="22"/>
                    </a:lnTo>
                    <a:lnTo>
                      <a:pt x="8" y="30"/>
                    </a:lnTo>
                    <a:lnTo>
                      <a:pt x="15" y="22"/>
                    </a:lnTo>
                    <a:lnTo>
                      <a:pt x="15" y="30"/>
                    </a:lnTo>
                    <a:lnTo>
                      <a:pt x="15" y="22"/>
                    </a:lnTo>
                    <a:lnTo>
                      <a:pt x="15" y="30"/>
                    </a:lnTo>
                    <a:lnTo>
                      <a:pt x="23" y="22"/>
                    </a:lnTo>
                    <a:lnTo>
                      <a:pt x="23" y="30"/>
                    </a:lnTo>
                    <a:lnTo>
                      <a:pt x="23" y="22"/>
                    </a:lnTo>
                    <a:lnTo>
                      <a:pt x="23" y="30"/>
                    </a:lnTo>
                    <a:lnTo>
                      <a:pt x="30" y="22"/>
                    </a:lnTo>
                    <a:lnTo>
                      <a:pt x="30" y="30"/>
                    </a:lnTo>
                    <a:lnTo>
                      <a:pt x="30" y="22"/>
                    </a:lnTo>
                    <a:lnTo>
                      <a:pt x="30" y="30"/>
                    </a:lnTo>
                    <a:lnTo>
                      <a:pt x="38" y="22"/>
                    </a:lnTo>
                    <a:lnTo>
                      <a:pt x="38" y="30"/>
                    </a:lnTo>
                    <a:lnTo>
                      <a:pt x="38" y="22"/>
                    </a:lnTo>
                    <a:lnTo>
                      <a:pt x="45" y="30"/>
                    </a:lnTo>
                    <a:lnTo>
                      <a:pt x="45" y="37"/>
                    </a:lnTo>
                    <a:lnTo>
                      <a:pt x="45" y="22"/>
                    </a:lnTo>
                    <a:lnTo>
                      <a:pt x="45" y="30"/>
                    </a:lnTo>
                    <a:lnTo>
                      <a:pt x="53" y="22"/>
                    </a:lnTo>
                    <a:lnTo>
                      <a:pt x="53" y="37"/>
                    </a:lnTo>
                    <a:lnTo>
                      <a:pt x="53" y="22"/>
                    </a:lnTo>
                    <a:lnTo>
                      <a:pt x="53" y="30"/>
                    </a:lnTo>
                    <a:lnTo>
                      <a:pt x="60" y="22"/>
                    </a:lnTo>
                    <a:lnTo>
                      <a:pt x="60" y="37"/>
                    </a:lnTo>
                    <a:lnTo>
                      <a:pt x="60" y="22"/>
                    </a:lnTo>
                    <a:lnTo>
                      <a:pt x="60" y="22"/>
                    </a:lnTo>
                    <a:lnTo>
                      <a:pt x="68" y="30"/>
                    </a:lnTo>
                    <a:lnTo>
                      <a:pt x="68" y="45"/>
                    </a:lnTo>
                    <a:lnTo>
                      <a:pt x="68" y="15"/>
                    </a:lnTo>
                    <a:lnTo>
                      <a:pt x="68" y="30"/>
                    </a:lnTo>
                    <a:lnTo>
                      <a:pt x="75" y="22"/>
                    </a:lnTo>
                    <a:lnTo>
                      <a:pt x="75" y="45"/>
                    </a:lnTo>
                    <a:lnTo>
                      <a:pt x="75" y="15"/>
                    </a:lnTo>
                    <a:lnTo>
                      <a:pt x="75" y="30"/>
                    </a:lnTo>
                    <a:lnTo>
                      <a:pt x="83" y="37"/>
                    </a:lnTo>
                    <a:lnTo>
                      <a:pt x="83" y="22"/>
                    </a:lnTo>
                    <a:lnTo>
                      <a:pt x="83" y="37"/>
                    </a:lnTo>
                    <a:lnTo>
                      <a:pt x="90" y="30"/>
                    </a:lnTo>
                    <a:lnTo>
                      <a:pt x="90" y="37"/>
                    </a:lnTo>
                    <a:lnTo>
                      <a:pt x="90" y="22"/>
                    </a:lnTo>
                    <a:lnTo>
                      <a:pt x="90" y="30"/>
                    </a:lnTo>
                    <a:lnTo>
                      <a:pt x="98" y="37"/>
                    </a:lnTo>
                    <a:lnTo>
                      <a:pt x="98" y="15"/>
                    </a:lnTo>
                    <a:lnTo>
                      <a:pt x="98" y="30"/>
                    </a:lnTo>
                    <a:lnTo>
                      <a:pt x="105" y="22"/>
                    </a:lnTo>
                    <a:lnTo>
                      <a:pt x="105" y="15"/>
                    </a:lnTo>
                    <a:lnTo>
                      <a:pt x="105" y="37"/>
                    </a:lnTo>
                    <a:lnTo>
                      <a:pt x="113" y="30"/>
                    </a:lnTo>
                    <a:lnTo>
                      <a:pt x="113" y="52"/>
                    </a:lnTo>
                    <a:lnTo>
                      <a:pt x="113" y="0"/>
                    </a:lnTo>
                    <a:lnTo>
                      <a:pt x="113" y="22"/>
                    </a:lnTo>
                    <a:lnTo>
                      <a:pt x="120" y="30"/>
                    </a:lnTo>
                    <a:lnTo>
                      <a:pt x="120" y="45"/>
                    </a:lnTo>
                    <a:lnTo>
                      <a:pt x="120" y="7"/>
                    </a:lnTo>
                    <a:lnTo>
                      <a:pt x="120" y="30"/>
                    </a:lnTo>
                    <a:lnTo>
                      <a:pt x="128" y="22"/>
                    </a:lnTo>
                    <a:lnTo>
                      <a:pt x="128" y="45"/>
                    </a:lnTo>
                    <a:lnTo>
                      <a:pt x="128" y="15"/>
                    </a:lnTo>
                    <a:lnTo>
                      <a:pt x="128" y="22"/>
                    </a:lnTo>
                    <a:lnTo>
                      <a:pt x="135" y="30"/>
                    </a:lnTo>
                    <a:lnTo>
                      <a:pt x="135" y="37"/>
                    </a:lnTo>
                    <a:lnTo>
                      <a:pt x="135" y="22"/>
                    </a:lnTo>
                    <a:lnTo>
                      <a:pt x="135" y="30"/>
                    </a:lnTo>
                    <a:lnTo>
                      <a:pt x="143" y="22"/>
                    </a:lnTo>
                    <a:lnTo>
                      <a:pt x="143" y="37"/>
                    </a:lnTo>
                    <a:lnTo>
                      <a:pt x="143" y="15"/>
                    </a:lnTo>
                    <a:lnTo>
                      <a:pt x="143" y="22"/>
                    </a:lnTo>
                    <a:lnTo>
                      <a:pt x="150" y="30"/>
                    </a:lnTo>
                    <a:lnTo>
                      <a:pt x="150" y="45"/>
                    </a:lnTo>
                    <a:lnTo>
                      <a:pt x="150" y="7"/>
                    </a:lnTo>
                    <a:lnTo>
                      <a:pt x="150" y="30"/>
                    </a:lnTo>
                    <a:lnTo>
                      <a:pt x="158" y="22"/>
                    </a:lnTo>
                    <a:lnTo>
                      <a:pt x="158" y="45"/>
                    </a:lnTo>
                    <a:lnTo>
                      <a:pt x="158" y="7"/>
                    </a:lnTo>
                    <a:lnTo>
                      <a:pt x="158" y="22"/>
                    </a:lnTo>
                    <a:lnTo>
                      <a:pt x="165" y="30"/>
                    </a:lnTo>
                    <a:lnTo>
                      <a:pt x="165" y="45"/>
                    </a:lnTo>
                    <a:lnTo>
                      <a:pt x="165" y="15"/>
                    </a:lnTo>
                    <a:lnTo>
                      <a:pt x="165" y="30"/>
                    </a:lnTo>
                    <a:lnTo>
                      <a:pt x="173" y="22"/>
                    </a:lnTo>
                    <a:lnTo>
                      <a:pt x="173" y="45"/>
                    </a:lnTo>
                    <a:lnTo>
                      <a:pt x="173" y="15"/>
                    </a:lnTo>
                    <a:lnTo>
                      <a:pt x="173" y="30"/>
                    </a:lnTo>
                    <a:lnTo>
                      <a:pt x="180" y="37"/>
                    </a:lnTo>
                    <a:lnTo>
                      <a:pt x="180" y="37"/>
                    </a:lnTo>
                    <a:lnTo>
                      <a:pt x="180" y="22"/>
                    </a:lnTo>
                    <a:lnTo>
                      <a:pt x="180" y="30"/>
                    </a:lnTo>
                    <a:lnTo>
                      <a:pt x="188" y="22"/>
                    </a:lnTo>
                    <a:lnTo>
                      <a:pt x="188" y="37"/>
                    </a:lnTo>
                    <a:lnTo>
                      <a:pt x="188" y="15"/>
                    </a:lnTo>
                    <a:lnTo>
                      <a:pt x="188" y="30"/>
                    </a:lnTo>
                    <a:lnTo>
                      <a:pt x="195" y="37"/>
                    </a:lnTo>
                    <a:lnTo>
                      <a:pt x="195" y="37"/>
                    </a:lnTo>
                    <a:lnTo>
                      <a:pt x="195" y="15"/>
                    </a:lnTo>
                    <a:lnTo>
                      <a:pt x="195" y="30"/>
                    </a:lnTo>
                    <a:lnTo>
                      <a:pt x="203" y="22"/>
                    </a:lnTo>
                    <a:lnTo>
                      <a:pt x="203" y="45"/>
                    </a:lnTo>
                    <a:lnTo>
                      <a:pt x="203" y="15"/>
                    </a:lnTo>
                    <a:lnTo>
                      <a:pt x="203" y="30"/>
                    </a:lnTo>
                    <a:lnTo>
                      <a:pt x="210" y="22"/>
                    </a:lnTo>
                    <a:lnTo>
                      <a:pt x="210" y="45"/>
                    </a:lnTo>
                    <a:lnTo>
                      <a:pt x="210" y="15"/>
                    </a:lnTo>
                    <a:lnTo>
                      <a:pt x="210" y="30"/>
                    </a:lnTo>
                    <a:lnTo>
                      <a:pt x="218" y="37"/>
                    </a:lnTo>
                    <a:lnTo>
                      <a:pt x="218" y="37"/>
                    </a:lnTo>
                    <a:lnTo>
                      <a:pt x="218" y="15"/>
                    </a:lnTo>
                    <a:lnTo>
                      <a:pt x="218" y="30"/>
                    </a:lnTo>
                    <a:lnTo>
                      <a:pt x="225" y="22"/>
                    </a:lnTo>
                    <a:lnTo>
                      <a:pt x="225" y="37"/>
                    </a:lnTo>
                    <a:lnTo>
                      <a:pt x="225" y="15"/>
                    </a:lnTo>
                    <a:lnTo>
                      <a:pt x="225" y="30"/>
                    </a:lnTo>
                    <a:lnTo>
                      <a:pt x="233" y="22"/>
                    </a:lnTo>
                    <a:lnTo>
                      <a:pt x="233" y="45"/>
                    </a:lnTo>
                    <a:lnTo>
                      <a:pt x="233" y="15"/>
                    </a:lnTo>
                    <a:lnTo>
                      <a:pt x="233" y="30"/>
                    </a:lnTo>
                    <a:lnTo>
                      <a:pt x="240" y="22"/>
                    </a:lnTo>
                    <a:lnTo>
                      <a:pt x="240" y="37"/>
                    </a:lnTo>
                    <a:lnTo>
                      <a:pt x="240" y="22"/>
                    </a:lnTo>
                    <a:lnTo>
                      <a:pt x="240" y="30"/>
                    </a:lnTo>
                    <a:lnTo>
                      <a:pt x="248"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2" name="Freeform 58"/>
              <p:cNvSpPr>
                <a:spLocks/>
              </p:cNvSpPr>
              <p:nvPr/>
            </p:nvSpPr>
            <p:spPr bwMode="auto">
              <a:xfrm>
                <a:off x="481" y="276"/>
                <a:ext cx="161" cy="45"/>
              </a:xfrm>
              <a:custGeom>
                <a:avLst/>
                <a:gdLst>
                  <a:gd name="T0" fmla="*/ 0 w 240"/>
                  <a:gd name="T1" fmla="*/ 8 h 45"/>
                  <a:gd name="T2" fmla="*/ 7 w 240"/>
                  <a:gd name="T3" fmla="*/ 30 h 45"/>
                  <a:gd name="T4" fmla="*/ 15 w 240"/>
                  <a:gd name="T5" fmla="*/ 15 h 45"/>
                  <a:gd name="T6" fmla="*/ 15 w 240"/>
                  <a:gd name="T7" fmla="*/ 23 h 45"/>
                  <a:gd name="T8" fmla="*/ 22 w 240"/>
                  <a:gd name="T9" fmla="*/ 15 h 45"/>
                  <a:gd name="T10" fmla="*/ 30 w 240"/>
                  <a:gd name="T11" fmla="*/ 38 h 45"/>
                  <a:gd name="T12" fmla="*/ 37 w 240"/>
                  <a:gd name="T13" fmla="*/ 30 h 45"/>
                  <a:gd name="T14" fmla="*/ 37 w 240"/>
                  <a:gd name="T15" fmla="*/ 23 h 45"/>
                  <a:gd name="T16" fmla="*/ 45 w 240"/>
                  <a:gd name="T17" fmla="*/ 8 h 45"/>
                  <a:gd name="T18" fmla="*/ 52 w 240"/>
                  <a:gd name="T19" fmla="*/ 30 h 45"/>
                  <a:gd name="T20" fmla="*/ 60 w 240"/>
                  <a:gd name="T21" fmla="*/ 30 h 45"/>
                  <a:gd name="T22" fmla="*/ 60 w 240"/>
                  <a:gd name="T23" fmla="*/ 23 h 45"/>
                  <a:gd name="T24" fmla="*/ 67 w 240"/>
                  <a:gd name="T25" fmla="*/ 8 h 45"/>
                  <a:gd name="T26" fmla="*/ 75 w 240"/>
                  <a:gd name="T27" fmla="*/ 30 h 45"/>
                  <a:gd name="T28" fmla="*/ 82 w 240"/>
                  <a:gd name="T29" fmla="*/ 23 h 45"/>
                  <a:gd name="T30" fmla="*/ 82 w 240"/>
                  <a:gd name="T31" fmla="*/ 23 h 45"/>
                  <a:gd name="T32" fmla="*/ 90 w 240"/>
                  <a:gd name="T33" fmla="*/ 8 h 45"/>
                  <a:gd name="T34" fmla="*/ 97 w 240"/>
                  <a:gd name="T35" fmla="*/ 38 h 45"/>
                  <a:gd name="T36" fmla="*/ 105 w 240"/>
                  <a:gd name="T37" fmla="*/ 30 h 45"/>
                  <a:gd name="T38" fmla="*/ 105 w 240"/>
                  <a:gd name="T39" fmla="*/ 23 h 45"/>
                  <a:gd name="T40" fmla="*/ 112 w 240"/>
                  <a:gd name="T41" fmla="*/ 8 h 45"/>
                  <a:gd name="T42" fmla="*/ 120 w 240"/>
                  <a:gd name="T43" fmla="*/ 38 h 45"/>
                  <a:gd name="T44" fmla="*/ 127 w 240"/>
                  <a:gd name="T45" fmla="*/ 15 h 45"/>
                  <a:gd name="T46" fmla="*/ 135 w 240"/>
                  <a:gd name="T47" fmla="*/ 30 h 45"/>
                  <a:gd name="T48" fmla="*/ 142 w 240"/>
                  <a:gd name="T49" fmla="*/ 23 h 45"/>
                  <a:gd name="T50" fmla="*/ 142 w 240"/>
                  <a:gd name="T51" fmla="*/ 30 h 45"/>
                  <a:gd name="T52" fmla="*/ 150 w 240"/>
                  <a:gd name="T53" fmla="*/ 15 h 45"/>
                  <a:gd name="T54" fmla="*/ 157 w 240"/>
                  <a:gd name="T55" fmla="*/ 38 h 45"/>
                  <a:gd name="T56" fmla="*/ 165 w 240"/>
                  <a:gd name="T57" fmla="*/ 15 h 45"/>
                  <a:gd name="T58" fmla="*/ 165 w 240"/>
                  <a:gd name="T59" fmla="*/ 23 h 45"/>
                  <a:gd name="T60" fmla="*/ 172 w 240"/>
                  <a:gd name="T61" fmla="*/ 8 h 45"/>
                  <a:gd name="T62" fmla="*/ 180 w 240"/>
                  <a:gd name="T63" fmla="*/ 38 h 45"/>
                  <a:gd name="T64" fmla="*/ 187 w 240"/>
                  <a:gd name="T65" fmla="*/ 38 h 45"/>
                  <a:gd name="T66" fmla="*/ 195 w 240"/>
                  <a:gd name="T67" fmla="*/ 23 h 45"/>
                  <a:gd name="T68" fmla="*/ 195 w 240"/>
                  <a:gd name="T69" fmla="*/ 23 h 45"/>
                  <a:gd name="T70" fmla="*/ 202 w 240"/>
                  <a:gd name="T71" fmla="*/ 8 h 45"/>
                  <a:gd name="T72" fmla="*/ 210 w 240"/>
                  <a:gd name="T73" fmla="*/ 38 h 45"/>
                  <a:gd name="T74" fmla="*/ 217 w 240"/>
                  <a:gd name="T75" fmla="*/ 15 h 45"/>
                  <a:gd name="T76" fmla="*/ 217 w 240"/>
                  <a:gd name="T77" fmla="*/ 30 h 45"/>
                  <a:gd name="T78" fmla="*/ 225 w 240"/>
                  <a:gd name="T79" fmla="*/ 8 h 45"/>
                  <a:gd name="T80" fmla="*/ 232 w 240"/>
                  <a:gd name="T81" fmla="*/ 30 h 45"/>
                  <a:gd name="T82" fmla="*/ 240 w 240"/>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38"/>
                    </a:lnTo>
                    <a:lnTo>
                      <a:pt x="0" y="8"/>
                    </a:lnTo>
                    <a:lnTo>
                      <a:pt x="0" y="23"/>
                    </a:lnTo>
                    <a:lnTo>
                      <a:pt x="7" y="30"/>
                    </a:lnTo>
                    <a:lnTo>
                      <a:pt x="7" y="30"/>
                    </a:lnTo>
                    <a:lnTo>
                      <a:pt x="7" y="8"/>
                    </a:lnTo>
                    <a:lnTo>
                      <a:pt x="7" y="23"/>
                    </a:lnTo>
                    <a:lnTo>
                      <a:pt x="15" y="15"/>
                    </a:lnTo>
                    <a:lnTo>
                      <a:pt x="15" y="30"/>
                    </a:lnTo>
                    <a:lnTo>
                      <a:pt x="15" y="8"/>
                    </a:lnTo>
                    <a:lnTo>
                      <a:pt x="15" y="23"/>
                    </a:lnTo>
                    <a:lnTo>
                      <a:pt x="22" y="15"/>
                    </a:lnTo>
                    <a:lnTo>
                      <a:pt x="22" y="30"/>
                    </a:lnTo>
                    <a:lnTo>
                      <a:pt x="22" y="15"/>
                    </a:lnTo>
                    <a:lnTo>
                      <a:pt x="22" y="23"/>
                    </a:lnTo>
                    <a:lnTo>
                      <a:pt x="30" y="15"/>
                    </a:lnTo>
                    <a:lnTo>
                      <a:pt x="30" y="38"/>
                    </a:lnTo>
                    <a:lnTo>
                      <a:pt x="30" y="8"/>
                    </a:lnTo>
                    <a:lnTo>
                      <a:pt x="30" y="23"/>
                    </a:lnTo>
                    <a:lnTo>
                      <a:pt x="37" y="30"/>
                    </a:lnTo>
                    <a:lnTo>
                      <a:pt x="37" y="30"/>
                    </a:lnTo>
                    <a:lnTo>
                      <a:pt x="37" y="8"/>
                    </a:lnTo>
                    <a:lnTo>
                      <a:pt x="37" y="23"/>
                    </a:lnTo>
                    <a:lnTo>
                      <a:pt x="45" y="15"/>
                    </a:lnTo>
                    <a:lnTo>
                      <a:pt x="45" y="38"/>
                    </a:lnTo>
                    <a:lnTo>
                      <a:pt x="45" y="8"/>
                    </a:lnTo>
                    <a:lnTo>
                      <a:pt x="45" y="23"/>
                    </a:lnTo>
                    <a:lnTo>
                      <a:pt x="52" y="15"/>
                    </a:lnTo>
                    <a:lnTo>
                      <a:pt x="52" y="30"/>
                    </a:lnTo>
                    <a:lnTo>
                      <a:pt x="52" y="15"/>
                    </a:lnTo>
                    <a:lnTo>
                      <a:pt x="52" y="23"/>
                    </a:lnTo>
                    <a:lnTo>
                      <a:pt x="60" y="30"/>
                    </a:lnTo>
                    <a:lnTo>
                      <a:pt x="60" y="30"/>
                    </a:lnTo>
                    <a:lnTo>
                      <a:pt x="60" y="15"/>
                    </a:lnTo>
                    <a:lnTo>
                      <a:pt x="60" y="23"/>
                    </a:lnTo>
                    <a:lnTo>
                      <a:pt x="67" y="15"/>
                    </a:lnTo>
                    <a:lnTo>
                      <a:pt x="67" y="30"/>
                    </a:lnTo>
                    <a:lnTo>
                      <a:pt x="67" y="8"/>
                    </a:lnTo>
                    <a:lnTo>
                      <a:pt x="67" y="23"/>
                    </a:lnTo>
                    <a:lnTo>
                      <a:pt x="75" y="15"/>
                    </a:lnTo>
                    <a:lnTo>
                      <a:pt x="75" y="30"/>
                    </a:lnTo>
                    <a:lnTo>
                      <a:pt x="75" y="8"/>
                    </a:lnTo>
                    <a:lnTo>
                      <a:pt x="75" y="15"/>
                    </a:lnTo>
                    <a:lnTo>
                      <a:pt x="82" y="23"/>
                    </a:lnTo>
                    <a:lnTo>
                      <a:pt x="82" y="38"/>
                    </a:lnTo>
                    <a:lnTo>
                      <a:pt x="82" y="8"/>
                    </a:lnTo>
                    <a:lnTo>
                      <a:pt x="82" y="23"/>
                    </a:lnTo>
                    <a:lnTo>
                      <a:pt x="90" y="30"/>
                    </a:lnTo>
                    <a:lnTo>
                      <a:pt x="90" y="38"/>
                    </a:lnTo>
                    <a:lnTo>
                      <a:pt x="90" y="8"/>
                    </a:lnTo>
                    <a:lnTo>
                      <a:pt x="90" y="23"/>
                    </a:lnTo>
                    <a:lnTo>
                      <a:pt x="97" y="15"/>
                    </a:lnTo>
                    <a:lnTo>
                      <a:pt x="97" y="38"/>
                    </a:lnTo>
                    <a:lnTo>
                      <a:pt x="97" y="8"/>
                    </a:lnTo>
                    <a:lnTo>
                      <a:pt x="97" y="23"/>
                    </a:lnTo>
                    <a:lnTo>
                      <a:pt x="105" y="30"/>
                    </a:lnTo>
                    <a:lnTo>
                      <a:pt x="105" y="30"/>
                    </a:lnTo>
                    <a:lnTo>
                      <a:pt x="105" y="8"/>
                    </a:lnTo>
                    <a:lnTo>
                      <a:pt x="105" y="23"/>
                    </a:lnTo>
                    <a:lnTo>
                      <a:pt x="112" y="15"/>
                    </a:lnTo>
                    <a:lnTo>
                      <a:pt x="112" y="38"/>
                    </a:lnTo>
                    <a:lnTo>
                      <a:pt x="112" y="8"/>
                    </a:lnTo>
                    <a:lnTo>
                      <a:pt x="112" y="23"/>
                    </a:lnTo>
                    <a:lnTo>
                      <a:pt x="120" y="15"/>
                    </a:lnTo>
                    <a:lnTo>
                      <a:pt x="120" y="38"/>
                    </a:lnTo>
                    <a:lnTo>
                      <a:pt x="120" y="0"/>
                    </a:lnTo>
                    <a:lnTo>
                      <a:pt x="120" y="23"/>
                    </a:lnTo>
                    <a:lnTo>
                      <a:pt x="127" y="15"/>
                    </a:lnTo>
                    <a:lnTo>
                      <a:pt x="127" y="8"/>
                    </a:lnTo>
                    <a:lnTo>
                      <a:pt x="127" y="38"/>
                    </a:lnTo>
                    <a:lnTo>
                      <a:pt x="135" y="30"/>
                    </a:lnTo>
                    <a:lnTo>
                      <a:pt x="135" y="38"/>
                    </a:lnTo>
                    <a:lnTo>
                      <a:pt x="135" y="15"/>
                    </a:lnTo>
                    <a:lnTo>
                      <a:pt x="142" y="23"/>
                    </a:lnTo>
                    <a:lnTo>
                      <a:pt x="142" y="38"/>
                    </a:lnTo>
                    <a:lnTo>
                      <a:pt x="142" y="8"/>
                    </a:lnTo>
                    <a:lnTo>
                      <a:pt x="142" y="30"/>
                    </a:lnTo>
                    <a:lnTo>
                      <a:pt x="150" y="23"/>
                    </a:lnTo>
                    <a:lnTo>
                      <a:pt x="150" y="38"/>
                    </a:lnTo>
                    <a:lnTo>
                      <a:pt x="150" y="15"/>
                    </a:lnTo>
                    <a:lnTo>
                      <a:pt x="150" y="23"/>
                    </a:lnTo>
                    <a:lnTo>
                      <a:pt x="157" y="15"/>
                    </a:lnTo>
                    <a:lnTo>
                      <a:pt x="157" y="38"/>
                    </a:lnTo>
                    <a:lnTo>
                      <a:pt x="157" y="8"/>
                    </a:lnTo>
                    <a:lnTo>
                      <a:pt x="157" y="23"/>
                    </a:lnTo>
                    <a:lnTo>
                      <a:pt x="165" y="15"/>
                    </a:lnTo>
                    <a:lnTo>
                      <a:pt x="165" y="38"/>
                    </a:lnTo>
                    <a:lnTo>
                      <a:pt x="165" y="15"/>
                    </a:lnTo>
                    <a:lnTo>
                      <a:pt x="165" y="23"/>
                    </a:lnTo>
                    <a:lnTo>
                      <a:pt x="172" y="15"/>
                    </a:lnTo>
                    <a:lnTo>
                      <a:pt x="172" y="38"/>
                    </a:lnTo>
                    <a:lnTo>
                      <a:pt x="172" y="8"/>
                    </a:lnTo>
                    <a:lnTo>
                      <a:pt x="172" y="23"/>
                    </a:lnTo>
                    <a:lnTo>
                      <a:pt x="180" y="15"/>
                    </a:lnTo>
                    <a:lnTo>
                      <a:pt x="180" y="38"/>
                    </a:lnTo>
                    <a:lnTo>
                      <a:pt x="180" y="0"/>
                    </a:lnTo>
                    <a:lnTo>
                      <a:pt x="180" y="30"/>
                    </a:lnTo>
                    <a:lnTo>
                      <a:pt x="187" y="38"/>
                    </a:lnTo>
                    <a:lnTo>
                      <a:pt x="187" y="0"/>
                    </a:lnTo>
                    <a:lnTo>
                      <a:pt x="187" y="15"/>
                    </a:lnTo>
                    <a:lnTo>
                      <a:pt x="195" y="23"/>
                    </a:lnTo>
                    <a:lnTo>
                      <a:pt x="195" y="30"/>
                    </a:lnTo>
                    <a:lnTo>
                      <a:pt x="195" y="15"/>
                    </a:lnTo>
                    <a:lnTo>
                      <a:pt x="195" y="23"/>
                    </a:lnTo>
                    <a:lnTo>
                      <a:pt x="202" y="15"/>
                    </a:lnTo>
                    <a:lnTo>
                      <a:pt x="202" y="45"/>
                    </a:lnTo>
                    <a:lnTo>
                      <a:pt x="202" y="8"/>
                    </a:lnTo>
                    <a:lnTo>
                      <a:pt x="202" y="23"/>
                    </a:lnTo>
                    <a:lnTo>
                      <a:pt x="210" y="15"/>
                    </a:lnTo>
                    <a:lnTo>
                      <a:pt x="210" y="38"/>
                    </a:lnTo>
                    <a:lnTo>
                      <a:pt x="210" y="8"/>
                    </a:lnTo>
                    <a:lnTo>
                      <a:pt x="210" y="23"/>
                    </a:lnTo>
                    <a:lnTo>
                      <a:pt x="217" y="15"/>
                    </a:lnTo>
                    <a:lnTo>
                      <a:pt x="217" y="38"/>
                    </a:lnTo>
                    <a:lnTo>
                      <a:pt x="217" y="8"/>
                    </a:lnTo>
                    <a:lnTo>
                      <a:pt x="217" y="30"/>
                    </a:lnTo>
                    <a:lnTo>
                      <a:pt x="225" y="23"/>
                    </a:lnTo>
                    <a:lnTo>
                      <a:pt x="225" y="38"/>
                    </a:lnTo>
                    <a:lnTo>
                      <a:pt x="225" y="8"/>
                    </a:lnTo>
                    <a:lnTo>
                      <a:pt x="225" y="30"/>
                    </a:lnTo>
                    <a:lnTo>
                      <a:pt x="232" y="23"/>
                    </a:lnTo>
                    <a:lnTo>
                      <a:pt x="232" y="30"/>
                    </a:lnTo>
                    <a:lnTo>
                      <a:pt x="232" y="8"/>
                    </a:lnTo>
                    <a:lnTo>
                      <a:pt x="232" y="15"/>
                    </a:lnTo>
                    <a:lnTo>
                      <a:pt x="240" y="23"/>
                    </a:lnTo>
                    <a:lnTo>
                      <a:pt x="240" y="38"/>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3" name="Freeform 59"/>
              <p:cNvSpPr>
                <a:spLocks/>
              </p:cNvSpPr>
              <p:nvPr/>
            </p:nvSpPr>
            <p:spPr bwMode="auto">
              <a:xfrm>
                <a:off x="642" y="261"/>
                <a:ext cx="161" cy="83"/>
              </a:xfrm>
              <a:custGeom>
                <a:avLst/>
                <a:gdLst>
                  <a:gd name="T0" fmla="*/ 7 w 240"/>
                  <a:gd name="T1" fmla="*/ 45 h 83"/>
                  <a:gd name="T2" fmla="*/ 7 w 240"/>
                  <a:gd name="T3" fmla="*/ 38 h 83"/>
                  <a:gd name="T4" fmla="*/ 15 w 240"/>
                  <a:gd name="T5" fmla="*/ 23 h 83"/>
                  <a:gd name="T6" fmla="*/ 22 w 240"/>
                  <a:gd name="T7" fmla="*/ 60 h 83"/>
                  <a:gd name="T8" fmla="*/ 30 w 240"/>
                  <a:gd name="T9" fmla="*/ 30 h 83"/>
                  <a:gd name="T10" fmla="*/ 30 w 240"/>
                  <a:gd name="T11" fmla="*/ 30 h 83"/>
                  <a:gd name="T12" fmla="*/ 37 w 240"/>
                  <a:gd name="T13" fmla="*/ 23 h 83"/>
                  <a:gd name="T14" fmla="*/ 45 w 240"/>
                  <a:gd name="T15" fmla="*/ 60 h 83"/>
                  <a:gd name="T16" fmla="*/ 52 w 240"/>
                  <a:gd name="T17" fmla="*/ 45 h 83"/>
                  <a:gd name="T18" fmla="*/ 52 w 240"/>
                  <a:gd name="T19" fmla="*/ 38 h 83"/>
                  <a:gd name="T20" fmla="*/ 60 w 240"/>
                  <a:gd name="T21" fmla="*/ 23 h 83"/>
                  <a:gd name="T22" fmla="*/ 67 w 240"/>
                  <a:gd name="T23" fmla="*/ 53 h 83"/>
                  <a:gd name="T24" fmla="*/ 75 w 240"/>
                  <a:gd name="T25" fmla="*/ 30 h 83"/>
                  <a:gd name="T26" fmla="*/ 75 w 240"/>
                  <a:gd name="T27" fmla="*/ 45 h 83"/>
                  <a:gd name="T28" fmla="*/ 82 w 240"/>
                  <a:gd name="T29" fmla="*/ 15 h 83"/>
                  <a:gd name="T30" fmla="*/ 90 w 240"/>
                  <a:gd name="T31" fmla="*/ 60 h 83"/>
                  <a:gd name="T32" fmla="*/ 97 w 240"/>
                  <a:gd name="T33" fmla="*/ 30 h 83"/>
                  <a:gd name="T34" fmla="*/ 97 w 240"/>
                  <a:gd name="T35" fmla="*/ 38 h 83"/>
                  <a:gd name="T36" fmla="*/ 105 w 240"/>
                  <a:gd name="T37" fmla="*/ 23 h 83"/>
                  <a:gd name="T38" fmla="*/ 112 w 240"/>
                  <a:gd name="T39" fmla="*/ 83 h 83"/>
                  <a:gd name="T40" fmla="*/ 120 w 240"/>
                  <a:gd name="T41" fmla="*/ 30 h 83"/>
                  <a:gd name="T42" fmla="*/ 120 w 240"/>
                  <a:gd name="T43" fmla="*/ 30 h 83"/>
                  <a:gd name="T44" fmla="*/ 127 w 240"/>
                  <a:gd name="T45" fmla="*/ 15 h 83"/>
                  <a:gd name="T46" fmla="*/ 135 w 240"/>
                  <a:gd name="T47" fmla="*/ 45 h 83"/>
                  <a:gd name="T48" fmla="*/ 142 w 240"/>
                  <a:gd name="T49" fmla="*/ 60 h 83"/>
                  <a:gd name="T50" fmla="*/ 150 w 240"/>
                  <a:gd name="T51" fmla="*/ 30 h 83"/>
                  <a:gd name="T52" fmla="*/ 150 w 240"/>
                  <a:gd name="T53" fmla="*/ 45 h 83"/>
                  <a:gd name="T54" fmla="*/ 157 w 240"/>
                  <a:gd name="T55" fmla="*/ 23 h 83"/>
                  <a:gd name="T56" fmla="*/ 165 w 240"/>
                  <a:gd name="T57" fmla="*/ 75 h 83"/>
                  <a:gd name="T58" fmla="*/ 172 w 240"/>
                  <a:gd name="T59" fmla="*/ 38 h 83"/>
                  <a:gd name="T60" fmla="*/ 172 w 240"/>
                  <a:gd name="T61" fmla="*/ 38 h 83"/>
                  <a:gd name="T62" fmla="*/ 180 w 240"/>
                  <a:gd name="T63" fmla="*/ 8 h 83"/>
                  <a:gd name="T64" fmla="*/ 187 w 240"/>
                  <a:gd name="T65" fmla="*/ 60 h 83"/>
                  <a:gd name="T66" fmla="*/ 195 w 240"/>
                  <a:gd name="T67" fmla="*/ 45 h 83"/>
                  <a:gd name="T68" fmla="*/ 195 w 240"/>
                  <a:gd name="T69" fmla="*/ 30 h 83"/>
                  <a:gd name="T70" fmla="*/ 202 w 240"/>
                  <a:gd name="T71" fmla="*/ 23 h 83"/>
                  <a:gd name="T72" fmla="*/ 210 w 240"/>
                  <a:gd name="T73" fmla="*/ 53 h 83"/>
                  <a:gd name="T74" fmla="*/ 217 w 240"/>
                  <a:gd name="T75" fmla="*/ 45 h 83"/>
                  <a:gd name="T76" fmla="*/ 217 w 240"/>
                  <a:gd name="T77" fmla="*/ 38 h 83"/>
                  <a:gd name="T78" fmla="*/ 225 w 240"/>
                  <a:gd name="T79" fmla="*/ 23 h 83"/>
                  <a:gd name="T80" fmla="*/ 232 w 240"/>
                  <a:gd name="T81" fmla="*/ 53 h 83"/>
                  <a:gd name="T82" fmla="*/ 240 w 240"/>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23"/>
                    </a:moveTo>
                    <a:lnTo>
                      <a:pt x="0" y="38"/>
                    </a:lnTo>
                    <a:lnTo>
                      <a:pt x="7" y="45"/>
                    </a:lnTo>
                    <a:lnTo>
                      <a:pt x="7" y="60"/>
                    </a:lnTo>
                    <a:lnTo>
                      <a:pt x="7" y="15"/>
                    </a:lnTo>
                    <a:lnTo>
                      <a:pt x="7" y="38"/>
                    </a:lnTo>
                    <a:lnTo>
                      <a:pt x="15" y="45"/>
                    </a:lnTo>
                    <a:lnTo>
                      <a:pt x="15" y="53"/>
                    </a:lnTo>
                    <a:lnTo>
                      <a:pt x="15" y="23"/>
                    </a:lnTo>
                    <a:lnTo>
                      <a:pt x="15" y="38"/>
                    </a:lnTo>
                    <a:lnTo>
                      <a:pt x="22" y="45"/>
                    </a:lnTo>
                    <a:lnTo>
                      <a:pt x="22" y="60"/>
                    </a:lnTo>
                    <a:lnTo>
                      <a:pt x="22" y="8"/>
                    </a:lnTo>
                    <a:lnTo>
                      <a:pt x="22" y="38"/>
                    </a:lnTo>
                    <a:lnTo>
                      <a:pt x="30" y="30"/>
                    </a:lnTo>
                    <a:lnTo>
                      <a:pt x="30" y="60"/>
                    </a:lnTo>
                    <a:lnTo>
                      <a:pt x="30" y="23"/>
                    </a:lnTo>
                    <a:lnTo>
                      <a:pt x="30" y="30"/>
                    </a:lnTo>
                    <a:lnTo>
                      <a:pt x="37" y="38"/>
                    </a:lnTo>
                    <a:lnTo>
                      <a:pt x="37" y="53"/>
                    </a:lnTo>
                    <a:lnTo>
                      <a:pt x="37" y="23"/>
                    </a:lnTo>
                    <a:lnTo>
                      <a:pt x="37" y="30"/>
                    </a:lnTo>
                    <a:lnTo>
                      <a:pt x="45" y="38"/>
                    </a:lnTo>
                    <a:lnTo>
                      <a:pt x="45" y="60"/>
                    </a:lnTo>
                    <a:lnTo>
                      <a:pt x="45" y="8"/>
                    </a:lnTo>
                    <a:lnTo>
                      <a:pt x="45" y="38"/>
                    </a:lnTo>
                    <a:lnTo>
                      <a:pt x="52" y="45"/>
                    </a:lnTo>
                    <a:lnTo>
                      <a:pt x="52" y="53"/>
                    </a:lnTo>
                    <a:lnTo>
                      <a:pt x="52" y="23"/>
                    </a:lnTo>
                    <a:lnTo>
                      <a:pt x="52" y="38"/>
                    </a:lnTo>
                    <a:lnTo>
                      <a:pt x="60" y="30"/>
                    </a:lnTo>
                    <a:lnTo>
                      <a:pt x="60" y="60"/>
                    </a:lnTo>
                    <a:lnTo>
                      <a:pt x="60" y="23"/>
                    </a:lnTo>
                    <a:lnTo>
                      <a:pt x="60" y="38"/>
                    </a:lnTo>
                    <a:lnTo>
                      <a:pt x="67" y="45"/>
                    </a:lnTo>
                    <a:lnTo>
                      <a:pt x="67" y="53"/>
                    </a:lnTo>
                    <a:lnTo>
                      <a:pt x="67" y="23"/>
                    </a:lnTo>
                    <a:lnTo>
                      <a:pt x="67" y="23"/>
                    </a:lnTo>
                    <a:lnTo>
                      <a:pt x="75" y="30"/>
                    </a:lnTo>
                    <a:lnTo>
                      <a:pt x="75" y="60"/>
                    </a:lnTo>
                    <a:lnTo>
                      <a:pt x="75" y="8"/>
                    </a:lnTo>
                    <a:lnTo>
                      <a:pt x="75" y="45"/>
                    </a:lnTo>
                    <a:lnTo>
                      <a:pt x="82" y="38"/>
                    </a:lnTo>
                    <a:lnTo>
                      <a:pt x="82" y="60"/>
                    </a:lnTo>
                    <a:lnTo>
                      <a:pt x="82" y="15"/>
                    </a:lnTo>
                    <a:lnTo>
                      <a:pt x="82" y="30"/>
                    </a:lnTo>
                    <a:lnTo>
                      <a:pt x="90" y="38"/>
                    </a:lnTo>
                    <a:lnTo>
                      <a:pt x="90" y="60"/>
                    </a:lnTo>
                    <a:lnTo>
                      <a:pt x="90" y="15"/>
                    </a:lnTo>
                    <a:lnTo>
                      <a:pt x="90" y="38"/>
                    </a:lnTo>
                    <a:lnTo>
                      <a:pt x="97" y="30"/>
                    </a:lnTo>
                    <a:lnTo>
                      <a:pt x="97" y="53"/>
                    </a:lnTo>
                    <a:lnTo>
                      <a:pt x="97" y="23"/>
                    </a:lnTo>
                    <a:lnTo>
                      <a:pt x="97" y="38"/>
                    </a:lnTo>
                    <a:lnTo>
                      <a:pt x="105" y="45"/>
                    </a:lnTo>
                    <a:lnTo>
                      <a:pt x="105" y="53"/>
                    </a:lnTo>
                    <a:lnTo>
                      <a:pt x="105" y="23"/>
                    </a:lnTo>
                    <a:lnTo>
                      <a:pt x="105" y="30"/>
                    </a:lnTo>
                    <a:lnTo>
                      <a:pt x="112" y="38"/>
                    </a:lnTo>
                    <a:lnTo>
                      <a:pt x="112" y="83"/>
                    </a:lnTo>
                    <a:lnTo>
                      <a:pt x="112" y="15"/>
                    </a:lnTo>
                    <a:lnTo>
                      <a:pt x="112" y="23"/>
                    </a:lnTo>
                    <a:lnTo>
                      <a:pt x="120" y="30"/>
                    </a:lnTo>
                    <a:lnTo>
                      <a:pt x="120" y="53"/>
                    </a:lnTo>
                    <a:lnTo>
                      <a:pt x="120" y="15"/>
                    </a:lnTo>
                    <a:lnTo>
                      <a:pt x="120" y="30"/>
                    </a:lnTo>
                    <a:lnTo>
                      <a:pt x="127" y="38"/>
                    </a:lnTo>
                    <a:lnTo>
                      <a:pt x="127" y="53"/>
                    </a:lnTo>
                    <a:lnTo>
                      <a:pt x="127" y="15"/>
                    </a:lnTo>
                    <a:lnTo>
                      <a:pt x="127" y="23"/>
                    </a:lnTo>
                    <a:lnTo>
                      <a:pt x="135" y="30"/>
                    </a:lnTo>
                    <a:lnTo>
                      <a:pt x="135" y="45"/>
                    </a:lnTo>
                    <a:lnTo>
                      <a:pt x="135" y="38"/>
                    </a:lnTo>
                    <a:lnTo>
                      <a:pt x="142" y="30"/>
                    </a:lnTo>
                    <a:lnTo>
                      <a:pt x="142" y="60"/>
                    </a:lnTo>
                    <a:lnTo>
                      <a:pt x="142" y="23"/>
                    </a:lnTo>
                    <a:lnTo>
                      <a:pt x="142" y="38"/>
                    </a:lnTo>
                    <a:lnTo>
                      <a:pt x="150" y="30"/>
                    </a:lnTo>
                    <a:lnTo>
                      <a:pt x="150" y="75"/>
                    </a:lnTo>
                    <a:lnTo>
                      <a:pt x="150" y="8"/>
                    </a:lnTo>
                    <a:lnTo>
                      <a:pt x="150" y="45"/>
                    </a:lnTo>
                    <a:lnTo>
                      <a:pt x="157" y="38"/>
                    </a:lnTo>
                    <a:lnTo>
                      <a:pt x="157" y="53"/>
                    </a:lnTo>
                    <a:lnTo>
                      <a:pt x="157" y="23"/>
                    </a:lnTo>
                    <a:lnTo>
                      <a:pt x="157" y="38"/>
                    </a:lnTo>
                    <a:lnTo>
                      <a:pt x="165" y="30"/>
                    </a:lnTo>
                    <a:lnTo>
                      <a:pt x="165" y="75"/>
                    </a:lnTo>
                    <a:lnTo>
                      <a:pt x="165" y="0"/>
                    </a:lnTo>
                    <a:lnTo>
                      <a:pt x="165" y="45"/>
                    </a:lnTo>
                    <a:lnTo>
                      <a:pt x="172" y="38"/>
                    </a:lnTo>
                    <a:lnTo>
                      <a:pt x="172" y="53"/>
                    </a:lnTo>
                    <a:lnTo>
                      <a:pt x="172" y="23"/>
                    </a:lnTo>
                    <a:lnTo>
                      <a:pt x="172" y="38"/>
                    </a:lnTo>
                    <a:lnTo>
                      <a:pt x="180" y="30"/>
                    </a:lnTo>
                    <a:lnTo>
                      <a:pt x="180" y="53"/>
                    </a:lnTo>
                    <a:lnTo>
                      <a:pt x="180" y="8"/>
                    </a:lnTo>
                    <a:lnTo>
                      <a:pt x="180" y="38"/>
                    </a:lnTo>
                    <a:lnTo>
                      <a:pt x="187" y="45"/>
                    </a:lnTo>
                    <a:lnTo>
                      <a:pt x="187" y="60"/>
                    </a:lnTo>
                    <a:lnTo>
                      <a:pt x="187" y="15"/>
                    </a:lnTo>
                    <a:lnTo>
                      <a:pt x="187" y="53"/>
                    </a:lnTo>
                    <a:lnTo>
                      <a:pt x="195" y="45"/>
                    </a:lnTo>
                    <a:lnTo>
                      <a:pt x="195" y="60"/>
                    </a:lnTo>
                    <a:lnTo>
                      <a:pt x="195" y="15"/>
                    </a:lnTo>
                    <a:lnTo>
                      <a:pt x="195" y="30"/>
                    </a:lnTo>
                    <a:lnTo>
                      <a:pt x="202" y="38"/>
                    </a:lnTo>
                    <a:lnTo>
                      <a:pt x="202" y="53"/>
                    </a:lnTo>
                    <a:lnTo>
                      <a:pt x="202" y="23"/>
                    </a:lnTo>
                    <a:lnTo>
                      <a:pt x="202" y="30"/>
                    </a:lnTo>
                    <a:lnTo>
                      <a:pt x="210" y="38"/>
                    </a:lnTo>
                    <a:lnTo>
                      <a:pt x="210" y="53"/>
                    </a:lnTo>
                    <a:lnTo>
                      <a:pt x="210" y="23"/>
                    </a:lnTo>
                    <a:lnTo>
                      <a:pt x="210" y="38"/>
                    </a:lnTo>
                    <a:lnTo>
                      <a:pt x="217" y="45"/>
                    </a:lnTo>
                    <a:lnTo>
                      <a:pt x="217" y="60"/>
                    </a:lnTo>
                    <a:lnTo>
                      <a:pt x="217" y="15"/>
                    </a:lnTo>
                    <a:lnTo>
                      <a:pt x="217" y="38"/>
                    </a:lnTo>
                    <a:lnTo>
                      <a:pt x="225" y="30"/>
                    </a:lnTo>
                    <a:lnTo>
                      <a:pt x="225" y="60"/>
                    </a:lnTo>
                    <a:lnTo>
                      <a:pt x="225" y="23"/>
                    </a:lnTo>
                    <a:lnTo>
                      <a:pt x="225" y="38"/>
                    </a:lnTo>
                    <a:lnTo>
                      <a:pt x="232" y="30"/>
                    </a:lnTo>
                    <a:lnTo>
                      <a:pt x="232" y="53"/>
                    </a:lnTo>
                    <a:lnTo>
                      <a:pt x="232" y="23"/>
                    </a:lnTo>
                    <a:lnTo>
                      <a:pt x="232" y="38"/>
                    </a:lnTo>
                    <a:lnTo>
                      <a:pt x="240" y="30"/>
                    </a:lnTo>
                    <a:lnTo>
                      <a:pt x="240" y="53"/>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4" name="Freeform 60"/>
              <p:cNvSpPr>
                <a:spLocks/>
              </p:cNvSpPr>
              <p:nvPr/>
            </p:nvSpPr>
            <p:spPr bwMode="auto">
              <a:xfrm>
                <a:off x="803" y="269"/>
                <a:ext cx="172" cy="52"/>
              </a:xfrm>
              <a:custGeom>
                <a:avLst/>
                <a:gdLst>
                  <a:gd name="T0" fmla="*/ 7 w 255"/>
                  <a:gd name="T1" fmla="*/ 22 h 52"/>
                  <a:gd name="T2" fmla="*/ 7 w 255"/>
                  <a:gd name="T3" fmla="*/ 30 h 52"/>
                  <a:gd name="T4" fmla="*/ 15 w 255"/>
                  <a:gd name="T5" fmla="*/ 45 h 52"/>
                  <a:gd name="T6" fmla="*/ 22 w 255"/>
                  <a:gd name="T7" fmla="*/ 7 h 52"/>
                  <a:gd name="T8" fmla="*/ 30 w 255"/>
                  <a:gd name="T9" fmla="*/ 37 h 52"/>
                  <a:gd name="T10" fmla="*/ 37 w 255"/>
                  <a:gd name="T11" fmla="*/ 22 h 52"/>
                  <a:gd name="T12" fmla="*/ 37 w 255"/>
                  <a:gd name="T13" fmla="*/ 30 h 52"/>
                  <a:gd name="T14" fmla="*/ 45 w 255"/>
                  <a:gd name="T15" fmla="*/ 30 h 52"/>
                  <a:gd name="T16" fmla="*/ 52 w 255"/>
                  <a:gd name="T17" fmla="*/ 30 h 52"/>
                  <a:gd name="T18" fmla="*/ 60 w 255"/>
                  <a:gd name="T19" fmla="*/ 30 h 52"/>
                  <a:gd name="T20" fmla="*/ 67 w 255"/>
                  <a:gd name="T21" fmla="*/ 22 h 52"/>
                  <a:gd name="T22" fmla="*/ 75 w 255"/>
                  <a:gd name="T23" fmla="*/ 22 h 52"/>
                  <a:gd name="T24" fmla="*/ 82 w 255"/>
                  <a:gd name="T25" fmla="*/ 30 h 52"/>
                  <a:gd name="T26" fmla="*/ 90 w 255"/>
                  <a:gd name="T27" fmla="*/ 30 h 52"/>
                  <a:gd name="T28" fmla="*/ 97 w 255"/>
                  <a:gd name="T29" fmla="*/ 30 h 52"/>
                  <a:gd name="T30" fmla="*/ 97 w 255"/>
                  <a:gd name="T31" fmla="*/ 30 h 52"/>
                  <a:gd name="T32" fmla="*/ 105 w 255"/>
                  <a:gd name="T33" fmla="*/ 22 h 52"/>
                  <a:gd name="T34" fmla="*/ 112 w 255"/>
                  <a:gd name="T35" fmla="*/ 37 h 52"/>
                  <a:gd name="T36" fmla="*/ 120 w 255"/>
                  <a:gd name="T37" fmla="*/ 30 h 52"/>
                  <a:gd name="T38" fmla="*/ 120 w 255"/>
                  <a:gd name="T39" fmla="*/ 30 h 52"/>
                  <a:gd name="T40" fmla="*/ 127 w 255"/>
                  <a:gd name="T41" fmla="*/ 22 h 52"/>
                  <a:gd name="T42" fmla="*/ 135 w 255"/>
                  <a:gd name="T43" fmla="*/ 30 h 52"/>
                  <a:gd name="T44" fmla="*/ 142 w 255"/>
                  <a:gd name="T45" fmla="*/ 22 h 52"/>
                  <a:gd name="T46" fmla="*/ 142 w 255"/>
                  <a:gd name="T47" fmla="*/ 30 h 52"/>
                  <a:gd name="T48" fmla="*/ 150 w 255"/>
                  <a:gd name="T49" fmla="*/ 30 h 52"/>
                  <a:gd name="T50" fmla="*/ 157 w 255"/>
                  <a:gd name="T51" fmla="*/ 15 h 52"/>
                  <a:gd name="T52" fmla="*/ 165 w 255"/>
                  <a:gd name="T53" fmla="*/ 45 h 52"/>
                  <a:gd name="T54" fmla="*/ 172 w 255"/>
                  <a:gd name="T55" fmla="*/ 37 h 52"/>
                  <a:gd name="T56" fmla="*/ 172 w 255"/>
                  <a:gd name="T57" fmla="*/ 37 h 52"/>
                  <a:gd name="T58" fmla="*/ 180 w 255"/>
                  <a:gd name="T59" fmla="*/ 7 h 52"/>
                  <a:gd name="T60" fmla="*/ 187 w 255"/>
                  <a:gd name="T61" fmla="*/ 45 h 52"/>
                  <a:gd name="T62" fmla="*/ 195 w 255"/>
                  <a:gd name="T63" fmla="*/ 37 h 52"/>
                  <a:gd name="T64" fmla="*/ 202 w 255"/>
                  <a:gd name="T65" fmla="*/ 22 h 52"/>
                  <a:gd name="T66" fmla="*/ 202 w 255"/>
                  <a:gd name="T67" fmla="*/ 30 h 52"/>
                  <a:gd name="T68" fmla="*/ 210 w 255"/>
                  <a:gd name="T69" fmla="*/ 15 h 52"/>
                  <a:gd name="T70" fmla="*/ 217 w 255"/>
                  <a:gd name="T71" fmla="*/ 37 h 52"/>
                  <a:gd name="T72" fmla="*/ 225 w 255"/>
                  <a:gd name="T73" fmla="*/ 22 h 52"/>
                  <a:gd name="T74" fmla="*/ 225 w 255"/>
                  <a:gd name="T75" fmla="*/ 15 h 52"/>
                  <a:gd name="T76" fmla="*/ 232 w 255"/>
                  <a:gd name="T77" fmla="*/ 15 h 52"/>
                  <a:gd name="T78" fmla="*/ 240 w 255"/>
                  <a:gd name="T79" fmla="*/ 45 h 52"/>
                  <a:gd name="T80" fmla="*/ 247 w 255"/>
                  <a:gd name="T81" fmla="*/ 22 h 52"/>
                  <a:gd name="T82" fmla="*/ 247 w 255"/>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52">
                    <a:moveTo>
                      <a:pt x="0" y="15"/>
                    </a:moveTo>
                    <a:lnTo>
                      <a:pt x="0" y="30"/>
                    </a:lnTo>
                    <a:lnTo>
                      <a:pt x="7" y="22"/>
                    </a:lnTo>
                    <a:lnTo>
                      <a:pt x="7" y="37"/>
                    </a:lnTo>
                    <a:lnTo>
                      <a:pt x="7" y="7"/>
                    </a:lnTo>
                    <a:lnTo>
                      <a:pt x="7" y="30"/>
                    </a:lnTo>
                    <a:lnTo>
                      <a:pt x="15" y="22"/>
                    </a:lnTo>
                    <a:lnTo>
                      <a:pt x="15" y="15"/>
                    </a:lnTo>
                    <a:lnTo>
                      <a:pt x="15" y="45"/>
                    </a:lnTo>
                    <a:lnTo>
                      <a:pt x="22" y="37"/>
                    </a:lnTo>
                    <a:lnTo>
                      <a:pt x="22" y="45"/>
                    </a:lnTo>
                    <a:lnTo>
                      <a:pt x="22" y="7"/>
                    </a:lnTo>
                    <a:lnTo>
                      <a:pt x="22" y="30"/>
                    </a:lnTo>
                    <a:lnTo>
                      <a:pt x="30" y="37"/>
                    </a:lnTo>
                    <a:lnTo>
                      <a:pt x="30" y="37"/>
                    </a:lnTo>
                    <a:lnTo>
                      <a:pt x="30" y="22"/>
                    </a:lnTo>
                    <a:lnTo>
                      <a:pt x="30" y="30"/>
                    </a:lnTo>
                    <a:lnTo>
                      <a:pt x="37" y="22"/>
                    </a:lnTo>
                    <a:lnTo>
                      <a:pt x="37" y="30"/>
                    </a:lnTo>
                    <a:lnTo>
                      <a:pt x="37" y="22"/>
                    </a:lnTo>
                    <a:lnTo>
                      <a:pt x="37" y="30"/>
                    </a:lnTo>
                    <a:lnTo>
                      <a:pt x="45" y="22"/>
                    </a:lnTo>
                    <a:lnTo>
                      <a:pt x="45" y="30"/>
                    </a:lnTo>
                    <a:lnTo>
                      <a:pt x="45" y="30"/>
                    </a:lnTo>
                    <a:lnTo>
                      <a:pt x="52" y="22"/>
                    </a:lnTo>
                    <a:lnTo>
                      <a:pt x="52" y="30"/>
                    </a:lnTo>
                    <a:lnTo>
                      <a:pt x="52" y="30"/>
                    </a:lnTo>
                    <a:lnTo>
                      <a:pt x="60" y="22"/>
                    </a:lnTo>
                    <a:lnTo>
                      <a:pt x="60" y="30"/>
                    </a:lnTo>
                    <a:lnTo>
                      <a:pt x="60" y="30"/>
                    </a:lnTo>
                    <a:lnTo>
                      <a:pt x="67" y="22"/>
                    </a:lnTo>
                    <a:lnTo>
                      <a:pt x="67" y="30"/>
                    </a:lnTo>
                    <a:lnTo>
                      <a:pt x="67" y="22"/>
                    </a:lnTo>
                    <a:lnTo>
                      <a:pt x="67" y="30"/>
                    </a:lnTo>
                    <a:lnTo>
                      <a:pt x="75" y="22"/>
                    </a:lnTo>
                    <a:lnTo>
                      <a:pt x="75" y="22"/>
                    </a:lnTo>
                    <a:lnTo>
                      <a:pt x="75" y="30"/>
                    </a:lnTo>
                    <a:lnTo>
                      <a:pt x="82" y="22"/>
                    </a:lnTo>
                    <a:lnTo>
                      <a:pt x="82" y="30"/>
                    </a:lnTo>
                    <a:lnTo>
                      <a:pt x="82" y="22"/>
                    </a:lnTo>
                    <a:lnTo>
                      <a:pt x="90" y="30"/>
                    </a:lnTo>
                    <a:lnTo>
                      <a:pt x="90" y="30"/>
                    </a:lnTo>
                    <a:lnTo>
                      <a:pt x="90" y="22"/>
                    </a:lnTo>
                    <a:lnTo>
                      <a:pt x="90" y="22"/>
                    </a:lnTo>
                    <a:lnTo>
                      <a:pt x="97" y="30"/>
                    </a:lnTo>
                    <a:lnTo>
                      <a:pt x="97" y="30"/>
                    </a:lnTo>
                    <a:lnTo>
                      <a:pt x="97" y="22"/>
                    </a:lnTo>
                    <a:lnTo>
                      <a:pt x="97" y="30"/>
                    </a:lnTo>
                    <a:lnTo>
                      <a:pt x="105" y="22"/>
                    </a:lnTo>
                    <a:lnTo>
                      <a:pt x="105" y="30"/>
                    </a:lnTo>
                    <a:lnTo>
                      <a:pt x="105" y="22"/>
                    </a:lnTo>
                    <a:lnTo>
                      <a:pt x="105" y="30"/>
                    </a:lnTo>
                    <a:lnTo>
                      <a:pt x="112" y="22"/>
                    </a:lnTo>
                    <a:lnTo>
                      <a:pt x="112" y="37"/>
                    </a:lnTo>
                    <a:lnTo>
                      <a:pt x="112" y="22"/>
                    </a:lnTo>
                    <a:lnTo>
                      <a:pt x="112" y="22"/>
                    </a:lnTo>
                    <a:lnTo>
                      <a:pt x="120" y="30"/>
                    </a:lnTo>
                    <a:lnTo>
                      <a:pt x="120" y="30"/>
                    </a:lnTo>
                    <a:lnTo>
                      <a:pt x="120" y="22"/>
                    </a:lnTo>
                    <a:lnTo>
                      <a:pt x="120" y="30"/>
                    </a:lnTo>
                    <a:lnTo>
                      <a:pt x="127" y="22"/>
                    </a:lnTo>
                    <a:lnTo>
                      <a:pt x="127" y="30"/>
                    </a:lnTo>
                    <a:lnTo>
                      <a:pt x="127" y="22"/>
                    </a:lnTo>
                    <a:lnTo>
                      <a:pt x="127" y="30"/>
                    </a:lnTo>
                    <a:lnTo>
                      <a:pt x="135" y="22"/>
                    </a:lnTo>
                    <a:lnTo>
                      <a:pt x="135" y="30"/>
                    </a:lnTo>
                    <a:lnTo>
                      <a:pt x="135" y="22"/>
                    </a:lnTo>
                    <a:lnTo>
                      <a:pt x="135" y="30"/>
                    </a:lnTo>
                    <a:lnTo>
                      <a:pt x="142" y="22"/>
                    </a:lnTo>
                    <a:lnTo>
                      <a:pt x="142" y="30"/>
                    </a:lnTo>
                    <a:lnTo>
                      <a:pt x="142" y="22"/>
                    </a:lnTo>
                    <a:lnTo>
                      <a:pt x="142" y="30"/>
                    </a:lnTo>
                    <a:lnTo>
                      <a:pt x="150" y="22"/>
                    </a:lnTo>
                    <a:lnTo>
                      <a:pt x="150" y="37"/>
                    </a:lnTo>
                    <a:lnTo>
                      <a:pt x="150" y="30"/>
                    </a:lnTo>
                    <a:lnTo>
                      <a:pt x="157" y="22"/>
                    </a:lnTo>
                    <a:lnTo>
                      <a:pt x="157" y="37"/>
                    </a:lnTo>
                    <a:lnTo>
                      <a:pt x="157" y="15"/>
                    </a:lnTo>
                    <a:lnTo>
                      <a:pt x="157" y="30"/>
                    </a:lnTo>
                    <a:lnTo>
                      <a:pt x="165" y="22"/>
                    </a:lnTo>
                    <a:lnTo>
                      <a:pt x="165" y="45"/>
                    </a:lnTo>
                    <a:lnTo>
                      <a:pt x="165" y="7"/>
                    </a:lnTo>
                    <a:lnTo>
                      <a:pt x="165" y="30"/>
                    </a:lnTo>
                    <a:lnTo>
                      <a:pt x="172" y="37"/>
                    </a:lnTo>
                    <a:lnTo>
                      <a:pt x="172" y="45"/>
                    </a:lnTo>
                    <a:lnTo>
                      <a:pt x="172" y="15"/>
                    </a:lnTo>
                    <a:lnTo>
                      <a:pt x="172" y="37"/>
                    </a:lnTo>
                    <a:lnTo>
                      <a:pt x="180" y="30"/>
                    </a:lnTo>
                    <a:lnTo>
                      <a:pt x="180" y="37"/>
                    </a:lnTo>
                    <a:lnTo>
                      <a:pt x="180" y="7"/>
                    </a:lnTo>
                    <a:lnTo>
                      <a:pt x="180" y="30"/>
                    </a:lnTo>
                    <a:lnTo>
                      <a:pt x="187" y="37"/>
                    </a:lnTo>
                    <a:lnTo>
                      <a:pt x="187" y="45"/>
                    </a:lnTo>
                    <a:lnTo>
                      <a:pt x="187" y="15"/>
                    </a:lnTo>
                    <a:lnTo>
                      <a:pt x="187" y="30"/>
                    </a:lnTo>
                    <a:lnTo>
                      <a:pt x="195" y="37"/>
                    </a:lnTo>
                    <a:lnTo>
                      <a:pt x="195" y="15"/>
                    </a:lnTo>
                    <a:lnTo>
                      <a:pt x="195" y="30"/>
                    </a:lnTo>
                    <a:lnTo>
                      <a:pt x="202" y="22"/>
                    </a:lnTo>
                    <a:lnTo>
                      <a:pt x="202" y="37"/>
                    </a:lnTo>
                    <a:lnTo>
                      <a:pt x="202" y="15"/>
                    </a:lnTo>
                    <a:lnTo>
                      <a:pt x="202" y="30"/>
                    </a:lnTo>
                    <a:lnTo>
                      <a:pt x="210" y="22"/>
                    </a:lnTo>
                    <a:lnTo>
                      <a:pt x="210" y="37"/>
                    </a:lnTo>
                    <a:lnTo>
                      <a:pt x="210" y="15"/>
                    </a:lnTo>
                    <a:lnTo>
                      <a:pt x="210" y="22"/>
                    </a:lnTo>
                    <a:lnTo>
                      <a:pt x="217" y="30"/>
                    </a:lnTo>
                    <a:lnTo>
                      <a:pt x="217" y="37"/>
                    </a:lnTo>
                    <a:lnTo>
                      <a:pt x="217" y="15"/>
                    </a:lnTo>
                    <a:lnTo>
                      <a:pt x="217" y="30"/>
                    </a:lnTo>
                    <a:lnTo>
                      <a:pt x="225" y="22"/>
                    </a:lnTo>
                    <a:lnTo>
                      <a:pt x="225" y="45"/>
                    </a:lnTo>
                    <a:lnTo>
                      <a:pt x="225" y="7"/>
                    </a:lnTo>
                    <a:lnTo>
                      <a:pt x="225" y="15"/>
                    </a:lnTo>
                    <a:lnTo>
                      <a:pt x="232" y="22"/>
                    </a:lnTo>
                    <a:lnTo>
                      <a:pt x="232" y="45"/>
                    </a:lnTo>
                    <a:lnTo>
                      <a:pt x="232" y="15"/>
                    </a:lnTo>
                    <a:lnTo>
                      <a:pt x="232" y="37"/>
                    </a:lnTo>
                    <a:lnTo>
                      <a:pt x="240" y="30"/>
                    </a:lnTo>
                    <a:lnTo>
                      <a:pt x="240" y="45"/>
                    </a:lnTo>
                    <a:lnTo>
                      <a:pt x="240" y="0"/>
                    </a:lnTo>
                    <a:lnTo>
                      <a:pt x="240" y="30"/>
                    </a:lnTo>
                    <a:lnTo>
                      <a:pt x="247" y="22"/>
                    </a:lnTo>
                    <a:lnTo>
                      <a:pt x="247" y="52"/>
                    </a:lnTo>
                    <a:lnTo>
                      <a:pt x="247" y="15"/>
                    </a:lnTo>
                    <a:lnTo>
                      <a:pt x="247" y="30"/>
                    </a:lnTo>
                    <a:lnTo>
                      <a:pt x="255" y="22"/>
                    </a:lnTo>
                    <a:lnTo>
                      <a:pt x="25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5" name="Freeform 61"/>
              <p:cNvSpPr>
                <a:spLocks/>
              </p:cNvSpPr>
              <p:nvPr/>
            </p:nvSpPr>
            <p:spPr bwMode="auto">
              <a:xfrm>
                <a:off x="975" y="269"/>
                <a:ext cx="161" cy="52"/>
              </a:xfrm>
              <a:custGeom>
                <a:avLst/>
                <a:gdLst>
                  <a:gd name="T0" fmla="*/ 0 w 240"/>
                  <a:gd name="T1" fmla="*/ 30 h 52"/>
                  <a:gd name="T2" fmla="*/ 7 w 240"/>
                  <a:gd name="T3" fmla="*/ 7 h 52"/>
                  <a:gd name="T4" fmla="*/ 15 w 240"/>
                  <a:gd name="T5" fmla="*/ 45 h 52"/>
                  <a:gd name="T6" fmla="*/ 22 w 240"/>
                  <a:gd name="T7" fmla="*/ 30 h 52"/>
                  <a:gd name="T8" fmla="*/ 22 w 240"/>
                  <a:gd name="T9" fmla="*/ 30 h 52"/>
                  <a:gd name="T10" fmla="*/ 30 w 240"/>
                  <a:gd name="T11" fmla="*/ 15 h 52"/>
                  <a:gd name="T12" fmla="*/ 37 w 240"/>
                  <a:gd name="T13" fmla="*/ 52 h 52"/>
                  <a:gd name="T14" fmla="*/ 45 w 240"/>
                  <a:gd name="T15" fmla="*/ 30 h 52"/>
                  <a:gd name="T16" fmla="*/ 45 w 240"/>
                  <a:gd name="T17" fmla="*/ 30 h 52"/>
                  <a:gd name="T18" fmla="*/ 52 w 240"/>
                  <a:gd name="T19" fmla="*/ 22 h 52"/>
                  <a:gd name="T20" fmla="*/ 60 w 240"/>
                  <a:gd name="T21" fmla="*/ 45 h 52"/>
                  <a:gd name="T22" fmla="*/ 67 w 240"/>
                  <a:gd name="T23" fmla="*/ 30 h 52"/>
                  <a:gd name="T24" fmla="*/ 67 w 240"/>
                  <a:gd name="T25" fmla="*/ 30 h 52"/>
                  <a:gd name="T26" fmla="*/ 75 w 240"/>
                  <a:gd name="T27" fmla="*/ 22 h 52"/>
                  <a:gd name="T28" fmla="*/ 82 w 240"/>
                  <a:gd name="T29" fmla="*/ 52 h 52"/>
                  <a:gd name="T30" fmla="*/ 90 w 240"/>
                  <a:gd name="T31" fmla="*/ 37 h 52"/>
                  <a:gd name="T32" fmla="*/ 90 w 240"/>
                  <a:gd name="T33" fmla="*/ 22 h 52"/>
                  <a:gd name="T34" fmla="*/ 97 w 240"/>
                  <a:gd name="T35" fmla="*/ 15 h 52"/>
                  <a:gd name="T36" fmla="*/ 105 w 240"/>
                  <a:gd name="T37" fmla="*/ 45 h 52"/>
                  <a:gd name="T38" fmla="*/ 112 w 240"/>
                  <a:gd name="T39" fmla="*/ 37 h 52"/>
                  <a:gd name="T40" fmla="*/ 112 w 240"/>
                  <a:gd name="T41" fmla="*/ 37 h 52"/>
                  <a:gd name="T42" fmla="*/ 120 w 240"/>
                  <a:gd name="T43" fmla="*/ 15 h 52"/>
                  <a:gd name="T44" fmla="*/ 127 w 240"/>
                  <a:gd name="T45" fmla="*/ 45 h 52"/>
                  <a:gd name="T46" fmla="*/ 135 w 240"/>
                  <a:gd name="T47" fmla="*/ 37 h 52"/>
                  <a:gd name="T48" fmla="*/ 135 w 240"/>
                  <a:gd name="T49" fmla="*/ 37 h 52"/>
                  <a:gd name="T50" fmla="*/ 142 w 240"/>
                  <a:gd name="T51" fmla="*/ 30 h 52"/>
                  <a:gd name="T52" fmla="*/ 150 w 240"/>
                  <a:gd name="T53" fmla="*/ 37 h 52"/>
                  <a:gd name="T54" fmla="*/ 157 w 240"/>
                  <a:gd name="T55" fmla="*/ 15 h 52"/>
                  <a:gd name="T56" fmla="*/ 165 w 240"/>
                  <a:gd name="T57" fmla="*/ 52 h 52"/>
                  <a:gd name="T58" fmla="*/ 172 w 240"/>
                  <a:gd name="T59" fmla="*/ 22 h 52"/>
                  <a:gd name="T60" fmla="*/ 172 w 240"/>
                  <a:gd name="T61" fmla="*/ 30 h 52"/>
                  <a:gd name="T62" fmla="*/ 180 w 240"/>
                  <a:gd name="T63" fmla="*/ 7 h 52"/>
                  <a:gd name="T64" fmla="*/ 187 w 240"/>
                  <a:gd name="T65" fmla="*/ 37 h 52"/>
                  <a:gd name="T66" fmla="*/ 195 w 240"/>
                  <a:gd name="T67" fmla="*/ 37 h 52"/>
                  <a:gd name="T68" fmla="*/ 195 w 240"/>
                  <a:gd name="T69" fmla="*/ 30 h 52"/>
                  <a:gd name="T70" fmla="*/ 202 w 240"/>
                  <a:gd name="T71" fmla="*/ 22 h 52"/>
                  <a:gd name="T72" fmla="*/ 210 w 240"/>
                  <a:gd name="T73" fmla="*/ 37 h 52"/>
                  <a:gd name="T74" fmla="*/ 217 w 240"/>
                  <a:gd name="T75" fmla="*/ 30 h 52"/>
                  <a:gd name="T76" fmla="*/ 217 w 240"/>
                  <a:gd name="T77" fmla="*/ 22 h 52"/>
                  <a:gd name="T78" fmla="*/ 225 w 240"/>
                  <a:gd name="T79" fmla="*/ 15 h 52"/>
                  <a:gd name="T80" fmla="*/ 232 w 240"/>
                  <a:gd name="T81" fmla="*/ 37 h 52"/>
                  <a:gd name="T82" fmla="*/ 240 w 240"/>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45"/>
                    </a:moveTo>
                    <a:lnTo>
                      <a:pt x="0" y="15"/>
                    </a:lnTo>
                    <a:lnTo>
                      <a:pt x="0" y="30"/>
                    </a:lnTo>
                    <a:lnTo>
                      <a:pt x="7" y="37"/>
                    </a:lnTo>
                    <a:lnTo>
                      <a:pt x="7" y="45"/>
                    </a:lnTo>
                    <a:lnTo>
                      <a:pt x="7" y="7"/>
                    </a:lnTo>
                    <a:lnTo>
                      <a:pt x="7" y="22"/>
                    </a:lnTo>
                    <a:lnTo>
                      <a:pt x="15" y="30"/>
                    </a:lnTo>
                    <a:lnTo>
                      <a:pt x="15" y="45"/>
                    </a:lnTo>
                    <a:lnTo>
                      <a:pt x="15" y="15"/>
                    </a:lnTo>
                    <a:lnTo>
                      <a:pt x="15" y="22"/>
                    </a:lnTo>
                    <a:lnTo>
                      <a:pt x="22" y="30"/>
                    </a:lnTo>
                    <a:lnTo>
                      <a:pt x="22" y="45"/>
                    </a:lnTo>
                    <a:lnTo>
                      <a:pt x="22" y="15"/>
                    </a:lnTo>
                    <a:lnTo>
                      <a:pt x="22" y="30"/>
                    </a:lnTo>
                    <a:lnTo>
                      <a:pt x="30" y="22"/>
                    </a:lnTo>
                    <a:lnTo>
                      <a:pt x="30" y="37"/>
                    </a:lnTo>
                    <a:lnTo>
                      <a:pt x="30" y="15"/>
                    </a:lnTo>
                    <a:lnTo>
                      <a:pt x="30" y="30"/>
                    </a:lnTo>
                    <a:lnTo>
                      <a:pt x="37" y="37"/>
                    </a:lnTo>
                    <a:lnTo>
                      <a:pt x="37" y="52"/>
                    </a:lnTo>
                    <a:lnTo>
                      <a:pt x="37" y="15"/>
                    </a:lnTo>
                    <a:lnTo>
                      <a:pt x="37" y="22"/>
                    </a:lnTo>
                    <a:lnTo>
                      <a:pt x="45" y="30"/>
                    </a:lnTo>
                    <a:lnTo>
                      <a:pt x="45" y="37"/>
                    </a:lnTo>
                    <a:lnTo>
                      <a:pt x="45" y="22"/>
                    </a:lnTo>
                    <a:lnTo>
                      <a:pt x="45" y="30"/>
                    </a:lnTo>
                    <a:lnTo>
                      <a:pt x="52" y="22"/>
                    </a:lnTo>
                    <a:lnTo>
                      <a:pt x="52" y="30"/>
                    </a:lnTo>
                    <a:lnTo>
                      <a:pt x="52" y="22"/>
                    </a:lnTo>
                    <a:lnTo>
                      <a:pt x="52" y="30"/>
                    </a:lnTo>
                    <a:lnTo>
                      <a:pt x="60" y="22"/>
                    </a:lnTo>
                    <a:lnTo>
                      <a:pt x="60" y="45"/>
                    </a:lnTo>
                    <a:lnTo>
                      <a:pt x="60" y="15"/>
                    </a:lnTo>
                    <a:lnTo>
                      <a:pt x="60" y="22"/>
                    </a:lnTo>
                    <a:lnTo>
                      <a:pt x="67" y="30"/>
                    </a:lnTo>
                    <a:lnTo>
                      <a:pt x="67" y="37"/>
                    </a:lnTo>
                    <a:lnTo>
                      <a:pt x="67" y="15"/>
                    </a:lnTo>
                    <a:lnTo>
                      <a:pt x="67" y="30"/>
                    </a:lnTo>
                    <a:lnTo>
                      <a:pt x="75" y="22"/>
                    </a:lnTo>
                    <a:lnTo>
                      <a:pt x="75" y="37"/>
                    </a:lnTo>
                    <a:lnTo>
                      <a:pt x="75" y="22"/>
                    </a:lnTo>
                    <a:lnTo>
                      <a:pt x="75" y="30"/>
                    </a:lnTo>
                    <a:lnTo>
                      <a:pt x="82" y="37"/>
                    </a:lnTo>
                    <a:lnTo>
                      <a:pt x="82" y="52"/>
                    </a:lnTo>
                    <a:lnTo>
                      <a:pt x="82" y="7"/>
                    </a:lnTo>
                    <a:lnTo>
                      <a:pt x="82" y="45"/>
                    </a:lnTo>
                    <a:lnTo>
                      <a:pt x="90" y="37"/>
                    </a:lnTo>
                    <a:lnTo>
                      <a:pt x="90" y="45"/>
                    </a:lnTo>
                    <a:lnTo>
                      <a:pt x="90" y="0"/>
                    </a:lnTo>
                    <a:lnTo>
                      <a:pt x="90" y="22"/>
                    </a:lnTo>
                    <a:lnTo>
                      <a:pt x="97" y="30"/>
                    </a:lnTo>
                    <a:lnTo>
                      <a:pt x="97" y="45"/>
                    </a:lnTo>
                    <a:lnTo>
                      <a:pt x="97" y="15"/>
                    </a:lnTo>
                    <a:lnTo>
                      <a:pt x="97" y="22"/>
                    </a:lnTo>
                    <a:lnTo>
                      <a:pt x="105" y="30"/>
                    </a:lnTo>
                    <a:lnTo>
                      <a:pt x="105" y="45"/>
                    </a:lnTo>
                    <a:lnTo>
                      <a:pt x="105" y="15"/>
                    </a:lnTo>
                    <a:lnTo>
                      <a:pt x="105" y="30"/>
                    </a:lnTo>
                    <a:lnTo>
                      <a:pt x="112" y="37"/>
                    </a:lnTo>
                    <a:lnTo>
                      <a:pt x="112" y="45"/>
                    </a:lnTo>
                    <a:lnTo>
                      <a:pt x="112" y="15"/>
                    </a:lnTo>
                    <a:lnTo>
                      <a:pt x="112" y="37"/>
                    </a:lnTo>
                    <a:lnTo>
                      <a:pt x="120" y="30"/>
                    </a:lnTo>
                    <a:lnTo>
                      <a:pt x="120" y="45"/>
                    </a:lnTo>
                    <a:lnTo>
                      <a:pt x="120" y="15"/>
                    </a:lnTo>
                    <a:lnTo>
                      <a:pt x="120" y="30"/>
                    </a:lnTo>
                    <a:lnTo>
                      <a:pt x="127" y="22"/>
                    </a:lnTo>
                    <a:lnTo>
                      <a:pt x="127" y="45"/>
                    </a:lnTo>
                    <a:lnTo>
                      <a:pt x="127" y="15"/>
                    </a:lnTo>
                    <a:lnTo>
                      <a:pt x="127" y="30"/>
                    </a:lnTo>
                    <a:lnTo>
                      <a:pt x="135" y="37"/>
                    </a:lnTo>
                    <a:lnTo>
                      <a:pt x="135" y="45"/>
                    </a:lnTo>
                    <a:lnTo>
                      <a:pt x="135" y="15"/>
                    </a:lnTo>
                    <a:lnTo>
                      <a:pt x="135" y="37"/>
                    </a:lnTo>
                    <a:lnTo>
                      <a:pt x="142" y="45"/>
                    </a:lnTo>
                    <a:lnTo>
                      <a:pt x="142" y="15"/>
                    </a:lnTo>
                    <a:lnTo>
                      <a:pt x="142" y="30"/>
                    </a:lnTo>
                    <a:lnTo>
                      <a:pt x="150" y="37"/>
                    </a:lnTo>
                    <a:lnTo>
                      <a:pt x="150" y="22"/>
                    </a:lnTo>
                    <a:lnTo>
                      <a:pt x="150" y="37"/>
                    </a:lnTo>
                    <a:lnTo>
                      <a:pt x="157" y="30"/>
                    </a:lnTo>
                    <a:lnTo>
                      <a:pt x="157" y="37"/>
                    </a:lnTo>
                    <a:lnTo>
                      <a:pt x="157" y="15"/>
                    </a:lnTo>
                    <a:lnTo>
                      <a:pt x="157" y="30"/>
                    </a:lnTo>
                    <a:lnTo>
                      <a:pt x="165" y="22"/>
                    </a:lnTo>
                    <a:lnTo>
                      <a:pt x="165" y="52"/>
                    </a:lnTo>
                    <a:lnTo>
                      <a:pt x="165" y="0"/>
                    </a:lnTo>
                    <a:lnTo>
                      <a:pt x="165" y="30"/>
                    </a:lnTo>
                    <a:lnTo>
                      <a:pt x="172" y="22"/>
                    </a:lnTo>
                    <a:lnTo>
                      <a:pt x="172" y="37"/>
                    </a:lnTo>
                    <a:lnTo>
                      <a:pt x="172" y="15"/>
                    </a:lnTo>
                    <a:lnTo>
                      <a:pt x="172" y="30"/>
                    </a:lnTo>
                    <a:lnTo>
                      <a:pt x="180" y="22"/>
                    </a:lnTo>
                    <a:lnTo>
                      <a:pt x="180" y="45"/>
                    </a:lnTo>
                    <a:lnTo>
                      <a:pt x="180" y="7"/>
                    </a:lnTo>
                    <a:lnTo>
                      <a:pt x="180" y="30"/>
                    </a:lnTo>
                    <a:lnTo>
                      <a:pt x="187" y="22"/>
                    </a:lnTo>
                    <a:lnTo>
                      <a:pt x="187" y="37"/>
                    </a:lnTo>
                    <a:lnTo>
                      <a:pt x="187" y="22"/>
                    </a:lnTo>
                    <a:lnTo>
                      <a:pt x="187" y="30"/>
                    </a:lnTo>
                    <a:lnTo>
                      <a:pt x="195" y="37"/>
                    </a:lnTo>
                    <a:lnTo>
                      <a:pt x="195" y="37"/>
                    </a:lnTo>
                    <a:lnTo>
                      <a:pt x="195" y="22"/>
                    </a:lnTo>
                    <a:lnTo>
                      <a:pt x="195" y="30"/>
                    </a:lnTo>
                    <a:lnTo>
                      <a:pt x="202" y="22"/>
                    </a:lnTo>
                    <a:lnTo>
                      <a:pt x="202" y="37"/>
                    </a:lnTo>
                    <a:lnTo>
                      <a:pt x="202" y="22"/>
                    </a:lnTo>
                    <a:lnTo>
                      <a:pt x="202" y="30"/>
                    </a:lnTo>
                    <a:lnTo>
                      <a:pt x="210" y="37"/>
                    </a:lnTo>
                    <a:lnTo>
                      <a:pt x="210" y="37"/>
                    </a:lnTo>
                    <a:lnTo>
                      <a:pt x="210" y="22"/>
                    </a:lnTo>
                    <a:lnTo>
                      <a:pt x="210" y="37"/>
                    </a:lnTo>
                    <a:lnTo>
                      <a:pt x="217" y="30"/>
                    </a:lnTo>
                    <a:lnTo>
                      <a:pt x="217" y="37"/>
                    </a:lnTo>
                    <a:lnTo>
                      <a:pt x="217" y="22"/>
                    </a:lnTo>
                    <a:lnTo>
                      <a:pt x="217" y="22"/>
                    </a:lnTo>
                    <a:lnTo>
                      <a:pt x="225" y="30"/>
                    </a:lnTo>
                    <a:lnTo>
                      <a:pt x="225" y="37"/>
                    </a:lnTo>
                    <a:lnTo>
                      <a:pt x="225" y="15"/>
                    </a:lnTo>
                    <a:lnTo>
                      <a:pt x="225" y="30"/>
                    </a:lnTo>
                    <a:lnTo>
                      <a:pt x="232" y="22"/>
                    </a:lnTo>
                    <a:lnTo>
                      <a:pt x="232" y="37"/>
                    </a:lnTo>
                    <a:lnTo>
                      <a:pt x="232" y="15"/>
                    </a:lnTo>
                    <a:lnTo>
                      <a:pt x="232" y="22"/>
                    </a:lnTo>
                    <a:lnTo>
                      <a:pt x="240" y="30"/>
                    </a:lnTo>
                    <a:lnTo>
                      <a:pt x="240" y="45"/>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6" name="Freeform 62"/>
              <p:cNvSpPr>
                <a:spLocks/>
              </p:cNvSpPr>
              <p:nvPr/>
            </p:nvSpPr>
            <p:spPr bwMode="auto">
              <a:xfrm>
                <a:off x="1136" y="261"/>
                <a:ext cx="161" cy="83"/>
              </a:xfrm>
              <a:custGeom>
                <a:avLst/>
                <a:gdLst>
                  <a:gd name="T0" fmla="*/ 7 w 240"/>
                  <a:gd name="T1" fmla="*/ 38 h 83"/>
                  <a:gd name="T2" fmla="*/ 7 w 240"/>
                  <a:gd name="T3" fmla="*/ 45 h 83"/>
                  <a:gd name="T4" fmla="*/ 15 w 240"/>
                  <a:gd name="T5" fmla="*/ 23 h 83"/>
                  <a:gd name="T6" fmla="*/ 22 w 240"/>
                  <a:gd name="T7" fmla="*/ 53 h 83"/>
                  <a:gd name="T8" fmla="*/ 30 w 240"/>
                  <a:gd name="T9" fmla="*/ 30 h 83"/>
                  <a:gd name="T10" fmla="*/ 30 w 240"/>
                  <a:gd name="T11" fmla="*/ 38 h 83"/>
                  <a:gd name="T12" fmla="*/ 37 w 240"/>
                  <a:gd name="T13" fmla="*/ 30 h 83"/>
                  <a:gd name="T14" fmla="*/ 45 w 240"/>
                  <a:gd name="T15" fmla="*/ 45 h 83"/>
                  <a:gd name="T16" fmla="*/ 52 w 240"/>
                  <a:gd name="T17" fmla="*/ 45 h 83"/>
                  <a:gd name="T18" fmla="*/ 60 w 240"/>
                  <a:gd name="T19" fmla="*/ 45 h 83"/>
                  <a:gd name="T20" fmla="*/ 60 w 240"/>
                  <a:gd name="T21" fmla="*/ 30 h 83"/>
                  <a:gd name="T22" fmla="*/ 67 w 240"/>
                  <a:gd name="T23" fmla="*/ 23 h 83"/>
                  <a:gd name="T24" fmla="*/ 75 w 240"/>
                  <a:gd name="T25" fmla="*/ 53 h 83"/>
                  <a:gd name="T26" fmla="*/ 82 w 240"/>
                  <a:gd name="T27" fmla="*/ 38 h 83"/>
                  <a:gd name="T28" fmla="*/ 82 w 240"/>
                  <a:gd name="T29" fmla="*/ 38 h 83"/>
                  <a:gd name="T30" fmla="*/ 90 w 240"/>
                  <a:gd name="T31" fmla="*/ 23 h 83"/>
                  <a:gd name="T32" fmla="*/ 97 w 240"/>
                  <a:gd name="T33" fmla="*/ 60 h 83"/>
                  <a:gd name="T34" fmla="*/ 105 w 240"/>
                  <a:gd name="T35" fmla="*/ 38 h 83"/>
                  <a:gd name="T36" fmla="*/ 105 w 240"/>
                  <a:gd name="T37" fmla="*/ 23 h 83"/>
                  <a:gd name="T38" fmla="*/ 112 w 240"/>
                  <a:gd name="T39" fmla="*/ 15 h 83"/>
                  <a:gd name="T40" fmla="*/ 120 w 240"/>
                  <a:gd name="T41" fmla="*/ 60 h 83"/>
                  <a:gd name="T42" fmla="*/ 127 w 240"/>
                  <a:gd name="T43" fmla="*/ 45 h 83"/>
                  <a:gd name="T44" fmla="*/ 127 w 240"/>
                  <a:gd name="T45" fmla="*/ 38 h 83"/>
                  <a:gd name="T46" fmla="*/ 135 w 240"/>
                  <a:gd name="T47" fmla="*/ 23 h 83"/>
                  <a:gd name="T48" fmla="*/ 142 w 240"/>
                  <a:gd name="T49" fmla="*/ 53 h 83"/>
                  <a:gd name="T50" fmla="*/ 150 w 240"/>
                  <a:gd name="T51" fmla="*/ 38 h 83"/>
                  <a:gd name="T52" fmla="*/ 150 w 240"/>
                  <a:gd name="T53" fmla="*/ 38 h 83"/>
                  <a:gd name="T54" fmla="*/ 157 w 240"/>
                  <a:gd name="T55" fmla="*/ 15 h 83"/>
                  <a:gd name="T56" fmla="*/ 165 w 240"/>
                  <a:gd name="T57" fmla="*/ 53 h 83"/>
                  <a:gd name="T58" fmla="*/ 172 w 240"/>
                  <a:gd name="T59" fmla="*/ 38 h 83"/>
                  <a:gd name="T60" fmla="*/ 172 w 240"/>
                  <a:gd name="T61" fmla="*/ 38 h 83"/>
                  <a:gd name="T62" fmla="*/ 180 w 240"/>
                  <a:gd name="T63" fmla="*/ 23 h 83"/>
                  <a:gd name="T64" fmla="*/ 187 w 240"/>
                  <a:gd name="T65" fmla="*/ 53 h 83"/>
                  <a:gd name="T66" fmla="*/ 195 w 240"/>
                  <a:gd name="T67" fmla="*/ 45 h 83"/>
                  <a:gd name="T68" fmla="*/ 195 w 240"/>
                  <a:gd name="T69" fmla="*/ 38 h 83"/>
                  <a:gd name="T70" fmla="*/ 202 w 240"/>
                  <a:gd name="T71" fmla="*/ 0 h 83"/>
                  <a:gd name="T72" fmla="*/ 210 w 240"/>
                  <a:gd name="T73" fmla="*/ 75 h 83"/>
                  <a:gd name="T74" fmla="*/ 217 w 240"/>
                  <a:gd name="T75" fmla="*/ 53 h 83"/>
                  <a:gd name="T76" fmla="*/ 217 w 240"/>
                  <a:gd name="T77" fmla="*/ 38 h 83"/>
                  <a:gd name="T78" fmla="*/ 225 w 240"/>
                  <a:gd name="T79" fmla="*/ 15 h 83"/>
                  <a:gd name="T80" fmla="*/ 232 w 240"/>
                  <a:gd name="T81" fmla="*/ 60 h 83"/>
                  <a:gd name="T82" fmla="*/ 240 w 240"/>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23"/>
                    </a:moveTo>
                    <a:lnTo>
                      <a:pt x="0" y="30"/>
                    </a:lnTo>
                    <a:lnTo>
                      <a:pt x="7" y="38"/>
                    </a:lnTo>
                    <a:lnTo>
                      <a:pt x="7" y="53"/>
                    </a:lnTo>
                    <a:lnTo>
                      <a:pt x="7" y="23"/>
                    </a:lnTo>
                    <a:lnTo>
                      <a:pt x="7" y="45"/>
                    </a:lnTo>
                    <a:lnTo>
                      <a:pt x="15" y="38"/>
                    </a:lnTo>
                    <a:lnTo>
                      <a:pt x="15" y="60"/>
                    </a:lnTo>
                    <a:lnTo>
                      <a:pt x="15" y="23"/>
                    </a:lnTo>
                    <a:lnTo>
                      <a:pt x="15" y="45"/>
                    </a:lnTo>
                    <a:lnTo>
                      <a:pt x="22" y="38"/>
                    </a:lnTo>
                    <a:lnTo>
                      <a:pt x="22" y="53"/>
                    </a:lnTo>
                    <a:lnTo>
                      <a:pt x="22" y="23"/>
                    </a:lnTo>
                    <a:lnTo>
                      <a:pt x="22" y="38"/>
                    </a:lnTo>
                    <a:lnTo>
                      <a:pt x="30" y="30"/>
                    </a:lnTo>
                    <a:lnTo>
                      <a:pt x="30" y="45"/>
                    </a:lnTo>
                    <a:lnTo>
                      <a:pt x="30" y="30"/>
                    </a:lnTo>
                    <a:lnTo>
                      <a:pt x="30" y="38"/>
                    </a:lnTo>
                    <a:lnTo>
                      <a:pt x="37" y="30"/>
                    </a:lnTo>
                    <a:lnTo>
                      <a:pt x="37" y="53"/>
                    </a:lnTo>
                    <a:lnTo>
                      <a:pt x="37" y="30"/>
                    </a:lnTo>
                    <a:lnTo>
                      <a:pt x="37" y="38"/>
                    </a:lnTo>
                    <a:lnTo>
                      <a:pt x="45" y="45"/>
                    </a:lnTo>
                    <a:lnTo>
                      <a:pt x="45" y="45"/>
                    </a:lnTo>
                    <a:lnTo>
                      <a:pt x="45" y="23"/>
                    </a:lnTo>
                    <a:lnTo>
                      <a:pt x="45" y="38"/>
                    </a:lnTo>
                    <a:lnTo>
                      <a:pt x="52" y="45"/>
                    </a:lnTo>
                    <a:lnTo>
                      <a:pt x="52" y="23"/>
                    </a:lnTo>
                    <a:lnTo>
                      <a:pt x="52" y="38"/>
                    </a:lnTo>
                    <a:lnTo>
                      <a:pt x="60" y="45"/>
                    </a:lnTo>
                    <a:lnTo>
                      <a:pt x="60" y="45"/>
                    </a:lnTo>
                    <a:lnTo>
                      <a:pt x="60" y="23"/>
                    </a:lnTo>
                    <a:lnTo>
                      <a:pt x="60" y="30"/>
                    </a:lnTo>
                    <a:lnTo>
                      <a:pt x="67" y="38"/>
                    </a:lnTo>
                    <a:lnTo>
                      <a:pt x="67" y="45"/>
                    </a:lnTo>
                    <a:lnTo>
                      <a:pt x="67" y="23"/>
                    </a:lnTo>
                    <a:lnTo>
                      <a:pt x="67" y="38"/>
                    </a:lnTo>
                    <a:lnTo>
                      <a:pt x="75" y="45"/>
                    </a:lnTo>
                    <a:lnTo>
                      <a:pt x="75" y="53"/>
                    </a:lnTo>
                    <a:lnTo>
                      <a:pt x="75" y="23"/>
                    </a:lnTo>
                    <a:lnTo>
                      <a:pt x="75" y="30"/>
                    </a:lnTo>
                    <a:lnTo>
                      <a:pt x="82" y="38"/>
                    </a:lnTo>
                    <a:lnTo>
                      <a:pt x="82" y="53"/>
                    </a:lnTo>
                    <a:lnTo>
                      <a:pt x="82" y="15"/>
                    </a:lnTo>
                    <a:lnTo>
                      <a:pt x="82" y="38"/>
                    </a:lnTo>
                    <a:lnTo>
                      <a:pt x="90" y="30"/>
                    </a:lnTo>
                    <a:lnTo>
                      <a:pt x="90" y="53"/>
                    </a:lnTo>
                    <a:lnTo>
                      <a:pt x="90" y="23"/>
                    </a:lnTo>
                    <a:lnTo>
                      <a:pt x="90" y="23"/>
                    </a:lnTo>
                    <a:lnTo>
                      <a:pt x="97" y="30"/>
                    </a:lnTo>
                    <a:lnTo>
                      <a:pt x="97" y="60"/>
                    </a:lnTo>
                    <a:lnTo>
                      <a:pt x="97" y="8"/>
                    </a:lnTo>
                    <a:lnTo>
                      <a:pt x="97" y="45"/>
                    </a:lnTo>
                    <a:lnTo>
                      <a:pt x="105" y="38"/>
                    </a:lnTo>
                    <a:lnTo>
                      <a:pt x="105" y="68"/>
                    </a:lnTo>
                    <a:lnTo>
                      <a:pt x="105" y="15"/>
                    </a:lnTo>
                    <a:lnTo>
                      <a:pt x="105" y="23"/>
                    </a:lnTo>
                    <a:lnTo>
                      <a:pt x="112" y="30"/>
                    </a:lnTo>
                    <a:lnTo>
                      <a:pt x="112" y="60"/>
                    </a:lnTo>
                    <a:lnTo>
                      <a:pt x="112" y="15"/>
                    </a:lnTo>
                    <a:lnTo>
                      <a:pt x="112" y="30"/>
                    </a:lnTo>
                    <a:lnTo>
                      <a:pt x="120" y="38"/>
                    </a:lnTo>
                    <a:lnTo>
                      <a:pt x="120" y="60"/>
                    </a:lnTo>
                    <a:lnTo>
                      <a:pt x="120" y="15"/>
                    </a:lnTo>
                    <a:lnTo>
                      <a:pt x="120" y="38"/>
                    </a:lnTo>
                    <a:lnTo>
                      <a:pt x="127" y="45"/>
                    </a:lnTo>
                    <a:lnTo>
                      <a:pt x="127" y="53"/>
                    </a:lnTo>
                    <a:lnTo>
                      <a:pt x="127" y="23"/>
                    </a:lnTo>
                    <a:lnTo>
                      <a:pt x="127" y="38"/>
                    </a:lnTo>
                    <a:lnTo>
                      <a:pt x="135" y="30"/>
                    </a:lnTo>
                    <a:lnTo>
                      <a:pt x="135" y="53"/>
                    </a:lnTo>
                    <a:lnTo>
                      <a:pt x="135" y="23"/>
                    </a:lnTo>
                    <a:lnTo>
                      <a:pt x="135" y="30"/>
                    </a:lnTo>
                    <a:lnTo>
                      <a:pt x="142" y="38"/>
                    </a:lnTo>
                    <a:lnTo>
                      <a:pt x="142" y="53"/>
                    </a:lnTo>
                    <a:lnTo>
                      <a:pt x="142" y="15"/>
                    </a:lnTo>
                    <a:lnTo>
                      <a:pt x="142" y="30"/>
                    </a:lnTo>
                    <a:lnTo>
                      <a:pt x="150" y="38"/>
                    </a:lnTo>
                    <a:lnTo>
                      <a:pt x="150" y="53"/>
                    </a:lnTo>
                    <a:lnTo>
                      <a:pt x="150" y="23"/>
                    </a:lnTo>
                    <a:lnTo>
                      <a:pt x="150" y="38"/>
                    </a:lnTo>
                    <a:lnTo>
                      <a:pt x="157" y="30"/>
                    </a:lnTo>
                    <a:lnTo>
                      <a:pt x="157" y="53"/>
                    </a:lnTo>
                    <a:lnTo>
                      <a:pt x="157" y="15"/>
                    </a:lnTo>
                    <a:lnTo>
                      <a:pt x="157" y="38"/>
                    </a:lnTo>
                    <a:lnTo>
                      <a:pt x="165" y="45"/>
                    </a:lnTo>
                    <a:lnTo>
                      <a:pt x="165" y="53"/>
                    </a:lnTo>
                    <a:lnTo>
                      <a:pt x="165" y="15"/>
                    </a:lnTo>
                    <a:lnTo>
                      <a:pt x="165" y="45"/>
                    </a:lnTo>
                    <a:lnTo>
                      <a:pt x="172" y="38"/>
                    </a:lnTo>
                    <a:lnTo>
                      <a:pt x="172" y="60"/>
                    </a:lnTo>
                    <a:lnTo>
                      <a:pt x="172" y="15"/>
                    </a:lnTo>
                    <a:lnTo>
                      <a:pt x="172" y="38"/>
                    </a:lnTo>
                    <a:lnTo>
                      <a:pt x="180" y="30"/>
                    </a:lnTo>
                    <a:lnTo>
                      <a:pt x="180" y="53"/>
                    </a:lnTo>
                    <a:lnTo>
                      <a:pt x="180" y="23"/>
                    </a:lnTo>
                    <a:lnTo>
                      <a:pt x="180" y="30"/>
                    </a:lnTo>
                    <a:lnTo>
                      <a:pt x="187" y="38"/>
                    </a:lnTo>
                    <a:lnTo>
                      <a:pt x="187" y="53"/>
                    </a:lnTo>
                    <a:lnTo>
                      <a:pt x="187" y="23"/>
                    </a:lnTo>
                    <a:lnTo>
                      <a:pt x="187" y="38"/>
                    </a:lnTo>
                    <a:lnTo>
                      <a:pt x="195" y="45"/>
                    </a:lnTo>
                    <a:lnTo>
                      <a:pt x="195" y="83"/>
                    </a:lnTo>
                    <a:lnTo>
                      <a:pt x="195" y="0"/>
                    </a:lnTo>
                    <a:lnTo>
                      <a:pt x="195" y="38"/>
                    </a:lnTo>
                    <a:lnTo>
                      <a:pt x="202" y="30"/>
                    </a:lnTo>
                    <a:lnTo>
                      <a:pt x="202" y="68"/>
                    </a:lnTo>
                    <a:lnTo>
                      <a:pt x="202" y="0"/>
                    </a:lnTo>
                    <a:lnTo>
                      <a:pt x="202" y="38"/>
                    </a:lnTo>
                    <a:lnTo>
                      <a:pt x="210" y="45"/>
                    </a:lnTo>
                    <a:lnTo>
                      <a:pt x="210" y="75"/>
                    </a:lnTo>
                    <a:lnTo>
                      <a:pt x="210" y="8"/>
                    </a:lnTo>
                    <a:lnTo>
                      <a:pt x="210" y="45"/>
                    </a:lnTo>
                    <a:lnTo>
                      <a:pt x="217" y="53"/>
                    </a:lnTo>
                    <a:lnTo>
                      <a:pt x="217" y="53"/>
                    </a:lnTo>
                    <a:lnTo>
                      <a:pt x="217" y="15"/>
                    </a:lnTo>
                    <a:lnTo>
                      <a:pt x="217" y="38"/>
                    </a:lnTo>
                    <a:lnTo>
                      <a:pt x="225" y="45"/>
                    </a:lnTo>
                    <a:lnTo>
                      <a:pt x="225" y="60"/>
                    </a:lnTo>
                    <a:lnTo>
                      <a:pt x="225" y="15"/>
                    </a:lnTo>
                    <a:lnTo>
                      <a:pt x="225" y="38"/>
                    </a:lnTo>
                    <a:lnTo>
                      <a:pt x="232" y="30"/>
                    </a:lnTo>
                    <a:lnTo>
                      <a:pt x="232" y="60"/>
                    </a:lnTo>
                    <a:lnTo>
                      <a:pt x="232" y="0"/>
                    </a:lnTo>
                    <a:lnTo>
                      <a:pt x="232" y="38"/>
                    </a:lnTo>
                    <a:lnTo>
                      <a:pt x="240" y="30"/>
                    </a:lnTo>
                    <a:lnTo>
                      <a:pt x="240" y="60"/>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7" name="Freeform 63"/>
              <p:cNvSpPr>
                <a:spLocks/>
              </p:cNvSpPr>
              <p:nvPr/>
            </p:nvSpPr>
            <p:spPr bwMode="auto">
              <a:xfrm>
                <a:off x="1297" y="269"/>
                <a:ext cx="162" cy="67"/>
              </a:xfrm>
              <a:custGeom>
                <a:avLst/>
                <a:gdLst>
                  <a:gd name="T0" fmla="*/ 7 w 240"/>
                  <a:gd name="T1" fmla="*/ 15 h 67"/>
                  <a:gd name="T2" fmla="*/ 7 w 240"/>
                  <a:gd name="T3" fmla="*/ 37 h 67"/>
                  <a:gd name="T4" fmla="*/ 15 w 240"/>
                  <a:gd name="T5" fmla="*/ 7 h 67"/>
                  <a:gd name="T6" fmla="*/ 22 w 240"/>
                  <a:gd name="T7" fmla="*/ 52 h 67"/>
                  <a:gd name="T8" fmla="*/ 30 w 240"/>
                  <a:gd name="T9" fmla="*/ 15 h 67"/>
                  <a:gd name="T10" fmla="*/ 30 w 240"/>
                  <a:gd name="T11" fmla="*/ 30 h 67"/>
                  <a:gd name="T12" fmla="*/ 37 w 240"/>
                  <a:gd name="T13" fmla="*/ 0 h 67"/>
                  <a:gd name="T14" fmla="*/ 45 w 240"/>
                  <a:gd name="T15" fmla="*/ 45 h 67"/>
                  <a:gd name="T16" fmla="*/ 52 w 240"/>
                  <a:gd name="T17" fmla="*/ 30 h 67"/>
                  <a:gd name="T18" fmla="*/ 52 w 240"/>
                  <a:gd name="T19" fmla="*/ 30 h 67"/>
                  <a:gd name="T20" fmla="*/ 60 w 240"/>
                  <a:gd name="T21" fmla="*/ 7 h 67"/>
                  <a:gd name="T22" fmla="*/ 67 w 240"/>
                  <a:gd name="T23" fmla="*/ 45 h 67"/>
                  <a:gd name="T24" fmla="*/ 75 w 240"/>
                  <a:gd name="T25" fmla="*/ 22 h 67"/>
                  <a:gd name="T26" fmla="*/ 75 w 240"/>
                  <a:gd name="T27" fmla="*/ 22 h 67"/>
                  <a:gd name="T28" fmla="*/ 82 w 240"/>
                  <a:gd name="T29" fmla="*/ 15 h 67"/>
                  <a:gd name="T30" fmla="*/ 90 w 240"/>
                  <a:gd name="T31" fmla="*/ 45 h 67"/>
                  <a:gd name="T32" fmla="*/ 97 w 240"/>
                  <a:gd name="T33" fmla="*/ 37 h 67"/>
                  <a:gd name="T34" fmla="*/ 97 w 240"/>
                  <a:gd name="T35" fmla="*/ 22 h 67"/>
                  <a:gd name="T36" fmla="*/ 105 w 240"/>
                  <a:gd name="T37" fmla="*/ 22 h 67"/>
                  <a:gd name="T38" fmla="*/ 112 w 240"/>
                  <a:gd name="T39" fmla="*/ 37 h 67"/>
                  <a:gd name="T40" fmla="*/ 120 w 240"/>
                  <a:gd name="T41" fmla="*/ 30 h 67"/>
                  <a:gd name="T42" fmla="*/ 120 w 240"/>
                  <a:gd name="T43" fmla="*/ 30 h 67"/>
                  <a:gd name="T44" fmla="*/ 127 w 240"/>
                  <a:gd name="T45" fmla="*/ 15 h 67"/>
                  <a:gd name="T46" fmla="*/ 135 w 240"/>
                  <a:gd name="T47" fmla="*/ 37 h 67"/>
                  <a:gd name="T48" fmla="*/ 142 w 240"/>
                  <a:gd name="T49" fmla="*/ 30 h 67"/>
                  <a:gd name="T50" fmla="*/ 142 w 240"/>
                  <a:gd name="T51" fmla="*/ 37 h 67"/>
                  <a:gd name="T52" fmla="*/ 150 w 240"/>
                  <a:gd name="T53" fmla="*/ 15 h 67"/>
                  <a:gd name="T54" fmla="*/ 157 w 240"/>
                  <a:gd name="T55" fmla="*/ 37 h 67"/>
                  <a:gd name="T56" fmla="*/ 165 w 240"/>
                  <a:gd name="T57" fmla="*/ 22 h 67"/>
                  <a:gd name="T58" fmla="*/ 165 w 240"/>
                  <a:gd name="T59" fmla="*/ 30 h 67"/>
                  <a:gd name="T60" fmla="*/ 172 w 240"/>
                  <a:gd name="T61" fmla="*/ 30 h 67"/>
                  <a:gd name="T62" fmla="*/ 180 w 240"/>
                  <a:gd name="T63" fmla="*/ 22 h 67"/>
                  <a:gd name="T64" fmla="*/ 187 w 240"/>
                  <a:gd name="T65" fmla="*/ 37 h 67"/>
                  <a:gd name="T66" fmla="*/ 195 w 240"/>
                  <a:gd name="T67" fmla="*/ 22 h 67"/>
                  <a:gd name="T68" fmla="*/ 195 w 240"/>
                  <a:gd name="T69" fmla="*/ 30 h 67"/>
                  <a:gd name="T70" fmla="*/ 202 w 240"/>
                  <a:gd name="T71" fmla="*/ 22 h 67"/>
                  <a:gd name="T72" fmla="*/ 210 w 240"/>
                  <a:gd name="T73" fmla="*/ 37 h 67"/>
                  <a:gd name="T74" fmla="*/ 217 w 240"/>
                  <a:gd name="T75" fmla="*/ 22 h 67"/>
                  <a:gd name="T76" fmla="*/ 217 w 240"/>
                  <a:gd name="T77" fmla="*/ 30 h 67"/>
                  <a:gd name="T78" fmla="*/ 225 w 240"/>
                  <a:gd name="T79" fmla="*/ 22 h 67"/>
                  <a:gd name="T80" fmla="*/ 232 w 240"/>
                  <a:gd name="T81" fmla="*/ 37 h 67"/>
                  <a:gd name="T82" fmla="*/ 240 w 240"/>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0"/>
                    </a:moveTo>
                    <a:lnTo>
                      <a:pt x="0" y="7"/>
                    </a:lnTo>
                    <a:lnTo>
                      <a:pt x="7" y="15"/>
                    </a:lnTo>
                    <a:lnTo>
                      <a:pt x="7" y="67"/>
                    </a:lnTo>
                    <a:lnTo>
                      <a:pt x="7" y="0"/>
                    </a:lnTo>
                    <a:lnTo>
                      <a:pt x="7" y="37"/>
                    </a:lnTo>
                    <a:lnTo>
                      <a:pt x="15" y="30"/>
                    </a:lnTo>
                    <a:lnTo>
                      <a:pt x="15" y="52"/>
                    </a:lnTo>
                    <a:lnTo>
                      <a:pt x="15" y="7"/>
                    </a:lnTo>
                    <a:lnTo>
                      <a:pt x="15" y="45"/>
                    </a:lnTo>
                    <a:lnTo>
                      <a:pt x="22" y="37"/>
                    </a:lnTo>
                    <a:lnTo>
                      <a:pt x="22" y="52"/>
                    </a:lnTo>
                    <a:lnTo>
                      <a:pt x="22" y="7"/>
                    </a:lnTo>
                    <a:lnTo>
                      <a:pt x="22" y="22"/>
                    </a:lnTo>
                    <a:lnTo>
                      <a:pt x="30" y="15"/>
                    </a:lnTo>
                    <a:lnTo>
                      <a:pt x="30" y="52"/>
                    </a:lnTo>
                    <a:lnTo>
                      <a:pt x="30" y="7"/>
                    </a:lnTo>
                    <a:lnTo>
                      <a:pt x="30" y="30"/>
                    </a:lnTo>
                    <a:lnTo>
                      <a:pt x="37" y="37"/>
                    </a:lnTo>
                    <a:lnTo>
                      <a:pt x="37" y="60"/>
                    </a:lnTo>
                    <a:lnTo>
                      <a:pt x="37" y="0"/>
                    </a:lnTo>
                    <a:lnTo>
                      <a:pt x="37" y="30"/>
                    </a:lnTo>
                    <a:lnTo>
                      <a:pt x="45" y="37"/>
                    </a:lnTo>
                    <a:lnTo>
                      <a:pt x="45" y="45"/>
                    </a:lnTo>
                    <a:lnTo>
                      <a:pt x="45" y="15"/>
                    </a:lnTo>
                    <a:lnTo>
                      <a:pt x="45" y="37"/>
                    </a:lnTo>
                    <a:lnTo>
                      <a:pt x="52" y="30"/>
                    </a:lnTo>
                    <a:lnTo>
                      <a:pt x="52" y="45"/>
                    </a:lnTo>
                    <a:lnTo>
                      <a:pt x="52" y="15"/>
                    </a:lnTo>
                    <a:lnTo>
                      <a:pt x="52" y="30"/>
                    </a:lnTo>
                    <a:lnTo>
                      <a:pt x="60" y="22"/>
                    </a:lnTo>
                    <a:lnTo>
                      <a:pt x="60" y="45"/>
                    </a:lnTo>
                    <a:lnTo>
                      <a:pt x="60" y="7"/>
                    </a:lnTo>
                    <a:lnTo>
                      <a:pt x="60" y="22"/>
                    </a:lnTo>
                    <a:lnTo>
                      <a:pt x="67" y="30"/>
                    </a:lnTo>
                    <a:lnTo>
                      <a:pt x="67" y="45"/>
                    </a:lnTo>
                    <a:lnTo>
                      <a:pt x="67" y="15"/>
                    </a:lnTo>
                    <a:lnTo>
                      <a:pt x="67" y="30"/>
                    </a:lnTo>
                    <a:lnTo>
                      <a:pt x="75" y="22"/>
                    </a:lnTo>
                    <a:lnTo>
                      <a:pt x="75" y="37"/>
                    </a:lnTo>
                    <a:lnTo>
                      <a:pt x="75" y="15"/>
                    </a:lnTo>
                    <a:lnTo>
                      <a:pt x="75" y="22"/>
                    </a:lnTo>
                    <a:lnTo>
                      <a:pt x="82" y="30"/>
                    </a:lnTo>
                    <a:lnTo>
                      <a:pt x="82" y="45"/>
                    </a:lnTo>
                    <a:lnTo>
                      <a:pt x="82" y="15"/>
                    </a:lnTo>
                    <a:lnTo>
                      <a:pt x="82" y="22"/>
                    </a:lnTo>
                    <a:lnTo>
                      <a:pt x="90" y="30"/>
                    </a:lnTo>
                    <a:lnTo>
                      <a:pt x="90" y="45"/>
                    </a:lnTo>
                    <a:lnTo>
                      <a:pt x="90" y="15"/>
                    </a:lnTo>
                    <a:lnTo>
                      <a:pt x="90" y="30"/>
                    </a:lnTo>
                    <a:lnTo>
                      <a:pt x="97" y="37"/>
                    </a:lnTo>
                    <a:lnTo>
                      <a:pt x="97" y="37"/>
                    </a:lnTo>
                    <a:lnTo>
                      <a:pt x="97" y="22"/>
                    </a:lnTo>
                    <a:lnTo>
                      <a:pt x="97" y="22"/>
                    </a:lnTo>
                    <a:lnTo>
                      <a:pt x="105" y="30"/>
                    </a:lnTo>
                    <a:lnTo>
                      <a:pt x="105" y="37"/>
                    </a:lnTo>
                    <a:lnTo>
                      <a:pt x="105" y="22"/>
                    </a:lnTo>
                    <a:lnTo>
                      <a:pt x="105" y="30"/>
                    </a:lnTo>
                    <a:lnTo>
                      <a:pt x="112" y="22"/>
                    </a:lnTo>
                    <a:lnTo>
                      <a:pt x="112" y="37"/>
                    </a:lnTo>
                    <a:lnTo>
                      <a:pt x="112" y="22"/>
                    </a:lnTo>
                    <a:lnTo>
                      <a:pt x="112" y="37"/>
                    </a:lnTo>
                    <a:lnTo>
                      <a:pt x="120" y="30"/>
                    </a:lnTo>
                    <a:lnTo>
                      <a:pt x="120" y="37"/>
                    </a:lnTo>
                    <a:lnTo>
                      <a:pt x="120" y="22"/>
                    </a:lnTo>
                    <a:lnTo>
                      <a:pt x="120" y="30"/>
                    </a:lnTo>
                    <a:lnTo>
                      <a:pt x="127" y="22"/>
                    </a:lnTo>
                    <a:lnTo>
                      <a:pt x="127" y="37"/>
                    </a:lnTo>
                    <a:lnTo>
                      <a:pt x="127" y="15"/>
                    </a:lnTo>
                    <a:lnTo>
                      <a:pt x="127" y="30"/>
                    </a:lnTo>
                    <a:lnTo>
                      <a:pt x="135" y="22"/>
                    </a:lnTo>
                    <a:lnTo>
                      <a:pt x="135" y="37"/>
                    </a:lnTo>
                    <a:lnTo>
                      <a:pt x="135" y="22"/>
                    </a:lnTo>
                    <a:lnTo>
                      <a:pt x="135" y="22"/>
                    </a:lnTo>
                    <a:lnTo>
                      <a:pt x="142" y="30"/>
                    </a:lnTo>
                    <a:lnTo>
                      <a:pt x="142" y="45"/>
                    </a:lnTo>
                    <a:lnTo>
                      <a:pt x="142" y="15"/>
                    </a:lnTo>
                    <a:lnTo>
                      <a:pt x="142" y="37"/>
                    </a:lnTo>
                    <a:lnTo>
                      <a:pt x="150" y="30"/>
                    </a:lnTo>
                    <a:lnTo>
                      <a:pt x="150" y="37"/>
                    </a:lnTo>
                    <a:lnTo>
                      <a:pt x="150" y="15"/>
                    </a:lnTo>
                    <a:lnTo>
                      <a:pt x="150" y="30"/>
                    </a:lnTo>
                    <a:lnTo>
                      <a:pt x="157" y="22"/>
                    </a:lnTo>
                    <a:lnTo>
                      <a:pt x="157" y="37"/>
                    </a:lnTo>
                    <a:lnTo>
                      <a:pt x="157" y="22"/>
                    </a:lnTo>
                    <a:lnTo>
                      <a:pt x="157" y="30"/>
                    </a:lnTo>
                    <a:lnTo>
                      <a:pt x="165" y="22"/>
                    </a:lnTo>
                    <a:lnTo>
                      <a:pt x="165" y="37"/>
                    </a:lnTo>
                    <a:lnTo>
                      <a:pt x="165" y="22"/>
                    </a:lnTo>
                    <a:lnTo>
                      <a:pt x="165" y="30"/>
                    </a:lnTo>
                    <a:lnTo>
                      <a:pt x="172" y="37"/>
                    </a:lnTo>
                    <a:lnTo>
                      <a:pt x="172" y="22"/>
                    </a:lnTo>
                    <a:lnTo>
                      <a:pt x="172" y="30"/>
                    </a:lnTo>
                    <a:lnTo>
                      <a:pt x="180" y="22"/>
                    </a:lnTo>
                    <a:lnTo>
                      <a:pt x="180" y="37"/>
                    </a:lnTo>
                    <a:lnTo>
                      <a:pt x="180" y="22"/>
                    </a:lnTo>
                    <a:lnTo>
                      <a:pt x="180" y="30"/>
                    </a:lnTo>
                    <a:lnTo>
                      <a:pt x="187" y="22"/>
                    </a:lnTo>
                    <a:lnTo>
                      <a:pt x="187" y="37"/>
                    </a:lnTo>
                    <a:lnTo>
                      <a:pt x="187" y="22"/>
                    </a:lnTo>
                    <a:lnTo>
                      <a:pt x="187" y="30"/>
                    </a:lnTo>
                    <a:lnTo>
                      <a:pt x="195" y="22"/>
                    </a:lnTo>
                    <a:lnTo>
                      <a:pt x="195" y="37"/>
                    </a:lnTo>
                    <a:lnTo>
                      <a:pt x="195" y="22"/>
                    </a:lnTo>
                    <a:lnTo>
                      <a:pt x="195" y="30"/>
                    </a:lnTo>
                    <a:lnTo>
                      <a:pt x="202" y="22"/>
                    </a:lnTo>
                    <a:lnTo>
                      <a:pt x="202" y="37"/>
                    </a:lnTo>
                    <a:lnTo>
                      <a:pt x="202" y="22"/>
                    </a:lnTo>
                    <a:lnTo>
                      <a:pt x="202" y="22"/>
                    </a:lnTo>
                    <a:lnTo>
                      <a:pt x="210" y="30"/>
                    </a:lnTo>
                    <a:lnTo>
                      <a:pt x="210" y="37"/>
                    </a:lnTo>
                    <a:lnTo>
                      <a:pt x="210" y="22"/>
                    </a:lnTo>
                    <a:lnTo>
                      <a:pt x="210" y="30"/>
                    </a:lnTo>
                    <a:lnTo>
                      <a:pt x="217" y="22"/>
                    </a:lnTo>
                    <a:lnTo>
                      <a:pt x="217" y="37"/>
                    </a:lnTo>
                    <a:lnTo>
                      <a:pt x="217" y="22"/>
                    </a:lnTo>
                    <a:lnTo>
                      <a:pt x="217" y="30"/>
                    </a:lnTo>
                    <a:lnTo>
                      <a:pt x="225" y="22"/>
                    </a:lnTo>
                    <a:lnTo>
                      <a:pt x="225" y="37"/>
                    </a:lnTo>
                    <a:lnTo>
                      <a:pt x="225" y="22"/>
                    </a:lnTo>
                    <a:lnTo>
                      <a:pt x="225" y="22"/>
                    </a:lnTo>
                    <a:lnTo>
                      <a:pt x="232" y="30"/>
                    </a:lnTo>
                    <a:lnTo>
                      <a:pt x="232" y="37"/>
                    </a:lnTo>
                    <a:lnTo>
                      <a:pt x="232" y="22"/>
                    </a:lnTo>
                    <a:lnTo>
                      <a:pt x="232" y="22"/>
                    </a:lnTo>
                    <a:lnTo>
                      <a:pt x="240" y="30"/>
                    </a:lnTo>
                    <a:lnTo>
                      <a:pt x="240" y="37"/>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8" name="Freeform 64"/>
              <p:cNvSpPr>
                <a:spLocks/>
              </p:cNvSpPr>
              <p:nvPr/>
            </p:nvSpPr>
            <p:spPr bwMode="auto">
              <a:xfrm>
                <a:off x="1459" y="269"/>
                <a:ext cx="151" cy="45"/>
              </a:xfrm>
              <a:custGeom>
                <a:avLst/>
                <a:gdLst>
                  <a:gd name="T0" fmla="*/ 0 w 225"/>
                  <a:gd name="T1" fmla="*/ 30 h 45"/>
                  <a:gd name="T2" fmla="*/ 7 w 225"/>
                  <a:gd name="T3" fmla="*/ 37 h 45"/>
                  <a:gd name="T4" fmla="*/ 7 w 225"/>
                  <a:gd name="T5" fmla="*/ 22 h 45"/>
                  <a:gd name="T6" fmla="*/ 15 w 225"/>
                  <a:gd name="T7" fmla="*/ 30 h 45"/>
                  <a:gd name="T8" fmla="*/ 15 w 225"/>
                  <a:gd name="T9" fmla="*/ 30 h 45"/>
                  <a:gd name="T10" fmla="*/ 22 w 225"/>
                  <a:gd name="T11" fmla="*/ 37 h 45"/>
                  <a:gd name="T12" fmla="*/ 22 w 225"/>
                  <a:gd name="T13" fmla="*/ 30 h 45"/>
                  <a:gd name="T14" fmla="*/ 30 w 225"/>
                  <a:gd name="T15" fmla="*/ 30 h 45"/>
                  <a:gd name="T16" fmla="*/ 30 w 225"/>
                  <a:gd name="T17" fmla="*/ 30 h 45"/>
                  <a:gd name="T18" fmla="*/ 37 w 225"/>
                  <a:gd name="T19" fmla="*/ 37 h 45"/>
                  <a:gd name="T20" fmla="*/ 37 w 225"/>
                  <a:gd name="T21" fmla="*/ 30 h 45"/>
                  <a:gd name="T22" fmla="*/ 45 w 225"/>
                  <a:gd name="T23" fmla="*/ 37 h 45"/>
                  <a:gd name="T24" fmla="*/ 45 w 225"/>
                  <a:gd name="T25" fmla="*/ 30 h 45"/>
                  <a:gd name="T26" fmla="*/ 52 w 225"/>
                  <a:gd name="T27" fmla="*/ 37 h 45"/>
                  <a:gd name="T28" fmla="*/ 52 w 225"/>
                  <a:gd name="T29" fmla="*/ 30 h 45"/>
                  <a:gd name="T30" fmla="*/ 60 w 225"/>
                  <a:gd name="T31" fmla="*/ 37 h 45"/>
                  <a:gd name="T32" fmla="*/ 60 w 225"/>
                  <a:gd name="T33" fmla="*/ 30 h 45"/>
                  <a:gd name="T34" fmla="*/ 67 w 225"/>
                  <a:gd name="T35" fmla="*/ 45 h 45"/>
                  <a:gd name="T36" fmla="*/ 67 w 225"/>
                  <a:gd name="T37" fmla="*/ 22 h 45"/>
                  <a:gd name="T38" fmla="*/ 75 w 225"/>
                  <a:gd name="T39" fmla="*/ 45 h 45"/>
                  <a:gd name="T40" fmla="*/ 75 w 225"/>
                  <a:gd name="T41" fmla="*/ 22 h 45"/>
                  <a:gd name="T42" fmla="*/ 82 w 225"/>
                  <a:gd name="T43" fmla="*/ 37 h 45"/>
                  <a:gd name="T44" fmla="*/ 82 w 225"/>
                  <a:gd name="T45" fmla="*/ 30 h 45"/>
                  <a:gd name="T46" fmla="*/ 90 w 225"/>
                  <a:gd name="T47" fmla="*/ 45 h 45"/>
                  <a:gd name="T48" fmla="*/ 90 w 225"/>
                  <a:gd name="T49" fmla="*/ 30 h 45"/>
                  <a:gd name="T50" fmla="*/ 97 w 225"/>
                  <a:gd name="T51" fmla="*/ 45 h 45"/>
                  <a:gd name="T52" fmla="*/ 97 w 225"/>
                  <a:gd name="T53" fmla="*/ 30 h 45"/>
                  <a:gd name="T54" fmla="*/ 105 w 225"/>
                  <a:gd name="T55" fmla="*/ 37 h 45"/>
                  <a:gd name="T56" fmla="*/ 105 w 225"/>
                  <a:gd name="T57" fmla="*/ 30 h 45"/>
                  <a:gd name="T58" fmla="*/ 112 w 225"/>
                  <a:gd name="T59" fmla="*/ 45 h 45"/>
                  <a:gd name="T60" fmla="*/ 112 w 225"/>
                  <a:gd name="T61" fmla="*/ 30 h 45"/>
                  <a:gd name="T62" fmla="*/ 120 w 225"/>
                  <a:gd name="T63" fmla="*/ 37 h 45"/>
                  <a:gd name="T64" fmla="*/ 120 w 225"/>
                  <a:gd name="T65" fmla="*/ 22 h 45"/>
                  <a:gd name="T66" fmla="*/ 127 w 225"/>
                  <a:gd name="T67" fmla="*/ 22 h 45"/>
                  <a:gd name="T68" fmla="*/ 135 w 225"/>
                  <a:gd name="T69" fmla="*/ 30 h 45"/>
                  <a:gd name="T70" fmla="*/ 135 w 225"/>
                  <a:gd name="T71" fmla="*/ 22 h 45"/>
                  <a:gd name="T72" fmla="*/ 142 w 225"/>
                  <a:gd name="T73" fmla="*/ 22 h 45"/>
                  <a:gd name="T74" fmla="*/ 142 w 225"/>
                  <a:gd name="T75" fmla="*/ 22 h 45"/>
                  <a:gd name="T76" fmla="*/ 150 w 225"/>
                  <a:gd name="T77" fmla="*/ 22 h 45"/>
                  <a:gd name="T78" fmla="*/ 150 w 225"/>
                  <a:gd name="T79" fmla="*/ 22 h 45"/>
                  <a:gd name="T80" fmla="*/ 157 w 225"/>
                  <a:gd name="T81" fmla="*/ 22 h 45"/>
                  <a:gd name="T82" fmla="*/ 157 w 225"/>
                  <a:gd name="T83" fmla="*/ 0 h 45"/>
                  <a:gd name="T84" fmla="*/ 165 w 225"/>
                  <a:gd name="T85" fmla="*/ 30 h 45"/>
                  <a:gd name="T86" fmla="*/ 165 w 225"/>
                  <a:gd name="T87" fmla="*/ 15 h 45"/>
                  <a:gd name="T88" fmla="*/ 172 w 225"/>
                  <a:gd name="T89" fmla="*/ 22 h 45"/>
                  <a:gd name="T90" fmla="*/ 172 w 225"/>
                  <a:gd name="T91" fmla="*/ 15 h 45"/>
                  <a:gd name="T92" fmla="*/ 180 w 225"/>
                  <a:gd name="T93" fmla="*/ 22 h 45"/>
                  <a:gd name="T94" fmla="*/ 180 w 225"/>
                  <a:gd name="T95" fmla="*/ 15 h 45"/>
                  <a:gd name="T96" fmla="*/ 187 w 225"/>
                  <a:gd name="T97" fmla="*/ 22 h 45"/>
                  <a:gd name="T98" fmla="*/ 187 w 225"/>
                  <a:gd name="T99" fmla="*/ 15 h 45"/>
                  <a:gd name="T100" fmla="*/ 195 w 225"/>
                  <a:gd name="T101" fmla="*/ 22 h 45"/>
                  <a:gd name="T102" fmla="*/ 195 w 225"/>
                  <a:gd name="T103" fmla="*/ 15 h 45"/>
                  <a:gd name="T104" fmla="*/ 202 w 225"/>
                  <a:gd name="T105" fmla="*/ 30 h 45"/>
                  <a:gd name="T106" fmla="*/ 202 w 225"/>
                  <a:gd name="T107" fmla="*/ 15 h 45"/>
                  <a:gd name="T108" fmla="*/ 210 w 225"/>
                  <a:gd name="T109" fmla="*/ 22 h 45"/>
                  <a:gd name="T110" fmla="*/ 210 w 225"/>
                  <a:gd name="T111" fmla="*/ 7 h 45"/>
                  <a:gd name="T112" fmla="*/ 217 w 225"/>
                  <a:gd name="T113" fmla="*/ 22 h 45"/>
                  <a:gd name="T114" fmla="*/ 217 w 225"/>
                  <a:gd name="T115" fmla="*/ 15 h 45"/>
                  <a:gd name="T116" fmla="*/ 225 w 225"/>
                  <a:gd name="T117"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45">
                    <a:moveTo>
                      <a:pt x="0" y="22"/>
                    </a:moveTo>
                    <a:lnTo>
                      <a:pt x="0" y="30"/>
                    </a:lnTo>
                    <a:lnTo>
                      <a:pt x="7" y="22"/>
                    </a:lnTo>
                    <a:lnTo>
                      <a:pt x="7" y="37"/>
                    </a:lnTo>
                    <a:lnTo>
                      <a:pt x="7" y="22"/>
                    </a:lnTo>
                    <a:lnTo>
                      <a:pt x="7" y="22"/>
                    </a:lnTo>
                    <a:lnTo>
                      <a:pt x="15" y="30"/>
                    </a:lnTo>
                    <a:lnTo>
                      <a:pt x="15" y="30"/>
                    </a:lnTo>
                    <a:lnTo>
                      <a:pt x="15" y="22"/>
                    </a:lnTo>
                    <a:lnTo>
                      <a:pt x="15" y="30"/>
                    </a:lnTo>
                    <a:lnTo>
                      <a:pt x="22" y="22"/>
                    </a:lnTo>
                    <a:lnTo>
                      <a:pt x="22" y="37"/>
                    </a:lnTo>
                    <a:lnTo>
                      <a:pt x="22" y="22"/>
                    </a:lnTo>
                    <a:lnTo>
                      <a:pt x="22" y="30"/>
                    </a:lnTo>
                    <a:lnTo>
                      <a:pt x="30" y="22"/>
                    </a:lnTo>
                    <a:lnTo>
                      <a:pt x="30" y="30"/>
                    </a:lnTo>
                    <a:lnTo>
                      <a:pt x="30" y="22"/>
                    </a:lnTo>
                    <a:lnTo>
                      <a:pt x="30" y="30"/>
                    </a:lnTo>
                    <a:lnTo>
                      <a:pt x="37" y="22"/>
                    </a:lnTo>
                    <a:lnTo>
                      <a:pt x="37" y="37"/>
                    </a:lnTo>
                    <a:lnTo>
                      <a:pt x="37" y="22"/>
                    </a:lnTo>
                    <a:lnTo>
                      <a:pt x="37" y="30"/>
                    </a:lnTo>
                    <a:lnTo>
                      <a:pt x="45" y="22"/>
                    </a:lnTo>
                    <a:lnTo>
                      <a:pt x="45" y="37"/>
                    </a:lnTo>
                    <a:lnTo>
                      <a:pt x="45" y="22"/>
                    </a:lnTo>
                    <a:lnTo>
                      <a:pt x="45" y="30"/>
                    </a:lnTo>
                    <a:lnTo>
                      <a:pt x="52" y="22"/>
                    </a:lnTo>
                    <a:lnTo>
                      <a:pt x="52" y="37"/>
                    </a:lnTo>
                    <a:lnTo>
                      <a:pt x="52" y="22"/>
                    </a:lnTo>
                    <a:lnTo>
                      <a:pt x="52" y="30"/>
                    </a:lnTo>
                    <a:lnTo>
                      <a:pt x="60" y="22"/>
                    </a:lnTo>
                    <a:lnTo>
                      <a:pt x="60" y="37"/>
                    </a:lnTo>
                    <a:lnTo>
                      <a:pt x="60" y="22"/>
                    </a:lnTo>
                    <a:lnTo>
                      <a:pt x="60" y="30"/>
                    </a:lnTo>
                    <a:lnTo>
                      <a:pt x="67" y="22"/>
                    </a:lnTo>
                    <a:lnTo>
                      <a:pt x="67" y="45"/>
                    </a:lnTo>
                    <a:lnTo>
                      <a:pt x="67" y="15"/>
                    </a:lnTo>
                    <a:lnTo>
                      <a:pt x="67" y="22"/>
                    </a:lnTo>
                    <a:lnTo>
                      <a:pt x="75" y="30"/>
                    </a:lnTo>
                    <a:lnTo>
                      <a:pt x="75" y="45"/>
                    </a:lnTo>
                    <a:lnTo>
                      <a:pt x="75" y="7"/>
                    </a:lnTo>
                    <a:lnTo>
                      <a:pt x="75" y="22"/>
                    </a:lnTo>
                    <a:lnTo>
                      <a:pt x="82" y="30"/>
                    </a:lnTo>
                    <a:lnTo>
                      <a:pt x="82" y="37"/>
                    </a:lnTo>
                    <a:lnTo>
                      <a:pt x="82" y="15"/>
                    </a:lnTo>
                    <a:lnTo>
                      <a:pt x="82" y="30"/>
                    </a:lnTo>
                    <a:lnTo>
                      <a:pt x="90" y="37"/>
                    </a:lnTo>
                    <a:lnTo>
                      <a:pt x="90" y="45"/>
                    </a:lnTo>
                    <a:lnTo>
                      <a:pt x="90" y="15"/>
                    </a:lnTo>
                    <a:lnTo>
                      <a:pt x="90" y="30"/>
                    </a:lnTo>
                    <a:lnTo>
                      <a:pt x="97" y="22"/>
                    </a:lnTo>
                    <a:lnTo>
                      <a:pt x="97" y="45"/>
                    </a:lnTo>
                    <a:lnTo>
                      <a:pt x="97" y="15"/>
                    </a:lnTo>
                    <a:lnTo>
                      <a:pt x="97" y="30"/>
                    </a:lnTo>
                    <a:lnTo>
                      <a:pt x="105" y="22"/>
                    </a:lnTo>
                    <a:lnTo>
                      <a:pt x="105" y="37"/>
                    </a:lnTo>
                    <a:lnTo>
                      <a:pt x="105" y="22"/>
                    </a:lnTo>
                    <a:lnTo>
                      <a:pt x="105" y="30"/>
                    </a:lnTo>
                    <a:lnTo>
                      <a:pt x="112" y="37"/>
                    </a:lnTo>
                    <a:lnTo>
                      <a:pt x="112" y="45"/>
                    </a:lnTo>
                    <a:lnTo>
                      <a:pt x="112" y="15"/>
                    </a:lnTo>
                    <a:lnTo>
                      <a:pt x="112" y="30"/>
                    </a:lnTo>
                    <a:lnTo>
                      <a:pt x="120" y="22"/>
                    </a:lnTo>
                    <a:lnTo>
                      <a:pt x="120" y="37"/>
                    </a:lnTo>
                    <a:lnTo>
                      <a:pt x="120" y="22"/>
                    </a:lnTo>
                    <a:lnTo>
                      <a:pt x="120" y="22"/>
                    </a:lnTo>
                    <a:lnTo>
                      <a:pt x="127" y="30"/>
                    </a:lnTo>
                    <a:lnTo>
                      <a:pt x="127" y="22"/>
                    </a:lnTo>
                    <a:lnTo>
                      <a:pt x="127" y="37"/>
                    </a:lnTo>
                    <a:lnTo>
                      <a:pt x="135" y="30"/>
                    </a:lnTo>
                    <a:lnTo>
                      <a:pt x="135" y="37"/>
                    </a:lnTo>
                    <a:lnTo>
                      <a:pt x="135" y="22"/>
                    </a:lnTo>
                    <a:lnTo>
                      <a:pt x="135" y="30"/>
                    </a:lnTo>
                    <a:lnTo>
                      <a:pt x="142" y="22"/>
                    </a:lnTo>
                    <a:lnTo>
                      <a:pt x="142" y="37"/>
                    </a:lnTo>
                    <a:lnTo>
                      <a:pt x="142" y="22"/>
                    </a:lnTo>
                    <a:lnTo>
                      <a:pt x="142" y="30"/>
                    </a:lnTo>
                    <a:lnTo>
                      <a:pt x="150" y="22"/>
                    </a:lnTo>
                    <a:lnTo>
                      <a:pt x="150" y="37"/>
                    </a:lnTo>
                    <a:lnTo>
                      <a:pt x="150" y="22"/>
                    </a:lnTo>
                    <a:lnTo>
                      <a:pt x="150" y="30"/>
                    </a:lnTo>
                    <a:lnTo>
                      <a:pt x="157" y="22"/>
                    </a:lnTo>
                    <a:lnTo>
                      <a:pt x="157" y="45"/>
                    </a:lnTo>
                    <a:lnTo>
                      <a:pt x="157" y="0"/>
                    </a:lnTo>
                    <a:lnTo>
                      <a:pt x="157" y="22"/>
                    </a:lnTo>
                    <a:lnTo>
                      <a:pt x="165" y="30"/>
                    </a:lnTo>
                    <a:lnTo>
                      <a:pt x="165" y="45"/>
                    </a:lnTo>
                    <a:lnTo>
                      <a:pt x="165" y="15"/>
                    </a:lnTo>
                    <a:lnTo>
                      <a:pt x="165" y="30"/>
                    </a:lnTo>
                    <a:lnTo>
                      <a:pt x="172" y="22"/>
                    </a:lnTo>
                    <a:lnTo>
                      <a:pt x="172" y="45"/>
                    </a:lnTo>
                    <a:lnTo>
                      <a:pt x="172" y="15"/>
                    </a:lnTo>
                    <a:lnTo>
                      <a:pt x="172" y="30"/>
                    </a:lnTo>
                    <a:lnTo>
                      <a:pt x="180" y="22"/>
                    </a:lnTo>
                    <a:lnTo>
                      <a:pt x="180" y="45"/>
                    </a:lnTo>
                    <a:lnTo>
                      <a:pt x="180" y="15"/>
                    </a:lnTo>
                    <a:lnTo>
                      <a:pt x="180" y="30"/>
                    </a:lnTo>
                    <a:lnTo>
                      <a:pt x="187" y="22"/>
                    </a:lnTo>
                    <a:lnTo>
                      <a:pt x="187" y="45"/>
                    </a:lnTo>
                    <a:lnTo>
                      <a:pt x="187" y="15"/>
                    </a:lnTo>
                    <a:lnTo>
                      <a:pt x="187" y="30"/>
                    </a:lnTo>
                    <a:lnTo>
                      <a:pt x="195" y="22"/>
                    </a:lnTo>
                    <a:lnTo>
                      <a:pt x="195" y="45"/>
                    </a:lnTo>
                    <a:lnTo>
                      <a:pt x="195" y="15"/>
                    </a:lnTo>
                    <a:lnTo>
                      <a:pt x="195" y="37"/>
                    </a:lnTo>
                    <a:lnTo>
                      <a:pt x="202" y="30"/>
                    </a:lnTo>
                    <a:lnTo>
                      <a:pt x="202" y="45"/>
                    </a:lnTo>
                    <a:lnTo>
                      <a:pt x="202" y="15"/>
                    </a:lnTo>
                    <a:lnTo>
                      <a:pt x="202" y="30"/>
                    </a:lnTo>
                    <a:lnTo>
                      <a:pt x="210" y="22"/>
                    </a:lnTo>
                    <a:lnTo>
                      <a:pt x="210" y="45"/>
                    </a:lnTo>
                    <a:lnTo>
                      <a:pt x="210" y="7"/>
                    </a:lnTo>
                    <a:lnTo>
                      <a:pt x="210" y="30"/>
                    </a:lnTo>
                    <a:lnTo>
                      <a:pt x="217" y="22"/>
                    </a:lnTo>
                    <a:lnTo>
                      <a:pt x="217" y="45"/>
                    </a:lnTo>
                    <a:lnTo>
                      <a:pt x="217" y="15"/>
                    </a:lnTo>
                    <a:lnTo>
                      <a:pt x="217" y="30"/>
                    </a:lnTo>
                    <a:lnTo>
                      <a:pt x="22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89" name="Freeform 65"/>
              <p:cNvSpPr>
                <a:spLocks/>
              </p:cNvSpPr>
              <p:nvPr/>
            </p:nvSpPr>
            <p:spPr bwMode="auto">
              <a:xfrm>
                <a:off x="314" y="336"/>
                <a:ext cx="161" cy="75"/>
              </a:xfrm>
              <a:custGeom>
                <a:avLst/>
                <a:gdLst>
                  <a:gd name="T0" fmla="*/ 0 w 240"/>
                  <a:gd name="T1" fmla="*/ 38 h 75"/>
                  <a:gd name="T2" fmla="*/ 8 w 240"/>
                  <a:gd name="T3" fmla="*/ 45 h 75"/>
                  <a:gd name="T4" fmla="*/ 15 w 240"/>
                  <a:gd name="T5" fmla="*/ 45 h 75"/>
                  <a:gd name="T6" fmla="*/ 15 w 240"/>
                  <a:gd name="T7" fmla="*/ 38 h 75"/>
                  <a:gd name="T8" fmla="*/ 23 w 240"/>
                  <a:gd name="T9" fmla="*/ 30 h 75"/>
                  <a:gd name="T10" fmla="*/ 30 w 240"/>
                  <a:gd name="T11" fmla="*/ 45 h 75"/>
                  <a:gd name="T12" fmla="*/ 38 w 240"/>
                  <a:gd name="T13" fmla="*/ 45 h 75"/>
                  <a:gd name="T14" fmla="*/ 38 w 240"/>
                  <a:gd name="T15" fmla="*/ 38 h 75"/>
                  <a:gd name="T16" fmla="*/ 45 w 240"/>
                  <a:gd name="T17" fmla="*/ 30 h 75"/>
                  <a:gd name="T18" fmla="*/ 53 w 240"/>
                  <a:gd name="T19" fmla="*/ 45 h 75"/>
                  <a:gd name="T20" fmla="*/ 60 w 240"/>
                  <a:gd name="T21" fmla="*/ 45 h 75"/>
                  <a:gd name="T22" fmla="*/ 60 w 240"/>
                  <a:gd name="T23" fmla="*/ 38 h 75"/>
                  <a:gd name="T24" fmla="*/ 68 w 240"/>
                  <a:gd name="T25" fmla="*/ 23 h 75"/>
                  <a:gd name="T26" fmla="*/ 75 w 240"/>
                  <a:gd name="T27" fmla="*/ 60 h 75"/>
                  <a:gd name="T28" fmla="*/ 83 w 240"/>
                  <a:gd name="T29" fmla="*/ 45 h 75"/>
                  <a:gd name="T30" fmla="*/ 83 w 240"/>
                  <a:gd name="T31" fmla="*/ 38 h 75"/>
                  <a:gd name="T32" fmla="*/ 90 w 240"/>
                  <a:gd name="T33" fmla="*/ 30 h 75"/>
                  <a:gd name="T34" fmla="*/ 98 w 240"/>
                  <a:gd name="T35" fmla="*/ 30 h 75"/>
                  <a:gd name="T36" fmla="*/ 105 w 240"/>
                  <a:gd name="T37" fmla="*/ 53 h 75"/>
                  <a:gd name="T38" fmla="*/ 113 w 240"/>
                  <a:gd name="T39" fmla="*/ 38 h 75"/>
                  <a:gd name="T40" fmla="*/ 113 w 240"/>
                  <a:gd name="T41" fmla="*/ 38 h 75"/>
                  <a:gd name="T42" fmla="*/ 120 w 240"/>
                  <a:gd name="T43" fmla="*/ 23 h 75"/>
                  <a:gd name="T44" fmla="*/ 128 w 240"/>
                  <a:gd name="T45" fmla="*/ 68 h 75"/>
                  <a:gd name="T46" fmla="*/ 135 w 240"/>
                  <a:gd name="T47" fmla="*/ 38 h 75"/>
                  <a:gd name="T48" fmla="*/ 135 w 240"/>
                  <a:gd name="T49" fmla="*/ 45 h 75"/>
                  <a:gd name="T50" fmla="*/ 143 w 240"/>
                  <a:gd name="T51" fmla="*/ 30 h 75"/>
                  <a:gd name="T52" fmla="*/ 150 w 240"/>
                  <a:gd name="T53" fmla="*/ 60 h 75"/>
                  <a:gd name="T54" fmla="*/ 158 w 240"/>
                  <a:gd name="T55" fmla="*/ 30 h 75"/>
                  <a:gd name="T56" fmla="*/ 158 w 240"/>
                  <a:gd name="T57" fmla="*/ 30 h 75"/>
                  <a:gd name="T58" fmla="*/ 165 w 240"/>
                  <a:gd name="T59" fmla="*/ 23 h 75"/>
                  <a:gd name="T60" fmla="*/ 173 w 240"/>
                  <a:gd name="T61" fmla="*/ 68 h 75"/>
                  <a:gd name="T62" fmla="*/ 180 w 240"/>
                  <a:gd name="T63" fmla="*/ 45 h 75"/>
                  <a:gd name="T64" fmla="*/ 180 w 240"/>
                  <a:gd name="T65" fmla="*/ 45 h 75"/>
                  <a:gd name="T66" fmla="*/ 188 w 240"/>
                  <a:gd name="T67" fmla="*/ 23 h 75"/>
                  <a:gd name="T68" fmla="*/ 195 w 240"/>
                  <a:gd name="T69" fmla="*/ 53 h 75"/>
                  <a:gd name="T70" fmla="*/ 203 w 240"/>
                  <a:gd name="T71" fmla="*/ 30 h 75"/>
                  <a:gd name="T72" fmla="*/ 203 w 240"/>
                  <a:gd name="T73" fmla="*/ 45 h 75"/>
                  <a:gd name="T74" fmla="*/ 210 w 240"/>
                  <a:gd name="T75" fmla="*/ 23 h 75"/>
                  <a:gd name="T76" fmla="*/ 218 w 240"/>
                  <a:gd name="T77" fmla="*/ 53 h 75"/>
                  <a:gd name="T78" fmla="*/ 225 w 240"/>
                  <a:gd name="T79" fmla="*/ 45 h 75"/>
                  <a:gd name="T80" fmla="*/ 225 w 240"/>
                  <a:gd name="T81" fmla="*/ 45 h 75"/>
                  <a:gd name="T82" fmla="*/ 233 w 240"/>
                  <a:gd name="T83" fmla="*/ 2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8"/>
                    </a:moveTo>
                    <a:lnTo>
                      <a:pt x="0" y="45"/>
                    </a:lnTo>
                    <a:lnTo>
                      <a:pt x="0" y="38"/>
                    </a:lnTo>
                    <a:lnTo>
                      <a:pt x="0" y="38"/>
                    </a:lnTo>
                    <a:lnTo>
                      <a:pt x="8" y="45"/>
                    </a:lnTo>
                    <a:lnTo>
                      <a:pt x="8" y="45"/>
                    </a:lnTo>
                    <a:lnTo>
                      <a:pt x="8" y="38"/>
                    </a:lnTo>
                    <a:lnTo>
                      <a:pt x="8" y="38"/>
                    </a:lnTo>
                    <a:lnTo>
                      <a:pt x="15" y="45"/>
                    </a:lnTo>
                    <a:lnTo>
                      <a:pt x="15" y="45"/>
                    </a:lnTo>
                    <a:lnTo>
                      <a:pt x="15" y="30"/>
                    </a:lnTo>
                    <a:lnTo>
                      <a:pt x="15" y="38"/>
                    </a:lnTo>
                    <a:lnTo>
                      <a:pt x="23" y="45"/>
                    </a:lnTo>
                    <a:lnTo>
                      <a:pt x="23" y="45"/>
                    </a:lnTo>
                    <a:lnTo>
                      <a:pt x="23" y="30"/>
                    </a:lnTo>
                    <a:lnTo>
                      <a:pt x="23" y="38"/>
                    </a:lnTo>
                    <a:lnTo>
                      <a:pt x="30" y="45"/>
                    </a:lnTo>
                    <a:lnTo>
                      <a:pt x="30" y="45"/>
                    </a:lnTo>
                    <a:lnTo>
                      <a:pt x="30" y="38"/>
                    </a:lnTo>
                    <a:lnTo>
                      <a:pt x="30" y="38"/>
                    </a:lnTo>
                    <a:lnTo>
                      <a:pt x="38" y="45"/>
                    </a:lnTo>
                    <a:lnTo>
                      <a:pt x="38" y="45"/>
                    </a:lnTo>
                    <a:lnTo>
                      <a:pt x="38" y="30"/>
                    </a:lnTo>
                    <a:lnTo>
                      <a:pt x="38" y="38"/>
                    </a:lnTo>
                    <a:lnTo>
                      <a:pt x="45" y="45"/>
                    </a:lnTo>
                    <a:lnTo>
                      <a:pt x="45" y="45"/>
                    </a:lnTo>
                    <a:lnTo>
                      <a:pt x="45" y="30"/>
                    </a:lnTo>
                    <a:lnTo>
                      <a:pt x="45" y="45"/>
                    </a:lnTo>
                    <a:lnTo>
                      <a:pt x="53" y="38"/>
                    </a:lnTo>
                    <a:lnTo>
                      <a:pt x="53" y="45"/>
                    </a:lnTo>
                    <a:lnTo>
                      <a:pt x="53" y="30"/>
                    </a:lnTo>
                    <a:lnTo>
                      <a:pt x="53" y="38"/>
                    </a:lnTo>
                    <a:lnTo>
                      <a:pt x="60" y="45"/>
                    </a:lnTo>
                    <a:lnTo>
                      <a:pt x="60" y="60"/>
                    </a:lnTo>
                    <a:lnTo>
                      <a:pt x="60" y="23"/>
                    </a:lnTo>
                    <a:lnTo>
                      <a:pt x="60" y="38"/>
                    </a:lnTo>
                    <a:lnTo>
                      <a:pt x="68" y="45"/>
                    </a:lnTo>
                    <a:lnTo>
                      <a:pt x="68" y="60"/>
                    </a:lnTo>
                    <a:lnTo>
                      <a:pt x="68" y="23"/>
                    </a:lnTo>
                    <a:lnTo>
                      <a:pt x="68" y="38"/>
                    </a:lnTo>
                    <a:lnTo>
                      <a:pt x="75" y="45"/>
                    </a:lnTo>
                    <a:lnTo>
                      <a:pt x="75" y="60"/>
                    </a:lnTo>
                    <a:lnTo>
                      <a:pt x="75" y="15"/>
                    </a:lnTo>
                    <a:lnTo>
                      <a:pt x="75" y="38"/>
                    </a:lnTo>
                    <a:lnTo>
                      <a:pt x="83" y="45"/>
                    </a:lnTo>
                    <a:lnTo>
                      <a:pt x="83" y="53"/>
                    </a:lnTo>
                    <a:lnTo>
                      <a:pt x="83" y="30"/>
                    </a:lnTo>
                    <a:lnTo>
                      <a:pt x="83" y="38"/>
                    </a:lnTo>
                    <a:lnTo>
                      <a:pt x="90" y="45"/>
                    </a:lnTo>
                    <a:lnTo>
                      <a:pt x="90" y="53"/>
                    </a:lnTo>
                    <a:lnTo>
                      <a:pt x="90" y="30"/>
                    </a:lnTo>
                    <a:lnTo>
                      <a:pt x="90" y="38"/>
                    </a:lnTo>
                    <a:lnTo>
                      <a:pt x="98" y="45"/>
                    </a:lnTo>
                    <a:lnTo>
                      <a:pt x="98" y="30"/>
                    </a:lnTo>
                    <a:lnTo>
                      <a:pt x="98" y="45"/>
                    </a:lnTo>
                    <a:lnTo>
                      <a:pt x="105" y="38"/>
                    </a:lnTo>
                    <a:lnTo>
                      <a:pt x="105" y="53"/>
                    </a:lnTo>
                    <a:lnTo>
                      <a:pt x="105" y="30"/>
                    </a:lnTo>
                    <a:lnTo>
                      <a:pt x="105" y="45"/>
                    </a:lnTo>
                    <a:lnTo>
                      <a:pt x="113" y="38"/>
                    </a:lnTo>
                    <a:lnTo>
                      <a:pt x="113" y="75"/>
                    </a:lnTo>
                    <a:lnTo>
                      <a:pt x="113" y="0"/>
                    </a:lnTo>
                    <a:lnTo>
                      <a:pt x="113" y="38"/>
                    </a:lnTo>
                    <a:lnTo>
                      <a:pt x="120" y="45"/>
                    </a:lnTo>
                    <a:lnTo>
                      <a:pt x="120" y="60"/>
                    </a:lnTo>
                    <a:lnTo>
                      <a:pt x="120" y="23"/>
                    </a:lnTo>
                    <a:lnTo>
                      <a:pt x="120" y="38"/>
                    </a:lnTo>
                    <a:lnTo>
                      <a:pt x="128" y="45"/>
                    </a:lnTo>
                    <a:lnTo>
                      <a:pt x="128" y="68"/>
                    </a:lnTo>
                    <a:lnTo>
                      <a:pt x="128" y="15"/>
                    </a:lnTo>
                    <a:lnTo>
                      <a:pt x="128" y="30"/>
                    </a:lnTo>
                    <a:lnTo>
                      <a:pt x="135" y="38"/>
                    </a:lnTo>
                    <a:lnTo>
                      <a:pt x="135" y="53"/>
                    </a:lnTo>
                    <a:lnTo>
                      <a:pt x="135" y="30"/>
                    </a:lnTo>
                    <a:lnTo>
                      <a:pt x="135" y="45"/>
                    </a:lnTo>
                    <a:lnTo>
                      <a:pt x="143" y="38"/>
                    </a:lnTo>
                    <a:lnTo>
                      <a:pt x="143" y="53"/>
                    </a:lnTo>
                    <a:lnTo>
                      <a:pt x="143" y="30"/>
                    </a:lnTo>
                    <a:lnTo>
                      <a:pt x="143" y="30"/>
                    </a:lnTo>
                    <a:lnTo>
                      <a:pt x="150" y="38"/>
                    </a:lnTo>
                    <a:lnTo>
                      <a:pt x="150" y="60"/>
                    </a:lnTo>
                    <a:lnTo>
                      <a:pt x="150" y="15"/>
                    </a:lnTo>
                    <a:lnTo>
                      <a:pt x="150" y="38"/>
                    </a:lnTo>
                    <a:lnTo>
                      <a:pt x="158" y="30"/>
                    </a:lnTo>
                    <a:lnTo>
                      <a:pt x="158" y="60"/>
                    </a:lnTo>
                    <a:lnTo>
                      <a:pt x="158" y="8"/>
                    </a:lnTo>
                    <a:lnTo>
                      <a:pt x="158" y="30"/>
                    </a:lnTo>
                    <a:lnTo>
                      <a:pt x="165" y="38"/>
                    </a:lnTo>
                    <a:lnTo>
                      <a:pt x="165" y="60"/>
                    </a:lnTo>
                    <a:lnTo>
                      <a:pt x="165" y="23"/>
                    </a:lnTo>
                    <a:lnTo>
                      <a:pt x="165" y="45"/>
                    </a:lnTo>
                    <a:lnTo>
                      <a:pt x="173" y="38"/>
                    </a:lnTo>
                    <a:lnTo>
                      <a:pt x="173" y="68"/>
                    </a:lnTo>
                    <a:lnTo>
                      <a:pt x="173" y="23"/>
                    </a:lnTo>
                    <a:lnTo>
                      <a:pt x="173" y="38"/>
                    </a:lnTo>
                    <a:lnTo>
                      <a:pt x="180" y="45"/>
                    </a:lnTo>
                    <a:lnTo>
                      <a:pt x="180" y="53"/>
                    </a:lnTo>
                    <a:lnTo>
                      <a:pt x="180" y="23"/>
                    </a:lnTo>
                    <a:lnTo>
                      <a:pt x="180" y="45"/>
                    </a:lnTo>
                    <a:lnTo>
                      <a:pt x="188" y="38"/>
                    </a:lnTo>
                    <a:lnTo>
                      <a:pt x="188" y="53"/>
                    </a:lnTo>
                    <a:lnTo>
                      <a:pt x="188" y="23"/>
                    </a:lnTo>
                    <a:lnTo>
                      <a:pt x="188" y="38"/>
                    </a:lnTo>
                    <a:lnTo>
                      <a:pt x="195" y="45"/>
                    </a:lnTo>
                    <a:lnTo>
                      <a:pt x="195" y="53"/>
                    </a:lnTo>
                    <a:lnTo>
                      <a:pt x="195" y="23"/>
                    </a:lnTo>
                    <a:lnTo>
                      <a:pt x="195" y="38"/>
                    </a:lnTo>
                    <a:lnTo>
                      <a:pt x="203" y="30"/>
                    </a:lnTo>
                    <a:lnTo>
                      <a:pt x="203" y="53"/>
                    </a:lnTo>
                    <a:lnTo>
                      <a:pt x="203" y="23"/>
                    </a:lnTo>
                    <a:lnTo>
                      <a:pt x="203" y="45"/>
                    </a:lnTo>
                    <a:lnTo>
                      <a:pt x="210" y="38"/>
                    </a:lnTo>
                    <a:lnTo>
                      <a:pt x="210" y="60"/>
                    </a:lnTo>
                    <a:lnTo>
                      <a:pt x="210" y="23"/>
                    </a:lnTo>
                    <a:lnTo>
                      <a:pt x="210" y="38"/>
                    </a:lnTo>
                    <a:lnTo>
                      <a:pt x="218" y="45"/>
                    </a:lnTo>
                    <a:lnTo>
                      <a:pt x="218" y="53"/>
                    </a:lnTo>
                    <a:lnTo>
                      <a:pt x="218" y="23"/>
                    </a:lnTo>
                    <a:lnTo>
                      <a:pt x="218" y="38"/>
                    </a:lnTo>
                    <a:lnTo>
                      <a:pt x="225" y="45"/>
                    </a:lnTo>
                    <a:lnTo>
                      <a:pt x="225" y="53"/>
                    </a:lnTo>
                    <a:lnTo>
                      <a:pt x="225" y="30"/>
                    </a:lnTo>
                    <a:lnTo>
                      <a:pt x="225" y="45"/>
                    </a:lnTo>
                    <a:lnTo>
                      <a:pt x="233" y="38"/>
                    </a:lnTo>
                    <a:lnTo>
                      <a:pt x="233" y="53"/>
                    </a:lnTo>
                    <a:lnTo>
                      <a:pt x="233" y="23"/>
                    </a:lnTo>
                    <a:lnTo>
                      <a:pt x="233" y="45"/>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0" name="Freeform 66"/>
              <p:cNvSpPr>
                <a:spLocks/>
              </p:cNvSpPr>
              <p:nvPr/>
            </p:nvSpPr>
            <p:spPr bwMode="auto">
              <a:xfrm>
                <a:off x="475" y="351"/>
                <a:ext cx="162" cy="53"/>
              </a:xfrm>
              <a:custGeom>
                <a:avLst/>
                <a:gdLst>
                  <a:gd name="T0" fmla="*/ 0 w 240"/>
                  <a:gd name="T1" fmla="*/ 15 h 53"/>
                  <a:gd name="T2" fmla="*/ 8 w 240"/>
                  <a:gd name="T3" fmla="*/ 38 h 53"/>
                  <a:gd name="T4" fmla="*/ 15 w 240"/>
                  <a:gd name="T5" fmla="*/ 30 h 53"/>
                  <a:gd name="T6" fmla="*/ 15 w 240"/>
                  <a:gd name="T7" fmla="*/ 30 h 53"/>
                  <a:gd name="T8" fmla="*/ 23 w 240"/>
                  <a:gd name="T9" fmla="*/ 8 h 53"/>
                  <a:gd name="T10" fmla="*/ 30 w 240"/>
                  <a:gd name="T11" fmla="*/ 38 h 53"/>
                  <a:gd name="T12" fmla="*/ 38 w 240"/>
                  <a:gd name="T13" fmla="*/ 23 h 53"/>
                  <a:gd name="T14" fmla="*/ 38 w 240"/>
                  <a:gd name="T15" fmla="*/ 30 h 53"/>
                  <a:gd name="T16" fmla="*/ 45 w 240"/>
                  <a:gd name="T17" fmla="*/ 15 h 53"/>
                  <a:gd name="T18" fmla="*/ 53 w 240"/>
                  <a:gd name="T19" fmla="*/ 45 h 53"/>
                  <a:gd name="T20" fmla="*/ 60 w 240"/>
                  <a:gd name="T21" fmla="*/ 23 h 53"/>
                  <a:gd name="T22" fmla="*/ 60 w 240"/>
                  <a:gd name="T23" fmla="*/ 23 h 53"/>
                  <a:gd name="T24" fmla="*/ 68 w 240"/>
                  <a:gd name="T25" fmla="*/ 15 h 53"/>
                  <a:gd name="T26" fmla="*/ 75 w 240"/>
                  <a:gd name="T27" fmla="*/ 38 h 53"/>
                  <a:gd name="T28" fmla="*/ 83 w 240"/>
                  <a:gd name="T29" fmla="*/ 23 h 53"/>
                  <a:gd name="T30" fmla="*/ 83 w 240"/>
                  <a:gd name="T31" fmla="*/ 23 h 53"/>
                  <a:gd name="T32" fmla="*/ 90 w 240"/>
                  <a:gd name="T33" fmla="*/ 8 h 53"/>
                  <a:gd name="T34" fmla="*/ 98 w 240"/>
                  <a:gd name="T35" fmla="*/ 45 h 53"/>
                  <a:gd name="T36" fmla="*/ 105 w 240"/>
                  <a:gd name="T37" fmla="*/ 23 h 53"/>
                  <a:gd name="T38" fmla="*/ 105 w 240"/>
                  <a:gd name="T39" fmla="*/ 23 h 53"/>
                  <a:gd name="T40" fmla="*/ 113 w 240"/>
                  <a:gd name="T41" fmla="*/ 8 h 53"/>
                  <a:gd name="T42" fmla="*/ 120 w 240"/>
                  <a:gd name="T43" fmla="*/ 45 h 53"/>
                  <a:gd name="T44" fmla="*/ 128 w 240"/>
                  <a:gd name="T45" fmla="*/ 23 h 53"/>
                  <a:gd name="T46" fmla="*/ 128 w 240"/>
                  <a:gd name="T47" fmla="*/ 30 h 53"/>
                  <a:gd name="T48" fmla="*/ 135 w 240"/>
                  <a:gd name="T49" fmla="*/ 0 h 53"/>
                  <a:gd name="T50" fmla="*/ 143 w 240"/>
                  <a:gd name="T51" fmla="*/ 38 h 53"/>
                  <a:gd name="T52" fmla="*/ 150 w 240"/>
                  <a:gd name="T53" fmla="*/ 30 h 53"/>
                  <a:gd name="T54" fmla="*/ 150 w 240"/>
                  <a:gd name="T55" fmla="*/ 30 h 53"/>
                  <a:gd name="T56" fmla="*/ 158 w 240"/>
                  <a:gd name="T57" fmla="*/ 15 h 53"/>
                  <a:gd name="T58" fmla="*/ 165 w 240"/>
                  <a:gd name="T59" fmla="*/ 38 h 53"/>
                  <a:gd name="T60" fmla="*/ 173 w 240"/>
                  <a:gd name="T61" fmla="*/ 23 h 53"/>
                  <a:gd name="T62" fmla="*/ 173 w 240"/>
                  <a:gd name="T63" fmla="*/ 30 h 53"/>
                  <a:gd name="T64" fmla="*/ 180 w 240"/>
                  <a:gd name="T65" fmla="*/ 8 h 53"/>
                  <a:gd name="T66" fmla="*/ 188 w 240"/>
                  <a:gd name="T67" fmla="*/ 45 h 53"/>
                  <a:gd name="T68" fmla="*/ 195 w 240"/>
                  <a:gd name="T69" fmla="*/ 53 h 53"/>
                  <a:gd name="T70" fmla="*/ 203 w 240"/>
                  <a:gd name="T71" fmla="*/ 15 h 53"/>
                  <a:gd name="T72" fmla="*/ 203 w 240"/>
                  <a:gd name="T73" fmla="*/ 23 h 53"/>
                  <a:gd name="T74" fmla="*/ 210 w 240"/>
                  <a:gd name="T75" fmla="*/ 8 h 53"/>
                  <a:gd name="T76" fmla="*/ 218 w 240"/>
                  <a:gd name="T77" fmla="*/ 45 h 53"/>
                  <a:gd name="T78" fmla="*/ 225 w 240"/>
                  <a:gd name="T79" fmla="*/ 30 h 53"/>
                  <a:gd name="T80" fmla="*/ 225 w 240"/>
                  <a:gd name="T81" fmla="*/ 30 h 53"/>
                  <a:gd name="T82" fmla="*/ 233 w 240"/>
                  <a:gd name="T83"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23"/>
                    </a:moveTo>
                    <a:lnTo>
                      <a:pt x="0" y="38"/>
                    </a:lnTo>
                    <a:lnTo>
                      <a:pt x="0" y="15"/>
                    </a:lnTo>
                    <a:lnTo>
                      <a:pt x="0" y="23"/>
                    </a:lnTo>
                    <a:lnTo>
                      <a:pt x="8" y="30"/>
                    </a:lnTo>
                    <a:lnTo>
                      <a:pt x="8" y="38"/>
                    </a:lnTo>
                    <a:lnTo>
                      <a:pt x="8" y="8"/>
                    </a:lnTo>
                    <a:lnTo>
                      <a:pt x="8" y="23"/>
                    </a:lnTo>
                    <a:lnTo>
                      <a:pt x="15" y="30"/>
                    </a:lnTo>
                    <a:lnTo>
                      <a:pt x="15" y="45"/>
                    </a:lnTo>
                    <a:lnTo>
                      <a:pt x="15" y="8"/>
                    </a:lnTo>
                    <a:lnTo>
                      <a:pt x="15" y="30"/>
                    </a:lnTo>
                    <a:lnTo>
                      <a:pt x="23" y="23"/>
                    </a:lnTo>
                    <a:lnTo>
                      <a:pt x="23" y="38"/>
                    </a:lnTo>
                    <a:lnTo>
                      <a:pt x="23" y="8"/>
                    </a:lnTo>
                    <a:lnTo>
                      <a:pt x="23" y="23"/>
                    </a:lnTo>
                    <a:lnTo>
                      <a:pt x="30" y="30"/>
                    </a:lnTo>
                    <a:lnTo>
                      <a:pt x="30" y="38"/>
                    </a:lnTo>
                    <a:lnTo>
                      <a:pt x="30" y="15"/>
                    </a:lnTo>
                    <a:lnTo>
                      <a:pt x="30" y="30"/>
                    </a:lnTo>
                    <a:lnTo>
                      <a:pt x="38" y="23"/>
                    </a:lnTo>
                    <a:lnTo>
                      <a:pt x="38" y="45"/>
                    </a:lnTo>
                    <a:lnTo>
                      <a:pt x="38" y="8"/>
                    </a:lnTo>
                    <a:lnTo>
                      <a:pt x="38" y="30"/>
                    </a:lnTo>
                    <a:lnTo>
                      <a:pt x="45" y="23"/>
                    </a:lnTo>
                    <a:lnTo>
                      <a:pt x="45" y="38"/>
                    </a:lnTo>
                    <a:lnTo>
                      <a:pt x="45" y="15"/>
                    </a:lnTo>
                    <a:lnTo>
                      <a:pt x="45" y="15"/>
                    </a:lnTo>
                    <a:lnTo>
                      <a:pt x="53" y="23"/>
                    </a:lnTo>
                    <a:lnTo>
                      <a:pt x="53" y="45"/>
                    </a:lnTo>
                    <a:lnTo>
                      <a:pt x="53" y="8"/>
                    </a:lnTo>
                    <a:lnTo>
                      <a:pt x="53" y="30"/>
                    </a:lnTo>
                    <a:lnTo>
                      <a:pt x="60" y="23"/>
                    </a:lnTo>
                    <a:lnTo>
                      <a:pt x="60" y="30"/>
                    </a:lnTo>
                    <a:lnTo>
                      <a:pt x="60" y="15"/>
                    </a:lnTo>
                    <a:lnTo>
                      <a:pt x="60" y="23"/>
                    </a:lnTo>
                    <a:lnTo>
                      <a:pt x="68" y="30"/>
                    </a:lnTo>
                    <a:lnTo>
                      <a:pt x="68" y="38"/>
                    </a:lnTo>
                    <a:lnTo>
                      <a:pt x="68" y="15"/>
                    </a:lnTo>
                    <a:lnTo>
                      <a:pt x="68" y="23"/>
                    </a:lnTo>
                    <a:lnTo>
                      <a:pt x="75" y="30"/>
                    </a:lnTo>
                    <a:lnTo>
                      <a:pt x="75" y="38"/>
                    </a:lnTo>
                    <a:lnTo>
                      <a:pt x="75" y="15"/>
                    </a:lnTo>
                    <a:lnTo>
                      <a:pt x="75" y="30"/>
                    </a:lnTo>
                    <a:lnTo>
                      <a:pt x="83" y="23"/>
                    </a:lnTo>
                    <a:lnTo>
                      <a:pt x="83" y="38"/>
                    </a:lnTo>
                    <a:lnTo>
                      <a:pt x="83" y="8"/>
                    </a:lnTo>
                    <a:lnTo>
                      <a:pt x="83" y="23"/>
                    </a:lnTo>
                    <a:lnTo>
                      <a:pt x="90" y="30"/>
                    </a:lnTo>
                    <a:lnTo>
                      <a:pt x="90" y="45"/>
                    </a:lnTo>
                    <a:lnTo>
                      <a:pt x="90" y="8"/>
                    </a:lnTo>
                    <a:lnTo>
                      <a:pt x="90" y="23"/>
                    </a:lnTo>
                    <a:lnTo>
                      <a:pt x="98" y="30"/>
                    </a:lnTo>
                    <a:lnTo>
                      <a:pt x="98" y="45"/>
                    </a:lnTo>
                    <a:lnTo>
                      <a:pt x="98" y="8"/>
                    </a:lnTo>
                    <a:lnTo>
                      <a:pt x="98" y="30"/>
                    </a:lnTo>
                    <a:lnTo>
                      <a:pt x="105" y="23"/>
                    </a:lnTo>
                    <a:lnTo>
                      <a:pt x="105" y="45"/>
                    </a:lnTo>
                    <a:lnTo>
                      <a:pt x="105" y="8"/>
                    </a:lnTo>
                    <a:lnTo>
                      <a:pt x="105" y="23"/>
                    </a:lnTo>
                    <a:lnTo>
                      <a:pt x="113" y="30"/>
                    </a:lnTo>
                    <a:lnTo>
                      <a:pt x="113" y="38"/>
                    </a:lnTo>
                    <a:lnTo>
                      <a:pt x="113" y="8"/>
                    </a:lnTo>
                    <a:lnTo>
                      <a:pt x="113" y="23"/>
                    </a:lnTo>
                    <a:lnTo>
                      <a:pt x="120" y="15"/>
                    </a:lnTo>
                    <a:lnTo>
                      <a:pt x="120" y="45"/>
                    </a:lnTo>
                    <a:lnTo>
                      <a:pt x="120" y="8"/>
                    </a:lnTo>
                    <a:lnTo>
                      <a:pt x="120" y="30"/>
                    </a:lnTo>
                    <a:lnTo>
                      <a:pt x="128" y="23"/>
                    </a:lnTo>
                    <a:lnTo>
                      <a:pt x="128" y="45"/>
                    </a:lnTo>
                    <a:lnTo>
                      <a:pt x="128" y="8"/>
                    </a:lnTo>
                    <a:lnTo>
                      <a:pt x="128" y="30"/>
                    </a:lnTo>
                    <a:lnTo>
                      <a:pt x="135" y="23"/>
                    </a:lnTo>
                    <a:lnTo>
                      <a:pt x="135" y="38"/>
                    </a:lnTo>
                    <a:lnTo>
                      <a:pt x="135" y="0"/>
                    </a:lnTo>
                    <a:lnTo>
                      <a:pt x="135" y="38"/>
                    </a:lnTo>
                    <a:lnTo>
                      <a:pt x="143" y="30"/>
                    </a:lnTo>
                    <a:lnTo>
                      <a:pt x="143" y="38"/>
                    </a:lnTo>
                    <a:lnTo>
                      <a:pt x="143" y="15"/>
                    </a:lnTo>
                    <a:lnTo>
                      <a:pt x="143" y="23"/>
                    </a:lnTo>
                    <a:lnTo>
                      <a:pt x="150" y="30"/>
                    </a:lnTo>
                    <a:lnTo>
                      <a:pt x="150" y="38"/>
                    </a:lnTo>
                    <a:lnTo>
                      <a:pt x="150" y="8"/>
                    </a:lnTo>
                    <a:lnTo>
                      <a:pt x="150" y="30"/>
                    </a:lnTo>
                    <a:lnTo>
                      <a:pt x="158" y="38"/>
                    </a:lnTo>
                    <a:lnTo>
                      <a:pt x="158" y="38"/>
                    </a:lnTo>
                    <a:lnTo>
                      <a:pt x="158" y="15"/>
                    </a:lnTo>
                    <a:lnTo>
                      <a:pt x="158" y="23"/>
                    </a:lnTo>
                    <a:lnTo>
                      <a:pt x="165" y="15"/>
                    </a:lnTo>
                    <a:lnTo>
                      <a:pt x="165" y="38"/>
                    </a:lnTo>
                    <a:lnTo>
                      <a:pt x="165" y="8"/>
                    </a:lnTo>
                    <a:lnTo>
                      <a:pt x="165" y="30"/>
                    </a:lnTo>
                    <a:lnTo>
                      <a:pt x="173" y="23"/>
                    </a:lnTo>
                    <a:lnTo>
                      <a:pt x="173" y="38"/>
                    </a:lnTo>
                    <a:lnTo>
                      <a:pt x="173" y="15"/>
                    </a:lnTo>
                    <a:lnTo>
                      <a:pt x="173" y="30"/>
                    </a:lnTo>
                    <a:lnTo>
                      <a:pt x="180" y="23"/>
                    </a:lnTo>
                    <a:lnTo>
                      <a:pt x="180" y="45"/>
                    </a:lnTo>
                    <a:lnTo>
                      <a:pt x="180" y="8"/>
                    </a:lnTo>
                    <a:lnTo>
                      <a:pt x="180" y="23"/>
                    </a:lnTo>
                    <a:lnTo>
                      <a:pt x="188" y="30"/>
                    </a:lnTo>
                    <a:lnTo>
                      <a:pt x="188" y="45"/>
                    </a:lnTo>
                    <a:lnTo>
                      <a:pt x="188" y="0"/>
                    </a:lnTo>
                    <a:lnTo>
                      <a:pt x="188" y="45"/>
                    </a:lnTo>
                    <a:lnTo>
                      <a:pt x="195" y="53"/>
                    </a:lnTo>
                    <a:lnTo>
                      <a:pt x="195" y="0"/>
                    </a:lnTo>
                    <a:lnTo>
                      <a:pt x="195" y="23"/>
                    </a:lnTo>
                    <a:lnTo>
                      <a:pt x="203" y="15"/>
                    </a:lnTo>
                    <a:lnTo>
                      <a:pt x="203" y="38"/>
                    </a:lnTo>
                    <a:lnTo>
                      <a:pt x="203" y="15"/>
                    </a:lnTo>
                    <a:lnTo>
                      <a:pt x="203" y="23"/>
                    </a:lnTo>
                    <a:lnTo>
                      <a:pt x="210" y="15"/>
                    </a:lnTo>
                    <a:lnTo>
                      <a:pt x="210" y="45"/>
                    </a:lnTo>
                    <a:lnTo>
                      <a:pt x="210" y="8"/>
                    </a:lnTo>
                    <a:lnTo>
                      <a:pt x="210" y="30"/>
                    </a:lnTo>
                    <a:lnTo>
                      <a:pt x="218" y="38"/>
                    </a:lnTo>
                    <a:lnTo>
                      <a:pt x="218" y="45"/>
                    </a:lnTo>
                    <a:lnTo>
                      <a:pt x="218" y="8"/>
                    </a:lnTo>
                    <a:lnTo>
                      <a:pt x="218" y="23"/>
                    </a:lnTo>
                    <a:lnTo>
                      <a:pt x="225" y="30"/>
                    </a:lnTo>
                    <a:lnTo>
                      <a:pt x="225" y="45"/>
                    </a:lnTo>
                    <a:lnTo>
                      <a:pt x="225" y="8"/>
                    </a:lnTo>
                    <a:lnTo>
                      <a:pt x="225" y="30"/>
                    </a:lnTo>
                    <a:lnTo>
                      <a:pt x="233" y="23"/>
                    </a:lnTo>
                    <a:lnTo>
                      <a:pt x="233" y="53"/>
                    </a:lnTo>
                    <a:lnTo>
                      <a:pt x="233" y="8"/>
                    </a:lnTo>
                    <a:lnTo>
                      <a:pt x="233" y="3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1" name="Freeform 67"/>
              <p:cNvSpPr>
                <a:spLocks/>
              </p:cNvSpPr>
              <p:nvPr/>
            </p:nvSpPr>
            <p:spPr bwMode="auto">
              <a:xfrm>
                <a:off x="637" y="336"/>
                <a:ext cx="161" cy="90"/>
              </a:xfrm>
              <a:custGeom>
                <a:avLst/>
                <a:gdLst>
                  <a:gd name="T0" fmla="*/ 0 w 240"/>
                  <a:gd name="T1" fmla="*/ 23 h 90"/>
                  <a:gd name="T2" fmla="*/ 8 w 240"/>
                  <a:gd name="T3" fmla="*/ 60 h 90"/>
                  <a:gd name="T4" fmla="*/ 15 w 240"/>
                  <a:gd name="T5" fmla="*/ 45 h 90"/>
                  <a:gd name="T6" fmla="*/ 23 w 240"/>
                  <a:gd name="T7" fmla="*/ 53 h 90"/>
                  <a:gd name="T8" fmla="*/ 23 w 240"/>
                  <a:gd name="T9" fmla="*/ 38 h 90"/>
                  <a:gd name="T10" fmla="*/ 30 w 240"/>
                  <a:gd name="T11" fmla="*/ 8 h 90"/>
                  <a:gd name="T12" fmla="*/ 38 w 240"/>
                  <a:gd name="T13" fmla="*/ 68 h 90"/>
                  <a:gd name="T14" fmla="*/ 45 w 240"/>
                  <a:gd name="T15" fmla="*/ 45 h 90"/>
                  <a:gd name="T16" fmla="*/ 45 w 240"/>
                  <a:gd name="T17" fmla="*/ 30 h 90"/>
                  <a:gd name="T18" fmla="*/ 53 w 240"/>
                  <a:gd name="T19" fmla="*/ 8 h 90"/>
                  <a:gd name="T20" fmla="*/ 60 w 240"/>
                  <a:gd name="T21" fmla="*/ 68 h 90"/>
                  <a:gd name="T22" fmla="*/ 68 w 240"/>
                  <a:gd name="T23" fmla="*/ 38 h 90"/>
                  <a:gd name="T24" fmla="*/ 68 w 240"/>
                  <a:gd name="T25" fmla="*/ 38 h 90"/>
                  <a:gd name="T26" fmla="*/ 75 w 240"/>
                  <a:gd name="T27" fmla="*/ 23 h 90"/>
                  <a:gd name="T28" fmla="*/ 83 w 240"/>
                  <a:gd name="T29" fmla="*/ 60 h 90"/>
                  <a:gd name="T30" fmla="*/ 90 w 240"/>
                  <a:gd name="T31" fmla="*/ 45 h 90"/>
                  <a:gd name="T32" fmla="*/ 90 w 240"/>
                  <a:gd name="T33" fmla="*/ 38 h 90"/>
                  <a:gd name="T34" fmla="*/ 98 w 240"/>
                  <a:gd name="T35" fmla="*/ 15 h 90"/>
                  <a:gd name="T36" fmla="*/ 105 w 240"/>
                  <a:gd name="T37" fmla="*/ 53 h 90"/>
                  <a:gd name="T38" fmla="*/ 113 w 240"/>
                  <a:gd name="T39" fmla="*/ 38 h 90"/>
                  <a:gd name="T40" fmla="*/ 113 w 240"/>
                  <a:gd name="T41" fmla="*/ 30 h 90"/>
                  <a:gd name="T42" fmla="*/ 120 w 240"/>
                  <a:gd name="T43" fmla="*/ 15 h 90"/>
                  <a:gd name="T44" fmla="*/ 128 w 240"/>
                  <a:gd name="T45" fmla="*/ 53 h 90"/>
                  <a:gd name="T46" fmla="*/ 135 w 240"/>
                  <a:gd name="T47" fmla="*/ 45 h 90"/>
                  <a:gd name="T48" fmla="*/ 135 w 240"/>
                  <a:gd name="T49" fmla="*/ 23 h 90"/>
                  <a:gd name="T50" fmla="*/ 143 w 240"/>
                  <a:gd name="T51" fmla="*/ 38 h 90"/>
                  <a:gd name="T52" fmla="*/ 150 w 240"/>
                  <a:gd name="T53" fmla="*/ 15 h 90"/>
                  <a:gd name="T54" fmla="*/ 158 w 240"/>
                  <a:gd name="T55" fmla="*/ 83 h 90"/>
                  <a:gd name="T56" fmla="*/ 165 w 240"/>
                  <a:gd name="T57" fmla="*/ 45 h 90"/>
                  <a:gd name="T58" fmla="*/ 165 w 240"/>
                  <a:gd name="T59" fmla="*/ 45 h 90"/>
                  <a:gd name="T60" fmla="*/ 173 w 240"/>
                  <a:gd name="T61" fmla="*/ 0 h 90"/>
                  <a:gd name="T62" fmla="*/ 180 w 240"/>
                  <a:gd name="T63" fmla="*/ 60 h 90"/>
                  <a:gd name="T64" fmla="*/ 188 w 240"/>
                  <a:gd name="T65" fmla="*/ 30 h 90"/>
                  <a:gd name="T66" fmla="*/ 188 w 240"/>
                  <a:gd name="T67" fmla="*/ 45 h 90"/>
                  <a:gd name="T68" fmla="*/ 195 w 240"/>
                  <a:gd name="T69" fmla="*/ 15 h 90"/>
                  <a:gd name="T70" fmla="*/ 203 w 240"/>
                  <a:gd name="T71" fmla="*/ 68 h 90"/>
                  <a:gd name="T72" fmla="*/ 210 w 240"/>
                  <a:gd name="T73" fmla="*/ 38 h 90"/>
                  <a:gd name="T74" fmla="*/ 210 w 240"/>
                  <a:gd name="T75" fmla="*/ 38 h 90"/>
                  <a:gd name="T76" fmla="*/ 218 w 240"/>
                  <a:gd name="T77" fmla="*/ 15 h 90"/>
                  <a:gd name="T78" fmla="*/ 225 w 240"/>
                  <a:gd name="T79" fmla="*/ 68 h 90"/>
                  <a:gd name="T80" fmla="*/ 233 w 240"/>
                  <a:gd name="T81" fmla="*/ 38 h 90"/>
                  <a:gd name="T82" fmla="*/ 233 w 240"/>
                  <a:gd name="T83" fmla="*/ 3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0" y="53"/>
                    </a:lnTo>
                    <a:lnTo>
                      <a:pt x="0" y="23"/>
                    </a:lnTo>
                    <a:lnTo>
                      <a:pt x="0" y="38"/>
                    </a:lnTo>
                    <a:lnTo>
                      <a:pt x="8" y="45"/>
                    </a:lnTo>
                    <a:lnTo>
                      <a:pt x="8" y="60"/>
                    </a:lnTo>
                    <a:lnTo>
                      <a:pt x="8" y="30"/>
                    </a:lnTo>
                    <a:lnTo>
                      <a:pt x="8" y="38"/>
                    </a:lnTo>
                    <a:lnTo>
                      <a:pt x="15" y="45"/>
                    </a:lnTo>
                    <a:lnTo>
                      <a:pt x="15" y="15"/>
                    </a:lnTo>
                    <a:lnTo>
                      <a:pt x="15" y="60"/>
                    </a:lnTo>
                    <a:lnTo>
                      <a:pt x="23" y="53"/>
                    </a:lnTo>
                    <a:lnTo>
                      <a:pt x="23" y="60"/>
                    </a:lnTo>
                    <a:lnTo>
                      <a:pt x="23" y="23"/>
                    </a:lnTo>
                    <a:lnTo>
                      <a:pt x="23" y="38"/>
                    </a:lnTo>
                    <a:lnTo>
                      <a:pt x="30" y="45"/>
                    </a:lnTo>
                    <a:lnTo>
                      <a:pt x="30" y="68"/>
                    </a:lnTo>
                    <a:lnTo>
                      <a:pt x="30" y="8"/>
                    </a:lnTo>
                    <a:lnTo>
                      <a:pt x="30" y="38"/>
                    </a:lnTo>
                    <a:lnTo>
                      <a:pt x="38" y="45"/>
                    </a:lnTo>
                    <a:lnTo>
                      <a:pt x="38" y="68"/>
                    </a:lnTo>
                    <a:lnTo>
                      <a:pt x="38" y="23"/>
                    </a:lnTo>
                    <a:lnTo>
                      <a:pt x="38" y="38"/>
                    </a:lnTo>
                    <a:lnTo>
                      <a:pt x="45" y="45"/>
                    </a:lnTo>
                    <a:lnTo>
                      <a:pt x="45" y="60"/>
                    </a:lnTo>
                    <a:lnTo>
                      <a:pt x="45" y="15"/>
                    </a:lnTo>
                    <a:lnTo>
                      <a:pt x="45" y="30"/>
                    </a:lnTo>
                    <a:lnTo>
                      <a:pt x="53" y="23"/>
                    </a:lnTo>
                    <a:lnTo>
                      <a:pt x="53" y="60"/>
                    </a:lnTo>
                    <a:lnTo>
                      <a:pt x="53" y="8"/>
                    </a:lnTo>
                    <a:lnTo>
                      <a:pt x="53" y="38"/>
                    </a:lnTo>
                    <a:lnTo>
                      <a:pt x="60" y="45"/>
                    </a:lnTo>
                    <a:lnTo>
                      <a:pt x="60" y="68"/>
                    </a:lnTo>
                    <a:lnTo>
                      <a:pt x="60" y="15"/>
                    </a:lnTo>
                    <a:lnTo>
                      <a:pt x="60" y="45"/>
                    </a:lnTo>
                    <a:lnTo>
                      <a:pt x="68" y="38"/>
                    </a:lnTo>
                    <a:lnTo>
                      <a:pt x="68" y="60"/>
                    </a:lnTo>
                    <a:lnTo>
                      <a:pt x="68" y="15"/>
                    </a:lnTo>
                    <a:lnTo>
                      <a:pt x="68" y="38"/>
                    </a:lnTo>
                    <a:lnTo>
                      <a:pt x="75" y="45"/>
                    </a:lnTo>
                    <a:lnTo>
                      <a:pt x="75" y="60"/>
                    </a:lnTo>
                    <a:lnTo>
                      <a:pt x="75" y="23"/>
                    </a:lnTo>
                    <a:lnTo>
                      <a:pt x="75" y="30"/>
                    </a:lnTo>
                    <a:lnTo>
                      <a:pt x="83" y="23"/>
                    </a:lnTo>
                    <a:lnTo>
                      <a:pt x="83" y="60"/>
                    </a:lnTo>
                    <a:lnTo>
                      <a:pt x="83" y="15"/>
                    </a:lnTo>
                    <a:lnTo>
                      <a:pt x="83" y="53"/>
                    </a:lnTo>
                    <a:lnTo>
                      <a:pt x="90" y="45"/>
                    </a:lnTo>
                    <a:lnTo>
                      <a:pt x="90" y="68"/>
                    </a:lnTo>
                    <a:lnTo>
                      <a:pt x="90" y="15"/>
                    </a:lnTo>
                    <a:lnTo>
                      <a:pt x="90" y="38"/>
                    </a:lnTo>
                    <a:lnTo>
                      <a:pt x="98" y="45"/>
                    </a:lnTo>
                    <a:lnTo>
                      <a:pt x="98" y="68"/>
                    </a:lnTo>
                    <a:lnTo>
                      <a:pt x="98" y="15"/>
                    </a:lnTo>
                    <a:lnTo>
                      <a:pt x="98" y="38"/>
                    </a:lnTo>
                    <a:lnTo>
                      <a:pt x="105" y="30"/>
                    </a:lnTo>
                    <a:lnTo>
                      <a:pt x="105" y="53"/>
                    </a:lnTo>
                    <a:lnTo>
                      <a:pt x="105" y="30"/>
                    </a:lnTo>
                    <a:lnTo>
                      <a:pt x="105" y="45"/>
                    </a:lnTo>
                    <a:lnTo>
                      <a:pt x="113" y="38"/>
                    </a:lnTo>
                    <a:lnTo>
                      <a:pt x="113" y="60"/>
                    </a:lnTo>
                    <a:lnTo>
                      <a:pt x="113" y="23"/>
                    </a:lnTo>
                    <a:lnTo>
                      <a:pt x="113" y="30"/>
                    </a:lnTo>
                    <a:lnTo>
                      <a:pt x="120" y="38"/>
                    </a:lnTo>
                    <a:lnTo>
                      <a:pt x="120" y="90"/>
                    </a:lnTo>
                    <a:lnTo>
                      <a:pt x="120" y="15"/>
                    </a:lnTo>
                    <a:lnTo>
                      <a:pt x="120" y="30"/>
                    </a:lnTo>
                    <a:lnTo>
                      <a:pt x="128" y="23"/>
                    </a:lnTo>
                    <a:lnTo>
                      <a:pt x="128" y="53"/>
                    </a:lnTo>
                    <a:lnTo>
                      <a:pt x="128" y="15"/>
                    </a:lnTo>
                    <a:lnTo>
                      <a:pt x="128" y="38"/>
                    </a:lnTo>
                    <a:lnTo>
                      <a:pt x="135" y="45"/>
                    </a:lnTo>
                    <a:lnTo>
                      <a:pt x="135" y="60"/>
                    </a:lnTo>
                    <a:lnTo>
                      <a:pt x="135" y="8"/>
                    </a:lnTo>
                    <a:lnTo>
                      <a:pt x="135" y="23"/>
                    </a:lnTo>
                    <a:lnTo>
                      <a:pt x="143" y="30"/>
                    </a:lnTo>
                    <a:lnTo>
                      <a:pt x="143" y="53"/>
                    </a:lnTo>
                    <a:lnTo>
                      <a:pt x="143" y="38"/>
                    </a:lnTo>
                    <a:lnTo>
                      <a:pt x="150" y="30"/>
                    </a:lnTo>
                    <a:lnTo>
                      <a:pt x="150" y="68"/>
                    </a:lnTo>
                    <a:lnTo>
                      <a:pt x="150" y="15"/>
                    </a:lnTo>
                    <a:lnTo>
                      <a:pt x="150" y="38"/>
                    </a:lnTo>
                    <a:lnTo>
                      <a:pt x="158" y="45"/>
                    </a:lnTo>
                    <a:lnTo>
                      <a:pt x="158" y="83"/>
                    </a:lnTo>
                    <a:lnTo>
                      <a:pt x="158" y="8"/>
                    </a:lnTo>
                    <a:lnTo>
                      <a:pt x="158" y="53"/>
                    </a:lnTo>
                    <a:lnTo>
                      <a:pt x="165" y="45"/>
                    </a:lnTo>
                    <a:lnTo>
                      <a:pt x="165" y="68"/>
                    </a:lnTo>
                    <a:lnTo>
                      <a:pt x="165" y="15"/>
                    </a:lnTo>
                    <a:lnTo>
                      <a:pt x="165" y="45"/>
                    </a:lnTo>
                    <a:lnTo>
                      <a:pt x="173" y="38"/>
                    </a:lnTo>
                    <a:lnTo>
                      <a:pt x="173" y="75"/>
                    </a:lnTo>
                    <a:lnTo>
                      <a:pt x="173" y="0"/>
                    </a:lnTo>
                    <a:lnTo>
                      <a:pt x="173" y="45"/>
                    </a:lnTo>
                    <a:lnTo>
                      <a:pt x="180" y="53"/>
                    </a:lnTo>
                    <a:lnTo>
                      <a:pt x="180" y="60"/>
                    </a:lnTo>
                    <a:lnTo>
                      <a:pt x="180" y="23"/>
                    </a:lnTo>
                    <a:lnTo>
                      <a:pt x="180" y="38"/>
                    </a:lnTo>
                    <a:lnTo>
                      <a:pt x="188" y="30"/>
                    </a:lnTo>
                    <a:lnTo>
                      <a:pt x="188" y="60"/>
                    </a:lnTo>
                    <a:lnTo>
                      <a:pt x="188" y="8"/>
                    </a:lnTo>
                    <a:lnTo>
                      <a:pt x="188" y="45"/>
                    </a:lnTo>
                    <a:lnTo>
                      <a:pt x="195" y="38"/>
                    </a:lnTo>
                    <a:lnTo>
                      <a:pt x="195" y="68"/>
                    </a:lnTo>
                    <a:lnTo>
                      <a:pt x="195" y="15"/>
                    </a:lnTo>
                    <a:lnTo>
                      <a:pt x="195" y="60"/>
                    </a:lnTo>
                    <a:lnTo>
                      <a:pt x="203" y="53"/>
                    </a:lnTo>
                    <a:lnTo>
                      <a:pt x="203" y="68"/>
                    </a:lnTo>
                    <a:lnTo>
                      <a:pt x="203" y="15"/>
                    </a:lnTo>
                    <a:lnTo>
                      <a:pt x="203" y="30"/>
                    </a:lnTo>
                    <a:lnTo>
                      <a:pt x="210" y="38"/>
                    </a:lnTo>
                    <a:lnTo>
                      <a:pt x="210" y="60"/>
                    </a:lnTo>
                    <a:lnTo>
                      <a:pt x="210" y="23"/>
                    </a:lnTo>
                    <a:lnTo>
                      <a:pt x="210" y="38"/>
                    </a:lnTo>
                    <a:lnTo>
                      <a:pt x="218" y="45"/>
                    </a:lnTo>
                    <a:lnTo>
                      <a:pt x="218" y="53"/>
                    </a:lnTo>
                    <a:lnTo>
                      <a:pt x="218" y="15"/>
                    </a:lnTo>
                    <a:lnTo>
                      <a:pt x="218" y="45"/>
                    </a:lnTo>
                    <a:lnTo>
                      <a:pt x="225" y="53"/>
                    </a:lnTo>
                    <a:lnTo>
                      <a:pt x="225" y="68"/>
                    </a:lnTo>
                    <a:lnTo>
                      <a:pt x="225" y="23"/>
                    </a:lnTo>
                    <a:lnTo>
                      <a:pt x="225" y="30"/>
                    </a:lnTo>
                    <a:lnTo>
                      <a:pt x="233" y="38"/>
                    </a:lnTo>
                    <a:lnTo>
                      <a:pt x="233" y="68"/>
                    </a:lnTo>
                    <a:lnTo>
                      <a:pt x="233" y="23"/>
                    </a:lnTo>
                    <a:lnTo>
                      <a:pt x="233" y="38"/>
                    </a:lnTo>
                    <a:lnTo>
                      <a:pt x="240"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2" name="Freeform 68"/>
              <p:cNvSpPr>
                <a:spLocks/>
              </p:cNvSpPr>
              <p:nvPr/>
            </p:nvSpPr>
            <p:spPr bwMode="auto">
              <a:xfrm>
                <a:off x="798" y="344"/>
                <a:ext cx="167" cy="52"/>
              </a:xfrm>
              <a:custGeom>
                <a:avLst/>
                <a:gdLst>
                  <a:gd name="T0" fmla="*/ 0 w 248"/>
                  <a:gd name="T1" fmla="*/ 30 h 52"/>
                  <a:gd name="T2" fmla="*/ 8 w 248"/>
                  <a:gd name="T3" fmla="*/ 15 h 52"/>
                  <a:gd name="T4" fmla="*/ 15 w 248"/>
                  <a:gd name="T5" fmla="*/ 45 h 52"/>
                  <a:gd name="T6" fmla="*/ 23 w 248"/>
                  <a:gd name="T7" fmla="*/ 30 h 52"/>
                  <a:gd name="T8" fmla="*/ 23 w 248"/>
                  <a:gd name="T9" fmla="*/ 52 h 52"/>
                  <a:gd name="T10" fmla="*/ 30 w 248"/>
                  <a:gd name="T11" fmla="*/ 0 h 52"/>
                  <a:gd name="T12" fmla="*/ 38 w 248"/>
                  <a:gd name="T13" fmla="*/ 45 h 52"/>
                  <a:gd name="T14" fmla="*/ 45 w 248"/>
                  <a:gd name="T15" fmla="*/ 30 h 52"/>
                  <a:gd name="T16" fmla="*/ 45 w 248"/>
                  <a:gd name="T17" fmla="*/ 37 h 52"/>
                  <a:gd name="T18" fmla="*/ 53 w 248"/>
                  <a:gd name="T19" fmla="*/ 30 h 52"/>
                  <a:gd name="T20" fmla="*/ 60 w 248"/>
                  <a:gd name="T21" fmla="*/ 37 h 52"/>
                  <a:gd name="T22" fmla="*/ 68 w 248"/>
                  <a:gd name="T23" fmla="*/ 22 h 52"/>
                  <a:gd name="T24" fmla="*/ 68 w 248"/>
                  <a:gd name="T25" fmla="*/ 30 h 52"/>
                  <a:gd name="T26" fmla="*/ 75 w 248"/>
                  <a:gd name="T27" fmla="*/ 22 h 52"/>
                  <a:gd name="T28" fmla="*/ 83 w 248"/>
                  <a:gd name="T29" fmla="*/ 37 h 52"/>
                  <a:gd name="T30" fmla="*/ 90 w 248"/>
                  <a:gd name="T31" fmla="*/ 30 h 52"/>
                  <a:gd name="T32" fmla="*/ 90 w 248"/>
                  <a:gd name="T33" fmla="*/ 37 h 52"/>
                  <a:gd name="T34" fmla="*/ 98 w 248"/>
                  <a:gd name="T35" fmla="*/ 22 h 52"/>
                  <a:gd name="T36" fmla="*/ 105 w 248"/>
                  <a:gd name="T37" fmla="*/ 37 h 52"/>
                  <a:gd name="T38" fmla="*/ 113 w 248"/>
                  <a:gd name="T39" fmla="*/ 30 h 52"/>
                  <a:gd name="T40" fmla="*/ 113 w 248"/>
                  <a:gd name="T41" fmla="*/ 30 h 52"/>
                  <a:gd name="T42" fmla="*/ 120 w 248"/>
                  <a:gd name="T43" fmla="*/ 22 h 52"/>
                  <a:gd name="T44" fmla="*/ 128 w 248"/>
                  <a:gd name="T45" fmla="*/ 37 h 52"/>
                  <a:gd name="T46" fmla="*/ 135 w 248"/>
                  <a:gd name="T47" fmla="*/ 30 h 52"/>
                  <a:gd name="T48" fmla="*/ 135 w 248"/>
                  <a:gd name="T49" fmla="*/ 30 h 52"/>
                  <a:gd name="T50" fmla="*/ 143 w 248"/>
                  <a:gd name="T51" fmla="*/ 30 h 52"/>
                  <a:gd name="T52" fmla="*/ 150 w 248"/>
                  <a:gd name="T53" fmla="*/ 37 h 52"/>
                  <a:gd name="T54" fmla="*/ 158 w 248"/>
                  <a:gd name="T55" fmla="*/ 22 h 52"/>
                  <a:gd name="T56" fmla="*/ 165 w 248"/>
                  <a:gd name="T57" fmla="*/ 15 h 52"/>
                  <a:gd name="T58" fmla="*/ 173 w 248"/>
                  <a:gd name="T59" fmla="*/ 15 h 52"/>
                  <a:gd name="T60" fmla="*/ 180 w 248"/>
                  <a:gd name="T61" fmla="*/ 45 h 52"/>
                  <a:gd name="T62" fmla="*/ 188 w 248"/>
                  <a:gd name="T63" fmla="*/ 37 h 52"/>
                  <a:gd name="T64" fmla="*/ 188 w 248"/>
                  <a:gd name="T65" fmla="*/ 30 h 52"/>
                  <a:gd name="T66" fmla="*/ 195 w 248"/>
                  <a:gd name="T67" fmla="*/ 15 h 52"/>
                  <a:gd name="T68" fmla="*/ 203 w 248"/>
                  <a:gd name="T69" fmla="*/ 45 h 52"/>
                  <a:gd name="T70" fmla="*/ 210 w 248"/>
                  <a:gd name="T71" fmla="*/ 37 h 52"/>
                  <a:gd name="T72" fmla="*/ 210 w 248"/>
                  <a:gd name="T73" fmla="*/ 30 h 52"/>
                  <a:gd name="T74" fmla="*/ 218 w 248"/>
                  <a:gd name="T75" fmla="*/ 22 h 52"/>
                  <a:gd name="T76" fmla="*/ 225 w 248"/>
                  <a:gd name="T77" fmla="*/ 52 h 52"/>
                  <a:gd name="T78" fmla="*/ 233 w 248"/>
                  <a:gd name="T79" fmla="*/ 37 h 52"/>
                  <a:gd name="T80" fmla="*/ 233 w 248"/>
                  <a:gd name="T81" fmla="*/ 30 h 52"/>
                  <a:gd name="T82" fmla="*/ 240 w 248"/>
                  <a:gd name="T83"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2">
                    <a:moveTo>
                      <a:pt x="0" y="45"/>
                    </a:moveTo>
                    <a:lnTo>
                      <a:pt x="0" y="22"/>
                    </a:lnTo>
                    <a:lnTo>
                      <a:pt x="0" y="30"/>
                    </a:lnTo>
                    <a:lnTo>
                      <a:pt x="8" y="37"/>
                    </a:lnTo>
                    <a:lnTo>
                      <a:pt x="8" y="52"/>
                    </a:lnTo>
                    <a:lnTo>
                      <a:pt x="8" y="15"/>
                    </a:lnTo>
                    <a:lnTo>
                      <a:pt x="8" y="30"/>
                    </a:lnTo>
                    <a:lnTo>
                      <a:pt x="15" y="37"/>
                    </a:lnTo>
                    <a:lnTo>
                      <a:pt x="15" y="45"/>
                    </a:lnTo>
                    <a:lnTo>
                      <a:pt x="15" y="7"/>
                    </a:lnTo>
                    <a:lnTo>
                      <a:pt x="15" y="37"/>
                    </a:lnTo>
                    <a:lnTo>
                      <a:pt x="23" y="30"/>
                    </a:lnTo>
                    <a:lnTo>
                      <a:pt x="23" y="52"/>
                    </a:lnTo>
                    <a:lnTo>
                      <a:pt x="23" y="15"/>
                    </a:lnTo>
                    <a:lnTo>
                      <a:pt x="23" y="52"/>
                    </a:lnTo>
                    <a:lnTo>
                      <a:pt x="30" y="45"/>
                    </a:lnTo>
                    <a:lnTo>
                      <a:pt x="30" y="52"/>
                    </a:lnTo>
                    <a:lnTo>
                      <a:pt x="30" y="0"/>
                    </a:lnTo>
                    <a:lnTo>
                      <a:pt x="30" y="37"/>
                    </a:lnTo>
                    <a:lnTo>
                      <a:pt x="38" y="45"/>
                    </a:lnTo>
                    <a:lnTo>
                      <a:pt x="38" y="45"/>
                    </a:lnTo>
                    <a:lnTo>
                      <a:pt x="38" y="22"/>
                    </a:lnTo>
                    <a:lnTo>
                      <a:pt x="38" y="37"/>
                    </a:lnTo>
                    <a:lnTo>
                      <a:pt x="45" y="30"/>
                    </a:lnTo>
                    <a:lnTo>
                      <a:pt x="45" y="37"/>
                    </a:lnTo>
                    <a:lnTo>
                      <a:pt x="45" y="22"/>
                    </a:lnTo>
                    <a:lnTo>
                      <a:pt x="45" y="37"/>
                    </a:lnTo>
                    <a:lnTo>
                      <a:pt x="53" y="30"/>
                    </a:lnTo>
                    <a:lnTo>
                      <a:pt x="53" y="37"/>
                    </a:lnTo>
                    <a:lnTo>
                      <a:pt x="53" y="30"/>
                    </a:lnTo>
                    <a:lnTo>
                      <a:pt x="53" y="30"/>
                    </a:lnTo>
                    <a:lnTo>
                      <a:pt x="60" y="37"/>
                    </a:lnTo>
                    <a:lnTo>
                      <a:pt x="60" y="37"/>
                    </a:lnTo>
                    <a:lnTo>
                      <a:pt x="60" y="22"/>
                    </a:lnTo>
                    <a:lnTo>
                      <a:pt x="60" y="30"/>
                    </a:lnTo>
                    <a:lnTo>
                      <a:pt x="68" y="22"/>
                    </a:lnTo>
                    <a:lnTo>
                      <a:pt x="68" y="45"/>
                    </a:lnTo>
                    <a:lnTo>
                      <a:pt x="68" y="22"/>
                    </a:lnTo>
                    <a:lnTo>
                      <a:pt x="68" y="30"/>
                    </a:lnTo>
                    <a:lnTo>
                      <a:pt x="75" y="37"/>
                    </a:lnTo>
                    <a:lnTo>
                      <a:pt x="75" y="37"/>
                    </a:lnTo>
                    <a:lnTo>
                      <a:pt x="75" y="22"/>
                    </a:lnTo>
                    <a:lnTo>
                      <a:pt x="75" y="30"/>
                    </a:lnTo>
                    <a:lnTo>
                      <a:pt x="83" y="37"/>
                    </a:lnTo>
                    <a:lnTo>
                      <a:pt x="83" y="37"/>
                    </a:lnTo>
                    <a:lnTo>
                      <a:pt x="83" y="22"/>
                    </a:lnTo>
                    <a:lnTo>
                      <a:pt x="83" y="37"/>
                    </a:lnTo>
                    <a:lnTo>
                      <a:pt x="90" y="30"/>
                    </a:lnTo>
                    <a:lnTo>
                      <a:pt x="90" y="37"/>
                    </a:lnTo>
                    <a:lnTo>
                      <a:pt x="90" y="22"/>
                    </a:lnTo>
                    <a:lnTo>
                      <a:pt x="90" y="37"/>
                    </a:lnTo>
                    <a:lnTo>
                      <a:pt x="98" y="30"/>
                    </a:lnTo>
                    <a:lnTo>
                      <a:pt x="98" y="37"/>
                    </a:lnTo>
                    <a:lnTo>
                      <a:pt x="98" y="22"/>
                    </a:lnTo>
                    <a:lnTo>
                      <a:pt x="98" y="30"/>
                    </a:lnTo>
                    <a:lnTo>
                      <a:pt x="105" y="37"/>
                    </a:lnTo>
                    <a:lnTo>
                      <a:pt x="105" y="37"/>
                    </a:lnTo>
                    <a:lnTo>
                      <a:pt x="105" y="22"/>
                    </a:lnTo>
                    <a:lnTo>
                      <a:pt x="105" y="37"/>
                    </a:lnTo>
                    <a:lnTo>
                      <a:pt x="113" y="30"/>
                    </a:lnTo>
                    <a:lnTo>
                      <a:pt x="113" y="37"/>
                    </a:lnTo>
                    <a:lnTo>
                      <a:pt x="113" y="22"/>
                    </a:lnTo>
                    <a:lnTo>
                      <a:pt x="113" y="30"/>
                    </a:lnTo>
                    <a:lnTo>
                      <a:pt x="120" y="37"/>
                    </a:lnTo>
                    <a:lnTo>
                      <a:pt x="120" y="37"/>
                    </a:lnTo>
                    <a:lnTo>
                      <a:pt x="120" y="22"/>
                    </a:lnTo>
                    <a:lnTo>
                      <a:pt x="120" y="37"/>
                    </a:lnTo>
                    <a:lnTo>
                      <a:pt x="128" y="30"/>
                    </a:lnTo>
                    <a:lnTo>
                      <a:pt x="128" y="37"/>
                    </a:lnTo>
                    <a:lnTo>
                      <a:pt x="128" y="22"/>
                    </a:lnTo>
                    <a:lnTo>
                      <a:pt x="128" y="37"/>
                    </a:lnTo>
                    <a:lnTo>
                      <a:pt x="135" y="30"/>
                    </a:lnTo>
                    <a:lnTo>
                      <a:pt x="135" y="45"/>
                    </a:lnTo>
                    <a:lnTo>
                      <a:pt x="135" y="22"/>
                    </a:lnTo>
                    <a:lnTo>
                      <a:pt x="135" y="30"/>
                    </a:lnTo>
                    <a:lnTo>
                      <a:pt x="143" y="37"/>
                    </a:lnTo>
                    <a:lnTo>
                      <a:pt x="143" y="22"/>
                    </a:lnTo>
                    <a:lnTo>
                      <a:pt x="143" y="30"/>
                    </a:lnTo>
                    <a:lnTo>
                      <a:pt x="150" y="22"/>
                    </a:lnTo>
                    <a:lnTo>
                      <a:pt x="150" y="37"/>
                    </a:lnTo>
                    <a:lnTo>
                      <a:pt x="150" y="37"/>
                    </a:lnTo>
                    <a:lnTo>
                      <a:pt x="158" y="30"/>
                    </a:lnTo>
                    <a:lnTo>
                      <a:pt x="158" y="37"/>
                    </a:lnTo>
                    <a:lnTo>
                      <a:pt x="158" y="22"/>
                    </a:lnTo>
                    <a:lnTo>
                      <a:pt x="158" y="30"/>
                    </a:lnTo>
                    <a:lnTo>
                      <a:pt x="165" y="37"/>
                    </a:lnTo>
                    <a:lnTo>
                      <a:pt x="165" y="15"/>
                    </a:lnTo>
                    <a:lnTo>
                      <a:pt x="165" y="52"/>
                    </a:lnTo>
                    <a:lnTo>
                      <a:pt x="173" y="45"/>
                    </a:lnTo>
                    <a:lnTo>
                      <a:pt x="173" y="15"/>
                    </a:lnTo>
                    <a:lnTo>
                      <a:pt x="173" y="37"/>
                    </a:lnTo>
                    <a:lnTo>
                      <a:pt x="180" y="30"/>
                    </a:lnTo>
                    <a:lnTo>
                      <a:pt x="180" y="45"/>
                    </a:lnTo>
                    <a:lnTo>
                      <a:pt x="180" y="15"/>
                    </a:lnTo>
                    <a:lnTo>
                      <a:pt x="180" y="45"/>
                    </a:lnTo>
                    <a:lnTo>
                      <a:pt x="188" y="37"/>
                    </a:lnTo>
                    <a:lnTo>
                      <a:pt x="188" y="45"/>
                    </a:lnTo>
                    <a:lnTo>
                      <a:pt x="188" y="7"/>
                    </a:lnTo>
                    <a:lnTo>
                      <a:pt x="188" y="30"/>
                    </a:lnTo>
                    <a:lnTo>
                      <a:pt x="195" y="37"/>
                    </a:lnTo>
                    <a:lnTo>
                      <a:pt x="195" y="52"/>
                    </a:lnTo>
                    <a:lnTo>
                      <a:pt x="195" y="15"/>
                    </a:lnTo>
                    <a:lnTo>
                      <a:pt x="195" y="37"/>
                    </a:lnTo>
                    <a:lnTo>
                      <a:pt x="203" y="30"/>
                    </a:lnTo>
                    <a:lnTo>
                      <a:pt x="203" y="45"/>
                    </a:lnTo>
                    <a:lnTo>
                      <a:pt x="203" y="22"/>
                    </a:lnTo>
                    <a:lnTo>
                      <a:pt x="203" y="30"/>
                    </a:lnTo>
                    <a:lnTo>
                      <a:pt x="210" y="37"/>
                    </a:lnTo>
                    <a:lnTo>
                      <a:pt x="210" y="45"/>
                    </a:lnTo>
                    <a:lnTo>
                      <a:pt x="210" y="22"/>
                    </a:lnTo>
                    <a:lnTo>
                      <a:pt x="210" y="30"/>
                    </a:lnTo>
                    <a:lnTo>
                      <a:pt x="218" y="37"/>
                    </a:lnTo>
                    <a:lnTo>
                      <a:pt x="218" y="45"/>
                    </a:lnTo>
                    <a:lnTo>
                      <a:pt x="218" y="22"/>
                    </a:lnTo>
                    <a:lnTo>
                      <a:pt x="218" y="30"/>
                    </a:lnTo>
                    <a:lnTo>
                      <a:pt x="225" y="22"/>
                    </a:lnTo>
                    <a:lnTo>
                      <a:pt x="225" y="52"/>
                    </a:lnTo>
                    <a:lnTo>
                      <a:pt x="225" y="22"/>
                    </a:lnTo>
                    <a:lnTo>
                      <a:pt x="225" y="30"/>
                    </a:lnTo>
                    <a:lnTo>
                      <a:pt x="233" y="37"/>
                    </a:lnTo>
                    <a:lnTo>
                      <a:pt x="233" y="52"/>
                    </a:lnTo>
                    <a:lnTo>
                      <a:pt x="233" y="7"/>
                    </a:lnTo>
                    <a:lnTo>
                      <a:pt x="233" y="30"/>
                    </a:lnTo>
                    <a:lnTo>
                      <a:pt x="240" y="22"/>
                    </a:lnTo>
                    <a:lnTo>
                      <a:pt x="240" y="52"/>
                    </a:lnTo>
                    <a:lnTo>
                      <a:pt x="240" y="15"/>
                    </a:lnTo>
                    <a:lnTo>
                      <a:pt x="240" y="45"/>
                    </a:lnTo>
                    <a:lnTo>
                      <a:pt x="248"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3" name="Freeform 69"/>
              <p:cNvSpPr>
                <a:spLocks/>
              </p:cNvSpPr>
              <p:nvPr/>
            </p:nvSpPr>
            <p:spPr bwMode="auto">
              <a:xfrm>
                <a:off x="965" y="344"/>
                <a:ext cx="161" cy="67"/>
              </a:xfrm>
              <a:custGeom>
                <a:avLst/>
                <a:gdLst>
                  <a:gd name="T0" fmla="*/ 0 w 240"/>
                  <a:gd name="T1" fmla="*/ 0 h 67"/>
                  <a:gd name="T2" fmla="*/ 7 w 240"/>
                  <a:gd name="T3" fmla="*/ 60 h 67"/>
                  <a:gd name="T4" fmla="*/ 15 w 240"/>
                  <a:gd name="T5" fmla="*/ 22 h 67"/>
                  <a:gd name="T6" fmla="*/ 15 w 240"/>
                  <a:gd name="T7" fmla="*/ 45 h 67"/>
                  <a:gd name="T8" fmla="*/ 22 w 240"/>
                  <a:gd name="T9" fmla="*/ 0 h 67"/>
                  <a:gd name="T10" fmla="*/ 30 w 240"/>
                  <a:gd name="T11" fmla="*/ 52 h 67"/>
                  <a:gd name="T12" fmla="*/ 37 w 240"/>
                  <a:gd name="T13" fmla="*/ 22 h 67"/>
                  <a:gd name="T14" fmla="*/ 37 w 240"/>
                  <a:gd name="T15" fmla="*/ 37 h 67"/>
                  <a:gd name="T16" fmla="*/ 45 w 240"/>
                  <a:gd name="T17" fmla="*/ 22 h 67"/>
                  <a:gd name="T18" fmla="*/ 52 w 240"/>
                  <a:gd name="T19" fmla="*/ 60 h 67"/>
                  <a:gd name="T20" fmla="*/ 60 w 240"/>
                  <a:gd name="T21" fmla="*/ 22 h 67"/>
                  <a:gd name="T22" fmla="*/ 60 w 240"/>
                  <a:gd name="T23" fmla="*/ 37 h 67"/>
                  <a:gd name="T24" fmla="*/ 67 w 240"/>
                  <a:gd name="T25" fmla="*/ 22 h 67"/>
                  <a:gd name="T26" fmla="*/ 75 w 240"/>
                  <a:gd name="T27" fmla="*/ 45 h 67"/>
                  <a:gd name="T28" fmla="*/ 82 w 240"/>
                  <a:gd name="T29" fmla="*/ 30 h 67"/>
                  <a:gd name="T30" fmla="*/ 82 w 240"/>
                  <a:gd name="T31" fmla="*/ 37 h 67"/>
                  <a:gd name="T32" fmla="*/ 90 w 240"/>
                  <a:gd name="T33" fmla="*/ 22 h 67"/>
                  <a:gd name="T34" fmla="*/ 97 w 240"/>
                  <a:gd name="T35" fmla="*/ 67 h 67"/>
                  <a:gd name="T36" fmla="*/ 105 w 240"/>
                  <a:gd name="T37" fmla="*/ 52 h 67"/>
                  <a:gd name="T38" fmla="*/ 112 w 240"/>
                  <a:gd name="T39" fmla="*/ 37 h 67"/>
                  <a:gd name="T40" fmla="*/ 112 w 240"/>
                  <a:gd name="T41" fmla="*/ 22 h 67"/>
                  <a:gd name="T42" fmla="*/ 120 w 240"/>
                  <a:gd name="T43" fmla="*/ 7 h 67"/>
                  <a:gd name="T44" fmla="*/ 127 w 240"/>
                  <a:gd name="T45" fmla="*/ 45 h 67"/>
                  <a:gd name="T46" fmla="*/ 135 w 240"/>
                  <a:gd name="T47" fmla="*/ 45 h 67"/>
                  <a:gd name="T48" fmla="*/ 135 w 240"/>
                  <a:gd name="T49" fmla="*/ 37 h 67"/>
                  <a:gd name="T50" fmla="*/ 142 w 240"/>
                  <a:gd name="T51" fmla="*/ 15 h 67"/>
                  <a:gd name="T52" fmla="*/ 150 w 240"/>
                  <a:gd name="T53" fmla="*/ 45 h 67"/>
                  <a:gd name="T54" fmla="*/ 157 w 240"/>
                  <a:gd name="T55" fmla="*/ 45 h 67"/>
                  <a:gd name="T56" fmla="*/ 157 w 240"/>
                  <a:gd name="T57" fmla="*/ 22 h 67"/>
                  <a:gd name="T58" fmla="*/ 165 w 240"/>
                  <a:gd name="T59" fmla="*/ 45 h 67"/>
                  <a:gd name="T60" fmla="*/ 172 w 240"/>
                  <a:gd name="T61" fmla="*/ 15 h 67"/>
                  <a:gd name="T62" fmla="*/ 180 w 240"/>
                  <a:gd name="T63" fmla="*/ 67 h 67"/>
                  <a:gd name="T64" fmla="*/ 187 w 240"/>
                  <a:gd name="T65" fmla="*/ 37 h 67"/>
                  <a:gd name="T66" fmla="*/ 187 w 240"/>
                  <a:gd name="T67" fmla="*/ 30 h 67"/>
                  <a:gd name="T68" fmla="*/ 195 w 240"/>
                  <a:gd name="T69" fmla="*/ 0 h 67"/>
                  <a:gd name="T70" fmla="*/ 202 w 240"/>
                  <a:gd name="T71" fmla="*/ 45 h 67"/>
                  <a:gd name="T72" fmla="*/ 210 w 240"/>
                  <a:gd name="T73" fmla="*/ 37 h 67"/>
                  <a:gd name="T74" fmla="*/ 210 w 240"/>
                  <a:gd name="T75" fmla="*/ 37 h 67"/>
                  <a:gd name="T76" fmla="*/ 217 w 240"/>
                  <a:gd name="T77" fmla="*/ 22 h 67"/>
                  <a:gd name="T78" fmla="*/ 225 w 240"/>
                  <a:gd name="T79" fmla="*/ 45 h 67"/>
                  <a:gd name="T80" fmla="*/ 232 w 240"/>
                  <a:gd name="T81" fmla="*/ 37 h 67"/>
                  <a:gd name="T82" fmla="*/ 232 w 240"/>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7"/>
                    </a:moveTo>
                    <a:lnTo>
                      <a:pt x="0" y="52"/>
                    </a:lnTo>
                    <a:lnTo>
                      <a:pt x="0" y="0"/>
                    </a:lnTo>
                    <a:lnTo>
                      <a:pt x="0" y="30"/>
                    </a:lnTo>
                    <a:lnTo>
                      <a:pt x="7" y="37"/>
                    </a:lnTo>
                    <a:lnTo>
                      <a:pt x="7" y="60"/>
                    </a:lnTo>
                    <a:lnTo>
                      <a:pt x="7" y="15"/>
                    </a:lnTo>
                    <a:lnTo>
                      <a:pt x="7" y="30"/>
                    </a:lnTo>
                    <a:lnTo>
                      <a:pt x="15" y="22"/>
                    </a:lnTo>
                    <a:lnTo>
                      <a:pt x="15" y="52"/>
                    </a:lnTo>
                    <a:lnTo>
                      <a:pt x="15" y="7"/>
                    </a:lnTo>
                    <a:lnTo>
                      <a:pt x="15" y="45"/>
                    </a:lnTo>
                    <a:lnTo>
                      <a:pt x="22" y="37"/>
                    </a:lnTo>
                    <a:lnTo>
                      <a:pt x="22" y="52"/>
                    </a:lnTo>
                    <a:lnTo>
                      <a:pt x="22" y="0"/>
                    </a:lnTo>
                    <a:lnTo>
                      <a:pt x="22" y="22"/>
                    </a:lnTo>
                    <a:lnTo>
                      <a:pt x="30" y="30"/>
                    </a:lnTo>
                    <a:lnTo>
                      <a:pt x="30" y="52"/>
                    </a:lnTo>
                    <a:lnTo>
                      <a:pt x="30" y="7"/>
                    </a:lnTo>
                    <a:lnTo>
                      <a:pt x="30" y="30"/>
                    </a:lnTo>
                    <a:lnTo>
                      <a:pt x="37" y="22"/>
                    </a:lnTo>
                    <a:lnTo>
                      <a:pt x="37" y="45"/>
                    </a:lnTo>
                    <a:lnTo>
                      <a:pt x="37" y="15"/>
                    </a:lnTo>
                    <a:lnTo>
                      <a:pt x="37" y="37"/>
                    </a:lnTo>
                    <a:lnTo>
                      <a:pt x="45" y="30"/>
                    </a:lnTo>
                    <a:lnTo>
                      <a:pt x="45" y="45"/>
                    </a:lnTo>
                    <a:lnTo>
                      <a:pt x="45" y="22"/>
                    </a:lnTo>
                    <a:lnTo>
                      <a:pt x="45" y="30"/>
                    </a:lnTo>
                    <a:lnTo>
                      <a:pt x="52" y="37"/>
                    </a:lnTo>
                    <a:lnTo>
                      <a:pt x="52" y="60"/>
                    </a:lnTo>
                    <a:lnTo>
                      <a:pt x="52" y="15"/>
                    </a:lnTo>
                    <a:lnTo>
                      <a:pt x="52" y="30"/>
                    </a:lnTo>
                    <a:lnTo>
                      <a:pt x="60" y="22"/>
                    </a:lnTo>
                    <a:lnTo>
                      <a:pt x="60" y="45"/>
                    </a:lnTo>
                    <a:lnTo>
                      <a:pt x="60" y="22"/>
                    </a:lnTo>
                    <a:lnTo>
                      <a:pt x="60" y="37"/>
                    </a:lnTo>
                    <a:lnTo>
                      <a:pt x="67" y="30"/>
                    </a:lnTo>
                    <a:lnTo>
                      <a:pt x="67" y="45"/>
                    </a:lnTo>
                    <a:lnTo>
                      <a:pt x="67" y="22"/>
                    </a:lnTo>
                    <a:lnTo>
                      <a:pt x="67" y="30"/>
                    </a:lnTo>
                    <a:lnTo>
                      <a:pt x="75" y="37"/>
                    </a:lnTo>
                    <a:lnTo>
                      <a:pt x="75" y="45"/>
                    </a:lnTo>
                    <a:lnTo>
                      <a:pt x="75" y="7"/>
                    </a:lnTo>
                    <a:lnTo>
                      <a:pt x="75" y="37"/>
                    </a:lnTo>
                    <a:lnTo>
                      <a:pt x="82" y="30"/>
                    </a:lnTo>
                    <a:lnTo>
                      <a:pt x="82" y="45"/>
                    </a:lnTo>
                    <a:lnTo>
                      <a:pt x="82" y="15"/>
                    </a:lnTo>
                    <a:lnTo>
                      <a:pt x="82" y="37"/>
                    </a:lnTo>
                    <a:lnTo>
                      <a:pt x="90" y="30"/>
                    </a:lnTo>
                    <a:lnTo>
                      <a:pt x="90" y="45"/>
                    </a:lnTo>
                    <a:lnTo>
                      <a:pt x="90" y="22"/>
                    </a:lnTo>
                    <a:lnTo>
                      <a:pt x="90" y="30"/>
                    </a:lnTo>
                    <a:lnTo>
                      <a:pt x="97" y="37"/>
                    </a:lnTo>
                    <a:lnTo>
                      <a:pt x="97" y="67"/>
                    </a:lnTo>
                    <a:lnTo>
                      <a:pt x="97" y="0"/>
                    </a:lnTo>
                    <a:lnTo>
                      <a:pt x="97" y="60"/>
                    </a:lnTo>
                    <a:lnTo>
                      <a:pt x="105" y="52"/>
                    </a:lnTo>
                    <a:lnTo>
                      <a:pt x="105" y="0"/>
                    </a:lnTo>
                    <a:lnTo>
                      <a:pt x="105" y="30"/>
                    </a:lnTo>
                    <a:lnTo>
                      <a:pt x="112" y="37"/>
                    </a:lnTo>
                    <a:lnTo>
                      <a:pt x="112" y="52"/>
                    </a:lnTo>
                    <a:lnTo>
                      <a:pt x="112" y="7"/>
                    </a:lnTo>
                    <a:lnTo>
                      <a:pt x="112" y="22"/>
                    </a:lnTo>
                    <a:lnTo>
                      <a:pt x="120" y="30"/>
                    </a:lnTo>
                    <a:lnTo>
                      <a:pt x="120" y="52"/>
                    </a:lnTo>
                    <a:lnTo>
                      <a:pt x="120" y="7"/>
                    </a:lnTo>
                    <a:lnTo>
                      <a:pt x="120" y="30"/>
                    </a:lnTo>
                    <a:lnTo>
                      <a:pt x="127" y="37"/>
                    </a:lnTo>
                    <a:lnTo>
                      <a:pt x="127" y="45"/>
                    </a:lnTo>
                    <a:lnTo>
                      <a:pt x="127" y="15"/>
                    </a:lnTo>
                    <a:lnTo>
                      <a:pt x="127" y="37"/>
                    </a:lnTo>
                    <a:lnTo>
                      <a:pt x="135" y="45"/>
                    </a:lnTo>
                    <a:lnTo>
                      <a:pt x="135" y="52"/>
                    </a:lnTo>
                    <a:lnTo>
                      <a:pt x="135" y="15"/>
                    </a:lnTo>
                    <a:lnTo>
                      <a:pt x="135" y="37"/>
                    </a:lnTo>
                    <a:lnTo>
                      <a:pt x="142" y="30"/>
                    </a:lnTo>
                    <a:lnTo>
                      <a:pt x="142" y="52"/>
                    </a:lnTo>
                    <a:lnTo>
                      <a:pt x="142" y="15"/>
                    </a:lnTo>
                    <a:lnTo>
                      <a:pt x="142" y="37"/>
                    </a:lnTo>
                    <a:lnTo>
                      <a:pt x="150" y="45"/>
                    </a:lnTo>
                    <a:lnTo>
                      <a:pt x="150" y="45"/>
                    </a:lnTo>
                    <a:lnTo>
                      <a:pt x="150" y="15"/>
                    </a:lnTo>
                    <a:lnTo>
                      <a:pt x="150" y="37"/>
                    </a:lnTo>
                    <a:lnTo>
                      <a:pt x="157" y="45"/>
                    </a:lnTo>
                    <a:lnTo>
                      <a:pt x="157" y="52"/>
                    </a:lnTo>
                    <a:lnTo>
                      <a:pt x="157" y="7"/>
                    </a:lnTo>
                    <a:lnTo>
                      <a:pt x="157" y="22"/>
                    </a:lnTo>
                    <a:lnTo>
                      <a:pt x="165" y="30"/>
                    </a:lnTo>
                    <a:lnTo>
                      <a:pt x="165" y="22"/>
                    </a:lnTo>
                    <a:lnTo>
                      <a:pt x="165" y="45"/>
                    </a:lnTo>
                    <a:lnTo>
                      <a:pt x="172" y="37"/>
                    </a:lnTo>
                    <a:lnTo>
                      <a:pt x="172" y="45"/>
                    </a:lnTo>
                    <a:lnTo>
                      <a:pt x="172" y="15"/>
                    </a:lnTo>
                    <a:lnTo>
                      <a:pt x="172" y="37"/>
                    </a:lnTo>
                    <a:lnTo>
                      <a:pt x="180" y="30"/>
                    </a:lnTo>
                    <a:lnTo>
                      <a:pt x="180" y="67"/>
                    </a:lnTo>
                    <a:lnTo>
                      <a:pt x="180" y="0"/>
                    </a:lnTo>
                    <a:lnTo>
                      <a:pt x="180" y="30"/>
                    </a:lnTo>
                    <a:lnTo>
                      <a:pt x="187" y="37"/>
                    </a:lnTo>
                    <a:lnTo>
                      <a:pt x="187" y="45"/>
                    </a:lnTo>
                    <a:lnTo>
                      <a:pt x="187" y="15"/>
                    </a:lnTo>
                    <a:lnTo>
                      <a:pt x="187" y="30"/>
                    </a:lnTo>
                    <a:lnTo>
                      <a:pt x="195" y="22"/>
                    </a:lnTo>
                    <a:lnTo>
                      <a:pt x="195" y="52"/>
                    </a:lnTo>
                    <a:lnTo>
                      <a:pt x="195" y="0"/>
                    </a:lnTo>
                    <a:lnTo>
                      <a:pt x="195" y="37"/>
                    </a:lnTo>
                    <a:lnTo>
                      <a:pt x="202" y="30"/>
                    </a:lnTo>
                    <a:lnTo>
                      <a:pt x="202" y="45"/>
                    </a:lnTo>
                    <a:lnTo>
                      <a:pt x="202" y="22"/>
                    </a:lnTo>
                    <a:lnTo>
                      <a:pt x="202" y="30"/>
                    </a:lnTo>
                    <a:lnTo>
                      <a:pt x="210" y="37"/>
                    </a:lnTo>
                    <a:lnTo>
                      <a:pt x="210" y="45"/>
                    </a:lnTo>
                    <a:lnTo>
                      <a:pt x="210" y="15"/>
                    </a:lnTo>
                    <a:lnTo>
                      <a:pt x="210" y="37"/>
                    </a:lnTo>
                    <a:lnTo>
                      <a:pt x="217" y="30"/>
                    </a:lnTo>
                    <a:lnTo>
                      <a:pt x="217" y="45"/>
                    </a:lnTo>
                    <a:lnTo>
                      <a:pt x="217" y="22"/>
                    </a:lnTo>
                    <a:lnTo>
                      <a:pt x="217" y="37"/>
                    </a:lnTo>
                    <a:lnTo>
                      <a:pt x="225" y="30"/>
                    </a:lnTo>
                    <a:lnTo>
                      <a:pt x="225" y="45"/>
                    </a:lnTo>
                    <a:lnTo>
                      <a:pt x="225" y="22"/>
                    </a:lnTo>
                    <a:lnTo>
                      <a:pt x="225" y="30"/>
                    </a:lnTo>
                    <a:lnTo>
                      <a:pt x="232" y="37"/>
                    </a:lnTo>
                    <a:lnTo>
                      <a:pt x="232" y="52"/>
                    </a:lnTo>
                    <a:lnTo>
                      <a:pt x="232" y="22"/>
                    </a:lnTo>
                    <a:lnTo>
                      <a:pt x="232" y="37"/>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4" name="Freeform 70"/>
              <p:cNvSpPr>
                <a:spLocks/>
              </p:cNvSpPr>
              <p:nvPr/>
            </p:nvSpPr>
            <p:spPr bwMode="auto">
              <a:xfrm>
                <a:off x="1126" y="329"/>
                <a:ext cx="161" cy="112"/>
              </a:xfrm>
              <a:custGeom>
                <a:avLst/>
                <a:gdLst>
                  <a:gd name="T0" fmla="*/ 0 w 240"/>
                  <a:gd name="T1" fmla="*/ 45 h 112"/>
                  <a:gd name="T2" fmla="*/ 7 w 240"/>
                  <a:gd name="T3" fmla="*/ 37 h 112"/>
                  <a:gd name="T4" fmla="*/ 15 w 240"/>
                  <a:gd name="T5" fmla="*/ 67 h 112"/>
                  <a:gd name="T6" fmla="*/ 22 w 240"/>
                  <a:gd name="T7" fmla="*/ 45 h 112"/>
                  <a:gd name="T8" fmla="*/ 22 w 240"/>
                  <a:gd name="T9" fmla="*/ 52 h 112"/>
                  <a:gd name="T10" fmla="*/ 30 w 240"/>
                  <a:gd name="T11" fmla="*/ 30 h 112"/>
                  <a:gd name="T12" fmla="*/ 37 w 240"/>
                  <a:gd name="T13" fmla="*/ 75 h 112"/>
                  <a:gd name="T14" fmla="*/ 45 w 240"/>
                  <a:gd name="T15" fmla="*/ 52 h 112"/>
                  <a:gd name="T16" fmla="*/ 45 w 240"/>
                  <a:gd name="T17" fmla="*/ 52 h 112"/>
                  <a:gd name="T18" fmla="*/ 52 w 240"/>
                  <a:gd name="T19" fmla="*/ 30 h 112"/>
                  <a:gd name="T20" fmla="*/ 60 w 240"/>
                  <a:gd name="T21" fmla="*/ 60 h 112"/>
                  <a:gd name="T22" fmla="*/ 67 w 240"/>
                  <a:gd name="T23" fmla="*/ 52 h 112"/>
                  <a:gd name="T24" fmla="*/ 67 w 240"/>
                  <a:gd name="T25" fmla="*/ 45 h 112"/>
                  <a:gd name="T26" fmla="*/ 75 w 240"/>
                  <a:gd name="T27" fmla="*/ 30 h 112"/>
                  <a:gd name="T28" fmla="*/ 82 w 240"/>
                  <a:gd name="T29" fmla="*/ 30 h 112"/>
                  <a:gd name="T30" fmla="*/ 90 w 240"/>
                  <a:gd name="T31" fmla="*/ 67 h 112"/>
                  <a:gd name="T32" fmla="*/ 97 w 240"/>
                  <a:gd name="T33" fmla="*/ 45 h 112"/>
                  <a:gd name="T34" fmla="*/ 97 w 240"/>
                  <a:gd name="T35" fmla="*/ 45 h 112"/>
                  <a:gd name="T36" fmla="*/ 105 w 240"/>
                  <a:gd name="T37" fmla="*/ 30 h 112"/>
                  <a:gd name="T38" fmla="*/ 112 w 240"/>
                  <a:gd name="T39" fmla="*/ 75 h 112"/>
                  <a:gd name="T40" fmla="*/ 120 w 240"/>
                  <a:gd name="T41" fmla="*/ 52 h 112"/>
                  <a:gd name="T42" fmla="*/ 120 w 240"/>
                  <a:gd name="T43" fmla="*/ 45 h 112"/>
                  <a:gd name="T44" fmla="*/ 127 w 240"/>
                  <a:gd name="T45" fmla="*/ 22 h 112"/>
                  <a:gd name="T46" fmla="*/ 135 w 240"/>
                  <a:gd name="T47" fmla="*/ 75 h 112"/>
                  <a:gd name="T48" fmla="*/ 142 w 240"/>
                  <a:gd name="T49" fmla="*/ 60 h 112"/>
                  <a:gd name="T50" fmla="*/ 142 w 240"/>
                  <a:gd name="T51" fmla="*/ 37 h 112"/>
                  <a:gd name="T52" fmla="*/ 150 w 240"/>
                  <a:gd name="T53" fmla="*/ 30 h 112"/>
                  <a:gd name="T54" fmla="*/ 157 w 240"/>
                  <a:gd name="T55" fmla="*/ 67 h 112"/>
                  <a:gd name="T56" fmla="*/ 165 w 240"/>
                  <a:gd name="T57" fmla="*/ 45 h 112"/>
                  <a:gd name="T58" fmla="*/ 165 w 240"/>
                  <a:gd name="T59" fmla="*/ 45 h 112"/>
                  <a:gd name="T60" fmla="*/ 172 w 240"/>
                  <a:gd name="T61" fmla="*/ 37 h 112"/>
                  <a:gd name="T62" fmla="*/ 180 w 240"/>
                  <a:gd name="T63" fmla="*/ 67 h 112"/>
                  <a:gd name="T64" fmla="*/ 187 w 240"/>
                  <a:gd name="T65" fmla="*/ 60 h 112"/>
                  <a:gd name="T66" fmla="*/ 187 w 240"/>
                  <a:gd name="T67" fmla="*/ 37 h 112"/>
                  <a:gd name="T68" fmla="*/ 195 w 240"/>
                  <a:gd name="T69" fmla="*/ 30 h 112"/>
                  <a:gd name="T70" fmla="*/ 202 w 240"/>
                  <a:gd name="T71" fmla="*/ 67 h 112"/>
                  <a:gd name="T72" fmla="*/ 210 w 240"/>
                  <a:gd name="T73" fmla="*/ 37 h 112"/>
                  <a:gd name="T74" fmla="*/ 210 w 240"/>
                  <a:gd name="T75" fmla="*/ 60 h 112"/>
                  <a:gd name="T76" fmla="*/ 217 w 240"/>
                  <a:gd name="T77" fmla="*/ 7 h 112"/>
                  <a:gd name="T78" fmla="*/ 225 w 240"/>
                  <a:gd name="T79" fmla="*/ 97 h 112"/>
                  <a:gd name="T80" fmla="*/ 232 w 240"/>
                  <a:gd name="T81" fmla="*/ 60 h 112"/>
                  <a:gd name="T82" fmla="*/ 232 w 240"/>
                  <a:gd name="T83" fmla="*/ 6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2">
                    <a:moveTo>
                      <a:pt x="0" y="60"/>
                    </a:moveTo>
                    <a:lnTo>
                      <a:pt x="0" y="30"/>
                    </a:lnTo>
                    <a:lnTo>
                      <a:pt x="0" y="45"/>
                    </a:lnTo>
                    <a:lnTo>
                      <a:pt x="7" y="52"/>
                    </a:lnTo>
                    <a:lnTo>
                      <a:pt x="7" y="60"/>
                    </a:lnTo>
                    <a:lnTo>
                      <a:pt x="7" y="37"/>
                    </a:lnTo>
                    <a:lnTo>
                      <a:pt x="7" y="45"/>
                    </a:lnTo>
                    <a:lnTo>
                      <a:pt x="15" y="52"/>
                    </a:lnTo>
                    <a:lnTo>
                      <a:pt x="15" y="67"/>
                    </a:lnTo>
                    <a:lnTo>
                      <a:pt x="15" y="30"/>
                    </a:lnTo>
                    <a:lnTo>
                      <a:pt x="15" y="37"/>
                    </a:lnTo>
                    <a:lnTo>
                      <a:pt x="22" y="45"/>
                    </a:lnTo>
                    <a:lnTo>
                      <a:pt x="22" y="75"/>
                    </a:lnTo>
                    <a:lnTo>
                      <a:pt x="22" y="30"/>
                    </a:lnTo>
                    <a:lnTo>
                      <a:pt x="22" y="52"/>
                    </a:lnTo>
                    <a:lnTo>
                      <a:pt x="30" y="60"/>
                    </a:lnTo>
                    <a:lnTo>
                      <a:pt x="30" y="75"/>
                    </a:lnTo>
                    <a:lnTo>
                      <a:pt x="30" y="30"/>
                    </a:lnTo>
                    <a:lnTo>
                      <a:pt x="30" y="52"/>
                    </a:lnTo>
                    <a:lnTo>
                      <a:pt x="37" y="45"/>
                    </a:lnTo>
                    <a:lnTo>
                      <a:pt x="37" y="75"/>
                    </a:lnTo>
                    <a:lnTo>
                      <a:pt x="37" y="30"/>
                    </a:lnTo>
                    <a:lnTo>
                      <a:pt x="37" y="45"/>
                    </a:lnTo>
                    <a:lnTo>
                      <a:pt x="45" y="52"/>
                    </a:lnTo>
                    <a:lnTo>
                      <a:pt x="45" y="67"/>
                    </a:lnTo>
                    <a:lnTo>
                      <a:pt x="45" y="30"/>
                    </a:lnTo>
                    <a:lnTo>
                      <a:pt x="45" y="52"/>
                    </a:lnTo>
                    <a:lnTo>
                      <a:pt x="52" y="45"/>
                    </a:lnTo>
                    <a:lnTo>
                      <a:pt x="52" y="60"/>
                    </a:lnTo>
                    <a:lnTo>
                      <a:pt x="52" y="30"/>
                    </a:lnTo>
                    <a:lnTo>
                      <a:pt x="52" y="37"/>
                    </a:lnTo>
                    <a:lnTo>
                      <a:pt x="60" y="45"/>
                    </a:lnTo>
                    <a:lnTo>
                      <a:pt x="60" y="60"/>
                    </a:lnTo>
                    <a:lnTo>
                      <a:pt x="60" y="30"/>
                    </a:lnTo>
                    <a:lnTo>
                      <a:pt x="60" y="45"/>
                    </a:lnTo>
                    <a:lnTo>
                      <a:pt x="67" y="52"/>
                    </a:lnTo>
                    <a:lnTo>
                      <a:pt x="67" y="60"/>
                    </a:lnTo>
                    <a:lnTo>
                      <a:pt x="67" y="30"/>
                    </a:lnTo>
                    <a:lnTo>
                      <a:pt x="67" y="45"/>
                    </a:lnTo>
                    <a:lnTo>
                      <a:pt x="75" y="52"/>
                    </a:lnTo>
                    <a:lnTo>
                      <a:pt x="75" y="67"/>
                    </a:lnTo>
                    <a:lnTo>
                      <a:pt x="75" y="30"/>
                    </a:lnTo>
                    <a:lnTo>
                      <a:pt x="82" y="37"/>
                    </a:lnTo>
                    <a:lnTo>
                      <a:pt x="82" y="60"/>
                    </a:lnTo>
                    <a:lnTo>
                      <a:pt x="82" y="30"/>
                    </a:lnTo>
                    <a:lnTo>
                      <a:pt x="82" y="45"/>
                    </a:lnTo>
                    <a:lnTo>
                      <a:pt x="90" y="52"/>
                    </a:lnTo>
                    <a:lnTo>
                      <a:pt x="90" y="67"/>
                    </a:lnTo>
                    <a:lnTo>
                      <a:pt x="90" y="22"/>
                    </a:lnTo>
                    <a:lnTo>
                      <a:pt x="90" y="37"/>
                    </a:lnTo>
                    <a:lnTo>
                      <a:pt x="97" y="45"/>
                    </a:lnTo>
                    <a:lnTo>
                      <a:pt x="97" y="67"/>
                    </a:lnTo>
                    <a:lnTo>
                      <a:pt x="97" y="22"/>
                    </a:lnTo>
                    <a:lnTo>
                      <a:pt x="97" y="45"/>
                    </a:lnTo>
                    <a:lnTo>
                      <a:pt x="105" y="37"/>
                    </a:lnTo>
                    <a:lnTo>
                      <a:pt x="105" y="75"/>
                    </a:lnTo>
                    <a:lnTo>
                      <a:pt x="105" y="30"/>
                    </a:lnTo>
                    <a:lnTo>
                      <a:pt x="105" y="37"/>
                    </a:lnTo>
                    <a:lnTo>
                      <a:pt x="112" y="45"/>
                    </a:lnTo>
                    <a:lnTo>
                      <a:pt x="112" y="75"/>
                    </a:lnTo>
                    <a:lnTo>
                      <a:pt x="112" y="15"/>
                    </a:lnTo>
                    <a:lnTo>
                      <a:pt x="112" y="60"/>
                    </a:lnTo>
                    <a:lnTo>
                      <a:pt x="120" y="52"/>
                    </a:lnTo>
                    <a:lnTo>
                      <a:pt x="120" y="82"/>
                    </a:lnTo>
                    <a:lnTo>
                      <a:pt x="120" y="22"/>
                    </a:lnTo>
                    <a:lnTo>
                      <a:pt x="120" y="45"/>
                    </a:lnTo>
                    <a:lnTo>
                      <a:pt x="127" y="37"/>
                    </a:lnTo>
                    <a:lnTo>
                      <a:pt x="127" y="82"/>
                    </a:lnTo>
                    <a:lnTo>
                      <a:pt x="127" y="22"/>
                    </a:lnTo>
                    <a:lnTo>
                      <a:pt x="127" y="45"/>
                    </a:lnTo>
                    <a:lnTo>
                      <a:pt x="135" y="52"/>
                    </a:lnTo>
                    <a:lnTo>
                      <a:pt x="135" y="75"/>
                    </a:lnTo>
                    <a:lnTo>
                      <a:pt x="135" y="22"/>
                    </a:lnTo>
                    <a:lnTo>
                      <a:pt x="135" y="52"/>
                    </a:lnTo>
                    <a:lnTo>
                      <a:pt x="142" y="60"/>
                    </a:lnTo>
                    <a:lnTo>
                      <a:pt x="142" y="60"/>
                    </a:lnTo>
                    <a:lnTo>
                      <a:pt x="142" y="30"/>
                    </a:lnTo>
                    <a:lnTo>
                      <a:pt x="142" y="37"/>
                    </a:lnTo>
                    <a:lnTo>
                      <a:pt x="150" y="45"/>
                    </a:lnTo>
                    <a:lnTo>
                      <a:pt x="150" y="60"/>
                    </a:lnTo>
                    <a:lnTo>
                      <a:pt x="150" y="30"/>
                    </a:lnTo>
                    <a:lnTo>
                      <a:pt x="150" y="45"/>
                    </a:lnTo>
                    <a:lnTo>
                      <a:pt x="157" y="52"/>
                    </a:lnTo>
                    <a:lnTo>
                      <a:pt x="157" y="67"/>
                    </a:lnTo>
                    <a:lnTo>
                      <a:pt x="157" y="30"/>
                    </a:lnTo>
                    <a:lnTo>
                      <a:pt x="157" y="37"/>
                    </a:lnTo>
                    <a:lnTo>
                      <a:pt x="165" y="45"/>
                    </a:lnTo>
                    <a:lnTo>
                      <a:pt x="165" y="67"/>
                    </a:lnTo>
                    <a:lnTo>
                      <a:pt x="165" y="37"/>
                    </a:lnTo>
                    <a:lnTo>
                      <a:pt x="165" y="45"/>
                    </a:lnTo>
                    <a:lnTo>
                      <a:pt x="172" y="52"/>
                    </a:lnTo>
                    <a:lnTo>
                      <a:pt x="172" y="75"/>
                    </a:lnTo>
                    <a:lnTo>
                      <a:pt x="172" y="37"/>
                    </a:lnTo>
                    <a:lnTo>
                      <a:pt x="172" y="52"/>
                    </a:lnTo>
                    <a:lnTo>
                      <a:pt x="180" y="45"/>
                    </a:lnTo>
                    <a:lnTo>
                      <a:pt x="180" y="67"/>
                    </a:lnTo>
                    <a:lnTo>
                      <a:pt x="180" y="22"/>
                    </a:lnTo>
                    <a:lnTo>
                      <a:pt x="180" y="52"/>
                    </a:lnTo>
                    <a:lnTo>
                      <a:pt x="187" y="60"/>
                    </a:lnTo>
                    <a:lnTo>
                      <a:pt x="187" y="75"/>
                    </a:lnTo>
                    <a:lnTo>
                      <a:pt x="187" y="22"/>
                    </a:lnTo>
                    <a:lnTo>
                      <a:pt x="187" y="37"/>
                    </a:lnTo>
                    <a:lnTo>
                      <a:pt x="195" y="45"/>
                    </a:lnTo>
                    <a:lnTo>
                      <a:pt x="195" y="60"/>
                    </a:lnTo>
                    <a:lnTo>
                      <a:pt x="195" y="30"/>
                    </a:lnTo>
                    <a:lnTo>
                      <a:pt x="195" y="45"/>
                    </a:lnTo>
                    <a:lnTo>
                      <a:pt x="202" y="52"/>
                    </a:lnTo>
                    <a:lnTo>
                      <a:pt x="202" y="67"/>
                    </a:lnTo>
                    <a:lnTo>
                      <a:pt x="202" y="30"/>
                    </a:lnTo>
                    <a:lnTo>
                      <a:pt x="202" y="45"/>
                    </a:lnTo>
                    <a:lnTo>
                      <a:pt x="210" y="37"/>
                    </a:lnTo>
                    <a:lnTo>
                      <a:pt x="210" y="112"/>
                    </a:lnTo>
                    <a:lnTo>
                      <a:pt x="210" y="0"/>
                    </a:lnTo>
                    <a:lnTo>
                      <a:pt x="210" y="60"/>
                    </a:lnTo>
                    <a:lnTo>
                      <a:pt x="217" y="52"/>
                    </a:lnTo>
                    <a:lnTo>
                      <a:pt x="217" y="75"/>
                    </a:lnTo>
                    <a:lnTo>
                      <a:pt x="217" y="7"/>
                    </a:lnTo>
                    <a:lnTo>
                      <a:pt x="217" y="52"/>
                    </a:lnTo>
                    <a:lnTo>
                      <a:pt x="225" y="60"/>
                    </a:lnTo>
                    <a:lnTo>
                      <a:pt x="225" y="97"/>
                    </a:lnTo>
                    <a:lnTo>
                      <a:pt x="225" y="7"/>
                    </a:lnTo>
                    <a:lnTo>
                      <a:pt x="225" y="52"/>
                    </a:lnTo>
                    <a:lnTo>
                      <a:pt x="232" y="60"/>
                    </a:lnTo>
                    <a:lnTo>
                      <a:pt x="232" y="67"/>
                    </a:lnTo>
                    <a:lnTo>
                      <a:pt x="232" y="15"/>
                    </a:lnTo>
                    <a:lnTo>
                      <a:pt x="232" y="60"/>
                    </a:lnTo>
                    <a:lnTo>
                      <a:pt x="240" y="52"/>
                    </a:lnTo>
                    <a:lnTo>
                      <a:pt x="240" y="8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5" name="Freeform 71"/>
              <p:cNvSpPr>
                <a:spLocks/>
              </p:cNvSpPr>
              <p:nvPr/>
            </p:nvSpPr>
            <p:spPr bwMode="auto">
              <a:xfrm>
                <a:off x="1287" y="336"/>
                <a:ext cx="161" cy="75"/>
              </a:xfrm>
              <a:custGeom>
                <a:avLst/>
                <a:gdLst>
                  <a:gd name="T0" fmla="*/ 0 w 240"/>
                  <a:gd name="T1" fmla="*/ 38 h 75"/>
                  <a:gd name="T2" fmla="*/ 7 w 240"/>
                  <a:gd name="T3" fmla="*/ 8 h 75"/>
                  <a:gd name="T4" fmla="*/ 15 w 240"/>
                  <a:gd name="T5" fmla="*/ 68 h 75"/>
                  <a:gd name="T6" fmla="*/ 22 w 240"/>
                  <a:gd name="T7" fmla="*/ 23 h 75"/>
                  <a:gd name="T8" fmla="*/ 22 w 240"/>
                  <a:gd name="T9" fmla="*/ 53 h 75"/>
                  <a:gd name="T10" fmla="*/ 30 w 240"/>
                  <a:gd name="T11" fmla="*/ 8 h 75"/>
                  <a:gd name="T12" fmla="*/ 37 w 240"/>
                  <a:gd name="T13" fmla="*/ 75 h 75"/>
                  <a:gd name="T14" fmla="*/ 45 w 240"/>
                  <a:gd name="T15" fmla="*/ 38 h 75"/>
                  <a:gd name="T16" fmla="*/ 45 w 240"/>
                  <a:gd name="T17" fmla="*/ 30 h 75"/>
                  <a:gd name="T18" fmla="*/ 52 w 240"/>
                  <a:gd name="T19" fmla="*/ 15 h 75"/>
                  <a:gd name="T20" fmla="*/ 60 w 240"/>
                  <a:gd name="T21" fmla="*/ 60 h 75"/>
                  <a:gd name="T22" fmla="*/ 67 w 240"/>
                  <a:gd name="T23" fmla="*/ 45 h 75"/>
                  <a:gd name="T24" fmla="*/ 67 w 240"/>
                  <a:gd name="T25" fmla="*/ 45 h 75"/>
                  <a:gd name="T26" fmla="*/ 75 w 240"/>
                  <a:gd name="T27" fmla="*/ 8 h 75"/>
                  <a:gd name="T28" fmla="*/ 82 w 240"/>
                  <a:gd name="T29" fmla="*/ 60 h 75"/>
                  <a:gd name="T30" fmla="*/ 90 w 240"/>
                  <a:gd name="T31" fmla="*/ 38 h 75"/>
                  <a:gd name="T32" fmla="*/ 90 w 240"/>
                  <a:gd name="T33" fmla="*/ 30 h 75"/>
                  <a:gd name="T34" fmla="*/ 97 w 240"/>
                  <a:gd name="T35" fmla="*/ 23 h 75"/>
                  <a:gd name="T36" fmla="*/ 105 w 240"/>
                  <a:gd name="T37" fmla="*/ 60 h 75"/>
                  <a:gd name="T38" fmla="*/ 112 w 240"/>
                  <a:gd name="T39" fmla="*/ 38 h 75"/>
                  <a:gd name="T40" fmla="*/ 112 w 240"/>
                  <a:gd name="T41" fmla="*/ 30 h 75"/>
                  <a:gd name="T42" fmla="*/ 120 w 240"/>
                  <a:gd name="T43" fmla="*/ 30 h 75"/>
                  <a:gd name="T44" fmla="*/ 127 w 240"/>
                  <a:gd name="T45" fmla="*/ 53 h 75"/>
                  <a:gd name="T46" fmla="*/ 135 w 240"/>
                  <a:gd name="T47" fmla="*/ 45 h 75"/>
                  <a:gd name="T48" fmla="*/ 135 w 240"/>
                  <a:gd name="T49" fmla="*/ 38 h 75"/>
                  <a:gd name="T50" fmla="*/ 142 w 240"/>
                  <a:gd name="T51" fmla="*/ 30 h 75"/>
                  <a:gd name="T52" fmla="*/ 150 w 240"/>
                  <a:gd name="T53" fmla="*/ 53 h 75"/>
                  <a:gd name="T54" fmla="*/ 157 w 240"/>
                  <a:gd name="T55" fmla="*/ 45 h 75"/>
                  <a:gd name="T56" fmla="*/ 157 w 240"/>
                  <a:gd name="T57" fmla="*/ 45 h 75"/>
                  <a:gd name="T58" fmla="*/ 165 w 240"/>
                  <a:gd name="T59" fmla="*/ 23 h 75"/>
                  <a:gd name="T60" fmla="*/ 172 w 240"/>
                  <a:gd name="T61" fmla="*/ 53 h 75"/>
                  <a:gd name="T62" fmla="*/ 180 w 240"/>
                  <a:gd name="T63" fmla="*/ 38 h 75"/>
                  <a:gd name="T64" fmla="*/ 180 w 240"/>
                  <a:gd name="T65" fmla="*/ 30 h 75"/>
                  <a:gd name="T66" fmla="*/ 187 w 240"/>
                  <a:gd name="T67" fmla="*/ 30 h 75"/>
                  <a:gd name="T68" fmla="*/ 195 w 240"/>
                  <a:gd name="T69" fmla="*/ 53 h 75"/>
                  <a:gd name="T70" fmla="*/ 202 w 240"/>
                  <a:gd name="T71" fmla="*/ 38 h 75"/>
                  <a:gd name="T72" fmla="*/ 202 w 240"/>
                  <a:gd name="T73" fmla="*/ 38 h 75"/>
                  <a:gd name="T74" fmla="*/ 210 w 240"/>
                  <a:gd name="T75" fmla="*/ 30 h 75"/>
                  <a:gd name="T76" fmla="*/ 217 w 240"/>
                  <a:gd name="T77" fmla="*/ 53 h 75"/>
                  <a:gd name="T78" fmla="*/ 225 w 240"/>
                  <a:gd name="T79" fmla="*/ 38 h 75"/>
                  <a:gd name="T80" fmla="*/ 225 w 240"/>
                  <a:gd name="T81" fmla="*/ 30 h 75"/>
                  <a:gd name="T82" fmla="*/ 232 w 24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75"/>
                    </a:moveTo>
                    <a:lnTo>
                      <a:pt x="0" y="8"/>
                    </a:lnTo>
                    <a:lnTo>
                      <a:pt x="0" y="38"/>
                    </a:lnTo>
                    <a:lnTo>
                      <a:pt x="7" y="45"/>
                    </a:lnTo>
                    <a:lnTo>
                      <a:pt x="7" y="68"/>
                    </a:lnTo>
                    <a:lnTo>
                      <a:pt x="7" y="8"/>
                    </a:lnTo>
                    <a:lnTo>
                      <a:pt x="7" y="45"/>
                    </a:lnTo>
                    <a:lnTo>
                      <a:pt x="15" y="38"/>
                    </a:lnTo>
                    <a:lnTo>
                      <a:pt x="15" y="68"/>
                    </a:lnTo>
                    <a:lnTo>
                      <a:pt x="15" y="0"/>
                    </a:lnTo>
                    <a:lnTo>
                      <a:pt x="15" y="30"/>
                    </a:lnTo>
                    <a:lnTo>
                      <a:pt x="22" y="23"/>
                    </a:lnTo>
                    <a:lnTo>
                      <a:pt x="22" y="75"/>
                    </a:lnTo>
                    <a:lnTo>
                      <a:pt x="22" y="0"/>
                    </a:lnTo>
                    <a:lnTo>
                      <a:pt x="22" y="53"/>
                    </a:lnTo>
                    <a:lnTo>
                      <a:pt x="30" y="45"/>
                    </a:lnTo>
                    <a:lnTo>
                      <a:pt x="30" y="68"/>
                    </a:lnTo>
                    <a:lnTo>
                      <a:pt x="30" y="8"/>
                    </a:lnTo>
                    <a:lnTo>
                      <a:pt x="30" y="60"/>
                    </a:lnTo>
                    <a:lnTo>
                      <a:pt x="37" y="53"/>
                    </a:lnTo>
                    <a:lnTo>
                      <a:pt x="37" y="75"/>
                    </a:lnTo>
                    <a:lnTo>
                      <a:pt x="37" y="8"/>
                    </a:lnTo>
                    <a:lnTo>
                      <a:pt x="37" y="45"/>
                    </a:lnTo>
                    <a:lnTo>
                      <a:pt x="45" y="38"/>
                    </a:lnTo>
                    <a:lnTo>
                      <a:pt x="45" y="68"/>
                    </a:lnTo>
                    <a:lnTo>
                      <a:pt x="45" y="15"/>
                    </a:lnTo>
                    <a:lnTo>
                      <a:pt x="45" y="30"/>
                    </a:lnTo>
                    <a:lnTo>
                      <a:pt x="52" y="38"/>
                    </a:lnTo>
                    <a:lnTo>
                      <a:pt x="52" y="60"/>
                    </a:lnTo>
                    <a:lnTo>
                      <a:pt x="52" y="15"/>
                    </a:lnTo>
                    <a:lnTo>
                      <a:pt x="52" y="38"/>
                    </a:lnTo>
                    <a:lnTo>
                      <a:pt x="60" y="30"/>
                    </a:lnTo>
                    <a:lnTo>
                      <a:pt x="60" y="60"/>
                    </a:lnTo>
                    <a:lnTo>
                      <a:pt x="60" y="15"/>
                    </a:lnTo>
                    <a:lnTo>
                      <a:pt x="60" y="53"/>
                    </a:lnTo>
                    <a:lnTo>
                      <a:pt x="67" y="45"/>
                    </a:lnTo>
                    <a:lnTo>
                      <a:pt x="67" y="53"/>
                    </a:lnTo>
                    <a:lnTo>
                      <a:pt x="67" y="15"/>
                    </a:lnTo>
                    <a:lnTo>
                      <a:pt x="67" y="45"/>
                    </a:lnTo>
                    <a:lnTo>
                      <a:pt x="75" y="38"/>
                    </a:lnTo>
                    <a:lnTo>
                      <a:pt x="75" y="60"/>
                    </a:lnTo>
                    <a:lnTo>
                      <a:pt x="75" y="8"/>
                    </a:lnTo>
                    <a:lnTo>
                      <a:pt x="75" y="38"/>
                    </a:lnTo>
                    <a:lnTo>
                      <a:pt x="82" y="30"/>
                    </a:lnTo>
                    <a:lnTo>
                      <a:pt x="82" y="60"/>
                    </a:lnTo>
                    <a:lnTo>
                      <a:pt x="82" y="30"/>
                    </a:lnTo>
                    <a:lnTo>
                      <a:pt x="82" y="45"/>
                    </a:lnTo>
                    <a:lnTo>
                      <a:pt x="90" y="38"/>
                    </a:lnTo>
                    <a:lnTo>
                      <a:pt x="90" y="53"/>
                    </a:lnTo>
                    <a:lnTo>
                      <a:pt x="90" y="23"/>
                    </a:lnTo>
                    <a:lnTo>
                      <a:pt x="90" y="30"/>
                    </a:lnTo>
                    <a:lnTo>
                      <a:pt x="97" y="38"/>
                    </a:lnTo>
                    <a:lnTo>
                      <a:pt x="97" y="68"/>
                    </a:lnTo>
                    <a:lnTo>
                      <a:pt x="97" y="23"/>
                    </a:lnTo>
                    <a:lnTo>
                      <a:pt x="97" y="30"/>
                    </a:lnTo>
                    <a:lnTo>
                      <a:pt x="105" y="38"/>
                    </a:lnTo>
                    <a:lnTo>
                      <a:pt x="105" y="60"/>
                    </a:lnTo>
                    <a:lnTo>
                      <a:pt x="105" y="30"/>
                    </a:lnTo>
                    <a:lnTo>
                      <a:pt x="105" y="45"/>
                    </a:lnTo>
                    <a:lnTo>
                      <a:pt x="112" y="38"/>
                    </a:lnTo>
                    <a:lnTo>
                      <a:pt x="112" y="53"/>
                    </a:lnTo>
                    <a:lnTo>
                      <a:pt x="112" y="23"/>
                    </a:lnTo>
                    <a:lnTo>
                      <a:pt x="112" y="30"/>
                    </a:lnTo>
                    <a:lnTo>
                      <a:pt x="120" y="38"/>
                    </a:lnTo>
                    <a:lnTo>
                      <a:pt x="120" y="60"/>
                    </a:lnTo>
                    <a:lnTo>
                      <a:pt x="120" y="30"/>
                    </a:lnTo>
                    <a:lnTo>
                      <a:pt x="120" y="38"/>
                    </a:lnTo>
                    <a:lnTo>
                      <a:pt x="127" y="30"/>
                    </a:lnTo>
                    <a:lnTo>
                      <a:pt x="127" y="53"/>
                    </a:lnTo>
                    <a:lnTo>
                      <a:pt x="127" y="23"/>
                    </a:lnTo>
                    <a:lnTo>
                      <a:pt x="127" y="53"/>
                    </a:lnTo>
                    <a:lnTo>
                      <a:pt x="135" y="45"/>
                    </a:lnTo>
                    <a:lnTo>
                      <a:pt x="135" y="60"/>
                    </a:lnTo>
                    <a:lnTo>
                      <a:pt x="135" y="30"/>
                    </a:lnTo>
                    <a:lnTo>
                      <a:pt x="135" y="38"/>
                    </a:lnTo>
                    <a:lnTo>
                      <a:pt x="142" y="45"/>
                    </a:lnTo>
                    <a:lnTo>
                      <a:pt x="142" y="53"/>
                    </a:lnTo>
                    <a:lnTo>
                      <a:pt x="142" y="30"/>
                    </a:lnTo>
                    <a:lnTo>
                      <a:pt x="142" y="38"/>
                    </a:lnTo>
                    <a:lnTo>
                      <a:pt x="150" y="30"/>
                    </a:lnTo>
                    <a:lnTo>
                      <a:pt x="150" y="53"/>
                    </a:lnTo>
                    <a:lnTo>
                      <a:pt x="150" y="30"/>
                    </a:lnTo>
                    <a:lnTo>
                      <a:pt x="150" y="38"/>
                    </a:lnTo>
                    <a:lnTo>
                      <a:pt x="157" y="45"/>
                    </a:lnTo>
                    <a:lnTo>
                      <a:pt x="157" y="53"/>
                    </a:lnTo>
                    <a:lnTo>
                      <a:pt x="157" y="23"/>
                    </a:lnTo>
                    <a:lnTo>
                      <a:pt x="157" y="45"/>
                    </a:lnTo>
                    <a:lnTo>
                      <a:pt x="165" y="38"/>
                    </a:lnTo>
                    <a:lnTo>
                      <a:pt x="165" y="53"/>
                    </a:lnTo>
                    <a:lnTo>
                      <a:pt x="165" y="23"/>
                    </a:lnTo>
                    <a:lnTo>
                      <a:pt x="165" y="38"/>
                    </a:lnTo>
                    <a:lnTo>
                      <a:pt x="172" y="45"/>
                    </a:lnTo>
                    <a:lnTo>
                      <a:pt x="172" y="53"/>
                    </a:lnTo>
                    <a:lnTo>
                      <a:pt x="172" y="30"/>
                    </a:lnTo>
                    <a:lnTo>
                      <a:pt x="172" y="45"/>
                    </a:lnTo>
                    <a:lnTo>
                      <a:pt x="180" y="38"/>
                    </a:lnTo>
                    <a:lnTo>
                      <a:pt x="180" y="53"/>
                    </a:lnTo>
                    <a:lnTo>
                      <a:pt x="180" y="30"/>
                    </a:lnTo>
                    <a:lnTo>
                      <a:pt x="180" y="30"/>
                    </a:lnTo>
                    <a:lnTo>
                      <a:pt x="187" y="38"/>
                    </a:lnTo>
                    <a:lnTo>
                      <a:pt x="187" y="53"/>
                    </a:lnTo>
                    <a:lnTo>
                      <a:pt x="187" y="30"/>
                    </a:lnTo>
                    <a:lnTo>
                      <a:pt x="187" y="38"/>
                    </a:lnTo>
                    <a:lnTo>
                      <a:pt x="195" y="30"/>
                    </a:lnTo>
                    <a:lnTo>
                      <a:pt x="195" y="53"/>
                    </a:lnTo>
                    <a:lnTo>
                      <a:pt x="195" y="30"/>
                    </a:lnTo>
                    <a:lnTo>
                      <a:pt x="195" y="45"/>
                    </a:lnTo>
                    <a:lnTo>
                      <a:pt x="202" y="38"/>
                    </a:lnTo>
                    <a:lnTo>
                      <a:pt x="202" y="53"/>
                    </a:lnTo>
                    <a:lnTo>
                      <a:pt x="202" y="30"/>
                    </a:lnTo>
                    <a:lnTo>
                      <a:pt x="202" y="38"/>
                    </a:lnTo>
                    <a:lnTo>
                      <a:pt x="210" y="45"/>
                    </a:lnTo>
                    <a:lnTo>
                      <a:pt x="210" y="53"/>
                    </a:lnTo>
                    <a:lnTo>
                      <a:pt x="210" y="30"/>
                    </a:lnTo>
                    <a:lnTo>
                      <a:pt x="210" y="38"/>
                    </a:lnTo>
                    <a:lnTo>
                      <a:pt x="217" y="30"/>
                    </a:lnTo>
                    <a:lnTo>
                      <a:pt x="217" y="53"/>
                    </a:lnTo>
                    <a:lnTo>
                      <a:pt x="217" y="23"/>
                    </a:lnTo>
                    <a:lnTo>
                      <a:pt x="217" y="45"/>
                    </a:lnTo>
                    <a:lnTo>
                      <a:pt x="225" y="38"/>
                    </a:lnTo>
                    <a:lnTo>
                      <a:pt x="225" y="53"/>
                    </a:lnTo>
                    <a:lnTo>
                      <a:pt x="225" y="30"/>
                    </a:lnTo>
                    <a:lnTo>
                      <a:pt x="225" y="30"/>
                    </a:lnTo>
                    <a:lnTo>
                      <a:pt x="232" y="38"/>
                    </a:lnTo>
                    <a:lnTo>
                      <a:pt x="232" y="53"/>
                    </a:lnTo>
                    <a:lnTo>
                      <a:pt x="232" y="30"/>
                    </a:lnTo>
                    <a:lnTo>
                      <a:pt x="232" y="3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6" name="Freeform 72"/>
              <p:cNvSpPr>
                <a:spLocks/>
              </p:cNvSpPr>
              <p:nvPr/>
            </p:nvSpPr>
            <p:spPr bwMode="auto">
              <a:xfrm>
                <a:off x="1448" y="351"/>
                <a:ext cx="162" cy="53"/>
              </a:xfrm>
              <a:custGeom>
                <a:avLst/>
                <a:gdLst>
                  <a:gd name="T0" fmla="*/ 0 w 240"/>
                  <a:gd name="T1" fmla="*/ 15 h 53"/>
                  <a:gd name="T2" fmla="*/ 7 w 240"/>
                  <a:gd name="T3" fmla="*/ 38 h 53"/>
                  <a:gd name="T4" fmla="*/ 15 w 240"/>
                  <a:gd name="T5" fmla="*/ 30 h 53"/>
                  <a:gd name="T6" fmla="*/ 22 w 240"/>
                  <a:gd name="T7" fmla="*/ 23 h 53"/>
                  <a:gd name="T8" fmla="*/ 22 w 240"/>
                  <a:gd name="T9" fmla="*/ 30 h 53"/>
                  <a:gd name="T10" fmla="*/ 30 w 240"/>
                  <a:gd name="T11" fmla="*/ 15 h 53"/>
                  <a:gd name="T12" fmla="*/ 37 w 240"/>
                  <a:gd name="T13" fmla="*/ 38 h 53"/>
                  <a:gd name="T14" fmla="*/ 45 w 240"/>
                  <a:gd name="T15" fmla="*/ 15 h 53"/>
                  <a:gd name="T16" fmla="*/ 45 w 240"/>
                  <a:gd name="T17" fmla="*/ 30 h 53"/>
                  <a:gd name="T18" fmla="*/ 52 w 240"/>
                  <a:gd name="T19" fmla="*/ 15 h 53"/>
                  <a:gd name="T20" fmla="*/ 60 w 240"/>
                  <a:gd name="T21" fmla="*/ 38 h 53"/>
                  <a:gd name="T22" fmla="*/ 67 w 240"/>
                  <a:gd name="T23" fmla="*/ 30 h 53"/>
                  <a:gd name="T24" fmla="*/ 67 w 240"/>
                  <a:gd name="T25" fmla="*/ 30 h 53"/>
                  <a:gd name="T26" fmla="*/ 75 w 240"/>
                  <a:gd name="T27" fmla="*/ 15 h 53"/>
                  <a:gd name="T28" fmla="*/ 82 w 240"/>
                  <a:gd name="T29" fmla="*/ 38 h 53"/>
                  <a:gd name="T30" fmla="*/ 90 w 240"/>
                  <a:gd name="T31" fmla="*/ 15 h 53"/>
                  <a:gd name="T32" fmla="*/ 90 w 240"/>
                  <a:gd name="T33" fmla="*/ 30 h 53"/>
                  <a:gd name="T34" fmla="*/ 97 w 240"/>
                  <a:gd name="T35" fmla="*/ 15 h 53"/>
                  <a:gd name="T36" fmla="*/ 105 w 240"/>
                  <a:gd name="T37" fmla="*/ 45 h 53"/>
                  <a:gd name="T38" fmla="*/ 112 w 240"/>
                  <a:gd name="T39" fmla="*/ 23 h 53"/>
                  <a:gd name="T40" fmla="*/ 112 w 240"/>
                  <a:gd name="T41" fmla="*/ 38 h 53"/>
                  <a:gd name="T42" fmla="*/ 120 w 240"/>
                  <a:gd name="T43" fmla="*/ 15 h 53"/>
                  <a:gd name="T44" fmla="*/ 127 w 240"/>
                  <a:gd name="T45" fmla="*/ 38 h 53"/>
                  <a:gd name="T46" fmla="*/ 135 w 240"/>
                  <a:gd name="T47" fmla="*/ 23 h 53"/>
                  <a:gd name="T48" fmla="*/ 135 w 240"/>
                  <a:gd name="T49" fmla="*/ 30 h 53"/>
                  <a:gd name="T50" fmla="*/ 142 w 240"/>
                  <a:gd name="T51" fmla="*/ 8 h 53"/>
                  <a:gd name="T52" fmla="*/ 150 w 240"/>
                  <a:gd name="T53" fmla="*/ 38 h 53"/>
                  <a:gd name="T54" fmla="*/ 157 w 240"/>
                  <a:gd name="T55" fmla="*/ 15 h 53"/>
                  <a:gd name="T56" fmla="*/ 157 w 240"/>
                  <a:gd name="T57" fmla="*/ 30 h 53"/>
                  <a:gd name="T58" fmla="*/ 165 w 240"/>
                  <a:gd name="T59" fmla="*/ 15 h 53"/>
                  <a:gd name="T60" fmla="*/ 172 w 240"/>
                  <a:gd name="T61" fmla="*/ 45 h 53"/>
                  <a:gd name="T62" fmla="*/ 180 w 240"/>
                  <a:gd name="T63" fmla="*/ 30 h 53"/>
                  <a:gd name="T64" fmla="*/ 180 w 240"/>
                  <a:gd name="T65" fmla="*/ 30 h 53"/>
                  <a:gd name="T66" fmla="*/ 187 w 240"/>
                  <a:gd name="T67" fmla="*/ 0 h 53"/>
                  <a:gd name="T68" fmla="*/ 195 w 240"/>
                  <a:gd name="T69" fmla="*/ 53 h 53"/>
                  <a:gd name="T70" fmla="*/ 202 w 240"/>
                  <a:gd name="T71" fmla="*/ 23 h 53"/>
                  <a:gd name="T72" fmla="*/ 202 w 240"/>
                  <a:gd name="T73" fmla="*/ 30 h 53"/>
                  <a:gd name="T74" fmla="*/ 210 w 240"/>
                  <a:gd name="T75" fmla="*/ 8 h 53"/>
                  <a:gd name="T76" fmla="*/ 217 w 240"/>
                  <a:gd name="T77" fmla="*/ 53 h 53"/>
                  <a:gd name="T78" fmla="*/ 225 w 240"/>
                  <a:gd name="T79" fmla="*/ 23 h 53"/>
                  <a:gd name="T80" fmla="*/ 225 w 240"/>
                  <a:gd name="T81" fmla="*/ 23 h 53"/>
                  <a:gd name="T82" fmla="*/ 232 w 240"/>
                  <a:gd name="T83"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15"/>
                    </a:moveTo>
                    <a:lnTo>
                      <a:pt x="0" y="38"/>
                    </a:lnTo>
                    <a:lnTo>
                      <a:pt x="0" y="15"/>
                    </a:lnTo>
                    <a:lnTo>
                      <a:pt x="0" y="23"/>
                    </a:lnTo>
                    <a:lnTo>
                      <a:pt x="7" y="30"/>
                    </a:lnTo>
                    <a:lnTo>
                      <a:pt x="7" y="38"/>
                    </a:lnTo>
                    <a:lnTo>
                      <a:pt x="7" y="15"/>
                    </a:lnTo>
                    <a:lnTo>
                      <a:pt x="15" y="23"/>
                    </a:lnTo>
                    <a:lnTo>
                      <a:pt x="15" y="30"/>
                    </a:lnTo>
                    <a:lnTo>
                      <a:pt x="15" y="15"/>
                    </a:lnTo>
                    <a:lnTo>
                      <a:pt x="15" y="30"/>
                    </a:lnTo>
                    <a:lnTo>
                      <a:pt x="22" y="23"/>
                    </a:lnTo>
                    <a:lnTo>
                      <a:pt x="22" y="38"/>
                    </a:lnTo>
                    <a:lnTo>
                      <a:pt x="22" y="15"/>
                    </a:lnTo>
                    <a:lnTo>
                      <a:pt x="22" y="30"/>
                    </a:lnTo>
                    <a:lnTo>
                      <a:pt x="30" y="23"/>
                    </a:lnTo>
                    <a:lnTo>
                      <a:pt x="30" y="38"/>
                    </a:lnTo>
                    <a:lnTo>
                      <a:pt x="30" y="15"/>
                    </a:lnTo>
                    <a:lnTo>
                      <a:pt x="30" y="15"/>
                    </a:lnTo>
                    <a:lnTo>
                      <a:pt x="37" y="23"/>
                    </a:lnTo>
                    <a:lnTo>
                      <a:pt x="37" y="38"/>
                    </a:lnTo>
                    <a:lnTo>
                      <a:pt x="37" y="15"/>
                    </a:lnTo>
                    <a:lnTo>
                      <a:pt x="37" y="23"/>
                    </a:lnTo>
                    <a:lnTo>
                      <a:pt x="45" y="15"/>
                    </a:lnTo>
                    <a:lnTo>
                      <a:pt x="45" y="38"/>
                    </a:lnTo>
                    <a:lnTo>
                      <a:pt x="45" y="15"/>
                    </a:lnTo>
                    <a:lnTo>
                      <a:pt x="45" y="30"/>
                    </a:lnTo>
                    <a:lnTo>
                      <a:pt x="52" y="23"/>
                    </a:lnTo>
                    <a:lnTo>
                      <a:pt x="52" y="38"/>
                    </a:lnTo>
                    <a:lnTo>
                      <a:pt x="52" y="15"/>
                    </a:lnTo>
                    <a:lnTo>
                      <a:pt x="52" y="15"/>
                    </a:lnTo>
                    <a:lnTo>
                      <a:pt x="60" y="23"/>
                    </a:lnTo>
                    <a:lnTo>
                      <a:pt x="60" y="38"/>
                    </a:lnTo>
                    <a:lnTo>
                      <a:pt x="60" y="15"/>
                    </a:lnTo>
                    <a:lnTo>
                      <a:pt x="60" y="23"/>
                    </a:lnTo>
                    <a:lnTo>
                      <a:pt x="67" y="30"/>
                    </a:lnTo>
                    <a:lnTo>
                      <a:pt x="67" y="38"/>
                    </a:lnTo>
                    <a:lnTo>
                      <a:pt x="67" y="15"/>
                    </a:lnTo>
                    <a:lnTo>
                      <a:pt x="67" y="30"/>
                    </a:lnTo>
                    <a:lnTo>
                      <a:pt x="75" y="23"/>
                    </a:lnTo>
                    <a:lnTo>
                      <a:pt x="75" y="38"/>
                    </a:lnTo>
                    <a:lnTo>
                      <a:pt x="75" y="15"/>
                    </a:lnTo>
                    <a:lnTo>
                      <a:pt x="75" y="23"/>
                    </a:lnTo>
                    <a:lnTo>
                      <a:pt x="82" y="30"/>
                    </a:lnTo>
                    <a:lnTo>
                      <a:pt x="82" y="38"/>
                    </a:lnTo>
                    <a:lnTo>
                      <a:pt x="82" y="8"/>
                    </a:lnTo>
                    <a:lnTo>
                      <a:pt x="82" y="8"/>
                    </a:lnTo>
                    <a:lnTo>
                      <a:pt x="90" y="15"/>
                    </a:lnTo>
                    <a:lnTo>
                      <a:pt x="90" y="38"/>
                    </a:lnTo>
                    <a:lnTo>
                      <a:pt x="90" y="0"/>
                    </a:lnTo>
                    <a:lnTo>
                      <a:pt x="90" y="30"/>
                    </a:lnTo>
                    <a:lnTo>
                      <a:pt x="97" y="23"/>
                    </a:lnTo>
                    <a:lnTo>
                      <a:pt x="97" y="45"/>
                    </a:lnTo>
                    <a:lnTo>
                      <a:pt x="97" y="15"/>
                    </a:lnTo>
                    <a:lnTo>
                      <a:pt x="97" y="15"/>
                    </a:lnTo>
                    <a:lnTo>
                      <a:pt x="105" y="23"/>
                    </a:lnTo>
                    <a:lnTo>
                      <a:pt x="105" y="45"/>
                    </a:lnTo>
                    <a:lnTo>
                      <a:pt x="105" y="0"/>
                    </a:lnTo>
                    <a:lnTo>
                      <a:pt x="105" y="30"/>
                    </a:lnTo>
                    <a:lnTo>
                      <a:pt x="112" y="23"/>
                    </a:lnTo>
                    <a:lnTo>
                      <a:pt x="112" y="45"/>
                    </a:lnTo>
                    <a:lnTo>
                      <a:pt x="112" y="0"/>
                    </a:lnTo>
                    <a:lnTo>
                      <a:pt x="112" y="38"/>
                    </a:lnTo>
                    <a:lnTo>
                      <a:pt x="120" y="30"/>
                    </a:lnTo>
                    <a:lnTo>
                      <a:pt x="120" y="45"/>
                    </a:lnTo>
                    <a:lnTo>
                      <a:pt x="120" y="15"/>
                    </a:lnTo>
                    <a:lnTo>
                      <a:pt x="120" y="23"/>
                    </a:lnTo>
                    <a:lnTo>
                      <a:pt x="127" y="30"/>
                    </a:lnTo>
                    <a:lnTo>
                      <a:pt x="127" y="38"/>
                    </a:lnTo>
                    <a:lnTo>
                      <a:pt x="127" y="8"/>
                    </a:lnTo>
                    <a:lnTo>
                      <a:pt x="127" y="30"/>
                    </a:lnTo>
                    <a:lnTo>
                      <a:pt x="135" y="23"/>
                    </a:lnTo>
                    <a:lnTo>
                      <a:pt x="135" y="30"/>
                    </a:lnTo>
                    <a:lnTo>
                      <a:pt x="135" y="15"/>
                    </a:lnTo>
                    <a:lnTo>
                      <a:pt x="135" y="30"/>
                    </a:lnTo>
                    <a:lnTo>
                      <a:pt x="142" y="23"/>
                    </a:lnTo>
                    <a:lnTo>
                      <a:pt x="142" y="38"/>
                    </a:lnTo>
                    <a:lnTo>
                      <a:pt x="142" y="8"/>
                    </a:lnTo>
                    <a:lnTo>
                      <a:pt x="142" y="23"/>
                    </a:lnTo>
                    <a:lnTo>
                      <a:pt x="150" y="15"/>
                    </a:lnTo>
                    <a:lnTo>
                      <a:pt x="150" y="38"/>
                    </a:lnTo>
                    <a:lnTo>
                      <a:pt x="150" y="8"/>
                    </a:lnTo>
                    <a:lnTo>
                      <a:pt x="150" y="23"/>
                    </a:lnTo>
                    <a:lnTo>
                      <a:pt x="157" y="15"/>
                    </a:lnTo>
                    <a:lnTo>
                      <a:pt x="157" y="38"/>
                    </a:lnTo>
                    <a:lnTo>
                      <a:pt x="157" y="8"/>
                    </a:lnTo>
                    <a:lnTo>
                      <a:pt x="157" y="30"/>
                    </a:lnTo>
                    <a:lnTo>
                      <a:pt x="165" y="23"/>
                    </a:lnTo>
                    <a:lnTo>
                      <a:pt x="165" y="38"/>
                    </a:lnTo>
                    <a:lnTo>
                      <a:pt x="165" y="15"/>
                    </a:lnTo>
                    <a:lnTo>
                      <a:pt x="165" y="23"/>
                    </a:lnTo>
                    <a:lnTo>
                      <a:pt x="172" y="15"/>
                    </a:lnTo>
                    <a:lnTo>
                      <a:pt x="172" y="45"/>
                    </a:lnTo>
                    <a:lnTo>
                      <a:pt x="172" y="0"/>
                    </a:lnTo>
                    <a:lnTo>
                      <a:pt x="172" y="23"/>
                    </a:lnTo>
                    <a:lnTo>
                      <a:pt x="180" y="30"/>
                    </a:lnTo>
                    <a:lnTo>
                      <a:pt x="180" y="45"/>
                    </a:lnTo>
                    <a:lnTo>
                      <a:pt x="180" y="8"/>
                    </a:lnTo>
                    <a:lnTo>
                      <a:pt x="180" y="30"/>
                    </a:lnTo>
                    <a:lnTo>
                      <a:pt x="187" y="23"/>
                    </a:lnTo>
                    <a:lnTo>
                      <a:pt x="187" y="45"/>
                    </a:lnTo>
                    <a:lnTo>
                      <a:pt x="187" y="0"/>
                    </a:lnTo>
                    <a:lnTo>
                      <a:pt x="187" y="15"/>
                    </a:lnTo>
                    <a:lnTo>
                      <a:pt x="195" y="23"/>
                    </a:lnTo>
                    <a:lnTo>
                      <a:pt x="195" y="53"/>
                    </a:lnTo>
                    <a:lnTo>
                      <a:pt x="195" y="0"/>
                    </a:lnTo>
                    <a:lnTo>
                      <a:pt x="195" y="30"/>
                    </a:lnTo>
                    <a:lnTo>
                      <a:pt x="202" y="23"/>
                    </a:lnTo>
                    <a:lnTo>
                      <a:pt x="202" y="45"/>
                    </a:lnTo>
                    <a:lnTo>
                      <a:pt x="202" y="0"/>
                    </a:lnTo>
                    <a:lnTo>
                      <a:pt x="202" y="30"/>
                    </a:lnTo>
                    <a:lnTo>
                      <a:pt x="210" y="23"/>
                    </a:lnTo>
                    <a:lnTo>
                      <a:pt x="210" y="45"/>
                    </a:lnTo>
                    <a:lnTo>
                      <a:pt x="210" y="8"/>
                    </a:lnTo>
                    <a:lnTo>
                      <a:pt x="210" y="23"/>
                    </a:lnTo>
                    <a:lnTo>
                      <a:pt x="217" y="30"/>
                    </a:lnTo>
                    <a:lnTo>
                      <a:pt x="217" y="53"/>
                    </a:lnTo>
                    <a:lnTo>
                      <a:pt x="217" y="8"/>
                    </a:lnTo>
                    <a:lnTo>
                      <a:pt x="217" y="30"/>
                    </a:lnTo>
                    <a:lnTo>
                      <a:pt x="225" y="23"/>
                    </a:lnTo>
                    <a:lnTo>
                      <a:pt x="225" y="38"/>
                    </a:lnTo>
                    <a:lnTo>
                      <a:pt x="225" y="8"/>
                    </a:lnTo>
                    <a:lnTo>
                      <a:pt x="225" y="23"/>
                    </a:lnTo>
                    <a:lnTo>
                      <a:pt x="232" y="30"/>
                    </a:lnTo>
                    <a:lnTo>
                      <a:pt x="232" y="45"/>
                    </a:lnTo>
                    <a:lnTo>
                      <a:pt x="232" y="8"/>
                    </a:lnTo>
                    <a:lnTo>
                      <a:pt x="232" y="15"/>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7" name="Freeform 73"/>
              <p:cNvSpPr>
                <a:spLocks/>
              </p:cNvSpPr>
              <p:nvPr/>
            </p:nvSpPr>
            <p:spPr bwMode="auto">
              <a:xfrm>
                <a:off x="314" y="426"/>
                <a:ext cx="161" cy="60"/>
              </a:xfrm>
              <a:custGeom>
                <a:avLst/>
                <a:gdLst>
                  <a:gd name="T0" fmla="*/ 0 w 240"/>
                  <a:gd name="T1" fmla="*/ 23 h 60"/>
                  <a:gd name="T2" fmla="*/ 8 w 240"/>
                  <a:gd name="T3" fmla="*/ 38 h 60"/>
                  <a:gd name="T4" fmla="*/ 15 w 240"/>
                  <a:gd name="T5" fmla="*/ 38 h 60"/>
                  <a:gd name="T6" fmla="*/ 23 w 240"/>
                  <a:gd name="T7" fmla="*/ 23 h 60"/>
                  <a:gd name="T8" fmla="*/ 23 w 240"/>
                  <a:gd name="T9" fmla="*/ 30 h 60"/>
                  <a:gd name="T10" fmla="*/ 30 w 240"/>
                  <a:gd name="T11" fmla="*/ 23 h 60"/>
                  <a:gd name="T12" fmla="*/ 38 w 240"/>
                  <a:gd name="T13" fmla="*/ 38 h 60"/>
                  <a:gd name="T14" fmla="*/ 45 w 240"/>
                  <a:gd name="T15" fmla="*/ 23 h 60"/>
                  <a:gd name="T16" fmla="*/ 45 w 240"/>
                  <a:gd name="T17" fmla="*/ 30 h 60"/>
                  <a:gd name="T18" fmla="*/ 53 w 240"/>
                  <a:gd name="T19" fmla="*/ 15 h 60"/>
                  <a:gd name="T20" fmla="*/ 60 w 240"/>
                  <a:gd name="T21" fmla="*/ 60 h 60"/>
                  <a:gd name="T22" fmla="*/ 68 w 240"/>
                  <a:gd name="T23" fmla="*/ 30 h 60"/>
                  <a:gd name="T24" fmla="*/ 68 w 240"/>
                  <a:gd name="T25" fmla="*/ 30 h 60"/>
                  <a:gd name="T26" fmla="*/ 75 w 240"/>
                  <a:gd name="T27" fmla="*/ 15 h 60"/>
                  <a:gd name="T28" fmla="*/ 83 w 240"/>
                  <a:gd name="T29" fmla="*/ 38 h 60"/>
                  <a:gd name="T30" fmla="*/ 90 w 240"/>
                  <a:gd name="T31" fmla="*/ 30 h 60"/>
                  <a:gd name="T32" fmla="*/ 90 w 240"/>
                  <a:gd name="T33" fmla="*/ 30 h 60"/>
                  <a:gd name="T34" fmla="*/ 98 w 240"/>
                  <a:gd name="T35" fmla="*/ 15 h 60"/>
                  <a:gd name="T36" fmla="*/ 105 w 240"/>
                  <a:gd name="T37" fmla="*/ 45 h 60"/>
                  <a:gd name="T38" fmla="*/ 113 w 240"/>
                  <a:gd name="T39" fmla="*/ 45 h 60"/>
                  <a:gd name="T40" fmla="*/ 113 w 240"/>
                  <a:gd name="T41" fmla="*/ 23 h 60"/>
                  <a:gd name="T42" fmla="*/ 120 w 240"/>
                  <a:gd name="T43" fmla="*/ 8 h 60"/>
                  <a:gd name="T44" fmla="*/ 128 w 240"/>
                  <a:gd name="T45" fmla="*/ 45 h 60"/>
                  <a:gd name="T46" fmla="*/ 135 w 240"/>
                  <a:gd name="T47" fmla="*/ 30 h 60"/>
                  <a:gd name="T48" fmla="*/ 135 w 240"/>
                  <a:gd name="T49" fmla="*/ 30 h 60"/>
                  <a:gd name="T50" fmla="*/ 143 w 240"/>
                  <a:gd name="T51" fmla="*/ 8 h 60"/>
                  <a:gd name="T52" fmla="*/ 150 w 240"/>
                  <a:gd name="T53" fmla="*/ 53 h 60"/>
                  <a:gd name="T54" fmla="*/ 158 w 240"/>
                  <a:gd name="T55" fmla="*/ 30 h 60"/>
                  <a:gd name="T56" fmla="*/ 158 w 240"/>
                  <a:gd name="T57" fmla="*/ 15 h 60"/>
                  <a:gd name="T58" fmla="*/ 165 w 240"/>
                  <a:gd name="T59" fmla="*/ 8 h 60"/>
                  <a:gd name="T60" fmla="*/ 173 w 240"/>
                  <a:gd name="T61" fmla="*/ 53 h 60"/>
                  <a:gd name="T62" fmla="*/ 180 w 240"/>
                  <a:gd name="T63" fmla="*/ 30 h 60"/>
                  <a:gd name="T64" fmla="*/ 180 w 240"/>
                  <a:gd name="T65" fmla="*/ 30 h 60"/>
                  <a:gd name="T66" fmla="*/ 188 w 240"/>
                  <a:gd name="T67" fmla="*/ 15 h 60"/>
                  <a:gd name="T68" fmla="*/ 195 w 240"/>
                  <a:gd name="T69" fmla="*/ 45 h 60"/>
                  <a:gd name="T70" fmla="*/ 203 w 240"/>
                  <a:gd name="T71" fmla="*/ 30 h 60"/>
                  <a:gd name="T72" fmla="*/ 203 w 240"/>
                  <a:gd name="T73" fmla="*/ 23 h 60"/>
                  <a:gd name="T74" fmla="*/ 210 w 240"/>
                  <a:gd name="T75" fmla="*/ 15 h 60"/>
                  <a:gd name="T76" fmla="*/ 218 w 240"/>
                  <a:gd name="T77" fmla="*/ 45 h 60"/>
                  <a:gd name="T78" fmla="*/ 225 w 240"/>
                  <a:gd name="T79" fmla="*/ 30 h 60"/>
                  <a:gd name="T80" fmla="*/ 225 w 240"/>
                  <a:gd name="T81" fmla="*/ 23 h 60"/>
                  <a:gd name="T82" fmla="*/ 233 w 240"/>
                  <a:gd name="T83"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0"/>
                    </a:moveTo>
                    <a:lnTo>
                      <a:pt x="0" y="38"/>
                    </a:lnTo>
                    <a:lnTo>
                      <a:pt x="0" y="23"/>
                    </a:lnTo>
                    <a:lnTo>
                      <a:pt x="0" y="30"/>
                    </a:lnTo>
                    <a:lnTo>
                      <a:pt x="8" y="23"/>
                    </a:lnTo>
                    <a:lnTo>
                      <a:pt x="8" y="38"/>
                    </a:lnTo>
                    <a:lnTo>
                      <a:pt x="8" y="30"/>
                    </a:lnTo>
                    <a:lnTo>
                      <a:pt x="15" y="23"/>
                    </a:lnTo>
                    <a:lnTo>
                      <a:pt x="15" y="38"/>
                    </a:lnTo>
                    <a:lnTo>
                      <a:pt x="15" y="23"/>
                    </a:lnTo>
                    <a:lnTo>
                      <a:pt x="15" y="30"/>
                    </a:lnTo>
                    <a:lnTo>
                      <a:pt x="23" y="23"/>
                    </a:lnTo>
                    <a:lnTo>
                      <a:pt x="23" y="38"/>
                    </a:lnTo>
                    <a:lnTo>
                      <a:pt x="23" y="23"/>
                    </a:lnTo>
                    <a:lnTo>
                      <a:pt x="23" y="30"/>
                    </a:lnTo>
                    <a:lnTo>
                      <a:pt x="30" y="23"/>
                    </a:lnTo>
                    <a:lnTo>
                      <a:pt x="30" y="38"/>
                    </a:lnTo>
                    <a:lnTo>
                      <a:pt x="30" y="23"/>
                    </a:lnTo>
                    <a:lnTo>
                      <a:pt x="30" y="30"/>
                    </a:lnTo>
                    <a:lnTo>
                      <a:pt x="38" y="23"/>
                    </a:lnTo>
                    <a:lnTo>
                      <a:pt x="38" y="38"/>
                    </a:lnTo>
                    <a:lnTo>
                      <a:pt x="38" y="23"/>
                    </a:lnTo>
                    <a:lnTo>
                      <a:pt x="38" y="30"/>
                    </a:lnTo>
                    <a:lnTo>
                      <a:pt x="45" y="23"/>
                    </a:lnTo>
                    <a:lnTo>
                      <a:pt x="45" y="38"/>
                    </a:lnTo>
                    <a:lnTo>
                      <a:pt x="45" y="23"/>
                    </a:lnTo>
                    <a:lnTo>
                      <a:pt x="45" y="30"/>
                    </a:lnTo>
                    <a:lnTo>
                      <a:pt x="53" y="23"/>
                    </a:lnTo>
                    <a:lnTo>
                      <a:pt x="53" y="45"/>
                    </a:lnTo>
                    <a:lnTo>
                      <a:pt x="53" y="15"/>
                    </a:lnTo>
                    <a:lnTo>
                      <a:pt x="53" y="30"/>
                    </a:lnTo>
                    <a:lnTo>
                      <a:pt x="60" y="23"/>
                    </a:lnTo>
                    <a:lnTo>
                      <a:pt x="60" y="60"/>
                    </a:lnTo>
                    <a:lnTo>
                      <a:pt x="60" y="8"/>
                    </a:lnTo>
                    <a:lnTo>
                      <a:pt x="60" y="38"/>
                    </a:lnTo>
                    <a:lnTo>
                      <a:pt x="68" y="30"/>
                    </a:lnTo>
                    <a:lnTo>
                      <a:pt x="68" y="45"/>
                    </a:lnTo>
                    <a:lnTo>
                      <a:pt x="68" y="8"/>
                    </a:lnTo>
                    <a:lnTo>
                      <a:pt x="68" y="30"/>
                    </a:lnTo>
                    <a:lnTo>
                      <a:pt x="75" y="38"/>
                    </a:lnTo>
                    <a:lnTo>
                      <a:pt x="75" y="45"/>
                    </a:lnTo>
                    <a:lnTo>
                      <a:pt x="75" y="15"/>
                    </a:lnTo>
                    <a:lnTo>
                      <a:pt x="75" y="30"/>
                    </a:lnTo>
                    <a:lnTo>
                      <a:pt x="83" y="23"/>
                    </a:lnTo>
                    <a:lnTo>
                      <a:pt x="83" y="38"/>
                    </a:lnTo>
                    <a:lnTo>
                      <a:pt x="83" y="15"/>
                    </a:lnTo>
                    <a:lnTo>
                      <a:pt x="83" y="38"/>
                    </a:lnTo>
                    <a:lnTo>
                      <a:pt x="90" y="30"/>
                    </a:lnTo>
                    <a:lnTo>
                      <a:pt x="90" y="45"/>
                    </a:lnTo>
                    <a:lnTo>
                      <a:pt x="90" y="15"/>
                    </a:lnTo>
                    <a:lnTo>
                      <a:pt x="90" y="30"/>
                    </a:lnTo>
                    <a:lnTo>
                      <a:pt x="98" y="23"/>
                    </a:lnTo>
                    <a:lnTo>
                      <a:pt x="98" y="38"/>
                    </a:lnTo>
                    <a:lnTo>
                      <a:pt x="98" y="15"/>
                    </a:lnTo>
                    <a:lnTo>
                      <a:pt x="98" y="30"/>
                    </a:lnTo>
                    <a:lnTo>
                      <a:pt x="105" y="23"/>
                    </a:lnTo>
                    <a:lnTo>
                      <a:pt x="105" y="45"/>
                    </a:lnTo>
                    <a:lnTo>
                      <a:pt x="105" y="15"/>
                    </a:lnTo>
                    <a:lnTo>
                      <a:pt x="105" y="38"/>
                    </a:lnTo>
                    <a:lnTo>
                      <a:pt x="113" y="45"/>
                    </a:lnTo>
                    <a:lnTo>
                      <a:pt x="113" y="60"/>
                    </a:lnTo>
                    <a:lnTo>
                      <a:pt x="113" y="8"/>
                    </a:lnTo>
                    <a:lnTo>
                      <a:pt x="113" y="23"/>
                    </a:lnTo>
                    <a:lnTo>
                      <a:pt x="120" y="30"/>
                    </a:lnTo>
                    <a:lnTo>
                      <a:pt x="120" y="53"/>
                    </a:lnTo>
                    <a:lnTo>
                      <a:pt x="120" y="8"/>
                    </a:lnTo>
                    <a:lnTo>
                      <a:pt x="120" y="30"/>
                    </a:lnTo>
                    <a:lnTo>
                      <a:pt x="128" y="23"/>
                    </a:lnTo>
                    <a:lnTo>
                      <a:pt x="128" y="45"/>
                    </a:lnTo>
                    <a:lnTo>
                      <a:pt x="128" y="15"/>
                    </a:lnTo>
                    <a:lnTo>
                      <a:pt x="128" y="38"/>
                    </a:lnTo>
                    <a:lnTo>
                      <a:pt x="135" y="30"/>
                    </a:lnTo>
                    <a:lnTo>
                      <a:pt x="135" y="38"/>
                    </a:lnTo>
                    <a:lnTo>
                      <a:pt x="135" y="23"/>
                    </a:lnTo>
                    <a:lnTo>
                      <a:pt x="135" y="30"/>
                    </a:lnTo>
                    <a:lnTo>
                      <a:pt x="143" y="38"/>
                    </a:lnTo>
                    <a:lnTo>
                      <a:pt x="143" y="53"/>
                    </a:lnTo>
                    <a:lnTo>
                      <a:pt x="143" y="8"/>
                    </a:lnTo>
                    <a:lnTo>
                      <a:pt x="143" y="23"/>
                    </a:lnTo>
                    <a:lnTo>
                      <a:pt x="150" y="30"/>
                    </a:lnTo>
                    <a:lnTo>
                      <a:pt x="150" y="53"/>
                    </a:lnTo>
                    <a:lnTo>
                      <a:pt x="150" y="15"/>
                    </a:lnTo>
                    <a:lnTo>
                      <a:pt x="150" y="38"/>
                    </a:lnTo>
                    <a:lnTo>
                      <a:pt x="158" y="30"/>
                    </a:lnTo>
                    <a:lnTo>
                      <a:pt x="158" y="45"/>
                    </a:lnTo>
                    <a:lnTo>
                      <a:pt x="158" y="8"/>
                    </a:lnTo>
                    <a:lnTo>
                      <a:pt x="158" y="15"/>
                    </a:lnTo>
                    <a:lnTo>
                      <a:pt x="165" y="23"/>
                    </a:lnTo>
                    <a:lnTo>
                      <a:pt x="165" y="45"/>
                    </a:lnTo>
                    <a:lnTo>
                      <a:pt x="165" y="8"/>
                    </a:lnTo>
                    <a:lnTo>
                      <a:pt x="165" y="30"/>
                    </a:lnTo>
                    <a:lnTo>
                      <a:pt x="173" y="23"/>
                    </a:lnTo>
                    <a:lnTo>
                      <a:pt x="173" y="53"/>
                    </a:lnTo>
                    <a:lnTo>
                      <a:pt x="173" y="0"/>
                    </a:lnTo>
                    <a:lnTo>
                      <a:pt x="173" y="38"/>
                    </a:lnTo>
                    <a:lnTo>
                      <a:pt x="180" y="30"/>
                    </a:lnTo>
                    <a:lnTo>
                      <a:pt x="180" y="45"/>
                    </a:lnTo>
                    <a:lnTo>
                      <a:pt x="180" y="8"/>
                    </a:lnTo>
                    <a:lnTo>
                      <a:pt x="180" y="30"/>
                    </a:lnTo>
                    <a:lnTo>
                      <a:pt x="188" y="23"/>
                    </a:lnTo>
                    <a:lnTo>
                      <a:pt x="188" y="45"/>
                    </a:lnTo>
                    <a:lnTo>
                      <a:pt x="188" y="15"/>
                    </a:lnTo>
                    <a:lnTo>
                      <a:pt x="188" y="23"/>
                    </a:lnTo>
                    <a:lnTo>
                      <a:pt x="195" y="30"/>
                    </a:lnTo>
                    <a:lnTo>
                      <a:pt x="195" y="45"/>
                    </a:lnTo>
                    <a:lnTo>
                      <a:pt x="195" y="8"/>
                    </a:lnTo>
                    <a:lnTo>
                      <a:pt x="195" y="38"/>
                    </a:lnTo>
                    <a:lnTo>
                      <a:pt x="203" y="30"/>
                    </a:lnTo>
                    <a:lnTo>
                      <a:pt x="203" y="45"/>
                    </a:lnTo>
                    <a:lnTo>
                      <a:pt x="203" y="8"/>
                    </a:lnTo>
                    <a:lnTo>
                      <a:pt x="203" y="23"/>
                    </a:lnTo>
                    <a:lnTo>
                      <a:pt x="210" y="30"/>
                    </a:lnTo>
                    <a:lnTo>
                      <a:pt x="210" y="45"/>
                    </a:lnTo>
                    <a:lnTo>
                      <a:pt x="210" y="15"/>
                    </a:lnTo>
                    <a:lnTo>
                      <a:pt x="210" y="30"/>
                    </a:lnTo>
                    <a:lnTo>
                      <a:pt x="218" y="23"/>
                    </a:lnTo>
                    <a:lnTo>
                      <a:pt x="218" y="45"/>
                    </a:lnTo>
                    <a:lnTo>
                      <a:pt x="218" y="0"/>
                    </a:lnTo>
                    <a:lnTo>
                      <a:pt x="218" y="38"/>
                    </a:lnTo>
                    <a:lnTo>
                      <a:pt x="225" y="30"/>
                    </a:lnTo>
                    <a:lnTo>
                      <a:pt x="225" y="45"/>
                    </a:lnTo>
                    <a:lnTo>
                      <a:pt x="225" y="15"/>
                    </a:lnTo>
                    <a:lnTo>
                      <a:pt x="225" y="23"/>
                    </a:lnTo>
                    <a:lnTo>
                      <a:pt x="233" y="30"/>
                    </a:lnTo>
                    <a:lnTo>
                      <a:pt x="233" y="45"/>
                    </a:lnTo>
                    <a:lnTo>
                      <a:pt x="233" y="15"/>
                    </a:lnTo>
                    <a:lnTo>
                      <a:pt x="233"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8" name="Freeform 74"/>
              <p:cNvSpPr>
                <a:spLocks/>
              </p:cNvSpPr>
              <p:nvPr/>
            </p:nvSpPr>
            <p:spPr bwMode="auto">
              <a:xfrm>
                <a:off x="475" y="426"/>
                <a:ext cx="162" cy="53"/>
              </a:xfrm>
              <a:custGeom>
                <a:avLst/>
                <a:gdLst>
                  <a:gd name="T0" fmla="*/ 0 w 240"/>
                  <a:gd name="T1" fmla="*/ 15 h 53"/>
                  <a:gd name="T2" fmla="*/ 8 w 240"/>
                  <a:gd name="T3" fmla="*/ 53 h 53"/>
                  <a:gd name="T4" fmla="*/ 15 w 240"/>
                  <a:gd name="T5" fmla="*/ 30 h 53"/>
                  <a:gd name="T6" fmla="*/ 15 w 240"/>
                  <a:gd name="T7" fmla="*/ 38 h 53"/>
                  <a:gd name="T8" fmla="*/ 23 w 240"/>
                  <a:gd name="T9" fmla="*/ 8 h 53"/>
                  <a:gd name="T10" fmla="*/ 30 w 240"/>
                  <a:gd name="T11" fmla="*/ 45 h 53"/>
                  <a:gd name="T12" fmla="*/ 38 w 240"/>
                  <a:gd name="T13" fmla="*/ 38 h 53"/>
                  <a:gd name="T14" fmla="*/ 38 w 240"/>
                  <a:gd name="T15" fmla="*/ 30 h 53"/>
                  <a:gd name="T16" fmla="*/ 45 w 240"/>
                  <a:gd name="T17" fmla="*/ 15 h 53"/>
                  <a:gd name="T18" fmla="*/ 53 w 240"/>
                  <a:gd name="T19" fmla="*/ 53 h 53"/>
                  <a:gd name="T20" fmla="*/ 60 w 240"/>
                  <a:gd name="T21" fmla="*/ 30 h 53"/>
                  <a:gd name="T22" fmla="*/ 60 w 240"/>
                  <a:gd name="T23" fmla="*/ 30 h 53"/>
                  <a:gd name="T24" fmla="*/ 68 w 240"/>
                  <a:gd name="T25" fmla="*/ 8 h 53"/>
                  <a:gd name="T26" fmla="*/ 75 w 240"/>
                  <a:gd name="T27" fmla="*/ 45 h 53"/>
                  <a:gd name="T28" fmla="*/ 83 w 240"/>
                  <a:gd name="T29" fmla="*/ 30 h 53"/>
                  <a:gd name="T30" fmla="*/ 83 w 240"/>
                  <a:gd name="T31" fmla="*/ 23 h 53"/>
                  <a:gd name="T32" fmla="*/ 90 w 240"/>
                  <a:gd name="T33" fmla="*/ 8 h 53"/>
                  <a:gd name="T34" fmla="*/ 98 w 240"/>
                  <a:gd name="T35" fmla="*/ 45 h 53"/>
                  <a:gd name="T36" fmla="*/ 105 w 240"/>
                  <a:gd name="T37" fmla="*/ 30 h 53"/>
                  <a:gd name="T38" fmla="*/ 105 w 240"/>
                  <a:gd name="T39" fmla="*/ 23 h 53"/>
                  <a:gd name="T40" fmla="*/ 113 w 240"/>
                  <a:gd name="T41" fmla="*/ 15 h 53"/>
                  <a:gd name="T42" fmla="*/ 120 w 240"/>
                  <a:gd name="T43" fmla="*/ 53 h 53"/>
                  <a:gd name="T44" fmla="*/ 128 w 240"/>
                  <a:gd name="T45" fmla="*/ 30 h 53"/>
                  <a:gd name="T46" fmla="*/ 128 w 240"/>
                  <a:gd name="T47" fmla="*/ 30 h 53"/>
                  <a:gd name="T48" fmla="*/ 135 w 240"/>
                  <a:gd name="T49" fmla="*/ 8 h 53"/>
                  <a:gd name="T50" fmla="*/ 143 w 240"/>
                  <a:gd name="T51" fmla="*/ 15 h 53"/>
                  <a:gd name="T52" fmla="*/ 150 w 240"/>
                  <a:gd name="T53" fmla="*/ 45 h 53"/>
                  <a:gd name="T54" fmla="*/ 158 w 240"/>
                  <a:gd name="T55" fmla="*/ 30 h 53"/>
                  <a:gd name="T56" fmla="*/ 158 w 240"/>
                  <a:gd name="T57" fmla="*/ 30 h 53"/>
                  <a:gd name="T58" fmla="*/ 165 w 240"/>
                  <a:gd name="T59" fmla="*/ 15 h 53"/>
                  <a:gd name="T60" fmla="*/ 173 w 240"/>
                  <a:gd name="T61" fmla="*/ 38 h 53"/>
                  <a:gd name="T62" fmla="*/ 180 w 240"/>
                  <a:gd name="T63" fmla="*/ 23 h 53"/>
                  <a:gd name="T64" fmla="*/ 180 w 240"/>
                  <a:gd name="T65" fmla="*/ 30 h 53"/>
                  <a:gd name="T66" fmla="*/ 188 w 240"/>
                  <a:gd name="T67" fmla="*/ 0 h 53"/>
                  <a:gd name="T68" fmla="*/ 195 w 240"/>
                  <a:gd name="T69" fmla="*/ 53 h 53"/>
                  <a:gd name="T70" fmla="*/ 203 w 240"/>
                  <a:gd name="T71" fmla="*/ 30 h 53"/>
                  <a:gd name="T72" fmla="*/ 203 w 240"/>
                  <a:gd name="T73" fmla="*/ 38 h 53"/>
                  <a:gd name="T74" fmla="*/ 210 w 240"/>
                  <a:gd name="T75" fmla="*/ 8 h 53"/>
                  <a:gd name="T76" fmla="*/ 218 w 240"/>
                  <a:gd name="T77" fmla="*/ 45 h 53"/>
                  <a:gd name="T78" fmla="*/ 225 w 240"/>
                  <a:gd name="T79" fmla="*/ 23 h 53"/>
                  <a:gd name="T80" fmla="*/ 225 w 240"/>
                  <a:gd name="T81" fmla="*/ 38 h 53"/>
                  <a:gd name="T82" fmla="*/ 233 w 240"/>
                  <a:gd name="T83"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23"/>
                    </a:moveTo>
                    <a:lnTo>
                      <a:pt x="0" y="38"/>
                    </a:lnTo>
                    <a:lnTo>
                      <a:pt x="0" y="15"/>
                    </a:lnTo>
                    <a:lnTo>
                      <a:pt x="0" y="30"/>
                    </a:lnTo>
                    <a:lnTo>
                      <a:pt x="8" y="38"/>
                    </a:lnTo>
                    <a:lnTo>
                      <a:pt x="8" y="53"/>
                    </a:lnTo>
                    <a:lnTo>
                      <a:pt x="8" y="8"/>
                    </a:lnTo>
                    <a:lnTo>
                      <a:pt x="8" y="23"/>
                    </a:lnTo>
                    <a:lnTo>
                      <a:pt x="15" y="30"/>
                    </a:lnTo>
                    <a:lnTo>
                      <a:pt x="15" y="45"/>
                    </a:lnTo>
                    <a:lnTo>
                      <a:pt x="15" y="8"/>
                    </a:lnTo>
                    <a:lnTo>
                      <a:pt x="15" y="38"/>
                    </a:lnTo>
                    <a:lnTo>
                      <a:pt x="23" y="30"/>
                    </a:lnTo>
                    <a:lnTo>
                      <a:pt x="23" y="53"/>
                    </a:lnTo>
                    <a:lnTo>
                      <a:pt x="23" y="8"/>
                    </a:lnTo>
                    <a:lnTo>
                      <a:pt x="23" y="30"/>
                    </a:lnTo>
                    <a:lnTo>
                      <a:pt x="30" y="38"/>
                    </a:lnTo>
                    <a:lnTo>
                      <a:pt x="30" y="45"/>
                    </a:lnTo>
                    <a:lnTo>
                      <a:pt x="30" y="15"/>
                    </a:lnTo>
                    <a:lnTo>
                      <a:pt x="30" y="30"/>
                    </a:lnTo>
                    <a:lnTo>
                      <a:pt x="38" y="38"/>
                    </a:lnTo>
                    <a:lnTo>
                      <a:pt x="38" y="45"/>
                    </a:lnTo>
                    <a:lnTo>
                      <a:pt x="38" y="8"/>
                    </a:lnTo>
                    <a:lnTo>
                      <a:pt x="38" y="30"/>
                    </a:lnTo>
                    <a:lnTo>
                      <a:pt x="45" y="23"/>
                    </a:lnTo>
                    <a:lnTo>
                      <a:pt x="45" y="38"/>
                    </a:lnTo>
                    <a:lnTo>
                      <a:pt x="45" y="15"/>
                    </a:lnTo>
                    <a:lnTo>
                      <a:pt x="45" y="30"/>
                    </a:lnTo>
                    <a:lnTo>
                      <a:pt x="53" y="38"/>
                    </a:lnTo>
                    <a:lnTo>
                      <a:pt x="53" y="53"/>
                    </a:lnTo>
                    <a:lnTo>
                      <a:pt x="53" y="8"/>
                    </a:lnTo>
                    <a:lnTo>
                      <a:pt x="53" y="23"/>
                    </a:lnTo>
                    <a:lnTo>
                      <a:pt x="60" y="30"/>
                    </a:lnTo>
                    <a:lnTo>
                      <a:pt x="60" y="38"/>
                    </a:lnTo>
                    <a:lnTo>
                      <a:pt x="60" y="15"/>
                    </a:lnTo>
                    <a:lnTo>
                      <a:pt x="60" y="30"/>
                    </a:lnTo>
                    <a:lnTo>
                      <a:pt x="68" y="23"/>
                    </a:lnTo>
                    <a:lnTo>
                      <a:pt x="68" y="38"/>
                    </a:lnTo>
                    <a:lnTo>
                      <a:pt x="68" y="8"/>
                    </a:lnTo>
                    <a:lnTo>
                      <a:pt x="68" y="30"/>
                    </a:lnTo>
                    <a:lnTo>
                      <a:pt x="75" y="38"/>
                    </a:lnTo>
                    <a:lnTo>
                      <a:pt x="75" y="45"/>
                    </a:lnTo>
                    <a:lnTo>
                      <a:pt x="75" y="15"/>
                    </a:lnTo>
                    <a:lnTo>
                      <a:pt x="75" y="23"/>
                    </a:lnTo>
                    <a:lnTo>
                      <a:pt x="83" y="30"/>
                    </a:lnTo>
                    <a:lnTo>
                      <a:pt x="83" y="45"/>
                    </a:lnTo>
                    <a:lnTo>
                      <a:pt x="83" y="15"/>
                    </a:lnTo>
                    <a:lnTo>
                      <a:pt x="83" y="23"/>
                    </a:lnTo>
                    <a:lnTo>
                      <a:pt x="90" y="30"/>
                    </a:lnTo>
                    <a:lnTo>
                      <a:pt x="90" y="45"/>
                    </a:lnTo>
                    <a:lnTo>
                      <a:pt x="90" y="8"/>
                    </a:lnTo>
                    <a:lnTo>
                      <a:pt x="90" y="30"/>
                    </a:lnTo>
                    <a:lnTo>
                      <a:pt x="98" y="38"/>
                    </a:lnTo>
                    <a:lnTo>
                      <a:pt x="98" y="45"/>
                    </a:lnTo>
                    <a:lnTo>
                      <a:pt x="98" y="15"/>
                    </a:lnTo>
                    <a:lnTo>
                      <a:pt x="98" y="23"/>
                    </a:lnTo>
                    <a:lnTo>
                      <a:pt x="105" y="30"/>
                    </a:lnTo>
                    <a:lnTo>
                      <a:pt x="105" y="45"/>
                    </a:lnTo>
                    <a:lnTo>
                      <a:pt x="105" y="8"/>
                    </a:lnTo>
                    <a:lnTo>
                      <a:pt x="105" y="23"/>
                    </a:lnTo>
                    <a:lnTo>
                      <a:pt x="113" y="30"/>
                    </a:lnTo>
                    <a:lnTo>
                      <a:pt x="113" y="45"/>
                    </a:lnTo>
                    <a:lnTo>
                      <a:pt x="113" y="15"/>
                    </a:lnTo>
                    <a:lnTo>
                      <a:pt x="113" y="30"/>
                    </a:lnTo>
                    <a:lnTo>
                      <a:pt x="120" y="38"/>
                    </a:lnTo>
                    <a:lnTo>
                      <a:pt x="120" y="53"/>
                    </a:lnTo>
                    <a:lnTo>
                      <a:pt x="120" y="8"/>
                    </a:lnTo>
                    <a:lnTo>
                      <a:pt x="120" y="23"/>
                    </a:lnTo>
                    <a:lnTo>
                      <a:pt x="128" y="30"/>
                    </a:lnTo>
                    <a:lnTo>
                      <a:pt x="128" y="45"/>
                    </a:lnTo>
                    <a:lnTo>
                      <a:pt x="128" y="8"/>
                    </a:lnTo>
                    <a:lnTo>
                      <a:pt x="128" y="30"/>
                    </a:lnTo>
                    <a:lnTo>
                      <a:pt x="135" y="38"/>
                    </a:lnTo>
                    <a:lnTo>
                      <a:pt x="135" y="45"/>
                    </a:lnTo>
                    <a:lnTo>
                      <a:pt x="135" y="8"/>
                    </a:lnTo>
                    <a:lnTo>
                      <a:pt x="135" y="45"/>
                    </a:lnTo>
                    <a:lnTo>
                      <a:pt x="143" y="38"/>
                    </a:lnTo>
                    <a:lnTo>
                      <a:pt x="143" y="15"/>
                    </a:lnTo>
                    <a:lnTo>
                      <a:pt x="143" y="15"/>
                    </a:lnTo>
                    <a:lnTo>
                      <a:pt x="150" y="23"/>
                    </a:lnTo>
                    <a:lnTo>
                      <a:pt x="150" y="45"/>
                    </a:lnTo>
                    <a:lnTo>
                      <a:pt x="150" y="8"/>
                    </a:lnTo>
                    <a:lnTo>
                      <a:pt x="150" y="38"/>
                    </a:lnTo>
                    <a:lnTo>
                      <a:pt x="158" y="30"/>
                    </a:lnTo>
                    <a:lnTo>
                      <a:pt x="158" y="45"/>
                    </a:lnTo>
                    <a:lnTo>
                      <a:pt x="158" y="8"/>
                    </a:lnTo>
                    <a:lnTo>
                      <a:pt x="158" y="30"/>
                    </a:lnTo>
                    <a:lnTo>
                      <a:pt x="165" y="38"/>
                    </a:lnTo>
                    <a:lnTo>
                      <a:pt x="165" y="53"/>
                    </a:lnTo>
                    <a:lnTo>
                      <a:pt x="165" y="15"/>
                    </a:lnTo>
                    <a:lnTo>
                      <a:pt x="165" y="23"/>
                    </a:lnTo>
                    <a:lnTo>
                      <a:pt x="173" y="30"/>
                    </a:lnTo>
                    <a:lnTo>
                      <a:pt x="173" y="38"/>
                    </a:lnTo>
                    <a:lnTo>
                      <a:pt x="173" y="15"/>
                    </a:lnTo>
                    <a:lnTo>
                      <a:pt x="173" y="30"/>
                    </a:lnTo>
                    <a:lnTo>
                      <a:pt x="180" y="23"/>
                    </a:lnTo>
                    <a:lnTo>
                      <a:pt x="180" y="45"/>
                    </a:lnTo>
                    <a:lnTo>
                      <a:pt x="180" y="8"/>
                    </a:lnTo>
                    <a:lnTo>
                      <a:pt x="180" y="30"/>
                    </a:lnTo>
                    <a:lnTo>
                      <a:pt x="188" y="38"/>
                    </a:lnTo>
                    <a:lnTo>
                      <a:pt x="188" y="45"/>
                    </a:lnTo>
                    <a:lnTo>
                      <a:pt x="188" y="0"/>
                    </a:lnTo>
                    <a:lnTo>
                      <a:pt x="188" y="30"/>
                    </a:lnTo>
                    <a:lnTo>
                      <a:pt x="195" y="38"/>
                    </a:lnTo>
                    <a:lnTo>
                      <a:pt x="195" y="53"/>
                    </a:lnTo>
                    <a:lnTo>
                      <a:pt x="195" y="8"/>
                    </a:lnTo>
                    <a:lnTo>
                      <a:pt x="195" y="38"/>
                    </a:lnTo>
                    <a:lnTo>
                      <a:pt x="203" y="30"/>
                    </a:lnTo>
                    <a:lnTo>
                      <a:pt x="203" y="45"/>
                    </a:lnTo>
                    <a:lnTo>
                      <a:pt x="203" y="15"/>
                    </a:lnTo>
                    <a:lnTo>
                      <a:pt x="203" y="38"/>
                    </a:lnTo>
                    <a:lnTo>
                      <a:pt x="210" y="30"/>
                    </a:lnTo>
                    <a:lnTo>
                      <a:pt x="210" y="53"/>
                    </a:lnTo>
                    <a:lnTo>
                      <a:pt x="210" y="8"/>
                    </a:lnTo>
                    <a:lnTo>
                      <a:pt x="210" y="15"/>
                    </a:lnTo>
                    <a:lnTo>
                      <a:pt x="218" y="23"/>
                    </a:lnTo>
                    <a:lnTo>
                      <a:pt x="218" y="45"/>
                    </a:lnTo>
                    <a:lnTo>
                      <a:pt x="218" y="15"/>
                    </a:lnTo>
                    <a:lnTo>
                      <a:pt x="218" y="30"/>
                    </a:lnTo>
                    <a:lnTo>
                      <a:pt x="225" y="23"/>
                    </a:lnTo>
                    <a:lnTo>
                      <a:pt x="225" y="45"/>
                    </a:lnTo>
                    <a:lnTo>
                      <a:pt x="225" y="15"/>
                    </a:lnTo>
                    <a:lnTo>
                      <a:pt x="225" y="38"/>
                    </a:lnTo>
                    <a:lnTo>
                      <a:pt x="233" y="30"/>
                    </a:lnTo>
                    <a:lnTo>
                      <a:pt x="233" y="45"/>
                    </a:lnTo>
                    <a:lnTo>
                      <a:pt x="233" y="8"/>
                    </a:lnTo>
                    <a:lnTo>
                      <a:pt x="233"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99" name="Freeform 75"/>
              <p:cNvSpPr>
                <a:spLocks/>
              </p:cNvSpPr>
              <p:nvPr/>
            </p:nvSpPr>
            <p:spPr bwMode="auto">
              <a:xfrm>
                <a:off x="637" y="419"/>
                <a:ext cx="161" cy="75"/>
              </a:xfrm>
              <a:custGeom>
                <a:avLst/>
                <a:gdLst>
                  <a:gd name="T0" fmla="*/ 0 w 240"/>
                  <a:gd name="T1" fmla="*/ 15 h 75"/>
                  <a:gd name="T2" fmla="*/ 8 w 240"/>
                  <a:gd name="T3" fmla="*/ 60 h 75"/>
                  <a:gd name="T4" fmla="*/ 15 w 240"/>
                  <a:gd name="T5" fmla="*/ 45 h 75"/>
                  <a:gd name="T6" fmla="*/ 15 w 240"/>
                  <a:gd name="T7" fmla="*/ 37 h 75"/>
                  <a:gd name="T8" fmla="*/ 23 w 240"/>
                  <a:gd name="T9" fmla="*/ 7 h 75"/>
                  <a:gd name="T10" fmla="*/ 30 w 240"/>
                  <a:gd name="T11" fmla="*/ 60 h 75"/>
                  <a:gd name="T12" fmla="*/ 38 w 240"/>
                  <a:gd name="T13" fmla="*/ 37 h 75"/>
                  <a:gd name="T14" fmla="*/ 38 w 240"/>
                  <a:gd name="T15" fmla="*/ 22 h 75"/>
                  <a:gd name="T16" fmla="*/ 45 w 240"/>
                  <a:gd name="T17" fmla="*/ 15 h 75"/>
                  <a:gd name="T18" fmla="*/ 53 w 240"/>
                  <a:gd name="T19" fmla="*/ 52 h 75"/>
                  <a:gd name="T20" fmla="*/ 60 w 240"/>
                  <a:gd name="T21" fmla="*/ 45 h 75"/>
                  <a:gd name="T22" fmla="*/ 60 w 240"/>
                  <a:gd name="T23" fmla="*/ 30 h 75"/>
                  <a:gd name="T24" fmla="*/ 68 w 240"/>
                  <a:gd name="T25" fmla="*/ 22 h 75"/>
                  <a:gd name="T26" fmla="*/ 75 w 240"/>
                  <a:gd name="T27" fmla="*/ 52 h 75"/>
                  <a:gd name="T28" fmla="*/ 83 w 240"/>
                  <a:gd name="T29" fmla="*/ 30 h 75"/>
                  <a:gd name="T30" fmla="*/ 83 w 240"/>
                  <a:gd name="T31" fmla="*/ 37 h 75"/>
                  <a:gd name="T32" fmla="*/ 90 w 240"/>
                  <a:gd name="T33" fmla="*/ 15 h 75"/>
                  <a:gd name="T34" fmla="*/ 98 w 240"/>
                  <a:gd name="T35" fmla="*/ 60 h 75"/>
                  <a:gd name="T36" fmla="*/ 105 w 240"/>
                  <a:gd name="T37" fmla="*/ 45 h 75"/>
                  <a:gd name="T38" fmla="*/ 105 w 240"/>
                  <a:gd name="T39" fmla="*/ 30 h 75"/>
                  <a:gd name="T40" fmla="*/ 113 w 240"/>
                  <a:gd name="T41" fmla="*/ 15 h 75"/>
                  <a:gd name="T42" fmla="*/ 120 w 240"/>
                  <a:gd name="T43" fmla="*/ 75 h 75"/>
                  <a:gd name="T44" fmla="*/ 128 w 240"/>
                  <a:gd name="T45" fmla="*/ 30 h 75"/>
                  <a:gd name="T46" fmla="*/ 128 w 240"/>
                  <a:gd name="T47" fmla="*/ 30 h 75"/>
                  <a:gd name="T48" fmla="*/ 135 w 240"/>
                  <a:gd name="T49" fmla="*/ 22 h 75"/>
                  <a:gd name="T50" fmla="*/ 143 w 240"/>
                  <a:gd name="T51" fmla="*/ 52 h 75"/>
                  <a:gd name="T52" fmla="*/ 150 w 240"/>
                  <a:gd name="T53" fmla="*/ 67 h 75"/>
                  <a:gd name="T54" fmla="*/ 158 w 240"/>
                  <a:gd name="T55" fmla="*/ 30 h 75"/>
                  <a:gd name="T56" fmla="*/ 158 w 240"/>
                  <a:gd name="T57" fmla="*/ 52 h 75"/>
                  <a:gd name="T58" fmla="*/ 165 w 240"/>
                  <a:gd name="T59" fmla="*/ 0 h 75"/>
                  <a:gd name="T60" fmla="*/ 173 w 240"/>
                  <a:gd name="T61" fmla="*/ 75 h 75"/>
                  <a:gd name="T62" fmla="*/ 180 w 240"/>
                  <a:gd name="T63" fmla="*/ 37 h 75"/>
                  <a:gd name="T64" fmla="*/ 180 w 240"/>
                  <a:gd name="T65" fmla="*/ 45 h 75"/>
                  <a:gd name="T66" fmla="*/ 188 w 240"/>
                  <a:gd name="T67" fmla="*/ 7 h 75"/>
                  <a:gd name="T68" fmla="*/ 195 w 240"/>
                  <a:gd name="T69" fmla="*/ 67 h 75"/>
                  <a:gd name="T70" fmla="*/ 203 w 240"/>
                  <a:gd name="T71" fmla="*/ 45 h 75"/>
                  <a:gd name="T72" fmla="*/ 203 w 240"/>
                  <a:gd name="T73" fmla="*/ 30 h 75"/>
                  <a:gd name="T74" fmla="*/ 210 w 240"/>
                  <a:gd name="T75" fmla="*/ 15 h 75"/>
                  <a:gd name="T76" fmla="*/ 218 w 240"/>
                  <a:gd name="T77" fmla="*/ 52 h 75"/>
                  <a:gd name="T78" fmla="*/ 225 w 240"/>
                  <a:gd name="T79" fmla="*/ 45 h 75"/>
                  <a:gd name="T80" fmla="*/ 225 w 240"/>
                  <a:gd name="T81" fmla="*/ 45 h 75"/>
                  <a:gd name="T82" fmla="*/ 233 w 240"/>
                  <a:gd name="T83"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0"/>
                    </a:moveTo>
                    <a:lnTo>
                      <a:pt x="0" y="52"/>
                    </a:lnTo>
                    <a:lnTo>
                      <a:pt x="0" y="15"/>
                    </a:lnTo>
                    <a:lnTo>
                      <a:pt x="0" y="37"/>
                    </a:lnTo>
                    <a:lnTo>
                      <a:pt x="8" y="30"/>
                    </a:lnTo>
                    <a:lnTo>
                      <a:pt x="8" y="60"/>
                    </a:lnTo>
                    <a:lnTo>
                      <a:pt x="8" y="7"/>
                    </a:lnTo>
                    <a:lnTo>
                      <a:pt x="8" y="37"/>
                    </a:lnTo>
                    <a:lnTo>
                      <a:pt x="15" y="45"/>
                    </a:lnTo>
                    <a:lnTo>
                      <a:pt x="15" y="52"/>
                    </a:lnTo>
                    <a:lnTo>
                      <a:pt x="15" y="15"/>
                    </a:lnTo>
                    <a:lnTo>
                      <a:pt x="15" y="37"/>
                    </a:lnTo>
                    <a:lnTo>
                      <a:pt x="23" y="45"/>
                    </a:lnTo>
                    <a:lnTo>
                      <a:pt x="23" y="60"/>
                    </a:lnTo>
                    <a:lnTo>
                      <a:pt x="23" y="7"/>
                    </a:lnTo>
                    <a:lnTo>
                      <a:pt x="23" y="37"/>
                    </a:lnTo>
                    <a:lnTo>
                      <a:pt x="30" y="45"/>
                    </a:lnTo>
                    <a:lnTo>
                      <a:pt x="30" y="60"/>
                    </a:lnTo>
                    <a:lnTo>
                      <a:pt x="30" y="15"/>
                    </a:lnTo>
                    <a:lnTo>
                      <a:pt x="30" y="45"/>
                    </a:lnTo>
                    <a:lnTo>
                      <a:pt x="38" y="37"/>
                    </a:lnTo>
                    <a:lnTo>
                      <a:pt x="38" y="60"/>
                    </a:lnTo>
                    <a:lnTo>
                      <a:pt x="38" y="22"/>
                    </a:lnTo>
                    <a:lnTo>
                      <a:pt x="38" y="22"/>
                    </a:lnTo>
                    <a:lnTo>
                      <a:pt x="45" y="30"/>
                    </a:lnTo>
                    <a:lnTo>
                      <a:pt x="45" y="52"/>
                    </a:lnTo>
                    <a:lnTo>
                      <a:pt x="45" y="15"/>
                    </a:lnTo>
                    <a:lnTo>
                      <a:pt x="45" y="45"/>
                    </a:lnTo>
                    <a:lnTo>
                      <a:pt x="53" y="37"/>
                    </a:lnTo>
                    <a:lnTo>
                      <a:pt x="53" y="52"/>
                    </a:lnTo>
                    <a:lnTo>
                      <a:pt x="53" y="0"/>
                    </a:lnTo>
                    <a:lnTo>
                      <a:pt x="53" y="37"/>
                    </a:lnTo>
                    <a:lnTo>
                      <a:pt x="60" y="45"/>
                    </a:lnTo>
                    <a:lnTo>
                      <a:pt x="60" y="60"/>
                    </a:lnTo>
                    <a:lnTo>
                      <a:pt x="60" y="15"/>
                    </a:lnTo>
                    <a:lnTo>
                      <a:pt x="60" y="30"/>
                    </a:lnTo>
                    <a:lnTo>
                      <a:pt x="68" y="37"/>
                    </a:lnTo>
                    <a:lnTo>
                      <a:pt x="68" y="60"/>
                    </a:lnTo>
                    <a:lnTo>
                      <a:pt x="68" y="22"/>
                    </a:lnTo>
                    <a:lnTo>
                      <a:pt x="68" y="37"/>
                    </a:lnTo>
                    <a:lnTo>
                      <a:pt x="75" y="30"/>
                    </a:lnTo>
                    <a:lnTo>
                      <a:pt x="75" y="52"/>
                    </a:lnTo>
                    <a:lnTo>
                      <a:pt x="75" y="15"/>
                    </a:lnTo>
                    <a:lnTo>
                      <a:pt x="75" y="22"/>
                    </a:lnTo>
                    <a:lnTo>
                      <a:pt x="83" y="30"/>
                    </a:lnTo>
                    <a:lnTo>
                      <a:pt x="83" y="60"/>
                    </a:lnTo>
                    <a:lnTo>
                      <a:pt x="83" y="0"/>
                    </a:lnTo>
                    <a:lnTo>
                      <a:pt x="83" y="37"/>
                    </a:lnTo>
                    <a:lnTo>
                      <a:pt x="90" y="45"/>
                    </a:lnTo>
                    <a:lnTo>
                      <a:pt x="90" y="60"/>
                    </a:lnTo>
                    <a:lnTo>
                      <a:pt x="90" y="15"/>
                    </a:lnTo>
                    <a:lnTo>
                      <a:pt x="90" y="45"/>
                    </a:lnTo>
                    <a:lnTo>
                      <a:pt x="98" y="37"/>
                    </a:lnTo>
                    <a:lnTo>
                      <a:pt x="98" y="60"/>
                    </a:lnTo>
                    <a:lnTo>
                      <a:pt x="98" y="22"/>
                    </a:lnTo>
                    <a:lnTo>
                      <a:pt x="98" y="37"/>
                    </a:lnTo>
                    <a:lnTo>
                      <a:pt x="105" y="45"/>
                    </a:lnTo>
                    <a:lnTo>
                      <a:pt x="105" y="52"/>
                    </a:lnTo>
                    <a:lnTo>
                      <a:pt x="105" y="22"/>
                    </a:lnTo>
                    <a:lnTo>
                      <a:pt x="105" y="30"/>
                    </a:lnTo>
                    <a:lnTo>
                      <a:pt x="113" y="22"/>
                    </a:lnTo>
                    <a:lnTo>
                      <a:pt x="113" y="60"/>
                    </a:lnTo>
                    <a:lnTo>
                      <a:pt x="113" y="15"/>
                    </a:lnTo>
                    <a:lnTo>
                      <a:pt x="113" y="37"/>
                    </a:lnTo>
                    <a:lnTo>
                      <a:pt x="120" y="45"/>
                    </a:lnTo>
                    <a:lnTo>
                      <a:pt x="120" y="75"/>
                    </a:lnTo>
                    <a:lnTo>
                      <a:pt x="120" y="0"/>
                    </a:lnTo>
                    <a:lnTo>
                      <a:pt x="120" y="37"/>
                    </a:lnTo>
                    <a:lnTo>
                      <a:pt x="128" y="30"/>
                    </a:lnTo>
                    <a:lnTo>
                      <a:pt x="128" y="60"/>
                    </a:lnTo>
                    <a:lnTo>
                      <a:pt x="128" y="15"/>
                    </a:lnTo>
                    <a:lnTo>
                      <a:pt x="128" y="30"/>
                    </a:lnTo>
                    <a:lnTo>
                      <a:pt x="135" y="37"/>
                    </a:lnTo>
                    <a:lnTo>
                      <a:pt x="135" y="52"/>
                    </a:lnTo>
                    <a:lnTo>
                      <a:pt x="135" y="22"/>
                    </a:lnTo>
                    <a:lnTo>
                      <a:pt x="135" y="37"/>
                    </a:lnTo>
                    <a:lnTo>
                      <a:pt x="143" y="30"/>
                    </a:lnTo>
                    <a:lnTo>
                      <a:pt x="143" y="52"/>
                    </a:lnTo>
                    <a:lnTo>
                      <a:pt x="143" y="37"/>
                    </a:lnTo>
                    <a:lnTo>
                      <a:pt x="150" y="45"/>
                    </a:lnTo>
                    <a:lnTo>
                      <a:pt x="150" y="67"/>
                    </a:lnTo>
                    <a:lnTo>
                      <a:pt x="150" y="15"/>
                    </a:lnTo>
                    <a:lnTo>
                      <a:pt x="150" y="37"/>
                    </a:lnTo>
                    <a:lnTo>
                      <a:pt x="158" y="30"/>
                    </a:lnTo>
                    <a:lnTo>
                      <a:pt x="158" y="75"/>
                    </a:lnTo>
                    <a:lnTo>
                      <a:pt x="158" y="7"/>
                    </a:lnTo>
                    <a:lnTo>
                      <a:pt x="158" y="52"/>
                    </a:lnTo>
                    <a:lnTo>
                      <a:pt x="165" y="45"/>
                    </a:lnTo>
                    <a:lnTo>
                      <a:pt x="165" y="60"/>
                    </a:lnTo>
                    <a:lnTo>
                      <a:pt x="165" y="0"/>
                    </a:lnTo>
                    <a:lnTo>
                      <a:pt x="165" y="37"/>
                    </a:lnTo>
                    <a:lnTo>
                      <a:pt x="173" y="45"/>
                    </a:lnTo>
                    <a:lnTo>
                      <a:pt x="173" y="75"/>
                    </a:lnTo>
                    <a:lnTo>
                      <a:pt x="173" y="0"/>
                    </a:lnTo>
                    <a:lnTo>
                      <a:pt x="173" y="45"/>
                    </a:lnTo>
                    <a:lnTo>
                      <a:pt x="180" y="37"/>
                    </a:lnTo>
                    <a:lnTo>
                      <a:pt x="180" y="52"/>
                    </a:lnTo>
                    <a:lnTo>
                      <a:pt x="180" y="22"/>
                    </a:lnTo>
                    <a:lnTo>
                      <a:pt x="180" y="45"/>
                    </a:lnTo>
                    <a:lnTo>
                      <a:pt x="188" y="37"/>
                    </a:lnTo>
                    <a:lnTo>
                      <a:pt x="188" y="60"/>
                    </a:lnTo>
                    <a:lnTo>
                      <a:pt x="188" y="7"/>
                    </a:lnTo>
                    <a:lnTo>
                      <a:pt x="188" y="37"/>
                    </a:lnTo>
                    <a:lnTo>
                      <a:pt x="195" y="45"/>
                    </a:lnTo>
                    <a:lnTo>
                      <a:pt x="195" y="67"/>
                    </a:lnTo>
                    <a:lnTo>
                      <a:pt x="195" y="7"/>
                    </a:lnTo>
                    <a:lnTo>
                      <a:pt x="195" y="52"/>
                    </a:lnTo>
                    <a:lnTo>
                      <a:pt x="203" y="45"/>
                    </a:lnTo>
                    <a:lnTo>
                      <a:pt x="203" y="60"/>
                    </a:lnTo>
                    <a:lnTo>
                      <a:pt x="203" y="7"/>
                    </a:lnTo>
                    <a:lnTo>
                      <a:pt x="203" y="30"/>
                    </a:lnTo>
                    <a:lnTo>
                      <a:pt x="210" y="37"/>
                    </a:lnTo>
                    <a:lnTo>
                      <a:pt x="210" y="60"/>
                    </a:lnTo>
                    <a:lnTo>
                      <a:pt x="210" y="15"/>
                    </a:lnTo>
                    <a:lnTo>
                      <a:pt x="210" y="30"/>
                    </a:lnTo>
                    <a:lnTo>
                      <a:pt x="218" y="37"/>
                    </a:lnTo>
                    <a:lnTo>
                      <a:pt x="218" y="52"/>
                    </a:lnTo>
                    <a:lnTo>
                      <a:pt x="218" y="15"/>
                    </a:lnTo>
                    <a:lnTo>
                      <a:pt x="218" y="37"/>
                    </a:lnTo>
                    <a:lnTo>
                      <a:pt x="225" y="45"/>
                    </a:lnTo>
                    <a:lnTo>
                      <a:pt x="225" y="52"/>
                    </a:lnTo>
                    <a:lnTo>
                      <a:pt x="225" y="15"/>
                    </a:lnTo>
                    <a:lnTo>
                      <a:pt x="225" y="45"/>
                    </a:lnTo>
                    <a:lnTo>
                      <a:pt x="233" y="37"/>
                    </a:lnTo>
                    <a:lnTo>
                      <a:pt x="233" y="67"/>
                    </a:lnTo>
                    <a:lnTo>
                      <a:pt x="233" y="15"/>
                    </a:lnTo>
                    <a:lnTo>
                      <a:pt x="233" y="2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0" name="Freeform 76"/>
              <p:cNvSpPr>
                <a:spLocks/>
              </p:cNvSpPr>
              <p:nvPr/>
            </p:nvSpPr>
            <p:spPr bwMode="auto">
              <a:xfrm>
                <a:off x="798" y="426"/>
                <a:ext cx="161" cy="60"/>
              </a:xfrm>
              <a:custGeom>
                <a:avLst/>
                <a:gdLst>
                  <a:gd name="T0" fmla="*/ 0 w 240"/>
                  <a:gd name="T1" fmla="*/ 15 h 60"/>
                  <a:gd name="T2" fmla="*/ 8 w 240"/>
                  <a:gd name="T3" fmla="*/ 45 h 60"/>
                  <a:gd name="T4" fmla="*/ 15 w 240"/>
                  <a:gd name="T5" fmla="*/ 30 h 60"/>
                  <a:gd name="T6" fmla="*/ 15 w 240"/>
                  <a:gd name="T7" fmla="*/ 30 h 60"/>
                  <a:gd name="T8" fmla="*/ 23 w 240"/>
                  <a:gd name="T9" fmla="*/ 15 h 60"/>
                  <a:gd name="T10" fmla="*/ 30 w 240"/>
                  <a:gd name="T11" fmla="*/ 53 h 60"/>
                  <a:gd name="T12" fmla="*/ 38 w 240"/>
                  <a:gd name="T13" fmla="*/ 45 h 60"/>
                  <a:gd name="T14" fmla="*/ 38 w 240"/>
                  <a:gd name="T15" fmla="*/ 30 h 60"/>
                  <a:gd name="T16" fmla="*/ 45 w 240"/>
                  <a:gd name="T17" fmla="*/ 30 h 60"/>
                  <a:gd name="T18" fmla="*/ 53 w 240"/>
                  <a:gd name="T19" fmla="*/ 8 h 60"/>
                  <a:gd name="T20" fmla="*/ 60 w 240"/>
                  <a:gd name="T21" fmla="*/ 38 h 60"/>
                  <a:gd name="T22" fmla="*/ 68 w 240"/>
                  <a:gd name="T23" fmla="*/ 30 h 60"/>
                  <a:gd name="T24" fmla="*/ 68 w 240"/>
                  <a:gd name="T25" fmla="*/ 30 h 60"/>
                  <a:gd name="T26" fmla="*/ 75 w 240"/>
                  <a:gd name="T27" fmla="*/ 23 h 60"/>
                  <a:gd name="T28" fmla="*/ 83 w 240"/>
                  <a:gd name="T29" fmla="*/ 38 h 60"/>
                  <a:gd name="T30" fmla="*/ 90 w 240"/>
                  <a:gd name="T31" fmla="*/ 30 h 60"/>
                  <a:gd name="T32" fmla="*/ 90 w 240"/>
                  <a:gd name="T33" fmla="*/ 30 h 60"/>
                  <a:gd name="T34" fmla="*/ 98 w 240"/>
                  <a:gd name="T35" fmla="*/ 23 h 60"/>
                  <a:gd name="T36" fmla="*/ 105 w 240"/>
                  <a:gd name="T37" fmla="*/ 38 h 60"/>
                  <a:gd name="T38" fmla="*/ 113 w 240"/>
                  <a:gd name="T39" fmla="*/ 38 h 60"/>
                  <a:gd name="T40" fmla="*/ 113 w 240"/>
                  <a:gd name="T41" fmla="*/ 30 h 60"/>
                  <a:gd name="T42" fmla="*/ 120 w 240"/>
                  <a:gd name="T43" fmla="*/ 23 h 60"/>
                  <a:gd name="T44" fmla="*/ 128 w 240"/>
                  <a:gd name="T45" fmla="*/ 38 h 60"/>
                  <a:gd name="T46" fmla="*/ 135 w 240"/>
                  <a:gd name="T47" fmla="*/ 38 h 60"/>
                  <a:gd name="T48" fmla="*/ 135 w 240"/>
                  <a:gd name="T49" fmla="*/ 30 h 60"/>
                  <a:gd name="T50" fmla="*/ 143 w 240"/>
                  <a:gd name="T51" fmla="*/ 23 h 60"/>
                  <a:gd name="T52" fmla="*/ 150 w 240"/>
                  <a:gd name="T53" fmla="*/ 38 h 60"/>
                  <a:gd name="T54" fmla="*/ 158 w 240"/>
                  <a:gd name="T55" fmla="*/ 23 h 60"/>
                  <a:gd name="T56" fmla="*/ 158 w 240"/>
                  <a:gd name="T57" fmla="*/ 30 h 60"/>
                  <a:gd name="T58" fmla="*/ 165 w 240"/>
                  <a:gd name="T59" fmla="*/ 15 h 60"/>
                  <a:gd name="T60" fmla="*/ 173 w 240"/>
                  <a:gd name="T61" fmla="*/ 53 h 60"/>
                  <a:gd name="T62" fmla="*/ 180 w 240"/>
                  <a:gd name="T63" fmla="*/ 38 h 60"/>
                  <a:gd name="T64" fmla="*/ 180 w 240"/>
                  <a:gd name="T65" fmla="*/ 45 h 60"/>
                  <a:gd name="T66" fmla="*/ 188 w 240"/>
                  <a:gd name="T67" fmla="*/ 0 h 60"/>
                  <a:gd name="T68" fmla="*/ 195 w 240"/>
                  <a:gd name="T69" fmla="*/ 53 h 60"/>
                  <a:gd name="T70" fmla="*/ 203 w 240"/>
                  <a:gd name="T71" fmla="*/ 30 h 60"/>
                  <a:gd name="T72" fmla="*/ 203 w 240"/>
                  <a:gd name="T73" fmla="*/ 30 h 60"/>
                  <a:gd name="T74" fmla="*/ 210 w 240"/>
                  <a:gd name="T75" fmla="*/ 15 h 60"/>
                  <a:gd name="T76" fmla="*/ 218 w 240"/>
                  <a:gd name="T77" fmla="*/ 45 h 60"/>
                  <a:gd name="T78" fmla="*/ 225 w 240"/>
                  <a:gd name="T79" fmla="*/ 15 h 60"/>
                  <a:gd name="T80" fmla="*/ 225 w 240"/>
                  <a:gd name="T81" fmla="*/ 38 h 60"/>
                  <a:gd name="T82" fmla="*/ 233 w 240"/>
                  <a:gd name="T8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23"/>
                    </a:moveTo>
                    <a:lnTo>
                      <a:pt x="0" y="53"/>
                    </a:lnTo>
                    <a:lnTo>
                      <a:pt x="0" y="15"/>
                    </a:lnTo>
                    <a:lnTo>
                      <a:pt x="0" y="23"/>
                    </a:lnTo>
                    <a:lnTo>
                      <a:pt x="8" y="30"/>
                    </a:lnTo>
                    <a:lnTo>
                      <a:pt x="8" y="45"/>
                    </a:lnTo>
                    <a:lnTo>
                      <a:pt x="8" y="8"/>
                    </a:lnTo>
                    <a:lnTo>
                      <a:pt x="8" y="38"/>
                    </a:lnTo>
                    <a:lnTo>
                      <a:pt x="15" y="30"/>
                    </a:lnTo>
                    <a:lnTo>
                      <a:pt x="15" y="45"/>
                    </a:lnTo>
                    <a:lnTo>
                      <a:pt x="15" y="8"/>
                    </a:lnTo>
                    <a:lnTo>
                      <a:pt x="15" y="30"/>
                    </a:lnTo>
                    <a:lnTo>
                      <a:pt x="23" y="23"/>
                    </a:lnTo>
                    <a:lnTo>
                      <a:pt x="23" y="45"/>
                    </a:lnTo>
                    <a:lnTo>
                      <a:pt x="23" y="15"/>
                    </a:lnTo>
                    <a:lnTo>
                      <a:pt x="23" y="38"/>
                    </a:lnTo>
                    <a:lnTo>
                      <a:pt x="30" y="45"/>
                    </a:lnTo>
                    <a:lnTo>
                      <a:pt x="30" y="53"/>
                    </a:lnTo>
                    <a:lnTo>
                      <a:pt x="30" y="0"/>
                    </a:lnTo>
                    <a:lnTo>
                      <a:pt x="30" y="38"/>
                    </a:lnTo>
                    <a:lnTo>
                      <a:pt x="38" y="45"/>
                    </a:lnTo>
                    <a:lnTo>
                      <a:pt x="38" y="45"/>
                    </a:lnTo>
                    <a:lnTo>
                      <a:pt x="38" y="15"/>
                    </a:lnTo>
                    <a:lnTo>
                      <a:pt x="38" y="30"/>
                    </a:lnTo>
                    <a:lnTo>
                      <a:pt x="45" y="23"/>
                    </a:lnTo>
                    <a:lnTo>
                      <a:pt x="45" y="38"/>
                    </a:lnTo>
                    <a:lnTo>
                      <a:pt x="45" y="30"/>
                    </a:lnTo>
                    <a:lnTo>
                      <a:pt x="53" y="23"/>
                    </a:lnTo>
                    <a:lnTo>
                      <a:pt x="53" y="45"/>
                    </a:lnTo>
                    <a:lnTo>
                      <a:pt x="53" y="8"/>
                    </a:lnTo>
                    <a:lnTo>
                      <a:pt x="53" y="38"/>
                    </a:lnTo>
                    <a:lnTo>
                      <a:pt x="60" y="30"/>
                    </a:lnTo>
                    <a:lnTo>
                      <a:pt x="60" y="38"/>
                    </a:lnTo>
                    <a:lnTo>
                      <a:pt x="60" y="23"/>
                    </a:lnTo>
                    <a:lnTo>
                      <a:pt x="60" y="23"/>
                    </a:lnTo>
                    <a:lnTo>
                      <a:pt x="68" y="30"/>
                    </a:lnTo>
                    <a:lnTo>
                      <a:pt x="68" y="45"/>
                    </a:lnTo>
                    <a:lnTo>
                      <a:pt x="68" y="23"/>
                    </a:lnTo>
                    <a:lnTo>
                      <a:pt x="68" y="30"/>
                    </a:lnTo>
                    <a:lnTo>
                      <a:pt x="75" y="23"/>
                    </a:lnTo>
                    <a:lnTo>
                      <a:pt x="75" y="38"/>
                    </a:lnTo>
                    <a:lnTo>
                      <a:pt x="75" y="23"/>
                    </a:lnTo>
                    <a:lnTo>
                      <a:pt x="75" y="30"/>
                    </a:lnTo>
                    <a:lnTo>
                      <a:pt x="83" y="38"/>
                    </a:lnTo>
                    <a:lnTo>
                      <a:pt x="83" y="38"/>
                    </a:lnTo>
                    <a:lnTo>
                      <a:pt x="83" y="23"/>
                    </a:lnTo>
                    <a:lnTo>
                      <a:pt x="83" y="23"/>
                    </a:lnTo>
                    <a:lnTo>
                      <a:pt x="90" y="30"/>
                    </a:lnTo>
                    <a:lnTo>
                      <a:pt x="90" y="38"/>
                    </a:lnTo>
                    <a:lnTo>
                      <a:pt x="90" y="23"/>
                    </a:lnTo>
                    <a:lnTo>
                      <a:pt x="90" y="30"/>
                    </a:lnTo>
                    <a:lnTo>
                      <a:pt x="98" y="23"/>
                    </a:lnTo>
                    <a:lnTo>
                      <a:pt x="98" y="38"/>
                    </a:lnTo>
                    <a:lnTo>
                      <a:pt x="98" y="23"/>
                    </a:lnTo>
                    <a:lnTo>
                      <a:pt x="98" y="30"/>
                    </a:lnTo>
                    <a:lnTo>
                      <a:pt x="105" y="38"/>
                    </a:lnTo>
                    <a:lnTo>
                      <a:pt x="105" y="38"/>
                    </a:lnTo>
                    <a:lnTo>
                      <a:pt x="105" y="23"/>
                    </a:lnTo>
                    <a:lnTo>
                      <a:pt x="105" y="30"/>
                    </a:lnTo>
                    <a:lnTo>
                      <a:pt x="113" y="38"/>
                    </a:lnTo>
                    <a:lnTo>
                      <a:pt x="113" y="38"/>
                    </a:lnTo>
                    <a:lnTo>
                      <a:pt x="113" y="23"/>
                    </a:lnTo>
                    <a:lnTo>
                      <a:pt x="113" y="30"/>
                    </a:lnTo>
                    <a:lnTo>
                      <a:pt x="120" y="23"/>
                    </a:lnTo>
                    <a:lnTo>
                      <a:pt x="120" y="38"/>
                    </a:lnTo>
                    <a:lnTo>
                      <a:pt x="120" y="23"/>
                    </a:lnTo>
                    <a:lnTo>
                      <a:pt x="120" y="30"/>
                    </a:lnTo>
                    <a:lnTo>
                      <a:pt x="128" y="23"/>
                    </a:lnTo>
                    <a:lnTo>
                      <a:pt x="128" y="38"/>
                    </a:lnTo>
                    <a:lnTo>
                      <a:pt x="128" y="23"/>
                    </a:lnTo>
                    <a:lnTo>
                      <a:pt x="128" y="30"/>
                    </a:lnTo>
                    <a:lnTo>
                      <a:pt x="135" y="38"/>
                    </a:lnTo>
                    <a:lnTo>
                      <a:pt x="135" y="38"/>
                    </a:lnTo>
                    <a:lnTo>
                      <a:pt x="135" y="23"/>
                    </a:lnTo>
                    <a:lnTo>
                      <a:pt x="135" y="30"/>
                    </a:lnTo>
                    <a:lnTo>
                      <a:pt x="143" y="23"/>
                    </a:lnTo>
                    <a:lnTo>
                      <a:pt x="143" y="38"/>
                    </a:lnTo>
                    <a:lnTo>
                      <a:pt x="143" y="23"/>
                    </a:lnTo>
                    <a:lnTo>
                      <a:pt x="143" y="30"/>
                    </a:lnTo>
                    <a:lnTo>
                      <a:pt x="150" y="38"/>
                    </a:lnTo>
                    <a:lnTo>
                      <a:pt x="150" y="38"/>
                    </a:lnTo>
                    <a:lnTo>
                      <a:pt x="150" y="23"/>
                    </a:lnTo>
                    <a:lnTo>
                      <a:pt x="150" y="30"/>
                    </a:lnTo>
                    <a:lnTo>
                      <a:pt x="158" y="23"/>
                    </a:lnTo>
                    <a:lnTo>
                      <a:pt x="158" y="45"/>
                    </a:lnTo>
                    <a:lnTo>
                      <a:pt x="158" y="23"/>
                    </a:lnTo>
                    <a:lnTo>
                      <a:pt x="158" y="30"/>
                    </a:lnTo>
                    <a:lnTo>
                      <a:pt x="165" y="38"/>
                    </a:lnTo>
                    <a:lnTo>
                      <a:pt x="165" y="53"/>
                    </a:lnTo>
                    <a:lnTo>
                      <a:pt x="165" y="15"/>
                    </a:lnTo>
                    <a:lnTo>
                      <a:pt x="165" y="30"/>
                    </a:lnTo>
                    <a:lnTo>
                      <a:pt x="173" y="38"/>
                    </a:lnTo>
                    <a:lnTo>
                      <a:pt x="173" y="53"/>
                    </a:lnTo>
                    <a:lnTo>
                      <a:pt x="173" y="0"/>
                    </a:lnTo>
                    <a:lnTo>
                      <a:pt x="173" y="30"/>
                    </a:lnTo>
                    <a:lnTo>
                      <a:pt x="180" y="38"/>
                    </a:lnTo>
                    <a:lnTo>
                      <a:pt x="180" y="45"/>
                    </a:lnTo>
                    <a:lnTo>
                      <a:pt x="180" y="15"/>
                    </a:lnTo>
                    <a:lnTo>
                      <a:pt x="180" y="45"/>
                    </a:lnTo>
                    <a:lnTo>
                      <a:pt x="188" y="38"/>
                    </a:lnTo>
                    <a:lnTo>
                      <a:pt x="188" y="45"/>
                    </a:lnTo>
                    <a:lnTo>
                      <a:pt x="188" y="0"/>
                    </a:lnTo>
                    <a:lnTo>
                      <a:pt x="188" y="30"/>
                    </a:lnTo>
                    <a:lnTo>
                      <a:pt x="195" y="38"/>
                    </a:lnTo>
                    <a:lnTo>
                      <a:pt x="195" y="53"/>
                    </a:lnTo>
                    <a:lnTo>
                      <a:pt x="195" y="8"/>
                    </a:lnTo>
                    <a:lnTo>
                      <a:pt x="195" y="23"/>
                    </a:lnTo>
                    <a:lnTo>
                      <a:pt x="203" y="30"/>
                    </a:lnTo>
                    <a:lnTo>
                      <a:pt x="203" y="45"/>
                    </a:lnTo>
                    <a:lnTo>
                      <a:pt x="203" y="15"/>
                    </a:lnTo>
                    <a:lnTo>
                      <a:pt x="203" y="30"/>
                    </a:lnTo>
                    <a:lnTo>
                      <a:pt x="210" y="23"/>
                    </a:lnTo>
                    <a:lnTo>
                      <a:pt x="210" y="38"/>
                    </a:lnTo>
                    <a:lnTo>
                      <a:pt x="210" y="15"/>
                    </a:lnTo>
                    <a:lnTo>
                      <a:pt x="210" y="30"/>
                    </a:lnTo>
                    <a:lnTo>
                      <a:pt x="218" y="38"/>
                    </a:lnTo>
                    <a:lnTo>
                      <a:pt x="218" y="45"/>
                    </a:lnTo>
                    <a:lnTo>
                      <a:pt x="218" y="15"/>
                    </a:lnTo>
                    <a:lnTo>
                      <a:pt x="218" y="23"/>
                    </a:lnTo>
                    <a:lnTo>
                      <a:pt x="225" y="15"/>
                    </a:lnTo>
                    <a:lnTo>
                      <a:pt x="225" y="45"/>
                    </a:lnTo>
                    <a:lnTo>
                      <a:pt x="225" y="8"/>
                    </a:lnTo>
                    <a:lnTo>
                      <a:pt x="225" y="38"/>
                    </a:lnTo>
                    <a:lnTo>
                      <a:pt x="233" y="30"/>
                    </a:lnTo>
                    <a:lnTo>
                      <a:pt x="233" y="60"/>
                    </a:lnTo>
                    <a:lnTo>
                      <a:pt x="233" y="0"/>
                    </a:lnTo>
                    <a:lnTo>
                      <a:pt x="233"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1" name="Freeform 77"/>
              <p:cNvSpPr>
                <a:spLocks/>
              </p:cNvSpPr>
              <p:nvPr/>
            </p:nvSpPr>
            <p:spPr bwMode="auto">
              <a:xfrm>
                <a:off x="959" y="426"/>
                <a:ext cx="161" cy="60"/>
              </a:xfrm>
              <a:custGeom>
                <a:avLst/>
                <a:gdLst>
                  <a:gd name="T0" fmla="*/ 0 w 240"/>
                  <a:gd name="T1" fmla="*/ 8 h 60"/>
                  <a:gd name="T2" fmla="*/ 8 w 240"/>
                  <a:gd name="T3" fmla="*/ 53 h 60"/>
                  <a:gd name="T4" fmla="*/ 15 w 240"/>
                  <a:gd name="T5" fmla="*/ 23 h 60"/>
                  <a:gd name="T6" fmla="*/ 15 w 240"/>
                  <a:gd name="T7" fmla="*/ 30 h 60"/>
                  <a:gd name="T8" fmla="*/ 23 w 240"/>
                  <a:gd name="T9" fmla="*/ 8 h 60"/>
                  <a:gd name="T10" fmla="*/ 30 w 240"/>
                  <a:gd name="T11" fmla="*/ 53 h 60"/>
                  <a:gd name="T12" fmla="*/ 38 w 240"/>
                  <a:gd name="T13" fmla="*/ 15 h 60"/>
                  <a:gd name="T14" fmla="*/ 38 w 240"/>
                  <a:gd name="T15" fmla="*/ 30 h 60"/>
                  <a:gd name="T16" fmla="*/ 45 w 240"/>
                  <a:gd name="T17" fmla="*/ 15 h 60"/>
                  <a:gd name="T18" fmla="*/ 53 w 240"/>
                  <a:gd name="T19" fmla="*/ 45 h 60"/>
                  <a:gd name="T20" fmla="*/ 60 w 240"/>
                  <a:gd name="T21" fmla="*/ 38 h 60"/>
                  <a:gd name="T22" fmla="*/ 60 w 240"/>
                  <a:gd name="T23" fmla="*/ 23 h 60"/>
                  <a:gd name="T24" fmla="*/ 68 w 240"/>
                  <a:gd name="T25" fmla="*/ 15 h 60"/>
                  <a:gd name="T26" fmla="*/ 75 w 240"/>
                  <a:gd name="T27" fmla="*/ 38 h 60"/>
                  <a:gd name="T28" fmla="*/ 83 w 240"/>
                  <a:gd name="T29" fmla="*/ 23 h 60"/>
                  <a:gd name="T30" fmla="*/ 83 w 240"/>
                  <a:gd name="T31" fmla="*/ 30 h 60"/>
                  <a:gd name="T32" fmla="*/ 90 w 240"/>
                  <a:gd name="T33" fmla="*/ 8 h 60"/>
                  <a:gd name="T34" fmla="*/ 98 w 240"/>
                  <a:gd name="T35" fmla="*/ 38 h 60"/>
                  <a:gd name="T36" fmla="*/ 105 w 240"/>
                  <a:gd name="T37" fmla="*/ 23 h 60"/>
                  <a:gd name="T38" fmla="*/ 105 w 240"/>
                  <a:gd name="T39" fmla="*/ 45 h 60"/>
                  <a:gd name="T40" fmla="*/ 113 w 240"/>
                  <a:gd name="T41" fmla="*/ 0 h 60"/>
                  <a:gd name="T42" fmla="*/ 120 w 240"/>
                  <a:gd name="T43" fmla="*/ 53 h 60"/>
                  <a:gd name="T44" fmla="*/ 128 w 240"/>
                  <a:gd name="T45" fmla="*/ 30 h 60"/>
                  <a:gd name="T46" fmla="*/ 128 w 240"/>
                  <a:gd name="T47" fmla="*/ 30 h 60"/>
                  <a:gd name="T48" fmla="*/ 135 w 240"/>
                  <a:gd name="T49" fmla="*/ 15 h 60"/>
                  <a:gd name="T50" fmla="*/ 143 w 240"/>
                  <a:gd name="T51" fmla="*/ 53 h 60"/>
                  <a:gd name="T52" fmla="*/ 150 w 240"/>
                  <a:gd name="T53" fmla="*/ 30 h 60"/>
                  <a:gd name="T54" fmla="*/ 150 w 240"/>
                  <a:gd name="T55" fmla="*/ 30 h 60"/>
                  <a:gd name="T56" fmla="*/ 158 w 240"/>
                  <a:gd name="T57" fmla="*/ 15 h 60"/>
                  <a:gd name="T58" fmla="*/ 165 w 240"/>
                  <a:gd name="T59" fmla="*/ 45 h 60"/>
                  <a:gd name="T60" fmla="*/ 173 w 240"/>
                  <a:gd name="T61" fmla="*/ 23 h 60"/>
                  <a:gd name="T62" fmla="*/ 180 w 240"/>
                  <a:gd name="T63" fmla="*/ 38 h 60"/>
                  <a:gd name="T64" fmla="*/ 180 w 240"/>
                  <a:gd name="T65" fmla="*/ 30 h 60"/>
                  <a:gd name="T66" fmla="*/ 188 w 240"/>
                  <a:gd name="T67" fmla="*/ 8 h 60"/>
                  <a:gd name="T68" fmla="*/ 195 w 240"/>
                  <a:gd name="T69" fmla="*/ 45 h 60"/>
                  <a:gd name="T70" fmla="*/ 203 w 240"/>
                  <a:gd name="T71" fmla="*/ 38 h 60"/>
                  <a:gd name="T72" fmla="*/ 203 w 240"/>
                  <a:gd name="T73" fmla="*/ 30 h 60"/>
                  <a:gd name="T74" fmla="*/ 210 w 240"/>
                  <a:gd name="T75" fmla="*/ 15 h 60"/>
                  <a:gd name="T76" fmla="*/ 218 w 240"/>
                  <a:gd name="T77" fmla="*/ 38 h 60"/>
                  <a:gd name="T78" fmla="*/ 225 w 240"/>
                  <a:gd name="T79" fmla="*/ 38 h 60"/>
                  <a:gd name="T80" fmla="*/ 225 w 240"/>
                  <a:gd name="T81" fmla="*/ 23 h 60"/>
                  <a:gd name="T82" fmla="*/ 233 w 240"/>
                  <a:gd name="T83"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23"/>
                    </a:moveTo>
                    <a:lnTo>
                      <a:pt x="0" y="45"/>
                    </a:lnTo>
                    <a:lnTo>
                      <a:pt x="0" y="8"/>
                    </a:lnTo>
                    <a:lnTo>
                      <a:pt x="0" y="30"/>
                    </a:lnTo>
                    <a:lnTo>
                      <a:pt x="8" y="38"/>
                    </a:lnTo>
                    <a:lnTo>
                      <a:pt x="8" y="53"/>
                    </a:lnTo>
                    <a:lnTo>
                      <a:pt x="8" y="8"/>
                    </a:lnTo>
                    <a:lnTo>
                      <a:pt x="8" y="30"/>
                    </a:lnTo>
                    <a:lnTo>
                      <a:pt x="15" y="23"/>
                    </a:lnTo>
                    <a:lnTo>
                      <a:pt x="15" y="53"/>
                    </a:lnTo>
                    <a:lnTo>
                      <a:pt x="15" y="8"/>
                    </a:lnTo>
                    <a:lnTo>
                      <a:pt x="15" y="30"/>
                    </a:lnTo>
                    <a:lnTo>
                      <a:pt x="23" y="23"/>
                    </a:lnTo>
                    <a:lnTo>
                      <a:pt x="23" y="45"/>
                    </a:lnTo>
                    <a:lnTo>
                      <a:pt x="23" y="8"/>
                    </a:lnTo>
                    <a:lnTo>
                      <a:pt x="23" y="30"/>
                    </a:lnTo>
                    <a:lnTo>
                      <a:pt x="30" y="38"/>
                    </a:lnTo>
                    <a:lnTo>
                      <a:pt x="30" y="53"/>
                    </a:lnTo>
                    <a:lnTo>
                      <a:pt x="30" y="8"/>
                    </a:lnTo>
                    <a:lnTo>
                      <a:pt x="30" y="23"/>
                    </a:lnTo>
                    <a:lnTo>
                      <a:pt x="38" y="15"/>
                    </a:lnTo>
                    <a:lnTo>
                      <a:pt x="38" y="45"/>
                    </a:lnTo>
                    <a:lnTo>
                      <a:pt x="38" y="15"/>
                    </a:lnTo>
                    <a:lnTo>
                      <a:pt x="38" y="30"/>
                    </a:lnTo>
                    <a:lnTo>
                      <a:pt x="45" y="38"/>
                    </a:lnTo>
                    <a:lnTo>
                      <a:pt x="45" y="45"/>
                    </a:lnTo>
                    <a:lnTo>
                      <a:pt x="45" y="15"/>
                    </a:lnTo>
                    <a:lnTo>
                      <a:pt x="45" y="23"/>
                    </a:lnTo>
                    <a:lnTo>
                      <a:pt x="53" y="30"/>
                    </a:lnTo>
                    <a:lnTo>
                      <a:pt x="53" y="45"/>
                    </a:lnTo>
                    <a:lnTo>
                      <a:pt x="53" y="8"/>
                    </a:lnTo>
                    <a:lnTo>
                      <a:pt x="53" y="30"/>
                    </a:lnTo>
                    <a:lnTo>
                      <a:pt x="60" y="38"/>
                    </a:lnTo>
                    <a:lnTo>
                      <a:pt x="60" y="45"/>
                    </a:lnTo>
                    <a:lnTo>
                      <a:pt x="60" y="15"/>
                    </a:lnTo>
                    <a:lnTo>
                      <a:pt x="60" y="23"/>
                    </a:lnTo>
                    <a:lnTo>
                      <a:pt x="68" y="30"/>
                    </a:lnTo>
                    <a:lnTo>
                      <a:pt x="68" y="45"/>
                    </a:lnTo>
                    <a:lnTo>
                      <a:pt x="68" y="15"/>
                    </a:lnTo>
                    <a:lnTo>
                      <a:pt x="68" y="23"/>
                    </a:lnTo>
                    <a:lnTo>
                      <a:pt x="75" y="30"/>
                    </a:lnTo>
                    <a:lnTo>
                      <a:pt x="75" y="38"/>
                    </a:lnTo>
                    <a:lnTo>
                      <a:pt x="75" y="23"/>
                    </a:lnTo>
                    <a:lnTo>
                      <a:pt x="75" y="30"/>
                    </a:lnTo>
                    <a:lnTo>
                      <a:pt x="83" y="23"/>
                    </a:lnTo>
                    <a:lnTo>
                      <a:pt x="83" y="53"/>
                    </a:lnTo>
                    <a:lnTo>
                      <a:pt x="83" y="8"/>
                    </a:lnTo>
                    <a:lnTo>
                      <a:pt x="83" y="30"/>
                    </a:lnTo>
                    <a:lnTo>
                      <a:pt x="90" y="23"/>
                    </a:lnTo>
                    <a:lnTo>
                      <a:pt x="90" y="60"/>
                    </a:lnTo>
                    <a:lnTo>
                      <a:pt x="90" y="8"/>
                    </a:lnTo>
                    <a:lnTo>
                      <a:pt x="90" y="23"/>
                    </a:lnTo>
                    <a:lnTo>
                      <a:pt x="98" y="30"/>
                    </a:lnTo>
                    <a:lnTo>
                      <a:pt x="98" y="38"/>
                    </a:lnTo>
                    <a:lnTo>
                      <a:pt x="98" y="15"/>
                    </a:lnTo>
                    <a:lnTo>
                      <a:pt x="98" y="30"/>
                    </a:lnTo>
                    <a:lnTo>
                      <a:pt x="105" y="23"/>
                    </a:lnTo>
                    <a:lnTo>
                      <a:pt x="105" y="45"/>
                    </a:lnTo>
                    <a:lnTo>
                      <a:pt x="105" y="8"/>
                    </a:lnTo>
                    <a:lnTo>
                      <a:pt x="105" y="45"/>
                    </a:lnTo>
                    <a:lnTo>
                      <a:pt x="113" y="38"/>
                    </a:lnTo>
                    <a:lnTo>
                      <a:pt x="113" y="45"/>
                    </a:lnTo>
                    <a:lnTo>
                      <a:pt x="113" y="0"/>
                    </a:lnTo>
                    <a:lnTo>
                      <a:pt x="113" y="15"/>
                    </a:lnTo>
                    <a:lnTo>
                      <a:pt x="120" y="23"/>
                    </a:lnTo>
                    <a:lnTo>
                      <a:pt x="120" y="53"/>
                    </a:lnTo>
                    <a:lnTo>
                      <a:pt x="120" y="0"/>
                    </a:lnTo>
                    <a:lnTo>
                      <a:pt x="120" y="23"/>
                    </a:lnTo>
                    <a:lnTo>
                      <a:pt x="128" y="30"/>
                    </a:lnTo>
                    <a:lnTo>
                      <a:pt x="128" y="53"/>
                    </a:lnTo>
                    <a:lnTo>
                      <a:pt x="128" y="15"/>
                    </a:lnTo>
                    <a:lnTo>
                      <a:pt x="128" y="30"/>
                    </a:lnTo>
                    <a:lnTo>
                      <a:pt x="135" y="23"/>
                    </a:lnTo>
                    <a:lnTo>
                      <a:pt x="135" y="38"/>
                    </a:lnTo>
                    <a:lnTo>
                      <a:pt x="135" y="15"/>
                    </a:lnTo>
                    <a:lnTo>
                      <a:pt x="135" y="30"/>
                    </a:lnTo>
                    <a:lnTo>
                      <a:pt x="143" y="23"/>
                    </a:lnTo>
                    <a:lnTo>
                      <a:pt x="143" y="53"/>
                    </a:lnTo>
                    <a:lnTo>
                      <a:pt x="143" y="8"/>
                    </a:lnTo>
                    <a:lnTo>
                      <a:pt x="143" y="38"/>
                    </a:lnTo>
                    <a:lnTo>
                      <a:pt x="150" y="30"/>
                    </a:lnTo>
                    <a:lnTo>
                      <a:pt x="150" y="53"/>
                    </a:lnTo>
                    <a:lnTo>
                      <a:pt x="150" y="15"/>
                    </a:lnTo>
                    <a:lnTo>
                      <a:pt x="150" y="30"/>
                    </a:lnTo>
                    <a:lnTo>
                      <a:pt x="158" y="38"/>
                    </a:lnTo>
                    <a:lnTo>
                      <a:pt x="158" y="45"/>
                    </a:lnTo>
                    <a:lnTo>
                      <a:pt x="158" y="15"/>
                    </a:lnTo>
                    <a:lnTo>
                      <a:pt x="158" y="30"/>
                    </a:lnTo>
                    <a:lnTo>
                      <a:pt x="165" y="38"/>
                    </a:lnTo>
                    <a:lnTo>
                      <a:pt x="165" y="45"/>
                    </a:lnTo>
                    <a:lnTo>
                      <a:pt x="165" y="0"/>
                    </a:lnTo>
                    <a:lnTo>
                      <a:pt x="165" y="30"/>
                    </a:lnTo>
                    <a:lnTo>
                      <a:pt x="173" y="23"/>
                    </a:lnTo>
                    <a:lnTo>
                      <a:pt x="173" y="15"/>
                    </a:lnTo>
                    <a:lnTo>
                      <a:pt x="173" y="45"/>
                    </a:lnTo>
                    <a:lnTo>
                      <a:pt x="180" y="38"/>
                    </a:lnTo>
                    <a:lnTo>
                      <a:pt x="180" y="45"/>
                    </a:lnTo>
                    <a:lnTo>
                      <a:pt x="180" y="15"/>
                    </a:lnTo>
                    <a:lnTo>
                      <a:pt x="180" y="30"/>
                    </a:lnTo>
                    <a:lnTo>
                      <a:pt x="188" y="23"/>
                    </a:lnTo>
                    <a:lnTo>
                      <a:pt x="188" y="53"/>
                    </a:lnTo>
                    <a:lnTo>
                      <a:pt x="188" y="8"/>
                    </a:lnTo>
                    <a:lnTo>
                      <a:pt x="188" y="30"/>
                    </a:lnTo>
                    <a:lnTo>
                      <a:pt x="195" y="23"/>
                    </a:lnTo>
                    <a:lnTo>
                      <a:pt x="195" y="45"/>
                    </a:lnTo>
                    <a:lnTo>
                      <a:pt x="195" y="8"/>
                    </a:lnTo>
                    <a:lnTo>
                      <a:pt x="195" y="30"/>
                    </a:lnTo>
                    <a:lnTo>
                      <a:pt x="203" y="38"/>
                    </a:lnTo>
                    <a:lnTo>
                      <a:pt x="203" y="38"/>
                    </a:lnTo>
                    <a:lnTo>
                      <a:pt x="203" y="8"/>
                    </a:lnTo>
                    <a:lnTo>
                      <a:pt x="203" y="30"/>
                    </a:lnTo>
                    <a:lnTo>
                      <a:pt x="210" y="23"/>
                    </a:lnTo>
                    <a:lnTo>
                      <a:pt x="210" y="45"/>
                    </a:lnTo>
                    <a:lnTo>
                      <a:pt x="210" y="15"/>
                    </a:lnTo>
                    <a:lnTo>
                      <a:pt x="210" y="38"/>
                    </a:lnTo>
                    <a:lnTo>
                      <a:pt x="218" y="30"/>
                    </a:lnTo>
                    <a:lnTo>
                      <a:pt x="218" y="38"/>
                    </a:lnTo>
                    <a:lnTo>
                      <a:pt x="218" y="23"/>
                    </a:lnTo>
                    <a:lnTo>
                      <a:pt x="218" y="30"/>
                    </a:lnTo>
                    <a:lnTo>
                      <a:pt x="225" y="38"/>
                    </a:lnTo>
                    <a:lnTo>
                      <a:pt x="225" y="45"/>
                    </a:lnTo>
                    <a:lnTo>
                      <a:pt x="225" y="15"/>
                    </a:lnTo>
                    <a:lnTo>
                      <a:pt x="225" y="23"/>
                    </a:lnTo>
                    <a:lnTo>
                      <a:pt x="233" y="30"/>
                    </a:lnTo>
                    <a:lnTo>
                      <a:pt x="233" y="45"/>
                    </a:lnTo>
                    <a:lnTo>
                      <a:pt x="233" y="15"/>
                    </a:lnTo>
                    <a:lnTo>
                      <a:pt x="233" y="3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2" name="Freeform 78"/>
              <p:cNvSpPr>
                <a:spLocks/>
              </p:cNvSpPr>
              <p:nvPr/>
            </p:nvSpPr>
            <p:spPr bwMode="auto">
              <a:xfrm>
                <a:off x="1120" y="404"/>
                <a:ext cx="162" cy="90"/>
              </a:xfrm>
              <a:custGeom>
                <a:avLst/>
                <a:gdLst>
                  <a:gd name="T0" fmla="*/ 0 w 240"/>
                  <a:gd name="T1" fmla="*/ 37 h 90"/>
                  <a:gd name="T2" fmla="*/ 8 w 240"/>
                  <a:gd name="T3" fmla="*/ 67 h 90"/>
                  <a:gd name="T4" fmla="*/ 15 w 240"/>
                  <a:gd name="T5" fmla="*/ 45 h 90"/>
                  <a:gd name="T6" fmla="*/ 15 w 240"/>
                  <a:gd name="T7" fmla="*/ 52 h 90"/>
                  <a:gd name="T8" fmla="*/ 23 w 240"/>
                  <a:gd name="T9" fmla="*/ 37 h 90"/>
                  <a:gd name="T10" fmla="*/ 30 w 240"/>
                  <a:gd name="T11" fmla="*/ 67 h 90"/>
                  <a:gd name="T12" fmla="*/ 38 w 240"/>
                  <a:gd name="T13" fmla="*/ 45 h 90"/>
                  <a:gd name="T14" fmla="*/ 45 w 240"/>
                  <a:gd name="T15" fmla="*/ 67 h 90"/>
                  <a:gd name="T16" fmla="*/ 53 w 240"/>
                  <a:gd name="T17" fmla="*/ 60 h 90"/>
                  <a:gd name="T18" fmla="*/ 53 w 240"/>
                  <a:gd name="T19" fmla="*/ 52 h 90"/>
                  <a:gd name="T20" fmla="*/ 60 w 240"/>
                  <a:gd name="T21" fmla="*/ 37 h 90"/>
                  <a:gd name="T22" fmla="*/ 68 w 240"/>
                  <a:gd name="T23" fmla="*/ 67 h 90"/>
                  <a:gd name="T24" fmla="*/ 75 w 240"/>
                  <a:gd name="T25" fmla="*/ 60 h 90"/>
                  <a:gd name="T26" fmla="*/ 75 w 240"/>
                  <a:gd name="T27" fmla="*/ 52 h 90"/>
                  <a:gd name="T28" fmla="*/ 83 w 240"/>
                  <a:gd name="T29" fmla="*/ 37 h 90"/>
                  <a:gd name="T30" fmla="*/ 90 w 240"/>
                  <a:gd name="T31" fmla="*/ 67 h 90"/>
                  <a:gd name="T32" fmla="*/ 98 w 240"/>
                  <a:gd name="T33" fmla="*/ 60 h 90"/>
                  <a:gd name="T34" fmla="*/ 98 w 240"/>
                  <a:gd name="T35" fmla="*/ 37 h 90"/>
                  <a:gd name="T36" fmla="*/ 105 w 240"/>
                  <a:gd name="T37" fmla="*/ 22 h 90"/>
                  <a:gd name="T38" fmla="*/ 113 w 240"/>
                  <a:gd name="T39" fmla="*/ 67 h 90"/>
                  <a:gd name="T40" fmla="*/ 120 w 240"/>
                  <a:gd name="T41" fmla="*/ 52 h 90"/>
                  <a:gd name="T42" fmla="*/ 120 w 240"/>
                  <a:gd name="T43" fmla="*/ 60 h 90"/>
                  <a:gd name="T44" fmla="*/ 128 w 240"/>
                  <a:gd name="T45" fmla="*/ 30 h 90"/>
                  <a:gd name="T46" fmla="*/ 135 w 240"/>
                  <a:gd name="T47" fmla="*/ 75 h 90"/>
                  <a:gd name="T48" fmla="*/ 143 w 240"/>
                  <a:gd name="T49" fmla="*/ 52 h 90"/>
                  <a:gd name="T50" fmla="*/ 143 w 240"/>
                  <a:gd name="T51" fmla="*/ 52 h 90"/>
                  <a:gd name="T52" fmla="*/ 150 w 240"/>
                  <a:gd name="T53" fmla="*/ 30 h 90"/>
                  <a:gd name="T54" fmla="*/ 158 w 240"/>
                  <a:gd name="T55" fmla="*/ 67 h 90"/>
                  <a:gd name="T56" fmla="*/ 165 w 240"/>
                  <a:gd name="T57" fmla="*/ 45 h 90"/>
                  <a:gd name="T58" fmla="*/ 165 w 240"/>
                  <a:gd name="T59" fmla="*/ 37 h 90"/>
                  <a:gd name="T60" fmla="*/ 173 w 240"/>
                  <a:gd name="T61" fmla="*/ 37 h 90"/>
                  <a:gd name="T62" fmla="*/ 180 w 240"/>
                  <a:gd name="T63" fmla="*/ 75 h 90"/>
                  <a:gd name="T64" fmla="*/ 188 w 240"/>
                  <a:gd name="T65" fmla="*/ 67 h 90"/>
                  <a:gd name="T66" fmla="*/ 188 w 240"/>
                  <a:gd name="T67" fmla="*/ 60 h 90"/>
                  <a:gd name="T68" fmla="*/ 195 w 240"/>
                  <a:gd name="T69" fmla="*/ 30 h 90"/>
                  <a:gd name="T70" fmla="*/ 203 w 240"/>
                  <a:gd name="T71" fmla="*/ 67 h 90"/>
                  <a:gd name="T72" fmla="*/ 210 w 240"/>
                  <a:gd name="T73" fmla="*/ 60 h 90"/>
                  <a:gd name="T74" fmla="*/ 210 w 240"/>
                  <a:gd name="T75" fmla="*/ 52 h 90"/>
                  <a:gd name="T76" fmla="*/ 218 w 240"/>
                  <a:gd name="T77" fmla="*/ 0 h 90"/>
                  <a:gd name="T78" fmla="*/ 225 w 240"/>
                  <a:gd name="T79" fmla="*/ 82 h 90"/>
                  <a:gd name="T80" fmla="*/ 233 w 240"/>
                  <a:gd name="T81" fmla="*/ 52 h 90"/>
                  <a:gd name="T82" fmla="*/ 233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2"/>
                    </a:moveTo>
                    <a:lnTo>
                      <a:pt x="0" y="60"/>
                    </a:lnTo>
                    <a:lnTo>
                      <a:pt x="0" y="37"/>
                    </a:lnTo>
                    <a:lnTo>
                      <a:pt x="0" y="52"/>
                    </a:lnTo>
                    <a:lnTo>
                      <a:pt x="8" y="60"/>
                    </a:lnTo>
                    <a:lnTo>
                      <a:pt x="8" y="67"/>
                    </a:lnTo>
                    <a:lnTo>
                      <a:pt x="8" y="37"/>
                    </a:lnTo>
                    <a:lnTo>
                      <a:pt x="8" y="52"/>
                    </a:lnTo>
                    <a:lnTo>
                      <a:pt x="15" y="45"/>
                    </a:lnTo>
                    <a:lnTo>
                      <a:pt x="15" y="67"/>
                    </a:lnTo>
                    <a:lnTo>
                      <a:pt x="15" y="37"/>
                    </a:lnTo>
                    <a:lnTo>
                      <a:pt x="15" y="52"/>
                    </a:lnTo>
                    <a:lnTo>
                      <a:pt x="23" y="60"/>
                    </a:lnTo>
                    <a:lnTo>
                      <a:pt x="23" y="75"/>
                    </a:lnTo>
                    <a:lnTo>
                      <a:pt x="23" y="37"/>
                    </a:lnTo>
                    <a:lnTo>
                      <a:pt x="23" y="45"/>
                    </a:lnTo>
                    <a:lnTo>
                      <a:pt x="30" y="52"/>
                    </a:lnTo>
                    <a:lnTo>
                      <a:pt x="30" y="67"/>
                    </a:lnTo>
                    <a:lnTo>
                      <a:pt x="30" y="30"/>
                    </a:lnTo>
                    <a:lnTo>
                      <a:pt x="30" y="52"/>
                    </a:lnTo>
                    <a:lnTo>
                      <a:pt x="38" y="45"/>
                    </a:lnTo>
                    <a:lnTo>
                      <a:pt x="38" y="30"/>
                    </a:lnTo>
                    <a:lnTo>
                      <a:pt x="38" y="75"/>
                    </a:lnTo>
                    <a:lnTo>
                      <a:pt x="45" y="67"/>
                    </a:lnTo>
                    <a:lnTo>
                      <a:pt x="45" y="30"/>
                    </a:lnTo>
                    <a:lnTo>
                      <a:pt x="45" y="52"/>
                    </a:lnTo>
                    <a:lnTo>
                      <a:pt x="53" y="60"/>
                    </a:lnTo>
                    <a:lnTo>
                      <a:pt x="53" y="67"/>
                    </a:lnTo>
                    <a:lnTo>
                      <a:pt x="53" y="30"/>
                    </a:lnTo>
                    <a:lnTo>
                      <a:pt x="53" y="52"/>
                    </a:lnTo>
                    <a:lnTo>
                      <a:pt x="60" y="60"/>
                    </a:lnTo>
                    <a:lnTo>
                      <a:pt x="60" y="67"/>
                    </a:lnTo>
                    <a:lnTo>
                      <a:pt x="60" y="37"/>
                    </a:lnTo>
                    <a:lnTo>
                      <a:pt x="60" y="60"/>
                    </a:lnTo>
                    <a:lnTo>
                      <a:pt x="68" y="52"/>
                    </a:lnTo>
                    <a:lnTo>
                      <a:pt x="68" y="67"/>
                    </a:lnTo>
                    <a:lnTo>
                      <a:pt x="68" y="37"/>
                    </a:lnTo>
                    <a:lnTo>
                      <a:pt x="68" y="52"/>
                    </a:lnTo>
                    <a:lnTo>
                      <a:pt x="75" y="60"/>
                    </a:lnTo>
                    <a:lnTo>
                      <a:pt x="75" y="67"/>
                    </a:lnTo>
                    <a:lnTo>
                      <a:pt x="75" y="30"/>
                    </a:lnTo>
                    <a:lnTo>
                      <a:pt x="75" y="52"/>
                    </a:lnTo>
                    <a:lnTo>
                      <a:pt x="83" y="45"/>
                    </a:lnTo>
                    <a:lnTo>
                      <a:pt x="83" y="67"/>
                    </a:lnTo>
                    <a:lnTo>
                      <a:pt x="83" y="37"/>
                    </a:lnTo>
                    <a:lnTo>
                      <a:pt x="83" y="45"/>
                    </a:lnTo>
                    <a:lnTo>
                      <a:pt x="90" y="52"/>
                    </a:lnTo>
                    <a:lnTo>
                      <a:pt x="90" y="67"/>
                    </a:lnTo>
                    <a:lnTo>
                      <a:pt x="90" y="37"/>
                    </a:lnTo>
                    <a:lnTo>
                      <a:pt x="90" y="52"/>
                    </a:lnTo>
                    <a:lnTo>
                      <a:pt x="98" y="60"/>
                    </a:lnTo>
                    <a:lnTo>
                      <a:pt x="98" y="75"/>
                    </a:lnTo>
                    <a:lnTo>
                      <a:pt x="98" y="22"/>
                    </a:lnTo>
                    <a:lnTo>
                      <a:pt x="98" y="37"/>
                    </a:lnTo>
                    <a:lnTo>
                      <a:pt x="105" y="30"/>
                    </a:lnTo>
                    <a:lnTo>
                      <a:pt x="105" y="75"/>
                    </a:lnTo>
                    <a:lnTo>
                      <a:pt x="105" y="22"/>
                    </a:lnTo>
                    <a:lnTo>
                      <a:pt x="105" y="60"/>
                    </a:lnTo>
                    <a:lnTo>
                      <a:pt x="113" y="52"/>
                    </a:lnTo>
                    <a:lnTo>
                      <a:pt x="113" y="67"/>
                    </a:lnTo>
                    <a:lnTo>
                      <a:pt x="113" y="30"/>
                    </a:lnTo>
                    <a:lnTo>
                      <a:pt x="113" y="45"/>
                    </a:lnTo>
                    <a:lnTo>
                      <a:pt x="120" y="52"/>
                    </a:lnTo>
                    <a:lnTo>
                      <a:pt x="120" y="90"/>
                    </a:lnTo>
                    <a:lnTo>
                      <a:pt x="120" y="15"/>
                    </a:lnTo>
                    <a:lnTo>
                      <a:pt x="120" y="60"/>
                    </a:lnTo>
                    <a:lnTo>
                      <a:pt x="128" y="52"/>
                    </a:lnTo>
                    <a:lnTo>
                      <a:pt x="128" y="82"/>
                    </a:lnTo>
                    <a:lnTo>
                      <a:pt x="128" y="30"/>
                    </a:lnTo>
                    <a:lnTo>
                      <a:pt x="128" y="75"/>
                    </a:lnTo>
                    <a:lnTo>
                      <a:pt x="135" y="67"/>
                    </a:lnTo>
                    <a:lnTo>
                      <a:pt x="135" y="75"/>
                    </a:lnTo>
                    <a:lnTo>
                      <a:pt x="135" y="22"/>
                    </a:lnTo>
                    <a:lnTo>
                      <a:pt x="135" y="45"/>
                    </a:lnTo>
                    <a:lnTo>
                      <a:pt x="143" y="52"/>
                    </a:lnTo>
                    <a:lnTo>
                      <a:pt x="143" y="82"/>
                    </a:lnTo>
                    <a:lnTo>
                      <a:pt x="143" y="15"/>
                    </a:lnTo>
                    <a:lnTo>
                      <a:pt x="143" y="52"/>
                    </a:lnTo>
                    <a:lnTo>
                      <a:pt x="150" y="45"/>
                    </a:lnTo>
                    <a:lnTo>
                      <a:pt x="150" y="75"/>
                    </a:lnTo>
                    <a:lnTo>
                      <a:pt x="150" y="30"/>
                    </a:lnTo>
                    <a:lnTo>
                      <a:pt x="150" y="60"/>
                    </a:lnTo>
                    <a:lnTo>
                      <a:pt x="158" y="52"/>
                    </a:lnTo>
                    <a:lnTo>
                      <a:pt x="158" y="67"/>
                    </a:lnTo>
                    <a:lnTo>
                      <a:pt x="158" y="30"/>
                    </a:lnTo>
                    <a:lnTo>
                      <a:pt x="158" y="37"/>
                    </a:lnTo>
                    <a:lnTo>
                      <a:pt x="165" y="45"/>
                    </a:lnTo>
                    <a:lnTo>
                      <a:pt x="165" y="75"/>
                    </a:lnTo>
                    <a:lnTo>
                      <a:pt x="165" y="30"/>
                    </a:lnTo>
                    <a:lnTo>
                      <a:pt x="165" y="37"/>
                    </a:lnTo>
                    <a:lnTo>
                      <a:pt x="173" y="45"/>
                    </a:lnTo>
                    <a:lnTo>
                      <a:pt x="173" y="75"/>
                    </a:lnTo>
                    <a:lnTo>
                      <a:pt x="173" y="37"/>
                    </a:lnTo>
                    <a:lnTo>
                      <a:pt x="173" y="60"/>
                    </a:lnTo>
                    <a:lnTo>
                      <a:pt x="180" y="52"/>
                    </a:lnTo>
                    <a:lnTo>
                      <a:pt x="180" y="75"/>
                    </a:lnTo>
                    <a:lnTo>
                      <a:pt x="180" y="22"/>
                    </a:lnTo>
                    <a:lnTo>
                      <a:pt x="180" y="60"/>
                    </a:lnTo>
                    <a:lnTo>
                      <a:pt x="188" y="67"/>
                    </a:lnTo>
                    <a:lnTo>
                      <a:pt x="188" y="75"/>
                    </a:lnTo>
                    <a:lnTo>
                      <a:pt x="188" y="15"/>
                    </a:lnTo>
                    <a:lnTo>
                      <a:pt x="188" y="60"/>
                    </a:lnTo>
                    <a:lnTo>
                      <a:pt x="195" y="52"/>
                    </a:lnTo>
                    <a:lnTo>
                      <a:pt x="195" y="75"/>
                    </a:lnTo>
                    <a:lnTo>
                      <a:pt x="195" y="30"/>
                    </a:lnTo>
                    <a:lnTo>
                      <a:pt x="195" y="52"/>
                    </a:lnTo>
                    <a:lnTo>
                      <a:pt x="203" y="45"/>
                    </a:lnTo>
                    <a:lnTo>
                      <a:pt x="203" y="67"/>
                    </a:lnTo>
                    <a:lnTo>
                      <a:pt x="203" y="30"/>
                    </a:lnTo>
                    <a:lnTo>
                      <a:pt x="203" y="52"/>
                    </a:lnTo>
                    <a:lnTo>
                      <a:pt x="210" y="60"/>
                    </a:lnTo>
                    <a:lnTo>
                      <a:pt x="210" y="67"/>
                    </a:lnTo>
                    <a:lnTo>
                      <a:pt x="210" y="30"/>
                    </a:lnTo>
                    <a:lnTo>
                      <a:pt x="210" y="52"/>
                    </a:lnTo>
                    <a:lnTo>
                      <a:pt x="218" y="60"/>
                    </a:lnTo>
                    <a:lnTo>
                      <a:pt x="218" y="90"/>
                    </a:lnTo>
                    <a:lnTo>
                      <a:pt x="218" y="0"/>
                    </a:lnTo>
                    <a:lnTo>
                      <a:pt x="218" y="60"/>
                    </a:lnTo>
                    <a:lnTo>
                      <a:pt x="225" y="52"/>
                    </a:lnTo>
                    <a:lnTo>
                      <a:pt x="225" y="82"/>
                    </a:lnTo>
                    <a:lnTo>
                      <a:pt x="225" y="0"/>
                    </a:lnTo>
                    <a:lnTo>
                      <a:pt x="225" y="60"/>
                    </a:lnTo>
                    <a:lnTo>
                      <a:pt x="233" y="52"/>
                    </a:lnTo>
                    <a:lnTo>
                      <a:pt x="233" y="82"/>
                    </a:lnTo>
                    <a:lnTo>
                      <a:pt x="233" y="22"/>
                    </a:lnTo>
                    <a:lnTo>
                      <a:pt x="233" y="60"/>
                    </a:lnTo>
                    <a:lnTo>
                      <a:pt x="240" y="67"/>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3" name="Freeform 79"/>
              <p:cNvSpPr>
                <a:spLocks/>
              </p:cNvSpPr>
              <p:nvPr/>
            </p:nvSpPr>
            <p:spPr bwMode="auto">
              <a:xfrm>
                <a:off x="1282" y="419"/>
                <a:ext cx="161" cy="75"/>
              </a:xfrm>
              <a:custGeom>
                <a:avLst/>
                <a:gdLst>
                  <a:gd name="T0" fmla="*/ 0 w 240"/>
                  <a:gd name="T1" fmla="*/ 37 h 75"/>
                  <a:gd name="T2" fmla="*/ 8 w 240"/>
                  <a:gd name="T3" fmla="*/ 7 h 75"/>
                  <a:gd name="T4" fmla="*/ 15 w 240"/>
                  <a:gd name="T5" fmla="*/ 60 h 75"/>
                  <a:gd name="T6" fmla="*/ 23 w 240"/>
                  <a:gd name="T7" fmla="*/ 45 h 75"/>
                  <a:gd name="T8" fmla="*/ 23 w 240"/>
                  <a:gd name="T9" fmla="*/ 15 h 75"/>
                  <a:gd name="T10" fmla="*/ 30 w 240"/>
                  <a:gd name="T11" fmla="*/ 0 h 75"/>
                  <a:gd name="T12" fmla="*/ 38 w 240"/>
                  <a:gd name="T13" fmla="*/ 60 h 75"/>
                  <a:gd name="T14" fmla="*/ 45 w 240"/>
                  <a:gd name="T15" fmla="*/ 52 h 75"/>
                  <a:gd name="T16" fmla="*/ 45 w 240"/>
                  <a:gd name="T17" fmla="*/ 37 h 75"/>
                  <a:gd name="T18" fmla="*/ 53 w 240"/>
                  <a:gd name="T19" fmla="*/ 15 h 75"/>
                  <a:gd name="T20" fmla="*/ 60 w 240"/>
                  <a:gd name="T21" fmla="*/ 67 h 75"/>
                  <a:gd name="T22" fmla="*/ 68 w 240"/>
                  <a:gd name="T23" fmla="*/ 45 h 75"/>
                  <a:gd name="T24" fmla="*/ 68 w 240"/>
                  <a:gd name="T25" fmla="*/ 37 h 75"/>
                  <a:gd name="T26" fmla="*/ 75 w 240"/>
                  <a:gd name="T27" fmla="*/ 22 h 75"/>
                  <a:gd name="T28" fmla="*/ 83 w 240"/>
                  <a:gd name="T29" fmla="*/ 60 h 75"/>
                  <a:gd name="T30" fmla="*/ 90 w 240"/>
                  <a:gd name="T31" fmla="*/ 37 h 75"/>
                  <a:gd name="T32" fmla="*/ 90 w 240"/>
                  <a:gd name="T33" fmla="*/ 30 h 75"/>
                  <a:gd name="T34" fmla="*/ 98 w 240"/>
                  <a:gd name="T35" fmla="*/ 22 h 75"/>
                  <a:gd name="T36" fmla="*/ 105 w 240"/>
                  <a:gd name="T37" fmla="*/ 52 h 75"/>
                  <a:gd name="T38" fmla="*/ 113 w 240"/>
                  <a:gd name="T39" fmla="*/ 37 h 75"/>
                  <a:gd name="T40" fmla="*/ 113 w 240"/>
                  <a:gd name="T41" fmla="*/ 30 h 75"/>
                  <a:gd name="T42" fmla="*/ 120 w 240"/>
                  <a:gd name="T43" fmla="*/ 22 h 75"/>
                  <a:gd name="T44" fmla="*/ 128 w 240"/>
                  <a:gd name="T45" fmla="*/ 52 h 75"/>
                  <a:gd name="T46" fmla="*/ 135 w 240"/>
                  <a:gd name="T47" fmla="*/ 45 h 75"/>
                  <a:gd name="T48" fmla="*/ 135 w 240"/>
                  <a:gd name="T49" fmla="*/ 37 h 75"/>
                  <a:gd name="T50" fmla="*/ 143 w 240"/>
                  <a:gd name="T51" fmla="*/ 30 h 75"/>
                  <a:gd name="T52" fmla="*/ 150 w 240"/>
                  <a:gd name="T53" fmla="*/ 52 h 75"/>
                  <a:gd name="T54" fmla="*/ 158 w 240"/>
                  <a:gd name="T55" fmla="*/ 45 h 75"/>
                  <a:gd name="T56" fmla="*/ 158 w 240"/>
                  <a:gd name="T57" fmla="*/ 30 h 75"/>
                  <a:gd name="T58" fmla="*/ 165 w 240"/>
                  <a:gd name="T59" fmla="*/ 15 h 75"/>
                  <a:gd name="T60" fmla="*/ 173 w 240"/>
                  <a:gd name="T61" fmla="*/ 52 h 75"/>
                  <a:gd name="T62" fmla="*/ 180 w 240"/>
                  <a:gd name="T63" fmla="*/ 45 h 75"/>
                  <a:gd name="T64" fmla="*/ 180 w 240"/>
                  <a:gd name="T65" fmla="*/ 37 h 75"/>
                  <a:gd name="T66" fmla="*/ 188 w 240"/>
                  <a:gd name="T67" fmla="*/ 22 h 75"/>
                  <a:gd name="T68" fmla="*/ 195 w 240"/>
                  <a:gd name="T69" fmla="*/ 52 h 75"/>
                  <a:gd name="T70" fmla="*/ 203 w 240"/>
                  <a:gd name="T71" fmla="*/ 37 h 75"/>
                  <a:gd name="T72" fmla="*/ 203 w 240"/>
                  <a:gd name="T73" fmla="*/ 30 h 75"/>
                  <a:gd name="T74" fmla="*/ 210 w 240"/>
                  <a:gd name="T75" fmla="*/ 22 h 75"/>
                  <a:gd name="T76" fmla="*/ 218 w 240"/>
                  <a:gd name="T77" fmla="*/ 45 h 75"/>
                  <a:gd name="T78" fmla="*/ 225 w 240"/>
                  <a:gd name="T79" fmla="*/ 45 h 75"/>
                  <a:gd name="T80" fmla="*/ 225 w 240"/>
                  <a:gd name="T81" fmla="*/ 30 h 75"/>
                  <a:gd name="T82" fmla="*/ 233 w 240"/>
                  <a:gd name="T83" fmla="*/ 2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60"/>
                    </a:moveTo>
                    <a:lnTo>
                      <a:pt x="0" y="15"/>
                    </a:lnTo>
                    <a:lnTo>
                      <a:pt x="0" y="37"/>
                    </a:lnTo>
                    <a:lnTo>
                      <a:pt x="8" y="45"/>
                    </a:lnTo>
                    <a:lnTo>
                      <a:pt x="8" y="60"/>
                    </a:lnTo>
                    <a:lnTo>
                      <a:pt x="8" y="7"/>
                    </a:lnTo>
                    <a:lnTo>
                      <a:pt x="8" y="37"/>
                    </a:lnTo>
                    <a:lnTo>
                      <a:pt x="15" y="30"/>
                    </a:lnTo>
                    <a:lnTo>
                      <a:pt x="15" y="60"/>
                    </a:lnTo>
                    <a:lnTo>
                      <a:pt x="15" y="0"/>
                    </a:lnTo>
                    <a:lnTo>
                      <a:pt x="15" y="52"/>
                    </a:lnTo>
                    <a:lnTo>
                      <a:pt x="23" y="45"/>
                    </a:lnTo>
                    <a:lnTo>
                      <a:pt x="23" y="67"/>
                    </a:lnTo>
                    <a:lnTo>
                      <a:pt x="23" y="7"/>
                    </a:lnTo>
                    <a:lnTo>
                      <a:pt x="23" y="15"/>
                    </a:lnTo>
                    <a:lnTo>
                      <a:pt x="30" y="22"/>
                    </a:lnTo>
                    <a:lnTo>
                      <a:pt x="30" y="75"/>
                    </a:lnTo>
                    <a:lnTo>
                      <a:pt x="30" y="0"/>
                    </a:lnTo>
                    <a:lnTo>
                      <a:pt x="30" y="60"/>
                    </a:lnTo>
                    <a:lnTo>
                      <a:pt x="38" y="52"/>
                    </a:lnTo>
                    <a:lnTo>
                      <a:pt x="38" y="60"/>
                    </a:lnTo>
                    <a:lnTo>
                      <a:pt x="38" y="15"/>
                    </a:lnTo>
                    <a:lnTo>
                      <a:pt x="38" y="60"/>
                    </a:lnTo>
                    <a:lnTo>
                      <a:pt x="45" y="52"/>
                    </a:lnTo>
                    <a:lnTo>
                      <a:pt x="45" y="60"/>
                    </a:lnTo>
                    <a:lnTo>
                      <a:pt x="45" y="7"/>
                    </a:lnTo>
                    <a:lnTo>
                      <a:pt x="45" y="37"/>
                    </a:lnTo>
                    <a:lnTo>
                      <a:pt x="53" y="30"/>
                    </a:lnTo>
                    <a:lnTo>
                      <a:pt x="53" y="60"/>
                    </a:lnTo>
                    <a:lnTo>
                      <a:pt x="53" y="15"/>
                    </a:lnTo>
                    <a:lnTo>
                      <a:pt x="53" y="37"/>
                    </a:lnTo>
                    <a:lnTo>
                      <a:pt x="60" y="45"/>
                    </a:lnTo>
                    <a:lnTo>
                      <a:pt x="60" y="67"/>
                    </a:lnTo>
                    <a:lnTo>
                      <a:pt x="60" y="0"/>
                    </a:lnTo>
                    <a:lnTo>
                      <a:pt x="60" y="37"/>
                    </a:lnTo>
                    <a:lnTo>
                      <a:pt x="68" y="45"/>
                    </a:lnTo>
                    <a:lnTo>
                      <a:pt x="68" y="67"/>
                    </a:lnTo>
                    <a:lnTo>
                      <a:pt x="68" y="15"/>
                    </a:lnTo>
                    <a:lnTo>
                      <a:pt x="68" y="37"/>
                    </a:lnTo>
                    <a:lnTo>
                      <a:pt x="75" y="45"/>
                    </a:lnTo>
                    <a:lnTo>
                      <a:pt x="75" y="60"/>
                    </a:lnTo>
                    <a:lnTo>
                      <a:pt x="75" y="22"/>
                    </a:lnTo>
                    <a:lnTo>
                      <a:pt x="75" y="45"/>
                    </a:lnTo>
                    <a:lnTo>
                      <a:pt x="83" y="37"/>
                    </a:lnTo>
                    <a:lnTo>
                      <a:pt x="83" y="60"/>
                    </a:lnTo>
                    <a:lnTo>
                      <a:pt x="83" y="22"/>
                    </a:lnTo>
                    <a:lnTo>
                      <a:pt x="83" y="45"/>
                    </a:lnTo>
                    <a:lnTo>
                      <a:pt x="90" y="37"/>
                    </a:lnTo>
                    <a:lnTo>
                      <a:pt x="90" y="52"/>
                    </a:lnTo>
                    <a:lnTo>
                      <a:pt x="90" y="22"/>
                    </a:lnTo>
                    <a:lnTo>
                      <a:pt x="90" y="30"/>
                    </a:lnTo>
                    <a:lnTo>
                      <a:pt x="98" y="37"/>
                    </a:lnTo>
                    <a:lnTo>
                      <a:pt x="98" y="52"/>
                    </a:lnTo>
                    <a:lnTo>
                      <a:pt x="98" y="22"/>
                    </a:lnTo>
                    <a:lnTo>
                      <a:pt x="98" y="37"/>
                    </a:lnTo>
                    <a:lnTo>
                      <a:pt x="105" y="45"/>
                    </a:lnTo>
                    <a:lnTo>
                      <a:pt x="105" y="52"/>
                    </a:lnTo>
                    <a:lnTo>
                      <a:pt x="105" y="22"/>
                    </a:lnTo>
                    <a:lnTo>
                      <a:pt x="105" y="30"/>
                    </a:lnTo>
                    <a:lnTo>
                      <a:pt x="113" y="37"/>
                    </a:lnTo>
                    <a:lnTo>
                      <a:pt x="113" y="52"/>
                    </a:lnTo>
                    <a:lnTo>
                      <a:pt x="113" y="22"/>
                    </a:lnTo>
                    <a:lnTo>
                      <a:pt x="113" y="30"/>
                    </a:lnTo>
                    <a:lnTo>
                      <a:pt x="120" y="37"/>
                    </a:lnTo>
                    <a:lnTo>
                      <a:pt x="120" y="52"/>
                    </a:lnTo>
                    <a:lnTo>
                      <a:pt x="120" y="22"/>
                    </a:lnTo>
                    <a:lnTo>
                      <a:pt x="120" y="37"/>
                    </a:lnTo>
                    <a:lnTo>
                      <a:pt x="128" y="30"/>
                    </a:lnTo>
                    <a:lnTo>
                      <a:pt x="128" y="52"/>
                    </a:lnTo>
                    <a:lnTo>
                      <a:pt x="128" y="30"/>
                    </a:lnTo>
                    <a:lnTo>
                      <a:pt x="128" y="37"/>
                    </a:lnTo>
                    <a:lnTo>
                      <a:pt x="135" y="45"/>
                    </a:lnTo>
                    <a:lnTo>
                      <a:pt x="135" y="45"/>
                    </a:lnTo>
                    <a:lnTo>
                      <a:pt x="135" y="22"/>
                    </a:lnTo>
                    <a:lnTo>
                      <a:pt x="135" y="37"/>
                    </a:lnTo>
                    <a:lnTo>
                      <a:pt x="143" y="30"/>
                    </a:lnTo>
                    <a:lnTo>
                      <a:pt x="143" y="45"/>
                    </a:lnTo>
                    <a:lnTo>
                      <a:pt x="143" y="30"/>
                    </a:lnTo>
                    <a:lnTo>
                      <a:pt x="143" y="45"/>
                    </a:lnTo>
                    <a:lnTo>
                      <a:pt x="150" y="37"/>
                    </a:lnTo>
                    <a:lnTo>
                      <a:pt x="150" y="52"/>
                    </a:lnTo>
                    <a:lnTo>
                      <a:pt x="150" y="22"/>
                    </a:lnTo>
                    <a:lnTo>
                      <a:pt x="150" y="37"/>
                    </a:lnTo>
                    <a:lnTo>
                      <a:pt x="158" y="45"/>
                    </a:lnTo>
                    <a:lnTo>
                      <a:pt x="158" y="45"/>
                    </a:lnTo>
                    <a:lnTo>
                      <a:pt x="158" y="22"/>
                    </a:lnTo>
                    <a:lnTo>
                      <a:pt x="158" y="30"/>
                    </a:lnTo>
                    <a:lnTo>
                      <a:pt x="165" y="37"/>
                    </a:lnTo>
                    <a:lnTo>
                      <a:pt x="165" y="52"/>
                    </a:lnTo>
                    <a:lnTo>
                      <a:pt x="165" y="15"/>
                    </a:lnTo>
                    <a:lnTo>
                      <a:pt x="165" y="52"/>
                    </a:lnTo>
                    <a:lnTo>
                      <a:pt x="173" y="45"/>
                    </a:lnTo>
                    <a:lnTo>
                      <a:pt x="173" y="52"/>
                    </a:lnTo>
                    <a:lnTo>
                      <a:pt x="173" y="22"/>
                    </a:lnTo>
                    <a:lnTo>
                      <a:pt x="173" y="37"/>
                    </a:lnTo>
                    <a:lnTo>
                      <a:pt x="180" y="45"/>
                    </a:lnTo>
                    <a:lnTo>
                      <a:pt x="180" y="52"/>
                    </a:lnTo>
                    <a:lnTo>
                      <a:pt x="180" y="22"/>
                    </a:lnTo>
                    <a:lnTo>
                      <a:pt x="180" y="37"/>
                    </a:lnTo>
                    <a:lnTo>
                      <a:pt x="188" y="30"/>
                    </a:lnTo>
                    <a:lnTo>
                      <a:pt x="188" y="45"/>
                    </a:lnTo>
                    <a:lnTo>
                      <a:pt x="188" y="22"/>
                    </a:lnTo>
                    <a:lnTo>
                      <a:pt x="188" y="45"/>
                    </a:lnTo>
                    <a:lnTo>
                      <a:pt x="195" y="37"/>
                    </a:lnTo>
                    <a:lnTo>
                      <a:pt x="195" y="52"/>
                    </a:lnTo>
                    <a:lnTo>
                      <a:pt x="195" y="30"/>
                    </a:lnTo>
                    <a:lnTo>
                      <a:pt x="195" y="30"/>
                    </a:lnTo>
                    <a:lnTo>
                      <a:pt x="203" y="37"/>
                    </a:lnTo>
                    <a:lnTo>
                      <a:pt x="203" y="52"/>
                    </a:lnTo>
                    <a:lnTo>
                      <a:pt x="203" y="22"/>
                    </a:lnTo>
                    <a:lnTo>
                      <a:pt x="203" y="30"/>
                    </a:lnTo>
                    <a:lnTo>
                      <a:pt x="210" y="37"/>
                    </a:lnTo>
                    <a:lnTo>
                      <a:pt x="210" y="52"/>
                    </a:lnTo>
                    <a:lnTo>
                      <a:pt x="210" y="22"/>
                    </a:lnTo>
                    <a:lnTo>
                      <a:pt x="210" y="37"/>
                    </a:lnTo>
                    <a:lnTo>
                      <a:pt x="218" y="45"/>
                    </a:lnTo>
                    <a:lnTo>
                      <a:pt x="218" y="45"/>
                    </a:lnTo>
                    <a:lnTo>
                      <a:pt x="218" y="22"/>
                    </a:lnTo>
                    <a:lnTo>
                      <a:pt x="218" y="37"/>
                    </a:lnTo>
                    <a:lnTo>
                      <a:pt x="225" y="45"/>
                    </a:lnTo>
                    <a:lnTo>
                      <a:pt x="225" y="52"/>
                    </a:lnTo>
                    <a:lnTo>
                      <a:pt x="225" y="22"/>
                    </a:lnTo>
                    <a:lnTo>
                      <a:pt x="225" y="30"/>
                    </a:lnTo>
                    <a:lnTo>
                      <a:pt x="233" y="37"/>
                    </a:lnTo>
                    <a:lnTo>
                      <a:pt x="233" y="52"/>
                    </a:lnTo>
                    <a:lnTo>
                      <a:pt x="233" y="22"/>
                    </a:lnTo>
                    <a:lnTo>
                      <a:pt x="233" y="37"/>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4" name="Freeform 80"/>
              <p:cNvSpPr>
                <a:spLocks/>
              </p:cNvSpPr>
              <p:nvPr/>
            </p:nvSpPr>
            <p:spPr bwMode="auto">
              <a:xfrm>
                <a:off x="1443" y="426"/>
                <a:ext cx="167" cy="53"/>
              </a:xfrm>
              <a:custGeom>
                <a:avLst/>
                <a:gdLst>
                  <a:gd name="T0" fmla="*/ 0 w 248"/>
                  <a:gd name="T1" fmla="*/ 38 h 53"/>
                  <a:gd name="T2" fmla="*/ 0 w 248"/>
                  <a:gd name="T3" fmla="*/ 30 h 53"/>
                  <a:gd name="T4" fmla="*/ 8 w 248"/>
                  <a:gd name="T5" fmla="*/ 45 h 53"/>
                  <a:gd name="T6" fmla="*/ 8 w 248"/>
                  <a:gd name="T7" fmla="*/ 15 h 53"/>
                  <a:gd name="T8" fmla="*/ 15 w 248"/>
                  <a:gd name="T9" fmla="*/ 45 h 53"/>
                  <a:gd name="T10" fmla="*/ 15 w 248"/>
                  <a:gd name="T11" fmla="*/ 30 h 53"/>
                  <a:gd name="T12" fmla="*/ 23 w 248"/>
                  <a:gd name="T13" fmla="*/ 45 h 53"/>
                  <a:gd name="T14" fmla="*/ 23 w 248"/>
                  <a:gd name="T15" fmla="*/ 30 h 53"/>
                  <a:gd name="T16" fmla="*/ 30 w 248"/>
                  <a:gd name="T17" fmla="*/ 38 h 53"/>
                  <a:gd name="T18" fmla="*/ 30 w 248"/>
                  <a:gd name="T19" fmla="*/ 23 h 53"/>
                  <a:gd name="T20" fmla="*/ 38 w 248"/>
                  <a:gd name="T21" fmla="*/ 38 h 53"/>
                  <a:gd name="T22" fmla="*/ 38 w 248"/>
                  <a:gd name="T23" fmla="*/ 38 h 53"/>
                  <a:gd name="T24" fmla="*/ 45 w 248"/>
                  <a:gd name="T25" fmla="*/ 45 h 53"/>
                  <a:gd name="T26" fmla="*/ 45 w 248"/>
                  <a:gd name="T27" fmla="*/ 30 h 53"/>
                  <a:gd name="T28" fmla="*/ 53 w 248"/>
                  <a:gd name="T29" fmla="*/ 38 h 53"/>
                  <a:gd name="T30" fmla="*/ 53 w 248"/>
                  <a:gd name="T31" fmla="*/ 30 h 53"/>
                  <a:gd name="T32" fmla="*/ 60 w 248"/>
                  <a:gd name="T33" fmla="*/ 38 h 53"/>
                  <a:gd name="T34" fmla="*/ 60 w 248"/>
                  <a:gd name="T35" fmla="*/ 30 h 53"/>
                  <a:gd name="T36" fmla="*/ 68 w 248"/>
                  <a:gd name="T37" fmla="*/ 45 h 53"/>
                  <a:gd name="T38" fmla="*/ 68 w 248"/>
                  <a:gd name="T39" fmla="*/ 30 h 53"/>
                  <a:gd name="T40" fmla="*/ 75 w 248"/>
                  <a:gd name="T41" fmla="*/ 38 h 53"/>
                  <a:gd name="T42" fmla="*/ 75 w 248"/>
                  <a:gd name="T43" fmla="*/ 23 h 53"/>
                  <a:gd name="T44" fmla="*/ 83 w 248"/>
                  <a:gd name="T45" fmla="*/ 23 h 53"/>
                  <a:gd name="T46" fmla="*/ 90 w 248"/>
                  <a:gd name="T47" fmla="*/ 30 h 53"/>
                  <a:gd name="T48" fmla="*/ 90 w 248"/>
                  <a:gd name="T49" fmla="*/ 15 h 53"/>
                  <a:gd name="T50" fmla="*/ 98 w 248"/>
                  <a:gd name="T51" fmla="*/ 45 h 53"/>
                  <a:gd name="T52" fmla="*/ 105 w 248"/>
                  <a:gd name="T53" fmla="*/ 23 h 53"/>
                  <a:gd name="T54" fmla="*/ 105 w 248"/>
                  <a:gd name="T55" fmla="*/ 15 h 53"/>
                  <a:gd name="T56" fmla="*/ 113 w 248"/>
                  <a:gd name="T57" fmla="*/ 30 h 53"/>
                  <a:gd name="T58" fmla="*/ 113 w 248"/>
                  <a:gd name="T59" fmla="*/ 8 h 53"/>
                  <a:gd name="T60" fmla="*/ 120 w 248"/>
                  <a:gd name="T61" fmla="*/ 38 h 53"/>
                  <a:gd name="T62" fmla="*/ 120 w 248"/>
                  <a:gd name="T63" fmla="*/ 8 h 53"/>
                  <a:gd name="T64" fmla="*/ 128 w 248"/>
                  <a:gd name="T65" fmla="*/ 23 h 53"/>
                  <a:gd name="T66" fmla="*/ 128 w 248"/>
                  <a:gd name="T67" fmla="*/ 15 h 53"/>
                  <a:gd name="T68" fmla="*/ 135 w 248"/>
                  <a:gd name="T69" fmla="*/ 30 h 53"/>
                  <a:gd name="T70" fmla="*/ 135 w 248"/>
                  <a:gd name="T71" fmla="*/ 15 h 53"/>
                  <a:gd name="T72" fmla="*/ 143 w 248"/>
                  <a:gd name="T73" fmla="*/ 38 h 53"/>
                  <a:gd name="T74" fmla="*/ 143 w 248"/>
                  <a:gd name="T75" fmla="*/ 15 h 53"/>
                  <a:gd name="T76" fmla="*/ 150 w 248"/>
                  <a:gd name="T77" fmla="*/ 23 h 53"/>
                  <a:gd name="T78" fmla="*/ 150 w 248"/>
                  <a:gd name="T79" fmla="*/ 45 h 53"/>
                  <a:gd name="T80" fmla="*/ 158 w 248"/>
                  <a:gd name="T81" fmla="*/ 15 h 53"/>
                  <a:gd name="T82" fmla="*/ 165 w 248"/>
                  <a:gd name="T83" fmla="*/ 38 h 53"/>
                  <a:gd name="T84" fmla="*/ 165 w 248"/>
                  <a:gd name="T85" fmla="*/ 23 h 53"/>
                  <a:gd name="T86" fmla="*/ 173 w 248"/>
                  <a:gd name="T87" fmla="*/ 30 h 53"/>
                  <a:gd name="T88" fmla="*/ 173 w 248"/>
                  <a:gd name="T89" fmla="*/ 15 h 53"/>
                  <a:gd name="T90" fmla="*/ 180 w 248"/>
                  <a:gd name="T91" fmla="*/ 38 h 53"/>
                  <a:gd name="T92" fmla="*/ 180 w 248"/>
                  <a:gd name="T93" fmla="*/ 0 h 53"/>
                  <a:gd name="T94" fmla="*/ 188 w 248"/>
                  <a:gd name="T95" fmla="*/ 23 h 53"/>
                  <a:gd name="T96" fmla="*/ 188 w 248"/>
                  <a:gd name="T97" fmla="*/ 8 h 53"/>
                  <a:gd name="T98" fmla="*/ 195 w 248"/>
                  <a:gd name="T99" fmla="*/ 23 h 53"/>
                  <a:gd name="T100" fmla="*/ 195 w 248"/>
                  <a:gd name="T101" fmla="*/ 15 h 53"/>
                  <a:gd name="T102" fmla="*/ 203 w 248"/>
                  <a:gd name="T103" fmla="*/ 30 h 53"/>
                  <a:gd name="T104" fmla="*/ 203 w 248"/>
                  <a:gd name="T105" fmla="*/ 15 h 53"/>
                  <a:gd name="T106" fmla="*/ 210 w 248"/>
                  <a:gd name="T107" fmla="*/ 30 h 53"/>
                  <a:gd name="T108" fmla="*/ 210 w 248"/>
                  <a:gd name="T109" fmla="*/ 8 h 53"/>
                  <a:gd name="T110" fmla="*/ 218 w 248"/>
                  <a:gd name="T111" fmla="*/ 38 h 53"/>
                  <a:gd name="T112" fmla="*/ 218 w 248"/>
                  <a:gd name="T113" fmla="*/ 8 h 53"/>
                  <a:gd name="T114" fmla="*/ 225 w 248"/>
                  <a:gd name="T115" fmla="*/ 45 h 53"/>
                  <a:gd name="T116" fmla="*/ 225 w 248"/>
                  <a:gd name="T117" fmla="*/ 8 h 53"/>
                  <a:gd name="T118" fmla="*/ 233 w 248"/>
                  <a:gd name="T119" fmla="*/ 38 h 53"/>
                  <a:gd name="T120" fmla="*/ 233 w 248"/>
                  <a:gd name="T121" fmla="*/ 8 h 53"/>
                  <a:gd name="T122" fmla="*/ 240 w 248"/>
                  <a:gd name="T123" fmla="*/ 45 h 53"/>
                  <a:gd name="T124" fmla="*/ 240 w 248"/>
                  <a:gd name="T125"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53">
                    <a:moveTo>
                      <a:pt x="0" y="23"/>
                    </a:moveTo>
                    <a:lnTo>
                      <a:pt x="0" y="38"/>
                    </a:lnTo>
                    <a:lnTo>
                      <a:pt x="0" y="23"/>
                    </a:lnTo>
                    <a:lnTo>
                      <a:pt x="0" y="30"/>
                    </a:lnTo>
                    <a:lnTo>
                      <a:pt x="8" y="38"/>
                    </a:lnTo>
                    <a:lnTo>
                      <a:pt x="8" y="45"/>
                    </a:lnTo>
                    <a:lnTo>
                      <a:pt x="8" y="15"/>
                    </a:lnTo>
                    <a:lnTo>
                      <a:pt x="8" y="15"/>
                    </a:lnTo>
                    <a:lnTo>
                      <a:pt x="15" y="23"/>
                    </a:lnTo>
                    <a:lnTo>
                      <a:pt x="15" y="45"/>
                    </a:lnTo>
                    <a:lnTo>
                      <a:pt x="15" y="15"/>
                    </a:lnTo>
                    <a:lnTo>
                      <a:pt x="15" y="30"/>
                    </a:lnTo>
                    <a:lnTo>
                      <a:pt x="23" y="23"/>
                    </a:lnTo>
                    <a:lnTo>
                      <a:pt x="23" y="45"/>
                    </a:lnTo>
                    <a:lnTo>
                      <a:pt x="23" y="23"/>
                    </a:lnTo>
                    <a:lnTo>
                      <a:pt x="23" y="30"/>
                    </a:lnTo>
                    <a:lnTo>
                      <a:pt x="30" y="38"/>
                    </a:lnTo>
                    <a:lnTo>
                      <a:pt x="30" y="38"/>
                    </a:lnTo>
                    <a:lnTo>
                      <a:pt x="30" y="23"/>
                    </a:lnTo>
                    <a:lnTo>
                      <a:pt x="30" y="23"/>
                    </a:lnTo>
                    <a:lnTo>
                      <a:pt x="38" y="30"/>
                    </a:lnTo>
                    <a:lnTo>
                      <a:pt x="38" y="38"/>
                    </a:lnTo>
                    <a:lnTo>
                      <a:pt x="38" y="23"/>
                    </a:lnTo>
                    <a:lnTo>
                      <a:pt x="38" y="38"/>
                    </a:lnTo>
                    <a:lnTo>
                      <a:pt x="45" y="30"/>
                    </a:lnTo>
                    <a:lnTo>
                      <a:pt x="45" y="45"/>
                    </a:lnTo>
                    <a:lnTo>
                      <a:pt x="45" y="15"/>
                    </a:lnTo>
                    <a:lnTo>
                      <a:pt x="45" y="30"/>
                    </a:lnTo>
                    <a:lnTo>
                      <a:pt x="53" y="38"/>
                    </a:lnTo>
                    <a:lnTo>
                      <a:pt x="53" y="38"/>
                    </a:lnTo>
                    <a:lnTo>
                      <a:pt x="53" y="23"/>
                    </a:lnTo>
                    <a:lnTo>
                      <a:pt x="53" y="30"/>
                    </a:lnTo>
                    <a:lnTo>
                      <a:pt x="60" y="23"/>
                    </a:lnTo>
                    <a:lnTo>
                      <a:pt x="60" y="38"/>
                    </a:lnTo>
                    <a:lnTo>
                      <a:pt x="60" y="23"/>
                    </a:lnTo>
                    <a:lnTo>
                      <a:pt x="60" y="30"/>
                    </a:lnTo>
                    <a:lnTo>
                      <a:pt x="68" y="23"/>
                    </a:lnTo>
                    <a:lnTo>
                      <a:pt x="68" y="45"/>
                    </a:lnTo>
                    <a:lnTo>
                      <a:pt x="68" y="15"/>
                    </a:lnTo>
                    <a:lnTo>
                      <a:pt x="68" y="30"/>
                    </a:lnTo>
                    <a:lnTo>
                      <a:pt x="75" y="38"/>
                    </a:lnTo>
                    <a:lnTo>
                      <a:pt x="75" y="38"/>
                    </a:lnTo>
                    <a:lnTo>
                      <a:pt x="75" y="15"/>
                    </a:lnTo>
                    <a:lnTo>
                      <a:pt x="75" y="23"/>
                    </a:lnTo>
                    <a:lnTo>
                      <a:pt x="83" y="30"/>
                    </a:lnTo>
                    <a:lnTo>
                      <a:pt x="83" y="23"/>
                    </a:lnTo>
                    <a:lnTo>
                      <a:pt x="83" y="38"/>
                    </a:lnTo>
                    <a:lnTo>
                      <a:pt x="90" y="30"/>
                    </a:lnTo>
                    <a:lnTo>
                      <a:pt x="90" y="53"/>
                    </a:lnTo>
                    <a:lnTo>
                      <a:pt x="90" y="15"/>
                    </a:lnTo>
                    <a:lnTo>
                      <a:pt x="98" y="23"/>
                    </a:lnTo>
                    <a:lnTo>
                      <a:pt x="98" y="45"/>
                    </a:lnTo>
                    <a:lnTo>
                      <a:pt x="98" y="15"/>
                    </a:lnTo>
                    <a:lnTo>
                      <a:pt x="105" y="23"/>
                    </a:lnTo>
                    <a:lnTo>
                      <a:pt x="105" y="45"/>
                    </a:lnTo>
                    <a:lnTo>
                      <a:pt x="105" y="15"/>
                    </a:lnTo>
                    <a:lnTo>
                      <a:pt x="105" y="38"/>
                    </a:lnTo>
                    <a:lnTo>
                      <a:pt x="113" y="30"/>
                    </a:lnTo>
                    <a:lnTo>
                      <a:pt x="113" y="53"/>
                    </a:lnTo>
                    <a:lnTo>
                      <a:pt x="113" y="8"/>
                    </a:lnTo>
                    <a:lnTo>
                      <a:pt x="113" y="30"/>
                    </a:lnTo>
                    <a:lnTo>
                      <a:pt x="120" y="38"/>
                    </a:lnTo>
                    <a:lnTo>
                      <a:pt x="120" y="45"/>
                    </a:lnTo>
                    <a:lnTo>
                      <a:pt x="120" y="8"/>
                    </a:lnTo>
                    <a:lnTo>
                      <a:pt x="120" y="30"/>
                    </a:lnTo>
                    <a:lnTo>
                      <a:pt x="128" y="23"/>
                    </a:lnTo>
                    <a:lnTo>
                      <a:pt x="128" y="38"/>
                    </a:lnTo>
                    <a:lnTo>
                      <a:pt x="128" y="15"/>
                    </a:lnTo>
                    <a:lnTo>
                      <a:pt x="128" y="38"/>
                    </a:lnTo>
                    <a:lnTo>
                      <a:pt x="135" y="30"/>
                    </a:lnTo>
                    <a:lnTo>
                      <a:pt x="135" y="45"/>
                    </a:lnTo>
                    <a:lnTo>
                      <a:pt x="135" y="15"/>
                    </a:lnTo>
                    <a:lnTo>
                      <a:pt x="135" y="30"/>
                    </a:lnTo>
                    <a:lnTo>
                      <a:pt x="143" y="38"/>
                    </a:lnTo>
                    <a:lnTo>
                      <a:pt x="143" y="45"/>
                    </a:lnTo>
                    <a:lnTo>
                      <a:pt x="143" y="15"/>
                    </a:lnTo>
                    <a:lnTo>
                      <a:pt x="143" y="30"/>
                    </a:lnTo>
                    <a:lnTo>
                      <a:pt x="150" y="23"/>
                    </a:lnTo>
                    <a:lnTo>
                      <a:pt x="150" y="23"/>
                    </a:lnTo>
                    <a:lnTo>
                      <a:pt x="150" y="45"/>
                    </a:lnTo>
                    <a:lnTo>
                      <a:pt x="158" y="38"/>
                    </a:lnTo>
                    <a:lnTo>
                      <a:pt x="158" y="15"/>
                    </a:lnTo>
                    <a:lnTo>
                      <a:pt x="158" y="30"/>
                    </a:lnTo>
                    <a:lnTo>
                      <a:pt x="165" y="38"/>
                    </a:lnTo>
                    <a:lnTo>
                      <a:pt x="165" y="38"/>
                    </a:lnTo>
                    <a:lnTo>
                      <a:pt x="165" y="23"/>
                    </a:lnTo>
                    <a:lnTo>
                      <a:pt x="165" y="23"/>
                    </a:lnTo>
                    <a:lnTo>
                      <a:pt x="173" y="30"/>
                    </a:lnTo>
                    <a:lnTo>
                      <a:pt x="173" y="45"/>
                    </a:lnTo>
                    <a:lnTo>
                      <a:pt x="173" y="15"/>
                    </a:lnTo>
                    <a:lnTo>
                      <a:pt x="173" y="30"/>
                    </a:lnTo>
                    <a:lnTo>
                      <a:pt x="180" y="38"/>
                    </a:lnTo>
                    <a:lnTo>
                      <a:pt x="180" y="53"/>
                    </a:lnTo>
                    <a:lnTo>
                      <a:pt x="180" y="0"/>
                    </a:lnTo>
                    <a:lnTo>
                      <a:pt x="180" y="30"/>
                    </a:lnTo>
                    <a:lnTo>
                      <a:pt x="188" y="23"/>
                    </a:lnTo>
                    <a:lnTo>
                      <a:pt x="188" y="53"/>
                    </a:lnTo>
                    <a:lnTo>
                      <a:pt x="188" y="8"/>
                    </a:lnTo>
                    <a:lnTo>
                      <a:pt x="188" y="30"/>
                    </a:lnTo>
                    <a:lnTo>
                      <a:pt x="195" y="23"/>
                    </a:lnTo>
                    <a:lnTo>
                      <a:pt x="195" y="53"/>
                    </a:lnTo>
                    <a:lnTo>
                      <a:pt x="195" y="15"/>
                    </a:lnTo>
                    <a:lnTo>
                      <a:pt x="195" y="38"/>
                    </a:lnTo>
                    <a:lnTo>
                      <a:pt x="203" y="30"/>
                    </a:lnTo>
                    <a:lnTo>
                      <a:pt x="203" y="53"/>
                    </a:lnTo>
                    <a:lnTo>
                      <a:pt x="203" y="15"/>
                    </a:lnTo>
                    <a:lnTo>
                      <a:pt x="203" y="23"/>
                    </a:lnTo>
                    <a:lnTo>
                      <a:pt x="210" y="30"/>
                    </a:lnTo>
                    <a:lnTo>
                      <a:pt x="210" y="53"/>
                    </a:lnTo>
                    <a:lnTo>
                      <a:pt x="210" y="8"/>
                    </a:lnTo>
                    <a:lnTo>
                      <a:pt x="210" y="30"/>
                    </a:lnTo>
                    <a:lnTo>
                      <a:pt x="218" y="38"/>
                    </a:lnTo>
                    <a:lnTo>
                      <a:pt x="218" y="45"/>
                    </a:lnTo>
                    <a:lnTo>
                      <a:pt x="218" y="8"/>
                    </a:lnTo>
                    <a:lnTo>
                      <a:pt x="218" y="38"/>
                    </a:lnTo>
                    <a:lnTo>
                      <a:pt x="225" y="45"/>
                    </a:lnTo>
                    <a:lnTo>
                      <a:pt x="225" y="45"/>
                    </a:lnTo>
                    <a:lnTo>
                      <a:pt x="225" y="8"/>
                    </a:lnTo>
                    <a:lnTo>
                      <a:pt x="225" y="30"/>
                    </a:lnTo>
                    <a:lnTo>
                      <a:pt x="233" y="38"/>
                    </a:lnTo>
                    <a:lnTo>
                      <a:pt x="233" y="53"/>
                    </a:lnTo>
                    <a:lnTo>
                      <a:pt x="233" y="8"/>
                    </a:lnTo>
                    <a:lnTo>
                      <a:pt x="240" y="15"/>
                    </a:lnTo>
                    <a:lnTo>
                      <a:pt x="240" y="45"/>
                    </a:lnTo>
                    <a:lnTo>
                      <a:pt x="240" y="8"/>
                    </a:lnTo>
                    <a:lnTo>
                      <a:pt x="240" y="30"/>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5" name="Freeform 81"/>
              <p:cNvSpPr>
                <a:spLocks/>
              </p:cNvSpPr>
              <p:nvPr/>
            </p:nvSpPr>
            <p:spPr bwMode="auto">
              <a:xfrm>
                <a:off x="314" y="501"/>
                <a:ext cx="157" cy="90"/>
              </a:xfrm>
              <a:custGeom>
                <a:avLst/>
                <a:gdLst>
                  <a:gd name="T0" fmla="*/ 0 w 233"/>
                  <a:gd name="T1" fmla="*/ 30 h 90"/>
                  <a:gd name="T2" fmla="*/ 8 w 233"/>
                  <a:gd name="T3" fmla="*/ 38 h 90"/>
                  <a:gd name="T4" fmla="*/ 15 w 233"/>
                  <a:gd name="T5" fmla="*/ 30 h 90"/>
                  <a:gd name="T6" fmla="*/ 15 w 233"/>
                  <a:gd name="T7" fmla="*/ 30 h 90"/>
                  <a:gd name="T8" fmla="*/ 23 w 233"/>
                  <a:gd name="T9" fmla="*/ 30 h 90"/>
                  <a:gd name="T10" fmla="*/ 30 w 233"/>
                  <a:gd name="T11" fmla="*/ 38 h 90"/>
                  <a:gd name="T12" fmla="*/ 38 w 233"/>
                  <a:gd name="T13" fmla="*/ 38 h 90"/>
                  <a:gd name="T14" fmla="*/ 38 w 233"/>
                  <a:gd name="T15" fmla="*/ 30 h 90"/>
                  <a:gd name="T16" fmla="*/ 45 w 233"/>
                  <a:gd name="T17" fmla="*/ 30 h 90"/>
                  <a:gd name="T18" fmla="*/ 53 w 233"/>
                  <a:gd name="T19" fmla="*/ 45 h 90"/>
                  <a:gd name="T20" fmla="*/ 60 w 233"/>
                  <a:gd name="T21" fmla="*/ 30 h 90"/>
                  <a:gd name="T22" fmla="*/ 60 w 233"/>
                  <a:gd name="T23" fmla="*/ 30 h 90"/>
                  <a:gd name="T24" fmla="*/ 68 w 233"/>
                  <a:gd name="T25" fmla="*/ 15 h 90"/>
                  <a:gd name="T26" fmla="*/ 75 w 233"/>
                  <a:gd name="T27" fmla="*/ 53 h 90"/>
                  <a:gd name="T28" fmla="*/ 83 w 233"/>
                  <a:gd name="T29" fmla="*/ 30 h 90"/>
                  <a:gd name="T30" fmla="*/ 83 w 233"/>
                  <a:gd name="T31" fmla="*/ 38 h 90"/>
                  <a:gd name="T32" fmla="*/ 90 w 233"/>
                  <a:gd name="T33" fmla="*/ 23 h 90"/>
                  <a:gd name="T34" fmla="*/ 98 w 233"/>
                  <a:gd name="T35" fmla="*/ 38 h 90"/>
                  <a:gd name="T36" fmla="*/ 105 w 233"/>
                  <a:gd name="T37" fmla="*/ 38 h 90"/>
                  <a:gd name="T38" fmla="*/ 105 w 233"/>
                  <a:gd name="T39" fmla="*/ 38 h 90"/>
                  <a:gd name="T40" fmla="*/ 113 w 233"/>
                  <a:gd name="T41" fmla="*/ 0 h 90"/>
                  <a:gd name="T42" fmla="*/ 120 w 233"/>
                  <a:gd name="T43" fmla="*/ 53 h 90"/>
                  <a:gd name="T44" fmla="*/ 128 w 233"/>
                  <a:gd name="T45" fmla="*/ 30 h 90"/>
                  <a:gd name="T46" fmla="*/ 128 w 233"/>
                  <a:gd name="T47" fmla="*/ 30 h 90"/>
                  <a:gd name="T48" fmla="*/ 135 w 233"/>
                  <a:gd name="T49" fmla="*/ 23 h 90"/>
                  <a:gd name="T50" fmla="*/ 143 w 233"/>
                  <a:gd name="T51" fmla="*/ 53 h 90"/>
                  <a:gd name="T52" fmla="*/ 150 w 233"/>
                  <a:gd name="T53" fmla="*/ 30 h 90"/>
                  <a:gd name="T54" fmla="*/ 150 w 233"/>
                  <a:gd name="T55" fmla="*/ 38 h 90"/>
                  <a:gd name="T56" fmla="*/ 158 w 233"/>
                  <a:gd name="T57" fmla="*/ 8 h 90"/>
                  <a:gd name="T58" fmla="*/ 165 w 233"/>
                  <a:gd name="T59" fmla="*/ 45 h 90"/>
                  <a:gd name="T60" fmla="*/ 173 w 233"/>
                  <a:gd name="T61" fmla="*/ 23 h 90"/>
                  <a:gd name="T62" fmla="*/ 173 w 233"/>
                  <a:gd name="T63" fmla="*/ 38 h 90"/>
                  <a:gd name="T64" fmla="*/ 180 w 233"/>
                  <a:gd name="T65" fmla="*/ 23 h 90"/>
                  <a:gd name="T66" fmla="*/ 188 w 233"/>
                  <a:gd name="T67" fmla="*/ 45 h 90"/>
                  <a:gd name="T68" fmla="*/ 195 w 233"/>
                  <a:gd name="T69" fmla="*/ 38 h 90"/>
                  <a:gd name="T70" fmla="*/ 195 w 233"/>
                  <a:gd name="T71" fmla="*/ 30 h 90"/>
                  <a:gd name="T72" fmla="*/ 203 w 233"/>
                  <a:gd name="T73" fmla="*/ 15 h 90"/>
                  <a:gd name="T74" fmla="*/ 210 w 233"/>
                  <a:gd name="T75" fmla="*/ 45 h 90"/>
                  <a:gd name="T76" fmla="*/ 218 w 233"/>
                  <a:gd name="T77" fmla="*/ 38 h 90"/>
                  <a:gd name="T78" fmla="*/ 218 w 233"/>
                  <a:gd name="T79" fmla="*/ 30 h 90"/>
                  <a:gd name="T80" fmla="*/ 225 w 233"/>
                  <a:gd name="T81" fmla="*/ 15 h 90"/>
                  <a:gd name="T82" fmla="*/ 233 w 233"/>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90">
                    <a:moveTo>
                      <a:pt x="0" y="30"/>
                    </a:moveTo>
                    <a:lnTo>
                      <a:pt x="0" y="38"/>
                    </a:lnTo>
                    <a:lnTo>
                      <a:pt x="0" y="30"/>
                    </a:lnTo>
                    <a:lnTo>
                      <a:pt x="0" y="30"/>
                    </a:lnTo>
                    <a:lnTo>
                      <a:pt x="8" y="38"/>
                    </a:lnTo>
                    <a:lnTo>
                      <a:pt x="8" y="38"/>
                    </a:lnTo>
                    <a:lnTo>
                      <a:pt x="8" y="30"/>
                    </a:lnTo>
                    <a:lnTo>
                      <a:pt x="8" y="38"/>
                    </a:lnTo>
                    <a:lnTo>
                      <a:pt x="15" y="30"/>
                    </a:lnTo>
                    <a:lnTo>
                      <a:pt x="15" y="38"/>
                    </a:lnTo>
                    <a:lnTo>
                      <a:pt x="15" y="30"/>
                    </a:lnTo>
                    <a:lnTo>
                      <a:pt x="15" y="30"/>
                    </a:lnTo>
                    <a:lnTo>
                      <a:pt x="23" y="38"/>
                    </a:lnTo>
                    <a:lnTo>
                      <a:pt x="23" y="38"/>
                    </a:lnTo>
                    <a:lnTo>
                      <a:pt x="23" y="30"/>
                    </a:lnTo>
                    <a:lnTo>
                      <a:pt x="23" y="30"/>
                    </a:lnTo>
                    <a:lnTo>
                      <a:pt x="30" y="38"/>
                    </a:lnTo>
                    <a:lnTo>
                      <a:pt x="30" y="38"/>
                    </a:lnTo>
                    <a:lnTo>
                      <a:pt x="30" y="30"/>
                    </a:lnTo>
                    <a:lnTo>
                      <a:pt x="30" y="30"/>
                    </a:lnTo>
                    <a:lnTo>
                      <a:pt x="38" y="38"/>
                    </a:lnTo>
                    <a:lnTo>
                      <a:pt x="38" y="38"/>
                    </a:lnTo>
                    <a:lnTo>
                      <a:pt x="38" y="30"/>
                    </a:lnTo>
                    <a:lnTo>
                      <a:pt x="38" y="30"/>
                    </a:lnTo>
                    <a:lnTo>
                      <a:pt x="45" y="38"/>
                    </a:lnTo>
                    <a:lnTo>
                      <a:pt x="45" y="38"/>
                    </a:lnTo>
                    <a:lnTo>
                      <a:pt x="45" y="30"/>
                    </a:lnTo>
                    <a:lnTo>
                      <a:pt x="45" y="30"/>
                    </a:lnTo>
                    <a:lnTo>
                      <a:pt x="53" y="38"/>
                    </a:lnTo>
                    <a:lnTo>
                      <a:pt x="53" y="45"/>
                    </a:lnTo>
                    <a:lnTo>
                      <a:pt x="53" y="23"/>
                    </a:lnTo>
                    <a:lnTo>
                      <a:pt x="53" y="38"/>
                    </a:lnTo>
                    <a:lnTo>
                      <a:pt x="60" y="30"/>
                    </a:lnTo>
                    <a:lnTo>
                      <a:pt x="60" y="45"/>
                    </a:lnTo>
                    <a:lnTo>
                      <a:pt x="60" y="23"/>
                    </a:lnTo>
                    <a:lnTo>
                      <a:pt x="60" y="30"/>
                    </a:lnTo>
                    <a:lnTo>
                      <a:pt x="68" y="38"/>
                    </a:lnTo>
                    <a:lnTo>
                      <a:pt x="68" y="45"/>
                    </a:lnTo>
                    <a:lnTo>
                      <a:pt x="68" y="15"/>
                    </a:lnTo>
                    <a:lnTo>
                      <a:pt x="68" y="30"/>
                    </a:lnTo>
                    <a:lnTo>
                      <a:pt x="75" y="38"/>
                    </a:lnTo>
                    <a:lnTo>
                      <a:pt x="75" y="53"/>
                    </a:lnTo>
                    <a:lnTo>
                      <a:pt x="75" y="15"/>
                    </a:lnTo>
                    <a:lnTo>
                      <a:pt x="75" y="38"/>
                    </a:lnTo>
                    <a:lnTo>
                      <a:pt x="83" y="30"/>
                    </a:lnTo>
                    <a:lnTo>
                      <a:pt x="83" y="38"/>
                    </a:lnTo>
                    <a:lnTo>
                      <a:pt x="83" y="23"/>
                    </a:lnTo>
                    <a:lnTo>
                      <a:pt x="83" y="38"/>
                    </a:lnTo>
                    <a:lnTo>
                      <a:pt x="90" y="30"/>
                    </a:lnTo>
                    <a:lnTo>
                      <a:pt x="90" y="45"/>
                    </a:lnTo>
                    <a:lnTo>
                      <a:pt x="90" y="23"/>
                    </a:lnTo>
                    <a:lnTo>
                      <a:pt x="90" y="38"/>
                    </a:lnTo>
                    <a:lnTo>
                      <a:pt x="98" y="30"/>
                    </a:lnTo>
                    <a:lnTo>
                      <a:pt x="98" y="38"/>
                    </a:lnTo>
                    <a:lnTo>
                      <a:pt x="98" y="23"/>
                    </a:lnTo>
                    <a:lnTo>
                      <a:pt x="98" y="30"/>
                    </a:lnTo>
                    <a:lnTo>
                      <a:pt x="105" y="38"/>
                    </a:lnTo>
                    <a:lnTo>
                      <a:pt x="105" y="45"/>
                    </a:lnTo>
                    <a:lnTo>
                      <a:pt x="105" y="23"/>
                    </a:lnTo>
                    <a:lnTo>
                      <a:pt x="105" y="38"/>
                    </a:lnTo>
                    <a:lnTo>
                      <a:pt x="113" y="45"/>
                    </a:lnTo>
                    <a:lnTo>
                      <a:pt x="113" y="90"/>
                    </a:lnTo>
                    <a:lnTo>
                      <a:pt x="113" y="0"/>
                    </a:lnTo>
                    <a:lnTo>
                      <a:pt x="113" y="30"/>
                    </a:lnTo>
                    <a:lnTo>
                      <a:pt x="120" y="38"/>
                    </a:lnTo>
                    <a:lnTo>
                      <a:pt x="120" y="53"/>
                    </a:lnTo>
                    <a:lnTo>
                      <a:pt x="120" y="8"/>
                    </a:lnTo>
                    <a:lnTo>
                      <a:pt x="120" y="38"/>
                    </a:lnTo>
                    <a:lnTo>
                      <a:pt x="128" y="30"/>
                    </a:lnTo>
                    <a:lnTo>
                      <a:pt x="128" y="53"/>
                    </a:lnTo>
                    <a:lnTo>
                      <a:pt x="128" y="15"/>
                    </a:lnTo>
                    <a:lnTo>
                      <a:pt x="128" y="30"/>
                    </a:lnTo>
                    <a:lnTo>
                      <a:pt x="135" y="38"/>
                    </a:lnTo>
                    <a:lnTo>
                      <a:pt x="135" y="45"/>
                    </a:lnTo>
                    <a:lnTo>
                      <a:pt x="135" y="23"/>
                    </a:lnTo>
                    <a:lnTo>
                      <a:pt x="135" y="30"/>
                    </a:lnTo>
                    <a:lnTo>
                      <a:pt x="143" y="38"/>
                    </a:lnTo>
                    <a:lnTo>
                      <a:pt x="143" y="53"/>
                    </a:lnTo>
                    <a:lnTo>
                      <a:pt x="143" y="15"/>
                    </a:lnTo>
                    <a:lnTo>
                      <a:pt x="143" y="23"/>
                    </a:lnTo>
                    <a:lnTo>
                      <a:pt x="150" y="30"/>
                    </a:lnTo>
                    <a:lnTo>
                      <a:pt x="150" y="53"/>
                    </a:lnTo>
                    <a:lnTo>
                      <a:pt x="150" y="23"/>
                    </a:lnTo>
                    <a:lnTo>
                      <a:pt x="150" y="38"/>
                    </a:lnTo>
                    <a:lnTo>
                      <a:pt x="158" y="30"/>
                    </a:lnTo>
                    <a:lnTo>
                      <a:pt x="158" y="45"/>
                    </a:lnTo>
                    <a:lnTo>
                      <a:pt x="158" y="8"/>
                    </a:lnTo>
                    <a:lnTo>
                      <a:pt x="158" y="23"/>
                    </a:lnTo>
                    <a:lnTo>
                      <a:pt x="165" y="30"/>
                    </a:lnTo>
                    <a:lnTo>
                      <a:pt x="165" y="45"/>
                    </a:lnTo>
                    <a:lnTo>
                      <a:pt x="165" y="15"/>
                    </a:lnTo>
                    <a:lnTo>
                      <a:pt x="165" y="30"/>
                    </a:lnTo>
                    <a:lnTo>
                      <a:pt x="173" y="23"/>
                    </a:lnTo>
                    <a:lnTo>
                      <a:pt x="173" y="53"/>
                    </a:lnTo>
                    <a:lnTo>
                      <a:pt x="173" y="15"/>
                    </a:lnTo>
                    <a:lnTo>
                      <a:pt x="173" y="38"/>
                    </a:lnTo>
                    <a:lnTo>
                      <a:pt x="180" y="30"/>
                    </a:lnTo>
                    <a:lnTo>
                      <a:pt x="180" y="45"/>
                    </a:lnTo>
                    <a:lnTo>
                      <a:pt x="180" y="23"/>
                    </a:lnTo>
                    <a:lnTo>
                      <a:pt x="180" y="38"/>
                    </a:lnTo>
                    <a:lnTo>
                      <a:pt x="188" y="30"/>
                    </a:lnTo>
                    <a:lnTo>
                      <a:pt x="188" y="45"/>
                    </a:lnTo>
                    <a:lnTo>
                      <a:pt x="188" y="15"/>
                    </a:lnTo>
                    <a:lnTo>
                      <a:pt x="188" y="30"/>
                    </a:lnTo>
                    <a:lnTo>
                      <a:pt x="195" y="38"/>
                    </a:lnTo>
                    <a:lnTo>
                      <a:pt x="195" y="45"/>
                    </a:lnTo>
                    <a:lnTo>
                      <a:pt x="195" y="23"/>
                    </a:lnTo>
                    <a:lnTo>
                      <a:pt x="195" y="30"/>
                    </a:lnTo>
                    <a:lnTo>
                      <a:pt x="203" y="38"/>
                    </a:lnTo>
                    <a:lnTo>
                      <a:pt x="203" y="45"/>
                    </a:lnTo>
                    <a:lnTo>
                      <a:pt x="203" y="15"/>
                    </a:lnTo>
                    <a:lnTo>
                      <a:pt x="203" y="38"/>
                    </a:lnTo>
                    <a:lnTo>
                      <a:pt x="210" y="30"/>
                    </a:lnTo>
                    <a:lnTo>
                      <a:pt x="210" y="45"/>
                    </a:lnTo>
                    <a:lnTo>
                      <a:pt x="210" y="15"/>
                    </a:lnTo>
                    <a:lnTo>
                      <a:pt x="210" y="30"/>
                    </a:lnTo>
                    <a:lnTo>
                      <a:pt x="218" y="38"/>
                    </a:lnTo>
                    <a:lnTo>
                      <a:pt x="218" y="45"/>
                    </a:lnTo>
                    <a:lnTo>
                      <a:pt x="218" y="23"/>
                    </a:lnTo>
                    <a:lnTo>
                      <a:pt x="218" y="30"/>
                    </a:lnTo>
                    <a:lnTo>
                      <a:pt x="225" y="38"/>
                    </a:lnTo>
                    <a:lnTo>
                      <a:pt x="225" y="45"/>
                    </a:lnTo>
                    <a:lnTo>
                      <a:pt x="225" y="15"/>
                    </a:lnTo>
                    <a:lnTo>
                      <a:pt x="225" y="23"/>
                    </a:lnTo>
                    <a:lnTo>
                      <a:pt x="233" y="30"/>
                    </a:lnTo>
                    <a:lnTo>
                      <a:pt x="233" y="45"/>
                    </a:lnTo>
                    <a:lnTo>
                      <a:pt x="233" y="23"/>
                    </a:lnTo>
                    <a:lnTo>
                      <a:pt x="233"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6" name="Freeform 82"/>
              <p:cNvSpPr>
                <a:spLocks/>
              </p:cNvSpPr>
              <p:nvPr/>
            </p:nvSpPr>
            <p:spPr bwMode="auto">
              <a:xfrm>
                <a:off x="471" y="509"/>
                <a:ext cx="166" cy="52"/>
              </a:xfrm>
              <a:custGeom>
                <a:avLst/>
                <a:gdLst>
                  <a:gd name="T0" fmla="*/ 7 w 247"/>
                  <a:gd name="T1" fmla="*/ 37 h 52"/>
                  <a:gd name="T2" fmla="*/ 15 w 247"/>
                  <a:gd name="T3" fmla="*/ 30 h 52"/>
                  <a:gd name="T4" fmla="*/ 15 w 247"/>
                  <a:gd name="T5" fmla="*/ 15 h 52"/>
                  <a:gd name="T6" fmla="*/ 22 w 247"/>
                  <a:gd name="T7" fmla="*/ 15 h 52"/>
                  <a:gd name="T8" fmla="*/ 30 w 247"/>
                  <a:gd name="T9" fmla="*/ 37 h 52"/>
                  <a:gd name="T10" fmla="*/ 37 w 247"/>
                  <a:gd name="T11" fmla="*/ 22 h 52"/>
                  <a:gd name="T12" fmla="*/ 37 w 247"/>
                  <a:gd name="T13" fmla="*/ 22 h 52"/>
                  <a:gd name="T14" fmla="*/ 45 w 247"/>
                  <a:gd name="T15" fmla="*/ 0 h 52"/>
                  <a:gd name="T16" fmla="*/ 52 w 247"/>
                  <a:gd name="T17" fmla="*/ 30 h 52"/>
                  <a:gd name="T18" fmla="*/ 60 w 247"/>
                  <a:gd name="T19" fmla="*/ 30 h 52"/>
                  <a:gd name="T20" fmla="*/ 60 w 247"/>
                  <a:gd name="T21" fmla="*/ 22 h 52"/>
                  <a:gd name="T22" fmla="*/ 67 w 247"/>
                  <a:gd name="T23" fmla="*/ 22 h 52"/>
                  <a:gd name="T24" fmla="*/ 75 w 247"/>
                  <a:gd name="T25" fmla="*/ 37 h 52"/>
                  <a:gd name="T26" fmla="*/ 82 w 247"/>
                  <a:gd name="T27" fmla="*/ 30 h 52"/>
                  <a:gd name="T28" fmla="*/ 82 w 247"/>
                  <a:gd name="T29" fmla="*/ 22 h 52"/>
                  <a:gd name="T30" fmla="*/ 90 w 247"/>
                  <a:gd name="T31" fmla="*/ 15 h 52"/>
                  <a:gd name="T32" fmla="*/ 97 w 247"/>
                  <a:gd name="T33" fmla="*/ 45 h 52"/>
                  <a:gd name="T34" fmla="*/ 105 w 247"/>
                  <a:gd name="T35" fmla="*/ 22 h 52"/>
                  <a:gd name="T36" fmla="*/ 105 w 247"/>
                  <a:gd name="T37" fmla="*/ 30 h 52"/>
                  <a:gd name="T38" fmla="*/ 112 w 247"/>
                  <a:gd name="T39" fmla="*/ 7 h 52"/>
                  <a:gd name="T40" fmla="*/ 120 w 247"/>
                  <a:gd name="T41" fmla="*/ 37 h 52"/>
                  <a:gd name="T42" fmla="*/ 127 w 247"/>
                  <a:gd name="T43" fmla="*/ 22 h 52"/>
                  <a:gd name="T44" fmla="*/ 127 w 247"/>
                  <a:gd name="T45" fmla="*/ 30 h 52"/>
                  <a:gd name="T46" fmla="*/ 135 w 247"/>
                  <a:gd name="T47" fmla="*/ 7 h 52"/>
                  <a:gd name="T48" fmla="*/ 142 w 247"/>
                  <a:gd name="T49" fmla="*/ 37 h 52"/>
                  <a:gd name="T50" fmla="*/ 150 w 247"/>
                  <a:gd name="T51" fmla="*/ 37 h 52"/>
                  <a:gd name="T52" fmla="*/ 150 w 247"/>
                  <a:gd name="T53" fmla="*/ 22 h 52"/>
                  <a:gd name="T54" fmla="*/ 157 w 247"/>
                  <a:gd name="T55" fmla="*/ 7 h 52"/>
                  <a:gd name="T56" fmla="*/ 165 w 247"/>
                  <a:gd name="T57" fmla="*/ 15 h 52"/>
                  <a:gd name="T58" fmla="*/ 172 w 247"/>
                  <a:gd name="T59" fmla="*/ 45 h 52"/>
                  <a:gd name="T60" fmla="*/ 180 w 247"/>
                  <a:gd name="T61" fmla="*/ 30 h 52"/>
                  <a:gd name="T62" fmla="*/ 180 w 247"/>
                  <a:gd name="T63" fmla="*/ 30 h 52"/>
                  <a:gd name="T64" fmla="*/ 187 w 247"/>
                  <a:gd name="T65" fmla="*/ 7 h 52"/>
                  <a:gd name="T66" fmla="*/ 195 w 247"/>
                  <a:gd name="T67" fmla="*/ 37 h 52"/>
                  <a:gd name="T68" fmla="*/ 202 w 247"/>
                  <a:gd name="T69" fmla="*/ 37 h 52"/>
                  <a:gd name="T70" fmla="*/ 202 w 247"/>
                  <a:gd name="T71" fmla="*/ 37 h 52"/>
                  <a:gd name="T72" fmla="*/ 210 w 247"/>
                  <a:gd name="T73" fmla="*/ 15 h 52"/>
                  <a:gd name="T74" fmla="*/ 217 w 247"/>
                  <a:gd name="T75" fmla="*/ 45 h 52"/>
                  <a:gd name="T76" fmla="*/ 225 w 247"/>
                  <a:gd name="T77" fmla="*/ 15 h 52"/>
                  <a:gd name="T78" fmla="*/ 225 w 247"/>
                  <a:gd name="T79" fmla="*/ 30 h 52"/>
                  <a:gd name="T80" fmla="*/ 232 w 247"/>
                  <a:gd name="T81" fmla="*/ 15 h 52"/>
                  <a:gd name="T82" fmla="*/ 240 w 247"/>
                  <a:gd name="T83"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2">
                    <a:moveTo>
                      <a:pt x="0" y="30"/>
                    </a:moveTo>
                    <a:lnTo>
                      <a:pt x="7" y="22"/>
                    </a:lnTo>
                    <a:lnTo>
                      <a:pt x="7" y="37"/>
                    </a:lnTo>
                    <a:lnTo>
                      <a:pt x="7" y="15"/>
                    </a:lnTo>
                    <a:lnTo>
                      <a:pt x="7" y="22"/>
                    </a:lnTo>
                    <a:lnTo>
                      <a:pt x="15" y="30"/>
                    </a:lnTo>
                    <a:lnTo>
                      <a:pt x="15" y="37"/>
                    </a:lnTo>
                    <a:lnTo>
                      <a:pt x="15" y="7"/>
                    </a:lnTo>
                    <a:lnTo>
                      <a:pt x="15" y="15"/>
                    </a:lnTo>
                    <a:lnTo>
                      <a:pt x="22" y="22"/>
                    </a:lnTo>
                    <a:lnTo>
                      <a:pt x="22" y="45"/>
                    </a:lnTo>
                    <a:lnTo>
                      <a:pt x="22" y="15"/>
                    </a:lnTo>
                    <a:lnTo>
                      <a:pt x="22" y="37"/>
                    </a:lnTo>
                    <a:lnTo>
                      <a:pt x="30" y="30"/>
                    </a:lnTo>
                    <a:lnTo>
                      <a:pt x="30" y="37"/>
                    </a:lnTo>
                    <a:lnTo>
                      <a:pt x="30" y="15"/>
                    </a:lnTo>
                    <a:lnTo>
                      <a:pt x="30" y="30"/>
                    </a:lnTo>
                    <a:lnTo>
                      <a:pt x="37" y="22"/>
                    </a:lnTo>
                    <a:lnTo>
                      <a:pt x="37" y="30"/>
                    </a:lnTo>
                    <a:lnTo>
                      <a:pt x="37" y="15"/>
                    </a:lnTo>
                    <a:lnTo>
                      <a:pt x="37" y="22"/>
                    </a:lnTo>
                    <a:lnTo>
                      <a:pt x="45" y="30"/>
                    </a:lnTo>
                    <a:lnTo>
                      <a:pt x="45" y="45"/>
                    </a:lnTo>
                    <a:lnTo>
                      <a:pt x="45" y="0"/>
                    </a:lnTo>
                    <a:lnTo>
                      <a:pt x="45" y="22"/>
                    </a:lnTo>
                    <a:lnTo>
                      <a:pt x="52" y="30"/>
                    </a:lnTo>
                    <a:lnTo>
                      <a:pt x="52" y="30"/>
                    </a:lnTo>
                    <a:lnTo>
                      <a:pt x="52" y="15"/>
                    </a:lnTo>
                    <a:lnTo>
                      <a:pt x="52" y="22"/>
                    </a:lnTo>
                    <a:lnTo>
                      <a:pt x="60" y="30"/>
                    </a:lnTo>
                    <a:lnTo>
                      <a:pt x="60" y="45"/>
                    </a:lnTo>
                    <a:lnTo>
                      <a:pt x="60" y="7"/>
                    </a:lnTo>
                    <a:lnTo>
                      <a:pt x="60" y="22"/>
                    </a:lnTo>
                    <a:lnTo>
                      <a:pt x="67" y="30"/>
                    </a:lnTo>
                    <a:lnTo>
                      <a:pt x="67" y="30"/>
                    </a:lnTo>
                    <a:lnTo>
                      <a:pt x="67" y="22"/>
                    </a:lnTo>
                    <a:lnTo>
                      <a:pt x="67" y="30"/>
                    </a:lnTo>
                    <a:lnTo>
                      <a:pt x="75" y="22"/>
                    </a:lnTo>
                    <a:lnTo>
                      <a:pt x="75" y="37"/>
                    </a:lnTo>
                    <a:lnTo>
                      <a:pt x="75" y="7"/>
                    </a:lnTo>
                    <a:lnTo>
                      <a:pt x="75" y="22"/>
                    </a:lnTo>
                    <a:lnTo>
                      <a:pt x="82" y="30"/>
                    </a:lnTo>
                    <a:lnTo>
                      <a:pt x="82" y="37"/>
                    </a:lnTo>
                    <a:lnTo>
                      <a:pt x="82" y="15"/>
                    </a:lnTo>
                    <a:lnTo>
                      <a:pt x="82" y="22"/>
                    </a:lnTo>
                    <a:lnTo>
                      <a:pt x="90" y="30"/>
                    </a:lnTo>
                    <a:lnTo>
                      <a:pt x="90" y="37"/>
                    </a:lnTo>
                    <a:lnTo>
                      <a:pt x="90" y="15"/>
                    </a:lnTo>
                    <a:lnTo>
                      <a:pt x="90" y="30"/>
                    </a:lnTo>
                    <a:lnTo>
                      <a:pt x="97" y="22"/>
                    </a:lnTo>
                    <a:lnTo>
                      <a:pt x="97" y="45"/>
                    </a:lnTo>
                    <a:lnTo>
                      <a:pt x="97" y="15"/>
                    </a:lnTo>
                    <a:lnTo>
                      <a:pt x="97" y="30"/>
                    </a:lnTo>
                    <a:lnTo>
                      <a:pt x="105" y="22"/>
                    </a:lnTo>
                    <a:lnTo>
                      <a:pt x="105" y="45"/>
                    </a:lnTo>
                    <a:lnTo>
                      <a:pt x="105" y="15"/>
                    </a:lnTo>
                    <a:lnTo>
                      <a:pt x="105" y="30"/>
                    </a:lnTo>
                    <a:lnTo>
                      <a:pt x="112" y="22"/>
                    </a:lnTo>
                    <a:lnTo>
                      <a:pt x="112" y="45"/>
                    </a:lnTo>
                    <a:lnTo>
                      <a:pt x="112" y="7"/>
                    </a:lnTo>
                    <a:lnTo>
                      <a:pt x="112" y="15"/>
                    </a:lnTo>
                    <a:lnTo>
                      <a:pt x="120" y="22"/>
                    </a:lnTo>
                    <a:lnTo>
                      <a:pt x="120" y="37"/>
                    </a:lnTo>
                    <a:lnTo>
                      <a:pt x="120" y="15"/>
                    </a:lnTo>
                    <a:lnTo>
                      <a:pt x="120" y="30"/>
                    </a:lnTo>
                    <a:lnTo>
                      <a:pt x="127" y="22"/>
                    </a:lnTo>
                    <a:lnTo>
                      <a:pt x="127" y="37"/>
                    </a:lnTo>
                    <a:lnTo>
                      <a:pt x="127" y="7"/>
                    </a:lnTo>
                    <a:lnTo>
                      <a:pt x="127" y="30"/>
                    </a:lnTo>
                    <a:lnTo>
                      <a:pt x="135" y="22"/>
                    </a:lnTo>
                    <a:lnTo>
                      <a:pt x="135" y="45"/>
                    </a:lnTo>
                    <a:lnTo>
                      <a:pt x="135" y="7"/>
                    </a:lnTo>
                    <a:lnTo>
                      <a:pt x="135" y="30"/>
                    </a:lnTo>
                    <a:lnTo>
                      <a:pt x="142" y="22"/>
                    </a:lnTo>
                    <a:lnTo>
                      <a:pt x="142" y="37"/>
                    </a:lnTo>
                    <a:lnTo>
                      <a:pt x="142" y="7"/>
                    </a:lnTo>
                    <a:lnTo>
                      <a:pt x="142" y="30"/>
                    </a:lnTo>
                    <a:lnTo>
                      <a:pt x="150" y="37"/>
                    </a:lnTo>
                    <a:lnTo>
                      <a:pt x="150" y="45"/>
                    </a:lnTo>
                    <a:lnTo>
                      <a:pt x="150" y="15"/>
                    </a:lnTo>
                    <a:lnTo>
                      <a:pt x="150" y="22"/>
                    </a:lnTo>
                    <a:lnTo>
                      <a:pt x="157" y="30"/>
                    </a:lnTo>
                    <a:lnTo>
                      <a:pt x="157" y="45"/>
                    </a:lnTo>
                    <a:lnTo>
                      <a:pt x="157" y="7"/>
                    </a:lnTo>
                    <a:lnTo>
                      <a:pt x="157" y="30"/>
                    </a:lnTo>
                    <a:lnTo>
                      <a:pt x="165" y="37"/>
                    </a:lnTo>
                    <a:lnTo>
                      <a:pt x="165" y="15"/>
                    </a:lnTo>
                    <a:lnTo>
                      <a:pt x="165" y="22"/>
                    </a:lnTo>
                    <a:lnTo>
                      <a:pt x="172" y="30"/>
                    </a:lnTo>
                    <a:lnTo>
                      <a:pt x="172" y="45"/>
                    </a:lnTo>
                    <a:lnTo>
                      <a:pt x="172" y="7"/>
                    </a:lnTo>
                    <a:lnTo>
                      <a:pt x="172" y="22"/>
                    </a:lnTo>
                    <a:lnTo>
                      <a:pt x="180" y="30"/>
                    </a:lnTo>
                    <a:lnTo>
                      <a:pt x="180" y="37"/>
                    </a:lnTo>
                    <a:lnTo>
                      <a:pt x="180" y="15"/>
                    </a:lnTo>
                    <a:lnTo>
                      <a:pt x="180" y="30"/>
                    </a:lnTo>
                    <a:lnTo>
                      <a:pt x="187" y="22"/>
                    </a:lnTo>
                    <a:lnTo>
                      <a:pt x="187" y="37"/>
                    </a:lnTo>
                    <a:lnTo>
                      <a:pt x="187" y="7"/>
                    </a:lnTo>
                    <a:lnTo>
                      <a:pt x="187" y="22"/>
                    </a:lnTo>
                    <a:lnTo>
                      <a:pt x="195" y="30"/>
                    </a:lnTo>
                    <a:lnTo>
                      <a:pt x="195" y="37"/>
                    </a:lnTo>
                    <a:lnTo>
                      <a:pt x="195" y="7"/>
                    </a:lnTo>
                    <a:lnTo>
                      <a:pt x="195" y="30"/>
                    </a:lnTo>
                    <a:lnTo>
                      <a:pt x="202" y="37"/>
                    </a:lnTo>
                    <a:lnTo>
                      <a:pt x="202" y="52"/>
                    </a:lnTo>
                    <a:lnTo>
                      <a:pt x="202" y="0"/>
                    </a:lnTo>
                    <a:lnTo>
                      <a:pt x="202" y="37"/>
                    </a:lnTo>
                    <a:lnTo>
                      <a:pt x="210" y="30"/>
                    </a:lnTo>
                    <a:lnTo>
                      <a:pt x="210" y="37"/>
                    </a:lnTo>
                    <a:lnTo>
                      <a:pt x="210" y="15"/>
                    </a:lnTo>
                    <a:lnTo>
                      <a:pt x="210" y="30"/>
                    </a:lnTo>
                    <a:lnTo>
                      <a:pt x="217" y="22"/>
                    </a:lnTo>
                    <a:lnTo>
                      <a:pt x="217" y="45"/>
                    </a:lnTo>
                    <a:lnTo>
                      <a:pt x="217" y="7"/>
                    </a:lnTo>
                    <a:lnTo>
                      <a:pt x="217" y="7"/>
                    </a:lnTo>
                    <a:lnTo>
                      <a:pt x="225" y="15"/>
                    </a:lnTo>
                    <a:lnTo>
                      <a:pt x="225" y="37"/>
                    </a:lnTo>
                    <a:lnTo>
                      <a:pt x="225" y="7"/>
                    </a:lnTo>
                    <a:lnTo>
                      <a:pt x="225" y="30"/>
                    </a:lnTo>
                    <a:lnTo>
                      <a:pt x="232" y="22"/>
                    </a:lnTo>
                    <a:lnTo>
                      <a:pt x="232" y="45"/>
                    </a:lnTo>
                    <a:lnTo>
                      <a:pt x="232" y="15"/>
                    </a:lnTo>
                    <a:lnTo>
                      <a:pt x="232" y="30"/>
                    </a:lnTo>
                    <a:lnTo>
                      <a:pt x="240" y="22"/>
                    </a:lnTo>
                    <a:lnTo>
                      <a:pt x="240" y="7"/>
                    </a:lnTo>
                    <a:lnTo>
                      <a:pt x="240" y="37"/>
                    </a:lnTo>
                    <a:lnTo>
                      <a:pt x="24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7" name="Freeform 83"/>
              <p:cNvSpPr>
                <a:spLocks/>
              </p:cNvSpPr>
              <p:nvPr/>
            </p:nvSpPr>
            <p:spPr bwMode="auto">
              <a:xfrm>
                <a:off x="637" y="494"/>
                <a:ext cx="161" cy="75"/>
              </a:xfrm>
              <a:custGeom>
                <a:avLst/>
                <a:gdLst>
                  <a:gd name="T0" fmla="*/ 0 w 240"/>
                  <a:gd name="T1" fmla="*/ 22 h 75"/>
                  <a:gd name="T2" fmla="*/ 8 w 240"/>
                  <a:gd name="T3" fmla="*/ 60 h 75"/>
                  <a:gd name="T4" fmla="*/ 15 w 240"/>
                  <a:gd name="T5" fmla="*/ 45 h 75"/>
                  <a:gd name="T6" fmla="*/ 15 w 240"/>
                  <a:gd name="T7" fmla="*/ 45 h 75"/>
                  <a:gd name="T8" fmla="*/ 23 w 240"/>
                  <a:gd name="T9" fmla="*/ 22 h 75"/>
                  <a:gd name="T10" fmla="*/ 30 w 240"/>
                  <a:gd name="T11" fmla="*/ 67 h 75"/>
                  <a:gd name="T12" fmla="*/ 38 w 240"/>
                  <a:gd name="T13" fmla="*/ 52 h 75"/>
                  <a:gd name="T14" fmla="*/ 38 w 240"/>
                  <a:gd name="T15" fmla="*/ 37 h 75"/>
                  <a:gd name="T16" fmla="*/ 45 w 240"/>
                  <a:gd name="T17" fmla="*/ 22 h 75"/>
                  <a:gd name="T18" fmla="*/ 53 w 240"/>
                  <a:gd name="T19" fmla="*/ 60 h 75"/>
                  <a:gd name="T20" fmla="*/ 60 w 240"/>
                  <a:gd name="T21" fmla="*/ 52 h 75"/>
                  <a:gd name="T22" fmla="*/ 60 w 240"/>
                  <a:gd name="T23" fmla="*/ 37 h 75"/>
                  <a:gd name="T24" fmla="*/ 68 w 240"/>
                  <a:gd name="T25" fmla="*/ 22 h 75"/>
                  <a:gd name="T26" fmla="*/ 75 w 240"/>
                  <a:gd name="T27" fmla="*/ 52 h 75"/>
                  <a:gd name="T28" fmla="*/ 83 w 240"/>
                  <a:gd name="T29" fmla="*/ 30 h 75"/>
                  <a:gd name="T30" fmla="*/ 83 w 240"/>
                  <a:gd name="T31" fmla="*/ 37 h 75"/>
                  <a:gd name="T32" fmla="*/ 90 w 240"/>
                  <a:gd name="T33" fmla="*/ 15 h 75"/>
                  <a:gd name="T34" fmla="*/ 98 w 240"/>
                  <a:gd name="T35" fmla="*/ 60 h 75"/>
                  <a:gd name="T36" fmla="*/ 105 w 240"/>
                  <a:gd name="T37" fmla="*/ 45 h 75"/>
                  <a:gd name="T38" fmla="*/ 105 w 240"/>
                  <a:gd name="T39" fmla="*/ 37 h 75"/>
                  <a:gd name="T40" fmla="*/ 113 w 240"/>
                  <a:gd name="T41" fmla="*/ 22 h 75"/>
                  <a:gd name="T42" fmla="*/ 120 w 240"/>
                  <a:gd name="T43" fmla="*/ 7 h 75"/>
                  <a:gd name="T44" fmla="*/ 128 w 240"/>
                  <a:gd name="T45" fmla="*/ 60 h 75"/>
                  <a:gd name="T46" fmla="*/ 135 w 240"/>
                  <a:gd name="T47" fmla="*/ 45 h 75"/>
                  <a:gd name="T48" fmla="*/ 135 w 240"/>
                  <a:gd name="T49" fmla="*/ 45 h 75"/>
                  <a:gd name="T50" fmla="*/ 143 w 240"/>
                  <a:gd name="T51" fmla="*/ 30 h 75"/>
                  <a:gd name="T52" fmla="*/ 150 w 240"/>
                  <a:gd name="T53" fmla="*/ 67 h 75"/>
                  <a:gd name="T54" fmla="*/ 158 w 240"/>
                  <a:gd name="T55" fmla="*/ 45 h 75"/>
                  <a:gd name="T56" fmla="*/ 158 w 240"/>
                  <a:gd name="T57" fmla="*/ 52 h 75"/>
                  <a:gd name="T58" fmla="*/ 165 w 240"/>
                  <a:gd name="T59" fmla="*/ 22 h 75"/>
                  <a:gd name="T60" fmla="*/ 173 w 240"/>
                  <a:gd name="T61" fmla="*/ 67 h 75"/>
                  <a:gd name="T62" fmla="*/ 180 w 240"/>
                  <a:gd name="T63" fmla="*/ 52 h 75"/>
                  <a:gd name="T64" fmla="*/ 180 w 240"/>
                  <a:gd name="T65" fmla="*/ 37 h 75"/>
                  <a:gd name="T66" fmla="*/ 188 w 240"/>
                  <a:gd name="T67" fmla="*/ 15 h 75"/>
                  <a:gd name="T68" fmla="*/ 195 w 240"/>
                  <a:gd name="T69" fmla="*/ 67 h 75"/>
                  <a:gd name="T70" fmla="*/ 203 w 240"/>
                  <a:gd name="T71" fmla="*/ 60 h 75"/>
                  <a:gd name="T72" fmla="*/ 203 w 240"/>
                  <a:gd name="T73" fmla="*/ 22 h 75"/>
                  <a:gd name="T74" fmla="*/ 210 w 240"/>
                  <a:gd name="T75" fmla="*/ 22 h 75"/>
                  <a:gd name="T76" fmla="*/ 218 w 240"/>
                  <a:gd name="T77" fmla="*/ 52 h 75"/>
                  <a:gd name="T78" fmla="*/ 225 w 240"/>
                  <a:gd name="T79" fmla="*/ 45 h 75"/>
                  <a:gd name="T80" fmla="*/ 225 w 240"/>
                  <a:gd name="T81" fmla="*/ 37 h 75"/>
                  <a:gd name="T82" fmla="*/ 233 w 240"/>
                  <a:gd name="T83" fmla="*/ 2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45"/>
                    </a:moveTo>
                    <a:lnTo>
                      <a:pt x="0" y="52"/>
                    </a:lnTo>
                    <a:lnTo>
                      <a:pt x="0" y="22"/>
                    </a:lnTo>
                    <a:lnTo>
                      <a:pt x="0" y="37"/>
                    </a:lnTo>
                    <a:lnTo>
                      <a:pt x="8" y="45"/>
                    </a:lnTo>
                    <a:lnTo>
                      <a:pt x="8" y="60"/>
                    </a:lnTo>
                    <a:lnTo>
                      <a:pt x="8" y="22"/>
                    </a:lnTo>
                    <a:lnTo>
                      <a:pt x="8" y="37"/>
                    </a:lnTo>
                    <a:lnTo>
                      <a:pt x="15" y="45"/>
                    </a:lnTo>
                    <a:lnTo>
                      <a:pt x="15" y="60"/>
                    </a:lnTo>
                    <a:lnTo>
                      <a:pt x="15" y="15"/>
                    </a:lnTo>
                    <a:lnTo>
                      <a:pt x="15" y="45"/>
                    </a:lnTo>
                    <a:lnTo>
                      <a:pt x="23" y="52"/>
                    </a:lnTo>
                    <a:lnTo>
                      <a:pt x="23" y="60"/>
                    </a:lnTo>
                    <a:lnTo>
                      <a:pt x="23" y="22"/>
                    </a:lnTo>
                    <a:lnTo>
                      <a:pt x="23" y="45"/>
                    </a:lnTo>
                    <a:lnTo>
                      <a:pt x="30" y="52"/>
                    </a:lnTo>
                    <a:lnTo>
                      <a:pt x="30" y="67"/>
                    </a:lnTo>
                    <a:lnTo>
                      <a:pt x="30" y="15"/>
                    </a:lnTo>
                    <a:lnTo>
                      <a:pt x="30" y="45"/>
                    </a:lnTo>
                    <a:lnTo>
                      <a:pt x="38" y="52"/>
                    </a:lnTo>
                    <a:lnTo>
                      <a:pt x="38" y="60"/>
                    </a:lnTo>
                    <a:lnTo>
                      <a:pt x="38" y="30"/>
                    </a:lnTo>
                    <a:lnTo>
                      <a:pt x="38" y="37"/>
                    </a:lnTo>
                    <a:lnTo>
                      <a:pt x="45" y="30"/>
                    </a:lnTo>
                    <a:lnTo>
                      <a:pt x="45" y="60"/>
                    </a:lnTo>
                    <a:lnTo>
                      <a:pt x="45" y="22"/>
                    </a:lnTo>
                    <a:lnTo>
                      <a:pt x="45" y="45"/>
                    </a:lnTo>
                    <a:lnTo>
                      <a:pt x="53" y="37"/>
                    </a:lnTo>
                    <a:lnTo>
                      <a:pt x="53" y="60"/>
                    </a:lnTo>
                    <a:lnTo>
                      <a:pt x="53" y="7"/>
                    </a:lnTo>
                    <a:lnTo>
                      <a:pt x="53" y="45"/>
                    </a:lnTo>
                    <a:lnTo>
                      <a:pt x="60" y="52"/>
                    </a:lnTo>
                    <a:lnTo>
                      <a:pt x="60" y="52"/>
                    </a:lnTo>
                    <a:lnTo>
                      <a:pt x="60" y="22"/>
                    </a:lnTo>
                    <a:lnTo>
                      <a:pt x="60" y="37"/>
                    </a:lnTo>
                    <a:lnTo>
                      <a:pt x="68" y="45"/>
                    </a:lnTo>
                    <a:lnTo>
                      <a:pt x="68" y="60"/>
                    </a:lnTo>
                    <a:lnTo>
                      <a:pt x="68" y="22"/>
                    </a:lnTo>
                    <a:lnTo>
                      <a:pt x="68" y="37"/>
                    </a:lnTo>
                    <a:lnTo>
                      <a:pt x="75" y="45"/>
                    </a:lnTo>
                    <a:lnTo>
                      <a:pt x="75" y="52"/>
                    </a:lnTo>
                    <a:lnTo>
                      <a:pt x="75" y="22"/>
                    </a:lnTo>
                    <a:lnTo>
                      <a:pt x="75" y="37"/>
                    </a:lnTo>
                    <a:lnTo>
                      <a:pt x="83" y="30"/>
                    </a:lnTo>
                    <a:lnTo>
                      <a:pt x="83" y="60"/>
                    </a:lnTo>
                    <a:lnTo>
                      <a:pt x="83" y="7"/>
                    </a:lnTo>
                    <a:lnTo>
                      <a:pt x="83" y="37"/>
                    </a:lnTo>
                    <a:lnTo>
                      <a:pt x="90" y="45"/>
                    </a:lnTo>
                    <a:lnTo>
                      <a:pt x="90" y="60"/>
                    </a:lnTo>
                    <a:lnTo>
                      <a:pt x="90" y="15"/>
                    </a:lnTo>
                    <a:lnTo>
                      <a:pt x="90" y="45"/>
                    </a:lnTo>
                    <a:lnTo>
                      <a:pt x="98" y="37"/>
                    </a:lnTo>
                    <a:lnTo>
                      <a:pt x="98" y="60"/>
                    </a:lnTo>
                    <a:lnTo>
                      <a:pt x="98" y="15"/>
                    </a:lnTo>
                    <a:lnTo>
                      <a:pt x="98" y="37"/>
                    </a:lnTo>
                    <a:lnTo>
                      <a:pt x="105" y="45"/>
                    </a:lnTo>
                    <a:lnTo>
                      <a:pt x="105" y="60"/>
                    </a:lnTo>
                    <a:lnTo>
                      <a:pt x="105" y="22"/>
                    </a:lnTo>
                    <a:lnTo>
                      <a:pt x="105" y="37"/>
                    </a:lnTo>
                    <a:lnTo>
                      <a:pt x="113" y="45"/>
                    </a:lnTo>
                    <a:lnTo>
                      <a:pt x="113" y="52"/>
                    </a:lnTo>
                    <a:lnTo>
                      <a:pt x="113" y="22"/>
                    </a:lnTo>
                    <a:lnTo>
                      <a:pt x="120" y="30"/>
                    </a:lnTo>
                    <a:lnTo>
                      <a:pt x="120" y="75"/>
                    </a:lnTo>
                    <a:lnTo>
                      <a:pt x="120" y="7"/>
                    </a:lnTo>
                    <a:lnTo>
                      <a:pt x="120" y="45"/>
                    </a:lnTo>
                    <a:lnTo>
                      <a:pt x="128" y="37"/>
                    </a:lnTo>
                    <a:lnTo>
                      <a:pt x="128" y="60"/>
                    </a:lnTo>
                    <a:lnTo>
                      <a:pt x="128" y="22"/>
                    </a:lnTo>
                    <a:lnTo>
                      <a:pt x="128" y="37"/>
                    </a:lnTo>
                    <a:lnTo>
                      <a:pt x="135" y="45"/>
                    </a:lnTo>
                    <a:lnTo>
                      <a:pt x="135" y="60"/>
                    </a:lnTo>
                    <a:lnTo>
                      <a:pt x="135" y="15"/>
                    </a:lnTo>
                    <a:lnTo>
                      <a:pt x="135" y="45"/>
                    </a:lnTo>
                    <a:lnTo>
                      <a:pt x="143" y="37"/>
                    </a:lnTo>
                    <a:lnTo>
                      <a:pt x="143" y="60"/>
                    </a:lnTo>
                    <a:lnTo>
                      <a:pt x="143" y="30"/>
                    </a:lnTo>
                    <a:lnTo>
                      <a:pt x="143" y="37"/>
                    </a:lnTo>
                    <a:lnTo>
                      <a:pt x="150" y="45"/>
                    </a:lnTo>
                    <a:lnTo>
                      <a:pt x="150" y="67"/>
                    </a:lnTo>
                    <a:lnTo>
                      <a:pt x="150" y="22"/>
                    </a:lnTo>
                    <a:lnTo>
                      <a:pt x="150" y="37"/>
                    </a:lnTo>
                    <a:lnTo>
                      <a:pt x="158" y="45"/>
                    </a:lnTo>
                    <a:lnTo>
                      <a:pt x="158" y="75"/>
                    </a:lnTo>
                    <a:lnTo>
                      <a:pt x="158" y="7"/>
                    </a:lnTo>
                    <a:lnTo>
                      <a:pt x="158" y="52"/>
                    </a:lnTo>
                    <a:lnTo>
                      <a:pt x="165" y="45"/>
                    </a:lnTo>
                    <a:lnTo>
                      <a:pt x="165" y="60"/>
                    </a:lnTo>
                    <a:lnTo>
                      <a:pt x="165" y="22"/>
                    </a:lnTo>
                    <a:lnTo>
                      <a:pt x="165" y="37"/>
                    </a:lnTo>
                    <a:lnTo>
                      <a:pt x="173" y="45"/>
                    </a:lnTo>
                    <a:lnTo>
                      <a:pt x="173" y="67"/>
                    </a:lnTo>
                    <a:lnTo>
                      <a:pt x="173" y="0"/>
                    </a:lnTo>
                    <a:lnTo>
                      <a:pt x="173" y="45"/>
                    </a:lnTo>
                    <a:lnTo>
                      <a:pt x="180" y="52"/>
                    </a:lnTo>
                    <a:lnTo>
                      <a:pt x="180" y="60"/>
                    </a:lnTo>
                    <a:lnTo>
                      <a:pt x="180" y="22"/>
                    </a:lnTo>
                    <a:lnTo>
                      <a:pt x="180" y="37"/>
                    </a:lnTo>
                    <a:lnTo>
                      <a:pt x="188" y="30"/>
                    </a:lnTo>
                    <a:lnTo>
                      <a:pt x="188" y="52"/>
                    </a:lnTo>
                    <a:lnTo>
                      <a:pt x="188" y="15"/>
                    </a:lnTo>
                    <a:lnTo>
                      <a:pt x="188" y="37"/>
                    </a:lnTo>
                    <a:lnTo>
                      <a:pt x="195" y="45"/>
                    </a:lnTo>
                    <a:lnTo>
                      <a:pt x="195" y="67"/>
                    </a:lnTo>
                    <a:lnTo>
                      <a:pt x="195" y="15"/>
                    </a:lnTo>
                    <a:lnTo>
                      <a:pt x="195" y="52"/>
                    </a:lnTo>
                    <a:lnTo>
                      <a:pt x="203" y="60"/>
                    </a:lnTo>
                    <a:lnTo>
                      <a:pt x="203" y="60"/>
                    </a:lnTo>
                    <a:lnTo>
                      <a:pt x="203" y="15"/>
                    </a:lnTo>
                    <a:lnTo>
                      <a:pt x="203" y="22"/>
                    </a:lnTo>
                    <a:lnTo>
                      <a:pt x="210" y="30"/>
                    </a:lnTo>
                    <a:lnTo>
                      <a:pt x="210" y="52"/>
                    </a:lnTo>
                    <a:lnTo>
                      <a:pt x="210" y="22"/>
                    </a:lnTo>
                    <a:lnTo>
                      <a:pt x="210" y="30"/>
                    </a:lnTo>
                    <a:lnTo>
                      <a:pt x="218" y="37"/>
                    </a:lnTo>
                    <a:lnTo>
                      <a:pt x="218" y="52"/>
                    </a:lnTo>
                    <a:lnTo>
                      <a:pt x="218" y="30"/>
                    </a:lnTo>
                    <a:lnTo>
                      <a:pt x="218" y="37"/>
                    </a:lnTo>
                    <a:lnTo>
                      <a:pt x="225" y="45"/>
                    </a:lnTo>
                    <a:lnTo>
                      <a:pt x="225" y="60"/>
                    </a:lnTo>
                    <a:lnTo>
                      <a:pt x="225" y="22"/>
                    </a:lnTo>
                    <a:lnTo>
                      <a:pt x="225" y="37"/>
                    </a:lnTo>
                    <a:lnTo>
                      <a:pt x="233" y="45"/>
                    </a:lnTo>
                    <a:lnTo>
                      <a:pt x="233" y="67"/>
                    </a:lnTo>
                    <a:lnTo>
                      <a:pt x="233" y="22"/>
                    </a:lnTo>
                    <a:lnTo>
                      <a:pt x="233" y="22"/>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8" name="Freeform 84"/>
              <p:cNvSpPr>
                <a:spLocks/>
              </p:cNvSpPr>
              <p:nvPr/>
            </p:nvSpPr>
            <p:spPr bwMode="auto">
              <a:xfrm>
                <a:off x="798" y="509"/>
                <a:ext cx="161" cy="60"/>
              </a:xfrm>
              <a:custGeom>
                <a:avLst/>
                <a:gdLst>
                  <a:gd name="T0" fmla="*/ 0 w 240"/>
                  <a:gd name="T1" fmla="*/ 22 h 60"/>
                  <a:gd name="T2" fmla="*/ 8 w 240"/>
                  <a:gd name="T3" fmla="*/ 7 h 60"/>
                  <a:gd name="T4" fmla="*/ 15 w 240"/>
                  <a:gd name="T5" fmla="*/ 45 h 60"/>
                  <a:gd name="T6" fmla="*/ 23 w 240"/>
                  <a:gd name="T7" fmla="*/ 30 h 60"/>
                  <a:gd name="T8" fmla="*/ 30 w 240"/>
                  <a:gd name="T9" fmla="*/ 45 h 60"/>
                  <a:gd name="T10" fmla="*/ 30 w 240"/>
                  <a:gd name="T11" fmla="*/ 30 h 60"/>
                  <a:gd name="T12" fmla="*/ 38 w 240"/>
                  <a:gd name="T13" fmla="*/ 15 h 60"/>
                  <a:gd name="T14" fmla="*/ 45 w 240"/>
                  <a:gd name="T15" fmla="*/ 30 h 60"/>
                  <a:gd name="T16" fmla="*/ 53 w 240"/>
                  <a:gd name="T17" fmla="*/ 22 h 60"/>
                  <a:gd name="T18" fmla="*/ 53 w 240"/>
                  <a:gd name="T19" fmla="*/ 22 h 60"/>
                  <a:gd name="T20" fmla="*/ 60 w 240"/>
                  <a:gd name="T21" fmla="*/ 22 h 60"/>
                  <a:gd name="T22" fmla="*/ 68 w 240"/>
                  <a:gd name="T23" fmla="*/ 30 h 60"/>
                  <a:gd name="T24" fmla="*/ 75 w 240"/>
                  <a:gd name="T25" fmla="*/ 30 h 60"/>
                  <a:gd name="T26" fmla="*/ 75 w 240"/>
                  <a:gd name="T27" fmla="*/ 30 h 60"/>
                  <a:gd name="T28" fmla="*/ 83 w 240"/>
                  <a:gd name="T29" fmla="*/ 22 h 60"/>
                  <a:gd name="T30" fmla="*/ 90 w 240"/>
                  <a:gd name="T31" fmla="*/ 30 h 60"/>
                  <a:gd name="T32" fmla="*/ 98 w 240"/>
                  <a:gd name="T33" fmla="*/ 30 h 60"/>
                  <a:gd name="T34" fmla="*/ 98 w 240"/>
                  <a:gd name="T35" fmla="*/ 22 h 60"/>
                  <a:gd name="T36" fmla="*/ 105 w 240"/>
                  <a:gd name="T37" fmla="*/ 22 h 60"/>
                  <a:gd name="T38" fmla="*/ 113 w 240"/>
                  <a:gd name="T39" fmla="*/ 30 h 60"/>
                  <a:gd name="T40" fmla="*/ 120 w 240"/>
                  <a:gd name="T41" fmla="*/ 30 h 60"/>
                  <a:gd name="T42" fmla="*/ 120 w 240"/>
                  <a:gd name="T43" fmla="*/ 30 h 60"/>
                  <a:gd name="T44" fmla="*/ 128 w 240"/>
                  <a:gd name="T45" fmla="*/ 22 h 60"/>
                  <a:gd name="T46" fmla="*/ 135 w 240"/>
                  <a:gd name="T47" fmla="*/ 30 h 60"/>
                  <a:gd name="T48" fmla="*/ 143 w 240"/>
                  <a:gd name="T49" fmla="*/ 30 h 60"/>
                  <a:gd name="T50" fmla="*/ 143 w 240"/>
                  <a:gd name="T51" fmla="*/ 22 h 60"/>
                  <a:gd name="T52" fmla="*/ 150 w 240"/>
                  <a:gd name="T53" fmla="*/ 22 h 60"/>
                  <a:gd name="T54" fmla="*/ 158 w 240"/>
                  <a:gd name="T55" fmla="*/ 37 h 60"/>
                  <a:gd name="T56" fmla="*/ 165 w 240"/>
                  <a:gd name="T57" fmla="*/ 30 h 60"/>
                  <a:gd name="T58" fmla="*/ 165 w 240"/>
                  <a:gd name="T59" fmla="*/ 15 h 60"/>
                  <a:gd name="T60" fmla="*/ 173 w 240"/>
                  <a:gd name="T61" fmla="*/ 0 h 60"/>
                  <a:gd name="T62" fmla="*/ 180 w 240"/>
                  <a:gd name="T63" fmla="*/ 45 h 60"/>
                  <a:gd name="T64" fmla="*/ 188 w 240"/>
                  <a:gd name="T65" fmla="*/ 30 h 60"/>
                  <a:gd name="T66" fmla="*/ 188 w 240"/>
                  <a:gd name="T67" fmla="*/ 22 h 60"/>
                  <a:gd name="T68" fmla="*/ 195 w 240"/>
                  <a:gd name="T69" fmla="*/ 7 h 60"/>
                  <a:gd name="T70" fmla="*/ 203 w 240"/>
                  <a:gd name="T71" fmla="*/ 37 h 60"/>
                  <a:gd name="T72" fmla="*/ 210 w 240"/>
                  <a:gd name="T73" fmla="*/ 22 h 60"/>
                  <a:gd name="T74" fmla="*/ 210 w 240"/>
                  <a:gd name="T75" fmla="*/ 30 h 60"/>
                  <a:gd name="T76" fmla="*/ 218 w 240"/>
                  <a:gd name="T77" fmla="*/ 15 h 60"/>
                  <a:gd name="T78" fmla="*/ 225 w 240"/>
                  <a:gd name="T79" fmla="*/ 37 h 60"/>
                  <a:gd name="T80" fmla="*/ 233 w 240"/>
                  <a:gd name="T81" fmla="*/ 22 h 60"/>
                  <a:gd name="T82" fmla="*/ 233 w 240"/>
                  <a:gd name="T83"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15"/>
                    </a:moveTo>
                    <a:lnTo>
                      <a:pt x="0" y="45"/>
                    </a:lnTo>
                    <a:lnTo>
                      <a:pt x="0" y="22"/>
                    </a:lnTo>
                    <a:lnTo>
                      <a:pt x="8" y="30"/>
                    </a:lnTo>
                    <a:lnTo>
                      <a:pt x="8" y="37"/>
                    </a:lnTo>
                    <a:lnTo>
                      <a:pt x="8" y="7"/>
                    </a:lnTo>
                    <a:lnTo>
                      <a:pt x="8" y="30"/>
                    </a:lnTo>
                    <a:lnTo>
                      <a:pt x="15" y="22"/>
                    </a:lnTo>
                    <a:lnTo>
                      <a:pt x="15" y="45"/>
                    </a:lnTo>
                    <a:lnTo>
                      <a:pt x="15" y="0"/>
                    </a:lnTo>
                    <a:lnTo>
                      <a:pt x="15" y="37"/>
                    </a:lnTo>
                    <a:lnTo>
                      <a:pt x="23" y="30"/>
                    </a:lnTo>
                    <a:lnTo>
                      <a:pt x="23" y="7"/>
                    </a:lnTo>
                    <a:lnTo>
                      <a:pt x="23" y="37"/>
                    </a:lnTo>
                    <a:lnTo>
                      <a:pt x="30" y="45"/>
                    </a:lnTo>
                    <a:lnTo>
                      <a:pt x="30" y="45"/>
                    </a:lnTo>
                    <a:lnTo>
                      <a:pt x="30" y="0"/>
                    </a:lnTo>
                    <a:lnTo>
                      <a:pt x="30" y="30"/>
                    </a:lnTo>
                    <a:lnTo>
                      <a:pt x="38" y="37"/>
                    </a:lnTo>
                    <a:lnTo>
                      <a:pt x="38" y="45"/>
                    </a:lnTo>
                    <a:lnTo>
                      <a:pt x="38" y="15"/>
                    </a:lnTo>
                    <a:lnTo>
                      <a:pt x="38" y="22"/>
                    </a:lnTo>
                    <a:lnTo>
                      <a:pt x="45" y="30"/>
                    </a:lnTo>
                    <a:lnTo>
                      <a:pt x="45" y="30"/>
                    </a:lnTo>
                    <a:lnTo>
                      <a:pt x="45" y="22"/>
                    </a:lnTo>
                    <a:lnTo>
                      <a:pt x="45" y="30"/>
                    </a:lnTo>
                    <a:lnTo>
                      <a:pt x="53" y="22"/>
                    </a:lnTo>
                    <a:lnTo>
                      <a:pt x="53" y="45"/>
                    </a:lnTo>
                    <a:lnTo>
                      <a:pt x="53" y="7"/>
                    </a:lnTo>
                    <a:lnTo>
                      <a:pt x="53" y="22"/>
                    </a:lnTo>
                    <a:lnTo>
                      <a:pt x="60" y="30"/>
                    </a:lnTo>
                    <a:lnTo>
                      <a:pt x="60" y="30"/>
                    </a:lnTo>
                    <a:lnTo>
                      <a:pt x="60" y="22"/>
                    </a:lnTo>
                    <a:lnTo>
                      <a:pt x="60" y="30"/>
                    </a:lnTo>
                    <a:lnTo>
                      <a:pt x="68" y="22"/>
                    </a:lnTo>
                    <a:lnTo>
                      <a:pt x="68" y="30"/>
                    </a:lnTo>
                    <a:lnTo>
                      <a:pt x="68" y="22"/>
                    </a:lnTo>
                    <a:lnTo>
                      <a:pt x="68" y="22"/>
                    </a:lnTo>
                    <a:lnTo>
                      <a:pt x="75" y="30"/>
                    </a:lnTo>
                    <a:lnTo>
                      <a:pt x="75" y="30"/>
                    </a:lnTo>
                    <a:lnTo>
                      <a:pt x="75" y="22"/>
                    </a:lnTo>
                    <a:lnTo>
                      <a:pt x="75" y="30"/>
                    </a:lnTo>
                    <a:lnTo>
                      <a:pt x="83" y="22"/>
                    </a:lnTo>
                    <a:lnTo>
                      <a:pt x="83" y="30"/>
                    </a:lnTo>
                    <a:lnTo>
                      <a:pt x="83" y="22"/>
                    </a:lnTo>
                    <a:lnTo>
                      <a:pt x="83" y="30"/>
                    </a:lnTo>
                    <a:lnTo>
                      <a:pt x="90" y="22"/>
                    </a:lnTo>
                    <a:lnTo>
                      <a:pt x="90" y="30"/>
                    </a:lnTo>
                    <a:lnTo>
                      <a:pt x="90" y="22"/>
                    </a:lnTo>
                    <a:lnTo>
                      <a:pt x="90" y="22"/>
                    </a:lnTo>
                    <a:lnTo>
                      <a:pt x="98" y="30"/>
                    </a:lnTo>
                    <a:lnTo>
                      <a:pt x="98" y="30"/>
                    </a:lnTo>
                    <a:lnTo>
                      <a:pt x="98" y="22"/>
                    </a:lnTo>
                    <a:lnTo>
                      <a:pt x="98" y="22"/>
                    </a:lnTo>
                    <a:lnTo>
                      <a:pt x="105" y="30"/>
                    </a:lnTo>
                    <a:lnTo>
                      <a:pt x="105" y="30"/>
                    </a:lnTo>
                    <a:lnTo>
                      <a:pt x="105" y="22"/>
                    </a:lnTo>
                    <a:lnTo>
                      <a:pt x="105" y="22"/>
                    </a:lnTo>
                    <a:lnTo>
                      <a:pt x="113" y="30"/>
                    </a:lnTo>
                    <a:lnTo>
                      <a:pt x="113" y="30"/>
                    </a:lnTo>
                    <a:lnTo>
                      <a:pt x="113" y="22"/>
                    </a:lnTo>
                    <a:lnTo>
                      <a:pt x="113" y="22"/>
                    </a:lnTo>
                    <a:lnTo>
                      <a:pt x="120" y="30"/>
                    </a:lnTo>
                    <a:lnTo>
                      <a:pt x="120" y="30"/>
                    </a:lnTo>
                    <a:lnTo>
                      <a:pt x="120" y="22"/>
                    </a:lnTo>
                    <a:lnTo>
                      <a:pt x="120" y="30"/>
                    </a:lnTo>
                    <a:lnTo>
                      <a:pt x="128" y="22"/>
                    </a:lnTo>
                    <a:lnTo>
                      <a:pt x="128" y="30"/>
                    </a:lnTo>
                    <a:lnTo>
                      <a:pt x="128" y="22"/>
                    </a:lnTo>
                    <a:lnTo>
                      <a:pt x="128" y="30"/>
                    </a:lnTo>
                    <a:lnTo>
                      <a:pt x="135" y="22"/>
                    </a:lnTo>
                    <a:lnTo>
                      <a:pt x="135" y="30"/>
                    </a:lnTo>
                    <a:lnTo>
                      <a:pt x="135" y="22"/>
                    </a:lnTo>
                    <a:lnTo>
                      <a:pt x="135" y="22"/>
                    </a:lnTo>
                    <a:lnTo>
                      <a:pt x="143" y="30"/>
                    </a:lnTo>
                    <a:lnTo>
                      <a:pt x="143" y="30"/>
                    </a:lnTo>
                    <a:lnTo>
                      <a:pt x="143" y="22"/>
                    </a:lnTo>
                    <a:lnTo>
                      <a:pt x="143" y="22"/>
                    </a:lnTo>
                    <a:lnTo>
                      <a:pt x="150" y="30"/>
                    </a:lnTo>
                    <a:lnTo>
                      <a:pt x="150" y="37"/>
                    </a:lnTo>
                    <a:lnTo>
                      <a:pt x="150" y="22"/>
                    </a:lnTo>
                    <a:lnTo>
                      <a:pt x="150" y="30"/>
                    </a:lnTo>
                    <a:lnTo>
                      <a:pt x="158" y="22"/>
                    </a:lnTo>
                    <a:lnTo>
                      <a:pt x="158" y="37"/>
                    </a:lnTo>
                    <a:lnTo>
                      <a:pt x="158" y="15"/>
                    </a:lnTo>
                    <a:lnTo>
                      <a:pt x="158" y="22"/>
                    </a:lnTo>
                    <a:lnTo>
                      <a:pt x="165" y="30"/>
                    </a:lnTo>
                    <a:lnTo>
                      <a:pt x="165" y="37"/>
                    </a:lnTo>
                    <a:lnTo>
                      <a:pt x="165" y="15"/>
                    </a:lnTo>
                    <a:lnTo>
                      <a:pt x="165" y="15"/>
                    </a:lnTo>
                    <a:lnTo>
                      <a:pt x="173" y="22"/>
                    </a:lnTo>
                    <a:lnTo>
                      <a:pt x="173" y="60"/>
                    </a:lnTo>
                    <a:lnTo>
                      <a:pt x="173" y="0"/>
                    </a:lnTo>
                    <a:lnTo>
                      <a:pt x="173" y="22"/>
                    </a:lnTo>
                    <a:lnTo>
                      <a:pt x="180" y="30"/>
                    </a:lnTo>
                    <a:lnTo>
                      <a:pt x="180" y="45"/>
                    </a:lnTo>
                    <a:lnTo>
                      <a:pt x="180" y="7"/>
                    </a:lnTo>
                    <a:lnTo>
                      <a:pt x="180" y="37"/>
                    </a:lnTo>
                    <a:lnTo>
                      <a:pt x="188" y="30"/>
                    </a:lnTo>
                    <a:lnTo>
                      <a:pt x="188" y="37"/>
                    </a:lnTo>
                    <a:lnTo>
                      <a:pt x="188" y="0"/>
                    </a:lnTo>
                    <a:lnTo>
                      <a:pt x="188" y="22"/>
                    </a:lnTo>
                    <a:lnTo>
                      <a:pt x="195" y="30"/>
                    </a:lnTo>
                    <a:lnTo>
                      <a:pt x="195" y="45"/>
                    </a:lnTo>
                    <a:lnTo>
                      <a:pt x="195" y="7"/>
                    </a:lnTo>
                    <a:lnTo>
                      <a:pt x="195" y="22"/>
                    </a:lnTo>
                    <a:lnTo>
                      <a:pt x="203" y="30"/>
                    </a:lnTo>
                    <a:lnTo>
                      <a:pt x="203" y="37"/>
                    </a:lnTo>
                    <a:lnTo>
                      <a:pt x="203" y="15"/>
                    </a:lnTo>
                    <a:lnTo>
                      <a:pt x="203" y="30"/>
                    </a:lnTo>
                    <a:lnTo>
                      <a:pt x="210" y="22"/>
                    </a:lnTo>
                    <a:lnTo>
                      <a:pt x="210" y="37"/>
                    </a:lnTo>
                    <a:lnTo>
                      <a:pt x="210" y="7"/>
                    </a:lnTo>
                    <a:lnTo>
                      <a:pt x="210" y="30"/>
                    </a:lnTo>
                    <a:lnTo>
                      <a:pt x="218" y="22"/>
                    </a:lnTo>
                    <a:lnTo>
                      <a:pt x="218" y="37"/>
                    </a:lnTo>
                    <a:lnTo>
                      <a:pt x="218" y="15"/>
                    </a:lnTo>
                    <a:lnTo>
                      <a:pt x="218" y="37"/>
                    </a:lnTo>
                    <a:lnTo>
                      <a:pt x="225" y="30"/>
                    </a:lnTo>
                    <a:lnTo>
                      <a:pt x="225" y="37"/>
                    </a:lnTo>
                    <a:lnTo>
                      <a:pt x="225" y="7"/>
                    </a:lnTo>
                    <a:lnTo>
                      <a:pt x="225" y="30"/>
                    </a:lnTo>
                    <a:lnTo>
                      <a:pt x="233" y="22"/>
                    </a:lnTo>
                    <a:lnTo>
                      <a:pt x="233" y="52"/>
                    </a:lnTo>
                    <a:lnTo>
                      <a:pt x="233" y="0"/>
                    </a:lnTo>
                    <a:lnTo>
                      <a:pt x="233" y="37"/>
                    </a:lnTo>
                    <a:lnTo>
                      <a:pt x="240" y="30"/>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9" name="Freeform 85"/>
              <p:cNvSpPr>
                <a:spLocks/>
              </p:cNvSpPr>
              <p:nvPr/>
            </p:nvSpPr>
            <p:spPr bwMode="auto">
              <a:xfrm>
                <a:off x="959" y="501"/>
                <a:ext cx="161" cy="60"/>
              </a:xfrm>
              <a:custGeom>
                <a:avLst/>
                <a:gdLst>
                  <a:gd name="T0" fmla="*/ 0 w 240"/>
                  <a:gd name="T1" fmla="*/ 38 h 60"/>
                  <a:gd name="T2" fmla="*/ 8 w 240"/>
                  <a:gd name="T3" fmla="*/ 8 h 60"/>
                  <a:gd name="T4" fmla="*/ 15 w 240"/>
                  <a:gd name="T5" fmla="*/ 53 h 60"/>
                  <a:gd name="T6" fmla="*/ 23 w 240"/>
                  <a:gd name="T7" fmla="*/ 38 h 60"/>
                  <a:gd name="T8" fmla="*/ 23 w 240"/>
                  <a:gd name="T9" fmla="*/ 38 h 60"/>
                  <a:gd name="T10" fmla="*/ 30 w 240"/>
                  <a:gd name="T11" fmla="*/ 15 h 60"/>
                  <a:gd name="T12" fmla="*/ 38 w 240"/>
                  <a:gd name="T13" fmla="*/ 45 h 60"/>
                  <a:gd name="T14" fmla="*/ 45 w 240"/>
                  <a:gd name="T15" fmla="*/ 38 h 60"/>
                  <a:gd name="T16" fmla="*/ 45 w 240"/>
                  <a:gd name="T17" fmla="*/ 30 h 60"/>
                  <a:gd name="T18" fmla="*/ 53 w 240"/>
                  <a:gd name="T19" fmla="*/ 23 h 60"/>
                  <a:gd name="T20" fmla="*/ 60 w 240"/>
                  <a:gd name="T21" fmla="*/ 53 h 60"/>
                  <a:gd name="T22" fmla="*/ 68 w 240"/>
                  <a:gd name="T23" fmla="*/ 38 h 60"/>
                  <a:gd name="T24" fmla="*/ 68 w 240"/>
                  <a:gd name="T25" fmla="*/ 30 h 60"/>
                  <a:gd name="T26" fmla="*/ 75 w 240"/>
                  <a:gd name="T27" fmla="*/ 23 h 60"/>
                  <a:gd name="T28" fmla="*/ 83 w 240"/>
                  <a:gd name="T29" fmla="*/ 53 h 60"/>
                  <a:gd name="T30" fmla="*/ 90 w 240"/>
                  <a:gd name="T31" fmla="*/ 30 h 60"/>
                  <a:gd name="T32" fmla="*/ 90 w 240"/>
                  <a:gd name="T33" fmla="*/ 30 h 60"/>
                  <a:gd name="T34" fmla="*/ 98 w 240"/>
                  <a:gd name="T35" fmla="*/ 23 h 60"/>
                  <a:gd name="T36" fmla="*/ 105 w 240"/>
                  <a:gd name="T37" fmla="*/ 60 h 60"/>
                  <a:gd name="T38" fmla="*/ 113 w 240"/>
                  <a:gd name="T39" fmla="*/ 45 h 60"/>
                  <a:gd name="T40" fmla="*/ 113 w 240"/>
                  <a:gd name="T41" fmla="*/ 23 h 60"/>
                  <a:gd name="T42" fmla="*/ 120 w 240"/>
                  <a:gd name="T43" fmla="*/ 15 h 60"/>
                  <a:gd name="T44" fmla="*/ 128 w 240"/>
                  <a:gd name="T45" fmla="*/ 53 h 60"/>
                  <a:gd name="T46" fmla="*/ 135 w 240"/>
                  <a:gd name="T47" fmla="*/ 38 h 60"/>
                  <a:gd name="T48" fmla="*/ 135 w 240"/>
                  <a:gd name="T49" fmla="*/ 38 h 60"/>
                  <a:gd name="T50" fmla="*/ 143 w 240"/>
                  <a:gd name="T51" fmla="*/ 15 h 60"/>
                  <a:gd name="T52" fmla="*/ 150 w 240"/>
                  <a:gd name="T53" fmla="*/ 53 h 60"/>
                  <a:gd name="T54" fmla="*/ 158 w 240"/>
                  <a:gd name="T55" fmla="*/ 38 h 60"/>
                  <a:gd name="T56" fmla="*/ 158 w 240"/>
                  <a:gd name="T57" fmla="*/ 38 h 60"/>
                  <a:gd name="T58" fmla="*/ 165 w 240"/>
                  <a:gd name="T59" fmla="*/ 15 h 60"/>
                  <a:gd name="T60" fmla="*/ 173 w 240"/>
                  <a:gd name="T61" fmla="*/ 45 h 60"/>
                  <a:gd name="T62" fmla="*/ 180 w 240"/>
                  <a:gd name="T63" fmla="*/ 53 h 60"/>
                  <a:gd name="T64" fmla="*/ 188 w 240"/>
                  <a:gd name="T65" fmla="*/ 38 h 60"/>
                  <a:gd name="T66" fmla="*/ 188 w 240"/>
                  <a:gd name="T67" fmla="*/ 30 h 60"/>
                  <a:gd name="T68" fmla="*/ 195 w 240"/>
                  <a:gd name="T69" fmla="*/ 15 h 60"/>
                  <a:gd name="T70" fmla="*/ 203 w 240"/>
                  <a:gd name="T71" fmla="*/ 53 h 60"/>
                  <a:gd name="T72" fmla="*/ 210 w 240"/>
                  <a:gd name="T73" fmla="*/ 30 h 60"/>
                  <a:gd name="T74" fmla="*/ 210 w 240"/>
                  <a:gd name="T75" fmla="*/ 38 h 60"/>
                  <a:gd name="T76" fmla="*/ 218 w 240"/>
                  <a:gd name="T77" fmla="*/ 23 h 60"/>
                  <a:gd name="T78" fmla="*/ 225 w 240"/>
                  <a:gd name="T79" fmla="*/ 45 h 60"/>
                  <a:gd name="T80" fmla="*/ 233 w 240"/>
                  <a:gd name="T81" fmla="*/ 30 h 60"/>
                  <a:gd name="T82" fmla="*/ 233 w 240"/>
                  <a:gd name="T83"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45"/>
                    </a:moveTo>
                    <a:lnTo>
                      <a:pt x="0" y="15"/>
                    </a:lnTo>
                    <a:lnTo>
                      <a:pt x="0" y="38"/>
                    </a:lnTo>
                    <a:lnTo>
                      <a:pt x="8" y="45"/>
                    </a:lnTo>
                    <a:lnTo>
                      <a:pt x="8" y="53"/>
                    </a:lnTo>
                    <a:lnTo>
                      <a:pt x="8" y="8"/>
                    </a:lnTo>
                    <a:lnTo>
                      <a:pt x="8" y="30"/>
                    </a:lnTo>
                    <a:lnTo>
                      <a:pt x="15" y="38"/>
                    </a:lnTo>
                    <a:lnTo>
                      <a:pt x="15" y="53"/>
                    </a:lnTo>
                    <a:lnTo>
                      <a:pt x="15" y="15"/>
                    </a:lnTo>
                    <a:lnTo>
                      <a:pt x="15" y="30"/>
                    </a:lnTo>
                    <a:lnTo>
                      <a:pt x="23" y="38"/>
                    </a:lnTo>
                    <a:lnTo>
                      <a:pt x="23" y="53"/>
                    </a:lnTo>
                    <a:lnTo>
                      <a:pt x="23" y="15"/>
                    </a:lnTo>
                    <a:lnTo>
                      <a:pt x="23" y="38"/>
                    </a:lnTo>
                    <a:lnTo>
                      <a:pt x="30" y="30"/>
                    </a:lnTo>
                    <a:lnTo>
                      <a:pt x="30" y="53"/>
                    </a:lnTo>
                    <a:lnTo>
                      <a:pt x="30" y="15"/>
                    </a:lnTo>
                    <a:lnTo>
                      <a:pt x="30" y="23"/>
                    </a:lnTo>
                    <a:lnTo>
                      <a:pt x="38" y="30"/>
                    </a:lnTo>
                    <a:lnTo>
                      <a:pt x="38" y="45"/>
                    </a:lnTo>
                    <a:lnTo>
                      <a:pt x="38" y="15"/>
                    </a:lnTo>
                    <a:lnTo>
                      <a:pt x="38" y="30"/>
                    </a:lnTo>
                    <a:lnTo>
                      <a:pt x="45" y="38"/>
                    </a:lnTo>
                    <a:lnTo>
                      <a:pt x="45" y="53"/>
                    </a:lnTo>
                    <a:lnTo>
                      <a:pt x="45" y="23"/>
                    </a:lnTo>
                    <a:lnTo>
                      <a:pt x="45" y="30"/>
                    </a:lnTo>
                    <a:lnTo>
                      <a:pt x="53" y="38"/>
                    </a:lnTo>
                    <a:lnTo>
                      <a:pt x="53" y="45"/>
                    </a:lnTo>
                    <a:lnTo>
                      <a:pt x="53" y="23"/>
                    </a:lnTo>
                    <a:lnTo>
                      <a:pt x="53" y="30"/>
                    </a:lnTo>
                    <a:lnTo>
                      <a:pt x="60" y="38"/>
                    </a:lnTo>
                    <a:lnTo>
                      <a:pt x="60" y="53"/>
                    </a:lnTo>
                    <a:lnTo>
                      <a:pt x="60" y="23"/>
                    </a:lnTo>
                    <a:lnTo>
                      <a:pt x="60" y="30"/>
                    </a:lnTo>
                    <a:lnTo>
                      <a:pt x="68" y="38"/>
                    </a:lnTo>
                    <a:lnTo>
                      <a:pt x="68" y="45"/>
                    </a:lnTo>
                    <a:lnTo>
                      <a:pt x="68" y="23"/>
                    </a:lnTo>
                    <a:lnTo>
                      <a:pt x="68" y="30"/>
                    </a:lnTo>
                    <a:lnTo>
                      <a:pt x="75" y="38"/>
                    </a:lnTo>
                    <a:lnTo>
                      <a:pt x="75" y="38"/>
                    </a:lnTo>
                    <a:lnTo>
                      <a:pt x="75" y="23"/>
                    </a:lnTo>
                    <a:lnTo>
                      <a:pt x="75" y="38"/>
                    </a:lnTo>
                    <a:lnTo>
                      <a:pt x="83" y="30"/>
                    </a:lnTo>
                    <a:lnTo>
                      <a:pt x="83" y="53"/>
                    </a:lnTo>
                    <a:lnTo>
                      <a:pt x="83" y="8"/>
                    </a:lnTo>
                    <a:lnTo>
                      <a:pt x="83" y="38"/>
                    </a:lnTo>
                    <a:lnTo>
                      <a:pt x="90" y="30"/>
                    </a:lnTo>
                    <a:lnTo>
                      <a:pt x="90" y="45"/>
                    </a:lnTo>
                    <a:lnTo>
                      <a:pt x="90" y="15"/>
                    </a:lnTo>
                    <a:lnTo>
                      <a:pt x="90" y="30"/>
                    </a:lnTo>
                    <a:lnTo>
                      <a:pt x="98" y="38"/>
                    </a:lnTo>
                    <a:lnTo>
                      <a:pt x="98" y="38"/>
                    </a:lnTo>
                    <a:lnTo>
                      <a:pt x="98" y="23"/>
                    </a:lnTo>
                    <a:lnTo>
                      <a:pt x="98" y="30"/>
                    </a:lnTo>
                    <a:lnTo>
                      <a:pt x="105" y="38"/>
                    </a:lnTo>
                    <a:lnTo>
                      <a:pt x="105" y="60"/>
                    </a:lnTo>
                    <a:lnTo>
                      <a:pt x="105" y="8"/>
                    </a:lnTo>
                    <a:lnTo>
                      <a:pt x="105" y="53"/>
                    </a:lnTo>
                    <a:lnTo>
                      <a:pt x="113" y="45"/>
                    </a:lnTo>
                    <a:lnTo>
                      <a:pt x="113" y="53"/>
                    </a:lnTo>
                    <a:lnTo>
                      <a:pt x="113" y="0"/>
                    </a:lnTo>
                    <a:lnTo>
                      <a:pt x="113" y="23"/>
                    </a:lnTo>
                    <a:lnTo>
                      <a:pt x="120" y="30"/>
                    </a:lnTo>
                    <a:lnTo>
                      <a:pt x="120" y="53"/>
                    </a:lnTo>
                    <a:lnTo>
                      <a:pt x="120" y="15"/>
                    </a:lnTo>
                    <a:lnTo>
                      <a:pt x="120" y="23"/>
                    </a:lnTo>
                    <a:lnTo>
                      <a:pt x="128" y="30"/>
                    </a:lnTo>
                    <a:lnTo>
                      <a:pt x="128" y="53"/>
                    </a:lnTo>
                    <a:lnTo>
                      <a:pt x="128" y="23"/>
                    </a:lnTo>
                    <a:lnTo>
                      <a:pt x="128" y="30"/>
                    </a:lnTo>
                    <a:lnTo>
                      <a:pt x="135" y="38"/>
                    </a:lnTo>
                    <a:lnTo>
                      <a:pt x="135" y="45"/>
                    </a:lnTo>
                    <a:lnTo>
                      <a:pt x="135" y="23"/>
                    </a:lnTo>
                    <a:lnTo>
                      <a:pt x="135" y="38"/>
                    </a:lnTo>
                    <a:lnTo>
                      <a:pt x="143" y="45"/>
                    </a:lnTo>
                    <a:lnTo>
                      <a:pt x="143" y="53"/>
                    </a:lnTo>
                    <a:lnTo>
                      <a:pt x="143" y="15"/>
                    </a:lnTo>
                    <a:lnTo>
                      <a:pt x="143" y="30"/>
                    </a:lnTo>
                    <a:lnTo>
                      <a:pt x="150" y="38"/>
                    </a:lnTo>
                    <a:lnTo>
                      <a:pt x="150" y="53"/>
                    </a:lnTo>
                    <a:lnTo>
                      <a:pt x="150" y="15"/>
                    </a:lnTo>
                    <a:lnTo>
                      <a:pt x="150" y="30"/>
                    </a:lnTo>
                    <a:lnTo>
                      <a:pt x="158" y="38"/>
                    </a:lnTo>
                    <a:lnTo>
                      <a:pt x="158" y="53"/>
                    </a:lnTo>
                    <a:lnTo>
                      <a:pt x="158" y="23"/>
                    </a:lnTo>
                    <a:lnTo>
                      <a:pt x="158" y="38"/>
                    </a:lnTo>
                    <a:lnTo>
                      <a:pt x="165" y="45"/>
                    </a:lnTo>
                    <a:lnTo>
                      <a:pt x="165" y="53"/>
                    </a:lnTo>
                    <a:lnTo>
                      <a:pt x="165" y="15"/>
                    </a:lnTo>
                    <a:lnTo>
                      <a:pt x="165" y="30"/>
                    </a:lnTo>
                    <a:lnTo>
                      <a:pt x="173" y="38"/>
                    </a:lnTo>
                    <a:lnTo>
                      <a:pt x="173" y="45"/>
                    </a:lnTo>
                    <a:lnTo>
                      <a:pt x="173" y="23"/>
                    </a:lnTo>
                    <a:lnTo>
                      <a:pt x="173" y="45"/>
                    </a:lnTo>
                    <a:lnTo>
                      <a:pt x="180" y="53"/>
                    </a:lnTo>
                    <a:lnTo>
                      <a:pt x="180" y="15"/>
                    </a:lnTo>
                    <a:lnTo>
                      <a:pt x="180" y="30"/>
                    </a:lnTo>
                    <a:lnTo>
                      <a:pt x="188" y="38"/>
                    </a:lnTo>
                    <a:lnTo>
                      <a:pt x="188" y="60"/>
                    </a:lnTo>
                    <a:lnTo>
                      <a:pt x="188" y="8"/>
                    </a:lnTo>
                    <a:lnTo>
                      <a:pt x="188" y="30"/>
                    </a:lnTo>
                    <a:lnTo>
                      <a:pt x="195" y="38"/>
                    </a:lnTo>
                    <a:lnTo>
                      <a:pt x="195" y="45"/>
                    </a:lnTo>
                    <a:lnTo>
                      <a:pt x="195" y="15"/>
                    </a:lnTo>
                    <a:lnTo>
                      <a:pt x="195" y="38"/>
                    </a:lnTo>
                    <a:lnTo>
                      <a:pt x="203" y="30"/>
                    </a:lnTo>
                    <a:lnTo>
                      <a:pt x="203" y="53"/>
                    </a:lnTo>
                    <a:lnTo>
                      <a:pt x="203" y="15"/>
                    </a:lnTo>
                    <a:lnTo>
                      <a:pt x="203" y="38"/>
                    </a:lnTo>
                    <a:lnTo>
                      <a:pt x="210" y="30"/>
                    </a:lnTo>
                    <a:lnTo>
                      <a:pt x="210" y="53"/>
                    </a:lnTo>
                    <a:lnTo>
                      <a:pt x="210" y="23"/>
                    </a:lnTo>
                    <a:lnTo>
                      <a:pt x="210" y="38"/>
                    </a:lnTo>
                    <a:lnTo>
                      <a:pt x="218" y="30"/>
                    </a:lnTo>
                    <a:lnTo>
                      <a:pt x="218" y="45"/>
                    </a:lnTo>
                    <a:lnTo>
                      <a:pt x="218" y="23"/>
                    </a:lnTo>
                    <a:lnTo>
                      <a:pt x="218" y="30"/>
                    </a:lnTo>
                    <a:lnTo>
                      <a:pt x="225" y="38"/>
                    </a:lnTo>
                    <a:lnTo>
                      <a:pt x="225" y="45"/>
                    </a:lnTo>
                    <a:lnTo>
                      <a:pt x="225" y="23"/>
                    </a:lnTo>
                    <a:lnTo>
                      <a:pt x="225" y="38"/>
                    </a:lnTo>
                    <a:lnTo>
                      <a:pt x="233" y="30"/>
                    </a:lnTo>
                    <a:lnTo>
                      <a:pt x="233" y="45"/>
                    </a:lnTo>
                    <a:lnTo>
                      <a:pt x="233" y="23"/>
                    </a:lnTo>
                    <a:lnTo>
                      <a:pt x="233" y="38"/>
                    </a:lnTo>
                    <a:lnTo>
                      <a:pt x="240" y="30"/>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0" name="Freeform 86"/>
              <p:cNvSpPr>
                <a:spLocks/>
              </p:cNvSpPr>
              <p:nvPr/>
            </p:nvSpPr>
            <p:spPr bwMode="auto">
              <a:xfrm>
                <a:off x="1120" y="486"/>
                <a:ext cx="162" cy="98"/>
              </a:xfrm>
              <a:custGeom>
                <a:avLst/>
                <a:gdLst>
                  <a:gd name="T0" fmla="*/ 0 w 240"/>
                  <a:gd name="T1" fmla="*/ 45 h 98"/>
                  <a:gd name="T2" fmla="*/ 8 w 240"/>
                  <a:gd name="T3" fmla="*/ 38 h 98"/>
                  <a:gd name="T4" fmla="*/ 15 w 240"/>
                  <a:gd name="T5" fmla="*/ 60 h 98"/>
                  <a:gd name="T6" fmla="*/ 23 w 240"/>
                  <a:gd name="T7" fmla="*/ 53 h 98"/>
                  <a:gd name="T8" fmla="*/ 23 w 240"/>
                  <a:gd name="T9" fmla="*/ 38 h 98"/>
                  <a:gd name="T10" fmla="*/ 30 w 240"/>
                  <a:gd name="T11" fmla="*/ 30 h 98"/>
                  <a:gd name="T12" fmla="*/ 38 w 240"/>
                  <a:gd name="T13" fmla="*/ 68 h 98"/>
                  <a:gd name="T14" fmla="*/ 45 w 240"/>
                  <a:gd name="T15" fmla="*/ 60 h 98"/>
                  <a:gd name="T16" fmla="*/ 45 w 240"/>
                  <a:gd name="T17" fmla="*/ 45 h 98"/>
                  <a:gd name="T18" fmla="*/ 53 w 240"/>
                  <a:gd name="T19" fmla="*/ 38 h 98"/>
                  <a:gd name="T20" fmla="*/ 60 w 240"/>
                  <a:gd name="T21" fmla="*/ 60 h 98"/>
                  <a:gd name="T22" fmla="*/ 68 w 240"/>
                  <a:gd name="T23" fmla="*/ 53 h 98"/>
                  <a:gd name="T24" fmla="*/ 68 w 240"/>
                  <a:gd name="T25" fmla="*/ 45 h 98"/>
                  <a:gd name="T26" fmla="*/ 75 w 240"/>
                  <a:gd name="T27" fmla="*/ 30 h 98"/>
                  <a:gd name="T28" fmla="*/ 83 w 240"/>
                  <a:gd name="T29" fmla="*/ 60 h 98"/>
                  <a:gd name="T30" fmla="*/ 90 w 240"/>
                  <a:gd name="T31" fmla="*/ 45 h 98"/>
                  <a:gd name="T32" fmla="*/ 90 w 240"/>
                  <a:gd name="T33" fmla="*/ 53 h 98"/>
                  <a:gd name="T34" fmla="*/ 98 w 240"/>
                  <a:gd name="T35" fmla="*/ 30 h 98"/>
                  <a:gd name="T36" fmla="*/ 105 w 240"/>
                  <a:gd name="T37" fmla="*/ 68 h 98"/>
                  <a:gd name="T38" fmla="*/ 113 w 240"/>
                  <a:gd name="T39" fmla="*/ 53 h 98"/>
                  <a:gd name="T40" fmla="*/ 113 w 240"/>
                  <a:gd name="T41" fmla="*/ 38 h 98"/>
                  <a:gd name="T42" fmla="*/ 120 w 240"/>
                  <a:gd name="T43" fmla="*/ 15 h 98"/>
                  <a:gd name="T44" fmla="*/ 128 w 240"/>
                  <a:gd name="T45" fmla="*/ 83 h 98"/>
                  <a:gd name="T46" fmla="*/ 135 w 240"/>
                  <a:gd name="T47" fmla="*/ 53 h 98"/>
                  <a:gd name="T48" fmla="*/ 135 w 240"/>
                  <a:gd name="T49" fmla="*/ 45 h 98"/>
                  <a:gd name="T50" fmla="*/ 143 w 240"/>
                  <a:gd name="T51" fmla="*/ 23 h 98"/>
                  <a:gd name="T52" fmla="*/ 150 w 240"/>
                  <a:gd name="T53" fmla="*/ 68 h 98"/>
                  <a:gd name="T54" fmla="*/ 158 w 240"/>
                  <a:gd name="T55" fmla="*/ 53 h 98"/>
                  <a:gd name="T56" fmla="*/ 165 w 240"/>
                  <a:gd name="T57" fmla="*/ 38 h 98"/>
                  <a:gd name="T58" fmla="*/ 173 w 240"/>
                  <a:gd name="T59" fmla="*/ 38 h 98"/>
                  <a:gd name="T60" fmla="*/ 180 w 240"/>
                  <a:gd name="T61" fmla="*/ 45 h 98"/>
                  <a:gd name="T62" fmla="*/ 180 w 240"/>
                  <a:gd name="T63" fmla="*/ 53 h 98"/>
                  <a:gd name="T64" fmla="*/ 188 w 240"/>
                  <a:gd name="T65" fmla="*/ 23 h 98"/>
                  <a:gd name="T66" fmla="*/ 195 w 240"/>
                  <a:gd name="T67" fmla="*/ 75 h 98"/>
                  <a:gd name="T68" fmla="*/ 203 w 240"/>
                  <a:gd name="T69" fmla="*/ 45 h 98"/>
                  <a:gd name="T70" fmla="*/ 203 w 240"/>
                  <a:gd name="T71" fmla="*/ 45 h 98"/>
                  <a:gd name="T72" fmla="*/ 210 w 240"/>
                  <a:gd name="T73" fmla="*/ 30 h 98"/>
                  <a:gd name="T74" fmla="*/ 218 w 240"/>
                  <a:gd name="T75" fmla="*/ 98 h 98"/>
                  <a:gd name="T76" fmla="*/ 225 w 240"/>
                  <a:gd name="T77" fmla="*/ 68 h 98"/>
                  <a:gd name="T78" fmla="*/ 225 w 240"/>
                  <a:gd name="T79" fmla="*/ 53 h 98"/>
                  <a:gd name="T80" fmla="*/ 233 w 240"/>
                  <a:gd name="T81" fmla="*/ 15 h 98"/>
                  <a:gd name="T82" fmla="*/ 240 w 240"/>
                  <a:gd name="T83" fmla="*/ 6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60"/>
                    </a:moveTo>
                    <a:lnTo>
                      <a:pt x="0" y="38"/>
                    </a:lnTo>
                    <a:lnTo>
                      <a:pt x="0" y="45"/>
                    </a:lnTo>
                    <a:lnTo>
                      <a:pt x="8" y="53"/>
                    </a:lnTo>
                    <a:lnTo>
                      <a:pt x="8" y="60"/>
                    </a:lnTo>
                    <a:lnTo>
                      <a:pt x="8" y="38"/>
                    </a:lnTo>
                    <a:lnTo>
                      <a:pt x="8" y="45"/>
                    </a:lnTo>
                    <a:lnTo>
                      <a:pt x="15" y="53"/>
                    </a:lnTo>
                    <a:lnTo>
                      <a:pt x="15" y="60"/>
                    </a:lnTo>
                    <a:lnTo>
                      <a:pt x="15" y="38"/>
                    </a:lnTo>
                    <a:lnTo>
                      <a:pt x="15" y="45"/>
                    </a:lnTo>
                    <a:lnTo>
                      <a:pt x="23" y="53"/>
                    </a:lnTo>
                    <a:lnTo>
                      <a:pt x="23" y="68"/>
                    </a:lnTo>
                    <a:lnTo>
                      <a:pt x="23" y="30"/>
                    </a:lnTo>
                    <a:lnTo>
                      <a:pt x="23" y="38"/>
                    </a:lnTo>
                    <a:lnTo>
                      <a:pt x="30" y="45"/>
                    </a:lnTo>
                    <a:lnTo>
                      <a:pt x="30" y="60"/>
                    </a:lnTo>
                    <a:lnTo>
                      <a:pt x="30" y="30"/>
                    </a:lnTo>
                    <a:lnTo>
                      <a:pt x="30" y="53"/>
                    </a:lnTo>
                    <a:lnTo>
                      <a:pt x="38" y="45"/>
                    </a:lnTo>
                    <a:lnTo>
                      <a:pt x="38" y="68"/>
                    </a:lnTo>
                    <a:lnTo>
                      <a:pt x="38" y="23"/>
                    </a:lnTo>
                    <a:lnTo>
                      <a:pt x="38" y="53"/>
                    </a:lnTo>
                    <a:lnTo>
                      <a:pt x="45" y="60"/>
                    </a:lnTo>
                    <a:lnTo>
                      <a:pt x="45" y="60"/>
                    </a:lnTo>
                    <a:lnTo>
                      <a:pt x="45" y="38"/>
                    </a:lnTo>
                    <a:lnTo>
                      <a:pt x="45" y="45"/>
                    </a:lnTo>
                    <a:lnTo>
                      <a:pt x="53" y="53"/>
                    </a:lnTo>
                    <a:lnTo>
                      <a:pt x="53" y="60"/>
                    </a:lnTo>
                    <a:lnTo>
                      <a:pt x="53" y="38"/>
                    </a:lnTo>
                    <a:lnTo>
                      <a:pt x="53" y="45"/>
                    </a:lnTo>
                    <a:lnTo>
                      <a:pt x="60" y="53"/>
                    </a:lnTo>
                    <a:lnTo>
                      <a:pt x="60" y="60"/>
                    </a:lnTo>
                    <a:lnTo>
                      <a:pt x="60" y="38"/>
                    </a:lnTo>
                    <a:lnTo>
                      <a:pt x="60" y="45"/>
                    </a:lnTo>
                    <a:lnTo>
                      <a:pt x="68" y="53"/>
                    </a:lnTo>
                    <a:lnTo>
                      <a:pt x="68" y="60"/>
                    </a:lnTo>
                    <a:lnTo>
                      <a:pt x="68" y="38"/>
                    </a:lnTo>
                    <a:lnTo>
                      <a:pt x="68" y="45"/>
                    </a:lnTo>
                    <a:lnTo>
                      <a:pt x="75" y="53"/>
                    </a:lnTo>
                    <a:lnTo>
                      <a:pt x="75" y="60"/>
                    </a:lnTo>
                    <a:lnTo>
                      <a:pt x="75" y="30"/>
                    </a:lnTo>
                    <a:lnTo>
                      <a:pt x="75" y="53"/>
                    </a:lnTo>
                    <a:lnTo>
                      <a:pt x="83" y="45"/>
                    </a:lnTo>
                    <a:lnTo>
                      <a:pt x="83" y="60"/>
                    </a:lnTo>
                    <a:lnTo>
                      <a:pt x="83" y="30"/>
                    </a:lnTo>
                    <a:lnTo>
                      <a:pt x="83" y="38"/>
                    </a:lnTo>
                    <a:lnTo>
                      <a:pt x="90" y="45"/>
                    </a:lnTo>
                    <a:lnTo>
                      <a:pt x="90" y="60"/>
                    </a:lnTo>
                    <a:lnTo>
                      <a:pt x="90" y="38"/>
                    </a:lnTo>
                    <a:lnTo>
                      <a:pt x="90" y="53"/>
                    </a:lnTo>
                    <a:lnTo>
                      <a:pt x="98" y="60"/>
                    </a:lnTo>
                    <a:lnTo>
                      <a:pt x="98" y="68"/>
                    </a:lnTo>
                    <a:lnTo>
                      <a:pt x="98" y="30"/>
                    </a:lnTo>
                    <a:lnTo>
                      <a:pt x="98" y="38"/>
                    </a:lnTo>
                    <a:lnTo>
                      <a:pt x="105" y="30"/>
                    </a:lnTo>
                    <a:lnTo>
                      <a:pt x="105" y="68"/>
                    </a:lnTo>
                    <a:lnTo>
                      <a:pt x="105" y="23"/>
                    </a:lnTo>
                    <a:lnTo>
                      <a:pt x="105" y="45"/>
                    </a:lnTo>
                    <a:lnTo>
                      <a:pt x="113" y="53"/>
                    </a:lnTo>
                    <a:lnTo>
                      <a:pt x="113" y="68"/>
                    </a:lnTo>
                    <a:lnTo>
                      <a:pt x="113" y="30"/>
                    </a:lnTo>
                    <a:lnTo>
                      <a:pt x="113" y="38"/>
                    </a:lnTo>
                    <a:lnTo>
                      <a:pt x="120" y="45"/>
                    </a:lnTo>
                    <a:lnTo>
                      <a:pt x="120" y="75"/>
                    </a:lnTo>
                    <a:lnTo>
                      <a:pt x="120" y="15"/>
                    </a:lnTo>
                    <a:lnTo>
                      <a:pt x="120" y="68"/>
                    </a:lnTo>
                    <a:lnTo>
                      <a:pt x="128" y="60"/>
                    </a:lnTo>
                    <a:lnTo>
                      <a:pt x="128" y="83"/>
                    </a:lnTo>
                    <a:lnTo>
                      <a:pt x="128" y="23"/>
                    </a:lnTo>
                    <a:lnTo>
                      <a:pt x="128" y="60"/>
                    </a:lnTo>
                    <a:lnTo>
                      <a:pt x="135" y="53"/>
                    </a:lnTo>
                    <a:lnTo>
                      <a:pt x="135" y="75"/>
                    </a:lnTo>
                    <a:lnTo>
                      <a:pt x="135" y="23"/>
                    </a:lnTo>
                    <a:lnTo>
                      <a:pt x="135" y="45"/>
                    </a:lnTo>
                    <a:lnTo>
                      <a:pt x="143" y="53"/>
                    </a:lnTo>
                    <a:lnTo>
                      <a:pt x="143" y="75"/>
                    </a:lnTo>
                    <a:lnTo>
                      <a:pt x="143" y="23"/>
                    </a:lnTo>
                    <a:lnTo>
                      <a:pt x="143" y="45"/>
                    </a:lnTo>
                    <a:lnTo>
                      <a:pt x="150" y="53"/>
                    </a:lnTo>
                    <a:lnTo>
                      <a:pt x="150" y="68"/>
                    </a:lnTo>
                    <a:lnTo>
                      <a:pt x="150" y="30"/>
                    </a:lnTo>
                    <a:lnTo>
                      <a:pt x="150" y="45"/>
                    </a:lnTo>
                    <a:lnTo>
                      <a:pt x="158" y="53"/>
                    </a:lnTo>
                    <a:lnTo>
                      <a:pt x="158" y="60"/>
                    </a:lnTo>
                    <a:lnTo>
                      <a:pt x="158" y="30"/>
                    </a:lnTo>
                    <a:lnTo>
                      <a:pt x="165" y="38"/>
                    </a:lnTo>
                    <a:lnTo>
                      <a:pt x="165" y="68"/>
                    </a:lnTo>
                    <a:lnTo>
                      <a:pt x="165" y="45"/>
                    </a:lnTo>
                    <a:lnTo>
                      <a:pt x="173" y="38"/>
                    </a:lnTo>
                    <a:lnTo>
                      <a:pt x="173" y="68"/>
                    </a:lnTo>
                    <a:lnTo>
                      <a:pt x="173" y="53"/>
                    </a:lnTo>
                    <a:lnTo>
                      <a:pt x="180" y="45"/>
                    </a:lnTo>
                    <a:lnTo>
                      <a:pt x="180" y="60"/>
                    </a:lnTo>
                    <a:lnTo>
                      <a:pt x="180" y="30"/>
                    </a:lnTo>
                    <a:lnTo>
                      <a:pt x="180" y="53"/>
                    </a:lnTo>
                    <a:lnTo>
                      <a:pt x="188" y="45"/>
                    </a:lnTo>
                    <a:lnTo>
                      <a:pt x="188" y="68"/>
                    </a:lnTo>
                    <a:lnTo>
                      <a:pt x="188" y="23"/>
                    </a:lnTo>
                    <a:lnTo>
                      <a:pt x="188" y="53"/>
                    </a:lnTo>
                    <a:lnTo>
                      <a:pt x="195" y="60"/>
                    </a:lnTo>
                    <a:lnTo>
                      <a:pt x="195" y="75"/>
                    </a:lnTo>
                    <a:lnTo>
                      <a:pt x="195" y="23"/>
                    </a:lnTo>
                    <a:lnTo>
                      <a:pt x="195" y="38"/>
                    </a:lnTo>
                    <a:lnTo>
                      <a:pt x="203" y="45"/>
                    </a:lnTo>
                    <a:lnTo>
                      <a:pt x="203" y="60"/>
                    </a:lnTo>
                    <a:lnTo>
                      <a:pt x="203" y="30"/>
                    </a:lnTo>
                    <a:lnTo>
                      <a:pt x="203" y="45"/>
                    </a:lnTo>
                    <a:lnTo>
                      <a:pt x="210" y="53"/>
                    </a:lnTo>
                    <a:lnTo>
                      <a:pt x="210" y="60"/>
                    </a:lnTo>
                    <a:lnTo>
                      <a:pt x="210" y="30"/>
                    </a:lnTo>
                    <a:lnTo>
                      <a:pt x="210" y="53"/>
                    </a:lnTo>
                    <a:lnTo>
                      <a:pt x="218" y="45"/>
                    </a:lnTo>
                    <a:lnTo>
                      <a:pt x="218" y="98"/>
                    </a:lnTo>
                    <a:lnTo>
                      <a:pt x="218" y="0"/>
                    </a:lnTo>
                    <a:lnTo>
                      <a:pt x="218" y="60"/>
                    </a:lnTo>
                    <a:lnTo>
                      <a:pt x="225" y="68"/>
                    </a:lnTo>
                    <a:lnTo>
                      <a:pt x="225" y="75"/>
                    </a:lnTo>
                    <a:lnTo>
                      <a:pt x="225" y="0"/>
                    </a:lnTo>
                    <a:lnTo>
                      <a:pt x="225" y="53"/>
                    </a:lnTo>
                    <a:lnTo>
                      <a:pt x="233" y="60"/>
                    </a:lnTo>
                    <a:lnTo>
                      <a:pt x="233" y="90"/>
                    </a:lnTo>
                    <a:lnTo>
                      <a:pt x="233" y="15"/>
                    </a:lnTo>
                    <a:lnTo>
                      <a:pt x="233" y="53"/>
                    </a:lnTo>
                    <a:lnTo>
                      <a:pt x="240" y="60"/>
                    </a:lnTo>
                    <a:lnTo>
                      <a:pt x="240" y="68"/>
                    </a:lnTo>
                    <a:lnTo>
                      <a:pt x="240" y="23"/>
                    </a:lnTo>
                    <a:lnTo>
                      <a:pt x="240" y="5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1" name="Freeform 87"/>
              <p:cNvSpPr>
                <a:spLocks/>
              </p:cNvSpPr>
              <p:nvPr/>
            </p:nvSpPr>
            <p:spPr bwMode="auto">
              <a:xfrm>
                <a:off x="1282" y="494"/>
                <a:ext cx="161" cy="75"/>
              </a:xfrm>
              <a:custGeom>
                <a:avLst/>
                <a:gdLst>
                  <a:gd name="T0" fmla="*/ 8 w 240"/>
                  <a:gd name="T1" fmla="*/ 60 h 75"/>
                  <a:gd name="T2" fmla="*/ 15 w 240"/>
                  <a:gd name="T3" fmla="*/ 45 h 75"/>
                  <a:gd name="T4" fmla="*/ 15 w 240"/>
                  <a:gd name="T5" fmla="*/ 52 h 75"/>
                  <a:gd name="T6" fmla="*/ 23 w 240"/>
                  <a:gd name="T7" fmla="*/ 7 h 75"/>
                  <a:gd name="T8" fmla="*/ 30 w 240"/>
                  <a:gd name="T9" fmla="*/ 67 h 75"/>
                  <a:gd name="T10" fmla="*/ 38 w 240"/>
                  <a:gd name="T11" fmla="*/ 52 h 75"/>
                  <a:gd name="T12" fmla="*/ 38 w 240"/>
                  <a:gd name="T13" fmla="*/ 52 h 75"/>
                  <a:gd name="T14" fmla="*/ 45 w 240"/>
                  <a:gd name="T15" fmla="*/ 15 h 75"/>
                  <a:gd name="T16" fmla="*/ 53 w 240"/>
                  <a:gd name="T17" fmla="*/ 60 h 75"/>
                  <a:gd name="T18" fmla="*/ 60 w 240"/>
                  <a:gd name="T19" fmla="*/ 37 h 75"/>
                  <a:gd name="T20" fmla="*/ 60 w 240"/>
                  <a:gd name="T21" fmla="*/ 30 h 75"/>
                  <a:gd name="T22" fmla="*/ 68 w 240"/>
                  <a:gd name="T23" fmla="*/ 22 h 75"/>
                  <a:gd name="T24" fmla="*/ 75 w 240"/>
                  <a:gd name="T25" fmla="*/ 52 h 75"/>
                  <a:gd name="T26" fmla="*/ 83 w 240"/>
                  <a:gd name="T27" fmla="*/ 37 h 75"/>
                  <a:gd name="T28" fmla="*/ 83 w 240"/>
                  <a:gd name="T29" fmla="*/ 45 h 75"/>
                  <a:gd name="T30" fmla="*/ 90 w 240"/>
                  <a:gd name="T31" fmla="*/ 30 h 75"/>
                  <a:gd name="T32" fmla="*/ 98 w 240"/>
                  <a:gd name="T33" fmla="*/ 52 h 75"/>
                  <a:gd name="T34" fmla="*/ 105 w 240"/>
                  <a:gd name="T35" fmla="*/ 45 h 75"/>
                  <a:gd name="T36" fmla="*/ 105 w 240"/>
                  <a:gd name="T37" fmla="*/ 45 h 75"/>
                  <a:gd name="T38" fmla="*/ 113 w 240"/>
                  <a:gd name="T39" fmla="*/ 30 h 75"/>
                  <a:gd name="T40" fmla="*/ 120 w 240"/>
                  <a:gd name="T41" fmla="*/ 45 h 75"/>
                  <a:gd name="T42" fmla="*/ 128 w 240"/>
                  <a:gd name="T43" fmla="*/ 37 h 75"/>
                  <a:gd name="T44" fmla="*/ 128 w 240"/>
                  <a:gd name="T45" fmla="*/ 45 h 75"/>
                  <a:gd name="T46" fmla="*/ 135 w 240"/>
                  <a:gd name="T47" fmla="*/ 30 h 75"/>
                  <a:gd name="T48" fmla="*/ 143 w 240"/>
                  <a:gd name="T49" fmla="*/ 52 h 75"/>
                  <a:gd name="T50" fmla="*/ 150 w 240"/>
                  <a:gd name="T51" fmla="*/ 45 h 75"/>
                  <a:gd name="T52" fmla="*/ 150 w 240"/>
                  <a:gd name="T53" fmla="*/ 45 h 75"/>
                  <a:gd name="T54" fmla="*/ 158 w 240"/>
                  <a:gd name="T55" fmla="*/ 30 h 75"/>
                  <a:gd name="T56" fmla="*/ 165 w 240"/>
                  <a:gd name="T57" fmla="*/ 52 h 75"/>
                  <a:gd name="T58" fmla="*/ 173 w 240"/>
                  <a:gd name="T59" fmla="*/ 45 h 75"/>
                  <a:gd name="T60" fmla="*/ 173 w 240"/>
                  <a:gd name="T61" fmla="*/ 37 h 75"/>
                  <a:gd name="T62" fmla="*/ 180 w 240"/>
                  <a:gd name="T63" fmla="*/ 30 h 75"/>
                  <a:gd name="T64" fmla="*/ 188 w 240"/>
                  <a:gd name="T65" fmla="*/ 52 h 75"/>
                  <a:gd name="T66" fmla="*/ 195 w 240"/>
                  <a:gd name="T67" fmla="*/ 45 h 75"/>
                  <a:gd name="T68" fmla="*/ 195 w 240"/>
                  <a:gd name="T69" fmla="*/ 37 h 75"/>
                  <a:gd name="T70" fmla="*/ 203 w 240"/>
                  <a:gd name="T71" fmla="*/ 30 h 75"/>
                  <a:gd name="T72" fmla="*/ 210 w 240"/>
                  <a:gd name="T73" fmla="*/ 52 h 75"/>
                  <a:gd name="T74" fmla="*/ 218 w 240"/>
                  <a:gd name="T75" fmla="*/ 45 h 75"/>
                  <a:gd name="T76" fmla="*/ 218 w 240"/>
                  <a:gd name="T77" fmla="*/ 45 h 75"/>
                  <a:gd name="T78" fmla="*/ 225 w 240"/>
                  <a:gd name="T79" fmla="*/ 30 h 75"/>
                  <a:gd name="T80" fmla="*/ 233 w 240"/>
                  <a:gd name="T81" fmla="*/ 52 h 75"/>
                  <a:gd name="T82" fmla="*/ 240 w 240"/>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45"/>
                    </a:moveTo>
                    <a:lnTo>
                      <a:pt x="8" y="52"/>
                    </a:lnTo>
                    <a:lnTo>
                      <a:pt x="8" y="60"/>
                    </a:lnTo>
                    <a:lnTo>
                      <a:pt x="8" y="15"/>
                    </a:lnTo>
                    <a:lnTo>
                      <a:pt x="8" y="37"/>
                    </a:lnTo>
                    <a:lnTo>
                      <a:pt x="15" y="45"/>
                    </a:lnTo>
                    <a:lnTo>
                      <a:pt x="15" y="60"/>
                    </a:lnTo>
                    <a:lnTo>
                      <a:pt x="15" y="0"/>
                    </a:lnTo>
                    <a:lnTo>
                      <a:pt x="15" y="52"/>
                    </a:lnTo>
                    <a:lnTo>
                      <a:pt x="23" y="45"/>
                    </a:lnTo>
                    <a:lnTo>
                      <a:pt x="23" y="60"/>
                    </a:lnTo>
                    <a:lnTo>
                      <a:pt x="23" y="7"/>
                    </a:lnTo>
                    <a:lnTo>
                      <a:pt x="23" y="37"/>
                    </a:lnTo>
                    <a:lnTo>
                      <a:pt x="30" y="30"/>
                    </a:lnTo>
                    <a:lnTo>
                      <a:pt x="30" y="67"/>
                    </a:lnTo>
                    <a:lnTo>
                      <a:pt x="30" y="7"/>
                    </a:lnTo>
                    <a:lnTo>
                      <a:pt x="30" y="60"/>
                    </a:lnTo>
                    <a:lnTo>
                      <a:pt x="38" y="52"/>
                    </a:lnTo>
                    <a:lnTo>
                      <a:pt x="38" y="75"/>
                    </a:lnTo>
                    <a:lnTo>
                      <a:pt x="38" y="15"/>
                    </a:lnTo>
                    <a:lnTo>
                      <a:pt x="38" y="52"/>
                    </a:lnTo>
                    <a:lnTo>
                      <a:pt x="45" y="60"/>
                    </a:lnTo>
                    <a:lnTo>
                      <a:pt x="45" y="75"/>
                    </a:lnTo>
                    <a:lnTo>
                      <a:pt x="45" y="15"/>
                    </a:lnTo>
                    <a:lnTo>
                      <a:pt x="45" y="52"/>
                    </a:lnTo>
                    <a:lnTo>
                      <a:pt x="53" y="45"/>
                    </a:lnTo>
                    <a:lnTo>
                      <a:pt x="53" y="60"/>
                    </a:lnTo>
                    <a:lnTo>
                      <a:pt x="53" y="22"/>
                    </a:lnTo>
                    <a:lnTo>
                      <a:pt x="53" y="30"/>
                    </a:lnTo>
                    <a:lnTo>
                      <a:pt x="60" y="37"/>
                    </a:lnTo>
                    <a:lnTo>
                      <a:pt x="60" y="67"/>
                    </a:lnTo>
                    <a:lnTo>
                      <a:pt x="60" y="7"/>
                    </a:lnTo>
                    <a:lnTo>
                      <a:pt x="60" y="30"/>
                    </a:lnTo>
                    <a:lnTo>
                      <a:pt x="68" y="37"/>
                    </a:lnTo>
                    <a:lnTo>
                      <a:pt x="68" y="67"/>
                    </a:lnTo>
                    <a:lnTo>
                      <a:pt x="68" y="22"/>
                    </a:lnTo>
                    <a:lnTo>
                      <a:pt x="68" y="45"/>
                    </a:lnTo>
                    <a:lnTo>
                      <a:pt x="75" y="52"/>
                    </a:lnTo>
                    <a:lnTo>
                      <a:pt x="75" y="52"/>
                    </a:lnTo>
                    <a:lnTo>
                      <a:pt x="75" y="22"/>
                    </a:lnTo>
                    <a:lnTo>
                      <a:pt x="75" y="45"/>
                    </a:lnTo>
                    <a:lnTo>
                      <a:pt x="83" y="37"/>
                    </a:lnTo>
                    <a:lnTo>
                      <a:pt x="83" y="60"/>
                    </a:lnTo>
                    <a:lnTo>
                      <a:pt x="83" y="15"/>
                    </a:lnTo>
                    <a:lnTo>
                      <a:pt x="83" y="45"/>
                    </a:lnTo>
                    <a:lnTo>
                      <a:pt x="90" y="37"/>
                    </a:lnTo>
                    <a:lnTo>
                      <a:pt x="90" y="52"/>
                    </a:lnTo>
                    <a:lnTo>
                      <a:pt x="90" y="30"/>
                    </a:lnTo>
                    <a:lnTo>
                      <a:pt x="90" y="45"/>
                    </a:lnTo>
                    <a:lnTo>
                      <a:pt x="98" y="37"/>
                    </a:lnTo>
                    <a:lnTo>
                      <a:pt x="98" y="52"/>
                    </a:lnTo>
                    <a:lnTo>
                      <a:pt x="98" y="30"/>
                    </a:lnTo>
                    <a:lnTo>
                      <a:pt x="98" y="37"/>
                    </a:lnTo>
                    <a:lnTo>
                      <a:pt x="105" y="45"/>
                    </a:lnTo>
                    <a:lnTo>
                      <a:pt x="105" y="60"/>
                    </a:lnTo>
                    <a:lnTo>
                      <a:pt x="105" y="22"/>
                    </a:lnTo>
                    <a:lnTo>
                      <a:pt x="105" y="45"/>
                    </a:lnTo>
                    <a:lnTo>
                      <a:pt x="113" y="37"/>
                    </a:lnTo>
                    <a:lnTo>
                      <a:pt x="113" y="60"/>
                    </a:lnTo>
                    <a:lnTo>
                      <a:pt x="113" y="30"/>
                    </a:lnTo>
                    <a:lnTo>
                      <a:pt x="113" y="37"/>
                    </a:lnTo>
                    <a:lnTo>
                      <a:pt x="120" y="45"/>
                    </a:lnTo>
                    <a:lnTo>
                      <a:pt x="120" y="45"/>
                    </a:lnTo>
                    <a:lnTo>
                      <a:pt x="120" y="30"/>
                    </a:lnTo>
                    <a:lnTo>
                      <a:pt x="120" y="30"/>
                    </a:lnTo>
                    <a:lnTo>
                      <a:pt x="128" y="37"/>
                    </a:lnTo>
                    <a:lnTo>
                      <a:pt x="128" y="52"/>
                    </a:lnTo>
                    <a:lnTo>
                      <a:pt x="128" y="30"/>
                    </a:lnTo>
                    <a:lnTo>
                      <a:pt x="128" y="45"/>
                    </a:lnTo>
                    <a:lnTo>
                      <a:pt x="135" y="37"/>
                    </a:lnTo>
                    <a:lnTo>
                      <a:pt x="135" y="52"/>
                    </a:lnTo>
                    <a:lnTo>
                      <a:pt x="135" y="30"/>
                    </a:lnTo>
                    <a:lnTo>
                      <a:pt x="135" y="45"/>
                    </a:lnTo>
                    <a:lnTo>
                      <a:pt x="143" y="37"/>
                    </a:lnTo>
                    <a:lnTo>
                      <a:pt x="143" y="52"/>
                    </a:lnTo>
                    <a:lnTo>
                      <a:pt x="143" y="30"/>
                    </a:lnTo>
                    <a:lnTo>
                      <a:pt x="143" y="37"/>
                    </a:lnTo>
                    <a:lnTo>
                      <a:pt x="150" y="45"/>
                    </a:lnTo>
                    <a:lnTo>
                      <a:pt x="150" y="52"/>
                    </a:lnTo>
                    <a:lnTo>
                      <a:pt x="150" y="30"/>
                    </a:lnTo>
                    <a:lnTo>
                      <a:pt x="150" y="45"/>
                    </a:lnTo>
                    <a:lnTo>
                      <a:pt x="158" y="37"/>
                    </a:lnTo>
                    <a:lnTo>
                      <a:pt x="158" y="52"/>
                    </a:lnTo>
                    <a:lnTo>
                      <a:pt x="158" y="30"/>
                    </a:lnTo>
                    <a:lnTo>
                      <a:pt x="158" y="37"/>
                    </a:lnTo>
                    <a:lnTo>
                      <a:pt x="165" y="45"/>
                    </a:lnTo>
                    <a:lnTo>
                      <a:pt x="165" y="52"/>
                    </a:lnTo>
                    <a:lnTo>
                      <a:pt x="165" y="22"/>
                    </a:lnTo>
                    <a:lnTo>
                      <a:pt x="165" y="52"/>
                    </a:lnTo>
                    <a:lnTo>
                      <a:pt x="173" y="45"/>
                    </a:lnTo>
                    <a:lnTo>
                      <a:pt x="173" y="52"/>
                    </a:lnTo>
                    <a:lnTo>
                      <a:pt x="173" y="30"/>
                    </a:lnTo>
                    <a:lnTo>
                      <a:pt x="173" y="37"/>
                    </a:lnTo>
                    <a:lnTo>
                      <a:pt x="180" y="45"/>
                    </a:lnTo>
                    <a:lnTo>
                      <a:pt x="180" y="52"/>
                    </a:lnTo>
                    <a:lnTo>
                      <a:pt x="180" y="30"/>
                    </a:lnTo>
                    <a:lnTo>
                      <a:pt x="180" y="37"/>
                    </a:lnTo>
                    <a:lnTo>
                      <a:pt x="188" y="45"/>
                    </a:lnTo>
                    <a:lnTo>
                      <a:pt x="188" y="52"/>
                    </a:lnTo>
                    <a:lnTo>
                      <a:pt x="188" y="30"/>
                    </a:lnTo>
                    <a:lnTo>
                      <a:pt x="188" y="37"/>
                    </a:lnTo>
                    <a:lnTo>
                      <a:pt x="195" y="45"/>
                    </a:lnTo>
                    <a:lnTo>
                      <a:pt x="195" y="45"/>
                    </a:lnTo>
                    <a:lnTo>
                      <a:pt x="195" y="30"/>
                    </a:lnTo>
                    <a:lnTo>
                      <a:pt x="195" y="37"/>
                    </a:lnTo>
                    <a:lnTo>
                      <a:pt x="203" y="45"/>
                    </a:lnTo>
                    <a:lnTo>
                      <a:pt x="203" y="52"/>
                    </a:lnTo>
                    <a:lnTo>
                      <a:pt x="203" y="30"/>
                    </a:lnTo>
                    <a:lnTo>
                      <a:pt x="203" y="45"/>
                    </a:lnTo>
                    <a:lnTo>
                      <a:pt x="210" y="37"/>
                    </a:lnTo>
                    <a:lnTo>
                      <a:pt x="210" y="52"/>
                    </a:lnTo>
                    <a:lnTo>
                      <a:pt x="210" y="37"/>
                    </a:lnTo>
                    <a:lnTo>
                      <a:pt x="210" y="37"/>
                    </a:lnTo>
                    <a:lnTo>
                      <a:pt x="218" y="45"/>
                    </a:lnTo>
                    <a:lnTo>
                      <a:pt x="218" y="52"/>
                    </a:lnTo>
                    <a:lnTo>
                      <a:pt x="218" y="30"/>
                    </a:lnTo>
                    <a:lnTo>
                      <a:pt x="218" y="45"/>
                    </a:lnTo>
                    <a:lnTo>
                      <a:pt x="225" y="37"/>
                    </a:lnTo>
                    <a:lnTo>
                      <a:pt x="225" y="52"/>
                    </a:lnTo>
                    <a:lnTo>
                      <a:pt x="225" y="30"/>
                    </a:lnTo>
                    <a:lnTo>
                      <a:pt x="225" y="37"/>
                    </a:lnTo>
                    <a:lnTo>
                      <a:pt x="233" y="45"/>
                    </a:lnTo>
                    <a:lnTo>
                      <a:pt x="233" y="52"/>
                    </a:lnTo>
                    <a:lnTo>
                      <a:pt x="233" y="30"/>
                    </a:lnTo>
                    <a:lnTo>
                      <a:pt x="233" y="30"/>
                    </a:lnTo>
                    <a:lnTo>
                      <a:pt x="240" y="37"/>
                    </a:lnTo>
                    <a:lnTo>
                      <a:pt x="240" y="45"/>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2" name="Freeform 88"/>
              <p:cNvSpPr>
                <a:spLocks/>
              </p:cNvSpPr>
              <p:nvPr/>
            </p:nvSpPr>
            <p:spPr bwMode="auto">
              <a:xfrm>
                <a:off x="1443" y="509"/>
                <a:ext cx="167" cy="52"/>
              </a:xfrm>
              <a:custGeom>
                <a:avLst/>
                <a:gdLst>
                  <a:gd name="T0" fmla="*/ 8 w 248"/>
                  <a:gd name="T1" fmla="*/ 37 h 52"/>
                  <a:gd name="T2" fmla="*/ 15 w 248"/>
                  <a:gd name="T3" fmla="*/ 15 h 52"/>
                  <a:gd name="T4" fmla="*/ 23 w 248"/>
                  <a:gd name="T5" fmla="*/ 30 h 52"/>
                  <a:gd name="T6" fmla="*/ 23 w 248"/>
                  <a:gd name="T7" fmla="*/ 30 h 52"/>
                  <a:gd name="T8" fmla="*/ 30 w 248"/>
                  <a:gd name="T9" fmla="*/ 22 h 52"/>
                  <a:gd name="T10" fmla="*/ 38 w 248"/>
                  <a:gd name="T11" fmla="*/ 30 h 52"/>
                  <a:gd name="T12" fmla="*/ 45 w 248"/>
                  <a:gd name="T13" fmla="*/ 30 h 52"/>
                  <a:gd name="T14" fmla="*/ 45 w 248"/>
                  <a:gd name="T15" fmla="*/ 22 h 52"/>
                  <a:gd name="T16" fmla="*/ 53 w 248"/>
                  <a:gd name="T17" fmla="*/ 22 h 52"/>
                  <a:gd name="T18" fmla="*/ 60 w 248"/>
                  <a:gd name="T19" fmla="*/ 30 h 52"/>
                  <a:gd name="T20" fmla="*/ 68 w 248"/>
                  <a:gd name="T21" fmla="*/ 15 h 52"/>
                  <a:gd name="T22" fmla="*/ 68 w 248"/>
                  <a:gd name="T23" fmla="*/ 30 h 52"/>
                  <a:gd name="T24" fmla="*/ 75 w 248"/>
                  <a:gd name="T25" fmla="*/ 22 h 52"/>
                  <a:gd name="T26" fmla="*/ 83 w 248"/>
                  <a:gd name="T27" fmla="*/ 30 h 52"/>
                  <a:gd name="T28" fmla="*/ 90 w 248"/>
                  <a:gd name="T29" fmla="*/ 22 h 52"/>
                  <a:gd name="T30" fmla="*/ 90 w 248"/>
                  <a:gd name="T31" fmla="*/ 22 h 52"/>
                  <a:gd name="T32" fmla="*/ 98 w 248"/>
                  <a:gd name="T33" fmla="*/ 7 h 52"/>
                  <a:gd name="T34" fmla="*/ 105 w 248"/>
                  <a:gd name="T35" fmla="*/ 37 h 52"/>
                  <a:gd name="T36" fmla="*/ 113 w 248"/>
                  <a:gd name="T37" fmla="*/ 22 h 52"/>
                  <a:gd name="T38" fmla="*/ 113 w 248"/>
                  <a:gd name="T39" fmla="*/ 22 h 52"/>
                  <a:gd name="T40" fmla="*/ 120 w 248"/>
                  <a:gd name="T41" fmla="*/ 7 h 52"/>
                  <a:gd name="T42" fmla="*/ 128 w 248"/>
                  <a:gd name="T43" fmla="*/ 37 h 52"/>
                  <a:gd name="T44" fmla="*/ 135 w 248"/>
                  <a:gd name="T45" fmla="*/ 30 h 52"/>
                  <a:gd name="T46" fmla="*/ 135 w 248"/>
                  <a:gd name="T47" fmla="*/ 30 h 52"/>
                  <a:gd name="T48" fmla="*/ 143 w 248"/>
                  <a:gd name="T49" fmla="*/ 15 h 52"/>
                  <a:gd name="T50" fmla="*/ 150 w 248"/>
                  <a:gd name="T51" fmla="*/ 37 h 52"/>
                  <a:gd name="T52" fmla="*/ 158 w 248"/>
                  <a:gd name="T53" fmla="*/ 22 h 52"/>
                  <a:gd name="T54" fmla="*/ 158 w 248"/>
                  <a:gd name="T55" fmla="*/ 30 h 52"/>
                  <a:gd name="T56" fmla="*/ 165 w 248"/>
                  <a:gd name="T57" fmla="*/ 22 h 52"/>
                  <a:gd name="T58" fmla="*/ 173 w 248"/>
                  <a:gd name="T59" fmla="*/ 30 h 52"/>
                  <a:gd name="T60" fmla="*/ 180 w 248"/>
                  <a:gd name="T61" fmla="*/ 30 h 52"/>
                  <a:gd name="T62" fmla="*/ 180 w 248"/>
                  <a:gd name="T63" fmla="*/ 30 h 52"/>
                  <a:gd name="T64" fmla="*/ 188 w 248"/>
                  <a:gd name="T65" fmla="*/ 7 h 52"/>
                  <a:gd name="T66" fmla="*/ 195 w 248"/>
                  <a:gd name="T67" fmla="*/ 52 h 52"/>
                  <a:gd name="T68" fmla="*/ 203 w 248"/>
                  <a:gd name="T69" fmla="*/ 22 h 52"/>
                  <a:gd name="T70" fmla="*/ 203 w 248"/>
                  <a:gd name="T71" fmla="*/ 22 h 52"/>
                  <a:gd name="T72" fmla="*/ 210 w 248"/>
                  <a:gd name="T73" fmla="*/ 7 h 52"/>
                  <a:gd name="T74" fmla="*/ 218 w 248"/>
                  <a:gd name="T75" fmla="*/ 37 h 52"/>
                  <a:gd name="T76" fmla="*/ 225 w 248"/>
                  <a:gd name="T77" fmla="*/ 30 h 52"/>
                  <a:gd name="T78" fmla="*/ 225 w 248"/>
                  <a:gd name="T79" fmla="*/ 22 h 52"/>
                  <a:gd name="T80" fmla="*/ 233 w 248"/>
                  <a:gd name="T81" fmla="*/ 7 h 52"/>
                  <a:gd name="T82" fmla="*/ 240 w 248"/>
                  <a:gd name="T83"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2">
                    <a:moveTo>
                      <a:pt x="0" y="30"/>
                    </a:moveTo>
                    <a:lnTo>
                      <a:pt x="8" y="22"/>
                    </a:lnTo>
                    <a:lnTo>
                      <a:pt x="8" y="37"/>
                    </a:lnTo>
                    <a:lnTo>
                      <a:pt x="8" y="15"/>
                    </a:lnTo>
                    <a:lnTo>
                      <a:pt x="8" y="22"/>
                    </a:lnTo>
                    <a:lnTo>
                      <a:pt x="15" y="15"/>
                    </a:lnTo>
                    <a:lnTo>
                      <a:pt x="15" y="37"/>
                    </a:lnTo>
                    <a:lnTo>
                      <a:pt x="15" y="22"/>
                    </a:lnTo>
                    <a:lnTo>
                      <a:pt x="23" y="30"/>
                    </a:lnTo>
                    <a:lnTo>
                      <a:pt x="23" y="37"/>
                    </a:lnTo>
                    <a:lnTo>
                      <a:pt x="23" y="22"/>
                    </a:lnTo>
                    <a:lnTo>
                      <a:pt x="23" y="30"/>
                    </a:lnTo>
                    <a:lnTo>
                      <a:pt x="30" y="22"/>
                    </a:lnTo>
                    <a:lnTo>
                      <a:pt x="30" y="30"/>
                    </a:lnTo>
                    <a:lnTo>
                      <a:pt x="30" y="22"/>
                    </a:lnTo>
                    <a:lnTo>
                      <a:pt x="30" y="30"/>
                    </a:lnTo>
                    <a:lnTo>
                      <a:pt x="38" y="22"/>
                    </a:lnTo>
                    <a:lnTo>
                      <a:pt x="38" y="30"/>
                    </a:lnTo>
                    <a:lnTo>
                      <a:pt x="38" y="22"/>
                    </a:lnTo>
                    <a:lnTo>
                      <a:pt x="38" y="22"/>
                    </a:lnTo>
                    <a:lnTo>
                      <a:pt x="45" y="30"/>
                    </a:lnTo>
                    <a:lnTo>
                      <a:pt x="45" y="37"/>
                    </a:lnTo>
                    <a:lnTo>
                      <a:pt x="45" y="22"/>
                    </a:lnTo>
                    <a:lnTo>
                      <a:pt x="45" y="22"/>
                    </a:lnTo>
                    <a:lnTo>
                      <a:pt x="53" y="30"/>
                    </a:lnTo>
                    <a:lnTo>
                      <a:pt x="53" y="30"/>
                    </a:lnTo>
                    <a:lnTo>
                      <a:pt x="53" y="22"/>
                    </a:lnTo>
                    <a:lnTo>
                      <a:pt x="53" y="22"/>
                    </a:lnTo>
                    <a:lnTo>
                      <a:pt x="60" y="30"/>
                    </a:lnTo>
                    <a:lnTo>
                      <a:pt x="60" y="30"/>
                    </a:lnTo>
                    <a:lnTo>
                      <a:pt x="60" y="22"/>
                    </a:lnTo>
                    <a:lnTo>
                      <a:pt x="60" y="22"/>
                    </a:lnTo>
                    <a:lnTo>
                      <a:pt x="68" y="15"/>
                    </a:lnTo>
                    <a:lnTo>
                      <a:pt x="68" y="30"/>
                    </a:lnTo>
                    <a:lnTo>
                      <a:pt x="68" y="15"/>
                    </a:lnTo>
                    <a:lnTo>
                      <a:pt x="68" y="30"/>
                    </a:lnTo>
                    <a:lnTo>
                      <a:pt x="75" y="22"/>
                    </a:lnTo>
                    <a:lnTo>
                      <a:pt x="75" y="30"/>
                    </a:lnTo>
                    <a:lnTo>
                      <a:pt x="75" y="22"/>
                    </a:lnTo>
                    <a:lnTo>
                      <a:pt x="75" y="22"/>
                    </a:lnTo>
                    <a:lnTo>
                      <a:pt x="83" y="30"/>
                    </a:lnTo>
                    <a:lnTo>
                      <a:pt x="83" y="30"/>
                    </a:lnTo>
                    <a:lnTo>
                      <a:pt x="83" y="22"/>
                    </a:lnTo>
                    <a:lnTo>
                      <a:pt x="83" y="30"/>
                    </a:lnTo>
                    <a:lnTo>
                      <a:pt x="90" y="22"/>
                    </a:lnTo>
                    <a:lnTo>
                      <a:pt x="90" y="37"/>
                    </a:lnTo>
                    <a:lnTo>
                      <a:pt x="90" y="15"/>
                    </a:lnTo>
                    <a:lnTo>
                      <a:pt x="90" y="22"/>
                    </a:lnTo>
                    <a:lnTo>
                      <a:pt x="98" y="15"/>
                    </a:lnTo>
                    <a:lnTo>
                      <a:pt x="98" y="37"/>
                    </a:lnTo>
                    <a:lnTo>
                      <a:pt x="98" y="7"/>
                    </a:lnTo>
                    <a:lnTo>
                      <a:pt x="98" y="15"/>
                    </a:lnTo>
                    <a:lnTo>
                      <a:pt x="105" y="22"/>
                    </a:lnTo>
                    <a:lnTo>
                      <a:pt x="105" y="37"/>
                    </a:lnTo>
                    <a:lnTo>
                      <a:pt x="105" y="15"/>
                    </a:lnTo>
                    <a:lnTo>
                      <a:pt x="105" y="30"/>
                    </a:lnTo>
                    <a:lnTo>
                      <a:pt x="113" y="22"/>
                    </a:lnTo>
                    <a:lnTo>
                      <a:pt x="113" y="45"/>
                    </a:lnTo>
                    <a:lnTo>
                      <a:pt x="113" y="7"/>
                    </a:lnTo>
                    <a:lnTo>
                      <a:pt x="113" y="22"/>
                    </a:lnTo>
                    <a:lnTo>
                      <a:pt x="120" y="30"/>
                    </a:lnTo>
                    <a:lnTo>
                      <a:pt x="120" y="37"/>
                    </a:lnTo>
                    <a:lnTo>
                      <a:pt x="120" y="7"/>
                    </a:lnTo>
                    <a:lnTo>
                      <a:pt x="120" y="22"/>
                    </a:lnTo>
                    <a:lnTo>
                      <a:pt x="128" y="30"/>
                    </a:lnTo>
                    <a:lnTo>
                      <a:pt x="128" y="37"/>
                    </a:lnTo>
                    <a:lnTo>
                      <a:pt x="128" y="15"/>
                    </a:lnTo>
                    <a:lnTo>
                      <a:pt x="128" y="22"/>
                    </a:lnTo>
                    <a:lnTo>
                      <a:pt x="135" y="30"/>
                    </a:lnTo>
                    <a:lnTo>
                      <a:pt x="135" y="37"/>
                    </a:lnTo>
                    <a:lnTo>
                      <a:pt x="135" y="15"/>
                    </a:lnTo>
                    <a:lnTo>
                      <a:pt x="135" y="30"/>
                    </a:lnTo>
                    <a:lnTo>
                      <a:pt x="143" y="22"/>
                    </a:lnTo>
                    <a:lnTo>
                      <a:pt x="143" y="30"/>
                    </a:lnTo>
                    <a:lnTo>
                      <a:pt x="143" y="15"/>
                    </a:lnTo>
                    <a:lnTo>
                      <a:pt x="143" y="22"/>
                    </a:lnTo>
                    <a:lnTo>
                      <a:pt x="150" y="30"/>
                    </a:lnTo>
                    <a:lnTo>
                      <a:pt x="150" y="37"/>
                    </a:lnTo>
                    <a:lnTo>
                      <a:pt x="150" y="15"/>
                    </a:lnTo>
                    <a:lnTo>
                      <a:pt x="150" y="30"/>
                    </a:lnTo>
                    <a:lnTo>
                      <a:pt x="158" y="22"/>
                    </a:lnTo>
                    <a:lnTo>
                      <a:pt x="158" y="30"/>
                    </a:lnTo>
                    <a:lnTo>
                      <a:pt x="158" y="15"/>
                    </a:lnTo>
                    <a:lnTo>
                      <a:pt x="158" y="30"/>
                    </a:lnTo>
                    <a:lnTo>
                      <a:pt x="165" y="22"/>
                    </a:lnTo>
                    <a:lnTo>
                      <a:pt x="165" y="30"/>
                    </a:lnTo>
                    <a:lnTo>
                      <a:pt x="165" y="22"/>
                    </a:lnTo>
                    <a:lnTo>
                      <a:pt x="165" y="30"/>
                    </a:lnTo>
                    <a:lnTo>
                      <a:pt x="173" y="22"/>
                    </a:lnTo>
                    <a:lnTo>
                      <a:pt x="173" y="30"/>
                    </a:lnTo>
                    <a:lnTo>
                      <a:pt x="173" y="22"/>
                    </a:lnTo>
                    <a:lnTo>
                      <a:pt x="173" y="22"/>
                    </a:lnTo>
                    <a:lnTo>
                      <a:pt x="180" y="30"/>
                    </a:lnTo>
                    <a:lnTo>
                      <a:pt x="180" y="45"/>
                    </a:lnTo>
                    <a:lnTo>
                      <a:pt x="180" y="0"/>
                    </a:lnTo>
                    <a:lnTo>
                      <a:pt x="180" y="30"/>
                    </a:lnTo>
                    <a:lnTo>
                      <a:pt x="188" y="22"/>
                    </a:lnTo>
                    <a:lnTo>
                      <a:pt x="188" y="37"/>
                    </a:lnTo>
                    <a:lnTo>
                      <a:pt x="188" y="7"/>
                    </a:lnTo>
                    <a:lnTo>
                      <a:pt x="188" y="22"/>
                    </a:lnTo>
                    <a:lnTo>
                      <a:pt x="195" y="30"/>
                    </a:lnTo>
                    <a:lnTo>
                      <a:pt x="195" y="52"/>
                    </a:lnTo>
                    <a:lnTo>
                      <a:pt x="195" y="7"/>
                    </a:lnTo>
                    <a:lnTo>
                      <a:pt x="195" y="30"/>
                    </a:lnTo>
                    <a:lnTo>
                      <a:pt x="203" y="22"/>
                    </a:lnTo>
                    <a:lnTo>
                      <a:pt x="203" y="45"/>
                    </a:lnTo>
                    <a:lnTo>
                      <a:pt x="203" y="7"/>
                    </a:lnTo>
                    <a:lnTo>
                      <a:pt x="203" y="22"/>
                    </a:lnTo>
                    <a:lnTo>
                      <a:pt x="210" y="30"/>
                    </a:lnTo>
                    <a:lnTo>
                      <a:pt x="210" y="45"/>
                    </a:lnTo>
                    <a:lnTo>
                      <a:pt x="210" y="7"/>
                    </a:lnTo>
                    <a:lnTo>
                      <a:pt x="210" y="30"/>
                    </a:lnTo>
                    <a:lnTo>
                      <a:pt x="218" y="22"/>
                    </a:lnTo>
                    <a:lnTo>
                      <a:pt x="218" y="37"/>
                    </a:lnTo>
                    <a:lnTo>
                      <a:pt x="218" y="7"/>
                    </a:lnTo>
                    <a:lnTo>
                      <a:pt x="218" y="22"/>
                    </a:lnTo>
                    <a:lnTo>
                      <a:pt x="225" y="30"/>
                    </a:lnTo>
                    <a:lnTo>
                      <a:pt x="225" y="45"/>
                    </a:lnTo>
                    <a:lnTo>
                      <a:pt x="225" y="7"/>
                    </a:lnTo>
                    <a:lnTo>
                      <a:pt x="225" y="22"/>
                    </a:lnTo>
                    <a:lnTo>
                      <a:pt x="233" y="30"/>
                    </a:lnTo>
                    <a:lnTo>
                      <a:pt x="233" y="37"/>
                    </a:lnTo>
                    <a:lnTo>
                      <a:pt x="233" y="7"/>
                    </a:lnTo>
                    <a:lnTo>
                      <a:pt x="240" y="15"/>
                    </a:lnTo>
                    <a:lnTo>
                      <a:pt x="240" y="37"/>
                    </a:lnTo>
                    <a:lnTo>
                      <a:pt x="240" y="7"/>
                    </a:lnTo>
                    <a:lnTo>
                      <a:pt x="240" y="22"/>
                    </a:lnTo>
                    <a:lnTo>
                      <a:pt x="248"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3" name="Freeform 89"/>
              <p:cNvSpPr>
                <a:spLocks/>
              </p:cNvSpPr>
              <p:nvPr/>
            </p:nvSpPr>
            <p:spPr bwMode="auto">
              <a:xfrm>
                <a:off x="314" y="584"/>
                <a:ext cx="167" cy="45"/>
              </a:xfrm>
              <a:custGeom>
                <a:avLst/>
                <a:gdLst>
                  <a:gd name="T0" fmla="*/ 0 w 248"/>
                  <a:gd name="T1" fmla="*/ 22 h 45"/>
                  <a:gd name="T2" fmla="*/ 8 w 248"/>
                  <a:gd name="T3" fmla="*/ 22 h 45"/>
                  <a:gd name="T4" fmla="*/ 15 w 248"/>
                  <a:gd name="T5" fmla="*/ 22 h 45"/>
                  <a:gd name="T6" fmla="*/ 23 w 248"/>
                  <a:gd name="T7" fmla="*/ 37 h 45"/>
                  <a:gd name="T8" fmla="*/ 30 w 248"/>
                  <a:gd name="T9" fmla="*/ 37 h 45"/>
                  <a:gd name="T10" fmla="*/ 38 w 248"/>
                  <a:gd name="T11" fmla="*/ 22 h 45"/>
                  <a:gd name="T12" fmla="*/ 45 w 248"/>
                  <a:gd name="T13" fmla="*/ 37 h 45"/>
                  <a:gd name="T14" fmla="*/ 45 w 248"/>
                  <a:gd name="T15" fmla="*/ 30 h 45"/>
                  <a:gd name="T16" fmla="*/ 53 w 248"/>
                  <a:gd name="T17" fmla="*/ 22 h 45"/>
                  <a:gd name="T18" fmla="*/ 60 w 248"/>
                  <a:gd name="T19" fmla="*/ 37 h 45"/>
                  <a:gd name="T20" fmla="*/ 68 w 248"/>
                  <a:gd name="T21" fmla="*/ 22 h 45"/>
                  <a:gd name="T22" fmla="*/ 68 w 248"/>
                  <a:gd name="T23" fmla="*/ 30 h 45"/>
                  <a:gd name="T24" fmla="*/ 75 w 248"/>
                  <a:gd name="T25" fmla="*/ 15 h 45"/>
                  <a:gd name="T26" fmla="*/ 83 w 248"/>
                  <a:gd name="T27" fmla="*/ 37 h 45"/>
                  <a:gd name="T28" fmla="*/ 90 w 248"/>
                  <a:gd name="T29" fmla="*/ 37 h 45"/>
                  <a:gd name="T30" fmla="*/ 90 w 248"/>
                  <a:gd name="T31" fmla="*/ 30 h 45"/>
                  <a:gd name="T32" fmla="*/ 98 w 248"/>
                  <a:gd name="T33" fmla="*/ 22 h 45"/>
                  <a:gd name="T34" fmla="*/ 105 w 248"/>
                  <a:gd name="T35" fmla="*/ 45 h 45"/>
                  <a:gd name="T36" fmla="*/ 113 w 248"/>
                  <a:gd name="T37" fmla="*/ 30 h 45"/>
                  <a:gd name="T38" fmla="*/ 113 w 248"/>
                  <a:gd name="T39" fmla="*/ 30 h 45"/>
                  <a:gd name="T40" fmla="*/ 120 w 248"/>
                  <a:gd name="T41" fmla="*/ 7 h 45"/>
                  <a:gd name="T42" fmla="*/ 128 w 248"/>
                  <a:gd name="T43" fmla="*/ 45 h 45"/>
                  <a:gd name="T44" fmla="*/ 135 w 248"/>
                  <a:gd name="T45" fmla="*/ 37 h 45"/>
                  <a:gd name="T46" fmla="*/ 135 w 248"/>
                  <a:gd name="T47" fmla="*/ 30 h 45"/>
                  <a:gd name="T48" fmla="*/ 143 w 248"/>
                  <a:gd name="T49" fmla="*/ 15 h 45"/>
                  <a:gd name="T50" fmla="*/ 150 w 248"/>
                  <a:gd name="T51" fmla="*/ 45 h 45"/>
                  <a:gd name="T52" fmla="*/ 158 w 248"/>
                  <a:gd name="T53" fmla="*/ 30 h 45"/>
                  <a:gd name="T54" fmla="*/ 158 w 248"/>
                  <a:gd name="T55" fmla="*/ 30 h 45"/>
                  <a:gd name="T56" fmla="*/ 165 w 248"/>
                  <a:gd name="T57" fmla="*/ 15 h 45"/>
                  <a:gd name="T58" fmla="*/ 173 w 248"/>
                  <a:gd name="T59" fmla="*/ 45 h 45"/>
                  <a:gd name="T60" fmla="*/ 180 w 248"/>
                  <a:gd name="T61" fmla="*/ 22 h 45"/>
                  <a:gd name="T62" fmla="*/ 180 w 248"/>
                  <a:gd name="T63" fmla="*/ 37 h 45"/>
                  <a:gd name="T64" fmla="*/ 188 w 248"/>
                  <a:gd name="T65" fmla="*/ 15 h 45"/>
                  <a:gd name="T66" fmla="*/ 195 w 248"/>
                  <a:gd name="T67" fmla="*/ 45 h 45"/>
                  <a:gd name="T68" fmla="*/ 203 w 248"/>
                  <a:gd name="T69" fmla="*/ 22 h 45"/>
                  <a:gd name="T70" fmla="*/ 203 w 248"/>
                  <a:gd name="T71" fmla="*/ 30 h 45"/>
                  <a:gd name="T72" fmla="*/ 210 w 248"/>
                  <a:gd name="T73" fmla="*/ 15 h 45"/>
                  <a:gd name="T74" fmla="*/ 218 w 248"/>
                  <a:gd name="T75" fmla="*/ 37 h 45"/>
                  <a:gd name="T76" fmla="*/ 225 w 248"/>
                  <a:gd name="T77" fmla="*/ 37 h 45"/>
                  <a:gd name="T78" fmla="*/ 225 w 248"/>
                  <a:gd name="T79" fmla="*/ 22 h 45"/>
                  <a:gd name="T80" fmla="*/ 233 w 248"/>
                  <a:gd name="T81" fmla="*/ 15 h 45"/>
                  <a:gd name="T82" fmla="*/ 240 w 248"/>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45">
                    <a:moveTo>
                      <a:pt x="0" y="30"/>
                    </a:moveTo>
                    <a:lnTo>
                      <a:pt x="0" y="37"/>
                    </a:lnTo>
                    <a:lnTo>
                      <a:pt x="0" y="22"/>
                    </a:lnTo>
                    <a:lnTo>
                      <a:pt x="0" y="30"/>
                    </a:lnTo>
                    <a:lnTo>
                      <a:pt x="8" y="37"/>
                    </a:lnTo>
                    <a:lnTo>
                      <a:pt x="8" y="22"/>
                    </a:lnTo>
                    <a:lnTo>
                      <a:pt x="8" y="30"/>
                    </a:lnTo>
                    <a:lnTo>
                      <a:pt x="15" y="37"/>
                    </a:lnTo>
                    <a:lnTo>
                      <a:pt x="15" y="22"/>
                    </a:lnTo>
                    <a:lnTo>
                      <a:pt x="15" y="30"/>
                    </a:lnTo>
                    <a:lnTo>
                      <a:pt x="23" y="37"/>
                    </a:lnTo>
                    <a:lnTo>
                      <a:pt x="23" y="37"/>
                    </a:lnTo>
                    <a:lnTo>
                      <a:pt x="23" y="22"/>
                    </a:lnTo>
                    <a:lnTo>
                      <a:pt x="23" y="30"/>
                    </a:lnTo>
                    <a:lnTo>
                      <a:pt x="30" y="37"/>
                    </a:lnTo>
                    <a:lnTo>
                      <a:pt x="30" y="22"/>
                    </a:lnTo>
                    <a:lnTo>
                      <a:pt x="30" y="30"/>
                    </a:lnTo>
                    <a:lnTo>
                      <a:pt x="38" y="22"/>
                    </a:lnTo>
                    <a:lnTo>
                      <a:pt x="38" y="37"/>
                    </a:lnTo>
                    <a:lnTo>
                      <a:pt x="38" y="30"/>
                    </a:lnTo>
                    <a:lnTo>
                      <a:pt x="45" y="37"/>
                    </a:lnTo>
                    <a:lnTo>
                      <a:pt x="45" y="37"/>
                    </a:lnTo>
                    <a:lnTo>
                      <a:pt x="45" y="22"/>
                    </a:lnTo>
                    <a:lnTo>
                      <a:pt x="45" y="30"/>
                    </a:lnTo>
                    <a:lnTo>
                      <a:pt x="53" y="37"/>
                    </a:lnTo>
                    <a:lnTo>
                      <a:pt x="53" y="37"/>
                    </a:lnTo>
                    <a:lnTo>
                      <a:pt x="53" y="22"/>
                    </a:lnTo>
                    <a:lnTo>
                      <a:pt x="53" y="30"/>
                    </a:lnTo>
                    <a:lnTo>
                      <a:pt x="60" y="37"/>
                    </a:lnTo>
                    <a:lnTo>
                      <a:pt x="60" y="37"/>
                    </a:lnTo>
                    <a:lnTo>
                      <a:pt x="60" y="15"/>
                    </a:lnTo>
                    <a:lnTo>
                      <a:pt x="60" y="30"/>
                    </a:lnTo>
                    <a:lnTo>
                      <a:pt x="68" y="22"/>
                    </a:lnTo>
                    <a:lnTo>
                      <a:pt x="68" y="37"/>
                    </a:lnTo>
                    <a:lnTo>
                      <a:pt x="68" y="15"/>
                    </a:lnTo>
                    <a:lnTo>
                      <a:pt x="68" y="30"/>
                    </a:lnTo>
                    <a:lnTo>
                      <a:pt x="75" y="37"/>
                    </a:lnTo>
                    <a:lnTo>
                      <a:pt x="75" y="45"/>
                    </a:lnTo>
                    <a:lnTo>
                      <a:pt x="75" y="15"/>
                    </a:lnTo>
                    <a:lnTo>
                      <a:pt x="75" y="30"/>
                    </a:lnTo>
                    <a:lnTo>
                      <a:pt x="83" y="37"/>
                    </a:lnTo>
                    <a:lnTo>
                      <a:pt x="83" y="37"/>
                    </a:lnTo>
                    <a:lnTo>
                      <a:pt x="83" y="22"/>
                    </a:lnTo>
                    <a:lnTo>
                      <a:pt x="83" y="30"/>
                    </a:lnTo>
                    <a:lnTo>
                      <a:pt x="90" y="37"/>
                    </a:lnTo>
                    <a:lnTo>
                      <a:pt x="90" y="37"/>
                    </a:lnTo>
                    <a:lnTo>
                      <a:pt x="90" y="22"/>
                    </a:lnTo>
                    <a:lnTo>
                      <a:pt x="90" y="30"/>
                    </a:lnTo>
                    <a:lnTo>
                      <a:pt x="98" y="22"/>
                    </a:lnTo>
                    <a:lnTo>
                      <a:pt x="98" y="37"/>
                    </a:lnTo>
                    <a:lnTo>
                      <a:pt x="98" y="22"/>
                    </a:lnTo>
                    <a:lnTo>
                      <a:pt x="98" y="22"/>
                    </a:lnTo>
                    <a:lnTo>
                      <a:pt x="105" y="30"/>
                    </a:lnTo>
                    <a:lnTo>
                      <a:pt x="105" y="45"/>
                    </a:lnTo>
                    <a:lnTo>
                      <a:pt x="105" y="15"/>
                    </a:lnTo>
                    <a:lnTo>
                      <a:pt x="105" y="37"/>
                    </a:lnTo>
                    <a:lnTo>
                      <a:pt x="113" y="30"/>
                    </a:lnTo>
                    <a:lnTo>
                      <a:pt x="113" y="45"/>
                    </a:lnTo>
                    <a:lnTo>
                      <a:pt x="113" y="0"/>
                    </a:lnTo>
                    <a:lnTo>
                      <a:pt x="113" y="30"/>
                    </a:lnTo>
                    <a:lnTo>
                      <a:pt x="120" y="22"/>
                    </a:lnTo>
                    <a:lnTo>
                      <a:pt x="120" y="45"/>
                    </a:lnTo>
                    <a:lnTo>
                      <a:pt x="120" y="7"/>
                    </a:lnTo>
                    <a:lnTo>
                      <a:pt x="120" y="30"/>
                    </a:lnTo>
                    <a:lnTo>
                      <a:pt x="128" y="37"/>
                    </a:lnTo>
                    <a:lnTo>
                      <a:pt x="128" y="45"/>
                    </a:lnTo>
                    <a:lnTo>
                      <a:pt x="128" y="15"/>
                    </a:lnTo>
                    <a:lnTo>
                      <a:pt x="128" y="30"/>
                    </a:lnTo>
                    <a:lnTo>
                      <a:pt x="135" y="37"/>
                    </a:lnTo>
                    <a:lnTo>
                      <a:pt x="135" y="37"/>
                    </a:lnTo>
                    <a:lnTo>
                      <a:pt x="135" y="22"/>
                    </a:lnTo>
                    <a:lnTo>
                      <a:pt x="135" y="30"/>
                    </a:lnTo>
                    <a:lnTo>
                      <a:pt x="143" y="22"/>
                    </a:lnTo>
                    <a:lnTo>
                      <a:pt x="143" y="45"/>
                    </a:lnTo>
                    <a:lnTo>
                      <a:pt x="143" y="15"/>
                    </a:lnTo>
                    <a:lnTo>
                      <a:pt x="143" y="22"/>
                    </a:lnTo>
                    <a:lnTo>
                      <a:pt x="150" y="30"/>
                    </a:lnTo>
                    <a:lnTo>
                      <a:pt x="150" y="45"/>
                    </a:lnTo>
                    <a:lnTo>
                      <a:pt x="150" y="15"/>
                    </a:lnTo>
                    <a:lnTo>
                      <a:pt x="150" y="22"/>
                    </a:lnTo>
                    <a:lnTo>
                      <a:pt x="158" y="30"/>
                    </a:lnTo>
                    <a:lnTo>
                      <a:pt x="158" y="45"/>
                    </a:lnTo>
                    <a:lnTo>
                      <a:pt x="158" y="7"/>
                    </a:lnTo>
                    <a:lnTo>
                      <a:pt x="158" y="30"/>
                    </a:lnTo>
                    <a:lnTo>
                      <a:pt x="165" y="22"/>
                    </a:lnTo>
                    <a:lnTo>
                      <a:pt x="165" y="45"/>
                    </a:lnTo>
                    <a:lnTo>
                      <a:pt x="165" y="15"/>
                    </a:lnTo>
                    <a:lnTo>
                      <a:pt x="165" y="30"/>
                    </a:lnTo>
                    <a:lnTo>
                      <a:pt x="173" y="22"/>
                    </a:lnTo>
                    <a:lnTo>
                      <a:pt x="173" y="45"/>
                    </a:lnTo>
                    <a:lnTo>
                      <a:pt x="173" y="15"/>
                    </a:lnTo>
                    <a:lnTo>
                      <a:pt x="173" y="30"/>
                    </a:lnTo>
                    <a:lnTo>
                      <a:pt x="180" y="22"/>
                    </a:lnTo>
                    <a:lnTo>
                      <a:pt x="180" y="45"/>
                    </a:lnTo>
                    <a:lnTo>
                      <a:pt x="180" y="15"/>
                    </a:lnTo>
                    <a:lnTo>
                      <a:pt x="180" y="37"/>
                    </a:lnTo>
                    <a:lnTo>
                      <a:pt x="188" y="30"/>
                    </a:lnTo>
                    <a:lnTo>
                      <a:pt x="188" y="37"/>
                    </a:lnTo>
                    <a:lnTo>
                      <a:pt x="188" y="15"/>
                    </a:lnTo>
                    <a:lnTo>
                      <a:pt x="188" y="30"/>
                    </a:lnTo>
                    <a:lnTo>
                      <a:pt x="195" y="37"/>
                    </a:lnTo>
                    <a:lnTo>
                      <a:pt x="195" y="45"/>
                    </a:lnTo>
                    <a:lnTo>
                      <a:pt x="195" y="15"/>
                    </a:lnTo>
                    <a:lnTo>
                      <a:pt x="195" y="30"/>
                    </a:lnTo>
                    <a:lnTo>
                      <a:pt x="203" y="22"/>
                    </a:lnTo>
                    <a:lnTo>
                      <a:pt x="203" y="45"/>
                    </a:lnTo>
                    <a:lnTo>
                      <a:pt x="203" y="22"/>
                    </a:lnTo>
                    <a:lnTo>
                      <a:pt x="203" y="30"/>
                    </a:lnTo>
                    <a:lnTo>
                      <a:pt x="210" y="37"/>
                    </a:lnTo>
                    <a:lnTo>
                      <a:pt x="210" y="37"/>
                    </a:lnTo>
                    <a:lnTo>
                      <a:pt x="210" y="15"/>
                    </a:lnTo>
                    <a:lnTo>
                      <a:pt x="210" y="30"/>
                    </a:lnTo>
                    <a:lnTo>
                      <a:pt x="218" y="22"/>
                    </a:lnTo>
                    <a:lnTo>
                      <a:pt x="218" y="37"/>
                    </a:lnTo>
                    <a:lnTo>
                      <a:pt x="218" y="15"/>
                    </a:lnTo>
                    <a:lnTo>
                      <a:pt x="218" y="30"/>
                    </a:lnTo>
                    <a:lnTo>
                      <a:pt x="225" y="37"/>
                    </a:lnTo>
                    <a:lnTo>
                      <a:pt x="225" y="37"/>
                    </a:lnTo>
                    <a:lnTo>
                      <a:pt x="225" y="22"/>
                    </a:lnTo>
                    <a:lnTo>
                      <a:pt x="225" y="22"/>
                    </a:lnTo>
                    <a:lnTo>
                      <a:pt x="233" y="30"/>
                    </a:lnTo>
                    <a:lnTo>
                      <a:pt x="233" y="45"/>
                    </a:lnTo>
                    <a:lnTo>
                      <a:pt x="233" y="15"/>
                    </a:lnTo>
                    <a:lnTo>
                      <a:pt x="233" y="30"/>
                    </a:lnTo>
                    <a:lnTo>
                      <a:pt x="240" y="37"/>
                    </a:lnTo>
                    <a:lnTo>
                      <a:pt x="240" y="22"/>
                    </a:lnTo>
                    <a:lnTo>
                      <a:pt x="240" y="30"/>
                    </a:lnTo>
                    <a:lnTo>
                      <a:pt x="248"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4" name="Freeform 90"/>
              <p:cNvSpPr>
                <a:spLocks/>
              </p:cNvSpPr>
              <p:nvPr/>
            </p:nvSpPr>
            <p:spPr bwMode="auto">
              <a:xfrm>
                <a:off x="481" y="591"/>
                <a:ext cx="161" cy="45"/>
              </a:xfrm>
              <a:custGeom>
                <a:avLst/>
                <a:gdLst>
                  <a:gd name="T0" fmla="*/ 0 w 240"/>
                  <a:gd name="T1" fmla="*/ 8 h 45"/>
                  <a:gd name="T2" fmla="*/ 7 w 240"/>
                  <a:gd name="T3" fmla="*/ 8 h 45"/>
                  <a:gd name="T4" fmla="*/ 15 w 240"/>
                  <a:gd name="T5" fmla="*/ 38 h 45"/>
                  <a:gd name="T6" fmla="*/ 22 w 240"/>
                  <a:gd name="T7" fmla="*/ 15 h 45"/>
                  <a:gd name="T8" fmla="*/ 22 w 240"/>
                  <a:gd name="T9" fmla="*/ 23 h 45"/>
                  <a:gd name="T10" fmla="*/ 30 w 240"/>
                  <a:gd name="T11" fmla="*/ 0 h 45"/>
                  <a:gd name="T12" fmla="*/ 37 w 240"/>
                  <a:gd name="T13" fmla="*/ 30 h 45"/>
                  <a:gd name="T14" fmla="*/ 45 w 240"/>
                  <a:gd name="T15" fmla="*/ 30 h 45"/>
                  <a:gd name="T16" fmla="*/ 45 w 240"/>
                  <a:gd name="T17" fmla="*/ 30 h 45"/>
                  <a:gd name="T18" fmla="*/ 52 w 240"/>
                  <a:gd name="T19" fmla="*/ 15 h 45"/>
                  <a:gd name="T20" fmla="*/ 60 w 240"/>
                  <a:gd name="T21" fmla="*/ 30 h 45"/>
                  <a:gd name="T22" fmla="*/ 67 w 240"/>
                  <a:gd name="T23" fmla="*/ 30 h 45"/>
                  <a:gd name="T24" fmla="*/ 67 w 240"/>
                  <a:gd name="T25" fmla="*/ 15 h 45"/>
                  <a:gd name="T26" fmla="*/ 75 w 240"/>
                  <a:gd name="T27" fmla="*/ 15 h 45"/>
                  <a:gd name="T28" fmla="*/ 82 w 240"/>
                  <a:gd name="T29" fmla="*/ 38 h 45"/>
                  <a:gd name="T30" fmla="*/ 90 w 240"/>
                  <a:gd name="T31" fmla="*/ 23 h 45"/>
                  <a:gd name="T32" fmla="*/ 90 w 240"/>
                  <a:gd name="T33" fmla="*/ 23 h 45"/>
                  <a:gd name="T34" fmla="*/ 97 w 240"/>
                  <a:gd name="T35" fmla="*/ 8 h 45"/>
                  <a:gd name="T36" fmla="*/ 105 w 240"/>
                  <a:gd name="T37" fmla="*/ 30 h 45"/>
                  <a:gd name="T38" fmla="*/ 112 w 240"/>
                  <a:gd name="T39" fmla="*/ 15 h 45"/>
                  <a:gd name="T40" fmla="*/ 112 w 240"/>
                  <a:gd name="T41" fmla="*/ 23 h 45"/>
                  <a:gd name="T42" fmla="*/ 120 w 240"/>
                  <a:gd name="T43" fmla="*/ 0 h 45"/>
                  <a:gd name="T44" fmla="*/ 127 w 240"/>
                  <a:gd name="T45" fmla="*/ 38 h 45"/>
                  <a:gd name="T46" fmla="*/ 135 w 240"/>
                  <a:gd name="T47" fmla="*/ 38 h 45"/>
                  <a:gd name="T48" fmla="*/ 135 w 240"/>
                  <a:gd name="T49" fmla="*/ 23 h 45"/>
                  <a:gd name="T50" fmla="*/ 142 w 240"/>
                  <a:gd name="T51" fmla="*/ 8 h 45"/>
                  <a:gd name="T52" fmla="*/ 150 w 240"/>
                  <a:gd name="T53" fmla="*/ 30 h 45"/>
                  <a:gd name="T54" fmla="*/ 157 w 240"/>
                  <a:gd name="T55" fmla="*/ 15 h 45"/>
                  <a:gd name="T56" fmla="*/ 157 w 240"/>
                  <a:gd name="T57" fmla="*/ 23 h 45"/>
                  <a:gd name="T58" fmla="*/ 165 w 240"/>
                  <a:gd name="T59" fmla="*/ 15 h 45"/>
                  <a:gd name="T60" fmla="*/ 172 w 240"/>
                  <a:gd name="T61" fmla="*/ 8 h 45"/>
                  <a:gd name="T62" fmla="*/ 180 w 240"/>
                  <a:gd name="T63" fmla="*/ 38 h 45"/>
                  <a:gd name="T64" fmla="*/ 187 w 240"/>
                  <a:gd name="T65" fmla="*/ 38 h 45"/>
                  <a:gd name="T66" fmla="*/ 187 w 240"/>
                  <a:gd name="T67" fmla="*/ 30 h 45"/>
                  <a:gd name="T68" fmla="*/ 195 w 240"/>
                  <a:gd name="T69" fmla="*/ 15 h 45"/>
                  <a:gd name="T70" fmla="*/ 202 w 240"/>
                  <a:gd name="T71" fmla="*/ 45 h 45"/>
                  <a:gd name="T72" fmla="*/ 210 w 240"/>
                  <a:gd name="T73" fmla="*/ 15 h 45"/>
                  <a:gd name="T74" fmla="*/ 210 w 240"/>
                  <a:gd name="T75" fmla="*/ 23 h 45"/>
                  <a:gd name="T76" fmla="*/ 217 w 240"/>
                  <a:gd name="T77" fmla="*/ 8 h 45"/>
                  <a:gd name="T78" fmla="*/ 225 w 240"/>
                  <a:gd name="T79" fmla="*/ 38 h 45"/>
                  <a:gd name="T80" fmla="*/ 232 w 240"/>
                  <a:gd name="T81" fmla="*/ 38 h 45"/>
                  <a:gd name="T82" fmla="*/ 232 w 240"/>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38"/>
                    </a:lnTo>
                    <a:lnTo>
                      <a:pt x="0" y="8"/>
                    </a:lnTo>
                    <a:lnTo>
                      <a:pt x="7" y="15"/>
                    </a:lnTo>
                    <a:lnTo>
                      <a:pt x="7" y="38"/>
                    </a:lnTo>
                    <a:lnTo>
                      <a:pt x="7" y="8"/>
                    </a:lnTo>
                    <a:lnTo>
                      <a:pt x="7" y="8"/>
                    </a:lnTo>
                    <a:lnTo>
                      <a:pt x="15" y="15"/>
                    </a:lnTo>
                    <a:lnTo>
                      <a:pt x="15" y="38"/>
                    </a:lnTo>
                    <a:lnTo>
                      <a:pt x="15" y="8"/>
                    </a:lnTo>
                    <a:lnTo>
                      <a:pt x="15" y="23"/>
                    </a:lnTo>
                    <a:lnTo>
                      <a:pt x="22" y="15"/>
                    </a:lnTo>
                    <a:lnTo>
                      <a:pt x="22" y="30"/>
                    </a:lnTo>
                    <a:lnTo>
                      <a:pt x="22" y="8"/>
                    </a:lnTo>
                    <a:lnTo>
                      <a:pt x="22" y="23"/>
                    </a:lnTo>
                    <a:lnTo>
                      <a:pt x="30" y="30"/>
                    </a:lnTo>
                    <a:lnTo>
                      <a:pt x="30" y="38"/>
                    </a:lnTo>
                    <a:lnTo>
                      <a:pt x="30" y="0"/>
                    </a:lnTo>
                    <a:lnTo>
                      <a:pt x="30" y="23"/>
                    </a:lnTo>
                    <a:lnTo>
                      <a:pt x="37" y="30"/>
                    </a:lnTo>
                    <a:lnTo>
                      <a:pt x="37" y="30"/>
                    </a:lnTo>
                    <a:lnTo>
                      <a:pt x="37" y="15"/>
                    </a:lnTo>
                    <a:lnTo>
                      <a:pt x="37" y="23"/>
                    </a:lnTo>
                    <a:lnTo>
                      <a:pt x="45" y="30"/>
                    </a:lnTo>
                    <a:lnTo>
                      <a:pt x="45" y="38"/>
                    </a:lnTo>
                    <a:lnTo>
                      <a:pt x="45" y="8"/>
                    </a:lnTo>
                    <a:lnTo>
                      <a:pt x="45" y="30"/>
                    </a:lnTo>
                    <a:lnTo>
                      <a:pt x="52" y="23"/>
                    </a:lnTo>
                    <a:lnTo>
                      <a:pt x="52" y="30"/>
                    </a:lnTo>
                    <a:lnTo>
                      <a:pt x="52" y="15"/>
                    </a:lnTo>
                    <a:lnTo>
                      <a:pt x="52" y="23"/>
                    </a:lnTo>
                    <a:lnTo>
                      <a:pt x="60" y="30"/>
                    </a:lnTo>
                    <a:lnTo>
                      <a:pt x="60" y="30"/>
                    </a:lnTo>
                    <a:lnTo>
                      <a:pt x="60" y="15"/>
                    </a:lnTo>
                    <a:lnTo>
                      <a:pt x="60" y="23"/>
                    </a:lnTo>
                    <a:lnTo>
                      <a:pt x="67" y="30"/>
                    </a:lnTo>
                    <a:lnTo>
                      <a:pt x="67" y="30"/>
                    </a:lnTo>
                    <a:lnTo>
                      <a:pt x="67" y="15"/>
                    </a:lnTo>
                    <a:lnTo>
                      <a:pt x="67" y="15"/>
                    </a:lnTo>
                    <a:lnTo>
                      <a:pt x="75" y="23"/>
                    </a:lnTo>
                    <a:lnTo>
                      <a:pt x="75" y="30"/>
                    </a:lnTo>
                    <a:lnTo>
                      <a:pt x="75" y="15"/>
                    </a:lnTo>
                    <a:lnTo>
                      <a:pt x="75" y="30"/>
                    </a:lnTo>
                    <a:lnTo>
                      <a:pt x="82" y="23"/>
                    </a:lnTo>
                    <a:lnTo>
                      <a:pt x="82" y="38"/>
                    </a:lnTo>
                    <a:lnTo>
                      <a:pt x="82" y="8"/>
                    </a:lnTo>
                    <a:lnTo>
                      <a:pt x="82" y="15"/>
                    </a:lnTo>
                    <a:lnTo>
                      <a:pt x="90" y="23"/>
                    </a:lnTo>
                    <a:lnTo>
                      <a:pt x="90" y="38"/>
                    </a:lnTo>
                    <a:lnTo>
                      <a:pt x="90" y="8"/>
                    </a:lnTo>
                    <a:lnTo>
                      <a:pt x="90" y="23"/>
                    </a:lnTo>
                    <a:lnTo>
                      <a:pt x="97" y="30"/>
                    </a:lnTo>
                    <a:lnTo>
                      <a:pt x="97" y="38"/>
                    </a:lnTo>
                    <a:lnTo>
                      <a:pt x="97" y="8"/>
                    </a:lnTo>
                    <a:lnTo>
                      <a:pt x="97" y="15"/>
                    </a:lnTo>
                    <a:lnTo>
                      <a:pt x="105" y="23"/>
                    </a:lnTo>
                    <a:lnTo>
                      <a:pt x="105" y="30"/>
                    </a:lnTo>
                    <a:lnTo>
                      <a:pt x="105" y="15"/>
                    </a:lnTo>
                    <a:lnTo>
                      <a:pt x="105" y="23"/>
                    </a:lnTo>
                    <a:lnTo>
                      <a:pt x="112" y="15"/>
                    </a:lnTo>
                    <a:lnTo>
                      <a:pt x="112" y="38"/>
                    </a:lnTo>
                    <a:lnTo>
                      <a:pt x="112" y="8"/>
                    </a:lnTo>
                    <a:lnTo>
                      <a:pt x="112" y="23"/>
                    </a:lnTo>
                    <a:lnTo>
                      <a:pt x="120" y="15"/>
                    </a:lnTo>
                    <a:lnTo>
                      <a:pt x="120" y="38"/>
                    </a:lnTo>
                    <a:lnTo>
                      <a:pt x="120" y="0"/>
                    </a:lnTo>
                    <a:lnTo>
                      <a:pt x="120" y="30"/>
                    </a:lnTo>
                    <a:lnTo>
                      <a:pt x="127" y="23"/>
                    </a:lnTo>
                    <a:lnTo>
                      <a:pt x="127" y="38"/>
                    </a:lnTo>
                    <a:lnTo>
                      <a:pt x="127" y="0"/>
                    </a:lnTo>
                    <a:lnTo>
                      <a:pt x="127" y="30"/>
                    </a:lnTo>
                    <a:lnTo>
                      <a:pt x="135" y="38"/>
                    </a:lnTo>
                    <a:lnTo>
                      <a:pt x="135" y="38"/>
                    </a:lnTo>
                    <a:lnTo>
                      <a:pt x="135" y="15"/>
                    </a:lnTo>
                    <a:lnTo>
                      <a:pt x="135" y="23"/>
                    </a:lnTo>
                    <a:lnTo>
                      <a:pt x="142" y="15"/>
                    </a:lnTo>
                    <a:lnTo>
                      <a:pt x="142" y="38"/>
                    </a:lnTo>
                    <a:lnTo>
                      <a:pt x="142" y="8"/>
                    </a:lnTo>
                    <a:lnTo>
                      <a:pt x="142" y="23"/>
                    </a:lnTo>
                    <a:lnTo>
                      <a:pt x="150" y="30"/>
                    </a:lnTo>
                    <a:lnTo>
                      <a:pt x="150" y="30"/>
                    </a:lnTo>
                    <a:lnTo>
                      <a:pt x="150" y="15"/>
                    </a:lnTo>
                    <a:lnTo>
                      <a:pt x="150" y="23"/>
                    </a:lnTo>
                    <a:lnTo>
                      <a:pt x="157" y="15"/>
                    </a:lnTo>
                    <a:lnTo>
                      <a:pt x="157" y="38"/>
                    </a:lnTo>
                    <a:lnTo>
                      <a:pt x="157" y="8"/>
                    </a:lnTo>
                    <a:lnTo>
                      <a:pt x="157" y="23"/>
                    </a:lnTo>
                    <a:lnTo>
                      <a:pt x="165" y="30"/>
                    </a:lnTo>
                    <a:lnTo>
                      <a:pt x="165" y="38"/>
                    </a:lnTo>
                    <a:lnTo>
                      <a:pt x="165" y="15"/>
                    </a:lnTo>
                    <a:lnTo>
                      <a:pt x="165" y="23"/>
                    </a:lnTo>
                    <a:lnTo>
                      <a:pt x="172" y="30"/>
                    </a:lnTo>
                    <a:lnTo>
                      <a:pt x="172" y="8"/>
                    </a:lnTo>
                    <a:lnTo>
                      <a:pt x="172" y="15"/>
                    </a:lnTo>
                    <a:lnTo>
                      <a:pt x="180" y="23"/>
                    </a:lnTo>
                    <a:lnTo>
                      <a:pt x="180" y="38"/>
                    </a:lnTo>
                    <a:lnTo>
                      <a:pt x="180" y="0"/>
                    </a:lnTo>
                    <a:lnTo>
                      <a:pt x="180" y="30"/>
                    </a:lnTo>
                    <a:lnTo>
                      <a:pt x="187" y="38"/>
                    </a:lnTo>
                    <a:lnTo>
                      <a:pt x="187" y="38"/>
                    </a:lnTo>
                    <a:lnTo>
                      <a:pt x="187" y="0"/>
                    </a:lnTo>
                    <a:lnTo>
                      <a:pt x="187" y="30"/>
                    </a:lnTo>
                    <a:lnTo>
                      <a:pt x="195" y="23"/>
                    </a:lnTo>
                    <a:lnTo>
                      <a:pt x="195" y="38"/>
                    </a:lnTo>
                    <a:lnTo>
                      <a:pt x="195" y="15"/>
                    </a:lnTo>
                    <a:lnTo>
                      <a:pt x="195" y="23"/>
                    </a:lnTo>
                    <a:lnTo>
                      <a:pt x="202" y="30"/>
                    </a:lnTo>
                    <a:lnTo>
                      <a:pt x="202" y="45"/>
                    </a:lnTo>
                    <a:lnTo>
                      <a:pt x="202" y="8"/>
                    </a:lnTo>
                    <a:lnTo>
                      <a:pt x="202" y="8"/>
                    </a:lnTo>
                    <a:lnTo>
                      <a:pt x="210" y="15"/>
                    </a:lnTo>
                    <a:lnTo>
                      <a:pt x="210" y="38"/>
                    </a:lnTo>
                    <a:lnTo>
                      <a:pt x="210" y="8"/>
                    </a:lnTo>
                    <a:lnTo>
                      <a:pt x="210" y="23"/>
                    </a:lnTo>
                    <a:lnTo>
                      <a:pt x="217" y="30"/>
                    </a:lnTo>
                    <a:lnTo>
                      <a:pt x="217" y="38"/>
                    </a:lnTo>
                    <a:lnTo>
                      <a:pt x="217" y="8"/>
                    </a:lnTo>
                    <a:lnTo>
                      <a:pt x="217" y="23"/>
                    </a:lnTo>
                    <a:lnTo>
                      <a:pt x="225" y="30"/>
                    </a:lnTo>
                    <a:lnTo>
                      <a:pt x="225" y="38"/>
                    </a:lnTo>
                    <a:lnTo>
                      <a:pt x="225" y="8"/>
                    </a:lnTo>
                    <a:lnTo>
                      <a:pt x="225" y="30"/>
                    </a:lnTo>
                    <a:lnTo>
                      <a:pt x="232" y="38"/>
                    </a:lnTo>
                    <a:lnTo>
                      <a:pt x="232" y="38"/>
                    </a:lnTo>
                    <a:lnTo>
                      <a:pt x="232" y="0"/>
                    </a:lnTo>
                    <a:lnTo>
                      <a:pt x="232" y="23"/>
                    </a:lnTo>
                    <a:lnTo>
                      <a:pt x="240" y="15"/>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5" name="Freeform 91"/>
              <p:cNvSpPr>
                <a:spLocks/>
              </p:cNvSpPr>
              <p:nvPr/>
            </p:nvSpPr>
            <p:spPr bwMode="auto">
              <a:xfrm>
                <a:off x="642" y="576"/>
                <a:ext cx="161" cy="68"/>
              </a:xfrm>
              <a:custGeom>
                <a:avLst/>
                <a:gdLst>
                  <a:gd name="T0" fmla="*/ 0 w 240"/>
                  <a:gd name="T1" fmla="*/ 30 h 68"/>
                  <a:gd name="T2" fmla="*/ 7 w 240"/>
                  <a:gd name="T3" fmla="*/ 23 h 68"/>
                  <a:gd name="T4" fmla="*/ 15 w 240"/>
                  <a:gd name="T5" fmla="*/ 53 h 68"/>
                  <a:gd name="T6" fmla="*/ 22 w 240"/>
                  <a:gd name="T7" fmla="*/ 45 h 68"/>
                  <a:gd name="T8" fmla="*/ 22 w 240"/>
                  <a:gd name="T9" fmla="*/ 38 h 68"/>
                  <a:gd name="T10" fmla="*/ 30 w 240"/>
                  <a:gd name="T11" fmla="*/ 23 h 68"/>
                  <a:gd name="T12" fmla="*/ 37 w 240"/>
                  <a:gd name="T13" fmla="*/ 53 h 68"/>
                  <a:gd name="T14" fmla="*/ 45 w 240"/>
                  <a:gd name="T15" fmla="*/ 38 h 68"/>
                  <a:gd name="T16" fmla="*/ 45 w 240"/>
                  <a:gd name="T17" fmla="*/ 38 h 68"/>
                  <a:gd name="T18" fmla="*/ 52 w 240"/>
                  <a:gd name="T19" fmla="*/ 15 h 68"/>
                  <a:gd name="T20" fmla="*/ 60 w 240"/>
                  <a:gd name="T21" fmla="*/ 53 h 68"/>
                  <a:gd name="T22" fmla="*/ 67 w 240"/>
                  <a:gd name="T23" fmla="*/ 45 h 68"/>
                  <a:gd name="T24" fmla="*/ 67 w 240"/>
                  <a:gd name="T25" fmla="*/ 45 h 68"/>
                  <a:gd name="T26" fmla="*/ 75 w 240"/>
                  <a:gd name="T27" fmla="*/ 15 h 68"/>
                  <a:gd name="T28" fmla="*/ 82 w 240"/>
                  <a:gd name="T29" fmla="*/ 53 h 68"/>
                  <a:gd name="T30" fmla="*/ 90 w 240"/>
                  <a:gd name="T31" fmla="*/ 30 h 68"/>
                  <a:gd name="T32" fmla="*/ 90 w 240"/>
                  <a:gd name="T33" fmla="*/ 38 h 68"/>
                  <a:gd name="T34" fmla="*/ 97 w 240"/>
                  <a:gd name="T35" fmla="*/ 23 h 68"/>
                  <a:gd name="T36" fmla="*/ 105 w 240"/>
                  <a:gd name="T37" fmla="*/ 53 h 68"/>
                  <a:gd name="T38" fmla="*/ 112 w 240"/>
                  <a:gd name="T39" fmla="*/ 23 h 68"/>
                  <a:gd name="T40" fmla="*/ 112 w 240"/>
                  <a:gd name="T41" fmla="*/ 38 h 68"/>
                  <a:gd name="T42" fmla="*/ 120 w 240"/>
                  <a:gd name="T43" fmla="*/ 23 h 68"/>
                  <a:gd name="T44" fmla="*/ 127 w 240"/>
                  <a:gd name="T45" fmla="*/ 53 h 68"/>
                  <a:gd name="T46" fmla="*/ 135 w 240"/>
                  <a:gd name="T47" fmla="*/ 38 h 68"/>
                  <a:gd name="T48" fmla="*/ 135 w 240"/>
                  <a:gd name="T49" fmla="*/ 38 h 68"/>
                  <a:gd name="T50" fmla="*/ 142 w 240"/>
                  <a:gd name="T51" fmla="*/ 23 h 68"/>
                  <a:gd name="T52" fmla="*/ 150 w 240"/>
                  <a:gd name="T53" fmla="*/ 68 h 68"/>
                  <a:gd name="T54" fmla="*/ 157 w 240"/>
                  <a:gd name="T55" fmla="*/ 45 h 68"/>
                  <a:gd name="T56" fmla="*/ 157 w 240"/>
                  <a:gd name="T57" fmla="*/ 30 h 68"/>
                  <a:gd name="T58" fmla="*/ 165 w 240"/>
                  <a:gd name="T59" fmla="*/ 0 h 68"/>
                  <a:gd name="T60" fmla="*/ 172 w 240"/>
                  <a:gd name="T61" fmla="*/ 53 h 68"/>
                  <a:gd name="T62" fmla="*/ 180 w 240"/>
                  <a:gd name="T63" fmla="*/ 30 h 68"/>
                  <a:gd name="T64" fmla="*/ 180 w 240"/>
                  <a:gd name="T65" fmla="*/ 38 h 68"/>
                  <a:gd name="T66" fmla="*/ 187 w 240"/>
                  <a:gd name="T67" fmla="*/ 15 h 68"/>
                  <a:gd name="T68" fmla="*/ 195 w 240"/>
                  <a:gd name="T69" fmla="*/ 23 h 68"/>
                  <a:gd name="T70" fmla="*/ 202 w 240"/>
                  <a:gd name="T71" fmla="*/ 53 h 68"/>
                  <a:gd name="T72" fmla="*/ 210 w 240"/>
                  <a:gd name="T73" fmla="*/ 38 h 68"/>
                  <a:gd name="T74" fmla="*/ 210 w 240"/>
                  <a:gd name="T75" fmla="*/ 30 h 68"/>
                  <a:gd name="T76" fmla="*/ 217 w 240"/>
                  <a:gd name="T77" fmla="*/ 23 h 68"/>
                  <a:gd name="T78" fmla="*/ 225 w 240"/>
                  <a:gd name="T79" fmla="*/ 68 h 68"/>
                  <a:gd name="T80" fmla="*/ 232 w 240"/>
                  <a:gd name="T81" fmla="*/ 30 h 68"/>
                  <a:gd name="T82" fmla="*/ 240 w 240"/>
                  <a:gd name="T83"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53"/>
                    </a:moveTo>
                    <a:lnTo>
                      <a:pt x="0" y="23"/>
                    </a:lnTo>
                    <a:lnTo>
                      <a:pt x="0" y="30"/>
                    </a:lnTo>
                    <a:lnTo>
                      <a:pt x="7" y="38"/>
                    </a:lnTo>
                    <a:lnTo>
                      <a:pt x="7" y="60"/>
                    </a:lnTo>
                    <a:lnTo>
                      <a:pt x="7" y="23"/>
                    </a:lnTo>
                    <a:lnTo>
                      <a:pt x="7" y="38"/>
                    </a:lnTo>
                    <a:lnTo>
                      <a:pt x="15" y="45"/>
                    </a:lnTo>
                    <a:lnTo>
                      <a:pt x="15" y="53"/>
                    </a:lnTo>
                    <a:lnTo>
                      <a:pt x="15" y="15"/>
                    </a:lnTo>
                    <a:lnTo>
                      <a:pt x="15" y="38"/>
                    </a:lnTo>
                    <a:lnTo>
                      <a:pt x="22" y="45"/>
                    </a:lnTo>
                    <a:lnTo>
                      <a:pt x="22" y="60"/>
                    </a:lnTo>
                    <a:lnTo>
                      <a:pt x="22" y="15"/>
                    </a:lnTo>
                    <a:lnTo>
                      <a:pt x="22" y="38"/>
                    </a:lnTo>
                    <a:lnTo>
                      <a:pt x="30" y="45"/>
                    </a:lnTo>
                    <a:lnTo>
                      <a:pt x="30" y="53"/>
                    </a:lnTo>
                    <a:lnTo>
                      <a:pt x="30" y="23"/>
                    </a:lnTo>
                    <a:lnTo>
                      <a:pt x="30" y="38"/>
                    </a:lnTo>
                    <a:lnTo>
                      <a:pt x="37" y="30"/>
                    </a:lnTo>
                    <a:lnTo>
                      <a:pt x="37" y="53"/>
                    </a:lnTo>
                    <a:lnTo>
                      <a:pt x="37" y="23"/>
                    </a:lnTo>
                    <a:lnTo>
                      <a:pt x="37" y="45"/>
                    </a:lnTo>
                    <a:lnTo>
                      <a:pt x="45" y="38"/>
                    </a:lnTo>
                    <a:lnTo>
                      <a:pt x="45" y="53"/>
                    </a:lnTo>
                    <a:lnTo>
                      <a:pt x="45" y="15"/>
                    </a:lnTo>
                    <a:lnTo>
                      <a:pt x="45" y="38"/>
                    </a:lnTo>
                    <a:lnTo>
                      <a:pt x="52" y="45"/>
                    </a:lnTo>
                    <a:lnTo>
                      <a:pt x="52" y="53"/>
                    </a:lnTo>
                    <a:lnTo>
                      <a:pt x="52" y="15"/>
                    </a:lnTo>
                    <a:lnTo>
                      <a:pt x="52" y="30"/>
                    </a:lnTo>
                    <a:lnTo>
                      <a:pt x="60" y="38"/>
                    </a:lnTo>
                    <a:lnTo>
                      <a:pt x="60" y="53"/>
                    </a:lnTo>
                    <a:lnTo>
                      <a:pt x="60" y="23"/>
                    </a:lnTo>
                    <a:lnTo>
                      <a:pt x="60" y="38"/>
                    </a:lnTo>
                    <a:lnTo>
                      <a:pt x="67" y="45"/>
                    </a:lnTo>
                    <a:lnTo>
                      <a:pt x="67" y="53"/>
                    </a:lnTo>
                    <a:lnTo>
                      <a:pt x="67" y="23"/>
                    </a:lnTo>
                    <a:lnTo>
                      <a:pt x="67" y="45"/>
                    </a:lnTo>
                    <a:lnTo>
                      <a:pt x="75" y="38"/>
                    </a:lnTo>
                    <a:lnTo>
                      <a:pt x="75" y="53"/>
                    </a:lnTo>
                    <a:lnTo>
                      <a:pt x="75" y="15"/>
                    </a:lnTo>
                    <a:lnTo>
                      <a:pt x="75" y="38"/>
                    </a:lnTo>
                    <a:lnTo>
                      <a:pt x="82" y="45"/>
                    </a:lnTo>
                    <a:lnTo>
                      <a:pt x="82" y="53"/>
                    </a:lnTo>
                    <a:lnTo>
                      <a:pt x="82" y="15"/>
                    </a:lnTo>
                    <a:lnTo>
                      <a:pt x="82" y="38"/>
                    </a:lnTo>
                    <a:lnTo>
                      <a:pt x="90" y="30"/>
                    </a:lnTo>
                    <a:lnTo>
                      <a:pt x="90" y="53"/>
                    </a:lnTo>
                    <a:lnTo>
                      <a:pt x="90" y="23"/>
                    </a:lnTo>
                    <a:lnTo>
                      <a:pt x="90" y="38"/>
                    </a:lnTo>
                    <a:lnTo>
                      <a:pt x="97" y="45"/>
                    </a:lnTo>
                    <a:lnTo>
                      <a:pt x="97" y="60"/>
                    </a:lnTo>
                    <a:lnTo>
                      <a:pt x="97" y="23"/>
                    </a:lnTo>
                    <a:lnTo>
                      <a:pt x="97" y="38"/>
                    </a:lnTo>
                    <a:lnTo>
                      <a:pt x="105" y="30"/>
                    </a:lnTo>
                    <a:lnTo>
                      <a:pt x="105" y="53"/>
                    </a:lnTo>
                    <a:lnTo>
                      <a:pt x="105" y="23"/>
                    </a:lnTo>
                    <a:lnTo>
                      <a:pt x="105" y="30"/>
                    </a:lnTo>
                    <a:lnTo>
                      <a:pt x="112" y="23"/>
                    </a:lnTo>
                    <a:lnTo>
                      <a:pt x="112" y="68"/>
                    </a:lnTo>
                    <a:lnTo>
                      <a:pt x="112" y="8"/>
                    </a:lnTo>
                    <a:lnTo>
                      <a:pt x="112" y="38"/>
                    </a:lnTo>
                    <a:lnTo>
                      <a:pt x="120" y="45"/>
                    </a:lnTo>
                    <a:lnTo>
                      <a:pt x="120" y="53"/>
                    </a:lnTo>
                    <a:lnTo>
                      <a:pt x="120" y="23"/>
                    </a:lnTo>
                    <a:lnTo>
                      <a:pt x="120" y="38"/>
                    </a:lnTo>
                    <a:lnTo>
                      <a:pt x="127" y="45"/>
                    </a:lnTo>
                    <a:lnTo>
                      <a:pt x="127" y="53"/>
                    </a:lnTo>
                    <a:lnTo>
                      <a:pt x="127" y="15"/>
                    </a:lnTo>
                    <a:lnTo>
                      <a:pt x="127" y="45"/>
                    </a:lnTo>
                    <a:lnTo>
                      <a:pt x="135" y="38"/>
                    </a:lnTo>
                    <a:lnTo>
                      <a:pt x="135" y="53"/>
                    </a:lnTo>
                    <a:lnTo>
                      <a:pt x="135" y="30"/>
                    </a:lnTo>
                    <a:lnTo>
                      <a:pt x="135" y="38"/>
                    </a:lnTo>
                    <a:lnTo>
                      <a:pt x="142" y="45"/>
                    </a:lnTo>
                    <a:lnTo>
                      <a:pt x="142" y="60"/>
                    </a:lnTo>
                    <a:lnTo>
                      <a:pt x="142" y="23"/>
                    </a:lnTo>
                    <a:lnTo>
                      <a:pt x="142" y="30"/>
                    </a:lnTo>
                    <a:lnTo>
                      <a:pt x="150" y="38"/>
                    </a:lnTo>
                    <a:lnTo>
                      <a:pt x="150" y="68"/>
                    </a:lnTo>
                    <a:lnTo>
                      <a:pt x="150" y="8"/>
                    </a:lnTo>
                    <a:lnTo>
                      <a:pt x="150" y="38"/>
                    </a:lnTo>
                    <a:lnTo>
                      <a:pt x="157" y="45"/>
                    </a:lnTo>
                    <a:lnTo>
                      <a:pt x="157" y="53"/>
                    </a:lnTo>
                    <a:lnTo>
                      <a:pt x="157" y="15"/>
                    </a:lnTo>
                    <a:lnTo>
                      <a:pt x="157" y="30"/>
                    </a:lnTo>
                    <a:lnTo>
                      <a:pt x="165" y="38"/>
                    </a:lnTo>
                    <a:lnTo>
                      <a:pt x="165" y="60"/>
                    </a:lnTo>
                    <a:lnTo>
                      <a:pt x="165" y="0"/>
                    </a:lnTo>
                    <a:lnTo>
                      <a:pt x="165" y="38"/>
                    </a:lnTo>
                    <a:lnTo>
                      <a:pt x="172" y="45"/>
                    </a:lnTo>
                    <a:lnTo>
                      <a:pt x="172" y="53"/>
                    </a:lnTo>
                    <a:lnTo>
                      <a:pt x="172" y="23"/>
                    </a:lnTo>
                    <a:lnTo>
                      <a:pt x="172" y="38"/>
                    </a:lnTo>
                    <a:lnTo>
                      <a:pt x="180" y="30"/>
                    </a:lnTo>
                    <a:lnTo>
                      <a:pt x="180" y="53"/>
                    </a:lnTo>
                    <a:lnTo>
                      <a:pt x="180" y="15"/>
                    </a:lnTo>
                    <a:lnTo>
                      <a:pt x="180" y="38"/>
                    </a:lnTo>
                    <a:lnTo>
                      <a:pt x="187" y="45"/>
                    </a:lnTo>
                    <a:lnTo>
                      <a:pt x="187" y="60"/>
                    </a:lnTo>
                    <a:lnTo>
                      <a:pt x="187" y="15"/>
                    </a:lnTo>
                    <a:lnTo>
                      <a:pt x="187" y="45"/>
                    </a:lnTo>
                    <a:lnTo>
                      <a:pt x="195" y="53"/>
                    </a:lnTo>
                    <a:lnTo>
                      <a:pt x="195" y="23"/>
                    </a:lnTo>
                    <a:lnTo>
                      <a:pt x="195" y="23"/>
                    </a:lnTo>
                    <a:lnTo>
                      <a:pt x="202" y="30"/>
                    </a:lnTo>
                    <a:lnTo>
                      <a:pt x="202" y="53"/>
                    </a:lnTo>
                    <a:lnTo>
                      <a:pt x="202" y="23"/>
                    </a:lnTo>
                    <a:lnTo>
                      <a:pt x="202" y="30"/>
                    </a:lnTo>
                    <a:lnTo>
                      <a:pt x="210" y="38"/>
                    </a:lnTo>
                    <a:lnTo>
                      <a:pt x="210" y="53"/>
                    </a:lnTo>
                    <a:lnTo>
                      <a:pt x="210" y="23"/>
                    </a:lnTo>
                    <a:lnTo>
                      <a:pt x="210" y="30"/>
                    </a:lnTo>
                    <a:lnTo>
                      <a:pt x="217" y="38"/>
                    </a:lnTo>
                    <a:lnTo>
                      <a:pt x="217" y="53"/>
                    </a:lnTo>
                    <a:lnTo>
                      <a:pt x="217" y="23"/>
                    </a:lnTo>
                    <a:lnTo>
                      <a:pt x="217" y="38"/>
                    </a:lnTo>
                    <a:lnTo>
                      <a:pt x="225" y="45"/>
                    </a:lnTo>
                    <a:lnTo>
                      <a:pt x="225" y="68"/>
                    </a:lnTo>
                    <a:lnTo>
                      <a:pt x="225" y="15"/>
                    </a:lnTo>
                    <a:lnTo>
                      <a:pt x="225" y="23"/>
                    </a:lnTo>
                    <a:lnTo>
                      <a:pt x="232" y="30"/>
                    </a:lnTo>
                    <a:lnTo>
                      <a:pt x="232" y="53"/>
                    </a:lnTo>
                    <a:lnTo>
                      <a:pt x="232" y="38"/>
                    </a:lnTo>
                    <a:lnTo>
                      <a:pt x="240" y="45"/>
                    </a:lnTo>
                    <a:lnTo>
                      <a:pt x="240" y="45"/>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6" name="Freeform 92"/>
              <p:cNvSpPr>
                <a:spLocks/>
              </p:cNvSpPr>
              <p:nvPr/>
            </p:nvSpPr>
            <p:spPr bwMode="auto">
              <a:xfrm>
                <a:off x="803" y="591"/>
                <a:ext cx="182" cy="45"/>
              </a:xfrm>
              <a:custGeom>
                <a:avLst/>
                <a:gdLst>
                  <a:gd name="T0" fmla="*/ 7 w 270"/>
                  <a:gd name="T1" fmla="*/ 15 h 45"/>
                  <a:gd name="T2" fmla="*/ 7 w 270"/>
                  <a:gd name="T3" fmla="*/ 30 h 45"/>
                  <a:gd name="T4" fmla="*/ 15 w 270"/>
                  <a:gd name="T5" fmla="*/ 8 h 45"/>
                  <a:gd name="T6" fmla="*/ 22 w 270"/>
                  <a:gd name="T7" fmla="*/ 38 h 45"/>
                  <a:gd name="T8" fmla="*/ 30 w 270"/>
                  <a:gd name="T9" fmla="*/ 30 h 45"/>
                  <a:gd name="T10" fmla="*/ 30 w 270"/>
                  <a:gd name="T11" fmla="*/ 23 h 45"/>
                  <a:gd name="T12" fmla="*/ 37 w 270"/>
                  <a:gd name="T13" fmla="*/ 23 h 45"/>
                  <a:gd name="T14" fmla="*/ 45 w 270"/>
                  <a:gd name="T15" fmla="*/ 8 h 45"/>
                  <a:gd name="T16" fmla="*/ 52 w 270"/>
                  <a:gd name="T17" fmla="*/ 30 h 45"/>
                  <a:gd name="T18" fmla="*/ 60 w 270"/>
                  <a:gd name="T19" fmla="*/ 30 h 45"/>
                  <a:gd name="T20" fmla="*/ 60 w 270"/>
                  <a:gd name="T21" fmla="*/ 23 h 45"/>
                  <a:gd name="T22" fmla="*/ 67 w 270"/>
                  <a:gd name="T23" fmla="*/ 23 h 45"/>
                  <a:gd name="T24" fmla="*/ 75 w 270"/>
                  <a:gd name="T25" fmla="*/ 23 h 45"/>
                  <a:gd name="T26" fmla="*/ 82 w 270"/>
                  <a:gd name="T27" fmla="*/ 23 h 45"/>
                  <a:gd name="T28" fmla="*/ 90 w 270"/>
                  <a:gd name="T29" fmla="*/ 23 h 45"/>
                  <a:gd name="T30" fmla="*/ 105 w 270"/>
                  <a:gd name="T31" fmla="*/ 30 h 45"/>
                  <a:gd name="T32" fmla="*/ 112 w 270"/>
                  <a:gd name="T33" fmla="*/ 15 h 45"/>
                  <a:gd name="T34" fmla="*/ 120 w 270"/>
                  <a:gd name="T35" fmla="*/ 15 h 45"/>
                  <a:gd name="T36" fmla="*/ 127 w 270"/>
                  <a:gd name="T37" fmla="*/ 30 h 45"/>
                  <a:gd name="T38" fmla="*/ 135 w 270"/>
                  <a:gd name="T39" fmla="*/ 30 h 45"/>
                  <a:gd name="T40" fmla="*/ 142 w 270"/>
                  <a:gd name="T41" fmla="*/ 15 h 45"/>
                  <a:gd name="T42" fmla="*/ 150 w 270"/>
                  <a:gd name="T43" fmla="*/ 30 h 45"/>
                  <a:gd name="T44" fmla="*/ 157 w 270"/>
                  <a:gd name="T45" fmla="*/ 30 h 45"/>
                  <a:gd name="T46" fmla="*/ 157 w 270"/>
                  <a:gd name="T47" fmla="*/ 23 h 45"/>
                  <a:gd name="T48" fmla="*/ 165 w 270"/>
                  <a:gd name="T49" fmla="*/ 8 h 45"/>
                  <a:gd name="T50" fmla="*/ 172 w 270"/>
                  <a:gd name="T51" fmla="*/ 0 h 45"/>
                  <a:gd name="T52" fmla="*/ 180 w 270"/>
                  <a:gd name="T53" fmla="*/ 0 h 45"/>
                  <a:gd name="T54" fmla="*/ 187 w 270"/>
                  <a:gd name="T55" fmla="*/ 38 h 45"/>
                  <a:gd name="T56" fmla="*/ 195 w 270"/>
                  <a:gd name="T57" fmla="*/ 23 h 45"/>
                  <a:gd name="T58" fmla="*/ 195 w 270"/>
                  <a:gd name="T59" fmla="*/ 15 h 45"/>
                  <a:gd name="T60" fmla="*/ 202 w 270"/>
                  <a:gd name="T61" fmla="*/ 8 h 45"/>
                  <a:gd name="T62" fmla="*/ 210 w 270"/>
                  <a:gd name="T63" fmla="*/ 30 h 45"/>
                  <a:gd name="T64" fmla="*/ 217 w 270"/>
                  <a:gd name="T65" fmla="*/ 15 h 45"/>
                  <a:gd name="T66" fmla="*/ 217 w 270"/>
                  <a:gd name="T67" fmla="*/ 23 h 45"/>
                  <a:gd name="T68" fmla="*/ 225 w 270"/>
                  <a:gd name="T69" fmla="*/ 0 h 45"/>
                  <a:gd name="T70" fmla="*/ 232 w 270"/>
                  <a:gd name="T71" fmla="*/ 8 h 45"/>
                  <a:gd name="T72" fmla="*/ 240 w 270"/>
                  <a:gd name="T73" fmla="*/ 38 h 45"/>
                  <a:gd name="T74" fmla="*/ 247 w 270"/>
                  <a:gd name="T75" fmla="*/ 23 h 45"/>
                  <a:gd name="T76" fmla="*/ 247 w 270"/>
                  <a:gd name="T77" fmla="*/ 15 h 45"/>
                  <a:gd name="T78" fmla="*/ 255 w 270"/>
                  <a:gd name="T79" fmla="*/ 8 h 45"/>
                  <a:gd name="T80" fmla="*/ 262 w 270"/>
                  <a:gd name="T81" fmla="*/ 38 h 45"/>
                  <a:gd name="T82" fmla="*/ 270 w 270"/>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45">
                    <a:moveTo>
                      <a:pt x="0" y="8"/>
                    </a:moveTo>
                    <a:lnTo>
                      <a:pt x="0" y="23"/>
                    </a:lnTo>
                    <a:lnTo>
                      <a:pt x="7" y="15"/>
                    </a:lnTo>
                    <a:lnTo>
                      <a:pt x="7" y="30"/>
                    </a:lnTo>
                    <a:lnTo>
                      <a:pt x="7" y="8"/>
                    </a:lnTo>
                    <a:lnTo>
                      <a:pt x="7" y="30"/>
                    </a:lnTo>
                    <a:lnTo>
                      <a:pt x="15" y="23"/>
                    </a:lnTo>
                    <a:lnTo>
                      <a:pt x="15" y="30"/>
                    </a:lnTo>
                    <a:lnTo>
                      <a:pt x="15" y="8"/>
                    </a:lnTo>
                    <a:lnTo>
                      <a:pt x="15" y="30"/>
                    </a:lnTo>
                    <a:lnTo>
                      <a:pt x="22" y="23"/>
                    </a:lnTo>
                    <a:lnTo>
                      <a:pt x="22" y="38"/>
                    </a:lnTo>
                    <a:lnTo>
                      <a:pt x="22" y="0"/>
                    </a:lnTo>
                    <a:lnTo>
                      <a:pt x="22" y="23"/>
                    </a:lnTo>
                    <a:lnTo>
                      <a:pt x="30" y="30"/>
                    </a:lnTo>
                    <a:lnTo>
                      <a:pt x="30" y="38"/>
                    </a:lnTo>
                    <a:lnTo>
                      <a:pt x="30" y="8"/>
                    </a:lnTo>
                    <a:lnTo>
                      <a:pt x="30" y="23"/>
                    </a:lnTo>
                    <a:lnTo>
                      <a:pt x="37" y="15"/>
                    </a:lnTo>
                    <a:lnTo>
                      <a:pt x="37" y="30"/>
                    </a:lnTo>
                    <a:lnTo>
                      <a:pt x="37" y="23"/>
                    </a:lnTo>
                    <a:lnTo>
                      <a:pt x="45" y="15"/>
                    </a:lnTo>
                    <a:lnTo>
                      <a:pt x="45" y="45"/>
                    </a:lnTo>
                    <a:lnTo>
                      <a:pt x="45" y="8"/>
                    </a:lnTo>
                    <a:lnTo>
                      <a:pt x="45" y="23"/>
                    </a:lnTo>
                    <a:lnTo>
                      <a:pt x="52" y="15"/>
                    </a:lnTo>
                    <a:lnTo>
                      <a:pt x="52" y="30"/>
                    </a:lnTo>
                    <a:lnTo>
                      <a:pt x="52" y="15"/>
                    </a:lnTo>
                    <a:lnTo>
                      <a:pt x="52" y="23"/>
                    </a:lnTo>
                    <a:lnTo>
                      <a:pt x="60" y="30"/>
                    </a:lnTo>
                    <a:lnTo>
                      <a:pt x="60" y="30"/>
                    </a:lnTo>
                    <a:lnTo>
                      <a:pt x="60" y="15"/>
                    </a:lnTo>
                    <a:lnTo>
                      <a:pt x="60" y="23"/>
                    </a:lnTo>
                    <a:lnTo>
                      <a:pt x="67" y="30"/>
                    </a:lnTo>
                    <a:lnTo>
                      <a:pt x="67" y="30"/>
                    </a:lnTo>
                    <a:lnTo>
                      <a:pt x="67" y="23"/>
                    </a:lnTo>
                    <a:lnTo>
                      <a:pt x="75" y="15"/>
                    </a:lnTo>
                    <a:lnTo>
                      <a:pt x="75" y="30"/>
                    </a:lnTo>
                    <a:lnTo>
                      <a:pt x="75" y="23"/>
                    </a:lnTo>
                    <a:lnTo>
                      <a:pt x="82" y="30"/>
                    </a:lnTo>
                    <a:lnTo>
                      <a:pt x="82" y="30"/>
                    </a:lnTo>
                    <a:lnTo>
                      <a:pt x="82" y="23"/>
                    </a:lnTo>
                    <a:lnTo>
                      <a:pt x="82" y="23"/>
                    </a:lnTo>
                    <a:lnTo>
                      <a:pt x="90" y="15"/>
                    </a:lnTo>
                    <a:lnTo>
                      <a:pt x="90" y="23"/>
                    </a:lnTo>
                    <a:lnTo>
                      <a:pt x="105" y="23"/>
                    </a:lnTo>
                    <a:lnTo>
                      <a:pt x="105" y="23"/>
                    </a:lnTo>
                    <a:lnTo>
                      <a:pt x="105" y="30"/>
                    </a:lnTo>
                    <a:lnTo>
                      <a:pt x="112" y="23"/>
                    </a:lnTo>
                    <a:lnTo>
                      <a:pt x="112" y="30"/>
                    </a:lnTo>
                    <a:lnTo>
                      <a:pt x="112" y="15"/>
                    </a:lnTo>
                    <a:lnTo>
                      <a:pt x="112" y="23"/>
                    </a:lnTo>
                    <a:lnTo>
                      <a:pt x="120" y="30"/>
                    </a:lnTo>
                    <a:lnTo>
                      <a:pt x="120" y="15"/>
                    </a:lnTo>
                    <a:lnTo>
                      <a:pt x="120" y="23"/>
                    </a:lnTo>
                    <a:lnTo>
                      <a:pt x="127" y="15"/>
                    </a:lnTo>
                    <a:lnTo>
                      <a:pt x="127" y="30"/>
                    </a:lnTo>
                    <a:lnTo>
                      <a:pt x="127" y="23"/>
                    </a:lnTo>
                    <a:lnTo>
                      <a:pt x="135" y="15"/>
                    </a:lnTo>
                    <a:lnTo>
                      <a:pt x="135" y="30"/>
                    </a:lnTo>
                    <a:lnTo>
                      <a:pt x="135" y="23"/>
                    </a:lnTo>
                    <a:lnTo>
                      <a:pt x="142" y="30"/>
                    </a:lnTo>
                    <a:lnTo>
                      <a:pt x="142" y="15"/>
                    </a:lnTo>
                    <a:lnTo>
                      <a:pt x="142" y="23"/>
                    </a:lnTo>
                    <a:lnTo>
                      <a:pt x="150" y="30"/>
                    </a:lnTo>
                    <a:lnTo>
                      <a:pt x="150" y="30"/>
                    </a:lnTo>
                    <a:lnTo>
                      <a:pt x="150" y="15"/>
                    </a:lnTo>
                    <a:lnTo>
                      <a:pt x="150" y="23"/>
                    </a:lnTo>
                    <a:lnTo>
                      <a:pt x="157" y="30"/>
                    </a:lnTo>
                    <a:lnTo>
                      <a:pt x="157" y="30"/>
                    </a:lnTo>
                    <a:lnTo>
                      <a:pt x="157" y="8"/>
                    </a:lnTo>
                    <a:lnTo>
                      <a:pt x="157" y="23"/>
                    </a:lnTo>
                    <a:lnTo>
                      <a:pt x="165" y="30"/>
                    </a:lnTo>
                    <a:lnTo>
                      <a:pt x="165" y="38"/>
                    </a:lnTo>
                    <a:lnTo>
                      <a:pt x="165" y="8"/>
                    </a:lnTo>
                    <a:lnTo>
                      <a:pt x="165" y="23"/>
                    </a:lnTo>
                    <a:lnTo>
                      <a:pt x="172" y="30"/>
                    </a:lnTo>
                    <a:lnTo>
                      <a:pt x="172" y="0"/>
                    </a:lnTo>
                    <a:lnTo>
                      <a:pt x="172" y="38"/>
                    </a:lnTo>
                    <a:lnTo>
                      <a:pt x="180" y="30"/>
                    </a:lnTo>
                    <a:lnTo>
                      <a:pt x="180" y="0"/>
                    </a:lnTo>
                    <a:lnTo>
                      <a:pt x="180" y="23"/>
                    </a:lnTo>
                    <a:lnTo>
                      <a:pt x="187" y="30"/>
                    </a:lnTo>
                    <a:lnTo>
                      <a:pt x="187" y="38"/>
                    </a:lnTo>
                    <a:lnTo>
                      <a:pt x="187" y="8"/>
                    </a:lnTo>
                    <a:lnTo>
                      <a:pt x="187" y="15"/>
                    </a:lnTo>
                    <a:lnTo>
                      <a:pt x="195" y="23"/>
                    </a:lnTo>
                    <a:lnTo>
                      <a:pt x="195" y="30"/>
                    </a:lnTo>
                    <a:lnTo>
                      <a:pt x="195" y="15"/>
                    </a:lnTo>
                    <a:lnTo>
                      <a:pt x="195" y="15"/>
                    </a:lnTo>
                    <a:lnTo>
                      <a:pt x="202" y="23"/>
                    </a:lnTo>
                    <a:lnTo>
                      <a:pt x="202" y="30"/>
                    </a:lnTo>
                    <a:lnTo>
                      <a:pt x="202" y="8"/>
                    </a:lnTo>
                    <a:lnTo>
                      <a:pt x="202" y="23"/>
                    </a:lnTo>
                    <a:lnTo>
                      <a:pt x="210" y="30"/>
                    </a:lnTo>
                    <a:lnTo>
                      <a:pt x="210" y="30"/>
                    </a:lnTo>
                    <a:lnTo>
                      <a:pt x="210" y="8"/>
                    </a:lnTo>
                    <a:lnTo>
                      <a:pt x="210" y="23"/>
                    </a:lnTo>
                    <a:lnTo>
                      <a:pt x="217" y="15"/>
                    </a:lnTo>
                    <a:lnTo>
                      <a:pt x="217" y="30"/>
                    </a:lnTo>
                    <a:lnTo>
                      <a:pt x="217" y="8"/>
                    </a:lnTo>
                    <a:lnTo>
                      <a:pt x="217" y="23"/>
                    </a:lnTo>
                    <a:lnTo>
                      <a:pt x="225" y="30"/>
                    </a:lnTo>
                    <a:lnTo>
                      <a:pt x="225" y="45"/>
                    </a:lnTo>
                    <a:lnTo>
                      <a:pt x="225" y="0"/>
                    </a:lnTo>
                    <a:lnTo>
                      <a:pt x="225" y="38"/>
                    </a:lnTo>
                    <a:lnTo>
                      <a:pt x="232" y="30"/>
                    </a:lnTo>
                    <a:lnTo>
                      <a:pt x="232" y="8"/>
                    </a:lnTo>
                    <a:lnTo>
                      <a:pt x="232" y="23"/>
                    </a:lnTo>
                    <a:lnTo>
                      <a:pt x="240" y="30"/>
                    </a:lnTo>
                    <a:lnTo>
                      <a:pt x="240" y="38"/>
                    </a:lnTo>
                    <a:lnTo>
                      <a:pt x="240" y="0"/>
                    </a:lnTo>
                    <a:lnTo>
                      <a:pt x="240" y="15"/>
                    </a:lnTo>
                    <a:lnTo>
                      <a:pt x="247" y="23"/>
                    </a:lnTo>
                    <a:lnTo>
                      <a:pt x="247" y="38"/>
                    </a:lnTo>
                    <a:lnTo>
                      <a:pt x="247" y="8"/>
                    </a:lnTo>
                    <a:lnTo>
                      <a:pt x="247" y="15"/>
                    </a:lnTo>
                    <a:lnTo>
                      <a:pt x="255" y="23"/>
                    </a:lnTo>
                    <a:lnTo>
                      <a:pt x="255" y="38"/>
                    </a:lnTo>
                    <a:lnTo>
                      <a:pt x="255" y="8"/>
                    </a:lnTo>
                    <a:lnTo>
                      <a:pt x="255" y="23"/>
                    </a:lnTo>
                    <a:lnTo>
                      <a:pt x="262" y="30"/>
                    </a:lnTo>
                    <a:lnTo>
                      <a:pt x="262" y="38"/>
                    </a:lnTo>
                    <a:lnTo>
                      <a:pt x="262" y="8"/>
                    </a:lnTo>
                    <a:lnTo>
                      <a:pt x="262" y="23"/>
                    </a:lnTo>
                    <a:lnTo>
                      <a:pt x="270" y="15"/>
                    </a:lnTo>
                    <a:lnTo>
                      <a:pt x="270" y="38"/>
                    </a:lnTo>
                    <a:lnTo>
                      <a:pt x="27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7" name="Freeform 93"/>
              <p:cNvSpPr>
                <a:spLocks/>
              </p:cNvSpPr>
              <p:nvPr/>
            </p:nvSpPr>
            <p:spPr bwMode="auto">
              <a:xfrm>
                <a:off x="985" y="591"/>
                <a:ext cx="166" cy="45"/>
              </a:xfrm>
              <a:custGeom>
                <a:avLst/>
                <a:gdLst>
                  <a:gd name="T0" fmla="*/ 7 w 247"/>
                  <a:gd name="T1" fmla="*/ 23 h 45"/>
                  <a:gd name="T2" fmla="*/ 7 w 247"/>
                  <a:gd name="T3" fmla="*/ 23 h 45"/>
                  <a:gd name="T4" fmla="*/ 15 w 247"/>
                  <a:gd name="T5" fmla="*/ 8 h 45"/>
                  <a:gd name="T6" fmla="*/ 22 w 247"/>
                  <a:gd name="T7" fmla="*/ 38 h 45"/>
                  <a:gd name="T8" fmla="*/ 30 w 247"/>
                  <a:gd name="T9" fmla="*/ 15 h 45"/>
                  <a:gd name="T10" fmla="*/ 37 w 247"/>
                  <a:gd name="T11" fmla="*/ 30 h 45"/>
                  <a:gd name="T12" fmla="*/ 37 w 247"/>
                  <a:gd name="T13" fmla="*/ 23 h 45"/>
                  <a:gd name="T14" fmla="*/ 45 w 247"/>
                  <a:gd name="T15" fmla="*/ 8 h 45"/>
                  <a:gd name="T16" fmla="*/ 52 w 247"/>
                  <a:gd name="T17" fmla="*/ 38 h 45"/>
                  <a:gd name="T18" fmla="*/ 60 w 247"/>
                  <a:gd name="T19" fmla="*/ 30 h 45"/>
                  <a:gd name="T20" fmla="*/ 60 w 247"/>
                  <a:gd name="T21" fmla="*/ 23 h 45"/>
                  <a:gd name="T22" fmla="*/ 67 w 247"/>
                  <a:gd name="T23" fmla="*/ 0 h 45"/>
                  <a:gd name="T24" fmla="*/ 75 w 247"/>
                  <a:gd name="T25" fmla="*/ 38 h 45"/>
                  <a:gd name="T26" fmla="*/ 82 w 247"/>
                  <a:gd name="T27" fmla="*/ 15 h 45"/>
                  <a:gd name="T28" fmla="*/ 82 w 247"/>
                  <a:gd name="T29" fmla="*/ 23 h 45"/>
                  <a:gd name="T30" fmla="*/ 90 w 247"/>
                  <a:gd name="T31" fmla="*/ 8 h 45"/>
                  <a:gd name="T32" fmla="*/ 97 w 247"/>
                  <a:gd name="T33" fmla="*/ 30 h 45"/>
                  <a:gd name="T34" fmla="*/ 105 w 247"/>
                  <a:gd name="T35" fmla="*/ 30 h 45"/>
                  <a:gd name="T36" fmla="*/ 105 w 247"/>
                  <a:gd name="T37" fmla="*/ 23 h 45"/>
                  <a:gd name="T38" fmla="*/ 112 w 247"/>
                  <a:gd name="T39" fmla="*/ 8 h 45"/>
                  <a:gd name="T40" fmla="*/ 120 w 247"/>
                  <a:gd name="T41" fmla="*/ 38 h 45"/>
                  <a:gd name="T42" fmla="*/ 127 w 247"/>
                  <a:gd name="T43" fmla="*/ 30 h 45"/>
                  <a:gd name="T44" fmla="*/ 127 w 247"/>
                  <a:gd name="T45" fmla="*/ 23 h 45"/>
                  <a:gd name="T46" fmla="*/ 135 w 247"/>
                  <a:gd name="T47" fmla="*/ 15 h 45"/>
                  <a:gd name="T48" fmla="*/ 142 w 247"/>
                  <a:gd name="T49" fmla="*/ 8 h 45"/>
                  <a:gd name="T50" fmla="*/ 150 w 247"/>
                  <a:gd name="T51" fmla="*/ 45 h 45"/>
                  <a:gd name="T52" fmla="*/ 157 w 247"/>
                  <a:gd name="T53" fmla="*/ 30 h 45"/>
                  <a:gd name="T54" fmla="*/ 157 w 247"/>
                  <a:gd name="T55" fmla="*/ 23 h 45"/>
                  <a:gd name="T56" fmla="*/ 165 w 247"/>
                  <a:gd name="T57" fmla="*/ 8 h 45"/>
                  <a:gd name="T58" fmla="*/ 172 w 247"/>
                  <a:gd name="T59" fmla="*/ 30 h 45"/>
                  <a:gd name="T60" fmla="*/ 180 w 247"/>
                  <a:gd name="T61" fmla="*/ 30 h 45"/>
                  <a:gd name="T62" fmla="*/ 187 w 247"/>
                  <a:gd name="T63" fmla="*/ 30 h 45"/>
                  <a:gd name="T64" fmla="*/ 187 w 247"/>
                  <a:gd name="T65" fmla="*/ 23 h 45"/>
                  <a:gd name="T66" fmla="*/ 195 w 247"/>
                  <a:gd name="T67" fmla="*/ 8 h 45"/>
                  <a:gd name="T68" fmla="*/ 202 w 247"/>
                  <a:gd name="T69" fmla="*/ 30 h 45"/>
                  <a:gd name="T70" fmla="*/ 210 w 247"/>
                  <a:gd name="T71" fmla="*/ 30 h 45"/>
                  <a:gd name="T72" fmla="*/ 210 w 247"/>
                  <a:gd name="T73" fmla="*/ 23 h 45"/>
                  <a:gd name="T74" fmla="*/ 217 w 247"/>
                  <a:gd name="T75" fmla="*/ 8 h 45"/>
                  <a:gd name="T76" fmla="*/ 225 w 247"/>
                  <a:gd name="T77" fmla="*/ 38 h 45"/>
                  <a:gd name="T78" fmla="*/ 232 w 247"/>
                  <a:gd name="T79" fmla="*/ 23 h 45"/>
                  <a:gd name="T80" fmla="*/ 232 w 247"/>
                  <a:gd name="T81" fmla="*/ 23 h 45"/>
                  <a:gd name="T82" fmla="*/ 240 w 247"/>
                  <a:gd name="T83"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45">
                    <a:moveTo>
                      <a:pt x="0" y="8"/>
                    </a:moveTo>
                    <a:lnTo>
                      <a:pt x="0" y="15"/>
                    </a:lnTo>
                    <a:lnTo>
                      <a:pt x="7" y="23"/>
                    </a:lnTo>
                    <a:lnTo>
                      <a:pt x="7" y="38"/>
                    </a:lnTo>
                    <a:lnTo>
                      <a:pt x="7" y="15"/>
                    </a:lnTo>
                    <a:lnTo>
                      <a:pt x="7" y="23"/>
                    </a:lnTo>
                    <a:lnTo>
                      <a:pt x="15" y="30"/>
                    </a:lnTo>
                    <a:lnTo>
                      <a:pt x="15" y="30"/>
                    </a:lnTo>
                    <a:lnTo>
                      <a:pt x="15" y="8"/>
                    </a:lnTo>
                    <a:lnTo>
                      <a:pt x="15" y="23"/>
                    </a:lnTo>
                    <a:lnTo>
                      <a:pt x="22" y="30"/>
                    </a:lnTo>
                    <a:lnTo>
                      <a:pt x="22" y="38"/>
                    </a:lnTo>
                    <a:lnTo>
                      <a:pt x="22" y="8"/>
                    </a:lnTo>
                    <a:lnTo>
                      <a:pt x="22" y="23"/>
                    </a:lnTo>
                    <a:lnTo>
                      <a:pt x="30" y="15"/>
                    </a:lnTo>
                    <a:lnTo>
                      <a:pt x="30" y="30"/>
                    </a:lnTo>
                    <a:lnTo>
                      <a:pt x="30" y="23"/>
                    </a:lnTo>
                    <a:lnTo>
                      <a:pt x="37" y="30"/>
                    </a:lnTo>
                    <a:lnTo>
                      <a:pt x="37" y="30"/>
                    </a:lnTo>
                    <a:lnTo>
                      <a:pt x="37" y="15"/>
                    </a:lnTo>
                    <a:lnTo>
                      <a:pt x="37" y="23"/>
                    </a:lnTo>
                    <a:lnTo>
                      <a:pt x="45" y="30"/>
                    </a:lnTo>
                    <a:lnTo>
                      <a:pt x="45" y="38"/>
                    </a:lnTo>
                    <a:lnTo>
                      <a:pt x="45" y="8"/>
                    </a:lnTo>
                    <a:lnTo>
                      <a:pt x="45" y="23"/>
                    </a:lnTo>
                    <a:lnTo>
                      <a:pt x="52" y="30"/>
                    </a:lnTo>
                    <a:lnTo>
                      <a:pt x="52" y="38"/>
                    </a:lnTo>
                    <a:lnTo>
                      <a:pt x="52" y="8"/>
                    </a:lnTo>
                    <a:lnTo>
                      <a:pt x="52" y="23"/>
                    </a:lnTo>
                    <a:lnTo>
                      <a:pt x="60" y="30"/>
                    </a:lnTo>
                    <a:lnTo>
                      <a:pt x="60" y="30"/>
                    </a:lnTo>
                    <a:lnTo>
                      <a:pt x="60" y="15"/>
                    </a:lnTo>
                    <a:lnTo>
                      <a:pt x="60" y="23"/>
                    </a:lnTo>
                    <a:lnTo>
                      <a:pt x="67" y="30"/>
                    </a:lnTo>
                    <a:lnTo>
                      <a:pt x="67" y="38"/>
                    </a:lnTo>
                    <a:lnTo>
                      <a:pt x="67" y="0"/>
                    </a:lnTo>
                    <a:lnTo>
                      <a:pt x="67" y="38"/>
                    </a:lnTo>
                    <a:lnTo>
                      <a:pt x="75" y="30"/>
                    </a:lnTo>
                    <a:lnTo>
                      <a:pt x="75" y="38"/>
                    </a:lnTo>
                    <a:lnTo>
                      <a:pt x="75" y="0"/>
                    </a:lnTo>
                    <a:lnTo>
                      <a:pt x="75" y="23"/>
                    </a:lnTo>
                    <a:lnTo>
                      <a:pt x="82" y="15"/>
                    </a:lnTo>
                    <a:lnTo>
                      <a:pt x="82" y="38"/>
                    </a:lnTo>
                    <a:lnTo>
                      <a:pt x="82" y="8"/>
                    </a:lnTo>
                    <a:lnTo>
                      <a:pt x="82" y="23"/>
                    </a:lnTo>
                    <a:lnTo>
                      <a:pt x="90" y="15"/>
                    </a:lnTo>
                    <a:lnTo>
                      <a:pt x="90" y="38"/>
                    </a:lnTo>
                    <a:lnTo>
                      <a:pt x="90" y="8"/>
                    </a:lnTo>
                    <a:lnTo>
                      <a:pt x="90" y="23"/>
                    </a:lnTo>
                    <a:lnTo>
                      <a:pt x="97" y="30"/>
                    </a:lnTo>
                    <a:lnTo>
                      <a:pt x="97" y="30"/>
                    </a:lnTo>
                    <a:lnTo>
                      <a:pt x="97" y="15"/>
                    </a:lnTo>
                    <a:lnTo>
                      <a:pt x="97" y="23"/>
                    </a:lnTo>
                    <a:lnTo>
                      <a:pt x="105" y="30"/>
                    </a:lnTo>
                    <a:lnTo>
                      <a:pt x="105" y="38"/>
                    </a:lnTo>
                    <a:lnTo>
                      <a:pt x="105" y="8"/>
                    </a:lnTo>
                    <a:lnTo>
                      <a:pt x="105" y="23"/>
                    </a:lnTo>
                    <a:lnTo>
                      <a:pt x="112" y="30"/>
                    </a:lnTo>
                    <a:lnTo>
                      <a:pt x="112" y="38"/>
                    </a:lnTo>
                    <a:lnTo>
                      <a:pt x="112" y="8"/>
                    </a:lnTo>
                    <a:lnTo>
                      <a:pt x="112" y="23"/>
                    </a:lnTo>
                    <a:lnTo>
                      <a:pt x="120" y="30"/>
                    </a:lnTo>
                    <a:lnTo>
                      <a:pt x="120" y="38"/>
                    </a:lnTo>
                    <a:lnTo>
                      <a:pt x="120" y="8"/>
                    </a:lnTo>
                    <a:lnTo>
                      <a:pt x="120" y="23"/>
                    </a:lnTo>
                    <a:lnTo>
                      <a:pt x="127" y="30"/>
                    </a:lnTo>
                    <a:lnTo>
                      <a:pt x="127" y="30"/>
                    </a:lnTo>
                    <a:lnTo>
                      <a:pt x="127" y="8"/>
                    </a:lnTo>
                    <a:lnTo>
                      <a:pt x="127" y="23"/>
                    </a:lnTo>
                    <a:lnTo>
                      <a:pt x="135" y="15"/>
                    </a:lnTo>
                    <a:lnTo>
                      <a:pt x="135" y="38"/>
                    </a:lnTo>
                    <a:lnTo>
                      <a:pt x="135" y="15"/>
                    </a:lnTo>
                    <a:lnTo>
                      <a:pt x="135" y="30"/>
                    </a:lnTo>
                    <a:lnTo>
                      <a:pt x="142" y="38"/>
                    </a:lnTo>
                    <a:lnTo>
                      <a:pt x="142" y="8"/>
                    </a:lnTo>
                    <a:lnTo>
                      <a:pt x="142" y="23"/>
                    </a:lnTo>
                    <a:lnTo>
                      <a:pt x="150" y="30"/>
                    </a:lnTo>
                    <a:lnTo>
                      <a:pt x="150" y="45"/>
                    </a:lnTo>
                    <a:lnTo>
                      <a:pt x="150" y="0"/>
                    </a:lnTo>
                    <a:lnTo>
                      <a:pt x="150" y="23"/>
                    </a:lnTo>
                    <a:lnTo>
                      <a:pt x="157" y="30"/>
                    </a:lnTo>
                    <a:lnTo>
                      <a:pt x="157" y="38"/>
                    </a:lnTo>
                    <a:lnTo>
                      <a:pt x="157" y="8"/>
                    </a:lnTo>
                    <a:lnTo>
                      <a:pt x="157" y="23"/>
                    </a:lnTo>
                    <a:lnTo>
                      <a:pt x="165" y="30"/>
                    </a:lnTo>
                    <a:lnTo>
                      <a:pt x="165" y="38"/>
                    </a:lnTo>
                    <a:lnTo>
                      <a:pt x="165" y="8"/>
                    </a:lnTo>
                    <a:lnTo>
                      <a:pt x="165" y="30"/>
                    </a:lnTo>
                    <a:lnTo>
                      <a:pt x="172" y="23"/>
                    </a:lnTo>
                    <a:lnTo>
                      <a:pt x="172" y="30"/>
                    </a:lnTo>
                    <a:lnTo>
                      <a:pt x="172" y="15"/>
                    </a:lnTo>
                    <a:lnTo>
                      <a:pt x="172" y="23"/>
                    </a:lnTo>
                    <a:lnTo>
                      <a:pt x="180" y="30"/>
                    </a:lnTo>
                    <a:lnTo>
                      <a:pt x="180" y="15"/>
                    </a:lnTo>
                    <a:lnTo>
                      <a:pt x="180" y="23"/>
                    </a:lnTo>
                    <a:lnTo>
                      <a:pt x="187" y="30"/>
                    </a:lnTo>
                    <a:lnTo>
                      <a:pt x="187" y="30"/>
                    </a:lnTo>
                    <a:lnTo>
                      <a:pt x="187" y="15"/>
                    </a:lnTo>
                    <a:lnTo>
                      <a:pt x="187" y="23"/>
                    </a:lnTo>
                    <a:lnTo>
                      <a:pt x="195" y="30"/>
                    </a:lnTo>
                    <a:lnTo>
                      <a:pt x="195" y="30"/>
                    </a:lnTo>
                    <a:lnTo>
                      <a:pt x="195" y="8"/>
                    </a:lnTo>
                    <a:lnTo>
                      <a:pt x="195" y="23"/>
                    </a:lnTo>
                    <a:lnTo>
                      <a:pt x="202" y="30"/>
                    </a:lnTo>
                    <a:lnTo>
                      <a:pt x="202" y="30"/>
                    </a:lnTo>
                    <a:lnTo>
                      <a:pt x="202" y="15"/>
                    </a:lnTo>
                    <a:lnTo>
                      <a:pt x="202" y="23"/>
                    </a:lnTo>
                    <a:lnTo>
                      <a:pt x="210" y="30"/>
                    </a:lnTo>
                    <a:lnTo>
                      <a:pt x="210" y="30"/>
                    </a:lnTo>
                    <a:lnTo>
                      <a:pt x="210" y="15"/>
                    </a:lnTo>
                    <a:lnTo>
                      <a:pt x="210" y="23"/>
                    </a:lnTo>
                    <a:lnTo>
                      <a:pt x="217" y="15"/>
                    </a:lnTo>
                    <a:lnTo>
                      <a:pt x="217" y="38"/>
                    </a:lnTo>
                    <a:lnTo>
                      <a:pt x="217" y="8"/>
                    </a:lnTo>
                    <a:lnTo>
                      <a:pt x="217" y="15"/>
                    </a:lnTo>
                    <a:lnTo>
                      <a:pt x="225" y="23"/>
                    </a:lnTo>
                    <a:lnTo>
                      <a:pt x="225" y="38"/>
                    </a:lnTo>
                    <a:lnTo>
                      <a:pt x="225" y="8"/>
                    </a:lnTo>
                    <a:lnTo>
                      <a:pt x="225" y="15"/>
                    </a:lnTo>
                    <a:lnTo>
                      <a:pt x="232" y="23"/>
                    </a:lnTo>
                    <a:lnTo>
                      <a:pt x="232" y="38"/>
                    </a:lnTo>
                    <a:lnTo>
                      <a:pt x="232" y="8"/>
                    </a:lnTo>
                    <a:lnTo>
                      <a:pt x="232" y="23"/>
                    </a:lnTo>
                    <a:lnTo>
                      <a:pt x="240" y="30"/>
                    </a:lnTo>
                    <a:lnTo>
                      <a:pt x="240" y="38"/>
                    </a:lnTo>
                    <a:lnTo>
                      <a:pt x="240" y="8"/>
                    </a:lnTo>
                    <a:lnTo>
                      <a:pt x="240" y="23"/>
                    </a:lnTo>
                    <a:lnTo>
                      <a:pt x="24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8" name="Freeform 94"/>
              <p:cNvSpPr>
                <a:spLocks/>
              </p:cNvSpPr>
              <p:nvPr/>
            </p:nvSpPr>
            <p:spPr bwMode="auto">
              <a:xfrm>
                <a:off x="1151" y="569"/>
                <a:ext cx="161" cy="90"/>
              </a:xfrm>
              <a:custGeom>
                <a:avLst/>
                <a:gdLst>
                  <a:gd name="T0" fmla="*/ 0 w 240"/>
                  <a:gd name="T1" fmla="*/ 45 h 90"/>
                  <a:gd name="T2" fmla="*/ 8 w 240"/>
                  <a:gd name="T3" fmla="*/ 30 h 90"/>
                  <a:gd name="T4" fmla="*/ 15 w 240"/>
                  <a:gd name="T5" fmla="*/ 52 h 90"/>
                  <a:gd name="T6" fmla="*/ 23 w 240"/>
                  <a:gd name="T7" fmla="*/ 52 h 90"/>
                  <a:gd name="T8" fmla="*/ 23 w 240"/>
                  <a:gd name="T9" fmla="*/ 45 h 90"/>
                  <a:gd name="T10" fmla="*/ 30 w 240"/>
                  <a:gd name="T11" fmla="*/ 37 h 90"/>
                  <a:gd name="T12" fmla="*/ 38 w 240"/>
                  <a:gd name="T13" fmla="*/ 52 h 90"/>
                  <a:gd name="T14" fmla="*/ 45 w 240"/>
                  <a:gd name="T15" fmla="*/ 37 h 90"/>
                  <a:gd name="T16" fmla="*/ 45 w 240"/>
                  <a:gd name="T17" fmla="*/ 45 h 90"/>
                  <a:gd name="T18" fmla="*/ 53 w 240"/>
                  <a:gd name="T19" fmla="*/ 30 h 90"/>
                  <a:gd name="T20" fmla="*/ 60 w 240"/>
                  <a:gd name="T21" fmla="*/ 60 h 90"/>
                  <a:gd name="T22" fmla="*/ 68 w 240"/>
                  <a:gd name="T23" fmla="*/ 37 h 90"/>
                  <a:gd name="T24" fmla="*/ 68 w 240"/>
                  <a:gd name="T25" fmla="*/ 37 h 90"/>
                  <a:gd name="T26" fmla="*/ 75 w 240"/>
                  <a:gd name="T27" fmla="*/ 15 h 90"/>
                  <a:gd name="T28" fmla="*/ 83 w 240"/>
                  <a:gd name="T29" fmla="*/ 75 h 90"/>
                  <a:gd name="T30" fmla="*/ 90 w 240"/>
                  <a:gd name="T31" fmla="*/ 45 h 90"/>
                  <a:gd name="T32" fmla="*/ 90 w 240"/>
                  <a:gd name="T33" fmla="*/ 45 h 90"/>
                  <a:gd name="T34" fmla="*/ 98 w 240"/>
                  <a:gd name="T35" fmla="*/ 22 h 90"/>
                  <a:gd name="T36" fmla="*/ 105 w 240"/>
                  <a:gd name="T37" fmla="*/ 60 h 90"/>
                  <a:gd name="T38" fmla="*/ 113 w 240"/>
                  <a:gd name="T39" fmla="*/ 45 h 90"/>
                  <a:gd name="T40" fmla="*/ 113 w 240"/>
                  <a:gd name="T41" fmla="*/ 37 h 90"/>
                  <a:gd name="T42" fmla="*/ 120 w 240"/>
                  <a:gd name="T43" fmla="*/ 30 h 90"/>
                  <a:gd name="T44" fmla="*/ 128 w 240"/>
                  <a:gd name="T45" fmla="*/ 60 h 90"/>
                  <a:gd name="T46" fmla="*/ 135 w 240"/>
                  <a:gd name="T47" fmla="*/ 52 h 90"/>
                  <a:gd name="T48" fmla="*/ 135 w 240"/>
                  <a:gd name="T49" fmla="*/ 45 h 90"/>
                  <a:gd name="T50" fmla="*/ 143 w 240"/>
                  <a:gd name="T51" fmla="*/ 22 h 90"/>
                  <a:gd name="T52" fmla="*/ 150 w 240"/>
                  <a:gd name="T53" fmla="*/ 67 h 90"/>
                  <a:gd name="T54" fmla="*/ 158 w 240"/>
                  <a:gd name="T55" fmla="*/ 45 h 90"/>
                  <a:gd name="T56" fmla="*/ 158 w 240"/>
                  <a:gd name="T57" fmla="*/ 45 h 90"/>
                  <a:gd name="T58" fmla="*/ 165 w 240"/>
                  <a:gd name="T59" fmla="*/ 37 h 90"/>
                  <a:gd name="T60" fmla="*/ 173 w 240"/>
                  <a:gd name="T61" fmla="*/ 90 h 90"/>
                  <a:gd name="T62" fmla="*/ 180 w 240"/>
                  <a:gd name="T63" fmla="*/ 52 h 90"/>
                  <a:gd name="T64" fmla="*/ 180 w 240"/>
                  <a:gd name="T65" fmla="*/ 45 h 90"/>
                  <a:gd name="T66" fmla="*/ 188 w 240"/>
                  <a:gd name="T67" fmla="*/ 22 h 90"/>
                  <a:gd name="T68" fmla="*/ 195 w 240"/>
                  <a:gd name="T69" fmla="*/ 60 h 90"/>
                  <a:gd name="T70" fmla="*/ 203 w 240"/>
                  <a:gd name="T71" fmla="*/ 45 h 90"/>
                  <a:gd name="T72" fmla="*/ 203 w 240"/>
                  <a:gd name="T73" fmla="*/ 45 h 90"/>
                  <a:gd name="T74" fmla="*/ 210 w 240"/>
                  <a:gd name="T75" fmla="*/ 15 h 90"/>
                  <a:gd name="T76" fmla="*/ 218 w 240"/>
                  <a:gd name="T77" fmla="*/ 60 h 90"/>
                  <a:gd name="T78" fmla="*/ 225 w 240"/>
                  <a:gd name="T79" fmla="*/ 30 h 90"/>
                  <a:gd name="T80" fmla="*/ 225 w 240"/>
                  <a:gd name="T81" fmla="*/ 60 h 90"/>
                  <a:gd name="T82" fmla="*/ 233 w 240"/>
                  <a:gd name="T83"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2"/>
                    </a:moveTo>
                    <a:lnTo>
                      <a:pt x="0" y="30"/>
                    </a:lnTo>
                    <a:lnTo>
                      <a:pt x="0" y="45"/>
                    </a:lnTo>
                    <a:lnTo>
                      <a:pt x="8" y="52"/>
                    </a:lnTo>
                    <a:lnTo>
                      <a:pt x="8" y="52"/>
                    </a:lnTo>
                    <a:lnTo>
                      <a:pt x="8" y="30"/>
                    </a:lnTo>
                    <a:lnTo>
                      <a:pt x="8" y="45"/>
                    </a:lnTo>
                    <a:lnTo>
                      <a:pt x="15" y="37"/>
                    </a:lnTo>
                    <a:lnTo>
                      <a:pt x="15" y="52"/>
                    </a:lnTo>
                    <a:lnTo>
                      <a:pt x="15" y="30"/>
                    </a:lnTo>
                    <a:lnTo>
                      <a:pt x="15" y="45"/>
                    </a:lnTo>
                    <a:lnTo>
                      <a:pt x="23" y="52"/>
                    </a:lnTo>
                    <a:lnTo>
                      <a:pt x="23" y="52"/>
                    </a:lnTo>
                    <a:lnTo>
                      <a:pt x="23" y="37"/>
                    </a:lnTo>
                    <a:lnTo>
                      <a:pt x="23" y="45"/>
                    </a:lnTo>
                    <a:lnTo>
                      <a:pt x="30" y="52"/>
                    </a:lnTo>
                    <a:lnTo>
                      <a:pt x="30" y="52"/>
                    </a:lnTo>
                    <a:lnTo>
                      <a:pt x="30" y="37"/>
                    </a:lnTo>
                    <a:lnTo>
                      <a:pt x="30" y="45"/>
                    </a:lnTo>
                    <a:lnTo>
                      <a:pt x="38" y="52"/>
                    </a:lnTo>
                    <a:lnTo>
                      <a:pt x="38" y="52"/>
                    </a:lnTo>
                    <a:lnTo>
                      <a:pt x="38" y="30"/>
                    </a:lnTo>
                    <a:lnTo>
                      <a:pt x="38" y="45"/>
                    </a:lnTo>
                    <a:lnTo>
                      <a:pt x="45" y="37"/>
                    </a:lnTo>
                    <a:lnTo>
                      <a:pt x="45" y="52"/>
                    </a:lnTo>
                    <a:lnTo>
                      <a:pt x="45" y="30"/>
                    </a:lnTo>
                    <a:lnTo>
                      <a:pt x="45" y="45"/>
                    </a:lnTo>
                    <a:lnTo>
                      <a:pt x="53" y="52"/>
                    </a:lnTo>
                    <a:lnTo>
                      <a:pt x="53" y="60"/>
                    </a:lnTo>
                    <a:lnTo>
                      <a:pt x="53" y="30"/>
                    </a:lnTo>
                    <a:lnTo>
                      <a:pt x="53" y="37"/>
                    </a:lnTo>
                    <a:lnTo>
                      <a:pt x="60" y="30"/>
                    </a:lnTo>
                    <a:lnTo>
                      <a:pt x="60" y="60"/>
                    </a:lnTo>
                    <a:lnTo>
                      <a:pt x="60" y="22"/>
                    </a:lnTo>
                    <a:lnTo>
                      <a:pt x="60" y="45"/>
                    </a:lnTo>
                    <a:lnTo>
                      <a:pt x="68" y="37"/>
                    </a:lnTo>
                    <a:lnTo>
                      <a:pt x="68" y="60"/>
                    </a:lnTo>
                    <a:lnTo>
                      <a:pt x="68" y="30"/>
                    </a:lnTo>
                    <a:lnTo>
                      <a:pt x="68" y="37"/>
                    </a:lnTo>
                    <a:lnTo>
                      <a:pt x="75" y="45"/>
                    </a:lnTo>
                    <a:lnTo>
                      <a:pt x="75" y="67"/>
                    </a:lnTo>
                    <a:lnTo>
                      <a:pt x="75" y="15"/>
                    </a:lnTo>
                    <a:lnTo>
                      <a:pt x="75" y="60"/>
                    </a:lnTo>
                    <a:lnTo>
                      <a:pt x="83" y="52"/>
                    </a:lnTo>
                    <a:lnTo>
                      <a:pt x="83" y="75"/>
                    </a:lnTo>
                    <a:lnTo>
                      <a:pt x="83" y="22"/>
                    </a:lnTo>
                    <a:lnTo>
                      <a:pt x="83" y="52"/>
                    </a:lnTo>
                    <a:lnTo>
                      <a:pt x="90" y="45"/>
                    </a:lnTo>
                    <a:lnTo>
                      <a:pt x="90" y="67"/>
                    </a:lnTo>
                    <a:lnTo>
                      <a:pt x="90" y="22"/>
                    </a:lnTo>
                    <a:lnTo>
                      <a:pt x="90" y="45"/>
                    </a:lnTo>
                    <a:lnTo>
                      <a:pt x="98" y="52"/>
                    </a:lnTo>
                    <a:lnTo>
                      <a:pt x="98" y="67"/>
                    </a:lnTo>
                    <a:lnTo>
                      <a:pt x="98" y="22"/>
                    </a:lnTo>
                    <a:lnTo>
                      <a:pt x="98" y="45"/>
                    </a:lnTo>
                    <a:lnTo>
                      <a:pt x="105" y="52"/>
                    </a:lnTo>
                    <a:lnTo>
                      <a:pt x="105" y="60"/>
                    </a:lnTo>
                    <a:lnTo>
                      <a:pt x="105" y="30"/>
                    </a:lnTo>
                    <a:lnTo>
                      <a:pt x="105" y="37"/>
                    </a:lnTo>
                    <a:lnTo>
                      <a:pt x="113" y="45"/>
                    </a:lnTo>
                    <a:lnTo>
                      <a:pt x="113" y="60"/>
                    </a:lnTo>
                    <a:lnTo>
                      <a:pt x="113" y="30"/>
                    </a:lnTo>
                    <a:lnTo>
                      <a:pt x="113" y="37"/>
                    </a:lnTo>
                    <a:lnTo>
                      <a:pt x="120" y="45"/>
                    </a:lnTo>
                    <a:lnTo>
                      <a:pt x="120" y="60"/>
                    </a:lnTo>
                    <a:lnTo>
                      <a:pt x="120" y="30"/>
                    </a:lnTo>
                    <a:lnTo>
                      <a:pt x="120" y="52"/>
                    </a:lnTo>
                    <a:lnTo>
                      <a:pt x="128" y="45"/>
                    </a:lnTo>
                    <a:lnTo>
                      <a:pt x="128" y="60"/>
                    </a:lnTo>
                    <a:lnTo>
                      <a:pt x="128" y="37"/>
                    </a:lnTo>
                    <a:lnTo>
                      <a:pt x="128" y="45"/>
                    </a:lnTo>
                    <a:lnTo>
                      <a:pt x="135" y="52"/>
                    </a:lnTo>
                    <a:lnTo>
                      <a:pt x="135" y="60"/>
                    </a:lnTo>
                    <a:lnTo>
                      <a:pt x="135" y="30"/>
                    </a:lnTo>
                    <a:lnTo>
                      <a:pt x="135" y="45"/>
                    </a:lnTo>
                    <a:lnTo>
                      <a:pt x="143" y="37"/>
                    </a:lnTo>
                    <a:lnTo>
                      <a:pt x="143" y="60"/>
                    </a:lnTo>
                    <a:lnTo>
                      <a:pt x="143" y="22"/>
                    </a:lnTo>
                    <a:lnTo>
                      <a:pt x="143" y="52"/>
                    </a:lnTo>
                    <a:lnTo>
                      <a:pt x="150" y="60"/>
                    </a:lnTo>
                    <a:lnTo>
                      <a:pt x="150" y="67"/>
                    </a:lnTo>
                    <a:lnTo>
                      <a:pt x="150" y="22"/>
                    </a:lnTo>
                    <a:lnTo>
                      <a:pt x="150" y="37"/>
                    </a:lnTo>
                    <a:lnTo>
                      <a:pt x="158" y="45"/>
                    </a:lnTo>
                    <a:lnTo>
                      <a:pt x="158" y="60"/>
                    </a:lnTo>
                    <a:lnTo>
                      <a:pt x="158" y="30"/>
                    </a:lnTo>
                    <a:lnTo>
                      <a:pt x="158" y="45"/>
                    </a:lnTo>
                    <a:lnTo>
                      <a:pt x="165" y="52"/>
                    </a:lnTo>
                    <a:lnTo>
                      <a:pt x="165" y="52"/>
                    </a:lnTo>
                    <a:lnTo>
                      <a:pt x="165" y="37"/>
                    </a:lnTo>
                    <a:lnTo>
                      <a:pt x="165" y="45"/>
                    </a:lnTo>
                    <a:lnTo>
                      <a:pt x="173" y="52"/>
                    </a:lnTo>
                    <a:lnTo>
                      <a:pt x="173" y="90"/>
                    </a:lnTo>
                    <a:lnTo>
                      <a:pt x="173" y="7"/>
                    </a:lnTo>
                    <a:lnTo>
                      <a:pt x="173" y="45"/>
                    </a:lnTo>
                    <a:lnTo>
                      <a:pt x="180" y="52"/>
                    </a:lnTo>
                    <a:lnTo>
                      <a:pt x="180" y="75"/>
                    </a:lnTo>
                    <a:lnTo>
                      <a:pt x="180" y="0"/>
                    </a:lnTo>
                    <a:lnTo>
                      <a:pt x="180" y="45"/>
                    </a:lnTo>
                    <a:lnTo>
                      <a:pt x="188" y="52"/>
                    </a:lnTo>
                    <a:lnTo>
                      <a:pt x="188" y="75"/>
                    </a:lnTo>
                    <a:lnTo>
                      <a:pt x="188" y="22"/>
                    </a:lnTo>
                    <a:lnTo>
                      <a:pt x="188" y="45"/>
                    </a:lnTo>
                    <a:lnTo>
                      <a:pt x="195" y="52"/>
                    </a:lnTo>
                    <a:lnTo>
                      <a:pt x="195" y="60"/>
                    </a:lnTo>
                    <a:lnTo>
                      <a:pt x="195" y="22"/>
                    </a:lnTo>
                    <a:lnTo>
                      <a:pt x="195" y="37"/>
                    </a:lnTo>
                    <a:lnTo>
                      <a:pt x="203" y="45"/>
                    </a:lnTo>
                    <a:lnTo>
                      <a:pt x="203" y="67"/>
                    </a:lnTo>
                    <a:lnTo>
                      <a:pt x="203" y="22"/>
                    </a:lnTo>
                    <a:lnTo>
                      <a:pt x="203" y="45"/>
                    </a:lnTo>
                    <a:lnTo>
                      <a:pt x="210" y="37"/>
                    </a:lnTo>
                    <a:lnTo>
                      <a:pt x="210" y="60"/>
                    </a:lnTo>
                    <a:lnTo>
                      <a:pt x="210" y="15"/>
                    </a:lnTo>
                    <a:lnTo>
                      <a:pt x="210" y="52"/>
                    </a:lnTo>
                    <a:lnTo>
                      <a:pt x="218" y="60"/>
                    </a:lnTo>
                    <a:lnTo>
                      <a:pt x="218" y="60"/>
                    </a:lnTo>
                    <a:lnTo>
                      <a:pt x="218" y="15"/>
                    </a:lnTo>
                    <a:lnTo>
                      <a:pt x="218" y="37"/>
                    </a:lnTo>
                    <a:lnTo>
                      <a:pt x="225" y="30"/>
                    </a:lnTo>
                    <a:lnTo>
                      <a:pt x="225" y="75"/>
                    </a:lnTo>
                    <a:lnTo>
                      <a:pt x="225" y="15"/>
                    </a:lnTo>
                    <a:lnTo>
                      <a:pt x="225" y="60"/>
                    </a:lnTo>
                    <a:lnTo>
                      <a:pt x="233" y="52"/>
                    </a:lnTo>
                    <a:lnTo>
                      <a:pt x="233" y="67"/>
                    </a:lnTo>
                    <a:lnTo>
                      <a:pt x="233" y="22"/>
                    </a:lnTo>
                    <a:lnTo>
                      <a:pt x="233" y="60"/>
                    </a:lnTo>
                    <a:lnTo>
                      <a:pt x="240"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19" name="Freeform 95"/>
              <p:cNvSpPr>
                <a:spLocks/>
              </p:cNvSpPr>
              <p:nvPr/>
            </p:nvSpPr>
            <p:spPr bwMode="auto">
              <a:xfrm>
                <a:off x="1312" y="584"/>
                <a:ext cx="161" cy="52"/>
              </a:xfrm>
              <a:custGeom>
                <a:avLst/>
                <a:gdLst>
                  <a:gd name="T0" fmla="*/ 0 w 240"/>
                  <a:gd name="T1" fmla="*/ 37 h 52"/>
                  <a:gd name="T2" fmla="*/ 8 w 240"/>
                  <a:gd name="T3" fmla="*/ 15 h 52"/>
                  <a:gd name="T4" fmla="*/ 15 w 240"/>
                  <a:gd name="T5" fmla="*/ 52 h 52"/>
                  <a:gd name="T6" fmla="*/ 23 w 240"/>
                  <a:gd name="T7" fmla="*/ 30 h 52"/>
                  <a:gd name="T8" fmla="*/ 23 w 240"/>
                  <a:gd name="T9" fmla="*/ 30 h 52"/>
                  <a:gd name="T10" fmla="*/ 30 w 240"/>
                  <a:gd name="T11" fmla="*/ 15 h 52"/>
                  <a:gd name="T12" fmla="*/ 38 w 240"/>
                  <a:gd name="T13" fmla="*/ 52 h 52"/>
                  <a:gd name="T14" fmla="*/ 45 w 240"/>
                  <a:gd name="T15" fmla="*/ 30 h 52"/>
                  <a:gd name="T16" fmla="*/ 45 w 240"/>
                  <a:gd name="T17" fmla="*/ 22 h 52"/>
                  <a:gd name="T18" fmla="*/ 53 w 240"/>
                  <a:gd name="T19" fmla="*/ 22 h 52"/>
                  <a:gd name="T20" fmla="*/ 60 w 240"/>
                  <a:gd name="T21" fmla="*/ 15 h 52"/>
                  <a:gd name="T22" fmla="*/ 68 w 240"/>
                  <a:gd name="T23" fmla="*/ 45 h 52"/>
                  <a:gd name="T24" fmla="*/ 75 w 240"/>
                  <a:gd name="T25" fmla="*/ 37 h 52"/>
                  <a:gd name="T26" fmla="*/ 75 w 240"/>
                  <a:gd name="T27" fmla="*/ 30 h 52"/>
                  <a:gd name="T28" fmla="*/ 83 w 240"/>
                  <a:gd name="T29" fmla="*/ 22 h 52"/>
                  <a:gd name="T30" fmla="*/ 90 w 240"/>
                  <a:gd name="T31" fmla="*/ 37 h 52"/>
                  <a:gd name="T32" fmla="*/ 98 w 240"/>
                  <a:gd name="T33" fmla="*/ 22 h 52"/>
                  <a:gd name="T34" fmla="*/ 98 w 240"/>
                  <a:gd name="T35" fmla="*/ 30 h 52"/>
                  <a:gd name="T36" fmla="*/ 105 w 240"/>
                  <a:gd name="T37" fmla="*/ 22 h 52"/>
                  <a:gd name="T38" fmla="*/ 113 w 240"/>
                  <a:gd name="T39" fmla="*/ 37 h 52"/>
                  <a:gd name="T40" fmla="*/ 120 w 240"/>
                  <a:gd name="T41" fmla="*/ 22 h 52"/>
                  <a:gd name="T42" fmla="*/ 120 w 240"/>
                  <a:gd name="T43" fmla="*/ 37 h 52"/>
                  <a:gd name="T44" fmla="*/ 128 w 240"/>
                  <a:gd name="T45" fmla="*/ 15 h 52"/>
                  <a:gd name="T46" fmla="*/ 135 w 240"/>
                  <a:gd name="T47" fmla="*/ 37 h 52"/>
                  <a:gd name="T48" fmla="*/ 143 w 240"/>
                  <a:gd name="T49" fmla="*/ 22 h 52"/>
                  <a:gd name="T50" fmla="*/ 143 w 240"/>
                  <a:gd name="T51" fmla="*/ 30 h 52"/>
                  <a:gd name="T52" fmla="*/ 150 w 240"/>
                  <a:gd name="T53" fmla="*/ 22 h 52"/>
                  <a:gd name="T54" fmla="*/ 158 w 240"/>
                  <a:gd name="T55" fmla="*/ 37 h 52"/>
                  <a:gd name="T56" fmla="*/ 165 w 240"/>
                  <a:gd name="T57" fmla="*/ 22 h 52"/>
                  <a:gd name="T58" fmla="*/ 165 w 240"/>
                  <a:gd name="T59" fmla="*/ 30 h 52"/>
                  <a:gd name="T60" fmla="*/ 173 w 240"/>
                  <a:gd name="T61" fmla="*/ 22 h 52"/>
                  <a:gd name="T62" fmla="*/ 180 w 240"/>
                  <a:gd name="T63" fmla="*/ 37 h 52"/>
                  <a:gd name="T64" fmla="*/ 188 w 240"/>
                  <a:gd name="T65" fmla="*/ 30 h 52"/>
                  <a:gd name="T66" fmla="*/ 188 w 240"/>
                  <a:gd name="T67" fmla="*/ 22 h 52"/>
                  <a:gd name="T68" fmla="*/ 195 w 240"/>
                  <a:gd name="T69" fmla="*/ 22 h 52"/>
                  <a:gd name="T70" fmla="*/ 203 w 240"/>
                  <a:gd name="T71" fmla="*/ 37 h 52"/>
                  <a:gd name="T72" fmla="*/ 210 w 240"/>
                  <a:gd name="T73" fmla="*/ 22 h 52"/>
                  <a:gd name="T74" fmla="*/ 210 w 240"/>
                  <a:gd name="T75" fmla="*/ 37 h 52"/>
                  <a:gd name="T76" fmla="*/ 218 w 240"/>
                  <a:gd name="T77" fmla="*/ 22 h 52"/>
                  <a:gd name="T78" fmla="*/ 225 w 240"/>
                  <a:gd name="T79" fmla="*/ 37 h 52"/>
                  <a:gd name="T80" fmla="*/ 233 w 240"/>
                  <a:gd name="T81" fmla="*/ 22 h 52"/>
                  <a:gd name="T82" fmla="*/ 233 w 240"/>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52"/>
                    </a:moveTo>
                    <a:lnTo>
                      <a:pt x="0" y="7"/>
                    </a:lnTo>
                    <a:lnTo>
                      <a:pt x="0" y="37"/>
                    </a:lnTo>
                    <a:lnTo>
                      <a:pt x="8" y="30"/>
                    </a:lnTo>
                    <a:lnTo>
                      <a:pt x="8" y="45"/>
                    </a:lnTo>
                    <a:lnTo>
                      <a:pt x="8" y="15"/>
                    </a:lnTo>
                    <a:lnTo>
                      <a:pt x="8" y="22"/>
                    </a:lnTo>
                    <a:lnTo>
                      <a:pt x="15" y="30"/>
                    </a:lnTo>
                    <a:lnTo>
                      <a:pt x="15" y="52"/>
                    </a:lnTo>
                    <a:lnTo>
                      <a:pt x="15" y="0"/>
                    </a:lnTo>
                    <a:lnTo>
                      <a:pt x="15" y="22"/>
                    </a:lnTo>
                    <a:lnTo>
                      <a:pt x="23" y="30"/>
                    </a:lnTo>
                    <a:lnTo>
                      <a:pt x="23" y="52"/>
                    </a:lnTo>
                    <a:lnTo>
                      <a:pt x="23" y="7"/>
                    </a:lnTo>
                    <a:lnTo>
                      <a:pt x="23" y="30"/>
                    </a:lnTo>
                    <a:lnTo>
                      <a:pt x="30" y="37"/>
                    </a:lnTo>
                    <a:lnTo>
                      <a:pt x="30" y="45"/>
                    </a:lnTo>
                    <a:lnTo>
                      <a:pt x="30" y="15"/>
                    </a:lnTo>
                    <a:lnTo>
                      <a:pt x="30" y="30"/>
                    </a:lnTo>
                    <a:lnTo>
                      <a:pt x="38" y="37"/>
                    </a:lnTo>
                    <a:lnTo>
                      <a:pt x="38" y="52"/>
                    </a:lnTo>
                    <a:lnTo>
                      <a:pt x="38" y="7"/>
                    </a:lnTo>
                    <a:lnTo>
                      <a:pt x="38" y="37"/>
                    </a:lnTo>
                    <a:lnTo>
                      <a:pt x="45" y="30"/>
                    </a:lnTo>
                    <a:lnTo>
                      <a:pt x="45" y="45"/>
                    </a:lnTo>
                    <a:lnTo>
                      <a:pt x="45" y="15"/>
                    </a:lnTo>
                    <a:lnTo>
                      <a:pt x="45" y="22"/>
                    </a:lnTo>
                    <a:lnTo>
                      <a:pt x="53" y="30"/>
                    </a:lnTo>
                    <a:lnTo>
                      <a:pt x="53" y="45"/>
                    </a:lnTo>
                    <a:lnTo>
                      <a:pt x="53" y="22"/>
                    </a:lnTo>
                    <a:lnTo>
                      <a:pt x="53" y="30"/>
                    </a:lnTo>
                    <a:lnTo>
                      <a:pt x="60" y="22"/>
                    </a:lnTo>
                    <a:lnTo>
                      <a:pt x="60" y="15"/>
                    </a:lnTo>
                    <a:lnTo>
                      <a:pt x="60" y="45"/>
                    </a:lnTo>
                    <a:lnTo>
                      <a:pt x="68" y="37"/>
                    </a:lnTo>
                    <a:lnTo>
                      <a:pt x="68" y="45"/>
                    </a:lnTo>
                    <a:lnTo>
                      <a:pt x="68" y="22"/>
                    </a:lnTo>
                    <a:lnTo>
                      <a:pt x="68" y="30"/>
                    </a:lnTo>
                    <a:lnTo>
                      <a:pt x="75" y="37"/>
                    </a:lnTo>
                    <a:lnTo>
                      <a:pt x="75" y="37"/>
                    </a:lnTo>
                    <a:lnTo>
                      <a:pt x="75" y="22"/>
                    </a:lnTo>
                    <a:lnTo>
                      <a:pt x="75" y="30"/>
                    </a:lnTo>
                    <a:lnTo>
                      <a:pt x="83" y="22"/>
                    </a:lnTo>
                    <a:lnTo>
                      <a:pt x="83" y="37"/>
                    </a:lnTo>
                    <a:lnTo>
                      <a:pt x="83" y="22"/>
                    </a:lnTo>
                    <a:lnTo>
                      <a:pt x="83" y="30"/>
                    </a:lnTo>
                    <a:lnTo>
                      <a:pt x="90" y="22"/>
                    </a:lnTo>
                    <a:lnTo>
                      <a:pt x="90" y="37"/>
                    </a:lnTo>
                    <a:lnTo>
                      <a:pt x="90" y="22"/>
                    </a:lnTo>
                    <a:lnTo>
                      <a:pt x="90" y="30"/>
                    </a:lnTo>
                    <a:lnTo>
                      <a:pt x="98" y="22"/>
                    </a:lnTo>
                    <a:lnTo>
                      <a:pt x="98" y="37"/>
                    </a:lnTo>
                    <a:lnTo>
                      <a:pt x="98" y="22"/>
                    </a:lnTo>
                    <a:lnTo>
                      <a:pt x="98" y="30"/>
                    </a:lnTo>
                    <a:lnTo>
                      <a:pt x="105" y="37"/>
                    </a:lnTo>
                    <a:lnTo>
                      <a:pt x="105" y="37"/>
                    </a:lnTo>
                    <a:lnTo>
                      <a:pt x="105" y="22"/>
                    </a:lnTo>
                    <a:lnTo>
                      <a:pt x="105" y="30"/>
                    </a:lnTo>
                    <a:lnTo>
                      <a:pt x="113" y="22"/>
                    </a:lnTo>
                    <a:lnTo>
                      <a:pt x="113" y="37"/>
                    </a:lnTo>
                    <a:lnTo>
                      <a:pt x="113" y="22"/>
                    </a:lnTo>
                    <a:lnTo>
                      <a:pt x="113" y="30"/>
                    </a:lnTo>
                    <a:lnTo>
                      <a:pt x="120" y="22"/>
                    </a:lnTo>
                    <a:lnTo>
                      <a:pt x="120" y="45"/>
                    </a:lnTo>
                    <a:lnTo>
                      <a:pt x="120" y="15"/>
                    </a:lnTo>
                    <a:lnTo>
                      <a:pt x="120" y="37"/>
                    </a:lnTo>
                    <a:lnTo>
                      <a:pt x="128" y="30"/>
                    </a:lnTo>
                    <a:lnTo>
                      <a:pt x="128" y="37"/>
                    </a:lnTo>
                    <a:lnTo>
                      <a:pt x="128" y="15"/>
                    </a:lnTo>
                    <a:lnTo>
                      <a:pt x="128" y="30"/>
                    </a:lnTo>
                    <a:lnTo>
                      <a:pt x="135" y="37"/>
                    </a:lnTo>
                    <a:lnTo>
                      <a:pt x="135" y="37"/>
                    </a:lnTo>
                    <a:lnTo>
                      <a:pt x="135" y="22"/>
                    </a:lnTo>
                    <a:lnTo>
                      <a:pt x="135" y="30"/>
                    </a:lnTo>
                    <a:lnTo>
                      <a:pt x="143" y="22"/>
                    </a:lnTo>
                    <a:lnTo>
                      <a:pt x="143" y="37"/>
                    </a:lnTo>
                    <a:lnTo>
                      <a:pt x="143" y="22"/>
                    </a:lnTo>
                    <a:lnTo>
                      <a:pt x="143" y="30"/>
                    </a:lnTo>
                    <a:lnTo>
                      <a:pt x="150" y="22"/>
                    </a:lnTo>
                    <a:lnTo>
                      <a:pt x="150" y="37"/>
                    </a:lnTo>
                    <a:lnTo>
                      <a:pt x="150" y="22"/>
                    </a:lnTo>
                    <a:lnTo>
                      <a:pt x="150" y="30"/>
                    </a:lnTo>
                    <a:lnTo>
                      <a:pt x="158" y="37"/>
                    </a:lnTo>
                    <a:lnTo>
                      <a:pt x="158" y="37"/>
                    </a:lnTo>
                    <a:lnTo>
                      <a:pt x="158" y="15"/>
                    </a:lnTo>
                    <a:lnTo>
                      <a:pt x="158" y="30"/>
                    </a:lnTo>
                    <a:lnTo>
                      <a:pt x="165" y="22"/>
                    </a:lnTo>
                    <a:lnTo>
                      <a:pt x="165" y="45"/>
                    </a:lnTo>
                    <a:lnTo>
                      <a:pt x="165" y="15"/>
                    </a:lnTo>
                    <a:lnTo>
                      <a:pt x="165" y="30"/>
                    </a:lnTo>
                    <a:lnTo>
                      <a:pt x="173" y="37"/>
                    </a:lnTo>
                    <a:lnTo>
                      <a:pt x="173" y="37"/>
                    </a:lnTo>
                    <a:lnTo>
                      <a:pt x="173" y="22"/>
                    </a:lnTo>
                    <a:lnTo>
                      <a:pt x="173" y="37"/>
                    </a:lnTo>
                    <a:lnTo>
                      <a:pt x="180" y="30"/>
                    </a:lnTo>
                    <a:lnTo>
                      <a:pt x="180" y="37"/>
                    </a:lnTo>
                    <a:lnTo>
                      <a:pt x="180" y="22"/>
                    </a:lnTo>
                    <a:lnTo>
                      <a:pt x="180" y="22"/>
                    </a:lnTo>
                    <a:lnTo>
                      <a:pt x="188" y="30"/>
                    </a:lnTo>
                    <a:lnTo>
                      <a:pt x="188" y="37"/>
                    </a:lnTo>
                    <a:lnTo>
                      <a:pt x="188" y="22"/>
                    </a:lnTo>
                    <a:lnTo>
                      <a:pt x="188" y="22"/>
                    </a:lnTo>
                    <a:lnTo>
                      <a:pt x="195" y="30"/>
                    </a:lnTo>
                    <a:lnTo>
                      <a:pt x="195" y="37"/>
                    </a:lnTo>
                    <a:lnTo>
                      <a:pt x="195" y="22"/>
                    </a:lnTo>
                    <a:lnTo>
                      <a:pt x="195" y="37"/>
                    </a:lnTo>
                    <a:lnTo>
                      <a:pt x="203" y="30"/>
                    </a:lnTo>
                    <a:lnTo>
                      <a:pt x="203" y="37"/>
                    </a:lnTo>
                    <a:lnTo>
                      <a:pt x="203" y="22"/>
                    </a:lnTo>
                    <a:lnTo>
                      <a:pt x="203" y="30"/>
                    </a:lnTo>
                    <a:lnTo>
                      <a:pt x="210" y="22"/>
                    </a:lnTo>
                    <a:lnTo>
                      <a:pt x="210" y="45"/>
                    </a:lnTo>
                    <a:lnTo>
                      <a:pt x="210" y="15"/>
                    </a:lnTo>
                    <a:lnTo>
                      <a:pt x="210" y="37"/>
                    </a:lnTo>
                    <a:lnTo>
                      <a:pt x="218" y="30"/>
                    </a:lnTo>
                    <a:lnTo>
                      <a:pt x="218" y="37"/>
                    </a:lnTo>
                    <a:lnTo>
                      <a:pt x="218" y="22"/>
                    </a:lnTo>
                    <a:lnTo>
                      <a:pt x="218" y="37"/>
                    </a:lnTo>
                    <a:lnTo>
                      <a:pt x="225" y="30"/>
                    </a:lnTo>
                    <a:lnTo>
                      <a:pt x="225" y="37"/>
                    </a:lnTo>
                    <a:lnTo>
                      <a:pt x="225" y="22"/>
                    </a:lnTo>
                    <a:lnTo>
                      <a:pt x="225" y="30"/>
                    </a:lnTo>
                    <a:lnTo>
                      <a:pt x="233" y="22"/>
                    </a:lnTo>
                    <a:lnTo>
                      <a:pt x="233" y="37"/>
                    </a:lnTo>
                    <a:lnTo>
                      <a:pt x="233" y="22"/>
                    </a:lnTo>
                    <a:lnTo>
                      <a:pt x="233" y="30"/>
                    </a:lnTo>
                    <a:lnTo>
                      <a:pt x="240" y="22"/>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0" name="Freeform 96"/>
              <p:cNvSpPr>
                <a:spLocks/>
              </p:cNvSpPr>
              <p:nvPr/>
            </p:nvSpPr>
            <p:spPr bwMode="auto">
              <a:xfrm>
                <a:off x="1473" y="591"/>
                <a:ext cx="137" cy="45"/>
              </a:xfrm>
              <a:custGeom>
                <a:avLst/>
                <a:gdLst>
                  <a:gd name="T0" fmla="*/ 0 w 203"/>
                  <a:gd name="T1" fmla="*/ 15 h 45"/>
                  <a:gd name="T2" fmla="*/ 8 w 203"/>
                  <a:gd name="T3" fmla="*/ 30 h 45"/>
                  <a:gd name="T4" fmla="*/ 8 w 203"/>
                  <a:gd name="T5" fmla="*/ 15 h 45"/>
                  <a:gd name="T6" fmla="*/ 15 w 203"/>
                  <a:gd name="T7" fmla="*/ 30 h 45"/>
                  <a:gd name="T8" fmla="*/ 15 w 203"/>
                  <a:gd name="T9" fmla="*/ 15 h 45"/>
                  <a:gd name="T10" fmla="*/ 23 w 203"/>
                  <a:gd name="T11" fmla="*/ 15 h 45"/>
                  <a:gd name="T12" fmla="*/ 23 w 203"/>
                  <a:gd name="T13" fmla="*/ 8 h 45"/>
                  <a:gd name="T14" fmla="*/ 30 w 203"/>
                  <a:gd name="T15" fmla="*/ 15 h 45"/>
                  <a:gd name="T16" fmla="*/ 30 w 203"/>
                  <a:gd name="T17" fmla="*/ 15 h 45"/>
                  <a:gd name="T18" fmla="*/ 38 w 203"/>
                  <a:gd name="T19" fmla="*/ 15 h 45"/>
                  <a:gd name="T20" fmla="*/ 38 w 203"/>
                  <a:gd name="T21" fmla="*/ 15 h 45"/>
                  <a:gd name="T22" fmla="*/ 45 w 203"/>
                  <a:gd name="T23" fmla="*/ 23 h 45"/>
                  <a:gd name="T24" fmla="*/ 45 w 203"/>
                  <a:gd name="T25" fmla="*/ 8 h 45"/>
                  <a:gd name="T26" fmla="*/ 53 w 203"/>
                  <a:gd name="T27" fmla="*/ 23 h 45"/>
                  <a:gd name="T28" fmla="*/ 53 w 203"/>
                  <a:gd name="T29" fmla="*/ 8 h 45"/>
                  <a:gd name="T30" fmla="*/ 60 w 203"/>
                  <a:gd name="T31" fmla="*/ 23 h 45"/>
                  <a:gd name="T32" fmla="*/ 60 w 203"/>
                  <a:gd name="T33" fmla="*/ 15 h 45"/>
                  <a:gd name="T34" fmla="*/ 68 w 203"/>
                  <a:gd name="T35" fmla="*/ 23 h 45"/>
                  <a:gd name="T36" fmla="*/ 68 w 203"/>
                  <a:gd name="T37" fmla="*/ 0 h 45"/>
                  <a:gd name="T38" fmla="*/ 75 w 203"/>
                  <a:gd name="T39" fmla="*/ 30 h 45"/>
                  <a:gd name="T40" fmla="*/ 75 w 203"/>
                  <a:gd name="T41" fmla="*/ 8 h 45"/>
                  <a:gd name="T42" fmla="*/ 83 w 203"/>
                  <a:gd name="T43" fmla="*/ 30 h 45"/>
                  <a:gd name="T44" fmla="*/ 83 w 203"/>
                  <a:gd name="T45" fmla="*/ 15 h 45"/>
                  <a:gd name="T46" fmla="*/ 90 w 203"/>
                  <a:gd name="T47" fmla="*/ 23 h 45"/>
                  <a:gd name="T48" fmla="*/ 90 w 203"/>
                  <a:gd name="T49" fmla="*/ 8 h 45"/>
                  <a:gd name="T50" fmla="*/ 98 w 203"/>
                  <a:gd name="T51" fmla="*/ 30 h 45"/>
                  <a:gd name="T52" fmla="*/ 98 w 203"/>
                  <a:gd name="T53" fmla="*/ 15 h 45"/>
                  <a:gd name="T54" fmla="*/ 105 w 203"/>
                  <a:gd name="T55" fmla="*/ 23 h 45"/>
                  <a:gd name="T56" fmla="*/ 105 w 203"/>
                  <a:gd name="T57" fmla="*/ 15 h 45"/>
                  <a:gd name="T58" fmla="*/ 113 w 203"/>
                  <a:gd name="T59" fmla="*/ 23 h 45"/>
                  <a:gd name="T60" fmla="*/ 113 w 203"/>
                  <a:gd name="T61" fmla="*/ 15 h 45"/>
                  <a:gd name="T62" fmla="*/ 120 w 203"/>
                  <a:gd name="T63" fmla="*/ 15 h 45"/>
                  <a:gd name="T64" fmla="*/ 120 w 203"/>
                  <a:gd name="T65" fmla="*/ 15 h 45"/>
                  <a:gd name="T66" fmla="*/ 128 w 203"/>
                  <a:gd name="T67" fmla="*/ 23 h 45"/>
                  <a:gd name="T68" fmla="*/ 128 w 203"/>
                  <a:gd name="T69" fmla="*/ 15 h 45"/>
                  <a:gd name="T70" fmla="*/ 135 w 203"/>
                  <a:gd name="T71" fmla="*/ 30 h 45"/>
                  <a:gd name="T72" fmla="*/ 135 w 203"/>
                  <a:gd name="T73" fmla="*/ 0 h 45"/>
                  <a:gd name="T74" fmla="*/ 143 w 203"/>
                  <a:gd name="T75" fmla="*/ 23 h 45"/>
                  <a:gd name="T76" fmla="*/ 143 w 203"/>
                  <a:gd name="T77" fmla="*/ 8 h 45"/>
                  <a:gd name="T78" fmla="*/ 150 w 203"/>
                  <a:gd name="T79" fmla="*/ 15 h 45"/>
                  <a:gd name="T80" fmla="*/ 150 w 203"/>
                  <a:gd name="T81" fmla="*/ 8 h 45"/>
                  <a:gd name="T82" fmla="*/ 158 w 203"/>
                  <a:gd name="T83" fmla="*/ 30 h 45"/>
                  <a:gd name="T84" fmla="*/ 158 w 203"/>
                  <a:gd name="T85" fmla="*/ 0 h 45"/>
                  <a:gd name="T86" fmla="*/ 165 w 203"/>
                  <a:gd name="T87" fmla="*/ 30 h 45"/>
                  <a:gd name="T88" fmla="*/ 165 w 203"/>
                  <a:gd name="T89" fmla="*/ 8 h 45"/>
                  <a:gd name="T90" fmla="*/ 173 w 203"/>
                  <a:gd name="T91" fmla="*/ 30 h 45"/>
                  <a:gd name="T92" fmla="*/ 173 w 203"/>
                  <a:gd name="T93" fmla="*/ 8 h 45"/>
                  <a:gd name="T94" fmla="*/ 180 w 203"/>
                  <a:gd name="T95" fmla="*/ 30 h 45"/>
                  <a:gd name="T96" fmla="*/ 180 w 203"/>
                  <a:gd name="T97" fmla="*/ 8 h 45"/>
                  <a:gd name="T98" fmla="*/ 188 w 203"/>
                  <a:gd name="T99" fmla="*/ 30 h 45"/>
                  <a:gd name="T100" fmla="*/ 188 w 203"/>
                  <a:gd name="T101" fmla="*/ 8 h 45"/>
                  <a:gd name="T102" fmla="*/ 195 w 203"/>
                  <a:gd name="T103" fmla="*/ 8 h 45"/>
                  <a:gd name="T104" fmla="*/ 195 w 203"/>
                  <a:gd name="T105"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3" h="45">
                    <a:moveTo>
                      <a:pt x="0" y="30"/>
                    </a:moveTo>
                    <a:lnTo>
                      <a:pt x="0" y="15"/>
                    </a:lnTo>
                    <a:lnTo>
                      <a:pt x="0" y="23"/>
                    </a:lnTo>
                    <a:lnTo>
                      <a:pt x="8" y="30"/>
                    </a:lnTo>
                    <a:lnTo>
                      <a:pt x="8" y="30"/>
                    </a:lnTo>
                    <a:lnTo>
                      <a:pt x="8" y="15"/>
                    </a:lnTo>
                    <a:lnTo>
                      <a:pt x="8" y="23"/>
                    </a:lnTo>
                    <a:lnTo>
                      <a:pt x="15" y="30"/>
                    </a:lnTo>
                    <a:lnTo>
                      <a:pt x="15" y="30"/>
                    </a:lnTo>
                    <a:lnTo>
                      <a:pt x="15" y="15"/>
                    </a:lnTo>
                    <a:lnTo>
                      <a:pt x="15" y="23"/>
                    </a:lnTo>
                    <a:lnTo>
                      <a:pt x="23" y="15"/>
                    </a:lnTo>
                    <a:lnTo>
                      <a:pt x="23" y="30"/>
                    </a:lnTo>
                    <a:lnTo>
                      <a:pt x="23" y="8"/>
                    </a:lnTo>
                    <a:lnTo>
                      <a:pt x="23" y="23"/>
                    </a:lnTo>
                    <a:lnTo>
                      <a:pt x="30" y="15"/>
                    </a:lnTo>
                    <a:lnTo>
                      <a:pt x="30" y="30"/>
                    </a:lnTo>
                    <a:lnTo>
                      <a:pt x="30" y="15"/>
                    </a:lnTo>
                    <a:lnTo>
                      <a:pt x="30" y="23"/>
                    </a:lnTo>
                    <a:lnTo>
                      <a:pt x="38" y="15"/>
                    </a:lnTo>
                    <a:lnTo>
                      <a:pt x="38" y="30"/>
                    </a:lnTo>
                    <a:lnTo>
                      <a:pt x="38" y="15"/>
                    </a:lnTo>
                    <a:lnTo>
                      <a:pt x="38" y="30"/>
                    </a:lnTo>
                    <a:lnTo>
                      <a:pt x="45" y="23"/>
                    </a:lnTo>
                    <a:lnTo>
                      <a:pt x="45" y="38"/>
                    </a:lnTo>
                    <a:lnTo>
                      <a:pt x="45" y="8"/>
                    </a:lnTo>
                    <a:lnTo>
                      <a:pt x="45" y="15"/>
                    </a:lnTo>
                    <a:lnTo>
                      <a:pt x="53" y="23"/>
                    </a:lnTo>
                    <a:lnTo>
                      <a:pt x="53" y="38"/>
                    </a:lnTo>
                    <a:lnTo>
                      <a:pt x="53" y="8"/>
                    </a:lnTo>
                    <a:lnTo>
                      <a:pt x="53" y="15"/>
                    </a:lnTo>
                    <a:lnTo>
                      <a:pt x="60" y="23"/>
                    </a:lnTo>
                    <a:lnTo>
                      <a:pt x="60" y="38"/>
                    </a:lnTo>
                    <a:lnTo>
                      <a:pt x="60" y="15"/>
                    </a:lnTo>
                    <a:lnTo>
                      <a:pt x="60" y="30"/>
                    </a:lnTo>
                    <a:lnTo>
                      <a:pt x="68" y="23"/>
                    </a:lnTo>
                    <a:lnTo>
                      <a:pt x="68" y="38"/>
                    </a:lnTo>
                    <a:lnTo>
                      <a:pt x="68" y="0"/>
                    </a:lnTo>
                    <a:lnTo>
                      <a:pt x="68" y="23"/>
                    </a:lnTo>
                    <a:lnTo>
                      <a:pt x="75" y="30"/>
                    </a:lnTo>
                    <a:lnTo>
                      <a:pt x="75" y="38"/>
                    </a:lnTo>
                    <a:lnTo>
                      <a:pt x="75" y="8"/>
                    </a:lnTo>
                    <a:lnTo>
                      <a:pt x="75" y="23"/>
                    </a:lnTo>
                    <a:lnTo>
                      <a:pt x="83" y="30"/>
                    </a:lnTo>
                    <a:lnTo>
                      <a:pt x="83" y="30"/>
                    </a:lnTo>
                    <a:lnTo>
                      <a:pt x="83" y="15"/>
                    </a:lnTo>
                    <a:lnTo>
                      <a:pt x="83" y="30"/>
                    </a:lnTo>
                    <a:lnTo>
                      <a:pt x="90" y="23"/>
                    </a:lnTo>
                    <a:lnTo>
                      <a:pt x="90" y="30"/>
                    </a:lnTo>
                    <a:lnTo>
                      <a:pt x="90" y="8"/>
                    </a:lnTo>
                    <a:lnTo>
                      <a:pt x="90" y="23"/>
                    </a:lnTo>
                    <a:lnTo>
                      <a:pt x="98" y="30"/>
                    </a:lnTo>
                    <a:lnTo>
                      <a:pt x="98" y="30"/>
                    </a:lnTo>
                    <a:lnTo>
                      <a:pt x="98" y="15"/>
                    </a:lnTo>
                    <a:lnTo>
                      <a:pt x="98" y="15"/>
                    </a:lnTo>
                    <a:lnTo>
                      <a:pt x="105" y="23"/>
                    </a:lnTo>
                    <a:lnTo>
                      <a:pt x="105" y="30"/>
                    </a:lnTo>
                    <a:lnTo>
                      <a:pt x="105" y="15"/>
                    </a:lnTo>
                    <a:lnTo>
                      <a:pt x="105" y="30"/>
                    </a:lnTo>
                    <a:lnTo>
                      <a:pt x="113" y="23"/>
                    </a:lnTo>
                    <a:lnTo>
                      <a:pt x="113" y="30"/>
                    </a:lnTo>
                    <a:lnTo>
                      <a:pt x="113" y="15"/>
                    </a:lnTo>
                    <a:lnTo>
                      <a:pt x="113" y="23"/>
                    </a:lnTo>
                    <a:lnTo>
                      <a:pt x="120" y="15"/>
                    </a:lnTo>
                    <a:lnTo>
                      <a:pt x="120" y="30"/>
                    </a:lnTo>
                    <a:lnTo>
                      <a:pt x="120" y="15"/>
                    </a:lnTo>
                    <a:lnTo>
                      <a:pt x="120" y="15"/>
                    </a:lnTo>
                    <a:lnTo>
                      <a:pt x="128" y="23"/>
                    </a:lnTo>
                    <a:lnTo>
                      <a:pt x="128" y="30"/>
                    </a:lnTo>
                    <a:lnTo>
                      <a:pt x="128" y="15"/>
                    </a:lnTo>
                    <a:lnTo>
                      <a:pt x="128" y="23"/>
                    </a:lnTo>
                    <a:lnTo>
                      <a:pt x="135" y="30"/>
                    </a:lnTo>
                    <a:lnTo>
                      <a:pt x="135" y="38"/>
                    </a:lnTo>
                    <a:lnTo>
                      <a:pt x="135" y="0"/>
                    </a:lnTo>
                    <a:lnTo>
                      <a:pt x="135" y="30"/>
                    </a:lnTo>
                    <a:lnTo>
                      <a:pt x="143" y="23"/>
                    </a:lnTo>
                    <a:lnTo>
                      <a:pt x="143" y="45"/>
                    </a:lnTo>
                    <a:lnTo>
                      <a:pt x="143" y="8"/>
                    </a:lnTo>
                    <a:lnTo>
                      <a:pt x="143" y="23"/>
                    </a:lnTo>
                    <a:lnTo>
                      <a:pt x="150" y="15"/>
                    </a:lnTo>
                    <a:lnTo>
                      <a:pt x="150" y="45"/>
                    </a:lnTo>
                    <a:lnTo>
                      <a:pt x="150" y="8"/>
                    </a:lnTo>
                    <a:lnTo>
                      <a:pt x="150" y="23"/>
                    </a:lnTo>
                    <a:lnTo>
                      <a:pt x="158" y="30"/>
                    </a:lnTo>
                    <a:lnTo>
                      <a:pt x="158" y="38"/>
                    </a:lnTo>
                    <a:lnTo>
                      <a:pt x="158" y="0"/>
                    </a:lnTo>
                    <a:lnTo>
                      <a:pt x="158" y="23"/>
                    </a:lnTo>
                    <a:lnTo>
                      <a:pt x="165" y="30"/>
                    </a:lnTo>
                    <a:lnTo>
                      <a:pt x="165" y="45"/>
                    </a:lnTo>
                    <a:lnTo>
                      <a:pt x="165" y="8"/>
                    </a:lnTo>
                    <a:lnTo>
                      <a:pt x="165" y="23"/>
                    </a:lnTo>
                    <a:lnTo>
                      <a:pt x="173" y="30"/>
                    </a:lnTo>
                    <a:lnTo>
                      <a:pt x="173" y="30"/>
                    </a:lnTo>
                    <a:lnTo>
                      <a:pt x="173" y="8"/>
                    </a:lnTo>
                    <a:lnTo>
                      <a:pt x="173" y="23"/>
                    </a:lnTo>
                    <a:lnTo>
                      <a:pt x="180" y="30"/>
                    </a:lnTo>
                    <a:lnTo>
                      <a:pt x="180" y="38"/>
                    </a:lnTo>
                    <a:lnTo>
                      <a:pt x="180" y="8"/>
                    </a:lnTo>
                    <a:lnTo>
                      <a:pt x="180" y="23"/>
                    </a:lnTo>
                    <a:lnTo>
                      <a:pt x="188" y="30"/>
                    </a:lnTo>
                    <a:lnTo>
                      <a:pt x="188" y="38"/>
                    </a:lnTo>
                    <a:lnTo>
                      <a:pt x="188" y="8"/>
                    </a:lnTo>
                    <a:lnTo>
                      <a:pt x="188" y="15"/>
                    </a:lnTo>
                    <a:lnTo>
                      <a:pt x="195" y="8"/>
                    </a:lnTo>
                    <a:lnTo>
                      <a:pt x="195" y="38"/>
                    </a:lnTo>
                    <a:lnTo>
                      <a:pt x="195" y="23"/>
                    </a:lnTo>
                    <a:lnTo>
                      <a:pt x="20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1" name="Freeform 97"/>
              <p:cNvSpPr>
                <a:spLocks/>
              </p:cNvSpPr>
              <p:nvPr/>
            </p:nvSpPr>
            <p:spPr bwMode="auto">
              <a:xfrm>
                <a:off x="314" y="666"/>
                <a:ext cx="161" cy="60"/>
              </a:xfrm>
              <a:custGeom>
                <a:avLst/>
                <a:gdLst>
                  <a:gd name="T0" fmla="*/ 0 w 240"/>
                  <a:gd name="T1" fmla="*/ 8 h 60"/>
                  <a:gd name="T2" fmla="*/ 8 w 240"/>
                  <a:gd name="T3" fmla="*/ 30 h 60"/>
                  <a:gd name="T4" fmla="*/ 15 w 240"/>
                  <a:gd name="T5" fmla="*/ 23 h 60"/>
                  <a:gd name="T6" fmla="*/ 15 w 240"/>
                  <a:gd name="T7" fmla="*/ 23 h 60"/>
                  <a:gd name="T8" fmla="*/ 23 w 240"/>
                  <a:gd name="T9" fmla="*/ 23 h 60"/>
                  <a:gd name="T10" fmla="*/ 30 w 240"/>
                  <a:gd name="T11" fmla="*/ 30 h 60"/>
                  <a:gd name="T12" fmla="*/ 38 w 240"/>
                  <a:gd name="T13" fmla="*/ 30 h 60"/>
                  <a:gd name="T14" fmla="*/ 38 w 240"/>
                  <a:gd name="T15" fmla="*/ 30 h 60"/>
                  <a:gd name="T16" fmla="*/ 45 w 240"/>
                  <a:gd name="T17" fmla="*/ 23 h 60"/>
                  <a:gd name="T18" fmla="*/ 53 w 240"/>
                  <a:gd name="T19" fmla="*/ 38 h 60"/>
                  <a:gd name="T20" fmla="*/ 60 w 240"/>
                  <a:gd name="T21" fmla="*/ 23 h 60"/>
                  <a:gd name="T22" fmla="*/ 60 w 240"/>
                  <a:gd name="T23" fmla="*/ 30 h 60"/>
                  <a:gd name="T24" fmla="*/ 68 w 240"/>
                  <a:gd name="T25" fmla="*/ 8 h 60"/>
                  <a:gd name="T26" fmla="*/ 75 w 240"/>
                  <a:gd name="T27" fmla="*/ 38 h 60"/>
                  <a:gd name="T28" fmla="*/ 83 w 240"/>
                  <a:gd name="T29" fmla="*/ 30 h 60"/>
                  <a:gd name="T30" fmla="*/ 83 w 240"/>
                  <a:gd name="T31" fmla="*/ 30 h 60"/>
                  <a:gd name="T32" fmla="*/ 90 w 240"/>
                  <a:gd name="T33" fmla="*/ 15 h 60"/>
                  <a:gd name="T34" fmla="*/ 98 w 240"/>
                  <a:gd name="T35" fmla="*/ 30 h 60"/>
                  <a:gd name="T36" fmla="*/ 105 w 240"/>
                  <a:gd name="T37" fmla="*/ 30 h 60"/>
                  <a:gd name="T38" fmla="*/ 105 w 240"/>
                  <a:gd name="T39" fmla="*/ 30 h 60"/>
                  <a:gd name="T40" fmla="*/ 113 w 240"/>
                  <a:gd name="T41" fmla="*/ 0 h 60"/>
                  <a:gd name="T42" fmla="*/ 120 w 240"/>
                  <a:gd name="T43" fmla="*/ 38 h 60"/>
                  <a:gd name="T44" fmla="*/ 128 w 240"/>
                  <a:gd name="T45" fmla="*/ 23 h 60"/>
                  <a:gd name="T46" fmla="*/ 128 w 240"/>
                  <a:gd name="T47" fmla="*/ 30 h 60"/>
                  <a:gd name="T48" fmla="*/ 135 w 240"/>
                  <a:gd name="T49" fmla="*/ 15 h 60"/>
                  <a:gd name="T50" fmla="*/ 143 w 240"/>
                  <a:gd name="T51" fmla="*/ 38 h 60"/>
                  <a:gd name="T52" fmla="*/ 150 w 240"/>
                  <a:gd name="T53" fmla="*/ 30 h 60"/>
                  <a:gd name="T54" fmla="*/ 150 w 240"/>
                  <a:gd name="T55" fmla="*/ 23 h 60"/>
                  <a:gd name="T56" fmla="*/ 158 w 240"/>
                  <a:gd name="T57" fmla="*/ 0 h 60"/>
                  <a:gd name="T58" fmla="*/ 165 w 240"/>
                  <a:gd name="T59" fmla="*/ 38 h 60"/>
                  <a:gd name="T60" fmla="*/ 173 w 240"/>
                  <a:gd name="T61" fmla="*/ 23 h 60"/>
                  <a:gd name="T62" fmla="*/ 173 w 240"/>
                  <a:gd name="T63" fmla="*/ 30 h 60"/>
                  <a:gd name="T64" fmla="*/ 180 w 240"/>
                  <a:gd name="T65" fmla="*/ 8 h 60"/>
                  <a:gd name="T66" fmla="*/ 188 w 240"/>
                  <a:gd name="T67" fmla="*/ 45 h 60"/>
                  <a:gd name="T68" fmla="*/ 195 w 240"/>
                  <a:gd name="T69" fmla="*/ 30 h 60"/>
                  <a:gd name="T70" fmla="*/ 195 w 240"/>
                  <a:gd name="T71" fmla="*/ 23 h 60"/>
                  <a:gd name="T72" fmla="*/ 203 w 240"/>
                  <a:gd name="T73" fmla="*/ 8 h 60"/>
                  <a:gd name="T74" fmla="*/ 210 w 240"/>
                  <a:gd name="T75" fmla="*/ 38 h 60"/>
                  <a:gd name="T76" fmla="*/ 218 w 240"/>
                  <a:gd name="T77" fmla="*/ 23 h 60"/>
                  <a:gd name="T78" fmla="*/ 218 w 240"/>
                  <a:gd name="T79" fmla="*/ 30 h 60"/>
                  <a:gd name="T80" fmla="*/ 225 w 240"/>
                  <a:gd name="T81" fmla="*/ 15 h 60"/>
                  <a:gd name="T82" fmla="*/ 233 w 240"/>
                  <a:gd name="T83"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23"/>
                    </a:moveTo>
                    <a:lnTo>
                      <a:pt x="0" y="45"/>
                    </a:lnTo>
                    <a:lnTo>
                      <a:pt x="0" y="8"/>
                    </a:lnTo>
                    <a:lnTo>
                      <a:pt x="0" y="23"/>
                    </a:lnTo>
                    <a:lnTo>
                      <a:pt x="8" y="30"/>
                    </a:lnTo>
                    <a:lnTo>
                      <a:pt x="8" y="30"/>
                    </a:lnTo>
                    <a:lnTo>
                      <a:pt x="8" y="23"/>
                    </a:lnTo>
                    <a:lnTo>
                      <a:pt x="8" y="30"/>
                    </a:lnTo>
                    <a:lnTo>
                      <a:pt x="15" y="23"/>
                    </a:lnTo>
                    <a:lnTo>
                      <a:pt x="15" y="30"/>
                    </a:lnTo>
                    <a:lnTo>
                      <a:pt x="15" y="23"/>
                    </a:lnTo>
                    <a:lnTo>
                      <a:pt x="15" y="23"/>
                    </a:lnTo>
                    <a:lnTo>
                      <a:pt x="23" y="30"/>
                    </a:lnTo>
                    <a:lnTo>
                      <a:pt x="23" y="30"/>
                    </a:lnTo>
                    <a:lnTo>
                      <a:pt x="23" y="23"/>
                    </a:lnTo>
                    <a:lnTo>
                      <a:pt x="23" y="23"/>
                    </a:lnTo>
                    <a:lnTo>
                      <a:pt x="30" y="30"/>
                    </a:lnTo>
                    <a:lnTo>
                      <a:pt x="30" y="30"/>
                    </a:lnTo>
                    <a:lnTo>
                      <a:pt x="30" y="23"/>
                    </a:lnTo>
                    <a:lnTo>
                      <a:pt x="30" y="23"/>
                    </a:lnTo>
                    <a:lnTo>
                      <a:pt x="38" y="30"/>
                    </a:lnTo>
                    <a:lnTo>
                      <a:pt x="38" y="30"/>
                    </a:lnTo>
                    <a:lnTo>
                      <a:pt x="38" y="23"/>
                    </a:lnTo>
                    <a:lnTo>
                      <a:pt x="38" y="30"/>
                    </a:lnTo>
                    <a:lnTo>
                      <a:pt x="45" y="23"/>
                    </a:lnTo>
                    <a:lnTo>
                      <a:pt x="45" y="30"/>
                    </a:lnTo>
                    <a:lnTo>
                      <a:pt x="45" y="23"/>
                    </a:lnTo>
                    <a:lnTo>
                      <a:pt x="45" y="30"/>
                    </a:lnTo>
                    <a:lnTo>
                      <a:pt x="53" y="23"/>
                    </a:lnTo>
                    <a:lnTo>
                      <a:pt x="53" y="38"/>
                    </a:lnTo>
                    <a:lnTo>
                      <a:pt x="53" y="15"/>
                    </a:lnTo>
                    <a:lnTo>
                      <a:pt x="53" y="30"/>
                    </a:lnTo>
                    <a:lnTo>
                      <a:pt x="60" y="23"/>
                    </a:lnTo>
                    <a:lnTo>
                      <a:pt x="60" y="45"/>
                    </a:lnTo>
                    <a:lnTo>
                      <a:pt x="60" y="8"/>
                    </a:lnTo>
                    <a:lnTo>
                      <a:pt x="60" y="30"/>
                    </a:lnTo>
                    <a:lnTo>
                      <a:pt x="68" y="23"/>
                    </a:lnTo>
                    <a:lnTo>
                      <a:pt x="68" y="38"/>
                    </a:lnTo>
                    <a:lnTo>
                      <a:pt x="68" y="8"/>
                    </a:lnTo>
                    <a:lnTo>
                      <a:pt x="68" y="23"/>
                    </a:lnTo>
                    <a:lnTo>
                      <a:pt x="75" y="30"/>
                    </a:lnTo>
                    <a:lnTo>
                      <a:pt x="75" y="38"/>
                    </a:lnTo>
                    <a:lnTo>
                      <a:pt x="75" y="8"/>
                    </a:lnTo>
                    <a:lnTo>
                      <a:pt x="75" y="23"/>
                    </a:lnTo>
                    <a:lnTo>
                      <a:pt x="83" y="30"/>
                    </a:lnTo>
                    <a:lnTo>
                      <a:pt x="83" y="38"/>
                    </a:lnTo>
                    <a:lnTo>
                      <a:pt x="83" y="15"/>
                    </a:lnTo>
                    <a:lnTo>
                      <a:pt x="83" y="30"/>
                    </a:lnTo>
                    <a:lnTo>
                      <a:pt x="90" y="23"/>
                    </a:lnTo>
                    <a:lnTo>
                      <a:pt x="90" y="30"/>
                    </a:lnTo>
                    <a:lnTo>
                      <a:pt x="90" y="15"/>
                    </a:lnTo>
                    <a:lnTo>
                      <a:pt x="90" y="23"/>
                    </a:lnTo>
                    <a:lnTo>
                      <a:pt x="98" y="30"/>
                    </a:lnTo>
                    <a:lnTo>
                      <a:pt x="98" y="30"/>
                    </a:lnTo>
                    <a:lnTo>
                      <a:pt x="98" y="15"/>
                    </a:lnTo>
                    <a:lnTo>
                      <a:pt x="98" y="23"/>
                    </a:lnTo>
                    <a:lnTo>
                      <a:pt x="105" y="30"/>
                    </a:lnTo>
                    <a:lnTo>
                      <a:pt x="105" y="38"/>
                    </a:lnTo>
                    <a:lnTo>
                      <a:pt x="105" y="15"/>
                    </a:lnTo>
                    <a:lnTo>
                      <a:pt x="105" y="30"/>
                    </a:lnTo>
                    <a:lnTo>
                      <a:pt x="113" y="23"/>
                    </a:lnTo>
                    <a:lnTo>
                      <a:pt x="113" y="60"/>
                    </a:lnTo>
                    <a:lnTo>
                      <a:pt x="113" y="0"/>
                    </a:lnTo>
                    <a:lnTo>
                      <a:pt x="113" y="23"/>
                    </a:lnTo>
                    <a:lnTo>
                      <a:pt x="120" y="30"/>
                    </a:lnTo>
                    <a:lnTo>
                      <a:pt x="120" y="38"/>
                    </a:lnTo>
                    <a:lnTo>
                      <a:pt x="120" y="8"/>
                    </a:lnTo>
                    <a:lnTo>
                      <a:pt x="120" y="30"/>
                    </a:lnTo>
                    <a:lnTo>
                      <a:pt x="128" y="23"/>
                    </a:lnTo>
                    <a:lnTo>
                      <a:pt x="128" y="45"/>
                    </a:lnTo>
                    <a:lnTo>
                      <a:pt x="128" y="8"/>
                    </a:lnTo>
                    <a:lnTo>
                      <a:pt x="128" y="30"/>
                    </a:lnTo>
                    <a:lnTo>
                      <a:pt x="135" y="23"/>
                    </a:lnTo>
                    <a:lnTo>
                      <a:pt x="135" y="38"/>
                    </a:lnTo>
                    <a:lnTo>
                      <a:pt x="135" y="15"/>
                    </a:lnTo>
                    <a:lnTo>
                      <a:pt x="135" y="30"/>
                    </a:lnTo>
                    <a:lnTo>
                      <a:pt x="143" y="23"/>
                    </a:lnTo>
                    <a:lnTo>
                      <a:pt x="143" y="38"/>
                    </a:lnTo>
                    <a:lnTo>
                      <a:pt x="143" y="15"/>
                    </a:lnTo>
                    <a:lnTo>
                      <a:pt x="143" y="23"/>
                    </a:lnTo>
                    <a:lnTo>
                      <a:pt x="150" y="30"/>
                    </a:lnTo>
                    <a:lnTo>
                      <a:pt x="150" y="45"/>
                    </a:lnTo>
                    <a:lnTo>
                      <a:pt x="150" y="8"/>
                    </a:lnTo>
                    <a:lnTo>
                      <a:pt x="150" y="23"/>
                    </a:lnTo>
                    <a:lnTo>
                      <a:pt x="158" y="15"/>
                    </a:lnTo>
                    <a:lnTo>
                      <a:pt x="158" y="38"/>
                    </a:lnTo>
                    <a:lnTo>
                      <a:pt x="158" y="0"/>
                    </a:lnTo>
                    <a:lnTo>
                      <a:pt x="158" y="38"/>
                    </a:lnTo>
                    <a:lnTo>
                      <a:pt x="165" y="30"/>
                    </a:lnTo>
                    <a:lnTo>
                      <a:pt x="165" y="38"/>
                    </a:lnTo>
                    <a:lnTo>
                      <a:pt x="165" y="8"/>
                    </a:lnTo>
                    <a:lnTo>
                      <a:pt x="165" y="30"/>
                    </a:lnTo>
                    <a:lnTo>
                      <a:pt x="173" y="23"/>
                    </a:lnTo>
                    <a:lnTo>
                      <a:pt x="173" y="38"/>
                    </a:lnTo>
                    <a:lnTo>
                      <a:pt x="173" y="8"/>
                    </a:lnTo>
                    <a:lnTo>
                      <a:pt x="173" y="30"/>
                    </a:lnTo>
                    <a:lnTo>
                      <a:pt x="180" y="23"/>
                    </a:lnTo>
                    <a:lnTo>
                      <a:pt x="180" y="38"/>
                    </a:lnTo>
                    <a:lnTo>
                      <a:pt x="180" y="8"/>
                    </a:lnTo>
                    <a:lnTo>
                      <a:pt x="180" y="30"/>
                    </a:lnTo>
                    <a:lnTo>
                      <a:pt x="188" y="23"/>
                    </a:lnTo>
                    <a:lnTo>
                      <a:pt x="188" y="45"/>
                    </a:lnTo>
                    <a:lnTo>
                      <a:pt x="188" y="15"/>
                    </a:lnTo>
                    <a:lnTo>
                      <a:pt x="188" y="23"/>
                    </a:lnTo>
                    <a:lnTo>
                      <a:pt x="195" y="30"/>
                    </a:lnTo>
                    <a:lnTo>
                      <a:pt x="195" y="38"/>
                    </a:lnTo>
                    <a:lnTo>
                      <a:pt x="195" y="15"/>
                    </a:lnTo>
                    <a:lnTo>
                      <a:pt x="195" y="23"/>
                    </a:lnTo>
                    <a:lnTo>
                      <a:pt x="203" y="30"/>
                    </a:lnTo>
                    <a:lnTo>
                      <a:pt x="203" y="38"/>
                    </a:lnTo>
                    <a:lnTo>
                      <a:pt x="203" y="8"/>
                    </a:lnTo>
                    <a:lnTo>
                      <a:pt x="203" y="30"/>
                    </a:lnTo>
                    <a:lnTo>
                      <a:pt x="210" y="23"/>
                    </a:lnTo>
                    <a:lnTo>
                      <a:pt x="210" y="38"/>
                    </a:lnTo>
                    <a:lnTo>
                      <a:pt x="210" y="8"/>
                    </a:lnTo>
                    <a:lnTo>
                      <a:pt x="210" y="30"/>
                    </a:lnTo>
                    <a:lnTo>
                      <a:pt x="218" y="23"/>
                    </a:lnTo>
                    <a:lnTo>
                      <a:pt x="218" y="38"/>
                    </a:lnTo>
                    <a:lnTo>
                      <a:pt x="218" y="15"/>
                    </a:lnTo>
                    <a:lnTo>
                      <a:pt x="218" y="30"/>
                    </a:lnTo>
                    <a:lnTo>
                      <a:pt x="225" y="23"/>
                    </a:lnTo>
                    <a:lnTo>
                      <a:pt x="225" y="38"/>
                    </a:lnTo>
                    <a:lnTo>
                      <a:pt x="225" y="15"/>
                    </a:lnTo>
                    <a:lnTo>
                      <a:pt x="233" y="23"/>
                    </a:lnTo>
                    <a:lnTo>
                      <a:pt x="233" y="38"/>
                    </a:lnTo>
                    <a:lnTo>
                      <a:pt x="233" y="15"/>
                    </a:lnTo>
                    <a:lnTo>
                      <a:pt x="233" y="30"/>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2" name="Freeform 98"/>
              <p:cNvSpPr>
                <a:spLocks/>
              </p:cNvSpPr>
              <p:nvPr/>
            </p:nvSpPr>
            <p:spPr bwMode="auto">
              <a:xfrm>
                <a:off x="475" y="666"/>
                <a:ext cx="162" cy="45"/>
              </a:xfrm>
              <a:custGeom>
                <a:avLst/>
                <a:gdLst>
                  <a:gd name="T0" fmla="*/ 0 w 240"/>
                  <a:gd name="T1" fmla="*/ 23 h 45"/>
                  <a:gd name="T2" fmla="*/ 8 w 240"/>
                  <a:gd name="T3" fmla="*/ 38 h 45"/>
                  <a:gd name="T4" fmla="*/ 15 w 240"/>
                  <a:gd name="T5" fmla="*/ 23 h 45"/>
                  <a:gd name="T6" fmla="*/ 15 w 240"/>
                  <a:gd name="T7" fmla="*/ 23 h 45"/>
                  <a:gd name="T8" fmla="*/ 23 w 240"/>
                  <a:gd name="T9" fmla="*/ 8 h 45"/>
                  <a:gd name="T10" fmla="*/ 30 w 240"/>
                  <a:gd name="T11" fmla="*/ 38 h 45"/>
                  <a:gd name="T12" fmla="*/ 38 w 240"/>
                  <a:gd name="T13" fmla="*/ 30 h 45"/>
                  <a:gd name="T14" fmla="*/ 38 w 240"/>
                  <a:gd name="T15" fmla="*/ 23 h 45"/>
                  <a:gd name="T16" fmla="*/ 45 w 240"/>
                  <a:gd name="T17" fmla="*/ 23 h 45"/>
                  <a:gd name="T18" fmla="*/ 53 w 240"/>
                  <a:gd name="T19" fmla="*/ 45 h 45"/>
                  <a:gd name="T20" fmla="*/ 60 w 240"/>
                  <a:gd name="T21" fmla="*/ 23 h 45"/>
                  <a:gd name="T22" fmla="*/ 60 w 240"/>
                  <a:gd name="T23" fmla="*/ 23 h 45"/>
                  <a:gd name="T24" fmla="*/ 68 w 240"/>
                  <a:gd name="T25" fmla="*/ 15 h 45"/>
                  <a:gd name="T26" fmla="*/ 75 w 240"/>
                  <a:gd name="T27" fmla="*/ 38 h 45"/>
                  <a:gd name="T28" fmla="*/ 83 w 240"/>
                  <a:gd name="T29" fmla="*/ 30 h 45"/>
                  <a:gd name="T30" fmla="*/ 83 w 240"/>
                  <a:gd name="T31" fmla="*/ 38 h 45"/>
                  <a:gd name="T32" fmla="*/ 90 w 240"/>
                  <a:gd name="T33" fmla="*/ 15 h 45"/>
                  <a:gd name="T34" fmla="*/ 98 w 240"/>
                  <a:gd name="T35" fmla="*/ 38 h 45"/>
                  <a:gd name="T36" fmla="*/ 105 w 240"/>
                  <a:gd name="T37" fmla="*/ 30 h 45"/>
                  <a:gd name="T38" fmla="*/ 105 w 240"/>
                  <a:gd name="T39" fmla="*/ 23 h 45"/>
                  <a:gd name="T40" fmla="*/ 113 w 240"/>
                  <a:gd name="T41" fmla="*/ 30 h 45"/>
                  <a:gd name="T42" fmla="*/ 120 w 240"/>
                  <a:gd name="T43" fmla="*/ 8 h 45"/>
                  <a:gd name="T44" fmla="*/ 128 w 240"/>
                  <a:gd name="T45" fmla="*/ 45 h 45"/>
                  <a:gd name="T46" fmla="*/ 135 w 240"/>
                  <a:gd name="T47" fmla="*/ 23 h 45"/>
                  <a:gd name="T48" fmla="*/ 135 w 240"/>
                  <a:gd name="T49" fmla="*/ 30 h 45"/>
                  <a:gd name="T50" fmla="*/ 143 w 240"/>
                  <a:gd name="T51" fmla="*/ 15 h 45"/>
                  <a:gd name="T52" fmla="*/ 150 w 240"/>
                  <a:gd name="T53" fmla="*/ 38 h 45"/>
                  <a:gd name="T54" fmla="*/ 158 w 240"/>
                  <a:gd name="T55" fmla="*/ 38 h 45"/>
                  <a:gd name="T56" fmla="*/ 158 w 240"/>
                  <a:gd name="T57" fmla="*/ 30 h 45"/>
                  <a:gd name="T58" fmla="*/ 165 w 240"/>
                  <a:gd name="T59" fmla="*/ 8 h 45"/>
                  <a:gd name="T60" fmla="*/ 173 w 240"/>
                  <a:gd name="T61" fmla="*/ 38 h 45"/>
                  <a:gd name="T62" fmla="*/ 180 w 240"/>
                  <a:gd name="T63" fmla="*/ 23 h 45"/>
                  <a:gd name="T64" fmla="*/ 180 w 240"/>
                  <a:gd name="T65" fmla="*/ 23 h 45"/>
                  <a:gd name="T66" fmla="*/ 188 w 240"/>
                  <a:gd name="T67" fmla="*/ 0 h 45"/>
                  <a:gd name="T68" fmla="*/ 195 w 240"/>
                  <a:gd name="T69" fmla="*/ 0 h 45"/>
                  <a:gd name="T70" fmla="*/ 203 w 240"/>
                  <a:gd name="T71" fmla="*/ 38 h 45"/>
                  <a:gd name="T72" fmla="*/ 210 w 240"/>
                  <a:gd name="T73" fmla="*/ 23 h 45"/>
                  <a:gd name="T74" fmla="*/ 210 w 240"/>
                  <a:gd name="T75" fmla="*/ 15 h 45"/>
                  <a:gd name="T76" fmla="*/ 218 w 240"/>
                  <a:gd name="T77" fmla="*/ 15 h 45"/>
                  <a:gd name="T78" fmla="*/ 225 w 240"/>
                  <a:gd name="T79" fmla="*/ 38 h 45"/>
                  <a:gd name="T80" fmla="*/ 233 w 240"/>
                  <a:gd name="T81" fmla="*/ 23 h 45"/>
                  <a:gd name="T82" fmla="*/ 233 w 240"/>
                  <a:gd name="T83"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3"/>
                    </a:moveTo>
                    <a:lnTo>
                      <a:pt x="0" y="38"/>
                    </a:lnTo>
                    <a:lnTo>
                      <a:pt x="0" y="23"/>
                    </a:lnTo>
                    <a:lnTo>
                      <a:pt x="0" y="30"/>
                    </a:lnTo>
                    <a:lnTo>
                      <a:pt x="8" y="23"/>
                    </a:lnTo>
                    <a:lnTo>
                      <a:pt x="8" y="38"/>
                    </a:lnTo>
                    <a:lnTo>
                      <a:pt x="8" y="15"/>
                    </a:lnTo>
                    <a:lnTo>
                      <a:pt x="8" y="15"/>
                    </a:lnTo>
                    <a:lnTo>
                      <a:pt x="15" y="23"/>
                    </a:lnTo>
                    <a:lnTo>
                      <a:pt x="15" y="45"/>
                    </a:lnTo>
                    <a:lnTo>
                      <a:pt x="15" y="8"/>
                    </a:lnTo>
                    <a:lnTo>
                      <a:pt x="15" y="23"/>
                    </a:lnTo>
                    <a:lnTo>
                      <a:pt x="23" y="30"/>
                    </a:lnTo>
                    <a:lnTo>
                      <a:pt x="23" y="45"/>
                    </a:lnTo>
                    <a:lnTo>
                      <a:pt x="23" y="8"/>
                    </a:lnTo>
                    <a:lnTo>
                      <a:pt x="23" y="23"/>
                    </a:lnTo>
                    <a:lnTo>
                      <a:pt x="30" y="30"/>
                    </a:lnTo>
                    <a:lnTo>
                      <a:pt x="30" y="38"/>
                    </a:lnTo>
                    <a:lnTo>
                      <a:pt x="30" y="15"/>
                    </a:lnTo>
                    <a:lnTo>
                      <a:pt x="30" y="23"/>
                    </a:lnTo>
                    <a:lnTo>
                      <a:pt x="38" y="30"/>
                    </a:lnTo>
                    <a:lnTo>
                      <a:pt x="38" y="45"/>
                    </a:lnTo>
                    <a:lnTo>
                      <a:pt x="38" y="8"/>
                    </a:lnTo>
                    <a:lnTo>
                      <a:pt x="38" y="23"/>
                    </a:lnTo>
                    <a:lnTo>
                      <a:pt x="45" y="30"/>
                    </a:lnTo>
                    <a:lnTo>
                      <a:pt x="45" y="38"/>
                    </a:lnTo>
                    <a:lnTo>
                      <a:pt x="45" y="23"/>
                    </a:lnTo>
                    <a:lnTo>
                      <a:pt x="45" y="23"/>
                    </a:lnTo>
                    <a:lnTo>
                      <a:pt x="53" y="30"/>
                    </a:lnTo>
                    <a:lnTo>
                      <a:pt x="53" y="45"/>
                    </a:lnTo>
                    <a:lnTo>
                      <a:pt x="53" y="8"/>
                    </a:lnTo>
                    <a:lnTo>
                      <a:pt x="53" y="30"/>
                    </a:lnTo>
                    <a:lnTo>
                      <a:pt x="60" y="23"/>
                    </a:lnTo>
                    <a:lnTo>
                      <a:pt x="60" y="30"/>
                    </a:lnTo>
                    <a:lnTo>
                      <a:pt x="60" y="23"/>
                    </a:lnTo>
                    <a:lnTo>
                      <a:pt x="60" y="23"/>
                    </a:lnTo>
                    <a:lnTo>
                      <a:pt x="68" y="30"/>
                    </a:lnTo>
                    <a:lnTo>
                      <a:pt x="68" y="38"/>
                    </a:lnTo>
                    <a:lnTo>
                      <a:pt x="68" y="15"/>
                    </a:lnTo>
                    <a:lnTo>
                      <a:pt x="68" y="23"/>
                    </a:lnTo>
                    <a:lnTo>
                      <a:pt x="75" y="30"/>
                    </a:lnTo>
                    <a:lnTo>
                      <a:pt x="75" y="38"/>
                    </a:lnTo>
                    <a:lnTo>
                      <a:pt x="75" y="15"/>
                    </a:lnTo>
                    <a:lnTo>
                      <a:pt x="75" y="23"/>
                    </a:lnTo>
                    <a:lnTo>
                      <a:pt x="83" y="30"/>
                    </a:lnTo>
                    <a:lnTo>
                      <a:pt x="83" y="38"/>
                    </a:lnTo>
                    <a:lnTo>
                      <a:pt x="83" y="15"/>
                    </a:lnTo>
                    <a:lnTo>
                      <a:pt x="83" y="38"/>
                    </a:lnTo>
                    <a:lnTo>
                      <a:pt x="90" y="30"/>
                    </a:lnTo>
                    <a:lnTo>
                      <a:pt x="90" y="38"/>
                    </a:lnTo>
                    <a:lnTo>
                      <a:pt x="90" y="15"/>
                    </a:lnTo>
                    <a:lnTo>
                      <a:pt x="90" y="30"/>
                    </a:lnTo>
                    <a:lnTo>
                      <a:pt x="98" y="23"/>
                    </a:lnTo>
                    <a:lnTo>
                      <a:pt x="98" y="38"/>
                    </a:lnTo>
                    <a:lnTo>
                      <a:pt x="98" y="15"/>
                    </a:lnTo>
                    <a:lnTo>
                      <a:pt x="98" y="23"/>
                    </a:lnTo>
                    <a:lnTo>
                      <a:pt x="105" y="30"/>
                    </a:lnTo>
                    <a:lnTo>
                      <a:pt x="105" y="45"/>
                    </a:lnTo>
                    <a:lnTo>
                      <a:pt x="105" y="8"/>
                    </a:lnTo>
                    <a:lnTo>
                      <a:pt x="105" y="23"/>
                    </a:lnTo>
                    <a:lnTo>
                      <a:pt x="113" y="15"/>
                    </a:lnTo>
                    <a:lnTo>
                      <a:pt x="113" y="38"/>
                    </a:lnTo>
                    <a:lnTo>
                      <a:pt x="113" y="30"/>
                    </a:lnTo>
                    <a:lnTo>
                      <a:pt x="120" y="23"/>
                    </a:lnTo>
                    <a:lnTo>
                      <a:pt x="120" y="38"/>
                    </a:lnTo>
                    <a:lnTo>
                      <a:pt x="120" y="8"/>
                    </a:lnTo>
                    <a:lnTo>
                      <a:pt x="120" y="30"/>
                    </a:lnTo>
                    <a:lnTo>
                      <a:pt x="128" y="23"/>
                    </a:lnTo>
                    <a:lnTo>
                      <a:pt x="128" y="45"/>
                    </a:lnTo>
                    <a:lnTo>
                      <a:pt x="128" y="0"/>
                    </a:lnTo>
                    <a:lnTo>
                      <a:pt x="128" y="30"/>
                    </a:lnTo>
                    <a:lnTo>
                      <a:pt x="135" y="23"/>
                    </a:lnTo>
                    <a:lnTo>
                      <a:pt x="135" y="45"/>
                    </a:lnTo>
                    <a:lnTo>
                      <a:pt x="135" y="0"/>
                    </a:lnTo>
                    <a:lnTo>
                      <a:pt x="135" y="30"/>
                    </a:lnTo>
                    <a:lnTo>
                      <a:pt x="143" y="38"/>
                    </a:lnTo>
                    <a:lnTo>
                      <a:pt x="143" y="45"/>
                    </a:lnTo>
                    <a:lnTo>
                      <a:pt x="143" y="15"/>
                    </a:lnTo>
                    <a:lnTo>
                      <a:pt x="143" y="30"/>
                    </a:lnTo>
                    <a:lnTo>
                      <a:pt x="150" y="23"/>
                    </a:lnTo>
                    <a:lnTo>
                      <a:pt x="150" y="38"/>
                    </a:lnTo>
                    <a:lnTo>
                      <a:pt x="150" y="8"/>
                    </a:lnTo>
                    <a:lnTo>
                      <a:pt x="150" y="30"/>
                    </a:lnTo>
                    <a:lnTo>
                      <a:pt x="158" y="38"/>
                    </a:lnTo>
                    <a:lnTo>
                      <a:pt x="158" y="38"/>
                    </a:lnTo>
                    <a:lnTo>
                      <a:pt x="158" y="15"/>
                    </a:lnTo>
                    <a:lnTo>
                      <a:pt x="158" y="30"/>
                    </a:lnTo>
                    <a:lnTo>
                      <a:pt x="165" y="23"/>
                    </a:lnTo>
                    <a:lnTo>
                      <a:pt x="165" y="38"/>
                    </a:lnTo>
                    <a:lnTo>
                      <a:pt x="165" y="8"/>
                    </a:lnTo>
                    <a:lnTo>
                      <a:pt x="165" y="23"/>
                    </a:lnTo>
                    <a:lnTo>
                      <a:pt x="173" y="30"/>
                    </a:lnTo>
                    <a:lnTo>
                      <a:pt x="173" y="38"/>
                    </a:lnTo>
                    <a:lnTo>
                      <a:pt x="173" y="15"/>
                    </a:lnTo>
                    <a:lnTo>
                      <a:pt x="173" y="30"/>
                    </a:lnTo>
                    <a:lnTo>
                      <a:pt x="180" y="23"/>
                    </a:lnTo>
                    <a:lnTo>
                      <a:pt x="180" y="38"/>
                    </a:lnTo>
                    <a:lnTo>
                      <a:pt x="180" y="8"/>
                    </a:lnTo>
                    <a:lnTo>
                      <a:pt x="180" y="23"/>
                    </a:lnTo>
                    <a:lnTo>
                      <a:pt x="188" y="30"/>
                    </a:lnTo>
                    <a:lnTo>
                      <a:pt x="188" y="38"/>
                    </a:lnTo>
                    <a:lnTo>
                      <a:pt x="188" y="0"/>
                    </a:lnTo>
                    <a:lnTo>
                      <a:pt x="188" y="38"/>
                    </a:lnTo>
                    <a:lnTo>
                      <a:pt x="195" y="45"/>
                    </a:lnTo>
                    <a:lnTo>
                      <a:pt x="195" y="0"/>
                    </a:lnTo>
                    <a:lnTo>
                      <a:pt x="195" y="30"/>
                    </a:lnTo>
                    <a:lnTo>
                      <a:pt x="203" y="23"/>
                    </a:lnTo>
                    <a:lnTo>
                      <a:pt x="203" y="38"/>
                    </a:lnTo>
                    <a:lnTo>
                      <a:pt x="203" y="15"/>
                    </a:lnTo>
                    <a:lnTo>
                      <a:pt x="203" y="30"/>
                    </a:lnTo>
                    <a:lnTo>
                      <a:pt x="210" y="23"/>
                    </a:lnTo>
                    <a:lnTo>
                      <a:pt x="210" y="45"/>
                    </a:lnTo>
                    <a:lnTo>
                      <a:pt x="210" y="8"/>
                    </a:lnTo>
                    <a:lnTo>
                      <a:pt x="210" y="15"/>
                    </a:lnTo>
                    <a:lnTo>
                      <a:pt x="218" y="23"/>
                    </a:lnTo>
                    <a:lnTo>
                      <a:pt x="218" y="45"/>
                    </a:lnTo>
                    <a:lnTo>
                      <a:pt x="218" y="15"/>
                    </a:lnTo>
                    <a:lnTo>
                      <a:pt x="218" y="30"/>
                    </a:lnTo>
                    <a:lnTo>
                      <a:pt x="225" y="23"/>
                    </a:lnTo>
                    <a:lnTo>
                      <a:pt x="225" y="38"/>
                    </a:lnTo>
                    <a:lnTo>
                      <a:pt x="225" y="15"/>
                    </a:lnTo>
                    <a:lnTo>
                      <a:pt x="225" y="30"/>
                    </a:lnTo>
                    <a:lnTo>
                      <a:pt x="233" y="23"/>
                    </a:lnTo>
                    <a:lnTo>
                      <a:pt x="233" y="45"/>
                    </a:lnTo>
                    <a:lnTo>
                      <a:pt x="233" y="15"/>
                    </a:lnTo>
                    <a:lnTo>
                      <a:pt x="233" y="38"/>
                    </a:lnTo>
                    <a:lnTo>
                      <a:pt x="240" y="30"/>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3" name="Freeform 99"/>
              <p:cNvSpPr>
                <a:spLocks/>
              </p:cNvSpPr>
              <p:nvPr/>
            </p:nvSpPr>
            <p:spPr bwMode="auto">
              <a:xfrm>
                <a:off x="637" y="651"/>
                <a:ext cx="161" cy="75"/>
              </a:xfrm>
              <a:custGeom>
                <a:avLst/>
                <a:gdLst>
                  <a:gd name="T0" fmla="*/ 0 w 240"/>
                  <a:gd name="T1" fmla="*/ 38 h 75"/>
                  <a:gd name="T2" fmla="*/ 8 w 240"/>
                  <a:gd name="T3" fmla="*/ 30 h 75"/>
                  <a:gd name="T4" fmla="*/ 15 w 240"/>
                  <a:gd name="T5" fmla="*/ 60 h 75"/>
                  <a:gd name="T6" fmla="*/ 23 w 240"/>
                  <a:gd name="T7" fmla="*/ 53 h 75"/>
                  <a:gd name="T8" fmla="*/ 23 w 240"/>
                  <a:gd name="T9" fmla="*/ 38 h 75"/>
                  <a:gd name="T10" fmla="*/ 30 w 240"/>
                  <a:gd name="T11" fmla="*/ 23 h 75"/>
                  <a:gd name="T12" fmla="*/ 38 w 240"/>
                  <a:gd name="T13" fmla="*/ 60 h 75"/>
                  <a:gd name="T14" fmla="*/ 45 w 240"/>
                  <a:gd name="T15" fmla="*/ 38 h 75"/>
                  <a:gd name="T16" fmla="*/ 45 w 240"/>
                  <a:gd name="T17" fmla="*/ 45 h 75"/>
                  <a:gd name="T18" fmla="*/ 53 w 240"/>
                  <a:gd name="T19" fmla="*/ 15 h 75"/>
                  <a:gd name="T20" fmla="*/ 60 w 240"/>
                  <a:gd name="T21" fmla="*/ 53 h 75"/>
                  <a:gd name="T22" fmla="*/ 68 w 240"/>
                  <a:gd name="T23" fmla="*/ 45 h 75"/>
                  <a:gd name="T24" fmla="*/ 68 w 240"/>
                  <a:gd name="T25" fmla="*/ 38 h 75"/>
                  <a:gd name="T26" fmla="*/ 75 w 240"/>
                  <a:gd name="T27" fmla="*/ 53 h 75"/>
                  <a:gd name="T28" fmla="*/ 83 w 240"/>
                  <a:gd name="T29" fmla="*/ 15 h 75"/>
                  <a:gd name="T30" fmla="*/ 90 w 240"/>
                  <a:gd name="T31" fmla="*/ 60 h 75"/>
                  <a:gd name="T32" fmla="*/ 98 w 240"/>
                  <a:gd name="T33" fmla="*/ 45 h 75"/>
                  <a:gd name="T34" fmla="*/ 98 w 240"/>
                  <a:gd name="T35" fmla="*/ 45 h 75"/>
                  <a:gd name="T36" fmla="*/ 105 w 240"/>
                  <a:gd name="T37" fmla="*/ 30 h 75"/>
                  <a:gd name="T38" fmla="*/ 113 w 240"/>
                  <a:gd name="T39" fmla="*/ 60 h 75"/>
                  <a:gd name="T40" fmla="*/ 120 w 240"/>
                  <a:gd name="T41" fmla="*/ 30 h 75"/>
                  <a:gd name="T42" fmla="*/ 120 w 240"/>
                  <a:gd name="T43" fmla="*/ 38 h 75"/>
                  <a:gd name="T44" fmla="*/ 128 w 240"/>
                  <a:gd name="T45" fmla="*/ 23 h 75"/>
                  <a:gd name="T46" fmla="*/ 135 w 240"/>
                  <a:gd name="T47" fmla="*/ 68 h 75"/>
                  <a:gd name="T48" fmla="*/ 143 w 240"/>
                  <a:gd name="T49" fmla="*/ 38 h 75"/>
                  <a:gd name="T50" fmla="*/ 143 w 240"/>
                  <a:gd name="T51" fmla="*/ 45 h 75"/>
                  <a:gd name="T52" fmla="*/ 150 w 240"/>
                  <a:gd name="T53" fmla="*/ 23 h 75"/>
                  <a:gd name="T54" fmla="*/ 158 w 240"/>
                  <a:gd name="T55" fmla="*/ 75 h 75"/>
                  <a:gd name="T56" fmla="*/ 165 w 240"/>
                  <a:gd name="T57" fmla="*/ 53 h 75"/>
                  <a:gd name="T58" fmla="*/ 165 w 240"/>
                  <a:gd name="T59" fmla="*/ 38 h 75"/>
                  <a:gd name="T60" fmla="*/ 173 w 240"/>
                  <a:gd name="T61" fmla="*/ 8 h 75"/>
                  <a:gd name="T62" fmla="*/ 180 w 240"/>
                  <a:gd name="T63" fmla="*/ 60 h 75"/>
                  <a:gd name="T64" fmla="*/ 188 w 240"/>
                  <a:gd name="T65" fmla="*/ 30 h 75"/>
                  <a:gd name="T66" fmla="*/ 188 w 240"/>
                  <a:gd name="T67" fmla="*/ 30 h 75"/>
                  <a:gd name="T68" fmla="*/ 195 w 240"/>
                  <a:gd name="T69" fmla="*/ 15 h 75"/>
                  <a:gd name="T70" fmla="*/ 203 w 240"/>
                  <a:gd name="T71" fmla="*/ 60 h 75"/>
                  <a:gd name="T72" fmla="*/ 210 w 240"/>
                  <a:gd name="T73" fmla="*/ 53 h 75"/>
                  <a:gd name="T74" fmla="*/ 218 w 240"/>
                  <a:gd name="T75" fmla="*/ 38 h 75"/>
                  <a:gd name="T76" fmla="*/ 218 w 240"/>
                  <a:gd name="T77" fmla="*/ 38 h 75"/>
                  <a:gd name="T78" fmla="*/ 225 w 240"/>
                  <a:gd name="T79" fmla="*/ 23 h 75"/>
                  <a:gd name="T80" fmla="*/ 233 w 240"/>
                  <a:gd name="T81" fmla="*/ 60 h 75"/>
                  <a:gd name="T82" fmla="*/ 240 w 24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53"/>
                    </a:moveTo>
                    <a:lnTo>
                      <a:pt x="0" y="23"/>
                    </a:lnTo>
                    <a:lnTo>
                      <a:pt x="0" y="38"/>
                    </a:lnTo>
                    <a:lnTo>
                      <a:pt x="8" y="45"/>
                    </a:lnTo>
                    <a:lnTo>
                      <a:pt x="8" y="53"/>
                    </a:lnTo>
                    <a:lnTo>
                      <a:pt x="8" y="30"/>
                    </a:lnTo>
                    <a:lnTo>
                      <a:pt x="8" y="38"/>
                    </a:lnTo>
                    <a:lnTo>
                      <a:pt x="15" y="45"/>
                    </a:lnTo>
                    <a:lnTo>
                      <a:pt x="15" y="60"/>
                    </a:lnTo>
                    <a:lnTo>
                      <a:pt x="15" y="23"/>
                    </a:lnTo>
                    <a:lnTo>
                      <a:pt x="15" y="45"/>
                    </a:lnTo>
                    <a:lnTo>
                      <a:pt x="23" y="53"/>
                    </a:lnTo>
                    <a:lnTo>
                      <a:pt x="23" y="60"/>
                    </a:lnTo>
                    <a:lnTo>
                      <a:pt x="23" y="23"/>
                    </a:lnTo>
                    <a:lnTo>
                      <a:pt x="23" y="38"/>
                    </a:lnTo>
                    <a:lnTo>
                      <a:pt x="30" y="45"/>
                    </a:lnTo>
                    <a:lnTo>
                      <a:pt x="30" y="60"/>
                    </a:lnTo>
                    <a:lnTo>
                      <a:pt x="30" y="23"/>
                    </a:lnTo>
                    <a:lnTo>
                      <a:pt x="30" y="45"/>
                    </a:lnTo>
                    <a:lnTo>
                      <a:pt x="38" y="38"/>
                    </a:lnTo>
                    <a:lnTo>
                      <a:pt x="38" y="60"/>
                    </a:lnTo>
                    <a:lnTo>
                      <a:pt x="38" y="23"/>
                    </a:lnTo>
                    <a:lnTo>
                      <a:pt x="38" y="45"/>
                    </a:lnTo>
                    <a:lnTo>
                      <a:pt x="45" y="38"/>
                    </a:lnTo>
                    <a:lnTo>
                      <a:pt x="45" y="60"/>
                    </a:lnTo>
                    <a:lnTo>
                      <a:pt x="45" y="15"/>
                    </a:lnTo>
                    <a:lnTo>
                      <a:pt x="45" y="45"/>
                    </a:lnTo>
                    <a:lnTo>
                      <a:pt x="53" y="38"/>
                    </a:lnTo>
                    <a:lnTo>
                      <a:pt x="53" y="60"/>
                    </a:lnTo>
                    <a:lnTo>
                      <a:pt x="53" y="15"/>
                    </a:lnTo>
                    <a:lnTo>
                      <a:pt x="53" y="45"/>
                    </a:lnTo>
                    <a:lnTo>
                      <a:pt x="60" y="38"/>
                    </a:lnTo>
                    <a:lnTo>
                      <a:pt x="60" y="53"/>
                    </a:lnTo>
                    <a:lnTo>
                      <a:pt x="60" y="23"/>
                    </a:lnTo>
                    <a:lnTo>
                      <a:pt x="60" y="38"/>
                    </a:lnTo>
                    <a:lnTo>
                      <a:pt x="68" y="45"/>
                    </a:lnTo>
                    <a:lnTo>
                      <a:pt x="68" y="60"/>
                    </a:lnTo>
                    <a:lnTo>
                      <a:pt x="68" y="23"/>
                    </a:lnTo>
                    <a:lnTo>
                      <a:pt x="68" y="38"/>
                    </a:lnTo>
                    <a:lnTo>
                      <a:pt x="75" y="45"/>
                    </a:lnTo>
                    <a:lnTo>
                      <a:pt x="75" y="23"/>
                    </a:lnTo>
                    <a:lnTo>
                      <a:pt x="75" y="53"/>
                    </a:lnTo>
                    <a:lnTo>
                      <a:pt x="83" y="45"/>
                    </a:lnTo>
                    <a:lnTo>
                      <a:pt x="83" y="60"/>
                    </a:lnTo>
                    <a:lnTo>
                      <a:pt x="83" y="15"/>
                    </a:lnTo>
                    <a:lnTo>
                      <a:pt x="83" y="38"/>
                    </a:lnTo>
                    <a:lnTo>
                      <a:pt x="90" y="45"/>
                    </a:lnTo>
                    <a:lnTo>
                      <a:pt x="90" y="60"/>
                    </a:lnTo>
                    <a:lnTo>
                      <a:pt x="90" y="15"/>
                    </a:lnTo>
                    <a:lnTo>
                      <a:pt x="90" y="38"/>
                    </a:lnTo>
                    <a:lnTo>
                      <a:pt x="98" y="45"/>
                    </a:lnTo>
                    <a:lnTo>
                      <a:pt x="98" y="60"/>
                    </a:lnTo>
                    <a:lnTo>
                      <a:pt x="98" y="15"/>
                    </a:lnTo>
                    <a:lnTo>
                      <a:pt x="98" y="45"/>
                    </a:lnTo>
                    <a:lnTo>
                      <a:pt x="105" y="38"/>
                    </a:lnTo>
                    <a:lnTo>
                      <a:pt x="105" y="60"/>
                    </a:lnTo>
                    <a:lnTo>
                      <a:pt x="105" y="30"/>
                    </a:lnTo>
                    <a:lnTo>
                      <a:pt x="105" y="38"/>
                    </a:lnTo>
                    <a:lnTo>
                      <a:pt x="113" y="45"/>
                    </a:lnTo>
                    <a:lnTo>
                      <a:pt x="113" y="60"/>
                    </a:lnTo>
                    <a:lnTo>
                      <a:pt x="113" y="15"/>
                    </a:lnTo>
                    <a:lnTo>
                      <a:pt x="113" y="23"/>
                    </a:lnTo>
                    <a:lnTo>
                      <a:pt x="120" y="30"/>
                    </a:lnTo>
                    <a:lnTo>
                      <a:pt x="120" y="75"/>
                    </a:lnTo>
                    <a:lnTo>
                      <a:pt x="120" y="0"/>
                    </a:lnTo>
                    <a:lnTo>
                      <a:pt x="120" y="38"/>
                    </a:lnTo>
                    <a:lnTo>
                      <a:pt x="128" y="45"/>
                    </a:lnTo>
                    <a:lnTo>
                      <a:pt x="128" y="60"/>
                    </a:lnTo>
                    <a:lnTo>
                      <a:pt x="128" y="23"/>
                    </a:lnTo>
                    <a:lnTo>
                      <a:pt x="128" y="45"/>
                    </a:lnTo>
                    <a:lnTo>
                      <a:pt x="135" y="53"/>
                    </a:lnTo>
                    <a:lnTo>
                      <a:pt x="135" y="68"/>
                    </a:lnTo>
                    <a:lnTo>
                      <a:pt x="135" y="8"/>
                    </a:lnTo>
                    <a:lnTo>
                      <a:pt x="135" y="45"/>
                    </a:lnTo>
                    <a:lnTo>
                      <a:pt x="143" y="38"/>
                    </a:lnTo>
                    <a:lnTo>
                      <a:pt x="143" y="60"/>
                    </a:lnTo>
                    <a:lnTo>
                      <a:pt x="143" y="30"/>
                    </a:lnTo>
                    <a:lnTo>
                      <a:pt x="143" y="45"/>
                    </a:lnTo>
                    <a:lnTo>
                      <a:pt x="150" y="38"/>
                    </a:lnTo>
                    <a:lnTo>
                      <a:pt x="150" y="68"/>
                    </a:lnTo>
                    <a:lnTo>
                      <a:pt x="150" y="23"/>
                    </a:lnTo>
                    <a:lnTo>
                      <a:pt x="150" y="38"/>
                    </a:lnTo>
                    <a:lnTo>
                      <a:pt x="158" y="45"/>
                    </a:lnTo>
                    <a:lnTo>
                      <a:pt x="158" y="75"/>
                    </a:lnTo>
                    <a:lnTo>
                      <a:pt x="158" y="15"/>
                    </a:lnTo>
                    <a:lnTo>
                      <a:pt x="158" y="45"/>
                    </a:lnTo>
                    <a:lnTo>
                      <a:pt x="165" y="53"/>
                    </a:lnTo>
                    <a:lnTo>
                      <a:pt x="165" y="60"/>
                    </a:lnTo>
                    <a:lnTo>
                      <a:pt x="165" y="23"/>
                    </a:lnTo>
                    <a:lnTo>
                      <a:pt x="165" y="38"/>
                    </a:lnTo>
                    <a:lnTo>
                      <a:pt x="173" y="30"/>
                    </a:lnTo>
                    <a:lnTo>
                      <a:pt x="173" y="68"/>
                    </a:lnTo>
                    <a:lnTo>
                      <a:pt x="173" y="8"/>
                    </a:lnTo>
                    <a:lnTo>
                      <a:pt x="173" y="45"/>
                    </a:lnTo>
                    <a:lnTo>
                      <a:pt x="180" y="53"/>
                    </a:lnTo>
                    <a:lnTo>
                      <a:pt x="180" y="60"/>
                    </a:lnTo>
                    <a:lnTo>
                      <a:pt x="180" y="23"/>
                    </a:lnTo>
                    <a:lnTo>
                      <a:pt x="180" y="38"/>
                    </a:lnTo>
                    <a:lnTo>
                      <a:pt x="188" y="30"/>
                    </a:lnTo>
                    <a:lnTo>
                      <a:pt x="188" y="53"/>
                    </a:lnTo>
                    <a:lnTo>
                      <a:pt x="188" y="15"/>
                    </a:lnTo>
                    <a:lnTo>
                      <a:pt x="188" y="30"/>
                    </a:lnTo>
                    <a:lnTo>
                      <a:pt x="195" y="38"/>
                    </a:lnTo>
                    <a:lnTo>
                      <a:pt x="195" y="68"/>
                    </a:lnTo>
                    <a:lnTo>
                      <a:pt x="195" y="15"/>
                    </a:lnTo>
                    <a:lnTo>
                      <a:pt x="195" y="53"/>
                    </a:lnTo>
                    <a:lnTo>
                      <a:pt x="203" y="45"/>
                    </a:lnTo>
                    <a:lnTo>
                      <a:pt x="203" y="60"/>
                    </a:lnTo>
                    <a:lnTo>
                      <a:pt x="203" y="23"/>
                    </a:lnTo>
                    <a:lnTo>
                      <a:pt x="210" y="30"/>
                    </a:lnTo>
                    <a:lnTo>
                      <a:pt x="210" y="53"/>
                    </a:lnTo>
                    <a:lnTo>
                      <a:pt x="210" y="23"/>
                    </a:lnTo>
                    <a:lnTo>
                      <a:pt x="210" y="30"/>
                    </a:lnTo>
                    <a:lnTo>
                      <a:pt x="218" y="38"/>
                    </a:lnTo>
                    <a:lnTo>
                      <a:pt x="218" y="60"/>
                    </a:lnTo>
                    <a:lnTo>
                      <a:pt x="218" y="30"/>
                    </a:lnTo>
                    <a:lnTo>
                      <a:pt x="218" y="38"/>
                    </a:lnTo>
                    <a:lnTo>
                      <a:pt x="225" y="45"/>
                    </a:lnTo>
                    <a:lnTo>
                      <a:pt x="225" y="60"/>
                    </a:lnTo>
                    <a:lnTo>
                      <a:pt x="225" y="23"/>
                    </a:lnTo>
                    <a:lnTo>
                      <a:pt x="225" y="38"/>
                    </a:lnTo>
                    <a:lnTo>
                      <a:pt x="233" y="45"/>
                    </a:lnTo>
                    <a:lnTo>
                      <a:pt x="233" y="60"/>
                    </a:lnTo>
                    <a:lnTo>
                      <a:pt x="233" y="23"/>
                    </a:lnTo>
                    <a:lnTo>
                      <a:pt x="233" y="38"/>
                    </a:lnTo>
                    <a:lnTo>
                      <a:pt x="240" y="30"/>
                    </a:lnTo>
                    <a:lnTo>
                      <a:pt x="240" y="53"/>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4" name="Freeform 100"/>
              <p:cNvSpPr>
                <a:spLocks/>
              </p:cNvSpPr>
              <p:nvPr/>
            </p:nvSpPr>
            <p:spPr bwMode="auto">
              <a:xfrm>
                <a:off x="798" y="666"/>
                <a:ext cx="167" cy="45"/>
              </a:xfrm>
              <a:custGeom>
                <a:avLst/>
                <a:gdLst>
                  <a:gd name="T0" fmla="*/ 8 w 248"/>
                  <a:gd name="T1" fmla="*/ 30 h 45"/>
                  <a:gd name="T2" fmla="*/ 8 w 248"/>
                  <a:gd name="T3" fmla="*/ 30 h 45"/>
                  <a:gd name="T4" fmla="*/ 15 w 248"/>
                  <a:gd name="T5" fmla="*/ 8 h 45"/>
                  <a:gd name="T6" fmla="*/ 23 w 248"/>
                  <a:gd name="T7" fmla="*/ 38 h 45"/>
                  <a:gd name="T8" fmla="*/ 30 w 248"/>
                  <a:gd name="T9" fmla="*/ 38 h 45"/>
                  <a:gd name="T10" fmla="*/ 30 w 248"/>
                  <a:gd name="T11" fmla="*/ 23 h 45"/>
                  <a:gd name="T12" fmla="*/ 38 w 248"/>
                  <a:gd name="T13" fmla="*/ 15 h 45"/>
                  <a:gd name="T14" fmla="*/ 45 w 248"/>
                  <a:gd name="T15" fmla="*/ 38 h 45"/>
                  <a:gd name="T16" fmla="*/ 53 w 248"/>
                  <a:gd name="T17" fmla="*/ 23 h 45"/>
                  <a:gd name="T18" fmla="*/ 53 w 248"/>
                  <a:gd name="T19" fmla="*/ 23 h 45"/>
                  <a:gd name="T20" fmla="*/ 60 w 248"/>
                  <a:gd name="T21" fmla="*/ 23 h 45"/>
                  <a:gd name="T22" fmla="*/ 68 w 248"/>
                  <a:gd name="T23" fmla="*/ 38 h 45"/>
                  <a:gd name="T24" fmla="*/ 75 w 248"/>
                  <a:gd name="T25" fmla="*/ 30 h 45"/>
                  <a:gd name="T26" fmla="*/ 75 w 248"/>
                  <a:gd name="T27" fmla="*/ 23 h 45"/>
                  <a:gd name="T28" fmla="*/ 83 w 248"/>
                  <a:gd name="T29" fmla="*/ 23 h 45"/>
                  <a:gd name="T30" fmla="*/ 90 w 248"/>
                  <a:gd name="T31" fmla="*/ 30 h 45"/>
                  <a:gd name="T32" fmla="*/ 98 w 248"/>
                  <a:gd name="T33" fmla="*/ 30 h 45"/>
                  <a:gd name="T34" fmla="*/ 105 w 248"/>
                  <a:gd name="T35" fmla="*/ 23 h 45"/>
                  <a:gd name="T36" fmla="*/ 105 w 248"/>
                  <a:gd name="T37" fmla="*/ 30 h 45"/>
                  <a:gd name="T38" fmla="*/ 113 w 248"/>
                  <a:gd name="T39" fmla="*/ 30 h 45"/>
                  <a:gd name="T40" fmla="*/ 120 w 248"/>
                  <a:gd name="T41" fmla="*/ 23 h 45"/>
                  <a:gd name="T42" fmla="*/ 128 w 248"/>
                  <a:gd name="T43" fmla="*/ 30 h 45"/>
                  <a:gd name="T44" fmla="*/ 135 w 248"/>
                  <a:gd name="T45" fmla="*/ 23 h 45"/>
                  <a:gd name="T46" fmla="*/ 135 w 248"/>
                  <a:gd name="T47" fmla="*/ 23 h 45"/>
                  <a:gd name="T48" fmla="*/ 143 w 248"/>
                  <a:gd name="T49" fmla="*/ 23 h 45"/>
                  <a:gd name="T50" fmla="*/ 150 w 248"/>
                  <a:gd name="T51" fmla="*/ 38 h 45"/>
                  <a:gd name="T52" fmla="*/ 158 w 248"/>
                  <a:gd name="T53" fmla="*/ 23 h 45"/>
                  <a:gd name="T54" fmla="*/ 165 w 248"/>
                  <a:gd name="T55" fmla="*/ 23 h 45"/>
                  <a:gd name="T56" fmla="*/ 165 w 248"/>
                  <a:gd name="T57" fmla="*/ 23 h 45"/>
                  <a:gd name="T58" fmla="*/ 173 w 248"/>
                  <a:gd name="T59" fmla="*/ 8 h 45"/>
                  <a:gd name="T60" fmla="*/ 180 w 248"/>
                  <a:gd name="T61" fmla="*/ 38 h 45"/>
                  <a:gd name="T62" fmla="*/ 188 w 248"/>
                  <a:gd name="T63" fmla="*/ 30 h 45"/>
                  <a:gd name="T64" fmla="*/ 188 w 248"/>
                  <a:gd name="T65" fmla="*/ 30 h 45"/>
                  <a:gd name="T66" fmla="*/ 195 w 248"/>
                  <a:gd name="T67" fmla="*/ 8 h 45"/>
                  <a:gd name="T68" fmla="*/ 203 w 248"/>
                  <a:gd name="T69" fmla="*/ 38 h 45"/>
                  <a:gd name="T70" fmla="*/ 210 w 248"/>
                  <a:gd name="T71" fmla="*/ 15 h 45"/>
                  <a:gd name="T72" fmla="*/ 210 w 248"/>
                  <a:gd name="T73" fmla="*/ 30 h 45"/>
                  <a:gd name="T74" fmla="*/ 218 w 248"/>
                  <a:gd name="T75" fmla="*/ 38 h 45"/>
                  <a:gd name="T76" fmla="*/ 225 w 248"/>
                  <a:gd name="T77" fmla="*/ 15 h 45"/>
                  <a:gd name="T78" fmla="*/ 233 w 248"/>
                  <a:gd name="T79" fmla="*/ 45 h 45"/>
                  <a:gd name="T80" fmla="*/ 240 w 248"/>
                  <a:gd name="T81" fmla="*/ 30 h 45"/>
                  <a:gd name="T82" fmla="*/ 240 w 248"/>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45">
                    <a:moveTo>
                      <a:pt x="0" y="15"/>
                    </a:moveTo>
                    <a:lnTo>
                      <a:pt x="0" y="23"/>
                    </a:lnTo>
                    <a:lnTo>
                      <a:pt x="8" y="30"/>
                    </a:lnTo>
                    <a:lnTo>
                      <a:pt x="8" y="38"/>
                    </a:lnTo>
                    <a:lnTo>
                      <a:pt x="8" y="8"/>
                    </a:lnTo>
                    <a:lnTo>
                      <a:pt x="8" y="30"/>
                    </a:lnTo>
                    <a:lnTo>
                      <a:pt x="15" y="23"/>
                    </a:lnTo>
                    <a:lnTo>
                      <a:pt x="15" y="38"/>
                    </a:lnTo>
                    <a:lnTo>
                      <a:pt x="15" y="8"/>
                    </a:lnTo>
                    <a:lnTo>
                      <a:pt x="15" y="30"/>
                    </a:lnTo>
                    <a:lnTo>
                      <a:pt x="23" y="23"/>
                    </a:lnTo>
                    <a:lnTo>
                      <a:pt x="23" y="38"/>
                    </a:lnTo>
                    <a:lnTo>
                      <a:pt x="23" y="15"/>
                    </a:lnTo>
                    <a:lnTo>
                      <a:pt x="23" y="30"/>
                    </a:lnTo>
                    <a:lnTo>
                      <a:pt x="30" y="38"/>
                    </a:lnTo>
                    <a:lnTo>
                      <a:pt x="30" y="45"/>
                    </a:lnTo>
                    <a:lnTo>
                      <a:pt x="30" y="0"/>
                    </a:lnTo>
                    <a:lnTo>
                      <a:pt x="30" y="23"/>
                    </a:lnTo>
                    <a:lnTo>
                      <a:pt x="38" y="30"/>
                    </a:lnTo>
                    <a:lnTo>
                      <a:pt x="38" y="45"/>
                    </a:lnTo>
                    <a:lnTo>
                      <a:pt x="38" y="15"/>
                    </a:lnTo>
                    <a:lnTo>
                      <a:pt x="38" y="23"/>
                    </a:lnTo>
                    <a:lnTo>
                      <a:pt x="45" y="30"/>
                    </a:lnTo>
                    <a:lnTo>
                      <a:pt x="45" y="38"/>
                    </a:lnTo>
                    <a:lnTo>
                      <a:pt x="45" y="15"/>
                    </a:lnTo>
                    <a:lnTo>
                      <a:pt x="45" y="30"/>
                    </a:lnTo>
                    <a:lnTo>
                      <a:pt x="53" y="23"/>
                    </a:lnTo>
                    <a:lnTo>
                      <a:pt x="53" y="38"/>
                    </a:lnTo>
                    <a:lnTo>
                      <a:pt x="53" y="8"/>
                    </a:lnTo>
                    <a:lnTo>
                      <a:pt x="53" y="23"/>
                    </a:lnTo>
                    <a:lnTo>
                      <a:pt x="60" y="30"/>
                    </a:lnTo>
                    <a:lnTo>
                      <a:pt x="60" y="38"/>
                    </a:lnTo>
                    <a:lnTo>
                      <a:pt x="60" y="23"/>
                    </a:lnTo>
                    <a:lnTo>
                      <a:pt x="60" y="30"/>
                    </a:lnTo>
                    <a:lnTo>
                      <a:pt x="68" y="23"/>
                    </a:lnTo>
                    <a:lnTo>
                      <a:pt x="68" y="38"/>
                    </a:lnTo>
                    <a:lnTo>
                      <a:pt x="68" y="15"/>
                    </a:lnTo>
                    <a:lnTo>
                      <a:pt x="68" y="23"/>
                    </a:lnTo>
                    <a:lnTo>
                      <a:pt x="75" y="30"/>
                    </a:lnTo>
                    <a:lnTo>
                      <a:pt x="75" y="30"/>
                    </a:lnTo>
                    <a:lnTo>
                      <a:pt x="75" y="23"/>
                    </a:lnTo>
                    <a:lnTo>
                      <a:pt x="75" y="23"/>
                    </a:lnTo>
                    <a:lnTo>
                      <a:pt x="83" y="30"/>
                    </a:lnTo>
                    <a:lnTo>
                      <a:pt x="83" y="30"/>
                    </a:lnTo>
                    <a:lnTo>
                      <a:pt x="83" y="23"/>
                    </a:lnTo>
                    <a:lnTo>
                      <a:pt x="83" y="30"/>
                    </a:lnTo>
                    <a:lnTo>
                      <a:pt x="90" y="23"/>
                    </a:lnTo>
                    <a:lnTo>
                      <a:pt x="90" y="30"/>
                    </a:lnTo>
                    <a:lnTo>
                      <a:pt x="90" y="23"/>
                    </a:lnTo>
                    <a:lnTo>
                      <a:pt x="98" y="30"/>
                    </a:lnTo>
                    <a:lnTo>
                      <a:pt x="98" y="30"/>
                    </a:lnTo>
                    <a:lnTo>
                      <a:pt x="98" y="23"/>
                    </a:lnTo>
                    <a:lnTo>
                      <a:pt x="98" y="30"/>
                    </a:lnTo>
                    <a:lnTo>
                      <a:pt x="105" y="23"/>
                    </a:lnTo>
                    <a:lnTo>
                      <a:pt x="105" y="30"/>
                    </a:lnTo>
                    <a:lnTo>
                      <a:pt x="105" y="23"/>
                    </a:lnTo>
                    <a:lnTo>
                      <a:pt x="105" y="30"/>
                    </a:lnTo>
                    <a:lnTo>
                      <a:pt x="113" y="23"/>
                    </a:lnTo>
                    <a:lnTo>
                      <a:pt x="113" y="23"/>
                    </a:lnTo>
                    <a:lnTo>
                      <a:pt x="113" y="30"/>
                    </a:lnTo>
                    <a:lnTo>
                      <a:pt x="120" y="23"/>
                    </a:lnTo>
                    <a:lnTo>
                      <a:pt x="120" y="30"/>
                    </a:lnTo>
                    <a:lnTo>
                      <a:pt x="120" y="23"/>
                    </a:lnTo>
                    <a:lnTo>
                      <a:pt x="120" y="23"/>
                    </a:lnTo>
                    <a:lnTo>
                      <a:pt x="128" y="30"/>
                    </a:lnTo>
                    <a:lnTo>
                      <a:pt x="128" y="30"/>
                    </a:lnTo>
                    <a:lnTo>
                      <a:pt x="128" y="23"/>
                    </a:lnTo>
                    <a:lnTo>
                      <a:pt x="128" y="30"/>
                    </a:lnTo>
                    <a:lnTo>
                      <a:pt x="135" y="23"/>
                    </a:lnTo>
                    <a:lnTo>
                      <a:pt x="135" y="30"/>
                    </a:lnTo>
                    <a:lnTo>
                      <a:pt x="135" y="23"/>
                    </a:lnTo>
                    <a:lnTo>
                      <a:pt x="135" y="23"/>
                    </a:lnTo>
                    <a:lnTo>
                      <a:pt x="143" y="30"/>
                    </a:lnTo>
                    <a:lnTo>
                      <a:pt x="143" y="30"/>
                    </a:lnTo>
                    <a:lnTo>
                      <a:pt x="143" y="23"/>
                    </a:lnTo>
                    <a:lnTo>
                      <a:pt x="143" y="30"/>
                    </a:lnTo>
                    <a:lnTo>
                      <a:pt x="150" y="23"/>
                    </a:lnTo>
                    <a:lnTo>
                      <a:pt x="150" y="38"/>
                    </a:lnTo>
                    <a:lnTo>
                      <a:pt x="150" y="23"/>
                    </a:lnTo>
                    <a:lnTo>
                      <a:pt x="150" y="30"/>
                    </a:lnTo>
                    <a:lnTo>
                      <a:pt x="158" y="23"/>
                    </a:lnTo>
                    <a:lnTo>
                      <a:pt x="158" y="38"/>
                    </a:lnTo>
                    <a:lnTo>
                      <a:pt x="158" y="15"/>
                    </a:lnTo>
                    <a:lnTo>
                      <a:pt x="165" y="23"/>
                    </a:lnTo>
                    <a:lnTo>
                      <a:pt x="165" y="45"/>
                    </a:lnTo>
                    <a:lnTo>
                      <a:pt x="165" y="8"/>
                    </a:lnTo>
                    <a:lnTo>
                      <a:pt x="165" y="23"/>
                    </a:lnTo>
                    <a:lnTo>
                      <a:pt x="173" y="30"/>
                    </a:lnTo>
                    <a:lnTo>
                      <a:pt x="173" y="45"/>
                    </a:lnTo>
                    <a:lnTo>
                      <a:pt x="173" y="8"/>
                    </a:lnTo>
                    <a:lnTo>
                      <a:pt x="173" y="38"/>
                    </a:lnTo>
                    <a:lnTo>
                      <a:pt x="180" y="30"/>
                    </a:lnTo>
                    <a:lnTo>
                      <a:pt x="180" y="38"/>
                    </a:lnTo>
                    <a:lnTo>
                      <a:pt x="180" y="8"/>
                    </a:lnTo>
                    <a:lnTo>
                      <a:pt x="180" y="38"/>
                    </a:lnTo>
                    <a:lnTo>
                      <a:pt x="188" y="30"/>
                    </a:lnTo>
                    <a:lnTo>
                      <a:pt x="188" y="38"/>
                    </a:lnTo>
                    <a:lnTo>
                      <a:pt x="188" y="8"/>
                    </a:lnTo>
                    <a:lnTo>
                      <a:pt x="188" y="30"/>
                    </a:lnTo>
                    <a:lnTo>
                      <a:pt x="195" y="38"/>
                    </a:lnTo>
                    <a:lnTo>
                      <a:pt x="195" y="38"/>
                    </a:lnTo>
                    <a:lnTo>
                      <a:pt x="195" y="8"/>
                    </a:lnTo>
                    <a:lnTo>
                      <a:pt x="195" y="23"/>
                    </a:lnTo>
                    <a:lnTo>
                      <a:pt x="203" y="30"/>
                    </a:lnTo>
                    <a:lnTo>
                      <a:pt x="203" y="38"/>
                    </a:lnTo>
                    <a:lnTo>
                      <a:pt x="203" y="23"/>
                    </a:lnTo>
                    <a:lnTo>
                      <a:pt x="203" y="23"/>
                    </a:lnTo>
                    <a:lnTo>
                      <a:pt x="210" y="15"/>
                    </a:lnTo>
                    <a:lnTo>
                      <a:pt x="210" y="38"/>
                    </a:lnTo>
                    <a:lnTo>
                      <a:pt x="210" y="15"/>
                    </a:lnTo>
                    <a:lnTo>
                      <a:pt x="210" y="30"/>
                    </a:lnTo>
                    <a:lnTo>
                      <a:pt x="218" y="23"/>
                    </a:lnTo>
                    <a:lnTo>
                      <a:pt x="218" y="15"/>
                    </a:lnTo>
                    <a:lnTo>
                      <a:pt x="218" y="38"/>
                    </a:lnTo>
                    <a:lnTo>
                      <a:pt x="225" y="30"/>
                    </a:lnTo>
                    <a:lnTo>
                      <a:pt x="225" y="45"/>
                    </a:lnTo>
                    <a:lnTo>
                      <a:pt x="225" y="15"/>
                    </a:lnTo>
                    <a:lnTo>
                      <a:pt x="225" y="30"/>
                    </a:lnTo>
                    <a:lnTo>
                      <a:pt x="233" y="23"/>
                    </a:lnTo>
                    <a:lnTo>
                      <a:pt x="233" y="45"/>
                    </a:lnTo>
                    <a:lnTo>
                      <a:pt x="233" y="0"/>
                    </a:lnTo>
                    <a:lnTo>
                      <a:pt x="233" y="38"/>
                    </a:lnTo>
                    <a:lnTo>
                      <a:pt x="240" y="30"/>
                    </a:lnTo>
                    <a:lnTo>
                      <a:pt x="240" y="45"/>
                    </a:lnTo>
                    <a:lnTo>
                      <a:pt x="240" y="8"/>
                    </a:lnTo>
                    <a:lnTo>
                      <a:pt x="240" y="30"/>
                    </a:lnTo>
                    <a:lnTo>
                      <a:pt x="248" y="23"/>
                    </a:lnTo>
                    <a:lnTo>
                      <a:pt x="248"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5" name="Freeform 101"/>
              <p:cNvSpPr>
                <a:spLocks/>
              </p:cNvSpPr>
              <p:nvPr/>
            </p:nvSpPr>
            <p:spPr bwMode="auto">
              <a:xfrm>
                <a:off x="965" y="659"/>
                <a:ext cx="166" cy="60"/>
              </a:xfrm>
              <a:custGeom>
                <a:avLst/>
                <a:gdLst>
                  <a:gd name="T0" fmla="*/ 0 w 247"/>
                  <a:gd name="T1" fmla="*/ 22 h 60"/>
                  <a:gd name="T2" fmla="*/ 7 w 247"/>
                  <a:gd name="T3" fmla="*/ 15 h 60"/>
                  <a:gd name="T4" fmla="*/ 15 w 247"/>
                  <a:gd name="T5" fmla="*/ 52 h 60"/>
                  <a:gd name="T6" fmla="*/ 22 w 247"/>
                  <a:gd name="T7" fmla="*/ 45 h 60"/>
                  <a:gd name="T8" fmla="*/ 22 w 247"/>
                  <a:gd name="T9" fmla="*/ 37 h 60"/>
                  <a:gd name="T10" fmla="*/ 30 w 247"/>
                  <a:gd name="T11" fmla="*/ 22 h 60"/>
                  <a:gd name="T12" fmla="*/ 37 w 247"/>
                  <a:gd name="T13" fmla="*/ 45 h 60"/>
                  <a:gd name="T14" fmla="*/ 45 w 247"/>
                  <a:gd name="T15" fmla="*/ 30 h 60"/>
                  <a:gd name="T16" fmla="*/ 45 w 247"/>
                  <a:gd name="T17" fmla="*/ 30 h 60"/>
                  <a:gd name="T18" fmla="*/ 52 w 247"/>
                  <a:gd name="T19" fmla="*/ 22 h 60"/>
                  <a:gd name="T20" fmla="*/ 60 w 247"/>
                  <a:gd name="T21" fmla="*/ 45 h 60"/>
                  <a:gd name="T22" fmla="*/ 67 w 247"/>
                  <a:gd name="T23" fmla="*/ 30 h 60"/>
                  <a:gd name="T24" fmla="*/ 67 w 247"/>
                  <a:gd name="T25" fmla="*/ 30 h 60"/>
                  <a:gd name="T26" fmla="*/ 75 w 247"/>
                  <a:gd name="T27" fmla="*/ 7 h 60"/>
                  <a:gd name="T28" fmla="*/ 82 w 247"/>
                  <a:gd name="T29" fmla="*/ 60 h 60"/>
                  <a:gd name="T30" fmla="*/ 90 w 247"/>
                  <a:gd name="T31" fmla="*/ 22 h 60"/>
                  <a:gd name="T32" fmla="*/ 90 w 247"/>
                  <a:gd name="T33" fmla="*/ 30 h 60"/>
                  <a:gd name="T34" fmla="*/ 97 w 247"/>
                  <a:gd name="T35" fmla="*/ 7 h 60"/>
                  <a:gd name="T36" fmla="*/ 105 w 247"/>
                  <a:gd name="T37" fmla="*/ 7 h 60"/>
                  <a:gd name="T38" fmla="*/ 112 w 247"/>
                  <a:gd name="T39" fmla="*/ 45 h 60"/>
                  <a:gd name="T40" fmla="*/ 120 w 247"/>
                  <a:gd name="T41" fmla="*/ 30 h 60"/>
                  <a:gd name="T42" fmla="*/ 120 w 247"/>
                  <a:gd name="T43" fmla="*/ 30 h 60"/>
                  <a:gd name="T44" fmla="*/ 127 w 247"/>
                  <a:gd name="T45" fmla="*/ 22 h 60"/>
                  <a:gd name="T46" fmla="*/ 135 w 247"/>
                  <a:gd name="T47" fmla="*/ 52 h 60"/>
                  <a:gd name="T48" fmla="*/ 142 w 247"/>
                  <a:gd name="T49" fmla="*/ 37 h 60"/>
                  <a:gd name="T50" fmla="*/ 142 w 247"/>
                  <a:gd name="T51" fmla="*/ 30 h 60"/>
                  <a:gd name="T52" fmla="*/ 150 w 247"/>
                  <a:gd name="T53" fmla="*/ 22 h 60"/>
                  <a:gd name="T54" fmla="*/ 157 w 247"/>
                  <a:gd name="T55" fmla="*/ 15 h 60"/>
                  <a:gd name="T56" fmla="*/ 165 w 247"/>
                  <a:gd name="T57" fmla="*/ 22 h 60"/>
                  <a:gd name="T58" fmla="*/ 172 w 247"/>
                  <a:gd name="T59" fmla="*/ 15 h 60"/>
                  <a:gd name="T60" fmla="*/ 180 w 247"/>
                  <a:gd name="T61" fmla="*/ 60 h 60"/>
                  <a:gd name="T62" fmla="*/ 187 w 247"/>
                  <a:gd name="T63" fmla="*/ 37 h 60"/>
                  <a:gd name="T64" fmla="*/ 187 w 247"/>
                  <a:gd name="T65" fmla="*/ 37 h 60"/>
                  <a:gd name="T66" fmla="*/ 195 w 247"/>
                  <a:gd name="T67" fmla="*/ 15 h 60"/>
                  <a:gd name="T68" fmla="*/ 202 w 247"/>
                  <a:gd name="T69" fmla="*/ 52 h 60"/>
                  <a:gd name="T70" fmla="*/ 210 w 247"/>
                  <a:gd name="T71" fmla="*/ 30 h 60"/>
                  <a:gd name="T72" fmla="*/ 210 w 247"/>
                  <a:gd name="T73" fmla="*/ 30 h 60"/>
                  <a:gd name="T74" fmla="*/ 217 w 247"/>
                  <a:gd name="T75" fmla="*/ 22 h 60"/>
                  <a:gd name="T76" fmla="*/ 225 w 247"/>
                  <a:gd name="T77" fmla="*/ 45 h 60"/>
                  <a:gd name="T78" fmla="*/ 232 w 247"/>
                  <a:gd name="T79" fmla="*/ 30 h 60"/>
                  <a:gd name="T80" fmla="*/ 232 w 247"/>
                  <a:gd name="T81" fmla="*/ 37 h 60"/>
                  <a:gd name="T82" fmla="*/ 240 w 247"/>
                  <a:gd name="T83"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0">
                    <a:moveTo>
                      <a:pt x="0" y="52"/>
                    </a:moveTo>
                    <a:lnTo>
                      <a:pt x="0" y="7"/>
                    </a:lnTo>
                    <a:lnTo>
                      <a:pt x="0" y="22"/>
                    </a:lnTo>
                    <a:lnTo>
                      <a:pt x="7" y="30"/>
                    </a:lnTo>
                    <a:lnTo>
                      <a:pt x="7" y="52"/>
                    </a:lnTo>
                    <a:lnTo>
                      <a:pt x="7" y="15"/>
                    </a:lnTo>
                    <a:lnTo>
                      <a:pt x="7" y="22"/>
                    </a:lnTo>
                    <a:lnTo>
                      <a:pt x="15" y="30"/>
                    </a:lnTo>
                    <a:lnTo>
                      <a:pt x="15" y="52"/>
                    </a:lnTo>
                    <a:lnTo>
                      <a:pt x="15" y="15"/>
                    </a:lnTo>
                    <a:lnTo>
                      <a:pt x="15" y="37"/>
                    </a:lnTo>
                    <a:lnTo>
                      <a:pt x="22" y="45"/>
                    </a:lnTo>
                    <a:lnTo>
                      <a:pt x="22" y="45"/>
                    </a:lnTo>
                    <a:lnTo>
                      <a:pt x="22" y="15"/>
                    </a:lnTo>
                    <a:lnTo>
                      <a:pt x="22" y="37"/>
                    </a:lnTo>
                    <a:lnTo>
                      <a:pt x="30" y="30"/>
                    </a:lnTo>
                    <a:lnTo>
                      <a:pt x="30" y="45"/>
                    </a:lnTo>
                    <a:lnTo>
                      <a:pt x="30" y="22"/>
                    </a:lnTo>
                    <a:lnTo>
                      <a:pt x="30" y="30"/>
                    </a:lnTo>
                    <a:lnTo>
                      <a:pt x="37" y="37"/>
                    </a:lnTo>
                    <a:lnTo>
                      <a:pt x="37" y="45"/>
                    </a:lnTo>
                    <a:lnTo>
                      <a:pt x="37" y="22"/>
                    </a:lnTo>
                    <a:lnTo>
                      <a:pt x="37" y="37"/>
                    </a:lnTo>
                    <a:lnTo>
                      <a:pt x="45" y="30"/>
                    </a:lnTo>
                    <a:lnTo>
                      <a:pt x="45" y="45"/>
                    </a:lnTo>
                    <a:lnTo>
                      <a:pt x="45" y="22"/>
                    </a:lnTo>
                    <a:lnTo>
                      <a:pt x="45" y="30"/>
                    </a:lnTo>
                    <a:lnTo>
                      <a:pt x="52" y="37"/>
                    </a:lnTo>
                    <a:lnTo>
                      <a:pt x="52" y="52"/>
                    </a:lnTo>
                    <a:lnTo>
                      <a:pt x="52" y="22"/>
                    </a:lnTo>
                    <a:lnTo>
                      <a:pt x="52" y="37"/>
                    </a:lnTo>
                    <a:lnTo>
                      <a:pt x="60" y="30"/>
                    </a:lnTo>
                    <a:lnTo>
                      <a:pt x="60" y="45"/>
                    </a:lnTo>
                    <a:lnTo>
                      <a:pt x="60" y="22"/>
                    </a:lnTo>
                    <a:lnTo>
                      <a:pt x="60" y="37"/>
                    </a:lnTo>
                    <a:lnTo>
                      <a:pt x="67" y="30"/>
                    </a:lnTo>
                    <a:lnTo>
                      <a:pt x="67" y="37"/>
                    </a:lnTo>
                    <a:lnTo>
                      <a:pt x="67" y="30"/>
                    </a:lnTo>
                    <a:lnTo>
                      <a:pt x="67" y="30"/>
                    </a:lnTo>
                    <a:lnTo>
                      <a:pt x="75" y="37"/>
                    </a:lnTo>
                    <a:lnTo>
                      <a:pt x="75" y="45"/>
                    </a:lnTo>
                    <a:lnTo>
                      <a:pt x="75" y="7"/>
                    </a:lnTo>
                    <a:lnTo>
                      <a:pt x="75" y="37"/>
                    </a:lnTo>
                    <a:lnTo>
                      <a:pt x="82" y="30"/>
                    </a:lnTo>
                    <a:lnTo>
                      <a:pt x="82" y="60"/>
                    </a:lnTo>
                    <a:lnTo>
                      <a:pt x="82" y="0"/>
                    </a:lnTo>
                    <a:lnTo>
                      <a:pt x="82" y="30"/>
                    </a:lnTo>
                    <a:lnTo>
                      <a:pt x="90" y="22"/>
                    </a:lnTo>
                    <a:lnTo>
                      <a:pt x="90" y="45"/>
                    </a:lnTo>
                    <a:lnTo>
                      <a:pt x="90" y="15"/>
                    </a:lnTo>
                    <a:lnTo>
                      <a:pt x="90" y="30"/>
                    </a:lnTo>
                    <a:lnTo>
                      <a:pt x="97" y="37"/>
                    </a:lnTo>
                    <a:lnTo>
                      <a:pt x="97" y="60"/>
                    </a:lnTo>
                    <a:lnTo>
                      <a:pt x="97" y="7"/>
                    </a:lnTo>
                    <a:lnTo>
                      <a:pt x="97" y="45"/>
                    </a:lnTo>
                    <a:lnTo>
                      <a:pt x="105" y="52"/>
                    </a:lnTo>
                    <a:lnTo>
                      <a:pt x="105" y="7"/>
                    </a:lnTo>
                    <a:lnTo>
                      <a:pt x="105" y="37"/>
                    </a:lnTo>
                    <a:lnTo>
                      <a:pt x="112" y="30"/>
                    </a:lnTo>
                    <a:lnTo>
                      <a:pt x="112" y="45"/>
                    </a:lnTo>
                    <a:lnTo>
                      <a:pt x="112" y="22"/>
                    </a:lnTo>
                    <a:lnTo>
                      <a:pt x="112" y="37"/>
                    </a:lnTo>
                    <a:lnTo>
                      <a:pt x="120" y="30"/>
                    </a:lnTo>
                    <a:lnTo>
                      <a:pt x="120" y="52"/>
                    </a:lnTo>
                    <a:lnTo>
                      <a:pt x="120" y="22"/>
                    </a:lnTo>
                    <a:lnTo>
                      <a:pt x="120" y="30"/>
                    </a:lnTo>
                    <a:lnTo>
                      <a:pt x="127" y="37"/>
                    </a:lnTo>
                    <a:lnTo>
                      <a:pt x="127" y="45"/>
                    </a:lnTo>
                    <a:lnTo>
                      <a:pt x="127" y="22"/>
                    </a:lnTo>
                    <a:lnTo>
                      <a:pt x="127" y="37"/>
                    </a:lnTo>
                    <a:lnTo>
                      <a:pt x="135" y="45"/>
                    </a:lnTo>
                    <a:lnTo>
                      <a:pt x="135" y="52"/>
                    </a:lnTo>
                    <a:lnTo>
                      <a:pt x="135" y="15"/>
                    </a:lnTo>
                    <a:lnTo>
                      <a:pt x="135" y="30"/>
                    </a:lnTo>
                    <a:lnTo>
                      <a:pt x="142" y="37"/>
                    </a:lnTo>
                    <a:lnTo>
                      <a:pt x="142" y="45"/>
                    </a:lnTo>
                    <a:lnTo>
                      <a:pt x="142" y="15"/>
                    </a:lnTo>
                    <a:lnTo>
                      <a:pt x="142" y="30"/>
                    </a:lnTo>
                    <a:lnTo>
                      <a:pt x="150" y="37"/>
                    </a:lnTo>
                    <a:lnTo>
                      <a:pt x="150" y="45"/>
                    </a:lnTo>
                    <a:lnTo>
                      <a:pt x="150" y="22"/>
                    </a:lnTo>
                    <a:lnTo>
                      <a:pt x="150" y="37"/>
                    </a:lnTo>
                    <a:lnTo>
                      <a:pt x="157" y="45"/>
                    </a:lnTo>
                    <a:lnTo>
                      <a:pt x="157" y="15"/>
                    </a:lnTo>
                    <a:lnTo>
                      <a:pt x="157" y="30"/>
                    </a:lnTo>
                    <a:lnTo>
                      <a:pt x="165" y="37"/>
                    </a:lnTo>
                    <a:lnTo>
                      <a:pt x="165" y="22"/>
                    </a:lnTo>
                    <a:lnTo>
                      <a:pt x="165" y="45"/>
                    </a:lnTo>
                    <a:lnTo>
                      <a:pt x="172" y="52"/>
                    </a:lnTo>
                    <a:lnTo>
                      <a:pt x="172" y="15"/>
                    </a:lnTo>
                    <a:lnTo>
                      <a:pt x="172" y="30"/>
                    </a:lnTo>
                    <a:lnTo>
                      <a:pt x="180" y="37"/>
                    </a:lnTo>
                    <a:lnTo>
                      <a:pt x="180" y="60"/>
                    </a:lnTo>
                    <a:lnTo>
                      <a:pt x="180" y="0"/>
                    </a:lnTo>
                    <a:lnTo>
                      <a:pt x="180" y="30"/>
                    </a:lnTo>
                    <a:lnTo>
                      <a:pt x="187" y="37"/>
                    </a:lnTo>
                    <a:lnTo>
                      <a:pt x="187" y="45"/>
                    </a:lnTo>
                    <a:lnTo>
                      <a:pt x="187" y="22"/>
                    </a:lnTo>
                    <a:lnTo>
                      <a:pt x="187" y="37"/>
                    </a:lnTo>
                    <a:lnTo>
                      <a:pt x="195" y="30"/>
                    </a:lnTo>
                    <a:lnTo>
                      <a:pt x="195" y="45"/>
                    </a:lnTo>
                    <a:lnTo>
                      <a:pt x="195" y="15"/>
                    </a:lnTo>
                    <a:lnTo>
                      <a:pt x="195" y="45"/>
                    </a:lnTo>
                    <a:lnTo>
                      <a:pt x="202" y="37"/>
                    </a:lnTo>
                    <a:lnTo>
                      <a:pt x="202" y="52"/>
                    </a:lnTo>
                    <a:lnTo>
                      <a:pt x="202" y="22"/>
                    </a:lnTo>
                    <a:lnTo>
                      <a:pt x="202" y="37"/>
                    </a:lnTo>
                    <a:lnTo>
                      <a:pt x="210" y="30"/>
                    </a:lnTo>
                    <a:lnTo>
                      <a:pt x="210" y="45"/>
                    </a:lnTo>
                    <a:lnTo>
                      <a:pt x="210" y="22"/>
                    </a:lnTo>
                    <a:lnTo>
                      <a:pt x="210" y="30"/>
                    </a:lnTo>
                    <a:lnTo>
                      <a:pt x="217" y="37"/>
                    </a:lnTo>
                    <a:lnTo>
                      <a:pt x="217" y="45"/>
                    </a:lnTo>
                    <a:lnTo>
                      <a:pt x="217" y="22"/>
                    </a:lnTo>
                    <a:lnTo>
                      <a:pt x="217" y="37"/>
                    </a:lnTo>
                    <a:lnTo>
                      <a:pt x="225" y="30"/>
                    </a:lnTo>
                    <a:lnTo>
                      <a:pt x="225" y="45"/>
                    </a:lnTo>
                    <a:lnTo>
                      <a:pt x="225" y="22"/>
                    </a:lnTo>
                    <a:lnTo>
                      <a:pt x="225" y="37"/>
                    </a:lnTo>
                    <a:lnTo>
                      <a:pt x="232" y="30"/>
                    </a:lnTo>
                    <a:lnTo>
                      <a:pt x="232" y="45"/>
                    </a:lnTo>
                    <a:lnTo>
                      <a:pt x="232" y="22"/>
                    </a:lnTo>
                    <a:lnTo>
                      <a:pt x="232" y="37"/>
                    </a:lnTo>
                    <a:lnTo>
                      <a:pt x="240" y="30"/>
                    </a:lnTo>
                    <a:lnTo>
                      <a:pt x="240" y="45"/>
                    </a:lnTo>
                    <a:lnTo>
                      <a:pt x="240" y="22"/>
                    </a:lnTo>
                    <a:lnTo>
                      <a:pt x="240" y="22"/>
                    </a:lnTo>
                    <a:lnTo>
                      <a:pt x="24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6" name="Freeform 102"/>
              <p:cNvSpPr>
                <a:spLocks/>
              </p:cNvSpPr>
              <p:nvPr/>
            </p:nvSpPr>
            <p:spPr bwMode="auto">
              <a:xfrm>
                <a:off x="1131" y="636"/>
                <a:ext cx="161" cy="98"/>
              </a:xfrm>
              <a:custGeom>
                <a:avLst/>
                <a:gdLst>
                  <a:gd name="T0" fmla="*/ 0 w 240"/>
                  <a:gd name="T1" fmla="*/ 45 h 98"/>
                  <a:gd name="T2" fmla="*/ 8 w 240"/>
                  <a:gd name="T3" fmla="*/ 68 h 98"/>
                  <a:gd name="T4" fmla="*/ 15 w 240"/>
                  <a:gd name="T5" fmla="*/ 60 h 98"/>
                  <a:gd name="T6" fmla="*/ 15 w 240"/>
                  <a:gd name="T7" fmla="*/ 53 h 98"/>
                  <a:gd name="T8" fmla="*/ 23 w 240"/>
                  <a:gd name="T9" fmla="*/ 38 h 98"/>
                  <a:gd name="T10" fmla="*/ 30 w 240"/>
                  <a:gd name="T11" fmla="*/ 68 h 98"/>
                  <a:gd name="T12" fmla="*/ 38 w 240"/>
                  <a:gd name="T13" fmla="*/ 53 h 98"/>
                  <a:gd name="T14" fmla="*/ 38 w 240"/>
                  <a:gd name="T15" fmla="*/ 53 h 98"/>
                  <a:gd name="T16" fmla="*/ 45 w 240"/>
                  <a:gd name="T17" fmla="*/ 45 h 98"/>
                  <a:gd name="T18" fmla="*/ 53 w 240"/>
                  <a:gd name="T19" fmla="*/ 68 h 98"/>
                  <a:gd name="T20" fmla="*/ 60 w 240"/>
                  <a:gd name="T21" fmla="*/ 53 h 98"/>
                  <a:gd name="T22" fmla="*/ 60 w 240"/>
                  <a:gd name="T23" fmla="*/ 60 h 98"/>
                  <a:gd name="T24" fmla="*/ 68 w 240"/>
                  <a:gd name="T25" fmla="*/ 38 h 98"/>
                  <a:gd name="T26" fmla="*/ 75 w 240"/>
                  <a:gd name="T27" fmla="*/ 68 h 98"/>
                  <a:gd name="T28" fmla="*/ 83 w 240"/>
                  <a:gd name="T29" fmla="*/ 68 h 98"/>
                  <a:gd name="T30" fmla="*/ 83 w 240"/>
                  <a:gd name="T31" fmla="*/ 53 h 98"/>
                  <a:gd name="T32" fmla="*/ 90 w 240"/>
                  <a:gd name="T33" fmla="*/ 30 h 98"/>
                  <a:gd name="T34" fmla="*/ 98 w 240"/>
                  <a:gd name="T35" fmla="*/ 75 h 98"/>
                  <a:gd name="T36" fmla="*/ 105 w 240"/>
                  <a:gd name="T37" fmla="*/ 53 h 98"/>
                  <a:gd name="T38" fmla="*/ 105 w 240"/>
                  <a:gd name="T39" fmla="*/ 68 h 98"/>
                  <a:gd name="T40" fmla="*/ 113 w 240"/>
                  <a:gd name="T41" fmla="*/ 30 h 98"/>
                  <a:gd name="T42" fmla="*/ 120 w 240"/>
                  <a:gd name="T43" fmla="*/ 83 h 98"/>
                  <a:gd name="T44" fmla="*/ 128 w 240"/>
                  <a:gd name="T45" fmla="*/ 60 h 98"/>
                  <a:gd name="T46" fmla="*/ 128 w 240"/>
                  <a:gd name="T47" fmla="*/ 60 h 98"/>
                  <a:gd name="T48" fmla="*/ 135 w 240"/>
                  <a:gd name="T49" fmla="*/ 45 h 98"/>
                  <a:gd name="T50" fmla="*/ 143 w 240"/>
                  <a:gd name="T51" fmla="*/ 68 h 98"/>
                  <a:gd name="T52" fmla="*/ 150 w 240"/>
                  <a:gd name="T53" fmla="*/ 53 h 98"/>
                  <a:gd name="T54" fmla="*/ 158 w 240"/>
                  <a:gd name="T55" fmla="*/ 60 h 98"/>
                  <a:gd name="T56" fmla="*/ 158 w 240"/>
                  <a:gd name="T57" fmla="*/ 60 h 98"/>
                  <a:gd name="T58" fmla="*/ 165 w 240"/>
                  <a:gd name="T59" fmla="*/ 83 h 98"/>
                  <a:gd name="T60" fmla="*/ 173 w 240"/>
                  <a:gd name="T61" fmla="*/ 68 h 98"/>
                  <a:gd name="T62" fmla="*/ 180 w 240"/>
                  <a:gd name="T63" fmla="*/ 23 h 98"/>
                  <a:gd name="T64" fmla="*/ 188 w 240"/>
                  <a:gd name="T65" fmla="*/ 68 h 98"/>
                  <a:gd name="T66" fmla="*/ 195 w 240"/>
                  <a:gd name="T67" fmla="*/ 60 h 98"/>
                  <a:gd name="T68" fmla="*/ 195 w 240"/>
                  <a:gd name="T69" fmla="*/ 53 h 98"/>
                  <a:gd name="T70" fmla="*/ 203 w 240"/>
                  <a:gd name="T71" fmla="*/ 0 h 98"/>
                  <a:gd name="T72" fmla="*/ 210 w 240"/>
                  <a:gd name="T73" fmla="*/ 83 h 98"/>
                  <a:gd name="T74" fmla="*/ 218 w 240"/>
                  <a:gd name="T75" fmla="*/ 60 h 98"/>
                  <a:gd name="T76" fmla="*/ 218 w 240"/>
                  <a:gd name="T77" fmla="*/ 53 h 98"/>
                  <a:gd name="T78" fmla="*/ 225 w 240"/>
                  <a:gd name="T79" fmla="*/ 30 h 98"/>
                  <a:gd name="T80" fmla="*/ 233 w 240"/>
                  <a:gd name="T81" fmla="*/ 90 h 98"/>
                  <a:gd name="T82" fmla="*/ 240 w 240"/>
                  <a:gd name="T83" fmla="*/ 6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53"/>
                    </a:moveTo>
                    <a:lnTo>
                      <a:pt x="0" y="68"/>
                    </a:lnTo>
                    <a:lnTo>
                      <a:pt x="0" y="45"/>
                    </a:lnTo>
                    <a:lnTo>
                      <a:pt x="0" y="53"/>
                    </a:lnTo>
                    <a:lnTo>
                      <a:pt x="8" y="60"/>
                    </a:lnTo>
                    <a:lnTo>
                      <a:pt x="8" y="68"/>
                    </a:lnTo>
                    <a:lnTo>
                      <a:pt x="8" y="38"/>
                    </a:lnTo>
                    <a:lnTo>
                      <a:pt x="8" y="53"/>
                    </a:lnTo>
                    <a:lnTo>
                      <a:pt x="15" y="60"/>
                    </a:lnTo>
                    <a:lnTo>
                      <a:pt x="15" y="68"/>
                    </a:lnTo>
                    <a:lnTo>
                      <a:pt x="15" y="45"/>
                    </a:lnTo>
                    <a:lnTo>
                      <a:pt x="15" y="53"/>
                    </a:lnTo>
                    <a:lnTo>
                      <a:pt x="23" y="60"/>
                    </a:lnTo>
                    <a:lnTo>
                      <a:pt x="23" y="68"/>
                    </a:lnTo>
                    <a:lnTo>
                      <a:pt x="23" y="38"/>
                    </a:lnTo>
                    <a:lnTo>
                      <a:pt x="23" y="60"/>
                    </a:lnTo>
                    <a:lnTo>
                      <a:pt x="30" y="53"/>
                    </a:lnTo>
                    <a:lnTo>
                      <a:pt x="30" y="68"/>
                    </a:lnTo>
                    <a:lnTo>
                      <a:pt x="30" y="45"/>
                    </a:lnTo>
                    <a:lnTo>
                      <a:pt x="30" y="60"/>
                    </a:lnTo>
                    <a:lnTo>
                      <a:pt x="38" y="53"/>
                    </a:lnTo>
                    <a:lnTo>
                      <a:pt x="38" y="68"/>
                    </a:lnTo>
                    <a:lnTo>
                      <a:pt x="38" y="45"/>
                    </a:lnTo>
                    <a:lnTo>
                      <a:pt x="38" y="53"/>
                    </a:lnTo>
                    <a:lnTo>
                      <a:pt x="45" y="60"/>
                    </a:lnTo>
                    <a:lnTo>
                      <a:pt x="45" y="68"/>
                    </a:lnTo>
                    <a:lnTo>
                      <a:pt x="45" y="45"/>
                    </a:lnTo>
                    <a:lnTo>
                      <a:pt x="45" y="60"/>
                    </a:lnTo>
                    <a:lnTo>
                      <a:pt x="53" y="53"/>
                    </a:lnTo>
                    <a:lnTo>
                      <a:pt x="53" y="68"/>
                    </a:lnTo>
                    <a:lnTo>
                      <a:pt x="53" y="45"/>
                    </a:lnTo>
                    <a:lnTo>
                      <a:pt x="53" y="60"/>
                    </a:lnTo>
                    <a:lnTo>
                      <a:pt x="60" y="53"/>
                    </a:lnTo>
                    <a:lnTo>
                      <a:pt x="60" y="68"/>
                    </a:lnTo>
                    <a:lnTo>
                      <a:pt x="60" y="45"/>
                    </a:lnTo>
                    <a:lnTo>
                      <a:pt x="60" y="60"/>
                    </a:lnTo>
                    <a:lnTo>
                      <a:pt x="68" y="53"/>
                    </a:lnTo>
                    <a:lnTo>
                      <a:pt x="68" y="68"/>
                    </a:lnTo>
                    <a:lnTo>
                      <a:pt x="68" y="38"/>
                    </a:lnTo>
                    <a:lnTo>
                      <a:pt x="68" y="60"/>
                    </a:lnTo>
                    <a:lnTo>
                      <a:pt x="75" y="53"/>
                    </a:lnTo>
                    <a:lnTo>
                      <a:pt x="75" y="68"/>
                    </a:lnTo>
                    <a:lnTo>
                      <a:pt x="75" y="45"/>
                    </a:lnTo>
                    <a:lnTo>
                      <a:pt x="75" y="60"/>
                    </a:lnTo>
                    <a:lnTo>
                      <a:pt x="83" y="68"/>
                    </a:lnTo>
                    <a:lnTo>
                      <a:pt x="83" y="68"/>
                    </a:lnTo>
                    <a:lnTo>
                      <a:pt x="83" y="38"/>
                    </a:lnTo>
                    <a:lnTo>
                      <a:pt x="83" y="53"/>
                    </a:lnTo>
                    <a:lnTo>
                      <a:pt x="90" y="45"/>
                    </a:lnTo>
                    <a:lnTo>
                      <a:pt x="90" y="75"/>
                    </a:lnTo>
                    <a:lnTo>
                      <a:pt x="90" y="30"/>
                    </a:lnTo>
                    <a:lnTo>
                      <a:pt x="90" y="53"/>
                    </a:lnTo>
                    <a:lnTo>
                      <a:pt x="98" y="45"/>
                    </a:lnTo>
                    <a:lnTo>
                      <a:pt x="98" y="75"/>
                    </a:lnTo>
                    <a:lnTo>
                      <a:pt x="98" y="38"/>
                    </a:lnTo>
                    <a:lnTo>
                      <a:pt x="98" y="60"/>
                    </a:lnTo>
                    <a:lnTo>
                      <a:pt x="105" y="53"/>
                    </a:lnTo>
                    <a:lnTo>
                      <a:pt x="105" y="83"/>
                    </a:lnTo>
                    <a:lnTo>
                      <a:pt x="105" y="30"/>
                    </a:lnTo>
                    <a:lnTo>
                      <a:pt x="105" y="68"/>
                    </a:lnTo>
                    <a:lnTo>
                      <a:pt x="113" y="60"/>
                    </a:lnTo>
                    <a:lnTo>
                      <a:pt x="113" y="83"/>
                    </a:lnTo>
                    <a:lnTo>
                      <a:pt x="113" y="30"/>
                    </a:lnTo>
                    <a:lnTo>
                      <a:pt x="113" y="53"/>
                    </a:lnTo>
                    <a:lnTo>
                      <a:pt x="120" y="60"/>
                    </a:lnTo>
                    <a:lnTo>
                      <a:pt x="120" y="83"/>
                    </a:lnTo>
                    <a:lnTo>
                      <a:pt x="120" y="30"/>
                    </a:lnTo>
                    <a:lnTo>
                      <a:pt x="120" y="53"/>
                    </a:lnTo>
                    <a:lnTo>
                      <a:pt x="128" y="60"/>
                    </a:lnTo>
                    <a:lnTo>
                      <a:pt x="128" y="75"/>
                    </a:lnTo>
                    <a:lnTo>
                      <a:pt x="128" y="38"/>
                    </a:lnTo>
                    <a:lnTo>
                      <a:pt x="128" y="60"/>
                    </a:lnTo>
                    <a:lnTo>
                      <a:pt x="135" y="53"/>
                    </a:lnTo>
                    <a:lnTo>
                      <a:pt x="135" y="68"/>
                    </a:lnTo>
                    <a:lnTo>
                      <a:pt x="135" y="45"/>
                    </a:lnTo>
                    <a:lnTo>
                      <a:pt x="135" y="53"/>
                    </a:lnTo>
                    <a:lnTo>
                      <a:pt x="143" y="60"/>
                    </a:lnTo>
                    <a:lnTo>
                      <a:pt x="143" y="68"/>
                    </a:lnTo>
                    <a:lnTo>
                      <a:pt x="143" y="45"/>
                    </a:lnTo>
                    <a:lnTo>
                      <a:pt x="143" y="60"/>
                    </a:lnTo>
                    <a:lnTo>
                      <a:pt x="150" y="53"/>
                    </a:lnTo>
                    <a:lnTo>
                      <a:pt x="150" y="45"/>
                    </a:lnTo>
                    <a:lnTo>
                      <a:pt x="150" y="68"/>
                    </a:lnTo>
                    <a:lnTo>
                      <a:pt x="158" y="60"/>
                    </a:lnTo>
                    <a:lnTo>
                      <a:pt x="158" y="75"/>
                    </a:lnTo>
                    <a:lnTo>
                      <a:pt x="158" y="45"/>
                    </a:lnTo>
                    <a:lnTo>
                      <a:pt x="158" y="60"/>
                    </a:lnTo>
                    <a:lnTo>
                      <a:pt x="165" y="53"/>
                    </a:lnTo>
                    <a:lnTo>
                      <a:pt x="165" y="30"/>
                    </a:lnTo>
                    <a:lnTo>
                      <a:pt x="165" y="83"/>
                    </a:lnTo>
                    <a:lnTo>
                      <a:pt x="173" y="90"/>
                    </a:lnTo>
                    <a:lnTo>
                      <a:pt x="173" y="23"/>
                    </a:lnTo>
                    <a:lnTo>
                      <a:pt x="173" y="68"/>
                    </a:lnTo>
                    <a:lnTo>
                      <a:pt x="180" y="60"/>
                    </a:lnTo>
                    <a:lnTo>
                      <a:pt x="180" y="75"/>
                    </a:lnTo>
                    <a:lnTo>
                      <a:pt x="180" y="23"/>
                    </a:lnTo>
                    <a:lnTo>
                      <a:pt x="180" y="53"/>
                    </a:lnTo>
                    <a:lnTo>
                      <a:pt x="188" y="45"/>
                    </a:lnTo>
                    <a:lnTo>
                      <a:pt x="188" y="68"/>
                    </a:lnTo>
                    <a:lnTo>
                      <a:pt x="188" y="38"/>
                    </a:lnTo>
                    <a:lnTo>
                      <a:pt x="188" y="53"/>
                    </a:lnTo>
                    <a:lnTo>
                      <a:pt x="195" y="60"/>
                    </a:lnTo>
                    <a:lnTo>
                      <a:pt x="195" y="75"/>
                    </a:lnTo>
                    <a:lnTo>
                      <a:pt x="195" y="38"/>
                    </a:lnTo>
                    <a:lnTo>
                      <a:pt x="195" y="53"/>
                    </a:lnTo>
                    <a:lnTo>
                      <a:pt x="203" y="45"/>
                    </a:lnTo>
                    <a:lnTo>
                      <a:pt x="203" y="98"/>
                    </a:lnTo>
                    <a:lnTo>
                      <a:pt x="203" y="0"/>
                    </a:lnTo>
                    <a:lnTo>
                      <a:pt x="203" y="68"/>
                    </a:lnTo>
                    <a:lnTo>
                      <a:pt x="210" y="75"/>
                    </a:lnTo>
                    <a:lnTo>
                      <a:pt x="210" y="83"/>
                    </a:lnTo>
                    <a:lnTo>
                      <a:pt x="210" y="15"/>
                    </a:lnTo>
                    <a:lnTo>
                      <a:pt x="210" y="53"/>
                    </a:lnTo>
                    <a:lnTo>
                      <a:pt x="218" y="60"/>
                    </a:lnTo>
                    <a:lnTo>
                      <a:pt x="218" y="98"/>
                    </a:lnTo>
                    <a:lnTo>
                      <a:pt x="218" y="15"/>
                    </a:lnTo>
                    <a:lnTo>
                      <a:pt x="218" y="53"/>
                    </a:lnTo>
                    <a:lnTo>
                      <a:pt x="225" y="60"/>
                    </a:lnTo>
                    <a:lnTo>
                      <a:pt x="225" y="83"/>
                    </a:lnTo>
                    <a:lnTo>
                      <a:pt x="225" y="30"/>
                    </a:lnTo>
                    <a:lnTo>
                      <a:pt x="225" y="60"/>
                    </a:lnTo>
                    <a:lnTo>
                      <a:pt x="233" y="68"/>
                    </a:lnTo>
                    <a:lnTo>
                      <a:pt x="233" y="90"/>
                    </a:lnTo>
                    <a:lnTo>
                      <a:pt x="233" y="15"/>
                    </a:lnTo>
                    <a:lnTo>
                      <a:pt x="233" y="53"/>
                    </a:lnTo>
                    <a:lnTo>
                      <a:pt x="240" y="60"/>
                    </a:lnTo>
                    <a:lnTo>
                      <a:pt x="240" y="75"/>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7" name="Freeform 103"/>
              <p:cNvSpPr>
                <a:spLocks/>
              </p:cNvSpPr>
              <p:nvPr/>
            </p:nvSpPr>
            <p:spPr bwMode="auto">
              <a:xfrm>
                <a:off x="1292" y="651"/>
                <a:ext cx="167" cy="75"/>
              </a:xfrm>
              <a:custGeom>
                <a:avLst/>
                <a:gdLst>
                  <a:gd name="T0" fmla="*/ 8 w 248"/>
                  <a:gd name="T1" fmla="*/ 45 h 75"/>
                  <a:gd name="T2" fmla="*/ 8 w 248"/>
                  <a:gd name="T3" fmla="*/ 53 h 75"/>
                  <a:gd name="T4" fmla="*/ 15 w 248"/>
                  <a:gd name="T5" fmla="*/ 8 h 75"/>
                  <a:gd name="T6" fmla="*/ 23 w 248"/>
                  <a:gd name="T7" fmla="*/ 68 h 75"/>
                  <a:gd name="T8" fmla="*/ 30 w 248"/>
                  <a:gd name="T9" fmla="*/ 53 h 75"/>
                  <a:gd name="T10" fmla="*/ 30 w 248"/>
                  <a:gd name="T11" fmla="*/ 68 h 75"/>
                  <a:gd name="T12" fmla="*/ 38 w 248"/>
                  <a:gd name="T13" fmla="*/ 30 h 75"/>
                  <a:gd name="T14" fmla="*/ 45 w 248"/>
                  <a:gd name="T15" fmla="*/ 8 h 75"/>
                  <a:gd name="T16" fmla="*/ 53 w 248"/>
                  <a:gd name="T17" fmla="*/ 68 h 75"/>
                  <a:gd name="T18" fmla="*/ 60 w 248"/>
                  <a:gd name="T19" fmla="*/ 60 h 75"/>
                  <a:gd name="T20" fmla="*/ 68 w 248"/>
                  <a:gd name="T21" fmla="*/ 45 h 75"/>
                  <a:gd name="T22" fmla="*/ 68 w 248"/>
                  <a:gd name="T23" fmla="*/ 38 h 75"/>
                  <a:gd name="T24" fmla="*/ 75 w 248"/>
                  <a:gd name="T25" fmla="*/ 23 h 75"/>
                  <a:gd name="T26" fmla="*/ 83 w 248"/>
                  <a:gd name="T27" fmla="*/ 60 h 75"/>
                  <a:gd name="T28" fmla="*/ 90 w 248"/>
                  <a:gd name="T29" fmla="*/ 30 h 75"/>
                  <a:gd name="T30" fmla="*/ 90 w 248"/>
                  <a:gd name="T31" fmla="*/ 53 h 75"/>
                  <a:gd name="T32" fmla="*/ 98 w 248"/>
                  <a:gd name="T33" fmla="*/ 23 h 75"/>
                  <a:gd name="T34" fmla="*/ 105 w 248"/>
                  <a:gd name="T35" fmla="*/ 53 h 75"/>
                  <a:gd name="T36" fmla="*/ 113 w 248"/>
                  <a:gd name="T37" fmla="*/ 38 h 75"/>
                  <a:gd name="T38" fmla="*/ 113 w 248"/>
                  <a:gd name="T39" fmla="*/ 45 h 75"/>
                  <a:gd name="T40" fmla="*/ 120 w 248"/>
                  <a:gd name="T41" fmla="*/ 30 h 75"/>
                  <a:gd name="T42" fmla="*/ 128 w 248"/>
                  <a:gd name="T43" fmla="*/ 53 h 75"/>
                  <a:gd name="T44" fmla="*/ 135 w 248"/>
                  <a:gd name="T45" fmla="*/ 38 h 75"/>
                  <a:gd name="T46" fmla="*/ 135 w 248"/>
                  <a:gd name="T47" fmla="*/ 38 h 75"/>
                  <a:gd name="T48" fmla="*/ 143 w 248"/>
                  <a:gd name="T49" fmla="*/ 30 h 75"/>
                  <a:gd name="T50" fmla="*/ 150 w 248"/>
                  <a:gd name="T51" fmla="*/ 60 h 75"/>
                  <a:gd name="T52" fmla="*/ 158 w 248"/>
                  <a:gd name="T53" fmla="*/ 45 h 75"/>
                  <a:gd name="T54" fmla="*/ 158 w 248"/>
                  <a:gd name="T55" fmla="*/ 38 h 75"/>
                  <a:gd name="T56" fmla="*/ 165 w 248"/>
                  <a:gd name="T57" fmla="*/ 23 h 75"/>
                  <a:gd name="T58" fmla="*/ 173 w 248"/>
                  <a:gd name="T59" fmla="*/ 53 h 75"/>
                  <a:gd name="T60" fmla="*/ 180 w 248"/>
                  <a:gd name="T61" fmla="*/ 38 h 75"/>
                  <a:gd name="T62" fmla="*/ 180 w 248"/>
                  <a:gd name="T63" fmla="*/ 45 h 75"/>
                  <a:gd name="T64" fmla="*/ 188 w 248"/>
                  <a:gd name="T65" fmla="*/ 23 h 75"/>
                  <a:gd name="T66" fmla="*/ 195 w 248"/>
                  <a:gd name="T67" fmla="*/ 53 h 75"/>
                  <a:gd name="T68" fmla="*/ 203 w 248"/>
                  <a:gd name="T69" fmla="*/ 38 h 75"/>
                  <a:gd name="T70" fmla="*/ 203 w 248"/>
                  <a:gd name="T71" fmla="*/ 38 h 75"/>
                  <a:gd name="T72" fmla="*/ 210 w 248"/>
                  <a:gd name="T73" fmla="*/ 30 h 75"/>
                  <a:gd name="T74" fmla="*/ 218 w 248"/>
                  <a:gd name="T75" fmla="*/ 53 h 75"/>
                  <a:gd name="T76" fmla="*/ 225 w 248"/>
                  <a:gd name="T77" fmla="*/ 53 h 75"/>
                  <a:gd name="T78" fmla="*/ 233 w 248"/>
                  <a:gd name="T79" fmla="*/ 60 h 75"/>
                  <a:gd name="T80" fmla="*/ 240 w 248"/>
                  <a:gd name="T81" fmla="*/ 38 h 75"/>
                  <a:gd name="T82" fmla="*/ 240 w 248"/>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5">
                    <a:moveTo>
                      <a:pt x="0" y="8"/>
                    </a:moveTo>
                    <a:lnTo>
                      <a:pt x="0" y="38"/>
                    </a:lnTo>
                    <a:lnTo>
                      <a:pt x="8" y="45"/>
                    </a:lnTo>
                    <a:lnTo>
                      <a:pt x="8" y="68"/>
                    </a:lnTo>
                    <a:lnTo>
                      <a:pt x="8" y="0"/>
                    </a:lnTo>
                    <a:lnTo>
                      <a:pt x="8" y="53"/>
                    </a:lnTo>
                    <a:lnTo>
                      <a:pt x="15" y="45"/>
                    </a:lnTo>
                    <a:lnTo>
                      <a:pt x="15" y="68"/>
                    </a:lnTo>
                    <a:lnTo>
                      <a:pt x="15" y="8"/>
                    </a:lnTo>
                    <a:lnTo>
                      <a:pt x="15" y="53"/>
                    </a:lnTo>
                    <a:lnTo>
                      <a:pt x="23" y="60"/>
                    </a:lnTo>
                    <a:lnTo>
                      <a:pt x="23" y="68"/>
                    </a:lnTo>
                    <a:lnTo>
                      <a:pt x="23" y="8"/>
                    </a:lnTo>
                    <a:lnTo>
                      <a:pt x="23" y="45"/>
                    </a:lnTo>
                    <a:lnTo>
                      <a:pt x="30" y="53"/>
                    </a:lnTo>
                    <a:lnTo>
                      <a:pt x="30" y="75"/>
                    </a:lnTo>
                    <a:lnTo>
                      <a:pt x="30" y="8"/>
                    </a:lnTo>
                    <a:lnTo>
                      <a:pt x="30" y="68"/>
                    </a:lnTo>
                    <a:lnTo>
                      <a:pt x="38" y="60"/>
                    </a:lnTo>
                    <a:lnTo>
                      <a:pt x="38" y="8"/>
                    </a:lnTo>
                    <a:lnTo>
                      <a:pt x="38" y="30"/>
                    </a:lnTo>
                    <a:lnTo>
                      <a:pt x="45" y="38"/>
                    </a:lnTo>
                    <a:lnTo>
                      <a:pt x="45" y="68"/>
                    </a:lnTo>
                    <a:lnTo>
                      <a:pt x="45" y="8"/>
                    </a:lnTo>
                    <a:lnTo>
                      <a:pt x="45" y="30"/>
                    </a:lnTo>
                    <a:lnTo>
                      <a:pt x="53" y="38"/>
                    </a:lnTo>
                    <a:lnTo>
                      <a:pt x="53" y="68"/>
                    </a:lnTo>
                    <a:lnTo>
                      <a:pt x="53" y="15"/>
                    </a:lnTo>
                    <a:lnTo>
                      <a:pt x="53" y="53"/>
                    </a:lnTo>
                    <a:lnTo>
                      <a:pt x="60" y="60"/>
                    </a:lnTo>
                    <a:lnTo>
                      <a:pt x="60" y="15"/>
                    </a:lnTo>
                    <a:lnTo>
                      <a:pt x="60" y="38"/>
                    </a:lnTo>
                    <a:lnTo>
                      <a:pt x="68" y="45"/>
                    </a:lnTo>
                    <a:lnTo>
                      <a:pt x="68" y="60"/>
                    </a:lnTo>
                    <a:lnTo>
                      <a:pt x="68" y="23"/>
                    </a:lnTo>
                    <a:lnTo>
                      <a:pt x="68" y="38"/>
                    </a:lnTo>
                    <a:lnTo>
                      <a:pt x="75" y="30"/>
                    </a:lnTo>
                    <a:lnTo>
                      <a:pt x="75" y="53"/>
                    </a:lnTo>
                    <a:lnTo>
                      <a:pt x="75" y="23"/>
                    </a:lnTo>
                    <a:lnTo>
                      <a:pt x="75" y="45"/>
                    </a:lnTo>
                    <a:lnTo>
                      <a:pt x="83" y="38"/>
                    </a:lnTo>
                    <a:lnTo>
                      <a:pt x="83" y="60"/>
                    </a:lnTo>
                    <a:lnTo>
                      <a:pt x="83" y="15"/>
                    </a:lnTo>
                    <a:lnTo>
                      <a:pt x="83" y="23"/>
                    </a:lnTo>
                    <a:lnTo>
                      <a:pt x="90" y="30"/>
                    </a:lnTo>
                    <a:lnTo>
                      <a:pt x="90" y="60"/>
                    </a:lnTo>
                    <a:lnTo>
                      <a:pt x="90" y="15"/>
                    </a:lnTo>
                    <a:lnTo>
                      <a:pt x="90" y="53"/>
                    </a:lnTo>
                    <a:lnTo>
                      <a:pt x="98" y="45"/>
                    </a:lnTo>
                    <a:lnTo>
                      <a:pt x="98" y="68"/>
                    </a:lnTo>
                    <a:lnTo>
                      <a:pt x="98" y="23"/>
                    </a:lnTo>
                    <a:lnTo>
                      <a:pt x="98" y="53"/>
                    </a:lnTo>
                    <a:lnTo>
                      <a:pt x="105" y="45"/>
                    </a:lnTo>
                    <a:lnTo>
                      <a:pt x="105" y="53"/>
                    </a:lnTo>
                    <a:lnTo>
                      <a:pt x="105" y="30"/>
                    </a:lnTo>
                    <a:lnTo>
                      <a:pt x="105" y="30"/>
                    </a:lnTo>
                    <a:lnTo>
                      <a:pt x="113" y="38"/>
                    </a:lnTo>
                    <a:lnTo>
                      <a:pt x="113" y="60"/>
                    </a:lnTo>
                    <a:lnTo>
                      <a:pt x="113" y="23"/>
                    </a:lnTo>
                    <a:lnTo>
                      <a:pt x="113" y="45"/>
                    </a:lnTo>
                    <a:lnTo>
                      <a:pt x="120" y="38"/>
                    </a:lnTo>
                    <a:lnTo>
                      <a:pt x="120" y="53"/>
                    </a:lnTo>
                    <a:lnTo>
                      <a:pt x="120" y="30"/>
                    </a:lnTo>
                    <a:lnTo>
                      <a:pt x="120" y="45"/>
                    </a:lnTo>
                    <a:lnTo>
                      <a:pt x="128" y="53"/>
                    </a:lnTo>
                    <a:lnTo>
                      <a:pt x="128" y="53"/>
                    </a:lnTo>
                    <a:lnTo>
                      <a:pt x="128" y="23"/>
                    </a:lnTo>
                    <a:lnTo>
                      <a:pt x="128" y="30"/>
                    </a:lnTo>
                    <a:lnTo>
                      <a:pt x="135" y="38"/>
                    </a:lnTo>
                    <a:lnTo>
                      <a:pt x="135" y="53"/>
                    </a:lnTo>
                    <a:lnTo>
                      <a:pt x="135" y="23"/>
                    </a:lnTo>
                    <a:lnTo>
                      <a:pt x="135" y="38"/>
                    </a:lnTo>
                    <a:lnTo>
                      <a:pt x="143" y="30"/>
                    </a:lnTo>
                    <a:lnTo>
                      <a:pt x="143" y="60"/>
                    </a:lnTo>
                    <a:lnTo>
                      <a:pt x="143" y="30"/>
                    </a:lnTo>
                    <a:lnTo>
                      <a:pt x="143" y="53"/>
                    </a:lnTo>
                    <a:lnTo>
                      <a:pt x="150" y="45"/>
                    </a:lnTo>
                    <a:lnTo>
                      <a:pt x="150" y="60"/>
                    </a:lnTo>
                    <a:lnTo>
                      <a:pt x="150" y="23"/>
                    </a:lnTo>
                    <a:lnTo>
                      <a:pt x="150" y="38"/>
                    </a:lnTo>
                    <a:lnTo>
                      <a:pt x="158" y="45"/>
                    </a:lnTo>
                    <a:lnTo>
                      <a:pt x="158" y="60"/>
                    </a:lnTo>
                    <a:lnTo>
                      <a:pt x="158" y="23"/>
                    </a:lnTo>
                    <a:lnTo>
                      <a:pt x="158" y="38"/>
                    </a:lnTo>
                    <a:lnTo>
                      <a:pt x="165" y="30"/>
                    </a:lnTo>
                    <a:lnTo>
                      <a:pt x="165" y="60"/>
                    </a:lnTo>
                    <a:lnTo>
                      <a:pt x="165" y="23"/>
                    </a:lnTo>
                    <a:lnTo>
                      <a:pt x="165" y="53"/>
                    </a:lnTo>
                    <a:lnTo>
                      <a:pt x="173" y="45"/>
                    </a:lnTo>
                    <a:lnTo>
                      <a:pt x="173" y="53"/>
                    </a:lnTo>
                    <a:lnTo>
                      <a:pt x="173" y="30"/>
                    </a:lnTo>
                    <a:lnTo>
                      <a:pt x="173" y="30"/>
                    </a:lnTo>
                    <a:lnTo>
                      <a:pt x="180" y="38"/>
                    </a:lnTo>
                    <a:lnTo>
                      <a:pt x="180" y="60"/>
                    </a:lnTo>
                    <a:lnTo>
                      <a:pt x="180" y="23"/>
                    </a:lnTo>
                    <a:lnTo>
                      <a:pt x="180" y="45"/>
                    </a:lnTo>
                    <a:lnTo>
                      <a:pt x="188" y="38"/>
                    </a:lnTo>
                    <a:lnTo>
                      <a:pt x="188" y="60"/>
                    </a:lnTo>
                    <a:lnTo>
                      <a:pt x="188" y="23"/>
                    </a:lnTo>
                    <a:lnTo>
                      <a:pt x="188" y="45"/>
                    </a:lnTo>
                    <a:lnTo>
                      <a:pt x="195" y="53"/>
                    </a:lnTo>
                    <a:lnTo>
                      <a:pt x="195" y="53"/>
                    </a:lnTo>
                    <a:lnTo>
                      <a:pt x="195" y="30"/>
                    </a:lnTo>
                    <a:lnTo>
                      <a:pt x="195" y="30"/>
                    </a:lnTo>
                    <a:lnTo>
                      <a:pt x="203" y="38"/>
                    </a:lnTo>
                    <a:lnTo>
                      <a:pt x="203" y="53"/>
                    </a:lnTo>
                    <a:lnTo>
                      <a:pt x="203" y="30"/>
                    </a:lnTo>
                    <a:lnTo>
                      <a:pt x="203" y="38"/>
                    </a:lnTo>
                    <a:lnTo>
                      <a:pt x="210" y="45"/>
                    </a:lnTo>
                    <a:lnTo>
                      <a:pt x="210" y="60"/>
                    </a:lnTo>
                    <a:lnTo>
                      <a:pt x="210" y="30"/>
                    </a:lnTo>
                    <a:lnTo>
                      <a:pt x="210" y="45"/>
                    </a:lnTo>
                    <a:lnTo>
                      <a:pt x="218" y="53"/>
                    </a:lnTo>
                    <a:lnTo>
                      <a:pt x="218" y="53"/>
                    </a:lnTo>
                    <a:lnTo>
                      <a:pt x="218" y="23"/>
                    </a:lnTo>
                    <a:lnTo>
                      <a:pt x="225" y="30"/>
                    </a:lnTo>
                    <a:lnTo>
                      <a:pt x="225" y="53"/>
                    </a:lnTo>
                    <a:lnTo>
                      <a:pt x="225" y="45"/>
                    </a:lnTo>
                    <a:lnTo>
                      <a:pt x="233" y="38"/>
                    </a:lnTo>
                    <a:lnTo>
                      <a:pt x="233" y="60"/>
                    </a:lnTo>
                    <a:lnTo>
                      <a:pt x="233" y="30"/>
                    </a:lnTo>
                    <a:lnTo>
                      <a:pt x="233" y="45"/>
                    </a:lnTo>
                    <a:lnTo>
                      <a:pt x="240" y="38"/>
                    </a:lnTo>
                    <a:lnTo>
                      <a:pt x="240" y="60"/>
                    </a:lnTo>
                    <a:lnTo>
                      <a:pt x="240" y="30"/>
                    </a:lnTo>
                    <a:lnTo>
                      <a:pt x="240" y="30"/>
                    </a:lnTo>
                    <a:lnTo>
                      <a:pt x="248" y="38"/>
                    </a:lnTo>
                    <a:lnTo>
                      <a:pt x="248"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8" name="Freeform 104"/>
              <p:cNvSpPr>
                <a:spLocks/>
              </p:cNvSpPr>
              <p:nvPr/>
            </p:nvSpPr>
            <p:spPr bwMode="auto">
              <a:xfrm>
                <a:off x="1459" y="659"/>
                <a:ext cx="151" cy="60"/>
              </a:xfrm>
              <a:custGeom>
                <a:avLst/>
                <a:gdLst>
                  <a:gd name="T0" fmla="*/ 0 w 225"/>
                  <a:gd name="T1" fmla="*/ 15 h 60"/>
                  <a:gd name="T2" fmla="*/ 7 w 225"/>
                  <a:gd name="T3" fmla="*/ 30 h 60"/>
                  <a:gd name="T4" fmla="*/ 7 w 225"/>
                  <a:gd name="T5" fmla="*/ 15 h 60"/>
                  <a:gd name="T6" fmla="*/ 15 w 225"/>
                  <a:gd name="T7" fmla="*/ 37 h 60"/>
                  <a:gd name="T8" fmla="*/ 15 w 225"/>
                  <a:gd name="T9" fmla="*/ 15 h 60"/>
                  <a:gd name="T10" fmla="*/ 22 w 225"/>
                  <a:gd name="T11" fmla="*/ 30 h 60"/>
                  <a:gd name="T12" fmla="*/ 22 w 225"/>
                  <a:gd name="T13" fmla="*/ 22 h 60"/>
                  <a:gd name="T14" fmla="*/ 30 w 225"/>
                  <a:gd name="T15" fmla="*/ 22 h 60"/>
                  <a:gd name="T16" fmla="*/ 30 w 225"/>
                  <a:gd name="T17" fmla="*/ 15 h 60"/>
                  <a:gd name="T18" fmla="*/ 37 w 225"/>
                  <a:gd name="T19" fmla="*/ 45 h 60"/>
                  <a:gd name="T20" fmla="*/ 37 w 225"/>
                  <a:gd name="T21" fmla="*/ 15 h 60"/>
                  <a:gd name="T22" fmla="*/ 45 w 225"/>
                  <a:gd name="T23" fmla="*/ 30 h 60"/>
                  <a:gd name="T24" fmla="*/ 45 w 225"/>
                  <a:gd name="T25" fmla="*/ 22 h 60"/>
                  <a:gd name="T26" fmla="*/ 52 w 225"/>
                  <a:gd name="T27" fmla="*/ 30 h 60"/>
                  <a:gd name="T28" fmla="*/ 52 w 225"/>
                  <a:gd name="T29" fmla="*/ 15 h 60"/>
                  <a:gd name="T30" fmla="*/ 60 w 225"/>
                  <a:gd name="T31" fmla="*/ 45 h 60"/>
                  <a:gd name="T32" fmla="*/ 60 w 225"/>
                  <a:gd name="T33" fmla="*/ 22 h 60"/>
                  <a:gd name="T34" fmla="*/ 67 w 225"/>
                  <a:gd name="T35" fmla="*/ 30 h 60"/>
                  <a:gd name="T36" fmla="*/ 67 w 225"/>
                  <a:gd name="T37" fmla="*/ 15 h 60"/>
                  <a:gd name="T38" fmla="*/ 75 w 225"/>
                  <a:gd name="T39" fmla="*/ 22 h 60"/>
                  <a:gd name="T40" fmla="*/ 75 w 225"/>
                  <a:gd name="T41" fmla="*/ 7 h 60"/>
                  <a:gd name="T42" fmla="*/ 82 w 225"/>
                  <a:gd name="T43" fmla="*/ 37 h 60"/>
                  <a:gd name="T44" fmla="*/ 82 w 225"/>
                  <a:gd name="T45" fmla="*/ 15 h 60"/>
                  <a:gd name="T46" fmla="*/ 90 w 225"/>
                  <a:gd name="T47" fmla="*/ 52 h 60"/>
                  <a:gd name="T48" fmla="*/ 90 w 225"/>
                  <a:gd name="T49" fmla="*/ 37 h 60"/>
                  <a:gd name="T50" fmla="*/ 97 w 225"/>
                  <a:gd name="T51" fmla="*/ 52 h 60"/>
                  <a:gd name="T52" fmla="*/ 97 w 225"/>
                  <a:gd name="T53" fmla="*/ 37 h 60"/>
                  <a:gd name="T54" fmla="*/ 105 w 225"/>
                  <a:gd name="T55" fmla="*/ 45 h 60"/>
                  <a:gd name="T56" fmla="*/ 112 w 225"/>
                  <a:gd name="T57" fmla="*/ 30 h 60"/>
                  <a:gd name="T58" fmla="*/ 112 w 225"/>
                  <a:gd name="T59" fmla="*/ 22 h 60"/>
                  <a:gd name="T60" fmla="*/ 120 w 225"/>
                  <a:gd name="T61" fmla="*/ 22 h 60"/>
                  <a:gd name="T62" fmla="*/ 120 w 225"/>
                  <a:gd name="T63" fmla="*/ 22 h 60"/>
                  <a:gd name="T64" fmla="*/ 127 w 225"/>
                  <a:gd name="T65" fmla="*/ 37 h 60"/>
                  <a:gd name="T66" fmla="*/ 127 w 225"/>
                  <a:gd name="T67" fmla="*/ 22 h 60"/>
                  <a:gd name="T68" fmla="*/ 135 w 225"/>
                  <a:gd name="T69" fmla="*/ 22 h 60"/>
                  <a:gd name="T70" fmla="*/ 135 w 225"/>
                  <a:gd name="T71" fmla="*/ 22 h 60"/>
                  <a:gd name="T72" fmla="*/ 142 w 225"/>
                  <a:gd name="T73" fmla="*/ 30 h 60"/>
                  <a:gd name="T74" fmla="*/ 142 w 225"/>
                  <a:gd name="T75" fmla="*/ 22 h 60"/>
                  <a:gd name="T76" fmla="*/ 150 w 225"/>
                  <a:gd name="T77" fmla="*/ 37 h 60"/>
                  <a:gd name="T78" fmla="*/ 150 w 225"/>
                  <a:gd name="T79" fmla="*/ 22 h 60"/>
                  <a:gd name="T80" fmla="*/ 157 w 225"/>
                  <a:gd name="T81" fmla="*/ 30 h 60"/>
                  <a:gd name="T82" fmla="*/ 157 w 225"/>
                  <a:gd name="T83" fmla="*/ 7 h 60"/>
                  <a:gd name="T84" fmla="*/ 165 w 225"/>
                  <a:gd name="T85" fmla="*/ 37 h 60"/>
                  <a:gd name="T86" fmla="*/ 165 w 225"/>
                  <a:gd name="T87" fmla="*/ 7 h 60"/>
                  <a:gd name="T88" fmla="*/ 172 w 225"/>
                  <a:gd name="T89" fmla="*/ 37 h 60"/>
                  <a:gd name="T90" fmla="*/ 172 w 225"/>
                  <a:gd name="T91" fmla="*/ 0 h 60"/>
                  <a:gd name="T92" fmla="*/ 180 w 225"/>
                  <a:gd name="T93" fmla="*/ 37 h 60"/>
                  <a:gd name="T94" fmla="*/ 180 w 225"/>
                  <a:gd name="T95" fmla="*/ 22 h 60"/>
                  <a:gd name="T96" fmla="*/ 187 w 225"/>
                  <a:gd name="T97" fmla="*/ 37 h 60"/>
                  <a:gd name="T98" fmla="*/ 187 w 225"/>
                  <a:gd name="T99" fmla="*/ 15 h 60"/>
                  <a:gd name="T100" fmla="*/ 195 w 225"/>
                  <a:gd name="T101" fmla="*/ 45 h 60"/>
                  <a:gd name="T102" fmla="*/ 195 w 225"/>
                  <a:gd name="T103" fmla="*/ 15 h 60"/>
                  <a:gd name="T104" fmla="*/ 202 w 225"/>
                  <a:gd name="T105" fmla="*/ 30 h 60"/>
                  <a:gd name="T106" fmla="*/ 202 w 225"/>
                  <a:gd name="T107" fmla="*/ 15 h 60"/>
                  <a:gd name="T108" fmla="*/ 210 w 225"/>
                  <a:gd name="T109" fmla="*/ 30 h 60"/>
                  <a:gd name="T110" fmla="*/ 210 w 225"/>
                  <a:gd name="T111" fmla="*/ 22 h 60"/>
                  <a:gd name="T112" fmla="*/ 217 w 225"/>
                  <a:gd name="T113" fmla="*/ 30 h 60"/>
                  <a:gd name="T114" fmla="*/ 217 w 225"/>
                  <a:gd name="T115" fmla="*/ 15 h 60"/>
                  <a:gd name="T116" fmla="*/ 225 w 225"/>
                  <a:gd name="T1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60">
                    <a:moveTo>
                      <a:pt x="0" y="52"/>
                    </a:moveTo>
                    <a:lnTo>
                      <a:pt x="0" y="15"/>
                    </a:lnTo>
                    <a:lnTo>
                      <a:pt x="0" y="37"/>
                    </a:lnTo>
                    <a:lnTo>
                      <a:pt x="7" y="30"/>
                    </a:lnTo>
                    <a:lnTo>
                      <a:pt x="7" y="45"/>
                    </a:lnTo>
                    <a:lnTo>
                      <a:pt x="7" y="15"/>
                    </a:lnTo>
                    <a:lnTo>
                      <a:pt x="7" y="45"/>
                    </a:lnTo>
                    <a:lnTo>
                      <a:pt x="15" y="37"/>
                    </a:lnTo>
                    <a:lnTo>
                      <a:pt x="15" y="45"/>
                    </a:lnTo>
                    <a:lnTo>
                      <a:pt x="15" y="15"/>
                    </a:lnTo>
                    <a:lnTo>
                      <a:pt x="15" y="22"/>
                    </a:lnTo>
                    <a:lnTo>
                      <a:pt x="22" y="30"/>
                    </a:lnTo>
                    <a:lnTo>
                      <a:pt x="22" y="52"/>
                    </a:lnTo>
                    <a:lnTo>
                      <a:pt x="22" y="22"/>
                    </a:lnTo>
                    <a:lnTo>
                      <a:pt x="22" y="30"/>
                    </a:lnTo>
                    <a:lnTo>
                      <a:pt x="30" y="22"/>
                    </a:lnTo>
                    <a:lnTo>
                      <a:pt x="30" y="52"/>
                    </a:lnTo>
                    <a:lnTo>
                      <a:pt x="30" y="15"/>
                    </a:lnTo>
                    <a:lnTo>
                      <a:pt x="30" y="37"/>
                    </a:lnTo>
                    <a:lnTo>
                      <a:pt x="37" y="45"/>
                    </a:lnTo>
                    <a:lnTo>
                      <a:pt x="37" y="45"/>
                    </a:lnTo>
                    <a:lnTo>
                      <a:pt x="37" y="15"/>
                    </a:lnTo>
                    <a:lnTo>
                      <a:pt x="37" y="22"/>
                    </a:lnTo>
                    <a:lnTo>
                      <a:pt x="45" y="30"/>
                    </a:lnTo>
                    <a:lnTo>
                      <a:pt x="45" y="52"/>
                    </a:lnTo>
                    <a:lnTo>
                      <a:pt x="45" y="22"/>
                    </a:lnTo>
                    <a:lnTo>
                      <a:pt x="45" y="37"/>
                    </a:lnTo>
                    <a:lnTo>
                      <a:pt x="52" y="30"/>
                    </a:lnTo>
                    <a:lnTo>
                      <a:pt x="52" y="52"/>
                    </a:lnTo>
                    <a:lnTo>
                      <a:pt x="52" y="15"/>
                    </a:lnTo>
                    <a:lnTo>
                      <a:pt x="52" y="37"/>
                    </a:lnTo>
                    <a:lnTo>
                      <a:pt x="60" y="45"/>
                    </a:lnTo>
                    <a:lnTo>
                      <a:pt x="60" y="45"/>
                    </a:lnTo>
                    <a:lnTo>
                      <a:pt x="60" y="22"/>
                    </a:lnTo>
                    <a:lnTo>
                      <a:pt x="60" y="22"/>
                    </a:lnTo>
                    <a:lnTo>
                      <a:pt x="67" y="30"/>
                    </a:lnTo>
                    <a:lnTo>
                      <a:pt x="67" y="60"/>
                    </a:lnTo>
                    <a:lnTo>
                      <a:pt x="67" y="15"/>
                    </a:lnTo>
                    <a:lnTo>
                      <a:pt x="67" y="30"/>
                    </a:lnTo>
                    <a:lnTo>
                      <a:pt x="75" y="22"/>
                    </a:lnTo>
                    <a:lnTo>
                      <a:pt x="75" y="45"/>
                    </a:lnTo>
                    <a:lnTo>
                      <a:pt x="75" y="7"/>
                    </a:lnTo>
                    <a:lnTo>
                      <a:pt x="75" y="30"/>
                    </a:lnTo>
                    <a:lnTo>
                      <a:pt x="82" y="37"/>
                    </a:lnTo>
                    <a:lnTo>
                      <a:pt x="82" y="60"/>
                    </a:lnTo>
                    <a:lnTo>
                      <a:pt x="82" y="15"/>
                    </a:lnTo>
                    <a:lnTo>
                      <a:pt x="90" y="22"/>
                    </a:lnTo>
                    <a:lnTo>
                      <a:pt x="90" y="52"/>
                    </a:lnTo>
                    <a:lnTo>
                      <a:pt x="90" y="15"/>
                    </a:lnTo>
                    <a:lnTo>
                      <a:pt x="90" y="37"/>
                    </a:lnTo>
                    <a:lnTo>
                      <a:pt x="97" y="30"/>
                    </a:lnTo>
                    <a:lnTo>
                      <a:pt x="97" y="52"/>
                    </a:lnTo>
                    <a:lnTo>
                      <a:pt x="97" y="15"/>
                    </a:lnTo>
                    <a:lnTo>
                      <a:pt x="97" y="37"/>
                    </a:lnTo>
                    <a:lnTo>
                      <a:pt x="105" y="45"/>
                    </a:lnTo>
                    <a:lnTo>
                      <a:pt x="105" y="45"/>
                    </a:lnTo>
                    <a:lnTo>
                      <a:pt x="105" y="22"/>
                    </a:lnTo>
                    <a:lnTo>
                      <a:pt x="112" y="30"/>
                    </a:lnTo>
                    <a:lnTo>
                      <a:pt x="112" y="45"/>
                    </a:lnTo>
                    <a:lnTo>
                      <a:pt x="112" y="22"/>
                    </a:lnTo>
                    <a:lnTo>
                      <a:pt x="112" y="30"/>
                    </a:lnTo>
                    <a:lnTo>
                      <a:pt x="120" y="22"/>
                    </a:lnTo>
                    <a:lnTo>
                      <a:pt x="120" y="52"/>
                    </a:lnTo>
                    <a:lnTo>
                      <a:pt x="120" y="22"/>
                    </a:lnTo>
                    <a:lnTo>
                      <a:pt x="120" y="45"/>
                    </a:lnTo>
                    <a:lnTo>
                      <a:pt x="127" y="37"/>
                    </a:lnTo>
                    <a:lnTo>
                      <a:pt x="127" y="45"/>
                    </a:lnTo>
                    <a:lnTo>
                      <a:pt x="127" y="22"/>
                    </a:lnTo>
                    <a:lnTo>
                      <a:pt x="127" y="30"/>
                    </a:lnTo>
                    <a:lnTo>
                      <a:pt x="135" y="22"/>
                    </a:lnTo>
                    <a:lnTo>
                      <a:pt x="135" y="52"/>
                    </a:lnTo>
                    <a:lnTo>
                      <a:pt x="135" y="22"/>
                    </a:lnTo>
                    <a:lnTo>
                      <a:pt x="135" y="37"/>
                    </a:lnTo>
                    <a:lnTo>
                      <a:pt x="142" y="30"/>
                    </a:lnTo>
                    <a:lnTo>
                      <a:pt x="142" y="45"/>
                    </a:lnTo>
                    <a:lnTo>
                      <a:pt x="142" y="22"/>
                    </a:lnTo>
                    <a:lnTo>
                      <a:pt x="142" y="45"/>
                    </a:lnTo>
                    <a:lnTo>
                      <a:pt x="150" y="37"/>
                    </a:lnTo>
                    <a:lnTo>
                      <a:pt x="150" y="45"/>
                    </a:lnTo>
                    <a:lnTo>
                      <a:pt x="150" y="22"/>
                    </a:lnTo>
                    <a:lnTo>
                      <a:pt x="150" y="22"/>
                    </a:lnTo>
                    <a:lnTo>
                      <a:pt x="157" y="30"/>
                    </a:lnTo>
                    <a:lnTo>
                      <a:pt x="157" y="45"/>
                    </a:lnTo>
                    <a:lnTo>
                      <a:pt x="157" y="7"/>
                    </a:lnTo>
                    <a:lnTo>
                      <a:pt x="157" y="45"/>
                    </a:lnTo>
                    <a:lnTo>
                      <a:pt x="165" y="37"/>
                    </a:lnTo>
                    <a:lnTo>
                      <a:pt x="165" y="60"/>
                    </a:lnTo>
                    <a:lnTo>
                      <a:pt x="165" y="7"/>
                    </a:lnTo>
                    <a:lnTo>
                      <a:pt x="165" y="45"/>
                    </a:lnTo>
                    <a:lnTo>
                      <a:pt x="172" y="37"/>
                    </a:lnTo>
                    <a:lnTo>
                      <a:pt x="172" y="52"/>
                    </a:lnTo>
                    <a:lnTo>
                      <a:pt x="172" y="0"/>
                    </a:lnTo>
                    <a:lnTo>
                      <a:pt x="172" y="30"/>
                    </a:lnTo>
                    <a:lnTo>
                      <a:pt x="180" y="37"/>
                    </a:lnTo>
                    <a:lnTo>
                      <a:pt x="180" y="52"/>
                    </a:lnTo>
                    <a:lnTo>
                      <a:pt x="180" y="22"/>
                    </a:lnTo>
                    <a:lnTo>
                      <a:pt x="180" y="30"/>
                    </a:lnTo>
                    <a:lnTo>
                      <a:pt x="187" y="37"/>
                    </a:lnTo>
                    <a:lnTo>
                      <a:pt x="187" y="52"/>
                    </a:lnTo>
                    <a:lnTo>
                      <a:pt x="187" y="15"/>
                    </a:lnTo>
                    <a:lnTo>
                      <a:pt x="187" y="37"/>
                    </a:lnTo>
                    <a:lnTo>
                      <a:pt x="195" y="45"/>
                    </a:lnTo>
                    <a:lnTo>
                      <a:pt x="195" y="52"/>
                    </a:lnTo>
                    <a:lnTo>
                      <a:pt x="195" y="15"/>
                    </a:lnTo>
                    <a:lnTo>
                      <a:pt x="195" y="22"/>
                    </a:lnTo>
                    <a:lnTo>
                      <a:pt x="202" y="30"/>
                    </a:lnTo>
                    <a:lnTo>
                      <a:pt x="202" y="52"/>
                    </a:lnTo>
                    <a:lnTo>
                      <a:pt x="202" y="15"/>
                    </a:lnTo>
                    <a:lnTo>
                      <a:pt x="202" y="37"/>
                    </a:lnTo>
                    <a:lnTo>
                      <a:pt x="210" y="30"/>
                    </a:lnTo>
                    <a:lnTo>
                      <a:pt x="210" y="52"/>
                    </a:lnTo>
                    <a:lnTo>
                      <a:pt x="210" y="22"/>
                    </a:lnTo>
                    <a:lnTo>
                      <a:pt x="210" y="37"/>
                    </a:lnTo>
                    <a:lnTo>
                      <a:pt x="217" y="30"/>
                    </a:lnTo>
                    <a:lnTo>
                      <a:pt x="217" y="52"/>
                    </a:lnTo>
                    <a:lnTo>
                      <a:pt x="217" y="15"/>
                    </a:lnTo>
                    <a:lnTo>
                      <a:pt x="217" y="30"/>
                    </a:lnTo>
                    <a:lnTo>
                      <a:pt x="225"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29" name="Freeform 105"/>
              <p:cNvSpPr>
                <a:spLocks/>
              </p:cNvSpPr>
              <p:nvPr/>
            </p:nvSpPr>
            <p:spPr bwMode="auto">
              <a:xfrm>
                <a:off x="314" y="749"/>
                <a:ext cx="161" cy="52"/>
              </a:xfrm>
              <a:custGeom>
                <a:avLst/>
                <a:gdLst>
                  <a:gd name="T0" fmla="*/ 0 w 240"/>
                  <a:gd name="T1" fmla="*/ 15 h 52"/>
                  <a:gd name="T2" fmla="*/ 8 w 240"/>
                  <a:gd name="T3" fmla="*/ 22 h 52"/>
                  <a:gd name="T4" fmla="*/ 15 w 240"/>
                  <a:gd name="T5" fmla="*/ 30 h 52"/>
                  <a:gd name="T6" fmla="*/ 23 w 240"/>
                  <a:gd name="T7" fmla="*/ 30 h 52"/>
                  <a:gd name="T8" fmla="*/ 23 w 240"/>
                  <a:gd name="T9" fmla="*/ 22 h 52"/>
                  <a:gd name="T10" fmla="*/ 30 w 240"/>
                  <a:gd name="T11" fmla="*/ 22 h 52"/>
                  <a:gd name="T12" fmla="*/ 38 w 240"/>
                  <a:gd name="T13" fmla="*/ 15 h 52"/>
                  <a:gd name="T14" fmla="*/ 45 w 240"/>
                  <a:gd name="T15" fmla="*/ 30 h 52"/>
                  <a:gd name="T16" fmla="*/ 53 w 240"/>
                  <a:gd name="T17" fmla="*/ 30 h 52"/>
                  <a:gd name="T18" fmla="*/ 53 w 240"/>
                  <a:gd name="T19" fmla="*/ 30 h 52"/>
                  <a:gd name="T20" fmla="*/ 60 w 240"/>
                  <a:gd name="T21" fmla="*/ 7 h 52"/>
                  <a:gd name="T22" fmla="*/ 68 w 240"/>
                  <a:gd name="T23" fmla="*/ 37 h 52"/>
                  <a:gd name="T24" fmla="*/ 75 w 240"/>
                  <a:gd name="T25" fmla="*/ 22 h 52"/>
                  <a:gd name="T26" fmla="*/ 75 w 240"/>
                  <a:gd name="T27" fmla="*/ 22 h 52"/>
                  <a:gd name="T28" fmla="*/ 83 w 240"/>
                  <a:gd name="T29" fmla="*/ 7 h 52"/>
                  <a:gd name="T30" fmla="*/ 90 w 240"/>
                  <a:gd name="T31" fmla="*/ 30 h 52"/>
                  <a:gd name="T32" fmla="*/ 98 w 240"/>
                  <a:gd name="T33" fmla="*/ 30 h 52"/>
                  <a:gd name="T34" fmla="*/ 98 w 240"/>
                  <a:gd name="T35" fmla="*/ 15 h 52"/>
                  <a:gd name="T36" fmla="*/ 105 w 240"/>
                  <a:gd name="T37" fmla="*/ 15 h 52"/>
                  <a:gd name="T38" fmla="*/ 113 w 240"/>
                  <a:gd name="T39" fmla="*/ 37 h 52"/>
                  <a:gd name="T40" fmla="*/ 120 w 240"/>
                  <a:gd name="T41" fmla="*/ 22 h 52"/>
                  <a:gd name="T42" fmla="*/ 120 w 240"/>
                  <a:gd name="T43" fmla="*/ 22 h 52"/>
                  <a:gd name="T44" fmla="*/ 128 w 240"/>
                  <a:gd name="T45" fmla="*/ 7 h 52"/>
                  <a:gd name="T46" fmla="*/ 135 w 240"/>
                  <a:gd name="T47" fmla="*/ 30 h 52"/>
                  <a:gd name="T48" fmla="*/ 143 w 240"/>
                  <a:gd name="T49" fmla="*/ 15 h 52"/>
                  <a:gd name="T50" fmla="*/ 143 w 240"/>
                  <a:gd name="T51" fmla="*/ 22 h 52"/>
                  <a:gd name="T52" fmla="*/ 150 w 240"/>
                  <a:gd name="T53" fmla="*/ 7 h 52"/>
                  <a:gd name="T54" fmla="*/ 158 w 240"/>
                  <a:gd name="T55" fmla="*/ 37 h 52"/>
                  <a:gd name="T56" fmla="*/ 165 w 240"/>
                  <a:gd name="T57" fmla="*/ 30 h 52"/>
                  <a:gd name="T58" fmla="*/ 165 w 240"/>
                  <a:gd name="T59" fmla="*/ 22 h 52"/>
                  <a:gd name="T60" fmla="*/ 173 w 240"/>
                  <a:gd name="T61" fmla="*/ 7 h 52"/>
                  <a:gd name="T62" fmla="*/ 180 w 240"/>
                  <a:gd name="T63" fmla="*/ 37 h 52"/>
                  <a:gd name="T64" fmla="*/ 188 w 240"/>
                  <a:gd name="T65" fmla="*/ 15 h 52"/>
                  <a:gd name="T66" fmla="*/ 188 w 240"/>
                  <a:gd name="T67" fmla="*/ 22 h 52"/>
                  <a:gd name="T68" fmla="*/ 195 w 240"/>
                  <a:gd name="T69" fmla="*/ 7 h 52"/>
                  <a:gd name="T70" fmla="*/ 203 w 240"/>
                  <a:gd name="T71" fmla="*/ 37 h 52"/>
                  <a:gd name="T72" fmla="*/ 210 w 240"/>
                  <a:gd name="T73" fmla="*/ 30 h 52"/>
                  <a:gd name="T74" fmla="*/ 210 w 240"/>
                  <a:gd name="T75" fmla="*/ 22 h 52"/>
                  <a:gd name="T76" fmla="*/ 218 w 240"/>
                  <a:gd name="T77" fmla="*/ 15 h 52"/>
                  <a:gd name="T78" fmla="*/ 225 w 240"/>
                  <a:gd name="T79" fmla="*/ 37 h 52"/>
                  <a:gd name="T80" fmla="*/ 233 w 240"/>
                  <a:gd name="T81" fmla="*/ 22 h 52"/>
                  <a:gd name="T82" fmla="*/ 233 w 240"/>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22"/>
                    </a:moveTo>
                    <a:lnTo>
                      <a:pt x="0" y="45"/>
                    </a:lnTo>
                    <a:lnTo>
                      <a:pt x="0" y="15"/>
                    </a:lnTo>
                    <a:lnTo>
                      <a:pt x="0" y="22"/>
                    </a:lnTo>
                    <a:lnTo>
                      <a:pt x="8" y="30"/>
                    </a:lnTo>
                    <a:lnTo>
                      <a:pt x="8" y="22"/>
                    </a:lnTo>
                    <a:lnTo>
                      <a:pt x="8" y="22"/>
                    </a:lnTo>
                    <a:lnTo>
                      <a:pt x="15" y="30"/>
                    </a:lnTo>
                    <a:lnTo>
                      <a:pt x="15" y="30"/>
                    </a:lnTo>
                    <a:lnTo>
                      <a:pt x="15" y="15"/>
                    </a:lnTo>
                    <a:lnTo>
                      <a:pt x="15" y="22"/>
                    </a:lnTo>
                    <a:lnTo>
                      <a:pt x="23" y="30"/>
                    </a:lnTo>
                    <a:lnTo>
                      <a:pt x="23" y="30"/>
                    </a:lnTo>
                    <a:lnTo>
                      <a:pt x="23" y="22"/>
                    </a:lnTo>
                    <a:lnTo>
                      <a:pt x="23" y="22"/>
                    </a:lnTo>
                    <a:lnTo>
                      <a:pt x="30" y="30"/>
                    </a:lnTo>
                    <a:lnTo>
                      <a:pt x="30" y="22"/>
                    </a:lnTo>
                    <a:lnTo>
                      <a:pt x="30" y="22"/>
                    </a:lnTo>
                    <a:lnTo>
                      <a:pt x="38" y="30"/>
                    </a:lnTo>
                    <a:lnTo>
                      <a:pt x="38" y="30"/>
                    </a:lnTo>
                    <a:lnTo>
                      <a:pt x="38" y="15"/>
                    </a:lnTo>
                    <a:lnTo>
                      <a:pt x="38" y="22"/>
                    </a:lnTo>
                    <a:lnTo>
                      <a:pt x="45" y="15"/>
                    </a:lnTo>
                    <a:lnTo>
                      <a:pt x="45" y="30"/>
                    </a:lnTo>
                    <a:lnTo>
                      <a:pt x="45" y="15"/>
                    </a:lnTo>
                    <a:lnTo>
                      <a:pt x="45" y="22"/>
                    </a:lnTo>
                    <a:lnTo>
                      <a:pt x="53" y="30"/>
                    </a:lnTo>
                    <a:lnTo>
                      <a:pt x="53" y="30"/>
                    </a:lnTo>
                    <a:lnTo>
                      <a:pt x="53" y="15"/>
                    </a:lnTo>
                    <a:lnTo>
                      <a:pt x="53" y="30"/>
                    </a:lnTo>
                    <a:lnTo>
                      <a:pt x="60" y="22"/>
                    </a:lnTo>
                    <a:lnTo>
                      <a:pt x="60" y="37"/>
                    </a:lnTo>
                    <a:lnTo>
                      <a:pt x="60" y="7"/>
                    </a:lnTo>
                    <a:lnTo>
                      <a:pt x="60" y="22"/>
                    </a:lnTo>
                    <a:lnTo>
                      <a:pt x="68" y="30"/>
                    </a:lnTo>
                    <a:lnTo>
                      <a:pt x="68" y="37"/>
                    </a:lnTo>
                    <a:lnTo>
                      <a:pt x="68" y="7"/>
                    </a:lnTo>
                    <a:lnTo>
                      <a:pt x="68" y="15"/>
                    </a:lnTo>
                    <a:lnTo>
                      <a:pt x="75" y="22"/>
                    </a:lnTo>
                    <a:lnTo>
                      <a:pt x="75" y="37"/>
                    </a:lnTo>
                    <a:lnTo>
                      <a:pt x="75" y="0"/>
                    </a:lnTo>
                    <a:lnTo>
                      <a:pt x="75" y="22"/>
                    </a:lnTo>
                    <a:lnTo>
                      <a:pt x="83" y="15"/>
                    </a:lnTo>
                    <a:lnTo>
                      <a:pt x="83" y="37"/>
                    </a:lnTo>
                    <a:lnTo>
                      <a:pt x="83" y="7"/>
                    </a:lnTo>
                    <a:lnTo>
                      <a:pt x="83" y="22"/>
                    </a:lnTo>
                    <a:lnTo>
                      <a:pt x="90" y="30"/>
                    </a:lnTo>
                    <a:lnTo>
                      <a:pt x="90" y="30"/>
                    </a:lnTo>
                    <a:lnTo>
                      <a:pt x="90" y="7"/>
                    </a:lnTo>
                    <a:lnTo>
                      <a:pt x="90" y="22"/>
                    </a:lnTo>
                    <a:lnTo>
                      <a:pt x="98" y="30"/>
                    </a:lnTo>
                    <a:lnTo>
                      <a:pt x="98" y="30"/>
                    </a:lnTo>
                    <a:lnTo>
                      <a:pt x="98" y="15"/>
                    </a:lnTo>
                    <a:lnTo>
                      <a:pt x="98" y="15"/>
                    </a:lnTo>
                    <a:lnTo>
                      <a:pt x="105" y="22"/>
                    </a:lnTo>
                    <a:lnTo>
                      <a:pt x="105" y="37"/>
                    </a:lnTo>
                    <a:lnTo>
                      <a:pt x="105" y="15"/>
                    </a:lnTo>
                    <a:lnTo>
                      <a:pt x="105" y="22"/>
                    </a:lnTo>
                    <a:lnTo>
                      <a:pt x="113" y="30"/>
                    </a:lnTo>
                    <a:lnTo>
                      <a:pt x="113" y="37"/>
                    </a:lnTo>
                    <a:lnTo>
                      <a:pt x="113" y="0"/>
                    </a:lnTo>
                    <a:lnTo>
                      <a:pt x="113" y="15"/>
                    </a:lnTo>
                    <a:lnTo>
                      <a:pt x="120" y="22"/>
                    </a:lnTo>
                    <a:lnTo>
                      <a:pt x="120" y="37"/>
                    </a:lnTo>
                    <a:lnTo>
                      <a:pt x="120" y="0"/>
                    </a:lnTo>
                    <a:lnTo>
                      <a:pt x="120" y="22"/>
                    </a:lnTo>
                    <a:lnTo>
                      <a:pt x="128" y="30"/>
                    </a:lnTo>
                    <a:lnTo>
                      <a:pt x="128" y="30"/>
                    </a:lnTo>
                    <a:lnTo>
                      <a:pt x="128" y="7"/>
                    </a:lnTo>
                    <a:lnTo>
                      <a:pt x="128" y="22"/>
                    </a:lnTo>
                    <a:lnTo>
                      <a:pt x="135" y="30"/>
                    </a:lnTo>
                    <a:lnTo>
                      <a:pt x="135" y="30"/>
                    </a:lnTo>
                    <a:lnTo>
                      <a:pt x="135" y="15"/>
                    </a:lnTo>
                    <a:lnTo>
                      <a:pt x="135" y="22"/>
                    </a:lnTo>
                    <a:lnTo>
                      <a:pt x="143" y="15"/>
                    </a:lnTo>
                    <a:lnTo>
                      <a:pt x="143" y="37"/>
                    </a:lnTo>
                    <a:lnTo>
                      <a:pt x="143" y="7"/>
                    </a:lnTo>
                    <a:lnTo>
                      <a:pt x="143" y="22"/>
                    </a:lnTo>
                    <a:lnTo>
                      <a:pt x="150" y="15"/>
                    </a:lnTo>
                    <a:lnTo>
                      <a:pt x="150" y="45"/>
                    </a:lnTo>
                    <a:lnTo>
                      <a:pt x="150" y="7"/>
                    </a:lnTo>
                    <a:lnTo>
                      <a:pt x="150" y="22"/>
                    </a:lnTo>
                    <a:lnTo>
                      <a:pt x="158" y="15"/>
                    </a:lnTo>
                    <a:lnTo>
                      <a:pt x="158" y="37"/>
                    </a:lnTo>
                    <a:lnTo>
                      <a:pt x="158" y="0"/>
                    </a:lnTo>
                    <a:lnTo>
                      <a:pt x="158" y="22"/>
                    </a:lnTo>
                    <a:lnTo>
                      <a:pt x="165" y="30"/>
                    </a:lnTo>
                    <a:lnTo>
                      <a:pt x="165" y="52"/>
                    </a:lnTo>
                    <a:lnTo>
                      <a:pt x="165" y="7"/>
                    </a:lnTo>
                    <a:lnTo>
                      <a:pt x="165" y="22"/>
                    </a:lnTo>
                    <a:lnTo>
                      <a:pt x="173" y="15"/>
                    </a:lnTo>
                    <a:lnTo>
                      <a:pt x="173" y="37"/>
                    </a:lnTo>
                    <a:lnTo>
                      <a:pt x="173" y="7"/>
                    </a:lnTo>
                    <a:lnTo>
                      <a:pt x="173" y="22"/>
                    </a:lnTo>
                    <a:lnTo>
                      <a:pt x="180" y="30"/>
                    </a:lnTo>
                    <a:lnTo>
                      <a:pt x="180" y="37"/>
                    </a:lnTo>
                    <a:lnTo>
                      <a:pt x="180" y="7"/>
                    </a:lnTo>
                    <a:lnTo>
                      <a:pt x="180" y="22"/>
                    </a:lnTo>
                    <a:lnTo>
                      <a:pt x="188" y="15"/>
                    </a:lnTo>
                    <a:lnTo>
                      <a:pt x="188" y="37"/>
                    </a:lnTo>
                    <a:lnTo>
                      <a:pt x="188" y="7"/>
                    </a:lnTo>
                    <a:lnTo>
                      <a:pt x="188" y="22"/>
                    </a:lnTo>
                    <a:lnTo>
                      <a:pt x="195" y="30"/>
                    </a:lnTo>
                    <a:lnTo>
                      <a:pt x="195" y="37"/>
                    </a:lnTo>
                    <a:lnTo>
                      <a:pt x="195" y="7"/>
                    </a:lnTo>
                    <a:lnTo>
                      <a:pt x="195" y="22"/>
                    </a:lnTo>
                    <a:lnTo>
                      <a:pt x="203" y="30"/>
                    </a:lnTo>
                    <a:lnTo>
                      <a:pt x="203" y="37"/>
                    </a:lnTo>
                    <a:lnTo>
                      <a:pt x="203" y="7"/>
                    </a:lnTo>
                    <a:lnTo>
                      <a:pt x="203" y="22"/>
                    </a:lnTo>
                    <a:lnTo>
                      <a:pt x="210" y="30"/>
                    </a:lnTo>
                    <a:lnTo>
                      <a:pt x="210" y="37"/>
                    </a:lnTo>
                    <a:lnTo>
                      <a:pt x="210" y="7"/>
                    </a:lnTo>
                    <a:lnTo>
                      <a:pt x="210" y="22"/>
                    </a:lnTo>
                    <a:lnTo>
                      <a:pt x="218" y="30"/>
                    </a:lnTo>
                    <a:lnTo>
                      <a:pt x="218" y="30"/>
                    </a:lnTo>
                    <a:lnTo>
                      <a:pt x="218" y="15"/>
                    </a:lnTo>
                    <a:lnTo>
                      <a:pt x="218" y="22"/>
                    </a:lnTo>
                    <a:lnTo>
                      <a:pt x="225" y="30"/>
                    </a:lnTo>
                    <a:lnTo>
                      <a:pt x="225" y="37"/>
                    </a:lnTo>
                    <a:lnTo>
                      <a:pt x="225" y="15"/>
                    </a:lnTo>
                    <a:lnTo>
                      <a:pt x="225" y="15"/>
                    </a:lnTo>
                    <a:lnTo>
                      <a:pt x="233" y="22"/>
                    </a:lnTo>
                    <a:lnTo>
                      <a:pt x="233" y="37"/>
                    </a:lnTo>
                    <a:lnTo>
                      <a:pt x="233" y="15"/>
                    </a:lnTo>
                    <a:lnTo>
                      <a:pt x="233" y="22"/>
                    </a:lnTo>
                    <a:lnTo>
                      <a:pt x="240" y="30"/>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0" name="Freeform 106"/>
              <p:cNvSpPr>
                <a:spLocks/>
              </p:cNvSpPr>
              <p:nvPr/>
            </p:nvSpPr>
            <p:spPr bwMode="auto">
              <a:xfrm>
                <a:off x="475" y="741"/>
                <a:ext cx="167" cy="60"/>
              </a:xfrm>
              <a:custGeom>
                <a:avLst/>
                <a:gdLst>
                  <a:gd name="T0" fmla="*/ 0 w 248"/>
                  <a:gd name="T1" fmla="*/ 30 h 60"/>
                  <a:gd name="T2" fmla="*/ 8 w 248"/>
                  <a:gd name="T3" fmla="*/ 8 h 60"/>
                  <a:gd name="T4" fmla="*/ 15 w 248"/>
                  <a:gd name="T5" fmla="*/ 30 h 60"/>
                  <a:gd name="T6" fmla="*/ 23 w 248"/>
                  <a:gd name="T7" fmla="*/ 15 h 60"/>
                  <a:gd name="T8" fmla="*/ 30 w 248"/>
                  <a:gd name="T9" fmla="*/ 38 h 60"/>
                  <a:gd name="T10" fmla="*/ 38 w 248"/>
                  <a:gd name="T11" fmla="*/ 38 h 60"/>
                  <a:gd name="T12" fmla="*/ 38 w 248"/>
                  <a:gd name="T13" fmla="*/ 23 h 60"/>
                  <a:gd name="T14" fmla="*/ 45 w 248"/>
                  <a:gd name="T15" fmla="*/ 23 h 60"/>
                  <a:gd name="T16" fmla="*/ 53 w 248"/>
                  <a:gd name="T17" fmla="*/ 45 h 60"/>
                  <a:gd name="T18" fmla="*/ 60 w 248"/>
                  <a:gd name="T19" fmla="*/ 38 h 60"/>
                  <a:gd name="T20" fmla="*/ 60 w 248"/>
                  <a:gd name="T21" fmla="*/ 30 h 60"/>
                  <a:gd name="T22" fmla="*/ 68 w 248"/>
                  <a:gd name="T23" fmla="*/ 23 h 60"/>
                  <a:gd name="T24" fmla="*/ 75 w 248"/>
                  <a:gd name="T25" fmla="*/ 45 h 60"/>
                  <a:gd name="T26" fmla="*/ 83 w 248"/>
                  <a:gd name="T27" fmla="*/ 30 h 60"/>
                  <a:gd name="T28" fmla="*/ 83 w 248"/>
                  <a:gd name="T29" fmla="*/ 38 h 60"/>
                  <a:gd name="T30" fmla="*/ 90 w 248"/>
                  <a:gd name="T31" fmla="*/ 15 h 60"/>
                  <a:gd name="T32" fmla="*/ 98 w 248"/>
                  <a:gd name="T33" fmla="*/ 45 h 60"/>
                  <a:gd name="T34" fmla="*/ 105 w 248"/>
                  <a:gd name="T35" fmla="*/ 38 h 60"/>
                  <a:gd name="T36" fmla="*/ 105 w 248"/>
                  <a:gd name="T37" fmla="*/ 30 h 60"/>
                  <a:gd name="T38" fmla="*/ 113 w 248"/>
                  <a:gd name="T39" fmla="*/ 15 h 60"/>
                  <a:gd name="T40" fmla="*/ 120 w 248"/>
                  <a:gd name="T41" fmla="*/ 45 h 60"/>
                  <a:gd name="T42" fmla="*/ 128 w 248"/>
                  <a:gd name="T43" fmla="*/ 23 h 60"/>
                  <a:gd name="T44" fmla="*/ 128 w 248"/>
                  <a:gd name="T45" fmla="*/ 30 h 60"/>
                  <a:gd name="T46" fmla="*/ 135 w 248"/>
                  <a:gd name="T47" fmla="*/ 15 h 60"/>
                  <a:gd name="T48" fmla="*/ 143 w 248"/>
                  <a:gd name="T49" fmla="*/ 15 h 60"/>
                  <a:gd name="T50" fmla="*/ 150 w 248"/>
                  <a:gd name="T51" fmla="*/ 45 h 60"/>
                  <a:gd name="T52" fmla="*/ 158 w 248"/>
                  <a:gd name="T53" fmla="*/ 38 h 60"/>
                  <a:gd name="T54" fmla="*/ 158 w 248"/>
                  <a:gd name="T55" fmla="*/ 23 h 60"/>
                  <a:gd name="T56" fmla="*/ 165 w 248"/>
                  <a:gd name="T57" fmla="*/ 15 h 60"/>
                  <a:gd name="T58" fmla="*/ 173 w 248"/>
                  <a:gd name="T59" fmla="*/ 38 h 60"/>
                  <a:gd name="T60" fmla="*/ 180 w 248"/>
                  <a:gd name="T61" fmla="*/ 38 h 60"/>
                  <a:gd name="T62" fmla="*/ 180 w 248"/>
                  <a:gd name="T63" fmla="*/ 23 h 60"/>
                  <a:gd name="T64" fmla="*/ 188 w 248"/>
                  <a:gd name="T65" fmla="*/ 8 h 60"/>
                  <a:gd name="T66" fmla="*/ 195 w 248"/>
                  <a:gd name="T67" fmla="*/ 53 h 60"/>
                  <a:gd name="T68" fmla="*/ 203 w 248"/>
                  <a:gd name="T69" fmla="*/ 38 h 60"/>
                  <a:gd name="T70" fmla="*/ 203 w 248"/>
                  <a:gd name="T71" fmla="*/ 38 h 60"/>
                  <a:gd name="T72" fmla="*/ 210 w 248"/>
                  <a:gd name="T73" fmla="*/ 8 h 60"/>
                  <a:gd name="T74" fmla="*/ 218 w 248"/>
                  <a:gd name="T75" fmla="*/ 45 h 60"/>
                  <a:gd name="T76" fmla="*/ 225 w 248"/>
                  <a:gd name="T77" fmla="*/ 38 h 60"/>
                  <a:gd name="T78" fmla="*/ 225 w 248"/>
                  <a:gd name="T79" fmla="*/ 38 h 60"/>
                  <a:gd name="T80" fmla="*/ 233 w 248"/>
                  <a:gd name="T81" fmla="*/ 15 h 60"/>
                  <a:gd name="T82" fmla="*/ 240 w 248"/>
                  <a:gd name="T83"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38"/>
                    </a:moveTo>
                    <a:lnTo>
                      <a:pt x="0" y="23"/>
                    </a:lnTo>
                    <a:lnTo>
                      <a:pt x="0" y="30"/>
                    </a:lnTo>
                    <a:lnTo>
                      <a:pt x="8" y="38"/>
                    </a:lnTo>
                    <a:lnTo>
                      <a:pt x="8" y="53"/>
                    </a:lnTo>
                    <a:lnTo>
                      <a:pt x="8" y="8"/>
                    </a:lnTo>
                    <a:lnTo>
                      <a:pt x="15" y="15"/>
                    </a:lnTo>
                    <a:lnTo>
                      <a:pt x="15" y="45"/>
                    </a:lnTo>
                    <a:lnTo>
                      <a:pt x="15" y="30"/>
                    </a:lnTo>
                    <a:lnTo>
                      <a:pt x="23" y="23"/>
                    </a:lnTo>
                    <a:lnTo>
                      <a:pt x="23" y="60"/>
                    </a:lnTo>
                    <a:lnTo>
                      <a:pt x="23" y="15"/>
                    </a:lnTo>
                    <a:lnTo>
                      <a:pt x="23" y="30"/>
                    </a:lnTo>
                    <a:lnTo>
                      <a:pt x="30" y="38"/>
                    </a:lnTo>
                    <a:lnTo>
                      <a:pt x="30" y="38"/>
                    </a:lnTo>
                    <a:lnTo>
                      <a:pt x="30" y="23"/>
                    </a:lnTo>
                    <a:lnTo>
                      <a:pt x="30" y="30"/>
                    </a:lnTo>
                    <a:lnTo>
                      <a:pt x="38" y="38"/>
                    </a:lnTo>
                    <a:lnTo>
                      <a:pt x="38" y="45"/>
                    </a:lnTo>
                    <a:lnTo>
                      <a:pt x="38" y="15"/>
                    </a:lnTo>
                    <a:lnTo>
                      <a:pt x="38" y="23"/>
                    </a:lnTo>
                    <a:lnTo>
                      <a:pt x="45" y="30"/>
                    </a:lnTo>
                    <a:lnTo>
                      <a:pt x="45" y="38"/>
                    </a:lnTo>
                    <a:lnTo>
                      <a:pt x="45" y="23"/>
                    </a:lnTo>
                    <a:lnTo>
                      <a:pt x="45" y="30"/>
                    </a:lnTo>
                    <a:lnTo>
                      <a:pt x="53" y="38"/>
                    </a:lnTo>
                    <a:lnTo>
                      <a:pt x="53" y="45"/>
                    </a:lnTo>
                    <a:lnTo>
                      <a:pt x="53" y="15"/>
                    </a:lnTo>
                    <a:lnTo>
                      <a:pt x="53" y="30"/>
                    </a:lnTo>
                    <a:lnTo>
                      <a:pt x="60" y="38"/>
                    </a:lnTo>
                    <a:lnTo>
                      <a:pt x="60" y="38"/>
                    </a:lnTo>
                    <a:lnTo>
                      <a:pt x="60" y="23"/>
                    </a:lnTo>
                    <a:lnTo>
                      <a:pt x="60" y="30"/>
                    </a:lnTo>
                    <a:lnTo>
                      <a:pt x="68" y="38"/>
                    </a:lnTo>
                    <a:lnTo>
                      <a:pt x="68" y="38"/>
                    </a:lnTo>
                    <a:lnTo>
                      <a:pt x="68" y="23"/>
                    </a:lnTo>
                    <a:lnTo>
                      <a:pt x="68" y="30"/>
                    </a:lnTo>
                    <a:lnTo>
                      <a:pt x="75" y="38"/>
                    </a:lnTo>
                    <a:lnTo>
                      <a:pt x="75" y="45"/>
                    </a:lnTo>
                    <a:lnTo>
                      <a:pt x="75" y="23"/>
                    </a:lnTo>
                    <a:lnTo>
                      <a:pt x="75" y="23"/>
                    </a:lnTo>
                    <a:lnTo>
                      <a:pt x="83" y="30"/>
                    </a:lnTo>
                    <a:lnTo>
                      <a:pt x="83" y="38"/>
                    </a:lnTo>
                    <a:lnTo>
                      <a:pt x="83" y="23"/>
                    </a:lnTo>
                    <a:lnTo>
                      <a:pt x="83" y="38"/>
                    </a:lnTo>
                    <a:lnTo>
                      <a:pt x="90" y="30"/>
                    </a:lnTo>
                    <a:lnTo>
                      <a:pt x="90" y="45"/>
                    </a:lnTo>
                    <a:lnTo>
                      <a:pt x="90" y="15"/>
                    </a:lnTo>
                    <a:lnTo>
                      <a:pt x="90" y="23"/>
                    </a:lnTo>
                    <a:lnTo>
                      <a:pt x="98" y="30"/>
                    </a:lnTo>
                    <a:lnTo>
                      <a:pt x="98" y="45"/>
                    </a:lnTo>
                    <a:lnTo>
                      <a:pt x="98" y="23"/>
                    </a:lnTo>
                    <a:lnTo>
                      <a:pt x="98" y="30"/>
                    </a:lnTo>
                    <a:lnTo>
                      <a:pt x="105" y="38"/>
                    </a:lnTo>
                    <a:lnTo>
                      <a:pt x="105" y="45"/>
                    </a:lnTo>
                    <a:lnTo>
                      <a:pt x="105" y="15"/>
                    </a:lnTo>
                    <a:lnTo>
                      <a:pt x="105" y="30"/>
                    </a:lnTo>
                    <a:lnTo>
                      <a:pt x="113" y="23"/>
                    </a:lnTo>
                    <a:lnTo>
                      <a:pt x="113" y="45"/>
                    </a:lnTo>
                    <a:lnTo>
                      <a:pt x="113" y="15"/>
                    </a:lnTo>
                    <a:lnTo>
                      <a:pt x="113" y="30"/>
                    </a:lnTo>
                    <a:lnTo>
                      <a:pt x="120" y="38"/>
                    </a:lnTo>
                    <a:lnTo>
                      <a:pt x="120" y="45"/>
                    </a:lnTo>
                    <a:lnTo>
                      <a:pt x="120" y="15"/>
                    </a:lnTo>
                    <a:lnTo>
                      <a:pt x="120" y="30"/>
                    </a:lnTo>
                    <a:lnTo>
                      <a:pt x="128" y="23"/>
                    </a:lnTo>
                    <a:lnTo>
                      <a:pt x="128" y="45"/>
                    </a:lnTo>
                    <a:lnTo>
                      <a:pt x="128" y="8"/>
                    </a:lnTo>
                    <a:lnTo>
                      <a:pt x="128" y="30"/>
                    </a:lnTo>
                    <a:lnTo>
                      <a:pt x="135" y="38"/>
                    </a:lnTo>
                    <a:lnTo>
                      <a:pt x="135" y="45"/>
                    </a:lnTo>
                    <a:lnTo>
                      <a:pt x="135" y="15"/>
                    </a:lnTo>
                    <a:lnTo>
                      <a:pt x="135" y="38"/>
                    </a:lnTo>
                    <a:lnTo>
                      <a:pt x="143" y="45"/>
                    </a:lnTo>
                    <a:lnTo>
                      <a:pt x="143" y="15"/>
                    </a:lnTo>
                    <a:lnTo>
                      <a:pt x="143" y="38"/>
                    </a:lnTo>
                    <a:lnTo>
                      <a:pt x="150" y="30"/>
                    </a:lnTo>
                    <a:lnTo>
                      <a:pt x="150" y="45"/>
                    </a:lnTo>
                    <a:lnTo>
                      <a:pt x="150" y="15"/>
                    </a:lnTo>
                    <a:lnTo>
                      <a:pt x="150" y="30"/>
                    </a:lnTo>
                    <a:lnTo>
                      <a:pt x="158" y="38"/>
                    </a:lnTo>
                    <a:lnTo>
                      <a:pt x="158" y="38"/>
                    </a:lnTo>
                    <a:lnTo>
                      <a:pt x="158" y="15"/>
                    </a:lnTo>
                    <a:lnTo>
                      <a:pt x="158" y="23"/>
                    </a:lnTo>
                    <a:lnTo>
                      <a:pt x="165" y="30"/>
                    </a:lnTo>
                    <a:lnTo>
                      <a:pt x="165" y="45"/>
                    </a:lnTo>
                    <a:lnTo>
                      <a:pt x="165" y="15"/>
                    </a:lnTo>
                    <a:lnTo>
                      <a:pt x="165" y="30"/>
                    </a:lnTo>
                    <a:lnTo>
                      <a:pt x="173" y="23"/>
                    </a:lnTo>
                    <a:lnTo>
                      <a:pt x="173" y="38"/>
                    </a:lnTo>
                    <a:lnTo>
                      <a:pt x="173" y="23"/>
                    </a:lnTo>
                    <a:lnTo>
                      <a:pt x="173" y="30"/>
                    </a:lnTo>
                    <a:lnTo>
                      <a:pt x="180" y="38"/>
                    </a:lnTo>
                    <a:lnTo>
                      <a:pt x="180" y="45"/>
                    </a:lnTo>
                    <a:lnTo>
                      <a:pt x="180" y="15"/>
                    </a:lnTo>
                    <a:lnTo>
                      <a:pt x="180" y="23"/>
                    </a:lnTo>
                    <a:lnTo>
                      <a:pt x="188" y="30"/>
                    </a:lnTo>
                    <a:lnTo>
                      <a:pt x="188" y="45"/>
                    </a:lnTo>
                    <a:lnTo>
                      <a:pt x="188" y="8"/>
                    </a:lnTo>
                    <a:lnTo>
                      <a:pt x="188" y="38"/>
                    </a:lnTo>
                    <a:lnTo>
                      <a:pt x="195" y="45"/>
                    </a:lnTo>
                    <a:lnTo>
                      <a:pt x="195" y="53"/>
                    </a:lnTo>
                    <a:lnTo>
                      <a:pt x="195" y="0"/>
                    </a:lnTo>
                    <a:lnTo>
                      <a:pt x="195" y="30"/>
                    </a:lnTo>
                    <a:lnTo>
                      <a:pt x="203" y="38"/>
                    </a:lnTo>
                    <a:lnTo>
                      <a:pt x="203" y="45"/>
                    </a:lnTo>
                    <a:lnTo>
                      <a:pt x="203" y="23"/>
                    </a:lnTo>
                    <a:lnTo>
                      <a:pt x="203" y="38"/>
                    </a:lnTo>
                    <a:lnTo>
                      <a:pt x="210" y="30"/>
                    </a:lnTo>
                    <a:lnTo>
                      <a:pt x="210" y="53"/>
                    </a:lnTo>
                    <a:lnTo>
                      <a:pt x="210" y="8"/>
                    </a:lnTo>
                    <a:lnTo>
                      <a:pt x="210" y="30"/>
                    </a:lnTo>
                    <a:lnTo>
                      <a:pt x="218" y="23"/>
                    </a:lnTo>
                    <a:lnTo>
                      <a:pt x="218" y="45"/>
                    </a:lnTo>
                    <a:lnTo>
                      <a:pt x="218" y="15"/>
                    </a:lnTo>
                    <a:lnTo>
                      <a:pt x="218" y="30"/>
                    </a:lnTo>
                    <a:lnTo>
                      <a:pt x="225" y="38"/>
                    </a:lnTo>
                    <a:lnTo>
                      <a:pt x="225" y="45"/>
                    </a:lnTo>
                    <a:lnTo>
                      <a:pt x="225" y="23"/>
                    </a:lnTo>
                    <a:lnTo>
                      <a:pt x="225" y="38"/>
                    </a:lnTo>
                    <a:lnTo>
                      <a:pt x="233" y="30"/>
                    </a:lnTo>
                    <a:lnTo>
                      <a:pt x="233" y="45"/>
                    </a:lnTo>
                    <a:lnTo>
                      <a:pt x="233" y="15"/>
                    </a:lnTo>
                    <a:lnTo>
                      <a:pt x="233" y="38"/>
                    </a:lnTo>
                    <a:lnTo>
                      <a:pt x="240" y="45"/>
                    </a:lnTo>
                    <a:lnTo>
                      <a:pt x="240" y="15"/>
                    </a:lnTo>
                    <a:lnTo>
                      <a:pt x="240" y="30"/>
                    </a:lnTo>
                    <a:lnTo>
                      <a:pt x="248"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1" name="Freeform 107"/>
              <p:cNvSpPr>
                <a:spLocks/>
              </p:cNvSpPr>
              <p:nvPr/>
            </p:nvSpPr>
            <p:spPr bwMode="auto">
              <a:xfrm>
                <a:off x="642" y="741"/>
                <a:ext cx="161" cy="60"/>
              </a:xfrm>
              <a:custGeom>
                <a:avLst/>
                <a:gdLst>
                  <a:gd name="T0" fmla="*/ 0 w 240"/>
                  <a:gd name="T1" fmla="*/ 15 h 60"/>
                  <a:gd name="T2" fmla="*/ 7 w 240"/>
                  <a:gd name="T3" fmla="*/ 53 h 60"/>
                  <a:gd name="T4" fmla="*/ 15 w 240"/>
                  <a:gd name="T5" fmla="*/ 38 h 60"/>
                  <a:gd name="T6" fmla="*/ 15 w 240"/>
                  <a:gd name="T7" fmla="*/ 30 h 60"/>
                  <a:gd name="T8" fmla="*/ 22 w 240"/>
                  <a:gd name="T9" fmla="*/ 15 h 60"/>
                  <a:gd name="T10" fmla="*/ 30 w 240"/>
                  <a:gd name="T11" fmla="*/ 45 h 60"/>
                  <a:gd name="T12" fmla="*/ 37 w 240"/>
                  <a:gd name="T13" fmla="*/ 30 h 60"/>
                  <a:gd name="T14" fmla="*/ 37 w 240"/>
                  <a:gd name="T15" fmla="*/ 38 h 60"/>
                  <a:gd name="T16" fmla="*/ 45 w 240"/>
                  <a:gd name="T17" fmla="*/ 0 h 60"/>
                  <a:gd name="T18" fmla="*/ 52 w 240"/>
                  <a:gd name="T19" fmla="*/ 45 h 60"/>
                  <a:gd name="T20" fmla="*/ 60 w 240"/>
                  <a:gd name="T21" fmla="*/ 38 h 60"/>
                  <a:gd name="T22" fmla="*/ 60 w 240"/>
                  <a:gd name="T23" fmla="*/ 30 h 60"/>
                  <a:gd name="T24" fmla="*/ 67 w 240"/>
                  <a:gd name="T25" fmla="*/ 15 h 60"/>
                  <a:gd name="T26" fmla="*/ 75 w 240"/>
                  <a:gd name="T27" fmla="*/ 53 h 60"/>
                  <a:gd name="T28" fmla="*/ 82 w 240"/>
                  <a:gd name="T29" fmla="*/ 30 h 60"/>
                  <a:gd name="T30" fmla="*/ 82 w 240"/>
                  <a:gd name="T31" fmla="*/ 23 h 60"/>
                  <a:gd name="T32" fmla="*/ 90 w 240"/>
                  <a:gd name="T33" fmla="*/ 8 h 60"/>
                  <a:gd name="T34" fmla="*/ 97 w 240"/>
                  <a:gd name="T35" fmla="*/ 53 h 60"/>
                  <a:gd name="T36" fmla="*/ 105 w 240"/>
                  <a:gd name="T37" fmla="*/ 38 h 60"/>
                  <a:gd name="T38" fmla="*/ 112 w 240"/>
                  <a:gd name="T39" fmla="*/ 23 h 60"/>
                  <a:gd name="T40" fmla="*/ 112 w 240"/>
                  <a:gd name="T41" fmla="*/ 23 h 60"/>
                  <a:gd name="T42" fmla="*/ 120 w 240"/>
                  <a:gd name="T43" fmla="*/ 15 h 60"/>
                  <a:gd name="T44" fmla="*/ 127 w 240"/>
                  <a:gd name="T45" fmla="*/ 45 h 60"/>
                  <a:gd name="T46" fmla="*/ 135 w 240"/>
                  <a:gd name="T47" fmla="*/ 38 h 60"/>
                  <a:gd name="T48" fmla="*/ 135 w 240"/>
                  <a:gd name="T49" fmla="*/ 30 h 60"/>
                  <a:gd name="T50" fmla="*/ 142 w 240"/>
                  <a:gd name="T51" fmla="*/ 15 h 60"/>
                  <a:gd name="T52" fmla="*/ 150 w 240"/>
                  <a:gd name="T53" fmla="*/ 60 h 60"/>
                  <a:gd name="T54" fmla="*/ 157 w 240"/>
                  <a:gd name="T55" fmla="*/ 30 h 60"/>
                  <a:gd name="T56" fmla="*/ 157 w 240"/>
                  <a:gd name="T57" fmla="*/ 15 h 60"/>
                  <a:gd name="T58" fmla="*/ 165 w 240"/>
                  <a:gd name="T59" fmla="*/ 0 h 60"/>
                  <a:gd name="T60" fmla="*/ 172 w 240"/>
                  <a:gd name="T61" fmla="*/ 45 h 60"/>
                  <a:gd name="T62" fmla="*/ 180 w 240"/>
                  <a:gd name="T63" fmla="*/ 23 h 60"/>
                  <a:gd name="T64" fmla="*/ 180 w 240"/>
                  <a:gd name="T65" fmla="*/ 15 h 60"/>
                  <a:gd name="T66" fmla="*/ 187 w 240"/>
                  <a:gd name="T67" fmla="*/ 8 h 60"/>
                  <a:gd name="T68" fmla="*/ 195 w 240"/>
                  <a:gd name="T69" fmla="*/ 53 h 60"/>
                  <a:gd name="T70" fmla="*/ 202 w 240"/>
                  <a:gd name="T71" fmla="*/ 15 h 60"/>
                  <a:gd name="T72" fmla="*/ 210 w 240"/>
                  <a:gd name="T73" fmla="*/ 23 h 60"/>
                  <a:gd name="T74" fmla="*/ 210 w 240"/>
                  <a:gd name="T75" fmla="*/ 23 h 60"/>
                  <a:gd name="T76" fmla="*/ 217 w 240"/>
                  <a:gd name="T77" fmla="*/ 15 h 60"/>
                  <a:gd name="T78" fmla="*/ 225 w 240"/>
                  <a:gd name="T79" fmla="*/ 53 h 60"/>
                  <a:gd name="T80" fmla="*/ 232 w 240"/>
                  <a:gd name="T81" fmla="*/ 8 h 60"/>
                  <a:gd name="T82" fmla="*/ 240 w 240"/>
                  <a:gd name="T83" fmla="*/ 2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23"/>
                    </a:moveTo>
                    <a:lnTo>
                      <a:pt x="0" y="45"/>
                    </a:lnTo>
                    <a:lnTo>
                      <a:pt x="0" y="15"/>
                    </a:lnTo>
                    <a:lnTo>
                      <a:pt x="0" y="30"/>
                    </a:lnTo>
                    <a:lnTo>
                      <a:pt x="7" y="23"/>
                    </a:lnTo>
                    <a:lnTo>
                      <a:pt x="7" y="53"/>
                    </a:lnTo>
                    <a:lnTo>
                      <a:pt x="7" y="8"/>
                    </a:lnTo>
                    <a:lnTo>
                      <a:pt x="7" y="30"/>
                    </a:lnTo>
                    <a:lnTo>
                      <a:pt x="15" y="38"/>
                    </a:lnTo>
                    <a:lnTo>
                      <a:pt x="15" y="45"/>
                    </a:lnTo>
                    <a:lnTo>
                      <a:pt x="15" y="15"/>
                    </a:lnTo>
                    <a:lnTo>
                      <a:pt x="15" y="30"/>
                    </a:lnTo>
                    <a:lnTo>
                      <a:pt x="22" y="38"/>
                    </a:lnTo>
                    <a:lnTo>
                      <a:pt x="22" y="53"/>
                    </a:lnTo>
                    <a:lnTo>
                      <a:pt x="22" y="15"/>
                    </a:lnTo>
                    <a:lnTo>
                      <a:pt x="22" y="30"/>
                    </a:lnTo>
                    <a:lnTo>
                      <a:pt x="30" y="38"/>
                    </a:lnTo>
                    <a:lnTo>
                      <a:pt x="30" y="45"/>
                    </a:lnTo>
                    <a:lnTo>
                      <a:pt x="30" y="15"/>
                    </a:lnTo>
                    <a:lnTo>
                      <a:pt x="30" y="38"/>
                    </a:lnTo>
                    <a:lnTo>
                      <a:pt x="37" y="30"/>
                    </a:lnTo>
                    <a:lnTo>
                      <a:pt x="37" y="45"/>
                    </a:lnTo>
                    <a:lnTo>
                      <a:pt x="37" y="15"/>
                    </a:lnTo>
                    <a:lnTo>
                      <a:pt x="37" y="38"/>
                    </a:lnTo>
                    <a:lnTo>
                      <a:pt x="45" y="30"/>
                    </a:lnTo>
                    <a:lnTo>
                      <a:pt x="45" y="45"/>
                    </a:lnTo>
                    <a:lnTo>
                      <a:pt x="45" y="0"/>
                    </a:lnTo>
                    <a:lnTo>
                      <a:pt x="45" y="30"/>
                    </a:lnTo>
                    <a:lnTo>
                      <a:pt x="52" y="38"/>
                    </a:lnTo>
                    <a:lnTo>
                      <a:pt x="52" y="45"/>
                    </a:lnTo>
                    <a:lnTo>
                      <a:pt x="52" y="15"/>
                    </a:lnTo>
                    <a:lnTo>
                      <a:pt x="52" y="30"/>
                    </a:lnTo>
                    <a:lnTo>
                      <a:pt x="60" y="38"/>
                    </a:lnTo>
                    <a:lnTo>
                      <a:pt x="60" y="45"/>
                    </a:lnTo>
                    <a:lnTo>
                      <a:pt x="60" y="8"/>
                    </a:lnTo>
                    <a:lnTo>
                      <a:pt x="60" y="30"/>
                    </a:lnTo>
                    <a:lnTo>
                      <a:pt x="67" y="38"/>
                    </a:lnTo>
                    <a:lnTo>
                      <a:pt x="67" y="45"/>
                    </a:lnTo>
                    <a:lnTo>
                      <a:pt x="67" y="15"/>
                    </a:lnTo>
                    <a:lnTo>
                      <a:pt x="67" y="38"/>
                    </a:lnTo>
                    <a:lnTo>
                      <a:pt x="75" y="30"/>
                    </a:lnTo>
                    <a:lnTo>
                      <a:pt x="75" y="53"/>
                    </a:lnTo>
                    <a:lnTo>
                      <a:pt x="75" y="8"/>
                    </a:lnTo>
                    <a:lnTo>
                      <a:pt x="75" y="23"/>
                    </a:lnTo>
                    <a:lnTo>
                      <a:pt x="82" y="30"/>
                    </a:lnTo>
                    <a:lnTo>
                      <a:pt x="82" y="53"/>
                    </a:lnTo>
                    <a:lnTo>
                      <a:pt x="82" y="8"/>
                    </a:lnTo>
                    <a:lnTo>
                      <a:pt x="82" y="23"/>
                    </a:lnTo>
                    <a:lnTo>
                      <a:pt x="90" y="30"/>
                    </a:lnTo>
                    <a:lnTo>
                      <a:pt x="90" y="53"/>
                    </a:lnTo>
                    <a:lnTo>
                      <a:pt x="90" y="8"/>
                    </a:lnTo>
                    <a:lnTo>
                      <a:pt x="90" y="30"/>
                    </a:lnTo>
                    <a:lnTo>
                      <a:pt x="97" y="38"/>
                    </a:lnTo>
                    <a:lnTo>
                      <a:pt x="97" y="53"/>
                    </a:lnTo>
                    <a:lnTo>
                      <a:pt x="97" y="15"/>
                    </a:lnTo>
                    <a:lnTo>
                      <a:pt x="97" y="30"/>
                    </a:lnTo>
                    <a:lnTo>
                      <a:pt x="105" y="38"/>
                    </a:lnTo>
                    <a:lnTo>
                      <a:pt x="105" y="45"/>
                    </a:lnTo>
                    <a:lnTo>
                      <a:pt x="105" y="15"/>
                    </a:lnTo>
                    <a:lnTo>
                      <a:pt x="112" y="23"/>
                    </a:lnTo>
                    <a:lnTo>
                      <a:pt x="112" y="60"/>
                    </a:lnTo>
                    <a:lnTo>
                      <a:pt x="112" y="0"/>
                    </a:lnTo>
                    <a:lnTo>
                      <a:pt x="112" y="23"/>
                    </a:lnTo>
                    <a:lnTo>
                      <a:pt x="120" y="30"/>
                    </a:lnTo>
                    <a:lnTo>
                      <a:pt x="120" y="45"/>
                    </a:lnTo>
                    <a:lnTo>
                      <a:pt x="120" y="15"/>
                    </a:lnTo>
                    <a:lnTo>
                      <a:pt x="120" y="38"/>
                    </a:lnTo>
                    <a:lnTo>
                      <a:pt x="127" y="30"/>
                    </a:lnTo>
                    <a:lnTo>
                      <a:pt x="127" y="45"/>
                    </a:lnTo>
                    <a:lnTo>
                      <a:pt x="127" y="8"/>
                    </a:lnTo>
                    <a:lnTo>
                      <a:pt x="127" y="30"/>
                    </a:lnTo>
                    <a:lnTo>
                      <a:pt x="135" y="38"/>
                    </a:lnTo>
                    <a:lnTo>
                      <a:pt x="135" y="45"/>
                    </a:lnTo>
                    <a:lnTo>
                      <a:pt x="135" y="23"/>
                    </a:lnTo>
                    <a:lnTo>
                      <a:pt x="135" y="30"/>
                    </a:lnTo>
                    <a:lnTo>
                      <a:pt x="142" y="38"/>
                    </a:lnTo>
                    <a:lnTo>
                      <a:pt x="142" y="53"/>
                    </a:lnTo>
                    <a:lnTo>
                      <a:pt x="142" y="15"/>
                    </a:lnTo>
                    <a:lnTo>
                      <a:pt x="142" y="30"/>
                    </a:lnTo>
                    <a:lnTo>
                      <a:pt x="150" y="23"/>
                    </a:lnTo>
                    <a:lnTo>
                      <a:pt x="150" y="60"/>
                    </a:lnTo>
                    <a:lnTo>
                      <a:pt x="150" y="8"/>
                    </a:lnTo>
                    <a:lnTo>
                      <a:pt x="150" y="23"/>
                    </a:lnTo>
                    <a:lnTo>
                      <a:pt x="157" y="30"/>
                    </a:lnTo>
                    <a:lnTo>
                      <a:pt x="157" y="53"/>
                    </a:lnTo>
                    <a:lnTo>
                      <a:pt x="157" y="8"/>
                    </a:lnTo>
                    <a:lnTo>
                      <a:pt x="157" y="15"/>
                    </a:lnTo>
                    <a:lnTo>
                      <a:pt x="165" y="23"/>
                    </a:lnTo>
                    <a:lnTo>
                      <a:pt x="165" y="53"/>
                    </a:lnTo>
                    <a:lnTo>
                      <a:pt x="165" y="0"/>
                    </a:lnTo>
                    <a:lnTo>
                      <a:pt x="165" y="30"/>
                    </a:lnTo>
                    <a:lnTo>
                      <a:pt x="172" y="38"/>
                    </a:lnTo>
                    <a:lnTo>
                      <a:pt x="172" y="45"/>
                    </a:lnTo>
                    <a:lnTo>
                      <a:pt x="172" y="8"/>
                    </a:lnTo>
                    <a:lnTo>
                      <a:pt x="172" y="30"/>
                    </a:lnTo>
                    <a:lnTo>
                      <a:pt x="180" y="23"/>
                    </a:lnTo>
                    <a:lnTo>
                      <a:pt x="180" y="45"/>
                    </a:lnTo>
                    <a:lnTo>
                      <a:pt x="180" y="8"/>
                    </a:lnTo>
                    <a:lnTo>
                      <a:pt x="180" y="15"/>
                    </a:lnTo>
                    <a:lnTo>
                      <a:pt x="187" y="23"/>
                    </a:lnTo>
                    <a:lnTo>
                      <a:pt x="187" y="53"/>
                    </a:lnTo>
                    <a:lnTo>
                      <a:pt x="187" y="8"/>
                    </a:lnTo>
                    <a:lnTo>
                      <a:pt x="187" y="38"/>
                    </a:lnTo>
                    <a:lnTo>
                      <a:pt x="195" y="45"/>
                    </a:lnTo>
                    <a:lnTo>
                      <a:pt x="195" y="53"/>
                    </a:lnTo>
                    <a:lnTo>
                      <a:pt x="195" y="15"/>
                    </a:lnTo>
                    <a:lnTo>
                      <a:pt x="195" y="23"/>
                    </a:lnTo>
                    <a:lnTo>
                      <a:pt x="202" y="15"/>
                    </a:lnTo>
                    <a:lnTo>
                      <a:pt x="202" y="45"/>
                    </a:lnTo>
                    <a:lnTo>
                      <a:pt x="202" y="15"/>
                    </a:lnTo>
                    <a:lnTo>
                      <a:pt x="210" y="23"/>
                    </a:lnTo>
                    <a:lnTo>
                      <a:pt x="210" y="45"/>
                    </a:lnTo>
                    <a:lnTo>
                      <a:pt x="210" y="15"/>
                    </a:lnTo>
                    <a:lnTo>
                      <a:pt x="210" y="23"/>
                    </a:lnTo>
                    <a:lnTo>
                      <a:pt x="217" y="30"/>
                    </a:lnTo>
                    <a:lnTo>
                      <a:pt x="217" y="45"/>
                    </a:lnTo>
                    <a:lnTo>
                      <a:pt x="217" y="15"/>
                    </a:lnTo>
                    <a:lnTo>
                      <a:pt x="217" y="30"/>
                    </a:lnTo>
                    <a:lnTo>
                      <a:pt x="225" y="38"/>
                    </a:lnTo>
                    <a:lnTo>
                      <a:pt x="225" y="53"/>
                    </a:lnTo>
                    <a:lnTo>
                      <a:pt x="225" y="8"/>
                    </a:lnTo>
                    <a:lnTo>
                      <a:pt x="225" y="15"/>
                    </a:lnTo>
                    <a:lnTo>
                      <a:pt x="232" y="8"/>
                    </a:lnTo>
                    <a:lnTo>
                      <a:pt x="232" y="45"/>
                    </a:lnTo>
                    <a:lnTo>
                      <a:pt x="232" y="30"/>
                    </a:lnTo>
                    <a:lnTo>
                      <a:pt x="240" y="23"/>
                    </a:lnTo>
                    <a:lnTo>
                      <a:pt x="240" y="38"/>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2" name="Freeform 108"/>
              <p:cNvSpPr>
                <a:spLocks/>
              </p:cNvSpPr>
              <p:nvPr/>
            </p:nvSpPr>
            <p:spPr bwMode="auto">
              <a:xfrm>
                <a:off x="803" y="749"/>
                <a:ext cx="172" cy="45"/>
              </a:xfrm>
              <a:custGeom>
                <a:avLst/>
                <a:gdLst>
                  <a:gd name="T0" fmla="*/ 7 w 255"/>
                  <a:gd name="T1" fmla="*/ 30 h 45"/>
                  <a:gd name="T2" fmla="*/ 7 w 255"/>
                  <a:gd name="T3" fmla="*/ 30 h 45"/>
                  <a:gd name="T4" fmla="*/ 15 w 255"/>
                  <a:gd name="T5" fmla="*/ 7 h 45"/>
                  <a:gd name="T6" fmla="*/ 22 w 255"/>
                  <a:gd name="T7" fmla="*/ 0 h 45"/>
                  <a:gd name="T8" fmla="*/ 30 w 255"/>
                  <a:gd name="T9" fmla="*/ 37 h 45"/>
                  <a:gd name="T10" fmla="*/ 37 w 255"/>
                  <a:gd name="T11" fmla="*/ 22 h 45"/>
                  <a:gd name="T12" fmla="*/ 45 w 255"/>
                  <a:gd name="T13" fmla="*/ 30 h 45"/>
                  <a:gd name="T14" fmla="*/ 45 w 255"/>
                  <a:gd name="T15" fmla="*/ 22 h 45"/>
                  <a:gd name="T16" fmla="*/ 52 w 255"/>
                  <a:gd name="T17" fmla="*/ 22 h 45"/>
                  <a:gd name="T18" fmla="*/ 60 w 255"/>
                  <a:gd name="T19" fmla="*/ 30 h 45"/>
                  <a:gd name="T20" fmla="*/ 67 w 255"/>
                  <a:gd name="T21" fmla="*/ 15 h 45"/>
                  <a:gd name="T22" fmla="*/ 75 w 255"/>
                  <a:gd name="T23" fmla="*/ 30 h 45"/>
                  <a:gd name="T24" fmla="*/ 82 w 255"/>
                  <a:gd name="T25" fmla="*/ 30 h 45"/>
                  <a:gd name="T26" fmla="*/ 90 w 255"/>
                  <a:gd name="T27" fmla="*/ 30 h 45"/>
                  <a:gd name="T28" fmla="*/ 90 w 255"/>
                  <a:gd name="T29" fmla="*/ 22 h 45"/>
                  <a:gd name="T30" fmla="*/ 97 w 255"/>
                  <a:gd name="T31" fmla="*/ 22 h 45"/>
                  <a:gd name="T32" fmla="*/ 105 w 255"/>
                  <a:gd name="T33" fmla="*/ 30 h 45"/>
                  <a:gd name="T34" fmla="*/ 112 w 255"/>
                  <a:gd name="T35" fmla="*/ 30 h 45"/>
                  <a:gd name="T36" fmla="*/ 112 w 255"/>
                  <a:gd name="T37" fmla="*/ 22 h 45"/>
                  <a:gd name="T38" fmla="*/ 120 w 255"/>
                  <a:gd name="T39" fmla="*/ 15 h 45"/>
                  <a:gd name="T40" fmla="*/ 127 w 255"/>
                  <a:gd name="T41" fmla="*/ 30 h 45"/>
                  <a:gd name="T42" fmla="*/ 135 w 255"/>
                  <a:gd name="T43" fmla="*/ 30 h 45"/>
                  <a:gd name="T44" fmla="*/ 142 w 255"/>
                  <a:gd name="T45" fmla="*/ 30 h 45"/>
                  <a:gd name="T46" fmla="*/ 142 w 255"/>
                  <a:gd name="T47" fmla="*/ 22 h 45"/>
                  <a:gd name="T48" fmla="*/ 150 w 255"/>
                  <a:gd name="T49" fmla="*/ 15 h 45"/>
                  <a:gd name="T50" fmla="*/ 157 w 255"/>
                  <a:gd name="T51" fmla="*/ 37 h 45"/>
                  <a:gd name="T52" fmla="*/ 165 w 255"/>
                  <a:gd name="T53" fmla="*/ 30 h 45"/>
                  <a:gd name="T54" fmla="*/ 165 w 255"/>
                  <a:gd name="T55" fmla="*/ 22 h 45"/>
                  <a:gd name="T56" fmla="*/ 172 w 255"/>
                  <a:gd name="T57" fmla="*/ 7 h 45"/>
                  <a:gd name="T58" fmla="*/ 180 w 255"/>
                  <a:gd name="T59" fmla="*/ 7 h 45"/>
                  <a:gd name="T60" fmla="*/ 187 w 255"/>
                  <a:gd name="T61" fmla="*/ 37 h 45"/>
                  <a:gd name="T62" fmla="*/ 195 w 255"/>
                  <a:gd name="T63" fmla="*/ 22 h 45"/>
                  <a:gd name="T64" fmla="*/ 195 w 255"/>
                  <a:gd name="T65" fmla="*/ 22 h 45"/>
                  <a:gd name="T66" fmla="*/ 202 w 255"/>
                  <a:gd name="T67" fmla="*/ 7 h 45"/>
                  <a:gd name="T68" fmla="*/ 210 w 255"/>
                  <a:gd name="T69" fmla="*/ 30 h 45"/>
                  <a:gd name="T70" fmla="*/ 217 w 255"/>
                  <a:gd name="T71" fmla="*/ 15 h 45"/>
                  <a:gd name="T72" fmla="*/ 217 w 255"/>
                  <a:gd name="T73" fmla="*/ 22 h 45"/>
                  <a:gd name="T74" fmla="*/ 225 w 255"/>
                  <a:gd name="T75" fmla="*/ 0 h 45"/>
                  <a:gd name="T76" fmla="*/ 232 w 255"/>
                  <a:gd name="T77" fmla="*/ 37 h 45"/>
                  <a:gd name="T78" fmla="*/ 240 w 255"/>
                  <a:gd name="T79" fmla="*/ 30 h 45"/>
                  <a:gd name="T80" fmla="*/ 240 w 255"/>
                  <a:gd name="T81" fmla="*/ 15 h 45"/>
                  <a:gd name="T82" fmla="*/ 247 w 255"/>
                  <a:gd name="T83"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7"/>
                    </a:moveTo>
                    <a:lnTo>
                      <a:pt x="0" y="22"/>
                    </a:lnTo>
                    <a:lnTo>
                      <a:pt x="7" y="30"/>
                    </a:lnTo>
                    <a:lnTo>
                      <a:pt x="7" y="37"/>
                    </a:lnTo>
                    <a:lnTo>
                      <a:pt x="7" y="7"/>
                    </a:lnTo>
                    <a:lnTo>
                      <a:pt x="7" y="30"/>
                    </a:lnTo>
                    <a:lnTo>
                      <a:pt x="15" y="22"/>
                    </a:lnTo>
                    <a:lnTo>
                      <a:pt x="15" y="37"/>
                    </a:lnTo>
                    <a:lnTo>
                      <a:pt x="15" y="7"/>
                    </a:lnTo>
                    <a:lnTo>
                      <a:pt x="15" y="30"/>
                    </a:lnTo>
                    <a:lnTo>
                      <a:pt x="22" y="37"/>
                    </a:lnTo>
                    <a:lnTo>
                      <a:pt x="22" y="0"/>
                    </a:lnTo>
                    <a:lnTo>
                      <a:pt x="22" y="22"/>
                    </a:lnTo>
                    <a:lnTo>
                      <a:pt x="30" y="30"/>
                    </a:lnTo>
                    <a:lnTo>
                      <a:pt x="30" y="37"/>
                    </a:lnTo>
                    <a:lnTo>
                      <a:pt x="30" y="7"/>
                    </a:lnTo>
                    <a:lnTo>
                      <a:pt x="30" y="15"/>
                    </a:lnTo>
                    <a:lnTo>
                      <a:pt x="37" y="22"/>
                    </a:lnTo>
                    <a:lnTo>
                      <a:pt x="37" y="30"/>
                    </a:lnTo>
                    <a:lnTo>
                      <a:pt x="37" y="22"/>
                    </a:lnTo>
                    <a:lnTo>
                      <a:pt x="45" y="30"/>
                    </a:lnTo>
                    <a:lnTo>
                      <a:pt x="45" y="37"/>
                    </a:lnTo>
                    <a:lnTo>
                      <a:pt x="45" y="15"/>
                    </a:lnTo>
                    <a:lnTo>
                      <a:pt x="45" y="22"/>
                    </a:lnTo>
                    <a:lnTo>
                      <a:pt x="52" y="30"/>
                    </a:lnTo>
                    <a:lnTo>
                      <a:pt x="52" y="15"/>
                    </a:lnTo>
                    <a:lnTo>
                      <a:pt x="52" y="22"/>
                    </a:lnTo>
                    <a:lnTo>
                      <a:pt x="60" y="30"/>
                    </a:lnTo>
                    <a:lnTo>
                      <a:pt x="60" y="15"/>
                    </a:lnTo>
                    <a:lnTo>
                      <a:pt x="60" y="30"/>
                    </a:lnTo>
                    <a:lnTo>
                      <a:pt x="67" y="22"/>
                    </a:lnTo>
                    <a:lnTo>
                      <a:pt x="67" y="30"/>
                    </a:lnTo>
                    <a:lnTo>
                      <a:pt x="67" y="15"/>
                    </a:lnTo>
                    <a:lnTo>
                      <a:pt x="67" y="22"/>
                    </a:lnTo>
                    <a:lnTo>
                      <a:pt x="75" y="30"/>
                    </a:lnTo>
                    <a:lnTo>
                      <a:pt x="75" y="30"/>
                    </a:lnTo>
                    <a:lnTo>
                      <a:pt x="75" y="22"/>
                    </a:lnTo>
                    <a:lnTo>
                      <a:pt x="75" y="22"/>
                    </a:lnTo>
                    <a:lnTo>
                      <a:pt x="82" y="30"/>
                    </a:lnTo>
                    <a:lnTo>
                      <a:pt x="82" y="30"/>
                    </a:lnTo>
                    <a:lnTo>
                      <a:pt x="82" y="22"/>
                    </a:lnTo>
                    <a:lnTo>
                      <a:pt x="90" y="30"/>
                    </a:lnTo>
                    <a:lnTo>
                      <a:pt x="90" y="30"/>
                    </a:lnTo>
                    <a:lnTo>
                      <a:pt x="90" y="15"/>
                    </a:lnTo>
                    <a:lnTo>
                      <a:pt x="90" y="22"/>
                    </a:lnTo>
                    <a:lnTo>
                      <a:pt x="97" y="30"/>
                    </a:lnTo>
                    <a:lnTo>
                      <a:pt x="97" y="30"/>
                    </a:lnTo>
                    <a:lnTo>
                      <a:pt x="97" y="22"/>
                    </a:lnTo>
                    <a:lnTo>
                      <a:pt x="97" y="22"/>
                    </a:lnTo>
                    <a:lnTo>
                      <a:pt x="105" y="30"/>
                    </a:lnTo>
                    <a:lnTo>
                      <a:pt x="105" y="30"/>
                    </a:lnTo>
                    <a:lnTo>
                      <a:pt x="105" y="15"/>
                    </a:lnTo>
                    <a:lnTo>
                      <a:pt x="105" y="22"/>
                    </a:lnTo>
                    <a:lnTo>
                      <a:pt x="112" y="30"/>
                    </a:lnTo>
                    <a:lnTo>
                      <a:pt x="112" y="30"/>
                    </a:lnTo>
                    <a:lnTo>
                      <a:pt x="112" y="15"/>
                    </a:lnTo>
                    <a:lnTo>
                      <a:pt x="112" y="22"/>
                    </a:lnTo>
                    <a:lnTo>
                      <a:pt x="120" y="30"/>
                    </a:lnTo>
                    <a:lnTo>
                      <a:pt x="120" y="30"/>
                    </a:lnTo>
                    <a:lnTo>
                      <a:pt x="120" y="15"/>
                    </a:lnTo>
                    <a:lnTo>
                      <a:pt x="120" y="22"/>
                    </a:lnTo>
                    <a:lnTo>
                      <a:pt x="127" y="30"/>
                    </a:lnTo>
                    <a:lnTo>
                      <a:pt x="127" y="30"/>
                    </a:lnTo>
                    <a:lnTo>
                      <a:pt x="127" y="15"/>
                    </a:lnTo>
                    <a:lnTo>
                      <a:pt x="127" y="22"/>
                    </a:lnTo>
                    <a:lnTo>
                      <a:pt x="135" y="30"/>
                    </a:lnTo>
                    <a:lnTo>
                      <a:pt x="135" y="15"/>
                    </a:lnTo>
                    <a:lnTo>
                      <a:pt x="135" y="22"/>
                    </a:lnTo>
                    <a:lnTo>
                      <a:pt x="142" y="30"/>
                    </a:lnTo>
                    <a:lnTo>
                      <a:pt x="142" y="30"/>
                    </a:lnTo>
                    <a:lnTo>
                      <a:pt x="142" y="15"/>
                    </a:lnTo>
                    <a:lnTo>
                      <a:pt x="142" y="22"/>
                    </a:lnTo>
                    <a:lnTo>
                      <a:pt x="150" y="30"/>
                    </a:lnTo>
                    <a:lnTo>
                      <a:pt x="150" y="37"/>
                    </a:lnTo>
                    <a:lnTo>
                      <a:pt x="150" y="15"/>
                    </a:lnTo>
                    <a:lnTo>
                      <a:pt x="150" y="15"/>
                    </a:lnTo>
                    <a:lnTo>
                      <a:pt x="157" y="22"/>
                    </a:lnTo>
                    <a:lnTo>
                      <a:pt x="157" y="37"/>
                    </a:lnTo>
                    <a:lnTo>
                      <a:pt x="157" y="7"/>
                    </a:lnTo>
                    <a:lnTo>
                      <a:pt x="157" y="22"/>
                    </a:lnTo>
                    <a:lnTo>
                      <a:pt x="165" y="30"/>
                    </a:lnTo>
                    <a:lnTo>
                      <a:pt x="165" y="37"/>
                    </a:lnTo>
                    <a:lnTo>
                      <a:pt x="165" y="7"/>
                    </a:lnTo>
                    <a:lnTo>
                      <a:pt x="165" y="22"/>
                    </a:lnTo>
                    <a:lnTo>
                      <a:pt x="172" y="30"/>
                    </a:lnTo>
                    <a:lnTo>
                      <a:pt x="172" y="37"/>
                    </a:lnTo>
                    <a:lnTo>
                      <a:pt x="172" y="7"/>
                    </a:lnTo>
                    <a:lnTo>
                      <a:pt x="172" y="30"/>
                    </a:lnTo>
                    <a:lnTo>
                      <a:pt x="180" y="37"/>
                    </a:lnTo>
                    <a:lnTo>
                      <a:pt x="180" y="7"/>
                    </a:lnTo>
                    <a:lnTo>
                      <a:pt x="180" y="22"/>
                    </a:lnTo>
                    <a:lnTo>
                      <a:pt x="187" y="30"/>
                    </a:lnTo>
                    <a:lnTo>
                      <a:pt x="187" y="37"/>
                    </a:lnTo>
                    <a:lnTo>
                      <a:pt x="187" y="7"/>
                    </a:lnTo>
                    <a:lnTo>
                      <a:pt x="187" y="15"/>
                    </a:lnTo>
                    <a:lnTo>
                      <a:pt x="195" y="22"/>
                    </a:lnTo>
                    <a:lnTo>
                      <a:pt x="195" y="37"/>
                    </a:lnTo>
                    <a:lnTo>
                      <a:pt x="195" y="15"/>
                    </a:lnTo>
                    <a:lnTo>
                      <a:pt x="195" y="22"/>
                    </a:lnTo>
                    <a:lnTo>
                      <a:pt x="202" y="30"/>
                    </a:lnTo>
                    <a:lnTo>
                      <a:pt x="202" y="30"/>
                    </a:lnTo>
                    <a:lnTo>
                      <a:pt x="202" y="7"/>
                    </a:lnTo>
                    <a:lnTo>
                      <a:pt x="202" y="22"/>
                    </a:lnTo>
                    <a:lnTo>
                      <a:pt x="210" y="30"/>
                    </a:lnTo>
                    <a:lnTo>
                      <a:pt x="210" y="30"/>
                    </a:lnTo>
                    <a:lnTo>
                      <a:pt x="210" y="15"/>
                    </a:lnTo>
                    <a:lnTo>
                      <a:pt x="210" y="22"/>
                    </a:lnTo>
                    <a:lnTo>
                      <a:pt x="217" y="15"/>
                    </a:lnTo>
                    <a:lnTo>
                      <a:pt x="217" y="37"/>
                    </a:lnTo>
                    <a:lnTo>
                      <a:pt x="217" y="7"/>
                    </a:lnTo>
                    <a:lnTo>
                      <a:pt x="217" y="22"/>
                    </a:lnTo>
                    <a:lnTo>
                      <a:pt x="225" y="30"/>
                    </a:lnTo>
                    <a:lnTo>
                      <a:pt x="225" y="45"/>
                    </a:lnTo>
                    <a:lnTo>
                      <a:pt x="225" y="0"/>
                    </a:lnTo>
                    <a:lnTo>
                      <a:pt x="225" y="30"/>
                    </a:lnTo>
                    <a:lnTo>
                      <a:pt x="232" y="22"/>
                    </a:lnTo>
                    <a:lnTo>
                      <a:pt x="232" y="37"/>
                    </a:lnTo>
                    <a:lnTo>
                      <a:pt x="232" y="7"/>
                    </a:lnTo>
                    <a:lnTo>
                      <a:pt x="232" y="22"/>
                    </a:lnTo>
                    <a:lnTo>
                      <a:pt x="240" y="30"/>
                    </a:lnTo>
                    <a:lnTo>
                      <a:pt x="240" y="37"/>
                    </a:lnTo>
                    <a:lnTo>
                      <a:pt x="240" y="0"/>
                    </a:lnTo>
                    <a:lnTo>
                      <a:pt x="240" y="15"/>
                    </a:lnTo>
                    <a:lnTo>
                      <a:pt x="247" y="22"/>
                    </a:lnTo>
                    <a:lnTo>
                      <a:pt x="247" y="45"/>
                    </a:lnTo>
                    <a:lnTo>
                      <a:pt x="247" y="7"/>
                    </a:lnTo>
                    <a:lnTo>
                      <a:pt x="255" y="15"/>
                    </a:lnTo>
                    <a:lnTo>
                      <a:pt x="255"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3" name="Freeform 109"/>
              <p:cNvSpPr>
                <a:spLocks/>
              </p:cNvSpPr>
              <p:nvPr/>
            </p:nvSpPr>
            <p:spPr bwMode="auto">
              <a:xfrm>
                <a:off x="975" y="749"/>
                <a:ext cx="161" cy="45"/>
              </a:xfrm>
              <a:custGeom>
                <a:avLst/>
                <a:gdLst>
                  <a:gd name="T0" fmla="*/ 0 w 240"/>
                  <a:gd name="T1" fmla="*/ 22 h 45"/>
                  <a:gd name="T2" fmla="*/ 7 w 240"/>
                  <a:gd name="T3" fmla="*/ 0 h 45"/>
                  <a:gd name="T4" fmla="*/ 15 w 240"/>
                  <a:gd name="T5" fmla="*/ 30 h 45"/>
                  <a:gd name="T6" fmla="*/ 22 w 240"/>
                  <a:gd name="T7" fmla="*/ 30 h 45"/>
                  <a:gd name="T8" fmla="*/ 22 w 240"/>
                  <a:gd name="T9" fmla="*/ 22 h 45"/>
                  <a:gd name="T10" fmla="*/ 30 w 240"/>
                  <a:gd name="T11" fmla="*/ 15 h 45"/>
                  <a:gd name="T12" fmla="*/ 37 w 240"/>
                  <a:gd name="T13" fmla="*/ 37 h 45"/>
                  <a:gd name="T14" fmla="*/ 45 w 240"/>
                  <a:gd name="T15" fmla="*/ 22 h 45"/>
                  <a:gd name="T16" fmla="*/ 45 w 240"/>
                  <a:gd name="T17" fmla="*/ 22 h 45"/>
                  <a:gd name="T18" fmla="*/ 52 w 240"/>
                  <a:gd name="T19" fmla="*/ 15 h 45"/>
                  <a:gd name="T20" fmla="*/ 60 w 240"/>
                  <a:gd name="T21" fmla="*/ 45 h 45"/>
                  <a:gd name="T22" fmla="*/ 67 w 240"/>
                  <a:gd name="T23" fmla="*/ 30 h 45"/>
                  <a:gd name="T24" fmla="*/ 67 w 240"/>
                  <a:gd name="T25" fmla="*/ 30 h 45"/>
                  <a:gd name="T26" fmla="*/ 75 w 240"/>
                  <a:gd name="T27" fmla="*/ 22 h 45"/>
                  <a:gd name="T28" fmla="*/ 82 w 240"/>
                  <a:gd name="T29" fmla="*/ 0 h 45"/>
                  <a:gd name="T30" fmla="*/ 90 w 240"/>
                  <a:gd name="T31" fmla="*/ 45 h 45"/>
                  <a:gd name="T32" fmla="*/ 97 w 240"/>
                  <a:gd name="T33" fmla="*/ 22 h 45"/>
                  <a:gd name="T34" fmla="*/ 97 w 240"/>
                  <a:gd name="T35" fmla="*/ 30 h 45"/>
                  <a:gd name="T36" fmla="*/ 105 w 240"/>
                  <a:gd name="T37" fmla="*/ 7 h 45"/>
                  <a:gd name="T38" fmla="*/ 112 w 240"/>
                  <a:gd name="T39" fmla="*/ 30 h 45"/>
                  <a:gd name="T40" fmla="*/ 120 w 240"/>
                  <a:gd name="T41" fmla="*/ 30 h 45"/>
                  <a:gd name="T42" fmla="*/ 120 w 240"/>
                  <a:gd name="T43" fmla="*/ 22 h 45"/>
                  <a:gd name="T44" fmla="*/ 127 w 240"/>
                  <a:gd name="T45" fmla="*/ 7 h 45"/>
                  <a:gd name="T46" fmla="*/ 135 w 240"/>
                  <a:gd name="T47" fmla="*/ 37 h 45"/>
                  <a:gd name="T48" fmla="*/ 142 w 240"/>
                  <a:gd name="T49" fmla="*/ 30 h 45"/>
                  <a:gd name="T50" fmla="*/ 142 w 240"/>
                  <a:gd name="T51" fmla="*/ 22 h 45"/>
                  <a:gd name="T52" fmla="*/ 150 w 240"/>
                  <a:gd name="T53" fmla="*/ 15 h 45"/>
                  <a:gd name="T54" fmla="*/ 157 w 240"/>
                  <a:gd name="T55" fmla="*/ 7 h 45"/>
                  <a:gd name="T56" fmla="*/ 165 w 240"/>
                  <a:gd name="T57" fmla="*/ 45 h 45"/>
                  <a:gd name="T58" fmla="*/ 172 w 240"/>
                  <a:gd name="T59" fmla="*/ 30 h 45"/>
                  <a:gd name="T60" fmla="*/ 172 w 240"/>
                  <a:gd name="T61" fmla="*/ 15 h 45"/>
                  <a:gd name="T62" fmla="*/ 180 w 240"/>
                  <a:gd name="T63" fmla="*/ 7 h 45"/>
                  <a:gd name="T64" fmla="*/ 187 w 240"/>
                  <a:gd name="T65" fmla="*/ 30 h 45"/>
                  <a:gd name="T66" fmla="*/ 195 w 240"/>
                  <a:gd name="T67" fmla="*/ 30 h 45"/>
                  <a:gd name="T68" fmla="*/ 195 w 240"/>
                  <a:gd name="T69" fmla="*/ 22 h 45"/>
                  <a:gd name="T70" fmla="*/ 202 w 240"/>
                  <a:gd name="T71" fmla="*/ 15 h 45"/>
                  <a:gd name="T72" fmla="*/ 210 w 240"/>
                  <a:gd name="T73" fmla="*/ 30 h 45"/>
                  <a:gd name="T74" fmla="*/ 217 w 240"/>
                  <a:gd name="T75" fmla="*/ 30 h 45"/>
                  <a:gd name="T76" fmla="*/ 217 w 240"/>
                  <a:gd name="T77" fmla="*/ 30 h 45"/>
                  <a:gd name="T78" fmla="*/ 225 w 240"/>
                  <a:gd name="T79" fmla="*/ 15 h 45"/>
                  <a:gd name="T80" fmla="*/ 232 w 240"/>
                  <a:gd name="T81" fmla="*/ 30 h 45"/>
                  <a:gd name="T82" fmla="*/ 240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7"/>
                    </a:moveTo>
                    <a:lnTo>
                      <a:pt x="0" y="7"/>
                    </a:lnTo>
                    <a:lnTo>
                      <a:pt x="0" y="22"/>
                    </a:lnTo>
                    <a:lnTo>
                      <a:pt x="7" y="30"/>
                    </a:lnTo>
                    <a:lnTo>
                      <a:pt x="7" y="37"/>
                    </a:lnTo>
                    <a:lnTo>
                      <a:pt x="7" y="0"/>
                    </a:lnTo>
                    <a:lnTo>
                      <a:pt x="7" y="30"/>
                    </a:lnTo>
                    <a:lnTo>
                      <a:pt x="15" y="22"/>
                    </a:lnTo>
                    <a:lnTo>
                      <a:pt x="15" y="30"/>
                    </a:lnTo>
                    <a:lnTo>
                      <a:pt x="15" y="7"/>
                    </a:lnTo>
                    <a:lnTo>
                      <a:pt x="15" y="22"/>
                    </a:lnTo>
                    <a:lnTo>
                      <a:pt x="22" y="30"/>
                    </a:lnTo>
                    <a:lnTo>
                      <a:pt x="22" y="37"/>
                    </a:lnTo>
                    <a:lnTo>
                      <a:pt x="22" y="15"/>
                    </a:lnTo>
                    <a:lnTo>
                      <a:pt x="22" y="22"/>
                    </a:lnTo>
                    <a:lnTo>
                      <a:pt x="30" y="15"/>
                    </a:lnTo>
                    <a:lnTo>
                      <a:pt x="30" y="30"/>
                    </a:lnTo>
                    <a:lnTo>
                      <a:pt x="30" y="15"/>
                    </a:lnTo>
                    <a:lnTo>
                      <a:pt x="30" y="22"/>
                    </a:lnTo>
                    <a:lnTo>
                      <a:pt x="37" y="30"/>
                    </a:lnTo>
                    <a:lnTo>
                      <a:pt x="37" y="37"/>
                    </a:lnTo>
                    <a:lnTo>
                      <a:pt x="37" y="7"/>
                    </a:lnTo>
                    <a:lnTo>
                      <a:pt x="37" y="30"/>
                    </a:lnTo>
                    <a:lnTo>
                      <a:pt x="45" y="22"/>
                    </a:lnTo>
                    <a:lnTo>
                      <a:pt x="45" y="30"/>
                    </a:lnTo>
                    <a:lnTo>
                      <a:pt x="45" y="15"/>
                    </a:lnTo>
                    <a:lnTo>
                      <a:pt x="45" y="22"/>
                    </a:lnTo>
                    <a:lnTo>
                      <a:pt x="52" y="30"/>
                    </a:lnTo>
                    <a:lnTo>
                      <a:pt x="52" y="30"/>
                    </a:lnTo>
                    <a:lnTo>
                      <a:pt x="52" y="15"/>
                    </a:lnTo>
                    <a:lnTo>
                      <a:pt x="52" y="22"/>
                    </a:lnTo>
                    <a:lnTo>
                      <a:pt x="60" y="30"/>
                    </a:lnTo>
                    <a:lnTo>
                      <a:pt x="60" y="45"/>
                    </a:lnTo>
                    <a:lnTo>
                      <a:pt x="60" y="7"/>
                    </a:lnTo>
                    <a:lnTo>
                      <a:pt x="60" y="22"/>
                    </a:lnTo>
                    <a:lnTo>
                      <a:pt x="67" y="30"/>
                    </a:lnTo>
                    <a:lnTo>
                      <a:pt x="67" y="45"/>
                    </a:lnTo>
                    <a:lnTo>
                      <a:pt x="67" y="0"/>
                    </a:lnTo>
                    <a:lnTo>
                      <a:pt x="67" y="30"/>
                    </a:lnTo>
                    <a:lnTo>
                      <a:pt x="75" y="37"/>
                    </a:lnTo>
                    <a:lnTo>
                      <a:pt x="75" y="7"/>
                    </a:lnTo>
                    <a:lnTo>
                      <a:pt x="75" y="22"/>
                    </a:lnTo>
                    <a:lnTo>
                      <a:pt x="82" y="15"/>
                    </a:lnTo>
                    <a:lnTo>
                      <a:pt x="82" y="45"/>
                    </a:lnTo>
                    <a:lnTo>
                      <a:pt x="82" y="0"/>
                    </a:lnTo>
                    <a:lnTo>
                      <a:pt x="82" y="30"/>
                    </a:lnTo>
                    <a:lnTo>
                      <a:pt x="90" y="37"/>
                    </a:lnTo>
                    <a:lnTo>
                      <a:pt x="90" y="45"/>
                    </a:lnTo>
                    <a:lnTo>
                      <a:pt x="90" y="0"/>
                    </a:lnTo>
                    <a:lnTo>
                      <a:pt x="90" y="30"/>
                    </a:lnTo>
                    <a:lnTo>
                      <a:pt x="97" y="22"/>
                    </a:lnTo>
                    <a:lnTo>
                      <a:pt x="97" y="37"/>
                    </a:lnTo>
                    <a:lnTo>
                      <a:pt x="97" y="7"/>
                    </a:lnTo>
                    <a:lnTo>
                      <a:pt x="97" y="30"/>
                    </a:lnTo>
                    <a:lnTo>
                      <a:pt x="105" y="22"/>
                    </a:lnTo>
                    <a:lnTo>
                      <a:pt x="105" y="37"/>
                    </a:lnTo>
                    <a:lnTo>
                      <a:pt x="105" y="7"/>
                    </a:lnTo>
                    <a:lnTo>
                      <a:pt x="105" y="22"/>
                    </a:lnTo>
                    <a:lnTo>
                      <a:pt x="112" y="30"/>
                    </a:lnTo>
                    <a:lnTo>
                      <a:pt x="112" y="30"/>
                    </a:lnTo>
                    <a:lnTo>
                      <a:pt x="112" y="15"/>
                    </a:lnTo>
                    <a:lnTo>
                      <a:pt x="112" y="22"/>
                    </a:lnTo>
                    <a:lnTo>
                      <a:pt x="120" y="30"/>
                    </a:lnTo>
                    <a:lnTo>
                      <a:pt x="120" y="37"/>
                    </a:lnTo>
                    <a:lnTo>
                      <a:pt x="120" y="7"/>
                    </a:lnTo>
                    <a:lnTo>
                      <a:pt x="120" y="22"/>
                    </a:lnTo>
                    <a:lnTo>
                      <a:pt x="127" y="30"/>
                    </a:lnTo>
                    <a:lnTo>
                      <a:pt x="127" y="37"/>
                    </a:lnTo>
                    <a:lnTo>
                      <a:pt x="127" y="7"/>
                    </a:lnTo>
                    <a:lnTo>
                      <a:pt x="127" y="22"/>
                    </a:lnTo>
                    <a:lnTo>
                      <a:pt x="135" y="30"/>
                    </a:lnTo>
                    <a:lnTo>
                      <a:pt x="135" y="37"/>
                    </a:lnTo>
                    <a:lnTo>
                      <a:pt x="135" y="15"/>
                    </a:lnTo>
                    <a:lnTo>
                      <a:pt x="135" y="22"/>
                    </a:lnTo>
                    <a:lnTo>
                      <a:pt x="142" y="30"/>
                    </a:lnTo>
                    <a:lnTo>
                      <a:pt x="142" y="30"/>
                    </a:lnTo>
                    <a:lnTo>
                      <a:pt x="142" y="7"/>
                    </a:lnTo>
                    <a:lnTo>
                      <a:pt x="142" y="22"/>
                    </a:lnTo>
                    <a:lnTo>
                      <a:pt x="150" y="30"/>
                    </a:lnTo>
                    <a:lnTo>
                      <a:pt x="150" y="37"/>
                    </a:lnTo>
                    <a:lnTo>
                      <a:pt x="150" y="15"/>
                    </a:lnTo>
                    <a:lnTo>
                      <a:pt x="150" y="30"/>
                    </a:lnTo>
                    <a:lnTo>
                      <a:pt x="157" y="37"/>
                    </a:lnTo>
                    <a:lnTo>
                      <a:pt x="157" y="7"/>
                    </a:lnTo>
                    <a:lnTo>
                      <a:pt x="157" y="22"/>
                    </a:lnTo>
                    <a:lnTo>
                      <a:pt x="165" y="15"/>
                    </a:lnTo>
                    <a:lnTo>
                      <a:pt x="165" y="45"/>
                    </a:lnTo>
                    <a:lnTo>
                      <a:pt x="165" y="0"/>
                    </a:lnTo>
                    <a:lnTo>
                      <a:pt x="165" y="22"/>
                    </a:lnTo>
                    <a:lnTo>
                      <a:pt x="172" y="30"/>
                    </a:lnTo>
                    <a:lnTo>
                      <a:pt x="172" y="30"/>
                    </a:lnTo>
                    <a:lnTo>
                      <a:pt x="172" y="7"/>
                    </a:lnTo>
                    <a:lnTo>
                      <a:pt x="172" y="15"/>
                    </a:lnTo>
                    <a:lnTo>
                      <a:pt x="180" y="22"/>
                    </a:lnTo>
                    <a:lnTo>
                      <a:pt x="180" y="37"/>
                    </a:lnTo>
                    <a:lnTo>
                      <a:pt x="180" y="7"/>
                    </a:lnTo>
                    <a:lnTo>
                      <a:pt x="180" y="30"/>
                    </a:lnTo>
                    <a:lnTo>
                      <a:pt x="187" y="22"/>
                    </a:lnTo>
                    <a:lnTo>
                      <a:pt x="187" y="30"/>
                    </a:lnTo>
                    <a:lnTo>
                      <a:pt x="187" y="15"/>
                    </a:lnTo>
                    <a:lnTo>
                      <a:pt x="187" y="22"/>
                    </a:lnTo>
                    <a:lnTo>
                      <a:pt x="195" y="30"/>
                    </a:lnTo>
                    <a:lnTo>
                      <a:pt x="195" y="30"/>
                    </a:lnTo>
                    <a:lnTo>
                      <a:pt x="195" y="15"/>
                    </a:lnTo>
                    <a:lnTo>
                      <a:pt x="195" y="22"/>
                    </a:lnTo>
                    <a:lnTo>
                      <a:pt x="202" y="30"/>
                    </a:lnTo>
                    <a:lnTo>
                      <a:pt x="202" y="30"/>
                    </a:lnTo>
                    <a:lnTo>
                      <a:pt x="202" y="15"/>
                    </a:lnTo>
                    <a:lnTo>
                      <a:pt x="202" y="22"/>
                    </a:lnTo>
                    <a:lnTo>
                      <a:pt x="210" y="30"/>
                    </a:lnTo>
                    <a:lnTo>
                      <a:pt x="210" y="30"/>
                    </a:lnTo>
                    <a:lnTo>
                      <a:pt x="210" y="15"/>
                    </a:lnTo>
                    <a:lnTo>
                      <a:pt x="210" y="22"/>
                    </a:lnTo>
                    <a:lnTo>
                      <a:pt x="217" y="30"/>
                    </a:lnTo>
                    <a:lnTo>
                      <a:pt x="217" y="30"/>
                    </a:lnTo>
                    <a:lnTo>
                      <a:pt x="217" y="15"/>
                    </a:lnTo>
                    <a:lnTo>
                      <a:pt x="217" y="30"/>
                    </a:lnTo>
                    <a:lnTo>
                      <a:pt x="225" y="22"/>
                    </a:lnTo>
                    <a:lnTo>
                      <a:pt x="225" y="30"/>
                    </a:lnTo>
                    <a:lnTo>
                      <a:pt x="225" y="15"/>
                    </a:lnTo>
                    <a:lnTo>
                      <a:pt x="225" y="15"/>
                    </a:lnTo>
                    <a:lnTo>
                      <a:pt x="232" y="22"/>
                    </a:lnTo>
                    <a:lnTo>
                      <a:pt x="232" y="30"/>
                    </a:lnTo>
                    <a:lnTo>
                      <a:pt x="232" y="15"/>
                    </a:lnTo>
                    <a:lnTo>
                      <a:pt x="232" y="22"/>
                    </a:lnTo>
                    <a:lnTo>
                      <a:pt x="240" y="30"/>
                    </a:lnTo>
                    <a:lnTo>
                      <a:pt x="240" y="37"/>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4" name="Freeform 110"/>
              <p:cNvSpPr>
                <a:spLocks/>
              </p:cNvSpPr>
              <p:nvPr/>
            </p:nvSpPr>
            <p:spPr bwMode="auto">
              <a:xfrm>
                <a:off x="1136" y="726"/>
                <a:ext cx="161" cy="98"/>
              </a:xfrm>
              <a:custGeom>
                <a:avLst/>
                <a:gdLst>
                  <a:gd name="T0" fmla="*/ 7 w 240"/>
                  <a:gd name="T1" fmla="*/ 45 h 98"/>
                  <a:gd name="T2" fmla="*/ 7 w 240"/>
                  <a:gd name="T3" fmla="*/ 38 h 98"/>
                  <a:gd name="T4" fmla="*/ 15 w 240"/>
                  <a:gd name="T5" fmla="*/ 23 h 98"/>
                  <a:gd name="T6" fmla="*/ 22 w 240"/>
                  <a:gd name="T7" fmla="*/ 53 h 98"/>
                  <a:gd name="T8" fmla="*/ 30 w 240"/>
                  <a:gd name="T9" fmla="*/ 53 h 98"/>
                  <a:gd name="T10" fmla="*/ 30 w 240"/>
                  <a:gd name="T11" fmla="*/ 45 h 98"/>
                  <a:gd name="T12" fmla="*/ 37 w 240"/>
                  <a:gd name="T13" fmla="*/ 30 h 98"/>
                  <a:gd name="T14" fmla="*/ 45 w 240"/>
                  <a:gd name="T15" fmla="*/ 53 h 98"/>
                  <a:gd name="T16" fmla="*/ 52 w 240"/>
                  <a:gd name="T17" fmla="*/ 53 h 98"/>
                  <a:gd name="T18" fmla="*/ 52 w 240"/>
                  <a:gd name="T19" fmla="*/ 45 h 98"/>
                  <a:gd name="T20" fmla="*/ 60 w 240"/>
                  <a:gd name="T21" fmla="*/ 30 h 98"/>
                  <a:gd name="T22" fmla="*/ 67 w 240"/>
                  <a:gd name="T23" fmla="*/ 60 h 98"/>
                  <a:gd name="T24" fmla="*/ 75 w 240"/>
                  <a:gd name="T25" fmla="*/ 53 h 98"/>
                  <a:gd name="T26" fmla="*/ 75 w 240"/>
                  <a:gd name="T27" fmla="*/ 45 h 98"/>
                  <a:gd name="T28" fmla="*/ 82 w 240"/>
                  <a:gd name="T29" fmla="*/ 15 h 98"/>
                  <a:gd name="T30" fmla="*/ 90 w 240"/>
                  <a:gd name="T31" fmla="*/ 60 h 98"/>
                  <a:gd name="T32" fmla="*/ 97 w 240"/>
                  <a:gd name="T33" fmla="*/ 53 h 98"/>
                  <a:gd name="T34" fmla="*/ 97 w 240"/>
                  <a:gd name="T35" fmla="*/ 53 h 98"/>
                  <a:gd name="T36" fmla="*/ 105 w 240"/>
                  <a:gd name="T37" fmla="*/ 23 h 98"/>
                  <a:gd name="T38" fmla="*/ 112 w 240"/>
                  <a:gd name="T39" fmla="*/ 68 h 98"/>
                  <a:gd name="T40" fmla="*/ 120 w 240"/>
                  <a:gd name="T41" fmla="*/ 53 h 98"/>
                  <a:gd name="T42" fmla="*/ 120 w 240"/>
                  <a:gd name="T43" fmla="*/ 38 h 98"/>
                  <a:gd name="T44" fmla="*/ 127 w 240"/>
                  <a:gd name="T45" fmla="*/ 38 h 98"/>
                  <a:gd name="T46" fmla="*/ 135 w 240"/>
                  <a:gd name="T47" fmla="*/ 30 h 98"/>
                  <a:gd name="T48" fmla="*/ 142 w 240"/>
                  <a:gd name="T49" fmla="*/ 60 h 98"/>
                  <a:gd name="T50" fmla="*/ 150 w 240"/>
                  <a:gd name="T51" fmla="*/ 53 h 98"/>
                  <a:gd name="T52" fmla="*/ 150 w 240"/>
                  <a:gd name="T53" fmla="*/ 45 h 98"/>
                  <a:gd name="T54" fmla="*/ 157 w 240"/>
                  <a:gd name="T55" fmla="*/ 23 h 98"/>
                  <a:gd name="T56" fmla="*/ 165 w 240"/>
                  <a:gd name="T57" fmla="*/ 15 h 98"/>
                  <a:gd name="T58" fmla="*/ 172 w 240"/>
                  <a:gd name="T59" fmla="*/ 68 h 98"/>
                  <a:gd name="T60" fmla="*/ 180 w 240"/>
                  <a:gd name="T61" fmla="*/ 45 h 98"/>
                  <a:gd name="T62" fmla="*/ 180 w 240"/>
                  <a:gd name="T63" fmla="*/ 53 h 98"/>
                  <a:gd name="T64" fmla="*/ 187 w 240"/>
                  <a:gd name="T65" fmla="*/ 38 h 98"/>
                  <a:gd name="T66" fmla="*/ 195 w 240"/>
                  <a:gd name="T67" fmla="*/ 98 h 98"/>
                  <a:gd name="T68" fmla="*/ 202 w 240"/>
                  <a:gd name="T69" fmla="*/ 38 h 98"/>
                  <a:gd name="T70" fmla="*/ 202 w 240"/>
                  <a:gd name="T71" fmla="*/ 53 h 98"/>
                  <a:gd name="T72" fmla="*/ 210 w 240"/>
                  <a:gd name="T73" fmla="*/ 23 h 98"/>
                  <a:gd name="T74" fmla="*/ 217 w 240"/>
                  <a:gd name="T75" fmla="*/ 68 h 98"/>
                  <a:gd name="T76" fmla="*/ 225 w 240"/>
                  <a:gd name="T77" fmla="*/ 38 h 98"/>
                  <a:gd name="T78" fmla="*/ 225 w 240"/>
                  <a:gd name="T79" fmla="*/ 45 h 98"/>
                  <a:gd name="T80" fmla="*/ 232 w 240"/>
                  <a:gd name="T81" fmla="*/ 15 h 98"/>
                  <a:gd name="T82" fmla="*/ 240 w 240"/>
                  <a:gd name="T83" fmla="*/ 6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30"/>
                    </a:moveTo>
                    <a:lnTo>
                      <a:pt x="0" y="38"/>
                    </a:lnTo>
                    <a:lnTo>
                      <a:pt x="7" y="45"/>
                    </a:lnTo>
                    <a:lnTo>
                      <a:pt x="7" y="60"/>
                    </a:lnTo>
                    <a:lnTo>
                      <a:pt x="7" y="23"/>
                    </a:lnTo>
                    <a:lnTo>
                      <a:pt x="7" y="38"/>
                    </a:lnTo>
                    <a:lnTo>
                      <a:pt x="15" y="45"/>
                    </a:lnTo>
                    <a:lnTo>
                      <a:pt x="15" y="60"/>
                    </a:lnTo>
                    <a:lnTo>
                      <a:pt x="15" y="23"/>
                    </a:lnTo>
                    <a:lnTo>
                      <a:pt x="15" y="45"/>
                    </a:lnTo>
                    <a:lnTo>
                      <a:pt x="22" y="53"/>
                    </a:lnTo>
                    <a:lnTo>
                      <a:pt x="22" y="53"/>
                    </a:lnTo>
                    <a:lnTo>
                      <a:pt x="22" y="30"/>
                    </a:lnTo>
                    <a:lnTo>
                      <a:pt x="22" y="45"/>
                    </a:lnTo>
                    <a:lnTo>
                      <a:pt x="30" y="53"/>
                    </a:lnTo>
                    <a:lnTo>
                      <a:pt x="30" y="53"/>
                    </a:lnTo>
                    <a:lnTo>
                      <a:pt x="30" y="38"/>
                    </a:lnTo>
                    <a:lnTo>
                      <a:pt x="30" y="45"/>
                    </a:lnTo>
                    <a:lnTo>
                      <a:pt x="37" y="38"/>
                    </a:lnTo>
                    <a:lnTo>
                      <a:pt x="37" y="53"/>
                    </a:lnTo>
                    <a:lnTo>
                      <a:pt x="37" y="30"/>
                    </a:lnTo>
                    <a:lnTo>
                      <a:pt x="37" y="45"/>
                    </a:lnTo>
                    <a:lnTo>
                      <a:pt x="45" y="53"/>
                    </a:lnTo>
                    <a:lnTo>
                      <a:pt x="45" y="53"/>
                    </a:lnTo>
                    <a:lnTo>
                      <a:pt x="45" y="38"/>
                    </a:lnTo>
                    <a:lnTo>
                      <a:pt x="45" y="45"/>
                    </a:lnTo>
                    <a:lnTo>
                      <a:pt x="52" y="53"/>
                    </a:lnTo>
                    <a:lnTo>
                      <a:pt x="52" y="53"/>
                    </a:lnTo>
                    <a:lnTo>
                      <a:pt x="52" y="30"/>
                    </a:lnTo>
                    <a:lnTo>
                      <a:pt x="52" y="45"/>
                    </a:lnTo>
                    <a:lnTo>
                      <a:pt x="60" y="53"/>
                    </a:lnTo>
                    <a:lnTo>
                      <a:pt x="60" y="53"/>
                    </a:lnTo>
                    <a:lnTo>
                      <a:pt x="60" y="30"/>
                    </a:lnTo>
                    <a:lnTo>
                      <a:pt x="60" y="45"/>
                    </a:lnTo>
                    <a:lnTo>
                      <a:pt x="67" y="38"/>
                    </a:lnTo>
                    <a:lnTo>
                      <a:pt x="67" y="60"/>
                    </a:lnTo>
                    <a:lnTo>
                      <a:pt x="67" y="30"/>
                    </a:lnTo>
                    <a:lnTo>
                      <a:pt x="67" y="45"/>
                    </a:lnTo>
                    <a:lnTo>
                      <a:pt x="75" y="53"/>
                    </a:lnTo>
                    <a:lnTo>
                      <a:pt x="75" y="60"/>
                    </a:lnTo>
                    <a:lnTo>
                      <a:pt x="75" y="30"/>
                    </a:lnTo>
                    <a:lnTo>
                      <a:pt x="75" y="45"/>
                    </a:lnTo>
                    <a:lnTo>
                      <a:pt x="82" y="38"/>
                    </a:lnTo>
                    <a:lnTo>
                      <a:pt x="82" y="60"/>
                    </a:lnTo>
                    <a:lnTo>
                      <a:pt x="82" y="15"/>
                    </a:lnTo>
                    <a:lnTo>
                      <a:pt x="82" y="38"/>
                    </a:lnTo>
                    <a:lnTo>
                      <a:pt x="90" y="45"/>
                    </a:lnTo>
                    <a:lnTo>
                      <a:pt x="90" y="60"/>
                    </a:lnTo>
                    <a:lnTo>
                      <a:pt x="90" y="23"/>
                    </a:lnTo>
                    <a:lnTo>
                      <a:pt x="90" y="60"/>
                    </a:lnTo>
                    <a:lnTo>
                      <a:pt x="97" y="53"/>
                    </a:lnTo>
                    <a:lnTo>
                      <a:pt x="97" y="75"/>
                    </a:lnTo>
                    <a:lnTo>
                      <a:pt x="97" y="15"/>
                    </a:lnTo>
                    <a:lnTo>
                      <a:pt x="97" y="53"/>
                    </a:lnTo>
                    <a:lnTo>
                      <a:pt x="105" y="60"/>
                    </a:lnTo>
                    <a:lnTo>
                      <a:pt x="105" y="68"/>
                    </a:lnTo>
                    <a:lnTo>
                      <a:pt x="105" y="23"/>
                    </a:lnTo>
                    <a:lnTo>
                      <a:pt x="105" y="45"/>
                    </a:lnTo>
                    <a:lnTo>
                      <a:pt x="112" y="53"/>
                    </a:lnTo>
                    <a:lnTo>
                      <a:pt x="112" y="68"/>
                    </a:lnTo>
                    <a:lnTo>
                      <a:pt x="112" y="23"/>
                    </a:lnTo>
                    <a:lnTo>
                      <a:pt x="112" y="45"/>
                    </a:lnTo>
                    <a:lnTo>
                      <a:pt x="120" y="53"/>
                    </a:lnTo>
                    <a:lnTo>
                      <a:pt x="120" y="68"/>
                    </a:lnTo>
                    <a:lnTo>
                      <a:pt x="120" y="23"/>
                    </a:lnTo>
                    <a:lnTo>
                      <a:pt x="120" y="38"/>
                    </a:lnTo>
                    <a:lnTo>
                      <a:pt x="127" y="45"/>
                    </a:lnTo>
                    <a:lnTo>
                      <a:pt x="127" y="60"/>
                    </a:lnTo>
                    <a:lnTo>
                      <a:pt x="127" y="38"/>
                    </a:lnTo>
                    <a:lnTo>
                      <a:pt x="127" y="45"/>
                    </a:lnTo>
                    <a:lnTo>
                      <a:pt x="135" y="38"/>
                    </a:lnTo>
                    <a:lnTo>
                      <a:pt x="135" y="30"/>
                    </a:lnTo>
                    <a:lnTo>
                      <a:pt x="135" y="60"/>
                    </a:lnTo>
                    <a:lnTo>
                      <a:pt x="142" y="53"/>
                    </a:lnTo>
                    <a:lnTo>
                      <a:pt x="142" y="60"/>
                    </a:lnTo>
                    <a:lnTo>
                      <a:pt x="142" y="30"/>
                    </a:lnTo>
                    <a:lnTo>
                      <a:pt x="142" y="60"/>
                    </a:lnTo>
                    <a:lnTo>
                      <a:pt x="150" y="53"/>
                    </a:lnTo>
                    <a:lnTo>
                      <a:pt x="150" y="60"/>
                    </a:lnTo>
                    <a:lnTo>
                      <a:pt x="150" y="38"/>
                    </a:lnTo>
                    <a:lnTo>
                      <a:pt x="150" y="45"/>
                    </a:lnTo>
                    <a:lnTo>
                      <a:pt x="157" y="53"/>
                    </a:lnTo>
                    <a:lnTo>
                      <a:pt x="157" y="60"/>
                    </a:lnTo>
                    <a:lnTo>
                      <a:pt x="157" y="23"/>
                    </a:lnTo>
                    <a:lnTo>
                      <a:pt x="165" y="30"/>
                    </a:lnTo>
                    <a:lnTo>
                      <a:pt x="165" y="83"/>
                    </a:lnTo>
                    <a:lnTo>
                      <a:pt x="165" y="15"/>
                    </a:lnTo>
                    <a:lnTo>
                      <a:pt x="165" y="45"/>
                    </a:lnTo>
                    <a:lnTo>
                      <a:pt x="172" y="53"/>
                    </a:lnTo>
                    <a:lnTo>
                      <a:pt x="172" y="68"/>
                    </a:lnTo>
                    <a:lnTo>
                      <a:pt x="172" y="23"/>
                    </a:lnTo>
                    <a:lnTo>
                      <a:pt x="172" y="53"/>
                    </a:lnTo>
                    <a:lnTo>
                      <a:pt x="180" y="45"/>
                    </a:lnTo>
                    <a:lnTo>
                      <a:pt x="180" y="60"/>
                    </a:lnTo>
                    <a:lnTo>
                      <a:pt x="180" y="23"/>
                    </a:lnTo>
                    <a:lnTo>
                      <a:pt x="180" y="53"/>
                    </a:lnTo>
                    <a:lnTo>
                      <a:pt x="187" y="45"/>
                    </a:lnTo>
                    <a:lnTo>
                      <a:pt x="187" y="60"/>
                    </a:lnTo>
                    <a:lnTo>
                      <a:pt x="187" y="38"/>
                    </a:lnTo>
                    <a:lnTo>
                      <a:pt x="187" y="45"/>
                    </a:lnTo>
                    <a:lnTo>
                      <a:pt x="195" y="53"/>
                    </a:lnTo>
                    <a:lnTo>
                      <a:pt x="195" y="98"/>
                    </a:lnTo>
                    <a:lnTo>
                      <a:pt x="195" y="8"/>
                    </a:lnTo>
                    <a:lnTo>
                      <a:pt x="195" y="45"/>
                    </a:lnTo>
                    <a:lnTo>
                      <a:pt x="202" y="38"/>
                    </a:lnTo>
                    <a:lnTo>
                      <a:pt x="202" y="75"/>
                    </a:lnTo>
                    <a:lnTo>
                      <a:pt x="202" y="0"/>
                    </a:lnTo>
                    <a:lnTo>
                      <a:pt x="202" y="53"/>
                    </a:lnTo>
                    <a:lnTo>
                      <a:pt x="210" y="60"/>
                    </a:lnTo>
                    <a:lnTo>
                      <a:pt x="210" y="83"/>
                    </a:lnTo>
                    <a:lnTo>
                      <a:pt x="210" y="23"/>
                    </a:lnTo>
                    <a:lnTo>
                      <a:pt x="210" y="45"/>
                    </a:lnTo>
                    <a:lnTo>
                      <a:pt x="217" y="53"/>
                    </a:lnTo>
                    <a:lnTo>
                      <a:pt x="217" y="68"/>
                    </a:lnTo>
                    <a:lnTo>
                      <a:pt x="217" y="15"/>
                    </a:lnTo>
                    <a:lnTo>
                      <a:pt x="217" y="30"/>
                    </a:lnTo>
                    <a:lnTo>
                      <a:pt x="225" y="38"/>
                    </a:lnTo>
                    <a:lnTo>
                      <a:pt x="225" y="68"/>
                    </a:lnTo>
                    <a:lnTo>
                      <a:pt x="225" y="23"/>
                    </a:lnTo>
                    <a:lnTo>
                      <a:pt x="225" y="45"/>
                    </a:lnTo>
                    <a:lnTo>
                      <a:pt x="232" y="53"/>
                    </a:lnTo>
                    <a:lnTo>
                      <a:pt x="232" y="60"/>
                    </a:lnTo>
                    <a:lnTo>
                      <a:pt x="232" y="15"/>
                    </a:lnTo>
                    <a:lnTo>
                      <a:pt x="232" y="38"/>
                    </a:lnTo>
                    <a:lnTo>
                      <a:pt x="240" y="45"/>
                    </a:lnTo>
                    <a:lnTo>
                      <a:pt x="240" y="68"/>
                    </a:lnTo>
                    <a:lnTo>
                      <a:pt x="240" y="15"/>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5" name="Freeform 111"/>
              <p:cNvSpPr>
                <a:spLocks/>
              </p:cNvSpPr>
              <p:nvPr/>
            </p:nvSpPr>
            <p:spPr bwMode="auto">
              <a:xfrm>
                <a:off x="1297" y="741"/>
                <a:ext cx="166" cy="60"/>
              </a:xfrm>
              <a:custGeom>
                <a:avLst/>
                <a:gdLst>
                  <a:gd name="T0" fmla="*/ 7 w 247"/>
                  <a:gd name="T1" fmla="*/ 60 h 60"/>
                  <a:gd name="T2" fmla="*/ 15 w 247"/>
                  <a:gd name="T3" fmla="*/ 38 h 60"/>
                  <a:gd name="T4" fmla="*/ 15 w 247"/>
                  <a:gd name="T5" fmla="*/ 38 h 60"/>
                  <a:gd name="T6" fmla="*/ 22 w 247"/>
                  <a:gd name="T7" fmla="*/ 8 h 60"/>
                  <a:gd name="T8" fmla="*/ 30 w 247"/>
                  <a:gd name="T9" fmla="*/ 53 h 60"/>
                  <a:gd name="T10" fmla="*/ 37 w 247"/>
                  <a:gd name="T11" fmla="*/ 30 h 60"/>
                  <a:gd name="T12" fmla="*/ 37 w 247"/>
                  <a:gd name="T13" fmla="*/ 23 h 60"/>
                  <a:gd name="T14" fmla="*/ 45 w 247"/>
                  <a:gd name="T15" fmla="*/ 8 h 60"/>
                  <a:gd name="T16" fmla="*/ 52 w 247"/>
                  <a:gd name="T17" fmla="*/ 53 h 60"/>
                  <a:gd name="T18" fmla="*/ 60 w 247"/>
                  <a:gd name="T19" fmla="*/ 23 h 60"/>
                  <a:gd name="T20" fmla="*/ 60 w 247"/>
                  <a:gd name="T21" fmla="*/ 30 h 60"/>
                  <a:gd name="T22" fmla="*/ 67 w 247"/>
                  <a:gd name="T23" fmla="*/ 15 h 60"/>
                  <a:gd name="T24" fmla="*/ 75 w 247"/>
                  <a:gd name="T25" fmla="*/ 45 h 60"/>
                  <a:gd name="T26" fmla="*/ 82 w 247"/>
                  <a:gd name="T27" fmla="*/ 30 h 60"/>
                  <a:gd name="T28" fmla="*/ 82 w 247"/>
                  <a:gd name="T29" fmla="*/ 38 h 60"/>
                  <a:gd name="T30" fmla="*/ 90 w 247"/>
                  <a:gd name="T31" fmla="*/ 30 h 60"/>
                  <a:gd name="T32" fmla="*/ 97 w 247"/>
                  <a:gd name="T33" fmla="*/ 23 h 60"/>
                  <a:gd name="T34" fmla="*/ 105 w 247"/>
                  <a:gd name="T35" fmla="*/ 45 h 60"/>
                  <a:gd name="T36" fmla="*/ 112 w 247"/>
                  <a:gd name="T37" fmla="*/ 38 h 60"/>
                  <a:gd name="T38" fmla="*/ 112 w 247"/>
                  <a:gd name="T39" fmla="*/ 30 h 60"/>
                  <a:gd name="T40" fmla="*/ 120 w 247"/>
                  <a:gd name="T41" fmla="*/ 23 h 60"/>
                  <a:gd name="T42" fmla="*/ 127 w 247"/>
                  <a:gd name="T43" fmla="*/ 38 h 60"/>
                  <a:gd name="T44" fmla="*/ 135 w 247"/>
                  <a:gd name="T45" fmla="*/ 38 h 60"/>
                  <a:gd name="T46" fmla="*/ 135 w 247"/>
                  <a:gd name="T47" fmla="*/ 38 h 60"/>
                  <a:gd name="T48" fmla="*/ 142 w 247"/>
                  <a:gd name="T49" fmla="*/ 15 h 60"/>
                  <a:gd name="T50" fmla="*/ 150 w 247"/>
                  <a:gd name="T51" fmla="*/ 45 h 60"/>
                  <a:gd name="T52" fmla="*/ 157 w 247"/>
                  <a:gd name="T53" fmla="*/ 30 h 60"/>
                  <a:gd name="T54" fmla="*/ 157 w 247"/>
                  <a:gd name="T55" fmla="*/ 30 h 60"/>
                  <a:gd name="T56" fmla="*/ 165 w 247"/>
                  <a:gd name="T57" fmla="*/ 23 h 60"/>
                  <a:gd name="T58" fmla="*/ 172 w 247"/>
                  <a:gd name="T59" fmla="*/ 45 h 60"/>
                  <a:gd name="T60" fmla="*/ 180 w 247"/>
                  <a:gd name="T61" fmla="*/ 30 h 60"/>
                  <a:gd name="T62" fmla="*/ 180 w 247"/>
                  <a:gd name="T63" fmla="*/ 30 h 60"/>
                  <a:gd name="T64" fmla="*/ 187 w 247"/>
                  <a:gd name="T65" fmla="*/ 15 h 60"/>
                  <a:gd name="T66" fmla="*/ 195 w 247"/>
                  <a:gd name="T67" fmla="*/ 45 h 60"/>
                  <a:gd name="T68" fmla="*/ 202 w 247"/>
                  <a:gd name="T69" fmla="*/ 30 h 60"/>
                  <a:gd name="T70" fmla="*/ 202 w 247"/>
                  <a:gd name="T71" fmla="*/ 30 h 60"/>
                  <a:gd name="T72" fmla="*/ 210 w 247"/>
                  <a:gd name="T73" fmla="*/ 23 h 60"/>
                  <a:gd name="T74" fmla="*/ 217 w 247"/>
                  <a:gd name="T75" fmla="*/ 45 h 60"/>
                  <a:gd name="T76" fmla="*/ 225 w 247"/>
                  <a:gd name="T77" fmla="*/ 38 h 60"/>
                  <a:gd name="T78" fmla="*/ 225 w 247"/>
                  <a:gd name="T79" fmla="*/ 30 h 60"/>
                  <a:gd name="T80" fmla="*/ 232 w 247"/>
                  <a:gd name="T81" fmla="*/ 38 h 60"/>
                  <a:gd name="T82" fmla="*/ 240 w 247"/>
                  <a:gd name="T83" fmla="*/ 2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0">
                    <a:moveTo>
                      <a:pt x="0" y="30"/>
                    </a:moveTo>
                    <a:lnTo>
                      <a:pt x="7" y="23"/>
                    </a:lnTo>
                    <a:lnTo>
                      <a:pt x="7" y="60"/>
                    </a:lnTo>
                    <a:lnTo>
                      <a:pt x="7" y="0"/>
                    </a:lnTo>
                    <a:lnTo>
                      <a:pt x="7" y="45"/>
                    </a:lnTo>
                    <a:lnTo>
                      <a:pt x="15" y="38"/>
                    </a:lnTo>
                    <a:lnTo>
                      <a:pt x="15" y="60"/>
                    </a:lnTo>
                    <a:lnTo>
                      <a:pt x="15" y="8"/>
                    </a:lnTo>
                    <a:lnTo>
                      <a:pt x="15" y="38"/>
                    </a:lnTo>
                    <a:lnTo>
                      <a:pt x="22" y="45"/>
                    </a:lnTo>
                    <a:lnTo>
                      <a:pt x="22" y="53"/>
                    </a:lnTo>
                    <a:lnTo>
                      <a:pt x="22" y="8"/>
                    </a:lnTo>
                    <a:lnTo>
                      <a:pt x="22" y="38"/>
                    </a:lnTo>
                    <a:lnTo>
                      <a:pt x="30" y="45"/>
                    </a:lnTo>
                    <a:lnTo>
                      <a:pt x="30" y="53"/>
                    </a:lnTo>
                    <a:lnTo>
                      <a:pt x="30" y="8"/>
                    </a:lnTo>
                    <a:lnTo>
                      <a:pt x="30" y="23"/>
                    </a:lnTo>
                    <a:lnTo>
                      <a:pt x="37" y="30"/>
                    </a:lnTo>
                    <a:lnTo>
                      <a:pt x="37" y="53"/>
                    </a:lnTo>
                    <a:lnTo>
                      <a:pt x="37" y="0"/>
                    </a:lnTo>
                    <a:lnTo>
                      <a:pt x="37" y="23"/>
                    </a:lnTo>
                    <a:lnTo>
                      <a:pt x="45" y="30"/>
                    </a:lnTo>
                    <a:lnTo>
                      <a:pt x="45" y="53"/>
                    </a:lnTo>
                    <a:lnTo>
                      <a:pt x="45" y="8"/>
                    </a:lnTo>
                    <a:lnTo>
                      <a:pt x="45" y="30"/>
                    </a:lnTo>
                    <a:lnTo>
                      <a:pt x="52" y="38"/>
                    </a:lnTo>
                    <a:lnTo>
                      <a:pt x="52" y="53"/>
                    </a:lnTo>
                    <a:lnTo>
                      <a:pt x="52" y="8"/>
                    </a:lnTo>
                    <a:lnTo>
                      <a:pt x="52" y="30"/>
                    </a:lnTo>
                    <a:lnTo>
                      <a:pt x="60" y="23"/>
                    </a:lnTo>
                    <a:lnTo>
                      <a:pt x="60" y="60"/>
                    </a:lnTo>
                    <a:lnTo>
                      <a:pt x="60" y="8"/>
                    </a:lnTo>
                    <a:lnTo>
                      <a:pt x="60" y="30"/>
                    </a:lnTo>
                    <a:lnTo>
                      <a:pt x="67" y="38"/>
                    </a:lnTo>
                    <a:lnTo>
                      <a:pt x="67" y="45"/>
                    </a:lnTo>
                    <a:lnTo>
                      <a:pt x="67" y="15"/>
                    </a:lnTo>
                    <a:lnTo>
                      <a:pt x="67" y="15"/>
                    </a:lnTo>
                    <a:lnTo>
                      <a:pt x="75" y="23"/>
                    </a:lnTo>
                    <a:lnTo>
                      <a:pt x="75" y="45"/>
                    </a:lnTo>
                    <a:lnTo>
                      <a:pt x="75" y="15"/>
                    </a:lnTo>
                    <a:lnTo>
                      <a:pt x="75" y="38"/>
                    </a:lnTo>
                    <a:lnTo>
                      <a:pt x="82" y="30"/>
                    </a:lnTo>
                    <a:lnTo>
                      <a:pt x="82" y="45"/>
                    </a:lnTo>
                    <a:lnTo>
                      <a:pt x="82" y="15"/>
                    </a:lnTo>
                    <a:lnTo>
                      <a:pt x="82" y="38"/>
                    </a:lnTo>
                    <a:lnTo>
                      <a:pt x="90" y="45"/>
                    </a:lnTo>
                    <a:lnTo>
                      <a:pt x="90" y="15"/>
                    </a:lnTo>
                    <a:lnTo>
                      <a:pt x="90" y="30"/>
                    </a:lnTo>
                    <a:lnTo>
                      <a:pt x="97" y="38"/>
                    </a:lnTo>
                    <a:lnTo>
                      <a:pt x="97" y="45"/>
                    </a:lnTo>
                    <a:lnTo>
                      <a:pt x="97" y="23"/>
                    </a:lnTo>
                    <a:lnTo>
                      <a:pt x="97" y="30"/>
                    </a:lnTo>
                    <a:lnTo>
                      <a:pt x="105" y="23"/>
                    </a:lnTo>
                    <a:lnTo>
                      <a:pt x="105" y="45"/>
                    </a:lnTo>
                    <a:lnTo>
                      <a:pt x="105" y="15"/>
                    </a:lnTo>
                    <a:lnTo>
                      <a:pt x="105" y="30"/>
                    </a:lnTo>
                    <a:lnTo>
                      <a:pt x="112" y="38"/>
                    </a:lnTo>
                    <a:lnTo>
                      <a:pt x="112" y="45"/>
                    </a:lnTo>
                    <a:lnTo>
                      <a:pt x="112" y="15"/>
                    </a:lnTo>
                    <a:lnTo>
                      <a:pt x="112" y="30"/>
                    </a:lnTo>
                    <a:lnTo>
                      <a:pt x="120" y="23"/>
                    </a:lnTo>
                    <a:lnTo>
                      <a:pt x="120" y="38"/>
                    </a:lnTo>
                    <a:lnTo>
                      <a:pt x="120" y="23"/>
                    </a:lnTo>
                    <a:lnTo>
                      <a:pt x="120" y="30"/>
                    </a:lnTo>
                    <a:lnTo>
                      <a:pt x="127" y="23"/>
                    </a:lnTo>
                    <a:lnTo>
                      <a:pt x="127" y="38"/>
                    </a:lnTo>
                    <a:lnTo>
                      <a:pt x="127" y="23"/>
                    </a:lnTo>
                    <a:lnTo>
                      <a:pt x="127" y="30"/>
                    </a:lnTo>
                    <a:lnTo>
                      <a:pt x="135" y="38"/>
                    </a:lnTo>
                    <a:lnTo>
                      <a:pt x="135" y="45"/>
                    </a:lnTo>
                    <a:lnTo>
                      <a:pt x="135" y="23"/>
                    </a:lnTo>
                    <a:lnTo>
                      <a:pt x="135" y="38"/>
                    </a:lnTo>
                    <a:lnTo>
                      <a:pt x="142" y="30"/>
                    </a:lnTo>
                    <a:lnTo>
                      <a:pt x="142" y="45"/>
                    </a:lnTo>
                    <a:lnTo>
                      <a:pt x="142" y="15"/>
                    </a:lnTo>
                    <a:lnTo>
                      <a:pt x="142" y="38"/>
                    </a:lnTo>
                    <a:lnTo>
                      <a:pt x="150" y="45"/>
                    </a:lnTo>
                    <a:lnTo>
                      <a:pt x="150" y="45"/>
                    </a:lnTo>
                    <a:lnTo>
                      <a:pt x="150" y="15"/>
                    </a:lnTo>
                    <a:lnTo>
                      <a:pt x="150" y="23"/>
                    </a:lnTo>
                    <a:lnTo>
                      <a:pt x="157" y="30"/>
                    </a:lnTo>
                    <a:lnTo>
                      <a:pt x="157" y="45"/>
                    </a:lnTo>
                    <a:lnTo>
                      <a:pt x="157" y="23"/>
                    </a:lnTo>
                    <a:lnTo>
                      <a:pt x="157" y="30"/>
                    </a:lnTo>
                    <a:lnTo>
                      <a:pt x="165" y="38"/>
                    </a:lnTo>
                    <a:lnTo>
                      <a:pt x="165" y="38"/>
                    </a:lnTo>
                    <a:lnTo>
                      <a:pt x="165" y="23"/>
                    </a:lnTo>
                    <a:lnTo>
                      <a:pt x="165" y="38"/>
                    </a:lnTo>
                    <a:lnTo>
                      <a:pt x="172" y="30"/>
                    </a:lnTo>
                    <a:lnTo>
                      <a:pt x="172" y="45"/>
                    </a:lnTo>
                    <a:lnTo>
                      <a:pt x="172" y="23"/>
                    </a:lnTo>
                    <a:lnTo>
                      <a:pt x="172" y="38"/>
                    </a:lnTo>
                    <a:lnTo>
                      <a:pt x="180" y="30"/>
                    </a:lnTo>
                    <a:lnTo>
                      <a:pt x="180" y="45"/>
                    </a:lnTo>
                    <a:lnTo>
                      <a:pt x="180" y="15"/>
                    </a:lnTo>
                    <a:lnTo>
                      <a:pt x="180" y="30"/>
                    </a:lnTo>
                    <a:lnTo>
                      <a:pt x="187" y="23"/>
                    </a:lnTo>
                    <a:lnTo>
                      <a:pt x="187" y="45"/>
                    </a:lnTo>
                    <a:lnTo>
                      <a:pt x="187" y="15"/>
                    </a:lnTo>
                    <a:lnTo>
                      <a:pt x="187" y="30"/>
                    </a:lnTo>
                    <a:lnTo>
                      <a:pt x="195" y="23"/>
                    </a:lnTo>
                    <a:lnTo>
                      <a:pt x="195" y="45"/>
                    </a:lnTo>
                    <a:lnTo>
                      <a:pt x="195" y="23"/>
                    </a:lnTo>
                    <a:lnTo>
                      <a:pt x="195" y="38"/>
                    </a:lnTo>
                    <a:lnTo>
                      <a:pt x="202" y="30"/>
                    </a:lnTo>
                    <a:lnTo>
                      <a:pt x="202" y="45"/>
                    </a:lnTo>
                    <a:lnTo>
                      <a:pt x="202" y="15"/>
                    </a:lnTo>
                    <a:lnTo>
                      <a:pt x="202" y="30"/>
                    </a:lnTo>
                    <a:lnTo>
                      <a:pt x="210" y="23"/>
                    </a:lnTo>
                    <a:lnTo>
                      <a:pt x="210" y="38"/>
                    </a:lnTo>
                    <a:lnTo>
                      <a:pt x="210" y="23"/>
                    </a:lnTo>
                    <a:lnTo>
                      <a:pt x="210" y="30"/>
                    </a:lnTo>
                    <a:lnTo>
                      <a:pt x="217" y="23"/>
                    </a:lnTo>
                    <a:lnTo>
                      <a:pt x="217" y="45"/>
                    </a:lnTo>
                    <a:lnTo>
                      <a:pt x="217" y="23"/>
                    </a:lnTo>
                    <a:lnTo>
                      <a:pt x="217" y="30"/>
                    </a:lnTo>
                    <a:lnTo>
                      <a:pt x="225" y="38"/>
                    </a:lnTo>
                    <a:lnTo>
                      <a:pt x="225" y="45"/>
                    </a:lnTo>
                    <a:lnTo>
                      <a:pt x="225" y="15"/>
                    </a:lnTo>
                    <a:lnTo>
                      <a:pt x="225" y="30"/>
                    </a:lnTo>
                    <a:lnTo>
                      <a:pt x="232" y="23"/>
                    </a:lnTo>
                    <a:lnTo>
                      <a:pt x="232" y="45"/>
                    </a:lnTo>
                    <a:lnTo>
                      <a:pt x="232" y="38"/>
                    </a:lnTo>
                    <a:lnTo>
                      <a:pt x="240" y="30"/>
                    </a:lnTo>
                    <a:lnTo>
                      <a:pt x="240" y="45"/>
                    </a:lnTo>
                    <a:lnTo>
                      <a:pt x="240" y="23"/>
                    </a:lnTo>
                    <a:lnTo>
                      <a:pt x="240" y="30"/>
                    </a:lnTo>
                    <a:lnTo>
                      <a:pt x="247"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36" name="Freeform 112"/>
              <p:cNvSpPr>
                <a:spLocks/>
              </p:cNvSpPr>
              <p:nvPr/>
            </p:nvSpPr>
            <p:spPr bwMode="auto">
              <a:xfrm>
                <a:off x="1463" y="749"/>
                <a:ext cx="147" cy="52"/>
              </a:xfrm>
              <a:custGeom>
                <a:avLst/>
                <a:gdLst>
                  <a:gd name="T0" fmla="*/ 0 w 218"/>
                  <a:gd name="T1" fmla="*/ 37 h 52"/>
                  <a:gd name="T2" fmla="*/ 0 w 218"/>
                  <a:gd name="T3" fmla="*/ 22 h 52"/>
                  <a:gd name="T4" fmla="*/ 8 w 218"/>
                  <a:gd name="T5" fmla="*/ 30 h 52"/>
                  <a:gd name="T6" fmla="*/ 8 w 218"/>
                  <a:gd name="T7" fmla="*/ 30 h 52"/>
                  <a:gd name="T8" fmla="*/ 15 w 218"/>
                  <a:gd name="T9" fmla="*/ 37 h 52"/>
                  <a:gd name="T10" fmla="*/ 15 w 218"/>
                  <a:gd name="T11" fmla="*/ 22 h 52"/>
                  <a:gd name="T12" fmla="*/ 23 w 218"/>
                  <a:gd name="T13" fmla="*/ 15 h 52"/>
                  <a:gd name="T14" fmla="*/ 30 w 218"/>
                  <a:gd name="T15" fmla="*/ 15 h 52"/>
                  <a:gd name="T16" fmla="*/ 30 w 218"/>
                  <a:gd name="T17" fmla="*/ 15 h 52"/>
                  <a:gd name="T18" fmla="*/ 38 w 218"/>
                  <a:gd name="T19" fmla="*/ 22 h 52"/>
                  <a:gd name="T20" fmla="*/ 38 w 218"/>
                  <a:gd name="T21" fmla="*/ 15 h 52"/>
                  <a:gd name="T22" fmla="*/ 45 w 218"/>
                  <a:gd name="T23" fmla="*/ 30 h 52"/>
                  <a:gd name="T24" fmla="*/ 45 w 218"/>
                  <a:gd name="T25" fmla="*/ 15 h 52"/>
                  <a:gd name="T26" fmla="*/ 53 w 218"/>
                  <a:gd name="T27" fmla="*/ 15 h 52"/>
                  <a:gd name="T28" fmla="*/ 53 w 218"/>
                  <a:gd name="T29" fmla="*/ 37 h 52"/>
                  <a:gd name="T30" fmla="*/ 60 w 218"/>
                  <a:gd name="T31" fmla="*/ 45 h 52"/>
                  <a:gd name="T32" fmla="*/ 60 w 218"/>
                  <a:gd name="T33" fmla="*/ 22 h 52"/>
                  <a:gd name="T34" fmla="*/ 68 w 218"/>
                  <a:gd name="T35" fmla="*/ 37 h 52"/>
                  <a:gd name="T36" fmla="*/ 68 w 218"/>
                  <a:gd name="T37" fmla="*/ 15 h 52"/>
                  <a:gd name="T38" fmla="*/ 75 w 218"/>
                  <a:gd name="T39" fmla="*/ 52 h 52"/>
                  <a:gd name="T40" fmla="*/ 75 w 218"/>
                  <a:gd name="T41" fmla="*/ 30 h 52"/>
                  <a:gd name="T42" fmla="*/ 83 w 218"/>
                  <a:gd name="T43" fmla="*/ 45 h 52"/>
                  <a:gd name="T44" fmla="*/ 83 w 218"/>
                  <a:gd name="T45" fmla="*/ 22 h 52"/>
                  <a:gd name="T46" fmla="*/ 90 w 218"/>
                  <a:gd name="T47" fmla="*/ 37 h 52"/>
                  <a:gd name="T48" fmla="*/ 90 w 218"/>
                  <a:gd name="T49" fmla="*/ 22 h 52"/>
                  <a:gd name="T50" fmla="*/ 98 w 218"/>
                  <a:gd name="T51" fmla="*/ 30 h 52"/>
                  <a:gd name="T52" fmla="*/ 98 w 218"/>
                  <a:gd name="T53" fmla="*/ 30 h 52"/>
                  <a:gd name="T54" fmla="*/ 105 w 218"/>
                  <a:gd name="T55" fmla="*/ 37 h 52"/>
                  <a:gd name="T56" fmla="*/ 105 w 218"/>
                  <a:gd name="T57" fmla="*/ 22 h 52"/>
                  <a:gd name="T58" fmla="*/ 113 w 218"/>
                  <a:gd name="T59" fmla="*/ 30 h 52"/>
                  <a:gd name="T60" fmla="*/ 113 w 218"/>
                  <a:gd name="T61" fmla="*/ 22 h 52"/>
                  <a:gd name="T62" fmla="*/ 120 w 218"/>
                  <a:gd name="T63" fmla="*/ 37 h 52"/>
                  <a:gd name="T64" fmla="*/ 120 w 218"/>
                  <a:gd name="T65" fmla="*/ 30 h 52"/>
                  <a:gd name="T66" fmla="*/ 128 w 218"/>
                  <a:gd name="T67" fmla="*/ 37 h 52"/>
                  <a:gd name="T68" fmla="*/ 128 w 218"/>
                  <a:gd name="T69" fmla="*/ 22 h 52"/>
                  <a:gd name="T70" fmla="*/ 135 w 218"/>
                  <a:gd name="T71" fmla="*/ 30 h 52"/>
                  <a:gd name="T72" fmla="*/ 135 w 218"/>
                  <a:gd name="T73" fmla="*/ 22 h 52"/>
                  <a:gd name="T74" fmla="*/ 143 w 218"/>
                  <a:gd name="T75" fmla="*/ 30 h 52"/>
                  <a:gd name="T76" fmla="*/ 143 w 218"/>
                  <a:gd name="T77" fmla="*/ 30 h 52"/>
                  <a:gd name="T78" fmla="*/ 150 w 218"/>
                  <a:gd name="T79" fmla="*/ 37 h 52"/>
                  <a:gd name="T80" fmla="*/ 150 w 218"/>
                  <a:gd name="T81" fmla="*/ 22 h 52"/>
                  <a:gd name="T82" fmla="*/ 158 w 218"/>
                  <a:gd name="T83" fmla="*/ 37 h 52"/>
                  <a:gd name="T84" fmla="*/ 158 w 218"/>
                  <a:gd name="T85" fmla="*/ 22 h 52"/>
                  <a:gd name="T86" fmla="*/ 165 w 218"/>
                  <a:gd name="T87" fmla="*/ 45 h 52"/>
                  <a:gd name="T88" fmla="*/ 165 w 218"/>
                  <a:gd name="T89" fmla="*/ 30 h 52"/>
                  <a:gd name="T90" fmla="*/ 173 w 218"/>
                  <a:gd name="T91" fmla="*/ 52 h 52"/>
                  <a:gd name="T92" fmla="*/ 173 w 218"/>
                  <a:gd name="T93" fmla="*/ 22 h 52"/>
                  <a:gd name="T94" fmla="*/ 180 w 218"/>
                  <a:gd name="T95" fmla="*/ 45 h 52"/>
                  <a:gd name="T96" fmla="*/ 180 w 218"/>
                  <a:gd name="T97" fmla="*/ 22 h 52"/>
                  <a:gd name="T98" fmla="*/ 188 w 218"/>
                  <a:gd name="T99" fmla="*/ 37 h 52"/>
                  <a:gd name="T100" fmla="*/ 188 w 218"/>
                  <a:gd name="T101" fmla="*/ 30 h 52"/>
                  <a:gd name="T102" fmla="*/ 195 w 218"/>
                  <a:gd name="T103" fmla="*/ 37 h 52"/>
                  <a:gd name="T104" fmla="*/ 195 w 218"/>
                  <a:gd name="T105" fmla="*/ 15 h 52"/>
                  <a:gd name="T106" fmla="*/ 203 w 218"/>
                  <a:gd name="T107" fmla="*/ 37 h 52"/>
                  <a:gd name="T108" fmla="*/ 203 w 218"/>
                  <a:gd name="T109" fmla="*/ 30 h 52"/>
                  <a:gd name="T110" fmla="*/ 210 w 218"/>
                  <a:gd name="T111" fmla="*/ 37 h 52"/>
                  <a:gd name="T112" fmla="*/ 210 w 218"/>
                  <a:gd name="T11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8" h="52">
                    <a:moveTo>
                      <a:pt x="0" y="30"/>
                    </a:moveTo>
                    <a:lnTo>
                      <a:pt x="0" y="37"/>
                    </a:lnTo>
                    <a:lnTo>
                      <a:pt x="0" y="15"/>
                    </a:lnTo>
                    <a:lnTo>
                      <a:pt x="0" y="22"/>
                    </a:lnTo>
                    <a:lnTo>
                      <a:pt x="8" y="15"/>
                    </a:lnTo>
                    <a:lnTo>
                      <a:pt x="8" y="30"/>
                    </a:lnTo>
                    <a:lnTo>
                      <a:pt x="8" y="15"/>
                    </a:lnTo>
                    <a:lnTo>
                      <a:pt x="8" y="30"/>
                    </a:lnTo>
                    <a:lnTo>
                      <a:pt x="15" y="22"/>
                    </a:lnTo>
                    <a:lnTo>
                      <a:pt x="15" y="37"/>
                    </a:lnTo>
                    <a:lnTo>
                      <a:pt x="15" y="15"/>
                    </a:lnTo>
                    <a:lnTo>
                      <a:pt x="15" y="22"/>
                    </a:lnTo>
                    <a:lnTo>
                      <a:pt x="23" y="30"/>
                    </a:lnTo>
                    <a:lnTo>
                      <a:pt x="23" y="15"/>
                    </a:lnTo>
                    <a:lnTo>
                      <a:pt x="23" y="22"/>
                    </a:lnTo>
                    <a:lnTo>
                      <a:pt x="30" y="15"/>
                    </a:lnTo>
                    <a:lnTo>
                      <a:pt x="30" y="30"/>
                    </a:lnTo>
                    <a:lnTo>
                      <a:pt x="30" y="15"/>
                    </a:lnTo>
                    <a:lnTo>
                      <a:pt x="30" y="30"/>
                    </a:lnTo>
                    <a:lnTo>
                      <a:pt x="38" y="22"/>
                    </a:lnTo>
                    <a:lnTo>
                      <a:pt x="38" y="30"/>
                    </a:lnTo>
                    <a:lnTo>
                      <a:pt x="38" y="15"/>
                    </a:lnTo>
                    <a:lnTo>
                      <a:pt x="38" y="22"/>
                    </a:lnTo>
                    <a:lnTo>
                      <a:pt x="45" y="30"/>
                    </a:lnTo>
                    <a:lnTo>
                      <a:pt x="45" y="37"/>
                    </a:lnTo>
                    <a:lnTo>
                      <a:pt x="45" y="15"/>
                    </a:lnTo>
                    <a:lnTo>
                      <a:pt x="45" y="22"/>
                    </a:lnTo>
                    <a:lnTo>
                      <a:pt x="53" y="15"/>
                    </a:lnTo>
                    <a:lnTo>
                      <a:pt x="53" y="15"/>
                    </a:lnTo>
                    <a:lnTo>
                      <a:pt x="53" y="37"/>
                    </a:lnTo>
                    <a:lnTo>
                      <a:pt x="60" y="30"/>
                    </a:lnTo>
                    <a:lnTo>
                      <a:pt x="60" y="45"/>
                    </a:lnTo>
                    <a:lnTo>
                      <a:pt x="60" y="15"/>
                    </a:lnTo>
                    <a:lnTo>
                      <a:pt x="60" y="22"/>
                    </a:lnTo>
                    <a:lnTo>
                      <a:pt x="68" y="30"/>
                    </a:lnTo>
                    <a:lnTo>
                      <a:pt x="68" y="37"/>
                    </a:lnTo>
                    <a:lnTo>
                      <a:pt x="68" y="0"/>
                    </a:lnTo>
                    <a:lnTo>
                      <a:pt x="68" y="15"/>
                    </a:lnTo>
                    <a:lnTo>
                      <a:pt x="75" y="7"/>
                    </a:lnTo>
                    <a:lnTo>
                      <a:pt x="75" y="52"/>
                    </a:lnTo>
                    <a:lnTo>
                      <a:pt x="75" y="7"/>
                    </a:lnTo>
                    <a:lnTo>
                      <a:pt x="75" y="30"/>
                    </a:lnTo>
                    <a:lnTo>
                      <a:pt x="83" y="22"/>
                    </a:lnTo>
                    <a:lnTo>
                      <a:pt x="83" y="45"/>
                    </a:lnTo>
                    <a:lnTo>
                      <a:pt x="83" y="0"/>
                    </a:lnTo>
                    <a:lnTo>
                      <a:pt x="83" y="22"/>
                    </a:lnTo>
                    <a:lnTo>
                      <a:pt x="90" y="30"/>
                    </a:lnTo>
                    <a:lnTo>
                      <a:pt x="90" y="37"/>
                    </a:lnTo>
                    <a:lnTo>
                      <a:pt x="90" y="0"/>
                    </a:lnTo>
                    <a:lnTo>
                      <a:pt x="90" y="22"/>
                    </a:lnTo>
                    <a:lnTo>
                      <a:pt x="98" y="30"/>
                    </a:lnTo>
                    <a:lnTo>
                      <a:pt x="98" y="30"/>
                    </a:lnTo>
                    <a:lnTo>
                      <a:pt x="98" y="15"/>
                    </a:lnTo>
                    <a:lnTo>
                      <a:pt x="98" y="30"/>
                    </a:lnTo>
                    <a:lnTo>
                      <a:pt x="105" y="22"/>
                    </a:lnTo>
                    <a:lnTo>
                      <a:pt x="105" y="37"/>
                    </a:lnTo>
                    <a:lnTo>
                      <a:pt x="105" y="7"/>
                    </a:lnTo>
                    <a:lnTo>
                      <a:pt x="105" y="22"/>
                    </a:lnTo>
                    <a:lnTo>
                      <a:pt x="113" y="30"/>
                    </a:lnTo>
                    <a:lnTo>
                      <a:pt x="113" y="30"/>
                    </a:lnTo>
                    <a:lnTo>
                      <a:pt x="113" y="7"/>
                    </a:lnTo>
                    <a:lnTo>
                      <a:pt x="113" y="22"/>
                    </a:lnTo>
                    <a:lnTo>
                      <a:pt x="120" y="15"/>
                    </a:lnTo>
                    <a:lnTo>
                      <a:pt x="120" y="37"/>
                    </a:lnTo>
                    <a:lnTo>
                      <a:pt x="120" y="15"/>
                    </a:lnTo>
                    <a:lnTo>
                      <a:pt x="120" y="30"/>
                    </a:lnTo>
                    <a:lnTo>
                      <a:pt x="128" y="22"/>
                    </a:lnTo>
                    <a:lnTo>
                      <a:pt x="128" y="37"/>
                    </a:lnTo>
                    <a:lnTo>
                      <a:pt x="128" y="15"/>
                    </a:lnTo>
                    <a:lnTo>
                      <a:pt x="128" y="22"/>
                    </a:lnTo>
                    <a:lnTo>
                      <a:pt x="135" y="30"/>
                    </a:lnTo>
                    <a:lnTo>
                      <a:pt x="135" y="30"/>
                    </a:lnTo>
                    <a:lnTo>
                      <a:pt x="135" y="15"/>
                    </a:lnTo>
                    <a:lnTo>
                      <a:pt x="135" y="22"/>
                    </a:lnTo>
                    <a:lnTo>
                      <a:pt x="143" y="15"/>
                    </a:lnTo>
                    <a:lnTo>
                      <a:pt x="143" y="30"/>
                    </a:lnTo>
                    <a:lnTo>
                      <a:pt x="143" y="15"/>
                    </a:lnTo>
                    <a:lnTo>
                      <a:pt x="143" y="30"/>
                    </a:lnTo>
                    <a:lnTo>
                      <a:pt x="150" y="22"/>
                    </a:lnTo>
                    <a:lnTo>
                      <a:pt x="150" y="37"/>
                    </a:lnTo>
                    <a:lnTo>
                      <a:pt x="150" y="0"/>
                    </a:lnTo>
                    <a:lnTo>
                      <a:pt x="150" y="22"/>
                    </a:lnTo>
                    <a:lnTo>
                      <a:pt x="158" y="30"/>
                    </a:lnTo>
                    <a:lnTo>
                      <a:pt x="158" y="37"/>
                    </a:lnTo>
                    <a:lnTo>
                      <a:pt x="158" y="7"/>
                    </a:lnTo>
                    <a:lnTo>
                      <a:pt x="158" y="22"/>
                    </a:lnTo>
                    <a:lnTo>
                      <a:pt x="165" y="15"/>
                    </a:lnTo>
                    <a:lnTo>
                      <a:pt x="165" y="45"/>
                    </a:lnTo>
                    <a:lnTo>
                      <a:pt x="165" y="7"/>
                    </a:lnTo>
                    <a:lnTo>
                      <a:pt x="165" y="30"/>
                    </a:lnTo>
                    <a:lnTo>
                      <a:pt x="173" y="22"/>
                    </a:lnTo>
                    <a:lnTo>
                      <a:pt x="173" y="52"/>
                    </a:lnTo>
                    <a:lnTo>
                      <a:pt x="173" y="7"/>
                    </a:lnTo>
                    <a:lnTo>
                      <a:pt x="173" y="22"/>
                    </a:lnTo>
                    <a:lnTo>
                      <a:pt x="180" y="30"/>
                    </a:lnTo>
                    <a:lnTo>
                      <a:pt x="180" y="45"/>
                    </a:lnTo>
                    <a:lnTo>
                      <a:pt x="180" y="7"/>
                    </a:lnTo>
                    <a:lnTo>
                      <a:pt x="180" y="22"/>
                    </a:lnTo>
                    <a:lnTo>
                      <a:pt x="188" y="30"/>
                    </a:lnTo>
                    <a:lnTo>
                      <a:pt x="188" y="37"/>
                    </a:lnTo>
                    <a:lnTo>
                      <a:pt x="188" y="7"/>
                    </a:lnTo>
                    <a:lnTo>
                      <a:pt x="188" y="30"/>
                    </a:lnTo>
                    <a:lnTo>
                      <a:pt x="195" y="22"/>
                    </a:lnTo>
                    <a:lnTo>
                      <a:pt x="195" y="37"/>
                    </a:lnTo>
                    <a:lnTo>
                      <a:pt x="195" y="7"/>
                    </a:lnTo>
                    <a:lnTo>
                      <a:pt x="195" y="15"/>
                    </a:lnTo>
                    <a:lnTo>
                      <a:pt x="203" y="22"/>
                    </a:lnTo>
                    <a:lnTo>
                      <a:pt x="203" y="37"/>
                    </a:lnTo>
                    <a:lnTo>
                      <a:pt x="203" y="7"/>
                    </a:lnTo>
                    <a:lnTo>
                      <a:pt x="203" y="30"/>
                    </a:lnTo>
                    <a:lnTo>
                      <a:pt x="210" y="22"/>
                    </a:lnTo>
                    <a:lnTo>
                      <a:pt x="210" y="37"/>
                    </a:lnTo>
                    <a:lnTo>
                      <a:pt x="210" y="0"/>
                    </a:lnTo>
                    <a:lnTo>
                      <a:pt x="210" y="30"/>
                    </a:lnTo>
                    <a:lnTo>
                      <a:pt x="21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7937" name="Rectangle 113"/>
            <p:cNvSpPr>
              <a:spLocks noChangeArrowheads="1"/>
            </p:cNvSpPr>
            <p:nvPr/>
          </p:nvSpPr>
          <p:spPr bwMode="auto">
            <a:xfrm>
              <a:off x="439" y="895"/>
              <a:ext cx="83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0.25 mV</a:t>
              </a:r>
              <a:endParaRPr lang="it-IT" altLang="en-US" sz="1100" b="1"/>
            </a:p>
          </p:txBody>
        </p:sp>
        <p:grpSp>
          <p:nvGrpSpPr>
            <p:cNvPr id="77938" name="Group 114"/>
            <p:cNvGrpSpPr>
              <a:grpSpLocks/>
            </p:cNvGrpSpPr>
            <p:nvPr/>
          </p:nvGrpSpPr>
          <p:grpSpPr bwMode="auto">
            <a:xfrm>
              <a:off x="401" y="2371"/>
              <a:ext cx="1349" cy="419"/>
              <a:chOff x="314" y="2239"/>
              <a:chExt cx="1296" cy="547"/>
            </a:xfrm>
          </p:grpSpPr>
          <p:sp>
            <p:nvSpPr>
              <p:cNvPr id="77939" name="Line 115"/>
              <p:cNvSpPr>
                <a:spLocks noChangeShapeType="1"/>
              </p:cNvSpPr>
              <p:nvPr/>
            </p:nvSpPr>
            <p:spPr bwMode="auto">
              <a:xfrm>
                <a:off x="314" y="2764"/>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7940" name="Line 116"/>
              <p:cNvSpPr>
                <a:spLocks noChangeShapeType="1"/>
              </p:cNvSpPr>
              <p:nvPr/>
            </p:nvSpPr>
            <p:spPr bwMode="auto">
              <a:xfrm>
                <a:off x="314" y="2366"/>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7941" name="Freeform 117"/>
              <p:cNvSpPr>
                <a:spLocks/>
              </p:cNvSpPr>
              <p:nvPr/>
            </p:nvSpPr>
            <p:spPr bwMode="auto">
              <a:xfrm>
                <a:off x="314" y="2246"/>
                <a:ext cx="207" cy="83"/>
              </a:xfrm>
              <a:custGeom>
                <a:avLst/>
                <a:gdLst>
                  <a:gd name="T0" fmla="*/ 0 w 308"/>
                  <a:gd name="T1" fmla="*/ 45 h 83"/>
                  <a:gd name="T2" fmla="*/ 15 w 308"/>
                  <a:gd name="T3" fmla="*/ 45 h 83"/>
                  <a:gd name="T4" fmla="*/ 38 w 308"/>
                  <a:gd name="T5" fmla="*/ 45 h 83"/>
                  <a:gd name="T6" fmla="*/ 53 w 308"/>
                  <a:gd name="T7" fmla="*/ 0 h 83"/>
                  <a:gd name="T8" fmla="*/ 60 w 308"/>
                  <a:gd name="T9" fmla="*/ 60 h 83"/>
                  <a:gd name="T10" fmla="*/ 68 w 308"/>
                  <a:gd name="T11" fmla="*/ 38 h 83"/>
                  <a:gd name="T12" fmla="*/ 68 w 308"/>
                  <a:gd name="T13" fmla="*/ 45 h 83"/>
                  <a:gd name="T14" fmla="*/ 75 w 308"/>
                  <a:gd name="T15" fmla="*/ 30 h 83"/>
                  <a:gd name="T16" fmla="*/ 83 w 308"/>
                  <a:gd name="T17" fmla="*/ 38 h 83"/>
                  <a:gd name="T18" fmla="*/ 98 w 308"/>
                  <a:gd name="T19" fmla="*/ 45 h 83"/>
                  <a:gd name="T20" fmla="*/ 105 w 308"/>
                  <a:gd name="T21" fmla="*/ 45 h 83"/>
                  <a:gd name="T22" fmla="*/ 113 w 308"/>
                  <a:gd name="T23" fmla="*/ 15 h 83"/>
                  <a:gd name="T24" fmla="*/ 120 w 308"/>
                  <a:gd name="T25" fmla="*/ 53 h 83"/>
                  <a:gd name="T26" fmla="*/ 128 w 308"/>
                  <a:gd name="T27" fmla="*/ 45 h 83"/>
                  <a:gd name="T28" fmla="*/ 128 w 308"/>
                  <a:gd name="T29" fmla="*/ 38 h 83"/>
                  <a:gd name="T30" fmla="*/ 135 w 308"/>
                  <a:gd name="T31" fmla="*/ 45 h 83"/>
                  <a:gd name="T32" fmla="*/ 143 w 308"/>
                  <a:gd name="T33" fmla="*/ 38 h 83"/>
                  <a:gd name="T34" fmla="*/ 150 w 308"/>
                  <a:gd name="T35" fmla="*/ 45 h 83"/>
                  <a:gd name="T36" fmla="*/ 158 w 308"/>
                  <a:gd name="T37" fmla="*/ 45 h 83"/>
                  <a:gd name="T38" fmla="*/ 165 w 308"/>
                  <a:gd name="T39" fmla="*/ 30 h 83"/>
                  <a:gd name="T40" fmla="*/ 173 w 308"/>
                  <a:gd name="T41" fmla="*/ 53 h 83"/>
                  <a:gd name="T42" fmla="*/ 180 w 308"/>
                  <a:gd name="T43" fmla="*/ 45 h 83"/>
                  <a:gd name="T44" fmla="*/ 180 w 308"/>
                  <a:gd name="T45" fmla="*/ 45 h 83"/>
                  <a:gd name="T46" fmla="*/ 188 w 308"/>
                  <a:gd name="T47" fmla="*/ 38 h 83"/>
                  <a:gd name="T48" fmla="*/ 195 w 308"/>
                  <a:gd name="T49" fmla="*/ 53 h 83"/>
                  <a:gd name="T50" fmla="*/ 203 w 308"/>
                  <a:gd name="T51" fmla="*/ 38 h 83"/>
                  <a:gd name="T52" fmla="*/ 203 w 308"/>
                  <a:gd name="T53" fmla="*/ 45 h 83"/>
                  <a:gd name="T54" fmla="*/ 210 w 308"/>
                  <a:gd name="T55" fmla="*/ 45 h 83"/>
                  <a:gd name="T56" fmla="*/ 218 w 308"/>
                  <a:gd name="T57" fmla="*/ 45 h 83"/>
                  <a:gd name="T58" fmla="*/ 225 w 308"/>
                  <a:gd name="T59" fmla="*/ 38 h 83"/>
                  <a:gd name="T60" fmla="*/ 233 w 308"/>
                  <a:gd name="T61" fmla="*/ 45 h 83"/>
                  <a:gd name="T62" fmla="*/ 240 w 308"/>
                  <a:gd name="T63" fmla="*/ 45 h 83"/>
                  <a:gd name="T64" fmla="*/ 240 w 308"/>
                  <a:gd name="T65" fmla="*/ 45 h 83"/>
                  <a:gd name="T66" fmla="*/ 248 w 308"/>
                  <a:gd name="T67" fmla="*/ 38 h 83"/>
                  <a:gd name="T68" fmla="*/ 255 w 308"/>
                  <a:gd name="T69" fmla="*/ 38 h 83"/>
                  <a:gd name="T70" fmla="*/ 263 w 308"/>
                  <a:gd name="T71" fmla="*/ 53 h 83"/>
                  <a:gd name="T72" fmla="*/ 270 w 308"/>
                  <a:gd name="T73" fmla="*/ 38 h 83"/>
                  <a:gd name="T74" fmla="*/ 270 w 308"/>
                  <a:gd name="T75" fmla="*/ 45 h 83"/>
                  <a:gd name="T76" fmla="*/ 278 w 308"/>
                  <a:gd name="T77" fmla="*/ 45 h 83"/>
                  <a:gd name="T78" fmla="*/ 285 w 308"/>
                  <a:gd name="T79" fmla="*/ 38 h 83"/>
                  <a:gd name="T80" fmla="*/ 293 w 308"/>
                  <a:gd name="T81" fmla="*/ 45 h 83"/>
                  <a:gd name="T82" fmla="*/ 300 w 308"/>
                  <a:gd name="T8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83">
                    <a:moveTo>
                      <a:pt x="0" y="45"/>
                    </a:moveTo>
                    <a:lnTo>
                      <a:pt x="0" y="38"/>
                    </a:lnTo>
                    <a:lnTo>
                      <a:pt x="0" y="45"/>
                    </a:lnTo>
                    <a:lnTo>
                      <a:pt x="8" y="38"/>
                    </a:lnTo>
                    <a:lnTo>
                      <a:pt x="8" y="45"/>
                    </a:lnTo>
                    <a:lnTo>
                      <a:pt x="15" y="45"/>
                    </a:lnTo>
                    <a:lnTo>
                      <a:pt x="23" y="45"/>
                    </a:lnTo>
                    <a:lnTo>
                      <a:pt x="30" y="45"/>
                    </a:lnTo>
                    <a:lnTo>
                      <a:pt x="38" y="45"/>
                    </a:lnTo>
                    <a:lnTo>
                      <a:pt x="53" y="45"/>
                    </a:lnTo>
                    <a:lnTo>
                      <a:pt x="53" y="83"/>
                    </a:lnTo>
                    <a:lnTo>
                      <a:pt x="53" y="0"/>
                    </a:lnTo>
                    <a:lnTo>
                      <a:pt x="53" y="45"/>
                    </a:lnTo>
                    <a:lnTo>
                      <a:pt x="60" y="53"/>
                    </a:lnTo>
                    <a:lnTo>
                      <a:pt x="60" y="60"/>
                    </a:lnTo>
                    <a:lnTo>
                      <a:pt x="60" y="23"/>
                    </a:lnTo>
                    <a:lnTo>
                      <a:pt x="60" y="45"/>
                    </a:lnTo>
                    <a:lnTo>
                      <a:pt x="68" y="38"/>
                    </a:lnTo>
                    <a:lnTo>
                      <a:pt x="68" y="53"/>
                    </a:lnTo>
                    <a:lnTo>
                      <a:pt x="68" y="30"/>
                    </a:lnTo>
                    <a:lnTo>
                      <a:pt x="68" y="45"/>
                    </a:lnTo>
                    <a:lnTo>
                      <a:pt x="75" y="38"/>
                    </a:lnTo>
                    <a:lnTo>
                      <a:pt x="75" y="53"/>
                    </a:lnTo>
                    <a:lnTo>
                      <a:pt x="75" y="30"/>
                    </a:lnTo>
                    <a:lnTo>
                      <a:pt x="75" y="45"/>
                    </a:lnTo>
                    <a:lnTo>
                      <a:pt x="83" y="38"/>
                    </a:lnTo>
                    <a:lnTo>
                      <a:pt x="83" y="38"/>
                    </a:lnTo>
                    <a:lnTo>
                      <a:pt x="83" y="45"/>
                    </a:lnTo>
                    <a:lnTo>
                      <a:pt x="90" y="45"/>
                    </a:lnTo>
                    <a:lnTo>
                      <a:pt x="98" y="45"/>
                    </a:lnTo>
                    <a:lnTo>
                      <a:pt x="105" y="38"/>
                    </a:lnTo>
                    <a:lnTo>
                      <a:pt x="105" y="60"/>
                    </a:lnTo>
                    <a:lnTo>
                      <a:pt x="105" y="45"/>
                    </a:lnTo>
                    <a:lnTo>
                      <a:pt x="113" y="38"/>
                    </a:lnTo>
                    <a:lnTo>
                      <a:pt x="113" y="75"/>
                    </a:lnTo>
                    <a:lnTo>
                      <a:pt x="113" y="15"/>
                    </a:lnTo>
                    <a:lnTo>
                      <a:pt x="113" y="38"/>
                    </a:lnTo>
                    <a:lnTo>
                      <a:pt x="120" y="45"/>
                    </a:lnTo>
                    <a:lnTo>
                      <a:pt x="120" y="53"/>
                    </a:lnTo>
                    <a:lnTo>
                      <a:pt x="120" y="23"/>
                    </a:lnTo>
                    <a:lnTo>
                      <a:pt x="120" y="38"/>
                    </a:lnTo>
                    <a:lnTo>
                      <a:pt x="128" y="45"/>
                    </a:lnTo>
                    <a:lnTo>
                      <a:pt x="128" y="53"/>
                    </a:lnTo>
                    <a:lnTo>
                      <a:pt x="128" y="38"/>
                    </a:lnTo>
                    <a:lnTo>
                      <a:pt x="128" y="38"/>
                    </a:lnTo>
                    <a:lnTo>
                      <a:pt x="135" y="45"/>
                    </a:lnTo>
                    <a:lnTo>
                      <a:pt x="135" y="38"/>
                    </a:lnTo>
                    <a:lnTo>
                      <a:pt x="135" y="45"/>
                    </a:lnTo>
                    <a:lnTo>
                      <a:pt x="143" y="38"/>
                    </a:lnTo>
                    <a:lnTo>
                      <a:pt x="143" y="53"/>
                    </a:lnTo>
                    <a:lnTo>
                      <a:pt x="143" y="38"/>
                    </a:lnTo>
                    <a:lnTo>
                      <a:pt x="143" y="45"/>
                    </a:lnTo>
                    <a:lnTo>
                      <a:pt x="150" y="38"/>
                    </a:lnTo>
                    <a:lnTo>
                      <a:pt x="150" y="45"/>
                    </a:lnTo>
                    <a:lnTo>
                      <a:pt x="158" y="38"/>
                    </a:lnTo>
                    <a:lnTo>
                      <a:pt x="158" y="38"/>
                    </a:lnTo>
                    <a:lnTo>
                      <a:pt x="158" y="45"/>
                    </a:lnTo>
                    <a:lnTo>
                      <a:pt x="165" y="38"/>
                    </a:lnTo>
                    <a:lnTo>
                      <a:pt x="165" y="53"/>
                    </a:lnTo>
                    <a:lnTo>
                      <a:pt x="165" y="30"/>
                    </a:lnTo>
                    <a:lnTo>
                      <a:pt x="165" y="45"/>
                    </a:lnTo>
                    <a:lnTo>
                      <a:pt x="173" y="38"/>
                    </a:lnTo>
                    <a:lnTo>
                      <a:pt x="173" y="53"/>
                    </a:lnTo>
                    <a:lnTo>
                      <a:pt x="173" y="30"/>
                    </a:lnTo>
                    <a:lnTo>
                      <a:pt x="173" y="38"/>
                    </a:lnTo>
                    <a:lnTo>
                      <a:pt x="180" y="45"/>
                    </a:lnTo>
                    <a:lnTo>
                      <a:pt x="180" y="60"/>
                    </a:lnTo>
                    <a:lnTo>
                      <a:pt x="180" y="30"/>
                    </a:lnTo>
                    <a:lnTo>
                      <a:pt x="180" y="45"/>
                    </a:lnTo>
                    <a:lnTo>
                      <a:pt x="188" y="38"/>
                    </a:lnTo>
                    <a:lnTo>
                      <a:pt x="188" y="53"/>
                    </a:lnTo>
                    <a:lnTo>
                      <a:pt x="188" y="38"/>
                    </a:lnTo>
                    <a:lnTo>
                      <a:pt x="188" y="38"/>
                    </a:lnTo>
                    <a:lnTo>
                      <a:pt x="195" y="45"/>
                    </a:lnTo>
                    <a:lnTo>
                      <a:pt x="195" y="53"/>
                    </a:lnTo>
                    <a:lnTo>
                      <a:pt x="195" y="30"/>
                    </a:lnTo>
                    <a:lnTo>
                      <a:pt x="195" y="45"/>
                    </a:lnTo>
                    <a:lnTo>
                      <a:pt x="203" y="38"/>
                    </a:lnTo>
                    <a:lnTo>
                      <a:pt x="203" y="53"/>
                    </a:lnTo>
                    <a:lnTo>
                      <a:pt x="203" y="38"/>
                    </a:lnTo>
                    <a:lnTo>
                      <a:pt x="203" y="45"/>
                    </a:lnTo>
                    <a:lnTo>
                      <a:pt x="210" y="38"/>
                    </a:lnTo>
                    <a:lnTo>
                      <a:pt x="210" y="45"/>
                    </a:lnTo>
                    <a:lnTo>
                      <a:pt x="210" y="45"/>
                    </a:lnTo>
                    <a:lnTo>
                      <a:pt x="218" y="38"/>
                    </a:lnTo>
                    <a:lnTo>
                      <a:pt x="218" y="45"/>
                    </a:lnTo>
                    <a:lnTo>
                      <a:pt x="218" y="45"/>
                    </a:lnTo>
                    <a:lnTo>
                      <a:pt x="225" y="38"/>
                    </a:lnTo>
                    <a:lnTo>
                      <a:pt x="225" y="45"/>
                    </a:lnTo>
                    <a:lnTo>
                      <a:pt x="225" y="38"/>
                    </a:lnTo>
                    <a:lnTo>
                      <a:pt x="225" y="45"/>
                    </a:lnTo>
                    <a:lnTo>
                      <a:pt x="233" y="38"/>
                    </a:lnTo>
                    <a:lnTo>
                      <a:pt x="233" y="45"/>
                    </a:lnTo>
                    <a:lnTo>
                      <a:pt x="233" y="38"/>
                    </a:lnTo>
                    <a:lnTo>
                      <a:pt x="233" y="38"/>
                    </a:lnTo>
                    <a:lnTo>
                      <a:pt x="240" y="45"/>
                    </a:lnTo>
                    <a:lnTo>
                      <a:pt x="240" y="45"/>
                    </a:lnTo>
                    <a:lnTo>
                      <a:pt x="240" y="38"/>
                    </a:lnTo>
                    <a:lnTo>
                      <a:pt x="240" y="45"/>
                    </a:lnTo>
                    <a:lnTo>
                      <a:pt x="248" y="38"/>
                    </a:lnTo>
                    <a:lnTo>
                      <a:pt x="248" y="45"/>
                    </a:lnTo>
                    <a:lnTo>
                      <a:pt x="248" y="38"/>
                    </a:lnTo>
                    <a:lnTo>
                      <a:pt x="255" y="45"/>
                    </a:lnTo>
                    <a:lnTo>
                      <a:pt x="255" y="53"/>
                    </a:lnTo>
                    <a:lnTo>
                      <a:pt x="255" y="38"/>
                    </a:lnTo>
                    <a:lnTo>
                      <a:pt x="255" y="45"/>
                    </a:lnTo>
                    <a:lnTo>
                      <a:pt x="263" y="38"/>
                    </a:lnTo>
                    <a:lnTo>
                      <a:pt x="263" y="53"/>
                    </a:lnTo>
                    <a:lnTo>
                      <a:pt x="263" y="38"/>
                    </a:lnTo>
                    <a:lnTo>
                      <a:pt x="263" y="45"/>
                    </a:lnTo>
                    <a:lnTo>
                      <a:pt x="270" y="38"/>
                    </a:lnTo>
                    <a:lnTo>
                      <a:pt x="270" y="45"/>
                    </a:lnTo>
                    <a:lnTo>
                      <a:pt x="270" y="38"/>
                    </a:lnTo>
                    <a:lnTo>
                      <a:pt x="270" y="45"/>
                    </a:lnTo>
                    <a:lnTo>
                      <a:pt x="278" y="38"/>
                    </a:lnTo>
                    <a:lnTo>
                      <a:pt x="278" y="45"/>
                    </a:lnTo>
                    <a:lnTo>
                      <a:pt x="278" y="45"/>
                    </a:lnTo>
                    <a:lnTo>
                      <a:pt x="285" y="38"/>
                    </a:lnTo>
                    <a:lnTo>
                      <a:pt x="285" y="45"/>
                    </a:lnTo>
                    <a:lnTo>
                      <a:pt x="285" y="38"/>
                    </a:lnTo>
                    <a:lnTo>
                      <a:pt x="285" y="45"/>
                    </a:lnTo>
                    <a:lnTo>
                      <a:pt x="293" y="38"/>
                    </a:lnTo>
                    <a:lnTo>
                      <a:pt x="293" y="45"/>
                    </a:lnTo>
                    <a:lnTo>
                      <a:pt x="293" y="45"/>
                    </a:lnTo>
                    <a:lnTo>
                      <a:pt x="300" y="38"/>
                    </a:lnTo>
                    <a:lnTo>
                      <a:pt x="300" y="38"/>
                    </a:lnTo>
                    <a:lnTo>
                      <a:pt x="300" y="45"/>
                    </a:lnTo>
                    <a:lnTo>
                      <a:pt x="30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2" name="Freeform 118"/>
              <p:cNvSpPr>
                <a:spLocks/>
              </p:cNvSpPr>
              <p:nvPr/>
            </p:nvSpPr>
            <p:spPr bwMode="auto">
              <a:xfrm>
                <a:off x="521" y="2239"/>
                <a:ext cx="206" cy="90"/>
              </a:xfrm>
              <a:custGeom>
                <a:avLst/>
                <a:gdLst>
                  <a:gd name="T0" fmla="*/ 0 w 307"/>
                  <a:gd name="T1" fmla="*/ 52 h 90"/>
                  <a:gd name="T2" fmla="*/ 15 w 307"/>
                  <a:gd name="T3" fmla="*/ 52 h 90"/>
                  <a:gd name="T4" fmla="*/ 37 w 307"/>
                  <a:gd name="T5" fmla="*/ 45 h 90"/>
                  <a:gd name="T6" fmla="*/ 45 w 307"/>
                  <a:gd name="T7" fmla="*/ 45 h 90"/>
                  <a:gd name="T8" fmla="*/ 45 w 307"/>
                  <a:gd name="T9" fmla="*/ 52 h 90"/>
                  <a:gd name="T10" fmla="*/ 60 w 307"/>
                  <a:gd name="T11" fmla="*/ 52 h 90"/>
                  <a:gd name="T12" fmla="*/ 67 w 307"/>
                  <a:gd name="T13" fmla="*/ 45 h 90"/>
                  <a:gd name="T14" fmla="*/ 75 w 307"/>
                  <a:gd name="T15" fmla="*/ 45 h 90"/>
                  <a:gd name="T16" fmla="*/ 82 w 307"/>
                  <a:gd name="T17" fmla="*/ 45 h 90"/>
                  <a:gd name="T18" fmla="*/ 90 w 307"/>
                  <a:gd name="T19" fmla="*/ 45 h 90"/>
                  <a:gd name="T20" fmla="*/ 97 w 307"/>
                  <a:gd name="T21" fmla="*/ 45 h 90"/>
                  <a:gd name="T22" fmla="*/ 105 w 307"/>
                  <a:gd name="T23" fmla="*/ 52 h 90"/>
                  <a:gd name="T24" fmla="*/ 112 w 307"/>
                  <a:gd name="T25" fmla="*/ 52 h 90"/>
                  <a:gd name="T26" fmla="*/ 120 w 307"/>
                  <a:gd name="T27" fmla="*/ 45 h 90"/>
                  <a:gd name="T28" fmla="*/ 127 w 307"/>
                  <a:gd name="T29" fmla="*/ 45 h 90"/>
                  <a:gd name="T30" fmla="*/ 135 w 307"/>
                  <a:gd name="T31" fmla="*/ 52 h 90"/>
                  <a:gd name="T32" fmla="*/ 142 w 307"/>
                  <a:gd name="T33" fmla="*/ 60 h 90"/>
                  <a:gd name="T34" fmla="*/ 150 w 307"/>
                  <a:gd name="T35" fmla="*/ 45 h 90"/>
                  <a:gd name="T36" fmla="*/ 150 w 307"/>
                  <a:gd name="T37" fmla="*/ 52 h 90"/>
                  <a:gd name="T38" fmla="*/ 157 w 307"/>
                  <a:gd name="T39" fmla="*/ 45 h 90"/>
                  <a:gd name="T40" fmla="*/ 165 w 307"/>
                  <a:gd name="T41" fmla="*/ 52 h 90"/>
                  <a:gd name="T42" fmla="*/ 172 w 307"/>
                  <a:gd name="T43" fmla="*/ 52 h 90"/>
                  <a:gd name="T44" fmla="*/ 180 w 307"/>
                  <a:gd name="T45" fmla="*/ 45 h 90"/>
                  <a:gd name="T46" fmla="*/ 187 w 307"/>
                  <a:gd name="T47" fmla="*/ 45 h 90"/>
                  <a:gd name="T48" fmla="*/ 195 w 307"/>
                  <a:gd name="T49" fmla="*/ 45 h 90"/>
                  <a:gd name="T50" fmla="*/ 202 w 307"/>
                  <a:gd name="T51" fmla="*/ 60 h 90"/>
                  <a:gd name="T52" fmla="*/ 210 w 307"/>
                  <a:gd name="T53" fmla="*/ 45 h 90"/>
                  <a:gd name="T54" fmla="*/ 217 w 307"/>
                  <a:gd name="T55" fmla="*/ 45 h 90"/>
                  <a:gd name="T56" fmla="*/ 217 w 307"/>
                  <a:gd name="T57" fmla="*/ 45 h 90"/>
                  <a:gd name="T58" fmla="*/ 225 w 307"/>
                  <a:gd name="T59" fmla="*/ 45 h 90"/>
                  <a:gd name="T60" fmla="*/ 232 w 307"/>
                  <a:gd name="T61" fmla="*/ 60 h 90"/>
                  <a:gd name="T62" fmla="*/ 240 w 307"/>
                  <a:gd name="T63" fmla="*/ 45 h 90"/>
                  <a:gd name="T64" fmla="*/ 240 w 307"/>
                  <a:gd name="T65" fmla="*/ 52 h 90"/>
                  <a:gd name="T66" fmla="*/ 247 w 307"/>
                  <a:gd name="T67" fmla="*/ 45 h 90"/>
                  <a:gd name="T68" fmla="*/ 255 w 307"/>
                  <a:gd name="T69" fmla="*/ 52 h 90"/>
                  <a:gd name="T70" fmla="*/ 262 w 307"/>
                  <a:gd name="T71" fmla="*/ 45 h 90"/>
                  <a:gd name="T72" fmla="*/ 270 w 307"/>
                  <a:gd name="T73" fmla="*/ 45 h 90"/>
                  <a:gd name="T74" fmla="*/ 277 w 307"/>
                  <a:gd name="T75" fmla="*/ 60 h 90"/>
                  <a:gd name="T76" fmla="*/ 285 w 307"/>
                  <a:gd name="T77" fmla="*/ 45 h 90"/>
                  <a:gd name="T78" fmla="*/ 292 w 307"/>
                  <a:gd name="T79" fmla="*/ 45 h 90"/>
                  <a:gd name="T80" fmla="*/ 292 w 307"/>
                  <a:gd name="T81" fmla="*/ 52 h 90"/>
                  <a:gd name="T82" fmla="*/ 300 w 307"/>
                  <a:gd name="T8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 h="90">
                    <a:moveTo>
                      <a:pt x="0" y="45"/>
                    </a:moveTo>
                    <a:lnTo>
                      <a:pt x="0" y="52"/>
                    </a:lnTo>
                    <a:lnTo>
                      <a:pt x="0" y="52"/>
                    </a:lnTo>
                    <a:lnTo>
                      <a:pt x="7" y="52"/>
                    </a:lnTo>
                    <a:lnTo>
                      <a:pt x="22" y="52"/>
                    </a:lnTo>
                    <a:lnTo>
                      <a:pt x="15" y="52"/>
                    </a:lnTo>
                    <a:lnTo>
                      <a:pt x="22" y="52"/>
                    </a:lnTo>
                    <a:lnTo>
                      <a:pt x="30" y="52"/>
                    </a:lnTo>
                    <a:lnTo>
                      <a:pt x="37" y="45"/>
                    </a:lnTo>
                    <a:lnTo>
                      <a:pt x="37" y="45"/>
                    </a:lnTo>
                    <a:lnTo>
                      <a:pt x="37" y="52"/>
                    </a:lnTo>
                    <a:lnTo>
                      <a:pt x="45" y="45"/>
                    </a:lnTo>
                    <a:lnTo>
                      <a:pt x="45" y="60"/>
                    </a:lnTo>
                    <a:lnTo>
                      <a:pt x="45" y="45"/>
                    </a:lnTo>
                    <a:lnTo>
                      <a:pt x="45" y="52"/>
                    </a:lnTo>
                    <a:lnTo>
                      <a:pt x="52" y="52"/>
                    </a:lnTo>
                    <a:lnTo>
                      <a:pt x="60" y="45"/>
                    </a:lnTo>
                    <a:lnTo>
                      <a:pt x="60" y="52"/>
                    </a:lnTo>
                    <a:lnTo>
                      <a:pt x="60" y="45"/>
                    </a:lnTo>
                    <a:lnTo>
                      <a:pt x="60" y="52"/>
                    </a:lnTo>
                    <a:lnTo>
                      <a:pt x="67" y="45"/>
                    </a:lnTo>
                    <a:lnTo>
                      <a:pt x="67" y="52"/>
                    </a:lnTo>
                    <a:lnTo>
                      <a:pt x="67" y="52"/>
                    </a:lnTo>
                    <a:lnTo>
                      <a:pt x="75" y="45"/>
                    </a:lnTo>
                    <a:lnTo>
                      <a:pt x="75" y="45"/>
                    </a:lnTo>
                    <a:lnTo>
                      <a:pt x="75" y="52"/>
                    </a:lnTo>
                    <a:lnTo>
                      <a:pt x="82" y="45"/>
                    </a:lnTo>
                    <a:lnTo>
                      <a:pt x="82" y="52"/>
                    </a:lnTo>
                    <a:lnTo>
                      <a:pt x="82" y="52"/>
                    </a:lnTo>
                    <a:lnTo>
                      <a:pt x="90" y="45"/>
                    </a:lnTo>
                    <a:lnTo>
                      <a:pt x="90" y="52"/>
                    </a:lnTo>
                    <a:lnTo>
                      <a:pt x="97" y="45"/>
                    </a:lnTo>
                    <a:lnTo>
                      <a:pt x="97" y="45"/>
                    </a:lnTo>
                    <a:lnTo>
                      <a:pt x="97" y="52"/>
                    </a:lnTo>
                    <a:lnTo>
                      <a:pt x="105" y="45"/>
                    </a:lnTo>
                    <a:lnTo>
                      <a:pt x="105" y="52"/>
                    </a:lnTo>
                    <a:lnTo>
                      <a:pt x="112" y="45"/>
                    </a:lnTo>
                    <a:lnTo>
                      <a:pt x="112" y="45"/>
                    </a:lnTo>
                    <a:lnTo>
                      <a:pt x="112" y="52"/>
                    </a:lnTo>
                    <a:lnTo>
                      <a:pt x="120" y="45"/>
                    </a:lnTo>
                    <a:lnTo>
                      <a:pt x="120" y="52"/>
                    </a:lnTo>
                    <a:lnTo>
                      <a:pt x="120" y="45"/>
                    </a:lnTo>
                    <a:lnTo>
                      <a:pt x="120" y="52"/>
                    </a:lnTo>
                    <a:lnTo>
                      <a:pt x="127" y="45"/>
                    </a:lnTo>
                    <a:lnTo>
                      <a:pt x="127" y="45"/>
                    </a:lnTo>
                    <a:lnTo>
                      <a:pt x="127" y="52"/>
                    </a:lnTo>
                    <a:lnTo>
                      <a:pt x="135" y="45"/>
                    </a:lnTo>
                    <a:lnTo>
                      <a:pt x="135" y="52"/>
                    </a:lnTo>
                    <a:lnTo>
                      <a:pt x="135" y="52"/>
                    </a:lnTo>
                    <a:lnTo>
                      <a:pt x="142" y="45"/>
                    </a:lnTo>
                    <a:lnTo>
                      <a:pt x="142" y="60"/>
                    </a:lnTo>
                    <a:lnTo>
                      <a:pt x="142" y="45"/>
                    </a:lnTo>
                    <a:lnTo>
                      <a:pt x="142" y="52"/>
                    </a:lnTo>
                    <a:lnTo>
                      <a:pt x="150" y="45"/>
                    </a:lnTo>
                    <a:lnTo>
                      <a:pt x="150" y="60"/>
                    </a:lnTo>
                    <a:lnTo>
                      <a:pt x="150" y="45"/>
                    </a:lnTo>
                    <a:lnTo>
                      <a:pt x="150" y="52"/>
                    </a:lnTo>
                    <a:lnTo>
                      <a:pt x="157" y="45"/>
                    </a:lnTo>
                    <a:lnTo>
                      <a:pt x="157" y="52"/>
                    </a:lnTo>
                    <a:lnTo>
                      <a:pt x="157" y="45"/>
                    </a:lnTo>
                    <a:lnTo>
                      <a:pt x="157" y="52"/>
                    </a:lnTo>
                    <a:lnTo>
                      <a:pt x="165" y="45"/>
                    </a:lnTo>
                    <a:lnTo>
                      <a:pt x="165" y="52"/>
                    </a:lnTo>
                    <a:lnTo>
                      <a:pt x="165" y="52"/>
                    </a:lnTo>
                    <a:lnTo>
                      <a:pt x="172" y="45"/>
                    </a:lnTo>
                    <a:lnTo>
                      <a:pt x="172" y="52"/>
                    </a:lnTo>
                    <a:lnTo>
                      <a:pt x="172" y="45"/>
                    </a:lnTo>
                    <a:lnTo>
                      <a:pt x="172" y="52"/>
                    </a:lnTo>
                    <a:lnTo>
                      <a:pt x="180" y="45"/>
                    </a:lnTo>
                    <a:lnTo>
                      <a:pt x="180" y="52"/>
                    </a:lnTo>
                    <a:lnTo>
                      <a:pt x="180" y="52"/>
                    </a:lnTo>
                    <a:lnTo>
                      <a:pt x="187" y="45"/>
                    </a:lnTo>
                    <a:lnTo>
                      <a:pt x="187" y="52"/>
                    </a:lnTo>
                    <a:lnTo>
                      <a:pt x="195" y="45"/>
                    </a:lnTo>
                    <a:lnTo>
                      <a:pt x="195" y="45"/>
                    </a:lnTo>
                    <a:lnTo>
                      <a:pt x="195" y="52"/>
                    </a:lnTo>
                    <a:lnTo>
                      <a:pt x="202" y="45"/>
                    </a:lnTo>
                    <a:lnTo>
                      <a:pt x="202" y="60"/>
                    </a:lnTo>
                    <a:lnTo>
                      <a:pt x="202" y="30"/>
                    </a:lnTo>
                    <a:lnTo>
                      <a:pt x="202" y="52"/>
                    </a:lnTo>
                    <a:lnTo>
                      <a:pt x="210" y="45"/>
                    </a:lnTo>
                    <a:lnTo>
                      <a:pt x="210" y="60"/>
                    </a:lnTo>
                    <a:lnTo>
                      <a:pt x="210" y="52"/>
                    </a:lnTo>
                    <a:lnTo>
                      <a:pt x="217" y="45"/>
                    </a:lnTo>
                    <a:lnTo>
                      <a:pt x="217" y="60"/>
                    </a:lnTo>
                    <a:lnTo>
                      <a:pt x="217" y="45"/>
                    </a:lnTo>
                    <a:lnTo>
                      <a:pt x="217" y="45"/>
                    </a:lnTo>
                    <a:lnTo>
                      <a:pt x="225" y="52"/>
                    </a:lnTo>
                    <a:lnTo>
                      <a:pt x="225" y="60"/>
                    </a:lnTo>
                    <a:lnTo>
                      <a:pt x="225" y="45"/>
                    </a:lnTo>
                    <a:lnTo>
                      <a:pt x="225" y="52"/>
                    </a:lnTo>
                    <a:lnTo>
                      <a:pt x="232" y="45"/>
                    </a:lnTo>
                    <a:lnTo>
                      <a:pt x="232" y="60"/>
                    </a:lnTo>
                    <a:lnTo>
                      <a:pt x="232" y="45"/>
                    </a:lnTo>
                    <a:lnTo>
                      <a:pt x="232" y="52"/>
                    </a:lnTo>
                    <a:lnTo>
                      <a:pt x="240" y="45"/>
                    </a:lnTo>
                    <a:lnTo>
                      <a:pt x="240" y="52"/>
                    </a:lnTo>
                    <a:lnTo>
                      <a:pt x="240" y="45"/>
                    </a:lnTo>
                    <a:lnTo>
                      <a:pt x="240" y="52"/>
                    </a:lnTo>
                    <a:lnTo>
                      <a:pt x="247" y="45"/>
                    </a:lnTo>
                    <a:lnTo>
                      <a:pt x="247" y="52"/>
                    </a:lnTo>
                    <a:lnTo>
                      <a:pt x="247" y="45"/>
                    </a:lnTo>
                    <a:lnTo>
                      <a:pt x="247" y="52"/>
                    </a:lnTo>
                    <a:lnTo>
                      <a:pt x="255" y="45"/>
                    </a:lnTo>
                    <a:lnTo>
                      <a:pt x="255" y="52"/>
                    </a:lnTo>
                    <a:lnTo>
                      <a:pt x="255" y="45"/>
                    </a:lnTo>
                    <a:lnTo>
                      <a:pt x="255" y="52"/>
                    </a:lnTo>
                    <a:lnTo>
                      <a:pt x="262" y="45"/>
                    </a:lnTo>
                    <a:lnTo>
                      <a:pt x="262" y="45"/>
                    </a:lnTo>
                    <a:lnTo>
                      <a:pt x="262" y="52"/>
                    </a:lnTo>
                    <a:lnTo>
                      <a:pt x="270" y="45"/>
                    </a:lnTo>
                    <a:lnTo>
                      <a:pt x="270" y="52"/>
                    </a:lnTo>
                    <a:lnTo>
                      <a:pt x="277" y="45"/>
                    </a:lnTo>
                    <a:lnTo>
                      <a:pt x="277" y="60"/>
                    </a:lnTo>
                    <a:lnTo>
                      <a:pt x="277" y="37"/>
                    </a:lnTo>
                    <a:lnTo>
                      <a:pt x="277" y="52"/>
                    </a:lnTo>
                    <a:lnTo>
                      <a:pt x="285" y="45"/>
                    </a:lnTo>
                    <a:lnTo>
                      <a:pt x="285" y="52"/>
                    </a:lnTo>
                    <a:lnTo>
                      <a:pt x="285" y="52"/>
                    </a:lnTo>
                    <a:lnTo>
                      <a:pt x="292" y="45"/>
                    </a:lnTo>
                    <a:lnTo>
                      <a:pt x="292" y="67"/>
                    </a:lnTo>
                    <a:lnTo>
                      <a:pt x="292" y="30"/>
                    </a:lnTo>
                    <a:lnTo>
                      <a:pt x="292" y="52"/>
                    </a:lnTo>
                    <a:lnTo>
                      <a:pt x="300" y="60"/>
                    </a:lnTo>
                    <a:lnTo>
                      <a:pt x="300" y="90"/>
                    </a:lnTo>
                    <a:lnTo>
                      <a:pt x="300" y="0"/>
                    </a:lnTo>
                    <a:lnTo>
                      <a:pt x="300" y="45"/>
                    </a:lnTo>
                    <a:lnTo>
                      <a:pt x="307"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3" name="Freeform 119"/>
              <p:cNvSpPr>
                <a:spLocks/>
              </p:cNvSpPr>
              <p:nvPr/>
            </p:nvSpPr>
            <p:spPr bwMode="auto">
              <a:xfrm>
                <a:off x="727" y="2246"/>
                <a:ext cx="248" cy="90"/>
              </a:xfrm>
              <a:custGeom>
                <a:avLst/>
                <a:gdLst>
                  <a:gd name="T0" fmla="*/ 0 w 368"/>
                  <a:gd name="T1" fmla="*/ 23 h 90"/>
                  <a:gd name="T2" fmla="*/ 8 w 368"/>
                  <a:gd name="T3" fmla="*/ 90 h 90"/>
                  <a:gd name="T4" fmla="*/ 15 w 368"/>
                  <a:gd name="T5" fmla="*/ 38 h 90"/>
                  <a:gd name="T6" fmla="*/ 15 w 368"/>
                  <a:gd name="T7" fmla="*/ 45 h 90"/>
                  <a:gd name="T8" fmla="*/ 23 w 368"/>
                  <a:gd name="T9" fmla="*/ 38 h 90"/>
                  <a:gd name="T10" fmla="*/ 30 w 368"/>
                  <a:gd name="T11" fmla="*/ 38 h 90"/>
                  <a:gd name="T12" fmla="*/ 38 w 368"/>
                  <a:gd name="T13" fmla="*/ 53 h 90"/>
                  <a:gd name="T14" fmla="*/ 45 w 368"/>
                  <a:gd name="T15" fmla="*/ 38 h 90"/>
                  <a:gd name="T16" fmla="*/ 45 w 368"/>
                  <a:gd name="T17" fmla="*/ 45 h 90"/>
                  <a:gd name="T18" fmla="*/ 53 w 368"/>
                  <a:gd name="T19" fmla="*/ 38 h 90"/>
                  <a:gd name="T20" fmla="*/ 60 w 368"/>
                  <a:gd name="T21" fmla="*/ 45 h 90"/>
                  <a:gd name="T22" fmla="*/ 68 w 368"/>
                  <a:gd name="T23" fmla="*/ 45 h 90"/>
                  <a:gd name="T24" fmla="*/ 75 w 368"/>
                  <a:gd name="T25" fmla="*/ 38 h 90"/>
                  <a:gd name="T26" fmla="*/ 83 w 368"/>
                  <a:gd name="T27" fmla="*/ 45 h 90"/>
                  <a:gd name="T28" fmla="*/ 105 w 368"/>
                  <a:gd name="T29" fmla="*/ 45 h 90"/>
                  <a:gd name="T30" fmla="*/ 120 w 368"/>
                  <a:gd name="T31" fmla="*/ 45 h 90"/>
                  <a:gd name="T32" fmla="*/ 135 w 368"/>
                  <a:gd name="T33" fmla="*/ 45 h 90"/>
                  <a:gd name="T34" fmla="*/ 143 w 368"/>
                  <a:gd name="T35" fmla="*/ 45 h 90"/>
                  <a:gd name="T36" fmla="*/ 150 w 368"/>
                  <a:gd name="T37" fmla="*/ 23 h 90"/>
                  <a:gd name="T38" fmla="*/ 158 w 368"/>
                  <a:gd name="T39" fmla="*/ 75 h 90"/>
                  <a:gd name="T40" fmla="*/ 165 w 368"/>
                  <a:gd name="T41" fmla="*/ 53 h 90"/>
                  <a:gd name="T42" fmla="*/ 173 w 368"/>
                  <a:gd name="T43" fmla="*/ 38 h 90"/>
                  <a:gd name="T44" fmla="*/ 173 w 368"/>
                  <a:gd name="T45" fmla="*/ 45 h 90"/>
                  <a:gd name="T46" fmla="*/ 188 w 368"/>
                  <a:gd name="T47" fmla="*/ 45 h 90"/>
                  <a:gd name="T48" fmla="*/ 210 w 368"/>
                  <a:gd name="T49" fmla="*/ 45 h 90"/>
                  <a:gd name="T50" fmla="*/ 240 w 368"/>
                  <a:gd name="T51" fmla="*/ 45 h 90"/>
                  <a:gd name="T52" fmla="*/ 255 w 368"/>
                  <a:gd name="T53" fmla="*/ 45 h 90"/>
                  <a:gd name="T54" fmla="*/ 263 w 368"/>
                  <a:gd name="T55" fmla="*/ 38 h 90"/>
                  <a:gd name="T56" fmla="*/ 270 w 368"/>
                  <a:gd name="T57" fmla="*/ 30 h 90"/>
                  <a:gd name="T58" fmla="*/ 270 w 368"/>
                  <a:gd name="T59" fmla="*/ 45 h 90"/>
                  <a:gd name="T60" fmla="*/ 278 w 368"/>
                  <a:gd name="T61" fmla="*/ 38 h 90"/>
                  <a:gd name="T62" fmla="*/ 285 w 368"/>
                  <a:gd name="T63" fmla="*/ 38 h 90"/>
                  <a:gd name="T64" fmla="*/ 300 w 368"/>
                  <a:gd name="T65" fmla="*/ 45 h 90"/>
                  <a:gd name="T66" fmla="*/ 315 w 368"/>
                  <a:gd name="T67" fmla="*/ 38 h 90"/>
                  <a:gd name="T68" fmla="*/ 323 w 368"/>
                  <a:gd name="T69" fmla="*/ 53 h 90"/>
                  <a:gd name="T70" fmla="*/ 330 w 368"/>
                  <a:gd name="T71" fmla="*/ 38 h 90"/>
                  <a:gd name="T72" fmla="*/ 330 w 368"/>
                  <a:gd name="T73" fmla="*/ 38 h 90"/>
                  <a:gd name="T74" fmla="*/ 338 w 368"/>
                  <a:gd name="T75" fmla="*/ 38 h 90"/>
                  <a:gd name="T76" fmla="*/ 345 w 368"/>
                  <a:gd name="T77" fmla="*/ 53 h 90"/>
                  <a:gd name="T78" fmla="*/ 353 w 368"/>
                  <a:gd name="T79" fmla="*/ 38 h 90"/>
                  <a:gd name="T80" fmla="*/ 353 w 368"/>
                  <a:gd name="T81" fmla="*/ 45 h 90"/>
                  <a:gd name="T82" fmla="*/ 360 w 368"/>
                  <a:gd name="T83" fmla="*/ 3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8" h="90">
                    <a:moveTo>
                      <a:pt x="0" y="30"/>
                    </a:moveTo>
                    <a:lnTo>
                      <a:pt x="0" y="75"/>
                    </a:lnTo>
                    <a:lnTo>
                      <a:pt x="0" y="23"/>
                    </a:lnTo>
                    <a:lnTo>
                      <a:pt x="0" y="45"/>
                    </a:lnTo>
                    <a:lnTo>
                      <a:pt x="8" y="38"/>
                    </a:lnTo>
                    <a:lnTo>
                      <a:pt x="8" y="90"/>
                    </a:lnTo>
                    <a:lnTo>
                      <a:pt x="8" y="23"/>
                    </a:lnTo>
                    <a:lnTo>
                      <a:pt x="8" y="45"/>
                    </a:lnTo>
                    <a:lnTo>
                      <a:pt x="15" y="38"/>
                    </a:lnTo>
                    <a:lnTo>
                      <a:pt x="15" y="53"/>
                    </a:lnTo>
                    <a:lnTo>
                      <a:pt x="15" y="38"/>
                    </a:lnTo>
                    <a:lnTo>
                      <a:pt x="15" y="45"/>
                    </a:lnTo>
                    <a:lnTo>
                      <a:pt x="23" y="38"/>
                    </a:lnTo>
                    <a:lnTo>
                      <a:pt x="23" y="45"/>
                    </a:lnTo>
                    <a:lnTo>
                      <a:pt x="23" y="38"/>
                    </a:lnTo>
                    <a:lnTo>
                      <a:pt x="23" y="45"/>
                    </a:lnTo>
                    <a:lnTo>
                      <a:pt x="30" y="38"/>
                    </a:lnTo>
                    <a:lnTo>
                      <a:pt x="30" y="38"/>
                    </a:lnTo>
                    <a:lnTo>
                      <a:pt x="30" y="45"/>
                    </a:lnTo>
                    <a:lnTo>
                      <a:pt x="38" y="38"/>
                    </a:lnTo>
                    <a:lnTo>
                      <a:pt x="38" y="53"/>
                    </a:lnTo>
                    <a:lnTo>
                      <a:pt x="38" y="30"/>
                    </a:lnTo>
                    <a:lnTo>
                      <a:pt x="38" y="45"/>
                    </a:lnTo>
                    <a:lnTo>
                      <a:pt x="45" y="38"/>
                    </a:lnTo>
                    <a:lnTo>
                      <a:pt x="45" y="45"/>
                    </a:lnTo>
                    <a:lnTo>
                      <a:pt x="45" y="38"/>
                    </a:lnTo>
                    <a:lnTo>
                      <a:pt x="45" y="45"/>
                    </a:lnTo>
                    <a:lnTo>
                      <a:pt x="53" y="38"/>
                    </a:lnTo>
                    <a:lnTo>
                      <a:pt x="53" y="45"/>
                    </a:lnTo>
                    <a:lnTo>
                      <a:pt x="53" y="38"/>
                    </a:lnTo>
                    <a:lnTo>
                      <a:pt x="53" y="45"/>
                    </a:lnTo>
                    <a:lnTo>
                      <a:pt x="60" y="38"/>
                    </a:lnTo>
                    <a:lnTo>
                      <a:pt x="60" y="45"/>
                    </a:lnTo>
                    <a:lnTo>
                      <a:pt x="60" y="45"/>
                    </a:lnTo>
                    <a:lnTo>
                      <a:pt x="68" y="38"/>
                    </a:lnTo>
                    <a:lnTo>
                      <a:pt x="68" y="45"/>
                    </a:lnTo>
                    <a:lnTo>
                      <a:pt x="75" y="38"/>
                    </a:lnTo>
                    <a:lnTo>
                      <a:pt x="75" y="45"/>
                    </a:lnTo>
                    <a:lnTo>
                      <a:pt x="75" y="38"/>
                    </a:lnTo>
                    <a:lnTo>
                      <a:pt x="75" y="45"/>
                    </a:lnTo>
                    <a:lnTo>
                      <a:pt x="90" y="45"/>
                    </a:lnTo>
                    <a:lnTo>
                      <a:pt x="83" y="45"/>
                    </a:lnTo>
                    <a:lnTo>
                      <a:pt x="90" y="45"/>
                    </a:lnTo>
                    <a:lnTo>
                      <a:pt x="98" y="45"/>
                    </a:lnTo>
                    <a:lnTo>
                      <a:pt x="105" y="45"/>
                    </a:lnTo>
                    <a:lnTo>
                      <a:pt x="113" y="45"/>
                    </a:lnTo>
                    <a:lnTo>
                      <a:pt x="120" y="38"/>
                    </a:lnTo>
                    <a:lnTo>
                      <a:pt x="120" y="45"/>
                    </a:lnTo>
                    <a:lnTo>
                      <a:pt x="135" y="45"/>
                    </a:lnTo>
                    <a:lnTo>
                      <a:pt x="135" y="38"/>
                    </a:lnTo>
                    <a:lnTo>
                      <a:pt x="135" y="45"/>
                    </a:lnTo>
                    <a:lnTo>
                      <a:pt x="143" y="38"/>
                    </a:lnTo>
                    <a:lnTo>
                      <a:pt x="143" y="38"/>
                    </a:lnTo>
                    <a:lnTo>
                      <a:pt x="143" y="45"/>
                    </a:lnTo>
                    <a:lnTo>
                      <a:pt x="150" y="38"/>
                    </a:lnTo>
                    <a:lnTo>
                      <a:pt x="150" y="45"/>
                    </a:lnTo>
                    <a:lnTo>
                      <a:pt x="150" y="23"/>
                    </a:lnTo>
                    <a:lnTo>
                      <a:pt x="150" y="45"/>
                    </a:lnTo>
                    <a:lnTo>
                      <a:pt x="158" y="38"/>
                    </a:lnTo>
                    <a:lnTo>
                      <a:pt x="158" y="75"/>
                    </a:lnTo>
                    <a:lnTo>
                      <a:pt x="158" y="15"/>
                    </a:lnTo>
                    <a:lnTo>
                      <a:pt x="158" y="45"/>
                    </a:lnTo>
                    <a:lnTo>
                      <a:pt x="165" y="53"/>
                    </a:lnTo>
                    <a:lnTo>
                      <a:pt x="165" y="30"/>
                    </a:lnTo>
                    <a:lnTo>
                      <a:pt x="165" y="45"/>
                    </a:lnTo>
                    <a:lnTo>
                      <a:pt x="173" y="38"/>
                    </a:lnTo>
                    <a:lnTo>
                      <a:pt x="173" y="83"/>
                    </a:lnTo>
                    <a:lnTo>
                      <a:pt x="173" y="8"/>
                    </a:lnTo>
                    <a:lnTo>
                      <a:pt x="173" y="45"/>
                    </a:lnTo>
                    <a:lnTo>
                      <a:pt x="180" y="38"/>
                    </a:lnTo>
                    <a:lnTo>
                      <a:pt x="180" y="45"/>
                    </a:lnTo>
                    <a:lnTo>
                      <a:pt x="188" y="45"/>
                    </a:lnTo>
                    <a:lnTo>
                      <a:pt x="195" y="45"/>
                    </a:lnTo>
                    <a:lnTo>
                      <a:pt x="203" y="45"/>
                    </a:lnTo>
                    <a:lnTo>
                      <a:pt x="210" y="45"/>
                    </a:lnTo>
                    <a:lnTo>
                      <a:pt x="218" y="45"/>
                    </a:lnTo>
                    <a:lnTo>
                      <a:pt x="225" y="45"/>
                    </a:lnTo>
                    <a:lnTo>
                      <a:pt x="240" y="45"/>
                    </a:lnTo>
                    <a:lnTo>
                      <a:pt x="233" y="45"/>
                    </a:lnTo>
                    <a:lnTo>
                      <a:pt x="240" y="45"/>
                    </a:lnTo>
                    <a:lnTo>
                      <a:pt x="255" y="45"/>
                    </a:lnTo>
                    <a:lnTo>
                      <a:pt x="255" y="38"/>
                    </a:lnTo>
                    <a:lnTo>
                      <a:pt x="255" y="45"/>
                    </a:lnTo>
                    <a:lnTo>
                      <a:pt x="263" y="38"/>
                    </a:lnTo>
                    <a:lnTo>
                      <a:pt x="263" y="45"/>
                    </a:lnTo>
                    <a:lnTo>
                      <a:pt x="263" y="38"/>
                    </a:lnTo>
                    <a:lnTo>
                      <a:pt x="270" y="30"/>
                    </a:lnTo>
                    <a:lnTo>
                      <a:pt x="270" y="83"/>
                    </a:lnTo>
                    <a:lnTo>
                      <a:pt x="270" y="0"/>
                    </a:lnTo>
                    <a:lnTo>
                      <a:pt x="270" y="45"/>
                    </a:lnTo>
                    <a:lnTo>
                      <a:pt x="278" y="38"/>
                    </a:lnTo>
                    <a:lnTo>
                      <a:pt x="278" y="45"/>
                    </a:lnTo>
                    <a:lnTo>
                      <a:pt x="278" y="38"/>
                    </a:lnTo>
                    <a:lnTo>
                      <a:pt x="278" y="45"/>
                    </a:lnTo>
                    <a:lnTo>
                      <a:pt x="285" y="38"/>
                    </a:lnTo>
                    <a:lnTo>
                      <a:pt x="285" y="38"/>
                    </a:lnTo>
                    <a:lnTo>
                      <a:pt x="285" y="45"/>
                    </a:lnTo>
                    <a:lnTo>
                      <a:pt x="293" y="45"/>
                    </a:lnTo>
                    <a:lnTo>
                      <a:pt x="300" y="45"/>
                    </a:lnTo>
                    <a:lnTo>
                      <a:pt x="315" y="45"/>
                    </a:lnTo>
                    <a:lnTo>
                      <a:pt x="315" y="45"/>
                    </a:lnTo>
                    <a:lnTo>
                      <a:pt x="315" y="38"/>
                    </a:lnTo>
                    <a:lnTo>
                      <a:pt x="315" y="45"/>
                    </a:lnTo>
                    <a:lnTo>
                      <a:pt x="323" y="38"/>
                    </a:lnTo>
                    <a:lnTo>
                      <a:pt x="323" y="53"/>
                    </a:lnTo>
                    <a:lnTo>
                      <a:pt x="323" y="30"/>
                    </a:lnTo>
                    <a:lnTo>
                      <a:pt x="323" y="45"/>
                    </a:lnTo>
                    <a:lnTo>
                      <a:pt x="330" y="38"/>
                    </a:lnTo>
                    <a:lnTo>
                      <a:pt x="330" y="83"/>
                    </a:lnTo>
                    <a:lnTo>
                      <a:pt x="330" y="23"/>
                    </a:lnTo>
                    <a:lnTo>
                      <a:pt x="330" y="38"/>
                    </a:lnTo>
                    <a:lnTo>
                      <a:pt x="338" y="45"/>
                    </a:lnTo>
                    <a:lnTo>
                      <a:pt x="338" y="60"/>
                    </a:lnTo>
                    <a:lnTo>
                      <a:pt x="338" y="38"/>
                    </a:lnTo>
                    <a:lnTo>
                      <a:pt x="338" y="45"/>
                    </a:lnTo>
                    <a:lnTo>
                      <a:pt x="345" y="38"/>
                    </a:lnTo>
                    <a:lnTo>
                      <a:pt x="345" y="53"/>
                    </a:lnTo>
                    <a:lnTo>
                      <a:pt x="345" y="30"/>
                    </a:lnTo>
                    <a:lnTo>
                      <a:pt x="345" y="45"/>
                    </a:lnTo>
                    <a:lnTo>
                      <a:pt x="353" y="38"/>
                    </a:lnTo>
                    <a:lnTo>
                      <a:pt x="353" y="45"/>
                    </a:lnTo>
                    <a:lnTo>
                      <a:pt x="353" y="38"/>
                    </a:lnTo>
                    <a:lnTo>
                      <a:pt x="353" y="45"/>
                    </a:lnTo>
                    <a:lnTo>
                      <a:pt x="360" y="38"/>
                    </a:lnTo>
                    <a:lnTo>
                      <a:pt x="360" y="53"/>
                    </a:lnTo>
                    <a:lnTo>
                      <a:pt x="360" y="38"/>
                    </a:lnTo>
                    <a:lnTo>
                      <a:pt x="360" y="45"/>
                    </a:lnTo>
                    <a:lnTo>
                      <a:pt x="36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4" name="Freeform 120"/>
              <p:cNvSpPr>
                <a:spLocks/>
              </p:cNvSpPr>
              <p:nvPr/>
            </p:nvSpPr>
            <p:spPr bwMode="auto">
              <a:xfrm>
                <a:off x="975" y="2261"/>
                <a:ext cx="246" cy="45"/>
              </a:xfrm>
              <a:custGeom>
                <a:avLst/>
                <a:gdLst>
                  <a:gd name="T0" fmla="*/ 0 w 367"/>
                  <a:gd name="T1" fmla="*/ 30 h 45"/>
                  <a:gd name="T2" fmla="*/ 7 w 367"/>
                  <a:gd name="T3" fmla="*/ 23 h 45"/>
                  <a:gd name="T4" fmla="*/ 15 w 367"/>
                  <a:gd name="T5" fmla="*/ 23 h 45"/>
                  <a:gd name="T6" fmla="*/ 30 w 367"/>
                  <a:gd name="T7" fmla="*/ 30 h 45"/>
                  <a:gd name="T8" fmla="*/ 52 w 367"/>
                  <a:gd name="T9" fmla="*/ 30 h 45"/>
                  <a:gd name="T10" fmla="*/ 60 w 367"/>
                  <a:gd name="T11" fmla="*/ 23 h 45"/>
                  <a:gd name="T12" fmla="*/ 67 w 367"/>
                  <a:gd name="T13" fmla="*/ 38 h 45"/>
                  <a:gd name="T14" fmla="*/ 75 w 367"/>
                  <a:gd name="T15" fmla="*/ 23 h 45"/>
                  <a:gd name="T16" fmla="*/ 82 w 367"/>
                  <a:gd name="T17" fmla="*/ 30 h 45"/>
                  <a:gd name="T18" fmla="*/ 97 w 367"/>
                  <a:gd name="T19" fmla="*/ 30 h 45"/>
                  <a:gd name="T20" fmla="*/ 105 w 367"/>
                  <a:gd name="T21" fmla="*/ 23 h 45"/>
                  <a:gd name="T22" fmla="*/ 112 w 367"/>
                  <a:gd name="T23" fmla="*/ 30 h 45"/>
                  <a:gd name="T24" fmla="*/ 135 w 367"/>
                  <a:gd name="T25" fmla="*/ 30 h 45"/>
                  <a:gd name="T26" fmla="*/ 142 w 367"/>
                  <a:gd name="T27" fmla="*/ 30 h 45"/>
                  <a:gd name="T28" fmla="*/ 157 w 367"/>
                  <a:gd name="T29" fmla="*/ 30 h 45"/>
                  <a:gd name="T30" fmla="*/ 165 w 367"/>
                  <a:gd name="T31" fmla="*/ 23 h 45"/>
                  <a:gd name="T32" fmla="*/ 172 w 367"/>
                  <a:gd name="T33" fmla="*/ 30 h 45"/>
                  <a:gd name="T34" fmla="*/ 187 w 367"/>
                  <a:gd name="T35" fmla="*/ 23 h 45"/>
                  <a:gd name="T36" fmla="*/ 195 w 367"/>
                  <a:gd name="T37" fmla="*/ 30 h 45"/>
                  <a:gd name="T38" fmla="*/ 210 w 367"/>
                  <a:gd name="T39" fmla="*/ 30 h 45"/>
                  <a:gd name="T40" fmla="*/ 232 w 367"/>
                  <a:gd name="T41" fmla="*/ 23 h 45"/>
                  <a:gd name="T42" fmla="*/ 232 w 367"/>
                  <a:gd name="T43" fmla="*/ 30 h 45"/>
                  <a:gd name="T44" fmla="*/ 240 w 367"/>
                  <a:gd name="T45" fmla="*/ 23 h 45"/>
                  <a:gd name="T46" fmla="*/ 247 w 367"/>
                  <a:gd name="T47" fmla="*/ 38 h 45"/>
                  <a:gd name="T48" fmla="*/ 255 w 367"/>
                  <a:gd name="T49" fmla="*/ 38 h 45"/>
                  <a:gd name="T50" fmla="*/ 255 w 367"/>
                  <a:gd name="T51" fmla="*/ 30 h 45"/>
                  <a:gd name="T52" fmla="*/ 262 w 367"/>
                  <a:gd name="T53" fmla="*/ 30 h 45"/>
                  <a:gd name="T54" fmla="*/ 270 w 367"/>
                  <a:gd name="T55" fmla="*/ 30 h 45"/>
                  <a:gd name="T56" fmla="*/ 277 w 367"/>
                  <a:gd name="T57" fmla="*/ 30 h 45"/>
                  <a:gd name="T58" fmla="*/ 285 w 367"/>
                  <a:gd name="T59" fmla="*/ 30 h 45"/>
                  <a:gd name="T60" fmla="*/ 292 w 367"/>
                  <a:gd name="T61" fmla="*/ 23 h 45"/>
                  <a:gd name="T62" fmla="*/ 300 w 367"/>
                  <a:gd name="T63" fmla="*/ 23 h 45"/>
                  <a:gd name="T64" fmla="*/ 307 w 367"/>
                  <a:gd name="T65" fmla="*/ 30 h 45"/>
                  <a:gd name="T66" fmla="*/ 315 w 367"/>
                  <a:gd name="T67" fmla="*/ 38 h 45"/>
                  <a:gd name="T68" fmla="*/ 322 w 367"/>
                  <a:gd name="T69" fmla="*/ 23 h 45"/>
                  <a:gd name="T70" fmla="*/ 322 w 367"/>
                  <a:gd name="T71" fmla="*/ 30 h 45"/>
                  <a:gd name="T72" fmla="*/ 330 w 367"/>
                  <a:gd name="T73" fmla="*/ 15 h 45"/>
                  <a:gd name="T74" fmla="*/ 337 w 367"/>
                  <a:gd name="T75" fmla="*/ 38 h 45"/>
                  <a:gd name="T76" fmla="*/ 345 w 367"/>
                  <a:gd name="T77" fmla="*/ 30 h 45"/>
                  <a:gd name="T78" fmla="*/ 345 w 367"/>
                  <a:gd name="T79" fmla="*/ 30 h 45"/>
                  <a:gd name="T80" fmla="*/ 352 w 367"/>
                  <a:gd name="T81" fmla="*/ 23 h 45"/>
                  <a:gd name="T82" fmla="*/ 360 w 367"/>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7" h="45">
                    <a:moveTo>
                      <a:pt x="0" y="23"/>
                    </a:moveTo>
                    <a:lnTo>
                      <a:pt x="0" y="30"/>
                    </a:lnTo>
                    <a:lnTo>
                      <a:pt x="0" y="30"/>
                    </a:lnTo>
                    <a:lnTo>
                      <a:pt x="7" y="23"/>
                    </a:lnTo>
                    <a:lnTo>
                      <a:pt x="7" y="30"/>
                    </a:lnTo>
                    <a:lnTo>
                      <a:pt x="7" y="23"/>
                    </a:lnTo>
                    <a:lnTo>
                      <a:pt x="7" y="30"/>
                    </a:lnTo>
                    <a:lnTo>
                      <a:pt x="15" y="23"/>
                    </a:lnTo>
                    <a:lnTo>
                      <a:pt x="15" y="23"/>
                    </a:lnTo>
                    <a:lnTo>
                      <a:pt x="15" y="30"/>
                    </a:lnTo>
                    <a:lnTo>
                      <a:pt x="22" y="30"/>
                    </a:lnTo>
                    <a:lnTo>
                      <a:pt x="30" y="30"/>
                    </a:lnTo>
                    <a:lnTo>
                      <a:pt x="37" y="30"/>
                    </a:lnTo>
                    <a:lnTo>
                      <a:pt x="45" y="30"/>
                    </a:lnTo>
                    <a:lnTo>
                      <a:pt x="52" y="30"/>
                    </a:lnTo>
                    <a:lnTo>
                      <a:pt x="60" y="23"/>
                    </a:lnTo>
                    <a:lnTo>
                      <a:pt x="60" y="38"/>
                    </a:lnTo>
                    <a:lnTo>
                      <a:pt x="60" y="23"/>
                    </a:lnTo>
                    <a:lnTo>
                      <a:pt x="60" y="30"/>
                    </a:lnTo>
                    <a:lnTo>
                      <a:pt x="67" y="38"/>
                    </a:lnTo>
                    <a:lnTo>
                      <a:pt x="67" y="38"/>
                    </a:lnTo>
                    <a:lnTo>
                      <a:pt x="67" y="15"/>
                    </a:lnTo>
                    <a:lnTo>
                      <a:pt x="67" y="30"/>
                    </a:lnTo>
                    <a:lnTo>
                      <a:pt x="75" y="23"/>
                    </a:lnTo>
                    <a:lnTo>
                      <a:pt x="75" y="30"/>
                    </a:lnTo>
                    <a:lnTo>
                      <a:pt x="82" y="23"/>
                    </a:lnTo>
                    <a:lnTo>
                      <a:pt x="82" y="30"/>
                    </a:lnTo>
                    <a:lnTo>
                      <a:pt x="82" y="30"/>
                    </a:lnTo>
                    <a:lnTo>
                      <a:pt x="97" y="30"/>
                    </a:lnTo>
                    <a:lnTo>
                      <a:pt x="97" y="30"/>
                    </a:lnTo>
                    <a:lnTo>
                      <a:pt x="97" y="23"/>
                    </a:lnTo>
                    <a:lnTo>
                      <a:pt x="97" y="30"/>
                    </a:lnTo>
                    <a:lnTo>
                      <a:pt x="105" y="23"/>
                    </a:lnTo>
                    <a:lnTo>
                      <a:pt x="105" y="23"/>
                    </a:lnTo>
                    <a:lnTo>
                      <a:pt x="105" y="30"/>
                    </a:lnTo>
                    <a:lnTo>
                      <a:pt x="112" y="30"/>
                    </a:lnTo>
                    <a:lnTo>
                      <a:pt x="120" y="23"/>
                    </a:lnTo>
                    <a:lnTo>
                      <a:pt x="120" y="30"/>
                    </a:lnTo>
                    <a:lnTo>
                      <a:pt x="135" y="30"/>
                    </a:lnTo>
                    <a:lnTo>
                      <a:pt x="127" y="30"/>
                    </a:lnTo>
                    <a:lnTo>
                      <a:pt x="135" y="30"/>
                    </a:lnTo>
                    <a:lnTo>
                      <a:pt x="142" y="30"/>
                    </a:lnTo>
                    <a:lnTo>
                      <a:pt x="157" y="30"/>
                    </a:lnTo>
                    <a:lnTo>
                      <a:pt x="150" y="30"/>
                    </a:lnTo>
                    <a:lnTo>
                      <a:pt x="157" y="30"/>
                    </a:lnTo>
                    <a:lnTo>
                      <a:pt x="165" y="23"/>
                    </a:lnTo>
                    <a:lnTo>
                      <a:pt x="165" y="30"/>
                    </a:lnTo>
                    <a:lnTo>
                      <a:pt x="165" y="23"/>
                    </a:lnTo>
                    <a:lnTo>
                      <a:pt x="165" y="30"/>
                    </a:lnTo>
                    <a:lnTo>
                      <a:pt x="180" y="30"/>
                    </a:lnTo>
                    <a:lnTo>
                      <a:pt x="172" y="30"/>
                    </a:lnTo>
                    <a:lnTo>
                      <a:pt x="180" y="23"/>
                    </a:lnTo>
                    <a:lnTo>
                      <a:pt x="187" y="30"/>
                    </a:lnTo>
                    <a:lnTo>
                      <a:pt x="187" y="23"/>
                    </a:lnTo>
                    <a:lnTo>
                      <a:pt x="187" y="30"/>
                    </a:lnTo>
                    <a:lnTo>
                      <a:pt x="202" y="30"/>
                    </a:lnTo>
                    <a:lnTo>
                      <a:pt x="195" y="30"/>
                    </a:lnTo>
                    <a:lnTo>
                      <a:pt x="202" y="30"/>
                    </a:lnTo>
                    <a:lnTo>
                      <a:pt x="217" y="30"/>
                    </a:lnTo>
                    <a:lnTo>
                      <a:pt x="210" y="30"/>
                    </a:lnTo>
                    <a:lnTo>
                      <a:pt x="217" y="30"/>
                    </a:lnTo>
                    <a:lnTo>
                      <a:pt x="225" y="30"/>
                    </a:lnTo>
                    <a:lnTo>
                      <a:pt x="232" y="23"/>
                    </a:lnTo>
                    <a:lnTo>
                      <a:pt x="232" y="30"/>
                    </a:lnTo>
                    <a:lnTo>
                      <a:pt x="232" y="23"/>
                    </a:lnTo>
                    <a:lnTo>
                      <a:pt x="232" y="30"/>
                    </a:lnTo>
                    <a:lnTo>
                      <a:pt x="240" y="23"/>
                    </a:lnTo>
                    <a:lnTo>
                      <a:pt x="240" y="30"/>
                    </a:lnTo>
                    <a:lnTo>
                      <a:pt x="240" y="23"/>
                    </a:lnTo>
                    <a:lnTo>
                      <a:pt x="240" y="30"/>
                    </a:lnTo>
                    <a:lnTo>
                      <a:pt x="247" y="23"/>
                    </a:lnTo>
                    <a:lnTo>
                      <a:pt x="247" y="38"/>
                    </a:lnTo>
                    <a:lnTo>
                      <a:pt x="247" y="23"/>
                    </a:lnTo>
                    <a:lnTo>
                      <a:pt x="247" y="30"/>
                    </a:lnTo>
                    <a:lnTo>
                      <a:pt x="255" y="38"/>
                    </a:lnTo>
                    <a:lnTo>
                      <a:pt x="255" y="38"/>
                    </a:lnTo>
                    <a:lnTo>
                      <a:pt x="255" y="15"/>
                    </a:lnTo>
                    <a:lnTo>
                      <a:pt x="255" y="30"/>
                    </a:lnTo>
                    <a:lnTo>
                      <a:pt x="262" y="38"/>
                    </a:lnTo>
                    <a:lnTo>
                      <a:pt x="262" y="23"/>
                    </a:lnTo>
                    <a:lnTo>
                      <a:pt x="262" y="30"/>
                    </a:lnTo>
                    <a:lnTo>
                      <a:pt x="270" y="23"/>
                    </a:lnTo>
                    <a:lnTo>
                      <a:pt x="270" y="30"/>
                    </a:lnTo>
                    <a:lnTo>
                      <a:pt x="270" y="30"/>
                    </a:lnTo>
                    <a:lnTo>
                      <a:pt x="277" y="23"/>
                    </a:lnTo>
                    <a:lnTo>
                      <a:pt x="277" y="30"/>
                    </a:lnTo>
                    <a:lnTo>
                      <a:pt x="277" y="30"/>
                    </a:lnTo>
                    <a:lnTo>
                      <a:pt x="285" y="23"/>
                    </a:lnTo>
                    <a:lnTo>
                      <a:pt x="285" y="30"/>
                    </a:lnTo>
                    <a:lnTo>
                      <a:pt x="285" y="30"/>
                    </a:lnTo>
                    <a:lnTo>
                      <a:pt x="292" y="23"/>
                    </a:lnTo>
                    <a:lnTo>
                      <a:pt x="292" y="30"/>
                    </a:lnTo>
                    <a:lnTo>
                      <a:pt x="292" y="23"/>
                    </a:lnTo>
                    <a:lnTo>
                      <a:pt x="300" y="30"/>
                    </a:lnTo>
                    <a:lnTo>
                      <a:pt x="300" y="30"/>
                    </a:lnTo>
                    <a:lnTo>
                      <a:pt x="300" y="23"/>
                    </a:lnTo>
                    <a:lnTo>
                      <a:pt x="300" y="30"/>
                    </a:lnTo>
                    <a:lnTo>
                      <a:pt x="307" y="23"/>
                    </a:lnTo>
                    <a:lnTo>
                      <a:pt x="307" y="30"/>
                    </a:lnTo>
                    <a:lnTo>
                      <a:pt x="307" y="30"/>
                    </a:lnTo>
                    <a:lnTo>
                      <a:pt x="315" y="23"/>
                    </a:lnTo>
                    <a:lnTo>
                      <a:pt x="315" y="38"/>
                    </a:lnTo>
                    <a:lnTo>
                      <a:pt x="315" y="23"/>
                    </a:lnTo>
                    <a:lnTo>
                      <a:pt x="315" y="30"/>
                    </a:lnTo>
                    <a:lnTo>
                      <a:pt x="322" y="23"/>
                    </a:lnTo>
                    <a:lnTo>
                      <a:pt x="322" y="38"/>
                    </a:lnTo>
                    <a:lnTo>
                      <a:pt x="322" y="15"/>
                    </a:lnTo>
                    <a:lnTo>
                      <a:pt x="322" y="30"/>
                    </a:lnTo>
                    <a:lnTo>
                      <a:pt x="330" y="38"/>
                    </a:lnTo>
                    <a:lnTo>
                      <a:pt x="330" y="38"/>
                    </a:lnTo>
                    <a:lnTo>
                      <a:pt x="330" y="15"/>
                    </a:lnTo>
                    <a:lnTo>
                      <a:pt x="330" y="38"/>
                    </a:lnTo>
                    <a:lnTo>
                      <a:pt x="337" y="30"/>
                    </a:lnTo>
                    <a:lnTo>
                      <a:pt x="337" y="38"/>
                    </a:lnTo>
                    <a:lnTo>
                      <a:pt x="337" y="15"/>
                    </a:lnTo>
                    <a:lnTo>
                      <a:pt x="337" y="23"/>
                    </a:lnTo>
                    <a:lnTo>
                      <a:pt x="345" y="30"/>
                    </a:lnTo>
                    <a:lnTo>
                      <a:pt x="345" y="45"/>
                    </a:lnTo>
                    <a:lnTo>
                      <a:pt x="345" y="0"/>
                    </a:lnTo>
                    <a:lnTo>
                      <a:pt x="345" y="30"/>
                    </a:lnTo>
                    <a:lnTo>
                      <a:pt x="352" y="23"/>
                    </a:lnTo>
                    <a:lnTo>
                      <a:pt x="352" y="38"/>
                    </a:lnTo>
                    <a:lnTo>
                      <a:pt x="352" y="23"/>
                    </a:lnTo>
                    <a:lnTo>
                      <a:pt x="352" y="30"/>
                    </a:lnTo>
                    <a:lnTo>
                      <a:pt x="360" y="38"/>
                    </a:lnTo>
                    <a:lnTo>
                      <a:pt x="360" y="15"/>
                    </a:lnTo>
                    <a:lnTo>
                      <a:pt x="360" y="30"/>
                    </a:lnTo>
                    <a:lnTo>
                      <a:pt x="367"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5" name="Freeform 121"/>
              <p:cNvSpPr>
                <a:spLocks/>
              </p:cNvSpPr>
              <p:nvPr/>
            </p:nvSpPr>
            <p:spPr bwMode="auto">
              <a:xfrm>
                <a:off x="1221" y="2261"/>
                <a:ext cx="278" cy="68"/>
              </a:xfrm>
              <a:custGeom>
                <a:avLst/>
                <a:gdLst>
                  <a:gd name="T0" fmla="*/ 0 w 413"/>
                  <a:gd name="T1" fmla="*/ 23 h 68"/>
                  <a:gd name="T2" fmla="*/ 8 w 413"/>
                  <a:gd name="T3" fmla="*/ 30 h 68"/>
                  <a:gd name="T4" fmla="*/ 15 w 413"/>
                  <a:gd name="T5" fmla="*/ 30 h 68"/>
                  <a:gd name="T6" fmla="*/ 23 w 413"/>
                  <a:gd name="T7" fmla="*/ 38 h 68"/>
                  <a:gd name="T8" fmla="*/ 30 w 413"/>
                  <a:gd name="T9" fmla="*/ 23 h 68"/>
                  <a:gd name="T10" fmla="*/ 38 w 413"/>
                  <a:gd name="T11" fmla="*/ 23 h 68"/>
                  <a:gd name="T12" fmla="*/ 45 w 413"/>
                  <a:gd name="T13" fmla="*/ 68 h 68"/>
                  <a:gd name="T14" fmla="*/ 53 w 413"/>
                  <a:gd name="T15" fmla="*/ 30 h 68"/>
                  <a:gd name="T16" fmla="*/ 53 w 413"/>
                  <a:gd name="T17" fmla="*/ 23 h 68"/>
                  <a:gd name="T18" fmla="*/ 60 w 413"/>
                  <a:gd name="T19" fmla="*/ 15 h 68"/>
                  <a:gd name="T20" fmla="*/ 68 w 413"/>
                  <a:gd name="T21" fmla="*/ 30 h 68"/>
                  <a:gd name="T22" fmla="*/ 83 w 413"/>
                  <a:gd name="T23" fmla="*/ 30 h 68"/>
                  <a:gd name="T24" fmla="*/ 90 w 413"/>
                  <a:gd name="T25" fmla="*/ 23 h 68"/>
                  <a:gd name="T26" fmla="*/ 98 w 413"/>
                  <a:gd name="T27" fmla="*/ 30 h 68"/>
                  <a:gd name="T28" fmla="*/ 113 w 413"/>
                  <a:gd name="T29" fmla="*/ 23 h 68"/>
                  <a:gd name="T30" fmla="*/ 113 w 413"/>
                  <a:gd name="T31" fmla="*/ 23 h 68"/>
                  <a:gd name="T32" fmla="*/ 120 w 413"/>
                  <a:gd name="T33" fmla="*/ 30 h 68"/>
                  <a:gd name="T34" fmla="*/ 135 w 413"/>
                  <a:gd name="T35" fmla="*/ 30 h 68"/>
                  <a:gd name="T36" fmla="*/ 143 w 413"/>
                  <a:gd name="T37" fmla="*/ 30 h 68"/>
                  <a:gd name="T38" fmla="*/ 158 w 413"/>
                  <a:gd name="T39" fmla="*/ 30 h 68"/>
                  <a:gd name="T40" fmla="*/ 173 w 413"/>
                  <a:gd name="T41" fmla="*/ 23 h 68"/>
                  <a:gd name="T42" fmla="*/ 173 w 413"/>
                  <a:gd name="T43" fmla="*/ 30 h 68"/>
                  <a:gd name="T44" fmla="*/ 180 w 413"/>
                  <a:gd name="T45" fmla="*/ 23 h 68"/>
                  <a:gd name="T46" fmla="*/ 188 w 413"/>
                  <a:gd name="T47" fmla="*/ 30 h 68"/>
                  <a:gd name="T48" fmla="*/ 203 w 413"/>
                  <a:gd name="T49" fmla="*/ 23 h 68"/>
                  <a:gd name="T50" fmla="*/ 210 w 413"/>
                  <a:gd name="T51" fmla="*/ 30 h 68"/>
                  <a:gd name="T52" fmla="*/ 233 w 413"/>
                  <a:gd name="T53" fmla="*/ 23 h 68"/>
                  <a:gd name="T54" fmla="*/ 248 w 413"/>
                  <a:gd name="T55" fmla="*/ 30 h 68"/>
                  <a:gd name="T56" fmla="*/ 263 w 413"/>
                  <a:gd name="T57" fmla="*/ 30 h 68"/>
                  <a:gd name="T58" fmla="*/ 270 w 413"/>
                  <a:gd name="T59" fmla="*/ 30 h 68"/>
                  <a:gd name="T60" fmla="*/ 285 w 413"/>
                  <a:gd name="T61" fmla="*/ 23 h 68"/>
                  <a:gd name="T62" fmla="*/ 300 w 413"/>
                  <a:gd name="T63" fmla="*/ 30 h 68"/>
                  <a:gd name="T64" fmla="*/ 315 w 413"/>
                  <a:gd name="T65" fmla="*/ 30 h 68"/>
                  <a:gd name="T66" fmla="*/ 330 w 413"/>
                  <a:gd name="T67" fmla="*/ 30 h 68"/>
                  <a:gd name="T68" fmla="*/ 338 w 413"/>
                  <a:gd name="T69" fmla="*/ 23 h 68"/>
                  <a:gd name="T70" fmla="*/ 345 w 413"/>
                  <a:gd name="T71" fmla="*/ 23 h 68"/>
                  <a:gd name="T72" fmla="*/ 360 w 413"/>
                  <a:gd name="T73" fmla="*/ 30 h 68"/>
                  <a:gd name="T74" fmla="*/ 360 w 413"/>
                  <a:gd name="T75" fmla="*/ 30 h 68"/>
                  <a:gd name="T76" fmla="*/ 368 w 413"/>
                  <a:gd name="T77" fmla="*/ 23 h 68"/>
                  <a:gd name="T78" fmla="*/ 383 w 413"/>
                  <a:gd name="T79" fmla="*/ 30 h 68"/>
                  <a:gd name="T80" fmla="*/ 398 w 413"/>
                  <a:gd name="T81" fmla="*/ 30 h 68"/>
                  <a:gd name="T82" fmla="*/ 405 w 413"/>
                  <a:gd name="T83" fmla="*/ 2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3" h="68">
                    <a:moveTo>
                      <a:pt x="0" y="23"/>
                    </a:moveTo>
                    <a:lnTo>
                      <a:pt x="0" y="30"/>
                    </a:lnTo>
                    <a:lnTo>
                      <a:pt x="0" y="23"/>
                    </a:lnTo>
                    <a:lnTo>
                      <a:pt x="0" y="30"/>
                    </a:lnTo>
                    <a:lnTo>
                      <a:pt x="8" y="23"/>
                    </a:lnTo>
                    <a:lnTo>
                      <a:pt x="8" y="30"/>
                    </a:lnTo>
                    <a:lnTo>
                      <a:pt x="8" y="30"/>
                    </a:lnTo>
                    <a:lnTo>
                      <a:pt x="15" y="23"/>
                    </a:lnTo>
                    <a:lnTo>
                      <a:pt x="15" y="30"/>
                    </a:lnTo>
                    <a:lnTo>
                      <a:pt x="15" y="30"/>
                    </a:lnTo>
                    <a:lnTo>
                      <a:pt x="23" y="23"/>
                    </a:lnTo>
                    <a:lnTo>
                      <a:pt x="23" y="38"/>
                    </a:lnTo>
                    <a:lnTo>
                      <a:pt x="23" y="30"/>
                    </a:lnTo>
                    <a:lnTo>
                      <a:pt x="30" y="23"/>
                    </a:lnTo>
                    <a:lnTo>
                      <a:pt x="30" y="23"/>
                    </a:lnTo>
                    <a:lnTo>
                      <a:pt x="30" y="30"/>
                    </a:lnTo>
                    <a:lnTo>
                      <a:pt x="38" y="23"/>
                    </a:lnTo>
                    <a:lnTo>
                      <a:pt x="38" y="23"/>
                    </a:lnTo>
                    <a:lnTo>
                      <a:pt x="38" y="30"/>
                    </a:lnTo>
                    <a:lnTo>
                      <a:pt x="45" y="23"/>
                    </a:lnTo>
                    <a:lnTo>
                      <a:pt x="45" y="68"/>
                    </a:lnTo>
                    <a:lnTo>
                      <a:pt x="45" y="0"/>
                    </a:lnTo>
                    <a:lnTo>
                      <a:pt x="45" y="23"/>
                    </a:lnTo>
                    <a:lnTo>
                      <a:pt x="53" y="30"/>
                    </a:lnTo>
                    <a:lnTo>
                      <a:pt x="53" y="45"/>
                    </a:lnTo>
                    <a:lnTo>
                      <a:pt x="53" y="8"/>
                    </a:lnTo>
                    <a:lnTo>
                      <a:pt x="53" y="23"/>
                    </a:lnTo>
                    <a:lnTo>
                      <a:pt x="60" y="30"/>
                    </a:lnTo>
                    <a:lnTo>
                      <a:pt x="60" y="38"/>
                    </a:lnTo>
                    <a:lnTo>
                      <a:pt x="60" y="15"/>
                    </a:lnTo>
                    <a:lnTo>
                      <a:pt x="60" y="30"/>
                    </a:lnTo>
                    <a:lnTo>
                      <a:pt x="68" y="23"/>
                    </a:lnTo>
                    <a:lnTo>
                      <a:pt x="68" y="30"/>
                    </a:lnTo>
                    <a:lnTo>
                      <a:pt x="83" y="30"/>
                    </a:lnTo>
                    <a:lnTo>
                      <a:pt x="83" y="23"/>
                    </a:lnTo>
                    <a:lnTo>
                      <a:pt x="83" y="30"/>
                    </a:lnTo>
                    <a:lnTo>
                      <a:pt x="90" y="23"/>
                    </a:lnTo>
                    <a:lnTo>
                      <a:pt x="90" y="30"/>
                    </a:lnTo>
                    <a:lnTo>
                      <a:pt x="90" y="23"/>
                    </a:lnTo>
                    <a:lnTo>
                      <a:pt x="90" y="30"/>
                    </a:lnTo>
                    <a:lnTo>
                      <a:pt x="98" y="23"/>
                    </a:lnTo>
                    <a:lnTo>
                      <a:pt x="98" y="30"/>
                    </a:lnTo>
                    <a:lnTo>
                      <a:pt x="98" y="30"/>
                    </a:lnTo>
                    <a:lnTo>
                      <a:pt x="105" y="30"/>
                    </a:lnTo>
                    <a:lnTo>
                      <a:pt x="113" y="23"/>
                    </a:lnTo>
                    <a:lnTo>
                      <a:pt x="113" y="30"/>
                    </a:lnTo>
                    <a:lnTo>
                      <a:pt x="113" y="23"/>
                    </a:lnTo>
                    <a:lnTo>
                      <a:pt x="113" y="23"/>
                    </a:lnTo>
                    <a:lnTo>
                      <a:pt x="120" y="30"/>
                    </a:lnTo>
                    <a:lnTo>
                      <a:pt x="120" y="23"/>
                    </a:lnTo>
                    <a:lnTo>
                      <a:pt x="120" y="30"/>
                    </a:lnTo>
                    <a:lnTo>
                      <a:pt x="135" y="30"/>
                    </a:lnTo>
                    <a:lnTo>
                      <a:pt x="135" y="30"/>
                    </a:lnTo>
                    <a:lnTo>
                      <a:pt x="135" y="30"/>
                    </a:lnTo>
                    <a:lnTo>
                      <a:pt x="143" y="23"/>
                    </a:lnTo>
                    <a:lnTo>
                      <a:pt x="143" y="30"/>
                    </a:lnTo>
                    <a:lnTo>
                      <a:pt x="143" y="30"/>
                    </a:lnTo>
                    <a:lnTo>
                      <a:pt x="150" y="30"/>
                    </a:lnTo>
                    <a:lnTo>
                      <a:pt x="158" y="23"/>
                    </a:lnTo>
                    <a:lnTo>
                      <a:pt x="158" y="30"/>
                    </a:lnTo>
                    <a:lnTo>
                      <a:pt x="158" y="30"/>
                    </a:lnTo>
                    <a:lnTo>
                      <a:pt x="165" y="30"/>
                    </a:lnTo>
                    <a:lnTo>
                      <a:pt x="173" y="23"/>
                    </a:lnTo>
                    <a:lnTo>
                      <a:pt x="173" y="30"/>
                    </a:lnTo>
                    <a:lnTo>
                      <a:pt x="173" y="23"/>
                    </a:lnTo>
                    <a:lnTo>
                      <a:pt x="173" y="30"/>
                    </a:lnTo>
                    <a:lnTo>
                      <a:pt x="180" y="23"/>
                    </a:lnTo>
                    <a:lnTo>
                      <a:pt x="180" y="30"/>
                    </a:lnTo>
                    <a:lnTo>
                      <a:pt x="180" y="23"/>
                    </a:lnTo>
                    <a:lnTo>
                      <a:pt x="188" y="30"/>
                    </a:lnTo>
                    <a:lnTo>
                      <a:pt x="188" y="23"/>
                    </a:lnTo>
                    <a:lnTo>
                      <a:pt x="188" y="30"/>
                    </a:lnTo>
                    <a:lnTo>
                      <a:pt x="203" y="30"/>
                    </a:lnTo>
                    <a:lnTo>
                      <a:pt x="203" y="38"/>
                    </a:lnTo>
                    <a:lnTo>
                      <a:pt x="203" y="23"/>
                    </a:lnTo>
                    <a:lnTo>
                      <a:pt x="203" y="30"/>
                    </a:lnTo>
                    <a:lnTo>
                      <a:pt x="218" y="30"/>
                    </a:lnTo>
                    <a:lnTo>
                      <a:pt x="210" y="30"/>
                    </a:lnTo>
                    <a:lnTo>
                      <a:pt x="218" y="30"/>
                    </a:lnTo>
                    <a:lnTo>
                      <a:pt x="225" y="30"/>
                    </a:lnTo>
                    <a:lnTo>
                      <a:pt x="233" y="23"/>
                    </a:lnTo>
                    <a:lnTo>
                      <a:pt x="233" y="30"/>
                    </a:lnTo>
                    <a:lnTo>
                      <a:pt x="233" y="30"/>
                    </a:lnTo>
                    <a:lnTo>
                      <a:pt x="248" y="30"/>
                    </a:lnTo>
                    <a:lnTo>
                      <a:pt x="248" y="23"/>
                    </a:lnTo>
                    <a:lnTo>
                      <a:pt x="248" y="30"/>
                    </a:lnTo>
                    <a:lnTo>
                      <a:pt x="263" y="30"/>
                    </a:lnTo>
                    <a:lnTo>
                      <a:pt x="255" y="30"/>
                    </a:lnTo>
                    <a:lnTo>
                      <a:pt x="263" y="30"/>
                    </a:lnTo>
                    <a:lnTo>
                      <a:pt x="270" y="30"/>
                    </a:lnTo>
                    <a:lnTo>
                      <a:pt x="285" y="30"/>
                    </a:lnTo>
                    <a:lnTo>
                      <a:pt x="278" y="30"/>
                    </a:lnTo>
                    <a:lnTo>
                      <a:pt x="285" y="23"/>
                    </a:lnTo>
                    <a:lnTo>
                      <a:pt x="285" y="30"/>
                    </a:lnTo>
                    <a:lnTo>
                      <a:pt x="293" y="30"/>
                    </a:lnTo>
                    <a:lnTo>
                      <a:pt x="300" y="30"/>
                    </a:lnTo>
                    <a:lnTo>
                      <a:pt x="308" y="30"/>
                    </a:lnTo>
                    <a:lnTo>
                      <a:pt x="315" y="23"/>
                    </a:lnTo>
                    <a:lnTo>
                      <a:pt x="315" y="30"/>
                    </a:lnTo>
                    <a:lnTo>
                      <a:pt x="315" y="23"/>
                    </a:lnTo>
                    <a:lnTo>
                      <a:pt x="315" y="30"/>
                    </a:lnTo>
                    <a:lnTo>
                      <a:pt x="330" y="30"/>
                    </a:lnTo>
                    <a:lnTo>
                      <a:pt x="323" y="30"/>
                    </a:lnTo>
                    <a:lnTo>
                      <a:pt x="330" y="30"/>
                    </a:lnTo>
                    <a:lnTo>
                      <a:pt x="338" y="23"/>
                    </a:lnTo>
                    <a:lnTo>
                      <a:pt x="338" y="30"/>
                    </a:lnTo>
                    <a:lnTo>
                      <a:pt x="338" y="30"/>
                    </a:lnTo>
                    <a:lnTo>
                      <a:pt x="345" y="23"/>
                    </a:lnTo>
                    <a:lnTo>
                      <a:pt x="345" y="30"/>
                    </a:lnTo>
                    <a:lnTo>
                      <a:pt x="345" y="30"/>
                    </a:lnTo>
                    <a:lnTo>
                      <a:pt x="360" y="30"/>
                    </a:lnTo>
                    <a:lnTo>
                      <a:pt x="353" y="30"/>
                    </a:lnTo>
                    <a:lnTo>
                      <a:pt x="360" y="23"/>
                    </a:lnTo>
                    <a:lnTo>
                      <a:pt x="360" y="30"/>
                    </a:lnTo>
                    <a:lnTo>
                      <a:pt x="368" y="23"/>
                    </a:lnTo>
                    <a:lnTo>
                      <a:pt x="368" y="30"/>
                    </a:lnTo>
                    <a:lnTo>
                      <a:pt x="368" y="23"/>
                    </a:lnTo>
                    <a:lnTo>
                      <a:pt x="368" y="30"/>
                    </a:lnTo>
                    <a:lnTo>
                      <a:pt x="375" y="30"/>
                    </a:lnTo>
                    <a:lnTo>
                      <a:pt x="383" y="30"/>
                    </a:lnTo>
                    <a:lnTo>
                      <a:pt x="398" y="30"/>
                    </a:lnTo>
                    <a:lnTo>
                      <a:pt x="398" y="23"/>
                    </a:lnTo>
                    <a:lnTo>
                      <a:pt x="398" y="30"/>
                    </a:lnTo>
                    <a:lnTo>
                      <a:pt x="405" y="23"/>
                    </a:lnTo>
                    <a:lnTo>
                      <a:pt x="405" y="38"/>
                    </a:lnTo>
                    <a:lnTo>
                      <a:pt x="405" y="23"/>
                    </a:lnTo>
                    <a:lnTo>
                      <a:pt x="405" y="30"/>
                    </a:lnTo>
                    <a:lnTo>
                      <a:pt x="413"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6" name="Freeform 122"/>
              <p:cNvSpPr>
                <a:spLocks/>
              </p:cNvSpPr>
              <p:nvPr/>
            </p:nvSpPr>
            <p:spPr bwMode="auto">
              <a:xfrm>
                <a:off x="1499" y="2276"/>
                <a:ext cx="111" cy="30"/>
              </a:xfrm>
              <a:custGeom>
                <a:avLst/>
                <a:gdLst>
                  <a:gd name="T0" fmla="*/ 0 w 165"/>
                  <a:gd name="T1" fmla="*/ 8 h 30"/>
                  <a:gd name="T2" fmla="*/ 0 w 165"/>
                  <a:gd name="T3" fmla="*/ 23 h 30"/>
                  <a:gd name="T4" fmla="*/ 0 w 165"/>
                  <a:gd name="T5" fmla="*/ 8 h 30"/>
                  <a:gd name="T6" fmla="*/ 0 w 165"/>
                  <a:gd name="T7" fmla="*/ 15 h 30"/>
                  <a:gd name="T8" fmla="*/ 7 w 165"/>
                  <a:gd name="T9" fmla="*/ 8 h 30"/>
                  <a:gd name="T10" fmla="*/ 7 w 165"/>
                  <a:gd name="T11" fmla="*/ 30 h 30"/>
                  <a:gd name="T12" fmla="*/ 7 w 165"/>
                  <a:gd name="T13" fmla="*/ 8 h 30"/>
                  <a:gd name="T14" fmla="*/ 7 w 165"/>
                  <a:gd name="T15" fmla="*/ 15 h 30"/>
                  <a:gd name="T16" fmla="*/ 15 w 165"/>
                  <a:gd name="T17" fmla="*/ 8 h 30"/>
                  <a:gd name="T18" fmla="*/ 15 w 165"/>
                  <a:gd name="T19" fmla="*/ 15 h 30"/>
                  <a:gd name="T20" fmla="*/ 22 w 165"/>
                  <a:gd name="T21" fmla="*/ 8 h 30"/>
                  <a:gd name="T22" fmla="*/ 22 w 165"/>
                  <a:gd name="T23" fmla="*/ 15 h 30"/>
                  <a:gd name="T24" fmla="*/ 30 w 165"/>
                  <a:gd name="T25" fmla="*/ 8 h 30"/>
                  <a:gd name="T26" fmla="*/ 30 w 165"/>
                  <a:gd name="T27" fmla="*/ 8 h 30"/>
                  <a:gd name="T28" fmla="*/ 30 w 165"/>
                  <a:gd name="T29" fmla="*/ 15 h 30"/>
                  <a:gd name="T30" fmla="*/ 37 w 165"/>
                  <a:gd name="T31" fmla="*/ 8 h 30"/>
                  <a:gd name="T32" fmla="*/ 37 w 165"/>
                  <a:gd name="T33" fmla="*/ 15 h 30"/>
                  <a:gd name="T34" fmla="*/ 37 w 165"/>
                  <a:gd name="T35" fmla="*/ 8 h 30"/>
                  <a:gd name="T36" fmla="*/ 37 w 165"/>
                  <a:gd name="T37" fmla="*/ 15 h 30"/>
                  <a:gd name="T38" fmla="*/ 45 w 165"/>
                  <a:gd name="T39" fmla="*/ 8 h 30"/>
                  <a:gd name="T40" fmla="*/ 45 w 165"/>
                  <a:gd name="T41" fmla="*/ 15 h 30"/>
                  <a:gd name="T42" fmla="*/ 45 w 165"/>
                  <a:gd name="T43" fmla="*/ 15 h 30"/>
                  <a:gd name="T44" fmla="*/ 52 w 165"/>
                  <a:gd name="T45" fmla="*/ 8 h 30"/>
                  <a:gd name="T46" fmla="*/ 52 w 165"/>
                  <a:gd name="T47" fmla="*/ 15 h 30"/>
                  <a:gd name="T48" fmla="*/ 52 w 165"/>
                  <a:gd name="T49" fmla="*/ 8 h 30"/>
                  <a:gd name="T50" fmla="*/ 52 w 165"/>
                  <a:gd name="T51" fmla="*/ 15 h 30"/>
                  <a:gd name="T52" fmla="*/ 60 w 165"/>
                  <a:gd name="T53" fmla="*/ 8 h 30"/>
                  <a:gd name="T54" fmla="*/ 60 w 165"/>
                  <a:gd name="T55" fmla="*/ 15 h 30"/>
                  <a:gd name="T56" fmla="*/ 60 w 165"/>
                  <a:gd name="T57" fmla="*/ 8 h 30"/>
                  <a:gd name="T58" fmla="*/ 60 w 165"/>
                  <a:gd name="T59" fmla="*/ 15 h 30"/>
                  <a:gd name="T60" fmla="*/ 67 w 165"/>
                  <a:gd name="T61" fmla="*/ 8 h 30"/>
                  <a:gd name="T62" fmla="*/ 67 w 165"/>
                  <a:gd name="T63" fmla="*/ 8 h 30"/>
                  <a:gd name="T64" fmla="*/ 67 w 165"/>
                  <a:gd name="T65" fmla="*/ 15 h 30"/>
                  <a:gd name="T66" fmla="*/ 82 w 165"/>
                  <a:gd name="T67" fmla="*/ 15 h 30"/>
                  <a:gd name="T68" fmla="*/ 75 w 165"/>
                  <a:gd name="T69" fmla="*/ 15 h 30"/>
                  <a:gd name="T70" fmla="*/ 82 w 165"/>
                  <a:gd name="T71" fmla="*/ 15 h 30"/>
                  <a:gd name="T72" fmla="*/ 97 w 165"/>
                  <a:gd name="T73" fmla="*/ 15 h 30"/>
                  <a:gd name="T74" fmla="*/ 97 w 165"/>
                  <a:gd name="T75" fmla="*/ 15 h 30"/>
                  <a:gd name="T76" fmla="*/ 105 w 165"/>
                  <a:gd name="T77" fmla="*/ 8 h 30"/>
                  <a:gd name="T78" fmla="*/ 105 w 165"/>
                  <a:gd name="T79" fmla="*/ 23 h 30"/>
                  <a:gd name="T80" fmla="*/ 105 w 165"/>
                  <a:gd name="T81" fmla="*/ 0 h 30"/>
                  <a:gd name="T82" fmla="*/ 105 w 165"/>
                  <a:gd name="T83" fmla="*/ 8 h 30"/>
                  <a:gd name="T84" fmla="*/ 112 w 165"/>
                  <a:gd name="T85" fmla="*/ 15 h 30"/>
                  <a:gd name="T86" fmla="*/ 112 w 165"/>
                  <a:gd name="T87" fmla="*/ 8 h 30"/>
                  <a:gd name="T88" fmla="*/ 112 w 165"/>
                  <a:gd name="T89" fmla="*/ 15 h 30"/>
                  <a:gd name="T90" fmla="*/ 120 w 165"/>
                  <a:gd name="T91" fmla="*/ 8 h 30"/>
                  <a:gd name="T92" fmla="*/ 120 w 165"/>
                  <a:gd name="T93" fmla="*/ 15 h 30"/>
                  <a:gd name="T94" fmla="*/ 120 w 165"/>
                  <a:gd name="T95" fmla="*/ 15 h 30"/>
                  <a:gd name="T96" fmla="*/ 127 w 165"/>
                  <a:gd name="T97" fmla="*/ 8 h 30"/>
                  <a:gd name="T98" fmla="*/ 127 w 165"/>
                  <a:gd name="T99" fmla="*/ 15 h 30"/>
                  <a:gd name="T100" fmla="*/ 135 w 165"/>
                  <a:gd name="T101" fmla="*/ 15 h 30"/>
                  <a:gd name="T102" fmla="*/ 142 w 165"/>
                  <a:gd name="T103" fmla="*/ 8 h 30"/>
                  <a:gd name="T104" fmla="*/ 142 w 165"/>
                  <a:gd name="T105" fmla="*/ 15 h 30"/>
                  <a:gd name="T106" fmla="*/ 142 w 165"/>
                  <a:gd name="T107" fmla="*/ 15 h 30"/>
                  <a:gd name="T108" fmla="*/ 150 w 165"/>
                  <a:gd name="T109" fmla="*/ 8 h 30"/>
                  <a:gd name="T110" fmla="*/ 150 w 165"/>
                  <a:gd name="T111" fmla="*/ 15 h 30"/>
                  <a:gd name="T112" fmla="*/ 150 w 165"/>
                  <a:gd name="T113" fmla="*/ 8 h 30"/>
                  <a:gd name="T114" fmla="*/ 150 w 165"/>
                  <a:gd name="T115" fmla="*/ 8 h 30"/>
                  <a:gd name="T116" fmla="*/ 157 w 165"/>
                  <a:gd name="T117" fmla="*/ 15 h 30"/>
                  <a:gd name="T118" fmla="*/ 157 w 165"/>
                  <a:gd name="T119" fmla="*/ 15 h 30"/>
                  <a:gd name="T120" fmla="*/ 157 w 165"/>
                  <a:gd name="T121" fmla="*/ 8 h 30"/>
                  <a:gd name="T122" fmla="*/ 157 w 165"/>
                  <a:gd name="T123" fmla="*/ 15 h 30"/>
                  <a:gd name="T124" fmla="*/ 165 w 165"/>
                  <a:gd name="T125"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5" h="30">
                    <a:moveTo>
                      <a:pt x="0" y="8"/>
                    </a:moveTo>
                    <a:lnTo>
                      <a:pt x="0" y="23"/>
                    </a:lnTo>
                    <a:lnTo>
                      <a:pt x="0" y="8"/>
                    </a:lnTo>
                    <a:lnTo>
                      <a:pt x="0" y="15"/>
                    </a:lnTo>
                    <a:lnTo>
                      <a:pt x="7" y="8"/>
                    </a:lnTo>
                    <a:lnTo>
                      <a:pt x="7" y="30"/>
                    </a:lnTo>
                    <a:lnTo>
                      <a:pt x="7" y="8"/>
                    </a:lnTo>
                    <a:lnTo>
                      <a:pt x="7" y="15"/>
                    </a:lnTo>
                    <a:lnTo>
                      <a:pt x="15" y="8"/>
                    </a:lnTo>
                    <a:lnTo>
                      <a:pt x="15" y="15"/>
                    </a:lnTo>
                    <a:lnTo>
                      <a:pt x="22" y="8"/>
                    </a:lnTo>
                    <a:lnTo>
                      <a:pt x="22" y="15"/>
                    </a:lnTo>
                    <a:lnTo>
                      <a:pt x="30" y="8"/>
                    </a:lnTo>
                    <a:lnTo>
                      <a:pt x="30" y="8"/>
                    </a:lnTo>
                    <a:lnTo>
                      <a:pt x="30" y="15"/>
                    </a:lnTo>
                    <a:lnTo>
                      <a:pt x="37" y="8"/>
                    </a:lnTo>
                    <a:lnTo>
                      <a:pt x="37" y="15"/>
                    </a:lnTo>
                    <a:lnTo>
                      <a:pt x="37" y="8"/>
                    </a:lnTo>
                    <a:lnTo>
                      <a:pt x="37" y="15"/>
                    </a:lnTo>
                    <a:lnTo>
                      <a:pt x="45" y="8"/>
                    </a:lnTo>
                    <a:lnTo>
                      <a:pt x="45" y="15"/>
                    </a:lnTo>
                    <a:lnTo>
                      <a:pt x="45" y="15"/>
                    </a:lnTo>
                    <a:lnTo>
                      <a:pt x="52" y="8"/>
                    </a:lnTo>
                    <a:lnTo>
                      <a:pt x="52" y="15"/>
                    </a:lnTo>
                    <a:lnTo>
                      <a:pt x="52" y="8"/>
                    </a:lnTo>
                    <a:lnTo>
                      <a:pt x="52" y="15"/>
                    </a:lnTo>
                    <a:lnTo>
                      <a:pt x="60" y="8"/>
                    </a:lnTo>
                    <a:lnTo>
                      <a:pt x="60" y="15"/>
                    </a:lnTo>
                    <a:lnTo>
                      <a:pt x="60" y="8"/>
                    </a:lnTo>
                    <a:lnTo>
                      <a:pt x="60" y="15"/>
                    </a:lnTo>
                    <a:lnTo>
                      <a:pt x="67" y="8"/>
                    </a:lnTo>
                    <a:lnTo>
                      <a:pt x="67" y="8"/>
                    </a:lnTo>
                    <a:lnTo>
                      <a:pt x="67" y="15"/>
                    </a:lnTo>
                    <a:lnTo>
                      <a:pt x="82" y="15"/>
                    </a:lnTo>
                    <a:lnTo>
                      <a:pt x="75" y="15"/>
                    </a:lnTo>
                    <a:lnTo>
                      <a:pt x="82" y="15"/>
                    </a:lnTo>
                    <a:lnTo>
                      <a:pt x="97" y="15"/>
                    </a:lnTo>
                    <a:lnTo>
                      <a:pt x="97" y="15"/>
                    </a:lnTo>
                    <a:lnTo>
                      <a:pt x="105" y="8"/>
                    </a:lnTo>
                    <a:lnTo>
                      <a:pt x="105" y="23"/>
                    </a:lnTo>
                    <a:lnTo>
                      <a:pt x="105" y="0"/>
                    </a:lnTo>
                    <a:lnTo>
                      <a:pt x="105" y="8"/>
                    </a:lnTo>
                    <a:lnTo>
                      <a:pt x="112" y="15"/>
                    </a:lnTo>
                    <a:lnTo>
                      <a:pt x="112" y="8"/>
                    </a:lnTo>
                    <a:lnTo>
                      <a:pt x="112" y="15"/>
                    </a:lnTo>
                    <a:lnTo>
                      <a:pt x="120" y="8"/>
                    </a:lnTo>
                    <a:lnTo>
                      <a:pt x="120" y="15"/>
                    </a:lnTo>
                    <a:lnTo>
                      <a:pt x="120" y="15"/>
                    </a:lnTo>
                    <a:lnTo>
                      <a:pt x="127" y="8"/>
                    </a:lnTo>
                    <a:lnTo>
                      <a:pt x="127" y="15"/>
                    </a:lnTo>
                    <a:lnTo>
                      <a:pt x="135" y="15"/>
                    </a:lnTo>
                    <a:lnTo>
                      <a:pt x="142" y="8"/>
                    </a:lnTo>
                    <a:lnTo>
                      <a:pt x="142" y="15"/>
                    </a:lnTo>
                    <a:lnTo>
                      <a:pt x="142" y="15"/>
                    </a:lnTo>
                    <a:lnTo>
                      <a:pt x="150" y="8"/>
                    </a:lnTo>
                    <a:lnTo>
                      <a:pt x="150" y="15"/>
                    </a:lnTo>
                    <a:lnTo>
                      <a:pt x="150" y="8"/>
                    </a:lnTo>
                    <a:lnTo>
                      <a:pt x="150" y="8"/>
                    </a:lnTo>
                    <a:lnTo>
                      <a:pt x="157" y="15"/>
                    </a:lnTo>
                    <a:lnTo>
                      <a:pt x="157" y="15"/>
                    </a:lnTo>
                    <a:lnTo>
                      <a:pt x="157" y="8"/>
                    </a:lnTo>
                    <a:lnTo>
                      <a:pt x="157" y="15"/>
                    </a:lnTo>
                    <a:lnTo>
                      <a:pt x="16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7" name="Freeform 123"/>
              <p:cNvSpPr>
                <a:spLocks/>
              </p:cNvSpPr>
              <p:nvPr/>
            </p:nvSpPr>
            <p:spPr bwMode="auto">
              <a:xfrm>
                <a:off x="314" y="2344"/>
                <a:ext cx="197" cy="90"/>
              </a:xfrm>
              <a:custGeom>
                <a:avLst/>
                <a:gdLst>
                  <a:gd name="T0" fmla="*/ 0 w 293"/>
                  <a:gd name="T1" fmla="*/ 22 h 90"/>
                  <a:gd name="T2" fmla="*/ 8 w 293"/>
                  <a:gd name="T3" fmla="*/ 30 h 90"/>
                  <a:gd name="T4" fmla="*/ 15 w 293"/>
                  <a:gd name="T5" fmla="*/ 22 h 90"/>
                  <a:gd name="T6" fmla="*/ 45 w 293"/>
                  <a:gd name="T7" fmla="*/ 22 h 90"/>
                  <a:gd name="T8" fmla="*/ 53 w 293"/>
                  <a:gd name="T9" fmla="*/ 90 h 90"/>
                  <a:gd name="T10" fmla="*/ 60 w 293"/>
                  <a:gd name="T11" fmla="*/ 30 h 90"/>
                  <a:gd name="T12" fmla="*/ 60 w 293"/>
                  <a:gd name="T13" fmla="*/ 22 h 90"/>
                  <a:gd name="T14" fmla="*/ 68 w 293"/>
                  <a:gd name="T15" fmla="*/ 22 h 90"/>
                  <a:gd name="T16" fmla="*/ 75 w 293"/>
                  <a:gd name="T17" fmla="*/ 22 h 90"/>
                  <a:gd name="T18" fmla="*/ 90 w 293"/>
                  <a:gd name="T19" fmla="*/ 22 h 90"/>
                  <a:gd name="T20" fmla="*/ 98 w 293"/>
                  <a:gd name="T21" fmla="*/ 22 h 90"/>
                  <a:gd name="T22" fmla="*/ 105 w 293"/>
                  <a:gd name="T23" fmla="*/ 0 h 90"/>
                  <a:gd name="T24" fmla="*/ 113 w 293"/>
                  <a:gd name="T25" fmla="*/ 37 h 90"/>
                  <a:gd name="T26" fmla="*/ 120 w 293"/>
                  <a:gd name="T27" fmla="*/ 30 h 90"/>
                  <a:gd name="T28" fmla="*/ 120 w 293"/>
                  <a:gd name="T29" fmla="*/ 22 h 90"/>
                  <a:gd name="T30" fmla="*/ 128 w 293"/>
                  <a:gd name="T31" fmla="*/ 15 h 90"/>
                  <a:gd name="T32" fmla="*/ 135 w 293"/>
                  <a:gd name="T33" fmla="*/ 30 h 90"/>
                  <a:gd name="T34" fmla="*/ 143 w 293"/>
                  <a:gd name="T35" fmla="*/ 30 h 90"/>
                  <a:gd name="T36" fmla="*/ 143 w 293"/>
                  <a:gd name="T37" fmla="*/ 22 h 90"/>
                  <a:gd name="T38" fmla="*/ 150 w 293"/>
                  <a:gd name="T39" fmla="*/ 22 h 90"/>
                  <a:gd name="T40" fmla="*/ 158 w 293"/>
                  <a:gd name="T41" fmla="*/ 30 h 90"/>
                  <a:gd name="T42" fmla="*/ 165 w 293"/>
                  <a:gd name="T43" fmla="*/ 30 h 90"/>
                  <a:gd name="T44" fmla="*/ 165 w 293"/>
                  <a:gd name="T45" fmla="*/ 30 h 90"/>
                  <a:gd name="T46" fmla="*/ 173 w 293"/>
                  <a:gd name="T47" fmla="*/ 15 h 90"/>
                  <a:gd name="T48" fmla="*/ 180 w 293"/>
                  <a:gd name="T49" fmla="*/ 37 h 90"/>
                  <a:gd name="T50" fmla="*/ 188 w 293"/>
                  <a:gd name="T51" fmla="*/ 30 h 90"/>
                  <a:gd name="T52" fmla="*/ 188 w 293"/>
                  <a:gd name="T53" fmla="*/ 22 h 90"/>
                  <a:gd name="T54" fmla="*/ 195 w 293"/>
                  <a:gd name="T55" fmla="*/ 15 h 90"/>
                  <a:gd name="T56" fmla="*/ 203 w 293"/>
                  <a:gd name="T57" fmla="*/ 30 h 90"/>
                  <a:gd name="T58" fmla="*/ 210 w 293"/>
                  <a:gd name="T59" fmla="*/ 30 h 90"/>
                  <a:gd name="T60" fmla="*/ 210 w 293"/>
                  <a:gd name="T61" fmla="*/ 22 h 90"/>
                  <a:gd name="T62" fmla="*/ 225 w 293"/>
                  <a:gd name="T63" fmla="*/ 30 h 90"/>
                  <a:gd name="T64" fmla="*/ 225 w 293"/>
                  <a:gd name="T65" fmla="*/ 22 h 90"/>
                  <a:gd name="T66" fmla="*/ 233 w 293"/>
                  <a:gd name="T67" fmla="*/ 22 h 90"/>
                  <a:gd name="T68" fmla="*/ 240 w 293"/>
                  <a:gd name="T69" fmla="*/ 22 h 90"/>
                  <a:gd name="T70" fmla="*/ 255 w 293"/>
                  <a:gd name="T71" fmla="*/ 30 h 90"/>
                  <a:gd name="T72" fmla="*/ 255 w 293"/>
                  <a:gd name="T73" fmla="*/ 22 h 90"/>
                  <a:gd name="T74" fmla="*/ 263 w 293"/>
                  <a:gd name="T75" fmla="*/ 15 h 90"/>
                  <a:gd name="T76" fmla="*/ 270 w 293"/>
                  <a:gd name="T77" fmla="*/ 30 h 90"/>
                  <a:gd name="T78" fmla="*/ 278 w 293"/>
                  <a:gd name="T79" fmla="*/ 30 h 90"/>
                  <a:gd name="T80" fmla="*/ 285 w 293"/>
                  <a:gd name="T81" fmla="*/ 30 h 90"/>
                  <a:gd name="T82" fmla="*/ 285 w 293"/>
                  <a:gd name="T83"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90">
                    <a:moveTo>
                      <a:pt x="0" y="22"/>
                    </a:moveTo>
                    <a:lnTo>
                      <a:pt x="0" y="30"/>
                    </a:lnTo>
                    <a:lnTo>
                      <a:pt x="0" y="22"/>
                    </a:lnTo>
                    <a:lnTo>
                      <a:pt x="8" y="30"/>
                    </a:lnTo>
                    <a:lnTo>
                      <a:pt x="8" y="22"/>
                    </a:lnTo>
                    <a:lnTo>
                      <a:pt x="8" y="30"/>
                    </a:lnTo>
                    <a:lnTo>
                      <a:pt x="15" y="22"/>
                    </a:lnTo>
                    <a:lnTo>
                      <a:pt x="15" y="30"/>
                    </a:lnTo>
                    <a:lnTo>
                      <a:pt x="15" y="22"/>
                    </a:lnTo>
                    <a:lnTo>
                      <a:pt x="23" y="22"/>
                    </a:lnTo>
                    <a:lnTo>
                      <a:pt x="30" y="22"/>
                    </a:lnTo>
                    <a:lnTo>
                      <a:pt x="45" y="22"/>
                    </a:lnTo>
                    <a:lnTo>
                      <a:pt x="45" y="22"/>
                    </a:lnTo>
                    <a:lnTo>
                      <a:pt x="53" y="30"/>
                    </a:lnTo>
                    <a:lnTo>
                      <a:pt x="53" y="90"/>
                    </a:lnTo>
                    <a:lnTo>
                      <a:pt x="53" y="0"/>
                    </a:lnTo>
                    <a:lnTo>
                      <a:pt x="53" y="22"/>
                    </a:lnTo>
                    <a:lnTo>
                      <a:pt x="60" y="30"/>
                    </a:lnTo>
                    <a:lnTo>
                      <a:pt x="60" y="37"/>
                    </a:lnTo>
                    <a:lnTo>
                      <a:pt x="60" y="7"/>
                    </a:lnTo>
                    <a:lnTo>
                      <a:pt x="60" y="22"/>
                    </a:lnTo>
                    <a:lnTo>
                      <a:pt x="68" y="15"/>
                    </a:lnTo>
                    <a:lnTo>
                      <a:pt x="68" y="30"/>
                    </a:lnTo>
                    <a:lnTo>
                      <a:pt x="68" y="22"/>
                    </a:lnTo>
                    <a:lnTo>
                      <a:pt x="75" y="30"/>
                    </a:lnTo>
                    <a:lnTo>
                      <a:pt x="75" y="22"/>
                    </a:lnTo>
                    <a:lnTo>
                      <a:pt x="75" y="22"/>
                    </a:lnTo>
                    <a:lnTo>
                      <a:pt x="90" y="22"/>
                    </a:lnTo>
                    <a:lnTo>
                      <a:pt x="83" y="22"/>
                    </a:lnTo>
                    <a:lnTo>
                      <a:pt x="90" y="22"/>
                    </a:lnTo>
                    <a:lnTo>
                      <a:pt x="98" y="30"/>
                    </a:lnTo>
                    <a:lnTo>
                      <a:pt x="98" y="22"/>
                    </a:lnTo>
                    <a:lnTo>
                      <a:pt x="98" y="22"/>
                    </a:lnTo>
                    <a:lnTo>
                      <a:pt x="105" y="30"/>
                    </a:lnTo>
                    <a:lnTo>
                      <a:pt x="105" y="60"/>
                    </a:lnTo>
                    <a:lnTo>
                      <a:pt x="105" y="0"/>
                    </a:lnTo>
                    <a:lnTo>
                      <a:pt x="105" y="22"/>
                    </a:lnTo>
                    <a:lnTo>
                      <a:pt x="113" y="30"/>
                    </a:lnTo>
                    <a:lnTo>
                      <a:pt x="113" y="37"/>
                    </a:lnTo>
                    <a:lnTo>
                      <a:pt x="113" y="15"/>
                    </a:lnTo>
                    <a:lnTo>
                      <a:pt x="113" y="22"/>
                    </a:lnTo>
                    <a:lnTo>
                      <a:pt x="120" y="30"/>
                    </a:lnTo>
                    <a:lnTo>
                      <a:pt x="120" y="30"/>
                    </a:lnTo>
                    <a:lnTo>
                      <a:pt x="120" y="7"/>
                    </a:lnTo>
                    <a:lnTo>
                      <a:pt x="120" y="22"/>
                    </a:lnTo>
                    <a:lnTo>
                      <a:pt x="128" y="30"/>
                    </a:lnTo>
                    <a:lnTo>
                      <a:pt x="128" y="30"/>
                    </a:lnTo>
                    <a:lnTo>
                      <a:pt x="128" y="15"/>
                    </a:lnTo>
                    <a:lnTo>
                      <a:pt x="128" y="22"/>
                    </a:lnTo>
                    <a:lnTo>
                      <a:pt x="135" y="30"/>
                    </a:lnTo>
                    <a:lnTo>
                      <a:pt x="135" y="30"/>
                    </a:lnTo>
                    <a:lnTo>
                      <a:pt x="135" y="22"/>
                    </a:lnTo>
                    <a:lnTo>
                      <a:pt x="135" y="22"/>
                    </a:lnTo>
                    <a:lnTo>
                      <a:pt x="143" y="30"/>
                    </a:lnTo>
                    <a:lnTo>
                      <a:pt x="143" y="37"/>
                    </a:lnTo>
                    <a:lnTo>
                      <a:pt x="143" y="15"/>
                    </a:lnTo>
                    <a:lnTo>
                      <a:pt x="143" y="22"/>
                    </a:lnTo>
                    <a:lnTo>
                      <a:pt x="150" y="30"/>
                    </a:lnTo>
                    <a:lnTo>
                      <a:pt x="150" y="37"/>
                    </a:lnTo>
                    <a:lnTo>
                      <a:pt x="150" y="22"/>
                    </a:lnTo>
                    <a:lnTo>
                      <a:pt x="150" y="22"/>
                    </a:lnTo>
                    <a:lnTo>
                      <a:pt x="158" y="30"/>
                    </a:lnTo>
                    <a:lnTo>
                      <a:pt x="158" y="30"/>
                    </a:lnTo>
                    <a:lnTo>
                      <a:pt x="158" y="22"/>
                    </a:lnTo>
                    <a:lnTo>
                      <a:pt x="158" y="22"/>
                    </a:lnTo>
                    <a:lnTo>
                      <a:pt x="165" y="30"/>
                    </a:lnTo>
                    <a:lnTo>
                      <a:pt x="165" y="30"/>
                    </a:lnTo>
                    <a:lnTo>
                      <a:pt x="165" y="15"/>
                    </a:lnTo>
                    <a:lnTo>
                      <a:pt x="165" y="30"/>
                    </a:lnTo>
                    <a:lnTo>
                      <a:pt x="173" y="22"/>
                    </a:lnTo>
                    <a:lnTo>
                      <a:pt x="173" y="37"/>
                    </a:lnTo>
                    <a:lnTo>
                      <a:pt x="173" y="15"/>
                    </a:lnTo>
                    <a:lnTo>
                      <a:pt x="173" y="22"/>
                    </a:lnTo>
                    <a:lnTo>
                      <a:pt x="180" y="30"/>
                    </a:lnTo>
                    <a:lnTo>
                      <a:pt x="180" y="37"/>
                    </a:lnTo>
                    <a:lnTo>
                      <a:pt x="180" y="15"/>
                    </a:lnTo>
                    <a:lnTo>
                      <a:pt x="180" y="22"/>
                    </a:lnTo>
                    <a:lnTo>
                      <a:pt x="188" y="30"/>
                    </a:lnTo>
                    <a:lnTo>
                      <a:pt x="188" y="30"/>
                    </a:lnTo>
                    <a:lnTo>
                      <a:pt x="188" y="15"/>
                    </a:lnTo>
                    <a:lnTo>
                      <a:pt x="188" y="22"/>
                    </a:lnTo>
                    <a:lnTo>
                      <a:pt x="195" y="30"/>
                    </a:lnTo>
                    <a:lnTo>
                      <a:pt x="195" y="30"/>
                    </a:lnTo>
                    <a:lnTo>
                      <a:pt x="195" y="15"/>
                    </a:lnTo>
                    <a:lnTo>
                      <a:pt x="195" y="22"/>
                    </a:lnTo>
                    <a:lnTo>
                      <a:pt x="203" y="30"/>
                    </a:lnTo>
                    <a:lnTo>
                      <a:pt x="203" y="30"/>
                    </a:lnTo>
                    <a:lnTo>
                      <a:pt x="203" y="15"/>
                    </a:lnTo>
                    <a:lnTo>
                      <a:pt x="203" y="22"/>
                    </a:lnTo>
                    <a:lnTo>
                      <a:pt x="210" y="30"/>
                    </a:lnTo>
                    <a:lnTo>
                      <a:pt x="210" y="30"/>
                    </a:lnTo>
                    <a:lnTo>
                      <a:pt x="210" y="22"/>
                    </a:lnTo>
                    <a:lnTo>
                      <a:pt x="210" y="22"/>
                    </a:lnTo>
                    <a:lnTo>
                      <a:pt x="218" y="30"/>
                    </a:lnTo>
                    <a:lnTo>
                      <a:pt x="218" y="22"/>
                    </a:lnTo>
                    <a:lnTo>
                      <a:pt x="225" y="30"/>
                    </a:lnTo>
                    <a:lnTo>
                      <a:pt x="225" y="30"/>
                    </a:lnTo>
                    <a:lnTo>
                      <a:pt x="225" y="22"/>
                    </a:lnTo>
                    <a:lnTo>
                      <a:pt x="225" y="22"/>
                    </a:lnTo>
                    <a:lnTo>
                      <a:pt x="233" y="30"/>
                    </a:lnTo>
                    <a:lnTo>
                      <a:pt x="233" y="15"/>
                    </a:lnTo>
                    <a:lnTo>
                      <a:pt x="233" y="22"/>
                    </a:lnTo>
                    <a:lnTo>
                      <a:pt x="240" y="30"/>
                    </a:lnTo>
                    <a:lnTo>
                      <a:pt x="240" y="30"/>
                    </a:lnTo>
                    <a:lnTo>
                      <a:pt x="240" y="22"/>
                    </a:lnTo>
                    <a:lnTo>
                      <a:pt x="248" y="30"/>
                    </a:lnTo>
                    <a:lnTo>
                      <a:pt x="248" y="22"/>
                    </a:lnTo>
                    <a:lnTo>
                      <a:pt x="255" y="30"/>
                    </a:lnTo>
                    <a:lnTo>
                      <a:pt x="255" y="37"/>
                    </a:lnTo>
                    <a:lnTo>
                      <a:pt x="255" y="15"/>
                    </a:lnTo>
                    <a:lnTo>
                      <a:pt x="255" y="22"/>
                    </a:lnTo>
                    <a:lnTo>
                      <a:pt x="263" y="30"/>
                    </a:lnTo>
                    <a:lnTo>
                      <a:pt x="263" y="30"/>
                    </a:lnTo>
                    <a:lnTo>
                      <a:pt x="263" y="15"/>
                    </a:lnTo>
                    <a:lnTo>
                      <a:pt x="263" y="22"/>
                    </a:lnTo>
                    <a:lnTo>
                      <a:pt x="270" y="30"/>
                    </a:lnTo>
                    <a:lnTo>
                      <a:pt x="270" y="30"/>
                    </a:lnTo>
                    <a:lnTo>
                      <a:pt x="270" y="22"/>
                    </a:lnTo>
                    <a:lnTo>
                      <a:pt x="270" y="22"/>
                    </a:lnTo>
                    <a:lnTo>
                      <a:pt x="278" y="30"/>
                    </a:lnTo>
                    <a:lnTo>
                      <a:pt x="278" y="30"/>
                    </a:lnTo>
                    <a:lnTo>
                      <a:pt x="278" y="22"/>
                    </a:lnTo>
                    <a:lnTo>
                      <a:pt x="285" y="30"/>
                    </a:lnTo>
                    <a:lnTo>
                      <a:pt x="285" y="30"/>
                    </a:lnTo>
                    <a:lnTo>
                      <a:pt x="285" y="22"/>
                    </a:lnTo>
                    <a:lnTo>
                      <a:pt x="285" y="22"/>
                    </a:lnTo>
                    <a:lnTo>
                      <a:pt x="293" y="30"/>
                    </a:lnTo>
                    <a:lnTo>
                      <a:pt x="29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8" name="Freeform 124"/>
              <p:cNvSpPr>
                <a:spLocks/>
              </p:cNvSpPr>
              <p:nvPr/>
            </p:nvSpPr>
            <p:spPr bwMode="auto">
              <a:xfrm>
                <a:off x="511" y="2351"/>
                <a:ext cx="186" cy="23"/>
              </a:xfrm>
              <a:custGeom>
                <a:avLst/>
                <a:gdLst>
                  <a:gd name="T0" fmla="*/ 0 w 277"/>
                  <a:gd name="T1" fmla="*/ 15 h 23"/>
                  <a:gd name="T2" fmla="*/ 7 w 277"/>
                  <a:gd name="T3" fmla="*/ 15 h 23"/>
                  <a:gd name="T4" fmla="*/ 15 w 277"/>
                  <a:gd name="T5" fmla="*/ 23 h 23"/>
                  <a:gd name="T6" fmla="*/ 22 w 277"/>
                  <a:gd name="T7" fmla="*/ 23 h 23"/>
                  <a:gd name="T8" fmla="*/ 22 w 277"/>
                  <a:gd name="T9" fmla="*/ 15 h 23"/>
                  <a:gd name="T10" fmla="*/ 45 w 277"/>
                  <a:gd name="T11" fmla="*/ 15 h 23"/>
                  <a:gd name="T12" fmla="*/ 52 w 277"/>
                  <a:gd name="T13" fmla="*/ 23 h 23"/>
                  <a:gd name="T14" fmla="*/ 52 w 277"/>
                  <a:gd name="T15" fmla="*/ 23 h 23"/>
                  <a:gd name="T16" fmla="*/ 60 w 277"/>
                  <a:gd name="T17" fmla="*/ 15 h 23"/>
                  <a:gd name="T18" fmla="*/ 67 w 277"/>
                  <a:gd name="T19" fmla="*/ 23 h 23"/>
                  <a:gd name="T20" fmla="*/ 75 w 277"/>
                  <a:gd name="T21" fmla="*/ 23 h 23"/>
                  <a:gd name="T22" fmla="*/ 82 w 277"/>
                  <a:gd name="T23" fmla="*/ 23 h 23"/>
                  <a:gd name="T24" fmla="*/ 82 w 277"/>
                  <a:gd name="T25" fmla="*/ 15 h 23"/>
                  <a:gd name="T26" fmla="*/ 97 w 277"/>
                  <a:gd name="T27" fmla="*/ 23 h 23"/>
                  <a:gd name="T28" fmla="*/ 105 w 277"/>
                  <a:gd name="T29" fmla="*/ 23 h 23"/>
                  <a:gd name="T30" fmla="*/ 120 w 277"/>
                  <a:gd name="T31" fmla="*/ 15 h 23"/>
                  <a:gd name="T32" fmla="*/ 120 w 277"/>
                  <a:gd name="T33" fmla="*/ 15 h 23"/>
                  <a:gd name="T34" fmla="*/ 127 w 277"/>
                  <a:gd name="T35" fmla="*/ 15 h 23"/>
                  <a:gd name="T36" fmla="*/ 135 w 277"/>
                  <a:gd name="T37" fmla="*/ 8 h 23"/>
                  <a:gd name="T38" fmla="*/ 142 w 277"/>
                  <a:gd name="T39" fmla="*/ 23 h 23"/>
                  <a:gd name="T40" fmla="*/ 150 w 277"/>
                  <a:gd name="T41" fmla="*/ 23 h 23"/>
                  <a:gd name="T42" fmla="*/ 157 w 277"/>
                  <a:gd name="T43" fmla="*/ 23 h 23"/>
                  <a:gd name="T44" fmla="*/ 157 w 277"/>
                  <a:gd name="T45" fmla="*/ 15 h 23"/>
                  <a:gd name="T46" fmla="*/ 165 w 277"/>
                  <a:gd name="T47" fmla="*/ 15 h 23"/>
                  <a:gd name="T48" fmla="*/ 172 w 277"/>
                  <a:gd name="T49" fmla="*/ 23 h 23"/>
                  <a:gd name="T50" fmla="*/ 180 w 277"/>
                  <a:gd name="T51" fmla="*/ 23 h 23"/>
                  <a:gd name="T52" fmla="*/ 180 w 277"/>
                  <a:gd name="T53" fmla="*/ 15 h 23"/>
                  <a:gd name="T54" fmla="*/ 187 w 277"/>
                  <a:gd name="T55" fmla="*/ 15 h 23"/>
                  <a:gd name="T56" fmla="*/ 195 w 277"/>
                  <a:gd name="T57" fmla="*/ 15 h 23"/>
                  <a:gd name="T58" fmla="*/ 202 w 277"/>
                  <a:gd name="T59" fmla="*/ 15 h 23"/>
                  <a:gd name="T60" fmla="*/ 210 w 277"/>
                  <a:gd name="T61" fmla="*/ 23 h 23"/>
                  <a:gd name="T62" fmla="*/ 217 w 277"/>
                  <a:gd name="T63" fmla="*/ 23 h 23"/>
                  <a:gd name="T64" fmla="*/ 217 w 277"/>
                  <a:gd name="T65" fmla="*/ 23 h 23"/>
                  <a:gd name="T66" fmla="*/ 225 w 277"/>
                  <a:gd name="T67" fmla="*/ 8 h 23"/>
                  <a:gd name="T68" fmla="*/ 232 w 277"/>
                  <a:gd name="T69" fmla="*/ 23 h 23"/>
                  <a:gd name="T70" fmla="*/ 240 w 277"/>
                  <a:gd name="T71" fmla="*/ 23 h 23"/>
                  <a:gd name="T72" fmla="*/ 240 w 277"/>
                  <a:gd name="T73" fmla="*/ 15 h 23"/>
                  <a:gd name="T74" fmla="*/ 247 w 277"/>
                  <a:gd name="T75" fmla="*/ 15 h 23"/>
                  <a:gd name="T76" fmla="*/ 255 w 277"/>
                  <a:gd name="T77" fmla="*/ 15 h 23"/>
                  <a:gd name="T78" fmla="*/ 262 w 277"/>
                  <a:gd name="T79" fmla="*/ 23 h 23"/>
                  <a:gd name="T80" fmla="*/ 270 w 277"/>
                  <a:gd name="T81" fmla="*/ 23 h 23"/>
                  <a:gd name="T82" fmla="*/ 270 w 277"/>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7" h="23">
                    <a:moveTo>
                      <a:pt x="0" y="23"/>
                    </a:moveTo>
                    <a:lnTo>
                      <a:pt x="0" y="15"/>
                    </a:lnTo>
                    <a:lnTo>
                      <a:pt x="0" y="15"/>
                    </a:lnTo>
                    <a:lnTo>
                      <a:pt x="7" y="23"/>
                    </a:lnTo>
                    <a:lnTo>
                      <a:pt x="7" y="23"/>
                    </a:lnTo>
                    <a:lnTo>
                      <a:pt x="7" y="15"/>
                    </a:lnTo>
                    <a:lnTo>
                      <a:pt x="7" y="15"/>
                    </a:lnTo>
                    <a:lnTo>
                      <a:pt x="15" y="23"/>
                    </a:lnTo>
                    <a:lnTo>
                      <a:pt x="15" y="23"/>
                    </a:lnTo>
                    <a:lnTo>
                      <a:pt x="15" y="15"/>
                    </a:lnTo>
                    <a:lnTo>
                      <a:pt x="15" y="15"/>
                    </a:lnTo>
                    <a:lnTo>
                      <a:pt x="22" y="23"/>
                    </a:lnTo>
                    <a:lnTo>
                      <a:pt x="22" y="23"/>
                    </a:lnTo>
                    <a:lnTo>
                      <a:pt x="22" y="15"/>
                    </a:lnTo>
                    <a:lnTo>
                      <a:pt x="22" y="15"/>
                    </a:lnTo>
                    <a:lnTo>
                      <a:pt x="30" y="23"/>
                    </a:lnTo>
                    <a:lnTo>
                      <a:pt x="30" y="15"/>
                    </a:lnTo>
                    <a:lnTo>
                      <a:pt x="45" y="15"/>
                    </a:lnTo>
                    <a:lnTo>
                      <a:pt x="45" y="23"/>
                    </a:lnTo>
                    <a:lnTo>
                      <a:pt x="45" y="15"/>
                    </a:lnTo>
                    <a:lnTo>
                      <a:pt x="52" y="23"/>
                    </a:lnTo>
                    <a:lnTo>
                      <a:pt x="52" y="23"/>
                    </a:lnTo>
                    <a:lnTo>
                      <a:pt x="52" y="15"/>
                    </a:lnTo>
                    <a:lnTo>
                      <a:pt x="52" y="23"/>
                    </a:lnTo>
                    <a:lnTo>
                      <a:pt x="60" y="15"/>
                    </a:lnTo>
                    <a:lnTo>
                      <a:pt x="60" y="23"/>
                    </a:lnTo>
                    <a:lnTo>
                      <a:pt x="60" y="15"/>
                    </a:lnTo>
                    <a:lnTo>
                      <a:pt x="60" y="15"/>
                    </a:lnTo>
                    <a:lnTo>
                      <a:pt x="67" y="23"/>
                    </a:lnTo>
                    <a:lnTo>
                      <a:pt x="67" y="23"/>
                    </a:lnTo>
                    <a:lnTo>
                      <a:pt x="67" y="15"/>
                    </a:lnTo>
                    <a:lnTo>
                      <a:pt x="67" y="15"/>
                    </a:lnTo>
                    <a:lnTo>
                      <a:pt x="75" y="23"/>
                    </a:lnTo>
                    <a:lnTo>
                      <a:pt x="75" y="15"/>
                    </a:lnTo>
                    <a:lnTo>
                      <a:pt x="75" y="15"/>
                    </a:lnTo>
                    <a:lnTo>
                      <a:pt x="82" y="23"/>
                    </a:lnTo>
                    <a:lnTo>
                      <a:pt x="82" y="23"/>
                    </a:lnTo>
                    <a:lnTo>
                      <a:pt x="82" y="8"/>
                    </a:lnTo>
                    <a:lnTo>
                      <a:pt x="82" y="15"/>
                    </a:lnTo>
                    <a:lnTo>
                      <a:pt x="90" y="23"/>
                    </a:lnTo>
                    <a:lnTo>
                      <a:pt x="90" y="15"/>
                    </a:lnTo>
                    <a:lnTo>
                      <a:pt x="97" y="23"/>
                    </a:lnTo>
                    <a:lnTo>
                      <a:pt x="97" y="15"/>
                    </a:lnTo>
                    <a:lnTo>
                      <a:pt x="97" y="15"/>
                    </a:lnTo>
                    <a:lnTo>
                      <a:pt x="105" y="23"/>
                    </a:lnTo>
                    <a:lnTo>
                      <a:pt x="105" y="15"/>
                    </a:lnTo>
                    <a:lnTo>
                      <a:pt x="105" y="15"/>
                    </a:lnTo>
                    <a:lnTo>
                      <a:pt x="120" y="15"/>
                    </a:lnTo>
                    <a:lnTo>
                      <a:pt x="120" y="23"/>
                    </a:lnTo>
                    <a:lnTo>
                      <a:pt x="120" y="15"/>
                    </a:lnTo>
                    <a:lnTo>
                      <a:pt x="120" y="15"/>
                    </a:lnTo>
                    <a:lnTo>
                      <a:pt x="127" y="23"/>
                    </a:lnTo>
                    <a:lnTo>
                      <a:pt x="127" y="23"/>
                    </a:lnTo>
                    <a:lnTo>
                      <a:pt x="127" y="15"/>
                    </a:lnTo>
                    <a:lnTo>
                      <a:pt x="135" y="23"/>
                    </a:lnTo>
                    <a:lnTo>
                      <a:pt x="135" y="23"/>
                    </a:lnTo>
                    <a:lnTo>
                      <a:pt x="135" y="8"/>
                    </a:lnTo>
                    <a:lnTo>
                      <a:pt x="135" y="23"/>
                    </a:lnTo>
                    <a:lnTo>
                      <a:pt x="142" y="15"/>
                    </a:lnTo>
                    <a:lnTo>
                      <a:pt x="142" y="23"/>
                    </a:lnTo>
                    <a:lnTo>
                      <a:pt x="142" y="8"/>
                    </a:lnTo>
                    <a:lnTo>
                      <a:pt x="142" y="15"/>
                    </a:lnTo>
                    <a:lnTo>
                      <a:pt x="150" y="23"/>
                    </a:lnTo>
                    <a:lnTo>
                      <a:pt x="150" y="15"/>
                    </a:lnTo>
                    <a:lnTo>
                      <a:pt x="150" y="15"/>
                    </a:lnTo>
                    <a:lnTo>
                      <a:pt x="157" y="23"/>
                    </a:lnTo>
                    <a:lnTo>
                      <a:pt x="157" y="23"/>
                    </a:lnTo>
                    <a:lnTo>
                      <a:pt x="157" y="8"/>
                    </a:lnTo>
                    <a:lnTo>
                      <a:pt x="157" y="15"/>
                    </a:lnTo>
                    <a:lnTo>
                      <a:pt x="165" y="23"/>
                    </a:lnTo>
                    <a:lnTo>
                      <a:pt x="165" y="23"/>
                    </a:lnTo>
                    <a:lnTo>
                      <a:pt x="165" y="15"/>
                    </a:lnTo>
                    <a:lnTo>
                      <a:pt x="165" y="15"/>
                    </a:lnTo>
                    <a:lnTo>
                      <a:pt x="172" y="23"/>
                    </a:lnTo>
                    <a:lnTo>
                      <a:pt x="172" y="23"/>
                    </a:lnTo>
                    <a:lnTo>
                      <a:pt x="172" y="15"/>
                    </a:lnTo>
                    <a:lnTo>
                      <a:pt x="172" y="15"/>
                    </a:lnTo>
                    <a:lnTo>
                      <a:pt x="180" y="23"/>
                    </a:lnTo>
                    <a:lnTo>
                      <a:pt x="180" y="23"/>
                    </a:lnTo>
                    <a:lnTo>
                      <a:pt x="180" y="15"/>
                    </a:lnTo>
                    <a:lnTo>
                      <a:pt x="180" y="15"/>
                    </a:lnTo>
                    <a:lnTo>
                      <a:pt x="187" y="23"/>
                    </a:lnTo>
                    <a:lnTo>
                      <a:pt x="187" y="15"/>
                    </a:lnTo>
                    <a:lnTo>
                      <a:pt x="187" y="15"/>
                    </a:lnTo>
                    <a:lnTo>
                      <a:pt x="195" y="23"/>
                    </a:lnTo>
                    <a:lnTo>
                      <a:pt x="195" y="23"/>
                    </a:lnTo>
                    <a:lnTo>
                      <a:pt x="195" y="15"/>
                    </a:lnTo>
                    <a:lnTo>
                      <a:pt x="195" y="15"/>
                    </a:lnTo>
                    <a:lnTo>
                      <a:pt x="202" y="23"/>
                    </a:lnTo>
                    <a:lnTo>
                      <a:pt x="202" y="15"/>
                    </a:lnTo>
                    <a:lnTo>
                      <a:pt x="202" y="15"/>
                    </a:lnTo>
                    <a:lnTo>
                      <a:pt x="210" y="23"/>
                    </a:lnTo>
                    <a:lnTo>
                      <a:pt x="210" y="23"/>
                    </a:lnTo>
                    <a:lnTo>
                      <a:pt x="210" y="15"/>
                    </a:lnTo>
                    <a:lnTo>
                      <a:pt x="210" y="15"/>
                    </a:lnTo>
                    <a:lnTo>
                      <a:pt x="217" y="23"/>
                    </a:lnTo>
                    <a:lnTo>
                      <a:pt x="217" y="23"/>
                    </a:lnTo>
                    <a:lnTo>
                      <a:pt x="217" y="0"/>
                    </a:lnTo>
                    <a:lnTo>
                      <a:pt x="217" y="23"/>
                    </a:lnTo>
                    <a:lnTo>
                      <a:pt x="225" y="15"/>
                    </a:lnTo>
                    <a:lnTo>
                      <a:pt x="225" y="23"/>
                    </a:lnTo>
                    <a:lnTo>
                      <a:pt x="225" y="8"/>
                    </a:lnTo>
                    <a:lnTo>
                      <a:pt x="225" y="23"/>
                    </a:lnTo>
                    <a:lnTo>
                      <a:pt x="232" y="15"/>
                    </a:lnTo>
                    <a:lnTo>
                      <a:pt x="232" y="23"/>
                    </a:lnTo>
                    <a:lnTo>
                      <a:pt x="232" y="8"/>
                    </a:lnTo>
                    <a:lnTo>
                      <a:pt x="232" y="15"/>
                    </a:lnTo>
                    <a:lnTo>
                      <a:pt x="240" y="23"/>
                    </a:lnTo>
                    <a:lnTo>
                      <a:pt x="240" y="23"/>
                    </a:lnTo>
                    <a:lnTo>
                      <a:pt x="240" y="8"/>
                    </a:lnTo>
                    <a:lnTo>
                      <a:pt x="240" y="15"/>
                    </a:lnTo>
                    <a:lnTo>
                      <a:pt x="247" y="23"/>
                    </a:lnTo>
                    <a:lnTo>
                      <a:pt x="247" y="8"/>
                    </a:lnTo>
                    <a:lnTo>
                      <a:pt x="247" y="15"/>
                    </a:lnTo>
                    <a:lnTo>
                      <a:pt x="255" y="23"/>
                    </a:lnTo>
                    <a:lnTo>
                      <a:pt x="255" y="23"/>
                    </a:lnTo>
                    <a:lnTo>
                      <a:pt x="255" y="15"/>
                    </a:lnTo>
                    <a:lnTo>
                      <a:pt x="255" y="15"/>
                    </a:lnTo>
                    <a:lnTo>
                      <a:pt x="262" y="23"/>
                    </a:lnTo>
                    <a:lnTo>
                      <a:pt x="262" y="23"/>
                    </a:lnTo>
                    <a:lnTo>
                      <a:pt x="262" y="15"/>
                    </a:lnTo>
                    <a:lnTo>
                      <a:pt x="262" y="15"/>
                    </a:lnTo>
                    <a:lnTo>
                      <a:pt x="270" y="23"/>
                    </a:lnTo>
                    <a:lnTo>
                      <a:pt x="270" y="23"/>
                    </a:lnTo>
                    <a:lnTo>
                      <a:pt x="270" y="15"/>
                    </a:lnTo>
                    <a:lnTo>
                      <a:pt x="270" y="15"/>
                    </a:lnTo>
                    <a:lnTo>
                      <a:pt x="277" y="23"/>
                    </a:lnTo>
                    <a:lnTo>
                      <a:pt x="277"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49" name="Freeform 125"/>
              <p:cNvSpPr>
                <a:spLocks/>
              </p:cNvSpPr>
              <p:nvPr/>
            </p:nvSpPr>
            <p:spPr bwMode="auto">
              <a:xfrm>
                <a:off x="697" y="2336"/>
                <a:ext cx="217" cy="113"/>
              </a:xfrm>
              <a:custGeom>
                <a:avLst/>
                <a:gdLst>
                  <a:gd name="T0" fmla="*/ 8 w 323"/>
                  <a:gd name="T1" fmla="*/ 38 h 113"/>
                  <a:gd name="T2" fmla="*/ 8 w 323"/>
                  <a:gd name="T3" fmla="*/ 30 h 113"/>
                  <a:gd name="T4" fmla="*/ 15 w 323"/>
                  <a:gd name="T5" fmla="*/ 23 h 113"/>
                  <a:gd name="T6" fmla="*/ 23 w 323"/>
                  <a:gd name="T7" fmla="*/ 38 h 113"/>
                  <a:gd name="T8" fmla="*/ 30 w 323"/>
                  <a:gd name="T9" fmla="*/ 38 h 113"/>
                  <a:gd name="T10" fmla="*/ 30 w 323"/>
                  <a:gd name="T11" fmla="*/ 30 h 113"/>
                  <a:gd name="T12" fmla="*/ 38 w 323"/>
                  <a:gd name="T13" fmla="*/ 8 h 113"/>
                  <a:gd name="T14" fmla="*/ 45 w 323"/>
                  <a:gd name="T15" fmla="*/ 45 h 113"/>
                  <a:gd name="T16" fmla="*/ 53 w 323"/>
                  <a:gd name="T17" fmla="*/ 38 h 113"/>
                  <a:gd name="T18" fmla="*/ 53 w 323"/>
                  <a:gd name="T19" fmla="*/ 30 h 113"/>
                  <a:gd name="T20" fmla="*/ 60 w 323"/>
                  <a:gd name="T21" fmla="*/ 30 h 113"/>
                  <a:gd name="T22" fmla="*/ 68 w 323"/>
                  <a:gd name="T23" fmla="*/ 30 h 113"/>
                  <a:gd name="T24" fmla="*/ 75 w 323"/>
                  <a:gd name="T25" fmla="*/ 30 h 113"/>
                  <a:gd name="T26" fmla="*/ 83 w 323"/>
                  <a:gd name="T27" fmla="*/ 38 h 113"/>
                  <a:gd name="T28" fmla="*/ 90 w 323"/>
                  <a:gd name="T29" fmla="*/ 38 h 113"/>
                  <a:gd name="T30" fmla="*/ 90 w 323"/>
                  <a:gd name="T31" fmla="*/ 30 h 113"/>
                  <a:gd name="T32" fmla="*/ 98 w 323"/>
                  <a:gd name="T33" fmla="*/ 30 h 113"/>
                  <a:gd name="T34" fmla="*/ 105 w 323"/>
                  <a:gd name="T35" fmla="*/ 30 h 113"/>
                  <a:gd name="T36" fmla="*/ 113 w 323"/>
                  <a:gd name="T37" fmla="*/ 38 h 113"/>
                  <a:gd name="T38" fmla="*/ 120 w 323"/>
                  <a:gd name="T39" fmla="*/ 38 h 113"/>
                  <a:gd name="T40" fmla="*/ 120 w 323"/>
                  <a:gd name="T41" fmla="*/ 30 h 113"/>
                  <a:gd name="T42" fmla="*/ 128 w 323"/>
                  <a:gd name="T43" fmla="*/ 30 h 113"/>
                  <a:gd name="T44" fmla="*/ 143 w 323"/>
                  <a:gd name="T45" fmla="*/ 30 h 113"/>
                  <a:gd name="T46" fmla="*/ 165 w 323"/>
                  <a:gd name="T47" fmla="*/ 38 h 113"/>
                  <a:gd name="T48" fmla="*/ 173 w 323"/>
                  <a:gd name="T49" fmla="*/ 38 h 113"/>
                  <a:gd name="T50" fmla="*/ 180 w 323"/>
                  <a:gd name="T51" fmla="*/ 38 h 113"/>
                  <a:gd name="T52" fmla="*/ 188 w 323"/>
                  <a:gd name="T53" fmla="*/ 38 h 113"/>
                  <a:gd name="T54" fmla="*/ 195 w 323"/>
                  <a:gd name="T55" fmla="*/ 38 h 113"/>
                  <a:gd name="T56" fmla="*/ 195 w 323"/>
                  <a:gd name="T57" fmla="*/ 30 h 113"/>
                  <a:gd name="T58" fmla="*/ 203 w 323"/>
                  <a:gd name="T59" fmla="*/ 0 h 113"/>
                  <a:gd name="T60" fmla="*/ 210 w 323"/>
                  <a:gd name="T61" fmla="*/ 38 h 113"/>
                  <a:gd name="T62" fmla="*/ 218 w 323"/>
                  <a:gd name="T63" fmla="*/ 38 h 113"/>
                  <a:gd name="T64" fmla="*/ 218 w 323"/>
                  <a:gd name="T65" fmla="*/ 30 h 113"/>
                  <a:gd name="T66" fmla="*/ 225 w 323"/>
                  <a:gd name="T67" fmla="*/ 30 h 113"/>
                  <a:gd name="T68" fmla="*/ 255 w 323"/>
                  <a:gd name="T69" fmla="*/ 30 h 113"/>
                  <a:gd name="T70" fmla="*/ 255 w 323"/>
                  <a:gd name="T71" fmla="*/ 30 h 113"/>
                  <a:gd name="T72" fmla="*/ 270 w 323"/>
                  <a:gd name="T73" fmla="*/ 30 h 113"/>
                  <a:gd name="T74" fmla="*/ 285 w 323"/>
                  <a:gd name="T75" fmla="*/ 30 h 113"/>
                  <a:gd name="T76" fmla="*/ 300 w 323"/>
                  <a:gd name="T77" fmla="*/ 38 h 113"/>
                  <a:gd name="T78" fmla="*/ 308 w 323"/>
                  <a:gd name="T79" fmla="*/ 38 h 113"/>
                  <a:gd name="T80" fmla="*/ 308 w 323"/>
                  <a:gd name="T81" fmla="*/ 38 h 113"/>
                  <a:gd name="T82" fmla="*/ 315 w 323"/>
                  <a:gd name="T83" fmla="*/ 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113">
                    <a:moveTo>
                      <a:pt x="0" y="38"/>
                    </a:moveTo>
                    <a:lnTo>
                      <a:pt x="0" y="30"/>
                    </a:lnTo>
                    <a:lnTo>
                      <a:pt x="8" y="38"/>
                    </a:lnTo>
                    <a:lnTo>
                      <a:pt x="8" y="38"/>
                    </a:lnTo>
                    <a:lnTo>
                      <a:pt x="8" y="30"/>
                    </a:lnTo>
                    <a:lnTo>
                      <a:pt x="8" y="30"/>
                    </a:lnTo>
                    <a:lnTo>
                      <a:pt x="15" y="38"/>
                    </a:lnTo>
                    <a:lnTo>
                      <a:pt x="15" y="38"/>
                    </a:lnTo>
                    <a:lnTo>
                      <a:pt x="15" y="23"/>
                    </a:lnTo>
                    <a:lnTo>
                      <a:pt x="15" y="30"/>
                    </a:lnTo>
                    <a:lnTo>
                      <a:pt x="23" y="38"/>
                    </a:lnTo>
                    <a:lnTo>
                      <a:pt x="23" y="38"/>
                    </a:lnTo>
                    <a:lnTo>
                      <a:pt x="23" y="30"/>
                    </a:lnTo>
                    <a:lnTo>
                      <a:pt x="23" y="30"/>
                    </a:lnTo>
                    <a:lnTo>
                      <a:pt x="30" y="38"/>
                    </a:lnTo>
                    <a:lnTo>
                      <a:pt x="30" y="45"/>
                    </a:lnTo>
                    <a:lnTo>
                      <a:pt x="30" y="15"/>
                    </a:lnTo>
                    <a:lnTo>
                      <a:pt x="30" y="30"/>
                    </a:lnTo>
                    <a:lnTo>
                      <a:pt x="38" y="38"/>
                    </a:lnTo>
                    <a:lnTo>
                      <a:pt x="38" y="53"/>
                    </a:lnTo>
                    <a:lnTo>
                      <a:pt x="38" y="8"/>
                    </a:lnTo>
                    <a:lnTo>
                      <a:pt x="38" y="30"/>
                    </a:lnTo>
                    <a:lnTo>
                      <a:pt x="45" y="38"/>
                    </a:lnTo>
                    <a:lnTo>
                      <a:pt x="45" y="45"/>
                    </a:lnTo>
                    <a:lnTo>
                      <a:pt x="45" y="23"/>
                    </a:lnTo>
                    <a:lnTo>
                      <a:pt x="45" y="30"/>
                    </a:lnTo>
                    <a:lnTo>
                      <a:pt x="53" y="38"/>
                    </a:lnTo>
                    <a:lnTo>
                      <a:pt x="53" y="53"/>
                    </a:lnTo>
                    <a:lnTo>
                      <a:pt x="53" y="15"/>
                    </a:lnTo>
                    <a:lnTo>
                      <a:pt x="53" y="30"/>
                    </a:lnTo>
                    <a:lnTo>
                      <a:pt x="60" y="38"/>
                    </a:lnTo>
                    <a:lnTo>
                      <a:pt x="60" y="30"/>
                    </a:lnTo>
                    <a:lnTo>
                      <a:pt x="60" y="30"/>
                    </a:lnTo>
                    <a:lnTo>
                      <a:pt x="68" y="38"/>
                    </a:lnTo>
                    <a:lnTo>
                      <a:pt x="68" y="30"/>
                    </a:lnTo>
                    <a:lnTo>
                      <a:pt x="68" y="30"/>
                    </a:lnTo>
                    <a:lnTo>
                      <a:pt x="75" y="38"/>
                    </a:lnTo>
                    <a:lnTo>
                      <a:pt x="75" y="38"/>
                    </a:lnTo>
                    <a:lnTo>
                      <a:pt x="75" y="30"/>
                    </a:lnTo>
                    <a:lnTo>
                      <a:pt x="75" y="30"/>
                    </a:lnTo>
                    <a:lnTo>
                      <a:pt x="83" y="38"/>
                    </a:lnTo>
                    <a:lnTo>
                      <a:pt x="83" y="38"/>
                    </a:lnTo>
                    <a:lnTo>
                      <a:pt x="83" y="23"/>
                    </a:lnTo>
                    <a:lnTo>
                      <a:pt x="83" y="30"/>
                    </a:lnTo>
                    <a:lnTo>
                      <a:pt x="90" y="38"/>
                    </a:lnTo>
                    <a:lnTo>
                      <a:pt x="90" y="38"/>
                    </a:lnTo>
                    <a:lnTo>
                      <a:pt x="90" y="30"/>
                    </a:lnTo>
                    <a:lnTo>
                      <a:pt x="90" y="30"/>
                    </a:lnTo>
                    <a:lnTo>
                      <a:pt x="98" y="38"/>
                    </a:lnTo>
                    <a:lnTo>
                      <a:pt x="98" y="30"/>
                    </a:lnTo>
                    <a:lnTo>
                      <a:pt x="98" y="30"/>
                    </a:lnTo>
                    <a:lnTo>
                      <a:pt x="105" y="38"/>
                    </a:lnTo>
                    <a:lnTo>
                      <a:pt x="105" y="38"/>
                    </a:lnTo>
                    <a:lnTo>
                      <a:pt x="105" y="30"/>
                    </a:lnTo>
                    <a:lnTo>
                      <a:pt x="105" y="30"/>
                    </a:lnTo>
                    <a:lnTo>
                      <a:pt x="113" y="38"/>
                    </a:lnTo>
                    <a:lnTo>
                      <a:pt x="113" y="38"/>
                    </a:lnTo>
                    <a:lnTo>
                      <a:pt x="113" y="30"/>
                    </a:lnTo>
                    <a:lnTo>
                      <a:pt x="113" y="30"/>
                    </a:lnTo>
                    <a:lnTo>
                      <a:pt x="120" y="38"/>
                    </a:lnTo>
                    <a:lnTo>
                      <a:pt x="120" y="38"/>
                    </a:lnTo>
                    <a:lnTo>
                      <a:pt x="120" y="30"/>
                    </a:lnTo>
                    <a:lnTo>
                      <a:pt x="120" y="30"/>
                    </a:lnTo>
                    <a:lnTo>
                      <a:pt x="128" y="38"/>
                    </a:lnTo>
                    <a:lnTo>
                      <a:pt x="128" y="38"/>
                    </a:lnTo>
                    <a:lnTo>
                      <a:pt x="128" y="30"/>
                    </a:lnTo>
                    <a:lnTo>
                      <a:pt x="128" y="30"/>
                    </a:lnTo>
                    <a:lnTo>
                      <a:pt x="135" y="30"/>
                    </a:lnTo>
                    <a:lnTo>
                      <a:pt x="143" y="30"/>
                    </a:lnTo>
                    <a:lnTo>
                      <a:pt x="150" y="30"/>
                    </a:lnTo>
                    <a:lnTo>
                      <a:pt x="158" y="30"/>
                    </a:lnTo>
                    <a:lnTo>
                      <a:pt x="165" y="38"/>
                    </a:lnTo>
                    <a:lnTo>
                      <a:pt x="165" y="30"/>
                    </a:lnTo>
                    <a:lnTo>
                      <a:pt x="173" y="38"/>
                    </a:lnTo>
                    <a:lnTo>
                      <a:pt x="173" y="38"/>
                    </a:lnTo>
                    <a:lnTo>
                      <a:pt x="173" y="30"/>
                    </a:lnTo>
                    <a:lnTo>
                      <a:pt x="173" y="30"/>
                    </a:lnTo>
                    <a:lnTo>
                      <a:pt x="180" y="38"/>
                    </a:lnTo>
                    <a:lnTo>
                      <a:pt x="180" y="38"/>
                    </a:lnTo>
                    <a:lnTo>
                      <a:pt x="180" y="30"/>
                    </a:lnTo>
                    <a:lnTo>
                      <a:pt x="188" y="38"/>
                    </a:lnTo>
                    <a:lnTo>
                      <a:pt x="188" y="38"/>
                    </a:lnTo>
                    <a:lnTo>
                      <a:pt x="188" y="30"/>
                    </a:lnTo>
                    <a:lnTo>
                      <a:pt x="195" y="38"/>
                    </a:lnTo>
                    <a:lnTo>
                      <a:pt x="195" y="60"/>
                    </a:lnTo>
                    <a:lnTo>
                      <a:pt x="195" y="15"/>
                    </a:lnTo>
                    <a:lnTo>
                      <a:pt x="195" y="30"/>
                    </a:lnTo>
                    <a:lnTo>
                      <a:pt x="203" y="38"/>
                    </a:lnTo>
                    <a:lnTo>
                      <a:pt x="203" y="83"/>
                    </a:lnTo>
                    <a:lnTo>
                      <a:pt x="203" y="0"/>
                    </a:lnTo>
                    <a:lnTo>
                      <a:pt x="203" y="30"/>
                    </a:lnTo>
                    <a:lnTo>
                      <a:pt x="210" y="38"/>
                    </a:lnTo>
                    <a:lnTo>
                      <a:pt x="210" y="38"/>
                    </a:lnTo>
                    <a:lnTo>
                      <a:pt x="210" y="23"/>
                    </a:lnTo>
                    <a:lnTo>
                      <a:pt x="210" y="30"/>
                    </a:lnTo>
                    <a:lnTo>
                      <a:pt x="218" y="38"/>
                    </a:lnTo>
                    <a:lnTo>
                      <a:pt x="218" y="83"/>
                    </a:lnTo>
                    <a:lnTo>
                      <a:pt x="218" y="0"/>
                    </a:lnTo>
                    <a:lnTo>
                      <a:pt x="218" y="30"/>
                    </a:lnTo>
                    <a:lnTo>
                      <a:pt x="225" y="38"/>
                    </a:lnTo>
                    <a:lnTo>
                      <a:pt x="225" y="38"/>
                    </a:lnTo>
                    <a:lnTo>
                      <a:pt x="225" y="30"/>
                    </a:lnTo>
                    <a:lnTo>
                      <a:pt x="233" y="30"/>
                    </a:lnTo>
                    <a:lnTo>
                      <a:pt x="240" y="30"/>
                    </a:lnTo>
                    <a:lnTo>
                      <a:pt x="255" y="30"/>
                    </a:lnTo>
                    <a:lnTo>
                      <a:pt x="255" y="38"/>
                    </a:lnTo>
                    <a:lnTo>
                      <a:pt x="255" y="30"/>
                    </a:lnTo>
                    <a:lnTo>
                      <a:pt x="255" y="30"/>
                    </a:lnTo>
                    <a:lnTo>
                      <a:pt x="263" y="30"/>
                    </a:lnTo>
                    <a:lnTo>
                      <a:pt x="278" y="30"/>
                    </a:lnTo>
                    <a:lnTo>
                      <a:pt x="270" y="30"/>
                    </a:lnTo>
                    <a:lnTo>
                      <a:pt x="278" y="30"/>
                    </a:lnTo>
                    <a:lnTo>
                      <a:pt x="293" y="30"/>
                    </a:lnTo>
                    <a:lnTo>
                      <a:pt x="285" y="30"/>
                    </a:lnTo>
                    <a:lnTo>
                      <a:pt x="293" y="30"/>
                    </a:lnTo>
                    <a:lnTo>
                      <a:pt x="300" y="38"/>
                    </a:lnTo>
                    <a:lnTo>
                      <a:pt x="300" y="38"/>
                    </a:lnTo>
                    <a:lnTo>
                      <a:pt x="300" y="30"/>
                    </a:lnTo>
                    <a:lnTo>
                      <a:pt x="300" y="30"/>
                    </a:lnTo>
                    <a:lnTo>
                      <a:pt x="308" y="38"/>
                    </a:lnTo>
                    <a:lnTo>
                      <a:pt x="308" y="38"/>
                    </a:lnTo>
                    <a:lnTo>
                      <a:pt x="308" y="30"/>
                    </a:lnTo>
                    <a:lnTo>
                      <a:pt x="308" y="38"/>
                    </a:lnTo>
                    <a:lnTo>
                      <a:pt x="315" y="45"/>
                    </a:lnTo>
                    <a:lnTo>
                      <a:pt x="315" y="113"/>
                    </a:lnTo>
                    <a:lnTo>
                      <a:pt x="315" y="8"/>
                    </a:lnTo>
                    <a:lnTo>
                      <a:pt x="315" y="30"/>
                    </a:lnTo>
                    <a:lnTo>
                      <a:pt x="323"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0" name="Freeform 126"/>
              <p:cNvSpPr>
                <a:spLocks/>
              </p:cNvSpPr>
              <p:nvPr/>
            </p:nvSpPr>
            <p:spPr bwMode="auto">
              <a:xfrm>
                <a:off x="914" y="2351"/>
                <a:ext cx="227" cy="53"/>
              </a:xfrm>
              <a:custGeom>
                <a:avLst/>
                <a:gdLst>
                  <a:gd name="T0" fmla="*/ 0 w 337"/>
                  <a:gd name="T1" fmla="*/ 15 h 53"/>
                  <a:gd name="T2" fmla="*/ 7 w 337"/>
                  <a:gd name="T3" fmla="*/ 23 h 53"/>
                  <a:gd name="T4" fmla="*/ 22 w 337"/>
                  <a:gd name="T5" fmla="*/ 15 h 53"/>
                  <a:gd name="T6" fmla="*/ 30 w 337"/>
                  <a:gd name="T7" fmla="*/ 15 h 53"/>
                  <a:gd name="T8" fmla="*/ 37 w 337"/>
                  <a:gd name="T9" fmla="*/ 15 h 53"/>
                  <a:gd name="T10" fmla="*/ 45 w 337"/>
                  <a:gd name="T11" fmla="*/ 30 h 53"/>
                  <a:gd name="T12" fmla="*/ 52 w 337"/>
                  <a:gd name="T13" fmla="*/ 23 h 53"/>
                  <a:gd name="T14" fmla="*/ 52 w 337"/>
                  <a:gd name="T15" fmla="*/ 15 h 53"/>
                  <a:gd name="T16" fmla="*/ 60 w 337"/>
                  <a:gd name="T17" fmla="*/ 8 h 53"/>
                  <a:gd name="T18" fmla="*/ 67 w 337"/>
                  <a:gd name="T19" fmla="*/ 23 h 53"/>
                  <a:gd name="T20" fmla="*/ 75 w 337"/>
                  <a:gd name="T21" fmla="*/ 23 h 53"/>
                  <a:gd name="T22" fmla="*/ 82 w 337"/>
                  <a:gd name="T23" fmla="*/ 23 h 53"/>
                  <a:gd name="T24" fmla="*/ 82 w 337"/>
                  <a:gd name="T25" fmla="*/ 15 h 53"/>
                  <a:gd name="T26" fmla="*/ 90 w 337"/>
                  <a:gd name="T27" fmla="*/ 15 h 53"/>
                  <a:gd name="T28" fmla="*/ 97 w 337"/>
                  <a:gd name="T29" fmla="*/ 23 h 53"/>
                  <a:gd name="T30" fmla="*/ 105 w 337"/>
                  <a:gd name="T31" fmla="*/ 23 h 53"/>
                  <a:gd name="T32" fmla="*/ 112 w 337"/>
                  <a:gd name="T33" fmla="*/ 23 h 53"/>
                  <a:gd name="T34" fmla="*/ 120 w 337"/>
                  <a:gd name="T35" fmla="*/ 15 h 53"/>
                  <a:gd name="T36" fmla="*/ 135 w 337"/>
                  <a:gd name="T37" fmla="*/ 15 h 53"/>
                  <a:gd name="T38" fmla="*/ 150 w 337"/>
                  <a:gd name="T39" fmla="*/ 23 h 53"/>
                  <a:gd name="T40" fmla="*/ 157 w 337"/>
                  <a:gd name="T41" fmla="*/ 23 h 53"/>
                  <a:gd name="T42" fmla="*/ 157 w 337"/>
                  <a:gd name="T43" fmla="*/ 15 h 53"/>
                  <a:gd name="T44" fmla="*/ 165 w 337"/>
                  <a:gd name="T45" fmla="*/ 15 h 53"/>
                  <a:gd name="T46" fmla="*/ 180 w 337"/>
                  <a:gd name="T47" fmla="*/ 23 h 53"/>
                  <a:gd name="T48" fmla="*/ 187 w 337"/>
                  <a:gd name="T49" fmla="*/ 23 h 53"/>
                  <a:gd name="T50" fmla="*/ 195 w 337"/>
                  <a:gd name="T51" fmla="*/ 23 h 53"/>
                  <a:gd name="T52" fmla="*/ 202 w 337"/>
                  <a:gd name="T53" fmla="*/ 23 h 53"/>
                  <a:gd name="T54" fmla="*/ 210 w 337"/>
                  <a:gd name="T55" fmla="*/ 23 h 53"/>
                  <a:gd name="T56" fmla="*/ 225 w 337"/>
                  <a:gd name="T57" fmla="*/ 15 h 53"/>
                  <a:gd name="T58" fmla="*/ 240 w 337"/>
                  <a:gd name="T59" fmla="*/ 15 h 53"/>
                  <a:gd name="T60" fmla="*/ 240 w 337"/>
                  <a:gd name="T61" fmla="*/ 15 h 53"/>
                  <a:gd name="T62" fmla="*/ 255 w 337"/>
                  <a:gd name="T63" fmla="*/ 23 h 53"/>
                  <a:gd name="T64" fmla="*/ 262 w 337"/>
                  <a:gd name="T65" fmla="*/ 23 h 53"/>
                  <a:gd name="T66" fmla="*/ 270 w 337"/>
                  <a:gd name="T67" fmla="*/ 23 h 53"/>
                  <a:gd name="T68" fmla="*/ 277 w 337"/>
                  <a:gd name="T69" fmla="*/ 23 h 53"/>
                  <a:gd name="T70" fmla="*/ 285 w 337"/>
                  <a:gd name="T71" fmla="*/ 23 h 53"/>
                  <a:gd name="T72" fmla="*/ 292 w 337"/>
                  <a:gd name="T73" fmla="*/ 23 h 53"/>
                  <a:gd name="T74" fmla="*/ 300 w 337"/>
                  <a:gd name="T75" fmla="*/ 15 h 53"/>
                  <a:gd name="T76" fmla="*/ 315 w 337"/>
                  <a:gd name="T77" fmla="*/ 15 h 53"/>
                  <a:gd name="T78" fmla="*/ 322 w 337"/>
                  <a:gd name="T79" fmla="*/ 15 h 53"/>
                  <a:gd name="T80" fmla="*/ 330 w 337"/>
                  <a:gd name="T81" fmla="*/ 15 h 53"/>
                  <a:gd name="T82" fmla="*/ 337 w 337"/>
                  <a:gd name="T83" fmla="*/ 2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 h="53">
                    <a:moveTo>
                      <a:pt x="0" y="23"/>
                    </a:moveTo>
                    <a:lnTo>
                      <a:pt x="0" y="23"/>
                    </a:lnTo>
                    <a:lnTo>
                      <a:pt x="0" y="15"/>
                    </a:lnTo>
                    <a:lnTo>
                      <a:pt x="0" y="15"/>
                    </a:lnTo>
                    <a:lnTo>
                      <a:pt x="7" y="23"/>
                    </a:lnTo>
                    <a:lnTo>
                      <a:pt x="7" y="23"/>
                    </a:lnTo>
                    <a:lnTo>
                      <a:pt x="7" y="15"/>
                    </a:lnTo>
                    <a:lnTo>
                      <a:pt x="7" y="15"/>
                    </a:lnTo>
                    <a:lnTo>
                      <a:pt x="22" y="15"/>
                    </a:lnTo>
                    <a:lnTo>
                      <a:pt x="15" y="15"/>
                    </a:lnTo>
                    <a:lnTo>
                      <a:pt x="22" y="15"/>
                    </a:lnTo>
                    <a:lnTo>
                      <a:pt x="30" y="15"/>
                    </a:lnTo>
                    <a:lnTo>
                      <a:pt x="37" y="23"/>
                    </a:lnTo>
                    <a:lnTo>
                      <a:pt x="37" y="23"/>
                    </a:lnTo>
                    <a:lnTo>
                      <a:pt x="37" y="15"/>
                    </a:lnTo>
                    <a:lnTo>
                      <a:pt x="37" y="15"/>
                    </a:lnTo>
                    <a:lnTo>
                      <a:pt x="45" y="23"/>
                    </a:lnTo>
                    <a:lnTo>
                      <a:pt x="45" y="30"/>
                    </a:lnTo>
                    <a:lnTo>
                      <a:pt x="45" y="0"/>
                    </a:lnTo>
                    <a:lnTo>
                      <a:pt x="45" y="15"/>
                    </a:lnTo>
                    <a:lnTo>
                      <a:pt x="52" y="23"/>
                    </a:lnTo>
                    <a:lnTo>
                      <a:pt x="52" y="53"/>
                    </a:lnTo>
                    <a:lnTo>
                      <a:pt x="52" y="8"/>
                    </a:lnTo>
                    <a:lnTo>
                      <a:pt x="52" y="15"/>
                    </a:lnTo>
                    <a:lnTo>
                      <a:pt x="60" y="23"/>
                    </a:lnTo>
                    <a:lnTo>
                      <a:pt x="60" y="38"/>
                    </a:lnTo>
                    <a:lnTo>
                      <a:pt x="60" y="8"/>
                    </a:lnTo>
                    <a:lnTo>
                      <a:pt x="60" y="15"/>
                    </a:lnTo>
                    <a:lnTo>
                      <a:pt x="67" y="8"/>
                    </a:lnTo>
                    <a:lnTo>
                      <a:pt x="67" y="23"/>
                    </a:lnTo>
                    <a:lnTo>
                      <a:pt x="67" y="15"/>
                    </a:lnTo>
                    <a:lnTo>
                      <a:pt x="75" y="23"/>
                    </a:lnTo>
                    <a:lnTo>
                      <a:pt x="75" y="23"/>
                    </a:lnTo>
                    <a:lnTo>
                      <a:pt x="75" y="15"/>
                    </a:lnTo>
                    <a:lnTo>
                      <a:pt x="75" y="15"/>
                    </a:lnTo>
                    <a:lnTo>
                      <a:pt x="82" y="23"/>
                    </a:lnTo>
                    <a:lnTo>
                      <a:pt x="82" y="23"/>
                    </a:lnTo>
                    <a:lnTo>
                      <a:pt x="82" y="8"/>
                    </a:lnTo>
                    <a:lnTo>
                      <a:pt x="82" y="15"/>
                    </a:lnTo>
                    <a:lnTo>
                      <a:pt x="90" y="23"/>
                    </a:lnTo>
                    <a:lnTo>
                      <a:pt x="90" y="23"/>
                    </a:lnTo>
                    <a:lnTo>
                      <a:pt x="90" y="15"/>
                    </a:lnTo>
                    <a:lnTo>
                      <a:pt x="90" y="15"/>
                    </a:lnTo>
                    <a:lnTo>
                      <a:pt x="97" y="23"/>
                    </a:lnTo>
                    <a:lnTo>
                      <a:pt x="97" y="23"/>
                    </a:lnTo>
                    <a:lnTo>
                      <a:pt x="97" y="15"/>
                    </a:lnTo>
                    <a:lnTo>
                      <a:pt x="97" y="15"/>
                    </a:lnTo>
                    <a:lnTo>
                      <a:pt x="105" y="23"/>
                    </a:lnTo>
                    <a:lnTo>
                      <a:pt x="105" y="23"/>
                    </a:lnTo>
                    <a:lnTo>
                      <a:pt x="105" y="15"/>
                    </a:lnTo>
                    <a:lnTo>
                      <a:pt x="112" y="23"/>
                    </a:lnTo>
                    <a:lnTo>
                      <a:pt x="112" y="15"/>
                    </a:lnTo>
                    <a:lnTo>
                      <a:pt x="112" y="15"/>
                    </a:lnTo>
                    <a:lnTo>
                      <a:pt x="120" y="15"/>
                    </a:lnTo>
                    <a:lnTo>
                      <a:pt x="127" y="15"/>
                    </a:lnTo>
                    <a:lnTo>
                      <a:pt x="142" y="15"/>
                    </a:lnTo>
                    <a:lnTo>
                      <a:pt x="135" y="15"/>
                    </a:lnTo>
                    <a:lnTo>
                      <a:pt x="142" y="15"/>
                    </a:lnTo>
                    <a:lnTo>
                      <a:pt x="150" y="23"/>
                    </a:lnTo>
                    <a:lnTo>
                      <a:pt x="150" y="23"/>
                    </a:lnTo>
                    <a:lnTo>
                      <a:pt x="150" y="8"/>
                    </a:lnTo>
                    <a:lnTo>
                      <a:pt x="150" y="15"/>
                    </a:lnTo>
                    <a:lnTo>
                      <a:pt x="157" y="23"/>
                    </a:lnTo>
                    <a:lnTo>
                      <a:pt x="157" y="23"/>
                    </a:lnTo>
                    <a:lnTo>
                      <a:pt x="157" y="8"/>
                    </a:lnTo>
                    <a:lnTo>
                      <a:pt x="157" y="15"/>
                    </a:lnTo>
                    <a:lnTo>
                      <a:pt x="165" y="23"/>
                    </a:lnTo>
                    <a:lnTo>
                      <a:pt x="165" y="15"/>
                    </a:lnTo>
                    <a:lnTo>
                      <a:pt x="165" y="15"/>
                    </a:lnTo>
                    <a:lnTo>
                      <a:pt x="172" y="23"/>
                    </a:lnTo>
                    <a:lnTo>
                      <a:pt x="172" y="15"/>
                    </a:lnTo>
                    <a:lnTo>
                      <a:pt x="180" y="23"/>
                    </a:lnTo>
                    <a:lnTo>
                      <a:pt x="180" y="23"/>
                    </a:lnTo>
                    <a:lnTo>
                      <a:pt x="180" y="15"/>
                    </a:lnTo>
                    <a:lnTo>
                      <a:pt x="187" y="23"/>
                    </a:lnTo>
                    <a:lnTo>
                      <a:pt x="187" y="15"/>
                    </a:lnTo>
                    <a:lnTo>
                      <a:pt x="187" y="15"/>
                    </a:lnTo>
                    <a:lnTo>
                      <a:pt x="195" y="23"/>
                    </a:lnTo>
                    <a:lnTo>
                      <a:pt x="195" y="23"/>
                    </a:lnTo>
                    <a:lnTo>
                      <a:pt x="195" y="15"/>
                    </a:lnTo>
                    <a:lnTo>
                      <a:pt x="202" y="23"/>
                    </a:lnTo>
                    <a:lnTo>
                      <a:pt x="202" y="15"/>
                    </a:lnTo>
                    <a:lnTo>
                      <a:pt x="202" y="15"/>
                    </a:lnTo>
                    <a:lnTo>
                      <a:pt x="210" y="23"/>
                    </a:lnTo>
                    <a:lnTo>
                      <a:pt x="210" y="15"/>
                    </a:lnTo>
                    <a:lnTo>
                      <a:pt x="210" y="15"/>
                    </a:lnTo>
                    <a:lnTo>
                      <a:pt x="225" y="15"/>
                    </a:lnTo>
                    <a:lnTo>
                      <a:pt x="217" y="15"/>
                    </a:lnTo>
                    <a:lnTo>
                      <a:pt x="225" y="15"/>
                    </a:lnTo>
                    <a:lnTo>
                      <a:pt x="240" y="15"/>
                    </a:lnTo>
                    <a:lnTo>
                      <a:pt x="240" y="23"/>
                    </a:lnTo>
                    <a:lnTo>
                      <a:pt x="232" y="15"/>
                    </a:lnTo>
                    <a:lnTo>
                      <a:pt x="240" y="15"/>
                    </a:lnTo>
                    <a:lnTo>
                      <a:pt x="247" y="15"/>
                    </a:lnTo>
                    <a:lnTo>
                      <a:pt x="255" y="23"/>
                    </a:lnTo>
                    <a:lnTo>
                      <a:pt x="255" y="23"/>
                    </a:lnTo>
                    <a:lnTo>
                      <a:pt x="255" y="15"/>
                    </a:lnTo>
                    <a:lnTo>
                      <a:pt x="255" y="15"/>
                    </a:lnTo>
                    <a:lnTo>
                      <a:pt x="262" y="23"/>
                    </a:lnTo>
                    <a:lnTo>
                      <a:pt x="262" y="15"/>
                    </a:lnTo>
                    <a:lnTo>
                      <a:pt x="262" y="15"/>
                    </a:lnTo>
                    <a:lnTo>
                      <a:pt x="270" y="23"/>
                    </a:lnTo>
                    <a:lnTo>
                      <a:pt x="270" y="15"/>
                    </a:lnTo>
                    <a:lnTo>
                      <a:pt x="277" y="8"/>
                    </a:lnTo>
                    <a:lnTo>
                      <a:pt x="277" y="23"/>
                    </a:lnTo>
                    <a:lnTo>
                      <a:pt x="277" y="15"/>
                    </a:lnTo>
                    <a:lnTo>
                      <a:pt x="285" y="23"/>
                    </a:lnTo>
                    <a:lnTo>
                      <a:pt x="285" y="23"/>
                    </a:lnTo>
                    <a:lnTo>
                      <a:pt x="285" y="15"/>
                    </a:lnTo>
                    <a:lnTo>
                      <a:pt x="292" y="23"/>
                    </a:lnTo>
                    <a:lnTo>
                      <a:pt x="292" y="23"/>
                    </a:lnTo>
                    <a:lnTo>
                      <a:pt x="292" y="15"/>
                    </a:lnTo>
                    <a:lnTo>
                      <a:pt x="292" y="15"/>
                    </a:lnTo>
                    <a:lnTo>
                      <a:pt x="300" y="15"/>
                    </a:lnTo>
                    <a:lnTo>
                      <a:pt x="315" y="15"/>
                    </a:lnTo>
                    <a:lnTo>
                      <a:pt x="315" y="23"/>
                    </a:lnTo>
                    <a:lnTo>
                      <a:pt x="315" y="15"/>
                    </a:lnTo>
                    <a:lnTo>
                      <a:pt x="322" y="23"/>
                    </a:lnTo>
                    <a:lnTo>
                      <a:pt x="322" y="23"/>
                    </a:lnTo>
                    <a:lnTo>
                      <a:pt x="322" y="15"/>
                    </a:lnTo>
                    <a:lnTo>
                      <a:pt x="322" y="15"/>
                    </a:lnTo>
                    <a:lnTo>
                      <a:pt x="330" y="23"/>
                    </a:lnTo>
                    <a:lnTo>
                      <a:pt x="330" y="15"/>
                    </a:lnTo>
                    <a:lnTo>
                      <a:pt x="330" y="15"/>
                    </a:lnTo>
                    <a:lnTo>
                      <a:pt x="337" y="23"/>
                    </a:lnTo>
                    <a:lnTo>
                      <a:pt x="337" y="23"/>
                    </a:lnTo>
                    <a:lnTo>
                      <a:pt x="337" y="8"/>
                    </a:lnTo>
                    <a:lnTo>
                      <a:pt x="337"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1" name="Freeform 127"/>
              <p:cNvSpPr>
                <a:spLocks/>
              </p:cNvSpPr>
              <p:nvPr/>
            </p:nvSpPr>
            <p:spPr bwMode="auto">
              <a:xfrm>
                <a:off x="1141" y="2344"/>
                <a:ext cx="181" cy="75"/>
              </a:xfrm>
              <a:custGeom>
                <a:avLst/>
                <a:gdLst>
                  <a:gd name="T0" fmla="*/ 8 w 270"/>
                  <a:gd name="T1" fmla="*/ 30 h 75"/>
                  <a:gd name="T2" fmla="*/ 15 w 270"/>
                  <a:gd name="T3" fmla="*/ 30 h 75"/>
                  <a:gd name="T4" fmla="*/ 23 w 270"/>
                  <a:gd name="T5" fmla="*/ 30 h 75"/>
                  <a:gd name="T6" fmla="*/ 30 w 270"/>
                  <a:gd name="T7" fmla="*/ 22 h 75"/>
                  <a:gd name="T8" fmla="*/ 45 w 270"/>
                  <a:gd name="T9" fmla="*/ 30 h 75"/>
                  <a:gd name="T10" fmla="*/ 45 w 270"/>
                  <a:gd name="T11" fmla="*/ 22 h 75"/>
                  <a:gd name="T12" fmla="*/ 60 w 270"/>
                  <a:gd name="T13" fmla="*/ 30 h 75"/>
                  <a:gd name="T14" fmla="*/ 60 w 270"/>
                  <a:gd name="T15" fmla="*/ 22 h 75"/>
                  <a:gd name="T16" fmla="*/ 68 w 270"/>
                  <a:gd name="T17" fmla="*/ 22 h 75"/>
                  <a:gd name="T18" fmla="*/ 75 w 270"/>
                  <a:gd name="T19" fmla="*/ 30 h 75"/>
                  <a:gd name="T20" fmla="*/ 83 w 270"/>
                  <a:gd name="T21" fmla="*/ 30 h 75"/>
                  <a:gd name="T22" fmla="*/ 83 w 270"/>
                  <a:gd name="T23" fmla="*/ 30 h 75"/>
                  <a:gd name="T24" fmla="*/ 90 w 270"/>
                  <a:gd name="T25" fmla="*/ 15 h 75"/>
                  <a:gd name="T26" fmla="*/ 98 w 270"/>
                  <a:gd name="T27" fmla="*/ 37 h 75"/>
                  <a:gd name="T28" fmla="*/ 105 w 270"/>
                  <a:gd name="T29" fmla="*/ 22 h 75"/>
                  <a:gd name="T30" fmla="*/ 105 w 270"/>
                  <a:gd name="T31" fmla="*/ 22 h 75"/>
                  <a:gd name="T32" fmla="*/ 113 w 270"/>
                  <a:gd name="T33" fmla="*/ 15 h 75"/>
                  <a:gd name="T34" fmla="*/ 120 w 270"/>
                  <a:gd name="T35" fmla="*/ 30 h 75"/>
                  <a:gd name="T36" fmla="*/ 128 w 270"/>
                  <a:gd name="T37" fmla="*/ 30 h 75"/>
                  <a:gd name="T38" fmla="*/ 128 w 270"/>
                  <a:gd name="T39" fmla="*/ 22 h 75"/>
                  <a:gd name="T40" fmla="*/ 135 w 270"/>
                  <a:gd name="T41" fmla="*/ 22 h 75"/>
                  <a:gd name="T42" fmla="*/ 143 w 270"/>
                  <a:gd name="T43" fmla="*/ 22 h 75"/>
                  <a:gd name="T44" fmla="*/ 158 w 270"/>
                  <a:gd name="T45" fmla="*/ 30 h 75"/>
                  <a:gd name="T46" fmla="*/ 165 w 270"/>
                  <a:gd name="T47" fmla="*/ 30 h 75"/>
                  <a:gd name="T48" fmla="*/ 165 w 270"/>
                  <a:gd name="T49" fmla="*/ 15 h 75"/>
                  <a:gd name="T50" fmla="*/ 173 w 270"/>
                  <a:gd name="T51" fmla="*/ 0 h 75"/>
                  <a:gd name="T52" fmla="*/ 180 w 270"/>
                  <a:gd name="T53" fmla="*/ 45 h 75"/>
                  <a:gd name="T54" fmla="*/ 188 w 270"/>
                  <a:gd name="T55" fmla="*/ 22 h 75"/>
                  <a:gd name="T56" fmla="*/ 195 w 270"/>
                  <a:gd name="T57" fmla="*/ 30 h 75"/>
                  <a:gd name="T58" fmla="*/ 195 w 270"/>
                  <a:gd name="T59" fmla="*/ 22 h 75"/>
                  <a:gd name="T60" fmla="*/ 203 w 270"/>
                  <a:gd name="T61" fmla="*/ 22 h 75"/>
                  <a:gd name="T62" fmla="*/ 210 w 270"/>
                  <a:gd name="T63" fmla="*/ 30 h 75"/>
                  <a:gd name="T64" fmla="*/ 218 w 270"/>
                  <a:gd name="T65" fmla="*/ 30 h 75"/>
                  <a:gd name="T66" fmla="*/ 218 w 270"/>
                  <a:gd name="T67" fmla="*/ 22 h 75"/>
                  <a:gd name="T68" fmla="*/ 225 w 270"/>
                  <a:gd name="T69" fmla="*/ 22 h 75"/>
                  <a:gd name="T70" fmla="*/ 233 w 270"/>
                  <a:gd name="T71" fmla="*/ 30 h 75"/>
                  <a:gd name="T72" fmla="*/ 240 w 270"/>
                  <a:gd name="T73" fmla="*/ 30 h 75"/>
                  <a:gd name="T74" fmla="*/ 240 w 270"/>
                  <a:gd name="T75" fmla="*/ 22 h 75"/>
                  <a:gd name="T76" fmla="*/ 248 w 270"/>
                  <a:gd name="T77" fmla="*/ 22 h 75"/>
                  <a:gd name="T78" fmla="*/ 255 w 270"/>
                  <a:gd name="T79" fmla="*/ 22 h 75"/>
                  <a:gd name="T80" fmla="*/ 263 w 270"/>
                  <a:gd name="T81" fmla="*/ 30 h 75"/>
                  <a:gd name="T82" fmla="*/ 270 w 27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75">
                    <a:moveTo>
                      <a:pt x="0" y="30"/>
                    </a:moveTo>
                    <a:lnTo>
                      <a:pt x="8" y="22"/>
                    </a:lnTo>
                    <a:lnTo>
                      <a:pt x="8" y="30"/>
                    </a:lnTo>
                    <a:lnTo>
                      <a:pt x="8" y="15"/>
                    </a:lnTo>
                    <a:lnTo>
                      <a:pt x="8" y="22"/>
                    </a:lnTo>
                    <a:lnTo>
                      <a:pt x="15" y="30"/>
                    </a:lnTo>
                    <a:lnTo>
                      <a:pt x="15" y="22"/>
                    </a:lnTo>
                    <a:lnTo>
                      <a:pt x="23" y="30"/>
                    </a:lnTo>
                    <a:lnTo>
                      <a:pt x="23" y="30"/>
                    </a:lnTo>
                    <a:lnTo>
                      <a:pt x="23" y="22"/>
                    </a:lnTo>
                    <a:lnTo>
                      <a:pt x="30" y="30"/>
                    </a:lnTo>
                    <a:lnTo>
                      <a:pt x="30" y="22"/>
                    </a:lnTo>
                    <a:lnTo>
                      <a:pt x="38" y="30"/>
                    </a:lnTo>
                    <a:lnTo>
                      <a:pt x="38" y="22"/>
                    </a:lnTo>
                    <a:lnTo>
                      <a:pt x="45" y="30"/>
                    </a:lnTo>
                    <a:lnTo>
                      <a:pt x="45" y="30"/>
                    </a:lnTo>
                    <a:lnTo>
                      <a:pt x="45" y="22"/>
                    </a:lnTo>
                    <a:lnTo>
                      <a:pt x="45" y="22"/>
                    </a:lnTo>
                    <a:lnTo>
                      <a:pt x="53" y="30"/>
                    </a:lnTo>
                    <a:lnTo>
                      <a:pt x="53" y="22"/>
                    </a:lnTo>
                    <a:lnTo>
                      <a:pt x="60" y="30"/>
                    </a:lnTo>
                    <a:lnTo>
                      <a:pt x="60" y="30"/>
                    </a:lnTo>
                    <a:lnTo>
                      <a:pt x="60" y="22"/>
                    </a:lnTo>
                    <a:lnTo>
                      <a:pt x="60" y="22"/>
                    </a:lnTo>
                    <a:lnTo>
                      <a:pt x="68" y="30"/>
                    </a:lnTo>
                    <a:lnTo>
                      <a:pt x="68" y="30"/>
                    </a:lnTo>
                    <a:lnTo>
                      <a:pt x="68" y="22"/>
                    </a:lnTo>
                    <a:lnTo>
                      <a:pt x="68" y="22"/>
                    </a:lnTo>
                    <a:lnTo>
                      <a:pt x="75" y="30"/>
                    </a:lnTo>
                    <a:lnTo>
                      <a:pt x="75" y="30"/>
                    </a:lnTo>
                    <a:lnTo>
                      <a:pt x="75" y="15"/>
                    </a:lnTo>
                    <a:lnTo>
                      <a:pt x="75" y="22"/>
                    </a:lnTo>
                    <a:lnTo>
                      <a:pt x="83" y="30"/>
                    </a:lnTo>
                    <a:lnTo>
                      <a:pt x="83" y="30"/>
                    </a:lnTo>
                    <a:lnTo>
                      <a:pt x="83" y="15"/>
                    </a:lnTo>
                    <a:lnTo>
                      <a:pt x="83" y="30"/>
                    </a:lnTo>
                    <a:lnTo>
                      <a:pt x="90" y="22"/>
                    </a:lnTo>
                    <a:lnTo>
                      <a:pt x="90" y="30"/>
                    </a:lnTo>
                    <a:lnTo>
                      <a:pt x="90" y="15"/>
                    </a:lnTo>
                    <a:lnTo>
                      <a:pt x="90" y="22"/>
                    </a:lnTo>
                    <a:lnTo>
                      <a:pt x="98" y="30"/>
                    </a:lnTo>
                    <a:lnTo>
                      <a:pt x="98" y="37"/>
                    </a:lnTo>
                    <a:lnTo>
                      <a:pt x="98" y="0"/>
                    </a:lnTo>
                    <a:lnTo>
                      <a:pt x="98" y="30"/>
                    </a:lnTo>
                    <a:lnTo>
                      <a:pt x="105" y="22"/>
                    </a:lnTo>
                    <a:lnTo>
                      <a:pt x="105" y="30"/>
                    </a:lnTo>
                    <a:lnTo>
                      <a:pt x="105" y="15"/>
                    </a:lnTo>
                    <a:lnTo>
                      <a:pt x="105" y="22"/>
                    </a:lnTo>
                    <a:lnTo>
                      <a:pt x="113" y="30"/>
                    </a:lnTo>
                    <a:lnTo>
                      <a:pt x="113" y="30"/>
                    </a:lnTo>
                    <a:lnTo>
                      <a:pt x="113" y="15"/>
                    </a:lnTo>
                    <a:lnTo>
                      <a:pt x="113" y="22"/>
                    </a:lnTo>
                    <a:lnTo>
                      <a:pt x="120" y="30"/>
                    </a:lnTo>
                    <a:lnTo>
                      <a:pt x="120" y="30"/>
                    </a:lnTo>
                    <a:lnTo>
                      <a:pt x="120" y="22"/>
                    </a:lnTo>
                    <a:lnTo>
                      <a:pt x="120" y="22"/>
                    </a:lnTo>
                    <a:lnTo>
                      <a:pt x="128" y="30"/>
                    </a:lnTo>
                    <a:lnTo>
                      <a:pt x="128" y="30"/>
                    </a:lnTo>
                    <a:lnTo>
                      <a:pt x="128" y="22"/>
                    </a:lnTo>
                    <a:lnTo>
                      <a:pt x="128" y="22"/>
                    </a:lnTo>
                    <a:lnTo>
                      <a:pt x="135" y="30"/>
                    </a:lnTo>
                    <a:lnTo>
                      <a:pt x="135" y="22"/>
                    </a:lnTo>
                    <a:lnTo>
                      <a:pt x="135" y="22"/>
                    </a:lnTo>
                    <a:lnTo>
                      <a:pt x="143" y="30"/>
                    </a:lnTo>
                    <a:lnTo>
                      <a:pt x="143" y="22"/>
                    </a:lnTo>
                    <a:lnTo>
                      <a:pt x="143" y="22"/>
                    </a:lnTo>
                    <a:lnTo>
                      <a:pt x="150" y="30"/>
                    </a:lnTo>
                    <a:lnTo>
                      <a:pt x="150" y="22"/>
                    </a:lnTo>
                    <a:lnTo>
                      <a:pt x="158" y="30"/>
                    </a:lnTo>
                    <a:lnTo>
                      <a:pt x="158" y="30"/>
                    </a:lnTo>
                    <a:lnTo>
                      <a:pt x="158" y="22"/>
                    </a:lnTo>
                    <a:lnTo>
                      <a:pt x="165" y="30"/>
                    </a:lnTo>
                    <a:lnTo>
                      <a:pt x="165" y="75"/>
                    </a:lnTo>
                    <a:lnTo>
                      <a:pt x="165" y="0"/>
                    </a:lnTo>
                    <a:lnTo>
                      <a:pt x="165" y="15"/>
                    </a:lnTo>
                    <a:lnTo>
                      <a:pt x="173" y="7"/>
                    </a:lnTo>
                    <a:lnTo>
                      <a:pt x="173" y="52"/>
                    </a:lnTo>
                    <a:lnTo>
                      <a:pt x="173" y="0"/>
                    </a:lnTo>
                    <a:lnTo>
                      <a:pt x="173" y="37"/>
                    </a:lnTo>
                    <a:lnTo>
                      <a:pt x="180" y="45"/>
                    </a:lnTo>
                    <a:lnTo>
                      <a:pt x="180" y="45"/>
                    </a:lnTo>
                    <a:lnTo>
                      <a:pt x="180" y="7"/>
                    </a:lnTo>
                    <a:lnTo>
                      <a:pt x="180" y="30"/>
                    </a:lnTo>
                    <a:lnTo>
                      <a:pt x="188" y="22"/>
                    </a:lnTo>
                    <a:lnTo>
                      <a:pt x="188" y="30"/>
                    </a:lnTo>
                    <a:lnTo>
                      <a:pt x="188" y="22"/>
                    </a:lnTo>
                    <a:lnTo>
                      <a:pt x="195" y="30"/>
                    </a:lnTo>
                    <a:lnTo>
                      <a:pt x="195" y="30"/>
                    </a:lnTo>
                    <a:lnTo>
                      <a:pt x="195" y="22"/>
                    </a:lnTo>
                    <a:lnTo>
                      <a:pt x="195" y="22"/>
                    </a:lnTo>
                    <a:lnTo>
                      <a:pt x="203" y="30"/>
                    </a:lnTo>
                    <a:lnTo>
                      <a:pt x="203" y="30"/>
                    </a:lnTo>
                    <a:lnTo>
                      <a:pt x="203" y="22"/>
                    </a:lnTo>
                    <a:lnTo>
                      <a:pt x="203" y="22"/>
                    </a:lnTo>
                    <a:lnTo>
                      <a:pt x="210" y="30"/>
                    </a:lnTo>
                    <a:lnTo>
                      <a:pt x="210" y="30"/>
                    </a:lnTo>
                    <a:lnTo>
                      <a:pt x="210" y="15"/>
                    </a:lnTo>
                    <a:lnTo>
                      <a:pt x="210" y="22"/>
                    </a:lnTo>
                    <a:lnTo>
                      <a:pt x="218" y="30"/>
                    </a:lnTo>
                    <a:lnTo>
                      <a:pt x="218" y="30"/>
                    </a:lnTo>
                    <a:lnTo>
                      <a:pt x="218" y="22"/>
                    </a:lnTo>
                    <a:lnTo>
                      <a:pt x="218" y="22"/>
                    </a:lnTo>
                    <a:lnTo>
                      <a:pt x="225" y="30"/>
                    </a:lnTo>
                    <a:lnTo>
                      <a:pt x="225" y="30"/>
                    </a:lnTo>
                    <a:lnTo>
                      <a:pt x="225" y="22"/>
                    </a:lnTo>
                    <a:lnTo>
                      <a:pt x="225" y="22"/>
                    </a:lnTo>
                    <a:lnTo>
                      <a:pt x="233" y="30"/>
                    </a:lnTo>
                    <a:lnTo>
                      <a:pt x="233" y="30"/>
                    </a:lnTo>
                    <a:lnTo>
                      <a:pt x="233" y="22"/>
                    </a:lnTo>
                    <a:lnTo>
                      <a:pt x="233" y="22"/>
                    </a:lnTo>
                    <a:lnTo>
                      <a:pt x="240" y="30"/>
                    </a:lnTo>
                    <a:lnTo>
                      <a:pt x="240" y="30"/>
                    </a:lnTo>
                    <a:lnTo>
                      <a:pt x="240" y="22"/>
                    </a:lnTo>
                    <a:lnTo>
                      <a:pt x="240" y="22"/>
                    </a:lnTo>
                    <a:lnTo>
                      <a:pt x="248" y="30"/>
                    </a:lnTo>
                    <a:lnTo>
                      <a:pt x="248" y="22"/>
                    </a:lnTo>
                    <a:lnTo>
                      <a:pt x="248" y="22"/>
                    </a:lnTo>
                    <a:lnTo>
                      <a:pt x="255" y="30"/>
                    </a:lnTo>
                    <a:lnTo>
                      <a:pt x="255" y="30"/>
                    </a:lnTo>
                    <a:lnTo>
                      <a:pt x="255" y="22"/>
                    </a:lnTo>
                    <a:lnTo>
                      <a:pt x="255" y="22"/>
                    </a:lnTo>
                    <a:lnTo>
                      <a:pt x="263" y="30"/>
                    </a:lnTo>
                    <a:lnTo>
                      <a:pt x="263" y="30"/>
                    </a:lnTo>
                    <a:lnTo>
                      <a:pt x="263" y="22"/>
                    </a:lnTo>
                    <a:lnTo>
                      <a:pt x="263" y="22"/>
                    </a:lnTo>
                    <a:lnTo>
                      <a:pt x="270" y="30"/>
                    </a:lnTo>
                    <a:lnTo>
                      <a:pt x="270" y="30"/>
                    </a:lnTo>
                    <a:lnTo>
                      <a:pt x="27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2" name="Freeform 128"/>
              <p:cNvSpPr>
                <a:spLocks/>
              </p:cNvSpPr>
              <p:nvPr/>
            </p:nvSpPr>
            <p:spPr bwMode="auto">
              <a:xfrm>
                <a:off x="1322" y="2351"/>
                <a:ext cx="177" cy="30"/>
              </a:xfrm>
              <a:custGeom>
                <a:avLst/>
                <a:gdLst>
                  <a:gd name="T0" fmla="*/ 8 w 263"/>
                  <a:gd name="T1" fmla="*/ 23 h 30"/>
                  <a:gd name="T2" fmla="*/ 8 w 263"/>
                  <a:gd name="T3" fmla="*/ 15 h 30"/>
                  <a:gd name="T4" fmla="*/ 15 w 263"/>
                  <a:gd name="T5" fmla="*/ 15 h 30"/>
                  <a:gd name="T6" fmla="*/ 23 w 263"/>
                  <a:gd name="T7" fmla="*/ 15 h 30"/>
                  <a:gd name="T8" fmla="*/ 30 w 263"/>
                  <a:gd name="T9" fmla="*/ 15 h 30"/>
                  <a:gd name="T10" fmla="*/ 38 w 263"/>
                  <a:gd name="T11" fmla="*/ 23 h 30"/>
                  <a:gd name="T12" fmla="*/ 45 w 263"/>
                  <a:gd name="T13" fmla="*/ 15 h 30"/>
                  <a:gd name="T14" fmla="*/ 45 w 263"/>
                  <a:gd name="T15" fmla="*/ 15 h 30"/>
                  <a:gd name="T16" fmla="*/ 53 w 263"/>
                  <a:gd name="T17" fmla="*/ 15 h 30"/>
                  <a:gd name="T18" fmla="*/ 60 w 263"/>
                  <a:gd name="T19" fmla="*/ 23 h 30"/>
                  <a:gd name="T20" fmla="*/ 68 w 263"/>
                  <a:gd name="T21" fmla="*/ 23 h 30"/>
                  <a:gd name="T22" fmla="*/ 75 w 263"/>
                  <a:gd name="T23" fmla="*/ 23 h 30"/>
                  <a:gd name="T24" fmla="*/ 75 w 263"/>
                  <a:gd name="T25" fmla="*/ 15 h 30"/>
                  <a:gd name="T26" fmla="*/ 83 w 263"/>
                  <a:gd name="T27" fmla="*/ 15 h 30"/>
                  <a:gd name="T28" fmla="*/ 90 w 263"/>
                  <a:gd name="T29" fmla="*/ 23 h 30"/>
                  <a:gd name="T30" fmla="*/ 98 w 263"/>
                  <a:gd name="T31" fmla="*/ 23 h 30"/>
                  <a:gd name="T32" fmla="*/ 98 w 263"/>
                  <a:gd name="T33" fmla="*/ 15 h 30"/>
                  <a:gd name="T34" fmla="*/ 105 w 263"/>
                  <a:gd name="T35" fmla="*/ 15 h 30"/>
                  <a:gd name="T36" fmla="*/ 113 w 263"/>
                  <a:gd name="T37" fmla="*/ 23 h 30"/>
                  <a:gd name="T38" fmla="*/ 120 w 263"/>
                  <a:gd name="T39" fmla="*/ 23 h 30"/>
                  <a:gd name="T40" fmla="*/ 128 w 263"/>
                  <a:gd name="T41" fmla="*/ 23 h 30"/>
                  <a:gd name="T42" fmla="*/ 135 w 263"/>
                  <a:gd name="T43" fmla="*/ 15 h 30"/>
                  <a:gd name="T44" fmla="*/ 143 w 263"/>
                  <a:gd name="T45" fmla="*/ 23 h 30"/>
                  <a:gd name="T46" fmla="*/ 150 w 263"/>
                  <a:gd name="T47" fmla="*/ 23 h 30"/>
                  <a:gd name="T48" fmla="*/ 150 w 263"/>
                  <a:gd name="T49" fmla="*/ 15 h 30"/>
                  <a:gd name="T50" fmla="*/ 158 w 263"/>
                  <a:gd name="T51" fmla="*/ 15 h 30"/>
                  <a:gd name="T52" fmla="*/ 165 w 263"/>
                  <a:gd name="T53" fmla="*/ 23 h 30"/>
                  <a:gd name="T54" fmla="*/ 173 w 263"/>
                  <a:gd name="T55" fmla="*/ 23 h 30"/>
                  <a:gd name="T56" fmla="*/ 180 w 263"/>
                  <a:gd name="T57" fmla="*/ 23 h 30"/>
                  <a:gd name="T58" fmla="*/ 180 w 263"/>
                  <a:gd name="T59" fmla="*/ 15 h 30"/>
                  <a:gd name="T60" fmla="*/ 188 w 263"/>
                  <a:gd name="T61" fmla="*/ 15 h 30"/>
                  <a:gd name="T62" fmla="*/ 195 w 263"/>
                  <a:gd name="T63" fmla="*/ 15 h 30"/>
                  <a:gd name="T64" fmla="*/ 203 w 263"/>
                  <a:gd name="T65" fmla="*/ 23 h 30"/>
                  <a:gd name="T66" fmla="*/ 210 w 263"/>
                  <a:gd name="T67" fmla="*/ 23 h 30"/>
                  <a:gd name="T68" fmla="*/ 218 w 263"/>
                  <a:gd name="T69" fmla="*/ 23 h 30"/>
                  <a:gd name="T70" fmla="*/ 225 w 263"/>
                  <a:gd name="T71" fmla="*/ 23 h 30"/>
                  <a:gd name="T72" fmla="*/ 225 w 263"/>
                  <a:gd name="T73" fmla="*/ 15 h 30"/>
                  <a:gd name="T74" fmla="*/ 233 w 263"/>
                  <a:gd name="T75" fmla="*/ 15 h 30"/>
                  <a:gd name="T76" fmla="*/ 240 w 263"/>
                  <a:gd name="T77" fmla="*/ 23 h 30"/>
                  <a:gd name="T78" fmla="*/ 248 w 263"/>
                  <a:gd name="T79" fmla="*/ 23 h 30"/>
                  <a:gd name="T80" fmla="*/ 248 w 263"/>
                  <a:gd name="T81" fmla="*/ 15 h 30"/>
                  <a:gd name="T82" fmla="*/ 255 w 263"/>
                  <a:gd name="T8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30">
                    <a:moveTo>
                      <a:pt x="0" y="15"/>
                    </a:moveTo>
                    <a:lnTo>
                      <a:pt x="0" y="15"/>
                    </a:lnTo>
                    <a:lnTo>
                      <a:pt x="8" y="23"/>
                    </a:lnTo>
                    <a:lnTo>
                      <a:pt x="8" y="23"/>
                    </a:lnTo>
                    <a:lnTo>
                      <a:pt x="8" y="15"/>
                    </a:lnTo>
                    <a:lnTo>
                      <a:pt x="8" y="15"/>
                    </a:lnTo>
                    <a:lnTo>
                      <a:pt x="15" y="23"/>
                    </a:lnTo>
                    <a:lnTo>
                      <a:pt x="15" y="23"/>
                    </a:lnTo>
                    <a:lnTo>
                      <a:pt x="15" y="15"/>
                    </a:lnTo>
                    <a:lnTo>
                      <a:pt x="23" y="23"/>
                    </a:lnTo>
                    <a:lnTo>
                      <a:pt x="23" y="23"/>
                    </a:lnTo>
                    <a:lnTo>
                      <a:pt x="23" y="15"/>
                    </a:lnTo>
                    <a:lnTo>
                      <a:pt x="30" y="23"/>
                    </a:lnTo>
                    <a:lnTo>
                      <a:pt x="30" y="23"/>
                    </a:lnTo>
                    <a:lnTo>
                      <a:pt x="30" y="15"/>
                    </a:lnTo>
                    <a:lnTo>
                      <a:pt x="30" y="15"/>
                    </a:lnTo>
                    <a:lnTo>
                      <a:pt x="38" y="23"/>
                    </a:lnTo>
                    <a:lnTo>
                      <a:pt x="38" y="23"/>
                    </a:lnTo>
                    <a:lnTo>
                      <a:pt x="38" y="15"/>
                    </a:lnTo>
                    <a:lnTo>
                      <a:pt x="38" y="23"/>
                    </a:lnTo>
                    <a:lnTo>
                      <a:pt x="45" y="15"/>
                    </a:lnTo>
                    <a:lnTo>
                      <a:pt x="45" y="23"/>
                    </a:lnTo>
                    <a:lnTo>
                      <a:pt x="45" y="15"/>
                    </a:lnTo>
                    <a:lnTo>
                      <a:pt x="45" y="15"/>
                    </a:lnTo>
                    <a:lnTo>
                      <a:pt x="53" y="23"/>
                    </a:lnTo>
                    <a:lnTo>
                      <a:pt x="53" y="23"/>
                    </a:lnTo>
                    <a:lnTo>
                      <a:pt x="53" y="15"/>
                    </a:lnTo>
                    <a:lnTo>
                      <a:pt x="53" y="15"/>
                    </a:lnTo>
                    <a:lnTo>
                      <a:pt x="60" y="23"/>
                    </a:lnTo>
                    <a:lnTo>
                      <a:pt x="60" y="23"/>
                    </a:lnTo>
                    <a:lnTo>
                      <a:pt x="60" y="15"/>
                    </a:lnTo>
                    <a:lnTo>
                      <a:pt x="68" y="23"/>
                    </a:lnTo>
                    <a:lnTo>
                      <a:pt x="68" y="23"/>
                    </a:lnTo>
                    <a:lnTo>
                      <a:pt x="68" y="15"/>
                    </a:lnTo>
                    <a:lnTo>
                      <a:pt x="68" y="15"/>
                    </a:lnTo>
                    <a:lnTo>
                      <a:pt x="75" y="23"/>
                    </a:lnTo>
                    <a:lnTo>
                      <a:pt x="75" y="23"/>
                    </a:lnTo>
                    <a:lnTo>
                      <a:pt x="75" y="15"/>
                    </a:lnTo>
                    <a:lnTo>
                      <a:pt x="75" y="15"/>
                    </a:lnTo>
                    <a:lnTo>
                      <a:pt x="83" y="23"/>
                    </a:lnTo>
                    <a:lnTo>
                      <a:pt x="83" y="23"/>
                    </a:lnTo>
                    <a:lnTo>
                      <a:pt x="83" y="15"/>
                    </a:lnTo>
                    <a:lnTo>
                      <a:pt x="83" y="15"/>
                    </a:lnTo>
                    <a:lnTo>
                      <a:pt x="90" y="23"/>
                    </a:lnTo>
                    <a:lnTo>
                      <a:pt x="90" y="23"/>
                    </a:lnTo>
                    <a:lnTo>
                      <a:pt x="90" y="15"/>
                    </a:lnTo>
                    <a:lnTo>
                      <a:pt x="90" y="15"/>
                    </a:lnTo>
                    <a:lnTo>
                      <a:pt x="98" y="23"/>
                    </a:lnTo>
                    <a:lnTo>
                      <a:pt x="98" y="23"/>
                    </a:lnTo>
                    <a:lnTo>
                      <a:pt x="98" y="15"/>
                    </a:lnTo>
                    <a:lnTo>
                      <a:pt x="98" y="15"/>
                    </a:lnTo>
                    <a:lnTo>
                      <a:pt x="105" y="23"/>
                    </a:lnTo>
                    <a:lnTo>
                      <a:pt x="105" y="23"/>
                    </a:lnTo>
                    <a:lnTo>
                      <a:pt x="105" y="15"/>
                    </a:lnTo>
                    <a:lnTo>
                      <a:pt x="105" y="23"/>
                    </a:lnTo>
                    <a:lnTo>
                      <a:pt x="113" y="15"/>
                    </a:lnTo>
                    <a:lnTo>
                      <a:pt x="113" y="23"/>
                    </a:lnTo>
                    <a:lnTo>
                      <a:pt x="113" y="15"/>
                    </a:lnTo>
                    <a:lnTo>
                      <a:pt x="120" y="23"/>
                    </a:lnTo>
                    <a:lnTo>
                      <a:pt x="120" y="23"/>
                    </a:lnTo>
                    <a:lnTo>
                      <a:pt x="120" y="15"/>
                    </a:lnTo>
                    <a:lnTo>
                      <a:pt x="128" y="23"/>
                    </a:lnTo>
                    <a:lnTo>
                      <a:pt x="128" y="23"/>
                    </a:lnTo>
                    <a:lnTo>
                      <a:pt x="128" y="15"/>
                    </a:lnTo>
                    <a:lnTo>
                      <a:pt x="135" y="23"/>
                    </a:lnTo>
                    <a:lnTo>
                      <a:pt x="135" y="15"/>
                    </a:lnTo>
                    <a:lnTo>
                      <a:pt x="135" y="15"/>
                    </a:lnTo>
                    <a:lnTo>
                      <a:pt x="143" y="23"/>
                    </a:lnTo>
                    <a:lnTo>
                      <a:pt x="143" y="23"/>
                    </a:lnTo>
                    <a:lnTo>
                      <a:pt x="143" y="15"/>
                    </a:lnTo>
                    <a:lnTo>
                      <a:pt x="143" y="15"/>
                    </a:lnTo>
                    <a:lnTo>
                      <a:pt x="150" y="23"/>
                    </a:lnTo>
                    <a:lnTo>
                      <a:pt x="150" y="23"/>
                    </a:lnTo>
                    <a:lnTo>
                      <a:pt x="150" y="15"/>
                    </a:lnTo>
                    <a:lnTo>
                      <a:pt x="150" y="15"/>
                    </a:lnTo>
                    <a:lnTo>
                      <a:pt x="158" y="23"/>
                    </a:lnTo>
                    <a:lnTo>
                      <a:pt x="158" y="23"/>
                    </a:lnTo>
                    <a:lnTo>
                      <a:pt x="158" y="15"/>
                    </a:lnTo>
                    <a:lnTo>
                      <a:pt x="158" y="15"/>
                    </a:lnTo>
                    <a:lnTo>
                      <a:pt x="165" y="23"/>
                    </a:lnTo>
                    <a:lnTo>
                      <a:pt x="165" y="23"/>
                    </a:lnTo>
                    <a:lnTo>
                      <a:pt x="165" y="15"/>
                    </a:lnTo>
                    <a:lnTo>
                      <a:pt x="165" y="15"/>
                    </a:lnTo>
                    <a:lnTo>
                      <a:pt x="173" y="23"/>
                    </a:lnTo>
                    <a:lnTo>
                      <a:pt x="173" y="23"/>
                    </a:lnTo>
                    <a:lnTo>
                      <a:pt x="173" y="15"/>
                    </a:lnTo>
                    <a:lnTo>
                      <a:pt x="180" y="23"/>
                    </a:lnTo>
                    <a:lnTo>
                      <a:pt x="180" y="23"/>
                    </a:lnTo>
                    <a:lnTo>
                      <a:pt x="180" y="15"/>
                    </a:lnTo>
                    <a:lnTo>
                      <a:pt x="180" y="15"/>
                    </a:lnTo>
                    <a:lnTo>
                      <a:pt x="188" y="23"/>
                    </a:lnTo>
                    <a:lnTo>
                      <a:pt x="188" y="15"/>
                    </a:lnTo>
                    <a:lnTo>
                      <a:pt x="188" y="15"/>
                    </a:lnTo>
                    <a:lnTo>
                      <a:pt x="195" y="23"/>
                    </a:lnTo>
                    <a:lnTo>
                      <a:pt x="195" y="23"/>
                    </a:lnTo>
                    <a:lnTo>
                      <a:pt x="195" y="15"/>
                    </a:lnTo>
                    <a:lnTo>
                      <a:pt x="195" y="15"/>
                    </a:lnTo>
                    <a:lnTo>
                      <a:pt x="203" y="23"/>
                    </a:lnTo>
                    <a:lnTo>
                      <a:pt x="203" y="23"/>
                    </a:lnTo>
                    <a:lnTo>
                      <a:pt x="203" y="15"/>
                    </a:lnTo>
                    <a:lnTo>
                      <a:pt x="210" y="23"/>
                    </a:lnTo>
                    <a:lnTo>
                      <a:pt x="210" y="23"/>
                    </a:lnTo>
                    <a:lnTo>
                      <a:pt x="210" y="15"/>
                    </a:lnTo>
                    <a:lnTo>
                      <a:pt x="218" y="23"/>
                    </a:lnTo>
                    <a:lnTo>
                      <a:pt x="218" y="23"/>
                    </a:lnTo>
                    <a:lnTo>
                      <a:pt x="218" y="15"/>
                    </a:lnTo>
                    <a:lnTo>
                      <a:pt x="218" y="15"/>
                    </a:lnTo>
                    <a:lnTo>
                      <a:pt x="225" y="23"/>
                    </a:lnTo>
                    <a:lnTo>
                      <a:pt x="225" y="23"/>
                    </a:lnTo>
                    <a:lnTo>
                      <a:pt x="225" y="15"/>
                    </a:lnTo>
                    <a:lnTo>
                      <a:pt x="225" y="15"/>
                    </a:lnTo>
                    <a:lnTo>
                      <a:pt x="233" y="23"/>
                    </a:lnTo>
                    <a:lnTo>
                      <a:pt x="233" y="23"/>
                    </a:lnTo>
                    <a:lnTo>
                      <a:pt x="233" y="15"/>
                    </a:lnTo>
                    <a:lnTo>
                      <a:pt x="233" y="15"/>
                    </a:lnTo>
                    <a:lnTo>
                      <a:pt x="240" y="23"/>
                    </a:lnTo>
                    <a:lnTo>
                      <a:pt x="240" y="23"/>
                    </a:lnTo>
                    <a:lnTo>
                      <a:pt x="240" y="15"/>
                    </a:lnTo>
                    <a:lnTo>
                      <a:pt x="240" y="15"/>
                    </a:lnTo>
                    <a:lnTo>
                      <a:pt x="248" y="23"/>
                    </a:lnTo>
                    <a:lnTo>
                      <a:pt x="248" y="23"/>
                    </a:lnTo>
                    <a:lnTo>
                      <a:pt x="248" y="15"/>
                    </a:lnTo>
                    <a:lnTo>
                      <a:pt x="248" y="15"/>
                    </a:lnTo>
                    <a:lnTo>
                      <a:pt x="255" y="23"/>
                    </a:lnTo>
                    <a:lnTo>
                      <a:pt x="255" y="30"/>
                    </a:lnTo>
                    <a:lnTo>
                      <a:pt x="255" y="0"/>
                    </a:lnTo>
                    <a:lnTo>
                      <a:pt x="255" y="15"/>
                    </a:lnTo>
                    <a:lnTo>
                      <a:pt x="263"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3" name="Freeform 129"/>
              <p:cNvSpPr>
                <a:spLocks/>
              </p:cNvSpPr>
              <p:nvPr/>
            </p:nvSpPr>
            <p:spPr bwMode="auto">
              <a:xfrm>
                <a:off x="1499" y="2351"/>
                <a:ext cx="111" cy="30"/>
              </a:xfrm>
              <a:custGeom>
                <a:avLst/>
                <a:gdLst>
                  <a:gd name="T0" fmla="*/ 0 w 165"/>
                  <a:gd name="T1" fmla="*/ 30 h 30"/>
                  <a:gd name="T2" fmla="*/ 0 w 165"/>
                  <a:gd name="T3" fmla="*/ 15 h 30"/>
                  <a:gd name="T4" fmla="*/ 7 w 165"/>
                  <a:gd name="T5" fmla="*/ 30 h 30"/>
                  <a:gd name="T6" fmla="*/ 7 w 165"/>
                  <a:gd name="T7" fmla="*/ 15 h 30"/>
                  <a:gd name="T8" fmla="*/ 15 w 165"/>
                  <a:gd name="T9" fmla="*/ 23 h 30"/>
                  <a:gd name="T10" fmla="*/ 15 w 165"/>
                  <a:gd name="T11" fmla="*/ 15 h 30"/>
                  <a:gd name="T12" fmla="*/ 22 w 165"/>
                  <a:gd name="T13" fmla="*/ 23 h 30"/>
                  <a:gd name="T14" fmla="*/ 22 w 165"/>
                  <a:gd name="T15" fmla="*/ 15 h 30"/>
                  <a:gd name="T16" fmla="*/ 30 w 165"/>
                  <a:gd name="T17" fmla="*/ 23 h 30"/>
                  <a:gd name="T18" fmla="*/ 30 w 165"/>
                  <a:gd name="T19" fmla="*/ 15 h 30"/>
                  <a:gd name="T20" fmla="*/ 37 w 165"/>
                  <a:gd name="T21" fmla="*/ 15 h 30"/>
                  <a:gd name="T22" fmla="*/ 45 w 165"/>
                  <a:gd name="T23" fmla="*/ 23 h 30"/>
                  <a:gd name="T24" fmla="*/ 45 w 165"/>
                  <a:gd name="T25" fmla="*/ 15 h 30"/>
                  <a:gd name="T26" fmla="*/ 52 w 165"/>
                  <a:gd name="T27" fmla="*/ 23 h 30"/>
                  <a:gd name="T28" fmla="*/ 52 w 165"/>
                  <a:gd name="T29" fmla="*/ 15 h 30"/>
                  <a:gd name="T30" fmla="*/ 60 w 165"/>
                  <a:gd name="T31" fmla="*/ 23 h 30"/>
                  <a:gd name="T32" fmla="*/ 60 w 165"/>
                  <a:gd name="T33" fmla="*/ 15 h 30"/>
                  <a:gd name="T34" fmla="*/ 67 w 165"/>
                  <a:gd name="T35" fmla="*/ 15 h 30"/>
                  <a:gd name="T36" fmla="*/ 75 w 165"/>
                  <a:gd name="T37" fmla="*/ 23 h 30"/>
                  <a:gd name="T38" fmla="*/ 75 w 165"/>
                  <a:gd name="T39" fmla="*/ 15 h 30"/>
                  <a:gd name="T40" fmla="*/ 82 w 165"/>
                  <a:gd name="T41" fmla="*/ 23 h 30"/>
                  <a:gd name="T42" fmla="*/ 82 w 165"/>
                  <a:gd name="T43" fmla="*/ 15 h 30"/>
                  <a:gd name="T44" fmla="*/ 90 w 165"/>
                  <a:gd name="T45" fmla="*/ 23 h 30"/>
                  <a:gd name="T46" fmla="*/ 90 w 165"/>
                  <a:gd name="T47" fmla="*/ 23 h 30"/>
                  <a:gd name="T48" fmla="*/ 97 w 165"/>
                  <a:gd name="T49" fmla="*/ 23 h 30"/>
                  <a:gd name="T50" fmla="*/ 105 w 165"/>
                  <a:gd name="T51" fmla="*/ 23 h 30"/>
                  <a:gd name="T52" fmla="*/ 105 w 165"/>
                  <a:gd name="T53" fmla="*/ 8 h 30"/>
                  <a:gd name="T54" fmla="*/ 112 w 165"/>
                  <a:gd name="T55" fmla="*/ 23 h 30"/>
                  <a:gd name="T56" fmla="*/ 112 w 165"/>
                  <a:gd name="T57" fmla="*/ 15 h 30"/>
                  <a:gd name="T58" fmla="*/ 120 w 165"/>
                  <a:gd name="T59" fmla="*/ 23 h 30"/>
                  <a:gd name="T60" fmla="*/ 120 w 165"/>
                  <a:gd name="T61" fmla="*/ 0 h 30"/>
                  <a:gd name="T62" fmla="*/ 127 w 165"/>
                  <a:gd name="T63" fmla="*/ 23 h 30"/>
                  <a:gd name="T64" fmla="*/ 127 w 165"/>
                  <a:gd name="T65" fmla="*/ 15 h 30"/>
                  <a:gd name="T66" fmla="*/ 135 w 165"/>
                  <a:gd name="T67" fmla="*/ 23 h 30"/>
                  <a:gd name="T68" fmla="*/ 135 w 165"/>
                  <a:gd name="T69" fmla="*/ 15 h 30"/>
                  <a:gd name="T70" fmla="*/ 142 w 165"/>
                  <a:gd name="T71" fmla="*/ 23 h 30"/>
                  <a:gd name="T72" fmla="*/ 142 w 165"/>
                  <a:gd name="T73" fmla="*/ 15 h 30"/>
                  <a:gd name="T74" fmla="*/ 150 w 165"/>
                  <a:gd name="T75" fmla="*/ 23 h 30"/>
                  <a:gd name="T76" fmla="*/ 150 w 165"/>
                  <a:gd name="T77" fmla="*/ 15 h 30"/>
                  <a:gd name="T78" fmla="*/ 157 w 165"/>
                  <a:gd name="T79" fmla="*/ 23 h 30"/>
                  <a:gd name="T80" fmla="*/ 157 w 165"/>
                  <a:gd name="T81"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 h="30">
                    <a:moveTo>
                      <a:pt x="0" y="23"/>
                    </a:moveTo>
                    <a:lnTo>
                      <a:pt x="0" y="30"/>
                    </a:lnTo>
                    <a:lnTo>
                      <a:pt x="0" y="8"/>
                    </a:lnTo>
                    <a:lnTo>
                      <a:pt x="0" y="15"/>
                    </a:lnTo>
                    <a:lnTo>
                      <a:pt x="7" y="23"/>
                    </a:lnTo>
                    <a:lnTo>
                      <a:pt x="7" y="30"/>
                    </a:lnTo>
                    <a:lnTo>
                      <a:pt x="7" y="0"/>
                    </a:lnTo>
                    <a:lnTo>
                      <a:pt x="7" y="15"/>
                    </a:lnTo>
                    <a:lnTo>
                      <a:pt x="15" y="23"/>
                    </a:lnTo>
                    <a:lnTo>
                      <a:pt x="15" y="23"/>
                    </a:lnTo>
                    <a:lnTo>
                      <a:pt x="15" y="15"/>
                    </a:lnTo>
                    <a:lnTo>
                      <a:pt x="15" y="15"/>
                    </a:lnTo>
                    <a:lnTo>
                      <a:pt x="22" y="23"/>
                    </a:lnTo>
                    <a:lnTo>
                      <a:pt x="22" y="23"/>
                    </a:lnTo>
                    <a:lnTo>
                      <a:pt x="22" y="15"/>
                    </a:lnTo>
                    <a:lnTo>
                      <a:pt x="22" y="15"/>
                    </a:lnTo>
                    <a:lnTo>
                      <a:pt x="30" y="23"/>
                    </a:lnTo>
                    <a:lnTo>
                      <a:pt x="30" y="23"/>
                    </a:lnTo>
                    <a:lnTo>
                      <a:pt x="30" y="15"/>
                    </a:lnTo>
                    <a:lnTo>
                      <a:pt x="30" y="15"/>
                    </a:lnTo>
                    <a:lnTo>
                      <a:pt x="37" y="23"/>
                    </a:lnTo>
                    <a:lnTo>
                      <a:pt x="37" y="15"/>
                    </a:lnTo>
                    <a:lnTo>
                      <a:pt x="37" y="15"/>
                    </a:lnTo>
                    <a:lnTo>
                      <a:pt x="45" y="23"/>
                    </a:lnTo>
                    <a:lnTo>
                      <a:pt x="45" y="23"/>
                    </a:lnTo>
                    <a:lnTo>
                      <a:pt x="45" y="15"/>
                    </a:lnTo>
                    <a:lnTo>
                      <a:pt x="45" y="15"/>
                    </a:lnTo>
                    <a:lnTo>
                      <a:pt x="52" y="23"/>
                    </a:lnTo>
                    <a:lnTo>
                      <a:pt x="52" y="15"/>
                    </a:lnTo>
                    <a:lnTo>
                      <a:pt x="52" y="15"/>
                    </a:lnTo>
                    <a:lnTo>
                      <a:pt x="60" y="23"/>
                    </a:lnTo>
                    <a:lnTo>
                      <a:pt x="60" y="23"/>
                    </a:lnTo>
                    <a:lnTo>
                      <a:pt x="60" y="15"/>
                    </a:lnTo>
                    <a:lnTo>
                      <a:pt x="60" y="15"/>
                    </a:lnTo>
                    <a:lnTo>
                      <a:pt x="67" y="23"/>
                    </a:lnTo>
                    <a:lnTo>
                      <a:pt x="67" y="15"/>
                    </a:lnTo>
                    <a:lnTo>
                      <a:pt x="67" y="15"/>
                    </a:lnTo>
                    <a:lnTo>
                      <a:pt x="75" y="23"/>
                    </a:lnTo>
                    <a:lnTo>
                      <a:pt x="75" y="15"/>
                    </a:lnTo>
                    <a:lnTo>
                      <a:pt x="75" y="15"/>
                    </a:lnTo>
                    <a:lnTo>
                      <a:pt x="82" y="23"/>
                    </a:lnTo>
                    <a:lnTo>
                      <a:pt x="82" y="23"/>
                    </a:lnTo>
                    <a:lnTo>
                      <a:pt x="82" y="15"/>
                    </a:lnTo>
                    <a:lnTo>
                      <a:pt x="82" y="15"/>
                    </a:lnTo>
                    <a:lnTo>
                      <a:pt x="90" y="23"/>
                    </a:lnTo>
                    <a:lnTo>
                      <a:pt x="90" y="23"/>
                    </a:lnTo>
                    <a:lnTo>
                      <a:pt x="90" y="15"/>
                    </a:lnTo>
                    <a:lnTo>
                      <a:pt x="90" y="23"/>
                    </a:lnTo>
                    <a:lnTo>
                      <a:pt x="97" y="15"/>
                    </a:lnTo>
                    <a:lnTo>
                      <a:pt x="97" y="23"/>
                    </a:lnTo>
                    <a:lnTo>
                      <a:pt x="97" y="15"/>
                    </a:lnTo>
                    <a:lnTo>
                      <a:pt x="105" y="23"/>
                    </a:lnTo>
                    <a:lnTo>
                      <a:pt x="105" y="23"/>
                    </a:lnTo>
                    <a:lnTo>
                      <a:pt x="105" y="8"/>
                    </a:lnTo>
                    <a:lnTo>
                      <a:pt x="105" y="15"/>
                    </a:lnTo>
                    <a:lnTo>
                      <a:pt x="112" y="23"/>
                    </a:lnTo>
                    <a:lnTo>
                      <a:pt x="112" y="23"/>
                    </a:lnTo>
                    <a:lnTo>
                      <a:pt x="112" y="15"/>
                    </a:lnTo>
                    <a:lnTo>
                      <a:pt x="112" y="15"/>
                    </a:lnTo>
                    <a:lnTo>
                      <a:pt x="120" y="23"/>
                    </a:lnTo>
                    <a:lnTo>
                      <a:pt x="120" y="23"/>
                    </a:lnTo>
                    <a:lnTo>
                      <a:pt x="120" y="0"/>
                    </a:lnTo>
                    <a:lnTo>
                      <a:pt x="120" y="15"/>
                    </a:lnTo>
                    <a:lnTo>
                      <a:pt x="127" y="23"/>
                    </a:lnTo>
                    <a:lnTo>
                      <a:pt x="127" y="23"/>
                    </a:lnTo>
                    <a:lnTo>
                      <a:pt x="127" y="15"/>
                    </a:lnTo>
                    <a:lnTo>
                      <a:pt x="127" y="15"/>
                    </a:lnTo>
                    <a:lnTo>
                      <a:pt x="135" y="23"/>
                    </a:lnTo>
                    <a:lnTo>
                      <a:pt x="135" y="15"/>
                    </a:lnTo>
                    <a:lnTo>
                      <a:pt x="135" y="15"/>
                    </a:lnTo>
                    <a:lnTo>
                      <a:pt x="142" y="23"/>
                    </a:lnTo>
                    <a:lnTo>
                      <a:pt x="142" y="23"/>
                    </a:lnTo>
                    <a:lnTo>
                      <a:pt x="142" y="15"/>
                    </a:lnTo>
                    <a:lnTo>
                      <a:pt x="142" y="15"/>
                    </a:lnTo>
                    <a:lnTo>
                      <a:pt x="150" y="23"/>
                    </a:lnTo>
                    <a:lnTo>
                      <a:pt x="150" y="23"/>
                    </a:lnTo>
                    <a:lnTo>
                      <a:pt x="150" y="15"/>
                    </a:lnTo>
                    <a:lnTo>
                      <a:pt x="150" y="15"/>
                    </a:lnTo>
                    <a:lnTo>
                      <a:pt x="157" y="23"/>
                    </a:lnTo>
                    <a:lnTo>
                      <a:pt x="157" y="23"/>
                    </a:lnTo>
                    <a:lnTo>
                      <a:pt x="157" y="15"/>
                    </a:lnTo>
                    <a:lnTo>
                      <a:pt x="157" y="15"/>
                    </a:lnTo>
                    <a:lnTo>
                      <a:pt x="16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4" name="Freeform 130"/>
              <p:cNvSpPr>
                <a:spLocks/>
              </p:cNvSpPr>
              <p:nvPr/>
            </p:nvSpPr>
            <p:spPr bwMode="auto">
              <a:xfrm>
                <a:off x="314" y="2426"/>
                <a:ext cx="252" cy="38"/>
              </a:xfrm>
              <a:custGeom>
                <a:avLst/>
                <a:gdLst>
                  <a:gd name="T0" fmla="*/ 0 w 375"/>
                  <a:gd name="T1" fmla="*/ 23 h 38"/>
                  <a:gd name="T2" fmla="*/ 23 w 375"/>
                  <a:gd name="T3" fmla="*/ 23 h 38"/>
                  <a:gd name="T4" fmla="*/ 45 w 375"/>
                  <a:gd name="T5" fmla="*/ 23 h 38"/>
                  <a:gd name="T6" fmla="*/ 53 w 375"/>
                  <a:gd name="T7" fmla="*/ 0 h 38"/>
                  <a:gd name="T8" fmla="*/ 60 w 375"/>
                  <a:gd name="T9" fmla="*/ 30 h 38"/>
                  <a:gd name="T10" fmla="*/ 68 w 375"/>
                  <a:gd name="T11" fmla="*/ 30 h 38"/>
                  <a:gd name="T12" fmla="*/ 83 w 375"/>
                  <a:gd name="T13" fmla="*/ 23 h 38"/>
                  <a:gd name="T14" fmla="*/ 90 w 375"/>
                  <a:gd name="T15" fmla="*/ 23 h 38"/>
                  <a:gd name="T16" fmla="*/ 105 w 375"/>
                  <a:gd name="T17" fmla="*/ 38 h 38"/>
                  <a:gd name="T18" fmla="*/ 113 w 375"/>
                  <a:gd name="T19" fmla="*/ 15 h 38"/>
                  <a:gd name="T20" fmla="*/ 128 w 375"/>
                  <a:gd name="T21" fmla="*/ 30 h 38"/>
                  <a:gd name="T22" fmla="*/ 135 w 375"/>
                  <a:gd name="T23" fmla="*/ 15 h 38"/>
                  <a:gd name="T24" fmla="*/ 143 w 375"/>
                  <a:gd name="T25" fmla="*/ 15 h 38"/>
                  <a:gd name="T26" fmla="*/ 143 w 375"/>
                  <a:gd name="T27" fmla="*/ 23 h 38"/>
                  <a:gd name="T28" fmla="*/ 150 w 375"/>
                  <a:gd name="T29" fmla="*/ 15 h 38"/>
                  <a:gd name="T30" fmla="*/ 158 w 375"/>
                  <a:gd name="T31" fmla="*/ 15 h 38"/>
                  <a:gd name="T32" fmla="*/ 165 w 375"/>
                  <a:gd name="T33" fmla="*/ 15 h 38"/>
                  <a:gd name="T34" fmla="*/ 173 w 375"/>
                  <a:gd name="T35" fmla="*/ 30 h 38"/>
                  <a:gd name="T36" fmla="*/ 180 w 375"/>
                  <a:gd name="T37" fmla="*/ 23 h 38"/>
                  <a:gd name="T38" fmla="*/ 180 w 375"/>
                  <a:gd name="T39" fmla="*/ 23 h 38"/>
                  <a:gd name="T40" fmla="*/ 188 w 375"/>
                  <a:gd name="T41" fmla="*/ 15 h 38"/>
                  <a:gd name="T42" fmla="*/ 195 w 375"/>
                  <a:gd name="T43" fmla="*/ 30 h 38"/>
                  <a:gd name="T44" fmla="*/ 203 w 375"/>
                  <a:gd name="T45" fmla="*/ 15 h 38"/>
                  <a:gd name="T46" fmla="*/ 210 w 375"/>
                  <a:gd name="T47" fmla="*/ 15 h 38"/>
                  <a:gd name="T48" fmla="*/ 210 w 375"/>
                  <a:gd name="T49" fmla="*/ 23 h 38"/>
                  <a:gd name="T50" fmla="*/ 218 w 375"/>
                  <a:gd name="T51" fmla="*/ 15 h 38"/>
                  <a:gd name="T52" fmla="*/ 225 w 375"/>
                  <a:gd name="T53" fmla="*/ 30 h 38"/>
                  <a:gd name="T54" fmla="*/ 233 w 375"/>
                  <a:gd name="T55" fmla="*/ 15 h 38"/>
                  <a:gd name="T56" fmla="*/ 233 w 375"/>
                  <a:gd name="T57" fmla="*/ 23 h 38"/>
                  <a:gd name="T58" fmla="*/ 248 w 375"/>
                  <a:gd name="T59" fmla="*/ 15 h 38"/>
                  <a:gd name="T60" fmla="*/ 255 w 375"/>
                  <a:gd name="T61" fmla="*/ 8 h 38"/>
                  <a:gd name="T62" fmla="*/ 263 w 375"/>
                  <a:gd name="T63" fmla="*/ 23 h 38"/>
                  <a:gd name="T64" fmla="*/ 270 w 375"/>
                  <a:gd name="T65" fmla="*/ 15 h 38"/>
                  <a:gd name="T66" fmla="*/ 270 w 375"/>
                  <a:gd name="T67" fmla="*/ 23 h 38"/>
                  <a:gd name="T68" fmla="*/ 285 w 375"/>
                  <a:gd name="T69" fmla="*/ 30 h 38"/>
                  <a:gd name="T70" fmla="*/ 293 w 375"/>
                  <a:gd name="T71" fmla="*/ 23 h 38"/>
                  <a:gd name="T72" fmla="*/ 308 w 375"/>
                  <a:gd name="T73" fmla="*/ 15 h 38"/>
                  <a:gd name="T74" fmla="*/ 315 w 375"/>
                  <a:gd name="T75" fmla="*/ 23 h 38"/>
                  <a:gd name="T76" fmla="*/ 338 w 375"/>
                  <a:gd name="T77" fmla="*/ 23 h 38"/>
                  <a:gd name="T78" fmla="*/ 345 w 375"/>
                  <a:gd name="T79" fmla="*/ 23 h 38"/>
                  <a:gd name="T80" fmla="*/ 353 w 375"/>
                  <a:gd name="T81" fmla="*/ 23 h 38"/>
                  <a:gd name="T82" fmla="*/ 368 w 375"/>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5" h="38">
                    <a:moveTo>
                      <a:pt x="0" y="23"/>
                    </a:moveTo>
                    <a:lnTo>
                      <a:pt x="0" y="15"/>
                    </a:lnTo>
                    <a:lnTo>
                      <a:pt x="0" y="23"/>
                    </a:lnTo>
                    <a:lnTo>
                      <a:pt x="8" y="23"/>
                    </a:lnTo>
                    <a:lnTo>
                      <a:pt x="15" y="23"/>
                    </a:lnTo>
                    <a:lnTo>
                      <a:pt x="23" y="23"/>
                    </a:lnTo>
                    <a:lnTo>
                      <a:pt x="30" y="23"/>
                    </a:lnTo>
                    <a:lnTo>
                      <a:pt x="38" y="23"/>
                    </a:lnTo>
                    <a:lnTo>
                      <a:pt x="45" y="23"/>
                    </a:lnTo>
                    <a:lnTo>
                      <a:pt x="53" y="30"/>
                    </a:lnTo>
                    <a:lnTo>
                      <a:pt x="53" y="30"/>
                    </a:lnTo>
                    <a:lnTo>
                      <a:pt x="53" y="0"/>
                    </a:lnTo>
                    <a:lnTo>
                      <a:pt x="53" y="23"/>
                    </a:lnTo>
                    <a:lnTo>
                      <a:pt x="60" y="15"/>
                    </a:lnTo>
                    <a:lnTo>
                      <a:pt x="60" y="30"/>
                    </a:lnTo>
                    <a:lnTo>
                      <a:pt x="60" y="8"/>
                    </a:lnTo>
                    <a:lnTo>
                      <a:pt x="60" y="23"/>
                    </a:lnTo>
                    <a:lnTo>
                      <a:pt x="68" y="30"/>
                    </a:lnTo>
                    <a:lnTo>
                      <a:pt x="68" y="15"/>
                    </a:lnTo>
                    <a:lnTo>
                      <a:pt x="68" y="23"/>
                    </a:lnTo>
                    <a:lnTo>
                      <a:pt x="83" y="23"/>
                    </a:lnTo>
                    <a:lnTo>
                      <a:pt x="75" y="23"/>
                    </a:lnTo>
                    <a:lnTo>
                      <a:pt x="83" y="23"/>
                    </a:lnTo>
                    <a:lnTo>
                      <a:pt x="90" y="23"/>
                    </a:lnTo>
                    <a:lnTo>
                      <a:pt x="98" y="23"/>
                    </a:lnTo>
                    <a:lnTo>
                      <a:pt x="105" y="15"/>
                    </a:lnTo>
                    <a:lnTo>
                      <a:pt x="105" y="38"/>
                    </a:lnTo>
                    <a:lnTo>
                      <a:pt x="105" y="23"/>
                    </a:lnTo>
                    <a:lnTo>
                      <a:pt x="113" y="30"/>
                    </a:lnTo>
                    <a:lnTo>
                      <a:pt x="113" y="15"/>
                    </a:lnTo>
                    <a:lnTo>
                      <a:pt x="113" y="23"/>
                    </a:lnTo>
                    <a:lnTo>
                      <a:pt x="128" y="23"/>
                    </a:lnTo>
                    <a:lnTo>
                      <a:pt x="128" y="30"/>
                    </a:lnTo>
                    <a:lnTo>
                      <a:pt x="128" y="15"/>
                    </a:lnTo>
                    <a:lnTo>
                      <a:pt x="128" y="23"/>
                    </a:lnTo>
                    <a:lnTo>
                      <a:pt x="135" y="15"/>
                    </a:lnTo>
                    <a:lnTo>
                      <a:pt x="135" y="23"/>
                    </a:lnTo>
                    <a:lnTo>
                      <a:pt x="135" y="23"/>
                    </a:lnTo>
                    <a:lnTo>
                      <a:pt x="143" y="15"/>
                    </a:lnTo>
                    <a:lnTo>
                      <a:pt x="143" y="30"/>
                    </a:lnTo>
                    <a:lnTo>
                      <a:pt x="143" y="15"/>
                    </a:lnTo>
                    <a:lnTo>
                      <a:pt x="143" y="23"/>
                    </a:lnTo>
                    <a:lnTo>
                      <a:pt x="150" y="15"/>
                    </a:lnTo>
                    <a:lnTo>
                      <a:pt x="150" y="30"/>
                    </a:lnTo>
                    <a:lnTo>
                      <a:pt x="150" y="15"/>
                    </a:lnTo>
                    <a:lnTo>
                      <a:pt x="150" y="23"/>
                    </a:lnTo>
                    <a:lnTo>
                      <a:pt x="158" y="15"/>
                    </a:lnTo>
                    <a:lnTo>
                      <a:pt x="158" y="15"/>
                    </a:lnTo>
                    <a:lnTo>
                      <a:pt x="158" y="23"/>
                    </a:lnTo>
                    <a:lnTo>
                      <a:pt x="165" y="30"/>
                    </a:lnTo>
                    <a:lnTo>
                      <a:pt x="165" y="15"/>
                    </a:lnTo>
                    <a:lnTo>
                      <a:pt x="165" y="23"/>
                    </a:lnTo>
                    <a:lnTo>
                      <a:pt x="173" y="15"/>
                    </a:lnTo>
                    <a:lnTo>
                      <a:pt x="173" y="30"/>
                    </a:lnTo>
                    <a:lnTo>
                      <a:pt x="173" y="8"/>
                    </a:lnTo>
                    <a:lnTo>
                      <a:pt x="173" y="15"/>
                    </a:lnTo>
                    <a:lnTo>
                      <a:pt x="180" y="23"/>
                    </a:lnTo>
                    <a:lnTo>
                      <a:pt x="180" y="30"/>
                    </a:lnTo>
                    <a:lnTo>
                      <a:pt x="180" y="8"/>
                    </a:lnTo>
                    <a:lnTo>
                      <a:pt x="180" y="23"/>
                    </a:lnTo>
                    <a:lnTo>
                      <a:pt x="188" y="15"/>
                    </a:lnTo>
                    <a:lnTo>
                      <a:pt x="188" y="30"/>
                    </a:lnTo>
                    <a:lnTo>
                      <a:pt x="188" y="15"/>
                    </a:lnTo>
                    <a:lnTo>
                      <a:pt x="188" y="23"/>
                    </a:lnTo>
                    <a:lnTo>
                      <a:pt x="195" y="15"/>
                    </a:lnTo>
                    <a:lnTo>
                      <a:pt x="195" y="30"/>
                    </a:lnTo>
                    <a:lnTo>
                      <a:pt x="195" y="15"/>
                    </a:lnTo>
                    <a:lnTo>
                      <a:pt x="195" y="23"/>
                    </a:lnTo>
                    <a:lnTo>
                      <a:pt x="203" y="15"/>
                    </a:lnTo>
                    <a:lnTo>
                      <a:pt x="203" y="30"/>
                    </a:lnTo>
                    <a:lnTo>
                      <a:pt x="203" y="23"/>
                    </a:lnTo>
                    <a:lnTo>
                      <a:pt x="210" y="15"/>
                    </a:lnTo>
                    <a:lnTo>
                      <a:pt x="210" y="30"/>
                    </a:lnTo>
                    <a:lnTo>
                      <a:pt x="210" y="15"/>
                    </a:lnTo>
                    <a:lnTo>
                      <a:pt x="210" y="23"/>
                    </a:lnTo>
                    <a:lnTo>
                      <a:pt x="218" y="15"/>
                    </a:lnTo>
                    <a:lnTo>
                      <a:pt x="218" y="23"/>
                    </a:lnTo>
                    <a:lnTo>
                      <a:pt x="218" y="15"/>
                    </a:lnTo>
                    <a:lnTo>
                      <a:pt x="218" y="23"/>
                    </a:lnTo>
                    <a:lnTo>
                      <a:pt x="225" y="15"/>
                    </a:lnTo>
                    <a:lnTo>
                      <a:pt x="225" y="30"/>
                    </a:lnTo>
                    <a:lnTo>
                      <a:pt x="225" y="15"/>
                    </a:lnTo>
                    <a:lnTo>
                      <a:pt x="225" y="23"/>
                    </a:lnTo>
                    <a:lnTo>
                      <a:pt x="233" y="15"/>
                    </a:lnTo>
                    <a:lnTo>
                      <a:pt x="233" y="23"/>
                    </a:lnTo>
                    <a:lnTo>
                      <a:pt x="233" y="15"/>
                    </a:lnTo>
                    <a:lnTo>
                      <a:pt x="233" y="23"/>
                    </a:lnTo>
                    <a:lnTo>
                      <a:pt x="248" y="23"/>
                    </a:lnTo>
                    <a:lnTo>
                      <a:pt x="240" y="23"/>
                    </a:lnTo>
                    <a:lnTo>
                      <a:pt x="248" y="15"/>
                    </a:lnTo>
                    <a:lnTo>
                      <a:pt x="255" y="23"/>
                    </a:lnTo>
                    <a:lnTo>
                      <a:pt x="255" y="30"/>
                    </a:lnTo>
                    <a:lnTo>
                      <a:pt x="255" y="8"/>
                    </a:lnTo>
                    <a:lnTo>
                      <a:pt x="255" y="23"/>
                    </a:lnTo>
                    <a:lnTo>
                      <a:pt x="263" y="15"/>
                    </a:lnTo>
                    <a:lnTo>
                      <a:pt x="263" y="23"/>
                    </a:lnTo>
                    <a:lnTo>
                      <a:pt x="263" y="15"/>
                    </a:lnTo>
                    <a:lnTo>
                      <a:pt x="263" y="23"/>
                    </a:lnTo>
                    <a:lnTo>
                      <a:pt x="270" y="15"/>
                    </a:lnTo>
                    <a:lnTo>
                      <a:pt x="270" y="23"/>
                    </a:lnTo>
                    <a:lnTo>
                      <a:pt x="270" y="15"/>
                    </a:lnTo>
                    <a:lnTo>
                      <a:pt x="270" y="23"/>
                    </a:lnTo>
                    <a:lnTo>
                      <a:pt x="278" y="23"/>
                    </a:lnTo>
                    <a:lnTo>
                      <a:pt x="285" y="15"/>
                    </a:lnTo>
                    <a:lnTo>
                      <a:pt x="285" y="30"/>
                    </a:lnTo>
                    <a:lnTo>
                      <a:pt x="285" y="23"/>
                    </a:lnTo>
                    <a:lnTo>
                      <a:pt x="300" y="23"/>
                    </a:lnTo>
                    <a:lnTo>
                      <a:pt x="293" y="23"/>
                    </a:lnTo>
                    <a:lnTo>
                      <a:pt x="300" y="15"/>
                    </a:lnTo>
                    <a:lnTo>
                      <a:pt x="300" y="23"/>
                    </a:lnTo>
                    <a:lnTo>
                      <a:pt x="308" y="15"/>
                    </a:lnTo>
                    <a:lnTo>
                      <a:pt x="308" y="15"/>
                    </a:lnTo>
                    <a:lnTo>
                      <a:pt x="308" y="23"/>
                    </a:lnTo>
                    <a:lnTo>
                      <a:pt x="315" y="23"/>
                    </a:lnTo>
                    <a:lnTo>
                      <a:pt x="323" y="23"/>
                    </a:lnTo>
                    <a:lnTo>
                      <a:pt x="330" y="23"/>
                    </a:lnTo>
                    <a:lnTo>
                      <a:pt x="338" y="23"/>
                    </a:lnTo>
                    <a:lnTo>
                      <a:pt x="345" y="15"/>
                    </a:lnTo>
                    <a:lnTo>
                      <a:pt x="345" y="15"/>
                    </a:lnTo>
                    <a:lnTo>
                      <a:pt x="345" y="23"/>
                    </a:lnTo>
                    <a:lnTo>
                      <a:pt x="353" y="15"/>
                    </a:lnTo>
                    <a:lnTo>
                      <a:pt x="353" y="15"/>
                    </a:lnTo>
                    <a:lnTo>
                      <a:pt x="353" y="23"/>
                    </a:lnTo>
                    <a:lnTo>
                      <a:pt x="368" y="23"/>
                    </a:lnTo>
                    <a:lnTo>
                      <a:pt x="368" y="15"/>
                    </a:lnTo>
                    <a:lnTo>
                      <a:pt x="368" y="23"/>
                    </a:lnTo>
                    <a:lnTo>
                      <a:pt x="375" y="15"/>
                    </a:lnTo>
                    <a:lnTo>
                      <a:pt x="37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5" name="Freeform 131"/>
              <p:cNvSpPr>
                <a:spLocks/>
              </p:cNvSpPr>
              <p:nvPr/>
            </p:nvSpPr>
            <p:spPr bwMode="auto">
              <a:xfrm>
                <a:off x="566" y="2419"/>
                <a:ext cx="267" cy="60"/>
              </a:xfrm>
              <a:custGeom>
                <a:avLst/>
                <a:gdLst>
                  <a:gd name="T0" fmla="*/ 8 w 398"/>
                  <a:gd name="T1" fmla="*/ 30 h 60"/>
                  <a:gd name="T2" fmla="*/ 15 w 398"/>
                  <a:gd name="T3" fmla="*/ 22 h 60"/>
                  <a:gd name="T4" fmla="*/ 23 w 398"/>
                  <a:gd name="T5" fmla="*/ 30 h 60"/>
                  <a:gd name="T6" fmla="*/ 45 w 398"/>
                  <a:gd name="T7" fmla="*/ 30 h 60"/>
                  <a:gd name="T8" fmla="*/ 60 w 398"/>
                  <a:gd name="T9" fmla="*/ 22 h 60"/>
                  <a:gd name="T10" fmla="*/ 75 w 398"/>
                  <a:gd name="T11" fmla="*/ 30 h 60"/>
                  <a:gd name="T12" fmla="*/ 98 w 398"/>
                  <a:gd name="T13" fmla="*/ 30 h 60"/>
                  <a:gd name="T14" fmla="*/ 113 w 398"/>
                  <a:gd name="T15" fmla="*/ 30 h 60"/>
                  <a:gd name="T16" fmla="*/ 135 w 398"/>
                  <a:gd name="T17" fmla="*/ 30 h 60"/>
                  <a:gd name="T18" fmla="*/ 135 w 398"/>
                  <a:gd name="T19" fmla="*/ 30 h 60"/>
                  <a:gd name="T20" fmla="*/ 143 w 398"/>
                  <a:gd name="T21" fmla="*/ 22 h 60"/>
                  <a:gd name="T22" fmla="*/ 150 w 398"/>
                  <a:gd name="T23" fmla="*/ 37 h 60"/>
                  <a:gd name="T24" fmla="*/ 158 w 398"/>
                  <a:gd name="T25" fmla="*/ 37 h 60"/>
                  <a:gd name="T26" fmla="*/ 165 w 398"/>
                  <a:gd name="T27" fmla="*/ 30 h 60"/>
                  <a:gd name="T28" fmla="*/ 165 w 398"/>
                  <a:gd name="T29" fmla="*/ 30 h 60"/>
                  <a:gd name="T30" fmla="*/ 180 w 398"/>
                  <a:gd name="T31" fmla="*/ 22 h 60"/>
                  <a:gd name="T32" fmla="*/ 180 w 398"/>
                  <a:gd name="T33" fmla="*/ 30 h 60"/>
                  <a:gd name="T34" fmla="*/ 188 w 398"/>
                  <a:gd name="T35" fmla="*/ 30 h 60"/>
                  <a:gd name="T36" fmla="*/ 203 w 398"/>
                  <a:gd name="T37" fmla="*/ 30 h 60"/>
                  <a:gd name="T38" fmla="*/ 210 w 398"/>
                  <a:gd name="T39" fmla="*/ 22 h 60"/>
                  <a:gd name="T40" fmla="*/ 218 w 398"/>
                  <a:gd name="T41" fmla="*/ 37 h 60"/>
                  <a:gd name="T42" fmla="*/ 225 w 398"/>
                  <a:gd name="T43" fmla="*/ 37 h 60"/>
                  <a:gd name="T44" fmla="*/ 225 w 398"/>
                  <a:gd name="T45" fmla="*/ 30 h 60"/>
                  <a:gd name="T46" fmla="*/ 233 w 398"/>
                  <a:gd name="T47" fmla="*/ 7 h 60"/>
                  <a:gd name="T48" fmla="*/ 240 w 398"/>
                  <a:gd name="T49" fmla="*/ 45 h 60"/>
                  <a:gd name="T50" fmla="*/ 248 w 398"/>
                  <a:gd name="T51" fmla="*/ 22 h 60"/>
                  <a:gd name="T52" fmla="*/ 255 w 398"/>
                  <a:gd name="T53" fmla="*/ 22 h 60"/>
                  <a:gd name="T54" fmla="*/ 255 w 398"/>
                  <a:gd name="T55" fmla="*/ 30 h 60"/>
                  <a:gd name="T56" fmla="*/ 270 w 398"/>
                  <a:gd name="T57" fmla="*/ 22 h 60"/>
                  <a:gd name="T58" fmla="*/ 270 w 398"/>
                  <a:gd name="T59" fmla="*/ 22 h 60"/>
                  <a:gd name="T60" fmla="*/ 278 w 398"/>
                  <a:gd name="T61" fmla="*/ 15 h 60"/>
                  <a:gd name="T62" fmla="*/ 285 w 398"/>
                  <a:gd name="T63" fmla="*/ 30 h 60"/>
                  <a:gd name="T64" fmla="*/ 293 w 398"/>
                  <a:gd name="T65" fmla="*/ 22 h 60"/>
                  <a:gd name="T66" fmla="*/ 293 w 398"/>
                  <a:gd name="T67" fmla="*/ 30 h 60"/>
                  <a:gd name="T68" fmla="*/ 300 w 398"/>
                  <a:gd name="T69" fmla="*/ 22 h 60"/>
                  <a:gd name="T70" fmla="*/ 308 w 398"/>
                  <a:gd name="T71" fmla="*/ 30 h 60"/>
                  <a:gd name="T72" fmla="*/ 323 w 398"/>
                  <a:gd name="T73" fmla="*/ 30 h 60"/>
                  <a:gd name="T74" fmla="*/ 330 w 398"/>
                  <a:gd name="T75" fmla="*/ 30 h 60"/>
                  <a:gd name="T76" fmla="*/ 353 w 398"/>
                  <a:gd name="T77" fmla="*/ 30 h 60"/>
                  <a:gd name="T78" fmla="*/ 375 w 398"/>
                  <a:gd name="T79" fmla="*/ 30 h 60"/>
                  <a:gd name="T80" fmla="*/ 390 w 398"/>
                  <a:gd name="T81" fmla="*/ 37 h 60"/>
                  <a:gd name="T82" fmla="*/ 398 w 398"/>
                  <a:gd name="T83"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60">
                    <a:moveTo>
                      <a:pt x="0" y="30"/>
                    </a:moveTo>
                    <a:lnTo>
                      <a:pt x="8" y="22"/>
                    </a:lnTo>
                    <a:lnTo>
                      <a:pt x="8" y="30"/>
                    </a:lnTo>
                    <a:lnTo>
                      <a:pt x="15" y="22"/>
                    </a:lnTo>
                    <a:lnTo>
                      <a:pt x="15" y="30"/>
                    </a:lnTo>
                    <a:lnTo>
                      <a:pt x="15" y="22"/>
                    </a:lnTo>
                    <a:lnTo>
                      <a:pt x="15" y="30"/>
                    </a:lnTo>
                    <a:lnTo>
                      <a:pt x="30" y="30"/>
                    </a:lnTo>
                    <a:lnTo>
                      <a:pt x="23" y="30"/>
                    </a:lnTo>
                    <a:lnTo>
                      <a:pt x="30" y="30"/>
                    </a:lnTo>
                    <a:lnTo>
                      <a:pt x="38" y="30"/>
                    </a:lnTo>
                    <a:lnTo>
                      <a:pt x="45" y="30"/>
                    </a:lnTo>
                    <a:lnTo>
                      <a:pt x="60" y="30"/>
                    </a:lnTo>
                    <a:lnTo>
                      <a:pt x="53" y="30"/>
                    </a:lnTo>
                    <a:lnTo>
                      <a:pt x="60" y="22"/>
                    </a:lnTo>
                    <a:lnTo>
                      <a:pt x="60" y="30"/>
                    </a:lnTo>
                    <a:lnTo>
                      <a:pt x="75" y="30"/>
                    </a:lnTo>
                    <a:lnTo>
                      <a:pt x="75" y="30"/>
                    </a:lnTo>
                    <a:lnTo>
                      <a:pt x="90" y="30"/>
                    </a:lnTo>
                    <a:lnTo>
                      <a:pt x="90" y="30"/>
                    </a:lnTo>
                    <a:lnTo>
                      <a:pt x="98" y="30"/>
                    </a:lnTo>
                    <a:lnTo>
                      <a:pt x="105" y="30"/>
                    </a:lnTo>
                    <a:lnTo>
                      <a:pt x="120" y="30"/>
                    </a:lnTo>
                    <a:lnTo>
                      <a:pt x="113" y="30"/>
                    </a:lnTo>
                    <a:lnTo>
                      <a:pt x="120" y="22"/>
                    </a:lnTo>
                    <a:lnTo>
                      <a:pt x="120" y="30"/>
                    </a:lnTo>
                    <a:lnTo>
                      <a:pt x="135" y="30"/>
                    </a:lnTo>
                    <a:lnTo>
                      <a:pt x="135" y="37"/>
                    </a:lnTo>
                    <a:lnTo>
                      <a:pt x="135" y="7"/>
                    </a:lnTo>
                    <a:lnTo>
                      <a:pt x="135" y="30"/>
                    </a:lnTo>
                    <a:lnTo>
                      <a:pt x="143" y="22"/>
                    </a:lnTo>
                    <a:lnTo>
                      <a:pt x="143" y="37"/>
                    </a:lnTo>
                    <a:lnTo>
                      <a:pt x="143" y="22"/>
                    </a:lnTo>
                    <a:lnTo>
                      <a:pt x="143" y="30"/>
                    </a:lnTo>
                    <a:lnTo>
                      <a:pt x="150" y="22"/>
                    </a:lnTo>
                    <a:lnTo>
                      <a:pt x="150" y="37"/>
                    </a:lnTo>
                    <a:lnTo>
                      <a:pt x="150" y="22"/>
                    </a:lnTo>
                    <a:lnTo>
                      <a:pt x="158" y="30"/>
                    </a:lnTo>
                    <a:lnTo>
                      <a:pt x="158" y="37"/>
                    </a:lnTo>
                    <a:lnTo>
                      <a:pt x="158" y="22"/>
                    </a:lnTo>
                    <a:lnTo>
                      <a:pt x="158" y="22"/>
                    </a:lnTo>
                    <a:lnTo>
                      <a:pt x="165" y="30"/>
                    </a:lnTo>
                    <a:lnTo>
                      <a:pt x="165" y="37"/>
                    </a:lnTo>
                    <a:lnTo>
                      <a:pt x="165" y="22"/>
                    </a:lnTo>
                    <a:lnTo>
                      <a:pt x="165" y="30"/>
                    </a:lnTo>
                    <a:lnTo>
                      <a:pt x="173" y="22"/>
                    </a:lnTo>
                    <a:lnTo>
                      <a:pt x="173" y="30"/>
                    </a:lnTo>
                    <a:lnTo>
                      <a:pt x="180" y="22"/>
                    </a:lnTo>
                    <a:lnTo>
                      <a:pt x="180" y="30"/>
                    </a:lnTo>
                    <a:lnTo>
                      <a:pt x="180" y="22"/>
                    </a:lnTo>
                    <a:lnTo>
                      <a:pt x="180" y="30"/>
                    </a:lnTo>
                    <a:lnTo>
                      <a:pt x="188" y="22"/>
                    </a:lnTo>
                    <a:lnTo>
                      <a:pt x="188" y="37"/>
                    </a:lnTo>
                    <a:lnTo>
                      <a:pt x="188" y="30"/>
                    </a:lnTo>
                    <a:lnTo>
                      <a:pt x="195" y="22"/>
                    </a:lnTo>
                    <a:lnTo>
                      <a:pt x="195" y="30"/>
                    </a:lnTo>
                    <a:lnTo>
                      <a:pt x="203" y="30"/>
                    </a:lnTo>
                    <a:lnTo>
                      <a:pt x="210" y="22"/>
                    </a:lnTo>
                    <a:lnTo>
                      <a:pt x="210" y="37"/>
                    </a:lnTo>
                    <a:lnTo>
                      <a:pt x="210" y="22"/>
                    </a:lnTo>
                    <a:lnTo>
                      <a:pt x="210" y="30"/>
                    </a:lnTo>
                    <a:lnTo>
                      <a:pt x="218" y="22"/>
                    </a:lnTo>
                    <a:lnTo>
                      <a:pt x="218" y="37"/>
                    </a:lnTo>
                    <a:lnTo>
                      <a:pt x="218" y="22"/>
                    </a:lnTo>
                    <a:lnTo>
                      <a:pt x="218" y="30"/>
                    </a:lnTo>
                    <a:lnTo>
                      <a:pt x="225" y="37"/>
                    </a:lnTo>
                    <a:lnTo>
                      <a:pt x="225" y="37"/>
                    </a:lnTo>
                    <a:lnTo>
                      <a:pt x="225" y="15"/>
                    </a:lnTo>
                    <a:lnTo>
                      <a:pt x="225" y="30"/>
                    </a:lnTo>
                    <a:lnTo>
                      <a:pt x="233" y="37"/>
                    </a:lnTo>
                    <a:lnTo>
                      <a:pt x="233" y="45"/>
                    </a:lnTo>
                    <a:lnTo>
                      <a:pt x="233" y="7"/>
                    </a:lnTo>
                    <a:lnTo>
                      <a:pt x="233" y="30"/>
                    </a:lnTo>
                    <a:lnTo>
                      <a:pt x="240" y="22"/>
                    </a:lnTo>
                    <a:lnTo>
                      <a:pt x="240" y="45"/>
                    </a:lnTo>
                    <a:lnTo>
                      <a:pt x="240" y="7"/>
                    </a:lnTo>
                    <a:lnTo>
                      <a:pt x="240" y="30"/>
                    </a:lnTo>
                    <a:lnTo>
                      <a:pt x="248" y="22"/>
                    </a:lnTo>
                    <a:lnTo>
                      <a:pt x="248" y="37"/>
                    </a:lnTo>
                    <a:lnTo>
                      <a:pt x="248" y="30"/>
                    </a:lnTo>
                    <a:lnTo>
                      <a:pt x="255" y="22"/>
                    </a:lnTo>
                    <a:lnTo>
                      <a:pt x="255" y="30"/>
                    </a:lnTo>
                    <a:lnTo>
                      <a:pt x="255" y="22"/>
                    </a:lnTo>
                    <a:lnTo>
                      <a:pt x="255" y="30"/>
                    </a:lnTo>
                    <a:lnTo>
                      <a:pt x="263" y="22"/>
                    </a:lnTo>
                    <a:lnTo>
                      <a:pt x="263" y="30"/>
                    </a:lnTo>
                    <a:lnTo>
                      <a:pt x="270" y="22"/>
                    </a:lnTo>
                    <a:lnTo>
                      <a:pt x="270" y="30"/>
                    </a:lnTo>
                    <a:lnTo>
                      <a:pt x="270" y="22"/>
                    </a:lnTo>
                    <a:lnTo>
                      <a:pt x="270" y="22"/>
                    </a:lnTo>
                    <a:lnTo>
                      <a:pt x="278" y="30"/>
                    </a:lnTo>
                    <a:lnTo>
                      <a:pt x="278" y="37"/>
                    </a:lnTo>
                    <a:lnTo>
                      <a:pt x="278" y="15"/>
                    </a:lnTo>
                    <a:lnTo>
                      <a:pt x="278" y="30"/>
                    </a:lnTo>
                    <a:lnTo>
                      <a:pt x="285" y="22"/>
                    </a:lnTo>
                    <a:lnTo>
                      <a:pt x="285" y="30"/>
                    </a:lnTo>
                    <a:lnTo>
                      <a:pt x="285" y="22"/>
                    </a:lnTo>
                    <a:lnTo>
                      <a:pt x="285" y="30"/>
                    </a:lnTo>
                    <a:lnTo>
                      <a:pt x="293" y="22"/>
                    </a:lnTo>
                    <a:lnTo>
                      <a:pt x="293" y="30"/>
                    </a:lnTo>
                    <a:lnTo>
                      <a:pt x="293" y="22"/>
                    </a:lnTo>
                    <a:lnTo>
                      <a:pt x="293" y="30"/>
                    </a:lnTo>
                    <a:lnTo>
                      <a:pt x="300" y="22"/>
                    </a:lnTo>
                    <a:lnTo>
                      <a:pt x="300" y="30"/>
                    </a:lnTo>
                    <a:lnTo>
                      <a:pt x="300" y="22"/>
                    </a:lnTo>
                    <a:lnTo>
                      <a:pt x="300" y="30"/>
                    </a:lnTo>
                    <a:lnTo>
                      <a:pt x="308" y="22"/>
                    </a:lnTo>
                    <a:lnTo>
                      <a:pt x="308" y="30"/>
                    </a:lnTo>
                    <a:lnTo>
                      <a:pt x="308" y="22"/>
                    </a:lnTo>
                    <a:lnTo>
                      <a:pt x="308" y="30"/>
                    </a:lnTo>
                    <a:lnTo>
                      <a:pt x="323" y="30"/>
                    </a:lnTo>
                    <a:lnTo>
                      <a:pt x="315" y="30"/>
                    </a:lnTo>
                    <a:lnTo>
                      <a:pt x="323" y="30"/>
                    </a:lnTo>
                    <a:lnTo>
                      <a:pt x="330" y="30"/>
                    </a:lnTo>
                    <a:lnTo>
                      <a:pt x="338" y="30"/>
                    </a:lnTo>
                    <a:lnTo>
                      <a:pt x="345" y="30"/>
                    </a:lnTo>
                    <a:lnTo>
                      <a:pt x="353" y="30"/>
                    </a:lnTo>
                    <a:lnTo>
                      <a:pt x="360" y="30"/>
                    </a:lnTo>
                    <a:lnTo>
                      <a:pt x="368" y="30"/>
                    </a:lnTo>
                    <a:lnTo>
                      <a:pt x="375" y="30"/>
                    </a:lnTo>
                    <a:lnTo>
                      <a:pt x="383" y="30"/>
                    </a:lnTo>
                    <a:lnTo>
                      <a:pt x="390" y="37"/>
                    </a:lnTo>
                    <a:lnTo>
                      <a:pt x="390" y="37"/>
                    </a:lnTo>
                    <a:lnTo>
                      <a:pt x="390" y="15"/>
                    </a:lnTo>
                    <a:lnTo>
                      <a:pt x="390" y="30"/>
                    </a:lnTo>
                    <a:lnTo>
                      <a:pt x="398" y="22"/>
                    </a:lnTo>
                    <a:lnTo>
                      <a:pt x="398" y="60"/>
                    </a:lnTo>
                    <a:lnTo>
                      <a:pt x="398"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6" name="Freeform 132"/>
              <p:cNvSpPr>
                <a:spLocks/>
              </p:cNvSpPr>
              <p:nvPr/>
            </p:nvSpPr>
            <p:spPr bwMode="auto">
              <a:xfrm>
                <a:off x="833" y="2419"/>
                <a:ext cx="363" cy="82"/>
              </a:xfrm>
              <a:custGeom>
                <a:avLst/>
                <a:gdLst>
                  <a:gd name="T0" fmla="*/ 7 w 540"/>
                  <a:gd name="T1" fmla="*/ 22 h 82"/>
                  <a:gd name="T2" fmla="*/ 7 w 540"/>
                  <a:gd name="T3" fmla="*/ 30 h 82"/>
                  <a:gd name="T4" fmla="*/ 15 w 540"/>
                  <a:gd name="T5" fmla="*/ 7 h 82"/>
                  <a:gd name="T6" fmla="*/ 30 w 540"/>
                  <a:gd name="T7" fmla="*/ 30 h 82"/>
                  <a:gd name="T8" fmla="*/ 52 w 540"/>
                  <a:gd name="T9" fmla="*/ 30 h 82"/>
                  <a:gd name="T10" fmla="*/ 75 w 540"/>
                  <a:gd name="T11" fmla="*/ 30 h 82"/>
                  <a:gd name="T12" fmla="*/ 97 w 540"/>
                  <a:gd name="T13" fmla="*/ 30 h 82"/>
                  <a:gd name="T14" fmla="*/ 112 w 540"/>
                  <a:gd name="T15" fmla="*/ 45 h 82"/>
                  <a:gd name="T16" fmla="*/ 127 w 540"/>
                  <a:gd name="T17" fmla="*/ 30 h 82"/>
                  <a:gd name="T18" fmla="*/ 135 w 540"/>
                  <a:gd name="T19" fmla="*/ 30 h 82"/>
                  <a:gd name="T20" fmla="*/ 157 w 540"/>
                  <a:gd name="T21" fmla="*/ 30 h 82"/>
                  <a:gd name="T22" fmla="*/ 165 w 540"/>
                  <a:gd name="T23" fmla="*/ 15 h 82"/>
                  <a:gd name="T24" fmla="*/ 172 w 540"/>
                  <a:gd name="T25" fmla="*/ 82 h 82"/>
                  <a:gd name="T26" fmla="*/ 180 w 540"/>
                  <a:gd name="T27" fmla="*/ 22 h 82"/>
                  <a:gd name="T28" fmla="*/ 187 w 540"/>
                  <a:gd name="T29" fmla="*/ 22 h 82"/>
                  <a:gd name="T30" fmla="*/ 187 w 540"/>
                  <a:gd name="T31" fmla="*/ 30 h 82"/>
                  <a:gd name="T32" fmla="*/ 202 w 540"/>
                  <a:gd name="T33" fmla="*/ 37 h 82"/>
                  <a:gd name="T34" fmla="*/ 210 w 540"/>
                  <a:gd name="T35" fmla="*/ 30 h 82"/>
                  <a:gd name="T36" fmla="*/ 232 w 540"/>
                  <a:gd name="T37" fmla="*/ 30 h 82"/>
                  <a:gd name="T38" fmla="*/ 255 w 540"/>
                  <a:gd name="T39" fmla="*/ 30 h 82"/>
                  <a:gd name="T40" fmla="*/ 270 w 540"/>
                  <a:gd name="T41" fmla="*/ 22 h 82"/>
                  <a:gd name="T42" fmla="*/ 277 w 540"/>
                  <a:gd name="T43" fmla="*/ 37 h 82"/>
                  <a:gd name="T44" fmla="*/ 292 w 540"/>
                  <a:gd name="T45" fmla="*/ 30 h 82"/>
                  <a:gd name="T46" fmla="*/ 300 w 540"/>
                  <a:gd name="T47" fmla="*/ 30 h 82"/>
                  <a:gd name="T48" fmla="*/ 315 w 540"/>
                  <a:gd name="T49" fmla="*/ 30 h 82"/>
                  <a:gd name="T50" fmla="*/ 337 w 540"/>
                  <a:gd name="T51" fmla="*/ 30 h 82"/>
                  <a:gd name="T52" fmla="*/ 360 w 540"/>
                  <a:gd name="T53" fmla="*/ 30 h 82"/>
                  <a:gd name="T54" fmla="*/ 375 w 540"/>
                  <a:gd name="T55" fmla="*/ 30 h 82"/>
                  <a:gd name="T56" fmla="*/ 397 w 540"/>
                  <a:gd name="T57" fmla="*/ 22 h 82"/>
                  <a:gd name="T58" fmla="*/ 405 w 540"/>
                  <a:gd name="T59" fmla="*/ 30 h 82"/>
                  <a:gd name="T60" fmla="*/ 427 w 540"/>
                  <a:gd name="T61" fmla="*/ 30 h 82"/>
                  <a:gd name="T62" fmla="*/ 450 w 540"/>
                  <a:gd name="T63" fmla="*/ 30 h 82"/>
                  <a:gd name="T64" fmla="*/ 457 w 540"/>
                  <a:gd name="T65" fmla="*/ 30 h 82"/>
                  <a:gd name="T66" fmla="*/ 457 w 540"/>
                  <a:gd name="T67" fmla="*/ 30 h 82"/>
                  <a:gd name="T68" fmla="*/ 465 w 540"/>
                  <a:gd name="T69" fmla="*/ 30 h 82"/>
                  <a:gd name="T70" fmla="*/ 480 w 540"/>
                  <a:gd name="T71" fmla="*/ 22 h 82"/>
                  <a:gd name="T72" fmla="*/ 495 w 540"/>
                  <a:gd name="T73" fmla="*/ 30 h 82"/>
                  <a:gd name="T74" fmla="*/ 510 w 540"/>
                  <a:gd name="T75" fmla="*/ 30 h 82"/>
                  <a:gd name="T76" fmla="*/ 517 w 540"/>
                  <a:gd name="T77" fmla="*/ 30 h 82"/>
                  <a:gd name="T78" fmla="*/ 525 w 540"/>
                  <a:gd name="T79" fmla="*/ 22 h 82"/>
                  <a:gd name="T80" fmla="*/ 532 w 540"/>
                  <a:gd name="T81" fmla="*/ 37 h 82"/>
                  <a:gd name="T82" fmla="*/ 540 w 5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0" h="82">
                    <a:moveTo>
                      <a:pt x="0" y="0"/>
                    </a:moveTo>
                    <a:lnTo>
                      <a:pt x="0" y="30"/>
                    </a:lnTo>
                    <a:lnTo>
                      <a:pt x="7" y="22"/>
                    </a:lnTo>
                    <a:lnTo>
                      <a:pt x="7" y="37"/>
                    </a:lnTo>
                    <a:lnTo>
                      <a:pt x="7" y="22"/>
                    </a:lnTo>
                    <a:lnTo>
                      <a:pt x="7" y="30"/>
                    </a:lnTo>
                    <a:lnTo>
                      <a:pt x="15" y="22"/>
                    </a:lnTo>
                    <a:lnTo>
                      <a:pt x="15" y="45"/>
                    </a:lnTo>
                    <a:lnTo>
                      <a:pt x="15" y="7"/>
                    </a:lnTo>
                    <a:lnTo>
                      <a:pt x="15" y="30"/>
                    </a:lnTo>
                    <a:lnTo>
                      <a:pt x="22" y="30"/>
                    </a:lnTo>
                    <a:lnTo>
                      <a:pt x="30" y="30"/>
                    </a:lnTo>
                    <a:lnTo>
                      <a:pt x="37" y="30"/>
                    </a:lnTo>
                    <a:lnTo>
                      <a:pt x="45" y="30"/>
                    </a:lnTo>
                    <a:lnTo>
                      <a:pt x="52" y="30"/>
                    </a:lnTo>
                    <a:lnTo>
                      <a:pt x="60" y="30"/>
                    </a:lnTo>
                    <a:lnTo>
                      <a:pt x="67" y="30"/>
                    </a:lnTo>
                    <a:lnTo>
                      <a:pt x="75" y="30"/>
                    </a:lnTo>
                    <a:lnTo>
                      <a:pt x="82" y="30"/>
                    </a:lnTo>
                    <a:lnTo>
                      <a:pt x="90" y="30"/>
                    </a:lnTo>
                    <a:lnTo>
                      <a:pt x="97" y="30"/>
                    </a:lnTo>
                    <a:lnTo>
                      <a:pt x="105" y="30"/>
                    </a:lnTo>
                    <a:lnTo>
                      <a:pt x="112" y="22"/>
                    </a:lnTo>
                    <a:lnTo>
                      <a:pt x="112" y="45"/>
                    </a:lnTo>
                    <a:lnTo>
                      <a:pt x="112" y="0"/>
                    </a:lnTo>
                    <a:lnTo>
                      <a:pt x="112" y="30"/>
                    </a:lnTo>
                    <a:lnTo>
                      <a:pt x="127" y="30"/>
                    </a:lnTo>
                    <a:lnTo>
                      <a:pt x="120" y="30"/>
                    </a:lnTo>
                    <a:lnTo>
                      <a:pt x="127" y="30"/>
                    </a:lnTo>
                    <a:lnTo>
                      <a:pt x="135" y="30"/>
                    </a:lnTo>
                    <a:lnTo>
                      <a:pt x="142" y="30"/>
                    </a:lnTo>
                    <a:lnTo>
                      <a:pt x="150" y="30"/>
                    </a:lnTo>
                    <a:lnTo>
                      <a:pt x="157" y="30"/>
                    </a:lnTo>
                    <a:lnTo>
                      <a:pt x="165" y="22"/>
                    </a:lnTo>
                    <a:lnTo>
                      <a:pt x="165" y="45"/>
                    </a:lnTo>
                    <a:lnTo>
                      <a:pt x="165" y="15"/>
                    </a:lnTo>
                    <a:lnTo>
                      <a:pt x="165" y="30"/>
                    </a:lnTo>
                    <a:lnTo>
                      <a:pt x="172" y="22"/>
                    </a:lnTo>
                    <a:lnTo>
                      <a:pt x="172" y="82"/>
                    </a:lnTo>
                    <a:lnTo>
                      <a:pt x="172" y="0"/>
                    </a:lnTo>
                    <a:lnTo>
                      <a:pt x="172" y="30"/>
                    </a:lnTo>
                    <a:lnTo>
                      <a:pt x="180" y="22"/>
                    </a:lnTo>
                    <a:lnTo>
                      <a:pt x="180" y="30"/>
                    </a:lnTo>
                    <a:lnTo>
                      <a:pt x="180" y="30"/>
                    </a:lnTo>
                    <a:lnTo>
                      <a:pt x="187" y="22"/>
                    </a:lnTo>
                    <a:lnTo>
                      <a:pt x="187" y="37"/>
                    </a:lnTo>
                    <a:lnTo>
                      <a:pt x="187" y="22"/>
                    </a:lnTo>
                    <a:lnTo>
                      <a:pt x="187" y="30"/>
                    </a:lnTo>
                    <a:lnTo>
                      <a:pt x="195" y="30"/>
                    </a:lnTo>
                    <a:lnTo>
                      <a:pt x="202" y="22"/>
                    </a:lnTo>
                    <a:lnTo>
                      <a:pt x="202" y="37"/>
                    </a:lnTo>
                    <a:lnTo>
                      <a:pt x="202" y="22"/>
                    </a:lnTo>
                    <a:lnTo>
                      <a:pt x="202" y="30"/>
                    </a:lnTo>
                    <a:lnTo>
                      <a:pt x="210" y="30"/>
                    </a:lnTo>
                    <a:lnTo>
                      <a:pt x="217" y="30"/>
                    </a:lnTo>
                    <a:lnTo>
                      <a:pt x="225" y="30"/>
                    </a:lnTo>
                    <a:lnTo>
                      <a:pt x="232" y="30"/>
                    </a:lnTo>
                    <a:lnTo>
                      <a:pt x="240" y="30"/>
                    </a:lnTo>
                    <a:lnTo>
                      <a:pt x="247" y="30"/>
                    </a:lnTo>
                    <a:lnTo>
                      <a:pt x="255" y="30"/>
                    </a:lnTo>
                    <a:lnTo>
                      <a:pt x="262" y="30"/>
                    </a:lnTo>
                    <a:lnTo>
                      <a:pt x="270" y="22"/>
                    </a:lnTo>
                    <a:lnTo>
                      <a:pt x="270" y="22"/>
                    </a:lnTo>
                    <a:lnTo>
                      <a:pt x="270" y="37"/>
                    </a:lnTo>
                    <a:lnTo>
                      <a:pt x="277" y="30"/>
                    </a:lnTo>
                    <a:lnTo>
                      <a:pt x="277" y="37"/>
                    </a:lnTo>
                    <a:lnTo>
                      <a:pt x="277" y="15"/>
                    </a:lnTo>
                    <a:lnTo>
                      <a:pt x="277" y="30"/>
                    </a:lnTo>
                    <a:lnTo>
                      <a:pt x="292" y="30"/>
                    </a:lnTo>
                    <a:lnTo>
                      <a:pt x="285" y="30"/>
                    </a:lnTo>
                    <a:lnTo>
                      <a:pt x="292" y="30"/>
                    </a:lnTo>
                    <a:lnTo>
                      <a:pt x="300" y="30"/>
                    </a:lnTo>
                    <a:lnTo>
                      <a:pt x="315" y="30"/>
                    </a:lnTo>
                    <a:lnTo>
                      <a:pt x="307" y="30"/>
                    </a:lnTo>
                    <a:lnTo>
                      <a:pt x="315" y="30"/>
                    </a:lnTo>
                    <a:lnTo>
                      <a:pt x="322" y="30"/>
                    </a:lnTo>
                    <a:lnTo>
                      <a:pt x="330" y="30"/>
                    </a:lnTo>
                    <a:lnTo>
                      <a:pt x="337" y="30"/>
                    </a:lnTo>
                    <a:lnTo>
                      <a:pt x="345" y="30"/>
                    </a:lnTo>
                    <a:lnTo>
                      <a:pt x="352" y="30"/>
                    </a:lnTo>
                    <a:lnTo>
                      <a:pt x="360" y="30"/>
                    </a:lnTo>
                    <a:lnTo>
                      <a:pt x="367" y="30"/>
                    </a:lnTo>
                    <a:lnTo>
                      <a:pt x="382" y="30"/>
                    </a:lnTo>
                    <a:lnTo>
                      <a:pt x="375" y="30"/>
                    </a:lnTo>
                    <a:lnTo>
                      <a:pt x="382" y="30"/>
                    </a:lnTo>
                    <a:lnTo>
                      <a:pt x="397" y="30"/>
                    </a:lnTo>
                    <a:lnTo>
                      <a:pt x="397" y="22"/>
                    </a:lnTo>
                    <a:lnTo>
                      <a:pt x="397" y="30"/>
                    </a:lnTo>
                    <a:lnTo>
                      <a:pt x="412" y="30"/>
                    </a:lnTo>
                    <a:lnTo>
                      <a:pt x="405" y="30"/>
                    </a:lnTo>
                    <a:lnTo>
                      <a:pt x="412" y="30"/>
                    </a:lnTo>
                    <a:lnTo>
                      <a:pt x="420" y="30"/>
                    </a:lnTo>
                    <a:lnTo>
                      <a:pt x="427" y="30"/>
                    </a:lnTo>
                    <a:lnTo>
                      <a:pt x="435" y="30"/>
                    </a:lnTo>
                    <a:lnTo>
                      <a:pt x="450" y="30"/>
                    </a:lnTo>
                    <a:lnTo>
                      <a:pt x="450" y="30"/>
                    </a:lnTo>
                    <a:lnTo>
                      <a:pt x="450" y="22"/>
                    </a:lnTo>
                    <a:lnTo>
                      <a:pt x="450" y="22"/>
                    </a:lnTo>
                    <a:lnTo>
                      <a:pt x="457" y="30"/>
                    </a:lnTo>
                    <a:lnTo>
                      <a:pt x="457" y="30"/>
                    </a:lnTo>
                    <a:lnTo>
                      <a:pt x="457" y="22"/>
                    </a:lnTo>
                    <a:lnTo>
                      <a:pt x="457" y="30"/>
                    </a:lnTo>
                    <a:lnTo>
                      <a:pt x="465" y="37"/>
                    </a:lnTo>
                    <a:lnTo>
                      <a:pt x="465" y="22"/>
                    </a:lnTo>
                    <a:lnTo>
                      <a:pt x="465" y="30"/>
                    </a:lnTo>
                    <a:lnTo>
                      <a:pt x="472" y="30"/>
                    </a:lnTo>
                    <a:lnTo>
                      <a:pt x="480" y="22"/>
                    </a:lnTo>
                    <a:lnTo>
                      <a:pt x="480" y="22"/>
                    </a:lnTo>
                    <a:lnTo>
                      <a:pt x="480" y="30"/>
                    </a:lnTo>
                    <a:lnTo>
                      <a:pt x="487" y="30"/>
                    </a:lnTo>
                    <a:lnTo>
                      <a:pt x="495" y="30"/>
                    </a:lnTo>
                    <a:lnTo>
                      <a:pt x="502" y="30"/>
                    </a:lnTo>
                    <a:lnTo>
                      <a:pt x="510" y="22"/>
                    </a:lnTo>
                    <a:lnTo>
                      <a:pt x="510" y="30"/>
                    </a:lnTo>
                    <a:lnTo>
                      <a:pt x="510" y="22"/>
                    </a:lnTo>
                    <a:lnTo>
                      <a:pt x="510" y="30"/>
                    </a:lnTo>
                    <a:lnTo>
                      <a:pt x="517" y="30"/>
                    </a:lnTo>
                    <a:lnTo>
                      <a:pt x="525" y="22"/>
                    </a:lnTo>
                    <a:lnTo>
                      <a:pt x="525" y="37"/>
                    </a:lnTo>
                    <a:lnTo>
                      <a:pt x="525" y="22"/>
                    </a:lnTo>
                    <a:lnTo>
                      <a:pt x="525" y="30"/>
                    </a:lnTo>
                    <a:lnTo>
                      <a:pt x="532" y="22"/>
                    </a:lnTo>
                    <a:lnTo>
                      <a:pt x="532" y="37"/>
                    </a:lnTo>
                    <a:lnTo>
                      <a:pt x="532" y="15"/>
                    </a:lnTo>
                    <a:lnTo>
                      <a:pt x="532" y="30"/>
                    </a:lnTo>
                    <a:lnTo>
                      <a:pt x="540" y="37"/>
                    </a:lnTo>
                    <a:lnTo>
                      <a:pt x="540" y="37"/>
                    </a:lnTo>
                    <a:lnTo>
                      <a:pt x="5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7" name="Freeform 133"/>
              <p:cNvSpPr>
                <a:spLocks/>
              </p:cNvSpPr>
              <p:nvPr/>
            </p:nvSpPr>
            <p:spPr bwMode="auto">
              <a:xfrm>
                <a:off x="1196" y="2419"/>
                <a:ext cx="363" cy="45"/>
              </a:xfrm>
              <a:custGeom>
                <a:avLst/>
                <a:gdLst>
                  <a:gd name="T0" fmla="*/ 7 w 540"/>
                  <a:gd name="T1" fmla="*/ 22 h 45"/>
                  <a:gd name="T2" fmla="*/ 7 w 540"/>
                  <a:gd name="T3" fmla="*/ 30 h 45"/>
                  <a:gd name="T4" fmla="*/ 15 w 540"/>
                  <a:gd name="T5" fmla="*/ 0 h 45"/>
                  <a:gd name="T6" fmla="*/ 22 w 540"/>
                  <a:gd name="T7" fmla="*/ 37 h 45"/>
                  <a:gd name="T8" fmla="*/ 30 w 540"/>
                  <a:gd name="T9" fmla="*/ 37 h 45"/>
                  <a:gd name="T10" fmla="*/ 30 w 540"/>
                  <a:gd name="T11" fmla="*/ 30 h 45"/>
                  <a:gd name="T12" fmla="*/ 45 w 540"/>
                  <a:gd name="T13" fmla="*/ 30 h 45"/>
                  <a:gd name="T14" fmla="*/ 60 w 540"/>
                  <a:gd name="T15" fmla="*/ 30 h 45"/>
                  <a:gd name="T16" fmla="*/ 75 w 540"/>
                  <a:gd name="T17" fmla="*/ 30 h 45"/>
                  <a:gd name="T18" fmla="*/ 82 w 540"/>
                  <a:gd name="T19" fmla="*/ 0 h 45"/>
                  <a:gd name="T20" fmla="*/ 90 w 540"/>
                  <a:gd name="T21" fmla="*/ 45 h 45"/>
                  <a:gd name="T22" fmla="*/ 97 w 540"/>
                  <a:gd name="T23" fmla="*/ 22 h 45"/>
                  <a:gd name="T24" fmla="*/ 97 w 540"/>
                  <a:gd name="T25" fmla="*/ 30 h 45"/>
                  <a:gd name="T26" fmla="*/ 120 w 540"/>
                  <a:gd name="T27" fmla="*/ 30 h 45"/>
                  <a:gd name="T28" fmla="*/ 135 w 540"/>
                  <a:gd name="T29" fmla="*/ 22 h 45"/>
                  <a:gd name="T30" fmla="*/ 150 w 540"/>
                  <a:gd name="T31" fmla="*/ 30 h 45"/>
                  <a:gd name="T32" fmla="*/ 150 w 540"/>
                  <a:gd name="T33" fmla="*/ 30 h 45"/>
                  <a:gd name="T34" fmla="*/ 172 w 540"/>
                  <a:gd name="T35" fmla="*/ 30 h 45"/>
                  <a:gd name="T36" fmla="*/ 180 w 540"/>
                  <a:gd name="T37" fmla="*/ 30 h 45"/>
                  <a:gd name="T38" fmla="*/ 202 w 540"/>
                  <a:gd name="T39" fmla="*/ 30 h 45"/>
                  <a:gd name="T40" fmla="*/ 217 w 540"/>
                  <a:gd name="T41" fmla="*/ 30 h 45"/>
                  <a:gd name="T42" fmla="*/ 240 w 540"/>
                  <a:gd name="T43" fmla="*/ 37 h 45"/>
                  <a:gd name="T44" fmla="*/ 247 w 540"/>
                  <a:gd name="T45" fmla="*/ 30 h 45"/>
                  <a:gd name="T46" fmla="*/ 270 w 540"/>
                  <a:gd name="T47" fmla="*/ 30 h 45"/>
                  <a:gd name="T48" fmla="*/ 292 w 540"/>
                  <a:gd name="T49" fmla="*/ 30 h 45"/>
                  <a:gd name="T50" fmla="*/ 315 w 540"/>
                  <a:gd name="T51" fmla="*/ 30 h 45"/>
                  <a:gd name="T52" fmla="*/ 322 w 540"/>
                  <a:gd name="T53" fmla="*/ 30 h 45"/>
                  <a:gd name="T54" fmla="*/ 345 w 540"/>
                  <a:gd name="T55" fmla="*/ 30 h 45"/>
                  <a:gd name="T56" fmla="*/ 367 w 540"/>
                  <a:gd name="T57" fmla="*/ 30 h 45"/>
                  <a:gd name="T58" fmla="*/ 375 w 540"/>
                  <a:gd name="T59" fmla="*/ 30 h 45"/>
                  <a:gd name="T60" fmla="*/ 390 w 540"/>
                  <a:gd name="T61" fmla="*/ 30 h 45"/>
                  <a:gd name="T62" fmla="*/ 412 w 540"/>
                  <a:gd name="T63" fmla="*/ 30 h 45"/>
                  <a:gd name="T64" fmla="*/ 435 w 540"/>
                  <a:gd name="T65" fmla="*/ 30 h 45"/>
                  <a:gd name="T66" fmla="*/ 442 w 540"/>
                  <a:gd name="T67" fmla="*/ 22 h 45"/>
                  <a:gd name="T68" fmla="*/ 450 w 540"/>
                  <a:gd name="T69" fmla="*/ 45 h 45"/>
                  <a:gd name="T70" fmla="*/ 457 w 540"/>
                  <a:gd name="T71" fmla="*/ 22 h 45"/>
                  <a:gd name="T72" fmla="*/ 457 w 540"/>
                  <a:gd name="T73" fmla="*/ 22 h 45"/>
                  <a:gd name="T74" fmla="*/ 465 w 540"/>
                  <a:gd name="T75" fmla="*/ 30 h 45"/>
                  <a:gd name="T76" fmla="*/ 480 w 540"/>
                  <a:gd name="T77" fmla="*/ 22 h 45"/>
                  <a:gd name="T78" fmla="*/ 480 w 540"/>
                  <a:gd name="T79" fmla="*/ 30 h 45"/>
                  <a:gd name="T80" fmla="*/ 502 w 540"/>
                  <a:gd name="T81" fmla="*/ 30 h 45"/>
                  <a:gd name="T82" fmla="*/ 525 w 5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0" h="45">
                    <a:moveTo>
                      <a:pt x="0" y="15"/>
                    </a:moveTo>
                    <a:lnTo>
                      <a:pt x="0" y="30"/>
                    </a:lnTo>
                    <a:lnTo>
                      <a:pt x="7" y="22"/>
                    </a:lnTo>
                    <a:lnTo>
                      <a:pt x="7" y="37"/>
                    </a:lnTo>
                    <a:lnTo>
                      <a:pt x="7" y="15"/>
                    </a:lnTo>
                    <a:lnTo>
                      <a:pt x="7" y="30"/>
                    </a:lnTo>
                    <a:lnTo>
                      <a:pt x="15" y="37"/>
                    </a:lnTo>
                    <a:lnTo>
                      <a:pt x="15" y="45"/>
                    </a:lnTo>
                    <a:lnTo>
                      <a:pt x="15" y="0"/>
                    </a:lnTo>
                    <a:lnTo>
                      <a:pt x="15" y="30"/>
                    </a:lnTo>
                    <a:lnTo>
                      <a:pt x="22" y="22"/>
                    </a:lnTo>
                    <a:lnTo>
                      <a:pt x="22" y="37"/>
                    </a:lnTo>
                    <a:lnTo>
                      <a:pt x="22" y="22"/>
                    </a:lnTo>
                    <a:lnTo>
                      <a:pt x="22" y="30"/>
                    </a:lnTo>
                    <a:lnTo>
                      <a:pt x="30" y="37"/>
                    </a:lnTo>
                    <a:lnTo>
                      <a:pt x="30" y="37"/>
                    </a:lnTo>
                    <a:lnTo>
                      <a:pt x="30" y="22"/>
                    </a:lnTo>
                    <a:lnTo>
                      <a:pt x="30" y="30"/>
                    </a:lnTo>
                    <a:lnTo>
                      <a:pt x="45" y="30"/>
                    </a:lnTo>
                    <a:lnTo>
                      <a:pt x="37" y="30"/>
                    </a:lnTo>
                    <a:lnTo>
                      <a:pt x="45" y="30"/>
                    </a:lnTo>
                    <a:lnTo>
                      <a:pt x="60" y="30"/>
                    </a:lnTo>
                    <a:lnTo>
                      <a:pt x="60" y="37"/>
                    </a:lnTo>
                    <a:lnTo>
                      <a:pt x="60" y="30"/>
                    </a:lnTo>
                    <a:lnTo>
                      <a:pt x="75" y="30"/>
                    </a:lnTo>
                    <a:lnTo>
                      <a:pt x="67" y="30"/>
                    </a:lnTo>
                    <a:lnTo>
                      <a:pt x="75" y="30"/>
                    </a:lnTo>
                    <a:lnTo>
                      <a:pt x="82" y="37"/>
                    </a:lnTo>
                    <a:lnTo>
                      <a:pt x="82" y="45"/>
                    </a:lnTo>
                    <a:lnTo>
                      <a:pt x="82" y="0"/>
                    </a:lnTo>
                    <a:lnTo>
                      <a:pt x="82" y="22"/>
                    </a:lnTo>
                    <a:lnTo>
                      <a:pt x="90" y="15"/>
                    </a:lnTo>
                    <a:lnTo>
                      <a:pt x="90" y="45"/>
                    </a:lnTo>
                    <a:lnTo>
                      <a:pt x="90" y="15"/>
                    </a:lnTo>
                    <a:lnTo>
                      <a:pt x="90" y="30"/>
                    </a:lnTo>
                    <a:lnTo>
                      <a:pt x="97" y="22"/>
                    </a:lnTo>
                    <a:lnTo>
                      <a:pt x="97" y="45"/>
                    </a:lnTo>
                    <a:lnTo>
                      <a:pt x="97" y="7"/>
                    </a:lnTo>
                    <a:lnTo>
                      <a:pt x="97" y="30"/>
                    </a:lnTo>
                    <a:lnTo>
                      <a:pt x="105" y="30"/>
                    </a:lnTo>
                    <a:lnTo>
                      <a:pt x="112" y="30"/>
                    </a:lnTo>
                    <a:lnTo>
                      <a:pt x="120" y="30"/>
                    </a:lnTo>
                    <a:lnTo>
                      <a:pt x="127" y="22"/>
                    </a:lnTo>
                    <a:lnTo>
                      <a:pt x="127" y="30"/>
                    </a:lnTo>
                    <a:lnTo>
                      <a:pt x="135" y="22"/>
                    </a:lnTo>
                    <a:lnTo>
                      <a:pt x="135" y="30"/>
                    </a:lnTo>
                    <a:lnTo>
                      <a:pt x="135" y="30"/>
                    </a:lnTo>
                    <a:lnTo>
                      <a:pt x="150" y="30"/>
                    </a:lnTo>
                    <a:lnTo>
                      <a:pt x="142" y="30"/>
                    </a:lnTo>
                    <a:lnTo>
                      <a:pt x="150" y="22"/>
                    </a:lnTo>
                    <a:lnTo>
                      <a:pt x="150" y="30"/>
                    </a:lnTo>
                    <a:lnTo>
                      <a:pt x="157" y="22"/>
                    </a:lnTo>
                    <a:lnTo>
                      <a:pt x="157" y="30"/>
                    </a:lnTo>
                    <a:lnTo>
                      <a:pt x="172" y="30"/>
                    </a:lnTo>
                    <a:lnTo>
                      <a:pt x="165" y="30"/>
                    </a:lnTo>
                    <a:lnTo>
                      <a:pt x="172" y="30"/>
                    </a:lnTo>
                    <a:lnTo>
                      <a:pt x="180" y="30"/>
                    </a:lnTo>
                    <a:lnTo>
                      <a:pt x="187" y="30"/>
                    </a:lnTo>
                    <a:lnTo>
                      <a:pt x="195" y="30"/>
                    </a:lnTo>
                    <a:lnTo>
                      <a:pt x="202" y="30"/>
                    </a:lnTo>
                    <a:lnTo>
                      <a:pt x="217" y="30"/>
                    </a:lnTo>
                    <a:lnTo>
                      <a:pt x="210" y="30"/>
                    </a:lnTo>
                    <a:lnTo>
                      <a:pt x="217" y="30"/>
                    </a:lnTo>
                    <a:lnTo>
                      <a:pt x="225" y="30"/>
                    </a:lnTo>
                    <a:lnTo>
                      <a:pt x="232" y="30"/>
                    </a:lnTo>
                    <a:lnTo>
                      <a:pt x="240" y="37"/>
                    </a:lnTo>
                    <a:lnTo>
                      <a:pt x="240" y="22"/>
                    </a:lnTo>
                    <a:lnTo>
                      <a:pt x="240" y="30"/>
                    </a:lnTo>
                    <a:lnTo>
                      <a:pt x="247" y="30"/>
                    </a:lnTo>
                    <a:lnTo>
                      <a:pt x="255" y="30"/>
                    </a:lnTo>
                    <a:lnTo>
                      <a:pt x="262" y="30"/>
                    </a:lnTo>
                    <a:lnTo>
                      <a:pt x="270" y="30"/>
                    </a:lnTo>
                    <a:lnTo>
                      <a:pt x="277" y="30"/>
                    </a:lnTo>
                    <a:lnTo>
                      <a:pt x="285" y="30"/>
                    </a:lnTo>
                    <a:lnTo>
                      <a:pt x="292" y="30"/>
                    </a:lnTo>
                    <a:lnTo>
                      <a:pt x="300" y="30"/>
                    </a:lnTo>
                    <a:lnTo>
                      <a:pt x="307" y="30"/>
                    </a:lnTo>
                    <a:lnTo>
                      <a:pt x="315" y="30"/>
                    </a:lnTo>
                    <a:lnTo>
                      <a:pt x="322" y="37"/>
                    </a:lnTo>
                    <a:lnTo>
                      <a:pt x="322" y="22"/>
                    </a:lnTo>
                    <a:lnTo>
                      <a:pt x="322" y="30"/>
                    </a:lnTo>
                    <a:lnTo>
                      <a:pt x="330" y="30"/>
                    </a:lnTo>
                    <a:lnTo>
                      <a:pt x="337" y="30"/>
                    </a:lnTo>
                    <a:lnTo>
                      <a:pt x="345" y="30"/>
                    </a:lnTo>
                    <a:lnTo>
                      <a:pt x="352" y="30"/>
                    </a:lnTo>
                    <a:lnTo>
                      <a:pt x="360" y="30"/>
                    </a:lnTo>
                    <a:lnTo>
                      <a:pt x="367" y="30"/>
                    </a:lnTo>
                    <a:lnTo>
                      <a:pt x="375" y="22"/>
                    </a:lnTo>
                    <a:lnTo>
                      <a:pt x="375" y="30"/>
                    </a:lnTo>
                    <a:lnTo>
                      <a:pt x="375" y="30"/>
                    </a:lnTo>
                    <a:lnTo>
                      <a:pt x="390" y="30"/>
                    </a:lnTo>
                    <a:lnTo>
                      <a:pt x="382" y="30"/>
                    </a:lnTo>
                    <a:lnTo>
                      <a:pt x="390" y="30"/>
                    </a:lnTo>
                    <a:lnTo>
                      <a:pt x="397" y="30"/>
                    </a:lnTo>
                    <a:lnTo>
                      <a:pt x="405" y="30"/>
                    </a:lnTo>
                    <a:lnTo>
                      <a:pt x="412" y="30"/>
                    </a:lnTo>
                    <a:lnTo>
                      <a:pt x="420" y="30"/>
                    </a:lnTo>
                    <a:lnTo>
                      <a:pt x="427" y="30"/>
                    </a:lnTo>
                    <a:lnTo>
                      <a:pt x="435" y="30"/>
                    </a:lnTo>
                    <a:lnTo>
                      <a:pt x="442" y="22"/>
                    </a:lnTo>
                    <a:lnTo>
                      <a:pt x="442" y="37"/>
                    </a:lnTo>
                    <a:lnTo>
                      <a:pt x="442" y="22"/>
                    </a:lnTo>
                    <a:lnTo>
                      <a:pt x="442" y="30"/>
                    </a:lnTo>
                    <a:lnTo>
                      <a:pt x="450" y="22"/>
                    </a:lnTo>
                    <a:lnTo>
                      <a:pt x="450" y="45"/>
                    </a:lnTo>
                    <a:lnTo>
                      <a:pt x="450" y="7"/>
                    </a:lnTo>
                    <a:lnTo>
                      <a:pt x="450" y="30"/>
                    </a:lnTo>
                    <a:lnTo>
                      <a:pt x="457" y="22"/>
                    </a:lnTo>
                    <a:lnTo>
                      <a:pt x="457" y="45"/>
                    </a:lnTo>
                    <a:lnTo>
                      <a:pt x="457" y="7"/>
                    </a:lnTo>
                    <a:lnTo>
                      <a:pt x="457" y="22"/>
                    </a:lnTo>
                    <a:lnTo>
                      <a:pt x="465" y="30"/>
                    </a:lnTo>
                    <a:lnTo>
                      <a:pt x="465" y="22"/>
                    </a:lnTo>
                    <a:lnTo>
                      <a:pt x="465" y="30"/>
                    </a:lnTo>
                    <a:lnTo>
                      <a:pt x="472" y="22"/>
                    </a:lnTo>
                    <a:lnTo>
                      <a:pt x="472" y="30"/>
                    </a:lnTo>
                    <a:lnTo>
                      <a:pt x="480" y="22"/>
                    </a:lnTo>
                    <a:lnTo>
                      <a:pt x="480" y="30"/>
                    </a:lnTo>
                    <a:lnTo>
                      <a:pt x="480" y="22"/>
                    </a:lnTo>
                    <a:lnTo>
                      <a:pt x="480" y="30"/>
                    </a:lnTo>
                    <a:lnTo>
                      <a:pt x="487" y="30"/>
                    </a:lnTo>
                    <a:lnTo>
                      <a:pt x="495" y="30"/>
                    </a:lnTo>
                    <a:lnTo>
                      <a:pt x="502" y="30"/>
                    </a:lnTo>
                    <a:lnTo>
                      <a:pt x="510" y="30"/>
                    </a:lnTo>
                    <a:lnTo>
                      <a:pt x="517" y="30"/>
                    </a:lnTo>
                    <a:lnTo>
                      <a:pt x="525" y="30"/>
                    </a:lnTo>
                    <a:lnTo>
                      <a:pt x="532" y="30"/>
                    </a:lnTo>
                    <a:lnTo>
                      <a:pt x="5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8" name="Freeform 134"/>
              <p:cNvSpPr>
                <a:spLocks/>
              </p:cNvSpPr>
              <p:nvPr/>
            </p:nvSpPr>
            <p:spPr bwMode="auto">
              <a:xfrm>
                <a:off x="1559" y="2441"/>
                <a:ext cx="51" cy="30"/>
              </a:xfrm>
              <a:custGeom>
                <a:avLst/>
                <a:gdLst>
                  <a:gd name="T0" fmla="*/ 0 w 75"/>
                  <a:gd name="T1" fmla="*/ 8 h 30"/>
                  <a:gd name="T2" fmla="*/ 15 w 75"/>
                  <a:gd name="T3" fmla="*/ 8 h 30"/>
                  <a:gd name="T4" fmla="*/ 15 w 75"/>
                  <a:gd name="T5" fmla="*/ 15 h 30"/>
                  <a:gd name="T6" fmla="*/ 15 w 75"/>
                  <a:gd name="T7" fmla="*/ 0 h 30"/>
                  <a:gd name="T8" fmla="*/ 15 w 75"/>
                  <a:gd name="T9" fmla="*/ 8 h 30"/>
                  <a:gd name="T10" fmla="*/ 22 w 75"/>
                  <a:gd name="T11" fmla="*/ 0 h 30"/>
                  <a:gd name="T12" fmla="*/ 22 w 75"/>
                  <a:gd name="T13" fmla="*/ 15 h 30"/>
                  <a:gd name="T14" fmla="*/ 22 w 75"/>
                  <a:gd name="T15" fmla="*/ 0 h 30"/>
                  <a:gd name="T16" fmla="*/ 22 w 75"/>
                  <a:gd name="T17" fmla="*/ 8 h 30"/>
                  <a:gd name="T18" fmla="*/ 30 w 75"/>
                  <a:gd name="T19" fmla="*/ 0 h 30"/>
                  <a:gd name="T20" fmla="*/ 30 w 75"/>
                  <a:gd name="T21" fmla="*/ 30 h 30"/>
                  <a:gd name="T22" fmla="*/ 30 w 75"/>
                  <a:gd name="T23" fmla="*/ 0 h 30"/>
                  <a:gd name="T24" fmla="*/ 30 w 75"/>
                  <a:gd name="T25" fmla="*/ 8 h 30"/>
                  <a:gd name="T26" fmla="*/ 45 w 75"/>
                  <a:gd name="T27" fmla="*/ 8 h 30"/>
                  <a:gd name="T28" fmla="*/ 37 w 75"/>
                  <a:gd name="T29" fmla="*/ 8 h 30"/>
                  <a:gd name="T30" fmla="*/ 45 w 75"/>
                  <a:gd name="T31" fmla="*/ 8 h 30"/>
                  <a:gd name="T32" fmla="*/ 52 w 75"/>
                  <a:gd name="T33" fmla="*/ 0 h 30"/>
                  <a:gd name="T34" fmla="*/ 52 w 75"/>
                  <a:gd name="T35" fmla="*/ 8 h 30"/>
                  <a:gd name="T36" fmla="*/ 52 w 75"/>
                  <a:gd name="T37" fmla="*/ 8 h 30"/>
                  <a:gd name="T38" fmla="*/ 67 w 75"/>
                  <a:gd name="T39" fmla="*/ 8 h 30"/>
                  <a:gd name="T40" fmla="*/ 60 w 75"/>
                  <a:gd name="T41" fmla="*/ 8 h 30"/>
                  <a:gd name="T42" fmla="*/ 67 w 75"/>
                  <a:gd name="T43" fmla="*/ 8 h 30"/>
                  <a:gd name="T44" fmla="*/ 75 w 75"/>
                  <a:gd name="T45"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5" h="30">
                    <a:moveTo>
                      <a:pt x="0" y="8"/>
                    </a:moveTo>
                    <a:lnTo>
                      <a:pt x="15" y="8"/>
                    </a:lnTo>
                    <a:lnTo>
                      <a:pt x="15" y="15"/>
                    </a:lnTo>
                    <a:lnTo>
                      <a:pt x="15" y="0"/>
                    </a:lnTo>
                    <a:lnTo>
                      <a:pt x="15" y="8"/>
                    </a:lnTo>
                    <a:lnTo>
                      <a:pt x="22" y="0"/>
                    </a:lnTo>
                    <a:lnTo>
                      <a:pt x="22" y="15"/>
                    </a:lnTo>
                    <a:lnTo>
                      <a:pt x="22" y="0"/>
                    </a:lnTo>
                    <a:lnTo>
                      <a:pt x="22" y="8"/>
                    </a:lnTo>
                    <a:lnTo>
                      <a:pt x="30" y="0"/>
                    </a:lnTo>
                    <a:lnTo>
                      <a:pt x="30" y="30"/>
                    </a:lnTo>
                    <a:lnTo>
                      <a:pt x="30" y="0"/>
                    </a:lnTo>
                    <a:lnTo>
                      <a:pt x="30" y="8"/>
                    </a:lnTo>
                    <a:lnTo>
                      <a:pt x="45" y="8"/>
                    </a:lnTo>
                    <a:lnTo>
                      <a:pt x="37" y="8"/>
                    </a:lnTo>
                    <a:lnTo>
                      <a:pt x="45" y="8"/>
                    </a:lnTo>
                    <a:lnTo>
                      <a:pt x="52" y="0"/>
                    </a:lnTo>
                    <a:lnTo>
                      <a:pt x="52" y="8"/>
                    </a:lnTo>
                    <a:lnTo>
                      <a:pt x="52" y="8"/>
                    </a:lnTo>
                    <a:lnTo>
                      <a:pt x="67" y="8"/>
                    </a:lnTo>
                    <a:lnTo>
                      <a:pt x="60" y="8"/>
                    </a:lnTo>
                    <a:lnTo>
                      <a:pt x="67" y="8"/>
                    </a:lnTo>
                    <a:lnTo>
                      <a:pt x="75"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59" name="Freeform 135"/>
              <p:cNvSpPr>
                <a:spLocks/>
              </p:cNvSpPr>
              <p:nvPr/>
            </p:nvSpPr>
            <p:spPr bwMode="auto">
              <a:xfrm>
                <a:off x="314" y="2509"/>
                <a:ext cx="171" cy="30"/>
              </a:xfrm>
              <a:custGeom>
                <a:avLst/>
                <a:gdLst>
                  <a:gd name="T0" fmla="*/ 0 w 255"/>
                  <a:gd name="T1" fmla="*/ 15 h 30"/>
                  <a:gd name="T2" fmla="*/ 8 w 255"/>
                  <a:gd name="T3" fmla="*/ 15 h 30"/>
                  <a:gd name="T4" fmla="*/ 15 w 255"/>
                  <a:gd name="T5" fmla="*/ 15 h 30"/>
                  <a:gd name="T6" fmla="*/ 23 w 255"/>
                  <a:gd name="T7" fmla="*/ 15 h 30"/>
                  <a:gd name="T8" fmla="*/ 30 w 255"/>
                  <a:gd name="T9" fmla="*/ 22 h 30"/>
                  <a:gd name="T10" fmla="*/ 38 w 255"/>
                  <a:gd name="T11" fmla="*/ 22 h 30"/>
                  <a:gd name="T12" fmla="*/ 45 w 255"/>
                  <a:gd name="T13" fmla="*/ 22 h 30"/>
                  <a:gd name="T14" fmla="*/ 53 w 255"/>
                  <a:gd name="T15" fmla="*/ 22 h 30"/>
                  <a:gd name="T16" fmla="*/ 53 w 255"/>
                  <a:gd name="T17" fmla="*/ 15 h 30"/>
                  <a:gd name="T18" fmla="*/ 60 w 255"/>
                  <a:gd name="T19" fmla="*/ 15 h 30"/>
                  <a:gd name="T20" fmla="*/ 68 w 255"/>
                  <a:gd name="T21" fmla="*/ 22 h 30"/>
                  <a:gd name="T22" fmla="*/ 75 w 255"/>
                  <a:gd name="T23" fmla="*/ 22 h 30"/>
                  <a:gd name="T24" fmla="*/ 75 w 255"/>
                  <a:gd name="T25" fmla="*/ 15 h 30"/>
                  <a:gd name="T26" fmla="*/ 83 w 255"/>
                  <a:gd name="T27" fmla="*/ 15 h 30"/>
                  <a:gd name="T28" fmla="*/ 90 w 255"/>
                  <a:gd name="T29" fmla="*/ 15 h 30"/>
                  <a:gd name="T30" fmla="*/ 98 w 255"/>
                  <a:gd name="T31" fmla="*/ 22 h 30"/>
                  <a:gd name="T32" fmla="*/ 105 w 255"/>
                  <a:gd name="T33" fmla="*/ 22 h 30"/>
                  <a:gd name="T34" fmla="*/ 113 w 255"/>
                  <a:gd name="T35" fmla="*/ 22 h 30"/>
                  <a:gd name="T36" fmla="*/ 113 w 255"/>
                  <a:gd name="T37" fmla="*/ 15 h 30"/>
                  <a:gd name="T38" fmla="*/ 120 w 255"/>
                  <a:gd name="T39" fmla="*/ 15 h 30"/>
                  <a:gd name="T40" fmla="*/ 128 w 255"/>
                  <a:gd name="T41" fmla="*/ 22 h 30"/>
                  <a:gd name="T42" fmla="*/ 135 w 255"/>
                  <a:gd name="T43" fmla="*/ 22 h 30"/>
                  <a:gd name="T44" fmla="*/ 143 w 255"/>
                  <a:gd name="T45" fmla="*/ 22 h 30"/>
                  <a:gd name="T46" fmla="*/ 143 w 255"/>
                  <a:gd name="T47" fmla="*/ 15 h 30"/>
                  <a:gd name="T48" fmla="*/ 150 w 255"/>
                  <a:gd name="T49" fmla="*/ 15 h 30"/>
                  <a:gd name="T50" fmla="*/ 158 w 255"/>
                  <a:gd name="T51" fmla="*/ 22 h 30"/>
                  <a:gd name="T52" fmla="*/ 165 w 255"/>
                  <a:gd name="T53" fmla="*/ 22 h 30"/>
                  <a:gd name="T54" fmla="*/ 165 w 255"/>
                  <a:gd name="T55" fmla="*/ 22 h 30"/>
                  <a:gd name="T56" fmla="*/ 173 w 255"/>
                  <a:gd name="T57" fmla="*/ 0 h 30"/>
                  <a:gd name="T58" fmla="*/ 180 w 255"/>
                  <a:gd name="T59" fmla="*/ 30 h 30"/>
                  <a:gd name="T60" fmla="*/ 188 w 255"/>
                  <a:gd name="T61" fmla="*/ 22 h 30"/>
                  <a:gd name="T62" fmla="*/ 188 w 255"/>
                  <a:gd name="T63" fmla="*/ 15 h 30"/>
                  <a:gd name="T64" fmla="*/ 195 w 255"/>
                  <a:gd name="T65" fmla="*/ 7 h 30"/>
                  <a:gd name="T66" fmla="*/ 203 w 255"/>
                  <a:gd name="T67" fmla="*/ 22 h 30"/>
                  <a:gd name="T68" fmla="*/ 210 w 255"/>
                  <a:gd name="T69" fmla="*/ 22 h 30"/>
                  <a:gd name="T70" fmla="*/ 210 w 255"/>
                  <a:gd name="T71" fmla="*/ 15 h 30"/>
                  <a:gd name="T72" fmla="*/ 218 w 255"/>
                  <a:gd name="T73" fmla="*/ 15 h 30"/>
                  <a:gd name="T74" fmla="*/ 225 w 255"/>
                  <a:gd name="T75" fmla="*/ 15 h 30"/>
                  <a:gd name="T76" fmla="*/ 233 w 255"/>
                  <a:gd name="T77" fmla="*/ 22 h 30"/>
                  <a:gd name="T78" fmla="*/ 240 w 255"/>
                  <a:gd name="T79" fmla="*/ 22 h 30"/>
                  <a:gd name="T80" fmla="*/ 240 w 255"/>
                  <a:gd name="T81" fmla="*/ 15 h 30"/>
                  <a:gd name="T82" fmla="*/ 248 w 25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30">
                    <a:moveTo>
                      <a:pt x="0" y="15"/>
                    </a:moveTo>
                    <a:lnTo>
                      <a:pt x="0" y="22"/>
                    </a:lnTo>
                    <a:lnTo>
                      <a:pt x="0" y="15"/>
                    </a:lnTo>
                    <a:lnTo>
                      <a:pt x="8" y="22"/>
                    </a:lnTo>
                    <a:lnTo>
                      <a:pt x="8" y="15"/>
                    </a:lnTo>
                    <a:lnTo>
                      <a:pt x="8" y="15"/>
                    </a:lnTo>
                    <a:lnTo>
                      <a:pt x="15" y="22"/>
                    </a:lnTo>
                    <a:lnTo>
                      <a:pt x="15" y="15"/>
                    </a:lnTo>
                    <a:lnTo>
                      <a:pt x="15" y="15"/>
                    </a:lnTo>
                    <a:lnTo>
                      <a:pt x="23" y="22"/>
                    </a:lnTo>
                    <a:lnTo>
                      <a:pt x="23" y="22"/>
                    </a:lnTo>
                    <a:lnTo>
                      <a:pt x="23" y="15"/>
                    </a:lnTo>
                    <a:lnTo>
                      <a:pt x="23" y="15"/>
                    </a:lnTo>
                    <a:lnTo>
                      <a:pt x="30" y="22"/>
                    </a:lnTo>
                    <a:lnTo>
                      <a:pt x="30" y="22"/>
                    </a:lnTo>
                    <a:lnTo>
                      <a:pt x="30" y="15"/>
                    </a:lnTo>
                    <a:lnTo>
                      <a:pt x="30" y="15"/>
                    </a:lnTo>
                    <a:lnTo>
                      <a:pt x="38" y="22"/>
                    </a:lnTo>
                    <a:lnTo>
                      <a:pt x="38" y="15"/>
                    </a:lnTo>
                    <a:lnTo>
                      <a:pt x="38" y="15"/>
                    </a:lnTo>
                    <a:lnTo>
                      <a:pt x="45" y="22"/>
                    </a:lnTo>
                    <a:lnTo>
                      <a:pt x="45" y="15"/>
                    </a:lnTo>
                    <a:lnTo>
                      <a:pt x="45" y="15"/>
                    </a:lnTo>
                    <a:lnTo>
                      <a:pt x="53" y="22"/>
                    </a:lnTo>
                    <a:lnTo>
                      <a:pt x="53" y="22"/>
                    </a:lnTo>
                    <a:lnTo>
                      <a:pt x="53" y="15"/>
                    </a:lnTo>
                    <a:lnTo>
                      <a:pt x="53" y="15"/>
                    </a:lnTo>
                    <a:lnTo>
                      <a:pt x="60" y="22"/>
                    </a:lnTo>
                    <a:lnTo>
                      <a:pt x="60" y="22"/>
                    </a:lnTo>
                    <a:lnTo>
                      <a:pt x="60" y="15"/>
                    </a:lnTo>
                    <a:lnTo>
                      <a:pt x="60" y="15"/>
                    </a:lnTo>
                    <a:lnTo>
                      <a:pt x="68" y="22"/>
                    </a:lnTo>
                    <a:lnTo>
                      <a:pt x="68" y="22"/>
                    </a:lnTo>
                    <a:lnTo>
                      <a:pt x="68" y="15"/>
                    </a:lnTo>
                    <a:lnTo>
                      <a:pt x="68" y="15"/>
                    </a:lnTo>
                    <a:lnTo>
                      <a:pt x="75" y="22"/>
                    </a:lnTo>
                    <a:lnTo>
                      <a:pt x="75" y="22"/>
                    </a:lnTo>
                    <a:lnTo>
                      <a:pt x="75" y="15"/>
                    </a:lnTo>
                    <a:lnTo>
                      <a:pt x="75" y="15"/>
                    </a:lnTo>
                    <a:lnTo>
                      <a:pt x="83" y="22"/>
                    </a:lnTo>
                    <a:lnTo>
                      <a:pt x="83" y="15"/>
                    </a:lnTo>
                    <a:lnTo>
                      <a:pt x="83" y="15"/>
                    </a:lnTo>
                    <a:lnTo>
                      <a:pt x="90" y="22"/>
                    </a:lnTo>
                    <a:lnTo>
                      <a:pt x="90" y="22"/>
                    </a:lnTo>
                    <a:lnTo>
                      <a:pt x="90" y="15"/>
                    </a:lnTo>
                    <a:lnTo>
                      <a:pt x="90" y="15"/>
                    </a:lnTo>
                    <a:lnTo>
                      <a:pt x="98" y="22"/>
                    </a:lnTo>
                    <a:lnTo>
                      <a:pt x="98" y="22"/>
                    </a:lnTo>
                    <a:lnTo>
                      <a:pt x="98" y="15"/>
                    </a:lnTo>
                    <a:lnTo>
                      <a:pt x="98" y="15"/>
                    </a:lnTo>
                    <a:lnTo>
                      <a:pt x="105" y="22"/>
                    </a:lnTo>
                    <a:lnTo>
                      <a:pt x="105" y="15"/>
                    </a:lnTo>
                    <a:lnTo>
                      <a:pt x="105" y="15"/>
                    </a:lnTo>
                    <a:lnTo>
                      <a:pt x="113" y="22"/>
                    </a:lnTo>
                    <a:lnTo>
                      <a:pt x="113" y="22"/>
                    </a:lnTo>
                    <a:lnTo>
                      <a:pt x="113" y="15"/>
                    </a:lnTo>
                    <a:lnTo>
                      <a:pt x="113" y="15"/>
                    </a:lnTo>
                    <a:lnTo>
                      <a:pt x="120" y="22"/>
                    </a:lnTo>
                    <a:lnTo>
                      <a:pt x="120" y="22"/>
                    </a:lnTo>
                    <a:lnTo>
                      <a:pt x="120" y="15"/>
                    </a:lnTo>
                    <a:lnTo>
                      <a:pt x="120" y="15"/>
                    </a:lnTo>
                    <a:lnTo>
                      <a:pt x="128" y="22"/>
                    </a:lnTo>
                    <a:lnTo>
                      <a:pt x="128" y="22"/>
                    </a:lnTo>
                    <a:lnTo>
                      <a:pt x="128" y="15"/>
                    </a:lnTo>
                    <a:lnTo>
                      <a:pt x="135" y="22"/>
                    </a:lnTo>
                    <a:lnTo>
                      <a:pt x="135" y="22"/>
                    </a:lnTo>
                    <a:lnTo>
                      <a:pt x="135" y="15"/>
                    </a:lnTo>
                    <a:lnTo>
                      <a:pt x="135" y="15"/>
                    </a:lnTo>
                    <a:lnTo>
                      <a:pt x="143" y="22"/>
                    </a:lnTo>
                    <a:lnTo>
                      <a:pt x="143" y="22"/>
                    </a:lnTo>
                    <a:lnTo>
                      <a:pt x="143" y="15"/>
                    </a:lnTo>
                    <a:lnTo>
                      <a:pt x="143" y="15"/>
                    </a:lnTo>
                    <a:lnTo>
                      <a:pt x="150" y="22"/>
                    </a:lnTo>
                    <a:lnTo>
                      <a:pt x="150" y="22"/>
                    </a:lnTo>
                    <a:lnTo>
                      <a:pt x="150" y="15"/>
                    </a:lnTo>
                    <a:lnTo>
                      <a:pt x="150" y="15"/>
                    </a:lnTo>
                    <a:lnTo>
                      <a:pt x="158" y="22"/>
                    </a:lnTo>
                    <a:lnTo>
                      <a:pt x="158" y="22"/>
                    </a:lnTo>
                    <a:lnTo>
                      <a:pt x="158" y="15"/>
                    </a:lnTo>
                    <a:lnTo>
                      <a:pt x="158" y="15"/>
                    </a:lnTo>
                    <a:lnTo>
                      <a:pt x="165" y="22"/>
                    </a:lnTo>
                    <a:lnTo>
                      <a:pt x="165" y="22"/>
                    </a:lnTo>
                    <a:lnTo>
                      <a:pt x="165" y="7"/>
                    </a:lnTo>
                    <a:lnTo>
                      <a:pt x="165" y="22"/>
                    </a:lnTo>
                    <a:lnTo>
                      <a:pt x="173" y="15"/>
                    </a:lnTo>
                    <a:lnTo>
                      <a:pt x="173" y="30"/>
                    </a:lnTo>
                    <a:lnTo>
                      <a:pt x="173" y="0"/>
                    </a:lnTo>
                    <a:lnTo>
                      <a:pt x="173" y="15"/>
                    </a:lnTo>
                    <a:lnTo>
                      <a:pt x="180" y="22"/>
                    </a:lnTo>
                    <a:lnTo>
                      <a:pt x="180" y="30"/>
                    </a:lnTo>
                    <a:lnTo>
                      <a:pt x="180" y="0"/>
                    </a:lnTo>
                    <a:lnTo>
                      <a:pt x="180" y="15"/>
                    </a:lnTo>
                    <a:lnTo>
                      <a:pt x="188" y="22"/>
                    </a:lnTo>
                    <a:lnTo>
                      <a:pt x="188" y="22"/>
                    </a:lnTo>
                    <a:lnTo>
                      <a:pt x="188" y="7"/>
                    </a:lnTo>
                    <a:lnTo>
                      <a:pt x="188" y="15"/>
                    </a:lnTo>
                    <a:lnTo>
                      <a:pt x="195" y="22"/>
                    </a:lnTo>
                    <a:lnTo>
                      <a:pt x="195" y="22"/>
                    </a:lnTo>
                    <a:lnTo>
                      <a:pt x="195" y="7"/>
                    </a:lnTo>
                    <a:lnTo>
                      <a:pt x="195" y="22"/>
                    </a:lnTo>
                    <a:lnTo>
                      <a:pt x="203" y="15"/>
                    </a:lnTo>
                    <a:lnTo>
                      <a:pt x="203" y="22"/>
                    </a:lnTo>
                    <a:lnTo>
                      <a:pt x="203" y="7"/>
                    </a:lnTo>
                    <a:lnTo>
                      <a:pt x="203" y="15"/>
                    </a:lnTo>
                    <a:lnTo>
                      <a:pt x="210" y="22"/>
                    </a:lnTo>
                    <a:lnTo>
                      <a:pt x="210" y="22"/>
                    </a:lnTo>
                    <a:lnTo>
                      <a:pt x="210" y="15"/>
                    </a:lnTo>
                    <a:lnTo>
                      <a:pt x="210" y="15"/>
                    </a:lnTo>
                    <a:lnTo>
                      <a:pt x="218" y="22"/>
                    </a:lnTo>
                    <a:lnTo>
                      <a:pt x="218" y="22"/>
                    </a:lnTo>
                    <a:lnTo>
                      <a:pt x="218" y="15"/>
                    </a:lnTo>
                    <a:lnTo>
                      <a:pt x="225" y="22"/>
                    </a:lnTo>
                    <a:lnTo>
                      <a:pt x="225" y="22"/>
                    </a:lnTo>
                    <a:lnTo>
                      <a:pt x="225" y="15"/>
                    </a:lnTo>
                    <a:lnTo>
                      <a:pt x="225" y="15"/>
                    </a:lnTo>
                    <a:lnTo>
                      <a:pt x="233" y="22"/>
                    </a:lnTo>
                    <a:lnTo>
                      <a:pt x="233" y="22"/>
                    </a:lnTo>
                    <a:lnTo>
                      <a:pt x="233" y="15"/>
                    </a:lnTo>
                    <a:lnTo>
                      <a:pt x="233" y="15"/>
                    </a:lnTo>
                    <a:lnTo>
                      <a:pt x="240" y="22"/>
                    </a:lnTo>
                    <a:lnTo>
                      <a:pt x="240" y="22"/>
                    </a:lnTo>
                    <a:lnTo>
                      <a:pt x="240" y="15"/>
                    </a:lnTo>
                    <a:lnTo>
                      <a:pt x="240" y="15"/>
                    </a:lnTo>
                    <a:lnTo>
                      <a:pt x="248" y="22"/>
                    </a:lnTo>
                    <a:lnTo>
                      <a:pt x="248" y="22"/>
                    </a:lnTo>
                    <a:lnTo>
                      <a:pt x="248" y="15"/>
                    </a:lnTo>
                    <a:lnTo>
                      <a:pt x="248" y="15"/>
                    </a:lnTo>
                    <a:lnTo>
                      <a:pt x="255"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0" name="Freeform 136"/>
              <p:cNvSpPr>
                <a:spLocks/>
              </p:cNvSpPr>
              <p:nvPr/>
            </p:nvSpPr>
            <p:spPr bwMode="auto">
              <a:xfrm>
                <a:off x="485" y="2516"/>
                <a:ext cx="162" cy="15"/>
              </a:xfrm>
              <a:custGeom>
                <a:avLst/>
                <a:gdLst>
                  <a:gd name="T0" fmla="*/ 0 w 240"/>
                  <a:gd name="T1" fmla="*/ 0 h 15"/>
                  <a:gd name="T2" fmla="*/ 8 w 240"/>
                  <a:gd name="T3" fmla="*/ 15 h 15"/>
                  <a:gd name="T4" fmla="*/ 15 w 240"/>
                  <a:gd name="T5" fmla="*/ 15 h 15"/>
                  <a:gd name="T6" fmla="*/ 15 w 240"/>
                  <a:gd name="T7" fmla="*/ 8 h 15"/>
                  <a:gd name="T8" fmla="*/ 23 w 240"/>
                  <a:gd name="T9" fmla="*/ 8 h 15"/>
                  <a:gd name="T10" fmla="*/ 30 w 240"/>
                  <a:gd name="T11" fmla="*/ 15 h 15"/>
                  <a:gd name="T12" fmla="*/ 38 w 240"/>
                  <a:gd name="T13" fmla="*/ 15 h 15"/>
                  <a:gd name="T14" fmla="*/ 45 w 240"/>
                  <a:gd name="T15" fmla="*/ 15 h 15"/>
                  <a:gd name="T16" fmla="*/ 45 w 240"/>
                  <a:gd name="T17" fmla="*/ 8 h 15"/>
                  <a:gd name="T18" fmla="*/ 53 w 240"/>
                  <a:gd name="T19" fmla="*/ 8 h 15"/>
                  <a:gd name="T20" fmla="*/ 60 w 240"/>
                  <a:gd name="T21" fmla="*/ 15 h 15"/>
                  <a:gd name="T22" fmla="*/ 68 w 240"/>
                  <a:gd name="T23" fmla="*/ 15 h 15"/>
                  <a:gd name="T24" fmla="*/ 75 w 240"/>
                  <a:gd name="T25" fmla="*/ 15 h 15"/>
                  <a:gd name="T26" fmla="*/ 75 w 240"/>
                  <a:gd name="T27" fmla="*/ 8 h 15"/>
                  <a:gd name="T28" fmla="*/ 83 w 240"/>
                  <a:gd name="T29" fmla="*/ 8 h 15"/>
                  <a:gd name="T30" fmla="*/ 90 w 240"/>
                  <a:gd name="T31" fmla="*/ 15 h 15"/>
                  <a:gd name="T32" fmla="*/ 98 w 240"/>
                  <a:gd name="T33" fmla="*/ 8 h 15"/>
                  <a:gd name="T34" fmla="*/ 98 w 240"/>
                  <a:gd name="T35" fmla="*/ 8 h 15"/>
                  <a:gd name="T36" fmla="*/ 105 w 240"/>
                  <a:gd name="T37" fmla="*/ 8 h 15"/>
                  <a:gd name="T38" fmla="*/ 113 w 240"/>
                  <a:gd name="T39" fmla="*/ 15 h 15"/>
                  <a:gd name="T40" fmla="*/ 120 w 240"/>
                  <a:gd name="T41" fmla="*/ 8 h 15"/>
                  <a:gd name="T42" fmla="*/ 120 w 240"/>
                  <a:gd name="T43" fmla="*/ 8 h 15"/>
                  <a:gd name="T44" fmla="*/ 128 w 240"/>
                  <a:gd name="T45" fmla="*/ 8 h 15"/>
                  <a:gd name="T46" fmla="*/ 135 w 240"/>
                  <a:gd name="T47" fmla="*/ 15 h 15"/>
                  <a:gd name="T48" fmla="*/ 143 w 240"/>
                  <a:gd name="T49" fmla="*/ 15 h 15"/>
                  <a:gd name="T50" fmla="*/ 143 w 240"/>
                  <a:gd name="T51" fmla="*/ 8 h 15"/>
                  <a:gd name="T52" fmla="*/ 150 w 240"/>
                  <a:gd name="T53" fmla="*/ 8 h 15"/>
                  <a:gd name="T54" fmla="*/ 158 w 240"/>
                  <a:gd name="T55" fmla="*/ 8 h 15"/>
                  <a:gd name="T56" fmla="*/ 165 w 240"/>
                  <a:gd name="T57" fmla="*/ 15 h 15"/>
                  <a:gd name="T58" fmla="*/ 173 w 240"/>
                  <a:gd name="T59" fmla="*/ 15 h 15"/>
                  <a:gd name="T60" fmla="*/ 173 w 240"/>
                  <a:gd name="T61" fmla="*/ 8 h 15"/>
                  <a:gd name="T62" fmla="*/ 180 w 240"/>
                  <a:gd name="T63" fmla="*/ 8 h 15"/>
                  <a:gd name="T64" fmla="*/ 188 w 240"/>
                  <a:gd name="T65" fmla="*/ 15 h 15"/>
                  <a:gd name="T66" fmla="*/ 195 w 240"/>
                  <a:gd name="T67" fmla="*/ 8 h 15"/>
                  <a:gd name="T68" fmla="*/ 195 w 240"/>
                  <a:gd name="T69" fmla="*/ 8 h 15"/>
                  <a:gd name="T70" fmla="*/ 203 w 240"/>
                  <a:gd name="T71" fmla="*/ 8 h 15"/>
                  <a:gd name="T72" fmla="*/ 210 w 240"/>
                  <a:gd name="T73" fmla="*/ 15 h 15"/>
                  <a:gd name="T74" fmla="*/ 218 w 240"/>
                  <a:gd name="T75" fmla="*/ 15 h 15"/>
                  <a:gd name="T76" fmla="*/ 218 w 240"/>
                  <a:gd name="T77" fmla="*/ 8 h 15"/>
                  <a:gd name="T78" fmla="*/ 225 w 240"/>
                  <a:gd name="T79" fmla="*/ 8 h 15"/>
                  <a:gd name="T80" fmla="*/ 233 w 240"/>
                  <a:gd name="T81" fmla="*/ 8 h 15"/>
                  <a:gd name="T82" fmla="*/ 240 w 240"/>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5">
                    <a:moveTo>
                      <a:pt x="0" y="15"/>
                    </a:moveTo>
                    <a:lnTo>
                      <a:pt x="0" y="15"/>
                    </a:lnTo>
                    <a:lnTo>
                      <a:pt x="0" y="0"/>
                    </a:lnTo>
                    <a:lnTo>
                      <a:pt x="0" y="8"/>
                    </a:lnTo>
                    <a:lnTo>
                      <a:pt x="8" y="15"/>
                    </a:lnTo>
                    <a:lnTo>
                      <a:pt x="8" y="15"/>
                    </a:lnTo>
                    <a:lnTo>
                      <a:pt x="8" y="0"/>
                    </a:lnTo>
                    <a:lnTo>
                      <a:pt x="8" y="8"/>
                    </a:lnTo>
                    <a:lnTo>
                      <a:pt x="15" y="15"/>
                    </a:lnTo>
                    <a:lnTo>
                      <a:pt x="15" y="15"/>
                    </a:lnTo>
                    <a:lnTo>
                      <a:pt x="15" y="8"/>
                    </a:lnTo>
                    <a:lnTo>
                      <a:pt x="15" y="8"/>
                    </a:lnTo>
                    <a:lnTo>
                      <a:pt x="23" y="15"/>
                    </a:lnTo>
                    <a:lnTo>
                      <a:pt x="23" y="15"/>
                    </a:lnTo>
                    <a:lnTo>
                      <a:pt x="23" y="8"/>
                    </a:lnTo>
                    <a:lnTo>
                      <a:pt x="23" y="15"/>
                    </a:lnTo>
                    <a:lnTo>
                      <a:pt x="30" y="8"/>
                    </a:lnTo>
                    <a:lnTo>
                      <a:pt x="30" y="15"/>
                    </a:lnTo>
                    <a:lnTo>
                      <a:pt x="30" y="8"/>
                    </a:lnTo>
                    <a:lnTo>
                      <a:pt x="30" y="8"/>
                    </a:lnTo>
                    <a:lnTo>
                      <a:pt x="38" y="15"/>
                    </a:lnTo>
                    <a:lnTo>
                      <a:pt x="38" y="15"/>
                    </a:lnTo>
                    <a:lnTo>
                      <a:pt x="38" y="8"/>
                    </a:lnTo>
                    <a:lnTo>
                      <a:pt x="45" y="15"/>
                    </a:lnTo>
                    <a:lnTo>
                      <a:pt x="45" y="15"/>
                    </a:lnTo>
                    <a:lnTo>
                      <a:pt x="45" y="8"/>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8"/>
                    </a:lnTo>
                    <a:lnTo>
                      <a:pt x="90" y="15"/>
                    </a:lnTo>
                    <a:lnTo>
                      <a:pt x="98" y="8"/>
                    </a:lnTo>
                    <a:lnTo>
                      <a:pt x="98" y="15"/>
                    </a:lnTo>
                    <a:lnTo>
                      <a:pt x="98" y="8"/>
                    </a:lnTo>
                    <a:lnTo>
                      <a:pt x="98" y="8"/>
                    </a:lnTo>
                    <a:lnTo>
                      <a:pt x="105" y="15"/>
                    </a:lnTo>
                    <a:lnTo>
                      <a:pt x="105" y="15"/>
                    </a:lnTo>
                    <a:lnTo>
                      <a:pt x="105" y="8"/>
                    </a:lnTo>
                    <a:lnTo>
                      <a:pt x="105" y="8"/>
                    </a:lnTo>
                    <a:lnTo>
                      <a:pt x="113" y="15"/>
                    </a:lnTo>
                    <a:lnTo>
                      <a:pt x="113" y="15"/>
                    </a:lnTo>
                    <a:lnTo>
                      <a:pt x="113" y="8"/>
                    </a:lnTo>
                    <a:lnTo>
                      <a:pt x="113" y="15"/>
                    </a:lnTo>
                    <a:lnTo>
                      <a:pt x="120" y="8"/>
                    </a:lnTo>
                    <a:lnTo>
                      <a:pt x="120" y="15"/>
                    </a:lnTo>
                    <a:lnTo>
                      <a:pt x="120" y="8"/>
                    </a:lnTo>
                    <a:lnTo>
                      <a:pt x="120" y="8"/>
                    </a:lnTo>
                    <a:lnTo>
                      <a:pt x="128" y="15"/>
                    </a:lnTo>
                    <a:lnTo>
                      <a:pt x="128" y="15"/>
                    </a:lnTo>
                    <a:lnTo>
                      <a:pt x="128" y="8"/>
                    </a:lnTo>
                    <a:lnTo>
                      <a:pt x="128" y="8"/>
                    </a:lnTo>
                    <a:lnTo>
                      <a:pt x="135" y="15"/>
                    </a:lnTo>
                    <a:lnTo>
                      <a:pt x="135" y="15"/>
                    </a:lnTo>
                    <a:lnTo>
                      <a:pt x="135" y="8"/>
                    </a:lnTo>
                    <a:lnTo>
                      <a:pt x="135" y="8"/>
                    </a:lnTo>
                    <a:lnTo>
                      <a:pt x="143" y="15"/>
                    </a:lnTo>
                    <a:lnTo>
                      <a:pt x="143" y="15"/>
                    </a:lnTo>
                    <a:lnTo>
                      <a:pt x="143" y="8"/>
                    </a:lnTo>
                    <a:lnTo>
                      <a:pt x="143" y="8"/>
                    </a:lnTo>
                    <a:lnTo>
                      <a:pt x="150" y="15"/>
                    </a:lnTo>
                    <a:lnTo>
                      <a:pt x="150" y="15"/>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73" y="8"/>
                    </a:lnTo>
                    <a:lnTo>
                      <a:pt x="180" y="15"/>
                    </a:lnTo>
                    <a:lnTo>
                      <a:pt x="180" y="15"/>
                    </a:lnTo>
                    <a:lnTo>
                      <a:pt x="180" y="8"/>
                    </a:lnTo>
                    <a:lnTo>
                      <a:pt x="180" y="8"/>
                    </a:lnTo>
                    <a:lnTo>
                      <a:pt x="188" y="15"/>
                    </a:lnTo>
                    <a:lnTo>
                      <a:pt x="188" y="15"/>
                    </a:lnTo>
                    <a:lnTo>
                      <a:pt x="188" y="8"/>
                    </a:lnTo>
                    <a:lnTo>
                      <a:pt x="188" y="15"/>
                    </a:lnTo>
                    <a:lnTo>
                      <a:pt x="195" y="8"/>
                    </a:lnTo>
                    <a:lnTo>
                      <a:pt x="195" y="15"/>
                    </a:lnTo>
                    <a:lnTo>
                      <a:pt x="195" y="8"/>
                    </a:lnTo>
                    <a:lnTo>
                      <a:pt x="195" y="8"/>
                    </a:lnTo>
                    <a:lnTo>
                      <a:pt x="203" y="15"/>
                    </a:lnTo>
                    <a:lnTo>
                      <a:pt x="203" y="15"/>
                    </a:lnTo>
                    <a:lnTo>
                      <a:pt x="203" y="8"/>
                    </a:lnTo>
                    <a:lnTo>
                      <a:pt x="203" y="15"/>
                    </a:lnTo>
                    <a:lnTo>
                      <a:pt x="210" y="8"/>
                    </a:lnTo>
                    <a:lnTo>
                      <a:pt x="210" y="15"/>
                    </a:lnTo>
                    <a:lnTo>
                      <a:pt x="210" y="8"/>
                    </a:lnTo>
                    <a:lnTo>
                      <a:pt x="210" y="8"/>
                    </a:lnTo>
                    <a:lnTo>
                      <a:pt x="218" y="15"/>
                    </a:lnTo>
                    <a:lnTo>
                      <a:pt x="218" y="15"/>
                    </a:lnTo>
                    <a:lnTo>
                      <a:pt x="218" y="8"/>
                    </a:lnTo>
                    <a:lnTo>
                      <a:pt x="218" y="8"/>
                    </a:lnTo>
                    <a:lnTo>
                      <a:pt x="225" y="15"/>
                    </a:lnTo>
                    <a:lnTo>
                      <a:pt x="225" y="15"/>
                    </a:lnTo>
                    <a:lnTo>
                      <a:pt x="225" y="8"/>
                    </a:lnTo>
                    <a:lnTo>
                      <a:pt x="233" y="15"/>
                    </a:lnTo>
                    <a:lnTo>
                      <a:pt x="233" y="15"/>
                    </a:lnTo>
                    <a:lnTo>
                      <a:pt x="233" y="8"/>
                    </a:lnTo>
                    <a:lnTo>
                      <a:pt x="233" y="8"/>
                    </a:lnTo>
                    <a:lnTo>
                      <a:pt x="240" y="15"/>
                    </a:lnTo>
                    <a:lnTo>
                      <a:pt x="240" y="15"/>
                    </a:lnTo>
                    <a:lnTo>
                      <a:pt x="240" y="8"/>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1" name="Freeform 137"/>
              <p:cNvSpPr>
                <a:spLocks/>
              </p:cNvSpPr>
              <p:nvPr/>
            </p:nvSpPr>
            <p:spPr bwMode="auto">
              <a:xfrm>
                <a:off x="647" y="2509"/>
                <a:ext cx="176" cy="30"/>
              </a:xfrm>
              <a:custGeom>
                <a:avLst/>
                <a:gdLst>
                  <a:gd name="T0" fmla="*/ 8 w 263"/>
                  <a:gd name="T1" fmla="*/ 22 h 30"/>
                  <a:gd name="T2" fmla="*/ 15 w 263"/>
                  <a:gd name="T3" fmla="*/ 30 h 30"/>
                  <a:gd name="T4" fmla="*/ 23 w 263"/>
                  <a:gd name="T5" fmla="*/ 22 h 30"/>
                  <a:gd name="T6" fmla="*/ 23 w 263"/>
                  <a:gd name="T7" fmla="*/ 15 h 30"/>
                  <a:gd name="T8" fmla="*/ 30 w 263"/>
                  <a:gd name="T9" fmla="*/ 15 h 30"/>
                  <a:gd name="T10" fmla="*/ 38 w 263"/>
                  <a:gd name="T11" fmla="*/ 7 h 30"/>
                  <a:gd name="T12" fmla="*/ 45 w 263"/>
                  <a:gd name="T13" fmla="*/ 22 h 30"/>
                  <a:gd name="T14" fmla="*/ 53 w 263"/>
                  <a:gd name="T15" fmla="*/ 15 h 30"/>
                  <a:gd name="T16" fmla="*/ 53 w 263"/>
                  <a:gd name="T17" fmla="*/ 15 h 30"/>
                  <a:gd name="T18" fmla="*/ 60 w 263"/>
                  <a:gd name="T19" fmla="*/ 15 h 30"/>
                  <a:gd name="T20" fmla="*/ 68 w 263"/>
                  <a:gd name="T21" fmla="*/ 22 h 30"/>
                  <a:gd name="T22" fmla="*/ 75 w 263"/>
                  <a:gd name="T23" fmla="*/ 15 h 30"/>
                  <a:gd name="T24" fmla="*/ 83 w 263"/>
                  <a:gd name="T25" fmla="*/ 22 h 30"/>
                  <a:gd name="T26" fmla="*/ 90 w 263"/>
                  <a:gd name="T27" fmla="*/ 22 h 30"/>
                  <a:gd name="T28" fmla="*/ 90 w 263"/>
                  <a:gd name="T29" fmla="*/ 15 h 30"/>
                  <a:gd name="T30" fmla="*/ 98 w 263"/>
                  <a:gd name="T31" fmla="*/ 15 h 30"/>
                  <a:gd name="T32" fmla="*/ 105 w 263"/>
                  <a:gd name="T33" fmla="*/ 30 h 30"/>
                  <a:gd name="T34" fmla="*/ 113 w 263"/>
                  <a:gd name="T35" fmla="*/ 22 h 30"/>
                  <a:gd name="T36" fmla="*/ 113 w 263"/>
                  <a:gd name="T37" fmla="*/ 22 h 30"/>
                  <a:gd name="T38" fmla="*/ 120 w 263"/>
                  <a:gd name="T39" fmla="*/ 7 h 30"/>
                  <a:gd name="T40" fmla="*/ 128 w 263"/>
                  <a:gd name="T41" fmla="*/ 22 h 30"/>
                  <a:gd name="T42" fmla="*/ 135 w 263"/>
                  <a:gd name="T43" fmla="*/ 22 h 30"/>
                  <a:gd name="T44" fmla="*/ 135 w 263"/>
                  <a:gd name="T45" fmla="*/ 15 h 30"/>
                  <a:gd name="T46" fmla="*/ 143 w 263"/>
                  <a:gd name="T47" fmla="*/ 15 h 30"/>
                  <a:gd name="T48" fmla="*/ 150 w 263"/>
                  <a:gd name="T49" fmla="*/ 22 h 30"/>
                  <a:gd name="T50" fmla="*/ 158 w 263"/>
                  <a:gd name="T51" fmla="*/ 22 h 30"/>
                  <a:gd name="T52" fmla="*/ 158 w 263"/>
                  <a:gd name="T53" fmla="*/ 15 h 30"/>
                  <a:gd name="T54" fmla="*/ 165 w 263"/>
                  <a:gd name="T55" fmla="*/ 15 h 30"/>
                  <a:gd name="T56" fmla="*/ 173 w 263"/>
                  <a:gd name="T57" fmla="*/ 22 h 30"/>
                  <a:gd name="T58" fmla="*/ 180 w 263"/>
                  <a:gd name="T59" fmla="*/ 15 h 30"/>
                  <a:gd name="T60" fmla="*/ 180 w 263"/>
                  <a:gd name="T61" fmla="*/ 15 h 30"/>
                  <a:gd name="T62" fmla="*/ 188 w 263"/>
                  <a:gd name="T63" fmla="*/ 15 h 30"/>
                  <a:gd name="T64" fmla="*/ 195 w 263"/>
                  <a:gd name="T65" fmla="*/ 22 h 30"/>
                  <a:gd name="T66" fmla="*/ 203 w 263"/>
                  <a:gd name="T67" fmla="*/ 22 h 30"/>
                  <a:gd name="T68" fmla="*/ 210 w 263"/>
                  <a:gd name="T69" fmla="*/ 22 h 30"/>
                  <a:gd name="T70" fmla="*/ 218 w 263"/>
                  <a:gd name="T71" fmla="*/ 22 h 30"/>
                  <a:gd name="T72" fmla="*/ 225 w 263"/>
                  <a:gd name="T73" fmla="*/ 22 h 30"/>
                  <a:gd name="T74" fmla="*/ 225 w 263"/>
                  <a:gd name="T75" fmla="*/ 15 h 30"/>
                  <a:gd name="T76" fmla="*/ 233 w 263"/>
                  <a:gd name="T77" fmla="*/ 15 h 30"/>
                  <a:gd name="T78" fmla="*/ 240 w 263"/>
                  <a:gd name="T79" fmla="*/ 22 h 30"/>
                  <a:gd name="T80" fmla="*/ 248 w 263"/>
                  <a:gd name="T81" fmla="*/ 22 h 30"/>
                  <a:gd name="T82" fmla="*/ 255 w 263"/>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30">
                    <a:moveTo>
                      <a:pt x="0" y="22"/>
                    </a:moveTo>
                    <a:lnTo>
                      <a:pt x="8" y="15"/>
                    </a:lnTo>
                    <a:lnTo>
                      <a:pt x="8" y="22"/>
                    </a:lnTo>
                    <a:lnTo>
                      <a:pt x="8" y="15"/>
                    </a:lnTo>
                    <a:lnTo>
                      <a:pt x="15" y="22"/>
                    </a:lnTo>
                    <a:lnTo>
                      <a:pt x="15" y="30"/>
                    </a:lnTo>
                    <a:lnTo>
                      <a:pt x="15" y="0"/>
                    </a:lnTo>
                    <a:lnTo>
                      <a:pt x="15" y="15"/>
                    </a:lnTo>
                    <a:lnTo>
                      <a:pt x="23" y="22"/>
                    </a:lnTo>
                    <a:lnTo>
                      <a:pt x="23" y="22"/>
                    </a:lnTo>
                    <a:lnTo>
                      <a:pt x="23" y="7"/>
                    </a:lnTo>
                    <a:lnTo>
                      <a:pt x="23" y="15"/>
                    </a:lnTo>
                    <a:lnTo>
                      <a:pt x="30" y="22"/>
                    </a:lnTo>
                    <a:lnTo>
                      <a:pt x="30" y="7"/>
                    </a:lnTo>
                    <a:lnTo>
                      <a:pt x="30" y="15"/>
                    </a:lnTo>
                    <a:lnTo>
                      <a:pt x="38" y="22"/>
                    </a:lnTo>
                    <a:lnTo>
                      <a:pt x="38" y="22"/>
                    </a:lnTo>
                    <a:lnTo>
                      <a:pt x="38" y="7"/>
                    </a:lnTo>
                    <a:lnTo>
                      <a:pt x="38" y="15"/>
                    </a:lnTo>
                    <a:lnTo>
                      <a:pt x="45" y="22"/>
                    </a:lnTo>
                    <a:lnTo>
                      <a:pt x="45" y="22"/>
                    </a:lnTo>
                    <a:lnTo>
                      <a:pt x="45" y="7"/>
                    </a:lnTo>
                    <a:lnTo>
                      <a:pt x="45" y="22"/>
                    </a:lnTo>
                    <a:lnTo>
                      <a:pt x="53" y="15"/>
                    </a:lnTo>
                    <a:lnTo>
                      <a:pt x="53" y="22"/>
                    </a:lnTo>
                    <a:lnTo>
                      <a:pt x="53" y="15"/>
                    </a:lnTo>
                    <a:lnTo>
                      <a:pt x="53" y="15"/>
                    </a:lnTo>
                    <a:lnTo>
                      <a:pt x="60" y="22"/>
                    </a:lnTo>
                    <a:lnTo>
                      <a:pt x="60" y="22"/>
                    </a:lnTo>
                    <a:lnTo>
                      <a:pt x="60" y="15"/>
                    </a:lnTo>
                    <a:lnTo>
                      <a:pt x="60" y="15"/>
                    </a:lnTo>
                    <a:lnTo>
                      <a:pt x="68" y="22"/>
                    </a:lnTo>
                    <a:lnTo>
                      <a:pt x="68" y="22"/>
                    </a:lnTo>
                    <a:lnTo>
                      <a:pt x="68" y="15"/>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22"/>
                    </a:lnTo>
                    <a:lnTo>
                      <a:pt x="98" y="15"/>
                    </a:lnTo>
                    <a:lnTo>
                      <a:pt x="98" y="15"/>
                    </a:lnTo>
                    <a:lnTo>
                      <a:pt x="105" y="22"/>
                    </a:lnTo>
                    <a:lnTo>
                      <a:pt x="105" y="30"/>
                    </a:lnTo>
                    <a:lnTo>
                      <a:pt x="105" y="7"/>
                    </a:lnTo>
                    <a:lnTo>
                      <a:pt x="105" y="15"/>
                    </a:lnTo>
                    <a:lnTo>
                      <a:pt x="113" y="22"/>
                    </a:lnTo>
                    <a:lnTo>
                      <a:pt x="113" y="30"/>
                    </a:lnTo>
                    <a:lnTo>
                      <a:pt x="113" y="0"/>
                    </a:lnTo>
                    <a:lnTo>
                      <a:pt x="113" y="22"/>
                    </a:lnTo>
                    <a:lnTo>
                      <a:pt x="120" y="15"/>
                    </a:lnTo>
                    <a:lnTo>
                      <a:pt x="120" y="22"/>
                    </a:lnTo>
                    <a:lnTo>
                      <a:pt x="120" y="7"/>
                    </a:lnTo>
                    <a:lnTo>
                      <a:pt x="120" y="15"/>
                    </a:lnTo>
                    <a:lnTo>
                      <a:pt x="128" y="22"/>
                    </a:lnTo>
                    <a:lnTo>
                      <a:pt x="128" y="22"/>
                    </a:lnTo>
                    <a:lnTo>
                      <a:pt x="128" y="15"/>
                    </a:lnTo>
                    <a:lnTo>
                      <a:pt x="128" y="15"/>
                    </a:lnTo>
                    <a:lnTo>
                      <a:pt x="135" y="22"/>
                    </a:lnTo>
                    <a:lnTo>
                      <a:pt x="135" y="22"/>
                    </a:lnTo>
                    <a:lnTo>
                      <a:pt x="135" y="15"/>
                    </a:lnTo>
                    <a:lnTo>
                      <a:pt x="135" y="15"/>
                    </a:lnTo>
                    <a:lnTo>
                      <a:pt x="143" y="22"/>
                    </a:lnTo>
                    <a:lnTo>
                      <a:pt x="143" y="22"/>
                    </a:lnTo>
                    <a:lnTo>
                      <a:pt x="143" y="15"/>
                    </a:lnTo>
                    <a:lnTo>
                      <a:pt x="143" y="15"/>
                    </a:lnTo>
                    <a:lnTo>
                      <a:pt x="150" y="22"/>
                    </a:lnTo>
                    <a:lnTo>
                      <a:pt x="150" y="22"/>
                    </a:lnTo>
                    <a:lnTo>
                      <a:pt x="150" y="15"/>
                    </a:lnTo>
                    <a:lnTo>
                      <a:pt x="150" y="15"/>
                    </a:lnTo>
                    <a:lnTo>
                      <a:pt x="158" y="22"/>
                    </a:lnTo>
                    <a:lnTo>
                      <a:pt x="158" y="30"/>
                    </a:lnTo>
                    <a:lnTo>
                      <a:pt x="158" y="7"/>
                    </a:lnTo>
                    <a:lnTo>
                      <a:pt x="158" y="15"/>
                    </a:lnTo>
                    <a:lnTo>
                      <a:pt x="165" y="22"/>
                    </a:lnTo>
                    <a:lnTo>
                      <a:pt x="165" y="30"/>
                    </a:lnTo>
                    <a:lnTo>
                      <a:pt x="165" y="15"/>
                    </a:lnTo>
                    <a:lnTo>
                      <a:pt x="165" y="15"/>
                    </a:lnTo>
                    <a:lnTo>
                      <a:pt x="173" y="22"/>
                    </a:lnTo>
                    <a:lnTo>
                      <a:pt x="173" y="22"/>
                    </a:lnTo>
                    <a:lnTo>
                      <a:pt x="173" y="15"/>
                    </a:lnTo>
                    <a:lnTo>
                      <a:pt x="173" y="22"/>
                    </a:lnTo>
                    <a:lnTo>
                      <a:pt x="180" y="15"/>
                    </a:lnTo>
                    <a:lnTo>
                      <a:pt x="180" y="22"/>
                    </a:lnTo>
                    <a:lnTo>
                      <a:pt x="180" y="15"/>
                    </a:lnTo>
                    <a:lnTo>
                      <a:pt x="180" y="15"/>
                    </a:lnTo>
                    <a:lnTo>
                      <a:pt x="188" y="22"/>
                    </a:lnTo>
                    <a:lnTo>
                      <a:pt x="188" y="22"/>
                    </a:lnTo>
                    <a:lnTo>
                      <a:pt x="188" y="15"/>
                    </a:lnTo>
                    <a:lnTo>
                      <a:pt x="188" y="15"/>
                    </a:lnTo>
                    <a:lnTo>
                      <a:pt x="195" y="22"/>
                    </a:lnTo>
                    <a:lnTo>
                      <a:pt x="195" y="22"/>
                    </a:lnTo>
                    <a:lnTo>
                      <a:pt x="195" y="15"/>
                    </a:lnTo>
                    <a:lnTo>
                      <a:pt x="195" y="15"/>
                    </a:lnTo>
                    <a:lnTo>
                      <a:pt x="203" y="22"/>
                    </a:lnTo>
                    <a:lnTo>
                      <a:pt x="203" y="15"/>
                    </a:lnTo>
                    <a:lnTo>
                      <a:pt x="203" y="15"/>
                    </a:lnTo>
                    <a:lnTo>
                      <a:pt x="210" y="22"/>
                    </a:lnTo>
                    <a:lnTo>
                      <a:pt x="210" y="22"/>
                    </a:lnTo>
                    <a:lnTo>
                      <a:pt x="210" y="15"/>
                    </a:lnTo>
                    <a:lnTo>
                      <a:pt x="218" y="22"/>
                    </a:lnTo>
                    <a:lnTo>
                      <a:pt x="218" y="15"/>
                    </a:lnTo>
                    <a:lnTo>
                      <a:pt x="218" y="15"/>
                    </a:lnTo>
                    <a:lnTo>
                      <a:pt x="225" y="22"/>
                    </a:lnTo>
                    <a:lnTo>
                      <a:pt x="225" y="22"/>
                    </a:lnTo>
                    <a:lnTo>
                      <a:pt x="225" y="15"/>
                    </a:lnTo>
                    <a:lnTo>
                      <a:pt x="225" y="15"/>
                    </a:lnTo>
                    <a:lnTo>
                      <a:pt x="233" y="22"/>
                    </a:lnTo>
                    <a:lnTo>
                      <a:pt x="233" y="22"/>
                    </a:lnTo>
                    <a:lnTo>
                      <a:pt x="233" y="15"/>
                    </a:lnTo>
                    <a:lnTo>
                      <a:pt x="233" y="15"/>
                    </a:lnTo>
                    <a:lnTo>
                      <a:pt x="240" y="22"/>
                    </a:lnTo>
                    <a:lnTo>
                      <a:pt x="240" y="22"/>
                    </a:lnTo>
                    <a:lnTo>
                      <a:pt x="240" y="15"/>
                    </a:lnTo>
                    <a:lnTo>
                      <a:pt x="240" y="15"/>
                    </a:lnTo>
                    <a:lnTo>
                      <a:pt x="248" y="22"/>
                    </a:lnTo>
                    <a:lnTo>
                      <a:pt x="248" y="15"/>
                    </a:lnTo>
                    <a:lnTo>
                      <a:pt x="255" y="22"/>
                    </a:lnTo>
                    <a:lnTo>
                      <a:pt x="255" y="15"/>
                    </a:lnTo>
                    <a:lnTo>
                      <a:pt x="255" y="15"/>
                    </a:lnTo>
                    <a:lnTo>
                      <a:pt x="263"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2" name="Freeform 138"/>
              <p:cNvSpPr>
                <a:spLocks/>
              </p:cNvSpPr>
              <p:nvPr/>
            </p:nvSpPr>
            <p:spPr bwMode="auto">
              <a:xfrm>
                <a:off x="823" y="2516"/>
                <a:ext cx="176" cy="15"/>
              </a:xfrm>
              <a:custGeom>
                <a:avLst/>
                <a:gdLst>
                  <a:gd name="T0" fmla="*/ 0 w 262"/>
                  <a:gd name="T1" fmla="*/ 8 h 15"/>
                  <a:gd name="T2" fmla="*/ 7 w 262"/>
                  <a:gd name="T3" fmla="*/ 8 h 15"/>
                  <a:gd name="T4" fmla="*/ 15 w 262"/>
                  <a:gd name="T5" fmla="*/ 15 h 15"/>
                  <a:gd name="T6" fmla="*/ 22 w 262"/>
                  <a:gd name="T7" fmla="*/ 15 h 15"/>
                  <a:gd name="T8" fmla="*/ 22 w 262"/>
                  <a:gd name="T9" fmla="*/ 8 h 15"/>
                  <a:gd name="T10" fmla="*/ 30 w 262"/>
                  <a:gd name="T11" fmla="*/ 8 h 15"/>
                  <a:gd name="T12" fmla="*/ 45 w 262"/>
                  <a:gd name="T13" fmla="*/ 15 h 15"/>
                  <a:gd name="T14" fmla="*/ 52 w 262"/>
                  <a:gd name="T15" fmla="*/ 15 h 15"/>
                  <a:gd name="T16" fmla="*/ 60 w 262"/>
                  <a:gd name="T17" fmla="*/ 15 h 15"/>
                  <a:gd name="T18" fmla="*/ 60 w 262"/>
                  <a:gd name="T19" fmla="*/ 8 h 15"/>
                  <a:gd name="T20" fmla="*/ 67 w 262"/>
                  <a:gd name="T21" fmla="*/ 8 h 15"/>
                  <a:gd name="T22" fmla="*/ 82 w 262"/>
                  <a:gd name="T23" fmla="*/ 15 h 15"/>
                  <a:gd name="T24" fmla="*/ 90 w 262"/>
                  <a:gd name="T25" fmla="*/ 15 h 15"/>
                  <a:gd name="T26" fmla="*/ 90 w 262"/>
                  <a:gd name="T27" fmla="*/ 8 h 15"/>
                  <a:gd name="T28" fmla="*/ 97 w 262"/>
                  <a:gd name="T29" fmla="*/ 8 h 15"/>
                  <a:gd name="T30" fmla="*/ 105 w 262"/>
                  <a:gd name="T31" fmla="*/ 8 h 15"/>
                  <a:gd name="T32" fmla="*/ 112 w 262"/>
                  <a:gd name="T33" fmla="*/ 15 h 15"/>
                  <a:gd name="T34" fmla="*/ 120 w 262"/>
                  <a:gd name="T35" fmla="*/ 15 h 15"/>
                  <a:gd name="T36" fmla="*/ 120 w 262"/>
                  <a:gd name="T37" fmla="*/ 15 h 15"/>
                  <a:gd name="T38" fmla="*/ 127 w 262"/>
                  <a:gd name="T39" fmla="*/ 8 h 15"/>
                  <a:gd name="T40" fmla="*/ 135 w 262"/>
                  <a:gd name="T41" fmla="*/ 15 h 15"/>
                  <a:gd name="T42" fmla="*/ 142 w 262"/>
                  <a:gd name="T43" fmla="*/ 15 h 15"/>
                  <a:gd name="T44" fmla="*/ 142 w 262"/>
                  <a:gd name="T45" fmla="*/ 8 h 15"/>
                  <a:gd name="T46" fmla="*/ 150 w 262"/>
                  <a:gd name="T47" fmla="*/ 8 h 15"/>
                  <a:gd name="T48" fmla="*/ 157 w 262"/>
                  <a:gd name="T49" fmla="*/ 8 h 15"/>
                  <a:gd name="T50" fmla="*/ 165 w 262"/>
                  <a:gd name="T51" fmla="*/ 8 h 15"/>
                  <a:gd name="T52" fmla="*/ 172 w 262"/>
                  <a:gd name="T53" fmla="*/ 15 h 15"/>
                  <a:gd name="T54" fmla="*/ 180 w 262"/>
                  <a:gd name="T55" fmla="*/ 15 h 15"/>
                  <a:gd name="T56" fmla="*/ 180 w 262"/>
                  <a:gd name="T57" fmla="*/ 8 h 15"/>
                  <a:gd name="T58" fmla="*/ 187 w 262"/>
                  <a:gd name="T59" fmla="*/ 8 h 15"/>
                  <a:gd name="T60" fmla="*/ 195 w 262"/>
                  <a:gd name="T61" fmla="*/ 15 h 15"/>
                  <a:gd name="T62" fmla="*/ 202 w 262"/>
                  <a:gd name="T63" fmla="*/ 15 h 15"/>
                  <a:gd name="T64" fmla="*/ 202 w 262"/>
                  <a:gd name="T65" fmla="*/ 8 h 15"/>
                  <a:gd name="T66" fmla="*/ 210 w 262"/>
                  <a:gd name="T67" fmla="*/ 8 h 15"/>
                  <a:gd name="T68" fmla="*/ 217 w 262"/>
                  <a:gd name="T69" fmla="*/ 0 h 15"/>
                  <a:gd name="T70" fmla="*/ 225 w 262"/>
                  <a:gd name="T71" fmla="*/ 15 h 15"/>
                  <a:gd name="T72" fmla="*/ 232 w 262"/>
                  <a:gd name="T73" fmla="*/ 15 h 15"/>
                  <a:gd name="T74" fmla="*/ 232 w 262"/>
                  <a:gd name="T75" fmla="*/ 8 h 15"/>
                  <a:gd name="T76" fmla="*/ 240 w 262"/>
                  <a:gd name="T77" fmla="*/ 8 h 15"/>
                  <a:gd name="T78" fmla="*/ 247 w 262"/>
                  <a:gd name="T79" fmla="*/ 15 h 15"/>
                  <a:gd name="T80" fmla="*/ 255 w 262"/>
                  <a:gd name="T81" fmla="*/ 15 h 15"/>
                  <a:gd name="T82" fmla="*/ 262 w 262"/>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15">
                    <a:moveTo>
                      <a:pt x="0" y="15"/>
                    </a:moveTo>
                    <a:lnTo>
                      <a:pt x="0" y="15"/>
                    </a:lnTo>
                    <a:lnTo>
                      <a:pt x="0" y="8"/>
                    </a:lnTo>
                    <a:lnTo>
                      <a:pt x="0" y="8"/>
                    </a:lnTo>
                    <a:lnTo>
                      <a:pt x="7" y="15"/>
                    </a:lnTo>
                    <a:lnTo>
                      <a:pt x="7" y="8"/>
                    </a:lnTo>
                    <a:lnTo>
                      <a:pt x="7" y="8"/>
                    </a:lnTo>
                    <a:lnTo>
                      <a:pt x="15" y="15"/>
                    </a:lnTo>
                    <a:lnTo>
                      <a:pt x="15" y="15"/>
                    </a:lnTo>
                    <a:lnTo>
                      <a:pt x="15" y="8"/>
                    </a:lnTo>
                    <a:lnTo>
                      <a:pt x="15" y="8"/>
                    </a:lnTo>
                    <a:lnTo>
                      <a:pt x="22" y="15"/>
                    </a:lnTo>
                    <a:lnTo>
                      <a:pt x="22" y="15"/>
                    </a:lnTo>
                    <a:lnTo>
                      <a:pt x="22" y="8"/>
                    </a:lnTo>
                    <a:lnTo>
                      <a:pt x="22" y="8"/>
                    </a:lnTo>
                    <a:lnTo>
                      <a:pt x="30" y="15"/>
                    </a:lnTo>
                    <a:lnTo>
                      <a:pt x="30" y="15"/>
                    </a:lnTo>
                    <a:lnTo>
                      <a:pt x="30" y="8"/>
                    </a:lnTo>
                    <a:lnTo>
                      <a:pt x="30" y="8"/>
                    </a:lnTo>
                    <a:lnTo>
                      <a:pt x="45" y="8"/>
                    </a:lnTo>
                    <a:lnTo>
                      <a:pt x="45" y="15"/>
                    </a:lnTo>
                    <a:lnTo>
                      <a:pt x="45" y="8"/>
                    </a:lnTo>
                    <a:lnTo>
                      <a:pt x="45" y="8"/>
                    </a:lnTo>
                    <a:lnTo>
                      <a:pt x="52" y="15"/>
                    </a:lnTo>
                    <a:lnTo>
                      <a:pt x="52" y="8"/>
                    </a:lnTo>
                    <a:lnTo>
                      <a:pt x="52" y="8"/>
                    </a:lnTo>
                    <a:lnTo>
                      <a:pt x="60" y="15"/>
                    </a:lnTo>
                    <a:lnTo>
                      <a:pt x="60" y="15"/>
                    </a:lnTo>
                    <a:lnTo>
                      <a:pt x="60" y="8"/>
                    </a:lnTo>
                    <a:lnTo>
                      <a:pt x="60" y="8"/>
                    </a:lnTo>
                    <a:lnTo>
                      <a:pt x="67" y="15"/>
                    </a:lnTo>
                    <a:lnTo>
                      <a:pt x="67" y="8"/>
                    </a:lnTo>
                    <a:lnTo>
                      <a:pt x="67" y="8"/>
                    </a:lnTo>
                    <a:lnTo>
                      <a:pt x="75" y="15"/>
                    </a:lnTo>
                    <a:lnTo>
                      <a:pt x="75" y="8"/>
                    </a:lnTo>
                    <a:lnTo>
                      <a:pt x="82" y="15"/>
                    </a:lnTo>
                    <a:lnTo>
                      <a:pt x="82" y="15"/>
                    </a:lnTo>
                    <a:lnTo>
                      <a:pt x="82" y="8"/>
                    </a:lnTo>
                    <a:lnTo>
                      <a:pt x="90" y="15"/>
                    </a:lnTo>
                    <a:lnTo>
                      <a:pt x="90" y="15"/>
                    </a:lnTo>
                    <a:lnTo>
                      <a:pt x="90" y="8"/>
                    </a:lnTo>
                    <a:lnTo>
                      <a:pt x="90" y="8"/>
                    </a:lnTo>
                    <a:lnTo>
                      <a:pt x="97" y="15"/>
                    </a:lnTo>
                    <a:lnTo>
                      <a:pt x="97" y="8"/>
                    </a:lnTo>
                    <a:lnTo>
                      <a:pt x="97" y="8"/>
                    </a:lnTo>
                    <a:lnTo>
                      <a:pt x="105" y="15"/>
                    </a:lnTo>
                    <a:lnTo>
                      <a:pt x="105" y="15"/>
                    </a:lnTo>
                    <a:lnTo>
                      <a:pt x="105" y="8"/>
                    </a:lnTo>
                    <a:lnTo>
                      <a:pt x="105" y="8"/>
                    </a:lnTo>
                    <a:lnTo>
                      <a:pt x="112" y="15"/>
                    </a:lnTo>
                    <a:lnTo>
                      <a:pt x="112" y="15"/>
                    </a:lnTo>
                    <a:lnTo>
                      <a:pt x="112" y="8"/>
                    </a:lnTo>
                    <a:lnTo>
                      <a:pt x="112" y="8"/>
                    </a:lnTo>
                    <a:lnTo>
                      <a:pt x="120" y="15"/>
                    </a:lnTo>
                    <a:lnTo>
                      <a:pt x="120" y="15"/>
                    </a:lnTo>
                    <a:lnTo>
                      <a:pt x="120" y="8"/>
                    </a:lnTo>
                    <a:lnTo>
                      <a:pt x="120" y="15"/>
                    </a:lnTo>
                    <a:lnTo>
                      <a:pt x="127" y="8"/>
                    </a:lnTo>
                    <a:lnTo>
                      <a:pt x="127" y="15"/>
                    </a:lnTo>
                    <a:lnTo>
                      <a:pt x="127" y="8"/>
                    </a:lnTo>
                    <a:lnTo>
                      <a:pt x="127" y="8"/>
                    </a:lnTo>
                    <a:lnTo>
                      <a:pt x="135" y="15"/>
                    </a:lnTo>
                    <a:lnTo>
                      <a:pt x="135" y="15"/>
                    </a:lnTo>
                    <a:lnTo>
                      <a:pt x="135" y="8"/>
                    </a:lnTo>
                    <a:lnTo>
                      <a:pt x="135" y="8"/>
                    </a:lnTo>
                    <a:lnTo>
                      <a:pt x="142" y="15"/>
                    </a:lnTo>
                    <a:lnTo>
                      <a:pt x="142" y="15"/>
                    </a:lnTo>
                    <a:lnTo>
                      <a:pt x="142" y="8"/>
                    </a:lnTo>
                    <a:lnTo>
                      <a:pt x="142" y="8"/>
                    </a:lnTo>
                    <a:lnTo>
                      <a:pt x="150" y="15"/>
                    </a:lnTo>
                    <a:lnTo>
                      <a:pt x="150" y="15"/>
                    </a:lnTo>
                    <a:lnTo>
                      <a:pt x="150" y="8"/>
                    </a:lnTo>
                    <a:lnTo>
                      <a:pt x="150" y="8"/>
                    </a:lnTo>
                    <a:lnTo>
                      <a:pt x="157" y="15"/>
                    </a:lnTo>
                    <a:lnTo>
                      <a:pt x="157" y="8"/>
                    </a:lnTo>
                    <a:lnTo>
                      <a:pt x="165" y="15"/>
                    </a:lnTo>
                    <a:lnTo>
                      <a:pt x="165" y="15"/>
                    </a:lnTo>
                    <a:lnTo>
                      <a:pt x="165" y="8"/>
                    </a:lnTo>
                    <a:lnTo>
                      <a:pt x="165" y="8"/>
                    </a:lnTo>
                    <a:lnTo>
                      <a:pt x="172" y="15"/>
                    </a:lnTo>
                    <a:lnTo>
                      <a:pt x="172" y="15"/>
                    </a:lnTo>
                    <a:lnTo>
                      <a:pt x="172" y="8"/>
                    </a:lnTo>
                    <a:lnTo>
                      <a:pt x="172" y="8"/>
                    </a:lnTo>
                    <a:lnTo>
                      <a:pt x="180" y="15"/>
                    </a:lnTo>
                    <a:lnTo>
                      <a:pt x="180" y="15"/>
                    </a:lnTo>
                    <a:lnTo>
                      <a:pt x="180" y="8"/>
                    </a:lnTo>
                    <a:lnTo>
                      <a:pt x="180" y="8"/>
                    </a:lnTo>
                    <a:lnTo>
                      <a:pt x="187" y="15"/>
                    </a:lnTo>
                    <a:lnTo>
                      <a:pt x="187" y="15"/>
                    </a:lnTo>
                    <a:lnTo>
                      <a:pt x="187" y="8"/>
                    </a:lnTo>
                    <a:lnTo>
                      <a:pt x="187" y="8"/>
                    </a:lnTo>
                    <a:lnTo>
                      <a:pt x="195" y="15"/>
                    </a:lnTo>
                    <a:lnTo>
                      <a:pt x="195" y="15"/>
                    </a:lnTo>
                    <a:lnTo>
                      <a:pt x="195" y="8"/>
                    </a:lnTo>
                    <a:lnTo>
                      <a:pt x="195" y="8"/>
                    </a:lnTo>
                    <a:lnTo>
                      <a:pt x="202" y="15"/>
                    </a:lnTo>
                    <a:lnTo>
                      <a:pt x="202" y="15"/>
                    </a:lnTo>
                    <a:lnTo>
                      <a:pt x="202" y="8"/>
                    </a:lnTo>
                    <a:lnTo>
                      <a:pt x="202" y="8"/>
                    </a:lnTo>
                    <a:lnTo>
                      <a:pt x="210" y="15"/>
                    </a:lnTo>
                    <a:lnTo>
                      <a:pt x="210" y="15"/>
                    </a:lnTo>
                    <a:lnTo>
                      <a:pt x="210" y="8"/>
                    </a:lnTo>
                    <a:lnTo>
                      <a:pt x="210" y="8"/>
                    </a:lnTo>
                    <a:lnTo>
                      <a:pt x="217" y="15"/>
                    </a:lnTo>
                    <a:lnTo>
                      <a:pt x="217" y="0"/>
                    </a:lnTo>
                    <a:lnTo>
                      <a:pt x="217" y="8"/>
                    </a:lnTo>
                    <a:lnTo>
                      <a:pt x="225" y="15"/>
                    </a:lnTo>
                    <a:lnTo>
                      <a:pt x="225" y="15"/>
                    </a:lnTo>
                    <a:lnTo>
                      <a:pt x="225" y="8"/>
                    </a:lnTo>
                    <a:lnTo>
                      <a:pt x="225" y="8"/>
                    </a:lnTo>
                    <a:lnTo>
                      <a:pt x="232" y="15"/>
                    </a:lnTo>
                    <a:lnTo>
                      <a:pt x="232" y="15"/>
                    </a:lnTo>
                    <a:lnTo>
                      <a:pt x="232" y="8"/>
                    </a:lnTo>
                    <a:lnTo>
                      <a:pt x="232" y="8"/>
                    </a:lnTo>
                    <a:lnTo>
                      <a:pt x="240" y="15"/>
                    </a:lnTo>
                    <a:lnTo>
                      <a:pt x="240" y="15"/>
                    </a:lnTo>
                    <a:lnTo>
                      <a:pt x="240" y="8"/>
                    </a:lnTo>
                    <a:lnTo>
                      <a:pt x="240" y="8"/>
                    </a:lnTo>
                    <a:lnTo>
                      <a:pt x="247" y="15"/>
                    </a:lnTo>
                    <a:lnTo>
                      <a:pt x="247" y="15"/>
                    </a:lnTo>
                    <a:lnTo>
                      <a:pt x="247" y="8"/>
                    </a:lnTo>
                    <a:lnTo>
                      <a:pt x="247" y="8"/>
                    </a:lnTo>
                    <a:lnTo>
                      <a:pt x="255" y="15"/>
                    </a:lnTo>
                    <a:lnTo>
                      <a:pt x="255" y="8"/>
                    </a:lnTo>
                    <a:lnTo>
                      <a:pt x="255" y="8"/>
                    </a:lnTo>
                    <a:lnTo>
                      <a:pt x="262" y="15"/>
                    </a:lnTo>
                    <a:lnTo>
                      <a:pt x="262" y="15"/>
                    </a:lnTo>
                    <a:lnTo>
                      <a:pt x="262"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3" name="Freeform 139"/>
              <p:cNvSpPr>
                <a:spLocks/>
              </p:cNvSpPr>
              <p:nvPr/>
            </p:nvSpPr>
            <p:spPr bwMode="auto">
              <a:xfrm>
                <a:off x="999" y="2516"/>
                <a:ext cx="172" cy="15"/>
              </a:xfrm>
              <a:custGeom>
                <a:avLst/>
                <a:gdLst>
                  <a:gd name="T0" fmla="*/ 8 w 255"/>
                  <a:gd name="T1" fmla="*/ 15 h 15"/>
                  <a:gd name="T2" fmla="*/ 15 w 255"/>
                  <a:gd name="T3" fmla="*/ 15 h 15"/>
                  <a:gd name="T4" fmla="*/ 23 w 255"/>
                  <a:gd name="T5" fmla="*/ 15 h 15"/>
                  <a:gd name="T6" fmla="*/ 23 w 255"/>
                  <a:gd name="T7" fmla="*/ 8 h 15"/>
                  <a:gd name="T8" fmla="*/ 30 w 255"/>
                  <a:gd name="T9" fmla="*/ 0 h 15"/>
                  <a:gd name="T10" fmla="*/ 38 w 255"/>
                  <a:gd name="T11" fmla="*/ 15 h 15"/>
                  <a:gd name="T12" fmla="*/ 45 w 255"/>
                  <a:gd name="T13" fmla="*/ 8 h 15"/>
                  <a:gd name="T14" fmla="*/ 53 w 255"/>
                  <a:gd name="T15" fmla="*/ 15 h 15"/>
                  <a:gd name="T16" fmla="*/ 60 w 255"/>
                  <a:gd name="T17" fmla="*/ 15 h 15"/>
                  <a:gd name="T18" fmla="*/ 60 w 255"/>
                  <a:gd name="T19" fmla="*/ 8 h 15"/>
                  <a:gd name="T20" fmla="*/ 68 w 255"/>
                  <a:gd name="T21" fmla="*/ 8 h 15"/>
                  <a:gd name="T22" fmla="*/ 75 w 255"/>
                  <a:gd name="T23" fmla="*/ 15 h 15"/>
                  <a:gd name="T24" fmla="*/ 83 w 255"/>
                  <a:gd name="T25" fmla="*/ 15 h 15"/>
                  <a:gd name="T26" fmla="*/ 83 w 255"/>
                  <a:gd name="T27" fmla="*/ 8 h 15"/>
                  <a:gd name="T28" fmla="*/ 90 w 255"/>
                  <a:gd name="T29" fmla="*/ 8 h 15"/>
                  <a:gd name="T30" fmla="*/ 98 w 255"/>
                  <a:gd name="T31" fmla="*/ 15 h 15"/>
                  <a:gd name="T32" fmla="*/ 105 w 255"/>
                  <a:gd name="T33" fmla="*/ 15 h 15"/>
                  <a:gd name="T34" fmla="*/ 105 w 255"/>
                  <a:gd name="T35" fmla="*/ 15 h 15"/>
                  <a:gd name="T36" fmla="*/ 113 w 255"/>
                  <a:gd name="T37" fmla="*/ 8 h 15"/>
                  <a:gd name="T38" fmla="*/ 120 w 255"/>
                  <a:gd name="T39" fmla="*/ 15 h 15"/>
                  <a:gd name="T40" fmla="*/ 128 w 255"/>
                  <a:gd name="T41" fmla="*/ 15 h 15"/>
                  <a:gd name="T42" fmla="*/ 128 w 255"/>
                  <a:gd name="T43" fmla="*/ 8 h 15"/>
                  <a:gd name="T44" fmla="*/ 135 w 255"/>
                  <a:gd name="T45" fmla="*/ 8 h 15"/>
                  <a:gd name="T46" fmla="*/ 143 w 255"/>
                  <a:gd name="T47" fmla="*/ 15 h 15"/>
                  <a:gd name="T48" fmla="*/ 150 w 255"/>
                  <a:gd name="T49" fmla="*/ 8 h 15"/>
                  <a:gd name="T50" fmla="*/ 150 w 255"/>
                  <a:gd name="T51" fmla="*/ 8 h 15"/>
                  <a:gd name="T52" fmla="*/ 158 w 255"/>
                  <a:gd name="T53" fmla="*/ 8 h 15"/>
                  <a:gd name="T54" fmla="*/ 165 w 255"/>
                  <a:gd name="T55" fmla="*/ 15 h 15"/>
                  <a:gd name="T56" fmla="*/ 173 w 255"/>
                  <a:gd name="T57" fmla="*/ 15 h 15"/>
                  <a:gd name="T58" fmla="*/ 180 w 255"/>
                  <a:gd name="T59" fmla="*/ 15 h 15"/>
                  <a:gd name="T60" fmla="*/ 180 w 255"/>
                  <a:gd name="T61" fmla="*/ 8 h 15"/>
                  <a:gd name="T62" fmla="*/ 188 w 255"/>
                  <a:gd name="T63" fmla="*/ 8 h 15"/>
                  <a:gd name="T64" fmla="*/ 195 w 255"/>
                  <a:gd name="T65" fmla="*/ 8 h 15"/>
                  <a:gd name="T66" fmla="*/ 203 w 255"/>
                  <a:gd name="T67" fmla="*/ 15 h 15"/>
                  <a:gd name="T68" fmla="*/ 210 w 255"/>
                  <a:gd name="T69" fmla="*/ 15 h 15"/>
                  <a:gd name="T70" fmla="*/ 210 w 255"/>
                  <a:gd name="T71" fmla="*/ 15 h 15"/>
                  <a:gd name="T72" fmla="*/ 218 w 255"/>
                  <a:gd name="T73" fmla="*/ 0 h 15"/>
                  <a:gd name="T74" fmla="*/ 225 w 255"/>
                  <a:gd name="T75" fmla="*/ 8 h 15"/>
                  <a:gd name="T76" fmla="*/ 233 w 255"/>
                  <a:gd name="T77" fmla="*/ 15 h 15"/>
                  <a:gd name="T78" fmla="*/ 240 w 255"/>
                  <a:gd name="T79" fmla="*/ 15 h 15"/>
                  <a:gd name="T80" fmla="*/ 240 w 255"/>
                  <a:gd name="T81" fmla="*/ 8 h 15"/>
                  <a:gd name="T82" fmla="*/ 248 w 255"/>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5">
                    <a:moveTo>
                      <a:pt x="0" y="8"/>
                    </a:moveTo>
                    <a:lnTo>
                      <a:pt x="8" y="15"/>
                    </a:lnTo>
                    <a:lnTo>
                      <a:pt x="8" y="15"/>
                    </a:lnTo>
                    <a:lnTo>
                      <a:pt x="8" y="8"/>
                    </a:lnTo>
                    <a:lnTo>
                      <a:pt x="15" y="15"/>
                    </a:lnTo>
                    <a:lnTo>
                      <a:pt x="15" y="15"/>
                    </a:lnTo>
                    <a:lnTo>
                      <a:pt x="15" y="8"/>
                    </a:lnTo>
                    <a:lnTo>
                      <a:pt x="15" y="8"/>
                    </a:lnTo>
                    <a:lnTo>
                      <a:pt x="23" y="15"/>
                    </a:lnTo>
                    <a:lnTo>
                      <a:pt x="23" y="15"/>
                    </a:lnTo>
                    <a:lnTo>
                      <a:pt x="23" y="0"/>
                    </a:lnTo>
                    <a:lnTo>
                      <a:pt x="23" y="8"/>
                    </a:lnTo>
                    <a:lnTo>
                      <a:pt x="30" y="15"/>
                    </a:lnTo>
                    <a:lnTo>
                      <a:pt x="30" y="15"/>
                    </a:lnTo>
                    <a:lnTo>
                      <a:pt x="30" y="0"/>
                    </a:lnTo>
                    <a:lnTo>
                      <a:pt x="30" y="8"/>
                    </a:lnTo>
                    <a:lnTo>
                      <a:pt x="38" y="15"/>
                    </a:lnTo>
                    <a:lnTo>
                      <a:pt x="38" y="15"/>
                    </a:lnTo>
                    <a:lnTo>
                      <a:pt x="38" y="8"/>
                    </a:lnTo>
                    <a:lnTo>
                      <a:pt x="45" y="15"/>
                    </a:lnTo>
                    <a:lnTo>
                      <a:pt x="45" y="8"/>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15"/>
                    </a:lnTo>
                    <a:lnTo>
                      <a:pt x="98" y="8"/>
                    </a:lnTo>
                    <a:lnTo>
                      <a:pt x="98" y="8"/>
                    </a:lnTo>
                    <a:lnTo>
                      <a:pt x="105" y="15"/>
                    </a:lnTo>
                    <a:lnTo>
                      <a:pt x="105" y="15"/>
                    </a:lnTo>
                    <a:lnTo>
                      <a:pt x="105" y="8"/>
                    </a:lnTo>
                    <a:lnTo>
                      <a:pt x="105" y="15"/>
                    </a:lnTo>
                    <a:lnTo>
                      <a:pt x="113" y="8"/>
                    </a:lnTo>
                    <a:lnTo>
                      <a:pt x="113" y="15"/>
                    </a:lnTo>
                    <a:lnTo>
                      <a:pt x="113" y="8"/>
                    </a:lnTo>
                    <a:lnTo>
                      <a:pt x="113" y="8"/>
                    </a:lnTo>
                    <a:lnTo>
                      <a:pt x="120" y="15"/>
                    </a:lnTo>
                    <a:lnTo>
                      <a:pt x="120" y="15"/>
                    </a:lnTo>
                    <a:lnTo>
                      <a:pt x="120" y="8"/>
                    </a:lnTo>
                    <a:lnTo>
                      <a:pt x="120" y="8"/>
                    </a:lnTo>
                    <a:lnTo>
                      <a:pt x="128" y="15"/>
                    </a:lnTo>
                    <a:lnTo>
                      <a:pt x="128" y="15"/>
                    </a:lnTo>
                    <a:lnTo>
                      <a:pt x="128" y="8"/>
                    </a:lnTo>
                    <a:lnTo>
                      <a:pt x="128" y="8"/>
                    </a:lnTo>
                    <a:lnTo>
                      <a:pt x="135" y="15"/>
                    </a:lnTo>
                    <a:lnTo>
                      <a:pt x="135" y="15"/>
                    </a:lnTo>
                    <a:lnTo>
                      <a:pt x="135" y="8"/>
                    </a:lnTo>
                    <a:lnTo>
                      <a:pt x="135" y="8"/>
                    </a:lnTo>
                    <a:lnTo>
                      <a:pt x="143" y="15"/>
                    </a:lnTo>
                    <a:lnTo>
                      <a:pt x="143" y="15"/>
                    </a:lnTo>
                    <a:lnTo>
                      <a:pt x="143" y="8"/>
                    </a:lnTo>
                    <a:lnTo>
                      <a:pt x="143" y="15"/>
                    </a:lnTo>
                    <a:lnTo>
                      <a:pt x="150" y="8"/>
                    </a:lnTo>
                    <a:lnTo>
                      <a:pt x="150" y="15"/>
                    </a:lnTo>
                    <a:lnTo>
                      <a:pt x="150" y="8"/>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80" y="15"/>
                    </a:lnTo>
                    <a:lnTo>
                      <a:pt x="180" y="15"/>
                    </a:lnTo>
                    <a:lnTo>
                      <a:pt x="180" y="8"/>
                    </a:lnTo>
                    <a:lnTo>
                      <a:pt x="180" y="8"/>
                    </a:lnTo>
                    <a:lnTo>
                      <a:pt x="188" y="15"/>
                    </a:lnTo>
                    <a:lnTo>
                      <a:pt x="188" y="15"/>
                    </a:lnTo>
                    <a:lnTo>
                      <a:pt x="188" y="8"/>
                    </a:lnTo>
                    <a:lnTo>
                      <a:pt x="195" y="15"/>
                    </a:lnTo>
                    <a:lnTo>
                      <a:pt x="195" y="15"/>
                    </a:lnTo>
                    <a:lnTo>
                      <a:pt x="195" y="8"/>
                    </a:lnTo>
                    <a:lnTo>
                      <a:pt x="195" y="8"/>
                    </a:lnTo>
                    <a:lnTo>
                      <a:pt x="203" y="15"/>
                    </a:lnTo>
                    <a:lnTo>
                      <a:pt x="203" y="15"/>
                    </a:lnTo>
                    <a:lnTo>
                      <a:pt x="203" y="8"/>
                    </a:lnTo>
                    <a:lnTo>
                      <a:pt x="203" y="8"/>
                    </a:lnTo>
                    <a:lnTo>
                      <a:pt x="210" y="15"/>
                    </a:lnTo>
                    <a:lnTo>
                      <a:pt x="210" y="15"/>
                    </a:lnTo>
                    <a:lnTo>
                      <a:pt x="210" y="8"/>
                    </a:lnTo>
                    <a:lnTo>
                      <a:pt x="210" y="15"/>
                    </a:lnTo>
                    <a:lnTo>
                      <a:pt x="218" y="8"/>
                    </a:lnTo>
                    <a:lnTo>
                      <a:pt x="218" y="15"/>
                    </a:lnTo>
                    <a:lnTo>
                      <a:pt x="218" y="0"/>
                    </a:lnTo>
                    <a:lnTo>
                      <a:pt x="218" y="8"/>
                    </a:lnTo>
                    <a:lnTo>
                      <a:pt x="225" y="15"/>
                    </a:lnTo>
                    <a:lnTo>
                      <a:pt x="225" y="8"/>
                    </a:lnTo>
                    <a:lnTo>
                      <a:pt x="225" y="8"/>
                    </a:lnTo>
                    <a:lnTo>
                      <a:pt x="233" y="15"/>
                    </a:lnTo>
                    <a:lnTo>
                      <a:pt x="233" y="15"/>
                    </a:lnTo>
                    <a:lnTo>
                      <a:pt x="233" y="8"/>
                    </a:lnTo>
                    <a:lnTo>
                      <a:pt x="233" y="8"/>
                    </a:lnTo>
                    <a:lnTo>
                      <a:pt x="240" y="15"/>
                    </a:lnTo>
                    <a:lnTo>
                      <a:pt x="240" y="15"/>
                    </a:lnTo>
                    <a:lnTo>
                      <a:pt x="240" y="8"/>
                    </a:lnTo>
                    <a:lnTo>
                      <a:pt x="240" y="8"/>
                    </a:lnTo>
                    <a:lnTo>
                      <a:pt x="248" y="15"/>
                    </a:lnTo>
                    <a:lnTo>
                      <a:pt x="248" y="15"/>
                    </a:lnTo>
                    <a:lnTo>
                      <a:pt x="248" y="8"/>
                    </a:lnTo>
                    <a:lnTo>
                      <a:pt x="248" y="8"/>
                    </a:lnTo>
                    <a:lnTo>
                      <a:pt x="25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4" name="Freeform 140"/>
              <p:cNvSpPr>
                <a:spLocks/>
              </p:cNvSpPr>
              <p:nvPr/>
            </p:nvSpPr>
            <p:spPr bwMode="auto">
              <a:xfrm>
                <a:off x="1171" y="2501"/>
                <a:ext cx="161" cy="53"/>
              </a:xfrm>
              <a:custGeom>
                <a:avLst/>
                <a:gdLst>
                  <a:gd name="T0" fmla="*/ 0 w 240"/>
                  <a:gd name="T1" fmla="*/ 23 h 53"/>
                  <a:gd name="T2" fmla="*/ 8 w 240"/>
                  <a:gd name="T3" fmla="*/ 23 h 53"/>
                  <a:gd name="T4" fmla="*/ 15 w 240"/>
                  <a:gd name="T5" fmla="*/ 30 h 53"/>
                  <a:gd name="T6" fmla="*/ 23 w 240"/>
                  <a:gd name="T7" fmla="*/ 30 h 53"/>
                  <a:gd name="T8" fmla="*/ 23 w 240"/>
                  <a:gd name="T9" fmla="*/ 23 h 53"/>
                  <a:gd name="T10" fmla="*/ 30 w 240"/>
                  <a:gd name="T11" fmla="*/ 15 h 53"/>
                  <a:gd name="T12" fmla="*/ 38 w 240"/>
                  <a:gd name="T13" fmla="*/ 30 h 53"/>
                  <a:gd name="T14" fmla="*/ 45 w 240"/>
                  <a:gd name="T15" fmla="*/ 23 h 53"/>
                  <a:gd name="T16" fmla="*/ 45 w 240"/>
                  <a:gd name="T17" fmla="*/ 23 h 53"/>
                  <a:gd name="T18" fmla="*/ 53 w 240"/>
                  <a:gd name="T19" fmla="*/ 0 h 53"/>
                  <a:gd name="T20" fmla="*/ 60 w 240"/>
                  <a:gd name="T21" fmla="*/ 30 h 53"/>
                  <a:gd name="T22" fmla="*/ 68 w 240"/>
                  <a:gd name="T23" fmla="*/ 30 h 53"/>
                  <a:gd name="T24" fmla="*/ 68 w 240"/>
                  <a:gd name="T25" fmla="*/ 23 h 53"/>
                  <a:gd name="T26" fmla="*/ 75 w 240"/>
                  <a:gd name="T27" fmla="*/ 23 h 53"/>
                  <a:gd name="T28" fmla="*/ 83 w 240"/>
                  <a:gd name="T29" fmla="*/ 23 h 53"/>
                  <a:gd name="T30" fmla="*/ 90 w 240"/>
                  <a:gd name="T31" fmla="*/ 30 h 53"/>
                  <a:gd name="T32" fmla="*/ 98 w 240"/>
                  <a:gd name="T33" fmla="*/ 30 h 53"/>
                  <a:gd name="T34" fmla="*/ 98 w 240"/>
                  <a:gd name="T35" fmla="*/ 23 h 53"/>
                  <a:gd name="T36" fmla="*/ 105 w 240"/>
                  <a:gd name="T37" fmla="*/ 23 h 53"/>
                  <a:gd name="T38" fmla="*/ 113 w 240"/>
                  <a:gd name="T39" fmla="*/ 30 h 53"/>
                  <a:gd name="T40" fmla="*/ 120 w 240"/>
                  <a:gd name="T41" fmla="*/ 30 h 53"/>
                  <a:gd name="T42" fmla="*/ 120 w 240"/>
                  <a:gd name="T43" fmla="*/ 23 h 53"/>
                  <a:gd name="T44" fmla="*/ 128 w 240"/>
                  <a:gd name="T45" fmla="*/ 15 h 53"/>
                  <a:gd name="T46" fmla="*/ 135 w 240"/>
                  <a:gd name="T47" fmla="*/ 30 h 53"/>
                  <a:gd name="T48" fmla="*/ 143 w 240"/>
                  <a:gd name="T49" fmla="*/ 23 h 53"/>
                  <a:gd name="T50" fmla="*/ 143 w 240"/>
                  <a:gd name="T51" fmla="*/ 23 h 53"/>
                  <a:gd name="T52" fmla="*/ 150 w 240"/>
                  <a:gd name="T53" fmla="*/ 23 h 53"/>
                  <a:gd name="T54" fmla="*/ 158 w 240"/>
                  <a:gd name="T55" fmla="*/ 30 h 53"/>
                  <a:gd name="T56" fmla="*/ 165 w 240"/>
                  <a:gd name="T57" fmla="*/ 30 h 53"/>
                  <a:gd name="T58" fmla="*/ 165 w 240"/>
                  <a:gd name="T59" fmla="*/ 23 h 53"/>
                  <a:gd name="T60" fmla="*/ 173 w 240"/>
                  <a:gd name="T61" fmla="*/ 23 h 53"/>
                  <a:gd name="T62" fmla="*/ 180 w 240"/>
                  <a:gd name="T63" fmla="*/ 23 h 53"/>
                  <a:gd name="T64" fmla="*/ 188 w 240"/>
                  <a:gd name="T65" fmla="*/ 30 h 53"/>
                  <a:gd name="T66" fmla="*/ 195 w 240"/>
                  <a:gd name="T67" fmla="*/ 30 h 53"/>
                  <a:gd name="T68" fmla="*/ 195 w 240"/>
                  <a:gd name="T69" fmla="*/ 23 h 53"/>
                  <a:gd name="T70" fmla="*/ 203 w 240"/>
                  <a:gd name="T71" fmla="*/ 23 h 53"/>
                  <a:gd name="T72" fmla="*/ 210 w 240"/>
                  <a:gd name="T73" fmla="*/ 30 h 53"/>
                  <a:gd name="T74" fmla="*/ 218 w 240"/>
                  <a:gd name="T75" fmla="*/ 30 h 53"/>
                  <a:gd name="T76" fmla="*/ 218 w 240"/>
                  <a:gd name="T77" fmla="*/ 23 h 53"/>
                  <a:gd name="T78" fmla="*/ 225 w 240"/>
                  <a:gd name="T79" fmla="*/ 23 h 53"/>
                  <a:gd name="T80" fmla="*/ 233 w 240"/>
                  <a:gd name="T81" fmla="*/ 30 h 53"/>
                  <a:gd name="T82" fmla="*/ 240 w 240"/>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30"/>
                    </a:moveTo>
                    <a:lnTo>
                      <a:pt x="0" y="30"/>
                    </a:lnTo>
                    <a:lnTo>
                      <a:pt x="0" y="23"/>
                    </a:lnTo>
                    <a:lnTo>
                      <a:pt x="0" y="23"/>
                    </a:lnTo>
                    <a:lnTo>
                      <a:pt x="8" y="30"/>
                    </a:lnTo>
                    <a:lnTo>
                      <a:pt x="8" y="23"/>
                    </a:lnTo>
                    <a:lnTo>
                      <a:pt x="8" y="30"/>
                    </a:lnTo>
                    <a:lnTo>
                      <a:pt x="15" y="23"/>
                    </a:lnTo>
                    <a:lnTo>
                      <a:pt x="15" y="30"/>
                    </a:lnTo>
                    <a:lnTo>
                      <a:pt x="15" y="23"/>
                    </a:lnTo>
                    <a:lnTo>
                      <a:pt x="15" y="23"/>
                    </a:lnTo>
                    <a:lnTo>
                      <a:pt x="23" y="30"/>
                    </a:lnTo>
                    <a:lnTo>
                      <a:pt x="23" y="30"/>
                    </a:lnTo>
                    <a:lnTo>
                      <a:pt x="23" y="23"/>
                    </a:lnTo>
                    <a:lnTo>
                      <a:pt x="23" y="23"/>
                    </a:lnTo>
                    <a:lnTo>
                      <a:pt x="30" y="30"/>
                    </a:lnTo>
                    <a:lnTo>
                      <a:pt x="30" y="38"/>
                    </a:lnTo>
                    <a:lnTo>
                      <a:pt x="30" y="15"/>
                    </a:lnTo>
                    <a:lnTo>
                      <a:pt x="30" y="30"/>
                    </a:lnTo>
                    <a:lnTo>
                      <a:pt x="38" y="23"/>
                    </a:lnTo>
                    <a:lnTo>
                      <a:pt x="38" y="30"/>
                    </a:lnTo>
                    <a:lnTo>
                      <a:pt x="38" y="15"/>
                    </a:lnTo>
                    <a:lnTo>
                      <a:pt x="38" y="30"/>
                    </a:lnTo>
                    <a:lnTo>
                      <a:pt x="45" y="23"/>
                    </a:lnTo>
                    <a:lnTo>
                      <a:pt x="45" y="38"/>
                    </a:lnTo>
                    <a:lnTo>
                      <a:pt x="45" y="15"/>
                    </a:lnTo>
                    <a:lnTo>
                      <a:pt x="45" y="23"/>
                    </a:lnTo>
                    <a:lnTo>
                      <a:pt x="53" y="30"/>
                    </a:lnTo>
                    <a:lnTo>
                      <a:pt x="53" y="38"/>
                    </a:lnTo>
                    <a:lnTo>
                      <a:pt x="53" y="0"/>
                    </a:lnTo>
                    <a:lnTo>
                      <a:pt x="53" y="30"/>
                    </a:lnTo>
                    <a:lnTo>
                      <a:pt x="60" y="23"/>
                    </a:lnTo>
                    <a:lnTo>
                      <a:pt x="60" y="30"/>
                    </a:lnTo>
                    <a:lnTo>
                      <a:pt x="60" y="23"/>
                    </a:lnTo>
                    <a:lnTo>
                      <a:pt x="60" y="23"/>
                    </a:lnTo>
                    <a:lnTo>
                      <a:pt x="68" y="30"/>
                    </a:lnTo>
                    <a:lnTo>
                      <a:pt x="68" y="30"/>
                    </a:lnTo>
                    <a:lnTo>
                      <a:pt x="68" y="15"/>
                    </a:lnTo>
                    <a:lnTo>
                      <a:pt x="68" y="23"/>
                    </a:lnTo>
                    <a:lnTo>
                      <a:pt x="75" y="30"/>
                    </a:lnTo>
                    <a:lnTo>
                      <a:pt x="75" y="30"/>
                    </a:lnTo>
                    <a:lnTo>
                      <a:pt x="75" y="23"/>
                    </a:lnTo>
                    <a:lnTo>
                      <a:pt x="75" y="23"/>
                    </a:lnTo>
                    <a:lnTo>
                      <a:pt x="83" y="30"/>
                    </a:lnTo>
                    <a:lnTo>
                      <a:pt x="83" y="23"/>
                    </a:lnTo>
                    <a:lnTo>
                      <a:pt x="83" y="23"/>
                    </a:lnTo>
                    <a:lnTo>
                      <a:pt x="90" y="30"/>
                    </a:lnTo>
                    <a:lnTo>
                      <a:pt x="90" y="30"/>
                    </a:lnTo>
                    <a:lnTo>
                      <a:pt x="90" y="23"/>
                    </a:lnTo>
                    <a:lnTo>
                      <a:pt x="90" y="23"/>
                    </a:lnTo>
                    <a:lnTo>
                      <a:pt x="98" y="30"/>
                    </a:lnTo>
                    <a:lnTo>
                      <a:pt x="98" y="30"/>
                    </a:lnTo>
                    <a:lnTo>
                      <a:pt x="98" y="23"/>
                    </a:lnTo>
                    <a:lnTo>
                      <a:pt x="98" y="23"/>
                    </a:lnTo>
                    <a:lnTo>
                      <a:pt x="105" y="30"/>
                    </a:lnTo>
                    <a:lnTo>
                      <a:pt x="105" y="30"/>
                    </a:lnTo>
                    <a:lnTo>
                      <a:pt x="105" y="23"/>
                    </a:lnTo>
                    <a:lnTo>
                      <a:pt x="105" y="23"/>
                    </a:lnTo>
                    <a:lnTo>
                      <a:pt x="113" y="30"/>
                    </a:lnTo>
                    <a:lnTo>
                      <a:pt x="113" y="30"/>
                    </a:lnTo>
                    <a:lnTo>
                      <a:pt x="113" y="23"/>
                    </a:lnTo>
                    <a:lnTo>
                      <a:pt x="113" y="23"/>
                    </a:lnTo>
                    <a:lnTo>
                      <a:pt x="120" y="30"/>
                    </a:lnTo>
                    <a:lnTo>
                      <a:pt x="120" y="53"/>
                    </a:lnTo>
                    <a:lnTo>
                      <a:pt x="120" y="0"/>
                    </a:lnTo>
                    <a:lnTo>
                      <a:pt x="120" y="23"/>
                    </a:lnTo>
                    <a:lnTo>
                      <a:pt x="128" y="30"/>
                    </a:lnTo>
                    <a:lnTo>
                      <a:pt x="128" y="30"/>
                    </a:lnTo>
                    <a:lnTo>
                      <a:pt x="128" y="15"/>
                    </a:lnTo>
                    <a:lnTo>
                      <a:pt x="128" y="23"/>
                    </a:lnTo>
                    <a:lnTo>
                      <a:pt x="135" y="30"/>
                    </a:lnTo>
                    <a:lnTo>
                      <a:pt x="135" y="30"/>
                    </a:lnTo>
                    <a:lnTo>
                      <a:pt x="135" y="23"/>
                    </a:lnTo>
                    <a:lnTo>
                      <a:pt x="135" y="30"/>
                    </a:lnTo>
                    <a:lnTo>
                      <a:pt x="143" y="23"/>
                    </a:lnTo>
                    <a:lnTo>
                      <a:pt x="143" y="30"/>
                    </a:lnTo>
                    <a:lnTo>
                      <a:pt x="143" y="23"/>
                    </a:lnTo>
                    <a:lnTo>
                      <a:pt x="143" y="23"/>
                    </a:lnTo>
                    <a:lnTo>
                      <a:pt x="150" y="30"/>
                    </a:lnTo>
                    <a:lnTo>
                      <a:pt x="150" y="30"/>
                    </a:lnTo>
                    <a:lnTo>
                      <a:pt x="150" y="23"/>
                    </a:lnTo>
                    <a:lnTo>
                      <a:pt x="150" y="23"/>
                    </a:lnTo>
                    <a:lnTo>
                      <a:pt x="158" y="30"/>
                    </a:lnTo>
                    <a:lnTo>
                      <a:pt x="158" y="30"/>
                    </a:lnTo>
                    <a:lnTo>
                      <a:pt x="158" y="23"/>
                    </a:lnTo>
                    <a:lnTo>
                      <a:pt x="158" y="23"/>
                    </a:lnTo>
                    <a:lnTo>
                      <a:pt x="165" y="30"/>
                    </a:lnTo>
                    <a:lnTo>
                      <a:pt x="165" y="30"/>
                    </a:lnTo>
                    <a:lnTo>
                      <a:pt x="165" y="23"/>
                    </a:lnTo>
                    <a:lnTo>
                      <a:pt x="165" y="23"/>
                    </a:lnTo>
                    <a:lnTo>
                      <a:pt x="173" y="30"/>
                    </a:lnTo>
                    <a:lnTo>
                      <a:pt x="173" y="30"/>
                    </a:lnTo>
                    <a:lnTo>
                      <a:pt x="173" y="23"/>
                    </a:lnTo>
                    <a:lnTo>
                      <a:pt x="180" y="30"/>
                    </a:lnTo>
                    <a:lnTo>
                      <a:pt x="180" y="30"/>
                    </a:lnTo>
                    <a:lnTo>
                      <a:pt x="180" y="23"/>
                    </a:lnTo>
                    <a:lnTo>
                      <a:pt x="180" y="23"/>
                    </a:lnTo>
                    <a:lnTo>
                      <a:pt x="188" y="30"/>
                    </a:lnTo>
                    <a:lnTo>
                      <a:pt x="188" y="30"/>
                    </a:lnTo>
                    <a:lnTo>
                      <a:pt x="188" y="23"/>
                    </a:lnTo>
                    <a:lnTo>
                      <a:pt x="188" y="23"/>
                    </a:lnTo>
                    <a:lnTo>
                      <a:pt x="195" y="30"/>
                    </a:lnTo>
                    <a:lnTo>
                      <a:pt x="195" y="30"/>
                    </a:lnTo>
                    <a:lnTo>
                      <a:pt x="195" y="23"/>
                    </a:lnTo>
                    <a:lnTo>
                      <a:pt x="195" y="23"/>
                    </a:lnTo>
                    <a:lnTo>
                      <a:pt x="203" y="30"/>
                    </a:lnTo>
                    <a:lnTo>
                      <a:pt x="203" y="30"/>
                    </a:lnTo>
                    <a:lnTo>
                      <a:pt x="203" y="23"/>
                    </a:lnTo>
                    <a:lnTo>
                      <a:pt x="203" y="23"/>
                    </a:lnTo>
                    <a:lnTo>
                      <a:pt x="210" y="30"/>
                    </a:lnTo>
                    <a:lnTo>
                      <a:pt x="210" y="30"/>
                    </a:lnTo>
                    <a:lnTo>
                      <a:pt x="210" y="23"/>
                    </a:lnTo>
                    <a:lnTo>
                      <a:pt x="210" y="23"/>
                    </a:lnTo>
                    <a:lnTo>
                      <a:pt x="218" y="30"/>
                    </a:lnTo>
                    <a:lnTo>
                      <a:pt x="218" y="30"/>
                    </a:lnTo>
                    <a:lnTo>
                      <a:pt x="218" y="23"/>
                    </a:lnTo>
                    <a:lnTo>
                      <a:pt x="218" y="23"/>
                    </a:lnTo>
                    <a:lnTo>
                      <a:pt x="225" y="30"/>
                    </a:lnTo>
                    <a:lnTo>
                      <a:pt x="225" y="30"/>
                    </a:lnTo>
                    <a:lnTo>
                      <a:pt x="225" y="23"/>
                    </a:lnTo>
                    <a:lnTo>
                      <a:pt x="225" y="23"/>
                    </a:lnTo>
                    <a:lnTo>
                      <a:pt x="233" y="30"/>
                    </a:lnTo>
                    <a:lnTo>
                      <a:pt x="233" y="30"/>
                    </a:lnTo>
                    <a:lnTo>
                      <a:pt x="233" y="23"/>
                    </a:lnTo>
                    <a:lnTo>
                      <a:pt x="233" y="23"/>
                    </a:lnTo>
                    <a:lnTo>
                      <a:pt x="240" y="30"/>
                    </a:lnTo>
                    <a:lnTo>
                      <a:pt x="240" y="30"/>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5" name="Freeform 141"/>
              <p:cNvSpPr>
                <a:spLocks/>
              </p:cNvSpPr>
              <p:nvPr/>
            </p:nvSpPr>
            <p:spPr bwMode="auto">
              <a:xfrm>
                <a:off x="1332" y="2524"/>
                <a:ext cx="167" cy="7"/>
              </a:xfrm>
              <a:custGeom>
                <a:avLst/>
                <a:gdLst>
                  <a:gd name="T0" fmla="*/ 8 w 248"/>
                  <a:gd name="T1" fmla="*/ 7 h 7"/>
                  <a:gd name="T2" fmla="*/ 15 w 248"/>
                  <a:gd name="T3" fmla="*/ 7 h 7"/>
                  <a:gd name="T4" fmla="*/ 15 w 248"/>
                  <a:gd name="T5" fmla="*/ 0 h 7"/>
                  <a:gd name="T6" fmla="*/ 23 w 248"/>
                  <a:gd name="T7" fmla="*/ 0 h 7"/>
                  <a:gd name="T8" fmla="*/ 30 w 248"/>
                  <a:gd name="T9" fmla="*/ 0 h 7"/>
                  <a:gd name="T10" fmla="*/ 38 w 248"/>
                  <a:gd name="T11" fmla="*/ 7 h 7"/>
                  <a:gd name="T12" fmla="*/ 45 w 248"/>
                  <a:gd name="T13" fmla="*/ 7 h 7"/>
                  <a:gd name="T14" fmla="*/ 45 w 248"/>
                  <a:gd name="T15" fmla="*/ 0 h 7"/>
                  <a:gd name="T16" fmla="*/ 53 w 248"/>
                  <a:gd name="T17" fmla="*/ 0 h 7"/>
                  <a:gd name="T18" fmla="*/ 60 w 248"/>
                  <a:gd name="T19" fmla="*/ 7 h 7"/>
                  <a:gd name="T20" fmla="*/ 68 w 248"/>
                  <a:gd name="T21" fmla="*/ 7 h 7"/>
                  <a:gd name="T22" fmla="*/ 68 w 248"/>
                  <a:gd name="T23" fmla="*/ 0 h 7"/>
                  <a:gd name="T24" fmla="*/ 75 w 248"/>
                  <a:gd name="T25" fmla="*/ 0 h 7"/>
                  <a:gd name="T26" fmla="*/ 83 w 248"/>
                  <a:gd name="T27" fmla="*/ 7 h 7"/>
                  <a:gd name="T28" fmla="*/ 90 w 248"/>
                  <a:gd name="T29" fmla="*/ 7 h 7"/>
                  <a:gd name="T30" fmla="*/ 90 w 248"/>
                  <a:gd name="T31" fmla="*/ 0 h 7"/>
                  <a:gd name="T32" fmla="*/ 98 w 248"/>
                  <a:gd name="T33" fmla="*/ 0 h 7"/>
                  <a:gd name="T34" fmla="*/ 105 w 248"/>
                  <a:gd name="T35" fmla="*/ 7 h 7"/>
                  <a:gd name="T36" fmla="*/ 113 w 248"/>
                  <a:gd name="T37" fmla="*/ 7 h 7"/>
                  <a:gd name="T38" fmla="*/ 120 w 248"/>
                  <a:gd name="T39" fmla="*/ 7 h 7"/>
                  <a:gd name="T40" fmla="*/ 128 w 248"/>
                  <a:gd name="T41" fmla="*/ 7 h 7"/>
                  <a:gd name="T42" fmla="*/ 128 w 248"/>
                  <a:gd name="T43" fmla="*/ 0 h 7"/>
                  <a:gd name="T44" fmla="*/ 135 w 248"/>
                  <a:gd name="T45" fmla="*/ 0 h 7"/>
                  <a:gd name="T46" fmla="*/ 143 w 248"/>
                  <a:gd name="T47" fmla="*/ 7 h 7"/>
                  <a:gd name="T48" fmla="*/ 150 w 248"/>
                  <a:gd name="T49" fmla="*/ 7 h 7"/>
                  <a:gd name="T50" fmla="*/ 158 w 248"/>
                  <a:gd name="T51" fmla="*/ 7 h 7"/>
                  <a:gd name="T52" fmla="*/ 158 w 248"/>
                  <a:gd name="T53" fmla="*/ 7 h 7"/>
                  <a:gd name="T54" fmla="*/ 165 w 248"/>
                  <a:gd name="T55" fmla="*/ 0 h 7"/>
                  <a:gd name="T56" fmla="*/ 173 w 248"/>
                  <a:gd name="T57" fmla="*/ 7 h 7"/>
                  <a:gd name="T58" fmla="*/ 180 w 248"/>
                  <a:gd name="T59" fmla="*/ 7 h 7"/>
                  <a:gd name="T60" fmla="*/ 180 w 248"/>
                  <a:gd name="T61" fmla="*/ 0 h 7"/>
                  <a:gd name="T62" fmla="*/ 188 w 248"/>
                  <a:gd name="T63" fmla="*/ 0 h 7"/>
                  <a:gd name="T64" fmla="*/ 195 w 248"/>
                  <a:gd name="T65" fmla="*/ 7 h 7"/>
                  <a:gd name="T66" fmla="*/ 203 w 248"/>
                  <a:gd name="T67" fmla="*/ 7 h 7"/>
                  <a:gd name="T68" fmla="*/ 203 w 248"/>
                  <a:gd name="T69" fmla="*/ 0 h 7"/>
                  <a:gd name="T70" fmla="*/ 210 w 248"/>
                  <a:gd name="T71" fmla="*/ 0 h 7"/>
                  <a:gd name="T72" fmla="*/ 218 w 248"/>
                  <a:gd name="T73" fmla="*/ 0 h 7"/>
                  <a:gd name="T74" fmla="*/ 225 w 248"/>
                  <a:gd name="T75" fmla="*/ 7 h 7"/>
                  <a:gd name="T76" fmla="*/ 233 w 248"/>
                  <a:gd name="T77" fmla="*/ 7 h 7"/>
                  <a:gd name="T78" fmla="*/ 233 w 248"/>
                  <a:gd name="T79" fmla="*/ 7 h 7"/>
                  <a:gd name="T80" fmla="*/ 240 w 248"/>
                  <a:gd name="T81" fmla="*/ 0 h 7"/>
                  <a:gd name="T82" fmla="*/ 248 w 248"/>
                  <a:gd name="T8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
                    <a:moveTo>
                      <a:pt x="0" y="0"/>
                    </a:moveTo>
                    <a:lnTo>
                      <a:pt x="0" y="0"/>
                    </a:lnTo>
                    <a:lnTo>
                      <a:pt x="8" y="7"/>
                    </a:lnTo>
                    <a:lnTo>
                      <a:pt x="8" y="7"/>
                    </a:lnTo>
                    <a:lnTo>
                      <a:pt x="8" y="0"/>
                    </a:lnTo>
                    <a:lnTo>
                      <a:pt x="15" y="7"/>
                    </a:lnTo>
                    <a:lnTo>
                      <a:pt x="15" y="7"/>
                    </a:lnTo>
                    <a:lnTo>
                      <a:pt x="15" y="0"/>
                    </a:lnTo>
                    <a:lnTo>
                      <a:pt x="15" y="0"/>
                    </a:lnTo>
                    <a:lnTo>
                      <a:pt x="23" y="7"/>
                    </a:lnTo>
                    <a:lnTo>
                      <a:pt x="23" y="0"/>
                    </a:lnTo>
                    <a:lnTo>
                      <a:pt x="23" y="0"/>
                    </a:lnTo>
                    <a:lnTo>
                      <a:pt x="30" y="7"/>
                    </a:lnTo>
                    <a:lnTo>
                      <a:pt x="30" y="7"/>
                    </a:lnTo>
                    <a:lnTo>
                      <a:pt x="30" y="0"/>
                    </a:lnTo>
                    <a:lnTo>
                      <a:pt x="30" y="0"/>
                    </a:lnTo>
                    <a:lnTo>
                      <a:pt x="38" y="7"/>
                    </a:lnTo>
                    <a:lnTo>
                      <a:pt x="38" y="7"/>
                    </a:lnTo>
                    <a:lnTo>
                      <a:pt x="38" y="0"/>
                    </a:lnTo>
                    <a:lnTo>
                      <a:pt x="38" y="0"/>
                    </a:lnTo>
                    <a:lnTo>
                      <a:pt x="45" y="7"/>
                    </a:lnTo>
                    <a:lnTo>
                      <a:pt x="45" y="7"/>
                    </a:lnTo>
                    <a:lnTo>
                      <a:pt x="45" y="0"/>
                    </a:lnTo>
                    <a:lnTo>
                      <a:pt x="45" y="0"/>
                    </a:lnTo>
                    <a:lnTo>
                      <a:pt x="53" y="7"/>
                    </a:lnTo>
                    <a:lnTo>
                      <a:pt x="53" y="7"/>
                    </a:lnTo>
                    <a:lnTo>
                      <a:pt x="53" y="0"/>
                    </a:lnTo>
                    <a:lnTo>
                      <a:pt x="53" y="0"/>
                    </a:lnTo>
                    <a:lnTo>
                      <a:pt x="60" y="7"/>
                    </a:lnTo>
                    <a:lnTo>
                      <a:pt x="60" y="7"/>
                    </a:lnTo>
                    <a:lnTo>
                      <a:pt x="60" y="0"/>
                    </a:lnTo>
                    <a:lnTo>
                      <a:pt x="60" y="0"/>
                    </a:lnTo>
                    <a:lnTo>
                      <a:pt x="68" y="7"/>
                    </a:lnTo>
                    <a:lnTo>
                      <a:pt x="68" y="7"/>
                    </a:lnTo>
                    <a:lnTo>
                      <a:pt x="68" y="0"/>
                    </a:lnTo>
                    <a:lnTo>
                      <a:pt x="68" y="0"/>
                    </a:lnTo>
                    <a:lnTo>
                      <a:pt x="75" y="7"/>
                    </a:lnTo>
                    <a:lnTo>
                      <a:pt x="75" y="7"/>
                    </a:lnTo>
                    <a:lnTo>
                      <a:pt x="75" y="0"/>
                    </a:lnTo>
                    <a:lnTo>
                      <a:pt x="75" y="0"/>
                    </a:lnTo>
                    <a:lnTo>
                      <a:pt x="83" y="7"/>
                    </a:lnTo>
                    <a:lnTo>
                      <a:pt x="83" y="7"/>
                    </a:lnTo>
                    <a:lnTo>
                      <a:pt x="83" y="0"/>
                    </a:lnTo>
                    <a:lnTo>
                      <a:pt x="83" y="0"/>
                    </a:lnTo>
                    <a:lnTo>
                      <a:pt x="90" y="7"/>
                    </a:lnTo>
                    <a:lnTo>
                      <a:pt x="90" y="7"/>
                    </a:lnTo>
                    <a:lnTo>
                      <a:pt x="90" y="0"/>
                    </a:lnTo>
                    <a:lnTo>
                      <a:pt x="90" y="0"/>
                    </a:lnTo>
                    <a:lnTo>
                      <a:pt x="98" y="7"/>
                    </a:lnTo>
                    <a:lnTo>
                      <a:pt x="98" y="7"/>
                    </a:lnTo>
                    <a:lnTo>
                      <a:pt x="98" y="0"/>
                    </a:lnTo>
                    <a:lnTo>
                      <a:pt x="98" y="0"/>
                    </a:lnTo>
                    <a:lnTo>
                      <a:pt x="105" y="7"/>
                    </a:lnTo>
                    <a:lnTo>
                      <a:pt x="105" y="7"/>
                    </a:lnTo>
                    <a:lnTo>
                      <a:pt x="105" y="0"/>
                    </a:lnTo>
                    <a:lnTo>
                      <a:pt x="113" y="7"/>
                    </a:lnTo>
                    <a:lnTo>
                      <a:pt x="113" y="7"/>
                    </a:lnTo>
                    <a:lnTo>
                      <a:pt x="113" y="0"/>
                    </a:lnTo>
                    <a:lnTo>
                      <a:pt x="113" y="0"/>
                    </a:lnTo>
                    <a:lnTo>
                      <a:pt x="120" y="7"/>
                    </a:lnTo>
                    <a:lnTo>
                      <a:pt x="120" y="0"/>
                    </a:lnTo>
                    <a:lnTo>
                      <a:pt x="120" y="0"/>
                    </a:lnTo>
                    <a:lnTo>
                      <a:pt x="128" y="7"/>
                    </a:lnTo>
                    <a:lnTo>
                      <a:pt x="128" y="7"/>
                    </a:lnTo>
                    <a:lnTo>
                      <a:pt x="128" y="0"/>
                    </a:lnTo>
                    <a:lnTo>
                      <a:pt x="128" y="0"/>
                    </a:lnTo>
                    <a:lnTo>
                      <a:pt x="135" y="7"/>
                    </a:lnTo>
                    <a:lnTo>
                      <a:pt x="135" y="7"/>
                    </a:lnTo>
                    <a:lnTo>
                      <a:pt x="135" y="0"/>
                    </a:lnTo>
                    <a:lnTo>
                      <a:pt x="135" y="0"/>
                    </a:lnTo>
                    <a:lnTo>
                      <a:pt x="143" y="7"/>
                    </a:lnTo>
                    <a:lnTo>
                      <a:pt x="143" y="7"/>
                    </a:lnTo>
                    <a:lnTo>
                      <a:pt x="143" y="0"/>
                    </a:lnTo>
                    <a:lnTo>
                      <a:pt x="143" y="0"/>
                    </a:lnTo>
                    <a:lnTo>
                      <a:pt x="150" y="7"/>
                    </a:lnTo>
                    <a:lnTo>
                      <a:pt x="150" y="0"/>
                    </a:lnTo>
                    <a:lnTo>
                      <a:pt x="150" y="0"/>
                    </a:lnTo>
                    <a:lnTo>
                      <a:pt x="158" y="7"/>
                    </a:lnTo>
                    <a:lnTo>
                      <a:pt x="158" y="7"/>
                    </a:lnTo>
                    <a:lnTo>
                      <a:pt x="158" y="0"/>
                    </a:lnTo>
                    <a:lnTo>
                      <a:pt x="158" y="7"/>
                    </a:lnTo>
                    <a:lnTo>
                      <a:pt x="165" y="0"/>
                    </a:lnTo>
                    <a:lnTo>
                      <a:pt x="165" y="7"/>
                    </a:lnTo>
                    <a:lnTo>
                      <a:pt x="165" y="0"/>
                    </a:lnTo>
                    <a:lnTo>
                      <a:pt x="165" y="0"/>
                    </a:lnTo>
                    <a:lnTo>
                      <a:pt x="173" y="7"/>
                    </a:lnTo>
                    <a:lnTo>
                      <a:pt x="173" y="7"/>
                    </a:lnTo>
                    <a:lnTo>
                      <a:pt x="173" y="0"/>
                    </a:lnTo>
                    <a:lnTo>
                      <a:pt x="173" y="0"/>
                    </a:lnTo>
                    <a:lnTo>
                      <a:pt x="180" y="7"/>
                    </a:lnTo>
                    <a:lnTo>
                      <a:pt x="180" y="7"/>
                    </a:lnTo>
                    <a:lnTo>
                      <a:pt x="180" y="0"/>
                    </a:lnTo>
                    <a:lnTo>
                      <a:pt x="180" y="0"/>
                    </a:lnTo>
                    <a:lnTo>
                      <a:pt x="188" y="7"/>
                    </a:lnTo>
                    <a:lnTo>
                      <a:pt x="188" y="7"/>
                    </a:lnTo>
                    <a:lnTo>
                      <a:pt x="188" y="0"/>
                    </a:lnTo>
                    <a:lnTo>
                      <a:pt x="188" y="0"/>
                    </a:lnTo>
                    <a:lnTo>
                      <a:pt x="195" y="7"/>
                    </a:lnTo>
                    <a:lnTo>
                      <a:pt x="195" y="7"/>
                    </a:lnTo>
                    <a:lnTo>
                      <a:pt x="195" y="0"/>
                    </a:lnTo>
                    <a:lnTo>
                      <a:pt x="195" y="0"/>
                    </a:lnTo>
                    <a:lnTo>
                      <a:pt x="203" y="7"/>
                    </a:lnTo>
                    <a:lnTo>
                      <a:pt x="203" y="7"/>
                    </a:lnTo>
                    <a:lnTo>
                      <a:pt x="203" y="0"/>
                    </a:lnTo>
                    <a:lnTo>
                      <a:pt x="203" y="0"/>
                    </a:lnTo>
                    <a:lnTo>
                      <a:pt x="210" y="7"/>
                    </a:lnTo>
                    <a:lnTo>
                      <a:pt x="210" y="0"/>
                    </a:lnTo>
                    <a:lnTo>
                      <a:pt x="210" y="0"/>
                    </a:lnTo>
                    <a:lnTo>
                      <a:pt x="218" y="7"/>
                    </a:lnTo>
                    <a:lnTo>
                      <a:pt x="218" y="7"/>
                    </a:lnTo>
                    <a:lnTo>
                      <a:pt x="218" y="0"/>
                    </a:lnTo>
                    <a:lnTo>
                      <a:pt x="218" y="0"/>
                    </a:lnTo>
                    <a:lnTo>
                      <a:pt x="225" y="7"/>
                    </a:lnTo>
                    <a:lnTo>
                      <a:pt x="225" y="7"/>
                    </a:lnTo>
                    <a:lnTo>
                      <a:pt x="225" y="0"/>
                    </a:lnTo>
                    <a:lnTo>
                      <a:pt x="225" y="0"/>
                    </a:lnTo>
                    <a:lnTo>
                      <a:pt x="233" y="7"/>
                    </a:lnTo>
                    <a:lnTo>
                      <a:pt x="233" y="7"/>
                    </a:lnTo>
                    <a:lnTo>
                      <a:pt x="233" y="0"/>
                    </a:lnTo>
                    <a:lnTo>
                      <a:pt x="233" y="7"/>
                    </a:lnTo>
                    <a:lnTo>
                      <a:pt x="240" y="0"/>
                    </a:lnTo>
                    <a:lnTo>
                      <a:pt x="240" y="7"/>
                    </a:lnTo>
                    <a:lnTo>
                      <a:pt x="240" y="0"/>
                    </a:lnTo>
                    <a:lnTo>
                      <a:pt x="240" y="0"/>
                    </a:lnTo>
                    <a:lnTo>
                      <a:pt x="248" y="7"/>
                    </a:lnTo>
                    <a:lnTo>
                      <a:pt x="248" y="7"/>
                    </a:lnTo>
                    <a:lnTo>
                      <a:pt x="248" y="0"/>
                    </a:lnTo>
                    <a:lnTo>
                      <a:pt x="24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6" name="Freeform 142"/>
              <p:cNvSpPr>
                <a:spLocks/>
              </p:cNvSpPr>
              <p:nvPr/>
            </p:nvSpPr>
            <p:spPr bwMode="auto">
              <a:xfrm>
                <a:off x="1499" y="2516"/>
                <a:ext cx="111" cy="23"/>
              </a:xfrm>
              <a:custGeom>
                <a:avLst/>
                <a:gdLst>
                  <a:gd name="T0" fmla="*/ 7 w 165"/>
                  <a:gd name="T1" fmla="*/ 15 h 23"/>
                  <a:gd name="T2" fmla="*/ 7 w 165"/>
                  <a:gd name="T3" fmla="*/ 8 h 23"/>
                  <a:gd name="T4" fmla="*/ 15 w 165"/>
                  <a:gd name="T5" fmla="*/ 15 h 23"/>
                  <a:gd name="T6" fmla="*/ 15 w 165"/>
                  <a:gd name="T7" fmla="*/ 8 h 23"/>
                  <a:gd name="T8" fmla="*/ 22 w 165"/>
                  <a:gd name="T9" fmla="*/ 15 h 23"/>
                  <a:gd name="T10" fmla="*/ 22 w 165"/>
                  <a:gd name="T11" fmla="*/ 8 h 23"/>
                  <a:gd name="T12" fmla="*/ 30 w 165"/>
                  <a:gd name="T13" fmla="*/ 15 h 23"/>
                  <a:gd name="T14" fmla="*/ 30 w 165"/>
                  <a:gd name="T15" fmla="*/ 8 h 23"/>
                  <a:gd name="T16" fmla="*/ 37 w 165"/>
                  <a:gd name="T17" fmla="*/ 15 h 23"/>
                  <a:gd name="T18" fmla="*/ 37 w 165"/>
                  <a:gd name="T19" fmla="*/ 8 h 23"/>
                  <a:gd name="T20" fmla="*/ 45 w 165"/>
                  <a:gd name="T21" fmla="*/ 15 h 23"/>
                  <a:gd name="T22" fmla="*/ 45 w 165"/>
                  <a:gd name="T23" fmla="*/ 8 h 23"/>
                  <a:gd name="T24" fmla="*/ 52 w 165"/>
                  <a:gd name="T25" fmla="*/ 15 h 23"/>
                  <a:gd name="T26" fmla="*/ 60 w 165"/>
                  <a:gd name="T27" fmla="*/ 15 h 23"/>
                  <a:gd name="T28" fmla="*/ 60 w 165"/>
                  <a:gd name="T29" fmla="*/ 8 h 23"/>
                  <a:gd name="T30" fmla="*/ 67 w 165"/>
                  <a:gd name="T31" fmla="*/ 8 h 23"/>
                  <a:gd name="T32" fmla="*/ 67 w 165"/>
                  <a:gd name="T33" fmla="*/ 8 h 23"/>
                  <a:gd name="T34" fmla="*/ 75 w 165"/>
                  <a:gd name="T35" fmla="*/ 15 h 23"/>
                  <a:gd name="T36" fmla="*/ 75 w 165"/>
                  <a:gd name="T37" fmla="*/ 8 h 23"/>
                  <a:gd name="T38" fmla="*/ 82 w 165"/>
                  <a:gd name="T39" fmla="*/ 15 h 23"/>
                  <a:gd name="T40" fmla="*/ 90 w 165"/>
                  <a:gd name="T41" fmla="*/ 15 h 23"/>
                  <a:gd name="T42" fmla="*/ 90 w 165"/>
                  <a:gd name="T43" fmla="*/ 8 h 23"/>
                  <a:gd name="T44" fmla="*/ 97 w 165"/>
                  <a:gd name="T45" fmla="*/ 15 h 23"/>
                  <a:gd name="T46" fmla="*/ 97 w 165"/>
                  <a:gd name="T47" fmla="*/ 8 h 23"/>
                  <a:gd name="T48" fmla="*/ 105 w 165"/>
                  <a:gd name="T49" fmla="*/ 23 h 23"/>
                  <a:gd name="T50" fmla="*/ 105 w 165"/>
                  <a:gd name="T51" fmla="*/ 8 h 23"/>
                  <a:gd name="T52" fmla="*/ 112 w 165"/>
                  <a:gd name="T53" fmla="*/ 15 h 23"/>
                  <a:gd name="T54" fmla="*/ 120 w 165"/>
                  <a:gd name="T55" fmla="*/ 15 h 23"/>
                  <a:gd name="T56" fmla="*/ 120 w 165"/>
                  <a:gd name="T57" fmla="*/ 0 h 23"/>
                  <a:gd name="T58" fmla="*/ 127 w 165"/>
                  <a:gd name="T59" fmla="*/ 8 h 23"/>
                  <a:gd name="T60" fmla="*/ 127 w 165"/>
                  <a:gd name="T61" fmla="*/ 8 h 23"/>
                  <a:gd name="T62" fmla="*/ 135 w 165"/>
                  <a:gd name="T63" fmla="*/ 15 h 23"/>
                  <a:gd name="T64" fmla="*/ 135 w 165"/>
                  <a:gd name="T65" fmla="*/ 8 h 23"/>
                  <a:gd name="T66" fmla="*/ 142 w 165"/>
                  <a:gd name="T67" fmla="*/ 15 h 23"/>
                  <a:gd name="T68" fmla="*/ 142 w 165"/>
                  <a:gd name="T69" fmla="*/ 8 h 23"/>
                  <a:gd name="T70" fmla="*/ 150 w 165"/>
                  <a:gd name="T71" fmla="*/ 15 h 23"/>
                  <a:gd name="T72" fmla="*/ 150 w 165"/>
                  <a:gd name="T73" fmla="*/ 8 h 23"/>
                  <a:gd name="T74" fmla="*/ 157 w 165"/>
                  <a:gd name="T75" fmla="*/ 8 h 23"/>
                  <a:gd name="T76" fmla="*/ 165 w 165"/>
                  <a:gd name="T77"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 h="23">
                    <a:moveTo>
                      <a:pt x="0" y="8"/>
                    </a:moveTo>
                    <a:lnTo>
                      <a:pt x="7" y="15"/>
                    </a:lnTo>
                    <a:lnTo>
                      <a:pt x="7" y="15"/>
                    </a:lnTo>
                    <a:lnTo>
                      <a:pt x="7" y="8"/>
                    </a:lnTo>
                    <a:lnTo>
                      <a:pt x="7" y="8"/>
                    </a:lnTo>
                    <a:lnTo>
                      <a:pt x="15" y="15"/>
                    </a:lnTo>
                    <a:lnTo>
                      <a:pt x="15" y="15"/>
                    </a:lnTo>
                    <a:lnTo>
                      <a:pt x="15" y="8"/>
                    </a:lnTo>
                    <a:lnTo>
                      <a:pt x="15" y="8"/>
                    </a:lnTo>
                    <a:lnTo>
                      <a:pt x="22" y="15"/>
                    </a:lnTo>
                    <a:lnTo>
                      <a:pt x="22" y="8"/>
                    </a:lnTo>
                    <a:lnTo>
                      <a:pt x="22" y="8"/>
                    </a:lnTo>
                    <a:lnTo>
                      <a:pt x="30" y="15"/>
                    </a:lnTo>
                    <a:lnTo>
                      <a:pt x="30" y="15"/>
                    </a:lnTo>
                    <a:lnTo>
                      <a:pt x="30" y="8"/>
                    </a:lnTo>
                    <a:lnTo>
                      <a:pt x="30" y="8"/>
                    </a:lnTo>
                    <a:lnTo>
                      <a:pt x="37" y="15"/>
                    </a:lnTo>
                    <a:lnTo>
                      <a:pt x="37" y="15"/>
                    </a:lnTo>
                    <a:lnTo>
                      <a:pt x="37" y="8"/>
                    </a:lnTo>
                    <a:lnTo>
                      <a:pt x="37" y="8"/>
                    </a:lnTo>
                    <a:lnTo>
                      <a:pt x="45" y="15"/>
                    </a:lnTo>
                    <a:lnTo>
                      <a:pt x="45" y="15"/>
                    </a:lnTo>
                    <a:lnTo>
                      <a:pt x="45" y="8"/>
                    </a:lnTo>
                    <a:lnTo>
                      <a:pt x="45" y="8"/>
                    </a:lnTo>
                    <a:lnTo>
                      <a:pt x="52" y="15"/>
                    </a:lnTo>
                    <a:lnTo>
                      <a:pt x="52" y="15"/>
                    </a:lnTo>
                    <a:lnTo>
                      <a:pt x="52" y="8"/>
                    </a:lnTo>
                    <a:lnTo>
                      <a:pt x="60" y="15"/>
                    </a:lnTo>
                    <a:lnTo>
                      <a:pt x="60" y="15"/>
                    </a:lnTo>
                    <a:lnTo>
                      <a:pt x="60" y="8"/>
                    </a:lnTo>
                    <a:lnTo>
                      <a:pt x="60" y="15"/>
                    </a:lnTo>
                    <a:lnTo>
                      <a:pt x="67" y="8"/>
                    </a:lnTo>
                    <a:lnTo>
                      <a:pt x="67" y="15"/>
                    </a:lnTo>
                    <a:lnTo>
                      <a:pt x="67" y="8"/>
                    </a:lnTo>
                    <a:lnTo>
                      <a:pt x="75" y="15"/>
                    </a:lnTo>
                    <a:lnTo>
                      <a:pt x="75" y="15"/>
                    </a:lnTo>
                    <a:lnTo>
                      <a:pt x="75" y="8"/>
                    </a:lnTo>
                    <a:lnTo>
                      <a:pt x="75" y="8"/>
                    </a:lnTo>
                    <a:lnTo>
                      <a:pt x="82" y="15"/>
                    </a:lnTo>
                    <a:lnTo>
                      <a:pt x="82" y="15"/>
                    </a:lnTo>
                    <a:lnTo>
                      <a:pt x="82" y="8"/>
                    </a:lnTo>
                    <a:lnTo>
                      <a:pt x="90" y="15"/>
                    </a:lnTo>
                    <a:lnTo>
                      <a:pt x="90" y="15"/>
                    </a:lnTo>
                    <a:lnTo>
                      <a:pt x="90" y="8"/>
                    </a:lnTo>
                    <a:lnTo>
                      <a:pt x="90" y="8"/>
                    </a:lnTo>
                    <a:lnTo>
                      <a:pt x="97" y="15"/>
                    </a:lnTo>
                    <a:lnTo>
                      <a:pt x="97" y="15"/>
                    </a:lnTo>
                    <a:lnTo>
                      <a:pt x="97" y="8"/>
                    </a:lnTo>
                    <a:lnTo>
                      <a:pt x="105" y="15"/>
                    </a:lnTo>
                    <a:lnTo>
                      <a:pt x="105" y="23"/>
                    </a:lnTo>
                    <a:lnTo>
                      <a:pt x="105" y="0"/>
                    </a:lnTo>
                    <a:lnTo>
                      <a:pt x="105" y="8"/>
                    </a:lnTo>
                    <a:lnTo>
                      <a:pt x="112" y="15"/>
                    </a:lnTo>
                    <a:lnTo>
                      <a:pt x="112" y="15"/>
                    </a:lnTo>
                    <a:lnTo>
                      <a:pt x="112" y="8"/>
                    </a:lnTo>
                    <a:lnTo>
                      <a:pt x="120" y="15"/>
                    </a:lnTo>
                    <a:lnTo>
                      <a:pt x="120" y="15"/>
                    </a:lnTo>
                    <a:lnTo>
                      <a:pt x="120" y="0"/>
                    </a:lnTo>
                    <a:lnTo>
                      <a:pt x="120" y="15"/>
                    </a:lnTo>
                    <a:lnTo>
                      <a:pt x="127" y="8"/>
                    </a:lnTo>
                    <a:lnTo>
                      <a:pt x="127" y="15"/>
                    </a:lnTo>
                    <a:lnTo>
                      <a:pt x="127" y="8"/>
                    </a:lnTo>
                    <a:lnTo>
                      <a:pt x="127" y="8"/>
                    </a:lnTo>
                    <a:lnTo>
                      <a:pt x="135" y="15"/>
                    </a:lnTo>
                    <a:lnTo>
                      <a:pt x="135" y="15"/>
                    </a:lnTo>
                    <a:lnTo>
                      <a:pt x="135" y="8"/>
                    </a:lnTo>
                    <a:lnTo>
                      <a:pt x="135" y="8"/>
                    </a:lnTo>
                    <a:lnTo>
                      <a:pt x="142" y="15"/>
                    </a:lnTo>
                    <a:lnTo>
                      <a:pt x="142" y="15"/>
                    </a:lnTo>
                    <a:lnTo>
                      <a:pt x="142" y="8"/>
                    </a:lnTo>
                    <a:lnTo>
                      <a:pt x="142" y="8"/>
                    </a:lnTo>
                    <a:lnTo>
                      <a:pt x="150" y="15"/>
                    </a:lnTo>
                    <a:lnTo>
                      <a:pt x="150" y="15"/>
                    </a:lnTo>
                    <a:lnTo>
                      <a:pt x="150" y="8"/>
                    </a:lnTo>
                    <a:lnTo>
                      <a:pt x="157" y="15"/>
                    </a:lnTo>
                    <a:lnTo>
                      <a:pt x="157" y="8"/>
                    </a:lnTo>
                    <a:lnTo>
                      <a:pt x="157" y="15"/>
                    </a:lnTo>
                    <a:lnTo>
                      <a:pt x="16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7" name="Freeform 143"/>
              <p:cNvSpPr>
                <a:spLocks/>
              </p:cNvSpPr>
              <p:nvPr/>
            </p:nvSpPr>
            <p:spPr bwMode="auto">
              <a:xfrm>
                <a:off x="314" y="2591"/>
                <a:ext cx="363" cy="23"/>
              </a:xfrm>
              <a:custGeom>
                <a:avLst/>
                <a:gdLst>
                  <a:gd name="T0" fmla="*/ 15 w 540"/>
                  <a:gd name="T1" fmla="*/ 15 h 23"/>
                  <a:gd name="T2" fmla="*/ 38 w 540"/>
                  <a:gd name="T3" fmla="*/ 15 h 23"/>
                  <a:gd name="T4" fmla="*/ 53 w 540"/>
                  <a:gd name="T5" fmla="*/ 0 h 23"/>
                  <a:gd name="T6" fmla="*/ 68 w 540"/>
                  <a:gd name="T7" fmla="*/ 15 h 23"/>
                  <a:gd name="T8" fmla="*/ 90 w 540"/>
                  <a:gd name="T9" fmla="*/ 15 h 23"/>
                  <a:gd name="T10" fmla="*/ 113 w 540"/>
                  <a:gd name="T11" fmla="*/ 8 h 23"/>
                  <a:gd name="T12" fmla="*/ 120 w 540"/>
                  <a:gd name="T13" fmla="*/ 15 h 23"/>
                  <a:gd name="T14" fmla="*/ 143 w 540"/>
                  <a:gd name="T15" fmla="*/ 15 h 23"/>
                  <a:gd name="T16" fmla="*/ 165 w 540"/>
                  <a:gd name="T17" fmla="*/ 8 h 23"/>
                  <a:gd name="T18" fmla="*/ 165 w 540"/>
                  <a:gd name="T19" fmla="*/ 15 h 23"/>
                  <a:gd name="T20" fmla="*/ 173 w 540"/>
                  <a:gd name="T21" fmla="*/ 0 h 23"/>
                  <a:gd name="T22" fmla="*/ 180 w 540"/>
                  <a:gd name="T23" fmla="*/ 23 h 23"/>
                  <a:gd name="T24" fmla="*/ 188 w 540"/>
                  <a:gd name="T25" fmla="*/ 8 h 23"/>
                  <a:gd name="T26" fmla="*/ 195 w 540"/>
                  <a:gd name="T27" fmla="*/ 15 h 23"/>
                  <a:gd name="T28" fmla="*/ 195 w 540"/>
                  <a:gd name="T29" fmla="*/ 15 h 23"/>
                  <a:gd name="T30" fmla="*/ 203 w 540"/>
                  <a:gd name="T31" fmla="*/ 8 h 23"/>
                  <a:gd name="T32" fmla="*/ 210 w 540"/>
                  <a:gd name="T33" fmla="*/ 8 h 23"/>
                  <a:gd name="T34" fmla="*/ 218 w 540"/>
                  <a:gd name="T35" fmla="*/ 15 h 23"/>
                  <a:gd name="T36" fmla="*/ 225 w 540"/>
                  <a:gd name="T37" fmla="*/ 23 h 23"/>
                  <a:gd name="T38" fmla="*/ 240 w 540"/>
                  <a:gd name="T39" fmla="*/ 15 h 23"/>
                  <a:gd name="T40" fmla="*/ 248 w 540"/>
                  <a:gd name="T41" fmla="*/ 15 h 23"/>
                  <a:gd name="T42" fmla="*/ 255 w 540"/>
                  <a:gd name="T43" fmla="*/ 8 h 23"/>
                  <a:gd name="T44" fmla="*/ 263 w 540"/>
                  <a:gd name="T45" fmla="*/ 8 h 23"/>
                  <a:gd name="T46" fmla="*/ 278 w 540"/>
                  <a:gd name="T47" fmla="*/ 15 h 23"/>
                  <a:gd name="T48" fmla="*/ 300 w 540"/>
                  <a:gd name="T49" fmla="*/ 8 h 23"/>
                  <a:gd name="T50" fmla="*/ 315 w 540"/>
                  <a:gd name="T51" fmla="*/ 15 h 23"/>
                  <a:gd name="T52" fmla="*/ 338 w 540"/>
                  <a:gd name="T53" fmla="*/ 15 h 23"/>
                  <a:gd name="T54" fmla="*/ 345 w 540"/>
                  <a:gd name="T55" fmla="*/ 8 h 23"/>
                  <a:gd name="T56" fmla="*/ 353 w 540"/>
                  <a:gd name="T57" fmla="*/ 8 h 23"/>
                  <a:gd name="T58" fmla="*/ 368 w 540"/>
                  <a:gd name="T59" fmla="*/ 15 h 23"/>
                  <a:gd name="T60" fmla="*/ 375 w 540"/>
                  <a:gd name="T61" fmla="*/ 15 h 23"/>
                  <a:gd name="T62" fmla="*/ 398 w 540"/>
                  <a:gd name="T63" fmla="*/ 15 h 23"/>
                  <a:gd name="T64" fmla="*/ 420 w 540"/>
                  <a:gd name="T65" fmla="*/ 15 h 23"/>
                  <a:gd name="T66" fmla="*/ 435 w 540"/>
                  <a:gd name="T67" fmla="*/ 15 h 23"/>
                  <a:gd name="T68" fmla="*/ 450 w 540"/>
                  <a:gd name="T69" fmla="*/ 15 h 23"/>
                  <a:gd name="T70" fmla="*/ 473 w 540"/>
                  <a:gd name="T71" fmla="*/ 15 h 23"/>
                  <a:gd name="T72" fmla="*/ 495 w 540"/>
                  <a:gd name="T73" fmla="*/ 15 h 23"/>
                  <a:gd name="T74" fmla="*/ 510 w 540"/>
                  <a:gd name="T75" fmla="*/ 23 h 23"/>
                  <a:gd name="T76" fmla="*/ 518 w 540"/>
                  <a:gd name="T77" fmla="*/ 23 h 23"/>
                  <a:gd name="T78" fmla="*/ 518 w 540"/>
                  <a:gd name="T79" fmla="*/ 15 h 23"/>
                  <a:gd name="T80" fmla="*/ 525 w 540"/>
                  <a:gd name="T81" fmla="*/ 8 h 23"/>
                  <a:gd name="T82" fmla="*/ 533 w 540"/>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0" h="23">
                    <a:moveTo>
                      <a:pt x="0" y="15"/>
                    </a:moveTo>
                    <a:lnTo>
                      <a:pt x="8" y="15"/>
                    </a:lnTo>
                    <a:lnTo>
                      <a:pt x="15" y="15"/>
                    </a:lnTo>
                    <a:lnTo>
                      <a:pt x="23" y="15"/>
                    </a:lnTo>
                    <a:lnTo>
                      <a:pt x="30" y="15"/>
                    </a:lnTo>
                    <a:lnTo>
                      <a:pt x="38" y="15"/>
                    </a:lnTo>
                    <a:lnTo>
                      <a:pt x="45" y="15"/>
                    </a:lnTo>
                    <a:lnTo>
                      <a:pt x="53" y="23"/>
                    </a:lnTo>
                    <a:lnTo>
                      <a:pt x="53" y="0"/>
                    </a:lnTo>
                    <a:lnTo>
                      <a:pt x="53" y="15"/>
                    </a:lnTo>
                    <a:lnTo>
                      <a:pt x="60" y="15"/>
                    </a:lnTo>
                    <a:lnTo>
                      <a:pt x="68" y="15"/>
                    </a:lnTo>
                    <a:lnTo>
                      <a:pt x="75" y="15"/>
                    </a:lnTo>
                    <a:lnTo>
                      <a:pt x="83" y="15"/>
                    </a:lnTo>
                    <a:lnTo>
                      <a:pt x="90" y="15"/>
                    </a:lnTo>
                    <a:lnTo>
                      <a:pt x="98" y="15"/>
                    </a:lnTo>
                    <a:lnTo>
                      <a:pt x="105" y="15"/>
                    </a:lnTo>
                    <a:lnTo>
                      <a:pt x="113" y="8"/>
                    </a:lnTo>
                    <a:lnTo>
                      <a:pt x="113" y="23"/>
                    </a:lnTo>
                    <a:lnTo>
                      <a:pt x="113" y="15"/>
                    </a:lnTo>
                    <a:lnTo>
                      <a:pt x="120" y="15"/>
                    </a:lnTo>
                    <a:lnTo>
                      <a:pt x="128" y="15"/>
                    </a:lnTo>
                    <a:lnTo>
                      <a:pt x="135" y="15"/>
                    </a:lnTo>
                    <a:lnTo>
                      <a:pt x="143" y="15"/>
                    </a:lnTo>
                    <a:lnTo>
                      <a:pt x="150" y="15"/>
                    </a:lnTo>
                    <a:lnTo>
                      <a:pt x="158" y="15"/>
                    </a:lnTo>
                    <a:lnTo>
                      <a:pt x="165" y="8"/>
                    </a:lnTo>
                    <a:lnTo>
                      <a:pt x="165" y="23"/>
                    </a:lnTo>
                    <a:lnTo>
                      <a:pt x="165" y="8"/>
                    </a:lnTo>
                    <a:lnTo>
                      <a:pt x="165" y="15"/>
                    </a:lnTo>
                    <a:lnTo>
                      <a:pt x="173" y="8"/>
                    </a:lnTo>
                    <a:lnTo>
                      <a:pt x="173" y="23"/>
                    </a:lnTo>
                    <a:lnTo>
                      <a:pt x="173" y="0"/>
                    </a:lnTo>
                    <a:lnTo>
                      <a:pt x="173" y="8"/>
                    </a:lnTo>
                    <a:lnTo>
                      <a:pt x="180" y="15"/>
                    </a:lnTo>
                    <a:lnTo>
                      <a:pt x="180" y="23"/>
                    </a:lnTo>
                    <a:lnTo>
                      <a:pt x="180" y="0"/>
                    </a:lnTo>
                    <a:lnTo>
                      <a:pt x="180" y="15"/>
                    </a:lnTo>
                    <a:lnTo>
                      <a:pt x="188" y="8"/>
                    </a:lnTo>
                    <a:lnTo>
                      <a:pt x="188" y="23"/>
                    </a:lnTo>
                    <a:lnTo>
                      <a:pt x="188" y="8"/>
                    </a:lnTo>
                    <a:lnTo>
                      <a:pt x="195" y="15"/>
                    </a:lnTo>
                    <a:lnTo>
                      <a:pt x="195" y="23"/>
                    </a:lnTo>
                    <a:lnTo>
                      <a:pt x="195" y="8"/>
                    </a:lnTo>
                    <a:lnTo>
                      <a:pt x="195" y="15"/>
                    </a:lnTo>
                    <a:lnTo>
                      <a:pt x="203" y="8"/>
                    </a:lnTo>
                    <a:lnTo>
                      <a:pt x="203" y="23"/>
                    </a:lnTo>
                    <a:lnTo>
                      <a:pt x="203" y="8"/>
                    </a:lnTo>
                    <a:lnTo>
                      <a:pt x="203" y="15"/>
                    </a:lnTo>
                    <a:lnTo>
                      <a:pt x="210" y="23"/>
                    </a:lnTo>
                    <a:lnTo>
                      <a:pt x="210" y="8"/>
                    </a:lnTo>
                    <a:lnTo>
                      <a:pt x="210" y="15"/>
                    </a:lnTo>
                    <a:lnTo>
                      <a:pt x="218" y="8"/>
                    </a:lnTo>
                    <a:lnTo>
                      <a:pt x="218" y="15"/>
                    </a:lnTo>
                    <a:lnTo>
                      <a:pt x="218" y="8"/>
                    </a:lnTo>
                    <a:lnTo>
                      <a:pt x="218" y="15"/>
                    </a:lnTo>
                    <a:lnTo>
                      <a:pt x="225" y="23"/>
                    </a:lnTo>
                    <a:lnTo>
                      <a:pt x="225" y="8"/>
                    </a:lnTo>
                    <a:lnTo>
                      <a:pt x="225" y="15"/>
                    </a:lnTo>
                    <a:lnTo>
                      <a:pt x="240" y="15"/>
                    </a:lnTo>
                    <a:lnTo>
                      <a:pt x="233" y="15"/>
                    </a:lnTo>
                    <a:lnTo>
                      <a:pt x="240" y="15"/>
                    </a:lnTo>
                    <a:lnTo>
                      <a:pt x="248" y="15"/>
                    </a:lnTo>
                    <a:lnTo>
                      <a:pt x="255" y="8"/>
                    </a:lnTo>
                    <a:lnTo>
                      <a:pt x="255" y="23"/>
                    </a:lnTo>
                    <a:lnTo>
                      <a:pt x="255" y="8"/>
                    </a:lnTo>
                    <a:lnTo>
                      <a:pt x="255" y="15"/>
                    </a:lnTo>
                    <a:lnTo>
                      <a:pt x="263" y="23"/>
                    </a:lnTo>
                    <a:lnTo>
                      <a:pt x="263" y="8"/>
                    </a:lnTo>
                    <a:lnTo>
                      <a:pt x="263" y="15"/>
                    </a:lnTo>
                    <a:lnTo>
                      <a:pt x="270" y="15"/>
                    </a:lnTo>
                    <a:lnTo>
                      <a:pt x="278" y="15"/>
                    </a:lnTo>
                    <a:lnTo>
                      <a:pt x="285" y="15"/>
                    </a:lnTo>
                    <a:lnTo>
                      <a:pt x="300" y="15"/>
                    </a:lnTo>
                    <a:lnTo>
                      <a:pt x="300" y="8"/>
                    </a:lnTo>
                    <a:lnTo>
                      <a:pt x="300" y="15"/>
                    </a:lnTo>
                    <a:lnTo>
                      <a:pt x="308" y="15"/>
                    </a:lnTo>
                    <a:lnTo>
                      <a:pt x="315" y="15"/>
                    </a:lnTo>
                    <a:lnTo>
                      <a:pt x="323" y="15"/>
                    </a:lnTo>
                    <a:lnTo>
                      <a:pt x="330" y="15"/>
                    </a:lnTo>
                    <a:lnTo>
                      <a:pt x="338" y="15"/>
                    </a:lnTo>
                    <a:lnTo>
                      <a:pt x="345" y="8"/>
                    </a:lnTo>
                    <a:lnTo>
                      <a:pt x="345" y="15"/>
                    </a:lnTo>
                    <a:lnTo>
                      <a:pt x="345" y="8"/>
                    </a:lnTo>
                    <a:lnTo>
                      <a:pt x="345" y="15"/>
                    </a:lnTo>
                    <a:lnTo>
                      <a:pt x="353" y="8"/>
                    </a:lnTo>
                    <a:lnTo>
                      <a:pt x="353" y="8"/>
                    </a:lnTo>
                    <a:lnTo>
                      <a:pt x="353" y="15"/>
                    </a:lnTo>
                    <a:lnTo>
                      <a:pt x="368" y="15"/>
                    </a:lnTo>
                    <a:lnTo>
                      <a:pt x="368" y="15"/>
                    </a:lnTo>
                    <a:lnTo>
                      <a:pt x="368" y="15"/>
                    </a:lnTo>
                    <a:lnTo>
                      <a:pt x="383" y="15"/>
                    </a:lnTo>
                    <a:lnTo>
                      <a:pt x="375" y="15"/>
                    </a:lnTo>
                    <a:lnTo>
                      <a:pt x="383" y="15"/>
                    </a:lnTo>
                    <a:lnTo>
                      <a:pt x="390" y="15"/>
                    </a:lnTo>
                    <a:lnTo>
                      <a:pt x="398" y="15"/>
                    </a:lnTo>
                    <a:lnTo>
                      <a:pt x="405" y="15"/>
                    </a:lnTo>
                    <a:lnTo>
                      <a:pt x="413" y="15"/>
                    </a:lnTo>
                    <a:lnTo>
                      <a:pt x="420" y="15"/>
                    </a:lnTo>
                    <a:lnTo>
                      <a:pt x="435" y="15"/>
                    </a:lnTo>
                    <a:lnTo>
                      <a:pt x="435" y="8"/>
                    </a:lnTo>
                    <a:lnTo>
                      <a:pt x="435" y="15"/>
                    </a:lnTo>
                    <a:lnTo>
                      <a:pt x="443" y="15"/>
                    </a:lnTo>
                    <a:lnTo>
                      <a:pt x="458" y="15"/>
                    </a:lnTo>
                    <a:lnTo>
                      <a:pt x="450" y="15"/>
                    </a:lnTo>
                    <a:lnTo>
                      <a:pt x="458" y="15"/>
                    </a:lnTo>
                    <a:lnTo>
                      <a:pt x="465" y="15"/>
                    </a:lnTo>
                    <a:lnTo>
                      <a:pt x="473" y="15"/>
                    </a:lnTo>
                    <a:lnTo>
                      <a:pt x="480" y="15"/>
                    </a:lnTo>
                    <a:lnTo>
                      <a:pt x="488" y="15"/>
                    </a:lnTo>
                    <a:lnTo>
                      <a:pt x="495" y="15"/>
                    </a:lnTo>
                    <a:lnTo>
                      <a:pt x="503" y="15"/>
                    </a:lnTo>
                    <a:lnTo>
                      <a:pt x="510" y="8"/>
                    </a:lnTo>
                    <a:lnTo>
                      <a:pt x="510" y="23"/>
                    </a:lnTo>
                    <a:lnTo>
                      <a:pt x="510" y="0"/>
                    </a:lnTo>
                    <a:lnTo>
                      <a:pt x="510" y="15"/>
                    </a:lnTo>
                    <a:lnTo>
                      <a:pt x="518" y="23"/>
                    </a:lnTo>
                    <a:lnTo>
                      <a:pt x="518" y="23"/>
                    </a:lnTo>
                    <a:lnTo>
                      <a:pt x="518" y="8"/>
                    </a:lnTo>
                    <a:lnTo>
                      <a:pt x="518" y="15"/>
                    </a:lnTo>
                    <a:lnTo>
                      <a:pt x="525" y="8"/>
                    </a:lnTo>
                    <a:lnTo>
                      <a:pt x="525" y="23"/>
                    </a:lnTo>
                    <a:lnTo>
                      <a:pt x="525" y="8"/>
                    </a:lnTo>
                    <a:lnTo>
                      <a:pt x="533" y="15"/>
                    </a:lnTo>
                    <a:lnTo>
                      <a:pt x="533" y="23"/>
                    </a:lnTo>
                    <a:lnTo>
                      <a:pt x="533" y="8"/>
                    </a:lnTo>
                    <a:lnTo>
                      <a:pt x="533" y="8"/>
                    </a:lnTo>
                    <a:lnTo>
                      <a:pt x="5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8" name="Freeform 144"/>
              <p:cNvSpPr>
                <a:spLocks/>
              </p:cNvSpPr>
              <p:nvPr/>
            </p:nvSpPr>
            <p:spPr bwMode="auto">
              <a:xfrm>
                <a:off x="677" y="2591"/>
                <a:ext cx="423" cy="23"/>
              </a:xfrm>
              <a:custGeom>
                <a:avLst/>
                <a:gdLst>
                  <a:gd name="T0" fmla="*/ 0 w 630"/>
                  <a:gd name="T1" fmla="*/ 8 h 23"/>
                  <a:gd name="T2" fmla="*/ 23 w 630"/>
                  <a:gd name="T3" fmla="*/ 15 h 23"/>
                  <a:gd name="T4" fmla="*/ 30 w 630"/>
                  <a:gd name="T5" fmla="*/ 15 h 23"/>
                  <a:gd name="T6" fmla="*/ 45 w 630"/>
                  <a:gd name="T7" fmla="*/ 15 h 23"/>
                  <a:gd name="T8" fmla="*/ 60 w 630"/>
                  <a:gd name="T9" fmla="*/ 0 h 23"/>
                  <a:gd name="T10" fmla="*/ 68 w 630"/>
                  <a:gd name="T11" fmla="*/ 23 h 23"/>
                  <a:gd name="T12" fmla="*/ 75 w 630"/>
                  <a:gd name="T13" fmla="*/ 8 h 23"/>
                  <a:gd name="T14" fmla="*/ 75 w 630"/>
                  <a:gd name="T15" fmla="*/ 15 h 23"/>
                  <a:gd name="T16" fmla="*/ 98 w 630"/>
                  <a:gd name="T17" fmla="*/ 8 h 23"/>
                  <a:gd name="T18" fmla="*/ 105 w 630"/>
                  <a:gd name="T19" fmla="*/ 15 h 23"/>
                  <a:gd name="T20" fmla="*/ 113 w 630"/>
                  <a:gd name="T21" fmla="*/ 8 h 23"/>
                  <a:gd name="T22" fmla="*/ 113 w 630"/>
                  <a:gd name="T23" fmla="*/ 15 h 23"/>
                  <a:gd name="T24" fmla="*/ 120 w 630"/>
                  <a:gd name="T25" fmla="*/ 8 h 23"/>
                  <a:gd name="T26" fmla="*/ 128 w 630"/>
                  <a:gd name="T27" fmla="*/ 8 h 23"/>
                  <a:gd name="T28" fmla="*/ 135 w 630"/>
                  <a:gd name="T29" fmla="*/ 8 h 23"/>
                  <a:gd name="T30" fmla="*/ 143 w 630"/>
                  <a:gd name="T31" fmla="*/ 15 h 23"/>
                  <a:gd name="T32" fmla="*/ 158 w 630"/>
                  <a:gd name="T33" fmla="*/ 15 h 23"/>
                  <a:gd name="T34" fmla="*/ 180 w 630"/>
                  <a:gd name="T35" fmla="*/ 15 h 23"/>
                  <a:gd name="T36" fmla="*/ 203 w 630"/>
                  <a:gd name="T37" fmla="*/ 15 h 23"/>
                  <a:gd name="T38" fmla="*/ 225 w 630"/>
                  <a:gd name="T39" fmla="*/ 15 h 23"/>
                  <a:gd name="T40" fmla="*/ 248 w 630"/>
                  <a:gd name="T41" fmla="*/ 15 h 23"/>
                  <a:gd name="T42" fmla="*/ 270 w 630"/>
                  <a:gd name="T43" fmla="*/ 15 h 23"/>
                  <a:gd name="T44" fmla="*/ 293 w 630"/>
                  <a:gd name="T45" fmla="*/ 15 h 23"/>
                  <a:gd name="T46" fmla="*/ 315 w 630"/>
                  <a:gd name="T47" fmla="*/ 15 h 23"/>
                  <a:gd name="T48" fmla="*/ 338 w 630"/>
                  <a:gd name="T49" fmla="*/ 15 h 23"/>
                  <a:gd name="T50" fmla="*/ 345 w 630"/>
                  <a:gd name="T51" fmla="*/ 15 h 23"/>
                  <a:gd name="T52" fmla="*/ 360 w 630"/>
                  <a:gd name="T53" fmla="*/ 15 h 23"/>
                  <a:gd name="T54" fmla="*/ 383 w 630"/>
                  <a:gd name="T55" fmla="*/ 15 h 23"/>
                  <a:gd name="T56" fmla="*/ 405 w 630"/>
                  <a:gd name="T57" fmla="*/ 15 h 23"/>
                  <a:gd name="T58" fmla="*/ 428 w 630"/>
                  <a:gd name="T59" fmla="*/ 15 h 23"/>
                  <a:gd name="T60" fmla="*/ 435 w 630"/>
                  <a:gd name="T61" fmla="*/ 15 h 23"/>
                  <a:gd name="T62" fmla="*/ 458 w 630"/>
                  <a:gd name="T63" fmla="*/ 15 h 23"/>
                  <a:gd name="T64" fmla="*/ 480 w 630"/>
                  <a:gd name="T65" fmla="*/ 15 h 23"/>
                  <a:gd name="T66" fmla="*/ 503 w 630"/>
                  <a:gd name="T67" fmla="*/ 23 h 23"/>
                  <a:gd name="T68" fmla="*/ 510 w 630"/>
                  <a:gd name="T69" fmla="*/ 8 h 23"/>
                  <a:gd name="T70" fmla="*/ 510 w 630"/>
                  <a:gd name="T71" fmla="*/ 15 h 23"/>
                  <a:gd name="T72" fmla="*/ 533 w 630"/>
                  <a:gd name="T73" fmla="*/ 8 h 23"/>
                  <a:gd name="T74" fmla="*/ 548 w 630"/>
                  <a:gd name="T75" fmla="*/ 15 h 23"/>
                  <a:gd name="T76" fmla="*/ 563 w 630"/>
                  <a:gd name="T77" fmla="*/ 15 h 23"/>
                  <a:gd name="T78" fmla="*/ 585 w 630"/>
                  <a:gd name="T79" fmla="*/ 15 h 23"/>
                  <a:gd name="T80" fmla="*/ 615 w 630"/>
                  <a:gd name="T81" fmla="*/ 15 h 23"/>
                  <a:gd name="T82" fmla="*/ 623 w 630"/>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0" h="23">
                    <a:moveTo>
                      <a:pt x="0" y="15"/>
                    </a:moveTo>
                    <a:lnTo>
                      <a:pt x="0" y="15"/>
                    </a:lnTo>
                    <a:lnTo>
                      <a:pt x="0" y="8"/>
                    </a:lnTo>
                    <a:lnTo>
                      <a:pt x="0" y="15"/>
                    </a:lnTo>
                    <a:lnTo>
                      <a:pt x="8" y="15"/>
                    </a:lnTo>
                    <a:lnTo>
                      <a:pt x="23" y="15"/>
                    </a:lnTo>
                    <a:lnTo>
                      <a:pt x="15" y="15"/>
                    </a:lnTo>
                    <a:lnTo>
                      <a:pt x="23" y="15"/>
                    </a:lnTo>
                    <a:lnTo>
                      <a:pt x="30" y="15"/>
                    </a:lnTo>
                    <a:lnTo>
                      <a:pt x="38" y="15"/>
                    </a:lnTo>
                    <a:lnTo>
                      <a:pt x="53" y="15"/>
                    </a:lnTo>
                    <a:lnTo>
                      <a:pt x="45" y="15"/>
                    </a:lnTo>
                    <a:lnTo>
                      <a:pt x="53" y="15"/>
                    </a:lnTo>
                    <a:lnTo>
                      <a:pt x="60" y="23"/>
                    </a:lnTo>
                    <a:lnTo>
                      <a:pt x="60" y="0"/>
                    </a:lnTo>
                    <a:lnTo>
                      <a:pt x="60" y="15"/>
                    </a:lnTo>
                    <a:lnTo>
                      <a:pt x="68" y="23"/>
                    </a:lnTo>
                    <a:lnTo>
                      <a:pt x="68" y="23"/>
                    </a:lnTo>
                    <a:lnTo>
                      <a:pt x="68" y="0"/>
                    </a:lnTo>
                    <a:lnTo>
                      <a:pt x="68" y="15"/>
                    </a:lnTo>
                    <a:lnTo>
                      <a:pt x="75" y="8"/>
                    </a:lnTo>
                    <a:lnTo>
                      <a:pt x="75" y="23"/>
                    </a:lnTo>
                    <a:lnTo>
                      <a:pt x="75" y="8"/>
                    </a:lnTo>
                    <a:lnTo>
                      <a:pt x="75" y="15"/>
                    </a:lnTo>
                    <a:lnTo>
                      <a:pt x="83" y="15"/>
                    </a:lnTo>
                    <a:lnTo>
                      <a:pt x="90" y="15"/>
                    </a:lnTo>
                    <a:lnTo>
                      <a:pt x="98" y="8"/>
                    </a:lnTo>
                    <a:lnTo>
                      <a:pt x="98" y="15"/>
                    </a:lnTo>
                    <a:lnTo>
                      <a:pt x="98" y="8"/>
                    </a:lnTo>
                    <a:lnTo>
                      <a:pt x="105" y="15"/>
                    </a:lnTo>
                    <a:lnTo>
                      <a:pt x="105" y="8"/>
                    </a:lnTo>
                    <a:lnTo>
                      <a:pt x="105" y="15"/>
                    </a:lnTo>
                    <a:lnTo>
                      <a:pt x="113" y="8"/>
                    </a:lnTo>
                    <a:lnTo>
                      <a:pt x="113" y="23"/>
                    </a:lnTo>
                    <a:lnTo>
                      <a:pt x="113" y="0"/>
                    </a:lnTo>
                    <a:lnTo>
                      <a:pt x="113" y="15"/>
                    </a:lnTo>
                    <a:lnTo>
                      <a:pt x="120" y="8"/>
                    </a:lnTo>
                    <a:lnTo>
                      <a:pt x="120" y="23"/>
                    </a:lnTo>
                    <a:lnTo>
                      <a:pt x="120" y="8"/>
                    </a:lnTo>
                    <a:lnTo>
                      <a:pt x="120" y="15"/>
                    </a:lnTo>
                    <a:lnTo>
                      <a:pt x="128" y="23"/>
                    </a:lnTo>
                    <a:lnTo>
                      <a:pt x="128" y="8"/>
                    </a:lnTo>
                    <a:lnTo>
                      <a:pt x="128" y="15"/>
                    </a:lnTo>
                    <a:lnTo>
                      <a:pt x="135" y="23"/>
                    </a:lnTo>
                    <a:lnTo>
                      <a:pt x="135" y="8"/>
                    </a:lnTo>
                    <a:lnTo>
                      <a:pt x="135" y="15"/>
                    </a:lnTo>
                    <a:lnTo>
                      <a:pt x="143" y="8"/>
                    </a:lnTo>
                    <a:lnTo>
                      <a:pt x="143" y="15"/>
                    </a:lnTo>
                    <a:lnTo>
                      <a:pt x="150" y="15"/>
                    </a:lnTo>
                    <a:lnTo>
                      <a:pt x="165" y="15"/>
                    </a:lnTo>
                    <a:lnTo>
                      <a:pt x="158" y="15"/>
                    </a:lnTo>
                    <a:lnTo>
                      <a:pt x="165" y="15"/>
                    </a:lnTo>
                    <a:lnTo>
                      <a:pt x="173" y="15"/>
                    </a:lnTo>
                    <a:lnTo>
                      <a:pt x="180" y="15"/>
                    </a:lnTo>
                    <a:lnTo>
                      <a:pt x="188" y="15"/>
                    </a:lnTo>
                    <a:lnTo>
                      <a:pt x="195" y="15"/>
                    </a:lnTo>
                    <a:lnTo>
                      <a:pt x="203" y="15"/>
                    </a:lnTo>
                    <a:lnTo>
                      <a:pt x="210" y="15"/>
                    </a:lnTo>
                    <a:lnTo>
                      <a:pt x="218" y="15"/>
                    </a:lnTo>
                    <a:lnTo>
                      <a:pt x="225" y="15"/>
                    </a:lnTo>
                    <a:lnTo>
                      <a:pt x="233" y="15"/>
                    </a:lnTo>
                    <a:lnTo>
                      <a:pt x="240" y="15"/>
                    </a:lnTo>
                    <a:lnTo>
                      <a:pt x="248" y="15"/>
                    </a:lnTo>
                    <a:lnTo>
                      <a:pt x="255" y="15"/>
                    </a:lnTo>
                    <a:lnTo>
                      <a:pt x="263" y="15"/>
                    </a:lnTo>
                    <a:lnTo>
                      <a:pt x="270" y="15"/>
                    </a:lnTo>
                    <a:lnTo>
                      <a:pt x="278" y="15"/>
                    </a:lnTo>
                    <a:lnTo>
                      <a:pt x="285" y="15"/>
                    </a:lnTo>
                    <a:lnTo>
                      <a:pt x="293" y="15"/>
                    </a:lnTo>
                    <a:lnTo>
                      <a:pt x="300" y="15"/>
                    </a:lnTo>
                    <a:lnTo>
                      <a:pt x="308" y="15"/>
                    </a:lnTo>
                    <a:lnTo>
                      <a:pt x="315" y="15"/>
                    </a:lnTo>
                    <a:lnTo>
                      <a:pt x="323" y="15"/>
                    </a:lnTo>
                    <a:lnTo>
                      <a:pt x="330" y="15"/>
                    </a:lnTo>
                    <a:lnTo>
                      <a:pt x="338" y="15"/>
                    </a:lnTo>
                    <a:lnTo>
                      <a:pt x="345" y="8"/>
                    </a:lnTo>
                    <a:lnTo>
                      <a:pt x="345" y="23"/>
                    </a:lnTo>
                    <a:lnTo>
                      <a:pt x="345" y="15"/>
                    </a:lnTo>
                    <a:lnTo>
                      <a:pt x="360" y="15"/>
                    </a:lnTo>
                    <a:lnTo>
                      <a:pt x="353" y="15"/>
                    </a:lnTo>
                    <a:lnTo>
                      <a:pt x="360" y="15"/>
                    </a:lnTo>
                    <a:lnTo>
                      <a:pt x="368" y="15"/>
                    </a:lnTo>
                    <a:lnTo>
                      <a:pt x="375" y="15"/>
                    </a:lnTo>
                    <a:lnTo>
                      <a:pt x="383" y="15"/>
                    </a:lnTo>
                    <a:lnTo>
                      <a:pt x="390" y="15"/>
                    </a:lnTo>
                    <a:lnTo>
                      <a:pt x="398" y="15"/>
                    </a:lnTo>
                    <a:lnTo>
                      <a:pt x="405" y="15"/>
                    </a:lnTo>
                    <a:lnTo>
                      <a:pt x="413" y="15"/>
                    </a:lnTo>
                    <a:lnTo>
                      <a:pt x="420" y="15"/>
                    </a:lnTo>
                    <a:lnTo>
                      <a:pt x="428" y="15"/>
                    </a:lnTo>
                    <a:lnTo>
                      <a:pt x="435" y="23"/>
                    </a:lnTo>
                    <a:lnTo>
                      <a:pt x="435" y="8"/>
                    </a:lnTo>
                    <a:lnTo>
                      <a:pt x="435" y="15"/>
                    </a:lnTo>
                    <a:lnTo>
                      <a:pt x="443" y="15"/>
                    </a:lnTo>
                    <a:lnTo>
                      <a:pt x="450" y="15"/>
                    </a:lnTo>
                    <a:lnTo>
                      <a:pt x="458" y="15"/>
                    </a:lnTo>
                    <a:lnTo>
                      <a:pt x="465" y="15"/>
                    </a:lnTo>
                    <a:lnTo>
                      <a:pt x="473" y="15"/>
                    </a:lnTo>
                    <a:lnTo>
                      <a:pt x="480" y="15"/>
                    </a:lnTo>
                    <a:lnTo>
                      <a:pt x="488" y="15"/>
                    </a:lnTo>
                    <a:lnTo>
                      <a:pt x="495" y="15"/>
                    </a:lnTo>
                    <a:lnTo>
                      <a:pt x="503" y="23"/>
                    </a:lnTo>
                    <a:lnTo>
                      <a:pt x="503" y="8"/>
                    </a:lnTo>
                    <a:lnTo>
                      <a:pt x="503" y="15"/>
                    </a:lnTo>
                    <a:lnTo>
                      <a:pt x="510" y="8"/>
                    </a:lnTo>
                    <a:lnTo>
                      <a:pt x="510" y="23"/>
                    </a:lnTo>
                    <a:lnTo>
                      <a:pt x="510" y="0"/>
                    </a:lnTo>
                    <a:lnTo>
                      <a:pt x="510" y="15"/>
                    </a:lnTo>
                    <a:lnTo>
                      <a:pt x="518" y="15"/>
                    </a:lnTo>
                    <a:lnTo>
                      <a:pt x="525" y="15"/>
                    </a:lnTo>
                    <a:lnTo>
                      <a:pt x="533" y="8"/>
                    </a:lnTo>
                    <a:lnTo>
                      <a:pt x="533" y="15"/>
                    </a:lnTo>
                    <a:lnTo>
                      <a:pt x="533" y="15"/>
                    </a:lnTo>
                    <a:lnTo>
                      <a:pt x="548" y="15"/>
                    </a:lnTo>
                    <a:lnTo>
                      <a:pt x="548" y="15"/>
                    </a:lnTo>
                    <a:lnTo>
                      <a:pt x="555" y="15"/>
                    </a:lnTo>
                    <a:lnTo>
                      <a:pt x="563" y="15"/>
                    </a:lnTo>
                    <a:lnTo>
                      <a:pt x="570" y="15"/>
                    </a:lnTo>
                    <a:lnTo>
                      <a:pt x="578" y="15"/>
                    </a:lnTo>
                    <a:lnTo>
                      <a:pt x="585" y="15"/>
                    </a:lnTo>
                    <a:lnTo>
                      <a:pt x="593" y="15"/>
                    </a:lnTo>
                    <a:lnTo>
                      <a:pt x="600" y="15"/>
                    </a:lnTo>
                    <a:lnTo>
                      <a:pt x="615" y="15"/>
                    </a:lnTo>
                    <a:lnTo>
                      <a:pt x="608" y="15"/>
                    </a:lnTo>
                    <a:lnTo>
                      <a:pt x="615" y="15"/>
                    </a:lnTo>
                    <a:lnTo>
                      <a:pt x="623" y="15"/>
                    </a:lnTo>
                    <a:lnTo>
                      <a:pt x="630" y="23"/>
                    </a:lnTo>
                    <a:lnTo>
                      <a:pt x="63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69" name="Freeform 145"/>
              <p:cNvSpPr>
                <a:spLocks/>
              </p:cNvSpPr>
              <p:nvPr/>
            </p:nvSpPr>
            <p:spPr bwMode="auto">
              <a:xfrm>
                <a:off x="1100" y="2576"/>
                <a:ext cx="419" cy="53"/>
              </a:xfrm>
              <a:custGeom>
                <a:avLst/>
                <a:gdLst>
                  <a:gd name="T0" fmla="*/ 8 w 623"/>
                  <a:gd name="T1" fmla="*/ 30 h 53"/>
                  <a:gd name="T2" fmla="*/ 30 w 623"/>
                  <a:gd name="T3" fmla="*/ 30 h 53"/>
                  <a:gd name="T4" fmla="*/ 60 w 623"/>
                  <a:gd name="T5" fmla="*/ 30 h 53"/>
                  <a:gd name="T6" fmla="*/ 60 w 623"/>
                  <a:gd name="T7" fmla="*/ 30 h 53"/>
                  <a:gd name="T8" fmla="*/ 68 w 623"/>
                  <a:gd name="T9" fmla="*/ 30 h 53"/>
                  <a:gd name="T10" fmla="*/ 90 w 623"/>
                  <a:gd name="T11" fmla="*/ 30 h 53"/>
                  <a:gd name="T12" fmla="*/ 113 w 623"/>
                  <a:gd name="T13" fmla="*/ 30 h 53"/>
                  <a:gd name="T14" fmla="*/ 128 w 623"/>
                  <a:gd name="T15" fmla="*/ 38 h 53"/>
                  <a:gd name="T16" fmla="*/ 135 w 623"/>
                  <a:gd name="T17" fmla="*/ 38 h 53"/>
                  <a:gd name="T18" fmla="*/ 143 w 623"/>
                  <a:gd name="T19" fmla="*/ 30 h 53"/>
                  <a:gd name="T20" fmla="*/ 150 w 623"/>
                  <a:gd name="T21" fmla="*/ 30 h 53"/>
                  <a:gd name="T22" fmla="*/ 150 w 623"/>
                  <a:gd name="T23" fmla="*/ 23 h 53"/>
                  <a:gd name="T24" fmla="*/ 158 w 623"/>
                  <a:gd name="T25" fmla="*/ 0 h 53"/>
                  <a:gd name="T26" fmla="*/ 165 w 623"/>
                  <a:gd name="T27" fmla="*/ 23 h 53"/>
                  <a:gd name="T28" fmla="*/ 173 w 623"/>
                  <a:gd name="T29" fmla="*/ 23 h 53"/>
                  <a:gd name="T30" fmla="*/ 188 w 623"/>
                  <a:gd name="T31" fmla="*/ 30 h 53"/>
                  <a:gd name="T32" fmla="*/ 210 w 623"/>
                  <a:gd name="T33" fmla="*/ 30 h 53"/>
                  <a:gd name="T34" fmla="*/ 225 w 623"/>
                  <a:gd name="T35" fmla="*/ 53 h 53"/>
                  <a:gd name="T36" fmla="*/ 233 w 623"/>
                  <a:gd name="T37" fmla="*/ 23 h 53"/>
                  <a:gd name="T38" fmla="*/ 233 w 623"/>
                  <a:gd name="T39" fmla="*/ 30 h 53"/>
                  <a:gd name="T40" fmla="*/ 240 w 623"/>
                  <a:gd name="T41" fmla="*/ 30 h 53"/>
                  <a:gd name="T42" fmla="*/ 263 w 623"/>
                  <a:gd name="T43" fmla="*/ 30 h 53"/>
                  <a:gd name="T44" fmla="*/ 270 w 623"/>
                  <a:gd name="T45" fmla="*/ 30 h 53"/>
                  <a:gd name="T46" fmla="*/ 278 w 623"/>
                  <a:gd name="T47" fmla="*/ 23 h 53"/>
                  <a:gd name="T48" fmla="*/ 285 w 623"/>
                  <a:gd name="T49" fmla="*/ 38 h 53"/>
                  <a:gd name="T50" fmla="*/ 293 w 623"/>
                  <a:gd name="T51" fmla="*/ 30 h 53"/>
                  <a:gd name="T52" fmla="*/ 300 w 623"/>
                  <a:gd name="T53" fmla="*/ 23 h 53"/>
                  <a:gd name="T54" fmla="*/ 308 w 623"/>
                  <a:gd name="T55" fmla="*/ 30 h 53"/>
                  <a:gd name="T56" fmla="*/ 330 w 623"/>
                  <a:gd name="T57" fmla="*/ 30 h 53"/>
                  <a:gd name="T58" fmla="*/ 360 w 623"/>
                  <a:gd name="T59" fmla="*/ 30 h 53"/>
                  <a:gd name="T60" fmla="*/ 368 w 623"/>
                  <a:gd name="T61" fmla="*/ 30 h 53"/>
                  <a:gd name="T62" fmla="*/ 390 w 623"/>
                  <a:gd name="T63" fmla="*/ 30 h 53"/>
                  <a:gd name="T64" fmla="*/ 413 w 623"/>
                  <a:gd name="T65" fmla="*/ 30 h 53"/>
                  <a:gd name="T66" fmla="*/ 435 w 623"/>
                  <a:gd name="T67" fmla="*/ 30 h 53"/>
                  <a:gd name="T68" fmla="*/ 458 w 623"/>
                  <a:gd name="T69" fmla="*/ 30 h 53"/>
                  <a:gd name="T70" fmla="*/ 480 w 623"/>
                  <a:gd name="T71" fmla="*/ 30 h 53"/>
                  <a:gd name="T72" fmla="*/ 503 w 623"/>
                  <a:gd name="T73" fmla="*/ 30 h 53"/>
                  <a:gd name="T74" fmla="*/ 525 w 623"/>
                  <a:gd name="T75" fmla="*/ 30 h 53"/>
                  <a:gd name="T76" fmla="*/ 548 w 623"/>
                  <a:gd name="T77" fmla="*/ 30 h 53"/>
                  <a:gd name="T78" fmla="*/ 570 w 623"/>
                  <a:gd name="T79" fmla="*/ 30 h 53"/>
                  <a:gd name="T80" fmla="*/ 593 w 623"/>
                  <a:gd name="T81" fmla="*/ 30 h 53"/>
                  <a:gd name="T82" fmla="*/ 623 w 623"/>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3" h="53">
                    <a:moveTo>
                      <a:pt x="0" y="23"/>
                    </a:moveTo>
                    <a:lnTo>
                      <a:pt x="0" y="30"/>
                    </a:lnTo>
                    <a:lnTo>
                      <a:pt x="8" y="30"/>
                    </a:lnTo>
                    <a:lnTo>
                      <a:pt x="15" y="30"/>
                    </a:lnTo>
                    <a:lnTo>
                      <a:pt x="23" y="30"/>
                    </a:lnTo>
                    <a:lnTo>
                      <a:pt x="30" y="30"/>
                    </a:lnTo>
                    <a:lnTo>
                      <a:pt x="38" y="30"/>
                    </a:lnTo>
                    <a:lnTo>
                      <a:pt x="45" y="30"/>
                    </a:lnTo>
                    <a:lnTo>
                      <a:pt x="60" y="30"/>
                    </a:lnTo>
                    <a:lnTo>
                      <a:pt x="60" y="38"/>
                    </a:lnTo>
                    <a:lnTo>
                      <a:pt x="60" y="23"/>
                    </a:lnTo>
                    <a:lnTo>
                      <a:pt x="60" y="30"/>
                    </a:lnTo>
                    <a:lnTo>
                      <a:pt x="68" y="38"/>
                    </a:lnTo>
                    <a:lnTo>
                      <a:pt x="68" y="23"/>
                    </a:lnTo>
                    <a:lnTo>
                      <a:pt x="68" y="30"/>
                    </a:lnTo>
                    <a:lnTo>
                      <a:pt x="75" y="30"/>
                    </a:lnTo>
                    <a:lnTo>
                      <a:pt x="83" y="30"/>
                    </a:lnTo>
                    <a:lnTo>
                      <a:pt x="90" y="30"/>
                    </a:lnTo>
                    <a:lnTo>
                      <a:pt x="98" y="30"/>
                    </a:lnTo>
                    <a:lnTo>
                      <a:pt x="105" y="30"/>
                    </a:lnTo>
                    <a:lnTo>
                      <a:pt x="113" y="30"/>
                    </a:lnTo>
                    <a:lnTo>
                      <a:pt x="120" y="30"/>
                    </a:lnTo>
                    <a:lnTo>
                      <a:pt x="128" y="23"/>
                    </a:lnTo>
                    <a:lnTo>
                      <a:pt x="128" y="38"/>
                    </a:lnTo>
                    <a:lnTo>
                      <a:pt x="128" y="23"/>
                    </a:lnTo>
                    <a:lnTo>
                      <a:pt x="128" y="30"/>
                    </a:lnTo>
                    <a:lnTo>
                      <a:pt x="135" y="38"/>
                    </a:lnTo>
                    <a:lnTo>
                      <a:pt x="135" y="15"/>
                    </a:lnTo>
                    <a:lnTo>
                      <a:pt x="135" y="38"/>
                    </a:lnTo>
                    <a:lnTo>
                      <a:pt x="143" y="30"/>
                    </a:lnTo>
                    <a:lnTo>
                      <a:pt x="143" y="15"/>
                    </a:lnTo>
                    <a:lnTo>
                      <a:pt x="143" y="38"/>
                    </a:lnTo>
                    <a:lnTo>
                      <a:pt x="150" y="30"/>
                    </a:lnTo>
                    <a:lnTo>
                      <a:pt x="150" y="38"/>
                    </a:lnTo>
                    <a:lnTo>
                      <a:pt x="150" y="15"/>
                    </a:lnTo>
                    <a:lnTo>
                      <a:pt x="150" y="23"/>
                    </a:lnTo>
                    <a:lnTo>
                      <a:pt x="158" y="30"/>
                    </a:lnTo>
                    <a:lnTo>
                      <a:pt x="158" y="38"/>
                    </a:lnTo>
                    <a:lnTo>
                      <a:pt x="158" y="0"/>
                    </a:lnTo>
                    <a:lnTo>
                      <a:pt x="158" y="30"/>
                    </a:lnTo>
                    <a:lnTo>
                      <a:pt x="165" y="23"/>
                    </a:lnTo>
                    <a:lnTo>
                      <a:pt x="165" y="23"/>
                    </a:lnTo>
                    <a:lnTo>
                      <a:pt x="165" y="30"/>
                    </a:lnTo>
                    <a:lnTo>
                      <a:pt x="173" y="38"/>
                    </a:lnTo>
                    <a:lnTo>
                      <a:pt x="173" y="23"/>
                    </a:lnTo>
                    <a:lnTo>
                      <a:pt x="173" y="30"/>
                    </a:lnTo>
                    <a:lnTo>
                      <a:pt x="180" y="30"/>
                    </a:lnTo>
                    <a:lnTo>
                      <a:pt x="188" y="30"/>
                    </a:lnTo>
                    <a:lnTo>
                      <a:pt x="195" y="30"/>
                    </a:lnTo>
                    <a:lnTo>
                      <a:pt x="203" y="30"/>
                    </a:lnTo>
                    <a:lnTo>
                      <a:pt x="210" y="30"/>
                    </a:lnTo>
                    <a:lnTo>
                      <a:pt x="218" y="30"/>
                    </a:lnTo>
                    <a:lnTo>
                      <a:pt x="225" y="23"/>
                    </a:lnTo>
                    <a:lnTo>
                      <a:pt x="225" y="53"/>
                    </a:lnTo>
                    <a:lnTo>
                      <a:pt x="225" y="15"/>
                    </a:lnTo>
                    <a:lnTo>
                      <a:pt x="225" y="30"/>
                    </a:lnTo>
                    <a:lnTo>
                      <a:pt x="233" y="23"/>
                    </a:lnTo>
                    <a:lnTo>
                      <a:pt x="233" y="38"/>
                    </a:lnTo>
                    <a:lnTo>
                      <a:pt x="233" y="23"/>
                    </a:lnTo>
                    <a:lnTo>
                      <a:pt x="233" y="30"/>
                    </a:lnTo>
                    <a:lnTo>
                      <a:pt x="240" y="23"/>
                    </a:lnTo>
                    <a:lnTo>
                      <a:pt x="240" y="38"/>
                    </a:lnTo>
                    <a:lnTo>
                      <a:pt x="240" y="30"/>
                    </a:lnTo>
                    <a:lnTo>
                      <a:pt x="248" y="30"/>
                    </a:lnTo>
                    <a:lnTo>
                      <a:pt x="255" y="30"/>
                    </a:lnTo>
                    <a:lnTo>
                      <a:pt x="263" y="30"/>
                    </a:lnTo>
                    <a:lnTo>
                      <a:pt x="270" y="23"/>
                    </a:lnTo>
                    <a:lnTo>
                      <a:pt x="270" y="30"/>
                    </a:lnTo>
                    <a:lnTo>
                      <a:pt x="270" y="30"/>
                    </a:lnTo>
                    <a:lnTo>
                      <a:pt x="278" y="23"/>
                    </a:lnTo>
                    <a:lnTo>
                      <a:pt x="278" y="30"/>
                    </a:lnTo>
                    <a:lnTo>
                      <a:pt x="278" y="23"/>
                    </a:lnTo>
                    <a:lnTo>
                      <a:pt x="278" y="30"/>
                    </a:lnTo>
                    <a:lnTo>
                      <a:pt x="285" y="23"/>
                    </a:lnTo>
                    <a:lnTo>
                      <a:pt x="285" y="38"/>
                    </a:lnTo>
                    <a:lnTo>
                      <a:pt x="285" y="30"/>
                    </a:lnTo>
                    <a:lnTo>
                      <a:pt x="293" y="23"/>
                    </a:lnTo>
                    <a:lnTo>
                      <a:pt x="293" y="30"/>
                    </a:lnTo>
                    <a:lnTo>
                      <a:pt x="293" y="30"/>
                    </a:lnTo>
                    <a:lnTo>
                      <a:pt x="300" y="38"/>
                    </a:lnTo>
                    <a:lnTo>
                      <a:pt x="300" y="23"/>
                    </a:lnTo>
                    <a:lnTo>
                      <a:pt x="300" y="30"/>
                    </a:lnTo>
                    <a:lnTo>
                      <a:pt x="315" y="30"/>
                    </a:lnTo>
                    <a:lnTo>
                      <a:pt x="308" y="30"/>
                    </a:lnTo>
                    <a:lnTo>
                      <a:pt x="315" y="30"/>
                    </a:lnTo>
                    <a:lnTo>
                      <a:pt x="323" y="30"/>
                    </a:lnTo>
                    <a:lnTo>
                      <a:pt x="330" y="30"/>
                    </a:lnTo>
                    <a:lnTo>
                      <a:pt x="338" y="30"/>
                    </a:lnTo>
                    <a:lnTo>
                      <a:pt x="345" y="30"/>
                    </a:lnTo>
                    <a:lnTo>
                      <a:pt x="360" y="30"/>
                    </a:lnTo>
                    <a:lnTo>
                      <a:pt x="353" y="30"/>
                    </a:lnTo>
                    <a:lnTo>
                      <a:pt x="360" y="30"/>
                    </a:lnTo>
                    <a:lnTo>
                      <a:pt x="368" y="30"/>
                    </a:lnTo>
                    <a:lnTo>
                      <a:pt x="375" y="30"/>
                    </a:lnTo>
                    <a:lnTo>
                      <a:pt x="383" y="30"/>
                    </a:lnTo>
                    <a:lnTo>
                      <a:pt x="390" y="30"/>
                    </a:lnTo>
                    <a:lnTo>
                      <a:pt x="398" y="30"/>
                    </a:lnTo>
                    <a:lnTo>
                      <a:pt x="405" y="30"/>
                    </a:lnTo>
                    <a:lnTo>
                      <a:pt x="413" y="30"/>
                    </a:lnTo>
                    <a:lnTo>
                      <a:pt x="420" y="30"/>
                    </a:lnTo>
                    <a:lnTo>
                      <a:pt x="428" y="30"/>
                    </a:lnTo>
                    <a:lnTo>
                      <a:pt x="435" y="30"/>
                    </a:lnTo>
                    <a:lnTo>
                      <a:pt x="443" y="30"/>
                    </a:lnTo>
                    <a:lnTo>
                      <a:pt x="450" y="30"/>
                    </a:lnTo>
                    <a:lnTo>
                      <a:pt x="458" y="30"/>
                    </a:lnTo>
                    <a:lnTo>
                      <a:pt x="465" y="30"/>
                    </a:lnTo>
                    <a:lnTo>
                      <a:pt x="473" y="30"/>
                    </a:lnTo>
                    <a:lnTo>
                      <a:pt x="480" y="30"/>
                    </a:lnTo>
                    <a:lnTo>
                      <a:pt x="488" y="30"/>
                    </a:lnTo>
                    <a:lnTo>
                      <a:pt x="495" y="30"/>
                    </a:lnTo>
                    <a:lnTo>
                      <a:pt x="503" y="30"/>
                    </a:lnTo>
                    <a:lnTo>
                      <a:pt x="510" y="30"/>
                    </a:lnTo>
                    <a:lnTo>
                      <a:pt x="518" y="30"/>
                    </a:lnTo>
                    <a:lnTo>
                      <a:pt x="525" y="30"/>
                    </a:lnTo>
                    <a:lnTo>
                      <a:pt x="533" y="30"/>
                    </a:lnTo>
                    <a:lnTo>
                      <a:pt x="540" y="30"/>
                    </a:lnTo>
                    <a:lnTo>
                      <a:pt x="548" y="30"/>
                    </a:lnTo>
                    <a:lnTo>
                      <a:pt x="555" y="30"/>
                    </a:lnTo>
                    <a:lnTo>
                      <a:pt x="563" y="30"/>
                    </a:lnTo>
                    <a:lnTo>
                      <a:pt x="570" y="30"/>
                    </a:lnTo>
                    <a:lnTo>
                      <a:pt x="578" y="30"/>
                    </a:lnTo>
                    <a:lnTo>
                      <a:pt x="585" y="30"/>
                    </a:lnTo>
                    <a:lnTo>
                      <a:pt x="593" y="30"/>
                    </a:lnTo>
                    <a:lnTo>
                      <a:pt x="608" y="30"/>
                    </a:lnTo>
                    <a:lnTo>
                      <a:pt x="608" y="30"/>
                    </a:lnTo>
                    <a:lnTo>
                      <a:pt x="623" y="30"/>
                    </a:lnTo>
                    <a:lnTo>
                      <a:pt x="623" y="23"/>
                    </a:lnTo>
                    <a:lnTo>
                      <a:pt x="623"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0" name="Freeform 146"/>
              <p:cNvSpPr>
                <a:spLocks/>
              </p:cNvSpPr>
              <p:nvPr/>
            </p:nvSpPr>
            <p:spPr bwMode="auto">
              <a:xfrm>
                <a:off x="1519" y="2599"/>
                <a:ext cx="91" cy="15"/>
              </a:xfrm>
              <a:custGeom>
                <a:avLst/>
                <a:gdLst>
                  <a:gd name="T0" fmla="*/ 0 w 135"/>
                  <a:gd name="T1" fmla="*/ 7 h 15"/>
                  <a:gd name="T2" fmla="*/ 7 w 135"/>
                  <a:gd name="T3" fmla="*/ 7 h 15"/>
                  <a:gd name="T4" fmla="*/ 15 w 135"/>
                  <a:gd name="T5" fmla="*/ 7 h 15"/>
                  <a:gd name="T6" fmla="*/ 22 w 135"/>
                  <a:gd name="T7" fmla="*/ 7 h 15"/>
                  <a:gd name="T8" fmla="*/ 30 w 135"/>
                  <a:gd name="T9" fmla="*/ 7 h 15"/>
                  <a:gd name="T10" fmla="*/ 37 w 135"/>
                  <a:gd name="T11" fmla="*/ 7 h 15"/>
                  <a:gd name="T12" fmla="*/ 45 w 135"/>
                  <a:gd name="T13" fmla="*/ 7 h 15"/>
                  <a:gd name="T14" fmla="*/ 52 w 135"/>
                  <a:gd name="T15" fmla="*/ 7 h 15"/>
                  <a:gd name="T16" fmla="*/ 60 w 135"/>
                  <a:gd name="T17" fmla="*/ 7 h 15"/>
                  <a:gd name="T18" fmla="*/ 67 w 135"/>
                  <a:gd name="T19" fmla="*/ 7 h 15"/>
                  <a:gd name="T20" fmla="*/ 75 w 135"/>
                  <a:gd name="T21" fmla="*/ 0 h 15"/>
                  <a:gd name="T22" fmla="*/ 75 w 135"/>
                  <a:gd name="T23" fmla="*/ 15 h 15"/>
                  <a:gd name="T24" fmla="*/ 75 w 135"/>
                  <a:gd name="T25" fmla="*/ 0 h 15"/>
                  <a:gd name="T26" fmla="*/ 75 w 135"/>
                  <a:gd name="T27" fmla="*/ 7 h 15"/>
                  <a:gd name="T28" fmla="*/ 82 w 135"/>
                  <a:gd name="T29" fmla="*/ 7 h 15"/>
                  <a:gd name="T30" fmla="*/ 97 w 135"/>
                  <a:gd name="T31" fmla="*/ 7 h 15"/>
                  <a:gd name="T32" fmla="*/ 97 w 135"/>
                  <a:gd name="T33" fmla="*/ 7 h 15"/>
                  <a:gd name="T34" fmla="*/ 105 w 135"/>
                  <a:gd name="T35" fmla="*/ 7 h 15"/>
                  <a:gd name="T36" fmla="*/ 120 w 135"/>
                  <a:gd name="T37" fmla="*/ 7 h 15"/>
                  <a:gd name="T38" fmla="*/ 112 w 135"/>
                  <a:gd name="T39" fmla="*/ 7 h 15"/>
                  <a:gd name="T40" fmla="*/ 120 w 135"/>
                  <a:gd name="T41" fmla="*/ 7 h 15"/>
                  <a:gd name="T42" fmla="*/ 127 w 135"/>
                  <a:gd name="T43" fmla="*/ 7 h 15"/>
                  <a:gd name="T44" fmla="*/ 135 w 135"/>
                  <a:gd name="T45"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15">
                    <a:moveTo>
                      <a:pt x="0" y="7"/>
                    </a:moveTo>
                    <a:lnTo>
                      <a:pt x="7" y="7"/>
                    </a:lnTo>
                    <a:lnTo>
                      <a:pt x="15" y="7"/>
                    </a:lnTo>
                    <a:lnTo>
                      <a:pt x="22" y="7"/>
                    </a:lnTo>
                    <a:lnTo>
                      <a:pt x="30" y="7"/>
                    </a:lnTo>
                    <a:lnTo>
                      <a:pt x="37" y="7"/>
                    </a:lnTo>
                    <a:lnTo>
                      <a:pt x="45" y="7"/>
                    </a:lnTo>
                    <a:lnTo>
                      <a:pt x="52" y="7"/>
                    </a:lnTo>
                    <a:lnTo>
                      <a:pt x="60" y="7"/>
                    </a:lnTo>
                    <a:lnTo>
                      <a:pt x="67" y="7"/>
                    </a:lnTo>
                    <a:lnTo>
                      <a:pt x="75" y="0"/>
                    </a:lnTo>
                    <a:lnTo>
                      <a:pt x="75" y="15"/>
                    </a:lnTo>
                    <a:lnTo>
                      <a:pt x="75" y="0"/>
                    </a:lnTo>
                    <a:lnTo>
                      <a:pt x="75" y="7"/>
                    </a:lnTo>
                    <a:lnTo>
                      <a:pt x="82" y="7"/>
                    </a:lnTo>
                    <a:lnTo>
                      <a:pt x="97" y="7"/>
                    </a:lnTo>
                    <a:lnTo>
                      <a:pt x="97" y="7"/>
                    </a:lnTo>
                    <a:lnTo>
                      <a:pt x="105" y="7"/>
                    </a:lnTo>
                    <a:lnTo>
                      <a:pt x="120" y="7"/>
                    </a:lnTo>
                    <a:lnTo>
                      <a:pt x="112" y="7"/>
                    </a:lnTo>
                    <a:lnTo>
                      <a:pt x="120" y="7"/>
                    </a:lnTo>
                    <a:lnTo>
                      <a:pt x="127" y="7"/>
                    </a:lnTo>
                    <a:lnTo>
                      <a:pt x="13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1" name="Freeform 147"/>
              <p:cNvSpPr>
                <a:spLocks/>
              </p:cNvSpPr>
              <p:nvPr/>
            </p:nvSpPr>
            <p:spPr bwMode="auto">
              <a:xfrm>
                <a:off x="314" y="2666"/>
                <a:ext cx="161" cy="30"/>
              </a:xfrm>
              <a:custGeom>
                <a:avLst/>
                <a:gdLst>
                  <a:gd name="T0" fmla="*/ 0 w 240"/>
                  <a:gd name="T1" fmla="*/ 15 h 30"/>
                  <a:gd name="T2" fmla="*/ 8 w 240"/>
                  <a:gd name="T3" fmla="*/ 23 h 30"/>
                  <a:gd name="T4" fmla="*/ 15 w 240"/>
                  <a:gd name="T5" fmla="*/ 23 h 30"/>
                  <a:gd name="T6" fmla="*/ 15 w 240"/>
                  <a:gd name="T7" fmla="*/ 23 h 30"/>
                  <a:gd name="T8" fmla="*/ 23 w 240"/>
                  <a:gd name="T9" fmla="*/ 15 h 30"/>
                  <a:gd name="T10" fmla="*/ 30 w 240"/>
                  <a:gd name="T11" fmla="*/ 23 h 30"/>
                  <a:gd name="T12" fmla="*/ 38 w 240"/>
                  <a:gd name="T13" fmla="*/ 15 h 30"/>
                  <a:gd name="T14" fmla="*/ 38 w 240"/>
                  <a:gd name="T15" fmla="*/ 15 h 30"/>
                  <a:gd name="T16" fmla="*/ 45 w 240"/>
                  <a:gd name="T17" fmla="*/ 15 h 30"/>
                  <a:gd name="T18" fmla="*/ 53 w 240"/>
                  <a:gd name="T19" fmla="*/ 30 h 30"/>
                  <a:gd name="T20" fmla="*/ 60 w 240"/>
                  <a:gd name="T21" fmla="*/ 15 h 30"/>
                  <a:gd name="T22" fmla="*/ 60 w 240"/>
                  <a:gd name="T23" fmla="*/ 15 h 30"/>
                  <a:gd name="T24" fmla="*/ 68 w 240"/>
                  <a:gd name="T25" fmla="*/ 15 h 30"/>
                  <a:gd name="T26" fmla="*/ 75 w 240"/>
                  <a:gd name="T27" fmla="*/ 23 h 30"/>
                  <a:gd name="T28" fmla="*/ 83 w 240"/>
                  <a:gd name="T29" fmla="*/ 15 h 30"/>
                  <a:gd name="T30" fmla="*/ 83 w 240"/>
                  <a:gd name="T31" fmla="*/ 23 h 30"/>
                  <a:gd name="T32" fmla="*/ 90 w 240"/>
                  <a:gd name="T33" fmla="*/ 15 h 30"/>
                  <a:gd name="T34" fmla="*/ 98 w 240"/>
                  <a:gd name="T35" fmla="*/ 23 h 30"/>
                  <a:gd name="T36" fmla="*/ 105 w 240"/>
                  <a:gd name="T37" fmla="*/ 15 h 30"/>
                  <a:gd name="T38" fmla="*/ 105 w 240"/>
                  <a:gd name="T39" fmla="*/ 23 h 30"/>
                  <a:gd name="T40" fmla="*/ 113 w 240"/>
                  <a:gd name="T41" fmla="*/ 8 h 30"/>
                  <a:gd name="T42" fmla="*/ 120 w 240"/>
                  <a:gd name="T43" fmla="*/ 23 h 30"/>
                  <a:gd name="T44" fmla="*/ 128 w 240"/>
                  <a:gd name="T45" fmla="*/ 23 h 30"/>
                  <a:gd name="T46" fmla="*/ 128 w 240"/>
                  <a:gd name="T47" fmla="*/ 15 h 30"/>
                  <a:gd name="T48" fmla="*/ 135 w 240"/>
                  <a:gd name="T49" fmla="*/ 15 h 30"/>
                  <a:gd name="T50" fmla="*/ 143 w 240"/>
                  <a:gd name="T51" fmla="*/ 23 h 30"/>
                  <a:gd name="T52" fmla="*/ 150 w 240"/>
                  <a:gd name="T53" fmla="*/ 23 h 30"/>
                  <a:gd name="T54" fmla="*/ 150 w 240"/>
                  <a:gd name="T55" fmla="*/ 23 h 30"/>
                  <a:gd name="T56" fmla="*/ 158 w 240"/>
                  <a:gd name="T57" fmla="*/ 23 h 30"/>
                  <a:gd name="T58" fmla="*/ 165 w 240"/>
                  <a:gd name="T59" fmla="*/ 15 h 30"/>
                  <a:gd name="T60" fmla="*/ 173 w 240"/>
                  <a:gd name="T61" fmla="*/ 30 h 30"/>
                  <a:gd name="T62" fmla="*/ 180 w 240"/>
                  <a:gd name="T63" fmla="*/ 23 h 30"/>
                  <a:gd name="T64" fmla="*/ 180 w 240"/>
                  <a:gd name="T65" fmla="*/ 23 h 30"/>
                  <a:gd name="T66" fmla="*/ 188 w 240"/>
                  <a:gd name="T67" fmla="*/ 23 h 30"/>
                  <a:gd name="T68" fmla="*/ 195 w 240"/>
                  <a:gd name="T69" fmla="*/ 8 h 30"/>
                  <a:gd name="T70" fmla="*/ 203 w 240"/>
                  <a:gd name="T71" fmla="*/ 23 h 30"/>
                  <a:gd name="T72" fmla="*/ 210 w 240"/>
                  <a:gd name="T73" fmla="*/ 23 h 30"/>
                  <a:gd name="T74" fmla="*/ 210 w 240"/>
                  <a:gd name="T75" fmla="*/ 15 h 30"/>
                  <a:gd name="T76" fmla="*/ 218 w 240"/>
                  <a:gd name="T77" fmla="*/ 15 h 30"/>
                  <a:gd name="T78" fmla="*/ 225 w 240"/>
                  <a:gd name="T79" fmla="*/ 15 h 30"/>
                  <a:gd name="T80" fmla="*/ 233 w 240"/>
                  <a:gd name="T81" fmla="*/ 23 h 30"/>
                  <a:gd name="T82" fmla="*/ 240 w 240"/>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23"/>
                    </a:lnTo>
                    <a:lnTo>
                      <a:pt x="0" y="15"/>
                    </a:lnTo>
                    <a:lnTo>
                      <a:pt x="0" y="23"/>
                    </a:lnTo>
                    <a:lnTo>
                      <a:pt x="8" y="15"/>
                    </a:lnTo>
                    <a:lnTo>
                      <a:pt x="8" y="23"/>
                    </a:lnTo>
                    <a:lnTo>
                      <a:pt x="8" y="15"/>
                    </a:lnTo>
                    <a:lnTo>
                      <a:pt x="8" y="15"/>
                    </a:lnTo>
                    <a:lnTo>
                      <a:pt x="15" y="23"/>
                    </a:lnTo>
                    <a:lnTo>
                      <a:pt x="15" y="23"/>
                    </a:lnTo>
                    <a:lnTo>
                      <a:pt x="15" y="15"/>
                    </a:lnTo>
                    <a:lnTo>
                      <a:pt x="15" y="23"/>
                    </a:lnTo>
                    <a:lnTo>
                      <a:pt x="23" y="15"/>
                    </a:lnTo>
                    <a:lnTo>
                      <a:pt x="23" y="23"/>
                    </a:lnTo>
                    <a:lnTo>
                      <a:pt x="23" y="15"/>
                    </a:lnTo>
                    <a:lnTo>
                      <a:pt x="23" y="15"/>
                    </a:lnTo>
                    <a:lnTo>
                      <a:pt x="30" y="23"/>
                    </a:lnTo>
                    <a:lnTo>
                      <a:pt x="30" y="23"/>
                    </a:lnTo>
                    <a:lnTo>
                      <a:pt x="30" y="15"/>
                    </a:lnTo>
                    <a:lnTo>
                      <a:pt x="30" y="23"/>
                    </a:lnTo>
                    <a:lnTo>
                      <a:pt x="38" y="15"/>
                    </a:lnTo>
                    <a:lnTo>
                      <a:pt x="38" y="23"/>
                    </a:lnTo>
                    <a:lnTo>
                      <a:pt x="38" y="15"/>
                    </a:lnTo>
                    <a:lnTo>
                      <a:pt x="38" y="15"/>
                    </a:lnTo>
                    <a:lnTo>
                      <a:pt x="45" y="23"/>
                    </a:lnTo>
                    <a:lnTo>
                      <a:pt x="45" y="23"/>
                    </a:lnTo>
                    <a:lnTo>
                      <a:pt x="45" y="15"/>
                    </a:lnTo>
                    <a:lnTo>
                      <a:pt x="45" y="23"/>
                    </a:lnTo>
                    <a:lnTo>
                      <a:pt x="53" y="15"/>
                    </a:lnTo>
                    <a:lnTo>
                      <a:pt x="53" y="30"/>
                    </a:lnTo>
                    <a:lnTo>
                      <a:pt x="53" y="8"/>
                    </a:lnTo>
                    <a:lnTo>
                      <a:pt x="53" y="23"/>
                    </a:lnTo>
                    <a:lnTo>
                      <a:pt x="60" y="15"/>
                    </a:lnTo>
                    <a:lnTo>
                      <a:pt x="60" y="23"/>
                    </a:lnTo>
                    <a:lnTo>
                      <a:pt x="60" y="15"/>
                    </a:lnTo>
                    <a:lnTo>
                      <a:pt x="60" y="15"/>
                    </a:lnTo>
                    <a:lnTo>
                      <a:pt x="68" y="23"/>
                    </a:lnTo>
                    <a:lnTo>
                      <a:pt x="68" y="23"/>
                    </a:lnTo>
                    <a:lnTo>
                      <a:pt x="68" y="15"/>
                    </a:lnTo>
                    <a:lnTo>
                      <a:pt x="68" y="15"/>
                    </a:lnTo>
                    <a:lnTo>
                      <a:pt x="75" y="23"/>
                    </a:lnTo>
                    <a:lnTo>
                      <a:pt x="75" y="23"/>
                    </a:lnTo>
                    <a:lnTo>
                      <a:pt x="75" y="15"/>
                    </a:lnTo>
                    <a:lnTo>
                      <a:pt x="75" y="23"/>
                    </a:lnTo>
                    <a:lnTo>
                      <a:pt x="83" y="15"/>
                    </a:lnTo>
                    <a:lnTo>
                      <a:pt x="83" y="23"/>
                    </a:lnTo>
                    <a:lnTo>
                      <a:pt x="83" y="15"/>
                    </a:lnTo>
                    <a:lnTo>
                      <a:pt x="83" y="23"/>
                    </a:lnTo>
                    <a:lnTo>
                      <a:pt x="90" y="15"/>
                    </a:lnTo>
                    <a:lnTo>
                      <a:pt x="90" y="23"/>
                    </a:lnTo>
                    <a:lnTo>
                      <a:pt x="90" y="15"/>
                    </a:lnTo>
                    <a:lnTo>
                      <a:pt x="90" y="15"/>
                    </a:lnTo>
                    <a:lnTo>
                      <a:pt x="98" y="23"/>
                    </a:lnTo>
                    <a:lnTo>
                      <a:pt x="98" y="23"/>
                    </a:lnTo>
                    <a:lnTo>
                      <a:pt x="98" y="15"/>
                    </a:lnTo>
                    <a:lnTo>
                      <a:pt x="98" y="23"/>
                    </a:lnTo>
                    <a:lnTo>
                      <a:pt x="105" y="15"/>
                    </a:lnTo>
                    <a:lnTo>
                      <a:pt x="105" y="30"/>
                    </a:lnTo>
                    <a:lnTo>
                      <a:pt x="105" y="15"/>
                    </a:lnTo>
                    <a:lnTo>
                      <a:pt x="105" y="23"/>
                    </a:lnTo>
                    <a:lnTo>
                      <a:pt x="113" y="15"/>
                    </a:lnTo>
                    <a:lnTo>
                      <a:pt x="113" y="30"/>
                    </a:lnTo>
                    <a:lnTo>
                      <a:pt x="113" y="8"/>
                    </a:lnTo>
                    <a:lnTo>
                      <a:pt x="113" y="15"/>
                    </a:lnTo>
                    <a:lnTo>
                      <a:pt x="120" y="23"/>
                    </a:lnTo>
                    <a:lnTo>
                      <a:pt x="120" y="23"/>
                    </a:lnTo>
                    <a:lnTo>
                      <a:pt x="120" y="15"/>
                    </a:lnTo>
                    <a:lnTo>
                      <a:pt x="120" y="15"/>
                    </a:lnTo>
                    <a:lnTo>
                      <a:pt x="128" y="23"/>
                    </a:lnTo>
                    <a:lnTo>
                      <a:pt x="128" y="23"/>
                    </a:lnTo>
                    <a:lnTo>
                      <a:pt x="128" y="15"/>
                    </a:lnTo>
                    <a:lnTo>
                      <a:pt x="128" y="15"/>
                    </a:lnTo>
                    <a:lnTo>
                      <a:pt x="135" y="23"/>
                    </a:lnTo>
                    <a:lnTo>
                      <a:pt x="135" y="23"/>
                    </a:lnTo>
                    <a:lnTo>
                      <a:pt x="135" y="15"/>
                    </a:lnTo>
                    <a:lnTo>
                      <a:pt x="135" y="23"/>
                    </a:lnTo>
                    <a:lnTo>
                      <a:pt x="143" y="15"/>
                    </a:lnTo>
                    <a:lnTo>
                      <a:pt x="143" y="23"/>
                    </a:lnTo>
                    <a:lnTo>
                      <a:pt x="143" y="15"/>
                    </a:lnTo>
                    <a:lnTo>
                      <a:pt x="143" y="15"/>
                    </a:lnTo>
                    <a:lnTo>
                      <a:pt x="150" y="23"/>
                    </a:lnTo>
                    <a:lnTo>
                      <a:pt x="150" y="23"/>
                    </a:lnTo>
                    <a:lnTo>
                      <a:pt x="150" y="15"/>
                    </a:lnTo>
                    <a:lnTo>
                      <a:pt x="150" y="23"/>
                    </a:lnTo>
                    <a:lnTo>
                      <a:pt x="158" y="15"/>
                    </a:lnTo>
                    <a:lnTo>
                      <a:pt x="158" y="15"/>
                    </a:lnTo>
                    <a:lnTo>
                      <a:pt x="158" y="23"/>
                    </a:lnTo>
                    <a:lnTo>
                      <a:pt x="165" y="15"/>
                    </a:lnTo>
                    <a:lnTo>
                      <a:pt x="165" y="23"/>
                    </a:lnTo>
                    <a:lnTo>
                      <a:pt x="165" y="15"/>
                    </a:lnTo>
                    <a:lnTo>
                      <a:pt x="165" y="23"/>
                    </a:lnTo>
                    <a:lnTo>
                      <a:pt x="173" y="15"/>
                    </a:lnTo>
                    <a:lnTo>
                      <a:pt x="173" y="30"/>
                    </a:lnTo>
                    <a:lnTo>
                      <a:pt x="173" y="8"/>
                    </a:lnTo>
                    <a:lnTo>
                      <a:pt x="173" y="15"/>
                    </a:lnTo>
                    <a:lnTo>
                      <a:pt x="180" y="23"/>
                    </a:lnTo>
                    <a:lnTo>
                      <a:pt x="180" y="30"/>
                    </a:lnTo>
                    <a:lnTo>
                      <a:pt x="180" y="0"/>
                    </a:lnTo>
                    <a:lnTo>
                      <a:pt x="180" y="23"/>
                    </a:lnTo>
                    <a:lnTo>
                      <a:pt x="188" y="15"/>
                    </a:lnTo>
                    <a:lnTo>
                      <a:pt x="188" y="15"/>
                    </a:lnTo>
                    <a:lnTo>
                      <a:pt x="188" y="23"/>
                    </a:lnTo>
                    <a:lnTo>
                      <a:pt x="195" y="15"/>
                    </a:lnTo>
                    <a:lnTo>
                      <a:pt x="195" y="23"/>
                    </a:lnTo>
                    <a:lnTo>
                      <a:pt x="195" y="8"/>
                    </a:lnTo>
                    <a:lnTo>
                      <a:pt x="195" y="23"/>
                    </a:lnTo>
                    <a:lnTo>
                      <a:pt x="203" y="15"/>
                    </a:lnTo>
                    <a:lnTo>
                      <a:pt x="203" y="23"/>
                    </a:lnTo>
                    <a:lnTo>
                      <a:pt x="203" y="15"/>
                    </a:lnTo>
                    <a:lnTo>
                      <a:pt x="203" y="15"/>
                    </a:lnTo>
                    <a:lnTo>
                      <a:pt x="210" y="23"/>
                    </a:lnTo>
                    <a:lnTo>
                      <a:pt x="210" y="23"/>
                    </a:lnTo>
                    <a:lnTo>
                      <a:pt x="210" y="15"/>
                    </a:lnTo>
                    <a:lnTo>
                      <a:pt x="210" y="15"/>
                    </a:lnTo>
                    <a:lnTo>
                      <a:pt x="218" y="23"/>
                    </a:lnTo>
                    <a:lnTo>
                      <a:pt x="218" y="23"/>
                    </a:lnTo>
                    <a:lnTo>
                      <a:pt x="218" y="15"/>
                    </a:lnTo>
                    <a:lnTo>
                      <a:pt x="218" y="15"/>
                    </a:lnTo>
                    <a:lnTo>
                      <a:pt x="225" y="23"/>
                    </a:lnTo>
                    <a:lnTo>
                      <a:pt x="225" y="15"/>
                    </a:lnTo>
                    <a:lnTo>
                      <a:pt x="225" y="23"/>
                    </a:lnTo>
                    <a:lnTo>
                      <a:pt x="233" y="15"/>
                    </a:lnTo>
                    <a:lnTo>
                      <a:pt x="233" y="23"/>
                    </a:lnTo>
                    <a:lnTo>
                      <a:pt x="233" y="15"/>
                    </a:lnTo>
                    <a:lnTo>
                      <a:pt x="233" y="15"/>
                    </a:lnTo>
                    <a:lnTo>
                      <a:pt x="240" y="23"/>
                    </a:lnTo>
                    <a:lnTo>
                      <a:pt x="240" y="23"/>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2" name="Freeform 148"/>
              <p:cNvSpPr>
                <a:spLocks/>
              </p:cNvSpPr>
              <p:nvPr/>
            </p:nvSpPr>
            <p:spPr bwMode="auto">
              <a:xfrm>
                <a:off x="475" y="2674"/>
                <a:ext cx="167" cy="22"/>
              </a:xfrm>
              <a:custGeom>
                <a:avLst/>
                <a:gdLst>
                  <a:gd name="T0" fmla="*/ 8 w 248"/>
                  <a:gd name="T1" fmla="*/ 15 h 22"/>
                  <a:gd name="T2" fmla="*/ 15 w 248"/>
                  <a:gd name="T3" fmla="*/ 22 h 22"/>
                  <a:gd name="T4" fmla="*/ 23 w 248"/>
                  <a:gd name="T5" fmla="*/ 7 h 22"/>
                  <a:gd name="T6" fmla="*/ 23 w 248"/>
                  <a:gd name="T7" fmla="*/ 15 h 22"/>
                  <a:gd name="T8" fmla="*/ 30 w 248"/>
                  <a:gd name="T9" fmla="*/ 7 h 22"/>
                  <a:gd name="T10" fmla="*/ 38 w 248"/>
                  <a:gd name="T11" fmla="*/ 15 h 22"/>
                  <a:gd name="T12" fmla="*/ 45 w 248"/>
                  <a:gd name="T13" fmla="*/ 7 h 22"/>
                  <a:gd name="T14" fmla="*/ 53 w 248"/>
                  <a:gd name="T15" fmla="*/ 15 h 22"/>
                  <a:gd name="T16" fmla="*/ 53 w 248"/>
                  <a:gd name="T17" fmla="*/ 7 h 22"/>
                  <a:gd name="T18" fmla="*/ 60 w 248"/>
                  <a:gd name="T19" fmla="*/ 7 h 22"/>
                  <a:gd name="T20" fmla="*/ 68 w 248"/>
                  <a:gd name="T21" fmla="*/ 15 h 22"/>
                  <a:gd name="T22" fmla="*/ 75 w 248"/>
                  <a:gd name="T23" fmla="*/ 15 h 22"/>
                  <a:gd name="T24" fmla="*/ 75 w 248"/>
                  <a:gd name="T25" fmla="*/ 7 h 22"/>
                  <a:gd name="T26" fmla="*/ 83 w 248"/>
                  <a:gd name="T27" fmla="*/ 7 h 22"/>
                  <a:gd name="T28" fmla="*/ 90 w 248"/>
                  <a:gd name="T29" fmla="*/ 15 h 22"/>
                  <a:gd name="T30" fmla="*/ 98 w 248"/>
                  <a:gd name="T31" fmla="*/ 7 h 22"/>
                  <a:gd name="T32" fmla="*/ 98 w 248"/>
                  <a:gd name="T33" fmla="*/ 7 h 22"/>
                  <a:gd name="T34" fmla="*/ 105 w 248"/>
                  <a:gd name="T35" fmla="*/ 7 h 22"/>
                  <a:gd name="T36" fmla="*/ 113 w 248"/>
                  <a:gd name="T37" fmla="*/ 15 h 22"/>
                  <a:gd name="T38" fmla="*/ 120 w 248"/>
                  <a:gd name="T39" fmla="*/ 15 h 22"/>
                  <a:gd name="T40" fmla="*/ 120 w 248"/>
                  <a:gd name="T41" fmla="*/ 15 h 22"/>
                  <a:gd name="T42" fmla="*/ 128 w 248"/>
                  <a:gd name="T43" fmla="*/ 7 h 22"/>
                  <a:gd name="T44" fmla="*/ 135 w 248"/>
                  <a:gd name="T45" fmla="*/ 15 h 22"/>
                  <a:gd name="T46" fmla="*/ 143 w 248"/>
                  <a:gd name="T47" fmla="*/ 15 h 22"/>
                  <a:gd name="T48" fmla="*/ 150 w 248"/>
                  <a:gd name="T49" fmla="*/ 7 h 22"/>
                  <a:gd name="T50" fmla="*/ 150 w 248"/>
                  <a:gd name="T51" fmla="*/ 7 h 22"/>
                  <a:gd name="T52" fmla="*/ 158 w 248"/>
                  <a:gd name="T53" fmla="*/ 7 h 22"/>
                  <a:gd name="T54" fmla="*/ 165 w 248"/>
                  <a:gd name="T55" fmla="*/ 15 h 22"/>
                  <a:gd name="T56" fmla="*/ 173 w 248"/>
                  <a:gd name="T57" fmla="*/ 15 h 22"/>
                  <a:gd name="T58" fmla="*/ 173 w 248"/>
                  <a:gd name="T59" fmla="*/ 15 h 22"/>
                  <a:gd name="T60" fmla="*/ 180 w 248"/>
                  <a:gd name="T61" fmla="*/ 7 h 22"/>
                  <a:gd name="T62" fmla="*/ 188 w 248"/>
                  <a:gd name="T63" fmla="*/ 15 h 22"/>
                  <a:gd name="T64" fmla="*/ 195 w 248"/>
                  <a:gd name="T65" fmla="*/ 7 h 22"/>
                  <a:gd name="T66" fmla="*/ 195 w 248"/>
                  <a:gd name="T67" fmla="*/ 15 h 22"/>
                  <a:gd name="T68" fmla="*/ 203 w 248"/>
                  <a:gd name="T69" fmla="*/ 7 h 22"/>
                  <a:gd name="T70" fmla="*/ 210 w 248"/>
                  <a:gd name="T71" fmla="*/ 15 h 22"/>
                  <a:gd name="T72" fmla="*/ 218 w 248"/>
                  <a:gd name="T73" fmla="*/ 7 h 22"/>
                  <a:gd name="T74" fmla="*/ 218 w 248"/>
                  <a:gd name="T75" fmla="*/ 7 h 22"/>
                  <a:gd name="T76" fmla="*/ 225 w 248"/>
                  <a:gd name="T77" fmla="*/ 7 h 22"/>
                  <a:gd name="T78" fmla="*/ 233 w 248"/>
                  <a:gd name="T79" fmla="*/ 15 h 22"/>
                  <a:gd name="T80" fmla="*/ 240 w 248"/>
                  <a:gd name="T81" fmla="*/ 15 h 22"/>
                  <a:gd name="T82" fmla="*/ 240 w 248"/>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2">
                    <a:moveTo>
                      <a:pt x="0" y="7"/>
                    </a:moveTo>
                    <a:lnTo>
                      <a:pt x="8" y="15"/>
                    </a:lnTo>
                    <a:lnTo>
                      <a:pt x="8" y="15"/>
                    </a:lnTo>
                    <a:lnTo>
                      <a:pt x="8" y="7"/>
                    </a:lnTo>
                    <a:lnTo>
                      <a:pt x="15" y="15"/>
                    </a:lnTo>
                    <a:lnTo>
                      <a:pt x="15" y="22"/>
                    </a:lnTo>
                    <a:lnTo>
                      <a:pt x="15" y="0"/>
                    </a:lnTo>
                    <a:lnTo>
                      <a:pt x="15" y="15"/>
                    </a:lnTo>
                    <a:lnTo>
                      <a:pt x="23" y="7"/>
                    </a:lnTo>
                    <a:lnTo>
                      <a:pt x="23" y="15"/>
                    </a:lnTo>
                    <a:lnTo>
                      <a:pt x="23" y="7"/>
                    </a:lnTo>
                    <a:lnTo>
                      <a:pt x="23" y="15"/>
                    </a:lnTo>
                    <a:lnTo>
                      <a:pt x="30" y="7"/>
                    </a:lnTo>
                    <a:lnTo>
                      <a:pt x="30" y="15"/>
                    </a:lnTo>
                    <a:lnTo>
                      <a:pt x="30" y="7"/>
                    </a:lnTo>
                    <a:lnTo>
                      <a:pt x="30" y="15"/>
                    </a:lnTo>
                    <a:lnTo>
                      <a:pt x="38" y="7"/>
                    </a:lnTo>
                    <a:lnTo>
                      <a:pt x="38" y="15"/>
                    </a:lnTo>
                    <a:lnTo>
                      <a:pt x="38" y="7"/>
                    </a:lnTo>
                    <a:lnTo>
                      <a:pt x="38" y="15"/>
                    </a:lnTo>
                    <a:lnTo>
                      <a:pt x="45" y="7"/>
                    </a:lnTo>
                    <a:lnTo>
                      <a:pt x="45" y="15"/>
                    </a:lnTo>
                    <a:lnTo>
                      <a:pt x="45" y="7"/>
                    </a:lnTo>
                    <a:lnTo>
                      <a:pt x="53" y="15"/>
                    </a:lnTo>
                    <a:lnTo>
                      <a:pt x="53" y="15"/>
                    </a:lnTo>
                    <a:lnTo>
                      <a:pt x="53" y="7"/>
                    </a:lnTo>
                    <a:lnTo>
                      <a:pt x="53" y="7"/>
                    </a:lnTo>
                    <a:lnTo>
                      <a:pt x="60" y="15"/>
                    </a:lnTo>
                    <a:lnTo>
                      <a:pt x="60" y="15"/>
                    </a:lnTo>
                    <a:lnTo>
                      <a:pt x="60" y="7"/>
                    </a:lnTo>
                    <a:lnTo>
                      <a:pt x="60" y="7"/>
                    </a:lnTo>
                    <a:lnTo>
                      <a:pt x="68" y="15"/>
                    </a:lnTo>
                    <a:lnTo>
                      <a:pt x="68" y="15"/>
                    </a:lnTo>
                    <a:lnTo>
                      <a:pt x="68" y="7"/>
                    </a:lnTo>
                    <a:lnTo>
                      <a:pt x="68" y="7"/>
                    </a:lnTo>
                    <a:lnTo>
                      <a:pt x="75" y="15"/>
                    </a:lnTo>
                    <a:lnTo>
                      <a:pt x="75" y="15"/>
                    </a:lnTo>
                    <a:lnTo>
                      <a:pt x="75" y="7"/>
                    </a:lnTo>
                    <a:lnTo>
                      <a:pt x="75" y="7"/>
                    </a:lnTo>
                    <a:lnTo>
                      <a:pt x="83" y="15"/>
                    </a:lnTo>
                    <a:lnTo>
                      <a:pt x="83" y="15"/>
                    </a:lnTo>
                    <a:lnTo>
                      <a:pt x="83" y="7"/>
                    </a:lnTo>
                    <a:lnTo>
                      <a:pt x="83" y="7"/>
                    </a:lnTo>
                    <a:lnTo>
                      <a:pt x="90" y="15"/>
                    </a:lnTo>
                    <a:lnTo>
                      <a:pt x="90" y="15"/>
                    </a:lnTo>
                    <a:lnTo>
                      <a:pt x="90" y="7"/>
                    </a:lnTo>
                    <a:lnTo>
                      <a:pt x="90" y="15"/>
                    </a:lnTo>
                    <a:lnTo>
                      <a:pt x="98" y="7"/>
                    </a:lnTo>
                    <a:lnTo>
                      <a:pt x="98" y="15"/>
                    </a:lnTo>
                    <a:lnTo>
                      <a:pt x="98" y="7"/>
                    </a:lnTo>
                    <a:lnTo>
                      <a:pt x="98" y="7"/>
                    </a:lnTo>
                    <a:lnTo>
                      <a:pt x="105" y="15"/>
                    </a:lnTo>
                    <a:lnTo>
                      <a:pt x="105" y="22"/>
                    </a:lnTo>
                    <a:lnTo>
                      <a:pt x="105" y="7"/>
                    </a:lnTo>
                    <a:lnTo>
                      <a:pt x="105" y="15"/>
                    </a:lnTo>
                    <a:lnTo>
                      <a:pt x="113" y="7"/>
                    </a:lnTo>
                    <a:lnTo>
                      <a:pt x="113" y="15"/>
                    </a:lnTo>
                    <a:lnTo>
                      <a:pt x="113" y="7"/>
                    </a:lnTo>
                    <a:lnTo>
                      <a:pt x="113" y="7"/>
                    </a:lnTo>
                    <a:lnTo>
                      <a:pt x="120" y="15"/>
                    </a:lnTo>
                    <a:lnTo>
                      <a:pt x="120" y="15"/>
                    </a:lnTo>
                    <a:lnTo>
                      <a:pt x="120" y="7"/>
                    </a:lnTo>
                    <a:lnTo>
                      <a:pt x="120" y="15"/>
                    </a:lnTo>
                    <a:lnTo>
                      <a:pt x="128" y="7"/>
                    </a:lnTo>
                    <a:lnTo>
                      <a:pt x="128" y="22"/>
                    </a:lnTo>
                    <a:lnTo>
                      <a:pt x="128" y="7"/>
                    </a:lnTo>
                    <a:lnTo>
                      <a:pt x="128" y="15"/>
                    </a:lnTo>
                    <a:lnTo>
                      <a:pt x="135" y="7"/>
                    </a:lnTo>
                    <a:lnTo>
                      <a:pt x="135" y="15"/>
                    </a:lnTo>
                    <a:lnTo>
                      <a:pt x="135" y="15"/>
                    </a:lnTo>
                    <a:lnTo>
                      <a:pt x="143" y="7"/>
                    </a:lnTo>
                    <a:lnTo>
                      <a:pt x="143" y="15"/>
                    </a:lnTo>
                    <a:lnTo>
                      <a:pt x="143" y="7"/>
                    </a:lnTo>
                    <a:lnTo>
                      <a:pt x="143" y="15"/>
                    </a:lnTo>
                    <a:lnTo>
                      <a:pt x="150" y="7"/>
                    </a:lnTo>
                    <a:lnTo>
                      <a:pt x="150" y="15"/>
                    </a:lnTo>
                    <a:lnTo>
                      <a:pt x="150" y="7"/>
                    </a:lnTo>
                    <a:lnTo>
                      <a:pt x="150" y="7"/>
                    </a:lnTo>
                    <a:lnTo>
                      <a:pt x="158" y="15"/>
                    </a:lnTo>
                    <a:lnTo>
                      <a:pt x="158" y="15"/>
                    </a:lnTo>
                    <a:lnTo>
                      <a:pt x="158" y="7"/>
                    </a:lnTo>
                    <a:lnTo>
                      <a:pt x="158" y="7"/>
                    </a:lnTo>
                    <a:lnTo>
                      <a:pt x="165" y="15"/>
                    </a:lnTo>
                    <a:lnTo>
                      <a:pt x="165" y="15"/>
                    </a:lnTo>
                    <a:lnTo>
                      <a:pt x="165" y="7"/>
                    </a:lnTo>
                    <a:lnTo>
                      <a:pt x="165" y="7"/>
                    </a:lnTo>
                    <a:lnTo>
                      <a:pt x="173" y="15"/>
                    </a:lnTo>
                    <a:lnTo>
                      <a:pt x="173" y="15"/>
                    </a:lnTo>
                    <a:lnTo>
                      <a:pt x="173" y="7"/>
                    </a:lnTo>
                    <a:lnTo>
                      <a:pt x="173" y="15"/>
                    </a:lnTo>
                    <a:lnTo>
                      <a:pt x="180" y="7"/>
                    </a:lnTo>
                    <a:lnTo>
                      <a:pt x="180" y="15"/>
                    </a:lnTo>
                    <a:lnTo>
                      <a:pt x="180" y="7"/>
                    </a:lnTo>
                    <a:lnTo>
                      <a:pt x="180" y="7"/>
                    </a:lnTo>
                    <a:lnTo>
                      <a:pt x="188" y="15"/>
                    </a:lnTo>
                    <a:lnTo>
                      <a:pt x="188" y="15"/>
                    </a:lnTo>
                    <a:lnTo>
                      <a:pt x="188" y="0"/>
                    </a:lnTo>
                    <a:lnTo>
                      <a:pt x="188" y="15"/>
                    </a:lnTo>
                    <a:lnTo>
                      <a:pt x="195" y="7"/>
                    </a:lnTo>
                    <a:lnTo>
                      <a:pt x="195" y="15"/>
                    </a:lnTo>
                    <a:lnTo>
                      <a:pt x="195" y="7"/>
                    </a:lnTo>
                    <a:lnTo>
                      <a:pt x="195" y="15"/>
                    </a:lnTo>
                    <a:lnTo>
                      <a:pt x="203" y="7"/>
                    </a:lnTo>
                    <a:lnTo>
                      <a:pt x="203" y="15"/>
                    </a:lnTo>
                    <a:lnTo>
                      <a:pt x="203" y="7"/>
                    </a:lnTo>
                    <a:lnTo>
                      <a:pt x="203" y="15"/>
                    </a:lnTo>
                    <a:lnTo>
                      <a:pt x="210" y="7"/>
                    </a:lnTo>
                    <a:lnTo>
                      <a:pt x="210" y="15"/>
                    </a:lnTo>
                    <a:lnTo>
                      <a:pt x="210" y="7"/>
                    </a:lnTo>
                    <a:lnTo>
                      <a:pt x="210" y="15"/>
                    </a:lnTo>
                    <a:lnTo>
                      <a:pt x="218" y="7"/>
                    </a:lnTo>
                    <a:lnTo>
                      <a:pt x="218" y="15"/>
                    </a:lnTo>
                    <a:lnTo>
                      <a:pt x="218" y="7"/>
                    </a:lnTo>
                    <a:lnTo>
                      <a:pt x="218" y="7"/>
                    </a:lnTo>
                    <a:lnTo>
                      <a:pt x="225" y="15"/>
                    </a:lnTo>
                    <a:lnTo>
                      <a:pt x="225" y="15"/>
                    </a:lnTo>
                    <a:lnTo>
                      <a:pt x="225" y="7"/>
                    </a:lnTo>
                    <a:lnTo>
                      <a:pt x="225" y="7"/>
                    </a:lnTo>
                    <a:lnTo>
                      <a:pt x="233" y="15"/>
                    </a:lnTo>
                    <a:lnTo>
                      <a:pt x="233" y="15"/>
                    </a:lnTo>
                    <a:lnTo>
                      <a:pt x="233" y="7"/>
                    </a:lnTo>
                    <a:lnTo>
                      <a:pt x="233" y="7"/>
                    </a:lnTo>
                    <a:lnTo>
                      <a:pt x="240" y="15"/>
                    </a:lnTo>
                    <a:lnTo>
                      <a:pt x="240" y="15"/>
                    </a:lnTo>
                    <a:lnTo>
                      <a:pt x="240" y="7"/>
                    </a:lnTo>
                    <a:lnTo>
                      <a:pt x="240" y="7"/>
                    </a:lnTo>
                    <a:lnTo>
                      <a:pt x="248" y="15"/>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3" name="Freeform 149"/>
              <p:cNvSpPr>
                <a:spLocks/>
              </p:cNvSpPr>
              <p:nvPr/>
            </p:nvSpPr>
            <p:spPr bwMode="auto">
              <a:xfrm>
                <a:off x="642" y="2666"/>
                <a:ext cx="166" cy="45"/>
              </a:xfrm>
              <a:custGeom>
                <a:avLst/>
                <a:gdLst>
                  <a:gd name="T0" fmla="*/ 0 w 247"/>
                  <a:gd name="T1" fmla="*/ 23 h 45"/>
                  <a:gd name="T2" fmla="*/ 7 w 247"/>
                  <a:gd name="T3" fmla="*/ 15 h 45"/>
                  <a:gd name="T4" fmla="*/ 15 w 247"/>
                  <a:gd name="T5" fmla="*/ 23 h 45"/>
                  <a:gd name="T6" fmla="*/ 22 w 247"/>
                  <a:gd name="T7" fmla="*/ 15 h 45"/>
                  <a:gd name="T8" fmla="*/ 22 w 247"/>
                  <a:gd name="T9" fmla="*/ 23 h 45"/>
                  <a:gd name="T10" fmla="*/ 30 w 247"/>
                  <a:gd name="T11" fmla="*/ 8 h 45"/>
                  <a:gd name="T12" fmla="*/ 37 w 247"/>
                  <a:gd name="T13" fmla="*/ 23 h 45"/>
                  <a:gd name="T14" fmla="*/ 45 w 247"/>
                  <a:gd name="T15" fmla="*/ 23 h 45"/>
                  <a:gd name="T16" fmla="*/ 45 w 247"/>
                  <a:gd name="T17" fmla="*/ 15 h 45"/>
                  <a:gd name="T18" fmla="*/ 52 w 247"/>
                  <a:gd name="T19" fmla="*/ 8 h 45"/>
                  <a:gd name="T20" fmla="*/ 60 w 247"/>
                  <a:gd name="T21" fmla="*/ 23 h 45"/>
                  <a:gd name="T22" fmla="*/ 67 w 247"/>
                  <a:gd name="T23" fmla="*/ 23 h 45"/>
                  <a:gd name="T24" fmla="*/ 75 w 247"/>
                  <a:gd name="T25" fmla="*/ 15 h 45"/>
                  <a:gd name="T26" fmla="*/ 75 w 247"/>
                  <a:gd name="T27" fmla="*/ 15 h 45"/>
                  <a:gd name="T28" fmla="*/ 82 w 247"/>
                  <a:gd name="T29" fmla="*/ 15 h 45"/>
                  <a:gd name="T30" fmla="*/ 90 w 247"/>
                  <a:gd name="T31" fmla="*/ 23 h 45"/>
                  <a:gd name="T32" fmla="*/ 97 w 247"/>
                  <a:gd name="T33" fmla="*/ 15 h 45"/>
                  <a:gd name="T34" fmla="*/ 97 w 247"/>
                  <a:gd name="T35" fmla="*/ 15 h 45"/>
                  <a:gd name="T36" fmla="*/ 105 w 247"/>
                  <a:gd name="T37" fmla="*/ 23 h 45"/>
                  <a:gd name="T38" fmla="*/ 112 w 247"/>
                  <a:gd name="T39" fmla="*/ 0 h 45"/>
                  <a:gd name="T40" fmla="*/ 120 w 247"/>
                  <a:gd name="T41" fmla="*/ 30 h 45"/>
                  <a:gd name="T42" fmla="*/ 127 w 247"/>
                  <a:gd name="T43" fmla="*/ 23 h 45"/>
                  <a:gd name="T44" fmla="*/ 127 w 247"/>
                  <a:gd name="T45" fmla="*/ 15 h 45"/>
                  <a:gd name="T46" fmla="*/ 135 w 247"/>
                  <a:gd name="T47" fmla="*/ 15 h 45"/>
                  <a:gd name="T48" fmla="*/ 142 w 247"/>
                  <a:gd name="T49" fmla="*/ 15 h 45"/>
                  <a:gd name="T50" fmla="*/ 150 w 247"/>
                  <a:gd name="T51" fmla="*/ 23 h 45"/>
                  <a:gd name="T52" fmla="*/ 157 w 247"/>
                  <a:gd name="T53" fmla="*/ 15 h 45"/>
                  <a:gd name="T54" fmla="*/ 157 w 247"/>
                  <a:gd name="T55" fmla="*/ 23 h 45"/>
                  <a:gd name="T56" fmla="*/ 165 w 247"/>
                  <a:gd name="T57" fmla="*/ 0 h 45"/>
                  <a:gd name="T58" fmla="*/ 172 w 247"/>
                  <a:gd name="T59" fmla="*/ 30 h 45"/>
                  <a:gd name="T60" fmla="*/ 180 w 247"/>
                  <a:gd name="T61" fmla="*/ 23 h 45"/>
                  <a:gd name="T62" fmla="*/ 187 w 247"/>
                  <a:gd name="T63" fmla="*/ 23 h 45"/>
                  <a:gd name="T64" fmla="*/ 187 w 247"/>
                  <a:gd name="T65" fmla="*/ 23 h 45"/>
                  <a:gd name="T66" fmla="*/ 195 w 247"/>
                  <a:gd name="T67" fmla="*/ 15 h 45"/>
                  <a:gd name="T68" fmla="*/ 202 w 247"/>
                  <a:gd name="T69" fmla="*/ 23 h 45"/>
                  <a:gd name="T70" fmla="*/ 210 w 247"/>
                  <a:gd name="T71" fmla="*/ 23 h 45"/>
                  <a:gd name="T72" fmla="*/ 210 w 247"/>
                  <a:gd name="T73" fmla="*/ 15 h 45"/>
                  <a:gd name="T74" fmla="*/ 217 w 247"/>
                  <a:gd name="T75" fmla="*/ 15 h 45"/>
                  <a:gd name="T76" fmla="*/ 225 w 247"/>
                  <a:gd name="T77" fmla="*/ 23 h 45"/>
                  <a:gd name="T78" fmla="*/ 232 w 247"/>
                  <a:gd name="T79" fmla="*/ 23 h 45"/>
                  <a:gd name="T80" fmla="*/ 232 w 247"/>
                  <a:gd name="T81" fmla="*/ 15 h 45"/>
                  <a:gd name="T82" fmla="*/ 240 w 247"/>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45">
                    <a:moveTo>
                      <a:pt x="0" y="23"/>
                    </a:moveTo>
                    <a:lnTo>
                      <a:pt x="0" y="15"/>
                    </a:lnTo>
                    <a:lnTo>
                      <a:pt x="0" y="23"/>
                    </a:lnTo>
                    <a:lnTo>
                      <a:pt x="7" y="15"/>
                    </a:lnTo>
                    <a:lnTo>
                      <a:pt x="7" y="23"/>
                    </a:lnTo>
                    <a:lnTo>
                      <a:pt x="7" y="15"/>
                    </a:lnTo>
                    <a:lnTo>
                      <a:pt x="7" y="23"/>
                    </a:lnTo>
                    <a:lnTo>
                      <a:pt x="15" y="15"/>
                    </a:lnTo>
                    <a:lnTo>
                      <a:pt x="15" y="23"/>
                    </a:lnTo>
                    <a:lnTo>
                      <a:pt x="15" y="15"/>
                    </a:lnTo>
                    <a:lnTo>
                      <a:pt x="15" y="23"/>
                    </a:lnTo>
                    <a:lnTo>
                      <a:pt x="22" y="15"/>
                    </a:lnTo>
                    <a:lnTo>
                      <a:pt x="22" y="30"/>
                    </a:lnTo>
                    <a:lnTo>
                      <a:pt x="22" y="8"/>
                    </a:lnTo>
                    <a:lnTo>
                      <a:pt x="22" y="23"/>
                    </a:lnTo>
                    <a:lnTo>
                      <a:pt x="30" y="15"/>
                    </a:lnTo>
                    <a:lnTo>
                      <a:pt x="30" y="23"/>
                    </a:lnTo>
                    <a:lnTo>
                      <a:pt x="30" y="8"/>
                    </a:lnTo>
                    <a:lnTo>
                      <a:pt x="30" y="15"/>
                    </a:lnTo>
                    <a:lnTo>
                      <a:pt x="37" y="23"/>
                    </a:lnTo>
                    <a:lnTo>
                      <a:pt x="37" y="23"/>
                    </a:lnTo>
                    <a:lnTo>
                      <a:pt x="37" y="8"/>
                    </a:lnTo>
                    <a:lnTo>
                      <a:pt x="37" y="15"/>
                    </a:lnTo>
                    <a:lnTo>
                      <a:pt x="45" y="23"/>
                    </a:lnTo>
                    <a:lnTo>
                      <a:pt x="45" y="30"/>
                    </a:lnTo>
                    <a:lnTo>
                      <a:pt x="45" y="8"/>
                    </a:lnTo>
                    <a:lnTo>
                      <a:pt x="45" y="15"/>
                    </a:lnTo>
                    <a:lnTo>
                      <a:pt x="52" y="23"/>
                    </a:lnTo>
                    <a:lnTo>
                      <a:pt x="52" y="23"/>
                    </a:lnTo>
                    <a:lnTo>
                      <a:pt x="52" y="8"/>
                    </a:lnTo>
                    <a:lnTo>
                      <a:pt x="52" y="23"/>
                    </a:lnTo>
                    <a:lnTo>
                      <a:pt x="60" y="15"/>
                    </a:lnTo>
                    <a:lnTo>
                      <a:pt x="60" y="23"/>
                    </a:lnTo>
                    <a:lnTo>
                      <a:pt x="60" y="15"/>
                    </a:lnTo>
                    <a:lnTo>
                      <a:pt x="67" y="23"/>
                    </a:lnTo>
                    <a:lnTo>
                      <a:pt x="67" y="23"/>
                    </a:lnTo>
                    <a:lnTo>
                      <a:pt x="67" y="15"/>
                    </a:lnTo>
                    <a:lnTo>
                      <a:pt x="67" y="23"/>
                    </a:lnTo>
                    <a:lnTo>
                      <a:pt x="75" y="15"/>
                    </a:lnTo>
                    <a:lnTo>
                      <a:pt x="75" y="23"/>
                    </a:lnTo>
                    <a:lnTo>
                      <a:pt x="75" y="15"/>
                    </a:lnTo>
                    <a:lnTo>
                      <a:pt x="75" y="15"/>
                    </a:lnTo>
                    <a:lnTo>
                      <a:pt x="82" y="23"/>
                    </a:lnTo>
                    <a:lnTo>
                      <a:pt x="82" y="23"/>
                    </a:lnTo>
                    <a:lnTo>
                      <a:pt x="82" y="15"/>
                    </a:lnTo>
                    <a:lnTo>
                      <a:pt x="82" y="23"/>
                    </a:lnTo>
                    <a:lnTo>
                      <a:pt x="90" y="15"/>
                    </a:lnTo>
                    <a:lnTo>
                      <a:pt x="90" y="23"/>
                    </a:lnTo>
                    <a:lnTo>
                      <a:pt x="90" y="15"/>
                    </a:lnTo>
                    <a:lnTo>
                      <a:pt x="90" y="23"/>
                    </a:lnTo>
                    <a:lnTo>
                      <a:pt x="97" y="15"/>
                    </a:lnTo>
                    <a:lnTo>
                      <a:pt x="97" y="45"/>
                    </a:lnTo>
                    <a:lnTo>
                      <a:pt x="97" y="0"/>
                    </a:lnTo>
                    <a:lnTo>
                      <a:pt x="97" y="15"/>
                    </a:lnTo>
                    <a:lnTo>
                      <a:pt x="105" y="23"/>
                    </a:lnTo>
                    <a:lnTo>
                      <a:pt x="105" y="15"/>
                    </a:lnTo>
                    <a:lnTo>
                      <a:pt x="105" y="23"/>
                    </a:lnTo>
                    <a:lnTo>
                      <a:pt x="112" y="15"/>
                    </a:lnTo>
                    <a:lnTo>
                      <a:pt x="112" y="30"/>
                    </a:lnTo>
                    <a:lnTo>
                      <a:pt x="112" y="0"/>
                    </a:lnTo>
                    <a:lnTo>
                      <a:pt x="112" y="15"/>
                    </a:lnTo>
                    <a:lnTo>
                      <a:pt x="120" y="23"/>
                    </a:lnTo>
                    <a:lnTo>
                      <a:pt x="120" y="30"/>
                    </a:lnTo>
                    <a:lnTo>
                      <a:pt x="120" y="0"/>
                    </a:lnTo>
                    <a:lnTo>
                      <a:pt x="120" y="15"/>
                    </a:lnTo>
                    <a:lnTo>
                      <a:pt x="127" y="23"/>
                    </a:lnTo>
                    <a:lnTo>
                      <a:pt x="127" y="38"/>
                    </a:lnTo>
                    <a:lnTo>
                      <a:pt x="127" y="8"/>
                    </a:lnTo>
                    <a:lnTo>
                      <a:pt x="127" y="15"/>
                    </a:lnTo>
                    <a:lnTo>
                      <a:pt x="135" y="23"/>
                    </a:lnTo>
                    <a:lnTo>
                      <a:pt x="135" y="23"/>
                    </a:lnTo>
                    <a:lnTo>
                      <a:pt x="135" y="15"/>
                    </a:lnTo>
                    <a:lnTo>
                      <a:pt x="135" y="23"/>
                    </a:lnTo>
                    <a:lnTo>
                      <a:pt x="142" y="15"/>
                    </a:lnTo>
                    <a:lnTo>
                      <a:pt x="142" y="15"/>
                    </a:lnTo>
                    <a:lnTo>
                      <a:pt x="142" y="23"/>
                    </a:lnTo>
                    <a:lnTo>
                      <a:pt x="150" y="15"/>
                    </a:lnTo>
                    <a:lnTo>
                      <a:pt x="150" y="23"/>
                    </a:lnTo>
                    <a:lnTo>
                      <a:pt x="150" y="15"/>
                    </a:lnTo>
                    <a:lnTo>
                      <a:pt x="150" y="23"/>
                    </a:lnTo>
                    <a:lnTo>
                      <a:pt x="157" y="15"/>
                    </a:lnTo>
                    <a:lnTo>
                      <a:pt x="157" y="23"/>
                    </a:lnTo>
                    <a:lnTo>
                      <a:pt x="157" y="15"/>
                    </a:lnTo>
                    <a:lnTo>
                      <a:pt x="157" y="23"/>
                    </a:lnTo>
                    <a:lnTo>
                      <a:pt x="165" y="15"/>
                    </a:lnTo>
                    <a:lnTo>
                      <a:pt x="165" y="30"/>
                    </a:lnTo>
                    <a:lnTo>
                      <a:pt x="165" y="0"/>
                    </a:lnTo>
                    <a:lnTo>
                      <a:pt x="165" y="23"/>
                    </a:lnTo>
                    <a:lnTo>
                      <a:pt x="172" y="15"/>
                    </a:lnTo>
                    <a:lnTo>
                      <a:pt x="172" y="30"/>
                    </a:lnTo>
                    <a:lnTo>
                      <a:pt x="172" y="8"/>
                    </a:lnTo>
                    <a:lnTo>
                      <a:pt x="172" y="15"/>
                    </a:lnTo>
                    <a:lnTo>
                      <a:pt x="180" y="23"/>
                    </a:lnTo>
                    <a:lnTo>
                      <a:pt x="180" y="15"/>
                    </a:lnTo>
                    <a:lnTo>
                      <a:pt x="180" y="15"/>
                    </a:lnTo>
                    <a:lnTo>
                      <a:pt x="187" y="23"/>
                    </a:lnTo>
                    <a:lnTo>
                      <a:pt x="187" y="23"/>
                    </a:lnTo>
                    <a:lnTo>
                      <a:pt x="187" y="15"/>
                    </a:lnTo>
                    <a:lnTo>
                      <a:pt x="187" y="23"/>
                    </a:lnTo>
                    <a:lnTo>
                      <a:pt x="195" y="15"/>
                    </a:lnTo>
                    <a:lnTo>
                      <a:pt x="195" y="23"/>
                    </a:lnTo>
                    <a:lnTo>
                      <a:pt x="195" y="15"/>
                    </a:lnTo>
                    <a:lnTo>
                      <a:pt x="195" y="23"/>
                    </a:lnTo>
                    <a:lnTo>
                      <a:pt x="202" y="15"/>
                    </a:lnTo>
                    <a:lnTo>
                      <a:pt x="202" y="23"/>
                    </a:lnTo>
                    <a:lnTo>
                      <a:pt x="202" y="15"/>
                    </a:lnTo>
                    <a:lnTo>
                      <a:pt x="202" y="15"/>
                    </a:lnTo>
                    <a:lnTo>
                      <a:pt x="210" y="23"/>
                    </a:lnTo>
                    <a:lnTo>
                      <a:pt x="210" y="23"/>
                    </a:lnTo>
                    <a:lnTo>
                      <a:pt x="210" y="15"/>
                    </a:lnTo>
                    <a:lnTo>
                      <a:pt x="210" y="15"/>
                    </a:lnTo>
                    <a:lnTo>
                      <a:pt x="217" y="23"/>
                    </a:lnTo>
                    <a:lnTo>
                      <a:pt x="217" y="23"/>
                    </a:lnTo>
                    <a:lnTo>
                      <a:pt x="217" y="15"/>
                    </a:lnTo>
                    <a:lnTo>
                      <a:pt x="217" y="15"/>
                    </a:lnTo>
                    <a:lnTo>
                      <a:pt x="225" y="23"/>
                    </a:lnTo>
                    <a:lnTo>
                      <a:pt x="225" y="23"/>
                    </a:lnTo>
                    <a:lnTo>
                      <a:pt x="225" y="15"/>
                    </a:lnTo>
                    <a:lnTo>
                      <a:pt x="225" y="15"/>
                    </a:lnTo>
                    <a:lnTo>
                      <a:pt x="232" y="23"/>
                    </a:lnTo>
                    <a:lnTo>
                      <a:pt x="232" y="23"/>
                    </a:lnTo>
                    <a:lnTo>
                      <a:pt x="232" y="15"/>
                    </a:lnTo>
                    <a:lnTo>
                      <a:pt x="232" y="15"/>
                    </a:lnTo>
                    <a:lnTo>
                      <a:pt x="240" y="23"/>
                    </a:lnTo>
                    <a:lnTo>
                      <a:pt x="240" y="23"/>
                    </a:lnTo>
                    <a:lnTo>
                      <a:pt x="240" y="15"/>
                    </a:lnTo>
                    <a:lnTo>
                      <a:pt x="240" y="23"/>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4" name="Freeform 150"/>
              <p:cNvSpPr>
                <a:spLocks/>
              </p:cNvSpPr>
              <p:nvPr/>
            </p:nvSpPr>
            <p:spPr bwMode="auto">
              <a:xfrm>
                <a:off x="808" y="2674"/>
                <a:ext cx="161" cy="52"/>
              </a:xfrm>
              <a:custGeom>
                <a:avLst/>
                <a:gdLst>
                  <a:gd name="T0" fmla="*/ 0 w 240"/>
                  <a:gd name="T1" fmla="*/ 7 h 52"/>
                  <a:gd name="T2" fmla="*/ 8 w 240"/>
                  <a:gd name="T3" fmla="*/ 15 h 52"/>
                  <a:gd name="T4" fmla="*/ 15 w 240"/>
                  <a:gd name="T5" fmla="*/ 7 h 52"/>
                  <a:gd name="T6" fmla="*/ 15 w 240"/>
                  <a:gd name="T7" fmla="*/ 7 h 52"/>
                  <a:gd name="T8" fmla="*/ 23 w 240"/>
                  <a:gd name="T9" fmla="*/ 7 h 52"/>
                  <a:gd name="T10" fmla="*/ 30 w 240"/>
                  <a:gd name="T11" fmla="*/ 15 h 52"/>
                  <a:gd name="T12" fmla="*/ 38 w 240"/>
                  <a:gd name="T13" fmla="*/ 15 h 52"/>
                  <a:gd name="T14" fmla="*/ 38 w 240"/>
                  <a:gd name="T15" fmla="*/ 7 h 52"/>
                  <a:gd name="T16" fmla="*/ 45 w 240"/>
                  <a:gd name="T17" fmla="*/ 7 h 52"/>
                  <a:gd name="T18" fmla="*/ 53 w 240"/>
                  <a:gd name="T19" fmla="*/ 15 h 52"/>
                  <a:gd name="T20" fmla="*/ 60 w 240"/>
                  <a:gd name="T21" fmla="*/ 15 h 52"/>
                  <a:gd name="T22" fmla="*/ 60 w 240"/>
                  <a:gd name="T23" fmla="*/ 15 h 52"/>
                  <a:gd name="T24" fmla="*/ 68 w 240"/>
                  <a:gd name="T25" fmla="*/ 7 h 52"/>
                  <a:gd name="T26" fmla="*/ 75 w 240"/>
                  <a:gd name="T27" fmla="*/ 15 h 52"/>
                  <a:gd name="T28" fmla="*/ 83 w 240"/>
                  <a:gd name="T29" fmla="*/ 15 h 52"/>
                  <a:gd name="T30" fmla="*/ 83 w 240"/>
                  <a:gd name="T31" fmla="*/ 15 h 52"/>
                  <a:gd name="T32" fmla="*/ 90 w 240"/>
                  <a:gd name="T33" fmla="*/ 7 h 52"/>
                  <a:gd name="T34" fmla="*/ 98 w 240"/>
                  <a:gd name="T35" fmla="*/ 15 h 52"/>
                  <a:gd name="T36" fmla="*/ 105 w 240"/>
                  <a:gd name="T37" fmla="*/ 15 h 52"/>
                  <a:gd name="T38" fmla="*/ 105 w 240"/>
                  <a:gd name="T39" fmla="*/ 7 h 52"/>
                  <a:gd name="T40" fmla="*/ 113 w 240"/>
                  <a:gd name="T41" fmla="*/ 7 h 52"/>
                  <a:gd name="T42" fmla="*/ 120 w 240"/>
                  <a:gd name="T43" fmla="*/ 15 h 52"/>
                  <a:gd name="T44" fmla="*/ 128 w 240"/>
                  <a:gd name="T45" fmla="*/ 15 h 52"/>
                  <a:gd name="T46" fmla="*/ 128 w 240"/>
                  <a:gd name="T47" fmla="*/ 15 h 52"/>
                  <a:gd name="T48" fmla="*/ 135 w 240"/>
                  <a:gd name="T49" fmla="*/ 7 h 52"/>
                  <a:gd name="T50" fmla="*/ 143 w 240"/>
                  <a:gd name="T51" fmla="*/ 15 h 52"/>
                  <a:gd name="T52" fmla="*/ 150 w 240"/>
                  <a:gd name="T53" fmla="*/ 52 h 52"/>
                  <a:gd name="T54" fmla="*/ 158 w 240"/>
                  <a:gd name="T55" fmla="*/ 15 h 52"/>
                  <a:gd name="T56" fmla="*/ 158 w 240"/>
                  <a:gd name="T57" fmla="*/ 7 h 52"/>
                  <a:gd name="T58" fmla="*/ 165 w 240"/>
                  <a:gd name="T59" fmla="*/ 7 h 52"/>
                  <a:gd name="T60" fmla="*/ 173 w 240"/>
                  <a:gd name="T61" fmla="*/ 15 h 52"/>
                  <a:gd name="T62" fmla="*/ 180 w 240"/>
                  <a:gd name="T63" fmla="*/ 15 h 52"/>
                  <a:gd name="T64" fmla="*/ 180 w 240"/>
                  <a:gd name="T65" fmla="*/ 7 h 52"/>
                  <a:gd name="T66" fmla="*/ 188 w 240"/>
                  <a:gd name="T67" fmla="*/ 15 h 52"/>
                  <a:gd name="T68" fmla="*/ 195 w 240"/>
                  <a:gd name="T69" fmla="*/ 7 h 52"/>
                  <a:gd name="T70" fmla="*/ 203 w 240"/>
                  <a:gd name="T71" fmla="*/ 15 h 52"/>
                  <a:gd name="T72" fmla="*/ 210 w 240"/>
                  <a:gd name="T73" fmla="*/ 15 h 52"/>
                  <a:gd name="T74" fmla="*/ 210 w 240"/>
                  <a:gd name="T75" fmla="*/ 15 h 52"/>
                  <a:gd name="T76" fmla="*/ 218 w 240"/>
                  <a:gd name="T77" fmla="*/ 7 h 52"/>
                  <a:gd name="T78" fmla="*/ 225 w 240"/>
                  <a:gd name="T79" fmla="*/ 15 h 52"/>
                  <a:gd name="T80" fmla="*/ 233 w 240"/>
                  <a:gd name="T81" fmla="*/ 7 h 52"/>
                  <a:gd name="T82" fmla="*/ 233 w 240"/>
                  <a:gd name="T83"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7"/>
                    </a:moveTo>
                    <a:lnTo>
                      <a:pt x="0" y="15"/>
                    </a:lnTo>
                    <a:lnTo>
                      <a:pt x="0" y="7"/>
                    </a:lnTo>
                    <a:lnTo>
                      <a:pt x="0" y="7"/>
                    </a:lnTo>
                    <a:lnTo>
                      <a:pt x="8" y="15"/>
                    </a:lnTo>
                    <a:lnTo>
                      <a:pt x="8" y="15"/>
                    </a:lnTo>
                    <a:lnTo>
                      <a:pt x="8" y="7"/>
                    </a:lnTo>
                    <a:lnTo>
                      <a:pt x="8" y="15"/>
                    </a:lnTo>
                    <a:lnTo>
                      <a:pt x="15" y="7"/>
                    </a:lnTo>
                    <a:lnTo>
                      <a:pt x="15" y="15"/>
                    </a:lnTo>
                    <a:lnTo>
                      <a:pt x="15" y="7"/>
                    </a:lnTo>
                    <a:lnTo>
                      <a:pt x="15" y="7"/>
                    </a:lnTo>
                    <a:lnTo>
                      <a:pt x="23" y="15"/>
                    </a:lnTo>
                    <a:lnTo>
                      <a:pt x="23" y="15"/>
                    </a:lnTo>
                    <a:lnTo>
                      <a:pt x="23" y="7"/>
                    </a:lnTo>
                    <a:lnTo>
                      <a:pt x="23" y="7"/>
                    </a:lnTo>
                    <a:lnTo>
                      <a:pt x="30" y="15"/>
                    </a:lnTo>
                    <a:lnTo>
                      <a:pt x="30" y="15"/>
                    </a:lnTo>
                    <a:lnTo>
                      <a:pt x="30" y="7"/>
                    </a:lnTo>
                    <a:lnTo>
                      <a:pt x="30" y="7"/>
                    </a:lnTo>
                    <a:lnTo>
                      <a:pt x="38" y="15"/>
                    </a:lnTo>
                    <a:lnTo>
                      <a:pt x="38" y="15"/>
                    </a:lnTo>
                    <a:lnTo>
                      <a:pt x="38" y="7"/>
                    </a:lnTo>
                    <a:lnTo>
                      <a:pt x="38" y="7"/>
                    </a:lnTo>
                    <a:lnTo>
                      <a:pt x="45" y="15"/>
                    </a:lnTo>
                    <a:lnTo>
                      <a:pt x="45" y="15"/>
                    </a:lnTo>
                    <a:lnTo>
                      <a:pt x="45" y="7"/>
                    </a:lnTo>
                    <a:lnTo>
                      <a:pt x="45" y="7"/>
                    </a:lnTo>
                    <a:lnTo>
                      <a:pt x="53" y="15"/>
                    </a:lnTo>
                    <a:lnTo>
                      <a:pt x="53" y="15"/>
                    </a:lnTo>
                    <a:lnTo>
                      <a:pt x="53" y="7"/>
                    </a:lnTo>
                    <a:lnTo>
                      <a:pt x="53" y="7"/>
                    </a:lnTo>
                    <a:lnTo>
                      <a:pt x="60" y="15"/>
                    </a:lnTo>
                    <a:lnTo>
                      <a:pt x="60" y="15"/>
                    </a:lnTo>
                    <a:lnTo>
                      <a:pt x="60" y="7"/>
                    </a:lnTo>
                    <a:lnTo>
                      <a:pt x="60" y="15"/>
                    </a:lnTo>
                    <a:lnTo>
                      <a:pt x="68" y="7"/>
                    </a:lnTo>
                    <a:lnTo>
                      <a:pt x="68" y="15"/>
                    </a:lnTo>
                    <a:lnTo>
                      <a:pt x="68" y="7"/>
                    </a:lnTo>
                    <a:lnTo>
                      <a:pt x="68" y="15"/>
                    </a:lnTo>
                    <a:lnTo>
                      <a:pt x="75" y="7"/>
                    </a:lnTo>
                    <a:lnTo>
                      <a:pt x="75" y="15"/>
                    </a:lnTo>
                    <a:lnTo>
                      <a:pt x="75" y="7"/>
                    </a:lnTo>
                    <a:lnTo>
                      <a:pt x="75" y="7"/>
                    </a:lnTo>
                    <a:lnTo>
                      <a:pt x="83" y="15"/>
                    </a:lnTo>
                    <a:lnTo>
                      <a:pt x="83" y="15"/>
                    </a:lnTo>
                    <a:lnTo>
                      <a:pt x="83" y="7"/>
                    </a:lnTo>
                    <a:lnTo>
                      <a:pt x="83" y="15"/>
                    </a:lnTo>
                    <a:lnTo>
                      <a:pt x="90" y="7"/>
                    </a:lnTo>
                    <a:lnTo>
                      <a:pt x="90" y="15"/>
                    </a:lnTo>
                    <a:lnTo>
                      <a:pt x="90" y="7"/>
                    </a:lnTo>
                    <a:lnTo>
                      <a:pt x="90" y="15"/>
                    </a:lnTo>
                    <a:lnTo>
                      <a:pt x="98" y="7"/>
                    </a:lnTo>
                    <a:lnTo>
                      <a:pt x="98" y="15"/>
                    </a:lnTo>
                    <a:lnTo>
                      <a:pt x="98" y="7"/>
                    </a:lnTo>
                    <a:lnTo>
                      <a:pt x="98" y="7"/>
                    </a:lnTo>
                    <a:lnTo>
                      <a:pt x="105" y="15"/>
                    </a:lnTo>
                    <a:lnTo>
                      <a:pt x="105" y="15"/>
                    </a:lnTo>
                    <a:lnTo>
                      <a:pt x="105" y="7"/>
                    </a:lnTo>
                    <a:lnTo>
                      <a:pt x="105" y="7"/>
                    </a:lnTo>
                    <a:lnTo>
                      <a:pt x="113" y="15"/>
                    </a:lnTo>
                    <a:lnTo>
                      <a:pt x="113" y="15"/>
                    </a:lnTo>
                    <a:lnTo>
                      <a:pt x="113" y="7"/>
                    </a:lnTo>
                    <a:lnTo>
                      <a:pt x="113" y="7"/>
                    </a:lnTo>
                    <a:lnTo>
                      <a:pt x="120" y="15"/>
                    </a:lnTo>
                    <a:lnTo>
                      <a:pt x="120" y="15"/>
                    </a:lnTo>
                    <a:lnTo>
                      <a:pt x="120" y="7"/>
                    </a:lnTo>
                    <a:lnTo>
                      <a:pt x="120" y="7"/>
                    </a:lnTo>
                    <a:lnTo>
                      <a:pt x="128" y="15"/>
                    </a:lnTo>
                    <a:lnTo>
                      <a:pt x="128" y="15"/>
                    </a:lnTo>
                    <a:lnTo>
                      <a:pt x="128" y="7"/>
                    </a:lnTo>
                    <a:lnTo>
                      <a:pt x="128" y="15"/>
                    </a:lnTo>
                    <a:lnTo>
                      <a:pt x="135" y="7"/>
                    </a:lnTo>
                    <a:lnTo>
                      <a:pt x="135" y="15"/>
                    </a:lnTo>
                    <a:lnTo>
                      <a:pt x="135" y="7"/>
                    </a:lnTo>
                    <a:lnTo>
                      <a:pt x="135" y="7"/>
                    </a:lnTo>
                    <a:lnTo>
                      <a:pt x="143" y="15"/>
                    </a:lnTo>
                    <a:lnTo>
                      <a:pt x="143" y="15"/>
                    </a:lnTo>
                    <a:lnTo>
                      <a:pt x="143" y="7"/>
                    </a:lnTo>
                    <a:lnTo>
                      <a:pt x="150" y="15"/>
                    </a:lnTo>
                    <a:lnTo>
                      <a:pt x="150" y="52"/>
                    </a:lnTo>
                    <a:lnTo>
                      <a:pt x="150" y="0"/>
                    </a:lnTo>
                    <a:lnTo>
                      <a:pt x="150" y="7"/>
                    </a:lnTo>
                    <a:lnTo>
                      <a:pt x="158" y="15"/>
                    </a:lnTo>
                    <a:lnTo>
                      <a:pt x="158" y="15"/>
                    </a:lnTo>
                    <a:lnTo>
                      <a:pt x="158" y="7"/>
                    </a:lnTo>
                    <a:lnTo>
                      <a:pt x="158" y="7"/>
                    </a:lnTo>
                    <a:lnTo>
                      <a:pt x="165" y="15"/>
                    </a:lnTo>
                    <a:lnTo>
                      <a:pt x="165" y="15"/>
                    </a:lnTo>
                    <a:lnTo>
                      <a:pt x="165" y="7"/>
                    </a:lnTo>
                    <a:lnTo>
                      <a:pt x="165" y="7"/>
                    </a:lnTo>
                    <a:lnTo>
                      <a:pt x="173" y="15"/>
                    </a:lnTo>
                    <a:lnTo>
                      <a:pt x="173" y="15"/>
                    </a:lnTo>
                    <a:lnTo>
                      <a:pt x="173" y="7"/>
                    </a:lnTo>
                    <a:lnTo>
                      <a:pt x="173" y="7"/>
                    </a:lnTo>
                    <a:lnTo>
                      <a:pt x="180" y="15"/>
                    </a:lnTo>
                    <a:lnTo>
                      <a:pt x="180" y="15"/>
                    </a:lnTo>
                    <a:lnTo>
                      <a:pt x="180" y="7"/>
                    </a:lnTo>
                    <a:lnTo>
                      <a:pt x="180" y="7"/>
                    </a:lnTo>
                    <a:lnTo>
                      <a:pt x="188" y="15"/>
                    </a:lnTo>
                    <a:lnTo>
                      <a:pt x="188" y="7"/>
                    </a:lnTo>
                    <a:lnTo>
                      <a:pt x="188" y="15"/>
                    </a:lnTo>
                    <a:lnTo>
                      <a:pt x="195" y="7"/>
                    </a:lnTo>
                    <a:lnTo>
                      <a:pt x="195" y="15"/>
                    </a:lnTo>
                    <a:lnTo>
                      <a:pt x="195" y="7"/>
                    </a:lnTo>
                    <a:lnTo>
                      <a:pt x="195" y="7"/>
                    </a:lnTo>
                    <a:lnTo>
                      <a:pt x="203" y="15"/>
                    </a:lnTo>
                    <a:lnTo>
                      <a:pt x="203" y="15"/>
                    </a:lnTo>
                    <a:lnTo>
                      <a:pt x="203" y="7"/>
                    </a:lnTo>
                    <a:lnTo>
                      <a:pt x="203" y="7"/>
                    </a:lnTo>
                    <a:lnTo>
                      <a:pt x="210" y="15"/>
                    </a:lnTo>
                    <a:lnTo>
                      <a:pt x="210" y="15"/>
                    </a:lnTo>
                    <a:lnTo>
                      <a:pt x="210" y="7"/>
                    </a:lnTo>
                    <a:lnTo>
                      <a:pt x="210" y="15"/>
                    </a:lnTo>
                    <a:lnTo>
                      <a:pt x="218" y="7"/>
                    </a:lnTo>
                    <a:lnTo>
                      <a:pt x="218" y="15"/>
                    </a:lnTo>
                    <a:lnTo>
                      <a:pt x="218" y="7"/>
                    </a:lnTo>
                    <a:lnTo>
                      <a:pt x="218" y="15"/>
                    </a:lnTo>
                    <a:lnTo>
                      <a:pt x="225" y="7"/>
                    </a:lnTo>
                    <a:lnTo>
                      <a:pt x="225" y="15"/>
                    </a:lnTo>
                    <a:lnTo>
                      <a:pt x="225" y="7"/>
                    </a:lnTo>
                    <a:lnTo>
                      <a:pt x="225" y="15"/>
                    </a:lnTo>
                    <a:lnTo>
                      <a:pt x="233" y="7"/>
                    </a:lnTo>
                    <a:lnTo>
                      <a:pt x="233" y="15"/>
                    </a:lnTo>
                    <a:lnTo>
                      <a:pt x="233" y="7"/>
                    </a:lnTo>
                    <a:lnTo>
                      <a:pt x="233" y="15"/>
                    </a:lnTo>
                    <a:lnTo>
                      <a:pt x="240" y="7"/>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5" name="Freeform 151"/>
              <p:cNvSpPr>
                <a:spLocks/>
              </p:cNvSpPr>
              <p:nvPr/>
            </p:nvSpPr>
            <p:spPr bwMode="auto">
              <a:xfrm>
                <a:off x="969" y="2674"/>
                <a:ext cx="162" cy="22"/>
              </a:xfrm>
              <a:custGeom>
                <a:avLst/>
                <a:gdLst>
                  <a:gd name="T0" fmla="*/ 0 w 240"/>
                  <a:gd name="T1" fmla="*/ 7 h 22"/>
                  <a:gd name="T2" fmla="*/ 8 w 240"/>
                  <a:gd name="T3" fmla="*/ 7 h 22"/>
                  <a:gd name="T4" fmla="*/ 15 w 240"/>
                  <a:gd name="T5" fmla="*/ 7 h 22"/>
                  <a:gd name="T6" fmla="*/ 23 w 240"/>
                  <a:gd name="T7" fmla="*/ 15 h 22"/>
                  <a:gd name="T8" fmla="*/ 30 w 240"/>
                  <a:gd name="T9" fmla="*/ 15 h 22"/>
                  <a:gd name="T10" fmla="*/ 30 w 240"/>
                  <a:gd name="T11" fmla="*/ 7 h 22"/>
                  <a:gd name="T12" fmla="*/ 38 w 240"/>
                  <a:gd name="T13" fmla="*/ 7 h 22"/>
                  <a:gd name="T14" fmla="*/ 45 w 240"/>
                  <a:gd name="T15" fmla="*/ 15 h 22"/>
                  <a:gd name="T16" fmla="*/ 53 w 240"/>
                  <a:gd name="T17" fmla="*/ 15 h 22"/>
                  <a:gd name="T18" fmla="*/ 53 w 240"/>
                  <a:gd name="T19" fmla="*/ 15 h 22"/>
                  <a:gd name="T20" fmla="*/ 60 w 240"/>
                  <a:gd name="T21" fmla="*/ 7 h 22"/>
                  <a:gd name="T22" fmla="*/ 68 w 240"/>
                  <a:gd name="T23" fmla="*/ 22 h 22"/>
                  <a:gd name="T24" fmla="*/ 75 w 240"/>
                  <a:gd name="T25" fmla="*/ 15 h 22"/>
                  <a:gd name="T26" fmla="*/ 75 w 240"/>
                  <a:gd name="T27" fmla="*/ 7 h 22"/>
                  <a:gd name="T28" fmla="*/ 83 w 240"/>
                  <a:gd name="T29" fmla="*/ 7 h 22"/>
                  <a:gd name="T30" fmla="*/ 90 w 240"/>
                  <a:gd name="T31" fmla="*/ 15 h 22"/>
                  <a:gd name="T32" fmla="*/ 98 w 240"/>
                  <a:gd name="T33" fmla="*/ 7 h 22"/>
                  <a:gd name="T34" fmla="*/ 98 w 240"/>
                  <a:gd name="T35" fmla="*/ 7 h 22"/>
                  <a:gd name="T36" fmla="*/ 105 w 240"/>
                  <a:gd name="T37" fmla="*/ 7 h 22"/>
                  <a:gd name="T38" fmla="*/ 113 w 240"/>
                  <a:gd name="T39" fmla="*/ 15 h 22"/>
                  <a:gd name="T40" fmla="*/ 120 w 240"/>
                  <a:gd name="T41" fmla="*/ 7 h 22"/>
                  <a:gd name="T42" fmla="*/ 120 w 240"/>
                  <a:gd name="T43" fmla="*/ 7 h 22"/>
                  <a:gd name="T44" fmla="*/ 128 w 240"/>
                  <a:gd name="T45" fmla="*/ 7 h 22"/>
                  <a:gd name="T46" fmla="*/ 135 w 240"/>
                  <a:gd name="T47" fmla="*/ 7 h 22"/>
                  <a:gd name="T48" fmla="*/ 143 w 240"/>
                  <a:gd name="T49" fmla="*/ 15 h 22"/>
                  <a:gd name="T50" fmla="*/ 150 w 240"/>
                  <a:gd name="T51" fmla="*/ 7 h 22"/>
                  <a:gd name="T52" fmla="*/ 150 w 240"/>
                  <a:gd name="T53" fmla="*/ 7 h 22"/>
                  <a:gd name="T54" fmla="*/ 158 w 240"/>
                  <a:gd name="T55" fmla="*/ 7 h 22"/>
                  <a:gd name="T56" fmla="*/ 165 w 240"/>
                  <a:gd name="T57" fmla="*/ 15 h 22"/>
                  <a:gd name="T58" fmla="*/ 173 w 240"/>
                  <a:gd name="T59" fmla="*/ 15 h 22"/>
                  <a:gd name="T60" fmla="*/ 173 w 240"/>
                  <a:gd name="T61" fmla="*/ 15 h 22"/>
                  <a:gd name="T62" fmla="*/ 180 w 240"/>
                  <a:gd name="T63" fmla="*/ 7 h 22"/>
                  <a:gd name="T64" fmla="*/ 188 w 240"/>
                  <a:gd name="T65" fmla="*/ 15 h 22"/>
                  <a:gd name="T66" fmla="*/ 195 w 240"/>
                  <a:gd name="T67" fmla="*/ 7 h 22"/>
                  <a:gd name="T68" fmla="*/ 195 w 240"/>
                  <a:gd name="T69" fmla="*/ 7 h 22"/>
                  <a:gd name="T70" fmla="*/ 203 w 240"/>
                  <a:gd name="T71" fmla="*/ 7 h 22"/>
                  <a:gd name="T72" fmla="*/ 210 w 240"/>
                  <a:gd name="T73" fmla="*/ 15 h 22"/>
                  <a:gd name="T74" fmla="*/ 218 w 240"/>
                  <a:gd name="T75" fmla="*/ 15 h 22"/>
                  <a:gd name="T76" fmla="*/ 218 w 240"/>
                  <a:gd name="T77" fmla="*/ 7 h 22"/>
                  <a:gd name="T78" fmla="*/ 225 w 240"/>
                  <a:gd name="T79" fmla="*/ 7 h 22"/>
                  <a:gd name="T80" fmla="*/ 233 w 240"/>
                  <a:gd name="T81" fmla="*/ 15 h 22"/>
                  <a:gd name="T82" fmla="*/ 240 w 24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15"/>
                    </a:moveTo>
                    <a:lnTo>
                      <a:pt x="0" y="7"/>
                    </a:lnTo>
                    <a:lnTo>
                      <a:pt x="0" y="7"/>
                    </a:lnTo>
                    <a:lnTo>
                      <a:pt x="8" y="15"/>
                    </a:lnTo>
                    <a:lnTo>
                      <a:pt x="8" y="7"/>
                    </a:lnTo>
                    <a:lnTo>
                      <a:pt x="8" y="7"/>
                    </a:lnTo>
                    <a:lnTo>
                      <a:pt x="15" y="15"/>
                    </a:lnTo>
                    <a:lnTo>
                      <a:pt x="15" y="15"/>
                    </a:lnTo>
                    <a:lnTo>
                      <a:pt x="15" y="7"/>
                    </a:lnTo>
                    <a:lnTo>
                      <a:pt x="15" y="7"/>
                    </a:lnTo>
                    <a:lnTo>
                      <a:pt x="23" y="15"/>
                    </a:lnTo>
                    <a:lnTo>
                      <a:pt x="23" y="15"/>
                    </a:lnTo>
                    <a:lnTo>
                      <a:pt x="23" y="7"/>
                    </a:lnTo>
                    <a:lnTo>
                      <a:pt x="23" y="7"/>
                    </a:lnTo>
                    <a:lnTo>
                      <a:pt x="30" y="15"/>
                    </a:lnTo>
                    <a:lnTo>
                      <a:pt x="30" y="15"/>
                    </a:lnTo>
                    <a:lnTo>
                      <a:pt x="30" y="7"/>
                    </a:lnTo>
                    <a:lnTo>
                      <a:pt x="30" y="7"/>
                    </a:lnTo>
                    <a:lnTo>
                      <a:pt x="38" y="15"/>
                    </a:lnTo>
                    <a:lnTo>
                      <a:pt x="38" y="15"/>
                    </a:lnTo>
                    <a:lnTo>
                      <a:pt x="38" y="7"/>
                    </a:lnTo>
                    <a:lnTo>
                      <a:pt x="38" y="7"/>
                    </a:lnTo>
                    <a:lnTo>
                      <a:pt x="45" y="15"/>
                    </a:lnTo>
                    <a:lnTo>
                      <a:pt x="45" y="15"/>
                    </a:lnTo>
                    <a:lnTo>
                      <a:pt x="45" y="7"/>
                    </a:lnTo>
                    <a:lnTo>
                      <a:pt x="45" y="7"/>
                    </a:lnTo>
                    <a:lnTo>
                      <a:pt x="53" y="15"/>
                    </a:lnTo>
                    <a:lnTo>
                      <a:pt x="53" y="15"/>
                    </a:lnTo>
                    <a:lnTo>
                      <a:pt x="53" y="7"/>
                    </a:lnTo>
                    <a:lnTo>
                      <a:pt x="53" y="15"/>
                    </a:lnTo>
                    <a:lnTo>
                      <a:pt x="60" y="7"/>
                    </a:lnTo>
                    <a:lnTo>
                      <a:pt x="60" y="15"/>
                    </a:lnTo>
                    <a:lnTo>
                      <a:pt x="60" y="7"/>
                    </a:lnTo>
                    <a:lnTo>
                      <a:pt x="60" y="15"/>
                    </a:lnTo>
                    <a:lnTo>
                      <a:pt x="68" y="7"/>
                    </a:lnTo>
                    <a:lnTo>
                      <a:pt x="68" y="22"/>
                    </a:lnTo>
                    <a:lnTo>
                      <a:pt x="68" y="0"/>
                    </a:lnTo>
                    <a:lnTo>
                      <a:pt x="68" y="7"/>
                    </a:lnTo>
                    <a:lnTo>
                      <a:pt x="75" y="15"/>
                    </a:lnTo>
                    <a:lnTo>
                      <a:pt x="75" y="22"/>
                    </a:lnTo>
                    <a:lnTo>
                      <a:pt x="75" y="0"/>
                    </a:lnTo>
                    <a:lnTo>
                      <a:pt x="75" y="7"/>
                    </a:lnTo>
                    <a:lnTo>
                      <a:pt x="83" y="15"/>
                    </a:lnTo>
                    <a:lnTo>
                      <a:pt x="83" y="15"/>
                    </a:lnTo>
                    <a:lnTo>
                      <a:pt x="83" y="7"/>
                    </a:lnTo>
                    <a:lnTo>
                      <a:pt x="83" y="15"/>
                    </a:lnTo>
                    <a:lnTo>
                      <a:pt x="90" y="7"/>
                    </a:lnTo>
                    <a:lnTo>
                      <a:pt x="90" y="15"/>
                    </a:lnTo>
                    <a:lnTo>
                      <a:pt x="90" y="7"/>
                    </a:lnTo>
                    <a:lnTo>
                      <a:pt x="90" y="15"/>
                    </a:lnTo>
                    <a:lnTo>
                      <a:pt x="98" y="7"/>
                    </a:lnTo>
                    <a:lnTo>
                      <a:pt x="98" y="15"/>
                    </a:lnTo>
                    <a:lnTo>
                      <a:pt x="98" y="7"/>
                    </a:lnTo>
                    <a:lnTo>
                      <a:pt x="98" y="7"/>
                    </a:lnTo>
                    <a:lnTo>
                      <a:pt x="105" y="15"/>
                    </a:lnTo>
                    <a:lnTo>
                      <a:pt x="105" y="15"/>
                    </a:lnTo>
                    <a:lnTo>
                      <a:pt x="105" y="7"/>
                    </a:lnTo>
                    <a:lnTo>
                      <a:pt x="105" y="15"/>
                    </a:lnTo>
                    <a:lnTo>
                      <a:pt x="113" y="7"/>
                    </a:lnTo>
                    <a:lnTo>
                      <a:pt x="113" y="15"/>
                    </a:lnTo>
                    <a:lnTo>
                      <a:pt x="113" y="7"/>
                    </a:lnTo>
                    <a:lnTo>
                      <a:pt x="113" y="15"/>
                    </a:lnTo>
                    <a:lnTo>
                      <a:pt x="120" y="7"/>
                    </a:lnTo>
                    <a:lnTo>
                      <a:pt x="120" y="15"/>
                    </a:lnTo>
                    <a:lnTo>
                      <a:pt x="120" y="7"/>
                    </a:lnTo>
                    <a:lnTo>
                      <a:pt x="120" y="7"/>
                    </a:lnTo>
                    <a:lnTo>
                      <a:pt x="128" y="15"/>
                    </a:lnTo>
                    <a:lnTo>
                      <a:pt x="128" y="7"/>
                    </a:lnTo>
                    <a:lnTo>
                      <a:pt x="128" y="7"/>
                    </a:lnTo>
                    <a:lnTo>
                      <a:pt x="135" y="15"/>
                    </a:lnTo>
                    <a:lnTo>
                      <a:pt x="135" y="15"/>
                    </a:lnTo>
                    <a:lnTo>
                      <a:pt x="135" y="7"/>
                    </a:lnTo>
                    <a:lnTo>
                      <a:pt x="135" y="7"/>
                    </a:lnTo>
                    <a:lnTo>
                      <a:pt x="143" y="15"/>
                    </a:lnTo>
                    <a:lnTo>
                      <a:pt x="143" y="15"/>
                    </a:lnTo>
                    <a:lnTo>
                      <a:pt x="143" y="7"/>
                    </a:lnTo>
                    <a:lnTo>
                      <a:pt x="143" y="15"/>
                    </a:lnTo>
                    <a:lnTo>
                      <a:pt x="150" y="7"/>
                    </a:lnTo>
                    <a:lnTo>
                      <a:pt x="150" y="15"/>
                    </a:lnTo>
                    <a:lnTo>
                      <a:pt x="150" y="7"/>
                    </a:lnTo>
                    <a:lnTo>
                      <a:pt x="150" y="7"/>
                    </a:lnTo>
                    <a:lnTo>
                      <a:pt x="158" y="15"/>
                    </a:lnTo>
                    <a:lnTo>
                      <a:pt x="158" y="15"/>
                    </a:lnTo>
                    <a:lnTo>
                      <a:pt x="158" y="7"/>
                    </a:lnTo>
                    <a:lnTo>
                      <a:pt x="158" y="7"/>
                    </a:lnTo>
                    <a:lnTo>
                      <a:pt x="165" y="15"/>
                    </a:lnTo>
                    <a:lnTo>
                      <a:pt x="165" y="15"/>
                    </a:lnTo>
                    <a:lnTo>
                      <a:pt x="165" y="7"/>
                    </a:lnTo>
                    <a:lnTo>
                      <a:pt x="165" y="7"/>
                    </a:lnTo>
                    <a:lnTo>
                      <a:pt x="173" y="15"/>
                    </a:lnTo>
                    <a:lnTo>
                      <a:pt x="173" y="15"/>
                    </a:lnTo>
                    <a:lnTo>
                      <a:pt x="173" y="7"/>
                    </a:lnTo>
                    <a:lnTo>
                      <a:pt x="173" y="15"/>
                    </a:lnTo>
                    <a:lnTo>
                      <a:pt x="180" y="7"/>
                    </a:lnTo>
                    <a:lnTo>
                      <a:pt x="180" y="15"/>
                    </a:lnTo>
                    <a:lnTo>
                      <a:pt x="180" y="7"/>
                    </a:lnTo>
                    <a:lnTo>
                      <a:pt x="180" y="15"/>
                    </a:lnTo>
                    <a:lnTo>
                      <a:pt x="188" y="7"/>
                    </a:lnTo>
                    <a:lnTo>
                      <a:pt x="188" y="15"/>
                    </a:lnTo>
                    <a:lnTo>
                      <a:pt x="188" y="7"/>
                    </a:lnTo>
                    <a:lnTo>
                      <a:pt x="188" y="15"/>
                    </a:lnTo>
                    <a:lnTo>
                      <a:pt x="195" y="7"/>
                    </a:lnTo>
                    <a:lnTo>
                      <a:pt x="195" y="15"/>
                    </a:lnTo>
                    <a:lnTo>
                      <a:pt x="195" y="7"/>
                    </a:lnTo>
                    <a:lnTo>
                      <a:pt x="195" y="7"/>
                    </a:lnTo>
                    <a:lnTo>
                      <a:pt x="203" y="15"/>
                    </a:lnTo>
                    <a:lnTo>
                      <a:pt x="203" y="15"/>
                    </a:lnTo>
                    <a:lnTo>
                      <a:pt x="203" y="7"/>
                    </a:lnTo>
                    <a:lnTo>
                      <a:pt x="203" y="7"/>
                    </a:lnTo>
                    <a:lnTo>
                      <a:pt x="210" y="15"/>
                    </a:lnTo>
                    <a:lnTo>
                      <a:pt x="210" y="15"/>
                    </a:lnTo>
                    <a:lnTo>
                      <a:pt x="210" y="7"/>
                    </a:lnTo>
                    <a:lnTo>
                      <a:pt x="210" y="7"/>
                    </a:lnTo>
                    <a:lnTo>
                      <a:pt x="218" y="15"/>
                    </a:lnTo>
                    <a:lnTo>
                      <a:pt x="218" y="15"/>
                    </a:lnTo>
                    <a:lnTo>
                      <a:pt x="218" y="7"/>
                    </a:lnTo>
                    <a:lnTo>
                      <a:pt x="218" y="7"/>
                    </a:lnTo>
                    <a:lnTo>
                      <a:pt x="225" y="15"/>
                    </a:lnTo>
                    <a:lnTo>
                      <a:pt x="225" y="15"/>
                    </a:lnTo>
                    <a:lnTo>
                      <a:pt x="225" y="7"/>
                    </a:lnTo>
                    <a:lnTo>
                      <a:pt x="225" y="7"/>
                    </a:lnTo>
                    <a:lnTo>
                      <a:pt x="233" y="15"/>
                    </a:lnTo>
                    <a:lnTo>
                      <a:pt x="233" y="15"/>
                    </a:lnTo>
                    <a:lnTo>
                      <a:pt x="233" y="7"/>
                    </a:lnTo>
                    <a:lnTo>
                      <a:pt x="233" y="7"/>
                    </a:lnTo>
                    <a:lnTo>
                      <a:pt x="240" y="15"/>
                    </a:lnTo>
                    <a:lnTo>
                      <a:pt x="240" y="15"/>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6" name="Freeform 152"/>
              <p:cNvSpPr>
                <a:spLocks/>
              </p:cNvSpPr>
              <p:nvPr/>
            </p:nvSpPr>
            <p:spPr bwMode="auto">
              <a:xfrm>
                <a:off x="1131" y="2659"/>
                <a:ext cx="166" cy="52"/>
              </a:xfrm>
              <a:custGeom>
                <a:avLst/>
                <a:gdLst>
                  <a:gd name="T0" fmla="*/ 8 w 248"/>
                  <a:gd name="T1" fmla="*/ 30 h 52"/>
                  <a:gd name="T2" fmla="*/ 8 w 248"/>
                  <a:gd name="T3" fmla="*/ 30 h 52"/>
                  <a:gd name="T4" fmla="*/ 15 w 248"/>
                  <a:gd name="T5" fmla="*/ 15 h 52"/>
                  <a:gd name="T6" fmla="*/ 23 w 248"/>
                  <a:gd name="T7" fmla="*/ 30 h 52"/>
                  <a:gd name="T8" fmla="*/ 30 w 248"/>
                  <a:gd name="T9" fmla="*/ 30 h 52"/>
                  <a:gd name="T10" fmla="*/ 30 w 248"/>
                  <a:gd name="T11" fmla="*/ 22 h 52"/>
                  <a:gd name="T12" fmla="*/ 38 w 248"/>
                  <a:gd name="T13" fmla="*/ 22 h 52"/>
                  <a:gd name="T14" fmla="*/ 45 w 248"/>
                  <a:gd name="T15" fmla="*/ 30 h 52"/>
                  <a:gd name="T16" fmla="*/ 53 w 248"/>
                  <a:gd name="T17" fmla="*/ 30 h 52"/>
                  <a:gd name="T18" fmla="*/ 53 w 248"/>
                  <a:gd name="T19" fmla="*/ 30 h 52"/>
                  <a:gd name="T20" fmla="*/ 60 w 248"/>
                  <a:gd name="T21" fmla="*/ 22 h 52"/>
                  <a:gd name="T22" fmla="*/ 68 w 248"/>
                  <a:gd name="T23" fmla="*/ 30 h 52"/>
                  <a:gd name="T24" fmla="*/ 75 w 248"/>
                  <a:gd name="T25" fmla="*/ 22 h 52"/>
                  <a:gd name="T26" fmla="*/ 75 w 248"/>
                  <a:gd name="T27" fmla="*/ 22 h 52"/>
                  <a:gd name="T28" fmla="*/ 83 w 248"/>
                  <a:gd name="T29" fmla="*/ 22 h 52"/>
                  <a:gd name="T30" fmla="*/ 90 w 248"/>
                  <a:gd name="T31" fmla="*/ 37 h 52"/>
                  <a:gd name="T32" fmla="*/ 98 w 248"/>
                  <a:gd name="T33" fmla="*/ 22 h 52"/>
                  <a:gd name="T34" fmla="*/ 98 w 248"/>
                  <a:gd name="T35" fmla="*/ 30 h 52"/>
                  <a:gd name="T36" fmla="*/ 105 w 248"/>
                  <a:gd name="T37" fmla="*/ 7 h 52"/>
                  <a:gd name="T38" fmla="*/ 113 w 248"/>
                  <a:gd name="T39" fmla="*/ 45 h 52"/>
                  <a:gd name="T40" fmla="*/ 120 w 248"/>
                  <a:gd name="T41" fmla="*/ 30 h 52"/>
                  <a:gd name="T42" fmla="*/ 120 w 248"/>
                  <a:gd name="T43" fmla="*/ 22 h 52"/>
                  <a:gd name="T44" fmla="*/ 128 w 248"/>
                  <a:gd name="T45" fmla="*/ 15 h 52"/>
                  <a:gd name="T46" fmla="*/ 135 w 248"/>
                  <a:gd name="T47" fmla="*/ 30 h 52"/>
                  <a:gd name="T48" fmla="*/ 143 w 248"/>
                  <a:gd name="T49" fmla="*/ 30 h 52"/>
                  <a:gd name="T50" fmla="*/ 143 w 248"/>
                  <a:gd name="T51" fmla="*/ 22 h 52"/>
                  <a:gd name="T52" fmla="*/ 150 w 248"/>
                  <a:gd name="T53" fmla="*/ 22 h 52"/>
                  <a:gd name="T54" fmla="*/ 158 w 248"/>
                  <a:gd name="T55" fmla="*/ 30 h 52"/>
                  <a:gd name="T56" fmla="*/ 165 w 248"/>
                  <a:gd name="T57" fmla="*/ 30 h 52"/>
                  <a:gd name="T58" fmla="*/ 173 w 248"/>
                  <a:gd name="T59" fmla="*/ 30 h 52"/>
                  <a:gd name="T60" fmla="*/ 173 w 248"/>
                  <a:gd name="T61" fmla="*/ 30 h 52"/>
                  <a:gd name="T62" fmla="*/ 180 w 248"/>
                  <a:gd name="T63" fmla="*/ 7 h 52"/>
                  <a:gd name="T64" fmla="*/ 188 w 248"/>
                  <a:gd name="T65" fmla="*/ 37 h 52"/>
                  <a:gd name="T66" fmla="*/ 195 w 248"/>
                  <a:gd name="T67" fmla="*/ 15 h 52"/>
                  <a:gd name="T68" fmla="*/ 203 w 248"/>
                  <a:gd name="T69" fmla="*/ 30 h 52"/>
                  <a:gd name="T70" fmla="*/ 203 w 248"/>
                  <a:gd name="T71" fmla="*/ 30 h 52"/>
                  <a:gd name="T72" fmla="*/ 210 w 248"/>
                  <a:gd name="T73" fmla="*/ 22 h 52"/>
                  <a:gd name="T74" fmla="*/ 218 w 248"/>
                  <a:gd name="T75" fmla="*/ 30 h 52"/>
                  <a:gd name="T76" fmla="*/ 225 w 248"/>
                  <a:gd name="T77" fmla="*/ 30 h 52"/>
                  <a:gd name="T78" fmla="*/ 225 w 248"/>
                  <a:gd name="T79" fmla="*/ 22 h 52"/>
                  <a:gd name="T80" fmla="*/ 233 w 248"/>
                  <a:gd name="T81" fmla="*/ 22 h 52"/>
                  <a:gd name="T82" fmla="*/ 240 w 248"/>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2">
                    <a:moveTo>
                      <a:pt x="0" y="22"/>
                    </a:moveTo>
                    <a:lnTo>
                      <a:pt x="0" y="22"/>
                    </a:lnTo>
                    <a:lnTo>
                      <a:pt x="8" y="30"/>
                    </a:lnTo>
                    <a:lnTo>
                      <a:pt x="8" y="30"/>
                    </a:lnTo>
                    <a:lnTo>
                      <a:pt x="8" y="22"/>
                    </a:lnTo>
                    <a:lnTo>
                      <a:pt x="8" y="30"/>
                    </a:lnTo>
                    <a:lnTo>
                      <a:pt x="15" y="22"/>
                    </a:lnTo>
                    <a:lnTo>
                      <a:pt x="15" y="30"/>
                    </a:lnTo>
                    <a:lnTo>
                      <a:pt x="15" y="15"/>
                    </a:lnTo>
                    <a:lnTo>
                      <a:pt x="15" y="22"/>
                    </a:lnTo>
                    <a:lnTo>
                      <a:pt x="23" y="30"/>
                    </a:lnTo>
                    <a:lnTo>
                      <a:pt x="23" y="30"/>
                    </a:lnTo>
                    <a:lnTo>
                      <a:pt x="23" y="15"/>
                    </a:lnTo>
                    <a:lnTo>
                      <a:pt x="23" y="22"/>
                    </a:lnTo>
                    <a:lnTo>
                      <a:pt x="30" y="30"/>
                    </a:lnTo>
                    <a:lnTo>
                      <a:pt x="30" y="30"/>
                    </a:lnTo>
                    <a:lnTo>
                      <a:pt x="30" y="22"/>
                    </a:lnTo>
                    <a:lnTo>
                      <a:pt x="30" y="22"/>
                    </a:lnTo>
                    <a:lnTo>
                      <a:pt x="38" y="30"/>
                    </a:lnTo>
                    <a:lnTo>
                      <a:pt x="38" y="30"/>
                    </a:lnTo>
                    <a:lnTo>
                      <a:pt x="38" y="22"/>
                    </a:lnTo>
                    <a:lnTo>
                      <a:pt x="38" y="22"/>
                    </a:lnTo>
                    <a:lnTo>
                      <a:pt x="45" y="30"/>
                    </a:lnTo>
                    <a:lnTo>
                      <a:pt x="45" y="30"/>
                    </a:lnTo>
                    <a:lnTo>
                      <a:pt x="45" y="22"/>
                    </a:lnTo>
                    <a:lnTo>
                      <a:pt x="45" y="22"/>
                    </a:lnTo>
                    <a:lnTo>
                      <a:pt x="53" y="30"/>
                    </a:lnTo>
                    <a:lnTo>
                      <a:pt x="53" y="30"/>
                    </a:lnTo>
                    <a:lnTo>
                      <a:pt x="53" y="22"/>
                    </a:lnTo>
                    <a:lnTo>
                      <a:pt x="53" y="30"/>
                    </a:lnTo>
                    <a:lnTo>
                      <a:pt x="60" y="22"/>
                    </a:lnTo>
                    <a:lnTo>
                      <a:pt x="60" y="30"/>
                    </a:lnTo>
                    <a:lnTo>
                      <a:pt x="60" y="22"/>
                    </a:lnTo>
                    <a:lnTo>
                      <a:pt x="60" y="30"/>
                    </a:lnTo>
                    <a:lnTo>
                      <a:pt x="68" y="22"/>
                    </a:lnTo>
                    <a:lnTo>
                      <a:pt x="68" y="30"/>
                    </a:lnTo>
                    <a:lnTo>
                      <a:pt x="68" y="22"/>
                    </a:lnTo>
                    <a:lnTo>
                      <a:pt x="68" y="30"/>
                    </a:lnTo>
                    <a:lnTo>
                      <a:pt x="75" y="22"/>
                    </a:lnTo>
                    <a:lnTo>
                      <a:pt x="75" y="30"/>
                    </a:lnTo>
                    <a:lnTo>
                      <a:pt x="75" y="22"/>
                    </a:lnTo>
                    <a:lnTo>
                      <a:pt x="75" y="22"/>
                    </a:lnTo>
                    <a:lnTo>
                      <a:pt x="83" y="30"/>
                    </a:lnTo>
                    <a:lnTo>
                      <a:pt x="83" y="30"/>
                    </a:lnTo>
                    <a:lnTo>
                      <a:pt x="83" y="22"/>
                    </a:lnTo>
                    <a:lnTo>
                      <a:pt x="83" y="22"/>
                    </a:lnTo>
                    <a:lnTo>
                      <a:pt x="90" y="30"/>
                    </a:lnTo>
                    <a:lnTo>
                      <a:pt x="90" y="37"/>
                    </a:lnTo>
                    <a:lnTo>
                      <a:pt x="90" y="7"/>
                    </a:lnTo>
                    <a:lnTo>
                      <a:pt x="90" y="30"/>
                    </a:lnTo>
                    <a:lnTo>
                      <a:pt x="98" y="22"/>
                    </a:lnTo>
                    <a:lnTo>
                      <a:pt x="98" y="37"/>
                    </a:lnTo>
                    <a:lnTo>
                      <a:pt x="98" y="15"/>
                    </a:lnTo>
                    <a:lnTo>
                      <a:pt x="98" y="30"/>
                    </a:lnTo>
                    <a:lnTo>
                      <a:pt x="105" y="22"/>
                    </a:lnTo>
                    <a:lnTo>
                      <a:pt x="105" y="37"/>
                    </a:lnTo>
                    <a:lnTo>
                      <a:pt x="105" y="7"/>
                    </a:lnTo>
                    <a:lnTo>
                      <a:pt x="105" y="22"/>
                    </a:lnTo>
                    <a:lnTo>
                      <a:pt x="113" y="30"/>
                    </a:lnTo>
                    <a:lnTo>
                      <a:pt x="113" y="45"/>
                    </a:lnTo>
                    <a:lnTo>
                      <a:pt x="113" y="0"/>
                    </a:lnTo>
                    <a:lnTo>
                      <a:pt x="113" y="22"/>
                    </a:lnTo>
                    <a:lnTo>
                      <a:pt x="120" y="30"/>
                    </a:lnTo>
                    <a:lnTo>
                      <a:pt x="120" y="30"/>
                    </a:lnTo>
                    <a:lnTo>
                      <a:pt x="120" y="15"/>
                    </a:lnTo>
                    <a:lnTo>
                      <a:pt x="120" y="22"/>
                    </a:lnTo>
                    <a:lnTo>
                      <a:pt x="128" y="30"/>
                    </a:lnTo>
                    <a:lnTo>
                      <a:pt x="128" y="30"/>
                    </a:lnTo>
                    <a:lnTo>
                      <a:pt x="128" y="15"/>
                    </a:lnTo>
                    <a:lnTo>
                      <a:pt x="128" y="22"/>
                    </a:lnTo>
                    <a:lnTo>
                      <a:pt x="135" y="30"/>
                    </a:lnTo>
                    <a:lnTo>
                      <a:pt x="135" y="30"/>
                    </a:lnTo>
                    <a:lnTo>
                      <a:pt x="135" y="22"/>
                    </a:lnTo>
                    <a:lnTo>
                      <a:pt x="135" y="22"/>
                    </a:lnTo>
                    <a:lnTo>
                      <a:pt x="143" y="30"/>
                    </a:lnTo>
                    <a:lnTo>
                      <a:pt x="143" y="30"/>
                    </a:lnTo>
                    <a:lnTo>
                      <a:pt x="143" y="22"/>
                    </a:lnTo>
                    <a:lnTo>
                      <a:pt x="143" y="22"/>
                    </a:lnTo>
                    <a:lnTo>
                      <a:pt x="150" y="30"/>
                    </a:lnTo>
                    <a:lnTo>
                      <a:pt x="150" y="30"/>
                    </a:lnTo>
                    <a:lnTo>
                      <a:pt x="150" y="22"/>
                    </a:lnTo>
                    <a:lnTo>
                      <a:pt x="150" y="30"/>
                    </a:lnTo>
                    <a:lnTo>
                      <a:pt x="158" y="22"/>
                    </a:lnTo>
                    <a:lnTo>
                      <a:pt x="158" y="30"/>
                    </a:lnTo>
                    <a:lnTo>
                      <a:pt x="158" y="22"/>
                    </a:lnTo>
                    <a:lnTo>
                      <a:pt x="158" y="22"/>
                    </a:lnTo>
                    <a:lnTo>
                      <a:pt x="165" y="30"/>
                    </a:lnTo>
                    <a:lnTo>
                      <a:pt x="165" y="30"/>
                    </a:lnTo>
                    <a:lnTo>
                      <a:pt x="165" y="22"/>
                    </a:lnTo>
                    <a:lnTo>
                      <a:pt x="173" y="30"/>
                    </a:lnTo>
                    <a:lnTo>
                      <a:pt x="173" y="30"/>
                    </a:lnTo>
                    <a:lnTo>
                      <a:pt x="173" y="22"/>
                    </a:lnTo>
                    <a:lnTo>
                      <a:pt x="173" y="30"/>
                    </a:lnTo>
                    <a:lnTo>
                      <a:pt x="180" y="22"/>
                    </a:lnTo>
                    <a:lnTo>
                      <a:pt x="180" y="52"/>
                    </a:lnTo>
                    <a:lnTo>
                      <a:pt x="180" y="7"/>
                    </a:lnTo>
                    <a:lnTo>
                      <a:pt x="180" y="30"/>
                    </a:lnTo>
                    <a:lnTo>
                      <a:pt x="188" y="37"/>
                    </a:lnTo>
                    <a:lnTo>
                      <a:pt x="188" y="37"/>
                    </a:lnTo>
                    <a:lnTo>
                      <a:pt x="188" y="7"/>
                    </a:lnTo>
                    <a:lnTo>
                      <a:pt x="188" y="22"/>
                    </a:lnTo>
                    <a:lnTo>
                      <a:pt x="195" y="15"/>
                    </a:lnTo>
                    <a:lnTo>
                      <a:pt x="195" y="45"/>
                    </a:lnTo>
                    <a:lnTo>
                      <a:pt x="195" y="22"/>
                    </a:lnTo>
                    <a:lnTo>
                      <a:pt x="203" y="30"/>
                    </a:lnTo>
                    <a:lnTo>
                      <a:pt x="203" y="30"/>
                    </a:lnTo>
                    <a:lnTo>
                      <a:pt x="203" y="22"/>
                    </a:lnTo>
                    <a:lnTo>
                      <a:pt x="203" y="30"/>
                    </a:lnTo>
                    <a:lnTo>
                      <a:pt x="210" y="22"/>
                    </a:lnTo>
                    <a:lnTo>
                      <a:pt x="210" y="30"/>
                    </a:lnTo>
                    <a:lnTo>
                      <a:pt x="210" y="22"/>
                    </a:lnTo>
                    <a:lnTo>
                      <a:pt x="210" y="30"/>
                    </a:lnTo>
                    <a:lnTo>
                      <a:pt x="218" y="22"/>
                    </a:lnTo>
                    <a:lnTo>
                      <a:pt x="218" y="30"/>
                    </a:lnTo>
                    <a:lnTo>
                      <a:pt x="218" y="22"/>
                    </a:lnTo>
                    <a:lnTo>
                      <a:pt x="218" y="22"/>
                    </a:lnTo>
                    <a:lnTo>
                      <a:pt x="225" y="30"/>
                    </a:lnTo>
                    <a:lnTo>
                      <a:pt x="225" y="30"/>
                    </a:lnTo>
                    <a:lnTo>
                      <a:pt x="225" y="22"/>
                    </a:lnTo>
                    <a:lnTo>
                      <a:pt x="225" y="22"/>
                    </a:lnTo>
                    <a:lnTo>
                      <a:pt x="233" y="30"/>
                    </a:lnTo>
                    <a:lnTo>
                      <a:pt x="233" y="30"/>
                    </a:lnTo>
                    <a:lnTo>
                      <a:pt x="233" y="22"/>
                    </a:lnTo>
                    <a:lnTo>
                      <a:pt x="240" y="30"/>
                    </a:lnTo>
                    <a:lnTo>
                      <a:pt x="240" y="30"/>
                    </a:lnTo>
                    <a:lnTo>
                      <a:pt x="240" y="22"/>
                    </a:lnTo>
                    <a:lnTo>
                      <a:pt x="240" y="22"/>
                    </a:lnTo>
                    <a:lnTo>
                      <a:pt x="24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7" name="Freeform 153"/>
              <p:cNvSpPr>
                <a:spLocks/>
              </p:cNvSpPr>
              <p:nvPr/>
            </p:nvSpPr>
            <p:spPr bwMode="auto">
              <a:xfrm>
                <a:off x="1297" y="2681"/>
                <a:ext cx="161" cy="8"/>
              </a:xfrm>
              <a:custGeom>
                <a:avLst/>
                <a:gdLst>
                  <a:gd name="T0" fmla="*/ 0 w 240"/>
                  <a:gd name="T1" fmla="*/ 0 h 8"/>
                  <a:gd name="T2" fmla="*/ 7 w 240"/>
                  <a:gd name="T3" fmla="*/ 8 h 8"/>
                  <a:gd name="T4" fmla="*/ 15 w 240"/>
                  <a:gd name="T5" fmla="*/ 0 h 8"/>
                  <a:gd name="T6" fmla="*/ 15 w 240"/>
                  <a:gd name="T7" fmla="*/ 0 h 8"/>
                  <a:gd name="T8" fmla="*/ 22 w 240"/>
                  <a:gd name="T9" fmla="*/ 0 h 8"/>
                  <a:gd name="T10" fmla="*/ 30 w 240"/>
                  <a:gd name="T11" fmla="*/ 8 h 8"/>
                  <a:gd name="T12" fmla="*/ 37 w 240"/>
                  <a:gd name="T13" fmla="*/ 8 h 8"/>
                  <a:gd name="T14" fmla="*/ 45 w 240"/>
                  <a:gd name="T15" fmla="*/ 8 h 8"/>
                  <a:gd name="T16" fmla="*/ 45 w 240"/>
                  <a:gd name="T17" fmla="*/ 8 h 8"/>
                  <a:gd name="T18" fmla="*/ 52 w 240"/>
                  <a:gd name="T19" fmla="*/ 0 h 8"/>
                  <a:gd name="T20" fmla="*/ 60 w 240"/>
                  <a:gd name="T21" fmla="*/ 8 h 8"/>
                  <a:gd name="T22" fmla="*/ 67 w 240"/>
                  <a:gd name="T23" fmla="*/ 8 h 8"/>
                  <a:gd name="T24" fmla="*/ 67 w 240"/>
                  <a:gd name="T25" fmla="*/ 8 h 8"/>
                  <a:gd name="T26" fmla="*/ 75 w 240"/>
                  <a:gd name="T27" fmla="*/ 0 h 8"/>
                  <a:gd name="T28" fmla="*/ 82 w 240"/>
                  <a:gd name="T29" fmla="*/ 8 h 8"/>
                  <a:gd name="T30" fmla="*/ 90 w 240"/>
                  <a:gd name="T31" fmla="*/ 8 h 8"/>
                  <a:gd name="T32" fmla="*/ 90 w 240"/>
                  <a:gd name="T33" fmla="*/ 8 h 8"/>
                  <a:gd name="T34" fmla="*/ 97 w 240"/>
                  <a:gd name="T35" fmla="*/ 0 h 8"/>
                  <a:gd name="T36" fmla="*/ 105 w 240"/>
                  <a:gd name="T37" fmla="*/ 8 h 8"/>
                  <a:gd name="T38" fmla="*/ 112 w 240"/>
                  <a:gd name="T39" fmla="*/ 0 h 8"/>
                  <a:gd name="T40" fmla="*/ 112 w 240"/>
                  <a:gd name="T41" fmla="*/ 8 h 8"/>
                  <a:gd name="T42" fmla="*/ 120 w 240"/>
                  <a:gd name="T43" fmla="*/ 0 h 8"/>
                  <a:gd name="T44" fmla="*/ 127 w 240"/>
                  <a:gd name="T45" fmla="*/ 8 h 8"/>
                  <a:gd name="T46" fmla="*/ 135 w 240"/>
                  <a:gd name="T47" fmla="*/ 8 h 8"/>
                  <a:gd name="T48" fmla="*/ 135 w 240"/>
                  <a:gd name="T49" fmla="*/ 0 h 8"/>
                  <a:gd name="T50" fmla="*/ 142 w 240"/>
                  <a:gd name="T51" fmla="*/ 0 h 8"/>
                  <a:gd name="T52" fmla="*/ 150 w 240"/>
                  <a:gd name="T53" fmla="*/ 8 h 8"/>
                  <a:gd name="T54" fmla="*/ 157 w 240"/>
                  <a:gd name="T55" fmla="*/ 0 h 8"/>
                  <a:gd name="T56" fmla="*/ 157 w 240"/>
                  <a:gd name="T57" fmla="*/ 8 h 8"/>
                  <a:gd name="T58" fmla="*/ 165 w 240"/>
                  <a:gd name="T59" fmla="*/ 0 h 8"/>
                  <a:gd name="T60" fmla="*/ 172 w 240"/>
                  <a:gd name="T61" fmla="*/ 8 h 8"/>
                  <a:gd name="T62" fmla="*/ 180 w 240"/>
                  <a:gd name="T63" fmla="*/ 0 h 8"/>
                  <a:gd name="T64" fmla="*/ 180 w 240"/>
                  <a:gd name="T65" fmla="*/ 0 h 8"/>
                  <a:gd name="T66" fmla="*/ 187 w 240"/>
                  <a:gd name="T67" fmla="*/ 0 h 8"/>
                  <a:gd name="T68" fmla="*/ 195 w 240"/>
                  <a:gd name="T69" fmla="*/ 8 h 8"/>
                  <a:gd name="T70" fmla="*/ 202 w 240"/>
                  <a:gd name="T71" fmla="*/ 8 h 8"/>
                  <a:gd name="T72" fmla="*/ 202 w 240"/>
                  <a:gd name="T73" fmla="*/ 8 h 8"/>
                  <a:gd name="T74" fmla="*/ 210 w 240"/>
                  <a:gd name="T75" fmla="*/ 0 h 8"/>
                  <a:gd name="T76" fmla="*/ 217 w 240"/>
                  <a:gd name="T77" fmla="*/ 8 h 8"/>
                  <a:gd name="T78" fmla="*/ 225 w 240"/>
                  <a:gd name="T79" fmla="*/ 0 h 8"/>
                  <a:gd name="T80" fmla="*/ 225 w 240"/>
                  <a:gd name="T81" fmla="*/ 8 h 8"/>
                  <a:gd name="T82" fmla="*/ 232 w 240"/>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
                    <a:moveTo>
                      <a:pt x="0" y="8"/>
                    </a:moveTo>
                    <a:lnTo>
                      <a:pt x="0" y="8"/>
                    </a:lnTo>
                    <a:lnTo>
                      <a:pt x="0" y="0"/>
                    </a:lnTo>
                    <a:lnTo>
                      <a:pt x="0" y="8"/>
                    </a:lnTo>
                    <a:lnTo>
                      <a:pt x="7" y="0"/>
                    </a:lnTo>
                    <a:lnTo>
                      <a:pt x="7" y="8"/>
                    </a:lnTo>
                    <a:lnTo>
                      <a:pt x="7" y="0"/>
                    </a:lnTo>
                    <a:lnTo>
                      <a:pt x="7" y="8"/>
                    </a:lnTo>
                    <a:lnTo>
                      <a:pt x="15" y="0"/>
                    </a:lnTo>
                    <a:lnTo>
                      <a:pt x="15" y="8"/>
                    </a:lnTo>
                    <a:lnTo>
                      <a:pt x="15" y="0"/>
                    </a:lnTo>
                    <a:lnTo>
                      <a:pt x="15" y="0"/>
                    </a:lnTo>
                    <a:lnTo>
                      <a:pt x="22" y="8"/>
                    </a:lnTo>
                    <a:lnTo>
                      <a:pt x="22" y="8"/>
                    </a:lnTo>
                    <a:lnTo>
                      <a:pt x="22" y="0"/>
                    </a:lnTo>
                    <a:lnTo>
                      <a:pt x="22" y="8"/>
                    </a:lnTo>
                    <a:lnTo>
                      <a:pt x="30" y="0"/>
                    </a:lnTo>
                    <a:lnTo>
                      <a:pt x="30" y="8"/>
                    </a:lnTo>
                    <a:lnTo>
                      <a:pt x="30" y="0"/>
                    </a:lnTo>
                    <a:lnTo>
                      <a:pt x="30" y="0"/>
                    </a:lnTo>
                    <a:lnTo>
                      <a:pt x="37" y="8"/>
                    </a:lnTo>
                    <a:lnTo>
                      <a:pt x="37" y="0"/>
                    </a:lnTo>
                    <a:lnTo>
                      <a:pt x="37" y="0"/>
                    </a:lnTo>
                    <a:lnTo>
                      <a:pt x="45" y="8"/>
                    </a:lnTo>
                    <a:lnTo>
                      <a:pt x="45" y="8"/>
                    </a:lnTo>
                    <a:lnTo>
                      <a:pt x="45" y="0"/>
                    </a:lnTo>
                    <a:lnTo>
                      <a:pt x="45" y="8"/>
                    </a:lnTo>
                    <a:lnTo>
                      <a:pt x="52" y="0"/>
                    </a:lnTo>
                    <a:lnTo>
                      <a:pt x="52" y="8"/>
                    </a:lnTo>
                    <a:lnTo>
                      <a:pt x="52" y="0"/>
                    </a:lnTo>
                    <a:lnTo>
                      <a:pt x="52" y="0"/>
                    </a:lnTo>
                    <a:lnTo>
                      <a:pt x="60" y="8"/>
                    </a:lnTo>
                    <a:lnTo>
                      <a:pt x="60" y="8"/>
                    </a:lnTo>
                    <a:lnTo>
                      <a:pt x="60" y="0"/>
                    </a:lnTo>
                    <a:lnTo>
                      <a:pt x="60" y="0"/>
                    </a:lnTo>
                    <a:lnTo>
                      <a:pt x="67" y="8"/>
                    </a:lnTo>
                    <a:lnTo>
                      <a:pt x="67" y="8"/>
                    </a:lnTo>
                    <a:lnTo>
                      <a:pt x="67" y="0"/>
                    </a:lnTo>
                    <a:lnTo>
                      <a:pt x="67" y="8"/>
                    </a:lnTo>
                    <a:lnTo>
                      <a:pt x="75" y="0"/>
                    </a:lnTo>
                    <a:lnTo>
                      <a:pt x="75" y="8"/>
                    </a:lnTo>
                    <a:lnTo>
                      <a:pt x="75" y="0"/>
                    </a:lnTo>
                    <a:lnTo>
                      <a:pt x="75" y="8"/>
                    </a:lnTo>
                    <a:lnTo>
                      <a:pt x="82" y="0"/>
                    </a:lnTo>
                    <a:lnTo>
                      <a:pt x="82" y="8"/>
                    </a:lnTo>
                    <a:lnTo>
                      <a:pt x="82" y="0"/>
                    </a:lnTo>
                    <a:lnTo>
                      <a:pt x="82" y="0"/>
                    </a:lnTo>
                    <a:lnTo>
                      <a:pt x="90" y="8"/>
                    </a:lnTo>
                    <a:lnTo>
                      <a:pt x="90" y="8"/>
                    </a:lnTo>
                    <a:lnTo>
                      <a:pt x="90" y="0"/>
                    </a:lnTo>
                    <a:lnTo>
                      <a:pt x="90" y="8"/>
                    </a:lnTo>
                    <a:lnTo>
                      <a:pt x="97" y="0"/>
                    </a:lnTo>
                    <a:lnTo>
                      <a:pt x="97" y="8"/>
                    </a:lnTo>
                    <a:lnTo>
                      <a:pt x="97" y="0"/>
                    </a:lnTo>
                    <a:lnTo>
                      <a:pt x="97" y="0"/>
                    </a:lnTo>
                    <a:lnTo>
                      <a:pt x="105" y="8"/>
                    </a:lnTo>
                    <a:lnTo>
                      <a:pt x="105" y="8"/>
                    </a:lnTo>
                    <a:lnTo>
                      <a:pt x="105" y="0"/>
                    </a:lnTo>
                    <a:lnTo>
                      <a:pt x="105" y="8"/>
                    </a:lnTo>
                    <a:lnTo>
                      <a:pt x="112" y="0"/>
                    </a:lnTo>
                    <a:lnTo>
                      <a:pt x="112" y="8"/>
                    </a:lnTo>
                    <a:lnTo>
                      <a:pt x="112" y="0"/>
                    </a:lnTo>
                    <a:lnTo>
                      <a:pt x="112" y="8"/>
                    </a:lnTo>
                    <a:lnTo>
                      <a:pt x="120" y="0"/>
                    </a:lnTo>
                    <a:lnTo>
                      <a:pt x="120" y="8"/>
                    </a:lnTo>
                    <a:lnTo>
                      <a:pt x="120" y="0"/>
                    </a:lnTo>
                    <a:lnTo>
                      <a:pt x="120" y="0"/>
                    </a:lnTo>
                    <a:lnTo>
                      <a:pt x="127" y="8"/>
                    </a:lnTo>
                    <a:lnTo>
                      <a:pt x="127" y="8"/>
                    </a:lnTo>
                    <a:lnTo>
                      <a:pt x="127" y="0"/>
                    </a:lnTo>
                    <a:lnTo>
                      <a:pt x="127" y="0"/>
                    </a:lnTo>
                    <a:lnTo>
                      <a:pt x="135" y="8"/>
                    </a:lnTo>
                    <a:lnTo>
                      <a:pt x="135" y="8"/>
                    </a:lnTo>
                    <a:lnTo>
                      <a:pt x="135" y="0"/>
                    </a:lnTo>
                    <a:lnTo>
                      <a:pt x="135" y="0"/>
                    </a:lnTo>
                    <a:lnTo>
                      <a:pt x="142" y="8"/>
                    </a:lnTo>
                    <a:lnTo>
                      <a:pt x="142" y="8"/>
                    </a:lnTo>
                    <a:lnTo>
                      <a:pt x="142" y="0"/>
                    </a:lnTo>
                    <a:lnTo>
                      <a:pt x="142" y="0"/>
                    </a:lnTo>
                    <a:lnTo>
                      <a:pt x="150" y="8"/>
                    </a:lnTo>
                    <a:lnTo>
                      <a:pt x="150" y="8"/>
                    </a:lnTo>
                    <a:lnTo>
                      <a:pt x="150" y="0"/>
                    </a:lnTo>
                    <a:lnTo>
                      <a:pt x="150" y="8"/>
                    </a:lnTo>
                    <a:lnTo>
                      <a:pt x="157" y="0"/>
                    </a:lnTo>
                    <a:lnTo>
                      <a:pt x="157" y="8"/>
                    </a:lnTo>
                    <a:lnTo>
                      <a:pt x="157" y="0"/>
                    </a:lnTo>
                    <a:lnTo>
                      <a:pt x="157" y="8"/>
                    </a:lnTo>
                    <a:lnTo>
                      <a:pt x="165" y="0"/>
                    </a:lnTo>
                    <a:lnTo>
                      <a:pt x="165" y="8"/>
                    </a:lnTo>
                    <a:lnTo>
                      <a:pt x="165" y="0"/>
                    </a:lnTo>
                    <a:lnTo>
                      <a:pt x="165" y="0"/>
                    </a:lnTo>
                    <a:lnTo>
                      <a:pt x="172" y="8"/>
                    </a:lnTo>
                    <a:lnTo>
                      <a:pt x="172" y="8"/>
                    </a:lnTo>
                    <a:lnTo>
                      <a:pt x="172" y="0"/>
                    </a:lnTo>
                    <a:lnTo>
                      <a:pt x="172" y="8"/>
                    </a:lnTo>
                    <a:lnTo>
                      <a:pt x="180" y="0"/>
                    </a:lnTo>
                    <a:lnTo>
                      <a:pt x="180" y="8"/>
                    </a:lnTo>
                    <a:lnTo>
                      <a:pt x="180" y="0"/>
                    </a:lnTo>
                    <a:lnTo>
                      <a:pt x="180" y="0"/>
                    </a:lnTo>
                    <a:lnTo>
                      <a:pt x="187" y="8"/>
                    </a:lnTo>
                    <a:lnTo>
                      <a:pt x="187" y="8"/>
                    </a:lnTo>
                    <a:lnTo>
                      <a:pt x="187" y="0"/>
                    </a:lnTo>
                    <a:lnTo>
                      <a:pt x="187" y="0"/>
                    </a:lnTo>
                    <a:lnTo>
                      <a:pt x="195" y="8"/>
                    </a:lnTo>
                    <a:lnTo>
                      <a:pt x="195" y="8"/>
                    </a:lnTo>
                    <a:lnTo>
                      <a:pt x="195" y="0"/>
                    </a:lnTo>
                    <a:lnTo>
                      <a:pt x="195" y="0"/>
                    </a:lnTo>
                    <a:lnTo>
                      <a:pt x="202" y="8"/>
                    </a:lnTo>
                    <a:lnTo>
                      <a:pt x="202" y="8"/>
                    </a:lnTo>
                    <a:lnTo>
                      <a:pt x="202" y="0"/>
                    </a:lnTo>
                    <a:lnTo>
                      <a:pt x="202" y="8"/>
                    </a:lnTo>
                    <a:lnTo>
                      <a:pt x="210" y="0"/>
                    </a:lnTo>
                    <a:lnTo>
                      <a:pt x="210" y="8"/>
                    </a:lnTo>
                    <a:lnTo>
                      <a:pt x="210" y="0"/>
                    </a:lnTo>
                    <a:lnTo>
                      <a:pt x="210" y="0"/>
                    </a:lnTo>
                    <a:lnTo>
                      <a:pt x="217" y="8"/>
                    </a:lnTo>
                    <a:lnTo>
                      <a:pt x="217" y="8"/>
                    </a:lnTo>
                    <a:lnTo>
                      <a:pt x="217" y="0"/>
                    </a:lnTo>
                    <a:lnTo>
                      <a:pt x="217" y="8"/>
                    </a:lnTo>
                    <a:lnTo>
                      <a:pt x="225" y="0"/>
                    </a:lnTo>
                    <a:lnTo>
                      <a:pt x="225" y="8"/>
                    </a:lnTo>
                    <a:lnTo>
                      <a:pt x="225" y="0"/>
                    </a:lnTo>
                    <a:lnTo>
                      <a:pt x="225" y="8"/>
                    </a:lnTo>
                    <a:lnTo>
                      <a:pt x="232" y="0"/>
                    </a:lnTo>
                    <a:lnTo>
                      <a:pt x="232" y="8"/>
                    </a:lnTo>
                    <a:lnTo>
                      <a:pt x="232" y="0"/>
                    </a:lnTo>
                    <a:lnTo>
                      <a:pt x="232" y="0"/>
                    </a:lnTo>
                    <a:lnTo>
                      <a:pt x="24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8" name="Freeform 154"/>
              <p:cNvSpPr>
                <a:spLocks/>
              </p:cNvSpPr>
              <p:nvPr/>
            </p:nvSpPr>
            <p:spPr bwMode="auto">
              <a:xfrm>
                <a:off x="1458" y="2674"/>
                <a:ext cx="152" cy="22"/>
              </a:xfrm>
              <a:custGeom>
                <a:avLst/>
                <a:gdLst>
                  <a:gd name="T0" fmla="*/ 0 w 225"/>
                  <a:gd name="T1" fmla="*/ 15 h 22"/>
                  <a:gd name="T2" fmla="*/ 0 w 225"/>
                  <a:gd name="T3" fmla="*/ 15 h 22"/>
                  <a:gd name="T4" fmla="*/ 7 w 225"/>
                  <a:gd name="T5" fmla="*/ 15 h 22"/>
                  <a:gd name="T6" fmla="*/ 7 w 225"/>
                  <a:gd name="T7" fmla="*/ 15 h 22"/>
                  <a:gd name="T8" fmla="*/ 15 w 225"/>
                  <a:gd name="T9" fmla="*/ 15 h 22"/>
                  <a:gd name="T10" fmla="*/ 15 w 225"/>
                  <a:gd name="T11" fmla="*/ 7 h 22"/>
                  <a:gd name="T12" fmla="*/ 22 w 225"/>
                  <a:gd name="T13" fmla="*/ 15 h 22"/>
                  <a:gd name="T14" fmla="*/ 22 w 225"/>
                  <a:gd name="T15" fmla="*/ 7 h 22"/>
                  <a:gd name="T16" fmla="*/ 30 w 225"/>
                  <a:gd name="T17" fmla="*/ 15 h 22"/>
                  <a:gd name="T18" fmla="*/ 30 w 225"/>
                  <a:gd name="T19" fmla="*/ 15 h 22"/>
                  <a:gd name="T20" fmla="*/ 37 w 225"/>
                  <a:gd name="T21" fmla="*/ 15 h 22"/>
                  <a:gd name="T22" fmla="*/ 37 w 225"/>
                  <a:gd name="T23" fmla="*/ 7 h 22"/>
                  <a:gd name="T24" fmla="*/ 45 w 225"/>
                  <a:gd name="T25" fmla="*/ 15 h 22"/>
                  <a:gd name="T26" fmla="*/ 45 w 225"/>
                  <a:gd name="T27" fmla="*/ 7 h 22"/>
                  <a:gd name="T28" fmla="*/ 52 w 225"/>
                  <a:gd name="T29" fmla="*/ 22 h 22"/>
                  <a:gd name="T30" fmla="*/ 52 w 225"/>
                  <a:gd name="T31" fmla="*/ 15 h 22"/>
                  <a:gd name="T32" fmla="*/ 60 w 225"/>
                  <a:gd name="T33" fmla="*/ 15 h 22"/>
                  <a:gd name="T34" fmla="*/ 67 w 225"/>
                  <a:gd name="T35" fmla="*/ 15 h 22"/>
                  <a:gd name="T36" fmla="*/ 67 w 225"/>
                  <a:gd name="T37" fmla="*/ 7 h 22"/>
                  <a:gd name="T38" fmla="*/ 75 w 225"/>
                  <a:gd name="T39" fmla="*/ 15 h 22"/>
                  <a:gd name="T40" fmla="*/ 75 w 225"/>
                  <a:gd name="T41" fmla="*/ 15 h 22"/>
                  <a:gd name="T42" fmla="*/ 82 w 225"/>
                  <a:gd name="T43" fmla="*/ 15 h 22"/>
                  <a:gd name="T44" fmla="*/ 82 w 225"/>
                  <a:gd name="T45" fmla="*/ 7 h 22"/>
                  <a:gd name="T46" fmla="*/ 90 w 225"/>
                  <a:gd name="T47" fmla="*/ 15 h 22"/>
                  <a:gd name="T48" fmla="*/ 90 w 225"/>
                  <a:gd name="T49" fmla="*/ 15 h 22"/>
                  <a:gd name="T50" fmla="*/ 97 w 225"/>
                  <a:gd name="T51" fmla="*/ 15 h 22"/>
                  <a:gd name="T52" fmla="*/ 97 w 225"/>
                  <a:gd name="T53" fmla="*/ 15 h 22"/>
                  <a:gd name="T54" fmla="*/ 105 w 225"/>
                  <a:gd name="T55" fmla="*/ 15 h 22"/>
                  <a:gd name="T56" fmla="*/ 105 w 225"/>
                  <a:gd name="T57" fmla="*/ 15 h 22"/>
                  <a:gd name="T58" fmla="*/ 112 w 225"/>
                  <a:gd name="T59" fmla="*/ 15 h 22"/>
                  <a:gd name="T60" fmla="*/ 112 w 225"/>
                  <a:gd name="T61" fmla="*/ 7 h 22"/>
                  <a:gd name="T62" fmla="*/ 120 w 225"/>
                  <a:gd name="T63" fmla="*/ 15 h 22"/>
                  <a:gd name="T64" fmla="*/ 120 w 225"/>
                  <a:gd name="T65" fmla="*/ 15 h 22"/>
                  <a:gd name="T66" fmla="*/ 127 w 225"/>
                  <a:gd name="T67" fmla="*/ 15 h 22"/>
                  <a:gd name="T68" fmla="*/ 127 w 225"/>
                  <a:gd name="T69" fmla="*/ 7 h 22"/>
                  <a:gd name="T70" fmla="*/ 135 w 225"/>
                  <a:gd name="T71" fmla="*/ 15 h 22"/>
                  <a:gd name="T72" fmla="*/ 135 w 225"/>
                  <a:gd name="T73" fmla="*/ 7 h 22"/>
                  <a:gd name="T74" fmla="*/ 142 w 225"/>
                  <a:gd name="T75" fmla="*/ 15 h 22"/>
                  <a:gd name="T76" fmla="*/ 142 w 225"/>
                  <a:gd name="T77" fmla="*/ 7 h 22"/>
                  <a:gd name="T78" fmla="*/ 150 w 225"/>
                  <a:gd name="T79" fmla="*/ 15 h 22"/>
                  <a:gd name="T80" fmla="*/ 150 w 225"/>
                  <a:gd name="T81" fmla="*/ 7 h 22"/>
                  <a:gd name="T82" fmla="*/ 157 w 225"/>
                  <a:gd name="T83" fmla="*/ 15 h 22"/>
                  <a:gd name="T84" fmla="*/ 157 w 225"/>
                  <a:gd name="T85" fmla="*/ 15 h 22"/>
                  <a:gd name="T86" fmla="*/ 165 w 225"/>
                  <a:gd name="T87" fmla="*/ 22 h 22"/>
                  <a:gd name="T88" fmla="*/ 165 w 225"/>
                  <a:gd name="T89" fmla="*/ 7 h 22"/>
                  <a:gd name="T90" fmla="*/ 172 w 225"/>
                  <a:gd name="T91" fmla="*/ 15 h 22"/>
                  <a:gd name="T92" fmla="*/ 172 w 225"/>
                  <a:gd name="T93" fmla="*/ 7 h 22"/>
                  <a:gd name="T94" fmla="*/ 180 w 225"/>
                  <a:gd name="T95" fmla="*/ 15 h 22"/>
                  <a:gd name="T96" fmla="*/ 180 w 225"/>
                  <a:gd name="T97" fmla="*/ 7 h 22"/>
                  <a:gd name="T98" fmla="*/ 187 w 225"/>
                  <a:gd name="T99" fmla="*/ 15 h 22"/>
                  <a:gd name="T100" fmla="*/ 187 w 225"/>
                  <a:gd name="T101" fmla="*/ 15 h 22"/>
                  <a:gd name="T102" fmla="*/ 195 w 225"/>
                  <a:gd name="T103" fmla="*/ 15 h 22"/>
                  <a:gd name="T104" fmla="*/ 195 w 225"/>
                  <a:gd name="T105" fmla="*/ 7 h 22"/>
                  <a:gd name="T106" fmla="*/ 202 w 225"/>
                  <a:gd name="T107" fmla="*/ 15 h 22"/>
                  <a:gd name="T108" fmla="*/ 202 w 225"/>
                  <a:gd name="T109" fmla="*/ 7 h 22"/>
                  <a:gd name="T110" fmla="*/ 210 w 225"/>
                  <a:gd name="T111" fmla="*/ 15 h 22"/>
                  <a:gd name="T112" fmla="*/ 210 w 225"/>
                  <a:gd name="T113" fmla="*/ 7 h 22"/>
                  <a:gd name="T114" fmla="*/ 217 w 225"/>
                  <a:gd name="T115" fmla="*/ 15 h 22"/>
                  <a:gd name="T116" fmla="*/ 217 w 225"/>
                  <a:gd name="T11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22">
                    <a:moveTo>
                      <a:pt x="0" y="15"/>
                    </a:moveTo>
                    <a:lnTo>
                      <a:pt x="0" y="15"/>
                    </a:lnTo>
                    <a:lnTo>
                      <a:pt x="0" y="7"/>
                    </a:lnTo>
                    <a:lnTo>
                      <a:pt x="0" y="15"/>
                    </a:lnTo>
                    <a:lnTo>
                      <a:pt x="7" y="7"/>
                    </a:lnTo>
                    <a:lnTo>
                      <a:pt x="7" y="15"/>
                    </a:lnTo>
                    <a:lnTo>
                      <a:pt x="7" y="7"/>
                    </a:lnTo>
                    <a:lnTo>
                      <a:pt x="7" y="15"/>
                    </a:lnTo>
                    <a:lnTo>
                      <a:pt x="15" y="7"/>
                    </a:lnTo>
                    <a:lnTo>
                      <a:pt x="15" y="15"/>
                    </a:lnTo>
                    <a:lnTo>
                      <a:pt x="15" y="7"/>
                    </a:lnTo>
                    <a:lnTo>
                      <a:pt x="15" y="7"/>
                    </a:lnTo>
                    <a:lnTo>
                      <a:pt x="22" y="15"/>
                    </a:lnTo>
                    <a:lnTo>
                      <a:pt x="22" y="15"/>
                    </a:lnTo>
                    <a:lnTo>
                      <a:pt x="22" y="7"/>
                    </a:lnTo>
                    <a:lnTo>
                      <a:pt x="22" y="7"/>
                    </a:lnTo>
                    <a:lnTo>
                      <a:pt x="30" y="15"/>
                    </a:lnTo>
                    <a:lnTo>
                      <a:pt x="30" y="15"/>
                    </a:lnTo>
                    <a:lnTo>
                      <a:pt x="30" y="7"/>
                    </a:lnTo>
                    <a:lnTo>
                      <a:pt x="30" y="15"/>
                    </a:lnTo>
                    <a:lnTo>
                      <a:pt x="37" y="7"/>
                    </a:lnTo>
                    <a:lnTo>
                      <a:pt x="37" y="15"/>
                    </a:lnTo>
                    <a:lnTo>
                      <a:pt x="37" y="7"/>
                    </a:lnTo>
                    <a:lnTo>
                      <a:pt x="37" y="7"/>
                    </a:lnTo>
                    <a:lnTo>
                      <a:pt x="45" y="15"/>
                    </a:lnTo>
                    <a:lnTo>
                      <a:pt x="45" y="15"/>
                    </a:lnTo>
                    <a:lnTo>
                      <a:pt x="45" y="7"/>
                    </a:lnTo>
                    <a:lnTo>
                      <a:pt x="45" y="7"/>
                    </a:lnTo>
                    <a:lnTo>
                      <a:pt x="52" y="15"/>
                    </a:lnTo>
                    <a:lnTo>
                      <a:pt x="52" y="22"/>
                    </a:lnTo>
                    <a:lnTo>
                      <a:pt x="52" y="7"/>
                    </a:lnTo>
                    <a:lnTo>
                      <a:pt x="52" y="15"/>
                    </a:lnTo>
                    <a:lnTo>
                      <a:pt x="60" y="7"/>
                    </a:lnTo>
                    <a:lnTo>
                      <a:pt x="60" y="15"/>
                    </a:lnTo>
                    <a:lnTo>
                      <a:pt x="60" y="7"/>
                    </a:lnTo>
                    <a:lnTo>
                      <a:pt x="67" y="15"/>
                    </a:lnTo>
                    <a:lnTo>
                      <a:pt x="67" y="15"/>
                    </a:lnTo>
                    <a:lnTo>
                      <a:pt x="67" y="7"/>
                    </a:lnTo>
                    <a:lnTo>
                      <a:pt x="67" y="7"/>
                    </a:lnTo>
                    <a:lnTo>
                      <a:pt x="75" y="15"/>
                    </a:lnTo>
                    <a:lnTo>
                      <a:pt x="75" y="7"/>
                    </a:lnTo>
                    <a:lnTo>
                      <a:pt x="75" y="15"/>
                    </a:lnTo>
                    <a:lnTo>
                      <a:pt x="82" y="7"/>
                    </a:lnTo>
                    <a:lnTo>
                      <a:pt x="82" y="15"/>
                    </a:lnTo>
                    <a:lnTo>
                      <a:pt x="82" y="7"/>
                    </a:lnTo>
                    <a:lnTo>
                      <a:pt x="82" y="7"/>
                    </a:lnTo>
                    <a:lnTo>
                      <a:pt x="90" y="15"/>
                    </a:lnTo>
                    <a:lnTo>
                      <a:pt x="90" y="15"/>
                    </a:lnTo>
                    <a:lnTo>
                      <a:pt x="90" y="7"/>
                    </a:lnTo>
                    <a:lnTo>
                      <a:pt x="90" y="15"/>
                    </a:lnTo>
                    <a:lnTo>
                      <a:pt x="97" y="7"/>
                    </a:lnTo>
                    <a:lnTo>
                      <a:pt x="97" y="15"/>
                    </a:lnTo>
                    <a:lnTo>
                      <a:pt x="97" y="7"/>
                    </a:lnTo>
                    <a:lnTo>
                      <a:pt x="97" y="15"/>
                    </a:lnTo>
                    <a:lnTo>
                      <a:pt x="105" y="7"/>
                    </a:lnTo>
                    <a:lnTo>
                      <a:pt x="105" y="15"/>
                    </a:lnTo>
                    <a:lnTo>
                      <a:pt x="105" y="7"/>
                    </a:lnTo>
                    <a:lnTo>
                      <a:pt x="105" y="15"/>
                    </a:lnTo>
                    <a:lnTo>
                      <a:pt x="112" y="7"/>
                    </a:lnTo>
                    <a:lnTo>
                      <a:pt x="112" y="15"/>
                    </a:lnTo>
                    <a:lnTo>
                      <a:pt x="112" y="7"/>
                    </a:lnTo>
                    <a:lnTo>
                      <a:pt x="112" y="7"/>
                    </a:lnTo>
                    <a:lnTo>
                      <a:pt x="120" y="15"/>
                    </a:lnTo>
                    <a:lnTo>
                      <a:pt x="120" y="15"/>
                    </a:lnTo>
                    <a:lnTo>
                      <a:pt x="120" y="7"/>
                    </a:lnTo>
                    <a:lnTo>
                      <a:pt x="120" y="15"/>
                    </a:lnTo>
                    <a:lnTo>
                      <a:pt x="127" y="7"/>
                    </a:lnTo>
                    <a:lnTo>
                      <a:pt x="127" y="15"/>
                    </a:lnTo>
                    <a:lnTo>
                      <a:pt x="127" y="7"/>
                    </a:lnTo>
                    <a:lnTo>
                      <a:pt x="127" y="7"/>
                    </a:lnTo>
                    <a:lnTo>
                      <a:pt x="135" y="15"/>
                    </a:lnTo>
                    <a:lnTo>
                      <a:pt x="135" y="15"/>
                    </a:lnTo>
                    <a:lnTo>
                      <a:pt x="135" y="7"/>
                    </a:lnTo>
                    <a:lnTo>
                      <a:pt x="135" y="7"/>
                    </a:lnTo>
                    <a:lnTo>
                      <a:pt x="142" y="15"/>
                    </a:lnTo>
                    <a:lnTo>
                      <a:pt x="142" y="15"/>
                    </a:lnTo>
                    <a:lnTo>
                      <a:pt x="142" y="7"/>
                    </a:lnTo>
                    <a:lnTo>
                      <a:pt x="142" y="7"/>
                    </a:lnTo>
                    <a:lnTo>
                      <a:pt x="150" y="15"/>
                    </a:lnTo>
                    <a:lnTo>
                      <a:pt x="150" y="15"/>
                    </a:lnTo>
                    <a:lnTo>
                      <a:pt x="150" y="7"/>
                    </a:lnTo>
                    <a:lnTo>
                      <a:pt x="150" y="7"/>
                    </a:lnTo>
                    <a:lnTo>
                      <a:pt x="157" y="15"/>
                    </a:lnTo>
                    <a:lnTo>
                      <a:pt x="157" y="15"/>
                    </a:lnTo>
                    <a:lnTo>
                      <a:pt x="157" y="7"/>
                    </a:lnTo>
                    <a:lnTo>
                      <a:pt x="157" y="15"/>
                    </a:lnTo>
                    <a:lnTo>
                      <a:pt x="165" y="7"/>
                    </a:lnTo>
                    <a:lnTo>
                      <a:pt x="165" y="22"/>
                    </a:lnTo>
                    <a:lnTo>
                      <a:pt x="165" y="0"/>
                    </a:lnTo>
                    <a:lnTo>
                      <a:pt x="165" y="7"/>
                    </a:lnTo>
                    <a:lnTo>
                      <a:pt x="172" y="15"/>
                    </a:lnTo>
                    <a:lnTo>
                      <a:pt x="172" y="15"/>
                    </a:lnTo>
                    <a:lnTo>
                      <a:pt x="172" y="7"/>
                    </a:lnTo>
                    <a:lnTo>
                      <a:pt x="172" y="7"/>
                    </a:lnTo>
                    <a:lnTo>
                      <a:pt x="180" y="15"/>
                    </a:lnTo>
                    <a:lnTo>
                      <a:pt x="180" y="15"/>
                    </a:lnTo>
                    <a:lnTo>
                      <a:pt x="180" y="7"/>
                    </a:lnTo>
                    <a:lnTo>
                      <a:pt x="180" y="7"/>
                    </a:lnTo>
                    <a:lnTo>
                      <a:pt x="187" y="15"/>
                    </a:lnTo>
                    <a:lnTo>
                      <a:pt x="187" y="15"/>
                    </a:lnTo>
                    <a:lnTo>
                      <a:pt x="187" y="7"/>
                    </a:lnTo>
                    <a:lnTo>
                      <a:pt x="187" y="15"/>
                    </a:lnTo>
                    <a:lnTo>
                      <a:pt x="195" y="7"/>
                    </a:lnTo>
                    <a:lnTo>
                      <a:pt x="195" y="15"/>
                    </a:lnTo>
                    <a:lnTo>
                      <a:pt x="195" y="7"/>
                    </a:lnTo>
                    <a:lnTo>
                      <a:pt x="195" y="7"/>
                    </a:lnTo>
                    <a:lnTo>
                      <a:pt x="202" y="15"/>
                    </a:lnTo>
                    <a:lnTo>
                      <a:pt x="202" y="15"/>
                    </a:lnTo>
                    <a:lnTo>
                      <a:pt x="202" y="7"/>
                    </a:lnTo>
                    <a:lnTo>
                      <a:pt x="202" y="7"/>
                    </a:lnTo>
                    <a:lnTo>
                      <a:pt x="210" y="15"/>
                    </a:lnTo>
                    <a:lnTo>
                      <a:pt x="210" y="15"/>
                    </a:lnTo>
                    <a:lnTo>
                      <a:pt x="210" y="7"/>
                    </a:lnTo>
                    <a:lnTo>
                      <a:pt x="210" y="7"/>
                    </a:lnTo>
                    <a:lnTo>
                      <a:pt x="217" y="15"/>
                    </a:lnTo>
                    <a:lnTo>
                      <a:pt x="217" y="15"/>
                    </a:lnTo>
                    <a:lnTo>
                      <a:pt x="217" y="7"/>
                    </a:lnTo>
                    <a:lnTo>
                      <a:pt x="217" y="7"/>
                    </a:lnTo>
                    <a:lnTo>
                      <a:pt x="22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79" name="Freeform 155"/>
              <p:cNvSpPr>
                <a:spLocks/>
              </p:cNvSpPr>
              <p:nvPr/>
            </p:nvSpPr>
            <p:spPr bwMode="auto">
              <a:xfrm>
                <a:off x="314" y="2749"/>
                <a:ext cx="388" cy="30"/>
              </a:xfrm>
              <a:custGeom>
                <a:avLst/>
                <a:gdLst>
                  <a:gd name="T0" fmla="*/ 15 w 578"/>
                  <a:gd name="T1" fmla="*/ 15 h 30"/>
                  <a:gd name="T2" fmla="*/ 38 w 578"/>
                  <a:gd name="T3" fmla="*/ 15 h 30"/>
                  <a:gd name="T4" fmla="*/ 53 w 578"/>
                  <a:gd name="T5" fmla="*/ 30 h 30"/>
                  <a:gd name="T6" fmla="*/ 60 w 578"/>
                  <a:gd name="T7" fmla="*/ 15 h 30"/>
                  <a:gd name="T8" fmla="*/ 75 w 578"/>
                  <a:gd name="T9" fmla="*/ 15 h 30"/>
                  <a:gd name="T10" fmla="*/ 98 w 578"/>
                  <a:gd name="T11" fmla="*/ 15 h 30"/>
                  <a:gd name="T12" fmla="*/ 105 w 578"/>
                  <a:gd name="T13" fmla="*/ 15 h 30"/>
                  <a:gd name="T14" fmla="*/ 113 w 578"/>
                  <a:gd name="T15" fmla="*/ 15 h 30"/>
                  <a:gd name="T16" fmla="*/ 135 w 578"/>
                  <a:gd name="T17" fmla="*/ 15 h 30"/>
                  <a:gd name="T18" fmla="*/ 158 w 578"/>
                  <a:gd name="T19" fmla="*/ 15 h 30"/>
                  <a:gd name="T20" fmla="*/ 173 w 578"/>
                  <a:gd name="T21" fmla="*/ 22 h 30"/>
                  <a:gd name="T22" fmla="*/ 173 w 578"/>
                  <a:gd name="T23" fmla="*/ 15 h 30"/>
                  <a:gd name="T24" fmla="*/ 180 w 578"/>
                  <a:gd name="T25" fmla="*/ 0 h 30"/>
                  <a:gd name="T26" fmla="*/ 195 w 578"/>
                  <a:gd name="T27" fmla="*/ 15 h 30"/>
                  <a:gd name="T28" fmla="*/ 203 w 578"/>
                  <a:gd name="T29" fmla="*/ 15 h 30"/>
                  <a:gd name="T30" fmla="*/ 225 w 578"/>
                  <a:gd name="T31" fmla="*/ 15 h 30"/>
                  <a:gd name="T32" fmla="*/ 248 w 578"/>
                  <a:gd name="T33" fmla="*/ 15 h 30"/>
                  <a:gd name="T34" fmla="*/ 255 w 578"/>
                  <a:gd name="T35" fmla="*/ 7 h 30"/>
                  <a:gd name="T36" fmla="*/ 270 w 578"/>
                  <a:gd name="T37" fmla="*/ 15 h 30"/>
                  <a:gd name="T38" fmla="*/ 293 w 578"/>
                  <a:gd name="T39" fmla="*/ 15 h 30"/>
                  <a:gd name="T40" fmla="*/ 315 w 578"/>
                  <a:gd name="T41" fmla="*/ 15 h 30"/>
                  <a:gd name="T42" fmla="*/ 338 w 578"/>
                  <a:gd name="T43" fmla="*/ 15 h 30"/>
                  <a:gd name="T44" fmla="*/ 345 w 578"/>
                  <a:gd name="T45" fmla="*/ 15 h 30"/>
                  <a:gd name="T46" fmla="*/ 353 w 578"/>
                  <a:gd name="T47" fmla="*/ 15 h 30"/>
                  <a:gd name="T48" fmla="*/ 360 w 578"/>
                  <a:gd name="T49" fmla="*/ 15 h 30"/>
                  <a:gd name="T50" fmla="*/ 368 w 578"/>
                  <a:gd name="T51" fmla="*/ 15 h 30"/>
                  <a:gd name="T52" fmla="*/ 375 w 578"/>
                  <a:gd name="T53" fmla="*/ 15 h 30"/>
                  <a:gd name="T54" fmla="*/ 398 w 578"/>
                  <a:gd name="T55" fmla="*/ 15 h 30"/>
                  <a:gd name="T56" fmla="*/ 420 w 578"/>
                  <a:gd name="T57" fmla="*/ 15 h 30"/>
                  <a:gd name="T58" fmla="*/ 428 w 578"/>
                  <a:gd name="T59" fmla="*/ 15 h 30"/>
                  <a:gd name="T60" fmla="*/ 435 w 578"/>
                  <a:gd name="T61" fmla="*/ 7 h 30"/>
                  <a:gd name="T62" fmla="*/ 458 w 578"/>
                  <a:gd name="T63" fmla="*/ 15 h 30"/>
                  <a:gd name="T64" fmla="*/ 465 w 578"/>
                  <a:gd name="T65" fmla="*/ 15 h 30"/>
                  <a:gd name="T66" fmla="*/ 488 w 578"/>
                  <a:gd name="T67" fmla="*/ 15 h 30"/>
                  <a:gd name="T68" fmla="*/ 510 w 578"/>
                  <a:gd name="T69" fmla="*/ 22 h 30"/>
                  <a:gd name="T70" fmla="*/ 510 w 578"/>
                  <a:gd name="T71" fmla="*/ 15 h 30"/>
                  <a:gd name="T72" fmla="*/ 518 w 578"/>
                  <a:gd name="T73" fmla="*/ 7 h 30"/>
                  <a:gd name="T74" fmla="*/ 525 w 578"/>
                  <a:gd name="T75" fmla="*/ 7 h 30"/>
                  <a:gd name="T76" fmla="*/ 533 w 578"/>
                  <a:gd name="T77" fmla="*/ 22 h 30"/>
                  <a:gd name="T78" fmla="*/ 540 w 578"/>
                  <a:gd name="T79" fmla="*/ 22 h 30"/>
                  <a:gd name="T80" fmla="*/ 540 w 578"/>
                  <a:gd name="T81" fmla="*/ 15 h 30"/>
                  <a:gd name="T82" fmla="*/ 563 w 578"/>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8" h="30">
                    <a:moveTo>
                      <a:pt x="0" y="15"/>
                    </a:moveTo>
                    <a:lnTo>
                      <a:pt x="8" y="15"/>
                    </a:lnTo>
                    <a:lnTo>
                      <a:pt x="15" y="15"/>
                    </a:lnTo>
                    <a:lnTo>
                      <a:pt x="23" y="15"/>
                    </a:lnTo>
                    <a:lnTo>
                      <a:pt x="30" y="15"/>
                    </a:lnTo>
                    <a:lnTo>
                      <a:pt x="38" y="15"/>
                    </a:lnTo>
                    <a:lnTo>
                      <a:pt x="45" y="15"/>
                    </a:lnTo>
                    <a:lnTo>
                      <a:pt x="53" y="22"/>
                    </a:lnTo>
                    <a:lnTo>
                      <a:pt x="53" y="30"/>
                    </a:lnTo>
                    <a:lnTo>
                      <a:pt x="53" y="7"/>
                    </a:lnTo>
                    <a:lnTo>
                      <a:pt x="53" y="15"/>
                    </a:lnTo>
                    <a:lnTo>
                      <a:pt x="60" y="15"/>
                    </a:lnTo>
                    <a:lnTo>
                      <a:pt x="68" y="15"/>
                    </a:lnTo>
                    <a:lnTo>
                      <a:pt x="83" y="15"/>
                    </a:lnTo>
                    <a:lnTo>
                      <a:pt x="75" y="15"/>
                    </a:lnTo>
                    <a:lnTo>
                      <a:pt x="83" y="15"/>
                    </a:lnTo>
                    <a:lnTo>
                      <a:pt x="90" y="15"/>
                    </a:lnTo>
                    <a:lnTo>
                      <a:pt x="98" y="15"/>
                    </a:lnTo>
                    <a:lnTo>
                      <a:pt x="105" y="7"/>
                    </a:lnTo>
                    <a:lnTo>
                      <a:pt x="105" y="22"/>
                    </a:lnTo>
                    <a:lnTo>
                      <a:pt x="105" y="15"/>
                    </a:lnTo>
                    <a:lnTo>
                      <a:pt x="113" y="22"/>
                    </a:lnTo>
                    <a:lnTo>
                      <a:pt x="113" y="0"/>
                    </a:lnTo>
                    <a:lnTo>
                      <a:pt x="113" y="15"/>
                    </a:lnTo>
                    <a:lnTo>
                      <a:pt x="120" y="15"/>
                    </a:lnTo>
                    <a:lnTo>
                      <a:pt x="128" y="15"/>
                    </a:lnTo>
                    <a:lnTo>
                      <a:pt x="135" y="15"/>
                    </a:lnTo>
                    <a:lnTo>
                      <a:pt x="143" y="15"/>
                    </a:lnTo>
                    <a:lnTo>
                      <a:pt x="150" y="15"/>
                    </a:lnTo>
                    <a:lnTo>
                      <a:pt x="158" y="15"/>
                    </a:lnTo>
                    <a:lnTo>
                      <a:pt x="165" y="7"/>
                    </a:lnTo>
                    <a:lnTo>
                      <a:pt x="165" y="15"/>
                    </a:lnTo>
                    <a:lnTo>
                      <a:pt x="173" y="22"/>
                    </a:lnTo>
                    <a:lnTo>
                      <a:pt x="173" y="22"/>
                    </a:lnTo>
                    <a:lnTo>
                      <a:pt x="173" y="0"/>
                    </a:lnTo>
                    <a:lnTo>
                      <a:pt x="173" y="15"/>
                    </a:lnTo>
                    <a:lnTo>
                      <a:pt x="180" y="22"/>
                    </a:lnTo>
                    <a:lnTo>
                      <a:pt x="180" y="22"/>
                    </a:lnTo>
                    <a:lnTo>
                      <a:pt x="180" y="0"/>
                    </a:lnTo>
                    <a:lnTo>
                      <a:pt x="180" y="15"/>
                    </a:lnTo>
                    <a:lnTo>
                      <a:pt x="188" y="22"/>
                    </a:lnTo>
                    <a:lnTo>
                      <a:pt x="195" y="15"/>
                    </a:lnTo>
                    <a:lnTo>
                      <a:pt x="195" y="7"/>
                    </a:lnTo>
                    <a:lnTo>
                      <a:pt x="195" y="15"/>
                    </a:lnTo>
                    <a:lnTo>
                      <a:pt x="203" y="15"/>
                    </a:lnTo>
                    <a:lnTo>
                      <a:pt x="210" y="15"/>
                    </a:lnTo>
                    <a:lnTo>
                      <a:pt x="218" y="15"/>
                    </a:lnTo>
                    <a:lnTo>
                      <a:pt x="225" y="15"/>
                    </a:lnTo>
                    <a:lnTo>
                      <a:pt x="233" y="15"/>
                    </a:lnTo>
                    <a:lnTo>
                      <a:pt x="240" y="15"/>
                    </a:lnTo>
                    <a:lnTo>
                      <a:pt x="248" y="15"/>
                    </a:lnTo>
                    <a:lnTo>
                      <a:pt x="255" y="7"/>
                    </a:lnTo>
                    <a:lnTo>
                      <a:pt x="255" y="22"/>
                    </a:lnTo>
                    <a:lnTo>
                      <a:pt x="255" y="7"/>
                    </a:lnTo>
                    <a:lnTo>
                      <a:pt x="255" y="15"/>
                    </a:lnTo>
                    <a:lnTo>
                      <a:pt x="263" y="15"/>
                    </a:lnTo>
                    <a:lnTo>
                      <a:pt x="270" y="15"/>
                    </a:lnTo>
                    <a:lnTo>
                      <a:pt x="278" y="15"/>
                    </a:lnTo>
                    <a:lnTo>
                      <a:pt x="285" y="15"/>
                    </a:lnTo>
                    <a:lnTo>
                      <a:pt x="293" y="15"/>
                    </a:lnTo>
                    <a:lnTo>
                      <a:pt x="300" y="15"/>
                    </a:lnTo>
                    <a:lnTo>
                      <a:pt x="308" y="15"/>
                    </a:lnTo>
                    <a:lnTo>
                      <a:pt x="315" y="15"/>
                    </a:lnTo>
                    <a:lnTo>
                      <a:pt x="323" y="15"/>
                    </a:lnTo>
                    <a:lnTo>
                      <a:pt x="330" y="15"/>
                    </a:lnTo>
                    <a:lnTo>
                      <a:pt x="338" y="15"/>
                    </a:lnTo>
                    <a:lnTo>
                      <a:pt x="345" y="22"/>
                    </a:lnTo>
                    <a:lnTo>
                      <a:pt x="345" y="7"/>
                    </a:lnTo>
                    <a:lnTo>
                      <a:pt x="345" y="15"/>
                    </a:lnTo>
                    <a:lnTo>
                      <a:pt x="353" y="22"/>
                    </a:lnTo>
                    <a:lnTo>
                      <a:pt x="353" y="7"/>
                    </a:lnTo>
                    <a:lnTo>
                      <a:pt x="353" y="15"/>
                    </a:lnTo>
                    <a:lnTo>
                      <a:pt x="360" y="22"/>
                    </a:lnTo>
                    <a:lnTo>
                      <a:pt x="360" y="7"/>
                    </a:lnTo>
                    <a:lnTo>
                      <a:pt x="360" y="15"/>
                    </a:lnTo>
                    <a:lnTo>
                      <a:pt x="368" y="22"/>
                    </a:lnTo>
                    <a:lnTo>
                      <a:pt x="368" y="7"/>
                    </a:lnTo>
                    <a:lnTo>
                      <a:pt x="368" y="15"/>
                    </a:lnTo>
                    <a:lnTo>
                      <a:pt x="375" y="7"/>
                    </a:lnTo>
                    <a:lnTo>
                      <a:pt x="375" y="7"/>
                    </a:lnTo>
                    <a:lnTo>
                      <a:pt x="375" y="15"/>
                    </a:lnTo>
                    <a:lnTo>
                      <a:pt x="383" y="15"/>
                    </a:lnTo>
                    <a:lnTo>
                      <a:pt x="390" y="15"/>
                    </a:lnTo>
                    <a:lnTo>
                      <a:pt x="398" y="15"/>
                    </a:lnTo>
                    <a:lnTo>
                      <a:pt x="405" y="15"/>
                    </a:lnTo>
                    <a:lnTo>
                      <a:pt x="413" y="15"/>
                    </a:lnTo>
                    <a:lnTo>
                      <a:pt x="420" y="15"/>
                    </a:lnTo>
                    <a:lnTo>
                      <a:pt x="428" y="22"/>
                    </a:lnTo>
                    <a:lnTo>
                      <a:pt x="428" y="7"/>
                    </a:lnTo>
                    <a:lnTo>
                      <a:pt x="428" y="15"/>
                    </a:lnTo>
                    <a:lnTo>
                      <a:pt x="435" y="22"/>
                    </a:lnTo>
                    <a:lnTo>
                      <a:pt x="435" y="22"/>
                    </a:lnTo>
                    <a:lnTo>
                      <a:pt x="435" y="7"/>
                    </a:lnTo>
                    <a:lnTo>
                      <a:pt x="435" y="15"/>
                    </a:lnTo>
                    <a:lnTo>
                      <a:pt x="443" y="15"/>
                    </a:lnTo>
                    <a:lnTo>
                      <a:pt x="458" y="15"/>
                    </a:lnTo>
                    <a:lnTo>
                      <a:pt x="450" y="15"/>
                    </a:lnTo>
                    <a:lnTo>
                      <a:pt x="458" y="15"/>
                    </a:lnTo>
                    <a:lnTo>
                      <a:pt x="465" y="15"/>
                    </a:lnTo>
                    <a:lnTo>
                      <a:pt x="473" y="15"/>
                    </a:lnTo>
                    <a:lnTo>
                      <a:pt x="480" y="15"/>
                    </a:lnTo>
                    <a:lnTo>
                      <a:pt x="488" y="15"/>
                    </a:lnTo>
                    <a:lnTo>
                      <a:pt x="495" y="15"/>
                    </a:lnTo>
                    <a:lnTo>
                      <a:pt x="503" y="15"/>
                    </a:lnTo>
                    <a:lnTo>
                      <a:pt x="510" y="22"/>
                    </a:lnTo>
                    <a:lnTo>
                      <a:pt x="510" y="30"/>
                    </a:lnTo>
                    <a:lnTo>
                      <a:pt x="510" y="7"/>
                    </a:lnTo>
                    <a:lnTo>
                      <a:pt x="510" y="15"/>
                    </a:lnTo>
                    <a:lnTo>
                      <a:pt x="518" y="7"/>
                    </a:lnTo>
                    <a:lnTo>
                      <a:pt x="518" y="22"/>
                    </a:lnTo>
                    <a:lnTo>
                      <a:pt x="518" y="7"/>
                    </a:lnTo>
                    <a:lnTo>
                      <a:pt x="518" y="15"/>
                    </a:lnTo>
                    <a:lnTo>
                      <a:pt x="525" y="22"/>
                    </a:lnTo>
                    <a:lnTo>
                      <a:pt x="525" y="7"/>
                    </a:lnTo>
                    <a:lnTo>
                      <a:pt x="525" y="7"/>
                    </a:lnTo>
                    <a:lnTo>
                      <a:pt x="533" y="15"/>
                    </a:lnTo>
                    <a:lnTo>
                      <a:pt x="533" y="22"/>
                    </a:lnTo>
                    <a:lnTo>
                      <a:pt x="533" y="7"/>
                    </a:lnTo>
                    <a:lnTo>
                      <a:pt x="533" y="15"/>
                    </a:lnTo>
                    <a:lnTo>
                      <a:pt x="540" y="22"/>
                    </a:lnTo>
                    <a:lnTo>
                      <a:pt x="540" y="22"/>
                    </a:lnTo>
                    <a:lnTo>
                      <a:pt x="540" y="7"/>
                    </a:lnTo>
                    <a:lnTo>
                      <a:pt x="540" y="15"/>
                    </a:lnTo>
                    <a:lnTo>
                      <a:pt x="548" y="15"/>
                    </a:lnTo>
                    <a:lnTo>
                      <a:pt x="555" y="15"/>
                    </a:lnTo>
                    <a:lnTo>
                      <a:pt x="563" y="15"/>
                    </a:lnTo>
                    <a:lnTo>
                      <a:pt x="570" y="15"/>
                    </a:lnTo>
                    <a:lnTo>
                      <a:pt x="57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0" name="Freeform 156"/>
              <p:cNvSpPr>
                <a:spLocks/>
              </p:cNvSpPr>
              <p:nvPr/>
            </p:nvSpPr>
            <p:spPr bwMode="auto">
              <a:xfrm>
                <a:off x="702" y="2734"/>
                <a:ext cx="358" cy="52"/>
              </a:xfrm>
              <a:custGeom>
                <a:avLst/>
                <a:gdLst>
                  <a:gd name="T0" fmla="*/ 7 w 532"/>
                  <a:gd name="T1" fmla="*/ 52 h 52"/>
                  <a:gd name="T2" fmla="*/ 15 w 532"/>
                  <a:gd name="T3" fmla="*/ 30 h 52"/>
                  <a:gd name="T4" fmla="*/ 22 w 532"/>
                  <a:gd name="T5" fmla="*/ 15 h 52"/>
                  <a:gd name="T6" fmla="*/ 30 w 532"/>
                  <a:gd name="T7" fmla="*/ 37 h 52"/>
                  <a:gd name="T8" fmla="*/ 37 w 532"/>
                  <a:gd name="T9" fmla="*/ 22 h 52"/>
                  <a:gd name="T10" fmla="*/ 37 w 532"/>
                  <a:gd name="T11" fmla="*/ 30 h 52"/>
                  <a:gd name="T12" fmla="*/ 60 w 532"/>
                  <a:gd name="T13" fmla="*/ 37 h 52"/>
                  <a:gd name="T14" fmla="*/ 67 w 532"/>
                  <a:gd name="T15" fmla="*/ 37 h 52"/>
                  <a:gd name="T16" fmla="*/ 75 w 532"/>
                  <a:gd name="T17" fmla="*/ 37 h 52"/>
                  <a:gd name="T18" fmla="*/ 75 w 532"/>
                  <a:gd name="T19" fmla="*/ 30 h 52"/>
                  <a:gd name="T20" fmla="*/ 82 w 532"/>
                  <a:gd name="T21" fmla="*/ 22 h 52"/>
                  <a:gd name="T22" fmla="*/ 90 w 532"/>
                  <a:gd name="T23" fmla="*/ 37 h 52"/>
                  <a:gd name="T24" fmla="*/ 97 w 532"/>
                  <a:gd name="T25" fmla="*/ 30 h 52"/>
                  <a:gd name="T26" fmla="*/ 97 w 532"/>
                  <a:gd name="T27" fmla="*/ 30 h 52"/>
                  <a:gd name="T28" fmla="*/ 105 w 532"/>
                  <a:gd name="T29" fmla="*/ 30 h 52"/>
                  <a:gd name="T30" fmla="*/ 127 w 532"/>
                  <a:gd name="T31" fmla="*/ 30 h 52"/>
                  <a:gd name="T32" fmla="*/ 150 w 532"/>
                  <a:gd name="T33" fmla="*/ 30 h 52"/>
                  <a:gd name="T34" fmla="*/ 172 w 532"/>
                  <a:gd name="T35" fmla="*/ 30 h 52"/>
                  <a:gd name="T36" fmla="*/ 195 w 532"/>
                  <a:gd name="T37" fmla="*/ 30 h 52"/>
                  <a:gd name="T38" fmla="*/ 202 w 532"/>
                  <a:gd name="T39" fmla="*/ 30 h 52"/>
                  <a:gd name="T40" fmla="*/ 217 w 532"/>
                  <a:gd name="T41" fmla="*/ 22 h 52"/>
                  <a:gd name="T42" fmla="*/ 232 w 532"/>
                  <a:gd name="T43" fmla="*/ 30 h 52"/>
                  <a:gd name="T44" fmla="*/ 247 w 532"/>
                  <a:gd name="T45" fmla="*/ 30 h 52"/>
                  <a:gd name="T46" fmla="*/ 270 w 532"/>
                  <a:gd name="T47" fmla="*/ 30 h 52"/>
                  <a:gd name="T48" fmla="*/ 292 w 532"/>
                  <a:gd name="T49" fmla="*/ 30 h 52"/>
                  <a:gd name="T50" fmla="*/ 307 w 532"/>
                  <a:gd name="T51" fmla="*/ 37 h 52"/>
                  <a:gd name="T52" fmla="*/ 315 w 532"/>
                  <a:gd name="T53" fmla="*/ 37 h 52"/>
                  <a:gd name="T54" fmla="*/ 322 w 532"/>
                  <a:gd name="T55" fmla="*/ 30 h 52"/>
                  <a:gd name="T56" fmla="*/ 345 w 532"/>
                  <a:gd name="T57" fmla="*/ 30 h 52"/>
                  <a:gd name="T58" fmla="*/ 367 w 532"/>
                  <a:gd name="T59" fmla="*/ 22 h 52"/>
                  <a:gd name="T60" fmla="*/ 375 w 532"/>
                  <a:gd name="T61" fmla="*/ 30 h 52"/>
                  <a:gd name="T62" fmla="*/ 405 w 532"/>
                  <a:gd name="T63" fmla="*/ 30 h 52"/>
                  <a:gd name="T64" fmla="*/ 412 w 532"/>
                  <a:gd name="T65" fmla="*/ 30 h 52"/>
                  <a:gd name="T66" fmla="*/ 435 w 532"/>
                  <a:gd name="T67" fmla="*/ 30 h 52"/>
                  <a:gd name="T68" fmla="*/ 457 w 532"/>
                  <a:gd name="T69" fmla="*/ 30 h 52"/>
                  <a:gd name="T70" fmla="*/ 465 w 532"/>
                  <a:gd name="T71" fmla="*/ 22 h 52"/>
                  <a:gd name="T72" fmla="*/ 472 w 532"/>
                  <a:gd name="T73" fmla="*/ 37 h 52"/>
                  <a:gd name="T74" fmla="*/ 480 w 532"/>
                  <a:gd name="T75" fmla="*/ 30 h 52"/>
                  <a:gd name="T76" fmla="*/ 495 w 532"/>
                  <a:gd name="T77" fmla="*/ 37 h 52"/>
                  <a:gd name="T78" fmla="*/ 502 w 532"/>
                  <a:gd name="T79" fmla="*/ 37 h 52"/>
                  <a:gd name="T80" fmla="*/ 510 w 532"/>
                  <a:gd name="T81" fmla="*/ 37 h 52"/>
                  <a:gd name="T82" fmla="*/ 517 w 532"/>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2" h="52">
                    <a:moveTo>
                      <a:pt x="0" y="30"/>
                    </a:moveTo>
                    <a:lnTo>
                      <a:pt x="7" y="37"/>
                    </a:lnTo>
                    <a:lnTo>
                      <a:pt x="7" y="52"/>
                    </a:lnTo>
                    <a:lnTo>
                      <a:pt x="7" y="7"/>
                    </a:lnTo>
                    <a:lnTo>
                      <a:pt x="7" y="30"/>
                    </a:lnTo>
                    <a:lnTo>
                      <a:pt x="15" y="30"/>
                    </a:lnTo>
                    <a:lnTo>
                      <a:pt x="22" y="37"/>
                    </a:lnTo>
                    <a:lnTo>
                      <a:pt x="22" y="37"/>
                    </a:lnTo>
                    <a:lnTo>
                      <a:pt x="22" y="15"/>
                    </a:lnTo>
                    <a:lnTo>
                      <a:pt x="22" y="30"/>
                    </a:lnTo>
                    <a:lnTo>
                      <a:pt x="30" y="37"/>
                    </a:lnTo>
                    <a:lnTo>
                      <a:pt x="30" y="37"/>
                    </a:lnTo>
                    <a:lnTo>
                      <a:pt x="30" y="15"/>
                    </a:lnTo>
                    <a:lnTo>
                      <a:pt x="30" y="30"/>
                    </a:lnTo>
                    <a:lnTo>
                      <a:pt x="37" y="22"/>
                    </a:lnTo>
                    <a:lnTo>
                      <a:pt x="37" y="45"/>
                    </a:lnTo>
                    <a:lnTo>
                      <a:pt x="37" y="7"/>
                    </a:lnTo>
                    <a:lnTo>
                      <a:pt x="37" y="30"/>
                    </a:lnTo>
                    <a:lnTo>
                      <a:pt x="45" y="30"/>
                    </a:lnTo>
                    <a:lnTo>
                      <a:pt x="52" y="30"/>
                    </a:lnTo>
                    <a:lnTo>
                      <a:pt x="60" y="37"/>
                    </a:lnTo>
                    <a:lnTo>
                      <a:pt x="60" y="30"/>
                    </a:lnTo>
                    <a:lnTo>
                      <a:pt x="67" y="37"/>
                    </a:lnTo>
                    <a:lnTo>
                      <a:pt x="67" y="37"/>
                    </a:lnTo>
                    <a:lnTo>
                      <a:pt x="67" y="22"/>
                    </a:lnTo>
                    <a:lnTo>
                      <a:pt x="67" y="30"/>
                    </a:lnTo>
                    <a:lnTo>
                      <a:pt x="75" y="37"/>
                    </a:lnTo>
                    <a:lnTo>
                      <a:pt x="75" y="37"/>
                    </a:lnTo>
                    <a:lnTo>
                      <a:pt x="75" y="15"/>
                    </a:lnTo>
                    <a:lnTo>
                      <a:pt x="75" y="30"/>
                    </a:lnTo>
                    <a:lnTo>
                      <a:pt x="82" y="37"/>
                    </a:lnTo>
                    <a:lnTo>
                      <a:pt x="82" y="37"/>
                    </a:lnTo>
                    <a:lnTo>
                      <a:pt x="82" y="22"/>
                    </a:lnTo>
                    <a:lnTo>
                      <a:pt x="82" y="22"/>
                    </a:lnTo>
                    <a:lnTo>
                      <a:pt x="90" y="30"/>
                    </a:lnTo>
                    <a:lnTo>
                      <a:pt x="90" y="37"/>
                    </a:lnTo>
                    <a:lnTo>
                      <a:pt x="90" y="22"/>
                    </a:lnTo>
                    <a:lnTo>
                      <a:pt x="90" y="22"/>
                    </a:lnTo>
                    <a:lnTo>
                      <a:pt x="97" y="30"/>
                    </a:lnTo>
                    <a:lnTo>
                      <a:pt x="97" y="37"/>
                    </a:lnTo>
                    <a:lnTo>
                      <a:pt x="97" y="22"/>
                    </a:lnTo>
                    <a:lnTo>
                      <a:pt x="97" y="30"/>
                    </a:lnTo>
                    <a:lnTo>
                      <a:pt x="105" y="37"/>
                    </a:lnTo>
                    <a:lnTo>
                      <a:pt x="105" y="22"/>
                    </a:lnTo>
                    <a:lnTo>
                      <a:pt x="105" y="30"/>
                    </a:lnTo>
                    <a:lnTo>
                      <a:pt x="112" y="30"/>
                    </a:lnTo>
                    <a:lnTo>
                      <a:pt x="120" y="30"/>
                    </a:lnTo>
                    <a:lnTo>
                      <a:pt x="127" y="30"/>
                    </a:lnTo>
                    <a:lnTo>
                      <a:pt x="135" y="30"/>
                    </a:lnTo>
                    <a:lnTo>
                      <a:pt x="142" y="30"/>
                    </a:lnTo>
                    <a:lnTo>
                      <a:pt x="150" y="30"/>
                    </a:lnTo>
                    <a:lnTo>
                      <a:pt x="157" y="30"/>
                    </a:lnTo>
                    <a:lnTo>
                      <a:pt x="165" y="30"/>
                    </a:lnTo>
                    <a:lnTo>
                      <a:pt x="172" y="30"/>
                    </a:lnTo>
                    <a:lnTo>
                      <a:pt x="180" y="30"/>
                    </a:lnTo>
                    <a:lnTo>
                      <a:pt x="187" y="30"/>
                    </a:lnTo>
                    <a:lnTo>
                      <a:pt x="195" y="30"/>
                    </a:lnTo>
                    <a:lnTo>
                      <a:pt x="202" y="37"/>
                    </a:lnTo>
                    <a:lnTo>
                      <a:pt x="202" y="22"/>
                    </a:lnTo>
                    <a:lnTo>
                      <a:pt x="202" y="30"/>
                    </a:lnTo>
                    <a:lnTo>
                      <a:pt x="210" y="30"/>
                    </a:lnTo>
                    <a:lnTo>
                      <a:pt x="217" y="37"/>
                    </a:lnTo>
                    <a:lnTo>
                      <a:pt x="217" y="22"/>
                    </a:lnTo>
                    <a:lnTo>
                      <a:pt x="217" y="30"/>
                    </a:lnTo>
                    <a:lnTo>
                      <a:pt x="225" y="30"/>
                    </a:lnTo>
                    <a:lnTo>
                      <a:pt x="232" y="30"/>
                    </a:lnTo>
                    <a:lnTo>
                      <a:pt x="247" y="30"/>
                    </a:lnTo>
                    <a:lnTo>
                      <a:pt x="240" y="30"/>
                    </a:lnTo>
                    <a:lnTo>
                      <a:pt x="247" y="30"/>
                    </a:lnTo>
                    <a:lnTo>
                      <a:pt x="255" y="30"/>
                    </a:lnTo>
                    <a:lnTo>
                      <a:pt x="262" y="30"/>
                    </a:lnTo>
                    <a:lnTo>
                      <a:pt x="270" y="30"/>
                    </a:lnTo>
                    <a:lnTo>
                      <a:pt x="277" y="30"/>
                    </a:lnTo>
                    <a:lnTo>
                      <a:pt x="285" y="30"/>
                    </a:lnTo>
                    <a:lnTo>
                      <a:pt x="292" y="30"/>
                    </a:lnTo>
                    <a:lnTo>
                      <a:pt x="300" y="30"/>
                    </a:lnTo>
                    <a:lnTo>
                      <a:pt x="307" y="37"/>
                    </a:lnTo>
                    <a:lnTo>
                      <a:pt x="307" y="37"/>
                    </a:lnTo>
                    <a:lnTo>
                      <a:pt x="307" y="0"/>
                    </a:lnTo>
                    <a:lnTo>
                      <a:pt x="307" y="30"/>
                    </a:lnTo>
                    <a:lnTo>
                      <a:pt x="315" y="37"/>
                    </a:lnTo>
                    <a:lnTo>
                      <a:pt x="315" y="22"/>
                    </a:lnTo>
                    <a:lnTo>
                      <a:pt x="315" y="30"/>
                    </a:lnTo>
                    <a:lnTo>
                      <a:pt x="322" y="30"/>
                    </a:lnTo>
                    <a:lnTo>
                      <a:pt x="330" y="30"/>
                    </a:lnTo>
                    <a:lnTo>
                      <a:pt x="337" y="30"/>
                    </a:lnTo>
                    <a:lnTo>
                      <a:pt x="345" y="30"/>
                    </a:lnTo>
                    <a:lnTo>
                      <a:pt x="352" y="30"/>
                    </a:lnTo>
                    <a:lnTo>
                      <a:pt x="360" y="30"/>
                    </a:lnTo>
                    <a:lnTo>
                      <a:pt x="367" y="22"/>
                    </a:lnTo>
                    <a:lnTo>
                      <a:pt x="367" y="37"/>
                    </a:lnTo>
                    <a:lnTo>
                      <a:pt x="367" y="30"/>
                    </a:lnTo>
                    <a:lnTo>
                      <a:pt x="375" y="30"/>
                    </a:lnTo>
                    <a:lnTo>
                      <a:pt x="382" y="30"/>
                    </a:lnTo>
                    <a:lnTo>
                      <a:pt x="390" y="30"/>
                    </a:lnTo>
                    <a:lnTo>
                      <a:pt x="405" y="30"/>
                    </a:lnTo>
                    <a:lnTo>
                      <a:pt x="397" y="30"/>
                    </a:lnTo>
                    <a:lnTo>
                      <a:pt x="405" y="30"/>
                    </a:lnTo>
                    <a:lnTo>
                      <a:pt x="412" y="30"/>
                    </a:lnTo>
                    <a:lnTo>
                      <a:pt x="420" y="30"/>
                    </a:lnTo>
                    <a:lnTo>
                      <a:pt x="427" y="30"/>
                    </a:lnTo>
                    <a:lnTo>
                      <a:pt x="435" y="30"/>
                    </a:lnTo>
                    <a:lnTo>
                      <a:pt x="442" y="30"/>
                    </a:lnTo>
                    <a:lnTo>
                      <a:pt x="450" y="30"/>
                    </a:lnTo>
                    <a:lnTo>
                      <a:pt x="457" y="30"/>
                    </a:lnTo>
                    <a:lnTo>
                      <a:pt x="465" y="37"/>
                    </a:lnTo>
                    <a:lnTo>
                      <a:pt x="465" y="37"/>
                    </a:lnTo>
                    <a:lnTo>
                      <a:pt x="465" y="22"/>
                    </a:lnTo>
                    <a:lnTo>
                      <a:pt x="465" y="30"/>
                    </a:lnTo>
                    <a:lnTo>
                      <a:pt x="472" y="22"/>
                    </a:lnTo>
                    <a:lnTo>
                      <a:pt x="472" y="37"/>
                    </a:lnTo>
                    <a:lnTo>
                      <a:pt x="472" y="22"/>
                    </a:lnTo>
                    <a:lnTo>
                      <a:pt x="472" y="30"/>
                    </a:lnTo>
                    <a:lnTo>
                      <a:pt x="480" y="30"/>
                    </a:lnTo>
                    <a:lnTo>
                      <a:pt x="487" y="30"/>
                    </a:lnTo>
                    <a:lnTo>
                      <a:pt x="495" y="37"/>
                    </a:lnTo>
                    <a:lnTo>
                      <a:pt x="495" y="37"/>
                    </a:lnTo>
                    <a:lnTo>
                      <a:pt x="495" y="22"/>
                    </a:lnTo>
                    <a:lnTo>
                      <a:pt x="495" y="30"/>
                    </a:lnTo>
                    <a:lnTo>
                      <a:pt x="502" y="37"/>
                    </a:lnTo>
                    <a:lnTo>
                      <a:pt x="502" y="22"/>
                    </a:lnTo>
                    <a:lnTo>
                      <a:pt x="502" y="30"/>
                    </a:lnTo>
                    <a:lnTo>
                      <a:pt x="510" y="37"/>
                    </a:lnTo>
                    <a:lnTo>
                      <a:pt x="510" y="22"/>
                    </a:lnTo>
                    <a:lnTo>
                      <a:pt x="510" y="30"/>
                    </a:lnTo>
                    <a:lnTo>
                      <a:pt x="517" y="30"/>
                    </a:lnTo>
                    <a:lnTo>
                      <a:pt x="525" y="30"/>
                    </a:lnTo>
                    <a:lnTo>
                      <a:pt x="532"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1" name="Freeform 157"/>
              <p:cNvSpPr>
                <a:spLocks/>
              </p:cNvSpPr>
              <p:nvPr/>
            </p:nvSpPr>
            <p:spPr bwMode="auto">
              <a:xfrm>
                <a:off x="1060" y="2741"/>
                <a:ext cx="343" cy="45"/>
              </a:xfrm>
              <a:custGeom>
                <a:avLst/>
                <a:gdLst>
                  <a:gd name="T0" fmla="*/ 15 w 510"/>
                  <a:gd name="T1" fmla="*/ 23 h 45"/>
                  <a:gd name="T2" fmla="*/ 38 w 510"/>
                  <a:gd name="T3" fmla="*/ 30 h 45"/>
                  <a:gd name="T4" fmla="*/ 45 w 510"/>
                  <a:gd name="T5" fmla="*/ 23 h 45"/>
                  <a:gd name="T6" fmla="*/ 60 w 510"/>
                  <a:gd name="T7" fmla="*/ 30 h 45"/>
                  <a:gd name="T8" fmla="*/ 68 w 510"/>
                  <a:gd name="T9" fmla="*/ 23 h 45"/>
                  <a:gd name="T10" fmla="*/ 90 w 510"/>
                  <a:gd name="T11" fmla="*/ 23 h 45"/>
                  <a:gd name="T12" fmla="*/ 113 w 510"/>
                  <a:gd name="T13" fmla="*/ 15 h 45"/>
                  <a:gd name="T14" fmla="*/ 120 w 510"/>
                  <a:gd name="T15" fmla="*/ 30 h 45"/>
                  <a:gd name="T16" fmla="*/ 128 w 510"/>
                  <a:gd name="T17" fmla="*/ 15 h 45"/>
                  <a:gd name="T18" fmla="*/ 143 w 510"/>
                  <a:gd name="T19" fmla="*/ 23 h 45"/>
                  <a:gd name="T20" fmla="*/ 150 w 510"/>
                  <a:gd name="T21" fmla="*/ 23 h 45"/>
                  <a:gd name="T22" fmla="*/ 173 w 510"/>
                  <a:gd name="T23" fmla="*/ 23 h 45"/>
                  <a:gd name="T24" fmla="*/ 188 w 510"/>
                  <a:gd name="T25" fmla="*/ 30 h 45"/>
                  <a:gd name="T26" fmla="*/ 195 w 510"/>
                  <a:gd name="T27" fmla="*/ 30 h 45"/>
                  <a:gd name="T28" fmla="*/ 195 w 510"/>
                  <a:gd name="T29" fmla="*/ 15 h 45"/>
                  <a:gd name="T30" fmla="*/ 203 w 510"/>
                  <a:gd name="T31" fmla="*/ 8 h 45"/>
                  <a:gd name="T32" fmla="*/ 210 w 510"/>
                  <a:gd name="T33" fmla="*/ 38 h 45"/>
                  <a:gd name="T34" fmla="*/ 218 w 510"/>
                  <a:gd name="T35" fmla="*/ 15 h 45"/>
                  <a:gd name="T36" fmla="*/ 218 w 510"/>
                  <a:gd name="T37" fmla="*/ 23 h 45"/>
                  <a:gd name="T38" fmla="*/ 225 w 510"/>
                  <a:gd name="T39" fmla="*/ 15 h 45"/>
                  <a:gd name="T40" fmla="*/ 233 w 510"/>
                  <a:gd name="T41" fmla="*/ 30 h 45"/>
                  <a:gd name="T42" fmla="*/ 240 w 510"/>
                  <a:gd name="T43" fmla="*/ 23 h 45"/>
                  <a:gd name="T44" fmla="*/ 263 w 510"/>
                  <a:gd name="T45" fmla="*/ 23 h 45"/>
                  <a:gd name="T46" fmla="*/ 285 w 510"/>
                  <a:gd name="T47" fmla="*/ 30 h 45"/>
                  <a:gd name="T48" fmla="*/ 285 w 510"/>
                  <a:gd name="T49" fmla="*/ 15 h 45"/>
                  <a:gd name="T50" fmla="*/ 293 w 510"/>
                  <a:gd name="T51" fmla="*/ 8 h 45"/>
                  <a:gd name="T52" fmla="*/ 300 w 510"/>
                  <a:gd name="T53" fmla="*/ 8 h 45"/>
                  <a:gd name="T54" fmla="*/ 315 w 510"/>
                  <a:gd name="T55" fmla="*/ 23 h 45"/>
                  <a:gd name="T56" fmla="*/ 330 w 510"/>
                  <a:gd name="T57" fmla="*/ 30 h 45"/>
                  <a:gd name="T58" fmla="*/ 338 w 510"/>
                  <a:gd name="T59" fmla="*/ 30 h 45"/>
                  <a:gd name="T60" fmla="*/ 345 w 510"/>
                  <a:gd name="T61" fmla="*/ 30 h 45"/>
                  <a:gd name="T62" fmla="*/ 353 w 510"/>
                  <a:gd name="T63" fmla="*/ 30 h 45"/>
                  <a:gd name="T64" fmla="*/ 353 w 510"/>
                  <a:gd name="T65" fmla="*/ 23 h 45"/>
                  <a:gd name="T66" fmla="*/ 360 w 510"/>
                  <a:gd name="T67" fmla="*/ 23 h 45"/>
                  <a:gd name="T68" fmla="*/ 368 w 510"/>
                  <a:gd name="T69" fmla="*/ 15 h 45"/>
                  <a:gd name="T70" fmla="*/ 383 w 510"/>
                  <a:gd name="T71" fmla="*/ 23 h 45"/>
                  <a:gd name="T72" fmla="*/ 405 w 510"/>
                  <a:gd name="T73" fmla="*/ 23 h 45"/>
                  <a:gd name="T74" fmla="*/ 413 w 510"/>
                  <a:gd name="T75" fmla="*/ 23 h 45"/>
                  <a:gd name="T76" fmla="*/ 435 w 510"/>
                  <a:gd name="T77" fmla="*/ 23 h 45"/>
                  <a:gd name="T78" fmla="*/ 450 w 510"/>
                  <a:gd name="T79" fmla="*/ 23 h 45"/>
                  <a:gd name="T80" fmla="*/ 473 w 510"/>
                  <a:gd name="T81" fmla="*/ 23 h 45"/>
                  <a:gd name="T82" fmla="*/ 495 w 510"/>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0" h="45">
                    <a:moveTo>
                      <a:pt x="0" y="23"/>
                    </a:moveTo>
                    <a:lnTo>
                      <a:pt x="8" y="23"/>
                    </a:lnTo>
                    <a:lnTo>
                      <a:pt x="15" y="23"/>
                    </a:lnTo>
                    <a:lnTo>
                      <a:pt x="23" y="23"/>
                    </a:lnTo>
                    <a:lnTo>
                      <a:pt x="30" y="23"/>
                    </a:lnTo>
                    <a:lnTo>
                      <a:pt x="38" y="30"/>
                    </a:lnTo>
                    <a:lnTo>
                      <a:pt x="38" y="15"/>
                    </a:lnTo>
                    <a:lnTo>
                      <a:pt x="38" y="23"/>
                    </a:lnTo>
                    <a:lnTo>
                      <a:pt x="45" y="23"/>
                    </a:lnTo>
                    <a:lnTo>
                      <a:pt x="53" y="23"/>
                    </a:lnTo>
                    <a:lnTo>
                      <a:pt x="60" y="30"/>
                    </a:lnTo>
                    <a:lnTo>
                      <a:pt x="60" y="30"/>
                    </a:lnTo>
                    <a:lnTo>
                      <a:pt x="60" y="15"/>
                    </a:lnTo>
                    <a:lnTo>
                      <a:pt x="60" y="23"/>
                    </a:lnTo>
                    <a:lnTo>
                      <a:pt x="68" y="23"/>
                    </a:lnTo>
                    <a:lnTo>
                      <a:pt x="75" y="23"/>
                    </a:lnTo>
                    <a:lnTo>
                      <a:pt x="83" y="23"/>
                    </a:lnTo>
                    <a:lnTo>
                      <a:pt x="90" y="23"/>
                    </a:lnTo>
                    <a:lnTo>
                      <a:pt x="98" y="23"/>
                    </a:lnTo>
                    <a:lnTo>
                      <a:pt x="113" y="23"/>
                    </a:lnTo>
                    <a:lnTo>
                      <a:pt x="113" y="15"/>
                    </a:lnTo>
                    <a:lnTo>
                      <a:pt x="113" y="23"/>
                    </a:lnTo>
                    <a:lnTo>
                      <a:pt x="120" y="15"/>
                    </a:lnTo>
                    <a:lnTo>
                      <a:pt x="120" y="30"/>
                    </a:lnTo>
                    <a:lnTo>
                      <a:pt x="120" y="15"/>
                    </a:lnTo>
                    <a:lnTo>
                      <a:pt x="120" y="23"/>
                    </a:lnTo>
                    <a:lnTo>
                      <a:pt x="128" y="15"/>
                    </a:lnTo>
                    <a:lnTo>
                      <a:pt x="128" y="15"/>
                    </a:lnTo>
                    <a:lnTo>
                      <a:pt x="128" y="23"/>
                    </a:lnTo>
                    <a:lnTo>
                      <a:pt x="143" y="23"/>
                    </a:lnTo>
                    <a:lnTo>
                      <a:pt x="135" y="23"/>
                    </a:lnTo>
                    <a:lnTo>
                      <a:pt x="143" y="23"/>
                    </a:lnTo>
                    <a:lnTo>
                      <a:pt x="150" y="23"/>
                    </a:lnTo>
                    <a:lnTo>
                      <a:pt x="158" y="23"/>
                    </a:lnTo>
                    <a:lnTo>
                      <a:pt x="165" y="23"/>
                    </a:lnTo>
                    <a:lnTo>
                      <a:pt x="173" y="23"/>
                    </a:lnTo>
                    <a:lnTo>
                      <a:pt x="180" y="23"/>
                    </a:lnTo>
                    <a:lnTo>
                      <a:pt x="188" y="30"/>
                    </a:lnTo>
                    <a:lnTo>
                      <a:pt x="188" y="30"/>
                    </a:lnTo>
                    <a:lnTo>
                      <a:pt x="188" y="15"/>
                    </a:lnTo>
                    <a:lnTo>
                      <a:pt x="188" y="23"/>
                    </a:lnTo>
                    <a:lnTo>
                      <a:pt x="195" y="30"/>
                    </a:lnTo>
                    <a:lnTo>
                      <a:pt x="195" y="30"/>
                    </a:lnTo>
                    <a:lnTo>
                      <a:pt x="195" y="15"/>
                    </a:lnTo>
                    <a:lnTo>
                      <a:pt x="195" y="15"/>
                    </a:lnTo>
                    <a:lnTo>
                      <a:pt x="203" y="23"/>
                    </a:lnTo>
                    <a:lnTo>
                      <a:pt x="203" y="38"/>
                    </a:lnTo>
                    <a:lnTo>
                      <a:pt x="203" y="8"/>
                    </a:lnTo>
                    <a:lnTo>
                      <a:pt x="203" y="23"/>
                    </a:lnTo>
                    <a:lnTo>
                      <a:pt x="210" y="15"/>
                    </a:lnTo>
                    <a:lnTo>
                      <a:pt x="210" y="38"/>
                    </a:lnTo>
                    <a:lnTo>
                      <a:pt x="210" y="8"/>
                    </a:lnTo>
                    <a:lnTo>
                      <a:pt x="210" y="23"/>
                    </a:lnTo>
                    <a:lnTo>
                      <a:pt x="218" y="15"/>
                    </a:lnTo>
                    <a:lnTo>
                      <a:pt x="218" y="38"/>
                    </a:lnTo>
                    <a:lnTo>
                      <a:pt x="218" y="0"/>
                    </a:lnTo>
                    <a:lnTo>
                      <a:pt x="218" y="23"/>
                    </a:lnTo>
                    <a:lnTo>
                      <a:pt x="225" y="30"/>
                    </a:lnTo>
                    <a:lnTo>
                      <a:pt x="225" y="30"/>
                    </a:lnTo>
                    <a:lnTo>
                      <a:pt x="225" y="15"/>
                    </a:lnTo>
                    <a:lnTo>
                      <a:pt x="225" y="23"/>
                    </a:lnTo>
                    <a:lnTo>
                      <a:pt x="233" y="30"/>
                    </a:lnTo>
                    <a:lnTo>
                      <a:pt x="233" y="30"/>
                    </a:lnTo>
                    <a:lnTo>
                      <a:pt x="233" y="15"/>
                    </a:lnTo>
                    <a:lnTo>
                      <a:pt x="233" y="23"/>
                    </a:lnTo>
                    <a:lnTo>
                      <a:pt x="240" y="23"/>
                    </a:lnTo>
                    <a:lnTo>
                      <a:pt x="248" y="23"/>
                    </a:lnTo>
                    <a:lnTo>
                      <a:pt x="255" y="23"/>
                    </a:lnTo>
                    <a:lnTo>
                      <a:pt x="263" y="23"/>
                    </a:lnTo>
                    <a:lnTo>
                      <a:pt x="270" y="23"/>
                    </a:lnTo>
                    <a:lnTo>
                      <a:pt x="278" y="23"/>
                    </a:lnTo>
                    <a:lnTo>
                      <a:pt x="285" y="30"/>
                    </a:lnTo>
                    <a:lnTo>
                      <a:pt x="285" y="45"/>
                    </a:lnTo>
                    <a:lnTo>
                      <a:pt x="285" y="8"/>
                    </a:lnTo>
                    <a:lnTo>
                      <a:pt x="285" y="15"/>
                    </a:lnTo>
                    <a:lnTo>
                      <a:pt x="293" y="23"/>
                    </a:lnTo>
                    <a:lnTo>
                      <a:pt x="293" y="38"/>
                    </a:lnTo>
                    <a:lnTo>
                      <a:pt x="293" y="8"/>
                    </a:lnTo>
                    <a:lnTo>
                      <a:pt x="293" y="30"/>
                    </a:lnTo>
                    <a:lnTo>
                      <a:pt x="300" y="38"/>
                    </a:lnTo>
                    <a:lnTo>
                      <a:pt x="300" y="8"/>
                    </a:lnTo>
                    <a:lnTo>
                      <a:pt x="300" y="23"/>
                    </a:lnTo>
                    <a:lnTo>
                      <a:pt x="308" y="23"/>
                    </a:lnTo>
                    <a:lnTo>
                      <a:pt x="315" y="23"/>
                    </a:lnTo>
                    <a:lnTo>
                      <a:pt x="323" y="23"/>
                    </a:lnTo>
                    <a:lnTo>
                      <a:pt x="330" y="30"/>
                    </a:lnTo>
                    <a:lnTo>
                      <a:pt x="330" y="30"/>
                    </a:lnTo>
                    <a:lnTo>
                      <a:pt x="330" y="15"/>
                    </a:lnTo>
                    <a:lnTo>
                      <a:pt x="330" y="23"/>
                    </a:lnTo>
                    <a:lnTo>
                      <a:pt x="338" y="30"/>
                    </a:lnTo>
                    <a:lnTo>
                      <a:pt x="338" y="15"/>
                    </a:lnTo>
                    <a:lnTo>
                      <a:pt x="338" y="23"/>
                    </a:lnTo>
                    <a:lnTo>
                      <a:pt x="345" y="30"/>
                    </a:lnTo>
                    <a:lnTo>
                      <a:pt x="345" y="15"/>
                    </a:lnTo>
                    <a:lnTo>
                      <a:pt x="345" y="23"/>
                    </a:lnTo>
                    <a:lnTo>
                      <a:pt x="353" y="30"/>
                    </a:lnTo>
                    <a:lnTo>
                      <a:pt x="353" y="30"/>
                    </a:lnTo>
                    <a:lnTo>
                      <a:pt x="353" y="15"/>
                    </a:lnTo>
                    <a:lnTo>
                      <a:pt x="353" y="23"/>
                    </a:lnTo>
                    <a:lnTo>
                      <a:pt x="360" y="30"/>
                    </a:lnTo>
                    <a:lnTo>
                      <a:pt x="360" y="15"/>
                    </a:lnTo>
                    <a:lnTo>
                      <a:pt x="360" y="23"/>
                    </a:lnTo>
                    <a:lnTo>
                      <a:pt x="368" y="15"/>
                    </a:lnTo>
                    <a:lnTo>
                      <a:pt x="368" y="30"/>
                    </a:lnTo>
                    <a:lnTo>
                      <a:pt x="368" y="15"/>
                    </a:lnTo>
                    <a:lnTo>
                      <a:pt x="368" y="23"/>
                    </a:lnTo>
                    <a:lnTo>
                      <a:pt x="375" y="23"/>
                    </a:lnTo>
                    <a:lnTo>
                      <a:pt x="383" y="23"/>
                    </a:lnTo>
                    <a:lnTo>
                      <a:pt x="390" y="23"/>
                    </a:lnTo>
                    <a:lnTo>
                      <a:pt x="398" y="23"/>
                    </a:lnTo>
                    <a:lnTo>
                      <a:pt x="405" y="23"/>
                    </a:lnTo>
                    <a:lnTo>
                      <a:pt x="413" y="30"/>
                    </a:lnTo>
                    <a:lnTo>
                      <a:pt x="413" y="15"/>
                    </a:lnTo>
                    <a:lnTo>
                      <a:pt x="413" y="23"/>
                    </a:lnTo>
                    <a:lnTo>
                      <a:pt x="420" y="23"/>
                    </a:lnTo>
                    <a:lnTo>
                      <a:pt x="428" y="23"/>
                    </a:lnTo>
                    <a:lnTo>
                      <a:pt x="435" y="23"/>
                    </a:lnTo>
                    <a:lnTo>
                      <a:pt x="450" y="23"/>
                    </a:lnTo>
                    <a:lnTo>
                      <a:pt x="443" y="23"/>
                    </a:lnTo>
                    <a:lnTo>
                      <a:pt x="450" y="23"/>
                    </a:lnTo>
                    <a:lnTo>
                      <a:pt x="458" y="23"/>
                    </a:lnTo>
                    <a:lnTo>
                      <a:pt x="465" y="23"/>
                    </a:lnTo>
                    <a:lnTo>
                      <a:pt x="473" y="23"/>
                    </a:lnTo>
                    <a:lnTo>
                      <a:pt x="480" y="23"/>
                    </a:lnTo>
                    <a:lnTo>
                      <a:pt x="488" y="23"/>
                    </a:lnTo>
                    <a:lnTo>
                      <a:pt x="495" y="23"/>
                    </a:lnTo>
                    <a:lnTo>
                      <a:pt x="503" y="23"/>
                    </a:lnTo>
                    <a:lnTo>
                      <a:pt x="51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2" name="Freeform 158"/>
              <p:cNvSpPr>
                <a:spLocks/>
              </p:cNvSpPr>
              <p:nvPr/>
            </p:nvSpPr>
            <p:spPr bwMode="auto">
              <a:xfrm>
                <a:off x="1403" y="2749"/>
                <a:ext cx="207" cy="22"/>
              </a:xfrm>
              <a:custGeom>
                <a:avLst/>
                <a:gdLst>
                  <a:gd name="T0" fmla="*/ 0 w 308"/>
                  <a:gd name="T1" fmla="*/ 15 h 22"/>
                  <a:gd name="T2" fmla="*/ 8 w 308"/>
                  <a:gd name="T3" fmla="*/ 15 h 22"/>
                  <a:gd name="T4" fmla="*/ 15 w 308"/>
                  <a:gd name="T5" fmla="*/ 15 h 22"/>
                  <a:gd name="T6" fmla="*/ 23 w 308"/>
                  <a:gd name="T7" fmla="*/ 15 h 22"/>
                  <a:gd name="T8" fmla="*/ 30 w 308"/>
                  <a:gd name="T9" fmla="*/ 15 h 22"/>
                  <a:gd name="T10" fmla="*/ 38 w 308"/>
                  <a:gd name="T11" fmla="*/ 15 h 22"/>
                  <a:gd name="T12" fmla="*/ 45 w 308"/>
                  <a:gd name="T13" fmla="*/ 15 h 22"/>
                  <a:gd name="T14" fmla="*/ 53 w 308"/>
                  <a:gd name="T15" fmla="*/ 15 h 22"/>
                  <a:gd name="T16" fmla="*/ 60 w 308"/>
                  <a:gd name="T17" fmla="*/ 15 h 22"/>
                  <a:gd name="T18" fmla="*/ 68 w 308"/>
                  <a:gd name="T19" fmla="*/ 15 h 22"/>
                  <a:gd name="T20" fmla="*/ 75 w 308"/>
                  <a:gd name="T21" fmla="*/ 15 h 22"/>
                  <a:gd name="T22" fmla="*/ 83 w 308"/>
                  <a:gd name="T23" fmla="*/ 15 h 22"/>
                  <a:gd name="T24" fmla="*/ 90 w 308"/>
                  <a:gd name="T25" fmla="*/ 15 h 22"/>
                  <a:gd name="T26" fmla="*/ 98 w 308"/>
                  <a:gd name="T27" fmla="*/ 15 h 22"/>
                  <a:gd name="T28" fmla="*/ 105 w 308"/>
                  <a:gd name="T29" fmla="*/ 15 h 22"/>
                  <a:gd name="T30" fmla="*/ 113 w 308"/>
                  <a:gd name="T31" fmla="*/ 15 h 22"/>
                  <a:gd name="T32" fmla="*/ 120 w 308"/>
                  <a:gd name="T33" fmla="*/ 15 h 22"/>
                  <a:gd name="T34" fmla="*/ 128 w 308"/>
                  <a:gd name="T35" fmla="*/ 15 h 22"/>
                  <a:gd name="T36" fmla="*/ 135 w 308"/>
                  <a:gd name="T37" fmla="*/ 22 h 22"/>
                  <a:gd name="T38" fmla="*/ 135 w 308"/>
                  <a:gd name="T39" fmla="*/ 22 h 22"/>
                  <a:gd name="T40" fmla="*/ 135 w 308"/>
                  <a:gd name="T41" fmla="*/ 0 h 22"/>
                  <a:gd name="T42" fmla="*/ 135 w 308"/>
                  <a:gd name="T43" fmla="*/ 15 h 22"/>
                  <a:gd name="T44" fmla="*/ 143 w 308"/>
                  <a:gd name="T45" fmla="*/ 15 h 22"/>
                  <a:gd name="T46" fmla="*/ 150 w 308"/>
                  <a:gd name="T47" fmla="*/ 15 h 22"/>
                  <a:gd name="T48" fmla="*/ 158 w 308"/>
                  <a:gd name="T49" fmla="*/ 15 h 22"/>
                  <a:gd name="T50" fmla="*/ 173 w 308"/>
                  <a:gd name="T51" fmla="*/ 15 h 22"/>
                  <a:gd name="T52" fmla="*/ 173 w 308"/>
                  <a:gd name="T53" fmla="*/ 22 h 22"/>
                  <a:gd name="T54" fmla="*/ 173 w 308"/>
                  <a:gd name="T55" fmla="*/ 15 h 22"/>
                  <a:gd name="T56" fmla="*/ 180 w 308"/>
                  <a:gd name="T57" fmla="*/ 15 h 22"/>
                  <a:gd name="T58" fmla="*/ 188 w 308"/>
                  <a:gd name="T59" fmla="*/ 15 h 22"/>
                  <a:gd name="T60" fmla="*/ 195 w 308"/>
                  <a:gd name="T61" fmla="*/ 15 h 22"/>
                  <a:gd name="T62" fmla="*/ 203 w 308"/>
                  <a:gd name="T63" fmla="*/ 15 h 22"/>
                  <a:gd name="T64" fmla="*/ 210 w 308"/>
                  <a:gd name="T65" fmla="*/ 15 h 22"/>
                  <a:gd name="T66" fmla="*/ 218 w 308"/>
                  <a:gd name="T67" fmla="*/ 15 h 22"/>
                  <a:gd name="T68" fmla="*/ 225 w 308"/>
                  <a:gd name="T69" fmla="*/ 15 h 22"/>
                  <a:gd name="T70" fmla="*/ 233 w 308"/>
                  <a:gd name="T71" fmla="*/ 15 h 22"/>
                  <a:gd name="T72" fmla="*/ 248 w 308"/>
                  <a:gd name="T73" fmla="*/ 15 h 22"/>
                  <a:gd name="T74" fmla="*/ 248 w 308"/>
                  <a:gd name="T75" fmla="*/ 22 h 22"/>
                  <a:gd name="T76" fmla="*/ 248 w 308"/>
                  <a:gd name="T77" fmla="*/ 7 h 22"/>
                  <a:gd name="T78" fmla="*/ 248 w 308"/>
                  <a:gd name="T79" fmla="*/ 15 h 22"/>
                  <a:gd name="T80" fmla="*/ 255 w 308"/>
                  <a:gd name="T81" fmla="*/ 15 h 22"/>
                  <a:gd name="T82" fmla="*/ 270 w 308"/>
                  <a:gd name="T83" fmla="*/ 15 h 22"/>
                  <a:gd name="T84" fmla="*/ 263 w 308"/>
                  <a:gd name="T85" fmla="*/ 15 h 22"/>
                  <a:gd name="T86" fmla="*/ 270 w 308"/>
                  <a:gd name="T87" fmla="*/ 15 h 22"/>
                  <a:gd name="T88" fmla="*/ 278 w 308"/>
                  <a:gd name="T89" fmla="*/ 15 h 22"/>
                  <a:gd name="T90" fmla="*/ 285 w 308"/>
                  <a:gd name="T91" fmla="*/ 22 h 22"/>
                  <a:gd name="T92" fmla="*/ 285 w 308"/>
                  <a:gd name="T93" fmla="*/ 7 h 22"/>
                  <a:gd name="T94" fmla="*/ 285 w 308"/>
                  <a:gd name="T95" fmla="*/ 15 h 22"/>
                  <a:gd name="T96" fmla="*/ 293 w 308"/>
                  <a:gd name="T97" fmla="*/ 15 h 22"/>
                  <a:gd name="T98" fmla="*/ 300 w 308"/>
                  <a:gd name="T99" fmla="*/ 15 h 22"/>
                  <a:gd name="T100" fmla="*/ 308 w 308"/>
                  <a:gd name="T101"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8" h="22">
                    <a:moveTo>
                      <a:pt x="0" y="15"/>
                    </a:moveTo>
                    <a:lnTo>
                      <a:pt x="8" y="15"/>
                    </a:lnTo>
                    <a:lnTo>
                      <a:pt x="15" y="15"/>
                    </a:lnTo>
                    <a:lnTo>
                      <a:pt x="23" y="15"/>
                    </a:lnTo>
                    <a:lnTo>
                      <a:pt x="30" y="15"/>
                    </a:lnTo>
                    <a:lnTo>
                      <a:pt x="38" y="15"/>
                    </a:lnTo>
                    <a:lnTo>
                      <a:pt x="45" y="15"/>
                    </a:lnTo>
                    <a:lnTo>
                      <a:pt x="53" y="15"/>
                    </a:lnTo>
                    <a:lnTo>
                      <a:pt x="60" y="15"/>
                    </a:lnTo>
                    <a:lnTo>
                      <a:pt x="68" y="15"/>
                    </a:lnTo>
                    <a:lnTo>
                      <a:pt x="75" y="15"/>
                    </a:lnTo>
                    <a:lnTo>
                      <a:pt x="83" y="15"/>
                    </a:lnTo>
                    <a:lnTo>
                      <a:pt x="90" y="15"/>
                    </a:lnTo>
                    <a:lnTo>
                      <a:pt x="98" y="15"/>
                    </a:lnTo>
                    <a:lnTo>
                      <a:pt x="105" y="15"/>
                    </a:lnTo>
                    <a:lnTo>
                      <a:pt x="113" y="15"/>
                    </a:lnTo>
                    <a:lnTo>
                      <a:pt x="120" y="15"/>
                    </a:lnTo>
                    <a:lnTo>
                      <a:pt x="128" y="15"/>
                    </a:lnTo>
                    <a:lnTo>
                      <a:pt x="135" y="22"/>
                    </a:lnTo>
                    <a:lnTo>
                      <a:pt x="135" y="22"/>
                    </a:lnTo>
                    <a:lnTo>
                      <a:pt x="135" y="0"/>
                    </a:lnTo>
                    <a:lnTo>
                      <a:pt x="135" y="15"/>
                    </a:lnTo>
                    <a:lnTo>
                      <a:pt x="143" y="15"/>
                    </a:lnTo>
                    <a:lnTo>
                      <a:pt x="150" y="15"/>
                    </a:lnTo>
                    <a:lnTo>
                      <a:pt x="158" y="15"/>
                    </a:lnTo>
                    <a:lnTo>
                      <a:pt x="173" y="15"/>
                    </a:lnTo>
                    <a:lnTo>
                      <a:pt x="173" y="22"/>
                    </a:lnTo>
                    <a:lnTo>
                      <a:pt x="173" y="15"/>
                    </a:lnTo>
                    <a:lnTo>
                      <a:pt x="180" y="15"/>
                    </a:lnTo>
                    <a:lnTo>
                      <a:pt x="188" y="15"/>
                    </a:lnTo>
                    <a:lnTo>
                      <a:pt x="195" y="15"/>
                    </a:lnTo>
                    <a:lnTo>
                      <a:pt x="203" y="15"/>
                    </a:lnTo>
                    <a:lnTo>
                      <a:pt x="210" y="15"/>
                    </a:lnTo>
                    <a:lnTo>
                      <a:pt x="218" y="15"/>
                    </a:lnTo>
                    <a:lnTo>
                      <a:pt x="225" y="15"/>
                    </a:lnTo>
                    <a:lnTo>
                      <a:pt x="233" y="15"/>
                    </a:lnTo>
                    <a:lnTo>
                      <a:pt x="248" y="15"/>
                    </a:lnTo>
                    <a:lnTo>
                      <a:pt x="248" y="22"/>
                    </a:lnTo>
                    <a:lnTo>
                      <a:pt x="248" y="7"/>
                    </a:lnTo>
                    <a:lnTo>
                      <a:pt x="248" y="15"/>
                    </a:lnTo>
                    <a:lnTo>
                      <a:pt x="255" y="15"/>
                    </a:lnTo>
                    <a:lnTo>
                      <a:pt x="270" y="15"/>
                    </a:lnTo>
                    <a:lnTo>
                      <a:pt x="263" y="15"/>
                    </a:lnTo>
                    <a:lnTo>
                      <a:pt x="270" y="15"/>
                    </a:lnTo>
                    <a:lnTo>
                      <a:pt x="278" y="15"/>
                    </a:lnTo>
                    <a:lnTo>
                      <a:pt x="285" y="22"/>
                    </a:lnTo>
                    <a:lnTo>
                      <a:pt x="285" y="7"/>
                    </a:lnTo>
                    <a:lnTo>
                      <a:pt x="285" y="15"/>
                    </a:lnTo>
                    <a:lnTo>
                      <a:pt x="293" y="15"/>
                    </a:lnTo>
                    <a:lnTo>
                      <a:pt x="300" y="15"/>
                    </a:lnTo>
                    <a:lnTo>
                      <a:pt x="30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7983" name="Rectangle 159"/>
            <p:cNvSpPr>
              <a:spLocks noChangeArrowheads="1"/>
            </p:cNvSpPr>
            <p:nvPr/>
          </p:nvSpPr>
          <p:spPr bwMode="auto">
            <a:xfrm>
              <a:off x="422" y="2281"/>
              <a:ext cx="838"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0.75 mV</a:t>
              </a:r>
              <a:endParaRPr lang="it-IT" altLang="en-US" sz="1100" b="1"/>
            </a:p>
          </p:txBody>
        </p:sp>
        <p:grpSp>
          <p:nvGrpSpPr>
            <p:cNvPr id="77984" name="Group 160"/>
            <p:cNvGrpSpPr>
              <a:grpSpLocks/>
            </p:cNvGrpSpPr>
            <p:nvPr/>
          </p:nvGrpSpPr>
          <p:grpSpPr bwMode="auto">
            <a:xfrm>
              <a:off x="401" y="3394"/>
              <a:ext cx="1349" cy="218"/>
              <a:chOff x="314" y="3575"/>
              <a:chExt cx="1296" cy="285"/>
            </a:xfrm>
          </p:grpSpPr>
          <p:sp>
            <p:nvSpPr>
              <p:cNvPr id="77985" name="Freeform 161"/>
              <p:cNvSpPr>
                <a:spLocks/>
              </p:cNvSpPr>
              <p:nvPr/>
            </p:nvSpPr>
            <p:spPr bwMode="auto">
              <a:xfrm>
                <a:off x="314" y="3575"/>
                <a:ext cx="197" cy="120"/>
              </a:xfrm>
              <a:custGeom>
                <a:avLst/>
                <a:gdLst>
                  <a:gd name="T0" fmla="*/ 0 w 293"/>
                  <a:gd name="T1" fmla="*/ 45 h 120"/>
                  <a:gd name="T2" fmla="*/ 8 w 293"/>
                  <a:gd name="T3" fmla="*/ 60 h 120"/>
                  <a:gd name="T4" fmla="*/ 15 w 293"/>
                  <a:gd name="T5" fmla="*/ 60 h 120"/>
                  <a:gd name="T6" fmla="*/ 15 w 293"/>
                  <a:gd name="T7" fmla="*/ 52 h 120"/>
                  <a:gd name="T8" fmla="*/ 23 w 293"/>
                  <a:gd name="T9" fmla="*/ 52 h 120"/>
                  <a:gd name="T10" fmla="*/ 30 w 293"/>
                  <a:gd name="T11" fmla="*/ 52 h 120"/>
                  <a:gd name="T12" fmla="*/ 38 w 293"/>
                  <a:gd name="T13" fmla="*/ 45 h 120"/>
                  <a:gd name="T14" fmla="*/ 45 w 293"/>
                  <a:gd name="T15" fmla="*/ 60 h 120"/>
                  <a:gd name="T16" fmla="*/ 60 w 293"/>
                  <a:gd name="T17" fmla="*/ 52 h 120"/>
                  <a:gd name="T18" fmla="*/ 83 w 293"/>
                  <a:gd name="T19" fmla="*/ 52 h 120"/>
                  <a:gd name="T20" fmla="*/ 105 w 293"/>
                  <a:gd name="T21" fmla="*/ 52 h 120"/>
                  <a:gd name="T22" fmla="*/ 120 w 293"/>
                  <a:gd name="T23" fmla="*/ 45 h 120"/>
                  <a:gd name="T24" fmla="*/ 128 w 293"/>
                  <a:gd name="T25" fmla="*/ 67 h 120"/>
                  <a:gd name="T26" fmla="*/ 135 w 293"/>
                  <a:gd name="T27" fmla="*/ 60 h 120"/>
                  <a:gd name="T28" fmla="*/ 135 w 293"/>
                  <a:gd name="T29" fmla="*/ 60 h 120"/>
                  <a:gd name="T30" fmla="*/ 143 w 293"/>
                  <a:gd name="T31" fmla="*/ 30 h 120"/>
                  <a:gd name="T32" fmla="*/ 150 w 293"/>
                  <a:gd name="T33" fmla="*/ 90 h 120"/>
                  <a:gd name="T34" fmla="*/ 158 w 293"/>
                  <a:gd name="T35" fmla="*/ 75 h 120"/>
                  <a:gd name="T36" fmla="*/ 158 w 293"/>
                  <a:gd name="T37" fmla="*/ 45 h 120"/>
                  <a:gd name="T38" fmla="*/ 165 w 293"/>
                  <a:gd name="T39" fmla="*/ 15 h 120"/>
                  <a:gd name="T40" fmla="*/ 173 w 293"/>
                  <a:gd name="T41" fmla="*/ 120 h 120"/>
                  <a:gd name="T42" fmla="*/ 180 w 293"/>
                  <a:gd name="T43" fmla="*/ 45 h 120"/>
                  <a:gd name="T44" fmla="*/ 180 w 293"/>
                  <a:gd name="T45" fmla="*/ 37 h 120"/>
                  <a:gd name="T46" fmla="*/ 188 w 293"/>
                  <a:gd name="T47" fmla="*/ 15 h 120"/>
                  <a:gd name="T48" fmla="*/ 195 w 293"/>
                  <a:gd name="T49" fmla="*/ 105 h 120"/>
                  <a:gd name="T50" fmla="*/ 203 w 293"/>
                  <a:gd name="T51" fmla="*/ 52 h 120"/>
                  <a:gd name="T52" fmla="*/ 203 w 293"/>
                  <a:gd name="T53" fmla="*/ 52 h 120"/>
                  <a:gd name="T54" fmla="*/ 210 w 293"/>
                  <a:gd name="T55" fmla="*/ 0 h 120"/>
                  <a:gd name="T56" fmla="*/ 218 w 293"/>
                  <a:gd name="T57" fmla="*/ 90 h 120"/>
                  <a:gd name="T58" fmla="*/ 225 w 293"/>
                  <a:gd name="T59" fmla="*/ 52 h 120"/>
                  <a:gd name="T60" fmla="*/ 225 w 293"/>
                  <a:gd name="T61" fmla="*/ 52 h 120"/>
                  <a:gd name="T62" fmla="*/ 233 w 293"/>
                  <a:gd name="T63" fmla="*/ 7 h 120"/>
                  <a:gd name="T64" fmla="*/ 240 w 293"/>
                  <a:gd name="T65" fmla="*/ 75 h 120"/>
                  <a:gd name="T66" fmla="*/ 248 w 293"/>
                  <a:gd name="T67" fmla="*/ 52 h 120"/>
                  <a:gd name="T68" fmla="*/ 248 w 293"/>
                  <a:gd name="T69" fmla="*/ 52 h 120"/>
                  <a:gd name="T70" fmla="*/ 255 w 293"/>
                  <a:gd name="T71" fmla="*/ 30 h 120"/>
                  <a:gd name="T72" fmla="*/ 263 w 293"/>
                  <a:gd name="T73" fmla="*/ 90 h 120"/>
                  <a:gd name="T74" fmla="*/ 270 w 293"/>
                  <a:gd name="T75" fmla="*/ 60 h 120"/>
                  <a:gd name="T76" fmla="*/ 270 w 293"/>
                  <a:gd name="T77" fmla="*/ 52 h 120"/>
                  <a:gd name="T78" fmla="*/ 278 w 293"/>
                  <a:gd name="T79" fmla="*/ 30 h 120"/>
                  <a:gd name="T80" fmla="*/ 285 w 293"/>
                  <a:gd name="T81" fmla="*/ 75 h 120"/>
                  <a:gd name="T82" fmla="*/ 293 w 293"/>
                  <a:gd name="T83"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120">
                    <a:moveTo>
                      <a:pt x="0" y="52"/>
                    </a:moveTo>
                    <a:lnTo>
                      <a:pt x="0" y="60"/>
                    </a:lnTo>
                    <a:lnTo>
                      <a:pt x="0" y="45"/>
                    </a:lnTo>
                    <a:lnTo>
                      <a:pt x="0" y="60"/>
                    </a:lnTo>
                    <a:lnTo>
                      <a:pt x="8" y="52"/>
                    </a:lnTo>
                    <a:lnTo>
                      <a:pt x="8" y="60"/>
                    </a:lnTo>
                    <a:lnTo>
                      <a:pt x="8" y="45"/>
                    </a:lnTo>
                    <a:lnTo>
                      <a:pt x="8" y="52"/>
                    </a:lnTo>
                    <a:lnTo>
                      <a:pt x="15" y="60"/>
                    </a:lnTo>
                    <a:lnTo>
                      <a:pt x="15" y="60"/>
                    </a:lnTo>
                    <a:lnTo>
                      <a:pt x="15" y="45"/>
                    </a:lnTo>
                    <a:lnTo>
                      <a:pt x="15" y="52"/>
                    </a:lnTo>
                    <a:lnTo>
                      <a:pt x="23" y="45"/>
                    </a:lnTo>
                    <a:lnTo>
                      <a:pt x="23" y="60"/>
                    </a:lnTo>
                    <a:lnTo>
                      <a:pt x="23" y="52"/>
                    </a:lnTo>
                    <a:lnTo>
                      <a:pt x="30" y="60"/>
                    </a:lnTo>
                    <a:lnTo>
                      <a:pt x="30" y="45"/>
                    </a:lnTo>
                    <a:lnTo>
                      <a:pt x="30" y="52"/>
                    </a:lnTo>
                    <a:lnTo>
                      <a:pt x="38" y="60"/>
                    </a:lnTo>
                    <a:lnTo>
                      <a:pt x="38" y="60"/>
                    </a:lnTo>
                    <a:lnTo>
                      <a:pt x="38" y="45"/>
                    </a:lnTo>
                    <a:lnTo>
                      <a:pt x="38" y="52"/>
                    </a:lnTo>
                    <a:lnTo>
                      <a:pt x="45" y="45"/>
                    </a:lnTo>
                    <a:lnTo>
                      <a:pt x="45" y="60"/>
                    </a:lnTo>
                    <a:lnTo>
                      <a:pt x="45" y="52"/>
                    </a:lnTo>
                    <a:lnTo>
                      <a:pt x="53" y="52"/>
                    </a:lnTo>
                    <a:lnTo>
                      <a:pt x="60" y="52"/>
                    </a:lnTo>
                    <a:lnTo>
                      <a:pt x="68" y="52"/>
                    </a:lnTo>
                    <a:lnTo>
                      <a:pt x="75" y="52"/>
                    </a:lnTo>
                    <a:lnTo>
                      <a:pt x="83" y="52"/>
                    </a:lnTo>
                    <a:lnTo>
                      <a:pt x="90" y="52"/>
                    </a:lnTo>
                    <a:lnTo>
                      <a:pt x="98" y="52"/>
                    </a:lnTo>
                    <a:lnTo>
                      <a:pt x="105" y="52"/>
                    </a:lnTo>
                    <a:lnTo>
                      <a:pt x="113" y="52"/>
                    </a:lnTo>
                    <a:lnTo>
                      <a:pt x="120" y="60"/>
                    </a:lnTo>
                    <a:lnTo>
                      <a:pt x="120" y="45"/>
                    </a:lnTo>
                    <a:lnTo>
                      <a:pt x="120" y="52"/>
                    </a:lnTo>
                    <a:lnTo>
                      <a:pt x="128" y="60"/>
                    </a:lnTo>
                    <a:lnTo>
                      <a:pt x="128" y="67"/>
                    </a:lnTo>
                    <a:lnTo>
                      <a:pt x="128" y="30"/>
                    </a:lnTo>
                    <a:lnTo>
                      <a:pt x="128" y="52"/>
                    </a:lnTo>
                    <a:lnTo>
                      <a:pt x="135" y="60"/>
                    </a:lnTo>
                    <a:lnTo>
                      <a:pt x="135" y="60"/>
                    </a:lnTo>
                    <a:lnTo>
                      <a:pt x="135" y="45"/>
                    </a:lnTo>
                    <a:lnTo>
                      <a:pt x="135" y="60"/>
                    </a:lnTo>
                    <a:lnTo>
                      <a:pt x="143" y="67"/>
                    </a:lnTo>
                    <a:lnTo>
                      <a:pt x="143" y="75"/>
                    </a:lnTo>
                    <a:lnTo>
                      <a:pt x="143" y="30"/>
                    </a:lnTo>
                    <a:lnTo>
                      <a:pt x="143" y="52"/>
                    </a:lnTo>
                    <a:lnTo>
                      <a:pt x="150" y="60"/>
                    </a:lnTo>
                    <a:lnTo>
                      <a:pt x="150" y="90"/>
                    </a:lnTo>
                    <a:lnTo>
                      <a:pt x="150" y="7"/>
                    </a:lnTo>
                    <a:lnTo>
                      <a:pt x="150" y="67"/>
                    </a:lnTo>
                    <a:lnTo>
                      <a:pt x="158" y="75"/>
                    </a:lnTo>
                    <a:lnTo>
                      <a:pt x="158" y="105"/>
                    </a:lnTo>
                    <a:lnTo>
                      <a:pt x="158" y="0"/>
                    </a:lnTo>
                    <a:lnTo>
                      <a:pt x="158" y="45"/>
                    </a:lnTo>
                    <a:lnTo>
                      <a:pt x="165" y="37"/>
                    </a:lnTo>
                    <a:lnTo>
                      <a:pt x="165" y="82"/>
                    </a:lnTo>
                    <a:lnTo>
                      <a:pt x="165" y="15"/>
                    </a:lnTo>
                    <a:lnTo>
                      <a:pt x="165" y="60"/>
                    </a:lnTo>
                    <a:lnTo>
                      <a:pt x="173" y="52"/>
                    </a:lnTo>
                    <a:lnTo>
                      <a:pt x="173" y="120"/>
                    </a:lnTo>
                    <a:lnTo>
                      <a:pt x="173" y="7"/>
                    </a:lnTo>
                    <a:lnTo>
                      <a:pt x="173" y="37"/>
                    </a:lnTo>
                    <a:lnTo>
                      <a:pt x="180" y="45"/>
                    </a:lnTo>
                    <a:lnTo>
                      <a:pt x="180" y="105"/>
                    </a:lnTo>
                    <a:lnTo>
                      <a:pt x="180" y="7"/>
                    </a:lnTo>
                    <a:lnTo>
                      <a:pt x="180" y="37"/>
                    </a:lnTo>
                    <a:lnTo>
                      <a:pt x="188" y="45"/>
                    </a:lnTo>
                    <a:lnTo>
                      <a:pt x="188" y="97"/>
                    </a:lnTo>
                    <a:lnTo>
                      <a:pt x="188" y="15"/>
                    </a:lnTo>
                    <a:lnTo>
                      <a:pt x="188" y="52"/>
                    </a:lnTo>
                    <a:lnTo>
                      <a:pt x="195" y="45"/>
                    </a:lnTo>
                    <a:lnTo>
                      <a:pt x="195" y="105"/>
                    </a:lnTo>
                    <a:lnTo>
                      <a:pt x="195" y="7"/>
                    </a:lnTo>
                    <a:lnTo>
                      <a:pt x="195" y="60"/>
                    </a:lnTo>
                    <a:lnTo>
                      <a:pt x="203" y="52"/>
                    </a:lnTo>
                    <a:lnTo>
                      <a:pt x="203" y="82"/>
                    </a:lnTo>
                    <a:lnTo>
                      <a:pt x="203" y="7"/>
                    </a:lnTo>
                    <a:lnTo>
                      <a:pt x="203" y="52"/>
                    </a:lnTo>
                    <a:lnTo>
                      <a:pt x="210" y="60"/>
                    </a:lnTo>
                    <a:lnTo>
                      <a:pt x="210" y="97"/>
                    </a:lnTo>
                    <a:lnTo>
                      <a:pt x="210" y="0"/>
                    </a:lnTo>
                    <a:lnTo>
                      <a:pt x="210" y="52"/>
                    </a:lnTo>
                    <a:lnTo>
                      <a:pt x="218" y="45"/>
                    </a:lnTo>
                    <a:lnTo>
                      <a:pt x="218" y="90"/>
                    </a:lnTo>
                    <a:lnTo>
                      <a:pt x="218" y="22"/>
                    </a:lnTo>
                    <a:lnTo>
                      <a:pt x="218" y="45"/>
                    </a:lnTo>
                    <a:lnTo>
                      <a:pt x="225" y="52"/>
                    </a:lnTo>
                    <a:lnTo>
                      <a:pt x="225" y="82"/>
                    </a:lnTo>
                    <a:lnTo>
                      <a:pt x="225" y="15"/>
                    </a:lnTo>
                    <a:lnTo>
                      <a:pt x="225" y="52"/>
                    </a:lnTo>
                    <a:lnTo>
                      <a:pt x="233" y="45"/>
                    </a:lnTo>
                    <a:lnTo>
                      <a:pt x="233" y="90"/>
                    </a:lnTo>
                    <a:lnTo>
                      <a:pt x="233" y="7"/>
                    </a:lnTo>
                    <a:lnTo>
                      <a:pt x="233" y="45"/>
                    </a:lnTo>
                    <a:lnTo>
                      <a:pt x="240" y="52"/>
                    </a:lnTo>
                    <a:lnTo>
                      <a:pt x="240" y="75"/>
                    </a:lnTo>
                    <a:lnTo>
                      <a:pt x="240" y="22"/>
                    </a:lnTo>
                    <a:lnTo>
                      <a:pt x="240" y="45"/>
                    </a:lnTo>
                    <a:lnTo>
                      <a:pt x="248" y="52"/>
                    </a:lnTo>
                    <a:lnTo>
                      <a:pt x="248" y="75"/>
                    </a:lnTo>
                    <a:lnTo>
                      <a:pt x="248" y="37"/>
                    </a:lnTo>
                    <a:lnTo>
                      <a:pt x="248" y="52"/>
                    </a:lnTo>
                    <a:lnTo>
                      <a:pt x="255" y="60"/>
                    </a:lnTo>
                    <a:lnTo>
                      <a:pt x="255" y="75"/>
                    </a:lnTo>
                    <a:lnTo>
                      <a:pt x="255" y="30"/>
                    </a:lnTo>
                    <a:lnTo>
                      <a:pt x="255" y="52"/>
                    </a:lnTo>
                    <a:lnTo>
                      <a:pt x="263" y="60"/>
                    </a:lnTo>
                    <a:lnTo>
                      <a:pt x="263" y="90"/>
                    </a:lnTo>
                    <a:lnTo>
                      <a:pt x="263" y="15"/>
                    </a:lnTo>
                    <a:lnTo>
                      <a:pt x="263" y="52"/>
                    </a:lnTo>
                    <a:lnTo>
                      <a:pt x="270" y="60"/>
                    </a:lnTo>
                    <a:lnTo>
                      <a:pt x="270" y="82"/>
                    </a:lnTo>
                    <a:lnTo>
                      <a:pt x="270" y="30"/>
                    </a:lnTo>
                    <a:lnTo>
                      <a:pt x="270" y="52"/>
                    </a:lnTo>
                    <a:lnTo>
                      <a:pt x="278" y="60"/>
                    </a:lnTo>
                    <a:lnTo>
                      <a:pt x="278" y="67"/>
                    </a:lnTo>
                    <a:lnTo>
                      <a:pt x="278" y="30"/>
                    </a:lnTo>
                    <a:lnTo>
                      <a:pt x="278" y="60"/>
                    </a:lnTo>
                    <a:lnTo>
                      <a:pt x="285" y="52"/>
                    </a:lnTo>
                    <a:lnTo>
                      <a:pt x="285" y="75"/>
                    </a:lnTo>
                    <a:lnTo>
                      <a:pt x="285" y="15"/>
                    </a:lnTo>
                    <a:lnTo>
                      <a:pt x="285" y="67"/>
                    </a:lnTo>
                    <a:lnTo>
                      <a:pt x="293" y="60"/>
                    </a:lnTo>
                    <a:lnTo>
                      <a:pt x="293" y="75"/>
                    </a:lnTo>
                    <a:lnTo>
                      <a:pt x="29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6" name="Freeform 162"/>
              <p:cNvSpPr>
                <a:spLocks/>
              </p:cNvSpPr>
              <p:nvPr/>
            </p:nvSpPr>
            <p:spPr bwMode="auto">
              <a:xfrm>
                <a:off x="511" y="3575"/>
                <a:ext cx="161" cy="97"/>
              </a:xfrm>
              <a:custGeom>
                <a:avLst/>
                <a:gdLst>
                  <a:gd name="T0" fmla="*/ 7 w 240"/>
                  <a:gd name="T1" fmla="*/ 60 h 97"/>
                  <a:gd name="T2" fmla="*/ 7 w 240"/>
                  <a:gd name="T3" fmla="*/ 52 h 97"/>
                  <a:gd name="T4" fmla="*/ 15 w 240"/>
                  <a:gd name="T5" fmla="*/ 37 h 97"/>
                  <a:gd name="T6" fmla="*/ 22 w 240"/>
                  <a:gd name="T7" fmla="*/ 67 h 97"/>
                  <a:gd name="T8" fmla="*/ 30 w 240"/>
                  <a:gd name="T9" fmla="*/ 60 h 97"/>
                  <a:gd name="T10" fmla="*/ 30 w 240"/>
                  <a:gd name="T11" fmla="*/ 52 h 97"/>
                  <a:gd name="T12" fmla="*/ 37 w 240"/>
                  <a:gd name="T13" fmla="*/ 37 h 97"/>
                  <a:gd name="T14" fmla="*/ 45 w 240"/>
                  <a:gd name="T15" fmla="*/ 60 h 97"/>
                  <a:gd name="T16" fmla="*/ 52 w 240"/>
                  <a:gd name="T17" fmla="*/ 60 h 97"/>
                  <a:gd name="T18" fmla="*/ 52 w 240"/>
                  <a:gd name="T19" fmla="*/ 60 h 97"/>
                  <a:gd name="T20" fmla="*/ 60 w 240"/>
                  <a:gd name="T21" fmla="*/ 15 h 97"/>
                  <a:gd name="T22" fmla="*/ 67 w 240"/>
                  <a:gd name="T23" fmla="*/ 67 h 97"/>
                  <a:gd name="T24" fmla="*/ 75 w 240"/>
                  <a:gd name="T25" fmla="*/ 60 h 97"/>
                  <a:gd name="T26" fmla="*/ 75 w 240"/>
                  <a:gd name="T27" fmla="*/ 52 h 97"/>
                  <a:gd name="T28" fmla="*/ 82 w 240"/>
                  <a:gd name="T29" fmla="*/ 45 h 97"/>
                  <a:gd name="T30" fmla="*/ 90 w 240"/>
                  <a:gd name="T31" fmla="*/ 60 h 97"/>
                  <a:gd name="T32" fmla="*/ 97 w 240"/>
                  <a:gd name="T33" fmla="*/ 60 h 97"/>
                  <a:gd name="T34" fmla="*/ 97 w 240"/>
                  <a:gd name="T35" fmla="*/ 52 h 97"/>
                  <a:gd name="T36" fmla="*/ 105 w 240"/>
                  <a:gd name="T37" fmla="*/ 45 h 97"/>
                  <a:gd name="T38" fmla="*/ 112 w 240"/>
                  <a:gd name="T39" fmla="*/ 60 h 97"/>
                  <a:gd name="T40" fmla="*/ 120 w 240"/>
                  <a:gd name="T41" fmla="*/ 60 h 97"/>
                  <a:gd name="T42" fmla="*/ 120 w 240"/>
                  <a:gd name="T43" fmla="*/ 52 h 97"/>
                  <a:gd name="T44" fmla="*/ 127 w 240"/>
                  <a:gd name="T45" fmla="*/ 37 h 97"/>
                  <a:gd name="T46" fmla="*/ 135 w 240"/>
                  <a:gd name="T47" fmla="*/ 67 h 97"/>
                  <a:gd name="T48" fmla="*/ 142 w 240"/>
                  <a:gd name="T49" fmla="*/ 52 h 97"/>
                  <a:gd name="T50" fmla="*/ 142 w 240"/>
                  <a:gd name="T51" fmla="*/ 52 h 97"/>
                  <a:gd name="T52" fmla="*/ 150 w 240"/>
                  <a:gd name="T53" fmla="*/ 30 h 97"/>
                  <a:gd name="T54" fmla="*/ 157 w 240"/>
                  <a:gd name="T55" fmla="*/ 75 h 97"/>
                  <a:gd name="T56" fmla="*/ 165 w 240"/>
                  <a:gd name="T57" fmla="*/ 45 h 97"/>
                  <a:gd name="T58" fmla="*/ 165 w 240"/>
                  <a:gd name="T59" fmla="*/ 52 h 97"/>
                  <a:gd name="T60" fmla="*/ 172 w 240"/>
                  <a:gd name="T61" fmla="*/ 30 h 97"/>
                  <a:gd name="T62" fmla="*/ 180 w 240"/>
                  <a:gd name="T63" fmla="*/ 75 h 97"/>
                  <a:gd name="T64" fmla="*/ 187 w 240"/>
                  <a:gd name="T65" fmla="*/ 60 h 97"/>
                  <a:gd name="T66" fmla="*/ 187 w 240"/>
                  <a:gd name="T67" fmla="*/ 60 h 97"/>
                  <a:gd name="T68" fmla="*/ 195 w 240"/>
                  <a:gd name="T69" fmla="*/ 30 h 97"/>
                  <a:gd name="T70" fmla="*/ 202 w 240"/>
                  <a:gd name="T71" fmla="*/ 82 h 97"/>
                  <a:gd name="T72" fmla="*/ 210 w 240"/>
                  <a:gd name="T73" fmla="*/ 75 h 97"/>
                  <a:gd name="T74" fmla="*/ 210 w 240"/>
                  <a:gd name="T75" fmla="*/ 52 h 97"/>
                  <a:gd name="T76" fmla="*/ 217 w 240"/>
                  <a:gd name="T77" fmla="*/ 22 h 97"/>
                  <a:gd name="T78" fmla="*/ 225 w 240"/>
                  <a:gd name="T79" fmla="*/ 97 h 97"/>
                  <a:gd name="T80" fmla="*/ 232 w 240"/>
                  <a:gd name="T81" fmla="*/ 67 h 97"/>
                  <a:gd name="T82" fmla="*/ 232 w 240"/>
                  <a:gd name="T83" fmla="*/ 6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15"/>
                    </a:moveTo>
                    <a:lnTo>
                      <a:pt x="0" y="52"/>
                    </a:lnTo>
                    <a:lnTo>
                      <a:pt x="7" y="60"/>
                    </a:lnTo>
                    <a:lnTo>
                      <a:pt x="7" y="82"/>
                    </a:lnTo>
                    <a:lnTo>
                      <a:pt x="7" y="15"/>
                    </a:lnTo>
                    <a:lnTo>
                      <a:pt x="7" y="52"/>
                    </a:lnTo>
                    <a:lnTo>
                      <a:pt x="15" y="45"/>
                    </a:lnTo>
                    <a:lnTo>
                      <a:pt x="15" y="75"/>
                    </a:lnTo>
                    <a:lnTo>
                      <a:pt x="15" y="37"/>
                    </a:lnTo>
                    <a:lnTo>
                      <a:pt x="15" y="52"/>
                    </a:lnTo>
                    <a:lnTo>
                      <a:pt x="22" y="60"/>
                    </a:lnTo>
                    <a:lnTo>
                      <a:pt x="22" y="67"/>
                    </a:lnTo>
                    <a:lnTo>
                      <a:pt x="22" y="37"/>
                    </a:lnTo>
                    <a:lnTo>
                      <a:pt x="22" y="52"/>
                    </a:lnTo>
                    <a:lnTo>
                      <a:pt x="30" y="60"/>
                    </a:lnTo>
                    <a:lnTo>
                      <a:pt x="30" y="67"/>
                    </a:lnTo>
                    <a:lnTo>
                      <a:pt x="30" y="37"/>
                    </a:lnTo>
                    <a:lnTo>
                      <a:pt x="30" y="52"/>
                    </a:lnTo>
                    <a:lnTo>
                      <a:pt x="37" y="60"/>
                    </a:lnTo>
                    <a:lnTo>
                      <a:pt x="37" y="67"/>
                    </a:lnTo>
                    <a:lnTo>
                      <a:pt x="37" y="37"/>
                    </a:lnTo>
                    <a:lnTo>
                      <a:pt x="37" y="52"/>
                    </a:lnTo>
                    <a:lnTo>
                      <a:pt x="45" y="60"/>
                    </a:lnTo>
                    <a:lnTo>
                      <a:pt x="45" y="60"/>
                    </a:lnTo>
                    <a:lnTo>
                      <a:pt x="45" y="37"/>
                    </a:lnTo>
                    <a:lnTo>
                      <a:pt x="45" y="52"/>
                    </a:lnTo>
                    <a:lnTo>
                      <a:pt x="52" y="60"/>
                    </a:lnTo>
                    <a:lnTo>
                      <a:pt x="52" y="67"/>
                    </a:lnTo>
                    <a:lnTo>
                      <a:pt x="52" y="45"/>
                    </a:lnTo>
                    <a:lnTo>
                      <a:pt x="52" y="60"/>
                    </a:lnTo>
                    <a:lnTo>
                      <a:pt x="60" y="67"/>
                    </a:lnTo>
                    <a:lnTo>
                      <a:pt x="60" y="90"/>
                    </a:lnTo>
                    <a:lnTo>
                      <a:pt x="60" y="15"/>
                    </a:lnTo>
                    <a:lnTo>
                      <a:pt x="60" y="52"/>
                    </a:lnTo>
                    <a:lnTo>
                      <a:pt x="67" y="45"/>
                    </a:lnTo>
                    <a:lnTo>
                      <a:pt x="67" y="67"/>
                    </a:lnTo>
                    <a:lnTo>
                      <a:pt x="67" y="37"/>
                    </a:lnTo>
                    <a:lnTo>
                      <a:pt x="67" y="52"/>
                    </a:lnTo>
                    <a:lnTo>
                      <a:pt x="75" y="60"/>
                    </a:lnTo>
                    <a:lnTo>
                      <a:pt x="75" y="82"/>
                    </a:lnTo>
                    <a:lnTo>
                      <a:pt x="75" y="30"/>
                    </a:lnTo>
                    <a:lnTo>
                      <a:pt x="75" y="52"/>
                    </a:lnTo>
                    <a:lnTo>
                      <a:pt x="82" y="60"/>
                    </a:lnTo>
                    <a:lnTo>
                      <a:pt x="82" y="60"/>
                    </a:lnTo>
                    <a:lnTo>
                      <a:pt x="82" y="45"/>
                    </a:lnTo>
                    <a:lnTo>
                      <a:pt x="82" y="60"/>
                    </a:lnTo>
                    <a:lnTo>
                      <a:pt x="90" y="52"/>
                    </a:lnTo>
                    <a:lnTo>
                      <a:pt x="90" y="60"/>
                    </a:lnTo>
                    <a:lnTo>
                      <a:pt x="90" y="45"/>
                    </a:lnTo>
                    <a:lnTo>
                      <a:pt x="90" y="52"/>
                    </a:lnTo>
                    <a:lnTo>
                      <a:pt x="97" y="60"/>
                    </a:lnTo>
                    <a:lnTo>
                      <a:pt x="97" y="67"/>
                    </a:lnTo>
                    <a:lnTo>
                      <a:pt x="97" y="30"/>
                    </a:lnTo>
                    <a:lnTo>
                      <a:pt x="97" y="52"/>
                    </a:lnTo>
                    <a:lnTo>
                      <a:pt x="105" y="60"/>
                    </a:lnTo>
                    <a:lnTo>
                      <a:pt x="105" y="67"/>
                    </a:lnTo>
                    <a:lnTo>
                      <a:pt x="105" y="45"/>
                    </a:lnTo>
                    <a:lnTo>
                      <a:pt x="105" y="45"/>
                    </a:lnTo>
                    <a:lnTo>
                      <a:pt x="112" y="52"/>
                    </a:lnTo>
                    <a:lnTo>
                      <a:pt x="112" y="60"/>
                    </a:lnTo>
                    <a:lnTo>
                      <a:pt x="112" y="45"/>
                    </a:lnTo>
                    <a:lnTo>
                      <a:pt x="112" y="52"/>
                    </a:lnTo>
                    <a:lnTo>
                      <a:pt x="120" y="60"/>
                    </a:lnTo>
                    <a:lnTo>
                      <a:pt x="120" y="67"/>
                    </a:lnTo>
                    <a:lnTo>
                      <a:pt x="120" y="37"/>
                    </a:lnTo>
                    <a:lnTo>
                      <a:pt x="120" y="52"/>
                    </a:lnTo>
                    <a:lnTo>
                      <a:pt x="127" y="60"/>
                    </a:lnTo>
                    <a:lnTo>
                      <a:pt x="127" y="67"/>
                    </a:lnTo>
                    <a:lnTo>
                      <a:pt x="127" y="37"/>
                    </a:lnTo>
                    <a:lnTo>
                      <a:pt x="127" y="52"/>
                    </a:lnTo>
                    <a:lnTo>
                      <a:pt x="135" y="60"/>
                    </a:lnTo>
                    <a:lnTo>
                      <a:pt x="135" y="67"/>
                    </a:lnTo>
                    <a:lnTo>
                      <a:pt x="135" y="30"/>
                    </a:lnTo>
                    <a:lnTo>
                      <a:pt x="135" y="60"/>
                    </a:lnTo>
                    <a:lnTo>
                      <a:pt x="142" y="52"/>
                    </a:lnTo>
                    <a:lnTo>
                      <a:pt x="142" y="75"/>
                    </a:lnTo>
                    <a:lnTo>
                      <a:pt x="142" y="30"/>
                    </a:lnTo>
                    <a:lnTo>
                      <a:pt x="142" y="52"/>
                    </a:lnTo>
                    <a:lnTo>
                      <a:pt x="150" y="60"/>
                    </a:lnTo>
                    <a:lnTo>
                      <a:pt x="150" y="75"/>
                    </a:lnTo>
                    <a:lnTo>
                      <a:pt x="150" y="30"/>
                    </a:lnTo>
                    <a:lnTo>
                      <a:pt x="150" y="67"/>
                    </a:lnTo>
                    <a:lnTo>
                      <a:pt x="157" y="60"/>
                    </a:lnTo>
                    <a:lnTo>
                      <a:pt x="157" y="75"/>
                    </a:lnTo>
                    <a:lnTo>
                      <a:pt x="157" y="30"/>
                    </a:lnTo>
                    <a:lnTo>
                      <a:pt x="157" y="37"/>
                    </a:lnTo>
                    <a:lnTo>
                      <a:pt x="165" y="45"/>
                    </a:lnTo>
                    <a:lnTo>
                      <a:pt x="165" y="75"/>
                    </a:lnTo>
                    <a:lnTo>
                      <a:pt x="165" y="22"/>
                    </a:lnTo>
                    <a:lnTo>
                      <a:pt x="165" y="52"/>
                    </a:lnTo>
                    <a:lnTo>
                      <a:pt x="172" y="60"/>
                    </a:lnTo>
                    <a:lnTo>
                      <a:pt x="172" y="75"/>
                    </a:lnTo>
                    <a:lnTo>
                      <a:pt x="172" y="30"/>
                    </a:lnTo>
                    <a:lnTo>
                      <a:pt x="172" y="37"/>
                    </a:lnTo>
                    <a:lnTo>
                      <a:pt x="180" y="45"/>
                    </a:lnTo>
                    <a:lnTo>
                      <a:pt x="180" y="75"/>
                    </a:lnTo>
                    <a:lnTo>
                      <a:pt x="180" y="37"/>
                    </a:lnTo>
                    <a:lnTo>
                      <a:pt x="180" y="67"/>
                    </a:lnTo>
                    <a:lnTo>
                      <a:pt x="187" y="60"/>
                    </a:lnTo>
                    <a:lnTo>
                      <a:pt x="187" y="75"/>
                    </a:lnTo>
                    <a:lnTo>
                      <a:pt x="187" y="22"/>
                    </a:lnTo>
                    <a:lnTo>
                      <a:pt x="187" y="60"/>
                    </a:lnTo>
                    <a:lnTo>
                      <a:pt x="195" y="52"/>
                    </a:lnTo>
                    <a:lnTo>
                      <a:pt x="195" y="75"/>
                    </a:lnTo>
                    <a:lnTo>
                      <a:pt x="195" y="30"/>
                    </a:lnTo>
                    <a:lnTo>
                      <a:pt x="195" y="67"/>
                    </a:lnTo>
                    <a:lnTo>
                      <a:pt x="202" y="60"/>
                    </a:lnTo>
                    <a:lnTo>
                      <a:pt x="202" y="82"/>
                    </a:lnTo>
                    <a:lnTo>
                      <a:pt x="202" y="30"/>
                    </a:lnTo>
                    <a:lnTo>
                      <a:pt x="202" y="67"/>
                    </a:lnTo>
                    <a:lnTo>
                      <a:pt x="210" y="75"/>
                    </a:lnTo>
                    <a:lnTo>
                      <a:pt x="210" y="90"/>
                    </a:lnTo>
                    <a:lnTo>
                      <a:pt x="210" y="0"/>
                    </a:lnTo>
                    <a:lnTo>
                      <a:pt x="210" y="52"/>
                    </a:lnTo>
                    <a:lnTo>
                      <a:pt x="217" y="60"/>
                    </a:lnTo>
                    <a:lnTo>
                      <a:pt x="217" y="75"/>
                    </a:lnTo>
                    <a:lnTo>
                      <a:pt x="217" y="22"/>
                    </a:lnTo>
                    <a:lnTo>
                      <a:pt x="217" y="45"/>
                    </a:lnTo>
                    <a:lnTo>
                      <a:pt x="225" y="52"/>
                    </a:lnTo>
                    <a:lnTo>
                      <a:pt x="225" y="97"/>
                    </a:lnTo>
                    <a:lnTo>
                      <a:pt x="225" y="0"/>
                    </a:lnTo>
                    <a:lnTo>
                      <a:pt x="225" y="60"/>
                    </a:lnTo>
                    <a:lnTo>
                      <a:pt x="232" y="67"/>
                    </a:lnTo>
                    <a:lnTo>
                      <a:pt x="232" y="82"/>
                    </a:lnTo>
                    <a:lnTo>
                      <a:pt x="232" y="7"/>
                    </a:lnTo>
                    <a:lnTo>
                      <a:pt x="232" y="60"/>
                    </a:lnTo>
                    <a:lnTo>
                      <a:pt x="240" y="67"/>
                    </a:lnTo>
                    <a:lnTo>
                      <a:pt x="240" y="9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7" name="Freeform 163"/>
              <p:cNvSpPr>
                <a:spLocks/>
              </p:cNvSpPr>
              <p:nvPr/>
            </p:nvSpPr>
            <p:spPr bwMode="auto">
              <a:xfrm>
                <a:off x="672" y="3590"/>
                <a:ext cx="217" cy="82"/>
              </a:xfrm>
              <a:custGeom>
                <a:avLst/>
                <a:gdLst>
                  <a:gd name="T0" fmla="*/ 0 w 322"/>
                  <a:gd name="T1" fmla="*/ 37 h 82"/>
                  <a:gd name="T2" fmla="*/ 7 w 322"/>
                  <a:gd name="T3" fmla="*/ 7 h 82"/>
                  <a:gd name="T4" fmla="*/ 15 w 322"/>
                  <a:gd name="T5" fmla="*/ 60 h 82"/>
                  <a:gd name="T6" fmla="*/ 22 w 322"/>
                  <a:gd name="T7" fmla="*/ 30 h 82"/>
                  <a:gd name="T8" fmla="*/ 22 w 322"/>
                  <a:gd name="T9" fmla="*/ 37 h 82"/>
                  <a:gd name="T10" fmla="*/ 30 w 322"/>
                  <a:gd name="T11" fmla="*/ 7 h 82"/>
                  <a:gd name="T12" fmla="*/ 37 w 322"/>
                  <a:gd name="T13" fmla="*/ 60 h 82"/>
                  <a:gd name="T14" fmla="*/ 45 w 322"/>
                  <a:gd name="T15" fmla="*/ 37 h 82"/>
                  <a:gd name="T16" fmla="*/ 45 w 322"/>
                  <a:gd name="T17" fmla="*/ 52 h 82"/>
                  <a:gd name="T18" fmla="*/ 52 w 322"/>
                  <a:gd name="T19" fmla="*/ 22 h 82"/>
                  <a:gd name="T20" fmla="*/ 60 w 322"/>
                  <a:gd name="T21" fmla="*/ 45 h 82"/>
                  <a:gd name="T22" fmla="*/ 67 w 322"/>
                  <a:gd name="T23" fmla="*/ 45 h 82"/>
                  <a:gd name="T24" fmla="*/ 67 w 322"/>
                  <a:gd name="T25" fmla="*/ 37 h 82"/>
                  <a:gd name="T26" fmla="*/ 75 w 322"/>
                  <a:gd name="T27" fmla="*/ 22 h 82"/>
                  <a:gd name="T28" fmla="*/ 82 w 322"/>
                  <a:gd name="T29" fmla="*/ 45 h 82"/>
                  <a:gd name="T30" fmla="*/ 90 w 322"/>
                  <a:gd name="T31" fmla="*/ 45 h 82"/>
                  <a:gd name="T32" fmla="*/ 90 w 322"/>
                  <a:gd name="T33" fmla="*/ 37 h 82"/>
                  <a:gd name="T34" fmla="*/ 97 w 322"/>
                  <a:gd name="T35" fmla="*/ 37 h 82"/>
                  <a:gd name="T36" fmla="*/ 105 w 322"/>
                  <a:gd name="T37" fmla="*/ 30 h 82"/>
                  <a:gd name="T38" fmla="*/ 112 w 322"/>
                  <a:gd name="T39" fmla="*/ 30 h 82"/>
                  <a:gd name="T40" fmla="*/ 120 w 322"/>
                  <a:gd name="T41" fmla="*/ 30 h 82"/>
                  <a:gd name="T42" fmla="*/ 135 w 322"/>
                  <a:gd name="T43" fmla="*/ 37 h 82"/>
                  <a:gd name="T44" fmla="*/ 157 w 322"/>
                  <a:gd name="T45" fmla="*/ 37 h 82"/>
                  <a:gd name="T46" fmla="*/ 180 w 322"/>
                  <a:gd name="T47" fmla="*/ 37 h 82"/>
                  <a:gd name="T48" fmla="*/ 202 w 322"/>
                  <a:gd name="T49" fmla="*/ 45 h 82"/>
                  <a:gd name="T50" fmla="*/ 202 w 322"/>
                  <a:gd name="T51" fmla="*/ 37 h 82"/>
                  <a:gd name="T52" fmla="*/ 225 w 322"/>
                  <a:gd name="T53" fmla="*/ 37 h 82"/>
                  <a:gd name="T54" fmla="*/ 232 w 322"/>
                  <a:gd name="T55" fmla="*/ 22 h 82"/>
                  <a:gd name="T56" fmla="*/ 247 w 322"/>
                  <a:gd name="T57" fmla="*/ 45 h 82"/>
                  <a:gd name="T58" fmla="*/ 255 w 322"/>
                  <a:gd name="T59" fmla="*/ 30 h 82"/>
                  <a:gd name="T60" fmla="*/ 255 w 322"/>
                  <a:gd name="T61" fmla="*/ 37 h 82"/>
                  <a:gd name="T62" fmla="*/ 262 w 322"/>
                  <a:gd name="T63" fmla="*/ 22 h 82"/>
                  <a:gd name="T64" fmla="*/ 270 w 322"/>
                  <a:gd name="T65" fmla="*/ 45 h 82"/>
                  <a:gd name="T66" fmla="*/ 277 w 322"/>
                  <a:gd name="T67" fmla="*/ 45 h 82"/>
                  <a:gd name="T68" fmla="*/ 285 w 322"/>
                  <a:gd name="T69" fmla="*/ 45 h 82"/>
                  <a:gd name="T70" fmla="*/ 285 w 322"/>
                  <a:gd name="T71" fmla="*/ 37 h 82"/>
                  <a:gd name="T72" fmla="*/ 292 w 322"/>
                  <a:gd name="T73" fmla="*/ 30 h 82"/>
                  <a:gd name="T74" fmla="*/ 300 w 322"/>
                  <a:gd name="T75" fmla="*/ 45 h 82"/>
                  <a:gd name="T76" fmla="*/ 307 w 322"/>
                  <a:gd name="T77" fmla="*/ 45 h 82"/>
                  <a:gd name="T78" fmla="*/ 307 w 322"/>
                  <a:gd name="T79" fmla="*/ 45 h 82"/>
                  <a:gd name="T80" fmla="*/ 315 w 322"/>
                  <a:gd name="T81" fmla="*/ 30 h 82"/>
                  <a:gd name="T82" fmla="*/ 322 w 322"/>
                  <a:gd name="T83" fmla="*/ 5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2" h="82">
                    <a:moveTo>
                      <a:pt x="0" y="82"/>
                    </a:moveTo>
                    <a:lnTo>
                      <a:pt x="0" y="0"/>
                    </a:lnTo>
                    <a:lnTo>
                      <a:pt x="0" y="37"/>
                    </a:lnTo>
                    <a:lnTo>
                      <a:pt x="7" y="30"/>
                    </a:lnTo>
                    <a:lnTo>
                      <a:pt x="7" y="60"/>
                    </a:lnTo>
                    <a:lnTo>
                      <a:pt x="7" y="7"/>
                    </a:lnTo>
                    <a:lnTo>
                      <a:pt x="7" y="37"/>
                    </a:lnTo>
                    <a:lnTo>
                      <a:pt x="15" y="45"/>
                    </a:lnTo>
                    <a:lnTo>
                      <a:pt x="15" y="60"/>
                    </a:lnTo>
                    <a:lnTo>
                      <a:pt x="15" y="0"/>
                    </a:lnTo>
                    <a:lnTo>
                      <a:pt x="15" y="37"/>
                    </a:lnTo>
                    <a:lnTo>
                      <a:pt x="22" y="30"/>
                    </a:lnTo>
                    <a:lnTo>
                      <a:pt x="22" y="75"/>
                    </a:lnTo>
                    <a:lnTo>
                      <a:pt x="22" y="15"/>
                    </a:lnTo>
                    <a:lnTo>
                      <a:pt x="22" y="37"/>
                    </a:lnTo>
                    <a:lnTo>
                      <a:pt x="30" y="45"/>
                    </a:lnTo>
                    <a:lnTo>
                      <a:pt x="30" y="67"/>
                    </a:lnTo>
                    <a:lnTo>
                      <a:pt x="30" y="7"/>
                    </a:lnTo>
                    <a:lnTo>
                      <a:pt x="30" y="45"/>
                    </a:lnTo>
                    <a:lnTo>
                      <a:pt x="37" y="37"/>
                    </a:lnTo>
                    <a:lnTo>
                      <a:pt x="37" y="60"/>
                    </a:lnTo>
                    <a:lnTo>
                      <a:pt x="37" y="0"/>
                    </a:lnTo>
                    <a:lnTo>
                      <a:pt x="37" y="45"/>
                    </a:lnTo>
                    <a:lnTo>
                      <a:pt x="45" y="37"/>
                    </a:lnTo>
                    <a:lnTo>
                      <a:pt x="45" y="67"/>
                    </a:lnTo>
                    <a:lnTo>
                      <a:pt x="45" y="0"/>
                    </a:lnTo>
                    <a:lnTo>
                      <a:pt x="45" y="52"/>
                    </a:lnTo>
                    <a:lnTo>
                      <a:pt x="52" y="45"/>
                    </a:lnTo>
                    <a:lnTo>
                      <a:pt x="52" y="52"/>
                    </a:lnTo>
                    <a:lnTo>
                      <a:pt x="52" y="22"/>
                    </a:lnTo>
                    <a:lnTo>
                      <a:pt x="52" y="37"/>
                    </a:lnTo>
                    <a:lnTo>
                      <a:pt x="60" y="45"/>
                    </a:lnTo>
                    <a:lnTo>
                      <a:pt x="60" y="45"/>
                    </a:lnTo>
                    <a:lnTo>
                      <a:pt x="60" y="22"/>
                    </a:lnTo>
                    <a:lnTo>
                      <a:pt x="60" y="37"/>
                    </a:lnTo>
                    <a:lnTo>
                      <a:pt x="67" y="45"/>
                    </a:lnTo>
                    <a:lnTo>
                      <a:pt x="67" y="52"/>
                    </a:lnTo>
                    <a:lnTo>
                      <a:pt x="67" y="22"/>
                    </a:lnTo>
                    <a:lnTo>
                      <a:pt x="67" y="37"/>
                    </a:lnTo>
                    <a:lnTo>
                      <a:pt x="75" y="30"/>
                    </a:lnTo>
                    <a:lnTo>
                      <a:pt x="75" y="52"/>
                    </a:lnTo>
                    <a:lnTo>
                      <a:pt x="75" y="22"/>
                    </a:lnTo>
                    <a:lnTo>
                      <a:pt x="75" y="45"/>
                    </a:lnTo>
                    <a:lnTo>
                      <a:pt x="82" y="37"/>
                    </a:lnTo>
                    <a:lnTo>
                      <a:pt x="82" y="45"/>
                    </a:lnTo>
                    <a:lnTo>
                      <a:pt x="82" y="30"/>
                    </a:lnTo>
                    <a:lnTo>
                      <a:pt x="82" y="37"/>
                    </a:lnTo>
                    <a:lnTo>
                      <a:pt x="90" y="45"/>
                    </a:lnTo>
                    <a:lnTo>
                      <a:pt x="90" y="52"/>
                    </a:lnTo>
                    <a:lnTo>
                      <a:pt x="90" y="30"/>
                    </a:lnTo>
                    <a:lnTo>
                      <a:pt x="90" y="37"/>
                    </a:lnTo>
                    <a:lnTo>
                      <a:pt x="97" y="45"/>
                    </a:lnTo>
                    <a:lnTo>
                      <a:pt x="97" y="30"/>
                    </a:lnTo>
                    <a:lnTo>
                      <a:pt x="97" y="37"/>
                    </a:lnTo>
                    <a:lnTo>
                      <a:pt x="105" y="45"/>
                    </a:lnTo>
                    <a:lnTo>
                      <a:pt x="105" y="45"/>
                    </a:lnTo>
                    <a:lnTo>
                      <a:pt x="105" y="30"/>
                    </a:lnTo>
                    <a:lnTo>
                      <a:pt x="105" y="37"/>
                    </a:lnTo>
                    <a:lnTo>
                      <a:pt x="112" y="45"/>
                    </a:lnTo>
                    <a:lnTo>
                      <a:pt x="112" y="30"/>
                    </a:lnTo>
                    <a:lnTo>
                      <a:pt x="112" y="37"/>
                    </a:lnTo>
                    <a:lnTo>
                      <a:pt x="120" y="45"/>
                    </a:lnTo>
                    <a:lnTo>
                      <a:pt x="120" y="30"/>
                    </a:lnTo>
                    <a:lnTo>
                      <a:pt x="120" y="37"/>
                    </a:lnTo>
                    <a:lnTo>
                      <a:pt x="127" y="37"/>
                    </a:lnTo>
                    <a:lnTo>
                      <a:pt x="135" y="37"/>
                    </a:lnTo>
                    <a:lnTo>
                      <a:pt x="142" y="37"/>
                    </a:lnTo>
                    <a:lnTo>
                      <a:pt x="150" y="37"/>
                    </a:lnTo>
                    <a:lnTo>
                      <a:pt x="157" y="37"/>
                    </a:lnTo>
                    <a:lnTo>
                      <a:pt x="165" y="37"/>
                    </a:lnTo>
                    <a:lnTo>
                      <a:pt x="172" y="37"/>
                    </a:lnTo>
                    <a:lnTo>
                      <a:pt x="180" y="37"/>
                    </a:lnTo>
                    <a:lnTo>
                      <a:pt x="187" y="37"/>
                    </a:lnTo>
                    <a:lnTo>
                      <a:pt x="195" y="37"/>
                    </a:lnTo>
                    <a:lnTo>
                      <a:pt x="202" y="45"/>
                    </a:lnTo>
                    <a:lnTo>
                      <a:pt x="202" y="45"/>
                    </a:lnTo>
                    <a:lnTo>
                      <a:pt x="202" y="30"/>
                    </a:lnTo>
                    <a:lnTo>
                      <a:pt x="202" y="37"/>
                    </a:lnTo>
                    <a:lnTo>
                      <a:pt x="210" y="37"/>
                    </a:lnTo>
                    <a:lnTo>
                      <a:pt x="217" y="37"/>
                    </a:lnTo>
                    <a:lnTo>
                      <a:pt x="225" y="37"/>
                    </a:lnTo>
                    <a:lnTo>
                      <a:pt x="232" y="45"/>
                    </a:lnTo>
                    <a:lnTo>
                      <a:pt x="232" y="52"/>
                    </a:lnTo>
                    <a:lnTo>
                      <a:pt x="232" y="22"/>
                    </a:lnTo>
                    <a:lnTo>
                      <a:pt x="232" y="37"/>
                    </a:lnTo>
                    <a:lnTo>
                      <a:pt x="247" y="37"/>
                    </a:lnTo>
                    <a:lnTo>
                      <a:pt x="247" y="45"/>
                    </a:lnTo>
                    <a:lnTo>
                      <a:pt x="247" y="30"/>
                    </a:lnTo>
                    <a:lnTo>
                      <a:pt x="247" y="37"/>
                    </a:lnTo>
                    <a:lnTo>
                      <a:pt x="255" y="30"/>
                    </a:lnTo>
                    <a:lnTo>
                      <a:pt x="255" y="45"/>
                    </a:lnTo>
                    <a:lnTo>
                      <a:pt x="255" y="30"/>
                    </a:lnTo>
                    <a:lnTo>
                      <a:pt x="255" y="37"/>
                    </a:lnTo>
                    <a:lnTo>
                      <a:pt x="262" y="45"/>
                    </a:lnTo>
                    <a:lnTo>
                      <a:pt x="262" y="52"/>
                    </a:lnTo>
                    <a:lnTo>
                      <a:pt x="262" y="22"/>
                    </a:lnTo>
                    <a:lnTo>
                      <a:pt x="262" y="37"/>
                    </a:lnTo>
                    <a:lnTo>
                      <a:pt x="270" y="45"/>
                    </a:lnTo>
                    <a:lnTo>
                      <a:pt x="270" y="45"/>
                    </a:lnTo>
                    <a:lnTo>
                      <a:pt x="270" y="30"/>
                    </a:lnTo>
                    <a:lnTo>
                      <a:pt x="277" y="37"/>
                    </a:lnTo>
                    <a:lnTo>
                      <a:pt x="277" y="45"/>
                    </a:lnTo>
                    <a:lnTo>
                      <a:pt x="277" y="30"/>
                    </a:lnTo>
                    <a:lnTo>
                      <a:pt x="277" y="37"/>
                    </a:lnTo>
                    <a:lnTo>
                      <a:pt x="285" y="45"/>
                    </a:lnTo>
                    <a:lnTo>
                      <a:pt x="285" y="45"/>
                    </a:lnTo>
                    <a:lnTo>
                      <a:pt x="285" y="30"/>
                    </a:lnTo>
                    <a:lnTo>
                      <a:pt x="285" y="37"/>
                    </a:lnTo>
                    <a:lnTo>
                      <a:pt x="292" y="45"/>
                    </a:lnTo>
                    <a:lnTo>
                      <a:pt x="292" y="45"/>
                    </a:lnTo>
                    <a:lnTo>
                      <a:pt x="292" y="30"/>
                    </a:lnTo>
                    <a:lnTo>
                      <a:pt x="292" y="37"/>
                    </a:lnTo>
                    <a:lnTo>
                      <a:pt x="300" y="45"/>
                    </a:lnTo>
                    <a:lnTo>
                      <a:pt x="300" y="45"/>
                    </a:lnTo>
                    <a:lnTo>
                      <a:pt x="300" y="30"/>
                    </a:lnTo>
                    <a:lnTo>
                      <a:pt x="300" y="37"/>
                    </a:lnTo>
                    <a:lnTo>
                      <a:pt x="307" y="45"/>
                    </a:lnTo>
                    <a:lnTo>
                      <a:pt x="307" y="52"/>
                    </a:lnTo>
                    <a:lnTo>
                      <a:pt x="307" y="22"/>
                    </a:lnTo>
                    <a:lnTo>
                      <a:pt x="307" y="45"/>
                    </a:lnTo>
                    <a:lnTo>
                      <a:pt x="315" y="37"/>
                    </a:lnTo>
                    <a:lnTo>
                      <a:pt x="315" y="52"/>
                    </a:lnTo>
                    <a:lnTo>
                      <a:pt x="315" y="30"/>
                    </a:lnTo>
                    <a:lnTo>
                      <a:pt x="315" y="37"/>
                    </a:lnTo>
                    <a:lnTo>
                      <a:pt x="322" y="45"/>
                    </a:lnTo>
                    <a:lnTo>
                      <a:pt x="322" y="52"/>
                    </a:lnTo>
                    <a:lnTo>
                      <a:pt x="322" y="22"/>
                    </a:lnTo>
                    <a:lnTo>
                      <a:pt x="322"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8" name="Freeform 164"/>
              <p:cNvSpPr>
                <a:spLocks/>
              </p:cNvSpPr>
              <p:nvPr/>
            </p:nvSpPr>
            <p:spPr bwMode="auto">
              <a:xfrm>
                <a:off x="889" y="3575"/>
                <a:ext cx="181" cy="105"/>
              </a:xfrm>
              <a:custGeom>
                <a:avLst/>
                <a:gdLst>
                  <a:gd name="T0" fmla="*/ 8 w 270"/>
                  <a:gd name="T1" fmla="*/ 60 h 105"/>
                  <a:gd name="T2" fmla="*/ 15 w 270"/>
                  <a:gd name="T3" fmla="*/ 45 h 105"/>
                  <a:gd name="T4" fmla="*/ 15 w 270"/>
                  <a:gd name="T5" fmla="*/ 52 h 105"/>
                  <a:gd name="T6" fmla="*/ 23 w 270"/>
                  <a:gd name="T7" fmla="*/ 52 h 105"/>
                  <a:gd name="T8" fmla="*/ 30 w 270"/>
                  <a:gd name="T9" fmla="*/ 45 h 105"/>
                  <a:gd name="T10" fmla="*/ 45 w 270"/>
                  <a:gd name="T11" fmla="*/ 52 h 105"/>
                  <a:gd name="T12" fmla="*/ 68 w 270"/>
                  <a:gd name="T13" fmla="*/ 52 h 105"/>
                  <a:gd name="T14" fmla="*/ 75 w 270"/>
                  <a:gd name="T15" fmla="*/ 30 h 105"/>
                  <a:gd name="T16" fmla="*/ 83 w 270"/>
                  <a:gd name="T17" fmla="*/ 82 h 105"/>
                  <a:gd name="T18" fmla="*/ 90 w 270"/>
                  <a:gd name="T19" fmla="*/ 60 h 105"/>
                  <a:gd name="T20" fmla="*/ 90 w 270"/>
                  <a:gd name="T21" fmla="*/ 52 h 105"/>
                  <a:gd name="T22" fmla="*/ 98 w 270"/>
                  <a:gd name="T23" fmla="*/ 37 h 105"/>
                  <a:gd name="T24" fmla="*/ 105 w 270"/>
                  <a:gd name="T25" fmla="*/ 75 h 105"/>
                  <a:gd name="T26" fmla="*/ 113 w 270"/>
                  <a:gd name="T27" fmla="*/ 52 h 105"/>
                  <a:gd name="T28" fmla="*/ 113 w 270"/>
                  <a:gd name="T29" fmla="*/ 52 h 105"/>
                  <a:gd name="T30" fmla="*/ 120 w 270"/>
                  <a:gd name="T31" fmla="*/ 0 h 105"/>
                  <a:gd name="T32" fmla="*/ 128 w 270"/>
                  <a:gd name="T33" fmla="*/ 105 h 105"/>
                  <a:gd name="T34" fmla="*/ 135 w 270"/>
                  <a:gd name="T35" fmla="*/ 52 h 105"/>
                  <a:gd name="T36" fmla="*/ 135 w 270"/>
                  <a:gd name="T37" fmla="*/ 45 h 105"/>
                  <a:gd name="T38" fmla="*/ 143 w 270"/>
                  <a:gd name="T39" fmla="*/ 30 h 105"/>
                  <a:gd name="T40" fmla="*/ 150 w 270"/>
                  <a:gd name="T41" fmla="*/ 75 h 105"/>
                  <a:gd name="T42" fmla="*/ 158 w 270"/>
                  <a:gd name="T43" fmla="*/ 37 h 105"/>
                  <a:gd name="T44" fmla="*/ 165 w 270"/>
                  <a:gd name="T45" fmla="*/ 45 h 105"/>
                  <a:gd name="T46" fmla="*/ 165 w 270"/>
                  <a:gd name="T47" fmla="*/ 52 h 105"/>
                  <a:gd name="T48" fmla="*/ 173 w 270"/>
                  <a:gd name="T49" fmla="*/ 37 h 105"/>
                  <a:gd name="T50" fmla="*/ 180 w 270"/>
                  <a:gd name="T51" fmla="*/ 60 h 105"/>
                  <a:gd name="T52" fmla="*/ 188 w 270"/>
                  <a:gd name="T53" fmla="*/ 60 h 105"/>
                  <a:gd name="T54" fmla="*/ 188 w 270"/>
                  <a:gd name="T55" fmla="*/ 52 h 105"/>
                  <a:gd name="T56" fmla="*/ 195 w 270"/>
                  <a:gd name="T57" fmla="*/ 15 h 105"/>
                  <a:gd name="T58" fmla="*/ 203 w 270"/>
                  <a:gd name="T59" fmla="*/ 75 h 105"/>
                  <a:gd name="T60" fmla="*/ 210 w 270"/>
                  <a:gd name="T61" fmla="*/ 52 h 105"/>
                  <a:gd name="T62" fmla="*/ 210 w 270"/>
                  <a:gd name="T63" fmla="*/ 52 h 105"/>
                  <a:gd name="T64" fmla="*/ 218 w 270"/>
                  <a:gd name="T65" fmla="*/ 30 h 105"/>
                  <a:gd name="T66" fmla="*/ 225 w 270"/>
                  <a:gd name="T67" fmla="*/ 82 h 105"/>
                  <a:gd name="T68" fmla="*/ 233 w 270"/>
                  <a:gd name="T69" fmla="*/ 60 h 105"/>
                  <a:gd name="T70" fmla="*/ 233 w 270"/>
                  <a:gd name="T71" fmla="*/ 52 h 105"/>
                  <a:gd name="T72" fmla="*/ 240 w 270"/>
                  <a:gd name="T73" fmla="*/ 37 h 105"/>
                  <a:gd name="T74" fmla="*/ 248 w 270"/>
                  <a:gd name="T75" fmla="*/ 67 h 105"/>
                  <a:gd name="T76" fmla="*/ 255 w 270"/>
                  <a:gd name="T77" fmla="*/ 60 h 105"/>
                  <a:gd name="T78" fmla="*/ 255 w 270"/>
                  <a:gd name="T79" fmla="*/ 52 h 105"/>
                  <a:gd name="T80" fmla="*/ 263 w 270"/>
                  <a:gd name="T81" fmla="*/ 37 h 105"/>
                  <a:gd name="T82" fmla="*/ 270 w 270"/>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105">
                    <a:moveTo>
                      <a:pt x="0" y="52"/>
                    </a:moveTo>
                    <a:lnTo>
                      <a:pt x="8" y="60"/>
                    </a:lnTo>
                    <a:lnTo>
                      <a:pt x="8" y="60"/>
                    </a:lnTo>
                    <a:lnTo>
                      <a:pt x="8" y="45"/>
                    </a:lnTo>
                    <a:lnTo>
                      <a:pt x="8" y="52"/>
                    </a:lnTo>
                    <a:lnTo>
                      <a:pt x="15" y="45"/>
                    </a:lnTo>
                    <a:lnTo>
                      <a:pt x="15" y="60"/>
                    </a:lnTo>
                    <a:lnTo>
                      <a:pt x="15" y="45"/>
                    </a:lnTo>
                    <a:lnTo>
                      <a:pt x="15" y="52"/>
                    </a:lnTo>
                    <a:lnTo>
                      <a:pt x="23" y="60"/>
                    </a:lnTo>
                    <a:lnTo>
                      <a:pt x="23" y="45"/>
                    </a:lnTo>
                    <a:lnTo>
                      <a:pt x="23" y="52"/>
                    </a:lnTo>
                    <a:lnTo>
                      <a:pt x="30" y="60"/>
                    </a:lnTo>
                    <a:lnTo>
                      <a:pt x="30" y="60"/>
                    </a:lnTo>
                    <a:lnTo>
                      <a:pt x="30" y="45"/>
                    </a:lnTo>
                    <a:lnTo>
                      <a:pt x="30" y="52"/>
                    </a:lnTo>
                    <a:lnTo>
                      <a:pt x="38" y="52"/>
                    </a:lnTo>
                    <a:lnTo>
                      <a:pt x="45" y="52"/>
                    </a:lnTo>
                    <a:lnTo>
                      <a:pt x="53" y="52"/>
                    </a:lnTo>
                    <a:lnTo>
                      <a:pt x="60" y="52"/>
                    </a:lnTo>
                    <a:lnTo>
                      <a:pt x="68" y="52"/>
                    </a:lnTo>
                    <a:lnTo>
                      <a:pt x="75" y="60"/>
                    </a:lnTo>
                    <a:lnTo>
                      <a:pt x="75" y="82"/>
                    </a:lnTo>
                    <a:lnTo>
                      <a:pt x="75" y="30"/>
                    </a:lnTo>
                    <a:lnTo>
                      <a:pt x="75" y="30"/>
                    </a:lnTo>
                    <a:lnTo>
                      <a:pt x="83" y="37"/>
                    </a:lnTo>
                    <a:lnTo>
                      <a:pt x="83" y="82"/>
                    </a:lnTo>
                    <a:lnTo>
                      <a:pt x="83" y="22"/>
                    </a:lnTo>
                    <a:lnTo>
                      <a:pt x="83" y="52"/>
                    </a:lnTo>
                    <a:lnTo>
                      <a:pt x="90" y="60"/>
                    </a:lnTo>
                    <a:lnTo>
                      <a:pt x="90" y="75"/>
                    </a:lnTo>
                    <a:lnTo>
                      <a:pt x="90" y="15"/>
                    </a:lnTo>
                    <a:lnTo>
                      <a:pt x="90" y="52"/>
                    </a:lnTo>
                    <a:lnTo>
                      <a:pt x="98" y="45"/>
                    </a:lnTo>
                    <a:lnTo>
                      <a:pt x="98" y="67"/>
                    </a:lnTo>
                    <a:lnTo>
                      <a:pt x="98" y="37"/>
                    </a:lnTo>
                    <a:lnTo>
                      <a:pt x="98" y="52"/>
                    </a:lnTo>
                    <a:lnTo>
                      <a:pt x="105" y="60"/>
                    </a:lnTo>
                    <a:lnTo>
                      <a:pt x="105" y="75"/>
                    </a:lnTo>
                    <a:lnTo>
                      <a:pt x="105" y="37"/>
                    </a:lnTo>
                    <a:lnTo>
                      <a:pt x="105" y="45"/>
                    </a:lnTo>
                    <a:lnTo>
                      <a:pt x="113" y="52"/>
                    </a:lnTo>
                    <a:lnTo>
                      <a:pt x="113" y="90"/>
                    </a:lnTo>
                    <a:lnTo>
                      <a:pt x="113" y="7"/>
                    </a:lnTo>
                    <a:lnTo>
                      <a:pt x="113" y="52"/>
                    </a:lnTo>
                    <a:lnTo>
                      <a:pt x="120" y="45"/>
                    </a:lnTo>
                    <a:lnTo>
                      <a:pt x="120" y="105"/>
                    </a:lnTo>
                    <a:lnTo>
                      <a:pt x="120" y="0"/>
                    </a:lnTo>
                    <a:lnTo>
                      <a:pt x="120" y="52"/>
                    </a:lnTo>
                    <a:lnTo>
                      <a:pt x="128" y="60"/>
                    </a:lnTo>
                    <a:lnTo>
                      <a:pt x="128" y="105"/>
                    </a:lnTo>
                    <a:lnTo>
                      <a:pt x="128" y="15"/>
                    </a:lnTo>
                    <a:lnTo>
                      <a:pt x="128" y="45"/>
                    </a:lnTo>
                    <a:lnTo>
                      <a:pt x="135" y="52"/>
                    </a:lnTo>
                    <a:lnTo>
                      <a:pt x="135" y="97"/>
                    </a:lnTo>
                    <a:lnTo>
                      <a:pt x="135" y="0"/>
                    </a:lnTo>
                    <a:lnTo>
                      <a:pt x="135" y="45"/>
                    </a:lnTo>
                    <a:lnTo>
                      <a:pt x="143" y="52"/>
                    </a:lnTo>
                    <a:lnTo>
                      <a:pt x="143" y="75"/>
                    </a:lnTo>
                    <a:lnTo>
                      <a:pt x="143" y="30"/>
                    </a:lnTo>
                    <a:lnTo>
                      <a:pt x="143" y="60"/>
                    </a:lnTo>
                    <a:lnTo>
                      <a:pt x="150" y="52"/>
                    </a:lnTo>
                    <a:lnTo>
                      <a:pt x="150" y="75"/>
                    </a:lnTo>
                    <a:lnTo>
                      <a:pt x="150" y="22"/>
                    </a:lnTo>
                    <a:lnTo>
                      <a:pt x="150" y="45"/>
                    </a:lnTo>
                    <a:lnTo>
                      <a:pt x="158" y="37"/>
                    </a:lnTo>
                    <a:lnTo>
                      <a:pt x="158" y="67"/>
                    </a:lnTo>
                    <a:lnTo>
                      <a:pt x="158" y="52"/>
                    </a:lnTo>
                    <a:lnTo>
                      <a:pt x="165" y="45"/>
                    </a:lnTo>
                    <a:lnTo>
                      <a:pt x="165" y="67"/>
                    </a:lnTo>
                    <a:lnTo>
                      <a:pt x="165" y="37"/>
                    </a:lnTo>
                    <a:lnTo>
                      <a:pt x="165" y="52"/>
                    </a:lnTo>
                    <a:lnTo>
                      <a:pt x="173" y="60"/>
                    </a:lnTo>
                    <a:lnTo>
                      <a:pt x="173" y="67"/>
                    </a:lnTo>
                    <a:lnTo>
                      <a:pt x="173" y="37"/>
                    </a:lnTo>
                    <a:lnTo>
                      <a:pt x="173" y="60"/>
                    </a:lnTo>
                    <a:lnTo>
                      <a:pt x="180" y="52"/>
                    </a:lnTo>
                    <a:lnTo>
                      <a:pt x="180" y="60"/>
                    </a:lnTo>
                    <a:lnTo>
                      <a:pt x="180" y="45"/>
                    </a:lnTo>
                    <a:lnTo>
                      <a:pt x="180" y="52"/>
                    </a:lnTo>
                    <a:lnTo>
                      <a:pt x="188" y="60"/>
                    </a:lnTo>
                    <a:lnTo>
                      <a:pt x="188" y="60"/>
                    </a:lnTo>
                    <a:lnTo>
                      <a:pt x="188" y="45"/>
                    </a:lnTo>
                    <a:lnTo>
                      <a:pt x="188" y="52"/>
                    </a:lnTo>
                    <a:lnTo>
                      <a:pt x="195" y="45"/>
                    </a:lnTo>
                    <a:lnTo>
                      <a:pt x="195" y="90"/>
                    </a:lnTo>
                    <a:lnTo>
                      <a:pt x="195" y="15"/>
                    </a:lnTo>
                    <a:lnTo>
                      <a:pt x="195" y="45"/>
                    </a:lnTo>
                    <a:lnTo>
                      <a:pt x="203" y="52"/>
                    </a:lnTo>
                    <a:lnTo>
                      <a:pt x="203" y="75"/>
                    </a:lnTo>
                    <a:lnTo>
                      <a:pt x="203" y="30"/>
                    </a:lnTo>
                    <a:lnTo>
                      <a:pt x="203" y="60"/>
                    </a:lnTo>
                    <a:lnTo>
                      <a:pt x="210" y="52"/>
                    </a:lnTo>
                    <a:lnTo>
                      <a:pt x="210" y="75"/>
                    </a:lnTo>
                    <a:lnTo>
                      <a:pt x="210" y="15"/>
                    </a:lnTo>
                    <a:lnTo>
                      <a:pt x="210" y="52"/>
                    </a:lnTo>
                    <a:lnTo>
                      <a:pt x="218" y="60"/>
                    </a:lnTo>
                    <a:lnTo>
                      <a:pt x="218" y="75"/>
                    </a:lnTo>
                    <a:lnTo>
                      <a:pt x="218" y="30"/>
                    </a:lnTo>
                    <a:lnTo>
                      <a:pt x="218" y="45"/>
                    </a:lnTo>
                    <a:lnTo>
                      <a:pt x="225" y="37"/>
                    </a:lnTo>
                    <a:lnTo>
                      <a:pt x="225" y="82"/>
                    </a:lnTo>
                    <a:lnTo>
                      <a:pt x="225" y="22"/>
                    </a:lnTo>
                    <a:lnTo>
                      <a:pt x="225" y="52"/>
                    </a:lnTo>
                    <a:lnTo>
                      <a:pt x="233" y="60"/>
                    </a:lnTo>
                    <a:lnTo>
                      <a:pt x="233" y="67"/>
                    </a:lnTo>
                    <a:lnTo>
                      <a:pt x="233" y="45"/>
                    </a:lnTo>
                    <a:lnTo>
                      <a:pt x="233" y="52"/>
                    </a:lnTo>
                    <a:lnTo>
                      <a:pt x="240" y="60"/>
                    </a:lnTo>
                    <a:lnTo>
                      <a:pt x="240" y="67"/>
                    </a:lnTo>
                    <a:lnTo>
                      <a:pt x="240" y="37"/>
                    </a:lnTo>
                    <a:lnTo>
                      <a:pt x="240" y="52"/>
                    </a:lnTo>
                    <a:lnTo>
                      <a:pt x="248" y="60"/>
                    </a:lnTo>
                    <a:lnTo>
                      <a:pt x="248" y="67"/>
                    </a:lnTo>
                    <a:lnTo>
                      <a:pt x="248" y="37"/>
                    </a:lnTo>
                    <a:lnTo>
                      <a:pt x="248" y="52"/>
                    </a:lnTo>
                    <a:lnTo>
                      <a:pt x="255" y="60"/>
                    </a:lnTo>
                    <a:lnTo>
                      <a:pt x="255" y="67"/>
                    </a:lnTo>
                    <a:lnTo>
                      <a:pt x="255" y="45"/>
                    </a:lnTo>
                    <a:lnTo>
                      <a:pt x="255" y="52"/>
                    </a:lnTo>
                    <a:lnTo>
                      <a:pt x="263" y="60"/>
                    </a:lnTo>
                    <a:lnTo>
                      <a:pt x="263" y="60"/>
                    </a:lnTo>
                    <a:lnTo>
                      <a:pt x="263" y="37"/>
                    </a:lnTo>
                    <a:lnTo>
                      <a:pt x="263" y="52"/>
                    </a:lnTo>
                    <a:lnTo>
                      <a:pt x="270" y="60"/>
                    </a:lnTo>
                    <a:lnTo>
                      <a:pt x="270" y="60"/>
                    </a:lnTo>
                    <a:lnTo>
                      <a:pt x="270" y="45"/>
                    </a:lnTo>
                    <a:lnTo>
                      <a:pt x="27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89" name="Freeform 165"/>
              <p:cNvSpPr>
                <a:spLocks/>
              </p:cNvSpPr>
              <p:nvPr/>
            </p:nvSpPr>
            <p:spPr bwMode="auto">
              <a:xfrm>
                <a:off x="1070" y="3582"/>
                <a:ext cx="161" cy="90"/>
              </a:xfrm>
              <a:custGeom>
                <a:avLst/>
                <a:gdLst>
                  <a:gd name="T0" fmla="*/ 8 w 240"/>
                  <a:gd name="T1" fmla="*/ 60 h 90"/>
                  <a:gd name="T2" fmla="*/ 15 w 240"/>
                  <a:gd name="T3" fmla="*/ 30 h 90"/>
                  <a:gd name="T4" fmla="*/ 15 w 240"/>
                  <a:gd name="T5" fmla="*/ 45 h 90"/>
                  <a:gd name="T6" fmla="*/ 23 w 240"/>
                  <a:gd name="T7" fmla="*/ 15 h 90"/>
                  <a:gd name="T8" fmla="*/ 30 w 240"/>
                  <a:gd name="T9" fmla="*/ 68 h 90"/>
                  <a:gd name="T10" fmla="*/ 38 w 240"/>
                  <a:gd name="T11" fmla="*/ 53 h 90"/>
                  <a:gd name="T12" fmla="*/ 38 w 240"/>
                  <a:gd name="T13" fmla="*/ 30 h 90"/>
                  <a:gd name="T14" fmla="*/ 45 w 240"/>
                  <a:gd name="T15" fmla="*/ 23 h 90"/>
                  <a:gd name="T16" fmla="*/ 53 w 240"/>
                  <a:gd name="T17" fmla="*/ 60 h 90"/>
                  <a:gd name="T18" fmla="*/ 60 w 240"/>
                  <a:gd name="T19" fmla="*/ 45 h 90"/>
                  <a:gd name="T20" fmla="*/ 60 w 240"/>
                  <a:gd name="T21" fmla="*/ 53 h 90"/>
                  <a:gd name="T22" fmla="*/ 68 w 240"/>
                  <a:gd name="T23" fmla="*/ 30 h 90"/>
                  <a:gd name="T24" fmla="*/ 75 w 240"/>
                  <a:gd name="T25" fmla="*/ 60 h 90"/>
                  <a:gd name="T26" fmla="*/ 83 w 240"/>
                  <a:gd name="T27" fmla="*/ 53 h 90"/>
                  <a:gd name="T28" fmla="*/ 83 w 240"/>
                  <a:gd name="T29" fmla="*/ 53 h 90"/>
                  <a:gd name="T30" fmla="*/ 90 w 240"/>
                  <a:gd name="T31" fmla="*/ 30 h 90"/>
                  <a:gd name="T32" fmla="*/ 98 w 240"/>
                  <a:gd name="T33" fmla="*/ 75 h 90"/>
                  <a:gd name="T34" fmla="*/ 105 w 240"/>
                  <a:gd name="T35" fmla="*/ 53 h 90"/>
                  <a:gd name="T36" fmla="*/ 105 w 240"/>
                  <a:gd name="T37" fmla="*/ 45 h 90"/>
                  <a:gd name="T38" fmla="*/ 113 w 240"/>
                  <a:gd name="T39" fmla="*/ 15 h 90"/>
                  <a:gd name="T40" fmla="*/ 120 w 240"/>
                  <a:gd name="T41" fmla="*/ 60 h 90"/>
                  <a:gd name="T42" fmla="*/ 128 w 240"/>
                  <a:gd name="T43" fmla="*/ 53 h 90"/>
                  <a:gd name="T44" fmla="*/ 128 w 240"/>
                  <a:gd name="T45" fmla="*/ 53 h 90"/>
                  <a:gd name="T46" fmla="*/ 135 w 240"/>
                  <a:gd name="T47" fmla="*/ 23 h 90"/>
                  <a:gd name="T48" fmla="*/ 143 w 240"/>
                  <a:gd name="T49" fmla="*/ 60 h 90"/>
                  <a:gd name="T50" fmla="*/ 150 w 240"/>
                  <a:gd name="T51" fmla="*/ 53 h 90"/>
                  <a:gd name="T52" fmla="*/ 150 w 240"/>
                  <a:gd name="T53" fmla="*/ 45 h 90"/>
                  <a:gd name="T54" fmla="*/ 158 w 240"/>
                  <a:gd name="T55" fmla="*/ 23 h 90"/>
                  <a:gd name="T56" fmla="*/ 165 w 240"/>
                  <a:gd name="T57" fmla="*/ 68 h 90"/>
                  <a:gd name="T58" fmla="*/ 173 w 240"/>
                  <a:gd name="T59" fmla="*/ 53 h 90"/>
                  <a:gd name="T60" fmla="*/ 173 w 240"/>
                  <a:gd name="T61" fmla="*/ 45 h 90"/>
                  <a:gd name="T62" fmla="*/ 180 w 240"/>
                  <a:gd name="T63" fmla="*/ 15 h 90"/>
                  <a:gd name="T64" fmla="*/ 188 w 240"/>
                  <a:gd name="T65" fmla="*/ 83 h 90"/>
                  <a:gd name="T66" fmla="*/ 195 w 240"/>
                  <a:gd name="T67" fmla="*/ 45 h 90"/>
                  <a:gd name="T68" fmla="*/ 195 w 240"/>
                  <a:gd name="T69" fmla="*/ 45 h 90"/>
                  <a:gd name="T70" fmla="*/ 203 w 240"/>
                  <a:gd name="T71" fmla="*/ 23 h 90"/>
                  <a:gd name="T72" fmla="*/ 210 w 240"/>
                  <a:gd name="T73" fmla="*/ 68 h 90"/>
                  <a:gd name="T74" fmla="*/ 218 w 240"/>
                  <a:gd name="T75" fmla="*/ 45 h 90"/>
                  <a:gd name="T76" fmla="*/ 218 w 240"/>
                  <a:gd name="T77" fmla="*/ 45 h 90"/>
                  <a:gd name="T78" fmla="*/ 225 w 240"/>
                  <a:gd name="T79" fmla="*/ 23 h 90"/>
                  <a:gd name="T80" fmla="*/ 233 w 240"/>
                  <a:gd name="T81" fmla="*/ 68 h 90"/>
                  <a:gd name="T82" fmla="*/ 240 w 240"/>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3"/>
                    </a:moveTo>
                    <a:lnTo>
                      <a:pt x="8" y="45"/>
                    </a:lnTo>
                    <a:lnTo>
                      <a:pt x="8" y="60"/>
                    </a:lnTo>
                    <a:lnTo>
                      <a:pt x="8" y="30"/>
                    </a:lnTo>
                    <a:lnTo>
                      <a:pt x="8" y="38"/>
                    </a:lnTo>
                    <a:lnTo>
                      <a:pt x="15" y="30"/>
                    </a:lnTo>
                    <a:lnTo>
                      <a:pt x="15" y="60"/>
                    </a:lnTo>
                    <a:lnTo>
                      <a:pt x="15" y="30"/>
                    </a:lnTo>
                    <a:lnTo>
                      <a:pt x="15" y="45"/>
                    </a:lnTo>
                    <a:lnTo>
                      <a:pt x="23" y="38"/>
                    </a:lnTo>
                    <a:lnTo>
                      <a:pt x="23" y="75"/>
                    </a:lnTo>
                    <a:lnTo>
                      <a:pt x="23" y="15"/>
                    </a:lnTo>
                    <a:lnTo>
                      <a:pt x="23" y="53"/>
                    </a:lnTo>
                    <a:lnTo>
                      <a:pt x="30" y="45"/>
                    </a:lnTo>
                    <a:lnTo>
                      <a:pt x="30" y="68"/>
                    </a:lnTo>
                    <a:lnTo>
                      <a:pt x="30" y="23"/>
                    </a:lnTo>
                    <a:lnTo>
                      <a:pt x="30" y="45"/>
                    </a:lnTo>
                    <a:lnTo>
                      <a:pt x="38" y="53"/>
                    </a:lnTo>
                    <a:lnTo>
                      <a:pt x="38" y="60"/>
                    </a:lnTo>
                    <a:lnTo>
                      <a:pt x="38" y="23"/>
                    </a:lnTo>
                    <a:lnTo>
                      <a:pt x="38" y="30"/>
                    </a:lnTo>
                    <a:lnTo>
                      <a:pt x="45" y="38"/>
                    </a:lnTo>
                    <a:lnTo>
                      <a:pt x="45" y="60"/>
                    </a:lnTo>
                    <a:lnTo>
                      <a:pt x="45" y="23"/>
                    </a:lnTo>
                    <a:lnTo>
                      <a:pt x="45" y="45"/>
                    </a:lnTo>
                    <a:lnTo>
                      <a:pt x="53" y="53"/>
                    </a:lnTo>
                    <a:lnTo>
                      <a:pt x="53" y="60"/>
                    </a:lnTo>
                    <a:lnTo>
                      <a:pt x="53" y="23"/>
                    </a:lnTo>
                    <a:lnTo>
                      <a:pt x="53" y="53"/>
                    </a:lnTo>
                    <a:lnTo>
                      <a:pt x="60" y="45"/>
                    </a:lnTo>
                    <a:lnTo>
                      <a:pt x="60" y="53"/>
                    </a:lnTo>
                    <a:lnTo>
                      <a:pt x="60" y="30"/>
                    </a:lnTo>
                    <a:lnTo>
                      <a:pt x="60" y="53"/>
                    </a:lnTo>
                    <a:lnTo>
                      <a:pt x="68" y="45"/>
                    </a:lnTo>
                    <a:lnTo>
                      <a:pt x="68" y="53"/>
                    </a:lnTo>
                    <a:lnTo>
                      <a:pt x="68" y="30"/>
                    </a:lnTo>
                    <a:lnTo>
                      <a:pt x="68" y="45"/>
                    </a:lnTo>
                    <a:lnTo>
                      <a:pt x="75" y="38"/>
                    </a:lnTo>
                    <a:lnTo>
                      <a:pt x="75" y="60"/>
                    </a:lnTo>
                    <a:lnTo>
                      <a:pt x="75" y="30"/>
                    </a:lnTo>
                    <a:lnTo>
                      <a:pt x="75" y="45"/>
                    </a:lnTo>
                    <a:lnTo>
                      <a:pt x="83" y="53"/>
                    </a:lnTo>
                    <a:lnTo>
                      <a:pt x="83" y="60"/>
                    </a:lnTo>
                    <a:lnTo>
                      <a:pt x="83" y="23"/>
                    </a:lnTo>
                    <a:lnTo>
                      <a:pt x="83" y="53"/>
                    </a:lnTo>
                    <a:lnTo>
                      <a:pt x="90" y="45"/>
                    </a:lnTo>
                    <a:lnTo>
                      <a:pt x="90" y="60"/>
                    </a:lnTo>
                    <a:lnTo>
                      <a:pt x="90" y="30"/>
                    </a:lnTo>
                    <a:lnTo>
                      <a:pt x="90" y="38"/>
                    </a:lnTo>
                    <a:lnTo>
                      <a:pt x="98" y="45"/>
                    </a:lnTo>
                    <a:lnTo>
                      <a:pt x="98" y="75"/>
                    </a:lnTo>
                    <a:lnTo>
                      <a:pt x="98" y="8"/>
                    </a:lnTo>
                    <a:lnTo>
                      <a:pt x="98" y="45"/>
                    </a:lnTo>
                    <a:lnTo>
                      <a:pt x="105" y="53"/>
                    </a:lnTo>
                    <a:lnTo>
                      <a:pt x="105" y="75"/>
                    </a:lnTo>
                    <a:lnTo>
                      <a:pt x="105" y="15"/>
                    </a:lnTo>
                    <a:lnTo>
                      <a:pt x="105" y="45"/>
                    </a:lnTo>
                    <a:lnTo>
                      <a:pt x="113" y="53"/>
                    </a:lnTo>
                    <a:lnTo>
                      <a:pt x="113" y="75"/>
                    </a:lnTo>
                    <a:lnTo>
                      <a:pt x="113" y="15"/>
                    </a:lnTo>
                    <a:lnTo>
                      <a:pt x="113" y="45"/>
                    </a:lnTo>
                    <a:lnTo>
                      <a:pt x="120" y="53"/>
                    </a:lnTo>
                    <a:lnTo>
                      <a:pt x="120" y="60"/>
                    </a:lnTo>
                    <a:lnTo>
                      <a:pt x="120" y="23"/>
                    </a:lnTo>
                    <a:lnTo>
                      <a:pt x="120" y="45"/>
                    </a:lnTo>
                    <a:lnTo>
                      <a:pt x="128" y="53"/>
                    </a:lnTo>
                    <a:lnTo>
                      <a:pt x="128" y="60"/>
                    </a:lnTo>
                    <a:lnTo>
                      <a:pt x="128" y="23"/>
                    </a:lnTo>
                    <a:lnTo>
                      <a:pt x="128" y="53"/>
                    </a:lnTo>
                    <a:lnTo>
                      <a:pt x="135" y="45"/>
                    </a:lnTo>
                    <a:lnTo>
                      <a:pt x="135" y="60"/>
                    </a:lnTo>
                    <a:lnTo>
                      <a:pt x="135" y="23"/>
                    </a:lnTo>
                    <a:lnTo>
                      <a:pt x="135" y="38"/>
                    </a:lnTo>
                    <a:lnTo>
                      <a:pt x="143" y="45"/>
                    </a:lnTo>
                    <a:lnTo>
                      <a:pt x="143" y="60"/>
                    </a:lnTo>
                    <a:lnTo>
                      <a:pt x="143" y="30"/>
                    </a:lnTo>
                    <a:lnTo>
                      <a:pt x="143" y="45"/>
                    </a:lnTo>
                    <a:lnTo>
                      <a:pt x="150" y="53"/>
                    </a:lnTo>
                    <a:lnTo>
                      <a:pt x="150" y="68"/>
                    </a:lnTo>
                    <a:lnTo>
                      <a:pt x="150" y="23"/>
                    </a:lnTo>
                    <a:lnTo>
                      <a:pt x="150" y="45"/>
                    </a:lnTo>
                    <a:lnTo>
                      <a:pt x="158" y="53"/>
                    </a:lnTo>
                    <a:lnTo>
                      <a:pt x="158" y="60"/>
                    </a:lnTo>
                    <a:lnTo>
                      <a:pt x="158" y="23"/>
                    </a:lnTo>
                    <a:lnTo>
                      <a:pt x="158" y="53"/>
                    </a:lnTo>
                    <a:lnTo>
                      <a:pt x="165" y="45"/>
                    </a:lnTo>
                    <a:lnTo>
                      <a:pt x="165" y="68"/>
                    </a:lnTo>
                    <a:lnTo>
                      <a:pt x="165" y="15"/>
                    </a:lnTo>
                    <a:lnTo>
                      <a:pt x="165" y="45"/>
                    </a:lnTo>
                    <a:lnTo>
                      <a:pt x="173" y="53"/>
                    </a:lnTo>
                    <a:lnTo>
                      <a:pt x="173" y="68"/>
                    </a:lnTo>
                    <a:lnTo>
                      <a:pt x="173" y="23"/>
                    </a:lnTo>
                    <a:lnTo>
                      <a:pt x="173" y="45"/>
                    </a:lnTo>
                    <a:lnTo>
                      <a:pt x="180" y="38"/>
                    </a:lnTo>
                    <a:lnTo>
                      <a:pt x="180" y="68"/>
                    </a:lnTo>
                    <a:lnTo>
                      <a:pt x="180" y="15"/>
                    </a:lnTo>
                    <a:lnTo>
                      <a:pt x="180" y="60"/>
                    </a:lnTo>
                    <a:lnTo>
                      <a:pt x="188" y="68"/>
                    </a:lnTo>
                    <a:lnTo>
                      <a:pt x="188" y="83"/>
                    </a:lnTo>
                    <a:lnTo>
                      <a:pt x="188" y="0"/>
                    </a:lnTo>
                    <a:lnTo>
                      <a:pt x="188" y="53"/>
                    </a:lnTo>
                    <a:lnTo>
                      <a:pt x="195" y="45"/>
                    </a:lnTo>
                    <a:lnTo>
                      <a:pt x="195" y="68"/>
                    </a:lnTo>
                    <a:lnTo>
                      <a:pt x="195" y="23"/>
                    </a:lnTo>
                    <a:lnTo>
                      <a:pt x="195" y="45"/>
                    </a:lnTo>
                    <a:lnTo>
                      <a:pt x="203" y="53"/>
                    </a:lnTo>
                    <a:lnTo>
                      <a:pt x="203" y="75"/>
                    </a:lnTo>
                    <a:lnTo>
                      <a:pt x="203" y="23"/>
                    </a:lnTo>
                    <a:lnTo>
                      <a:pt x="203" y="53"/>
                    </a:lnTo>
                    <a:lnTo>
                      <a:pt x="210" y="60"/>
                    </a:lnTo>
                    <a:lnTo>
                      <a:pt x="210" y="68"/>
                    </a:lnTo>
                    <a:lnTo>
                      <a:pt x="210" y="15"/>
                    </a:lnTo>
                    <a:lnTo>
                      <a:pt x="210" y="53"/>
                    </a:lnTo>
                    <a:lnTo>
                      <a:pt x="218" y="45"/>
                    </a:lnTo>
                    <a:lnTo>
                      <a:pt x="218" y="90"/>
                    </a:lnTo>
                    <a:lnTo>
                      <a:pt x="218" y="8"/>
                    </a:lnTo>
                    <a:lnTo>
                      <a:pt x="218" y="45"/>
                    </a:lnTo>
                    <a:lnTo>
                      <a:pt x="225" y="53"/>
                    </a:lnTo>
                    <a:lnTo>
                      <a:pt x="225" y="60"/>
                    </a:lnTo>
                    <a:lnTo>
                      <a:pt x="225" y="23"/>
                    </a:lnTo>
                    <a:lnTo>
                      <a:pt x="225" y="45"/>
                    </a:lnTo>
                    <a:lnTo>
                      <a:pt x="233" y="38"/>
                    </a:lnTo>
                    <a:lnTo>
                      <a:pt x="233" y="68"/>
                    </a:lnTo>
                    <a:lnTo>
                      <a:pt x="233" y="23"/>
                    </a:lnTo>
                    <a:lnTo>
                      <a:pt x="233" y="45"/>
                    </a:lnTo>
                    <a:lnTo>
                      <a:pt x="240" y="53"/>
                    </a:lnTo>
                    <a:lnTo>
                      <a:pt x="240" y="6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0" name="Freeform 166"/>
              <p:cNvSpPr>
                <a:spLocks/>
              </p:cNvSpPr>
              <p:nvPr/>
            </p:nvSpPr>
            <p:spPr bwMode="auto">
              <a:xfrm>
                <a:off x="1231" y="3582"/>
                <a:ext cx="343" cy="83"/>
              </a:xfrm>
              <a:custGeom>
                <a:avLst/>
                <a:gdLst>
                  <a:gd name="T0" fmla="*/ 8 w 510"/>
                  <a:gd name="T1" fmla="*/ 60 h 83"/>
                  <a:gd name="T2" fmla="*/ 8 w 510"/>
                  <a:gd name="T3" fmla="*/ 45 h 83"/>
                  <a:gd name="T4" fmla="*/ 30 w 510"/>
                  <a:gd name="T5" fmla="*/ 53 h 83"/>
                  <a:gd name="T6" fmla="*/ 38 w 510"/>
                  <a:gd name="T7" fmla="*/ 53 h 83"/>
                  <a:gd name="T8" fmla="*/ 38 w 510"/>
                  <a:gd name="T9" fmla="*/ 45 h 83"/>
                  <a:gd name="T10" fmla="*/ 53 w 510"/>
                  <a:gd name="T11" fmla="*/ 45 h 83"/>
                  <a:gd name="T12" fmla="*/ 75 w 510"/>
                  <a:gd name="T13" fmla="*/ 53 h 83"/>
                  <a:gd name="T14" fmla="*/ 90 w 510"/>
                  <a:gd name="T15" fmla="*/ 45 h 83"/>
                  <a:gd name="T16" fmla="*/ 105 w 510"/>
                  <a:gd name="T17" fmla="*/ 45 h 83"/>
                  <a:gd name="T18" fmla="*/ 128 w 510"/>
                  <a:gd name="T19" fmla="*/ 45 h 83"/>
                  <a:gd name="T20" fmla="*/ 150 w 510"/>
                  <a:gd name="T21" fmla="*/ 45 h 83"/>
                  <a:gd name="T22" fmla="*/ 165 w 510"/>
                  <a:gd name="T23" fmla="*/ 45 h 83"/>
                  <a:gd name="T24" fmla="*/ 188 w 510"/>
                  <a:gd name="T25" fmla="*/ 45 h 83"/>
                  <a:gd name="T26" fmla="*/ 203 w 510"/>
                  <a:gd name="T27" fmla="*/ 45 h 83"/>
                  <a:gd name="T28" fmla="*/ 225 w 510"/>
                  <a:gd name="T29" fmla="*/ 45 h 83"/>
                  <a:gd name="T30" fmla="*/ 248 w 510"/>
                  <a:gd name="T31" fmla="*/ 45 h 83"/>
                  <a:gd name="T32" fmla="*/ 270 w 510"/>
                  <a:gd name="T33" fmla="*/ 45 h 83"/>
                  <a:gd name="T34" fmla="*/ 293 w 510"/>
                  <a:gd name="T35" fmla="*/ 45 h 83"/>
                  <a:gd name="T36" fmla="*/ 315 w 510"/>
                  <a:gd name="T37" fmla="*/ 45 h 83"/>
                  <a:gd name="T38" fmla="*/ 338 w 510"/>
                  <a:gd name="T39" fmla="*/ 53 h 83"/>
                  <a:gd name="T40" fmla="*/ 353 w 510"/>
                  <a:gd name="T41" fmla="*/ 45 h 83"/>
                  <a:gd name="T42" fmla="*/ 368 w 510"/>
                  <a:gd name="T43" fmla="*/ 45 h 83"/>
                  <a:gd name="T44" fmla="*/ 390 w 510"/>
                  <a:gd name="T45" fmla="*/ 53 h 83"/>
                  <a:gd name="T46" fmla="*/ 390 w 510"/>
                  <a:gd name="T47" fmla="*/ 45 h 83"/>
                  <a:gd name="T48" fmla="*/ 398 w 510"/>
                  <a:gd name="T49" fmla="*/ 23 h 83"/>
                  <a:gd name="T50" fmla="*/ 405 w 510"/>
                  <a:gd name="T51" fmla="*/ 60 h 83"/>
                  <a:gd name="T52" fmla="*/ 413 w 510"/>
                  <a:gd name="T53" fmla="*/ 38 h 83"/>
                  <a:gd name="T54" fmla="*/ 420 w 510"/>
                  <a:gd name="T55" fmla="*/ 60 h 83"/>
                  <a:gd name="T56" fmla="*/ 420 w 510"/>
                  <a:gd name="T57" fmla="*/ 38 h 83"/>
                  <a:gd name="T58" fmla="*/ 428 w 510"/>
                  <a:gd name="T59" fmla="*/ 8 h 83"/>
                  <a:gd name="T60" fmla="*/ 435 w 510"/>
                  <a:gd name="T61" fmla="*/ 83 h 83"/>
                  <a:gd name="T62" fmla="*/ 443 w 510"/>
                  <a:gd name="T63" fmla="*/ 45 h 83"/>
                  <a:gd name="T64" fmla="*/ 443 w 510"/>
                  <a:gd name="T65" fmla="*/ 23 h 83"/>
                  <a:gd name="T66" fmla="*/ 450 w 510"/>
                  <a:gd name="T67" fmla="*/ 45 h 83"/>
                  <a:gd name="T68" fmla="*/ 458 w 510"/>
                  <a:gd name="T69" fmla="*/ 15 h 83"/>
                  <a:gd name="T70" fmla="*/ 465 w 510"/>
                  <a:gd name="T71" fmla="*/ 60 h 83"/>
                  <a:gd name="T72" fmla="*/ 473 w 510"/>
                  <a:gd name="T73" fmla="*/ 53 h 83"/>
                  <a:gd name="T74" fmla="*/ 473 w 510"/>
                  <a:gd name="T75" fmla="*/ 45 h 83"/>
                  <a:gd name="T76" fmla="*/ 480 w 510"/>
                  <a:gd name="T77" fmla="*/ 30 h 83"/>
                  <a:gd name="T78" fmla="*/ 488 w 510"/>
                  <a:gd name="T79" fmla="*/ 53 h 83"/>
                  <a:gd name="T80" fmla="*/ 503 w 510"/>
                  <a:gd name="T81" fmla="*/ 45 h 83"/>
                  <a:gd name="T82" fmla="*/ 503 w 510"/>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0" h="83">
                    <a:moveTo>
                      <a:pt x="0" y="30"/>
                    </a:moveTo>
                    <a:lnTo>
                      <a:pt x="0" y="53"/>
                    </a:lnTo>
                    <a:lnTo>
                      <a:pt x="8" y="60"/>
                    </a:lnTo>
                    <a:lnTo>
                      <a:pt x="8" y="60"/>
                    </a:lnTo>
                    <a:lnTo>
                      <a:pt x="8" y="30"/>
                    </a:lnTo>
                    <a:lnTo>
                      <a:pt x="8" y="45"/>
                    </a:lnTo>
                    <a:lnTo>
                      <a:pt x="15" y="45"/>
                    </a:lnTo>
                    <a:lnTo>
                      <a:pt x="23" y="45"/>
                    </a:lnTo>
                    <a:lnTo>
                      <a:pt x="30" y="53"/>
                    </a:lnTo>
                    <a:lnTo>
                      <a:pt x="30" y="38"/>
                    </a:lnTo>
                    <a:lnTo>
                      <a:pt x="30" y="45"/>
                    </a:lnTo>
                    <a:lnTo>
                      <a:pt x="38" y="53"/>
                    </a:lnTo>
                    <a:lnTo>
                      <a:pt x="38" y="53"/>
                    </a:lnTo>
                    <a:lnTo>
                      <a:pt x="38" y="38"/>
                    </a:lnTo>
                    <a:lnTo>
                      <a:pt x="38" y="45"/>
                    </a:lnTo>
                    <a:lnTo>
                      <a:pt x="45" y="45"/>
                    </a:lnTo>
                    <a:lnTo>
                      <a:pt x="60" y="45"/>
                    </a:lnTo>
                    <a:lnTo>
                      <a:pt x="53" y="45"/>
                    </a:lnTo>
                    <a:lnTo>
                      <a:pt x="60" y="45"/>
                    </a:lnTo>
                    <a:lnTo>
                      <a:pt x="75" y="45"/>
                    </a:lnTo>
                    <a:lnTo>
                      <a:pt x="75" y="53"/>
                    </a:lnTo>
                    <a:lnTo>
                      <a:pt x="75" y="45"/>
                    </a:lnTo>
                    <a:lnTo>
                      <a:pt x="83" y="45"/>
                    </a:lnTo>
                    <a:lnTo>
                      <a:pt x="90" y="45"/>
                    </a:lnTo>
                    <a:lnTo>
                      <a:pt x="105" y="45"/>
                    </a:lnTo>
                    <a:lnTo>
                      <a:pt x="98" y="45"/>
                    </a:lnTo>
                    <a:lnTo>
                      <a:pt x="105" y="45"/>
                    </a:lnTo>
                    <a:lnTo>
                      <a:pt x="113" y="45"/>
                    </a:lnTo>
                    <a:lnTo>
                      <a:pt x="120" y="45"/>
                    </a:lnTo>
                    <a:lnTo>
                      <a:pt x="128" y="45"/>
                    </a:lnTo>
                    <a:lnTo>
                      <a:pt x="135" y="45"/>
                    </a:lnTo>
                    <a:lnTo>
                      <a:pt x="143" y="45"/>
                    </a:lnTo>
                    <a:lnTo>
                      <a:pt x="150" y="45"/>
                    </a:lnTo>
                    <a:lnTo>
                      <a:pt x="165" y="45"/>
                    </a:lnTo>
                    <a:lnTo>
                      <a:pt x="158" y="45"/>
                    </a:lnTo>
                    <a:lnTo>
                      <a:pt x="165" y="45"/>
                    </a:lnTo>
                    <a:lnTo>
                      <a:pt x="180" y="45"/>
                    </a:lnTo>
                    <a:lnTo>
                      <a:pt x="180" y="45"/>
                    </a:lnTo>
                    <a:lnTo>
                      <a:pt x="188" y="45"/>
                    </a:lnTo>
                    <a:lnTo>
                      <a:pt x="195" y="45"/>
                    </a:lnTo>
                    <a:lnTo>
                      <a:pt x="210" y="45"/>
                    </a:lnTo>
                    <a:lnTo>
                      <a:pt x="203" y="45"/>
                    </a:lnTo>
                    <a:lnTo>
                      <a:pt x="210" y="45"/>
                    </a:lnTo>
                    <a:lnTo>
                      <a:pt x="218" y="45"/>
                    </a:lnTo>
                    <a:lnTo>
                      <a:pt x="225" y="45"/>
                    </a:lnTo>
                    <a:lnTo>
                      <a:pt x="233" y="45"/>
                    </a:lnTo>
                    <a:lnTo>
                      <a:pt x="240" y="45"/>
                    </a:lnTo>
                    <a:lnTo>
                      <a:pt x="248" y="45"/>
                    </a:lnTo>
                    <a:lnTo>
                      <a:pt x="255" y="45"/>
                    </a:lnTo>
                    <a:lnTo>
                      <a:pt x="263" y="45"/>
                    </a:lnTo>
                    <a:lnTo>
                      <a:pt x="270" y="45"/>
                    </a:lnTo>
                    <a:lnTo>
                      <a:pt x="278" y="45"/>
                    </a:lnTo>
                    <a:lnTo>
                      <a:pt x="285" y="45"/>
                    </a:lnTo>
                    <a:lnTo>
                      <a:pt x="293" y="45"/>
                    </a:lnTo>
                    <a:lnTo>
                      <a:pt x="300" y="45"/>
                    </a:lnTo>
                    <a:lnTo>
                      <a:pt x="308" y="45"/>
                    </a:lnTo>
                    <a:lnTo>
                      <a:pt x="315" y="45"/>
                    </a:lnTo>
                    <a:lnTo>
                      <a:pt x="323" y="45"/>
                    </a:lnTo>
                    <a:lnTo>
                      <a:pt x="338" y="45"/>
                    </a:lnTo>
                    <a:lnTo>
                      <a:pt x="338" y="53"/>
                    </a:lnTo>
                    <a:lnTo>
                      <a:pt x="338" y="45"/>
                    </a:lnTo>
                    <a:lnTo>
                      <a:pt x="345" y="45"/>
                    </a:lnTo>
                    <a:lnTo>
                      <a:pt x="353" y="45"/>
                    </a:lnTo>
                    <a:lnTo>
                      <a:pt x="368" y="45"/>
                    </a:lnTo>
                    <a:lnTo>
                      <a:pt x="360" y="45"/>
                    </a:lnTo>
                    <a:lnTo>
                      <a:pt x="368" y="45"/>
                    </a:lnTo>
                    <a:lnTo>
                      <a:pt x="375" y="45"/>
                    </a:lnTo>
                    <a:lnTo>
                      <a:pt x="383" y="45"/>
                    </a:lnTo>
                    <a:lnTo>
                      <a:pt x="390" y="53"/>
                    </a:lnTo>
                    <a:lnTo>
                      <a:pt x="390" y="68"/>
                    </a:lnTo>
                    <a:lnTo>
                      <a:pt x="390" y="15"/>
                    </a:lnTo>
                    <a:lnTo>
                      <a:pt x="390" y="45"/>
                    </a:lnTo>
                    <a:lnTo>
                      <a:pt x="398" y="53"/>
                    </a:lnTo>
                    <a:lnTo>
                      <a:pt x="398" y="68"/>
                    </a:lnTo>
                    <a:lnTo>
                      <a:pt x="398" y="23"/>
                    </a:lnTo>
                    <a:lnTo>
                      <a:pt x="398" y="38"/>
                    </a:lnTo>
                    <a:lnTo>
                      <a:pt x="405" y="45"/>
                    </a:lnTo>
                    <a:lnTo>
                      <a:pt x="405" y="60"/>
                    </a:lnTo>
                    <a:lnTo>
                      <a:pt x="405" y="30"/>
                    </a:lnTo>
                    <a:lnTo>
                      <a:pt x="405" y="45"/>
                    </a:lnTo>
                    <a:lnTo>
                      <a:pt x="413" y="38"/>
                    </a:lnTo>
                    <a:lnTo>
                      <a:pt x="413" y="38"/>
                    </a:lnTo>
                    <a:lnTo>
                      <a:pt x="413" y="68"/>
                    </a:lnTo>
                    <a:lnTo>
                      <a:pt x="420" y="60"/>
                    </a:lnTo>
                    <a:lnTo>
                      <a:pt x="420" y="75"/>
                    </a:lnTo>
                    <a:lnTo>
                      <a:pt x="420" y="23"/>
                    </a:lnTo>
                    <a:lnTo>
                      <a:pt x="420" y="38"/>
                    </a:lnTo>
                    <a:lnTo>
                      <a:pt x="428" y="45"/>
                    </a:lnTo>
                    <a:lnTo>
                      <a:pt x="428" y="75"/>
                    </a:lnTo>
                    <a:lnTo>
                      <a:pt x="428" y="8"/>
                    </a:lnTo>
                    <a:lnTo>
                      <a:pt x="428" y="23"/>
                    </a:lnTo>
                    <a:lnTo>
                      <a:pt x="435" y="30"/>
                    </a:lnTo>
                    <a:lnTo>
                      <a:pt x="435" y="83"/>
                    </a:lnTo>
                    <a:lnTo>
                      <a:pt x="435" y="0"/>
                    </a:lnTo>
                    <a:lnTo>
                      <a:pt x="435" y="53"/>
                    </a:lnTo>
                    <a:lnTo>
                      <a:pt x="443" y="45"/>
                    </a:lnTo>
                    <a:lnTo>
                      <a:pt x="443" y="75"/>
                    </a:lnTo>
                    <a:lnTo>
                      <a:pt x="443" y="8"/>
                    </a:lnTo>
                    <a:lnTo>
                      <a:pt x="443" y="23"/>
                    </a:lnTo>
                    <a:lnTo>
                      <a:pt x="450" y="30"/>
                    </a:lnTo>
                    <a:lnTo>
                      <a:pt x="450" y="75"/>
                    </a:lnTo>
                    <a:lnTo>
                      <a:pt x="450" y="45"/>
                    </a:lnTo>
                    <a:lnTo>
                      <a:pt x="458" y="38"/>
                    </a:lnTo>
                    <a:lnTo>
                      <a:pt x="458" y="68"/>
                    </a:lnTo>
                    <a:lnTo>
                      <a:pt x="458" y="15"/>
                    </a:lnTo>
                    <a:lnTo>
                      <a:pt x="458" y="45"/>
                    </a:lnTo>
                    <a:lnTo>
                      <a:pt x="465" y="53"/>
                    </a:lnTo>
                    <a:lnTo>
                      <a:pt x="465" y="60"/>
                    </a:lnTo>
                    <a:lnTo>
                      <a:pt x="465" y="15"/>
                    </a:lnTo>
                    <a:lnTo>
                      <a:pt x="465" y="45"/>
                    </a:lnTo>
                    <a:lnTo>
                      <a:pt x="473" y="53"/>
                    </a:lnTo>
                    <a:lnTo>
                      <a:pt x="473" y="53"/>
                    </a:lnTo>
                    <a:lnTo>
                      <a:pt x="473" y="23"/>
                    </a:lnTo>
                    <a:lnTo>
                      <a:pt x="473" y="45"/>
                    </a:lnTo>
                    <a:lnTo>
                      <a:pt x="480" y="38"/>
                    </a:lnTo>
                    <a:lnTo>
                      <a:pt x="480" y="53"/>
                    </a:lnTo>
                    <a:lnTo>
                      <a:pt x="480" y="30"/>
                    </a:lnTo>
                    <a:lnTo>
                      <a:pt x="480" y="45"/>
                    </a:lnTo>
                    <a:lnTo>
                      <a:pt x="488" y="53"/>
                    </a:lnTo>
                    <a:lnTo>
                      <a:pt x="488" y="53"/>
                    </a:lnTo>
                    <a:lnTo>
                      <a:pt x="488" y="30"/>
                    </a:lnTo>
                    <a:lnTo>
                      <a:pt x="488" y="45"/>
                    </a:lnTo>
                    <a:lnTo>
                      <a:pt x="503" y="45"/>
                    </a:lnTo>
                    <a:lnTo>
                      <a:pt x="503" y="60"/>
                    </a:lnTo>
                    <a:lnTo>
                      <a:pt x="503" y="30"/>
                    </a:lnTo>
                    <a:lnTo>
                      <a:pt x="503" y="45"/>
                    </a:lnTo>
                    <a:lnTo>
                      <a:pt x="510" y="53"/>
                    </a:lnTo>
                    <a:lnTo>
                      <a:pt x="51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1" name="Freeform 167"/>
              <p:cNvSpPr>
                <a:spLocks/>
              </p:cNvSpPr>
              <p:nvPr/>
            </p:nvSpPr>
            <p:spPr bwMode="auto">
              <a:xfrm>
                <a:off x="1574" y="3605"/>
                <a:ext cx="36" cy="52"/>
              </a:xfrm>
              <a:custGeom>
                <a:avLst/>
                <a:gdLst>
                  <a:gd name="T0" fmla="*/ 0 w 53"/>
                  <a:gd name="T1" fmla="*/ 52 h 52"/>
                  <a:gd name="T2" fmla="*/ 0 w 53"/>
                  <a:gd name="T3" fmla="*/ 0 h 52"/>
                  <a:gd name="T4" fmla="*/ 0 w 53"/>
                  <a:gd name="T5" fmla="*/ 15 h 52"/>
                  <a:gd name="T6" fmla="*/ 8 w 53"/>
                  <a:gd name="T7" fmla="*/ 22 h 52"/>
                  <a:gd name="T8" fmla="*/ 8 w 53"/>
                  <a:gd name="T9" fmla="*/ 37 h 52"/>
                  <a:gd name="T10" fmla="*/ 8 w 53"/>
                  <a:gd name="T11" fmla="*/ 0 h 52"/>
                  <a:gd name="T12" fmla="*/ 8 w 53"/>
                  <a:gd name="T13" fmla="*/ 22 h 52"/>
                  <a:gd name="T14" fmla="*/ 15 w 53"/>
                  <a:gd name="T15" fmla="*/ 15 h 52"/>
                  <a:gd name="T16" fmla="*/ 15 w 53"/>
                  <a:gd name="T17" fmla="*/ 37 h 52"/>
                  <a:gd name="T18" fmla="*/ 15 w 53"/>
                  <a:gd name="T19" fmla="*/ 7 h 52"/>
                  <a:gd name="T20" fmla="*/ 15 w 53"/>
                  <a:gd name="T21" fmla="*/ 22 h 52"/>
                  <a:gd name="T22" fmla="*/ 23 w 53"/>
                  <a:gd name="T23" fmla="*/ 15 h 52"/>
                  <a:gd name="T24" fmla="*/ 23 w 53"/>
                  <a:gd name="T25" fmla="*/ 37 h 52"/>
                  <a:gd name="T26" fmla="*/ 23 w 53"/>
                  <a:gd name="T27" fmla="*/ 0 h 52"/>
                  <a:gd name="T28" fmla="*/ 23 w 53"/>
                  <a:gd name="T29" fmla="*/ 22 h 52"/>
                  <a:gd name="T30" fmla="*/ 30 w 53"/>
                  <a:gd name="T31" fmla="*/ 30 h 52"/>
                  <a:gd name="T32" fmla="*/ 30 w 53"/>
                  <a:gd name="T33" fmla="*/ 37 h 52"/>
                  <a:gd name="T34" fmla="*/ 30 w 53"/>
                  <a:gd name="T35" fmla="*/ 7 h 52"/>
                  <a:gd name="T36" fmla="*/ 30 w 53"/>
                  <a:gd name="T37" fmla="*/ 22 h 52"/>
                  <a:gd name="T38" fmla="*/ 38 w 53"/>
                  <a:gd name="T39" fmla="*/ 30 h 52"/>
                  <a:gd name="T40" fmla="*/ 38 w 53"/>
                  <a:gd name="T41" fmla="*/ 37 h 52"/>
                  <a:gd name="T42" fmla="*/ 38 w 53"/>
                  <a:gd name="T43" fmla="*/ 15 h 52"/>
                  <a:gd name="T44" fmla="*/ 38 w 53"/>
                  <a:gd name="T45" fmla="*/ 22 h 52"/>
                  <a:gd name="T46" fmla="*/ 45 w 53"/>
                  <a:gd name="T47" fmla="*/ 30 h 52"/>
                  <a:gd name="T48" fmla="*/ 45 w 53"/>
                  <a:gd name="T49" fmla="*/ 30 h 52"/>
                  <a:gd name="T50" fmla="*/ 45 w 53"/>
                  <a:gd name="T51" fmla="*/ 15 h 52"/>
                  <a:gd name="T52" fmla="*/ 45 w 53"/>
                  <a:gd name="T53" fmla="*/ 30 h 52"/>
                  <a:gd name="T54" fmla="*/ 53 w 53"/>
                  <a:gd name="T55"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 h="52">
                    <a:moveTo>
                      <a:pt x="0" y="52"/>
                    </a:moveTo>
                    <a:lnTo>
                      <a:pt x="0" y="0"/>
                    </a:lnTo>
                    <a:lnTo>
                      <a:pt x="0" y="15"/>
                    </a:lnTo>
                    <a:lnTo>
                      <a:pt x="8" y="22"/>
                    </a:lnTo>
                    <a:lnTo>
                      <a:pt x="8" y="37"/>
                    </a:lnTo>
                    <a:lnTo>
                      <a:pt x="8" y="0"/>
                    </a:lnTo>
                    <a:lnTo>
                      <a:pt x="8" y="22"/>
                    </a:lnTo>
                    <a:lnTo>
                      <a:pt x="15" y="15"/>
                    </a:lnTo>
                    <a:lnTo>
                      <a:pt x="15" y="37"/>
                    </a:lnTo>
                    <a:lnTo>
                      <a:pt x="15" y="7"/>
                    </a:lnTo>
                    <a:lnTo>
                      <a:pt x="15" y="22"/>
                    </a:lnTo>
                    <a:lnTo>
                      <a:pt x="23" y="15"/>
                    </a:lnTo>
                    <a:lnTo>
                      <a:pt x="23" y="37"/>
                    </a:lnTo>
                    <a:lnTo>
                      <a:pt x="23" y="0"/>
                    </a:lnTo>
                    <a:lnTo>
                      <a:pt x="23" y="22"/>
                    </a:lnTo>
                    <a:lnTo>
                      <a:pt x="30" y="30"/>
                    </a:lnTo>
                    <a:lnTo>
                      <a:pt x="30" y="37"/>
                    </a:lnTo>
                    <a:lnTo>
                      <a:pt x="30" y="7"/>
                    </a:lnTo>
                    <a:lnTo>
                      <a:pt x="30" y="22"/>
                    </a:lnTo>
                    <a:lnTo>
                      <a:pt x="38" y="30"/>
                    </a:lnTo>
                    <a:lnTo>
                      <a:pt x="38" y="37"/>
                    </a:lnTo>
                    <a:lnTo>
                      <a:pt x="38" y="15"/>
                    </a:lnTo>
                    <a:lnTo>
                      <a:pt x="38" y="22"/>
                    </a:lnTo>
                    <a:lnTo>
                      <a:pt x="45" y="30"/>
                    </a:lnTo>
                    <a:lnTo>
                      <a:pt x="45" y="30"/>
                    </a:lnTo>
                    <a:lnTo>
                      <a:pt x="45" y="15"/>
                    </a:lnTo>
                    <a:lnTo>
                      <a:pt x="45" y="30"/>
                    </a:lnTo>
                    <a:lnTo>
                      <a:pt x="5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2" name="Freeform 168"/>
              <p:cNvSpPr>
                <a:spLocks/>
              </p:cNvSpPr>
              <p:nvPr/>
            </p:nvSpPr>
            <p:spPr bwMode="auto">
              <a:xfrm>
                <a:off x="314" y="3642"/>
                <a:ext cx="157" cy="128"/>
              </a:xfrm>
              <a:custGeom>
                <a:avLst/>
                <a:gdLst>
                  <a:gd name="T0" fmla="*/ 0 w 233"/>
                  <a:gd name="T1" fmla="*/ 53 h 128"/>
                  <a:gd name="T2" fmla="*/ 8 w 233"/>
                  <a:gd name="T3" fmla="*/ 75 h 128"/>
                  <a:gd name="T4" fmla="*/ 15 w 233"/>
                  <a:gd name="T5" fmla="*/ 75 h 128"/>
                  <a:gd name="T6" fmla="*/ 15 w 233"/>
                  <a:gd name="T7" fmla="*/ 68 h 128"/>
                  <a:gd name="T8" fmla="*/ 23 w 233"/>
                  <a:gd name="T9" fmla="*/ 60 h 128"/>
                  <a:gd name="T10" fmla="*/ 30 w 233"/>
                  <a:gd name="T11" fmla="*/ 75 h 128"/>
                  <a:gd name="T12" fmla="*/ 38 w 233"/>
                  <a:gd name="T13" fmla="*/ 75 h 128"/>
                  <a:gd name="T14" fmla="*/ 38 w 233"/>
                  <a:gd name="T15" fmla="*/ 60 h 128"/>
                  <a:gd name="T16" fmla="*/ 45 w 233"/>
                  <a:gd name="T17" fmla="*/ 60 h 128"/>
                  <a:gd name="T18" fmla="*/ 53 w 233"/>
                  <a:gd name="T19" fmla="*/ 68 h 128"/>
                  <a:gd name="T20" fmla="*/ 60 w 233"/>
                  <a:gd name="T21" fmla="*/ 60 h 128"/>
                  <a:gd name="T22" fmla="*/ 60 w 233"/>
                  <a:gd name="T23" fmla="*/ 60 h 128"/>
                  <a:gd name="T24" fmla="*/ 68 w 233"/>
                  <a:gd name="T25" fmla="*/ 60 h 128"/>
                  <a:gd name="T26" fmla="*/ 75 w 233"/>
                  <a:gd name="T27" fmla="*/ 68 h 128"/>
                  <a:gd name="T28" fmla="*/ 83 w 233"/>
                  <a:gd name="T29" fmla="*/ 60 h 128"/>
                  <a:gd name="T30" fmla="*/ 83 w 233"/>
                  <a:gd name="T31" fmla="*/ 68 h 128"/>
                  <a:gd name="T32" fmla="*/ 90 w 233"/>
                  <a:gd name="T33" fmla="*/ 60 h 128"/>
                  <a:gd name="T34" fmla="*/ 98 w 233"/>
                  <a:gd name="T35" fmla="*/ 68 h 128"/>
                  <a:gd name="T36" fmla="*/ 105 w 233"/>
                  <a:gd name="T37" fmla="*/ 60 h 128"/>
                  <a:gd name="T38" fmla="*/ 105 w 233"/>
                  <a:gd name="T39" fmla="*/ 60 h 128"/>
                  <a:gd name="T40" fmla="*/ 113 w 233"/>
                  <a:gd name="T41" fmla="*/ 60 h 128"/>
                  <a:gd name="T42" fmla="*/ 120 w 233"/>
                  <a:gd name="T43" fmla="*/ 68 h 128"/>
                  <a:gd name="T44" fmla="*/ 128 w 233"/>
                  <a:gd name="T45" fmla="*/ 60 h 128"/>
                  <a:gd name="T46" fmla="*/ 128 w 233"/>
                  <a:gd name="T47" fmla="*/ 60 h 128"/>
                  <a:gd name="T48" fmla="*/ 135 w 233"/>
                  <a:gd name="T49" fmla="*/ 53 h 128"/>
                  <a:gd name="T50" fmla="*/ 143 w 233"/>
                  <a:gd name="T51" fmla="*/ 83 h 128"/>
                  <a:gd name="T52" fmla="*/ 150 w 233"/>
                  <a:gd name="T53" fmla="*/ 60 h 128"/>
                  <a:gd name="T54" fmla="*/ 150 w 233"/>
                  <a:gd name="T55" fmla="*/ 75 h 128"/>
                  <a:gd name="T56" fmla="*/ 158 w 233"/>
                  <a:gd name="T57" fmla="*/ 0 h 128"/>
                  <a:gd name="T58" fmla="*/ 165 w 233"/>
                  <a:gd name="T59" fmla="*/ 90 h 128"/>
                  <a:gd name="T60" fmla="*/ 173 w 233"/>
                  <a:gd name="T61" fmla="*/ 75 h 128"/>
                  <a:gd name="T62" fmla="*/ 173 w 233"/>
                  <a:gd name="T63" fmla="*/ 53 h 128"/>
                  <a:gd name="T64" fmla="*/ 180 w 233"/>
                  <a:gd name="T65" fmla="*/ 0 h 128"/>
                  <a:gd name="T66" fmla="*/ 188 w 233"/>
                  <a:gd name="T67" fmla="*/ 113 h 128"/>
                  <a:gd name="T68" fmla="*/ 195 w 233"/>
                  <a:gd name="T69" fmla="*/ 68 h 128"/>
                  <a:gd name="T70" fmla="*/ 195 w 233"/>
                  <a:gd name="T71" fmla="*/ 68 h 128"/>
                  <a:gd name="T72" fmla="*/ 203 w 233"/>
                  <a:gd name="T73" fmla="*/ 15 h 128"/>
                  <a:gd name="T74" fmla="*/ 210 w 233"/>
                  <a:gd name="T75" fmla="*/ 113 h 128"/>
                  <a:gd name="T76" fmla="*/ 218 w 233"/>
                  <a:gd name="T77" fmla="*/ 60 h 128"/>
                  <a:gd name="T78" fmla="*/ 218 w 233"/>
                  <a:gd name="T79" fmla="*/ 60 h 128"/>
                  <a:gd name="T80" fmla="*/ 225 w 233"/>
                  <a:gd name="T81" fmla="*/ 23 h 128"/>
                  <a:gd name="T82" fmla="*/ 233 w 233"/>
                  <a:gd name="T83" fmla="*/ 10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128">
                    <a:moveTo>
                      <a:pt x="0" y="68"/>
                    </a:moveTo>
                    <a:lnTo>
                      <a:pt x="0" y="75"/>
                    </a:lnTo>
                    <a:lnTo>
                      <a:pt x="0" y="53"/>
                    </a:lnTo>
                    <a:lnTo>
                      <a:pt x="0" y="75"/>
                    </a:lnTo>
                    <a:lnTo>
                      <a:pt x="8" y="68"/>
                    </a:lnTo>
                    <a:lnTo>
                      <a:pt x="8" y="75"/>
                    </a:lnTo>
                    <a:lnTo>
                      <a:pt x="8" y="45"/>
                    </a:lnTo>
                    <a:lnTo>
                      <a:pt x="8" y="68"/>
                    </a:lnTo>
                    <a:lnTo>
                      <a:pt x="15" y="75"/>
                    </a:lnTo>
                    <a:lnTo>
                      <a:pt x="15" y="83"/>
                    </a:lnTo>
                    <a:lnTo>
                      <a:pt x="15" y="45"/>
                    </a:lnTo>
                    <a:lnTo>
                      <a:pt x="15" y="68"/>
                    </a:lnTo>
                    <a:lnTo>
                      <a:pt x="23" y="60"/>
                    </a:lnTo>
                    <a:lnTo>
                      <a:pt x="23" y="68"/>
                    </a:lnTo>
                    <a:lnTo>
                      <a:pt x="23" y="60"/>
                    </a:lnTo>
                    <a:lnTo>
                      <a:pt x="23" y="68"/>
                    </a:lnTo>
                    <a:lnTo>
                      <a:pt x="30" y="60"/>
                    </a:lnTo>
                    <a:lnTo>
                      <a:pt x="30" y="75"/>
                    </a:lnTo>
                    <a:lnTo>
                      <a:pt x="30" y="60"/>
                    </a:lnTo>
                    <a:lnTo>
                      <a:pt x="30" y="68"/>
                    </a:lnTo>
                    <a:lnTo>
                      <a:pt x="38" y="75"/>
                    </a:lnTo>
                    <a:lnTo>
                      <a:pt x="38" y="75"/>
                    </a:lnTo>
                    <a:lnTo>
                      <a:pt x="38" y="60"/>
                    </a:lnTo>
                    <a:lnTo>
                      <a:pt x="38" y="60"/>
                    </a:lnTo>
                    <a:lnTo>
                      <a:pt x="45" y="68"/>
                    </a:lnTo>
                    <a:lnTo>
                      <a:pt x="45" y="75"/>
                    </a:lnTo>
                    <a:lnTo>
                      <a:pt x="45" y="60"/>
                    </a:lnTo>
                    <a:lnTo>
                      <a:pt x="45" y="68"/>
                    </a:lnTo>
                    <a:lnTo>
                      <a:pt x="53" y="60"/>
                    </a:lnTo>
                    <a:lnTo>
                      <a:pt x="53" y="68"/>
                    </a:lnTo>
                    <a:lnTo>
                      <a:pt x="53" y="60"/>
                    </a:lnTo>
                    <a:lnTo>
                      <a:pt x="53" y="68"/>
                    </a:lnTo>
                    <a:lnTo>
                      <a:pt x="60" y="60"/>
                    </a:lnTo>
                    <a:lnTo>
                      <a:pt x="60" y="75"/>
                    </a:lnTo>
                    <a:lnTo>
                      <a:pt x="60" y="60"/>
                    </a:lnTo>
                    <a:lnTo>
                      <a:pt x="60" y="60"/>
                    </a:lnTo>
                    <a:lnTo>
                      <a:pt x="68" y="68"/>
                    </a:lnTo>
                    <a:lnTo>
                      <a:pt x="68" y="68"/>
                    </a:lnTo>
                    <a:lnTo>
                      <a:pt x="68" y="60"/>
                    </a:lnTo>
                    <a:lnTo>
                      <a:pt x="68" y="68"/>
                    </a:lnTo>
                    <a:lnTo>
                      <a:pt x="75" y="60"/>
                    </a:lnTo>
                    <a:lnTo>
                      <a:pt x="75" y="68"/>
                    </a:lnTo>
                    <a:lnTo>
                      <a:pt x="75" y="60"/>
                    </a:lnTo>
                    <a:lnTo>
                      <a:pt x="75" y="68"/>
                    </a:lnTo>
                    <a:lnTo>
                      <a:pt x="83" y="60"/>
                    </a:lnTo>
                    <a:lnTo>
                      <a:pt x="83" y="68"/>
                    </a:lnTo>
                    <a:lnTo>
                      <a:pt x="83" y="60"/>
                    </a:lnTo>
                    <a:lnTo>
                      <a:pt x="83" y="68"/>
                    </a:lnTo>
                    <a:lnTo>
                      <a:pt x="90" y="60"/>
                    </a:lnTo>
                    <a:lnTo>
                      <a:pt x="90" y="68"/>
                    </a:lnTo>
                    <a:lnTo>
                      <a:pt x="90" y="60"/>
                    </a:lnTo>
                    <a:lnTo>
                      <a:pt x="90" y="68"/>
                    </a:lnTo>
                    <a:lnTo>
                      <a:pt x="98" y="60"/>
                    </a:lnTo>
                    <a:lnTo>
                      <a:pt x="98" y="68"/>
                    </a:lnTo>
                    <a:lnTo>
                      <a:pt x="98" y="60"/>
                    </a:lnTo>
                    <a:lnTo>
                      <a:pt x="98" y="68"/>
                    </a:lnTo>
                    <a:lnTo>
                      <a:pt x="105" y="60"/>
                    </a:lnTo>
                    <a:lnTo>
                      <a:pt x="105" y="68"/>
                    </a:lnTo>
                    <a:lnTo>
                      <a:pt x="105" y="60"/>
                    </a:lnTo>
                    <a:lnTo>
                      <a:pt x="105" y="60"/>
                    </a:lnTo>
                    <a:lnTo>
                      <a:pt x="113" y="68"/>
                    </a:lnTo>
                    <a:lnTo>
                      <a:pt x="113" y="68"/>
                    </a:lnTo>
                    <a:lnTo>
                      <a:pt x="113" y="60"/>
                    </a:lnTo>
                    <a:lnTo>
                      <a:pt x="113" y="68"/>
                    </a:lnTo>
                    <a:lnTo>
                      <a:pt x="120" y="60"/>
                    </a:lnTo>
                    <a:lnTo>
                      <a:pt x="120" y="68"/>
                    </a:lnTo>
                    <a:lnTo>
                      <a:pt x="120" y="60"/>
                    </a:lnTo>
                    <a:lnTo>
                      <a:pt x="120" y="68"/>
                    </a:lnTo>
                    <a:lnTo>
                      <a:pt x="128" y="60"/>
                    </a:lnTo>
                    <a:lnTo>
                      <a:pt x="128" y="83"/>
                    </a:lnTo>
                    <a:lnTo>
                      <a:pt x="128" y="45"/>
                    </a:lnTo>
                    <a:lnTo>
                      <a:pt x="128" y="60"/>
                    </a:lnTo>
                    <a:lnTo>
                      <a:pt x="135" y="68"/>
                    </a:lnTo>
                    <a:lnTo>
                      <a:pt x="135" y="75"/>
                    </a:lnTo>
                    <a:lnTo>
                      <a:pt x="135" y="53"/>
                    </a:lnTo>
                    <a:lnTo>
                      <a:pt x="135" y="68"/>
                    </a:lnTo>
                    <a:lnTo>
                      <a:pt x="143" y="75"/>
                    </a:lnTo>
                    <a:lnTo>
                      <a:pt x="143" y="83"/>
                    </a:lnTo>
                    <a:lnTo>
                      <a:pt x="143" y="38"/>
                    </a:lnTo>
                    <a:lnTo>
                      <a:pt x="143" y="68"/>
                    </a:lnTo>
                    <a:lnTo>
                      <a:pt x="150" y="60"/>
                    </a:lnTo>
                    <a:lnTo>
                      <a:pt x="150" y="98"/>
                    </a:lnTo>
                    <a:lnTo>
                      <a:pt x="150" y="23"/>
                    </a:lnTo>
                    <a:lnTo>
                      <a:pt x="150" y="75"/>
                    </a:lnTo>
                    <a:lnTo>
                      <a:pt x="158" y="68"/>
                    </a:lnTo>
                    <a:lnTo>
                      <a:pt x="158" y="113"/>
                    </a:lnTo>
                    <a:lnTo>
                      <a:pt x="158" y="0"/>
                    </a:lnTo>
                    <a:lnTo>
                      <a:pt x="158" y="68"/>
                    </a:lnTo>
                    <a:lnTo>
                      <a:pt x="165" y="60"/>
                    </a:lnTo>
                    <a:lnTo>
                      <a:pt x="165" y="90"/>
                    </a:lnTo>
                    <a:lnTo>
                      <a:pt x="165" y="30"/>
                    </a:lnTo>
                    <a:lnTo>
                      <a:pt x="165" y="68"/>
                    </a:lnTo>
                    <a:lnTo>
                      <a:pt x="173" y="75"/>
                    </a:lnTo>
                    <a:lnTo>
                      <a:pt x="173" y="128"/>
                    </a:lnTo>
                    <a:lnTo>
                      <a:pt x="173" y="0"/>
                    </a:lnTo>
                    <a:lnTo>
                      <a:pt x="173" y="53"/>
                    </a:lnTo>
                    <a:lnTo>
                      <a:pt x="180" y="60"/>
                    </a:lnTo>
                    <a:lnTo>
                      <a:pt x="180" y="113"/>
                    </a:lnTo>
                    <a:lnTo>
                      <a:pt x="180" y="0"/>
                    </a:lnTo>
                    <a:lnTo>
                      <a:pt x="180" y="53"/>
                    </a:lnTo>
                    <a:lnTo>
                      <a:pt x="188" y="60"/>
                    </a:lnTo>
                    <a:lnTo>
                      <a:pt x="188" y="113"/>
                    </a:lnTo>
                    <a:lnTo>
                      <a:pt x="188" y="30"/>
                    </a:lnTo>
                    <a:lnTo>
                      <a:pt x="188" y="60"/>
                    </a:lnTo>
                    <a:lnTo>
                      <a:pt x="195" y="68"/>
                    </a:lnTo>
                    <a:lnTo>
                      <a:pt x="195" y="120"/>
                    </a:lnTo>
                    <a:lnTo>
                      <a:pt x="195" y="0"/>
                    </a:lnTo>
                    <a:lnTo>
                      <a:pt x="195" y="68"/>
                    </a:lnTo>
                    <a:lnTo>
                      <a:pt x="203" y="75"/>
                    </a:lnTo>
                    <a:lnTo>
                      <a:pt x="203" y="105"/>
                    </a:lnTo>
                    <a:lnTo>
                      <a:pt x="203" y="15"/>
                    </a:lnTo>
                    <a:lnTo>
                      <a:pt x="203" y="60"/>
                    </a:lnTo>
                    <a:lnTo>
                      <a:pt x="210" y="68"/>
                    </a:lnTo>
                    <a:lnTo>
                      <a:pt x="210" y="113"/>
                    </a:lnTo>
                    <a:lnTo>
                      <a:pt x="210" y="0"/>
                    </a:lnTo>
                    <a:lnTo>
                      <a:pt x="210" y="68"/>
                    </a:lnTo>
                    <a:lnTo>
                      <a:pt x="218" y="60"/>
                    </a:lnTo>
                    <a:lnTo>
                      <a:pt x="218" y="98"/>
                    </a:lnTo>
                    <a:lnTo>
                      <a:pt x="218" y="38"/>
                    </a:lnTo>
                    <a:lnTo>
                      <a:pt x="218" y="60"/>
                    </a:lnTo>
                    <a:lnTo>
                      <a:pt x="225" y="53"/>
                    </a:lnTo>
                    <a:lnTo>
                      <a:pt x="225" y="90"/>
                    </a:lnTo>
                    <a:lnTo>
                      <a:pt x="225" y="23"/>
                    </a:lnTo>
                    <a:lnTo>
                      <a:pt x="225" y="45"/>
                    </a:lnTo>
                    <a:lnTo>
                      <a:pt x="233" y="53"/>
                    </a:lnTo>
                    <a:lnTo>
                      <a:pt x="233" y="105"/>
                    </a:lnTo>
                    <a:lnTo>
                      <a:pt x="233" y="15"/>
                    </a:lnTo>
                    <a:lnTo>
                      <a:pt x="233"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3" name="Freeform 169"/>
              <p:cNvSpPr>
                <a:spLocks/>
              </p:cNvSpPr>
              <p:nvPr/>
            </p:nvSpPr>
            <p:spPr bwMode="auto">
              <a:xfrm>
                <a:off x="471" y="3665"/>
                <a:ext cx="161" cy="75"/>
              </a:xfrm>
              <a:custGeom>
                <a:avLst/>
                <a:gdLst>
                  <a:gd name="T0" fmla="*/ 7 w 240"/>
                  <a:gd name="T1" fmla="*/ 67 h 75"/>
                  <a:gd name="T2" fmla="*/ 15 w 240"/>
                  <a:gd name="T3" fmla="*/ 37 h 75"/>
                  <a:gd name="T4" fmla="*/ 15 w 240"/>
                  <a:gd name="T5" fmla="*/ 45 h 75"/>
                  <a:gd name="T6" fmla="*/ 22 w 240"/>
                  <a:gd name="T7" fmla="*/ 22 h 75"/>
                  <a:gd name="T8" fmla="*/ 30 w 240"/>
                  <a:gd name="T9" fmla="*/ 75 h 75"/>
                  <a:gd name="T10" fmla="*/ 37 w 240"/>
                  <a:gd name="T11" fmla="*/ 45 h 75"/>
                  <a:gd name="T12" fmla="*/ 37 w 240"/>
                  <a:gd name="T13" fmla="*/ 45 h 75"/>
                  <a:gd name="T14" fmla="*/ 45 w 240"/>
                  <a:gd name="T15" fmla="*/ 22 h 75"/>
                  <a:gd name="T16" fmla="*/ 52 w 240"/>
                  <a:gd name="T17" fmla="*/ 67 h 75"/>
                  <a:gd name="T18" fmla="*/ 60 w 240"/>
                  <a:gd name="T19" fmla="*/ 52 h 75"/>
                  <a:gd name="T20" fmla="*/ 60 w 240"/>
                  <a:gd name="T21" fmla="*/ 37 h 75"/>
                  <a:gd name="T22" fmla="*/ 67 w 240"/>
                  <a:gd name="T23" fmla="*/ 15 h 75"/>
                  <a:gd name="T24" fmla="*/ 75 w 240"/>
                  <a:gd name="T25" fmla="*/ 60 h 75"/>
                  <a:gd name="T26" fmla="*/ 82 w 240"/>
                  <a:gd name="T27" fmla="*/ 37 h 75"/>
                  <a:gd name="T28" fmla="*/ 82 w 240"/>
                  <a:gd name="T29" fmla="*/ 45 h 75"/>
                  <a:gd name="T30" fmla="*/ 90 w 240"/>
                  <a:gd name="T31" fmla="*/ 22 h 75"/>
                  <a:gd name="T32" fmla="*/ 97 w 240"/>
                  <a:gd name="T33" fmla="*/ 52 h 75"/>
                  <a:gd name="T34" fmla="*/ 105 w 240"/>
                  <a:gd name="T35" fmla="*/ 37 h 75"/>
                  <a:gd name="T36" fmla="*/ 105 w 240"/>
                  <a:gd name="T37" fmla="*/ 45 h 75"/>
                  <a:gd name="T38" fmla="*/ 112 w 240"/>
                  <a:gd name="T39" fmla="*/ 30 h 75"/>
                  <a:gd name="T40" fmla="*/ 120 w 240"/>
                  <a:gd name="T41" fmla="*/ 75 h 75"/>
                  <a:gd name="T42" fmla="*/ 127 w 240"/>
                  <a:gd name="T43" fmla="*/ 37 h 75"/>
                  <a:gd name="T44" fmla="*/ 127 w 240"/>
                  <a:gd name="T45" fmla="*/ 45 h 75"/>
                  <a:gd name="T46" fmla="*/ 135 w 240"/>
                  <a:gd name="T47" fmla="*/ 7 h 75"/>
                  <a:gd name="T48" fmla="*/ 142 w 240"/>
                  <a:gd name="T49" fmla="*/ 52 h 75"/>
                  <a:gd name="T50" fmla="*/ 150 w 240"/>
                  <a:gd name="T51" fmla="*/ 45 h 75"/>
                  <a:gd name="T52" fmla="*/ 150 w 240"/>
                  <a:gd name="T53" fmla="*/ 37 h 75"/>
                  <a:gd name="T54" fmla="*/ 157 w 240"/>
                  <a:gd name="T55" fmla="*/ 22 h 75"/>
                  <a:gd name="T56" fmla="*/ 165 w 240"/>
                  <a:gd name="T57" fmla="*/ 52 h 75"/>
                  <a:gd name="T58" fmla="*/ 172 w 240"/>
                  <a:gd name="T59" fmla="*/ 30 h 75"/>
                  <a:gd name="T60" fmla="*/ 180 w 240"/>
                  <a:gd name="T61" fmla="*/ 52 h 75"/>
                  <a:gd name="T62" fmla="*/ 180 w 240"/>
                  <a:gd name="T63" fmla="*/ 37 h 75"/>
                  <a:gd name="T64" fmla="*/ 187 w 240"/>
                  <a:gd name="T65" fmla="*/ 22 h 75"/>
                  <a:gd name="T66" fmla="*/ 195 w 240"/>
                  <a:gd name="T67" fmla="*/ 60 h 75"/>
                  <a:gd name="T68" fmla="*/ 202 w 240"/>
                  <a:gd name="T69" fmla="*/ 45 h 75"/>
                  <a:gd name="T70" fmla="*/ 202 w 240"/>
                  <a:gd name="T71" fmla="*/ 45 h 75"/>
                  <a:gd name="T72" fmla="*/ 210 w 240"/>
                  <a:gd name="T73" fmla="*/ 22 h 75"/>
                  <a:gd name="T74" fmla="*/ 217 w 240"/>
                  <a:gd name="T75" fmla="*/ 67 h 75"/>
                  <a:gd name="T76" fmla="*/ 225 w 240"/>
                  <a:gd name="T77" fmla="*/ 37 h 75"/>
                  <a:gd name="T78" fmla="*/ 225 w 240"/>
                  <a:gd name="T79" fmla="*/ 37 h 75"/>
                  <a:gd name="T80" fmla="*/ 232 w 240"/>
                  <a:gd name="T81" fmla="*/ 15 h 75"/>
                  <a:gd name="T82" fmla="*/ 240 w 240"/>
                  <a:gd name="T83" fmla="*/ 6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0"/>
                    </a:moveTo>
                    <a:lnTo>
                      <a:pt x="7" y="37"/>
                    </a:lnTo>
                    <a:lnTo>
                      <a:pt x="7" y="67"/>
                    </a:lnTo>
                    <a:lnTo>
                      <a:pt x="7" y="15"/>
                    </a:lnTo>
                    <a:lnTo>
                      <a:pt x="7" y="30"/>
                    </a:lnTo>
                    <a:lnTo>
                      <a:pt x="15" y="37"/>
                    </a:lnTo>
                    <a:lnTo>
                      <a:pt x="15" y="67"/>
                    </a:lnTo>
                    <a:lnTo>
                      <a:pt x="15" y="22"/>
                    </a:lnTo>
                    <a:lnTo>
                      <a:pt x="15" y="45"/>
                    </a:lnTo>
                    <a:lnTo>
                      <a:pt x="22" y="37"/>
                    </a:lnTo>
                    <a:lnTo>
                      <a:pt x="22" y="60"/>
                    </a:lnTo>
                    <a:lnTo>
                      <a:pt x="22" y="22"/>
                    </a:lnTo>
                    <a:lnTo>
                      <a:pt x="22" y="45"/>
                    </a:lnTo>
                    <a:lnTo>
                      <a:pt x="30" y="52"/>
                    </a:lnTo>
                    <a:lnTo>
                      <a:pt x="30" y="75"/>
                    </a:lnTo>
                    <a:lnTo>
                      <a:pt x="30" y="0"/>
                    </a:lnTo>
                    <a:lnTo>
                      <a:pt x="30" y="37"/>
                    </a:lnTo>
                    <a:lnTo>
                      <a:pt x="37" y="45"/>
                    </a:lnTo>
                    <a:lnTo>
                      <a:pt x="37" y="67"/>
                    </a:lnTo>
                    <a:lnTo>
                      <a:pt x="37" y="15"/>
                    </a:lnTo>
                    <a:lnTo>
                      <a:pt x="37" y="45"/>
                    </a:lnTo>
                    <a:lnTo>
                      <a:pt x="45" y="37"/>
                    </a:lnTo>
                    <a:lnTo>
                      <a:pt x="45" y="60"/>
                    </a:lnTo>
                    <a:lnTo>
                      <a:pt x="45" y="22"/>
                    </a:lnTo>
                    <a:lnTo>
                      <a:pt x="45" y="52"/>
                    </a:lnTo>
                    <a:lnTo>
                      <a:pt x="52" y="45"/>
                    </a:lnTo>
                    <a:lnTo>
                      <a:pt x="52" y="67"/>
                    </a:lnTo>
                    <a:lnTo>
                      <a:pt x="52" y="7"/>
                    </a:lnTo>
                    <a:lnTo>
                      <a:pt x="52" y="60"/>
                    </a:lnTo>
                    <a:lnTo>
                      <a:pt x="60" y="52"/>
                    </a:lnTo>
                    <a:lnTo>
                      <a:pt x="60" y="67"/>
                    </a:lnTo>
                    <a:lnTo>
                      <a:pt x="60" y="0"/>
                    </a:lnTo>
                    <a:lnTo>
                      <a:pt x="60" y="37"/>
                    </a:lnTo>
                    <a:lnTo>
                      <a:pt x="67" y="45"/>
                    </a:lnTo>
                    <a:lnTo>
                      <a:pt x="67" y="60"/>
                    </a:lnTo>
                    <a:lnTo>
                      <a:pt x="67" y="15"/>
                    </a:lnTo>
                    <a:lnTo>
                      <a:pt x="67" y="37"/>
                    </a:lnTo>
                    <a:lnTo>
                      <a:pt x="75" y="30"/>
                    </a:lnTo>
                    <a:lnTo>
                      <a:pt x="75" y="60"/>
                    </a:lnTo>
                    <a:lnTo>
                      <a:pt x="75" y="22"/>
                    </a:lnTo>
                    <a:lnTo>
                      <a:pt x="75" y="45"/>
                    </a:lnTo>
                    <a:lnTo>
                      <a:pt x="82" y="37"/>
                    </a:lnTo>
                    <a:lnTo>
                      <a:pt x="82" y="60"/>
                    </a:lnTo>
                    <a:lnTo>
                      <a:pt x="82" y="22"/>
                    </a:lnTo>
                    <a:lnTo>
                      <a:pt x="82" y="45"/>
                    </a:lnTo>
                    <a:lnTo>
                      <a:pt x="90" y="37"/>
                    </a:lnTo>
                    <a:lnTo>
                      <a:pt x="90" y="52"/>
                    </a:lnTo>
                    <a:lnTo>
                      <a:pt x="90" y="22"/>
                    </a:lnTo>
                    <a:lnTo>
                      <a:pt x="90" y="45"/>
                    </a:lnTo>
                    <a:lnTo>
                      <a:pt x="97" y="37"/>
                    </a:lnTo>
                    <a:lnTo>
                      <a:pt x="97" y="52"/>
                    </a:lnTo>
                    <a:lnTo>
                      <a:pt x="97" y="30"/>
                    </a:lnTo>
                    <a:lnTo>
                      <a:pt x="97" y="45"/>
                    </a:lnTo>
                    <a:lnTo>
                      <a:pt x="105" y="37"/>
                    </a:lnTo>
                    <a:lnTo>
                      <a:pt x="105" y="52"/>
                    </a:lnTo>
                    <a:lnTo>
                      <a:pt x="105" y="30"/>
                    </a:lnTo>
                    <a:lnTo>
                      <a:pt x="105" y="45"/>
                    </a:lnTo>
                    <a:lnTo>
                      <a:pt x="112" y="37"/>
                    </a:lnTo>
                    <a:lnTo>
                      <a:pt x="112" y="52"/>
                    </a:lnTo>
                    <a:lnTo>
                      <a:pt x="112" y="30"/>
                    </a:lnTo>
                    <a:lnTo>
                      <a:pt x="112" y="52"/>
                    </a:lnTo>
                    <a:lnTo>
                      <a:pt x="120" y="45"/>
                    </a:lnTo>
                    <a:lnTo>
                      <a:pt x="120" y="75"/>
                    </a:lnTo>
                    <a:lnTo>
                      <a:pt x="120" y="0"/>
                    </a:lnTo>
                    <a:lnTo>
                      <a:pt x="120" y="45"/>
                    </a:lnTo>
                    <a:lnTo>
                      <a:pt x="127" y="37"/>
                    </a:lnTo>
                    <a:lnTo>
                      <a:pt x="127" y="60"/>
                    </a:lnTo>
                    <a:lnTo>
                      <a:pt x="127" y="30"/>
                    </a:lnTo>
                    <a:lnTo>
                      <a:pt x="127" y="45"/>
                    </a:lnTo>
                    <a:lnTo>
                      <a:pt x="135" y="37"/>
                    </a:lnTo>
                    <a:lnTo>
                      <a:pt x="135" y="67"/>
                    </a:lnTo>
                    <a:lnTo>
                      <a:pt x="135" y="7"/>
                    </a:lnTo>
                    <a:lnTo>
                      <a:pt x="135" y="37"/>
                    </a:lnTo>
                    <a:lnTo>
                      <a:pt x="142" y="45"/>
                    </a:lnTo>
                    <a:lnTo>
                      <a:pt x="142" y="52"/>
                    </a:lnTo>
                    <a:lnTo>
                      <a:pt x="142" y="30"/>
                    </a:lnTo>
                    <a:lnTo>
                      <a:pt x="142" y="52"/>
                    </a:lnTo>
                    <a:lnTo>
                      <a:pt x="150" y="45"/>
                    </a:lnTo>
                    <a:lnTo>
                      <a:pt x="150" y="52"/>
                    </a:lnTo>
                    <a:lnTo>
                      <a:pt x="150" y="30"/>
                    </a:lnTo>
                    <a:lnTo>
                      <a:pt x="150" y="37"/>
                    </a:lnTo>
                    <a:lnTo>
                      <a:pt x="157" y="45"/>
                    </a:lnTo>
                    <a:lnTo>
                      <a:pt x="157" y="60"/>
                    </a:lnTo>
                    <a:lnTo>
                      <a:pt x="157" y="22"/>
                    </a:lnTo>
                    <a:lnTo>
                      <a:pt x="157" y="37"/>
                    </a:lnTo>
                    <a:lnTo>
                      <a:pt x="165" y="45"/>
                    </a:lnTo>
                    <a:lnTo>
                      <a:pt x="165" y="52"/>
                    </a:lnTo>
                    <a:lnTo>
                      <a:pt x="165" y="30"/>
                    </a:lnTo>
                    <a:lnTo>
                      <a:pt x="165" y="37"/>
                    </a:lnTo>
                    <a:lnTo>
                      <a:pt x="172" y="30"/>
                    </a:lnTo>
                    <a:lnTo>
                      <a:pt x="172" y="45"/>
                    </a:lnTo>
                    <a:lnTo>
                      <a:pt x="172" y="45"/>
                    </a:lnTo>
                    <a:lnTo>
                      <a:pt x="180" y="52"/>
                    </a:lnTo>
                    <a:lnTo>
                      <a:pt x="180" y="52"/>
                    </a:lnTo>
                    <a:lnTo>
                      <a:pt x="180" y="22"/>
                    </a:lnTo>
                    <a:lnTo>
                      <a:pt x="180" y="37"/>
                    </a:lnTo>
                    <a:lnTo>
                      <a:pt x="187" y="45"/>
                    </a:lnTo>
                    <a:lnTo>
                      <a:pt x="187" y="60"/>
                    </a:lnTo>
                    <a:lnTo>
                      <a:pt x="187" y="22"/>
                    </a:lnTo>
                    <a:lnTo>
                      <a:pt x="187" y="37"/>
                    </a:lnTo>
                    <a:lnTo>
                      <a:pt x="195" y="30"/>
                    </a:lnTo>
                    <a:lnTo>
                      <a:pt x="195" y="60"/>
                    </a:lnTo>
                    <a:lnTo>
                      <a:pt x="195" y="15"/>
                    </a:lnTo>
                    <a:lnTo>
                      <a:pt x="195" y="52"/>
                    </a:lnTo>
                    <a:lnTo>
                      <a:pt x="202" y="45"/>
                    </a:lnTo>
                    <a:lnTo>
                      <a:pt x="202" y="67"/>
                    </a:lnTo>
                    <a:lnTo>
                      <a:pt x="202" y="15"/>
                    </a:lnTo>
                    <a:lnTo>
                      <a:pt x="202" y="45"/>
                    </a:lnTo>
                    <a:lnTo>
                      <a:pt x="210" y="52"/>
                    </a:lnTo>
                    <a:lnTo>
                      <a:pt x="210" y="67"/>
                    </a:lnTo>
                    <a:lnTo>
                      <a:pt x="210" y="22"/>
                    </a:lnTo>
                    <a:lnTo>
                      <a:pt x="210" y="60"/>
                    </a:lnTo>
                    <a:lnTo>
                      <a:pt x="217" y="52"/>
                    </a:lnTo>
                    <a:lnTo>
                      <a:pt x="217" y="67"/>
                    </a:lnTo>
                    <a:lnTo>
                      <a:pt x="217" y="15"/>
                    </a:lnTo>
                    <a:lnTo>
                      <a:pt x="217" y="30"/>
                    </a:lnTo>
                    <a:lnTo>
                      <a:pt x="225" y="37"/>
                    </a:lnTo>
                    <a:lnTo>
                      <a:pt x="225" y="67"/>
                    </a:lnTo>
                    <a:lnTo>
                      <a:pt x="225" y="15"/>
                    </a:lnTo>
                    <a:lnTo>
                      <a:pt x="225" y="37"/>
                    </a:lnTo>
                    <a:lnTo>
                      <a:pt x="232" y="45"/>
                    </a:lnTo>
                    <a:lnTo>
                      <a:pt x="232" y="60"/>
                    </a:lnTo>
                    <a:lnTo>
                      <a:pt x="232" y="15"/>
                    </a:lnTo>
                    <a:lnTo>
                      <a:pt x="232" y="30"/>
                    </a:lnTo>
                    <a:lnTo>
                      <a:pt x="240" y="37"/>
                    </a:lnTo>
                    <a:lnTo>
                      <a:pt x="240" y="60"/>
                    </a:lnTo>
                    <a:lnTo>
                      <a:pt x="240" y="22"/>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4" name="Freeform 170"/>
              <p:cNvSpPr>
                <a:spLocks/>
              </p:cNvSpPr>
              <p:nvPr/>
            </p:nvSpPr>
            <p:spPr bwMode="auto">
              <a:xfrm>
                <a:off x="632" y="3642"/>
                <a:ext cx="161" cy="113"/>
              </a:xfrm>
              <a:custGeom>
                <a:avLst/>
                <a:gdLst>
                  <a:gd name="T0" fmla="*/ 7 w 240"/>
                  <a:gd name="T1" fmla="*/ 83 h 113"/>
                  <a:gd name="T2" fmla="*/ 15 w 240"/>
                  <a:gd name="T3" fmla="*/ 68 h 113"/>
                  <a:gd name="T4" fmla="*/ 15 w 240"/>
                  <a:gd name="T5" fmla="*/ 75 h 113"/>
                  <a:gd name="T6" fmla="*/ 22 w 240"/>
                  <a:gd name="T7" fmla="*/ 30 h 113"/>
                  <a:gd name="T8" fmla="*/ 30 w 240"/>
                  <a:gd name="T9" fmla="*/ 98 h 113"/>
                  <a:gd name="T10" fmla="*/ 37 w 240"/>
                  <a:gd name="T11" fmla="*/ 68 h 113"/>
                  <a:gd name="T12" fmla="*/ 37 w 240"/>
                  <a:gd name="T13" fmla="*/ 53 h 113"/>
                  <a:gd name="T14" fmla="*/ 45 w 240"/>
                  <a:gd name="T15" fmla="*/ 0 h 113"/>
                  <a:gd name="T16" fmla="*/ 52 w 240"/>
                  <a:gd name="T17" fmla="*/ 98 h 113"/>
                  <a:gd name="T18" fmla="*/ 60 w 240"/>
                  <a:gd name="T19" fmla="*/ 75 h 113"/>
                  <a:gd name="T20" fmla="*/ 60 w 240"/>
                  <a:gd name="T21" fmla="*/ 68 h 113"/>
                  <a:gd name="T22" fmla="*/ 67 w 240"/>
                  <a:gd name="T23" fmla="*/ 30 h 113"/>
                  <a:gd name="T24" fmla="*/ 75 w 240"/>
                  <a:gd name="T25" fmla="*/ 83 h 113"/>
                  <a:gd name="T26" fmla="*/ 82 w 240"/>
                  <a:gd name="T27" fmla="*/ 68 h 113"/>
                  <a:gd name="T28" fmla="*/ 82 w 240"/>
                  <a:gd name="T29" fmla="*/ 60 h 113"/>
                  <a:gd name="T30" fmla="*/ 90 w 240"/>
                  <a:gd name="T31" fmla="*/ 30 h 113"/>
                  <a:gd name="T32" fmla="*/ 97 w 240"/>
                  <a:gd name="T33" fmla="*/ 90 h 113"/>
                  <a:gd name="T34" fmla="*/ 105 w 240"/>
                  <a:gd name="T35" fmla="*/ 75 h 113"/>
                  <a:gd name="T36" fmla="*/ 105 w 240"/>
                  <a:gd name="T37" fmla="*/ 75 h 113"/>
                  <a:gd name="T38" fmla="*/ 112 w 240"/>
                  <a:gd name="T39" fmla="*/ 38 h 113"/>
                  <a:gd name="T40" fmla="*/ 120 w 240"/>
                  <a:gd name="T41" fmla="*/ 75 h 113"/>
                  <a:gd name="T42" fmla="*/ 127 w 240"/>
                  <a:gd name="T43" fmla="*/ 68 h 113"/>
                  <a:gd name="T44" fmla="*/ 127 w 240"/>
                  <a:gd name="T45" fmla="*/ 60 h 113"/>
                  <a:gd name="T46" fmla="*/ 135 w 240"/>
                  <a:gd name="T47" fmla="*/ 53 h 113"/>
                  <a:gd name="T48" fmla="*/ 142 w 240"/>
                  <a:gd name="T49" fmla="*/ 75 h 113"/>
                  <a:gd name="T50" fmla="*/ 150 w 240"/>
                  <a:gd name="T51" fmla="*/ 68 h 113"/>
                  <a:gd name="T52" fmla="*/ 150 w 240"/>
                  <a:gd name="T53" fmla="*/ 60 h 113"/>
                  <a:gd name="T54" fmla="*/ 157 w 240"/>
                  <a:gd name="T55" fmla="*/ 53 h 113"/>
                  <a:gd name="T56" fmla="*/ 165 w 240"/>
                  <a:gd name="T57" fmla="*/ 75 h 113"/>
                  <a:gd name="T58" fmla="*/ 172 w 240"/>
                  <a:gd name="T59" fmla="*/ 68 h 113"/>
                  <a:gd name="T60" fmla="*/ 172 w 240"/>
                  <a:gd name="T61" fmla="*/ 68 h 113"/>
                  <a:gd name="T62" fmla="*/ 180 w 240"/>
                  <a:gd name="T63" fmla="*/ 60 h 113"/>
                  <a:gd name="T64" fmla="*/ 187 w 240"/>
                  <a:gd name="T65" fmla="*/ 68 h 113"/>
                  <a:gd name="T66" fmla="*/ 195 w 240"/>
                  <a:gd name="T67" fmla="*/ 60 h 113"/>
                  <a:gd name="T68" fmla="*/ 195 w 240"/>
                  <a:gd name="T69" fmla="*/ 68 h 113"/>
                  <a:gd name="T70" fmla="*/ 202 w 240"/>
                  <a:gd name="T71" fmla="*/ 60 h 113"/>
                  <a:gd name="T72" fmla="*/ 210 w 240"/>
                  <a:gd name="T73" fmla="*/ 68 h 113"/>
                  <a:gd name="T74" fmla="*/ 217 w 240"/>
                  <a:gd name="T75" fmla="*/ 68 h 113"/>
                  <a:gd name="T76" fmla="*/ 225 w 240"/>
                  <a:gd name="T77" fmla="*/ 60 h 113"/>
                  <a:gd name="T78" fmla="*/ 225 w 240"/>
                  <a:gd name="T79" fmla="*/ 68 h 113"/>
                  <a:gd name="T80" fmla="*/ 232 w 240"/>
                  <a:gd name="T81" fmla="*/ 60 h 113"/>
                  <a:gd name="T82" fmla="*/ 240 w 240"/>
                  <a:gd name="T83" fmla="*/ 6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3">
                    <a:moveTo>
                      <a:pt x="0" y="83"/>
                    </a:moveTo>
                    <a:lnTo>
                      <a:pt x="7" y="75"/>
                    </a:lnTo>
                    <a:lnTo>
                      <a:pt x="7" y="83"/>
                    </a:lnTo>
                    <a:lnTo>
                      <a:pt x="7" y="38"/>
                    </a:lnTo>
                    <a:lnTo>
                      <a:pt x="7" y="75"/>
                    </a:lnTo>
                    <a:lnTo>
                      <a:pt x="15" y="68"/>
                    </a:lnTo>
                    <a:lnTo>
                      <a:pt x="15" y="90"/>
                    </a:lnTo>
                    <a:lnTo>
                      <a:pt x="15" y="45"/>
                    </a:lnTo>
                    <a:lnTo>
                      <a:pt x="15" y="75"/>
                    </a:lnTo>
                    <a:lnTo>
                      <a:pt x="22" y="68"/>
                    </a:lnTo>
                    <a:lnTo>
                      <a:pt x="22" y="98"/>
                    </a:lnTo>
                    <a:lnTo>
                      <a:pt x="22" y="30"/>
                    </a:lnTo>
                    <a:lnTo>
                      <a:pt x="22" y="83"/>
                    </a:lnTo>
                    <a:lnTo>
                      <a:pt x="30" y="90"/>
                    </a:lnTo>
                    <a:lnTo>
                      <a:pt x="30" y="98"/>
                    </a:lnTo>
                    <a:lnTo>
                      <a:pt x="30" y="15"/>
                    </a:lnTo>
                    <a:lnTo>
                      <a:pt x="30" y="60"/>
                    </a:lnTo>
                    <a:lnTo>
                      <a:pt x="37" y="68"/>
                    </a:lnTo>
                    <a:lnTo>
                      <a:pt x="37" y="90"/>
                    </a:lnTo>
                    <a:lnTo>
                      <a:pt x="37" y="38"/>
                    </a:lnTo>
                    <a:lnTo>
                      <a:pt x="37" y="53"/>
                    </a:lnTo>
                    <a:lnTo>
                      <a:pt x="45" y="60"/>
                    </a:lnTo>
                    <a:lnTo>
                      <a:pt x="45" y="105"/>
                    </a:lnTo>
                    <a:lnTo>
                      <a:pt x="45" y="0"/>
                    </a:lnTo>
                    <a:lnTo>
                      <a:pt x="45" y="68"/>
                    </a:lnTo>
                    <a:lnTo>
                      <a:pt x="52" y="75"/>
                    </a:lnTo>
                    <a:lnTo>
                      <a:pt x="52" y="98"/>
                    </a:lnTo>
                    <a:lnTo>
                      <a:pt x="52" y="30"/>
                    </a:lnTo>
                    <a:lnTo>
                      <a:pt x="52" y="68"/>
                    </a:lnTo>
                    <a:lnTo>
                      <a:pt x="60" y="75"/>
                    </a:lnTo>
                    <a:lnTo>
                      <a:pt x="60" y="113"/>
                    </a:lnTo>
                    <a:lnTo>
                      <a:pt x="60" y="23"/>
                    </a:lnTo>
                    <a:lnTo>
                      <a:pt x="60" y="68"/>
                    </a:lnTo>
                    <a:lnTo>
                      <a:pt x="67" y="60"/>
                    </a:lnTo>
                    <a:lnTo>
                      <a:pt x="67" y="90"/>
                    </a:lnTo>
                    <a:lnTo>
                      <a:pt x="67" y="30"/>
                    </a:lnTo>
                    <a:lnTo>
                      <a:pt x="67" y="75"/>
                    </a:lnTo>
                    <a:lnTo>
                      <a:pt x="75" y="68"/>
                    </a:lnTo>
                    <a:lnTo>
                      <a:pt x="75" y="83"/>
                    </a:lnTo>
                    <a:lnTo>
                      <a:pt x="75" y="30"/>
                    </a:lnTo>
                    <a:lnTo>
                      <a:pt x="75" y="75"/>
                    </a:lnTo>
                    <a:lnTo>
                      <a:pt x="82" y="68"/>
                    </a:lnTo>
                    <a:lnTo>
                      <a:pt x="82" y="98"/>
                    </a:lnTo>
                    <a:lnTo>
                      <a:pt x="82" y="38"/>
                    </a:lnTo>
                    <a:lnTo>
                      <a:pt x="82" y="60"/>
                    </a:lnTo>
                    <a:lnTo>
                      <a:pt x="90" y="68"/>
                    </a:lnTo>
                    <a:lnTo>
                      <a:pt x="90" y="90"/>
                    </a:lnTo>
                    <a:lnTo>
                      <a:pt x="90" y="30"/>
                    </a:lnTo>
                    <a:lnTo>
                      <a:pt x="90" y="75"/>
                    </a:lnTo>
                    <a:lnTo>
                      <a:pt x="97" y="68"/>
                    </a:lnTo>
                    <a:lnTo>
                      <a:pt x="97" y="90"/>
                    </a:lnTo>
                    <a:lnTo>
                      <a:pt x="97" y="30"/>
                    </a:lnTo>
                    <a:lnTo>
                      <a:pt x="97" y="68"/>
                    </a:lnTo>
                    <a:lnTo>
                      <a:pt x="105" y="75"/>
                    </a:lnTo>
                    <a:lnTo>
                      <a:pt x="105" y="98"/>
                    </a:lnTo>
                    <a:lnTo>
                      <a:pt x="105" y="30"/>
                    </a:lnTo>
                    <a:lnTo>
                      <a:pt x="105" y="75"/>
                    </a:lnTo>
                    <a:lnTo>
                      <a:pt x="112" y="68"/>
                    </a:lnTo>
                    <a:lnTo>
                      <a:pt x="112" y="83"/>
                    </a:lnTo>
                    <a:lnTo>
                      <a:pt x="112" y="38"/>
                    </a:lnTo>
                    <a:lnTo>
                      <a:pt x="112" y="68"/>
                    </a:lnTo>
                    <a:lnTo>
                      <a:pt x="120" y="60"/>
                    </a:lnTo>
                    <a:lnTo>
                      <a:pt x="120" y="75"/>
                    </a:lnTo>
                    <a:lnTo>
                      <a:pt x="120" y="53"/>
                    </a:lnTo>
                    <a:lnTo>
                      <a:pt x="120" y="60"/>
                    </a:lnTo>
                    <a:lnTo>
                      <a:pt x="127" y="68"/>
                    </a:lnTo>
                    <a:lnTo>
                      <a:pt x="127" y="75"/>
                    </a:lnTo>
                    <a:lnTo>
                      <a:pt x="127" y="53"/>
                    </a:lnTo>
                    <a:lnTo>
                      <a:pt x="127" y="60"/>
                    </a:lnTo>
                    <a:lnTo>
                      <a:pt x="135" y="68"/>
                    </a:lnTo>
                    <a:lnTo>
                      <a:pt x="135" y="83"/>
                    </a:lnTo>
                    <a:lnTo>
                      <a:pt x="135" y="53"/>
                    </a:lnTo>
                    <a:lnTo>
                      <a:pt x="135" y="75"/>
                    </a:lnTo>
                    <a:lnTo>
                      <a:pt x="142" y="68"/>
                    </a:lnTo>
                    <a:lnTo>
                      <a:pt x="142" y="75"/>
                    </a:lnTo>
                    <a:lnTo>
                      <a:pt x="142" y="53"/>
                    </a:lnTo>
                    <a:lnTo>
                      <a:pt x="142" y="60"/>
                    </a:lnTo>
                    <a:lnTo>
                      <a:pt x="150" y="68"/>
                    </a:lnTo>
                    <a:lnTo>
                      <a:pt x="150" y="75"/>
                    </a:lnTo>
                    <a:lnTo>
                      <a:pt x="150" y="60"/>
                    </a:lnTo>
                    <a:lnTo>
                      <a:pt x="150" y="60"/>
                    </a:lnTo>
                    <a:lnTo>
                      <a:pt x="157" y="68"/>
                    </a:lnTo>
                    <a:lnTo>
                      <a:pt x="157" y="75"/>
                    </a:lnTo>
                    <a:lnTo>
                      <a:pt x="157" y="53"/>
                    </a:lnTo>
                    <a:lnTo>
                      <a:pt x="157" y="68"/>
                    </a:lnTo>
                    <a:lnTo>
                      <a:pt x="165" y="60"/>
                    </a:lnTo>
                    <a:lnTo>
                      <a:pt x="165" y="75"/>
                    </a:lnTo>
                    <a:lnTo>
                      <a:pt x="165" y="53"/>
                    </a:lnTo>
                    <a:lnTo>
                      <a:pt x="165" y="60"/>
                    </a:lnTo>
                    <a:lnTo>
                      <a:pt x="172" y="68"/>
                    </a:lnTo>
                    <a:lnTo>
                      <a:pt x="172" y="90"/>
                    </a:lnTo>
                    <a:lnTo>
                      <a:pt x="172" y="38"/>
                    </a:lnTo>
                    <a:lnTo>
                      <a:pt x="172" y="68"/>
                    </a:lnTo>
                    <a:lnTo>
                      <a:pt x="180" y="60"/>
                    </a:lnTo>
                    <a:lnTo>
                      <a:pt x="180" y="75"/>
                    </a:lnTo>
                    <a:lnTo>
                      <a:pt x="180" y="60"/>
                    </a:lnTo>
                    <a:lnTo>
                      <a:pt x="180" y="68"/>
                    </a:lnTo>
                    <a:lnTo>
                      <a:pt x="187" y="60"/>
                    </a:lnTo>
                    <a:lnTo>
                      <a:pt x="187" y="68"/>
                    </a:lnTo>
                    <a:lnTo>
                      <a:pt x="187" y="60"/>
                    </a:lnTo>
                    <a:lnTo>
                      <a:pt x="187" y="68"/>
                    </a:lnTo>
                    <a:lnTo>
                      <a:pt x="195" y="60"/>
                    </a:lnTo>
                    <a:lnTo>
                      <a:pt x="195" y="68"/>
                    </a:lnTo>
                    <a:lnTo>
                      <a:pt x="195" y="60"/>
                    </a:lnTo>
                    <a:lnTo>
                      <a:pt x="195" y="68"/>
                    </a:lnTo>
                    <a:lnTo>
                      <a:pt x="202" y="60"/>
                    </a:lnTo>
                    <a:lnTo>
                      <a:pt x="202" y="68"/>
                    </a:lnTo>
                    <a:lnTo>
                      <a:pt x="202" y="60"/>
                    </a:lnTo>
                    <a:lnTo>
                      <a:pt x="202" y="68"/>
                    </a:lnTo>
                    <a:lnTo>
                      <a:pt x="210" y="60"/>
                    </a:lnTo>
                    <a:lnTo>
                      <a:pt x="210" y="68"/>
                    </a:lnTo>
                    <a:lnTo>
                      <a:pt x="210" y="60"/>
                    </a:lnTo>
                    <a:lnTo>
                      <a:pt x="210" y="60"/>
                    </a:lnTo>
                    <a:lnTo>
                      <a:pt x="217" y="68"/>
                    </a:lnTo>
                    <a:lnTo>
                      <a:pt x="217" y="60"/>
                    </a:lnTo>
                    <a:lnTo>
                      <a:pt x="217" y="68"/>
                    </a:lnTo>
                    <a:lnTo>
                      <a:pt x="225" y="60"/>
                    </a:lnTo>
                    <a:lnTo>
                      <a:pt x="225" y="68"/>
                    </a:lnTo>
                    <a:lnTo>
                      <a:pt x="225" y="60"/>
                    </a:lnTo>
                    <a:lnTo>
                      <a:pt x="225" y="68"/>
                    </a:lnTo>
                    <a:lnTo>
                      <a:pt x="232" y="60"/>
                    </a:lnTo>
                    <a:lnTo>
                      <a:pt x="232" y="68"/>
                    </a:lnTo>
                    <a:lnTo>
                      <a:pt x="232" y="60"/>
                    </a:lnTo>
                    <a:lnTo>
                      <a:pt x="232" y="60"/>
                    </a:lnTo>
                    <a:lnTo>
                      <a:pt x="240" y="68"/>
                    </a:lnTo>
                    <a:lnTo>
                      <a:pt x="240" y="68"/>
                    </a:lnTo>
                    <a:lnTo>
                      <a:pt x="240" y="60"/>
                    </a:lnTo>
                    <a:lnTo>
                      <a:pt x="240"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5" name="Freeform 171"/>
              <p:cNvSpPr>
                <a:spLocks/>
              </p:cNvSpPr>
              <p:nvPr/>
            </p:nvSpPr>
            <p:spPr bwMode="auto">
              <a:xfrm>
                <a:off x="793" y="3650"/>
                <a:ext cx="162" cy="97"/>
              </a:xfrm>
              <a:custGeom>
                <a:avLst/>
                <a:gdLst>
                  <a:gd name="T0" fmla="*/ 7 w 240"/>
                  <a:gd name="T1" fmla="*/ 60 h 97"/>
                  <a:gd name="T2" fmla="*/ 15 w 240"/>
                  <a:gd name="T3" fmla="*/ 60 h 97"/>
                  <a:gd name="T4" fmla="*/ 15 w 240"/>
                  <a:gd name="T5" fmla="*/ 52 h 97"/>
                  <a:gd name="T6" fmla="*/ 22 w 240"/>
                  <a:gd name="T7" fmla="*/ 0 h 97"/>
                  <a:gd name="T8" fmla="*/ 30 w 240"/>
                  <a:gd name="T9" fmla="*/ 60 h 97"/>
                  <a:gd name="T10" fmla="*/ 37 w 240"/>
                  <a:gd name="T11" fmla="*/ 52 h 97"/>
                  <a:gd name="T12" fmla="*/ 37 w 240"/>
                  <a:gd name="T13" fmla="*/ 52 h 97"/>
                  <a:gd name="T14" fmla="*/ 45 w 240"/>
                  <a:gd name="T15" fmla="*/ 52 h 97"/>
                  <a:gd name="T16" fmla="*/ 52 w 240"/>
                  <a:gd name="T17" fmla="*/ 67 h 97"/>
                  <a:gd name="T18" fmla="*/ 60 w 240"/>
                  <a:gd name="T19" fmla="*/ 60 h 97"/>
                  <a:gd name="T20" fmla="*/ 60 w 240"/>
                  <a:gd name="T21" fmla="*/ 60 h 97"/>
                  <a:gd name="T22" fmla="*/ 67 w 240"/>
                  <a:gd name="T23" fmla="*/ 45 h 97"/>
                  <a:gd name="T24" fmla="*/ 75 w 240"/>
                  <a:gd name="T25" fmla="*/ 75 h 97"/>
                  <a:gd name="T26" fmla="*/ 82 w 240"/>
                  <a:gd name="T27" fmla="*/ 60 h 97"/>
                  <a:gd name="T28" fmla="*/ 82 w 240"/>
                  <a:gd name="T29" fmla="*/ 52 h 97"/>
                  <a:gd name="T30" fmla="*/ 90 w 240"/>
                  <a:gd name="T31" fmla="*/ 45 h 97"/>
                  <a:gd name="T32" fmla="*/ 97 w 240"/>
                  <a:gd name="T33" fmla="*/ 67 h 97"/>
                  <a:gd name="T34" fmla="*/ 105 w 240"/>
                  <a:gd name="T35" fmla="*/ 60 h 97"/>
                  <a:gd name="T36" fmla="*/ 105 w 240"/>
                  <a:gd name="T37" fmla="*/ 60 h 97"/>
                  <a:gd name="T38" fmla="*/ 112 w 240"/>
                  <a:gd name="T39" fmla="*/ 45 h 97"/>
                  <a:gd name="T40" fmla="*/ 120 w 240"/>
                  <a:gd name="T41" fmla="*/ 67 h 97"/>
                  <a:gd name="T42" fmla="*/ 127 w 240"/>
                  <a:gd name="T43" fmla="*/ 60 h 97"/>
                  <a:gd name="T44" fmla="*/ 127 w 240"/>
                  <a:gd name="T45" fmla="*/ 60 h 97"/>
                  <a:gd name="T46" fmla="*/ 135 w 240"/>
                  <a:gd name="T47" fmla="*/ 45 h 97"/>
                  <a:gd name="T48" fmla="*/ 142 w 240"/>
                  <a:gd name="T49" fmla="*/ 75 h 97"/>
                  <a:gd name="T50" fmla="*/ 150 w 240"/>
                  <a:gd name="T51" fmla="*/ 52 h 97"/>
                  <a:gd name="T52" fmla="*/ 150 w 240"/>
                  <a:gd name="T53" fmla="*/ 60 h 97"/>
                  <a:gd name="T54" fmla="*/ 157 w 240"/>
                  <a:gd name="T55" fmla="*/ 52 h 97"/>
                  <a:gd name="T56" fmla="*/ 165 w 240"/>
                  <a:gd name="T57" fmla="*/ 45 h 97"/>
                  <a:gd name="T58" fmla="*/ 172 w 240"/>
                  <a:gd name="T59" fmla="*/ 67 h 97"/>
                  <a:gd name="T60" fmla="*/ 180 w 240"/>
                  <a:gd name="T61" fmla="*/ 52 h 97"/>
                  <a:gd name="T62" fmla="*/ 180 w 240"/>
                  <a:gd name="T63" fmla="*/ 60 h 97"/>
                  <a:gd name="T64" fmla="*/ 187 w 240"/>
                  <a:gd name="T65" fmla="*/ 52 h 97"/>
                  <a:gd name="T66" fmla="*/ 195 w 240"/>
                  <a:gd name="T67" fmla="*/ 60 h 97"/>
                  <a:gd name="T68" fmla="*/ 202 w 240"/>
                  <a:gd name="T69" fmla="*/ 52 h 97"/>
                  <a:gd name="T70" fmla="*/ 202 w 240"/>
                  <a:gd name="T71" fmla="*/ 60 h 97"/>
                  <a:gd name="T72" fmla="*/ 210 w 240"/>
                  <a:gd name="T73" fmla="*/ 52 h 97"/>
                  <a:gd name="T74" fmla="*/ 217 w 240"/>
                  <a:gd name="T75" fmla="*/ 82 h 97"/>
                  <a:gd name="T76" fmla="*/ 225 w 240"/>
                  <a:gd name="T77" fmla="*/ 37 h 97"/>
                  <a:gd name="T78" fmla="*/ 225 w 240"/>
                  <a:gd name="T79" fmla="*/ 52 h 97"/>
                  <a:gd name="T80" fmla="*/ 232 w 240"/>
                  <a:gd name="T81" fmla="*/ 15 h 97"/>
                  <a:gd name="T82" fmla="*/ 240 w 240"/>
                  <a:gd name="T8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60"/>
                    </a:moveTo>
                    <a:lnTo>
                      <a:pt x="7" y="52"/>
                    </a:lnTo>
                    <a:lnTo>
                      <a:pt x="7" y="60"/>
                    </a:lnTo>
                    <a:lnTo>
                      <a:pt x="7" y="52"/>
                    </a:lnTo>
                    <a:lnTo>
                      <a:pt x="7" y="52"/>
                    </a:lnTo>
                    <a:lnTo>
                      <a:pt x="15" y="60"/>
                    </a:lnTo>
                    <a:lnTo>
                      <a:pt x="15" y="60"/>
                    </a:lnTo>
                    <a:lnTo>
                      <a:pt x="15" y="52"/>
                    </a:lnTo>
                    <a:lnTo>
                      <a:pt x="15" y="52"/>
                    </a:lnTo>
                    <a:lnTo>
                      <a:pt x="22" y="60"/>
                    </a:lnTo>
                    <a:lnTo>
                      <a:pt x="22" y="97"/>
                    </a:lnTo>
                    <a:lnTo>
                      <a:pt x="22" y="0"/>
                    </a:lnTo>
                    <a:lnTo>
                      <a:pt x="22" y="60"/>
                    </a:lnTo>
                    <a:lnTo>
                      <a:pt x="30" y="52"/>
                    </a:lnTo>
                    <a:lnTo>
                      <a:pt x="30" y="60"/>
                    </a:lnTo>
                    <a:lnTo>
                      <a:pt x="30" y="52"/>
                    </a:lnTo>
                    <a:lnTo>
                      <a:pt x="30" y="60"/>
                    </a:lnTo>
                    <a:lnTo>
                      <a:pt x="37" y="52"/>
                    </a:lnTo>
                    <a:lnTo>
                      <a:pt x="37" y="60"/>
                    </a:lnTo>
                    <a:lnTo>
                      <a:pt x="37" y="52"/>
                    </a:lnTo>
                    <a:lnTo>
                      <a:pt x="37" y="52"/>
                    </a:lnTo>
                    <a:lnTo>
                      <a:pt x="45" y="60"/>
                    </a:lnTo>
                    <a:lnTo>
                      <a:pt x="45" y="60"/>
                    </a:lnTo>
                    <a:lnTo>
                      <a:pt x="45" y="52"/>
                    </a:lnTo>
                    <a:lnTo>
                      <a:pt x="45" y="60"/>
                    </a:lnTo>
                    <a:lnTo>
                      <a:pt x="52" y="52"/>
                    </a:lnTo>
                    <a:lnTo>
                      <a:pt x="52" y="67"/>
                    </a:lnTo>
                    <a:lnTo>
                      <a:pt x="52" y="37"/>
                    </a:lnTo>
                    <a:lnTo>
                      <a:pt x="52" y="52"/>
                    </a:lnTo>
                    <a:lnTo>
                      <a:pt x="60" y="60"/>
                    </a:lnTo>
                    <a:lnTo>
                      <a:pt x="60" y="60"/>
                    </a:lnTo>
                    <a:lnTo>
                      <a:pt x="60" y="52"/>
                    </a:lnTo>
                    <a:lnTo>
                      <a:pt x="60" y="60"/>
                    </a:lnTo>
                    <a:lnTo>
                      <a:pt x="67" y="52"/>
                    </a:lnTo>
                    <a:lnTo>
                      <a:pt x="67" y="67"/>
                    </a:lnTo>
                    <a:lnTo>
                      <a:pt x="67" y="45"/>
                    </a:lnTo>
                    <a:lnTo>
                      <a:pt x="67" y="60"/>
                    </a:lnTo>
                    <a:lnTo>
                      <a:pt x="75" y="52"/>
                    </a:lnTo>
                    <a:lnTo>
                      <a:pt x="75" y="75"/>
                    </a:lnTo>
                    <a:lnTo>
                      <a:pt x="75" y="45"/>
                    </a:lnTo>
                    <a:lnTo>
                      <a:pt x="75" y="52"/>
                    </a:lnTo>
                    <a:lnTo>
                      <a:pt x="82" y="60"/>
                    </a:lnTo>
                    <a:lnTo>
                      <a:pt x="82" y="75"/>
                    </a:lnTo>
                    <a:lnTo>
                      <a:pt x="82" y="37"/>
                    </a:lnTo>
                    <a:lnTo>
                      <a:pt x="82" y="52"/>
                    </a:lnTo>
                    <a:lnTo>
                      <a:pt x="90" y="60"/>
                    </a:lnTo>
                    <a:lnTo>
                      <a:pt x="90" y="67"/>
                    </a:lnTo>
                    <a:lnTo>
                      <a:pt x="90" y="45"/>
                    </a:lnTo>
                    <a:lnTo>
                      <a:pt x="90" y="52"/>
                    </a:lnTo>
                    <a:lnTo>
                      <a:pt x="97" y="45"/>
                    </a:lnTo>
                    <a:lnTo>
                      <a:pt x="97" y="67"/>
                    </a:lnTo>
                    <a:lnTo>
                      <a:pt x="97" y="45"/>
                    </a:lnTo>
                    <a:lnTo>
                      <a:pt x="97" y="52"/>
                    </a:lnTo>
                    <a:lnTo>
                      <a:pt x="105" y="60"/>
                    </a:lnTo>
                    <a:lnTo>
                      <a:pt x="105" y="67"/>
                    </a:lnTo>
                    <a:lnTo>
                      <a:pt x="105" y="45"/>
                    </a:lnTo>
                    <a:lnTo>
                      <a:pt x="105" y="60"/>
                    </a:lnTo>
                    <a:lnTo>
                      <a:pt x="112" y="52"/>
                    </a:lnTo>
                    <a:lnTo>
                      <a:pt x="112" y="67"/>
                    </a:lnTo>
                    <a:lnTo>
                      <a:pt x="112" y="45"/>
                    </a:lnTo>
                    <a:lnTo>
                      <a:pt x="112" y="60"/>
                    </a:lnTo>
                    <a:lnTo>
                      <a:pt x="120" y="52"/>
                    </a:lnTo>
                    <a:lnTo>
                      <a:pt x="120" y="67"/>
                    </a:lnTo>
                    <a:lnTo>
                      <a:pt x="120" y="45"/>
                    </a:lnTo>
                    <a:lnTo>
                      <a:pt x="120" y="52"/>
                    </a:lnTo>
                    <a:lnTo>
                      <a:pt x="127" y="60"/>
                    </a:lnTo>
                    <a:lnTo>
                      <a:pt x="127" y="67"/>
                    </a:lnTo>
                    <a:lnTo>
                      <a:pt x="127" y="45"/>
                    </a:lnTo>
                    <a:lnTo>
                      <a:pt x="127" y="60"/>
                    </a:lnTo>
                    <a:lnTo>
                      <a:pt x="135" y="52"/>
                    </a:lnTo>
                    <a:lnTo>
                      <a:pt x="135" y="67"/>
                    </a:lnTo>
                    <a:lnTo>
                      <a:pt x="135" y="45"/>
                    </a:lnTo>
                    <a:lnTo>
                      <a:pt x="135" y="60"/>
                    </a:lnTo>
                    <a:lnTo>
                      <a:pt x="142" y="52"/>
                    </a:lnTo>
                    <a:lnTo>
                      <a:pt x="142" y="75"/>
                    </a:lnTo>
                    <a:lnTo>
                      <a:pt x="142" y="45"/>
                    </a:lnTo>
                    <a:lnTo>
                      <a:pt x="142" y="60"/>
                    </a:lnTo>
                    <a:lnTo>
                      <a:pt x="150" y="52"/>
                    </a:lnTo>
                    <a:lnTo>
                      <a:pt x="150" y="67"/>
                    </a:lnTo>
                    <a:lnTo>
                      <a:pt x="150" y="37"/>
                    </a:lnTo>
                    <a:lnTo>
                      <a:pt x="150" y="60"/>
                    </a:lnTo>
                    <a:lnTo>
                      <a:pt x="157" y="52"/>
                    </a:lnTo>
                    <a:lnTo>
                      <a:pt x="157" y="67"/>
                    </a:lnTo>
                    <a:lnTo>
                      <a:pt x="157" y="52"/>
                    </a:lnTo>
                    <a:lnTo>
                      <a:pt x="157" y="60"/>
                    </a:lnTo>
                    <a:lnTo>
                      <a:pt x="165" y="67"/>
                    </a:lnTo>
                    <a:lnTo>
                      <a:pt x="165" y="45"/>
                    </a:lnTo>
                    <a:lnTo>
                      <a:pt x="165" y="60"/>
                    </a:lnTo>
                    <a:lnTo>
                      <a:pt x="172" y="52"/>
                    </a:lnTo>
                    <a:lnTo>
                      <a:pt x="172" y="67"/>
                    </a:lnTo>
                    <a:lnTo>
                      <a:pt x="172" y="52"/>
                    </a:lnTo>
                    <a:lnTo>
                      <a:pt x="172" y="60"/>
                    </a:lnTo>
                    <a:lnTo>
                      <a:pt x="180" y="52"/>
                    </a:lnTo>
                    <a:lnTo>
                      <a:pt x="180" y="60"/>
                    </a:lnTo>
                    <a:lnTo>
                      <a:pt x="180" y="52"/>
                    </a:lnTo>
                    <a:lnTo>
                      <a:pt x="180" y="60"/>
                    </a:lnTo>
                    <a:lnTo>
                      <a:pt x="187" y="52"/>
                    </a:lnTo>
                    <a:lnTo>
                      <a:pt x="187" y="60"/>
                    </a:lnTo>
                    <a:lnTo>
                      <a:pt x="187" y="52"/>
                    </a:lnTo>
                    <a:lnTo>
                      <a:pt x="187" y="52"/>
                    </a:lnTo>
                    <a:lnTo>
                      <a:pt x="195" y="60"/>
                    </a:lnTo>
                    <a:lnTo>
                      <a:pt x="195" y="60"/>
                    </a:lnTo>
                    <a:lnTo>
                      <a:pt x="195" y="52"/>
                    </a:lnTo>
                    <a:lnTo>
                      <a:pt x="195" y="60"/>
                    </a:lnTo>
                    <a:lnTo>
                      <a:pt x="202" y="52"/>
                    </a:lnTo>
                    <a:lnTo>
                      <a:pt x="202" y="60"/>
                    </a:lnTo>
                    <a:lnTo>
                      <a:pt x="202" y="52"/>
                    </a:lnTo>
                    <a:lnTo>
                      <a:pt x="202" y="60"/>
                    </a:lnTo>
                    <a:lnTo>
                      <a:pt x="210" y="52"/>
                    </a:lnTo>
                    <a:lnTo>
                      <a:pt x="210" y="60"/>
                    </a:lnTo>
                    <a:lnTo>
                      <a:pt x="210" y="52"/>
                    </a:lnTo>
                    <a:lnTo>
                      <a:pt x="210" y="60"/>
                    </a:lnTo>
                    <a:lnTo>
                      <a:pt x="217" y="52"/>
                    </a:lnTo>
                    <a:lnTo>
                      <a:pt x="217" y="82"/>
                    </a:lnTo>
                    <a:lnTo>
                      <a:pt x="217" y="30"/>
                    </a:lnTo>
                    <a:lnTo>
                      <a:pt x="217" y="45"/>
                    </a:lnTo>
                    <a:lnTo>
                      <a:pt x="225" y="37"/>
                    </a:lnTo>
                    <a:lnTo>
                      <a:pt x="225" y="90"/>
                    </a:lnTo>
                    <a:lnTo>
                      <a:pt x="225" y="30"/>
                    </a:lnTo>
                    <a:lnTo>
                      <a:pt x="225" y="52"/>
                    </a:lnTo>
                    <a:lnTo>
                      <a:pt x="232" y="60"/>
                    </a:lnTo>
                    <a:lnTo>
                      <a:pt x="232" y="82"/>
                    </a:lnTo>
                    <a:lnTo>
                      <a:pt x="232" y="15"/>
                    </a:lnTo>
                    <a:lnTo>
                      <a:pt x="232" y="60"/>
                    </a:lnTo>
                    <a:lnTo>
                      <a:pt x="240" y="52"/>
                    </a:lnTo>
                    <a:lnTo>
                      <a:pt x="240" y="75"/>
                    </a:lnTo>
                    <a:lnTo>
                      <a:pt x="240" y="37"/>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6" name="Freeform 172"/>
              <p:cNvSpPr>
                <a:spLocks/>
              </p:cNvSpPr>
              <p:nvPr/>
            </p:nvSpPr>
            <p:spPr bwMode="auto">
              <a:xfrm>
                <a:off x="955" y="3642"/>
                <a:ext cx="161" cy="120"/>
              </a:xfrm>
              <a:custGeom>
                <a:avLst/>
                <a:gdLst>
                  <a:gd name="T0" fmla="*/ 7 w 240"/>
                  <a:gd name="T1" fmla="*/ 90 h 120"/>
                  <a:gd name="T2" fmla="*/ 15 w 240"/>
                  <a:gd name="T3" fmla="*/ 68 h 120"/>
                  <a:gd name="T4" fmla="*/ 15 w 240"/>
                  <a:gd name="T5" fmla="*/ 60 h 120"/>
                  <a:gd name="T6" fmla="*/ 22 w 240"/>
                  <a:gd name="T7" fmla="*/ 0 h 120"/>
                  <a:gd name="T8" fmla="*/ 30 w 240"/>
                  <a:gd name="T9" fmla="*/ 113 h 120"/>
                  <a:gd name="T10" fmla="*/ 37 w 240"/>
                  <a:gd name="T11" fmla="*/ 68 h 120"/>
                  <a:gd name="T12" fmla="*/ 37 w 240"/>
                  <a:gd name="T13" fmla="*/ 53 h 120"/>
                  <a:gd name="T14" fmla="*/ 45 w 240"/>
                  <a:gd name="T15" fmla="*/ 30 h 120"/>
                  <a:gd name="T16" fmla="*/ 52 w 240"/>
                  <a:gd name="T17" fmla="*/ 90 h 120"/>
                  <a:gd name="T18" fmla="*/ 60 w 240"/>
                  <a:gd name="T19" fmla="*/ 60 h 120"/>
                  <a:gd name="T20" fmla="*/ 60 w 240"/>
                  <a:gd name="T21" fmla="*/ 68 h 120"/>
                  <a:gd name="T22" fmla="*/ 67 w 240"/>
                  <a:gd name="T23" fmla="*/ 53 h 120"/>
                  <a:gd name="T24" fmla="*/ 75 w 240"/>
                  <a:gd name="T25" fmla="*/ 75 h 120"/>
                  <a:gd name="T26" fmla="*/ 82 w 240"/>
                  <a:gd name="T27" fmla="*/ 60 h 120"/>
                  <a:gd name="T28" fmla="*/ 82 w 240"/>
                  <a:gd name="T29" fmla="*/ 60 h 120"/>
                  <a:gd name="T30" fmla="*/ 90 w 240"/>
                  <a:gd name="T31" fmla="*/ 60 h 120"/>
                  <a:gd name="T32" fmla="*/ 97 w 240"/>
                  <a:gd name="T33" fmla="*/ 98 h 120"/>
                  <a:gd name="T34" fmla="*/ 105 w 240"/>
                  <a:gd name="T35" fmla="*/ 60 h 120"/>
                  <a:gd name="T36" fmla="*/ 105 w 240"/>
                  <a:gd name="T37" fmla="*/ 60 h 120"/>
                  <a:gd name="T38" fmla="*/ 112 w 240"/>
                  <a:gd name="T39" fmla="*/ 30 h 120"/>
                  <a:gd name="T40" fmla="*/ 120 w 240"/>
                  <a:gd name="T41" fmla="*/ 83 h 120"/>
                  <a:gd name="T42" fmla="*/ 127 w 240"/>
                  <a:gd name="T43" fmla="*/ 53 h 120"/>
                  <a:gd name="T44" fmla="*/ 127 w 240"/>
                  <a:gd name="T45" fmla="*/ 68 h 120"/>
                  <a:gd name="T46" fmla="*/ 135 w 240"/>
                  <a:gd name="T47" fmla="*/ 53 h 120"/>
                  <a:gd name="T48" fmla="*/ 142 w 240"/>
                  <a:gd name="T49" fmla="*/ 75 h 120"/>
                  <a:gd name="T50" fmla="*/ 150 w 240"/>
                  <a:gd name="T51" fmla="*/ 60 h 120"/>
                  <a:gd name="T52" fmla="*/ 150 w 240"/>
                  <a:gd name="T53" fmla="*/ 60 h 120"/>
                  <a:gd name="T54" fmla="*/ 157 w 240"/>
                  <a:gd name="T55" fmla="*/ 53 h 120"/>
                  <a:gd name="T56" fmla="*/ 165 w 240"/>
                  <a:gd name="T57" fmla="*/ 75 h 120"/>
                  <a:gd name="T58" fmla="*/ 172 w 240"/>
                  <a:gd name="T59" fmla="*/ 75 h 120"/>
                  <a:gd name="T60" fmla="*/ 172 w 240"/>
                  <a:gd name="T61" fmla="*/ 68 h 120"/>
                  <a:gd name="T62" fmla="*/ 180 w 240"/>
                  <a:gd name="T63" fmla="*/ 45 h 120"/>
                  <a:gd name="T64" fmla="*/ 187 w 240"/>
                  <a:gd name="T65" fmla="*/ 83 h 120"/>
                  <a:gd name="T66" fmla="*/ 195 w 240"/>
                  <a:gd name="T67" fmla="*/ 68 h 120"/>
                  <a:gd name="T68" fmla="*/ 195 w 240"/>
                  <a:gd name="T69" fmla="*/ 68 h 120"/>
                  <a:gd name="T70" fmla="*/ 202 w 240"/>
                  <a:gd name="T71" fmla="*/ 45 h 120"/>
                  <a:gd name="T72" fmla="*/ 210 w 240"/>
                  <a:gd name="T73" fmla="*/ 83 h 120"/>
                  <a:gd name="T74" fmla="*/ 217 w 240"/>
                  <a:gd name="T75" fmla="*/ 53 h 120"/>
                  <a:gd name="T76" fmla="*/ 217 w 240"/>
                  <a:gd name="T77" fmla="*/ 60 h 120"/>
                  <a:gd name="T78" fmla="*/ 225 w 240"/>
                  <a:gd name="T79" fmla="*/ 45 h 120"/>
                  <a:gd name="T80" fmla="*/ 232 w 240"/>
                  <a:gd name="T81" fmla="*/ 75 h 120"/>
                  <a:gd name="T82" fmla="*/ 240 w 240"/>
                  <a:gd name="T83"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0">
                    <a:moveTo>
                      <a:pt x="0" y="68"/>
                    </a:moveTo>
                    <a:lnTo>
                      <a:pt x="7" y="60"/>
                    </a:lnTo>
                    <a:lnTo>
                      <a:pt x="7" y="90"/>
                    </a:lnTo>
                    <a:lnTo>
                      <a:pt x="7" y="38"/>
                    </a:lnTo>
                    <a:lnTo>
                      <a:pt x="7" y="60"/>
                    </a:lnTo>
                    <a:lnTo>
                      <a:pt x="15" y="68"/>
                    </a:lnTo>
                    <a:lnTo>
                      <a:pt x="15" y="105"/>
                    </a:lnTo>
                    <a:lnTo>
                      <a:pt x="15" y="8"/>
                    </a:lnTo>
                    <a:lnTo>
                      <a:pt x="15" y="60"/>
                    </a:lnTo>
                    <a:lnTo>
                      <a:pt x="22" y="68"/>
                    </a:lnTo>
                    <a:lnTo>
                      <a:pt x="22" y="120"/>
                    </a:lnTo>
                    <a:lnTo>
                      <a:pt x="22" y="0"/>
                    </a:lnTo>
                    <a:lnTo>
                      <a:pt x="22" y="68"/>
                    </a:lnTo>
                    <a:lnTo>
                      <a:pt x="30" y="60"/>
                    </a:lnTo>
                    <a:lnTo>
                      <a:pt x="30" y="113"/>
                    </a:lnTo>
                    <a:lnTo>
                      <a:pt x="30" y="23"/>
                    </a:lnTo>
                    <a:lnTo>
                      <a:pt x="30" y="60"/>
                    </a:lnTo>
                    <a:lnTo>
                      <a:pt x="37" y="68"/>
                    </a:lnTo>
                    <a:lnTo>
                      <a:pt x="37" y="113"/>
                    </a:lnTo>
                    <a:lnTo>
                      <a:pt x="37" y="0"/>
                    </a:lnTo>
                    <a:lnTo>
                      <a:pt x="37" y="53"/>
                    </a:lnTo>
                    <a:lnTo>
                      <a:pt x="45" y="60"/>
                    </a:lnTo>
                    <a:lnTo>
                      <a:pt x="45" y="90"/>
                    </a:lnTo>
                    <a:lnTo>
                      <a:pt x="45" y="30"/>
                    </a:lnTo>
                    <a:lnTo>
                      <a:pt x="45" y="75"/>
                    </a:lnTo>
                    <a:lnTo>
                      <a:pt x="52" y="68"/>
                    </a:lnTo>
                    <a:lnTo>
                      <a:pt x="52" y="90"/>
                    </a:lnTo>
                    <a:lnTo>
                      <a:pt x="52" y="30"/>
                    </a:lnTo>
                    <a:lnTo>
                      <a:pt x="52" y="68"/>
                    </a:lnTo>
                    <a:lnTo>
                      <a:pt x="60" y="60"/>
                    </a:lnTo>
                    <a:lnTo>
                      <a:pt x="60" y="83"/>
                    </a:lnTo>
                    <a:lnTo>
                      <a:pt x="60" y="45"/>
                    </a:lnTo>
                    <a:lnTo>
                      <a:pt x="60" y="68"/>
                    </a:lnTo>
                    <a:lnTo>
                      <a:pt x="67" y="60"/>
                    </a:lnTo>
                    <a:lnTo>
                      <a:pt x="67" y="75"/>
                    </a:lnTo>
                    <a:lnTo>
                      <a:pt x="67" y="53"/>
                    </a:lnTo>
                    <a:lnTo>
                      <a:pt x="67" y="68"/>
                    </a:lnTo>
                    <a:lnTo>
                      <a:pt x="75" y="60"/>
                    </a:lnTo>
                    <a:lnTo>
                      <a:pt x="75" y="75"/>
                    </a:lnTo>
                    <a:lnTo>
                      <a:pt x="75" y="53"/>
                    </a:lnTo>
                    <a:lnTo>
                      <a:pt x="75" y="68"/>
                    </a:lnTo>
                    <a:lnTo>
                      <a:pt x="82" y="60"/>
                    </a:lnTo>
                    <a:lnTo>
                      <a:pt x="82" y="75"/>
                    </a:lnTo>
                    <a:lnTo>
                      <a:pt x="82" y="53"/>
                    </a:lnTo>
                    <a:lnTo>
                      <a:pt x="82" y="60"/>
                    </a:lnTo>
                    <a:lnTo>
                      <a:pt x="90" y="68"/>
                    </a:lnTo>
                    <a:lnTo>
                      <a:pt x="90" y="75"/>
                    </a:lnTo>
                    <a:lnTo>
                      <a:pt x="90" y="60"/>
                    </a:lnTo>
                    <a:lnTo>
                      <a:pt x="90" y="68"/>
                    </a:lnTo>
                    <a:lnTo>
                      <a:pt x="97" y="60"/>
                    </a:lnTo>
                    <a:lnTo>
                      <a:pt x="97" y="98"/>
                    </a:lnTo>
                    <a:lnTo>
                      <a:pt x="97" y="30"/>
                    </a:lnTo>
                    <a:lnTo>
                      <a:pt x="97" y="68"/>
                    </a:lnTo>
                    <a:lnTo>
                      <a:pt x="105" y="60"/>
                    </a:lnTo>
                    <a:lnTo>
                      <a:pt x="105" y="83"/>
                    </a:lnTo>
                    <a:lnTo>
                      <a:pt x="105" y="30"/>
                    </a:lnTo>
                    <a:lnTo>
                      <a:pt x="105" y="60"/>
                    </a:lnTo>
                    <a:lnTo>
                      <a:pt x="112" y="68"/>
                    </a:lnTo>
                    <a:lnTo>
                      <a:pt x="112" y="98"/>
                    </a:lnTo>
                    <a:lnTo>
                      <a:pt x="112" y="30"/>
                    </a:lnTo>
                    <a:lnTo>
                      <a:pt x="112" y="68"/>
                    </a:lnTo>
                    <a:lnTo>
                      <a:pt x="120" y="75"/>
                    </a:lnTo>
                    <a:lnTo>
                      <a:pt x="120" y="83"/>
                    </a:lnTo>
                    <a:lnTo>
                      <a:pt x="120" y="45"/>
                    </a:lnTo>
                    <a:lnTo>
                      <a:pt x="120" y="60"/>
                    </a:lnTo>
                    <a:lnTo>
                      <a:pt x="127" y="53"/>
                    </a:lnTo>
                    <a:lnTo>
                      <a:pt x="127" y="98"/>
                    </a:lnTo>
                    <a:lnTo>
                      <a:pt x="127" y="30"/>
                    </a:lnTo>
                    <a:lnTo>
                      <a:pt x="127" y="68"/>
                    </a:lnTo>
                    <a:lnTo>
                      <a:pt x="135" y="75"/>
                    </a:lnTo>
                    <a:lnTo>
                      <a:pt x="135" y="83"/>
                    </a:lnTo>
                    <a:lnTo>
                      <a:pt x="135" y="53"/>
                    </a:lnTo>
                    <a:lnTo>
                      <a:pt x="135" y="68"/>
                    </a:lnTo>
                    <a:lnTo>
                      <a:pt x="142" y="60"/>
                    </a:lnTo>
                    <a:lnTo>
                      <a:pt x="142" y="75"/>
                    </a:lnTo>
                    <a:lnTo>
                      <a:pt x="142" y="53"/>
                    </a:lnTo>
                    <a:lnTo>
                      <a:pt x="142" y="68"/>
                    </a:lnTo>
                    <a:lnTo>
                      <a:pt x="150" y="60"/>
                    </a:lnTo>
                    <a:lnTo>
                      <a:pt x="150" y="75"/>
                    </a:lnTo>
                    <a:lnTo>
                      <a:pt x="150" y="45"/>
                    </a:lnTo>
                    <a:lnTo>
                      <a:pt x="150" y="60"/>
                    </a:lnTo>
                    <a:lnTo>
                      <a:pt x="157" y="68"/>
                    </a:lnTo>
                    <a:lnTo>
                      <a:pt x="157" y="83"/>
                    </a:lnTo>
                    <a:lnTo>
                      <a:pt x="157" y="53"/>
                    </a:lnTo>
                    <a:lnTo>
                      <a:pt x="157" y="68"/>
                    </a:lnTo>
                    <a:lnTo>
                      <a:pt x="165" y="60"/>
                    </a:lnTo>
                    <a:lnTo>
                      <a:pt x="165" y="75"/>
                    </a:lnTo>
                    <a:lnTo>
                      <a:pt x="165" y="53"/>
                    </a:lnTo>
                    <a:lnTo>
                      <a:pt x="165" y="68"/>
                    </a:lnTo>
                    <a:lnTo>
                      <a:pt x="172" y="75"/>
                    </a:lnTo>
                    <a:lnTo>
                      <a:pt x="172" y="75"/>
                    </a:lnTo>
                    <a:lnTo>
                      <a:pt x="172" y="53"/>
                    </a:lnTo>
                    <a:lnTo>
                      <a:pt x="172" y="68"/>
                    </a:lnTo>
                    <a:lnTo>
                      <a:pt x="180" y="60"/>
                    </a:lnTo>
                    <a:lnTo>
                      <a:pt x="180" y="83"/>
                    </a:lnTo>
                    <a:lnTo>
                      <a:pt x="180" y="45"/>
                    </a:lnTo>
                    <a:lnTo>
                      <a:pt x="180" y="68"/>
                    </a:lnTo>
                    <a:lnTo>
                      <a:pt x="187" y="60"/>
                    </a:lnTo>
                    <a:lnTo>
                      <a:pt x="187" y="83"/>
                    </a:lnTo>
                    <a:lnTo>
                      <a:pt x="187" y="53"/>
                    </a:lnTo>
                    <a:lnTo>
                      <a:pt x="187" y="60"/>
                    </a:lnTo>
                    <a:lnTo>
                      <a:pt x="195" y="68"/>
                    </a:lnTo>
                    <a:lnTo>
                      <a:pt x="195" y="98"/>
                    </a:lnTo>
                    <a:lnTo>
                      <a:pt x="195" y="38"/>
                    </a:lnTo>
                    <a:lnTo>
                      <a:pt x="195" y="68"/>
                    </a:lnTo>
                    <a:lnTo>
                      <a:pt x="202" y="60"/>
                    </a:lnTo>
                    <a:lnTo>
                      <a:pt x="202" y="90"/>
                    </a:lnTo>
                    <a:lnTo>
                      <a:pt x="202" y="45"/>
                    </a:lnTo>
                    <a:lnTo>
                      <a:pt x="202" y="68"/>
                    </a:lnTo>
                    <a:lnTo>
                      <a:pt x="210" y="60"/>
                    </a:lnTo>
                    <a:lnTo>
                      <a:pt x="210" y="83"/>
                    </a:lnTo>
                    <a:lnTo>
                      <a:pt x="210" y="38"/>
                    </a:lnTo>
                    <a:lnTo>
                      <a:pt x="210" y="45"/>
                    </a:lnTo>
                    <a:lnTo>
                      <a:pt x="217" y="53"/>
                    </a:lnTo>
                    <a:lnTo>
                      <a:pt x="217" y="83"/>
                    </a:lnTo>
                    <a:lnTo>
                      <a:pt x="217" y="45"/>
                    </a:lnTo>
                    <a:lnTo>
                      <a:pt x="217" y="60"/>
                    </a:lnTo>
                    <a:lnTo>
                      <a:pt x="225" y="68"/>
                    </a:lnTo>
                    <a:lnTo>
                      <a:pt x="225" y="75"/>
                    </a:lnTo>
                    <a:lnTo>
                      <a:pt x="225" y="45"/>
                    </a:lnTo>
                    <a:lnTo>
                      <a:pt x="225" y="75"/>
                    </a:lnTo>
                    <a:lnTo>
                      <a:pt x="232" y="68"/>
                    </a:lnTo>
                    <a:lnTo>
                      <a:pt x="232" y="75"/>
                    </a:lnTo>
                    <a:lnTo>
                      <a:pt x="232" y="53"/>
                    </a:lnTo>
                    <a:lnTo>
                      <a:pt x="232" y="68"/>
                    </a:lnTo>
                    <a:lnTo>
                      <a:pt x="240" y="60"/>
                    </a:lnTo>
                    <a:lnTo>
                      <a:pt x="240" y="83"/>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7" name="Freeform 173"/>
              <p:cNvSpPr>
                <a:spLocks/>
              </p:cNvSpPr>
              <p:nvPr/>
            </p:nvSpPr>
            <p:spPr bwMode="auto">
              <a:xfrm>
                <a:off x="1116" y="3665"/>
                <a:ext cx="161" cy="90"/>
              </a:xfrm>
              <a:custGeom>
                <a:avLst/>
                <a:gdLst>
                  <a:gd name="T0" fmla="*/ 7 w 240"/>
                  <a:gd name="T1" fmla="*/ 30 h 90"/>
                  <a:gd name="T2" fmla="*/ 7 w 240"/>
                  <a:gd name="T3" fmla="*/ 45 h 90"/>
                  <a:gd name="T4" fmla="*/ 15 w 240"/>
                  <a:gd name="T5" fmla="*/ 15 h 90"/>
                  <a:gd name="T6" fmla="*/ 22 w 240"/>
                  <a:gd name="T7" fmla="*/ 60 h 90"/>
                  <a:gd name="T8" fmla="*/ 30 w 240"/>
                  <a:gd name="T9" fmla="*/ 37 h 90"/>
                  <a:gd name="T10" fmla="*/ 30 w 240"/>
                  <a:gd name="T11" fmla="*/ 45 h 90"/>
                  <a:gd name="T12" fmla="*/ 37 w 240"/>
                  <a:gd name="T13" fmla="*/ 15 h 90"/>
                  <a:gd name="T14" fmla="*/ 45 w 240"/>
                  <a:gd name="T15" fmla="*/ 67 h 90"/>
                  <a:gd name="T16" fmla="*/ 52 w 240"/>
                  <a:gd name="T17" fmla="*/ 45 h 90"/>
                  <a:gd name="T18" fmla="*/ 52 w 240"/>
                  <a:gd name="T19" fmla="*/ 45 h 90"/>
                  <a:gd name="T20" fmla="*/ 60 w 240"/>
                  <a:gd name="T21" fmla="*/ 15 h 90"/>
                  <a:gd name="T22" fmla="*/ 67 w 240"/>
                  <a:gd name="T23" fmla="*/ 60 h 90"/>
                  <a:gd name="T24" fmla="*/ 75 w 240"/>
                  <a:gd name="T25" fmla="*/ 37 h 90"/>
                  <a:gd name="T26" fmla="*/ 75 w 240"/>
                  <a:gd name="T27" fmla="*/ 45 h 90"/>
                  <a:gd name="T28" fmla="*/ 82 w 240"/>
                  <a:gd name="T29" fmla="*/ 15 h 90"/>
                  <a:gd name="T30" fmla="*/ 90 w 240"/>
                  <a:gd name="T31" fmla="*/ 60 h 90"/>
                  <a:gd name="T32" fmla="*/ 97 w 240"/>
                  <a:gd name="T33" fmla="*/ 52 h 90"/>
                  <a:gd name="T34" fmla="*/ 97 w 240"/>
                  <a:gd name="T35" fmla="*/ 37 h 90"/>
                  <a:gd name="T36" fmla="*/ 105 w 240"/>
                  <a:gd name="T37" fmla="*/ 15 h 90"/>
                  <a:gd name="T38" fmla="*/ 112 w 240"/>
                  <a:gd name="T39" fmla="*/ 67 h 90"/>
                  <a:gd name="T40" fmla="*/ 120 w 240"/>
                  <a:gd name="T41" fmla="*/ 52 h 90"/>
                  <a:gd name="T42" fmla="*/ 120 w 240"/>
                  <a:gd name="T43" fmla="*/ 52 h 90"/>
                  <a:gd name="T44" fmla="*/ 127 w 240"/>
                  <a:gd name="T45" fmla="*/ 15 h 90"/>
                  <a:gd name="T46" fmla="*/ 135 w 240"/>
                  <a:gd name="T47" fmla="*/ 82 h 90"/>
                  <a:gd name="T48" fmla="*/ 142 w 240"/>
                  <a:gd name="T49" fmla="*/ 45 h 90"/>
                  <a:gd name="T50" fmla="*/ 142 w 240"/>
                  <a:gd name="T51" fmla="*/ 45 h 90"/>
                  <a:gd name="T52" fmla="*/ 150 w 240"/>
                  <a:gd name="T53" fmla="*/ 7 h 90"/>
                  <a:gd name="T54" fmla="*/ 157 w 240"/>
                  <a:gd name="T55" fmla="*/ 60 h 90"/>
                  <a:gd name="T56" fmla="*/ 165 w 240"/>
                  <a:gd name="T57" fmla="*/ 45 h 90"/>
                  <a:gd name="T58" fmla="*/ 165 w 240"/>
                  <a:gd name="T59" fmla="*/ 45 h 90"/>
                  <a:gd name="T60" fmla="*/ 172 w 240"/>
                  <a:gd name="T61" fmla="*/ 22 h 90"/>
                  <a:gd name="T62" fmla="*/ 180 w 240"/>
                  <a:gd name="T63" fmla="*/ 22 h 90"/>
                  <a:gd name="T64" fmla="*/ 187 w 240"/>
                  <a:gd name="T65" fmla="*/ 52 h 90"/>
                  <a:gd name="T66" fmla="*/ 195 w 240"/>
                  <a:gd name="T67" fmla="*/ 37 h 90"/>
                  <a:gd name="T68" fmla="*/ 195 w 240"/>
                  <a:gd name="T69" fmla="*/ 45 h 90"/>
                  <a:gd name="T70" fmla="*/ 202 w 240"/>
                  <a:gd name="T71" fmla="*/ 30 h 90"/>
                  <a:gd name="T72" fmla="*/ 210 w 240"/>
                  <a:gd name="T73" fmla="*/ 52 h 90"/>
                  <a:gd name="T74" fmla="*/ 217 w 240"/>
                  <a:gd name="T75" fmla="*/ 37 h 90"/>
                  <a:gd name="T76" fmla="*/ 217 w 240"/>
                  <a:gd name="T77" fmla="*/ 45 h 90"/>
                  <a:gd name="T78" fmla="*/ 225 w 240"/>
                  <a:gd name="T79" fmla="*/ 30 h 90"/>
                  <a:gd name="T80" fmla="*/ 232 w 240"/>
                  <a:gd name="T81" fmla="*/ 52 h 90"/>
                  <a:gd name="T82" fmla="*/ 240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22"/>
                    </a:moveTo>
                    <a:lnTo>
                      <a:pt x="0" y="37"/>
                    </a:lnTo>
                    <a:lnTo>
                      <a:pt x="7" y="30"/>
                    </a:lnTo>
                    <a:lnTo>
                      <a:pt x="7" y="52"/>
                    </a:lnTo>
                    <a:lnTo>
                      <a:pt x="7" y="30"/>
                    </a:lnTo>
                    <a:lnTo>
                      <a:pt x="7" y="45"/>
                    </a:lnTo>
                    <a:lnTo>
                      <a:pt x="15" y="37"/>
                    </a:lnTo>
                    <a:lnTo>
                      <a:pt x="15" y="52"/>
                    </a:lnTo>
                    <a:lnTo>
                      <a:pt x="15" y="15"/>
                    </a:lnTo>
                    <a:lnTo>
                      <a:pt x="15" y="52"/>
                    </a:lnTo>
                    <a:lnTo>
                      <a:pt x="22" y="45"/>
                    </a:lnTo>
                    <a:lnTo>
                      <a:pt x="22" y="60"/>
                    </a:lnTo>
                    <a:lnTo>
                      <a:pt x="22" y="22"/>
                    </a:lnTo>
                    <a:lnTo>
                      <a:pt x="22" y="30"/>
                    </a:lnTo>
                    <a:lnTo>
                      <a:pt x="30" y="37"/>
                    </a:lnTo>
                    <a:lnTo>
                      <a:pt x="30" y="67"/>
                    </a:lnTo>
                    <a:lnTo>
                      <a:pt x="30" y="7"/>
                    </a:lnTo>
                    <a:lnTo>
                      <a:pt x="30" y="45"/>
                    </a:lnTo>
                    <a:lnTo>
                      <a:pt x="37" y="52"/>
                    </a:lnTo>
                    <a:lnTo>
                      <a:pt x="37" y="75"/>
                    </a:lnTo>
                    <a:lnTo>
                      <a:pt x="37" y="15"/>
                    </a:lnTo>
                    <a:lnTo>
                      <a:pt x="37" y="37"/>
                    </a:lnTo>
                    <a:lnTo>
                      <a:pt x="45" y="45"/>
                    </a:lnTo>
                    <a:lnTo>
                      <a:pt x="45" y="67"/>
                    </a:lnTo>
                    <a:lnTo>
                      <a:pt x="45" y="15"/>
                    </a:lnTo>
                    <a:lnTo>
                      <a:pt x="45" y="37"/>
                    </a:lnTo>
                    <a:lnTo>
                      <a:pt x="52" y="45"/>
                    </a:lnTo>
                    <a:lnTo>
                      <a:pt x="52" y="60"/>
                    </a:lnTo>
                    <a:lnTo>
                      <a:pt x="52" y="22"/>
                    </a:lnTo>
                    <a:lnTo>
                      <a:pt x="52" y="45"/>
                    </a:lnTo>
                    <a:lnTo>
                      <a:pt x="60" y="37"/>
                    </a:lnTo>
                    <a:lnTo>
                      <a:pt x="60" y="60"/>
                    </a:lnTo>
                    <a:lnTo>
                      <a:pt x="60" y="15"/>
                    </a:lnTo>
                    <a:lnTo>
                      <a:pt x="60" y="52"/>
                    </a:lnTo>
                    <a:lnTo>
                      <a:pt x="67" y="45"/>
                    </a:lnTo>
                    <a:lnTo>
                      <a:pt x="67" y="60"/>
                    </a:lnTo>
                    <a:lnTo>
                      <a:pt x="67" y="22"/>
                    </a:lnTo>
                    <a:lnTo>
                      <a:pt x="67" y="30"/>
                    </a:lnTo>
                    <a:lnTo>
                      <a:pt x="75" y="37"/>
                    </a:lnTo>
                    <a:lnTo>
                      <a:pt x="75" y="60"/>
                    </a:lnTo>
                    <a:lnTo>
                      <a:pt x="75" y="22"/>
                    </a:lnTo>
                    <a:lnTo>
                      <a:pt x="75" y="45"/>
                    </a:lnTo>
                    <a:lnTo>
                      <a:pt x="82" y="37"/>
                    </a:lnTo>
                    <a:lnTo>
                      <a:pt x="82" y="60"/>
                    </a:lnTo>
                    <a:lnTo>
                      <a:pt x="82" y="15"/>
                    </a:lnTo>
                    <a:lnTo>
                      <a:pt x="82" y="37"/>
                    </a:lnTo>
                    <a:lnTo>
                      <a:pt x="90" y="45"/>
                    </a:lnTo>
                    <a:lnTo>
                      <a:pt x="90" y="60"/>
                    </a:lnTo>
                    <a:lnTo>
                      <a:pt x="90" y="22"/>
                    </a:lnTo>
                    <a:lnTo>
                      <a:pt x="90" y="45"/>
                    </a:lnTo>
                    <a:lnTo>
                      <a:pt x="97" y="52"/>
                    </a:lnTo>
                    <a:lnTo>
                      <a:pt x="97" y="60"/>
                    </a:lnTo>
                    <a:lnTo>
                      <a:pt x="97" y="7"/>
                    </a:lnTo>
                    <a:lnTo>
                      <a:pt x="97" y="37"/>
                    </a:lnTo>
                    <a:lnTo>
                      <a:pt x="105" y="45"/>
                    </a:lnTo>
                    <a:lnTo>
                      <a:pt x="105" y="67"/>
                    </a:lnTo>
                    <a:lnTo>
                      <a:pt x="105" y="15"/>
                    </a:lnTo>
                    <a:lnTo>
                      <a:pt x="105" y="45"/>
                    </a:lnTo>
                    <a:lnTo>
                      <a:pt x="112" y="37"/>
                    </a:lnTo>
                    <a:lnTo>
                      <a:pt x="112" y="67"/>
                    </a:lnTo>
                    <a:lnTo>
                      <a:pt x="112" y="15"/>
                    </a:lnTo>
                    <a:lnTo>
                      <a:pt x="112" y="45"/>
                    </a:lnTo>
                    <a:lnTo>
                      <a:pt x="120" y="52"/>
                    </a:lnTo>
                    <a:lnTo>
                      <a:pt x="120" y="82"/>
                    </a:lnTo>
                    <a:lnTo>
                      <a:pt x="120" y="0"/>
                    </a:lnTo>
                    <a:lnTo>
                      <a:pt x="120" y="52"/>
                    </a:lnTo>
                    <a:lnTo>
                      <a:pt x="127" y="45"/>
                    </a:lnTo>
                    <a:lnTo>
                      <a:pt x="127" y="60"/>
                    </a:lnTo>
                    <a:lnTo>
                      <a:pt x="127" y="15"/>
                    </a:lnTo>
                    <a:lnTo>
                      <a:pt x="127" y="45"/>
                    </a:lnTo>
                    <a:lnTo>
                      <a:pt x="135" y="52"/>
                    </a:lnTo>
                    <a:lnTo>
                      <a:pt x="135" y="82"/>
                    </a:lnTo>
                    <a:lnTo>
                      <a:pt x="135" y="15"/>
                    </a:lnTo>
                    <a:lnTo>
                      <a:pt x="135" y="37"/>
                    </a:lnTo>
                    <a:lnTo>
                      <a:pt x="142" y="45"/>
                    </a:lnTo>
                    <a:lnTo>
                      <a:pt x="142" y="67"/>
                    </a:lnTo>
                    <a:lnTo>
                      <a:pt x="142" y="15"/>
                    </a:lnTo>
                    <a:lnTo>
                      <a:pt x="142" y="45"/>
                    </a:lnTo>
                    <a:lnTo>
                      <a:pt x="150" y="37"/>
                    </a:lnTo>
                    <a:lnTo>
                      <a:pt x="150" y="90"/>
                    </a:lnTo>
                    <a:lnTo>
                      <a:pt x="150" y="7"/>
                    </a:lnTo>
                    <a:lnTo>
                      <a:pt x="150" y="45"/>
                    </a:lnTo>
                    <a:lnTo>
                      <a:pt x="157" y="37"/>
                    </a:lnTo>
                    <a:lnTo>
                      <a:pt x="157" y="60"/>
                    </a:lnTo>
                    <a:lnTo>
                      <a:pt x="157" y="30"/>
                    </a:lnTo>
                    <a:lnTo>
                      <a:pt x="157" y="37"/>
                    </a:lnTo>
                    <a:lnTo>
                      <a:pt x="165" y="45"/>
                    </a:lnTo>
                    <a:lnTo>
                      <a:pt x="165" y="60"/>
                    </a:lnTo>
                    <a:lnTo>
                      <a:pt x="165" y="22"/>
                    </a:lnTo>
                    <a:lnTo>
                      <a:pt x="165" y="45"/>
                    </a:lnTo>
                    <a:lnTo>
                      <a:pt x="172" y="37"/>
                    </a:lnTo>
                    <a:lnTo>
                      <a:pt x="172" y="60"/>
                    </a:lnTo>
                    <a:lnTo>
                      <a:pt x="172" y="22"/>
                    </a:lnTo>
                    <a:lnTo>
                      <a:pt x="172" y="52"/>
                    </a:lnTo>
                    <a:lnTo>
                      <a:pt x="180" y="60"/>
                    </a:lnTo>
                    <a:lnTo>
                      <a:pt x="180" y="22"/>
                    </a:lnTo>
                    <a:lnTo>
                      <a:pt x="180" y="37"/>
                    </a:lnTo>
                    <a:lnTo>
                      <a:pt x="187" y="45"/>
                    </a:lnTo>
                    <a:lnTo>
                      <a:pt x="187" y="52"/>
                    </a:lnTo>
                    <a:lnTo>
                      <a:pt x="187" y="37"/>
                    </a:lnTo>
                    <a:lnTo>
                      <a:pt x="187" y="45"/>
                    </a:lnTo>
                    <a:lnTo>
                      <a:pt x="195" y="37"/>
                    </a:lnTo>
                    <a:lnTo>
                      <a:pt x="195" y="52"/>
                    </a:lnTo>
                    <a:lnTo>
                      <a:pt x="195" y="37"/>
                    </a:lnTo>
                    <a:lnTo>
                      <a:pt x="195" y="45"/>
                    </a:lnTo>
                    <a:lnTo>
                      <a:pt x="202" y="37"/>
                    </a:lnTo>
                    <a:lnTo>
                      <a:pt x="202" y="45"/>
                    </a:lnTo>
                    <a:lnTo>
                      <a:pt x="202" y="30"/>
                    </a:lnTo>
                    <a:lnTo>
                      <a:pt x="202" y="45"/>
                    </a:lnTo>
                    <a:lnTo>
                      <a:pt x="210" y="37"/>
                    </a:lnTo>
                    <a:lnTo>
                      <a:pt x="210" y="52"/>
                    </a:lnTo>
                    <a:lnTo>
                      <a:pt x="210" y="30"/>
                    </a:lnTo>
                    <a:lnTo>
                      <a:pt x="210" y="30"/>
                    </a:lnTo>
                    <a:lnTo>
                      <a:pt x="217" y="37"/>
                    </a:lnTo>
                    <a:lnTo>
                      <a:pt x="217" y="52"/>
                    </a:lnTo>
                    <a:lnTo>
                      <a:pt x="217" y="30"/>
                    </a:lnTo>
                    <a:lnTo>
                      <a:pt x="217" y="45"/>
                    </a:lnTo>
                    <a:lnTo>
                      <a:pt x="225" y="37"/>
                    </a:lnTo>
                    <a:lnTo>
                      <a:pt x="225" y="52"/>
                    </a:lnTo>
                    <a:lnTo>
                      <a:pt x="225" y="30"/>
                    </a:lnTo>
                    <a:lnTo>
                      <a:pt x="225" y="45"/>
                    </a:lnTo>
                    <a:lnTo>
                      <a:pt x="232" y="37"/>
                    </a:lnTo>
                    <a:lnTo>
                      <a:pt x="232" y="52"/>
                    </a:lnTo>
                    <a:lnTo>
                      <a:pt x="232" y="30"/>
                    </a:lnTo>
                    <a:lnTo>
                      <a:pt x="232" y="37"/>
                    </a:lnTo>
                    <a:lnTo>
                      <a:pt x="240" y="45"/>
                    </a:lnTo>
                    <a:lnTo>
                      <a:pt x="240" y="6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8" name="Freeform 174"/>
              <p:cNvSpPr>
                <a:spLocks/>
              </p:cNvSpPr>
              <p:nvPr/>
            </p:nvSpPr>
            <p:spPr bwMode="auto">
              <a:xfrm>
                <a:off x="1277" y="3687"/>
                <a:ext cx="161" cy="38"/>
              </a:xfrm>
              <a:custGeom>
                <a:avLst/>
                <a:gdLst>
                  <a:gd name="T0" fmla="*/ 7 w 240"/>
                  <a:gd name="T1" fmla="*/ 23 h 38"/>
                  <a:gd name="T2" fmla="*/ 7 w 240"/>
                  <a:gd name="T3" fmla="*/ 30 h 38"/>
                  <a:gd name="T4" fmla="*/ 15 w 240"/>
                  <a:gd name="T5" fmla="*/ 8 h 38"/>
                  <a:gd name="T6" fmla="*/ 22 w 240"/>
                  <a:gd name="T7" fmla="*/ 30 h 38"/>
                  <a:gd name="T8" fmla="*/ 30 w 240"/>
                  <a:gd name="T9" fmla="*/ 15 h 38"/>
                  <a:gd name="T10" fmla="*/ 30 w 240"/>
                  <a:gd name="T11" fmla="*/ 23 h 38"/>
                  <a:gd name="T12" fmla="*/ 37 w 240"/>
                  <a:gd name="T13" fmla="*/ 8 h 38"/>
                  <a:gd name="T14" fmla="*/ 45 w 240"/>
                  <a:gd name="T15" fmla="*/ 30 h 38"/>
                  <a:gd name="T16" fmla="*/ 52 w 240"/>
                  <a:gd name="T17" fmla="*/ 23 h 38"/>
                  <a:gd name="T18" fmla="*/ 52 w 240"/>
                  <a:gd name="T19" fmla="*/ 23 h 38"/>
                  <a:gd name="T20" fmla="*/ 60 w 240"/>
                  <a:gd name="T21" fmla="*/ 15 h 38"/>
                  <a:gd name="T22" fmla="*/ 67 w 240"/>
                  <a:gd name="T23" fmla="*/ 15 h 38"/>
                  <a:gd name="T24" fmla="*/ 75 w 240"/>
                  <a:gd name="T25" fmla="*/ 30 h 38"/>
                  <a:gd name="T26" fmla="*/ 82 w 240"/>
                  <a:gd name="T27" fmla="*/ 15 h 38"/>
                  <a:gd name="T28" fmla="*/ 82 w 240"/>
                  <a:gd name="T29" fmla="*/ 15 h 38"/>
                  <a:gd name="T30" fmla="*/ 90 w 240"/>
                  <a:gd name="T31" fmla="*/ 8 h 38"/>
                  <a:gd name="T32" fmla="*/ 97 w 240"/>
                  <a:gd name="T33" fmla="*/ 30 h 38"/>
                  <a:gd name="T34" fmla="*/ 105 w 240"/>
                  <a:gd name="T35" fmla="*/ 15 h 38"/>
                  <a:gd name="T36" fmla="*/ 105 w 240"/>
                  <a:gd name="T37" fmla="*/ 15 h 38"/>
                  <a:gd name="T38" fmla="*/ 112 w 240"/>
                  <a:gd name="T39" fmla="*/ 8 h 38"/>
                  <a:gd name="T40" fmla="*/ 120 w 240"/>
                  <a:gd name="T41" fmla="*/ 30 h 38"/>
                  <a:gd name="T42" fmla="*/ 127 w 240"/>
                  <a:gd name="T43" fmla="*/ 30 h 38"/>
                  <a:gd name="T44" fmla="*/ 127 w 240"/>
                  <a:gd name="T45" fmla="*/ 15 h 38"/>
                  <a:gd name="T46" fmla="*/ 135 w 240"/>
                  <a:gd name="T47" fmla="*/ 8 h 38"/>
                  <a:gd name="T48" fmla="*/ 142 w 240"/>
                  <a:gd name="T49" fmla="*/ 30 h 38"/>
                  <a:gd name="T50" fmla="*/ 150 w 240"/>
                  <a:gd name="T51" fmla="*/ 23 h 38"/>
                  <a:gd name="T52" fmla="*/ 150 w 240"/>
                  <a:gd name="T53" fmla="*/ 15 h 38"/>
                  <a:gd name="T54" fmla="*/ 157 w 240"/>
                  <a:gd name="T55" fmla="*/ 8 h 38"/>
                  <a:gd name="T56" fmla="*/ 165 w 240"/>
                  <a:gd name="T57" fmla="*/ 30 h 38"/>
                  <a:gd name="T58" fmla="*/ 172 w 240"/>
                  <a:gd name="T59" fmla="*/ 15 h 38"/>
                  <a:gd name="T60" fmla="*/ 172 w 240"/>
                  <a:gd name="T61" fmla="*/ 15 h 38"/>
                  <a:gd name="T62" fmla="*/ 180 w 240"/>
                  <a:gd name="T63" fmla="*/ 8 h 38"/>
                  <a:gd name="T64" fmla="*/ 187 w 240"/>
                  <a:gd name="T65" fmla="*/ 30 h 38"/>
                  <a:gd name="T66" fmla="*/ 195 w 240"/>
                  <a:gd name="T67" fmla="*/ 15 h 38"/>
                  <a:gd name="T68" fmla="*/ 195 w 240"/>
                  <a:gd name="T69" fmla="*/ 15 h 38"/>
                  <a:gd name="T70" fmla="*/ 202 w 240"/>
                  <a:gd name="T71" fmla="*/ 8 h 38"/>
                  <a:gd name="T72" fmla="*/ 210 w 240"/>
                  <a:gd name="T73" fmla="*/ 30 h 38"/>
                  <a:gd name="T74" fmla="*/ 217 w 240"/>
                  <a:gd name="T75" fmla="*/ 23 h 38"/>
                  <a:gd name="T76" fmla="*/ 217 w 240"/>
                  <a:gd name="T77" fmla="*/ 15 h 38"/>
                  <a:gd name="T78" fmla="*/ 225 w 240"/>
                  <a:gd name="T79" fmla="*/ 8 h 38"/>
                  <a:gd name="T80" fmla="*/ 232 w 240"/>
                  <a:gd name="T81" fmla="*/ 30 h 38"/>
                  <a:gd name="T82" fmla="*/ 240 w 240"/>
                  <a:gd name="T83"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8"/>
                    </a:moveTo>
                    <a:lnTo>
                      <a:pt x="0" y="15"/>
                    </a:lnTo>
                    <a:lnTo>
                      <a:pt x="7" y="23"/>
                    </a:lnTo>
                    <a:lnTo>
                      <a:pt x="7" y="38"/>
                    </a:lnTo>
                    <a:lnTo>
                      <a:pt x="7" y="0"/>
                    </a:lnTo>
                    <a:lnTo>
                      <a:pt x="7" y="30"/>
                    </a:lnTo>
                    <a:lnTo>
                      <a:pt x="15" y="23"/>
                    </a:lnTo>
                    <a:lnTo>
                      <a:pt x="15" y="30"/>
                    </a:lnTo>
                    <a:lnTo>
                      <a:pt x="15" y="8"/>
                    </a:lnTo>
                    <a:lnTo>
                      <a:pt x="15" y="15"/>
                    </a:lnTo>
                    <a:lnTo>
                      <a:pt x="22" y="23"/>
                    </a:lnTo>
                    <a:lnTo>
                      <a:pt x="22" y="30"/>
                    </a:lnTo>
                    <a:lnTo>
                      <a:pt x="22" y="15"/>
                    </a:lnTo>
                    <a:lnTo>
                      <a:pt x="22" y="23"/>
                    </a:lnTo>
                    <a:lnTo>
                      <a:pt x="30" y="15"/>
                    </a:lnTo>
                    <a:lnTo>
                      <a:pt x="30" y="30"/>
                    </a:lnTo>
                    <a:lnTo>
                      <a:pt x="30" y="8"/>
                    </a:lnTo>
                    <a:lnTo>
                      <a:pt x="30" y="23"/>
                    </a:lnTo>
                    <a:lnTo>
                      <a:pt x="37" y="15"/>
                    </a:lnTo>
                    <a:lnTo>
                      <a:pt x="37" y="30"/>
                    </a:lnTo>
                    <a:lnTo>
                      <a:pt x="37" y="8"/>
                    </a:lnTo>
                    <a:lnTo>
                      <a:pt x="37" y="15"/>
                    </a:lnTo>
                    <a:lnTo>
                      <a:pt x="45" y="23"/>
                    </a:lnTo>
                    <a:lnTo>
                      <a:pt x="45" y="30"/>
                    </a:lnTo>
                    <a:lnTo>
                      <a:pt x="45" y="15"/>
                    </a:lnTo>
                    <a:lnTo>
                      <a:pt x="45" y="15"/>
                    </a:lnTo>
                    <a:lnTo>
                      <a:pt x="52" y="23"/>
                    </a:lnTo>
                    <a:lnTo>
                      <a:pt x="52" y="30"/>
                    </a:lnTo>
                    <a:lnTo>
                      <a:pt x="52" y="8"/>
                    </a:lnTo>
                    <a:lnTo>
                      <a:pt x="52" y="23"/>
                    </a:lnTo>
                    <a:lnTo>
                      <a:pt x="60" y="15"/>
                    </a:lnTo>
                    <a:lnTo>
                      <a:pt x="60" y="30"/>
                    </a:lnTo>
                    <a:lnTo>
                      <a:pt x="60" y="15"/>
                    </a:lnTo>
                    <a:lnTo>
                      <a:pt x="67" y="23"/>
                    </a:lnTo>
                    <a:lnTo>
                      <a:pt x="67" y="30"/>
                    </a:lnTo>
                    <a:lnTo>
                      <a:pt x="67" y="15"/>
                    </a:lnTo>
                    <a:lnTo>
                      <a:pt x="67" y="15"/>
                    </a:lnTo>
                    <a:lnTo>
                      <a:pt x="75" y="23"/>
                    </a:lnTo>
                    <a:lnTo>
                      <a:pt x="75" y="30"/>
                    </a:lnTo>
                    <a:lnTo>
                      <a:pt x="75" y="8"/>
                    </a:lnTo>
                    <a:lnTo>
                      <a:pt x="75" y="23"/>
                    </a:lnTo>
                    <a:lnTo>
                      <a:pt x="82" y="15"/>
                    </a:lnTo>
                    <a:lnTo>
                      <a:pt x="82" y="30"/>
                    </a:lnTo>
                    <a:lnTo>
                      <a:pt x="82" y="8"/>
                    </a:lnTo>
                    <a:lnTo>
                      <a:pt x="82" y="15"/>
                    </a:lnTo>
                    <a:lnTo>
                      <a:pt x="90" y="23"/>
                    </a:lnTo>
                    <a:lnTo>
                      <a:pt x="90" y="30"/>
                    </a:lnTo>
                    <a:lnTo>
                      <a:pt x="90" y="8"/>
                    </a:lnTo>
                    <a:lnTo>
                      <a:pt x="90" y="23"/>
                    </a:lnTo>
                    <a:lnTo>
                      <a:pt x="97" y="15"/>
                    </a:lnTo>
                    <a:lnTo>
                      <a:pt x="97" y="30"/>
                    </a:lnTo>
                    <a:lnTo>
                      <a:pt x="97" y="8"/>
                    </a:lnTo>
                    <a:lnTo>
                      <a:pt x="97" y="23"/>
                    </a:lnTo>
                    <a:lnTo>
                      <a:pt x="105" y="15"/>
                    </a:lnTo>
                    <a:lnTo>
                      <a:pt x="105" y="30"/>
                    </a:lnTo>
                    <a:lnTo>
                      <a:pt x="105" y="8"/>
                    </a:lnTo>
                    <a:lnTo>
                      <a:pt x="105" y="15"/>
                    </a:lnTo>
                    <a:lnTo>
                      <a:pt x="112" y="23"/>
                    </a:lnTo>
                    <a:lnTo>
                      <a:pt x="112" y="30"/>
                    </a:lnTo>
                    <a:lnTo>
                      <a:pt x="112" y="8"/>
                    </a:lnTo>
                    <a:lnTo>
                      <a:pt x="112" y="23"/>
                    </a:lnTo>
                    <a:lnTo>
                      <a:pt x="120" y="15"/>
                    </a:lnTo>
                    <a:lnTo>
                      <a:pt x="120" y="30"/>
                    </a:lnTo>
                    <a:lnTo>
                      <a:pt x="120" y="8"/>
                    </a:lnTo>
                    <a:lnTo>
                      <a:pt x="120" y="23"/>
                    </a:lnTo>
                    <a:lnTo>
                      <a:pt x="127" y="30"/>
                    </a:lnTo>
                    <a:lnTo>
                      <a:pt x="127" y="30"/>
                    </a:lnTo>
                    <a:lnTo>
                      <a:pt x="127" y="8"/>
                    </a:lnTo>
                    <a:lnTo>
                      <a:pt x="127" y="15"/>
                    </a:lnTo>
                    <a:lnTo>
                      <a:pt x="135" y="23"/>
                    </a:lnTo>
                    <a:lnTo>
                      <a:pt x="135" y="30"/>
                    </a:lnTo>
                    <a:lnTo>
                      <a:pt x="135" y="8"/>
                    </a:lnTo>
                    <a:lnTo>
                      <a:pt x="135" y="23"/>
                    </a:lnTo>
                    <a:lnTo>
                      <a:pt x="142" y="15"/>
                    </a:lnTo>
                    <a:lnTo>
                      <a:pt x="142" y="30"/>
                    </a:lnTo>
                    <a:lnTo>
                      <a:pt x="142" y="8"/>
                    </a:lnTo>
                    <a:lnTo>
                      <a:pt x="142" y="30"/>
                    </a:lnTo>
                    <a:lnTo>
                      <a:pt x="150" y="23"/>
                    </a:lnTo>
                    <a:lnTo>
                      <a:pt x="150" y="30"/>
                    </a:lnTo>
                    <a:lnTo>
                      <a:pt x="150" y="8"/>
                    </a:lnTo>
                    <a:lnTo>
                      <a:pt x="150" y="15"/>
                    </a:lnTo>
                    <a:lnTo>
                      <a:pt x="157" y="23"/>
                    </a:lnTo>
                    <a:lnTo>
                      <a:pt x="157" y="30"/>
                    </a:lnTo>
                    <a:lnTo>
                      <a:pt x="157" y="8"/>
                    </a:lnTo>
                    <a:lnTo>
                      <a:pt x="157" y="23"/>
                    </a:lnTo>
                    <a:lnTo>
                      <a:pt x="165" y="15"/>
                    </a:lnTo>
                    <a:lnTo>
                      <a:pt x="165" y="30"/>
                    </a:lnTo>
                    <a:lnTo>
                      <a:pt x="165" y="8"/>
                    </a:lnTo>
                    <a:lnTo>
                      <a:pt x="165" y="23"/>
                    </a:lnTo>
                    <a:lnTo>
                      <a:pt x="172" y="15"/>
                    </a:lnTo>
                    <a:lnTo>
                      <a:pt x="172" y="30"/>
                    </a:lnTo>
                    <a:lnTo>
                      <a:pt x="172" y="8"/>
                    </a:lnTo>
                    <a:lnTo>
                      <a:pt x="172" y="15"/>
                    </a:lnTo>
                    <a:lnTo>
                      <a:pt x="180" y="23"/>
                    </a:lnTo>
                    <a:lnTo>
                      <a:pt x="180" y="30"/>
                    </a:lnTo>
                    <a:lnTo>
                      <a:pt x="180" y="8"/>
                    </a:lnTo>
                    <a:lnTo>
                      <a:pt x="180" y="23"/>
                    </a:lnTo>
                    <a:lnTo>
                      <a:pt x="187" y="15"/>
                    </a:lnTo>
                    <a:lnTo>
                      <a:pt x="187" y="30"/>
                    </a:lnTo>
                    <a:lnTo>
                      <a:pt x="187" y="8"/>
                    </a:lnTo>
                    <a:lnTo>
                      <a:pt x="187" y="23"/>
                    </a:lnTo>
                    <a:lnTo>
                      <a:pt x="195" y="15"/>
                    </a:lnTo>
                    <a:lnTo>
                      <a:pt x="195" y="30"/>
                    </a:lnTo>
                    <a:lnTo>
                      <a:pt x="195" y="8"/>
                    </a:lnTo>
                    <a:lnTo>
                      <a:pt x="195" y="15"/>
                    </a:lnTo>
                    <a:lnTo>
                      <a:pt x="202" y="23"/>
                    </a:lnTo>
                    <a:lnTo>
                      <a:pt x="202" y="30"/>
                    </a:lnTo>
                    <a:lnTo>
                      <a:pt x="202" y="8"/>
                    </a:lnTo>
                    <a:lnTo>
                      <a:pt x="202" y="23"/>
                    </a:lnTo>
                    <a:lnTo>
                      <a:pt x="210" y="15"/>
                    </a:lnTo>
                    <a:lnTo>
                      <a:pt x="210" y="30"/>
                    </a:lnTo>
                    <a:lnTo>
                      <a:pt x="210" y="8"/>
                    </a:lnTo>
                    <a:lnTo>
                      <a:pt x="210" y="30"/>
                    </a:lnTo>
                    <a:lnTo>
                      <a:pt x="217" y="23"/>
                    </a:lnTo>
                    <a:lnTo>
                      <a:pt x="217" y="30"/>
                    </a:lnTo>
                    <a:lnTo>
                      <a:pt x="217" y="8"/>
                    </a:lnTo>
                    <a:lnTo>
                      <a:pt x="217" y="15"/>
                    </a:lnTo>
                    <a:lnTo>
                      <a:pt x="225" y="23"/>
                    </a:lnTo>
                    <a:lnTo>
                      <a:pt x="225" y="30"/>
                    </a:lnTo>
                    <a:lnTo>
                      <a:pt x="225" y="8"/>
                    </a:lnTo>
                    <a:lnTo>
                      <a:pt x="225" y="23"/>
                    </a:lnTo>
                    <a:lnTo>
                      <a:pt x="232" y="15"/>
                    </a:lnTo>
                    <a:lnTo>
                      <a:pt x="232" y="30"/>
                    </a:lnTo>
                    <a:lnTo>
                      <a:pt x="232" y="8"/>
                    </a:lnTo>
                    <a:lnTo>
                      <a:pt x="232" y="23"/>
                    </a:lnTo>
                    <a:lnTo>
                      <a:pt x="240" y="15"/>
                    </a:lnTo>
                    <a:lnTo>
                      <a:pt x="240" y="30"/>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99" name="Freeform 175"/>
              <p:cNvSpPr>
                <a:spLocks/>
              </p:cNvSpPr>
              <p:nvPr/>
            </p:nvSpPr>
            <p:spPr bwMode="auto">
              <a:xfrm>
                <a:off x="1438" y="3650"/>
                <a:ext cx="166" cy="97"/>
              </a:xfrm>
              <a:custGeom>
                <a:avLst/>
                <a:gdLst>
                  <a:gd name="T0" fmla="*/ 7 w 247"/>
                  <a:gd name="T1" fmla="*/ 60 h 97"/>
                  <a:gd name="T2" fmla="*/ 7 w 247"/>
                  <a:gd name="T3" fmla="*/ 60 h 97"/>
                  <a:gd name="T4" fmla="*/ 15 w 247"/>
                  <a:gd name="T5" fmla="*/ 45 h 97"/>
                  <a:gd name="T6" fmla="*/ 22 w 247"/>
                  <a:gd name="T7" fmla="*/ 67 h 97"/>
                  <a:gd name="T8" fmla="*/ 30 w 247"/>
                  <a:gd name="T9" fmla="*/ 52 h 97"/>
                  <a:gd name="T10" fmla="*/ 30 w 247"/>
                  <a:gd name="T11" fmla="*/ 60 h 97"/>
                  <a:gd name="T12" fmla="*/ 37 w 247"/>
                  <a:gd name="T13" fmla="*/ 45 h 97"/>
                  <a:gd name="T14" fmla="*/ 45 w 247"/>
                  <a:gd name="T15" fmla="*/ 67 h 97"/>
                  <a:gd name="T16" fmla="*/ 52 w 247"/>
                  <a:gd name="T17" fmla="*/ 60 h 97"/>
                  <a:gd name="T18" fmla="*/ 52 w 247"/>
                  <a:gd name="T19" fmla="*/ 60 h 97"/>
                  <a:gd name="T20" fmla="*/ 60 w 247"/>
                  <a:gd name="T21" fmla="*/ 45 h 97"/>
                  <a:gd name="T22" fmla="*/ 67 w 247"/>
                  <a:gd name="T23" fmla="*/ 67 h 97"/>
                  <a:gd name="T24" fmla="*/ 75 w 247"/>
                  <a:gd name="T25" fmla="*/ 60 h 97"/>
                  <a:gd name="T26" fmla="*/ 75 w 247"/>
                  <a:gd name="T27" fmla="*/ 60 h 97"/>
                  <a:gd name="T28" fmla="*/ 82 w 247"/>
                  <a:gd name="T29" fmla="*/ 22 h 97"/>
                  <a:gd name="T30" fmla="*/ 90 w 247"/>
                  <a:gd name="T31" fmla="*/ 82 h 97"/>
                  <a:gd name="T32" fmla="*/ 97 w 247"/>
                  <a:gd name="T33" fmla="*/ 52 h 97"/>
                  <a:gd name="T34" fmla="*/ 97 w 247"/>
                  <a:gd name="T35" fmla="*/ 60 h 97"/>
                  <a:gd name="T36" fmla="*/ 105 w 247"/>
                  <a:gd name="T37" fmla="*/ 75 h 97"/>
                  <a:gd name="T38" fmla="*/ 112 w 247"/>
                  <a:gd name="T39" fmla="*/ 30 h 97"/>
                  <a:gd name="T40" fmla="*/ 120 w 247"/>
                  <a:gd name="T41" fmla="*/ 82 h 97"/>
                  <a:gd name="T42" fmla="*/ 127 w 247"/>
                  <a:gd name="T43" fmla="*/ 37 h 97"/>
                  <a:gd name="T44" fmla="*/ 127 w 247"/>
                  <a:gd name="T45" fmla="*/ 67 h 97"/>
                  <a:gd name="T46" fmla="*/ 135 w 247"/>
                  <a:gd name="T47" fmla="*/ 15 h 97"/>
                  <a:gd name="T48" fmla="*/ 142 w 247"/>
                  <a:gd name="T49" fmla="*/ 82 h 97"/>
                  <a:gd name="T50" fmla="*/ 150 w 247"/>
                  <a:gd name="T51" fmla="*/ 82 h 97"/>
                  <a:gd name="T52" fmla="*/ 157 w 247"/>
                  <a:gd name="T53" fmla="*/ 67 h 97"/>
                  <a:gd name="T54" fmla="*/ 157 w 247"/>
                  <a:gd name="T55" fmla="*/ 52 h 97"/>
                  <a:gd name="T56" fmla="*/ 165 w 247"/>
                  <a:gd name="T57" fmla="*/ 37 h 97"/>
                  <a:gd name="T58" fmla="*/ 172 w 247"/>
                  <a:gd name="T59" fmla="*/ 67 h 97"/>
                  <a:gd name="T60" fmla="*/ 180 w 247"/>
                  <a:gd name="T61" fmla="*/ 60 h 97"/>
                  <a:gd name="T62" fmla="*/ 180 w 247"/>
                  <a:gd name="T63" fmla="*/ 52 h 97"/>
                  <a:gd name="T64" fmla="*/ 187 w 247"/>
                  <a:gd name="T65" fmla="*/ 52 h 97"/>
                  <a:gd name="T66" fmla="*/ 195 w 247"/>
                  <a:gd name="T67" fmla="*/ 37 h 97"/>
                  <a:gd name="T68" fmla="*/ 202 w 247"/>
                  <a:gd name="T69" fmla="*/ 90 h 97"/>
                  <a:gd name="T70" fmla="*/ 210 w 247"/>
                  <a:gd name="T71" fmla="*/ 52 h 97"/>
                  <a:gd name="T72" fmla="*/ 210 w 247"/>
                  <a:gd name="T73" fmla="*/ 60 h 97"/>
                  <a:gd name="T74" fmla="*/ 217 w 247"/>
                  <a:gd name="T75" fmla="*/ 37 h 97"/>
                  <a:gd name="T76" fmla="*/ 225 w 247"/>
                  <a:gd name="T77" fmla="*/ 75 h 97"/>
                  <a:gd name="T78" fmla="*/ 232 w 247"/>
                  <a:gd name="T79" fmla="*/ 60 h 97"/>
                  <a:gd name="T80" fmla="*/ 232 w 247"/>
                  <a:gd name="T81" fmla="*/ 60 h 97"/>
                  <a:gd name="T82" fmla="*/ 240 w 247"/>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7">
                    <a:moveTo>
                      <a:pt x="0" y="45"/>
                    </a:moveTo>
                    <a:lnTo>
                      <a:pt x="0" y="52"/>
                    </a:lnTo>
                    <a:lnTo>
                      <a:pt x="7" y="60"/>
                    </a:lnTo>
                    <a:lnTo>
                      <a:pt x="7" y="67"/>
                    </a:lnTo>
                    <a:lnTo>
                      <a:pt x="7" y="45"/>
                    </a:lnTo>
                    <a:lnTo>
                      <a:pt x="7" y="60"/>
                    </a:lnTo>
                    <a:lnTo>
                      <a:pt x="15" y="52"/>
                    </a:lnTo>
                    <a:lnTo>
                      <a:pt x="15" y="67"/>
                    </a:lnTo>
                    <a:lnTo>
                      <a:pt x="15" y="45"/>
                    </a:lnTo>
                    <a:lnTo>
                      <a:pt x="15" y="67"/>
                    </a:lnTo>
                    <a:lnTo>
                      <a:pt x="22" y="60"/>
                    </a:lnTo>
                    <a:lnTo>
                      <a:pt x="22" y="67"/>
                    </a:lnTo>
                    <a:lnTo>
                      <a:pt x="22" y="45"/>
                    </a:lnTo>
                    <a:lnTo>
                      <a:pt x="22" y="45"/>
                    </a:lnTo>
                    <a:lnTo>
                      <a:pt x="30" y="52"/>
                    </a:lnTo>
                    <a:lnTo>
                      <a:pt x="30" y="67"/>
                    </a:lnTo>
                    <a:lnTo>
                      <a:pt x="30" y="45"/>
                    </a:lnTo>
                    <a:lnTo>
                      <a:pt x="30" y="60"/>
                    </a:lnTo>
                    <a:lnTo>
                      <a:pt x="37" y="52"/>
                    </a:lnTo>
                    <a:lnTo>
                      <a:pt x="37" y="67"/>
                    </a:lnTo>
                    <a:lnTo>
                      <a:pt x="37" y="45"/>
                    </a:lnTo>
                    <a:lnTo>
                      <a:pt x="37" y="67"/>
                    </a:lnTo>
                    <a:lnTo>
                      <a:pt x="45" y="60"/>
                    </a:lnTo>
                    <a:lnTo>
                      <a:pt x="45" y="67"/>
                    </a:lnTo>
                    <a:lnTo>
                      <a:pt x="45" y="45"/>
                    </a:lnTo>
                    <a:lnTo>
                      <a:pt x="45" y="52"/>
                    </a:lnTo>
                    <a:lnTo>
                      <a:pt x="52" y="60"/>
                    </a:lnTo>
                    <a:lnTo>
                      <a:pt x="52" y="67"/>
                    </a:lnTo>
                    <a:lnTo>
                      <a:pt x="52" y="45"/>
                    </a:lnTo>
                    <a:lnTo>
                      <a:pt x="52" y="60"/>
                    </a:lnTo>
                    <a:lnTo>
                      <a:pt x="60" y="52"/>
                    </a:lnTo>
                    <a:lnTo>
                      <a:pt x="60" y="67"/>
                    </a:lnTo>
                    <a:lnTo>
                      <a:pt x="60" y="45"/>
                    </a:lnTo>
                    <a:lnTo>
                      <a:pt x="60" y="60"/>
                    </a:lnTo>
                    <a:lnTo>
                      <a:pt x="67" y="52"/>
                    </a:lnTo>
                    <a:lnTo>
                      <a:pt x="67" y="67"/>
                    </a:lnTo>
                    <a:lnTo>
                      <a:pt x="67" y="45"/>
                    </a:lnTo>
                    <a:lnTo>
                      <a:pt x="67" y="52"/>
                    </a:lnTo>
                    <a:lnTo>
                      <a:pt x="75" y="60"/>
                    </a:lnTo>
                    <a:lnTo>
                      <a:pt x="75" y="67"/>
                    </a:lnTo>
                    <a:lnTo>
                      <a:pt x="75" y="45"/>
                    </a:lnTo>
                    <a:lnTo>
                      <a:pt x="75" y="60"/>
                    </a:lnTo>
                    <a:lnTo>
                      <a:pt x="82" y="52"/>
                    </a:lnTo>
                    <a:lnTo>
                      <a:pt x="82" y="82"/>
                    </a:lnTo>
                    <a:lnTo>
                      <a:pt x="82" y="22"/>
                    </a:lnTo>
                    <a:lnTo>
                      <a:pt x="82" y="67"/>
                    </a:lnTo>
                    <a:lnTo>
                      <a:pt x="90" y="60"/>
                    </a:lnTo>
                    <a:lnTo>
                      <a:pt x="90" y="82"/>
                    </a:lnTo>
                    <a:lnTo>
                      <a:pt x="90" y="22"/>
                    </a:lnTo>
                    <a:lnTo>
                      <a:pt x="90" y="45"/>
                    </a:lnTo>
                    <a:lnTo>
                      <a:pt x="97" y="52"/>
                    </a:lnTo>
                    <a:lnTo>
                      <a:pt x="97" y="75"/>
                    </a:lnTo>
                    <a:lnTo>
                      <a:pt x="97" y="37"/>
                    </a:lnTo>
                    <a:lnTo>
                      <a:pt x="97" y="60"/>
                    </a:lnTo>
                    <a:lnTo>
                      <a:pt x="105" y="52"/>
                    </a:lnTo>
                    <a:lnTo>
                      <a:pt x="105" y="45"/>
                    </a:lnTo>
                    <a:lnTo>
                      <a:pt x="105" y="75"/>
                    </a:lnTo>
                    <a:lnTo>
                      <a:pt x="112" y="82"/>
                    </a:lnTo>
                    <a:lnTo>
                      <a:pt x="112" y="90"/>
                    </a:lnTo>
                    <a:lnTo>
                      <a:pt x="112" y="30"/>
                    </a:lnTo>
                    <a:lnTo>
                      <a:pt x="112" y="37"/>
                    </a:lnTo>
                    <a:lnTo>
                      <a:pt x="120" y="45"/>
                    </a:lnTo>
                    <a:lnTo>
                      <a:pt x="120" y="82"/>
                    </a:lnTo>
                    <a:lnTo>
                      <a:pt x="120" y="15"/>
                    </a:lnTo>
                    <a:lnTo>
                      <a:pt x="120" y="45"/>
                    </a:lnTo>
                    <a:lnTo>
                      <a:pt x="127" y="37"/>
                    </a:lnTo>
                    <a:lnTo>
                      <a:pt x="127" y="97"/>
                    </a:lnTo>
                    <a:lnTo>
                      <a:pt x="127" y="0"/>
                    </a:lnTo>
                    <a:lnTo>
                      <a:pt x="127" y="67"/>
                    </a:lnTo>
                    <a:lnTo>
                      <a:pt x="135" y="60"/>
                    </a:lnTo>
                    <a:lnTo>
                      <a:pt x="135" y="90"/>
                    </a:lnTo>
                    <a:lnTo>
                      <a:pt x="135" y="15"/>
                    </a:lnTo>
                    <a:lnTo>
                      <a:pt x="135" y="22"/>
                    </a:lnTo>
                    <a:lnTo>
                      <a:pt x="142" y="30"/>
                    </a:lnTo>
                    <a:lnTo>
                      <a:pt x="142" y="82"/>
                    </a:lnTo>
                    <a:lnTo>
                      <a:pt x="142" y="60"/>
                    </a:lnTo>
                    <a:lnTo>
                      <a:pt x="150" y="52"/>
                    </a:lnTo>
                    <a:lnTo>
                      <a:pt x="150" y="82"/>
                    </a:lnTo>
                    <a:lnTo>
                      <a:pt x="150" y="15"/>
                    </a:lnTo>
                    <a:lnTo>
                      <a:pt x="150" y="60"/>
                    </a:lnTo>
                    <a:lnTo>
                      <a:pt x="157" y="67"/>
                    </a:lnTo>
                    <a:lnTo>
                      <a:pt x="157" y="75"/>
                    </a:lnTo>
                    <a:lnTo>
                      <a:pt x="157" y="22"/>
                    </a:lnTo>
                    <a:lnTo>
                      <a:pt x="157" y="52"/>
                    </a:lnTo>
                    <a:lnTo>
                      <a:pt x="165" y="60"/>
                    </a:lnTo>
                    <a:lnTo>
                      <a:pt x="165" y="75"/>
                    </a:lnTo>
                    <a:lnTo>
                      <a:pt x="165" y="37"/>
                    </a:lnTo>
                    <a:lnTo>
                      <a:pt x="165" y="60"/>
                    </a:lnTo>
                    <a:lnTo>
                      <a:pt x="172" y="52"/>
                    </a:lnTo>
                    <a:lnTo>
                      <a:pt x="172" y="67"/>
                    </a:lnTo>
                    <a:lnTo>
                      <a:pt x="172" y="45"/>
                    </a:lnTo>
                    <a:lnTo>
                      <a:pt x="172" y="67"/>
                    </a:lnTo>
                    <a:lnTo>
                      <a:pt x="180" y="60"/>
                    </a:lnTo>
                    <a:lnTo>
                      <a:pt x="180" y="67"/>
                    </a:lnTo>
                    <a:lnTo>
                      <a:pt x="180" y="37"/>
                    </a:lnTo>
                    <a:lnTo>
                      <a:pt x="180" y="52"/>
                    </a:lnTo>
                    <a:lnTo>
                      <a:pt x="187" y="60"/>
                    </a:lnTo>
                    <a:lnTo>
                      <a:pt x="187" y="60"/>
                    </a:lnTo>
                    <a:lnTo>
                      <a:pt x="187" y="52"/>
                    </a:lnTo>
                    <a:lnTo>
                      <a:pt x="195" y="60"/>
                    </a:lnTo>
                    <a:lnTo>
                      <a:pt x="195" y="67"/>
                    </a:lnTo>
                    <a:lnTo>
                      <a:pt x="195" y="37"/>
                    </a:lnTo>
                    <a:lnTo>
                      <a:pt x="195" y="60"/>
                    </a:lnTo>
                    <a:lnTo>
                      <a:pt x="202" y="67"/>
                    </a:lnTo>
                    <a:lnTo>
                      <a:pt x="202" y="90"/>
                    </a:lnTo>
                    <a:lnTo>
                      <a:pt x="202" y="22"/>
                    </a:lnTo>
                    <a:lnTo>
                      <a:pt x="202" y="45"/>
                    </a:lnTo>
                    <a:lnTo>
                      <a:pt x="210" y="52"/>
                    </a:lnTo>
                    <a:lnTo>
                      <a:pt x="210" y="75"/>
                    </a:lnTo>
                    <a:lnTo>
                      <a:pt x="210" y="30"/>
                    </a:lnTo>
                    <a:lnTo>
                      <a:pt x="210" y="60"/>
                    </a:lnTo>
                    <a:lnTo>
                      <a:pt x="217" y="52"/>
                    </a:lnTo>
                    <a:lnTo>
                      <a:pt x="217" y="82"/>
                    </a:lnTo>
                    <a:lnTo>
                      <a:pt x="217" y="37"/>
                    </a:lnTo>
                    <a:lnTo>
                      <a:pt x="217" y="67"/>
                    </a:lnTo>
                    <a:lnTo>
                      <a:pt x="225" y="60"/>
                    </a:lnTo>
                    <a:lnTo>
                      <a:pt x="225" y="75"/>
                    </a:lnTo>
                    <a:lnTo>
                      <a:pt x="225" y="45"/>
                    </a:lnTo>
                    <a:lnTo>
                      <a:pt x="225" y="52"/>
                    </a:lnTo>
                    <a:lnTo>
                      <a:pt x="232" y="60"/>
                    </a:lnTo>
                    <a:lnTo>
                      <a:pt x="232" y="75"/>
                    </a:lnTo>
                    <a:lnTo>
                      <a:pt x="232" y="37"/>
                    </a:lnTo>
                    <a:lnTo>
                      <a:pt x="232" y="60"/>
                    </a:lnTo>
                    <a:lnTo>
                      <a:pt x="240" y="52"/>
                    </a:lnTo>
                    <a:lnTo>
                      <a:pt x="240" y="75"/>
                    </a:lnTo>
                    <a:lnTo>
                      <a:pt x="240" y="45"/>
                    </a:lnTo>
                    <a:lnTo>
                      <a:pt x="240" y="60"/>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0" name="Freeform 176"/>
              <p:cNvSpPr>
                <a:spLocks/>
              </p:cNvSpPr>
              <p:nvPr/>
            </p:nvSpPr>
            <p:spPr bwMode="auto">
              <a:xfrm>
                <a:off x="1604" y="3695"/>
                <a:ext cx="6" cy="22"/>
              </a:xfrm>
              <a:custGeom>
                <a:avLst/>
                <a:gdLst>
                  <a:gd name="T0" fmla="*/ 0 w 8"/>
                  <a:gd name="T1" fmla="*/ 7 h 22"/>
                  <a:gd name="T2" fmla="*/ 0 w 8"/>
                  <a:gd name="T3" fmla="*/ 22 h 22"/>
                  <a:gd name="T4" fmla="*/ 0 w 8"/>
                  <a:gd name="T5" fmla="*/ 0 h 22"/>
                  <a:gd name="T6" fmla="*/ 0 w 8"/>
                  <a:gd name="T7" fmla="*/ 15 h 22"/>
                  <a:gd name="T8" fmla="*/ 8 w 8"/>
                  <a:gd name="T9" fmla="*/ 15 h 22"/>
                </a:gdLst>
                <a:ahLst/>
                <a:cxnLst>
                  <a:cxn ang="0">
                    <a:pos x="T0" y="T1"/>
                  </a:cxn>
                  <a:cxn ang="0">
                    <a:pos x="T2" y="T3"/>
                  </a:cxn>
                  <a:cxn ang="0">
                    <a:pos x="T4" y="T5"/>
                  </a:cxn>
                  <a:cxn ang="0">
                    <a:pos x="T6" y="T7"/>
                  </a:cxn>
                  <a:cxn ang="0">
                    <a:pos x="T8" y="T9"/>
                  </a:cxn>
                </a:cxnLst>
                <a:rect l="0" t="0" r="r" b="b"/>
                <a:pathLst>
                  <a:path w="8" h="22">
                    <a:moveTo>
                      <a:pt x="0" y="7"/>
                    </a:moveTo>
                    <a:lnTo>
                      <a:pt x="0" y="22"/>
                    </a:lnTo>
                    <a:lnTo>
                      <a:pt x="0" y="0"/>
                    </a:lnTo>
                    <a:lnTo>
                      <a:pt x="0" y="15"/>
                    </a:lnTo>
                    <a:lnTo>
                      <a:pt x="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1" name="Freeform 177"/>
              <p:cNvSpPr>
                <a:spLocks/>
              </p:cNvSpPr>
              <p:nvPr/>
            </p:nvSpPr>
            <p:spPr bwMode="auto">
              <a:xfrm>
                <a:off x="314" y="3732"/>
                <a:ext cx="161" cy="128"/>
              </a:xfrm>
              <a:custGeom>
                <a:avLst/>
                <a:gdLst>
                  <a:gd name="T0" fmla="*/ 0 w 240"/>
                  <a:gd name="T1" fmla="*/ 45 h 128"/>
                  <a:gd name="T2" fmla="*/ 8 w 240"/>
                  <a:gd name="T3" fmla="*/ 83 h 128"/>
                  <a:gd name="T4" fmla="*/ 15 w 240"/>
                  <a:gd name="T5" fmla="*/ 53 h 128"/>
                  <a:gd name="T6" fmla="*/ 15 w 240"/>
                  <a:gd name="T7" fmla="*/ 53 h 128"/>
                  <a:gd name="T8" fmla="*/ 23 w 240"/>
                  <a:gd name="T9" fmla="*/ 53 h 128"/>
                  <a:gd name="T10" fmla="*/ 30 w 240"/>
                  <a:gd name="T11" fmla="*/ 45 h 128"/>
                  <a:gd name="T12" fmla="*/ 38 w 240"/>
                  <a:gd name="T13" fmla="*/ 60 h 128"/>
                  <a:gd name="T14" fmla="*/ 45 w 240"/>
                  <a:gd name="T15" fmla="*/ 60 h 128"/>
                  <a:gd name="T16" fmla="*/ 45 w 240"/>
                  <a:gd name="T17" fmla="*/ 53 h 128"/>
                  <a:gd name="T18" fmla="*/ 53 w 240"/>
                  <a:gd name="T19" fmla="*/ 45 h 128"/>
                  <a:gd name="T20" fmla="*/ 60 w 240"/>
                  <a:gd name="T21" fmla="*/ 60 h 128"/>
                  <a:gd name="T22" fmla="*/ 68 w 240"/>
                  <a:gd name="T23" fmla="*/ 60 h 128"/>
                  <a:gd name="T24" fmla="*/ 75 w 240"/>
                  <a:gd name="T25" fmla="*/ 60 h 128"/>
                  <a:gd name="T26" fmla="*/ 75 w 240"/>
                  <a:gd name="T27" fmla="*/ 53 h 128"/>
                  <a:gd name="T28" fmla="*/ 83 w 240"/>
                  <a:gd name="T29" fmla="*/ 53 h 128"/>
                  <a:gd name="T30" fmla="*/ 90 w 240"/>
                  <a:gd name="T31" fmla="*/ 60 h 128"/>
                  <a:gd name="T32" fmla="*/ 98 w 240"/>
                  <a:gd name="T33" fmla="*/ 60 h 128"/>
                  <a:gd name="T34" fmla="*/ 98 w 240"/>
                  <a:gd name="T35" fmla="*/ 53 h 128"/>
                  <a:gd name="T36" fmla="*/ 105 w 240"/>
                  <a:gd name="T37" fmla="*/ 53 h 128"/>
                  <a:gd name="T38" fmla="*/ 113 w 240"/>
                  <a:gd name="T39" fmla="*/ 53 h 128"/>
                  <a:gd name="T40" fmla="*/ 120 w 240"/>
                  <a:gd name="T41" fmla="*/ 45 h 128"/>
                  <a:gd name="T42" fmla="*/ 128 w 240"/>
                  <a:gd name="T43" fmla="*/ 75 h 128"/>
                  <a:gd name="T44" fmla="*/ 135 w 240"/>
                  <a:gd name="T45" fmla="*/ 60 h 128"/>
                  <a:gd name="T46" fmla="*/ 135 w 240"/>
                  <a:gd name="T47" fmla="*/ 53 h 128"/>
                  <a:gd name="T48" fmla="*/ 143 w 240"/>
                  <a:gd name="T49" fmla="*/ 38 h 128"/>
                  <a:gd name="T50" fmla="*/ 150 w 240"/>
                  <a:gd name="T51" fmla="*/ 83 h 128"/>
                  <a:gd name="T52" fmla="*/ 158 w 240"/>
                  <a:gd name="T53" fmla="*/ 68 h 128"/>
                  <a:gd name="T54" fmla="*/ 158 w 240"/>
                  <a:gd name="T55" fmla="*/ 68 h 128"/>
                  <a:gd name="T56" fmla="*/ 165 w 240"/>
                  <a:gd name="T57" fmla="*/ 8 h 128"/>
                  <a:gd name="T58" fmla="*/ 173 w 240"/>
                  <a:gd name="T59" fmla="*/ 128 h 128"/>
                  <a:gd name="T60" fmla="*/ 180 w 240"/>
                  <a:gd name="T61" fmla="*/ 45 h 128"/>
                  <a:gd name="T62" fmla="*/ 180 w 240"/>
                  <a:gd name="T63" fmla="*/ 38 h 128"/>
                  <a:gd name="T64" fmla="*/ 188 w 240"/>
                  <a:gd name="T65" fmla="*/ 15 h 128"/>
                  <a:gd name="T66" fmla="*/ 195 w 240"/>
                  <a:gd name="T67" fmla="*/ 105 h 128"/>
                  <a:gd name="T68" fmla="*/ 203 w 240"/>
                  <a:gd name="T69" fmla="*/ 60 h 128"/>
                  <a:gd name="T70" fmla="*/ 203 w 240"/>
                  <a:gd name="T71" fmla="*/ 60 h 128"/>
                  <a:gd name="T72" fmla="*/ 210 w 240"/>
                  <a:gd name="T73" fmla="*/ 0 h 128"/>
                  <a:gd name="T74" fmla="*/ 218 w 240"/>
                  <a:gd name="T75" fmla="*/ 90 h 128"/>
                  <a:gd name="T76" fmla="*/ 225 w 240"/>
                  <a:gd name="T77" fmla="*/ 38 h 128"/>
                  <a:gd name="T78" fmla="*/ 225 w 240"/>
                  <a:gd name="T79" fmla="*/ 38 h 128"/>
                  <a:gd name="T80" fmla="*/ 233 w 240"/>
                  <a:gd name="T81" fmla="*/ 0 h 128"/>
                  <a:gd name="T82" fmla="*/ 240 w 240"/>
                  <a:gd name="T83" fmla="*/ 8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8">
                    <a:moveTo>
                      <a:pt x="0" y="53"/>
                    </a:moveTo>
                    <a:lnTo>
                      <a:pt x="0" y="60"/>
                    </a:lnTo>
                    <a:lnTo>
                      <a:pt x="0" y="45"/>
                    </a:lnTo>
                    <a:lnTo>
                      <a:pt x="0" y="60"/>
                    </a:lnTo>
                    <a:lnTo>
                      <a:pt x="8" y="68"/>
                    </a:lnTo>
                    <a:lnTo>
                      <a:pt x="8" y="83"/>
                    </a:lnTo>
                    <a:lnTo>
                      <a:pt x="8" y="45"/>
                    </a:lnTo>
                    <a:lnTo>
                      <a:pt x="8" y="60"/>
                    </a:lnTo>
                    <a:lnTo>
                      <a:pt x="15" y="53"/>
                    </a:lnTo>
                    <a:lnTo>
                      <a:pt x="15" y="75"/>
                    </a:lnTo>
                    <a:lnTo>
                      <a:pt x="15" y="38"/>
                    </a:lnTo>
                    <a:lnTo>
                      <a:pt x="15" y="53"/>
                    </a:lnTo>
                    <a:lnTo>
                      <a:pt x="23" y="45"/>
                    </a:lnTo>
                    <a:lnTo>
                      <a:pt x="23" y="60"/>
                    </a:lnTo>
                    <a:lnTo>
                      <a:pt x="23" y="53"/>
                    </a:lnTo>
                    <a:lnTo>
                      <a:pt x="30" y="60"/>
                    </a:lnTo>
                    <a:lnTo>
                      <a:pt x="30" y="60"/>
                    </a:lnTo>
                    <a:lnTo>
                      <a:pt x="30" y="45"/>
                    </a:lnTo>
                    <a:lnTo>
                      <a:pt x="30" y="53"/>
                    </a:lnTo>
                    <a:lnTo>
                      <a:pt x="38" y="60"/>
                    </a:lnTo>
                    <a:lnTo>
                      <a:pt x="38" y="60"/>
                    </a:lnTo>
                    <a:lnTo>
                      <a:pt x="38" y="45"/>
                    </a:lnTo>
                    <a:lnTo>
                      <a:pt x="38" y="53"/>
                    </a:lnTo>
                    <a:lnTo>
                      <a:pt x="45" y="60"/>
                    </a:lnTo>
                    <a:lnTo>
                      <a:pt x="45" y="60"/>
                    </a:lnTo>
                    <a:lnTo>
                      <a:pt x="45" y="45"/>
                    </a:lnTo>
                    <a:lnTo>
                      <a:pt x="45" y="53"/>
                    </a:lnTo>
                    <a:lnTo>
                      <a:pt x="53" y="60"/>
                    </a:lnTo>
                    <a:lnTo>
                      <a:pt x="53" y="60"/>
                    </a:lnTo>
                    <a:lnTo>
                      <a:pt x="53" y="45"/>
                    </a:lnTo>
                    <a:lnTo>
                      <a:pt x="53" y="53"/>
                    </a:lnTo>
                    <a:lnTo>
                      <a:pt x="60" y="45"/>
                    </a:lnTo>
                    <a:lnTo>
                      <a:pt x="60" y="60"/>
                    </a:lnTo>
                    <a:lnTo>
                      <a:pt x="60" y="53"/>
                    </a:lnTo>
                    <a:lnTo>
                      <a:pt x="68" y="60"/>
                    </a:lnTo>
                    <a:lnTo>
                      <a:pt x="68" y="60"/>
                    </a:lnTo>
                    <a:lnTo>
                      <a:pt x="68" y="45"/>
                    </a:lnTo>
                    <a:lnTo>
                      <a:pt x="68" y="53"/>
                    </a:lnTo>
                    <a:lnTo>
                      <a:pt x="75" y="60"/>
                    </a:lnTo>
                    <a:lnTo>
                      <a:pt x="75" y="60"/>
                    </a:lnTo>
                    <a:lnTo>
                      <a:pt x="75" y="45"/>
                    </a:lnTo>
                    <a:lnTo>
                      <a:pt x="75" y="53"/>
                    </a:lnTo>
                    <a:lnTo>
                      <a:pt x="83" y="60"/>
                    </a:lnTo>
                    <a:lnTo>
                      <a:pt x="83" y="60"/>
                    </a:lnTo>
                    <a:lnTo>
                      <a:pt x="83" y="53"/>
                    </a:lnTo>
                    <a:lnTo>
                      <a:pt x="83" y="53"/>
                    </a:lnTo>
                    <a:lnTo>
                      <a:pt x="90" y="60"/>
                    </a:lnTo>
                    <a:lnTo>
                      <a:pt x="90" y="60"/>
                    </a:lnTo>
                    <a:lnTo>
                      <a:pt x="90" y="53"/>
                    </a:lnTo>
                    <a:lnTo>
                      <a:pt x="90" y="53"/>
                    </a:lnTo>
                    <a:lnTo>
                      <a:pt x="98" y="60"/>
                    </a:lnTo>
                    <a:lnTo>
                      <a:pt x="98" y="60"/>
                    </a:lnTo>
                    <a:lnTo>
                      <a:pt x="98" y="53"/>
                    </a:lnTo>
                    <a:lnTo>
                      <a:pt x="98" y="53"/>
                    </a:lnTo>
                    <a:lnTo>
                      <a:pt x="105" y="60"/>
                    </a:lnTo>
                    <a:lnTo>
                      <a:pt x="105" y="45"/>
                    </a:lnTo>
                    <a:lnTo>
                      <a:pt x="105" y="53"/>
                    </a:lnTo>
                    <a:lnTo>
                      <a:pt x="113" y="60"/>
                    </a:lnTo>
                    <a:lnTo>
                      <a:pt x="113" y="60"/>
                    </a:lnTo>
                    <a:lnTo>
                      <a:pt x="113" y="53"/>
                    </a:lnTo>
                    <a:lnTo>
                      <a:pt x="120" y="60"/>
                    </a:lnTo>
                    <a:lnTo>
                      <a:pt x="120" y="60"/>
                    </a:lnTo>
                    <a:lnTo>
                      <a:pt x="120" y="45"/>
                    </a:lnTo>
                    <a:lnTo>
                      <a:pt x="120" y="53"/>
                    </a:lnTo>
                    <a:lnTo>
                      <a:pt x="128" y="60"/>
                    </a:lnTo>
                    <a:lnTo>
                      <a:pt x="128" y="75"/>
                    </a:lnTo>
                    <a:lnTo>
                      <a:pt x="128" y="38"/>
                    </a:lnTo>
                    <a:lnTo>
                      <a:pt x="128" y="53"/>
                    </a:lnTo>
                    <a:lnTo>
                      <a:pt x="135" y="60"/>
                    </a:lnTo>
                    <a:lnTo>
                      <a:pt x="135" y="68"/>
                    </a:lnTo>
                    <a:lnTo>
                      <a:pt x="135" y="45"/>
                    </a:lnTo>
                    <a:lnTo>
                      <a:pt x="135" y="53"/>
                    </a:lnTo>
                    <a:lnTo>
                      <a:pt x="143" y="60"/>
                    </a:lnTo>
                    <a:lnTo>
                      <a:pt x="143" y="75"/>
                    </a:lnTo>
                    <a:lnTo>
                      <a:pt x="143" y="38"/>
                    </a:lnTo>
                    <a:lnTo>
                      <a:pt x="143" y="60"/>
                    </a:lnTo>
                    <a:lnTo>
                      <a:pt x="150" y="53"/>
                    </a:lnTo>
                    <a:lnTo>
                      <a:pt x="150" y="83"/>
                    </a:lnTo>
                    <a:lnTo>
                      <a:pt x="150" y="15"/>
                    </a:lnTo>
                    <a:lnTo>
                      <a:pt x="150" y="60"/>
                    </a:lnTo>
                    <a:lnTo>
                      <a:pt x="158" y="68"/>
                    </a:lnTo>
                    <a:lnTo>
                      <a:pt x="158" y="98"/>
                    </a:lnTo>
                    <a:lnTo>
                      <a:pt x="158" y="0"/>
                    </a:lnTo>
                    <a:lnTo>
                      <a:pt x="158" y="68"/>
                    </a:lnTo>
                    <a:lnTo>
                      <a:pt x="165" y="60"/>
                    </a:lnTo>
                    <a:lnTo>
                      <a:pt x="165" y="83"/>
                    </a:lnTo>
                    <a:lnTo>
                      <a:pt x="165" y="8"/>
                    </a:lnTo>
                    <a:lnTo>
                      <a:pt x="165" y="60"/>
                    </a:lnTo>
                    <a:lnTo>
                      <a:pt x="173" y="53"/>
                    </a:lnTo>
                    <a:lnTo>
                      <a:pt x="173" y="128"/>
                    </a:lnTo>
                    <a:lnTo>
                      <a:pt x="173" y="0"/>
                    </a:lnTo>
                    <a:lnTo>
                      <a:pt x="173" y="38"/>
                    </a:lnTo>
                    <a:lnTo>
                      <a:pt x="180" y="45"/>
                    </a:lnTo>
                    <a:lnTo>
                      <a:pt x="180" y="105"/>
                    </a:lnTo>
                    <a:lnTo>
                      <a:pt x="180" y="0"/>
                    </a:lnTo>
                    <a:lnTo>
                      <a:pt x="180" y="38"/>
                    </a:lnTo>
                    <a:lnTo>
                      <a:pt x="188" y="30"/>
                    </a:lnTo>
                    <a:lnTo>
                      <a:pt x="188" y="105"/>
                    </a:lnTo>
                    <a:lnTo>
                      <a:pt x="188" y="15"/>
                    </a:lnTo>
                    <a:lnTo>
                      <a:pt x="188" y="53"/>
                    </a:lnTo>
                    <a:lnTo>
                      <a:pt x="195" y="45"/>
                    </a:lnTo>
                    <a:lnTo>
                      <a:pt x="195" y="105"/>
                    </a:lnTo>
                    <a:lnTo>
                      <a:pt x="195" y="0"/>
                    </a:lnTo>
                    <a:lnTo>
                      <a:pt x="195" y="53"/>
                    </a:lnTo>
                    <a:lnTo>
                      <a:pt x="203" y="60"/>
                    </a:lnTo>
                    <a:lnTo>
                      <a:pt x="203" y="90"/>
                    </a:lnTo>
                    <a:lnTo>
                      <a:pt x="203" y="8"/>
                    </a:lnTo>
                    <a:lnTo>
                      <a:pt x="203" y="60"/>
                    </a:lnTo>
                    <a:lnTo>
                      <a:pt x="210" y="53"/>
                    </a:lnTo>
                    <a:lnTo>
                      <a:pt x="210" y="98"/>
                    </a:lnTo>
                    <a:lnTo>
                      <a:pt x="210" y="0"/>
                    </a:lnTo>
                    <a:lnTo>
                      <a:pt x="210" y="53"/>
                    </a:lnTo>
                    <a:lnTo>
                      <a:pt x="218" y="60"/>
                    </a:lnTo>
                    <a:lnTo>
                      <a:pt x="218" y="90"/>
                    </a:lnTo>
                    <a:lnTo>
                      <a:pt x="218" y="23"/>
                    </a:lnTo>
                    <a:lnTo>
                      <a:pt x="218" y="45"/>
                    </a:lnTo>
                    <a:lnTo>
                      <a:pt x="225" y="38"/>
                    </a:lnTo>
                    <a:lnTo>
                      <a:pt x="225" y="83"/>
                    </a:lnTo>
                    <a:lnTo>
                      <a:pt x="225" y="8"/>
                    </a:lnTo>
                    <a:lnTo>
                      <a:pt x="225" y="38"/>
                    </a:lnTo>
                    <a:lnTo>
                      <a:pt x="233" y="45"/>
                    </a:lnTo>
                    <a:lnTo>
                      <a:pt x="233" y="98"/>
                    </a:lnTo>
                    <a:lnTo>
                      <a:pt x="233" y="0"/>
                    </a:lnTo>
                    <a:lnTo>
                      <a:pt x="233" y="45"/>
                    </a:lnTo>
                    <a:lnTo>
                      <a:pt x="240" y="53"/>
                    </a:lnTo>
                    <a:lnTo>
                      <a:pt x="240" y="83"/>
                    </a:lnTo>
                    <a:lnTo>
                      <a:pt x="240" y="23"/>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2" name="Freeform 178"/>
              <p:cNvSpPr>
                <a:spLocks/>
              </p:cNvSpPr>
              <p:nvPr/>
            </p:nvSpPr>
            <p:spPr bwMode="auto">
              <a:xfrm>
                <a:off x="475" y="3740"/>
                <a:ext cx="162" cy="82"/>
              </a:xfrm>
              <a:custGeom>
                <a:avLst/>
                <a:gdLst>
                  <a:gd name="T0" fmla="*/ 8 w 240"/>
                  <a:gd name="T1" fmla="*/ 75 h 82"/>
                  <a:gd name="T2" fmla="*/ 15 w 240"/>
                  <a:gd name="T3" fmla="*/ 52 h 82"/>
                  <a:gd name="T4" fmla="*/ 15 w 240"/>
                  <a:gd name="T5" fmla="*/ 45 h 82"/>
                  <a:gd name="T6" fmla="*/ 23 w 240"/>
                  <a:gd name="T7" fmla="*/ 0 h 82"/>
                  <a:gd name="T8" fmla="*/ 30 w 240"/>
                  <a:gd name="T9" fmla="*/ 75 h 82"/>
                  <a:gd name="T10" fmla="*/ 38 w 240"/>
                  <a:gd name="T11" fmla="*/ 45 h 82"/>
                  <a:gd name="T12" fmla="*/ 38 w 240"/>
                  <a:gd name="T13" fmla="*/ 52 h 82"/>
                  <a:gd name="T14" fmla="*/ 45 w 240"/>
                  <a:gd name="T15" fmla="*/ 7 h 82"/>
                  <a:gd name="T16" fmla="*/ 53 w 240"/>
                  <a:gd name="T17" fmla="*/ 75 h 82"/>
                  <a:gd name="T18" fmla="*/ 60 w 240"/>
                  <a:gd name="T19" fmla="*/ 37 h 82"/>
                  <a:gd name="T20" fmla="*/ 60 w 240"/>
                  <a:gd name="T21" fmla="*/ 52 h 82"/>
                  <a:gd name="T22" fmla="*/ 68 w 240"/>
                  <a:gd name="T23" fmla="*/ 22 h 82"/>
                  <a:gd name="T24" fmla="*/ 75 w 240"/>
                  <a:gd name="T25" fmla="*/ 67 h 82"/>
                  <a:gd name="T26" fmla="*/ 83 w 240"/>
                  <a:gd name="T27" fmla="*/ 52 h 82"/>
                  <a:gd name="T28" fmla="*/ 83 w 240"/>
                  <a:gd name="T29" fmla="*/ 45 h 82"/>
                  <a:gd name="T30" fmla="*/ 90 w 240"/>
                  <a:gd name="T31" fmla="*/ 30 h 82"/>
                  <a:gd name="T32" fmla="*/ 98 w 240"/>
                  <a:gd name="T33" fmla="*/ 30 h 82"/>
                  <a:gd name="T34" fmla="*/ 105 w 240"/>
                  <a:gd name="T35" fmla="*/ 60 h 82"/>
                  <a:gd name="T36" fmla="*/ 113 w 240"/>
                  <a:gd name="T37" fmla="*/ 60 h 82"/>
                  <a:gd name="T38" fmla="*/ 113 w 240"/>
                  <a:gd name="T39" fmla="*/ 45 h 82"/>
                  <a:gd name="T40" fmla="*/ 120 w 240"/>
                  <a:gd name="T41" fmla="*/ 30 h 82"/>
                  <a:gd name="T42" fmla="*/ 128 w 240"/>
                  <a:gd name="T43" fmla="*/ 82 h 82"/>
                  <a:gd name="T44" fmla="*/ 135 w 240"/>
                  <a:gd name="T45" fmla="*/ 52 h 82"/>
                  <a:gd name="T46" fmla="*/ 135 w 240"/>
                  <a:gd name="T47" fmla="*/ 52 h 82"/>
                  <a:gd name="T48" fmla="*/ 143 w 240"/>
                  <a:gd name="T49" fmla="*/ 30 h 82"/>
                  <a:gd name="T50" fmla="*/ 150 w 240"/>
                  <a:gd name="T51" fmla="*/ 67 h 82"/>
                  <a:gd name="T52" fmla="*/ 158 w 240"/>
                  <a:gd name="T53" fmla="*/ 52 h 82"/>
                  <a:gd name="T54" fmla="*/ 158 w 240"/>
                  <a:gd name="T55" fmla="*/ 45 h 82"/>
                  <a:gd name="T56" fmla="*/ 165 w 240"/>
                  <a:gd name="T57" fmla="*/ 30 h 82"/>
                  <a:gd name="T58" fmla="*/ 173 w 240"/>
                  <a:gd name="T59" fmla="*/ 60 h 82"/>
                  <a:gd name="T60" fmla="*/ 180 w 240"/>
                  <a:gd name="T61" fmla="*/ 45 h 82"/>
                  <a:gd name="T62" fmla="*/ 180 w 240"/>
                  <a:gd name="T63" fmla="*/ 45 h 82"/>
                  <a:gd name="T64" fmla="*/ 188 w 240"/>
                  <a:gd name="T65" fmla="*/ 22 h 82"/>
                  <a:gd name="T66" fmla="*/ 195 w 240"/>
                  <a:gd name="T67" fmla="*/ 75 h 82"/>
                  <a:gd name="T68" fmla="*/ 203 w 240"/>
                  <a:gd name="T69" fmla="*/ 52 h 82"/>
                  <a:gd name="T70" fmla="*/ 203 w 240"/>
                  <a:gd name="T71" fmla="*/ 60 h 82"/>
                  <a:gd name="T72" fmla="*/ 210 w 240"/>
                  <a:gd name="T73" fmla="*/ 22 h 82"/>
                  <a:gd name="T74" fmla="*/ 218 w 240"/>
                  <a:gd name="T75" fmla="*/ 82 h 82"/>
                  <a:gd name="T76" fmla="*/ 225 w 240"/>
                  <a:gd name="T77" fmla="*/ 45 h 82"/>
                  <a:gd name="T78" fmla="*/ 225 w 240"/>
                  <a:gd name="T79" fmla="*/ 30 h 82"/>
                  <a:gd name="T80" fmla="*/ 233 w 240"/>
                  <a:gd name="T81" fmla="*/ 22 h 82"/>
                  <a:gd name="T82" fmla="*/ 240 w 240"/>
                  <a:gd name="T83" fmla="*/ 6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30"/>
                    </a:moveTo>
                    <a:lnTo>
                      <a:pt x="8" y="22"/>
                    </a:lnTo>
                    <a:lnTo>
                      <a:pt x="8" y="75"/>
                    </a:lnTo>
                    <a:lnTo>
                      <a:pt x="8" y="22"/>
                    </a:lnTo>
                    <a:lnTo>
                      <a:pt x="8" y="45"/>
                    </a:lnTo>
                    <a:lnTo>
                      <a:pt x="15" y="52"/>
                    </a:lnTo>
                    <a:lnTo>
                      <a:pt x="15" y="67"/>
                    </a:lnTo>
                    <a:lnTo>
                      <a:pt x="15" y="30"/>
                    </a:lnTo>
                    <a:lnTo>
                      <a:pt x="15" y="45"/>
                    </a:lnTo>
                    <a:lnTo>
                      <a:pt x="23" y="52"/>
                    </a:lnTo>
                    <a:lnTo>
                      <a:pt x="23" y="82"/>
                    </a:lnTo>
                    <a:lnTo>
                      <a:pt x="23" y="0"/>
                    </a:lnTo>
                    <a:lnTo>
                      <a:pt x="23" y="37"/>
                    </a:lnTo>
                    <a:lnTo>
                      <a:pt x="30" y="45"/>
                    </a:lnTo>
                    <a:lnTo>
                      <a:pt x="30" y="75"/>
                    </a:lnTo>
                    <a:lnTo>
                      <a:pt x="30" y="22"/>
                    </a:lnTo>
                    <a:lnTo>
                      <a:pt x="30" y="52"/>
                    </a:lnTo>
                    <a:lnTo>
                      <a:pt x="38" y="45"/>
                    </a:lnTo>
                    <a:lnTo>
                      <a:pt x="38" y="67"/>
                    </a:lnTo>
                    <a:lnTo>
                      <a:pt x="38" y="22"/>
                    </a:lnTo>
                    <a:lnTo>
                      <a:pt x="38" y="52"/>
                    </a:lnTo>
                    <a:lnTo>
                      <a:pt x="45" y="60"/>
                    </a:lnTo>
                    <a:lnTo>
                      <a:pt x="45" y="75"/>
                    </a:lnTo>
                    <a:lnTo>
                      <a:pt x="45" y="7"/>
                    </a:lnTo>
                    <a:lnTo>
                      <a:pt x="45" y="60"/>
                    </a:lnTo>
                    <a:lnTo>
                      <a:pt x="53" y="52"/>
                    </a:lnTo>
                    <a:lnTo>
                      <a:pt x="53" y="75"/>
                    </a:lnTo>
                    <a:lnTo>
                      <a:pt x="53" y="7"/>
                    </a:lnTo>
                    <a:lnTo>
                      <a:pt x="53" y="45"/>
                    </a:lnTo>
                    <a:lnTo>
                      <a:pt x="60" y="37"/>
                    </a:lnTo>
                    <a:lnTo>
                      <a:pt x="60" y="67"/>
                    </a:lnTo>
                    <a:lnTo>
                      <a:pt x="60" y="22"/>
                    </a:lnTo>
                    <a:lnTo>
                      <a:pt x="60" y="52"/>
                    </a:lnTo>
                    <a:lnTo>
                      <a:pt x="68" y="45"/>
                    </a:lnTo>
                    <a:lnTo>
                      <a:pt x="68" y="67"/>
                    </a:lnTo>
                    <a:lnTo>
                      <a:pt x="68" y="22"/>
                    </a:lnTo>
                    <a:lnTo>
                      <a:pt x="68" y="45"/>
                    </a:lnTo>
                    <a:lnTo>
                      <a:pt x="75" y="37"/>
                    </a:lnTo>
                    <a:lnTo>
                      <a:pt x="75" y="67"/>
                    </a:lnTo>
                    <a:lnTo>
                      <a:pt x="75" y="30"/>
                    </a:lnTo>
                    <a:lnTo>
                      <a:pt x="75" y="45"/>
                    </a:lnTo>
                    <a:lnTo>
                      <a:pt x="83" y="52"/>
                    </a:lnTo>
                    <a:lnTo>
                      <a:pt x="83" y="60"/>
                    </a:lnTo>
                    <a:lnTo>
                      <a:pt x="83" y="30"/>
                    </a:lnTo>
                    <a:lnTo>
                      <a:pt x="83" y="45"/>
                    </a:lnTo>
                    <a:lnTo>
                      <a:pt x="90" y="52"/>
                    </a:lnTo>
                    <a:lnTo>
                      <a:pt x="90" y="60"/>
                    </a:lnTo>
                    <a:lnTo>
                      <a:pt x="90" y="30"/>
                    </a:lnTo>
                    <a:lnTo>
                      <a:pt x="90" y="45"/>
                    </a:lnTo>
                    <a:lnTo>
                      <a:pt x="98" y="52"/>
                    </a:lnTo>
                    <a:lnTo>
                      <a:pt x="98" y="30"/>
                    </a:lnTo>
                    <a:lnTo>
                      <a:pt x="98" y="45"/>
                    </a:lnTo>
                    <a:lnTo>
                      <a:pt x="105" y="52"/>
                    </a:lnTo>
                    <a:lnTo>
                      <a:pt x="105" y="60"/>
                    </a:lnTo>
                    <a:lnTo>
                      <a:pt x="105" y="37"/>
                    </a:lnTo>
                    <a:lnTo>
                      <a:pt x="105" y="52"/>
                    </a:lnTo>
                    <a:lnTo>
                      <a:pt x="113" y="60"/>
                    </a:lnTo>
                    <a:lnTo>
                      <a:pt x="113" y="82"/>
                    </a:lnTo>
                    <a:lnTo>
                      <a:pt x="113" y="7"/>
                    </a:lnTo>
                    <a:lnTo>
                      <a:pt x="113" y="45"/>
                    </a:lnTo>
                    <a:lnTo>
                      <a:pt x="120" y="37"/>
                    </a:lnTo>
                    <a:lnTo>
                      <a:pt x="120" y="67"/>
                    </a:lnTo>
                    <a:lnTo>
                      <a:pt x="120" y="30"/>
                    </a:lnTo>
                    <a:lnTo>
                      <a:pt x="120" y="52"/>
                    </a:lnTo>
                    <a:lnTo>
                      <a:pt x="128" y="45"/>
                    </a:lnTo>
                    <a:lnTo>
                      <a:pt x="128" y="82"/>
                    </a:lnTo>
                    <a:lnTo>
                      <a:pt x="128" y="15"/>
                    </a:lnTo>
                    <a:lnTo>
                      <a:pt x="128" y="45"/>
                    </a:lnTo>
                    <a:lnTo>
                      <a:pt x="135" y="52"/>
                    </a:lnTo>
                    <a:lnTo>
                      <a:pt x="135" y="60"/>
                    </a:lnTo>
                    <a:lnTo>
                      <a:pt x="135" y="30"/>
                    </a:lnTo>
                    <a:lnTo>
                      <a:pt x="135" y="52"/>
                    </a:lnTo>
                    <a:lnTo>
                      <a:pt x="143" y="45"/>
                    </a:lnTo>
                    <a:lnTo>
                      <a:pt x="143" y="60"/>
                    </a:lnTo>
                    <a:lnTo>
                      <a:pt x="143" y="30"/>
                    </a:lnTo>
                    <a:lnTo>
                      <a:pt x="143" y="45"/>
                    </a:lnTo>
                    <a:lnTo>
                      <a:pt x="150" y="37"/>
                    </a:lnTo>
                    <a:lnTo>
                      <a:pt x="150" y="67"/>
                    </a:lnTo>
                    <a:lnTo>
                      <a:pt x="150" y="30"/>
                    </a:lnTo>
                    <a:lnTo>
                      <a:pt x="150" y="45"/>
                    </a:lnTo>
                    <a:lnTo>
                      <a:pt x="158" y="52"/>
                    </a:lnTo>
                    <a:lnTo>
                      <a:pt x="158" y="60"/>
                    </a:lnTo>
                    <a:lnTo>
                      <a:pt x="158" y="30"/>
                    </a:lnTo>
                    <a:lnTo>
                      <a:pt x="158" y="45"/>
                    </a:lnTo>
                    <a:lnTo>
                      <a:pt x="165" y="37"/>
                    </a:lnTo>
                    <a:lnTo>
                      <a:pt x="165" y="52"/>
                    </a:lnTo>
                    <a:lnTo>
                      <a:pt x="165" y="30"/>
                    </a:lnTo>
                    <a:lnTo>
                      <a:pt x="165" y="45"/>
                    </a:lnTo>
                    <a:lnTo>
                      <a:pt x="173" y="52"/>
                    </a:lnTo>
                    <a:lnTo>
                      <a:pt x="173" y="60"/>
                    </a:lnTo>
                    <a:lnTo>
                      <a:pt x="173" y="30"/>
                    </a:lnTo>
                    <a:lnTo>
                      <a:pt x="173" y="37"/>
                    </a:lnTo>
                    <a:lnTo>
                      <a:pt x="180" y="45"/>
                    </a:lnTo>
                    <a:lnTo>
                      <a:pt x="180" y="67"/>
                    </a:lnTo>
                    <a:lnTo>
                      <a:pt x="180" y="30"/>
                    </a:lnTo>
                    <a:lnTo>
                      <a:pt x="180" y="45"/>
                    </a:lnTo>
                    <a:lnTo>
                      <a:pt x="188" y="37"/>
                    </a:lnTo>
                    <a:lnTo>
                      <a:pt x="188" y="75"/>
                    </a:lnTo>
                    <a:lnTo>
                      <a:pt x="188" y="22"/>
                    </a:lnTo>
                    <a:lnTo>
                      <a:pt x="188" y="52"/>
                    </a:lnTo>
                    <a:lnTo>
                      <a:pt x="195" y="45"/>
                    </a:lnTo>
                    <a:lnTo>
                      <a:pt x="195" y="75"/>
                    </a:lnTo>
                    <a:lnTo>
                      <a:pt x="195" y="22"/>
                    </a:lnTo>
                    <a:lnTo>
                      <a:pt x="195" y="45"/>
                    </a:lnTo>
                    <a:lnTo>
                      <a:pt x="203" y="52"/>
                    </a:lnTo>
                    <a:lnTo>
                      <a:pt x="203" y="75"/>
                    </a:lnTo>
                    <a:lnTo>
                      <a:pt x="203" y="22"/>
                    </a:lnTo>
                    <a:lnTo>
                      <a:pt x="203" y="60"/>
                    </a:lnTo>
                    <a:lnTo>
                      <a:pt x="210" y="52"/>
                    </a:lnTo>
                    <a:lnTo>
                      <a:pt x="210" y="82"/>
                    </a:lnTo>
                    <a:lnTo>
                      <a:pt x="210" y="22"/>
                    </a:lnTo>
                    <a:lnTo>
                      <a:pt x="210" y="37"/>
                    </a:lnTo>
                    <a:lnTo>
                      <a:pt x="218" y="45"/>
                    </a:lnTo>
                    <a:lnTo>
                      <a:pt x="218" y="82"/>
                    </a:lnTo>
                    <a:lnTo>
                      <a:pt x="218" y="15"/>
                    </a:lnTo>
                    <a:lnTo>
                      <a:pt x="218" y="37"/>
                    </a:lnTo>
                    <a:lnTo>
                      <a:pt x="225" y="45"/>
                    </a:lnTo>
                    <a:lnTo>
                      <a:pt x="225" y="67"/>
                    </a:lnTo>
                    <a:lnTo>
                      <a:pt x="225" y="30"/>
                    </a:lnTo>
                    <a:lnTo>
                      <a:pt x="225" y="30"/>
                    </a:lnTo>
                    <a:lnTo>
                      <a:pt x="233" y="37"/>
                    </a:lnTo>
                    <a:lnTo>
                      <a:pt x="233" y="67"/>
                    </a:lnTo>
                    <a:lnTo>
                      <a:pt x="233" y="22"/>
                    </a:lnTo>
                    <a:lnTo>
                      <a:pt x="233" y="67"/>
                    </a:lnTo>
                    <a:lnTo>
                      <a:pt x="240" y="60"/>
                    </a:lnTo>
                    <a:lnTo>
                      <a:pt x="240" y="67"/>
                    </a:lnTo>
                    <a:lnTo>
                      <a:pt x="240" y="15"/>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3" name="Freeform 179"/>
              <p:cNvSpPr>
                <a:spLocks/>
              </p:cNvSpPr>
              <p:nvPr/>
            </p:nvSpPr>
            <p:spPr bwMode="auto">
              <a:xfrm>
                <a:off x="637" y="3732"/>
                <a:ext cx="166" cy="113"/>
              </a:xfrm>
              <a:custGeom>
                <a:avLst/>
                <a:gdLst>
                  <a:gd name="T0" fmla="*/ 8 w 248"/>
                  <a:gd name="T1" fmla="*/ 83 h 113"/>
                  <a:gd name="T2" fmla="*/ 15 w 248"/>
                  <a:gd name="T3" fmla="*/ 68 h 113"/>
                  <a:gd name="T4" fmla="*/ 15 w 248"/>
                  <a:gd name="T5" fmla="*/ 68 h 113"/>
                  <a:gd name="T6" fmla="*/ 23 w 248"/>
                  <a:gd name="T7" fmla="*/ 0 h 113"/>
                  <a:gd name="T8" fmla="*/ 30 w 248"/>
                  <a:gd name="T9" fmla="*/ 90 h 113"/>
                  <a:gd name="T10" fmla="*/ 38 w 248"/>
                  <a:gd name="T11" fmla="*/ 45 h 113"/>
                  <a:gd name="T12" fmla="*/ 38 w 248"/>
                  <a:gd name="T13" fmla="*/ 60 h 113"/>
                  <a:gd name="T14" fmla="*/ 45 w 248"/>
                  <a:gd name="T15" fmla="*/ 15 h 113"/>
                  <a:gd name="T16" fmla="*/ 53 w 248"/>
                  <a:gd name="T17" fmla="*/ 113 h 113"/>
                  <a:gd name="T18" fmla="*/ 60 w 248"/>
                  <a:gd name="T19" fmla="*/ 68 h 113"/>
                  <a:gd name="T20" fmla="*/ 60 w 248"/>
                  <a:gd name="T21" fmla="*/ 68 h 113"/>
                  <a:gd name="T22" fmla="*/ 68 w 248"/>
                  <a:gd name="T23" fmla="*/ 75 h 113"/>
                  <a:gd name="T24" fmla="*/ 75 w 248"/>
                  <a:gd name="T25" fmla="*/ 23 h 113"/>
                  <a:gd name="T26" fmla="*/ 83 w 248"/>
                  <a:gd name="T27" fmla="*/ 83 h 113"/>
                  <a:gd name="T28" fmla="*/ 90 w 248"/>
                  <a:gd name="T29" fmla="*/ 60 h 113"/>
                  <a:gd name="T30" fmla="*/ 90 w 248"/>
                  <a:gd name="T31" fmla="*/ 60 h 113"/>
                  <a:gd name="T32" fmla="*/ 98 w 248"/>
                  <a:gd name="T33" fmla="*/ 8 h 113"/>
                  <a:gd name="T34" fmla="*/ 105 w 248"/>
                  <a:gd name="T35" fmla="*/ 30 h 113"/>
                  <a:gd name="T36" fmla="*/ 113 w 248"/>
                  <a:gd name="T37" fmla="*/ 68 h 113"/>
                  <a:gd name="T38" fmla="*/ 120 w 248"/>
                  <a:gd name="T39" fmla="*/ 60 h 113"/>
                  <a:gd name="T40" fmla="*/ 120 w 248"/>
                  <a:gd name="T41" fmla="*/ 53 h 113"/>
                  <a:gd name="T42" fmla="*/ 128 w 248"/>
                  <a:gd name="T43" fmla="*/ 45 h 113"/>
                  <a:gd name="T44" fmla="*/ 135 w 248"/>
                  <a:gd name="T45" fmla="*/ 68 h 113"/>
                  <a:gd name="T46" fmla="*/ 143 w 248"/>
                  <a:gd name="T47" fmla="*/ 60 h 113"/>
                  <a:gd name="T48" fmla="*/ 143 w 248"/>
                  <a:gd name="T49" fmla="*/ 60 h 113"/>
                  <a:gd name="T50" fmla="*/ 150 w 248"/>
                  <a:gd name="T51" fmla="*/ 38 h 113"/>
                  <a:gd name="T52" fmla="*/ 158 w 248"/>
                  <a:gd name="T53" fmla="*/ 68 h 113"/>
                  <a:gd name="T54" fmla="*/ 165 w 248"/>
                  <a:gd name="T55" fmla="*/ 60 h 113"/>
                  <a:gd name="T56" fmla="*/ 165 w 248"/>
                  <a:gd name="T57" fmla="*/ 53 h 113"/>
                  <a:gd name="T58" fmla="*/ 173 w 248"/>
                  <a:gd name="T59" fmla="*/ 45 h 113"/>
                  <a:gd name="T60" fmla="*/ 180 w 248"/>
                  <a:gd name="T61" fmla="*/ 60 h 113"/>
                  <a:gd name="T62" fmla="*/ 188 w 248"/>
                  <a:gd name="T63" fmla="*/ 60 h 113"/>
                  <a:gd name="T64" fmla="*/ 188 w 248"/>
                  <a:gd name="T65" fmla="*/ 53 h 113"/>
                  <a:gd name="T66" fmla="*/ 195 w 248"/>
                  <a:gd name="T67" fmla="*/ 45 h 113"/>
                  <a:gd name="T68" fmla="*/ 203 w 248"/>
                  <a:gd name="T69" fmla="*/ 60 h 113"/>
                  <a:gd name="T70" fmla="*/ 210 w 248"/>
                  <a:gd name="T71" fmla="*/ 60 h 113"/>
                  <a:gd name="T72" fmla="*/ 218 w 248"/>
                  <a:gd name="T73" fmla="*/ 60 h 113"/>
                  <a:gd name="T74" fmla="*/ 218 w 248"/>
                  <a:gd name="T75" fmla="*/ 53 h 113"/>
                  <a:gd name="T76" fmla="*/ 225 w 248"/>
                  <a:gd name="T77" fmla="*/ 53 h 113"/>
                  <a:gd name="T78" fmla="*/ 233 w 248"/>
                  <a:gd name="T79" fmla="*/ 45 h 113"/>
                  <a:gd name="T80" fmla="*/ 240 w 248"/>
                  <a:gd name="T81" fmla="*/ 60 h 113"/>
                  <a:gd name="T82" fmla="*/ 248 w 248"/>
                  <a:gd name="T83" fmla="*/ 6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13">
                    <a:moveTo>
                      <a:pt x="0" y="68"/>
                    </a:moveTo>
                    <a:lnTo>
                      <a:pt x="8" y="60"/>
                    </a:lnTo>
                    <a:lnTo>
                      <a:pt x="8" y="83"/>
                    </a:lnTo>
                    <a:lnTo>
                      <a:pt x="8" y="23"/>
                    </a:lnTo>
                    <a:lnTo>
                      <a:pt x="8" y="60"/>
                    </a:lnTo>
                    <a:lnTo>
                      <a:pt x="15" y="68"/>
                    </a:lnTo>
                    <a:lnTo>
                      <a:pt x="15" y="83"/>
                    </a:lnTo>
                    <a:lnTo>
                      <a:pt x="15" y="15"/>
                    </a:lnTo>
                    <a:lnTo>
                      <a:pt x="15" y="68"/>
                    </a:lnTo>
                    <a:lnTo>
                      <a:pt x="23" y="75"/>
                    </a:lnTo>
                    <a:lnTo>
                      <a:pt x="23" y="90"/>
                    </a:lnTo>
                    <a:lnTo>
                      <a:pt x="23" y="0"/>
                    </a:lnTo>
                    <a:lnTo>
                      <a:pt x="23" y="53"/>
                    </a:lnTo>
                    <a:lnTo>
                      <a:pt x="30" y="60"/>
                    </a:lnTo>
                    <a:lnTo>
                      <a:pt x="30" y="90"/>
                    </a:lnTo>
                    <a:lnTo>
                      <a:pt x="30" y="30"/>
                    </a:lnTo>
                    <a:lnTo>
                      <a:pt x="30" y="38"/>
                    </a:lnTo>
                    <a:lnTo>
                      <a:pt x="38" y="45"/>
                    </a:lnTo>
                    <a:lnTo>
                      <a:pt x="38" y="90"/>
                    </a:lnTo>
                    <a:lnTo>
                      <a:pt x="38" y="0"/>
                    </a:lnTo>
                    <a:lnTo>
                      <a:pt x="38" y="60"/>
                    </a:lnTo>
                    <a:lnTo>
                      <a:pt x="45" y="68"/>
                    </a:lnTo>
                    <a:lnTo>
                      <a:pt x="45" y="90"/>
                    </a:lnTo>
                    <a:lnTo>
                      <a:pt x="45" y="15"/>
                    </a:lnTo>
                    <a:lnTo>
                      <a:pt x="45" y="53"/>
                    </a:lnTo>
                    <a:lnTo>
                      <a:pt x="53" y="60"/>
                    </a:lnTo>
                    <a:lnTo>
                      <a:pt x="53" y="113"/>
                    </a:lnTo>
                    <a:lnTo>
                      <a:pt x="53" y="15"/>
                    </a:lnTo>
                    <a:lnTo>
                      <a:pt x="53" y="75"/>
                    </a:lnTo>
                    <a:lnTo>
                      <a:pt x="60" y="68"/>
                    </a:lnTo>
                    <a:lnTo>
                      <a:pt x="60" y="83"/>
                    </a:lnTo>
                    <a:lnTo>
                      <a:pt x="60" y="23"/>
                    </a:lnTo>
                    <a:lnTo>
                      <a:pt x="60" y="68"/>
                    </a:lnTo>
                    <a:lnTo>
                      <a:pt x="68" y="60"/>
                    </a:lnTo>
                    <a:lnTo>
                      <a:pt x="68" y="23"/>
                    </a:lnTo>
                    <a:lnTo>
                      <a:pt x="68" y="75"/>
                    </a:lnTo>
                    <a:lnTo>
                      <a:pt x="75" y="53"/>
                    </a:lnTo>
                    <a:lnTo>
                      <a:pt x="75" y="90"/>
                    </a:lnTo>
                    <a:lnTo>
                      <a:pt x="75" y="23"/>
                    </a:lnTo>
                    <a:lnTo>
                      <a:pt x="75" y="53"/>
                    </a:lnTo>
                    <a:lnTo>
                      <a:pt x="83" y="45"/>
                    </a:lnTo>
                    <a:lnTo>
                      <a:pt x="83" y="83"/>
                    </a:lnTo>
                    <a:lnTo>
                      <a:pt x="83" y="15"/>
                    </a:lnTo>
                    <a:lnTo>
                      <a:pt x="83" y="53"/>
                    </a:lnTo>
                    <a:lnTo>
                      <a:pt x="90" y="60"/>
                    </a:lnTo>
                    <a:lnTo>
                      <a:pt x="90" y="90"/>
                    </a:lnTo>
                    <a:lnTo>
                      <a:pt x="90" y="23"/>
                    </a:lnTo>
                    <a:lnTo>
                      <a:pt x="90" y="60"/>
                    </a:lnTo>
                    <a:lnTo>
                      <a:pt x="98" y="68"/>
                    </a:lnTo>
                    <a:lnTo>
                      <a:pt x="98" y="83"/>
                    </a:lnTo>
                    <a:lnTo>
                      <a:pt x="98" y="8"/>
                    </a:lnTo>
                    <a:lnTo>
                      <a:pt x="98" y="60"/>
                    </a:lnTo>
                    <a:lnTo>
                      <a:pt x="105" y="68"/>
                    </a:lnTo>
                    <a:lnTo>
                      <a:pt x="105" y="30"/>
                    </a:lnTo>
                    <a:lnTo>
                      <a:pt x="105" y="60"/>
                    </a:lnTo>
                    <a:lnTo>
                      <a:pt x="113" y="53"/>
                    </a:lnTo>
                    <a:lnTo>
                      <a:pt x="113" y="68"/>
                    </a:lnTo>
                    <a:lnTo>
                      <a:pt x="113" y="45"/>
                    </a:lnTo>
                    <a:lnTo>
                      <a:pt x="113" y="53"/>
                    </a:lnTo>
                    <a:lnTo>
                      <a:pt x="120" y="60"/>
                    </a:lnTo>
                    <a:lnTo>
                      <a:pt x="120" y="68"/>
                    </a:lnTo>
                    <a:lnTo>
                      <a:pt x="120" y="38"/>
                    </a:lnTo>
                    <a:lnTo>
                      <a:pt x="120" y="53"/>
                    </a:lnTo>
                    <a:lnTo>
                      <a:pt x="128" y="60"/>
                    </a:lnTo>
                    <a:lnTo>
                      <a:pt x="128" y="68"/>
                    </a:lnTo>
                    <a:lnTo>
                      <a:pt x="128" y="45"/>
                    </a:lnTo>
                    <a:lnTo>
                      <a:pt x="128" y="53"/>
                    </a:lnTo>
                    <a:lnTo>
                      <a:pt x="135" y="60"/>
                    </a:lnTo>
                    <a:lnTo>
                      <a:pt x="135" y="68"/>
                    </a:lnTo>
                    <a:lnTo>
                      <a:pt x="135" y="30"/>
                    </a:lnTo>
                    <a:lnTo>
                      <a:pt x="135" y="53"/>
                    </a:lnTo>
                    <a:lnTo>
                      <a:pt x="143" y="60"/>
                    </a:lnTo>
                    <a:lnTo>
                      <a:pt x="143" y="68"/>
                    </a:lnTo>
                    <a:lnTo>
                      <a:pt x="143" y="45"/>
                    </a:lnTo>
                    <a:lnTo>
                      <a:pt x="143" y="60"/>
                    </a:lnTo>
                    <a:lnTo>
                      <a:pt x="150" y="53"/>
                    </a:lnTo>
                    <a:lnTo>
                      <a:pt x="150" y="68"/>
                    </a:lnTo>
                    <a:lnTo>
                      <a:pt x="150" y="38"/>
                    </a:lnTo>
                    <a:lnTo>
                      <a:pt x="150" y="53"/>
                    </a:lnTo>
                    <a:lnTo>
                      <a:pt x="158" y="45"/>
                    </a:lnTo>
                    <a:lnTo>
                      <a:pt x="158" y="68"/>
                    </a:lnTo>
                    <a:lnTo>
                      <a:pt x="158" y="45"/>
                    </a:lnTo>
                    <a:lnTo>
                      <a:pt x="158" y="53"/>
                    </a:lnTo>
                    <a:lnTo>
                      <a:pt x="165" y="60"/>
                    </a:lnTo>
                    <a:lnTo>
                      <a:pt x="165" y="83"/>
                    </a:lnTo>
                    <a:lnTo>
                      <a:pt x="165" y="23"/>
                    </a:lnTo>
                    <a:lnTo>
                      <a:pt x="165" y="53"/>
                    </a:lnTo>
                    <a:lnTo>
                      <a:pt x="173" y="60"/>
                    </a:lnTo>
                    <a:lnTo>
                      <a:pt x="173" y="60"/>
                    </a:lnTo>
                    <a:lnTo>
                      <a:pt x="173" y="45"/>
                    </a:lnTo>
                    <a:lnTo>
                      <a:pt x="173" y="60"/>
                    </a:lnTo>
                    <a:lnTo>
                      <a:pt x="180" y="53"/>
                    </a:lnTo>
                    <a:lnTo>
                      <a:pt x="180" y="60"/>
                    </a:lnTo>
                    <a:lnTo>
                      <a:pt x="180" y="45"/>
                    </a:lnTo>
                    <a:lnTo>
                      <a:pt x="180" y="53"/>
                    </a:lnTo>
                    <a:lnTo>
                      <a:pt x="188" y="60"/>
                    </a:lnTo>
                    <a:lnTo>
                      <a:pt x="188" y="60"/>
                    </a:lnTo>
                    <a:lnTo>
                      <a:pt x="188" y="45"/>
                    </a:lnTo>
                    <a:lnTo>
                      <a:pt x="188" y="53"/>
                    </a:lnTo>
                    <a:lnTo>
                      <a:pt x="195" y="60"/>
                    </a:lnTo>
                    <a:lnTo>
                      <a:pt x="195" y="60"/>
                    </a:lnTo>
                    <a:lnTo>
                      <a:pt x="195" y="45"/>
                    </a:lnTo>
                    <a:lnTo>
                      <a:pt x="195" y="53"/>
                    </a:lnTo>
                    <a:lnTo>
                      <a:pt x="203" y="60"/>
                    </a:lnTo>
                    <a:lnTo>
                      <a:pt x="203" y="60"/>
                    </a:lnTo>
                    <a:lnTo>
                      <a:pt x="203" y="45"/>
                    </a:lnTo>
                    <a:lnTo>
                      <a:pt x="203" y="53"/>
                    </a:lnTo>
                    <a:lnTo>
                      <a:pt x="210" y="60"/>
                    </a:lnTo>
                    <a:lnTo>
                      <a:pt x="210" y="45"/>
                    </a:lnTo>
                    <a:lnTo>
                      <a:pt x="210" y="53"/>
                    </a:lnTo>
                    <a:lnTo>
                      <a:pt x="218" y="60"/>
                    </a:lnTo>
                    <a:lnTo>
                      <a:pt x="218" y="60"/>
                    </a:lnTo>
                    <a:lnTo>
                      <a:pt x="218" y="53"/>
                    </a:lnTo>
                    <a:lnTo>
                      <a:pt x="218" y="53"/>
                    </a:lnTo>
                    <a:lnTo>
                      <a:pt x="225" y="60"/>
                    </a:lnTo>
                    <a:lnTo>
                      <a:pt x="225" y="45"/>
                    </a:lnTo>
                    <a:lnTo>
                      <a:pt x="225" y="53"/>
                    </a:lnTo>
                    <a:lnTo>
                      <a:pt x="233" y="60"/>
                    </a:lnTo>
                    <a:lnTo>
                      <a:pt x="233" y="60"/>
                    </a:lnTo>
                    <a:lnTo>
                      <a:pt x="233" y="45"/>
                    </a:lnTo>
                    <a:lnTo>
                      <a:pt x="233" y="53"/>
                    </a:lnTo>
                    <a:lnTo>
                      <a:pt x="240" y="60"/>
                    </a:lnTo>
                    <a:lnTo>
                      <a:pt x="240" y="60"/>
                    </a:lnTo>
                    <a:lnTo>
                      <a:pt x="240" y="45"/>
                    </a:lnTo>
                    <a:lnTo>
                      <a:pt x="240" y="53"/>
                    </a:lnTo>
                    <a:lnTo>
                      <a:pt x="248" y="60"/>
                    </a:lnTo>
                    <a:lnTo>
                      <a:pt x="248" y="60"/>
                    </a:lnTo>
                    <a:lnTo>
                      <a:pt x="248"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4" name="Freeform 180"/>
              <p:cNvSpPr>
                <a:spLocks/>
              </p:cNvSpPr>
              <p:nvPr/>
            </p:nvSpPr>
            <p:spPr bwMode="auto">
              <a:xfrm>
                <a:off x="803" y="3732"/>
                <a:ext cx="166" cy="113"/>
              </a:xfrm>
              <a:custGeom>
                <a:avLst/>
                <a:gdLst>
                  <a:gd name="T0" fmla="*/ 7 w 247"/>
                  <a:gd name="T1" fmla="*/ 60 h 113"/>
                  <a:gd name="T2" fmla="*/ 7 w 247"/>
                  <a:gd name="T3" fmla="*/ 53 h 113"/>
                  <a:gd name="T4" fmla="*/ 15 w 247"/>
                  <a:gd name="T5" fmla="*/ 53 h 113"/>
                  <a:gd name="T6" fmla="*/ 22 w 247"/>
                  <a:gd name="T7" fmla="*/ 60 h 113"/>
                  <a:gd name="T8" fmla="*/ 30 w 247"/>
                  <a:gd name="T9" fmla="*/ 60 h 113"/>
                  <a:gd name="T10" fmla="*/ 30 w 247"/>
                  <a:gd name="T11" fmla="*/ 53 h 113"/>
                  <a:gd name="T12" fmla="*/ 37 w 247"/>
                  <a:gd name="T13" fmla="*/ 38 h 113"/>
                  <a:gd name="T14" fmla="*/ 45 w 247"/>
                  <a:gd name="T15" fmla="*/ 60 h 113"/>
                  <a:gd name="T16" fmla="*/ 52 w 247"/>
                  <a:gd name="T17" fmla="*/ 68 h 113"/>
                  <a:gd name="T18" fmla="*/ 60 w 247"/>
                  <a:gd name="T19" fmla="*/ 53 h 113"/>
                  <a:gd name="T20" fmla="*/ 60 w 247"/>
                  <a:gd name="T21" fmla="*/ 53 h 113"/>
                  <a:gd name="T22" fmla="*/ 67 w 247"/>
                  <a:gd name="T23" fmla="*/ 38 h 113"/>
                  <a:gd name="T24" fmla="*/ 75 w 247"/>
                  <a:gd name="T25" fmla="*/ 45 h 113"/>
                  <a:gd name="T26" fmla="*/ 82 w 247"/>
                  <a:gd name="T27" fmla="*/ 68 h 113"/>
                  <a:gd name="T28" fmla="*/ 90 w 247"/>
                  <a:gd name="T29" fmla="*/ 53 h 113"/>
                  <a:gd name="T30" fmla="*/ 90 w 247"/>
                  <a:gd name="T31" fmla="*/ 53 h 113"/>
                  <a:gd name="T32" fmla="*/ 97 w 247"/>
                  <a:gd name="T33" fmla="*/ 45 h 113"/>
                  <a:gd name="T34" fmla="*/ 105 w 247"/>
                  <a:gd name="T35" fmla="*/ 68 h 113"/>
                  <a:gd name="T36" fmla="*/ 112 w 247"/>
                  <a:gd name="T37" fmla="*/ 60 h 113"/>
                  <a:gd name="T38" fmla="*/ 112 w 247"/>
                  <a:gd name="T39" fmla="*/ 53 h 113"/>
                  <a:gd name="T40" fmla="*/ 120 w 247"/>
                  <a:gd name="T41" fmla="*/ 38 h 113"/>
                  <a:gd name="T42" fmla="*/ 127 w 247"/>
                  <a:gd name="T43" fmla="*/ 75 h 113"/>
                  <a:gd name="T44" fmla="*/ 135 w 247"/>
                  <a:gd name="T45" fmla="*/ 60 h 113"/>
                  <a:gd name="T46" fmla="*/ 135 w 247"/>
                  <a:gd name="T47" fmla="*/ 53 h 113"/>
                  <a:gd name="T48" fmla="*/ 142 w 247"/>
                  <a:gd name="T49" fmla="*/ 45 h 113"/>
                  <a:gd name="T50" fmla="*/ 150 w 247"/>
                  <a:gd name="T51" fmla="*/ 60 h 113"/>
                  <a:gd name="T52" fmla="*/ 157 w 247"/>
                  <a:gd name="T53" fmla="*/ 60 h 113"/>
                  <a:gd name="T54" fmla="*/ 157 w 247"/>
                  <a:gd name="T55" fmla="*/ 53 h 113"/>
                  <a:gd name="T56" fmla="*/ 165 w 247"/>
                  <a:gd name="T57" fmla="*/ 45 h 113"/>
                  <a:gd name="T58" fmla="*/ 172 w 247"/>
                  <a:gd name="T59" fmla="*/ 60 h 113"/>
                  <a:gd name="T60" fmla="*/ 180 w 247"/>
                  <a:gd name="T61" fmla="*/ 60 h 113"/>
                  <a:gd name="T62" fmla="*/ 180 w 247"/>
                  <a:gd name="T63" fmla="*/ 53 h 113"/>
                  <a:gd name="T64" fmla="*/ 187 w 247"/>
                  <a:gd name="T65" fmla="*/ 53 h 113"/>
                  <a:gd name="T66" fmla="*/ 195 w 247"/>
                  <a:gd name="T67" fmla="*/ 45 h 113"/>
                  <a:gd name="T68" fmla="*/ 202 w 247"/>
                  <a:gd name="T69" fmla="*/ 75 h 113"/>
                  <a:gd name="T70" fmla="*/ 210 w 247"/>
                  <a:gd name="T71" fmla="*/ 45 h 113"/>
                  <a:gd name="T72" fmla="*/ 210 w 247"/>
                  <a:gd name="T73" fmla="*/ 53 h 113"/>
                  <a:gd name="T74" fmla="*/ 217 w 247"/>
                  <a:gd name="T75" fmla="*/ 8 h 113"/>
                  <a:gd name="T76" fmla="*/ 225 w 247"/>
                  <a:gd name="T77" fmla="*/ 68 h 113"/>
                  <a:gd name="T78" fmla="*/ 232 w 247"/>
                  <a:gd name="T79" fmla="*/ 60 h 113"/>
                  <a:gd name="T80" fmla="*/ 232 w 247"/>
                  <a:gd name="T81" fmla="*/ 53 h 113"/>
                  <a:gd name="T82" fmla="*/ 240 w 247"/>
                  <a:gd name="T8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13">
                    <a:moveTo>
                      <a:pt x="0" y="53"/>
                    </a:moveTo>
                    <a:lnTo>
                      <a:pt x="0" y="53"/>
                    </a:lnTo>
                    <a:lnTo>
                      <a:pt x="7" y="60"/>
                    </a:lnTo>
                    <a:lnTo>
                      <a:pt x="7" y="113"/>
                    </a:lnTo>
                    <a:lnTo>
                      <a:pt x="7" y="15"/>
                    </a:lnTo>
                    <a:lnTo>
                      <a:pt x="7" y="53"/>
                    </a:lnTo>
                    <a:lnTo>
                      <a:pt x="15" y="60"/>
                    </a:lnTo>
                    <a:lnTo>
                      <a:pt x="15" y="60"/>
                    </a:lnTo>
                    <a:lnTo>
                      <a:pt x="15" y="53"/>
                    </a:lnTo>
                    <a:lnTo>
                      <a:pt x="15" y="53"/>
                    </a:lnTo>
                    <a:lnTo>
                      <a:pt x="22" y="60"/>
                    </a:lnTo>
                    <a:lnTo>
                      <a:pt x="22" y="60"/>
                    </a:lnTo>
                    <a:lnTo>
                      <a:pt x="22" y="53"/>
                    </a:lnTo>
                    <a:lnTo>
                      <a:pt x="22" y="53"/>
                    </a:lnTo>
                    <a:lnTo>
                      <a:pt x="30" y="60"/>
                    </a:lnTo>
                    <a:lnTo>
                      <a:pt x="30" y="60"/>
                    </a:lnTo>
                    <a:lnTo>
                      <a:pt x="30" y="53"/>
                    </a:lnTo>
                    <a:lnTo>
                      <a:pt x="30" y="53"/>
                    </a:lnTo>
                    <a:lnTo>
                      <a:pt x="37" y="60"/>
                    </a:lnTo>
                    <a:lnTo>
                      <a:pt x="37" y="68"/>
                    </a:lnTo>
                    <a:lnTo>
                      <a:pt x="37" y="38"/>
                    </a:lnTo>
                    <a:lnTo>
                      <a:pt x="37" y="53"/>
                    </a:lnTo>
                    <a:lnTo>
                      <a:pt x="45" y="60"/>
                    </a:lnTo>
                    <a:lnTo>
                      <a:pt x="45" y="60"/>
                    </a:lnTo>
                    <a:lnTo>
                      <a:pt x="45" y="53"/>
                    </a:lnTo>
                    <a:lnTo>
                      <a:pt x="52" y="60"/>
                    </a:lnTo>
                    <a:lnTo>
                      <a:pt x="52" y="68"/>
                    </a:lnTo>
                    <a:lnTo>
                      <a:pt x="52" y="38"/>
                    </a:lnTo>
                    <a:lnTo>
                      <a:pt x="52" y="60"/>
                    </a:lnTo>
                    <a:lnTo>
                      <a:pt x="60" y="53"/>
                    </a:lnTo>
                    <a:lnTo>
                      <a:pt x="60" y="68"/>
                    </a:lnTo>
                    <a:lnTo>
                      <a:pt x="60" y="38"/>
                    </a:lnTo>
                    <a:lnTo>
                      <a:pt x="60" y="53"/>
                    </a:lnTo>
                    <a:lnTo>
                      <a:pt x="67" y="60"/>
                    </a:lnTo>
                    <a:lnTo>
                      <a:pt x="67" y="75"/>
                    </a:lnTo>
                    <a:lnTo>
                      <a:pt x="67" y="38"/>
                    </a:lnTo>
                    <a:lnTo>
                      <a:pt x="67" y="45"/>
                    </a:lnTo>
                    <a:lnTo>
                      <a:pt x="75" y="53"/>
                    </a:lnTo>
                    <a:lnTo>
                      <a:pt x="75" y="45"/>
                    </a:lnTo>
                    <a:lnTo>
                      <a:pt x="75" y="60"/>
                    </a:lnTo>
                    <a:lnTo>
                      <a:pt x="82" y="53"/>
                    </a:lnTo>
                    <a:lnTo>
                      <a:pt x="82" y="68"/>
                    </a:lnTo>
                    <a:lnTo>
                      <a:pt x="82" y="45"/>
                    </a:lnTo>
                    <a:lnTo>
                      <a:pt x="82" y="60"/>
                    </a:lnTo>
                    <a:lnTo>
                      <a:pt x="90" y="53"/>
                    </a:lnTo>
                    <a:lnTo>
                      <a:pt x="90" y="68"/>
                    </a:lnTo>
                    <a:lnTo>
                      <a:pt x="90" y="38"/>
                    </a:lnTo>
                    <a:lnTo>
                      <a:pt x="90" y="53"/>
                    </a:lnTo>
                    <a:lnTo>
                      <a:pt x="97" y="60"/>
                    </a:lnTo>
                    <a:lnTo>
                      <a:pt x="97" y="60"/>
                    </a:lnTo>
                    <a:lnTo>
                      <a:pt x="97" y="45"/>
                    </a:lnTo>
                    <a:lnTo>
                      <a:pt x="97" y="53"/>
                    </a:lnTo>
                    <a:lnTo>
                      <a:pt x="105" y="60"/>
                    </a:lnTo>
                    <a:lnTo>
                      <a:pt x="105" y="68"/>
                    </a:lnTo>
                    <a:lnTo>
                      <a:pt x="105" y="45"/>
                    </a:lnTo>
                    <a:lnTo>
                      <a:pt x="105" y="53"/>
                    </a:lnTo>
                    <a:lnTo>
                      <a:pt x="112" y="60"/>
                    </a:lnTo>
                    <a:lnTo>
                      <a:pt x="112" y="68"/>
                    </a:lnTo>
                    <a:lnTo>
                      <a:pt x="112" y="38"/>
                    </a:lnTo>
                    <a:lnTo>
                      <a:pt x="112" y="53"/>
                    </a:lnTo>
                    <a:lnTo>
                      <a:pt x="120" y="60"/>
                    </a:lnTo>
                    <a:lnTo>
                      <a:pt x="120" y="68"/>
                    </a:lnTo>
                    <a:lnTo>
                      <a:pt x="120" y="38"/>
                    </a:lnTo>
                    <a:lnTo>
                      <a:pt x="120" y="53"/>
                    </a:lnTo>
                    <a:lnTo>
                      <a:pt x="127" y="60"/>
                    </a:lnTo>
                    <a:lnTo>
                      <a:pt x="127" y="75"/>
                    </a:lnTo>
                    <a:lnTo>
                      <a:pt x="127" y="38"/>
                    </a:lnTo>
                    <a:lnTo>
                      <a:pt x="127" y="53"/>
                    </a:lnTo>
                    <a:lnTo>
                      <a:pt x="135" y="60"/>
                    </a:lnTo>
                    <a:lnTo>
                      <a:pt x="135" y="68"/>
                    </a:lnTo>
                    <a:lnTo>
                      <a:pt x="135" y="38"/>
                    </a:lnTo>
                    <a:lnTo>
                      <a:pt x="135" y="53"/>
                    </a:lnTo>
                    <a:lnTo>
                      <a:pt x="142" y="60"/>
                    </a:lnTo>
                    <a:lnTo>
                      <a:pt x="142" y="60"/>
                    </a:lnTo>
                    <a:lnTo>
                      <a:pt x="142" y="45"/>
                    </a:lnTo>
                    <a:lnTo>
                      <a:pt x="142" y="53"/>
                    </a:lnTo>
                    <a:lnTo>
                      <a:pt x="150" y="60"/>
                    </a:lnTo>
                    <a:lnTo>
                      <a:pt x="150" y="60"/>
                    </a:lnTo>
                    <a:lnTo>
                      <a:pt x="150" y="45"/>
                    </a:lnTo>
                    <a:lnTo>
                      <a:pt x="150" y="53"/>
                    </a:lnTo>
                    <a:lnTo>
                      <a:pt x="157" y="60"/>
                    </a:lnTo>
                    <a:lnTo>
                      <a:pt x="157" y="68"/>
                    </a:lnTo>
                    <a:lnTo>
                      <a:pt x="157" y="38"/>
                    </a:lnTo>
                    <a:lnTo>
                      <a:pt x="157" y="53"/>
                    </a:lnTo>
                    <a:lnTo>
                      <a:pt x="165" y="60"/>
                    </a:lnTo>
                    <a:lnTo>
                      <a:pt x="165" y="60"/>
                    </a:lnTo>
                    <a:lnTo>
                      <a:pt x="165" y="45"/>
                    </a:lnTo>
                    <a:lnTo>
                      <a:pt x="165" y="53"/>
                    </a:lnTo>
                    <a:lnTo>
                      <a:pt x="172" y="60"/>
                    </a:lnTo>
                    <a:lnTo>
                      <a:pt x="172" y="60"/>
                    </a:lnTo>
                    <a:lnTo>
                      <a:pt x="172" y="53"/>
                    </a:lnTo>
                    <a:lnTo>
                      <a:pt x="172" y="53"/>
                    </a:lnTo>
                    <a:lnTo>
                      <a:pt x="180" y="60"/>
                    </a:lnTo>
                    <a:lnTo>
                      <a:pt x="180" y="60"/>
                    </a:lnTo>
                    <a:lnTo>
                      <a:pt x="180" y="53"/>
                    </a:lnTo>
                    <a:lnTo>
                      <a:pt x="180" y="53"/>
                    </a:lnTo>
                    <a:lnTo>
                      <a:pt x="187" y="60"/>
                    </a:lnTo>
                    <a:lnTo>
                      <a:pt x="187" y="60"/>
                    </a:lnTo>
                    <a:lnTo>
                      <a:pt x="187" y="53"/>
                    </a:lnTo>
                    <a:lnTo>
                      <a:pt x="195" y="60"/>
                    </a:lnTo>
                    <a:lnTo>
                      <a:pt x="195" y="60"/>
                    </a:lnTo>
                    <a:lnTo>
                      <a:pt x="195" y="45"/>
                    </a:lnTo>
                    <a:lnTo>
                      <a:pt x="195" y="53"/>
                    </a:lnTo>
                    <a:lnTo>
                      <a:pt x="202" y="60"/>
                    </a:lnTo>
                    <a:lnTo>
                      <a:pt x="202" y="75"/>
                    </a:lnTo>
                    <a:lnTo>
                      <a:pt x="202" y="38"/>
                    </a:lnTo>
                    <a:lnTo>
                      <a:pt x="202" y="60"/>
                    </a:lnTo>
                    <a:lnTo>
                      <a:pt x="210" y="45"/>
                    </a:lnTo>
                    <a:lnTo>
                      <a:pt x="210" y="75"/>
                    </a:lnTo>
                    <a:lnTo>
                      <a:pt x="210" y="23"/>
                    </a:lnTo>
                    <a:lnTo>
                      <a:pt x="210" y="53"/>
                    </a:lnTo>
                    <a:lnTo>
                      <a:pt x="217" y="60"/>
                    </a:lnTo>
                    <a:lnTo>
                      <a:pt x="217" y="83"/>
                    </a:lnTo>
                    <a:lnTo>
                      <a:pt x="217" y="8"/>
                    </a:lnTo>
                    <a:lnTo>
                      <a:pt x="217" y="60"/>
                    </a:lnTo>
                    <a:lnTo>
                      <a:pt x="225" y="53"/>
                    </a:lnTo>
                    <a:lnTo>
                      <a:pt x="225" y="68"/>
                    </a:lnTo>
                    <a:lnTo>
                      <a:pt x="225" y="30"/>
                    </a:lnTo>
                    <a:lnTo>
                      <a:pt x="225" y="53"/>
                    </a:lnTo>
                    <a:lnTo>
                      <a:pt x="232" y="60"/>
                    </a:lnTo>
                    <a:lnTo>
                      <a:pt x="232" y="75"/>
                    </a:lnTo>
                    <a:lnTo>
                      <a:pt x="232" y="38"/>
                    </a:lnTo>
                    <a:lnTo>
                      <a:pt x="232" y="53"/>
                    </a:lnTo>
                    <a:lnTo>
                      <a:pt x="240" y="45"/>
                    </a:lnTo>
                    <a:lnTo>
                      <a:pt x="240" y="98"/>
                    </a:lnTo>
                    <a:lnTo>
                      <a:pt x="240" y="0"/>
                    </a:lnTo>
                    <a:lnTo>
                      <a:pt x="240" y="53"/>
                    </a:lnTo>
                    <a:lnTo>
                      <a:pt x="247"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5" name="Freeform 181"/>
              <p:cNvSpPr>
                <a:spLocks/>
              </p:cNvSpPr>
              <p:nvPr/>
            </p:nvSpPr>
            <p:spPr bwMode="auto">
              <a:xfrm>
                <a:off x="969" y="3732"/>
                <a:ext cx="162" cy="113"/>
              </a:xfrm>
              <a:custGeom>
                <a:avLst/>
                <a:gdLst>
                  <a:gd name="T0" fmla="*/ 0 w 240"/>
                  <a:gd name="T1" fmla="*/ 0 h 113"/>
                  <a:gd name="T2" fmla="*/ 8 w 240"/>
                  <a:gd name="T3" fmla="*/ 105 h 113"/>
                  <a:gd name="T4" fmla="*/ 15 w 240"/>
                  <a:gd name="T5" fmla="*/ 45 h 113"/>
                  <a:gd name="T6" fmla="*/ 15 w 240"/>
                  <a:gd name="T7" fmla="*/ 45 h 113"/>
                  <a:gd name="T8" fmla="*/ 23 w 240"/>
                  <a:gd name="T9" fmla="*/ 23 h 113"/>
                  <a:gd name="T10" fmla="*/ 30 w 240"/>
                  <a:gd name="T11" fmla="*/ 83 h 113"/>
                  <a:gd name="T12" fmla="*/ 38 w 240"/>
                  <a:gd name="T13" fmla="*/ 60 h 113"/>
                  <a:gd name="T14" fmla="*/ 38 w 240"/>
                  <a:gd name="T15" fmla="*/ 53 h 113"/>
                  <a:gd name="T16" fmla="*/ 45 w 240"/>
                  <a:gd name="T17" fmla="*/ 45 h 113"/>
                  <a:gd name="T18" fmla="*/ 53 w 240"/>
                  <a:gd name="T19" fmla="*/ 68 h 113"/>
                  <a:gd name="T20" fmla="*/ 60 w 240"/>
                  <a:gd name="T21" fmla="*/ 60 h 113"/>
                  <a:gd name="T22" fmla="*/ 60 w 240"/>
                  <a:gd name="T23" fmla="*/ 53 h 113"/>
                  <a:gd name="T24" fmla="*/ 68 w 240"/>
                  <a:gd name="T25" fmla="*/ 45 h 113"/>
                  <a:gd name="T26" fmla="*/ 75 w 240"/>
                  <a:gd name="T27" fmla="*/ 83 h 113"/>
                  <a:gd name="T28" fmla="*/ 83 w 240"/>
                  <a:gd name="T29" fmla="*/ 53 h 113"/>
                  <a:gd name="T30" fmla="*/ 83 w 240"/>
                  <a:gd name="T31" fmla="*/ 53 h 113"/>
                  <a:gd name="T32" fmla="*/ 90 w 240"/>
                  <a:gd name="T33" fmla="*/ 23 h 113"/>
                  <a:gd name="T34" fmla="*/ 98 w 240"/>
                  <a:gd name="T35" fmla="*/ 83 h 113"/>
                  <a:gd name="T36" fmla="*/ 105 w 240"/>
                  <a:gd name="T37" fmla="*/ 53 h 113"/>
                  <a:gd name="T38" fmla="*/ 105 w 240"/>
                  <a:gd name="T39" fmla="*/ 53 h 113"/>
                  <a:gd name="T40" fmla="*/ 113 w 240"/>
                  <a:gd name="T41" fmla="*/ 38 h 113"/>
                  <a:gd name="T42" fmla="*/ 120 w 240"/>
                  <a:gd name="T43" fmla="*/ 68 h 113"/>
                  <a:gd name="T44" fmla="*/ 128 w 240"/>
                  <a:gd name="T45" fmla="*/ 60 h 113"/>
                  <a:gd name="T46" fmla="*/ 128 w 240"/>
                  <a:gd name="T47" fmla="*/ 53 h 113"/>
                  <a:gd name="T48" fmla="*/ 135 w 240"/>
                  <a:gd name="T49" fmla="*/ 45 h 113"/>
                  <a:gd name="T50" fmla="*/ 143 w 240"/>
                  <a:gd name="T51" fmla="*/ 68 h 113"/>
                  <a:gd name="T52" fmla="*/ 150 w 240"/>
                  <a:gd name="T53" fmla="*/ 60 h 113"/>
                  <a:gd name="T54" fmla="*/ 150 w 240"/>
                  <a:gd name="T55" fmla="*/ 53 h 113"/>
                  <a:gd name="T56" fmla="*/ 158 w 240"/>
                  <a:gd name="T57" fmla="*/ 30 h 113"/>
                  <a:gd name="T58" fmla="*/ 165 w 240"/>
                  <a:gd name="T59" fmla="*/ 68 h 113"/>
                  <a:gd name="T60" fmla="*/ 173 w 240"/>
                  <a:gd name="T61" fmla="*/ 53 h 113"/>
                  <a:gd name="T62" fmla="*/ 173 w 240"/>
                  <a:gd name="T63" fmla="*/ 53 h 113"/>
                  <a:gd name="T64" fmla="*/ 180 w 240"/>
                  <a:gd name="T65" fmla="*/ 30 h 113"/>
                  <a:gd name="T66" fmla="*/ 188 w 240"/>
                  <a:gd name="T67" fmla="*/ 75 h 113"/>
                  <a:gd name="T68" fmla="*/ 195 w 240"/>
                  <a:gd name="T69" fmla="*/ 83 h 113"/>
                  <a:gd name="T70" fmla="*/ 203 w 240"/>
                  <a:gd name="T71" fmla="*/ 60 h 113"/>
                  <a:gd name="T72" fmla="*/ 203 w 240"/>
                  <a:gd name="T73" fmla="*/ 60 h 113"/>
                  <a:gd name="T74" fmla="*/ 210 w 240"/>
                  <a:gd name="T75" fmla="*/ 38 h 113"/>
                  <a:gd name="T76" fmla="*/ 218 w 240"/>
                  <a:gd name="T77" fmla="*/ 68 h 113"/>
                  <a:gd name="T78" fmla="*/ 225 w 240"/>
                  <a:gd name="T79" fmla="*/ 45 h 113"/>
                  <a:gd name="T80" fmla="*/ 225 w 240"/>
                  <a:gd name="T81" fmla="*/ 53 h 113"/>
                  <a:gd name="T82" fmla="*/ 233 w 240"/>
                  <a:gd name="T83" fmla="*/ 3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3">
                    <a:moveTo>
                      <a:pt x="0" y="60"/>
                    </a:moveTo>
                    <a:lnTo>
                      <a:pt x="0" y="113"/>
                    </a:lnTo>
                    <a:lnTo>
                      <a:pt x="0" y="0"/>
                    </a:lnTo>
                    <a:lnTo>
                      <a:pt x="0" y="53"/>
                    </a:lnTo>
                    <a:lnTo>
                      <a:pt x="8" y="60"/>
                    </a:lnTo>
                    <a:lnTo>
                      <a:pt x="8" y="105"/>
                    </a:lnTo>
                    <a:lnTo>
                      <a:pt x="8" y="8"/>
                    </a:lnTo>
                    <a:lnTo>
                      <a:pt x="8" y="53"/>
                    </a:lnTo>
                    <a:lnTo>
                      <a:pt x="15" y="45"/>
                    </a:lnTo>
                    <a:lnTo>
                      <a:pt x="15" y="98"/>
                    </a:lnTo>
                    <a:lnTo>
                      <a:pt x="15" y="0"/>
                    </a:lnTo>
                    <a:lnTo>
                      <a:pt x="15" y="45"/>
                    </a:lnTo>
                    <a:lnTo>
                      <a:pt x="23" y="53"/>
                    </a:lnTo>
                    <a:lnTo>
                      <a:pt x="23" y="83"/>
                    </a:lnTo>
                    <a:lnTo>
                      <a:pt x="23" y="23"/>
                    </a:lnTo>
                    <a:lnTo>
                      <a:pt x="23" y="60"/>
                    </a:lnTo>
                    <a:lnTo>
                      <a:pt x="30" y="68"/>
                    </a:lnTo>
                    <a:lnTo>
                      <a:pt x="30" y="83"/>
                    </a:lnTo>
                    <a:lnTo>
                      <a:pt x="30" y="23"/>
                    </a:lnTo>
                    <a:lnTo>
                      <a:pt x="30" y="68"/>
                    </a:lnTo>
                    <a:lnTo>
                      <a:pt x="38" y="60"/>
                    </a:lnTo>
                    <a:lnTo>
                      <a:pt x="38" y="75"/>
                    </a:lnTo>
                    <a:lnTo>
                      <a:pt x="38" y="38"/>
                    </a:lnTo>
                    <a:lnTo>
                      <a:pt x="38" y="53"/>
                    </a:lnTo>
                    <a:lnTo>
                      <a:pt x="45" y="45"/>
                    </a:lnTo>
                    <a:lnTo>
                      <a:pt x="45" y="60"/>
                    </a:lnTo>
                    <a:lnTo>
                      <a:pt x="45" y="45"/>
                    </a:lnTo>
                    <a:lnTo>
                      <a:pt x="45" y="53"/>
                    </a:lnTo>
                    <a:lnTo>
                      <a:pt x="53" y="60"/>
                    </a:lnTo>
                    <a:lnTo>
                      <a:pt x="53" y="68"/>
                    </a:lnTo>
                    <a:lnTo>
                      <a:pt x="53" y="38"/>
                    </a:lnTo>
                    <a:lnTo>
                      <a:pt x="53" y="53"/>
                    </a:lnTo>
                    <a:lnTo>
                      <a:pt x="60" y="60"/>
                    </a:lnTo>
                    <a:lnTo>
                      <a:pt x="60" y="68"/>
                    </a:lnTo>
                    <a:lnTo>
                      <a:pt x="60" y="45"/>
                    </a:lnTo>
                    <a:lnTo>
                      <a:pt x="60" y="53"/>
                    </a:lnTo>
                    <a:lnTo>
                      <a:pt x="68" y="60"/>
                    </a:lnTo>
                    <a:lnTo>
                      <a:pt x="68" y="68"/>
                    </a:lnTo>
                    <a:lnTo>
                      <a:pt x="68" y="45"/>
                    </a:lnTo>
                    <a:lnTo>
                      <a:pt x="68" y="53"/>
                    </a:lnTo>
                    <a:lnTo>
                      <a:pt x="75" y="45"/>
                    </a:lnTo>
                    <a:lnTo>
                      <a:pt x="75" y="83"/>
                    </a:lnTo>
                    <a:lnTo>
                      <a:pt x="75" y="30"/>
                    </a:lnTo>
                    <a:lnTo>
                      <a:pt x="75" y="60"/>
                    </a:lnTo>
                    <a:lnTo>
                      <a:pt x="83" y="53"/>
                    </a:lnTo>
                    <a:lnTo>
                      <a:pt x="83" y="75"/>
                    </a:lnTo>
                    <a:lnTo>
                      <a:pt x="83" y="23"/>
                    </a:lnTo>
                    <a:lnTo>
                      <a:pt x="83" y="53"/>
                    </a:lnTo>
                    <a:lnTo>
                      <a:pt x="90" y="60"/>
                    </a:lnTo>
                    <a:lnTo>
                      <a:pt x="90" y="83"/>
                    </a:lnTo>
                    <a:lnTo>
                      <a:pt x="90" y="23"/>
                    </a:lnTo>
                    <a:lnTo>
                      <a:pt x="90" y="53"/>
                    </a:lnTo>
                    <a:lnTo>
                      <a:pt x="98" y="60"/>
                    </a:lnTo>
                    <a:lnTo>
                      <a:pt x="98" y="83"/>
                    </a:lnTo>
                    <a:lnTo>
                      <a:pt x="98" y="30"/>
                    </a:lnTo>
                    <a:lnTo>
                      <a:pt x="98" y="60"/>
                    </a:lnTo>
                    <a:lnTo>
                      <a:pt x="105" y="53"/>
                    </a:lnTo>
                    <a:lnTo>
                      <a:pt x="105" y="90"/>
                    </a:lnTo>
                    <a:lnTo>
                      <a:pt x="105" y="15"/>
                    </a:lnTo>
                    <a:lnTo>
                      <a:pt x="105" y="53"/>
                    </a:lnTo>
                    <a:lnTo>
                      <a:pt x="113" y="60"/>
                    </a:lnTo>
                    <a:lnTo>
                      <a:pt x="113" y="75"/>
                    </a:lnTo>
                    <a:lnTo>
                      <a:pt x="113" y="38"/>
                    </a:lnTo>
                    <a:lnTo>
                      <a:pt x="113" y="60"/>
                    </a:lnTo>
                    <a:lnTo>
                      <a:pt x="120" y="53"/>
                    </a:lnTo>
                    <a:lnTo>
                      <a:pt x="120" y="68"/>
                    </a:lnTo>
                    <a:lnTo>
                      <a:pt x="120" y="38"/>
                    </a:lnTo>
                    <a:lnTo>
                      <a:pt x="120" y="53"/>
                    </a:lnTo>
                    <a:lnTo>
                      <a:pt x="128" y="60"/>
                    </a:lnTo>
                    <a:lnTo>
                      <a:pt x="128" y="68"/>
                    </a:lnTo>
                    <a:lnTo>
                      <a:pt x="128" y="30"/>
                    </a:lnTo>
                    <a:lnTo>
                      <a:pt x="128" y="53"/>
                    </a:lnTo>
                    <a:lnTo>
                      <a:pt x="135" y="60"/>
                    </a:lnTo>
                    <a:lnTo>
                      <a:pt x="135" y="75"/>
                    </a:lnTo>
                    <a:lnTo>
                      <a:pt x="135" y="45"/>
                    </a:lnTo>
                    <a:lnTo>
                      <a:pt x="135" y="53"/>
                    </a:lnTo>
                    <a:lnTo>
                      <a:pt x="143" y="60"/>
                    </a:lnTo>
                    <a:lnTo>
                      <a:pt x="143" y="68"/>
                    </a:lnTo>
                    <a:lnTo>
                      <a:pt x="143" y="38"/>
                    </a:lnTo>
                    <a:lnTo>
                      <a:pt x="143" y="53"/>
                    </a:lnTo>
                    <a:lnTo>
                      <a:pt x="150" y="60"/>
                    </a:lnTo>
                    <a:lnTo>
                      <a:pt x="150" y="68"/>
                    </a:lnTo>
                    <a:lnTo>
                      <a:pt x="150" y="38"/>
                    </a:lnTo>
                    <a:lnTo>
                      <a:pt x="150" y="53"/>
                    </a:lnTo>
                    <a:lnTo>
                      <a:pt x="158" y="60"/>
                    </a:lnTo>
                    <a:lnTo>
                      <a:pt x="158" y="68"/>
                    </a:lnTo>
                    <a:lnTo>
                      <a:pt x="158" y="30"/>
                    </a:lnTo>
                    <a:lnTo>
                      <a:pt x="158" y="60"/>
                    </a:lnTo>
                    <a:lnTo>
                      <a:pt x="165" y="53"/>
                    </a:lnTo>
                    <a:lnTo>
                      <a:pt x="165" y="68"/>
                    </a:lnTo>
                    <a:lnTo>
                      <a:pt x="165" y="38"/>
                    </a:lnTo>
                    <a:lnTo>
                      <a:pt x="165" y="45"/>
                    </a:lnTo>
                    <a:lnTo>
                      <a:pt x="173" y="53"/>
                    </a:lnTo>
                    <a:lnTo>
                      <a:pt x="173" y="98"/>
                    </a:lnTo>
                    <a:lnTo>
                      <a:pt x="173" y="15"/>
                    </a:lnTo>
                    <a:lnTo>
                      <a:pt x="173" y="53"/>
                    </a:lnTo>
                    <a:lnTo>
                      <a:pt x="180" y="60"/>
                    </a:lnTo>
                    <a:lnTo>
                      <a:pt x="180" y="75"/>
                    </a:lnTo>
                    <a:lnTo>
                      <a:pt x="180" y="30"/>
                    </a:lnTo>
                    <a:lnTo>
                      <a:pt x="180" y="53"/>
                    </a:lnTo>
                    <a:lnTo>
                      <a:pt x="188" y="45"/>
                    </a:lnTo>
                    <a:lnTo>
                      <a:pt x="188" y="75"/>
                    </a:lnTo>
                    <a:lnTo>
                      <a:pt x="188" y="30"/>
                    </a:lnTo>
                    <a:lnTo>
                      <a:pt x="195" y="38"/>
                    </a:lnTo>
                    <a:lnTo>
                      <a:pt x="195" y="83"/>
                    </a:lnTo>
                    <a:lnTo>
                      <a:pt x="195" y="23"/>
                    </a:lnTo>
                    <a:lnTo>
                      <a:pt x="195" y="53"/>
                    </a:lnTo>
                    <a:lnTo>
                      <a:pt x="203" y="60"/>
                    </a:lnTo>
                    <a:lnTo>
                      <a:pt x="203" y="68"/>
                    </a:lnTo>
                    <a:lnTo>
                      <a:pt x="203" y="38"/>
                    </a:lnTo>
                    <a:lnTo>
                      <a:pt x="203" y="60"/>
                    </a:lnTo>
                    <a:lnTo>
                      <a:pt x="210" y="53"/>
                    </a:lnTo>
                    <a:lnTo>
                      <a:pt x="210" y="68"/>
                    </a:lnTo>
                    <a:lnTo>
                      <a:pt x="210" y="38"/>
                    </a:lnTo>
                    <a:lnTo>
                      <a:pt x="210" y="60"/>
                    </a:lnTo>
                    <a:lnTo>
                      <a:pt x="218" y="53"/>
                    </a:lnTo>
                    <a:lnTo>
                      <a:pt x="218" y="68"/>
                    </a:lnTo>
                    <a:lnTo>
                      <a:pt x="218" y="38"/>
                    </a:lnTo>
                    <a:lnTo>
                      <a:pt x="218" y="53"/>
                    </a:lnTo>
                    <a:lnTo>
                      <a:pt x="225" y="45"/>
                    </a:lnTo>
                    <a:lnTo>
                      <a:pt x="225" y="75"/>
                    </a:lnTo>
                    <a:lnTo>
                      <a:pt x="225" y="38"/>
                    </a:lnTo>
                    <a:lnTo>
                      <a:pt x="225" y="53"/>
                    </a:lnTo>
                    <a:lnTo>
                      <a:pt x="233" y="60"/>
                    </a:lnTo>
                    <a:lnTo>
                      <a:pt x="233" y="68"/>
                    </a:lnTo>
                    <a:lnTo>
                      <a:pt x="233" y="30"/>
                    </a:lnTo>
                    <a:lnTo>
                      <a:pt x="233" y="60"/>
                    </a:lnTo>
                    <a:lnTo>
                      <a:pt x="240"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6" name="Freeform 182"/>
              <p:cNvSpPr>
                <a:spLocks/>
              </p:cNvSpPr>
              <p:nvPr/>
            </p:nvSpPr>
            <p:spPr bwMode="auto">
              <a:xfrm>
                <a:off x="1131" y="3747"/>
                <a:ext cx="161" cy="98"/>
              </a:xfrm>
              <a:custGeom>
                <a:avLst/>
                <a:gdLst>
                  <a:gd name="T0" fmla="*/ 0 w 240"/>
                  <a:gd name="T1" fmla="*/ 23 h 98"/>
                  <a:gd name="T2" fmla="*/ 8 w 240"/>
                  <a:gd name="T3" fmla="*/ 60 h 98"/>
                  <a:gd name="T4" fmla="*/ 15 w 240"/>
                  <a:gd name="T5" fmla="*/ 30 h 98"/>
                  <a:gd name="T6" fmla="*/ 15 w 240"/>
                  <a:gd name="T7" fmla="*/ 38 h 98"/>
                  <a:gd name="T8" fmla="*/ 23 w 240"/>
                  <a:gd name="T9" fmla="*/ 8 h 98"/>
                  <a:gd name="T10" fmla="*/ 30 w 240"/>
                  <a:gd name="T11" fmla="*/ 53 h 98"/>
                  <a:gd name="T12" fmla="*/ 38 w 240"/>
                  <a:gd name="T13" fmla="*/ 45 h 98"/>
                  <a:gd name="T14" fmla="*/ 38 w 240"/>
                  <a:gd name="T15" fmla="*/ 38 h 98"/>
                  <a:gd name="T16" fmla="*/ 45 w 240"/>
                  <a:gd name="T17" fmla="*/ 15 h 98"/>
                  <a:gd name="T18" fmla="*/ 53 w 240"/>
                  <a:gd name="T19" fmla="*/ 60 h 98"/>
                  <a:gd name="T20" fmla="*/ 60 w 240"/>
                  <a:gd name="T21" fmla="*/ 45 h 98"/>
                  <a:gd name="T22" fmla="*/ 60 w 240"/>
                  <a:gd name="T23" fmla="*/ 30 h 98"/>
                  <a:gd name="T24" fmla="*/ 68 w 240"/>
                  <a:gd name="T25" fmla="*/ 15 h 98"/>
                  <a:gd name="T26" fmla="*/ 75 w 240"/>
                  <a:gd name="T27" fmla="*/ 60 h 98"/>
                  <a:gd name="T28" fmla="*/ 83 w 240"/>
                  <a:gd name="T29" fmla="*/ 45 h 98"/>
                  <a:gd name="T30" fmla="*/ 83 w 240"/>
                  <a:gd name="T31" fmla="*/ 38 h 98"/>
                  <a:gd name="T32" fmla="*/ 90 w 240"/>
                  <a:gd name="T33" fmla="*/ 0 h 98"/>
                  <a:gd name="T34" fmla="*/ 98 w 240"/>
                  <a:gd name="T35" fmla="*/ 75 h 98"/>
                  <a:gd name="T36" fmla="*/ 105 w 240"/>
                  <a:gd name="T37" fmla="*/ 45 h 98"/>
                  <a:gd name="T38" fmla="*/ 105 w 240"/>
                  <a:gd name="T39" fmla="*/ 38 h 98"/>
                  <a:gd name="T40" fmla="*/ 113 w 240"/>
                  <a:gd name="T41" fmla="*/ 8 h 98"/>
                  <a:gd name="T42" fmla="*/ 120 w 240"/>
                  <a:gd name="T43" fmla="*/ 60 h 98"/>
                  <a:gd name="T44" fmla="*/ 128 w 240"/>
                  <a:gd name="T45" fmla="*/ 38 h 98"/>
                  <a:gd name="T46" fmla="*/ 128 w 240"/>
                  <a:gd name="T47" fmla="*/ 45 h 98"/>
                  <a:gd name="T48" fmla="*/ 135 w 240"/>
                  <a:gd name="T49" fmla="*/ 23 h 98"/>
                  <a:gd name="T50" fmla="*/ 143 w 240"/>
                  <a:gd name="T51" fmla="*/ 60 h 98"/>
                  <a:gd name="T52" fmla="*/ 150 w 240"/>
                  <a:gd name="T53" fmla="*/ 45 h 98"/>
                  <a:gd name="T54" fmla="*/ 150 w 240"/>
                  <a:gd name="T55" fmla="*/ 45 h 98"/>
                  <a:gd name="T56" fmla="*/ 158 w 240"/>
                  <a:gd name="T57" fmla="*/ 15 h 98"/>
                  <a:gd name="T58" fmla="*/ 165 w 240"/>
                  <a:gd name="T59" fmla="*/ 30 h 98"/>
                  <a:gd name="T60" fmla="*/ 173 w 240"/>
                  <a:gd name="T61" fmla="*/ 45 h 98"/>
                  <a:gd name="T62" fmla="*/ 180 w 240"/>
                  <a:gd name="T63" fmla="*/ 45 h 98"/>
                  <a:gd name="T64" fmla="*/ 180 w 240"/>
                  <a:gd name="T65" fmla="*/ 30 h 98"/>
                  <a:gd name="T66" fmla="*/ 188 w 240"/>
                  <a:gd name="T67" fmla="*/ 23 h 98"/>
                  <a:gd name="T68" fmla="*/ 195 w 240"/>
                  <a:gd name="T69" fmla="*/ 45 h 98"/>
                  <a:gd name="T70" fmla="*/ 203 w 240"/>
                  <a:gd name="T71" fmla="*/ 45 h 98"/>
                  <a:gd name="T72" fmla="*/ 203 w 240"/>
                  <a:gd name="T73" fmla="*/ 38 h 98"/>
                  <a:gd name="T74" fmla="*/ 210 w 240"/>
                  <a:gd name="T75" fmla="*/ 38 h 98"/>
                  <a:gd name="T76" fmla="*/ 218 w 240"/>
                  <a:gd name="T77" fmla="*/ 45 h 98"/>
                  <a:gd name="T78" fmla="*/ 225 w 240"/>
                  <a:gd name="T79" fmla="*/ 45 h 98"/>
                  <a:gd name="T80" fmla="*/ 225 w 240"/>
                  <a:gd name="T81" fmla="*/ 38 h 98"/>
                  <a:gd name="T82" fmla="*/ 233 w 240"/>
                  <a:gd name="T83"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53"/>
                    </a:moveTo>
                    <a:lnTo>
                      <a:pt x="0" y="53"/>
                    </a:lnTo>
                    <a:lnTo>
                      <a:pt x="0" y="23"/>
                    </a:lnTo>
                    <a:lnTo>
                      <a:pt x="0" y="30"/>
                    </a:lnTo>
                    <a:lnTo>
                      <a:pt x="8" y="38"/>
                    </a:lnTo>
                    <a:lnTo>
                      <a:pt x="8" y="60"/>
                    </a:lnTo>
                    <a:lnTo>
                      <a:pt x="8" y="8"/>
                    </a:lnTo>
                    <a:lnTo>
                      <a:pt x="8" y="38"/>
                    </a:lnTo>
                    <a:lnTo>
                      <a:pt x="15" y="30"/>
                    </a:lnTo>
                    <a:lnTo>
                      <a:pt x="15" y="60"/>
                    </a:lnTo>
                    <a:lnTo>
                      <a:pt x="15" y="8"/>
                    </a:lnTo>
                    <a:lnTo>
                      <a:pt x="15" y="38"/>
                    </a:lnTo>
                    <a:lnTo>
                      <a:pt x="23" y="45"/>
                    </a:lnTo>
                    <a:lnTo>
                      <a:pt x="23" y="68"/>
                    </a:lnTo>
                    <a:lnTo>
                      <a:pt x="23" y="8"/>
                    </a:lnTo>
                    <a:lnTo>
                      <a:pt x="23" y="30"/>
                    </a:lnTo>
                    <a:lnTo>
                      <a:pt x="30" y="38"/>
                    </a:lnTo>
                    <a:lnTo>
                      <a:pt x="30" y="53"/>
                    </a:lnTo>
                    <a:lnTo>
                      <a:pt x="30" y="15"/>
                    </a:lnTo>
                    <a:lnTo>
                      <a:pt x="30" y="53"/>
                    </a:lnTo>
                    <a:lnTo>
                      <a:pt x="38" y="45"/>
                    </a:lnTo>
                    <a:lnTo>
                      <a:pt x="38" y="60"/>
                    </a:lnTo>
                    <a:lnTo>
                      <a:pt x="38" y="23"/>
                    </a:lnTo>
                    <a:lnTo>
                      <a:pt x="38" y="38"/>
                    </a:lnTo>
                    <a:lnTo>
                      <a:pt x="45" y="45"/>
                    </a:lnTo>
                    <a:lnTo>
                      <a:pt x="45" y="60"/>
                    </a:lnTo>
                    <a:lnTo>
                      <a:pt x="45" y="15"/>
                    </a:lnTo>
                    <a:lnTo>
                      <a:pt x="45" y="23"/>
                    </a:lnTo>
                    <a:lnTo>
                      <a:pt x="53" y="30"/>
                    </a:lnTo>
                    <a:lnTo>
                      <a:pt x="53" y="60"/>
                    </a:lnTo>
                    <a:lnTo>
                      <a:pt x="53" y="23"/>
                    </a:lnTo>
                    <a:lnTo>
                      <a:pt x="53" y="38"/>
                    </a:lnTo>
                    <a:lnTo>
                      <a:pt x="60" y="45"/>
                    </a:lnTo>
                    <a:lnTo>
                      <a:pt x="60" y="60"/>
                    </a:lnTo>
                    <a:lnTo>
                      <a:pt x="60" y="15"/>
                    </a:lnTo>
                    <a:lnTo>
                      <a:pt x="60" y="30"/>
                    </a:lnTo>
                    <a:lnTo>
                      <a:pt x="68" y="38"/>
                    </a:lnTo>
                    <a:lnTo>
                      <a:pt x="68" y="60"/>
                    </a:lnTo>
                    <a:lnTo>
                      <a:pt x="68" y="15"/>
                    </a:lnTo>
                    <a:lnTo>
                      <a:pt x="68" y="38"/>
                    </a:lnTo>
                    <a:lnTo>
                      <a:pt x="75" y="45"/>
                    </a:lnTo>
                    <a:lnTo>
                      <a:pt x="75" y="60"/>
                    </a:lnTo>
                    <a:lnTo>
                      <a:pt x="75" y="8"/>
                    </a:lnTo>
                    <a:lnTo>
                      <a:pt x="75" y="38"/>
                    </a:lnTo>
                    <a:lnTo>
                      <a:pt x="83" y="45"/>
                    </a:lnTo>
                    <a:lnTo>
                      <a:pt x="83" y="75"/>
                    </a:lnTo>
                    <a:lnTo>
                      <a:pt x="83" y="8"/>
                    </a:lnTo>
                    <a:lnTo>
                      <a:pt x="83" y="38"/>
                    </a:lnTo>
                    <a:lnTo>
                      <a:pt x="90" y="45"/>
                    </a:lnTo>
                    <a:lnTo>
                      <a:pt x="90" y="60"/>
                    </a:lnTo>
                    <a:lnTo>
                      <a:pt x="90" y="0"/>
                    </a:lnTo>
                    <a:lnTo>
                      <a:pt x="90" y="38"/>
                    </a:lnTo>
                    <a:lnTo>
                      <a:pt x="98" y="45"/>
                    </a:lnTo>
                    <a:lnTo>
                      <a:pt x="98" y="75"/>
                    </a:lnTo>
                    <a:lnTo>
                      <a:pt x="98" y="0"/>
                    </a:lnTo>
                    <a:lnTo>
                      <a:pt x="98" y="53"/>
                    </a:lnTo>
                    <a:lnTo>
                      <a:pt x="105" y="45"/>
                    </a:lnTo>
                    <a:lnTo>
                      <a:pt x="105" y="60"/>
                    </a:lnTo>
                    <a:lnTo>
                      <a:pt x="105" y="15"/>
                    </a:lnTo>
                    <a:lnTo>
                      <a:pt x="105" y="38"/>
                    </a:lnTo>
                    <a:lnTo>
                      <a:pt x="113" y="45"/>
                    </a:lnTo>
                    <a:lnTo>
                      <a:pt x="113" y="90"/>
                    </a:lnTo>
                    <a:lnTo>
                      <a:pt x="113" y="8"/>
                    </a:lnTo>
                    <a:lnTo>
                      <a:pt x="113" y="30"/>
                    </a:lnTo>
                    <a:lnTo>
                      <a:pt x="120" y="38"/>
                    </a:lnTo>
                    <a:lnTo>
                      <a:pt x="120" y="60"/>
                    </a:lnTo>
                    <a:lnTo>
                      <a:pt x="120" y="0"/>
                    </a:lnTo>
                    <a:lnTo>
                      <a:pt x="120" y="45"/>
                    </a:lnTo>
                    <a:lnTo>
                      <a:pt x="128" y="38"/>
                    </a:lnTo>
                    <a:lnTo>
                      <a:pt x="128" y="98"/>
                    </a:lnTo>
                    <a:lnTo>
                      <a:pt x="128" y="8"/>
                    </a:lnTo>
                    <a:lnTo>
                      <a:pt x="128" y="45"/>
                    </a:lnTo>
                    <a:lnTo>
                      <a:pt x="135" y="38"/>
                    </a:lnTo>
                    <a:lnTo>
                      <a:pt x="135" y="53"/>
                    </a:lnTo>
                    <a:lnTo>
                      <a:pt x="135" y="23"/>
                    </a:lnTo>
                    <a:lnTo>
                      <a:pt x="135" y="30"/>
                    </a:lnTo>
                    <a:lnTo>
                      <a:pt x="143" y="38"/>
                    </a:lnTo>
                    <a:lnTo>
                      <a:pt x="143" y="60"/>
                    </a:lnTo>
                    <a:lnTo>
                      <a:pt x="143" y="8"/>
                    </a:lnTo>
                    <a:lnTo>
                      <a:pt x="143" y="38"/>
                    </a:lnTo>
                    <a:lnTo>
                      <a:pt x="150" y="45"/>
                    </a:lnTo>
                    <a:lnTo>
                      <a:pt x="150" y="60"/>
                    </a:lnTo>
                    <a:lnTo>
                      <a:pt x="150" y="23"/>
                    </a:lnTo>
                    <a:lnTo>
                      <a:pt x="150" y="45"/>
                    </a:lnTo>
                    <a:lnTo>
                      <a:pt x="158" y="53"/>
                    </a:lnTo>
                    <a:lnTo>
                      <a:pt x="158" y="60"/>
                    </a:lnTo>
                    <a:lnTo>
                      <a:pt x="158" y="15"/>
                    </a:lnTo>
                    <a:lnTo>
                      <a:pt x="158" y="30"/>
                    </a:lnTo>
                    <a:lnTo>
                      <a:pt x="165" y="38"/>
                    </a:lnTo>
                    <a:lnTo>
                      <a:pt x="165" y="30"/>
                    </a:lnTo>
                    <a:lnTo>
                      <a:pt x="165" y="45"/>
                    </a:lnTo>
                    <a:lnTo>
                      <a:pt x="173" y="38"/>
                    </a:lnTo>
                    <a:lnTo>
                      <a:pt x="173" y="45"/>
                    </a:lnTo>
                    <a:lnTo>
                      <a:pt x="173" y="23"/>
                    </a:lnTo>
                    <a:lnTo>
                      <a:pt x="173" y="38"/>
                    </a:lnTo>
                    <a:lnTo>
                      <a:pt x="180" y="45"/>
                    </a:lnTo>
                    <a:lnTo>
                      <a:pt x="180" y="53"/>
                    </a:lnTo>
                    <a:lnTo>
                      <a:pt x="180" y="30"/>
                    </a:lnTo>
                    <a:lnTo>
                      <a:pt x="180" y="30"/>
                    </a:lnTo>
                    <a:lnTo>
                      <a:pt x="188" y="38"/>
                    </a:lnTo>
                    <a:lnTo>
                      <a:pt x="188" y="53"/>
                    </a:lnTo>
                    <a:lnTo>
                      <a:pt x="188" y="23"/>
                    </a:lnTo>
                    <a:lnTo>
                      <a:pt x="188" y="45"/>
                    </a:lnTo>
                    <a:lnTo>
                      <a:pt x="195" y="38"/>
                    </a:lnTo>
                    <a:lnTo>
                      <a:pt x="195" y="45"/>
                    </a:lnTo>
                    <a:lnTo>
                      <a:pt x="195" y="30"/>
                    </a:lnTo>
                    <a:lnTo>
                      <a:pt x="195" y="38"/>
                    </a:lnTo>
                    <a:lnTo>
                      <a:pt x="203" y="45"/>
                    </a:lnTo>
                    <a:lnTo>
                      <a:pt x="203" y="53"/>
                    </a:lnTo>
                    <a:lnTo>
                      <a:pt x="203" y="30"/>
                    </a:lnTo>
                    <a:lnTo>
                      <a:pt x="203" y="38"/>
                    </a:lnTo>
                    <a:lnTo>
                      <a:pt x="210" y="45"/>
                    </a:lnTo>
                    <a:lnTo>
                      <a:pt x="210" y="45"/>
                    </a:lnTo>
                    <a:lnTo>
                      <a:pt x="210" y="38"/>
                    </a:lnTo>
                    <a:lnTo>
                      <a:pt x="210" y="38"/>
                    </a:lnTo>
                    <a:lnTo>
                      <a:pt x="218" y="45"/>
                    </a:lnTo>
                    <a:lnTo>
                      <a:pt x="218" y="45"/>
                    </a:lnTo>
                    <a:lnTo>
                      <a:pt x="218" y="23"/>
                    </a:lnTo>
                    <a:lnTo>
                      <a:pt x="218" y="38"/>
                    </a:lnTo>
                    <a:lnTo>
                      <a:pt x="225" y="45"/>
                    </a:lnTo>
                    <a:lnTo>
                      <a:pt x="225" y="53"/>
                    </a:lnTo>
                    <a:lnTo>
                      <a:pt x="225" y="30"/>
                    </a:lnTo>
                    <a:lnTo>
                      <a:pt x="225" y="38"/>
                    </a:lnTo>
                    <a:lnTo>
                      <a:pt x="233" y="45"/>
                    </a:lnTo>
                    <a:lnTo>
                      <a:pt x="233" y="45"/>
                    </a:lnTo>
                    <a:lnTo>
                      <a:pt x="233" y="38"/>
                    </a:lnTo>
                    <a:lnTo>
                      <a:pt x="233" y="3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7" name="Freeform 183"/>
              <p:cNvSpPr>
                <a:spLocks/>
              </p:cNvSpPr>
              <p:nvPr/>
            </p:nvSpPr>
            <p:spPr bwMode="auto">
              <a:xfrm>
                <a:off x="1292" y="3770"/>
                <a:ext cx="171" cy="45"/>
              </a:xfrm>
              <a:custGeom>
                <a:avLst/>
                <a:gdLst>
                  <a:gd name="T0" fmla="*/ 0 w 255"/>
                  <a:gd name="T1" fmla="*/ 15 h 45"/>
                  <a:gd name="T2" fmla="*/ 8 w 255"/>
                  <a:gd name="T3" fmla="*/ 22 h 45"/>
                  <a:gd name="T4" fmla="*/ 15 w 255"/>
                  <a:gd name="T5" fmla="*/ 22 h 45"/>
                  <a:gd name="T6" fmla="*/ 23 w 255"/>
                  <a:gd name="T7" fmla="*/ 22 h 45"/>
                  <a:gd name="T8" fmla="*/ 30 w 255"/>
                  <a:gd name="T9" fmla="*/ 22 h 45"/>
                  <a:gd name="T10" fmla="*/ 30 w 255"/>
                  <a:gd name="T11" fmla="*/ 15 h 45"/>
                  <a:gd name="T12" fmla="*/ 38 w 255"/>
                  <a:gd name="T13" fmla="*/ 15 h 45"/>
                  <a:gd name="T14" fmla="*/ 45 w 255"/>
                  <a:gd name="T15" fmla="*/ 22 h 45"/>
                  <a:gd name="T16" fmla="*/ 53 w 255"/>
                  <a:gd name="T17" fmla="*/ 22 h 45"/>
                  <a:gd name="T18" fmla="*/ 60 w 255"/>
                  <a:gd name="T19" fmla="*/ 22 h 45"/>
                  <a:gd name="T20" fmla="*/ 60 w 255"/>
                  <a:gd name="T21" fmla="*/ 15 h 45"/>
                  <a:gd name="T22" fmla="*/ 68 w 255"/>
                  <a:gd name="T23" fmla="*/ 15 h 45"/>
                  <a:gd name="T24" fmla="*/ 75 w 255"/>
                  <a:gd name="T25" fmla="*/ 22 h 45"/>
                  <a:gd name="T26" fmla="*/ 83 w 255"/>
                  <a:gd name="T27" fmla="*/ 22 h 45"/>
                  <a:gd name="T28" fmla="*/ 83 w 255"/>
                  <a:gd name="T29" fmla="*/ 15 h 45"/>
                  <a:gd name="T30" fmla="*/ 90 w 255"/>
                  <a:gd name="T31" fmla="*/ 15 h 45"/>
                  <a:gd name="T32" fmla="*/ 98 w 255"/>
                  <a:gd name="T33" fmla="*/ 15 h 45"/>
                  <a:gd name="T34" fmla="*/ 105 w 255"/>
                  <a:gd name="T35" fmla="*/ 22 h 45"/>
                  <a:gd name="T36" fmla="*/ 113 w 255"/>
                  <a:gd name="T37" fmla="*/ 22 h 45"/>
                  <a:gd name="T38" fmla="*/ 113 w 255"/>
                  <a:gd name="T39" fmla="*/ 15 h 45"/>
                  <a:gd name="T40" fmla="*/ 120 w 255"/>
                  <a:gd name="T41" fmla="*/ 15 h 45"/>
                  <a:gd name="T42" fmla="*/ 128 w 255"/>
                  <a:gd name="T43" fmla="*/ 22 h 45"/>
                  <a:gd name="T44" fmla="*/ 135 w 255"/>
                  <a:gd name="T45" fmla="*/ 22 h 45"/>
                  <a:gd name="T46" fmla="*/ 135 w 255"/>
                  <a:gd name="T47" fmla="*/ 15 h 45"/>
                  <a:gd name="T48" fmla="*/ 143 w 255"/>
                  <a:gd name="T49" fmla="*/ 15 h 45"/>
                  <a:gd name="T50" fmla="*/ 150 w 255"/>
                  <a:gd name="T51" fmla="*/ 15 h 45"/>
                  <a:gd name="T52" fmla="*/ 158 w 255"/>
                  <a:gd name="T53" fmla="*/ 22 h 45"/>
                  <a:gd name="T54" fmla="*/ 165 w 255"/>
                  <a:gd name="T55" fmla="*/ 22 h 45"/>
                  <a:gd name="T56" fmla="*/ 165 w 255"/>
                  <a:gd name="T57" fmla="*/ 15 h 45"/>
                  <a:gd name="T58" fmla="*/ 173 w 255"/>
                  <a:gd name="T59" fmla="*/ 15 h 45"/>
                  <a:gd name="T60" fmla="*/ 180 w 255"/>
                  <a:gd name="T61" fmla="*/ 15 h 45"/>
                  <a:gd name="T62" fmla="*/ 188 w 255"/>
                  <a:gd name="T63" fmla="*/ 15 h 45"/>
                  <a:gd name="T64" fmla="*/ 195 w 255"/>
                  <a:gd name="T65" fmla="*/ 22 h 45"/>
                  <a:gd name="T66" fmla="*/ 203 w 255"/>
                  <a:gd name="T67" fmla="*/ 22 h 45"/>
                  <a:gd name="T68" fmla="*/ 203 w 255"/>
                  <a:gd name="T69" fmla="*/ 15 h 45"/>
                  <a:gd name="T70" fmla="*/ 210 w 255"/>
                  <a:gd name="T71" fmla="*/ 15 h 45"/>
                  <a:gd name="T72" fmla="*/ 218 w 255"/>
                  <a:gd name="T73" fmla="*/ 22 h 45"/>
                  <a:gd name="T74" fmla="*/ 225 w 255"/>
                  <a:gd name="T75" fmla="*/ 22 h 45"/>
                  <a:gd name="T76" fmla="*/ 225 w 255"/>
                  <a:gd name="T77" fmla="*/ 15 h 45"/>
                  <a:gd name="T78" fmla="*/ 233 w 255"/>
                  <a:gd name="T79" fmla="*/ 15 h 45"/>
                  <a:gd name="T80" fmla="*/ 240 w 255"/>
                  <a:gd name="T81" fmla="*/ 15 h 45"/>
                  <a:gd name="T82" fmla="*/ 248 w 255"/>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22"/>
                    </a:moveTo>
                    <a:lnTo>
                      <a:pt x="0" y="22"/>
                    </a:lnTo>
                    <a:lnTo>
                      <a:pt x="0" y="15"/>
                    </a:lnTo>
                    <a:lnTo>
                      <a:pt x="0" y="15"/>
                    </a:lnTo>
                    <a:lnTo>
                      <a:pt x="8" y="22"/>
                    </a:lnTo>
                    <a:lnTo>
                      <a:pt x="8" y="22"/>
                    </a:lnTo>
                    <a:lnTo>
                      <a:pt x="8" y="15"/>
                    </a:lnTo>
                    <a:lnTo>
                      <a:pt x="15" y="22"/>
                    </a:lnTo>
                    <a:lnTo>
                      <a:pt x="15" y="22"/>
                    </a:lnTo>
                    <a:lnTo>
                      <a:pt x="15" y="15"/>
                    </a:lnTo>
                    <a:lnTo>
                      <a:pt x="15" y="15"/>
                    </a:lnTo>
                    <a:lnTo>
                      <a:pt x="23" y="22"/>
                    </a:lnTo>
                    <a:lnTo>
                      <a:pt x="23" y="22"/>
                    </a:lnTo>
                    <a:lnTo>
                      <a:pt x="23" y="15"/>
                    </a:lnTo>
                    <a:lnTo>
                      <a:pt x="30" y="22"/>
                    </a:lnTo>
                    <a:lnTo>
                      <a:pt x="30" y="22"/>
                    </a:lnTo>
                    <a:lnTo>
                      <a:pt x="30" y="15"/>
                    </a:lnTo>
                    <a:lnTo>
                      <a:pt x="30" y="15"/>
                    </a:lnTo>
                    <a:lnTo>
                      <a:pt x="38" y="22"/>
                    </a:lnTo>
                    <a:lnTo>
                      <a:pt x="38" y="22"/>
                    </a:lnTo>
                    <a:lnTo>
                      <a:pt x="38" y="15"/>
                    </a:lnTo>
                    <a:lnTo>
                      <a:pt x="38" y="15"/>
                    </a:lnTo>
                    <a:lnTo>
                      <a:pt x="45" y="22"/>
                    </a:lnTo>
                    <a:lnTo>
                      <a:pt x="45" y="22"/>
                    </a:lnTo>
                    <a:lnTo>
                      <a:pt x="45" y="15"/>
                    </a:lnTo>
                    <a:lnTo>
                      <a:pt x="45" y="15"/>
                    </a:lnTo>
                    <a:lnTo>
                      <a:pt x="53" y="22"/>
                    </a:lnTo>
                    <a:lnTo>
                      <a:pt x="53" y="15"/>
                    </a:lnTo>
                    <a:lnTo>
                      <a:pt x="53" y="15"/>
                    </a:lnTo>
                    <a:lnTo>
                      <a:pt x="60" y="22"/>
                    </a:lnTo>
                    <a:lnTo>
                      <a:pt x="60" y="22"/>
                    </a:lnTo>
                    <a:lnTo>
                      <a:pt x="60" y="15"/>
                    </a:lnTo>
                    <a:lnTo>
                      <a:pt x="60" y="15"/>
                    </a:lnTo>
                    <a:lnTo>
                      <a:pt x="68" y="22"/>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15"/>
                    </a:lnTo>
                    <a:lnTo>
                      <a:pt x="90" y="15"/>
                    </a:lnTo>
                    <a:lnTo>
                      <a:pt x="98" y="22"/>
                    </a:lnTo>
                    <a:lnTo>
                      <a:pt x="98" y="22"/>
                    </a:lnTo>
                    <a:lnTo>
                      <a:pt x="98" y="15"/>
                    </a:lnTo>
                    <a:lnTo>
                      <a:pt x="98" y="15"/>
                    </a:lnTo>
                    <a:lnTo>
                      <a:pt x="105" y="22"/>
                    </a:lnTo>
                    <a:lnTo>
                      <a:pt x="105" y="22"/>
                    </a:lnTo>
                    <a:lnTo>
                      <a:pt x="105" y="15"/>
                    </a:lnTo>
                    <a:lnTo>
                      <a:pt x="105" y="15"/>
                    </a:lnTo>
                    <a:lnTo>
                      <a:pt x="113" y="22"/>
                    </a:lnTo>
                    <a:lnTo>
                      <a:pt x="113" y="45"/>
                    </a:lnTo>
                    <a:lnTo>
                      <a:pt x="113" y="0"/>
                    </a:lnTo>
                    <a:lnTo>
                      <a:pt x="113" y="15"/>
                    </a:lnTo>
                    <a:lnTo>
                      <a:pt x="120" y="22"/>
                    </a:lnTo>
                    <a:lnTo>
                      <a:pt x="120" y="22"/>
                    </a:lnTo>
                    <a:lnTo>
                      <a:pt x="120" y="15"/>
                    </a:lnTo>
                    <a:lnTo>
                      <a:pt x="120" y="15"/>
                    </a:lnTo>
                    <a:lnTo>
                      <a:pt x="128" y="22"/>
                    </a:lnTo>
                    <a:lnTo>
                      <a:pt x="128" y="22"/>
                    </a:lnTo>
                    <a:lnTo>
                      <a:pt x="128" y="15"/>
                    </a:lnTo>
                    <a:lnTo>
                      <a:pt x="128" y="15"/>
                    </a:lnTo>
                    <a:lnTo>
                      <a:pt x="135" y="22"/>
                    </a:lnTo>
                    <a:lnTo>
                      <a:pt x="135" y="22"/>
                    </a:lnTo>
                    <a:lnTo>
                      <a:pt x="135" y="15"/>
                    </a:lnTo>
                    <a:lnTo>
                      <a:pt x="135" y="15"/>
                    </a:lnTo>
                    <a:lnTo>
                      <a:pt x="143" y="22"/>
                    </a:lnTo>
                    <a:lnTo>
                      <a:pt x="143" y="22"/>
                    </a:lnTo>
                    <a:lnTo>
                      <a:pt x="143" y="15"/>
                    </a:lnTo>
                    <a:lnTo>
                      <a:pt x="143" y="15"/>
                    </a:lnTo>
                    <a:lnTo>
                      <a:pt x="150" y="22"/>
                    </a:lnTo>
                    <a:lnTo>
                      <a:pt x="150" y="15"/>
                    </a:lnTo>
                    <a:lnTo>
                      <a:pt x="150" y="15"/>
                    </a:lnTo>
                    <a:lnTo>
                      <a:pt x="158" y="22"/>
                    </a:lnTo>
                    <a:lnTo>
                      <a:pt x="158" y="22"/>
                    </a:lnTo>
                    <a:lnTo>
                      <a:pt x="158" y="15"/>
                    </a:lnTo>
                    <a:lnTo>
                      <a:pt x="158" y="15"/>
                    </a:lnTo>
                    <a:lnTo>
                      <a:pt x="165" y="22"/>
                    </a:lnTo>
                    <a:lnTo>
                      <a:pt x="165" y="22"/>
                    </a:lnTo>
                    <a:lnTo>
                      <a:pt x="165" y="15"/>
                    </a:lnTo>
                    <a:lnTo>
                      <a:pt x="165" y="15"/>
                    </a:lnTo>
                    <a:lnTo>
                      <a:pt x="173" y="22"/>
                    </a:lnTo>
                    <a:lnTo>
                      <a:pt x="173" y="15"/>
                    </a:lnTo>
                    <a:lnTo>
                      <a:pt x="173" y="15"/>
                    </a:lnTo>
                    <a:lnTo>
                      <a:pt x="180" y="22"/>
                    </a:lnTo>
                    <a:lnTo>
                      <a:pt x="180" y="22"/>
                    </a:lnTo>
                    <a:lnTo>
                      <a:pt x="180" y="15"/>
                    </a:lnTo>
                    <a:lnTo>
                      <a:pt x="188" y="22"/>
                    </a:lnTo>
                    <a:lnTo>
                      <a:pt x="188" y="22"/>
                    </a:lnTo>
                    <a:lnTo>
                      <a:pt x="188" y="15"/>
                    </a:lnTo>
                    <a:lnTo>
                      <a:pt x="188" y="15"/>
                    </a:lnTo>
                    <a:lnTo>
                      <a:pt x="195" y="22"/>
                    </a:lnTo>
                    <a:lnTo>
                      <a:pt x="195" y="22"/>
                    </a:lnTo>
                    <a:lnTo>
                      <a:pt x="195" y="15"/>
                    </a:lnTo>
                    <a:lnTo>
                      <a:pt x="195" y="15"/>
                    </a:lnTo>
                    <a:lnTo>
                      <a:pt x="203" y="22"/>
                    </a:lnTo>
                    <a:lnTo>
                      <a:pt x="203" y="22"/>
                    </a:lnTo>
                    <a:lnTo>
                      <a:pt x="203" y="15"/>
                    </a:lnTo>
                    <a:lnTo>
                      <a:pt x="203" y="15"/>
                    </a:lnTo>
                    <a:lnTo>
                      <a:pt x="210" y="22"/>
                    </a:lnTo>
                    <a:lnTo>
                      <a:pt x="210" y="22"/>
                    </a:lnTo>
                    <a:lnTo>
                      <a:pt x="210" y="15"/>
                    </a:lnTo>
                    <a:lnTo>
                      <a:pt x="210" y="15"/>
                    </a:lnTo>
                    <a:lnTo>
                      <a:pt x="218" y="22"/>
                    </a:lnTo>
                    <a:lnTo>
                      <a:pt x="218" y="22"/>
                    </a:lnTo>
                    <a:lnTo>
                      <a:pt x="218" y="15"/>
                    </a:lnTo>
                    <a:lnTo>
                      <a:pt x="218" y="15"/>
                    </a:lnTo>
                    <a:lnTo>
                      <a:pt x="225" y="22"/>
                    </a:lnTo>
                    <a:lnTo>
                      <a:pt x="225" y="22"/>
                    </a:lnTo>
                    <a:lnTo>
                      <a:pt x="225" y="15"/>
                    </a:lnTo>
                    <a:lnTo>
                      <a:pt x="225" y="15"/>
                    </a:lnTo>
                    <a:lnTo>
                      <a:pt x="233" y="22"/>
                    </a:lnTo>
                    <a:lnTo>
                      <a:pt x="233" y="22"/>
                    </a:lnTo>
                    <a:lnTo>
                      <a:pt x="233" y="15"/>
                    </a:lnTo>
                    <a:lnTo>
                      <a:pt x="233" y="15"/>
                    </a:lnTo>
                    <a:lnTo>
                      <a:pt x="240" y="22"/>
                    </a:lnTo>
                    <a:lnTo>
                      <a:pt x="240" y="15"/>
                    </a:lnTo>
                    <a:lnTo>
                      <a:pt x="240" y="15"/>
                    </a:lnTo>
                    <a:lnTo>
                      <a:pt x="248" y="22"/>
                    </a:lnTo>
                    <a:lnTo>
                      <a:pt x="248" y="15"/>
                    </a:lnTo>
                    <a:lnTo>
                      <a:pt x="248" y="15"/>
                    </a:lnTo>
                    <a:lnTo>
                      <a:pt x="25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08" name="Freeform 184"/>
              <p:cNvSpPr>
                <a:spLocks/>
              </p:cNvSpPr>
              <p:nvPr/>
            </p:nvSpPr>
            <p:spPr bwMode="auto">
              <a:xfrm>
                <a:off x="1463" y="3740"/>
                <a:ext cx="147" cy="90"/>
              </a:xfrm>
              <a:custGeom>
                <a:avLst/>
                <a:gdLst>
                  <a:gd name="T0" fmla="*/ 0 w 218"/>
                  <a:gd name="T1" fmla="*/ 52 h 90"/>
                  <a:gd name="T2" fmla="*/ 0 w 218"/>
                  <a:gd name="T3" fmla="*/ 52 h 90"/>
                  <a:gd name="T4" fmla="*/ 8 w 218"/>
                  <a:gd name="T5" fmla="*/ 52 h 90"/>
                  <a:gd name="T6" fmla="*/ 15 w 218"/>
                  <a:gd name="T7" fmla="*/ 52 h 90"/>
                  <a:gd name="T8" fmla="*/ 15 w 218"/>
                  <a:gd name="T9" fmla="*/ 45 h 90"/>
                  <a:gd name="T10" fmla="*/ 23 w 218"/>
                  <a:gd name="T11" fmla="*/ 52 h 90"/>
                  <a:gd name="T12" fmla="*/ 23 w 218"/>
                  <a:gd name="T13" fmla="*/ 45 h 90"/>
                  <a:gd name="T14" fmla="*/ 30 w 218"/>
                  <a:gd name="T15" fmla="*/ 45 h 90"/>
                  <a:gd name="T16" fmla="*/ 30 w 218"/>
                  <a:gd name="T17" fmla="*/ 45 h 90"/>
                  <a:gd name="T18" fmla="*/ 38 w 218"/>
                  <a:gd name="T19" fmla="*/ 52 h 90"/>
                  <a:gd name="T20" fmla="*/ 38 w 218"/>
                  <a:gd name="T21" fmla="*/ 45 h 90"/>
                  <a:gd name="T22" fmla="*/ 45 w 218"/>
                  <a:gd name="T23" fmla="*/ 52 h 90"/>
                  <a:gd name="T24" fmla="*/ 45 w 218"/>
                  <a:gd name="T25" fmla="*/ 7 h 90"/>
                  <a:gd name="T26" fmla="*/ 53 w 218"/>
                  <a:gd name="T27" fmla="*/ 45 h 90"/>
                  <a:gd name="T28" fmla="*/ 53 w 218"/>
                  <a:gd name="T29" fmla="*/ 22 h 90"/>
                  <a:gd name="T30" fmla="*/ 60 w 218"/>
                  <a:gd name="T31" fmla="*/ 45 h 90"/>
                  <a:gd name="T32" fmla="*/ 60 w 218"/>
                  <a:gd name="T33" fmla="*/ 30 h 90"/>
                  <a:gd name="T34" fmla="*/ 68 w 218"/>
                  <a:gd name="T35" fmla="*/ 52 h 90"/>
                  <a:gd name="T36" fmla="*/ 68 w 218"/>
                  <a:gd name="T37" fmla="*/ 37 h 90"/>
                  <a:gd name="T38" fmla="*/ 75 w 218"/>
                  <a:gd name="T39" fmla="*/ 67 h 90"/>
                  <a:gd name="T40" fmla="*/ 75 w 218"/>
                  <a:gd name="T41" fmla="*/ 22 h 90"/>
                  <a:gd name="T42" fmla="*/ 83 w 218"/>
                  <a:gd name="T43" fmla="*/ 45 h 90"/>
                  <a:gd name="T44" fmla="*/ 83 w 218"/>
                  <a:gd name="T45" fmla="*/ 7 h 90"/>
                  <a:gd name="T46" fmla="*/ 90 w 218"/>
                  <a:gd name="T47" fmla="*/ 45 h 90"/>
                  <a:gd name="T48" fmla="*/ 90 w 218"/>
                  <a:gd name="T49" fmla="*/ 0 h 90"/>
                  <a:gd name="T50" fmla="*/ 98 w 218"/>
                  <a:gd name="T51" fmla="*/ 45 h 90"/>
                  <a:gd name="T52" fmla="*/ 98 w 218"/>
                  <a:gd name="T53" fmla="*/ 0 h 90"/>
                  <a:gd name="T54" fmla="*/ 105 w 218"/>
                  <a:gd name="T55" fmla="*/ 30 h 90"/>
                  <a:gd name="T56" fmla="*/ 105 w 218"/>
                  <a:gd name="T57" fmla="*/ 22 h 90"/>
                  <a:gd name="T58" fmla="*/ 113 w 218"/>
                  <a:gd name="T59" fmla="*/ 52 h 90"/>
                  <a:gd name="T60" fmla="*/ 113 w 218"/>
                  <a:gd name="T61" fmla="*/ 7 h 90"/>
                  <a:gd name="T62" fmla="*/ 120 w 218"/>
                  <a:gd name="T63" fmla="*/ 45 h 90"/>
                  <a:gd name="T64" fmla="*/ 120 w 218"/>
                  <a:gd name="T65" fmla="*/ 15 h 90"/>
                  <a:gd name="T66" fmla="*/ 128 w 218"/>
                  <a:gd name="T67" fmla="*/ 52 h 90"/>
                  <a:gd name="T68" fmla="*/ 128 w 218"/>
                  <a:gd name="T69" fmla="*/ 22 h 90"/>
                  <a:gd name="T70" fmla="*/ 135 w 218"/>
                  <a:gd name="T71" fmla="*/ 52 h 90"/>
                  <a:gd name="T72" fmla="*/ 135 w 218"/>
                  <a:gd name="T73" fmla="*/ 30 h 90"/>
                  <a:gd name="T74" fmla="*/ 143 w 218"/>
                  <a:gd name="T75" fmla="*/ 37 h 90"/>
                  <a:gd name="T76" fmla="*/ 143 w 218"/>
                  <a:gd name="T77" fmla="*/ 30 h 90"/>
                  <a:gd name="T78" fmla="*/ 150 w 218"/>
                  <a:gd name="T79" fmla="*/ 52 h 90"/>
                  <a:gd name="T80" fmla="*/ 150 w 218"/>
                  <a:gd name="T81" fmla="*/ 37 h 90"/>
                  <a:gd name="T82" fmla="*/ 158 w 218"/>
                  <a:gd name="T83" fmla="*/ 52 h 90"/>
                  <a:gd name="T84" fmla="*/ 158 w 218"/>
                  <a:gd name="T85" fmla="*/ 30 h 90"/>
                  <a:gd name="T86" fmla="*/ 165 w 218"/>
                  <a:gd name="T87" fmla="*/ 52 h 90"/>
                  <a:gd name="T88" fmla="*/ 165 w 218"/>
                  <a:gd name="T89" fmla="*/ 15 h 90"/>
                  <a:gd name="T90" fmla="*/ 173 w 218"/>
                  <a:gd name="T91" fmla="*/ 45 h 90"/>
                  <a:gd name="T92" fmla="*/ 173 w 218"/>
                  <a:gd name="T93" fmla="*/ 22 h 90"/>
                  <a:gd name="T94" fmla="*/ 180 w 218"/>
                  <a:gd name="T95" fmla="*/ 52 h 90"/>
                  <a:gd name="T96" fmla="*/ 180 w 218"/>
                  <a:gd name="T97" fmla="*/ 30 h 90"/>
                  <a:gd name="T98" fmla="*/ 188 w 218"/>
                  <a:gd name="T99" fmla="*/ 60 h 90"/>
                  <a:gd name="T100" fmla="*/ 188 w 218"/>
                  <a:gd name="T101" fmla="*/ 45 h 90"/>
                  <a:gd name="T102" fmla="*/ 195 w 218"/>
                  <a:gd name="T103" fmla="*/ 60 h 90"/>
                  <a:gd name="T104" fmla="*/ 195 w 218"/>
                  <a:gd name="T105" fmla="*/ 45 h 90"/>
                  <a:gd name="T106" fmla="*/ 203 w 218"/>
                  <a:gd name="T107" fmla="*/ 60 h 90"/>
                  <a:gd name="T108" fmla="*/ 203 w 218"/>
                  <a:gd name="T109" fmla="*/ 45 h 90"/>
                  <a:gd name="T110" fmla="*/ 210 w 218"/>
                  <a:gd name="T111" fmla="*/ 60 h 90"/>
                  <a:gd name="T112" fmla="*/ 210 w 218"/>
                  <a:gd name="T113"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8" h="90">
                    <a:moveTo>
                      <a:pt x="0" y="52"/>
                    </a:moveTo>
                    <a:lnTo>
                      <a:pt x="0" y="52"/>
                    </a:lnTo>
                    <a:lnTo>
                      <a:pt x="0" y="45"/>
                    </a:lnTo>
                    <a:lnTo>
                      <a:pt x="0" y="52"/>
                    </a:lnTo>
                    <a:lnTo>
                      <a:pt x="8" y="45"/>
                    </a:lnTo>
                    <a:lnTo>
                      <a:pt x="8" y="52"/>
                    </a:lnTo>
                    <a:lnTo>
                      <a:pt x="8" y="45"/>
                    </a:lnTo>
                    <a:lnTo>
                      <a:pt x="15" y="52"/>
                    </a:lnTo>
                    <a:lnTo>
                      <a:pt x="15" y="52"/>
                    </a:lnTo>
                    <a:lnTo>
                      <a:pt x="15" y="45"/>
                    </a:lnTo>
                    <a:lnTo>
                      <a:pt x="15" y="45"/>
                    </a:lnTo>
                    <a:lnTo>
                      <a:pt x="23" y="52"/>
                    </a:lnTo>
                    <a:lnTo>
                      <a:pt x="23" y="52"/>
                    </a:lnTo>
                    <a:lnTo>
                      <a:pt x="23" y="45"/>
                    </a:lnTo>
                    <a:lnTo>
                      <a:pt x="23" y="52"/>
                    </a:lnTo>
                    <a:lnTo>
                      <a:pt x="30" y="45"/>
                    </a:lnTo>
                    <a:lnTo>
                      <a:pt x="30" y="52"/>
                    </a:lnTo>
                    <a:lnTo>
                      <a:pt x="30" y="45"/>
                    </a:lnTo>
                    <a:lnTo>
                      <a:pt x="30" y="45"/>
                    </a:lnTo>
                    <a:lnTo>
                      <a:pt x="38" y="52"/>
                    </a:lnTo>
                    <a:lnTo>
                      <a:pt x="38" y="52"/>
                    </a:lnTo>
                    <a:lnTo>
                      <a:pt x="38" y="45"/>
                    </a:lnTo>
                    <a:lnTo>
                      <a:pt x="38" y="45"/>
                    </a:lnTo>
                    <a:lnTo>
                      <a:pt x="45" y="52"/>
                    </a:lnTo>
                    <a:lnTo>
                      <a:pt x="45" y="67"/>
                    </a:lnTo>
                    <a:lnTo>
                      <a:pt x="45" y="7"/>
                    </a:lnTo>
                    <a:lnTo>
                      <a:pt x="45" y="52"/>
                    </a:lnTo>
                    <a:lnTo>
                      <a:pt x="53" y="45"/>
                    </a:lnTo>
                    <a:lnTo>
                      <a:pt x="53" y="75"/>
                    </a:lnTo>
                    <a:lnTo>
                      <a:pt x="53" y="22"/>
                    </a:lnTo>
                    <a:lnTo>
                      <a:pt x="53" y="37"/>
                    </a:lnTo>
                    <a:lnTo>
                      <a:pt x="60" y="45"/>
                    </a:lnTo>
                    <a:lnTo>
                      <a:pt x="60" y="67"/>
                    </a:lnTo>
                    <a:lnTo>
                      <a:pt x="60" y="30"/>
                    </a:lnTo>
                    <a:lnTo>
                      <a:pt x="60" y="45"/>
                    </a:lnTo>
                    <a:lnTo>
                      <a:pt x="68" y="52"/>
                    </a:lnTo>
                    <a:lnTo>
                      <a:pt x="68" y="60"/>
                    </a:lnTo>
                    <a:lnTo>
                      <a:pt x="68" y="37"/>
                    </a:lnTo>
                    <a:lnTo>
                      <a:pt x="68" y="60"/>
                    </a:lnTo>
                    <a:lnTo>
                      <a:pt x="75" y="67"/>
                    </a:lnTo>
                    <a:lnTo>
                      <a:pt x="75" y="75"/>
                    </a:lnTo>
                    <a:lnTo>
                      <a:pt x="75" y="22"/>
                    </a:lnTo>
                    <a:lnTo>
                      <a:pt x="75" y="37"/>
                    </a:lnTo>
                    <a:lnTo>
                      <a:pt x="83" y="45"/>
                    </a:lnTo>
                    <a:lnTo>
                      <a:pt x="83" y="82"/>
                    </a:lnTo>
                    <a:lnTo>
                      <a:pt x="83" y="7"/>
                    </a:lnTo>
                    <a:lnTo>
                      <a:pt x="83" y="52"/>
                    </a:lnTo>
                    <a:lnTo>
                      <a:pt x="90" y="45"/>
                    </a:lnTo>
                    <a:lnTo>
                      <a:pt x="90" y="90"/>
                    </a:lnTo>
                    <a:lnTo>
                      <a:pt x="90" y="0"/>
                    </a:lnTo>
                    <a:lnTo>
                      <a:pt x="90" y="52"/>
                    </a:lnTo>
                    <a:lnTo>
                      <a:pt x="98" y="45"/>
                    </a:lnTo>
                    <a:lnTo>
                      <a:pt x="98" y="82"/>
                    </a:lnTo>
                    <a:lnTo>
                      <a:pt x="98" y="0"/>
                    </a:lnTo>
                    <a:lnTo>
                      <a:pt x="98" y="22"/>
                    </a:lnTo>
                    <a:lnTo>
                      <a:pt x="105" y="30"/>
                    </a:lnTo>
                    <a:lnTo>
                      <a:pt x="105" y="75"/>
                    </a:lnTo>
                    <a:lnTo>
                      <a:pt x="105" y="22"/>
                    </a:lnTo>
                    <a:lnTo>
                      <a:pt x="105" y="45"/>
                    </a:lnTo>
                    <a:lnTo>
                      <a:pt x="113" y="52"/>
                    </a:lnTo>
                    <a:lnTo>
                      <a:pt x="113" y="67"/>
                    </a:lnTo>
                    <a:lnTo>
                      <a:pt x="113" y="7"/>
                    </a:lnTo>
                    <a:lnTo>
                      <a:pt x="113" y="52"/>
                    </a:lnTo>
                    <a:lnTo>
                      <a:pt x="120" y="45"/>
                    </a:lnTo>
                    <a:lnTo>
                      <a:pt x="120" y="60"/>
                    </a:lnTo>
                    <a:lnTo>
                      <a:pt x="120" y="15"/>
                    </a:lnTo>
                    <a:lnTo>
                      <a:pt x="120" y="45"/>
                    </a:lnTo>
                    <a:lnTo>
                      <a:pt x="128" y="52"/>
                    </a:lnTo>
                    <a:lnTo>
                      <a:pt x="128" y="60"/>
                    </a:lnTo>
                    <a:lnTo>
                      <a:pt x="128" y="22"/>
                    </a:lnTo>
                    <a:lnTo>
                      <a:pt x="128" y="45"/>
                    </a:lnTo>
                    <a:lnTo>
                      <a:pt x="135" y="52"/>
                    </a:lnTo>
                    <a:lnTo>
                      <a:pt x="135" y="60"/>
                    </a:lnTo>
                    <a:lnTo>
                      <a:pt x="135" y="30"/>
                    </a:lnTo>
                    <a:lnTo>
                      <a:pt x="135" y="45"/>
                    </a:lnTo>
                    <a:lnTo>
                      <a:pt x="143" y="37"/>
                    </a:lnTo>
                    <a:lnTo>
                      <a:pt x="143" y="60"/>
                    </a:lnTo>
                    <a:lnTo>
                      <a:pt x="143" y="30"/>
                    </a:lnTo>
                    <a:lnTo>
                      <a:pt x="143" y="45"/>
                    </a:lnTo>
                    <a:lnTo>
                      <a:pt x="150" y="52"/>
                    </a:lnTo>
                    <a:lnTo>
                      <a:pt x="150" y="52"/>
                    </a:lnTo>
                    <a:lnTo>
                      <a:pt x="150" y="37"/>
                    </a:lnTo>
                    <a:lnTo>
                      <a:pt x="150" y="45"/>
                    </a:lnTo>
                    <a:lnTo>
                      <a:pt x="158" y="52"/>
                    </a:lnTo>
                    <a:lnTo>
                      <a:pt x="158" y="67"/>
                    </a:lnTo>
                    <a:lnTo>
                      <a:pt x="158" y="30"/>
                    </a:lnTo>
                    <a:lnTo>
                      <a:pt x="158" y="45"/>
                    </a:lnTo>
                    <a:lnTo>
                      <a:pt x="165" y="52"/>
                    </a:lnTo>
                    <a:lnTo>
                      <a:pt x="165" y="75"/>
                    </a:lnTo>
                    <a:lnTo>
                      <a:pt x="165" y="15"/>
                    </a:lnTo>
                    <a:lnTo>
                      <a:pt x="165" y="37"/>
                    </a:lnTo>
                    <a:lnTo>
                      <a:pt x="173" y="45"/>
                    </a:lnTo>
                    <a:lnTo>
                      <a:pt x="173" y="67"/>
                    </a:lnTo>
                    <a:lnTo>
                      <a:pt x="173" y="22"/>
                    </a:lnTo>
                    <a:lnTo>
                      <a:pt x="173" y="60"/>
                    </a:lnTo>
                    <a:lnTo>
                      <a:pt x="180" y="52"/>
                    </a:lnTo>
                    <a:lnTo>
                      <a:pt x="180" y="67"/>
                    </a:lnTo>
                    <a:lnTo>
                      <a:pt x="180" y="30"/>
                    </a:lnTo>
                    <a:lnTo>
                      <a:pt x="180" y="67"/>
                    </a:lnTo>
                    <a:lnTo>
                      <a:pt x="188" y="60"/>
                    </a:lnTo>
                    <a:lnTo>
                      <a:pt x="188" y="22"/>
                    </a:lnTo>
                    <a:lnTo>
                      <a:pt x="188" y="45"/>
                    </a:lnTo>
                    <a:lnTo>
                      <a:pt x="195" y="52"/>
                    </a:lnTo>
                    <a:lnTo>
                      <a:pt x="195" y="60"/>
                    </a:lnTo>
                    <a:lnTo>
                      <a:pt x="195" y="22"/>
                    </a:lnTo>
                    <a:lnTo>
                      <a:pt x="195" y="45"/>
                    </a:lnTo>
                    <a:lnTo>
                      <a:pt x="203" y="52"/>
                    </a:lnTo>
                    <a:lnTo>
                      <a:pt x="203" y="60"/>
                    </a:lnTo>
                    <a:lnTo>
                      <a:pt x="203" y="37"/>
                    </a:lnTo>
                    <a:lnTo>
                      <a:pt x="203" y="45"/>
                    </a:lnTo>
                    <a:lnTo>
                      <a:pt x="210" y="52"/>
                    </a:lnTo>
                    <a:lnTo>
                      <a:pt x="210" y="60"/>
                    </a:lnTo>
                    <a:lnTo>
                      <a:pt x="210" y="30"/>
                    </a:lnTo>
                    <a:lnTo>
                      <a:pt x="210" y="52"/>
                    </a:lnTo>
                    <a:lnTo>
                      <a:pt x="21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009" name="Rectangle 185"/>
            <p:cNvSpPr>
              <a:spLocks noChangeArrowheads="1"/>
            </p:cNvSpPr>
            <p:nvPr/>
          </p:nvSpPr>
          <p:spPr bwMode="auto">
            <a:xfrm>
              <a:off x="422" y="3302"/>
              <a:ext cx="838"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0.55 mV</a:t>
              </a:r>
              <a:endParaRPr lang="it-IT" altLang="en-US" sz="1100" b="1"/>
            </a:p>
          </p:txBody>
        </p:sp>
        <p:grpSp>
          <p:nvGrpSpPr>
            <p:cNvPr id="78010" name="Group 186"/>
            <p:cNvGrpSpPr>
              <a:grpSpLocks/>
            </p:cNvGrpSpPr>
            <p:nvPr/>
          </p:nvGrpSpPr>
          <p:grpSpPr bwMode="auto">
            <a:xfrm>
              <a:off x="417" y="1532"/>
              <a:ext cx="1349" cy="225"/>
              <a:chOff x="314" y="1096"/>
              <a:chExt cx="1296" cy="293"/>
            </a:xfrm>
          </p:grpSpPr>
          <p:sp>
            <p:nvSpPr>
              <p:cNvPr id="78011" name="Freeform 187"/>
              <p:cNvSpPr>
                <a:spLocks/>
              </p:cNvSpPr>
              <p:nvPr/>
            </p:nvSpPr>
            <p:spPr bwMode="auto">
              <a:xfrm>
                <a:off x="314" y="1261"/>
                <a:ext cx="167" cy="128"/>
              </a:xfrm>
              <a:custGeom>
                <a:avLst/>
                <a:gdLst>
                  <a:gd name="T0" fmla="*/ 0 w 248"/>
                  <a:gd name="T1" fmla="*/ 15 h 128"/>
                  <a:gd name="T2" fmla="*/ 8 w 248"/>
                  <a:gd name="T3" fmla="*/ 53 h 128"/>
                  <a:gd name="T4" fmla="*/ 15 w 248"/>
                  <a:gd name="T5" fmla="*/ 53 h 128"/>
                  <a:gd name="T6" fmla="*/ 23 w 248"/>
                  <a:gd name="T7" fmla="*/ 45 h 128"/>
                  <a:gd name="T8" fmla="*/ 30 w 248"/>
                  <a:gd name="T9" fmla="*/ 30 h 128"/>
                  <a:gd name="T10" fmla="*/ 38 w 248"/>
                  <a:gd name="T11" fmla="*/ 53 h 128"/>
                  <a:gd name="T12" fmla="*/ 45 w 248"/>
                  <a:gd name="T13" fmla="*/ 45 h 128"/>
                  <a:gd name="T14" fmla="*/ 45 w 248"/>
                  <a:gd name="T15" fmla="*/ 53 h 128"/>
                  <a:gd name="T16" fmla="*/ 53 w 248"/>
                  <a:gd name="T17" fmla="*/ 38 h 128"/>
                  <a:gd name="T18" fmla="*/ 60 w 248"/>
                  <a:gd name="T19" fmla="*/ 68 h 128"/>
                  <a:gd name="T20" fmla="*/ 68 w 248"/>
                  <a:gd name="T21" fmla="*/ 53 h 128"/>
                  <a:gd name="T22" fmla="*/ 68 w 248"/>
                  <a:gd name="T23" fmla="*/ 45 h 128"/>
                  <a:gd name="T24" fmla="*/ 75 w 248"/>
                  <a:gd name="T25" fmla="*/ 38 h 128"/>
                  <a:gd name="T26" fmla="*/ 83 w 248"/>
                  <a:gd name="T27" fmla="*/ 53 h 128"/>
                  <a:gd name="T28" fmla="*/ 90 w 248"/>
                  <a:gd name="T29" fmla="*/ 53 h 128"/>
                  <a:gd name="T30" fmla="*/ 90 w 248"/>
                  <a:gd name="T31" fmla="*/ 45 h 128"/>
                  <a:gd name="T32" fmla="*/ 98 w 248"/>
                  <a:gd name="T33" fmla="*/ 45 h 128"/>
                  <a:gd name="T34" fmla="*/ 105 w 248"/>
                  <a:gd name="T35" fmla="*/ 38 h 128"/>
                  <a:gd name="T36" fmla="*/ 113 w 248"/>
                  <a:gd name="T37" fmla="*/ 83 h 128"/>
                  <a:gd name="T38" fmla="*/ 120 w 248"/>
                  <a:gd name="T39" fmla="*/ 53 h 128"/>
                  <a:gd name="T40" fmla="*/ 120 w 248"/>
                  <a:gd name="T41" fmla="*/ 45 h 128"/>
                  <a:gd name="T42" fmla="*/ 128 w 248"/>
                  <a:gd name="T43" fmla="*/ 0 h 128"/>
                  <a:gd name="T44" fmla="*/ 135 w 248"/>
                  <a:gd name="T45" fmla="*/ 60 h 128"/>
                  <a:gd name="T46" fmla="*/ 143 w 248"/>
                  <a:gd name="T47" fmla="*/ 53 h 128"/>
                  <a:gd name="T48" fmla="*/ 143 w 248"/>
                  <a:gd name="T49" fmla="*/ 45 h 128"/>
                  <a:gd name="T50" fmla="*/ 150 w 248"/>
                  <a:gd name="T51" fmla="*/ 30 h 128"/>
                  <a:gd name="T52" fmla="*/ 158 w 248"/>
                  <a:gd name="T53" fmla="*/ 60 h 128"/>
                  <a:gd name="T54" fmla="*/ 165 w 248"/>
                  <a:gd name="T55" fmla="*/ 45 h 128"/>
                  <a:gd name="T56" fmla="*/ 165 w 248"/>
                  <a:gd name="T57" fmla="*/ 53 h 128"/>
                  <a:gd name="T58" fmla="*/ 173 w 248"/>
                  <a:gd name="T59" fmla="*/ 30 h 128"/>
                  <a:gd name="T60" fmla="*/ 180 w 248"/>
                  <a:gd name="T61" fmla="*/ 53 h 128"/>
                  <a:gd name="T62" fmla="*/ 188 w 248"/>
                  <a:gd name="T63" fmla="*/ 53 h 128"/>
                  <a:gd name="T64" fmla="*/ 188 w 248"/>
                  <a:gd name="T65" fmla="*/ 45 h 128"/>
                  <a:gd name="T66" fmla="*/ 195 w 248"/>
                  <a:gd name="T67" fmla="*/ 53 h 128"/>
                  <a:gd name="T68" fmla="*/ 203 w 248"/>
                  <a:gd name="T69" fmla="*/ 45 h 128"/>
                  <a:gd name="T70" fmla="*/ 210 w 248"/>
                  <a:gd name="T71" fmla="*/ 53 h 128"/>
                  <a:gd name="T72" fmla="*/ 218 w 248"/>
                  <a:gd name="T73" fmla="*/ 53 h 128"/>
                  <a:gd name="T74" fmla="*/ 218 w 248"/>
                  <a:gd name="T75" fmla="*/ 45 h 128"/>
                  <a:gd name="T76" fmla="*/ 225 w 248"/>
                  <a:gd name="T77" fmla="*/ 45 h 128"/>
                  <a:gd name="T78" fmla="*/ 233 w 248"/>
                  <a:gd name="T79" fmla="*/ 45 h 128"/>
                  <a:gd name="T80" fmla="*/ 240 w 248"/>
                  <a:gd name="T81" fmla="*/ 53 h 128"/>
                  <a:gd name="T82" fmla="*/ 248 w 248"/>
                  <a:gd name="T83" fmla="*/ 5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28">
                    <a:moveTo>
                      <a:pt x="0" y="53"/>
                    </a:moveTo>
                    <a:lnTo>
                      <a:pt x="0" y="128"/>
                    </a:lnTo>
                    <a:lnTo>
                      <a:pt x="0" y="15"/>
                    </a:lnTo>
                    <a:lnTo>
                      <a:pt x="0" y="45"/>
                    </a:lnTo>
                    <a:lnTo>
                      <a:pt x="8" y="53"/>
                    </a:lnTo>
                    <a:lnTo>
                      <a:pt x="8" y="53"/>
                    </a:lnTo>
                    <a:lnTo>
                      <a:pt x="8" y="45"/>
                    </a:lnTo>
                    <a:lnTo>
                      <a:pt x="8" y="45"/>
                    </a:lnTo>
                    <a:lnTo>
                      <a:pt x="15" y="53"/>
                    </a:lnTo>
                    <a:lnTo>
                      <a:pt x="15" y="45"/>
                    </a:lnTo>
                    <a:lnTo>
                      <a:pt x="23" y="53"/>
                    </a:lnTo>
                    <a:lnTo>
                      <a:pt x="23" y="45"/>
                    </a:lnTo>
                    <a:lnTo>
                      <a:pt x="23" y="45"/>
                    </a:lnTo>
                    <a:lnTo>
                      <a:pt x="30" y="53"/>
                    </a:lnTo>
                    <a:lnTo>
                      <a:pt x="30" y="30"/>
                    </a:lnTo>
                    <a:lnTo>
                      <a:pt x="30" y="45"/>
                    </a:lnTo>
                    <a:lnTo>
                      <a:pt x="38" y="53"/>
                    </a:lnTo>
                    <a:lnTo>
                      <a:pt x="38" y="53"/>
                    </a:lnTo>
                    <a:lnTo>
                      <a:pt x="38" y="45"/>
                    </a:lnTo>
                    <a:lnTo>
                      <a:pt x="38" y="53"/>
                    </a:lnTo>
                    <a:lnTo>
                      <a:pt x="45" y="45"/>
                    </a:lnTo>
                    <a:lnTo>
                      <a:pt x="45" y="53"/>
                    </a:lnTo>
                    <a:lnTo>
                      <a:pt x="45" y="45"/>
                    </a:lnTo>
                    <a:lnTo>
                      <a:pt x="45" y="53"/>
                    </a:lnTo>
                    <a:lnTo>
                      <a:pt x="53" y="45"/>
                    </a:lnTo>
                    <a:lnTo>
                      <a:pt x="53" y="53"/>
                    </a:lnTo>
                    <a:lnTo>
                      <a:pt x="53" y="38"/>
                    </a:lnTo>
                    <a:lnTo>
                      <a:pt x="53" y="45"/>
                    </a:lnTo>
                    <a:lnTo>
                      <a:pt x="60" y="53"/>
                    </a:lnTo>
                    <a:lnTo>
                      <a:pt x="60" y="68"/>
                    </a:lnTo>
                    <a:lnTo>
                      <a:pt x="60" y="38"/>
                    </a:lnTo>
                    <a:lnTo>
                      <a:pt x="60" y="45"/>
                    </a:lnTo>
                    <a:lnTo>
                      <a:pt x="68" y="53"/>
                    </a:lnTo>
                    <a:lnTo>
                      <a:pt x="68" y="60"/>
                    </a:lnTo>
                    <a:lnTo>
                      <a:pt x="68" y="38"/>
                    </a:lnTo>
                    <a:lnTo>
                      <a:pt x="68" y="45"/>
                    </a:lnTo>
                    <a:lnTo>
                      <a:pt x="75" y="53"/>
                    </a:lnTo>
                    <a:lnTo>
                      <a:pt x="75" y="53"/>
                    </a:lnTo>
                    <a:lnTo>
                      <a:pt x="75" y="38"/>
                    </a:lnTo>
                    <a:lnTo>
                      <a:pt x="75" y="45"/>
                    </a:lnTo>
                    <a:lnTo>
                      <a:pt x="83" y="53"/>
                    </a:lnTo>
                    <a:lnTo>
                      <a:pt x="83" y="53"/>
                    </a:lnTo>
                    <a:lnTo>
                      <a:pt x="83" y="45"/>
                    </a:lnTo>
                    <a:lnTo>
                      <a:pt x="83" y="45"/>
                    </a:lnTo>
                    <a:lnTo>
                      <a:pt x="90" y="53"/>
                    </a:lnTo>
                    <a:lnTo>
                      <a:pt x="90" y="53"/>
                    </a:lnTo>
                    <a:lnTo>
                      <a:pt x="90" y="45"/>
                    </a:lnTo>
                    <a:lnTo>
                      <a:pt x="90" y="45"/>
                    </a:lnTo>
                    <a:lnTo>
                      <a:pt x="98" y="53"/>
                    </a:lnTo>
                    <a:lnTo>
                      <a:pt x="98" y="38"/>
                    </a:lnTo>
                    <a:lnTo>
                      <a:pt x="98" y="45"/>
                    </a:lnTo>
                    <a:lnTo>
                      <a:pt x="105" y="53"/>
                    </a:lnTo>
                    <a:lnTo>
                      <a:pt x="105" y="60"/>
                    </a:lnTo>
                    <a:lnTo>
                      <a:pt x="105" y="38"/>
                    </a:lnTo>
                    <a:lnTo>
                      <a:pt x="105" y="53"/>
                    </a:lnTo>
                    <a:lnTo>
                      <a:pt x="113" y="45"/>
                    </a:lnTo>
                    <a:lnTo>
                      <a:pt x="113" y="83"/>
                    </a:lnTo>
                    <a:lnTo>
                      <a:pt x="113" y="15"/>
                    </a:lnTo>
                    <a:lnTo>
                      <a:pt x="113" y="45"/>
                    </a:lnTo>
                    <a:lnTo>
                      <a:pt x="120" y="53"/>
                    </a:lnTo>
                    <a:lnTo>
                      <a:pt x="120" y="68"/>
                    </a:lnTo>
                    <a:lnTo>
                      <a:pt x="120" y="15"/>
                    </a:lnTo>
                    <a:lnTo>
                      <a:pt x="120" y="45"/>
                    </a:lnTo>
                    <a:lnTo>
                      <a:pt x="128" y="53"/>
                    </a:lnTo>
                    <a:lnTo>
                      <a:pt x="128" y="68"/>
                    </a:lnTo>
                    <a:lnTo>
                      <a:pt x="128" y="0"/>
                    </a:lnTo>
                    <a:lnTo>
                      <a:pt x="128" y="38"/>
                    </a:lnTo>
                    <a:lnTo>
                      <a:pt x="135" y="45"/>
                    </a:lnTo>
                    <a:lnTo>
                      <a:pt x="135" y="60"/>
                    </a:lnTo>
                    <a:lnTo>
                      <a:pt x="135" y="38"/>
                    </a:lnTo>
                    <a:lnTo>
                      <a:pt x="135" y="45"/>
                    </a:lnTo>
                    <a:lnTo>
                      <a:pt x="143" y="53"/>
                    </a:lnTo>
                    <a:lnTo>
                      <a:pt x="143" y="68"/>
                    </a:lnTo>
                    <a:lnTo>
                      <a:pt x="143" y="38"/>
                    </a:lnTo>
                    <a:lnTo>
                      <a:pt x="143" y="45"/>
                    </a:lnTo>
                    <a:lnTo>
                      <a:pt x="150" y="53"/>
                    </a:lnTo>
                    <a:lnTo>
                      <a:pt x="150" y="60"/>
                    </a:lnTo>
                    <a:lnTo>
                      <a:pt x="150" y="30"/>
                    </a:lnTo>
                    <a:lnTo>
                      <a:pt x="150" y="53"/>
                    </a:lnTo>
                    <a:lnTo>
                      <a:pt x="158" y="45"/>
                    </a:lnTo>
                    <a:lnTo>
                      <a:pt x="158" y="60"/>
                    </a:lnTo>
                    <a:lnTo>
                      <a:pt x="158" y="30"/>
                    </a:lnTo>
                    <a:lnTo>
                      <a:pt x="158" y="38"/>
                    </a:lnTo>
                    <a:lnTo>
                      <a:pt x="165" y="45"/>
                    </a:lnTo>
                    <a:lnTo>
                      <a:pt x="165" y="60"/>
                    </a:lnTo>
                    <a:lnTo>
                      <a:pt x="165" y="30"/>
                    </a:lnTo>
                    <a:lnTo>
                      <a:pt x="165" y="53"/>
                    </a:lnTo>
                    <a:lnTo>
                      <a:pt x="173" y="45"/>
                    </a:lnTo>
                    <a:lnTo>
                      <a:pt x="173" y="53"/>
                    </a:lnTo>
                    <a:lnTo>
                      <a:pt x="173" y="30"/>
                    </a:lnTo>
                    <a:lnTo>
                      <a:pt x="173" y="45"/>
                    </a:lnTo>
                    <a:lnTo>
                      <a:pt x="180" y="53"/>
                    </a:lnTo>
                    <a:lnTo>
                      <a:pt x="180" y="53"/>
                    </a:lnTo>
                    <a:lnTo>
                      <a:pt x="180" y="45"/>
                    </a:lnTo>
                    <a:lnTo>
                      <a:pt x="180" y="45"/>
                    </a:lnTo>
                    <a:lnTo>
                      <a:pt x="188" y="53"/>
                    </a:lnTo>
                    <a:lnTo>
                      <a:pt x="188" y="53"/>
                    </a:lnTo>
                    <a:lnTo>
                      <a:pt x="188" y="45"/>
                    </a:lnTo>
                    <a:lnTo>
                      <a:pt x="188" y="45"/>
                    </a:lnTo>
                    <a:lnTo>
                      <a:pt x="195" y="53"/>
                    </a:lnTo>
                    <a:lnTo>
                      <a:pt x="195" y="45"/>
                    </a:lnTo>
                    <a:lnTo>
                      <a:pt x="195" y="53"/>
                    </a:lnTo>
                    <a:lnTo>
                      <a:pt x="203" y="45"/>
                    </a:lnTo>
                    <a:lnTo>
                      <a:pt x="203" y="53"/>
                    </a:lnTo>
                    <a:lnTo>
                      <a:pt x="203" y="45"/>
                    </a:lnTo>
                    <a:lnTo>
                      <a:pt x="203" y="45"/>
                    </a:lnTo>
                    <a:lnTo>
                      <a:pt x="210" y="53"/>
                    </a:lnTo>
                    <a:lnTo>
                      <a:pt x="210" y="53"/>
                    </a:lnTo>
                    <a:lnTo>
                      <a:pt x="210" y="45"/>
                    </a:lnTo>
                    <a:lnTo>
                      <a:pt x="210" y="45"/>
                    </a:lnTo>
                    <a:lnTo>
                      <a:pt x="218" y="53"/>
                    </a:lnTo>
                    <a:lnTo>
                      <a:pt x="218" y="53"/>
                    </a:lnTo>
                    <a:lnTo>
                      <a:pt x="218" y="45"/>
                    </a:lnTo>
                    <a:lnTo>
                      <a:pt x="218" y="45"/>
                    </a:lnTo>
                    <a:lnTo>
                      <a:pt x="225" y="53"/>
                    </a:lnTo>
                    <a:lnTo>
                      <a:pt x="225" y="53"/>
                    </a:lnTo>
                    <a:lnTo>
                      <a:pt x="225" y="45"/>
                    </a:lnTo>
                    <a:lnTo>
                      <a:pt x="233" y="53"/>
                    </a:lnTo>
                    <a:lnTo>
                      <a:pt x="233" y="53"/>
                    </a:lnTo>
                    <a:lnTo>
                      <a:pt x="233" y="45"/>
                    </a:lnTo>
                    <a:lnTo>
                      <a:pt x="233" y="53"/>
                    </a:lnTo>
                    <a:lnTo>
                      <a:pt x="240" y="45"/>
                    </a:lnTo>
                    <a:lnTo>
                      <a:pt x="240" y="53"/>
                    </a:lnTo>
                    <a:lnTo>
                      <a:pt x="240" y="45"/>
                    </a:lnTo>
                    <a:lnTo>
                      <a:pt x="240" y="45"/>
                    </a:lnTo>
                    <a:lnTo>
                      <a:pt x="248" y="53"/>
                    </a:lnTo>
                    <a:lnTo>
                      <a:pt x="248" y="60"/>
                    </a:lnTo>
                    <a:lnTo>
                      <a:pt x="24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2" name="Freeform 188"/>
              <p:cNvSpPr>
                <a:spLocks/>
              </p:cNvSpPr>
              <p:nvPr/>
            </p:nvSpPr>
            <p:spPr bwMode="auto">
              <a:xfrm>
                <a:off x="314" y="1111"/>
                <a:ext cx="222" cy="83"/>
              </a:xfrm>
              <a:custGeom>
                <a:avLst/>
                <a:gdLst>
                  <a:gd name="T0" fmla="*/ 0 w 330"/>
                  <a:gd name="T1" fmla="*/ 0 h 83"/>
                  <a:gd name="T2" fmla="*/ 8 w 330"/>
                  <a:gd name="T3" fmla="*/ 45 h 83"/>
                  <a:gd name="T4" fmla="*/ 23 w 330"/>
                  <a:gd name="T5" fmla="*/ 38 h 83"/>
                  <a:gd name="T6" fmla="*/ 30 w 330"/>
                  <a:gd name="T7" fmla="*/ 38 h 83"/>
                  <a:gd name="T8" fmla="*/ 45 w 330"/>
                  <a:gd name="T9" fmla="*/ 45 h 83"/>
                  <a:gd name="T10" fmla="*/ 53 w 330"/>
                  <a:gd name="T11" fmla="*/ 30 h 83"/>
                  <a:gd name="T12" fmla="*/ 53 w 330"/>
                  <a:gd name="T13" fmla="*/ 38 h 83"/>
                  <a:gd name="T14" fmla="*/ 60 w 330"/>
                  <a:gd name="T15" fmla="*/ 38 h 83"/>
                  <a:gd name="T16" fmla="*/ 68 w 330"/>
                  <a:gd name="T17" fmla="*/ 30 h 83"/>
                  <a:gd name="T18" fmla="*/ 75 w 330"/>
                  <a:gd name="T19" fmla="*/ 45 h 83"/>
                  <a:gd name="T20" fmla="*/ 83 w 330"/>
                  <a:gd name="T21" fmla="*/ 45 h 83"/>
                  <a:gd name="T22" fmla="*/ 83 w 330"/>
                  <a:gd name="T23" fmla="*/ 38 h 83"/>
                  <a:gd name="T24" fmla="*/ 90 w 330"/>
                  <a:gd name="T25" fmla="*/ 38 h 83"/>
                  <a:gd name="T26" fmla="*/ 98 w 330"/>
                  <a:gd name="T27" fmla="*/ 45 h 83"/>
                  <a:gd name="T28" fmla="*/ 105 w 330"/>
                  <a:gd name="T29" fmla="*/ 45 h 83"/>
                  <a:gd name="T30" fmla="*/ 105 w 330"/>
                  <a:gd name="T31" fmla="*/ 45 h 83"/>
                  <a:gd name="T32" fmla="*/ 113 w 330"/>
                  <a:gd name="T33" fmla="*/ 8 h 83"/>
                  <a:gd name="T34" fmla="*/ 120 w 330"/>
                  <a:gd name="T35" fmla="*/ 60 h 83"/>
                  <a:gd name="T36" fmla="*/ 128 w 330"/>
                  <a:gd name="T37" fmla="*/ 45 h 83"/>
                  <a:gd name="T38" fmla="*/ 128 w 330"/>
                  <a:gd name="T39" fmla="*/ 45 h 83"/>
                  <a:gd name="T40" fmla="*/ 135 w 330"/>
                  <a:gd name="T41" fmla="*/ 30 h 83"/>
                  <a:gd name="T42" fmla="*/ 143 w 330"/>
                  <a:gd name="T43" fmla="*/ 45 h 83"/>
                  <a:gd name="T44" fmla="*/ 150 w 330"/>
                  <a:gd name="T45" fmla="*/ 45 h 83"/>
                  <a:gd name="T46" fmla="*/ 150 w 330"/>
                  <a:gd name="T47" fmla="*/ 38 h 83"/>
                  <a:gd name="T48" fmla="*/ 158 w 330"/>
                  <a:gd name="T49" fmla="*/ 30 h 83"/>
                  <a:gd name="T50" fmla="*/ 165 w 330"/>
                  <a:gd name="T51" fmla="*/ 45 h 83"/>
                  <a:gd name="T52" fmla="*/ 173 w 330"/>
                  <a:gd name="T53" fmla="*/ 45 h 83"/>
                  <a:gd name="T54" fmla="*/ 180 w 330"/>
                  <a:gd name="T55" fmla="*/ 38 h 83"/>
                  <a:gd name="T56" fmla="*/ 180 w 330"/>
                  <a:gd name="T57" fmla="*/ 38 h 83"/>
                  <a:gd name="T58" fmla="*/ 195 w 330"/>
                  <a:gd name="T59" fmla="*/ 45 h 83"/>
                  <a:gd name="T60" fmla="*/ 210 w 330"/>
                  <a:gd name="T61" fmla="*/ 38 h 83"/>
                  <a:gd name="T62" fmla="*/ 233 w 330"/>
                  <a:gd name="T63" fmla="*/ 38 h 83"/>
                  <a:gd name="T64" fmla="*/ 240 w 330"/>
                  <a:gd name="T65" fmla="*/ 38 h 83"/>
                  <a:gd name="T66" fmla="*/ 248 w 330"/>
                  <a:gd name="T67" fmla="*/ 45 h 83"/>
                  <a:gd name="T68" fmla="*/ 255 w 330"/>
                  <a:gd name="T69" fmla="*/ 30 h 83"/>
                  <a:gd name="T70" fmla="*/ 263 w 330"/>
                  <a:gd name="T71" fmla="*/ 45 h 83"/>
                  <a:gd name="T72" fmla="*/ 270 w 330"/>
                  <a:gd name="T73" fmla="*/ 45 h 83"/>
                  <a:gd name="T74" fmla="*/ 278 w 330"/>
                  <a:gd name="T75" fmla="*/ 38 h 83"/>
                  <a:gd name="T76" fmla="*/ 293 w 330"/>
                  <a:gd name="T77" fmla="*/ 38 h 83"/>
                  <a:gd name="T78" fmla="*/ 308 w 330"/>
                  <a:gd name="T79" fmla="*/ 38 h 83"/>
                  <a:gd name="T80" fmla="*/ 323 w 330"/>
                  <a:gd name="T81" fmla="*/ 45 h 83"/>
                  <a:gd name="T82" fmla="*/ 330 w 330"/>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83">
                    <a:moveTo>
                      <a:pt x="0" y="38"/>
                    </a:moveTo>
                    <a:lnTo>
                      <a:pt x="0" y="53"/>
                    </a:lnTo>
                    <a:lnTo>
                      <a:pt x="0" y="0"/>
                    </a:lnTo>
                    <a:lnTo>
                      <a:pt x="0" y="38"/>
                    </a:lnTo>
                    <a:lnTo>
                      <a:pt x="8" y="45"/>
                    </a:lnTo>
                    <a:lnTo>
                      <a:pt x="8" y="45"/>
                    </a:lnTo>
                    <a:lnTo>
                      <a:pt x="8" y="38"/>
                    </a:lnTo>
                    <a:lnTo>
                      <a:pt x="15" y="38"/>
                    </a:lnTo>
                    <a:lnTo>
                      <a:pt x="23" y="38"/>
                    </a:lnTo>
                    <a:lnTo>
                      <a:pt x="30" y="45"/>
                    </a:lnTo>
                    <a:lnTo>
                      <a:pt x="30" y="53"/>
                    </a:lnTo>
                    <a:lnTo>
                      <a:pt x="30" y="38"/>
                    </a:lnTo>
                    <a:lnTo>
                      <a:pt x="30" y="38"/>
                    </a:lnTo>
                    <a:lnTo>
                      <a:pt x="45" y="38"/>
                    </a:lnTo>
                    <a:lnTo>
                      <a:pt x="45" y="45"/>
                    </a:lnTo>
                    <a:lnTo>
                      <a:pt x="45" y="30"/>
                    </a:lnTo>
                    <a:lnTo>
                      <a:pt x="45" y="38"/>
                    </a:lnTo>
                    <a:lnTo>
                      <a:pt x="53" y="30"/>
                    </a:lnTo>
                    <a:lnTo>
                      <a:pt x="53" y="45"/>
                    </a:lnTo>
                    <a:lnTo>
                      <a:pt x="53" y="30"/>
                    </a:lnTo>
                    <a:lnTo>
                      <a:pt x="53" y="38"/>
                    </a:lnTo>
                    <a:lnTo>
                      <a:pt x="60" y="30"/>
                    </a:lnTo>
                    <a:lnTo>
                      <a:pt x="60" y="45"/>
                    </a:lnTo>
                    <a:lnTo>
                      <a:pt x="60" y="38"/>
                    </a:lnTo>
                    <a:lnTo>
                      <a:pt x="68" y="45"/>
                    </a:lnTo>
                    <a:lnTo>
                      <a:pt x="68" y="53"/>
                    </a:lnTo>
                    <a:lnTo>
                      <a:pt x="68" y="30"/>
                    </a:lnTo>
                    <a:lnTo>
                      <a:pt x="68" y="38"/>
                    </a:lnTo>
                    <a:lnTo>
                      <a:pt x="75" y="45"/>
                    </a:lnTo>
                    <a:lnTo>
                      <a:pt x="75" y="45"/>
                    </a:lnTo>
                    <a:lnTo>
                      <a:pt x="75" y="30"/>
                    </a:lnTo>
                    <a:lnTo>
                      <a:pt x="75" y="38"/>
                    </a:lnTo>
                    <a:lnTo>
                      <a:pt x="83" y="45"/>
                    </a:lnTo>
                    <a:lnTo>
                      <a:pt x="83" y="45"/>
                    </a:lnTo>
                    <a:lnTo>
                      <a:pt x="83" y="38"/>
                    </a:lnTo>
                    <a:lnTo>
                      <a:pt x="83" y="38"/>
                    </a:lnTo>
                    <a:lnTo>
                      <a:pt x="90" y="45"/>
                    </a:lnTo>
                    <a:lnTo>
                      <a:pt x="90" y="45"/>
                    </a:lnTo>
                    <a:lnTo>
                      <a:pt x="90" y="38"/>
                    </a:lnTo>
                    <a:lnTo>
                      <a:pt x="90" y="38"/>
                    </a:lnTo>
                    <a:lnTo>
                      <a:pt x="98" y="45"/>
                    </a:lnTo>
                    <a:lnTo>
                      <a:pt x="98" y="45"/>
                    </a:lnTo>
                    <a:lnTo>
                      <a:pt x="98" y="38"/>
                    </a:lnTo>
                    <a:lnTo>
                      <a:pt x="98" y="38"/>
                    </a:lnTo>
                    <a:lnTo>
                      <a:pt x="105" y="45"/>
                    </a:lnTo>
                    <a:lnTo>
                      <a:pt x="105" y="53"/>
                    </a:lnTo>
                    <a:lnTo>
                      <a:pt x="105" y="30"/>
                    </a:lnTo>
                    <a:lnTo>
                      <a:pt x="105" y="45"/>
                    </a:lnTo>
                    <a:lnTo>
                      <a:pt x="113" y="38"/>
                    </a:lnTo>
                    <a:lnTo>
                      <a:pt x="113" y="68"/>
                    </a:lnTo>
                    <a:lnTo>
                      <a:pt x="113" y="8"/>
                    </a:lnTo>
                    <a:lnTo>
                      <a:pt x="113" y="38"/>
                    </a:lnTo>
                    <a:lnTo>
                      <a:pt x="120" y="45"/>
                    </a:lnTo>
                    <a:lnTo>
                      <a:pt x="120" y="60"/>
                    </a:lnTo>
                    <a:lnTo>
                      <a:pt x="120" y="8"/>
                    </a:lnTo>
                    <a:lnTo>
                      <a:pt x="120" y="38"/>
                    </a:lnTo>
                    <a:lnTo>
                      <a:pt x="128" y="45"/>
                    </a:lnTo>
                    <a:lnTo>
                      <a:pt x="128" y="83"/>
                    </a:lnTo>
                    <a:lnTo>
                      <a:pt x="128" y="30"/>
                    </a:lnTo>
                    <a:lnTo>
                      <a:pt x="128" y="45"/>
                    </a:lnTo>
                    <a:lnTo>
                      <a:pt x="135" y="38"/>
                    </a:lnTo>
                    <a:lnTo>
                      <a:pt x="135" y="45"/>
                    </a:lnTo>
                    <a:lnTo>
                      <a:pt x="135" y="30"/>
                    </a:lnTo>
                    <a:lnTo>
                      <a:pt x="135" y="45"/>
                    </a:lnTo>
                    <a:lnTo>
                      <a:pt x="143" y="38"/>
                    </a:lnTo>
                    <a:lnTo>
                      <a:pt x="143" y="45"/>
                    </a:lnTo>
                    <a:lnTo>
                      <a:pt x="143" y="30"/>
                    </a:lnTo>
                    <a:lnTo>
                      <a:pt x="143" y="38"/>
                    </a:lnTo>
                    <a:lnTo>
                      <a:pt x="150" y="45"/>
                    </a:lnTo>
                    <a:lnTo>
                      <a:pt x="150" y="45"/>
                    </a:lnTo>
                    <a:lnTo>
                      <a:pt x="150" y="30"/>
                    </a:lnTo>
                    <a:lnTo>
                      <a:pt x="150" y="38"/>
                    </a:lnTo>
                    <a:lnTo>
                      <a:pt x="158" y="45"/>
                    </a:lnTo>
                    <a:lnTo>
                      <a:pt x="158" y="53"/>
                    </a:lnTo>
                    <a:lnTo>
                      <a:pt x="158" y="30"/>
                    </a:lnTo>
                    <a:lnTo>
                      <a:pt x="158" y="38"/>
                    </a:lnTo>
                    <a:lnTo>
                      <a:pt x="165" y="30"/>
                    </a:lnTo>
                    <a:lnTo>
                      <a:pt x="165" y="45"/>
                    </a:lnTo>
                    <a:lnTo>
                      <a:pt x="165" y="23"/>
                    </a:lnTo>
                    <a:lnTo>
                      <a:pt x="165" y="38"/>
                    </a:lnTo>
                    <a:lnTo>
                      <a:pt x="173" y="45"/>
                    </a:lnTo>
                    <a:lnTo>
                      <a:pt x="173" y="30"/>
                    </a:lnTo>
                    <a:lnTo>
                      <a:pt x="173" y="45"/>
                    </a:lnTo>
                    <a:lnTo>
                      <a:pt x="180" y="38"/>
                    </a:lnTo>
                    <a:lnTo>
                      <a:pt x="180" y="45"/>
                    </a:lnTo>
                    <a:lnTo>
                      <a:pt x="180" y="38"/>
                    </a:lnTo>
                    <a:lnTo>
                      <a:pt x="180" y="38"/>
                    </a:lnTo>
                    <a:lnTo>
                      <a:pt x="188" y="45"/>
                    </a:lnTo>
                    <a:lnTo>
                      <a:pt x="188" y="38"/>
                    </a:lnTo>
                    <a:lnTo>
                      <a:pt x="195" y="45"/>
                    </a:lnTo>
                    <a:lnTo>
                      <a:pt x="195" y="38"/>
                    </a:lnTo>
                    <a:lnTo>
                      <a:pt x="210" y="38"/>
                    </a:lnTo>
                    <a:lnTo>
                      <a:pt x="210" y="38"/>
                    </a:lnTo>
                    <a:lnTo>
                      <a:pt x="210" y="38"/>
                    </a:lnTo>
                    <a:lnTo>
                      <a:pt x="218" y="38"/>
                    </a:lnTo>
                    <a:lnTo>
                      <a:pt x="233" y="38"/>
                    </a:lnTo>
                    <a:lnTo>
                      <a:pt x="233" y="45"/>
                    </a:lnTo>
                    <a:lnTo>
                      <a:pt x="233" y="38"/>
                    </a:lnTo>
                    <a:lnTo>
                      <a:pt x="240" y="38"/>
                    </a:lnTo>
                    <a:lnTo>
                      <a:pt x="248" y="45"/>
                    </a:lnTo>
                    <a:lnTo>
                      <a:pt x="248" y="38"/>
                    </a:lnTo>
                    <a:lnTo>
                      <a:pt x="248" y="45"/>
                    </a:lnTo>
                    <a:lnTo>
                      <a:pt x="255" y="38"/>
                    </a:lnTo>
                    <a:lnTo>
                      <a:pt x="255" y="45"/>
                    </a:lnTo>
                    <a:lnTo>
                      <a:pt x="255" y="30"/>
                    </a:lnTo>
                    <a:lnTo>
                      <a:pt x="255" y="38"/>
                    </a:lnTo>
                    <a:lnTo>
                      <a:pt x="263" y="45"/>
                    </a:lnTo>
                    <a:lnTo>
                      <a:pt x="263" y="45"/>
                    </a:lnTo>
                    <a:lnTo>
                      <a:pt x="263" y="23"/>
                    </a:lnTo>
                    <a:lnTo>
                      <a:pt x="263" y="38"/>
                    </a:lnTo>
                    <a:lnTo>
                      <a:pt x="270" y="45"/>
                    </a:lnTo>
                    <a:lnTo>
                      <a:pt x="270" y="38"/>
                    </a:lnTo>
                    <a:lnTo>
                      <a:pt x="278" y="45"/>
                    </a:lnTo>
                    <a:lnTo>
                      <a:pt x="278" y="38"/>
                    </a:lnTo>
                    <a:lnTo>
                      <a:pt x="278" y="38"/>
                    </a:lnTo>
                    <a:lnTo>
                      <a:pt x="293" y="38"/>
                    </a:lnTo>
                    <a:lnTo>
                      <a:pt x="293" y="38"/>
                    </a:lnTo>
                    <a:lnTo>
                      <a:pt x="308" y="38"/>
                    </a:lnTo>
                    <a:lnTo>
                      <a:pt x="300" y="38"/>
                    </a:lnTo>
                    <a:lnTo>
                      <a:pt x="308" y="38"/>
                    </a:lnTo>
                    <a:lnTo>
                      <a:pt x="315" y="38"/>
                    </a:lnTo>
                    <a:lnTo>
                      <a:pt x="323" y="45"/>
                    </a:lnTo>
                    <a:lnTo>
                      <a:pt x="323" y="45"/>
                    </a:lnTo>
                    <a:lnTo>
                      <a:pt x="323" y="38"/>
                    </a:lnTo>
                    <a:lnTo>
                      <a:pt x="323" y="38"/>
                    </a:lnTo>
                    <a:lnTo>
                      <a:pt x="330" y="45"/>
                    </a:lnTo>
                    <a:lnTo>
                      <a:pt x="330" y="45"/>
                    </a:lnTo>
                    <a:lnTo>
                      <a:pt x="33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3" name="Freeform 189"/>
              <p:cNvSpPr>
                <a:spLocks/>
              </p:cNvSpPr>
              <p:nvPr/>
            </p:nvSpPr>
            <p:spPr bwMode="auto">
              <a:xfrm>
                <a:off x="536" y="1111"/>
                <a:ext cx="221" cy="75"/>
              </a:xfrm>
              <a:custGeom>
                <a:avLst/>
                <a:gdLst>
                  <a:gd name="T0" fmla="*/ 8 w 330"/>
                  <a:gd name="T1" fmla="*/ 45 h 75"/>
                  <a:gd name="T2" fmla="*/ 8 w 330"/>
                  <a:gd name="T3" fmla="*/ 38 h 75"/>
                  <a:gd name="T4" fmla="*/ 15 w 330"/>
                  <a:gd name="T5" fmla="*/ 30 h 75"/>
                  <a:gd name="T6" fmla="*/ 23 w 330"/>
                  <a:gd name="T7" fmla="*/ 38 h 75"/>
                  <a:gd name="T8" fmla="*/ 30 w 330"/>
                  <a:gd name="T9" fmla="*/ 38 h 75"/>
                  <a:gd name="T10" fmla="*/ 38 w 330"/>
                  <a:gd name="T11" fmla="*/ 45 h 75"/>
                  <a:gd name="T12" fmla="*/ 45 w 330"/>
                  <a:gd name="T13" fmla="*/ 38 h 75"/>
                  <a:gd name="T14" fmla="*/ 60 w 330"/>
                  <a:gd name="T15" fmla="*/ 38 h 75"/>
                  <a:gd name="T16" fmla="*/ 75 w 330"/>
                  <a:gd name="T17" fmla="*/ 45 h 75"/>
                  <a:gd name="T18" fmla="*/ 90 w 330"/>
                  <a:gd name="T19" fmla="*/ 38 h 75"/>
                  <a:gd name="T20" fmla="*/ 98 w 330"/>
                  <a:gd name="T21" fmla="*/ 30 h 75"/>
                  <a:gd name="T22" fmla="*/ 105 w 330"/>
                  <a:gd name="T23" fmla="*/ 45 h 75"/>
                  <a:gd name="T24" fmla="*/ 113 w 330"/>
                  <a:gd name="T25" fmla="*/ 45 h 75"/>
                  <a:gd name="T26" fmla="*/ 120 w 330"/>
                  <a:gd name="T27" fmla="*/ 45 h 75"/>
                  <a:gd name="T28" fmla="*/ 128 w 330"/>
                  <a:gd name="T29" fmla="*/ 45 h 75"/>
                  <a:gd name="T30" fmla="*/ 128 w 330"/>
                  <a:gd name="T31" fmla="*/ 38 h 75"/>
                  <a:gd name="T32" fmla="*/ 135 w 330"/>
                  <a:gd name="T33" fmla="*/ 38 h 75"/>
                  <a:gd name="T34" fmla="*/ 150 w 330"/>
                  <a:gd name="T35" fmla="*/ 38 h 75"/>
                  <a:gd name="T36" fmla="*/ 158 w 330"/>
                  <a:gd name="T37" fmla="*/ 38 h 75"/>
                  <a:gd name="T38" fmla="*/ 165 w 330"/>
                  <a:gd name="T39" fmla="*/ 38 h 75"/>
                  <a:gd name="T40" fmla="*/ 180 w 330"/>
                  <a:gd name="T41" fmla="*/ 38 h 75"/>
                  <a:gd name="T42" fmla="*/ 188 w 330"/>
                  <a:gd name="T43" fmla="*/ 38 h 75"/>
                  <a:gd name="T44" fmla="*/ 195 w 330"/>
                  <a:gd name="T45" fmla="*/ 38 h 75"/>
                  <a:gd name="T46" fmla="*/ 203 w 330"/>
                  <a:gd name="T47" fmla="*/ 38 h 75"/>
                  <a:gd name="T48" fmla="*/ 218 w 330"/>
                  <a:gd name="T49" fmla="*/ 45 h 75"/>
                  <a:gd name="T50" fmla="*/ 225 w 330"/>
                  <a:gd name="T51" fmla="*/ 38 h 75"/>
                  <a:gd name="T52" fmla="*/ 233 w 330"/>
                  <a:gd name="T53" fmla="*/ 38 h 75"/>
                  <a:gd name="T54" fmla="*/ 240 w 330"/>
                  <a:gd name="T55" fmla="*/ 38 h 75"/>
                  <a:gd name="T56" fmla="*/ 248 w 330"/>
                  <a:gd name="T57" fmla="*/ 45 h 75"/>
                  <a:gd name="T58" fmla="*/ 263 w 330"/>
                  <a:gd name="T59" fmla="*/ 68 h 75"/>
                  <a:gd name="T60" fmla="*/ 270 w 330"/>
                  <a:gd name="T61" fmla="*/ 38 h 75"/>
                  <a:gd name="T62" fmla="*/ 270 w 330"/>
                  <a:gd name="T63" fmla="*/ 45 h 75"/>
                  <a:gd name="T64" fmla="*/ 278 w 330"/>
                  <a:gd name="T65" fmla="*/ 15 h 75"/>
                  <a:gd name="T66" fmla="*/ 285 w 330"/>
                  <a:gd name="T67" fmla="*/ 53 h 75"/>
                  <a:gd name="T68" fmla="*/ 293 w 330"/>
                  <a:gd name="T69" fmla="*/ 30 h 75"/>
                  <a:gd name="T70" fmla="*/ 293 w 330"/>
                  <a:gd name="T71" fmla="*/ 38 h 75"/>
                  <a:gd name="T72" fmla="*/ 300 w 330"/>
                  <a:gd name="T73" fmla="*/ 30 h 75"/>
                  <a:gd name="T74" fmla="*/ 308 w 330"/>
                  <a:gd name="T75" fmla="*/ 60 h 75"/>
                  <a:gd name="T76" fmla="*/ 315 w 330"/>
                  <a:gd name="T77" fmla="*/ 45 h 75"/>
                  <a:gd name="T78" fmla="*/ 315 w 330"/>
                  <a:gd name="T79" fmla="*/ 38 h 75"/>
                  <a:gd name="T80" fmla="*/ 323 w 330"/>
                  <a:gd name="T81" fmla="*/ 15 h 75"/>
                  <a:gd name="T82" fmla="*/ 330 w 330"/>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75">
                    <a:moveTo>
                      <a:pt x="0" y="38"/>
                    </a:moveTo>
                    <a:lnTo>
                      <a:pt x="0" y="38"/>
                    </a:lnTo>
                    <a:lnTo>
                      <a:pt x="8" y="45"/>
                    </a:lnTo>
                    <a:lnTo>
                      <a:pt x="8" y="45"/>
                    </a:lnTo>
                    <a:lnTo>
                      <a:pt x="8" y="38"/>
                    </a:lnTo>
                    <a:lnTo>
                      <a:pt x="8" y="38"/>
                    </a:lnTo>
                    <a:lnTo>
                      <a:pt x="15" y="45"/>
                    </a:lnTo>
                    <a:lnTo>
                      <a:pt x="15" y="45"/>
                    </a:lnTo>
                    <a:lnTo>
                      <a:pt x="15" y="30"/>
                    </a:lnTo>
                    <a:lnTo>
                      <a:pt x="15" y="38"/>
                    </a:lnTo>
                    <a:lnTo>
                      <a:pt x="23" y="45"/>
                    </a:lnTo>
                    <a:lnTo>
                      <a:pt x="23" y="38"/>
                    </a:lnTo>
                    <a:lnTo>
                      <a:pt x="23" y="38"/>
                    </a:lnTo>
                    <a:lnTo>
                      <a:pt x="30" y="45"/>
                    </a:lnTo>
                    <a:lnTo>
                      <a:pt x="30" y="38"/>
                    </a:lnTo>
                    <a:lnTo>
                      <a:pt x="30" y="45"/>
                    </a:lnTo>
                    <a:lnTo>
                      <a:pt x="38" y="38"/>
                    </a:lnTo>
                    <a:lnTo>
                      <a:pt x="38" y="45"/>
                    </a:lnTo>
                    <a:lnTo>
                      <a:pt x="38" y="30"/>
                    </a:lnTo>
                    <a:lnTo>
                      <a:pt x="38" y="45"/>
                    </a:lnTo>
                    <a:lnTo>
                      <a:pt x="45" y="38"/>
                    </a:lnTo>
                    <a:lnTo>
                      <a:pt x="53" y="38"/>
                    </a:lnTo>
                    <a:lnTo>
                      <a:pt x="68" y="38"/>
                    </a:lnTo>
                    <a:lnTo>
                      <a:pt x="60" y="38"/>
                    </a:lnTo>
                    <a:lnTo>
                      <a:pt x="68" y="38"/>
                    </a:lnTo>
                    <a:lnTo>
                      <a:pt x="75" y="45"/>
                    </a:lnTo>
                    <a:lnTo>
                      <a:pt x="75" y="45"/>
                    </a:lnTo>
                    <a:lnTo>
                      <a:pt x="75" y="38"/>
                    </a:lnTo>
                    <a:lnTo>
                      <a:pt x="83" y="38"/>
                    </a:lnTo>
                    <a:lnTo>
                      <a:pt x="90" y="38"/>
                    </a:lnTo>
                    <a:lnTo>
                      <a:pt x="98" y="45"/>
                    </a:lnTo>
                    <a:lnTo>
                      <a:pt x="98" y="45"/>
                    </a:lnTo>
                    <a:lnTo>
                      <a:pt x="98" y="30"/>
                    </a:lnTo>
                    <a:lnTo>
                      <a:pt x="98" y="38"/>
                    </a:lnTo>
                    <a:lnTo>
                      <a:pt x="105" y="45"/>
                    </a:lnTo>
                    <a:lnTo>
                      <a:pt x="105" y="45"/>
                    </a:lnTo>
                    <a:lnTo>
                      <a:pt x="105" y="30"/>
                    </a:lnTo>
                    <a:lnTo>
                      <a:pt x="105" y="38"/>
                    </a:lnTo>
                    <a:lnTo>
                      <a:pt x="113" y="45"/>
                    </a:lnTo>
                    <a:lnTo>
                      <a:pt x="113" y="38"/>
                    </a:lnTo>
                    <a:lnTo>
                      <a:pt x="113" y="38"/>
                    </a:lnTo>
                    <a:lnTo>
                      <a:pt x="120" y="45"/>
                    </a:lnTo>
                    <a:lnTo>
                      <a:pt x="120" y="30"/>
                    </a:lnTo>
                    <a:lnTo>
                      <a:pt x="120" y="38"/>
                    </a:lnTo>
                    <a:lnTo>
                      <a:pt x="128" y="45"/>
                    </a:lnTo>
                    <a:lnTo>
                      <a:pt x="128" y="60"/>
                    </a:lnTo>
                    <a:lnTo>
                      <a:pt x="128" y="0"/>
                    </a:lnTo>
                    <a:lnTo>
                      <a:pt x="128" y="38"/>
                    </a:lnTo>
                    <a:lnTo>
                      <a:pt x="135" y="45"/>
                    </a:lnTo>
                    <a:lnTo>
                      <a:pt x="135" y="38"/>
                    </a:lnTo>
                    <a:lnTo>
                      <a:pt x="135" y="38"/>
                    </a:lnTo>
                    <a:lnTo>
                      <a:pt x="150" y="38"/>
                    </a:lnTo>
                    <a:lnTo>
                      <a:pt x="143" y="38"/>
                    </a:lnTo>
                    <a:lnTo>
                      <a:pt x="150" y="38"/>
                    </a:lnTo>
                    <a:lnTo>
                      <a:pt x="158" y="45"/>
                    </a:lnTo>
                    <a:lnTo>
                      <a:pt x="158" y="38"/>
                    </a:lnTo>
                    <a:lnTo>
                      <a:pt x="158" y="38"/>
                    </a:lnTo>
                    <a:lnTo>
                      <a:pt x="165" y="45"/>
                    </a:lnTo>
                    <a:lnTo>
                      <a:pt x="165" y="38"/>
                    </a:lnTo>
                    <a:lnTo>
                      <a:pt x="165" y="38"/>
                    </a:lnTo>
                    <a:lnTo>
                      <a:pt x="180" y="38"/>
                    </a:lnTo>
                    <a:lnTo>
                      <a:pt x="180" y="45"/>
                    </a:lnTo>
                    <a:lnTo>
                      <a:pt x="180" y="38"/>
                    </a:lnTo>
                    <a:lnTo>
                      <a:pt x="188" y="45"/>
                    </a:lnTo>
                    <a:lnTo>
                      <a:pt x="188" y="45"/>
                    </a:lnTo>
                    <a:lnTo>
                      <a:pt x="188" y="38"/>
                    </a:lnTo>
                    <a:lnTo>
                      <a:pt x="188" y="38"/>
                    </a:lnTo>
                    <a:lnTo>
                      <a:pt x="195" y="45"/>
                    </a:lnTo>
                    <a:lnTo>
                      <a:pt x="195" y="38"/>
                    </a:lnTo>
                    <a:lnTo>
                      <a:pt x="203" y="45"/>
                    </a:lnTo>
                    <a:lnTo>
                      <a:pt x="203" y="45"/>
                    </a:lnTo>
                    <a:lnTo>
                      <a:pt x="203" y="38"/>
                    </a:lnTo>
                    <a:lnTo>
                      <a:pt x="203" y="38"/>
                    </a:lnTo>
                    <a:lnTo>
                      <a:pt x="218" y="38"/>
                    </a:lnTo>
                    <a:lnTo>
                      <a:pt x="218" y="45"/>
                    </a:lnTo>
                    <a:lnTo>
                      <a:pt x="218" y="38"/>
                    </a:lnTo>
                    <a:lnTo>
                      <a:pt x="218" y="38"/>
                    </a:lnTo>
                    <a:lnTo>
                      <a:pt x="225" y="38"/>
                    </a:lnTo>
                    <a:lnTo>
                      <a:pt x="233" y="45"/>
                    </a:lnTo>
                    <a:lnTo>
                      <a:pt x="233" y="45"/>
                    </a:lnTo>
                    <a:lnTo>
                      <a:pt x="233" y="38"/>
                    </a:lnTo>
                    <a:lnTo>
                      <a:pt x="233" y="38"/>
                    </a:lnTo>
                    <a:lnTo>
                      <a:pt x="240" y="45"/>
                    </a:lnTo>
                    <a:lnTo>
                      <a:pt x="240" y="38"/>
                    </a:lnTo>
                    <a:lnTo>
                      <a:pt x="240" y="38"/>
                    </a:lnTo>
                    <a:lnTo>
                      <a:pt x="248" y="45"/>
                    </a:lnTo>
                    <a:lnTo>
                      <a:pt x="248" y="45"/>
                    </a:lnTo>
                    <a:lnTo>
                      <a:pt x="248" y="38"/>
                    </a:lnTo>
                    <a:lnTo>
                      <a:pt x="263" y="38"/>
                    </a:lnTo>
                    <a:lnTo>
                      <a:pt x="263" y="68"/>
                    </a:lnTo>
                    <a:lnTo>
                      <a:pt x="263" y="0"/>
                    </a:lnTo>
                    <a:lnTo>
                      <a:pt x="263" y="45"/>
                    </a:lnTo>
                    <a:lnTo>
                      <a:pt x="270" y="38"/>
                    </a:lnTo>
                    <a:lnTo>
                      <a:pt x="270" y="75"/>
                    </a:lnTo>
                    <a:lnTo>
                      <a:pt x="270" y="8"/>
                    </a:lnTo>
                    <a:lnTo>
                      <a:pt x="270" y="45"/>
                    </a:lnTo>
                    <a:lnTo>
                      <a:pt x="278" y="38"/>
                    </a:lnTo>
                    <a:lnTo>
                      <a:pt x="278" y="53"/>
                    </a:lnTo>
                    <a:lnTo>
                      <a:pt x="278" y="15"/>
                    </a:lnTo>
                    <a:lnTo>
                      <a:pt x="278" y="38"/>
                    </a:lnTo>
                    <a:lnTo>
                      <a:pt x="285" y="45"/>
                    </a:lnTo>
                    <a:lnTo>
                      <a:pt x="285" y="53"/>
                    </a:lnTo>
                    <a:lnTo>
                      <a:pt x="285" y="23"/>
                    </a:lnTo>
                    <a:lnTo>
                      <a:pt x="285" y="38"/>
                    </a:lnTo>
                    <a:lnTo>
                      <a:pt x="293" y="30"/>
                    </a:lnTo>
                    <a:lnTo>
                      <a:pt x="293" y="60"/>
                    </a:lnTo>
                    <a:lnTo>
                      <a:pt x="293" y="23"/>
                    </a:lnTo>
                    <a:lnTo>
                      <a:pt x="293" y="38"/>
                    </a:lnTo>
                    <a:lnTo>
                      <a:pt x="300" y="45"/>
                    </a:lnTo>
                    <a:lnTo>
                      <a:pt x="300" y="45"/>
                    </a:lnTo>
                    <a:lnTo>
                      <a:pt x="300" y="30"/>
                    </a:lnTo>
                    <a:lnTo>
                      <a:pt x="300" y="38"/>
                    </a:lnTo>
                    <a:lnTo>
                      <a:pt x="308" y="45"/>
                    </a:lnTo>
                    <a:lnTo>
                      <a:pt x="308" y="60"/>
                    </a:lnTo>
                    <a:lnTo>
                      <a:pt x="308" y="23"/>
                    </a:lnTo>
                    <a:lnTo>
                      <a:pt x="308" y="53"/>
                    </a:lnTo>
                    <a:lnTo>
                      <a:pt x="315" y="45"/>
                    </a:lnTo>
                    <a:lnTo>
                      <a:pt x="315" y="53"/>
                    </a:lnTo>
                    <a:lnTo>
                      <a:pt x="315" y="15"/>
                    </a:lnTo>
                    <a:lnTo>
                      <a:pt x="315" y="38"/>
                    </a:lnTo>
                    <a:lnTo>
                      <a:pt x="323" y="45"/>
                    </a:lnTo>
                    <a:lnTo>
                      <a:pt x="323" y="60"/>
                    </a:lnTo>
                    <a:lnTo>
                      <a:pt x="323" y="15"/>
                    </a:lnTo>
                    <a:lnTo>
                      <a:pt x="323" y="53"/>
                    </a:lnTo>
                    <a:lnTo>
                      <a:pt x="330" y="45"/>
                    </a:lnTo>
                    <a:lnTo>
                      <a:pt x="330" y="45"/>
                    </a:lnTo>
                    <a:lnTo>
                      <a:pt x="330" y="23"/>
                    </a:lnTo>
                    <a:lnTo>
                      <a:pt x="33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4" name="Freeform 190"/>
              <p:cNvSpPr>
                <a:spLocks/>
              </p:cNvSpPr>
              <p:nvPr/>
            </p:nvSpPr>
            <p:spPr bwMode="auto">
              <a:xfrm>
                <a:off x="757" y="1096"/>
                <a:ext cx="207" cy="98"/>
              </a:xfrm>
              <a:custGeom>
                <a:avLst/>
                <a:gdLst>
                  <a:gd name="T0" fmla="*/ 8 w 308"/>
                  <a:gd name="T1" fmla="*/ 60 h 98"/>
                  <a:gd name="T2" fmla="*/ 15 w 308"/>
                  <a:gd name="T3" fmla="*/ 60 h 98"/>
                  <a:gd name="T4" fmla="*/ 15 w 308"/>
                  <a:gd name="T5" fmla="*/ 53 h 98"/>
                  <a:gd name="T6" fmla="*/ 23 w 308"/>
                  <a:gd name="T7" fmla="*/ 38 h 98"/>
                  <a:gd name="T8" fmla="*/ 30 w 308"/>
                  <a:gd name="T9" fmla="*/ 75 h 98"/>
                  <a:gd name="T10" fmla="*/ 38 w 308"/>
                  <a:gd name="T11" fmla="*/ 53 h 98"/>
                  <a:gd name="T12" fmla="*/ 38 w 308"/>
                  <a:gd name="T13" fmla="*/ 60 h 98"/>
                  <a:gd name="T14" fmla="*/ 45 w 308"/>
                  <a:gd name="T15" fmla="*/ 38 h 98"/>
                  <a:gd name="T16" fmla="*/ 53 w 308"/>
                  <a:gd name="T17" fmla="*/ 68 h 98"/>
                  <a:gd name="T18" fmla="*/ 60 w 308"/>
                  <a:gd name="T19" fmla="*/ 68 h 98"/>
                  <a:gd name="T20" fmla="*/ 68 w 308"/>
                  <a:gd name="T21" fmla="*/ 60 h 98"/>
                  <a:gd name="T22" fmla="*/ 68 w 308"/>
                  <a:gd name="T23" fmla="*/ 53 h 98"/>
                  <a:gd name="T24" fmla="*/ 75 w 308"/>
                  <a:gd name="T25" fmla="*/ 45 h 98"/>
                  <a:gd name="T26" fmla="*/ 83 w 308"/>
                  <a:gd name="T27" fmla="*/ 68 h 98"/>
                  <a:gd name="T28" fmla="*/ 90 w 308"/>
                  <a:gd name="T29" fmla="*/ 53 h 98"/>
                  <a:gd name="T30" fmla="*/ 90 w 308"/>
                  <a:gd name="T31" fmla="*/ 60 h 98"/>
                  <a:gd name="T32" fmla="*/ 98 w 308"/>
                  <a:gd name="T33" fmla="*/ 38 h 98"/>
                  <a:gd name="T34" fmla="*/ 113 w 308"/>
                  <a:gd name="T35" fmla="*/ 60 h 98"/>
                  <a:gd name="T36" fmla="*/ 120 w 308"/>
                  <a:gd name="T37" fmla="*/ 60 h 98"/>
                  <a:gd name="T38" fmla="*/ 120 w 308"/>
                  <a:gd name="T39" fmla="*/ 30 h 98"/>
                  <a:gd name="T40" fmla="*/ 128 w 308"/>
                  <a:gd name="T41" fmla="*/ 0 h 98"/>
                  <a:gd name="T42" fmla="*/ 135 w 308"/>
                  <a:gd name="T43" fmla="*/ 60 h 98"/>
                  <a:gd name="T44" fmla="*/ 150 w 308"/>
                  <a:gd name="T45" fmla="*/ 53 h 98"/>
                  <a:gd name="T46" fmla="*/ 173 w 308"/>
                  <a:gd name="T47" fmla="*/ 53 h 98"/>
                  <a:gd name="T48" fmla="*/ 188 w 308"/>
                  <a:gd name="T49" fmla="*/ 53 h 98"/>
                  <a:gd name="T50" fmla="*/ 203 w 308"/>
                  <a:gd name="T51" fmla="*/ 53 h 98"/>
                  <a:gd name="T52" fmla="*/ 218 w 308"/>
                  <a:gd name="T53" fmla="*/ 60 h 98"/>
                  <a:gd name="T54" fmla="*/ 218 w 308"/>
                  <a:gd name="T55" fmla="*/ 53 h 98"/>
                  <a:gd name="T56" fmla="*/ 225 w 308"/>
                  <a:gd name="T57" fmla="*/ 45 h 98"/>
                  <a:gd name="T58" fmla="*/ 233 w 308"/>
                  <a:gd name="T59" fmla="*/ 68 h 98"/>
                  <a:gd name="T60" fmla="*/ 240 w 308"/>
                  <a:gd name="T61" fmla="*/ 53 h 98"/>
                  <a:gd name="T62" fmla="*/ 240 w 308"/>
                  <a:gd name="T63" fmla="*/ 38 h 98"/>
                  <a:gd name="T64" fmla="*/ 248 w 308"/>
                  <a:gd name="T65" fmla="*/ 53 h 98"/>
                  <a:gd name="T66" fmla="*/ 255 w 308"/>
                  <a:gd name="T67" fmla="*/ 45 h 98"/>
                  <a:gd name="T68" fmla="*/ 263 w 308"/>
                  <a:gd name="T69" fmla="*/ 68 h 98"/>
                  <a:gd name="T70" fmla="*/ 270 w 308"/>
                  <a:gd name="T71" fmla="*/ 60 h 98"/>
                  <a:gd name="T72" fmla="*/ 270 w 308"/>
                  <a:gd name="T73" fmla="*/ 60 h 98"/>
                  <a:gd name="T74" fmla="*/ 278 w 308"/>
                  <a:gd name="T75" fmla="*/ 38 h 98"/>
                  <a:gd name="T76" fmla="*/ 285 w 308"/>
                  <a:gd name="T77" fmla="*/ 75 h 98"/>
                  <a:gd name="T78" fmla="*/ 293 w 308"/>
                  <a:gd name="T79" fmla="*/ 60 h 98"/>
                  <a:gd name="T80" fmla="*/ 293 w 308"/>
                  <a:gd name="T81" fmla="*/ 53 h 98"/>
                  <a:gd name="T82" fmla="*/ 300 w 308"/>
                  <a:gd name="T83" fmla="*/ 2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98">
                    <a:moveTo>
                      <a:pt x="0" y="53"/>
                    </a:moveTo>
                    <a:lnTo>
                      <a:pt x="8" y="60"/>
                    </a:lnTo>
                    <a:lnTo>
                      <a:pt x="8" y="60"/>
                    </a:lnTo>
                    <a:lnTo>
                      <a:pt x="8" y="38"/>
                    </a:lnTo>
                    <a:lnTo>
                      <a:pt x="8" y="53"/>
                    </a:lnTo>
                    <a:lnTo>
                      <a:pt x="15" y="60"/>
                    </a:lnTo>
                    <a:lnTo>
                      <a:pt x="15" y="68"/>
                    </a:lnTo>
                    <a:lnTo>
                      <a:pt x="15" y="45"/>
                    </a:lnTo>
                    <a:lnTo>
                      <a:pt x="15" y="53"/>
                    </a:lnTo>
                    <a:lnTo>
                      <a:pt x="23" y="60"/>
                    </a:lnTo>
                    <a:lnTo>
                      <a:pt x="23" y="68"/>
                    </a:lnTo>
                    <a:lnTo>
                      <a:pt x="23" y="38"/>
                    </a:lnTo>
                    <a:lnTo>
                      <a:pt x="23" y="53"/>
                    </a:lnTo>
                    <a:lnTo>
                      <a:pt x="30" y="60"/>
                    </a:lnTo>
                    <a:lnTo>
                      <a:pt x="30" y="75"/>
                    </a:lnTo>
                    <a:lnTo>
                      <a:pt x="30" y="38"/>
                    </a:lnTo>
                    <a:lnTo>
                      <a:pt x="30" y="60"/>
                    </a:lnTo>
                    <a:lnTo>
                      <a:pt x="38" y="53"/>
                    </a:lnTo>
                    <a:lnTo>
                      <a:pt x="38" y="60"/>
                    </a:lnTo>
                    <a:lnTo>
                      <a:pt x="38" y="45"/>
                    </a:lnTo>
                    <a:lnTo>
                      <a:pt x="38" y="60"/>
                    </a:lnTo>
                    <a:lnTo>
                      <a:pt x="45" y="53"/>
                    </a:lnTo>
                    <a:lnTo>
                      <a:pt x="45" y="60"/>
                    </a:lnTo>
                    <a:lnTo>
                      <a:pt x="45" y="38"/>
                    </a:lnTo>
                    <a:lnTo>
                      <a:pt x="45" y="53"/>
                    </a:lnTo>
                    <a:lnTo>
                      <a:pt x="53" y="60"/>
                    </a:lnTo>
                    <a:lnTo>
                      <a:pt x="53" y="68"/>
                    </a:lnTo>
                    <a:lnTo>
                      <a:pt x="53" y="45"/>
                    </a:lnTo>
                    <a:lnTo>
                      <a:pt x="60" y="53"/>
                    </a:lnTo>
                    <a:lnTo>
                      <a:pt x="60" y="68"/>
                    </a:lnTo>
                    <a:lnTo>
                      <a:pt x="60" y="45"/>
                    </a:lnTo>
                    <a:lnTo>
                      <a:pt x="60" y="53"/>
                    </a:lnTo>
                    <a:lnTo>
                      <a:pt x="68" y="60"/>
                    </a:lnTo>
                    <a:lnTo>
                      <a:pt x="68" y="60"/>
                    </a:lnTo>
                    <a:lnTo>
                      <a:pt x="68" y="45"/>
                    </a:lnTo>
                    <a:lnTo>
                      <a:pt x="68" y="53"/>
                    </a:lnTo>
                    <a:lnTo>
                      <a:pt x="75" y="60"/>
                    </a:lnTo>
                    <a:lnTo>
                      <a:pt x="75" y="60"/>
                    </a:lnTo>
                    <a:lnTo>
                      <a:pt x="75" y="45"/>
                    </a:lnTo>
                    <a:lnTo>
                      <a:pt x="75" y="53"/>
                    </a:lnTo>
                    <a:lnTo>
                      <a:pt x="83" y="60"/>
                    </a:lnTo>
                    <a:lnTo>
                      <a:pt x="83" y="68"/>
                    </a:lnTo>
                    <a:lnTo>
                      <a:pt x="83" y="45"/>
                    </a:lnTo>
                    <a:lnTo>
                      <a:pt x="83" y="60"/>
                    </a:lnTo>
                    <a:lnTo>
                      <a:pt x="90" y="53"/>
                    </a:lnTo>
                    <a:lnTo>
                      <a:pt x="90" y="75"/>
                    </a:lnTo>
                    <a:lnTo>
                      <a:pt x="90" y="30"/>
                    </a:lnTo>
                    <a:lnTo>
                      <a:pt x="90" y="60"/>
                    </a:lnTo>
                    <a:lnTo>
                      <a:pt x="98" y="53"/>
                    </a:lnTo>
                    <a:lnTo>
                      <a:pt x="98" y="68"/>
                    </a:lnTo>
                    <a:lnTo>
                      <a:pt x="98" y="38"/>
                    </a:lnTo>
                    <a:lnTo>
                      <a:pt x="98" y="53"/>
                    </a:lnTo>
                    <a:lnTo>
                      <a:pt x="113" y="53"/>
                    </a:lnTo>
                    <a:lnTo>
                      <a:pt x="113" y="60"/>
                    </a:lnTo>
                    <a:lnTo>
                      <a:pt x="113" y="38"/>
                    </a:lnTo>
                    <a:lnTo>
                      <a:pt x="113" y="53"/>
                    </a:lnTo>
                    <a:lnTo>
                      <a:pt x="120" y="60"/>
                    </a:lnTo>
                    <a:lnTo>
                      <a:pt x="120" y="68"/>
                    </a:lnTo>
                    <a:lnTo>
                      <a:pt x="120" y="15"/>
                    </a:lnTo>
                    <a:lnTo>
                      <a:pt x="120" y="30"/>
                    </a:lnTo>
                    <a:lnTo>
                      <a:pt x="128" y="23"/>
                    </a:lnTo>
                    <a:lnTo>
                      <a:pt x="128" y="75"/>
                    </a:lnTo>
                    <a:lnTo>
                      <a:pt x="128" y="0"/>
                    </a:lnTo>
                    <a:lnTo>
                      <a:pt x="128" y="53"/>
                    </a:lnTo>
                    <a:lnTo>
                      <a:pt x="135" y="60"/>
                    </a:lnTo>
                    <a:lnTo>
                      <a:pt x="135" y="60"/>
                    </a:lnTo>
                    <a:lnTo>
                      <a:pt x="135" y="53"/>
                    </a:lnTo>
                    <a:lnTo>
                      <a:pt x="143" y="53"/>
                    </a:lnTo>
                    <a:lnTo>
                      <a:pt x="150" y="53"/>
                    </a:lnTo>
                    <a:lnTo>
                      <a:pt x="158" y="53"/>
                    </a:lnTo>
                    <a:lnTo>
                      <a:pt x="165" y="53"/>
                    </a:lnTo>
                    <a:lnTo>
                      <a:pt x="173" y="53"/>
                    </a:lnTo>
                    <a:lnTo>
                      <a:pt x="188" y="53"/>
                    </a:lnTo>
                    <a:lnTo>
                      <a:pt x="188" y="53"/>
                    </a:lnTo>
                    <a:lnTo>
                      <a:pt x="188" y="53"/>
                    </a:lnTo>
                    <a:lnTo>
                      <a:pt x="203" y="53"/>
                    </a:lnTo>
                    <a:lnTo>
                      <a:pt x="195" y="53"/>
                    </a:lnTo>
                    <a:lnTo>
                      <a:pt x="203" y="53"/>
                    </a:lnTo>
                    <a:lnTo>
                      <a:pt x="210" y="60"/>
                    </a:lnTo>
                    <a:lnTo>
                      <a:pt x="210" y="53"/>
                    </a:lnTo>
                    <a:lnTo>
                      <a:pt x="218" y="60"/>
                    </a:lnTo>
                    <a:lnTo>
                      <a:pt x="218" y="60"/>
                    </a:lnTo>
                    <a:lnTo>
                      <a:pt x="218" y="45"/>
                    </a:lnTo>
                    <a:lnTo>
                      <a:pt x="218" y="53"/>
                    </a:lnTo>
                    <a:lnTo>
                      <a:pt x="225" y="60"/>
                    </a:lnTo>
                    <a:lnTo>
                      <a:pt x="225" y="68"/>
                    </a:lnTo>
                    <a:lnTo>
                      <a:pt x="225" y="45"/>
                    </a:lnTo>
                    <a:lnTo>
                      <a:pt x="225" y="45"/>
                    </a:lnTo>
                    <a:lnTo>
                      <a:pt x="233" y="53"/>
                    </a:lnTo>
                    <a:lnTo>
                      <a:pt x="233" y="68"/>
                    </a:lnTo>
                    <a:lnTo>
                      <a:pt x="233" y="38"/>
                    </a:lnTo>
                    <a:lnTo>
                      <a:pt x="233" y="60"/>
                    </a:lnTo>
                    <a:lnTo>
                      <a:pt x="240" y="53"/>
                    </a:lnTo>
                    <a:lnTo>
                      <a:pt x="240" y="83"/>
                    </a:lnTo>
                    <a:lnTo>
                      <a:pt x="240" y="23"/>
                    </a:lnTo>
                    <a:lnTo>
                      <a:pt x="240" y="38"/>
                    </a:lnTo>
                    <a:lnTo>
                      <a:pt x="248" y="45"/>
                    </a:lnTo>
                    <a:lnTo>
                      <a:pt x="248" y="60"/>
                    </a:lnTo>
                    <a:lnTo>
                      <a:pt x="248" y="53"/>
                    </a:lnTo>
                    <a:lnTo>
                      <a:pt x="255" y="60"/>
                    </a:lnTo>
                    <a:lnTo>
                      <a:pt x="255" y="68"/>
                    </a:lnTo>
                    <a:lnTo>
                      <a:pt x="255" y="45"/>
                    </a:lnTo>
                    <a:lnTo>
                      <a:pt x="255" y="53"/>
                    </a:lnTo>
                    <a:lnTo>
                      <a:pt x="263" y="60"/>
                    </a:lnTo>
                    <a:lnTo>
                      <a:pt x="263" y="68"/>
                    </a:lnTo>
                    <a:lnTo>
                      <a:pt x="263" y="45"/>
                    </a:lnTo>
                    <a:lnTo>
                      <a:pt x="263" y="53"/>
                    </a:lnTo>
                    <a:lnTo>
                      <a:pt x="270" y="60"/>
                    </a:lnTo>
                    <a:lnTo>
                      <a:pt x="270" y="60"/>
                    </a:lnTo>
                    <a:lnTo>
                      <a:pt x="270" y="45"/>
                    </a:lnTo>
                    <a:lnTo>
                      <a:pt x="270" y="60"/>
                    </a:lnTo>
                    <a:lnTo>
                      <a:pt x="278" y="53"/>
                    </a:lnTo>
                    <a:lnTo>
                      <a:pt x="278" y="98"/>
                    </a:lnTo>
                    <a:lnTo>
                      <a:pt x="278" y="38"/>
                    </a:lnTo>
                    <a:lnTo>
                      <a:pt x="278" y="60"/>
                    </a:lnTo>
                    <a:lnTo>
                      <a:pt x="285" y="53"/>
                    </a:lnTo>
                    <a:lnTo>
                      <a:pt x="285" y="75"/>
                    </a:lnTo>
                    <a:lnTo>
                      <a:pt x="285" y="15"/>
                    </a:lnTo>
                    <a:lnTo>
                      <a:pt x="285" y="53"/>
                    </a:lnTo>
                    <a:lnTo>
                      <a:pt x="293" y="60"/>
                    </a:lnTo>
                    <a:lnTo>
                      <a:pt x="293" y="68"/>
                    </a:lnTo>
                    <a:lnTo>
                      <a:pt x="293" y="30"/>
                    </a:lnTo>
                    <a:lnTo>
                      <a:pt x="293" y="53"/>
                    </a:lnTo>
                    <a:lnTo>
                      <a:pt x="300" y="45"/>
                    </a:lnTo>
                    <a:lnTo>
                      <a:pt x="300" y="98"/>
                    </a:lnTo>
                    <a:lnTo>
                      <a:pt x="300" y="23"/>
                    </a:lnTo>
                    <a:lnTo>
                      <a:pt x="300" y="60"/>
                    </a:lnTo>
                    <a:lnTo>
                      <a:pt x="308"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5" name="Freeform 191"/>
              <p:cNvSpPr>
                <a:spLocks/>
              </p:cNvSpPr>
              <p:nvPr/>
            </p:nvSpPr>
            <p:spPr bwMode="auto">
              <a:xfrm>
                <a:off x="964" y="1134"/>
                <a:ext cx="252" cy="37"/>
              </a:xfrm>
              <a:custGeom>
                <a:avLst/>
                <a:gdLst>
                  <a:gd name="T0" fmla="*/ 0 w 375"/>
                  <a:gd name="T1" fmla="*/ 0 h 37"/>
                  <a:gd name="T2" fmla="*/ 7 w 375"/>
                  <a:gd name="T3" fmla="*/ 22 h 37"/>
                  <a:gd name="T4" fmla="*/ 15 w 375"/>
                  <a:gd name="T5" fmla="*/ 22 h 37"/>
                  <a:gd name="T6" fmla="*/ 22 w 375"/>
                  <a:gd name="T7" fmla="*/ 22 h 37"/>
                  <a:gd name="T8" fmla="*/ 30 w 375"/>
                  <a:gd name="T9" fmla="*/ 15 h 37"/>
                  <a:gd name="T10" fmla="*/ 60 w 375"/>
                  <a:gd name="T11" fmla="*/ 15 h 37"/>
                  <a:gd name="T12" fmla="*/ 67 w 375"/>
                  <a:gd name="T13" fmla="*/ 15 h 37"/>
                  <a:gd name="T14" fmla="*/ 75 w 375"/>
                  <a:gd name="T15" fmla="*/ 7 h 37"/>
                  <a:gd name="T16" fmla="*/ 82 w 375"/>
                  <a:gd name="T17" fmla="*/ 30 h 37"/>
                  <a:gd name="T18" fmla="*/ 90 w 375"/>
                  <a:gd name="T19" fmla="*/ 22 h 37"/>
                  <a:gd name="T20" fmla="*/ 97 w 375"/>
                  <a:gd name="T21" fmla="*/ 15 h 37"/>
                  <a:gd name="T22" fmla="*/ 97 w 375"/>
                  <a:gd name="T23" fmla="*/ 22 h 37"/>
                  <a:gd name="T24" fmla="*/ 105 w 375"/>
                  <a:gd name="T25" fmla="*/ 7 h 37"/>
                  <a:gd name="T26" fmla="*/ 112 w 375"/>
                  <a:gd name="T27" fmla="*/ 22 h 37"/>
                  <a:gd name="T28" fmla="*/ 120 w 375"/>
                  <a:gd name="T29" fmla="*/ 15 h 37"/>
                  <a:gd name="T30" fmla="*/ 135 w 375"/>
                  <a:gd name="T31" fmla="*/ 22 h 37"/>
                  <a:gd name="T32" fmla="*/ 142 w 375"/>
                  <a:gd name="T33" fmla="*/ 22 h 37"/>
                  <a:gd name="T34" fmla="*/ 157 w 375"/>
                  <a:gd name="T35" fmla="*/ 15 h 37"/>
                  <a:gd name="T36" fmla="*/ 172 w 375"/>
                  <a:gd name="T37" fmla="*/ 22 h 37"/>
                  <a:gd name="T38" fmla="*/ 180 w 375"/>
                  <a:gd name="T39" fmla="*/ 22 h 37"/>
                  <a:gd name="T40" fmla="*/ 180 w 375"/>
                  <a:gd name="T41" fmla="*/ 15 h 37"/>
                  <a:gd name="T42" fmla="*/ 187 w 375"/>
                  <a:gd name="T43" fmla="*/ 15 h 37"/>
                  <a:gd name="T44" fmla="*/ 202 w 375"/>
                  <a:gd name="T45" fmla="*/ 7 h 37"/>
                  <a:gd name="T46" fmla="*/ 210 w 375"/>
                  <a:gd name="T47" fmla="*/ 22 h 37"/>
                  <a:gd name="T48" fmla="*/ 225 w 375"/>
                  <a:gd name="T49" fmla="*/ 15 h 37"/>
                  <a:gd name="T50" fmla="*/ 240 w 375"/>
                  <a:gd name="T51" fmla="*/ 15 h 37"/>
                  <a:gd name="T52" fmla="*/ 255 w 375"/>
                  <a:gd name="T53" fmla="*/ 22 h 37"/>
                  <a:gd name="T54" fmla="*/ 262 w 375"/>
                  <a:gd name="T55" fmla="*/ 15 h 37"/>
                  <a:gd name="T56" fmla="*/ 262 w 375"/>
                  <a:gd name="T57" fmla="*/ 15 h 37"/>
                  <a:gd name="T58" fmla="*/ 270 w 375"/>
                  <a:gd name="T59" fmla="*/ 15 h 37"/>
                  <a:gd name="T60" fmla="*/ 277 w 375"/>
                  <a:gd name="T61" fmla="*/ 22 h 37"/>
                  <a:gd name="T62" fmla="*/ 285 w 375"/>
                  <a:gd name="T63" fmla="*/ 22 h 37"/>
                  <a:gd name="T64" fmla="*/ 292 w 375"/>
                  <a:gd name="T65" fmla="*/ 15 h 37"/>
                  <a:gd name="T66" fmla="*/ 300 w 375"/>
                  <a:gd name="T67" fmla="*/ 15 h 37"/>
                  <a:gd name="T68" fmla="*/ 315 w 375"/>
                  <a:gd name="T69" fmla="*/ 15 h 37"/>
                  <a:gd name="T70" fmla="*/ 330 w 375"/>
                  <a:gd name="T71" fmla="*/ 15 h 37"/>
                  <a:gd name="T72" fmla="*/ 337 w 375"/>
                  <a:gd name="T73" fmla="*/ 22 h 37"/>
                  <a:gd name="T74" fmla="*/ 345 w 375"/>
                  <a:gd name="T75" fmla="*/ 22 h 37"/>
                  <a:gd name="T76" fmla="*/ 352 w 375"/>
                  <a:gd name="T77" fmla="*/ 22 h 37"/>
                  <a:gd name="T78" fmla="*/ 360 w 375"/>
                  <a:gd name="T79" fmla="*/ 37 h 37"/>
                  <a:gd name="T80" fmla="*/ 367 w 375"/>
                  <a:gd name="T81" fmla="*/ 22 h 37"/>
                  <a:gd name="T82" fmla="*/ 367 w 375"/>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5" h="37">
                    <a:moveTo>
                      <a:pt x="0" y="15"/>
                    </a:moveTo>
                    <a:lnTo>
                      <a:pt x="0" y="30"/>
                    </a:lnTo>
                    <a:lnTo>
                      <a:pt x="0" y="0"/>
                    </a:lnTo>
                    <a:lnTo>
                      <a:pt x="0" y="15"/>
                    </a:lnTo>
                    <a:lnTo>
                      <a:pt x="7" y="22"/>
                    </a:lnTo>
                    <a:lnTo>
                      <a:pt x="7" y="22"/>
                    </a:lnTo>
                    <a:lnTo>
                      <a:pt x="7" y="15"/>
                    </a:lnTo>
                    <a:lnTo>
                      <a:pt x="7" y="15"/>
                    </a:lnTo>
                    <a:lnTo>
                      <a:pt x="15" y="22"/>
                    </a:lnTo>
                    <a:lnTo>
                      <a:pt x="15" y="22"/>
                    </a:lnTo>
                    <a:lnTo>
                      <a:pt x="15" y="15"/>
                    </a:lnTo>
                    <a:lnTo>
                      <a:pt x="22" y="22"/>
                    </a:lnTo>
                    <a:lnTo>
                      <a:pt x="22" y="15"/>
                    </a:lnTo>
                    <a:lnTo>
                      <a:pt x="37" y="15"/>
                    </a:lnTo>
                    <a:lnTo>
                      <a:pt x="30" y="15"/>
                    </a:lnTo>
                    <a:lnTo>
                      <a:pt x="37" y="15"/>
                    </a:lnTo>
                    <a:lnTo>
                      <a:pt x="45" y="15"/>
                    </a:lnTo>
                    <a:lnTo>
                      <a:pt x="60" y="15"/>
                    </a:lnTo>
                    <a:lnTo>
                      <a:pt x="60" y="22"/>
                    </a:lnTo>
                    <a:lnTo>
                      <a:pt x="60" y="15"/>
                    </a:lnTo>
                    <a:lnTo>
                      <a:pt x="67" y="15"/>
                    </a:lnTo>
                    <a:lnTo>
                      <a:pt x="75" y="7"/>
                    </a:lnTo>
                    <a:lnTo>
                      <a:pt x="75" y="30"/>
                    </a:lnTo>
                    <a:lnTo>
                      <a:pt x="75" y="7"/>
                    </a:lnTo>
                    <a:lnTo>
                      <a:pt x="75" y="7"/>
                    </a:lnTo>
                    <a:lnTo>
                      <a:pt x="82" y="15"/>
                    </a:lnTo>
                    <a:lnTo>
                      <a:pt x="82" y="30"/>
                    </a:lnTo>
                    <a:lnTo>
                      <a:pt x="82" y="7"/>
                    </a:lnTo>
                    <a:lnTo>
                      <a:pt x="82" y="15"/>
                    </a:lnTo>
                    <a:lnTo>
                      <a:pt x="90" y="22"/>
                    </a:lnTo>
                    <a:lnTo>
                      <a:pt x="90" y="30"/>
                    </a:lnTo>
                    <a:lnTo>
                      <a:pt x="90" y="7"/>
                    </a:lnTo>
                    <a:lnTo>
                      <a:pt x="97" y="15"/>
                    </a:lnTo>
                    <a:lnTo>
                      <a:pt x="97" y="22"/>
                    </a:lnTo>
                    <a:lnTo>
                      <a:pt x="97" y="7"/>
                    </a:lnTo>
                    <a:lnTo>
                      <a:pt x="97" y="22"/>
                    </a:lnTo>
                    <a:lnTo>
                      <a:pt x="105" y="15"/>
                    </a:lnTo>
                    <a:lnTo>
                      <a:pt x="105" y="30"/>
                    </a:lnTo>
                    <a:lnTo>
                      <a:pt x="105" y="7"/>
                    </a:lnTo>
                    <a:lnTo>
                      <a:pt x="105" y="15"/>
                    </a:lnTo>
                    <a:lnTo>
                      <a:pt x="112" y="7"/>
                    </a:lnTo>
                    <a:lnTo>
                      <a:pt x="112" y="22"/>
                    </a:lnTo>
                    <a:lnTo>
                      <a:pt x="112" y="15"/>
                    </a:lnTo>
                    <a:lnTo>
                      <a:pt x="120" y="22"/>
                    </a:lnTo>
                    <a:lnTo>
                      <a:pt x="120" y="15"/>
                    </a:lnTo>
                    <a:lnTo>
                      <a:pt x="120" y="15"/>
                    </a:lnTo>
                    <a:lnTo>
                      <a:pt x="135" y="15"/>
                    </a:lnTo>
                    <a:lnTo>
                      <a:pt x="135" y="22"/>
                    </a:lnTo>
                    <a:lnTo>
                      <a:pt x="127" y="15"/>
                    </a:lnTo>
                    <a:lnTo>
                      <a:pt x="135" y="15"/>
                    </a:lnTo>
                    <a:lnTo>
                      <a:pt x="142" y="22"/>
                    </a:lnTo>
                    <a:lnTo>
                      <a:pt x="142" y="15"/>
                    </a:lnTo>
                    <a:lnTo>
                      <a:pt x="157" y="15"/>
                    </a:lnTo>
                    <a:lnTo>
                      <a:pt x="157" y="15"/>
                    </a:lnTo>
                    <a:lnTo>
                      <a:pt x="157" y="15"/>
                    </a:lnTo>
                    <a:lnTo>
                      <a:pt x="172" y="15"/>
                    </a:lnTo>
                    <a:lnTo>
                      <a:pt x="172" y="22"/>
                    </a:lnTo>
                    <a:lnTo>
                      <a:pt x="172" y="7"/>
                    </a:lnTo>
                    <a:lnTo>
                      <a:pt x="172" y="15"/>
                    </a:lnTo>
                    <a:lnTo>
                      <a:pt x="180" y="22"/>
                    </a:lnTo>
                    <a:lnTo>
                      <a:pt x="180" y="22"/>
                    </a:lnTo>
                    <a:lnTo>
                      <a:pt x="180" y="7"/>
                    </a:lnTo>
                    <a:lnTo>
                      <a:pt x="180" y="15"/>
                    </a:lnTo>
                    <a:lnTo>
                      <a:pt x="187" y="22"/>
                    </a:lnTo>
                    <a:lnTo>
                      <a:pt x="187" y="15"/>
                    </a:lnTo>
                    <a:lnTo>
                      <a:pt x="187" y="15"/>
                    </a:lnTo>
                    <a:lnTo>
                      <a:pt x="202" y="15"/>
                    </a:lnTo>
                    <a:lnTo>
                      <a:pt x="202" y="22"/>
                    </a:lnTo>
                    <a:lnTo>
                      <a:pt x="202" y="7"/>
                    </a:lnTo>
                    <a:lnTo>
                      <a:pt x="202" y="15"/>
                    </a:lnTo>
                    <a:lnTo>
                      <a:pt x="210" y="22"/>
                    </a:lnTo>
                    <a:lnTo>
                      <a:pt x="210" y="22"/>
                    </a:lnTo>
                    <a:lnTo>
                      <a:pt x="210" y="15"/>
                    </a:lnTo>
                    <a:lnTo>
                      <a:pt x="225" y="15"/>
                    </a:lnTo>
                    <a:lnTo>
                      <a:pt x="225" y="15"/>
                    </a:lnTo>
                    <a:lnTo>
                      <a:pt x="240" y="15"/>
                    </a:lnTo>
                    <a:lnTo>
                      <a:pt x="232" y="15"/>
                    </a:lnTo>
                    <a:lnTo>
                      <a:pt x="240" y="15"/>
                    </a:lnTo>
                    <a:lnTo>
                      <a:pt x="247" y="15"/>
                    </a:lnTo>
                    <a:lnTo>
                      <a:pt x="255" y="22"/>
                    </a:lnTo>
                    <a:lnTo>
                      <a:pt x="255" y="22"/>
                    </a:lnTo>
                    <a:lnTo>
                      <a:pt x="255" y="7"/>
                    </a:lnTo>
                    <a:lnTo>
                      <a:pt x="255" y="22"/>
                    </a:lnTo>
                    <a:lnTo>
                      <a:pt x="262" y="15"/>
                    </a:lnTo>
                    <a:lnTo>
                      <a:pt x="262" y="22"/>
                    </a:lnTo>
                    <a:lnTo>
                      <a:pt x="262" y="15"/>
                    </a:lnTo>
                    <a:lnTo>
                      <a:pt x="262" y="15"/>
                    </a:lnTo>
                    <a:lnTo>
                      <a:pt x="270" y="22"/>
                    </a:lnTo>
                    <a:lnTo>
                      <a:pt x="270" y="22"/>
                    </a:lnTo>
                    <a:lnTo>
                      <a:pt x="270" y="15"/>
                    </a:lnTo>
                    <a:lnTo>
                      <a:pt x="270" y="15"/>
                    </a:lnTo>
                    <a:lnTo>
                      <a:pt x="277" y="22"/>
                    </a:lnTo>
                    <a:lnTo>
                      <a:pt x="277" y="22"/>
                    </a:lnTo>
                    <a:lnTo>
                      <a:pt x="277" y="15"/>
                    </a:lnTo>
                    <a:lnTo>
                      <a:pt x="285" y="22"/>
                    </a:lnTo>
                    <a:lnTo>
                      <a:pt x="285" y="22"/>
                    </a:lnTo>
                    <a:lnTo>
                      <a:pt x="285" y="15"/>
                    </a:lnTo>
                    <a:lnTo>
                      <a:pt x="285" y="15"/>
                    </a:lnTo>
                    <a:lnTo>
                      <a:pt x="292" y="15"/>
                    </a:lnTo>
                    <a:lnTo>
                      <a:pt x="300" y="22"/>
                    </a:lnTo>
                    <a:lnTo>
                      <a:pt x="300" y="22"/>
                    </a:lnTo>
                    <a:lnTo>
                      <a:pt x="300" y="15"/>
                    </a:lnTo>
                    <a:lnTo>
                      <a:pt x="300" y="15"/>
                    </a:lnTo>
                    <a:lnTo>
                      <a:pt x="307" y="15"/>
                    </a:lnTo>
                    <a:lnTo>
                      <a:pt x="315" y="15"/>
                    </a:lnTo>
                    <a:lnTo>
                      <a:pt x="330" y="15"/>
                    </a:lnTo>
                    <a:lnTo>
                      <a:pt x="330" y="22"/>
                    </a:lnTo>
                    <a:lnTo>
                      <a:pt x="330" y="15"/>
                    </a:lnTo>
                    <a:lnTo>
                      <a:pt x="330" y="15"/>
                    </a:lnTo>
                    <a:lnTo>
                      <a:pt x="337" y="22"/>
                    </a:lnTo>
                    <a:lnTo>
                      <a:pt x="337" y="22"/>
                    </a:lnTo>
                    <a:lnTo>
                      <a:pt x="337" y="15"/>
                    </a:lnTo>
                    <a:lnTo>
                      <a:pt x="337" y="15"/>
                    </a:lnTo>
                    <a:lnTo>
                      <a:pt x="345" y="22"/>
                    </a:lnTo>
                    <a:lnTo>
                      <a:pt x="345" y="22"/>
                    </a:lnTo>
                    <a:lnTo>
                      <a:pt x="345" y="15"/>
                    </a:lnTo>
                    <a:lnTo>
                      <a:pt x="352" y="22"/>
                    </a:lnTo>
                    <a:lnTo>
                      <a:pt x="352" y="15"/>
                    </a:lnTo>
                    <a:lnTo>
                      <a:pt x="352" y="30"/>
                    </a:lnTo>
                    <a:lnTo>
                      <a:pt x="360" y="37"/>
                    </a:lnTo>
                    <a:lnTo>
                      <a:pt x="360" y="0"/>
                    </a:lnTo>
                    <a:lnTo>
                      <a:pt x="360" y="15"/>
                    </a:lnTo>
                    <a:lnTo>
                      <a:pt x="367" y="22"/>
                    </a:lnTo>
                    <a:lnTo>
                      <a:pt x="367" y="22"/>
                    </a:lnTo>
                    <a:lnTo>
                      <a:pt x="367" y="7"/>
                    </a:lnTo>
                    <a:lnTo>
                      <a:pt x="367" y="22"/>
                    </a:lnTo>
                    <a:lnTo>
                      <a:pt x="375" y="15"/>
                    </a:lnTo>
                    <a:lnTo>
                      <a:pt x="37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6" name="Freeform 192"/>
              <p:cNvSpPr>
                <a:spLocks/>
              </p:cNvSpPr>
              <p:nvPr/>
            </p:nvSpPr>
            <p:spPr bwMode="auto">
              <a:xfrm>
                <a:off x="1216" y="1119"/>
                <a:ext cx="172" cy="67"/>
              </a:xfrm>
              <a:custGeom>
                <a:avLst/>
                <a:gdLst>
                  <a:gd name="T0" fmla="*/ 0 w 255"/>
                  <a:gd name="T1" fmla="*/ 30 h 67"/>
                  <a:gd name="T2" fmla="*/ 7 w 255"/>
                  <a:gd name="T3" fmla="*/ 30 h 67"/>
                  <a:gd name="T4" fmla="*/ 15 w 255"/>
                  <a:gd name="T5" fmla="*/ 30 h 67"/>
                  <a:gd name="T6" fmla="*/ 30 w 255"/>
                  <a:gd name="T7" fmla="*/ 30 h 67"/>
                  <a:gd name="T8" fmla="*/ 37 w 255"/>
                  <a:gd name="T9" fmla="*/ 15 h 67"/>
                  <a:gd name="T10" fmla="*/ 45 w 255"/>
                  <a:gd name="T11" fmla="*/ 67 h 67"/>
                  <a:gd name="T12" fmla="*/ 52 w 255"/>
                  <a:gd name="T13" fmla="*/ 37 h 67"/>
                  <a:gd name="T14" fmla="*/ 52 w 255"/>
                  <a:gd name="T15" fmla="*/ 30 h 67"/>
                  <a:gd name="T16" fmla="*/ 60 w 255"/>
                  <a:gd name="T17" fmla="*/ 22 h 67"/>
                  <a:gd name="T18" fmla="*/ 67 w 255"/>
                  <a:gd name="T19" fmla="*/ 37 h 67"/>
                  <a:gd name="T20" fmla="*/ 75 w 255"/>
                  <a:gd name="T21" fmla="*/ 22 h 67"/>
                  <a:gd name="T22" fmla="*/ 75 w 255"/>
                  <a:gd name="T23" fmla="*/ 37 h 67"/>
                  <a:gd name="T24" fmla="*/ 82 w 255"/>
                  <a:gd name="T25" fmla="*/ 0 h 67"/>
                  <a:gd name="T26" fmla="*/ 90 w 255"/>
                  <a:gd name="T27" fmla="*/ 52 h 67"/>
                  <a:gd name="T28" fmla="*/ 97 w 255"/>
                  <a:gd name="T29" fmla="*/ 37 h 67"/>
                  <a:gd name="T30" fmla="*/ 97 w 255"/>
                  <a:gd name="T31" fmla="*/ 37 h 67"/>
                  <a:gd name="T32" fmla="*/ 105 w 255"/>
                  <a:gd name="T33" fmla="*/ 7 h 67"/>
                  <a:gd name="T34" fmla="*/ 112 w 255"/>
                  <a:gd name="T35" fmla="*/ 52 h 67"/>
                  <a:gd name="T36" fmla="*/ 120 w 255"/>
                  <a:gd name="T37" fmla="*/ 37 h 67"/>
                  <a:gd name="T38" fmla="*/ 120 w 255"/>
                  <a:gd name="T39" fmla="*/ 22 h 67"/>
                  <a:gd name="T40" fmla="*/ 127 w 255"/>
                  <a:gd name="T41" fmla="*/ 15 h 67"/>
                  <a:gd name="T42" fmla="*/ 135 w 255"/>
                  <a:gd name="T43" fmla="*/ 60 h 67"/>
                  <a:gd name="T44" fmla="*/ 142 w 255"/>
                  <a:gd name="T45" fmla="*/ 30 h 67"/>
                  <a:gd name="T46" fmla="*/ 142 w 255"/>
                  <a:gd name="T47" fmla="*/ 30 h 67"/>
                  <a:gd name="T48" fmla="*/ 150 w 255"/>
                  <a:gd name="T49" fmla="*/ 7 h 67"/>
                  <a:gd name="T50" fmla="*/ 157 w 255"/>
                  <a:gd name="T51" fmla="*/ 60 h 67"/>
                  <a:gd name="T52" fmla="*/ 165 w 255"/>
                  <a:gd name="T53" fmla="*/ 30 h 67"/>
                  <a:gd name="T54" fmla="*/ 165 w 255"/>
                  <a:gd name="T55" fmla="*/ 30 h 67"/>
                  <a:gd name="T56" fmla="*/ 172 w 255"/>
                  <a:gd name="T57" fmla="*/ 7 h 67"/>
                  <a:gd name="T58" fmla="*/ 180 w 255"/>
                  <a:gd name="T59" fmla="*/ 37 h 67"/>
                  <a:gd name="T60" fmla="*/ 187 w 255"/>
                  <a:gd name="T61" fmla="*/ 52 h 67"/>
                  <a:gd name="T62" fmla="*/ 195 w 255"/>
                  <a:gd name="T63" fmla="*/ 37 h 67"/>
                  <a:gd name="T64" fmla="*/ 195 w 255"/>
                  <a:gd name="T65" fmla="*/ 30 h 67"/>
                  <a:gd name="T66" fmla="*/ 202 w 255"/>
                  <a:gd name="T67" fmla="*/ 22 h 67"/>
                  <a:gd name="T68" fmla="*/ 210 w 255"/>
                  <a:gd name="T69" fmla="*/ 45 h 67"/>
                  <a:gd name="T70" fmla="*/ 217 w 255"/>
                  <a:gd name="T71" fmla="*/ 37 h 67"/>
                  <a:gd name="T72" fmla="*/ 217 w 255"/>
                  <a:gd name="T73" fmla="*/ 30 h 67"/>
                  <a:gd name="T74" fmla="*/ 225 w 255"/>
                  <a:gd name="T75" fmla="*/ 30 h 67"/>
                  <a:gd name="T76" fmla="*/ 232 w 255"/>
                  <a:gd name="T77" fmla="*/ 37 h 67"/>
                  <a:gd name="T78" fmla="*/ 240 w 255"/>
                  <a:gd name="T79" fmla="*/ 37 h 67"/>
                  <a:gd name="T80" fmla="*/ 240 w 255"/>
                  <a:gd name="T81" fmla="*/ 30 h 67"/>
                  <a:gd name="T82" fmla="*/ 247 w 255"/>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7">
                    <a:moveTo>
                      <a:pt x="0" y="37"/>
                    </a:moveTo>
                    <a:lnTo>
                      <a:pt x="0" y="30"/>
                    </a:lnTo>
                    <a:lnTo>
                      <a:pt x="0" y="30"/>
                    </a:lnTo>
                    <a:lnTo>
                      <a:pt x="7" y="37"/>
                    </a:lnTo>
                    <a:lnTo>
                      <a:pt x="7" y="37"/>
                    </a:lnTo>
                    <a:lnTo>
                      <a:pt x="7" y="30"/>
                    </a:lnTo>
                    <a:lnTo>
                      <a:pt x="7" y="30"/>
                    </a:lnTo>
                    <a:lnTo>
                      <a:pt x="15" y="37"/>
                    </a:lnTo>
                    <a:lnTo>
                      <a:pt x="15" y="30"/>
                    </a:lnTo>
                    <a:lnTo>
                      <a:pt x="15" y="30"/>
                    </a:lnTo>
                    <a:lnTo>
                      <a:pt x="22" y="30"/>
                    </a:lnTo>
                    <a:lnTo>
                      <a:pt x="30" y="30"/>
                    </a:lnTo>
                    <a:lnTo>
                      <a:pt x="37" y="37"/>
                    </a:lnTo>
                    <a:lnTo>
                      <a:pt x="37" y="45"/>
                    </a:lnTo>
                    <a:lnTo>
                      <a:pt x="37" y="15"/>
                    </a:lnTo>
                    <a:lnTo>
                      <a:pt x="37" y="30"/>
                    </a:lnTo>
                    <a:lnTo>
                      <a:pt x="45" y="37"/>
                    </a:lnTo>
                    <a:lnTo>
                      <a:pt x="45" y="67"/>
                    </a:lnTo>
                    <a:lnTo>
                      <a:pt x="45" y="7"/>
                    </a:lnTo>
                    <a:lnTo>
                      <a:pt x="45" y="30"/>
                    </a:lnTo>
                    <a:lnTo>
                      <a:pt x="52" y="37"/>
                    </a:lnTo>
                    <a:lnTo>
                      <a:pt x="52" y="52"/>
                    </a:lnTo>
                    <a:lnTo>
                      <a:pt x="52" y="7"/>
                    </a:lnTo>
                    <a:lnTo>
                      <a:pt x="52" y="30"/>
                    </a:lnTo>
                    <a:lnTo>
                      <a:pt x="60" y="37"/>
                    </a:lnTo>
                    <a:lnTo>
                      <a:pt x="60" y="45"/>
                    </a:lnTo>
                    <a:lnTo>
                      <a:pt x="60" y="22"/>
                    </a:lnTo>
                    <a:lnTo>
                      <a:pt x="60" y="30"/>
                    </a:lnTo>
                    <a:lnTo>
                      <a:pt x="67" y="37"/>
                    </a:lnTo>
                    <a:lnTo>
                      <a:pt x="67" y="37"/>
                    </a:lnTo>
                    <a:lnTo>
                      <a:pt x="67" y="22"/>
                    </a:lnTo>
                    <a:lnTo>
                      <a:pt x="67" y="30"/>
                    </a:lnTo>
                    <a:lnTo>
                      <a:pt x="75" y="22"/>
                    </a:lnTo>
                    <a:lnTo>
                      <a:pt x="75" y="60"/>
                    </a:lnTo>
                    <a:lnTo>
                      <a:pt x="75" y="7"/>
                    </a:lnTo>
                    <a:lnTo>
                      <a:pt x="75" y="37"/>
                    </a:lnTo>
                    <a:lnTo>
                      <a:pt x="82" y="30"/>
                    </a:lnTo>
                    <a:lnTo>
                      <a:pt x="82" y="67"/>
                    </a:lnTo>
                    <a:lnTo>
                      <a:pt x="82" y="0"/>
                    </a:lnTo>
                    <a:lnTo>
                      <a:pt x="82" y="37"/>
                    </a:lnTo>
                    <a:lnTo>
                      <a:pt x="90" y="30"/>
                    </a:lnTo>
                    <a:lnTo>
                      <a:pt x="90" y="52"/>
                    </a:lnTo>
                    <a:lnTo>
                      <a:pt x="90" y="15"/>
                    </a:lnTo>
                    <a:lnTo>
                      <a:pt x="90" y="30"/>
                    </a:lnTo>
                    <a:lnTo>
                      <a:pt x="97" y="37"/>
                    </a:lnTo>
                    <a:lnTo>
                      <a:pt x="97" y="45"/>
                    </a:lnTo>
                    <a:lnTo>
                      <a:pt x="97" y="15"/>
                    </a:lnTo>
                    <a:lnTo>
                      <a:pt x="97" y="37"/>
                    </a:lnTo>
                    <a:lnTo>
                      <a:pt x="105" y="45"/>
                    </a:lnTo>
                    <a:lnTo>
                      <a:pt x="105" y="52"/>
                    </a:lnTo>
                    <a:lnTo>
                      <a:pt x="105" y="7"/>
                    </a:lnTo>
                    <a:lnTo>
                      <a:pt x="105" y="37"/>
                    </a:lnTo>
                    <a:lnTo>
                      <a:pt x="112" y="30"/>
                    </a:lnTo>
                    <a:lnTo>
                      <a:pt x="112" y="52"/>
                    </a:lnTo>
                    <a:lnTo>
                      <a:pt x="112" y="15"/>
                    </a:lnTo>
                    <a:lnTo>
                      <a:pt x="112" y="30"/>
                    </a:lnTo>
                    <a:lnTo>
                      <a:pt x="120" y="37"/>
                    </a:lnTo>
                    <a:lnTo>
                      <a:pt x="120" y="60"/>
                    </a:lnTo>
                    <a:lnTo>
                      <a:pt x="120" y="15"/>
                    </a:lnTo>
                    <a:lnTo>
                      <a:pt x="120" y="22"/>
                    </a:lnTo>
                    <a:lnTo>
                      <a:pt x="127" y="30"/>
                    </a:lnTo>
                    <a:lnTo>
                      <a:pt x="127" y="45"/>
                    </a:lnTo>
                    <a:lnTo>
                      <a:pt x="127" y="15"/>
                    </a:lnTo>
                    <a:lnTo>
                      <a:pt x="127" y="30"/>
                    </a:lnTo>
                    <a:lnTo>
                      <a:pt x="135" y="37"/>
                    </a:lnTo>
                    <a:lnTo>
                      <a:pt x="135" y="60"/>
                    </a:lnTo>
                    <a:lnTo>
                      <a:pt x="135" y="7"/>
                    </a:lnTo>
                    <a:lnTo>
                      <a:pt x="135" y="22"/>
                    </a:lnTo>
                    <a:lnTo>
                      <a:pt x="142" y="30"/>
                    </a:lnTo>
                    <a:lnTo>
                      <a:pt x="142" y="45"/>
                    </a:lnTo>
                    <a:lnTo>
                      <a:pt x="142" y="15"/>
                    </a:lnTo>
                    <a:lnTo>
                      <a:pt x="142" y="30"/>
                    </a:lnTo>
                    <a:lnTo>
                      <a:pt x="150" y="37"/>
                    </a:lnTo>
                    <a:lnTo>
                      <a:pt x="150" y="60"/>
                    </a:lnTo>
                    <a:lnTo>
                      <a:pt x="150" y="7"/>
                    </a:lnTo>
                    <a:lnTo>
                      <a:pt x="150" y="30"/>
                    </a:lnTo>
                    <a:lnTo>
                      <a:pt x="157" y="37"/>
                    </a:lnTo>
                    <a:lnTo>
                      <a:pt x="157" y="60"/>
                    </a:lnTo>
                    <a:lnTo>
                      <a:pt x="157" y="7"/>
                    </a:lnTo>
                    <a:lnTo>
                      <a:pt x="157" y="37"/>
                    </a:lnTo>
                    <a:lnTo>
                      <a:pt x="165" y="30"/>
                    </a:lnTo>
                    <a:lnTo>
                      <a:pt x="165" y="52"/>
                    </a:lnTo>
                    <a:lnTo>
                      <a:pt x="165" y="7"/>
                    </a:lnTo>
                    <a:lnTo>
                      <a:pt x="165" y="30"/>
                    </a:lnTo>
                    <a:lnTo>
                      <a:pt x="172" y="37"/>
                    </a:lnTo>
                    <a:lnTo>
                      <a:pt x="172" y="52"/>
                    </a:lnTo>
                    <a:lnTo>
                      <a:pt x="172" y="7"/>
                    </a:lnTo>
                    <a:lnTo>
                      <a:pt x="172" y="7"/>
                    </a:lnTo>
                    <a:lnTo>
                      <a:pt x="180" y="15"/>
                    </a:lnTo>
                    <a:lnTo>
                      <a:pt x="180" y="37"/>
                    </a:lnTo>
                    <a:lnTo>
                      <a:pt x="180" y="30"/>
                    </a:lnTo>
                    <a:lnTo>
                      <a:pt x="187" y="37"/>
                    </a:lnTo>
                    <a:lnTo>
                      <a:pt x="187" y="52"/>
                    </a:lnTo>
                    <a:lnTo>
                      <a:pt x="187" y="22"/>
                    </a:lnTo>
                    <a:lnTo>
                      <a:pt x="187" y="30"/>
                    </a:lnTo>
                    <a:lnTo>
                      <a:pt x="195" y="37"/>
                    </a:lnTo>
                    <a:lnTo>
                      <a:pt x="195" y="45"/>
                    </a:lnTo>
                    <a:lnTo>
                      <a:pt x="195" y="15"/>
                    </a:lnTo>
                    <a:lnTo>
                      <a:pt x="195" y="30"/>
                    </a:lnTo>
                    <a:lnTo>
                      <a:pt x="202" y="37"/>
                    </a:lnTo>
                    <a:lnTo>
                      <a:pt x="202" y="45"/>
                    </a:lnTo>
                    <a:lnTo>
                      <a:pt x="202" y="22"/>
                    </a:lnTo>
                    <a:lnTo>
                      <a:pt x="202" y="37"/>
                    </a:lnTo>
                    <a:lnTo>
                      <a:pt x="210" y="30"/>
                    </a:lnTo>
                    <a:lnTo>
                      <a:pt x="210" y="45"/>
                    </a:lnTo>
                    <a:lnTo>
                      <a:pt x="210" y="22"/>
                    </a:lnTo>
                    <a:lnTo>
                      <a:pt x="210" y="30"/>
                    </a:lnTo>
                    <a:lnTo>
                      <a:pt x="217" y="37"/>
                    </a:lnTo>
                    <a:lnTo>
                      <a:pt x="217" y="37"/>
                    </a:lnTo>
                    <a:lnTo>
                      <a:pt x="217" y="22"/>
                    </a:lnTo>
                    <a:lnTo>
                      <a:pt x="217" y="30"/>
                    </a:lnTo>
                    <a:lnTo>
                      <a:pt x="225" y="37"/>
                    </a:lnTo>
                    <a:lnTo>
                      <a:pt x="225" y="37"/>
                    </a:lnTo>
                    <a:lnTo>
                      <a:pt x="225" y="30"/>
                    </a:lnTo>
                    <a:lnTo>
                      <a:pt x="225" y="30"/>
                    </a:lnTo>
                    <a:lnTo>
                      <a:pt x="232" y="37"/>
                    </a:lnTo>
                    <a:lnTo>
                      <a:pt x="232" y="37"/>
                    </a:lnTo>
                    <a:lnTo>
                      <a:pt x="232" y="30"/>
                    </a:lnTo>
                    <a:lnTo>
                      <a:pt x="232" y="30"/>
                    </a:lnTo>
                    <a:lnTo>
                      <a:pt x="240" y="37"/>
                    </a:lnTo>
                    <a:lnTo>
                      <a:pt x="240" y="37"/>
                    </a:lnTo>
                    <a:lnTo>
                      <a:pt x="240" y="30"/>
                    </a:lnTo>
                    <a:lnTo>
                      <a:pt x="240" y="30"/>
                    </a:lnTo>
                    <a:lnTo>
                      <a:pt x="247" y="37"/>
                    </a:lnTo>
                    <a:lnTo>
                      <a:pt x="247" y="37"/>
                    </a:lnTo>
                    <a:lnTo>
                      <a:pt x="247" y="30"/>
                    </a:lnTo>
                    <a:lnTo>
                      <a:pt x="247" y="30"/>
                    </a:lnTo>
                    <a:lnTo>
                      <a:pt x="25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7" name="Freeform 193"/>
              <p:cNvSpPr>
                <a:spLocks/>
              </p:cNvSpPr>
              <p:nvPr/>
            </p:nvSpPr>
            <p:spPr bwMode="auto">
              <a:xfrm>
                <a:off x="1388" y="1134"/>
                <a:ext cx="166" cy="37"/>
              </a:xfrm>
              <a:custGeom>
                <a:avLst/>
                <a:gdLst>
                  <a:gd name="T0" fmla="*/ 0 w 247"/>
                  <a:gd name="T1" fmla="*/ 15 h 37"/>
                  <a:gd name="T2" fmla="*/ 7 w 247"/>
                  <a:gd name="T3" fmla="*/ 7 h 37"/>
                  <a:gd name="T4" fmla="*/ 15 w 247"/>
                  <a:gd name="T5" fmla="*/ 22 h 37"/>
                  <a:gd name="T6" fmla="*/ 22 w 247"/>
                  <a:gd name="T7" fmla="*/ 22 h 37"/>
                  <a:gd name="T8" fmla="*/ 22 w 247"/>
                  <a:gd name="T9" fmla="*/ 15 h 37"/>
                  <a:gd name="T10" fmla="*/ 30 w 247"/>
                  <a:gd name="T11" fmla="*/ 7 h 37"/>
                  <a:gd name="T12" fmla="*/ 37 w 247"/>
                  <a:gd name="T13" fmla="*/ 22 h 37"/>
                  <a:gd name="T14" fmla="*/ 45 w 247"/>
                  <a:gd name="T15" fmla="*/ 22 h 37"/>
                  <a:gd name="T16" fmla="*/ 52 w 247"/>
                  <a:gd name="T17" fmla="*/ 15 h 37"/>
                  <a:gd name="T18" fmla="*/ 52 w 247"/>
                  <a:gd name="T19" fmla="*/ 15 h 37"/>
                  <a:gd name="T20" fmla="*/ 60 w 247"/>
                  <a:gd name="T21" fmla="*/ 15 h 37"/>
                  <a:gd name="T22" fmla="*/ 67 w 247"/>
                  <a:gd name="T23" fmla="*/ 22 h 37"/>
                  <a:gd name="T24" fmla="*/ 75 w 247"/>
                  <a:gd name="T25" fmla="*/ 22 h 37"/>
                  <a:gd name="T26" fmla="*/ 82 w 247"/>
                  <a:gd name="T27" fmla="*/ 22 h 37"/>
                  <a:gd name="T28" fmla="*/ 82 w 247"/>
                  <a:gd name="T29" fmla="*/ 15 h 37"/>
                  <a:gd name="T30" fmla="*/ 90 w 247"/>
                  <a:gd name="T31" fmla="*/ 7 h 37"/>
                  <a:gd name="T32" fmla="*/ 97 w 247"/>
                  <a:gd name="T33" fmla="*/ 22 h 37"/>
                  <a:gd name="T34" fmla="*/ 105 w 247"/>
                  <a:gd name="T35" fmla="*/ 22 h 37"/>
                  <a:gd name="T36" fmla="*/ 105 w 247"/>
                  <a:gd name="T37" fmla="*/ 15 h 37"/>
                  <a:gd name="T38" fmla="*/ 112 w 247"/>
                  <a:gd name="T39" fmla="*/ 15 h 37"/>
                  <a:gd name="T40" fmla="*/ 120 w 247"/>
                  <a:gd name="T41" fmla="*/ 22 h 37"/>
                  <a:gd name="T42" fmla="*/ 127 w 247"/>
                  <a:gd name="T43" fmla="*/ 22 h 37"/>
                  <a:gd name="T44" fmla="*/ 127 w 247"/>
                  <a:gd name="T45" fmla="*/ 22 h 37"/>
                  <a:gd name="T46" fmla="*/ 135 w 247"/>
                  <a:gd name="T47" fmla="*/ 7 h 37"/>
                  <a:gd name="T48" fmla="*/ 142 w 247"/>
                  <a:gd name="T49" fmla="*/ 22 h 37"/>
                  <a:gd name="T50" fmla="*/ 150 w 247"/>
                  <a:gd name="T51" fmla="*/ 22 h 37"/>
                  <a:gd name="T52" fmla="*/ 150 w 247"/>
                  <a:gd name="T53" fmla="*/ 15 h 37"/>
                  <a:gd name="T54" fmla="*/ 157 w 247"/>
                  <a:gd name="T55" fmla="*/ 7 h 37"/>
                  <a:gd name="T56" fmla="*/ 165 w 247"/>
                  <a:gd name="T57" fmla="*/ 30 h 37"/>
                  <a:gd name="T58" fmla="*/ 172 w 247"/>
                  <a:gd name="T59" fmla="*/ 22 h 37"/>
                  <a:gd name="T60" fmla="*/ 172 w 247"/>
                  <a:gd name="T61" fmla="*/ 15 h 37"/>
                  <a:gd name="T62" fmla="*/ 180 w 247"/>
                  <a:gd name="T63" fmla="*/ 7 h 37"/>
                  <a:gd name="T64" fmla="*/ 187 w 247"/>
                  <a:gd name="T65" fmla="*/ 37 h 37"/>
                  <a:gd name="T66" fmla="*/ 195 w 247"/>
                  <a:gd name="T67" fmla="*/ 7 h 37"/>
                  <a:gd name="T68" fmla="*/ 195 w 247"/>
                  <a:gd name="T69" fmla="*/ 22 h 37"/>
                  <a:gd name="T70" fmla="*/ 202 w 247"/>
                  <a:gd name="T71" fmla="*/ 15 h 37"/>
                  <a:gd name="T72" fmla="*/ 210 w 247"/>
                  <a:gd name="T73" fmla="*/ 15 h 37"/>
                  <a:gd name="T74" fmla="*/ 225 w 247"/>
                  <a:gd name="T75" fmla="*/ 22 h 37"/>
                  <a:gd name="T76" fmla="*/ 225 w 247"/>
                  <a:gd name="T77" fmla="*/ 15 h 37"/>
                  <a:gd name="T78" fmla="*/ 232 w 247"/>
                  <a:gd name="T79" fmla="*/ 15 h 37"/>
                  <a:gd name="T80" fmla="*/ 240 w 247"/>
                  <a:gd name="T81" fmla="*/ 22 h 37"/>
                  <a:gd name="T82" fmla="*/ 247 w 247"/>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7">
                    <a:moveTo>
                      <a:pt x="0" y="22"/>
                    </a:moveTo>
                    <a:lnTo>
                      <a:pt x="0" y="7"/>
                    </a:lnTo>
                    <a:lnTo>
                      <a:pt x="0" y="15"/>
                    </a:lnTo>
                    <a:lnTo>
                      <a:pt x="7" y="22"/>
                    </a:lnTo>
                    <a:lnTo>
                      <a:pt x="7" y="22"/>
                    </a:lnTo>
                    <a:lnTo>
                      <a:pt x="7" y="7"/>
                    </a:lnTo>
                    <a:lnTo>
                      <a:pt x="7" y="15"/>
                    </a:lnTo>
                    <a:lnTo>
                      <a:pt x="15" y="22"/>
                    </a:lnTo>
                    <a:lnTo>
                      <a:pt x="15" y="22"/>
                    </a:lnTo>
                    <a:lnTo>
                      <a:pt x="15" y="15"/>
                    </a:lnTo>
                    <a:lnTo>
                      <a:pt x="15" y="15"/>
                    </a:lnTo>
                    <a:lnTo>
                      <a:pt x="22" y="22"/>
                    </a:lnTo>
                    <a:lnTo>
                      <a:pt x="22" y="22"/>
                    </a:lnTo>
                    <a:lnTo>
                      <a:pt x="22" y="7"/>
                    </a:lnTo>
                    <a:lnTo>
                      <a:pt x="22" y="15"/>
                    </a:lnTo>
                    <a:lnTo>
                      <a:pt x="30" y="22"/>
                    </a:lnTo>
                    <a:lnTo>
                      <a:pt x="30" y="22"/>
                    </a:lnTo>
                    <a:lnTo>
                      <a:pt x="30" y="7"/>
                    </a:lnTo>
                    <a:lnTo>
                      <a:pt x="30" y="15"/>
                    </a:lnTo>
                    <a:lnTo>
                      <a:pt x="37" y="7"/>
                    </a:lnTo>
                    <a:lnTo>
                      <a:pt x="37" y="22"/>
                    </a:lnTo>
                    <a:lnTo>
                      <a:pt x="37" y="15"/>
                    </a:lnTo>
                    <a:lnTo>
                      <a:pt x="45" y="22"/>
                    </a:lnTo>
                    <a:lnTo>
                      <a:pt x="45" y="22"/>
                    </a:lnTo>
                    <a:lnTo>
                      <a:pt x="45" y="7"/>
                    </a:lnTo>
                    <a:lnTo>
                      <a:pt x="45" y="22"/>
                    </a:lnTo>
                    <a:lnTo>
                      <a:pt x="52" y="15"/>
                    </a:lnTo>
                    <a:lnTo>
                      <a:pt x="52" y="22"/>
                    </a:lnTo>
                    <a:lnTo>
                      <a:pt x="52" y="7"/>
                    </a:lnTo>
                    <a:lnTo>
                      <a:pt x="52" y="15"/>
                    </a:lnTo>
                    <a:lnTo>
                      <a:pt x="60" y="22"/>
                    </a:lnTo>
                    <a:lnTo>
                      <a:pt x="60" y="22"/>
                    </a:lnTo>
                    <a:lnTo>
                      <a:pt x="60" y="15"/>
                    </a:lnTo>
                    <a:lnTo>
                      <a:pt x="60" y="15"/>
                    </a:lnTo>
                    <a:lnTo>
                      <a:pt x="67" y="22"/>
                    </a:lnTo>
                    <a:lnTo>
                      <a:pt x="67" y="22"/>
                    </a:lnTo>
                    <a:lnTo>
                      <a:pt x="67" y="15"/>
                    </a:lnTo>
                    <a:lnTo>
                      <a:pt x="75" y="22"/>
                    </a:lnTo>
                    <a:lnTo>
                      <a:pt x="75" y="22"/>
                    </a:lnTo>
                    <a:lnTo>
                      <a:pt x="75" y="7"/>
                    </a:lnTo>
                    <a:lnTo>
                      <a:pt x="75" y="15"/>
                    </a:lnTo>
                    <a:lnTo>
                      <a:pt x="82" y="22"/>
                    </a:lnTo>
                    <a:lnTo>
                      <a:pt x="82" y="22"/>
                    </a:lnTo>
                    <a:lnTo>
                      <a:pt x="82" y="7"/>
                    </a:lnTo>
                    <a:lnTo>
                      <a:pt x="82" y="15"/>
                    </a:lnTo>
                    <a:lnTo>
                      <a:pt x="90" y="22"/>
                    </a:lnTo>
                    <a:lnTo>
                      <a:pt x="90" y="22"/>
                    </a:lnTo>
                    <a:lnTo>
                      <a:pt x="90" y="7"/>
                    </a:lnTo>
                    <a:lnTo>
                      <a:pt x="90" y="15"/>
                    </a:lnTo>
                    <a:lnTo>
                      <a:pt x="97" y="22"/>
                    </a:lnTo>
                    <a:lnTo>
                      <a:pt x="97" y="22"/>
                    </a:lnTo>
                    <a:lnTo>
                      <a:pt x="97" y="7"/>
                    </a:lnTo>
                    <a:lnTo>
                      <a:pt x="97" y="15"/>
                    </a:lnTo>
                    <a:lnTo>
                      <a:pt x="105" y="22"/>
                    </a:lnTo>
                    <a:lnTo>
                      <a:pt x="105" y="22"/>
                    </a:lnTo>
                    <a:lnTo>
                      <a:pt x="105" y="7"/>
                    </a:lnTo>
                    <a:lnTo>
                      <a:pt x="105" y="15"/>
                    </a:lnTo>
                    <a:lnTo>
                      <a:pt x="112" y="22"/>
                    </a:lnTo>
                    <a:lnTo>
                      <a:pt x="112" y="22"/>
                    </a:lnTo>
                    <a:lnTo>
                      <a:pt x="112" y="15"/>
                    </a:lnTo>
                    <a:lnTo>
                      <a:pt x="112" y="15"/>
                    </a:lnTo>
                    <a:lnTo>
                      <a:pt x="120" y="22"/>
                    </a:lnTo>
                    <a:lnTo>
                      <a:pt x="120" y="22"/>
                    </a:lnTo>
                    <a:lnTo>
                      <a:pt x="120" y="7"/>
                    </a:lnTo>
                    <a:lnTo>
                      <a:pt x="120" y="15"/>
                    </a:lnTo>
                    <a:lnTo>
                      <a:pt x="127" y="22"/>
                    </a:lnTo>
                    <a:lnTo>
                      <a:pt x="127" y="22"/>
                    </a:lnTo>
                    <a:lnTo>
                      <a:pt x="127" y="7"/>
                    </a:lnTo>
                    <a:lnTo>
                      <a:pt x="127" y="22"/>
                    </a:lnTo>
                    <a:lnTo>
                      <a:pt x="135" y="15"/>
                    </a:lnTo>
                    <a:lnTo>
                      <a:pt x="135" y="22"/>
                    </a:lnTo>
                    <a:lnTo>
                      <a:pt x="135" y="7"/>
                    </a:lnTo>
                    <a:lnTo>
                      <a:pt x="135" y="15"/>
                    </a:lnTo>
                    <a:lnTo>
                      <a:pt x="142" y="22"/>
                    </a:lnTo>
                    <a:lnTo>
                      <a:pt x="142" y="22"/>
                    </a:lnTo>
                    <a:lnTo>
                      <a:pt x="142" y="7"/>
                    </a:lnTo>
                    <a:lnTo>
                      <a:pt x="142" y="15"/>
                    </a:lnTo>
                    <a:lnTo>
                      <a:pt x="150" y="22"/>
                    </a:lnTo>
                    <a:lnTo>
                      <a:pt x="150" y="22"/>
                    </a:lnTo>
                    <a:lnTo>
                      <a:pt x="150" y="7"/>
                    </a:lnTo>
                    <a:lnTo>
                      <a:pt x="150" y="15"/>
                    </a:lnTo>
                    <a:lnTo>
                      <a:pt x="157" y="22"/>
                    </a:lnTo>
                    <a:lnTo>
                      <a:pt x="157" y="30"/>
                    </a:lnTo>
                    <a:lnTo>
                      <a:pt x="157" y="7"/>
                    </a:lnTo>
                    <a:lnTo>
                      <a:pt x="157" y="15"/>
                    </a:lnTo>
                    <a:lnTo>
                      <a:pt x="165" y="22"/>
                    </a:lnTo>
                    <a:lnTo>
                      <a:pt x="165" y="30"/>
                    </a:lnTo>
                    <a:lnTo>
                      <a:pt x="165" y="7"/>
                    </a:lnTo>
                    <a:lnTo>
                      <a:pt x="165" y="15"/>
                    </a:lnTo>
                    <a:lnTo>
                      <a:pt x="172" y="22"/>
                    </a:lnTo>
                    <a:lnTo>
                      <a:pt x="172" y="30"/>
                    </a:lnTo>
                    <a:lnTo>
                      <a:pt x="172" y="0"/>
                    </a:lnTo>
                    <a:lnTo>
                      <a:pt x="172" y="15"/>
                    </a:lnTo>
                    <a:lnTo>
                      <a:pt x="180" y="7"/>
                    </a:lnTo>
                    <a:lnTo>
                      <a:pt x="180" y="22"/>
                    </a:lnTo>
                    <a:lnTo>
                      <a:pt x="180" y="7"/>
                    </a:lnTo>
                    <a:lnTo>
                      <a:pt x="180" y="15"/>
                    </a:lnTo>
                    <a:lnTo>
                      <a:pt x="187" y="22"/>
                    </a:lnTo>
                    <a:lnTo>
                      <a:pt x="187" y="37"/>
                    </a:lnTo>
                    <a:lnTo>
                      <a:pt x="187" y="0"/>
                    </a:lnTo>
                    <a:lnTo>
                      <a:pt x="187" y="15"/>
                    </a:lnTo>
                    <a:lnTo>
                      <a:pt x="195" y="7"/>
                    </a:lnTo>
                    <a:lnTo>
                      <a:pt x="195" y="22"/>
                    </a:lnTo>
                    <a:lnTo>
                      <a:pt x="195" y="7"/>
                    </a:lnTo>
                    <a:lnTo>
                      <a:pt x="195" y="22"/>
                    </a:lnTo>
                    <a:lnTo>
                      <a:pt x="202" y="15"/>
                    </a:lnTo>
                    <a:lnTo>
                      <a:pt x="202" y="22"/>
                    </a:lnTo>
                    <a:lnTo>
                      <a:pt x="202" y="15"/>
                    </a:lnTo>
                    <a:lnTo>
                      <a:pt x="202" y="15"/>
                    </a:lnTo>
                    <a:lnTo>
                      <a:pt x="210" y="22"/>
                    </a:lnTo>
                    <a:lnTo>
                      <a:pt x="210" y="15"/>
                    </a:lnTo>
                    <a:lnTo>
                      <a:pt x="217" y="22"/>
                    </a:lnTo>
                    <a:lnTo>
                      <a:pt x="217" y="15"/>
                    </a:lnTo>
                    <a:lnTo>
                      <a:pt x="225" y="22"/>
                    </a:lnTo>
                    <a:lnTo>
                      <a:pt x="225" y="22"/>
                    </a:lnTo>
                    <a:lnTo>
                      <a:pt x="225" y="15"/>
                    </a:lnTo>
                    <a:lnTo>
                      <a:pt x="225" y="15"/>
                    </a:lnTo>
                    <a:lnTo>
                      <a:pt x="232" y="22"/>
                    </a:lnTo>
                    <a:lnTo>
                      <a:pt x="232" y="22"/>
                    </a:lnTo>
                    <a:lnTo>
                      <a:pt x="232" y="15"/>
                    </a:lnTo>
                    <a:lnTo>
                      <a:pt x="232" y="15"/>
                    </a:lnTo>
                    <a:lnTo>
                      <a:pt x="240" y="22"/>
                    </a:lnTo>
                    <a:lnTo>
                      <a:pt x="240" y="22"/>
                    </a:lnTo>
                    <a:lnTo>
                      <a:pt x="240" y="15"/>
                    </a:lnTo>
                    <a:lnTo>
                      <a:pt x="240" y="15"/>
                    </a:lnTo>
                    <a:lnTo>
                      <a:pt x="247" y="22"/>
                    </a:lnTo>
                    <a:lnTo>
                      <a:pt x="247" y="15"/>
                    </a:lnTo>
                    <a:lnTo>
                      <a:pt x="247"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8" name="Freeform 194"/>
              <p:cNvSpPr>
                <a:spLocks/>
              </p:cNvSpPr>
              <p:nvPr/>
            </p:nvSpPr>
            <p:spPr bwMode="auto">
              <a:xfrm>
                <a:off x="1554" y="1141"/>
                <a:ext cx="56" cy="15"/>
              </a:xfrm>
              <a:custGeom>
                <a:avLst/>
                <a:gdLst>
                  <a:gd name="T0" fmla="*/ 0 w 83"/>
                  <a:gd name="T1" fmla="*/ 8 h 15"/>
                  <a:gd name="T2" fmla="*/ 8 w 83"/>
                  <a:gd name="T3" fmla="*/ 15 h 15"/>
                  <a:gd name="T4" fmla="*/ 8 w 83"/>
                  <a:gd name="T5" fmla="*/ 15 h 15"/>
                  <a:gd name="T6" fmla="*/ 8 w 83"/>
                  <a:gd name="T7" fmla="*/ 8 h 15"/>
                  <a:gd name="T8" fmla="*/ 8 w 83"/>
                  <a:gd name="T9" fmla="*/ 8 h 15"/>
                  <a:gd name="T10" fmla="*/ 15 w 83"/>
                  <a:gd name="T11" fmla="*/ 15 h 15"/>
                  <a:gd name="T12" fmla="*/ 15 w 83"/>
                  <a:gd name="T13" fmla="*/ 15 h 15"/>
                  <a:gd name="T14" fmla="*/ 15 w 83"/>
                  <a:gd name="T15" fmla="*/ 8 h 15"/>
                  <a:gd name="T16" fmla="*/ 15 w 83"/>
                  <a:gd name="T17" fmla="*/ 8 h 15"/>
                  <a:gd name="T18" fmla="*/ 23 w 83"/>
                  <a:gd name="T19" fmla="*/ 15 h 15"/>
                  <a:gd name="T20" fmla="*/ 23 w 83"/>
                  <a:gd name="T21" fmla="*/ 15 h 15"/>
                  <a:gd name="T22" fmla="*/ 23 w 83"/>
                  <a:gd name="T23" fmla="*/ 0 h 15"/>
                  <a:gd name="T24" fmla="*/ 23 w 83"/>
                  <a:gd name="T25" fmla="*/ 8 h 15"/>
                  <a:gd name="T26" fmla="*/ 30 w 83"/>
                  <a:gd name="T27" fmla="*/ 15 h 15"/>
                  <a:gd name="T28" fmla="*/ 30 w 83"/>
                  <a:gd name="T29" fmla="*/ 15 h 15"/>
                  <a:gd name="T30" fmla="*/ 30 w 83"/>
                  <a:gd name="T31" fmla="*/ 0 h 15"/>
                  <a:gd name="T32" fmla="*/ 30 w 83"/>
                  <a:gd name="T33" fmla="*/ 8 h 15"/>
                  <a:gd name="T34" fmla="*/ 38 w 83"/>
                  <a:gd name="T35" fmla="*/ 0 h 15"/>
                  <a:gd name="T36" fmla="*/ 38 w 83"/>
                  <a:gd name="T37" fmla="*/ 0 h 15"/>
                  <a:gd name="T38" fmla="*/ 38 w 83"/>
                  <a:gd name="T39" fmla="*/ 15 h 15"/>
                  <a:gd name="T40" fmla="*/ 45 w 83"/>
                  <a:gd name="T41" fmla="*/ 8 h 15"/>
                  <a:gd name="T42" fmla="*/ 45 w 83"/>
                  <a:gd name="T43" fmla="*/ 15 h 15"/>
                  <a:gd name="T44" fmla="*/ 45 w 83"/>
                  <a:gd name="T45" fmla="*/ 0 h 15"/>
                  <a:gd name="T46" fmla="*/ 45 w 83"/>
                  <a:gd name="T47" fmla="*/ 15 h 15"/>
                  <a:gd name="T48" fmla="*/ 53 w 83"/>
                  <a:gd name="T49" fmla="*/ 8 h 15"/>
                  <a:gd name="T50" fmla="*/ 53 w 83"/>
                  <a:gd name="T51" fmla="*/ 15 h 15"/>
                  <a:gd name="T52" fmla="*/ 53 w 83"/>
                  <a:gd name="T53" fmla="*/ 8 h 15"/>
                  <a:gd name="T54" fmla="*/ 60 w 83"/>
                  <a:gd name="T55" fmla="*/ 15 h 15"/>
                  <a:gd name="T56" fmla="*/ 60 w 83"/>
                  <a:gd name="T57" fmla="*/ 15 h 15"/>
                  <a:gd name="T58" fmla="*/ 60 w 83"/>
                  <a:gd name="T59" fmla="*/ 8 h 15"/>
                  <a:gd name="T60" fmla="*/ 60 w 83"/>
                  <a:gd name="T61" fmla="*/ 8 h 15"/>
                  <a:gd name="T62" fmla="*/ 68 w 83"/>
                  <a:gd name="T63" fmla="*/ 15 h 15"/>
                  <a:gd name="T64" fmla="*/ 68 w 83"/>
                  <a:gd name="T65" fmla="*/ 15 h 15"/>
                  <a:gd name="T66" fmla="*/ 68 w 83"/>
                  <a:gd name="T67" fmla="*/ 0 h 15"/>
                  <a:gd name="T68" fmla="*/ 68 w 83"/>
                  <a:gd name="T69" fmla="*/ 8 h 15"/>
                  <a:gd name="T70" fmla="*/ 75 w 83"/>
                  <a:gd name="T71" fmla="*/ 15 h 15"/>
                  <a:gd name="T72" fmla="*/ 75 w 83"/>
                  <a:gd name="T73" fmla="*/ 15 h 15"/>
                  <a:gd name="T74" fmla="*/ 75 w 83"/>
                  <a:gd name="T75" fmla="*/ 8 h 15"/>
                  <a:gd name="T76" fmla="*/ 75 w 83"/>
                  <a:gd name="T77" fmla="*/ 8 h 15"/>
                  <a:gd name="T78" fmla="*/ 83 w 83"/>
                  <a:gd name="T7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3" h="15">
                    <a:moveTo>
                      <a:pt x="0" y="8"/>
                    </a:moveTo>
                    <a:lnTo>
                      <a:pt x="8" y="15"/>
                    </a:lnTo>
                    <a:lnTo>
                      <a:pt x="8" y="15"/>
                    </a:lnTo>
                    <a:lnTo>
                      <a:pt x="8" y="8"/>
                    </a:lnTo>
                    <a:lnTo>
                      <a:pt x="8" y="8"/>
                    </a:lnTo>
                    <a:lnTo>
                      <a:pt x="15" y="15"/>
                    </a:lnTo>
                    <a:lnTo>
                      <a:pt x="15" y="15"/>
                    </a:lnTo>
                    <a:lnTo>
                      <a:pt x="15" y="8"/>
                    </a:lnTo>
                    <a:lnTo>
                      <a:pt x="15" y="8"/>
                    </a:lnTo>
                    <a:lnTo>
                      <a:pt x="23" y="15"/>
                    </a:lnTo>
                    <a:lnTo>
                      <a:pt x="23" y="15"/>
                    </a:lnTo>
                    <a:lnTo>
                      <a:pt x="23" y="0"/>
                    </a:lnTo>
                    <a:lnTo>
                      <a:pt x="23" y="8"/>
                    </a:lnTo>
                    <a:lnTo>
                      <a:pt x="30" y="15"/>
                    </a:lnTo>
                    <a:lnTo>
                      <a:pt x="30" y="15"/>
                    </a:lnTo>
                    <a:lnTo>
                      <a:pt x="30" y="0"/>
                    </a:lnTo>
                    <a:lnTo>
                      <a:pt x="30" y="8"/>
                    </a:lnTo>
                    <a:lnTo>
                      <a:pt x="38" y="0"/>
                    </a:lnTo>
                    <a:lnTo>
                      <a:pt x="38" y="0"/>
                    </a:lnTo>
                    <a:lnTo>
                      <a:pt x="38" y="15"/>
                    </a:lnTo>
                    <a:lnTo>
                      <a:pt x="45" y="8"/>
                    </a:lnTo>
                    <a:lnTo>
                      <a:pt x="45" y="15"/>
                    </a:lnTo>
                    <a:lnTo>
                      <a:pt x="45" y="0"/>
                    </a:lnTo>
                    <a:lnTo>
                      <a:pt x="45" y="15"/>
                    </a:lnTo>
                    <a:lnTo>
                      <a:pt x="53" y="8"/>
                    </a:lnTo>
                    <a:lnTo>
                      <a:pt x="53" y="15"/>
                    </a:lnTo>
                    <a:lnTo>
                      <a:pt x="53" y="8"/>
                    </a:lnTo>
                    <a:lnTo>
                      <a:pt x="60" y="15"/>
                    </a:lnTo>
                    <a:lnTo>
                      <a:pt x="60" y="15"/>
                    </a:lnTo>
                    <a:lnTo>
                      <a:pt x="60" y="8"/>
                    </a:lnTo>
                    <a:lnTo>
                      <a:pt x="60" y="8"/>
                    </a:lnTo>
                    <a:lnTo>
                      <a:pt x="68" y="15"/>
                    </a:lnTo>
                    <a:lnTo>
                      <a:pt x="68" y="15"/>
                    </a:lnTo>
                    <a:lnTo>
                      <a:pt x="68" y="0"/>
                    </a:lnTo>
                    <a:lnTo>
                      <a:pt x="68" y="8"/>
                    </a:lnTo>
                    <a:lnTo>
                      <a:pt x="75" y="15"/>
                    </a:lnTo>
                    <a:lnTo>
                      <a:pt x="75" y="15"/>
                    </a:lnTo>
                    <a:lnTo>
                      <a:pt x="75" y="8"/>
                    </a:lnTo>
                    <a:lnTo>
                      <a:pt x="75" y="8"/>
                    </a:lnTo>
                    <a:lnTo>
                      <a:pt x="83"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19" name="Freeform 195"/>
              <p:cNvSpPr>
                <a:spLocks/>
              </p:cNvSpPr>
              <p:nvPr/>
            </p:nvSpPr>
            <p:spPr bwMode="auto">
              <a:xfrm>
                <a:off x="314" y="1194"/>
                <a:ext cx="171" cy="60"/>
              </a:xfrm>
              <a:custGeom>
                <a:avLst/>
                <a:gdLst>
                  <a:gd name="T0" fmla="*/ 0 w 255"/>
                  <a:gd name="T1" fmla="*/ 15 h 60"/>
                  <a:gd name="T2" fmla="*/ 8 w 255"/>
                  <a:gd name="T3" fmla="*/ 37 h 60"/>
                  <a:gd name="T4" fmla="*/ 15 w 255"/>
                  <a:gd name="T5" fmla="*/ 30 h 60"/>
                  <a:gd name="T6" fmla="*/ 23 w 255"/>
                  <a:gd name="T7" fmla="*/ 30 h 60"/>
                  <a:gd name="T8" fmla="*/ 30 w 255"/>
                  <a:gd name="T9" fmla="*/ 30 h 60"/>
                  <a:gd name="T10" fmla="*/ 38 w 255"/>
                  <a:gd name="T11" fmla="*/ 37 h 60"/>
                  <a:gd name="T12" fmla="*/ 45 w 255"/>
                  <a:gd name="T13" fmla="*/ 45 h 60"/>
                  <a:gd name="T14" fmla="*/ 53 w 255"/>
                  <a:gd name="T15" fmla="*/ 30 h 60"/>
                  <a:gd name="T16" fmla="*/ 53 w 255"/>
                  <a:gd name="T17" fmla="*/ 37 h 60"/>
                  <a:gd name="T18" fmla="*/ 60 w 255"/>
                  <a:gd name="T19" fmla="*/ 22 h 60"/>
                  <a:gd name="T20" fmla="*/ 68 w 255"/>
                  <a:gd name="T21" fmla="*/ 45 h 60"/>
                  <a:gd name="T22" fmla="*/ 75 w 255"/>
                  <a:gd name="T23" fmla="*/ 30 h 60"/>
                  <a:gd name="T24" fmla="*/ 75 w 255"/>
                  <a:gd name="T25" fmla="*/ 37 h 60"/>
                  <a:gd name="T26" fmla="*/ 83 w 255"/>
                  <a:gd name="T27" fmla="*/ 30 h 60"/>
                  <a:gd name="T28" fmla="*/ 90 w 255"/>
                  <a:gd name="T29" fmla="*/ 45 h 60"/>
                  <a:gd name="T30" fmla="*/ 98 w 255"/>
                  <a:gd name="T31" fmla="*/ 37 h 60"/>
                  <a:gd name="T32" fmla="*/ 98 w 255"/>
                  <a:gd name="T33" fmla="*/ 37 h 60"/>
                  <a:gd name="T34" fmla="*/ 105 w 255"/>
                  <a:gd name="T35" fmla="*/ 22 h 60"/>
                  <a:gd name="T36" fmla="*/ 113 w 255"/>
                  <a:gd name="T37" fmla="*/ 60 h 60"/>
                  <a:gd name="T38" fmla="*/ 120 w 255"/>
                  <a:gd name="T39" fmla="*/ 37 h 60"/>
                  <a:gd name="T40" fmla="*/ 120 w 255"/>
                  <a:gd name="T41" fmla="*/ 37 h 60"/>
                  <a:gd name="T42" fmla="*/ 128 w 255"/>
                  <a:gd name="T43" fmla="*/ 15 h 60"/>
                  <a:gd name="T44" fmla="*/ 135 w 255"/>
                  <a:gd name="T45" fmla="*/ 37 h 60"/>
                  <a:gd name="T46" fmla="*/ 143 w 255"/>
                  <a:gd name="T47" fmla="*/ 37 h 60"/>
                  <a:gd name="T48" fmla="*/ 150 w 255"/>
                  <a:gd name="T49" fmla="*/ 45 h 60"/>
                  <a:gd name="T50" fmla="*/ 158 w 255"/>
                  <a:gd name="T51" fmla="*/ 30 h 60"/>
                  <a:gd name="T52" fmla="*/ 158 w 255"/>
                  <a:gd name="T53" fmla="*/ 37 h 60"/>
                  <a:gd name="T54" fmla="*/ 165 w 255"/>
                  <a:gd name="T55" fmla="*/ 30 h 60"/>
                  <a:gd name="T56" fmla="*/ 173 w 255"/>
                  <a:gd name="T57" fmla="*/ 45 h 60"/>
                  <a:gd name="T58" fmla="*/ 180 w 255"/>
                  <a:gd name="T59" fmla="*/ 30 h 60"/>
                  <a:gd name="T60" fmla="*/ 180 w 255"/>
                  <a:gd name="T61" fmla="*/ 37 h 60"/>
                  <a:gd name="T62" fmla="*/ 188 w 255"/>
                  <a:gd name="T63" fmla="*/ 30 h 60"/>
                  <a:gd name="T64" fmla="*/ 195 w 255"/>
                  <a:gd name="T65" fmla="*/ 37 h 60"/>
                  <a:gd name="T66" fmla="*/ 203 w 255"/>
                  <a:gd name="T67" fmla="*/ 30 h 60"/>
                  <a:gd name="T68" fmla="*/ 210 w 255"/>
                  <a:gd name="T69" fmla="*/ 37 h 60"/>
                  <a:gd name="T70" fmla="*/ 218 w 255"/>
                  <a:gd name="T71" fmla="*/ 30 h 60"/>
                  <a:gd name="T72" fmla="*/ 218 w 255"/>
                  <a:gd name="T73" fmla="*/ 37 h 60"/>
                  <a:gd name="T74" fmla="*/ 225 w 255"/>
                  <a:gd name="T75" fmla="*/ 37 h 60"/>
                  <a:gd name="T76" fmla="*/ 233 w 255"/>
                  <a:gd name="T77" fmla="*/ 30 h 60"/>
                  <a:gd name="T78" fmla="*/ 240 w 255"/>
                  <a:gd name="T79" fmla="*/ 37 h 60"/>
                  <a:gd name="T80" fmla="*/ 248 w 255"/>
                  <a:gd name="T81" fmla="*/ 45 h 60"/>
                  <a:gd name="T82" fmla="*/ 255 w 255"/>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0">
                    <a:moveTo>
                      <a:pt x="0" y="37"/>
                    </a:moveTo>
                    <a:lnTo>
                      <a:pt x="0" y="52"/>
                    </a:lnTo>
                    <a:lnTo>
                      <a:pt x="0" y="15"/>
                    </a:lnTo>
                    <a:lnTo>
                      <a:pt x="0" y="37"/>
                    </a:lnTo>
                    <a:lnTo>
                      <a:pt x="8" y="30"/>
                    </a:lnTo>
                    <a:lnTo>
                      <a:pt x="8" y="37"/>
                    </a:lnTo>
                    <a:lnTo>
                      <a:pt x="8" y="30"/>
                    </a:lnTo>
                    <a:lnTo>
                      <a:pt x="8" y="37"/>
                    </a:lnTo>
                    <a:lnTo>
                      <a:pt x="15" y="30"/>
                    </a:lnTo>
                    <a:lnTo>
                      <a:pt x="15" y="37"/>
                    </a:lnTo>
                    <a:lnTo>
                      <a:pt x="23" y="30"/>
                    </a:lnTo>
                    <a:lnTo>
                      <a:pt x="23" y="30"/>
                    </a:lnTo>
                    <a:lnTo>
                      <a:pt x="23" y="37"/>
                    </a:lnTo>
                    <a:lnTo>
                      <a:pt x="30" y="30"/>
                    </a:lnTo>
                    <a:lnTo>
                      <a:pt x="30" y="30"/>
                    </a:lnTo>
                    <a:lnTo>
                      <a:pt x="30" y="37"/>
                    </a:lnTo>
                    <a:lnTo>
                      <a:pt x="38" y="30"/>
                    </a:lnTo>
                    <a:lnTo>
                      <a:pt x="38" y="37"/>
                    </a:lnTo>
                    <a:lnTo>
                      <a:pt x="38" y="37"/>
                    </a:lnTo>
                    <a:lnTo>
                      <a:pt x="45" y="30"/>
                    </a:lnTo>
                    <a:lnTo>
                      <a:pt x="45" y="45"/>
                    </a:lnTo>
                    <a:lnTo>
                      <a:pt x="45" y="30"/>
                    </a:lnTo>
                    <a:lnTo>
                      <a:pt x="45" y="37"/>
                    </a:lnTo>
                    <a:lnTo>
                      <a:pt x="53" y="30"/>
                    </a:lnTo>
                    <a:lnTo>
                      <a:pt x="53" y="45"/>
                    </a:lnTo>
                    <a:lnTo>
                      <a:pt x="53" y="30"/>
                    </a:lnTo>
                    <a:lnTo>
                      <a:pt x="53" y="37"/>
                    </a:lnTo>
                    <a:lnTo>
                      <a:pt x="60" y="30"/>
                    </a:lnTo>
                    <a:lnTo>
                      <a:pt x="60" y="45"/>
                    </a:lnTo>
                    <a:lnTo>
                      <a:pt x="60" y="22"/>
                    </a:lnTo>
                    <a:lnTo>
                      <a:pt x="60" y="37"/>
                    </a:lnTo>
                    <a:lnTo>
                      <a:pt x="68" y="30"/>
                    </a:lnTo>
                    <a:lnTo>
                      <a:pt x="68" y="45"/>
                    </a:lnTo>
                    <a:lnTo>
                      <a:pt x="68" y="22"/>
                    </a:lnTo>
                    <a:lnTo>
                      <a:pt x="68" y="37"/>
                    </a:lnTo>
                    <a:lnTo>
                      <a:pt x="75" y="30"/>
                    </a:lnTo>
                    <a:lnTo>
                      <a:pt x="75" y="45"/>
                    </a:lnTo>
                    <a:lnTo>
                      <a:pt x="75" y="30"/>
                    </a:lnTo>
                    <a:lnTo>
                      <a:pt x="75" y="37"/>
                    </a:lnTo>
                    <a:lnTo>
                      <a:pt x="83" y="30"/>
                    </a:lnTo>
                    <a:lnTo>
                      <a:pt x="83" y="37"/>
                    </a:lnTo>
                    <a:lnTo>
                      <a:pt x="83" y="30"/>
                    </a:lnTo>
                    <a:lnTo>
                      <a:pt x="83" y="37"/>
                    </a:lnTo>
                    <a:lnTo>
                      <a:pt x="90" y="30"/>
                    </a:lnTo>
                    <a:lnTo>
                      <a:pt x="90" y="45"/>
                    </a:lnTo>
                    <a:lnTo>
                      <a:pt x="90" y="30"/>
                    </a:lnTo>
                    <a:lnTo>
                      <a:pt x="90" y="30"/>
                    </a:lnTo>
                    <a:lnTo>
                      <a:pt x="98" y="37"/>
                    </a:lnTo>
                    <a:lnTo>
                      <a:pt x="98" y="45"/>
                    </a:lnTo>
                    <a:lnTo>
                      <a:pt x="98" y="30"/>
                    </a:lnTo>
                    <a:lnTo>
                      <a:pt x="98" y="37"/>
                    </a:lnTo>
                    <a:lnTo>
                      <a:pt x="105" y="30"/>
                    </a:lnTo>
                    <a:lnTo>
                      <a:pt x="105" y="45"/>
                    </a:lnTo>
                    <a:lnTo>
                      <a:pt x="105" y="22"/>
                    </a:lnTo>
                    <a:lnTo>
                      <a:pt x="105" y="37"/>
                    </a:lnTo>
                    <a:lnTo>
                      <a:pt x="113" y="45"/>
                    </a:lnTo>
                    <a:lnTo>
                      <a:pt x="113" y="60"/>
                    </a:lnTo>
                    <a:lnTo>
                      <a:pt x="113" y="0"/>
                    </a:lnTo>
                    <a:lnTo>
                      <a:pt x="113" y="30"/>
                    </a:lnTo>
                    <a:lnTo>
                      <a:pt x="120" y="37"/>
                    </a:lnTo>
                    <a:lnTo>
                      <a:pt x="120" y="60"/>
                    </a:lnTo>
                    <a:lnTo>
                      <a:pt x="120" y="7"/>
                    </a:lnTo>
                    <a:lnTo>
                      <a:pt x="120" y="37"/>
                    </a:lnTo>
                    <a:lnTo>
                      <a:pt x="128" y="30"/>
                    </a:lnTo>
                    <a:lnTo>
                      <a:pt x="128" y="45"/>
                    </a:lnTo>
                    <a:lnTo>
                      <a:pt x="128" y="15"/>
                    </a:lnTo>
                    <a:lnTo>
                      <a:pt x="128" y="37"/>
                    </a:lnTo>
                    <a:lnTo>
                      <a:pt x="135" y="30"/>
                    </a:lnTo>
                    <a:lnTo>
                      <a:pt x="135" y="37"/>
                    </a:lnTo>
                    <a:lnTo>
                      <a:pt x="135" y="37"/>
                    </a:lnTo>
                    <a:lnTo>
                      <a:pt x="143" y="30"/>
                    </a:lnTo>
                    <a:lnTo>
                      <a:pt x="143" y="37"/>
                    </a:lnTo>
                    <a:lnTo>
                      <a:pt x="143" y="30"/>
                    </a:lnTo>
                    <a:lnTo>
                      <a:pt x="150" y="37"/>
                    </a:lnTo>
                    <a:lnTo>
                      <a:pt x="150" y="45"/>
                    </a:lnTo>
                    <a:lnTo>
                      <a:pt x="150" y="30"/>
                    </a:lnTo>
                    <a:lnTo>
                      <a:pt x="150" y="37"/>
                    </a:lnTo>
                    <a:lnTo>
                      <a:pt x="158" y="30"/>
                    </a:lnTo>
                    <a:lnTo>
                      <a:pt x="158" y="60"/>
                    </a:lnTo>
                    <a:lnTo>
                      <a:pt x="158" y="22"/>
                    </a:lnTo>
                    <a:lnTo>
                      <a:pt x="158" y="37"/>
                    </a:lnTo>
                    <a:lnTo>
                      <a:pt x="165" y="30"/>
                    </a:lnTo>
                    <a:lnTo>
                      <a:pt x="165" y="45"/>
                    </a:lnTo>
                    <a:lnTo>
                      <a:pt x="165" y="30"/>
                    </a:lnTo>
                    <a:lnTo>
                      <a:pt x="165" y="37"/>
                    </a:lnTo>
                    <a:lnTo>
                      <a:pt x="173" y="30"/>
                    </a:lnTo>
                    <a:lnTo>
                      <a:pt x="173" y="45"/>
                    </a:lnTo>
                    <a:lnTo>
                      <a:pt x="173" y="30"/>
                    </a:lnTo>
                    <a:lnTo>
                      <a:pt x="173" y="37"/>
                    </a:lnTo>
                    <a:lnTo>
                      <a:pt x="180" y="30"/>
                    </a:lnTo>
                    <a:lnTo>
                      <a:pt x="180" y="37"/>
                    </a:lnTo>
                    <a:lnTo>
                      <a:pt x="180" y="30"/>
                    </a:lnTo>
                    <a:lnTo>
                      <a:pt x="180" y="37"/>
                    </a:lnTo>
                    <a:lnTo>
                      <a:pt x="188" y="30"/>
                    </a:lnTo>
                    <a:lnTo>
                      <a:pt x="188" y="37"/>
                    </a:lnTo>
                    <a:lnTo>
                      <a:pt x="188" y="30"/>
                    </a:lnTo>
                    <a:lnTo>
                      <a:pt x="188" y="37"/>
                    </a:lnTo>
                    <a:lnTo>
                      <a:pt x="195" y="30"/>
                    </a:lnTo>
                    <a:lnTo>
                      <a:pt x="195" y="37"/>
                    </a:lnTo>
                    <a:lnTo>
                      <a:pt x="195" y="30"/>
                    </a:lnTo>
                    <a:lnTo>
                      <a:pt x="203" y="37"/>
                    </a:lnTo>
                    <a:lnTo>
                      <a:pt x="203" y="30"/>
                    </a:lnTo>
                    <a:lnTo>
                      <a:pt x="203" y="37"/>
                    </a:lnTo>
                    <a:lnTo>
                      <a:pt x="210" y="30"/>
                    </a:lnTo>
                    <a:lnTo>
                      <a:pt x="210" y="37"/>
                    </a:lnTo>
                    <a:lnTo>
                      <a:pt x="210" y="30"/>
                    </a:lnTo>
                    <a:lnTo>
                      <a:pt x="210" y="37"/>
                    </a:lnTo>
                    <a:lnTo>
                      <a:pt x="218" y="30"/>
                    </a:lnTo>
                    <a:lnTo>
                      <a:pt x="218" y="37"/>
                    </a:lnTo>
                    <a:lnTo>
                      <a:pt x="218" y="30"/>
                    </a:lnTo>
                    <a:lnTo>
                      <a:pt x="218" y="37"/>
                    </a:lnTo>
                    <a:lnTo>
                      <a:pt x="225" y="30"/>
                    </a:lnTo>
                    <a:lnTo>
                      <a:pt x="225" y="37"/>
                    </a:lnTo>
                    <a:lnTo>
                      <a:pt x="225" y="37"/>
                    </a:lnTo>
                    <a:lnTo>
                      <a:pt x="233" y="30"/>
                    </a:lnTo>
                    <a:lnTo>
                      <a:pt x="233" y="37"/>
                    </a:lnTo>
                    <a:lnTo>
                      <a:pt x="233" y="30"/>
                    </a:lnTo>
                    <a:lnTo>
                      <a:pt x="233" y="37"/>
                    </a:lnTo>
                    <a:lnTo>
                      <a:pt x="240" y="30"/>
                    </a:lnTo>
                    <a:lnTo>
                      <a:pt x="240" y="37"/>
                    </a:lnTo>
                    <a:lnTo>
                      <a:pt x="240" y="37"/>
                    </a:lnTo>
                    <a:lnTo>
                      <a:pt x="248" y="30"/>
                    </a:lnTo>
                    <a:lnTo>
                      <a:pt x="248" y="45"/>
                    </a:lnTo>
                    <a:lnTo>
                      <a:pt x="248" y="30"/>
                    </a:lnTo>
                    <a:lnTo>
                      <a:pt x="248" y="37"/>
                    </a:lnTo>
                    <a:lnTo>
                      <a:pt x="255" y="30"/>
                    </a:lnTo>
                    <a:lnTo>
                      <a:pt x="255" y="45"/>
                    </a:lnTo>
                    <a:lnTo>
                      <a:pt x="25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0" name="Freeform 196"/>
              <p:cNvSpPr>
                <a:spLocks/>
              </p:cNvSpPr>
              <p:nvPr/>
            </p:nvSpPr>
            <p:spPr bwMode="auto">
              <a:xfrm>
                <a:off x="485" y="1216"/>
                <a:ext cx="172" cy="23"/>
              </a:xfrm>
              <a:custGeom>
                <a:avLst/>
                <a:gdLst>
                  <a:gd name="T0" fmla="*/ 8 w 255"/>
                  <a:gd name="T1" fmla="*/ 8 h 23"/>
                  <a:gd name="T2" fmla="*/ 8 w 255"/>
                  <a:gd name="T3" fmla="*/ 8 h 23"/>
                  <a:gd name="T4" fmla="*/ 15 w 255"/>
                  <a:gd name="T5" fmla="*/ 8 h 23"/>
                  <a:gd name="T6" fmla="*/ 23 w 255"/>
                  <a:gd name="T7" fmla="*/ 23 h 23"/>
                  <a:gd name="T8" fmla="*/ 30 w 255"/>
                  <a:gd name="T9" fmla="*/ 8 h 23"/>
                  <a:gd name="T10" fmla="*/ 38 w 255"/>
                  <a:gd name="T11" fmla="*/ 15 h 23"/>
                  <a:gd name="T12" fmla="*/ 45 w 255"/>
                  <a:gd name="T13" fmla="*/ 8 h 23"/>
                  <a:gd name="T14" fmla="*/ 53 w 255"/>
                  <a:gd name="T15" fmla="*/ 8 h 23"/>
                  <a:gd name="T16" fmla="*/ 60 w 255"/>
                  <a:gd name="T17" fmla="*/ 8 h 23"/>
                  <a:gd name="T18" fmla="*/ 60 w 255"/>
                  <a:gd name="T19" fmla="*/ 15 h 23"/>
                  <a:gd name="T20" fmla="*/ 68 w 255"/>
                  <a:gd name="T21" fmla="*/ 8 h 23"/>
                  <a:gd name="T22" fmla="*/ 75 w 255"/>
                  <a:gd name="T23" fmla="*/ 23 h 23"/>
                  <a:gd name="T24" fmla="*/ 83 w 255"/>
                  <a:gd name="T25" fmla="*/ 23 h 23"/>
                  <a:gd name="T26" fmla="*/ 83 w 255"/>
                  <a:gd name="T27" fmla="*/ 15 h 23"/>
                  <a:gd name="T28" fmla="*/ 90 w 255"/>
                  <a:gd name="T29" fmla="*/ 8 h 23"/>
                  <a:gd name="T30" fmla="*/ 98 w 255"/>
                  <a:gd name="T31" fmla="*/ 23 h 23"/>
                  <a:gd name="T32" fmla="*/ 105 w 255"/>
                  <a:gd name="T33" fmla="*/ 8 h 23"/>
                  <a:gd name="T34" fmla="*/ 113 w 255"/>
                  <a:gd name="T35" fmla="*/ 8 h 23"/>
                  <a:gd name="T36" fmla="*/ 113 w 255"/>
                  <a:gd name="T37" fmla="*/ 15 h 23"/>
                  <a:gd name="T38" fmla="*/ 120 w 255"/>
                  <a:gd name="T39" fmla="*/ 8 h 23"/>
                  <a:gd name="T40" fmla="*/ 128 w 255"/>
                  <a:gd name="T41" fmla="*/ 8 h 23"/>
                  <a:gd name="T42" fmla="*/ 135 w 255"/>
                  <a:gd name="T43" fmla="*/ 23 h 23"/>
                  <a:gd name="T44" fmla="*/ 143 w 255"/>
                  <a:gd name="T45" fmla="*/ 8 h 23"/>
                  <a:gd name="T46" fmla="*/ 143 w 255"/>
                  <a:gd name="T47" fmla="*/ 15 h 23"/>
                  <a:gd name="T48" fmla="*/ 150 w 255"/>
                  <a:gd name="T49" fmla="*/ 15 h 23"/>
                  <a:gd name="T50" fmla="*/ 158 w 255"/>
                  <a:gd name="T51" fmla="*/ 15 h 23"/>
                  <a:gd name="T52" fmla="*/ 165 w 255"/>
                  <a:gd name="T53" fmla="*/ 8 h 23"/>
                  <a:gd name="T54" fmla="*/ 173 w 255"/>
                  <a:gd name="T55" fmla="*/ 15 h 23"/>
                  <a:gd name="T56" fmla="*/ 180 w 255"/>
                  <a:gd name="T57" fmla="*/ 23 h 23"/>
                  <a:gd name="T58" fmla="*/ 180 w 255"/>
                  <a:gd name="T59" fmla="*/ 15 h 23"/>
                  <a:gd name="T60" fmla="*/ 188 w 255"/>
                  <a:gd name="T61" fmla="*/ 8 h 23"/>
                  <a:gd name="T62" fmla="*/ 195 w 255"/>
                  <a:gd name="T63" fmla="*/ 15 h 23"/>
                  <a:gd name="T64" fmla="*/ 203 w 255"/>
                  <a:gd name="T65" fmla="*/ 8 h 23"/>
                  <a:gd name="T66" fmla="*/ 203 w 255"/>
                  <a:gd name="T67" fmla="*/ 15 h 23"/>
                  <a:gd name="T68" fmla="*/ 210 w 255"/>
                  <a:gd name="T69" fmla="*/ 8 h 23"/>
                  <a:gd name="T70" fmla="*/ 218 w 255"/>
                  <a:gd name="T71" fmla="*/ 8 h 23"/>
                  <a:gd name="T72" fmla="*/ 225 w 255"/>
                  <a:gd name="T73" fmla="*/ 15 h 23"/>
                  <a:gd name="T74" fmla="*/ 233 w 255"/>
                  <a:gd name="T75" fmla="*/ 8 h 23"/>
                  <a:gd name="T76" fmla="*/ 233 w 255"/>
                  <a:gd name="T77" fmla="*/ 15 h 23"/>
                  <a:gd name="T78" fmla="*/ 240 w 255"/>
                  <a:gd name="T79" fmla="*/ 8 h 23"/>
                  <a:gd name="T80" fmla="*/ 248 w 255"/>
                  <a:gd name="T81" fmla="*/ 23 h 23"/>
                  <a:gd name="T82" fmla="*/ 255 w 255"/>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23">
                    <a:moveTo>
                      <a:pt x="0" y="8"/>
                    </a:moveTo>
                    <a:lnTo>
                      <a:pt x="0" y="15"/>
                    </a:lnTo>
                    <a:lnTo>
                      <a:pt x="8" y="8"/>
                    </a:lnTo>
                    <a:lnTo>
                      <a:pt x="8" y="23"/>
                    </a:lnTo>
                    <a:lnTo>
                      <a:pt x="8" y="0"/>
                    </a:lnTo>
                    <a:lnTo>
                      <a:pt x="8" y="8"/>
                    </a:lnTo>
                    <a:lnTo>
                      <a:pt x="15" y="15"/>
                    </a:lnTo>
                    <a:lnTo>
                      <a:pt x="15" y="15"/>
                    </a:lnTo>
                    <a:lnTo>
                      <a:pt x="15" y="8"/>
                    </a:lnTo>
                    <a:lnTo>
                      <a:pt x="15" y="15"/>
                    </a:lnTo>
                    <a:lnTo>
                      <a:pt x="23" y="8"/>
                    </a:lnTo>
                    <a:lnTo>
                      <a:pt x="23" y="23"/>
                    </a:lnTo>
                    <a:lnTo>
                      <a:pt x="23" y="8"/>
                    </a:lnTo>
                    <a:lnTo>
                      <a:pt x="23" y="15"/>
                    </a:lnTo>
                    <a:lnTo>
                      <a:pt x="30" y="8"/>
                    </a:lnTo>
                    <a:lnTo>
                      <a:pt x="30" y="15"/>
                    </a:lnTo>
                    <a:lnTo>
                      <a:pt x="38" y="8"/>
                    </a:lnTo>
                    <a:lnTo>
                      <a:pt x="38" y="15"/>
                    </a:lnTo>
                    <a:lnTo>
                      <a:pt x="38" y="8"/>
                    </a:lnTo>
                    <a:lnTo>
                      <a:pt x="38" y="15"/>
                    </a:lnTo>
                    <a:lnTo>
                      <a:pt x="45" y="8"/>
                    </a:lnTo>
                    <a:lnTo>
                      <a:pt x="45" y="15"/>
                    </a:lnTo>
                    <a:lnTo>
                      <a:pt x="45" y="15"/>
                    </a:lnTo>
                    <a:lnTo>
                      <a:pt x="53" y="8"/>
                    </a:lnTo>
                    <a:lnTo>
                      <a:pt x="53" y="15"/>
                    </a:lnTo>
                    <a:lnTo>
                      <a:pt x="53" y="15"/>
                    </a:lnTo>
                    <a:lnTo>
                      <a:pt x="60" y="8"/>
                    </a:lnTo>
                    <a:lnTo>
                      <a:pt x="60" y="15"/>
                    </a:lnTo>
                    <a:lnTo>
                      <a:pt x="60" y="8"/>
                    </a:lnTo>
                    <a:lnTo>
                      <a:pt x="60" y="15"/>
                    </a:lnTo>
                    <a:lnTo>
                      <a:pt x="68" y="8"/>
                    </a:lnTo>
                    <a:lnTo>
                      <a:pt x="68" y="23"/>
                    </a:lnTo>
                    <a:lnTo>
                      <a:pt x="68" y="8"/>
                    </a:lnTo>
                    <a:lnTo>
                      <a:pt x="68" y="8"/>
                    </a:lnTo>
                    <a:lnTo>
                      <a:pt x="75" y="15"/>
                    </a:lnTo>
                    <a:lnTo>
                      <a:pt x="75" y="23"/>
                    </a:lnTo>
                    <a:lnTo>
                      <a:pt x="75" y="8"/>
                    </a:lnTo>
                    <a:lnTo>
                      <a:pt x="75" y="15"/>
                    </a:lnTo>
                    <a:lnTo>
                      <a:pt x="83" y="23"/>
                    </a:lnTo>
                    <a:lnTo>
                      <a:pt x="83" y="23"/>
                    </a:lnTo>
                    <a:lnTo>
                      <a:pt x="83" y="8"/>
                    </a:lnTo>
                    <a:lnTo>
                      <a:pt x="83" y="15"/>
                    </a:lnTo>
                    <a:lnTo>
                      <a:pt x="90" y="23"/>
                    </a:lnTo>
                    <a:lnTo>
                      <a:pt x="90" y="23"/>
                    </a:lnTo>
                    <a:lnTo>
                      <a:pt x="90" y="8"/>
                    </a:lnTo>
                    <a:lnTo>
                      <a:pt x="90" y="15"/>
                    </a:lnTo>
                    <a:lnTo>
                      <a:pt x="98" y="8"/>
                    </a:lnTo>
                    <a:lnTo>
                      <a:pt x="98" y="23"/>
                    </a:lnTo>
                    <a:lnTo>
                      <a:pt x="98" y="8"/>
                    </a:lnTo>
                    <a:lnTo>
                      <a:pt x="98" y="15"/>
                    </a:lnTo>
                    <a:lnTo>
                      <a:pt x="105" y="8"/>
                    </a:lnTo>
                    <a:lnTo>
                      <a:pt x="105" y="23"/>
                    </a:lnTo>
                    <a:lnTo>
                      <a:pt x="105" y="15"/>
                    </a:lnTo>
                    <a:lnTo>
                      <a:pt x="113" y="8"/>
                    </a:lnTo>
                    <a:lnTo>
                      <a:pt x="113" y="23"/>
                    </a:lnTo>
                    <a:lnTo>
                      <a:pt x="113" y="8"/>
                    </a:lnTo>
                    <a:lnTo>
                      <a:pt x="113" y="15"/>
                    </a:lnTo>
                    <a:lnTo>
                      <a:pt x="120" y="8"/>
                    </a:lnTo>
                    <a:lnTo>
                      <a:pt x="120" y="15"/>
                    </a:lnTo>
                    <a:lnTo>
                      <a:pt x="120" y="8"/>
                    </a:lnTo>
                    <a:lnTo>
                      <a:pt x="120" y="15"/>
                    </a:lnTo>
                    <a:lnTo>
                      <a:pt x="128" y="8"/>
                    </a:lnTo>
                    <a:lnTo>
                      <a:pt x="128" y="8"/>
                    </a:lnTo>
                    <a:lnTo>
                      <a:pt x="128" y="15"/>
                    </a:lnTo>
                    <a:lnTo>
                      <a:pt x="135" y="8"/>
                    </a:lnTo>
                    <a:lnTo>
                      <a:pt x="135" y="23"/>
                    </a:lnTo>
                    <a:lnTo>
                      <a:pt x="135" y="8"/>
                    </a:lnTo>
                    <a:lnTo>
                      <a:pt x="135" y="15"/>
                    </a:lnTo>
                    <a:lnTo>
                      <a:pt x="143" y="8"/>
                    </a:lnTo>
                    <a:lnTo>
                      <a:pt x="143" y="15"/>
                    </a:lnTo>
                    <a:lnTo>
                      <a:pt x="143" y="8"/>
                    </a:lnTo>
                    <a:lnTo>
                      <a:pt x="143" y="15"/>
                    </a:lnTo>
                    <a:lnTo>
                      <a:pt x="150" y="8"/>
                    </a:lnTo>
                    <a:lnTo>
                      <a:pt x="150" y="8"/>
                    </a:lnTo>
                    <a:lnTo>
                      <a:pt x="150" y="15"/>
                    </a:lnTo>
                    <a:lnTo>
                      <a:pt x="158" y="8"/>
                    </a:lnTo>
                    <a:lnTo>
                      <a:pt x="158" y="8"/>
                    </a:lnTo>
                    <a:lnTo>
                      <a:pt x="158" y="15"/>
                    </a:lnTo>
                    <a:lnTo>
                      <a:pt x="165" y="8"/>
                    </a:lnTo>
                    <a:lnTo>
                      <a:pt x="165" y="15"/>
                    </a:lnTo>
                    <a:lnTo>
                      <a:pt x="165" y="8"/>
                    </a:lnTo>
                    <a:lnTo>
                      <a:pt x="165" y="8"/>
                    </a:lnTo>
                    <a:lnTo>
                      <a:pt x="173" y="15"/>
                    </a:lnTo>
                    <a:lnTo>
                      <a:pt x="173" y="15"/>
                    </a:lnTo>
                    <a:lnTo>
                      <a:pt x="173" y="8"/>
                    </a:lnTo>
                    <a:lnTo>
                      <a:pt x="173" y="15"/>
                    </a:lnTo>
                    <a:lnTo>
                      <a:pt x="180" y="23"/>
                    </a:lnTo>
                    <a:lnTo>
                      <a:pt x="180" y="23"/>
                    </a:lnTo>
                    <a:lnTo>
                      <a:pt x="180" y="8"/>
                    </a:lnTo>
                    <a:lnTo>
                      <a:pt x="180" y="15"/>
                    </a:lnTo>
                    <a:lnTo>
                      <a:pt x="188" y="8"/>
                    </a:lnTo>
                    <a:lnTo>
                      <a:pt x="188" y="15"/>
                    </a:lnTo>
                    <a:lnTo>
                      <a:pt x="188" y="8"/>
                    </a:lnTo>
                    <a:lnTo>
                      <a:pt x="188" y="15"/>
                    </a:lnTo>
                    <a:lnTo>
                      <a:pt x="195" y="8"/>
                    </a:lnTo>
                    <a:lnTo>
                      <a:pt x="195" y="15"/>
                    </a:lnTo>
                    <a:lnTo>
                      <a:pt x="195" y="8"/>
                    </a:lnTo>
                    <a:lnTo>
                      <a:pt x="195" y="15"/>
                    </a:lnTo>
                    <a:lnTo>
                      <a:pt x="203" y="8"/>
                    </a:lnTo>
                    <a:lnTo>
                      <a:pt x="203" y="23"/>
                    </a:lnTo>
                    <a:lnTo>
                      <a:pt x="203" y="0"/>
                    </a:lnTo>
                    <a:lnTo>
                      <a:pt x="203" y="15"/>
                    </a:lnTo>
                    <a:lnTo>
                      <a:pt x="210" y="8"/>
                    </a:lnTo>
                    <a:lnTo>
                      <a:pt x="210" y="23"/>
                    </a:lnTo>
                    <a:lnTo>
                      <a:pt x="210" y="8"/>
                    </a:lnTo>
                    <a:lnTo>
                      <a:pt x="210" y="15"/>
                    </a:lnTo>
                    <a:lnTo>
                      <a:pt x="218" y="8"/>
                    </a:lnTo>
                    <a:lnTo>
                      <a:pt x="218" y="8"/>
                    </a:lnTo>
                    <a:lnTo>
                      <a:pt x="218" y="15"/>
                    </a:lnTo>
                    <a:lnTo>
                      <a:pt x="225" y="8"/>
                    </a:lnTo>
                    <a:lnTo>
                      <a:pt x="225" y="15"/>
                    </a:lnTo>
                    <a:lnTo>
                      <a:pt x="225" y="8"/>
                    </a:lnTo>
                    <a:lnTo>
                      <a:pt x="225" y="15"/>
                    </a:lnTo>
                    <a:lnTo>
                      <a:pt x="233" y="8"/>
                    </a:lnTo>
                    <a:lnTo>
                      <a:pt x="233" y="23"/>
                    </a:lnTo>
                    <a:lnTo>
                      <a:pt x="233" y="8"/>
                    </a:lnTo>
                    <a:lnTo>
                      <a:pt x="233" y="15"/>
                    </a:lnTo>
                    <a:lnTo>
                      <a:pt x="240" y="8"/>
                    </a:lnTo>
                    <a:lnTo>
                      <a:pt x="240" y="15"/>
                    </a:lnTo>
                    <a:lnTo>
                      <a:pt x="240" y="8"/>
                    </a:lnTo>
                    <a:lnTo>
                      <a:pt x="240" y="15"/>
                    </a:lnTo>
                    <a:lnTo>
                      <a:pt x="248" y="8"/>
                    </a:lnTo>
                    <a:lnTo>
                      <a:pt x="248" y="23"/>
                    </a:lnTo>
                    <a:lnTo>
                      <a:pt x="248" y="8"/>
                    </a:lnTo>
                    <a:lnTo>
                      <a:pt x="248" y="15"/>
                    </a:lnTo>
                    <a:lnTo>
                      <a:pt x="255" y="8"/>
                    </a:lnTo>
                    <a:lnTo>
                      <a:pt x="255" y="23"/>
                    </a:lnTo>
                    <a:lnTo>
                      <a:pt x="255"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1" name="Freeform 197"/>
              <p:cNvSpPr>
                <a:spLocks/>
              </p:cNvSpPr>
              <p:nvPr/>
            </p:nvSpPr>
            <p:spPr bwMode="auto">
              <a:xfrm>
                <a:off x="657" y="1194"/>
                <a:ext cx="166" cy="75"/>
              </a:xfrm>
              <a:custGeom>
                <a:avLst/>
                <a:gdLst>
                  <a:gd name="T0" fmla="*/ 8 w 248"/>
                  <a:gd name="T1" fmla="*/ 30 h 75"/>
                  <a:gd name="T2" fmla="*/ 15 w 248"/>
                  <a:gd name="T3" fmla="*/ 30 h 75"/>
                  <a:gd name="T4" fmla="*/ 15 w 248"/>
                  <a:gd name="T5" fmla="*/ 30 h 75"/>
                  <a:gd name="T6" fmla="*/ 23 w 248"/>
                  <a:gd name="T7" fmla="*/ 30 h 75"/>
                  <a:gd name="T8" fmla="*/ 30 w 248"/>
                  <a:gd name="T9" fmla="*/ 45 h 75"/>
                  <a:gd name="T10" fmla="*/ 38 w 248"/>
                  <a:gd name="T11" fmla="*/ 30 h 75"/>
                  <a:gd name="T12" fmla="*/ 38 w 248"/>
                  <a:gd name="T13" fmla="*/ 37 h 75"/>
                  <a:gd name="T14" fmla="*/ 45 w 248"/>
                  <a:gd name="T15" fmla="*/ 30 h 75"/>
                  <a:gd name="T16" fmla="*/ 53 w 248"/>
                  <a:gd name="T17" fmla="*/ 37 h 75"/>
                  <a:gd name="T18" fmla="*/ 60 w 248"/>
                  <a:gd name="T19" fmla="*/ 30 h 75"/>
                  <a:gd name="T20" fmla="*/ 68 w 248"/>
                  <a:gd name="T21" fmla="*/ 30 h 75"/>
                  <a:gd name="T22" fmla="*/ 75 w 248"/>
                  <a:gd name="T23" fmla="*/ 30 h 75"/>
                  <a:gd name="T24" fmla="*/ 75 w 248"/>
                  <a:gd name="T25" fmla="*/ 37 h 75"/>
                  <a:gd name="T26" fmla="*/ 83 w 248"/>
                  <a:gd name="T27" fmla="*/ 7 h 75"/>
                  <a:gd name="T28" fmla="*/ 90 w 248"/>
                  <a:gd name="T29" fmla="*/ 75 h 75"/>
                  <a:gd name="T30" fmla="*/ 98 w 248"/>
                  <a:gd name="T31" fmla="*/ 30 h 75"/>
                  <a:gd name="T32" fmla="*/ 98 w 248"/>
                  <a:gd name="T33" fmla="*/ 37 h 75"/>
                  <a:gd name="T34" fmla="*/ 105 w 248"/>
                  <a:gd name="T35" fmla="*/ 22 h 75"/>
                  <a:gd name="T36" fmla="*/ 113 w 248"/>
                  <a:gd name="T37" fmla="*/ 45 h 75"/>
                  <a:gd name="T38" fmla="*/ 120 w 248"/>
                  <a:gd name="T39" fmla="*/ 30 h 75"/>
                  <a:gd name="T40" fmla="*/ 120 w 248"/>
                  <a:gd name="T41" fmla="*/ 37 h 75"/>
                  <a:gd name="T42" fmla="*/ 128 w 248"/>
                  <a:gd name="T43" fmla="*/ 15 h 75"/>
                  <a:gd name="T44" fmla="*/ 135 w 248"/>
                  <a:gd name="T45" fmla="*/ 15 h 75"/>
                  <a:gd name="T46" fmla="*/ 143 w 248"/>
                  <a:gd name="T47" fmla="*/ 52 h 75"/>
                  <a:gd name="T48" fmla="*/ 150 w 248"/>
                  <a:gd name="T49" fmla="*/ 52 h 75"/>
                  <a:gd name="T50" fmla="*/ 158 w 248"/>
                  <a:gd name="T51" fmla="*/ 37 h 75"/>
                  <a:gd name="T52" fmla="*/ 158 w 248"/>
                  <a:gd name="T53" fmla="*/ 37 h 75"/>
                  <a:gd name="T54" fmla="*/ 165 w 248"/>
                  <a:gd name="T55" fmla="*/ 22 h 75"/>
                  <a:gd name="T56" fmla="*/ 173 w 248"/>
                  <a:gd name="T57" fmla="*/ 52 h 75"/>
                  <a:gd name="T58" fmla="*/ 180 w 248"/>
                  <a:gd name="T59" fmla="*/ 37 h 75"/>
                  <a:gd name="T60" fmla="*/ 180 w 248"/>
                  <a:gd name="T61" fmla="*/ 37 h 75"/>
                  <a:gd name="T62" fmla="*/ 188 w 248"/>
                  <a:gd name="T63" fmla="*/ 37 h 75"/>
                  <a:gd name="T64" fmla="*/ 195 w 248"/>
                  <a:gd name="T65" fmla="*/ 22 h 75"/>
                  <a:gd name="T66" fmla="*/ 203 w 248"/>
                  <a:gd name="T67" fmla="*/ 45 h 75"/>
                  <a:gd name="T68" fmla="*/ 210 w 248"/>
                  <a:gd name="T69" fmla="*/ 22 h 75"/>
                  <a:gd name="T70" fmla="*/ 210 w 248"/>
                  <a:gd name="T71" fmla="*/ 37 h 75"/>
                  <a:gd name="T72" fmla="*/ 218 w 248"/>
                  <a:gd name="T73" fmla="*/ 22 h 75"/>
                  <a:gd name="T74" fmla="*/ 225 w 248"/>
                  <a:gd name="T75" fmla="*/ 37 h 75"/>
                  <a:gd name="T76" fmla="*/ 233 w 248"/>
                  <a:gd name="T77" fmla="*/ 30 h 75"/>
                  <a:gd name="T78" fmla="*/ 233 w 248"/>
                  <a:gd name="T79" fmla="*/ 37 h 75"/>
                  <a:gd name="T80" fmla="*/ 240 w 248"/>
                  <a:gd name="T81" fmla="*/ 15 h 75"/>
                  <a:gd name="T82" fmla="*/ 248 w 248"/>
                  <a:gd name="T83" fmla="*/ 5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5">
                    <a:moveTo>
                      <a:pt x="0" y="30"/>
                    </a:moveTo>
                    <a:lnTo>
                      <a:pt x="0" y="37"/>
                    </a:lnTo>
                    <a:lnTo>
                      <a:pt x="8" y="30"/>
                    </a:lnTo>
                    <a:lnTo>
                      <a:pt x="8" y="30"/>
                    </a:lnTo>
                    <a:lnTo>
                      <a:pt x="8" y="37"/>
                    </a:lnTo>
                    <a:lnTo>
                      <a:pt x="15" y="30"/>
                    </a:lnTo>
                    <a:lnTo>
                      <a:pt x="15" y="45"/>
                    </a:lnTo>
                    <a:lnTo>
                      <a:pt x="15" y="30"/>
                    </a:lnTo>
                    <a:lnTo>
                      <a:pt x="15" y="30"/>
                    </a:lnTo>
                    <a:lnTo>
                      <a:pt x="23" y="37"/>
                    </a:lnTo>
                    <a:lnTo>
                      <a:pt x="23" y="45"/>
                    </a:lnTo>
                    <a:lnTo>
                      <a:pt x="23" y="30"/>
                    </a:lnTo>
                    <a:lnTo>
                      <a:pt x="23" y="30"/>
                    </a:lnTo>
                    <a:lnTo>
                      <a:pt x="30" y="37"/>
                    </a:lnTo>
                    <a:lnTo>
                      <a:pt x="30" y="45"/>
                    </a:lnTo>
                    <a:lnTo>
                      <a:pt x="30" y="30"/>
                    </a:lnTo>
                    <a:lnTo>
                      <a:pt x="30" y="37"/>
                    </a:lnTo>
                    <a:lnTo>
                      <a:pt x="38" y="30"/>
                    </a:lnTo>
                    <a:lnTo>
                      <a:pt x="38" y="37"/>
                    </a:lnTo>
                    <a:lnTo>
                      <a:pt x="38" y="30"/>
                    </a:lnTo>
                    <a:lnTo>
                      <a:pt x="38" y="37"/>
                    </a:lnTo>
                    <a:lnTo>
                      <a:pt x="45" y="30"/>
                    </a:lnTo>
                    <a:lnTo>
                      <a:pt x="45" y="37"/>
                    </a:lnTo>
                    <a:lnTo>
                      <a:pt x="45" y="30"/>
                    </a:lnTo>
                    <a:lnTo>
                      <a:pt x="45" y="37"/>
                    </a:lnTo>
                    <a:lnTo>
                      <a:pt x="53" y="30"/>
                    </a:lnTo>
                    <a:lnTo>
                      <a:pt x="53" y="37"/>
                    </a:lnTo>
                    <a:lnTo>
                      <a:pt x="53" y="30"/>
                    </a:lnTo>
                    <a:lnTo>
                      <a:pt x="53" y="37"/>
                    </a:lnTo>
                    <a:lnTo>
                      <a:pt x="60" y="30"/>
                    </a:lnTo>
                    <a:lnTo>
                      <a:pt x="60" y="30"/>
                    </a:lnTo>
                    <a:lnTo>
                      <a:pt x="60" y="37"/>
                    </a:lnTo>
                    <a:lnTo>
                      <a:pt x="68" y="30"/>
                    </a:lnTo>
                    <a:lnTo>
                      <a:pt x="68" y="30"/>
                    </a:lnTo>
                    <a:lnTo>
                      <a:pt x="68" y="37"/>
                    </a:lnTo>
                    <a:lnTo>
                      <a:pt x="75" y="30"/>
                    </a:lnTo>
                    <a:lnTo>
                      <a:pt x="75" y="37"/>
                    </a:lnTo>
                    <a:lnTo>
                      <a:pt x="75" y="30"/>
                    </a:lnTo>
                    <a:lnTo>
                      <a:pt x="75" y="37"/>
                    </a:lnTo>
                    <a:lnTo>
                      <a:pt x="83" y="30"/>
                    </a:lnTo>
                    <a:lnTo>
                      <a:pt x="83" y="67"/>
                    </a:lnTo>
                    <a:lnTo>
                      <a:pt x="83" y="7"/>
                    </a:lnTo>
                    <a:lnTo>
                      <a:pt x="83" y="37"/>
                    </a:lnTo>
                    <a:lnTo>
                      <a:pt x="90" y="30"/>
                    </a:lnTo>
                    <a:lnTo>
                      <a:pt x="90" y="75"/>
                    </a:lnTo>
                    <a:lnTo>
                      <a:pt x="90" y="0"/>
                    </a:lnTo>
                    <a:lnTo>
                      <a:pt x="90" y="37"/>
                    </a:lnTo>
                    <a:lnTo>
                      <a:pt x="98" y="30"/>
                    </a:lnTo>
                    <a:lnTo>
                      <a:pt x="98" y="52"/>
                    </a:lnTo>
                    <a:lnTo>
                      <a:pt x="98" y="15"/>
                    </a:lnTo>
                    <a:lnTo>
                      <a:pt x="98" y="37"/>
                    </a:lnTo>
                    <a:lnTo>
                      <a:pt x="105" y="45"/>
                    </a:lnTo>
                    <a:lnTo>
                      <a:pt x="105" y="52"/>
                    </a:lnTo>
                    <a:lnTo>
                      <a:pt x="105" y="22"/>
                    </a:lnTo>
                    <a:lnTo>
                      <a:pt x="105" y="37"/>
                    </a:lnTo>
                    <a:lnTo>
                      <a:pt x="113" y="30"/>
                    </a:lnTo>
                    <a:lnTo>
                      <a:pt x="113" y="45"/>
                    </a:lnTo>
                    <a:lnTo>
                      <a:pt x="113" y="22"/>
                    </a:lnTo>
                    <a:lnTo>
                      <a:pt x="113" y="37"/>
                    </a:lnTo>
                    <a:lnTo>
                      <a:pt x="120" y="30"/>
                    </a:lnTo>
                    <a:lnTo>
                      <a:pt x="120" y="45"/>
                    </a:lnTo>
                    <a:lnTo>
                      <a:pt x="120" y="30"/>
                    </a:lnTo>
                    <a:lnTo>
                      <a:pt x="120" y="37"/>
                    </a:lnTo>
                    <a:lnTo>
                      <a:pt x="128" y="45"/>
                    </a:lnTo>
                    <a:lnTo>
                      <a:pt x="128" y="52"/>
                    </a:lnTo>
                    <a:lnTo>
                      <a:pt x="128" y="15"/>
                    </a:lnTo>
                    <a:lnTo>
                      <a:pt x="128" y="45"/>
                    </a:lnTo>
                    <a:lnTo>
                      <a:pt x="135" y="52"/>
                    </a:lnTo>
                    <a:lnTo>
                      <a:pt x="135" y="15"/>
                    </a:lnTo>
                    <a:lnTo>
                      <a:pt x="135" y="30"/>
                    </a:lnTo>
                    <a:lnTo>
                      <a:pt x="143" y="37"/>
                    </a:lnTo>
                    <a:lnTo>
                      <a:pt x="143" y="52"/>
                    </a:lnTo>
                    <a:lnTo>
                      <a:pt x="143" y="7"/>
                    </a:lnTo>
                    <a:lnTo>
                      <a:pt x="143" y="45"/>
                    </a:lnTo>
                    <a:lnTo>
                      <a:pt x="150" y="52"/>
                    </a:lnTo>
                    <a:lnTo>
                      <a:pt x="150" y="22"/>
                    </a:lnTo>
                    <a:lnTo>
                      <a:pt x="150" y="30"/>
                    </a:lnTo>
                    <a:lnTo>
                      <a:pt x="158" y="37"/>
                    </a:lnTo>
                    <a:lnTo>
                      <a:pt x="158" y="45"/>
                    </a:lnTo>
                    <a:lnTo>
                      <a:pt x="158" y="22"/>
                    </a:lnTo>
                    <a:lnTo>
                      <a:pt x="158" y="37"/>
                    </a:lnTo>
                    <a:lnTo>
                      <a:pt x="165" y="45"/>
                    </a:lnTo>
                    <a:lnTo>
                      <a:pt x="165" y="45"/>
                    </a:lnTo>
                    <a:lnTo>
                      <a:pt x="165" y="22"/>
                    </a:lnTo>
                    <a:lnTo>
                      <a:pt x="165" y="37"/>
                    </a:lnTo>
                    <a:lnTo>
                      <a:pt x="173" y="30"/>
                    </a:lnTo>
                    <a:lnTo>
                      <a:pt x="173" y="52"/>
                    </a:lnTo>
                    <a:lnTo>
                      <a:pt x="173" y="15"/>
                    </a:lnTo>
                    <a:lnTo>
                      <a:pt x="173" y="30"/>
                    </a:lnTo>
                    <a:lnTo>
                      <a:pt x="180" y="37"/>
                    </a:lnTo>
                    <a:lnTo>
                      <a:pt x="180" y="60"/>
                    </a:lnTo>
                    <a:lnTo>
                      <a:pt x="180" y="15"/>
                    </a:lnTo>
                    <a:lnTo>
                      <a:pt x="180" y="37"/>
                    </a:lnTo>
                    <a:lnTo>
                      <a:pt x="188" y="45"/>
                    </a:lnTo>
                    <a:lnTo>
                      <a:pt x="188" y="22"/>
                    </a:lnTo>
                    <a:lnTo>
                      <a:pt x="188" y="37"/>
                    </a:lnTo>
                    <a:lnTo>
                      <a:pt x="195" y="45"/>
                    </a:lnTo>
                    <a:lnTo>
                      <a:pt x="195" y="45"/>
                    </a:lnTo>
                    <a:lnTo>
                      <a:pt x="195" y="22"/>
                    </a:lnTo>
                    <a:lnTo>
                      <a:pt x="195" y="37"/>
                    </a:lnTo>
                    <a:lnTo>
                      <a:pt x="203" y="45"/>
                    </a:lnTo>
                    <a:lnTo>
                      <a:pt x="203" y="45"/>
                    </a:lnTo>
                    <a:lnTo>
                      <a:pt x="203" y="22"/>
                    </a:lnTo>
                    <a:lnTo>
                      <a:pt x="203" y="30"/>
                    </a:lnTo>
                    <a:lnTo>
                      <a:pt x="210" y="22"/>
                    </a:lnTo>
                    <a:lnTo>
                      <a:pt x="210" y="60"/>
                    </a:lnTo>
                    <a:lnTo>
                      <a:pt x="210" y="22"/>
                    </a:lnTo>
                    <a:lnTo>
                      <a:pt x="210" y="37"/>
                    </a:lnTo>
                    <a:lnTo>
                      <a:pt x="218" y="30"/>
                    </a:lnTo>
                    <a:lnTo>
                      <a:pt x="218" y="45"/>
                    </a:lnTo>
                    <a:lnTo>
                      <a:pt x="218" y="22"/>
                    </a:lnTo>
                    <a:lnTo>
                      <a:pt x="218" y="30"/>
                    </a:lnTo>
                    <a:lnTo>
                      <a:pt x="225" y="37"/>
                    </a:lnTo>
                    <a:lnTo>
                      <a:pt x="225" y="37"/>
                    </a:lnTo>
                    <a:lnTo>
                      <a:pt x="225" y="30"/>
                    </a:lnTo>
                    <a:lnTo>
                      <a:pt x="225" y="37"/>
                    </a:lnTo>
                    <a:lnTo>
                      <a:pt x="233" y="30"/>
                    </a:lnTo>
                    <a:lnTo>
                      <a:pt x="233" y="45"/>
                    </a:lnTo>
                    <a:lnTo>
                      <a:pt x="233" y="22"/>
                    </a:lnTo>
                    <a:lnTo>
                      <a:pt x="233" y="37"/>
                    </a:lnTo>
                    <a:lnTo>
                      <a:pt x="240" y="45"/>
                    </a:lnTo>
                    <a:lnTo>
                      <a:pt x="240" y="60"/>
                    </a:lnTo>
                    <a:lnTo>
                      <a:pt x="240" y="15"/>
                    </a:lnTo>
                    <a:lnTo>
                      <a:pt x="240" y="37"/>
                    </a:lnTo>
                    <a:lnTo>
                      <a:pt x="248" y="45"/>
                    </a:lnTo>
                    <a:lnTo>
                      <a:pt x="248" y="52"/>
                    </a:lnTo>
                    <a:lnTo>
                      <a:pt x="248" y="22"/>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2" name="Freeform 198"/>
              <p:cNvSpPr>
                <a:spLocks/>
              </p:cNvSpPr>
              <p:nvPr/>
            </p:nvSpPr>
            <p:spPr bwMode="auto">
              <a:xfrm>
                <a:off x="823" y="1186"/>
                <a:ext cx="172" cy="75"/>
              </a:xfrm>
              <a:custGeom>
                <a:avLst/>
                <a:gdLst>
                  <a:gd name="T0" fmla="*/ 7 w 255"/>
                  <a:gd name="T1" fmla="*/ 38 h 75"/>
                  <a:gd name="T2" fmla="*/ 15 w 255"/>
                  <a:gd name="T3" fmla="*/ 60 h 75"/>
                  <a:gd name="T4" fmla="*/ 22 w 255"/>
                  <a:gd name="T5" fmla="*/ 38 h 75"/>
                  <a:gd name="T6" fmla="*/ 30 w 255"/>
                  <a:gd name="T7" fmla="*/ 53 h 75"/>
                  <a:gd name="T8" fmla="*/ 30 w 255"/>
                  <a:gd name="T9" fmla="*/ 45 h 75"/>
                  <a:gd name="T10" fmla="*/ 37 w 255"/>
                  <a:gd name="T11" fmla="*/ 38 h 75"/>
                  <a:gd name="T12" fmla="*/ 45 w 255"/>
                  <a:gd name="T13" fmla="*/ 45 h 75"/>
                  <a:gd name="T14" fmla="*/ 52 w 255"/>
                  <a:gd name="T15" fmla="*/ 38 h 75"/>
                  <a:gd name="T16" fmla="*/ 52 w 255"/>
                  <a:gd name="T17" fmla="*/ 45 h 75"/>
                  <a:gd name="T18" fmla="*/ 60 w 255"/>
                  <a:gd name="T19" fmla="*/ 38 h 75"/>
                  <a:gd name="T20" fmla="*/ 67 w 255"/>
                  <a:gd name="T21" fmla="*/ 45 h 75"/>
                  <a:gd name="T22" fmla="*/ 75 w 255"/>
                  <a:gd name="T23" fmla="*/ 38 h 75"/>
                  <a:gd name="T24" fmla="*/ 75 w 255"/>
                  <a:gd name="T25" fmla="*/ 45 h 75"/>
                  <a:gd name="T26" fmla="*/ 82 w 255"/>
                  <a:gd name="T27" fmla="*/ 38 h 75"/>
                  <a:gd name="T28" fmla="*/ 90 w 255"/>
                  <a:gd name="T29" fmla="*/ 45 h 75"/>
                  <a:gd name="T30" fmla="*/ 97 w 255"/>
                  <a:gd name="T31" fmla="*/ 38 h 75"/>
                  <a:gd name="T32" fmla="*/ 97 w 255"/>
                  <a:gd name="T33" fmla="*/ 45 h 75"/>
                  <a:gd name="T34" fmla="*/ 105 w 255"/>
                  <a:gd name="T35" fmla="*/ 45 h 75"/>
                  <a:gd name="T36" fmla="*/ 112 w 255"/>
                  <a:gd name="T37" fmla="*/ 38 h 75"/>
                  <a:gd name="T38" fmla="*/ 120 w 255"/>
                  <a:gd name="T39" fmla="*/ 53 h 75"/>
                  <a:gd name="T40" fmla="*/ 127 w 255"/>
                  <a:gd name="T41" fmla="*/ 38 h 75"/>
                  <a:gd name="T42" fmla="*/ 127 w 255"/>
                  <a:gd name="T43" fmla="*/ 30 h 75"/>
                  <a:gd name="T44" fmla="*/ 135 w 255"/>
                  <a:gd name="T45" fmla="*/ 23 h 75"/>
                  <a:gd name="T46" fmla="*/ 142 w 255"/>
                  <a:gd name="T47" fmla="*/ 75 h 75"/>
                  <a:gd name="T48" fmla="*/ 150 w 255"/>
                  <a:gd name="T49" fmla="*/ 23 h 75"/>
                  <a:gd name="T50" fmla="*/ 157 w 255"/>
                  <a:gd name="T51" fmla="*/ 38 h 75"/>
                  <a:gd name="T52" fmla="*/ 157 w 255"/>
                  <a:gd name="T53" fmla="*/ 45 h 75"/>
                  <a:gd name="T54" fmla="*/ 165 w 255"/>
                  <a:gd name="T55" fmla="*/ 30 h 75"/>
                  <a:gd name="T56" fmla="*/ 172 w 255"/>
                  <a:gd name="T57" fmla="*/ 53 h 75"/>
                  <a:gd name="T58" fmla="*/ 180 w 255"/>
                  <a:gd name="T59" fmla="*/ 38 h 75"/>
                  <a:gd name="T60" fmla="*/ 180 w 255"/>
                  <a:gd name="T61" fmla="*/ 45 h 75"/>
                  <a:gd name="T62" fmla="*/ 187 w 255"/>
                  <a:gd name="T63" fmla="*/ 23 h 75"/>
                  <a:gd name="T64" fmla="*/ 195 w 255"/>
                  <a:gd name="T65" fmla="*/ 53 h 75"/>
                  <a:gd name="T66" fmla="*/ 202 w 255"/>
                  <a:gd name="T67" fmla="*/ 68 h 75"/>
                  <a:gd name="T68" fmla="*/ 210 w 255"/>
                  <a:gd name="T69" fmla="*/ 38 h 75"/>
                  <a:gd name="T70" fmla="*/ 210 w 255"/>
                  <a:gd name="T71" fmla="*/ 45 h 75"/>
                  <a:gd name="T72" fmla="*/ 217 w 255"/>
                  <a:gd name="T73" fmla="*/ 38 h 75"/>
                  <a:gd name="T74" fmla="*/ 225 w 255"/>
                  <a:gd name="T75" fmla="*/ 38 h 75"/>
                  <a:gd name="T76" fmla="*/ 232 w 255"/>
                  <a:gd name="T77" fmla="*/ 53 h 75"/>
                  <a:gd name="T78" fmla="*/ 240 w 255"/>
                  <a:gd name="T79" fmla="*/ 38 h 75"/>
                  <a:gd name="T80" fmla="*/ 240 w 255"/>
                  <a:gd name="T81" fmla="*/ 45 h 75"/>
                  <a:gd name="T82" fmla="*/ 247 w 255"/>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75">
                    <a:moveTo>
                      <a:pt x="0" y="38"/>
                    </a:moveTo>
                    <a:lnTo>
                      <a:pt x="7" y="45"/>
                    </a:lnTo>
                    <a:lnTo>
                      <a:pt x="7" y="38"/>
                    </a:lnTo>
                    <a:lnTo>
                      <a:pt x="7" y="45"/>
                    </a:lnTo>
                    <a:lnTo>
                      <a:pt x="15" y="38"/>
                    </a:lnTo>
                    <a:lnTo>
                      <a:pt x="15" y="60"/>
                    </a:lnTo>
                    <a:lnTo>
                      <a:pt x="15" y="30"/>
                    </a:lnTo>
                    <a:lnTo>
                      <a:pt x="15" y="45"/>
                    </a:lnTo>
                    <a:lnTo>
                      <a:pt x="22" y="38"/>
                    </a:lnTo>
                    <a:lnTo>
                      <a:pt x="22" y="23"/>
                    </a:lnTo>
                    <a:lnTo>
                      <a:pt x="22" y="60"/>
                    </a:lnTo>
                    <a:lnTo>
                      <a:pt x="30" y="53"/>
                    </a:lnTo>
                    <a:lnTo>
                      <a:pt x="30" y="68"/>
                    </a:lnTo>
                    <a:lnTo>
                      <a:pt x="30" y="0"/>
                    </a:lnTo>
                    <a:lnTo>
                      <a:pt x="30" y="45"/>
                    </a:lnTo>
                    <a:lnTo>
                      <a:pt x="37" y="38"/>
                    </a:lnTo>
                    <a:lnTo>
                      <a:pt x="37" y="45"/>
                    </a:lnTo>
                    <a:lnTo>
                      <a:pt x="37" y="38"/>
                    </a:lnTo>
                    <a:lnTo>
                      <a:pt x="37" y="45"/>
                    </a:lnTo>
                    <a:lnTo>
                      <a:pt x="45" y="38"/>
                    </a:lnTo>
                    <a:lnTo>
                      <a:pt x="45" y="45"/>
                    </a:lnTo>
                    <a:lnTo>
                      <a:pt x="45" y="38"/>
                    </a:lnTo>
                    <a:lnTo>
                      <a:pt x="45" y="45"/>
                    </a:lnTo>
                    <a:lnTo>
                      <a:pt x="52" y="38"/>
                    </a:lnTo>
                    <a:lnTo>
                      <a:pt x="52" y="45"/>
                    </a:lnTo>
                    <a:lnTo>
                      <a:pt x="52" y="38"/>
                    </a:lnTo>
                    <a:lnTo>
                      <a:pt x="52" y="45"/>
                    </a:lnTo>
                    <a:lnTo>
                      <a:pt x="60" y="38"/>
                    </a:lnTo>
                    <a:lnTo>
                      <a:pt x="60" y="45"/>
                    </a:lnTo>
                    <a:lnTo>
                      <a:pt x="60" y="38"/>
                    </a:lnTo>
                    <a:lnTo>
                      <a:pt x="60" y="45"/>
                    </a:lnTo>
                    <a:lnTo>
                      <a:pt x="67" y="38"/>
                    </a:lnTo>
                    <a:lnTo>
                      <a:pt x="67" y="45"/>
                    </a:lnTo>
                    <a:lnTo>
                      <a:pt x="67" y="38"/>
                    </a:lnTo>
                    <a:lnTo>
                      <a:pt x="67" y="45"/>
                    </a:lnTo>
                    <a:lnTo>
                      <a:pt x="75" y="38"/>
                    </a:lnTo>
                    <a:lnTo>
                      <a:pt x="75" y="45"/>
                    </a:lnTo>
                    <a:lnTo>
                      <a:pt x="75" y="38"/>
                    </a:lnTo>
                    <a:lnTo>
                      <a:pt x="75" y="45"/>
                    </a:lnTo>
                    <a:lnTo>
                      <a:pt x="82" y="38"/>
                    </a:lnTo>
                    <a:lnTo>
                      <a:pt x="82" y="45"/>
                    </a:lnTo>
                    <a:lnTo>
                      <a:pt x="82" y="38"/>
                    </a:lnTo>
                    <a:lnTo>
                      <a:pt x="82" y="45"/>
                    </a:lnTo>
                    <a:lnTo>
                      <a:pt x="90" y="38"/>
                    </a:lnTo>
                    <a:lnTo>
                      <a:pt x="90" y="45"/>
                    </a:lnTo>
                    <a:lnTo>
                      <a:pt x="90" y="38"/>
                    </a:lnTo>
                    <a:lnTo>
                      <a:pt x="90" y="45"/>
                    </a:lnTo>
                    <a:lnTo>
                      <a:pt x="97" y="38"/>
                    </a:lnTo>
                    <a:lnTo>
                      <a:pt x="97" y="45"/>
                    </a:lnTo>
                    <a:lnTo>
                      <a:pt x="97" y="38"/>
                    </a:lnTo>
                    <a:lnTo>
                      <a:pt x="97" y="45"/>
                    </a:lnTo>
                    <a:lnTo>
                      <a:pt x="105" y="38"/>
                    </a:lnTo>
                    <a:lnTo>
                      <a:pt x="105" y="38"/>
                    </a:lnTo>
                    <a:lnTo>
                      <a:pt x="105" y="45"/>
                    </a:lnTo>
                    <a:lnTo>
                      <a:pt x="112" y="38"/>
                    </a:lnTo>
                    <a:lnTo>
                      <a:pt x="112" y="45"/>
                    </a:lnTo>
                    <a:lnTo>
                      <a:pt x="112" y="38"/>
                    </a:lnTo>
                    <a:lnTo>
                      <a:pt x="112" y="45"/>
                    </a:lnTo>
                    <a:lnTo>
                      <a:pt x="120" y="38"/>
                    </a:lnTo>
                    <a:lnTo>
                      <a:pt x="120" y="53"/>
                    </a:lnTo>
                    <a:lnTo>
                      <a:pt x="120" y="30"/>
                    </a:lnTo>
                    <a:lnTo>
                      <a:pt x="120" y="45"/>
                    </a:lnTo>
                    <a:lnTo>
                      <a:pt x="127" y="38"/>
                    </a:lnTo>
                    <a:lnTo>
                      <a:pt x="127" y="60"/>
                    </a:lnTo>
                    <a:lnTo>
                      <a:pt x="127" y="23"/>
                    </a:lnTo>
                    <a:lnTo>
                      <a:pt x="127" y="30"/>
                    </a:lnTo>
                    <a:lnTo>
                      <a:pt x="135" y="38"/>
                    </a:lnTo>
                    <a:lnTo>
                      <a:pt x="135" y="60"/>
                    </a:lnTo>
                    <a:lnTo>
                      <a:pt x="135" y="23"/>
                    </a:lnTo>
                    <a:lnTo>
                      <a:pt x="135" y="45"/>
                    </a:lnTo>
                    <a:lnTo>
                      <a:pt x="142" y="38"/>
                    </a:lnTo>
                    <a:lnTo>
                      <a:pt x="142" y="75"/>
                    </a:lnTo>
                    <a:lnTo>
                      <a:pt x="142" y="15"/>
                    </a:lnTo>
                    <a:lnTo>
                      <a:pt x="142" y="30"/>
                    </a:lnTo>
                    <a:lnTo>
                      <a:pt x="150" y="23"/>
                    </a:lnTo>
                    <a:lnTo>
                      <a:pt x="150" y="53"/>
                    </a:lnTo>
                    <a:lnTo>
                      <a:pt x="150" y="45"/>
                    </a:lnTo>
                    <a:lnTo>
                      <a:pt x="157" y="38"/>
                    </a:lnTo>
                    <a:lnTo>
                      <a:pt x="157" y="60"/>
                    </a:lnTo>
                    <a:lnTo>
                      <a:pt x="157" y="30"/>
                    </a:lnTo>
                    <a:lnTo>
                      <a:pt x="157" y="45"/>
                    </a:lnTo>
                    <a:lnTo>
                      <a:pt x="165" y="38"/>
                    </a:lnTo>
                    <a:lnTo>
                      <a:pt x="165" y="53"/>
                    </a:lnTo>
                    <a:lnTo>
                      <a:pt x="165" y="30"/>
                    </a:lnTo>
                    <a:lnTo>
                      <a:pt x="165" y="45"/>
                    </a:lnTo>
                    <a:lnTo>
                      <a:pt x="172" y="38"/>
                    </a:lnTo>
                    <a:lnTo>
                      <a:pt x="172" y="53"/>
                    </a:lnTo>
                    <a:lnTo>
                      <a:pt x="172" y="30"/>
                    </a:lnTo>
                    <a:lnTo>
                      <a:pt x="172" y="45"/>
                    </a:lnTo>
                    <a:lnTo>
                      <a:pt x="180" y="38"/>
                    </a:lnTo>
                    <a:lnTo>
                      <a:pt x="180" y="68"/>
                    </a:lnTo>
                    <a:lnTo>
                      <a:pt x="180" y="30"/>
                    </a:lnTo>
                    <a:lnTo>
                      <a:pt x="180" y="45"/>
                    </a:lnTo>
                    <a:lnTo>
                      <a:pt x="187" y="53"/>
                    </a:lnTo>
                    <a:lnTo>
                      <a:pt x="187" y="60"/>
                    </a:lnTo>
                    <a:lnTo>
                      <a:pt x="187" y="23"/>
                    </a:lnTo>
                    <a:lnTo>
                      <a:pt x="187" y="45"/>
                    </a:lnTo>
                    <a:lnTo>
                      <a:pt x="195" y="38"/>
                    </a:lnTo>
                    <a:lnTo>
                      <a:pt x="195" y="53"/>
                    </a:lnTo>
                    <a:lnTo>
                      <a:pt x="195" y="38"/>
                    </a:lnTo>
                    <a:lnTo>
                      <a:pt x="202" y="45"/>
                    </a:lnTo>
                    <a:lnTo>
                      <a:pt x="202" y="68"/>
                    </a:lnTo>
                    <a:lnTo>
                      <a:pt x="202" y="8"/>
                    </a:lnTo>
                    <a:lnTo>
                      <a:pt x="202" y="45"/>
                    </a:lnTo>
                    <a:lnTo>
                      <a:pt x="210" y="38"/>
                    </a:lnTo>
                    <a:lnTo>
                      <a:pt x="210" y="60"/>
                    </a:lnTo>
                    <a:lnTo>
                      <a:pt x="210" y="38"/>
                    </a:lnTo>
                    <a:lnTo>
                      <a:pt x="210" y="45"/>
                    </a:lnTo>
                    <a:lnTo>
                      <a:pt x="217" y="38"/>
                    </a:lnTo>
                    <a:lnTo>
                      <a:pt x="217" y="45"/>
                    </a:lnTo>
                    <a:lnTo>
                      <a:pt x="217" y="38"/>
                    </a:lnTo>
                    <a:lnTo>
                      <a:pt x="217" y="45"/>
                    </a:lnTo>
                    <a:lnTo>
                      <a:pt x="225" y="38"/>
                    </a:lnTo>
                    <a:lnTo>
                      <a:pt x="225" y="38"/>
                    </a:lnTo>
                    <a:lnTo>
                      <a:pt x="225" y="45"/>
                    </a:lnTo>
                    <a:lnTo>
                      <a:pt x="232" y="38"/>
                    </a:lnTo>
                    <a:lnTo>
                      <a:pt x="232" y="53"/>
                    </a:lnTo>
                    <a:lnTo>
                      <a:pt x="232" y="38"/>
                    </a:lnTo>
                    <a:lnTo>
                      <a:pt x="232" y="45"/>
                    </a:lnTo>
                    <a:lnTo>
                      <a:pt x="240" y="38"/>
                    </a:lnTo>
                    <a:lnTo>
                      <a:pt x="240" y="45"/>
                    </a:lnTo>
                    <a:lnTo>
                      <a:pt x="240" y="38"/>
                    </a:lnTo>
                    <a:lnTo>
                      <a:pt x="240" y="45"/>
                    </a:lnTo>
                    <a:lnTo>
                      <a:pt x="247" y="38"/>
                    </a:lnTo>
                    <a:lnTo>
                      <a:pt x="247" y="38"/>
                    </a:lnTo>
                    <a:lnTo>
                      <a:pt x="247" y="45"/>
                    </a:lnTo>
                    <a:lnTo>
                      <a:pt x="255" y="38"/>
                    </a:lnTo>
                    <a:lnTo>
                      <a:pt x="25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3" name="Freeform 199"/>
              <p:cNvSpPr>
                <a:spLocks/>
              </p:cNvSpPr>
              <p:nvPr/>
            </p:nvSpPr>
            <p:spPr bwMode="auto">
              <a:xfrm>
                <a:off x="995" y="1216"/>
                <a:ext cx="171" cy="30"/>
              </a:xfrm>
              <a:custGeom>
                <a:avLst/>
                <a:gdLst>
                  <a:gd name="T0" fmla="*/ 0 w 255"/>
                  <a:gd name="T1" fmla="*/ 15 h 30"/>
                  <a:gd name="T2" fmla="*/ 7 w 255"/>
                  <a:gd name="T3" fmla="*/ 15 h 30"/>
                  <a:gd name="T4" fmla="*/ 15 w 255"/>
                  <a:gd name="T5" fmla="*/ 8 h 30"/>
                  <a:gd name="T6" fmla="*/ 22 w 255"/>
                  <a:gd name="T7" fmla="*/ 8 h 30"/>
                  <a:gd name="T8" fmla="*/ 30 w 255"/>
                  <a:gd name="T9" fmla="*/ 30 h 30"/>
                  <a:gd name="T10" fmla="*/ 37 w 255"/>
                  <a:gd name="T11" fmla="*/ 23 h 30"/>
                  <a:gd name="T12" fmla="*/ 45 w 255"/>
                  <a:gd name="T13" fmla="*/ 8 h 30"/>
                  <a:gd name="T14" fmla="*/ 45 w 255"/>
                  <a:gd name="T15" fmla="*/ 8 h 30"/>
                  <a:gd name="T16" fmla="*/ 52 w 255"/>
                  <a:gd name="T17" fmla="*/ 8 h 30"/>
                  <a:gd name="T18" fmla="*/ 60 w 255"/>
                  <a:gd name="T19" fmla="*/ 23 h 30"/>
                  <a:gd name="T20" fmla="*/ 67 w 255"/>
                  <a:gd name="T21" fmla="*/ 23 h 30"/>
                  <a:gd name="T22" fmla="*/ 75 w 255"/>
                  <a:gd name="T23" fmla="*/ 8 h 30"/>
                  <a:gd name="T24" fmla="*/ 82 w 255"/>
                  <a:gd name="T25" fmla="*/ 15 h 30"/>
                  <a:gd name="T26" fmla="*/ 82 w 255"/>
                  <a:gd name="T27" fmla="*/ 15 h 30"/>
                  <a:gd name="T28" fmla="*/ 90 w 255"/>
                  <a:gd name="T29" fmla="*/ 15 h 30"/>
                  <a:gd name="T30" fmla="*/ 97 w 255"/>
                  <a:gd name="T31" fmla="*/ 8 h 30"/>
                  <a:gd name="T32" fmla="*/ 105 w 255"/>
                  <a:gd name="T33" fmla="*/ 15 h 30"/>
                  <a:gd name="T34" fmla="*/ 112 w 255"/>
                  <a:gd name="T35" fmla="*/ 15 h 30"/>
                  <a:gd name="T36" fmla="*/ 120 w 255"/>
                  <a:gd name="T37" fmla="*/ 8 h 30"/>
                  <a:gd name="T38" fmla="*/ 120 w 255"/>
                  <a:gd name="T39" fmla="*/ 15 h 30"/>
                  <a:gd name="T40" fmla="*/ 127 w 255"/>
                  <a:gd name="T41" fmla="*/ 8 h 30"/>
                  <a:gd name="T42" fmla="*/ 135 w 255"/>
                  <a:gd name="T43" fmla="*/ 15 h 30"/>
                  <a:gd name="T44" fmla="*/ 142 w 255"/>
                  <a:gd name="T45" fmla="*/ 15 h 30"/>
                  <a:gd name="T46" fmla="*/ 142 w 255"/>
                  <a:gd name="T47" fmla="*/ 15 h 30"/>
                  <a:gd name="T48" fmla="*/ 150 w 255"/>
                  <a:gd name="T49" fmla="*/ 8 h 30"/>
                  <a:gd name="T50" fmla="*/ 157 w 255"/>
                  <a:gd name="T51" fmla="*/ 23 h 30"/>
                  <a:gd name="T52" fmla="*/ 165 w 255"/>
                  <a:gd name="T53" fmla="*/ 8 h 30"/>
                  <a:gd name="T54" fmla="*/ 172 w 255"/>
                  <a:gd name="T55" fmla="*/ 8 h 30"/>
                  <a:gd name="T56" fmla="*/ 172 w 255"/>
                  <a:gd name="T57" fmla="*/ 15 h 30"/>
                  <a:gd name="T58" fmla="*/ 180 w 255"/>
                  <a:gd name="T59" fmla="*/ 8 h 30"/>
                  <a:gd name="T60" fmla="*/ 187 w 255"/>
                  <a:gd name="T61" fmla="*/ 8 h 30"/>
                  <a:gd name="T62" fmla="*/ 195 w 255"/>
                  <a:gd name="T63" fmla="*/ 15 h 30"/>
                  <a:gd name="T64" fmla="*/ 202 w 255"/>
                  <a:gd name="T65" fmla="*/ 8 h 30"/>
                  <a:gd name="T66" fmla="*/ 202 w 255"/>
                  <a:gd name="T67" fmla="*/ 8 h 30"/>
                  <a:gd name="T68" fmla="*/ 210 w 255"/>
                  <a:gd name="T69" fmla="*/ 15 h 30"/>
                  <a:gd name="T70" fmla="*/ 217 w 255"/>
                  <a:gd name="T71" fmla="*/ 8 h 30"/>
                  <a:gd name="T72" fmla="*/ 225 w 255"/>
                  <a:gd name="T73" fmla="*/ 8 h 30"/>
                  <a:gd name="T74" fmla="*/ 232 w 255"/>
                  <a:gd name="T75" fmla="*/ 15 h 30"/>
                  <a:gd name="T76" fmla="*/ 240 w 255"/>
                  <a:gd name="T77" fmla="*/ 8 h 30"/>
                  <a:gd name="T78" fmla="*/ 240 w 255"/>
                  <a:gd name="T79" fmla="*/ 15 h 30"/>
                  <a:gd name="T80" fmla="*/ 247 w 255"/>
                  <a:gd name="T81" fmla="*/ 8 h 30"/>
                  <a:gd name="T82" fmla="*/ 255 w 25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30">
                    <a:moveTo>
                      <a:pt x="0" y="15"/>
                    </a:moveTo>
                    <a:lnTo>
                      <a:pt x="0" y="8"/>
                    </a:lnTo>
                    <a:lnTo>
                      <a:pt x="0" y="15"/>
                    </a:lnTo>
                    <a:lnTo>
                      <a:pt x="7" y="8"/>
                    </a:lnTo>
                    <a:lnTo>
                      <a:pt x="7" y="15"/>
                    </a:lnTo>
                    <a:lnTo>
                      <a:pt x="7" y="15"/>
                    </a:lnTo>
                    <a:lnTo>
                      <a:pt x="15" y="8"/>
                    </a:lnTo>
                    <a:lnTo>
                      <a:pt x="15" y="15"/>
                    </a:lnTo>
                    <a:lnTo>
                      <a:pt x="15" y="8"/>
                    </a:lnTo>
                    <a:lnTo>
                      <a:pt x="15" y="15"/>
                    </a:lnTo>
                    <a:lnTo>
                      <a:pt x="22" y="8"/>
                    </a:lnTo>
                    <a:lnTo>
                      <a:pt x="22" y="8"/>
                    </a:lnTo>
                    <a:lnTo>
                      <a:pt x="22" y="15"/>
                    </a:lnTo>
                    <a:lnTo>
                      <a:pt x="30" y="8"/>
                    </a:lnTo>
                    <a:lnTo>
                      <a:pt x="30" y="30"/>
                    </a:lnTo>
                    <a:lnTo>
                      <a:pt x="30" y="0"/>
                    </a:lnTo>
                    <a:lnTo>
                      <a:pt x="30" y="15"/>
                    </a:lnTo>
                    <a:lnTo>
                      <a:pt x="37" y="23"/>
                    </a:lnTo>
                    <a:lnTo>
                      <a:pt x="37" y="0"/>
                    </a:lnTo>
                    <a:lnTo>
                      <a:pt x="37" y="15"/>
                    </a:lnTo>
                    <a:lnTo>
                      <a:pt x="45" y="8"/>
                    </a:lnTo>
                    <a:lnTo>
                      <a:pt x="45" y="30"/>
                    </a:lnTo>
                    <a:lnTo>
                      <a:pt x="45" y="0"/>
                    </a:lnTo>
                    <a:lnTo>
                      <a:pt x="45" y="8"/>
                    </a:lnTo>
                    <a:lnTo>
                      <a:pt x="52" y="15"/>
                    </a:lnTo>
                    <a:lnTo>
                      <a:pt x="52" y="23"/>
                    </a:lnTo>
                    <a:lnTo>
                      <a:pt x="52" y="8"/>
                    </a:lnTo>
                    <a:lnTo>
                      <a:pt x="52" y="23"/>
                    </a:lnTo>
                    <a:lnTo>
                      <a:pt x="60" y="15"/>
                    </a:lnTo>
                    <a:lnTo>
                      <a:pt x="60" y="23"/>
                    </a:lnTo>
                    <a:lnTo>
                      <a:pt x="60" y="8"/>
                    </a:lnTo>
                    <a:lnTo>
                      <a:pt x="60" y="15"/>
                    </a:lnTo>
                    <a:lnTo>
                      <a:pt x="67" y="23"/>
                    </a:lnTo>
                    <a:lnTo>
                      <a:pt x="67" y="8"/>
                    </a:lnTo>
                    <a:lnTo>
                      <a:pt x="67" y="15"/>
                    </a:lnTo>
                    <a:lnTo>
                      <a:pt x="75" y="8"/>
                    </a:lnTo>
                    <a:lnTo>
                      <a:pt x="75" y="15"/>
                    </a:lnTo>
                    <a:lnTo>
                      <a:pt x="75" y="8"/>
                    </a:lnTo>
                    <a:lnTo>
                      <a:pt x="82" y="15"/>
                    </a:lnTo>
                    <a:lnTo>
                      <a:pt x="82" y="15"/>
                    </a:lnTo>
                    <a:lnTo>
                      <a:pt x="82" y="8"/>
                    </a:lnTo>
                    <a:lnTo>
                      <a:pt x="82" y="15"/>
                    </a:lnTo>
                    <a:lnTo>
                      <a:pt x="90" y="8"/>
                    </a:lnTo>
                    <a:lnTo>
                      <a:pt x="90" y="8"/>
                    </a:lnTo>
                    <a:lnTo>
                      <a:pt x="90" y="15"/>
                    </a:lnTo>
                    <a:lnTo>
                      <a:pt x="97" y="8"/>
                    </a:lnTo>
                    <a:lnTo>
                      <a:pt x="97" y="15"/>
                    </a:lnTo>
                    <a:lnTo>
                      <a:pt x="97" y="8"/>
                    </a:lnTo>
                    <a:lnTo>
                      <a:pt x="97" y="15"/>
                    </a:lnTo>
                    <a:lnTo>
                      <a:pt x="105" y="8"/>
                    </a:lnTo>
                    <a:lnTo>
                      <a:pt x="105" y="15"/>
                    </a:lnTo>
                    <a:lnTo>
                      <a:pt x="105" y="15"/>
                    </a:lnTo>
                    <a:lnTo>
                      <a:pt x="112" y="8"/>
                    </a:lnTo>
                    <a:lnTo>
                      <a:pt x="112" y="15"/>
                    </a:lnTo>
                    <a:lnTo>
                      <a:pt x="112" y="8"/>
                    </a:lnTo>
                    <a:lnTo>
                      <a:pt x="112" y="15"/>
                    </a:lnTo>
                    <a:lnTo>
                      <a:pt x="120" y="8"/>
                    </a:lnTo>
                    <a:lnTo>
                      <a:pt x="120" y="15"/>
                    </a:lnTo>
                    <a:lnTo>
                      <a:pt x="120" y="8"/>
                    </a:lnTo>
                    <a:lnTo>
                      <a:pt x="120" y="15"/>
                    </a:lnTo>
                    <a:lnTo>
                      <a:pt x="127" y="8"/>
                    </a:lnTo>
                    <a:lnTo>
                      <a:pt x="127" y="15"/>
                    </a:lnTo>
                    <a:lnTo>
                      <a:pt x="127" y="8"/>
                    </a:lnTo>
                    <a:lnTo>
                      <a:pt x="127" y="15"/>
                    </a:lnTo>
                    <a:lnTo>
                      <a:pt x="135" y="8"/>
                    </a:lnTo>
                    <a:lnTo>
                      <a:pt x="135" y="15"/>
                    </a:lnTo>
                    <a:lnTo>
                      <a:pt x="135" y="8"/>
                    </a:lnTo>
                    <a:lnTo>
                      <a:pt x="135" y="8"/>
                    </a:lnTo>
                    <a:lnTo>
                      <a:pt x="142" y="15"/>
                    </a:lnTo>
                    <a:lnTo>
                      <a:pt x="142" y="15"/>
                    </a:lnTo>
                    <a:lnTo>
                      <a:pt x="142" y="8"/>
                    </a:lnTo>
                    <a:lnTo>
                      <a:pt x="142" y="15"/>
                    </a:lnTo>
                    <a:lnTo>
                      <a:pt x="150" y="8"/>
                    </a:lnTo>
                    <a:lnTo>
                      <a:pt x="150" y="15"/>
                    </a:lnTo>
                    <a:lnTo>
                      <a:pt x="150" y="8"/>
                    </a:lnTo>
                    <a:lnTo>
                      <a:pt x="150" y="15"/>
                    </a:lnTo>
                    <a:lnTo>
                      <a:pt x="157" y="8"/>
                    </a:lnTo>
                    <a:lnTo>
                      <a:pt x="157" y="23"/>
                    </a:lnTo>
                    <a:lnTo>
                      <a:pt x="157" y="8"/>
                    </a:lnTo>
                    <a:lnTo>
                      <a:pt x="157" y="15"/>
                    </a:lnTo>
                    <a:lnTo>
                      <a:pt x="165" y="8"/>
                    </a:lnTo>
                    <a:lnTo>
                      <a:pt x="165" y="8"/>
                    </a:lnTo>
                    <a:lnTo>
                      <a:pt x="165" y="15"/>
                    </a:lnTo>
                    <a:lnTo>
                      <a:pt x="172" y="8"/>
                    </a:lnTo>
                    <a:lnTo>
                      <a:pt x="172" y="15"/>
                    </a:lnTo>
                    <a:lnTo>
                      <a:pt x="172" y="8"/>
                    </a:lnTo>
                    <a:lnTo>
                      <a:pt x="172" y="15"/>
                    </a:lnTo>
                    <a:lnTo>
                      <a:pt x="180" y="8"/>
                    </a:lnTo>
                    <a:lnTo>
                      <a:pt x="180" y="15"/>
                    </a:lnTo>
                    <a:lnTo>
                      <a:pt x="180" y="8"/>
                    </a:lnTo>
                    <a:lnTo>
                      <a:pt x="180" y="15"/>
                    </a:lnTo>
                    <a:lnTo>
                      <a:pt x="187" y="8"/>
                    </a:lnTo>
                    <a:lnTo>
                      <a:pt x="187" y="8"/>
                    </a:lnTo>
                    <a:lnTo>
                      <a:pt x="187" y="15"/>
                    </a:lnTo>
                    <a:lnTo>
                      <a:pt x="195" y="8"/>
                    </a:lnTo>
                    <a:lnTo>
                      <a:pt x="195" y="15"/>
                    </a:lnTo>
                    <a:lnTo>
                      <a:pt x="195" y="8"/>
                    </a:lnTo>
                    <a:lnTo>
                      <a:pt x="195" y="15"/>
                    </a:lnTo>
                    <a:lnTo>
                      <a:pt x="202" y="8"/>
                    </a:lnTo>
                    <a:lnTo>
                      <a:pt x="202" y="15"/>
                    </a:lnTo>
                    <a:lnTo>
                      <a:pt x="202" y="8"/>
                    </a:lnTo>
                    <a:lnTo>
                      <a:pt x="202" y="8"/>
                    </a:lnTo>
                    <a:lnTo>
                      <a:pt x="210" y="15"/>
                    </a:lnTo>
                    <a:lnTo>
                      <a:pt x="210" y="8"/>
                    </a:lnTo>
                    <a:lnTo>
                      <a:pt x="210" y="15"/>
                    </a:lnTo>
                    <a:lnTo>
                      <a:pt x="217" y="8"/>
                    </a:lnTo>
                    <a:lnTo>
                      <a:pt x="217" y="23"/>
                    </a:lnTo>
                    <a:lnTo>
                      <a:pt x="217" y="8"/>
                    </a:lnTo>
                    <a:lnTo>
                      <a:pt x="217" y="15"/>
                    </a:lnTo>
                    <a:lnTo>
                      <a:pt x="225" y="8"/>
                    </a:lnTo>
                    <a:lnTo>
                      <a:pt x="225" y="8"/>
                    </a:lnTo>
                    <a:lnTo>
                      <a:pt x="225" y="15"/>
                    </a:lnTo>
                    <a:lnTo>
                      <a:pt x="232" y="8"/>
                    </a:lnTo>
                    <a:lnTo>
                      <a:pt x="232" y="15"/>
                    </a:lnTo>
                    <a:lnTo>
                      <a:pt x="232" y="8"/>
                    </a:lnTo>
                    <a:lnTo>
                      <a:pt x="232" y="15"/>
                    </a:lnTo>
                    <a:lnTo>
                      <a:pt x="240" y="8"/>
                    </a:lnTo>
                    <a:lnTo>
                      <a:pt x="240" y="15"/>
                    </a:lnTo>
                    <a:lnTo>
                      <a:pt x="240" y="8"/>
                    </a:lnTo>
                    <a:lnTo>
                      <a:pt x="240" y="15"/>
                    </a:lnTo>
                    <a:lnTo>
                      <a:pt x="247" y="8"/>
                    </a:lnTo>
                    <a:lnTo>
                      <a:pt x="247" y="15"/>
                    </a:lnTo>
                    <a:lnTo>
                      <a:pt x="247" y="8"/>
                    </a:lnTo>
                    <a:lnTo>
                      <a:pt x="247" y="15"/>
                    </a:lnTo>
                    <a:lnTo>
                      <a:pt x="255" y="8"/>
                    </a:lnTo>
                    <a:lnTo>
                      <a:pt x="255" y="15"/>
                    </a:lnTo>
                    <a:lnTo>
                      <a:pt x="255" y="8"/>
                    </a:lnTo>
                    <a:lnTo>
                      <a:pt x="25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4" name="Freeform 200"/>
              <p:cNvSpPr>
                <a:spLocks/>
              </p:cNvSpPr>
              <p:nvPr/>
            </p:nvSpPr>
            <p:spPr bwMode="auto">
              <a:xfrm>
                <a:off x="1166" y="1194"/>
                <a:ext cx="161" cy="67"/>
              </a:xfrm>
              <a:custGeom>
                <a:avLst/>
                <a:gdLst>
                  <a:gd name="T0" fmla="*/ 7 w 240"/>
                  <a:gd name="T1" fmla="*/ 37 h 67"/>
                  <a:gd name="T2" fmla="*/ 15 w 240"/>
                  <a:gd name="T3" fmla="*/ 30 h 67"/>
                  <a:gd name="T4" fmla="*/ 15 w 240"/>
                  <a:gd name="T5" fmla="*/ 30 h 67"/>
                  <a:gd name="T6" fmla="*/ 22 w 240"/>
                  <a:gd name="T7" fmla="*/ 30 h 67"/>
                  <a:gd name="T8" fmla="*/ 30 w 240"/>
                  <a:gd name="T9" fmla="*/ 45 h 67"/>
                  <a:gd name="T10" fmla="*/ 37 w 240"/>
                  <a:gd name="T11" fmla="*/ 30 h 67"/>
                  <a:gd name="T12" fmla="*/ 37 w 240"/>
                  <a:gd name="T13" fmla="*/ 30 h 67"/>
                  <a:gd name="T14" fmla="*/ 45 w 240"/>
                  <a:gd name="T15" fmla="*/ 30 h 67"/>
                  <a:gd name="T16" fmla="*/ 52 w 240"/>
                  <a:gd name="T17" fmla="*/ 45 h 67"/>
                  <a:gd name="T18" fmla="*/ 60 w 240"/>
                  <a:gd name="T19" fmla="*/ 45 h 67"/>
                  <a:gd name="T20" fmla="*/ 60 w 240"/>
                  <a:gd name="T21" fmla="*/ 30 h 67"/>
                  <a:gd name="T22" fmla="*/ 67 w 240"/>
                  <a:gd name="T23" fmla="*/ 30 h 67"/>
                  <a:gd name="T24" fmla="*/ 75 w 240"/>
                  <a:gd name="T25" fmla="*/ 37 h 67"/>
                  <a:gd name="T26" fmla="*/ 82 w 240"/>
                  <a:gd name="T27" fmla="*/ 30 h 67"/>
                  <a:gd name="T28" fmla="*/ 82 w 240"/>
                  <a:gd name="T29" fmla="*/ 37 h 67"/>
                  <a:gd name="T30" fmla="*/ 90 w 240"/>
                  <a:gd name="T31" fmla="*/ 30 h 67"/>
                  <a:gd name="T32" fmla="*/ 97 w 240"/>
                  <a:gd name="T33" fmla="*/ 37 h 67"/>
                  <a:gd name="T34" fmla="*/ 105 w 240"/>
                  <a:gd name="T35" fmla="*/ 30 h 67"/>
                  <a:gd name="T36" fmla="*/ 105 w 240"/>
                  <a:gd name="T37" fmla="*/ 37 h 67"/>
                  <a:gd name="T38" fmla="*/ 112 w 240"/>
                  <a:gd name="T39" fmla="*/ 22 h 67"/>
                  <a:gd name="T40" fmla="*/ 120 w 240"/>
                  <a:gd name="T41" fmla="*/ 67 h 67"/>
                  <a:gd name="T42" fmla="*/ 127 w 240"/>
                  <a:gd name="T43" fmla="*/ 37 h 67"/>
                  <a:gd name="T44" fmla="*/ 127 w 240"/>
                  <a:gd name="T45" fmla="*/ 22 h 67"/>
                  <a:gd name="T46" fmla="*/ 135 w 240"/>
                  <a:gd name="T47" fmla="*/ 22 h 67"/>
                  <a:gd name="T48" fmla="*/ 142 w 240"/>
                  <a:gd name="T49" fmla="*/ 45 h 67"/>
                  <a:gd name="T50" fmla="*/ 150 w 240"/>
                  <a:gd name="T51" fmla="*/ 30 h 67"/>
                  <a:gd name="T52" fmla="*/ 150 w 240"/>
                  <a:gd name="T53" fmla="*/ 37 h 67"/>
                  <a:gd name="T54" fmla="*/ 157 w 240"/>
                  <a:gd name="T55" fmla="*/ 0 h 67"/>
                  <a:gd name="T56" fmla="*/ 165 w 240"/>
                  <a:gd name="T57" fmla="*/ 52 h 67"/>
                  <a:gd name="T58" fmla="*/ 172 w 240"/>
                  <a:gd name="T59" fmla="*/ 45 h 67"/>
                  <a:gd name="T60" fmla="*/ 172 w 240"/>
                  <a:gd name="T61" fmla="*/ 37 h 67"/>
                  <a:gd name="T62" fmla="*/ 180 w 240"/>
                  <a:gd name="T63" fmla="*/ 15 h 67"/>
                  <a:gd name="T64" fmla="*/ 187 w 240"/>
                  <a:gd name="T65" fmla="*/ 52 h 67"/>
                  <a:gd name="T66" fmla="*/ 195 w 240"/>
                  <a:gd name="T67" fmla="*/ 37 h 67"/>
                  <a:gd name="T68" fmla="*/ 195 w 240"/>
                  <a:gd name="T69" fmla="*/ 22 h 67"/>
                  <a:gd name="T70" fmla="*/ 202 w 240"/>
                  <a:gd name="T71" fmla="*/ 15 h 67"/>
                  <a:gd name="T72" fmla="*/ 210 w 240"/>
                  <a:gd name="T73" fmla="*/ 60 h 67"/>
                  <a:gd name="T74" fmla="*/ 217 w 240"/>
                  <a:gd name="T75" fmla="*/ 30 h 67"/>
                  <a:gd name="T76" fmla="*/ 217 w 240"/>
                  <a:gd name="T77" fmla="*/ 30 h 67"/>
                  <a:gd name="T78" fmla="*/ 225 w 240"/>
                  <a:gd name="T79" fmla="*/ 7 h 67"/>
                  <a:gd name="T80" fmla="*/ 232 w 240"/>
                  <a:gd name="T81" fmla="*/ 60 h 67"/>
                  <a:gd name="T82" fmla="*/ 240 w 240"/>
                  <a:gd name="T83" fmla="*/ 4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7"/>
                    </a:moveTo>
                    <a:lnTo>
                      <a:pt x="7" y="30"/>
                    </a:lnTo>
                    <a:lnTo>
                      <a:pt x="7" y="37"/>
                    </a:lnTo>
                    <a:lnTo>
                      <a:pt x="7" y="30"/>
                    </a:lnTo>
                    <a:lnTo>
                      <a:pt x="7" y="37"/>
                    </a:lnTo>
                    <a:lnTo>
                      <a:pt x="15" y="30"/>
                    </a:lnTo>
                    <a:lnTo>
                      <a:pt x="15" y="37"/>
                    </a:lnTo>
                    <a:lnTo>
                      <a:pt x="15" y="30"/>
                    </a:lnTo>
                    <a:lnTo>
                      <a:pt x="15" y="30"/>
                    </a:lnTo>
                    <a:lnTo>
                      <a:pt x="22" y="37"/>
                    </a:lnTo>
                    <a:lnTo>
                      <a:pt x="22" y="45"/>
                    </a:lnTo>
                    <a:lnTo>
                      <a:pt x="22" y="30"/>
                    </a:lnTo>
                    <a:lnTo>
                      <a:pt x="22" y="37"/>
                    </a:lnTo>
                    <a:lnTo>
                      <a:pt x="30" y="30"/>
                    </a:lnTo>
                    <a:lnTo>
                      <a:pt x="30" y="45"/>
                    </a:lnTo>
                    <a:lnTo>
                      <a:pt x="30" y="30"/>
                    </a:lnTo>
                    <a:lnTo>
                      <a:pt x="30" y="37"/>
                    </a:lnTo>
                    <a:lnTo>
                      <a:pt x="37" y="30"/>
                    </a:lnTo>
                    <a:lnTo>
                      <a:pt x="37" y="37"/>
                    </a:lnTo>
                    <a:lnTo>
                      <a:pt x="37" y="30"/>
                    </a:lnTo>
                    <a:lnTo>
                      <a:pt x="37" y="30"/>
                    </a:lnTo>
                    <a:lnTo>
                      <a:pt x="45" y="37"/>
                    </a:lnTo>
                    <a:lnTo>
                      <a:pt x="45" y="45"/>
                    </a:lnTo>
                    <a:lnTo>
                      <a:pt x="45" y="30"/>
                    </a:lnTo>
                    <a:lnTo>
                      <a:pt x="45" y="37"/>
                    </a:lnTo>
                    <a:lnTo>
                      <a:pt x="52" y="30"/>
                    </a:lnTo>
                    <a:lnTo>
                      <a:pt x="52" y="45"/>
                    </a:lnTo>
                    <a:lnTo>
                      <a:pt x="52" y="30"/>
                    </a:lnTo>
                    <a:lnTo>
                      <a:pt x="52" y="37"/>
                    </a:lnTo>
                    <a:lnTo>
                      <a:pt x="60" y="45"/>
                    </a:lnTo>
                    <a:lnTo>
                      <a:pt x="60" y="60"/>
                    </a:lnTo>
                    <a:lnTo>
                      <a:pt x="60" y="15"/>
                    </a:lnTo>
                    <a:lnTo>
                      <a:pt x="60" y="30"/>
                    </a:lnTo>
                    <a:lnTo>
                      <a:pt x="67" y="37"/>
                    </a:lnTo>
                    <a:lnTo>
                      <a:pt x="67" y="37"/>
                    </a:lnTo>
                    <a:lnTo>
                      <a:pt x="67" y="30"/>
                    </a:lnTo>
                    <a:lnTo>
                      <a:pt x="67" y="37"/>
                    </a:lnTo>
                    <a:lnTo>
                      <a:pt x="75" y="30"/>
                    </a:lnTo>
                    <a:lnTo>
                      <a:pt x="75" y="37"/>
                    </a:lnTo>
                    <a:lnTo>
                      <a:pt x="75" y="30"/>
                    </a:lnTo>
                    <a:lnTo>
                      <a:pt x="75" y="37"/>
                    </a:lnTo>
                    <a:lnTo>
                      <a:pt x="82" y="30"/>
                    </a:lnTo>
                    <a:lnTo>
                      <a:pt x="82" y="37"/>
                    </a:lnTo>
                    <a:lnTo>
                      <a:pt x="82" y="30"/>
                    </a:lnTo>
                    <a:lnTo>
                      <a:pt x="82" y="37"/>
                    </a:lnTo>
                    <a:lnTo>
                      <a:pt x="90" y="30"/>
                    </a:lnTo>
                    <a:lnTo>
                      <a:pt x="90" y="37"/>
                    </a:lnTo>
                    <a:lnTo>
                      <a:pt x="90" y="30"/>
                    </a:lnTo>
                    <a:lnTo>
                      <a:pt x="90" y="37"/>
                    </a:lnTo>
                    <a:lnTo>
                      <a:pt x="97" y="30"/>
                    </a:lnTo>
                    <a:lnTo>
                      <a:pt x="97" y="37"/>
                    </a:lnTo>
                    <a:lnTo>
                      <a:pt x="97" y="30"/>
                    </a:lnTo>
                    <a:lnTo>
                      <a:pt x="97" y="37"/>
                    </a:lnTo>
                    <a:lnTo>
                      <a:pt x="105" y="30"/>
                    </a:lnTo>
                    <a:lnTo>
                      <a:pt x="105" y="37"/>
                    </a:lnTo>
                    <a:lnTo>
                      <a:pt x="105" y="30"/>
                    </a:lnTo>
                    <a:lnTo>
                      <a:pt x="105" y="37"/>
                    </a:lnTo>
                    <a:lnTo>
                      <a:pt x="112" y="30"/>
                    </a:lnTo>
                    <a:lnTo>
                      <a:pt x="112" y="52"/>
                    </a:lnTo>
                    <a:lnTo>
                      <a:pt x="112" y="22"/>
                    </a:lnTo>
                    <a:lnTo>
                      <a:pt x="112" y="37"/>
                    </a:lnTo>
                    <a:lnTo>
                      <a:pt x="120" y="45"/>
                    </a:lnTo>
                    <a:lnTo>
                      <a:pt x="120" y="67"/>
                    </a:lnTo>
                    <a:lnTo>
                      <a:pt x="120" y="7"/>
                    </a:lnTo>
                    <a:lnTo>
                      <a:pt x="120" y="30"/>
                    </a:lnTo>
                    <a:lnTo>
                      <a:pt x="127" y="37"/>
                    </a:lnTo>
                    <a:lnTo>
                      <a:pt x="127" y="60"/>
                    </a:lnTo>
                    <a:lnTo>
                      <a:pt x="127" y="7"/>
                    </a:lnTo>
                    <a:lnTo>
                      <a:pt x="127" y="22"/>
                    </a:lnTo>
                    <a:lnTo>
                      <a:pt x="135" y="30"/>
                    </a:lnTo>
                    <a:lnTo>
                      <a:pt x="135" y="52"/>
                    </a:lnTo>
                    <a:lnTo>
                      <a:pt x="135" y="22"/>
                    </a:lnTo>
                    <a:lnTo>
                      <a:pt x="135" y="37"/>
                    </a:lnTo>
                    <a:lnTo>
                      <a:pt x="142" y="30"/>
                    </a:lnTo>
                    <a:lnTo>
                      <a:pt x="142" y="45"/>
                    </a:lnTo>
                    <a:lnTo>
                      <a:pt x="142" y="30"/>
                    </a:lnTo>
                    <a:lnTo>
                      <a:pt x="142" y="37"/>
                    </a:lnTo>
                    <a:lnTo>
                      <a:pt x="150" y="30"/>
                    </a:lnTo>
                    <a:lnTo>
                      <a:pt x="150" y="60"/>
                    </a:lnTo>
                    <a:lnTo>
                      <a:pt x="150" y="7"/>
                    </a:lnTo>
                    <a:lnTo>
                      <a:pt x="150" y="37"/>
                    </a:lnTo>
                    <a:lnTo>
                      <a:pt x="157" y="45"/>
                    </a:lnTo>
                    <a:lnTo>
                      <a:pt x="157" y="67"/>
                    </a:lnTo>
                    <a:lnTo>
                      <a:pt x="157" y="0"/>
                    </a:lnTo>
                    <a:lnTo>
                      <a:pt x="157" y="37"/>
                    </a:lnTo>
                    <a:lnTo>
                      <a:pt x="165" y="45"/>
                    </a:lnTo>
                    <a:lnTo>
                      <a:pt x="165" y="52"/>
                    </a:lnTo>
                    <a:lnTo>
                      <a:pt x="165" y="7"/>
                    </a:lnTo>
                    <a:lnTo>
                      <a:pt x="165" y="37"/>
                    </a:lnTo>
                    <a:lnTo>
                      <a:pt x="172" y="45"/>
                    </a:lnTo>
                    <a:lnTo>
                      <a:pt x="172" y="60"/>
                    </a:lnTo>
                    <a:lnTo>
                      <a:pt x="172" y="15"/>
                    </a:lnTo>
                    <a:lnTo>
                      <a:pt x="172" y="37"/>
                    </a:lnTo>
                    <a:lnTo>
                      <a:pt x="180" y="45"/>
                    </a:lnTo>
                    <a:lnTo>
                      <a:pt x="180" y="67"/>
                    </a:lnTo>
                    <a:lnTo>
                      <a:pt x="180" y="15"/>
                    </a:lnTo>
                    <a:lnTo>
                      <a:pt x="180" y="45"/>
                    </a:lnTo>
                    <a:lnTo>
                      <a:pt x="187" y="37"/>
                    </a:lnTo>
                    <a:lnTo>
                      <a:pt x="187" y="52"/>
                    </a:lnTo>
                    <a:lnTo>
                      <a:pt x="187" y="15"/>
                    </a:lnTo>
                    <a:lnTo>
                      <a:pt x="187" y="30"/>
                    </a:lnTo>
                    <a:lnTo>
                      <a:pt x="195" y="37"/>
                    </a:lnTo>
                    <a:lnTo>
                      <a:pt x="195" y="67"/>
                    </a:lnTo>
                    <a:lnTo>
                      <a:pt x="195" y="22"/>
                    </a:lnTo>
                    <a:lnTo>
                      <a:pt x="195" y="22"/>
                    </a:lnTo>
                    <a:lnTo>
                      <a:pt x="202" y="30"/>
                    </a:lnTo>
                    <a:lnTo>
                      <a:pt x="202" y="52"/>
                    </a:lnTo>
                    <a:lnTo>
                      <a:pt x="202" y="15"/>
                    </a:lnTo>
                    <a:lnTo>
                      <a:pt x="202" y="37"/>
                    </a:lnTo>
                    <a:lnTo>
                      <a:pt x="210" y="45"/>
                    </a:lnTo>
                    <a:lnTo>
                      <a:pt x="210" y="60"/>
                    </a:lnTo>
                    <a:lnTo>
                      <a:pt x="210" y="15"/>
                    </a:lnTo>
                    <a:lnTo>
                      <a:pt x="210" y="37"/>
                    </a:lnTo>
                    <a:lnTo>
                      <a:pt x="217" y="30"/>
                    </a:lnTo>
                    <a:lnTo>
                      <a:pt x="217" y="52"/>
                    </a:lnTo>
                    <a:lnTo>
                      <a:pt x="217" y="22"/>
                    </a:lnTo>
                    <a:lnTo>
                      <a:pt x="217" y="30"/>
                    </a:lnTo>
                    <a:lnTo>
                      <a:pt x="225" y="37"/>
                    </a:lnTo>
                    <a:lnTo>
                      <a:pt x="225" y="67"/>
                    </a:lnTo>
                    <a:lnTo>
                      <a:pt x="225" y="7"/>
                    </a:lnTo>
                    <a:lnTo>
                      <a:pt x="225" y="37"/>
                    </a:lnTo>
                    <a:lnTo>
                      <a:pt x="232" y="45"/>
                    </a:lnTo>
                    <a:lnTo>
                      <a:pt x="232" y="60"/>
                    </a:lnTo>
                    <a:lnTo>
                      <a:pt x="232" y="15"/>
                    </a:lnTo>
                    <a:lnTo>
                      <a:pt x="232" y="37"/>
                    </a:lnTo>
                    <a:lnTo>
                      <a:pt x="240" y="45"/>
                    </a:lnTo>
                    <a:lnTo>
                      <a:pt x="240" y="60"/>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5" name="Freeform 201"/>
              <p:cNvSpPr>
                <a:spLocks/>
              </p:cNvSpPr>
              <p:nvPr/>
            </p:nvSpPr>
            <p:spPr bwMode="auto">
              <a:xfrm>
                <a:off x="1327" y="1201"/>
                <a:ext cx="172" cy="53"/>
              </a:xfrm>
              <a:custGeom>
                <a:avLst/>
                <a:gdLst>
                  <a:gd name="T0" fmla="*/ 7 w 255"/>
                  <a:gd name="T1" fmla="*/ 23 h 53"/>
                  <a:gd name="T2" fmla="*/ 7 w 255"/>
                  <a:gd name="T3" fmla="*/ 23 h 53"/>
                  <a:gd name="T4" fmla="*/ 15 w 255"/>
                  <a:gd name="T5" fmla="*/ 30 h 53"/>
                  <a:gd name="T6" fmla="*/ 22 w 255"/>
                  <a:gd name="T7" fmla="*/ 8 h 53"/>
                  <a:gd name="T8" fmla="*/ 30 w 255"/>
                  <a:gd name="T9" fmla="*/ 45 h 53"/>
                  <a:gd name="T10" fmla="*/ 37 w 255"/>
                  <a:gd name="T11" fmla="*/ 38 h 53"/>
                  <a:gd name="T12" fmla="*/ 37 w 255"/>
                  <a:gd name="T13" fmla="*/ 30 h 53"/>
                  <a:gd name="T14" fmla="*/ 45 w 255"/>
                  <a:gd name="T15" fmla="*/ 15 h 53"/>
                  <a:gd name="T16" fmla="*/ 52 w 255"/>
                  <a:gd name="T17" fmla="*/ 38 h 53"/>
                  <a:gd name="T18" fmla="*/ 60 w 255"/>
                  <a:gd name="T19" fmla="*/ 30 h 53"/>
                  <a:gd name="T20" fmla="*/ 60 w 255"/>
                  <a:gd name="T21" fmla="*/ 30 h 53"/>
                  <a:gd name="T22" fmla="*/ 67 w 255"/>
                  <a:gd name="T23" fmla="*/ 23 h 53"/>
                  <a:gd name="T24" fmla="*/ 75 w 255"/>
                  <a:gd name="T25" fmla="*/ 23 h 53"/>
                  <a:gd name="T26" fmla="*/ 82 w 255"/>
                  <a:gd name="T27" fmla="*/ 23 h 53"/>
                  <a:gd name="T28" fmla="*/ 90 w 255"/>
                  <a:gd name="T29" fmla="*/ 38 h 53"/>
                  <a:gd name="T30" fmla="*/ 97 w 255"/>
                  <a:gd name="T31" fmla="*/ 23 h 53"/>
                  <a:gd name="T32" fmla="*/ 97 w 255"/>
                  <a:gd name="T33" fmla="*/ 30 h 53"/>
                  <a:gd name="T34" fmla="*/ 105 w 255"/>
                  <a:gd name="T35" fmla="*/ 23 h 53"/>
                  <a:gd name="T36" fmla="*/ 112 w 255"/>
                  <a:gd name="T37" fmla="*/ 38 h 53"/>
                  <a:gd name="T38" fmla="*/ 120 w 255"/>
                  <a:gd name="T39" fmla="*/ 23 h 53"/>
                  <a:gd name="T40" fmla="*/ 120 w 255"/>
                  <a:gd name="T41" fmla="*/ 30 h 53"/>
                  <a:gd name="T42" fmla="*/ 127 w 255"/>
                  <a:gd name="T43" fmla="*/ 30 h 53"/>
                  <a:gd name="T44" fmla="*/ 135 w 255"/>
                  <a:gd name="T45" fmla="*/ 23 h 53"/>
                  <a:gd name="T46" fmla="*/ 142 w 255"/>
                  <a:gd name="T47" fmla="*/ 30 h 53"/>
                  <a:gd name="T48" fmla="*/ 150 w 255"/>
                  <a:gd name="T49" fmla="*/ 23 h 53"/>
                  <a:gd name="T50" fmla="*/ 150 w 255"/>
                  <a:gd name="T51" fmla="*/ 30 h 53"/>
                  <a:gd name="T52" fmla="*/ 157 w 255"/>
                  <a:gd name="T53" fmla="*/ 30 h 53"/>
                  <a:gd name="T54" fmla="*/ 165 w 255"/>
                  <a:gd name="T55" fmla="*/ 23 h 53"/>
                  <a:gd name="T56" fmla="*/ 172 w 255"/>
                  <a:gd name="T57" fmla="*/ 23 h 53"/>
                  <a:gd name="T58" fmla="*/ 180 w 255"/>
                  <a:gd name="T59" fmla="*/ 23 h 53"/>
                  <a:gd name="T60" fmla="*/ 187 w 255"/>
                  <a:gd name="T61" fmla="*/ 38 h 53"/>
                  <a:gd name="T62" fmla="*/ 195 w 255"/>
                  <a:gd name="T63" fmla="*/ 23 h 53"/>
                  <a:gd name="T64" fmla="*/ 195 w 255"/>
                  <a:gd name="T65" fmla="*/ 30 h 53"/>
                  <a:gd name="T66" fmla="*/ 202 w 255"/>
                  <a:gd name="T67" fmla="*/ 23 h 53"/>
                  <a:gd name="T68" fmla="*/ 210 w 255"/>
                  <a:gd name="T69" fmla="*/ 38 h 53"/>
                  <a:gd name="T70" fmla="*/ 217 w 255"/>
                  <a:gd name="T71" fmla="*/ 30 h 53"/>
                  <a:gd name="T72" fmla="*/ 217 w 255"/>
                  <a:gd name="T73" fmla="*/ 30 h 53"/>
                  <a:gd name="T74" fmla="*/ 225 w 255"/>
                  <a:gd name="T75" fmla="*/ 23 h 53"/>
                  <a:gd name="T76" fmla="*/ 232 w 255"/>
                  <a:gd name="T77" fmla="*/ 23 h 53"/>
                  <a:gd name="T78" fmla="*/ 240 w 255"/>
                  <a:gd name="T79" fmla="*/ 30 h 53"/>
                  <a:gd name="T80" fmla="*/ 247 w 255"/>
                  <a:gd name="T81" fmla="*/ 23 h 53"/>
                  <a:gd name="T82" fmla="*/ 247 w 255"/>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53">
                    <a:moveTo>
                      <a:pt x="0" y="0"/>
                    </a:moveTo>
                    <a:lnTo>
                      <a:pt x="0" y="30"/>
                    </a:lnTo>
                    <a:lnTo>
                      <a:pt x="7" y="23"/>
                    </a:lnTo>
                    <a:lnTo>
                      <a:pt x="7" y="53"/>
                    </a:lnTo>
                    <a:lnTo>
                      <a:pt x="7" y="8"/>
                    </a:lnTo>
                    <a:lnTo>
                      <a:pt x="7" y="23"/>
                    </a:lnTo>
                    <a:lnTo>
                      <a:pt x="15" y="15"/>
                    </a:lnTo>
                    <a:lnTo>
                      <a:pt x="15" y="38"/>
                    </a:lnTo>
                    <a:lnTo>
                      <a:pt x="15" y="30"/>
                    </a:lnTo>
                    <a:lnTo>
                      <a:pt x="22" y="38"/>
                    </a:lnTo>
                    <a:lnTo>
                      <a:pt x="22" y="53"/>
                    </a:lnTo>
                    <a:lnTo>
                      <a:pt x="22" y="8"/>
                    </a:lnTo>
                    <a:lnTo>
                      <a:pt x="22" y="30"/>
                    </a:lnTo>
                    <a:lnTo>
                      <a:pt x="30" y="23"/>
                    </a:lnTo>
                    <a:lnTo>
                      <a:pt x="30" y="45"/>
                    </a:lnTo>
                    <a:lnTo>
                      <a:pt x="30" y="15"/>
                    </a:lnTo>
                    <a:lnTo>
                      <a:pt x="30" y="30"/>
                    </a:lnTo>
                    <a:lnTo>
                      <a:pt x="37" y="38"/>
                    </a:lnTo>
                    <a:lnTo>
                      <a:pt x="37" y="38"/>
                    </a:lnTo>
                    <a:lnTo>
                      <a:pt x="37" y="15"/>
                    </a:lnTo>
                    <a:lnTo>
                      <a:pt x="37" y="30"/>
                    </a:lnTo>
                    <a:lnTo>
                      <a:pt x="45" y="23"/>
                    </a:lnTo>
                    <a:lnTo>
                      <a:pt x="45" y="45"/>
                    </a:lnTo>
                    <a:lnTo>
                      <a:pt x="45" y="15"/>
                    </a:lnTo>
                    <a:lnTo>
                      <a:pt x="45" y="30"/>
                    </a:lnTo>
                    <a:lnTo>
                      <a:pt x="52" y="23"/>
                    </a:lnTo>
                    <a:lnTo>
                      <a:pt x="52" y="38"/>
                    </a:lnTo>
                    <a:lnTo>
                      <a:pt x="52" y="23"/>
                    </a:lnTo>
                    <a:lnTo>
                      <a:pt x="52" y="23"/>
                    </a:lnTo>
                    <a:lnTo>
                      <a:pt x="60" y="30"/>
                    </a:lnTo>
                    <a:lnTo>
                      <a:pt x="60" y="38"/>
                    </a:lnTo>
                    <a:lnTo>
                      <a:pt x="60" y="23"/>
                    </a:lnTo>
                    <a:lnTo>
                      <a:pt x="60" y="30"/>
                    </a:lnTo>
                    <a:lnTo>
                      <a:pt x="67" y="23"/>
                    </a:lnTo>
                    <a:lnTo>
                      <a:pt x="67" y="30"/>
                    </a:lnTo>
                    <a:lnTo>
                      <a:pt x="67" y="23"/>
                    </a:lnTo>
                    <a:lnTo>
                      <a:pt x="75" y="30"/>
                    </a:lnTo>
                    <a:lnTo>
                      <a:pt x="75" y="30"/>
                    </a:lnTo>
                    <a:lnTo>
                      <a:pt x="75" y="23"/>
                    </a:lnTo>
                    <a:lnTo>
                      <a:pt x="75" y="30"/>
                    </a:lnTo>
                    <a:lnTo>
                      <a:pt x="82" y="23"/>
                    </a:lnTo>
                    <a:lnTo>
                      <a:pt x="82" y="23"/>
                    </a:lnTo>
                    <a:lnTo>
                      <a:pt x="82" y="30"/>
                    </a:lnTo>
                    <a:lnTo>
                      <a:pt x="90" y="23"/>
                    </a:lnTo>
                    <a:lnTo>
                      <a:pt x="90" y="38"/>
                    </a:lnTo>
                    <a:lnTo>
                      <a:pt x="90" y="23"/>
                    </a:lnTo>
                    <a:lnTo>
                      <a:pt x="90" y="30"/>
                    </a:lnTo>
                    <a:lnTo>
                      <a:pt x="97" y="23"/>
                    </a:lnTo>
                    <a:lnTo>
                      <a:pt x="97" y="38"/>
                    </a:lnTo>
                    <a:lnTo>
                      <a:pt x="97" y="23"/>
                    </a:lnTo>
                    <a:lnTo>
                      <a:pt x="97" y="30"/>
                    </a:lnTo>
                    <a:lnTo>
                      <a:pt x="105" y="23"/>
                    </a:lnTo>
                    <a:lnTo>
                      <a:pt x="105" y="30"/>
                    </a:lnTo>
                    <a:lnTo>
                      <a:pt x="105" y="23"/>
                    </a:lnTo>
                    <a:lnTo>
                      <a:pt x="105" y="30"/>
                    </a:lnTo>
                    <a:lnTo>
                      <a:pt x="112" y="23"/>
                    </a:lnTo>
                    <a:lnTo>
                      <a:pt x="112" y="38"/>
                    </a:lnTo>
                    <a:lnTo>
                      <a:pt x="112" y="15"/>
                    </a:lnTo>
                    <a:lnTo>
                      <a:pt x="112" y="30"/>
                    </a:lnTo>
                    <a:lnTo>
                      <a:pt x="120" y="23"/>
                    </a:lnTo>
                    <a:lnTo>
                      <a:pt x="120" y="45"/>
                    </a:lnTo>
                    <a:lnTo>
                      <a:pt x="120" y="0"/>
                    </a:lnTo>
                    <a:lnTo>
                      <a:pt x="120" y="30"/>
                    </a:lnTo>
                    <a:lnTo>
                      <a:pt x="127" y="23"/>
                    </a:lnTo>
                    <a:lnTo>
                      <a:pt x="127" y="30"/>
                    </a:lnTo>
                    <a:lnTo>
                      <a:pt x="127" y="30"/>
                    </a:lnTo>
                    <a:lnTo>
                      <a:pt x="135" y="23"/>
                    </a:lnTo>
                    <a:lnTo>
                      <a:pt x="135" y="30"/>
                    </a:lnTo>
                    <a:lnTo>
                      <a:pt x="135" y="23"/>
                    </a:lnTo>
                    <a:lnTo>
                      <a:pt x="135" y="30"/>
                    </a:lnTo>
                    <a:lnTo>
                      <a:pt x="142" y="23"/>
                    </a:lnTo>
                    <a:lnTo>
                      <a:pt x="142" y="30"/>
                    </a:lnTo>
                    <a:lnTo>
                      <a:pt x="142" y="23"/>
                    </a:lnTo>
                    <a:lnTo>
                      <a:pt x="142" y="30"/>
                    </a:lnTo>
                    <a:lnTo>
                      <a:pt x="150" y="23"/>
                    </a:lnTo>
                    <a:lnTo>
                      <a:pt x="150" y="30"/>
                    </a:lnTo>
                    <a:lnTo>
                      <a:pt x="150" y="23"/>
                    </a:lnTo>
                    <a:lnTo>
                      <a:pt x="150" y="30"/>
                    </a:lnTo>
                    <a:lnTo>
                      <a:pt x="157" y="23"/>
                    </a:lnTo>
                    <a:lnTo>
                      <a:pt x="157" y="30"/>
                    </a:lnTo>
                    <a:lnTo>
                      <a:pt x="157" y="30"/>
                    </a:lnTo>
                    <a:lnTo>
                      <a:pt x="165" y="23"/>
                    </a:lnTo>
                    <a:lnTo>
                      <a:pt x="165" y="30"/>
                    </a:lnTo>
                    <a:lnTo>
                      <a:pt x="165" y="23"/>
                    </a:lnTo>
                    <a:lnTo>
                      <a:pt x="172" y="30"/>
                    </a:lnTo>
                    <a:lnTo>
                      <a:pt x="172" y="38"/>
                    </a:lnTo>
                    <a:lnTo>
                      <a:pt x="172" y="23"/>
                    </a:lnTo>
                    <a:lnTo>
                      <a:pt x="172" y="30"/>
                    </a:lnTo>
                    <a:lnTo>
                      <a:pt x="180" y="38"/>
                    </a:lnTo>
                    <a:lnTo>
                      <a:pt x="180" y="23"/>
                    </a:lnTo>
                    <a:lnTo>
                      <a:pt x="180" y="30"/>
                    </a:lnTo>
                    <a:lnTo>
                      <a:pt x="187" y="23"/>
                    </a:lnTo>
                    <a:lnTo>
                      <a:pt x="187" y="38"/>
                    </a:lnTo>
                    <a:lnTo>
                      <a:pt x="187" y="23"/>
                    </a:lnTo>
                    <a:lnTo>
                      <a:pt x="187" y="30"/>
                    </a:lnTo>
                    <a:lnTo>
                      <a:pt x="195" y="23"/>
                    </a:lnTo>
                    <a:lnTo>
                      <a:pt x="195" y="30"/>
                    </a:lnTo>
                    <a:lnTo>
                      <a:pt x="195" y="23"/>
                    </a:lnTo>
                    <a:lnTo>
                      <a:pt x="195" y="30"/>
                    </a:lnTo>
                    <a:lnTo>
                      <a:pt x="202" y="23"/>
                    </a:lnTo>
                    <a:lnTo>
                      <a:pt x="202" y="38"/>
                    </a:lnTo>
                    <a:lnTo>
                      <a:pt x="202" y="23"/>
                    </a:lnTo>
                    <a:lnTo>
                      <a:pt x="202" y="30"/>
                    </a:lnTo>
                    <a:lnTo>
                      <a:pt x="210" y="23"/>
                    </a:lnTo>
                    <a:lnTo>
                      <a:pt x="210" y="38"/>
                    </a:lnTo>
                    <a:lnTo>
                      <a:pt x="210" y="23"/>
                    </a:lnTo>
                    <a:lnTo>
                      <a:pt x="210" y="23"/>
                    </a:lnTo>
                    <a:lnTo>
                      <a:pt x="217" y="30"/>
                    </a:lnTo>
                    <a:lnTo>
                      <a:pt x="217" y="38"/>
                    </a:lnTo>
                    <a:lnTo>
                      <a:pt x="217" y="23"/>
                    </a:lnTo>
                    <a:lnTo>
                      <a:pt x="217" y="30"/>
                    </a:lnTo>
                    <a:lnTo>
                      <a:pt x="225" y="23"/>
                    </a:lnTo>
                    <a:lnTo>
                      <a:pt x="225" y="30"/>
                    </a:lnTo>
                    <a:lnTo>
                      <a:pt x="225" y="23"/>
                    </a:lnTo>
                    <a:lnTo>
                      <a:pt x="225" y="30"/>
                    </a:lnTo>
                    <a:lnTo>
                      <a:pt x="232" y="38"/>
                    </a:lnTo>
                    <a:lnTo>
                      <a:pt x="232" y="23"/>
                    </a:lnTo>
                    <a:lnTo>
                      <a:pt x="232" y="23"/>
                    </a:lnTo>
                    <a:lnTo>
                      <a:pt x="240" y="30"/>
                    </a:lnTo>
                    <a:lnTo>
                      <a:pt x="240" y="30"/>
                    </a:lnTo>
                    <a:lnTo>
                      <a:pt x="240" y="23"/>
                    </a:lnTo>
                    <a:lnTo>
                      <a:pt x="240" y="30"/>
                    </a:lnTo>
                    <a:lnTo>
                      <a:pt x="247" y="23"/>
                    </a:lnTo>
                    <a:lnTo>
                      <a:pt x="247" y="30"/>
                    </a:lnTo>
                    <a:lnTo>
                      <a:pt x="247" y="23"/>
                    </a:lnTo>
                    <a:lnTo>
                      <a:pt x="247" y="30"/>
                    </a:lnTo>
                    <a:lnTo>
                      <a:pt x="255" y="23"/>
                    </a:lnTo>
                    <a:lnTo>
                      <a:pt x="25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6" name="Freeform 202"/>
              <p:cNvSpPr>
                <a:spLocks/>
              </p:cNvSpPr>
              <p:nvPr/>
            </p:nvSpPr>
            <p:spPr bwMode="auto">
              <a:xfrm>
                <a:off x="1499" y="1209"/>
                <a:ext cx="111" cy="45"/>
              </a:xfrm>
              <a:custGeom>
                <a:avLst/>
                <a:gdLst>
                  <a:gd name="T0" fmla="*/ 0 w 165"/>
                  <a:gd name="T1" fmla="*/ 22 h 45"/>
                  <a:gd name="T2" fmla="*/ 7 w 165"/>
                  <a:gd name="T3" fmla="*/ 30 h 45"/>
                  <a:gd name="T4" fmla="*/ 7 w 165"/>
                  <a:gd name="T5" fmla="*/ 22 h 45"/>
                  <a:gd name="T6" fmla="*/ 15 w 165"/>
                  <a:gd name="T7" fmla="*/ 30 h 45"/>
                  <a:gd name="T8" fmla="*/ 15 w 165"/>
                  <a:gd name="T9" fmla="*/ 15 h 45"/>
                  <a:gd name="T10" fmla="*/ 22 w 165"/>
                  <a:gd name="T11" fmla="*/ 45 h 45"/>
                  <a:gd name="T12" fmla="*/ 22 w 165"/>
                  <a:gd name="T13" fmla="*/ 15 h 45"/>
                  <a:gd name="T14" fmla="*/ 30 w 165"/>
                  <a:gd name="T15" fmla="*/ 30 h 45"/>
                  <a:gd name="T16" fmla="*/ 30 w 165"/>
                  <a:gd name="T17" fmla="*/ 22 h 45"/>
                  <a:gd name="T18" fmla="*/ 37 w 165"/>
                  <a:gd name="T19" fmla="*/ 15 h 45"/>
                  <a:gd name="T20" fmla="*/ 45 w 165"/>
                  <a:gd name="T21" fmla="*/ 15 h 45"/>
                  <a:gd name="T22" fmla="*/ 45 w 165"/>
                  <a:gd name="T23" fmla="*/ 22 h 45"/>
                  <a:gd name="T24" fmla="*/ 60 w 165"/>
                  <a:gd name="T25" fmla="*/ 15 h 45"/>
                  <a:gd name="T26" fmla="*/ 67 w 165"/>
                  <a:gd name="T27" fmla="*/ 22 h 45"/>
                  <a:gd name="T28" fmla="*/ 75 w 165"/>
                  <a:gd name="T29" fmla="*/ 22 h 45"/>
                  <a:gd name="T30" fmla="*/ 82 w 165"/>
                  <a:gd name="T31" fmla="*/ 22 h 45"/>
                  <a:gd name="T32" fmla="*/ 90 w 165"/>
                  <a:gd name="T33" fmla="*/ 15 h 45"/>
                  <a:gd name="T34" fmla="*/ 90 w 165"/>
                  <a:gd name="T35" fmla="*/ 15 h 45"/>
                  <a:gd name="T36" fmla="*/ 97 w 165"/>
                  <a:gd name="T37" fmla="*/ 15 h 45"/>
                  <a:gd name="T38" fmla="*/ 97 w 165"/>
                  <a:gd name="T39" fmla="*/ 15 h 45"/>
                  <a:gd name="T40" fmla="*/ 105 w 165"/>
                  <a:gd name="T41" fmla="*/ 22 h 45"/>
                  <a:gd name="T42" fmla="*/ 105 w 165"/>
                  <a:gd name="T43" fmla="*/ 15 h 45"/>
                  <a:gd name="T44" fmla="*/ 112 w 165"/>
                  <a:gd name="T45" fmla="*/ 15 h 45"/>
                  <a:gd name="T46" fmla="*/ 112 w 165"/>
                  <a:gd name="T47" fmla="*/ 15 h 45"/>
                  <a:gd name="T48" fmla="*/ 120 w 165"/>
                  <a:gd name="T49" fmla="*/ 15 h 45"/>
                  <a:gd name="T50" fmla="*/ 120 w 165"/>
                  <a:gd name="T51" fmla="*/ 30 h 45"/>
                  <a:gd name="T52" fmla="*/ 127 w 165"/>
                  <a:gd name="T53" fmla="*/ 30 h 45"/>
                  <a:gd name="T54" fmla="*/ 127 w 165"/>
                  <a:gd name="T55" fmla="*/ 22 h 45"/>
                  <a:gd name="T56" fmla="*/ 135 w 165"/>
                  <a:gd name="T57" fmla="*/ 22 h 45"/>
                  <a:gd name="T58" fmla="*/ 135 w 165"/>
                  <a:gd name="T59" fmla="*/ 22 h 45"/>
                  <a:gd name="T60" fmla="*/ 142 w 165"/>
                  <a:gd name="T61" fmla="*/ 22 h 45"/>
                  <a:gd name="T62" fmla="*/ 142 w 165"/>
                  <a:gd name="T63" fmla="*/ 22 h 45"/>
                  <a:gd name="T64" fmla="*/ 150 w 165"/>
                  <a:gd name="T65" fmla="*/ 15 h 45"/>
                  <a:gd name="T66" fmla="*/ 157 w 165"/>
                  <a:gd name="T67" fmla="*/ 15 h 45"/>
                  <a:gd name="T68" fmla="*/ 157 w 165"/>
                  <a:gd name="T69"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45">
                    <a:moveTo>
                      <a:pt x="0" y="30"/>
                    </a:moveTo>
                    <a:lnTo>
                      <a:pt x="0" y="22"/>
                    </a:lnTo>
                    <a:lnTo>
                      <a:pt x="7" y="15"/>
                    </a:lnTo>
                    <a:lnTo>
                      <a:pt x="7" y="30"/>
                    </a:lnTo>
                    <a:lnTo>
                      <a:pt x="7" y="0"/>
                    </a:lnTo>
                    <a:lnTo>
                      <a:pt x="7" y="22"/>
                    </a:lnTo>
                    <a:lnTo>
                      <a:pt x="15" y="15"/>
                    </a:lnTo>
                    <a:lnTo>
                      <a:pt x="15" y="30"/>
                    </a:lnTo>
                    <a:lnTo>
                      <a:pt x="15" y="15"/>
                    </a:lnTo>
                    <a:lnTo>
                      <a:pt x="15" y="15"/>
                    </a:lnTo>
                    <a:lnTo>
                      <a:pt x="22" y="22"/>
                    </a:lnTo>
                    <a:lnTo>
                      <a:pt x="22" y="45"/>
                    </a:lnTo>
                    <a:lnTo>
                      <a:pt x="22" y="7"/>
                    </a:lnTo>
                    <a:lnTo>
                      <a:pt x="22" y="15"/>
                    </a:lnTo>
                    <a:lnTo>
                      <a:pt x="30" y="22"/>
                    </a:lnTo>
                    <a:lnTo>
                      <a:pt x="30" y="30"/>
                    </a:lnTo>
                    <a:lnTo>
                      <a:pt x="30" y="15"/>
                    </a:lnTo>
                    <a:lnTo>
                      <a:pt x="30" y="22"/>
                    </a:lnTo>
                    <a:lnTo>
                      <a:pt x="37" y="15"/>
                    </a:lnTo>
                    <a:lnTo>
                      <a:pt x="37" y="15"/>
                    </a:lnTo>
                    <a:lnTo>
                      <a:pt x="37" y="22"/>
                    </a:lnTo>
                    <a:lnTo>
                      <a:pt x="45" y="15"/>
                    </a:lnTo>
                    <a:lnTo>
                      <a:pt x="45" y="15"/>
                    </a:lnTo>
                    <a:lnTo>
                      <a:pt x="45" y="22"/>
                    </a:lnTo>
                    <a:lnTo>
                      <a:pt x="60" y="22"/>
                    </a:lnTo>
                    <a:lnTo>
                      <a:pt x="60" y="15"/>
                    </a:lnTo>
                    <a:lnTo>
                      <a:pt x="60" y="22"/>
                    </a:lnTo>
                    <a:lnTo>
                      <a:pt x="67" y="22"/>
                    </a:lnTo>
                    <a:lnTo>
                      <a:pt x="75" y="15"/>
                    </a:lnTo>
                    <a:lnTo>
                      <a:pt x="75" y="22"/>
                    </a:lnTo>
                    <a:lnTo>
                      <a:pt x="82" y="15"/>
                    </a:lnTo>
                    <a:lnTo>
                      <a:pt x="82" y="22"/>
                    </a:lnTo>
                    <a:lnTo>
                      <a:pt x="82" y="22"/>
                    </a:lnTo>
                    <a:lnTo>
                      <a:pt x="90" y="15"/>
                    </a:lnTo>
                    <a:lnTo>
                      <a:pt x="90" y="22"/>
                    </a:lnTo>
                    <a:lnTo>
                      <a:pt x="90" y="15"/>
                    </a:lnTo>
                    <a:lnTo>
                      <a:pt x="90" y="22"/>
                    </a:lnTo>
                    <a:lnTo>
                      <a:pt x="97" y="15"/>
                    </a:lnTo>
                    <a:lnTo>
                      <a:pt x="97" y="30"/>
                    </a:lnTo>
                    <a:lnTo>
                      <a:pt x="97" y="15"/>
                    </a:lnTo>
                    <a:lnTo>
                      <a:pt x="97" y="15"/>
                    </a:lnTo>
                    <a:lnTo>
                      <a:pt x="105" y="22"/>
                    </a:lnTo>
                    <a:lnTo>
                      <a:pt x="105" y="22"/>
                    </a:lnTo>
                    <a:lnTo>
                      <a:pt x="105" y="15"/>
                    </a:lnTo>
                    <a:lnTo>
                      <a:pt x="105" y="22"/>
                    </a:lnTo>
                    <a:lnTo>
                      <a:pt x="112" y="15"/>
                    </a:lnTo>
                    <a:lnTo>
                      <a:pt x="112" y="22"/>
                    </a:lnTo>
                    <a:lnTo>
                      <a:pt x="112" y="15"/>
                    </a:lnTo>
                    <a:lnTo>
                      <a:pt x="112" y="22"/>
                    </a:lnTo>
                    <a:lnTo>
                      <a:pt x="120" y="15"/>
                    </a:lnTo>
                    <a:lnTo>
                      <a:pt x="120" y="15"/>
                    </a:lnTo>
                    <a:lnTo>
                      <a:pt x="120" y="30"/>
                    </a:lnTo>
                    <a:lnTo>
                      <a:pt x="127" y="22"/>
                    </a:lnTo>
                    <a:lnTo>
                      <a:pt x="127" y="30"/>
                    </a:lnTo>
                    <a:lnTo>
                      <a:pt x="127" y="15"/>
                    </a:lnTo>
                    <a:lnTo>
                      <a:pt x="127" y="22"/>
                    </a:lnTo>
                    <a:lnTo>
                      <a:pt x="135" y="15"/>
                    </a:lnTo>
                    <a:lnTo>
                      <a:pt x="135" y="22"/>
                    </a:lnTo>
                    <a:lnTo>
                      <a:pt x="135" y="15"/>
                    </a:lnTo>
                    <a:lnTo>
                      <a:pt x="135" y="22"/>
                    </a:lnTo>
                    <a:lnTo>
                      <a:pt x="142" y="15"/>
                    </a:lnTo>
                    <a:lnTo>
                      <a:pt x="142" y="22"/>
                    </a:lnTo>
                    <a:lnTo>
                      <a:pt x="142" y="15"/>
                    </a:lnTo>
                    <a:lnTo>
                      <a:pt x="142" y="22"/>
                    </a:lnTo>
                    <a:lnTo>
                      <a:pt x="150" y="15"/>
                    </a:lnTo>
                    <a:lnTo>
                      <a:pt x="150" y="15"/>
                    </a:lnTo>
                    <a:lnTo>
                      <a:pt x="150" y="22"/>
                    </a:lnTo>
                    <a:lnTo>
                      <a:pt x="157" y="15"/>
                    </a:lnTo>
                    <a:lnTo>
                      <a:pt x="157" y="15"/>
                    </a:lnTo>
                    <a:lnTo>
                      <a:pt x="157" y="22"/>
                    </a:lnTo>
                    <a:lnTo>
                      <a:pt x="16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7" name="Freeform 203"/>
              <p:cNvSpPr>
                <a:spLocks/>
              </p:cNvSpPr>
              <p:nvPr/>
            </p:nvSpPr>
            <p:spPr bwMode="auto">
              <a:xfrm>
                <a:off x="481" y="1276"/>
                <a:ext cx="166" cy="75"/>
              </a:xfrm>
              <a:custGeom>
                <a:avLst/>
                <a:gdLst>
                  <a:gd name="T0" fmla="*/ 7 w 247"/>
                  <a:gd name="T1" fmla="*/ 30 h 75"/>
                  <a:gd name="T2" fmla="*/ 7 w 247"/>
                  <a:gd name="T3" fmla="*/ 30 h 75"/>
                  <a:gd name="T4" fmla="*/ 15 w 247"/>
                  <a:gd name="T5" fmla="*/ 8 h 75"/>
                  <a:gd name="T6" fmla="*/ 22 w 247"/>
                  <a:gd name="T7" fmla="*/ 38 h 75"/>
                  <a:gd name="T8" fmla="*/ 30 w 247"/>
                  <a:gd name="T9" fmla="*/ 38 h 75"/>
                  <a:gd name="T10" fmla="*/ 30 w 247"/>
                  <a:gd name="T11" fmla="*/ 30 h 75"/>
                  <a:gd name="T12" fmla="*/ 37 w 247"/>
                  <a:gd name="T13" fmla="*/ 30 h 75"/>
                  <a:gd name="T14" fmla="*/ 45 w 247"/>
                  <a:gd name="T15" fmla="*/ 30 h 75"/>
                  <a:gd name="T16" fmla="*/ 52 w 247"/>
                  <a:gd name="T17" fmla="*/ 38 h 75"/>
                  <a:gd name="T18" fmla="*/ 60 w 247"/>
                  <a:gd name="T19" fmla="*/ 38 h 75"/>
                  <a:gd name="T20" fmla="*/ 67 w 247"/>
                  <a:gd name="T21" fmla="*/ 38 h 75"/>
                  <a:gd name="T22" fmla="*/ 75 w 247"/>
                  <a:gd name="T23" fmla="*/ 38 h 75"/>
                  <a:gd name="T24" fmla="*/ 75 w 247"/>
                  <a:gd name="T25" fmla="*/ 30 h 75"/>
                  <a:gd name="T26" fmla="*/ 82 w 247"/>
                  <a:gd name="T27" fmla="*/ 30 h 75"/>
                  <a:gd name="T28" fmla="*/ 90 w 247"/>
                  <a:gd name="T29" fmla="*/ 38 h 75"/>
                  <a:gd name="T30" fmla="*/ 97 w 247"/>
                  <a:gd name="T31" fmla="*/ 30 h 75"/>
                  <a:gd name="T32" fmla="*/ 97 w 247"/>
                  <a:gd name="T33" fmla="*/ 30 h 75"/>
                  <a:gd name="T34" fmla="*/ 105 w 247"/>
                  <a:gd name="T35" fmla="*/ 23 h 75"/>
                  <a:gd name="T36" fmla="*/ 112 w 247"/>
                  <a:gd name="T37" fmla="*/ 45 h 75"/>
                  <a:gd name="T38" fmla="*/ 120 w 247"/>
                  <a:gd name="T39" fmla="*/ 38 h 75"/>
                  <a:gd name="T40" fmla="*/ 120 w 247"/>
                  <a:gd name="T41" fmla="*/ 30 h 75"/>
                  <a:gd name="T42" fmla="*/ 127 w 247"/>
                  <a:gd name="T43" fmla="*/ 38 h 75"/>
                  <a:gd name="T44" fmla="*/ 135 w 247"/>
                  <a:gd name="T45" fmla="*/ 30 h 75"/>
                  <a:gd name="T46" fmla="*/ 142 w 247"/>
                  <a:gd name="T47" fmla="*/ 38 h 75"/>
                  <a:gd name="T48" fmla="*/ 150 w 247"/>
                  <a:gd name="T49" fmla="*/ 38 h 75"/>
                  <a:gd name="T50" fmla="*/ 150 w 247"/>
                  <a:gd name="T51" fmla="*/ 30 h 75"/>
                  <a:gd name="T52" fmla="*/ 157 w 247"/>
                  <a:gd name="T53" fmla="*/ 30 h 75"/>
                  <a:gd name="T54" fmla="*/ 165 w 247"/>
                  <a:gd name="T55" fmla="*/ 38 h 75"/>
                  <a:gd name="T56" fmla="*/ 172 w 247"/>
                  <a:gd name="T57" fmla="*/ 38 h 75"/>
                  <a:gd name="T58" fmla="*/ 172 w 247"/>
                  <a:gd name="T59" fmla="*/ 38 h 75"/>
                  <a:gd name="T60" fmla="*/ 180 w 247"/>
                  <a:gd name="T61" fmla="*/ 23 h 75"/>
                  <a:gd name="T62" fmla="*/ 187 w 247"/>
                  <a:gd name="T63" fmla="*/ 45 h 75"/>
                  <a:gd name="T64" fmla="*/ 195 w 247"/>
                  <a:gd name="T65" fmla="*/ 30 h 75"/>
                  <a:gd name="T66" fmla="*/ 202 w 247"/>
                  <a:gd name="T67" fmla="*/ 38 h 75"/>
                  <a:gd name="T68" fmla="*/ 202 w 247"/>
                  <a:gd name="T69" fmla="*/ 30 h 75"/>
                  <a:gd name="T70" fmla="*/ 210 w 247"/>
                  <a:gd name="T71" fmla="*/ 0 h 75"/>
                  <a:gd name="T72" fmla="*/ 217 w 247"/>
                  <a:gd name="T73" fmla="*/ 38 h 75"/>
                  <a:gd name="T74" fmla="*/ 225 w 247"/>
                  <a:gd name="T75" fmla="*/ 38 h 75"/>
                  <a:gd name="T76" fmla="*/ 225 w 247"/>
                  <a:gd name="T77" fmla="*/ 30 h 75"/>
                  <a:gd name="T78" fmla="*/ 232 w 247"/>
                  <a:gd name="T79" fmla="*/ 30 h 75"/>
                  <a:gd name="T80" fmla="*/ 240 w 247"/>
                  <a:gd name="T81" fmla="*/ 23 h 75"/>
                  <a:gd name="T82" fmla="*/ 247 w 247"/>
                  <a:gd name="T83"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5">
                    <a:moveTo>
                      <a:pt x="0" y="23"/>
                    </a:moveTo>
                    <a:lnTo>
                      <a:pt x="0" y="23"/>
                    </a:lnTo>
                    <a:lnTo>
                      <a:pt x="7" y="30"/>
                    </a:lnTo>
                    <a:lnTo>
                      <a:pt x="7" y="45"/>
                    </a:lnTo>
                    <a:lnTo>
                      <a:pt x="7" y="23"/>
                    </a:lnTo>
                    <a:lnTo>
                      <a:pt x="7" y="30"/>
                    </a:lnTo>
                    <a:lnTo>
                      <a:pt x="15" y="38"/>
                    </a:lnTo>
                    <a:lnTo>
                      <a:pt x="15" y="53"/>
                    </a:lnTo>
                    <a:lnTo>
                      <a:pt x="15" y="8"/>
                    </a:lnTo>
                    <a:lnTo>
                      <a:pt x="15" y="30"/>
                    </a:lnTo>
                    <a:lnTo>
                      <a:pt x="22" y="38"/>
                    </a:lnTo>
                    <a:lnTo>
                      <a:pt x="22" y="38"/>
                    </a:lnTo>
                    <a:lnTo>
                      <a:pt x="22" y="30"/>
                    </a:lnTo>
                    <a:lnTo>
                      <a:pt x="22" y="30"/>
                    </a:lnTo>
                    <a:lnTo>
                      <a:pt x="30" y="38"/>
                    </a:lnTo>
                    <a:lnTo>
                      <a:pt x="30" y="45"/>
                    </a:lnTo>
                    <a:lnTo>
                      <a:pt x="30" y="30"/>
                    </a:lnTo>
                    <a:lnTo>
                      <a:pt x="30" y="30"/>
                    </a:lnTo>
                    <a:lnTo>
                      <a:pt x="37" y="23"/>
                    </a:lnTo>
                    <a:lnTo>
                      <a:pt x="37" y="38"/>
                    </a:lnTo>
                    <a:lnTo>
                      <a:pt x="37" y="30"/>
                    </a:lnTo>
                    <a:lnTo>
                      <a:pt x="45" y="38"/>
                    </a:lnTo>
                    <a:lnTo>
                      <a:pt x="45" y="38"/>
                    </a:lnTo>
                    <a:lnTo>
                      <a:pt x="45" y="30"/>
                    </a:lnTo>
                    <a:lnTo>
                      <a:pt x="45" y="30"/>
                    </a:lnTo>
                    <a:lnTo>
                      <a:pt x="52" y="38"/>
                    </a:lnTo>
                    <a:lnTo>
                      <a:pt x="52" y="38"/>
                    </a:lnTo>
                    <a:lnTo>
                      <a:pt x="52" y="30"/>
                    </a:lnTo>
                    <a:lnTo>
                      <a:pt x="52" y="30"/>
                    </a:lnTo>
                    <a:lnTo>
                      <a:pt x="60" y="38"/>
                    </a:lnTo>
                    <a:lnTo>
                      <a:pt x="60" y="30"/>
                    </a:lnTo>
                    <a:lnTo>
                      <a:pt x="60" y="30"/>
                    </a:lnTo>
                    <a:lnTo>
                      <a:pt x="67" y="38"/>
                    </a:lnTo>
                    <a:lnTo>
                      <a:pt x="67" y="30"/>
                    </a:lnTo>
                    <a:lnTo>
                      <a:pt x="67" y="30"/>
                    </a:lnTo>
                    <a:lnTo>
                      <a:pt x="75" y="38"/>
                    </a:lnTo>
                    <a:lnTo>
                      <a:pt x="75" y="45"/>
                    </a:lnTo>
                    <a:lnTo>
                      <a:pt x="75" y="23"/>
                    </a:lnTo>
                    <a:lnTo>
                      <a:pt x="75" y="30"/>
                    </a:lnTo>
                    <a:lnTo>
                      <a:pt x="82" y="38"/>
                    </a:lnTo>
                    <a:lnTo>
                      <a:pt x="82" y="38"/>
                    </a:lnTo>
                    <a:lnTo>
                      <a:pt x="82" y="30"/>
                    </a:lnTo>
                    <a:lnTo>
                      <a:pt x="82" y="30"/>
                    </a:lnTo>
                    <a:lnTo>
                      <a:pt x="90" y="38"/>
                    </a:lnTo>
                    <a:lnTo>
                      <a:pt x="90" y="38"/>
                    </a:lnTo>
                    <a:lnTo>
                      <a:pt x="90" y="23"/>
                    </a:lnTo>
                    <a:lnTo>
                      <a:pt x="90" y="38"/>
                    </a:lnTo>
                    <a:lnTo>
                      <a:pt x="97" y="30"/>
                    </a:lnTo>
                    <a:lnTo>
                      <a:pt x="97" y="38"/>
                    </a:lnTo>
                    <a:lnTo>
                      <a:pt x="97" y="23"/>
                    </a:lnTo>
                    <a:lnTo>
                      <a:pt x="97" y="30"/>
                    </a:lnTo>
                    <a:lnTo>
                      <a:pt x="105" y="38"/>
                    </a:lnTo>
                    <a:lnTo>
                      <a:pt x="105" y="45"/>
                    </a:lnTo>
                    <a:lnTo>
                      <a:pt x="105" y="23"/>
                    </a:lnTo>
                    <a:lnTo>
                      <a:pt x="105" y="30"/>
                    </a:lnTo>
                    <a:lnTo>
                      <a:pt x="112" y="38"/>
                    </a:lnTo>
                    <a:lnTo>
                      <a:pt x="112" y="45"/>
                    </a:lnTo>
                    <a:lnTo>
                      <a:pt x="112" y="23"/>
                    </a:lnTo>
                    <a:lnTo>
                      <a:pt x="112" y="30"/>
                    </a:lnTo>
                    <a:lnTo>
                      <a:pt x="120" y="38"/>
                    </a:lnTo>
                    <a:lnTo>
                      <a:pt x="120" y="45"/>
                    </a:lnTo>
                    <a:lnTo>
                      <a:pt x="120" y="23"/>
                    </a:lnTo>
                    <a:lnTo>
                      <a:pt x="120" y="30"/>
                    </a:lnTo>
                    <a:lnTo>
                      <a:pt x="127" y="38"/>
                    </a:lnTo>
                    <a:lnTo>
                      <a:pt x="127" y="30"/>
                    </a:lnTo>
                    <a:lnTo>
                      <a:pt x="127" y="38"/>
                    </a:lnTo>
                    <a:lnTo>
                      <a:pt x="135" y="30"/>
                    </a:lnTo>
                    <a:lnTo>
                      <a:pt x="135" y="38"/>
                    </a:lnTo>
                    <a:lnTo>
                      <a:pt x="135" y="30"/>
                    </a:lnTo>
                    <a:lnTo>
                      <a:pt x="135" y="30"/>
                    </a:lnTo>
                    <a:lnTo>
                      <a:pt x="142" y="38"/>
                    </a:lnTo>
                    <a:lnTo>
                      <a:pt x="142" y="38"/>
                    </a:lnTo>
                    <a:lnTo>
                      <a:pt x="142" y="30"/>
                    </a:lnTo>
                    <a:lnTo>
                      <a:pt x="142" y="30"/>
                    </a:lnTo>
                    <a:lnTo>
                      <a:pt x="150" y="38"/>
                    </a:lnTo>
                    <a:lnTo>
                      <a:pt x="150" y="38"/>
                    </a:lnTo>
                    <a:lnTo>
                      <a:pt x="150" y="30"/>
                    </a:lnTo>
                    <a:lnTo>
                      <a:pt x="150" y="30"/>
                    </a:lnTo>
                    <a:lnTo>
                      <a:pt x="157" y="38"/>
                    </a:lnTo>
                    <a:lnTo>
                      <a:pt x="157" y="38"/>
                    </a:lnTo>
                    <a:lnTo>
                      <a:pt x="157" y="30"/>
                    </a:lnTo>
                    <a:lnTo>
                      <a:pt x="157" y="30"/>
                    </a:lnTo>
                    <a:lnTo>
                      <a:pt x="165" y="38"/>
                    </a:lnTo>
                    <a:lnTo>
                      <a:pt x="165" y="38"/>
                    </a:lnTo>
                    <a:lnTo>
                      <a:pt x="165" y="30"/>
                    </a:lnTo>
                    <a:lnTo>
                      <a:pt x="165" y="30"/>
                    </a:lnTo>
                    <a:lnTo>
                      <a:pt x="172" y="38"/>
                    </a:lnTo>
                    <a:lnTo>
                      <a:pt x="172" y="38"/>
                    </a:lnTo>
                    <a:lnTo>
                      <a:pt x="172" y="30"/>
                    </a:lnTo>
                    <a:lnTo>
                      <a:pt x="172" y="38"/>
                    </a:lnTo>
                    <a:lnTo>
                      <a:pt x="180" y="30"/>
                    </a:lnTo>
                    <a:lnTo>
                      <a:pt x="180" y="53"/>
                    </a:lnTo>
                    <a:lnTo>
                      <a:pt x="180" y="23"/>
                    </a:lnTo>
                    <a:lnTo>
                      <a:pt x="180" y="30"/>
                    </a:lnTo>
                    <a:lnTo>
                      <a:pt x="187" y="23"/>
                    </a:lnTo>
                    <a:lnTo>
                      <a:pt x="187" y="45"/>
                    </a:lnTo>
                    <a:lnTo>
                      <a:pt x="187" y="15"/>
                    </a:lnTo>
                    <a:lnTo>
                      <a:pt x="187" y="38"/>
                    </a:lnTo>
                    <a:lnTo>
                      <a:pt x="195" y="30"/>
                    </a:lnTo>
                    <a:lnTo>
                      <a:pt x="195" y="38"/>
                    </a:lnTo>
                    <a:lnTo>
                      <a:pt x="195" y="30"/>
                    </a:lnTo>
                    <a:lnTo>
                      <a:pt x="202" y="38"/>
                    </a:lnTo>
                    <a:lnTo>
                      <a:pt x="202" y="38"/>
                    </a:lnTo>
                    <a:lnTo>
                      <a:pt x="202" y="30"/>
                    </a:lnTo>
                    <a:lnTo>
                      <a:pt x="202" y="30"/>
                    </a:lnTo>
                    <a:lnTo>
                      <a:pt x="210" y="38"/>
                    </a:lnTo>
                    <a:lnTo>
                      <a:pt x="210" y="75"/>
                    </a:lnTo>
                    <a:lnTo>
                      <a:pt x="210" y="0"/>
                    </a:lnTo>
                    <a:lnTo>
                      <a:pt x="210" y="38"/>
                    </a:lnTo>
                    <a:lnTo>
                      <a:pt x="217" y="30"/>
                    </a:lnTo>
                    <a:lnTo>
                      <a:pt x="217" y="38"/>
                    </a:lnTo>
                    <a:lnTo>
                      <a:pt x="217" y="30"/>
                    </a:lnTo>
                    <a:lnTo>
                      <a:pt x="217" y="30"/>
                    </a:lnTo>
                    <a:lnTo>
                      <a:pt x="225" y="38"/>
                    </a:lnTo>
                    <a:lnTo>
                      <a:pt x="225" y="38"/>
                    </a:lnTo>
                    <a:lnTo>
                      <a:pt x="225" y="30"/>
                    </a:lnTo>
                    <a:lnTo>
                      <a:pt x="225" y="30"/>
                    </a:lnTo>
                    <a:lnTo>
                      <a:pt x="232" y="38"/>
                    </a:lnTo>
                    <a:lnTo>
                      <a:pt x="232" y="23"/>
                    </a:lnTo>
                    <a:lnTo>
                      <a:pt x="232" y="30"/>
                    </a:lnTo>
                    <a:lnTo>
                      <a:pt x="240" y="38"/>
                    </a:lnTo>
                    <a:lnTo>
                      <a:pt x="240" y="45"/>
                    </a:lnTo>
                    <a:lnTo>
                      <a:pt x="240" y="23"/>
                    </a:lnTo>
                    <a:lnTo>
                      <a:pt x="240" y="30"/>
                    </a:lnTo>
                    <a:lnTo>
                      <a:pt x="247" y="38"/>
                    </a:lnTo>
                    <a:lnTo>
                      <a:pt x="247" y="38"/>
                    </a:lnTo>
                    <a:lnTo>
                      <a:pt x="247" y="30"/>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8" name="Freeform 204"/>
              <p:cNvSpPr>
                <a:spLocks/>
              </p:cNvSpPr>
              <p:nvPr/>
            </p:nvSpPr>
            <p:spPr bwMode="auto">
              <a:xfrm>
                <a:off x="647" y="1269"/>
                <a:ext cx="166" cy="75"/>
              </a:xfrm>
              <a:custGeom>
                <a:avLst/>
                <a:gdLst>
                  <a:gd name="T0" fmla="*/ 8 w 248"/>
                  <a:gd name="T1" fmla="*/ 45 h 75"/>
                  <a:gd name="T2" fmla="*/ 15 w 248"/>
                  <a:gd name="T3" fmla="*/ 45 h 75"/>
                  <a:gd name="T4" fmla="*/ 15 w 248"/>
                  <a:gd name="T5" fmla="*/ 37 h 75"/>
                  <a:gd name="T6" fmla="*/ 23 w 248"/>
                  <a:gd name="T7" fmla="*/ 30 h 75"/>
                  <a:gd name="T8" fmla="*/ 30 w 248"/>
                  <a:gd name="T9" fmla="*/ 52 h 75"/>
                  <a:gd name="T10" fmla="*/ 38 w 248"/>
                  <a:gd name="T11" fmla="*/ 45 h 75"/>
                  <a:gd name="T12" fmla="*/ 38 w 248"/>
                  <a:gd name="T13" fmla="*/ 37 h 75"/>
                  <a:gd name="T14" fmla="*/ 45 w 248"/>
                  <a:gd name="T15" fmla="*/ 30 h 75"/>
                  <a:gd name="T16" fmla="*/ 53 w 248"/>
                  <a:gd name="T17" fmla="*/ 45 h 75"/>
                  <a:gd name="T18" fmla="*/ 60 w 248"/>
                  <a:gd name="T19" fmla="*/ 45 h 75"/>
                  <a:gd name="T20" fmla="*/ 60 w 248"/>
                  <a:gd name="T21" fmla="*/ 37 h 75"/>
                  <a:gd name="T22" fmla="*/ 68 w 248"/>
                  <a:gd name="T23" fmla="*/ 30 h 75"/>
                  <a:gd name="T24" fmla="*/ 75 w 248"/>
                  <a:gd name="T25" fmla="*/ 45 h 75"/>
                  <a:gd name="T26" fmla="*/ 83 w 248"/>
                  <a:gd name="T27" fmla="*/ 45 h 75"/>
                  <a:gd name="T28" fmla="*/ 90 w 248"/>
                  <a:gd name="T29" fmla="*/ 45 h 75"/>
                  <a:gd name="T30" fmla="*/ 98 w 248"/>
                  <a:gd name="T31" fmla="*/ 45 h 75"/>
                  <a:gd name="T32" fmla="*/ 98 w 248"/>
                  <a:gd name="T33" fmla="*/ 60 h 75"/>
                  <a:gd name="T34" fmla="*/ 105 w 248"/>
                  <a:gd name="T35" fmla="*/ 7 h 75"/>
                  <a:gd name="T36" fmla="*/ 113 w 248"/>
                  <a:gd name="T37" fmla="*/ 60 h 75"/>
                  <a:gd name="T38" fmla="*/ 120 w 248"/>
                  <a:gd name="T39" fmla="*/ 45 h 75"/>
                  <a:gd name="T40" fmla="*/ 120 w 248"/>
                  <a:gd name="T41" fmla="*/ 45 h 75"/>
                  <a:gd name="T42" fmla="*/ 128 w 248"/>
                  <a:gd name="T43" fmla="*/ 0 h 75"/>
                  <a:gd name="T44" fmla="*/ 135 w 248"/>
                  <a:gd name="T45" fmla="*/ 60 h 75"/>
                  <a:gd name="T46" fmla="*/ 143 w 248"/>
                  <a:gd name="T47" fmla="*/ 30 h 75"/>
                  <a:gd name="T48" fmla="*/ 143 w 248"/>
                  <a:gd name="T49" fmla="*/ 52 h 75"/>
                  <a:gd name="T50" fmla="*/ 150 w 248"/>
                  <a:gd name="T51" fmla="*/ 30 h 75"/>
                  <a:gd name="T52" fmla="*/ 158 w 248"/>
                  <a:gd name="T53" fmla="*/ 22 h 75"/>
                  <a:gd name="T54" fmla="*/ 165 w 248"/>
                  <a:gd name="T55" fmla="*/ 60 h 75"/>
                  <a:gd name="T56" fmla="*/ 173 w 248"/>
                  <a:gd name="T57" fmla="*/ 45 h 75"/>
                  <a:gd name="T58" fmla="*/ 173 w 248"/>
                  <a:gd name="T59" fmla="*/ 37 h 75"/>
                  <a:gd name="T60" fmla="*/ 180 w 248"/>
                  <a:gd name="T61" fmla="*/ 30 h 75"/>
                  <a:gd name="T62" fmla="*/ 188 w 248"/>
                  <a:gd name="T63" fmla="*/ 52 h 75"/>
                  <a:gd name="T64" fmla="*/ 195 w 248"/>
                  <a:gd name="T65" fmla="*/ 45 h 75"/>
                  <a:gd name="T66" fmla="*/ 195 w 248"/>
                  <a:gd name="T67" fmla="*/ 37 h 75"/>
                  <a:gd name="T68" fmla="*/ 203 w 248"/>
                  <a:gd name="T69" fmla="*/ 45 h 75"/>
                  <a:gd name="T70" fmla="*/ 210 w 248"/>
                  <a:gd name="T71" fmla="*/ 30 h 75"/>
                  <a:gd name="T72" fmla="*/ 218 w 248"/>
                  <a:gd name="T73" fmla="*/ 52 h 75"/>
                  <a:gd name="T74" fmla="*/ 225 w 248"/>
                  <a:gd name="T75" fmla="*/ 30 h 75"/>
                  <a:gd name="T76" fmla="*/ 225 w 248"/>
                  <a:gd name="T77" fmla="*/ 37 h 75"/>
                  <a:gd name="T78" fmla="*/ 233 w 248"/>
                  <a:gd name="T79" fmla="*/ 30 h 75"/>
                  <a:gd name="T80" fmla="*/ 240 w 248"/>
                  <a:gd name="T81" fmla="*/ 52 h 75"/>
                  <a:gd name="T82" fmla="*/ 248 w 248"/>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5">
                    <a:moveTo>
                      <a:pt x="0" y="37"/>
                    </a:moveTo>
                    <a:lnTo>
                      <a:pt x="8" y="45"/>
                    </a:lnTo>
                    <a:lnTo>
                      <a:pt x="8" y="45"/>
                    </a:lnTo>
                    <a:lnTo>
                      <a:pt x="8" y="37"/>
                    </a:lnTo>
                    <a:lnTo>
                      <a:pt x="8" y="37"/>
                    </a:lnTo>
                    <a:lnTo>
                      <a:pt x="15" y="45"/>
                    </a:lnTo>
                    <a:lnTo>
                      <a:pt x="15" y="45"/>
                    </a:lnTo>
                    <a:lnTo>
                      <a:pt x="15" y="30"/>
                    </a:lnTo>
                    <a:lnTo>
                      <a:pt x="15" y="37"/>
                    </a:lnTo>
                    <a:lnTo>
                      <a:pt x="23" y="45"/>
                    </a:lnTo>
                    <a:lnTo>
                      <a:pt x="23" y="45"/>
                    </a:lnTo>
                    <a:lnTo>
                      <a:pt x="23" y="30"/>
                    </a:lnTo>
                    <a:lnTo>
                      <a:pt x="23" y="37"/>
                    </a:lnTo>
                    <a:lnTo>
                      <a:pt x="30" y="45"/>
                    </a:lnTo>
                    <a:lnTo>
                      <a:pt x="30" y="52"/>
                    </a:lnTo>
                    <a:lnTo>
                      <a:pt x="30" y="30"/>
                    </a:lnTo>
                    <a:lnTo>
                      <a:pt x="30" y="37"/>
                    </a:lnTo>
                    <a:lnTo>
                      <a:pt x="38" y="45"/>
                    </a:lnTo>
                    <a:lnTo>
                      <a:pt x="38" y="52"/>
                    </a:lnTo>
                    <a:lnTo>
                      <a:pt x="38" y="30"/>
                    </a:lnTo>
                    <a:lnTo>
                      <a:pt x="38" y="37"/>
                    </a:lnTo>
                    <a:lnTo>
                      <a:pt x="45" y="45"/>
                    </a:lnTo>
                    <a:lnTo>
                      <a:pt x="45" y="52"/>
                    </a:lnTo>
                    <a:lnTo>
                      <a:pt x="45" y="30"/>
                    </a:lnTo>
                    <a:lnTo>
                      <a:pt x="45" y="37"/>
                    </a:lnTo>
                    <a:lnTo>
                      <a:pt x="53" y="45"/>
                    </a:lnTo>
                    <a:lnTo>
                      <a:pt x="53" y="45"/>
                    </a:lnTo>
                    <a:lnTo>
                      <a:pt x="53" y="37"/>
                    </a:lnTo>
                    <a:lnTo>
                      <a:pt x="53" y="37"/>
                    </a:lnTo>
                    <a:lnTo>
                      <a:pt x="60" y="45"/>
                    </a:lnTo>
                    <a:lnTo>
                      <a:pt x="60" y="45"/>
                    </a:lnTo>
                    <a:lnTo>
                      <a:pt x="60" y="30"/>
                    </a:lnTo>
                    <a:lnTo>
                      <a:pt x="60" y="37"/>
                    </a:lnTo>
                    <a:lnTo>
                      <a:pt x="68" y="45"/>
                    </a:lnTo>
                    <a:lnTo>
                      <a:pt x="68" y="45"/>
                    </a:lnTo>
                    <a:lnTo>
                      <a:pt x="68" y="30"/>
                    </a:lnTo>
                    <a:lnTo>
                      <a:pt x="68" y="45"/>
                    </a:lnTo>
                    <a:lnTo>
                      <a:pt x="75" y="37"/>
                    </a:lnTo>
                    <a:lnTo>
                      <a:pt x="75" y="45"/>
                    </a:lnTo>
                    <a:lnTo>
                      <a:pt x="75" y="45"/>
                    </a:lnTo>
                    <a:lnTo>
                      <a:pt x="83" y="37"/>
                    </a:lnTo>
                    <a:lnTo>
                      <a:pt x="83" y="45"/>
                    </a:lnTo>
                    <a:lnTo>
                      <a:pt x="83" y="37"/>
                    </a:lnTo>
                    <a:lnTo>
                      <a:pt x="90" y="45"/>
                    </a:lnTo>
                    <a:lnTo>
                      <a:pt x="90" y="45"/>
                    </a:lnTo>
                    <a:lnTo>
                      <a:pt x="90" y="37"/>
                    </a:lnTo>
                    <a:lnTo>
                      <a:pt x="90" y="37"/>
                    </a:lnTo>
                    <a:lnTo>
                      <a:pt x="98" y="45"/>
                    </a:lnTo>
                    <a:lnTo>
                      <a:pt x="98" y="75"/>
                    </a:lnTo>
                    <a:lnTo>
                      <a:pt x="98" y="7"/>
                    </a:lnTo>
                    <a:lnTo>
                      <a:pt x="98" y="60"/>
                    </a:lnTo>
                    <a:lnTo>
                      <a:pt x="105" y="52"/>
                    </a:lnTo>
                    <a:lnTo>
                      <a:pt x="105" y="67"/>
                    </a:lnTo>
                    <a:lnTo>
                      <a:pt x="105" y="7"/>
                    </a:lnTo>
                    <a:lnTo>
                      <a:pt x="105" y="37"/>
                    </a:lnTo>
                    <a:lnTo>
                      <a:pt x="113" y="45"/>
                    </a:lnTo>
                    <a:lnTo>
                      <a:pt x="113" y="60"/>
                    </a:lnTo>
                    <a:lnTo>
                      <a:pt x="113" y="22"/>
                    </a:lnTo>
                    <a:lnTo>
                      <a:pt x="113" y="37"/>
                    </a:lnTo>
                    <a:lnTo>
                      <a:pt x="120" y="45"/>
                    </a:lnTo>
                    <a:lnTo>
                      <a:pt x="120" y="60"/>
                    </a:lnTo>
                    <a:lnTo>
                      <a:pt x="120" y="22"/>
                    </a:lnTo>
                    <a:lnTo>
                      <a:pt x="120" y="45"/>
                    </a:lnTo>
                    <a:lnTo>
                      <a:pt x="128" y="37"/>
                    </a:lnTo>
                    <a:lnTo>
                      <a:pt x="128" y="60"/>
                    </a:lnTo>
                    <a:lnTo>
                      <a:pt x="128" y="0"/>
                    </a:lnTo>
                    <a:lnTo>
                      <a:pt x="128" y="37"/>
                    </a:lnTo>
                    <a:lnTo>
                      <a:pt x="135" y="45"/>
                    </a:lnTo>
                    <a:lnTo>
                      <a:pt x="135" y="60"/>
                    </a:lnTo>
                    <a:lnTo>
                      <a:pt x="135" y="22"/>
                    </a:lnTo>
                    <a:lnTo>
                      <a:pt x="135" y="37"/>
                    </a:lnTo>
                    <a:lnTo>
                      <a:pt x="143" y="30"/>
                    </a:lnTo>
                    <a:lnTo>
                      <a:pt x="143" y="60"/>
                    </a:lnTo>
                    <a:lnTo>
                      <a:pt x="143" y="22"/>
                    </a:lnTo>
                    <a:lnTo>
                      <a:pt x="143" y="52"/>
                    </a:lnTo>
                    <a:lnTo>
                      <a:pt x="150" y="60"/>
                    </a:lnTo>
                    <a:lnTo>
                      <a:pt x="150" y="15"/>
                    </a:lnTo>
                    <a:lnTo>
                      <a:pt x="150" y="30"/>
                    </a:lnTo>
                    <a:lnTo>
                      <a:pt x="158" y="37"/>
                    </a:lnTo>
                    <a:lnTo>
                      <a:pt x="158" y="60"/>
                    </a:lnTo>
                    <a:lnTo>
                      <a:pt x="158" y="22"/>
                    </a:lnTo>
                    <a:lnTo>
                      <a:pt x="158" y="45"/>
                    </a:lnTo>
                    <a:lnTo>
                      <a:pt x="165" y="52"/>
                    </a:lnTo>
                    <a:lnTo>
                      <a:pt x="165" y="60"/>
                    </a:lnTo>
                    <a:lnTo>
                      <a:pt x="165" y="15"/>
                    </a:lnTo>
                    <a:lnTo>
                      <a:pt x="165" y="37"/>
                    </a:lnTo>
                    <a:lnTo>
                      <a:pt x="173" y="45"/>
                    </a:lnTo>
                    <a:lnTo>
                      <a:pt x="173" y="45"/>
                    </a:lnTo>
                    <a:lnTo>
                      <a:pt x="173" y="30"/>
                    </a:lnTo>
                    <a:lnTo>
                      <a:pt x="173" y="37"/>
                    </a:lnTo>
                    <a:lnTo>
                      <a:pt x="180" y="45"/>
                    </a:lnTo>
                    <a:lnTo>
                      <a:pt x="180" y="52"/>
                    </a:lnTo>
                    <a:lnTo>
                      <a:pt x="180" y="30"/>
                    </a:lnTo>
                    <a:lnTo>
                      <a:pt x="180" y="37"/>
                    </a:lnTo>
                    <a:lnTo>
                      <a:pt x="188" y="45"/>
                    </a:lnTo>
                    <a:lnTo>
                      <a:pt x="188" y="52"/>
                    </a:lnTo>
                    <a:lnTo>
                      <a:pt x="188" y="22"/>
                    </a:lnTo>
                    <a:lnTo>
                      <a:pt x="188" y="37"/>
                    </a:lnTo>
                    <a:lnTo>
                      <a:pt x="195" y="45"/>
                    </a:lnTo>
                    <a:lnTo>
                      <a:pt x="195" y="60"/>
                    </a:lnTo>
                    <a:lnTo>
                      <a:pt x="195" y="22"/>
                    </a:lnTo>
                    <a:lnTo>
                      <a:pt x="195" y="37"/>
                    </a:lnTo>
                    <a:lnTo>
                      <a:pt x="203" y="45"/>
                    </a:lnTo>
                    <a:lnTo>
                      <a:pt x="203" y="30"/>
                    </a:lnTo>
                    <a:lnTo>
                      <a:pt x="203" y="45"/>
                    </a:lnTo>
                    <a:lnTo>
                      <a:pt x="210" y="37"/>
                    </a:lnTo>
                    <a:lnTo>
                      <a:pt x="210" y="52"/>
                    </a:lnTo>
                    <a:lnTo>
                      <a:pt x="210" y="30"/>
                    </a:lnTo>
                    <a:lnTo>
                      <a:pt x="210" y="37"/>
                    </a:lnTo>
                    <a:lnTo>
                      <a:pt x="218" y="45"/>
                    </a:lnTo>
                    <a:lnTo>
                      <a:pt x="218" y="52"/>
                    </a:lnTo>
                    <a:lnTo>
                      <a:pt x="218" y="30"/>
                    </a:lnTo>
                    <a:lnTo>
                      <a:pt x="218" y="37"/>
                    </a:lnTo>
                    <a:lnTo>
                      <a:pt x="225" y="30"/>
                    </a:lnTo>
                    <a:lnTo>
                      <a:pt x="225" y="52"/>
                    </a:lnTo>
                    <a:lnTo>
                      <a:pt x="225" y="15"/>
                    </a:lnTo>
                    <a:lnTo>
                      <a:pt x="225" y="37"/>
                    </a:lnTo>
                    <a:lnTo>
                      <a:pt x="233" y="45"/>
                    </a:lnTo>
                    <a:lnTo>
                      <a:pt x="233" y="45"/>
                    </a:lnTo>
                    <a:lnTo>
                      <a:pt x="233" y="30"/>
                    </a:lnTo>
                    <a:lnTo>
                      <a:pt x="233" y="45"/>
                    </a:lnTo>
                    <a:lnTo>
                      <a:pt x="240" y="37"/>
                    </a:lnTo>
                    <a:lnTo>
                      <a:pt x="240" y="52"/>
                    </a:lnTo>
                    <a:lnTo>
                      <a:pt x="240" y="30"/>
                    </a:lnTo>
                    <a:lnTo>
                      <a:pt x="240" y="37"/>
                    </a:lnTo>
                    <a:lnTo>
                      <a:pt x="248" y="45"/>
                    </a:lnTo>
                    <a:lnTo>
                      <a:pt x="248" y="45"/>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29" name="Freeform 205"/>
              <p:cNvSpPr>
                <a:spLocks/>
              </p:cNvSpPr>
              <p:nvPr/>
            </p:nvSpPr>
            <p:spPr bwMode="auto">
              <a:xfrm>
                <a:off x="813" y="1246"/>
                <a:ext cx="166" cy="135"/>
              </a:xfrm>
              <a:custGeom>
                <a:avLst/>
                <a:gdLst>
                  <a:gd name="T0" fmla="*/ 7 w 247"/>
                  <a:gd name="T1" fmla="*/ 60 h 135"/>
                  <a:gd name="T2" fmla="*/ 7 w 247"/>
                  <a:gd name="T3" fmla="*/ 68 h 135"/>
                  <a:gd name="T4" fmla="*/ 15 w 247"/>
                  <a:gd name="T5" fmla="*/ 45 h 135"/>
                  <a:gd name="T6" fmla="*/ 22 w 247"/>
                  <a:gd name="T7" fmla="*/ 68 h 135"/>
                  <a:gd name="T8" fmla="*/ 30 w 247"/>
                  <a:gd name="T9" fmla="*/ 98 h 135"/>
                  <a:gd name="T10" fmla="*/ 37 w 247"/>
                  <a:gd name="T11" fmla="*/ 60 h 135"/>
                  <a:gd name="T12" fmla="*/ 37 w 247"/>
                  <a:gd name="T13" fmla="*/ 105 h 135"/>
                  <a:gd name="T14" fmla="*/ 45 w 247"/>
                  <a:gd name="T15" fmla="*/ 23 h 135"/>
                  <a:gd name="T16" fmla="*/ 52 w 247"/>
                  <a:gd name="T17" fmla="*/ 68 h 135"/>
                  <a:gd name="T18" fmla="*/ 60 w 247"/>
                  <a:gd name="T19" fmla="*/ 68 h 135"/>
                  <a:gd name="T20" fmla="*/ 67 w 247"/>
                  <a:gd name="T21" fmla="*/ 68 h 135"/>
                  <a:gd name="T22" fmla="*/ 67 w 247"/>
                  <a:gd name="T23" fmla="*/ 60 h 135"/>
                  <a:gd name="T24" fmla="*/ 75 w 247"/>
                  <a:gd name="T25" fmla="*/ 60 h 135"/>
                  <a:gd name="T26" fmla="*/ 82 w 247"/>
                  <a:gd name="T27" fmla="*/ 68 h 135"/>
                  <a:gd name="T28" fmla="*/ 90 w 247"/>
                  <a:gd name="T29" fmla="*/ 68 h 135"/>
                  <a:gd name="T30" fmla="*/ 97 w 247"/>
                  <a:gd name="T31" fmla="*/ 68 h 135"/>
                  <a:gd name="T32" fmla="*/ 97 w 247"/>
                  <a:gd name="T33" fmla="*/ 60 h 135"/>
                  <a:gd name="T34" fmla="*/ 105 w 247"/>
                  <a:gd name="T35" fmla="*/ 60 h 135"/>
                  <a:gd name="T36" fmla="*/ 112 w 247"/>
                  <a:gd name="T37" fmla="*/ 60 h 135"/>
                  <a:gd name="T38" fmla="*/ 120 w 247"/>
                  <a:gd name="T39" fmla="*/ 68 h 135"/>
                  <a:gd name="T40" fmla="*/ 127 w 247"/>
                  <a:gd name="T41" fmla="*/ 68 h 135"/>
                  <a:gd name="T42" fmla="*/ 135 w 247"/>
                  <a:gd name="T43" fmla="*/ 68 h 135"/>
                  <a:gd name="T44" fmla="*/ 135 w 247"/>
                  <a:gd name="T45" fmla="*/ 60 h 135"/>
                  <a:gd name="T46" fmla="*/ 142 w 247"/>
                  <a:gd name="T47" fmla="*/ 30 h 135"/>
                  <a:gd name="T48" fmla="*/ 150 w 247"/>
                  <a:gd name="T49" fmla="*/ 75 h 135"/>
                  <a:gd name="T50" fmla="*/ 157 w 247"/>
                  <a:gd name="T51" fmla="*/ 68 h 135"/>
                  <a:gd name="T52" fmla="*/ 157 w 247"/>
                  <a:gd name="T53" fmla="*/ 60 h 135"/>
                  <a:gd name="T54" fmla="*/ 165 w 247"/>
                  <a:gd name="T55" fmla="*/ 45 h 135"/>
                  <a:gd name="T56" fmla="*/ 172 w 247"/>
                  <a:gd name="T57" fmla="*/ 75 h 135"/>
                  <a:gd name="T58" fmla="*/ 180 w 247"/>
                  <a:gd name="T59" fmla="*/ 68 h 135"/>
                  <a:gd name="T60" fmla="*/ 180 w 247"/>
                  <a:gd name="T61" fmla="*/ 60 h 135"/>
                  <a:gd name="T62" fmla="*/ 187 w 247"/>
                  <a:gd name="T63" fmla="*/ 53 h 135"/>
                  <a:gd name="T64" fmla="*/ 195 w 247"/>
                  <a:gd name="T65" fmla="*/ 90 h 135"/>
                  <a:gd name="T66" fmla="*/ 202 w 247"/>
                  <a:gd name="T67" fmla="*/ 60 h 135"/>
                  <a:gd name="T68" fmla="*/ 202 w 247"/>
                  <a:gd name="T69" fmla="*/ 60 h 135"/>
                  <a:gd name="T70" fmla="*/ 210 w 247"/>
                  <a:gd name="T71" fmla="*/ 30 h 135"/>
                  <a:gd name="T72" fmla="*/ 217 w 247"/>
                  <a:gd name="T73" fmla="*/ 98 h 135"/>
                  <a:gd name="T74" fmla="*/ 225 w 247"/>
                  <a:gd name="T75" fmla="*/ 53 h 135"/>
                  <a:gd name="T76" fmla="*/ 225 w 247"/>
                  <a:gd name="T77" fmla="*/ 60 h 135"/>
                  <a:gd name="T78" fmla="*/ 232 w 247"/>
                  <a:gd name="T79" fmla="*/ 53 h 135"/>
                  <a:gd name="T80" fmla="*/ 240 w 247"/>
                  <a:gd name="T81" fmla="*/ 68 h 135"/>
                  <a:gd name="T82" fmla="*/ 247 w 247"/>
                  <a:gd name="T8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35">
                    <a:moveTo>
                      <a:pt x="0" y="53"/>
                    </a:moveTo>
                    <a:lnTo>
                      <a:pt x="0" y="68"/>
                    </a:lnTo>
                    <a:lnTo>
                      <a:pt x="7" y="60"/>
                    </a:lnTo>
                    <a:lnTo>
                      <a:pt x="7" y="83"/>
                    </a:lnTo>
                    <a:lnTo>
                      <a:pt x="7" y="45"/>
                    </a:lnTo>
                    <a:lnTo>
                      <a:pt x="7" y="68"/>
                    </a:lnTo>
                    <a:lnTo>
                      <a:pt x="15" y="75"/>
                    </a:lnTo>
                    <a:lnTo>
                      <a:pt x="15" y="75"/>
                    </a:lnTo>
                    <a:lnTo>
                      <a:pt x="15" y="45"/>
                    </a:lnTo>
                    <a:lnTo>
                      <a:pt x="15" y="53"/>
                    </a:lnTo>
                    <a:lnTo>
                      <a:pt x="22" y="60"/>
                    </a:lnTo>
                    <a:lnTo>
                      <a:pt x="22" y="68"/>
                    </a:lnTo>
                    <a:lnTo>
                      <a:pt x="22" y="60"/>
                    </a:lnTo>
                    <a:lnTo>
                      <a:pt x="30" y="68"/>
                    </a:lnTo>
                    <a:lnTo>
                      <a:pt x="30" y="98"/>
                    </a:lnTo>
                    <a:lnTo>
                      <a:pt x="30" y="38"/>
                    </a:lnTo>
                    <a:lnTo>
                      <a:pt x="30" y="68"/>
                    </a:lnTo>
                    <a:lnTo>
                      <a:pt x="37" y="60"/>
                    </a:lnTo>
                    <a:lnTo>
                      <a:pt x="37" y="135"/>
                    </a:lnTo>
                    <a:lnTo>
                      <a:pt x="37" y="23"/>
                    </a:lnTo>
                    <a:lnTo>
                      <a:pt x="37" y="105"/>
                    </a:lnTo>
                    <a:lnTo>
                      <a:pt x="45" y="120"/>
                    </a:lnTo>
                    <a:lnTo>
                      <a:pt x="45" y="128"/>
                    </a:lnTo>
                    <a:lnTo>
                      <a:pt x="45" y="23"/>
                    </a:lnTo>
                    <a:lnTo>
                      <a:pt x="45" y="60"/>
                    </a:lnTo>
                    <a:lnTo>
                      <a:pt x="52" y="68"/>
                    </a:lnTo>
                    <a:lnTo>
                      <a:pt x="52" y="68"/>
                    </a:lnTo>
                    <a:lnTo>
                      <a:pt x="52" y="60"/>
                    </a:lnTo>
                    <a:lnTo>
                      <a:pt x="52" y="60"/>
                    </a:lnTo>
                    <a:lnTo>
                      <a:pt x="60" y="68"/>
                    </a:lnTo>
                    <a:lnTo>
                      <a:pt x="60" y="68"/>
                    </a:lnTo>
                    <a:lnTo>
                      <a:pt x="60" y="60"/>
                    </a:lnTo>
                    <a:lnTo>
                      <a:pt x="67" y="68"/>
                    </a:lnTo>
                    <a:lnTo>
                      <a:pt x="67" y="68"/>
                    </a:lnTo>
                    <a:lnTo>
                      <a:pt x="67" y="60"/>
                    </a:lnTo>
                    <a:lnTo>
                      <a:pt x="67" y="60"/>
                    </a:lnTo>
                    <a:lnTo>
                      <a:pt x="75" y="68"/>
                    </a:lnTo>
                    <a:lnTo>
                      <a:pt x="75" y="68"/>
                    </a:lnTo>
                    <a:lnTo>
                      <a:pt x="75" y="60"/>
                    </a:lnTo>
                    <a:lnTo>
                      <a:pt x="75" y="60"/>
                    </a:lnTo>
                    <a:lnTo>
                      <a:pt x="82" y="68"/>
                    </a:lnTo>
                    <a:lnTo>
                      <a:pt x="82" y="68"/>
                    </a:lnTo>
                    <a:lnTo>
                      <a:pt x="82" y="60"/>
                    </a:lnTo>
                    <a:lnTo>
                      <a:pt x="90" y="68"/>
                    </a:lnTo>
                    <a:lnTo>
                      <a:pt x="90" y="68"/>
                    </a:lnTo>
                    <a:lnTo>
                      <a:pt x="90" y="60"/>
                    </a:lnTo>
                    <a:lnTo>
                      <a:pt x="90" y="60"/>
                    </a:lnTo>
                    <a:lnTo>
                      <a:pt x="97" y="68"/>
                    </a:lnTo>
                    <a:lnTo>
                      <a:pt x="97" y="68"/>
                    </a:lnTo>
                    <a:lnTo>
                      <a:pt x="97" y="60"/>
                    </a:lnTo>
                    <a:lnTo>
                      <a:pt x="97" y="60"/>
                    </a:lnTo>
                    <a:lnTo>
                      <a:pt x="105" y="68"/>
                    </a:lnTo>
                    <a:lnTo>
                      <a:pt x="105" y="60"/>
                    </a:lnTo>
                    <a:lnTo>
                      <a:pt x="105" y="60"/>
                    </a:lnTo>
                    <a:lnTo>
                      <a:pt x="112" y="68"/>
                    </a:lnTo>
                    <a:lnTo>
                      <a:pt x="112" y="68"/>
                    </a:lnTo>
                    <a:lnTo>
                      <a:pt x="112" y="60"/>
                    </a:lnTo>
                    <a:lnTo>
                      <a:pt x="112" y="60"/>
                    </a:lnTo>
                    <a:lnTo>
                      <a:pt x="120" y="68"/>
                    </a:lnTo>
                    <a:lnTo>
                      <a:pt x="120" y="68"/>
                    </a:lnTo>
                    <a:lnTo>
                      <a:pt x="120" y="60"/>
                    </a:lnTo>
                    <a:lnTo>
                      <a:pt x="127" y="68"/>
                    </a:lnTo>
                    <a:lnTo>
                      <a:pt x="127" y="68"/>
                    </a:lnTo>
                    <a:lnTo>
                      <a:pt x="127" y="60"/>
                    </a:lnTo>
                    <a:lnTo>
                      <a:pt x="127" y="60"/>
                    </a:lnTo>
                    <a:lnTo>
                      <a:pt x="135" y="68"/>
                    </a:lnTo>
                    <a:lnTo>
                      <a:pt x="135" y="68"/>
                    </a:lnTo>
                    <a:lnTo>
                      <a:pt x="135" y="45"/>
                    </a:lnTo>
                    <a:lnTo>
                      <a:pt x="135" y="60"/>
                    </a:lnTo>
                    <a:lnTo>
                      <a:pt x="142" y="68"/>
                    </a:lnTo>
                    <a:lnTo>
                      <a:pt x="142" y="90"/>
                    </a:lnTo>
                    <a:lnTo>
                      <a:pt x="142" y="30"/>
                    </a:lnTo>
                    <a:lnTo>
                      <a:pt x="142" y="75"/>
                    </a:lnTo>
                    <a:lnTo>
                      <a:pt x="150" y="68"/>
                    </a:lnTo>
                    <a:lnTo>
                      <a:pt x="150" y="75"/>
                    </a:lnTo>
                    <a:lnTo>
                      <a:pt x="150" y="45"/>
                    </a:lnTo>
                    <a:lnTo>
                      <a:pt x="150" y="60"/>
                    </a:lnTo>
                    <a:lnTo>
                      <a:pt x="157" y="68"/>
                    </a:lnTo>
                    <a:lnTo>
                      <a:pt x="157" y="83"/>
                    </a:lnTo>
                    <a:lnTo>
                      <a:pt x="157" y="38"/>
                    </a:lnTo>
                    <a:lnTo>
                      <a:pt x="157" y="60"/>
                    </a:lnTo>
                    <a:lnTo>
                      <a:pt x="165" y="53"/>
                    </a:lnTo>
                    <a:lnTo>
                      <a:pt x="165" y="75"/>
                    </a:lnTo>
                    <a:lnTo>
                      <a:pt x="165" y="45"/>
                    </a:lnTo>
                    <a:lnTo>
                      <a:pt x="165" y="60"/>
                    </a:lnTo>
                    <a:lnTo>
                      <a:pt x="172" y="68"/>
                    </a:lnTo>
                    <a:lnTo>
                      <a:pt x="172" y="75"/>
                    </a:lnTo>
                    <a:lnTo>
                      <a:pt x="172" y="53"/>
                    </a:lnTo>
                    <a:lnTo>
                      <a:pt x="172" y="60"/>
                    </a:lnTo>
                    <a:lnTo>
                      <a:pt x="180" y="68"/>
                    </a:lnTo>
                    <a:lnTo>
                      <a:pt x="180" y="68"/>
                    </a:lnTo>
                    <a:lnTo>
                      <a:pt x="180" y="53"/>
                    </a:lnTo>
                    <a:lnTo>
                      <a:pt x="180" y="60"/>
                    </a:lnTo>
                    <a:lnTo>
                      <a:pt x="187" y="68"/>
                    </a:lnTo>
                    <a:lnTo>
                      <a:pt x="187" y="68"/>
                    </a:lnTo>
                    <a:lnTo>
                      <a:pt x="187" y="53"/>
                    </a:lnTo>
                    <a:lnTo>
                      <a:pt x="187" y="60"/>
                    </a:lnTo>
                    <a:lnTo>
                      <a:pt x="195" y="68"/>
                    </a:lnTo>
                    <a:lnTo>
                      <a:pt x="195" y="90"/>
                    </a:lnTo>
                    <a:lnTo>
                      <a:pt x="195" y="30"/>
                    </a:lnTo>
                    <a:lnTo>
                      <a:pt x="195" y="53"/>
                    </a:lnTo>
                    <a:lnTo>
                      <a:pt x="202" y="60"/>
                    </a:lnTo>
                    <a:lnTo>
                      <a:pt x="202" y="113"/>
                    </a:lnTo>
                    <a:lnTo>
                      <a:pt x="202" y="38"/>
                    </a:lnTo>
                    <a:lnTo>
                      <a:pt x="202" y="60"/>
                    </a:lnTo>
                    <a:lnTo>
                      <a:pt x="210" y="53"/>
                    </a:lnTo>
                    <a:lnTo>
                      <a:pt x="210" y="90"/>
                    </a:lnTo>
                    <a:lnTo>
                      <a:pt x="210" y="30"/>
                    </a:lnTo>
                    <a:lnTo>
                      <a:pt x="210" y="75"/>
                    </a:lnTo>
                    <a:lnTo>
                      <a:pt x="217" y="68"/>
                    </a:lnTo>
                    <a:lnTo>
                      <a:pt x="217" y="98"/>
                    </a:lnTo>
                    <a:lnTo>
                      <a:pt x="217" y="0"/>
                    </a:lnTo>
                    <a:lnTo>
                      <a:pt x="217" y="60"/>
                    </a:lnTo>
                    <a:lnTo>
                      <a:pt x="225" y="53"/>
                    </a:lnTo>
                    <a:lnTo>
                      <a:pt x="225" y="90"/>
                    </a:lnTo>
                    <a:lnTo>
                      <a:pt x="225" y="38"/>
                    </a:lnTo>
                    <a:lnTo>
                      <a:pt x="225" y="60"/>
                    </a:lnTo>
                    <a:lnTo>
                      <a:pt x="232" y="53"/>
                    </a:lnTo>
                    <a:lnTo>
                      <a:pt x="232" y="68"/>
                    </a:lnTo>
                    <a:lnTo>
                      <a:pt x="232" y="53"/>
                    </a:lnTo>
                    <a:lnTo>
                      <a:pt x="232" y="60"/>
                    </a:lnTo>
                    <a:lnTo>
                      <a:pt x="240" y="68"/>
                    </a:lnTo>
                    <a:lnTo>
                      <a:pt x="240" y="68"/>
                    </a:lnTo>
                    <a:lnTo>
                      <a:pt x="240" y="60"/>
                    </a:lnTo>
                    <a:lnTo>
                      <a:pt x="240" y="60"/>
                    </a:lnTo>
                    <a:lnTo>
                      <a:pt x="247" y="68"/>
                    </a:lnTo>
                    <a:lnTo>
                      <a:pt x="247" y="68"/>
                    </a:lnTo>
                    <a:lnTo>
                      <a:pt x="247"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30" name="Freeform 206"/>
              <p:cNvSpPr>
                <a:spLocks/>
              </p:cNvSpPr>
              <p:nvPr/>
            </p:nvSpPr>
            <p:spPr bwMode="auto">
              <a:xfrm>
                <a:off x="979" y="1284"/>
                <a:ext cx="172" cy="52"/>
              </a:xfrm>
              <a:custGeom>
                <a:avLst/>
                <a:gdLst>
                  <a:gd name="T0" fmla="*/ 8 w 255"/>
                  <a:gd name="T1" fmla="*/ 22 h 52"/>
                  <a:gd name="T2" fmla="*/ 8 w 255"/>
                  <a:gd name="T3" fmla="*/ 22 h 52"/>
                  <a:gd name="T4" fmla="*/ 15 w 255"/>
                  <a:gd name="T5" fmla="*/ 22 h 52"/>
                  <a:gd name="T6" fmla="*/ 23 w 255"/>
                  <a:gd name="T7" fmla="*/ 22 h 52"/>
                  <a:gd name="T8" fmla="*/ 30 w 255"/>
                  <a:gd name="T9" fmla="*/ 37 h 52"/>
                  <a:gd name="T10" fmla="*/ 38 w 255"/>
                  <a:gd name="T11" fmla="*/ 22 h 52"/>
                  <a:gd name="T12" fmla="*/ 45 w 255"/>
                  <a:gd name="T13" fmla="*/ 30 h 52"/>
                  <a:gd name="T14" fmla="*/ 45 w 255"/>
                  <a:gd name="T15" fmla="*/ 30 h 52"/>
                  <a:gd name="T16" fmla="*/ 53 w 255"/>
                  <a:gd name="T17" fmla="*/ 7 h 52"/>
                  <a:gd name="T18" fmla="*/ 60 w 255"/>
                  <a:gd name="T19" fmla="*/ 52 h 52"/>
                  <a:gd name="T20" fmla="*/ 68 w 255"/>
                  <a:gd name="T21" fmla="*/ 15 h 52"/>
                  <a:gd name="T22" fmla="*/ 68 w 255"/>
                  <a:gd name="T23" fmla="*/ 30 h 52"/>
                  <a:gd name="T24" fmla="*/ 75 w 255"/>
                  <a:gd name="T25" fmla="*/ 15 h 52"/>
                  <a:gd name="T26" fmla="*/ 83 w 255"/>
                  <a:gd name="T27" fmla="*/ 37 h 52"/>
                  <a:gd name="T28" fmla="*/ 90 w 255"/>
                  <a:gd name="T29" fmla="*/ 22 h 52"/>
                  <a:gd name="T30" fmla="*/ 90 w 255"/>
                  <a:gd name="T31" fmla="*/ 22 h 52"/>
                  <a:gd name="T32" fmla="*/ 98 w 255"/>
                  <a:gd name="T33" fmla="*/ 22 h 52"/>
                  <a:gd name="T34" fmla="*/ 105 w 255"/>
                  <a:gd name="T35" fmla="*/ 30 h 52"/>
                  <a:gd name="T36" fmla="*/ 113 w 255"/>
                  <a:gd name="T37" fmla="*/ 30 h 52"/>
                  <a:gd name="T38" fmla="*/ 120 w 255"/>
                  <a:gd name="T39" fmla="*/ 30 h 52"/>
                  <a:gd name="T40" fmla="*/ 128 w 255"/>
                  <a:gd name="T41" fmla="*/ 30 h 52"/>
                  <a:gd name="T42" fmla="*/ 128 w 255"/>
                  <a:gd name="T43" fmla="*/ 22 h 52"/>
                  <a:gd name="T44" fmla="*/ 135 w 255"/>
                  <a:gd name="T45" fmla="*/ 22 h 52"/>
                  <a:gd name="T46" fmla="*/ 143 w 255"/>
                  <a:gd name="T47" fmla="*/ 45 h 52"/>
                  <a:gd name="T48" fmla="*/ 150 w 255"/>
                  <a:gd name="T49" fmla="*/ 30 h 52"/>
                  <a:gd name="T50" fmla="*/ 150 w 255"/>
                  <a:gd name="T51" fmla="*/ 22 h 52"/>
                  <a:gd name="T52" fmla="*/ 158 w 255"/>
                  <a:gd name="T53" fmla="*/ 15 h 52"/>
                  <a:gd name="T54" fmla="*/ 165 w 255"/>
                  <a:gd name="T55" fmla="*/ 30 h 52"/>
                  <a:gd name="T56" fmla="*/ 173 w 255"/>
                  <a:gd name="T57" fmla="*/ 30 h 52"/>
                  <a:gd name="T58" fmla="*/ 180 w 255"/>
                  <a:gd name="T59" fmla="*/ 30 h 52"/>
                  <a:gd name="T60" fmla="*/ 180 w 255"/>
                  <a:gd name="T61" fmla="*/ 30 h 52"/>
                  <a:gd name="T62" fmla="*/ 188 w 255"/>
                  <a:gd name="T63" fmla="*/ 22 h 52"/>
                  <a:gd name="T64" fmla="*/ 195 w 255"/>
                  <a:gd name="T65" fmla="*/ 30 h 52"/>
                  <a:gd name="T66" fmla="*/ 203 w 255"/>
                  <a:gd name="T67" fmla="*/ 30 h 52"/>
                  <a:gd name="T68" fmla="*/ 210 w 255"/>
                  <a:gd name="T69" fmla="*/ 22 h 52"/>
                  <a:gd name="T70" fmla="*/ 218 w 255"/>
                  <a:gd name="T71" fmla="*/ 30 h 52"/>
                  <a:gd name="T72" fmla="*/ 225 w 255"/>
                  <a:gd name="T73" fmla="*/ 30 h 52"/>
                  <a:gd name="T74" fmla="*/ 225 w 255"/>
                  <a:gd name="T75" fmla="*/ 30 h 52"/>
                  <a:gd name="T76" fmla="*/ 233 w 255"/>
                  <a:gd name="T77" fmla="*/ 15 h 52"/>
                  <a:gd name="T78" fmla="*/ 240 w 255"/>
                  <a:gd name="T79" fmla="*/ 30 h 52"/>
                  <a:gd name="T80" fmla="*/ 248 w 255"/>
                  <a:gd name="T81" fmla="*/ 15 h 52"/>
                  <a:gd name="T82" fmla="*/ 255 w 255"/>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52">
                    <a:moveTo>
                      <a:pt x="0" y="22"/>
                    </a:moveTo>
                    <a:lnTo>
                      <a:pt x="0" y="30"/>
                    </a:lnTo>
                    <a:lnTo>
                      <a:pt x="8" y="22"/>
                    </a:lnTo>
                    <a:lnTo>
                      <a:pt x="8" y="30"/>
                    </a:lnTo>
                    <a:lnTo>
                      <a:pt x="8" y="22"/>
                    </a:lnTo>
                    <a:lnTo>
                      <a:pt x="8" y="22"/>
                    </a:lnTo>
                    <a:lnTo>
                      <a:pt x="15" y="30"/>
                    </a:lnTo>
                    <a:lnTo>
                      <a:pt x="15" y="22"/>
                    </a:lnTo>
                    <a:lnTo>
                      <a:pt x="15" y="22"/>
                    </a:lnTo>
                    <a:lnTo>
                      <a:pt x="23" y="30"/>
                    </a:lnTo>
                    <a:lnTo>
                      <a:pt x="23" y="30"/>
                    </a:lnTo>
                    <a:lnTo>
                      <a:pt x="23" y="22"/>
                    </a:lnTo>
                    <a:lnTo>
                      <a:pt x="23" y="22"/>
                    </a:lnTo>
                    <a:lnTo>
                      <a:pt x="30" y="30"/>
                    </a:lnTo>
                    <a:lnTo>
                      <a:pt x="30" y="37"/>
                    </a:lnTo>
                    <a:lnTo>
                      <a:pt x="30" y="15"/>
                    </a:lnTo>
                    <a:lnTo>
                      <a:pt x="30" y="30"/>
                    </a:lnTo>
                    <a:lnTo>
                      <a:pt x="38" y="22"/>
                    </a:lnTo>
                    <a:lnTo>
                      <a:pt x="38" y="30"/>
                    </a:lnTo>
                    <a:lnTo>
                      <a:pt x="38" y="22"/>
                    </a:lnTo>
                    <a:lnTo>
                      <a:pt x="45" y="30"/>
                    </a:lnTo>
                    <a:lnTo>
                      <a:pt x="45" y="30"/>
                    </a:lnTo>
                    <a:lnTo>
                      <a:pt x="45" y="22"/>
                    </a:lnTo>
                    <a:lnTo>
                      <a:pt x="45" y="30"/>
                    </a:lnTo>
                    <a:lnTo>
                      <a:pt x="53" y="22"/>
                    </a:lnTo>
                    <a:lnTo>
                      <a:pt x="53" y="45"/>
                    </a:lnTo>
                    <a:lnTo>
                      <a:pt x="53" y="7"/>
                    </a:lnTo>
                    <a:lnTo>
                      <a:pt x="53" y="37"/>
                    </a:lnTo>
                    <a:lnTo>
                      <a:pt x="60" y="30"/>
                    </a:lnTo>
                    <a:lnTo>
                      <a:pt x="60" y="52"/>
                    </a:lnTo>
                    <a:lnTo>
                      <a:pt x="60" y="7"/>
                    </a:lnTo>
                    <a:lnTo>
                      <a:pt x="60" y="22"/>
                    </a:lnTo>
                    <a:lnTo>
                      <a:pt x="68" y="15"/>
                    </a:lnTo>
                    <a:lnTo>
                      <a:pt x="68" y="37"/>
                    </a:lnTo>
                    <a:lnTo>
                      <a:pt x="68" y="0"/>
                    </a:lnTo>
                    <a:lnTo>
                      <a:pt x="68" y="30"/>
                    </a:lnTo>
                    <a:lnTo>
                      <a:pt x="75" y="22"/>
                    </a:lnTo>
                    <a:lnTo>
                      <a:pt x="75" y="45"/>
                    </a:lnTo>
                    <a:lnTo>
                      <a:pt x="75" y="15"/>
                    </a:lnTo>
                    <a:lnTo>
                      <a:pt x="75" y="22"/>
                    </a:lnTo>
                    <a:lnTo>
                      <a:pt x="83" y="30"/>
                    </a:lnTo>
                    <a:lnTo>
                      <a:pt x="83" y="37"/>
                    </a:lnTo>
                    <a:lnTo>
                      <a:pt x="83" y="15"/>
                    </a:lnTo>
                    <a:lnTo>
                      <a:pt x="83" y="30"/>
                    </a:lnTo>
                    <a:lnTo>
                      <a:pt x="90" y="22"/>
                    </a:lnTo>
                    <a:lnTo>
                      <a:pt x="90" y="37"/>
                    </a:lnTo>
                    <a:lnTo>
                      <a:pt x="90" y="15"/>
                    </a:lnTo>
                    <a:lnTo>
                      <a:pt x="90" y="22"/>
                    </a:lnTo>
                    <a:lnTo>
                      <a:pt x="98" y="30"/>
                    </a:lnTo>
                    <a:lnTo>
                      <a:pt x="98" y="30"/>
                    </a:lnTo>
                    <a:lnTo>
                      <a:pt x="98" y="22"/>
                    </a:lnTo>
                    <a:lnTo>
                      <a:pt x="98" y="30"/>
                    </a:lnTo>
                    <a:lnTo>
                      <a:pt x="105" y="22"/>
                    </a:lnTo>
                    <a:lnTo>
                      <a:pt x="105" y="30"/>
                    </a:lnTo>
                    <a:lnTo>
                      <a:pt x="105" y="22"/>
                    </a:lnTo>
                    <a:lnTo>
                      <a:pt x="105" y="22"/>
                    </a:lnTo>
                    <a:lnTo>
                      <a:pt x="113" y="30"/>
                    </a:lnTo>
                    <a:lnTo>
                      <a:pt x="113" y="22"/>
                    </a:lnTo>
                    <a:lnTo>
                      <a:pt x="113" y="22"/>
                    </a:lnTo>
                    <a:lnTo>
                      <a:pt x="120" y="30"/>
                    </a:lnTo>
                    <a:lnTo>
                      <a:pt x="120" y="22"/>
                    </a:lnTo>
                    <a:lnTo>
                      <a:pt x="120" y="22"/>
                    </a:lnTo>
                    <a:lnTo>
                      <a:pt x="128" y="30"/>
                    </a:lnTo>
                    <a:lnTo>
                      <a:pt x="128" y="30"/>
                    </a:lnTo>
                    <a:lnTo>
                      <a:pt x="128" y="22"/>
                    </a:lnTo>
                    <a:lnTo>
                      <a:pt x="128" y="22"/>
                    </a:lnTo>
                    <a:lnTo>
                      <a:pt x="135" y="30"/>
                    </a:lnTo>
                    <a:lnTo>
                      <a:pt x="135" y="30"/>
                    </a:lnTo>
                    <a:lnTo>
                      <a:pt x="135" y="22"/>
                    </a:lnTo>
                    <a:lnTo>
                      <a:pt x="135" y="22"/>
                    </a:lnTo>
                    <a:lnTo>
                      <a:pt x="143" y="30"/>
                    </a:lnTo>
                    <a:lnTo>
                      <a:pt x="143" y="45"/>
                    </a:lnTo>
                    <a:lnTo>
                      <a:pt x="143" y="15"/>
                    </a:lnTo>
                    <a:lnTo>
                      <a:pt x="143" y="22"/>
                    </a:lnTo>
                    <a:lnTo>
                      <a:pt x="150" y="30"/>
                    </a:lnTo>
                    <a:lnTo>
                      <a:pt x="150" y="37"/>
                    </a:lnTo>
                    <a:lnTo>
                      <a:pt x="150" y="15"/>
                    </a:lnTo>
                    <a:lnTo>
                      <a:pt x="150" y="22"/>
                    </a:lnTo>
                    <a:lnTo>
                      <a:pt x="158" y="30"/>
                    </a:lnTo>
                    <a:lnTo>
                      <a:pt x="158" y="37"/>
                    </a:lnTo>
                    <a:lnTo>
                      <a:pt x="158" y="15"/>
                    </a:lnTo>
                    <a:lnTo>
                      <a:pt x="158" y="22"/>
                    </a:lnTo>
                    <a:lnTo>
                      <a:pt x="165" y="30"/>
                    </a:lnTo>
                    <a:lnTo>
                      <a:pt x="165" y="30"/>
                    </a:lnTo>
                    <a:lnTo>
                      <a:pt x="165" y="22"/>
                    </a:lnTo>
                    <a:lnTo>
                      <a:pt x="165" y="22"/>
                    </a:lnTo>
                    <a:lnTo>
                      <a:pt x="173" y="30"/>
                    </a:lnTo>
                    <a:lnTo>
                      <a:pt x="173" y="30"/>
                    </a:lnTo>
                    <a:lnTo>
                      <a:pt x="173" y="22"/>
                    </a:lnTo>
                    <a:lnTo>
                      <a:pt x="180" y="30"/>
                    </a:lnTo>
                    <a:lnTo>
                      <a:pt x="180" y="37"/>
                    </a:lnTo>
                    <a:lnTo>
                      <a:pt x="180" y="15"/>
                    </a:lnTo>
                    <a:lnTo>
                      <a:pt x="180" y="30"/>
                    </a:lnTo>
                    <a:lnTo>
                      <a:pt x="188" y="22"/>
                    </a:lnTo>
                    <a:lnTo>
                      <a:pt x="188" y="30"/>
                    </a:lnTo>
                    <a:lnTo>
                      <a:pt x="188" y="22"/>
                    </a:lnTo>
                    <a:lnTo>
                      <a:pt x="188" y="30"/>
                    </a:lnTo>
                    <a:lnTo>
                      <a:pt x="195" y="22"/>
                    </a:lnTo>
                    <a:lnTo>
                      <a:pt x="195" y="30"/>
                    </a:lnTo>
                    <a:lnTo>
                      <a:pt x="195" y="22"/>
                    </a:lnTo>
                    <a:lnTo>
                      <a:pt x="195" y="22"/>
                    </a:lnTo>
                    <a:lnTo>
                      <a:pt x="203" y="30"/>
                    </a:lnTo>
                    <a:lnTo>
                      <a:pt x="203" y="22"/>
                    </a:lnTo>
                    <a:lnTo>
                      <a:pt x="203" y="30"/>
                    </a:lnTo>
                    <a:lnTo>
                      <a:pt x="210" y="22"/>
                    </a:lnTo>
                    <a:lnTo>
                      <a:pt x="210" y="30"/>
                    </a:lnTo>
                    <a:lnTo>
                      <a:pt x="210" y="22"/>
                    </a:lnTo>
                    <a:lnTo>
                      <a:pt x="218" y="30"/>
                    </a:lnTo>
                    <a:lnTo>
                      <a:pt x="218" y="30"/>
                    </a:lnTo>
                    <a:lnTo>
                      <a:pt x="218" y="22"/>
                    </a:lnTo>
                    <a:lnTo>
                      <a:pt x="225" y="30"/>
                    </a:lnTo>
                    <a:lnTo>
                      <a:pt x="225" y="30"/>
                    </a:lnTo>
                    <a:lnTo>
                      <a:pt x="225" y="22"/>
                    </a:lnTo>
                    <a:lnTo>
                      <a:pt x="225" y="30"/>
                    </a:lnTo>
                    <a:lnTo>
                      <a:pt x="233" y="22"/>
                    </a:lnTo>
                    <a:lnTo>
                      <a:pt x="233" y="37"/>
                    </a:lnTo>
                    <a:lnTo>
                      <a:pt x="233" y="15"/>
                    </a:lnTo>
                    <a:lnTo>
                      <a:pt x="233" y="15"/>
                    </a:lnTo>
                    <a:lnTo>
                      <a:pt x="240" y="22"/>
                    </a:lnTo>
                    <a:lnTo>
                      <a:pt x="240" y="30"/>
                    </a:lnTo>
                    <a:lnTo>
                      <a:pt x="240" y="15"/>
                    </a:lnTo>
                    <a:lnTo>
                      <a:pt x="240" y="22"/>
                    </a:lnTo>
                    <a:lnTo>
                      <a:pt x="248" y="15"/>
                    </a:lnTo>
                    <a:lnTo>
                      <a:pt x="248" y="30"/>
                    </a:lnTo>
                    <a:lnTo>
                      <a:pt x="248" y="22"/>
                    </a:lnTo>
                    <a:lnTo>
                      <a:pt x="255" y="30"/>
                    </a:lnTo>
                    <a:lnTo>
                      <a:pt x="255" y="30"/>
                    </a:lnTo>
                    <a:lnTo>
                      <a:pt x="25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31" name="Freeform 207"/>
              <p:cNvSpPr>
                <a:spLocks/>
              </p:cNvSpPr>
              <p:nvPr/>
            </p:nvSpPr>
            <p:spPr bwMode="auto">
              <a:xfrm>
                <a:off x="1151" y="1269"/>
                <a:ext cx="161" cy="67"/>
              </a:xfrm>
              <a:custGeom>
                <a:avLst/>
                <a:gdLst>
                  <a:gd name="T0" fmla="*/ 8 w 240"/>
                  <a:gd name="T1" fmla="*/ 45 h 67"/>
                  <a:gd name="T2" fmla="*/ 8 w 240"/>
                  <a:gd name="T3" fmla="*/ 37 h 67"/>
                  <a:gd name="T4" fmla="*/ 15 w 240"/>
                  <a:gd name="T5" fmla="*/ 37 h 67"/>
                  <a:gd name="T6" fmla="*/ 23 w 240"/>
                  <a:gd name="T7" fmla="*/ 45 h 67"/>
                  <a:gd name="T8" fmla="*/ 30 w 240"/>
                  <a:gd name="T9" fmla="*/ 45 h 67"/>
                  <a:gd name="T10" fmla="*/ 30 w 240"/>
                  <a:gd name="T11" fmla="*/ 37 h 67"/>
                  <a:gd name="T12" fmla="*/ 38 w 240"/>
                  <a:gd name="T13" fmla="*/ 37 h 67"/>
                  <a:gd name="T14" fmla="*/ 45 w 240"/>
                  <a:gd name="T15" fmla="*/ 45 h 67"/>
                  <a:gd name="T16" fmla="*/ 53 w 240"/>
                  <a:gd name="T17" fmla="*/ 45 h 67"/>
                  <a:gd name="T18" fmla="*/ 53 w 240"/>
                  <a:gd name="T19" fmla="*/ 37 h 67"/>
                  <a:gd name="T20" fmla="*/ 60 w 240"/>
                  <a:gd name="T21" fmla="*/ 37 h 67"/>
                  <a:gd name="T22" fmla="*/ 68 w 240"/>
                  <a:gd name="T23" fmla="*/ 37 h 67"/>
                  <a:gd name="T24" fmla="*/ 75 w 240"/>
                  <a:gd name="T25" fmla="*/ 52 h 67"/>
                  <a:gd name="T26" fmla="*/ 83 w 240"/>
                  <a:gd name="T27" fmla="*/ 52 h 67"/>
                  <a:gd name="T28" fmla="*/ 83 w 240"/>
                  <a:gd name="T29" fmla="*/ 45 h 67"/>
                  <a:gd name="T30" fmla="*/ 90 w 240"/>
                  <a:gd name="T31" fmla="*/ 30 h 67"/>
                  <a:gd name="T32" fmla="*/ 98 w 240"/>
                  <a:gd name="T33" fmla="*/ 45 h 67"/>
                  <a:gd name="T34" fmla="*/ 105 w 240"/>
                  <a:gd name="T35" fmla="*/ 37 h 67"/>
                  <a:gd name="T36" fmla="*/ 105 w 240"/>
                  <a:gd name="T37" fmla="*/ 45 h 67"/>
                  <a:gd name="T38" fmla="*/ 113 w 240"/>
                  <a:gd name="T39" fmla="*/ 37 h 67"/>
                  <a:gd name="T40" fmla="*/ 120 w 240"/>
                  <a:gd name="T41" fmla="*/ 45 h 67"/>
                  <a:gd name="T42" fmla="*/ 128 w 240"/>
                  <a:gd name="T43" fmla="*/ 45 h 67"/>
                  <a:gd name="T44" fmla="*/ 128 w 240"/>
                  <a:gd name="T45" fmla="*/ 37 h 67"/>
                  <a:gd name="T46" fmla="*/ 135 w 240"/>
                  <a:gd name="T47" fmla="*/ 7 h 67"/>
                  <a:gd name="T48" fmla="*/ 143 w 240"/>
                  <a:gd name="T49" fmla="*/ 67 h 67"/>
                  <a:gd name="T50" fmla="*/ 150 w 240"/>
                  <a:gd name="T51" fmla="*/ 37 h 67"/>
                  <a:gd name="T52" fmla="*/ 150 w 240"/>
                  <a:gd name="T53" fmla="*/ 37 h 67"/>
                  <a:gd name="T54" fmla="*/ 158 w 240"/>
                  <a:gd name="T55" fmla="*/ 22 h 67"/>
                  <a:gd name="T56" fmla="*/ 165 w 240"/>
                  <a:gd name="T57" fmla="*/ 45 h 67"/>
                  <a:gd name="T58" fmla="*/ 173 w 240"/>
                  <a:gd name="T59" fmla="*/ 37 h 67"/>
                  <a:gd name="T60" fmla="*/ 173 w 240"/>
                  <a:gd name="T61" fmla="*/ 37 h 67"/>
                  <a:gd name="T62" fmla="*/ 180 w 240"/>
                  <a:gd name="T63" fmla="*/ 0 h 67"/>
                  <a:gd name="T64" fmla="*/ 188 w 240"/>
                  <a:gd name="T65" fmla="*/ 60 h 67"/>
                  <a:gd name="T66" fmla="*/ 195 w 240"/>
                  <a:gd name="T67" fmla="*/ 52 h 67"/>
                  <a:gd name="T68" fmla="*/ 195 w 240"/>
                  <a:gd name="T69" fmla="*/ 45 h 67"/>
                  <a:gd name="T70" fmla="*/ 203 w 240"/>
                  <a:gd name="T71" fmla="*/ 15 h 67"/>
                  <a:gd name="T72" fmla="*/ 210 w 240"/>
                  <a:gd name="T73" fmla="*/ 60 h 67"/>
                  <a:gd name="T74" fmla="*/ 218 w 240"/>
                  <a:gd name="T75" fmla="*/ 45 h 67"/>
                  <a:gd name="T76" fmla="*/ 218 w 240"/>
                  <a:gd name="T77" fmla="*/ 30 h 67"/>
                  <a:gd name="T78" fmla="*/ 225 w 240"/>
                  <a:gd name="T79" fmla="*/ 22 h 67"/>
                  <a:gd name="T80" fmla="*/ 233 w 240"/>
                  <a:gd name="T81" fmla="*/ 60 h 67"/>
                  <a:gd name="T82" fmla="*/ 240 w 240"/>
                  <a:gd name="T83" fmla="*/ 4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7"/>
                    </a:moveTo>
                    <a:lnTo>
                      <a:pt x="0" y="37"/>
                    </a:lnTo>
                    <a:lnTo>
                      <a:pt x="8" y="45"/>
                    </a:lnTo>
                    <a:lnTo>
                      <a:pt x="8" y="45"/>
                    </a:lnTo>
                    <a:lnTo>
                      <a:pt x="8" y="37"/>
                    </a:lnTo>
                    <a:lnTo>
                      <a:pt x="8" y="37"/>
                    </a:lnTo>
                    <a:lnTo>
                      <a:pt x="15" y="45"/>
                    </a:lnTo>
                    <a:lnTo>
                      <a:pt x="15" y="45"/>
                    </a:lnTo>
                    <a:lnTo>
                      <a:pt x="15" y="37"/>
                    </a:lnTo>
                    <a:lnTo>
                      <a:pt x="15" y="45"/>
                    </a:lnTo>
                    <a:lnTo>
                      <a:pt x="23" y="37"/>
                    </a:lnTo>
                    <a:lnTo>
                      <a:pt x="23" y="45"/>
                    </a:lnTo>
                    <a:lnTo>
                      <a:pt x="23" y="37"/>
                    </a:lnTo>
                    <a:lnTo>
                      <a:pt x="23" y="37"/>
                    </a:lnTo>
                    <a:lnTo>
                      <a:pt x="30" y="45"/>
                    </a:lnTo>
                    <a:lnTo>
                      <a:pt x="30" y="45"/>
                    </a:lnTo>
                    <a:lnTo>
                      <a:pt x="30" y="37"/>
                    </a:lnTo>
                    <a:lnTo>
                      <a:pt x="30" y="37"/>
                    </a:lnTo>
                    <a:lnTo>
                      <a:pt x="38" y="45"/>
                    </a:lnTo>
                    <a:lnTo>
                      <a:pt x="38" y="45"/>
                    </a:lnTo>
                    <a:lnTo>
                      <a:pt x="38" y="37"/>
                    </a:lnTo>
                    <a:lnTo>
                      <a:pt x="38" y="45"/>
                    </a:lnTo>
                    <a:lnTo>
                      <a:pt x="45" y="37"/>
                    </a:lnTo>
                    <a:lnTo>
                      <a:pt x="45" y="45"/>
                    </a:lnTo>
                    <a:lnTo>
                      <a:pt x="45" y="37"/>
                    </a:lnTo>
                    <a:lnTo>
                      <a:pt x="45" y="37"/>
                    </a:lnTo>
                    <a:lnTo>
                      <a:pt x="53" y="45"/>
                    </a:lnTo>
                    <a:lnTo>
                      <a:pt x="53" y="45"/>
                    </a:lnTo>
                    <a:lnTo>
                      <a:pt x="53" y="22"/>
                    </a:lnTo>
                    <a:lnTo>
                      <a:pt x="53" y="37"/>
                    </a:lnTo>
                    <a:lnTo>
                      <a:pt x="60" y="45"/>
                    </a:lnTo>
                    <a:lnTo>
                      <a:pt x="60" y="30"/>
                    </a:lnTo>
                    <a:lnTo>
                      <a:pt x="60" y="37"/>
                    </a:lnTo>
                    <a:lnTo>
                      <a:pt x="68" y="45"/>
                    </a:lnTo>
                    <a:lnTo>
                      <a:pt x="68" y="45"/>
                    </a:lnTo>
                    <a:lnTo>
                      <a:pt x="68" y="37"/>
                    </a:lnTo>
                    <a:lnTo>
                      <a:pt x="68" y="37"/>
                    </a:lnTo>
                    <a:lnTo>
                      <a:pt x="75" y="45"/>
                    </a:lnTo>
                    <a:lnTo>
                      <a:pt x="75" y="52"/>
                    </a:lnTo>
                    <a:lnTo>
                      <a:pt x="75" y="30"/>
                    </a:lnTo>
                    <a:lnTo>
                      <a:pt x="75" y="45"/>
                    </a:lnTo>
                    <a:lnTo>
                      <a:pt x="83" y="52"/>
                    </a:lnTo>
                    <a:lnTo>
                      <a:pt x="83" y="60"/>
                    </a:lnTo>
                    <a:lnTo>
                      <a:pt x="83" y="15"/>
                    </a:lnTo>
                    <a:lnTo>
                      <a:pt x="83" y="45"/>
                    </a:lnTo>
                    <a:lnTo>
                      <a:pt x="90" y="37"/>
                    </a:lnTo>
                    <a:lnTo>
                      <a:pt x="90" y="52"/>
                    </a:lnTo>
                    <a:lnTo>
                      <a:pt x="90" y="30"/>
                    </a:lnTo>
                    <a:lnTo>
                      <a:pt x="90" y="37"/>
                    </a:lnTo>
                    <a:lnTo>
                      <a:pt x="98" y="45"/>
                    </a:lnTo>
                    <a:lnTo>
                      <a:pt x="98" y="45"/>
                    </a:lnTo>
                    <a:lnTo>
                      <a:pt x="98" y="37"/>
                    </a:lnTo>
                    <a:lnTo>
                      <a:pt x="98" y="45"/>
                    </a:lnTo>
                    <a:lnTo>
                      <a:pt x="105" y="37"/>
                    </a:lnTo>
                    <a:lnTo>
                      <a:pt x="105" y="45"/>
                    </a:lnTo>
                    <a:lnTo>
                      <a:pt x="105" y="30"/>
                    </a:lnTo>
                    <a:lnTo>
                      <a:pt x="105" y="45"/>
                    </a:lnTo>
                    <a:lnTo>
                      <a:pt x="113" y="37"/>
                    </a:lnTo>
                    <a:lnTo>
                      <a:pt x="113" y="45"/>
                    </a:lnTo>
                    <a:lnTo>
                      <a:pt x="113" y="37"/>
                    </a:lnTo>
                    <a:lnTo>
                      <a:pt x="113" y="37"/>
                    </a:lnTo>
                    <a:lnTo>
                      <a:pt x="120" y="45"/>
                    </a:lnTo>
                    <a:lnTo>
                      <a:pt x="120" y="45"/>
                    </a:lnTo>
                    <a:lnTo>
                      <a:pt x="120" y="37"/>
                    </a:lnTo>
                    <a:lnTo>
                      <a:pt x="120" y="37"/>
                    </a:lnTo>
                    <a:lnTo>
                      <a:pt x="128" y="45"/>
                    </a:lnTo>
                    <a:lnTo>
                      <a:pt x="128" y="45"/>
                    </a:lnTo>
                    <a:lnTo>
                      <a:pt x="128" y="37"/>
                    </a:lnTo>
                    <a:lnTo>
                      <a:pt x="128" y="37"/>
                    </a:lnTo>
                    <a:lnTo>
                      <a:pt x="135" y="45"/>
                    </a:lnTo>
                    <a:lnTo>
                      <a:pt x="135" y="67"/>
                    </a:lnTo>
                    <a:lnTo>
                      <a:pt x="135" y="7"/>
                    </a:lnTo>
                    <a:lnTo>
                      <a:pt x="135" y="30"/>
                    </a:lnTo>
                    <a:lnTo>
                      <a:pt x="143" y="22"/>
                    </a:lnTo>
                    <a:lnTo>
                      <a:pt x="143" y="67"/>
                    </a:lnTo>
                    <a:lnTo>
                      <a:pt x="143" y="7"/>
                    </a:lnTo>
                    <a:lnTo>
                      <a:pt x="143" y="30"/>
                    </a:lnTo>
                    <a:lnTo>
                      <a:pt x="150" y="37"/>
                    </a:lnTo>
                    <a:lnTo>
                      <a:pt x="150" y="60"/>
                    </a:lnTo>
                    <a:lnTo>
                      <a:pt x="150" y="15"/>
                    </a:lnTo>
                    <a:lnTo>
                      <a:pt x="150" y="37"/>
                    </a:lnTo>
                    <a:lnTo>
                      <a:pt x="158" y="30"/>
                    </a:lnTo>
                    <a:lnTo>
                      <a:pt x="158" y="52"/>
                    </a:lnTo>
                    <a:lnTo>
                      <a:pt x="158" y="22"/>
                    </a:lnTo>
                    <a:lnTo>
                      <a:pt x="158" y="45"/>
                    </a:lnTo>
                    <a:lnTo>
                      <a:pt x="165" y="37"/>
                    </a:lnTo>
                    <a:lnTo>
                      <a:pt x="165" y="45"/>
                    </a:lnTo>
                    <a:lnTo>
                      <a:pt x="165" y="37"/>
                    </a:lnTo>
                    <a:lnTo>
                      <a:pt x="165" y="45"/>
                    </a:lnTo>
                    <a:lnTo>
                      <a:pt x="173" y="37"/>
                    </a:lnTo>
                    <a:lnTo>
                      <a:pt x="173" y="60"/>
                    </a:lnTo>
                    <a:lnTo>
                      <a:pt x="173" y="7"/>
                    </a:lnTo>
                    <a:lnTo>
                      <a:pt x="173" y="37"/>
                    </a:lnTo>
                    <a:lnTo>
                      <a:pt x="180" y="45"/>
                    </a:lnTo>
                    <a:lnTo>
                      <a:pt x="180" y="67"/>
                    </a:lnTo>
                    <a:lnTo>
                      <a:pt x="180" y="0"/>
                    </a:lnTo>
                    <a:lnTo>
                      <a:pt x="180" y="52"/>
                    </a:lnTo>
                    <a:lnTo>
                      <a:pt x="188" y="45"/>
                    </a:lnTo>
                    <a:lnTo>
                      <a:pt x="188" y="60"/>
                    </a:lnTo>
                    <a:lnTo>
                      <a:pt x="188" y="15"/>
                    </a:lnTo>
                    <a:lnTo>
                      <a:pt x="188" y="45"/>
                    </a:lnTo>
                    <a:lnTo>
                      <a:pt x="195" y="52"/>
                    </a:lnTo>
                    <a:lnTo>
                      <a:pt x="195" y="60"/>
                    </a:lnTo>
                    <a:lnTo>
                      <a:pt x="195" y="15"/>
                    </a:lnTo>
                    <a:lnTo>
                      <a:pt x="195" y="45"/>
                    </a:lnTo>
                    <a:lnTo>
                      <a:pt x="203" y="37"/>
                    </a:lnTo>
                    <a:lnTo>
                      <a:pt x="203" y="60"/>
                    </a:lnTo>
                    <a:lnTo>
                      <a:pt x="203" y="15"/>
                    </a:lnTo>
                    <a:lnTo>
                      <a:pt x="203" y="45"/>
                    </a:lnTo>
                    <a:lnTo>
                      <a:pt x="210" y="37"/>
                    </a:lnTo>
                    <a:lnTo>
                      <a:pt x="210" y="60"/>
                    </a:lnTo>
                    <a:lnTo>
                      <a:pt x="210" y="22"/>
                    </a:lnTo>
                    <a:lnTo>
                      <a:pt x="210" y="37"/>
                    </a:lnTo>
                    <a:lnTo>
                      <a:pt x="218" y="45"/>
                    </a:lnTo>
                    <a:lnTo>
                      <a:pt x="218" y="67"/>
                    </a:lnTo>
                    <a:lnTo>
                      <a:pt x="218" y="22"/>
                    </a:lnTo>
                    <a:lnTo>
                      <a:pt x="218" y="30"/>
                    </a:lnTo>
                    <a:lnTo>
                      <a:pt x="225" y="37"/>
                    </a:lnTo>
                    <a:lnTo>
                      <a:pt x="225" y="60"/>
                    </a:lnTo>
                    <a:lnTo>
                      <a:pt x="225" y="22"/>
                    </a:lnTo>
                    <a:lnTo>
                      <a:pt x="225" y="45"/>
                    </a:lnTo>
                    <a:lnTo>
                      <a:pt x="233" y="37"/>
                    </a:lnTo>
                    <a:lnTo>
                      <a:pt x="233" y="60"/>
                    </a:lnTo>
                    <a:lnTo>
                      <a:pt x="233" y="15"/>
                    </a:lnTo>
                    <a:lnTo>
                      <a:pt x="233" y="52"/>
                    </a:lnTo>
                    <a:lnTo>
                      <a:pt x="240" y="45"/>
                    </a:lnTo>
                    <a:lnTo>
                      <a:pt x="240" y="5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32" name="Freeform 208"/>
              <p:cNvSpPr>
                <a:spLocks/>
              </p:cNvSpPr>
              <p:nvPr/>
            </p:nvSpPr>
            <p:spPr bwMode="auto">
              <a:xfrm>
                <a:off x="1312" y="1284"/>
                <a:ext cx="166" cy="60"/>
              </a:xfrm>
              <a:custGeom>
                <a:avLst/>
                <a:gdLst>
                  <a:gd name="T0" fmla="*/ 8 w 248"/>
                  <a:gd name="T1" fmla="*/ 15 h 60"/>
                  <a:gd name="T2" fmla="*/ 8 w 248"/>
                  <a:gd name="T3" fmla="*/ 22 h 60"/>
                  <a:gd name="T4" fmla="*/ 15 w 248"/>
                  <a:gd name="T5" fmla="*/ 0 h 60"/>
                  <a:gd name="T6" fmla="*/ 23 w 248"/>
                  <a:gd name="T7" fmla="*/ 60 h 60"/>
                  <a:gd name="T8" fmla="*/ 30 w 248"/>
                  <a:gd name="T9" fmla="*/ 30 h 60"/>
                  <a:gd name="T10" fmla="*/ 30 w 248"/>
                  <a:gd name="T11" fmla="*/ 37 h 60"/>
                  <a:gd name="T12" fmla="*/ 38 w 248"/>
                  <a:gd name="T13" fmla="*/ 22 h 60"/>
                  <a:gd name="T14" fmla="*/ 45 w 248"/>
                  <a:gd name="T15" fmla="*/ 7 h 60"/>
                  <a:gd name="T16" fmla="*/ 53 w 248"/>
                  <a:gd name="T17" fmla="*/ 45 h 60"/>
                  <a:gd name="T18" fmla="*/ 60 w 248"/>
                  <a:gd name="T19" fmla="*/ 30 h 60"/>
                  <a:gd name="T20" fmla="*/ 60 w 248"/>
                  <a:gd name="T21" fmla="*/ 22 h 60"/>
                  <a:gd name="T22" fmla="*/ 68 w 248"/>
                  <a:gd name="T23" fmla="*/ 15 h 60"/>
                  <a:gd name="T24" fmla="*/ 75 w 248"/>
                  <a:gd name="T25" fmla="*/ 37 h 60"/>
                  <a:gd name="T26" fmla="*/ 83 w 248"/>
                  <a:gd name="T27" fmla="*/ 30 h 60"/>
                  <a:gd name="T28" fmla="*/ 83 w 248"/>
                  <a:gd name="T29" fmla="*/ 22 h 60"/>
                  <a:gd name="T30" fmla="*/ 90 w 248"/>
                  <a:gd name="T31" fmla="*/ 22 h 60"/>
                  <a:gd name="T32" fmla="*/ 98 w 248"/>
                  <a:gd name="T33" fmla="*/ 30 h 60"/>
                  <a:gd name="T34" fmla="*/ 105 w 248"/>
                  <a:gd name="T35" fmla="*/ 22 h 60"/>
                  <a:gd name="T36" fmla="*/ 105 w 248"/>
                  <a:gd name="T37" fmla="*/ 22 h 60"/>
                  <a:gd name="T38" fmla="*/ 113 w 248"/>
                  <a:gd name="T39" fmla="*/ 15 h 60"/>
                  <a:gd name="T40" fmla="*/ 120 w 248"/>
                  <a:gd name="T41" fmla="*/ 30 h 60"/>
                  <a:gd name="T42" fmla="*/ 128 w 248"/>
                  <a:gd name="T43" fmla="*/ 22 h 60"/>
                  <a:gd name="T44" fmla="*/ 128 w 248"/>
                  <a:gd name="T45" fmla="*/ 22 h 60"/>
                  <a:gd name="T46" fmla="*/ 135 w 248"/>
                  <a:gd name="T47" fmla="*/ 15 h 60"/>
                  <a:gd name="T48" fmla="*/ 143 w 248"/>
                  <a:gd name="T49" fmla="*/ 52 h 60"/>
                  <a:gd name="T50" fmla="*/ 150 w 248"/>
                  <a:gd name="T51" fmla="*/ 22 h 60"/>
                  <a:gd name="T52" fmla="*/ 150 w 248"/>
                  <a:gd name="T53" fmla="*/ 22 h 60"/>
                  <a:gd name="T54" fmla="*/ 158 w 248"/>
                  <a:gd name="T55" fmla="*/ 22 h 60"/>
                  <a:gd name="T56" fmla="*/ 165 w 248"/>
                  <a:gd name="T57" fmla="*/ 30 h 60"/>
                  <a:gd name="T58" fmla="*/ 173 w 248"/>
                  <a:gd name="T59" fmla="*/ 15 h 60"/>
                  <a:gd name="T60" fmla="*/ 180 w 248"/>
                  <a:gd name="T61" fmla="*/ 30 h 60"/>
                  <a:gd name="T62" fmla="*/ 188 w 248"/>
                  <a:gd name="T63" fmla="*/ 30 h 60"/>
                  <a:gd name="T64" fmla="*/ 188 w 248"/>
                  <a:gd name="T65" fmla="*/ 22 h 60"/>
                  <a:gd name="T66" fmla="*/ 195 w 248"/>
                  <a:gd name="T67" fmla="*/ 37 h 60"/>
                  <a:gd name="T68" fmla="*/ 203 w 248"/>
                  <a:gd name="T69" fmla="*/ 15 h 60"/>
                  <a:gd name="T70" fmla="*/ 210 w 248"/>
                  <a:gd name="T71" fmla="*/ 30 h 60"/>
                  <a:gd name="T72" fmla="*/ 218 w 248"/>
                  <a:gd name="T73" fmla="*/ 30 h 60"/>
                  <a:gd name="T74" fmla="*/ 218 w 248"/>
                  <a:gd name="T75" fmla="*/ 22 h 60"/>
                  <a:gd name="T76" fmla="*/ 225 w 248"/>
                  <a:gd name="T77" fmla="*/ 15 h 60"/>
                  <a:gd name="T78" fmla="*/ 233 w 248"/>
                  <a:gd name="T79" fmla="*/ 30 h 60"/>
                  <a:gd name="T80" fmla="*/ 240 w 248"/>
                  <a:gd name="T81" fmla="*/ 30 h 60"/>
                  <a:gd name="T82" fmla="*/ 240 w 248"/>
                  <a:gd name="T83"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15"/>
                    </a:moveTo>
                    <a:lnTo>
                      <a:pt x="0" y="22"/>
                    </a:lnTo>
                    <a:lnTo>
                      <a:pt x="8" y="15"/>
                    </a:lnTo>
                    <a:lnTo>
                      <a:pt x="8" y="45"/>
                    </a:lnTo>
                    <a:lnTo>
                      <a:pt x="8" y="0"/>
                    </a:lnTo>
                    <a:lnTo>
                      <a:pt x="8" y="22"/>
                    </a:lnTo>
                    <a:lnTo>
                      <a:pt x="15" y="30"/>
                    </a:lnTo>
                    <a:lnTo>
                      <a:pt x="15" y="45"/>
                    </a:lnTo>
                    <a:lnTo>
                      <a:pt x="15" y="0"/>
                    </a:lnTo>
                    <a:lnTo>
                      <a:pt x="15" y="30"/>
                    </a:lnTo>
                    <a:lnTo>
                      <a:pt x="23" y="22"/>
                    </a:lnTo>
                    <a:lnTo>
                      <a:pt x="23" y="60"/>
                    </a:lnTo>
                    <a:lnTo>
                      <a:pt x="23" y="0"/>
                    </a:lnTo>
                    <a:lnTo>
                      <a:pt x="23" y="37"/>
                    </a:lnTo>
                    <a:lnTo>
                      <a:pt x="30" y="30"/>
                    </a:lnTo>
                    <a:lnTo>
                      <a:pt x="30" y="45"/>
                    </a:lnTo>
                    <a:lnTo>
                      <a:pt x="30" y="7"/>
                    </a:lnTo>
                    <a:lnTo>
                      <a:pt x="30" y="37"/>
                    </a:lnTo>
                    <a:lnTo>
                      <a:pt x="38" y="30"/>
                    </a:lnTo>
                    <a:lnTo>
                      <a:pt x="38" y="7"/>
                    </a:lnTo>
                    <a:lnTo>
                      <a:pt x="38" y="22"/>
                    </a:lnTo>
                    <a:lnTo>
                      <a:pt x="45" y="30"/>
                    </a:lnTo>
                    <a:lnTo>
                      <a:pt x="45" y="37"/>
                    </a:lnTo>
                    <a:lnTo>
                      <a:pt x="45" y="7"/>
                    </a:lnTo>
                    <a:lnTo>
                      <a:pt x="45" y="22"/>
                    </a:lnTo>
                    <a:lnTo>
                      <a:pt x="53" y="15"/>
                    </a:lnTo>
                    <a:lnTo>
                      <a:pt x="53" y="45"/>
                    </a:lnTo>
                    <a:lnTo>
                      <a:pt x="53" y="15"/>
                    </a:lnTo>
                    <a:lnTo>
                      <a:pt x="53" y="22"/>
                    </a:lnTo>
                    <a:lnTo>
                      <a:pt x="60" y="30"/>
                    </a:lnTo>
                    <a:lnTo>
                      <a:pt x="60" y="37"/>
                    </a:lnTo>
                    <a:lnTo>
                      <a:pt x="60" y="7"/>
                    </a:lnTo>
                    <a:lnTo>
                      <a:pt x="60" y="22"/>
                    </a:lnTo>
                    <a:lnTo>
                      <a:pt x="68" y="30"/>
                    </a:lnTo>
                    <a:lnTo>
                      <a:pt x="68" y="37"/>
                    </a:lnTo>
                    <a:lnTo>
                      <a:pt x="68" y="15"/>
                    </a:lnTo>
                    <a:lnTo>
                      <a:pt x="68" y="22"/>
                    </a:lnTo>
                    <a:lnTo>
                      <a:pt x="75" y="30"/>
                    </a:lnTo>
                    <a:lnTo>
                      <a:pt x="75" y="37"/>
                    </a:lnTo>
                    <a:lnTo>
                      <a:pt x="75" y="15"/>
                    </a:lnTo>
                    <a:lnTo>
                      <a:pt x="75" y="22"/>
                    </a:lnTo>
                    <a:lnTo>
                      <a:pt x="83" y="30"/>
                    </a:lnTo>
                    <a:lnTo>
                      <a:pt x="83" y="30"/>
                    </a:lnTo>
                    <a:lnTo>
                      <a:pt x="83" y="15"/>
                    </a:lnTo>
                    <a:lnTo>
                      <a:pt x="83" y="22"/>
                    </a:lnTo>
                    <a:lnTo>
                      <a:pt x="90" y="30"/>
                    </a:lnTo>
                    <a:lnTo>
                      <a:pt x="90" y="30"/>
                    </a:lnTo>
                    <a:lnTo>
                      <a:pt x="90" y="22"/>
                    </a:lnTo>
                    <a:lnTo>
                      <a:pt x="90" y="22"/>
                    </a:lnTo>
                    <a:lnTo>
                      <a:pt x="98" y="30"/>
                    </a:lnTo>
                    <a:lnTo>
                      <a:pt x="98" y="30"/>
                    </a:lnTo>
                    <a:lnTo>
                      <a:pt x="98" y="22"/>
                    </a:lnTo>
                    <a:lnTo>
                      <a:pt x="98" y="30"/>
                    </a:lnTo>
                    <a:lnTo>
                      <a:pt x="105" y="22"/>
                    </a:lnTo>
                    <a:lnTo>
                      <a:pt x="105" y="30"/>
                    </a:lnTo>
                    <a:lnTo>
                      <a:pt x="105" y="22"/>
                    </a:lnTo>
                    <a:lnTo>
                      <a:pt x="105" y="22"/>
                    </a:lnTo>
                    <a:lnTo>
                      <a:pt x="113" y="30"/>
                    </a:lnTo>
                    <a:lnTo>
                      <a:pt x="113" y="45"/>
                    </a:lnTo>
                    <a:lnTo>
                      <a:pt x="113" y="15"/>
                    </a:lnTo>
                    <a:lnTo>
                      <a:pt x="113" y="22"/>
                    </a:lnTo>
                    <a:lnTo>
                      <a:pt x="120" y="30"/>
                    </a:lnTo>
                    <a:lnTo>
                      <a:pt x="120" y="30"/>
                    </a:lnTo>
                    <a:lnTo>
                      <a:pt x="120" y="15"/>
                    </a:lnTo>
                    <a:lnTo>
                      <a:pt x="120" y="30"/>
                    </a:lnTo>
                    <a:lnTo>
                      <a:pt x="128" y="22"/>
                    </a:lnTo>
                    <a:lnTo>
                      <a:pt x="128" y="30"/>
                    </a:lnTo>
                    <a:lnTo>
                      <a:pt x="128" y="15"/>
                    </a:lnTo>
                    <a:lnTo>
                      <a:pt x="128" y="22"/>
                    </a:lnTo>
                    <a:lnTo>
                      <a:pt x="135" y="30"/>
                    </a:lnTo>
                    <a:lnTo>
                      <a:pt x="135" y="37"/>
                    </a:lnTo>
                    <a:lnTo>
                      <a:pt x="135" y="15"/>
                    </a:lnTo>
                    <a:lnTo>
                      <a:pt x="135" y="22"/>
                    </a:lnTo>
                    <a:lnTo>
                      <a:pt x="143" y="30"/>
                    </a:lnTo>
                    <a:lnTo>
                      <a:pt x="143" y="52"/>
                    </a:lnTo>
                    <a:lnTo>
                      <a:pt x="143" y="15"/>
                    </a:lnTo>
                    <a:lnTo>
                      <a:pt x="143" y="30"/>
                    </a:lnTo>
                    <a:lnTo>
                      <a:pt x="150" y="22"/>
                    </a:lnTo>
                    <a:lnTo>
                      <a:pt x="150" y="30"/>
                    </a:lnTo>
                    <a:lnTo>
                      <a:pt x="150" y="15"/>
                    </a:lnTo>
                    <a:lnTo>
                      <a:pt x="150" y="22"/>
                    </a:lnTo>
                    <a:lnTo>
                      <a:pt x="158" y="30"/>
                    </a:lnTo>
                    <a:lnTo>
                      <a:pt x="158" y="30"/>
                    </a:lnTo>
                    <a:lnTo>
                      <a:pt x="158" y="22"/>
                    </a:lnTo>
                    <a:lnTo>
                      <a:pt x="165" y="15"/>
                    </a:lnTo>
                    <a:lnTo>
                      <a:pt x="165" y="30"/>
                    </a:lnTo>
                    <a:lnTo>
                      <a:pt x="165" y="30"/>
                    </a:lnTo>
                    <a:lnTo>
                      <a:pt x="173" y="22"/>
                    </a:lnTo>
                    <a:lnTo>
                      <a:pt x="173" y="30"/>
                    </a:lnTo>
                    <a:lnTo>
                      <a:pt x="173" y="15"/>
                    </a:lnTo>
                    <a:lnTo>
                      <a:pt x="173" y="22"/>
                    </a:lnTo>
                    <a:lnTo>
                      <a:pt x="180" y="30"/>
                    </a:lnTo>
                    <a:lnTo>
                      <a:pt x="180" y="30"/>
                    </a:lnTo>
                    <a:lnTo>
                      <a:pt x="180" y="15"/>
                    </a:lnTo>
                    <a:lnTo>
                      <a:pt x="180" y="22"/>
                    </a:lnTo>
                    <a:lnTo>
                      <a:pt x="188" y="30"/>
                    </a:lnTo>
                    <a:lnTo>
                      <a:pt x="188" y="30"/>
                    </a:lnTo>
                    <a:lnTo>
                      <a:pt x="188" y="22"/>
                    </a:lnTo>
                    <a:lnTo>
                      <a:pt x="188" y="22"/>
                    </a:lnTo>
                    <a:lnTo>
                      <a:pt x="195" y="30"/>
                    </a:lnTo>
                    <a:lnTo>
                      <a:pt x="195" y="15"/>
                    </a:lnTo>
                    <a:lnTo>
                      <a:pt x="195" y="37"/>
                    </a:lnTo>
                    <a:lnTo>
                      <a:pt x="203" y="30"/>
                    </a:lnTo>
                    <a:lnTo>
                      <a:pt x="203" y="37"/>
                    </a:lnTo>
                    <a:lnTo>
                      <a:pt x="203" y="15"/>
                    </a:lnTo>
                    <a:lnTo>
                      <a:pt x="203" y="22"/>
                    </a:lnTo>
                    <a:lnTo>
                      <a:pt x="210" y="30"/>
                    </a:lnTo>
                    <a:lnTo>
                      <a:pt x="210" y="30"/>
                    </a:lnTo>
                    <a:lnTo>
                      <a:pt x="210" y="15"/>
                    </a:lnTo>
                    <a:lnTo>
                      <a:pt x="210" y="22"/>
                    </a:lnTo>
                    <a:lnTo>
                      <a:pt x="218" y="30"/>
                    </a:lnTo>
                    <a:lnTo>
                      <a:pt x="218" y="30"/>
                    </a:lnTo>
                    <a:lnTo>
                      <a:pt x="218" y="15"/>
                    </a:lnTo>
                    <a:lnTo>
                      <a:pt x="218" y="22"/>
                    </a:lnTo>
                    <a:lnTo>
                      <a:pt x="225" y="30"/>
                    </a:lnTo>
                    <a:lnTo>
                      <a:pt x="225" y="30"/>
                    </a:lnTo>
                    <a:lnTo>
                      <a:pt x="225" y="15"/>
                    </a:lnTo>
                    <a:lnTo>
                      <a:pt x="225" y="22"/>
                    </a:lnTo>
                    <a:lnTo>
                      <a:pt x="233" y="30"/>
                    </a:lnTo>
                    <a:lnTo>
                      <a:pt x="233" y="30"/>
                    </a:lnTo>
                    <a:lnTo>
                      <a:pt x="233" y="15"/>
                    </a:lnTo>
                    <a:lnTo>
                      <a:pt x="233" y="22"/>
                    </a:lnTo>
                    <a:lnTo>
                      <a:pt x="240" y="30"/>
                    </a:lnTo>
                    <a:lnTo>
                      <a:pt x="240" y="30"/>
                    </a:lnTo>
                    <a:lnTo>
                      <a:pt x="240" y="15"/>
                    </a:lnTo>
                    <a:lnTo>
                      <a:pt x="240" y="22"/>
                    </a:lnTo>
                    <a:lnTo>
                      <a:pt x="248" y="30"/>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33" name="Freeform 209"/>
              <p:cNvSpPr>
                <a:spLocks/>
              </p:cNvSpPr>
              <p:nvPr/>
            </p:nvSpPr>
            <p:spPr bwMode="auto">
              <a:xfrm>
                <a:off x="1478" y="1269"/>
                <a:ext cx="132" cy="67"/>
              </a:xfrm>
              <a:custGeom>
                <a:avLst/>
                <a:gdLst>
                  <a:gd name="T0" fmla="*/ 0 w 195"/>
                  <a:gd name="T1" fmla="*/ 37 h 67"/>
                  <a:gd name="T2" fmla="*/ 7 w 195"/>
                  <a:gd name="T3" fmla="*/ 45 h 67"/>
                  <a:gd name="T4" fmla="*/ 7 w 195"/>
                  <a:gd name="T5" fmla="*/ 37 h 67"/>
                  <a:gd name="T6" fmla="*/ 15 w 195"/>
                  <a:gd name="T7" fmla="*/ 45 h 67"/>
                  <a:gd name="T8" fmla="*/ 15 w 195"/>
                  <a:gd name="T9" fmla="*/ 37 h 67"/>
                  <a:gd name="T10" fmla="*/ 22 w 195"/>
                  <a:gd name="T11" fmla="*/ 45 h 67"/>
                  <a:gd name="T12" fmla="*/ 22 w 195"/>
                  <a:gd name="T13" fmla="*/ 22 h 67"/>
                  <a:gd name="T14" fmla="*/ 30 w 195"/>
                  <a:gd name="T15" fmla="*/ 45 h 67"/>
                  <a:gd name="T16" fmla="*/ 30 w 195"/>
                  <a:gd name="T17" fmla="*/ 15 h 67"/>
                  <a:gd name="T18" fmla="*/ 37 w 195"/>
                  <a:gd name="T19" fmla="*/ 37 h 67"/>
                  <a:gd name="T20" fmla="*/ 37 w 195"/>
                  <a:gd name="T21" fmla="*/ 22 h 67"/>
                  <a:gd name="T22" fmla="*/ 45 w 195"/>
                  <a:gd name="T23" fmla="*/ 52 h 67"/>
                  <a:gd name="T24" fmla="*/ 45 w 195"/>
                  <a:gd name="T25" fmla="*/ 30 h 67"/>
                  <a:gd name="T26" fmla="*/ 52 w 195"/>
                  <a:gd name="T27" fmla="*/ 37 h 67"/>
                  <a:gd name="T28" fmla="*/ 52 w 195"/>
                  <a:gd name="T29" fmla="*/ 0 h 67"/>
                  <a:gd name="T30" fmla="*/ 60 w 195"/>
                  <a:gd name="T31" fmla="*/ 37 h 67"/>
                  <a:gd name="T32" fmla="*/ 60 w 195"/>
                  <a:gd name="T33" fmla="*/ 30 h 67"/>
                  <a:gd name="T34" fmla="*/ 67 w 195"/>
                  <a:gd name="T35" fmla="*/ 45 h 67"/>
                  <a:gd name="T36" fmla="*/ 67 w 195"/>
                  <a:gd name="T37" fmla="*/ 37 h 67"/>
                  <a:gd name="T38" fmla="*/ 75 w 195"/>
                  <a:gd name="T39" fmla="*/ 45 h 67"/>
                  <a:gd name="T40" fmla="*/ 75 w 195"/>
                  <a:gd name="T41" fmla="*/ 37 h 67"/>
                  <a:gd name="T42" fmla="*/ 82 w 195"/>
                  <a:gd name="T43" fmla="*/ 37 h 67"/>
                  <a:gd name="T44" fmla="*/ 82 w 195"/>
                  <a:gd name="T45" fmla="*/ 37 h 67"/>
                  <a:gd name="T46" fmla="*/ 90 w 195"/>
                  <a:gd name="T47" fmla="*/ 45 h 67"/>
                  <a:gd name="T48" fmla="*/ 90 w 195"/>
                  <a:gd name="T49" fmla="*/ 37 h 67"/>
                  <a:gd name="T50" fmla="*/ 97 w 195"/>
                  <a:gd name="T51" fmla="*/ 45 h 67"/>
                  <a:gd name="T52" fmla="*/ 97 w 195"/>
                  <a:gd name="T53" fmla="*/ 37 h 67"/>
                  <a:gd name="T54" fmla="*/ 105 w 195"/>
                  <a:gd name="T55" fmla="*/ 37 h 67"/>
                  <a:gd name="T56" fmla="*/ 105 w 195"/>
                  <a:gd name="T57" fmla="*/ 37 h 67"/>
                  <a:gd name="T58" fmla="*/ 112 w 195"/>
                  <a:gd name="T59" fmla="*/ 45 h 67"/>
                  <a:gd name="T60" fmla="*/ 112 w 195"/>
                  <a:gd name="T61" fmla="*/ 37 h 67"/>
                  <a:gd name="T62" fmla="*/ 120 w 195"/>
                  <a:gd name="T63" fmla="*/ 45 h 67"/>
                  <a:gd name="T64" fmla="*/ 120 w 195"/>
                  <a:gd name="T65" fmla="*/ 37 h 67"/>
                  <a:gd name="T66" fmla="*/ 127 w 195"/>
                  <a:gd name="T67" fmla="*/ 37 h 67"/>
                  <a:gd name="T68" fmla="*/ 127 w 195"/>
                  <a:gd name="T69" fmla="*/ 30 h 67"/>
                  <a:gd name="T70" fmla="*/ 135 w 195"/>
                  <a:gd name="T71" fmla="*/ 30 h 67"/>
                  <a:gd name="T72" fmla="*/ 135 w 195"/>
                  <a:gd name="T73" fmla="*/ 22 h 67"/>
                  <a:gd name="T74" fmla="*/ 142 w 195"/>
                  <a:gd name="T75" fmla="*/ 45 h 67"/>
                  <a:gd name="T76" fmla="*/ 142 w 195"/>
                  <a:gd name="T77" fmla="*/ 30 h 67"/>
                  <a:gd name="T78" fmla="*/ 150 w 195"/>
                  <a:gd name="T79" fmla="*/ 45 h 67"/>
                  <a:gd name="T80" fmla="*/ 150 w 195"/>
                  <a:gd name="T81" fmla="*/ 30 h 67"/>
                  <a:gd name="T82" fmla="*/ 157 w 195"/>
                  <a:gd name="T83" fmla="*/ 30 h 67"/>
                  <a:gd name="T84" fmla="*/ 157 w 195"/>
                  <a:gd name="T85" fmla="*/ 30 h 67"/>
                  <a:gd name="T86" fmla="*/ 165 w 195"/>
                  <a:gd name="T87" fmla="*/ 45 h 67"/>
                  <a:gd name="T88" fmla="*/ 165 w 195"/>
                  <a:gd name="T89" fmla="*/ 37 h 67"/>
                  <a:gd name="T90" fmla="*/ 172 w 195"/>
                  <a:gd name="T91" fmla="*/ 45 h 67"/>
                  <a:gd name="T92" fmla="*/ 172 w 195"/>
                  <a:gd name="T93" fmla="*/ 37 h 67"/>
                  <a:gd name="T94" fmla="*/ 180 w 195"/>
                  <a:gd name="T95" fmla="*/ 52 h 67"/>
                  <a:gd name="T96" fmla="*/ 187 w 195"/>
                  <a:gd name="T97" fmla="*/ 45 h 67"/>
                  <a:gd name="T98" fmla="*/ 187 w 195"/>
                  <a:gd name="T99" fmla="*/ 37 h 67"/>
                  <a:gd name="T100" fmla="*/ 195 w 195"/>
                  <a:gd name="T101" fmla="*/ 4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 h="67">
                    <a:moveTo>
                      <a:pt x="0" y="45"/>
                    </a:moveTo>
                    <a:lnTo>
                      <a:pt x="0" y="37"/>
                    </a:lnTo>
                    <a:lnTo>
                      <a:pt x="0" y="37"/>
                    </a:lnTo>
                    <a:lnTo>
                      <a:pt x="7" y="45"/>
                    </a:lnTo>
                    <a:lnTo>
                      <a:pt x="7" y="45"/>
                    </a:lnTo>
                    <a:lnTo>
                      <a:pt x="7" y="37"/>
                    </a:lnTo>
                    <a:lnTo>
                      <a:pt x="7" y="37"/>
                    </a:lnTo>
                    <a:lnTo>
                      <a:pt x="15" y="45"/>
                    </a:lnTo>
                    <a:lnTo>
                      <a:pt x="15" y="45"/>
                    </a:lnTo>
                    <a:lnTo>
                      <a:pt x="15" y="37"/>
                    </a:lnTo>
                    <a:lnTo>
                      <a:pt x="15" y="37"/>
                    </a:lnTo>
                    <a:lnTo>
                      <a:pt x="22" y="45"/>
                    </a:lnTo>
                    <a:lnTo>
                      <a:pt x="22" y="52"/>
                    </a:lnTo>
                    <a:lnTo>
                      <a:pt x="22" y="22"/>
                    </a:lnTo>
                    <a:lnTo>
                      <a:pt x="22" y="37"/>
                    </a:lnTo>
                    <a:lnTo>
                      <a:pt x="30" y="45"/>
                    </a:lnTo>
                    <a:lnTo>
                      <a:pt x="30" y="60"/>
                    </a:lnTo>
                    <a:lnTo>
                      <a:pt x="30" y="15"/>
                    </a:lnTo>
                    <a:lnTo>
                      <a:pt x="30" y="45"/>
                    </a:lnTo>
                    <a:lnTo>
                      <a:pt x="37" y="37"/>
                    </a:lnTo>
                    <a:lnTo>
                      <a:pt x="37" y="52"/>
                    </a:lnTo>
                    <a:lnTo>
                      <a:pt x="37" y="22"/>
                    </a:lnTo>
                    <a:lnTo>
                      <a:pt x="37" y="45"/>
                    </a:lnTo>
                    <a:lnTo>
                      <a:pt x="45" y="52"/>
                    </a:lnTo>
                    <a:lnTo>
                      <a:pt x="45" y="60"/>
                    </a:lnTo>
                    <a:lnTo>
                      <a:pt x="45" y="30"/>
                    </a:lnTo>
                    <a:lnTo>
                      <a:pt x="45" y="45"/>
                    </a:lnTo>
                    <a:lnTo>
                      <a:pt x="52" y="37"/>
                    </a:lnTo>
                    <a:lnTo>
                      <a:pt x="52" y="67"/>
                    </a:lnTo>
                    <a:lnTo>
                      <a:pt x="52" y="0"/>
                    </a:lnTo>
                    <a:lnTo>
                      <a:pt x="52" y="45"/>
                    </a:lnTo>
                    <a:lnTo>
                      <a:pt x="60" y="37"/>
                    </a:lnTo>
                    <a:lnTo>
                      <a:pt x="60" y="52"/>
                    </a:lnTo>
                    <a:lnTo>
                      <a:pt x="60" y="30"/>
                    </a:lnTo>
                    <a:lnTo>
                      <a:pt x="60" y="37"/>
                    </a:lnTo>
                    <a:lnTo>
                      <a:pt x="67" y="45"/>
                    </a:lnTo>
                    <a:lnTo>
                      <a:pt x="67" y="45"/>
                    </a:lnTo>
                    <a:lnTo>
                      <a:pt x="67" y="37"/>
                    </a:lnTo>
                    <a:lnTo>
                      <a:pt x="67" y="37"/>
                    </a:lnTo>
                    <a:lnTo>
                      <a:pt x="75" y="45"/>
                    </a:lnTo>
                    <a:lnTo>
                      <a:pt x="75" y="45"/>
                    </a:lnTo>
                    <a:lnTo>
                      <a:pt x="75" y="37"/>
                    </a:lnTo>
                    <a:lnTo>
                      <a:pt x="75" y="45"/>
                    </a:lnTo>
                    <a:lnTo>
                      <a:pt x="82" y="37"/>
                    </a:lnTo>
                    <a:lnTo>
                      <a:pt x="82" y="45"/>
                    </a:lnTo>
                    <a:lnTo>
                      <a:pt x="82" y="37"/>
                    </a:lnTo>
                    <a:lnTo>
                      <a:pt x="82" y="37"/>
                    </a:lnTo>
                    <a:lnTo>
                      <a:pt x="90" y="45"/>
                    </a:lnTo>
                    <a:lnTo>
                      <a:pt x="90" y="45"/>
                    </a:lnTo>
                    <a:lnTo>
                      <a:pt x="90" y="37"/>
                    </a:lnTo>
                    <a:lnTo>
                      <a:pt x="90" y="37"/>
                    </a:lnTo>
                    <a:lnTo>
                      <a:pt x="97" y="45"/>
                    </a:lnTo>
                    <a:lnTo>
                      <a:pt x="97" y="45"/>
                    </a:lnTo>
                    <a:lnTo>
                      <a:pt x="97" y="37"/>
                    </a:lnTo>
                    <a:lnTo>
                      <a:pt x="97" y="45"/>
                    </a:lnTo>
                    <a:lnTo>
                      <a:pt x="105" y="37"/>
                    </a:lnTo>
                    <a:lnTo>
                      <a:pt x="105" y="45"/>
                    </a:lnTo>
                    <a:lnTo>
                      <a:pt x="105" y="37"/>
                    </a:lnTo>
                    <a:lnTo>
                      <a:pt x="105" y="37"/>
                    </a:lnTo>
                    <a:lnTo>
                      <a:pt x="112" y="45"/>
                    </a:lnTo>
                    <a:lnTo>
                      <a:pt x="112" y="45"/>
                    </a:lnTo>
                    <a:lnTo>
                      <a:pt x="112" y="37"/>
                    </a:lnTo>
                    <a:lnTo>
                      <a:pt x="112" y="37"/>
                    </a:lnTo>
                    <a:lnTo>
                      <a:pt x="120" y="45"/>
                    </a:lnTo>
                    <a:lnTo>
                      <a:pt x="120" y="45"/>
                    </a:lnTo>
                    <a:lnTo>
                      <a:pt x="120" y="37"/>
                    </a:lnTo>
                    <a:lnTo>
                      <a:pt x="120" y="45"/>
                    </a:lnTo>
                    <a:lnTo>
                      <a:pt x="127" y="37"/>
                    </a:lnTo>
                    <a:lnTo>
                      <a:pt x="127" y="45"/>
                    </a:lnTo>
                    <a:lnTo>
                      <a:pt x="127" y="30"/>
                    </a:lnTo>
                    <a:lnTo>
                      <a:pt x="127" y="37"/>
                    </a:lnTo>
                    <a:lnTo>
                      <a:pt x="135" y="30"/>
                    </a:lnTo>
                    <a:lnTo>
                      <a:pt x="135" y="52"/>
                    </a:lnTo>
                    <a:lnTo>
                      <a:pt x="135" y="22"/>
                    </a:lnTo>
                    <a:lnTo>
                      <a:pt x="135" y="37"/>
                    </a:lnTo>
                    <a:lnTo>
                      <a:pt x="142" y="45"/>
                    </a:lnTo>
                    <a:lnTo>
                      <a:pt x="142" y="52"/>
                    </a:lnTo>
                    <a:lnTo>
                      <a:pt x="142" y="30"/>
                    </a:lnTo>
                    <a:lnTo>
                      <a:pt x="142" y="37"/>
                    </a:lnTo>
                    <a:lnTo>
                      <a:pt x="150" y="45"/>
                    </a:lnTo>
                    <a:lnTo>
                      <a:pt x="150" y="52"/>
                    </a:lnTo>
                    <a:lnTo>
                      <a:pt x="150" y="30"/>
                    </a:lnTo>
                    <a:lnTo>
                      <a:pt x="150" y="37"/>
                    </a:lnTo>
                    <a:lnTo>
                      <a:pt x="157" y="30"/>
                    </a:lnTo>
                    <a:lnTo>
                      <a:pt x="157" y="52"/>
                    </a:lnTo>
                    <a:lnTo>
                      <a:pt x="157" y="30"/>
                    </a:lnTo>
                    <a:lnTo>
                      <a:pt x="165" y="37"/>
                    </a:lnTo>
                    <a:lnTo>
                      <a:pt x="165" y="45"/>
                    </a:lnTo>
                    <a:lnTo>
                      <a:pt x="165" y="30"/>
                    </a:lnTo>
                    <a:lnTo>
                      <a:pt x="165" y="37"/>
                    </a:lnTo>
                    <a:lnTo>
                      <a:pt x="172" y="45"/>
                    </a:lnTo>
                    <a:lnTo>
                      <a:pt x="172" y="45"/>
                    </a:lnTo>
                    <a:lnTo>
                      <a:pt x="172" y="30"/>
                    </a:lnTo>
                    <a:lnTo>
                      <a:pt x="172" y="37"/>
                    </a:lnTo>
                    <a:lnTo>
                      <a:pt x="180" y="30"/>
                    </a:lnTo>
                    <a:lnTo>
                      <a:pt x="180" y="52"/>
                    </a:lnTo>
                    <a:lnTo>
                      <a:pt x="180" y="37"/>
                    </a:lnTo>
                    <a:lnTo>
                      <a:pt x="187" y="45"/>
                    </a:lnTo>
                    <a:lnTo>
                      <a:pt x="187" y="45"/>
                    </a:lnTo>
                    <a:lnTo>
                      <a:pt x="187" y="37"/>
                    </a:lnTo>
                    <a:lnTo>
                      <a:pt x="187" y="45"/>
                    </a:lnTo>
                    <a:lnTo>
                      <a:pt x="19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034" name="Rectangle 210"/>
            <p:cNvSpPr>
              <a:spLocks noChangeArrowheads="1"/>
            </p:cNvSpPr>
            <p:nvPr/>
          </p:nvSpPr>
          <p:spPr bwMode="auto">
            <a:xfrm>
              <a:off x="439" y="1440"/>
              <a:ext cx="784"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 mV</a:t>
              </a:r>
              <a:endParaRPr lang="it-IT" altLang="en-US" sz="1100" b="1"/>
            </a:p>
          </p:txBody>
        </p:sp>
        <p:grpSp>
          <p:nvGrpSpPr>
            <p:cNvPr id="78035" name="Group 211"/>
            <p:cNvGrpSpPr>
              <a:grpSpLocks/>
            </p:cNvGrpSpPr>
            <p:nvPr/>
          </p:nvGrpSpPr>
          <p:grpSpPr bwMode="auto">
            <a:xfrm>
              <a:off x="401" y="1857"/>
              <a:ext cx="1349" cy="396"/>
              <a:chOff x="314" y="1554"/>
              <a:chExt cx="1295" cy="518"/>
            </a:xfrm>
          </p:grpSpPr>
          <p:sp>
            <p:nvSpPr>
              <p:cNvPr id="78036" name="Line 212"/>
              <p:cNvSpPr>
                <a:spLocks noChangeShapeType="1"/>
              </p:cNvSpPr>
              <p:nvPr/>
            </p:nvSpPr>
            <p:spPr bwMode="auto">
              <a:xfrm>
                <a:off x="314" y="1899"/>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037" name="Freeform 213"/>
              <p:cNvSpPr>
                <a:spLocks/>
              </p:cNvSpPr>
              <p:nvPr/>
            </p:nvSpPr>
            <p:spPr bwMode="auto">
              <a:xfrm>
                <a:off x="314" y="1569"/>
                <a:ext cx="161" cy="23"/>
              </a:xfrm>
              <a:custGeom>
                <a:avLst/>
                <a:gdLst>
                  <a:gd name="T0" fmla="*/ 0 w 240"/>
                  <a:gd name="T1" fmla="*/ 8 h 23"/>
                  <a:gd name="T2" fmla="*/ 8 w 240"/>
                  <a:gd name="T3" fmla="*/ 0 h 23"/>
                  <a:gd name="T4" fmla="*/ 15 w 240"/>
                  <a:gd name="T5" fmla="*/ 15 h 23"/>
                  <a:gd name="T6" fmla="*/ 23 w 240"/>
                  <a:gd name="T7" fmla="*/ 15 h 23"/>
                  <a:gd name="T8" fmla="*/ 23 w 240"/>
                  <a:gd name="T9" fmla="*/ 8 h 23"/>
                  <a:gd name="T10" fmla="*/ 30 w 240"/>
                  <a:gd name="T11" fmla="*/ 8 h 23"/>
                  <a:gd name="T12" fmla="*/ 38 w 240"/>
                  <a:gd name="T13" fmla="*/ 15 h 23"/>
                  <a:gd name="T14" fmla="*/ 45 w 240"/>
                  <a:gd name="T15" fmla="*/ 15 h 23"/>
                  <a:gd name="T16" fmla="*/ 45 w 240"/>
                  <a:gd name="T17" fmla="*/ 15 h 23"/>
                  <a:gd name="T18" fmla="*/ 53 w 240"/>
                  <a:gd name="T19" fmla="*/ 8 h 23"/>
                  <a:gd name="T20" fmla="*/ 60 w 240"/>
                  <a:gd name="T21" fmla="*/ 15 h 23"/>
                  <a:gd name="T22" fmla="*/ 68 w 240"/>
                  <a:gd name="T23" fmla="*/ 15 h 23"/>
                  <a:gd name="T24" fmla="*/ 68 w 240"/>
                  <a:gd name="T25" fmla="*/ 8 h 23"/>
                  <a:gd name="T26" fmla="*/ 75 w 240"/>
                  <a:gd name="T27" fmla="*/ 8 h 23"/>
                  <a:gd name="T28" fmla="*/ 83 w 240"/>
                  <a:gd name="T29" fmla="*/ 15 h 23"/>
                  <a:gd name="T30" fmla="*/ 90 w 240"/>
                  <a:gd name="T31" fmla="*/ 15 h 23"/>
                  <a:gd name="T32" fmla="*/ 90 w 240"/>
                  <a:gd name="T33" fmla="*/ 8 h 23"/>
                  <a:gd name="T34" fmla="*/ 98 w 240"/>
                  <a:gd name="T35" fmla="*/ 8 h 23"/>
                  <a:gd name="T36" fmla="*/ 105 w 240"/>
                  <a:gd name="T37" fmla="*/ 15 h 23"/>
                  <a:gd name="T38" fmla="*/ 113 w 240"/>
                  <a:gd name="T39" fmla="*/ 15 h 23"/>
                  <a:gd name="T40" fmla="*/ 113 w 240"/>
                  <a:gd name="T41" fmla="*/ 8 h 23"/>
                  <a:gd name="T42" fmla="*/ 120 w 240"/>
                  <a:gd name="T43" fmla="*/ 8 h 23"/>
                  <a:gd name="T44" fmla="*/ 128 w 240"/>
                  <a:gd name="T45" fmla="*/ 23 h 23"/>
                  <a:gd name="T46" fmla="*/ 135 w 240"/>
                  <a:gd name="T47" fmla="*/ 15 h 23"/>
                  <a:gd name="T48" fmla="*/ 135 w 240"/>
                  <a:gd name="T49" fmla="*/ 8 h 23"/>
                  <a:gd name="T50" fmla="*/ 143 w 240"/>
                  <a:gd name="T51" fmla="*/ 8 h 23"/>
                  <a:gd name="T52" fmla="*/ 150 w 240"/>
                  <a:gd name="T53" fmla="*/ 23 h 23"/>
                  <a:gd name="T54" fmla="*/ 158 w 240"/>
                  <a:gd name="T55" fmla="*/ 15 h 23"/>
                  <a:gd name="T56" fmla="*/ 158 w 240"/>
                  <a:gd name="T57" fmla="*/ 8 h 23"/>
                  <a:gd name="T58" fmla="*/ 165 w 240"/>
                  <a:gd name="T59" fmla="*/ 0 h 23"/>
                  <a:gd name="T60" fmla="*/ 173 w 240"/>
                  <a:gd name="T61" fmla="*/ 8 h 23"/>
                  <a:gd name="T62" fmla="*/ 180 w 240"/>
                  <a:gd name="T63" fmla="*/ 23 h 23"/>
                  <a:gd name="T64" fmla="*/ 188 w 240"/>
                  <a:gd name="T65" fmla="*/ 0 h 23"/>
                  <a:gd name="T66" fmla="*/ 188 w 240"/>
                  <a:gd name="T67" fmla="*/ 8 h 23"/>
                  <a:gd name="T68" fmla="*/ 195 w 240"/>
                  <a:gd name="T69" fmla="*/ 0 h 23"/>
                  <a:gd name="T70" fmla="*/ 203 w 240"/>
                  <a:gd name="T71" fmla="*/ 15 h 23"/>
                  <a:gd name="T72" fmla="*/ 210 w 240"/>
                  <a:gd name="T73" fmla="*/ 15 h 23"/>
                  <a:gd name="T74" fmla="*/ 210 w 240"/>
                  <a:gd name="T75" fmla="*/ 8 h 23"/>
                  <a:gd name="T76" fmla="*/ 218 w 240"/>
                  <a:gd name="T77" fmla="*/ 0 h 23"/>
                  <a:gd name="T78" fmla="*/ 225 w 240"/>
                  <a:gd name="T79" fmla="*/ 15 h 23"/>
                  <a:gd name="T80" fmla="*/ 233 w 240"/>
                  <a:gd name="T81" fmla="*/ 8 h 23"/>
                  <a:gd name="T82" fmla="*/ 233 w 240"/>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8"/>
                    </a:moveTo>
                    <a:lnTo>
                      <a:pt x="0" y="15"/>
                    </a:lnTo>
                    <a:lnTo>
                      <a:pt x="0" y="8"/>
                    </a:lnTo>
                    <a:lnTo>
                      <a:pt x="8" y="15"/>
                    </a:lnTo>
                    <a:lnTo>
                      <a:pt x="8" y="15"/>
                    </a:lnTo>
                    <a:lnTo>
                      <a:pt x="8" y="0"/>
                    </a:lnTo>
                    <a:lnTo>
                      <a:pt x="8" y="8"/>
                    </a:lnTo>
                    <a:lnTo>
                      <a:pt x="15" y="15"/>
                    </a:lnTo>
                    <a:lnTo>
                      <a:pt x="15" y="15"/>
                    </a:lnTo>
                    <a:lnTo>
                      <a:pt x="15" y="8"/>
                    </a:lnTo>
                    <a:lnTo>
                      <a:pt x="15" y="8"/>
                    </a:lnTo>
                    <a:lnTo>
                      <a:pt x="23" y="15"/>
                    </a:lnTo>
                    <a:lnTo>
                      <a:pt x="23" y="15"/>
                    </a:lnTo>
                    <a:lnTo>
                      <a:pt x="23" y="8"/>
                    </a:lnTo>
                    <a:lnTo>
                      <a:pt x="23" y="8"/>
                    </a:lnTo>
                    <a:lnTo>
                      <a:pt x="30" y="15"/>
                    </a:lnTo>
                    <a:lnTo>
                      <a:pt x="30" y="15"/>
                    </a:lnTo>
                    <a:lnTo>
                      <a:pt x="30" y="8"/>
                    </a:lnTo>
                    <a:lnTo>
                      <a:pt x="30" y="8"/>
                    </a:lnTo>
                    <a:lnTo>
                      <a:pt x="38" y="15"/>
                    </a:lnTo>
                    <a:lnTo>
                      <a:pt x="38" y="15"/>
                    </a:lnTo>
                    <a:lnTo>
                      <a:pt x="38" y="8"/>
                    </a:lnTo>
                    <a:lnTo>
                      <a:pt x="38" y="8"/>
                    </a:lnTo>
                    <a:lnTo>
                      <a:pt x="45" y="15"/>
                    </a:lnTo>
                    <a:lnTo>
                      <a:pt x="45" y="15"/>
                    </a:lnTo>
                    <a:lnTo>
                      <a:pt x="45" y="8"/>
                    </a:lnTo>
                    <a:lnTo>
                      <a:pt x="45" y="15"/>
                    </a:lnTo>
                    <a:lnTo>
                      <a:pt x="53" y="8"/>
                    </a:lnTo>
                    <a:lnTo>
                      <a:pt x="53" y="15"/>
                    </a:lnTo>
                    <a:lnTo>
                      <a:pt x="53" y="8"/>
                    </a:lnTo>
                    <a:lnTo>
                      <a:pt x="53" y="8"/>
                    </a:lnTo>
                    <a:lnTo>
                      <a:pt x="60" y="15"/>
                    </a:lnTo>
                    <a:lnTo>
                      <a:pt x="60" y="15"/>
                    </a:lnTo>
                    <a:lnTo>
                      <a:pt x="60" y="8"/>
                    </a:lnTo>
                    <a:lnTo>
                      <a:pt x="60" y="8"/>
                    </a:lnTo>
                    <a:lnTo>
                      <a:pt x="68" y="15"/>
                    </a:lnTo>
                    <a:lnTo>
                      <a:pt x="68" y="15"/>
                    </a:lnTo>
                    <a:lnTo>
                      <a:pt x="68" y="8"/>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15"/>
                    </a:lnTo>
                    <a:lnTo>
                      <a:pt x="98" y="8"/>
                    </a:lnTo>
                    <a:lnTo>
                      <a:pt x="98" y="8"/>
                    </a:lnTo>
                    <a:lnTo>
                      <a:pt x="105" y="15"/>
                    </a:lnTo>
                    <a:lnTo>
                      <a:pt x="105" y="15"/>
                    </a:lnTo>
                    <a:lnTo>
                      <a:pt x="105" y="8"/>
                    </a:lnTo>
                    <a:lnTo>
                      <a:pt x="105" y="8"/>
                    </a:lnTo>
                    <a:lnTo>
                      <a:pt x="113" y="15"/>
                    </a:lnTo>
                    <a:lnTo>
                      <a:pt x="113" y="15"/>
                    </a:lnTo>
                    <a:lnTo>
                      <a:pt x="113" y="8"/>
                    </a:lnTo>
                    <a:lnTo>
                      <a:pt x="113" y="8"/>
                    </a:lnTo>
                    <a:lnTo>
                      <a:pt x="120" y="15"/>
                    </a:lnTo>
                    <a:lnTo>
                      <a:pt x="120" y="15"/>
                    </a:lnTo>
                    <a:lnTo>
                      <a:pt x="120" y="8"/>
                    </a:lnTo>
                    <a:lnTo>
                      <a:pt x="120" y="8"/>
                    </a:lnTo>
                    <a:lnTo>
                      <a:pt x="128" y="15"/>
                    </a:lnTo>
                    <a:lnTo>
                      <a:pt x="128" y="23"/>
                    </a:lnTo>
                    <a:lnTo>
                      <a:pt x="128" y="0"/>
                    </a:lnTo>
                    <a:lnTo>
                      <a:pt x="128" y="8"/>
                    </a:lnTo>
                    <a:lnTo>
                      <a:pt x="135" y="15"/>
                    </a:lnTo>
                    <a:lnTo>
                      <a:pt x="135" y="15"/>
                    </a:lnTo>
                    <a:lnTo>
                      <a:pt x="135" y="8"/>
                    </a:lnTo>
                    <a:lnTo>
                      <a:pt x="135" y="8"/>
                    </a:lnTo>
                    <a:lnTo>
                      <a:pt x="143" y="15"/>
                    </a:lnTo>
                    <a:lnTo>
                      <a:pt x="143" y="15"/>
                    </a:lnTo>
                    <a:lnTo>
                      <a:pt x="143" y="8"/>
                    </a:lnTo>
                    <a:lnTo>
                      <a:pt x="143" y="8"/>
                    </a:lnTo>
                    <a:lnTo>
                      <a:pt x="150" y="15"/>
                    </a:lnTo>
                    <a:lnTo>
                      <a:pt x="150" y="23"/>
                    </a:lnTo>
                    <a:lnTo>
                      <a:pt x="150" y="8"/>
                    </a:lnTo>
                    <a:lnTo>
                      <a:pt x="150" y="8"/>
                    </a:lnTo>
                    <a:lnTo>
                      <a:pt x="158" y="15"/>
                    </a:lnTo>
                    <a:lnTo>
                      <a:pt x="158" y="15"/>
                    </a:lnTo>
                    <a:lnTo>
                      <a:pt x="158" y="8"/>
                    </a:lnTo>
                    <a:lnTo>
                      <a:pt x="158" y="8"/>
                    </a:lnTo>
                    <a:lnTo>
                      <a:pt x="165" y="15"/>
                    </a:lnTo>
                    <a:lnTo>
                      <a:pt x="165" y="15"/>
                    </a:lnTo>
                    <a:lnTo>
                      <a:pt x="165" y="0"/>
                    </a:lnTo>
                    <a:lnTo>
                      <a:pt x="165" y="8"/>
                    </a:lnTo>
                    <a:lnTo>
                      <a:pt x="173" y="15"/>
                    </a:lnTo>
                    <a:lnTo>
                      <a:pt x="173" y="8"/>
                    </a:lnTo>
                    <a:lnTo>
                      <a:pt x="173" y="15"/>
                    </a:lnTo>
                    <a:lnTo>
                      <a:pt x="180" y="8"/>
                    </a:lnTo>
                    <a:lnTo>
                      <a:pt x="180" y="23"/>
                    </a:lnTo>
                    <a:lnTo>
                      <a:pt x="180" y="0"/>
                    </a:lnTo>
                    <a:lnTo>
                      <a:pt x="180" y="8"/>
                    </a:lnTo>
                    <a:lnTo>
                      <a:pt x="188" y="0"/>
                    </a:lnTo>
                    <a:lnTo>
                      <a:pt x="188" y="23"/>
                    </a:lnTo>
                    <a:lnTo>
                      <a:pt x="188" y="0"/>
                    </a:lnTo>
                    <a:lnTo>
                      <a:pt x="188" y="8"/>
                    </a:lnTo>
                    <a:lnTo>
                      <a:pt x="195" y="15"/>
                    </a:lnTo>
                    <a:lnTo>
                      <a:pt x="195" y="23"/>
                    </a:lnTo>
                    <a:lnTo>
                      <a:pt x="195" y="0"/>
                    </a:lnTo>
                    <a:lnTo>
                      <a:pt x="195" y="8"/>
                    </a:lnTo>
                    <a:lnTo>
                      <a:pt x="203" y="15"/>
                    </a:lnTo>
                    <a:lnTo>
                      <a:pt x="203" y="15"/>
                    </a:lnTo>
                    <a:lnTo>
                      <a:pt x="203" y="8"/>
                    </a:lnTo>
                    <a:lnTo>
                      <a:pt x="203" y="8"/>
                    </a:lnTo>
                    <a:lnTo>
                      <a:pt x="210" y="15"/>
                    </a:lnTo>
                    <a:lnTo>
                      <a:pt x="210" y="23"/>
                    </a:lnTo>
                    <a:lnTo>
                      <a:pt x="210" y="0"/>
                    </a:lnTo>
                    <a:lnTo>
                      <a:pt x="210" y="8"/>
                    </a:lnTo>
                    <a:lnTo>
                      <a:pt x="218" y="15"/>
                    </a:lnTo>
                    <a:lnTo>
                      <a:pt x="218" y="15"/>
                    </a:lnTo>
                    <a:lnTo>
                      <a:pt x="218" y="0"/>
                    </a:lnTo>
                    <a:lnTo>
                      <a:pt x="218" y="8"/>
                    </a:lnTo>
                    <a:lnTo>
                      <a:pt x="225" y="15"/>
                    </a:lnTo>
                    <a:lnTo>
                      <a:pt x="225" y="15"/>
                    </a:lnTo>
                    <a:lnTo>
                      <a:pt x="225" y="8"/>
                    </a:lnTo>
                    <a:lnTo>
                      <a:pt x="225" y="15"/>
                    </a:lnTo>
                    <a:lnTo>
                      <a:pt x="233" y="8"/>
                    </a:lnTo>
                    <a:lnTo>
                      <a:pt x="233" y="15"/>
                    </a:lnTo>
                    <a:lnTo>
                      <a:pt x="233" y="0"/>
                    </a:lnTo>
                    <a:lnTo>
                      <a:pt x="233" y="15"/>
                    </a:lnTo>
                    <a:lnTo>
                      <a:pt x="240" y="8"/>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38" name="Freeform 214"/>
              <p:cNvSpPr>
                <a:spLocks/>
              </p:cNvSpPr>
              <p:nvPr/>
            </p:nvSpPr>
            <p:spPr bwMode="auto">
              <a:xfrm>
                <a:off x="475" y="1569"/>
                <a:ext cx="167" cy="23"/>
              </a:xfrm>
              <a:custGeom>
                <a:avLst/>
                <a:gdLst>
                  <a:gd name="T0" fmla="*/ 0 w 248"/>
                  <a:gd name="T1" fmla="*/ 8 h 23"/>
                  <a:gd name="T2" fmla="*/ 8 w 248"/>
                  <a:gd name="T3" fmla="*/ 8 h 23"/>
                  <a:gd name="T4" fmla="*/ 15 w 248"/>
                  <a:gd name="T5" fmla="*/ 23 h 23"/>
                  <a:gd name="T6" fmla="*/ 23 w 248"/>
                  <a:gd name="T7" fmla="*/ 8 h 23"/>
                  <a:gd name="T8" fmla="*/ 23 w 248"/>
                  <a:gd name="T9" fmla="*/ 8 h 23"/>
                  <a:gd name="T10" fmla="*/ 30 w 248"/>
                  <a:gd name="T11" fmla="*/ 15 h 23"/>
                  <a:gd name="T12" fmla="*/ 38 w 248"/>
                  <a:gd name="T13" fmla="*/ 8 h 23"/>
                  <a:gd name="T14" fmla="*/ 45 w 248"/>
                  <a:gd name="T15" fmla="*/ 15 h 23"/>
                  <a:gd name="T16" fmla="*/ 53 w 248"/>
                  <a:gd name="T17" fmla="*/ 15 h 23"/>
                  <a:gd name="T18" fmla="*/ 53 w 248"/>
                  <a:gd name="T19" fmla="*/ 15 h 23"/>
                  <a:gd name="T20" fmla="*/ 60 w 248"/>
                  <a:gd name="T21" fmla="*/ 8 h 23"/>
                  <a:gd name="T22" fmla="*/ 68 w 248"/>
                  <a:gd name="T23" fmla="*/ 15 h 23"/>
                  <a:gd name="T24" fmla="*/ 75 w 248"/>
                  <a:gd name="T25" fmla="*/ 15 h 23"/>
                  <a:gd name="T26" fmla="*/ 75 w 248"/>
                  <a:gd name="T27" fmla="*/ 8 h 23"/>
                  <a:gd name="T28" fmla="*/ 83 w 248"/>
                  <a:gd name="T29" fmla="*/ 0 h 23"/>
                  <a:gd name="T30" fmla="*/ 90 w 248"/>
                  <a:gd name="T31" fmla="*/ 23 h 23"/>
                  <a:gd name="T32" fmla="*/ 98 w 248"/>
                  <a:gd name="T33" fmla="*/ 15 h 23"/>
                  <a:gd name="T34" fmla="*/ 98 w 248"/>
                  <a:gd name="T35" fmla="*/ 8 h 23"/>
                  <a:gd name="T36" fmla="*/ 105 w 248"/>
                  <a:gd name="T37" fmla="*/ 0 h 23"/>
                  <a:gd name="T38" fmla="*/ 113 w 248"/>
                  <a:gd name="T39" fmla="*/ 15 h 23"/>
                  <a:gd name="T40" fmla="*/ 120 w 248"/>
                  <a:gd name="T41" fmla="*/ 15 h 23"/>
                  <a:gd name="T42" fmla="*/ 120 w 248"/>
                  <a:gd name="T43" fmla="*/ 15 h 23"/>
                  <a:gd name="T44" fmla="*/ 128 w 248"/>
                  <a:gd name="T45" fmla="*/ 0 h 23"/>
                  <a:gd name="T46" fmla="*/ 135 w 248"/>
                  <a:gd name="T47" fmla="*/ 15 h 23"/>
                  <a:gd name="T48" fmla="*/ 143 w 248"/>
                  <a:gd name="T49" fmla="*/ 15 h 23"/>
                  <a:gd name="T50" fmla="*/ 150 w 248"/>
                  <a:gd name="T51" fmla="*/ 8 h 23"/>
                  <a:gd name="T52" fmla="*/ 150 w 248"/>
                  <a:gd name="T53" fmla="*/ 8 h 23"/>
                  <a:gd name="T54" fmla="*/ 158 w 248"/>
                  <a:gd name="T55" fmla="*/ 0 h 23"/>
                  <a:gd name="T56" fmla="*/ 165 w 248"/>
                  <a:gd name="T57" fmla="*/ 15 h 23"/>
                  <a:gd name="T58" fmla="*/ 173 w 248"/>
                  <a:gd name="T59" fmla="*/ 15 h 23"/>
                  <a:gd name="T60" fmla="*/ 180 w 248"/>
                  <a:gd name="T61" fmla="*/ 15 h 23"/>
                  <a:gd name="T62" fmla="*/ 180 w 248"/>
                  <a:gd name="T63" fmla="*/ 15 h 23"/>
                  <a:gd name="T64" fmla="*/ 188 w 248"/>
                  <a:gd name="T65" fmla="*/ 0 h 23"/>
                  <a:gd name="T66" fmla="*/ 195 w 248"/>
                  <a:gd name="T67" fmla="*/ 23 h 23"/>
                  <a:gd name="T68" fmla="*/ 203 w 248"/>
                  <a:gd name="T69" fmla="*/ 15 h 23"/>
                  <a:gd name="T70" fmla="*/ 210 w 248"/>
                  <a:gd name="T71" fmla="*/ 8 h 23"/>
                  <a:gd name="T72" fmla="*/ 218 w 248"/>
                  <a:gd name="T73" fmla="*/ 8 h 23"/>
                  <a:gd name="T74" fmla="*/ 218 w 248"/>
                  <a:gd name="T75" fmla="*/ 8 h 23"/>
                  <a:gd name="T76" fmla="*/ 225 w 248"/>
                  <a:gd name="T77" fmla="*/ 0 h 23"/>
                  <a:gd name="T78" fmla="*/ 233 w 248"/>
                  <a:gd name="T79" fmla="*/ 15 h 23"/>
                  <a:gd name="T80" fmla="*/ 240 w 248"/>
                  <a:gd name="T81" fmla="*/ 15 h 23"/>
                  <a:gd name="T82" fmla="*/ 240 w 248"/>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3">
                    <a:moveTo>
                      <a:pt x="0" y="15"/>
                    </a:moveTo>
                    <a:lnTo>
                      <a:pt x="0" y="8"/>
                    </a:lnTo>
                    <a:lnTo>
                      <a:pt x="0" y="8"/>
                    </a:lnTo>
                    <a:lnTo>
                      <a:pt x="8" y="15"/>
                    </a:lnTo>
                    <a:lnTo>
                      <a:pt x="8" y="15"/>
                    </a:lnTo>
                    <a:lnTo>
                      <a:pt x="8" y="8"/>
                    </a:lnTo>
                    <a:lnTo>
                      <a:pt x="8" y="15"/>
                    </a:lnTo>
                    <a:lnTo>
                      <a:pt x="15" y="8"/>
                    </a:lnTo>
                    <a:lnTo>
                      <a:pt x="15" y="23"/>
                    </a:lnTo>
                    <a:lnTo>
                      <a:pt x="15" y="0"/>
                    </a:lnTo>
                    <a:lnTo>
                      <a:pt x="15" y="15"/>
                    </a:lnTo>
                    <a:lnTo>
                      <a:pt x="23" y="8"/>
                    </a:lnTo>
                    <a:lnTo>
                      <a:pt x="23" y="15"/>
                    </a:lnTo>
                    <a:lnTo>
                      <a:pt x="23" y="8"/>
                    </a:lnTo>
                    <a:lnTo>
                      <a:pt x="23" y="8"/>
                    </a:lnTo>
                    <a:lnTo>
                      <a:pt x="30" y="15"/>
                    </a:lnTo>
                    <a:lnTo>
                      <a:pt x="30" y="8"/>
                    </a:lnTo>
                    <a:lnTo>
                      <a:pt x="30" y="15"/>
                    </a:lnTo>
                    <a:lnTo>
                      <a:pt x="38" y="8"/>
                    </a:lnTo>
                    <a:lnTo>
                      <a:pt x="38" y="15"/>
                    </a:lnTo>
                    <a:lnTo>
                      <a:pt x="38" y="8"/>
                    </a:lnTo>
                    <a:lnTo>
                      <a:pt x="38" y="8"/>
                    </a:lnTo>
                    <a:lnTo>
                      <a:pt x="45" y="15"/>
                    </a:lnTo>
                    <a:lnTo>
                      <a:pt x="45" y="15"/>
                    </a:lnTo>
                    <a:lnTo>
                      <a:pt x="45" y="0"/>
                    </a:lnTo>
                    <a:lnTo>
                      <a:pt x="45" y="8"/>
                    </a:lnTo>
                    <a:lnTo>
                      <a:pt x="53" y="15"/>
                    </a:lnTo>
                    <a:lnTo>
                      <a:pt x="53" y="23"/>
                    </a:lnTo>
                    <a:lnTo>
                      <a:pt x="53" y="0"/>
                    </a:lnTo>
                    <a:lnTo>
                      <a:pt x="53" y="15"/>
                    </a:lnTo>
                    <a:lnTo>
                      <a:pt x="60" y="8"/>
                    </a:lnTo>
                    <a:lnTo>
                      <a:pt x="60" y="15"/>
                    </a:lnTo>
                    <a:lnTo>
                      <a:pt x="60" y="8"/>
                    </a:lnTo>
                    <a:lnTo>
                      <a:pt x="60" y="15"/>
                    </a:lnTo>
                    <a:lnTo>
                      <a:pt x="68" y="8"/>
                    </a:lnTo>
                    <a:lnTo>
                      <a:pt x="68" y="15"/>
                    </a:lnTo>
                    <a:lnTo>
                      <a:pt x="68" y="8"/>
                    </a:lnTo>
                    <a:lnTo>
                      <a:pt x="68" y="8"/>
                    </a:lnTo>
                    <a:lnTo>
                      <a:pt x="75" y="15"/>
                    </a:lnTo>
                    <a:lnTo>
                      <a:pt x="75" y="15"/>
                    </a:lnTo>
                    <a:lnTo>
                      <a:pt x="75" y="8"/>
                    </a:lnTo>
                    <a:lnTo>
                      <a:pt x="75" y="8"/>
                    </a:lnTo>
                    <a:lnTo>
                      <a:pt x="83" y="15"/>
                    </a:lnTo>
                    <a:lnTo>
                      <a:pt x="83" y="23"/>
                    </a:lnTo>
                    <a:lnTo>
                      <a:pt x="83" y="0"/>
                    </a:lnTo>
                    <a:lnTo>
                      <a:pt x="83" y="15"/>
                    </a:lnTo>
                    <a:lnTo>
                      <a:pt x="90" y="8"/>
                    </a:lnTo>
                    <a:lnTo>
                      <a:pt x="90" y="23"/>
                    </a:lnTo>
                    <a:lnTo>
                      <a:pt x="90" y="0"/>
                    </a:lnTo>
                    <a:lnTo>
                      <a:pt x="90" y="8"/>
                    </a:lnTo>
                    <a:lnTo>
                      <a:pt x="98" y="15"/>
                    </a:lnTo>
                    <a:lnTo>
                      <a:pt x="98" y="15"/>
                    </a:lnTo>
                    <a:lnTo>
                      <a:pt x="98" y="0"/>
                    </a:lnTo>
                    <a:lnTo>
                      <a:pt x="98" y="8"/>
                    </a:lnTo>
                    <a:lnTo>
                      <a:pt x="105" y="15"/>
                    </a:lnTo>
                    <a:lnTo>
                      <a:pt x="105" y="23"/>
                    </a:lnTo>
                    <a:lnTo>
                      <a:pt x="105" y="0"/>
                    </a:lnTo>
                    <a:lnTo>
                      <a:pt x="105" y="8"/>
                    </a:lnTo>
                    <a:lnTo>
                      <a:pt x="113" y="15"/>
                    </a:lnTo>
                    <a:lnTo>
                      <a:pt x="113" y="15"/>
                    </a:lnTo>
                    <a:lnTo>
                      <a:pt x="113" y="0"/>
                    </a:lnTo>
                    <a:lnTo>
                      <a:pt x="113" y="8"/>
                    </a:lnTo>
                    <a:lnTo>
                      <a:pt x="120" y="15"/>
                    </a:lnTo>
                    <a:lnTo>
                      <a:pt x="120" y="15"/>
                    </a:lnTo>
                    <a:lnTo>
                      <a:pt x="120" y="8"/>
                    </a:lnTo>
                    <a:lnTo>
                      <a:pt x="120" y="15"/>
                    </a:lnTo>
                    <a:lnTo>
                      <a:pt x="128" y="8"/>
                    </a:lnTo>
                    <a:lnTo>
                      <a:pt x="128" y="23"/>
                    </a:lnTo>
                    <a:lnTo>
                      <a:pt x="128" y="0"/>
                    </a:lnTo>
                    <a:lnTo>
                      <a:pt x="128" y="15"/>
                    </a:lnTo>
                    <a:lnTo>
                      <a:pt x="135" y="8"/>
                    </a:lnTo>
                    <a:lnTo>
                      <a:pt x="135" y="15"/>
                    </a:lnTo>
                    <a:lnTo>
                      <a:pt x="135" y="8"/>
                    </a:lnTo>
                    <a:lnTo>
                      <a:pt x="135" y="8"/>
                    </a:lnTo>
                    <a:lnTo>
                      <a:pt x="143" y="15"/>
                    </a:lnTo>
                    <a:lnTo>
                      <a:pt x="143" y="8"/>
                    </a:lnTo>
                    <a:lnTo>
                      <a:pt x="143" y="15"/>
                    </a:lnTo>
                    <a:lnTo>
                      <a:pt x="150" y="8"/>
                    </a:lnTo>
                    <a:lnTo>
                      <a:pt x="150" y="23"/>
                    </a:lnTo>
                    <a:lnTo>
                      <a:pt x="150" y="0"/>
                    </a:lnTo>
                    <a:lnTo>
                      <a:pt x="150" y="8"/>
                    </a:lnTo>
                    <a:lnTo>
                      <a:pt x="158" y="15"/>
                    </a:lnTo>
                    <a:lnTo>
                      <a:pt x="158" y="23"/>
                    </a:lnTo>
                    <a:lnTo>
                      <a:pt x="158" y="0"/>
                    </a:lnTo>
                    <a:lnTo>
                      <a:pt x="158" y="15"/>
                    </a:lnTo>
                    <a:lnTo>
                      <a:pt x="165" y="8"/>
                    </a:lnTo>
                    <a:lnTo>
                      <a:pt x="165" y="15"/>
                    </a:lnTo>
                    <a:lnTo>
                      <a:pt x="165" y="8"/>
                    </a:lnTo>
                    <a:lnTo>
                      <a:pt x="173" y="15"/>
                    </a:lnTo>
                    <a:lnTo>
                      <a:pt x="173" y="15"/>
                    </a:lnTo>
                    <a:lnTo>
                      <a:pt x="173" y="8"/>
                    </a:lnTo>
                    <a:lnTo>
                      <a:pt x="173" y="8"/>
                    </a:lnTo>
                    <a:lnTo>
                      <a:pt x="180" y="15"/>
                    </a:lnTo>
                    <a:lnTo>
                      <a:pt x="180" y="15"/>
                    </a:lnTo>
                    <a:lnTo>
                      <a:pt x="180" y="8"/>
                    </a:lnTo>
                    <a:lnTo>
                      <a:pt x="180" y="15"/>
                    </a:lnTo>
                    <a:lnTo>
                      <a:pt x="188" y="8"/>
                    </a:lnTo>
                    <a:lnTo>
                      <a:pt x="188" y="23"/>
                    </a:lnTo>
                    <a:lnTo>
                      <a:pt x="188" y="0"/>
                    </a:lnTo>
                    <a:lnTo>
                      <a:pt x="188" y="8"/>
                    </a:lnTo>
                    <a:lnTo>
                      <a:pt x="195" y="15"/>
                    </a:lnTo>
                    <a:lnTo>
                      <a:pt x="195" y="23"/>
                    </a:lnTo>
                    <a:lnTo>
                      <a:pt x="195" y="0"/>
                    </a:lnTo>
                    <a:lnTo>
                      <a:pt x="195" y="8"/>
                    </a:lnTo>
                    <a:lnTo>
                      <a:pt x="203" y="15"/>
                    </a:lnTo>
                    <a:lnTo>
                      <a:pt x="203" y="15"/>
                    </a:lnTo>
                    <a:lnTo>
                      <a:pt x="203" y="0"/>
                    </a:lnTo>
                    <a:lnTo>
                      <a:pt x="210" y="8"/>
                    </a:lnTo>
                    <a:lnTo>
                      <a:pt x="210" y="15"/>
                    </a:lnTo>
                    <a:lnTo>
                      <a:pt x="210" y="15"/>
                    </a:lnTo>
                    <a:lnTo>
                      <a:pt x="218" y="8"/>
                    </a:lnTo>
                    <a:lnTo>
                      <a:pt x="218" y="23"/>
                    </a:lnTo>
                    <a:lnTo>
                      <a:pt x="218" y="0"/>
                    </a:lnTo>
                    <a:lnTo>
                      <a:pt x="218" y="8"/>
                    </a:lnTo>
                    <a:lnTo>
                      <a:pt x="225" y="15"/>
                    </a:lnTo>
                    <a:lnTo>
                      <a:pt x="225" y="23"/>
                    </a:lnTo>
                    <a:lnTo>
                      <a:pt x="225" y="0"/>
                    </a:lnTo>
                    <a:lnTo>
                      <a:pt x="225" y="15"/>
                    </a:lnTo>
                    <a:lnTo>
                      <a:pt x="233" y="8"/>
                    </a:lnTo>
                    <a:lnTo>
                      <a:pt x="233" y="15"/>
                    </a:lnTo>
                    <a:lnTo>
                      <a:pt x="233" y="8"/>
                    </a:lnTo>
                    <a:lnTo>
                      <a:pt x="233" y="8"/>
                    </a:lnTo>
                    <a:lnTo>
                      <a:pt x="240" y="15"/>
                    </a:lnTo>
                    <a:lnTo>
                      <a:pt x="240" y="15"/>
                    </a:lnTo>
                    <a:lnTo>
                      <a:pt x="240" y="8"/>
                    </a:lnTo>
                    <a:lnTo>
                      <a:pt x="240" y="8"/>
                    </a:lnTo>
                    <a:lnTo>
                      <a:pt x="248" y="15"/>
                    </a:lnTo>
                    <a:lnTo>
                      <a:pt x="248"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39" name="Freeform 215"/>
              <p:cNvSpPr>
                <a:spLocks/>
              </p:cNvSpPr>
              <p:nvPr/>
            </p:nvSpPr>
            <p:spPr bwMode="auto">
              <a:xfrm>
                <a:off x="642" y="1554"/>
                <a:ext cx="161" cy="53"/>
              </a:xfrm>
              <a:custGeom>
                <a:avLst/>
                <a:gdLst>
                  <a:gd name="T0" fmla="*/ 0 w 240"/>
                  <a:gd name="T1" fmla="*/ 23 h 53"/>
                  <a:gd name="T2" fmla="*/ 7 w 240"/>
                  <a:gd name="T3" fmla="*/ 23 h 53"/>
                  <a:gd name="T4" fmla="*/ 15 w 240"/>
                  <a:gd name="T5" fmla="*/ 38 h 53"/>
                  <a:gd name="T6" fmla="*/ 22 w 240"/>
                  <a:gd name="T7" fmla="*/ 23 h 53"/>
                  <a:gd name="T8" fmla="*/ 22 w 240"/>
                  <a:gd name="T9" fmla="*/ 23 h 53"/>
                  <a:gd name="T10" fmla="*/ 30 w 240"/>
                  <a:gd name="T11" fmla="*/ 8 h 53"/>
                  <a:gd name="T12" fmla="*/ 37 w 240"/>
                  <a:gd name="T13" fmla="*/ 45 h 53"/>
                  <a:gd name="T14" fmla="*/ 45 w 240"/>
                  <a:gd name="T15" fmla="*/ 15 h 53"/>
                  <a:gd name="T16" fmla="*/ 45 w 240"/>
                  <a:gd name="T17" fmla="*/ 23 h 53"/>
                  <a:gd name="T18" fmla="*/ 52 w 240"/>
                  <a:gd name="T19" fmla="*/ 15 h 53"/>
                  <a:gd name="T20" fmla="*/ 60 w 240"/>
                  <a:gd name="T21" fmla="*/ 45 h 53"/>
                  <a:gd name="T22" fmla="*/ 67 w 240"/>
                  <a:gd name="T23" fmla="*/ 30 h 53"/>
                  <a:gd name="T24" fmla="*/ 67 w 240"/>
                  <a:gd name="T25" fmla="*/ 23 h 53"/>
                  <a:gd name="T26" fmla="*/ 75 w 240"/>
                  <a:gd name="T27" fmla="*/ 15 h 53"/>
                  <a:gd name="T28" fmla="*/ 82 w 240"/>
                  <a:gd name="T29" fmla="*/ 38 h 53"/>
                  <a:gd name="T30" fmla="*/ 90 w 240"/>
                  <a:gd name="T31" fmla="*/ 30 h 53"/>
                  <a:gd name="T32" fmla="*/ 90 w 240"/>
                  <a:gd name="T33" fmla="*/ 23 h 53"/>
                  <a:gd name="T34" fmla="*/ 97 w 240"/>
                  <a:gd name="T35" fmla="*/ 15 h 53"/>
                  <a:gd name="T36" fmla="*/ 105 w 240"/>
                  <a:gd name="T37" fmla="*/ 30 h 53"/>
                  <a:gd name="T38" fmla="*/ 112 w 240"/>
                  <a:gd name="T39" fmla="*/ 23 h 53"/>
                  <a:gd name="T40" fmla="*/ 112 w 240"/>
                  <a:gd name="T41" fmla="*/ 30 h 53"/>
                  <a:gd name="T42" fmla="*/ 120 w 240"/>
                  <a:gd name="T43" fmla="*/ 23 h 53"/>
                  <a:gd name="T44" fmla="*/ 127 w 240"/>
                  <a:gd name="T45" fmla="*/ 30 h 53"/>
                  <a:gd name="T46" fmla="*/ 135 w 240"/>
                  <a:gd name="T47" fmla="*/ 30 h 53"/>
                  <a:gd name="T48" fmla="*/ 135 w 240"/>
                  <a:gd name="T49" fmla="*/ 30 h 53"/>
                  <a:gd name="T50" fmla="*/ 142 w 240"/>
                  <a:gd name="T51" fmla="*/ 30 h 53"/>
                  <a:gd name="T52" fmla="*/ 150 w 240"/>
                  <a:gd name="T53" fmla="*/ 23 h 53"/>
                  <a:gd name="T54" fmla="*/ 157 w 240"/>
                  <a:gd name="T55" fmla="*/ 30 h 53"/>
                  <a:gd name="T56" fmla="*/ 165 w 240"/>
                  <a:gd name="T57" fmla="*/ 23 h 53"/>
                  <a:gd name="T58" fmla="*/ 165 w 240"/>
                  <a:gd name="T59" fmla="*/ 23 h 53"/>
                  <a:gd name="T60" fmla="*/ 172 w 240"/>
                  <a:gd name="T61" fmla="*/ 23 h 53"/>
                  <a:gd name="T62" fmla="*/ 180 w 240"/>
                  <a:gd name="T63" fmla="*/ 30 h 53"/>
                  <a:gd name="T64" fmla="*/ 187 w 240"/>
                  <a:gd name="T65" fmla="*/ 30 h 53"/>
                  <a:gd name="T66" fmla="*/ 187 w 240"/>
                  <a:gd name="T67" fmla="*/ 30 h 53"/>
                  <a:gd name="T68" fmla="*/ 195 w 240"/>
                  <a:gd name="T69" fmla="*/ 23 h 53"/>
                  <a:gd name="T70" fmla="*/ 202 w 240"/>
                  <a:gd name="T71" fmla="*/ 30 h 53"/>
                  <a:gd name="T72" fmla="*/ 210 w 240"/>
                  <a:gd name="T73" fmla="*/ 30 h 53"/>
                  <a:gd name="T74" fmla="*/ 210 w 240"/>
                  <a:gd name="T75" fmla="*/ 23 h 53"/>
                  <a:gd name="T76" fmla="*/ 217 w 240"/>
                  <a:gd name="T77" fmla="*/ 23 h 53"/>
                  <a:gd name="T78" fmla="*/ 225 w 240"/>
                  <a:gd name="T79" fmla="*/ 30 h 53"/>
                  <a:gd name="T80" fmla="*/ 232 w 240"/>
                  <a:gd name="T81" fmla="*/ 23 h 53"/>
                  <a:gd name="T82" fmla="*/ 232 w 240"/>
                  <a:gd name="T83" fmla="*/ 2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38"/>
                    </a:moveTo>
                    <a:lnTo>
                      <a:pt x="0" y="23"/>
                    </a:lnTo>
                    <a:lnTo>
                      <a:pt x="0" y="23"/>
                    </a:lnTo>
                    <a:lnTo>
                      <a:pt x="7" y="30"/>
                    </a:lnTo>
                    <a:lnTo>
                      <a:pt x="7" y="30"/>
                    </a:lnTo>
                    <a:lnTo>
                      <a:pt x="7" y="23"/>
                    </a:lnTo>
                    <a:lnTo>
                      <a:pt x="7" y="23"/>
                    </a:lnTo>
                    <a:lnTo>
                      <a:pt x="15" y="30"/>
                    </a:lnTo>
                    <a:lnTo>
                      <a:pt x="15" y="38"/>
                    </a:lnTo>
                    <a:lnTo>
                      <a:pt x="15" y="15"/>
                    </a:lnTo>
                    <a:lnTo>
                      <a:pt x="15" y="30"/>
                    </a:lnTo>
                    <a:lnTo>
                      <a:pt x="22" y="23"/>
                    </a:lnTo>
                    <a:lnTo>
                      <a:pt x="22" y="53"/>
                    </a:lnTo>
                    <a:lnTo>
                      <a:pt x="22" y="0"/>
                    </a:lnTo>
                    <a:lnTo>
                      <a:pt x="22" y="23"/>
                    </a:lnTo>
                    <a:lnTo>
                      <a:pt x="30" y="30"/>
                    </a:lnTo>
                    <a:lnTo>
                      <a:pt x="30" y="38"/>
                    </a:lnTo>
                    <a:lnTo>
                      <a:pt x="30" y="8"/>
                    </a:lnTo>
                    <a:lnTo>
                      <a:pt x="30" y="23"/>
                    </a:lnTo>
                    <a:lnTo>
                      <a:pt x="37" y="15"/>
                    </a:lnTo>
                    <a:lnTo>
                      <a:pt x="37" y="45"/>
                    </a:lnTo>
                    <a:lnTo>
                      <a:pt x="37" y="8"/>
                    </a:lnTo>
                    <a:lnTo>
                      <a:pt x="37" y="8"/>
                    </a:lnTo>
                    <a:lnTo>
                      <a:pt x="45" y="15"/>
                    </a:lnTo>
                    <a:lnTo>
                      <a:pt x="45" y="53"/>
                    </a:lnTo>
                    <a:lnTo>
                      <a:pt x="45" y="8"/>
                    </a:lnTo>
                    <a:lnTo>
                      <a:pt x="45" y="23"/>
                    </a:lnTo>
                    <a:lnTo>
                      <a:pt x="52" y="30"/>
                    </a:lnTo>
                    <a:lnTo>
                      <a:pt x="52" y="45"/>
                    </a:lnTo>
                    <a:lnTo>
                      <a:pt x="52" y="15"/>
                    </a:lnTo>
                    <a:lnTo>
                      <a:pt x="52" y="23"/>
                    </a:lnTo>
                    <a:lnTo>
                      <a:pt x="60" y="15"/>
                    </a:lnTo>
                    <a:lnTo>
                      <a:pt x="60" y="45"/>
                    </a:lnTo>
                    <a:lnTo>
                      <a:pt x="60" y="8"/>
                    </a:lnTo>
                    <a:lnTo>
                      <a:pt x="60" y="23"/>
                    </a:lnTo>
                    <a:lnTo>
                      <a:pt x="67" y="30"/>
                    </a:lnTo>
                    <a:lnTo>
                      <a:pt x="67" y="45"/>
                    </a:lnTo>
                    <a:lnTo>
                      <a:pt x="67" y="8"/>
                    </a:lnTo>
                    <a:lnTo>
                      <a:pt x="67" y="23"/>
                    </a:lnTo>
                    <a:lnTo>
                      <a:pt x="75" y="30"/>
                    </a:lnTo>
                    <a:lnTo>
                      <a:pt x="75" y="45"/>
                    </a:lnTo>
                    <a:lnTo>
                      <a:pt x="75" y="15"/>
                    </a:lnTo>
                    <a:lnTo>
                      <a:pt x="75" y="23"/>
                    </a:lnTo>
                    <a:lnTo>
                      <a:pt x="82" y="30"/>
                    </a:lnTo>
                    <a:lnTo>
                      <a:pt x="82" y="38"/>
                    </a:lnTo>
                    <a:lnTo>
                      <a:pt x="82" y="15"/>
                    </a:lnTo>
                    <a:lnTo>
                      <a:pt x="82" y="23"/>
                    </a:lnTo>
                    <a:lnTo>
                      <a:pt x="90" y="30"/>
                    </a:lnTo>
                    <a:lnTo>
                      <a:pt x="90" y="38"/>
                    </a:lnTo>
                    <a:lnTo>
                      <a:pt x="90" y="15"/>
                    </a:lnTo>
                    <a:lnTo>
                      <a:pt x="90" y="23"/>
                    </a:lnTo>
                    <a:lnTo>
                      <a:pt x="97" y="30"/>
                    </a:lnTo>
                    <a:lnTo>
                      <a:pt x="97" y="38"/>
                    </a:lnTo>
                    <a:lnTo>
                      <a:pt x="97" y="15"/>
                    </a:lnTo>
                    <a:lnTo>
                      <a:pt x="97" y="23"/>
                    </a:lnTo>
                    <a:lnTo>
                      <a:pt x="105" y="30"/>
                    </a:lnTo>
                    <a:lnTo>
                      <a:pt x="105" y="30"/>
                    </a:lnTo>
                    <a:lnTo>
                      <a:pt x="105" y="23"/>
                    </a:lnTo>
                    <a:lnTo>
                      <a:pt x="105" y="30"/>
                    </a:lnTo>
                    <a:lnTo>
                      <a:pt x="112" y="23"/>
                    </a:lnTo>
                    <a:lnTo>
                      <a:pt x="112" y="45"/>
                    </a:lnTo>
                    <a:lnTo>
                      <a:pt x="112" y="15"/>
                    </a:lnTo>
                    <a:lnTo>
                      <a:pt x="112" y="30"/>
                    </a:lnTo>
                    <a:lnTo>
                      <a:pt x="120" y="23"/>
                    </a:lnTo>
                    <a:lnTo>
                      <a:pt x="120" y="30"/>
                    </a:lnTo>
                    <a:lnTo>
                      <a:pt x="120" y="23"/>
                    </a:lnTo>
                    <a:lnTo>
                      <a:pt x="120" y="30"/>
                    </a:lnTo>
                    <a:lnTo>
                      <a:pt x="127" y="23"/>
                    </a:lnTo>
                    <a:lnTo>
                      <a:pt x="127" y="30"/>
                    </a:lnTo>
                    <a:lnTo>
                      <a:pt x="127" y="23"/>
                    </a:lnTo>
                    <a:lnTo>
                      <a:pt x="127" y="23"/>
                    </a:lnTo>
                    <a:lnTo>
                      <a:pt x="135" y="30"/>
                    </a:lnTo>
                    <a:lnTo>
                      <a:pt x="135" y="30"/>
                    </a:lnTo>
                    <a:lnTo>
                      <a:pt x="135" y="23"/>
                    </a:lnTo>
                    <a:lnTo>
                      <a:pt x="135" y="30"/>
                    </a:lnTo>
                    <a:lnTo>
                      <a:pt x="142" y="23"/>
                    </a:lnTo>
                    <a:lnTo>
                      <a:pt x="142" y="23"/>
                    </a:lnTo>
                    <a:lnTo>
                      <a:pt x="142" y="30"/>
                    </a:lnTo>
                    <a:lnTo>
                      <a:pt x="150" y="23"/>
                    </a:lnTo>
                    <a:lnTo>
                      <a:pt x="150" y="30"/>
                    </a:lnTo>
                    <a:lnTo>
                      <a:pt x="150" y="23"/>
                    </a:lnTo>
                    <a:lnTo>
                      <a:pt x="150" y="23"/>
                    </a:lnTo>
                    <a:lnTo>
                      <a:pt x="157" y="30"/>
                    </a:lnTo>
                    <a:lnTo>
                      <a:pt x="157" y="30"/>
                    </a:lnTo>
                    <a:lnTo>
                      <a:pt x="157" y="23"/>
                    </a:lnTo>
                    <a:lnTo>
                      <a:pt x="157" y="30"/>
                    </a:lnTo>
                    <a:lnTo>
                      <a:pt x="165" y="23"/>
                    </a:lnTo>
                    <a:lnTo>
                      <a:pt x="165" y="30"/>
                    </a:lnTo>
                    <a:lnTo>
                      <a:pt x="165" y="23"/>
                    </a:lnTo>
                    <a:lnTo>
                      <a:pt x="165" y="23"/>
                    </a:lnTo>
                    <a:lnTo>
                      <a:pt x="172" y="30"/>
                    </a:lnTo>
                    <a:lnTo>
                      <a:pt x="172" y="30"/>
                    </a:lnTo>
                    <a:lnTo>
                      <a:pt x="172" y="23"/>
                    </a:lnTo>
                    <a:lnTo>
                      <a:pt x="172" y="30"/>
                    </a:lnTo>
                    <a:lnTo>
                      <a:pt x="180" y="23"/>
                    </a:lnTo>
                    <a:lnTo>
                      <a:pt x="180" y="30"/>
                    </a:lnTo>
                    <a:lnTo>
                      <a:pt x="180" y="23"/>
                    </a:lnTo>
                    <a:lnTo>
                      <a:pt x="180" y="23"/>
                    </a:lnTo>
                    <a:lnTo>
                      <a:pt x="187" y="30"/>
                    </a:lnTo>
                    <a:lnTo>
                      <a:pt x="187" y="30"/>
                    </a:lnTo>
                    <a:lnTo>
                      <a:pt x="187" y="23"/>
                    </a:lnTo>
                    <a:lnTo>
                      <a:pt x="187" y="30"/>
                    </a:lnTo>
                    <a:lnTo>
                      <a:pt x="195" y="23"/>
                    </a:lnTo>
                    <a:lnTo>
                      <a:pt x="195" y="30"/>
                    </a:lnTo>
                    <a:lnTo>
                      <a:pt x="195" y="23"/>
                    </a:lnTo>
                    <a:lnTo>
                      <a:pt x="195" y="23"/>
                    </a:lnTo>
                    <a:lnTo>
                      <a:pt x="202" y="30"/>
                    </a:lnTo>
                    <a:lnTo>
                      <a:pt x="202" y="30"/>
                    </a:lnTo>
                    <a:lnTo>
                      <a:pt x="202" y="23"/>
                    </a:lnTo>
                    <a:lnTo>
                      <a:pt x="202" y="23"/>
                    </a:lnTo>
                    <a:lnTo>
                      <a:pt x="210" y="30"/>
                    </a:lnTo>
                    <a:lnTo>
                      <a:pt x="210" y="30"/>
                    </a:lnTo>
                    <a:lnTo>
                      <a:pt x="210" y="23"/>
                    </a:lnTo>
                    <a:lnTo>
                      <a:pt x="210" y="23"/>
                    </a:lnTo>
                    <a:lnTo>
                      <a:pt x="217" y="30"/>
                    </a:lnTo>
                    <a:lnTo>
                      <a:pt x="217" y="30"/>
                    </a:lnTo>
                    <a:lnTo>
                      <a:pt x="217" y="23"/>
                    </a:lnTo>
                    <a:lnTo>
                      <a:pt x="217" y="23"/>
                    </a:lnTo>
                    <a:lnTo>
                      <a:pt x="225" y="30"/>
                    </a:lnTo>
                    <a:lnTo>
                      <a:pt x="225" y="30"/>
                    </a:lnTo>
                    <a:lnTo>
                      <a:pt x="225" y="23"/>
                    </a:lnTo>
                    <a:lnTo>
                      <a:pt x="225" y="30"/>
                    </a:lnTo>
                    <a:lnTo>
                      <a:pt x="232" y="23"/>
                    </a:lnTo>
                    <a:lnTo>
                      <a:pt x="232" y="30"/>
                    </a:lnTo>
                    <a:lnTo>
                      <a:pt x="232" y="23"/>
                    </a:lnTo>
                    <a:lnTo>
                      <a:pt x="232" y="23"/>
                    </a:lnTo>
                    <a:lnTo>
                      <a:pt x="240" y="3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0" name="Freeform 216"/>
              <p:cNvSpPr>
                <a:spLocks/>
              </p:cNvSpPr>
              <p:nvPr/>
            </p:nvSpPr>
            <p:spPr bwMode="auto">
              <a:xfrm>
                <a:off x="803" y="1569"/>
                <a:ext cx="166" cy="30"/>
              </a:xfrm>
              <a:custGeom>
                <a:avLst/>
                <a:gdLst>
                  <a:gd name="T0" fmla="*/ 0 w 247"/>
                  <a:gd name="T1" fmla="*/ 15 h 30"/>
                  <a:gd name="T2" fmla="*/ 7 w 247"/>
                  <a:gd name="T3" fmla="*/ 8 h 30"/>
                  <a:gd name="T4" fmla="*/ 15 w 247"/>
                  <a:gd name="T5" fmla="*/ 15 h 30"/>
                  <a:gd name="T6" fmla="*/ 22 w 247"/>
                  <a:gd name="T7" fmla="*/ 15 h 30"/>
                  <a:gd name="T8" fmla="*/ 22 w 247"/>
                  <a:gd name="T9" fmla="*/ 8 h 30"/>
                  <a:gd name="T10" fmla="*/ 30 w 247"/>
                  <a:gd name="T11" fmla="*/ 8 h 30"/>
                  <a:gd name="T12" fmla="*/ 37 w 247"/>
                  <a:gd name="T13" fmla="*/ 8 h 30"/>
                  <a:gd name="T14" fmla="*/ 45 w 247"/>
                  <a:gd name="T15" fmla="*/ 15 h 30"/>
                  <a:gd name="T16" fmla="*/ 52 w 247"/>
                  <a:gd name="T17" fmla="*/ 15 h 30"/>
                  <a:gd name="T18" fmla="*/ 52 w 247"/>
                  <a:gd name="T19" fmla="*/ 8 h 30"/>
                  <a:gd name="T20" fmla="*/ 60 w 247"/>
                  <a:gd name="T21" fmla="*/ 8 h 30"/>
                  <a:gd name="T22" fmla="*/ 67 w 247"/>
                  <a:gd name="T23" fmla="*/ 15 h 30"/>
                  <a:gd name="T24" fmla="*/ 75 w 247"/>
                  <a:gd name="T25" fmla="*/ 8 h 30"/>
                  <a:gd name="T26" fmla="*/ 75 w 247"/>
                  <a:gd name="T27" fmla="*/ 8 h 30"/>
                  <a:gd name="T28" fmla="*/ 82 w 247"/>
                  <a:gd name="T29" fmla="*/ 8 h 30"/>
                  <a:gd name="T30" fmla="*/ 90 w 247"/>
                  <a:gd name="T31" fmla="*/ 8 h 30"/>
                  <a:gd name="T32" fmla="*/ 97 w 247"/>
                  <a:gd name="T33" fmla="*/ 15 h 30"/>
                  <a:gd name="T34" fmla="*/ 105 w 247"/>
                  <a:gd name="T35" fmla="*/ 15 h 30"/>
                  <a:gd name="T36" fmla="*/ 112 w 247"/>
                  <a:gd name="T37" fmla="*/ 8 h 30"/>
                  <a:gd name="T38" fmla="*/ 112 w 247"/>
                  <a:gd name="T39" fmla="*/ 8 h 30"/>
                  <a:gd name="T40" fmla="*/ 120 w 247"/>
                  <a:gd name="T41" fmla="*/ 8 h 30"/>
                  <a:gd name="T42" fmla="*/ 127 w 247"/>
                  <a:gd name="T43" fmla="*/ 8 h 30"/>
                  <a:gd name="T44" fmla="*/ 135 w 247"/>
                  <a:gd name="T45" fmla="*/ 15 h 30"/>
                  <a:gd name="T46" fmla="*/ 142 w 247"/>
                  <a:gd name="T47" fmla="*/ 8 h 30"/>
                  <a:gd name="T48" fmla="*/ 142 w 247"/>
                  <a:gd name="T49" fmla="*/ 8 h 30"/>
                  <a:gd name="T50" fmla="*/ 150 w 247"/>
                  <a:gd name="T51" fmla="*/ 8 h 30"/>
                  <a:gd name="T52" fmla="*/ 157 w 247"/>
                  <a:gd name="T53" fmla="*/ 15 h 30"/>
                  <a:gd name="T54" fmla="*/ 165 w 247"/>
                  <a:gd name="T55" fmla="*/ 15 h 30"/>
                  <a:gd name="T56" fmla="*/ 165 w 247"/>
                  <a:gd name="T57" fmla="*/ 8 h 30"/>
                  <a:gd name="T58" fmla="*/ 172 w 247"/>
                  <a:gd name="T59" fmla="*/ 8 h 30"/>
                  <a:gd name="T60" fmla="*/ 180 w 247"/>
                  <a:gd name="T61" fmla="*/ 8 h 30"/>
                  <a:gd name="T62" fmla="*/ 187 w 247"/>
                  <a:gd name="T63" fmla="*/ 15 h 30"/>
                  <a:gd name="T64" fmla="*/ 195 w 247"/>
                  <a:gd name="T65" fmla="*/ 15 h 30"/>
                  <a:gd name="T66" fmla="*/ 195 w 247"/>
                  <a:gd name="T67" fmla="*/ 8 h 30"/>
                  <a:gd name="T68" fmla="*/ 202 w 247"/>
                  <a:gd name="T69" fmla="*/ 8 h 30"/>
                  <a:gd name="T70" fmla="*/ 210 w 247"/>
                  <a:gd name="T71" fmla="*/ 30 h 30"/>
                  <a:gd name="T72" fmla="*/ 217 w 247"/>
                  <a:gd name="T73" fmla="*/ 15 h 30"/>
                  <a:gd name="T74" fmla="*/ 225 w 247"/>
                  <a:gd name="T75" fmla="*/ 15 h 30"/>
                  <a:gd name="T76" fmla="*/ 225 w 247"/>
                  <a:gd name="T77" fmla="*/ 8 h 30"/>
                  <a:gd name="T78" fmla="*/ 232 w 247"/>
                  <a:gd name="T79" fmla="*/ 8 h 30"/>
                  <a:gd name="T80" fmla="*/ 240 w 247"/>
                  <a:gd name="T81" fmla="*/ 15 h 30"/>
                  <a:gd name="T82" fmla="*/ 247 w 247"/>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15"/>
                    </a:moveTo>
                    <a:lnTo>
                      <a:pt x="0" y="8"/>
                    </a:lnTo>
                    <a:lnTo>
                      <a:pt x="0" y="15"/>
                    </a:lnTo>
                    <a:lnTo>
                      <a:pt x="7" y="8"/>
                    </a:lnTo>
                    <a:lnTo>
                      <a:pt x="7" y="15"/>
                    </a:lnTo>
                    <a:lnTo>
                      <a:pt x="7" y="8"/>
                    </a:lnTo>
                    <a:lnTo>
                      <a:pt x="7" y="8"/>
                    </a:lnTo>
                    <a:lnTo>
                      <a:pt x="15" y="15"/>
                    </a:lnTo>
                    <a:lnTo>
                      <a:pt x="15" y="15"/>
                    </a:lnTo>
                    <a:lnTo>
                      <a:pt x="15" y="8"/>
                    </a:lnTo>
                    <a:lnTo>
                      <a:pt x="15" y="8"/>
                    </a:lnTo>
                    <a:lnTo>
                      <a:pt x="22" y="15"/>
                    </a:lnTo>
                    <a:lnTo>
                      <a:pt x="22" y="15"/>
                    </a:lnTo>
                    <a:lnTo>
                      <a:pt x="22" y="8"/>
                    </a:lnTo>
                    <a:lnTo>
                      <a:pt x="22" y="8"/>
                    </a:lnTo>
                    <a:lnTo>
                      <a:pt x="30" y="15"/>
                    </a:lnTo>
                    <a:lnTo>
                      <a:pt x="30" y="15"/>
                    </a:lnTo>
                    <a:lnTo>
                      <a:pt x="30" y="8"/>
                    </a:lnTo>
                    <a:lnTo>
                      <a:pt x="37" y="15"/>
                    </a:lnTo>
                    <a:lnTo>
                      <a:pt x="37" y="15"/>
                    </a:lnTo>
                    <a:lnTo>
                      <a:pt x="37" y="8"/>
                    </a:lnTo>
                    <a:lnTo>
                      <a:pt x="37" y="8"/>
                    </a:lnTo>
                    <a:lnTo>
                      <a:pt x="45" y="15"/>
                    </a:lnTo>
                    <a:lnTo>
                      <a:pt x="45" y="15"/>
                    </a:lnTo>
                    <a:lnTo>
                      <a:pt x="45" y="8"/>
                    </a:lnTo>
                    <a:lnTo>
                      <a:pt x="45" y="8"/>
                    </a:lnTo>
                    <a:lnTo>
                      <a:pt x="52" y="15"/>
                    </a:lnTo>
                    <a:lnTo>
                      <a:pt x="52" y="15"/>
                    </a:lnTo>
                    <a:lnTo>
                      <a:pt x="52" y="8"/>
                    </a:lnTo>
                    <a:lnTo>
                      <a:pt x="52" y="8"/>
                    </a:lnTo>
                    <a:lnTo>
                      <a:pt x="60" y="15"/>
                    </a:lnTo>
                    <a:lnTo>
                      <a:pt x="60" y="15"/>
                    </a:lnTo>
                    <a:lnTo>
                      <a:pt x="60" y="8"/>
                    </a:lnTo>
                    <a:lnTo>
                      <a:pt x="60" y="8"/>
                    </a:lnTo>
                    <a:lnTo>
                      <a:pt x="67" y="15"/>
                    </a:lnTo>
                    <a:lnTo>
                      <a:pt x="67" y="15"/>
                    </a:lnTo>
                    <a:lnTo>
                      <a:pt x="67" y="8"/>
                    </a:lnTo>
                    <a:lnTo>
                      <a:pt x="67" y="15"/>
                    </a:lnTo>
                    <a:lnTo>
                      <a:pt x="75" y="8"/>
                    </a:lnTo>
                    <a:lnTo>
                      <a:pt x="75" y="15"/>
                    </a:lnTo>
                    <a:lnTo>
                      <a:pt x="75" y="8"/>
                    </a:lnTo>
                    <a:lnTo>
                      <a:pt x="75" y="8"/>
                    </a:lnTo>
                    <a:lnTo>
                      <a:pt x="82" y="15"/>
                    </a:lnTo>
                    <a:lnTo>
                      <a:pt x="82" y="15"/>
                    </a:lnTo>
                    <a:lnTo>
                      <a:pt x="82" y="8"/>
                    </a:lnTo>
                    <a:lnTo>
                      <a:pt x="90" y="15"/>
                    </a:lnTo>
                    <a:lnTo>
                      <a:pt x="90" y="15"/>
                    </a:lnTo>
                    <a:lnTo>
                      <a:pt x="90" y="8"/>
                    </a:lnTo>
                    <a:lnTo>
                      <a:pt x="90" y="15"/>
                    </a:lnTo>
                    <a:lnTo>
                      <a:pt x="97" y="8"/>
                    </a:lnTo>
                    <a:lnTo>
                      <a:pt x="97" y="15"/>
                    </a:lnTo>
                    <a:lnTo>
                      <a:pt x="97" y="8"/>
                    </a:lnTo>
                    <a:lnTo>
                      <a:pt x="97" y="8"/>
                    </a:lnTo>
                    <a:lnTo>
                      <a:pt x="105" y="15"/>
                    </a:lnTo>
                    <a:lnTo>
                      <a:pt x="105" y="8"/>
                    </a:lnTo>
                    <a:lnTo>
                      <a:pt x="105" y="15"/>
                    </a:lnTo>
                    <a:lnTo>
                      <a:pt x="112" y="8"/>
                    </a:lnTo>
                    <a:lnTo>
                      <a:pt x="112" y="15"/>
                    </a:lnTo>
                    <a:lnTo>
                      <a:pt x="112" y="8"/>
                    </a:lnTo>
                    <a:lnTo>
                      <a:pt x="112" y="8"/>
                    </a:lnTo>
                    <a:lnTo>
                      <a:pt x="120" y="15"/>
                    </a:lnTo>
                    <a:lnTo>
                      <a:pt x="120" y="8"/>
                    </a:lnTo>
                    <a:lnTo>
                      <a:pt x="120" y="8"/>
                    </a:lnTo>
                    <a:lnTo>
                      <a:pt x="127" y="15"/>
                    </a:lnTo>
                    <a:lnTo>
                      <a:pt x="127" y="15"/>
                    </a:lnTo>
                    <a:lnTo>
                      <a:pt x="127" y="8"/>
                    </a:lnTo>
                    <a:lnTo>
                      <a:pt x="127" y="8"/>
                    </a:lnTo>
                    <a:lnTo>
                      <a:pt x="135" y="15"/>
                    </a:lnTo>
                    <a:lnTo>
                      <a:pt x="135" y="15"/>
                    </a:lnTo>
                    <a:lnTo>
                      <a:pt x="135" y="8"/>
                    </a:lnTo>
                    <a:lnTo>
                      <a:pt x="135" y="15"/>
                    </a:lnTo>
                    <a:lnTo>
                      <a:pt x="142" y="8"/>
                    </a:lnTo>
                    <a:lnTo>
                      <a:pt x="142" y="15"/>
                    </a:lnTo>
                    <a:lnTo>
                      <a:pt x="142" y="8"/>
                    </a:lnTo>
                    <a:lnTo>
                      <a:pt x="142" y="8"/>
                    </a:lnTo>
                    <a:lnTo>
                      <a:pt x="150" y="15"/>
                    </a:lnTo>
                    <a:lnTo>
                      <a:pt x="150" y="15"/>
                    </a:lnTo>
                    <a:lnTo>
                      <a:pt x="150" y="8"/>
                    </a:lnTo>
                    <a:lnTo>
                      <a:pt x="150" y="8"/>
                    </a:lnTo>
                    <a:lnTo>
                      <a:pt x="157" y="15"/>
                    </a:lnTo>
                    <a:lnTo>
                      <a:pt x="157" y="15"/>
                    </a:lnTo>
                    <a:lnTo>
                      <a:pt x="157" y="8"/>
                    </a:lnTo>
                    <a:lnTo>
                      <a:pt x="157" y="8"/>
                    </a:lnTo>
                    <a:lnTo>
                      <a:pt x="165" y="15"/>
                    </a:lnTo>
                    <a:lnTo>
                      <a:pt x="165" y="15"/>
                    </a:lnTo>
                    <a:lnTo>
                      <a:pt x="165" y="8"/>
                    </a:lnTo>
                    <a:lnTo>
                      <a:pt x="165" y="8"/>
                    </a:lnTo>
                    <a:lnTo>
                      <a:pt x="172" y="15"/>
                    </a:lnTo>
                    <a:lnTo>
                      <a:pt x="172" y="15"/>
                    </a:lnTo>
                    <a:lnTo>
                      <a:pt x="172" y="8"/>
                    </a:lnTo>
                    <a:lnTo>
                      <a:pt x="180" y="15"/>
                    </a:lnTo>
                    <a:lnTo>
                      <a:pt x="180" y="15"/>
                    </a:lnTo>
                    <a:lnTo>
                      <a:pt x="180" y="8"/>
                    </a:lnTo>
                    <a:lnTo>
                      <a:pt x="180" y="8"/>
                    </a:lnTo>
                    <a:lnTo>
                      <a:pt x="187" y="15"/>
                    </a:lnTo>
                    <a:lnTo>
                      <a:pt x="187" y="15"/>
                    </a:lnTo>
                    <a:lnTo>
                      <a:pt x="187" y="8"/>
                    </a:lnTo>
                    <a:lnTo>
                      <a:pt x="187" y="8"/>
                    </a:lnTo>
                    <a:lnTo>
                      <a:pt x="195" y="15"/>
                    </a:lnTo>
                    <a:lnTo>
                      <a:pt x="195" y="15"/>
                    </a:lnTo>
                    <a:lnTo>
                      <a:pt x="195" y="8"/>
                    </a:lnTo>
                    <a:lnTo>
                      <a:pt x="195" y="8"/>
                    </a:lnTo>
                    <a:lnTo>
                      <a:pt x="202" y="15"/>
                    </a:lnTo>
                    <a:lnTo>
                      <a:pt x="202" y="15"/>
                    </a:lnTo>
                    <a:lnTo>
                      <a:pt x="202" y="8"/>
                    </a:lnTo>
                    <a:lnTo>
                      <a:pt x="202" y="8"/>
                    </a:lnTo>
                    <a:lnTo>
                      <a:pt x="210" y="15"/>
                    </a:lnTo>
                    <a:lnTo>
                      <a:pt x="210" y="30"/>
                    </a:lnTo>
                    <a:lnTo>
                      <a:pt x="210" y="0"/>
                    </a:lnTo>
                    <a:lnTo>
                      <a:pt x="210" y="8"/>
                    </a:lnTo>
                    <a:lnTo>
                      <a:pt x="217" y="15"/>
                    </a:lnTo>
                    <a:lnTo>
                      <a:pt x="217" y="0"/>
                    </a:lnTo>
                    <a:lnTo>
                      <a:pt x="217" y="8"/>
                    </a:lnTo>
                    <a:lnTo>
                      <a:pt x="225" y="15"/>
                    </a:lnTo>
                    <a:lnTo>
                      <a:pt x="225" y="15"/>
                    </a:lnTo>
                    <a:lnTo>
                      <a:pt x="225" y="8"/>
                    </a:lnTo>
                    <a:lnTo>
                      <a:pt x="225" y="8"/>
                    </a:lnTo>
                    <a:lnTo>
                      <a:pt x="232" y="15"/>
                    </a:lnTo>
                    <a:lnTo>
                      <a:pt x="232" y="15"/>
                    </a:lnTo>
                    <a:lnTo>
                      <a:pt x="232" y="8"/>
                    </a:lnTo>
                    <a:lnTo>
                      <a:pt x="232" y="15"/>
                    </a:lnTo>
                    <a:lnTo>
                      <a:pt x="240" y="8"/>
                    </a:lnTo>
                    <a:lnTo>
                      <a:pt x="240" y="15"/>
                    </a:lnTo>
                    <a:lnTo>
                      <a:pt x="240" y="8"/>
                    </a:lnTo>
                    <a:lnTo>
                      <a:pt x="240" y="8"/>
                    </a:lnTo>
                    <a:lnTo>
                      <a:pt x="247" y="15"/>
                    </a:lnTo>
                    <a:lnTo>
                      <a:pt x="247" y="23"/>
                    </a:lnTo>
                    <a:lnTo>
                      <a:pt x="247"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1" name="Freeform 217"/>
              <p:cNvSpPr>
                <a:spLocks/>
              </p:cNvSpPr>
              <p:nvPr/>
            </p:nvSpPr>
            <p:spPr bwMode="auto">
              <a:xfrm>
                <a:off x="969" y="1562"/>
                <a:ext cx="167" cy="37"/>
              </a:xfrm>
              <a:custGeom>
                <a:avLst/>
                <a:gdLst>
                  <a:gd name="T0" fmla="*/ 8 w 248"/>
                  <a:gd name="T1" fmla="*/ 15 h 37"/>
                  <a:gd name="T2" fmla="*/ 8 w 248"/>
                  <a:gd name="T3" fmla="*/ 22 h 37"/>
                  <a:gd name="T4" fmla="*/ 15 w 248"/>
                  <a:gd name="T5" fmla="*/ 7 h 37"/>
                  <a:gd name="T6" fmla="*/ 23 w 248"/>
                  <a:gd name="T7" fmla="*/ 22 h 37"/>
                  <a:gd name="T8" fmla="*/ 30 w 248"/>
                  <a:gd name="T9" fmla="*/ 22 h 37"/>
                  <a:gd name="T10" fmla="*/ 38 w 248"/>
                  <a:gd name="T11" fmla="*/ 15 h 37"/>
                  <a:gd name="T12" fmla="*/ 38 w 248"/>
                  <a:gd name="T13" fmla="*/ 15 h 37"/>
                  <a:gd name="T14" fmla="*/ 45 w 248"/>
                  <a:gd name="T15" fmla="*/ 15 h 37"/>
                  <a:gd name="T16" fmla="*/ 53 w 248"/>
                  <a:gd name="T17" fmla="*/ 22 h 37"/>
                  <a:gd name="T18" fmla="*/ 60 w 248"/>
                  <a:gd name="T19" fmla="*/ 22 h 37"/>
                  <a:gd name="T20" fmla="*/ 60 w 248"/>
                  <a:gd name="T21" fmla="*/ 15 h 37"/>
                  <a:gd name="T22" fmla="*/ 68 w 248"/>
                  <a:gd name="T23" fmla="*/ 7 h 37"/>
                  <a:gd name="T24" fmla="*/ 75 w 248"/>
                  <a:gd name="T25" fmla="*/ 22 h 37"/>
                  <a:gd name="T26" fmla="*/ 83 w 248"/>
                  <a:gd name="T27" fmla="*/ 22 h 37"/>
                  <a:gd name="T28" fmla="*/ 83 w 248"/>
                  <a:gd name="T29" fmla="*/ 15 h 37"/>
                  <a:gd name="T30" fmla="*/ 90 w 248"/>
                  <a:gd name="T31" fmla="*/ 15 h 37"/>
                  <a:gd name="T32" fmla="*/ 98 w 248"/>
                  <a:gd name="T33" fmla="*/ 22 h 37"/>
                  <a:gd name="T34" fmla="*/ 105 w 248"/>
                  <a:gd name="T35" fmla="*/ 22 h 37"/>
                  <a:gd name="T36" fmla="*/ 105 w 248"/>
                  <a:gd name="T37" fmla="*/ 22 h 37"/>
                  <a:gd name="T38" fmla="*/ 113 w 248"/>
                  <a:gd name="T39" fmla="*/ 15 h 37"/>
                  <a:gd name="T40" fmla="*/ 120 w 248"/>
                  <a:gd name="T41" fmla="*/ 22 h 37"/>
                  <a:gd name="T42" fmla="*/ 128 w 248"/>
                  <a:gd name="T43" fmla="*/ 22 h 37"/>
                  <a:gd name="T44" fmla="*/ 128 w 248"/>
                  <a:gd name="T45" fmla="*/ 15 h 37"/>
                  <a:gd name="T46" fmla="*/ 135 w 248"/>
                  <a:gd name="T47" fmla="*/ 7 h 37"/>
                  <a:gd name="T48" fmla="*/ 143 w 248"/>
                  <a:gd name="T49" fmla="*/ 22 h 37"/>
                  <a:gd name="T50" fmla="*/ 150 w 248"/>
                  <a:gd name="T51" fmla="*/ 22 h 37"/>
                  <a:gd name="T52" fmla="*/ 150 w 248"/>
                  <a:gd name="T53" fmla="*/ 15 h 37"/>
                  <a:gd name="T54" fmla="*/ 158 w 248"/>
                  <a:gd name="T55" fmla="*/ 15 h 37"/>
                  <a:gd name="T56" fmla="*/ 165 w 248"/>
                  <a:gd name="T57" fmla="*/ 22 h 37"/>
                  <a:gd name="T58" fmla="*/ 173 w 248"/>
                  <a:gd name="T59" fmla="*/ 15 h 37"/>
                  <a:gd name="T60" fmla="*/ 173 w 248"/>
                  <a:gd name="T61" fmla="*/ 15 h 37"/>
                  <a:gd name="T62" fmla="*/ 180 w 248"/>
                  <a:gd name="T63" fmla="*/ 15 h 37"/>
                  <a:gd name="T64" fmla="*/ 188 w 248"/>
                  <a:gd name="T65" fmla="*/ 15 h 37"/>
                  <a:gd name="T66" fmla="*/ 195 w 248"/>
                  <a:gd name="T67" fmla="*/ 22 h 37"/>
                  <a:gd name="T68" fmla="*/ 203 w 248"/>
                  <a:gd name="T69" fmla="*/ 22 h 37"/>
                  <a:gd name="T70" fmla="*/ 203 w 248"/>
                  <a:gd name="T71" fmla="*/ 15 h 37"/>
                  <a:gd name="T72" fmla="*/ 210 w 248"/>
                  <a:gd name="T73" fmla="*/ 15 h 37"/>
                  <a:gd name="T74" fmla="*/ 218 w 248"/>
                  <a:gd name="T75" fmla="*/ 22 h 37"/>
                  <a:gd name="T76" fmla="*/ 225 w 248"/>
                  <a:gd name="T77" fmla="*/ 22 h 37"/>
                  <a:gd name="T78" fmla="*/ 225 w 248"/>
                  <a:gd name="T79" fmla="*/ 15 h 37"/>
                  <a:gd name="T80" fmla="*/ 233 w 248"/>
                  <a:gd name="T81" fmla="*/ 22 h 37"/>
                  <a:gd name="T82" fmla="*/ 240 w 248"/>
                  <a:gd name="T8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7">
                    <a:moveTo>
                      <a:pt x="0" y="15"/>
                    </a:moveTo>
                    <a:lnTo>
                      <a:pt x="0" y="22"/>
                    </a:lnTo>
                    <a:lnTo>
                      <a:pt x="8" y="15"/>
                    </a:lnTo>
                    <a:lnTo>
                      <a:pt x="8" y="30"/>
                    </a:lnTo>
                    <a:lnTo>
                      <a:pt x="8" y="7"/>
                    </a:lnTo>
                    <a:lnTo>
                      <a:pt x="8" y="22"/>
                    </a:lnTo>
                    <a:lnTo>
                      <a:pt x="15" y="15"/>
                    </a:lnTo>
                    <a:lnTo>
                      <a:pt x="15" y="30"/>
                    </a:lnTo>
                    <a:lnTo>
                      <a:pt x="15" y="7"/>
                    </a:lnTo>
                    <a:lnTo>
                      <a:pt x="15" y="15"/>
                    </a:lnTo>
                    <a:lnTo>
                      <a:pt x="23" y="22"/>
                    </a:lnTo>
                    <a:lnTo>
                      <a:pt x="23" y="22"/>
                    </a:lnTo>
                    <a:lnTo>
                      <a:pt x="23" y="15"/>
                    </a:lnTo>
                    <a:lnTo>
                      <a:pt x="23" y="15"/>
                    </a:lnTo>
                    <a:lnTo>
                      <a:pt x="30" y="22"/>
                    </a:lnTo>
                    <a:lnTo>
                      <a:pt x="30" y="15"/>
                    </a:lnTo>
                    <a:lnTo>
                      <a:pt x="30" y="22"/>
                    </a:lnTo>
                    <a:lnTo>
                      <a:pt x="38" y="15"/>
                    </a:lnTo>
                    <a:lnTo>
                      <a:pt x="38" y="22"/>
                    </a:lnTo>
                    <a:lnTo>
                      <a:pt x="38" y="15"/>
                    </a:lnTo>
                    <a:lnTo>
                      <a:pt x="38" y="15"/>
                    </a:lnTo>
                    <a:lnTo>
                      <a:pt x="45" y="22"/>
                    </a:lnTo>
                    <a:lnTo>
                      <a:pt x="45" y="22"/>
                    </a:lnTo>
                    <a:lnTo>
                      <a:pt x="45" y="15"/>
                    </a:lnTo>
                    <a:lnTo>
                      <a:pt x="45" y="15"/>
                    </a:lnTo>
                    <a:lnTo>
                      <a:pt x="53" y="22"/>
                    </a:lnTo>
                    <a:lnTo>
                      <a:pt x="53" y="22"/>
                    </a:lnTo>
                    <a:lnTo>
                      <a:pt x="53" y="15"/>
                    </a:lnTo>
                    <a:lnTo>
                      <a:pt x="53" y="15"/>
                    </a:lnTo>
                    <a:lnTo>
                      <a:pt x="60" y="22"/>
                    </a:lnTo>
                    <a:lnTo>
                      <a:pt x="60" y="22"/>
                    </a:lnTo>
                    <a:lnTo>
                      <a:pt x="60" y="15"/>
                    </a:lnTo>
                    <a:lnTo>
                      <a:pt x="60" y="15"/>
                    </a:lnTo>
                    <a:lnTo>
                      <a:pt x="68" y="22"/>
                    </a:lnTo>
                    <a:lnTo>
                      <a:pt x="68" y="30"/>
                    </a:lnTo>
                    <a:lnTo>
                      <a:pt x="68" y="7"/>
                    </a:lnTo>
                    <a:lnTo>
                      <a:pt x="68" y="22"/>
                    </a:lnTo>
                    <a:lnTo>
                      <a:pt x="75" y="15"/>
                    </a:lnTo>
                    <a:lnTo>
                      <a:pt x="75" y="22"/>
                    </a:lnTo>
                    <a:lnTo>
                      <a:pt x="75" y="7"/>
                    </a:lnTo>
                    <a:lnTo>
                      <a:pt x="75" y="15"/>
                    </a:lnTo>
                    <a:lnTo>
                      <a:pt x="83" y="22"/>
                    </a:lnTo>
                    <a:lnTo>
                      <a:pt x="83" y="22"/>
                    </a:lnTo>
                    <a:lnTo>
                      <a:pt x="83" y="15"/>
                    </a:lnTo>
                    <a:lnTo>
                      <a:pt x="83" y="15"/>
                    </a:lnTo>
                    <a:lnTo>
                      <a:pt x="90" y="22"/>
                    </a:lnTo>
                    <a:lnTo>
                      <a:pt x="90" y="22"/>
                    </a:lnTo>
                    <a:lnTo>
                      <a:pt x="90" y="15"/>
                    </a:lnTo>
                    <a:lnTo>
                      <a:pt x="90" y="15"/>
                    </a:lnTo>
                    <a:lnTo>
                      <a:pt x="98" y="22"/>
                    </a:lnTo>
                    <a:lnTo>
                      <a:pt x="98" y="22"/>
                    </a:lnTo>
                    <a:lnTo>
                      <a:pt x="98" y="15"/>
                    </a:lnTo>
                    <a:lnTo>
                      <a:pt x="98" y="15"/>
                    </a:lnTo>
                    <a:lnTo>
                      <a:pt x="105" y="22"/>
                    </a:lnTo>
                    <a:lnTo>
                      <a:pt x="105" y="22"/>
                    </a:lnTo>
                    <a:lnTo>
                      <a:pt x="105" y="15"/>
                    </a:lnTo>
                    <a:lnTo>
                      <a:pt x="105" y="22"/>
                    </a:lnTo>
                    <a:lnTo>
                      <a:pt x="113" y="15"/>
                    </a:lnTo>
                    <a:lnTo>
                      <a:pt x="113" y="30"/>
                    </a:lnTo>
                    <a:lnTo>
                      <a:pt x="113" y="15"/>
                    </a:lnTo>
                    <a:lnTo>
                      <a:pt x="113" y="15"/>
                    </a:lnTo>
                    <a:lnTo>
                      <a:pt x="120" y="22"/>
                    </a:lnTo>
                    <a:lnTo>
                      <a:pt x="120" y="22"/>
                    </a:lnTo>
                    <a:lnTo>
                      <a:pt x="120" y="7"/>
                    </a:lnTo>
                    <a:lnTo>
                      <a:pt x="120" y="15"/>
                    </a:lnTo>
                    <a:lnTo>
                      <a:pt x="128" y="22"/>
                    </a:lnTo>
                    <a:lnTo>
                      <a:pt x="128" y="30"/>
                    </a:lnTo>
                    <a:lnTo>
                      <a:pt x="128" y="7"/>
                    </a:lnTo>
                    <a:lnTo>
                      <a:pt x="128" y="15"/>
                    </a:lnTo>
                    <a:lnTo>
                      <a:pt x="135" y="22"/>
                    </a:lnTo>
                    <a:lnTo>
                      <a:pt x="135" y="30"/>
                    </a:lnTo>
                    <a:lnTo>
                      <a:pt x="135" y="7"/>
                    </a:lnTo>
                    <a:lnTo>
                      <a:pt x="135" y="22"/>
                    </a:lnTo>
                    <a:lnTo>
                      <a:pt x="143" y="15"/>
                    </a:lnTo>
                    <a:lnTo>
                      <a:pt x="143" y="22"/>
                    </a:lnTo>
                    <a:lnTo>
                      <a:pt x="143" y="15"/>
                    </a:lnTo>
                    <a:lnTo>
                      <a:pt x="143" y="15"/>
                    </a:lnTo>
                    <a:lnTo>
                      <a:pt x="150" y="22"/>
                    </a:lnTo>
                    <a:lnTo>
                      <a:pt x="150" y="22"/>
                    </a:lnTo>
                    <a:lnTo>
                      <a:pt x="150" y="15"/>
                    </a:lnTo>
                    <a:lnTo>
                      <a:pt x="150" y="15"/>
                    </a:lnTo>
                    <a:lnTo>
                      <a:pt x="158" y="22"/>
                    </a:lnTo>
                    <a:lnTo>
                      <a:pt x="158" y="22"/>
                    </a:lnTo>
                    <a:lnTo>
                      <a:pt x="158" y="15"/>
                    </a:lnTo>
                    <a:lnTo>
                      <a:pt x="158" y="22"/>
                    </a:lnTo>
                    <a:lnTo>
                      <a:pt x="165" y="15"/>
                    </a:lnTo>
                    <a:lnTo>
                      <a:pt x="165" y="22"/>
                    </a:lnTo>
                    <a:lnTo>
                      <a:pt x="165" y="15"/>
                    </a:lnTo>
                    <a:lnTo>
                      <a:pt x="165" y="22"/>
                    </a:lnTo>
                    <a:lnTo>
                      <a:pt x="173" y="15"/>
                    </a:lnTo>
                    <a:lnTo>
                      <a:pt x="173" y="22"/>
                    </a:lnTo>
                    <a:lnTo>
                      <a:pt x="173" y="15"/>
                    </a:lnTo>
                    <a:lnTo>
                      <a:pt x="173" y="15"/>
                    </a:lnTo>
                    <a:lnTo>
                      <a:pt x="180" y="22"/>
                    </a:lnTo>
                    <a:lnTo>
                      <a:pt x="180" y="22"/>
                    </a:lnTo>
                    <a:lnTo>
                      <a:pt x="180" y="15"/>
                    </a:lnTo>
                    <a:lnTo>
                      <a:pt x="188" y="22"/>
                    </a:lnTo>
                    <a:lnTo>
                      <a:pt x="188" y="22"/>
                    </a:lnTo>
                    <a:lnTo>
                      <a:pt x="188" y="15"/>
                    </a:lnTo>
                    <a:lnTo>
                      <a:pt x="188" y="22"/>
                    </a:lnTo>
                    <a:lnTo>
                      <a:pt x="195" y="15"/>
                    </a:lnTo>
                    <a:lnTo>
                      <a:pt x="195" y="22"/>
                    </a:lnTo>
                    <a:lnTo>
                      <a:pt x="195" y="15"/>
                    </a:lnTo>
                    <a:lnTo>
                      <a:pt x="195" y="15"/>
                    </a:lnTo>
                    <a:lnTo>
                      <a:pt x="203" y="22"/>
                    </a:lnTo>
                    <a:lnTo>
                      <a:pt x="203" y="22"/>
                    </a:lnTo>
                    <a:lnTo>
                      <a:pt x="203" y="15"/>
                    </a:lnTo>
                    <a:lnTo>
                      <a:pt x="203" y="15"/>
                    </a:lnTo>
                    <a:lnTo>
                      <a:pt x="210" y="22"/>
                    </a:lnTo>
                    <a:lnTo>
                      <a:pt x="210" y="22"/>
                    </a:lnTo>
                    <a:lnTo>
                      <a:pt x="210" y="15"/>
                    </a:lnTo>
                    <a:lnTo>
                      <a:pt x="210" y="22"/>
                    </a:lnTo>
                    <a:lnTo>
                      <a:pt x="218" y="15"/>
                    </a:lnTo>
                    <a:lnTo>
                      <a:pt x="218" y="22"/>
                    </a:lnTo>
                    <a:lnTo>
                      <a:pt x="218" y="15"/>
                    </a:lnTo>
                    <a:lnTo>
                      <a:pt x="218" y="15"/>
                    </a:lnTo>
                    <a:lnTo>
                      <a:pt x="225" y="22"/>
                    </a:lnTo>
                    <a:lnTo>
                      <a:pt x="225" y="22"/>
                    </a:lnTo>
                    <a:lnTo>
                      <a:pt x="225" y="15"/>
                    </a:lnTo>
                    <a:lnTo>
                      <a:pt x="225" y="15"/>
                    </a:lnTo>
                    <a:lnTo>
                      <a:pt x="233" y="22"/>
                    </a:lnTo>
                    <a:lnTo>
                      <a:pt x="233" y="15"/>
                    </a:lnTo>
                    <a:lnTo>
                      <a:pt x="233" y="22"/>
                    </a:lnTo>
                    <a:lnTo>
                      <a:pt x="240" y="15"/>
                    </a:lnTo>
                    <a:lnTo>
                      <a:pt x="240" y="37"/>
                    </a:lnTo>
                    <a:lnTo>
                      <a:pt x="240" y="0"/>
                    </a:lnTo>
                    <a:lnTo>
                      <a:pt x="240" y="22"/>
                    </a:lnTo>
                    <a:lnTo>
                      <a:pt x="24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2" name="Freeform 218"/>
              <p:cNvSpPr>
                <a:spLocks/>
              </p:cNvSpPr>
              <p:nvPr/>
            </p:nvSpPr>
            <p:spPr bwMode="auto">
              <a:xfrm>
                <a:off x="1136" y="1554"/>
                <a:ext cx="161" cy="60"/>
              </a:xfrm>
              <a:custGeom>
                <a:avLst/>
                <a:gdLst>
                  <a:gd name="T0" fmla="*/ 0 w 240"/>
                  <a:gd name="T1" fmla="*/ 15 h 60"/>
                  <a:gd name="T2" fmla="*/ 7 w 240"/>
                  <a:gd name="T3" fmla="*/ 45 h 60"/>
                  <a:gd name="T4" fmla="*/ 15 w 240"/>
                  <a:gd name="T5" fmla="*/ 30 h 60"/>
                  <a:gd name="T6" fmla="*/ 15 w 240"/>
                  <a:gd name="T7" fmla="*/ 23 h 60"/>
                  <a:gd name="T8" fmla="*/ 22 w 240"/>
                  <a:gd name="T9" fmla="*/ 15 h 60"/>
                  <a:gd name="T10" fmla="*/ 30 w 240"/>
                  <a:gd name="T11" fmla="*/ 30 h 60"/>
                  <a:gd name="T12" fmla="*/ 37 w 240"/>
                  <a:gd name="T13" fmla="*/ 23 h 60"/>
                  <a:gd name="T14" fmla="*/ 37 w 240"/>
                  <a:gd name="T15" fmla="*/ 30 h 60"/>
                  <a:gd name="T16" fmla="*/ 45 w 240"/>
                  <a:gd name="T17" fmla="*/ 15 h 60"/>
                  <a:gd name="T18" fmla="*/ 52 w 240"/>
                  <a:gd name="T19" fmla="*/ 30 h 60"/>
                  <a:gd name="T20" fmla="*/ 60 w 240"/>
                  <a:gd name="T21" fmla="*/ 23 h 60"/>
                  <a:gd name="T22" fmla="*/ 60 w 240"/>
                  <a:gd name="T23" fmla="*/ 30 h 60"/>
                  <a:gd name="T24" fmla="*/ 67 w 240"/>
                  <a:gd name="T25" fmla="*/ 0 h 60"/>
                  <a:gd name="T26" fmla="*/ 75 w 240"/>
                  <a:gd name="T27" fmla="*/ 45 h 60"/>
                  <a:gd name="T28" fmla="*/ 82 w 240"/>
                  <a:gd name="T29" fmla="*/ 23 h 60"/>
                  <a:gd name="T30" fmla="*/ 82 w 240"/>
                  <a:gd name="T31" fmla="*/ 15 h 60"/>
                  <a:gd name="T32" fmla="*/ 90 w 240"/>
                  <a:gd name="T33" fmla="*/ 8 h 60"/>
                  <a:gd name="T34" fmla="*/ 97 w 240"/>
                  <a:gd name="T35" fmla="*/ 45 h 60"/>
                  <a:gd name="T36" fmla="*/ 105 w 240"/>
                  <a:gd name="T37" fmla="*/ 15 h 60"/>
                  <a:gd name="T38" fmla="*/ 105 w 240"/>
                  <a:gd name="T39" fmla="*/ 23 h 60"/>
                  <a:gd name="T40" fmla="*/ 112 w 240"/>
                  <a:gd name="T41" fmla="*/ 8 h 60"/>
                  <a:gd name="T42" fmla="*/ 120 w 240"/>
                  <a:gd name="T43" fmla="*/ 53 h 60"/>
                  <a:gd name="T44" fmla="*/ 127 w 240"/>
                  <a:gd name="T45" fmla="*/ 30 h 60"/>
                  <a:gd name="T46" fmla="*/ 135 w 240"/>
                  <a:gd name="T47" fmla="*/ 30 h 60"/>
                  <a:gd name="T48" fmla="*/ 135 w 240"/>
                  <a:gd name="T49" fmla="*/ 30 h 60"/>
                  <a:gd name="T50" fmla="*/ 142 w 240"/>
                  <a:gd name="T51" fmla="*/ 23 h 60"/>
                  <a:gd name="T52" fmla="*/ 150 w 240"/>
                  <a:gd name="T53" fmla="*/ 15 h 60"/>
                  <a:gd name="T54" fmla="*/ 157 w 240"/>
                  <a:gd name="T55" fmla="*/ 30 h 60"/>
                  <a:gd name="T56" fmla="*/ 165 w 240"/>
                  <a:gd name="T57" fmla="*/ 23 h 60"/>
                  <a:gd name="T58" fmla="*/ 165 w 240"/>
                  <a:gd name="T59" fmla="*/ 23 h 60"/>
                  <a:gd name="T60" fmla="*/ 172 w 240"/>
                  <a:gd name="T61" fmla="*/ 8 h 60"/>
                  <a:gd name="T62" fmla="*/ 180 w 240"/>
                  <a:gd name="T63" fmla="*/ 30 h 60"/>
                  <a:gd name="T64" fmla="*/ 187 w 240"/>
                  <a:gd name="T65" fmla="*/ 30 h 60"/>
                  <a:gd name="T66" fmla="*/ 195 w 240"/>
                  <a:gd name="T67" fmla="*/ 30 h 60"/>
                  <a:gd name="T68" fmla="*/ 195 w 240"/>
                  <a:gd name="T69" fmla="*/ 30 h 60"/>
                  <a:gd name="T70" fmla="*/ 202 w 240"/>
                  <a:gd name="T71" fmla="*/ 23 h 60"/>
                  <a:gd name="T72" fmla="*/ 210 w 240"/>
                  <a:gd name="T73" fmla="*/ 30 h 60"/>
                  <a:gd name="T74" fmla="*/ 217 w 240"/>
                  <a:gd name="T75" fmla="*/ 30 h 60"/>
                  <a:gd name="T76" fmla="*/ 217 w 240"/>
                  <a:gd name="T77" fmla="*/ 30 h 60"/>
                  <a:gd name="T78" fmla="*/ 225 w 240"/>
                  <a:gd name="T79" fmla="*/ 23 h 60"/>
                  <a:gd name="T80" fmla="*/ 232 w 240"/>
                  <a:gd name="T81" fmla="*/ 30 h 60"/>
                  <a:gd name="T82" fmla="*/ 240 w 24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23"/>
                    </a:moveTo>
                    <a:lnTo>
                      <a:pt x="0" y="38"/>
                    </a:lnTo>
                    <a:lnTo>
                      <a:pt x="0" y="15"/>
                    </a:lnTo>
                    <a:lnTo>
                      <a:pt x="0" y="23"/>
                    </a:lnTo>
                    <a:lnTo>
                      <a:pt x="7" y="30"/>
                    </a:lnTo>
                    <a:lnTo>
                      <a:pt x="7" y="45"/>
                    </a:lnTo>
                    <a:lnTo>
                      <a:pt x="7" y="8"/>
                    </a:lnTo>
                    <a:lnTo>
                      <a:pt x="7" y="23"/>
                    </a:lnTo>
                    <a:lnTo>
                      <a:pt x="15" y="30"/>
                    </a:lnTo>
                    <a:lnTo>
                      <a:pt x="15" y="30"/>
                    </a:lnTo>
                    <a:lnTo>
                      <a:pt x="15" y="23"/>
                    </a:lnTo>
                    <a:lnTo>
                      <a:pt x="15" y="23"/>
                    </a:lnTo>
                    <a:lnTo>
                      <a:pt x="22" y="15"/>
                    </a:lnTo>
                    <a:lnTo>
                      <a:pt x="22" y="38"/>
                    </a:lnTo>
                    <a:lnTo>
                      <a:pt x="22" y="15"/>
                    </a:lnTo>
                    <a:lnTo>
                      <a:pt x="22" y="23"/>
                    </a:lnTo>
                    <a:lnTo>
                      <a:pt x="30" y="15"/>
                    </a:lnTo>
                    <a:lnTo>
                      <a:pt x="30" y="30"/>
                    </a:lnTo>
                    <a:lnTo>
                      <a:pt x="30" y="15"/>
                    </a:lnTo>
                    <a:lnTo>
                      <a:pt x="30" y="30"/>
                    </a:lnTo>
                    <a:lnTo>
                      <a:pt x="37" y="23"/>
                    </a:lnTo>
                    <a:lnTo>
                      <a:pt x="37" y="38"/>
                    </a:lnTo>
                    <a:lnTo>
                      <a:pt x="37" y="15"/>
                    </a:lnTo>
                    <a:lnTo>
                      <a:pt x="37" y="30"/>
                    </a:lnTo>
                    <a:lnTo>
                      <a:pt x="45" y="23"/>
                    </a:lnTo>
                    <a:lnTo>
                      <a:pt x="45" y="38"/>
                    </a:lnTo>
                    <a:lnTo>
                      <a:pt x="45" y="15"/>
                    </a:lnTo>
                    <a:lnTo>
                      <a:pt x="45" y="30"/>
                    </a:lnTo>
                    <a:lnTo>
                      <a:pt x="52" y="23"/>
                    </a:lnTo>
                    <a:lnTo>
                      <a:pt x="52" y="30"/>
                    </a:lnTo>
                    <a:lnTo>
                      <a:pt x="52" y="23"/>
                    </a:lnTo>
                    <a:lnTo>
                      <a:pt x="52" y="30"/>
                    </a:lnTo>
                    <a:lnTo>
                      <a:pt x="60" y="23"/>
                    </a:lnTo>
                    <a:lnTo>
                      <a:pt x="60" y="30"/>
                    </a:lnTo>
                    <a:lnTo>
                      <a:pt x="60" y="15"/>
                    </a:lnTo>
                    <a:lnTo>
                      <a:pt x="60" y="30"/>
                    </a:lnTo>
                    <a:lnTo>
                      <a:pt x="67" y="23"/>
                    </a:lnTo>
                    <a:lnTo>
                      <a:pt x="67" y="53"/>
                    </a:lnTo>
                    <a:lnTo>
                      <a:pt x="67" y="0"/>
                    </a:lnTo>
                    <a:lnTo>
                      <a:pt x="67" y="23"/>
                    </a:lnTo>
                    <a:lnTo>
                      <a:pt x="75" y="15"/>
                    </a:lnTo>
                    <a:lnTo>
                      <a:pt x="75" y="45"/>
                    </a:lnTo>
                    <a:lnTo>
                      <a:pt x="75" y="8"/>
                    </a:lnTo>
                    <a:lnTo>
                      <a:pt x="75" y="30"/>
                    </a:lnTo>
                    <a:lnTo>
                      <a:pt x="82" y="23"/>
                    </a:lnTo>
                    <a:lnTo>
                      <a:pt x="82" y="60"/>
                    </a:lnTo>
                    <a:lnTo>
                      <a:pt x="82" y="8"/>
                    </a:lnTo>
                    <a:lnTo>
                      <a:pt x="82" y="15"/>
                    </a:lnTo>
                    <a:lnTo>
                      <a:pt x="90" y="8"/>
                    </a:lnTo>
                    <a:lnTo>
                      <a:pt x="90" y="45"/>
                    </a:lnTo>
                    <a:lnTo>
                      <a:pt x="90" y="8"/>
                    </a:lnTo>
                    <a:lnTo>
                      <a:pt x="90" y="23"/>
                    </a:lnTo>
                    <a:lnTo>
                      <a:pt x="97" y="30"/>
                    </a:lnTo>
                    <a:lnTo>
                      <a:pt x="97" y="45"/>
                    </a:lnTo>
                    <a:lnTo>
                      <a:pt x="97" y="8"/>
                    </a:lnTo>
                    <a:lnTo>
                      <a:pt x="97" y="23"/>
                    </a:lnTo>
                    <a:lnTo>
                      <a:pt x="105" y="15"/>
                    </a:lnTo>
                    <a:lnTo>
                      <a:pt x="105" y="53"/>
                    </a:lnTo>
                    <a:lnTo>
                      <a:pt x="105" y="8"/>
                    </a:lnTo>
                    <a:lnTo>
                      <a:pt x="105" y="23"/>
                    </a:lnTo>
                    <a:lnTo>
                      <a:pt x="112" y="30"/>
                    </a:lnTo>
                    <a:lnTo>
                      <a:pt x="112" y="45"/>
                    </a:lnTo>
                    <a:lnTo>
                      <a:pt x="112" y="8"/>
                    </a:lnTo>
                    <a:lnTo>
                      <a:pt x="112" y="23"/>
                    </a:lnTo>
                    <a:lnTo>
                      <a:pt x="120" y="30"/>
                    </a:lnTo>
                    <a:lnTo>
                      <a:pt x="120" y="53"/>
                    </a:lnTo>
                    <a:lnTo>
                      <a:pt x="120" y="8"/>
                    </a:lnTo>
                    <a:lnTo>
                      <a:pt x="120" y="23"/>
                    </a:lnTo>
                    <a:lnTo>
                      <a:pt x="127" y="30"/>
                    </a:lnTo>
                    <a:lnTo>
                      <a:pt x="127" y="15"/>
                    </a:lnTo>
                    <a:lnTo>
                      <a:pt x="127" y="38"/>
                    </a:lnTo>
                    <a:lnTo>
                      <a:pt x="135" y="30"/>
                    </a:lnTo>
                    <a:lnTo>
                      <a:pt x="135" y="38"/>
                    </a:lnTo>
                    <a:lnTo>
                      <a:pt x="135" y="15"/>
                    </a:lnTo>
                    <a:lnTo>
                      <a:pt x="135" y="30"/>
                    </a:lnTo>
                    <a:lnTo>
                      <a:pt x="142" y="38"/>
                    </a:lnTo>
                    <a:lnTo>
                      <a:pt x="142" y="15"/>
                    </a:lnTo>
                    <a:lnTo>
                      <a:pt x="142" y="23"/>
                    </a:lnTo>
                    <a:lnTo>
                      <a:pt x="150" y="30"/>
                    </a:lnTo>
                    <a:lnTo>
                      <a:pt x="150" y="38"/>
                    </a:lnTo>
                    <a:lnTo>
                      <a:pt x="150" y="15"/>
                    </a:lnTo>
                    <a:lnTo>
                      <a:pt x="150" y="23"/>
                    </a:lnTo>
                    <a:lnTo>
                      <a:pt x="157" y="30"/>
                    </a:lnTo>
                    <a:lnTo>
                      <a:pt x="157" y="30"/>
                    </a:lnTo>
                    <a:lnTo>
                      <a:pt x="157" y="23"/>
                    </a:lnTo>
                    <a:lnTo>
                      <a:pt x="157" y="30"/>
                    </a:lnTo>
                    <a:lnTo>
                      <a:pt x="165" y="23"/>
                    </a:lnTo>
                    <a:lnTo>
                      <a:pt x="165" y="30"/>
                    </a:lnTo>
                    <a:lnTo>
                      <a:pt x="165" y="23"/>
                    </a:lnTo>
                    <a:lnTo>
                      <a:pt x="165" y="23"/>
                    </a:lnTo>
                    <a:lnTo>
                      <a:pt x="172" y="30"/>
                    </a:lnTo>
                    <a:lnTo>
                      <a:pt x="172" y="38"/>
                    </a:lnTo>
                    <a:lnTo>
                      <a:pt x="172" y="8"/>
                    </a:lnTo>
                    <a:lnTo>
                      <a:pt x="172" y="23"/>
                    </a:lnTo>
                    <a:lnTo>
                      <a:pt x="180" y="30"/>
                    </a:lnTo>
                    <a:lnTo>
                      <a:pt x="180" y="30"/>
                    </a:lnTo>
                    <a:lnTo>
                      <a:pt x="180" y="23"/>
                    </a:lnTo>
                    <a:lnTo>
                      <a:pt x="187" y="30"/>
                    </a:lnTo>
                    <a:lnTo>
                      <a:pt x="187" y="30"/>
                    </a:lnTo>
                    <a:lnTo>
                      <a:pt x="187" y="23"/>
                    </a:lnTo>
                    <a:lnTo>
                      <a:pt x="187" y="23"/>
                    </a:lnTo>
                    <a:lnTo>
                      <a:pt x="195" y="30"/>
                    </a:lnTo>
                    <a:lnTo>
                      <a:pt x="195" y="30"/>
                    </a:lnTo>
                    <a:lnTo>
                      <a:pt x="195" y="23"/>
                    </a:lnTo>
                    <a:lnTo>
                      <a:pt x="195" y="30"/>
                    </a:lnTo>
                    <a:lnTo>
                      <a:pt x="202" y="23"/>
                    </a:lnTo>
                    <a:lnTo>
                      <a:pt x="202" y="30"/>
                    </a:lnTo>
                    <a:lnTo>
                      <a:pt x="202" y="23"/>
                    </a:lnTo>
                    <a:lnTo>
                      <a:pt x="202" y="23"/>
                    </a:lnTo>
                    <a:lnTo>
                      <a:pt x="210" y="30"/>
                    </a:lnTo>
                    <a:lnTo>
                      <a:pt x="210" y="30"/>
                    </a:lnTo>
                    <a:lnTo>
                      <a:pt x="210" y="23"/>
                    </a:lnTo>
                    <a:lnTo>
                      <a:pt x="210" y="23"/>
                    </a:lnTo>
                    <a:lnTo>
                      <a:pt x="217" y="30"/>
                    </a:lnTo>
                    <a:lnTo>
                      <a:pt x="217" y="30"/>
                    </a:lnTo>
                    <a:lnTo>
                      <a:pt x="217" y="23"/>
                    </a:lnTo>
                    <a:lnTo>
                      <a:pt x="217" y="30"/>
                    </a:lnTo>
                    <a:lnTo>
                      <a:pt x="225" y="23"/>
                    </a:lnTo>
                    <a:lnTo>
                      <a:pt x="225" y="30"/>
                    </a:lnTo>
                    <a:lnTo>
                      <a:pt x="225" y="23"/>
                    </a:lnTo>
                    <a:lnTo>
                      <a:pt x="225" y="23"/>
                    </a:lnTo>
                    <a:lnTo>
                      <a:pt x="232" y="30"/>
                    </a:lnTo>
                    <a:lnTo>
                      <a:pt x="232" y="30"/>
                    </a:lnTo>
                    <a:lnTo>
                      <a:pt x="232" y="23"/>
                    </a:lnTo>
                    <a:lnTo>
                      <a:pt x="232" y="23"/>
                    </a:lnTo>
                    <a:lnTo>
                      <a:pt x="240" y="30"/>
                    </a:lnTo>
                    <a:lnTo>
                      <a:pt x="240"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3" name="Freeform 219"/>
              <p:cNvSpPr>
                <a:spLocks/>
              </p:cNvSpPr>
              <p:nvPr/>
            </p:nvSpPr>
            <p:spPr bwMode="auto">
              <a:xfrm>
                <a:off x="1297" y="1577"/>
                <a:ext cx="161" cy="7"/>
              </a:xfrm>
              <a:custGeom>
                <a:avLst/>
                <a:gdLst>
                  <a:gd name="T0" fmla="*/ 7 w 240"/>
                  <a:gd name="T1" fmla="*/ 0 h 7"/>
                  <a:gd name="T2" fmla="*/ 7 w 240"/>
                  <a:gd name="T3" fmla="*/ 7 h 7"/>
                  <a:gd name="T4" fmla="*/ 15 w 240"/>
                  <a:gd name="T5" fmla="*/ 0 h 7"/>
                  <a:gd name="T6" fmla="*/ 22 w 240"/>
                  <a:gd name="T7" fmla="*/ 7 h 7"/>
                  <a:gd name="T8" fmla="*/ 30 w 240"/>
                  <a:gd name="T9" fmla="*/ 0 h 7"/>
                  <a:gd name="T10" fmla="*/ 30 w 240"/>
                  <a:gd name="T11" fmla="*/ 0 h 7"/>
                  <a:gd name="T12" fmla="*/ 37 w 240"/>
                  <a:gd name="T13" fmla="*/ 0 h 7"/>
                  <a:gd name="T14" fmla="*/ 45 w 240"/>
                  <a:gd name="T15" fmla="*/ 7 h 7"/>
                  <a:gd name="T16" fmla="*/ 52 w 240"/>
                  <a:gd name="T17" fmla="*/ 0 h 7"/>
                  <a:gd name="T18" fmla="*/ 52 w 240"/>
                  <a:gd name="T19" fmla="*/ 0 h 7"/>
                  <a:gd name="T20" fmla="*/ 60 w 240"/>
                  <a:gd name="T21" fmla="*/ 0 h 7"/>
                  <a:gd name="T22" fmla="*/ 67 w 240"/>
                  <a:gd name="T23" fmla="*/ 7 h 7"/>
                  <a:gd name="T24" fmla="*/ 75 w 240"/>
                  <a:gd name="T25" fmla="*/ 0 h 7"/>
                  <a:gd name="T26" fmla="*/ 75 w 240"/>
                  <a:gd name="T27" fmla="*/ 0 h 7"/>
                  <a:gd name="T28" fmla="*/ 82 w 240"/>
                  <a:gd name="T29" fmla="*/ 0 h 7"/>
                  <a:gd name="T30" fmla="*/ 90 w 240"/>
                  <a:gd name="T31" fmla="*/ 7 h 7"/>
                  <a:gd name="T32" fmla="*/ 97 w 240"/>
                  <a:gd name="T33" fmla="*/ 0 h 7"/>
                  <a:gd name="T34" fmla="*/ 97 w 240"/>
                  <a:gd name="T35" fmla="*/ 0 h 7"/>
                  <a:gd name="T36" fmla="*/ 105 w 240"/>
                  <a:gd name="T37" fmla="*/ 0 h 7"/>
                  <a:gd name="T38" fmla="*/ 112 w 240"/>
                  <a:gd name="T39" fmla="*/ 7 h 7"/>
                  <a:gd name="T40" fmla="*/ 120 w 240"/>
                  <a:gd name="T41" fmla="*/ 0 h 7"/>
                  <a:gd name="T42" fmla="*/ 120 w 240"/>
                  <a:gd name="T43" fmla="*/ 0 h 7"/>
                  <a:gd name="T44" fmla="*/ 127 w 240"/>
                  <a:gd name="T45" fmla="*/ 0 h 7"/>
                  <a:gd name="T46" fmla="*/ 135 w 240"/>
                  <a:gd name="T47" fmla="*/ 7 h 7"/>
                  <a:gd name="T48" fmla="*/ 142 w 240"/>
                  <a:gd name="T49" fmla="*/ 0 h 7"/>
                  <a:gd name="T50" fmla="*/ 142 w 240"/>
                  <a:gd name="T51" fmla="*/ 0 h 7"/>
                  <a:gd name="T52" fmla="*/ 150 w 240"/>
                  <a:gd name="T53" fmla="*/ 0 h 7"/>
                  <a:gd name="T54" fmla="*/ 157 w 240"/>
                  <a:gd name="T55" fmla="*/ 0 h 7"/>
                  <a:gd name="T56" fmla="*/ 165 w 240"/>
                  <a:gd name="T57" fmla="*/ 7 h 7"/>
                  <a:gd name="T58" fmla="*/ 172 w 240"/>
                  <a:gd name="T59" fmla="*/ 7 h 7"/>
                  <a:gd name="T60" fmla="*/ 172 w 240"/>
                  <a:gd name="T61" fmla="*/ 0 h 7"/>
                  <a:gd name="T62" fmla="*/ 180 w 240"/>
                  <a:gd name="T63" fmla="*/ 0 h 7"/>
                  <a:gd name="T64" fmla="*/ 187 w 240"/>
                  <a:gd name="T65" fmla="*/ 7 h 7"/>
                  <a:gd name="T66" fmla="*/ 195 w 240"/>
                  <a:gd name="T67" fmla="*/ 7 h 7"/>
                  <a:gd name="T68" fmla="*/ 195 w 240"/>
                  <a:gd name="T69" fmla="*/ 0 h 7"/>
                  <a:gd name="T70" fmla="*/ 202 w 240"/>
                  <a:gd name="T71" fmla="*/ 0 h 7"/>
                  <a:gd name="T72" fmla="*/ 210 w 240"/>
                  <a:gd name="T73" fmla="*/ 7 h 7"/>
                  <a:gd name="T74" fmla="*/ 217 w 240"/>
                  <a:gd name="T75" fmla="*/ 7 h 7"/>
                  <a:gd name="T76" fmla="*/ 217 w 240"/>
                  <a:gd name="T77" fmla="*/ 0 h 7"/>
                  <a:gd name="T78" fmla="*/ 225 w 240"/>
                  <a:gd name="T79" fmla="*/ 0 h 7"/>
                  <a:gd name="T80" fmla="*/ 232 w 240"/>
                  <a:gd name="T81" fmla="*/ 7 h 7"/>
                  <a:gd name="T82" fmla="*/ 240 w 240"/>
                  <a:gd name="T8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
                    <a:moveTo>
                      <a:pt x="0" y="0"/>
                    </a:moveTo>
                    <a:lnTo>
                      <a:pt x="0" y="7"/>
                    </a:lnTo>
                    <a:lnTo>
                      <a:pt x="7" y="0"/>
                    </a:lnTo>
                    <a:lnTo>
                      <a:pt x="7" y="7"/>
                    </a:lnTo>
                    <a:lnTo>
                      <a:pt x="7" y="0"/>
                    </a:lnTo>
                    <a:lnTo>
                      <a:pt x="7" y="7"/>
                    </a:lnTo>
                    <a:lnTo>
                      <a:pt x="15" y="0"/>
                    </a:lnTo>
                    <a:lnTo>
                      <a:pt x="15" y="7"/>
                    </a:lnTo>
                    <a:lnTo>
                      <a:pt x="15" y="0"/>
                    </a:lnTo>
                    <a:lnTo>
                      <a:pt x="15" y="0"/>
                    </a:lnTo>
                    <a:lnTo>
                      <a:pt x="22" y="7"/>
                    </a:lnTo>
                    <a:lnTo>
                      <a:pt x="22" y="7"/>
                    </a:lnTo>
                    <a:lnTo>
                      <a:pt x="22" y="0"/>
                    </a:lnTo>
                    <a:lnTo>
                      <a:pt x="22" y="7"/>
                    </a:lnTo>
                    <a:lnTo>
                      <a:pt x="30" y="0"/>
                    </a:lnTo>
                    <a:lnTo>
                      <a:pt x="30" y="7"/>
                    </a:lnTo>
                    <a:lnTo>
                      <a:pt x="30" y="0"/>
                    </a:lnTo>
                    <a:lnTo>
                      <a:pt x="30" y="0"/>
                    </a:lnTo>
                    <a:lnTo>
                      <a:pt x="37" y="7"/>
                    </a:lnTo>
                    <a:lnTo>
                      <a:pt x="37" y="7"/>
                    </a:lnTo>
                    <a:lnTo>
                      <a:pt x="37" y="0"/>
                    </a:lnTo>
                    <a:lnTo>
                      <a:pt x="37" y="0"/>
                    </a:lnTo>
                    <a:lnTo>
                      <a:pt x="45" y="7"/>
                    </a:lnTo>
                    <a:lnTo>
                      <a:pt x="45" y="7"/>
                    </a:lnTo>
                    <a:lnTo>
                      <a:pt x="45" y="0"/>
                    </a:lnTo>
                    <a:lnTo>
                      <a:pt x="45" y="7"/>
                    </a:lnTo>
                    <a:lnTo>
                      <a:pt x="52" y="0"/>
                    </a:lnTo>
                    <a:lnTo>
                      <a:pt x="52" y="7"/>
                    </a:lnTo>
                    <a:lnTo>
                      <a:pt x="52" y="0"/>
                    </a:lnTo>
                    <a:lnTo>
                      <a:pt x="52" y="0"/>
                    </a:lnTo>
                    <a:lnTo>
                      <a:pt x="60" y="7"/>
                    </a:lnTo>
                    <a:lnTo>
                      <a:pt x="60" y="7"/>
                    </a:lnTo>
                    <a:lnTo>
                      <a:pt x="60" y="0"/>
                    </a:lnTo>
                    <a:lnTo>
                      <a:pt x="60" y="0"/>
                    </a:lnTo>
                    <a:lnTo>
                      <a:pt x="67" y="7"/>
                    </a:lnTo>
                    <a:lnTo>
                      <a:pt x="67" y="7"/>
                    </a:lnTo>
                    <a:lnTo>
                      <a:pt x="67" y="0"/>
                    </a:lnTo>
                    <a:lnTo>
                      <a:pt x="67" y="7"/>
                    </a:lnTo>
                    <a:lnTo>
                      <a:pt x="75" y="0"/>
                    </a:lnTo>
                    <a:lnTo>
                      <a:pt x="75" y="7"/>
                    </a:lnTo>
                    <a:lnTo>
                      <a:pt x="75" y="0"/>
                    </a:lnTo>
                    <a:lnTo>
                      <a:pt x="75" y="0"/>
                    </a:lnTo>
                    <a:lnTo>
                      <a:pt x="82" y="7"/>
                    </a:lnTo>
                    <a:lnTo>
                      <a:pt x="82" y="7"/>
                    </a:lnTo>
                    <a:lnTo>
                      <a:pt x="82" y="0"/>
                    </a:lnTo>
                    <a:lnTo>
                      <a:pt x="82" y="0"/>
                    </a:lnTo>
                    <a:lnTo>
                      <a:pt x="90" y="7"/>
                    </a:lnTo>
                    <a:lnTo>
                      <a:pt x="90" y="7"/>
                    </a:lnTo>
                    <a:lnTo>
                      <a:pt x="90" y="0"/>
                    </a:lnTo>
                    <a:lnTo>
                      <a:pt x="90" y="7"/>
                    </a:lnTo>
                    <a:lnTo>
                      <a:pt x="97" y="0"/>
                    </a:lnTo>
                    <a:lnTo>
                      <a:pt x="97" y="7"/>
                    </a:lnTo>
                    <a:lnTo>
                      <a:pt x="97" y="0"/>
                    </a:lnTo>
                    <a:lnTo>
                      <a:pt x="97" y="0"/>
                    </a:lnTo>
                    <a:lnTo>
                      <a:pt x="105" y="7"/>
                    </a:lnTo>
                    <a:lnTo>
                      <a:pt x="105" y="7"/>
                    </a:lnTo>
                    <a:lnTo>
                      <a:pt x="105" y="0"/>
                    </a:lnTo>
                    <a:lnTo>
                      <a:pt x="105" y="0"/>
                    </a:lnTo>
                    <a:lnTo>
                      <a:pt x="112" y="7"/>
                    </a:lnTo>
                    <a:lnTo>
                      <a:pt x="112" y="7"/>
                    </a:lnTo>
                    <a:lnTo>
                      <a:pt x="112" y="0"/>
                    </a:lnTo>
                    <a:lnTo>
                      <a:pt x="112" y="7"/>
                    </a:lnTo>
                    <a:lnTo>
                      <a:pt x="120" y="0"/>
                    </a:lnTo>
                    <a:lnTo>
                      <a:pt x="120" y="7"/>
                    </a:lnTo>
                    <a:lnTo>
                      <a:pt x="120" y="0"/>
                    </a:lnTo>
                    <a:lnTo>
                      <a:pt x="120" y="0"/>
                    </a:lnTo>
                    <a:lnTo>
                      <a:pt x="127" y="7"/>
                    </a:lnTo>
                    <a:lnTo>
                      <a:pt x="127" y="7"/>
                    </a:lnTo>
                    <a:lnTo>
                      <a:pt x="127" y="0"/>
                    </a:lnTo>
                    <a:lnTo>
                      <a:pt x="127" y="0"/>
                    </a:lnTo>
                    <a:lnTo>
                      <a:pt x="135" y="7"/>
                    </a:lnTo>
                    <a:lnTo>
                      <a:pt x="135" y="7"/>
                    </a:lnTo>
                    <a:lnTo>
                      <a:pt x="135" y="0"/>
                    </a:lnTo>
                    <a:lnTo>
                      <a:pt x="135" y="7"/>
                    </a:lnTo>
                    <a:lnTo>
                      <a:pt x="142" y="0"/>
                    </a:lnTo>
                    <a:lnTo>
                      <a:pt x="142" y="7"/>
                    </a:lnTo>
                    <a:lnTo>
                      <a:pt x="142" y="0"/>
                    </a:lnTo>
                    <a:lnTo>
                      <a:pt x="142" y="0"/>
                    </a:lnTo>
                    <a:lnTo>
                      <a:pt x="150" y="7"/>
                    </a:lnTo>
                    <a:lnTo>
                      <a:pt x="150" y="0"/>
                    </a:lnTo>
                    <a:lnTo>
                      <a:pt x="150" y="0"/>
                    </a:lnTo>
                    <a:lnTo>
                      <a:pt x="157" y="7"/>
                    </a:lnTo>
                    <a:lnTo>
                      <a:pt x="157" y="7"/>
                    </a:lnTo>
                    <a:lnTo>
                      <a:pt x="157" y="0"/>
                    </a:lnTo>
                    <a:lnTo>
                      <a:pt x="157" y="7"/>
                    </a:lnTo>
                    <a:lnTo>
                      <a:pt x="165" y="0"/>
                    </a:lnTo>
                    <a:lnTo>
                      <a:pt x="165" y="7"/>
                    </a:lnTo>
                    <a:lnTo>
                      <a:pt x="165" y="0"/>
                    </a:lnTo>
                    <a:lnTo>
                      <a:pt x="165" y="0"/>
                    </a:lnTo>
                    <a:lnTo>
                      <a:pt x="172" y="7"/>
                    </a:lnTo>
                    <a:lnTo>
                      <a:pt x="172" y="7"/>
                    </a:lnTo>
                    <a:lnTo>
                      <a:pt x="172" y="0"/>
                    </a:lnTo>
                    <a:lnTo>
                      <a:pt x="172" y="0"/>
                    </a:lnTo>
                    <a:lnTo>
                      <a:pt x="180" y="7"/>
                    </a:lnTo>
                    <a:lnTo>
                      <a:pt x="180" y="7"/>
                    </a:lnTo>
                    <a:lnTo>
                      <a:pt x="180" y="0"/>
                    </a:lnTo>
                    <a:lnTo>
                      <a:pt x="180" y="7"/>
                    </a:lnTo>
                    <a:lnTo>
                      <a:pt x="187" y="0"/>
                    </a:lnTo>
                    <a:lnTo>
                      <a:pt x="187" y="7"/>
                    </a:lnTo>
                    <a:lnTo>
                      <a:pt x="187" y="0"/>
                    </a:lnTo>
                    <a:lnTo>
                      <a:pt x="187" y="0"/>
                    </a:lnTo>
                    <a:lnTo>
                      <a:pt x="195" y="7"/>
                    </a:lnTo>
                    <a:lnTo>
                      <a:pt x="195" y="7"/>
                    </a:lnTo>
                    <a:lnTo>
                      <a:pt x="195" y="0"/>
                    </a:lnTo>
                    <a:lnTo>
                      <a:pt x="195" y="0"/>
                    </a:lnTo>
                    <a:lnTo>
                      <a:pt x="202" y="7"/>
                    </a:lnTo>
                    <a:lnTo>
                      <a:pt x="202" y="7"/>
                    </a:lnTo>
                    <a:lnTo>
                      <a:pt x="202" y="0"/>
                    </a:lnTo>
                    <a:lnTo>
                      <a:pt x="202" y="7"/>
                    </a:lnTo>
                    <a:lnTo>
                      <a:pt x="210" y="0"/>
                    </a:lnTo>
                    <a:lnTo>
                      <a:pt x="210" y="7"/>
                    </a:lnTo>
                    <a:lnTo>
                      <a:pt x="210" y="0"/>
                    </a:lnTo>
                    <a:lnTo>
                      <a:pt x="210" y="0"/>
                    </a:lnTo>
                    <a:lnTo>
                      <a:pt x="217" y="7"/>
                    </a:lnTo>
                    <a:lnTo>
                      <a:pt x="217" y="7"/>
                    </a:lnTo>
                    <a:lnTo>
                      <a:pt x="217" y="0"/>
                    </a:lnTo>
                    <a:lnTo>
                      <a:pt x="217" y="0"/>
                    </a:lnTo>
                    <a:lnTo>
                      <a:pt x="225" y="7"/>
                    </a:lnTo>
                    <a:lnTo>
                      <a:pt x="225" y="7"/>
                    </a:lnTo>
                    <a:lnTo>
                      <a:pt x="225" y="0"/>
                    </a:lnTo>
                    <a:lnTo>
                      <a:pt x="225" y="7"/>
                    </a:lnTo>
                    <a:lnTo>
                      <a:pt x="232" y="0"/>
                    </a:lnTo>
                    <a:lnTo>
                      <a:pt x="232" y="7"/>
                    </a:lnTo>
                    <a:lnTo>
                      <a:pt x="232" y="0"/>
                    </a:lnTo>
                    <a:lnTo>
                      <a:pt x="232" y="0"/>
                    </a:lnTo>
                    <a:lnTo>
                      <a:pt x="240" y="7"/>
                    </a:lnTo>
                    <a:lnTo>
                      <a:pt x="240" y="7"/>
                    </a:lnTo>
                    <a:lnTo>
                      <a:pt x="240"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4" name="Freeform 220"/>
              <p:cNvSpPr>
                <a:spLocks/>
              </p:cNvSpPr>
              <p:nvPr/>
            </p:nvSpPr>
            <p:spPr bwMode="auto">
              <a:xfrm>
                <a:off x="1458" y="1569"/>
                <a:ext cx="151" cy="23"/>
              </a:xfrm>
              <a:custGeom>
                <a:avLst/>
                <a:gdLst>
                  <a:gd name="T0" fmla="*/ 0 w 225"/>
                  <a:gd name="T1" fmla="*/ 8 h 23"/>
                  <a:gd name="T2" fmla="*/ 7 w 225"/>
                  <a:gd name="T3" fmla="*/ 15 h 23"/>
                  <a:gd name="T4" fmla="*/ 7 w 225"/>
                  <a:gd name="T5" fmla="*/ 8 h 23"/>
                  <a:gd name="T6" fmla="*/ 15 w 225"/>
                  <a:gd name="T7" fmla="*/ 15 h 23"/>
                  <a:gd name="T8" fmla="*/ 15 w 225"/>
                  <a:gd name="T9" fmla="*/ 8 h 23"/>
                  <a:gd name="T10" fmla="*/ 22 w 225"/>
                  <a:gd name="T11" fmla="*/ 15 h 23"/>
                  <a:gd name="T12" fmla="*/ 22 w 225"/>
                  <a:gd name="T13" fmla="*/ 8 h 23"/>
                  <a:gd name="T14" fmla="*/ 30 w 225"/>
                  <a:gd name="T15" fmla="*/ 15 h 23"/>
                  <a:gd name="T16" fmla="*/ 30 w 225"/>
                  <a:gd name="T17" fmla="*/ 15 h 23"/>
                  <a:gd name="T18" fmla="*/ 37 w 225"/>
                  <a:gd name="T19" fmla="*/ 15 h 23"/>
                  <a:gd name="T20" fmla="*/ 37 w 225"/>
                  <a:gd name="T21" fmla="*/ 8 h 23"/>
                  <a:gd name="T22" fmla="*/ 45 w 225"/>
                  <a:gd name="T23" fmla="*/ 15 h 23"/>
                  <a:gd name="T24" fmla="*/ 45 w 225"/>
                  <a:gd name="T25" fmla="*/ 8 h 23"/>
                  <a:gd name="T26" fmla="*/ 52 w 225"/>
                  <a:gd name="T27" fmla="*/ 15 h 23"/>
                  <a:gd name="T28" fmla="*/ 52 w 225"/>
                  <a:gd name="T29" fmla="*/ 15 h 23"/>
                  <a:gd name="T30" fmla="*/ 60 w 225"/>
                  <a:gd name="T31" fmla="*/ 15 h 23"/>
                  <a:gd name="T32" fmla="*/ 60 w 225"/>
                  <a:gd name="T33" fmla="*/ 8 h 23"/>
                  <a:gd name="T34" fmla="*/ 67 w 225"/>
                  <a:gd name="T35" fmla="*/ 15 h 23"/>
                  <a:gd name="T36" fmla="*/ 67 w 225"/>
                  <a:gd name="T37" fmla="*/ 8 h 23"/>
                  <a:gd name="T38" fmla="*/ 75 w 225"/>
                  <a:gd name="T39" fmla="*/ 15 h 23"/>
                  <a:gd name="T40" fmla="*/ 82 w 225"/>
                  <a:gd name="T41" fmla="*/ 15 h 23"/>
                  <a:gd name="T42" fmla="*/ 82 w 225"/>
                  <a:gd name="T43" fmla="*/ 8 h 23"/>
                  <a:gd name="T44" fmla="*/ 90 w 225"/>
                  <a:gd name="T45" fmla="*/ 15 h 23"/>
                  <a:gd name="T46" fmla="*/ 90 w 225"/>
                  <a:gd name="T47" fmla="*/ 8 h 23"/>
                  <a:gd name="T48" fmla="*/ 97 w 225"/>
                  <a:gd name="T49" fmla="*/ 0 h 23"/>
                  <a:gd name="T50" fmla="*/ 105 w 225"/>
                  <a:gd name="T51" fmla="*/ 15 h 23"/>
                  <a:gd name="T52" fmla="*/ 105 w 225"/>
                  <a:gd name="T53" fmla="*/ 0 h 23"/>
                  <a:gd name="T54" fmla="*/ 112 w 225"/>
                  <a:gd name="T55" fmla="*/ 15 h 23"/>
                  <a:gd name="T56" fmla="*/ 112 w 225"/>
                  <a:gd name="T57" fmla="*/ 8 h 23"/>
                  <a:gd name="T58" fmla="*/ 120 w 225"/>
                  <a:gd name="T59" fmla="*/ 15 h 23"/>
                  <a:gd name="T60" fmla="*/ 120 w 225"/>
                  <a:gd name="T61" fmla="*/ 15 h 23"/>
                  <a:gd name="T62" fmla="*/ 127 w 225"/>
                  <a:gd name="T63" fmla="*/ 15 h 23"/>
                  <a:gd name="T64" fmla="*/ 127 w 225"/>
                  <a:gd name="T65" fmla="*/ 8 h 23"/>
                  <a:gd name="T66" fmla="*/ 135 w 225"/>
                  <a:gd name="T67" fmla="*/ 15 h 23"/>
                  <a:gd name="T68" fmla="*/ 135 w 225"/>
                  <a:gd name="T69" fmla="*/ 8 h 23"/>
                  <a:gd name="T70" fmla="*/ 142 w 225"/>
                  <a:gd name="T71" fmla="*/ 15 h 23"/>
                  <a:gd name="T72" fmla="*/ 142 w 225"/>
                  <a:gd name="T73" fmla="*/ 15 h 23"/>
                  <a:gd name="T74" fmla="*/ 150 w 225"/>
                  <a:gd name="T75" fmla="*/ 15 h 23"/>
                  <a:gd name="T76" fmla="*/ 150 w 225"/>
                  <a:gd name="T77" fmla="*/ 8 h 23"/>
                  <a:gd name="T78" fmla="*/ 157 w 225"/>
                  <a:gd name="T79" fmla="*/ 23 h 23"/>
                  <a:gd name="T80" fmla="*/ 157 w 225"/>
                  <a:gd name="T81" fmla="*/ 15 h 23"/>
                  <a:gd name="T82" fmla="*/ 165 w 225"/>
                  <a:gd name="T83" fmla="*/ 23 h 23"/>
                  <a:gd name="T84" fmla="*/ 165 w 225"/>
                  <a:gd name="T85" fmla="*/ 8 h 23"/>
                  <a:gd name="T86" fmla="*/ 172 w 225"/>
                  <a:gd name="T87" fmla="*/ 15 h 23"/>
                  <a:gd name="T88" fmla="*/ 172 w 225"/>
                  <a:gd name="T89" fmla="*/ 8 h 23"/>
                  <a:gd name="T90" fmla="*/ 180 w 225"/>
                  <a:gd name="T91" fmla="*/ 15 h 23"/>
                  <a:gd name="T92" fmla="*/ 180 w 225"/>
                  <a:gd name="T93" fmla="*/ 8 h 23"/>
                  <a:gd name="T94" fmla="*/ 187 w 225"/>
                  <a:gd name="T95" fmla="*/ 15 h 23"/>
                  <a:gd name="T96" fmla="*/ 187 w 225"/>
                  <a:gd name="T97" fmla="*/ 15 h 23"/>
                  <a:gd name="T98" fmla="*/ 195 w 225"/>
                  <a:gd name="T99" fmla="*/ 15 h 23"/>
                  <a:gd name="T100" fmla="*/ 195 w 225"/>
                  <a:gd name="T101" fmla="*/ 8 h 23"/>
                  <a:gd name="T102" fmla="*/ 202 w 225"/>
                  <a:gd name="T103" fmla="*/ 8 h 23"/>
                  <a:gd name="T104" fmla="*/ 210 w 225"/>
                  <a:gd name="T105" fmla="*/ 15 h 23"/>
                  <a:gd name="T106" fmla="*/ 210 w 225"/>
                  <a:gd name="T107" fmla="*/ 8 h 23"/>
                  <a:gd name="T108" fmla="*/ 217 w 225"/>
                  <a:gd name="T109" fmla="*/ 8 h 23"/>
                  <a:gd name="T110" fmla="*/ 217 w 225"/>
                  <a:gd name="T111" fmla="*/ 0 h 23"/>
                  <a:gd name="T112" fmla="*/ 225 w 225"/>
                  <a:gd name="T11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5" h="23">
                    <a:moveTo>
                      <a:pt x="0" y="8"/>
                    </a:moveTo>
                    <a:lnTo>
                      <a:pt x="0" y="8"/>
                    </a:lnTo>
                    <a:lnTo>
                      <a:pt x="7" y="15"/>
                    </a:lnTo>
                    <a:lnTo>
                      <a:pt x="7" y="15"/>
                    </a:lnTo>
                    <a:lnTo>
                      <a:pt x="7" y="8"/>
                    </a:lnTo>
                    <a:lnTo>
                      <a:pt x="7" y="8"/>
                    </a:lnTo>
                    <a:lnTo>
                      <a:pt x="15" y="15"/>
                    </a:lnTo>
                    <a:lnTo>
                      <a:pt x="15" y="15"/>
                    </a:lnTo>
                    <a:lnTo>
                      <a:pt x="15" y="8"/>
                    </a:lnTo>
                    <a:lnTo>
                      <a:pt x="15" y="8"/>
                    </a:lnTo>
                    <a:lnTo>
                      <a:pt x="22" y="15"/>
                    </a:lnTo>
                    <a:lnTo>
                      <a:pt x="22" y="15"/>
                    </a:lnTo>
                    <a:lnTo>
                      <a:pt x="22" y="8"/>
                    </a:lnTo>
                    <a:lnTo>
                      <a:pt x="22" y="8"/>
                    </a:lnTo>
                    <a:lnTo>
                      <a:pt x="30" y="15"/>
                    </a:lnTo>
                    <a:lnTo>
                      <a:pt x="30" y="15"/>
                    </a:lnTo>
                    <a:lnTo>
                      <a:pt x="30" y="8"/>
                    </a:lnTo>
                    <a:lnTo>
                      <a:pt x="30" y="15"/>
                    </a:lnTo>
                    <a:lnTo>
                      <a:pt x="37" y="8"/>
                    </a:lnTo>
                    <a:lnTo>
                      <a:pt x="37" y="15"/>
                    </a:lnTo>
                    <a:lnTo>
                      <a:pt x="37" y="8"/>
                    </a:lnTo>
                    <a:lnTo>
                      <a:pt x="37" y="8"/>
                    </a:lnTo>
                    <a:lnTo>
                      <a:pt x="45" y="15"/>
                    </a:lnTo>
                    <a:lnTo>
                      <a:pt x="45" y="15"/>
                    </a:lnTo>
                    <a:lnTo>
                      <a:pt x="45" y="8"/>
                    </a:lnTo>
                    <a:lnTo>
                      <a:pt x="45" y="8"/>
                    </a:lnTo>
                    <a:lnTo>
                      <a:pt x="52" y="15"/>
                    </a:lnTo>
                    <a:lnTo>
                      <a:pt x="52" y="15"/>
                    </a:lnTo>
                    <a:lnTo>
                      <a:pt x="52" y="8"/>
                    </a:lnTo>
                    <a:lnTo>
                      <a:pt x="52" y="15"/>
                    </a:lnTo>
                    <a:lnTo>
                      <a:pt x="60" y="8"/>
                    </a:lnTo>
                    <a:lnTo>
                      <a:pt x="60" y="15"/>
                    </a:lnTo>
                    <a:lnTo>
                      <a:pt x="60" y="0"/>
                    </a:lnTo>
                    <a:lnTo>
                      <a:pt x="60" y="8"/>
                    </a:lnTo>
                    <a:lnTo>
                      <a:pt x="67" y="15"/>
                    </a:lnTo>
                    <a:lnTo>
                      <a:pt x="67" y="15"/>
                    </a:lnTo>
                    <a:lnTo>
                      <a:pt x="67" y="8"/>
                    </a:lnTo>
                    <a:lnTo>
                      <a:pt x="67" y="8"/>
                    </a:lnTo>
                    <a:lnTo>
                      <a:pt x="75" y="0"/>
                    </a:lnTo>
                    <a:lnTo>
                      <a:pt x="75" y="15"/>
                    </a:lnTo>
                    <a:lnTo>
                      <a:pt x="75" y="8"/>
                    </a:lnTo>
                    <a:lnTo>
                      <a:pt x="82" y="15"/>
                    </a:lnTo>
                    <a:lnTo>
                      <a:pt x="82" y="15"/>
                    </a:lnTo>
                    <a:lnTo>
                      <a:pt x="82" y="8"/>
                    </a:lnTo>
                    <a:lnTo>
                      <a:pt x="90" y="15"/>
                    </a:lnTo>
                    <a:lnTo>
                      <a:pt x="90" y="15"/>
                    </a:lnTo>
                    <a:lnTo>
                      <a:pt x="90" y="8"/>
                    </a:lnTo>
                    <a:lnTo>
                      <a:pt x="90" y="8"/>
                    </a:lnTo>
                    <a:lnTo>
                      <a:pt x="97" y="15"/>
                    </a:lnTo>
                    <a:lnTo>
                      <a:pt x="97" y="0"/>
                    </a:lnTo>
                    <a:lnTo>
                      <a:pt x="97" y="8"/>
                    </a:lnTo>
                    <a:lnTo>
                      <a:pt x="105" y="15"/>
                    </a:lnTo>
                    <a:lnTo>
                      <a:pt x="105" y="23"/>
                    </a:lnTo>
                    <a:lnTo>
                      <a:pt x="105" y="0"/>
                    </a:lnTo>
                    <a:lnTo>
                      <a:pt x="105" y="8"/>
                    </a:lnTo>
                    <a:lnTo>
                      <a:pt x="112" y="15"/>
                    </a:lnTo>
                    <a:lnTo>
                      <a:pt x="112" y="15"/>
                    </a:lnTo>
                    <a:lnTo>
                      <a:pt x="112" y="8"/>
                    </a:lnTo>
                    <a:lnTo>
                      <a:pt x="120" y="15"/>
                    </a:lnTo>
                    <a:lnTo>
                      <a:pt x="120" y="15"/>
                    </a:lnTo>
                    <a:lnTo>
                      <a:pt x="120" y="8"/>
                    </a:lnTo>
                    <a:lnTo>
                      <a:pt x="120" y="15"/>
                    </a:lnTo>
                    <a:lnTo>
                      <a:pt x="127" y="8"/>
                    </a:lnTo>
                    <a:lnTo>
                      <a:pt x="127" y="15"/>
                    </a:lnTo>
                    <a:lnTo>
                      <a:pt x="127" y="8"/>
                    </a:lnTo>
                    <a:lnTo>
                      <a:pt x="127" y="8"/>
                    </a:lnTo>
                    <a:lnTo>
                      <a:pt x="135" y="15"/>
                    </a:lnTo>
                    <a:lnTo>
                      <a:pt x="135" y="15"/>
                    </a:lnTo>
                    <a:lnTo>
                      <a:pt x="135" y="8"/>
                    </a:lnTo>
                    <a:lnTo>
                      <a:pt x="135" y="8"/>
                    </a:lnTo>
                    <a:lnTo>
                      <a:pt x="142" y="15"/>
                    </a:lnTo>
                    <a:lnTo>
                      <a:pt x="142" y="15"/>
                    </a:lnTo>
                    <a:lnTo>
                      <a:pt x="142" y="8"/>
                    </a:lnTo>
                    <a:lnTo>
                      <a:pt x="142" y="15"/>
                    </a:lnTo>
                    <a:lnTo>
                      <a:pt x="150" y="8"/>
                    </a:lnTo>
                    <a:lnTo>
                      <a:pt x="150" y="15"/>
                    </a:lnTo>
                    <a:lnTo>
                      <a:pt x="150" y="8"/>
                    </a:lnTo>
                    <a:lnTo>
                      <a:pt x="150" y="8"/>
                    </a:lnTo>
                    <a:lnTo>
                      <a:pt x="157" y="15"/>
                    </a:lnTo>
                    <a:lnTo>
                      <a:pt x="157" y="23"/>
                    </a:lnTo>
                    <a:lnTo>
                      <a:pt x="157" y="0"/>
                    </a:lnTo>
                    <a:lnTo>
                      <a:pt x="157" y="15"/>
                    </a:lnTo>
                    <a:lnTo>
                      <a:pt x="165" y="8"/>
                    </a:lnTo>
                    <a:lnTo>
                      <a:pt x="165" y="23"/>
                    </a:lnTo>
                    <a:lnTo>
                      <a:pt x="165" y="0"/>
                    </a:lnTo>
                    <a:lnTo>
                      <a:pt x="165" y="8"/>
                    </a:lnTo>
                    <a:lnTo>
                      <a:pt x="172" y="15"/>
                    </a:lnTo>
                    <a:lnTo>
                      <a:pt x="172" y="15"/>
                    </a:lnTo>
                    <a:lnTo>
                      <a:pt x="172" y="8"/>
                    </a:lnTo>
                    <a:lnTo>
                      <a:pt x="172" y="8"/>
                    </a:lnTo>
                    <a:lnTo>
                      <a:pt x="180" y="15"/>
                    </a:lnTo>
                    <a:lnTo>
                      <a:pt x="180" y="15"/>
                    </a:lnTo>
                    <a:lnTo>
                      <a:pt x="180" y="8"/>
                    </a:lnTo>
                    <a:lnTo>
                      <a:pt x="180" y="8"/>
                    </a:lnTo>
                    <a:lnTo>
                      <a:pt x="187" y="15"/>
                    </a:lnTo>
                    <a:lnTo>
                      <a:pt x="187" y="15"/>
                    </a:lnTo>
                    <a:lnTo>
                      <a:pt x="187" y="8"/>
                    </a:lnTo>
                    <a:lnTo>
                      <a:pt x="187" y="15"/>
                    </a:lnTo>
                    <a:lnTo>
                      <a:pt x="195" y="8"/>
                    </a:lnTo>
                    <a:lnTo>
                      <a:pt x="195" y="15"/>
                    </a:lnTo>
                    <a:lnTo>
                      <a:pt x="195" y="8"/>
                    </a:lnTo>
                    <a:lnTo>
                      <a:pt x="195" y="8"/>
                    </a:lnTo>
                    <a:lnTo>
                      <a:pt x="202" y="15"/>
                    </a:lnTo>
                    <a:lnTo>
                      <a:pt x="202" y="8"/>
                    </a:lnTo>
                    <a:lnTo>
                      <a:pt x="202" y="8"/>
                    </a:lnTo>
                    <a:lnTo>
                      <a:pt x="210" y="15"/>
                    </a:lnTo>
                    <a:lnTo>
                      <a:pt x="210" y="15"/>
                    </a:lnTo>
                    <a:lnTo>
                      <a:pt x="210" y="8"/>
                    </a:lnTo>
                    <a:lnTo>
                      <a:pt x="210" y="15"/>
                    </a:lnTo>
                    <a:lnTo>
                      <a:pt x="217" y="8"/>
                    </a:lnTo>
                    <a:lnTo>
                      <a:pt x="217" y="15"/>
                    </a:lnTo>
                    <a:lnTo>
                      <a:pt x="217" y="0"/>
                    </a:lnTo>
                    <a:lnTo>
                      <a:pt x="217" y="8"/>
                    </a:lnTo>
                    <a:lnTo>
                      <a:pt x="225"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5" name="Freeform 221"/>
              <p:cNvSpPr>
                <a:spLocks/>
              </p:cNvSpPr>
              <p:nvPr/>
            </p:nvSpPr>
            <p:spPr bwMode="auto">
              <a:xfrm>
                <a:off x="314" y="1637"/>
                <a:ext cx="232" cy="37"/>
              </a:xfrm>
              <a:custGeom>
                <a:avLst/>
                <a:gdLst>
                  <a:gd name="T0" fmla="*/ 0 w 345"/>
                  <a:gd name="T1" fmla="*/ 22 h 37"/>
                  <a:gd name="T2" fmla="*/ 8 w 345"/>
                  <a:gd name="T3" fmla="*/ 37 h 37"/>
                  <a:gd name="T4" fmla="*/ 15 w 345"/>
                  <a:gd name="T5" fmla="*/ 22 h 37"/>
                  <a:gd name="T6" fmla="*/ 30 w 345"/>
                  <a:gd name="T7" fmla="*/ 22 h 37"/>
                  <a:gd name="T8" fmla="*/ 53 w 345"/>
                  <a:gd name="T9" fmla="*/ 30 h 37"/>
                  <a:gd name="T10" fmla="*/ 68 w 345"/>
                  <a:gd name="T11" fmla="*/ 22 h 37"/>
                  <a:gd name="T12" fmla="*/ 75 w 345"/>
                  <a:gd name="T13" fmla="*/ 22 h 37"/>
                  <a:gd name="T14" fmla="*/ 98 w 345"/>
                  <a:gd name="T15" fmla="*/ 22 h 37"/>
                  <a:gd name="T16" fmla="*/ 113 w 345"/>
                  <a:gd name="T17" fmla="*/ 22 h 37"/>
                  <a:gd name="T18" fmla="*/ 128 w 345"/>
                  <a:gd name="T19" fmla="*/ 30 h 37"/>
                  <a:gd name="T20" fmla="*/ 135 w 345"/>
                  <a:gd name="T21" fmla="*/ 22 h 37"/>
                  <a:gd name="T22" fmla="*/ 150 w 345"/>
                  <a:gd name="T23" fmla="*/ 7 h 37"/>
                  <a:gd name="T24" fmla="*/ 158 w 345"/>
                  <a:gd name="T25" fmla="*/ 22 h 37"/>
                  <a:gd name="T26" fmla="*/ 165 w 345"/>
                  <a:gd name="T27" fmla="*/ 30 h 37"/>
                  <a:gd name="T28" fmla="*/ 165 w 345"/>
                  <a:gd name="T29" fmla="*/ 22 h 37"/>
                  <a:gd name="T30" fmla="*/ 173 w 345"/>
                  <a:gd name="T31" fmla="*/ 15 h 37"/>
                  <a:gd name="T32" fmla="*/ 180 w 345"/>
                  <a:gd name="T33" fmla="*/ 30 h 37"/>
                  <a:gd name="T34" fmla="*/ 188 w 345"/>
                  <a:gd name="T35" fmla="*/ 15 h 37"/>
                  <a:gd name="T36" fmla="*/ 188 w 345"/>
                  <a:gd name="T37" fmla="*/ 22 h 37"/>
                  <a:gd name="T38" fmla="*/ 195 w 345"/>
                  <a:gd name="T39" fmla="*/ 15 h 37"/>
                  <a:gd name="T40" fmla="*/ 203 w 345"/>
                  <a:gd name="T41" fmla="*/ 30 h 37"/>
                  <a:gd name="T42" fmla="*/ 210 w 345"/>
                  <a:gd name="T43" fmla="*/ 15 h 37"/>
                  <a:gd name="T44" fmla="*/ 210 w 345"/>
                  <a:gd name="T45" fmla="*/ 22 h 37"/>
                  <a:gd name="T46" fmla="*/ 218 w 345"/>
                  <a:gd name="T47" fmla="*/ 22 h 37"/>
                  <a:gd name="T48" fmla="*/ 225 w 345"/>
                  <a:gd name="T49" fmla="*/ 30 h 37"/>
                  <a:gd name="T50" fmla="*/ 233 w 345"/>
                  <a:gd name="T51" fmla="*/ 15 h 37"/>
                  <a:gd name="T52" fmla="*/ 248 w 345"/>
                  <a:gd name="T53" fmla="*/ 15 h 37"/>
                  <a:gd name="T54" fmla="*/ 255 w 345"/>
                  <a:gd name="T55" fmla="*/ 30 h 37"/>
                  <a:gd name="T56" fmla="*/ 263 w 345"/>
                  <a:gd name="T57" fmla="*/ 15 h 37"/>
                  <a:gd name="T58" fmla="*/ 263 w 345"/>
                  <a:gd name="T59" fmla="*/ 22 h 37"/>
                  <a:gd name="T60" fmla="*/ 270 w 345"/>
                  <a:gd name="T61" fmla="*/ 15 h 37"/>
                  <a:gd name="T62" fmla="*/ 278 w 345"/>
                  <a:gd name="T63" fmla="*/ 30 h 37"/>
                  <a:gd name="T64" fmla="*/ 285 w 345"/>
                  <a:gd name="T65" fmla="*/ 30 h 37"/>
                  <a:gd name="T66" fmla="*/ 293 w 345"/>
                  <a:gd name="T67" fmla="*/ 15 h 37"/>
                  <a:gd name="T68" fmla="*/ 293 w 345"/>
                  <a:gd name="T69" fmla="*/ 22 h 37"/>
                  <a:gd name="T70" fmla="*/ 300 w 345"/>
                  <a:gd name="T71" fmla="*/ 22 h 37"/>
                  <a:gd name="T72" fmla="*/ 308 w 345"/>
                  <a:gd name="T73" fmla="*/ 22 h 37"/>
                  <a:gd name="T74" fmla="*/ 315 w 345"/>
                  <a:gd name="T75" fmla="*/ 22 h 37"/>
                  <a:gd name="T76" fmla="*/ 323 w 345"/>
                  <a:gd name="T77" fmla="*/ 22 h 37"/>
                  <a:gd name="T78" fmla="*/ 330 w 345"/>
                  <a:gd name="T79" fmla="*/ 15 h 37"/>
                  <a:gd name="T80" fmla="*/ 338 w 345"/>
                  <a:gd name="T81" fmla="*/ 30 h 37"/>
                  <a:gd name="T82" fmla="*/ 345 w 345"/>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37">
                    <a:moveTo>
                      <a:pt x="0" y="22"/>
                    </a:moveTo>
                    <a:lnTo>
                      <a:pt x="0" y="15"/>
                    </a:lnTo>
                    <a:lnTo>
                      <a:pt x="0" y="22"/>
                    </a:lnTo>
                    <a:lnTo>
                      <a:pt x="8" y="15"/>
                    </a:lnTo>
                    <a:lnTo>
                      <a:pt x="8" y="0"/>
                    </a:lnTo>
                    <a:lnTo>
                      <a:pt x="8" y="37"/>
                    </a:lnTo>
                    <a:lnTo>
                      <a:pt x="15" y="30"/>
                    </a:lnTo>
                    <a:lnTo>
                      <a:pt x="15" y="7"/>
                    </a:lnTo>
                    <a:lnTo>
                      <a:pt x="15" y="22"/>
                    </a:lnTo>
                    <a:lnTo>
                      <a:pt x="23" y="22"/>
                    </a:lnTo>
                    <a:lnTo>
                      <a:pt x="38" y="22"/>
                    </a:lnTo>
                    <a:lnTo>
                      <a:pt x="30" y="22"/>
                    </a:lnTo>
                    <a:lnTo>
                      <a:pt x="38" y="22"/>
                    </a:lnTo>
                    <a:lnTo>
                      <a:pt x="45" y="22"/>
                    </a:lnTo>
                    <a:lnTo>
                      <a:pt x="53" y="30"/>
                    </a:lnTo>
                    <a:lnTo>
                      <a:pt x="53" y="15"/>
                    </a:lnTo>
                    <a:lnTo>
                      <a:pt x="53" y="22"/>
                    </a:lnTo>
                    <a:lnTo>
                      <a:pt x="68" y="22"/>
                    </a:lnTo>
                    <a:lnTo>
                      <a:pt x="68" y="30"/>
                    </a:lnTo>
                    <a:lnTo>
                      <a:pt x="68" y="22"/>
                    </a:lnTo>
                    <a:lnTo>
                      <a:pt x="75" y="22"/>
                    </a:lnTo>
                    <a:lnTo>
                      <a:pt x="83" y="22"/>
                    </a:lnTo>
                    <a:lnTo>
                      <a:pt x="90" y="22"/>
                    </a:lnTo>
                    <a:lnTo>
                      <a:pt x="98" y="22"/>
                    </a:lnTo>
                    <a:lnTo>
                      <a:pt x="105" y="22"/>
                    </a:lnTo>
                    <a:lnTo>
                      <a:pt x="120" y="22"/>
                    </a:lnTo>
                    <a:lnTo>
                      <a:pt x="113" y="22"/>
                    </a:lnTo>
                    <a:lnTo>
                      <a:pt x="120" y="22"/>
                    </a:lnTo>
                    <a:lnTo>
                      <a:pt x="128" y="15"/>
                    </a:lnTo>
                    <a:lnTo>
                      <a:pt x="128" y="30"/>
                    </a:lnTo>
                    <a:lnTo>
                      <a:pt x="128" y="15"/>
                    </a:lnTo>
                    <a:lnTo>
                      <a:pt x="128" y="22"/>
                    </a:lnTo>
                    <a:lnTo>
                      <a:pt x="135" y="22"/>
                    </a:lnTo>
                    <a:lnTo>
                      <a:pt x="150" y="22"/>
                    </a:lnTo>
                    <a:lnTo>
                      <a:pt x="150" y="37"/>
                    </a:lnTo>
                    <a:lnTo>
                      <a:pt x="150" y="7"/>
                    </a:lnTo>
                    <a:lnTo>
                      <a:pt x="150" y="22"/>
                    </a:lnTo>
                    <a:lnTo>
                      <a:pt x="158" y="15"/>
                    </a:lnTo>
                    <a:lnTo>
                      <a:pt x="158" y="22"/>
                    </a:lnTo>
                    <a:lnTo>
                      <a:pt x="158" y="15"/>
                    </a:lnTo>
                    <a:lnTo>
                      <a:pt x="158" y="22"/>
                    </a:lnTo>
                    <a:lnTo>
                      <a:pt x="165" y="30"/>
                    </a:lnTo>
                    <a:lnTo>
                      <a:pt x="165" y="30"/>
                    </a:lnTo>
                    <a:lnTo>
                      <a:pt x="165" y="15"/>
                    </a:lnTo>
                    <a:lnTo>
                      <a:pt x="165" y="22"/>
                    </a:lnTo>
                    <a:lnTo>
                      <a:pt x="173" y="15"/>
                    </a:lnTo>
                    <a:lnTo>
                      <a:pt x="173" y="30"/>
                    </a:lnTo>
                    <a:lnTo>
                      <a:pt x="173" y="15"/>
                    </a:lnTo>
                    <a:lnTo>
                      <a:pt x="173" y="30"/>
                    </a:lnTo>
                    <a:lnTo>
                      <a:pt x="180" y="22"/>
                    </a:lnTo>
                    <a:lnTo>
                      <a:pt x="180" y="30"/>
                    </a:lnTo>
                    <a:lnTo>
                      <a:pt x="180" y="15"/>
                    </a:lnTo>
                    <a:lnTo>
                      <a:pt x="180" y="22"/>
                    </a:lnTo>
                    <a:lnTo>
                      <a:pt x="188" y="15"/>
                    </a:lnTo>
                    <a:lnTo>
                      <a:pt x="188" y="30"/>
                    </a:lnTo>
                    <a:lnTo>
                      <a:pt x="188" y="15"/>
                    </a:lnTo>
                    <a:lnTo>
                      <a:pt x="188" y="22"/>
                    </a:lnTo>
                    <a:lnTo>
                      <a:pt x="195" y="15"/>
                    </a:lnTo>
                    <a:lnTo>
                      <a:pt x="195" y="30"/>
                    </a:lnTo>
                    <a:lnTo>
                      <a:pt x="195" y="15"/>
                    </a:lnTo>
                    <a:lnTo>
                      <a:pt x="195" y="22"/>
                    </a:lnTo>
                    <a:lnTo>
                      <a:pt x="203" y="15"/>
                    </a:lnTo>
                    <a:lnTo>
                      <a:pt x="203" y="30"/>
                    </a:lnTo>
                    <a:lnTo>
                      <a:pt x="203" y="15"/>
                    </a:lnTo>
                    <a:lnTo>
                      <a:pt x="203" y="22"/>
                    </a:lnTo>
                    <a:lnTo>
                      <a:pt x="210" y="15"/>
                    </a:lnTo>
                    <a:lnTo>
                      <a:pt x="210" y="30"/>
                    </a:lnTo>
                    <a:lnTo>
                      <a:pt x="210" y="15"/>
                    </a:lnTo>
                    <a:lnTo>
                      <a:pt x="210" y="22"/>
                    </a:lnTo>
                    <a:lnTo>
                      <a:pt x="218" y="15"/>
                    </a:lnTo>
                    <a:lnTo>
                      <a:pt x="218" y="30"/>
                    </a:lnTo>
                    <a:lnTo>
                      <a:pt x="218" y="22"/>
                    </a:lnTo>
                    <a:lnTo>
                      <a:pt x="225" y="15"/>
                    </a:lnTo>
                    <a:lnTo>
                      <a:pt x="225" y="15"/>
                    </a:lnTo>
                    <a:lnTo>
                      <a:pt x="225" y="30"/>
                    </a:lnTo>
                    <a:lnTo>
                      <a:pt x="233" y="22"/>
                    </a:lnTo>
                    <a:lnTo>
                      <a:pt x="233" y="30"/>
                    </a:lnTo>
                    <a:lnTo>
                      <a:pt x="233" y="15"/>
                    </a:lnTo>
                    <a:lnTo>
                      <a:pt x="233" y="22"/>
                    </a:lnTo>
                    <a:lnTo>
                      <a:pt x="248" y="22"/>
                    </a:lnTo>
                    <a:lnTo>
                      <a:pt x="248" y="15"/>
                    </a:lnTo>
                    <a:lnTo>
                      <a:pt x="248" y="30"/>
                    </a:lnTo>
                    <a:lnTo>
                      <a:pt x="255" y="22"/>
                    </a:lnTo>
                    <a:lnTo>
                      <a:pt x="255" y="30"/>
                    </a:lnTo>
                    <a:lnTo>
                      <a:pt x="255" y="15"/>
                    </a:lnTo>
                    <a:lnTo>
                      <a:pt x="255" y="22"/>
                    </a:lnTo>
                    <a:lnTo>
                      <a:pt x="263" y="15"/>
                    </a:lnTo>
                    <a:lnTo>
                      <a:pt x="263" y="30"/>
                    </a:lnTo>
                    <a:lnTo>
                      <a:pt x="263" y="15"/>
                    </a:lnTo>
                    <a:lnTo>
                      <a:pt x="263" y="22"/>
                    </a:lnTo>
                    <a:lnTo>
                      <a:pt x="270" y="15"/>
                    </a:lnTo>
                    <a:lnTo>
                      <a:pt x="270" y="30"/>
                    </a:lnTo>
                    <a:lnTo>
                      <a:pt x="270" y="15"/>
                    </a:lnTo>
                    <a:lnTo>
                      <a:pt x="270" y="22"/>
                    </a:lnTo>
                    <a:lnTo>
                      <a:pt x="278" y="15"/>
                    </a:lnTo>
                    <a:lnTo>
                      <a:pt x="278" y="30"/>
                    </a:lnTo>
                    <a:lnTo>
                      <a:pt x="278" y="22"/>
                    </a:lnTo>
                    <a:lnTo>
                      <a:pt x="285" y="15"/>
                    </a:lnTo>
                    <a:lnTo>
                      <a:pt x="285" y="30"/>
                    </a:lnTo>
                    <a:lnTo>
                      <a:pt x="285" y="15"/>
                    </a:lnTo>
                    <a:lnTo>
                      <a:pt x="285" y="22"/>
                    </a:lnTo>
                    <a:lnTo>
                      <a:pt x="293" y="15"/>
                    </a:lnTo>
                    <a:lnTo>
                      <a:pt x="293" y="30"/>
                    </a:lnTo>
                    <a:lnTo>
                      <a:pt x="293" y="15"/>
                    </a:lnTo>
                    <a:lnTo>
                      <a:pt x="293" y="22"/>
                    </a:lnTo>
                    <a:lnTo>
                      <a:pt x="300" y="15"/>
                    </a:lnTo>
                    <a:lnTo>
                      <a:pt x="300" y="30"/>
                    </a:lnTo>
                    <a:lnTo>
                      <a:pt x="300" y="22"/>
                    </a:lnTo>
                    <a:lnTo>
                      <a:pt x="308" y="15"/>
                    </a:lnTo>
                    <a:lnTo>
                      <a:pt x="308" y="30"/>
                    </a:lnTo>
                    <a:lnTo>
                      <a:pt x="308" y="22"/>
                    </a:lnTo>
                    <a:lnTo>
                      <a:pt x="315" y="15"/>
                    </a:lnTo>
                    <a:lnTo>
                      <a:pt x="315" y="30"/>
                    </a:lnTo>
                    <a:lnTo>
                      <a:pt x="315" y="22"/>
                    </a:lnTo>
                    <a:lnTo>
                      <a:pt x="323" y="15"/>
                    </a:lnTo>
                    <a:lnTo>
                      <a:pt x="323" y="30"/>
                    </a:lnTo>
                    <a:lnTo>
                      <a:pt x="323" y="22"/>
                    </a:lnTo>
                    <a:lnTo>
                      <a:pt x="330" y="15"/>
                    </a:lnTo>
                    <a:lnTo>
                      <a:pt x="330" y="30"/>
                    </a:lnTo>
                    <a:lnTo>
                      <a:pt x="330" y="15"/>
                    </a:lnTo>
                    <a:lnTo>
                      <a:pt x="330" y="22"/>
                    </a:lnTo>
                    <a:lnTo>
                      <a:pt x="338" y="15"/>
                    </a:lnTo>
                    <a:lnTo>
                      <a:pt x="338" y="30"/>
                    </a:lnTo>
                    <a:lnTo>
                      <a:pt x="338" y="15"/>
                    </a:lnTo>
                    <a:lnTo>
                      <a:pt x="338" y="22"/>
                    </a:lnTo>
                    <a:lnTo>
                      <a:pt x="345" y="15"/>
                    </a:lnTo>
                    <a:lnTo>
                      <a:pt x="345" y="30"/>
                    </a:lnTo>
                    <a:lnTo>
                      <a:pt x="345"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6" name="Freeform 222"/>
              <p:cNvSpPr>
                <a:spLocks/>
              </p:cNvSpPr>
              <p:nvPr/>
            </p:nvSpPr>
            <p:spPr bwMode="auto">
              <a:xfrm>
                <a:off x="546" y="1629"/>
                <a:ext cx="171" cy="60"/>
              </a:xfrm>
              <a:custGeom>
                <a:avLst/>
                <a:gdLst>
                  <a:gd name="T0" fmla="*/ 8 w 255"/>
                  <a:gd name="T1" fmla="*/ 23 h 60"/>
                  <a:gd name="T2" fmla="*/ 8 w 255"/>
                  <a:gd name="T3" fmla="*/ 30 h 60"/>
                  <a:gd name="T4" fmla="*/ 15 w 255"/>
                  <a:gd name="T5" fmla="*/ 30 h 60"/>
                  <a:gd name="T6" fmla="*/ 23 w 255"/>
                  <a:gd name="T7" fmla="*/ 15 h 60"/>
                  <a:gd name="T8" fmla="*/ 30 w 255"/>
                  <a:gd name="T9" fmla="*/ 38 h 60"/>
                  <a:gd name="T10" fmla="*/ 38 w 255"/>
                  <a:gd name="T11" fmla="*/ 38 h 60"/>
                  <a:gd name="T12" fmla="*/ 38 w 255"/>
                  <a:gd name="T13" fmla="*/ 30 h 60"/>
                  <a:gd name="T14" fmla="*/ 45 w 255"/>
                  <a:gd name="T15" fmla="*/ 23 h 60"/>
                  <a:gd name="T16" fmla="*/ 53 w 255"/>
                  <a:gd name="T17" fmla="*/ 38 h 60"/>
                  <a:gd name="T18" fmla="*/ 60 w 255"/>
                  <a:gd name="T19" fmla="*/ 30 h 60"/>
                  <a:gd name="T20" fmla="*/ 68 w 255"/>
                  <a:gd name="T21" fmla="*/ 30 h 60"/>
                  <a:gd name="T22" fmla="*/ 75 w 255"/>
                  <a:gd name="T23" fmla="*/ 23 h 60"/>
                  <a:gd name="T24" fmla="*/ 83 w 255"/>
                  <a:gd name="T25" fmla="*/ 60 h 60"/>
                  <a:gd name="T26" fmla="*/ 90 w 255"/>
                  <a:gd name="T27" fmla="*/ 23 h 60"/>
                  <a:gd name="T28" fmla="*/ 90 w 255"/>
                  <a:gd name="T29" fmla="*/ 30 h 60"/>
                  <a:gd name="T30" fmla="*/ 98 w 255"/>
                  <a:gd name="T31" fmla="*/ 23 h 60"/>
                  <a:gd name="T32" fmla="*/ 105 w 255"/>
                  <a:gd name="T33" fmla="*/ 23 h 60"/>
                  <a:gd name="T34" fmla="*/ 113 w 255"/>
                  <a:gd name="T35" fmla="*/ 38 h 60"/>
                  <a:gd name="T36" fmla="*/ 120 w 255"/>
                  <a:gd name="T37" fmla="*/ 23 h 60"/>
                  <a:gd name="T38" fmla="*/ 120 w 255"/>
                  <a:gd name="T39" fmla="*/ 30 h 60"/>
                  <a:gd name="T40" fmla="*/ 128 w 255"/>
                  <a:gd name="T41" fmla="*/ 23 h 60"/>
                  <a:gd name="T42" fmla="*/ 135 w 255"/>
                  <a:gd name="T43" fmla="*/ 38 h 60"/>
                  <a:gd name="T44" fmla="*/ 143 w 255"/>
                  <a:gd name="T45" fmla="*/ 38 h 60"/>
                  <a:gd name="T46" fmla="*/ 150 w 255"/>
                  <a:gd name="T47" fmla="*/ 23 h 60"/>
                  <a:gd name="T48" fmla="*/ 150 w 255"/>
                  <a:gd name="T49" fmla="*/ 23 h 60"/>
                  <a:gd name="T50" fmla="*/ 158 w 255"/>
                  <a:gd name="T51" fmla="*/ 23 h 60"/>
                  <a:gd name="T52" fmla="*/ 165 w 255"/>
                  <a:gd name="T53" fmla="*/ 53 h 60"/>
                  <a:gd name="T54" fmla="*/ 173 w 255"/>
                  <a:gd name="T55" fmla="*/ 23 h 60"/>
                  <a:gd name="T56" fmla="*/ 173 w 255"/>
                  <a:gd name="T57" fmla="*/ 30 h 60"/>
                  <a:gd name="T58" fmla="*/ 180 w 255"/>
                  <a:gd name="T59" fmla="*/ 15 h 60"/>
                  <a:gd name="T60" fmla="*/ 188 w 255"/>
                  <a:gd name="T61" fmla="*/ 8 h 60"/>
                  <a:gd name="T62" fmla="*/ 195 w 255"/>
                  <a:gd name="T63" fmla="*/ 45 h 60"/>
                  <a:gd name="T64" fmla="*/ 203 w 255"/>
                  <a:gd name="T65" fmla="*/ 23 h 60"/>
                  <a:gd name="T66" fmla="*/ 203 w 255"/>
                  <a:gd name="T67" fmla="*/ 23 h 60"/>
                  <a:gd name="T68" fmla="*/ 210 w 255"/>
                  <a:gd name="T69" fmla="*/ 15 h 60"/>
                  <a:gd name="T70" fmla="*/ 218 w 255"/>
                  <a:gd name="T71" fmla="*/ 45 h 60"/>
                  <a:gd name="T72" fmla="*/ 225 w 255"/>
                  <a:gd name="T73" fmla="*/ 30 h 60"/>
                  <a:gd name="T74" fmla="*/ 225 w 255"/>
                  <a:gd name="T75" fmla="*/ 23 h 60"/>
                  <a:gd name="T76" fmla="*/ 233 w 255"/>
                  <a:gd name="T77" fmla="*/ 23 h 60"/>
                  <a:gd name="T78" fmla="*/ 240 w 255"/>
                  <a:gd name="T79" fmla="*/ 38 h 60"/>
                  <a:gd name="T80" fmla="*/ 248 w 255"/>
                  <a:gd name="T81" fmla="*/ 23 h 60"/>
                  <a:gd name="T82" fmla="*/ 248 w 255"/>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0">
                    <a:moveTo>
                      <a:pt x="0" y="15"/>
                    </a:moveTo>
                    <a:lnTo>
                      <a:pt x="0" y="30"/>
                    </a:lnTo>
                    <a:lnTo>
                      <a:pt x="8" y="23"/>
                    </a:lnTo>
                    <a:lnTo>
                      <a:pt x="8" y="38"/>
                    </a:lnTo>
                    <a:lnTo>
                      <a:pt x="8" y="23"/>
                    </a:lnTo>
                    <a:lnTo>
                      <a:pt x="8" y="30"/>
                    </a:lnTo>
                    <a:lnTo>
                      <a:pt x="15" y="23"/>
                    </a:lnTo>
                    <a:lnTo>
                      <a:pt x="15" y="38"/>
                    </a:lnTo>
                    <a:lnTo>
                      <a:pt x="15" y="30"/>
                    </a:lnTo>
                    <a:lnTo>
                      <a:pt x="23" y="38"/>
                    </a:lnTo>
                    <a:lnTo>
                      <a:pt x="23" y="38"/>
                    </a:lnTo>
                    <a:lnTo>
                      <a:pt x="23" y="15"/>
                    </a:lnTo>
                    <a:lnTo>
                      <a:pt x="23" y="30"/>
                    </a:lnTo>
                    <a:lnTo>
                      <a:pt x="30" y="23"/>
                    </a:lnTo>
                    <a:lnTo>
                      <a:pt x="30" y="38"/>
                    </a:lnTo>
                    <a:lnTo>
                      <a:pt x="30" y="23"/>
                    </a:lnTo>
                    <a:lnTo>
                      <a:pt x="30" y="30"/>
                    </a:lnTo>
                    <a:lnTo>
                      <a:pt x="38" y="38"/>
                    </a:lnTo>
                    <a:lnTo>
                      <a:pt x="38" y="38"/>
                    </a:lnTo>
                    <a:lnTo>
                      <a:pt x="38" y="23"/>
                    </a:lnTo>
                    <a:lnTo>
                      <a:pt x="38" y="30"/>
                    </a:lnTo>
                    <a:lnTo>
                      <a:pt x="45" y="23"/>
                    </a:lnTo>
                    <a:lnTo>
                      <a:pt x="45" y="38"/>
                    </a:lnTo>
                    <a:lnTo>
                      <a:pt x="45" y="23"/>
                    </a:lnTo>
                    <a:lnTo>
                      <a:pt x="45" y="30"/>
                    </a:lnTo>
                    <a:lnTo>
                      <a:pt x="53" y="23"/>
                    </a:lnTo>
                    <a:lnTo>
                      <a:pt x="53" y="38"/>
                    </a:lnTo>
                    <a:lnTo>
                      <a:pt x="53" y="23"/>
                    </a:lnTo>
                    <a:lnTo>
                      <a:pt x="53" y="30"/>
                    </a:lnTo>
                    <a:lnTo>
                      <a:pt x="60" y="30"/>
                    </a:lnTo>
                    <a:lnTo>
                      <a:pt x="68" y="23"/>
                    </a:lnTo>
                    <a:lnTo>
                      <a:pt x="68" y="30"/>
                    </a:lnTo>
                    <a:lnTo>
                      <a:pt x="68" y="30"/>
                    </a:lnTo>
                    <a:lnTo>
                      <a:pt x="75" y="23"/>
                    </a:lnTo>
                    <a:lnTo>
                      <a:pt x="75" y="38"/>
                    </a:lnTo>
                    <a:lnTo>
                      <a:pt x="75" y="23"/>
                    </a:lnTo>
                    <a:lnTo>
                      <a:pt x="75" y="30"/>
                    </a:lnTo>
                    <a:lnTo>
                      <a:pt x="83" y="38"/>
                    </a:lnTo>
                    <a:lnTo>
                      <a:pt x="83" y="60"/>
                    </a:lnTo>
                    <a:lnTo>
                      <a:pt x="83" y="0"/>
                    </a:lnTo>
                    <a:lnTo>
                      <a:pt x="83" y="30"/>
                    </a:lnTo>
                    <a:lnTo>
                      <a:pt x="90" y="23"/>
                    </a:lnTo>
                    <a:lnTo>
                      <a:pt x="90" y="38"/>
                    </a:lnTo>
                    <a:lnTo>
                      <a:pt x="90" y="23"/>
                    </a:lnTo>
                    <a:lnTo>
                      <a:pt x="90" y="30"/>
                    </a:lnTo>
                    <a:lnTo>
                      <a:pt x="98" y="23"/>
                    </a:lnTo>
                    <a:lnTo>
                      <a:pt x="98" y="38"/>
                    </a:lnTo>
                    <a:lnTo>
                      <a:pt x="98" y="23"/>
                    </a:lnTo>
                    <a:lnTo>
                      <a:pt x="105" y="30"/>
                    </a:lnTo>
                    <a:lnTo>
                      <a:pt x="105" y="38"/>
                    </a:lnTo>
                    <a:lnTo>
                      <a:pt x="105" y="23"/>
                    </a:lnTo>
                    <a:lnTo>
                      <a:pt x="105" y="38"/>
                    </a:lnTo>
                    <a:lnTo>
                      <a:pt x="113" y="30"/>
                    </a:lnTo>
                    <a:lnTo>
                      <a:pt x="113" y="38"/>
                    </a:lnTo>
                    <a:lnTo>
                      <a:pt x="113" y="23"/>
                    </a:lnTo>
                    <a:lnTo>
                      <a:pt x="113" y="30"/>
                    </a:lnTo>
                    <a:lnTo>
                      <a:pt x="120" y="23"/>
                    </a:lnTo>
                    <a:lnTo>
                      <a:pt x="120" y="38"/>
                    </a:lnTo>
                    <a:lnTo>
                      <a:pt x="120" y="23"/>
                    </a:lnTo>
                    <a:lnTo>
                      <a:pt x="120" y="30"/>
                    </a:lnTo>
                    <a:lnTo>
                      <a:pt x="128" y="23"/>
                    </a:lnTo>
                    <a:lnTo>
                      <a:pt x="128" y="38"/>
                    </a:lnTo>
                    <a:lnTo>
                      <a:pt x="128" y="23"/>
                    </a:lnTo>
                    <a:lnTo>
                      <a:pt x="128" y="30"/>
                    </a:lnTo>
                    <a:lnTo>
                      <a:pt x="135" y="38"/>
                    </a:lnTo>
                    <a:lnTo>
                      <a:pt x="135" y="38"/>
                    </a:lnTo>
                    <a:lnTo>
                      <a:pt x="135" y="23"/>
                    </a:lnTo>
                    <a:lnTo>
                      <a:pt x="135" y="30"/>
                    </a:lnTo>
                    <a:lnTo>
                      <a:pt x="143" y="38"/>
                    </a:lnTo>
                    <a:lnTo>
                      <a:pt x="143" y="23"/>
                    </a:lnTo>
                    <a:lnTo>
                      <a:pt x="143" y="30"/>
                    </a:lnTo>
                    <a:lnTo>
                      <a:pt x="150" y="23"/>
                    </a:lnTo>
                    <a:lnTo>
                      <a:pt x="150" y="38"/>
                    </a:lnTo>
                    <a:lnTo>
                      <a:pt x="150" y="23"/>
                    </a:lnTo>
                    <a:lnTo>
                      <a:pt x="150" y="23"/>
                    </a:lnTo>
                    <a:lnTo>
                      <a:pt x="158" y="30"/>
                    </a:lnTo>
                    <a:lnTo>
                      <a:pt x="158" y="38"/>
                    </a:lnTo>
                    <a:lnTo>
                      <a:pt x="158" y="23"/>
                    </a:lnTo>
                    <a:lnTo>
                      <a:pt x="158" y="30"/>
                    </a:lnTo>
                    <a:lnTo>
                      <a:pt x="165" y="23"/>
                    </a:lnTo>
                    <a:lnTo>
                      <a:pt x="165" y="53"/>
                    </a:lnTo>
                    <a:lnTo>
                      <a:pt x="165" y="0"/>
                    </a:lnTo>
                    <a:lnTo>
                      <a:pt x="165" y="30"/>
                    </a:lnTo>
                    <a:lnTo>
                      <a:pt x="173" y="23"/>
                    </a:lnTo>
                    <a:lnTo>
                      <a:pt x="173" y="38"/>
                    </a:lnTo>
                    <a:lnTo>
                      <a:pt x="173" y="15"/>
                    </a:lnTo>
                    <a:lnTo>
                      <a:pt x="173" y="30"/>
                    </a:lnTo>
                    <a:lnTo>
                      <a:pt x="180" y="23"/>
                    </a:lnTo>
                    <a:lnTo>
                      <a:pt x="180" y="45"/>
                    </a:lnTo>
                    <a:lnTo>
                      <a:pt x="180" y="15"/>
                    </a:lnTo>
                    <a:lnTo>
                      <a:pt x="188" y="23"/>
                    </a:lnTo>
                    <a:lnTo>
                      <a:pt x="188" y="53"/>
                    </a:lnTo>
                    <a:lnTo>
                      <a:pt x="188" y="8"/>
                    </a:lnTo>
                    <a:lnTo>
                      <a:pt x="188" y="30"/>
                    </a:lnTo>
                    <a:lnTo>
                      <a:pt x="195" y="38"/>
                    </a:lnTo>
                    <a:lnTo>
                      <a:pt x="195" y="45"/>
                    </a:lnTo>
                    <a:lnTo>
                      <a:pt x="195" y="23"/>
                    </a:lnTo>
                    <a:lnTo>
                      <a:pt x="195" y="30"/>
                    </a:lnTo>
                    <a:lnTo>
                      <a:pt x="203" y="23"/>
                    </a:lnTo>
                    <a:lnTo>
                      <a:pt x="203" y="45"/>
                    </a:lnTo>
                    <a:lnTo>
                      <a:pt x="203" y="15"/>
                    </a:lnTo>
                    <a:lnTo>
                      <a:pt x="203" y="23"/>
                    </a:lnTo>
                    <a:lnTo>
                      <a:pt x="210" y="30"/>
                    </a:lnTo>
                    <a:lnTo>
                      <a:pt x="210" y="45"/>
                    </a:lnTo>
                    <a:lnTo>
                      <a:pt x="210" y="15"/>
                    </a:lnTo>
                    <a:lnTo>
                      <a:pt x="210" y="23"/>
                    </a:lnTo>
                    <a:lnTo>
                      <a:pt x="218" y="30"/>
                    </a:lnTo>
                    <a:lnTo>
                      <a:pt x="218" y="45"/>
                    </a:lnTo>
                    <a:lnTo>
                      <a:pt x="218" y="23"/>
                    </a:lnTo>
                    <a:lnTo>
                      <a:pt x="218" y="23"/>
                    </a:lnTo>
                    <a:lnTo>
                      <a:pt x="225" y="30"/>
                    </a:lnTo>
                    <a:lnTo>
                      <a:pt x="225" y="38"/>
                    </a:lnTo>
                    <a:lnTo>
                      <a:pt x="225" y="15"/>
                    </a:lnTo>
                    <a:lnTo>
                      <a:pt x="225" y="23"/>
                    </a:lnTo>
                    <a:lnTo>
                      <a:pt x="233" y="30"/>
                    </a:lnTo>
                    <a:lnTo>
                      <a:pt x="233" y="38"/>
                    </a:lnTo>
                    <a:lnTo>
                      <a:pt x="233" y="23"/>
                    </a:lnTo>
                    <a:lnTo>
                      <a:pt x="233" y="30"/>
                    </a:lnTo>
                    <a:lnTo>
                      <a:pt x="240" y="38"/>
                    </a:lnTo>
                    <a:lnTo>
                      <a:pt x="240" y="38"/>
                    </a:lnTo>
                    <a:lnTo>
                      <a:pt x="240" y="23"/>
                    </a:lnTo>
                    <a:lnTo>
                      <a:pt x="240" y="30"/>
                    </a:lnTo>
                    <a:lnTo>
                      <a:pt x="248" y="23"/>
                    </a:lnTo>
                    <a:lnTo>
                      <a:pt x="248" y="38"/>
                    </a:lnTo>
                    <a:lnTo>
                      <a:pt x="248" y="23"/>
                    </a:lnTo>
                    <a:lnTo>
                      <a:pt x="248" y="30"/>
                    </a:lnTo>
                    <a:lnTo>
                      <a:pt x="255" y="23"/>
                    </a:lnTo>
                    <a:lnTo>
                      <a:pt x="25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7" name="Freeform 223"/>
              <p:cNvSpPr>
                <a:spLocks/>
              </p:cNvSpPr>
              <p:nvPr/>
            </p:nvSpPr>
            <p:spPr bwMode="auto">
              <a:xfrm>
                <a:off x="717" y="1637"/>
                <a:ext cx="308" cy="67"/>
              </a:xfrm>
              <a:custGeom>
                <a:avLst/>
                <a:gdLst>
                  <a:gd name="T0" fmla="*/ 0 w 458"/>
                  <a:gd name="T1" fmla="*/ 22 h 67"/>
                  <a:gd name="T2" fmla="*/ 8 w 458"/>
                  <a:gd name="T3" fmla="*/ 7 h 67"/>
                  <a:gd name="T4" fmla="*/ 15 w 458"/>
                  <a:gd name="T5" fmla="*/ 30 h 67"/>
                  <a:gd name="T6" fmla="*/ 23 w 458"/>
                  <a:gd name="T7" fmla="*/ 22 h 67"/>
                  <a:gd name="T8" fmla="*/ 45 w 458"/>
                  <a:gd name="T9" fmla="*/ 30 h 67"/>
                  <a:gd name="T10" fmla="*/ 53 w 458"/>
                  <a:gd name="T11" fmla="*/ 15 h 67"/>
                  <a:gd name="T12" fmla="*/ 53 w 458"/>
                  <a:gd name="T13" fmla="*/ 22 h 67"/>
                  <a:gd name="T14" fmla="*/ 75 w 458"/>
                  <a:gd name="T15" fmla="*/ 15 h 67"/>
                  <a:gd name="T16" fmla="*/ 83 w 458"/>
                  <a:gd name="T17" fmla="*/ 22 h 67"/>
                  <a:gd name="T18" fmla="*/ 105 w 458"/>
                  <a:gd name="T19" fmla="*/ 22 h 67"/>
                  <a:gd name="T20" fmla="*/ 128 w 458"/>
                  <a:gd name="T21" fmla="*/ 22 h 67"/>
                  <a:gd name="T22" fmla="*/ 143 w 458"/>
                  <a:gd name="T23" fmla="*/ 22 h 67"/>
                  <a:gd name="T24" fmla="*/ 158 w 458"/>
                  <a:gd name="T25" fmla="*/ 22 h 67"/>
                  <a:gd name="T26" fmla="*/ 180 w 458"/>
                  <a:gd name="T27" fmla="*/ 15 h 67"/>
                  <a:gd name="T28" fmla="*/ 188 w 458"/>
                  <a:gd name="T29" fmla="*/ 15 h 67"/>
                  <a:gd name="T30" fmla="*/ 203 w 458"/>
                  <a:gd name="T31" fmla="*/ 22 h 67"/>
                  <a:gd name="T32" fmla="*/ 225 w 458"/>
                  <a:gd name="T33" fmla="*/ 22 h 67"/>
                  <a:gd name="T34" fmla="*/ 240 w 458"/>
                  <a:gd name="T35" fmla="*/ 30 h 67"/>
                  <a:gd name="T36" fmla="*/ 248 w 458"/>
                  <a:gd name="T37" fmla="*/ 22 h 67"/>
                  <a:gd name="T38" fmla="*/ 255 w 458"/>
                  <a:gd name="T39" fmla="*/ 15 h 67"/>
                  <a:gd name="T40" fmla="*/ 255 w 458"/>
                  <a:gd name="T41" fmla="*/ 22 h 67"/>
                  <a:gd name="T42" fmla="*/ 270 w 458"/>
                  <a:gd name="T43" fmla="*/ 30 h 67"/>
                  <a:gd name="T44" fmla="*/ 285 w 458"/>
                  <a:gd name="T45" fmla="*/ 22 h 67"/>
                  <a:gd name="T46" fmla="*/ 300 w 458"/>
                  <a:gd name="T47" fmla="*/ 22 h 67"/>
                  <a:gd name="T48" fmla="*/ 323 w 458"/>
                  <a:gd name="T49" fmla="*/ 22 h 67"/>
                  <a:gd name="T50" fmla="*/ 338 w 458"/>
                  <a:gd name="T51" fmla="*/ 0 h 67"/>
                  <a:gd name="T52" fmla="*/ 345 w 458"/>
                  <a:gd name="T53" fmla="*/ 30 h 67"/>
                  <a:gd name="T54" fmla="*/ 353 w 458"/>
                  <a:gd name="T55" fmla="*/ 30 h 67"/>
                  <a:gd name="T56" fmla="*/ 360 w 458"/>
                  <a:gd name="T57" fmla="*/ 15 h 67"/>
                  <a:gd name="T58" fmla="*/ 368 w 458"/>
                  <a:gd name="T59" fmla="*/ 15 h 67"/>
                  <a:gd name="T60" fmla="*/ 368 w 458"/>
                  <a:gd name="T61" fmla="*/ 22 h 67"/>
                  <a:gd name="T62" fmla="*/ 375 w 458"/>
                  <a:gd name="T63" fmla="*/ 15 h 67"/>
                  <a:gd name="T64" fmla="*/ 383 w 458"/>
                  <a:gd name="T65" fmla="*/ 30 h 67"/>
                  <a:gd name="T66" fmla="*/ 390 w 458"/>
                  <a:gd name="T67" fmla="*/ 15 h 67"/>
                  <a:gd name="T68" fmla="*/ 390 w 458"/>
                  <a:gd name="T69" fmla="*/ 22 h 67"/>
                  <a:gd name="T70" fmla="*/ 398 w 458"/>
                  <a:gd name="T71" fmla="*/ 22 h 67"/>
                  <a:gd name="T72" fmla="*/ 413 w 458"/>
                  <a:gd name="T73" fmla="*/ 22 h 67"/>
                  <a:gd name="T74" fmla="*/ 420 w 458"/>
                  <a:gd name="T75" fmla="*/ 22 h 67"/>
                  <a:gd name="T76" fmla="*/ 428 w 458"/>
                  <a:gd name="T77" fmla="*/ 22 h 67"/>
                  <a:gd name="T78" fmla="*/ 443 w 458"/>
                  <a:gd name="T79" fmla="*/ 30 h 67"/>
                  <a:gd name="T80" fmla="*/ 450 w 458"/>
                  <a:gd name="T81" fmla="*/ 15 h 67"/>
                  <a:gd name="T82" fmla="*/ 450 w 458"/>
                  <a:gd name="T83" fmla="*/ 2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8" h="67">
                    <a:moveTo>
                      <a:pt x="0" y="37"/>
                    </a:moveTo>
                    <a:lnTo>
                      <a:pt x="0" y="7"/>
                    </a:lnTo>
                    <a:lnTo>
                      <a:pt x="0" y="22"/>
                    </a:lnTo>
                    <a:lnTo>
                      <a:pt x="8" y="30"/>
                    </a:lnTo>
                    <a:lnTo>
                      <a:pt x="8" y="30"/>
                    </a:lnTo>
                    <a:lnTo>
                      <a:pt x="8" y="7"/>
                    </a:lnTo>
                    <a:lnTo>
                      <a:pt x="8" y="15"/>
                    </a:lnTo>
                    <a:lnTo>
                      <a:pt x="15" y="22"/>
                    </a:lnTo>
                    <a:lnTo>
                      <a:pt x="15" y="30"/>
                    </a:lnTo>
                    <a:lnTo>
                      <a:pt x="15" y="22"/>
                    </a:lnTo>
                    <a:lnTo>
                      <a:pt x="30" y="22"/>
                    </a:lnTo>
                    <a:lnTo>
                      <a:pt x="23" y="22"/>
                    </a:lnTo>
                    <a:lnTo>
                      <a:pt x="30" y="22"/>
                    </a:lnTo>
                    <a:lnTo>
                      <a:pt x="45" y="22"/>
                    </a:lnTo>
                    <a:lnTo>
                      <a:pt x="45" y="30"/>
                    </a:lnTo>
                    <a:lnTo>
                      <a:pt x="45" y="15"/>
                    </a:lnTo>
                    <a:lnTo>
                      <a:pt x="45" y="22"/>
                    </a:lnTo>
                    <a:lnTo>
                      <a:pt x="53" y="15"/>
                    </a:lnTo>
                    <a:lnTo>
                      <a:pt x="53" y="22"/>
                    </a:lnTo>
                    <a:lnTo>
                      <a:pt x="53" y="15"/>
                    </a:lnTo>
                    <a:lnTo>
                      <a:pt x="53" y="22"/>
                    </a:lnTo>
                    <a:lnTo>
                      <a:pt x="60" y="22"/>
                    </a:lnTo>
                    <a:lnTo>
                      <a:pt x="68" y="22"/>
                    </a:lnTo>
                    <a:lnTo>
                      <a:pt x="75" y="15"/>
                    </a:lnTo>
                    <a:lnTo>
                      <a:pt x="75" y="30"/>
                    </a:lnTo>
                    <a:lnTo>
                      <a:pt x="75" y="22"/>
                    </a:lnTo>
                    <a:lnTo>
                      <a:pt x="83" y="22"/>
                    </a:lnTo>
                    <a:lnTo>
                      <a:pt x="90" y="22"/>
                    </a:lnTo>
                    <a:lnTo>
                      <a:pt x="98" y="22"/>
                    </a:lnTo>
                    <a:lnTo>
                      <a:pt x="105" y="22"/>
                    </a:lnTo>
                    <a:lnTo>
                      <a:pt x="113" y="22"/>
                    </a:lnTo>
                    <a:lnTo>
                      <a:pt x="120" y="22"/>
                    </a:lnTo>
                    <a:lnTo>
                      <a:pt x="128" y="22"/>
                    </a:lnTo>
                    <a:lnTo>
                      <a:pt x="143" y="22"/>
                    </a:lnTo>
                    <a:lnTo>
                      <a:pt x="135" y="22"/>
                    </a:lnTo>
                    <a:lnTo>
                      <a:pt x="143" y="22"/>
                    </a:lnTo>
                    <a:lnTo>
                      <a:pt x="150" y="22"/>
                    </a:lnTo>
                    <a:lnTo>
                      <a:pt x="165" y="22"/>
                    </a:lnTo>
                    <a:lnTo>
                      <a:pt x="158" y="22"/>
                    </a:lnTo>
                    <a:lnTo>
                      <a:pt x="165" y="22"/>
                    </a:lnTo>
                    <a:lnTo>
                      <a:pt x="180" y="22"/>
                    </a:lnTo>
                    <a:lnTo>
                      <a:pt x="180" y="15"/>
                    </a:lnTo>
                    <a:lnTo>
                      <a:pt x="180" y="22"/>
                    </a:lnTo>
                    <a:lnTo>
                      <a:pt x="188" y="30"/>
                    </a:lnTo>
                    <a:lnTo>
                      <a:pt x="188" y="15"/>
                    </a:lnTo>
                    <a:lnTo>
                      <a:pt x="188" y="22"/>
                    </a:lnTo>
                    <a:lnTo>
                      <a:pt x="195" y="22"/>
                    </a:lnTo>
                    <a:lnTo>
                      <a:pt x="203" y="22"/>
                    </a:lnTo>
                    <a:lnTo>
                      <a:pt x="210" y="22"/>
                    </a:lnTo>
                    <a:lnTo>
                      <a:pt x="218" y="22"/>
                    </a:lnTo>
                    <a:lnTo>
                      <a:pt x="225" y="22"/>
                    </a:lnTo>
                    <a:lnTo>
                      <a:pt x="233" y="22"/>
                    </a:lnTo>
                    <a:lnTo>
                      <a:pt x="240" y="15"/>
                    </a:lnTo>
                    <a:lnTo>
                      <a:pt x="240" y="30"/>
                    </a:lnTo>
                    <a:lnTo>
                      <a:pt x="240" y="22"/>
                    </a:lnTo>
                    <a:lnTo>
                      <a:pt x="248" y="15"/>
                    </a:lnTo>
                    <a:lnTo>
                      <a:pt x="248" y="22"/>
                    </a:lnTo>
                    <a:lnTo>
                      <a:pt x="248" y="15"/>
                    </a:lnTo>
                    <a:lnTo>
                      <a:pt x="248" y="22"/>
                    </a:lnTo>
                    <a:lnTo>
                      <a:pt x="255" y="15"/>
                    </a:lnTo>
                    <a:lnTo>
                      <a:pt x="255" y="22"/>
                    </a:lnTo>
                    <a:lnTo>
                      <a:pt x="255" y="15"/>
                    </a:lnTo>
                    <a:lnTo>
                      <a:pt x="255" y="22"/>
                    </a:lnTo>
                    <a:lnTo>
                      <a:pt x="263" y="22"/>
                    </a:lnTo>
                    <a:lnTo>
                      <a:pt x="270" y="15"/>
                    </a:lnTo>
                    <a:lnTo>
                      <a:pt x="270" y="30"/>
                    </a:lnTo>
                    <a:lnTo>
                      <a:pt x="270" y="22"/>
                    </a:lnTo>
                    <a:lnTo>
                      <a:pt x="278" y="22"/>
                    </a:lnTo>
                    <a:lnTo>
                      <a:pt x="285" y="22"/>
                    </a:lnTo>
                    <a:lnTo>
                      <a:pt x="300" y="22"/>
                    </a:lnTo>
                    <a:lnTo>
                      <a:pt x="293" y="22"/>
                    </a:lnTo>
                    <a:lnTo>
                      <a:pt x="300" y="22"/>
                    </a:lnTo>
                    <a:lnTo>
                      <a:pt x="308" y="22"/>
                    </a:lnTo>
                    <a:lnTo>
                      <a:pt x="315" y="22"/>
                    </a:lnTo>
                    <a:lnTo>
                      <a:pt x="323" y="22"/>
                    </a:lnTo>
                    <a:lnTo>
                      <a:pt x="338" y="22"/>
                    </a:lnTo>
                    <a:lnTo>
                      <a:pt x="338" y="67"/>
                    </a:lnTo>
                    <a:lnTo>
                      <a:pt x="338" y="0"/>
                    </a:lnTo>
                    <a:lnTo>
                      <a:pt x="338" y="22"/>
                    </a:lnTo>
                    <a:lnTo>
                      <a:pt x="345" y="15"/>
                    </a:lnTo>
                    <a:lnTo>
                      <a:pt x="345" y="30"/>
                    </a:lnTo>
                    <a:lnTo>
                      <a:pt x="345" y="22"/>
                    </a:lnTo>
                    <a:lnTo>
                      <a:pt x="353" y="15"/>
                    </a:lnTo>
                    <a:lnTo>
                      <a:pt x="353" y="30"/>
                    </a:lnTo>
                    <a:lnTo>
                      <a:pt x="353" y="7"/>
                    </a:lnTo>
                    <a:lnTo>
                      <a:pt x="353" y="22"/>
                    </a:lnTo>
                    <a:lnTo>
                      <a:pt x="360" y="15"/>
                    </a:lnTo>
                    <a:lnTo>
                      <a:pt x="360" y="30"/>
                    </a:lnTo>
                    <a:lnTo>
                      <a:pt x="360" y="22"/>
                    </a:lnTo>
                    <a:lnTo>
                      <a:pt x="368" y="15"/>
                    </a:lnTo>
                    <a:lnTo>
                      <a:pt x="368" y="30"/>
                    </a:lnTo>
                    <a:lnTo>
                      <a:pt x="368" y="15"/>
                    </a:lnTo>
                    <a:lnTo>
                      <a:pt x="368" y="22"/>
                    </a:lnTo>
                    <a:lnTo>
                      <a:pt x="375" y="15"/>
                    </a:lnTo>
                    <a:lnTo>
                      <a:pt x="375" y="30"/>
                    </a:lnTo>
                    <a:lnTo>
                      <a:pt x="375" y="15"/>
                    </a:lnTo>
                    <a:lnTo>
                      <a:pt x="375" y="22"/>
                    </a:lnTo>
                    <a:lnTo>
                      <a:pt x="383" y="15"/>
                    </a:lnTo>
                    <a:lnTo>
                      <a:pt x="383" y="30"/>
                    </a:lnTo>
                    <a:lnTo>
                      <a:pt x="383" y="7"/>
                    </a:lnTo>
                    <a:lnTo>
                      <a:pt x="383" y="22"/>
                    </a:lnTo>
                    <a:lnTo>
                      <a:pt x="390" y="15"/>
                    </a:lnTo>
                    <a:lnTo>
                      <a:pt x="390" y="30"/>
                    </a:lnTo>
                    <a:lnTo>
                      <a:pt x="390" y="15"/>
                    </a:lnTo>
                    <a:lnTo>
                      <a:pt x="390" y="22"/>
                    </a:lnTo>
                    <a:lnTo>
                      <a:pt x="398" y="15"/>
                    </a:lnTo>
                    <a:lnTo>
                      <a:pt x="398" y="15"/>
                    </a:lnTo>
                    <a:lnTo>
                      <a:pt x="398" y="22"/>
                    </a:lnTo>
                    <a:lnTo>
                      <a:pt x="413" y="22"/>
                    </a:lnTo>
                    <a:lnTo>
                      <a:pt x="405" y="22"/>
                    </a:lnTo>
                    <a:lnTo>
                      <a:pt x="413" y="22"/>
                    </a:lnTo>
                    <a:lnTo>
                      <a:pt x="420" y="30"/>
                    </a:lnTo>
                    <a:lnTo>
                      <a:pt x="420" y="30"/>
                    </a:lnTo>
                    <a:lnTo>
                      <a:pt x="420" y="22"/>
                    </a:lnTo>
                    <a:lnTo>
                      <a:pt x="428" y="30"/>
                    </a:lnTo>
                    <a:lnTo>
                      <a:pt x="428" y="15"/>
                    </a:lnTo>
                    <a:lnTo>
                      <a:pt x="428" y="22"/>
                    </a:lnTo>
                    <a:lnTo>
                      <a:pt x="435" y="22"/>
                    </a:lnTo>
                    <a:lnTo>
                      <a:pt x="443" y="15"/>
                    </a:lnTo>
                    <a:lnTo>
                      <a:pt x="443" y="30"/>
                    </a:lnTo>
                    <a:lnTo>
                      <a:pt x="443" y="7"/>
                    </a:lnTo>
                    <a:lnTo>
                      <a:pt x="443" y="22"/>
                    </a:lnTo>
                    <a:lnTo>
                      <a:pt x="450" y="15"/>
                    </a:lnTo>
                    <a:lnTo>
                      <a:pt x="450" y="30"/>
                    </a:lnTo>
                    <a:lnTo>
                      <a:pt x="450" y="7"/>
                    </a:lnTo>
                    <a:lnTo>
                      <a:pt x="450" y="22"/>
                    </a:lnTo>
                    <a:lnTo>
                      <a:pt x="458" y="30"/>
                    </a:lnTo>
                    <a:lnTo>
                      <a:pt x="45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8" name="Freeform 224"/>
              <p:cNvSpPr>
                <a:spLocks/>
              </p:cNvSpPr>
              <p:nvPr/>
            </p:nvSpPr>
            <p:spPr bwMode="auto">
              <a:xfrm>
                <a:off x="1025" y="1637"/>
                <a:ext cx="196" cy="45"/>
              </a:xfrm>
              <a:custGeom>
                <a:avLst/>
                <a:gdLst>
                  <a:gd name="T0" fmla="*/ 0 w 292"/>
                  <a:gd name="T1" fmla="*/ 22 h 45"/>
                  <a:gd name="T2" fmla="*/ 7 w 292"/>
                  <a:gd name="T3" fmla="*/ 15 h 45"/>
                  <a:gd name="T4" fmla="*/ 15 w 292"/>
                  <a:gd name="T5" fmla="*/ 30 h 45"/>
                  <a:gd name="T6" fmla="*/ 22 w 292"/>
                  <a:gd name="T7" fmla="*/ 30 h 45"/>
                  <a:gd name="T8" fmla="*/ 30 w 292"/>
                  <a:gd name="T9" fmla="*/ 15 h 45"/>
                  <a:gd name="T10" fmla="*/ 30 w 292"/>
                  <a:gd name="T11" fmla="*/ 22 h 45"/>
                  <a:gd name="T12" fmla="*/ 37 w 292"/>
                  <a:gd name="T13" fmla="*/ 15 h 45"/>
                  <a:gd name="T14" fmla="*/ 45 w 292"/>
                  <a:gd name="T15" fmla="*/ 30 h 45"/>
                  <a:gd name="T16" fmla="*/ 52 w 292"/>
                  <a:gd name="T17" fmla="*/ 15 h 45"/>
                  <a:gd name="T18" fmla="*/ 52 w 292"/>
                  <a:gd name="T19" fmla="*/ 22 h 45"/>
                  <a:gd name="T20" fmla="*/ 75 w 292"/>
                  <a:gd name="T21" fmla="*/ 15 h 45"/>
                  <a:gd name="T22" fmla="*/ 82 w 292"/>
                  <a:gd name="T23" fmla="*/ 15 h 45"/>
                  <a:gd name="T24" fmla="*/ 82 w 292"/>
                  <a:gd name="T25" fmla="*/ 22 h 45"/>
                  <a:gd name="T26" fmla="*/ 97 w 292"/>
                  <a:gd name="T27" fmla="*/ 22 h 45"/>
                  <a:gd name="T28" fmla="*/ 112 w 292"/>
                  <a:gd name="T29" fmla="*/ 15 h 45"/>
                  <a:gd name="T30" fmla="*/ 127 w 292"/>
                  <a:gd name="T31" fmla="*/ 15 h 45"/>
                  <a:gd name="T32" fmla="*/ 135 w 292"/>
                  <a:gd name="T33" fmla="*/ 15 h 45"/>
                  <a:gd name="T34" fmla="*/ 150 w 292"/>
                  <a:gd name="T35" fmla="*/ 30 h 45"/>
                  <a:gd name="T36" fmla="*/ 157 w 292"/>
                  <a:gd name="T37" fmla="*/ 15 h 45"/>
                  <a:gd name="T38" fmla="*/ 157 w 292"/>
                  <a:gd name="T39" fmla="*/ 22 h 45"/>
                  <a:gd name="T40" fmla="*/ 165 w 292"/>
                  <a:gd name="T41" fmla="*/ 15 h 45"/>
                  <a:gd name="T42" fmla="*/ 172 w 292"/>
                  <a:gd name="T43" fmla="*/ 37 h 45"/>
                  <a:gd name="T44" fmla="*/ 180 w 292"/>
                  <a:gd name="T45" fmla="*/ 22 h 45"/>
                  <a:gd name="T46" fmla="*/ 180 w 292"/>
                  <a:gd name="T47" fmla="*/ 22 h 45"/>
                  <a:gd name="T48" fmla="*/ 187 w 292"/>
                  <a:gd name="T49" fmla="*/ 7 h 45"/>
                  <a:gd name="T50" fmla="*/ 195 w 292"/>
                  <a:gd name="T51" fmla="*/ 30 h 45"/>
                  <a:gd name="T52" fmla="*/ 202 w 292"/>
                  <a:gd name="T53" fmla="*/ 30 h 45"/>
                  <a:gd name="T54" fmla="*/ 210 w 292"/>
                  <a:gd name="T55" fmla="*/ 15 h 45"/>
                  <a:gd name="T56" fmla="*/ 210 w 292"/>
                  <a:gd name="T57" fmla="*/ 22 h 45"/>
                  <a:gd name="T58" fmla="*/ 217 w 292"/>
                  <a:gd name="T59" fmla="*/ 22 h 45"/>
                  <a:gd name="T60" fmla="*/ 225 w 292"/>
                  <a:gd name="T61" fmla="*/ 15 h 45"/>
                  <a:gd name="T62" fmla="*/ 232 w 292"/>
                  <a:gd name="T63" fmla="*/ 45 h 45"/>
                  <a:gd name="T64" fmla="*/ 240 w 292"/>
                  <a:gd name="T65" fmla="*/ 15 h 45"/>
                  <a:gd name="T66" fmla="*/ 240 w 292"/>
                  <a:gd name="T67" fmla="*/ 22 h 45"/>
                  <a:gd name="T68" fmla="*/ 247 w 292"/>
                  <a:gd name="T69" fmla="*/ 0 h 45"/>
                  <a:gd name="T70" fmla="*/ 255 w 292"/>
                  <a:gd name="T71" fmla="*/ 37 h 45"/>
                  <a:gd name="T72" fmla="*/ 262 w 292"/>
                  <a:gd name="T73" fmla="*/ 22 h 45"/>
                  <a:gd name="T74" fmla="*/ 262 w 292"/>
                  <a:gd name="T75" fmla="*/ 15 h 45"/>
                  <a:gd name="T76" fmla="*/ 270 w 292"/>
                  <a:gd name="T77" fmla="*/ 7 h 45"/>
                  <a:gd name="T78" fmla="*/ 277 w 292"/>
                  <a:gd name="T79" fmla="*/ 37 h 45"/>
                  <a:gd name="T80" fmla="*/ 285 w 292"/>
                  <a:gd name="T81" fmla="*/ 30 h 45"/>
                  <a:gd name="T82" fmla="*/ 285 w 292"/>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45">
                    <a:moveTo>
                      <a:pt x="0" y="30"/>
                    </a:moveTo>
                    <a:lnTo>
                      <a:pt x="0" y="15"/>
                    </a:lnTo>
                    <a:lnTo>
                      <a:pt x="0" y="22"/>
                    </a:lnTo>
                    <a:lnTo>
                      <a:pt x="7" y="15"/>
                    </a:lnTo>
                    <a:lnTo>
                      <a:pt x="7" y="30"/>
                    </a:lnTo>
                    <a:lnTo>
                      <a:pt x="7" y="15"/>
                    </a:lnTo>
                    <a:lnTo>
                      <a:pt x="7" y="22"/>
                    </a:lnTo>
                    <a:lnTo>
                      <a:pt x="15" y="15"/>
                    </a:lnTo>
                    <a:lnTo>
                      <a:pt x="15" y="30"/>
                    </a:lnTo>
                    <a:lnTo>
                      <a:pt x="15" y="22"/>
                    </a:lnTo>
                    <a:lnTo>
                      <a:pt x="22" y="15"/>
                    </a:lnTo>
                    <a:lnTo>
                      <a:pt x="22" y="30"/>
                    </a:lnTo>
                    <a:lnTo>
                      <a:pt x="22" y="15"/>
                    </a:lnTo>
                    <a:lnTo>
                      <a:pt x="22" y="22"/>
                    </a:lnTo>
                    <a:lnTo>
                      <a:pt x="30" y="15"/>
                    </a:lnTo>
                    <a:lnTo>
                      <a:pt x="30" y="30"/>
                    </a:lnTo>
                    <a:lnTo>
                      <a:pt x="30" y="15"/>
                    </a:lnTo>
                    <a:lnTo>
                      <a:pt x="30" y="22"/>
                    </a:lnTo>
                    <a:lnTo>
                      <a:pt x="37" y="15"/>
                    </a:lnTo>
                    <a:lnTo>
                      <a:pt x="37" y="30"/>
                    </a:lnTo>
                    <a:lnTo>
                      <a:pt x="37" y="15"/>
                    </a:lnTo>
                    <a:lnTo>
                      <a:pt x="37" y="22"/>
                    </a:lnTo>
                    <a:lnTo>
                      <a:pt x="45" y="15"/>
                    </a:lnTo>
                    <a:lnTo>
                      <a:pt x="45" y="30"/>
                    </a:lnTo>
                    <a:lnTo>
                      <a:pt x="45" y="15"/>
                    </a:lnTo>
                    <a:lnTo>
                      <a:pt x="45" y="22"/>
                    </a:lnTo>
                    <a:lnTo>
                      <a:pt x="52" y="15"/>
                    </a:lnTo>
                    <a:lnTo>
                      <a:pt x="52" y="30"/>
                    </a:lnTo>
                    <a:lnTo>
                      <a:pt x="52" y="15"/>
                    </a:lnTo>
                    <a:lnTo>
                      <a:pt x="52" y="22"/>
                    </a:lnTo>
                    <a:lnTo>
                      <a:pt x="60" y="22"/>
                    </a:lnTo>
                    <a:lnTo>
                      <a:pt x="67" y="22"/>
                    </a:lnTo>
                    <a:lnTo>
                      <a:pt x="75" y="15"/>
                    </a:lnTo>
                    <a:lnTo>
                      <a:pt x="75" y="7"/>
                    </a:lnTo>
                    <a:lnTo>
                      <a:pt x="75" y="22"/>
                    </a:lnTo>
                    <a:lnTo>
                      <a:pt x="82" y="15"/>
                    </a:lnTo>
                    <a:lnTo>
                      <a:pt x="82" y="22"/>
                    </a:lnTo>
                    <a:lnTo>
                      <a:pt x="82" y="15"/>
                    </a:lnTo>
                    <a:lnTo>
                      <a:pt x="82" y="22"/>
                    </a:lnTo>
                    <a:lnTo>
                      <a:pt x="97" y="22"/>
                    </a:lnTo>
                    <a:lnTo>
                      <a:pt x="97" y="30"/>
                    </a:lnTo>
                    <a:lnTo>
                      <a:pt x="97" y="22"/>
                    </a:lnTo>
                    <a:lnTo>
                      <a:pt x="112" y="22"/>
                    </a:lnTo>
                    <a:lnTo>
                      <a:pt x="112" y="30"/>
                    </a:lnTo>
                    <a:lnTo>
                      <a:pt x="112" y="15"/>
                    </a:lnTo>
                    <a:lnTo>
                      <a:pt x="112" y="22"/>
                    </a:lnTo>
                    <a:lnTo>
                      <a:pt x="127" y="22"/>
                    </a:lnTo>
                    <a:lnTo>
                      <a:pt x="127" y="15"/>
                    </a:lnTo>
                    <a:lnTo>
                      <a:pt x="127" y="22"/>
                    </a:lnTo>
                    <a:lnTo>
                      <a:pt x="135" y="30"/>
                    </a:lnTo>
                    <a:lnTo>
                      <a:pt x="135" y="15"/>
                    </a:lnTo>
                    <a:lnTo>
                      <a:pt x="135" y="22"/>
                    </a:lnTo>
                    <a:lnTo>
                      <a:pt x="150" y="22"/>
                    </a:lnTo>
                    <a:lnTo>
                      <a:pt x="150" y="30"/>
                    </a:lnTo>
                    <a:lnTo>
                      <a:pt x="150" y="15"/>
                    </a:lnTo>
                    <a:lnTo>
                      <a:pt x="150" y="22"/>
                    </a:lnTo>
                    <a:lnTo>
                      <a:pt x="157" y="15"/>
                    </a:lnTo>
                    <a:lnTo>
                      <a:pt x="157" y="37"/>
                    </a:lnTo>
                    <a:lnTo>
                      <a:pt x="157" y="7"/>
                    </a:lnTo>
                    <a:lnTo>
                      <a:pt x="157" y="22"/>
                    </a:lnTo>
                    <a:lnTo>
                      <a:pt x="165" y="15"/>
                    </a:lnTo>
                    <a:lnTo>
                      <a:pt x="165" y="30"/>
                    </a:lnTo>
                    <a:lnTo>
                      <a:pt x="165" y="15"/>
                    </a:lnTo>
                    <a:lnTo>
                      <a:pt x="165" y="22"/>
                    </a:lnTo>
                    <a:lnTo>
                      <a:pt x="172" y="15"/>
                    </a:lnTo>
                    <a:lnTo>
                      <a:pt x="172" y="37"/>
                    </a:lnTo>
                    <a:lnTo>
                      <a:pt x="172" y="7"/>
                    </a:lnTo>
                    <a:lnTo>
                      <a:pt x="172" y="15"/>
                    </a:lnTo>
                    <a:lnTo>
                      <a:pt x="180" y="22"/>
                    </a:lnTo>
                    <a:lnTo>
                      <a:pt x="180" y="30"/>
                    </a:lnTo>
                    <a:lnTo>
                      <a:pt x="180" y="15"/>
                    </a:lnTo>
                    <a:lnTo>
                      <a:pt x="180" y="22"/>
                    </a:lnTo>
                    <a:lnTo>
                      <a:pt x="187" y="15"/>
                    </a:lnTo>
                    <a:lnTo>
                      <a:pt x="187" y="30"/>
                    </a:lnTo>
                    <a:lnTo>
                      <a:pt x="187" y="7"/>
                    </a:lnTo>
                    <a:lnTo>
                      <a:pt x="187" y="22"/>
                    </a:lnTo>
                    <a:lnTo>
                      <a:pt x="195" y="15"/>
                    </a:lnTo>
                    <a:lnTo>
                      <a:pt x="195" y="30"/>
                    </a:lnTo>
                    <a:lnTo>
                      <a:pt x="195" y="22"/>
                    </a:lnTo>
                    <a:lnTo>
                      <a:pt x="202" y="15"/>
                    </a:lnTo>
                    <a:lnTo>
                      <a:pt x="202" y="30"/>
                    </a:lnTo>
                    <a:lnTo>
                      <a:pt x="202" y="15"/>
                    </a:lnTo>
                    <a:lnTo>
                      <a:pt x="202" y="22"/>
                    </a:lnTo>
                    <a:lnTo>
                      <a:pt x="210" y="15"/>
                    </a:lnTo>
                    <a:lnTo>
                      <a:pt x="210" y="30"/>
                    </a:lnTo>
                    <a:lnTo>
                      <a:pt x="210" y="15"/>
                    </a:lnTo>
                    <a:lnTo>
                      <a:pt x="210" y="22"/>
                    </a:lnTo>
                    <a:lnTo>
                      <a:pt x="217" y="30"/>
                    </a:lnTo>
                    <a:lnTo>
                      <a:pt x="217" y="15"/>
                    </a:lnTo>
                    <a:lnTo>
                      <a:pt x="217" y="22"/>
                    </a:lnTo>
                    <a:lnTo>
                      <a:pt x="225" y="15"/>
                    </a:lnTo>
                    <a:lnTo>
                      <a:pt x="225" y="30"/>
                    </a:lnTo>
                    <a:lnTo>
                      <a:pt x="225" y="15"/>
                    </a:lnTo>
                    <a:lnTo>
                      <a:pt x="225" y="22"/>
                    </a:lnTo>
                    <a:lnTo>
                      <a:pt x="232" y="15"/>
                    </a:lnTo>
                    <a:lnTo>
                      <a:pt x="232" y="45"/>
                    </a:lnTo>
                    <a:lnTo>
                      <a:pt x="232" y="0"/>
                    </a:lnTo>
                    <a:lnTo>
                      <a:pt x="232" y="22"/>
                    </a:lnTo>
                    <a:lnTo>
                      <a:pt x="240" y="15"/>
                    </a:lnTo>
                    <a:lnTo>
                      <a:pt x="240" y="37"/>
                    </a:lnTo>
                    <a:lnTo>
                      <a:pt x="240" y="7"/>
                    </a:lnTo>
                    <a:lnTo>
                      <a:pt x="240" y="22"/>
                    </a:lnTo>
                    <a:lnTo>
                      <a:pt x="247" y="15"/>
                    </a:lnTo>
                    <a:lnTo>
                      <a:pt x="247" y="45"/>
                    </a:lnTo>
                    <a:lnTo>
                      <a:pt x="247" y="0"/>
                    </a:lnTo>
                    <a:lnTo>
                      <a:pt x="247" y="15"/>
                    </a:lnTo>
                    <a:lnTo>
                      <a:pt x="255" y="7"/>
                    </a:lnTo>
                    <a:lnTo>
                      <a:pt x="255" y="37"/>
                    </a:lnTo>
                    <a:lnTo>
                      <a:pt x="255" y="7"/>
                    </a:lnTo>
                    <a:lnTo>
                      <a:pt x="255" y="15"/>
                    </a:lnTo>
                    <a:lnTo>
                      <a:pt x="262" y="22"/>
                    </a:lnTo>
                    <a:lnTo>
                      <a:pt x="262" y="45"/>
                    </a:lnTo>
                    <a:lnTo>
                      <a:pt x="262" y="0"/>
                    </a:lnTo>
                    <a:lnTo>
                      <a:pt x="262" y="15"/>
                    </a:lnTo>
                    <a:lnTo>
                      <a:pt x="270" y="22"/>
                    </a:lnTo>
                    <a:lnTo>
                      <a:pt x="270" y="45"/>
                    </a:lnTo>
                    <a:lnTo>
                      <a:pt x="270" y="7"/>
                    </a:lnTo>
                    <a:lnTo>
                      <a:pt x="270" y="15"/>
                    </a:lnTo>
                    <a:lnTo>
                      <a:pt x="277" y="22"/>
                    </a:lnTo>
                    <a:lnTo>
                      <a:pt x="277" y="37"/>
                    </a:lnTo>
                    <a:lnTo>
                      <a:pt x="277" y="7"/>
                    </a:lnTo>
                    <a:lnTo>
                      <a:pt x="277" y="22"/>
                    </a:lnTo>
                    <a:lnTo>
                      <a:pt x="285" y="30"/>
                    </a:lnTo>
                    <a:lnTo>
                      <a:pt x="285" y="45"/>
                    </a:lnTo>
                    <a:lnTo>
                      <a:pt x="285" y="0"/>
                    </a:lnTo>
                    <a:lnTo>
                      <a:pt x="285" y="22"/>
                    </a:lnTo>
                    <a:lnTo>
                      <a:pt x="292" y="15"/>
                    </a:lnTo>
                    <a:lnTo>
                      <a:pt x="29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49" name="Freeform 225"/>
              <p:cNvSpPr>
                <a:spLocks/>
              </p:cNvSpPr>
              <p:nvPr/>
            </p:nvSpPr>
            <p:spPr bwMode="auto">
              <a:xfrm>
                <a:off x="1221" y="1644"/>
                <a:ext cx="252" cy="30"/>
              </a:xfrm>
              <a:custGeom>
                <a:avLst/>
                <a:gdLst>
                  <a:gd name="T0" fmla="*/ 0 w 375"/>
                  <a:gd name="T1" fmla="*/ 15 h 30"/>
                  <a:gd name="T2" fmla="*/ 8 w 375"/>
                  <a:gd name="T3" fmla="*/ 8 h 30"/>
                  <a:gd name="T4" fmla="*/ 15 w 375"/>
                  <a:gd name="T5" fmla="*/ 23 h 30"/>
                  <a:gd name="T6" fmla="*/ 23 w 375"/>
                  <a:gd name="T7" fmla="*/ 23 h 30"/>
                  <a:gd name="T8" fmla="*/ 23 w 375"/>
                  <a:gd name="T9" fmla="*/ 15 h 30"/>
                  <a:gd name="T10" fmla="*/ 30 w 375"/>
                  <a:gd name="T11" fmla="*/ 8 h 30"/>
                  <a:gd name="T12" fmla="*/ 38 w 375"/>
                  <a:gd name="T13" fmla="*/ 23 h 30"/>
                  <a:gd name="T14" fmla="*/ 45 w 375"/>
                  <a:gd name="T15" fmla="*/ 8 h 30"/>
                  <a:gd name="T16" fmla="*/ 45 w 375"/>
                  <a:gd name="T17" fmla="*/ 8 h 30"/>
                  <a:gd name="T18" fmla="*/ 53 w 375"/>
                  <a:gd name="T19" fmla="*/ 8 h 30"/>
                  <a:gd name="T20" fmla="*/ 60 w 375"/>
                  <a:gd name="T21" fmla="*/ 8 h 30"/>
                  <a:gd name="T22" fmla="*/ 68 w 375"/>
                  <a:gd name="T23" fmla="*/ 23 h 30"/>
                  <a:gd name="T24" fmla="*/ 75 w 375"/>
                  <a:gd name="T25" fmla="*/ 15 h 30"/>
                  <a:gd name="T26" fmla="*/ 90 w 375"/>
                  <a:gd name="T27" fmla="*/ 23 h 30"/>
                  <a:gd name="T28" fmla="*/ 98 w 375"/>
                  <a:gd name="T29" fmla="*/ 8 h 30"/>
                  <a:gd name="T30" fmla="*/ 98 w 375"/>
                  <a:gd name="T31" fmla="*/ 15 h 30"/>
                  <a:gd name="T32" fmla="*/ 105 w 375"/>
                  <a:gd name="T33" fmla="*/ 15 h 30"/>
                  <a:gd name="T34" fmla="*/ 113 w 375"/>
                  <a:gd name="T35" fmla="*/ 15 h 30"/>
                  <a:gd name="T36" fmla="*/ 120 w 375"/>
                  <a:gd name="T37" fmla="*/ 8 h 30"/>
                  <a:gd name="T38" fmla="*/ 143 w 375"/>
                  <a:gd name="T39" fmla="*/ 15 h 30"/>
                  <a:gd name="T40" fmla="*/ 150 w 375"/>
                  <a:gd name="T41" fmla="*/ 15 h 30"/>
                  <a:gd name="T42" fmla="*/ 165 w 375"/>
                  <a:gd name="T43" fmla="*/ 15 h 30"/>
                  <a:gd name="T44" fmla="*/ 173 w 375"/>
                  <a:gd name="T45" fmla="*/ 8 h 30"/>
                  <a:gd name="T46" fmla="*/ 173 w 375"/>
                  <a:gd name="T47" fmla="*/ 15 h 30"/>
                  <a:gd name="T48" fmla="*/ 188 w 375"/>
                  <a:gd name="T49" fmla="*/ 15 h 30"/>
                  <a:gd name="T50" fmla="*/ 203 w 375"/>
                  <a:gd name="T51" fmla="*/ 23 h 30"/>
                  <a:gd name="T52" fmla="*/ 210 w 375"/>
                  <a:gd name="T53" fmla="*/ 8 h 30"/>
                  <a:gd name="T54" fmla="*/ 210 w 375"/>
                  <a:gd name="T55" fmla="*/ 15 h 30"/>
                  <a:gd name="T56" fmla="*/ 218 w 375"/>
                  <a:gd name="T57" fmla="*/ 0 h 30"/>
                  <a:gd name="T58" fmla="*/ 225 w 375"/>
                  <a:gd name="T59" fmla="*/ 15 h 30"/>
                  <a:gd name="T60" fmla="*/ 248 w 375"/>
                  <a:gd name="T61" fmla="*/ 15 h 30"/>
                  <a:gd name="T62" fmla="*/ 248 w 375"/>
                  <a:gd name="T63" fmla="*/ 15 h 30"/>
                  <a:gd name="T64" fmla="*/ 263 w 375"/>
                  <a:gd name="T65" fmla="*/ 15 h 30"/>
                  <a:gd name="T66" fmla="*/ 270 w 375"/>
                  <a:gd name="T67" fmla="*/ 15 h 30"/>
                  <a:gd name="T68" fmla="*/ 285 w 375"/>
                  <a:gd name="T69" fmla="*/ 15 h 30"/>
                  <a:gd name="T70" fmla="*/ 300 w 375"/>
                  <a:gd name="T71" fmla="*/ 15 h 30"/>
                  <a:gd name="T72" fmla="*/ 315 w 375"/>
                  <a:gd name="T73" fmla="*/ 15 h 30"/>
                  <a:gd name="T74" fmla="*/ 330 w 375"/>
                  <a:gd name="T75" fmla="*/ 8 h 30"/>
                  <a:gd name="T76" fmla="*/ 338 w 375"/>
                  <a:gd name="T77" fmla="*/ 15 h 30"/>
                  <a:gd name="T78" fmla="*/ 353 w 375"/>
                  <a:gd name="T79" fmla="*/ 15 h 30"/>
                  <a:gd name="T80" fmla="*/ 360 w 375"/>
                  <a:gd name="T81" fmla="*/ 15 h 30"/>
                  <a:gd name="T82" fmla="*/ 368 w 37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5" h="30">
                    <a:moveTo>
                      <a:pt x="0" y="23"/>
                    </a:moveTo>
                    <a:lnTo>
                      <a:pt x="0" y="8"/>
                    </a:lnTo>
                    <a:lnTo>
                      <a:pt x="0" y="15"/>
                    </a:lnTo>
                    <a:lnTo>
                      <a:pt x="8" y="23"/>
                    </a:lnTo>
                    <a:lnTo>
                      <a:pt x="8" y="23"/>
                    </a:lnTo>
                    <a:lnTo>
                      <a:pt x="8" y="8"/>
                    </a:lnTo>
                    <a:lnTo>
                      <a:pt x="8" y="23"/>
                    </a:lnTo>
                    <a:lnTo>
                      <a:pt x="15" y="15"/>
                    </a:lnTo>
                    <a:lnTo>
                      <a:pt x="15" y="23"/>
                    </a:lnTo>
                    <a:lnTo>
                      <a:pt x="15" y="8"/>
                    </a:lnTo>
                    <a:lnTo>
                      <a:pt x="15" y="15"/>
                    </a:lnTo>
                    <a:lnTo>
                      <a:pt x="23" y="23"/>
                    </a:lnTo>
                    <a:lnTo>
                      <a:pt x="23" y="23"/>
                    </a:lnTo>
                    <a:lnTo>
                      <a:pt x="23" y="8"/>
                    </a:lnTo>
                    <a:lnTo>
                      <a:pt x="23" y="15"/>
                    </a:lnTo>
                    <a:lnTo>
                      <a:pt x="30" y="23"/>
                    </a:lnTo>
                    <a:lnTo>
                      <a:pt x="30" y="23"/>
                    </a:lnTo>
                    <a:lnTo>
                      <a:pt x="30" y="8"/>
                    </a:lnTo>
                    <a:lnTo>
                      <a:pt x="30" y="15"/>
                    </a:lnTo>
                    <a:lnTo>
                      <a:pt x="38" y="8"/>
                    </a:lnTo>
                    <a:lnTo>
                      <a:pt x="38" y="23"/>
                    </a:lnTo>
                    <a:lnTo>
                      <a:pt x="38" y="8"/>
                    </a:lnTo>
                    <a:lnTo>
                      <a:pt x="38" y="15"/>
                    </a:lnTo>
                    <a:lnTo>
                      <a:pt x="45" y="8"/>
                    </a:lnTo>
                    <a:lnTo>
                      <a:pt x="45" y="30"/>
                    </a:lnTo>
                    <a:lnTo>
                      <a:pt x="45" y="0"/>
                    </a:lnTo>
                    <a:lnTo>
                      <a:pt x="45" y="8"/>
                    </a:lnTo>
                    <a:lnTo>
                      <a:pt x="53" y="15"/>
                    </a:lnTo>
                    <a:lnTo>
                      <a:pt x="53" y="30"/>
                    </a:lnTo>
                    <a:lnTo>
                      <a:pt x="53" y="8"/>
                    </a:lnTo>
                    <a:lnTo>
                      <a:pt x="53" y="8"/>
                    </a:lnTo>
                    <a:lnTo>
                      <a:pt x="60" y="15"/>
                    </a:lnTo>
                    <a:lnTo>
                      <a:pt x="60" y="8"/>
                    </a:lnTo>
                    <a:lnTo>
                      <a:pt x="60" y="15"/>
                    </a:lnTo>
                    <a:lnTo>
                      <a:pt x="68" y="8"/>
                    </a:lnTo>
                    <a:lnTo>
                      <a:pt x="68" y="23"/>
                    </a:lnTo>
                    <a:lnTo>
                      <a:pt x="68" y="8"/>
                    </a:lnTo>
                    <a:lnTo>
                      <a:pt x="68" y="15"/>
                    </a:lnTo>
                    <a:lnTo>
                      <a:pt x="75" y="15"/>
                    </a:lnTo>
                    <a:lnTo>
                      <a:pt x="83" y="15"/>
                    </a:lnTo>
                    <a:lnTo>
                      <a:pt x="90" y="8"/>
                    </a:lnTo>
                    <a:lnTo>
                      <a:pt x="90" y="23"/>
                    </a:lnTo>
                    <a:lnTo>
                      <a:pt x="90" y="8"/>
                    </a:lnTo>
                    <a:lnTo>
                      <a:pt x="90" y="15"/>
                    </a:lnTo>
                    <a:lnTo>
                      <a:pt x="98" y="8"/>
                    </a:lnTo>
                    <a:lnTo>
                      <a:pt x="98" y="15"/>
                    </a:lnTo>
                    <a:lnTo>
                      <a:pt x="98" y="8"/>
                    </a:lnTo>
                    <a:lnTo>
                      <a:pt x="98" y="15"/>
                    </a:lnTo>
                    <a:lnTo>
                      <a:pt x="105" y="8"/>
                    </a:lnTo>
                    <a:lnTo>
                      <a:pt x="105" y="15"/>
                    </a:lnTo>
                    <a:lnTo>
                      <a:pt x="105" y="15"/>
                    </a:lnTo>
                    <a:lnTo>
                      <a:pt x="113" y="8"/>
                    </a:lnTo>
                    <a:lnTo>
                      <a:pt x="113" y="23"/>
                    </a:lnTo>
                    <a:lnTo>
                      <a:pt x="113" y="15"/>
                    </a:lnTo>
                    <a:lnTo>
                      <a:pt x="120" y="8"/>
                    </a:lnTo>
                    <a:lnTo>
                      <a:pt x="120" y="15"/>
                    </a:lnTo>
                    <a:lnTo>
                      <a:pt x="120" y="8"/>
                    </a:lnTo>
                    <a:lnTo>
                      <a:pt x="120" y="15"/>
                    </a:lnTo>
                    <a:lnTo>
                      <a:pt x="128" y="15"/>
                    </a:lnTo>
                    <a:lnTo>
                      <a:pt x="143" y="15"/>
                    </a:lnTo>
                    <a:lnTo>
                      <a:pt x="143" y="8"/>
                    </a:lnTo>
                    <a:lnTo>
                      <a:pt x="143" y="15"/>
                    </a:lnTo>
                    <a:lnTo>
                      <a:pt x="150" y="15"/>
                    </a:lnTo>
                    <a:lnTo>
                      <a:pt x="158" y="15"/>
                    </a:lnTo>
                    <a:lnTo>
                      <a:pt x="165" y="8"/>
                    </a:lnTo>
                    <a:lnTo>
                      <a:pt x="165" y="15"/>
                    </a:lnTo>
                    <a:lnTo>
                      <a:pt x="165" y="8"/>
                    </a:lnTo>
                    <a:lnTo>
                      <a:pt x="165" y="15"/>
                    </a:lnTo>
                    <a:lnTo>
                      <a:pt x="173" y="8"/>
                    </a:lnTo>
                    <a:lnTo>
                      <a:pt x="173" y="23"/>
                    </a:lnTo>
                    <a:lnTo>
                      <a:pt x="173" y="8"/>
                    </a:lnTo>
                    <a:lnTo>
                      <a:pt x="173" y="15"/>
                    </a:lnTo>
                    <a:lnTo>
                      <a:pt x="180" y="15"/>
                    </a:lnTo>
                    <a:lnTo>
                      <a:pt x="195" y="15"/>
                    </a:lnTo>
                    <a:lnTo>
                      <a:pt x="188" y="15"/>
                    </a:lnTo>
                    <a:lnTo>
                      <a:pt x="195" y="15"/>
                    </a:lnTo>
                    <a:lnTo>
                      <a:pt x="203" y="8"/>
                    </a:lnTo>
                    <a:lnTo>
                      <a:pt x="203" y="23"/>
                    </a:lnTo>
                    <a:lnTo>
                      <a:pt x="203" y="8"/>
                    </a:lnTo>
                    <a:lnTo>
                      <a:pt x="203" y="15"/>
                    </a:lnTo>
                    <a:lnTo>
                      <a:pt x="210" y="8"/>
                    </a:lnTo>
                    <a:lnTo>
                      <a:pt x="210" y="15"/>
                    </a:lnTo>
                    <a:lnTo>
                      <a:pt x="210" y="8"/>
                    </a:lnTo>
                    <a:lnTo>
                      <a:pt x="210" y="15"/>
                    </a:lnTo>
                    <a:lnTo>
                      <a:pt x="218" y="8"/>
                    </a:lnTo>
                    <a:lnTo>
                      <a:pt x="218" y="23"/>
                    </a:lnTo>
                    <a:lnTo>
                      <a:pt x="218" y="0"/>
                    </a:lnTo>
                    <a:lnTo>
                      <a:pt x="218" y="15"/>
                    </a:lnTo>
                    <a:lnTo>
                      <a:pt x="233" y="15"/>
                    </a:lnTo>
                    <a:lnTo>
                      <a:pt x="225" y="15"/>
                    </a:lnTo>
                    <a:lnTo>
                      <a:pt x="233" y="8"/>
                    </a:lnTo>
                    <a:lnTo>
                      <a:pt x="233" y="15"/>
                    </a:lnTo>
                    <a:lnTo>
                      <a:pt x="248" y="15"/>
                    </a:lnTo>
                    <a:lnTo>
                      <a:pt x="240" y="15"/>
                    </a:lnTo>
                    <a:lnTo>
                      <a:pt x="248" y="8"/>
                    </a:lnTo>
                    <a:lnTo>
                      <a:pt x="248" y="15"/>
                    </a:lnTo>
                    <a:lnTo>
                      <a:pt x="255" y="8"/>
                    </a:lnTo>
                    <a:lnTo>
                      <a:pt x="255" y="15"/>
                    </a:lnTo>
                    <a:lnTo>
                      <a:pt x="263" y="15"/>
                    </a:lnTo>
                    <a:lnTo>
                      <a:pt x="270" y="8"/>
                    </a:lnTo>
                    <a:lnTo>
                      <a:pt x="270" y="8"/>
                    </a:lnTo>
                    <a:lnTo>
                      <a:pt x="270" y="15"/>
                    </a:lnTo>
                    <a:lnTo>
                      <a:pt x="285" y="15"/>
                    </a:lnTo>
                    <a:lnTo>
                      <a:pt x="285" y="23"/>
                    </a:lnTo>
                    <a:lnTo>
                      <a:pt x="285" y="15"/>
                    </a:lnTo>
                    <a:lnTo>
                      <a:pt x="300" y="15"/>
                    </a:lnTo>
                    <a:lnTo>
                      <a:pt x="300" y="8"/>
                    </a:lnTo>
                    <a:lnTo>
                      <a:pt x="300" y="15"/>
                    </a:lnTo>
                    <a:lnTo>
                      <a:pt x="315" y="15"/>
                    </a:lnTo>
                    <a:lnTo>
                      <a:pt x="308" y="15"/>
                    </a:lnTo>
                    <a:lnTo>
                      <a:pt x="315" y="15"/>
                    </a:lnTo>
                    <a:lnTo>
                      <a:pt x="330" y="15"/>
                    </a:lnTo>
                    <a:lnTo>
                      <a:pt x="323" y="15"/>
                    </a:lnTo>
                    <a:lnTo>
                      <a:pt x="330" y="8"/>
                    </a:lnTo>
                    <a:lnTo>
                      <a:pt x="330" y="15"/>
                    </a:lnTo>
                    <a:lnTo>
                      <a:pt x="345" y="15"/>
                    </a:lnTo>
                    <a:lnTo>
                      <a:pt x="338" y="15"/>
                    </a:lnTo>
                    <a:lnTo>
                      <a:pt x="345" y="15"/>
                    </a:lnTo>
                    <a:lnTo>
                      <a:pt x="353" y="8"/>
                    </a:lnTo>
                    <a:lnTo>
                      <a:pt x="353" y="15"/>
                    </a:lnTo>
                    <a:lnTo>
                      <a:pt x="353" y="15"/>
                    </a:lnTo>
                    <a:lnTo>
                      <a:pt x="360" y="8"/>
                    </a:lnTo>
                    <a:lnTo>
                      <a:pt x="360" y="15"/>
                    </a:lnTo>
                    <a:lnTo>
                      <a:pt x="360" y="15"/>
                    </a:lnTo>
                    <a:lnTo>
                      <a:pt x="375" y="15"/>
                    </a:lnTo>
                    <a:lnTo>
                      <a:pt x="368" y="15"/>
                    </a:lnTo>
                    <a:lnTo>
                      <a:pt x="375" y="8"/>
                    </a:lnTo>
                    <a:lnTo>
                      <a:pt x="37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0" name="Freeform 226"/>
              <p:cNvSpPr>
                <a:spLocks/>
              </p:cNvSpPr>
              <p:nvPr/>
            </p:nvSpPr>
            <p:spPr bwMode="auto">
              <a:xfrm>
                <a:off x="1473" y="1637"/>
                <a:ext cx="136" cy="45"/>
              </a:xfrm>
              <a:custGeom>
                <a:avLst/>
                <a:gdLst>
                  <a:gd name="T0" fmla="*/ 15 w 203"/>
                  <a:gd name="T1" fmla="*/ 22 h 45"/>
                  <a:gd name="T2" fmla="*/ 15 w 203"/>
                  <a:gd name="T3" fmla="*/ 22 h 45"/>
                  <a:gd name="T4" fmla="*/ 30 w 203"/>
                  <a:gd name="T5" fmla="*/ 30 h 45"/>
                  <a:gd name="T6" fmla="*/ 30 w 203"/>
                  <a:gd name="T7" fmla="*/ 22 h 45"/>
                  <a:gd name="T8" fmla="*/ 38 w 203"/>
                  <a:gd name="T9" fmla="*/ 37 h 45"/>
                  <a:gd name="T10" fmla="*/ 38 w 203"/>
                  <a:gd name="T11" fmla="*/ 22 h 45"/>
                  <a:gd name="T12" fmla="*/ 45 w 203"/>
                  <a:gd name="T13" fmla="*/ 30 h 45"/>
                  <a:gd name="T14" fmla="*/ 53 w 203"/>
                  <a:gd name="T15" fmla="*/ 22 h 45"/>
                  <a:gd name="T16" fmla="*/ 53 w 203"/>
                  <a:gd name="T17" fmla="*/ 15 h 45"/>
                  <a:gd name="T18" fmla="*/ 60 w 203"/>
                  <a:gd name="T19" fmla="*/ 30 h 45"/>
                  <a:gd name="T20" fmla="*/ 60 w 203"/>
                  <a:gd name="T21" fmla="*/ 22 h 45"/>
                  <a:gd name="T22" fmla="*/ 68 w 203"/>
                  <a:gd name="T23" fmla="*/ 30 h 45"/>
                  <a:gd name="T24" fmla="*/ 68 w 203"/>
                  <a:gd name="T25" fmla="*/ 22 h 45"/>
                  <a:gd name="T26" fmla="*/ 75 w 203"/>
                  <a:gd name="T27" fmla="*/ 30 h 45"/>
                  <a:gd name="T28" fmla="*/ 75 w 203"/>
                  <a:gd name="T29" fmla="*/ 22 h 45"/>
                  <a:gd name="T30" fmla="*/ 83 w 203"/>
                  <a:gd name="T31" fmla="*/ 30 h 45"/>
                  <a:gd name="T32" fmla="*/ 83 w 203"/>
                  <a:gd name="T33" fmla="*/ 22 h 45"/>
                  <a:gd name="T34" fmla="*/ 90 w 203"/>
                  <a:gd name="T35" fmla="*/ 30 h 45"/>
                  <a:gd name="T36" fmla="*/ 98 w 203"/>
                  <a:gd name="T37" fmla="*/ 15 h 45"/>
                  <a:gd name="T38" fmla="*/ 98 w 203"/>
                  <a:gd name="T39" fmla="*/ 22 h 45"/>
                  <a:gd name="T40" fmla="*/ 105 w 203"/>
                  <a:gd name="T41" fmla="*/ 22 h 45"/>
                  <a:gd name="T42" fmla="*/ 113 w 203"/>
                  <a:gd name="T43" fmla="*/ 30 h 45"/>
                  <a:gd name="T44" fmla="*/ 113 w 203"/>
                  <a:gd name="T45" fmla="*/ 22 h 45"/>
                  <a:gd name="T46" fmla="*/ 128 w 203"/>
                  <a:gd name="T47" fmla="*/ 22 h 45"/>
                  <a:gd name="T48" fmla="*/ 128 w 203"/>
                  <a:gd name="T49" fmla="*/ 22 h 45"/>
                  <a:gd name="T50" fmla="*/ 135 w 203"/>
                  <a:gd name="T51" fmla="*/ 30 h 45"/>
                  <a:gd name="T52" fmla="*/ 143 w 203"/>
                  <a:gd name="T53" fmla="*/ 30 h 45"/>
                  <a:gd name="T54" fmla="*/ 143 w 203"/>
                  <a:gd name="T55" fmla="*/ 15 h 45"/>
                  <a:gd name="T56" fmla="*/ 150 w 203"/>
                  <a:gd name="T57" fmla="*/ 15 h 45"/>
                  <a:gd name="T58" fmla="*/ 150 w 203"/>
                  <a:gd name="T59" fmla="*/ 15 h 45"/>
                  <a:gd name="T60" fmla="*/ 158 w 203"/>
                  <a:gd name="T61" fmla="*/ 15 h 45"/>
                  <a:gd name="T62" fmla="*/ 158 w 203"/>
                  <a:gd name="T63" fmla="*/ 15 h 45"/>
                  <a:gd name="T64" fmla="*/ 165 w 203"/>
                  <a:gd name="T65" fmla="*/ 15 h 45"/>
                  <a:gd name="T66" fmla="*/ 173 w 203"/>
                  <a:gd name="T67" fmla="*/ 30 h 45"/>
                  <a:gd name="T68" fmla="*/ 173 w 203"/>
                  <a:gd name="T69" fmla="*/ 22 h 45"/>
                  <a:gd name="T70" fmla="*/ 180 w 203"/>
                  <a:gd name="T71" fmla="*/ 30 h 45"/>
                  <a:gd name="T72" fmla="*/ 180 w 203"/>
                  <a:gd name="T73" fmla="*/ 22 h 45"/>
                  <a:gd name="T74" fmla="*/ 188 w 203"/>
                  <a:gd name="T75" fmla="*/ 22 h 45"/>
                  <a:gd name="T76" fmla="*/ 195 w 203"/>
                  <a:gd name="T77" fmla="*/ 15 h 45"/>
                  <a:gd name="T78" fmla="*/ 195 w 203"/>
                  <a:gd name="T79"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45">
                    <a:moveTo>
                      <a:pt x="0" y="22"/>
                    </a:moveTo>
                    <a:lnTo>
                      <a:pt x="15" y="22"/>
                    </a:lnTo>
                    <a:lnTo>
                      <a:pt x="8" y="22"/>
                    </a:lnTo>
                    <a:lnTo>
                      <a:pt x="15" y="22"/>
                    </a:lnTo>
                    <a:lnTo>
                      <a:pt x="30" y="22"/>
                    </a:lnTo>
                    <a:lnTo>
                      <a:pt x="30" y="30"/>
                    </a:lnTo>
                    <a:lnTo>
                      <a:pt x="30" y="15"/>
                    </a:lnTo>
                    <a:lnTo>
                      <a:pt x="30" y="22"/>
                    </a:lnTo>
                    <a:lnTo>
                      <a:pt x="38" y="15"/>
                    </a:lnTo>
                    <a:lnTo>
                      <a:pt x="38" y="37"/>
                    </a:lnTo>
                    <a:lnTo>
                      <a:pt x="38" y="0"/>
                    </a:lnTo>
                    <a:lnTo>
                      <a:pt x="38" y="22"/>
                    </a:lnTo>
                    <a:lnTo>
                      <a:pt x="45" y="15"/>
                    </a:lnTo>
                    <a:lnTo>
                      <a:pt x="45" y="30"/>
                    </a:lnTo>
                    <a:lnTo>
                      <a:pt x="45" y="15"/>
                    </a:lnTo>
                    <a:lnTo>
                      <a:pt x="53" y="22"/>
                    </a:lnTo>
                    <a:lnTo>
                      <a:pt x="53" y="30"/>
                    </a:lnTo>
                    <a:lnTo>
                      <a:pt x="53" y="15"/>
                    </a:lnTo>
                    <a:lnTo>
                      <a:pt x="53" y="22"/>
                    </a:lnTo>
                    <a:lnTo>
                      <a:pt x="60" y="30"/>
                    </a:lnTo>
                    <a:lnTo>
                      <a:pt x="60" y="15"/>
                    </a:lnTo>
                    <a:lnTo>
                      <a:pt x="60" y="22"/>
                    </a:lnTo>
                    <a:lnTo>
                      <a:pt x="68" y="15"/>
                    </a:lnTo>
                    <a:lnTo>
                      <a:pt x="68" y="30"/>
                    </a:lnTo>
                    <a:lnTo>
                      <a:pt x="68" y="15"/>
                    </a:lnTo>
                    <a:lnTo>
                      <a:pt x="68" y="22"/>
                    </a:lnTo>
                    <a:lnTo>
                      <a:pt x="75" y="30"/>
                    </a:lnTo>
                    <a:lnTo>
                      <a:pt x="75" y="30"/>
                    </a:lnTo>
                    <a:lnTo>
                      <a:pt x="75" y="15"/>
                    </a:lnTo>
                    <a:lnTo>
                      <a:pt x="75" y="22"/>
                    </a:lnTo>
                    <a:lnTo>
                      <a:pt x="83" y="30"/>
                    </a:lnTo>
                    <a:lnTo>
                      <a:pt x="83" y="30"/>
                    </a:lnTo>
                    <a:lnTo>
                      <a:pt x="83" y="15"/>
                    </a:lnTo>
                    <a:lnTo>
                      <a:pt x="83" y="22"/>
                    </a:lnTo>
                    <a:lnTo>
                      <a:pt x="90" y="15"/>
                    </a:lnTo>
                    <a:lnTo>
                      <a:pt x="90" y="30"/>
                    </a:lnTo>
                    <a:lnTo>
                      <a:pt x="90" y="22"/>
                    </a:lnTo>
                    <a:lnTo>
                      <a:pt x="98" y="15"/>
                    </a:lnTo>
                    <a:lnTo>
                      <a:pt x="98" y="30"/>
                    </a:lnTo>
                    <a:lnTo>
                      <a:pt x="98" y="22"/>
                    </a:lnTo>
                    <a:lnTo>
                      <a:pt x="105" y="15"/>
                    </a:lnTo>
                    <a:lnTo>
                      <a:pt x="105" y="22"/>
                    </a:lnTo>
                    <a:lnTo>
                      <a:pt x="113" y="15"/>
                    </a:lnTo>
                    <a:lnTo>
                      <a:pt x="113" y="30"/>
                    </a:lnTo>
                    <a:lnTo>
                      <a:pt x="113" y="15"/>
                    </a:lnTo>
                    <a:lnTo>
                      <a:pt x="113" y="22"/>
                    </a:lnTo>
                    <a:lnTo>
                      <a:pt x="128" y="22"/>
                    </a:lnTo>
                    <a:lnTo>
                      <a:pt x="128" y="22"/>
                    </a:lnTo>
                    <a:lnTo>
                      <a:pt x="128" y="15"/>
                    </a:lnTo>
                    <a:lnTo>
                      <a:pt x="128" y="22"/>
                    </a:lnTo>
                    <a:lnTo>
                      <a:pt x="135" y="15"/>
                    </a:lnTo>
                    <a:lnTo>
                      <a:pt x="135" y="30"/>
                    </a:lnTo>
                    <a:lnTo>
                      <a:pt x="135" y="22"/>
                    </a:lnTo>
                    <a:lnTo>
                      <a:pt x="143" y="30"/>
                    </a:lnTo>
                    <a:lnTo>
                      <a:pt x="143" y="30"/>
                    </a:lnTo>
                    <a:lnTo>
                      <a:pt x="143" y="15"/>
                    </a:lnTo>
                    <a:lnTo>
                      <a:pt x="143" y="22"/>
                    </a:lnTo>
                    <a:lnTo>
                      <a:pt x="150" y="15"/>
                    </a:lnTo>
                    <a:lnTo>
                      <a:pt x="150" y="45"/>
                    </a:lnTo>
                    <a:lnTo>
                      <a:pt x="150" y="15"/>
                    </a:lnTo>
                    <a:lnTo>
                      <a:pt x="150" y="22"/>
                    </a:lnTo>
                    <a:lnTo>
                      <a:pt x="158" y="15"/>
                    </a:lnTo>
                    <a:lnTo>
                      <a:pt x="158" y="30"/>
                    </a:lnTo>
                    <a:lnTo>
                      <a:pt x="158" y="15"/>
                    </a:lnTo>
                    <a:lnTo>
                      <a:pt x="158" y="22"/>
                    </a:lnTo>
                    <a:lnTo>
                      <a:pt x="165" y="15"/>
                    </a:lnTo>
                    <a:lnTo>
                      <a:pt x="165" y="22"/>
                    </a:lnTo>
                    <a:lnTo>
                      <a:pt x="173" y="30"/>
                    </a:lnTo>
                    <a:lnTo>
                      <a:pt x="173" y="15"/>
                    </a:lnTo>
                    <a:lnTo>
                      <a:pt x="173" y="22"/>
                    </a:lnTo>
                    <a:lnTo>
                      <a:pt x="180" y="30"/>
                    </a:lnTo>
                    <a:lnTo>
                      <a:pt x="180" y="30"/>
                    </a:lnTo>
                    <a:lnTo>
                      <a:pt x="180" y="15"/>
                    </a:lnTo>
                    <a:lnTo>
                      <a:pt x="180" y="22"/>
                    </a:lnTo>
                    <a:lnTo>
                      <a:pt x="188" y="15"/>
                    </a:lnTo>
                    <a:lnTo>
                      <a:pt x="188" y="22"/>
                    </a:lnTo>
                    <a:lnTo>
                      <a:pt x="188" y="22"/>
                    </a:lnTo>
                    <a:lnTo>
                      <a:pt x="195" y="15"/>
                    </a:lnTo>
                    <a:lnTo>
                      <a:pt x="195" y="30"/>
                    </a:lnTo>
                    <a:lnTo>
                      <a:pt x="195" y="22"/>
                    </a:lnTo>
                    <a:lnTo>
                      <a:pt x="20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1" name="Freeform 227"/>
              <p:cNvSpPr>
                <a:spLocks/>
              </p:cNvSpPr>
              <p:nvPr/>
            </p:nvSpPr>
            <p:spPr bwMode="auto">
              <a:xfrm>
                <a:off x="314" y="1689"/>
                <a:ext cx="167" cy="75"/>
              </a:xfrm>
              <a:custGeom>
                <a:avLst/>
                <a:gdLst>
                  <a:gd name="T0" fmla="*/ 0 w 248"/>
                  <a:gd name="T1" fmla="*/ 45 h 75"/>
                  <a:gd name="T2" fmla="*/ 8 w 248"/>
                  <a:gd name="T3" fmla="*/ 30 h 75"/>
                  <a:gd name="T4" fmla="*/ 15 w 248"/>
                  <a:gd name="T5" fmla="*/ 38 h 75"/>
                  <a:gd name="T6" fmla="*/ 23 w 248"/>
                  <a:gd name="T7" fmla="*/ 53 h 75"/>
                  <a:gd name="T8" fmla="*/ 30 w 248"/>
                  <a:gd name="T9" fmla="*/ 53 h 75"/>
                  <a:gd name="T10" fmla="*/ 30 w 248"/>
                  <a:gd name="T11" fmla="*/ 45 h 75"/>
                  <a:gd name="T12" fmla="*/ 38 w 248"/>
                  <a:gd name="T13" fmla="*/ 45 h 75"/>
                  <a:gd name="T14" fmla="*/ 45 w 248"/>
                  <a:gd name="T15" fmla="*/ 53 h 75"/>
                  <a:gd name="T16" fmla="*/ 53 w 248"/>
                  <a:gd name="T17" fmla="*/ 53 h 75"/>
                  <a:gd name="T18" fmla="*/ 53 w 248"/>
                  <a:gd name="T19" fmla="*/ 45 h 75"/>
                  <a:gd name="T20" fmla="*/ 60 w 248"/>
                  <a:gd name="T21" fmla="*/ 45 h 75"/>
                  <a:gd name="T22" fmla="*/ 68 w 248"/>
                  <a:gd name="T23" fmla="*/ 60 h 75"/>
                  <a:gd name="T24" fmla="*/ 75 w 248"/>
                  <a:gd name="T25" fmla="*/ 53 h 75"/>
                  <a:gd name="T26" fmla="*/ 83 w 248"/>
                  <a:gd name="T27" fmla="*/ 53 h 75"/>
                  <a:gd name="T28" fmla="*/ 83 w 248"/>
                  <a:gd name="T29" fmla="*/ 53 h 75"/>
                  <a:gd name="T30" fmla="*/ 90 w 248"/>
                  <a:gd name="T31" fmla="*/ 45 h 75"/>
                  <a:gd name="T32" fmla="*/ 98 w 248"/>
                  <a:gd name="T33" fmla="*/ 53 h 75"/>
                  <a:gd name="T34" fmla="*/ 105 w 248"/>
                  <a:gd name="T35" fmla="*/ 53 h 75"/>
                  <a:gd name="T36" fmla="*/ 105 w 248"/>
                  <a:gd name="T37" fmla="*/ 53 h 75"/>
                  <a:gd name="T38" fmla="*/ 113 w 248"/>
                  <a:gd name="T39" fmla="*/ 30 h 75"/>
                  <a:gd name="T40" fmla="*/ 120 w 248"/>
                  <a:gd name="T41" fmla="*/ 53 h 75"/>
                  <a:gd name="T42" fmla="*/ 128 w 248"/>
                  <a:gd name="T43" fmla="*/ 45 h 75"/>
                  <a:gd name="T44" fmla="*/ 128 w 248"/>
                  <a:gd name="T45" fmla="*/ 53 h 75"/>
                  <a:gd name="T46" fmla="*/ 135 w 248"/>
                  <a:gd name="T47" fmla="*/ 45 h 75"/>
                  <a:gd name="T48" fmla="*/ 143 w 248"/>
                  <a:gd name="T49" fmla="*/ 38 h 75"/>
                  <a:gd name="T50" fmla="*/ 150 w 248"/>
                  <a:gd name="T51" fmla="*/ 75 h 75"/>
                  <a:gd name="T52" fmla="*/ 158 w 248"/>
                  <a:gd name="T53" fmla="*/ 53 h 75"/>
                  <a:gd name="T54" fmla="*/ 158 w 248"/>
                  <a:gd name="T55" fmla="*/ 53 h 75"/>
                  <a:gd name="T56" fmla="*/ 165 w 248"/>
                  <a:gd name="T57" fmla="*/ 38 h 75"/>
                  <a:gd name="T58" fmla="*/ 173 w 248"/>
                  <a:gd name="T59" fmla="*/ 60 h 75"/>
                  <a:gd name="T60" fmla="*/ 180 w 248"/>
                  <a:gd name="T61" fmla="*/ 45 h 75"/>
                  <a:gd name="T62" fmla="*/ 180 w 248"/>
                  <a:gd name="T63" fmla="*/ 45 h 75"/>
                  <a:gd name="T64" fmla="*/ 188 w 248"/>
                  <a:gd name="T65" fmla="*/ 38 h 75"/>
                  <a:gd name="T66" fmla="*/ 195 w 248"/>
                  <a:gd name="T67" fmla="*/ 53 h 75"/>
                  <a:gd name="T68" fmla="*/ 203 w 248"/>
                  <a:gd name="T69" fmla="*/ 53 h 75"/>
                  <a:gd name="T70" fmla="*/ 203 w 248"/>
                  <a:gd name="T71" fmla="*/ 45 h 75"/>
                  <a:gd name="T72" fmla="*/ 210 w 248"/>
                  <a:gd name="T73" fmla="*/ 38 h 75"/>
                  <a:gd name="T74" fmla="*/ 218 w 248"/>
                  <a:gd name="T75" fmla="*/ 53 h 75"/>
                  <a:gd name="T76" fmla="*/ 225 w 248"/>
                  <a:gd name="T77" fmla="*/ 45 h 75"/>
                  <a:gd name="T78" fmla="*/ 225 w 248"/>
                  <a:gd name="T79" fmla="*/ 53 h 75"/>
                  <a:gd name="T80" fmla="*/ 233 w 248"/>
                  <a:gd name="T81" fmla="*/ 45 h 75"/>
                  <a:gd name="T82" fmla="*/ 240 w 248"/>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5">
                    <a:moveTo>
                      <a:pt x="0" y="53"/>
                    </a:moveTo>
                    <a:lnTo>
                      <a:pt x="0" y="53"/>
                    </a:lnTo>
                    <a:lnTo>
                      <a:pt x="0" y="45"/>
                    </a:lnTo>
                    <a:lnTo>
                      <a:pt x="8" y="53"/>
                    </a:lnTo>
                    <a:lnTo>
                      <a:pt x="8" y="75"/>
                    </a:lnTo>
                    <a:lnTo>
                      <a:pt x="8" y="30"/>
                    </a:lnTo>
                    <a:lnTo>
                      <a:pt x="15" y="38"/>
                    </a:lnTo>
                    <a:lnTo>
                      <a:pt x="15" y="68"/>
                    </a:lnTo>
                    <a:lnTo>
                      <a:pt x="15" y="38"/>
                    </a:lnTo>
                    <a:lnTo>
                      <a:pt x="15" y="45"/>
                    </a:lnTo>
                    <a:lnTo>
                      <a:pt x="23" y="53"/>
                    </a:lnTo>
                    <a:lnTo>
                      <a:pt x="23" y="53"/>
                    </a:lnTo>
                    <a:lnTo>
                      <a:pt x="23" y="45"/>
                    </a:lnTo>
                    <a:lnTo>
                      <a:pt x="23" y="45"/>
                    </a:lnTo>
                    <a:lnTo>
                      <a:pt x="30" y="53"/>
                    </a:lnTo>
                    <a:lnTo>
                      <a:pt x="30" y="53"/>
                    </a:lnTo>
                    <a:lnTo>
                      <a:pt x="30" y="45"/>
                    </a:lnTo>
                    <a:lnTo>
                      <a:pt x="30" y="45"/>
                    </a:lnTo>
                    <a:lnTo>
                      <a:pt x="38" y="53"/>
                    </a:lnTo>
                    <a:lnTo>
                      <a:pt x="38" y="53"/>
                    </a:lnTo>
                    <a:lnTo>
                      <a:pt x="38" y="45"/>
                    </a:lnTo>
                    <a:lnTo>
                      <a:pt x="38" y="53"/>
                    </a:lnTo>
                    <a:lnTo>
                      <a:pt x="45" y="45"/>
                    </a:lnTo>
                    <a:lnTo>
                      <a:pt x="45" y="53"/>
                    </a:lnTo>
                    <a:lnTo>
                      <a:pt x="45" y="45"/>
                    </a:lnTo>
                    <a:lnTo>
                      <a:pt x="45" y="45"/>
                    </a:lnTo>
                    <a:lnTo>
                      <a:pt x="53" y="53"/>
                    </a:lnTo>
                    <a:lnTo>
                      <a:pt x="53" y="53"/>
                    </a:lnTo>
                    <a:lnTo>
                      <a:pt x="53" y="45"/>
                    </a:lnTo>
                    <a:lnTo>
                      <a:pt x="53" y="45"/>
                    </a:lnTo>
                    <a:lnTo>
                      <a:pt x="60" y="53"/>
                    </a:lnTo>
                    <a:lnTo>
                      <a:pt x="60" y="53"/>
                    </a:lnTo>
                    <a:lnTo>
                      <a:pt x="60" y="45"/>
                    </a:lnTo>
                    <a:lnTo>
                      <a:pt x="60" y="53"/>
                    </a:lnTo>
                    <a:lnTo>
                      <a:pt x="68" y="45"/>
                    </a:lnTo>
                    <a:lnTo>
                      <a:pt x="68" y="60"/>
                    </a:lnTo>
                    <a:lnTo>
                      <a:pt x="68" y="45"/>
                    </a:lnTo>
                    <a:lnTo>
                      <a:pt x="68" y="45"/>
                    </a:lnTo>
                    <a:lnTo>
                      <a:pt x="75" y="53"/>
                    </a:lnTo>
                    <a:lnTo>
                      <a:pt x="75" y="45"/>
                    </a:lnTo>
                    <a:lnTo>
                      <a:pt x="75" y="45"/>
                    </a:lnTo>
                    <a:lnTo>
                      <a:pt x="83" y="53"/>
                    </a:lnTo>
                    <a:lnTo>
                      <a:pt x="83" y="53"/>
                    </a:lnTo>
                    <a:lnTo>
                      <a:pt x="83" y="45"/>
                    </a:lnTo>
                    <a:lnTo>
                      <a:pt x="83" y="53"/>
                    </a:lnTo>
                    <a:lnTo>
                      <a:pt x="90" y="45"/>
                    </a:lnTo>
                    <a:lnTo>
                      <a:pt x="90" y="53"/>
                    </a:lnTo>
                    <a:lnTo>
                      <a:pt x="90" y="45"/>
                    </a:lnTo>
                    <a:lnTo>
                      <a:pt x="90" y="53"/>
                    </a:lnTo>
                    <a:lnTo>
                      <a:pt x="98" y="45"/>
                    </a:lnTo>
                    <a:lnTo>
                      <a:pt x="98" y="53"/>
                    </a:lnTo>
                    <a:lnTo>
                      <a:pt x="98" y="45"/>
                    </a:lnTo>
                    <a:lnTo>
                      <a:pt x="98" y="45"/>
                    </a:lnTo>
                    <a:lnTo>
                      <a:pt x="105" y="53"/>
                    </a:lnTo>
                    <a:lnTo>
                      <a:pt x="105" y="68"/>
                    </a:lnTo>
                    <a:lnTo>
                      <a:pt x="105" y="38"/>
                    </a:lnTo>
                    <a:lnTo>
                      <a:pt x="105" y="53"/>
                    </a:lnTo>
                    <a:lnTo>
                      <a:pt x="113" y="45"/>
                    </a:lnTo>
                    <a:lnTo>
                      <a:pt x="113" y="75"/>
                    </a:lnTo>
                    <a:lnTo>
                      <a:pt x="113" y="30"/>
                    </a:lnTo>
                    <a:lnTo>
                      <a:pt x="113" y="45"/>
                    </a:lnTo>
                    <a:lnTo>
                      <a:pt x="120" y="53"/>
                    </a:lnTo>
                    <a:lnTo>
                      <a:pt x="120" y="53"/>
                    </a:lnTo>
                    <a:lnTo>
                      <a:pt x="120" y="45"/>
                    </a:lnTo>
                    <a:lnTo>
                      <a:pt x="120" y="53"/>
                    </a:lnTo>
                    <a:lnTo>
                      <a:pt x="128" y="45"/>
                    </a:lnTo>
                    <a:lnTo>
                      <a:pt x="128" y="75"/>
                    </a:lnTo>
                    <a:lnTo>
                      <a:pt x="128" y="30"/>
                    </a:lnTo>
                    <a:lnTo>
                      <a:pt x="128" y="53"/>
                    </a:lnTo>
                    <a:lnTo>
                      <a:pt x="135" y="60"/>
                    </a:lnTo>
                    <a:lnTo>
                      <a:pt x="135" y="45"/>
                    </a:lnTo>
                    <a:lnTo>
                      <a:pt x="135" y="45"/>
                    </a:lnTo>
                    <a:lnTo>
                      <a:pt x="143" y="53"/>
                    </a:lnTo>
                    <a:lnTo>
                      <a:pt x="143" y="60"/>
                    </a:lnTo>
                    <a:lnTo>
                      <a:pt x="143" y="38"/>
                    </a:lnTo>
                    <a:lnTo>
                      <a:pt x="143" y="45"/>
                    </a:lnTo>
                    <a:lnTo>
                      <a:pt x="150" y="53"/>
                    </a:lnTo>
                    <a:lnTo>
                      <a:pt x="150" y="75"/>
                    </a:lnTo>
                    <a:lnTo>
                      <a:pt x="150" y="0"/>
                    </a:lnTo>
                    <a:lnTo>
                      <a:pt x="150" y="45"/>
                    </a:lnTo>
                    <a:lnTo>
                      <a:pt x="158" y="53"/>
                    </a:lnTo>
                    <a:lnTo>
                      <a:pt x="158" y="60"/>
                    </a:lnTo>
                    <a:lnTo>
                      <a:pt x="158" y="38"/>
                    </a:lnTo>
                    <a:lnTo>
                      <a:pt x="158" y="53"/>
                    </a:lnTo>
                    <a:lnTo>
                      <a:pt x="165" y="45"/>
                    </a:lnTo>
                    <a:lnTo>
                      <a:pt x="165" y="68"/>
                    </a:lnTo>
                    <a:lnTo>
                      <a:pt x="165" y="38"/>
                    </a:lnTo>
                    <a:lnTo>
                      <a:pt x="165" y="53"/>
                    </a:lnTo>
                    <a:lnTo>
                      <a:pt x="173" y="45"/>
                    </a:lnTo>
                    <a:lnTo>
                      <a:pt x="173" y="60"/>
                    </a:lnTo>
                    <a:lnTo>
                      <a:pt x="173" y="38"/>
                    </a:lnTo>
                    <a:lnTo>
                      <a:pt x="173" y="53"/>
                    </a:lnTo>
                    <a:lnTo>
                      <a:pt x="180" y="45"/>
                    </a:lnTo>
                    <a:lnTo>
                      <a:pt x="180" y="60"/>
                    </a:lnTo>
                    <a:lnTo>
                      <a:pt x="180" y="38"/>
                    </a:lnTo>
                    <a:lnTo>
                      <a:pt x="180" y="45"/>
                    </a:lnTo>
                    <a:lnTo>
                      <a:pt x="188" y="53"/>
                    </a:lnTo>
                    <a:lnTo>
                      <a:pt x="188" y="60"/>
                    </a:lnTo>
                    <a:lnTo>
                      <a:pt x="188" y="38"/>
                    </a:lnTo>
                    <a:lnTo>
                      <a:pt x="188" y="45"/>
                    </a:lnTo>
                    <a:lnTo>
                      <a:pt x="195" y="53"/>
                    </a:lnTo>
                    <a:lnTo>
                      <a:pt x="195" y="53"/>
                    </a:lnTo>
                    <a:lnTo>
                      <a:pt x="195" y="45"/>
                    </a:lnTo>
                    <a:lnTo>
                      <a:pt x="195" y="45"/>
                    </a:lnTo>
                    <a:lnTo>
                      <a:pt x="203" y="53"/>
                    </a:lnTo>
                    <a:lnTo>
                      <a:pt x="203" y="53"/>
                    </a:lnTo>
                    <a:lnTo>
                      <a:pt x="203" y="45"/>
                    </a:lnTo>
                    <a:lnTo>
                      <a:pt x="203" y="45"/>
                    </a:lnTo>
                    <a:lnTo>
                      <a:pt x="210" y="53"/>
                    </a:lnTo>
                    <a:lnTo>
                      <a:pt x="210" y="53"/>
                    </a:lnTo>
                    <a:lnTo>
                      <a:pt x="210" y="38"/>
                    </a:lnTo>
                    <a:lnTo>
                      <a:pt x="210" y="45"/>
                    </a:lnTo>
                    <a:lnTo>
                      <a:pt x="218" y="53"/>
                    </a:lnTo>
                    <a:lnTo>
                      <a:pt x="218" y="53"/>
                    </a:lnTo>
                    <a:lnTo>
                      <a:pt x="218" y="45"/>
                    </a:lnTo>
                    <a:lnTo>
                      <a:pt x="218" y="53"/>
                    </a:lnTo>
                    <a:lnTo>
                      <a:pt x="225" y="45"/>
                    </a:lnTo>
                    <a:lnTo>
                      <a:pt x="225" y="53"/>
                    </a:lnTo>
                    <a:lnTo>
                      <a:pt x="225" y="45"/>
                    </a:lnTo>
                    <a:lnTo>
                      <a:pt x="225" y="53"/>
                    </a:lnTo>
                    <a:lnTo>
                      <a:pt x="233" y="45"/>
                    </a:lnTo>
                    <a:lnTo>
                      <a:pt x="233" y="53"/>
                    </a:lnTo>
                    <a:lnTo>
                      <a:pt x="233" y="45"/>
                    </a:lnTo>
                    <a:lnTo>
                      <a:pt x="240" y="53"/>
                    </a:lnTo>
                    <a:lnTo>
                      <a:pt x="240" y="53"/>
                    </a:lnTo>
                    <a:lnTo>
                      <a:pt x="240" y="45"/>
                    </a:lnTo>
                    <a:lnTo>
                      <a:pt x="240" y="53"/>
                    </a:lnTo>
                    <a:lnTo>
                      <a:pt x="24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2" name="Freeform 228"/>
              <p:cNvSpPr>
                <a:spLocks/>
              </p:cNvSpPr>
              <p:nvPr/>
            </p:nvSpPr>
            <p:spPr bwMode="auto">
              <a:xfrm>
                <a:off x="481" y="1682"/>
                <a:ext cx="166" cy="112"/>
              </a:xfrm>
              <a:custGeom>
                <a:avLst/>
                <a:gdLst>
                  <a:gd name="T0" fmla="*/ 0 w 247"/>
                  <a:gd name="T1" fmla="*/ 52 h 112"/>
                  <a:gd name="T2" fmla="*/ 7 w 247"/>
                  <a:gd name="T3" fmla="*/ 90 h 112"/>
                  <a:gd name="T4" fmla="*/ 15 w 247"/>
                  <a:gd name="T5" fmla="*/ 52 h 112"/>
                  <a:gd name="T6" fmla="*/ 15 w 247"/>
                  <a:gd name="T7" fmla="*/ 52 h 112"/>
                  <a:gd name="T8" fmla="*/ 22 w 247"/>
                  <a:gd name="T9" fmla="*/ 30 h 112"/>
                  <a:gd name="T10" fmla="*/ 30 w 247"/>
                  <a:gd name="T11" fmla="*/ 60 h 112"/>
                  <a:gd name="T12" fmla="*/ 37 w 247"/>
                  <a:gd name="T13" fmla="*/ 67 h 112"/>
                  <a:gd name="T14" fmla="*/ 45 w 247"/>
                  <a:gd name="T15" fmla="*/ 60 h 112"/>
                  <a:gd name="T16" fmla="*/ 52 w 247"/>
                  <a:gd name="T17" fmla="*/ 52 h 112"/>
                  <a:gd name="T18" fmla="*/ 52 w 247"/>
                  <a:gd name="T19" fmla="*/ 60 h 112"/>
                  <a:gd name="T20" fmla="*/ 60 w 247"/>
                  <a:gd name="T21" fmla="*/ 52 h 112"/>
                  <a:gd name="T22" fmla="*/ 67 w 247"/>
                  <a:gd name="T23" fmla="*/ 60 h 112"/>
                  <a:gd name="T24" fmla="*/ 75 w 247"/>
                  <a:gd name="T25" fmla="*/ 52 h 112"/>
                  <a:gd name="T26" fmla="*/ 75 w 247"/>
                  <a:gd name="T27" fmla="*/ 60 h 112"/>
                  <a:gd name="T28" fmla="*/ 82 w 247"/>
                  <a:gd name="T29" fmla="*/ 45 h 112"/>
                  <a:gd name="T30" fmla="*/ 90 w 247"/>
                  <a:gd name="T31" fmla="*/ 60 h 112"/>
                  <a:gd name="T32" fmla="*/ 97 w 247"/>
                  <a:gd name="T33" fmla="*/ 67 h 112"/>
                  <a:gd name="T34" fmla="*/ 105 w 247"/>
                  <a:gd name="T35" fmla="*/ 60 h 112"/>
                  <a:gd name="T36" fmla="*/ 105 w 247"/>
                  <a:gd name="T37" fmla="*/ 60 h 112"/>
                  <a:gd name="T38" fmla="*/ 112 w 247"/>
                  <a:gd name="T39" fmla="*/ 60 h 112"/>
                  <a:gd name="T40" fmla="*/ 120 w 247"/>
                  <a:gd name="T41" fmla="*/ 45 h 112"/>
                  <a:gd name="T42" fmla="*/ 127 w 247"/>
                  <a:gd name="T43" fmla="*/ 60 h 112"/>
                  <a:gd name="T44" fmla="*/ 135 w 247"/>
                  <a:gd name="T45" fmla="*/ 60 h 112"/>
                  <a:gd name="T46" fmla="*/ 135 w 247"/>
                  <a:gd name="T47" fmla="*/ 52 h 112"/>
                  <a:gd name="T48" fmla="*/ 142 w 247"/>
                  <a:gd name="T49" fmla="*/ 45 h 112"/>
                  <a:gd name="T50" fmla="*/ 150 w 247"/>
                  <a:gd name="T51" fmla="*/ 67 h 112"/>
                  <a:gd name="T52" fmla="*/ 157 w 247"/>
                  <a:gd name="T53" fmla="*/ 52 h 112"/>
                  <a:gd name="T54" fmla="*/ 157 w 247"/>
                  <a:gd name="T55" fmla="*/ 52 h 112"/>
                  <a:gd name="T56" fmla="*/ 165 w 247"/>
                  <a:gd name="T57" fmla="*/ 52 h 112"/>
                  <a:gd name="T58" fmla="*/ 172 w 247"/>
                  <a:gd name="T59" fmla="*/ 67 h 112"/>
                  <a:gd name="T60" fmla="*/ 180 w 247"/>
                  <a:gd name="T61" fmla="*/ 52 h 112"/>
                  <a:gd name="T62" fmla="*/ 180 w 247"/>
                  <a:gd name="T63" fmla="*/ 52 h 112"/>
                  <a:gd name="T64" fmla="*/ 187 w 247"/>
                  <a:gd name="T65" fmla="*/ 52 h 112"/>
                  <a:gd name="T66" fmla="*/ 195 w 247"/>
                  <a:gd name="T67" fmla="*/ 60 h 112"/>
                  <a:gd name="T68" fmla="*/ 202 w 247"/>
                  <a:gd name="T69" fmla="*/ 52 h 112"/>
                  <a:gd name="T70" fmla="*/ 210 w 247"/>
                  <a:gd name="T71" fmla="*/ 60 h 112"/>
                  <a:gd name="T72" fmla="*/ 217 w 247"/>
                  <a:gd name="T73" fmla="*/ 52 h 112"/>
                  <a:gd name="T74" fmla="*/ 217 w 247"/>
                  <a:gd name="T75" fmla="*/ 60 h 112"/>
                  <a:gd name="T76" fmla="*/ 225 w 247"/>
                  <a:gd name="T77" fmla="*/ 52 h 112"/>
                  <a:gd name="T78" fmla="*/ 232 w 247"/>
                  <a:gd name="T79" fmla="*/ 60 h 112"/>
                  <a:gd name="T80" fmla="*/ 240 w 247"/>
                  <a:gd name="T81" fmla="*/ 60 h 112"/>
                  <a:gd name="T82" fmla="*/ 247 w 247"/>
                  <a:gd name="T83" fmla="*/ 6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12">
                    <a:moveTo>
                      <a:pt x="0" y="52"/>
                    </a:moveTo>
                    <a:lnTo>
                      <a:pt x="0" y="60"/>
                    </a:lnTo>
                    <a:lnTo>
                      <a:pt x="0" y="52"/>
                    </a:lnTo>
                    <a:lnTo>
                      <a:pt x="0" y="60"/>
                    </a:lnTo>
                    <a:lnTo>
                      <a:pt x="7" y="52"/>
                    </a:lnTo>
                    <a:lnTo>
                      <a:pt x="7" y="90"/>
                    </a:lnTo>
                    <a:lnTo>
                      <a:pt x="7" y="0"/>
                    </a:lnTo>
                    <a:lnTo>
                      <a:pt x="7" y="60"/>
                    </a:lnTo>
                    <a:lnTo>
                      <a:pt x="15" y="52"/>
                    </a:lnTo>
                    <a:lnTo>
                      <a:pt x="15" y="67"/>
                    </a:lnTo>
                    <a:lnTo>
                      <a:pt x="15" y="45"/>
                    </a:lnTo>
                    <a:lnTo>
                      <a:pt x="15" y="52"/>
                    </a:lnTo>
                    <a:lnTo>
                      <a:pt x="22" y="60"/>
                    </a:lnTo>
                    <a:lnTo>
                      <a:pt x="22" y="67"/>
                    </a:lnTo>
                    <a:lnTo>
                      <a:pt x="22" y="30"/>
                    </a:lnTo>
                    <a:lnTo>
                      <a:pt x="22" y="60"/>
                    </a:lnTo>
                    <a:lnTo>
                      <a:pt x="30" y="52"/>
                    </a:lnTo>
                    <a:lnTo>
                      <a:pt x="30" y="60"/>
                    </a:lnTo>
                    <a:lnTo>
                      <a:pt x="30" y="45"/>
                    </a:lnTo>
                    <a:lnTo>
                      <a:pt x="37" y="52"/>
                    </a:lnTo>
                    <a:lnTo>
                      <a:pt x="37" y="67"/>
                    </a:lnTo>
                    <a:lnTo>
                      <a:pt x="37" y="45"/>
                    </a:lnTo>
                    <a:lnTo>
                      <a:pt x="37" y="52"/>
                    </a:lnTo>
                    <a:lnTo>
                      <a:pt x="45" y="60"/>
                    </a:lnTo>
                    <a:lnTo>
                      <a:pt x="45" y="45"/>
                    </a:lnTo>
                    <a:lnTo>
                      <a:pt x="45" y="60"/>
                    </a:lnTo>
                    <a:lnTo>
                      <a:pt x="52" y="52"/>
                    </a:lnTo>
                    <a:lnTo>
                      <a:pt x="52" y="60"/>
                    </a:lnTo>
                    <a:lnTo>
                      <a:pt x="52" y="52"/>
                    </a:lnTo>
                    <a:lnTo>
                      <a:pt x="52" y="60"/>
                    </a:lnTo>
                    <a:lnTo>
                      <a:pt x="60" y="52"/>
                    </a:lnTo>
                    <a:lnTo>
                      <a:pt x="60" y="60"/>
                    </a:lnTo>
                    <a:lnTo>
                      <a:pt x="60" y="52"/>
                    </a:lnTo>
                    <a:lnTo>
                      <a:pt x="60" y="60"/>
                    </a:lnTo>
                    <a:lnTo>
                      <a:pt x="67" y="52"/>
                    </a:lnTo>
                    <a:lnTo>
                      <a:pt x="67" y="60"/>
                    </a:lnTo>
                    <a:lnTo>
                      <a:pt x="67" y="52"/>
                    </a:lnTo>
                    <a:lnTo>
                      <a:pt x="67" y="60"/>
                    </a:lnTo>
                    <a:lnTo>
                      <a:pt x="75" y="52"/>
                    </a:lnTo>
                    <a:lnTo>
                      <a:pt x="75" y="67"/>
                    </a:lnTo>
                    <a:lnTo>
                      <a:pt x="75" y="45"/>
                    </a:lnTo>
                    <a:lnTo>
                      <a:pt x="75" y="60"/>
                    </a:lnTo>
                    <a:lnTo>
                      <a:pt x="82" y="52"/>
                    </a:lnTo>
                    <a:lnTo>
                      <a:pt x="82" y="60"/>
                    </a:lnTo>
                    <a:lnTo>
                      <a:pt x="82" y="45"/>
                    </a:lnTo>
                    <a:lnTo>
                      <a:pt x="82" y="52"/>
                    </a:lnTo>
                    <a:lnTo>
                      <a:pt x="90" y="60"/>
                    </a:lnTo>
                    <a:lnTo>
                      <a:pt x="90" y="60"/>
                    </a:lnTo>
                    <a:lnTo>
                      <a:pt x="90" y="52"/>
                    </a:lnTo>
                    <a:lnTo>
                      <a:pt x="97" y="60"/>
                    </a:lnTo>
                    <a:lnTo>
                      <a:pt x="97" y="67"/>
                    </a:lnTo>
                    <a:lnTo>
                      <a:pt x="97" y="45"/>
                    </a:lnTo>
                    <a:lnTo>
                      <a:pt x="97" y="52"/>
                    </a:lnTo>
                    <a:lnTo>
                      <a:pt x="105" y="60"/>
                    </a:lnTo>
                    <a:lnTo>
                      <a:pt x="105" y="60"/>
                    </a:lnTo>
                    <a:lnTo>
                      <a:pt x="105" y="45"/>
                    </a:lnTo>
                    <a:lnTo>
                      <a:pt x="105" y="60"/>
                    </a:lnTo>
                    <a:lnTo>
                      <a:pt x="112" y="52"/>
                    </a:lnTo>
                    <a:lnTo>
                      <a:pt x="112" y="75"/>
                    </a:lnTo>
                    <a:lnTo>
                      <a:pt x="112" y="60"/>
                    </a:lnTo>
                    <a:lnTo>
                      <a:pt x="120" y="52"/>
                    </a:lnTo>
                    <a:lnTo>
                      <a:pt x="120" y="67"/>
                    </a:lnTo>
                    <a:lnTo>
                      <a:pt x="120" y="45"/>
                    </a:lnTo>
                    <a:lnTo>
                      <a:pt x="120" y="52"/>
                    </a:lnTo>
                    <a:lnTo>
                      <a:pt x="127" y="60"/>
                    </a:lnTo>
                    <a:lnTo>
                      <a:pt x="127" y="60"/>
                    </a:lnTo>
                    <a:lnTo>
                      <a:pt x="127" y="52"/>
                    </a:lnTo>
                    <a:lnTo>
                      <a:pt x="127" y="52"/>
                    </a:lnTo>
                    <a:lnTo>
                      <a:pt x="135" y="60"/>
                    </a:lnTo>
                    <a:lnTo>
                      <a:pt x="135" y="60"/>
                    </a:lnTo>
                    <a:lnTo>
                      <a:pt x="135" y="52"/>
                    </a:lnTo>
                    <a:lnTo>
                      <a:pt x="135" y="52"/>
                    </a:lnTo>
                    <a:lnTo>
                      <a:pt x="142" y="60"/>
                    </a:lnTo>
                    <a:lnTo>
                      <a:pt x="142" y="60"/>
                    </a:lnTo>
                    <a:lnTo>
                      <a:pt x="142" y="45"/>
                    </a:lnTo>
                    <a:lnTo>
                      <a:pt x="142" y="60"/>
                    </a:lnTo>
                    <a:lnTo>
                      <a:pt x="150" y="52"/>
                    </a:lnTo>
                    <a:lnTo>
                      <a:pt x="150" y="67"/>
                    </a:lnTo>
                    <a:lnTo>
                      <a:pt x="150" y="45"/>
                    </a:lnTo>
                    <a:lnTo>
                      <a:pt x="150" y="60"/>
                    </a:lnTo>
                    <a:lnTo>
                      <a:pt x="157" y="52"/>
                    </a:lnTo>
                    <a:lnTo>
                      <a:pt x="157" y="60"/>
                    </a:lnTo>
                    <a:lnTo>
                      <a:pt x="157" y="52"/>
                    </a:lnTo>
                    <a:lnTo>
                      <a:pt x="157" y="52"/>
                    </a:lnTo>
                    <a:lnTo>
                      <a:pt x="165" y="60"/>
                    </a:lnTo>
                    <a:lnTo>
                      <a:pt x="165" y="60"/>
                    </a:lnTo>
                    <a:lnTo>
                      <a:pt x="165" y="52"/>
                    </a:lnTo>
                    <a:lnTo>
                      <a:pt x="165" y="52"/>
                    </a:lnTo>
                    <a:lnTo>
                      <a:pt x="172" y="60"/>
                    </a:lnTo>
                    <a:lnTo>
                      <a:pt x="172" y="67"/>
                    </a:lnTo>
                    <a:lnTo>
                      <a:pt x="172" y="52"/>
                    </a:lnTo>
                    <a:lnTo>
                      <a:pt x="172" y="60"/>
                    </a:lnTo>
                    <a:lnTo>
                      <a:pt x="180" y="52"/>
                    </a:lnTo>
                    <a:lnTo>
                      <a:pt x="180" y="112"/>
                    </a:lnTo>
                    <a:lnTo>
                      <a:pt x="180" y="22"/>
                    </a:lnTo>
                    <a:lnTo>
                      <a:pt x="180" y="52"/>
                    </a:lnTo>
                    <a:lnTo>
                      <a:pt x="187" y="60"/>
                    </a:lnTo>
                    <a:lnTo>
                      <a:pt x="187" y="60"/>
                    </a:lnTo>
                    <a:lnTo>
                      <a:pt x="187" y="52"/>
                    </a:lnTo>
                    <a:lnTo>
                      <a:pt x="187" y="52"/>
                    </a:lnTo>
                    <a:lnTo>
                      <a:pt x="195" y="45"/>
                    </a:lnTo>
                    <a:lnTo>
                      <a:pt x="195" y="60"/>
                    </a:lnTo>
                    <a:lnTo>
                      <a:pt x="195" y="52"/>
                    </a:lnTo>
                    <a:lnTo>
                      <a:pt x="202" y="60"/>
                    </a:lnTo>
                    <a:lnTo>
                      <a:pt x="202" y="52"/>
                    </a:lnTo>
                    <a:lnTo>
                      <a:pt x="202" y="60"/>
                    </a:lnTo>
                    <a:lnTo>
                      <a:pt x="210" y="52"/>
                    </a:lnTo>
                    <a:lnTo>
                      <a:pt x="210" y="60"/>
                    </a:lnTo>
                    <a:lnTo>
                      <a:pt x="210" y="45"/>
                    </a:lnTo>
                    <a:lnTo>
                      <a:pt x="210" y="60"/>
                    </a:lnTo>
                    <a:lnTo>
                      <a:pt x="217" y="52"/>
                    </a:lnTo>
                    <a:lnTo>
                      <a:pt x="217" y="60"/>
                    </a:lnTo>
                    <a:lnTo>
                      <a:pt x="217" y="52"/>
                    </a:lnTo>
                    <a:lnTo>
                      <a:pt x="217" y="60"/>
                    </a:lnTo>
                    <a:lnTo>
                      <a:pt x="225" y="52"/>
                    </a:lnTo>
                    <a:lnTo>
                      <a:pt x="225" y="60"/>
                    </a:lnTo>
                    <a:lnTo>
                      <a:pt x="225" y="52"/>
                    </a:lnTo>
                    <a:lnTo>
                      <a:pt x="225" y="52"/>
                    </a:lnTo>
                    <a:lnTo>
                      <a:pt x="232" y="60"/>
                    </a:lnTo>
                    <a:lnTo>
                      <a:pt x="232" y="60"/>
                    </a:lnTo>
                    <a:lnTo>
                      <a:pt x="232" y="52"/>
                    </a:lnTo>
                    <a:lnTo>
                      <a:pt x="240" y="60"/>
                    </a:lnTo>
                    <a:lnTo>
                      <a:pt x="240" y="60"/>
                    </a:lnTo>
                    <a:lnTo>
                      <a:pt x="240" y="52"/>
                    </a:lnTo>
                    <a:lnTo>
                      <a:pt x="240" y="52"/>
                    </a:lnTo>
                    <a:lnTo>
                      <a:pt x="247" y="60"/>
                    </a:lnTo>
                    <a:lnTo>
                      <a:pt x="247" y="60"/>
                    </a:lnTo>
                    <a:lnTo>
                      <a:pt x="247"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3" name="Freeform 229"/>
              <p:cNvSpPr>
                <a:spLocks/>
              </p:cNvSpPr>
              <p:nvPr/>
            </p:nvSpPr>
            <p:spPr bwMode="auto">
              <a:xfrm>
                <a:off x="647" y="1689"/>
                <a:ext cx="161" cy="83"/>
              </a:xfrm>
              <a:custGeom>
                <a:avLst/>
                <a:gdLst>
                  <a:gd name="T0" fmla="*/ 8 w 240"/>
                  <a:gd name="T1" fmla="*/ 53 h 83"/>
                  <a:gd name="T2" fmla="*/ 8 w 240"/>
                  <a:gd name="T3" fmla="*/ 53 h 83"/>
                  <a:gd name="T4" fmla="*/ 15 w 240"/>
                  <a:gd name="T5" fmla="*/ 23 h 83"/>
                  <a:gd name="T6" fmla="*/ 23 w 240"/>
                  <a:gd name="T7" fmla="*/ 60 h 83"/>
                  <a:gd name="T8" fmla="*/ 30 w 240"/>
                  <a:gd name="T9" fmla="*/ 53 h 83"/>
                  <a:gd name="T10" fmla="*/ 30 w 240"/>
                  <a:gd name="T11" fmla="*/ 45 h 83"/>
                  <a:gd name="T12" fmla="*/ 38 w 240"/>
                  <a:gd name="T13" fmla="*/ 30 h 83"/>
                  <a:gd name="T14" fmla="*/ 45 w 240"/>
                  <a:gd name="T15" fmla="*/ 60 h 83"/>
                  <a:gd name="T16" fmla="*/ 53 w 240"/>
                  <a:gd name="T17" fmla="*/ 38 h 83"/>
                  <a:gd name="T18" fmla="*/ 53 w 240"/>
                  <a:gd name="T19" fmla="*/ 45 h 83"/>
                  <a:gd name="T20" fmla="*/ 60 w 240"/>
                  <a:gd name="T21" fmla="*/ 38 h 83"/>
                  <a:gd name="T22" fmla="*/ 68 w 240"/>
                  <a:gd name="T23" fmla="*/ 60 h 83"/>
                  <a:gd name="T24" fmla="*/ 75 w 240"/>
                  <a:gd name="T25" fmla="*/ 53 h 83"/>
                  <a:gd name="T26" fmla="*/ 75 w 240"/>
                  <a:gd name="T27" fmla="*/ 45 h 83"/>
                  <a:gd name="T28" fmla="*/ 83 w 240"/>
                  <a:gd name="T29" fmla="*/ 38 h 83"/>
                  <a:gd name="T30" fmla="*/ 90 w 240"/>
                  <a:gd name="T31" fmla="*/ 53 h 83"/>
                  <a:gd name="T32" fmla="*/ 98 w 240"/>
                  <a:gd name="T33" fmla="*/ 53 h 83"/>
                  <a:gd name="T34" fmla="*/ 98 w 240"/>
                  <a:gd name="T35" fmla="*/ 45 h 83"/>
                  <a:gd name="T36" fmla="*/ 105 w 240"/>
                  <a:gd name="T37" fmla="*/ 30 h 83"/>
                  <a:gd name="T38" fmla="*/ 113 w 240"/>
                  <a:gd name="T39" fmla="*/ 68 h 83"/>
                  <a:gd name="T40" fmla="*/ 120 w 240"/>
                  <a:gd name="T41" fmla="*/ 45 h 83"/>
                  <a:gd name="T42" fmla="*/ 120 w 240"/>
                  <a:gd name="T43" fmla="*/ 45 h 83"/>
                  <a:gd name="T44" fmla="*/ 128 w 240"/>
                  <a:gd name="T45" fmla="*/ 23 h 83"/>
                  <a:gd name="T46" fmla="*/ 135 w 240"/>
                  <a:gd name="T47" fmla="*/ 83 h 83"/>
                  <a:gd name="T48" fmla="*/ 143 w 240"/>
                  <a:gd name="T49" fmla="*/ 53 h 83"/>
                  <a:gd name="T50" fmla="*/ 143 w 240"/>
                  <a:gd name="T51" fmla="*/ 45 h 83"/>
                  <a:gd name="T52" fmla="*/ 150 w 240"/>
                  <a:gd name="T53" fmla="*/ 30 h 83"/>
                  <a:gd name="T54" fmla="*/ 158 w 240"/>
                  <a:gd name="T55" fmla="*/ 68 h 83"/>
                  <a:gd name="T56" fmla="*/ 165 w 240"/>
                  <a:gd name="T57" fmla="*/ 53 h 83"/>
                  <a:gd name="T58" fmla="*/ 165 w 240"/>
                  <a:gd name="T59" fmla="*/ 53 h 83"/>
                  <a:gd name="T60" fmla="*/ 173 w 240"/>
                  <a:gd name="T61" fmla="*/ 45 h 83"/>
                  <a:gd name="T62" fmla="*/ 180 w 240"/>
                  <a:gd name="T63" fmla="*/ 53 h 83"/>
                  <a:gd name="T64" fmla="*/ 188 w 240"/>
                  <a:gd name="T65" fmla="*/ 53 h 83"/>
                  <a:gd name="T66" fmla="*/ 188 w 240"/>
                  <a:gd name="T67" fmla="*/ 53 h 83"/>
                  <a:gd name="T68" fmla="*/ 195 w 240"/>
                  <a:gd name="T69" fmla="*/ 45 h 83"/>
                  <a:gd name="T70" fmla="*/ 203 w 240"/>
                  <a:gd name="T71" fmla="*/ 53 h 83"/>
                  <a:gd name="T72" fmla="*/ 210 w 240"/>
                  <a:gd name="T73" fmla="*/ 53 h 83"/>
                  <a:gd name="T74" fmla="*/ 210 w 240"/>
                  <a:gd name="T75" fmla="*/ 53 h 83"/>
                  <a:gd name="T76" fmla="*/ 218 w 240"/>
                  <a:gd name="T77" fmla="*/ 38 h 83"/>
                  <a:gd name="T78" fmla="*/ 225 w 240"/>
                  <a:gd name="T79" fmla="*/ 53 h 83"/>
                  <a:gd name="T80" fmla="*/ 233 w 240"/>
                  <a:gd name="T81" fmla="*/ 53 h 83"/>
                  <a:gd name="T82" fmla="*/ 233 w 240"/>
                  <a:gd name="T83"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8"/>
                    </a:moveTo>
                    <a:lnTo>
                      <a:pt x="0" y="45"/>
                    </a:lnTo>
                    <a:lnTo>
                      <a:pt x="8" y="53"/>
                    </a:lnTo>
                    <a:lnTo>
                      <a:pt x="8" y="60"/>
                    </a:lnTo>
                    <a:lnTo>
                      <a:pt x="8" y="38"/>
                    </a:lnTo>
                    <a:lnTo>
                      <a:pt x="8" y="53"/>
                    </a:lnTo>
                    <a:lnTo>
                      <a:pt x="15" y="45"/>
                    </a:lnTo>
                    <a:lnTo>
                      <a:pt x="15" y="75"/>
                    </a:lnTo>
                    <a:lnTo>
                      <a:pt x="15" y="23"/>
                    </a:lnTo>
                    <a:lnTo>
                      <a:pt x="15" y="53"/>
                    </a:lnTo>
                    <a:lnTo>
                      <a:pt x="23" y="45"/>
                    </a:lnTo>
                    <a:lnTo>
                      <a:pt x="23" y="60"/>
                    </a:lnTo>
                    <a:lnTo>
                      <a:pt x="23" y="38"/>
                    </a:lnTo>
                    <a:lnTo>
                      <a:pt x="23" y="45"/>
                    </a:lnTo>
                    <a:lnTo>
                      <a:pt x="30" y="53"/>
                    </a:lnTo>
                    <a:lnTo>
                      <a:pt x="30" y="68"/>
                    </a:lnTo>
                    <a:lnTo>
                      <a:pt x="30" y="30"/>
                    </a:lnTo>
                    <a:lnTo>
                      <a:pt x="30" y="45"/>
                    </a:lnTo>
                    <a:lnTo>
                      <a:pt x="38" y="53"/>
                    </a:lnTo>
                    <a:lnTo>
                      <a:pt x="38" y="68"/>
                    </a:lnTo>
                    <a:lnTo>
                      <a:pt x="38" y="30"/>
                    </a:lnTo>
                    <a:lnTo>
                      <a:pt x="38" y="53"/>
                    </a:lnTo>
                    <a:lnTo>
                      <a:pt x="45" y="45"/>
                    </a:lnTo>
                    <a:lnTo>
                      <a:pt x="45" y="60"/>
                    </a:lnTo>
                    <a:lnTo>
                      <a:pt x="45" y="38"/>
                    </a:lnTo>
                    <a:lnTo>
                      <a:pt x="45" y="45"/>
                    </a:lnTo>
                    <a:lnTo>
                      <a:pt x="53" y="38"/>
                    </a:lnTo>
                    <a:lnTo>
                      <a:pt x="53" y="60"/>
                    </a:lnTo>
                    <a:lnTo>
                      <a:pt x="53" y="38"/>
                    </a:lnTo>
                    <a:lnTo>
                      <a:pt x="53" y="45"/>
                    </a:lnTo>
                    <a:lnTo>
                      <a:pt x="60" y="53"/>
                    </a:lnTo>
                    <a:lnTo>
                      <a:pt x="60" y="68"/>
                    </a:lnTo>
                    <a:lnTo>
                      <a:pt x="60" y="38"/>
                    </a:lnTo>
                    <a:lnTo>
                      <a:pt x="60" y="45"/>
                    </a:lnTo>
                    <a:lnTo>
                      <a:pt x="68" y="53"/>
                    </a:lnTo>
                    <a:lnTo>
                      <a:pt x="68" y="60"/>
                    </a:lnTo>
                    <a:lnTo>
                      <a:pt x="68" y="38"/>
                    </a:lnTo>
                    <a:lnTo>
                      <a:pt x="68" y="45"/>
                    </a:lnTo>
                    <a:lnTo>
                      <a:pt x="75" y="53"/>
                    </a:lnTo>
                    <a:lnTo>
                      <a:pt x="75" y="53"/>
                    </a:lnTo>
                    <a:lnTo>
                      <a:pt x="75" y="38"/>
                    </a:lnTo>
                    <a:lnTo>
                      <a:pt x="75" y="45"/>
                    </a:lnTo>
                    <a:lnTo>
                      <a:pt x="83" y="53"/>
                    </a:lnTo>
                    <a:lnTo>
                      <a:pt x="83" y="60"/>
                    </a:lnTo>
                    <a:lnTo>
                      <a:pt x="83" y="38"/>
                    </a:lnTo>
                    <a:lnTo>
                      <a:pt x="83" y="53"/>
                    </a:lnTo>
                    <a:lnTo>
                      <a:pt x="90" y="45"/>
                    </a:lnTo>
                    <a:lnTo>
                      <a:pt x="90" y="53"/>
                    </a:lnTo>
                    <a:lnTo>
                      <a:pt x="90" y="38"/>
                    </a:lnTo>
                    <a:lnTo>
                      <a:pt x="90" y="45"/>
                    </a:lnTo>
                    <a:lnTo>
                      <a:pt x="98" y="53"/>
                    </a:lnTo>
                    <a:lnTo>
                      <a:pt x="98" y="53"/>
                    </a:lnTo>
                    <a:lnTo>
                      <a:pt x="98" y="38"/>
                    </a:lnTo>
                    <a:lnTo>
                      <a:pt x="98" y="45"/>
                    </a:lnTo>
                    <a:lnTo>
                      <a:pt x="105" y="53"/>
                    </a:lnTo>
                    <a:lnTo>
                      <a:pt x="105" y="60"/>
                    </a:lnTo>
                    <a:lnTo>
                      <a:pt x="105" y="30"/>
                    </a:lnTo>
                    <a:lnTo>
                      <a:pt x="105" y="53"/>
                    </a:lnTo>
                    <a:lnTo>
                      <a:pt x="113" y="45"/>
                    </a:lnTo>
                    <a:lnTo>
                      <a:pt x="113" y="68"/>
                    </a:lnTo>
                    <a:lnTo>
                      <a:pt x="113" y="0"/>
                    </a:lnTo>
                    <a:lnTo>
                      <a:pt x="113" y="53"/>
                    </a:lnTo>
                    <a:lnTo>
                      <a:pt x="120" y="45"/>
                    </a:lnTo>
                    <a:lnTo>
                      <a:pt x="120" y="60"/>
                    </a:lnTo>
                    <a:lnTo>
                      <a:pt x="120" y="38"/>
                    </a:lnTo>
                    <a:lnTo>
                      <a:pt x="120" y="45"/>
                    </a:lnTo>
                    <a:lnTo>
                      <a:pt x="128" y="38"/>
                    </a:lnTo>
                    <a:lnTo>
                      <a:pt x="128" y="75"/>
                    </a:lnTo>
                    <a:lnTo>
                      <a:pt x="128" y="23"/>
                    </a:lnTo>
                    <a:lnTo>
                      <a:pt x="128" y="45"/>
                    </a:lnTo>
                    <a:lnTo>
                      <a:pt x="135" y="53"/>
                    </a:lnTo>
                    <a:lnTo>
                      <a:pt x="135" y="83"/>
                    </a:lnTo>
                    <a:lnTo>
                      <a:pt x="135" y="23"/>
                    </a:lnTo>
                    <a:lnTo>
                      <a:pt x="135" y="60"/>
                    </a:lnTo>
                    <a:lnTo>
                      <a:pt x="143" y="53"/>
                    </a:lnTo>
                    <a:lnTo>
                      <a:pt x="143" y="60"/>
                    </a:lnTo>
                    <a:lnTo>
                      <a:pt x="143" y="30"/>
                    </a:lnTo>
                    <a:lnTo>
                      <a:pt x="143" y="45"/>
                    </a:lnTo>
                    <a:lnTo>
                      <a:pt x="150" y="53"/>
                    </a:lnTo>
                    <a:lnTo>
                      <a:pt x="150" y="68"/>
                    </a:lnTo>
                    <a:lnTo>
                      <a:pt x="150" y="30"/>
                    </a:lnTo>
                    <a:lnTo>
                      <a:pt x="150" y="45"/>
                    </a:lnTo>
                    <a:lnTo>
                      <a:pt x="158" y="53"/>
                    </a:lnTo>
                    <a:lnTo>
                      <a:pt x="158" y="68"/>
                    </a:lnTo>
                    <a:lnTo>
                      <a:pt x="158" y="38"/>
                    </a:lnTo>
                    <a:lnTo>
                      <a:pt x="158" y="45"/>
                    </a:lnTo>
                    <a:lnTo>
                      <a:pt x="165" y="53"/>
                    </a:lnTo>
                    <a:lnTo>
                      <a:pt x="165" y="53"/>
                    </a:lnTo>
                    <a:lnTo>
                      <a:pt x="165" y="45"/>
                    </a:lnTo>
                    <a:lnTo>
                      <a:pt x="165" y="53"/>
                    </a:lnTo>
                    <a:lnTo>
                      <a:pt x="173" y="45"/>
                    </a:lnTo>
                    <a:lnTo>
                      <a:pt x="173" y="53"/>
                    </a:lnTo>
                    <a:lnTo>
                      <a:pt x="173" y="45"/>
                    </a:lnTo>
                    <a:lnTo>
                      <a:pt x="173" y="45"/>
                    </a:lnTo>
                    <a:lnTo>
                      <a:pt x="180" y="53"/>
                    </a:lnTo>
                    <a:lnTo>
                      <a:pt x="180" y="53"/>
                    </a:lnTo>
                    <a:lnTo>
                      <a:pt x="180" y="45"/>
                    </a:lnTo>
                    <a:lnTo>
                      <a:pt x="180" y="45"/>
                    </a:lnTo>
                    <a:lnTo>
                      <a:pt x="188" y="53"/>
                    </a:lnTo>
                    <a:lnTo>
                      <a:pt x="188" y="53"/>
                    </a:lnTo>
                    <a:lnTo>
                      <a:pt x="188" y="45"/>
                    </a:lnTo>
                    <a:lnTo>
                      <a:pt x="188" y="53"/>
                    </a:lnTo>
                    <a:lnTo>
                      <a:pt x="195" y="45"/>
                    </a:lnTo>
                    <a:lnTo>
                      <a:pt x="195" y="53"/>
                    </a:lnTo>
                    <a:lnTo>
                      <a:pt x="195" y="45"/>
                    </a:lnTo>
                    <a:lnTo>
                      <a:pt x="195" y="45"/>
                    </a:lnTo>
                    <a:lnTo>
                      <a:pt x="203" y="53"/>
                    </a:lnTo>
                    <a:lnTo>
                      <a:pt x="203" y="53"/>
                    </a:lnTo>
                    <a:lnTo>
                      <a:pt x="203" y="45"/>
                    </a:lnTo>
                    <a:lnTo>
                      <a:pt x="203" y="45"/>
                    </a:lnTo>
                    <a:lnTo>
                      <a:pt x="210" y="53"/>
                    </a:lnTo>
                    <a:lnTo>
                      <a:pt x="210" y="53"/>
                    </a:lnTo>
                    <a:lnTo>
                      <a:pt x="210" y="45"/>
                    </a:lnTo>
                    <a:lnTo>
                      <a:pt x="210" y="53"/>
                    </a:lnTo>
                    <a:lnTo>
                      <a:pt x="218" y="45"/>
                    </a:lnTo>
                    <a:lnTo>
                      <a:pt x="218" y="53"/>
                    </a:lnTo>
                    <a:lnTo>
                      <a:pt x="218" y="38"/>
                    </a:lnTo>
                    <a:lnTo>
                      <a:pt x="218" y="45"/>
                    </a:lnTo>
                    <a:lnTo>
                      <a:pt x="225" y="53"/>
                    </a:lnTo>
                    <a:lnTo>
                      <a:pt x="225" y="53"/>
                    </a:lnTo>
                    <a:lnTo>
                      <a:pt x="225" y="38"/>
                    </a:lnTo>
                    <a:lnTo>
                      <a:pt x="225" y="45"/>
                    </a:lnTo>
                    <a:lnTo>
                      <a:pt x="233" y="53"/>
                    </a:lnTo>
                    <a:lnTo>
                      <a:pt x="233" y="53"/>
                    </a:lnTo>
                    <a:lnTo>
                      <a:pt x="233" y="45"/>
                    </a:lnTo>
                    <a:lnTo>
                      <a:pt x="233" y="53"/>
                    </a:lnTo>
                    <a:lnTo>
                      <a:pt x="240" y="45"/>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4" name="Freeform 230"/>
              <p:cNvSpPr>
                <a:spLocks/>
              </p:cNvSpPr>
              <p:nvPr/>
            </p:nvSpPr>
            <p:spPr bwMode="auto">
              <a:xfrm>
                <a:off x="808" y="1682"/>
                <a:ext cx="161" cy="112"/>
              </a:xfrm>
              <a:custGeom>
                <a:avLst/>
                <a:gdLst>
                  <a:gd name="T0" fmla="*/ 0 w 240"/>
                  <a:gd name="T1" fmla="*/ 52 h 112"/>
                  <a:gd name="T2" fmla="*/ 8 w 240"/>
                  <a:gd name="T3" fmla="*/ 52 h 112"/>
                  <a:gd name="T4" fmla="*/ 15 w 240"/>
                  <a:gd name="T5" fmla="*/ 52 h 112"/>
                  <a:gd name="T6" fmla="*/ 23 w 240"/>
                  <a:gd name="T7" fmla="*/ 60 h 112"/>
                  <a:gd name="T8" fmla="*/ 30 w 240"/>
                  <a:gd name="T9" fmla="*/ 52 h 112"/>
                  <a:gd name="T10" fmla="*/ 30 w 240"/>
                  <a:gd name="T11" fmla="*/ 52 h 112"/>
                  <a:gd name="T12" fmla="*/ 38 w 240"/>
                  <a:gd name="T13" fmla="*/ 37 h 112"/>
                  <a:gd name="T14" fmla="*/ 45 w 240"/>
                  <a:gd name="T15" fmla="*/ 67 h 112"/>
                  <a:gd name="T16" fmla="*/ 53 w 240"/>
                  <a:gd name="T17" fmla="*/ 60 h 112"/>
                  <a:gd name="T18" fmla="*/ 53 w 240"/>
                  <a:gd name="T19" fmla="*/ 52 h 112"/>
                  <a:gd name="T20" fmla="*/ 60 w 240"/>
                  <a:gd name="T21" fmla="*/ 45 h 112"/>
                  <a:gd name="T22" fmla="*/ 68 w 240"/>
                  <a:gd name="T23" fmla="*/ 60 h 112"/>
                  <a:gd name="T24" fmla="*/ 75 w 240"/>
                  <a:gd name="T25" fmla="*/ 60 h 112"/>
                  <a:gd name="T26" fmla="*/ 75 w 240"/>
                  <a:gd name="T27" fmla="*/ 60 h 112"/>
                  <a:gd name="T28" fmla="*/ 83 w 240"/>
                  <a:gd name="T29" fmla="*/ 52 h 112"/>
                  <a:gd name="T30" fmla="*/ 90 w 240"/>
                  <a:gd name="T31" fmla="*/ 67 h 112"/>
                  <a:gd name="T32" fmla="*/ 98 w 240"/>
                  <a:gd name="T33" fmla="*/ 60 h 112"/>
                  <a:gd name="T34" fmla="*/ 98 w 240"/>
                  <a:gd name="T35" fmla="*/ 52 h 112"/>
                  <a:gd name="T36" fmla="*/ 105 w 240"/>
                  <a:gd name="T37" fmla="*/ 52 h 112"/>
                  <a:gd name="T38" fmla="*/ 113 w 240"/>
                  <a:gd name="T39" fmla="*/ 60 h 112"/>
                  <a:gd name="T40" fmla="*/ 120 w 240"/>
                  <a:gd name="T41" fmla="*/ 60 h 112"/>
                  <a:gd name="T42" fmla="*/ 120 w 240"/>
                  <a:gd name="T43" fmla="*/ 60 h 112"/>
                  <a:gd name="T44" fmla="*/ 128 w 240"/>
                  <a:gd name="T45" fmla="*/ 52 h 112"/>
                  <a:gd name="T46" fmla="*/ 135 w 240"/>
                  <a:gd name="T47" fmla="*/ 67 h 112"/>
                  <a:gd name="T48" fmla="*/ 143 w 240"/>
                  <a:gd name="T49" fmla="*/ 60 h 112"/>
                  <a:gd name="T50" fmla="*/ 143 w 240"/>
                  <a:gd name="T51" fmla="*/ 37 h 112"/>
                  <a:gd name="T52" fmla="*/ 150 w 240"/>
                  <a:gd name="T53" fmla="*/ 37 h 112"/>
                  <a:gd name="T54" fmla="*/ 158 w 240"/>
                  <a:gd name="T55" fmla="*/ 90 h 112"/>
                  <a:gd name="T56" fmla="*/ 165 w 240"/>
                  <a:gd name="T57" fmla="*/ 60 h 112"/>
                  <a:gd name="T58" fmla="*/ 165 w 240"/>
                  <a:gd name="T59" fmla="*/ 52 h 112"/>
                  <a:gd name="T60" fmla="*/ 173 w 240"/>
                  <a:gd name="T61" fmla="*/ 52 h 112"/>
                  <a:gd name="T62" fmla="*/ 180 w 240"/>
                  <a:gd name="T63" fmla="*/ 60 h 112"/>
                  <a:gd name="T64" fmla="*/ 188 w 240"/>
                  <a:gd name="T65" fmla="*/ 60 h 112"/>
                  <a:gd name="T66" fmla="*/ 188 w 240"/>
                  <a:gd name="T67" fmla="*/ 52 h 112"/>
                  <a:gd name="T68" fmla="*/ 195 w 240"/>
                  <a:gd name="T69" fmla="*/ 37 h 112"/>
                  <a:gd name="T70" fmla="*/ 203 w 240"/>
                  <a:gd name="T71" fmla="*/ 112 h 112"/>
                  <a:gd name="T72" fmla="*/ 210 w 240"/>
                  <a:gd name="T73" fmla="*/ 52 h 112"/>
                  <a:gd name="T74" fmla="*/ 210 w 240"/>
                  <a:gd name="T75" fmla="*/ 52 h 112"/>
                  <a:gd name="T76" fmla="*/ 218 w 240"/>
                  <a:gd name="T77" fmla="*/ 52 h 112"/>
                  <a:gd name="T78" fmla="*/ 225 w 240"/>
                  <a:gd name="T79" fmla="*/ 45 h 112"/>
                  <a:gd name="T80" fmla="*/ 233 w 240"/>
                  <a:gd name="T81" fmla="*/ 45 h 112"/>
                  <a:gd name="T82" fmla="*/ 240 w 240"/>
                  <a:gd name="T83" fmla="*/ 8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2">
                    <a:moveTo>
                      <a:pt x="0" y="67"/>
                    </a:moveTo>
                    <a:lnTo>
                      <a:pt x="0" y="45"/>
                    </a:lnTo>
                    <a:lnTo>
                      <a:pt x="0" y="52"/>
                    </a:lnTo>
                    <a:lnTo>
                      <a:pt x="8" y="60"/>
                    </a:lnTo>
                    <a:lnTo>
                      <a:pt x="8" y="60"/>
                    </a:lnTo>
                    <a:lnTo>
                      <a:pt x="8" y="52"/>
                    </a:lnTo>
                    <a:lnTo>
                      <a:pt x="8" y="52"/>
                    </a:lnTo>
                    <a:lnTo>
                      <a:pt x="15" y="60"/>
                    </a:lnTo>
                    <a:lnTo>
                      <a:pt x="15" y="52"/>
                    </a:lnTo>
                    <a:lnTo>
                      <a:pt x="15" y="60"/>
                    </a:lnTo>
                    <a:lnTo>
                      <a:pt x="23" y="52"/>
                    </a:lnTo>
                    <a:lnTo>
                      <a:pt x="23" y="60"/>
                    </a:lnTo>
                    <a:lnTo>
                      <a:pt x="23" y="52"/>
                    </a:lnTo>
                    <a:lnTo>
                      <a:pt x="23" y="60"/>
                    </a:lnTo>
                    <a:lnTo>
                      <a:pt x="30" y="52"/>
                    </a:lnTo>
                    <a:lnTo>
                      <a:pt x="30" y="67"/>
                    </a:lnTo>
                    <a:lnTo>
                      <a:pt x="30" y="45"/>
                    </a:lnTo>
                    <a:lnTo>
                      <a:pt x="30" y="52"/>
                    </a:lnTo>
                    <a:lnTo>
                      <a:pt x="38" y="60"/>
                    </a:lnTo>
                    <a:lnTo>
                      <a:pt x="38" y="67"/>
                    </a:lnTo>
                    <a:lnTo>
                      <a:pt x="38" y="37"/>
                    </a:lnTo>
                    <a:lnTo>
                      <a:pt x="38" y="52"/>
                    </a:lnTo>
                    <a:lnTo>
                      <a:pt x="45" y="60"/>
                    </a:lnTo>
                    <a:lnTo>
                      <a:pt x="45" y="67"/>
                    </a:lnTo>
                    <a:lnTo>
                      <a:pt x="45" y="45"/>
                    </a:lnTo>
                    <a:lnTo>
                      <a:pt x="45" y="52"/>
                    </a:lnTo>
                    <a:lnTo>
                      <a:pt x="53" y="60"/>
                    </a:lnTo>
                    <a:lnTo>
                      <a:pt x="53" y="82"/>
                    </a:lnTo>
                    <a:lnTo>
                      <a:pt x="53" y="37"/>
                    </a:lnTo>
                    <a:lnTo>
                      <a:pt x="53" y="52"/>
                    </a:lnTo>
                    <a:lnTo>
                      <a:pt x="60" y="60"/>
                    </a:lnTo>
                    <a:lnTo>
                      <a:pt x="60" y="60"/>
                    </a:lnTo>
                    <a:lnTo>
                      <a:pt x="60" y="45"/>
                    </a:lnTo>
                    <a:lnTo>
                      <a:pt x="60" y="52"/>
                    </a:lnTo>
                    <a:lnTo>
                      <a:pt x="68" y="60"/>
                    </a:lnTo>
                    <a:lnTo>
                      <a:pt x="68" y="60"/>
                    </a:lnTo>
                    <a:lnTo>
                      <a:pt x="68" y="52"/>
                    </a:lnTo>
                    <a:lnTo>
                      <a:pt x="68" y="52"/>
                    </a:lnTo>
                    <a:lnTo>
                      <a:pt x="75" y="60"/>
                    </a:lnTo>
                    <a:lnTo>
                      <a:pt x="75" y="60"/>
                    </a:lnTo>
                    <a:lnTo>
                      <a:pt x="75" y="52"/>
                    </a:lnTo>
                    <a:lnTo>
                      <a:pt x="75" y="60"/>
                    </a:lnTo>
                    <a:lnTo>
                      <a:pt x="83" y="52"/>
                    </a:lnTo>
                    <a:lnTo>
                      <a:pt x="83" y="60"/>
                    </a:lnTo>
                    <a:lnTo>
                      <a:pt x="83" y="52"/>
                    </a:lnTo>
                    <a:lnTo>
                      <a:pt x="83" y="60"/>
                    </a:lnTo>
                    <a:lnTo>
                      <a:pt x="90" y="52"/>
                    </a:lnTo>
                    <a:lnTo>
                      <a:pt x="90" y="67"/>
                    </a:lnTo>
                    <a:lnTo>
                      <a:pt x="90" y="52"/>
                    </a:lnTo>
                    <a:lnTo>
                      <a:pt x="90" y="52"/>
                    </a:lnTo>
                    <a:lnTo>
                      <a:pt x="98" y="60"/>
                    </a:lnTo>
                    <a:lnTo>
                      <a:pt x="98" y="60"/>
                    </a:lnTo>
                    <a:lnTo>
                      <a:pt x="98" y="52"/>
                    </a:lnTo>
                    <a:lnTo>
                      <a:pt x="98" y="52"/>
                    </a:lnTo>
                    <a:lnTo>
                      <a:pt x="105" y="60"/>
                    </a:lnTo>
                    <a:lnTo>
                      <a:pt x="105" y="60"/>
                    </a:lnTo>
                    <a:lnTo>
                      <a:pt x="105" y="52"/>
                    </a:lnTo>
                    <a:lnTo>
                      <a:pt x="105" y="52"/>
                    </a:lnTo>
                    <a:lnTo>
                      <a:pt x="113" y="60"/>
                    </a:lnTo>
                    <a:lnTo>
                      <a:pt x="113" y="60"/>
                    </a:lnTo>
                    <a:lnTo>
                      <a:pt x="113" y="52"/>
                    </a:lnTo>
                    <a:lnTo>
                      <a:pt x="113" y="52"/>
                    </a:lnTo>
                    <a:lnTo>
                      <a:pt x="120" y="60"/>
                    </a:lnTo>
                    <a:lnTo>
                      <a:pt x="120" y="60"/>
                    </a:lnTo>
                    <a:lnTo>
                      <a:pt x="120" y="52"/>
                    </a:lnTo>
                    <a:lnTo>
                      <a:pt x="120" y="60"/>
                    </a:lnTo>
                    <a:lnTo>
                      <a:pt x="128" y="52"/>
                    </a:lnTo>
                    <a:lnTo>
                      <a:pt x="128" y="60"/>
                    </a:lnTo>
                    <a:lnTo>
                      <a:pt x="128" y="52"/>
                    </a:lnTo>
                    <a:lnTo>
                      <a:pt x="128" y="52"/>
                    </a:lnTo>
                    <a:lnTo>
                      <a:pt x="135" y="60"/>
                    </a:lnTo>
                    <a:lnTo>
                      <a:pt x="135" y="67"/>
                    </a:lnTo>
                    <a:lnTo>
                      <a:pt x="135" y="52"/>
                    </a:lnTo>
                    <a:lnTo>
                      <a:pt x="135" y="52"/>
                    </a:lnTo>
                    <a:lnTo>
                      <a:pt x="143" y="60"/>
                    </a:lnTo>
                    <a:lnTo>
                      <a:pt x="143" y="60"/>
                    </a:lnTo>
                    <a:lnTo>
                      <a:pt x="143" y="30"/>
                    </a:lnTo>
                    <a:lnTo>
                      <a:pt x="143" y="37"/>
                    </a:lnTo>
                    <a:lnTo>
                      <a:pt x="150" y="52"/>
                    </a:lnTo>
                    <a:lnTo>
                      <a:pt x="150" y="75"/>
                    </a:lnTo>
                    <a:lnTo>
                      <a:pt x="150" y="37"/>
                    </a:lnTo>
                    <a:lnTo>
                      <a:pt x="150" y="60"/>
                    </a:lnTo>
                    <a:lnTo>
                      <a:pt x="158" y="67"/>
                    </a:lnTo>
                    <a:lnTo>
                      <a:pt x="158" y="90"/>
                    </a:lnTo>
                    <a:lnTo>
                      <a:pt x="158" y="7"/>
                    </a:lnTo>
                    <a:lnTo>
                      <a:pt x="158" y="52"/>
                    </a:lnTo>
                    <a:lnTo>
                      <a:pt x="165" y="60"/>
                    </a:lnTo>
                    <a:lnTo>
                      <a:pt x="165" y="60"/>
                    </a:lnTo>
                    <a:lnTo>
                      <a:pt x="165" y="52"/>
                    </a:lnTo>
                    <a:lnTo>
                      <a:pt x="165" y="52"/>
                    </a:lnTo>
                    <a:lnTo>
                      <a:pt x="173" y="60"/>
                    </a:lnTo>
                    <a:lnTo>
                      <a:pt x="173" y="60"/>
                    </a:lnTo>
                    <a:lnTo>
                      <a:pt x="173" y="52"/>
                    </a:lnTo>
                    <a:lnTo>
                      <a:pt x="173" y="52"/>
                    </a:lnTo>
                    <a:lnTo>
                      <a:pt x="180" y="60"/>
                    </a:lnTo>
                    <a:lnTo>
                      <a:pt x="180" y="60"/>
                    </a:lnTo>
                    <a:lnTo>
                      <a:pt x="180" y="52"/>
                    </a:lnTo>
                    <a:lnTo>
                      <a:pt x="180" y="52"/>
                    </a:lnTo>
                    <a:lnTo>
                      <a:pt x="188" y="60"/>
                    </a:lnTo>
                    <a:lnTo>
                      <a:pt x="188" y="60"/>
                    </a:lnTo>
                    <a:lnTo>
                      <a:pt x="188" y="52"/>
                    </a:lnTo>
                    <a:lnTo>
                      <a:pt x="188" y="52"/>
                    </a:lnTo>
                    <a:lnTo>
                      <a:pt x="195" y="60"/>
                    </a:lnTo>
                    <a:lnTo>
                      <a:pt x="195" y="75"/>
                    </a:lnTo>
                    <a:lnTo>
                      <a:pt x="195" y="37"/>
                    </a:lnTo>
                    <a:lnTo>
                      <a:pt x="195" y="52"/>
                    </a:lnTo>
                    <a:lnTo>
                      <a:pt x="203" y="60"/>
                    </a:lnTo>
                    <a:lnTo>
                      <a:pt x="203" y="112"/>
                    </a:lnTo>
                    <a:lnTo>
                      <a:pt x="203" y="0"/>
                    </a:lnTo>
                    <a:lnTo>
                      <a:pt x="203" y="45"/>
                    </a:lnTo>
                    <a:lnTo>
                      <a:pt x="210" y="52"/>
                    </a:lnTo>
                    <a:lnTo>
                      <a:pt x="210" y="75"/>
                    </a:lnTo>
                    <a:lnTo>
                      <a:pt x="210" y="30"/>
                    </a:lnTo>
                    <a:lnTo>
                      <a:pt x="210" y="52"/>
                    </a:lnTo>
                    <a:lnTo>
                      <a:pt x="218" y="60"/>
                    </a:lnTo>
                    <a:lnTo>
                      <a:pt x="218" y="82"/>
                    </a:lnTo>
                    <a:lnTo>
                      <a:pt x="218" y="52"/>
                    </a:lnTo>
                    <a:lnTo>
                      <a:pt x="218" y="52"/>
                    </a:lnTo>
                    <a:lnTo>
                      <a:pt x="225" y="60"/>
                    </a:lnTo>
                    <a:lnTo>
                      <a:pt x="225" y="45"/>
                    </a:lnTo>
                    <a:lnTo>
                      <a:pt x="225" y="75"/>
                    </a:lnTo>
                    <a:lnTo>
                      <a:pt x="233" y="67"/>
                    </a:lnTo>
                    <a:lnTo>
                      <a:pt x="233" y="45"/>
                    </a:lnTo>
                    <a:lnTo>
                      <a:pt x="233" y="60"/>
                    </a:lnTo>
                    <a:lnTo>
                      <a:pt x="240" y="67"/>
                    </a:lnTo>
                    <a:lnTo>
                      <a:pt x="240" y="82"/>
                    </a:lnTo>
                    <a:lnTo>
                      <a:pt x="240" y="30"/>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5" name="Freeform 231"/>
              <p:cNvSpPr>
                <a:spLocks/>
              </p:cNvSpPr>
              <p:nvPr/>
            </p:nvSpPr>
            <p:spPr bwMode="auto">
              <a:xfrm>
                <a:off x="969" y="1682"/>
                <a:ext cx="167" cy="82"/>
              </a:xfrm>
              <a:custGeom>
                <a:avLst/>
                <a:gdLst>
                  <a:gd name="T0" fmla="*/ 8 w 248"/>
                  <a:gd name="T1" fmla="*/ 67 h 82"/>
                  <a:gd name="T2" fmla="*/ 15 w 248"/>
                  <a:gd name="T3" fmla="*/ 60 h 82"/>
                  <a:gd name="T4" fmla="*/ 15 w 248"/>
                  <a:gd name="T5" fmla="*/ 52 h 82"/>
                  <a:gd name="T6" fmla="*/ 23 w 248"/>
                  <a:gd name="T7" fmla="*/ 45 h 82"/>
                  <a:gd name="T8" fmla="*/ 30 w 248"/>
                  <a:gd name="T9" fmla="*/ 60 h 82"/>
                  <a:gd name="T10" fmla="*/ 38 w 248"/>
                  <a:gd name="T11" fmla="*/ 60 h 82"/>
                  <a:gd name="T12" fmla="*/ 38 w 248"/>
                  <a:gd name="T13" fmla="*/ 60 h 82"/>
                  <a:gd name="T14" fmla="*/ 45 w 248"/>
                  <a:gd name="T15" fmla="*/ 45 h 82"/>
                  <a:gd name="T16" fmla="*/ 53 w 248"/>
                  <a:gd name="T17" fmla="*/ 67 h 82"/>
                  <a:gd name="T18" fmla="*/ 60 w 248"/>
                  <a:gd name="T19" fmla="*/ 60 h 82"/>
                  <a:gd name="T20" fmla="*/ 60 w 248"/>
                  <a:gd name="T21" fmla="*/ 52 h 82"/>
                  <a:gd name="T22" fmla="*/ 68 w 248"/>
                  <a:gd name="T23" fmla="*/ 30 h 82"/>
                  <a:gd name="T24" fmla="*/ 75 w 248"/>
                  <a:gd name="T25" fmla="*/ 75 h 82"/>
                  <a:gd name="T26" fmla="*/ 83 w 248"/>
                  <a:gd name="T27" fmla="*/ 60 h 82"/>
                  <a:gd name="T28" fmla="*/ 83 w 248"/>
                  <a:gd name="T29" fmla="*/ 60 h 82"/>
                  <a:gd name="T30" fmla="*/ 90 w 248"/>
                  <a:gd name="T31" fmla="*/ 15 h 82"/>
                  <a:gd name="T32" fmla="*/ 98 w 248"/>
                  <a:gd name="T33" fmla="*/ 60 h 82"/>
                  <a:gd name="T34" fmla="*/ 105 w 248"/>
                  <a:gd name="T35" fmla="*/ 52 h 82"/>
                  <a:gd name="T36" fmla="*/ 105 w 248"/>
                  <a:gd name="T37" fmla="*/ 60 h 82"/>
                  <a:gd name="T38" fmla="*/ 113 w 248"/>
                  <a:gd name="T39" fmla="*/ 45 h 82"/>
                  <a:gd name="T40" fmla="*/ 120 w 248"/>
                  <a:gd name="T41" fmla="*/ 60 h 82"/>
                  <a:gd name="T42" fmla="*/ 128 w 248"/>
                  <a:gd name="T43" fmla="*/ 60 h 82"/>
                  <a:gd name="T44" fmla="*/ 128 w 248"/>
                  <a:gd name="T45" fmla="*/ 52 h 82"/>
                  <a:gd name="T46" fmla="*/ 135 w 248"/>
                  <a:gd name="T47" fmla="*/ 52 h 82"/>
                  <a:gd name="T48" fmla="*/ 143 w 248"/>
                  <a:gd name="T49" fmla="*/ 60 h 82"/>
                  <a:gd name="T50" fmla="*/ 150 w 248"/>
                  <a:gd name="T51" fmla="*/ 60 h 82"/>
                  <a:gd name="T52" fmla="*/ 150 w 248"/>
                  <a:gd name="T53" fmla="*/ 52 h 82"/>
                  <a:gd name="T54" fmla="*/ 158 w 248"/>
                  <a:gd name="T55" fmla="*/ 52 h 82"/>
                  <a:gd name="T56" fmla="*/ 165 w 248"/>
                  <a:gd name="T57" fmla="*/ 60 h 82"/>
                  <a:gd name="T58" fmla="*/ 173 w 248"/>
                  <a:gd name="T59" fmla="*/ 60 h 82"/>
                  <a:gd name="T60" fmla="*/ 173 w 248"/>
                  <a:gd name="T61" fmla="*/ 60 h 82"/>
                  <a:gd name="T62" fmla="*/ 180 w 248"/>
                  <a:gd name="T63" fmla="*/ 52 h 82"/>
                  <a:gd name="T64" fmla="*/ 188 w 248"/>
                  <a:gd name="T65" fmla="*/ 60 h 82"/>
                  <a:gd name="T66" fmla="*/ 195 w 248"/>
                  <a:gd name="T67" fmla="*/ 52 h 82"/>
                  <a:gd name="T68" fmla="*/ 203 w 248"/>
                  <a:gd name="T69" fmla="*/ 52 h 82"/>
                  <a:gd name="T70" fmla="*/ 203 w 248"/>
                  <a:gd name="T71" fmla="*/ 60 h 82"/>
                  <a:gd name="T72" fmla="*/ 210 w 248"/>
                  <a:gd name="T73" fmla="*/ 52 h 82"/>
                  <a:gd name="T74" fmla="*/ 218 w 248"/>
                  <a:gd name="T75" fmla="*/ 60 h 82"/>
                  <a:gd name="T76" fmla="*/ 225 w 248"/>
                  <a:gd name="T77" fmla="*/ 52 h 82"/>
                  <a:gd name="T78" fmla="*/ 225 w 248"/>
                  <a:gd name="T79" fmla="*/ 52 h 82"/>
                  <a:gd name="T80" fmla="*/ 233 w 248"/>
                  <a:gd name="T81" fmla="*/ 52 h 82"/>
                  <a:gd name="T82" fmla="*/ 240 w 248"/>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2">
                    <a:moveTo>
                      <a:pt x="0" y="60"/>
                    </a:moveTo>
                    <a:lnTo>
                      <a:pt x="8" y="52"/>
                    </a:lnTo>
                    <a:lnTo>
                      <a:pt x="8" y="67"/>
                    </a:lnTo>
                    <a:lnTo>
                      <a:pt x="8" y="45"/>
                    </a:lnTo>
                    <a:lnTo>
                      <a:pt x="8" y="52"/>
                    </a:lnTo>
                    <a:lnTo>
                      <a:pt x="15" y="60"/>
                    </a:lnTo>
                    <a:lnTo>
                      <a:pt x="15" y="67"/>
                    </a:lnTo>
                    <a:lnTo>
                      <a:pt x="15" y="30"/>
                    </a:lnTo>
                    <a:lnTo>
                      <a:pt x="15" y="52"/>
                    </a:lnTo>
                    <a:lnTo>
                      <a:pt x="23" y="60"/>
                    </a:lnTo>
                    <a:lnTo>
                      <a:pt x="23" y="60"/>
                    </a:lnTo>
                    <a:lnTo>
                      <a:pt x="23" y="45"/>
                    </a:lnTo>
                    <a:lnTo>
                      <a:pt x="23" y="60"/>
                    </a:lnTo>
                    <a:lnTo>
                      <a:pt x="30" y="52"/>
                    </a:lnTo>
                    <a:lnTo>
                      <a:pt x="30" y="60"/>
                    </a:lnTo>
                    <a:lnTo>
                      <a:pt x="30" y="52"/>
                    </a:lnTo>
                    <a:lnTo>
                      <a:pt x="30" y="52"/>
                    </a:lnTo>
                    <a:lnTo>
                      <a:pt x="38" y="60"/>
                    </a:lnTo>
                    <a:lnTo>
                      <a:pt x="38" y="60"/>
                    </a:lnTo>
                    <a:lnTo>
                      <a:pt x="38" y="52"/>
                    </a:lnTo>
                    <a:lnTo>
                      <a:pt x="38" y="60"/>
                    </a:lnTo>
                    <a:lnTo>
                      <a:pt x="45" y="52"/>
                    </a:lnTo>
                    <a:lnTo>
                      <a:pt x="45" y="60"/>
                    </a:lnTo>
                    <a:lnTo>
                      <a:pt x="45" y="45"/>
                    </a:lnTo>
                    <a:lnTo>
                      <a:pt x="45" y="52"/>
                    </a:lnTo>
                    <a:lnTo>
                      <a:pt x="53" y="60"/>
                    </a:lnTo>
                    <a:lnTo>
                      <a:pt x="53" y="67"/>
                    </a:lnTo>
                    <a:lnTo>
                      <a:pt x="53" y="45"/>
                    </a:lnTo>
                    <a:lnTo>
                      <a:pt x="53" y="52"/>
                    </a:lnTo>
                    <a:lnTo>
                      <a:pt x="60" y="60"/>
                    </a:lnTo>
                    <a:lnTo>
                      <a:pt x="60" y="60"/>
                    </a:lnTo>
                    <a:lnTo>
                      <a:pt x="60" y="52"/>
                    </a:lnTo>
                    <a:lnTo>
                      <a:pt x="60" y="52"/>
                    </a:lnTo>
                    <a:lnTo>
                      <a:pt x="68" y="60"/>
                    </a:lnTo>
                    <a:lnTo>
                      <a:pt x="68" y="67"/>
                    </a:lnTo>
                    <a:lnTo>
                      <a:pt x="68" y="30"/>
                    </a:lnTo>
                    <a:lnTo>
                      <a:pt x="68" y="60"/>
                    </a:lnTo>
                    <a:lnTo>
                      <a:pt x="75" y="67"/>
                    </a:lnTo>
                    <a:lnTo>
                      <a:pt x="75" y="75"/>
                    </a:lnTo>
                    <a:lnTo>
                      <a:pt x="75" y="0"/>
                    </a:lnTo>
                    <a:lnTo>
                      <a:pt x="75" y="52"/>
                    </a:lnTo>
                    <a:lnTo>
                      <a:pt x="83" y="60"/>
                    </a:lnTo>
                    <a:lnTo>
                      <a:pt x="83" y="67"/>
                    </a:lnTo>
                    <a:lnTo>
                      <a:pt x="83" y="45"/>
                    </a:lnTo>
                    <a:lnTo>
                      <a:pt x="83" y="60"/>
                    </a:lnTo>
                    <a:lnTo>
                      <a:pt x="90" y="67"/>
                    </a:lnTo>
                    <a:lnTo>
                      <a:pt x="90" y="82"/>
                    </a:lnTo>
                    <a:lnTo>
                      <a:pt x="90" y="15"/>
                    </a:lnTo>
                    <a:lnTo>
                      <a:pt x="90" y="60"/>
                    </a:lnTo>
                    <a:lnTo>
                      <a:pt x="98" y="52"/>
                    </a:lnTo>
                    <a:lnTo>
                      <a:pt x="98" y="60"/>
                    </a:lnTo>
                    <a:lnTo>
                      <a:pt x="98" y="52"/>
                    </a:lnTo>
                    <a:lnTo>
                      <a:pt x="98" y="60"/>
                    </a:lnTo>
                    <a:lnTo>
                      <a:pt x="105" y="52"/>
                    </a:lnTo>
                    <a:lnTo>
                      <a:pt x="105" y="67"/>
                    </a:lnTo>
                    <a:lnTo>
                      <a:pt x="105" y="45"/>
                    </a:lnTo>
                    <a:lnTo>
                      <a:pt x="105" y="60"/>
                    </a:lnTo>
                    <a:lnTo>
                      <a:pt x="113" y="52"/>
                    </a:lnTo>
                    <a:lnTo>
                      <a:pt x="113" y="67"/>
                    </a:lnTo>
                    <a:lnTo>
                      <a:pt x="113" y="45"/>
                    </a:lnTo>
                    <a:lnTo>
                      <a:pt x="113" y="52"/>
                    </a:lnTo>
                    <a:lnTo>
                      <a:pt x="120" y="60"/>
                    </a:lnTo>
                    <a:lnTo>
                      <a:pt x="120" y="60"/>
                    </a:lnTo>
                    <a:lnTo>
                      <a:pt x="120" y="52"/>
                    </a:lnTo>
                    <a:lnTo>
                      <a:pt x="120" y="52"/>
                    </a:lnTo>
                    <a:lnTo>
                      <a:pt x="128" y="60"/>
                    </a:lnTo>
                    <a:lnTo>
                      <a:pt x="128" y="67"/>
                    </a:lnTo>
                    <a:lnTo>
                      <a:pt x="128" y="45"/>
                    </a:lnTo>
                    <a:lnTo>
                      <a:pt x="128" y="52"/>
                    </a:lnTo>
                    <a:lnTo>
                      <a:pt x="135" y="60"/>
                    </a:lnTo>
                    <a:lnTo>
                      <a:pt x="135" y="60"/>
                    </a:lnTo>
                    <a:lnTo>
                      <a:pt x="135" y="52"/>
                    </a:lnTo>
                    <a:lnTo>
                      <a:pt x="135" y="60"/>
                    </a:lnTo>
                    <a:lnTo>
                      <a:pt x="143" y="52"/>
                    </a:lnTo>
                    <a:lnTo>
                      <a:pt x="143" y="60"/>
                    </a:lnTo>
                    <a:lnTo>
                      <a:pt x="143" y="52"/>
                    </a:lnTo>
                    <a:lnTo>
                      <a:pt x="143" y="52"/>
                    </a:lnTo>
                    <a:lnTo>
                      <a:pt x="150" y="60"/>
                    </a:lnTo>
                    <a:lnTo>
                      <a:pt x="150" y="75"/>
                    </a:lnTo>
                    <a:lnTo>
                      <a:pt x="150" y="37"/>
                    </a:lnTo>
                    <a:lnTo>
                      <a:pt x="150" y="52"/>
                    </a:lnTo>
                    <a:lnTo>
                      <a:pt x="158" y="60"/>
                    </a:lnTo>
                    <a:lnTo>
                      <a:pt x="158" y="67"/>
                    </a:lnTo>
                    <a:lnTo>
                      <a:pt x="158" y="52"/>
                    </a:lnTo>
                    <a:lnTo>
                      <a:pt x="158" y="60"/>
                    </a:lnTo>
                    <a:lnTo>
                      <a:pt x="165" y="52"/>
                    </a:lnTo>
                    <a:lnTo>
                      <a:pt x="165" y="60"/>
                    </a:lnTo>
                    <a:lnTo>
                      <a:pt x="165" y="52"/>
                    </a:lnTo>
                    <a:lnTo>
                      <a:pt x="165" y="52"/>
                    </a:lnTo>
                    <a:lnTo>
                      <a:pt x="173" y="60"/>
                    </a:lnTo>
                    <a:lnTo>
                      <a:pt x="173" y="60"/>
                    </a:lnTo>
                    <a:lnTo>
                      <a:pt x="173" y="52"/>
                    </a:lnTo>
                    <a:lnTo>
                      <a:pt x="173" y="60"/>
                    </a:lnTo>
                    <a:lnTo>
                      <a:pt x="180" y="52"/>
                    </a:lnTo>
                    <a:lnTo>
                      <a:pt x="180" y="60"/>
                    </a:lnTo>
                    <a:lnTo>
                      <a:pt x="180" y="52"/>
                    </a:lnTo>
                    <a:lnTo>
                      <a:pt x="180" y="60"/>
                    </a:lnTo>
                    <a:lnTo>
                      <a:pt x="188" y="52"/>
                    </a:lnTo>
                    <a:lnTo>
                      <a:pt x="188" y="60"/>
                    </a:lnTo>
                    <a:lnTo>
                      <a:pt x="188" y="52"/>
                    </a:lnTo>
                    <a:lnTo>
                      <a:pt x="188" y="60"/>
                    </a:lnTo>
                    <a:lnTo>
                      <a:pt x="195" y="52"/>
                    </a:lnTo>
                    <a:lnTo>
                      <a:pt x="195" y="52"/>
                    </a:lnTo>
                    <a:lnTo>
                      <a:pt x="195" y="60"/>
                    </a:lnTo>
                    <a:lnTo>
                      <a:pt x="203" y="52"/>
                    </a:lnTo>
                    <a:lnTo>
                      <a:pt x="203" y="60"/>
                    </a:lnTo>
                    <a:lnTo>
                      <a:pt x="203" y="52"/>
                    </a:lnTo>
                    <a:lnTo>
                      <a:pt x="203" y="60"/>
                    </a:lnTo>
                    <a:lnTo>
                      <a:pt x="210" y="52"/>
                    </a:lnTo>
                    <a:lnTo>
                      <a:pt x="210" y="60"/>
                    </a:lnTo>
                    <a:lnTo>
                      <a:pt x="210" y="52"/>
                    </a:lnTo>
                    <a:lnTo>
                      <a:pt x="210" y="52"/>
                    </a:lnTo>
                    <a:lnTo>
                      <a:pt x="218" y="60"/>
                    </a:lnTo>
                    <a:lnTo>
                      <a:pt x="218" y="60"/>
                    </a:lnTo>
                    <a:lnTo>
                      <a:pt x="218" y="52"/>
                    </a:lnTo>
                    <a:lnTo>
                      <a:pt x="218" y="60"/>
                    </a:lnTo>
                    <a:lnTo>
                      <a:pt x="225" y="52"/>
                    </a:lnTo>
                    <a:lnTo>
                      <a:pt x="225" y="60"/>
                    </a:lnTo>
                    <a:lnTo>
                      <a:pt x="225" y="52"/>
                    </a:lnTo>
                    <a:lnTo>
                      <a:pt x="225" y="52"/>
                    </a:lnTo>
                    <a:lnTo>
                      <a:pt x="233" y="60"/>
                    </a:lnTo>
                    <a:lnTo>
                      <a:pt x="233" y="60"/>
                    </a:lnTo>
                    <a:lnTo>
                      <a:pt x="233" y="52"/>
                    </a:lnTo>
                    <a:lnTo>
                      <a:pt x="240" y="60"/>
                    </a:lnTo>
                    <a:lnTo>
                      <a:pt x="240" y="75"/>
                    </a:lnTo>
                    <a:lnTo>
                      <a:pt x="240" y="37"/>
                    </a:lnTo>
                    <a:lnTo>
                      <a:pt x="240" y="60"/>
                    </a:lnTo>
                    <a:lnTo>
                      <a:pt x="24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6" name="Freeform 232"/>
              <p:cNvSpPr>
                <a:spLocks/>
              </p:cNvSpPr>
              <p:nvPr/>
            </p:nvSpPr>
            <p:spPr bwMode="auto">
              <a:xfrm>
                <a:off x="1136" y="1682"/>
                <a:ext cx="161" cy="105"/>
              </a:xfrm>
              <a:custGeom>
                <a:avLst/>
                <a:gdLst>
                  <a:gd name="T0" fmla="*/ 0 w 240"/>
                  <a:gd name="T1" fmla="*/ 45 h 105"/>
                  <a:gd name="T2" fmla="*/ 7 w 240"/>
                  <a:gd name="T3" fmla="*/ 67 h 105"/>
                  <a:gd name="T4" fmla="*/ 15 w 240"/>
                  <a:gd name="T5" fmla="*/ 60 h 105"/>
                  <a:gd name="T6" fmla="*/ 15 w 240"/>
                  <a:gd name="T7" fmla="*/ 52 h 105"/>
                  <a:gd name="T8" fmla="*/ 22 w 240"/>
                  <a:gd name="T9" fmla="*/ 45 h 105"/>
                  <a:gd name="T10" fmla="*/ 30 w 240"/>
                  <a:gd name="T11" fmla="*/ 60 h 105"/>
                  <a:gd name="T12" fmla="*/ 37 w 240"/>
                  <a:gd name="T13" fmla="*/ 52 h 105"/>
                  <a:gd name="T14" fmla="*/ 37 w 240"/>
                  <a:gd name="T15" fmla="*/ 60 h 105"/>
                  <a:gd name="T16" fmla="*/ 45 w 240"/>
                  <a:gd name="T17" fmla="*/ 52 h 105"/>
                  <a:gd name="T18" fmla="*/ 52 w 240"/>
                  <a:gd name="T19" fmla="*/ 60 h 105"/>
                  <a:gd name="T20" fmla="*/ 60 w 240"/>
                  <a:gd name="T21" fmla="*/ 60 h 105"/>
                  <a:gd name="T22" fmla="*/ 60 w 240"/>
                  <a:gd name="T23" fmla="*/ 60 h 105"/>
                  <a:gd name="T24" fmla="*/ 67 w 240"/>
                  <a:gd name="T25" fmla="*/ 37 h 105"/>
                  <a:gd name="T26" fmla="*/ 75 w 240"/>
                  <a:gd name="T27" fmla="*/ 75 h 105"/>
                  <a:gd name="T28" fmla="*/ 82 w 240"/>
                  <a:gd name="T29" fmla="*/ 52 h 105"/>
                  <a:gd name="T30" fmla="*/ 82 w 240"/>
                  <a:gd name="T31" fmla="*/ 52 h 105"/>
                  <a:gd name="T32" fmla="*/ 90 w 240"/>
                  <a:gd name="T33" fmla="*/ 37 h 105"/>
                  <a:gd name="T34" fmla="*/ 97 w 240"/>
                  <a:gd name="T35" fmla="*/ 75 h 105"/>
                  <a:gd name="T36" fmla="*/ 105 w 240"/>
                  <a:gd name="T37" fmla="*/ 45 h 105"/>
                  <a:gd name="T38" fmla="*/ 105 w 240"/>
                  <a:gd name="T39" fmla="*/ 52 h 105"/>
                  <a:gd name="T40" fmla="*/ 112 w 240"/>
                  <a:gd name="T41" fmla="*/ 45 h 105"/>
                  <a:gd name="T42" fmla="*/ 120 w 240"/>
                  <a:gd name="T43" fmla="*/ 75 h 105"/>
                  <a:gd name="T44" fmla="*/ 127 w 240"/>
                  <a:gd name="T45" fmla="*/ 60 h 105"/>
                  <a:gd name="T46" fmla="*/ 135 w 240"/>
                  <a:gd name="T47" fmla="*/ 52 h 105"/>
                  <a:gd name="T48" fmla="*/ 135 w 240"/>
                  <a:gd name="T49" fmla="*/ 60 h 105"/>
                  <a:gd name="T50" fmla="*/ 142 w 240"/>
                  <a:gd name="T51" fmla="*/ 52 h 105"/>
                  <a:gd name="T52" fmla="*/ 150 w 240"/>
                  <a:gd name="T53" fmla="*/ 67 h 105"/>
                  <a:gd name="T54" fmla="*/ 157 w 240"/>
                  <a:gd name="T55" fmla="*/ 52 h 105"/>
                  <a:gd name="T56" fmla="*/ 157 w 240"/>
                  <a:gd name="T57" fmla="*/ 60 h 105"/>
                  <a:gd name="T58" fmla="*/ 165 w 240"/>
                  <a:gd name="T59" fmla="*/ 0 h 105"/>
                  <a:gd name="T60" fmla="*/ 172 w 240"/>
                  <a:gd name="T61" fmla="*/ 67 h 105"/>
                  <a:gd name="T62" fmla="*/ 180 w 240"/>
                  <a:gd name="T63" fmla="*/ 52 h 105"/>
                  <a:gd name="T64" fmla="*/ 180 w 240"/>
                  <a:gd name="T65" fmla="*/ 60 h 105"/>
                  <a:gd name="T66" fmla="*/ 187 w 240"/>
                  <a:gd name="T67" fmla="*/ 37 h 105"/>
                  <a:gd name="T68" fmla="*/ 195 w 240"/>
                  <a:gd name="T69" fmla="*/ 105 h 105"/>
                  <a:gd name="T70" fmla="*/ 202 w 240"/>
                  <a:gd name="T71" fmla="*/ 60 h 105"/>
                  <a:gd name="T72" fmla="*/ 202 w 240"/>
                  <a:gd name="T73" fmla="*/ 67 h 105"/>
                  <a:gd name="T74" fmla="*/ 210 w 240"/>
                  <a:gd name="T75" fmla="*/ 60 h 105"/>
                  <a:gd name="T76" fmla="*/ 217 w 240"/>
                  <a:gd name="T77" fmla="*/ 45 h 105"/>
                  <a:gd name="T78" fmla="*/ 225 w 240"/>
                  <a:gd name="T79" fmla="*/ 75 h 105"/>
                  <a:gd name="T80" fmla="*/ 232 w 240"/>
                  <a:gd name="T81" fmla="*/ 67 h 105"/>
                  <a:gd name="T82" fmla="*/ 240 w 240"/>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52"/>
                    </a:moveTo>
                    <a:lnTo>
                      <a:pt x="0" y="75"/>
                    </a:lnTo>
                    <a:lnTo>
                      <a:pt x="0" y="45"/>
                    </a:lnTo>
                    <a:lnTo>
                      <a:pt x="0" y="52"/>
                    </a:lnTo>
                    <a:lnTo>
                      <a:pt x="7" y="60"/>
                    </a:lnTo>
                    <a:lnTo>
                      <a:pt x="7" y="67"/>
                    </a:lnTo>
                    <a:lnTo>
                      <a:pt x="7" y="45"/>
                    </a:lnTo>
                    <a:lnTo>
                      <a:pt x="7" y="52"/>
                    </a:lnTo>
                    <a:lnTo>
                      <a:pt x="15" y="60"/>
                    </a:lnTo>
                    <a:lnTo>
                      <a:pt x="15" y="60"/>
                    </a:lnTo>
                    <a:lnTo>
                      <a:pt x="15" y="52"/>
                    </a:lnTo>
                    <a:lnTo>
                      <a:pt x="15" y="52"/>
                    </a:lnTo>
                    <a:lnTo>
                      <a:pt x="22" y="60"/>
                    </a:lnTo>
                    <a:lnTo>
                      <a:pt x="22" y="67"/>
                    </a:lnTo>
                    <a:lnTo>
                      <a:pt x="22" y="45"/>
                    </a:lnTo>
                    <a:lnTo>
                      <a:pt x="22" y="60"/>
                    </a:lnTo>
                    <a:lnTo>
                      <a:pt x="30" y="52"/>
                    </a:lnTo>
                    <a:lnTo>
                      <a:pt x="30" y="60"/>
                    </a:lnTo>
                    <a:lnTo>
                      <a:pt x="30" y="52"/>
                    </a:lnTo>
                    <a:lnTo>
                      <a:pt x="30" y="60"/>
                    </a:lnTo>
                    <a:lnTo>
                      <a:pt x="37" y="52"/>
                    </a:lnTo>
                    <a:lnTo>
                      <a:pt x="37" y="60"/>
                    </a:lnTo>
                    <a:lnTo>
                      <a:pt x="37" y="52"/>
                    </a:lnTo>
                    <a:lnTo>
                      <a:pt x="37" y="60"/>
                    </a:lnTo>
                    <a:lnTo>
                      <a:pt x="45" y="52"/>
                    </a:lnTo>
                    <a:lnTo>
                      <a:pt x="45" y="60"/>
                    </a:lnTo>
                    <a:lnTo>
                      <a:pt x="45" y="52"/>
                    </a:lnTo>
                    <a:lnTo>
                      <a:pt x="45" y="60"/>
                    </a:lnTo>
                    <a:lnTo>
                      <a:pt x="52" y="52"/>
                    </a:lnTo>
                    <a:lnTo>
                      <a:pt x="52" y="60"/>
                    </a:lnTo>
                    <a:lnTo>
                      <a:pt x="52" y="52"/>
                    </a:lnTo>
                    <a:lnTo>
                      <a:pt x="52" y="52"/>
                    </a:lnTo>
                    <a:lnTo>
                      <a:pt x="60" y="60"/>
                    </a:lnTo>
                    <a:lnTo>
                      <a:pt x="60" y="60"/>
                    </a:lnTo>
                    <a:lnTo>
                      <a:pt x="60" y="52"/>
                    </a:lnTo>
                    <a:lnTo>
                      <a:pt x="60" y="60"/>
                    </a:lnTo>
                    <a:lnTo>
                      <a:pt x="67" y="52"/>
                    </a:lnTo>
                    <a:lnTo>
                      <a:pt x="67" y="75"/>
                    </a:lnTo>
                    <a:lnTo>
                      <a:pt x="67" y="37"/>
                    </a:lnTo>
                    <a:lnTo>
                      <a:pt x="67" y="60"/>
                    </a:lnTo>
                    <a:lnTo>
                      <a:pt x="75" y="52"/>
                    </a:lnTo>
                    <a:lnTo>
                      <a:pt x="75" y="75"/>
                    </a:lnTo>
                    <a:lnTo>
                      <a:pt x="75" y="45"/>
                    </a:lnTo>
                    <a:lnTo>
                      <a:pt x="75" y="60"/>
                    </a:lnTo>
                    <a:lnTo>
                      <a:pt x="82" y="52"/>
                    </a:lnTo>
                    <a:lnTo>
                      <a:pt x="82" y="75"/>
                    </a:lnTo>
                    <a:lnTo>
                      <a:pt x="82" y="37"/>
                    </a:lnTo>
                    <a:lnTo>
                      <a:pt x="82" y="52"/>
                    </a:lnTo>
                    <a:lnTo>
                      <a:pt x="90" y="45"/>
                    </a:lnTo>
                    <a:lnTo>
                      <a:pt x="90" y="67"/>
                    </a:lnTo>
                    <a:lnTo>
                      <a:pt x="90" y="37"/>
                    </a:lnTo>
                    <a:lnTo>
                      <a:pt x="90" y="52"/>
                    </a:lnTo>
                    <a:lnTo>
                      <a:pt x="97" y="60"/>
                    </a:lnTo>
                    <a:lnTo>
                      <a:pt x="97" y="75"/>
                    </a:lnTo>
                    <a:lnTo>
                      <a:pt x="97" y="37"/>
                    </a:lnTo>
                    <a:lnTo>
                      <a:pt x="97" y="52"/>
                    </a:lnTo>
                    <a:lnTo>
                      <a:pt x="105" y="45"/>
                    </a:lnTo>
                    <a:lnTo>
                      <a:pt x="105" y="75"/>
                    </a:lnTo>
                    <a:lnTo>
                      <a:pt x="105" y="37"/>
                    </a:lnTo>
                    <a:lnTo>
                      <a:pt x="105" y="52"/>
                    </a:lnTo>
                    <a:lnTo>
                      <a:pt x="112" y="60"/>
                    </a:lnTo>
                    <a:lnTo>
                      <a:pt x="112" y="67"/>
                    </a:lnTo>
                    <a:lnTo>
                      <a:pt x="112" y="45"/>
                    </a:lnTo>
                    <a:lnTo>
                      <a:pt x="112" y="52"/>
                    </a:lnTo>
                    <a:lnTo>
                      <a:pt x="120" y="60"/>
                    </a:lnTo>
                    <a:lnTo>
                      <a:pt x="120" y="75"/>
                    </a:lnTo>
                    <a:lnTo>
                      <a:pt x="120" y="37"/>
                    </a:lnTo>
                    <a:lnTo>
                      <a:pt x="120" y="52"/>
                    </a:lnTo>
                    <a:lnTo>
                      <a:pt x="127" y="60"/>
                    </a:lnTo>
                    <a:lnTo>
                      <a:pt x="127" y="45"/>
                    </a:lnTo>
                    <a:lnTo>
                      <a:pt x="127" y="60"/>
                    </a:lnTo>
                    <a:lnTo>
                      <a:pt x="135" y="52"/>
                    </a:lnTo>
                    <a:lnTo>
                      <a:pt x="135" y="67"/>
                    </a:lnTo>
                    <a:lnTo>
                      <a:pt x="135" y="52"/>
                    </a:lnTo>
                    <a:lnTo>
                      <a:pt x="135" y="60"/>
                    </a:lnTo>
                    <a:lnTo>
                      <a:pt x="142" y="52"/>
                    </a:lnTo>
                    <a:lnTo>
                      <a:pt x="142" y="60"/>
                    </a:lnTo>
                    <a:lnTo>
                      <a:pt x="142" y="52"/>
                    </a:lnTo>
                    <a:lnTo>
                      <a:pt x="142" y="52"/>
                    </a:lnTo>
                    <a:lnTo>
                      <a:pt x="150" y="60"/>
                    </a:lnTo>
                    <a:lnTo>
                      <a:pt x="150" y="67"/>
                    </a:lnTo>
                    <a:lnTo>
                      <a:pt x="150" y="45"/>
                    </a:lnTo>
                    <a:lnTo>
                      <a:pt x="150" y="60"/>
                    </a:lnTo>
                    <a:lnTo>
                      <a:pt x="157" y="52"/>
                    </a:lnTo>
                    <a:lnTo>
                      <a:pt x="157" y="67"/>
                    </a:lnTo>
                    <a:lnTo>
                      <a:pt x="157" y="30"/>
                    </a:lnTo>
                    <a:lnTo>
                      <a:pt x="157" y="60"/>
                    </a:lnTo>
                    <a:lnTo>
                      <a:pt x="165" y="52"/>
                    </a:lnTo>
                    <a:lnTo>
                      <a:pt x="165" y="82"/>
                    </a:lnTo>
                    <a:lnTo>
                      <a:pt x="165" y="0"/>
                    </a:lnTo>
                    <a:lnTo>
                      <a:pt x="165" y="52"/>
                    </a:lnTo>
                    <a:lnTo>
                      <a:pt x="172" y="60"/>
                    </a:lnTo>
                    <a:lnTo>
                      <a:pt x="172" y="67"/>
                    </a:lnTo>
                    <a:lnTo>
                      <a:pt x="172" y="0"/>
                    </a:lnTo>
                    <a:lnTo>
                      <a:pt x="172" y="60"/>
                    </a:lnTo>
                    <a:lnTo>
                      <a:pt x="180" y="52"/>
                    </a:lnTo>
                    <a:lnTo>
                      <a:pt x="180" y="82"/>
                    </a:lnTo>
                    <a:lnTo>
                      <a:pt x="180" y="7"/>
                    </a:lnTo>
                    <a:lnTo>
                      <a:pt x="180" y="60"/>
                    </a:lnTo>
                    <a:lnTo>
                      <a:pt x="187" y="52"/>
                    </a:lnTo>
                    <a:lnTo>
                      <a:pt x="187" y="90"/>
                    </a:lnTo>
                    <a:lnTo>
                      <a:pt x="187" y="37"/>
                    </a:lnTo>
                    <a:lnTo>
                      <a:pt x="187" y="52"/>
                    </a:lnTo>
                    <a:lnTo>
                      <a:pt x="195" y="60"/>
                    </a:lnTo>
                    <a:lnTo>
                      <a:pt x="195" y="105"/>
                    </a:lnTo>
                    <a:lnTo>
                      <a:pt x="195" y="22"/>
                    </a:lnTo>
                    <a:lnTo>
                      <a:pt x="195" y="52"/>
                    </a:lnTo>
                    <a:lnTo>
                      <a:pt x="202" y="60"/>
                    </a:lnTo>
                    <a:lnTo>
                      <a:pt x="202" y="67"/>
                    </a:lnTo>
                    <a:lnTo>
                      <a:pt x="202" y="37"/>
                    </a:lnTo>
                    <a:lnTo>
                      <a:pt x="202" y="67"/>
                    </a:lnTo>
                    <a:lnTo>
                      <a:pt x="210" y="60"/>
                    </a:lnTo>
                    <a:lnTo>
                      <a:pt x="210" y="45"/>
                    </a:lnTo>
                    <a:lnTo>
                      <a:pt x="210" y="60"/>
                    </a:lnTo>
                    <a:lnTo>
                      <a:pt x="217" y="52"/>
                    </a:lnTo>
                    <a:lnTo>
                      <a:pt x="217" y="67"/>
                    </a:lnTo>
                    <a:lnTo>
                      <a:pt x="217" y="45"/>
                    </a:lnTo>
                    <a:lnTo>
                      <a:pt x="217" y="52"/>
                    </a:lnTo>
                    <a:lnTo>
                      <a:pt x="225" y="45"/>
                    </a:lnTo>
                    <a:lnTo>
                      <a:pt x="225" y="75"/>
                    </a:lnTo>
                    <a:lnTo>
                      <a:pt x="225" y="60"/>
                    </a:lnTo>
                    <a:lnTo>
                      <a:pt x="232" y="52"/>
                    </a:lnTo>
                    <a:lnTo>
                      <a:pt x="232" y="67"/>
                    </a:lnTo>
                    <a:lnTo>
                      <a:pt x="232" y="52"/>
                    </a:lnTo>
                    <a:lnTo>
                      <a:pt x="232" y="52"/>
                    </a:lnTo>
                    <a:lnTo>
                      <a:pt x="240" y="60"/>
                    </a:lnTo>
                    <a:lnTo>
                      <a:pt x="240" y="60"/>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7" name="Freeform 233"/>
              <p:cNvSpPr>
                <a:spLocks/>
              </p:cNvSpPr>
              <p:nvPr/>
            </p:nvSpPr>
            <p:spPr bwMode="auto">
              <a:xfrm>
                <a:off x="1297" y="1719"/>
                <a:ext cx="161" cy="38"/>
              </a:xfrm>
              <a:custGeom>
                <a:avLst/>
                <a:gdLst>
                  <a:gd name="T0" fmla="*/ 7 w 240"/>
                  <a:gd name="T1" fmla="*/ 15 h 38"/>
                  <a:gd name="T2" fmla="*/ 7 w 240"/>
                  <a:gd name="T3" fmla="*/ 15 h 38"/>
                  <a:gd name="T4" fmla="*/ 15 w 240"/>
                  <a:gd name="T5" fmla="*/ 23 h 38"/>
                  <a:gd name="T6" fmla="*/ 22 w 240"/>
                  <a:gd name="T7" fmla="*/ 15 h 38"/>
                  <a:gd name="T8" fmla="*/ 30 w 240"/>
                  <a:gd name="T9" fmla="*/ 23 h 38"/>
                  <a:gd name="T10" fmla="*/ 37 w 240"/>
                  <a:gd name="T11" fmla="*/ 15 h 38"/>
                  <a:gd name="T12" fmla="*/ 37 w 240"/>
                  <a:gd name="T13" fmla="*/ 23 h 38"/>
                  <a:gd name="T14" fmla="*/ 45 w 240"/>
                  <a:gd name="T15" fmla="*/ 0 h 38"/>
                  <a:gd name="T16" fmla="*/ 52 w 240"/>
                  <a:gd name="T17" fmla="*/ 23 h 38"/>
                  <a:gd name="T18" fmla="*/ 60 w 240"/>
                  <a:gd name="T19" fmla="*/ 23 h 38"/>
                  <a:gd name="T20" fmla="*/ 60 w 240"/>
                  <a:gd name="T21" fmla="*/ 15 h 38"/>
                  <a:gd name="T22" fmla="*/ 67 w 240"/>
                  <a:gd name="T23" fmla="*/ 15 h 38"/>
                  <a:gd name="T24" fmla="*/ 75 w 240"/>
                  <a:gd name="T25" fmla="*/ 23 h 38"/>
                  <a:gd name="T26" fmla="*/ 82 w 240"/>
                  <a:gd name="T27" fmla="*/ 23 h 38"/>
                  <a:gd name="T28" fmla="*/ 82 w 240"/>
                  <a:gd name="T29" fmla="*/ 15 h 38"/>
                  <a:gd name="T30" fmla="*/ 90 w 240"/>
                  <a:gd name="T31" fmla="*/ 15 h 38"/>
                  <a:gd name="T32" fmla="*/ 97 w 240"/>
                  <a:gd name="T33" fmla="*/ 30 h 38"/>
                  <a:gd name="T34" fmla="*/ 105 w 240"/>
                  <a:gd name="T35" fmla="*/ 15 h 38"/>
                  <a:gd name="T36" fmla="*/ 105 w 240"/>
                  <a:gd name="T37" fmla="*/ 23 h 38"/>
                  <a:gd name="T38" fmla="*/ 112 w 240"/>
                  <a:gd name="T39" fmla="*/ 15 h 38"/>
                  <a:gd name="T40" fmla="*/ 120 w 240"/>
                  <a:gd name="T41" fmla="*/ 23 h 38"/>
                  <a:gd name="T42" fmla="*/ 127 w 240"/>
                  <a:gd name="T43" fmla="*/ 15 h 38"/>
                  <a:gd name="T44" fmla="*/ 127 w 240"/>
                  <a:gd name="T45" fmla="*/ 15 h 38"/>
                  <a:gd name="T46" fmla="*/ 135 w 240"/>
                  <a:gd name="T47" fmla="*/ 15 h 38"/>
                  <a:gd name="T48" fmla="*/ 142 w 240"/>
                  <a:gd name="T49" fmla="*/ 23 h 38"/>
                  <a:gd name="T50" fmla="*/ 150 w 240"/>
                  <a:gd name="T51" fmla="*/ 15 h 38"/>
                  <a:gd name="T52" fmla="*/ 150 w 240"/>
                  <a:gd name="T53" fmla="*/ 15 h 38"/>
                  <a:gd name="T54" fmla="*/ 157 w 240"/>
                  <a:gd name="T55" fmla="*/ 15 h 38"/>
                  <a:gd name="T56" fmla="*/ 165 w 240"/>
                  <a:gd name="T57" fmla="*/ 23 h 38"/>
                  <a:gd name="T58" fmla="*/ 172 w 240"/>
                  <a:gd name="T59" fmla="*/ 15 h 38"/>
                  <a:gd name="T60" fmla="*/ 180 w 240"/>
                  <a:gd name="T61" fmla="*/ 15 h 38"/>
                  <a:gd name="T62" fmla="*/ 180 w 240"/>
                  <a:gd name="T63" fmla="*/ 15 h 38"/>
                  <a:gd name="T64" fmla="*/ 187 w 240"/>
                  <a:gd name="T65" fmla="*/ 15 h 38"/>
                  <a:gd name="T66" fmla="*/ 195 w 240"/>
                  <a:gd name="T67" fmla="*/ 23 h 38"/>
                  <a:gd name="T68" fmla="*/ 202 w 240"/>
                  <a:gd name="T69" fmla="*/ 15 h 38"/>
                  <a:gd name="T70" fmla="*/ 202 w 240"/>
                  <a:gd name="T71" fmla="*/ 15 h 38"/>
                  <a:gd name="T72" fmla="*/ 210 w 240"/>
                  <a:gd name="T73" fmla="*/ 15 h 38"/>
                  <a:gd name="T74" fmla="*/ 217 w 240"/>
                  <a:gd name="T75" fmla="*/ 23 h 38"/>
                  <a:gd name="T76" fmla="*/ 225 w 240"/>
                  <a:gd name="T77" fmla="*/ 15 h 38"/>
                  <a:gd name="T78" fmla="*/ 225 w 240"/>
                  <a:gd name="T79" fmla="*/ 15 h 38"/>
                  <a:gd name="T80" fmla="*/ 232 w 240"/>
                  <a:gd name="T81" fmla="*/ 15 h 38"/>
                  <a:gd name="T82" fmla="*/ 240 w 240"/>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15"/>
                    </a:moveTo>
                    <a:lnTo>
                      <a:pt x="0" y="23"/>
                    </a:lnTo>
                    <a:lnTo>
                      <a:pt x="7" y="15"/>
                    </a:lnTo>
                    <a:lnTo>
                      <a:pt x="7" y="30"/>
                    </a:lnTo>
                    <a:lnTo>
                      <a:pt x="7" y="8"/>
                    </a:lnTo>
                    <a:lnTo>
                      <a:pt x="7" y="15"/>
                    </a:lnTo>
                    <a:lnTo>
                      <a:pt x="15" y="23"/>
                    </a:lnTo>
                    <a:lnTo>
                      <a:pt x="15" y="15"/>
                    </a:lnTo>
                    <a:lnTo>
                      <a:pt x="15" y="23"/>
                    </a:lnTo>
                    <a:lnTo>
                      <a:pt x="22" y="15"/>
                    </a:lnTo>
                    <a:lnTo>
                      <a:pt x="22" y="23"/>
                    </a:lnTo>
                    <a:lnTo>
                      <a:pt x="22" y="15"/>
                    </a:lnTo>
                    <a:lnTo>
                      <a:pt x="22" y="15"/>
                    </a:lnTo>
                    <a:lnTo>
                      <a:pt x="30" y="23"/>
                    </a:lnTo>
                    <a:lnTo>
                      <a:pt x="30" y="23"/>
                    </a:lnTo>
                    <a:lnTo>
                      <a:pt x="30" y="15"/>
                    </a:lnTo>
                    <a:lnTo>
                      <a:pt x="30" y="23"/>
                    </a:lnTo>
                    <a:lnTo>
                      <a:pt x="37" y="15"/>
                    </a:lnTo>
                    <a:lnTo>
                      <a:pt x="37" y="23"/>
                    </a:lnTo>
                    <a:lnTo>
                      <a:pt x="37" y="15"/>
                    </a:lnTo>
                    <a:lnTo>
                      <a:pt x="37" y="23"/>
                    </a:lnTo>
                    <a:lnTo>
                      <a:pt x="45" y="15"/>
                    </a:lnTo>
                    <a:lnTo>
                      <a:pt x="45" y="30"/>
                    </a:lnTo>
                    <a:lnTo>
                      <a:pt x="45" y="0"/>
                    </a:lnTo>
                    <a:lnTo>
                      <a:pt x="45" y="15"/>
                    </a:lnTo>
                    <a:lnTo>
                      <a:pt x="52" y="23"/>
                    </a:lnTo>
                    <a:lnTo>
                      <a:pt x="52" y="23"/>
                    </a:lnTo>
                    <a:lnTo>
                      <a:pt x="52" y="15"/>
                    </a:lnTo>
                    <a:lnTo>
                      <a:pt x="52" y="15"/>
                    </a:lnTo>
                    <a:lnTo>
                      <a:pt x="60" y="23"/>
                    </a:lnTo>
                    <a:lnTo>
                      <a:pt x="60" y="30"/>
                    </a:lnTo>
                    <a:lnTo>
                      <a:pt x="60" y="15"/>
                    </a:lnTo>
                    <a:lnTo>
                      <a:pt x="60" y="15"/>
                    </a:lnTo>
                    <a:lnTo>
                      <a:pt x="67" y="23"/>
                    </a:lnTo>
                    <a:lnTo>
                      <a:pt x="67" y="23"/>
                    </a:lnTo>
                    <a:lnTo>
                      <a:pt x="67" y="15"/>
                    </a:lnTo>
                    <a:lnTo>
                      <a:pt x="67" y="15"/>
                    </a:lnTo>
                    <a:lnTo>
                      <a:pt x="75" y="23"/>
                    </a:lnTo>
                    <a:lnTo>
                      <a:pt x="75" y="23"/>
                    </a:lnTo>
                    <a:lnTo>
                      <a:pt x="75" y="15"/>
                    </a:lnTo>
                    <a:lnTo>
                      <a:pt x="75" y="15"/>
                    </a:lnTo>
                    <a:lnTo>
                      <a:pt x="82" y="23"/>
                    </a:lnTo>
                    <a:lnTo>
                      <a:pt x="82" y="23"/>
                    </a:lnTo>
                    <a:lnTo>
                      <a:pt x="82" y="15"/>
                    </a:lnTo>
                    <a:lnTo>
                      <a:pt x="82" y="15"/>
                    </a:lnTo>
                    <a:lnTo>
                      <a:pt x="90" y="23"/>
                    </a:lnTo>
                    <a:lnTo>
                      <a:pt x="90" y="23"/>
                    </a:lnTo>
                    <a:lnTo>
                      <a:pt x="90" y="15"/>
                    </a:lnTo>
                    <a:lnTo>
                      <a:pt x="90" y="15"/>
                    </a:lnTo>
                    <a:lnTo>
                      <a:pt x="97" y="23"/>
                    </a:lnTo>
                    <a:lnTo>
                      <a:pt x="97" y="30"/>
                    </a:lnTo>
                    <a:lnTo>
                      <a:pt x="97" y="15"/>
                    </a:lnTo>
                    <a:lnTo>
                      <a:pt x="97" y="23"/>
                    </a:lnTo>
                    <a:lnTo>
                      <a:pt x="105" y="15"/>
                    </a:lnTo>
                    <a:lnTo>
                      <a:pt x="105" y="38"/>
                    </a:lnTo>
                    <a:lnTo>
                      <a:pt x="105" y="0"/>
                    </a:lnTo>
                    <a:lnTo>
                      <a:pt x="105" y="23"/>
                    </a:lnTo>
                    <a:lnTo>
                      <a:pt x="112" y="15"/>
                    </a:lnTo>
                    <a:lnTo>
                      <a:pt x="112" y="23"/>
                    </a:lnTo>
                    <a:lnTo>
                      <a:pt x="112" y="15"/>
                    </a:lnTo>
                    <a:lnTo>
                      <a:pt x="112" y="23"/>
                    </a:lnTo>
                    <a:lnTo>
                      <a:pt x="120" y="15"/>
                    </a:lnTo>
                    <a:lnTo>
                      <a:pt x="120" y="23"/>
                    </a:lnTo>
                    <a:lnTo>
                      <a:pt x="120" y="15"/>
                    </a:lnTo>
                    <a:lnTo>
                      <a:pt x="120" y="23"/>
                    </a:lnTo>
                    <a:lnTo>
                      <a:pt x="127" y="15"/>
                    </a:lnTo>
                    <a:lnTo>
                      <a:pt x="127" y="23"/>
                    </a:lnTo>
                    <a:lnTo>
                      <a:pt x="127" y="15"/>
                    </a:lnTo>
                    <a:lnTo>
                      <a:pt x="127" y="15"/>
                    </a:lnTo>
                    <a:lnTo>
                      <a:pt x="135" y="23"/>
                    </a:lnTo>
                    <a:lnTo>
                      <a:pt x="135" y="23"/>
                    </a:lnTo>
                    <a:lnTo>
                      <a:pt x="135" y="15"/>
                    </a:lnTo>
                    <a:lnTo>
                      <a:pt x="135" y="15"/>
                    </a:lnTo>
                    <a:lnTo>
                      <a:pt x="142" y="23"/>
                    </a:lnTo>
                    <a:lnTo>
                      <a:pt x="142" y="23"/>
                    </a:lnTo>
                    <a:lnTo>
                      <a:pt x="142" y="15"/>
                    </a:lnTo>
                    <a:lnTo>
                      <a:pt x="142" y="23"/>
                    </a:lnTo>
                    <a:lnTo>
                      <a:pt x="150" y="15"/>
                    </a:lnTo>
                    <a:lnTo>
                      <a:pt x="150" y="23"/>
                    </a:lnTo>
                    <a:lnTo>
                      <a:pt x="150" y="15"/>
                    </a:lnTo>
                    <a:lnTo>
                      <a:pt x="150" y="15"/>
                    </a:lnTo>
                    <a:lnTo>
                      <a:pt x="157" y="23"/>
                    </a:lnTo>
                    <a:lnTo>
                      <a:pt x="157" y="23"/>
                    </a:lnTo>
                    <a:lnTo>
                      <a:pt x="157" y="15"/>
                    </a:lnTo>
                    <a:lnTo>
                      <a:pt x="157" y="15"/>
                    </a:lnTo>
                    <a:lnTo>
                      <a:pt x="165" y="23"/>
                    </a:lnTo>
                    <a:lnTo>
                      <a:pt x="165" y="23"/>
                    </a:lnTo>
                    <a:lnTo>
                      <a:pt x="165" y="15"/>
                    </a:lnTo>
                    <a:lnTo>
                      <a:pt x="165" y="23"/>
                    </a:lnTo>
                    <a:lnTo>
                      <a:pt x="172" y="15"/>
                    </a:lnTo>
                    <a:lnTo>
                      <a:pt x="172" y="15"/>
                    </a:lnTo>
                    <a:lnTo>
                      <a:pt x="172" y="23"/>
                    </a:lnTo>
                    <a:lnTo>
                      <a:pt x="180" y="15"/>
                    </a:lnTo>
                    <a:lnTo>
                      <a:pt x="180" y="23"/>
                    </a:lnTo>
                    <a:lnTo>
                      <a:pt x="180" y="15"/>
                    </a:lnTo>
                    <a:lnTo>
                      <a:pt x="180" y="15"/>
                    </a:lnTo>
                    <a:lnTo>
                      <a:pt x="187" y="23"/>
                    </a:lnTo>
                    <a:lnTo>
                      <a:pt x="187" y="23"/>
                    </a:lnTo>
                    <a:lnTo>
                      <a:pt x="187" y="15"/>
                    </a:lnTo>
                    <a:lnTo>
                      <a:pt x="187" y="23"/>
                    </a:lnTo>
                    <a:lnTo>
                      <a:pt x="195" y="15"/>
                    </a:lnTo>
                    <a:lnTo>
                      <a:pt x="195" y="23"/>
                    </a:lnTo>
                    <a:lnTo>
                      <a:pt x="195" y="15"/>
                    </a:lnTo>
                    <a:lnTo>
                      <a:pt x="195" y="23"/>
                    </a:lnTo>
                    <a:lnTo>
                      <a:pt x="202" y="15"/>
                    </a:lnTo>
                    <a:lnTo>
                      <a:pt x="202" y="23"/>
                    </a:lnTo>
                    <a:lnTo>
                      <a:pt x="202" y="15"/>
                    </a:lnTo>
                    <a:lnTo>
                      <a:pt x="202" y="15"/>
                    </a:lnTo>
                    <a:lnTo>
                      <a:pt x="210" y="23"/>
                    </a:lnTo>
                    <a:lnTo>
                      <a:pt x="210" y="23"/>
                    </a:lnTo>
                    <a:lnTo>
                      <a:pt x="210" y="15"/>
                    </a:lnTo>
                    <a:lnTo>
                      <a:pt x="210" y="15"/>
                    </a:lnTo>
                    <a:lnTo>
                      <a:pt x="217" y="23"/>
                    </a:lnTo>
                    <a:lnTo>
                      <a:pt x="217" y="23"/>
                    </a:lnTo>
                    <a:lnTo>
                      <a:pt x="217" y="15"/>
                    </a:lnTo>
                    <a:lnTo>
                      <a:pt x="217" y="23"/>
                    </a:lnTo>
                    <a:lnTo>
                      <a:pt x="225" y="15"/>
                    </a:lnTo>
                    <a:lnTo>
                      <a:pt x="225" y="23"/>
                    </a:lnTo>
                    <a:lnTo>
                      <a:pt x="225" y="15"/>
                    </a:lnTo>
                    <a:lnTo>
                      <a:pt x="225" y="15"/>
                    </a:lnTo>
                    <a:lnTo>
                      <a:pt x="232" y="23"/>
                    </a:lnTo>
                    <a:lnTo>
                      <a:pt x="232" y="23"/>
                    </a:lnTo>
                    <a:lnTo>
                      <a:pt x="232" y="15"/>
                    </a:lnTo>
                    <a:lnTo>
                      <a:pt x="232" y="15"/>
                    </a:lnTo>
                    <a:lnTo>
                      <a:pt x="240" y="23"/>
                    </a:lnTo>
                    <a:lnTo>
                      <a:pt x="240" y="23"/>
                    </a:lnTo>
                    <a:lnTo>
                      <a:pt x="240" y="15"/>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8" name="Freeform 234"/>
              <p:cNvSpPr>
                <a:spLocks/>
              </p:cNvSpPr>
              <p:nvPr/>
            </p:nvSpPr>
            <p:spPr bwMode="auto">
              <a:xfrm>
                <a:off x="1458" y="1674"/>
                <a:ext cx="151" cy="120"/>
              </a:xfrm>
              <a:custGeom>
                <a:avLst/>
                <a:gdLst>
                  <a:gd name="T0" fmla="*/ 7 w 225"/>
                  <a:gd name="T1" fmla="*/ 60 h 120"/>
                  <a:gd name="T2" fmla="*/ 7 w 225"/>
                  <a:gd name="T3" fmla="*/ 60 h 120"/>
                  <a:gd name="T4" fmla="*/ 15 w 225"/>
                  <a:gd name="T5" fmla="*/ 68 h 120"/>
                  <a:gd name="T6" fmla="*/ 15 w 225"/>
                  <a:gd name="T7" fmla="*/ 68 h 120"/>
                  <a:gd name="T8" fmla="*/ 22 w 225"/>
                  <a:gd name="T9" fmla="*/ 68 h 120"/>
                  <a:gd name="T10" fmla="*/ 22 w 225"/>
                  <a:gd name="T11" fmla="*/ 60 h 120"/>
                  <a:gd name="T12" fmla="*/ 30 w 225"/>
                  <a:gd name="T13" fmla="*/ 68 h 120"/>
                  <a:gd name="T14" fmla="*/ 30 w 225"/>
                  <a:gd name="T15" fmla="*/ 60 h 120"/>
                  <a:gd name="T16" fmla="*/ 37 w 225"/>
                  <a:gd name="T17" fmla="*/ 68 h 120"/>
                  <a:gd name="T18" fmla="*/ 37 w 225"/>
                  <a:gd name="T19" fmla="*/ 68 h 120"/>
                  <a:gd name="T20" fmla="*/ 45 w 225"/>
                  <a:gd name="T21" fmla="*/ 68 h 120"/>
                  <a:gd name="T22" fmla="*/ 45 w 225"/>
                  <a:gd name="T23" fmla="*/ 68 h 120"/>
                  <a:gd name="T24" fmla="*/ 52 w 225"/>
                  <a:gd name="T25" fmla="*/ 98 h 120"/>
                  <a:gd name="T26" fmla="*/ 52 w 225"/>
                  <a:gd name="T27" fmla="*/ 60 h 120"/>
                  <a:gd name="T28" fmla="*/ 60 w 225"/>
                  <a:gd name="T29" fmla="*/ 120 h 120"/>
                  <a:gd name="T30" fmla="*/ 60 w 225"/>
                  <a:gd name="T31" fmla="*/ 68 h 120"/>
                  <a:gd name="T32" fmla="*/ 67 w 225"/>
                  <a:gd name="T33" fmla="*/ 105 h 120"/>
                  <a:gd name="T34" fmla="*/ 67 w 225"/>
                  <a:gd name="T35" fmla="*/ 60 h 120"/>
                  <a:gd name="T36" fmla="*/ 75 w 225"/>
                  <a:gd name="T37" fmla="*/ 68 h 120"/>
                  <a:gd name="T38" fmla="*/ 75 w 225"/>
                  <a:gd name="T39" fmla="*/ 68 h 120"/>
                  <a:gd name="T40" fmla="*/ 82 w 225"/>
                  <a:gd name="T41" fmla="*/ 75 h 120"/>
                  <a:gd name="T42" fmla="*/ 82 w 225"/>
                  <a:gd name="T43" fmla="*/ 60 h 120"/>
                  <a:gd name="T44" fmla="*/ 90 w 225"/>
                  <a:gd name="T45" fmla="*/ 75 h 120"/>
                  <a:gd name="T46" fmla="*/ 90 w 225"/>
                  <a:gd name="T47" fmla="*/ 68 h 120"/>
                  <a:gd name="T48" fmla="*/ 97 w 225"/>
                  <a:gd name="T49" fmla="*/ 60 h 120"/>
                  <a:gd name="T50" fmla="*/ 105 w 225"/>
                  <a:gd name="T51" fmla="*/ 68 h 120"/>
                  <a:gd name="T52" fmla="*/ 105 w 225"/>
                  <a:gd name="T53" fmla="*/ 60 h 120"/>
                  <a:gd name="T54" fmla="*/ 112 w 225"/>
                  <a:gd name="T55" fmla="*/ 68 h 120"/>
                  <a:gd name="T56" fmla="*/ 112 w 225"/>
                  <a:gd name="T57" fmla="*/ 60 h 120"/>
                  <a:gd name="T58" fmla="*/ 120 w 225"/>
                  <a:gd name="T59" fmla="*/ 60 h 120"/>
                  <a:gd name="T60" fmla="*/ 120 w 225"/>
                  <a:gd name="T61" fmla="*/ 60 h 120"/>
                  <a:gd name="T62" fmla="*/ 127 w 225"/>
                  <a:gd name="T63" fmla="*/ 60 h 120"/>
                  <a:gd name="T64" fmla="*/ 127 w 225"/>
                  <a:gd name="T65" fmla="*/ 60 h 120"/>
                  <a:gd name="T66" fmla="*/ 135 w 225"/>
                  <a:gd name="T67" fmla="*/ 60 h 120"/>
                  <a:gd name="T68" fmla="*/ 135 w 225"/>
                  <a:gd name="T69" fmla="*/ 60 h 120"/>
                  <a:gd name="T70" fmla="*/ 142 w 225"/>
                  <a:gd name="T71" fmla="*/ 68 h 120"/>
                  <a:gd name="T72" fmla="*/ 142 w 225"/>
                  <a:gd name="T73" fmla="*/ 60 h 120"/>
                  <a:gd name="T74" fmla="*/ 150 w 225"/>
                  <a:gd name="T75" fmla="*/ 60 h 120"/>
                  <a:gd name="T76" fmla="*/ 150 w 225"/>
                  <a:gd name="T77" fmla="*/ 53 h 120"/>
                  <a:gd name="T78" fmla="*/ 157 w 225"/>
                  <a:gd name="T79" fmla="*/ 68 h 120"/>
                  <a:gd name="T80" fmla="*/ 157 w 225"/>
                  <a:gd name="T81" fmla="*/ 38 h 120"/>
                  <a:gd name="T82" fmla="*/ 165 w 225"/>
                  <a:gd name="T83" fmla="*/ 53 h 120"/>
                  <a:gd name="T84" fmla="*/ 165 w 225"/>
                  <a:gd name="T85" fmla="*/ 30 h 120"/>
                  <a:gd name="T86" fmla="*/ 172 w 225"/>
                  <a:gd name="T87" fmla="*/ 68 h 120"/>
                  <a:gd name="T88" fmla="*/ 172 w 225"/>
                  <a:gd name="T89" fmla="*/ 38 h 120"/>
                  <a:gd name="T90" fmla="*/ 180 w 225"/>
                  <a:gd name="T91" fmla="*/ 60 h 120"/>
                  <a:gd name="T92" fmla="*/ 180 w 225"/>
                  <a:gd name="T93" fmla="*/ 45 h 120"/>
                  <a:gd name="T94" fmla="*/ 187 w 225"/>
                  <a:gd name="T95" fmla="*/ 60 h 120"/>
                  <a:gd name="T96" fmla="*/ 187 w 225"/>
                  <a:gd name="T97" fmla="*/ 53 h 120"/>
                  <a:gd name="T98" fmla="*/ 195 w 225"/>
                  <a:gd name="T99" fmla="*/ 60 h 120"/>
                  <a:gd name="T100" fmla="*/ 195 w 225"/>
                  <a:gd name="T101" fmla="*/ 15 h 120"/>
                  <a:gd name="T102" fmla="*/ 202 w 225"/>
                  <a:gd name="T103" fmla="*/ 53 h 120"/>
                  <a:gd name="T104" fmla="*/ 202 w 225"/>
                  <a:gd name="T105" fmla="*/ 53 h 120"/>
                  <a:gd name="T106" fmla="*/ 210 w 225"/>
                  <a:gd name="T107" fmla="*/ 45 h 120"/>
                  <a:gd name="T108" fmla="*/ 210 w 225"/>
                  <a:gd name="T109" fmla="*/ 8 h 120"/>
                  <a:gd name="T110" fmla="*/ 217 w 225"/>
                  <a:gd name="T111" fmla="*/ 68 h 120"/>
                  <a:gd name="T112" fmla="*/ 217 w 225"/>
                  <a:gd name="T113" fmla="*/ 30 h 120"/>
                  <a:gd name="T114" fmla="*/ 225 w 225"/>
                  <a:gd name="T115"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5" h="120">
                    <a:moveTo>
                      <a:pt x="0" y="68"/>
                    </a:moveTo>
                    <a:lnTo>
                      <a:pt x="7" y="60"/>
                    </a:lnTo>
                    <a:lnTo>
                      <a:pt x="7" y="68"/>
                    </a:lnTo>
                    <a:lnTo>
                      <a:pt x="7" y="60"/>
                    </a:lnTo>
                    <a:lnTo>
                      <a:pt x="15" y="68"/>
                    </a:lnTo>
                    <a:lnTo>
                      <a:pt x="15" y="68"/>
                    </a:lnTo>
                    <a:lnTo>
                      <a:pt x="15" y="60"/>
                    </a:lnTo>
                    <a:lnTo>
                      <a:pt x="15" y="68"/>
                    </a:lnTo>
                    <a:lnTo>
                      <a:pt x="22" y="60"/>
                    </a:lnTo>
                    <a:lnTo>
                      <a:pt x="22" y="68"/>
                    </a:lnTo>
                    <a:lnTo>
                      <a:pt x="22" y="60"/>
                    </a:lnTo>
                    <a:lnTo>
                      <a:pt x="22" y="60"/>
                    </a:lnTo>
                    <a:lnTo>
                      <a:pt x="30" y="68"/>
                    </a:lnTo>
                    <a:lnTo>
                      <a:pt x="30" y="68"/>
                    </a:lnTo>
                    <a:lnTo>
                      <a:pt x="30" y="60"/>
                    </a:lnTo>
                    <a:lnTo>
                      <a:pt x="30" y="60"/>
                    </a:lnTo>
                    <a:lnTo>
                      <a:pt x="37" y="68"/>
                    </a:lnTo>
                    <a:lnTo>
                      <a:pt x="37" y="68"/>
                    </a:lnTo>
                    <a:lnTo>
                      <a:pt x="37" y="60"/>
                    </a:lnTo>
                    <a:lnTo>
                      <a:pt x="37" y="68"/>
                    </a:lnTo>
                    <a:lnTo>
                      <a:pt x="45" y="60"/>
                    </a:lnTo>
                    <a:lnTo>
                      <a:pt x="45" y="68"/>
                    </a:lnTo>
                    <a:lnTo>
                      <a:pt x="45" y="60"/>
                    </a:lnTo>
                    <a:lnTo>
                      <a:pt x="45" y="68"/>
                    </a:lnTo>
                    <a:lnTo>
                      <a:pt x="52" y="60"/>
                    </a:lnTo>
                    <a:lnTo>
                      <a:pt x="52" y="98"/>
                    </a:lnTo>
                    <a:lnTo>
                      <a:pt x="52" y="23"/>
                    </a:lnTo>
                    <a:lnTo>
                      <a:pt x="52" y="60"/>
                    </a:lnTo>
                    <a:lnTo>
                      <a:pt x="60" y="53"/>
                    </a:lnTo>
                    <a:lnTo>
                      <a:pt x="60" y="120"/>
                    </a:lnTo>
                    <a:lnTo>
                      <a:pt x="60" y="0"/>
                    </a:lnTo>
                    <a:lnTo>
                      <a:pt x="60" y="68"/>
                    </a:lnTo>
                    <a:lnTo>
                      <a:pt x="67" y="60"/>
                    </a:lnTo>
                    <a:lnTo>
                      <a:pt x="67" y="105"/>
                    </a:lnTo>
                    <a:lnTo>
                      <a:pt x="67" y="38"/>
                    </a:lnTo>
                    <a:lnTo>
                      <a:pt x="67" y="60"/>
                    </a:lnTo>
                    <a:lnTo>
                      <a:pt x="75" y="68"/>
                    </a:lnTo>
                    <a:lnTo>
                      <a:pt x="75" y="68"/>
                    </a:lnTo>
                    <a:lnTo>
                      <a:pt x="75" y="53"/>
                    </a:lnTo>
                    <a:lnTo>
                      <a:pt x="75" y="68"/>
                    </a:lnTo>
                    <a:lnTo>
                      <a:pt x="82" y="60"/>
                    </a:lnTo>
                    <a:lnTo>
                      <a:pt x="82" y="75"/>
                    </a:lnTo>
                    <a:lnTo>
                      <a:pt x="82" y="38"/>
                    </a:lnTo>
                    <a:lnTo>
                      <a:pt x="82" y="60"/>
                    </a:lnTo>
                    <a:lnTo>
                      <a:pt x="90" y="53"/>
                    </a:lnTo>
                    <a:lnTo>
                      <a:pt x="90" y="75"/>
                    </a:lnTo>
                    <a:lnTo>
                      <a:pt x="90" y="53"/>
                    </a:lnTo>
                    <a:lnTo>
                      <a:pt x="90" y="68"/>
                    </a:lnTo>
                    <a:lnTo>
                      <a:pt x="97" y="75"/>
                    </a:lnTo>
                    <a:lnTo>
                      <a:pt x="97" y="60"/>
                    </a:lnTo>
                    <a:lnTo>
                      <a:pt x="97" y="60"/>
                    </a:lnTo>
                    <a:lnTo>
                      <a:pt x="105" y="68"/>
                    </a:lnTo>
                    <a:lnTo>
                      <a:pt x="105" y="68"/>
                    </a:lnTo>
                    <a:lnTo>
                      <a:pt x="105" y="60"/>
                    </a:lnTo>
                    <a:lnTo>
                      <a:pt x="105" y="60"/>
                    </a:lnTo>
                    <a:lnTo>
                      <a:pt x="112" y="68"/>
                    </a:lnTo>
                    <a:lnTo>
                      <a:pt x="112" y="68"/>
                    </a:lnTo>
                    <a:lnTo>
                      <a:pt x="112" y="60"/>
                    </a:lnTo>
                    <a:lnTo>
                      <a:pt x="112" y="68"/>
                    </a:lnTo>
                    <a:lnTo>
                      <a:pt x="120" y="60"/>
                    </a:lnTo>
                    <a:lnTo>
                      <a:pt x="120" y="68"/>
                    </a:lnTo>
                    <a:lnTo>
                      <a:pt x="120" y="60"/>
                    </a:lnTo>
                    <a:lnTo>
                      <a:pt x="120" y="68"/>
                    </a:lnTo>
                    <a:lnTo>
                      <a:pt x="127" y="60"/>
                    </a:lnTo>
                    <a:lnTo>
                      <a:pt x="127" y="68"/>
                    </a:lnTo>
                    <a:lnTo>
                      <a:pt x="127" y="60"/>
                    </a:lnTo>
                    <a:lnTo>
                      <a:pt x="127" y="68"/>
                    </a:lnTo>
                    <a:lnTo>
                      <a:pt x="135" y="60"/>
                    </a:lnTo>
                    <a:lnTo>
                      <a:pt x="135" y="68"/>
                    </a:lnTo>
                    <a:lnTo>
                      <a:pt x="135" y="60"/>
                    </a:lnTo>
                    <a:lnTo>
                      <a:pt x="135" y="60"/>
                    </a:lnTo>
                    <a:lnTo>
                      <a:pt x="142" y="68"/>
                    </a:lnTo>
                    <a:lnTo>
                      <a:pt x="142" y="68"/>
                    </a:lnTo>
                    <a:lnTo>
                      <a:pt x="142" y="60"/>
                    </a:lnTo>
                    <a:lnTo>
                      <a:pt x="142" y="68"/>
                    </a:lnTo>
                    <a:lnTo>
                      <a:pt x="150" y="60"/>
                    </a:lnTo>
                    <a:lnTo>
                      <a:pt x="150" y="68"/>
                    </a:lnTo>
                    <a:lnTo>
                      <a:pt x="150" y="53"/>
                    </a:lnTo>
                    <a:lnTo>
                      <a:pt x="150" y="60"/>
                    </a:lnTo>
                    <a:lnTo>
                      <a:pt x="157" y="68"/>
                    </a:lnTo>
                    <a:lnTo>
                      <a:pt x="157" y="83"/>
                    </a:lnTo>
                    <a:lnTo>
                      <a:pt x="157" y="38"/>
                    </a:lnTo>
                    <a:lnTo>
                      <a:pt x="157" y="60"/>
                    </a:lnTo>
                    <a:lnTo>
                      <a:pt x="165" y="53"/>
                    </a:lnTo>
                    <a:lnTo>
                      <a:pt x="165" y="113"/>
                    </a:lnTo>
                    <a:lnTo>
                      <a:pt x="165" y="30"/>
                    </a:lnTo>
                    <a:lnTo>
                      <a:pt x="165" y="60"/>
                    </a:lnTo>
                    <a:lnTo>
                      <a:pt x="172" y="68"/>
                    </a:lnTo>
                    <a:lnTo>
                      <a:pt x="172" y="83"/>
                    </a:lnTo>
                    <a:lnTo>
                      <a:pt x="172" y="38"/>
                    </a:lnTo>
                    <a:lnTo>
                      <a:pt x="172" y="68"/>
                    </a:lnTo>
                    <a:lnTo>
                      <a:pt x="180" y="60"/>
                    </a:lnTo>
                    <a:lnTo>
                      <a:pt x="180" y="75"/>
                    </a:lnTo>
                    <a:lnTo>
                      <a:pt x="180" y="45"/>
                    </a:lnTo>
                    <a:lnTo>
                      <a:pt x="180" y="68"/>
                    </a:lnTo>
                    <a:lnTo>
                      <a:pt x="187" y="60"/>
                    </a:lnTo>
                    <a:lnTo>
                      <a:pt x="187" y="75"/>
                    </a:lnTo>
                    <a:lnTo>
                      <a:pt x="187" y="53"/>
                    </a:lnTo>
                    <a:lnTo>
                      <a:pt x="187" y="68"/>
                    </a:lnTo>
                    <a:lnTo>
                      <a:pt x="195" y="60"/>
                    </a:lnTo>
                    <a:lnTo>
                      <a:pt x="195" y="105"/>
                    </a:lnTo>
                    <a:lnTo>
                      <a:pt x="195" y="15"/>
                    </a:lnTo>
                    <a:lnTo>
                      <a:pt x="195" y="60"/>
                    </a:lnTo>
                    <a:lnTo>
                      <a:pt x="202" y="53"/>
                    </a:lnTo>
                    <a:lnTo>
                      <a:pt x="202" y="75"/>
                    </a:lnTo>
                    <a:lnTo>
                      <a:pt x="202" y="53"/>
                    </a:lnTo>
                    <a:lnTo>
                      <a:pt x="202" y="53"/>
                    </a:lnTo>
                    <a:lnTo>
                      <a:pt x="210" y="45"/>
                    </a:lnTo>
                    <a:lnTo>
                      <a:pt x="210" y="98"/>
                    </a:lnTo>
                    <a:lnTo>
                      <a:pt x="210" y="8"/>
                    </a:lnTo>
                    <a:lnTo>
                      <a:pt x="210" y="60"/>
                    </a:lnTo>
                    <a:lnTo>
                      <a:pt x="217" y="68"/>
                    </a:lnTo>
                    <a:lnTo>
                      <a:pt x="217" y="75"/>
                    </a:lnTo>
                    <a:lnTo>
                      <a:pt x="217" y="30"/>
                    </a:lnTo>
                    <a:lnTo>
                      <a:pt x="217" y="68"/>
                    </a:lnTo>
                    <a:lnTo>
                      <a:pt x="225"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59" name="Freeform 235"/>
              <p:cNvSpPr>
                <a:spLocks/>
              </p:cNvSpPr>
              <p:nvPr/>
            </p:nvSpPr>
            <p:spPr bwMode="auto">
              <a:xfrm>
                <a:off x="314" y="1794"/>
                <a:ext cx="217" cy="98"/>
              </a:xfrm>
              <a:custGeom>
                <a:avLst/>
                <a:gdLst>
                  <a:gd name="T0" fmla="*/ 0 w 323"/>
                  <a:gd name="T1" fmla="*/ 15 h 98"/>
                  <a:gd name="T2" fmla="*/ 8 w 323"/>
                  <a:gd name="T3" fmla="*/ 15 h 98"/>
                  <a:gd name="T4" fmla="*/ 15 w 323"/>
                  <a:gd name="T5" fmla="*/ 15 h 98"/>
                  <a:gd name="T6" fmla="*/ 23 w 323"/>
                  <a:gd name="T7" fmla="*/ 30 h 98"/>
                  <a:gd name="T8" fmla="*/ 30 w 323"/>
                  <a:gd name="T9" fmla="*/ 23 h 98"/>
                  <a:gd name="T10" fmla="*/ 53 w 323"/>
                  <a:gd name="T11" fmla="*/ 30 h 98"/>
                  <a:gd name="T12" fmla="*/ 60 w 323"/>
                  <a:gd name="T13" fmla="*/ 30 h 98"/>
                  <a:gd name="T14" fmla="*/ 68 w 323"/>
                  <a:gd name="T15" fmla="*/ 23 h 98"/>
                  <a:gd name="T16" fmla="*/ 90 w 323"/>
                  <a:gd name="T17" fmla="*/ 23 h 98"/>
                  <a:gd name="T18" fmla="*/ 105 w 323"/>
                  <a:gd name="T19" fmla="*/ 30 h 98"/>
                  <a:gd name="T20" fmla="*/ 113 w 323"/>
                  <a:gd name="T21" fmla="*/ 30 h 98"/>
                  <a:gd name="T22" fmla="*/ 120 w 323"/>
                  <a:gd name="T23" fmla="*/ 23 h 98"/>
                  <a:gd name="T24" fmla="*/ 128 w 323"/>
                  <a:gd name="T25" fmla="*/ 8 h 98"/>
                  <a:gd name="T26" fmla="*/ 135 w 323"/>
                  <a:gd name="T27" fmla="*/ 30 h 98"/>
                  <a:gd name="T28" fmla="*/ 143 w 323"/>
                  <a:gd name="T29" fmla="*/ 15 h 98"/>
                  <a:gd name="T30" fmla="*/ 150 w 323"/>
                  <a:gd name="T31" fmla="*/ 30 h 98"/>
                  <a:gd name="T32" fmla="*/ 158 w 323"/>
                  <a:gd name="T33" fmla="*/ 15 h 98"/>
                  <a:gd name="T34" fmla="*/ 158 w 323"/>
                  <a:gd name="T35" fmla="*/ 23 h 98"/>
                  <a:gd name="T36" fmla="*/ 165 w 323"/>
                  <a:gd name="T37" fmla="*/ 0 h 98"/>
                  <a:gd name="T38" fmla="*/ 173 w 323"/>
                  <a:gd name="T39" fmla="*/ 30 h 98"/>
                  <a:gd name="T40" fmla="*/ 180 w 323"/>
                  <a:gd name="T41" fmla="*/ 23 h 98"/>
                  <a:gd name="T42" fmla="*/ 180 w 323"/>
                  <a:gd name="T43" fmla="*/ 15 h 98"/>
                  <a:gd name="T44" fmla="*/ 188 w 323"/>
                  <a:gd name="T45" fmla="*/ 15 h 98"/>
                  <a:gd name="T46" fmla="*/ 195 w 323"/>
                  <a:gd name="T47" fmla="*/ 30 h 98"/>
                  <a:gd name="T48" fmla="*/ 203 w 323"/>
                  <a:gd name="T49" fmla="*/ 30 h 98"/>
                  <a:gd name="T50" fmla="*/ 203 w 323"/>
                  <a:gd name="T51" fmla="*/ 23 h 98"/>
                  <a:gd name="T52" fmla="*/ 210 w 323"/>
                  <a:gd name="T53" fmla="*/ 23 h 98"/>
                  <a:gd name="T54" fmla="*/ 218 w 323"/>
                  <a:gd name="T55" fmla="*/ 15 h 98"/>
                  <a:gd name="T56" fmla="*/ 225 w 323"/>
                  <a:gd name="T57" fmla="*/ 30 h 98"/>
                  <a:gd name="T58" fmla="*/ 233 w 323"/>
                  <a:gd name="T59" fmla="*/ 23 h 98"/>
                  <a:gd name="T60" fmla="*/ 233 w 323"/>
                  <a:gd name="T61" fmla="*/ 23 h 98"/>
                  <a:gd name="T62" fmla="*/ 240 w 323"/>
                  <a:gd name="T63" fmla="*/ 23 h 98"/>
                  <a:gd name="T64" fmla="*/ 248 w 323"/>
                  <a:gd name="T65" fmla="*/ 23 h 98"/>
                  <a:gd name="T66" fmla="*/ 255 w 323"/>
                  <a:gd name="T67" fmla="*/ 0 h 98"/>
                  <a:gd name="T68" fmla="*/ 263 w 323"/>
                  <a:gd name="T69" fmla="*/ 30 h 98"/>
                  <a:gd name="T70" fmla="*/ 270 w 323"/>
                  <a:gd name="T71" fmla="*/ 15 h 98"/>
                  <a:gd name="T72" fmla="*/ 270 w 323"/>
                  <a:gd name="T73" fmla="*/ 23 h 98"/>
                  <a:gd name="T74" fmla="*/ 278 w 323"/>
                  <a:gd name="T75" fmla="*/ 30 h 98"/>
                  <a:gd name="T76" fmla="*/ 285 w 323"/>
                  <a:gd name="T77" fmla="*/ 15 h 98"/>
                  <a:gd name="T78" fmla="*/ 293 w 323"/>
                  <a:gd name="T79" fmla="*/ 30 h 98"/>
                  <a:gd name="T80" fmla="*/ 308 w 323"/>
                  <a:gd name="T81" fmla="*/ 23 h 98"/>
                  <a:gd name="T82" fmla="*/ 323 w 323"/>
                  <a:gd name="T83" fmla="*/ 2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8">
                    <a:moveTo>
                      <a:pt x="0" y="23"/>
                    </a:moveTo>
                    <a:lnTo>
                      <a:pt x="0" y="30"/>
                    </a:lnTo>
                    <a:lnTo>
                      <a:pt x="0" y="15"/>
                    </a:lnTo>
                    <a:lnTo>
                      <a:pt x="0" y="23"/>
                    </a:lnTo>
                    <a:lnTo>
                      <a:pt x="8" y="30"/>
                    </a:lnTo>
                    <a:lnTo>
                      <a:pt x="8" y="15"/>
                    </a:lnTo>
                    <a:lnTo>
                      <a:pt x="8" y="23"/>
                    </a:lnTo>
                    <a:lnTo>
                      <a:pt x="15" y="30"/>
                    </a:lnTo>
                    <a:lnTo>
                      <a:pt x="15" y="15"/>
                    </a:lnTo>
                    <a:lnTo>
                      <a:pt x="15" y="30"/>
                    </a:lnTo>
                    <a:lnTo>
                      <a:pt x="23" y="23"/>
                    </a:lnTo>
                    <a:lnTo>
                      <a:pt x="23" y="30"/>
                    </a:lnTo>
                    <a:lnTo>
                      <a:pt x="23" y="15"/>
                    </a:lnTo>
                    <a:lnTo>
                      <a:pt x="23" y="23"/>
                    </a:lnTo>
                    <a:lnTo>
                      <a:pt x="30" y="23"/>
                    </a:lnTo>
                    <a:lnTo>
                      <a:pt x="38" y="23"/>
                    </a:lnTo>
                    <a:lnTo>
                      <a:pt x="45" y="23"/>
                    </a:lnTo>
                    <a:lnTo>
                      <a:pt x="53" y="30"/>
                    </a:lnTo>
                    <a:lnTo>
                      <a:pt x="53" y="23"/>
                    </a:lnTo>
                    <a:lnTo>
                      <a:pt x="53" y="23"/>
                    </a:lnTo>
                    <a:lnTo>
                      <a:pt x="60" y="30"/>
                    </a:lnTo>
                    <a:lnTo>
                      <a:pt x="60" y="23"/>
                    </a:lnTo>
                    <a:lnTo>
                      <a:pt x="75" y="23"/>
                    </a:lnTo>
                    <a:lnTo>
                      <a:pt x="68" y="23"/>
                    </a:lnTo>
                    <a:lnTo>
                      <a:pt x="75" y="23"/>
                    </a:lnTo>
                    <a:lnTo>
                      <a:pt x="83" y="23"/>
                    </a:lnTo>
                    <a:lnTo>
                      <a:pt x="90" y="23"/>
                    </a:lnTo>
                    <a:lnTo>
                      <a:pt x="98" y="23"/>
                    </a:lnTo>
                    <a:lnTo>
                      <a:pt x="105" y="15"/>
                    </a:lnTo>
                    <a:lnTo>
                      <a:pt x="105" y="30"/>
                    </a:lnTo>
                    <a:lnTo>
                      <a:pt x="105" y="23"/>
                    </a:lnTo>
                    <a:lnTo>
                      <a:pt x="113" y="30"/>
                    </a:lnTo>
                    <a:lnTo>
                      <a:pt x="113" y="30"/>
                    </a:lnTo>
                    <a:lnTo>
                      <a:pt x="113" y="15"/>
                    </a:lnTo>
                    <a:lnTo>
                      <a:pt x="113" y="23"/>
                    </a:lnTo>
                    <a:lnTo>
                      <a:pt x="120" y="23"/>
                    </a:lnTo>
                    <a:lnTo>
                      <a:pt x="128" y="30"/>
                    </a:lnTo>
                    <a:lnTo>
                      <a:pt x="128" y="38"/>
                    </a:lnTo>
                    <a:lnTo>
                      <a:pt x="128" y="8"/>
                    </a:lnTo>
                    <a:lnTo>
                      <a:pt x="128" y="23"/>
                    </a:lnTo>
                    <a:lnTo>
                      <a:pt x="135" y="30"/>
                    </a:lnTo>
                    <a:lnTo>
                      <a:pt x="135" y="30"/>
                    </a:lnTo>
                    <a:lnTo>
                      <a:pt x="135" y="15"/>
                    </a:lnTo>
                    <a:lnTo>
                      <a:pt x="135" y="23"/>
                    </a:lnTo>
                    <a:lnTo>
                      <a:pt x="143" y="15"/>
                    </a:lnTo>
                    <a:lnTo>
                      <a:pt x="143" y="23"/>
                    </a:lnTo>
                    <a:lnTo>
                      <a:pt x="150" y="15"/>
                    </a:lnTo>
                    <a:lnTo>
                      <a:pt x="150" y="30"/>
                    </a:lnTo>
                    <a:lnTo>
                      <a:pt x="150" y="8"/>
                    </a:lnTo>
                    <a:lnTo>
                      <a:pt x="150" y="23"/>
                    </a:lnTo>
                    <a:lnTo>
                      <a:pt x="158" y="15"/>
                    </a:lnTo>
                    <a:lnTo>
                      <a:pt x="158" y="30"/>
                    </a:lnTo>
                    <a:lnTo>
                      <a:pt x="158" y="15"/>
                    </a:lnTo>
                    <a:lnTo>
                      <a:pt x="158" y="23"/>
                    </a:lnTo>
                    <a:lnTo>
                      <a:pt x="165" y="30"/>
                    </a:lnTo>
                    <a:lnTo>
                      <a:pt x="165" y="38"/>
                    </a:lnTo>
                    <a:lnTo>
                      <a:pt x="165" y="0"/>
                    </a:lnTo>
                    <a:lnTo>
                      <a:pt x="165" y="23"/>
                    </a:lnTo>
                    <a:lnTo>
                      <a:pt x="173" y="30"/>
                    </a:lnTo>
                    <a:lnTo>
                      <a:pt x="173" y="30"/>
                    </a:lnTo>
                    <a:lnTo>
                      <a:pt x="173" y="15"/>
                    </a:lnTo>
                    <a:lnTo>
                      <a:pt x="173" y="30"/>
                    </a:lnTo>
                    <a:lnTo>
                      <a:pt x="180" y="23"/>
                    </a:lnTo>
                    <a:lnTo>
                      <a:pt x="180" y="30"/>
                    </a:lnTo>
                    <a:lnTo>
                      <a:pt x="180" y="15"/>
                    </a:lnTo>
                    <a:lnTo>
                      <a:pt x="180" y="15"/>
                    </a:lnTo>
                    <a:lnTo>
                      <a:pt x="188" y="23"/>
                    </a:lnTo>
                    <a:lnTo>
                      <a:pt x="188" y="30"/>
                    </a:lnTo>
                    <a:lnTo>
                      <a:pt x="188" y="15"/>
                    </a:lnTo>
                    <a:lnTo>
                      <a:pt x="188" y="23"/>
                    </a:lnTo>
                    <a:lnTo>
                      <a:pt x="195" y="15"/>
                    </a:lnTo>
                    <a:lnTo>
                      <a:pt x="195" y="30"/>
                    </a:lnTo>
                    <a:lnTo>
                      <a:pt x="195" y="15"/>
                    </a:lnTo>
                    <a:lnTo>
                      <a:pt x="195" y="23"/>
                    </a:lnTo>
                    <a:lnTo>
                      <a:pt x="203" y="30"/>
                    </a:lnTo>
                    <a:lnTo>
                      <a:pt x="203" y="30"/>
                    </a:lnTo>
                    <a:lnTo>
                      <a:pt x="203" y="15"/>
                    </a:lnTo>
                    <a:lnTo>
                      <a:pt x="203" y="23"/>
                    </a:lnTo>
                    <a:lnTo>
                      <a:pt x="210" y="15"/>
                    </a:lnTo>
                    <a:lnTo>
                      <a:pt x="210" y="30"/>
                    </a:lnTo>
                    <a:lnTo>
                      <a:pt x="210" y="23"/>
                    </a:lnTo>
                    <a:lnTo>
                      <a:pt x="218" y="30"/>
                    </a:lnTo>
                    <a:lnTo>
                      <a:pt x="218" y="30"/>
                    </a:lnTo>
                    <a:lnTo>
                      <a:pt x="218" y="15"/>
                    </a:lnTo>
                    <a:lnTo>
                      <a:pt x="218" y="23"/>
                    </a:lnTo>
                    <a:lnTo>
                      <a:pt x="225" y="30"/>
                    </a:lnTo>
                    <a:lnTo>
                      <a:pt x="225" y="30"/>
                    </a:lnTo>
                    <a:lnTo>
                      <a:pt x="225" y="15"/>
                    </a:lnTo>
                    <a:lnTo>
                      <a:pt x="225" y="30"/>
                    </a:lnTo>
                    <a:lnTo>
                      <a:pt x="233" y="23"/>
                    </a:lnTo>
                    <a:lnTo>
                      <a:pt x="233" y="30"/>
                    </a:lnTo>
                    <a:lnTo>
                      <a:pt x="233" y="15"/>
                    </a:lnTo>
                    <a:lnTo>
                      <a:pt x="233" y="23"/>
                    </a:lnTo>
                    <a:lnTo>
                      <a:pt x="240" y="15"/>
                    </a:lnTo>
                    <a:lnTo>
                      <a:pt x="240" y="30"/>
                    </a:lnTo>
                    <a:lnTo>
                      <a:pt x="240" y="23"/>
                    </a:lnTo>
                    <a:lnTo>
                      <a:pt x="248" y="15"/>
                    </a:lnTo>
                    <a:lnTo>
                      <a:pt x="248" y="30"/>
                    </a:lnTo>
                    <a:lnTo>
                      <a:pt x="248" y="23"/>
                    </a:lnTo>
                    <a:lnTo>
                      <a:pt x="255" y="30"/>
                    </a:lnTo>
                    <a:lnTo>
                      <a:pt x="255" y="98"/>
                    </a:lnTo>
                    <a:lnTo>
                      <a:pt x="255" y="0"/>
                    </a:lnTo>
                    <a:lnTo>
                      <a:pt x="255" y="23"/>
                    </a:lnTo>
                    <a:lnTo>
                      <a:pt x="263" y="15"/>
                    </a:lnTo>
                    <a:lnTo>
                      <a:pt x="263" y="30"/>
                    </a:lnTo>
                    <a:lnTo>
                      <a:pt x="263" y="15"/>
                    </a:lnTo>
                    <a:lnTo>
                      <a:pt x="263" y="23"/>
                    </a:lnTo>
                    <a:lnTo>
                      <a:pt x="270" y="15"/>
                    </a:lnTo>
                    <a:lnTo>
                      <a:pt x="270" y="53"/>
                    </a:lnTo>
                    <a:lnTo>
                      <a:pt x="270" y="15"/>
                    </a:lnTo>
                    <a:lnTo>
                      <a:pt x="270" y="23"/>
                    </a:lnTo>
                    <a:lnTo>
                      <a:pt x="278" y="15"/>
                    </a:lnTo>
                    <a:lnTo>
                      <a:pt x="278" y="30"/>
                    </a:lnTo>
                    <a:lnTo>
                      <a:pt x="278" y="30"/>
                    </a:lnTo>
                    <a:lnTo>
                      <a:pt x="285" y="23"/>
                    </a:lnTo>
                    <a:lnTo>
                      <a:pt x="285" y="30"/>
                    </a:lnTo>
                    <a:lnTo>
                      <a:pt x="285" y="15"/>
                    </a:lnTo>
                    <a:lnTo>
                      <a:pt x="285" y="23"/>
                    </a:lnTo>
                    <a:lnTo>
                      <a:pt x="293" y="30"/>
                    </a:lnTo>
                    <a:lnTo>
                      <a:pt x="293" y="30"/>
                    </a:lnTo>
                    <a:lnTo>
                      <a:pt x="293" y="15"/>
                    </a:lnTo>
                    <a:lnTo>
                      <a:pt x="293" y="23"/>
                    </a:lnTo>
                    <a:lnTo>
                      <a:pt x="308" y="23"/>
                    </a:lnTo>
                    <a:lnTo>
                      <a:pt x="308" y="15"/>
                    </a:lnTo>
                    <a:lnTo>
                      <a:pt x="308" y="23"/>
                    </a:lnTo>
                    <a:lnTo>
                      <a:pt x="323" y="23"/>
                    </a:lnTo>
                    <a:lnTo>
                      <a:pt x="323" y="30"/>
                    </a:lnTo>
                    <a:lnTo>
                      <a:pt x="32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0" name="Freeform 236"/>
              <p:cNvSpPr>
                <a:spLocks/>
              </p:cNvSpPr>
              <p:nvPr/>
            </p:nvSpPr>
            <p:spPr bwMode="auto">
              <a:xfrm>
                <a:off x="531" y="1787"/>
                <a:ext cx="176" cy="60"/>
              </a:xfrm>
              <a:custGeom>
                <a:avLst/>
                <a:gdLst>
                  <a:gd name="T0" fmla="*/ 7 w 262"/>
                  <a:gd name="T1" fmla="*/ 22 h 60"/>
                  <a:gd name="T2" fmla="*/ 7 w 262"/>
                  <a:gd name="T3" fmla="*/ 30 h 60"/>
                  <a:gd name="T4" fmla="*/ 15 w 262"/>
                  <a:gd name="T5" fmla="*/ 22 h 60"/>
                  <a:gd name="T6" fmla="*/ 22 w 262"/>
                  <a:gd name="T7" fmla="*/ 37 h 60"/>
                  <a:gd name="T8" fmla="*/ 30 w 262"/>
                  <a:gd name="T9" fmla="*/ 37 h 60"/>
                  <a:gd name="T10" fmla="*/ 37 w 262"/>
                  <a:gd name="T11" fmla="*/ 22 h 60"/>
                  <a:gd name="T12" fmla="*/ 45 w 262"/>
                  <a:gd name="T13" fmla="*/ 22 h 60"/>
                  <a:gd name="T14" fmla="*/ 45 w 262"/>
                  <a:gd name="T15" fmla="*/ 30 h 60"/>
                  <a:gd name="T16" fmla="*/ 52 w 262"/>
                  <a:gd name="T17" fmla="*/ 30 h 60"/>
                  <a:gd name="T18" fmla="*/ 60 w 262"/>
                  <a:gd name="T19" fmla="*/ 22 h 60"/>
                  <a:gd name="T20" fmla="*/ 67 w 262"/>
                  <a:gd name="T21" fmla="*/ 37 h 60"/>
                  <a:gd name="T22" fmla="*/ 75 w 262"/>
                  <a:gd name="T23" fmla="*/ 37 h 60"/>
                  <a:gd name="T24" fmla="*/ 75 w 262"/>
                  <a:gd name="T25" fmla="*/ 30 h 60"/>
                  <a:gd name="T26" fmla="*/ 90 w 262"/>
                  <a:gd name="T27" fmla="*/ 22 h 60"/>
                  <a:gd name="T28" fmla="*/ 97 w 262"/>
                  <a:gd name="T29" fmla="*/ 37 h 60"/>
                  <a:gd name="T30" fmla="*/ 105 w 262"/>
                  <a:gd name="T31" fmla="*/ 37 h 60"/>
                  <a:gd name="T32" fmla="*/ 105 w 262"/>
                  <a:gd name="T33" fmla="*/ 30 h 60"/>
                  <a:gd name="T34" fmla="*/ 112 w 262"/>
                  <a:gd name="T35" fmla="*/ 37 h 60"/>
                  <a:gd name="T36" fmla="*/ 120 w 262"/>
                  <a:gd name="T37" fmla="*/ 22 h 60"/>
                  <a:gd name="T38" fmla="*/ 127 w 262"/>
                  <a:gd name="T39" fmla="*/ 22 h 60"/>
                  <a:gd name="T40" fmla="*/ 135 w 262"/>
                  <a:gd name="T41" fmla="*/ 37 h 60"/>
                  <a:gd name="T42" fmla="*/ 142 w 262"/>
                  <a:gd name="T43" fmla="*/ 37 h 60"/>
                  <a:gd name="T44" fmla="*/ 142 w 262"/>
                  <a:gd name="T45" fmla="*/ 30 h 60"/>
                  <a:gd name="T46" fmla="*/ 150 w 262"/>
                  <a:gd name="T47" fmla="*/ 30 h 60"/>
                  <a:gd name="T48" fmla="*/ 157 w 262"/>
                  <a:gd name="T49" fmla="*/ 30 h 60"/>
                  <a:gd name="T50" fmla="*/ 165 w 262"/>
                  <a:gd name="T51" fmla="*/ 22 h 60"/>
                  <a:gd name="T52" fmla="*/ 172 w 262"/>
                  <a:gd name="T53" fmla="*/ 37 h 60"/>
                  <a:gd name="T54" fmla="*/ 180 w 262"/>
                  <a:gd name="T55" fmla="*/ 30 h 60"/>
                  <a:gd name="T56" fmla="*/ 180 w 262"/>
                  <a:gd name="T57" fmla="*/ 30 h 60"/>
                  <a:gd name="T58" fmla="*/ 187 w 262"/>
                  <a:gd name="T59" fmla="*/ 0 h 60"/>
                  <a:gd name="T60" fmla="*/ 195 w 262"/>
                  <a:gd name="T61" fmla="*/ 37 h 60"/>
                  <a:gd name="T62" fmla="*/ 202 w 262"/>
                  <a:gd name="T63" fmla="*/ 22 h 60"/>
                  <a:gd name="T64" fmla="*/ 202 w 262"/>
                  <a:gd name="T65" fmla="*/ 30 h 60"/>
                  <a:gd name="T66" fmla="*/ 210 w 262"/>
                  <a:gd name="T67" fmla="*/ 7 h 60"/>
                  <a:gd name="T68" fmla="*/ 217 w 262"/>
                  <a:gd name="T69" fmla="*/ 45 h 60"/>
                  <a:gd name="T70" fmla="*/ 225 w 262"/>
                  <a:gd name="T71" fmla="*/ 22 h 60"/>
                  <a:gd name="T72" fmla="*/ 225 w 262"/>
                  <a:gd name="T73" fmla="*/ 30 h 60"/>
                  <a:gd name="T74" fmla="*/ 232 w 262"/>
                  <a:gd name="T75" fmla="*/ 15 h 60"/>
                  <a:gd name="T76" fmla="*/ 240 w 262"/>
                  <a:gd name="T77" fmla="*/ 45 h 60"/>
                  <a:gd name="T78" fmla="*/ 247 w 262"/>
                  <a:gd name="T79" fmla="*/ 30 h 60"/>
                  <a:gd name="T80" fmla="*/ 247 w 262"/>
                  <a:gd name="T81" fmla="*/ 30 h 60"/>
                  <a:gd name="T82" fmla="*/ 255 w 262"/>
                  <a:gd name="T83"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60">
                    <a:moveTo>
                      <a:pt x="0" y="22"/>
                    </a:moveTo>
                    <a:lnTo>
                      <a:pt x="0" y="30"/>
                    </a:lnTo>
                    <a:lnTo>
                      <a:pt x="7" y="22"/>
                    </a:lnTo>
                    <a:lnTo>
                      <a:pt x="7" y="37"/>
                    </a:lnTo>
                    <a:lnTo>
                      <a:pt x="7" y="22"/>
                    </a:lnTo>
                    <a:lnTo>
                      <a:pt x="7" y="30"/>
                    </a:lnTo>
                    <a:lnTo>
                      <a:pt x="15" y="22"/>
                    </a:lnTo>
                    <a:lnTo>
                      <a:pt x="15" y="37"/>
                    </a:lnTo>
                    <a:lnTo>
                      <a:pt x="15" y="22"/>
                    </a:lnTo>
                    <a:lnTo>
                      <a:pt x="15" y="30"/>
                    </a:lnTo>
                    <a:lnTo>
                      <a:pt x="22" y="22"/>
                    </a:lnTo>
                    <a:lnTo>
                      <a:pt x="22" y="37"/>
                    </a:lnTo>
                    <a:lnTo>
                      <a:pt x="22" y="30"/>
                    </a:lnTo>
                    <a:lnTo>
                      <a:pt x="30" y="22"/>
                    </a:lnTo>
                    <a:lnTo>
                      <a:pt x="30" y="37"/>
                    </a:lnTo>
                    <a:lnTo>
                      <a:pt x="30" y="22"/>
                    </a:lnTo>
                    <a:lnTo>
                      <a:pt x="30" y="30"/>
                    </a:lnTo>
                    <a:lnTo>
                      <a:pt x="37" y="22"/>
                    </a:lnTo>
                    <a:lnTo>
                      <a:pt x="37" y="37"/>
                    </a:lnTo>
                    <a:lnTo>
                      <a:pt x="37" y="30"/>
                    </a:lnTo>
                    <a:lnTo>
                      <a:pt x="45" y="22"/>
                    </a:lnTo>
                    <a:lnTo>
                      <a:pt x="45" y="45"/>
                    </a:lnTo>
                    <a:lnTo>
                      <a:pt x="45" y="15"/>
                    </a:lnTo>
                    <a:lnTo>
                      <a:pt x="45" y="30"/>
                    </a:lnTo>
                    <a:lnTo>
                      <a:pt x="52" y="37"/>
                    </a:lnTo>
                    <a:lnTo>
                      <a:pt x="52" y="37"/>
                    </a:lnTo>
                    <a:lnTo>
                      <a:pt x="52" y="30"/>
                    </a:lnTo>
                    <a:lnTo>
                      <a:pt x="60" y="37"/>
                    </a:lnTo>
                    <a:lnTo>
                      <a:pt x="60" y="37"/>
                    </a:lnTo>
                    <a:lnTo>
                      <a:pt x="60" y="22"/>
                    </a:lnTo>
                    <a:lnTo>
                      <a:pt x="60" y="30"/>
                    </a:lnTo>
                    <a:lnTo>
                      <a:pt x="67" y="22"/>
                    </a:lnTo>
                    <a:lnTo>
                      <a:pt x="67" y="37"/>
                    </a:lnTo>
                    <a:lnTo>
                      <a:pt x="67" y="22"/>
                    </a:lnTo>
                    <a:lnTo>
                      <a:pt x="67" y="30"/>
                    </a:lnTo>
                    <a:lnTo>
                      <a:pt x="75" y="37"/>
                    </a:lnTo>
                    <a:lnTo>
                      <a:pt x="75" y="37"/>
                    </a:lnTo>
                    <a:lnTo>
                      <a:pt x="75" y="22"/>
                    </a:lnTo>
                    <a:lnTo>
                      <a:pt x="75" y="30"/>
                    </a:lnTo>
                    <a:lnTo>
                      <a:pt x="90" y="30"/>
                    </a:lnTo>
                    <a:lnTo>
                      <a:pt x="90" y="37"/>
                    </a:lnTo>
                    <a:lnTo>
                      <a:pt x="90" y="22"/>
                    </a:lnTo>
                    <a:lnTo>
                      <a:pt x="90" y="30"/>
                    </a:lnTo>
                    <a:lnTo>
                      <a:pt x="97" y="22"/>
                    </a:lnTo>
                    <a:lnTo>
                      <a:pt x="97" y="37"/>
                    </a:lnTo>
                    <a:lnTo>
                      <a:pt x="97" y="22"/>
                    </a:lnTo>
                    <a:lnTo>
                      <a:pt x="97" y="30"/>
                    </a:lnTo>
                    <a:lnTo>
                      <a:pt x="105" y="37"/>
                    </a:lnTo>
                    <a:lnTo>
                      <a:pt x="105" y="52"/>
                    </a:lnTo>
                    <a:lnTo>
                      <a:pt x="105" y="22"/>
                    </a:lnTo>
                    <a:lnTo>
                      <a:pt x="105" y="30"/>
                    </a:lnTo>
                    <a:lnTo>
                      <a:pt x="112" y="22"/>
                    </a:lnTo>
                    <a:lnTo>
                      <a:pt x="112" y="37"/>
                    </a:lnTo>
                    <a:lnTo>
                      <a:pt x="112" y="37"/>
                    </a:lnTo>
                    <a:lnTo>
                      <a:pt x="120" y="30"/>
                    </a:lnTo>
                    <a:lnTo>
                      <a:pt x="120" y="37"/>
                    </a:lnTo>
                    <a:lnTo>
                      <a:pt x="120" y="22"/>
                    </a:lnTo>
                    <a:lnTo>
                      <a:pt x="127" y="30"/>
                    </a:lnTo>
                    <a:lnTo>
                      <a:pt x="127" y="37"/>
                    </a:lnTo>
                    <a:lnTo>
                      <a:pt x="127" y="22"/>
                    </a:lnTo>
                    <a:lnTo>
                      <a:pt x="127" y="30"/>
                    </a:lnTo>
                    <a:lnTo>
                      <a:pt x="135" y="22"/>
                    </a:lnTo>
                    <a:lnTo>
                      <a:pt x="135" y="37"/>
                    </a:lnTo>
                    <a:lnTo>
                      <a:pt x="135" y="22"/>
                    </a:lnTo>
                    <a:lnTo>
                      <a:pt x="135" y="30"/>
                    </a:lnTo>
                    <a:lnTo>
                      <a:pt x="142" y="37"/>
                    </a:lnTo>
                    <a:lnTo>
                      <a:pt x="142" y="37"/>
                    </a:lnTo>
                    <a:lnTo>
                      <a:pt x="142" y="22"/>
                    </a:lnTo>
                    <a:lnTo>
                      <a:pt x="142" y="30"/>
                    </a:lnTo>
                    <a:lnTo>
                      <a:pt x="150" y="22"/>
                    </a:lnTo>
                    <a:lnTo>
                      <a:pt x="150" y="37"/>
                    </a:lnTo>
                    <a:lnTo>
                      <a:pt x="150" y="30"/>
                    </a:lnTo>
                    <a:lnTo>
                      <a:pt x="157" y="37"/>
                    </a:lnTo>
                    <a:lnTo>
                      <a:pt x="157" y="22"/>
                    </a:lnTo>
                    <a:lnTo>
                      <a:pt x="157" y="30"/>
                    </a:lnTo>
                    <a:lnTo>
                      <a:pt x="165" y="22"/>
                    </a:lnTo>
                    <a:lnTo>
                      <a:pt x="165" y="37"/>
                    </a:lnTo>
                    <a:lnTo>
                      <a:pt x="165" y="22"/>
                    </a:lnTo>
                    <a:lnTo>
                      <a:pt x="165" y="30"/>
                    </a:lnTo>
                    <a:lnTo>
                      <a:pt x="172" y="22"/>
                    </a:lnTo>
                    <a:lnTo>
                      <a:pt x="172" y="37"/>
                    </a:lnTo>
                    <a:lnTo>
                      <a:pt x="172" y="22"/>
                    </a:lnTo>
                    <a:lnTo>
                      <a:pt x="172" y="22"/>
                    </a:lnTo>
                    <a:lnTo>
                      <a:pt x="180" y="30"/>
                    </a:lnTo>
                    <a:lnTo>
                      <a:pt x="180" y="45"/>
                    </a:lnTo>
                    <a:lnTo>
                      <a:pt x="180" y="15"/>
                    </a:lnTo>
                    <a:lnTo>
                      <a:pt x="180" y="30"/>
                    </a:lnTo>
                    <a:lnTo>
                      <a:pt x="187" y="22"/>
                    </a:lnTo>
                    <a:lnTo>
                      <a:pt x="187" y="60"/>
                    </a:lnTo>
                    <a:lnTo>
                      <a:pt x="187" y="0"/>
                    </a:lnTo>
                    <a:lnTo>
                      <a:pt x="187" y="37"/>
                    </a:lnTo>
                    <a:lnTo>
                      <a:pt x="195" y="30"/>
                    </a:lnTo>
                    <a:lnTo>
                      <a:pt x="195" y="37"/>
                    </a:lnTo>
                    <a:lnTo>
                      <a:pt x="195" y="22"/>
                    </a:lnTo>
                    <a:lnTo>
                      <a:pt x="195" y="30"/>
                    </a:lnTo>
                    <a:lnTo>
                      <a:pt x="202" y="22"/>
                    </a:lnTo>
                    <a:lnTo>
                      <a:pt x="202" y="45"/>
                    </a:lnTo>
                    <a:lnTo>
                      <a:pt x="202" y="15"/>
                    </a:lnTo>
                    <a:lnTo>
                      <a:pt x="202" y="30"/>
                    </a:lnTo>
                    <a:lnTo>
                      <a:pt x="210" y="22"/>
                    </a:lnTo>
                    <a:lnTo>
                      <a:pt x="210" y="52"/>
                    </a:lnTo>
                    <a:lnTo>
                      <a:pt x="210" y="7"/>
                    </a:lnTo>
                    <a:lnTo>
                      <a:pt x="210" y="30"/>
                    </a:lnTo>
                    <a:lnTo>
                      <a:pt x="217" y="37"/>
                    </a:lnTo>
                    <a:lnTo>
                      <a:pt x="217" y="45"/>
                    </a:lnTo>
                    <a:lnTo>
                      <a:pt x="217" y="22"/>
                    </a:lnTo>
                    <a:lnTo>
                      <a:pt x="217" y="30"/>
                    </a:lnTo>
                    <a:lnTo>
                      <a:pt x="225" y="22"/>
                    </a:lnTo>
                    <a:lnTo>
                      <a:pt x="225" y="37"/>
                    </a:lnTo>
                    <a:lnTo>
                      <a:pt x="225" y="15"/>
                    </a:lnTo>
                    <a:lnTo>
                      <a:pt x="225" y="30"/>
                    </a:lnTo>
                    <a:lnTo>
                      <a:pt x="232" y="37"/>
                    </a:lnTo>
                    <a:lnTo>
                      <a:pt x="232" y="52"/>
                    </a:lnTo>
                    <a:lnTo>
                      <a:pt x="232" y="15"/>
                    </a:lnTo>
                    <a:lnTo>
                      <a:pt x="232" y="30"/>
                    </a:lnTo>
                    <a:lnTo>
                      <a:pt x="240" y="37"/>
                    </a:lnTo>
                    <a:lnTo>
                      <a:pt x="240" y="45"/>
                    </a:lnTo>
                    <a:lnTo>
                      <a:pt x="240" y="22"/>
                    </a:lnTo>
                    <a:lnTo>
                      <a:pt x="240" y="22"/>
                    </a:lnTo>
                    <a:lnTo>
                      <a:pt x="247" y="30"/>
                    </a:lnTo>
                    <a:lnTo>
                      <a:pt x="247" y="37"/>
                    </a:lnTo>
                    <a:lnTo>
                      <a:pt x="247" y="15"/>
                    </a:lnTo>
                    <a:lnTo>
                      <a:pt x="247" y="30"/>
                    </a:lnTo>
                    <a:lnTo>
                      <a:pt x="255" y="37"/>
                    </a:lnTo>
                    <a:lnTo>
                      <a:pt x="255" y="37"/>
                    </a:lnTo>
                    <a:lnTo>
                      <a:pt x="255" y="22"/>
                    </a:lnTo>
                    <a:lnTo>
                      <a:pt x="255" y="37"/>
                    </a:lnTo>
                    <a:lnTo>
                      <a:pt x="26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1" name="Freeform 237"/>
              <p:cNvSpPr>
                <a:spLocks/>
              </p:cNvSpPr>
              <p:nvPr/>
            </p:nvSpPr>
            <p:spPr bwMode="auto">
              <a:xfrm>
                <a:off x="707" y="1787"/>
                <a:ext cx="242" cy="82"/>
              </a:xfrm>
              <a:custGeom>
                <a:avLst/>
                <a:gdLst>
                  <a:gd name="T0" fmla="*/ 0 w 360"/>
                  <a:gd name="T1" fmla="*/ 22 h 82"/>
                  <a:gd name="T2" fmla="*/ 8 w 360"/>
                  <a:gd name="T3" fmla="*/ 37 h 82"/>
                  <a:gd name="T4" fmla="*/ 15 w 360"/>
                  <a:gd name="T5" fmla="*/ 22 h 82"/>
                  <a:gd name="T6" fmla="*/ 15 w 360"/>
                  <a:gd name="T7" fmla="*/ 30 h 82"/>
                  <a:gd name="T8" fmla="*/ 23 w 360"/>
                  <a:gd name="T9" fmla="*/ 22 h 82"/>
                  <a:gd name="T10" fmla="*/ 30 w 360"/>
                  <a:gd name="T11" fmla="*/ 37 h 82"/>
                  <a:gd name="T12" fmla="*/ 38 w 360"/>
                  <a:gd name="T13" fmla="*/ 37 h 82"/>
                  <a:gd name="T14" fmla="*/ 38 w 360"/>
                  <a:gd name="T15" fmla="*/ 30 h 82"/>
                  <a:gd name="T16" fmla="*/ 45 w 360"/>
                  <a:gd name="T17" fmla="*/ 0 h 82"/>
                  <a:gd name="T18" fmla="*/ 53 w 360"/>
                  <a:gd name="T19" fmla="*/ 45 h 82"/>
                  <a:gd name="T20" fmla="*/ 60 w 360"/>
                  <a:gd name="T21" fmla="*/ 37 h 82"/>
                  <a:gd name="T22" fmla="*/ 60 w 360"/>
                  <a:gd name="T23" fmla="*/ 30 h 82"/>
                  <a:gd name="T24" fmla="*/ 68 w 360"/>
                  <a:gd name="T25" fmla="*/ 15 h 82"/>
                  <a:gd name="T26" fmla="*/ 83 w 360"/>
                  <a:gd name="T27" fmla="*/ 30 h 82"/>
                  <a:gd name="T28" fmla="*/ 90 w 360"/>
                  <a:gd name="T29" fmla="*/ 30 h 82"/>
                  <a:gd name="T30" fmla="*/ 105 w 360"/>
                  <a:gd name="T31" fmla="*/ 22 h 82"/>
                  <a:gd name="T32" fmla="*/ 120 w 360"/>
                  <a:gd name="T33" fmla="*/ 30 h 82"/>
                  <a:gd name="T34" fmla="*/ 128 w 360"/>
                  <a:gd name="T35" fmla="*/ 22 h 82"/>
                  <a:gd name="T36" fmla="*/ 135 w 360"/>
                  <a:gd name="T37" fmla="*/ 37 h 82"/>
                  <a:gd name="T38" fmla="*/ 150 w 360"/>
                  <a:gd name="T39" fmla="*/ 22 h 82"/>
                  <a:gd name="T40" fmla="*/ 158 w 360"/>
                  <a:gd name="T41" fmla="*/ 30 h 82"/>
                  <a:gd name="T42" fmla="*/ 180 w 360"/>
                  <a:gd name="T43" fmla="*/ 37 h 82"/>
                  <a:gd name="T44" fmla="*/ 188 w 360"/>
                  <a:gd name="T45" fmla="*/ 37 h 82"/>
                  <a:gd name="T46" fmla="*/ 195 w 360"/>
                  <a:gd name="T47" fmla="*/ 22 h 82"/>
                  <a:gd name="T48" fmla="*/ 195 w 360"/>
                  <a:gd name="T49" fmla="*/ 30 h 82"/>
                  <a:gd name="T50" fmla="*/ 203 w 360"/>
                  <a:gd name="T51" fmla="*/ 15 h 82"/>
                  <a:gd name="T52" fmla="*/ 210 w 360"/>
                  <a:gd name="T53" fmla="*/ 22 h 82"/>
                  <a:gd name="T54" fmla="*/ 225 w 360"/>
                  <a:gd name="T55" fmla="*/ 30 h 82"/>
                  <a:gd name="T56" fmla="*/ 240 w 360"/>
                  <a:gd name="T57" fmla="*/ 30 h 82"/>
                  <a:gd name="T58" fmla="*/ 263 w 360"/>
                  <a:gd name="T59" fmla="*/ 30 h 82"/>
                  <a:gd name="T60" fmla="*/ 270 w 360"/>
                  <a:gd name="T61" fmla="*/ 22 h 82"/>
                  <a:gd name="T62" fmla="*/ 270 w 360"/>
                  <a:gd name="T63" fmla="*/ 30 h 82"/>
                  <a:gd name="T64" fmla="*/ 293 w 360"/>
                  <a:gd name="T65" fmla="*/ 37 h 82"/>
                  <a:gd name="T66" fmla="*/ 293 w 360"/>
                  <a:gd name="T67" fmla="*/ 37 h 82"/>
                  <a:gd name="T68" fmla="*/ 300 w 360"/>
                  <a:gd name="T69" fmla="*/ 15 h 82"/>
                  <a:gd name="T70" fmla="*/ 308 w 360"/>
                  <a:gd name="T71" fmla="*/ 15 h 82"/>
                  <a:gd name="T72" fmla="*/ 315 w 360"/>
                  <a:gd name="T73" fmla="*/ 22 h 82"/>
                  <a:gd name="T74" fmla="*/ 330 w 360"/>
                  <a:gd name="T75" fmla="*/ 30 h 82"/>
                  <a:gd name="T76" fmla="*/ 338 w 360"/>
                  <a:gd name="T77" fmla="*/ 30 h 82"/>
                  <a:gd name="T78" fmla="*/ 345 w 360"/>
                  <a:gd name="T79" fmla="*/ 22 h 82"/>
                  <a:gd name="T80" fmla="*/ 353 w 360"/>
                  <a:gd name="T81" fmla="*/ 52 h 82"/>
                  <a:gd name="T82" fmla="*/ 360 w 360"/>
                  <a:gd name="T83" fmla="*/ 2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82">
                    <a:moveTo>
                      <a:pt x="0" y="30"/>
                    </a:moveTo>
                    <a:lnTo>
                      <a:pt x="0" y="37"/>
                    </a:lnTo>
                    <a:lnTo>
                      <a:pt x="0" y="22"/>
                    </a:lnTo>
                    <a:lnTo>
                      <a:pt x="0" y="30"/>
                    </a:lnTo>
                    <a:lnTo>
                      <a:pt x="8" y="37"/>
                    </a:lnTo>
                    <a:lnTo>
                      <a:pt x="8" y="37"/>
                    </a:lnTo>
                    <a:lnTo>
                      <a:pt x="8" y="15"/>
                    </a:lnTo>
                    <a:lnTo>
                      <a:pt x="8" y="30"/>
                    </a:lnTo>
                    <a:lnTo>
                      <a:pt x="15" y="22"/>
                    </a:lnTo>
                    <a:lnTo>
                      <a:pt x="15" y="52"/>
                    </a:lnTo>
                    <a:lnTo>
                      <a:pt x="15" y="15"/>
                    </a:lnTo>
                    <a:lnTo>
                      <a:pt x="15" y="30"/>
                    </a:lnTo>
                    <a:lnTo>
                      <a:pt x="23" y="37"/>
                    </a:lnTo>
                    <a:lnTo>
                      <a:pt x="23" y="82"/>
                    </a:lnTo>
                    <a:lnTo>
                      <a:pt x="23" y="22"/>
                    </a:lnTo>
                    <a:lnTo>
                      <a:pt x="23" y="30"/>
                    </a:lnTo>
                    <a:lnTo>
                      <a:pt x="30" y="22"/>
                    </a:lnTo>
                    <a:lnTo>
                      <a:pt x="30" y="37"/>
                    </a:lnTo>
                    <a:lnTo>
                      <a:pt x="30" y="22"/>
                    </a:lnTo>
                    <a:lnTo>
                      <a:pt x="30" y="30"/>
                    </a:lnTo>
                    <a:lnTo>
                      <a:pt x="38" y="37"/>
                    </a:lnTo>
                    <a:lnTo>
                      <a:pt x="38" y="52"/>
                    </a:lnTo>
                    <a:lnTo>
                      <a:pt x="38" y="15"/>
                    </a:lnTo>
                    <a:lnTo>
                      <a:pt x="38" y="30"/>
                    </a:lnTo>
                    <a:lnTo>
                      <a:pt x="45" y="22"/>
                    </a:lnTo>
                    <a:lnTo>
                      <a:pt x="45" y="45"/>
                    </a:lnTo>
                    <a:lnTo>
                      <a:pt x="45" y="0"/>
                    </a:lnTo>
                    <a:lnTo>
                      <a:pt x="45" y="37"/>
                    </a:lnTo>
                    <a:lnTo>
                      <a:pt x="53" y="30"/>
                    </a:lnTo>
                    <a:lnTo>
                      <a:pt x="53" y="45"/>
                    </a:lnTo>
                    <a:lnTo>
                      <a:pt x="53" y="22"/>
                    </a:lnTo>
                    <a:lnTo>
                      <a:pt x="53" y="30"/>
                    </a:lnTo>
                    <a:lnTo>
                      <a:pt x="60" y="37"/>
                    </a:lnTo>
                    <a:lnTo>
                      <a:pt x="60" y="37"/>
                    </a:lnTo>
                    <a:lnTo>
                      <a:pt x="60" y="22"/>
                    </a:lnTo>
                    <a:lnTo>
                      <a:pt x="60" y="30"/>
                    </a:lnTo>
                    <a:lnTo>
                      <a:pt x="68" y="22"/>
                    </a:lnTo>
                    <a:lnTo>
                      <a:pt x="68" y="37"/>
                    </a:lnTo>
                    <a:lnTo>
                      <a:pt x="68" y="15"/>
                    </a:lnTo>
                    <a:lnTo>
                      <a:pt x="68" y="30"/>
                    </a:lnTo>
                    <a:lnTo>
                      <a:pt x="75" y="30"/>
                    </a:lnTo>
                    <a:lnTo>
                      <a:pt x="83" y="30"/>
                    </a:lnTo>
                    <a:lnTo>
                      <a:pt x="90" y="22"/>
                    </a:lnTo>
                    <a:lnTo>
                      <a:pt x="90" y="37"/>
                    </a:lnTo>
                    <a:lnTo>
                      <a:pt x="90" y="30"/>
                    </a:lnTo>
                    <a:lnTo>
                      <a:pt x="98" y="30"/>
                    </a:lnTo>
                    <a:lnTo>
                      <a:pt x="105" y="37"/>
                    </a:lnTo>
                    <a:lnTo>
                      <a:pt x="105" y="22"/>
                    </a:lnTo>
                    <a:lnTo>
                      <a:pt x="105" y="30"/>
                    </a:lnTo>
                    <a:lnTo>
                      <a:pt x="113" y="30"/>
                    </a:lnTo>
                    <a:lnTo>
                      <a:pt x="120" y="30"/>
                    </a:lnTo>
                    <a:lnTo>
                      <a:pt x="128" y="37"/>
                    </a:lnTo>
                    <a:lnTo>
                      <a:pt x="128" y="45"/>
                    </a:lnTo>
                    <a:lnTo>
                      <a:pt x="128" y="22"/>
                    </a:lnTo>
                    <a:lnTo>
                      <a:pt x="128" y="30"/>
                    </a:lnTo>
                    <a:lnTo>
                      <a:pt x="135" y="22"/>
                    </a:lnTo>
                    <a:lnTo>
                      <a:pt x="135" y="37"/>
                    </a:lnTo>
                    <a:lnTo>
                      <a:pt x="135" y="30"/>
                    </a:lnTo>
                    <a:lnTo>
                      <a:pt x="143" y="30"/>
                    </a:lnTo>
                    <a:lnTo>
                      <a:pt x="150" y="22"/>
                    </a:lnTo>
                    <a:lnTo>
                      <a:pt x="150" y="22"/>
                    </a:lnTo>
                    <a:lnTo>
                      <a:pt x="150" y="30"/>
                    </a:lnTo>
                    <a:lnTo>
                      <a:pt x="158" y="30"/>
                    </a:lnTo>
                    <a:lnTo>
                      <a:pt x="165" y="30"/>
                    </a:lnTo>
                    <a:lnTo>
                      <a:pt x="180" y="30"/>
                    </a:lnTo>
                    <a:lnTo>
                      <a:pt x="180" y="37"/>
                    </a:lnTo>
                    <a:lnTo>
                      <a:pt x="180" y="22"/>
                    </a:lnTo>
                    <a:lnTo>
                      <a:pt x="180" y="30"/>
                    </a:lnTo>
                    <a:lnTo>
                      <a:pt x="188" y="37"/>
                    </a:lnTo>
                    <a:lnTo>
                      <a:pt x="188" y="22"/>
                    </a:lnTo>
                    <a:lnTo>
                      <a:pt x="188" y="30"/>
                    </a:lnTo>
                    <a:lnTo>
                      <a:pt x="195" y="22"/>
                    </a:lnTo>
                    <a:lnTo>
                      <a:pt x="195" y="37"/>
                    </a:lnTo>
                    <a:lnTo>
                      <a:pt x="195" y="22"/>
                    </a:lnTo>
                    <a:lnTo>
                      <a:pt x="195" y="30"/>
                    </a:lnTo>
                    <a:lnTo>
                      <a:pt x="203" y="22"/>
                    </a:lnTo>
                    <a:lnTo>
                      <a:pt x="203" y="37"/>
                    </a:lnTo>
                    <a:lnTo>
                      <a:pt x="203" y="15"/>
                    </a:lnTo>
                    <a:lnTo>
                      <a:pt x="203" y="30"/>
                    </a:lnTo>
                    <a:lnTo>
                      <a:pt x="210" y="37"/>
                    </a:lnTo>
                    <a:lnTo>
                      <a:pt x="210" y="22"/>
                    </a:lnTo>
                    <a:lnTo>
                      <a:pt x="210" y="30"/>
                    </a:lnTo>
                    <a:lnTo>
                      <a:pt x="218" y="30"/>
                    </a:lnTo>
                    <a:lnTo>
                      <a:pt x="225" y="30"/>
                    </a:lnTo>
                    <a:lnTo>
                      <a:pt x="233" y="30"/>
                    </a:lnTo>
                    <a:lnTo>
                      <a:pt x="240" y="37"/>
                    </a:lnTo>
                    <a:lnTo>
                      <a:pt x="240" y="30"/>
                    </a:lnTo>
                    <a:lnTo>
                      <a:pt x="240" y="30"/>
                    </a:lnTo>
                    <a:lnTo>
                      <a:pt x="248" y="30"/>
                    </a:lnTo>
                    <a:lnTo>
                      <a:pt x="263" y="30"/>
                    </a:lnTo>
                    <a:lnTo>
                      <a:pt x="263" y="22"/>
                    </a:lnTo>
                    <a:lnTo>
                      <a:pt x="263" y="30"/>
                    </a:lnTo>
                    <a:lnTo>
                      <a:pt x="270" y="22"/>
                    </a:lnTo>
                    <a:lnTo>
                      <a:pt x="270" y="37"/>
                    </a:lnTo>
                    <a:lnTo>
                      <a:pt x="270" y="22"/>
                    </a:lnTo>
                    <a:lnTo>
                      <a:pt x="270" y="30"/>
                    </a:lnTo>
                    <a:lnTo>
                      <a:pt x="278" y="30"/>
                    </a:lnTo>
                    <a:lnTo>
                      <a:pt x="285" y="30"/>
                    </a:lnTo>
                    <a:lnTo>
                      <a:pt x="293" y="37"/>
                    </a:lnTo>
                    <a:lnTo>
                      <a:pt x="293" y="52"/>
                    </a:lnTo>
                    <a:lnTo>
                      <a:pt x="293" y="30"/>
                    </a:lnTo>
                    <a:lnTo>
                      <a:pt x="293" y="37"/>
                    </a:lnTo>
                    <a:lnTo>
                      <a:pt x="300" y="22"/>
                    </a:lnTo>
                    <a:lnTo>
                      <a:pt x="300" y="37"/>
                    </a:lnTo>
                    <a:lnTo>
                      <a:pt x="300" y="15"/>
                    </a:lnTo>
                    <a:lnTo>
                      <a:pt x="300" y="30"/>
                    </a:lnTo>
                    <a:lnTo>
                      <a:pt x="308" y="37"/>
                    </a:lnTo>
                    <a:lnTo>
                      <a:pt x="308" y="15"/>
                    </a:lnTo>
                    <a:lnTo>
                      <a:pt x="308" y="30"/>
                    </a:lnTo>
                    <a:lnTo>
                      <a:pt x="315" y="22"/>
                    </a:lnTo>
                    <a:lnTo>
                      <a:pt x="315" y="22"/>
                    </a:lnTo>
                    <a:lnTo>
                      <a:pt x="315" y="30"/>
                    </a:lnTo>
                    <a:lnTo>
                      <a:pt x="323" y="30"/>
                    </a:lnTo>
                    <a:lnTo>
                      <a:pt x="330" y="30"/>
                    </a:lnTo>
                    <a:lnTo>
                      <a:pt x="338" y="37"/>
                    </a:lnTo>
                    <a:lnTo>
                      <a:pt x="338" y="30"/>
                    </a:lnTo>
                    <a:lnTo>
                      <a:pt x="338" y="30"/>
                    </a:lnTo>
                    <a:lnTo>
                      <a:pt x="345" y="22"/>
                    </a:lnTo>
                    <a:lnTo>
                      <a:pt x="345" y="37"/>
                    </a:lnTo>
                    <a:lnTo>
                      <a:pt x="345" y="22"/>
                    </a:lnTo>
                    <a:lnTo>
                      <a:pt x="345" y="30"/>
                    </a:lnTo>
                    <a:lnTo>
                      <a:pt x="353" y="37"/>
                    </a:lnTo>
                    <a:lnTo>
                      <a:pt x="353" y="52"/>
                    </a:lnTo>
                    <a:lnTo>
                      <a:pt x="353" y="0"/>
                    </a:lnTo>
                    <a:lnTo>
                      <a:pt x="353" y="30"/>
                    </a:lnTo>
                    <a:lnTo>
                      <a:pt x="360" y="22"/>
                    </a:lnTo>
                    <a:lnTo>
                      <a:pt x="360" y="37"/>
                    </a:lnTo>
                    <a:lnTo>
                      <a:pt x="36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2" name="Freeform 238"/>
              <p:cNvSpPr>
                <a:spLocks/>
              </p:cNvSpPr>
              <p:nvPr/>
            </p:nvSpPr>
            <p:spPr bwMode="auto">
              <a:xfrm>
                <a:off x="949" y="1794"/>
                <a:ext cx="212" cy="90"/>
              </a:xfrm>
              <a:custGeom>
                <a:avLst/>
                <a:gdLst>
                  <a:gd name="T0" fmla="*/ 8 w 315"/>
                  <a:gd name="T1" fmla="*/ 30 h 90"/>
                  <a:gd name="T2" fmla="*/ 15 w 315"/>
                  <a:gd name="T3" fmla="*/ 30 h 90"/>
                  <a:gd name="T4" fmla="*/ 23 w 315"/>
                  <a:gd name="T5" fmla="*/ 23 h 90"/>
                  <a:gd name="T6" fmla="*/ 23 w 315"/>
                  <a:gd name="T7" fmla="*/ 23 h 90"/>
                  <a:gd name="T8" fmla="*/ 30 w 315"/>
                  <a:gd name="T9" fmla="*/ 15 h 90"/>
                  <a:gd name="T10" fmla="*/ 38 w 315"/>
                  <a:gd name="T11" fmla="*/ 38 h 90"/>
                  <a:gd name="T12" fmla="*/ 45 w 315"/>
                  <a:gd name="T13" fmla="*/ 30 h 90"/>
                  <a:gd name="T14" fmla="*/ 45 w 315"/>
                  <a:gd name="T15" fmla="*/ 23 h 90"/>
                  <a:gd name="T16" fmla="*/ 60 w 315"/>
                  <a:gd name="T17" fmla="*/ 23 h 90"/>
                  <a:gd name="T18" fmla="*/ 75 w 315"/>
                  <a:gd name="T19" fmla="*/ 30 h 90"/>
                  <a:gd name="T20" fmla="*/ 83 w 315"/>
                  <a:gd name="T21" fmla="*/ 30 h 90"/>
                  <a:gd name="T22" fmla="*/ 98 w 315"/>
                  <a:gd name="T23" fmla="*/ 23 h 90"/>
                  <a:gd name="T24" fmla="*/ 98 w 315"/>
                  <a:gd name="T25" fmla="*/ 30 h 90"/>
                  <a:gd name="T26" fmla="*/ 105 w 315"/>
                  <a:gd name="T27" fmla="*/ 0 h 90"/>
                  <a:gd name="T28" fmla="*/ 113 w 315"/>
                  <a:gd name="T29" fmla="*/ 30 h 90"/>
                  <a:gd name="T30" fmla="*/ 120 w 315"/>
                  <a:gd name="T31" fmla="*/ 30 h 90"/>
                  <a:gd name="T32" fmla="*/ 120 w 315"/>
                  <a:gd name="T33" fmla="*/ 23 h 90"/>
                  <a:gd name="T34" fmla="*/ 128 w 315"/>
                  <a:gd name="T35" fmla="*/ 15 h 90"/>
                  <a:gd name="T36" fmla="*/ 135 w 315"/>
                  <a:gd name="T37" fmla="*/ 30 h 90"/>
                  <a:gd name="T38" fmla="*/ 143 w 315"/>
                  <a:gd name="T39" fmla="*/ 30 h 90"/>
                  <a:gd name="T40" fmla="*/ 143 w 315"/>
                  <a:gd name="T41" fmla="*/ 23 h 90"/>
                  <a:gd name="T42" fmla="*/ 150 w 315"/>
                  <a:gd name="T43" fmla="*/ 15 h 90"/>
                  <a:gd name="T44" fmla="*/ 158 w 315"/>
                  <a:gd name="T45" fmla="*/ 30 h 90"/>
                  <a:gd name="T46" fmla="*/ 165 w 315"/>
                  <a:gd name="T47" fmla="*/ 15 h 90"/>
                  <a:gd name="T48" fmla="*/ 165 w 315"/>
                  <a:gd name="T49" fmla="*/ 23 h 90"/>
                  <a:gd name="T50" fmla="*/ 180 w 315"/>
                  <a:gd name="T51" fmla="*/ 38 h 90"/>
                  <a:gd name="T52" fmla="*/ 195 w 315"/>
                  <a:gd name="T53" fmla="*/ 23 h 90"/>
                  <a:gd name="T54" fmla="*/ 203 w 315"/>
                  <a:gd name="T55" fmla="*/ 23 h 90"/>
                  <a:gd name="T56" fmla="*/ 210 w 315"/>
                  <a:gd name="T57" fmla="*/ 23 h 90"/>
                  <a:gd name="T58" fmla="*/ 225 w 315"/>
                  <a:gd name="T59" fmla="*/ 15 h 90"/>
                  <a:gd name="T60" fmla="*/ 233 w 315"/>
                  <a:gd name="T61" fmla="*/ 23 h 90"/>
                  <a:gd name="T62" fmla="*/ 248 w 315"/>
                  <a:gd name="T63" fmla="*/ 8 h 90"/>
                  <a:gd name="T64" fmla="*/ 263 w 315"/>
                  <a:gd name="T65" fmla="*/ 15 h 90"/>
                  <a:gd name="T66" fmla="*/ 270 w 315"/>
                  <a:gd name="T67" fmla="*/ 15 h 90"/>
                  <a:gd name="T68" fmla="*/ 270 w 315"/>
                  <a:gd name="T69" fmla="*/ 23 h 90"/>
                  <a:gd name="T70" fmla="*/ 278 w 315"/>
                  <a:gd name="T71" fmla="*/ 15 h 90"/>
                  <a:gd name="T72" fmla="*/ 285 w 315"/>
                  <a:gd name="T73" fmla="*/ 38 h 90"/>
                  <a:gd name="T74" fmla="*/ 293 w 315"/>
                  <a:gd name="T75" fmla="*/ 23 h 90"/>
                  <a:gd name="T76" fmla="*/ 293 w 315"/>
                  <a:gd name="T77" fmla="*/ 23 h 90"/>
                  <a:gd name="T78" fmla="*/ 300 w 315"/>
                  <a:gd name="T79" fmla="*/ 8 h 90"/>
                  <a:gd name="T80" fmla="*/ 308 w 315"/>
                  <a:gd name="T81" fmla="*/ 30 h 90"/>
                  <a:gd name="T82" fmla="*/ 315 w 315"/>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90">
                    <a:moveTo>
                      <a:pt x="0" y="8"/>
                    </a:moveTo>
                    <a:lnTo>
                      <a:pt x="0" y="23"/>
                    </a:lnTo>
                    <a:lnTo>
                      <a:pt x="8" y="30"/>
                    </a:lnTo>
                    <a:lnTo>
                      <a:pt x="8" y="15"/>
                    </a:lnTo>
                    <a:lnTo>
                      <a:pt x="8" y="23"/>
                    </a:lnTo>
                    <a:lnTo>
                      <a:pt x="15" y="30"/>
                    </a:lnTo>
                    <a:lnTo>
                      <a:pt x="15" y="30"/>
                    </a:lnTo>
                    <a:lnTo>
                      <a:pt x="15" y="15"/>
                    </a:lnTo>
                    <a:lnTo>
                      <a:pt x="23" y="23"/>
                    </a:lnTo>
                    <a:lnTo>
                      <a:pt x="23" y="38"/>
                    </a:lnTo>
                    <a:lnTo>
                      <a:pt x="23" y="8"/>
                    </a:lnTo>
                    <a:lnTo>
                      <a:pt x="23" y="23"/>
                    </a:lnTo>
                    <a:lnTo>
                      <a:pt x="30" y="30"/>
                    </a:lnTo>
                    <a:lnTo>
                      <a:pt x="30" y="30"/>
                    </a:lnTo>
                    <a:lnTo>
                      <a:pt x="30" y="15"/>
                    </a:lnTo>
                    <a:lnTo>
                      <a:pt x="30" y="23"/>
                    </a:lnTo>
                    <a:lnTo>
                      <a:pt x="38" y="15"/>
                    </a:lnTo>
                    <a:lnTo>
                      <a:pt x="38" y="38"/>
                    </a:lnTo>
                    <a:lnTo>
                      <a:pt x="38" y="8"/>
                    </a:lnTo>
                    <a:lnTo>
                      <a:pt x="38" y="23"/>
                    </a:lnTo>
                    <a:lnTo>
                      <a:pt x="45" y="30"/>
                    </a:lnTo>
                    <a:lnTo>
                      <a:pt x="45" y="30"/>
                    </a:lnTo>
                    <a:lnTo>
                      <a:pt x="45" y="8"/>
                    </a:lnTo>
                    <a:lnTo>
                      <a:pt x="45" y="23"/>
                    </a:lnTo>
                    <a:lnTo>
                      <a:pt x="60" y="23"/>
                    </a:lnTo>
                    <a:lnTo>
                      <a:pt x="60" y="15"/>
                    </a:lnTo>
                    <a:lnTo>
                      <a:pt x="60" y="23"/>
                    </a:lnTo>
                    <a:lnTo>
                      <a:pt x="68" y="23"/>
                    </a:lnTo>
                    <a:lnTo>
                      <a:pt x="75" y="30"/>
                    </a:lnTo>
                    <a:lnTo>
                      <a:pt x="75" y="30"/>
                    </a:lnTo>
                    <a:lnTo>
                      <a:pt x="75" y="23"/>
                    </a:lnTo>
                    <a:lnTo>
                      <a:pt x="83" y="15"/>
                    </a:lnTo>
                    <a:lnTo>
                      <a:pt x="83" y="30"/>
                    </a:lnTo>
                    <a:lnTo>
                      <a:pt x="83" y="15"/>
                    </a:lnTo>
                    <a:lnTo>
                      <a:pt x="83" y="23"/>
                    </a:lnTo>
                    <a:lnTo>
                      <a:pt x="98" y="23"/>
                    </a:lnTo>
                    <a:lnTo>
                      <a:pt x="98" y="38"/>
                    </a:lnTo>
                    <a:lnTo>
                      <a:pt x="98" y="8"/>
                    </a:lnTo>
                    <a:lnTo>
                      <a:pt x="98" y="30"/>
                    </a:lnTo>
                    <a:lnTo>
                      <a:pt x="105" y="23"/>
                    </a:lnTo>
                    <a:lnTo>
                      <a:pt x="105" y="90"/>
                    </a:lnTo>
                    <a:lnTo>
                      <a:pt x="105" y="0"/>
                    </a:lnTo>
                    <a:lnTo>
                      <a:pt x="105" y="23"/>
                    </a:lnTo>
                    <a:lnTo>
                      <a:pt x="113" y="30"/>
                    </a:lnTo>
                    <a:lnTo>
                      <a:pt x="113" y="30"/>
                    </a:lnTo>
                    <a:lnTo>
                      <a:pt x="113" y="15"/>
                    </a:lnTo>
                    <a:lnTo>
                      <a:pt x="113" y="23"/>
                    </a:lnTo>
                    <a:lnTo>
                      <a:pt x="120" y="30"/>
                    </a:lnTo>
                    <a:lnTo>
                      <a:pt x="120" y="38"/>
                    </a:lnTo>
                    <a:lnTo>
                      <a:pt x="120" y="0"/>
                    </a:lnTo>
                    <a:lnTo>
                      <a:pt x="120" y="23"/>
                    </a:lnTo>
                    <a:lnTo>
                      <a:pt x="128" y="15"/>
                    </a:lnTo>
                    <a:lnTo>
                      <a:pt x="128" y="30"/>
                    </a:lnTo>
                    <a:lnTo>
                      <a:pt x="128" y="15"/>
                    </a:lnTo>
                    <a:lnTo>
                      <a:pt x="128" y="23"/>
                    </a:lnTo>
                    <a:lnTo>
                      <a:pt x="135" y="30"/>
                    </a:lnTo>
                    <a:lnTo>
                      <a:pt x="135" y="30"/>
                    </a:lnTo>
                    <a:lnTo>
                      <a:pt x="135" y="15"/>
                    </a:lnTo>
                    <a:lnTo>
                      <a:pt x="135" y="23"/>
                    </a:lnTo>
                    <a:lnTo>
                      <a:pt x="143" y="30"/>
                    </a:lnTo>
                    <a:lnTo>
                      <a:pt x="143" y="30"/>
                    </a:lnTo>
                    <a:lnTo>
                      <a:pt x="143" y="15"/>
                    </a:lnTo>
                    <a:lnTo>
                      <a:pt x="143" y="23"/>
                    </a:lnTo>
                    <a:lnTo>
                      <a:pt x="150" y="15"/>
                    </a:lnTo>
                    <a:lnTo>
                      <a:pt x="150" y="30"/>
                    </a:lnTo>
                    <a:lnTo>
                      <a:pt x="150" y="15"/>
                    </a:lnTo>
                    <a:lnTo>
                      <a:pt x="150" y="23"/>
                    </a:lnTo>
                    <a:lnTo>
                      <a:pt x="158" y="15"/>
                    </a:lnTo>
                    <a:lnTo>
                      <a:pt x="158" y="30"/>
                    </a:lnTo>
                    <a:lnTo>
                      <a:pt x="158" y="15"/>
                    </a:lnTo>
                    <a:lnTo>
                      <a:pt x="158" y="23"/>
                    </a:lnTo>
                    <a:lnTo>
                      <a:pt x="165" y="15"/>
                    </a:lnTo>
                    <a:lnTo>
                      <a:pt x="165" y="30"/>
                    </a:lnTo>
                    <a:lnTo>
                      <a:pt x="165" y="15"/>
                    </a:lnTo>
                    <a:lnTo>
                      <a:pt x="165" y="23"/>
                    </a:lnTo>
                    <a:lnTo>
                      <a:pt x="173" y="23"/>
                    </a:lnTo>
                    <a:lnTo>
                      <a:pt x="180" y="30"/>
                    </a:lnTo>
                    <a:lnTo>
                      <a:pt x="180" y="38"/>
                    </a:lnTo>
                    <a:lnTo>
                      <a:pt x="180" y="8"/>
                    </a:lnTo>
                    <a:lnTo>
                      <a:pt x="180" y="23"/>
                    </a:lnTo>
                    <a:lnTo>
                      <a:pt x="195" y="23"/>
                    </a:lnTo>
                    <a:lnTo>
                      <a:pt x="188" y="23"/>
                    </a:lnTo>
                    <a:lnTo>
                      <a:pt x="195" y="23"/>
                    </a:lnTo>
                    <a:lnTo>
                      <a:pt x="203" y="23"/>
                    </a:lnTo>
                    <a:lnTo>
                      <a:pt x="210" y="15"/>
                    </a:lnTo>
                    <a:lnTo>
                      <a:pt x="210" y="30"/>
                    </a:lnTo>
                    <a:lnTo>
                      <a:pt x="210" y="23"/>
                    </a:lnTo>
                    <a:lnTo>
                      <a:pt x="225" y="23"/>
                    </a:lnTo>
                    <a:lnTo>
                      <a:pt x="225" y="30"/>
                    </a:lnTo>
                    <a:lnTo>
                      <a:pt x="225" y="15"/>
                    </a:lnTo>
                    <a:lnTo>
                      <a:pt x="225" y="23"/>
                    </a:lnTo>
                    <a:lnTo>
                      <a:pt x="240" y="23"/>
                    </a:lnTo>
                    <a:lnTo>
                      <a:pt x="233" y="23"/>
                    </a:lnTo>
                    <a:lnTo>
                      <a:pt x="240" y="23"/>
                    </a:lnTo>
                    <a:lnTo>
                      <a:pt x="248" y="15"/>
                    </a:lnTo>
                    <a:lnTo>
                      <a:pt x="248" y="8"/>
                    </a:lnTo>
                    <a:lnTo>
                      <a:pt x="248" y="23"/>
                    </a:lnTo>
                    <a:lnTo>
                      <a:pt x="255" y="23"/>
                    </a:lnTo>
                    <a:lnTo>
                      <a:pt x="263" y="15"/>
                    </a:lnTo>
                    <a:lnTo>
                      <a:pt x="263" y="30"/>
                    </a:lnTo>
                    <a:lnTo>
                      <a:pt x="263" y="23"/>
                    </a:lnTo>
                    <a:lnTo>
                      <a:pt x="270" y="15"/>
                    </a:lnTo>
                    <a:lnTo>
                      <a:pt x="270" y="38"/>
                    </a:lnTo>
                    <a:lnTo>
                      <a:pt x="270" y="8"/>
                    </a:lnTo>
                    <a:lnTo>
                      <a:pt x="270" y="23"/>
                    </a:lnTo>
                    <a:lnTo>
                      <a:pt x="278" y="15"/>
                    </a:lnTo>
                    <a:lnTo>
                      <a:pt x="278" y="30"/>
                    </a:lnTo>
                    <a:lnTo>
                      <a:pt x="278" y="15"/>
                    </a:lnTo>
                    <a:lnTo>
                      <a:pt x="278" y="23"/>
                    </a:lnTo>
                    <a:lnTo>
                      <a:pt x="285" y="15"/>
                    </a:lnTo>
                    <a:lnTo>
                      <a:pt x="285" y="38"/>
                    </a:lnTo>
                    <a:lnTo>
                      <a:pt x="285" y="8"/>
                    </a:lnTo>
                    <a:lnTo>
                      <a:pt x="285" y="15"/>
                    </a:lnTo>
                    <a:lnTo>
                      <a:pt x="293" y="23"/>
                    </a:lnTo>
                    <a:lnTo>
                      <a:pt x="293" y="30"/>
                    </a:lnTo>
                    <a:lnTo>
                      <a:pt x="293" y="15"/>
                    </a:lnTo>
                    <a:lnTo>
                      <a:pt x="293" y="23"/>
                    </a:lnTo>
                    <a:lnTo>
                      <a:pt x="300" y="15"/>
                    </a:lnTo>
                    <a:lnTo>
                      <a:pt x="300" y="30"/>
                    </a:lnTo>
                    <a:lnTo>
                      <a:pt x="300" y="8"/>
                    </a:lnTo>
                    <a:lnTo>
                      <a:pt x="300" y="23"/>
                    </a:lnTo>
                    <a:lnTo>
                      <a:pt x="308" y="15"/>
                    </a:lnTo>
                    <a:lnTo>
                      <a:pt x="308" y="30"/>
                    </a:lnTo>
                    <a:lnTo>
                      <a:pt x="308" y="23"/>
                    </a:lnTo>
                    <a:lnTo>
                      <a:pt x="315" y="30"/>
                    </a:lnTo>
                    <a:lnTo>
                      <a:pt x="315" y="30"/>
                    </a:lnTo>
                    <a:lnTo>
                      <a:pt x="315" y="15"/>
                    </a:lnTo>
                    <a:lnTo>
                      <a:pt x="31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3" name="Freeform 239"/>
              <p:cNvSpPr>
                <a:spLocks/>
              </p:cNvSpPr>
              <p:nvPr/>
            </p:nvSpPr>
            <p:spPr bwMode="auto">
              <a:xfrm>
                <a:off x="1161" y="1787"/>
                <a:ext cx="176" cy="82"/>
              </a:xfrm>
              <a:custGeom>
                <a:avLst/>
                <a:gdLst>
                  <a:gd name="T0" fmla="*/ 8 w 263"/>
                  <a:gd name="T1" fmla="*/ 22 h 82"/>
                  <a:gd name="T2" fmla="*/ 15 w 263"/>
                  <a:gd name="T3" fmla="*/ 37 h 82"/>
                  <a:gd name="T4" fmla="*/ 23 w 263"/>
                  <a:gd name="T5" fmla="*/ 37 h 82"/>
                  <a:gd name="T6" fmla="*/ 30 w 263"/>
                  <a:gd name="T7" fmla="*/ 22 h 82"/>
                  <a:gd name="T8" fmla="*/ 30 w 263"/>
                  <a:gd name="T9" fmla="*/ 30 h 82"/>
                  <a:gd name="T10" fmla="*/ 38 w 263"/>
                  <a:gd name="T11" fmla="*/ 7 h 82"/>
                  <a:gd name="T12" fmla="*/ 45 w 263"/>
                  <a:gd name="T13" fmla="*/ 52 h 82"/>
                  <a:gd name="T14" fmla="*/ 53 w 263"/>
                  <a:gd name="T15" fmla="*/ 15 h 82"/>
                  <a:gd name="T16" fmla="*/ 53 w 263"/>
                  <a:gd name="T17" fmla="*/ 30 h 82"/>
                  <a:gd name="T18" fmla="*/ 60 w 263"/>
                  <a:gd name="T19" fmla="*/ 7 h 82"/>
                  <a:gd name="T20" fmla="*/ 68 w 263"/>
                  <a:gd name="T21" fmla="*/ 45 h 82"/>
                  <a:gd name="T22" fmla="*/ 75 w 263"/>
                  <a:gd name="T23" fmla="*/ 37 h 82"/>
                  <a:gd name="T24" fmla="*/ 75 w 263"/>
                  <a:gd name="T25" fmla="*/ 30 h 82"/>
                  <a:gd name="T26" fmla="*/ 83 w 263"/>
                  <a:gd name="T27" fmla="*/ 15 h 82"/>
                  <a:gd name="T28" fmla="*/ 90 w 263"/>
                  <a:gd name="T29" fmla="*/ 37 h 82"/>
                  <a:gd name="T30" fmla="*/ 98 w 263"/>
                  <a:gd name="T31" fmla="*/ 37 h 82"/>
                  <a:gd name="T32" fmla="*/ 98 w 263"/>
                  <a:gd name="T33" fmla="*/ 37 h 82"/>
                  <a:gd name="T34" fmla="*/ 105 w 263"/>
                  <a:gd name="T35" fmla="*/ 22 h 82"/>
                  <a:gd name="T36" fmla="*/ 113 w 263"/>
                  <a:gd name="T37" fmla="*/ 37 h 82"/>
                  <a:gd name="T38" fmla="*/ 120 w 263"/>
                  <a:gd name="T39" fmla="*/ 37 h 82"/>
                  <a:gd name="T40" fmla="*/ 120 w 263"/>
                  <a:gd name="T41" fmla="*/ 30 h 82"/>
                  <a:gd name="T42" fmla="*/ 128 w 263"/>
                  <a:gd name="T43" fmla="*/ 7 h 82"/>
                  <a:gd name="T44" fmla="*/ 135 w 263"/>
                  <a:gd name="T45" fmla="*/ 82 h 82"/>
                  <a:gd name="T46" fmla="*/ 143 w 263"/>
                  <a:gd name="T47" fmla="*/ 30 h 82"/>
                  <a:gd name="T48" fmla="*/ 143 w 263"/>
                  <a:gd name="T49" fmla="*/ 30 h 82"/>
                  <a:gd name="T50" fmla="*/ 150 w 263"/>
                  <a:gd name="T51" fmla="*/ 15 h 82"/>
                  <a:gd name="T52" fmla="*/ 158 w 263"/>
                  <a:gd name="T53" fmla="*/ 45 h 82"/>
                  <a:gd name="T54" fmla="*/ 165 w 263"/>
                  <a:gd name="T55" fmla="*/ 30 h 82"/>
                  <a:gd name="T56" fmla="*/ 165 w 263"/>
                  <a:gd name="T57" fmla="*/ 30 h 82"/>
                  <a:gd name="T58" fmla="*/ 173 w 263"/>
                  <a:gd name="T59" fmla="*/ 30 h 82"/>
                  <a:gd name="T60" fmla="*/ 180 w 263"/>
                  <a:gd name="T61" fmla="*/ 22 h 82"/>
                  <a:gd name="T62" fmla="*/ 188 w 263"/>
                  <a:gd name="T63" fmla="*/ 37 h 82"/>
                  <a:gd name="T64" fmla="*/ 195 w 263"/>
                  <a:gd name="T65" fmla="*/ 22 h 82"/>
                  <a:gd name="T66" fmla="*/ 203 w 263"/>
                  <a:gd name="T67" fmla="*/ 37 h 82"/>
                  <a:gd name="T68" fmla="*/ 210 w 263"/>
                  <a:gd name="T69" fmla="*/ 22 h 82"/>
                  <a:gd name="T70" fmla="*/ 210 w 263"/>
                  <a:gd name="T71" fmla="*/ 22 h 82"/>
                  <a:gd name="T72" fmla="*/ 218 w 263"/>
                  <a:gd name="T73" fmla="*/ 22 h 82"/>
                  <a:gd name="T74" fmla="*/ 225 w 263"/>
                  <a:gd name="T75" fmla="*/ 37 h 82"/>
                  <a:gd name="T76" fmla="*/ 240 w 263"/>
                  <a:gd name="T77" fmla="*/ 37 h 82"/>
                  <a:gd name="T78" fmla="*/ 248 w 263"/>
                  <a:gd name="T79" fmla="*/ 45 h 82"/>
                  <a:gd name="T80" fmla="*/ 255 w 263"/>
                  <a:gd name="T81" fmla="*/ 37 h 82"/>
                  <a:gd name="T82" fmla="*/ 263 w 263"/>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82">
                    <a:moveTo>
                      <a:pt x="0" y="30"/>
                    </a:moveTo>
                    <a:lnTo>
                      <a:pt x="8" y="37"/>
                    </a:lnTo>
                    <a:lnTo>
                      <a:pt x="8" y="22"/>
                    </a:lnTo>
                    <a:lnTo>
                      <a:pt x="8" y="30"/>
                    </a:lnTo>
                    <a:lnTo>
                      <a:pt x="15" y="22"/>
                    </a:lnTo>
                    <a:lnTo>
                      <a:pt x="15" y="37"/>
                    </a:lnTo>
                    <a:lnTo>
                      <a:pt x="15" y="30"/>
                    </a:lnTo>
                    <a:lnTo>
                      <a:pt x="23" y="37"/>
                    </a:lnTo>
                    <a:lnTo>
                      <a:pt x="23" y="37"/>
                    </a:lnTo>
                    <a:lnTo>
                      <a:pt x="23" y="22"/>
                    </a:lnTo>
                    <a:lnTo>
                      <a:pt x="23" y="30"/>
                    </a:lnTo>
                    <a:lnTo>
                      <a:pt x="30" y="22"/>
                    </a:lnTo>
                    <a:lnTo>
                      <a:pt x="30" y="52"/>
                    </a:lnTo>
                    <a:lnTo>
                      <a:pt x="30" y="7"/>
                    </a:lnTo>
                    <a:lnTo>
                      <a:pt x="30" y="30"/>
                    </a:lnTo>
                    <a:lnTo>
                      <a:pt x="38" y="22"/>
                    </a:lnTo>
                    <a:lnTo>
                      <a:pt x="38" y="45"/>
                    </a:lnTo>
                    <a:lnTo>
                      <a:pt x="38" y="7"/>
                    </a:lnTo>
                    <a:lnTo>
                      <a:pt x="38" y="30"/>
                    </a:lnTo>
                    <a:lnTo>
                      <a:pt x="45" y="37"/>
                    </a:lnTo>
                    <a:lnTo>
                      <a:pt x="45" y="52"/>
                    </a:lnTo>
                    <a:lnTo>
                      <a:pt x="45" y="7"/>
                    </a:lnTo>
                    <a:lnTo>
                      <a:pt x="45" y="22"/>
                    </a:lnTo>
                    <a:lnTo>
                      <a:pt x="53" y="15"/>
                    </a:lnTo>
                    <a:lnTo>
                      <a:pt x="53" y="45"/>
                    </a:lnTo>
                    <a:lnTo>
                      <a:pt x="53" y="15"/>
                    </a:lnTo>
                    <a:lnTo>
                      <a:pt x="53" y="30"/>
                    </a:lnTo>
                    <a:lnTo>
                      <a:pt x="60" y="37"/>
                    </a:lnTo>
                    <a:lnTo>
                      <a:pt x="60" y="45"/>
                    </a:lnTo>
                    <a:lnTo>
                      <a:pt x="60" y="7"/>
                    </a:lnTo>
                    <a:lnTo>
                      <a:pt x="60" y="22"/>
                    </a:lnTo>
                    <a:lnTo>
                      <a:pt x="68" y="15"/>
                    </a:lnTo>
                    <a:lnTo>
                      <a:pt x="68" y="45"/>
                    </a:lnTo>
                    <a:lnTo>
                      <a:pt x="68" y="7"/>
                    </a:lnTo>
                    <a:lnTo>
                      <a:pt x="68" y="30"/>
                    </a:lnTo>
                    <a:lnTo>
                      <a:pt x="75" y="37"/>
                    </a:lnTo>
                    <a:lnTo>
                      <a:pt x="75" y="37"/>
                    </a:lnTo>
                    <a:lnTo>
                      <a:pt x="75" y="15"/>
                    </a:lnTo>
                    <a:lnTo>
                      <a:pt x="75" y="30"/>
                    </a:lnTo>
                    <a:lnTo>
                      <a:pt x="83" y="37"/>
                    </a:lnTo>
                    <a:lnTo>
                      <a:pt x="83" y="45"/>
                    </a:lnTo>
                    <a:lnTo>
                      <a:pt x="83" y="15"/>
                    </a:lnTo>
                    <a:lnTo>
                      <a:pt x="83" y="30"/>
                    </a:lnTo>
                    <a:lnTo>
                      <a:pt x="90" y="22"/>
                    </a:lnTo>
                    <a:lnTo>
                      <a:pt x="90" y="37"/>
                    </a:lnTo>
                    <a:lnTo>
                      <a:pt x="90" y="22"/>
                    </a:lnTo>
                    <a:lnTo>
                      <a:pt x="90" y="30"/>
                    </a:lnTo>
                    <a:lnTo>
                      <a:pt x="98" y="37"/>
                    </a:lnTo>
                    <a:lnTo>
                      <a:pt x="98" y="37"/>
                    </a:lnTo>
                    <a:lnTo>
                      <a:pt x="98" y="22"/>
                    </a:lnTo>
                    <a:lnTo>
                      <a:pt x="98" y="37"/>
                    </a:lnTo>
                    <a:lnTo>
                      <a:pt x="105" y="30"/>
                    </a:lnTo>
                    <a:lnTo>
                      <a:pt x="105" y="37"/>
                    </a:lnTo>
                    <a:lnTo>
                      <a:pt x="105" y="22"/>
                    </a:lnTo>
                    <a:lnTo>
                      <a:pt x="105" y="30"/>
                    </a:lnTo>
                    <a:lnTo>
                      <a:pt x="113" y="37"/>
                    </a:lnTo>
                    <a:lnTo>
                      <a:pt x="113" y="37"/>
                    </a:lnTo>
                    <a:lnTo>
                      <a:pt x="113" y="22"/>
                    </a:lnTo>
                    <a:lnTo>
                      <a:pt x="113" y="30"/>
                    </a:lnTo>
                    <a:lnTo>
                      <a:pt x="120" y="37"/>
                    </a:lnTo>
                    <a:lnTo>
                      <a:pt x="120" y="52"/>
                    </a:lnTo>
                    <a:lnTo>
                      <a:pt x="120" y="15"/>
                    </a:lnTo>
                    <a:lnTo>
                      <a:pt x="120" y="30"/>
                    </a:lnTo>
                    <a:lnTo>
                      <a:pt x="128" y="37"/>
                    </a:lnTo>
                    <a:lnTo>
                      <a:pt x="128" y="67"/>
                    </a:lnTo>
                    <a:lnTo>
                      <a:pt x="128" y="7"/>
                    </a:lnTo>
                    <a:lnTo>
                      <a:pt x="128" y="30"/>
                    </a:lnTo>
                    <a:lnTo>
                      <a:pt x="135" y="37"/>
                    </a:lnTo>
                    <a:lnTo>
                      <a:pt x="135" y="82"/>
                    </a:lnTo>
                    <a:lnTo>
                      <a:pt x="135" y="22"/>
                    </a:lnTo>
                    <a:lnTo>
                      <a:pt x="135" y="37"/>
                    </a:lnTo>
                    <a:lnTo>
                      <a:pt x="143" y="30"/>
                    </a:lnTo>
                    <a:lnTo>
                      <a:pt x="143" y="52"/>
                    </a:lnTo>
                    <a:lnTo>
                      <a:pt x="143" y="15"/>
                    </a:lnTo>
                    <a:lnTo>
                      <a:pt x="143" y="30"/>
                    </a:lnTo>
                    <a:lnTo>
                      <a:pt x="150" y="22"/>
                    </a:lnTo>
                    <a:lnTo>
                      <a:pt x="150" y="45"/>
                    </a:lnTo>
                    <a:lnTo>
                      <a:pt x="150" y="15"/>
                    </a:lnTo>
                    <a:lnTo>
                      <a:pt x="150" y="30"/>
                    </a:lnTo>
                    <a:lnTo>
                      <a:pt x="158" y="22"/>
                    </a:lnTo>
                    <a:lnTo>
                      <a:pt x="158" y="45"/>
                    </a:lnTo>
                    <a:lnTo>
                      <a:pt x="158" y="0"/>
                    </a:lnTo>
                    <a:lnTo>
                      <a:pt x="158" y="37"/>
                    </a:lnTo>
                    <a:lnTo>
                      <a:pt x="165" y="30"/>
                    </a:lnTo>
                    <a:lnTo>
                      <a:pt x="165" y="37"/>
                    </a:lnTo>
                    <a:lnTo>
                      <a:pt x="165" y="22"/>
                    </a:lnTo>
                    <a:lnTo>
                      <a:pt x="165" y="30"/>
                    </a:lnTo>
                    <a:lnTo>
                      <a:pt x="173" y="22"/>
                    </a:lnTo>
                    <a:lnTo>
                      <a:pt x="173" y="37"/>
                    </a:lnTo>
                    <a:lnTo>
                      <a:pt x="173" y="30"/>
                    </a:lnTo>
                    <a:lnTo>
                      <a:pt x="180" y="22"/>
                    </a:lnTo>
                    <a:lnTo>
                      <a:pt x="180" y="37"/>
                    </a:lnTo>
                    <a:lnTo>
                      <a:pt x="180" y="22"/>
                    </a:lnTo>
                    <a:lnTo>
                      <a:pt x="180" y="30"/>
                    </a:lnTo>
                    <a:lnTo>
                      <a:pt x="188" y="22"/>
                    </a:lnTo>
                    <a:lnTo>
                      <a:pt x="188" y="37"/>
                    </a:lnTo>
                    <a:lnTo>
                      <a:pt x="188" y="15"/>
                    </a:lnTo>
                    <a:lnTo>
                      <a:pt x="188" y="30"/>
                    </a:lnTo>
                    <a:lnTo>
                      <a:pt x="195" y="22"/>
                    </a:lnTo>
                    <a:lnTo>
                      <a:pt x="195" y="22"/>
                    </a:lnTo>
                    <a:lnTo>
                      <a:pt x="195" y="30"/>
                    </a:lnTo>
                    <a:lnTo>
                      <a:pt x="203" y="37"/>
                    </a:lnTo>
                    <a:lnTo>
                      <a:pt x="203" y="30"/>
                    </a:lnTo>
                    <a:lnTo>
                      <a:pt x="203" y="30"/>
                    </a:lnTo>
                    <a:lnTo>
                      <a:pt x="210" y="22"/>
                    </a:lnTo>
                    <a:lnTo>
                      <a:pt x="210" y="37"/>
                    </a:lnTo>
                    <a:lnTo>
                      <a:pt x="210" y="22"/>
                    </a:lnTo>
                    <a:lnTo>
                      <a:pt x="210" y="22"/>
                    </a:lnTo>
                    <a:lnTo>
                      <a:pt x="218" y="30"/>
                    </a:lnTo>
                    <a:lnTo>
                      <a:pt x="218" y="37"/>
                    </a:lnTo>
                    <a:lnTo>
                      <a:pt x="218" y="22"/>
                    </a:lnTo>
                    <a:lnTo>
                      <a:pt x="218" y="30"/>
                    </a:lnTo>
                    <a:lnTo>
                      <a:pt x="225" y="22"/>
                    </a:lnTo>
                    <a:lnTo>
                      <a:pt x="225" y="37"/>
                    </a:lnTo>
                    <a:lnTo>
                      <a:pt x="225" y="30"/>
                    </a:lnTo>
                    <a:lnTo>
                      <a:pt x="240" y="30"/>
                    </a:lnTo>
                    <a:lnTo>
                      <a:pt x="240" y="37"/>
                    </a:lnTo>
                    <a:lnTo>
                      <a:pt x="240" y="30"/>
                    </a:lnTo>
                    <a:lnTo>
                      <a:pt x="248" y="22"/>
                    </a:lnTo>
                    <a:lnTo>
                      <a:pt x="248" y="45"/>
                    </a:lnTo>
                    <a:lnTo>
                      <a:pt x="248" y="30"/>
                    </a:lnTo>
                    <a:lnTo>
                      <a:pt x="255" y="37"/>
                    </a:lnTo>
                    <a:lnTo>
                      <a:pt x="255" y="37"/>
                    </a:lnTo>
                    <a:lnTo>
                      <a:pt x="255" y="22"/>
                    </a:lnTo>
                    <a:lnTo>
                      <a:pt x="255" y="30"/>
                    </a:lnTo>
                    <a:lnTo>
                      <a:pt x="263" y="37"/>
                    </a:lnTo>
                    <a:lnTo>
                      <a:pt x="263" y="22"/>
                    </a:lnTo>
                    <a:lnTo>
                      <a:pt x="26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4" name="Freeform 240"/>
              <p:cNvSpPr>
                <a:spLocks/>
              </p:cNvSpPr>
              <p:nvPr/>
            </p:nvSpPr>
            <p:spPr bwMode="auto">
              <a:xfrm>
                <a:off x="1337" y="1772"/>
                <a:ext cx="262" cy="90"/>
              </a:xfrm>
              <a:custGeom>
                <a:avLst/>
                <a:gdLst>
                  <a:gd name="T0" fmla="*/ 7 w 390"/>
                  <a:gd name="T1" fmla="*/ 45 h 90"/>
                  <a:gd name="T2" fmla="*/ 30 w 390"/>
                  <a:gd name="T3" fmla="*/ 37 h 90"/>
                  <a:gd name="T4" fmla="*/ 37 w 390"/>
                  <a:gd name="T5" fmla="*/ 37 h 90"/>
                  <a:gd name="T6" fmla="*/ 37 w 390"/>
                  <a:gd name="T7" fmla="*/ 45 h 90"/>
                  <a:gd name="T8" fmla="*/ 45 w 390"/>
                  <a:gd name="T9" fmla="*/ 45 h 90"/>
                  <a:gd name="T10" fmla="*/ 60 w 390"/>
                  <a:gd name="T11" fmla="*/ 45 h 90"/>
                  <a:gd name="T12" fmla="*/ 75 w 390"/>
                  <a:gd name="T13" fmla="*/ 60 h 90"/>
                  <a:gd name="T14" fmla="*/ 82 w 390"/>
                  <a:gd name="T15" fmla="*/ 37 h 90"/>
                  <a:gd name="T16" fmla="*/ 90 w 390"/>
                  <a:gd name="T17" fmla="*/ 37 h 90"/>
                  <a:gd name="T18" fmla="*/ 97 w 390"/>
                  <a:gd name="T19" fmla="*/ 45 h 90"/>
                  <a:gd name="T20" fmla="*/ 127 w 390"/>
                  <a:gd name="T21" fmla="*/ 45 h 90"/>
                  <a:gd name="T22" fmla="*/ 135 w 390"/>
                  <a:gd name="T23" fmla="*/ 45 h 90"/>
                  <a:gd name="T24" fmla="*/ 157 w 390"/>
                  <a:gd name="T25" fmla="*/ 45 h 90"/>
                  <a:gd name="T26" fmla="*/ 172 w 390"/>
                  <a:gd name="T27" fmla="*/ 45 h 90"/>
                  <a:gd name="T28" fmla="*/ 202 w 390"/>
                  <a:gd name="T29" fmla="*/ 45 h 90"/>
                  <a:gd name="T30" fmla="*/ 210 w 390"/>
                  <a:gd name="T31" fmla="*/ 45 h 90"/>
                  <a:gd name="T32" fmla="*/ 232 w 390"/>
                  <a:gd name="T33" fmla="*/ 52 h 90"/>
                  <a:gd name="T34" fmla="*/ 232 w 390"/>
                  <a:gd name="T35" fmla="*/ 45 h 90"/>
                  <a:gd name="T36" fmla="*/ 240 w 390"/>
                  <a:gd name="T37" fmla="*/ 0 h 90"/>
                  <a:gd name="T38" fmla="*/ 247 w 390"/>
                  <a:gd name="T39" fmla="*/ 60 h 90"/>
                  <a:gd name="T40" fmla="*/ 255 w 390"/>
                  <a:gd name="T41" fmla="*/ 37 h 90"/>
                  <a:gd name="T42" fmla="*/ 262 w 390"/>
                  <a:gd name="T43" fmla="*/ 45 h 90"/>
                  <a:gd name="T44" fmla="*/ 262 w 390"/>
                  <a:gd name="T45" fmla="*/ 45 h 90"/>
                  <a:gd name="T46" fmla="*/ 270 w 390"/>
                  <a:gd name="T47" fmla="*/ 30 h 90"/>
                  <a:gd name="T48" fmla="*/ 277 w 390"/>
                  <a:gd name="T49" fmla="*/ 52 h 90"/>
                  <a:gd name="T50" fmla="*/ 285 w 390"/>
                  <a:gd name="T51" fmla="*/ 37 h 90"/>
                  <a:gd name="T52" fmla="*/ 285 w 390"/>
                  <a:gd name="T53" fmla="*/ 45 h 90"/>
                  <a:gd name="T54" fmla="*/ 292 w 390"/>
                  <a:gd name="T55" fmla="*/ 45 h 90"/>
                  <a:gd name="T56" fmla="*/ 300 w 390"/>
                  <a:gd name="T57" fmla="*/ 45 h 90"/>
                  <a:gd name="T58" fmla="*/ 307 w 390"/>
                  <a:gd name="T59" fmla="*/ 45 h 90"/>
                  <a:gd name="T60" fmla="*/ 315 w 390"/>
                  <a:gd name="T61" fmla="*/ 37 h 90"/>
                  <a:gd name="T62" fmla="*/ 330 w 390"/>
                  <a:gd name="T63" fmla="*/ 37 h 90"/>
                  <a:gd name="T64" fmla="*/ 337 w 390"/>
                  <a:gd name="T65" fmla="*/ 60 h 90"/>
                  <a:gd name="T66" fmla="*/ 345 w 390"/>
                  <a:gd name="T67" fmla="*/ 37 h 90"/>
                  <a:gd name="T68" fmla="*/ 345 w 390"/>
                  <a:gd name="T69" fmla="*/ 45 h 90"/>
                  <a:gd name="T70" fmla="*/ 352 w 390"/>
                  <a:gd name="T71" fmla="*/ 37 h 90"/>
                  <a:gd name="T72" fmla="*/ 360 w 390"/>
                  <a:gd name="T73" fmla="*/ 52 h 90"/>
                  <a:gd name="T74" fmla="*/ 367 w 390"/>
                  <a:gd name="T75" fmla="*/ 52 h 90"/>
                  <a:gd name="T76" fmla="*/ 367 w 390"/>
                  <a:gd name="T77" fmla="*/ 45 h 90"/>
                  <a:gd name="T78" fmla="*/ 375 w 390"/>
                  <a:gd name="T79" fmla="*/ 22 h 90"/>
                  <a:gd name="T80" fmla="*/ 382 w 390"/>
                  <a:gd name="T81" fmla="*/ 52 h 90"/>
                  <a:gd name="T82" fmla="*/ 390 w 39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90">
                    <a:moveTo>
                      <a:pt x="0" y="45"/>
                    </a:moveTo>
                    <a:lnTo>
                      <a:pt x="15" y="45"/>
                    </a:lnTo>
                    <a:lnTo>
                      <a:pt x="7" y="45"/>
                    </a:lnTo>
                    <a:lnTo>
                      <a:pt x="15" y="45"/>
                    </a:lnTo>
                    <a:lnTo>
                      <a:pt x="22" y="45"/>
                    </a:lnTo>
                    <a:lnTo>
                      <a:pt x="30" y="37"/>
                    </a:lnTo>
                    <a:lnTo>
                      <a:pt x="30" y="52"/>
                    </a:lnTo>
                    <a:lnTo>
                      <a:pt x="30" y="45"/>
                    </a:lnTo>
                    <a:lnTo>
                      <a:pt x="37" y="37"/>
                    </a:lnTo>
                    <a:lnTo>
                      <a:pt x="37" y="52"/>
                    </a:lnTo>
                    <a:lnTo>
                      <a:pt x="37" y="37"/>
                    </a:lnTo>
                    <a:lnTo>
                      <a:pt x="37" y="45"/>
                    </a:lnTo>
                    <a:lnTo>
                      <a:pt x="45" y="37"/>
                    </a:lnTo>
                    <a:lnTo>
                      <a:pt x="45" y="52"/>
                    </a:lnTo>
                    <a:lnTo>
                      <a:pt x="45" y="45"/>
                    </a:lnTo>
                    <a:lnTo>
                      <a:pt x="60" y="45"/>
                    </a:lnTo>
                    <a:lnTo>
                      <a:pt x="52" y="45"/>
                    </a:lnTo>
                    <a:lnTo>
                      <a:pt x="60" y="45"/>
                    </a:lnTo>
                    <a:lnTo>
                      <a:pt x="67" y="45"/>
                    </a:lnTo>
                    <a:lnTo>
                      <a:pt x="75" y="52"/>
                    </a:lnTo>
                    <a:lnTo>
                      <a:pt x="75" y="60"/>
                    </a:lnTo>
                    <a:lnTo>
                      <a:pt x="75" y="45"/>
                    </a:lnTo>
                    <a:lnTo>
                      <a:pt x="75" y="45"/>
                    </a:lnTo>
                    <a:lnTo>
                      <a:pt x="82" y="37"/>
                    </a:lnTo>
                    <a:lnTo>
                      <a:pt x="82" y="52"/>
                    </a:lnTo>
                    <a:lnTo>
                      <a:pt x="82" y="45"/>
                    </a:lnTo>
                    <a:lnTo>
                      <a:pt x="90" y="37"/>
                    </a:lnTo>
                    <a:lnTo>
                      <a:pt x="90" y="52"/>
                    </a:lnTo>
                    <a:lnTo>
                      <a:pt x="90" y="45"/>
                    </a:lnTo>
                    <a:lnTo>
                      <a:pt x="97" y="45"/>
                    </a:lnTo>
                    <a:lnTo>
                      <a:pt x="105" y="45"/>
                    </a:lnTo>
                    <a:lnTo>
                      <a:pt x="112" y="45"/>
                    </a:lnTo>
                    <a:lnTo>
                      <a:pt x="127" y="45"/>
                    </a:lnTo>
                    <a:lnTo>
                      <a:pt x="120" y="45"/>
                    </a:lnTo>
                    <a:lnTo>
                      <a:pt x="127" y="45"/>
                    </a:lnTo>
                    <a:lnTo>
                      <a:pt x="135" y="45"/>
                    </a:lnTo>
                    <a:lnTo>
                      <a:pt x="142" y="45"/>
                    </a:lnTo>
                    <a:lnTo>
                      <a:pt x="150" y="45"/>
                    </a:lnTo>
                    <a:lnTo>
                      <a:pt x="157" y="45"/>
                    </a:lnTo>
                    <a:lnTo>
                      <a:pt x="172" y="45"/>
                    </a:lnTo>
                    <a:lnTo>
                      <a:pt x="165" y="45"/>
                    </a:lnTo>
                    <a:lnTo>
                      <a:pt x="172" y="45"/>
                    </a:lnTo>
                    <a:lnTo>
                      <a:pt x="180" y="45"/>
                    </a:lnTo>
                    <a:lnTo>
                      <a:pt x="187" y="45"/>
                    </a:lnTo>
                    <a:lnTo>
                      <a:pt x="202" y="45"/>
                    </a:lnTo>
                    <a:lnTo>
                      <a:pt x="195" y="45"/>
                    </a:lnTo>
                    <a:lnTo>
                      <a:pt x="202" y="45"/>
                    </a:lnTo>
                    <a:lnTo>
                      <a:pt x="210" y="45"/>
                    </a:lnTo>
                    <a:lnTo>
                      <a:pt x="217" y="45"/>
                    </a:lnTo>
                    <a:lnTo>
                      <a:pt x="225" y="45"/>
                    </a:lnTo>
                    <a:lnTo>
                      <a:pt x="232" y="52"/>
                    </a:lnTo>
                    <a:lnTo>
                      <a:pt x="232" y="67"/>
                    </a:lnTo>
                    <a:lnTo>
                      <a:pt x="232" y="15"/>
                    </a:lnTo>
                    <a:lnTo>
                      <a:pt x="232" y="45"/>
                    </a:lnTo>
                    <a:lnTo>
                      <a:pt x="240" y="52"/>
                    </a:lnTo>
                    <a:lnTo>
                      <a:pt x="240" y="90"/>
                    </a:lnTo>
                    <a:lnTo>
                      <a:pt x="240" y="0"/>
                    </a:lnTo>
                    <a:lnTo>
                      <a:pt x="240" y="45"/>
                    </a:lnTo>
                    <a:lnTo>
                      <a:pt x="247" y="52"/>
                    </a:lnTo>
                    <a:lnTo>
                      <a:pt x="247" y="60"/>
                    </a:lnTo>
                    <a:lnTo>
                      <a:pt x="247" y="15"/>
                    </a:lnTo>
                    <a:lnTo>
                      <a:pt x="247" y="45"/>
                    </a:lnTo>
                    <a:lnTo>
                      <a:pt x="255" y="37"/>
                    </a:lnTo>
                    <a:lnTo>
                      <a:pt x="255" y="52"/>
                    </a:lnTo>
                    <a:lnTo>
                      <a:pt x="255" y="37"/>
                    </a:lnTo>
                    <a:lnTo>
                      <a:pt x="262" y="45"/>
                    </a:lnTo>
                    <a:lnTo>
                      <a:pt x="262" y="60"/>
                    </a:lnTo>
                    <a:lnTo>
                      <a:pt x="262" y="22"/>
                    </a:lnTo>
                    <a:lnTo>
                      <a:pt x="262" y="45"/>
                    </a:lnTo>
                    <a:lnTo>
                      <a:pt x="270" y="52"/>
                    </a:lnTo>
                    <a:lnTo>
                      <a:pt x="270" y="52"/>
                    </a:lnTo>
                    <a:lnTo>
                      <a:pt x="270" y="30"/>
                    </a:lnTo>
                    <a:lnTo>
                      <a:pt x="270" y="45"/>
                    </a:lnTo>
                    <a:lnTo>
                      <a:pt x="277" y="52"/>
                    </a:lnTo>
                    <a:lnTo>
                      <a:pt x="277" y="52"/>
                    </a:lnTo>
                    <a:lnTo>
                      <a:pt x="277" y="37"/>
                    </a:lnTo>
                    <a:lnTo>
                      <a:pt x="277" y="45"/>
                    </a:lnTo>
                    <a:lnTo>
                      <a:pt x="285" y="37"/>
                    </a:lnTo>
                    <a:lnTo>
                      <a:pt x="285" y="52"/>
                    </a:lnTo>
                    <a:lnTo>
                      <a:pt x="285" y="37"/>
                    </a:lnTo>
                    <a:lnTo>
                      <a:pt x="285" y="45"/>
                    </a:lnTo>
                    <a:lnTo>
                      <a:pt x="292" y="52"/>
                    </a:lnTo>
                    <a:lnTo>
                      <a:pt x="292" y="45"/>
                    </a:lnTo>
                    <a:lnTo>
                      <a:pt x="292" y="45"/>
                    </a:lnTo>
                    <a:lnTo>
                      <a:pt x="300" y="52"/>
                    </a:lnTo>
                    <a:lnTo>
                      <a:pt x="300" y="37"/>
                    </a:lnTo>
                    <a:lnTo>
                      <a:pt x="300" y="45"/>
                    </a:lnTo>
                    <a:lnTo>
                      <a:pt x="307" y="37"/>
                    </a:lnTo>
                    <a:lnTo>
                      <a:pt x="307" y="52"/>
                    </a:lnTo>
                    <a:lnTo>
                      <a:pt x="307" y="45"/>
                    </a:lnTo>
                    <a:lnTo>
                      <a:pt x="315" y="37"/>
                    </a:lnTo>
                    <a:lnTo>
                      <a:pt x="315" y="52"/>
                    </a:lnTo>
                    <a:lnTo>
                      <a:pt x="315" y="37"/>
                    </a:lnTo>
                    <a:lnTo>
                      <a:pt x="315" y="45"/>
                    </a:lnTo>
                    <a:lnTo>
                      <a:pt x="330" y="45"/>
                    </a:lnTo>
                    <a:lnTo>
                      <a:pt x="330" y="37"/>
                    </a:lnTo>
                    <a:lnTo>
                      <a:pt x="330" y="45"/>
                    </a:lnTo>
                    <a:lnTo>
                      <a:pt x="337" y="52"/>
                    </a:lnTo>
                    <a:lnTo>
                      <a:pt x="337" y="60"/>
                    </a:lnTo>
                    <a:lnTo>
                      <a:pt x="337" y="22"/>
                    </a:lnTo>
                    <a:lnTo>
                      <a:pt x="337" y="45"/>
                    </a:lnTo>
                    <a:lnTo>
                      <a:pt x="345" y="37"/>
                    </a:lnTo>
                    <a:lnTo>
                      <a:pt x="345" y="82"/>
                    </a:lnTo>
                    <a:lnTo>
                      <a:pt x="345" y="7"/>
                    </a:lnTo>
                    <a:lnTo>
                      <a:pt x="345" y="45"/>
                    </a:lnTo>
                    <a:lnTo>
                      <a:pt x="352" y="52"/>
                    </a:lnTo>
                    <a:lnTo>
                      <a:pt x="352" y="52"/>
                    </a:lnTo>
                    <a:lnTo>
                      <a:pt x="352" y="37"/>
                    </a:lnTo>
                    <a:lnTo>
                      <a:pt x="352" y="45"/>
                    </a:lnTo>
                    <a:lnTo>
                      <a:pt x="360" y="52"/>
                    </a:lnTo>
                    <a:lnTo>
                      <a:pt x="360" y="52"/>
                    </a:lnTo>
                    <a:lnTo>
                      <a:pt x="360" y="37"/>
                    </a:lnTo>
                    <a:lnTo>
                      <a:pt x="360" y="45"/>
                    </a:lnTo>
                    <a:lnTo>
                      <a:pt x="367" y="52"/>
                    </a:lnTo>
                    <a:lnTo>
                      <a:pt x="367" y="52"/>
                    </a:lnTo>
                    <a:lnTo>
                      <a:pt x="367" y="37"/>
                    </a:lnTo>
                    <a:lnTo>
                      <a:pt x="367" y="45"/>
                    </a:lnTo>
                    <a:lnTo>
                      <a:pt x="375" y="52"/>
                    </a:lnTo>
                    <a:lnTo>
                      <a:pt x="375" y="60"/>
                    </a:lnTo>
                    <a:lnTo>
                      <a:pt x="375" y="22"/>
                    </a:lnTo>
                    <a:lnTo>
                      <a:pt x="375" y="45"/>
                    </a:lnTo>
                    <a:lnTo>
                      <a:pt x="382" y="52"/>
                    </a:lnTo>
                    <a:lnTo>
                      <a:pt x="382" y="52"/>
                    </a:lnTo>
                    <a:lnTo>
                      <a:pt x="382" y="37"/>
                    </a:lnTo>
                    <a:lnTo>
                      <a:pt x="382" y="52"/>
                    </a:lnTo>
                    <a:lnTo>
                      <a:pt x="390" y="60"/>
                    </a:lnTo>
                    <a:lnTo>
                      <a:pt x="390" y="67"/>
                    </a:lnTo>
                    <a:lnTo>
                      <a:pt x="39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5" name="Freeform 241"/>
              <p:cNvSpPr>
                <a:spLocks/>
              </p:cNvSpPr>
              <p:nvPr/>
            </p:nvSpPr>
            <p:spPr bwMode="auto">
              <a:xfrm>
                <a:off x="1599" y="1779"/>
                <a:ext cx="10" cy="68"/>
              </a:xfrm>
              <a:custGeom>
                <a:avLst/>
                <a:gdLst>
                  <a:gd name="T0" fmla="*/ 0 w 15"/>
                  <a:gd name="T1" fmla="*/ 0 h 68"/>
                  <a:gd name="T2" fmla="*/ 0 w 15"/>
                  <a:gd name="T3" fmla="*/ 38 h 68"/>
                  <a:gd name="T4" fmla="*/ 7 w 15"/>
                  <a:gd name="T5" fmla="*/ 30 h 68"/>
                  <a:gd name="T6" fmla="*/ 7 w 15"/>
                  <a:gd name="T7" fmla="*/ 68 h 68"/>
                  <a:gd name="T8" fmla="*/ 7 w 15"/>
                  <a:gd name="T9" fmla="*/ 23 h 68"/>
                  <a:gd name="T10" fmla="*/ 7 w 15"/>
                  <a:gd name="T11" fmla="*/ 38 h 68"/>
                  <a:gd name="T12" fmla="*/ 15 w 15"/>
                  <a:gd name="T13" fmla="*/ 38 h 68"/>
                </a:gdLst>
                <a:ahLst/>
                <a:cxnLst>
                  <a:cxn ang="0">
                    <a:pos x="T0" y="T1"/>
                  </a:cxn>
                  <a:cxn ang="0">
                    <a:pos x="T2" y="T3"/>
                  </a:cxn>
                  <a:cxn ang="0">
                    <a:pos x="T4" y="T5"/>
                  </a:cxn>
                  <a:cxn ang="0">
                    <a:pos x="T6" y="T7"/>
                  </a:cxn>
                  <a:cxn ang="0">
                    <a:pos x="T8" y="T9"/>
                  </a:cxn>
                  <a:cxn ang="0">
                    <a:pos x="T10" y="T11"/>
                  </a:cxn>
                  <a:cxn ang="0">
                    <a:pos x="T12" y="T13"/>
                  </a:cxn>
                </a:cxnLst>
                <a:rect l="0" t="0" r="r" b="b"/>
                <a:pathLst>
                  <a:path w="15" h="68">
                    <a:moveTo>
                      <a:pt x="0" y="0"/>
                    </a:moveTo>
                    <a:lnTo>
                      <a:pt x="0" y="38"/>
                    </a:lnTo>
                    <a:lnTo>
                      <a:pt x="7" y="30"/>
                    </a:lnTo>
                    <a:lnTo>
                      <a:pt x="7" y="68"/>
                    </a:lnTo>
                    <a:lnTo>
                      <a:pt x="7" y="23"/>
                    </a:lnTo>
                    <a:lnTo>
                      <a:pt x="7" y="38"/>
                    </a:lnTo>
                    <a:lnTo>
                      <a:pt x="1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6" name="Freeform 242"/>
              <p:cNvSpPr>
                <a:spLocks/>
              </p:cNvSpPr>
              <p:nvPr/>
            </p:nvSpPr>
            <p:spPr bwMode="auto">
              <a:xfrm>
                <a:off x="314" y="1884"/>
                <a:ext cx="161" cy="30"/>
              </a:xfrm>
              <a:custGeom>
                <a:avLst/>
                <a:gdLst>
                  <a:gd name="T0" fmla="*/ 0 w 240"/>
                  <a:gd name="T1" fmla="*/ 8 h 30"/>
                  <a:gd name="T2" fmla="*/ 8 w 240"/>
                  <a:gd name="T3" fmla="*/ 15 h 30"/>
                  <a:gd name="T4" fmla="*/ 15 w 240"/>
                  <a:gd name="T5" fmla="*/ 8 h 30"/>
                  <a:gd name="T6" fmla="*/ 15 w 240"/>
                  <a:gd name="T7" fmla="*/ 8 h 30"/>
                  <a:gd name="T8" fmla="*/ 23 w 240"/>
                  <a:gd name="T9" fmla="*/ 8 h 30"/>
                  <a:gd name="T10" fmla="*/ 30 w 240"/>
                  <a:gd name="T11" fmla="*/ 15 h 30"/>
                  <a:gd name="T12" fmla="*/ 38 w 240"/>
                  <a:gd name="T13" fmla="*/ 8 h 30"/>
                  <a:gd name="T14" fmla="*/ 38 w 240"/>
                  <a:gd name="T15" fmla="*/ 15 h 30"/>
                  <a:gd name="T16" fmla="*/ 45 w 240"/>
                  <a:gd name="T17" fmla="*/ 8 h 30"/>
                  <a:gd name="T18" fmla="*/ 53 w 240"/>
                  <a:gd name="T19" fmla="*/ 15 h 30"/>
                  <a:gd name="T20" fmla="*/ 60 w 240"/>
                  <a:gd name="T21" fmla="*/ 8 h 30"/>
                  <a:gd name="T22" fmla="*/ 60 w 240"/>
                  <a:gd name="T23" fmla="*/ 15 h 30"/>
                  <a:gd name="T24" fmla="*/ 68 w 240"/>
                  <a:gd name="T25" fmla="*/ 0 h 30"/>
                  <a:gd name="T26" fmla="*/ 75 w 240"/>
                  <a:gd name="T27" fmla="*/ 8 h 30"/>
                  <a:gd name="T28" fmla="*/ 83 w 240"/>
                  <a:gd name="T29" fmla="*/ 15 h 30"/>
                  <a:gd name="T30" fmla="*/ 90 w 240"/>
                  <a:gd name="T31" fmla="*/ 8 h 30"/>
                  <a:gd name="T32" fmla="*/ 90 w 240"/>
                  <a:gd name="T33" fmla="*/ 15 h 30"/>
                  <a:gd name="T34" fmla="*/ 98 w 240"/>
                  <a:gd name="T35" fmla="*/ 8 h 30"/>
                  <a:gd name="T36" fmla="*/ 105 w 240"/>
                  <a:gd name="T37" fmla="*/ 15 h 30"/>
                  <a:gd name="T38" fmla="*/ 113 w 240"/>
                  <a:gd name="T39" fmla="*/ 8 h 30"/>
                  <a:gd name="T40" fmla="*/ 113 w 240"/>
                  <a:gd name="T41" fmla="*/ 15 h 30"/>
                  <a:gd name="T42" fmla="*/ 120 w 240"/>
                  <a:gd name="T43" fmla="*/ 15 h 30"/>
                  <a:gd name="T44" fmla="*/ 128 w 240"/>
                  <a:gd name="T45" fmla="*/ 0 h 30"/>
                  <a:gd name="T46" fmla="*/ 135 w 240"/>
                  <a:gd name="T47" fmla="*/ 15 h 30"/>
                  <a:gd name="T48" fmla="*/ 143 w 240"/>
                  <a:gd name="T49" fmla="*/ 8 h 30"/>
                  <a:gd name="T50" fmla="*/ 143 w 240"/>
                  <a:gd name="T51" fmla="*/ 15 h 30"/>
                  <a:gd name="T52" fmla="*/ 150 w 240"/>
                  <a:gd name="T53" fmla="*/ 0 h 30"/>
                  <a:gd name="T54" fmla="*/ 158 w 240"/>
                  <a:gd name="T55" fmla="*/ 23 h 30"/>
                  <a:gd name="T56" fmla="*/ 165 w 240"/>
                  <a:gd name="T57" fmla="*/ 15 h 30"/>
                  <a:gd name="T58" fmla="*/ 165 w 240"/>
                  <a:gd name="T59" fmla="*/ 8 h 30"/>
                  <a:gd name="T60" fmla="*/ 173 w 240"/>
                  <a:gd name="T61" fmla="*/ 8 h 30"/>
                  <a:gd name="T62" fmla="*/ 180 w 240"/>
                  <a:gd name="T63" fmla="*/ 23 h 30"/>
                  <a:gd name="T64" fmla="*/ 188 w 240"/>
                  <a:gd name="T65" fmla="*/ 23 h 30"/>
                  <a:gd name="T66" fmla="*/ 195 w 240"/>
                  <a:gd name="T67" fmla="*/ 8 h 30"/>
                  <a:gd name="T68" fmla="*/ 195 w 240"/>
                  <a:gd name="T69" fmla="*/ 15 h 30"/>
                  <a:gd name="T70" fmla="*/ 203 w 240"/>
                  <a:gd name="T71" fmla="*/ 8 h 30"/>
                  <a:gd name="T72" fmla="*/ 210 w 240"/>
                  <a:gd name="T73" fmla="*/ 15 h 30"/>
                  <a:gd name="T74" fmla="*/ 218 w 240"/>
                  <a:gd name="T75" fmla="*/ 8 h 30"/>
                  <a:gd name="T76" fmla="*/ 218 w 240"/>
                  <a:gd name="T77" fmla="*/ 15 h 30"/>
                  <a:gd name="T78" fmla="*/ 225 w 240"/>
                  <a:gd name="T79" fmla="*/ 8 h 30"/>
                  <a:gd name="T80" fmla="*/ 233 w 240"/>
                  <a:gd name="T81" fmla="*/ 15 h 30"/>
                  <a:gd name="T82" fmla="*/ 240 w 240"/>
                  <a:gd name="T8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15"/>
                    </a:lnTo>
                    <a:lnTo>
                      <a:pt x="0" y="8"/>
                    </a:lnTo>
                    <a:lnTo>
                      <a:pt x="0" y="15"/>
                    </a:lnTo>
                    <a:lnTo>
                      <a:pt x="8" y="8"/>
                    </a:lnTo>
                    <a:lnTo>
                      <a:pt x="8" y="15"/>
                    </a:lnTo>
                    <a:lnTo>
                      <a:pt x="8" y="8"/>
                    </a:lnTo>
                    <a:lnTo>
                      <a:pt x="8" y="15"/>
                    </a:lnTo>
                    <a:lnTo>
                      <a:pt x="15" y="8"/>
                    </a:lnTo>
                    <a:lnTo>
                      <a:pt x="15" y="15"/>
                    </a:lnTo>
                    <a:lnTo>
                      <a:pt x="15" y="0"/>
                    </a:lnTo>
                    <a:lnTo>
                      <a:pt x="15" y="8"/>
                    </a:lnTo>
                    <a:lnTo>
                      <a:pt x="23" y="15"/>
                    </a:lnTo>
                    <a:lnTo>
                      <a:pt x="23" y="23"/>
                    </a:lnTo>
                    <a:lnTo>
                      <a:pt x="23" y="8"/>
                    </a:lnTo>
                    <a:lnTo>
                      <a:pt x="23" y="15"/>
                    </a:lnTo>
                    <a:lnTo>
                      <a:pt x="30" y="8"/>
                    </a:lnTo>
                    <a:lnTo>
                      <a:pt x="30" y="15"/>
                    </a:lnTo>
                    <a:lnTo>
                      <a:pt x="30" y="8"/>
                    </a:lnTo>
                    <a:lnTo>
                      <a:pt x="30" y="15"/>
                    </a:lnTo>
                    <a:lnTo>
                      <a:pt x="38" y="8"/>
                    </a:lnTo>
                    <a:lnTo>
                      <a:pt x="38" y="15"/>
                    </a:lnTo>
                    <a:lnTo>
                      <a:pt x="38" y="8"/>
                    </a:lnTo>
                    <a:lnTo>
                      <a:pt x="38" y="15"/>
                    </a:lnTo>
                    <a:lnTo>
                      <a:pt x="45" y="8"/>
                    </a:lnTo>
                    <a:lnTo>
                      <a:pt x="45" y="15"/>
                    </a:lnTo>
                    <a:lnTo>
                      <a:pt x="45" y="8"/>
                    </a:lnTo>
                    <a:lnTo>
                      <a:pt x="45" y="8"/>
                    </a:lnTo>
                    <a:lnTo>
                      <a:pt x="53" y="15"/>
                    </a:lnTo>
                    <a:lnTo>
                      <a:pt x="53" y="15"/>
                    </a:lnTo>
                    <a:lnTo>
                      <a:pt x="53" y="8"/>
                    </a:lnTo>
                    <a:lnTo>
                      <a:pt x="53" y="15"/>
                    </a:lnTo>
                    <a:lnTo>
                      <a:pt x="60" y="8"/>
                    </a:lnTo>
                    <a:lnTo>
                      <a:pt x="60" y="15"/>
                    </a:lnTo>
                    <a:lnTo>
                      <a:pt x="60" y="8"/>
                    </a:lnTo>
                    <a:lnTo>
                      <a:pt x="60" y="15"/>
                    </a:lnTo>
                    <a:lnTo>
                      <a:pt x="68" y="8"/>
                    </a:lnTo>
                    <a:lnTo>
                      <a:pt x="68" y="15"/>
                    </a:lnTo>
                    <a:lnTo>
                      <a:pt x="68" y="0"/>
                    </a:lnTo>
                    <a:lnTo>
                      <a:pt x="68" y="15"/>
                    </a:lnTo>
                    <a:lnTo>
                      <a:pt x="75" y="8"/>
                    </a:lnTo>
                    <a:lnTo>
                      <a:pt x="75" y="8"/>
                    </a:lnTo>
                    <a:lnTo>
                      <a:pt x="75" y="15"/>
                    </a:lnTo>
                    <a:lnTo>
                      <a:pt x="83" y="8"/>
                    </a:lnTo>
                    <a:lnTo>
                      <a:pt x="83" y="15"/>
                    </a:lnTo>
                    <a:lnTo>
                      <a:pt x="83" y="8"/>
                    </a:lnTo>
                    <a:lnTo>
                      <a:pt x="83" y="15"/>
                    </a:lnTo>
                    <a:lnTo>
                      <a:pt x="90" y="8"/>
                    </a:lnTo>
                    <a:lnTo>
                      <a:pt x="90" y="15"/>
                    </a:lnTo>
                    <a:lnTo>
                      <a:pt x="90" y="8"/>
                    </a:lnTo>
                    <a:lnTo>
                      <a:pt x="90" y="15"/>
                    </a:lnTo>
                    <a:lnTo>
                      <a:pt x="98" y="8"/>
                    </a:lnTo>
                    <a:lnTo>
                      <a:pt x="98" y="15"/>
                    </a:lnTo>
                    <a:lnTo>
                      <a:pt x="98" y="8"/>
                    </a:lnTo>
                    <a:lnTo>
                      <a:pt x="98" y="8"/>
                    </a:lnTo>
                    <a:lnTo>
                      <a:pt x="105" y="15"/>
                    </a:lnTo>
                    <a:lnTo>
                      <a:pt x="105" y="15"/>
                    </a:lnTo>
                    <a:lnTo>
                      <a:pt x="105" y="8"/>
                    </a:lnTo>
                    <a:lnTo>
                      <a:pt x="105" y="15"/>
                    </a:lnTo>
                    <a:lnTo>
                      <a:pt x="113" y="8"/>
                    </a:lnTo>
                    <a:lnTo>
                      <a:pt x="113" y="23"/>
                    </a:lnTo>
                    <a:lnTo>
                      <a:pt x="113" y="0"/>
                    </a:lnTo>
                    <a:lnTo>
                      <a:pt x="113" y="15"/>
                    </a:lnTo>
                    <a:lnTo>
                      <a:pt x="120" y="8"/>
                    </a:lnTo>
                    <a:lnTo>
                      <a:pt x="120" y="8"/>
                    </a:lnTo>
                    <a:lnTo>
                      <a:pt x="120" y="15"/>
                    </a:lnTo>
                    <a:lnTo>
                      <a:pt x="128" y="8"/>
                    </a:lnTo>
                    <a:lnTo>
                      <a:pt x="128" y="30"/>
                    </a:lnTo>
                    <a:lnTo>
                      <a:pt x="128" y="0"/>
                    </a:lnTo>
                    <a:lnTo>
                      <a:pt x="128" y="15"/>
                    </a:lnTo>
                    <a:lnTo>
                      <a:pt x="135" y="8"/>
                    </a:lnTo>
                    <a:lnTo>
                      <a:pt x="135" y="15"/>
                    </a:lnTo>
                    <a:lnTo>
                      <a:pt x="135" y="8"/>
                    </a:lnTo>
                    <a:lnTo>
                      <a:pt x="135" y="15"/>
                    </a:lnTo>
                    <a:lnTo>
                      <a:pt x="143" y="8"/>
                    </a:lnTo>
                    <a:lnTo>
                      <a:pt x="143" y="15"/>
                    </a:lnTo>
                    <a:lnTo>
                      <a:pt x="143" y="8"/>
                    </a:lnTo>
                    <a:lnTo>
                      <a:pt x="143" y="15"/>
                    </a:lnTo>
                    <a:lnTo>
                      <a:pt x="150" y="8"/>
                    </a:lnTo>
                    <a:lnTo>
                      <a:pt x="150" y="30"/>
                    </a:lnTo>
                    <a:lnTo>
                      <a:pt x="150" y="0"/>
                    </a:lnTo>
                    <a:lnTo>
                      <a:pt x="150" y="15"/>
                    </a:lnTo>
                    <a:lnTo>
                      <a:pt x="158" y="8"/>
                    </a:lnTo>
                    <a:lnTo>
                      <a:pt x="158" y="23"/>
                    </a:lnTo>
                    <a:lnTo>
                      <a:pt x="158" y="8"/>
                    </a:lnTo>
                    <a:lnTo>
                      <a:pt x="158" y="8"/>
                    </a:lnTo>
                    <a:lnTo>
                      <a:pt x="165" y="15"/>
                    </a:lnTo>
                    <a:lnTo>
                      <a:pt x="165" y="30"/>
                    </a:lnTo>
                    <a:lnTo>
                      <a:pt x="165" y="0"/>
                    </a:lnTo>
                    <a:lnTo>
                      <a:pt x="165" y="8"/>
                    </a:lnTo>
                    <a:lnTo>
                      <a:pt x="173" y="15"/>
                    </a:lnTo>
                    <a:lnTo>
                      <a:pt x="173" y="23"/>
                    </a:lnTo>
                    <a:lnTo>
                      <a:pt x="173" y="8"/>
                    </a:lnTo>
                    <a:lnTo>
                      <a:pt x="173" y="15"/>
                    </a:lnTo>
                    <a:lnTo>
                      <a:pt x="180" y="8"/>
                    </a:lnTo>
                    <a:lnTo>
                      <a:pt x="180" y="23"/>
                    </a:lnTo>
                    <a:lnTo>
                      <a:pt x="180" y="8"/>
                    </a:lnTo>
                    <a:lnTo>
                      <a:pt x="188" y="15"/>
                    </a:lnTo>
                    <a:lnTo>
                      <a:pt x="188" y="23"/>
                    </a:lnTo>
                    <a:lnTo>
                      <a:pt x="188" y="8"/>
                    </a:lnTo>
                    <a:lnTo>
                      <a:pt x="188" y="15"/>
                    </a:lnTo>
                    <a:lnTo>
                      <a:pt x="195" y="8"/>
                    </a:lnTo>
                    <a:lnTo>
                      <a:pt x="195" y="15"/>
                    </a:lnTo>
                    <a:lnTo>
                      <a:pt x="195" y="8"/>
                    </a:lnTo>
                    <a:lnTo>
                      <a:pt x="195" y="15"/>
                    </a:lnTo>
                    <a:lnTo>
                      <a:pt x="203" y="8"/>
                    </a:lnTo>
                    <a:lnTo>
                      <a:pt x="203" y="15"/>
                    </a:lnTo>
                    <a:lnTo>
                      <a:pt x="203" y="8"/>
                    </a:lnTo>
                    <a:lnTo>
                      <a:pt x="203" y="15"/>
                    </a:lnTo>
                    <a:lnTo>
                      <a:pt x="210" y="8"/>
                    </a:lnTo>
                    <a:lnTo>
                      <a:pt x="210" y="15"/>
                    </a:lnTo>
                    <a:lnTo>
                      <a:pt x="210" y="8"/>
                    </a:lnTo>
                    <a:lnTo>
                      <a:pt x="210" y="15"/>
                    </a:lnTo>
                    <a:lnTo>
                      <a:pt x="218" y="8"/>
                    </a:lnTo>
                    <a:lnTo>
                      <a:pt x="218" y="15"/>
                    </a:lnTo>
                    <a:lnTo>
                      <a:pt x="218" y="8"/>
                    </a:lnTo>
                    <a:lnTo>
                      <a:pt x="218" y="15"/>
                    </a:lnTo>
                    <a:lnTo>
                      <a:pt x="225" y="8"/>
                    </a:lnTo>
                    <a:lnTo>
                      <a:pt x="225" y="15"/>
                    </a:lnTo>
                    <a:lnTo>
                      <a:pt x="225" y="8"/>
                    </a:lnTo>
                    <a:lnTo>
                      <a:pt x="225" y="15"/>
                    </a:lnTo>
                    <a:lnTo>
                      <a:pt x="233" y="8"/>
                    </a:lnTo>
                    <a:lnTo>
                      <a:pt x="233" y="15"/>
                    </a:lnTo>
                    <a:lnTo>
                      <a:pt x="233" y="8"/>
                    </a:lnTo>
                    <a:lnTo>
                      <a:pt x="233" y="15"/>
                    </a:lnTo>
                    <a:lnTo>
                      <a:pt x="240" y="8"/>
                    </a:lnTo>
                    <a:lnTo>
                      <a:pt x="240" y="15"/>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7" name="Freeform 243"/>
              <p:cNvSpPr>
                <a:spLocks/>
              </p:cNvSpPr>
              <p:nvPr/>
            </p:nvSpPr>
            <p:spPr bwMode="auto">
              <a:xfrm>
                <a:off x="475" y="1884"/>
                <a:ext cx="167" cy="38"/>
              </a:xfrm>
              <a:custGeom>
                <a:avLst/>
                <a:gdLst>
                  <a:gd name="T0" fmla="*/ 8 w 248"/>
                  <a:gd name="T1" fmla="*/ 8 h 38"/>
                  <a:gd name="T2" fmla="*/ 8 w 248"/>
                  <a:gd name="T3" fmla="*/ 8 h 38"/>
                  <a:gd name="T4" fmla="*/ 15 w 248"/>
                  <a:gd name="T5" fmla="*/ 0 h 38"/>
                  <a:gd name="T6" fmla="*/ 23 w 248"/>
                  <a:gd name="T7" fmla="*/ 15 h 38"/>
                  <a:gd name="T8" fmla="*/ 30 w 248"/>
                  <a:gd name="T9" fmla="*/ 8 h 38"/>
                  <a:gd name="T10" fmla="*/ 30 w 248"/>
                  <a:gd name="T11" fmla="*/ 15 h 38"/>
                  <a:gd name="T12" fmla="*/ 38 w 248"/>
                  <a:gd name="T13" fmla="*/ 8 h 38"/>
                  <a:gd name="T14" fmla="*/ 45 w 248"/>
                  <a:gd name="T15" fmla="*/ 0 h 38"/>
                  <a:gd name="T16" fmla="*/ 53 w 248"/>
                  <a:gd name="T17" fmla="*/ 15 h 38"/>
                  <a:gd name="T18" fmla="*/ 60 w 248"/>
                  <a:gd name="T19" fmla="*/ 8 h 38"/>
                  <a:gd name="T20" fmla="*/ 60 w 248"/>
                  <a:gd name="T21" fmla="*/ 15 h 38"/>
                  <a:gd name="T22" fmla="*/ 68 w 248"/>
                  <a:gd name="T23" fmla="*/ 8 h 38"/>
                  <a:gd name="T24" fmla="*/ 75 w 248"/>
                  <a:gd name="T25" fmla="*/ 15 h 38"/>
                  <a:gd name="T26" fmla="*/ 83 w 248"/>
                  <a:gd name="T27" fmla="*/ 15 h 38"/>
                  <a:gd name="T28" fmla="*/ 83 w 248"/>
                  <a:gd name="T29" fmla="*/ 15 h 38"/>
                  <a:gd name="T30" fmla="*/ 90 w 248"/>
                  <a:gd name="T31" fmla="*/ 8 h 38"/>
                  <a:gd name="T32" fmla="*/ 98 w 248"/>
                  <a:gd name="T33" fmla="*/ 15 h 38"/>
                  <a:gd name="T34" fmla="*/ 105 w 248"/>
                  <a:gd name="T35" fmla="*/ 15 h 38"/>
                  <a:gd name="T36" fmla="*/ 113 w 248"/>
                  <a:gd name="T37" fmla="*/ 15 h 38"/>
                  <a:gd name="T38" fmla="*/ 113 w 248"/>
                  <a:gd name="T39" fmla="*/ 15 h 38"/>
                  <a:gd name="T40" fmla="*/ 120 w 248"/>
                  <a:gd name="T41" fmla="*/ 8 h 38"/>
                  <a:gd name="T42" fmla="*/ 128 w 248"/>
                  <a:gd name="T43" fmla="*/ 23 h 38"/>
                  <a:gd name="T44" fmla="*/ 135 w 248"/>
                  <a:gd name="T45" fmla="*/ 8 h 38"/>
                  <a:gd name="T46" fmla="*/ 135 w 248"/>
                  <a:gd name="T47" fmla="*/ 8 h 38"/>
                  <a:gd name="T48" fmla="*/ 143 w 248"/>
                  <a:gd name="T49" fmla="*/ 8 h 38"/>
                  <a:gd name="T50" fmla="*/ 150 w 248"/>
                  <a:gd name="T51" fmla="*/ 15 h 38"/>
                  <a:gd name="T52" fmla="*/ 158 w 248"/>
                  <a:gd name="T53" fmla="*/ 8 h 38"/>
                  <a:gd name="T54" fmla="*/ 158 w 248"/>
                  <a:gd name="T55" fmla="*/ 15 h 38"/>
                  <a:gd name="T56" fmla="*/ 165 w 248"/>
                  <a:gd name="T57" fmla="*/ 8 h 38"/>
                  <a:gd name="T58" fmla="*/ 173 w 248"/>
                  <a:gd name="T59" fmla="*/ 15 h 38"/>
                  <a:gd name="T60" fmla="*/ 180 w 248"/>
                  <a:gd name="T61" fmla="*/ 15 h 38"/>
                  <a:gd name="T62" fmla="*/ 188 w 248"/>
                  <a:gd name="T63" fmla="*/ 8 h 38"/>
                  <a:gd name="T64" fmla="*/ 188 w 248"/>
                  <a:gd name="T65" fmla="*/ 8 h 38"/>
                  <a:gd name="T66" fmla="*/ 195 w 248"/>
                  <a:gd name="T67" fmla="*/ 8 h 38"/>
                  <a:gd name="T68" fmla="*/ 203 w 248"/>
                  <a:gd name="T69" fmla="*/ 15 h 38"/>
                  <a:gd name="T70" fmla="*/ 210 w 248"/>
                  <a:gd name="T71" fmla="*/ 15 h 38"/>
                  <a:gd name="T72" fmla="*/ 210 w 248"/>
                  <a:gd name="T73" fmla="*/ 15 h 38"/>
                  <a:gd name="T74" fmla="*/ 218 w 248"/>
                  <a:gd name="T75" fmla="*/ 8 h 38"/>
                  <a:gd name="T76" fmla="*/ 225 w 248"/>
                  <a:gd name="T77" fmla="*/ 15 h 38"/>
                  <a:gd name="T78" fmla="*/ 233 w 248"/>
                  <a:gd name="T79" fmla="*/ 8 h 38"/>
                  <a:gd name="T80" fmla="*/ 233 w 248"/>
                  <a:gd name="T81" fmla="*/ 8 h 38"/>
                  <a:gd name="T82" fmla="*/ 240 w 248"/>
                  <a:gd name="T83"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8">
                    <a:moveTo>
                      <a:pt x="0" y="8"/>
                    </a:moveTo>
                    <a:lnTo>
                      <a:pt x="0" y="15"/>
                    </a:lnTo>
                    <a:lnTo>
                      <a:pt x="8" y="8"/>
                    </a:lnTo>
                    <a:lnTo>
                      <a:pt x="8" y="15"/>
                    </a:lnTo>
                    <a:lnTo>
                      <a:pt x="8" y="8"/>
                    </a:lnTo>
                    <a:lnTo>
                      <a:pt x="8" y="8"/>
                    </a:lnTo>
                    <a:lnTo>
                      <a:pt x="15" y="15"/>
                    </a:lnTo>
                    <a:lnTo>
                      <a:pt x="15" y="38"/>
                    </a:lnTo>
                    <a:lnTo>
                      <a:pt x="15" y="0"/>
                    </a:lnTo>
                    <a:lnTo>
                      <a:pt x="15" y="15"/>
                    </a:lnTo>
                    <a:lnTo>
                      <a:pt x="23" y="8"/>
                    </a:lnTo>
                    <a:lnTo>
                      <a:pt x="23" y="15"/>
                    </a:lnTo>
                    <a:lnTo>
                      <a:pt x="23" y="8"/>
                    </a:lnTo>
                    <a:lnTo>
                      <a:pt x="23" y="15"/>
                    </a:lnTo>
                    <a:lnTo>
                      <a:pt x="30" y="8"/>
                    </a:lnTo>
                    <a:lnTo>
                      <a:pt x="30" y="23"/>
                    </a:lnTo>
                    <a:lnTo>
                      <a:pt x="30" y="8"/>
                    </a:lnTo>
                    <a:lnTo>
                      <a:pt x="30" y="15"/>
                    </a:lnTo>
                    <a:lnTo>
                      <a:pt x="38" y="8"/>
                    </a:lnTo>
                    <a:lnTo>
                      <a:pt x="38" y="15"/>
                    </a:lnTo>
                    <a:lnTo>
                      <a:pt x="38" y="8"/>
                    </a:lnTo>
                    <a:lnTo>
                      <a:pt x="38" y="15"/>
                    </a:lnTo>
                    <a:lnTo>
                      <a:pt x="45" y="23"/>
                    </a:lnTo>
                    <a:lnTo>
                      <a:pt x="45" y="0"/>
                    </a:lnTo>
                    <a:lnTo>
                      <a:pt x="45" y="8"/>
                    </a:lnTo>
                    <a:lnTo>
                      <a:pt x="53" y="15"/>
                    </a:lnTo>
                    <a:lnTo>
                      <a:pt x="53" y="15"/>
                    </a:lnTo>
                    <a:lnTo>
                      <a:pt x="53" y="8"/>
                    </a:lnTo>
                    <a:lnTo>
                      <a:pt x="53" y="15"/>
                    </a:lnTo>
                    <a:lnTo>
                      <a:pt x="60" y="8"/>
                    </a:lnTo>
                    <a:lnTo>
                      <a:pt x="60" y="15"/>
                    </a:lnTo>
                    <a:lnTo>
                      <a:pt x="60" y="8"/>
                    </a:lnTo>
                    <a:lnTo>
                      <a:pt x="60" y="15"/>
                    </a:lnTo>
                    <a:lnTo>
                      <a:pt x="68" y="8"/>
                    </a:lnTo>
                    <a:lnTo>
                      <a:pt x="68" y="15"/>
                    </a:lnTo>
                    <a:lnTo>
                      <a:pt x="68" y="8"/>
                    </a:lnTo>
                    <a:lnTo>
                      <a:pt x="68" y="15"/>
                    </a:lnTo>
                    <a:lnTo>
                      <a:pt x="75" y="8"/>
                    </a:lnTo>
                    <a:lnTo>
                      <a:pt x="75" y="15"/>
                    </a:lnTo>
                    <a:lnTo>
                      <a:pt x="75" y="8"/>
                    </a:lnTo>
                    <a:lnTo>
                      <a:pt x="75" y="8"/>
                    </a:lnTo>
                    <a:lnTo>
                      <a:pt x="83" y="15"/>
                    </a:lnTo>
                    <a:lnTo>
                      <a:pt x="83" y="15"/>
                    </a:lnTo>
                    <a:lnTo>
                      <a:pt x="83" y="8"/>
                    </a:lnTo>
                    <a:lnTo>
                      <a:pt x="83" y="15"/>
                    </a:lnTo>
                    <a:lnTo>
                      <a:pt x="90" y="8"/>
                    </a:lnTo>
                    <a:lnTo>
                      <a:pt x="90" y="15"/>
                    </a:lnTo>
                    <a:lnTo>
                      <a:pt x="90" y="8"/>
                    </a:lnTo>
                    <a:lnTo>
                      <a:pt x="90" y="8"/>
                    </a:lnTo>
                    <a:lnTo>
                      <a:pt x="98" y="15"/>
                    </a:lnTo>
                    <a:lnTo>
                      <a:pt x="98" y="15"/>
                    </a:lnTo>
                    <a:lnTo>
                      <a:pt x="98" y="8"/>
                    </a:lnTo>
                    <a:lnTo>
                      <a:pt x="98" y="8"/>
                    </a:lnTo>
                    <a:lnTo>
                      <a:pt x="105" y="15"/>
                    </a:lnTo>
                    <a:lnTo>
                      <a:pt x="105" y="8"/>
                    </a:lnTo>
                    <a:lnTo>
                      <a:pt x="105" y="8"/>
                    </a:lnTo>
                    <a:lnTo>
                      <a:pt x="113" y="15"/>
                    </a:lnTo>
                    <a:lnTo>
                      <a:pt x="113" y="15"/>
                    </a:lnTo>
                    <a:lnTo>
                      <a:pt x="113" y="8"/>
                    </a:lnTo>
                    <a:lnTo>
                      <a:pt x="113" y="15"/>
                    </a:lnTo>
                    <a:lnTo>
                      <a:pt x="120" y="8"/>
                    </a:lnTo>
                    <a:lnTo>
                      <a:pt x="120" y="15"/>
                    </a:lnTo>
                    <a:lnTo>
                      <a:pt x="120" y="8"/>
                    </a:lnTo>
                    <a:lnTo>
                      <a:pt x="120" y="15"/>
                    </a:lnTo>
                    <a:lnTo>
                      <a:pt x="128" y="8"/>
                    </a:lnTo>
                    <a:lnTo>
                      <a:pt x="128" y="23"/>
                    </a:lnTo>
                    <a:lnTo>
                      <a:pt x="128" y="0"/>
                    </a:lnTo>
                    <a:lnTo>
                      <a:pt x="128" y="15"/>
                    </a:lnTo>
                    <a:lnTo>
                      <a:pt x="135" y="8"/>
                    </a:lnTo>
                    <a:lnTo>
                      <a:pt x="135" y="15"/>
                    </a:lnTo>
                    <a:lnTo>
                      <a:pt x="135" y="8"/>
                    </a:lnTo>
                    <a:lnTo>
                      <a:pt x="135" y="8"/>
                    </a:lnTo>
                    <a:lnTo>
                      <a:pt x="143" y="15"/>
                    </a:lnTo>
                    <a:lnTo>
                      <a:pt x="143" y="15"/>
                    </a:lnTo>
                    <a:lnTo>
                      <a:pt x="143" y="8"/>
                    </a:lnTo>
                    <a:lnTo>
                      <a:pt x="143" y="15"/>
                    </a:lnTo>
                    <a:lnTo>
                      <a:pt x="150" y="8"/>
                    </a:lnTo>
                    <a:lnTo>
                      <a:pt x="150" y="15"/>
                    </a:lnTo>
                    <a:lnTo>
                      <a:pt x="150" y="8"/>
                    </a:lnTo>
                    <a:lnTo>
                      <a:pt x="150" y="15"/>
                    </a:lnTo>
                    <a:lnTo>
                      <a:pt x="158" y="8"/>
                    </a:lnTo>
                    <a:lnTo>
                      <a:pt x="158" y="15"/>
                    </a:lnTo>
                    <a:lnTo>
                      <a:pt x="158" y="0"/>
                    </a:lnTo>
                    <a:lnTo>
                      <a:pt x="158" y="15"/>
                    </a:lnTo>
                    <a:lnTo>
                      <a:pt x="165" y="8"/>
                    </a:lnTo>
                    <a:lnTo>
                      <a:pt x="165" y="15"/>
                    </a:lnTo>
                    <a:lnTo>
                      <a:pt x="165" y="8"/>
                    </a:lnTo>
                    <a:lnTo>
                      <a:pt x="165" y="15"/>
                    </a:lnTo>
                    <a:lnTo>
                      <a:pt x="173" y="8"/>
                    </a:lnTo>
                    <a:lnTo>
                      <a:pt x="173" y="15"/>
                    </a:lnTo>
                    <a:lnTo>
                      <a:pt x="173" y="15"/>
                    </a:lnTo>
                    <a:lnTo>
                      <a:pt x="180" y="8"/>
                    </a:lnTo>
                    <a:lnTo>
                      <a:pt x="180" y="15"/>
                    </a:lnTo>
                    <a:lnTo>
                      <a:pt x="180" y="8"/>
                    </a:lnTo>
                    <a:lnTo>
                      <a:pt x="180" y="15"/>
                    </a:lnTo>
                    <a:lnTo>
                      <a:pt x="188" y="8"/>
                    </a:lnTo>
                    <a:lnTo>
                      <a:pt x="188" y="30"/>
                    </a:lnTo>
                    <a:lnTo>
                      <a:pt x="188" y="8"/>
                    </a:lnTo>
                    <a:lnTo>
                      <a:pt x="188" y="8"/>
                    </a:lnTo>
                    <a:lnTo>
                      <a:pt x="195" y="15"/>
                    </a:lnTo>
                    <a:lnTo>
                      <a:pt x="195" y="15"/>
                    </a:lnTo>
                    <a:lnTo>
                      <a:pt x="195" y="8"/>
                    </a:lnTo>
                    <a:lnTo>
                      <a:pt x="195" y="15"/>
                    </a:lnTo>
                    <a:lnTo>
                      <a:pt x="203" y="8"/>
                    </a:lnTo>
                    <a:lnTo>
                      <a:pt x="203" y="15"/>
                    </a:lnTo>
                    <a:lnTo>
                      <a:pt x="203" y="8"/>
                    </a:lnTo>
                    <a:lnTo>
                      <a:pt x="203" y="8"/>
                    </a:lnTo>
                    <a:lnTo>
                      <a:pt x="210" y="15"/>
                    </a:lnTo>
                    <a:lnTo>
                      <a:pt x="210" y="15"/>
                    </a:lnTo>
                    <a:lnTo>
                      <a:pt x="210" y="8"/>
                    </a:lnTo>
                    <a:lnTo>
                      <a:pt x="210" y="15"/>
                    </a:lnTo>
                    <a:lnTo>
                      <a:pt x="218" y="8"/>
                    </a:lnTo>
                    <a:lnTo>
                      <a:pt x="218" y="15"/>
                    </a:lnTo>
                    <a:lnTo>
                      <a:pt x="218" y="8"/>
                    </a:lnTo>
                    <a:lnTo>
                      <a:pt x="218" y="15"/>
                    </a:lnTo>
                    <a:lnTo>
                      <a:pt x="225" y="8"/>
                    </a:lnTo>
                    <a:lnTo>
                      <a:pt x="225" y="15"/>
                    </a:lnTo>
                    <a:lnTo>
                      <a:pt x="225" y="8"/>
                    </a:lnTo>
                    <a:lnTo>
                      <a:pt x="225" y="15"/>
                    </a:lnTo>
                    <a:lnTo>
                      <a:pt x="233" y="8"/>
                    </a:lnTo>
                    <a:lnTo>
                      <a:pt x="233" y="15"/>
                    </a:lnTo>
                    <a:lnTo>
                      <a:pt x="233" y="8"/>
                    </a:lnTo>
                    <a:lnTo>
                      <a:pt x="233" y="8"/>
                    </a:lnTo>
                    <a:lnTo>
                      <a:pt x="240" y="15"/>
                    </a:lnTo>
                    <a:lnTo>
                      <a:pt x="240" y="15"/>
                    </a:lnTo>
                    <a:lnTo>
                      <a:pt x="240" y="8"/>
                    </a:lnTo>
                    <a:lnTo>
                      <a:pt x="240" y="8"/>
                    </a:lnTo>
                    <a:lnTo>
                      <a:pt x="24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8" name="Freeform 244"/>
              <p:cNvSpPr>
                <a:spLocks/>
              </p:cNvSpPr>
              <p:nvPr/>
            </p:nvSpPr>
            <p:spPr bwMode="auto">
              <a:xfrm>
                <a:off x="642" y="1877"/>
                <a:ext cx="161" cy="37"/>
              </a:xfrm>
              <a:custGeom>
                <a:avLst/>
                <a:gdLst>
                  <a:gd name="T0" fmla="*/ 0 w 240"/>
                  <a:gd name="T1" fmla="*/ 15 h 37"/>
                  <a:gd name="T2" fmla="*/ 7 w 240"/>
                  <a:gd name="T3" fmla="*/ 22 h 37"/>
                  <a:gd name="T4" fmla="*/ 15 w 240"/>
                  <a:gd name="T5" fmla="*/ 22 h 37"/>
                  <a:gd name="T6" fmla="*/ 15 w 240"/>
                  <a:gd name="T7" fmla="*/ 22 h 37"/>
                  <a:gd name="T8" fmla="*/ 22 w 240"/>
                  <a:gd name="T9" fmla="*/ 0 h 37"/>
                  <a:gd name="T10" fmla="*/ 30 w 240"/>
                  <a:gd name="T11" fmla="*/ 22 h 37"/>
                  <a:gd name="T12" fmla="*/ 37 w 240"/>
                  <a:gd name="T13" fmla="*/ 22 h 37"/>
                  <a:gd name="T14" fmla="*/ 37 w 240"/>
                  <a:gd name="T15" fmla="*/ 22 h 37"/>
                  <a:gd name="T16" fmla="*/ 45 w 240"/>
                  <a:gd name="T17" fmla="*/ 0 h 37"/>
                  <a:gd name="T18" fmla="*/ 52 w 240"/>
                  <a:gd name="T19" fmla="*/ 30 h 37"/>
                  <a:gd name="T20" fmla="*/ 60 w 240"/>
                  <a:gd name="T21" fmla="*/ 15 h 37"/>
                  <a:gd name="T22" fmla="*/ 60 w 240"/>
                  <a:gd name="T23" fmla="*/ 15 h 37"/>
                  <a:gd name="T24" fmla="*/ 67 w 240"/>
                  <a:gd name="T25" fmla="*/ 7 h 37"/>
                  <a:gd name="T26" fmla="*/ 75 w 240"/>
                  <a:gd name="T27" fmla="*/ 30 h 37"/>
                  <a:gd name="T28" fmla="*/ 82 w 240"/>
                  <a:gd name="T29" fmla="*/ 22 h 37"/>
                  <a:gd name="T30" fmla="*/ 82 w 240"/>
                  <a:gd name="T31" fmla="*/ 22 h 37"/>
                  <a:gd name="T32" fmla="*/ 90 w 240"/>
                  <a:gd name="T33" fmla="*/ 0 h 37"/>
                  <a:gd name="T34" fmla="*/ 97 w 240"/>
                  <a:gd name="T35" fmla="*/ 22 h 37"/>
                  <a:gd name="T36" fmla="*/ 105 w 240"/>
                  <a:gd name="T37" fmla="*/ 15 h 37"/>
                  <a:gd name="T38" fmla="*/ 105 w 240"/>
                  <a:gd name="T39" fmla="*/ 22 h 37"/>
                  <a:gd name="T40" fmla="*/ 112 w 240"/>
                  <a:gd name="T41" fmla="*/ 7 h 37"/>
                  <a:gd name="T42" fmla="*/ 120 w 240"/>
                  <a:gd name="T43" fmla="*/ 30 h 37"/>
                  <a:gd name="T44" fmla="*/ 127 w 240"/>
                  <a:gd name="T45" fmla="*/ 15 h 37"/>
                  <a:gd name="T46" fmla="*/ 127 w 240"/>
                  <a:gd name="T47" fmla="*/ 22 h 37"/>
                  <a:gd name="T48" fmla="*/ 135 w 240"/>
                  <a:gd name="T49" fmla="*/ 0 h 37"/>
                  <a:gd name="T50" fmla="*/ 142 w 240"/>
                  <a:gd name="T51" fmla="*/ 30 h 37"/>
                  <a:gd name="T52" fmla="*/ 150 w 240"/>
                  <a:gd name="T53" fmla="*/ 15 h 37"/>
                  <a:gd name="T54" fmla="*/ 157 w 240"/>
                  <a:gd name="T55" fmla="*/ 15 h 37"/>
                  <a:gd name="T56" fmla="*/ 157 w 240"/>
                  <a:gd name="T57" fmla="*/ 15 h 37"/>
                  <a:gd name="T58" fmla="*/ 165 w 240"/>
                  <a:gd name="T59" fmla="*/ 7 h 37"/>
                  <a:gd name="T60" fmla="*/ 172 w 240"/>
                  <a:gd name="T61" fmla="*/ 22 h 37"/>
                  <a:gd name="T62" fmla="*/ 180 w 240"/>
                  <a:gd name="T63" fmla="*/ 22 h 37"/>
                  <a:gd name="T64" fmla="*/ 187 w 240"/>
                  <a:gd name="T65" fmla="*/ 22 h 37"/>
                  <a:gd name="T66" fmla="*/ 187 w 240"/>
                  <a:gd name="T67" fmla="*/ 22 h 37"/>
                  <a:gd name="T68" fmla="*/ 195 w 240"/>
                  <a:gd name="T69" fmla="*/ 15 h 37"/>
                  <a:gd name="T70" fmla="*/ 202 w 240"/>
                  <a:gd name="T71" fmla="*/ 22 h 37"/>
                  <a:gd name="T72" fmla="*/ 210 w 240"/>
                  <a:gd name="T73" fmla="*/ 22 h 37"/>
                  <a:gd name="T74" fmla="*/ 210 w 240"/>
                  <a:gd name="T75" fmla="*/ 22 h 37"/>
                  <a:gd name="T76" fmla="*/ 217 w 240"/>
                  <a:gd name="T77" fmla="*/ 15 h 37"/>
                  <a:gd name="T78" fmla="*/ 225 w 240"/>
                  <a:gd name="T79" fmla="*/ 22 h 37"/>
                  <a:gd name="T80" fmla="*/ 232 w 240"/>
                  <a:gd name="T81" fmla="*/ 22 h 37"/>
                  <a:gd name="T82" fmla="*/ 232 w 24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22"/>
                    </a:moveTo>
                    <a:lnTo>
                      <a:pt x="0" y="22"/>
                    </a:lnTo>
                    <a:lnTo>
                      <a:pt x="0" y="15"/>
                    </a:lnTo>
                    <a:lnTo>
                      <a:pt x="0" y="15"/>
                    </a:lnTo>
                    <a:lnTo>
                      <a:pt x="7" y="22"/>
                    </a:lnTo>
                    <a:lnTo>
                      <a:pt x="7" y="22"/>
                    </a:lnTo>
                    <a:lnTo>
                      <a:pt x="7" y="15"/>
                    </a:lnTo>
                    <a:lnTo>
                      <a:pt x="7" y="15"/>
                    </a:lnTo>
                    <a:lnTo>
                      <a:pt x="15" y="22"/>
                    </a:lnTo>
                    <a:lnTo>
                      <a:pt x="15" y="30"/>
                    </a:lnTo>
                    <a:lnTo>
                      <a:pt x="15" y="7"/>
                    </a:lnTo>
                    <a:lnTo>
                      <a:pt x="15" y="22"/>
                    </a:lnTo>
                    <a:lnTo>
                      <a:pt x="22" y="15"/>
                    </a:lnTo>
                    <a:lnTo>
                      <a:pt x="22" y="37"/>
                    </a:lnTo>
                    <a:lnTo>
                      <a:pt x="22" y="0"/>
                    </a:lnTo>
                    <a:lnTo>
                      <a:pt x="22" y="22"/>
                    </a:lnTo>
                    <a:lnTo>
                      <a:pt x="30" y="15"/>
                    </a:lnTo>
                    <a:lnTo>
                      <a:pt x="30" y="22"/>
                    </a:lnTo>
                    <a:lnTo>
                      <a:pt x="30" y="15"/>
                    </a:lnTo>
                    <a:lnTo>
                      <a:pt x="30" y="15"/>
                    </a:lnTo>
                    <a:lnTo>
                      <a:pt x="37" y="22"/>
                    </a:lnTo>
                    <a:lnTo>
                      <a:pt x="37" y="30"/>
                    </a:lnTo>
                    <a:lnTo>
                      <a:pt x="37" y="7"/>
                    </a:lnTo>
                    <a:lnTo>
                      <a:pt x="37" y="22"/>
                    </a:lnTo>
                    <a:lnTo>
                      <a:pt x="45" y="15"/>
                    </a:lnTo>
                    <a:lnTo>
                      <a:pt x="45" y="37"/>
                    </a:lnTo>
                    <a:lnTo>
                      <a:pt x="45" y="0"/>
                    </a:lnTo>
                    <a:lnTo>
                      <a:pt x="45" y="22"/>
                    </a:lnTo>
                    <a:lnTo>
                      <a:pt x="52" y="15"/>
                    </a:lnTo>
                    <a:lnTo>
                      <a:pt x="52" y="30"/>
                    </a:lnTo>
                    <a:lnTo>
                      <a:pt x="52" y="7"/>
                    </a:lnTo>
                    <a:lnTo>
                      <a:pt x="52" y="22"/>
                    </a:lnTo>
                    <a:lnTo>
                      <a:pt x="60" y="15"/>
                    </a:lnTo>
                    <a:lnTo>
                      <a:pt x="60" y="30"/>
                    </a:lnTo>
                    <a:lnTo>
                      <a:pt x="60" y="7"/>
                    </a:lnTo>
                    <a:lnTo>
                      <a:pt x="60" y="15"/>
                    </a:lnTo>
                    <a:lnTo>
                      <a:pt x="67" y="22"/>
                    </a:lnTo>
                    <a:lnTo>
                      <a:pt x="67" y="30"/>
                    </a:lnTo>
                    <a:lnTo>
                      <a:pt x="67" y="7"/>
                    </a:lnTo>
                    <a:lnTo>
                      <a:pt x="67" y="15"/>
                    </a:lnTo>
                    <a:lnTo>
                      <a:pt x="75" y="22"/>
                    </a:lnTo>
                    <a:lnTo>
                      <a:pt x="75" y="30"/>
                    </a:lnTo>
                    <a:lnTo>
                      <a:pt x="75" y="15"/>
                    </a:lnTo>
                    <a:lnTo>
                      <a:pt x="75" y="15"/>
                    </a:lnTo>
                    <a:lnTo>
                      <a:pt x="82" y="22"/>
                    </a:lnTo>
                    <a:lnTo>
                      <a:pt x="82" y="22"/>
                    </a:lnTo>
                    <a:lnTo>
                      <a:pt x="82" y="7"/>
                    </a:lnTo>
                    <a:lnTo>
                      <a:pt x="82" y="22"/>
                    </a:lnTo>
                    <a:lnTo>
                      <a:pt x="90" y="15"/>
                    </a:lnTo>
                    <a:lnTo>
                      <a:pt x="90" y="30"/>
                    </a:lnTo>
                    <a:lnTo>
                      <a:pt x="90" y="0"/>
                    </a:lnTo>
                    <a:lnTo>
                      <a:pt x="90" y="22"/>
                    </a:lnTo>
                    <a:lnTo>
                      <a:pt x="97" y="15"/>
                    </a:lnTo>
                    <a:lnTo>
                      <a:pt x="97" y="22"/>
                    </a:lnTo>
                    <a:lnTo>
                      <a:pt x="97" y="15"/>
                    </a:lnTo>
                    <a:lnTo>
                      <a:pt x="97" y="22"/>
                    </a:lnTo>
                    <a:lnTo>
                      <a:pt x="105" y="15"/>
                    </a:lnTo>
                    <a:lnTo>
                      <a:pt x="105" y="30"/>
                    </a:lnTo>
                    <a:lnTo>
                      <a:pt x="105" y="15"/>
                    </a:lnTo>
                    <a:lnTo>
                      <a:pt x="105" y="22"/>
                    </a:lnTo>
                    <a:lnTo>
                      <a:pt x="112" y="15"/>
                    </a:lnTo>
                    <a:lnTo>
                      <a:pt x="112" y="37"/>
                    </a:lnTo>
                    <a:lnTo>
                      <a:pt x="112" y="7"/>
                    </a:lnTo>
                    <a:lnTo>
                      <a:pt x="112" y="22"/>
                    </a:lnTo>
                    <a:lnTo>
                      <a:pt x="120" y="15"/>
                    </a:lnTo>
                    <a:lnTo>
                      <a:pt x="120" y="30"/>
                    </a:lnTo>
                    <a:lnTo>
                      <a:pt x="120" y="15"/>
                    </a:lnTo>
                    <a:lnTo>
                      <a:pt x="120" y="22"/>
                    </a:lnTo>
                    <a:lnTo>
                      <a:pt x="127" y="15"/>
                    </a:lnTo>
                    <a:lnTo>
                      <a:pt x="127" y="30"/>
                    </a:lnTo>
                    <a:lnTo>
                      <a:pt x="127" y="15"/>
                    </a:lnTo>
                    <a:lnTo>
                      <a:pt x="127" y="22"/>
                    </a:lnTo>
                    <a:lnTo>
                      <a:pt x="135" y="15"/>
                    </a:lnTo>
                    <a:lnTo>
                      <a:pt x="135" y="37"/>
                    </a:lnTo>
                    <a:lnTo>
                      <a:pt x="135" y="0"/>
                    </a:lnTo>
                    <a:lnTo>
                      <a:pt x="135" y="22"/>
                    </a:lnTo>
                    <a:lnTo>
                      <a:pt x="142" y="15"/>
                    </a:lnTo>
                    <a:lnTo>
                      <a:pt x="142" y="30"/>
                    </a:lnTo>
                    <a:lnTo>
                      <a:pt x="142" y="0"/>
                    </a:lnTo>
                    <a:lnTo>
                      <a:pt x="142" y="7"/>
                    </a:lnTo>
                    <a:lnTo>
                      <a:pt x="150" y="15"/>
                    </a:lnTo>
                    <a:lnTo>
                      <a:pt x="150" y="22"/>
                    </a:lnTo>
                    <a:lnTo>
                      <a:pt x="150" y="22"/>
                    </a:lnTo>
                    <a:lnTo>
                      <a:pt x="157" y="15"/>
                    </a:lnTo>
                    <a:lnTo>
                      <a:pt x="157" y="37"/>
                    </a:lnTo>
                    <a:lnTo>
                      <a:pt x="157" y="15"/>
                    </a:lnTo>
                    <a:lnTo>
                      <a:pt x="157" y="15"/>
                    </a:lnTo>
                    <a:lnTo>
                      <a:pt x="165" y="22"/>
                    </a:lnTo>
                    <a:lnTo>
                      <a:pt x="165" y="22"/>
                    </a:lnTo>
                    <a:lnTo>
                      <a:pt x="165" y="7"/>
                    </a:lnTo>
                    <a:lnTo>
                      <a:pt x="165" y="22"/>
                    </a:lnTo>
                    <a:lnTo>
                      <a:pt x="172" y="15"/>
                    </a:lnTo>
                    <a:lnTo>
                      <a:pt x="172" y="22"/>
                    </a:lnTo>
                    <a:lnTo>
                      <a:pt x="172" y="15"/>
                    </a:lnTo>
                    <a:lnTo>
                      <a:pt x="180" y="22"/>
                    </a:lnTo>
                    <a:lnTo>
                      <a:pt x="180" y="22"/>
                    </a:lnTo>
                    <a:lnTo>
                      <a:pt x="180" y="15"/>
                    </a:lnTo>
                    <a:lnTo>
                      <a:pt x="180" y="15"/>
                    </a:lnTo>
                    <a:lnTo>
                      <a:pt x="187" y="22"/>
                    </a:lnTo>
                    <a:lnTo>
                      <a:pt x="187" y="22"/>
                    </a:lnTo>
                    <a:lnTo>
                      <a:pt x="187" y="15"/>
                    </a:lnTo>
                    <a:lnTo>
                      <a:pt x="187" y="22"/>
                    </a:lnTo>
                    <a:lnTo>
                      <a:pt x="195" y="15"/>
                    </a:lnTo>
                    <a:lnTo>
                      <a:pt x="195" y="22"/>
                    </a:lnTo>
                    <a:lnTo>
                      <a:pt x="195" y="15"/>
                    </a:lnTo>
                    <a:lnTo>
                      <a:pt x="195" y="22"/>
                    </a:lnTo>
                    <a:lnTo>
                      <a:pt x="202" y="15"/>
                    </a:lnTo>
                    <a:lnTo>
                      <a:pt x="202" y="22"/>
                    </a:lnTo>
                    <a:lnTo>
                      <a:pt x="202" y="15"/>
                    </a:lnTo>
                    <a:lnTo>
                      <a:pt x="202" y="15"/>
                    </a:lnTo>
                    <a:lnTo>
                      <a:pt x="210" y="22"/>
                    </a:lnTo>
                    <a:lnTo>
                      <a:pt x="210" y="22"/>
                    </a:lnTo>
                    <a:lnTo>
                      <a:pt x="210" y="15"/>
                    </a:lnTo>
                    <a:lnTo>
                      <a:pt x="210" y="22"/>
                    </a:lnTo>
                    <a:lnTo>
                      <a:pt x="217" y="15"/>
                    </a:lnTo>
                    <a:lnTo>
                      <a:pt x="217" y="22"/>
                    </a:lnTo>
                    <a:lnTo>
                      <a:pt x="217" y="15"/>
                    </a:lnTo>
                    <a:lnTo>
                      <a:pt x="217" y="22"/>
                    </a:lnTo>
                    <a:lnTo>
                      <a:pt x="225" y="15"/>
                    </a:lnTo>
                    <a:lnTo>
                      <a:pt x="225" y="22"/>
                    </a:lnTo>
                    <a:lnTo>
                      <a:pt x="225" y="15"/>
                    </a:lnTo>
                    <a:lnTo>
                      <a:pt x="225" y="15"/>
                    </a:lnTo>
                    <a:lnTo>
                      <a:pt x="232" y="22"/>
                    </a:lnTo>
                    <a:lnTo>
                      <a:pt x="232" y="22"/>
                    </a:lnTo>
                    <a:lnTo>
                      <a:pt x="232" y="15"/>
                    </a:lnTo>
                    <a:lnTo>
                      <a:pt x="232" y="22"/>
                    </a:lnTo>
                    <a:lnTo>
                      <a:pt x="240" y="15"/>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69" name="Freeform 245"/>
              <p:cNvSpPr>
                <a:spLocks/>
              </p:cNvSpPr>
              <p:nvPr/>
            </p:nvSpPr>
            <p:spPr bwMode="auto">
              <a:xfrm>
                <a:off x="803" y="1862"/>
                <a:ext cx="161" cy="67"/>
              </a:xfrm>
              <a:custGeom>
                <a:avLst/>
                <a:gdLst>
                  <a:gd name="T0" fmla="*/ 0 w 240"/>
                  <a:gd name="T1" fmla="*/ 37 h 67"/>
                  <a:gd name="T2" fmla="*/ 7 w 240"/>
                  <a:gd name="T3" fmla="*/ 30 h 67"/>
                  <a:gd name="T4" fmla="*/ 15 w 240"/>
                  <a:gd name="T5" fmla="*/ 37 h 67"/>
                  <a:gd name="T6" fmla="*/ 22 w 240"/>
                  <a:gd name="T7" fmla="*/ 30 h 67"/>
                  <a:gd name="T8" fmla="*/ 22 w 240"/>
                  <a:gd name="T9" fmla="*/ 37 h 67"/>
                  <a:gd name="T10" fmla="*/ 30 w 240"/>
                  <a:gd name="T11" fmla="*/ 30 h 67"/>
                  <a:gd name="T12" fmla="*/ 37 w 240"/>
                  <a:gd name="T13" fmla="*/ 37 h 67"/>
                  <a:gd name="T14" fmla="*/ 45 w 240"/>
                  <a:gd name="T15" fmla="*/ 30 h 67"/>
                  <a:gd name="T16" fmla="*/ 45 w 240"/>
                  <a:gd name="T17" fmla="*/ 37 h 67"/>
                  <a:gd name="T18" fmla="*/ 52 w 240"/>
                  <a:gd name="T19" fmla="*/ 30 h 67"/>
                  <a:gd name="T20" fmla="*/ 60 w 240"/>
                  <a:gd name="T21" fmla="*/ 60 h 67"/>
                  <a:gd name="T22" fmla="*/ 67 w 240"/>
                  <a:gd name="T23" fmla="*/ 37 h 67"/>
                  <a:gd name="T24" fmla="*/ 67 w 240"/>
                  <a:gd name="T25" fmla="*/ 37 h 67"/>
                  <a:gd name="T26" fmla="*/ 75 w 240"/>
                  <a:gd name="T27" fmla="*/ 30 h 67"/>
                  <a:gd name="T28" fmla="*/ 82 w 240"/>
                  <a:gd name="T29" fmla="*/ 37 h 67"/>
                  <a:gd name="T30" fmla="*/ 90 w 240"/>
                  <a:gd name="T31" fmla="*/ 30 h 67"/>
                  <a:gd name="T32" fmla="*/ 90 w 240"/>
                  <a:gd name="T33" fmla="*/ 37 h 67"/>
                  <a:gd name="T34" fmla="*/ 97 w 240"/>
                  <a:gd name="T35" fmla="*/ 30 h 67"/>
                  <a:gd name="T36" fmla="*/ 105 w 240"/>
                  <a:gd name="T37" fmla="*/ 37 h 67"/>
                  <a:gd name="T38" fmla="*/ 112 w 240"/>
                  <a:gd name="T39" fmla="*/ 30 h 67"/>
                  <a:gd name="T40" fmla="*/ 112 w 240"/>
                  <a:gd name="T41" fmla="*/ 30 h 67"/>
                  <a:gd name="T42" fmla="*/ 120 w 240"/>
                  <a:gd name="T43" fmla="*/ 37 h 67"/>
                  <a:gd name="T44" fmla="*/ 127 w 240"/>
                  <a:gd name="T45" fmla="*/ 30 h 67"/>
                  <a:gd name="T46" fmla="*/ 135 w 240"/>
                  <a:gd name="T47" fmla="*/ 37 h 67"/>
                  <a:gd name="T48" fmla="*/ 142 w 240"/>
                  <a:gd name="T49" fmla="*/ 37 h 67"/>
                  <a:gd name="T50" fmla="*/ 142 w 240"/>
                  <a:gd name="T51" fmla="*/ 30 h 67"/>
                  <a:gd name="T52" fmla="*/ 150 w 240"/>
                  <a:gd name="T53" fmla="*/ 45 h 67"/>
                  <a:gd name="T54" fmla="*/ 157 w 240"/>
                  <a:gd name="T55" fmla="*/ 22 h 67"/>
                  <a:gd name="T56" fmla="*/ 165 w 240"/>
                  <a:gd name="T57" fmla="*/ 60 h 67"/>
                  <a:gd name="T58" fmla="*/ 172 w 240"/>
                  <a:gd name="T59" fmla="*/ 30 h 67"/>
                  <a:gd name="T60" fmla="*/ 172 w 240"/>
                  <a:gd name="T61" fmla="*/ 37 h 67"/>
                  <a:gd name="T62" fmla="*/ 180 w 240"/>
                  <a:gd name="T63" fmla="*/ 30 h 67"/>
                  <a:gd name="T64" fmla="*/ 187 w 240"/>
                  <a:gd name="T65" fmla="*/ 37 h 67"/>
                  <a:gd name="T66" fmla="*/ 195 w 240"/>
                  <a:gd name="T67" fmla="*/ 30 h 67"/>
                  <a:gd name="T68" fmla="*/ 195 w 240"/>
                  <a:gd name="T69" fmla="*/ 37 h 67"/>
                  <a:gd name="T70" fmla="*/ 202 w 240"/>
                  <a:gd name="T71" fmla="*/ 22 h 67"/>
                  <a:gd name="T72" fmla="*/ 210 w 240"/>
                  <a:gd name="T73" fmla="*/ 67 h 67"/>
                  <a:gd name="T74" fmla="*/ 217 w 240"/>
                  <a:gd name="T75" fmla="*/ 30 h 67"/>
                  <a:gd name="T76" fmla="*/ 217 w 240"/>
                  <a:gd name="T77" fmla="*/ 30 h 67"/>
                  <a:gd name="T78" fmla="*/ 225 w 240"/>
                  <a:gd name="T79" fmla="*/ 30 h 67"/>
                  <a:gd name="T80" fmla="*/ 232 w 240"/>
                  <a:gd name="T81" fmla="*/ 45 h 67"/>
                  <a:gd name="T82" fmla="*/ 240 w 240"/>
                  <a:gd name="T83" fmla="*/ 2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7"/>
                    </a:moveTo>
                    <a:lnTo>
                      <a:pt x="0" y="30"/>
                    </a:lnTo>
                    <a:lnTo>
                      <a:pt x="0" y="37"/>
                    </a:lnTo>
                    <a:lnTo>
                      <a:pt x="7" y="30"/>
                    </a:lnTo>
                    <a:lnTo>
                      <a:pt x="7" y="37"/>
                    </a:lnTo>
                    <a:lnTo>
                      <a:pt x="7" y="30"/>
                    </a:lnTo>
                    <a:lnTo>
                      <a:pt x="7" y="37"/>
                    </a:lnTo>
                    <a:lnTo>
                      <a:pt x="15" y="30"/>
                    </a:lnTo>
                    <a:lnTo>
                      <a:pt x="15" y="37"/>
                    </a:lnTo>
                    <a:lnTo>
                      <a:pt x="15" y="30"/>
                    </a:lnTo>
                    <a:lnTo>
                      <a:pt x="15" y="37"/>
                    </a:lnTo>
                    <a:lnTo>
                      <a:pt x="22" y="30"/>
                    </a:lnTo>
                    <a:lnTo>
                      <a:pt x="22" y="37"/>
                    </a:lnTo>
                    <a:lnTo>
                      <a:pt x="22" y="30"/>
                    </a:lnTo>
                    <a:lnTo>
                      <a:pt x="22" y="37"/>
                    </a:lnTo>
                    <a:lnTo>
                      <a:pt x="30" y="30"/>
                    </a:lnTo>
                    <a:lnTo>
                      <a:pt x="30" y="37"/>
                    </a:lnTo>
                    <a:lnTo>
                      <a:pt x="30" y="30"/>
                    </a:lnTo>
                    <a:lnTo>
                      <a:pt x="30" y="37"/>
                    </a:lnTo>
                    <a:lnTo>
                      <a:pt x="37" y="30"/>
                    </a:lnTo>
                    <a:lnTo>
                      <a:pt x="37" y="37"/>
                    </a:lnTo>
                    <a:lnTo>
                      <a:pt x="37" y="30"/>
                    </a:lnTo>
                    <a:lnTo>
                      <a:pt x="37" y="37"/>
                    </a:lnTo>
                    <a:lnTo>
                      <a:pt x="45" y="30"/>
                    </a:lnTo>
                    <a:lnTo>
                      <a:pt x="45" y="45"/>
                    </a:lnTo>
                    <a:lnTo>
                      <a:pt x="45" y="22"/>
                    </a:lnTo>
                    <a:lnTo>
                      <a:pt x="45" y="37"/>
                    </a:lnTo>
                    <a:lnTo>
                      <a:pt x="52" y="30"/>
                    </a:lnTo>
                    <a:lnTo>
                      <a:pt x="52" y="37"/>
                    </a:lnTo>
                    <a:lnTo>
                      <a:pt x="52" y="30"/>
                    </a:lnTo>
                    <a:lnTo>
                      <a:pt x="52" y="37"/>
                    </a:lnTo>
                    <a:lnTo>
                      <a:pt x="60" y="30"/>
                    </a:lnTo>
                    <a:lnTo>
                      <a:pt x="60" y="60"/>
                    </a:lnTo>
                    <a:lnTo>
                      <a:pt x="60" y="22"/>
                    </a:lnTo>
                    <a:lnTo>
                      <a:pt x="60" y="30"/>
                    </a:lnTo>
                    <a:lnTo>
                      <a:pt x="67" y="37"/>
                    </a:lnTo>
                    <a:lnTo>
                      <a:pt x="67" y="45"/>
                    </a:lnTo>
                    <a:lnTo>
                      <a:pt x="67" y="30"/>
                    </a:lnTo>
                    <a:lnTo>
                      <a:pt x="67" y="37"/>
                    </a:lnTo>
                    <a:lnTo>
                      <a:pt x="75" y="30"/>
                    </a:lnTo>
                    <a:lnTo>
                      <a:pt x="75" y="37"/>
                    </a:lnTo>
                    <a:lnTo>
                      <a:pt x="75" y="30"/>
                    </a:lnTo>
                    <a:lnTo>
                      <a:pt x="75" y="30"/>
                    </a:lnTo>
                    <a:lnTo>
                      <a:pt x="82" y="37"/>
                    </a:lnTo>
                    <a:lnTo>
                      <a:pt x="82" y="37"/>
                    </a:lnTo>
                    <a:lnTo>
                      <a:pt x="82" y="30"/>
                    </a:lnTo>
                    <a:lnTo>
                      <a:pt x="82" y="37"/>
                    </a:lnTo>
                    <a:lnTo>
                      <a:pt x="90" y="30"/>
                    </a:lnTo>
                    <a:lnTo>
                      <a:pt x="90" y="37"/>
                    </a:lnTo>
                    <a:lnTo>
                      <a:pt x="90" y="30"/>
                    </a:lnTo>
                    <a:lnTo>
                      <a:pt x="90" y="37"/>
                    </a:lnTo>
                    <a:lnTo>
                      <a:pt x="97" y="30"/>
                    </a:lnTo>
                    <a:lnTo>
                      <a:pt x="97" y="45"/>
                    </a:lnTo>
                    <a:lnTo>
                      <a:pt x="97" y="30"/>
                    </a:lnTo>
                    <a:lnTo>
                      <a:pt x="97" y="37"/>
                    </a:lnTo>
                    <a:lnTo>
                      <a:pt x="105" y="30"/>
                    </a:lnTo>
                    <a:lnTo>
                      <a:pt x="105" y="37"/>
                    </a:lnTo>
                    <a:lnTo>
                      <a:pt x="105" y="30"/>
                    </a:lnTo>
                    <a:lnTo>
                      <a:pt x="105" y="37"/>
                    </a:lnTo>
                    <a:lnTo>
                      <a:pt x="112" y="30"/>
                    </a:lnTo>
                    <a:lnTo>
                      <a:pt x="112" y="37"/>
                    </a:lnTo>
                    <a:lnTo>
                      <a:pt x="112" y="30"/>
                    </a:lnTo>
                    <a:lnTo>
                      <a:pt x="112" y="30"/>
                    </a:lnTo>
                    <a:lnTo>
                      <a:pt x="120" y="37"/>
                    </a:lnTo>
                    <a:lnTo>
                      <a:pt x="120" y="30"/>
                    </a:lnTo>
                    <a:lnTo>
                      <a:pt x="120" y="37"/>
                    </a:lnTo>
                    <a:lnTo>
                      <a:pt x="127" y="30"/>
                    </a:lnTo>
                    <a:lnTo>
                      <a:pt x="127" y="37"/>
                    </a:lnTo>
                    <a:lnTo>
                      <a:pt x="127" y="30"/>
                    </a:lnTo>
                    <a:lnTo>
                      <a:pt x="127" y="37"/>
                    </a:lnTo>
                    <a:lnTo>
                      <a:pt x="135" y="30"/>
                    </a:lnTo>
                    <a:lnTo>
                      <a:pt x="135" y="37"/>
                    </a:lnTo>
                    <a:lnTo>
                      <a:pt x="135" y="30"/>
                    </a:lnTo>
                    <a:lnTo>
                      <a:pt x="135" y="30"/>
                    </a:lnTo>
                    <a:lnTo>
                      <a:pt x="142" y="37"/>
                    </a:lnTo>
                    <a:lnTo>
                      <a:pt x="142" y="37"/>
                    </a:lnTo>
                    <a:lnTo>
                      <a:pt x="142" y="30"/>
                    </a:lnTo>
                    <a:lnTo>
                      <a:pt x="142" y="30"/>
                    </a:lnTo>
                    <a:lnTo>
                      <a:pt x="150" y="37"/>
                    </a:lnTo>
                    <a:lnTo>
                      <a:pt x="150" y="30"/>
                    </a:lnTo>
                    <a:lnTo>
                      <a:pt x="150" y="45"/>
                    </a:lnTo>
                    <a:lnTo>
                      <a:pt x="157" y="37"/>
                    </a:lnTo>
                    <a:lnTo>
                      <a:pt x="157" y="45"/>
                    </a:lnTo>
                    <a:lnTo>
                      <a:pt x="157" y="22"/>
                    </a:lnTo>
                    <a:lnTo>
                      <a:pt x="157" y="30"/>
                    </a:lnTo>
                    <a:lnTo>
                      <a:pt x="165" y="37"/>
                    </a:lnTo>
                    <a:lnTo>
                      <a:pt x="165" y="60"/>
                    </a:lnTo>
                    <a:lnTo>
                      <a:pt x="165" y="15"/>
                    </a:lnTo>
                    <a:lnTo>
                      <a:pt x="165" y="37"/>
                    </a:lnTo>
                    <a:lnTo>
                      <a:pt x="172" y="30"/>
                    </a:lnTo>
                    <a:lnTo>
                      <a:pt x="172" y="37"/>
                    </a:lnTo>
                    <a:lnTo>
                      <a:pt x="172" y="30"/>
                    </a:lnTo>
                    <a:lnTo>
                      <a:pt x="172" y="37"/>
                    </a:lnTo>
                    <a:lnTo>
                      <a:pt x="180" y="30"/>
                    </a:lnTo>
                    <a:lnTo>
                      <a:pt x="180" y="37"/>
                    </a:lnTo>
                    <a:lnTo>
                      <a:pt x="180" y="30"/>
                    </a:lnTo>
                    <a:lnTo>
                      <a:pt x="180" y="30"/>
                    </a:lnTo>
                    <a:lnTo>
                      <a:pt x="187" y="37"/>
                    </a:lnTo>
                    <a:lnTo>
                      <a:pt x="187" y="37"/>
                    </a:lnTo>
                    <a:lnTo>
                      <a:pt x="187" y="30"/>
                    </a:lnTo>
                    <a:lnTo>
                      <a:pt x="187" y="37"/>
                    </a:lnTo>
                    <a:lnTo>
                      <a:pt x="195" y="30"/>
                    </a:lnTo>
                    <a:lnTo>
                      <a:pt x="195" y="37"/>
                    </a:lnTo>
                    <a:lnTo>
                      <a:pt x="195" y="30"/>
                    </a:lnTo>
                    <a:lnTo>
                      <a:pt x="195" y="37"/>
                    </a:lnTo>
                    <a:lnTo>
                      <a:pt x="202" y="30"/>
                    </a:lnTo>
                    <a:lnTo>
                      <a:pt x="202" y="45"/>
                    </a:lnTo>
                    <a:lnTo>
                      <a:pt x="202" y="22"/>
                    </a:lnTo>
                    <a:lnTo>
                      <a:pt x="202" y="37"/>
                    </a:lnTo>
                    <a:lnTo>
                      <a:pt x="210" y="30"/>
                    </a:lnTo>
                    <a:lnTo>
                      <a:pt x="210" y="67"/>
                    </a:lnTo>
                    <a:lnTo>
                      <a:pt x="210" y="0"/>
                    </a:lnTo>
                    <a:lnTo>
                      <a:pt x="210" y="37"/>
                    </a:lnTo>
                    <a:lnTo>
                      <a:pt x="217" y="30"/>
                    </a:lnTo>
                    <a:lnTo>
                      <a:pt x="217" y="45"/>
                    </a:lnTo>
                    <a:lnTo>
                      <a:pt x="217" y="22"/>
                    </a:lnTo>
                    <a:lnTo>
                      <a:pt x="217" y="30"/>
                    </a:lnTo>
                    <a:lnTo>
                      <a:pt x="225" y="37"/>
                    </a:lnTo>
                    <a:lnTo>
                      <a:pt x="225" y="37"/>
                    </a:lnTo>
                    <a:lnTo>
                      <a:pt x="225" y="30"/>
                    </a:lnTo>
                    <a:lnTo>
                      <a:pt x="225" y="37"/>
                    </a:lnTo>
                    <a:lnTo>
                      <a:pt x="232" y="30"/>
                    </a:lnTo>
                    <a:lnTo>
                      <a:pt x="232" y="45"/>
                    </a:lnTo>
                    <a:lnTo>
                      <a:pt x="232" y="30"/>
                    </a:lnTo>
                    <a:lnTo>
                      <a:pt x="232" y="30"/>
                    </a:lnTo>
                    <a:lnTo>
                      <a:pt x="240" y="22"/>
                    </a:lnTo>
                    <a:lnTo>
                      <a:pt x="240" y="52"/>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0" name="Freeform 246"/>
              <p:cNvSpPr>
                <a:spLocks/>
              </p:cNvSpPr>
              <p:nvPr/>
            </p:nvSpPr>
            <p:spPr bwMode="auto">
              <a:xfrm>
                <a:off x="964" y="1877"/>
                <a:ext cx="166" cy="30"/>
              </a:xfrm>
              <a:custGeom>
                <a:avLst/>
                <a:gdLst>
                  <a:gd name="T0" fmla="*/ 7 w 247"/>
                  <a:gd name="T1" fmla="*/ 22 h 30"/>
                  <a:gd name="T2" fmla="*/ 7 w 247"/>
                  <a:gd name="T3" fmla="*/ 15 h 30"/>
                  <a:gd name="T4" fmla="*/ 15 w 247"/>
                  <a:gd name="T5" fmla="*/ 15 h 30"/>
                  <a:gd name="T6" fmla="*/ 22 w 247"/>
                  <a:gd name="T7" fmla="*/ 30 h 30"/>
                  <a:gd name="T8" fmla="*/ 30 w 247"/>
                  <a:gd name="T9" fmla="*/ 15 h 30"/>
                  <a:gd name="T10" fmla="*/ 30 w 247"/>
                  <a:gd name="T11" fmla="*/ 15 h 30"/>
                  <a:gd name="T12" fmla="*/ 37 w 247"/>
                  <a:gd name="T13" fmla="*/ 15 h 30"/>
                  <a:gd name="T14" fmla="*/ 45 w 247"/>
                  <a:gd name="T15" fmla="*/ 22 h 30"/>
                  <a:gd name="T16" fmla="*/ 52 w 247"/>
                  <a:gd name="T17" fmla="*/ 15 h 30"/>
                  <a:gd name="T18" fmla="*/ 52 w 247"/>
                  <a:gd name="T19" fmla="*/ 22 h 30"/>
                  <a:gd name="T20" fmla="*/ 60 w 247"/>
                  <a:gd name="T21" fmla="*/ 15 h 30"/>
                  <a:gd name="T22" fmla="*/ 67 w 247"/>
                  <a:gd name="T23" fmla="*/ 22 h 30"/>
                  <a:gd name="T24" fmla="*/ 75 w 247"/>
                  <a:gd name="T25" fmla="*/ 15 h 30"/>
                  <a:gd name="T26" fmla="*/ 75 w 247"/>
                  <a:gd name="T27" fmla="*/ 22 h 30"/>
                  <a:gd name="T28" fmla="*/ 82 w 247"/>
                  <a:gd name="T29" fmla="*/ 7 h 30"/>
                  <a:gd name="T30" fmla="*/ 90 w 247"/>
                  <a:gd name="T31" fmla="*/ 22 h 30"/>
                  <a:gd name="T32" fmla="*/ 97 w 247"/>
                  <a:gd name="T33" fmla="*/ 30 h 30"/>
                  <a:gd name="T34" fmla="*/ 105 w 247"/>
                  <a:gd name="T35" fmla="*/ 22 h 30"/>
                  <a:gd name="T36" fmla="*/ 105 w 247"/>
                  <a:gd name="T37" fmla="*/ 15 h 30"/>
                  <a:gd name="T38" fmla="*/ 112 w 247"/>
                  <a:gd name="T39" fmla="*/ 15 h 30"/>
                  <a:gd name="T40" fmla="*/ 120 w 247"/>
                  <a:gd name="T41" fmla="*/ 22 h 30"/>
                  <a:gd name="T42" fmla="*/ 127 w 247"/>
                  <a:gd name="T43" fmla="*/ 22 h 30"/>
                  <a:gd name="T44" fmla="*/ 127 w 247"/>
                  <a:gd name="T45" fmla="*/ 15 h 30"/>
                  <a:gd name="T46" fmla="*/ 135 w 247"/>
                  <a:gd name="T47" fmla="*/ 15 h 30"/>
                  <a:gd name="T48" fmla="*/ 142 w 247"/>
                  <a:gd name="T49" fmla="*/ 15 h 30"/>
                  <a:gd name="T50" fmla="*/ 150 w 247"/>
                  <a:gd name="T51" fmla="*/ 22 h 30"/>
                  <a:gd name="T52" fmla="*/ 157 w 247"/>
                  <a:gd name="T53" fmla="*/ 22 h 30"/>
                  <a:gd name="T54" fmla="*/ 157 w 247"/>
                  <a:gd name="T55" fmla="*/ 22 h 30"/>
                  <a:gd name="T56" fmla="*/ 165 w 247"/>
                  <a:gd name="T57" fmla="*/ 15 h 30"/>
                  <a:gd name="T58" fmla="*/ 172 w 247"/>
                  <a:gd name="T59" fmla="*/ 22 h 30"/>
                  <a:gd name="T60" fmla="*/ 180 w 247"/>
                  <a:gd name="T61" fmla="*/ 15 h 30"/>
                  <a:gd name="T62" fmla="*/ 180 w 247"/>
                  <a:gd name="T63" fmla="*/ 22 h 30"/>
                  <a:gd name="T64" fmla="*/ 187 w 247"/>
                  <a:gd name="T65" fmla="*/ 22 h 30"/>
                  <a:gd name="T66" fmla="*/ 195 w 247"/>
                  <a:gd name="T67" fmla="*/ 15 h 30"/>
                  <a:gd name="T68" fmla="*/ 202 w 247"/>
                  <a:gd name="T69" fmla="*/ 22 h 30"/>
                  <a:gd name="T70" fmla="*/ 210 w 247"/>
                  <a:gd name="T71" fmla="*/ 15 h 30"/>
                  <a:gd name="T72" fmla="*/ 210 w 247"/>
                  <a:gd name="T73" fmla="*/ 22 h 30"/>
                  <a:gd name="T74" fmla="*/ 217 w 247"/>
                  <a:gd name="T75" fmla="*/ 22 h 30"/>
                  <a:gd name="T76" fmla="*/ 225 w 247"/>
                  <a:gd name="T77" fmla="*/ 15 h 30"/>
                  <a:gd name="T78" fmla="*/ 232 w 247"/>
                  <a:gd name="T79" fmla="*/ 22 h 30"/>
                  <a:gd name="T80" fmla="*/ 240 w 247"/>
                  <a:gd name="T81" fmla="*/ 22 h 30"/>
                  <a:gd name="T82" fmla="*/ 240 w 247"/>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7"/>
                    </a:moveTo>
                    <a:lnTo>
                      <a:pt x="0" y="15"/>
                    </a:lnTo>
                    <a:lnTo>
                      <a:pt x="7" y="22"/>
                    </a:lnTo>
                    <a:lnTo>
                      <a:pt x="7" y="30"/>
                    </a:lnTo>
                    <a:lnTo>
                      <a:pt x="7" y="7"/>
                    </a:lnTo>
                    <a:lnTo>
                      <a:pt x="7" y="15"/>
                    </a:lnTo>
                    <a:lnTo>
                      <a:pt x="15" y="22"/>
                    </a:lnTo>
                    <a:lnTo>
                      <a:pt x="15" y="30"/>
                    </a:lnTo>
                    <a:lnTo>
                      <a:pt x="15" y="15"/>
                    </a:lnTo>
                    <a:lnTo>
                      <a:pt x="15" y="22"/>
                    </a:lnTo>
                    <a:lnTo>
                      <a:pt x="22" y="15"/>
                    </a:lnTo>
                    <a:lnTo>
                      <a:pt x="22" y="30"/>
                    </a:lnTo>
                    <a:lnTo>
                      <a:pt x="22" y="15"/>
                    </a:lnTo>
                    <a:lnTo>
                      <a:pt x="22" y="22"/>
                    </a:lnTo>
                    <a:lnTo>
                      <a:pt x="30" y="15"/>
                    </a:lnTo>
                    <a:lnTo>
                      <a:pt x="30" y="22"/>
                    </a:lnTo>
                    <a:lnTo>
                      <a:pt x="30" y="15"/>
                    </a:lnTo>
                    <a:lnTo>
                      <a:pt x="30" y="15"/>
                    </a:lnTo>
                    <a:lnTo>
                      <a:pt x="37" y="22"/>
                    </a:lnTo>
                    <a:lnTo>
                      <a:pt x="37" y="22"/>
                    </a:lnTo>
                    <a:lnTo>
                      <a:pt x="37" y="15"/>
                    </a:lnTo>
                    <a:lnTo>
                      <a:pt x="37" y="22"/>
                    </a:lnTo>
                    <a:lnTo>
                      <a:pt x="45" y="15"/>
                    </a:lnTo>
                    <a:lnTo>
                      <a:pt x="45" y="22"/>
                    </a:lnTo>
                    <a:lnTo>
                      <a:pt x="45" y="15"/>
                    </a:lnTo>
                    <a:lnTo>
                      <a:pt x="45" y="22"/>
                    </a:lnTo>
                    <a:lnTo>
                      <a:pt x="52" y="15"/>
                    </a:lnTo>
                    <a:lnTo>
                      <a:pt x="52" y="22"/>
                    </a:lnTo>
                    <a:lnTo>
                      <a:pt x="52" y="15"/>
                    </a:lnTo>
                    <a:lnTo>
                      <a:pt x="52" y="22"/>
                    </a:lnTo>
                    <a:lnTo>
                      <a:pt x="60" y="15"/>
                    </a:lnTo>
                    <a:lnTo>
                      <a:pt x="60" y="22"/>
                    </a:lnTo>
                    <a:lnTo>
                      <a:pt x="60" y="15"/>
                    </a:lnTo>
                    <a:lnTo>
                      <a:pt x="60" y="15"/>
                    </a:lnTo>
                    <a:lnTo>
                      <a:pt x="67" y="22"/>
                    </a:lnTo>
                    <a:lnTo>
                      <a:pt x="67" y="22"/>
                    </a:lnTo>
                    <a:lnTo>
                      <a:pt x="67" y="15"/>
                    </a:lnTo>
                    <a:lnTo>
                      <a:pt x="67" y="22"/>
                    </a:lnTo>
                    <a:lnTo>
                      <a:pt x="75" y="15"/>
                    </a:lnTo>
                    <a:lnTo>
                      <a:pt x="75" y="30"/>
                    </a:lnTo>
                    <a:lnTo>
                      <a:pt x="75" y="7"/>
                    </a:lnTo>
                    <a:lnTo>
                      <a:pt x="75" y="22"/>
                    </a:lnTo>
                    <a:lnTo>
                      <a:pt x="82" y="15"/>
                    </a:lnTo>
                    <a:lnTo>
                      <a:pt x="82" y="22"/>
                    </a:lnTo>
                    <a:lnTo>
                      <a:pt x="82" y="7"/>
                    </a:lnTo>
                    <a:lnTo>
                      <a:pt x="82" y="22"/>
                    </a:lnTo>
                    <a:lnTo>
                      <a:pt x="90" y="15"/>
                    </a:lnTo>
                    <a:lnTo>
                      <a:pt x="90" y="22"/>
                    </a:lnTo>
                    <a:lnTo>
                      <a:pt x="90" y="15"/>
                    </a:lnTo>
                    <a:lnTo>
                      <a:pt x="97" y="22"/>
                    </a:lnTo>
                    <a:lnTo>
                      <a:pt x="97" y="30"/>
                    </a:lnTo>
                    <a:lnTo>
                      <a:pt x="97" y="0"/>
                    </a:lnTo>
                    <a:lnTo>
                      <a:pt x="97" y="15"/>
                    </a:lnTo>
                    <a:lnTo>
                      <a:pt x="105" y="22"/>
                    </a:lnTo>
                    <a:lnTo>
                      <a:pt x="105" y="22"/>
                    </a:lnTo>
                    <a:lnTo>
                      <a:pt x="105" y="15"/>
                    </a:lnTo>
                    <a:lnTo>
                      <a:pt x="105" y="15"/>
                    </a:lnTo>
                    <a:lnTo>
                      <a:pt x="112" y="22"/>
                    </a:lnTo>
                    <a:lnTo>
                      <a:pt x="112" y="22"/>
                    </a:lnTo>
                    <a:lnTo>
                      <a:pt x="112" y="15"/>
                    </a:lnTo>
                    <a:lnTo>
                      <a:pt x="112" y="22"/>
                    </a:lnTo>
                    <a:lnTo>
                      <a:pt x="120" y="15"/>
                    </a:lnTo>
                    <a:lnTo>
                      <a:pt x="120" y="22"/>
                    </a:lnTo>
                    <a:lnTo>
                      <a:pt x="120" y="7"/>
                    </a:lnTo>
                    <a:lnTo>
                      <a:pt x="120" y="15"/>
                    </a:lnTo>
                    <a:lnTo>
                      <a:pt x="127" y="22"/>
                    </a:lnTo>
                    <a:lnTo>
                      <a:pt x="127" y="22"/>
                    </a:lnTo>
                    <a:lnTo>
                      <a:pt x="127" y="15"/>
                    </a:lnTo>
                    <a:lnTo>
                      <a:pt x="127" y="15"/>
                    </a:lnTo>
                    <a:lnTo>
                      <a:pt x="135" y="22"/>
                    </a:lnTo>
                    <a:lnTo>
                      <a:pt x="135" y="22"/>
                    </a:lnTo>
                    <a:lnTo>
                      <a:pt x="135" y="15"/>
                    </a:lnTo>
                    <a:lnTo>
                      <a:pt x="135" y="22"/>
                    </a:lnTo>
                    <a:lnTo>
                      <a:pt x="142" y="15"/>
                    </a:lnTo>
                    <a:lnTo>
                      <a:pt x="142" y="15"/>
                    </a:lnTo>
                    <a:lnTo>
                      <a:pt x="142" y="22"/>
                    </a:lnTo>
                    <a:lnTo>
                      <a:pt x="150" y="15"/>
                    </a:lnTo>
                    <a:lnTo>
                      <a:pt x="150" y="22"/>
                    </a:lnTo>
                    <a:lnTo>
                      <a:pt x="150" y="15"/>
                    </a:lnTo>
                    <a:lnTo>
                      <a:pt x="150" y="15"/>
                    </a:lnTo>
                    <a:lnTo>
                      <a:pt x="157" y="22"/>
                    </a:lnTo>
                    <a:lnTo>
                      <a:pt x="157" y="22"/>
                    </a:lnTo>
                    <a:lnTo>
                      <a:pt x="157" y="15"/>
                    </a:lnTo>
                    <a:lnTo>
                      <a:pt x="157" y="22"/>
                    </a:lnTo>
                    <a:lnTo>
                      <a:pt x="165" y="15"/>
                    </a:lnTo>
                    <a:lnTo>
                      <a:pt x="165" y="22"/>
                    </a:lnTo>
                    <a:lnTo>
                      <a:pt x="165" y="15"/>
                    </a:lnTo>
                    <a:lnTo>
                      <a:pt x="165" y="15"/>
                    </a:lnTo>
                    <a:lnTo>
                      <a:pt x="172" y="22"/>
                    </a:lnTo>
                    <a:lnTo>
                      <a:pt x="172" y="22"/>
                    </a:lnTo>
                    <a:lnTo>
                      <a:pt x="172" y="15"/>
                    </a:lnTo>
                    <a:lnTo>
                      <a:pt x="172" y="22"/>
                    </a:lnTo>
                    <a:lnTo>
                      <a:pt x="180" y="15"/>
                    </a:lnTo>
                    <a:lnTo>
                      <a:pt x="180" y="22"/>
                    </a:lnTo>
                    <a:lnTo>
                      <a:pt x="180" y="15"/>
                    </a:lnTo>
                    <a:lnTo>
                      <a:pt x="180" y="22"/>
                    </a:lnTo>
                    <a:lnTo>
                      <a:pt x="187" y="15"/>
                    </a:lnTo>
                    <a:lnTo>
                      <a:pt x="187" y="15"/>
                    </a:lnTo>
                    <a:lnTo>
                      <a:pt x="187" y="22"/>
                    </a:lnTo>
                    <a:lnTo>
                      <a:pt x="195" y="15"/>
                    </a:lnTo>
                    <a:lnTo>
                      <a:pt x="195" y="22"/>
                    </a:lnTo>
                    <a:lnTo>
                      <a:pt x="195" y="15"/>
                    </a:lnTo>
                    <a:lnTo>
                      <a:pt x="195" y="22"/>
                    </a:lnTo>
                    <a:lnTo>
                      <a:pt x="202" y="15"/>
                    </a:lnTo>
                    <a:lnTo>
                      <a:pt x="202" y="22"/>
                    </a:lnTo>
                    <a:lnTo>
                      <a:pt x="202" y="15"/>
                    </a:lnTo>
                    <a:lnTo>
                      <a:pt x="202" y="22"/>
                    </a:lnTo>
                    <a:lnTo>
                      <a:pt x="210" y="15"/>
                    </a:lnTo>
                    <a:lnTo>
                      <a:pt x="210" y="22"/>
                    </a:lnTo>
                    <a:lnTo>
                      <a:pt x="210" y="15"/>
                    </a:lnTo>
                    <a:lnTo>
                      <a:pt x="210" y="22"/>
                    </a:lnTo>
                    <a:lnTo>
                      <a:pt x="217" y="15"/>
                    </a:lnTo>
                    <a:lnTo>
                      <a:pt x="217" y="22"/>
                    </a:lnTo>
                    <a:lnTo>
                      <a:pt x="217" y="22"/>
                    </a:lnTo>
                    <a:lnTo>
                      <a:pt x="225" y="15"/>
                    </a:lnTo>
                    <a:lnTo>
                      <a:pt x="225" y="30"/>
                    </a:lnTo>
                    <a:lnTo>
                      <a:pt x="225" y="15"/>
                    </a:lnTo>
                    <a:lnTo>
                      <a:pt x="225" y="22"/>
                    </a:lnTo>
                    <a:lnTo>
                      <a:pt x="232" y="15"/>
                    </a:lnTo>
                    <a:lnTo>
                      <a:pt x="232" y="22"/>
                    </a:lnTo>
                    <a:lnTo>
                      <a:pt x="232" y="15"/>
                    </a:lnTo>
                    <a:lnTo>
                      <a:pt x="232" y="15"/>
                    </a:lnTo>
                    <a:lnTo>
                      <a:pt x="240" y="22"/>
                    </a:lnTo>
                    <a:lnTo>
                      <a:pt x="240" y="22"/>
                    </a:lnTo>
                    <a:lnTo>
                      <a:pt x="240" y="15"/>
                    </a:lnTo>
                    <a:lnTo>
                      <a:pt x="240" y="22"/>
                    </a:lnTo>
                    <a:lnTo>
                      <a:pt x="247" y="15"/>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1" name="Freeform 247"/>
              <p:cNvSpPr>
                <a:spLocks/>
              </p:cNvSpPr>
              <p:nvPr/>
            </p:nvSpPr>
            <p:spPr bwMode="auto">
              <a:xfrm>
                <a:off x="1130" y="1869"/>
                <a:ext cx="162" cy="53"/>
              </a:xfrm>
              <a:custGeom>
                <a:avLst/>
                <a:gdLst>
                  <a:gd name="T0" fmla="*/ 0 w 240"/>
                  <a:gd name="T1" fmla="*/ 30 h 53"/>
                  <a:gd name="T2" fmla="*/ 8 w 240"/>
                  <a:gd name="T3" fmla="*/ 23 h 53"/>
                  <a:gd name="T4" fmla="*/ 15 w 240"/>
                  <a:gd name="T5" fmla="*/ 38 h 53"/>
                  <a:gd name="T6" fmla="*/ 23 w 240"/>
                  <a:gd name="T7" fmla="*/ 30 h 53"/>
                  <a:gd name="T8" fmla="*/ 23 w 240"/>
                  <a:gd name="T9" fmla="*/ 23 h 53"/>
                  <a:gd name="T10" fmla="*/ 30 w 240"/>
                  <a:gd name="T11" fmla="*/ 15 h 53"/>
                  <a:gd name="T12" fmla="*/ 38 w 240"/>
                  <a:gd name="T13" fmla="*/ 30 h 53"/>
                  <a:gd name="T14" fmla="*/ 45 w 240"/>
                  <a:gd name="T15" fmla="*/ 23 h 53"/>
                  <a:gd name="T16" fmla="*/ 45 w 240"/>
                  <a:gd name="T17" fmla="*/ 30 h 53"/>
                  <a:gd name="T18" fmla="*/ 53 w 240"/>
                  <a:gd name="T19" fmla="*/ 23 h 53"/>
                  <a:gd name="T20" fmla="*/ 60 w 240"/>
                  <a:gd name="T21" fmla="*/ 30 h 53"/>
                  <a:gd name="T22" fmla="*/ 68 w 240"/>
                  <a:gd name="T23" fmla="*/ 23 h 53"/>
                  <a:gd name="T24" fmla="*/ 68 w 240"/>
                  <a:gd name="T25" fmla="*/ 30 h 53"/>
                  <a:gd name="T26" fmla="*/ 75 w 240"/>
                  <a:gd name="T27" fmla="*/ 8 h 53"/>
                  <a:gd name="T28" fmla="*/ 83 w 240"/>
                  <a:gd name="T29" fmla="*/ 38 h 53"/>
                  <a:gd name="T30" fmla="*/ 90 w 240"/>
                  <a:gd name="T31" fmla="*/ 23 h 53"/>
                  <a:gd name="T32" fmla="*/ 90 w 240"/>
                  <a:gd name="T33" fmla="*/ 23 h 53"/>
                  <a:gd name="T34" fmla="*/ 98 w 240"/>
                  <a:gd name="T35" fmla="*/ 15 h 53"/>
                  <a:gd name="T36" fmla="*/ 105 w 240"/>
                  <a:gd name="T37" fmla="*/ 38 h 53"/>
                  <a:gd name="T38" fmla="*/ 113 w 240"/>
                  <a:gd name="T39" fmla="*/ 15 h 53"/>
                  <a:gd name="T40" fmla="*/ 113 w 240"/>
                  <a:gd name="T41" fmla="*/ 23 h 53"/>
                  <a:gd name="T42" fmla="*/ 120 w 240"/>
                  <a:gd name="T43" fmla="*/ 15 h 53"/>
                  <a:gd name="T44" fmla="*/ 128 w 240"/>
                  <a:gd name="T45" fmla="*/ 38 h 53"/>
                  <a:gd name="T46" fmla="*/ 135 w 240"/>
                  <a:gd name="T47" fmla="*/ 23 h 53"/>
                  <a:gd name="T48" fmla="*/ 135 w 240"/>
                  <a:gd name="T49" fmla="*/ 30 h 53"/>
                  <a:gd name="T50" fmla="*/ 143 w 240"/>
                  <a:gd name="T51" fmla="*/ 23 h 53"/>
                  <a:gd name="T52" fmla="*/ 150 w 240"/>
                  <a:gd name="T53" fmla="*/ 30 h 53"/>
                  <a:gd name="T54" fmla="*/ 158 w 240"/>
                  <a:gd name="T55" fmla="*/ 30 h 53"/>
                  <a:gd name="T56" fmla="*/ 158 w 240"/>
                  <a:gd name="T57" fmla="*/ 23 h 53"/>
                  <a:gd name="T58" fmla="*/ 165 w 240"/>
                  <a:gd name="T59" fmla="*/ 23 h 53"/>
                  <a:gd name="T60" fmla="*/ 173 w 240"/>
                  <a:gd name="T61" fmla="*/ 45 h 53"/>
                  <a:gd name="T62" fmla="*/ 180 w 240"/>
                  <a:gd name="T63" fmla="*/ 23 h 53"/>
                  <a:gd name="T64" fmla="*/ 180 w 240"/>
                  <a:gd name="T65" fmla="*/ 23 h 53"/>
                  <a:gd name="T66" fmla="*/ 188 w 240"/>
                  <a:gd name="T67" fmla="*/ 8 h 53"/>
                  <a:gd name="T68" fmla="*/ 195 w 240"/>
                  <a:gd name="T69" fmla="*/ 38 h 53"/>
                  <a:gd name="T70" fmla="*/ 203 w 240"/>
                  <a:gd name="T71" fmla="*/ 38 h 53"/>
                  <a:gd name="T72" fmla="*/ 203 w 240"/>
                  <a:gd name="T73" fmla="*/ 23 h 53"/>
                  <a:gd name="T74" fmla="*/ 210 w 240"/>
                  <a:gd name="T75" fmla="*/ 15 h 53"/>
                  <a:gd name="T76" fmla="*/ 218 w 240"/>
                  <a:gd name="T77" fmla="*/ 38 h 53"/>
                  <a:gd name="T78" fmla="*/ 225 w 240"/>
                  <a:gd name="T79" fmla="*/ 23 h 53"/>
                  <a:gd name="T80" fmla="*/ 225 w 240"/>
                  <a:gd name="T81" fmla="*/ 30 h 53"/>
                  <a:gd name="T82" fmla="*/ 233 w 240"/>
                  <a:gd name="T8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38"/>
                    </a:moveTo>
                    <a:lnTo>
                      <a:pt x="0" y="15"/>
                    </a:lnTo>
                    <a:lnTo>
                      <a:pt x="0" y="30"/>
                    </a:lnTo>
                    <a:lnTo>
                      <a:pt x="8" y="23"/>
                    </a:lnTo>
                    <a:lnTo>
                      <a:pt x="8" y="38"/>
                    </a:lnTo>
                    <a:lnTo>
                      <a:pt x="8" y="23"/>
                    </a:lnTo>
                    <a:lnTo>
                      <a:pt x="8" y="23"/>
                    </a:lnTo>
                    <a:lnTo>
                      <a:pt x="15" y="30"/>
                    </a:lnTo>
                    <a:lnTo>
                      <a:pt x="15" y="38"/>
                    </a:lnTo>
                    <a:lnTo>
                      <a:pt x="15" y="15"/>
                    </a:lnTo>
                    <a:lnTo>
                      <a:pt x="15" y="23"/>
                    </a:lnTo>
                    <a:lnTo>
                      <a:pt x="23" y="30"/>
                    </a:lnTo>
                    <a:lnTo>
                      <a:pt x="23" y="30"/>
                    </a:lnTo>
                    <a:lnTo>
                      <a:pt x="23" y="23"/>
                    </a:lnTo>
                    <a:lnTo>
                      <a:pt x="23" y="23"/>
                    </a:lnTo>
                    <a:lnTo>
                      <a:pt x="30" y="30"/>
                    </a:lnTo>
                    <a:lnTo>
                      <a:pt x="30" y="38"/>
                    </a:lnTo>
                    <a:lnTo>
                      <a:pt x="30" y="15"/>
                    </a:lnTo>
                    <a:lnTo>
                      <a:pt x="30" y="30"/>
                    </a:lnTo>
                    <a:lnTo>
                      <a:pt x="38" y="23"/>
                    </a:lnTo>
                    <a:lnTo>
                      <a:pt x="38" y="30"/>
                    </a:lnTo>
                    <a:lnTo>
                      <a:pt x="38" y="23"/>
                    </a:lnTo>
                    <a:lnTo>
                      <a:pt x="38" y="30"/>
                    </a:lnTo>
                    <a:lnTo>
                      <a:pt x="45" y="23"/>
                    </a:lnTo>
                    <a:lnTo>
                      <a:pt x="45" y="30"/>
                    </a:lnTo>
                    <a:lnTo>
                      <a:pt x="45" y="23"/>
                    </a:lnTo>
                    <a:lnTo>
                      <a:pt x="45" y="30"/>
                    </a:lnTo>
                    <a:lnTo>
                      <a:pt x="53" y="23"/>
                    </a:lnTo>
                    <a:lnTo>
                      <a:pt x="53" y="30"/>
                    </a:lnTo>
                    <a:lnTo>
                      <a:pt x="53" y="23"/>
                    </a:lnTo>
                    <a:lnTo>
                      <a:pt x="53" y="30"/>
                    </a:lnTo>
                    <a:lnTo>
                      <a:pt x="60" y="23"/>
                    </a:lnTo>
                    <a:lnTo>
                      <a:pt x="60" y="30"/>
                    </a:lnTo>
                    <a:lnTo>
                      <a:pt x="60" y="23"/>
                    </a:lnTo>
                    <a:lnTo>
                      <a:pt x="60" y="30"/>
                    </a:lnTo>
                    <a:lnTo>
                      <a:pt x="68" y="23"/>
                    </a:lnTo>
                    <a:lnTo>
                      <a:pt x="68" y="30"/>
                    </a:lnTo>
                    <a:lnTo>
                      <a:pt x="68" y="23"/>
                    </a:lnTo>
                    <a:lnTo>
                      <a:pt x="68" y="30"/>
                    </a:lnTo>
                    <a:lnTo>
                      <a:pt x="75" y="23"/>
                    </a:lnTo>
                    <a:lnTo>
                      <a:pt x="75" y="38"/>
                    </a:lnTo>
                    <a:lnTo>
                      <a:pt x="75" y="8"/>
                    </a:lnTo>
                    <a:lnTo>
                      <a:pt x="75" y="23"/>
                    </a:lnTo>
                    <a:lnTo>
                      <a:pt x="83" y="30"/>
                    </a:lnTo>
                    <a:lnTo>
                      <a:pt x="83" y="38"/>
                    </a:lnTo>
                    <a:lnTo>
                      <a:pt x="83" y="8"/>
                    </a:lnTo>
                    <a:lnTo>
                      <a:pt x="83" y="30"/>
                    </a:lnTo>
                    <a:lnTo>
                      <a:pt x="90" y="23"/>
                    </a:lnTo>
                    <a:lnTo>
                      <a:pt x="90" y="45"/>
                    </a:lnTo>
                    <a:lnTo>
                      <a:pt x="90" y="8"/>
                    </a:lnTo>
                    <a:lnTo>
                      <a:pt x="90" y="23"/>
                    </a:lnTo>
                    <a:lnTo>
                      <a:pt x="98" y="30"/>
                    </a:lnTo>
                    <a:lnTo>
                      <a:pt x="98" y="38"/>
                    </a:lnTo>
                    <a:lnTo>
                      <a:pt x="98" y="15"/>
                    </a:lnTo>
                    <a:lnTo>
                      <a:pt x="98" y="30"/>
                    </a:lnTo>
                    <a:lnTo>
                      <a:pt x="105" y="23"/>
                    </a:lnTo>
                    <a:lnTo>
                      <a:pt x="105" y="38"/>
                    </a:lnTo>
                    <a:lnTo>
                      <a:pt x="105" y="8"/>
                    </a:lnTo>
                    <a:lnTo>
                      <a:pt x="105" y="23"/>
                    </a:lnTo>
                    <a:lnTo>
                      <a:pt x="113" y="15"/>
                    </a:lnTo>
                    <a:lnTo>
                      <a:pt x="113" y="38"/>
                    </a:lnTo>
                    <a:lnTo>
                      <a:pt x="113" y="8"/>
                    </a:lnTo>
                    <a:lnTo>
                      <a:pt x="113" y="23"/>
                    </a:lnTo>
                    <a:lnTo>
                      <a:pt x="120" y="30"/>
                    </a:lnTo>
                    <a:lnTo>
                      <a:pt x="120" y="30"/>
                    </a:lnTo>
                    <a:lnTo>
                      <a:pt x="120" y="15"/>
                    </a:lnTo>
                    <a:lnTo>
                      <a:pt x="120" y="30"/>
                    </a:lnTo>
                    <a:lnTo>
                      <a:pt x="128" y="23"/>
                    </a:lnTo>
                    <a:lnTo>
                      <a:pt x="128" y="38"/>
                    </a:lnTo>
                    <a:lnTo>
                      <a:pt x="128" y="15"/>
                    </a:lnTo>
                    <a:lnTo>
                      <a:pt x="128" y="30"/>
                    </a:lnTo>
                    <a:lnTo>
                      <a:pt x="135" y="23"/>
                    </a:lnTo>
                    <a:lnTo>
                      <a:pt x="135" y="30"/>
                    </a:lnTo>
                    <a:lnTo>
                      <a:pt x="135" y="23"/>
                    </a:lnTo>
                    <a:lnTo>
                      <a:pt x="135" y="30"/>
                    </a:lnTo>
                    <a:lnTo>
                      <a:pt x="143" y="23"/>
                    </a:lnTo>
                    <a:lnTo>
                      <a:pt x="143" y="38"/>
                    </a:lnTo>
                    <a:lnTo>
                      <a:pt x="143" y="23"/>
                    </a:lnTo>
                    <a:lnTo>
                      <a:pt x="143" y="30"/>
                    </a:lnTo>
                    <a:lnTo>
                      <a:pt x="150" y="23"/>
                    </a:lnTo>
                    <a:lnTo>
                      <a:pt x="150" y="30"/>
                    </a:lnTo>
                    <a:lnTo>
                      <a:pt x="150" y="23"/>
                    </a:lnTo>
                    <a:lnTo>
                      <a:pt x="150" y="23"/>
                    </a:lnTo>
                    <a:lnTo>
                      <a:pt x="158" y="30"/>
                    </a:lnTo>
                    <a:lnTo>
                      <a:pt x="158" y="38"/>
                    </a:lnTo>
                    <a:lnTo>
                      <a:pt x="158" y="23"/>
                    </a:lnTo>
                    <a:lnTo>
                      <a:pt x="158" y="23"/>
                    </a:lnTo>
                    <a:lnTo>
                      <a:pt x="165" y="30"/>
                    </a:lnTo>
                    <a:lnTo>
                      <a:pt x="165" y="45"/>
                    </a:lnTo>
                    <a:lnTo>
                      <a:pt x="165" y="23"/>
                    </a:lnTo>
                    <a:lnTo>
                      <a:pt x="165" y="23"/>
                    </a:lnTo>
                    <a:lnTo>
                      <a:pt x="173" y="30"/>
                    </a:lnTo>
                    <a:lnTo>
                      <a:pt x="173" y="45"/>
                    </a:lnTo>
                    <a:lnTo>
                      <a:pt x="173" y="15"/>
                    </a:lnTo>
                    <a:lnTo>
                      <a:pt x="173" y="30"/>
                    </a:lnTo>
                    <a:lnTo>
                      <a:pt x="180" y="23"/>
                    </a:lnTo>
                    <a:lnTo>
                      <a:pt x="180" y="38"/>
                    </a:lnTo>
                    <a:lnTo>
                      <a:pt x="180" y="15"/>
                    </a:lnTo>
                    <a:lnTo>
                      <a:pt x="180" y="23"/>
                    </a:lnTo>
                    <a:lnTo>
                      <a:pt x="188" y="30"/>
                    </a:lnTo>
                    <a:lnTo>
                      <a:pt x="188" y="45"/>
                    </a:lnTo>
                    <a:lnTo>
                      <a:pt x="188" y="8"/>
                    </a:lnTo>
                    <a:lnTo>
                      <a:pt x="188" y="30"/>
                    </a:lnTo>
                    <a:lnTo>
                      <a:pt x="195" y="38"/>
                    </a:lnTo>
                    <a:lnTo>
                      <a:pt x="195" y="38"/>
                    </a:lnTo>
                    <a:lnTo>
                      <a:pt x="195" y="8"/>
                    </a:lnTo>
                    <a:lnTo>
                      <a:pt x="195" y="30"/>
                    </a:lnTo>
                    <a:lnTo>
                      <a:pt x="203" y="38"/>
                    </a:lnTo>
                    <a:lnTo>
                      <a:pt x="203" y="53"/>
                    </a:lnTo>
                    <a:lnTo>
                      <a:pt x="203" y="0"/>
                    </a:lnTo>
                    <a:lnTo>
                      <a:pt x="203" y="23"/>
                    </a:lnTo>
                    <a:lnTo>
                      <a:pt x="210" y="30"/>
                    </a:lnTo>
                    <a:lnTo>
                      <a:pt x="210" y="38"/>
                    </a:lnTo>
                    <a:lnTo>
                      <a:pt x="210" y="15"/>
                    </a:lnTo>
                    <a:lnTo>
                      <a:pt x="210" y="23"/>
                    </a:lnTo>
                    <a:lnTo>
                      <a:pt x="218" y="30"/>
                    </a:lnTo>
                    <a:lnTo>
                      <a:pt x="218" y="38"/>
                    </a:lnTo>
                    <a:lnTo>
                      <a:pt x="218" y="23"/>
                    </a:lnTo>
                    <a:lnTo>
                      <a:pt x="218" y="30"/>
                    </a:lnTo>
                    <a:lnTo>
                      <a:pt x="225" y="23"/>
                    </a:lnTo>
                    <a:lnTo>
                      <a:pt x="225" y="30"/>
                    </a:lnTo>
                    <a:lnTo>
                      <a:pt x="225" y="23"/>
                    </a:lnTo>
                    <a:lnTo>
                      <a:pt x="225" y="30"/>
                    </a:lnTo>
                    <a:lnTo>
                      <a:pt x="233" y="23"/>
                    </a:lnTo>
                    <a:lnTo>
                      <a:pt x="233" y="38"/>
                    </a:lnTo>
                    <a:lnTo>
                      <a:pt x="233" y="15"/>
                    </a:lnTo>
                    <a:lnTo>
                      <a:pt x="233"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2" name="Freeform 248"/>
              <p:cNvSpPr>
                <a:spLocks/>
              </p:cNvSpPr>
              <p:nvPr/>
            </p:nvSpPr>
            <p:spPr bwMode="auto">
              <a:xfrm>
                <a:off x="1292" y="1877"/>
                <a:ext cx="161" cy="30"/>
              </a:xfrm>
              <a:custGeom>
                <a:avLst/>
                <a:gdLst>
                  <a:gd name="T0" fmla="*/ 0 w 240"/>
                  <a:gd name="T1" fmla="*/ 15 h 30"/>
                  <a:gd name="T2" fmla="*/ 8 w 240"/>
                  <a:gd name="T3" fmla="*/ 22 h 30"/>
                  <a:gd name="T4" fmla="*/ 15 w 240"/>
                  <a:gd name="T5" fmla="*/ 22 h 30"/>
                  <a:gd name="T6" fmla="*/ 15 w 240"/>
                  <a:gd name="T7" fmla="*/ 22 h 30"/>
                  <a:gd name="T8" fmla="*/ 23 w 240"/>
                  <a:gd name="T9" fmla="*/ 15 h 30"/>
                  <a:gd name="T10" fmla="*/ 30 w 240"/>
                  <a:gd name="T11" fmla="*/ 22 h 30"/>
                  <a:gd name="T12" fmla="*/ 38 w 240"/>
                  <a:gd name="T13" fmla="*/ 22 h 30"/>
                  <a:gd name="T14" fmla="*/ 38 w 240"/>
                  <a:gd name="T15" fmla="*/ 22 h 30"/>
                  <a:gd name="T16" fmla="*/ 45 w 240"/>
                  <a:gd name="T17" fmla="*/ 15 h 30"/>
                  <a:gd name="T18" fmla="*/ 53 w 240"/>
                  <a:gd name="T19" fmla="*/ 30 h 30"/>
                  <a:gd name="T20" fmla="*/ 60 w 240"/>
                  <a:gd name="T21" fmla="*/ 22 h 30"/>
                  <a:gd name="T22" fmla="*/ 60 w 240"/>
                  <a:gd name="T23" fmla="*/ 22 h 30"/>
                  <a:gd name="T24" fmla="*/ 68 w 240"/>
                  <a:gd name="T25" fmla="*/ 15 h 30"/>
                  <a:gd name="T26" fmla="*/ 75 w 240"/>
                  <a:gd name="T27" fmla="*/ 22 h 30"/>
                  <a:gd name="T28" fmla="*/ 83 w 240"/>
                  <a:gd name="T29" fmla="*/ 22 h 30"/>
                  <a:gd name="T30" fmla="*/ 83 w 240"/>
                  <a:gd name="T31" fmla="*/ 22 h 30"/>
                  <a:gd name="T32" fmla="*/ 90 w 240"/>
                  <a:gd name="T33" fmla="*/ 15 h 30"/>
                  <a:gd name="T34" fmla="*/ 105 w 240"/>
                  <a:gd name="T35" fmla="*/ 22 h 30"/>
                  <a:gd name="T36" fmla="*/ 105 w 240"/>
                  <a:gd name="T37" fmla="*/ 22 h 30"/>
                  <a:gd name="T38" fmla="*/ 113 w 240"/>
                  <a:gd name="T39" fmla="*/ 15 h 30"/>
                  <a:gd name="T40" fmla="*/ 120 w 240"/>
                  <a:gd name="T41" fmla="*/ 22 h 30"/>
                  <a:gd name="T42" fmla="*/ 128 w 240"/>
                  <a:gd name="T43" fmla="*/ 15 h 30"/>
                  <a:gd name="T44" fmla="*/ 128 w 240"/>
                  <a:gd name="T45" fmla="*/ 22 h 30"/>
                  <a:gd name="T46" fmla="*/ 135 w 240"/>
                  <a:gd name="T47" fmla="*/ 15 h 30"/>
                  <a:gd name="T48" fmla="*/ 143 w 240"/>
                  <a:gd name="T49" fmla="*/ 22 h 30"/>
                  <a:gd name="T50" fmla="*/ 150 w 240"/>
                  <a:gd name="T51" fmla="*/ 15 h 30"/>
                  <a:gd name="T52" fmla="*/ 150 w 240"/>
                  <a:gd name="T53" fmla="*/ 22 h 30"/>
                  <a:gd name="T54" fmla="*/ 158 w 240"/>
                  <a:gd name="T55" fmla="*/ 15 h 30"/>
                  <a:gd name="T56" fmla="*/ 165 w 240"/>
                  <a:gd name="T57" fmla="*/ 22 h 30"/>
                  <a:gd name="T58" fmla="*/ 173 w 240"/>
                  <a:gd name="T59" fmla="*/ 22 h 30"/>
                  <a:gd name="T60" fmla="*/ 173 w 240"/>
                  <a:gd name="T61" fmla="*/ 22 h 30"/>
                  <a:gd name="T62" fmla="*/ 180 w 240"/>
                  <a:gd name="T63" fmla="*/ 15 h 30"/>
                  <a:gd name="T64" fmla="*/ 188 w 240"/>
                  <a:gd name="T65" fmla="*/ 22 h 30"/>
                  <a:gd name="T66" fmla="*/ 195 w 240"/>
                  <a:gd name="T67" fmla="*/ 15 h 30"/>
                  <a:gd name="T68" fmla="*/ 195 w 240"/>
                  <a:gd name="T69" fmla="*/ 22 h 30"/>
                  <a:gd name="T70" fmla="*/ 203 w 240"/>
                  <a:gd name="T71" fmla="*/ 15 h 30"/>
                  <a:gd name="T72" fmla="*/ 210 w 240"/>
                  <a:gd name="T73" fmla="*/ 22 h 30"/>
                  <a:gd name="T74" fmla="*/ 218 w 240"/>
                  <a:gd name="T75" fmla="*/ 22 h 30"/>
                  <a:gd name="T76" fmla="*/ 218 w 240"/>
                  <a:gd name="T77" fmla="*/ 22 h 30"/>
                  <a:gd name="T78" fmla="*/ 225 w 240"/>
                  <a:gd name="T79" fmla="*/ 15 h 30"/>
                  <a:gd name="T80" fmla="*/ 233 w 240"/>
                  <a:gd name="T81" fmla="*/ 22 h 30"/>
                  <a:gd name="T82" fmla="*/ 240 w 240"/>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22"/>
                    </a:lnTo>
                    <a:lnTo>
                      <a:pt x="0" y="15"/>
                    </a:lnTo>
                    <a:lnTo>
                      <a:pt x="0" y="22"/>
                    </a:lnTo>
                    <a:lnTo>
                      <a:pt x="8" y="15"/>
                    </a:lnTo>
                    <a:lnTo>
                      <a:pt x="8" y="22"/>
                    </a:lnTo>
                    <a:lnTo>
                      <a:pt x="8" y="15"/>
                    </a:lnTo>
                    <a:lnTo>
                      <a:pt x="8" y="15"/>
                    </a:lnTo>
                    <a:lnTo>
                      <a:pt x="15" y="22"/>
                    </a:lnTo>
                    <a:lnTo>
                      <a:pt x="15" y="22"/>
                    </a:lnTo>
                    <a:lnTo>
                      <a:pt x="15" y="15"/>
                    </a:lnTo>
                    <a:lnTo>
                      <a:pt x="15" y="22"/>
                    </a:lnTo>
                    <a:lnTo>
                      <a:pt x="23" y="15"/>
                    </a:lnTo>
                    <a:lnTo>
                      <a:pt x="23" y="22"/>
                    </a:lnTo>
                    <a:lnTo>
                      <a:pt x="23" y="15"/>
                    </a:lnTo>
                    <a:lnTo>
                      <a:pt x="23" y="22"/>
                    </a:lnTo>
                    <a:lnTo>
                      <a:pt x="30" y="15"/>
                    </a:lnTo>
                    <a:lnTo>
                      <a:pt x="30" y="22"/>
                    </a:lnTo>
                    <a:lnTo>
                      <a:pt x="30" y="15"/>
                    </a:lnTo>
                    <a:lnTo>
                      <a:pt x="30" y="15"/>
                    </a:lnTo>
                    <a:lnTo>
                      <a:pt x="38" y="22"/>
                    </a:lnTo>
                    <a:lnTo>
                      <a:pt x="38" y="22"/>
                    </a:lnTo>
                    <a:lnTo>
                      <a:pt x="38" y="15"/>
                    </a:lnTo>
                    <a:lnTo>
                      <a:pt x="38" y="22"/>
                    </a:lnTo>
                    <a:lnTo>
                      <a:pt x="45" y="15"/>
                    </a:lnTo>
                    <a:lnTo>
                      <a:pt x="45" y="22"/>
                    </a:lnTo>
                    <a:lnTo>
                      <a:pt x="45" y="15"/>
                    </a:lnTo>
                    <a:lnTo>
                      <a:pt x="45" y="22"/>
                    </a:lnTo>
                    <a:lnTo>
                      <a:pt x="53" y="15"/>
                    </a:lnTo>
                    <a:lnTo>
                      <a:pt x="53" y="30"/>
                    </a:lnTo>
                    <a:lnTo>
                      <a:pt x="53" y="15"/>
                    </a:lnTo>
                    <a:lnTo>
                      <a:pt x="53" y="15"/>
                    </a:lnTo>
                    <a:lnTo>
                      <a:pt x="60" y="22"/>
                    </a:lnTo>
                    <a:lnTo>
                      <a:pt x="60" y="22"/>
                    </a:lnTo>
                    <a:lnTo>
                      <a:pt x="60" y="15"/>
                    </a:lnTo>
                    <a:lnTo>
                      <a:pt x="60" y="22"/>
                    </a:lnTo>
                    <a:lnTo>
                      <a:pt x="68" y="15"/>
                    </a:lnTo>
                    <a:lnTo>
                      <a:pt x="68" y="22"/>
                    </a:lnTo>
                    <a:lnTo>
                      <a:pt x="68" y="15"/>
                    </a:lnTo>
                    <a:lnTo>
                      <a:pt x="68" y="22"/>
                    </a:lnTo>
                    <a:lnTo>
                      <a:pt x="75" y="15"/>
                    </a:lnTo>
                    <a:lnTo>
                      <a:pt x="75" y="22"/>
                    </a:lnTo>
                    <a:lnTo>
                      <a:pt x="75" y="15"/>
                    </a:lnTo>
                    <a:lnTo>
                      <a:pt x="75" y="15"/>
                    </a:lnTo>
                    <a:lnTo>
                      <a:pt x="83" y="22"/>
                    </a:lnTo>
                    <a:lnTo>
                      <a:pt x="83" y="22"/>
                    </a:lnTo>
                    <a:lnTo>
                      <a:pt x="83" y="15"/>
                    </a:lnTo>
                    <a:lnTo>
                      <a:pt x="83" y="22"/>
                    </a:lnTo>
                    <a:lnTo>
                      <a:pt x="90" y="15"/>
                    </a:lnTo>
                    <a:lnTo>
                      <a:pt x="90" y="22"/>
                    </a:lnTo>
                    <a:lnTo>
                      <a:pt x="90" y="15"/>
                    </a:lnTo>
                    <a:lnTo>
                      <a:pt x="98" y="22"/>
                    </a:lnTo>
                    <a:lnTo>
                      <a:pt x="98" y="15"/>
                    </a:lnTo>
                    <a:lnTo>
                      <a:pt x="105" y="22"/>
                    </a:lnTo>
                    <a:lnTo>
                      <a:pt x="105" y="30"/>
                    </a:lnTo>
                    <a:lnTo>
                      <a:pt x="105" y="15"/>
                    </a:lnTo>
                    <a:lnTo>
                      <a:pt x="105" y="22"/>
                    </a:lnTo>
                    <a:lnTo>
                      <a:pt x="113" y="15"/>
                    </a:lnTo>
                    <a:lnTo>
                      <a:pt x="113" y="22"/>
                    </a:lnTo>
                    <a:lnTo>
                      <a:pt x="113" y="15"/>
                    </a:lnTo>
                    <a:lnTo>
                      <a:pt x="113" y="22"/>
                    </a:lnTo>
                    <a:lnTo>
                      <a:pt x="120" y="15"/>
                    </a:lnTo>
                    <a:lnTo>
                      <a:pt x="120" y="22"/>
                    </a:lnTo>
                    <a:lnTo>
                      <a:pt x="120" y="15"/>
                    </a:lnTo>
                    <a:lnTo>
                      <a:pt x="120" y="22"/>
                    </a:lnTo>
                    <a:lnTo>
                      <a:pt x="128" y="15"/>
                    </a:lnTo>
                    <a:lnTo>
                      <a:pt x="128" y="22"/>
                    </a:lnTo>
                    <a:lnTo>
                      <a:pt x="128" y="15"/>
                    </a:lnTo>
                    <a:lnTo>
                      <a:pt x="128" y="22"/>
                    </a:lnTo>
                    <a:lnTo>
                      <a:pt x="135" y="15"/>
                    </a:lnTo>
                    <a:lnTo>
                      <a:pt x="135" y="22"/>
                    </a:lnTo>
                    <a:lnTo>
                      <a:pt x="135" y="15"/>
                    </a:lnTo>
                    <a:lnTo>
                      <a:pt x="135" y="22"/>
                    </a:lnTo>
                    <a:lnTo>
                      <a:pt x="143" y="15"/>
                    </a:lnTo>
                    <a:lnTo>
                      <a:pt x="143" y="22"/>
                    </a:lnTo>
                    <a:lnTo>
                      <a:pt x="143" y="0"/>
                    </a:lnTo>
                    <a:lnTo>
                      <a:pt x="143" y="22"/>
                    </a:lnTo>
                    <a:lnTo>
                      <a:pt x="150" y="15"/>
                    </a:lnTo>
                    <a:lnTo>
                      <a:pt x="150" y="30"/>
                    </a:lnTo>
                    <a:lnTo>
                      <a:pt x="150" y="15"/>
                    </a:lnTo>
                    <a:lnTo>
                      <a:pt x="150" y="22"/>
                    </a:lnTo>
                    <a:lnTo>
                      <a:pt x="158" y="15"/>
                    </a:lnTo>
                    <a:lnTo>
                      <a:pt x="158" y="30"/>
                    </a:lnTo>
                    <a:lnTo>
                      <a:pt x="158" y="15"/>
                    </a:lnTo>
                    <a:lnTo>
                      <a:pt x="158" y="22"/>
                    </a:lnTo>
                    <a:lnTo>
                      <a:pt x="165" y="15"/>
                    </a:lnTo>
                    <a:lnTo>
                      <a:pt x="165" y="22"/>
                    </a:lnTo>
                    <a:lnTo>
                      <a:pt x="165" y="15"/>
                    </a:lnTo>
                    <a:lnTo>
                      <a:pt x="165" y="15"/>
                    </a:lnTo>
                    <a:lnTo>
                      <a:pt x="173" y="22"/>
                    </a:lnTo>
                    <a:lnTo>
                      <a:pt x="173" y="22"/>
                    </a:lnTo>
                    <a:lnTo>
                      <a:pt x="173" y="15"/>
                    </a:lnTo>
                    <a:lnTo>
                      <a:pt x="173" y="22"/>
                    </a:lnTo>
                    <a:lnTo>
                      <a:pt x="180" y="15"/>
                    </a:lnTo>
                    <a:lnTo>
                      <a:pt x="180" y="22"/>
                    </a:lnTo>
                    <a:lnTo>
                      <a:pt x="180" y="15"/>
                    </a:lnTo>
                    <a:lnTo>
                      <a:pt x="180" y="22"/>
                    </a:lnTo>
                    <a:lnTo>
                      <a:pt x="188" y="15"/>
                    </a:lnTo>
                    <a:lnTo>
                      <a:pt x="188" y="22"/>
                    </a:lnTo>
                    <a:lnTo>
                      <a:pt x="188" y="15"/>
                    </a:lnTo>
                    <a:lnTo>
                      <a:pt x="188" y="22"/>
                    </a:lnTo>
                    <a:lnTo>
                      <a:pt x="195" y="15"/>
                    </a:lnTo>
                    <a:lnTo>
                      <a:pt x="195" y="22"/>
                    </a:lnTo>
                    <a:lnTo>
                      <a:pt x="195" y="15"/>
                    </a:lnTo>
                    <a:lnTo>
                      <a:pt x="195" y="22"/>
                    </a:lnTo>
                    <a:lnTo>
                      <a:pt x="203" y="15"/>
                    </a:lnTo>
                    <a:lnTo>
                      <a:pt x="203" y="22"/>
                    </a:lnTo>
                    <a:lnTo>
                      <a:pt x="203" y="15"/>
                    </a:lnTo>
                    <a:lnTo>
                      <a:pt x="203" y="22"/>
                    </a:lnTo>
                    <a:lnTo>
                      <a:pt x="210" y="15"/>
                    </a:lnTo>
                    <a:lnTo>
                      <a:pt x="210" y="22"/>
                    </a:lnTo>
                    <a:lnTo>
                      <a:pt x="210" y="15"/>
                    </a:lnTo>
                    <a:lnTo>
                      <a:pt x="210" y="15"/>
                    </a:lnTo>
                    <a:lnTo>
                      <a:pt x="218" y="22"/>
                    </a:lnTo>
                    <a:lnTo>
                      <a:pt x="218" y="22"/>
                    </a:lnTo>
                    <a:lnTo>
                      <a:pt x="218" y="15"/>
                    </a:lnTo>
                    <a:lnTo>
                      <a:pt x="218" y="22"/>
                    </a:lnTo>
                    <a:lnTo>
                      <a:pt x="225" y="15"/>
                    </a:lnTo>
                    <a:lnTo>
                      <a:pt x="225" y="22"/>
                    </a:lnTo>
                    <a:lnTo>
                      <a:pt x="225" y="15"/>
                    </a:lnTo>
                    <a:lnTo>
                      <a:pt x="225" y="22"/>
                    </a:lnTo>
                    <a:lnTo>
                      <a:pt x="233" y="15"/>
                    </a:lnTo>
                    <a:lnTo>
                      <a:pt x="233" y="22"/>
                    </a:lnTo>
                    <a:lnTo>
                      <a:pt x="233" y="15"/>
                    </a:lnTo>
                    <a:lnTo>
                      <a:pt x="233" y="22"/>
                    </a:lnTo>
                    <a:lnTo>
                      <a:pt x="240" y="15"/>
                    </a:lnTo>
                    <a:lnTo>
                      <a:pt x="240" y="22"/>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3" name="Freeform 249"/>
              <p:cNvSpPr>
                <a:spLocks/>
              </p:cNvSpPr>
              <p:nvPr/>
            </p:nvSpPr>
            <p:spPr bwMode="auto">
              <a:xfrm>
                <a:off x="1453" y="1854"/>
                <a:ext cx="156" cy="98"/>
              </a:xfrm>
              <a:custGeom>
                <a:avLst/>
                <a:gdLst>
                  <a:gd name="T0" fmla="*/ 8 w 233"/>
                  <a:gd name="T1" fmla="*/ 38 h 98"/>
                  <a:gd name="T2" fmla="*/ 8 w 233"/>
                  <a:gd name="T3" fmla="*/ 38 h 98"/>
                  <a:gd name="T4" fmla="*/ 15 w 233"/>
                  <a:gd name="T5" fmla="*/ 38 h 98"/>
                  <a:gd name="T6" fmla="*/ 15 w 233"/>
                  <a:gd name="T7" fmla="*/ 38 h 98"/>
                  <a:gd name="T8" fmla="*/ 23 w 233"/>
                  <a:gd name="T9" fmla="*/ 38 h 98"/>
                  <a:gd name="T10" fmla="*/ 23 w 233"/>
                  <a:gd name="T11" fmla="*/ 38 h 98"/>
                  <a:gd name="T12" fmla="*/ 30 w 233"/>
                  <a:gd name="T13" fmla="*/ 38 h 98"/>
                  <a:gd name="T14" fmla="*/ 30 w 233"/>
                  <a:gd name="T15" fmla="*/ 38 h 98"/>
                  <a:gd name="T16" fmla="*/ 38 w 233"/>
                  <a:gd name="T17" fmla="*/ 38 h 98"/>
                  <a:gd name="T18" fmla="*/ 38 w 233"/>
                  <a:gd name="T19" fmla="*/ 38 h 98"/>
                  <a:gd name="T20" fmla="*/ 45 w 233"/>
                  <a:gd name="T21" fmla="*/ 45 h 98"/>
                  <a:gd name="T22" fmla="*/ 45 w 233"/>
                  <a:gd name="T23" fmla="*/ 38 h 98"/>
                  <a:gd name="T24" fmla="*/ 53 w 233"/>
                  <a:gd name="T25" fmla="*/ 38 h 98"/>
                  <a:gd name="T26" fmla="*/ 53 w 233"/>
                  <a:gd name="T27" fmla="*/ 38 h 98"/>
                  <a:gd name="T28" fmla="*/ 60 w 233"/>
                  <a:gd name="T29" fmla="*/ 45 h 98"/>
                  <a:gd name="T30" fmla="*/ 60 w 233"/>
                  <a:gd name="T31" fmla="*/ 15 h 98"/>
                  <a:gd name="T32" fmla="*/ 68 w 233"/>
                  <a:gd name="T33" fmla="*/ 38 h 98"/>
                  <a:gd name="T34" fmla="*/ 68 w 233"/>
                  <a:gd name="T35" fmla="*/ 0 h 98"/>
                  <a:gd name="T36" fmla="*/ 75 w 233"/>
                  <a:gd name="T37" fmla="*/ 53 h 98"/>
                  <a:gd name="T38" fmla="*/ 75 w 233"/>
                  <a:gd name="T39" fmla="*/ 23 h 98"/>
                  <a:gd name="T40" fmla="*/ 83 w 233"/>
                  <a:gd name="T41" fmla="*/ 45 h 98"/>
                  <a:gd name="T42" fmla="*/ 83 w 233"/>
                  <a:gd name="T43" fmla="*/ 38 h 98"/>
                  <a:gd name="T44" fmla="*/ 90 w 233"/>
                  <a:gd name="T45" fmla="*/ 45 h 98"/>
                  <a:gd name="T46" fmla="*/ 90 w 233"/>
                  <a:gd name="T47" fmla="*/ 30 h 98"/>
                  <a:gd name="T48" fmla="*/ 98 w 233"/>
                  <a:gd name="T49" fmla="*/ 38 h 98"/>
                  <a:gd name="T50" fmla="*/ 98 w 233"/>
                  <a:gd name="T51" fmla="*/ 30 h 98"/>
                  <a:gd name="T52" fmla="*/ 105 w 233"/>
                  <a:gd name="T53" fmla="*/ 38 h 98"/>
                  <a:gd name="T54" fmla="*/ 105 w 233"/>
                  <a:gd name="T55" fmla="*/ 38 h 98"/>
                  <a:gd name="T56" fmla="*/ 113 w 233"/>
                  <a:gd name="T57" fmla="*/ 45 h 98"/>
                  <a:gd name="T58" fmla="*/ 113 w 233"/>
                  <a:gd name="T59" fmla="*/ 38 h 98"/>
                  <a:gd name="T60" fmla="*/ 120 w 233"/>
                  <a:gd name="T61" fmla="*/ 38 h 98"/>
                  <a:gd name="T62" fmla="*/ 120 w 233"/>
                  <a:gd name="T63" fmla="*/ 38 h 98"/>
                  <a:gd name="T64" fmla="*/ 128 w 233"/>
                  <a:gd name="T65" fmla="*/ 38 h 98"/>
                  <a:gd name="T66" fmla="*/ 128 w 233"/>
                  <a:gd name="T67" fmla="*/ 38 h 98"/>
                  <a:gd name="T68" fmla="*/ 135 w 233"/>
                  <a:gd name="T69" fmla="*/ 38 h 98"/>
                  <a:gd name="T70" fmla="*/ 135 w 233"/>
                  <a:gd name="T71" fmla="*/ 38 h 98"/>
                  <a:gd name="T72" fmla="*/ 143 w 233"/>
                  <a:gd name="T73" fmla="*/ 38 h 98"/>
                  <a:gd name="T74" fmla="*/ 143 w 233"/>
                  <a:gd name="T75" fmla="*/ 38 h 98"/>
                  <a:gd name="T76" fmla="*/ 150 w 233"/>
                  <a:gd name="T77" fmla="*/ 38 h 98"/>
                  <a:gd name="T78" fmla="*/ 150 w 233"/>
                  <a:gd name="T79" fmla="*/ 38 h 98"/>
                  <a:gd name="T80" fmla="*/ 158 w 233"/>
                  <a:gd name="T81" fmla="*/ 38 h 98"/>
                  <a:gd name="T82" fmla="*/ 158 w 233"/>
                  <a:gd name="T83" fmla="*/ 38 h 98"/>
                  <a:gd name="T84" fmla="*/ 165 w 233"/>
                  <a:gd name="T85" fmla="*/ 38 h 98"/>
                  <a:gd name="T86" fmla="*/ 165 w 233"/>
                  <a:gd name="T87" fmla="*/ 30 h 98"/>
                  <a:gd name="T88" fmla="*/ 173 w 233"/>
                  <a:gd name="T89" fmla="*/ 53 h 98"/>
                  <a:gd name="T90" fmla="*/ 173 w 233"/>
                  <a:gd name="T91" fmla="*/ 15 h 98"/>
                  <a:gd name="T92" fmla="*/ 180 w 233"/>
                  <a:gd name="T93" fmla="*/ 38 h 98"/>
                  <a:gd name="T94" fmla="*/ 180 w 233"/>
                  <a:gd name="T95" fmla="*/ 38 h 98"/>
                  <a:gd name="T96" fmla="*/ 188 w 233"/>
                  <a:gd name="T97" fmla="*/ 38 h 98"/>
                  <a:gd name="T98" fmla="*/ 188 w 233"/>
                  <a:gd name="T99" fmla="*/ 38 h 98"/>
                  <a:gd name="T100" fmla="*/ 195 w 233"/>
                  <a:gd name="T101" fmla="*/ 38 h 98"/>
                  <a:gd name="T102" fmla="*/ 195 w 233"/>
                  <a:gd name="T103" fmla="*/ 38 h 98"/>
                  <a:gd name="T104" fmla="*/ 203 w 233"/>
                  <a:gd name="T105" fmla="*/ 68 h 98"/>
                  <a:gd name="T106" fmla="*/ 203 w 233"/>
                  <a:gd name="T107" fmla="*/ 45 h 98"/>
                  <a:gd name="T108" fmla="*/ 210 w 233"/>
                  <a:gd name="T109" fmla="*/ 53 h 98"/>
                  <a:gd name="T110" fmla="*/ 210 w 233"/>
                  <a:gd name="T111" fmla="*/ 45 h 98"/>
                  <a:gd name="T112" fmla="*/ 218 w 233"/>
                  <a:gd name="T113" fmla="*/ 68 h 98"/>
                  <a:gd name="T114" fmla="*/ 218 w 233"/>
                  <a:gd name="T115" fmla="*/ 45 h 98"/>
                  <a:gd name="T116" fmla="*/ 225 w 233"/>
                  <a:gd name="T117" fmla="*/ 53 h 98"/>
                  <a:gd name="T118" fmla="*/ 225 w 233"/>
                  <a:gd name="T119"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98">
                    <a:moveTo>
                      <a:pt x="0" y="45"/>
                    </a:moveTo>
                    <a:lnTo>
                      <a:pt x="8" y="38"/>
                    </a:lnTo>
                    <a:lnTo>
                      <a:pt x="8" y="45"/>
                    </a:lnTo>
                    <a:lnTo>
                      <a:pt x="8" y="38"/>
                    </a:lnTo>
                    <a:lnTo>
                      <a:pt x="8" y="45"/>
                    </a:lnTo>
                    <a:lnTo>
                      <a:pt x="15" y="38"/>
                    </a:lnTo>
                    <a:lnTo>
                      <a:pt x="15" y="45"/>
                    </a:lnTo>
                    <a:lnTo>
                      <a:pt x="15" y="38"/>
                    </a:lnTo>
                    <a:lnTo>
                      <a:pt x="15" y="45"/>
                    </a:lnTo>
                    <a:lnTo>
                      <a:pt x="23" y="38"/>
                    </a:lnTo>
                    <a:lnTo>
                      <a:pt x="23" y="45"/>
                    </a:lnTo>
                    <a:lnTo>
                      <a:pt x="23" y="38"/>
                    </a:lnTo>
                    <a:lnTo>
                      <a:pt x="23" y="45"/>
                    </a:lnTo>
                    <a:lnTo>
                      <a:pt x="30" y="38"/>
                    </a:lnTo>
                    <a:lnTo>
                      <a:pt x="30" y="45"/>
                    </a:lnTo>
                    <a:lnTo>
                      <a:pt x="30" y="38"/>
                    </a:lnTo>
                    <a:lnTo>
                      <a:pt x="30" y="45"/>
                    </a:lnTo>
                    <a:lnTo>
                      <a:pt x="38" y="38"/>
                    </a:lnTo>
                    <a:lnTo>
                      <a:pt x="38" y="45"/>
                    </a:lnTo>
                    <a:lnTo>
                      <a:pt x="38" y="38"/>
                    </a:lnTo>
                    <a:lnTo>
                      <a:pt x="38" y="38"/>
                    </a:lnTo>
                    <a:lnTo>
                      <a:pt x="45" y="45"/>
                    </a:lnTo>
                    <a:lnTo>
                      <a:pt x="45" y="45"/>
                    </a:lnTo>
                    <a:lnTo>
                      <a:pt x="45" y="38"/>
                    </a:lnTo>
                    <a:lnTo>
                      <a:pt x="45" y="45"/>
                    </a:lnTo>
                    <a:lnTo>
                      <a:pt x="53" y="38"/>
                    </a:lnTo>
                    <a:lnTo>
                      <a:pt x="53" y="45"/>
                    </a:lnTo>
                    <a:lnTo>
                      <a:pt x="53" y="38"/>
                    </a:lnTo>
                    <a:lnTo>
                      <a:pt x="53" y="38"/>
                    </a:lnTo>
                    <a:lnTo>
                      <a:pt x="60" y="45"/>
                    </a:lnTo>
                    <a:lnTo>
                      <a:pt x="60" y="83"/>
                    </a:lnTo>
                    <a:lnTo>
                      <a:pt x="60" y="15"/>
                    </a:lnTo>
                    <a:lnTo>
                      <a:pt x="60" y="45"/>
                    </a:lnTo>
                    <a:lnTo>
                      <a:pt x="68" y="38"/>
                    </a:lnTo>
                    <a:lnTo>
                      <a:pt x="68" y="98"/>
                    </a:lnTo>
                    <a:lnTo>
                      <a:pt x="68" y="0"/>
                    </a:lnTo>
                    <a:lnTo>
                      <a:pt x="68" y="45"/>
                    </a:lnTo>
                    <a:lnTo>
                      <a:pt x="75" y="53"/>
                    </a:lnTo>
                    <a:lnTo>
                      <a:pt x="75" y="60"/>
                    </a:lnTo>
                    <a:lnTo>
                      <a:pt x="75" y="23"/>
                    </a:lnTo>
                    <a:lnTo>
                      <a:pt x="75" y="38"/>
                    </a:lnTo>
                    <a:lnTo>
                      <a:pt x="83" y="45"/>
                    </a:lnTo>
                    <a:lnTo>
                      <a:pt x="83" y="45"/>
                    </a:lnTo>
                    <a:lnTo>
                      <a:pt x="83" y="38"/>
                    </a:lnTo>
                    <a:lnTo>
                      <a:pt x="83" y="38"/>
                    </a:lnTo>
                    <a:lnTo>
                      <a:pt x="90" y="45"/>
                    </a:lnTo>
                    <a:lnTo>
                      <a:pt x="90" y="68"/>
                    </a:lnTo>
                    <a:lnTo>
                      <a:pt x="90" y="30"/>
                    </a:lnTo>
                    <a:lnTo>
                      <a:pt x="90" y="45"/>
                    </a:lnTo>
                    <a:lnTo>
                      <a:pt x="98" y="38"/>
                    </a:lnTo>
                    <a:lnTo>
                      <a:pt x="98" y="60"/>
                    </a:lnTo>
                    <a:lnTo>
                      <a:pt x="98" y="30"/>
                    </a:lnTo>
                    <a:lnTo>
                      <a:pt x="98" y="45"/>
                    </a:lnTo>
                    <a:lnTo>
                      <a:pt x="105" y="38"/>
                    </a:lnTo>
                    <a:lnTo>
                      <a:pt x="105" y="53"/>
                    </a:lnTo>
                    <a:lnTo>
                      <a:pt x="105" y="38"/>
                    </a:lnTo>
                    <a:lnTo>
                      <a:pt x="105" y="38"/>
                    </a:lnTo>
                    <a:lnTo>
                      <a:pt x="113" y="45"/>
                    </a:lnTo>
                    <a:lnTo>
                      <a:pt x="113" y="45"/>
                    </a:lnTo>
                    <a:lnTo>
                      <a:pt x="113" y="38"/>
                    </a:lnTo>
                    <a:lnTo>
                      <a:pt x="113" y="45"/>
                    </a:lnTo>
                    <a:lnTo>
                      <a:pt x="120" y="38"/>
                    </a:lnTo>
                    <a:lnTo>
                      <a:pt x="120" y="45"/>
                    </a:lnTo>
                    <a:lnTo>
                      <a:pt x="120" y="38"/>
                    </a:lnTo>
                    <a:lnTo>
                      <a:pt x="120" y="45"/>
                    </a:lnTo>
                    <a:lnTo>
                      <a:pt x="128" y="38"/>
                    </a:lnTo>
                    <a:lnTo>
                      <a:pt x="128" y="45"/>
                    </a:lnTo>
                    <a:lnTo>
                      <a:pt x="128" y="38"/>
                    </a:lnTo>
                    <a:lnTo>
                      <a:pt x="128" y="45"/>
                    </a:lnTo>
                    <a:lnTo>
                      <a:pt x="135" y="38"/>
                    </a:lnTo>
                    <a:lnTo>
                      <a:pt x="135" y="45"/>
                    </a:lnTo>
                    <a:lnTo>
                      <a:pt x="135" y="38"/>
                    </a:lnTo>
                    <a:lnTo>
                      <a:pt x="135" y="45"/>
                    </a:lnTo>
                    <a:lnTo>
                      <a:pt x="143" y="38"/>
                    </a:lnTo>
                    <a:lnTo>
                      <a:pt x="143" y="45"/>
                    </a:lnTo>
                    <a:lnTo>
                      <a:pt x="143" y="38"/>
                    </a:lnTo>
                    <a:lnTo>
                      <a:pt x="143" y="45"/>
                    </a:lnTo>
                    <a:lnTo>
                      <a:pt x="150" y="38"/>
                    </a:lnTo>
                    <a:lnTo>
                      <a:pt x="150" y="45"/>
                    </a:lnTo>
                    <a:lnTo>
                      <a:pt x="150" y="38"/>
                    </a:lnTo>
                    <a:lnTo>
                      <a:pt x="150" y="45"/>
                    </a:lnTo>
                    <a:lnTo>
                      <a:pt x="158" y="38"/>
                    </a:lnTo>
                    <a:lnTo>
                      <a:pt x="158" y="53"/>
                    </a:lnTo>
                    <a:lnTo>
                      <a:pt x="158" y="38"/>
                    </a:lnTo>
                    <a:lnTo>
                      <a:pt x="158" y="45"/>
                    </a:lnTo>
                    <a:lnTo>
                      <a:pt x="165" y="38"/>
                    </a:lnTo>
                    <a:lnTo>
                      <a:pt x="165" y="53"/>
                    </a:lnTo>
                    <a:lnTo>
                      <a:pt x="165" y="30"/>
                    </a:lnTo>
                    <a:lnTo>
                      <a:pt x="165" y="45"/>
                    </a:lnTo>
                    <a:lnTo>
                      <a:pt x="173" y="53"/>
                    </a:lnTo>
                    <a:lnTo>
                      <a:pt x="173" y="60"/>
                    </a:lnTo>
                    <a:lnTo>
                      <a:pt x="173" y="15"/>
                    </a:lnTo>
                    <a:lnTo>
                      <a:pt x="173" y="45"/>
                    </a:lnTo>
                    <a:lnTo>
                      <a:pt x="180" y="38"/>
                    </a:lnTo>
                    <a:lnTo>
                      <a:pt x="180" y="45"/>
                    </a:lnTo>
                    <a:lnTo>
                      <a:pt x="180" y="38"/>
                    </a:lnTo>
                    <a:lnTo>
                      <a:pt x="180" y="45"/>
                    </a:lnTo>
                    <a:lnTo>
                      <a:pt x="188" y="38"/>
                    </a:lnTo>
                    <a:lnTo>
                      <a:pt x="188" y="53"/>
                    </a:lnTo>
                    <a:lnTo>
                      <a:pt x="188" y="38"/>
                    </a:lnTo>
                    <a:lnTo>
                      <a:pt x="188" y="45"/>
                    </a:lnTo>
                    <a:lnTo>
                      <a:pt x="195" y="38"/>
                    </a:lnTo>
                    <a:lnTo>
                      <a:pt x="195" y="45"/>
                    </a:lnTo>
                    <a:lnTo>
                      <a:pt x="195" y="38"/>
                    </a:lnTo>
                    <a:lnTo>
                      <a:pt x="203" y="45"/>
                    </a:lnTo>
                    <a:lnTo>
                      <a:pt x="203" y="68"/>
                    </a:lnTo>
                    <a:lnTo>
                      <a:pt x="203" y="15"/>
                    </a:lnTo>
                    <a:lnTo>
                      <a:pt x="203" y="45"/>
                    </a:lnTo>
                    <a:lnTo>
                      <a:pt x="210" y="38"/>
                    </a:lnTo>
                    <a:lnTo>
                      <a:pt x="210" y="53"/>
                    </a:lnTo>
                    <a:lnTo>
                      <a:pt x="210" y="38"/>
                    </a:lnTo>
                    <a:lnTo>
                      <a:pt x="210" y="45"/>
                    </a:lnTo>
                    <a:lnTo>
                      <a:pt x="218" y="53"/>
                    </a:lnTo>
                    <a:lnTo>
                      <a:pt x="218" y="68"/>
                    </a:lnTo>
                    <a:lnTo>
                      <a:pt x="218" y="23"/>
                    </a:lnTo>
                    <a:lnTo>
                      <a:pt x="218" y="45"/>
                    </a:lnTo>
                    <a:lnTo>
                      <a:pt x="225" y="38"/>
                    </a:lnTo>
                    <a:lnTo>
                      <a:pt x="225" y="53"/>
                    </a:lnTo>
                    <a:lnTo>
                      <a:pt x="225" y="38"/>
                    </a:lnTo>
                    <a:lnTo>
                      <a:pt x="225" y="45"/>
                    </a:lnTo>
                    <a:lnTo>
                      <a:pt x="23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4" name="Freeform 250"/>
              <p:cNvSpPr>
                <a:spLocks/>
              </p:cNvSpPr>
              <p:nvPr/>
            </p:nvSpPr>
            <p:spPr bwMode="auto">
              <a:xfrm>
                <a:off x="314" y="1959"/>
                <a:ext cx="308" cy="45"/>
              </a:xfrm>
              <a:custGeom>
                <a:avLst/>
                <a:gdLst>
                  <a:gd name="T0" fmla="*/ 0 w 458"/>
                  <a:gd name="T1" fmla="*/ 15 h 45"/>
                  <a:gd name="T2" fmla="*/ 23 w 458"/>
                  <a:gd name="T3" fmla="*/ 15 h 45"/>
                  <a:gd name="T4" fmla="*/ 45 w 458"/>
                  <a:gd name="T5" fmla="*/ 15 h 45"/>
                  <a:gd name="T6" fmla="*/ 68 w 458"/>
                  <a:gd name="T7" fmla="*/ 15 h 45"/>
                  <a:gd name="T8" fmla="*/ 90 w 458"/>
                  <a:gd name="T9" fmla="*/ 15 h 45"/>
                  <a:gd name="T10" fmla="*/ 105 w 458"/>
                  <a:gd name="T11" fmla="*/ 15 h 45"/>
                  <a:gd name="T12" fmla="*/ 128 w 458"/>
                  <a:gd name="T13" fmla="*/ 23 h 45"/>
                  <a:gd name="T14" fmla="*/ 135 w 458"/>
                  <a:gd name="T15" fmla="*/ 15 h 45"/>
                  <a:gd name="T16" fmla="*/ 143 w 458"/>
                  <a:gd name="T17" fmla="*/ 15 h 45"/>
                  <a:gd name="T18" fmla="*/ 158 w 458"/>
                  <a:gd name="T19" fmla="*/ 23 h 45"/>
                  <a:gd name="T20" fmla="*/ 165 w 458"/>
                  <a:gd name="T21" fmla="*/ 23 h 45"/>
                  <a:gd name="T22" fmla="*/ 165 w 458"/>
                  <a:gd name="T23" fmla="*/ 15 h 45"/>
                  <a:gd name="T24" fmla="*/ 173 w 458"/>
                  <a:gd name="T25" fmla="*/ 15 h 45"/>
                  <a:gd name="T26" fmla="*/ 180 w 458"/>
                  <a:gd name="T27" fmla="*/ 15 h 45"/>
                  <a:gd name="T28" fmla="*/ 188 w 458"/>
                  <a:gd name="T29" fmla="*/ 8 h 45"/>
                  <a:gd name="T30" fmla="*/ 195 w 458"/>
                  <a:gd name="T31" fmla="*/ 23 h 45"/>
                  <a:gd name="T32" fmla="*/ 203 w 458"/>
                  <a:gd name="T33" fmla="*/ 15 h 45"/>
                  <a:gd name="T34" fmla="*/ 210 w 458"/>
                  <a:gd name="T35" fmla="*/ 15 h 45"/>
                  <a:gd name="T36" fmla="*/ 218 w 458"/>
                  <a:gd name="T37" fmla="*/ 15 h 45"/>
                  <a:gd name="T38" fmla="*/ 225 w 458"/>
                  <a:gd name="T39" fmla="*/ 23 h 45"/>
                  <a:gd name="T40" fmla="*/ 233 w 458"/>
                  <a:gd name="T41" fmla="*/ 15 h 45"/>
                  <a:gd name="T42" fmla="*/ 255 w 458"/>
                  <a:gd name="T43" fmla="*/ 15 h 45"/>
                  <a:gd name="T44" fmla="*/ 255 w 458"/>
                  <a:gd name="T45" fmla="*/ 15 h 45"/>
                  <a:gd name="T46" fmla="*/ 263 w 458"/>
                  <a:gd name="T47" fmla="*/ 15 h 45"/>
                  <a:gd name="T48" fmla="*/ 278 w 458"/>
                  <a:gd name="T49" fmla="*/ 23 h 45"/>
                  <a:gd name="T50" fmla="*/ 285 w 458"/>
                  <a:gd name="T51" fmla="*/ 8 h 45"/>
                  <a:gd name="T52" fmla="*/ 293 w 458"/>
                  <a:gd name="T53" fmla="*/ 15 h 45"/>
                  <a:gd name="T54" fmla="*/ 323 w 458"/>
                  <a:gd name="T55" fmla="*/ 15 h 45"/>
                  <a:gd name="T56" fmla="*/ 330 w 458"/>
                  <a:gd name="T57" fmla="*/ 23 h 45"/>
                  <a:gd name="T58" fmla="*/ 345 w 458"/>
                  <a:gd name="T59" fmla="*/ 15 h 45"/>
                  <a:gd name="T60" fmla="*/ 345 w 458"/>
                  <a:gd name="T61" fmla="*/ 15 h 45"/>
                  <a:gd name="T62" fmla="*/ 353 w 458"/>
                  <a:gd name="T63" fmla="*/ 15 h 45"/>
                  <a:gd name="T64" fmla="*/ 368 w 458"/>
                  <a:gd name="T65" fmla="*/ 23 h 45"/>
                  <a:gd name="T66" fmla="*/ 383 w 458"/>
                  <a:gd name="T67" fmla="*/ 15 h 45"/>
                  <a:gd name="T68" fmla="*/ 383 w 458"/>
                  <a:gd name="T69" fmla="*/ 15 h 45"/>
                  <a:gd name="T70" fmla="*/ 390 w 458"/>
                  <a:gd name="T71" fmla="*/ 15 h 45"/>
                  <a:gd name="T72" fmla="*/ 398 w 458"/>
                  <a:gd name="T73" fmla="*/ 23 h 45"/>
                  <a:gd name="T74" fmla="*/ 413 w 458"/>
                  <a:gd name="T75" fmla="*/ 15 h 45"/>
                  <a:gd name="T76" fmla="*/ 428 w 458"/>
                  <a:gd name="T77" fmla="*/ 15 h 45"/>
                  <a:gd name="T78" fmla="*/ 435 w 458"/>
                  <a:gd name="T79" fmla="*/ 15 h 45"/>
                  <a:gd name="T80" fmla="*/ 443 w 458"/>
                  <a:gd name="T81" fmla="*/ 15 h 45"/>
                  <a:gd name="T82" fmla="*/ 450 w 458"/>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8" h="45">
                    <a:moveTo>
                      <a:pt x="0" y="15"/>
                    </a:moveTo>
                    <a:lnTo>
                      <a:pt x="0" y="23"/>
                    </a:lnTo>
                    <a:lnTo>
                      <a:pt x="0" y="15"/>
                    </a:lnTo>
                    <a:lnTo>
                      <a:pt x="8" y="15"/>
                    </a:lnTo>
                    <a:lnTo>
                      <a:pt x="15" y="15"/>
                    </a:lnTo>
                    <a:lnTo>
                      <a:pt x="23" y="15"/>
                    </a:lnTo>
                    <a:lnTo>
                      <a:pt x="30" y="15"/>
                    </a:lnTo>
                    <a:lnTo>
                      <a:pt x="38" y="15"/>
                    </a:lnTo>
                    <a:lnTo>
                      <a:pt x="45" y="15"/>
                    </a:lnTo>
                    <a:lnTo>
                      <a:pt x="60" y="15"/>
                    </a:lnTo>
                    <a:lnTo>
                      <a:pt x="60" y="15"/>
                    </a:lnTo>
                    <a:lnTo>
                      <a:pt x="68" y="15"/>
                    </a:lnTo>
                    <a:lnTo>
                      <a:pt x="75" y="15"/>
                    </a:lnTo>
                    <a:lnTo>
                      <a:pt x="83" y="15"/>
                    </a:lnTo>
                    <a:lnTo>
                      <a:pt x="90" y="15"/>
                    </a:lnTo>
                    <a:lnTo>
                      <a:pt x="98" y="15"/>
                    </a:lnTo>
                    <a:lnTo>
                      <a:pt x="113" y="15"/>
                    </a:lnTo>
                    <a:lnTo>
                      <a:pt x="105" y="15"/>
                    </a:lnTo>
                    <a:lnTo>
                      <a:pt x="113" y="15"/>
                    </a:lnTo>
                    <a:lnTo>
                      <a:pt x="120" y="15"/>
                    </a:lnTo>
                    <a:lnTo>
                      <a:pt x="128" y="23"/>
                    </a:lnTo>
                    <a:lnTo>
                      <a:pt x="128" y="8"/>
                    </a:lnTo>
                    <a:lnTo>
                      <a:pt x="128" y="15"/>
                    </a:lnTo>
                    <a:lnTo>
                      <a:pt x="135" y="15"/>
                    </a:lnTo>
                    <a:lnTo>
                      <a:pt x="150" y="15"/>
                    </a:lnTo>
                    <a:lnTo>
                      <a:pt x="150" y="23"/>
                    </a:lnTo>
                    <a:lnTo>
                      <a:pt x="143" y="15"/>
                    </a:lnTo>
                    <a:lnTo>
                      <a:pt x="150" y="15"/>
                    </a:lnTo>
                    <a:lnTo>
                      <a:pt x="158" y="23"/>
                    </a:lnTo>
                    <a:lnTo>
                      <a:pt x="158" y="23"/>
                    </a:lnTo>
                    <a:lnTo>
                      <a:pt x="158" y="15"/>
                    </a:lnTo>
                    <a:lnTo>
                      <a:pt x="158" y="15"/>
                    </a:lnTo>
                    <a:lnTo>
                      <a:pt x="165" y="23"/>
                    </a:lnTo>
                    <a:lnTo>
                      <a:pt x="165" y="45"/>
                    </a:lnTo>
                    <a:lnTo>
                      <a:pt x="165" y="0"/>
                    </a:lnTo>
                    <a:lnTo>
                      <a:pt x="165" y="15"/>
                    </a:lnTo>
                    <a:lnTo>
                      <a:pt x="173" y="8"/>
                    </a:lnTo>
                    <a:lnTo>
                      <a:pt x="173" y="23"/>
                    </a:lnTo>
                    <a:lnTo>
                      <a:pt x="173" y="15"/>
                    </a:lnTo>
                    <a:lnTo>
                      <a:pt x="180" y="8"/>
                    </a:lnTo>
                    <a:lnTo>
                      <a:pt x="180" y="23"/>
                    </a:lnTo>
                    <a:lnTo>
                      <a:pt x="180" y="15"/>
                    </a:lnTo>
                    <a:lnTo>
                      <a:pt x="188" y="8"/>
                    </a:lnTo>
                    <a:lnTo>
                      <a:pt x="188" y="23"/>
                    </a:lnTo>
                    <a:lnTo>
                      <a:pt x="188" y="8"/>
                    </a:lnTo>
                    <a:lnTo>
                      <a:pt x="188" y="15"/>
                    </a:lnTo>
                    <a:lnTo>
                      <a:pt x="195" y="23"/>
                    </a:lnTo>
                    <a:lnTo>
                      <a:pt x="195" y="23"/>
                    </a:lnTo>
                    <a:lnTo>
                      <a:pt x="195" y="8"/>
                    </a:lnTo>
                    <a:lnTo>
                      <a:pt x="195" y="15"/>
                    </a:lnTo>
                    <a:lnTo>
                      <a:pt x="203" y="15"/>
                    </a:lnTo>
                    <a:lnTo>
                      <a:pt x="210" y="8"/>
                    </a:lnTo>
                    <a:lnTo>
                      <a:pt x="210" y="23"/>
                    </a:lnTo>
                    <a:lnTo>
                      <a:pt x="210" y="15"/>
                    </a:lnTo>
                    <a:lnTo>
                      <a:pt x="218" y="23"/>
                    </a:lnTo>
                    <a:lnTo>
                      <a:pt x="218" y="23"/>
                    </a:lnTo>
                    <a:lnTo>
                      <a:pt x="218" y="15"/>
                    </a:lnTo>
                    <a:lnTo>
                      <a:pt x="218" y="15"/>
                    </a:lnTo>
                    <a:lnTo>
                      <a:pt x="225" y="23"/>
                    </a:lnTo>
                    <a:lnTo>
                      <a:pt x="225" y="23"/>
                    </a:lnTo>
                    <a:lnTo>
                      <a:pt x="225" y="15"/>
                    </a:lnTo>
                    <a:lnTo>
                      <a:pt x="225" y="15"/>
                    </a:lnTo>
                    <a:lnTo>
                      <a:pt x="233" y="15"/>
                    </a:lnTo>
                    <a:lnTo>
                      <a:pt x="240" y="15"/>
                    </a:lnTo>
                    <a:lnTo>
                      <a:pt x="248" y="23"/>
                    </a:lnTo>
                    <a:lnTo>
                      <a:pt x="255" y="15"/>
                    </a:lnTo>
                    <a:lnTo>
                      <a:pt x="255" y="23"/>
                    </a:lnTo>
                    <a:lnTo>
                      <a:pt x="255" y="8"/>
                    </a:lnTo>
                    <a:lnTo>
                      <a:pt x="255" y="15"/>
                    </a:lnTo>
                    <a:lnTo>
                      <a:pt x="263" y="23"/>
                    </a:lnTo>
                    <a:lnTo>
                      <a:pt x="263" y="23"/>
                    </a:lnTo>
                    <a:lnTo>
                      <a:pt x="263" y="15"/>
                    </a:lnTo>
                    <a:lnTo>
                      <a:pt x="278" y="15"/>
                    </a:lnTo>
                    <a:lnTo>
                      <a:pt x="270" y="15"/>
                    </a:lnTo>
                    <a:lnTo>
                      <a:pt x="278" y="23"/>
                    </a:lnTo>
                    <a:lnTo>
                      <a:pt x="285" y="15"/>
                    </a:lnTo>
                    <a:lnTo>
                      <a:pt x="285" y="23"/>
                    </a:lnTo>
                    <a:lnTo>
                      <a:pt x="285" y="8"/>
                    </a:lnTo>
                    <a:lnTo>
                      <a:pt x="285" y="15"/>
                    </a:lnTo>
                    <a:lnTo>
                      <a:pt x="293" y="23"/>
                    </a:lnTo>
                    <a:lnTo>
                      <a:pt x="293" y="15"/>
                    </a:lnTo>
                    <a:lnTo>
                      <a:pt x="300" y="15"/>
                    </a:lnTo>
                    <a:lnTo>
                      <a:pt x="308" y="15"/>
                    </a:lnTo>
                    <a:lnTo>
                      <a:pt x="323" y="15"/>
                    </a:lnTo>
                    <a:lnTo>
                      <a:pt x="323" y="8"/>
                    </a:lnTo>
                    <a:lnTo>
                      <a:pt x="323" y="15"/>
                    </a:lnTo>
                    <a:lnTo>
                      <a:pt x="330" y="23"/>
                    </a:lnTo>
                    <a:lnTo>
                      <a:pt x="330" y="8"/>
                    </a:lnTo>
                    <a:lnTo>
                      <a:pt x="330" y="15"/>
                    </a:lnTo>
                    <a:lnTo>
                      <a:pt x="345" y="15"/>
                    </a:lnTo>
                    <a:lnTo>
                      <a:pt x="345" y="23"/>
                    </a:lnTo>
                    <a:lnTo>
                      <a:pt x="345" y="8"/>
                    </a:lnTo>
                    <a:lnTo>
                      <a:pt x="345" y="15"/>
                    </a:lnTo>
                    <a:lnTo>
                      <a:pt x="353" y="23"/>
                    </a:lnTo>
                    <a:lnTo>
                      <a:pt x="353" y="8"/>
                    </a:lnTo>
                    <a:lnTo>
                      <a:pt x="353" y="15"/>
                    </a:lnTo>
                    <a:lnTo>
                      <a:pt x="360" y="15"/>
                    </a:lnTo>
                    <a:lnTo>
                      <a:pt x="368" y="8"/>
                    </a:lnTo>
                    <a:lnTo>
                      <a:pt x="368" y="23"/>
                    </a:lnTo>
                    <a:lnTo>
                      <a:pt x="368" y="8"/>
                    </a:lnTo>
                    <a:lnTo>
                      <a:pt x="368" y="15"/>
                    </a:lnTo>
                    <a:lnTo>
                      <a:pt x="383" y="15"/>
                    </a:lnTo>
                    <a:lnTo>
                      <a:pt x="383" y="23"/>
                    </a:lnTo>
                    <a:lnTo>
                      <a:pt x="383" y="8"/>
                    </a:lnTo>
                    <a:lnTo>
                      <a:pt x="383" y="15"/>
                    </a:lnTo>
                    <a:lnTo>
                      <a:pt x="390" y="23"/>
                    </a:lnTo>
                    <a:lnTo>
                      <a:pt x="390" y="23"/>
                    </a:lnTo>
                    <a:lnTo>
                      <a:pt x="390" y="15"/>
                    </a:lnTo>
                    <a:lnTo>
                      <a:pt x="390" y="15"/>
                    </a:lnTo>
                    <a:lnTo>
                      <a:pt x="398" y="8"/>
                    </a:lnTo>
                    <a:lnTo>
                      <a:pt x="398" y="23"/>
                    </a:lnTo>
                    <a:lnTo>
                      <a:pt x="398" y="15"/>
                    </a:lnTo>
                    <a:lnTo>
                      <a:pt x="405" y="15"/>
                    </a:lnTo>
                    <a:lnTo>
                      <a:pt x="413" y="15"/>
                    </a:lnTo>
                    <a:lnTo>
                      <a:pt x="428" y="15"/>
                    </a:lnTo>
                    <a:lnTo>
                      <a:pt x="428" y="23"/>
                    </a:lnTo>
                    <a:lnTo>
                      <a:pt x="428" y="15"/>
                    </a:lnTo>
                    <a:lnTo>
                      <a:pt x="435" y="8"/>
                    </a:lnTo>
                    <a:lnTo>
                      <a:pt x="435" y="23"/>
                    </a:lnTo>
                    <a:lnTo>
                      <a:pt x="435" y="15"/>
                    </a:lnTo>
                    <a:lnTo>
                      <a:pt x="443" y="23"/>
                    </a:lnTo>
                    <a:lnTo>
                      <a:pt x="443" y="15"/>
                    </a:lnTo>
                    <a:lnTo>
                      <a:pt x="443" y="15"/>
                    </a:lnTo>
                    <a:lnTo>
                      <a:pt x="450" y="23"/>
                    </a:lnTo>
                    <a:lnTo>
                      <a:pt x="450" y="23"/>
                    </a:lnTo>
                    <a:lnTo>
                      <a:pt x="450" y="15"/>
                    </a:lnTo>
                    <a:lnTo>
                      <a:pt x="450" y="15"/>
                    </a:lnTo>
                    <a:lnTo>
                      <a:pt x="45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5" name="Freeform 251"/>
              <p:cNvSpPr>
                <a:spLocks/>
              </p:cNvSpPr>
              <p:nvPr/>
            </p:nvSpPr>
            <p:spPr bwMode="auto">
              <a:xfrm>
                <a:off x="622" y="1952"/>
                <a:ext cx="322" cy="60"/>
              </a:xfrm>
              <a:custGeom>
                <a:avLst/>
                <a:gdLst>
                  <a:gd name="T0" fmla="*/ 0 w 480"/>
                  <a:gd name="T1" fmla="*/ 22 h 60"/>
                  <a:gd name="T2" fmla="*/ 7 w 480"/>
                  <a:gd name="T3" fmla="*/ 22 h 60"/>
                  <a:gd name="T4" fmla="*/ 22 w 480"/>
                  <a:gd name="T5" fmla="*/ 22 h 60"/>
                  <a:gd name="T6" fmla="*/ 37 w 480"/>
                  <a:gd name="T7" fmla="*/ 22 h 60"/>
                  <a:gd name="T8" fmla="*/ 45 w 480"/>
                  <a:gd name="T9" fmla="*/ 15 h 60"/>
                  <a:gd name="T10" fmla="*/ 52 w 480"/>
                  <a:gd name="T11" fmla="*/ 37 h 60"/>
                  <a:gd name="T12" fmla="*/ 60 w 480"/>
                  <a:gd name="T13" fmla="*/ 22 h 60"/>
                  <a:gd name="T14" fmla="*/ 60 w 480"/>
                  <a:gd name="T15" fmla="*/ 22 h 60"/>
                  <a:gd name="T16" fmla="*/ 67 w 480"/>
                  <a:gd name="T17" fmla="*/ 15 h 60"/>
                  <a:gd name="T18" fmla="*/ 75 w 480"/>
                  <a:gd name="T19" fmla="*/ 37 h 60"/>
                  <a:gd name="T20" fmla="*/ 82 w 480"/>
                  <a:gd name="T21" fmla="*/ 30 h 60"/>
                  <a:gd name="T22" fmla="*/ 82 w 480"/>
                  <a:gd name="T23" fmla="*/ 22 h 60"/>
                  <a:gd name="T24" fmla="*/ 90 w 480"/>
                  <a:gd name="T25" fmla="*/ 15 h 60"/>
                  <a:gd name="T26" fmla="*/ 97 w 480"/>
                  <a:gd name="T27" fmla="*/ 30 h 60"/>
                  <a:gd name="T28" fmla="*/ 105 w 480"/>
                  <a:gd name="T29" fmla="*/ 15 h 60"/>
                  <a:gd name="T30" fmla="*/ 105 w 480"/>
                  <a:gd name="T31" fmla="*/ 22 h 60"/>
                  <a:gd name="T32" fmla="*/ 112 w 480"/>
                  <a:gd name="T33" fmla="*/ 15 h 60"/>
                  <a:gd name="T34" fmla="*/ 120 w 480"/>
                  <a:gd name="T35" fmla="*/ 30 h 60"/>
                  <a:gd name="T36" fmla="*/ 127 w 480"/>
                  <a:gd name="T37" fmla="*/ 15 h 60"/>
                  <a:gd name="T38" fmla="*/ 142 w 480"/>
                  <a:gd name="T39" fmla="*/ 30 h 60"/>
                  <a:gd name="T40" fmla="*/ 142 w 480"/>
                  <a:gd name="T41" fmla="*/ 30 h 60"/>
                  <a:gd name="T42" fmla="*/ 150 w 480"/>
                  <a:gd name="T43" fmla="*/ 22 h 60"/>
                  <a:gd name="T44" fmla="*/ 165 w 480"/>
                  <a:gd name="T45" fmla="*/ 30 h 60"/>
                  <a:gd name="T46" fmla="*/ 165 w 480"/>
                  <a:gd name="T47" fmla="*/ 22 h 60"/>
                  <a:gd name="T48" fmla="*/ 172 w 480"/>
                  <a:gd name="T49" fmla="*/ 15 h 60"/>
                  <a:gd name="T50" fmla="*/ 180 w 480"/>
                  <a:gd name="T51" fmla="*/ 22 h 60"/>
                  <a:gd name="T52" fmla="*/ 210 w 480"/>
                  <a:gd name="T53" fmla="*/ 22 h 60"/>
                  <a:gd name="T54" fmla="*/ 217 w 480"/>
                  <a:gd name="T55" fmla="*/ 22 h 60"/>
                  <a:gd name="T56" fmla="*/ 240 w 480"/>
                  <a:gd name="T57" fmla="*/ 22 h 60"/>
                  <a:gd name="T58" fmla="*/ 255 w 480"/>
                  <a:gd name="T59" fmla="*/ 22 h 60"/>
                  <a:gd name="T60" fmla="*/ 277 w 480"/>
                  <a:gd name="T61" fmla="*/ 22 h 60"/>
                  <a:gd name="T62" fmla="*/ 300 w 480"/>
                  <a:gd name="T63" fmla="*/ 22 h 60"/>
                  <a:gd name="T64" fmla="*/ 315 w 480"/>
                  <a:gd name="T65" fmla="*/ 22 h 60"/>
                  <a:gd name="T66" fmla="*/ 330 w 480"/>
                  <a:gd name="T67" fmla="*/ 30 h 60"/>
                  <a:gd name="T68" fmla="*/ 352 w 480"/>
                  <a:gd name="T69" fmla="*/ 22 h 60"/>
                  <a:gd name="T70" fmla="*/ 360 w 480"/>
                  <a:gd name="T71" fmla="*/ 22 h 60"/>
                  <a:gd name="T72" fmla="*/ 382 w 480"/>
                  <a:gd name="T73" fmla="*/ 22 h 60"/>
                  <a:gd name="T74" fmla="*/ 397 w 480"/>
                  <a:gd name="T75" fmla="*/ 22 h 60"/>
                  <a:gd name="T76" fmla="*/ 412 w 480"/>
                  <a:gd name="T77" fmla="*/ 22 h 60"/>
                  <a:gd name="T78" fmla="*/ 435 w 480"/>
                  <a:gd name="T79" fmla="*/ 30 h 60"/>
                  <a:gd name="T80" fmla="*/ 442 w 480"/>
                  <a:gd name="T81" fmla="*/ 22 h 60"/>
                  <a:gd name="T82" fmla="*/ 465 w 480"/>
                  <a:gd name="T83"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0" h="60">
                    <a:moveTo>
                      <a:pt x="0" y="15"/>
                    </a:moveTo>
                    <a:lnTo>
                      <a:pt x="0" y="30"/>
                    </a:lnTo>
                    <a:lnTo>
                      <a:pt x="0" y="22"/>
                    </a:lnTo>
                    <a:lnTo>
                      <a:pt x="7" y="30"/>
                    </a:lnTo>
                    <a:lnTo>
                      <a:pt x="7" y="15"/>
                    </a:lnTo>
                    <a:lnTo>
                      <a:pt x="7" y="22"/>
                    </a:lnTo>
                    <a:lnTo>
                      <a:pt x="22" y="22"/>
                    </a:lnTo>
                    <a:lnTo>
                      <a:pt x="15" y="22"/>
                    </a:lnTo>
                    <a:lnTo>
                      <a:pt x="22" y="22"/>
                    </a:lnTo>
                    <a:lnTo>
                      <a:pt x="37" y="22"/>
                    </a:lnTo>
                    <a:lnTo>
                      <a:pt x="30" y="22"/>
                    </a:lnTo>
                    <a:lnTo>
                      <a:pt x="37" y="22"/>
                    </a:lnTo>
                    <a:lnTo>
                      <a:pt x="45" y="30"/>
                    </a:lnTo>
                    <a:lnTo>
                      <a:pt x="45" y="30"/>
                    </a:lnTo>
                    <a:lnTo>
                      <a:pt x="45" y="15"/>
                    </a:lnTo>
                    <a:lnTo>
                      <a:pt x="45" y="22"/>
                    </a:lnTo>
                    <a:lnTo>
                      <a:pt x="52" y="30"/>
                    </a:lnTo>
                    <a:lnTo>
                      <a:pt x="52" y="37"/>
                    </a:lnTo>
                    <a:lnTo>
                      <a:pt x="52" y="0"/>
                    </a:lnTo>
                    <a:lnTo>
                      <a:pt x="52" y="30"/>
                    </a:lnTo>
                    <a:lnTo>
                      <a:pt x="60" y="22"/>
                    </a:lnTo>
                    <a:lnTo>
                      <a:pt x="60" y="30"/>
                    </a:lnTo>
                    <a:lnTo>
                      <a:pt x="60" y="15"/>
                    </a:lnTo>
                    <a:lnTo>
                      <a:pt x="60" y="22"/>
                    </a:lnTo>
                    <a:lnTo>
                      <a:pt x="67" y="30"/>
                    </a:lnTo>
                    <a:lnTo>
                      <a:pt x="67" y="30"/>
                    </a:lnTo>
                    <a:lnTo>
                      <a:pt x="67" y="15"/>
                    </a:lnTo>
                    <a:lnTo>
                      <a:pt x="67" y="30"/>
                    </a:lnTo>
                    <a:lnTo>
                      <a:pt x="75" y="22"/>
                    </a:lnTo>
                    <a:lnTo>
                      <a:pt x="75" y="37"/>
                    </a:lnTo>
                    <a:lnTo>
                      <a:pt x="75" y="0"/>
                    </a:lnTo>
                    <a:lnTo>
                      <a:pt x="75" y="22"/>
                    </a:lnTo>
                    <a:lnTo>
                      <a:pt x="82" y="30"/>
                    </a:lnTo>
                    <a:lnTo>
                      <a:pt x="82" y="30"/>
                    </a:lnTo>
                    <a:lnTo>
                      <a:pt x="82" y="15"/>
                    </a:lnTo>
                    <a:lnTo>
                      <a:pt x="82" y="22"/>
                    </a:lnTo>
                    <a:lnTo>
                      <a:pt x="90" y="15"/>
                    </a:lnTo>
                    <a:lnTo>
                      <a:pt x="90" y="30"/>
                    </a:lnTo>
                    <a:lnTo>
                      <a:pt x="90" y="15"/>
                    </a:lnTo>
                    <a:lnTo>
                      <a:pt x="90" y="22"/>
                    </a:lnTo>
                    <a:lnTo>
                      <a:pt x="97" y="30"/>
                    </a:lnTo>
                    <a:lnTo>
                      <a:pt x="97" y="30"/>
                    </a:lnTo>
                    <a:lnTo>
                      <a:pt x="97" y="7"/>
                    </a:lnTo>
                    <a:lnTo>
                      <a:pt x="97" y="22"/>
                    </a:lnTo>
                    <a:lnTo>
                      <a:pt x="105" y="15"/>
                    </a:lnTo>
                    <a:lnTo>
                      <a:pt x="105" y="30"/>
                    </a:lnTo>
                    <a:lnTo>
                      <a:pt x="105" y="15"/>
                    </a:lnTo>
                    <a:lnTo>
                      <a:pt x="105" y="22"/>
                    </a:lnTo>
                    <a:lnTo>
                      <a:pt x="112" y="30"/>
                    </a:lnTo>
                    <a:lnTo>
                      <a:pt x="112" y="30"/>
                    </a:lnTo>
                    <a:lnTo>
                      <a:pt x="112" y="15"/>
                    </a:lnTo>
                    <a:lnTo>
                      <a:pt x="112" y="22"/>
                    </a:lnTo>
                    <a:lnTo>
                      <a:pt x="120" y="15"/>
                    </a:lnTo>
                    <a:lnTo>
                      <a:pt x="120" y="30"/>
                    </a:lnTo>
                    <a:lnTo>
                      <a:pt x="120" y="22"/>
                    </a:lnTo>
                    <a:lnTo>
                      <a:pt x="127" y="30"/>
                    </a:lnTo>
                    <a:lnTo>
                      <a:pt x="127" y="15"/>
                    </a:lnTo>
                    <a:lnTo>
                      <a:pt x="127" y="22"/>
                    </a:lnTo>
                    <a:lnTo>
                      <a:pt x="135" y="22"/>
                    </a:lnTo>
                    <a:lnTo>
                      <a:pt x="142" y="30"/>
                    </a:lnTo>
                    <a:lnTo>
                      <a:pt x="142" y="37"/>
                    </a:lnTo>
                    <a:lnTo>
                      <a:pt x="142" y="7"/>
                    </a:lnTo>
                    <a:lnTo>
                      <a:pt x="142" y="30"/>
                    </a:lnTo>
                    <a:lnTo>
                      <a:pt x="150" y="22"/>
                    </a:lnTo>
                    <a:lnTo>
                      <a:pt x="150" y="30"/>
                    </a:lnTo>
                    <a:lnTo>
                      <a:pt x="150" y="22"/>
                    </a:lnTo>
                    <a:lnTo>
                      <a:pt x="150" y="22"/>
                    </a:lnTo>
                    <a:lnTo>
                      <a:pt x="157" y="22"/>
                    </a:lnTo>
                    <a:lnTo>
                      <a:pt x="165" y="30"/>
                    </a:lnTo>
                    <a:lnTo>
                      <a:pt x="165" y="30"/>
                    </a:lnTo>
                    <a:lnTo>
                      <a:pt x="165" y="15"/>
                    </a:lnTo>
                    <a:lnTo>
                      <a:pt x="165" y="22"/>
                    </a:lnTo>
                    <a:lnTo>
                      <a:pt x="172" y="30"/>
                    </a:lnTo>
                    <a:lnTo>
                      <a:pt x="172" y="30"/>
                    </a:lnTo>
                    <a:lnTo>
                      <a:pt x="172" y="15"/>
                    </a:lnTo>
                    <a:lnTo>
                      <a:pt x="172" y="22"/>
                    </a:lnTo>
                    <a:lnTo>
                      <a:pt x="187" y="22"/>
                    </a:lnTo>
                    <a:lnTo>
                      <a:pt x="180" y="22"/>
                    </a:lnTo>
                    <a:lnTo>
                      <a:pt x="187" y="22"/>
                    </a:lnTo>
                    <a:lnTo>
                      <a:pt x="195" y="22"/>
                    </a:lnTo>
                    <a:lnTo>
                      <a:pt x="210" y="22"/>
                    </a:lnTo>
                    <a:lnTo>
                      <a:pt x="202" y="22"/>
                    </a:lnTo>
                    <a:lnTo>
                      <a:pt x="210" y="22"/>
                    </a:lnTo>
                    <a:lnTo>
                      <a:pt x="217" y="22"/>
                    </a:lnTo>
                    <a:lnTo>
                      <a:pt x="225" y="22"/>
                    </a:lnTo>
                    <a:lnTo>
                      <a:pt x="232" y="22"/>
                    </a:lnTo>
                    <a:lnTo>
                      <a:pt x="240" y="22"/>
                    </a:lnTo>
                    <a:lnTo>
                      <a:pt x="247" y="22"/>
                    </a:lnTo>
                    <a:lnTo>
                      <a:pt x="262" y="22"/>
                    </a:lnTo>
                    <a:lnTo>
                      <a:pt x="255" y="22"/>
                    </a:lnTo>
                    <a:lnTo>
                      <a:pt x="262" y="22"/>
                    </a:lnTo>
                    <a:lnTo>
                      <a:pt x="270" y="22"/>
                    </a:lnTo>
                    <a:lnTo>
                      <a:pt x="277" y="22"/>
                    </a:lnTo>
                    <a:lnTo>
                      <a:pt x="285" y="22"/>
                    </a:lnTo>
                    <a:lnTo>
                      <a:pt x="292" y="22"/>
                    </a:lnTo>
                    <a:lnTo>
                      <a:pt x="300" y="22"/>
                    </a:lnTo>
                    <a:lnTo>
                      <a:pt x="307" y="22"/>
                    </a:lnTo>
                    <a:lnTo>
                      <a:pt x="315" y="30"/>
                    </a:lnTo>
                    <a:lnTo>
                      <a:pt x="315" y="22"/>
                    </a:lnTo>
                    <a:lnTo>
                      <a:pt x="315" y="22"/>
                    </a:lnTo>
                    <a:lnTo>
                      <a:pt x="330" y="22"/>
                    </a:lnTo>
                    <a:lnTo>
                      <a:pt x="330" y="30"/>
                    </a:lnTo>
                    <a:lnTo>
                      <a:pt x="330" y="22"/>
                    </a:lnTo>
                    <a:lnTo>
                      <a:pt x="337" y="22"/>
                    </a:lnTo>
                    <a:lnTo>
                      <a:pt x="352" y="22"/>
                    </a:lnTo>
                    <a:lnTo>
                      <a:pt x="345" y="22"/>
                    </a:lnTo>
                    <a:lnTo>
                      <a:pt x="352" y="22"/>
                    </a:lnTo>
                    <a:lnTo>
                      <a:pt x="360" y="22"/>
                    </a:lnTo>
                    <a:lnTo>
                      <a:pt x="367" y="22"/>
                    </a:lnTo>
                    <a:lnTo>
                      <a:pt x="375" y="22"/>
                    </a:lnTo>
                    <a:lnTo>
                      <a:pt x="382" y="22"/>
                    </a:lnTo>
                    <a:lnTo>
                      <a:pt x="390" y="22"/>
                    </a:lnTo>
                    <a:lnTo>
                      <a:pt x="405" y="22"/>
                    </a:lnTo>
                    <a:lnTo>
                      <a:pt x="397" y="22"/>
                    </a:lnTo>
                    <a:lnTo>
                      <a:pt x="405" y="22"/>
                    </a:lnTo>
                    <a:lnTo>
                      <a:pt x="420" y="22"/>
                    </a:lnTo>
                    <a:lnTo>
                      <a:pt x="412" y="22"/>
                    </a:lnTo>
                    <a:lnTo>
                      <a:pt x="420" y="22"/>
                    </a:lnTo>
                    <a:lnTo>
                      <a:pt x="435" y="22"/>
                    </a:lnTo>
                    <a:lnTo>
                      <a:pt x="435" y="30"/>
                    </a:lnTo>
                    <a:lnTo>
                      <a:pt x="435" y="15"/>
                    </a:lnTo>
                    <a:lnTo>
                      <a:pt x="435" y="22"/>
                    </a:lnTo>
                    <a:lnTo>
                      <a:pt x="442" y="22"/>
                    </a:lnTo>
                    <a:lnTo>
                      <a:pt x="450" y="22"/>
                    </a:lnTo>
                    <a:lnTo>
                      <a:pt x="457" y="22"/>
                    </a:lnTo>
                    <a:lnTo>
                      <a:pt x="465" y="22"/>
                    </a:lnTo>
                    <a:lnTo>
                      <a:pt x="480" y="22"/>
                    </a:lnTo>
                    <a:lnTo>
                      <a:pt x="48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6" name="Freeform 252"/>
              <p:cNvSpPr>
                <a:spLocks/>
              </p:cNvSpPr>
              <p:nvPr/>
            </p:nvSpPr>
            <p:spPr bwMode="auto">
              <a:xfrm>
                <a:off x="944" y="1952"/>
                <a:ext cx="262" cy="60"/>
              </a:xfrm>
              <a:custGeom>
                <a:avLst/>
                <a:gdLst>
                  <a:gd name="T0" fmla="*/ 0 w 390"/>
                  <a:gd name="T1" fmla="*/ 22 h 60"/>
                  <a:gd name="T2" fmla="*/ 7 w 390"/>
                  <a:gd name="T3" fmla="*/ 22 h 60"/>
                  <a:gd name="T4" fmla="*/ 30 w 390"/>
                  <a:gd name="T5" fmla="*/ 30 h 60"/>
                  <a:gd name="T6" fmla="*/ 37 w 390"/>
                  <a:gd name="T7" fmla="*/ 30 h 60"/>
                  <a:gd name="T8" fmla="*/ 37 w 390"/>
                  <a:gd name="T9" fmla="*/ 22 h 60"/>
                  <a:gd name="T10" fmla="*/ 45 w 390"/>
                  <a:gd name="T11" fmla="*/ 15 h 60"/>
                  <a:gd name="T12" fmla="*/ 52 w 390"/>
                  <a:gd name="T13" fmla="*/ 30 h 60"/>
                  <a:gd name="T14" fmla="*/ 60 w 390"/>
                  <a:gd name="T15" fmla="*/ 30 h 60"/>
                  <a:gd name="T16" fmla="*/ 75 w 390"/>
                  <a:gd name="T17" fmla="*/ 22 h 60"/>
                  <a:gd name="T18" fmla="*/ 82 w 390"/>
                  <a:gd name="T19" fmla="*/ 22 h 60"/>
                  <a:gd name="T20" fmla="*/ 105 w 390"/>
                  <a:gd name="T21" fmla="*/ 30 h 60"/>
                  <a:gd name="T22" fmla="*/ 105 w 390"/>
                  <a:gd name="T23" fmla="*/ 30 h 60"/>
                  <a:gd name="T24" fmla="*/ 112 w 390"/>
                  <a:gd name="T25" fmla="*/ 15 h 60"/>
                  <a:gd name="T26" fmla="*/ 127 w 390"/>
                  <a:gd name="T27" fmla="*/ 30 h 60"/>
                  <a:gd name="T28" fmla="*/ 127 w 390"/>
                  <a:gd name="T29" fmla="*/ 22 h 60"/>
                  <a:gd name="T30" fmla="*/ 150 w 390"/>
                  <a:gd name="T31" fmla="*/ 30 h 60"/>
                  <a:gd name="T32" fmla="*/ 150 w 390"/>
                  <a:gd name="T33" fmla="*/ 22 h 60"/>
                  <a:gd name="T34" fmla="*/ 157 w 390"/>
                  <a:gd name="T35" fmla="*/ 22 h 60"/>
                  <a:gd name="T36" fmla="*/ 165 w 390"/>
                  <a:gd name="T37" fmla="*/ 22 h 60"/>
                  <a:gd name="T38" fmla="*/ 172 w 390"/>
                  <a:gd name="T39" fmla="*/ 22 h 60"/>
                  <a:gd name="T40" fmla="*/ 195 w 390"/>
                  <a:gd name="T41" fmla="*/ 22 h 60"/>
                  <a:gd name="T42" fmla="*/ 217 w 390"/>
                  <a:gd name="T43" fmla="*/ 15 h 60"/>
                  <a:gd name="T44" fmla="*/ 232 w 390"/>
                  <a:gd name="T45" fmla="*/ 22 h 60"/>
                  <a:gd name="T46" fmla="*/ 247 w 390"/>
                  <a:gd name="T47" fmla="*/ 22 h 60"/>
                  <a:gd name="T48" fmla="*/ 255 w 390"/>
                  <a:gd name="T49" fmla="*/ 22 h 60"/>
                  <a:gd name="T50" fmla="*/ 277 w 390"/>
                  <a:gd name="T51" fmla="*/ 15 h 60"/>
                  <a:gd name="T52" fmla="*/ 277 w 390"/>
                  <a:gd name="T53" fmla="*/ 22 h 60"/>
                  <a:gd name="T54" fmla="*/ 292 w 390"/>
                  <a:gd name="T55" fmla="*/ 7 h 60"/>
                  <a:gd name="T56" fmla="*/ 300 w 390"/>
                  <a:gd name="T57" fmla="*/ 22 h 60"/>
                  <a:gd name="T58" fmla="*/ 307 w 390"/>
                  <a:gd name="T59" fmla="*/ 15 h 60"/>
                  <a:gd name="T60" fmla="*/ 315 w 390"/>
                  <a:gd name="T61" fmla="*/ 22 h 60"/>
                  <a:gd name="T62" fmla="*/ 322 w 390"/>
                  <a:gd name="T63" fmla="*/ 22 h 60"/>
                  <a:gd name="T64" fmla="*/ 330 w 390"/>
                  <a:gd name="T65" fmla="*/ 30 h 60"/>
                  <a:gd name="T66" fmla="*/ 337 w 390"/>
                  <a:gd name="T67" fmla="*/ 30 h 60"/>
                  <a:gd name="T68" fmla="*/ 345 w 390"/>
                  <a:gd name="T69" fmla="*/ 30 h 60"/>
                  <a:gd name="T70" fmla="*/ 352 w 390"/>
                  <a:gd name="T71" fmla="*/ 15 h 60"/>
                  <a:gd name="T72" fmla="*/ 352 w 390"/>
                  <a:gd name="T73" fmla="*/ 22 h 60"/>
                  <a:gd name="T74" fmla="*/ 360 w 390"/>
                  <a:gd name="T75" fmla="*/ 7 h 60"/>
                  <a:gd name="T76" fmla="*/ 367 w 390"/>
                  <a:gd name="T77" fmla="*/ 37 h 60"/>
                  <a:gd name="T78" fmla="*/ 375 w 390"/>
                  <a:gd name="T79" fmla="*/ 15 h 60"/>
                  <a:gd name="T80" fmla="*/ 375 w 390"/>
                  <a:gd name="T81" fmla="*/ 22 h 60"/>
                  <a:gd name="T82" fmla="*/ 382 w 390"/>
                  <a:gd name="T83"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60">
                    <a:moveTo>
                      <a:pt x="0" y="60"/>
                    </a:moveTo>
                    <a:lnTo>
                      <a:pt x="0" y="0"/>
                    </a:lnTo>
                    <a:lnTo>
                      <a:pt x="0" y="22"/>
                    </a:lnTo>
                    <a:lnTo>
                      <a:pt x="7" y="15"/>
                    </a:lnTo>
                    <a:lnTo>
                      <a:pt x="7" y="30"/>
                    </a:lnTo>
                    <a:lnTo>
                      <a:pt x="7" y="22"/>
                    </a:lnTo>
                    <a:lnTo>
                      <a:pt x="15" y="22"/>
                    </a:lnTo>
                    <a:lnTo>
                      <a:pt x="30" y="22"/>
                    </a:lnTo>
                    <a:lnTo>
                      <a:pt x="30" y="30"/>
                    </a:lnTo>
                    <a:lnTo>
                      <a:pt x="30" y="15"/>
                    </a:lnTo>
                    <a:lnTo>
                      <a:pt x="30" y="22"/>
                    </a:lnTo>
                    <a:lnTo>
                      <a:pt x="37" y="30"/>
                    </a:lnTo>
                    <a:lnTo>
                      <a:pt x="37" y="30"/>
                    </a:lnTo>
                    <a:lnTo>
                      <a:pt x="37" y="15"/>
                    </a:lnTo>
                    <a:lnTo>
                      <a:pt x="37" y="22"/>
                    </a:lnTo>
                    <a:lnTo>
                      <a:pt x="45" y="15"/>
                    </a:lnTo>
                    <a:lnTo>
                      <a:pt x="45" y="30"/>
                    </a:lnTo>
                    <a:lnTo>
                      <a:pt x="45" y="15"/>
                    </a:lnTo>
                    <a:lnTo>
                      <a:pt x="45" y="22"/>
                    </a:lnTo>
                    <a:lnTo>
                      <a:pt x="52" y="30"/>
                    </a:lnTo>
                    <a:lnTo>
                      <a:pt x="52" y="30"/>
                    </a:lnTo>
                    <a:lnTo>
                      <a:pt x="52" y="15"/>
                    </a:lnTo>
                    <a:lnTo>
                      <a:pt x="52" y="22"/>
                    </a:lnTo>
                    <a:lnTo>
                      <a:pt x="60" y="30"/>
                    </a:lnTo>
                    <a:lnTo>
                      <a:pt x="60" y="22"/>
                    </a:lnTo>
                    <a:lnTo>
                      <a:pt x="60" y="22"/>
                    </a:lnTo>
                    <a:lnTo>
                      <a:pt x="75" y="22"/>
                    </a:lnTo>
                    <a:lnTo>
                      <a:pt x="67" y="22"/>
                    </a:lnTo>
                    <a:lnTo>
                      <a:pt x="75" y="22"/>
                    </a:lnTo>
                    <a:lnTo>
                      <a:pt x="82" y="22"/>
                    </a:lnTo>
                    <a:lnTo>
                      <a:pt x="90" y="22"/>
                    </a:lnTo>
                    <a:lnTo>
                      <a:pt x="97" y="22"/>
                    </a:lnTo>
                    <a:lnTo>
                      <a:pt x="105" y="30"/>
                    </a:lnTo>
                    <a:lnTo>
                      <a:pt x="105" y="30"/>
                    </a:lnTo>
                    <a:lnTo>
                      <a:pt x="105" y="7"/>
                    </a:lnTo>
                    <a:lnTo>
                      <a:pt x="105" y="30"/>
                    </a:lnTo>
                    <a:lnTo>
                      <a:pt x="112" y="22"/>
                    </a:lnTo>
                    <a:lnTo>
                      <a:pt x="112" y="30"/>
                    </a:lnTo>
                    <a:lnTo>
                      <a:pt x="112" y="15"/>
                    </a:lnTo>
                    <a:lnTo>
                      <a:pt x="112" y="22"/>
                    </a:lnTo>
                    <a:lnTo>
                      <a:pt x="120" y="22"/>
                    </a:lnTo>
                    <a:lnTo>
                      <a:pt x="127" y="30"/>
                    </a:lnTo>
                    <a:lnTo>
                      <a:pt x="127" y="30"/>
                    </a:lnTo>
                    <a:lnTo>
                      <a:pt x="127" y="15"/>
                    </a:lnTo>
                    <a:lnTo>
                      <a:pt x="127" y="22"/>
                    </a:lnTo>
                    <a:lnTo>
                      <a:pt x="142" y="22"/>
                    </a:lnTo>
                    <a:lnTo>
                      <a:pt x="142" y="22"/>
                    </a:lnTo>
                    <a:lnTo>
                      <a:pt x="150" y="30"/>
                    </a:lnTo>
                    <a:lnTo>
                      <a:pt x="150" y="30"/>
                    </a:lnTo>
                    <a:lnTo>
                      <a:pt x="150" y="15"/>
                    </a:lnTo>
                    <a:lnTo>
                      <a:pt x="150" y="22"/>
                    </a:lnTo>
                    <a:lnTo>
                      <a:pt x="157" y="30"/>
                    </a:lnTo>
                    <a:lnTo>
                      <a:pt x="157" y="15"/>
                    </a:lnTo>
                    <a:lnTo>
                      <a:pt x="157" y="22"/>
                    </a:lnTo>
                    <a:lnTo>
                      <a:pt x="165" y="15"/>
                    </a:lnTo>
                    <a:lnTo>
                      <a:pt x="165" y="30"/>
                    </a:lnTo>
                    <a:lnTo>
                      <a:pt x="165" y="22"/>
                    </a:lnTo>
                    <a:lnTo>
                      <a:pt x="172" y="30"/>
                    </a:lnTo>
                    <a:lnTo>
                      <a:pt x="172" y="15"/>
                    </a:lnTo>
                    <a:lnTo>
                      <a:pt x="172" y="22"/>
                    </a:lnTo>
                    <a:lnTo>
                      <a:pt x="180" y="22"/>
                    </a:lnTo>
                    <a:lnTo>
                      <a:pt x="187" y="22"/>
                    </a:lnTo>
                    <a:lnTo>
                      <a:pt x="195" y="22"/>
                    </a:lnTo>
                    <a:lnTo>
                      <a:pt x="202" y="22"/>
                    </a:lnTo>
                    <a:lnTo>
                      <a:pt x="210" y="22"/>
                    </a:lnTo>
                    <a:lnTo>
                      <a:pt x="217" y="15"/>
                    </a:lnTo>
                    <a:lnTo>
                      <a:pt x="217" y="30"/>
                    </a:lnTo>
                    <a:lnTo>
                      <a:pt x="217" y="22"/>
                    </a:lnTo>
                    <a:lnTo>
                      <a:pt x="232" y="22"/>
                    </a:lnTo>
                    <a:lnTo>
                      <a:pt x="225" y="22"/>
                    </a:lnTo>
                    <a:lnTo>
                      <a:pt x="232" y="22"/>
                    </a:lnTo>
                    <a:lnTo>
                      <a:pt x="247" y="22"/>
                    </a:lnTo>
                    <a:lnTo>
                      <a:pt x="240" y="22"/>
                    </a:lnTo>
                    <a:lnTo>
                      <a:pt x="247" y="22"/>
                    </a:lnTo>
                    <a:lnTo>
                      <a:pt x="255" y="22"/>
                    </a:lnTo>
                    <a:lnTo>
                      <a:pt x="262" y="22"/>
                    </a:lnTo>
                    <a:lnTo>
                      <a:pt x="270" y="22"/>
                    </a:lnTo>
                    <a:lnTo>
                      <a:pt x="277" y="15"/>
                    </a:lnTo>
                    <a:lnTo>
                      <a:pt x="277" y="37"/>
                    </a:lnTo>
                    <a:lnTo>
                      <a:pt x="277" y="7"/>
                    </a:lnTo>
                    <a:lnTo>
                      <a:pt x="277" y="22"/>
                    </a:lnTo>
                    <a:lnTo>
                      <a:pt x="292" y="22"/>
                    </a:lnTo>
                    <a:lnTo>
                      <a:pt x="292" y="37"/>
                    </a:lnTo>
                    <a:lnTo>
                      <a:pt x="292" y="7"/>
                    </a:lnTo>
                    <a:lnTo>
                      <a:pt x="292" y="22"/>
                    </a:lnTo>
                    <a:lnTo>
                      <a:pt x="300" y="30"/>
                    </a:lnTo>
                    <a:lnTo>
                      <a:pt x="300" y="22"/>
                    </a:lnTo>
                    <a:lnTo>
                      <a:pt x="307" y="30"/>
                    </a:lnTo>
                    <a:lnTo>
                      <a:pt x="307" y="30"/>
                    </a:lnTo>
                    <a:lnTo>
                      <a:pt x="307" y="15"/>
                    </a:lnTo>
                    <a:lnTo>
                      <a:pt x="307" y="22"/>
                    </a:lnTo>
                    <a:lnTo>
                      <a:pt x="315" y="30"/>
                    </a:lnTo>
                    <a:lnTo>
                      <a:pt x="315" y="22"/>
                    </a:lnTo>
                    <a:lnTo>
                      <a:pt x="322" y="30"/>
                    </a:lnTo>
                    <a:lnTo>
                      <a:pt x="322" y="30"/>
                    </a:lnTo>
                    <a:lnTo>
                      <a:pt x="322" y="22"/>
                    </a:lnTo>
                    <a:lnTo>
                      <a:pt x="322" y="22"/>
                    </a:lnTo>
                    <a:lnTo>
                      <a:pt x="330" y="30"/>
                    </a:lnTo>
                    <a:lnTo>
                      <a:pt x="330" y="30"/>
                    </a:lnTo>
                    <a:lnTo>
                      <a:pt x="330" y="22"/>
                    </a:lnTo>
                    <a:lnTo>
                      <a:pt x="337" y="30"/>
                    </a:lnTo>
                    <a:lnTo>
                      <a:pt x="337" y="30"/>
                    </a:lnTo>
                    <a:lnTo>
                      <a:pt x="337" y="22"/>
                    </a:lnTo>
                    <a:lnTo>
                      <a:pt x="337" y="22"/>
                    </a:lnTo>
                    <a:lnTo>
                      <a:pt x="345" y="30"/>
                    </a:lnTo>
                    <a:lnTo>
                      <a:pt x="345" y="22"/>
                    </a:lnTo>
                    <a:lnTo>
                      <a:pt x="345" y="22"/>
                    </a:lnTo>
                    <a:lnTo>
                      <a:pt x="352" y="15"/>
                    </a:lnTo>
                    <a:lnTo>
                      <a:pt x="352" y="37"/>
                    </a:lnTo>
                    <a:lnTo>
                      <a:pt x="352" y="7"/>
                    </a:lnTo>
                    <a:lnTo>
                      <a:pt x="352" y="22"/>
                    </a:lnTo>
                    <a:lnTo>
                      <a:pt x="360" y="30"/>
                    </a:lnTo>
                    <a:lnTo>
                      <a:pt x="360" y="37"/>
                    </a:lnTo>
                    <a:lnTo>
                      <a:pt x="360" y="7"/>
                    </a:lnTo>
                    <a:lnTo>
                      <a:pt x="360" y="22"/>
                    </a:lnTo>
                    <a:lnTo>
                      <a:pt x="367" y="15"/>
                    </a:lnTo>
                    <a:lnTo>
                      <a:pt x="367" y="37"/>
                    </a:lnTo>
                    <a:lnTo>
                      <a:pt x="367" y="7"/>
                    </a:lnTo>
                    <a:lnTo>
                      <a:pt x="367" y="22"/>
                    </a:lnTo>
                    <a:lnTo>
                      <a:pt x="375" y="15"/>
                    </a:lnTo>
                    <a:lnTo>
                      <a:pt x="375" y="30"/>
                    </a:lnTo>
                    <a:lnTo>
                      <a:pt x="375" y="7"/>
                    </a:lnTo>
                    <a:lnTo>
                      <a:pt x="375" y="22"/>
                    </a:lnTo>
                    <a:lnTo>
                      <a:pt x="382" y="15"/>
                    </a:lnTo>
                    <a:lnTo>
                      <a:pt x="382" y="37"/>
                    </a:lnTo>
                    <a:lnTo>
                      <a:pt x="382" y="7"/>
                    </a:lnTo>
                    <a:lnTo>
                      <a:pt x="382" y="22"/>
                    </a:lnTo>
                    <a:lnTo>
                      <a:pt x="39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7" name="Freeform 253"/>
              <p:cNvSpPr>
                <a:spLocks/>
              </p:cNvSpPr>
              <p:nvPr/>
            </p:nvSpPr>
            <p:spPr bwMode="auto">
              <a:xfrm>
                <a:off x="1206" y="1959"/>
                <a:ext cx="287" cy="30"/>
              </a:xfrm>
              <a:custGeom>
                <a:avLst/>
                <a:gdLst>
                  <a:gd name="T0" fmla="*/ 0 w 427"/>
                  <a:gd name="T1" fmla="*/ 0 h 30"/>
                  <a:gd name="T2" fmla="*/ 7 w 427"/>
                  <a:gd name="T3" fmla="*/ 23 h 30"/>
                  <a:gd name="T4" fmla="*/ 15 w 427"/>
                  <a:gd name="T5" fmla="*/ 23 h 30"/>
                  <a:gd name="T6" fmla="*/ 22 w 427"/>
                  <a:gd name="T7" fmla="*/ 23 h 30"/>
                  <a:gd name="T8" fmla="*/ 22 w 427"/>
                  <a:gd name="T9" fmla="*/ 15 h 30"/>
                  <a:gd name="T10" fmla="*/ 30 w 427"/>
                  <a:gd name="T11" fmla="*/ 8 h 30"/>
                  <a:gd name="T12" fmla="*/ 37 w 427"/>
                  <a:gd name="T13" fmla="*/ 23 h 30"/>
                  <a:gd name="T14" fmla="*/ 45 w 427"/>
                  <a:gd name="T15" fmla="*/ 8 h 30"/>
                  <a:gd name="T16" fmla="*/ 52 w 427"/>
                  <a:gd name="T17" fmla="*/ 15 h 30"/>
                  <a:gd name="T18" fmla="*/ 60 w 427"/>
                  <a:gd name="T19" fmla="*/ 23 h 30"/>
                  <a:gd name="T20" fmla="*/ 67 w 427"/>
                  <a:gd name="T21" fmla="*/ 23 h 30"/>
                  <a:gd name="T22" fmla="*/ 67 w 427"/>
                  <a:gd name="T23" fmla="*/ 15 h 30"/>
                  <a:gd name="T24" fmla="*/ 75 w 427"/>
                  <a:gd name="T25" fmla="*/ 8 h 30"/>
                  <a:gd name="T26" fmla="*/ 82 w 427"/>
                  <a:gd name="T27" fmla="*/ 23 h 30"/>
                  <a:gd name="T28" fmla="*/ 90 w 427"/>
                  <a:gd name="T29" fmla="*/ 23 h 30"/>
                  <a:gd name="T30" fmla="*/ 90 w 427"/>
                  <a:gd name="T31" fmla="*/ 15 h 30"/>
                  <a:gd name="T32" fmla="*/ 97 w 427"/>
                  <a:gd name="T33" fmla="*/ 15 h 30"/>
                  <a:gd name="T34" fmla="*/ 112 w 427"/>
                  <a:gd name="T35" fmla="*/ 15 h 30"/>
                  <a:gd name="T36" fmla="*/ 120 w 427"/>
                  <a:gd name="T37" fmla="*/ 15 h 30"/>
                  <a:gd name="T38" fmla="*/ 135 w 427"/>
                  <a:gd name="T39" fmla="*/ 23 h 30"/>
                  <a:gd name="T40" fmla="*/ 142 w 427"/>
                  <a:gd name="T41" fmla="*/ 23 h 30"/>
                  <a:gd name="T42" fmla="*/ 150 w 427"/>
                  <a:gd name="T43" fmla="*/ 23 h 30"/>
                  <a:gd name="T44" fmla="*/ 165 w 427"/>
                  <a:gd name="T45" fmla="*/ 15 h 30"/>
                  <a:gd name="T46" fmla="*/ 180 w 427"/>
                  <a:gd name="T47" fmla="*/ 15 h 30"/>
                  <a:gd name="T48" fmla="*/ 187 w 427"/>
                  <a:gd name="T49" fmla="*/ 15 h 30"/>
                  <a:gd name="T50" fmla="*/ 210 w 427"/>
                  <a:gd name="T51" fmla="*/ 23 h 30"/>
                  <a:gd name="T52" fmla="*/ 217 w 427"/>
                  <a:gd name="T53" fmla="*/ 15 h 30"/>
                  <a:gd name="T54" fmla="*/ 240 w 427"/>
                  <a:gd name="T55" fmla="*/ 23 h 30"/>
                  <a:gd name="T56" fmla="*/ 255 w 427"/>
                  <a:gd name="T57" fmla="*/ 15 h 30"/>
                  <a:gd name="T58" fmla="*/ 270 w 427"/>
                  <a:gd name="T59" fmla="*/ 15 h 30"/>
                  <a:gd name="T60" fmla="*/ 277 w 427"/>
                  <a:gd name="T61" fmla="*/ 15 h 30"/>
                  <a:gd name="T62" fmla="*/ 292 w 427"/>
                  <a:gd name="T63" fmla="*/ 15 h 30"/>
                  <a:gd name="T64" fmla="*/ 307 w 427"/>
                  <a:gd name="T65" fmla="*/ 23 h 30"/>
                  <a:gd name="T66" fmla="*/ 315 w 427"/>
                  <a:gd name="T67" fmla="*/ 23 h 30"/>
                  <a:gd name="T68" fmla="*/ 315 w 427"/>
                  <a:gd name="T69" fmla="*/ 15 h 30"/>
                  <a:gd name="T70" fmla="*/ 337 w 427"/>
                  <a:gd name="T71" fmla="*/ 23 h 30"/>
                  <a:gd name="T72" fmla="*/ 345 w 427"/>
                  <a:gd name="T73" fmla="*/ 15 h 30"/>
                  <a:gd name="T74" fmla="*/ 360 w 427"/>
                  <a:gd name="T75" fmla="*/ 15 h 30"/>
                  <a:gd name="T76" fmla="*/ 375 w 427"/>
                  <a:gd name="T77" fmla="*/ 15 h 30"/>
                  <a:gd name="T78" fmla="*/ 390 w 427"/>
                  <a:gd name="T79" fmla="*/ 15 h 30"/>
                  <a:gd name="T80" fmla="*/ 405 w 427"/>
                  <a:gd name="T81" fmla="*/ 15 h 30"/>
                  <a:gd name="T82" fmla="*/ 427 w 427"/>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7" h="30">
                    <a:moveTo>
                      <a:pt x="0" y="8"/>
                    </a:moveTo>
                    <a:lnTo>
                      <a:pt x="0" y="30"/>
                    </a:lnTo>
                    <a:lnTo>
                      <a:pt x="0" y="0"/>
                    </a:lnTo>
                    <a:lnTo>
                      <a:pt x="0" y="15"/>
                    </a:lnTo>
                    <a:lnTo>
                      <a:pt x="7" y="8"/>
                    </a:lnTo>
                    <a:lnTo>
                      <a:pt x="7" y="23"/>
                    </a:lnTo>
                    <a:lnTo>
                      <a:pt x="7" y="15"/>
                    </a:lnTo>
                    <a:lnTo>
                      <a:pt x="15" y="8"/>
                    </a:lnTo>
                    <a:lnTo>
                      <a:pt x="15" y="23"/>
                    </a:lnTo>
                    <a:lnTo>
                      <a:pt x="15" y="0"/>
                    </a:lnTo>
                    <a:lnTo>
                      <a:pt x="15" y="15"/>
                    </a:lnTo>
                    <a:lnTo>
                      <a:pt x="22" y="23"/>
                    </a:lnTo>
                    <a:lnTo>
                      <a:pt x="22" y="23"/>
                    </a:lnTo>
                    <a:lnTo>
                      <a:pt x="22" y="8"/>
                    </a:lnTo>
                    <a:lnTo>
                      <a:pt x="22" y="15"/>
                    </a:lnTo>
                    <a:lnTo>
                      <a:pt x="30" y="23"/>
                    </a:lnTo>
                    <a:lnTo>
                      <a:pt x="30" y="23"/>
                    </a:lnTo>
                    <a:lnTo>
                      <a:pt x="30" y="8"/>
                    </a:lnTo>
                    <a:lnTo>
                      <a:pt x="30" y="23"/>
                    </a:lnTo>
                    <a:lnTo>
                      <a:pt x="37" y="15"/>
                    </a:lnTo>
                    <a:lnTo>
                      <a:pt x="37" y="23"/>
                    </a:lnTo>
                    <a:lnTo>
                      <a:pt x="37" y="15"/>
                    </a:lnTo>
                    <a:lnTo>
                      <a:pt x="45" y="23"/>
                    </a:lnTo>
                    <a:lnTo>
                      <a:pt x="45" y="8"/>
                    </a:lnTo>
                    <a:lnTo>
                      <a:pt x="45" y="15"/>
                    </a:lnTo>
                    <a:lnTo>
                      <a:pt x="52" y="23"/>
                    </a:lnTo>
                    <a:lnTo>
                      <a:pt x="52" y="15"/>
                    </a:lnTo>
                    <a:lnTo>
                      <a:pt x="52" y="23"/>
                    </a:lnTo>
                    <a:lnTo>
                      <a:pt x="60" y="15"/>
                    </a:lnTo>
                    <a:lnTo>
                      <a:pt x="60" y="23"/>
                    </a:lnTo>
                    <a:lnTo>
                      <a:pt x="60" y="8"/>
                    </a:lnTo>
                    <a:lnTo>
                      <a:pt x="60" y="15"/>
                    </a:lnTo>
                    <a:lnTo>
                      <a:pt x="67" y="23"/>
                    </a:lnTo>
                    <a:lnTo>
                      <a:pt x="67" y="23"/>
                    </a:lnTo>
                    <a:lnTo>
                      <a:pt x="67" y="0"/>
                    </a:lnTo>
                    <a:lnTo>
                      <a:pt x="67" y="15"/>
                    </a:lnTo>
                    <a:lnTo>
                      <a:pt x="75" y="23"/>
                    </a:lnTo>
                    <a:lnTo>
                      <a:pt x="75" y="23"/>
                    </a:lnTo>
                    <a:lnTo>
                      <a:pt x="75" y="8"/>
                    </a:lnTo>
                    <a:lnTo>
                      <a:pt x="75" y="15"/>
                    </a:lnTo>
                    <a:lnTo>
                      <a:pt x="82" y="23"/>
                    </a:lnTo>
                    <a:lnTo>
                      <a:pt x="82" y="23"/>
                    </a:lnTo>
                    <a:lnTo>
                      <a:pt x="82" y="15"/>
                    </a:lnTo>
                    <a:lnTo>
                      <a:pt x="82" y="15"/>
                    </a:lnTo>
                    <a:lnTo>
                      <a:pt x="90" y="23"/>
                    </a:lnTo>
                    <a:lnTo>
                      <a:pt x="90" y="23"/>
                    </a:lnTo>
                    <a:lnTo>
                      <a:pt x="90" y="8"/>
                    </a:lnTo>
                    <a:lnTo>
                      <a:pt x="90" y="15"/>
                    </a:lnTo>
                    <a:lnTo>
                      <a:pt x="97" y="23"/>
                    </a:lnTo>
                    <a:lnTo>
                      <a:pt x="97" y="15"/>
                    </a:lnTo>
                    <a:lnTo>
                      <a:pt x="97" y="15"/>
                    </a:lnTo>
                    <a:lnTo>
                      <a:pt x="112" y="15"/>
                    </a:lnTo>
                    <a:lnTo>
                      <a:pt x="112" y="8"/>
                    </a:lnTo>
                    <a:lnTo>
                      <a:pt x="112" y="15"/>
                    </a:lnTo>
                    <a:lnTo>
                      <a:pt x="120" y="23"/>
                    </a:lnTo>
                    <a:lnTo>
                      <a:pt x="120" y="23"/>
                    </a:lnTo>
                    <a:lnTo>
                      <a:pt x="120" y="15"/>
                    </a:lnTo>
                    <a:lnTo>
                      <a:pt x="120" y="15"/>
                    </a:lnTo>
                    <a:lnTo>
                      <a:pt x="127" y="15"/>
                    </a:lnTo>
                    <a:lnTo>
                      <a:pt x="135" y="23"/>
                    </a:lnTo>
                    <a:lnTo>
                      <a:pt x="135" y="15"/>
                    </a:lnTo>
                    <a:lnTo>
                      <a:pt x="135" y="15"/>
                    </a:lnTo>
                    <a:lnTo>
                      <a:pt x="142" y="23"/>
                    </a:lnTo>
                    <a:lnTo>
                      <a:pt x="142" y="15"/>
                    </a:lnTo>
                    <a:lnTo>
                      <a:pt x="142" y="15"/>
                    </a:lnTo>
                    <a:lnTo>
                      <a:pt x="150" y="23"/>
                    </a:lnTo>
                    <a:lnTo>
                      <a:pt x="150" y="15"/>
                    </a:lnTo>
                    <a:lnTo>
                      <a:pt x="150" y="15"/>
                    </a:lnTo>
                    <a:lnTo>
                      <a:pt x="165" y="15"/>
                    </a:lnTo>
                    <a:lnTo>
                      <a:pt x="165" y="23"/>
                    </a:lnTo>
                    <a:lnTo>
                      <a:pt x="165" y="15"/>
                    </a:lnTo>
                    <a:lnTo>
                      <a:pt x="180" y="15"/>
                    </a:lnTo>
                    <a:lnTo>
                      <a:pt x="180" y="15"/>
                    </a:lnTo>
                    <a:lnTo>
                      <a:pt x="195" y="15"/>
                    </a:lnTo>
                    <a:lnTo>
                      <a:pt x="187" y="15"/>
                    </a:lnTo>
                    <a:lnTo>
                      <a:pt x="195" y="15"/>
                    </a:lnTo>
                    <a:lnTo>
                      <a:pt x="202" y="15"/>
                    </a:lnTo>
                    <a:lnTo>
                      <a:pt x="210" y="23"/>
                    </a:lnTo>
                    <a:lnTo>
                      <a:pt x="210" y="15"/>
                    </a:lnTo>
                    <a:lnTo>
                      <a:pt x="210" y="15"/>
                    </a:lnTo>
                    <a:lnTo>
                      <a:pt x="217" y="15"/>
                    </a:lnTo>
                    <a:lnTo>
                      <a:pt x="225" y="15"/>
                    </a:lnTo>
                    <a:lnTo>
                      <a:pt x="232" y="15"/>
                    </a:lnTo>
                    <a:lnTo>
                      <a:pt x="240" y="23"/>
                    </a:lnTo>
                    <a:lnTo>
                      <a:pt x="240" y="15"/>
                    </a:lnTo>
                    <a:lnTo>
                      <a:pt x="240" y="15"/>
                    </a:lnTo>
                    <a:lnTo>
                      <a:pt x="255" y="15"/>
                    </a:lnTo>
                    <a:lnTo>
                      <a:pt x="247" y="15"/>
                    </a:lnTo>
                    <a:lnTo>
                      <a:pt x="255" y="15"/>
                    </a:lnTo>
                    <a:lnTo>
                      <a:pt x="270" y="15"/>
                    </a:lnTo>
                    <a:lnTo>
                      <a:pt x="262" y="15"/>
                    </a:lnTo>
                    <a:lnTo>
                      <a:pt x="270" y="15"/>
                    </a:lnTo>
                    <a:lnTo>
                      <a:pt x="277" y="15"/>
                    </a:lnTo>
                    <a:lnTo>
                      <a:pt x="285" y="15"/>
                    </a:lnTo>
                    <a:lnTo>
                      <a:pt x="300" y="15"/>
                    </a:lnTo>
                    <a:lnTo>
                      <a:pt x="292" y="15"/>
                    </a:lnTo>
                    <a:lnTo>
                      <a:pt x="300" y="15"/>
                    </a:lnTo>
                    <a:lnTo>
                      <a:pt x="307" y="23"/>
                    </a:lnTo>
                    <a:lnTo>
                      <a:pt x="307" y="23"/>
                    </a:lnTo>
                    <a:lnTo>
                      <a:pt x="307" y="15"/>
                    </a:lnTo>
                    <a:lnTo>
                      <a:pt x="307" y="15"/>
                    </a:lnTo>
                    <a:lnTo>
                      <a:pt x="315" y="23"/>
                    </a:lnTo>
                    <a:lnTo>
                      <a:pt x="315" y="23"/>
                    </a:lnTo>
                    <a:lnTo>
                      <a:pt x="315" y="15"/>
                    </a:lnTo>
                    <a:lnTo>
                      <a:pt x="315" y="15"/>
                    </a:lnTo>
                    <a:lnTo>
                      <a:pt x="322" y="15"/>
                    </a:lnTo>
                    <a:lnTo>
                      <a:pt x="330" y="15"/>
                    </a:lnTo>
                    <a:lnTo>
                      <a:pt x="337" y="23"/>
                    </a:lnTo>
                    <a:lnTo>
                      <a:pt x="337" y="23"/>
                    </a:lnTo>
                    <a:lnTo>
                      <a:pt x="337" y="15"/>
                    </a:lnTo>
                    <a:lnTo>
                      <a:pt x="345" y="15"/>
                    </a:lnTo>
                    <a:lnTo>
                      <a:pt x="352" y="15"/>
                    </a:lnTo>
                    <a:lnTo>
                      <a:pt x="360" y="23"/>
                    </a:lnTo>
                    <a:lnTo>
                      <a:pt x="360" y="15"/>
                    </a:lnTo>
                    <a:lnTo>
                      <a:pt x="360" y="15"/>
                    </a:lnTo>
                    <a:lnTo>
                      <a:pt x="367" y="15"/>
                    </a:lnTo>
                    <a:lnTo>
                      <a:pt x="375" y="15"/>
                    </a:lnTo>
                    <a:lnTo>
                      <a:pt x="390" y="15"/>
                    </a:lnTo>
                    <a:lnTo>
                      <a:pt x="382" y="15"/>
                    </a:lnTo>
                    <a:lnTo>
                      <a:pt x="390" y="15"/>
                    </a:lnTo>
                    <a:lnTo>
                      <a:pt x="397" y="15"/>
                    </a:lnTo>
                    <a:lnTo>
                      <a:pt x="412" y="15"/>
                    </a:lnTo>
                    <a:lnTo>
                      <a:pt x="405" y="15"/>
                    </a:lnTo>
                    <a:lnTo>
                      <a:pt x="412" y="15"/>
                    </a:lnTo>
                    <a:lnTo>
                      <a:pt x="427" y="15"/>
                    </a:lnTo>
                    <a:lnTo>
                      <a:pt x="427" y="23"/>
                    </a:lnTo>
                    <a:lnTo>
                      <a:pt x="427" y="8"/>
                    </a:lnTo>
                    <a:lnTo>
                      <a:pt x="42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8" name="Freeform 254"/>
              <p:cNvSpPr>
                <a:spLocks/>
              </p:cNvSpPr>
              <p:nvPr/>
            </p:nvSpPr>
            <p:spPr bwMode="auto">
              <a:xfrm>
                <a:off x="1493" y="1952"/>
                <a:ext cx="116" cy="37"/>
              </a:xfrm>
              <a:custGeom>
                <a:avLst/>
                <a:gdLst>
                  <a:gd name="T0" fmla="*/ 8 w 173"/>
                  <a:gd name="T1" fmla="*/ 30 h 37"/>
                  <a:gd name="T2" fmla="*/ 8 w 173"/>
                  <a:gd name="T3" fmla="*/ 0 h 37"/>
                  <a:gd name="T4" fmla="*/ 15 w 173"/>
                  <a:gd name="T5" fmla="*/ 30 h 37"/>
                  <a:gd name="T6" fmla="*/ 15 w 173"/>
                  <a:gd name="T7" fmla="*/ 15 h 37"/>
                  <a:gd name="T8" fmla="*/ 23 w 173"/>
                  <a:gd name="T9" fmla="*/ 30 h 37"/>
                  <a:gd name="T10" fmla="*/ 23 w 173"/>
                  <a:gd name="T11" fmla="*/ 22 h 37"/>
                  <a:gd name="T12" fmla="*/ 30 w 173"/>
                  <a:gd name="T13" fmla="*/ 30 h 37"/>
                  <a:gd name="T14" fmla="*/ 38 w 173"/>
                  <a:gd name="T15" fmla="*/ 30 h 37"/>
                  <a:gd name="T16" fmla="*/ 45 w 173"/>
                  <a:gd name="T17" fmla="*/ 30 h 37"/>
                  <a:gd name="T18" fmla="*/ 45 w 173"/>
                  <a:gd name="T19" fmla="*/ 15 h 37"/>
                  <a:gd name="T20" fmla="*/ 53 w 173"/>
                  <a:gd name="T21" fmla="*/ 15 h 37"/>
                  <a:gd name="T22" fmla="*/ 53 w 173"/>
                  <a:gd name="T23" fmla="*/ 22 h 37"/>
                  <a:gd name="T24" fmla="*/ 60 w 173"/>
                  <a:gd name="T25" fmla="*/ 22 h 37"/>
                  <a:gd name="T26" fmla="*/ 68 w 173"/>
                  <a:gd name="T27" fmla="*/ 30 h 37"/>
                  <a:gd name="T28" fmla="*/ 68 w 173"/>
                  <a:gd name="T29" fmla="*/ 22 h 37"/>
                  <a:gd name="T30" fmla="*/ 83 w 173"/>
                  <a:gd name="T31" fmla="*/ 30 h 37"/>
                  <a:gd name="T32" fmla="*/ 83 w 173"/>
                  <a:gd name="T33" fmla="*/ 22 h 37"/>
                  <a:gd name="T34" fmla="*/ 90 w 173"/>
                  <a:gd name="T35" fmla="*/ 30 h 37"/>
                  <a:gd name="T36" fmla="*/ 105 w 173"/>
                  <a:gd name="T37" fmla="*/ 22 h 37"/>
                  <a:gd name="T38" fmla="*/ 105 w 173"/>
                  <a:gd name="T39" fmla="*/ 15 h 37"/>
                  <a:gd name="T40" fmla="*/ 113 w 173"/>
                  <a:gd name="T41" fmla="*/ 30 h 37"/>
                  <a:gd name="T42" fmla="*/ 113 w 173"/>
                  <a:gd name="T43" fmla="*/ 7 h 37"/>
                  <a:gd name="T44" fmla="*/ 128 w 173"/>
                  <a:gd name="T45" fmla="*/ 22 h 37"/>
                  <a:gd name="T46" fmla="*/ 128 w 173"/>
                  <a:gd name="T47" fmla="*/ 15 h 37"/>
                  <a:gd name="T48" fmla="*/ 135 w 173"/>
                  <a:gd name="T49" fmla="*/ 30 h 37"/>
                  <a:gd name="T50" fmla="*/ 135 w 173"/>
                  <a:gd name="T51" fmla="*/ 22 h 37"/>
                  <a:gd name="T52" fmla="*/ 143 w 173"/>
                  <a:gd name="T53" fmla="*/ 30 h 37"/>
                  <a:gd name="T54" fmla="*/ 143 w 173"/>
                  <a:gd name="T55" fmla="*/ 22 h 37"/>
                  <a:gd name="T56" fmla="*/ 150 w 173"/>
                  <a:gd name="T57" fmla="*/ 30 h 37"/>
                  <a:gd name="T58" fmla="*/ 150 w 173"/>
                  <a:gd name="T59" fmla="*/ 22 h 37"/>
                  <a:gd name="T60" fmla="*/ 158 w 173"/>
                  <a:gd name="T61" fmla="*/ 30 h 37"/>
                  <a:gd name="T62" fmla="*/ 158 w 173"/>
                  <a:gd name="T63" fmla="*/ 22 h 37"/>
                  <a:gd name="T64" fmla="*/ 165 w 173"/>
                  <a:gd name="T65" fmla="*/ 30 h 37"/>
                  <a:gd name="T66" fmla="*/ 165 w 173"/>
                  <a:gd name="T67"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3" h="37">
                    <a:moveTo>
                      <a:pt x="0" y="22"/>
                    </a:moveTo>
                    <a:lnTo>
                      <a:pt x="8" y="30"/>
                    </a:lnTo>
                    <a:lnTo>
                      <a:pt x="8" y="37"/>
                    </a:lnTo>
                    <a:lnTo>
                      <a:pt x="8" y="0"/>
                    </a:lnTo>
                    <a:lnTo>
                      <a:pt x="8" y="22"/>
                    </a:lnTo>
                    <a:lnTo>
                      <a:pt x="15" y="30"/>
                    </a:lnTo>
                    <a:lnTo>
                      <a:pt x="15" y="30"/>
                    </a:lnTo>
                    <a:lnTo>
                      <a:pt x="15" y="15"/>
                    </a:lnTo>
                    <a:lnTo>
                      <a:pt x="15" y="22"/>
                    </a:lnTo>
                    <a:lnTo>
                      <a:pt x="23" y="30"/>
                    </a:lnTo>
                    <a:lnTo>
                      <a:pt x="23" y="22"/>
                    </a:lnTo>
                    <a:lnTo>
                      <a:pt x="23" y="22"/>
                    </a:lnTo>
                    <a:lnTo>
                      <a:pt x="30" y="30"/>
                    </a:lnTo>
                    <a:lnTo>
                      <a:pt x="30" y="30"/>
                    </a:lnTo>
                    <a:lnTo>
                      <a:pt x="30" y="22"/>
                    </a:lnTo>
                    <a:lnTo>
                      <a:pt x="38" y="30"/>
                    </a:lnTo>
                    <a:lnTo>
                      <a:pt x="38" y="22"/>
                    </a:lnTo>
                    <a:lnTo>
                      <a:pt x="45" y="30"/>
                    </a:lnTo>
                    <a:lnTo>
                      <a:pt x="45" y="30"/>
                    </a:lnTo>
                    <a:lnTo>
                      <a:pt x="45" y="15"/>
                    </a:lnTo>
                    <a:lnTo>
                      <a:pt x="45" y="22"/>
                    </a:lnTo>
                    <a:lnTo>
                      <a:pt x="53" y="15"/>
                    </a:lnTo>
                    <a:lnTo>
                      <a:pt x="53" y="30"/>
                    </a:lnTo>
                    <a:lnTo>
                      <a:pt x="53" y="22"/>
                    </a:lnTo>
                    <a:lnTo>
                      <a:pt x="60" y="30"/>
                    </a:lnTo>
                    <a:lnTo>
                      <a:pt x="60" y="22"/>
                    </a:lnTo>
                    <a:lnTo>
                      <a:pt x="60" y="22"/>
                    </a:lnTo>
                    <a:lnTo>
                      <a:pt x="68" y="30"/>
                    </a:lnTo>
                    <a:lnTo>
                      <a:pt x="68" y="22"/>
                    </a:lnTo>
                    <a:lnTo>
                      <a:pt x="68" y="22"/>
                    </a:lnTo>
                    <a:lnTo>
                      <a:pt x="75" y="22"/>
                    </a:lnTo>
                    <a:lnTo>
                      <a:pt x="83" y="30"/>
                    </a:lnTo>
                    <a:lnTo>
                      <a:pt x="83" y="30"/>
                    </a:lnTo>
                    <a:lnTo>
                      <a:pt x="83" y="22"/>
                    </a:lnTo>
                    <a:lnTo>
                      <a:pt x="83" y="22"/>
                    </a:lnTo>
                    <a:lnTo>
                      <a:pt x="90" y="30"/>
                    </a:lnTo>
                    <a:lnTo>
                      <a:pt x="90" y="22"/>
                    </a:lnTo>
                    <a:lnTo>
                      <a:pt x="105" y="22"/>
                    </a:lnTo>
                    <a:lnTo>
                      <a:pt x="105" y="30"/>
                    </a:lnTo>
                    <a:lnTo>
                      <a:pt x="105" y="15"/>
                    </a:lnTo>
                    <a:lnTo>
                      <a:pt x="105" y="22"/>
                    </a:lnTo>
                    <a:lnTo>
                      <a:pt x="113" y="30"/>
                    </a:lnTo>
                    <a:lnTo>
                      <a:pt x="113" y="30"/>
                    </a:lnTo>
                    <a:lnTo>
                      <a:pt x="113" y="7"/>
                    </a:lnTo>
                    <a:lnTo>
                      <a:pt x="113" y="22"/>
                    </a:lnTo>
                    <a:lnTo>
                      <a:pt x="128" y="22"/>
                    </a:lnTo>
                    <a:lnTo>
                      <a:pt x="128" y="30"/>
                    </a:lnTo>
                    <a:lnTo>
                      <a:pt x="128" y="15"/>
                    </a:lnTo>
                    <a:lnTo>
                      <a:pt x="128" y="22"/>
                    </a:lnTo>
                    <a:lnTo>
                      <a:pt x="135" y="30"/>
                    </a:lnTo>
                    <a:lnTo>
                      <a:pt x="135" y="22"/>
                    </a:lnTo>
                    <a:lnTo>
                      <a:pt x="135" y="22"/>
                    </a:lnTo>
                    <a:lnTo>
                      <a:pt x="143" y="30"/>
                    </a:lnTo>
                    <a:lnTo>
                      <a:pt x="143" y="30"/>
                    </a:lnTo>
                    <a:lnTo>
                      <a:pt x="143" y="15"/>
                    </a:lnTo>
                    <a:lnTo>
                      <a:pt x="143" y="22"/>
                    </a:lnTo>
                    <a:lnTo>
                      <a:pt x="150" y="30"/>
                    </a:lnTo>
                    <a:lnTo>
                      <a:pt x="150" y="30"/>
                    </a:lnTo>
                    <a:lnTo>
                      <a:pt x="150" y="15"/>
                    </a:lnTo>
                    <a:lnTo>
                      <a:pt x="150" y="22"/>
                    </a:lnTo>
                    <a:lnTo>
                      <a:pt x="158" y="30"/>
                    </a:lnTo>
                    <a:lnTo>
                      <a:pt x="158" y="30"/>
                    </a:lnTo>
                    <a:lnTo>
                      <a:pt x="158" y="15"/>
                    </a:lnTo>
                    <a:lnTo>
                      <a:pt x="158" y="22"/>
                    </a:lnTo>
                    <a:lnTo>
                      <a:pt x="165" y="30"/>
                    </a:lnTo>
                    <a:lnTo>
                      <a:pt x="165" y="30"/>
                    </a:lnTo>
                    <a:lnTo>
                      <a:pt x="165" y="15"/>
                    </a:lnTo>
                    <a:lnTo>
                      <a:pt x="165" y="22"/>
                    </a:lnTo>
                    <a:lnTo>
                      <a:pt x="173"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79" name="Freeform 255"/>
              <p:cNvSpPr>
                <a:spLocks/>
              </p:cNvSpPr>
              <p:nvPr/>
            </p:nvSpPr>
            <p:spPr bwMode="auto">
              <a:xfrm>
                <a:off x="314" y="2042"/>
                <a:ext cx="177" cy="22"/>
              </a:xfrm>
              <a:custGeom>
                <a:avLst/>
                <a:gdLst>
                  <a:gd name="T0" fmla="*/ 0 w 263"/>
                  <a:gd name="T1" fmla="*/ 15 h 22"/>
                  <a:gd name="T2" fmla="*/ 8 w 263"/>
                  <a:gd name="T3" fmla="*/ 15 h 22"/>
                  <a:gd name="T4" fmla="*/ 15 w 263"/>
                  <a:gd name="T5" fmla="*/ 7 h 22"/>
                  <a:gd name="T6" fmla="*/ 23 w 263"/>
                  <a:gd name="T7" fmla="*/ 7 h 22"/>
                  <a:gd name="T8" fmla="*/ 30 w 263"/>
                  <a:gd name="T9" fmla="*/ 7 h 22"/>
                  <a:gd name="T10" fmla="*/ 38 w 263"/>
                  <a:gd name="T11" fmla="*/ 7 h 22"/>
                  <a:gd name="T12" fmla="*/ 45 w 263"/>
                  <a:gd name="T13" fmla="*/ 15 h 22"/>
                  <a:gd name="T14" fmla="*/ 53 w 263"/>
                  <a:gd name="T15" fmla="*/ 7 h 22"/>
                  <a:gd name="T16" fmla="*/ 53 w 263"/>
                  <a:gd name="T17" fmla="*/ 15 h 22"/>
                  <a:gd name="T18" fmla="*/ 60 w 263"/>
                  <a:gd name="T19" fmla="*/ 7 h 22"/>
                  <a:gd name="T20" fmla="*/ 68 w 263"/>
                  <a:gd name="T21" fmla="*/ 15 h 22"/>
                  <a:gd name="T22" fmla="*/ 75 w 263"/>
                  <a:gd name="T23" fmla="*/ 7 h 22"/>
                  <a:gd name="T24" fmla="*/ 75 w 263"/>
                  <a:gd name="T25" fmla="*/ 15 h 22"/>
                  <a:gd name="T26" fmla="*/ 83 w 263"/>
                  <a:gd name="T27" fmla="*/ 15 h 22"/>
                  <a:gd name="T28" fmla="*/ 90 w 263"/>
                  <a:gd name="T29" fmla="*/ 15 h 22"/>
                  <a:gd name="T30" fmla="*/ 98 w 263"/>
                  <a:gd name="T31" fmla="*/ 7 h 22"/>
                  <a:gd name="T32" fmla="*/ 105 w 263"/>
                  <a:gd name="T33" fmla="*/ 7 h 22"/>
                  <a:gd name="T34" fmla="*/ 113 w 263"/>
                  <a:gd name="T35" fmla="*/ 7 h 22"/>
                  <a:gd name="T36" fmla="*/ 120 w 263"/>
                  <a:gd name="T37" fmla="*/ 15 h 22"/>
                  <a:gd name="T38" fmla="*/ 128 w 263"/>
                  <a:gd name="T39" fmla="*/ 7 h 22"/>
                  <a:gd name="T40" fmla="*/ 128 w 263"/>
                  <a:gd name="T41" fmla="*/ 15 h 22"/>
                  <a:gd name="T42" fmla="*/ 135 w 263"/>
                  <a:gd name="T43" fmla="*/ 15 h 22"/>
                  <a:gd name="T44" fmla="*/ 143 w 263"/>
                  <a:gd name="T45" fmla="*/ 7 h 22"/>
                  <a:gd name="T46" fmla="*/ 150 w 263"/>
                  <a:gd name="T47" fmla="*/ 15 h 22"/>
                  <a:gd name="T48" fmla="*/ 158 w 263"/>
                  <a:gd name="T49" fmla="*/ 7 h 22"/>
                  <a:gd name="T50" fmla="*/ 158 w 263"/>
                  <a:gd name="T51" fmla="*/ 15 h 22"/>
                  <a:gd name="T52" fmla="*/ 165 w 263"/>
                  <a:gd name="T53" fmla="*/ 7 h 22"/>
                  <a:gd name="T54" fmla="*/ 173 w 263"/>
                  <a:gd name="T55" fmla="*/ 15 h 22"/>
                  <a:gd name="T56" fmla="*/ 180 w 263"/>
                  <a:gd name="T57" fmla="*/ 15 h 22"/>
                  <a:gd name="T58" fmla="*/ 188 w 263"/>
                  <a:gd name="T59" fmla="*/ 15 h 22"/>
                  <a:gd name="T60" fmla="*/ 195 w 263"/>
                  <a:gd name="T61" fmla="*/ 7 h 22"/>
                  <a:gd name="T62" fmla="*/ 195 w 263"/>
                  <a:gd name="T63" fmla="*/ 15 h 22"/>
                  <a:gd name="T64" fmla="*/ 203 w 263"/>
                  <a:gd name="T65" fmla="*/ 7 h 22"/>
                  <a:gd name="T66" fmla="*/ 210 w 263"/>
                  <a:gd name="T67" fmla="*/ 15 h 22"/>
                  <a:gd name="T68" fmla="*/ 218 w 263"/>
                  <a:gd name="T69" fmla="*/ 7 h 22"/>
                  <a:gd name="T70" fmla="*/ 218 w 263"/>
                  <a:gd name="T71" fmla="*/ 15 h 22"/>
                  <a:gd name="T72" fmla="*/ 225 w 263"/>
                  <a:gd name="T73" fmla="*/ 7 h 22"/>
                  <a:gd name="T74" fmla="*/ 233 w 263"/>
                  <a:gd name="T75" fmla="*/ 7 h 22"/>
                  <a:gd name="T76" fmla="*/ 240 w 263"/>
                  <a:gd name="T77" fmla="*/ 15 h 22"/>
                  <a:gd name="T78" fmla="*/ 248 w 263"/>
                  <a:gd name="T79" fmla="*/ 7 h 22"/>
                  <a:gd name="T80" fmla="*/ 248 w 263"/>
                  <a:gd name="T81" fmla="*/ 15 h 22"/>
                  <a:gd name="T82" fmla="*/ 255 w 263"/>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22">
                    <a:moveTo>
                      <a:pt x="0" y="15"/>
                    </a:moveTo>
                    <a:lnTo>
                      <a:pt x="0" y="7"/>
                    </a:lnTo>
                    <a:lnTo>
                      <a:pt x="0" y="15"/>
                    </a:lnTo>
                    <a:lnTo>
                      <a:pt x="8" y="7"/>
                    </a:lnTo>
                    <a:lnTo>
                      <a:pt x="8" y="15"/>
                    </a:lnTo>
                    <a:lnTo>
                      <a:pt x="8" y="15"/>
                    </a:lnTo>
                    <a:lnTo>
                      <a:pt x="15" y="7"/>
                    </a:lnTo>
                    <a:lnTo>
                      <a:pt x="15" y="15"/>
                    </a:lnTo>
                    <a:lnTo>
                      <a:pt x="15" y="7"/>
                    </a:lnTo>
                    <a:lnTo>
                      <a:pt x="15" y="15"/>
                    </a:lnTo>
                    <a:lnTo>
                      <a:pt x="23" y="7"/>
                    </a:lnTo>
                    <a:lnTo>
                      <a:pt x="23" y="7"/>
                    </a:lnTo>
                    <a:lnTo>
                      <a:pt x="23" y="15"/>
                    </a:lnTo>
                    <a:lnTo>
                      <a:pt x="30" y="7"/>
                    </a:lnTo>
                    <a:lnTo>
                      <a:pt x="30" y="7"/>
                    </a:lnTo>
                    <a:lnTo>
                      <a:pt x="30" y="15"/>
                    </a:lnTo>
                    <a:lnTo>
                      <a:pt x="38" y="7"/>
                    </a:lnTo>
                    <a:lnTo>
                      <a:pt x="38" y="7"/>
                    </a:lnTo>
                    <a:lnTo>
                      <a:pt x="38" y="15"/>
                    </a:lnTo>
                    <a:lnTo>
                      <a:pt x="45" y="7"/>
                    </a:lnTo>
                    <a:lnTo>
                      <a:pt x="45" y="15"/>
                    </a:lnTo>
                    <a:lnTo>
                      <a:pt x="45" y="7"/>
                    </a:lnTo>
                    <a:lnTo>
                      <a:pt x="45" y="15"/>
                    </a:lnTo>
                    <a:lnTo>
                      <a:pt x="53" y="7"/>
                    </a:lnTo>
                    <a:lnTo>
                      <a:pt x="53" y="15"/>
                    </a:lnTo>
                    <a:lnTo>
                      <a:pt x="53" y="7"/>
                    </a:lnTo>
                    <a:lnTo>
                      <a:pt x="53" y="15"/>
                    </a:lnTo>
                    <a:lnTo>
                      <a:pt x="60" y="7"/>
                    </a:lnTo>
                    <a:lnTo>
                      <a:pt x="60" y="15"/>
                    </a:lnTo>
                    <a:lnTo>
                      <a:pt x="60" y="7"/>
                    </a:lnTo>
                    <a:lnTo>
                      <a:pt x="60" y="15"/>
                    </a:lnTo>
                    <a:lnTo>
                      <a:pt x="68" y="7"/>
                    </a:lnTo>
                    <a:lnTo>
                      <a:pt x="68" y="15"/>
                    </a:lnTo>
                    <a:lnTo>
                      <a:pt x="68" y="7"/>
                    </a:lnTo>
                    <a:lnTo>
                      <a:pt x="68" y="15"/>
                    </a:lnTo>
                    <a:lnTo>
                      <a:pt x="75" y="7"/>
                    </a:lnTo>
                    <a:lnTo>
                      <a:pt x="75" y="15"/>
                    </a:lnTo>
                    <a:lnTo>
                      <a:pt x="75" y="7"/>
                    </a:lnTo>
                    <a:lnTo>
                      <a:pt x="75" y="15"/>
                    </a:lnTo>
                    <a:lnTo>
                      <a:pt x="83" y="7"/>
                    </a:lnTo>
                    <a:lnTo>
                      <a:pt x="83" y="7"/>
                    </a:lnTo>
                    <a:lnTo>
                      <a:pt x="83" y="15"/>
                    </a:lnTo>
                    <a:lnTo>
                      <a:pt x="90" y="7"/>
                    </a:lnTo>
                    <a:lnTo>
                      <a:pt x="90" y="15"/>
                    </a:lnTo>
                    <a:lnTo>
                      <a:pt x="90" y="15"/>
                    </a:lnTo>
                    <a:lnTo>
                      <a:pt x="98" y="7"/>
                    </a:lnTo>
                    <a:lnTo>
                      <a:pt x="98" y="15"/>
                    </a:lnTo>
                    <a:lnTo>
                      <a:pt x="98" y="7"/>
                    </a:lnTo>
                    <a:lnTo>
                      <a:pt x="98" y="15"/>
                    </a:lnTo>
                    <a:lnTo>
                      <a:pt x="105" y="7"/>
                    </a:lnTo>
                    <a:lnTo>
                      <a:pt x="105" y="7"/>
                    </a:lnTo>
                    <a:lnTo>
                      <a:pt x="105" y="15"/>
                    </a:lnTo>
                    <a:lnTo>
                      <a:pt x="113" y="7"/>
                    </a:lnTo>
                    <a:lnTo>
                      <a:pt x="113" y="7"/>
                    </a:lnTo>
                    <a:lnTo>
                      <a:pt x="113" y="15"/>
                    </a:lnTo>
                    <a:lnTo>
                      <a:pt x="120" y="7"/>
                    </a:lnTo>
                    <a:lnTo>
                      <a:pt x="120" y="15"/>
                    </a:lnTo>
                    <a:lnTo>
                      <a:pt x="120" y="7"/>
                    </a:lnTo>
                    <a:lnTo>
                      <a:pt x="120" y="15"/>
                    </a:lnTo>
                    <a:lnTo>
                      <a:pt x="128" y="7"/>
                    </a:lnTo>
                    <a:lnTo>
                      <a:pt x="128" y="15"/>
                    </a:lnTo>
                    <a:lnTo>
                      <a:pt x="128" y="0"/>
                    </a:lnTo>
                    <a:lnTo>
                      <a:pt x="128" y="15"/>
                    </a:lnTo>
                    <a:lnTo>
                      <a:pt x="135" y="7"/>
                    </a:lnTo>
                    <a:lnTo>
                      <a:pt x="135" y="15"/>
                    </a:lnTo>
                    <a:lnTo>
                      <a:pt x="135" y="15"/>
                    </a:lnTo>
                    <a:lnTo>
                      <a:pt x="143" y="7"/>
                    </a:lnTo>
                    <a:lnTo>
                      <a:pt x="143" y="15"/>
                    </a:lnTo>
                    <a:lnTo>
                      <a:pt x="143" y="7"/>
                    </a:lnTo>
                    <a:lnTo>
                      <a:pt x="143" y="7"/>
                    </a:lnTo>
                    <a:lnTo>
                      <a:pt x="150" y="15"/>
                    </a:lnTo>
                    <a:lnTo>
                      <a:pt x="150" y="15"/>
                    </a:lnTo>
                    <a:lnTo>
                      <a:pt x="150" y="7"/>
                    </a:lnTo>
                    <a:lnTo>
                      <a:pt x="150" y="15"/>
                    </a:lnTo>
                    <a:lnTo>
                      <a:pt x="158" y="7"/>
                    </a:lnTo>
                    <a:lnTo>
                      <a:pt x="158" y="15"/>
                    </a:lnTo>
                    <a:lnTo>
                      <a:pt x="158" y="7"/>
                    </a:lnTo>
                    <a:lnTo>
                      <a:pt x="158" y="15"/>
                    </a:lnTo>
                    <a:lnTo>
                      <a:pt x="165" y="7"/>
                    </a:lnTo>
                    <a:lnTo>
                      <a:pt x="165" y="22"/>
                    </a:lnTo>
                    <a:lnTo>
                      <a:pt x="165" y="7"/>
                    </a:lnTo>
                    <a:lnTo>
                      <a:pt x="165" y="15"/>
                    </a:lnTo>
                    <a:lnTo>
                      <a:pt x="173" y="7"/>
                    </a:lnTo>
                    <a:lnTo>
                      <a:pt x="173" y="15"/>
                    </a:lnTo>
                    <a:lnTo>
                      <a:pt x="173" y="15"/>
                    </a:lnTo>
                    <a:lnTo>
                      <a:pt x="180" y="7"/>
                    </a:lnTo>
                    <a:lnTo>
                      <a:pt x="180" y="15"/>
                    </a:lnTo>
                    <a:lnTo>
                      <a:pt x="180" y="7"/>
                    </a:lnTo>
                    <a:lnTo>
                      <a:pt x="188" y="15"/>
                    </a:lnTo>
                    <a:lnTo>
                      <a:pt x="188" y="15"/>
                    </a:lnTo>
                    <a:lnTo>
                      <a:pt x="188" y="7"/>
                    </a:lnTo>
                    <a:lnTo>
                      <a:pt x="188" y="15"/>
                    </a:lnTo>
                    <a:lnTo>
                      <a:pt x="195" y="7"/>
                    </a:lnTo>
                    <a:lnTo>
                      <a:pt x="195" y="15"/>
                    </a:lnTo>
                    <a:lnTo>
                      <a:pt x="195" y="7"/>
                    </a:lnTo>
                    <a:lnTo>
                      <a:pt x="195" y="15"/>
                    </a:lnTo>
                    <a:lnTo>
                      <a:pt x="203" y="7"/>
                    </a:lnTo>
                    <a:lnTo>
                      <a:pt x="203" y="15"/>
                    </a:lnTo>
                    <a:lnTo>
                      <a:pt x="203" y="7"/>
                    </a:lnTo>
                    <a:lnTo>
                      <a:pt x="203" y="15"/>
                    </a:lnTo>
                    <a:lnTo>
                      <a:pt x="210" y="7"/>
                    </a:lnTo>
                    <a:lnTo>
                      <a:pt x="210" y="15"/>
                    </a:lnTo>
                    <a:lnTo>
                      <a:pt x="210" y="7"/>
                    </a:lnTo>
                    <a:lnTo>
                      <a:pt x="210" y="15"/>
                    </a:lnTo>
                    <a:lnTo>
                      <a:pt x="218" y="7"/>
                    </a:lnTo>
                    <a:lnTo>
                      <a:pt x="218" y="15"/>
                    </a:lnTo>
                    <a:lnTo>
                      <a:pt x="218" y="7"/>
                    </a:lnTo>
                    <a:lnTo>
                      <a:pt x="218" y="15"/>
                    </a:lnTo>
                    <a:lnTo>
                      <a:pt x="225" y="7"/>
                    </a:lnTo>
                    <a:lnTo>
                      <a:pt x="225" y="15"/>
                    </a:lnTo>
                    <a:lnTo>
                      <a:pt x="225" y="7"/>
                    </a:lnTo>
                    <a:lnTo>
                      <a:pt x="225" y="15"/>
                    </a:lnTo>
                    <a:lnTo>
                      <a:pt x="233" y="7"/>
                    </a:lnTo>
                    <a:lnTo>
                      <a:pt x="233" y="7"/>
                    </a:lnTo>
                    <a:lnTo>
                      <a:pt x="233" y="15"/>
                    </a:lnTo>
                    <a:lnTo>
                      <a:pt x="240" y="7"/>
                    </a:lnTo>
                    <a:lnTo>
                      <a:pt x="240" y="15"/>
                    </a:lnTo>
                    <a:lnTo>
                      <a:pt x="240" y="7"/>
                    </a:lnTo>
                    <a:lnTo>
                      <a:pt x="240" y="15"/>
                    </a:lnTo>
                    <a:lnTo>
                      <a:pt x="248" y="7"/>
                    </a:lnTo>
                    <a:lnTo>
                      <a:pt x="248" y="15"/>
                    </a:lnTo>
                    <a:lnTo>
                      <a:pt x="248" y="7"/>
                    </a:lnTo>
                    <a:lnTo>
                      <a:pt x="248" y="15"/>
                    </a:lnTo>
                    <a:lnTo>
                      <a:pt x="255" y="7"/>
                    </a:lnTo>
                    <a:lnTo>
                      <a:pt x="255" y="22"/>
                    </a:lnTo>
                    <a:lnTo>
                      <a:pt x="255" y="7"/>
                    </a:lnTo>
                    <a:lnTo>
                      <a:pt x="255" y="15"/>
                    </a:lnTo>
                    <a:lnTo>
                      <a:pt x="263"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0" name="Freeform 256"/>
              <p:cNvSpPr>
                <a:spLocks/>
              </p:cNvSpPr>
              <p:nvPr/>
            </p:nvSpPr>
            <p:spPr bwMode="auto">
              <a:xfrm>
                <a:off x="491" y="2049"/>
                <a:ext cx="161" cy="8"/>
              </a:xfrm>
              <a:custGeom>
                <a:avLst/>
                <a:gdLst>
                  <a:gd name="T0" fmla="*/ 0 w 240"/>
                  <a:gd name="T1" fmla="*/ 0 h 8"/>
                  <a:gd name="T2" fmla="*/ 7 w 240"/>
                  <a:gd name="T3" fmla="*/ 8 h 8"/>
                  <a:gd name="T4" fmla="*/ 15 w 240"/>
                  <a:gd name="T5" fmla="*/ 0 h 8"/>
                  <a:gd name="T6" fmla="*/ 15 w 240"/>
                  <a:gd name="T7" fmla="*/ 8 h 8"/>
                  <a:gd name="T8" fmla="*/ 22 w 240"/>
                  <a:gd name="T9" fmla="*/ 0 h 8"/>
                  <a:gd name="T10" fmla="*/ 30 w 240"/>
                  <a:gd name="T11" fmla="*/ 8 h 8"/>
                  <a:gd name="T12" fmla="*/ 37 w 240"/>
                  <a:gd name="T13" fmla="*/ 0 h 8"/>
                  <a:gd name="T14" fmla="*/ 37 w 240"/>
                  <a:gd name="T15" fmla="*/ 8 h 8"/>
                  <a:gd name="T16" fmla="*/ 45 w 240"/>
                  <a:gd name="T17" fmla="*/ 0 h 8"/>
                  <a:gd name="T18" fmla="*/ 52 w 240"/>
                  <a:gd name="T19" fmla="*/ 8 h 8"/>
                  <a:gd name="T20" fmla="*/ 60 w 240"/>
                  <a:gd name="T21" fmla="*/ 0 h 8"/>
                  <a:gd name="T22" fmla="*/ 60 w 240"/>
                  <a:gd name="T23" fmla="*/ 8 h 8"/>
                  <a:gd name="T24" fmla="*/ 67 w 240"/>
                  <a:gd name="T25" fmla="*/ 0 h 8"/>
                  <a:gd name="T26" fmla="*/ 75 w 240"/>
                  <a:gd name="T27" fmla="*/ 8 h 8"/>
                  <a:gd name="T28" fmla="*/ 82 w 240"/>
                  <a:gd name="T29" fmla="*/ 8 h 8"/>
                  <a:gd name="T30" fmla="*/ 90 w 240"/>
                  <a:gd name="T31" fmla="*/ 8 h 8"/>
                  <a:gd name="T32" fmla="*/ 90 w 240"/>
                  <a:gd name="T33" fmla="*/ 8 h 8"/>
                  <a:gd name="T34" fmla="*/ 97 w 240"/>
                  <a:gd name="T35" fmla="*/ 0 h 8"/>
                  <a:gd name="T36" fmla="*/ 105 w 240"/>
                  <a:gd name="T37" fmla="*/ 8 h 8"/>
                  <a:gd name="T38" fmla="*/ 112 w 240"/>
                  <a:gd name="T39" fmla="*/ 0 h 8"/>
                  <a:gd name="T40" fmla="*/ 112 w 240"/>
                  <a:gd name="T41" fmla="*/ 8 h 8"/>
                  <a:gd name="T42" fmla="*/ 120 w 240"/>
                  <a:gd name="T43" fmla="*/ 0 h 8"/>
                  <a:gd name="T44" fmla="*/ 127 w 240"/>
                  <a:gd name="T45" fmla="*/ 8 h 8"/>
                  <a:gd name="T46" fmla="*/ 135 w 240"/>
                  <a:gd name="T47" fmla="*/ 0 h 8"/>
                  <a:gd name="T48" fmla="*/ 135 w 240"/>
                  <a:gd name="T49" fmla="*/ 8 h 8"/>
                  <a:gd name="T50" fmla="*/ 142 w 240"/>
                  <a:gd name="T51" fmla="*/ 8 h 8"/>
                  <a:gd name="T52" fmla="*/ 150 w 240"/>
                  <a:gd name="T53" fmla="*/ 0 h 8"/>
                  <a:gd name="T54" fmla="*/ 157 w 240"/>
                  <a:gd name="T55" fmla="*/ 8 h 8"/>
                  <a:gd name="T56" fmla="*/ 165 w 240"/>
                  <a:gd name="T57" fmla="*/ 8 h 8"/>
                  <a:gd name="T58" fmla="*/ 172 w 240"/>
                  <a:gd name="T59" fmla="*/ 0 h 8"/>
                  <a:gd name="T60" fmla="*/ 172 w 240"/>
                  <a:gd name="T61" fmla="*/ 8 h 8"/>
                  <a:gd name="T62" fmla="*/ 180 w 240"/>
                  <a:gd name="T63" fmla="*/ 0 h 8"/>
                  <a:gd name="T64" fmla="*/ 187 w 240"/>
                  <a:gd name="T65" fmla="*/ 8 h 8"/>
                  <a:gd name="T66" fmla="*/ 195 w 240"/>
                  <a:gd name="T67" fmla="*/ 0 h 8"/>
                  <a:gd name="T68" fmla="*/ 195 w 240"/>
                  <a:gd name="T69" fmla="*/ 8 h 8"/>
                  <a:gd name="T70" fmla="*/ 202 w 240"/>
                  <a:gd name="T71" fmla="*/ 0 h 8"/>
                  <a:gd name="T72" fmla="*/ 210 w 240"/>
                  <a:gd name="T73" fmla="*/ 0 h 8"/>
                  <a:gd name="T74" fmla="*/ 217 w 240"/>
                  <a:gd name="T75" fmla="*/ 8 h 8"/>
                  <a:gd name="T76" fmla="*/ 225 w 240"/>
                  <a:gd name="T77" fmla="*/ 0 h 8"/>
                  <a:gd name="T78" fmla="*/ 225 w 240"/>
                  <a:gd name="T79" fmla="*/ 0 h 8"/>
                  <a:gd name="T80" fmla="*/ 232 w 240"/>
                  <a:gd name="T81" fmla="*/ 0 h 8"/>
                  <a:gd name="T82" fmla="*/ 240 w 240"/>
                  <a:gd name="T8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
                    <a:moveTo>
                      <a:pt x="0" y="0"/>
                    </a:moveTo>
                    <a:lnTo>
                      <a:pt x="0" y="8"/>
                    </a:lnTo>
                    <a:lnTo>
                      <a:pt x="0" y="0"/>
                    </a:lnTo>
                    <a:lnTo>
                      <a:pt x="0" y="8"/>
                    </a:lnTo>
                    <a:lnTo>
                      <a:pt x="7" y="0"/>
                    </a:lnTo>
                    <a:lnTo>
                      <a:pt x="7" y="8"/>
                    </a:lnTo>
                    <a:lnTo>
                      <a:pt x="7" y="0"/>
                    </a:lnTo>
                    <a:lnTo>
                      <a:pt x="7" y="8"/>
                    </a:lnTo>
                    <a:lnTo>
                      <a:pt x="15" y="0"/>
                    </a:lnTo>
                    <a:lnTo>
                      <a:pt x="15" y="8"/>
                    </a:lnTo>
                    <a:lnTo>
                      <a:pt x="15" y="0"/>
                    </a:lnTo>
                    <a:lnTo>
                      <a:pt x="15" y="8"/>
                    </a:lnTo>
                    <a:lnTo>
                      <a:pt x="22" y="0"/>
                    </a:lnTo>
                    <a:lnTo>
                      <a:pt x="22" y="8"/>
                    </a:lnTo>
                    <a:lnTo>
                      <a:pt x="22" y="0"/>
                    </a:lnTo>
                    <a:lnTo>
                      <a:pt x="22" y="8"/>
                    </a:lnTo>
                    <a:lnTo>
                      <a:pt x="30" y="0"/>
                    </a:lnTo>
                    <a:lnTo>
                      <a:pt x="30" y="8"/>
                    </a:lnTo>
                    <a:lnTo>
                      <a:pt x="30" y="0"/>
                    </a:lnTo>
                    <a:lnTo>
                      <a:pt x="30" y="8"/>
                    </a:lnTo>
                    <a:lnTo>
                      <a:pt x="37" y="0"/>
                    </a:lnTo>
                    <a:lnTo>
                      <a:pt x="37" y="8"/>
                    </a:lnTo>
                    <a:lnTo>
                      <a:pt x="37" y="0"/>
                    </a:lnTo>
                    <a:lnTo>
                      <a:pt x="37" y="8"/>
                    </a:lnTo>
                    <a:lnTo>
                      <a:pt x="45" y="0"/>
                    </a:lnTo>
                    <a:lnTo>
                      <a:pt x="45" y="8"/>
                    </a:lnTo>
                    <a:lnTo>
                      <a:pt x="45" y="0"/>
                    </a:lnTo>
                    <a:lnTo>
                      <a:pt x="45" y="8"/>
                    </a:lnTo>
                    <a:lnTo>
                      <a:pt x="52" y="0"/>
                    </a:lnTo>
                    <a:lnTo>
                      <a:pt x="52" y="8"/>
                    </a:lnTo>
                    <a:lnTo>
                      <a:pt x="52" y="0"/>
                    </a:lnTo>
                    <a:lnTo>
                      <a:pt x="52" y="8"/>
                    </a:lnTo>
                    <a:lnTo>
                      <a:pt x="60" y="0"/>
                    </a:lnTo>
                    <a:lnTo>
                      <a:pt x="60" y="8"/>
                    </a:lnTo>
                    <a:lnTo>
                      <a:pt x="60" y="0"/>
                    </a:lnTo>
                    <a:lnTo>
                      <a:pt x="60" y="8"/>
                    </a:lnTo>
                    <a:lnTo>
                      <a:pt x="67" y="0"/>
                    </a:lnTo>
                    <a:lnTo>
                      <a:pt x="67" y="8"/>
                    </a:lnTo>
                    <a:lnTo>
                      <a:pt x="67" y="0"/>
                    </a:lnTo>
                    <a:lnTo>
                      <a:pt x="67" y="8"/>
                    </a:lnTo>
                    <a:lnTo>
                      <a:pt x="75" y="0"/>
                    </a:lnTo>
                    <a:lnTo>
                      <a:pt x="75" y="8"/>
                    </a:lnTo>
                    <a:lnTo>
                      <a:pt x="75" y="0"/>
                    </a:lnTo>
                    <a:lnTo>
                      <a:pt x="75" y="0"/>
                    </a:lnTo>
                    <a:lnTo>
                      <a:pt x="82" y="8"/>
                    </a:lnTo>
                    <a:lnTo>
                      <a:pt x="82" y="0"/>
                    </a:lnTo>
                    <a:lnTo>
                      <a:pt x="82" y="0"/>
                    </a:lnTo>
                    <a:lnTo>
                      <a:pt x="90" y="8"/>
                    </a:lnTo>
                    <a:lnTo>
                      <a:pt x="90" y="8"/>
                    </a:lnTo>
                    <a:lnTo>
                      <a:pt x="90" y="0"/>
                    </a:lnTo>
                    <a:lnTo>
                      <a:pt x="90" y="8"/>
                    </a:lnTo>
                    <a:lnTo>
                      <a:pt x="97" y="0"/>
                    </a:lnTo>
                    <a:lnTo>
                      <a:pt x="97" y="8"/>
                    </a:lnTo>
                    <a:lnTo>
                      <a:pt x="97" y="0"/>
                    </a:lnTo>
                    <a:lnTo>
                      <a:pt x="97" y="8"/>
                    </a:lnTo>
                    <a:lnTo>
                      <a:pt x="105" y="0"/>
                    </a:lnTo>
                    <a:lnTo>
                      <a:pt x="105" y="8"/>
                    </a:lnTo>
                    <a:lnTo>
                      <a:pt x="105" y="0"/>
                    </a:lnTo>
                    <a:lnTo>
                      <a:pt x="105" y="8"/>
                    </a:lnTo>
                    <a:lnTo>
                      <a:pt x="112" y="0"/>
                    </a:lnTo>
                    <a:lnTo>
                      <a:pt x="112" y="8"/>
                    </a:lnTo>
                    <a:lnTo>
                      <a:pt x="112" y="0"/>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0"/>
                    </a:lnTo>
                    <a:lnTo>
                      <a:pt x="135" y="8"/>
                    </a:lnTo>
                    <a:lnTo>
                      <a:pt x="142" y="0"/>
                    </a:lnTo>
                    <a:lnTo>
                      <a:pt x="142" y="8"/>
                    </a:lnTo>
                    <a:lnTo>
                      <a:pt x="142" y="8"/>
                    </a:lnTo>
                    <a:lnTo>
                      <a:pt x="150" y="0"/>
                    </a:lnTo>
                    <a:lnTo>
                      <a:pt x="150" y="8"/>
                    </a:lnTo>
                    <a:lnTo>
                      <a:pt x="150" y="0"/>
                    </a:lnTo>
                    <a:lnTo>
                      <a:pt x="150" y="8"/>
                    </a:lnTo>
                    <a:lnTo>
                      <a:pt x="157" y="0"/>
                    </a:lnTo>
                    <a:lnTo>
                      <a:pt x="157" y="8"/>
                    </a:lnTo>
                    <a:lnTo>
                      <a:pt x="157" y="0"/>
                    </a:lnTo>
                    <a:lnTo>
                      <a:pt x="165" y="8"/>
                    </a:lnTo>
                    <a:lnTo>
                      <a:pt x="165" y="8"/>
                    </a:lnTo>
                    <a:lnTo>
                      <a:pt x="165" y="0"/>
                    </a:lnTo>
                    <a:lnTo>
                      <a:pt x="165" y="8"/>
                    </a:lnTo>
                    <a:lnTo>
                      <a:pt x="172" y="0"/>
                    </a:lnTo>
                    <a:lnTo>
                      <a:pt x="172" y="8"/>
                    </a:lnTo>
                    <a:lnTo>
                      <a:pt x="172" y="0"/>
                    </a:lnTo>
                    <a:lnTo>
                      <a:pt x="172" y="8"/>
                    </a:lnTo>
                    <a:lnTo>
                      <a:pt x="180" y="0"/>
                    </a:lnTo>
                    <a:lnTo>
                      <a:pt x="180" y="8"/>
                    </a:lnTo>
                    <a:lnTo>
                      <a:pt x="180" y="0"/>
                    </a:lnTo>
                    <a:lnTo>
                      <a:pt x="180" y="8"/>
                    </a:lnTo>
                    <a:lnTo>
                      <a:pt x="187" y="0"/>
                    </a:lnTo>
                    <a:lnTo>
                      <a:pt x="187" y="8"/>
                    </a:lnTo>
                    <a:lnTo>
                      <a:pt x="187" y="0"/>
                    </a:lnTo>
                    <a:lnTo>
                      <a:pt x="187" y="8"/>
                    </a:lnTo>
                    <a:lnTo>
                      <a:pt x="195" y="0"/>
                    </a:lnTo>
                    <a:lnTo>
                      <a:pt x="195" y="8"/>
                    </a:lnTo>
                    <a:lnTo>
                      <a:pt x="195" y="0"/>
                    </a:lnTo>
                    <a:lnTo>
                      <a:pt x="195" y="8"/>
                    </a:lnTo>
                    <a:lnTo>
                      <a:pt x="202" y="0"/>
                    </a:lnTo>
                    <a:lnTo>
                      <a:pt x="202" y="8"/>
                    </a:lnTo>
                    <a:lnTo>
                      <a:pt x="202" y="0"/>
                    </a:lnTo>
                    <a:lnTo>
                      <a:pt x="202" y="8"/>
                    </a:lnTo>
                    <a:lnTo>
                      <a:pt x="210" y="0"/>
                    </a:lnTo>
                    <a:lnTo>
                      <a:pt x="210" y="0"/>
                    </a:lnTo>
                    <a:lnTo>
                      <a:pt x="210" y="8"/>
                    </a:lnTo>
                    <a:lnTo>
                      <a:pt x="217" y="0"/>
                    </a:lnTo>
                    <a:lnTo>
                      <a:pt x="217" y="8"/>
                    </a:lnTo>
                    <a:lnTo>
                      <a:pt x="217" y="0"/>
                    </a:lnTo>
                    <a:lnTo>
                      <a:pt x="217" y="8"/>
                    </a:lnTo>
                    <a:lnTo>
                      <a:pt x="225" y="0"/>
                    </a:lnTo>
                    <a:lnTo>
                      <a:pt x="225" y="8"/>
                    </a:lnTo>
                    <a:lnTo>
                      <a:pt x="225" y="0"/>
                    </a:lnTo>
                    <a:lnTo>
                      <a:pt x="225" y="0"/>
                    </a:lnTo>
                    <a:lnTo>
                      <a:pt x="232" y="8"/>
                    </a:lnTo>
                    <a:lnTo>
                      <a:pt x="232" y="8"/>
                    </a:lnTo>
                    <a:lnTo>
                      <a:pt x="232" y="0"/>
                    </a:lnTo>
                    <a:lnTo>
                      <a:pt x="232" y="8"/>
                    </a:lnTo>
                    <a:lnTo>
                      <a:pt x="240" y="0"/>
                    </a:lnTo>
                    <a:lnTo>
                      <a:pt x="240" y="8"/>
                    </a:lnTo>
                    <a:lnTo>
                      <a:pt x="240" y="0"/>
                    </a:lnTo>
                    <a:lnTo>
                      <a:pt x="24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1" name="Freeform 257"/>
              <p:cNvSpPr>
                <a:spLocks/>
              </p:cNvSpPr>
              <p:nvPr/>
            </p:nvSpPr>
            <p:spPr bwMode="auto">
              <a:xfrm>
                <a:off x="652" y="2042"/>
                <a:ext cx="171" cy="22"/>
              </a:xfrm>
              <a:custGeom>
                <a:avLst/>
                <a:gdLst>
                  <a:gd name="T0" fmla="*/ 7 w 255"/>
                  <a:gd name="T1" fmla="*/ 22 h 22"/>
                  <a:gd name="T2" fmla="*/ 15 w 255"/>
                  <a:gd name="T3" fmla="*/ 7 h 22"/>
                  <a:gd name="T4" fmla="*/ 22 w 255"/>
                  <a:gd name="T5" fmla="*/ 7 h 22"/>
                  <a:gd name="T6" fmla="*/ 22 w 255"/>
                  <a:gd name="T7" fmla="*/ 15 h 22"/>
                  <a:gd name="T8" fmla="*/ 30 w 255"/>
                  <a:gd name="T9" fmla="*/ 0 h 22"/>
                  <a:gd name="T10" fmla="*/ 37 w 255"/>
                  <a:gd name="T11" fmla="*/ 15 h 22"/>
                  <a:gd name="T12" fmla="*/ 45 w 255"/>
                  <a:gd name="T13" fmla="*/ 7 h 22"/>
                  <a:gd name="T14" fmla="*/ 52 w 255"/>
                  <a:gd name="T15" fmla="*/ 7 h 22"/>
                  <a:gd name="T16" fmla="*/ 52 w 255"/>
                  <a:gd name="T17" fmla="*/ 15 h 22"/>
                  <a:gd name="T18" fmla="*/ 60 w 255"/>
                  <a:gd name="T19" fmla="*/ 7 h 22"/>
                  <a:gd name="T20" fmla="*/ 67 w 255"/>
                  <a:gd name="T21" fmla="*/ 15 h 22"/>
                  <a:gd name="T22" fmla="*/ 75 w 255"/>
                  <a:gd name="T23" fmla="*/ 7 h 22"/>
                  <a:gd name="T24" fmla="*/ 75 w 255"/>
                  <a:gd name="T25" fmla="*/ 15 h 22"/>
                  <a:gd name="T26" fmla="*/ 82 w 255"/>
                  <a:gd name="T27" fmla="*/ 7 h 22"/>
                  <a:gd name="T28" fmla="*/ 90 w 255"/>
                  <a:gd name="T29" fmla="*/ 7 h 22"/>
                  <a:gd name="T30" fmla="*/ 97 w 255"/>
                  <a:gd name="T31" fmla="*/ 22 h 22"/>
                  <a:gd name="T32" fmla="*/ 105 w 255"/>
                  <a:gd name="T33" fmla="*/ 7 h 22"/>
                  <a:gd name="T34" fmla="*/ 105 w 255"/>
                  <a:gd name="T35" fmla="*/ 7 h 22"/>
                  <a:gd name="T36" fmla="*/ 112 w 255"/>
                  <a:gd name="T37" fmla="*/ 7 h 22"/>
                  <a:gd name="T38" fmla="*/ 120 w 255"/>
                  <a:gd name="T39" fmla="*/ 15 h 22"/>
                  <a:gd name="T40" fmla="*/ 127 w 255"/>
                  <a:gd name="T41" fmla="*/ 15 h 22"/>
                  <a:gd name="T42" fmla="*/ 135 w 255"/>
                  <a:gd name="T43" fmla="*/ 7 h 22"/>
                  <a:gd name="T44" fmla="*/ 135 w 255"/>
                  <a:gd name="T45" fmla="*/ 15 h 22"/>
                  <a:gd name="T46" fmla="*/ 142 w 255"/>
                  <a:gd name="T47" fmla="*/ 7 h 22"/>
                  <a:gd name="T48" fmla="*/ 150 w 255"/>
                  <a:gd name="T49" fmla="*/ 15 h 22"/>
                  <a:gd name="T50" fmla="*/ 157 w 255"/>
                  <a:gd name="T51" fmla="*/ 7 h 22"/>
                  <a:gd name="T52" fmla="*/ 157 w 255"/>
                  <a:gd name="T53" fmla="*/ 15 h 22"/>
                  <a:gd name="T54" fmla="*/ 165 w 255"/>
                  <a:gd name="T55" fmla="*/ 7 h 22"/>
                  <a:gd name="T56" fmla="*/ 172 w 255"/>
                  <a:gd name="T57" fmla="*/ 15 h 22"/>
                  <a:gd name="T58" fmla="*/ 180 w 255"/>
                  <a:gd name="T59" fmla="*/ 7 h 22"/>
                  <a:gd name="T60" fmla="*/ 180 w 255"/>
                  <a:gd name="T61" fmla="*/ 15 h 22"/>
                  <a:gd name="T62" fmla="*/ 187 w 255"/>
                  <a:gd name="T63" fmla="*/ 7 h 22"/>
                  <a:gd name="T64" fmla="*/ 195 w 255"/>
                  <a:gd name="T65" fmla="*/ 15 h 22"/>
                  <a:gd name="T66" fmla="*/ 202 w 255"/>
                  <a:gd name="T67" fmla="*/ 7 h 22"/>
                  <a:gd name="T68" fmla="*/ 210 w 255"/>
                  <a:gd name="T69" fmla="*/ 7 h 22"/>
                  <a:gd name="T70" fmla="*/ 210 w 255"/>
                  <a:gd name="T71" fmla="*/ 15 h 22"/>
                  <a:gd name="T72" fmla="*/ 217 w 255"/>
                  <a:gd name="T73" fmla="*/ 7 h 22"/>
                  <a:gd name="T74" fmla="*/ 225 w 255"/>
                  <a:gd name="T75" fmla="*/ 15 h 22"/>
                  <a:gd name="T76" fmla="*/ 232 w 255"/>
                  <a:gd name="T77" fmla="*/ 7 h 22"/>
                  <a:gd name="T78" fmla="*/ 240 w 255"/>
                  <a:gd name="T79" fmla="*/ 7 h 22"/>
                  <a:gd name="T80" fmla="*/ 247 w 255"/>
                  <a:gd name="T81" fmla="*/ 7 h 22"/>
                  <a:gd name="T82" fmla="*/ 247 w 255"/>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22">
                    <a:moveTo>
                      <a:pt x="0" y="15"/>
                    </a:moveTo>
                    <a:lnTo>
                      <a:pt x="7" y="7"/>
                    </a:lnTo>
                    <a:lnTo>
                      <a:pt x="7" y="22"/>
                    </a:lnTo>
                    <a:lnTo>
                      <a:pt x="7" y="0"/>
                    </a:lnTo>
                    <a:lnTo>
                      <a:pt x="7" y="15"/>
                    </a:lnTo>
                    <a:lnTo>
                      <a:pt x="15" y="7"/>
                    </a:lnTo>
                    <a:lnTo>
                      <a:pt x="15" y="15"/>
                    </a:lnTo>
                    <a:lnTo>
                      <a:pt x="15" y="15"/>
                    </a:lnTo>
                    <a:lnTo>
                      <a:pt x="22" y="7"/>
                    </a:lnTo>
                    <a:lnTo>
                      <a:pt x="22" y="22"/>
                    </a:lnTo>
                    <a:lnTo>
                      <a:pt x="22" y="0"/>
                    </a:lnTo>
                    <a:lnTo>
                      <a:pt x="22" y="15"/>
                    </a:lnTo>
                    <a:lnTo>
                      <a:pt x="30" y="7"/>
                    </a:lnTo>
                    <a:lnTo>
                      <a:pt x="30" y="22"/>
                    </a:lnTo>
                    <a:lnTo>
                      <a:pt x="30" y="0"/>
                    </a:lnTo>
                    <a:lnTo>
                      <a:pt x="30" y="15"/>
                    </a:lnTo>
                    <a:lnTo>
                      <a:pt x="37" y="7"/>
                    </a:lnTo>
                    <a:lnTo>
                      <a:pt x="37" y="15"/>
                    </a:lnTo>
                    <a:lnTo>
                      <a:pt x="37" y="7"/>
                    </a:lnTo>
                    <a:lnTo>
                      <a:pt x="37" y="15"/>
                    </a:lnTo>
                    <a:lnTo>
                      <a:pt x="45" y="7"/>
                    </a:lnTo>
                    <a:lnTo>
                      <a:pt x="45" y="15"/>
                    </a:lnTo>
                    <a:lnTo>
                      <a:pt x="45" y="15"/>
                    </a:lnTo>
                    <a:lnTo>
                      <a:pt x="52" y="7"/>
                    </a:lnTo>
                    <a:lnTo>
                      <a:pt x="52" y="15"/>
                    </a:lnTo>
                    <a:lnTo>
                      <a:pt x="52" y="7"/>
                    </a:lnTo>
                    <a:lnTo>
                      <a:pt x="52" y="15"/>
                    </a:lnTo>
                    <a:lnTo>
                      <a:pt x="60" y="7"/>
                    </a:lnTo>
                    <a:lnTo>
                      <a:pt x="60" y="15"/>
                    </a:lnTo>
                    <a:lnTo>
                      <a:pt x="60" y="7"/>
                    </a:lnTo>
                    <a:lnTo>
                      <a:pt x="60" y="15"/>
                    </a:lnTo>
                    <a:lnTo>
                      <a:pt x="67" y="7"/>
                    </a:lnTo>
                    <a:lnTo>
                      <a:pt x="67" y="15"/>
                    </a:lnTo>
                    <a:lnTo>
                      <a:pt x="67" y="7"/>
                    </a:lnTo>
                    <a:lnTo>
                      <a:pt x="67" y="15"/>
                    </a:lnTo>
                    <a:lnTo>
                      <a:pt x="75" y="7"/>
                    </a:lnTo>
                    <a:lnTo>
                      <a:pt x="75" y="15"/>
                    </a:lnTo>
                    <a:lnTo>
                      <a:pt x="75" y="7"/>
                    </a:lnTo>
                    <a:lnTo>
                      <a:pt x="75" y="15"/>
                    </a:lnTo>
                    <a:lnTo>
                      <a:pt x="82" y="7"/>
                    </a:lnTo>
                    <a:lnTo>
                      <a:pt x="82" y="15"/>
                    </a:lnTo>
                    <a:lnTo>
                      <a:pt x="82" y="7"/>
                    </a:lnTo>
                    <a:lnTo>
                      <a:pt x="82" y="15"/>
                    </a:lnTo>
                    <a:lnTo>
                      <a:pt x="90" y="7"/>
                    </a:lnTo>
                    <a:lnTo>
                      <a:pt x="90" y="7"/>
                    </a:lnTo>
                    <a:lnTo>
                      <a:pt x="90" y="15"/>
                    </a:lnTo>
                    <a:lnTo>
                      <a:pt x="97" y="7"/>
                    </a:lnTo>
                    <a:lnTo>
                      <a:pt x="97" y="22"/>
                    </a:lnTo>
                    <a:lnTo>
                      <a:pt x="97" y="0"/>
                    </a:lnTo>
                    <a:lnTo>
                      <a:pt x="97" y="15"/>
                    </a:lnTo>
                    <a:lnTo>
                      <a:pt x="105" y="7"/>
                    </a:lnTo>
                    <a:lnTo>
                      <a:pt x="105" y="22"/>
                    </a:lnTo>
                    <a:lnTo>
                      <a:pt x="105" y="7"/>
                    </a:lnTo>
                    <a:lnTo>
                      <a:pt x="105" y="7"/>
                    </a:lnTo>
                    <a:lnTo>
                      <a:pt x="112" y="15"/>
                    </a:lnTo>
                    <a:lnTo>
                      <a:pt x="112" y="15"/>
                    </a:lnTo>
                    <a:lnTo>
                      <a:pt x="112" y="7"/>
                    </a:lnTo>
                    <a:lnTo>
                      <a:pt x="112" y="15"/>
                    </a:lnTo>
                    <a:lnTo>
                      <a:pt x="120" y="7"/>
                    </a:lnTo>
                    <a:lnTo>
                      <a:pt x="120" y="15"/>
                    </a:lnTo>
                    <a:lnTo>
                      <a:pt x="120" y="7"/>
                    </a:lnTo>
                    <a:lnTo>
                      <a:pt x="127" y="15"/>
                    </a:lnTo>
                    <a:lnTo>
                      <a:pt x="127" y="15"/>
                    </a:lnTo>
                    <a:lnTo>
                      <a:pt x="127" y="7"/>
                    </a:lnTo>
                    <a:lnTo>
                      <a:pt x="127" y="15"/>
                    </a:lnTo>
                    <a:lnTo>
                      <a:pt x="135" y="7"/>
                    </a:lnTo>
                    <a:lnTo>
                      <a:pt x="135" y="15"/>
                    </a:lnTo>
                    <a:lnTo>
                      <a:pt x="135" y="7"/>
                    </a:lnTo>
                    <a:lnTo>
                      <a:pt x="135" y="15"/>
                    </a:lnTo>
                    <a:lnTo>
                      <a:pt x="142" y="7"/>
                    </a:lnTo>
                    <a:lnTo>
                      <a:pt x="142" y="15"/>
                    </a:lnTo>
                    <a:lnTo>
                      <a:pt x="142" y="7"/>
                    </a:lnTo>
                    <a:lnTo>
                      <a:pt x="142" y="15"/>
                    </a:lnTo>
                    <a:lnTo>
                      <a:pt x="150" y="7"/>
                    </a:lnTo>
                    <a:lnTo>
                      <a:pt x="150" y="15"/>
                    </a:lnTo>
                    <a:lnTo>
                      <a:pt x="150" y="7"/>
                    </a:lnTo>
                    <a:lnTo>
                      <a:pt x="150" y="15"/>
                    </a:lnTo>
                    <a:lnTo>
                      <a:pt x="157" y="7"/>
                    </a:lnTo>
                    <a:lnTo>
                      <a:pt x="157" y="15"/>
                    </a:lnTo>
                    <a:lnTo>
                      <a:pt x="157" y="7"/>
                    </a:lnTo>
                    <a:lnTo>
                      <a:pt x="157" y="15"/>
                    </a:lnTo>
                    <a:lnTo>
                      <a:pt x="165" y="7"/>
                    </a:lnTo>
                    <a:lnTo>
                      <a:pt x="165" y="15"/>
                    </a:lnTo>
                    <a:lnTo>
                      <a:pt x="165" y="7"/>
                    </a:lnTo>
                    <a:lnTo>
                      <a:pt x="165" y="15"/>
                    </a:lnTo>
                    <a:lnTo>
                      <a:pt x="172" y="7"/>
                    </a:lnTo>
                    <a:lnTo>
                      <a:pt x="172" y="15"/>
                    </a:lnTo>
                    <a:lnTo>
                      <a:pt x="172" y="7"/>
                    </a:lnTo>
                    <a:lnTo>
                      <a:pt x="172" y="15"/>
                    </a:lnTo>
                    <a:lnTo>
                      <a:pt x="180" y="7"/>
                    </a:lnTo>
                    <a:lnTo>
                      <a:pt x="180" y="15"/>
                    </a:lnTo>
                    <a:lnTo>
                      <a:pt x="180" y="7"/>
                    </a:lnTo>
                    <a:lnTo>
                      <a:pt x="180" y="15"/>
                    </a:lnTo>
                    <a:lnTo>
                      <a:pt x="187" y="7"/>
                    </a:lnTo>
                    <a:lnTo>
                      <a:pt x="187" y="15"/>
                    </a:lnTo>
                    <a:lnTo>
                      <a:pt x="187" y="7"/>
                    </a:lnTo>
                    <a:lnTo>
                      <a:pt x="187" y="15"/>
                    </a:lnTo>
                    <a:lnTo>
                      <a:pt x="195" y="7"/>
                    </a:lnTo>
                    <a:lnTo>
                      <a:pt x="195" y="15"/>
                    </a:lnTo>
                    <a:lnTo>
                      <a:pt x="195" y="7"/>
                    </a:lnTo>
                    <a:lnTo>
                      <a:pt x="195" y="15"/>
                    </a:lnTo>
                    <a:lnTo>
                      <a:pt x="202" y="7"/>
                    </a:lnTo>
                    <a:lnTo>
                      <a:pt x="202" y="7"/>
                    </a:lnTo>
                    <a:lnTo>
                      <a:pt x="202" y="15"/>
                    </a:lnTo>
                    <a:lnTo>
                      <a:pt x="210" y="7"/>
                    </a:lnTo>
                    <a:lnTo>
                      <a:pt x="210" y="15"/>
                    </a:lnTo>
                    <a:lnTo>
                      <a:pt x="210" y="7"/>
                    </a:lnTo>
                    <a:lnTo>
                      <a:pt x="210" y="15"/>
                    </a:lnTo>
                    <a:lnTo>
                      <a:pt x="217" y="7"/>
                    </a:lnTo>
                    <a:lnTo>
                      <a:pt x="217" y="15"/>
                    </a:lnTo>
                    <a:lnTo>
                      <a:pt x="217" y="7"/>
                    </a:lnTo>
                    <a:lnTo>
                      <a:pt x="217" y="15"/>
                    </a:lnTo>
                    <a:lnTo>
                      <a:pt x="225" y="7"/>
                    </a:lnTo>
                    <a:lnTo>
                      <a:pt x="225" y="15"/>
                    </a:lnTo>
                    <a:lnTo>
                      <a:pt x="225" y="7"/>
                    </a:lnTo>
                    <a:lnTo>
                      <a:pt x="225" y="15"/>
                    </a:lnTo>
                    <a:lnTo>
                      <a:pt x="232" y="7"/>
                    </a:lnTo>
                    <a:lnTo>
                      <a:pt x="232" y="7"/>
                    </a:lnTo>
                    <a:lnTo>
                      <a:pt x="232" y="15"/>
                    </a:lnTo>
                    <a:lnTo>
                      <a:pt x="240" y="7"/>
                    </a:lnTo>
                    <a:lnTo>
                      <a:pt x="240" y="15"/>
                    </a:lnTo>
                    <a:lnTo>
                      <a:pt x="240" y="15"/>
                    </a:lnTo>
                    <a:lnTo>
                      <a:pt x="247" y="7"/>
                    </a:lnTo>
                    <a:lnTo>
                      <a:pt x="247" y="15"/>
                    </a:lnTo>
                    <a:lnTo>
                      <a:pt x="247" y="7"/>
                    </a:lnTo>
                    <a:lnTo>
                      <a:pt x="247" y="15"/>
                    </a:lnTo>
                    <a:lnTo>
                      <a:pt x="255" y="7"/>
                    </a:lnTo>
                    <a:lnTo>
                      <a:pt x="25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2" name="Freeform 258"/>
              <p:cNvSpPr>
                <a:spLocks/>
              </p:cNvSpPr>
              <p:nvPr/>
            </p:nvSpPr>
            <p:spPr bwMode="auto">
              <a:xfrm>
                <a:off x="823" y="2042"/>
                <a:ext cx="166" cy="30"/>
              </a:xfrm>
              <a:custGeom>
                <a:avLst/>
                <a:gdLst>
                  <a:gd name="T0" fmla="*/ 0 w 247"/>
                  <a:gd name="T1" fmla="*/ 15 h 30"/>
                  <a:gd name="T2" fmla="*/ 7 w 247"/>
                  <a:gd name="T3" fmla="*/ 7 h 30"/>
                  <a:gd name="T4" fmla="*/ 15 w 247"/>
                  <a:gd name="T5" fmla="*/ 15 h 30"/>
                  <a:gd name="T6" fmla="*/ 22 w 247"/>
                  <a:gd name="T7" fmla="*/ 7 h 30"/>
                  <a:gd name="T8" fmla="*/ 30 w 247"/>
                  <a:gd name="T9" fmla="*/ 7 h 30"/>
                  <a:gd name="T10" fmla="*/ 30 w 247"/>
                  <a:gd name="T11" fmla="*/ 15 h 30"/>
                  <a:gd name="T12" fmla="*/ 37 w 247"/>
                  <a:gd name="T13" fmla="*/ 7 h 30"/>
                  <a:gd name="T14" fmla="*/ 45 w 247"/>
                  <a:gd name="T15" fmla="*/ 15 h 30"/>
                  <a:gd name="T16" fmla="*/ 52 w 247"/>
                  <a:gd name="T17" fmla="*/ 7 h 30"/>
                  <a:gd name="T18" fmla="*/ 60 w 247"/>
                  <a:gd name="T19" fmla="*/ 15 h 30"/>
                  <a:gd name="T20" fmla="*/ 67 w 247"/>
                  <a:gd name="T21" fmla="*/ 7 h 30"/>
                  <a:gd name="T22" fmla="*/ 75 w 247"/>
                  <a:gd name="T23" fmla="*/ 15 h 30"/>
                  <a:gd name="T24" fmla="*/ 82 w 247"/>
                  <a:gd name="T25" fmla="*/ 7 h 30"/>
                  <a:gd name="T26" fmla="*/ 82 w 247"/>
                  <a:gd name="T27" fmla="*/ 15 h 30"/>
                  <a:gd name="T28" fmla="*/ 90 w 247"/>
                  <a:gd name="T29" fmla="*/ 7 h 30"/>
                  <a:gd name="T30" fmla="*/ 97 w 247"/>
                  <a:gd name="T31" fmla="*/ 15 h 30"/>
                  <a:gd name="T32" fmla="*/ 105 w 247"/>
                  <a:gd name="T33" fmla="*/ 7 h 30"/>
                  <a:gd name="T34" fmla="*/ 105 w 247"/>
                  <a:gd name="T35" fmla="*/ 15 h 30"/>
                  <a:gd name="T36" fmla="*/ 112 w 247"/>
                  <a:gd name="T37" fmla="*/ 7 h 30"/>
                  <a:gd name="T38" fmla="*/ 120 w 247"/>
                  <a:gd name="T39" fmla="*/ 15 h 30"/>
                  <a:gd name="T40" fmla="*/ 127 w 247"/>
                  <a:gd name="T41" fmla="*/ 7 h 30"/>
                  <a:gd name="T42" fmla="*/ 127 w 247"/>
                  <a:gd name="T43" fmla="*/ 15 h 30"/>
                  <a:gd name="T44" fmla="*/ 135 w 247"/>
                  <a:gd name="T45" fmla="*/ 15 h 30"/>
                  <a:gd name="T46" fmla="*/ 142 w 247"/>
                  <a:gd name="T47" fmla="*/ 7 h 30"/>
                  <a:gd name="T48" fmla="*/ 150 w 247"/>
                  <a:gd name="T49" fmla="*/ 15 h 30"/>
                  <a:gd name="T50" fmla="*/ 157 w 247"/>
                  <a:gd name="T51" fmla="*/ 7 h 30"/>
                  <a:gd name="T52" fmla="*/ 157 w 247"/>
                  <a:gd name="T53" fmla="*/ 15 h 30"/>
                  <a:gd name="T54" fmla="*/ 165 w 247"/>
                  <a:gd name="T55" fmla="*/ 7 h 30"/>
                  <a:gd name="T56" fmla="*/ 172 w 247"/>
                  <a:gd name="T57" fmla="*/ 15 h 30"/>
                  <a:gd name="T58" fmla="*/ 180 w 247"/>
                  <a:gd name="T59" fmla="*/ 7 h 30"/>
                  <a:gd name="T60" fmla="*/ 180 w 247"/>
                  <a:gd name="T61" fmla="*/ 15 h 30"/>
                  <a:gd name="T62" fmla="*/ 187 w 247"/>
                  <a:gd name="T63" fmla="*/ 7 h 30"/>
                  <a:gd name="T64" fmla="*/ 195 w 247"/>
                  <a:gd name="T65" fmla="*/ 15 h 30"/>
                  <a:gd name="T66" fmla="*/ 202 w 247"/>
                  <a:gd name="T67" fmla="*/ 7 h 30"/>
                  <a:gd name="T68" fmla="*/ 202 w 247"/>
                  <a:gd name="T69" fmla="*/ 15 h 30"/>
                  <a:gd name="T70" fmla="*/ 210 w 247"/>
                  <a:gd name="T71" fmla="*/ 7 h 30"/>
                  <a:gd name="T72" fmla="*/ 217 w 247"/>
                  <a:gd name="T73" fmla="*/ 15 h 30"/>
                  <a:gd name="T74" fmla="*/ 225 w 247"/>
                  <a:gd name="T75" fmla="*/ 7 h 30"/>
                  <a:gd name="T76" fmla="*/ 225 w 247"/>
                  <a:gd name="T77" fmla="*/ 15 h 30"/>
                  <a:gd name="T78" fmla="*/ 232 w 247"/>
                  <a:gd name="T79" fmla="*/ 7 h 30"/>
                  <a:gd name="T80" fmla="*/ 240 w 247"/>
                  <a:gd name="T81" fmla="*/ 15 h 30"/>
                  <a:gd name="T82" fmla="*/ 247 w 247"/>
                  <a:gd name="T8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15"/>
                    </a:moveTo>
                    <a:lnTo>
                      <a:pt x="0" y="7"/>
                    </a:lnTo>
                    <a:lnTo>
                      <a:pt x="0" y="15"/>
                    </a:lnTo>
                    <a:lnTo>
                      <a:pt x="7" y="7"/>
                    </a:lnTo>
                    <a:lnTo>
                      <a:pt x="7" y="15"/>
                    </a:lnTo>
                    <a:lnTo>
                      <a:pt x="7" y="7"/>
                    </a:lnTo>
                    <a:lnTo>
                      <a:pt x="7" y="15"/>
                    </a:lnTo>
                    <a:lnTo>
                      <a:pt x="15" y="7"/>
                    </a:lnTo>
                    <a:lnTo>
                      <a:pt x="15" y="15"/>
                    </a:lnTo>
                    <a:lnTo>
                      <a:pt x="15" y="7"/>
                    </a:lnTo>
                    <a:lnTo>
                      <a:pt x="15" y="15"/>
                    </a:lnTo>
                    <a:lnTo>
                      <a:pt x="22" y="7"/>
                    </a:lnTo>
                    <a:lnTo>
                      <a:pt x="22" y="7"/>
                    </a:lnTo>
                    <a:lnTo>
                      <a:pt x="22" y="15"/>
                    </a:lnTo>
                    <a:lnTo>
                      <a:pt x="30" y="7"/>
                    </a:lnTo>
                    <a:lnTo>
                      <a:pt x="30" y="15"/>
                    </a:lnTo>
                    <a:lnTo>
                      <a:pt x="30" y="7"/>
                    </a:lnTo>
                    <a:lnTo>
                      <a:pt x="30" y="15"/>
                    </a:lnTo>
                    <a:lnTo>
                      <a:pt x="37" y="7"/>
                    </a:lnTo>
                    <a:lnTo>
                      <a:pt x="37" y="15"/>
                    </a:lnTo>
                    <a:lnTo>
                      <a:pt x="37" y="7"/>
                    </a:lnTo>
                    <a:lnTo>
                      <a:pt x="37" y="15"/>
                    </a:lnTo>
                    <a:lnTo>
                      <a:pt x="45" y="7"/>
                    </a:lnTo>
                    <a:lnTo>
                      <a:pt x="45" y="15"/>
                    </a:lnTo>
                    <a:lnTo>
                      <a:pt x="52" y="7"/>
                    </a:lnTo>
                    <a:lnTo>
                      <a:pt x="52" y="15"/>
                    </a:lnTo>
                    <a:lnTo>
                      <a:pt x="52" y="7"/>
                    </a:lnTo>
                    <a:lnTo>
                      <a:pt x="52" y="15"/>
                    </a:lnTo>
                    <a:lnTo>
                      <a:pt x="60" y="7"/>
                    </a:lnTo>
                    <a:lnTo>
                      <a:pt x="60" y="15"/>
                    </a:lnTo>
                    <a:lnTo>
                      <a:pt x="67" y="7"/>
                    </a:lnTo>
                    <a:lnTo>
                      <a:pt x="67" y="15"/>
                    </a:lnTo>
                    <a:lnTo>
                      <a:pt x="67" y="7"/>
                    </a:lnTo>
                    <a:lnTo>
                      <a:pt x="67" y="15"/>
                    </a:lnTo>
                    <a:lnTo>
                      <a:pt x="75" y="7"/>
                    </a:lnTo>
                    <a:lnTo>
                      <a:pt x="75" y="15"/>
                    </a:lnTo>
                    <a:lnTo>
                      <a:pt x="75" y="7"/>
                    </a:lnTo>
                    <a:lnTo>
                      <a:pt x="75" y="15"/>
                    </a:lnTo>
                    <a:lnTo>
                      <a:pt x="82" y="7"/>
                    </a:lnTo>
                    <a:lnTo>
                      <a:pt x="82" y="15"/>
                    </a:lnTo>
                    <a:lnTo>
                      <a:pt x="82" y="7"/>
                    </a:lnTo>
                    <a:lnTo>
                      <a:pt x="82" y="15"/>
                    </a:lnTo>
                    <a:lnTo>
                      <a:pt x="90" y="7"/>
                    </a:lnTo>
                    <a:lnTo>
                      <a:pt x="90" y="15"/>
                    </a:lnTo>
                    <a:lnTo>
                      <a:pt x="90" y="7"/>
                    </a:lnTo>
                    <a:lnTo>
                      <a:pt x="90" y="15"/>
                    </a:lnTo>
                    <a:lnTo>
                      <a:pt x="97" y="7"/>
                    </a:lnTo>
                    <a:lnTo>
                      <a:pt x="97" y="15"/>
                    </a:lnTo>
                    <a:lnTo>
                      <a:pt x="97" y="7"/>
                    </a:lnTo>
                    <a:lnTo>
                      <a:pt x="97" y="15"/>
                    </a:lnTo>
                    <a:lnTo>
                      <a:pt x="105" y="7"/>
                    </a:lnTo>
                    <a:lnTo>
                      <a:pt x="105" y="15"/>
                    </a:lnTo>
                    <a:lnTo>
                      <a:pt x="105" y="7"/>
                    </a:lnTo>
                    <a:lnTo>
                      <a:pt x="105" y="15"/>
                    </a:lnTo>
                    <a:lnTo>
                      <a:pt x="112" y="7"/>
                    </a:lnTo>
                    <a:lnTo>
                      <a:pt x="112" y="15"/>
                    </a:lnTo>
                    <a:lnTo>
                      <a:pt x="112" y="7"/>
                    </a:lnTo>
                    <a:lnTo>
                      <a:pt x="112" y="15"/>
                    </a:lnTo>
                    <a:lnTo>
                      <a:pt x="120" y="7"/>
                    </a:lnTo>
                    <a:lnTo>
                      <a:pt x="120" y="15"/>
                    </a:lnTo>
                    <a:lnTo>
                      <a:pt x="120" y="7"/>
                    </a:lnTo>
                    <a:lnTo>
                      <a:pt x="120" y="15"/>
                    </a:lnTo>
                    <a:lnTo>
                      <a:pt x="127" y="7"/>
                    </a:lnTo>
                    <a:lnTo>
                      <a:pt x="127" y="15"/>
                    </a:lnTo>
                    <a:lnTo>
                      <a:pt x="127" y="7"/>
                    </a:lnTo>
                    <a:lnTo>
                      <a:pt x="127" y="15"/>
                    </a:lnTo>
                    <a:lnTo>
                      <a:pt x="135" y="22"/>
                    </a:lnTo>
                    <a:lnTo>
                      <a:pt x="135" y="7"/>
                    </a:lnTo>
                    <a:lnTo>
                      <a:pt x="135" y="15"/>
                    </a:lnTo>
                    <a:lnTo>
                      <a:pt x="142" y="7"/>
                    </a:lnTo>
                    <a:lnTo>
                      <a:pt x="142" y="15"/>
                    </a:lnTo>
                    <a:lnTo>
                      <a:pt x="142" y="7"/>
                    </a:lnTo>
                    <a:lnTo>
                      <a:pt x="142" y="15"/>
                    </a:lnTo>
                    <a:lnTo>
                      <a:pt x="150" y="7"/>
                    </a:lnTo>
                    <a:lnTo>
                      <a:pt x="150" y="15"/>
                    </a:lnTo>
                    <a:lnTo>
                      <a:pt x="150" y="7"/>
                    </a:lnTo>
                    <a:lnTo>
                      <a:pt x="150" y="15"/>
                    </a:lnTo>
                    <a:lnTo>
                      <a:pt x="157" y="7"/>
                    </a:lnTo>
                    <a:lnTo>
                      <a:pt x="157" y="15"/>
                    </a:lnTo>
                    <a:lnTo>
                      <a:pt x="157" y="7"/>
                    </a:lnTo>
                    <a:lnTo>
                      <a:pt x="157" y="15"/>
                    </a:lnTo>
                    <a:lnTo>
                      <a:pt x="165" y="7"/>
                    </a:lnTo>
                    <a:lnTo>
                      <a:pt x="165" y="15"/>
                    </a:lnTo>
                    <a:lnTo>
                      <a:pt x="165" y="7"/>
                    </a:lnTo>
                    <a:lnTo>
                      <a:pt x="165" y="15"/>
                    </a:lnTo>
                    <a:lnTo>
                      <a:pt x="172" y="7"/>
                    </a:lnTo>
                    <a:lnTo>
                      <a:pt x="172" y="15"/>
                    </a:lnTo>
                    <a:lnTo>
                      <a:pt x="172" y="7"/>
                    </a:lnTo>
                    <a:lnTo>
                      <a:pt x="172" y="15"/>
                    </a:lnTo>
                    <a:lnTo>
                      <a:pt x="180" y="7"/>
                    </a:lnTo>
                    <a:lnTo>
                      <a:pt x="180" y="30"/>
                    </a:lnTo>
                    <a:lnTo>
                      <a:pt x="180" y="0"/>
                    </a:lnTo>
                    <a:lnTo>
                      <a:pt x="180" y="15"/>
                    </a:lnTo>
                    <a:lnTo>
                      <a:pt x="187" y="7"/>
                    </a:lnTo>
                    <a:lnTo>
                      <a:pt x="187" y="15"/>
                    </a:lnTo>
                    <a:lnTo>
                      <a:pt x="187" y="7"/>
                    </a:lnTo>
                    <a:lnTo>
                      <a:pt x="187" y="15"/>
                    </a:lnTo>
                    <a:lnTo>
                      <a:pt x="195" y="7"/>
                    </a:lnTo>
                    <a:lnTo>
                      <a:pt x="195" y="15"/>
                    </a:lnTo>
                    <a:lnTo>
                      <a:pt x="195" y="7"/>
                    </a:lnTo>
                    <a:lnTo>
                      <a:pt x="195" y="15"/>
                    </a:lnTo>
                    <a:lnTo>
                      <a:pt x="202" y="7"/>
                    </a:lnTo>
                    <a:lnTo>
                      <a:pt x="202" y="15"/>
                    </a:lnTo>
                    <a:lnTo>
                      <a:pt x="202" y="7"/>
                    </a:lnTo>
                    <a:lnTo>
                      <a:pt x="202" y="15"/>
                    </a:lnTo>
                    <a:lnTo>
                      <a:pt x="210" y="7"/>
                    </a:lnTo>
                    <a:lnTo>
                      <a:pt x="210" y="15"/>
                    </a:lnTo>
                    <a:lnTo>
                      <a:pt x="210" y="7"/>
                    </a:lnTo>
                    <a:lnTo>
                      <a:pt x="210" y="15"/>
                    </a:lnTo>
                    <a:lnTo>
                      <a:pt x="217" y="7"/>
                    </a:lnTo>
                    <a:lnTo>
                      <a:pt x="217" y="15"/>
                    </a:lnTo>
                    <a:lnTo>
                      <a:pt x="217" y="7"/>
                    </a:lnTo>
                    <a:lnTo>
                      <a:pt x="217" y="15"/>
                    </a:lnTo>
                    <a:lnTo>
                      <a:pt x="225" y="7"/>
                    </a:lnTo>
                    <a:lnTo>
                      <a:pt x="225" y="15"/>
                    </a:lnTo>
                    <a:lnTo>
                      <a:pt x="225" y="7"/>
                    </a:lnTo>
                    <a:lnTo>
                      <a:pt x="225" y="15"/>
                    </a:lnTo>
                    <a:lnTo>
                      <a:pt x="232" y="7"/>
                    </a:lnTo>
                    <a:lnTo>
                      <a:pt x="232" y="15"/>
                    </a:lnTo>
                    <a:lnTo>
                      <a:pt x="232" y="7"/>
                    </a:lnTo>
                    <a:lnTo>
                      <a:pt x="232" y="15"/>
                    </a:lnTo>
                    <a:lnTo>
                      <a:pt x="240" y="7"/>
                    </a:lnTo>
                    <a:lnTo>
                      <a:pt x="240" y="15"/>
                    </a:lnTo>
                    <a:lnTo>
                      <a:pt x="240" y="7"/>
                    </a:lnTo>
                    <a:lnTo>
                      <a:pt x="240" y="15"/>
                    </a:lnTo>
                    <a:lnTo>
                      <a:pt x="247" y="7"/>
                    </a:lnTo>
                    <a:lnTo>
                      <a:pt x="247" y="15"/>
                    </a:lnTo>
                    <a:lnTo>
                      <a:pt x="247"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3" name="Freeform 259"/>
              <p:cNvSpPr>
                <a:spLocks/>
              </p:cNvSpPr>
              <p:nvPr/>
            </p:nvSpPr>
            <p:spPr bwMode="auto">
              <a:xfrm>
                <a:off x="989" y="2042"/>
                <a:ext cx="167" cy="22"/>
              </a:xfrm>
              <a:custGeom>
                <a:avLst/>
                <a:gdLst>
                  <a:gd name="T0" fmla="*/ 8 w 248"/>
                  <a:gd name="T1" fmla="*/ 7 h 22"/>
                  <a:gd name="T2" fmla="*/ 8 w 248"/>
                  <a:gd name="T3" fmla="*/ 15 h 22"/>
                  <a:gd name="T4" fmla="*/ 15 w 248"/>
                  <a:gd name="T5" fmla="*/ 7 h 22"/>
                  <a:gd name="T6" fmla="*/ 23 w 248"/>
                  <a:gd name="T7" fmla="*/ 7 h 22"/>
                  <a:gd name="T8" fmla="*/ 30 w 248"/>
                  <a:gd name="T9" fmla="*/ 15 h 22"/>
                  <a:gd name="T10" fmla="*/ 38 w 248"/>
                  <a:gd name="T11" fmla="*/ 7 h 22"/>
                  <a:gd name="T12" fmla="*/ 38 w 248"/>
                  <a:gd name="T13" fmla="*/ 15 h 22"/>
                  <a:gd name="T14" fmla="*/ 45 w 248"/>
                  <a:gd name="T15" fmla="*/ 15 h 22"/>
                  <a:gd name="T16" fmla="*/ 53 w 248"/>
                  <a:gd name="T17" fmla="*/ 7 h 22"/>
                  <a:gd name="T18" fmla="*/ 60 w 248"/>
                  <a:gd name="T19" fmla="*/ 22 h 22"/>
                  <a:gd name="T20" fmla="*/ 68 w 248"/>
                  <a:gd name="T21" fmla="*/ 7 h 22"/>
                  <a:gd name="T22" fmla="*/ 68 w 248"/>
                  <a:gd name="T23" fmla="*/ 15 h 22"/>
                  <a:gd name="T24" fmla="*/ 75 w 248"/>
                  <a:gd name="T25" fmla="*/ 15 h 22"/>
                  <a:gd name="T26" fmla="*/ 83 w 248"/>
                  <a:gd name="T27" fmla="*/ 7 h 22"/>
                  <a:gd name="T28" fmla="*/ 90 w 248"/>
                  <a:gd name="T29" fmla="*/ 7 h 22"/>
                  <a:gd name="T30" fmla="*/ 98 w 248"/>
                  <a:gd name="T31" fmla="*/ 15 h 22"/>
                  <a:gd name="T32" fmla="*/ 105 w 248"/>
                  <a:gd name="T33" fmla="*/ 7 h 22"/>
                  <a:gd name="T34" fmla="*/ 105 w 248"/>
                  <a:gd name="T35" fmla="*/ 15 h 22"/>
                  <a:gd name="T36" fmla="*/ 113 w 248"/>
                  <a:gd name="T37" fmla="*/ 7 h 22"/>
                  <a:gd name="T38" fmla="*/ 120 w 248"/>
                  <a:gd name="T39" fmla="*/ 15 h 22"/>
                  <a:gd name="T40" fmla="*/ 128 w 248"/>
                  <a:gd name="T41" fmla="*/ 7 h 22"/>
                  <a:gd name="T42" fmla="*/ 128 w 248"/>
                  <a:gd name="T43" fmla="*/ 15 h 22"/>
                  <a:gd name="T44" fmla="*/ 135 w 248"/>
                  <a:gd name="T45" fmla="*/ 7 h 22"/>
                  <a:gd name="T46" fmla="*/ 143 w 248"/>
                  <a:gd name="T47" fmla="*/ 15 h 22"/>
                  <a:gd name="T48" fmla="*/ 150 w 248"/>
                  <a:gd name="T49" fmla="*/ 7 h 22"/>
                  <a:gd name="T50" fmla="*/ 150 w 248"/>
                  <a:gd name="T51" fmla="*/ 15 h 22"/>
                  <a:gd name="T52" fmla="*/ 158 w 248"/>
                  <a:gd name="T53" fmla="*/ 7 h 22"/>
                  <a:gd name="T54" fmla="*/ 165 w 248"/>
                  <a:gd name="T55" fmla="*/ 15 h 22"/>
                  <a:gd name="T56" fmla="*/ 173 w 248"/>
                  <a:gd name="T57" fmla="*/ 7 h 22"/>
                  <a:gd name="T58" fmla="*/ 180 w 248"/>
                  <a:gd name="T59" fmla="*/ 7 h 22"/>
                  <a:gd name="T60" fmla="*/ 188 w 248"/>
                  <a:gd name="T61" fmla="*/ 7 h 22"/>
                  <a:gd name="T62" fmla="*/ 188 w 248"/>
                  <a:gd name="T63" fmla="*/ 15 h 22"/>
                  <a:gd name="T64" fmla="*/ 195 w 248"/>
                  <a:gd name="T65" fmla="*/ 7 h 22"/>
                  <a:gd name="T66" fmla="*/ 203 w 248"/>
                  <a:gd name="T67" fmla="*/ 15 h 22"/>
                  <a:gd name="T68" fmla="*/ 210 w 248"/>
                  <a:gd name="T69" fmla="*/ 7 h 22"/>
                  <a:gd name="T70" fmla="*/ 210 w 248"/>
                  <a:gd name="T71" fmla="*/ 15 h 22"/>
                  <a:gd name="T72" fmla="*/ 218 w 248"/>
                  <a:gd name="T73" fmla="*/ 7 h 22"/>
                  <a:gd name="T74" fmla="*/ 225 w 248"/>
                  <a:gd name="T75" fmla="*/ 22 h 22"/>
                  <a:gd name="T76" fmla="*/ 233 w 248"/>
                  <a:gd name="T77" fmla="*/ 7 h 22"/>
                  <a:gd name="T78" fmla="*/ 233 w 248"/>
                  <a:gd name="T79" fmla="*/ 15 h 22"/>
                  <a:gd name="T80" fmla="*/ 240 w 248"/>
                  <a:gd name="T81" fmla="*/ 7 h 22"/>
                  <a:gd name="T82" fmla="*/ 248 w 248"/>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2">
                    <a:moveTo>
                      <a:pt x="0" y="7"/>
                    </a:moveTo>
                    <a:lnTo>
                      <a:pt x="0" y="15"/>
                    </a:lnTo>
                    <a:lnTo>
                      <a:pt x="8" y="7"/>
                    </a:lnTo>
                    <a:lnTo>
                      <a:pt x="8" y="15"/>
                    </a:lnTo>
                    <a:lnTo>
                      <a:pt x="8" y="7"/>
                    </a:lnTo>
                    <a:lnTo>
                      <a:pt x="8" y="15"/>
                    </a:lnTo>
                    <a:lnTo>
                      <a:pt x="15" y="7"/>
                    </a:lnTo>
                    <a:lnTo>
                      <a:pt x="15" y="15"/>
                    </a:lnTo>
                    <a:lnTo>
                      <a:pt x="15" y="7"/>
                    </a:lnTo>
                    <a:lnTo>
                      <a:pt x="15" y="15"/>
                    </a:lnTo>
                    <a:lnTo>
                      <a:pt x="23" y="7"/>
                    </a:lnTo>
                    <a:lnTo>
                      <a:pt x="23" y="7"/>
                    </a:lnTo>
                    <a:lnTo>
                      <a:pt x="23" y="15"/>
                    </a:lnTo>
                    <a:lnTo>
                      <a:pt x="30" y="7"/>
                    </a:lnTo>
                    <a:lnTo>
                      <a:pt x="30" y="15"/>
                    </a:lnTo>
                    <a:lnTo>
                      <a:pt x="30" y="7"/>
                    </a:lnTo>
                    <a:lnTo>
                      <a:pt x="30" y="15"/>
                    </a:lnTo>
                    <a:lnTo>
                      <a:pt x="38" y="7"/>
                    </a:lnTo>
                    <a:lnTo>
                      <a:pt x="38" y="22"/>
                    </a:lnTo>
                    <a:lnTo>
                      <a:pt x="38" y="0"/>
                    </a:lnTo>
                    <a:lnTo>
                      <a:pt x="38" y="15"/>
                    </a:lnTo>
                    <a:lnTo>
                      <a:pt x="45" y="7"/>
                    </a:lnTo>
                    <a:lnTo>
                      <a:pt x="45" y="15"/>
                    </a:lnTo>
                    <a:lnTo>
                      <a:pt x="45" y="15"/>
                    </a:lnTo>
                    <a:lnTo>
                      <a:pt x="53" y="7"/>
                    </a:lnTo>
                    <a:lnTo>
                      <a:pt x="53" y="15"/>
                    </a:lnTo>
                    <a:lnTo>
                      <a:pt x="53" y="7"/>
                    </a:lnTo>
                    <a:lnTo>
                      <a:pt x="53" y="15"/>
                    </a:lnTo>
                    <a:lnTo>
                      <a:pt x="60" y="7"/>
                    </a:lnTo>
                    <a:lnTo>
                      <a:pt x="60" y="22"/>
                    </a:lnTo>
                    <a:lnTo>
                      <a:pt x="60" y="7"/>
                    </a:lnTo>
                    <a:lnTo>
                      <a:pt x="60" y="15"/>
                    </a:lnTo>
                    <a:lnTo>
                      <a:pt x="68" y="7"/>
                    </a:lnTo>
                    <a:lnTo>
                      <a:pt x="68" y="15"/>
                    </a:lnTo>
                    <a:lnTo>
                      <a:pt x="68" y="7"/>
                    </a:lnTo>
                    <a:lnTo>
                      <a:pt x="68" y="15"/>
                    </a:lnTo>
                    <a:lnTo>
                      <a:pt x="75" y="7"/>
                    </a:lnTo>
                    <a:lnTo>
                      <a:pt x="75" y="7"/>
                    </a:lnTo>
                    <a:lnTo>
                      <a:pt x="75" y="15"/>
                    </a:lnTo>
                    <a:lnTo>
                      <a:pt x="83" y="7"/>
                    </a:lnTo>
                    <a:lnTo>
                      <a:pt x="83" y="15"/>
                    </a:lnTo>
                    <a:lnTo>
                      <a:pt x="83" y="7"/>
                    </a:lnTo>
                    <a:lnTo>
                      <a:pt x="83" y="7"/>
                    </a:lnTo>
                    <a:lnTo>
                      <a:pt x="90" y="15"/>
                    </a:lnTo>
                    <a:lnTo>
                      <a:pt x="90" y="7"/>
                    </a:lnTo>
                    <a:lnTo>
                      <a:pt x="90" y="15"/>
                    </a:lnTo>
                    <a:lnTo>
                      <a:pt x="98" y="7"/>
                    </a:lnTo>
                    <a:lnTo>
                      <a:pt x="98" y="15"/>
                    </a:lnTo>
                    <a:lnTo>
                      <a:pt x="98" y="7"/>
                    </a:lnTo>
                    <a:lnTo>
                      <a:pt x="98" y="15"/>
                    </a:lnTo>
                    <a:lnTo>
                      <a:pt x="105" y="7"/>
                    </a:lnTo>
                    <a:lnTo>
                      <a:pt x="105" y="15"/>
                    </a:lnTo>
                    <a:lnTo>
                      <a:pt x="105" y="7"/>
                    </a:lnTo>
                    <a:lnTo>
                      <a:pt x="105" y="15"/>
                    </a:lnTo>
                    <a:lnTo>
                      <a:pt x="113" y="7"/>
                    </a:lnTo>
                    <a:lnTo>
                      <a:pt x="113" y="15"/>
                    </a:lnTo>
                    <a:lnTo>
                      <a:pt x="113" y="7"/>
                    </a:lnTo>
                    <a:lnTo>
                      <a:pt x="113" y="15"/>
                    </a:lnTo>
                    <a:lnTo>
                      <a:pt x="120" y="7"/>
                    </a:lnTo>
                    <a:lnTo>
                      <a:pt x="120" y="15"/>
                    </a:lnTo>
                    <a:lnTo>
                      <a:pt x="120" y="7"/>
                    </a:lnTo>
                    <a:lnTo>
                      <a:pt x="120" y="15"/>
                    </a:lnTo>
                    <a:lnTo>
                      <a:pt x="128" y="7"/>
                    </a:lnTo>
                    <a:lnTo>
                      <a:pt x="128" y="15"/>
                    </a:lnTo>
                    <a:lnTo>
                      <a:pt x="128" y="7"/>
                    </a:lnTo>
                    <a:lnTo>
                      <a:pt x="128" y="15"/>
                    </a:lnTo>
                    <a:lnTo>
                      <a:pt x="135" y="7"/>
                    </a:lnTo>
                    <a:lnTo>
                      <a:pt x="135" y="15"/>
                    </a:lnTo>
                    <a:lnTo>
                      <a:pt x="135" y="7"/>
                    </a:lnTo>
                    <a:lnTo>
                      <a:pt x="135" y="15"/>
                    </a:lnTo>
                    <a:lnTo>
                      <a:pt x="143" y="7"/>
                    </a:lnTo>
                    <a:lnTo>
                      <a:pt x="143" y="15"/>
                    </a:lnTo>
                    <a:lnTo>
                      <a:pt x="143" y="7"/>
                    </a:lnTo>
                    <a:lnTo>
                      <a:pt x="143" y="15"/>
                    </a:lnTo>
                    <a:lnTo>
                      <a:pt x="150" y="7"/>
                    </a:lnTo>
                    <a:lnTo>
                      <a:pt x="150" y="15"/>
                    </a:lnTo>
                    <a:lnTo>
                      <a:pt x="150" y="7"/>
                    </a:lnTo>
                    <a:lnTo>
                      <a:pt x="150" y="15"/>
                    </a:lnTo>
                    <a:lnTo>
                      <a:pt x="158" y="7"/>
                    </a:lnTo>
                    <a:lnTo>
                      <a:pt x="158" y="15"/>
                    </a:lnTo>
                    <a:lnTo>
                      <a:pt x="158" y="7"/>
                    </a:lnTo>
                    <a:lnTo>
                      <a:pt x="158" y="15"/>
                    </a:lnTo>
                    <a:lnTo>
                      <a:pt x="165" y="7"/>
                    </a:lnTo>
                    <a:lnTo>
                      <a:pt x="165" y="15"/>
                    </a:lnTo>
                    <a:lnTo>
                      <a:pt x="165" y="7"/>
                    </a:lnTo>
                    <a:lnTo>
                      <a:pt x="165" y="15"/>
                    </a:lnTo>
                    <a:lnTo>
                      <a:pt x="173" y="7"/>
                    </a:lnTo>
                    <a:lnTo>
                      <a:pt x="173" y="7"/>
                    </a:lnTo>
                    <a:lnTo>
                      <a:pt x="173" y="15"/>
                    </a:lnTo>
                    <a:lnTo>
                      <a:pt x="180" y="7"/>
                    </a:lnTo>
                    <a:lnTo>
                      <a:pt x="180" y="7"/>
                    </a:lnTo>
                    <a:lnTo>
                      <a:pt x="180" y="15"/>
                    </a:lnTo>
                    <a:lnTo>
                      <a:pt x="188" y="7"/>
                    </a:lnTo>
                    <a:lnTo>
                      <a:pt x="188" y="15"/>
                    </a:lnTo>
                    <a:lnTo>
                      <a:pt x="188" y="7"/>
                    </a:lnTo>
                    <a:lnTo>
                      <a:pt x="188" y="15"/>
                    </a:lnTo>
                    <a:lnTo>
                      <a:pt x="195" y="7"/>
                    </a:lnTo>
                    <a:lnTo>
                      <a:pt x="195" y="15"/>
                    </a:lnTo>
                    <a:lnTo>
                      <a:pt x="195" y="7"/>
                    </a:lnTo>
                    <a:lnTo>
                      <a:pt x="195" y="15"/>
                    </a:lnTo>
                    <a:lnTo>
                      <a:pt x="203" y="7"/>
                    </a:lnTo>
                    <a:lnTo>
                      <a:pt x="203" y="15"/>
                    </a:lnTo>
                    <a:lnTo>
                      <a:pt x="203" y="7"/>
                    </a:lnTo>
                    <a:lnTo>
                      <a:pt x="203" y="15"/>
                    </a:lnTo>
                    <a:lnTo>
                      <a:pt x="210" y="7"/>
                    </a:lnTo>
                    <a:lnTo>
                      <a:pt x="210" y="22"/>
                    </a:lnTo>
                    <a:lnTo>
                      <a:pt x="210" y="0"/>
                    </a:lnTo>
                    <a:lnTo>
                      <a:pt x="210" y="15"/>
                    </a:lnTo>
                    <a:lnTo>
                      <a:pt x="218" y="7"/>
                    </a:lnTo>
                    <a:lnTo>
                      <a:pt x="218" y="15"/>
                    </a:lnTo>
                    <a:lnTo>
                      <a:pt x="218" y="7"/>
                    </a:lnTo>
                    <a:lnTo>
                      <a:pt x="218" y="15"/>
                    </a:lnTo>
                    <a:lnTo>
                      <a:pt x="225" y="7"/>
                    </a:lnTo>
                    <a:lnTo>
                      <a:pt x="225" y="22"/>
                    </a:lnTo>
                    <a:lnTo>
                      <a:pt x="225" y="0"/>
                    </a:lnTo>
                    <a:lnTo>
                      <a:pt x="225" y="15"/>
                    </a:lnTo>
                    <a:lnTo>
                      <a:pt x="233" y="7"/>
                    </a:lnTo>
                    <a:lnTo>
                      <a:pt x="233" y="15"/>
                    </a:lnTo>
                    <a:lnTo>
                      <a:pt x="233" y="7"/>
                    </a:lnTo>
                    <a:lnTo>
                      <a:pt x="233" y="15"/>
                    </a:lnTo>
                    <a:lnTo>
                      <a:pt x="240" y="7"/>
                    </a:lnTo>
                    <a:lnTo>
                      <a:pt x="240" y="15"/>
                    </a:lnTo>
                    <a:lnTo>
                      <a:pt x="240" y="7"/>
                    </a:lnTo>
                    <a:lnTo>
                      <a:pt x="240" y="15"/>
                    </a:lnTo>
                    <a:lnTo>
                      <a:pt x="248" y="7"/>
                    </a:lnTo>
                    <a:lnTo>
                      <a:pt x="248" y="15"/>
                    </a:lnTo>
                    <a:lnTo>
                      <a:pt x="248" y="7"/>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4" name="Freeform 260"/>
              <p:cNvSpPr>
                <a:spLocks/>
              </p:cNvSpPr>
              <p:nvPr/>
            </p:nvSpPr>
            <p:spPr bwMode="auto">
              <a:xfrm>
                <a:off x="1156" y="2042"/>
                <a:ext cx="171" cy="22"/>
              </a:xfrm>
              <a:custGeom>
                <a:avLst/>
                <a:gdLst>
                  <a:gd name="T0" fmla="*/ 7 w 255"/>
                  <a:gd name="T1" fmla="*/ 15 h 22"/>
                  <a:gd name="T2" fmla="*/ 15 w 255"/>
                  <a:gd name="T3" fmla="*/ 7 h 22"/>
                  <a:gd name="T4" fmla="*/ 15 w 255"/>
                  <a:gd name="T5" fmla="*/ 15 h 22"/>
                  <a:gd name="T6" fmla="*/ 22 w 255"/>
                  <a:gd name="T7" fmla="*/ 15 h 22"/>
                  <a:gd name="T8" fmla="*/ 30 w 255"/>
                  <a:gd name="T9" fmla="*/ 7 h 22"/>
                  <a:gd name="T10" fmla="*/ 37 w 255"/>
                  <a:gd name="T11" fmla="*/ 22 h 22"/>
                  <a:gd name="T12" fmla="*/ 45 w 255"/>
                  <a:gd name="T13" fmla="*/ 15 h 22"/>
                  <a:gd name="T14" fmla="*/ 45 w 255"/>
                  <a:gd name="T15" fmla="*/ 15 h 22"/>
                  <a:gd name="T16" fmla="*/ 52 w 255"/>
                  <a:gd name="T17" fmla="*/ 7 h 22"/>
                  <a:gd name="T18" fmla="*/ 60 w 255"/>
                  <a:gd name="T19" fmla="*/ 22 h 22"/>
                  <a:gd name="T20" fmla="*/ 67 w 255"/>
                  <a:gd name="T21" fmla="*/ 7 h 22"/>
                  <a:gd name="T22" fmla="*/ 67 w 255"/>
                  <a:gd name="T23" fmla="*/ 15 h 22"/>
                  <a:gd name="T24" fmla="*/ 75 w 255"/>
                  <a:gd name="T25" fmla="*/ 0 h 22"/>
                  <a:gd name="T26" fmla="*/ 82 w 255"/>
                  <a:gd name="T27" fmla="*/ 15 h 22"/>
                  <a:gd name="T28" fmla="*/ 90 w 255"/>
                  <a:gd name="T29" fmla="*/ 7 h 22"/>
                  <a:gd name="T30" fmla="*/ 90 w 255"/>
                  <a:gd name="T31" fmla="*/ 15 h 22"/>
                  <a:gd name="T32" fmla="*/ 97 w 255"/>
                  <a:gd name="T33" fmla="*/ 7 h 22"/>
                  <a:gd name="T34" fmla="*/ 105 w 255"/>
                  <a:gd name="T35" fmla="*/ 15 h 22"/>
                  <a:gd name="T36" fmla="*/ 112 w 255"/>
                  <a:gd name="T37" fmla="*/ 15 h 22"/>
                  <a:gd name="T38" fmla="*/ 120 w 255"/>
                  <a:gd name="T39" fmla="*/ 7 h 22"/>
                  <a:gd name="T40" fmla="*/ 120 w 255"/>
                  <a:gd name="T41" fmla="*/ 15 h 22"/>
                  <a:gd name="T42" fmla="*/ 127 w 255"/>
                  <a:gd name="T43" fmla="*/ 7 h 22"/>
                  <a:gd name="T44" fmla="*/ 135 w 255"/>
                  <a:gd name="T45" fmla="*/ 15 h 22"/>
                  <a:gd name="T46" fmla="*/ 142 w 255"/>
                  <a:gd name="T47" fmla="*/ 7 h 22"/>
                  <a:gd name="T48" fmla="*/ 142 w 255"/>
                  <a:gd name="T49" fmla="*/ 15 h 22"/>
                  <a:gd name="T50" fmla="*/ 150 w 255"/>
                  <a:gd name="T51" fmla="*/ 7 h 22"/>
                  <a:gd name="T52" fmla="*/ 157 w 255"/>
                  <a:gd name="T53" fmla="*/ 15 h 22"/>
                  <a:gd name="T54" fmla="*/ 165 w 255"/>
                  <a:gd name="T55" fmla="*/ 7 h 22"/>
                  <a:gd name="T56" fmla="*/ 172 w 255"/>
                  <a:gd name="T57" fmla="*/ 15 h 22"/>
                  <a:gd name="T58" fmla="*/ 180 w 255"/>
                  <a:gd name="T59" fmla="*/ 7 h 22"/>
                  <a:gd name="T60" fmla="*/ 187 w 255"/>
                  <a:gd name="T61" fmla="*/ 15 h 22"/>
                  <a:gd name="T62" fmla="*/ 195 w 255"/>
                  <a:gd name="T63" fmla="*/ 15 h 22"/>
                  <a:gd name="T64" fmla="*/ 195 w 255"/>
                  <a:gd name="T65" fmla="*/ 15 h 22"/>
                  <a:gd name="T66" fmla="*/ 202 w 255"/>
                  <a:gd name="T67" fmla="*/ 7 h 22"/>
                  <a:gd name="T68" fmla="*/ 210 w 255"/>
                  <a:gd name="T69" fmla="*/ 15 h 22"/>
                  <a:gd name="T70" fmla="*/ 217 w 255"/>
                  <a:gd name="T71" fmla="*/ 7 h 22"/>
                  <a:gd name="T72" fmla="*/ 217 w 255"/>
                  <a:gd name="T73" fmla="*/ 15 h 22"/>
                  <a:gd name="T74" fmla="*/ 225 w 255"/>
                  <a:gd name="T75" fmla="*/ 15 h 22"/>
                  <a:gd name="T76" fmla="*/ 232 w 255"/>
                  <a:gd name="T77" fmla="*/ 7 h 22"/>
                  <a:gd name="T78" fmla="*/ 240 w 255"/>
                  <a:gd name="T79" fmla="*/ 15 h 22"/>
                  <a:gd name="T80" fmla="*/ 247 w 255"/>
                  <a:gd name="T81" fmla="*/ 7 h 22"/>
                  <a:gd name="T82" fmla="*/ 247 w 255"/>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22">
                    <a:moveTo>
                      <a:pt x="0" y="15"/>
                    </a:moveTo>
                    <a:lnTo>
                      <a:pt x="7" y="7"/>
                    </a:lnTo>
                    <a:lnTo>
                      <a:pt x="7" y="15"/>
                    </a:lnTo>
                    <a:lnTo>
                      <a:pt x="7" y="7"/>
                    </a:lnTo>
                    <a:lnTo>
                      <a:pt x="7" y="15"/>
                    </a:lnTo>
                    <a:lnTo>
                      <a:pt x="15" y="7"/>
                    </a:lnTo>
                    <a:lnTo>
                      <a:pt x="15" y="15"/>
                    </a:lnTo>
                    <a:lnTo>
                      <a:pt x="15" y="7"/>
                    </a:lnTo>
                    <a:lnTo>
                      <a:pt x="15" y="15"/>
                    </a:lnTo>
                    <a:lnTo>
                      <a:pt x="22" y="7"/>
                    </a:lnTo>
                    <a:lnTo>
                      <a:pt x="22" y="7"/>
                    </a:lnTo>
                    <a:lnTo>
                      <a:pt x="22" y="15"/>
                    </a:lnTo>
                    <a:lnTo>
                      <a:pt x="30" y="7"/>
                    </a:lnTo>
                    <a:lnTo>
                      <a:pt x="30" y="15"/>
                    </a:lnTo>
                    <a:lnTo>
                      <a:pt x="30" y="7"/>
                    </a:lnTo>
                    <a:lnTo>
                      <a:pt x="30" y="15"/>
                    </a:lnTo>
                    <a:lnTo>
                      <a:pt x="37" y="7"/>
                    </a:lnTo>
                    <a:lnTo>
                      <a:pt x="37" y="22"/>
                    </a:lnTo>
                    <a:lnTo>
                      <a:pt x="37" y="0"/>
                    </a:lnTo>
                    <a:lnTo>
                      <a:pt x="37" y="7"/>
                    </a:lnTo>
                    <a:lnTo>
                      <a:pt x="45" y="15"/>
                    </a:lnTo>
                    <a:lnTo>
                      <a:pt x="45" y="22"/>
                    </a:lnTo>
                    <a:lnTo>
                      <a:pt x="45" y="0"/>
                    </a:lnTo>
                    <a:lnTo>
                      <a:pt x="45" y="15"/>
                    </a:lnTo>
                    <a:lnTo>
                      <a:pt x="52" y="7"/>
                    </a:lnTo>
                    <a:lnTo>
                      <a:pt x="52" y="22"/>
                    </a:lnTo>
                    <a:lnTo>
                      <a:pt x="52" y="7"/>
                    </a:lnTo>
                    <a:lnTo>
                      <a:pt x="52" y="7"/>
                    </a:lnTo>
                    <a:lnTo>
                      <a:pt x="60" y="15"/>
                    </a:lnTo>
                    <a:lnTo>
                      <a:pt x="60" y="22"/>
                    </a:lnTo>
                    <a:lnTo>
                      <a:pt x="60" y="0"/>
                    </a:lnTo>
                    <a:lnTo>
                      <a:pt x="60" y="15"/>
                    </a:lnTo>
                    <a:lnTo>
                      <a:pt x="67" y="7"/>
                    </a:lnTo>
                    <a:lnTo>
                      <a:pt x="67" y="22"/>
                    </a:lnTo>
                    <a:lnTo>
                      <a:pt x="67" y="0"/>
                    </a:lnTo>
                    <a:lnTo>
                      <a:pt x="67" y="15"/>
                    </a:lnTo>
                    <a:lnTo>
                      <a:pt x="75" y="7"/>
                    </a:lnTo>
                    <a:lnTo>
                      <a:pt x="75" y="22"/>
                    </a:lnTo>
                    <a:lnTo>
                      <a:pt x="75" y="0"/>
                    </a:lnTo>
                    <a:lnTo>
                      <a:pt x="75" y="15"/>
                    </a:lnTo>
                    <a:lnTo>
                      <a:pt x="82" y="7"/>
                    </a:lnTo>
                    <a:lnTo>
                      <a:pt x="82" y="15"/>
                    </a:lnTo>
                    <a:lnTo>
                      <a:pt x="82" y="7"/>
                    </a:lnTo>
                    <a:lnTo>
                      <a:pt x="82" y="15"/>
                    </a:lnTo>
                    <a:lnTo>
                      <a:pt x="90" y="7"/>
                    </a:lnTo>
                    <a:lnTo>
                      <a:pt x="90" y="22"/>
                    </a:lnTo>
                    <a:lnTo>
                      <a:pt x="90" y="0"/>
                    </a:lnTo>
                    <a:lnTo>
                      <a:pt x="90" y="15"/>
                    </a:lnTo>
                    <a:lnTo>
                      <a:pt x="97" y="7"/>
                    </a:lnTo>
                    <a:lnTo>
                      <a:pt x="97" y="15"/>
                    </a:lnTo>
                    <a:lnTo>
                      <a:pt x="97" y="7"/>
                    </a:lnTo>
                    <a:lnTo>
                      <a:pt x="97" y="15"/>
                    </a:lnTo>
                    <a:lnTo>
                      <a:pt x="105" y="7"/>
                    </a:lnTo>
                    <a:lnTo>
                      <a:pt x="105" y="15"/>
                    </a:lnTo>
                    <a:lnTo>
                      <a:pt x="105" y="15"/>
                    </a:lnTo>
                    <a:lnTo>
                      <a:pt x="112" y="7"/>
                    </a:lnTo>
                    <a:lnTo>
                      <a:pt x="112" y="15"/>
                    </a:lnTo>
                    <a:lnTo>
                      <a:pt x="112" y="7"/>
                    </a:lnTo>
                    <a:lnTo>
                      <a:pt x="112" y="15"/>
                    </a:lnTo>
                    <a:lnTo>
                      <a:pt x="120" y="7"/>
                    </a:lnTo>
                    <a:lnTo>
                      <a:pt x="120" y="15"/>
                    </a:lnTo>
                    <a:lnTo>
                      <a:pt x="120" y="7"/>
                    </a:lnTo>
                    <a:lnTo>
                      <a:pt x="120" y="15"/>
                    </a:lnTo>
                    <a:lnTo>
                      <a:pt x="127" y="7"/>
                    </a:lnTo>
                    <a:lnTo>
                      <a:pt x="127" y="15"/>
                    </a:lnTo>
                    <a:lnTo>
                      <a:pt x="127" y="7"/>
                    </a:lnTo>
                    <a:lnTo>
                      <a:pt x="127" y="15"/>
                    </a:lnTo>
                    <a:lnTo>
                      <a:pt x="135" y="7"/>
                    </a:lnTo>
                    <a:lnTo>
                      <a:pt x="135" y="15"/>
                    </a:lnTo>
                    <a:lnTo>
                      <a:pt x="135" y="7"/>
                    </a:lnTo>
                    <a:lnTo>
                      <a:pt x="135" y="15"/>
                    </a:lnTo>
                    <a:lnTo>
                      <a:pt x="142" y="7"/>
                    </a:lnTo>
                    <a:lnTo>
                      <a:pt x="142" y="15"/>
                    </a:lnTo>
                    <a:lnTo>
                      <a:pt x="142" y="7"/>
                    </a:lnTo>
                    <a:lnTo>
                      <a:pt x="142" y="15"/>
                    </a:lnTo>
                    <a:lnTo>
                      <a:pt x="150" y="7"/>
                    </a:lnTo>
                    <a:lnTo>
                      <a:pt x="150" y="15"/>
                    </a:lnTo>
                    <a:lnTo>
                      <a:pt x="150" y="7"/>
                    </a:lnTo>
                    <a:lnTo>
                      <a:pt x="150" y="15"/>
                    </a:lnTo>
                    <a:lnTo>
                      <a:pt x="157" y="7"/>
                    </a:lnTo>
                    <a:lnTo>
                      <a:pt x="157" y="15"/>
                    </a:lnTo>
                    <a:lnTo>
                      <a:pt x="157" y="15"/>
                    </a:lnTo>
                    <a:lnTo>
                      <a:pt x="165" y="7"/>
                    </a:lnTo>
                    <a:lnTo>
                      <a:pt x="165" y="7"/>
                    </a:lnTo>
                    <a:lnTo>
                      <a:pt x="165" y="15"/>
                    </a:lnTo>
                    <a:lnTo>
                      <a:pt x="172" y="7"/>
                    </a:lnTo>
                    <a:lnTo>
                      <a:pt x="172" y="15"/>
                    </a:lnTo>
                    <a:lnTo>
                      <a:pt x="180" y="7"/>
                    </a:lnTo>
                    <a:lnTo>
                      <a:pt x="180" y="15"/>
                    </a:lnTo>
                    <a:lnTo>
                      <a:pt x="180" y="7"/>
                    </a:lnTo>
                    <a:lnTo>
                      <a:pt x="180" y="15"/>
                    </a:lnTo>
                    <a:lnTo>
                      <a:pt x="187" y="7"/>
                    </a:lnTo>
                    <a:lnTo>
                      <a:pt x="187" y="15"/>
                    </a:lnTo>
                    <a:lnTo>
                      <a:pt x="187" y="7"/>
                    </a:lnTo>
                    <a:lnTo>
                      <a:pt x="187" y="7"/>
                    </a:lnTo>
                    <a:lnTo>
                      <a:pt x="195" y="15"/>
                    </a:lnTo>
                    <a:lnTo>
                      <a:pt x="195" y="15"/>
                    </a:lnTo>
                    <a:lnTo>
                      <a:pt x="195" y="7"/>
                    </a:lnTo>
                    <a:lnTo>
                      <a:pt x="195" y="15"/>
                    </a:lnTo>
                    <a:lnTo>
                      <a:pt x="202" y="7"/>
                    </a:lnTo>
                    <a:lnTo>
                      <a:pt x="202" y="15"/>
                    </a:lnTo>
                    <a:lnTo>
                      <a:pt x="202" y="7"/>
                    </a:lnTo>
                    <a:lnTo>
                      <a:pt x="202" y="15"/>
                    </a:lnTo>
                    <a:lnTo>
                      <a:pt x="210" y="7"/>
                    </a:lnTo>
                    <a:lnTo>
                      <a:pt x="210" y="15"/>
                    </a:lnTo>
                    <a:lnTo>
                      <a:pt x="210" y="7"/>
                    </a:lnTo>
                    <a:lnTo>
                      <a:pt x="210" y="15"/>
                    </a:lnTo>
                    <a:lnTo>
                      <a:pt x="217" y="7"/>
                    </a:lnTo>
                    <a:lnTo>
                      <a:pt x="217" y="15"/>
                    </a:lnTo>
                    <a:lnTo>
                      <a:pt x="217" y="7"/>
                    </a:lnTo>
                    <a:lnTo>
                      <a:pt x="217" y="15"/>
                    </a:lnTo>
                    <a:lnTo>
                      <a:pt x="225" y="7"/>
                    </a:lnTo>
                    <a:lnTo>
                      <a:pt x="225" y="15"/>
                    </a:lnTo>
                    <a:lnTo>
                      <a:pt x="225" y="15"/>
                    </a:lnTo>
                    <a:lnTo>
                      <a:pt x="232" y="7"/>
                    </a:lnTo>
                    <a:lnTo>
                      <a:pt x="232" y="15"/>
                    </a:lnTo>
                    <a:lnTo>
                      <a:pt x="232" y="7"/>
                    </a:lnTo>
                    <a:lnTo>
                      <a:pt x="232" y="15"/>
                    </a:lnTo>
                    <a:lnTo>
                      <a:pt x="240" y="7"/>
                    </a:lnTo>
                    <a:lnTo>
                      <a:pt x="240" y="15"/>
                    </a:lnTo>
                    <a:lnTo>
                      <a:pt x="240" y="7"/>
                    </a:lnTo>
                    <a:lnTo>
                      <a:pt x="240" y="15"/>
                    </a:lnTo>
                    <a:lnTo>
                      <a:pt x="247" y="7"/>
                    </a:lnTo>
                    <a:lnTo>
                      <a:pt x="247" y="15"/>
                    </a:lnTo>
                    <a:lnTo>
                      <a:pt x="247" y="7"/>
                    </a:lnTo>
                    <a:lnTo>
                      <a:pt x="247" y="15"/>
                    </a:lnTo>
                    <a:lnTo>
                      <a:pt x="255" y="7"/>
                    </a:lnTo>
                    <a:lnTo>
                      <a:pt x="25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5" name="Freeform 261"/>
              <p:cNvSpPr>
                <a:spLocks/>
              </p:cNvSpPr>
              <p:nvPr/>
            </p:nvSpPr>
            <p:spPr bwMode="auto">
              <a:xfrm>
                <a:off x="1327" y="2049"/>
                <a:ext cx="166" cy="15"/>
              </a:xfrm>
              <a:custGeom>
                <a:avLst/>
                <a:gdLst>
                  <a:gd name="T0" fmla="*/ 0 w 247"/>
                  <a:gd name="T1" fmla="*/ 8 h 15"/>
                  <a:gd name="T2" fmla="*/ 7 w 247"/>
                  <a:gd name="T3" fmla="*/ 0 h 15"/>
                  <a:gd name="T4" fmla="*/ 15 w 247"/>
                  <a:gd name="T5" fmla="*/ 8 h 15"/>
                  <a:gd name="T6" fmla="*/ 22 w 247"/>
                  <a:gd name="T7" fmla="*/ 0 h 15"/>
                  <a:gd name="T8" fmla="*/ 22 w 247"/>
                  <a:gd name="T9" fmla="*/ 8 h 15"/>
                  <a:gd name="T10" fmla="*/ 30 w 247"/>
                  <a:gd name="T11" fmla="*/ 0 h 15"/>
                  <a:gd name="T12" fmla="*/ 37 w 247"/>
                  <a:gd name="T13" fmla="*/ 8 h 15"/>
                  <a:gd name="T14" fmla="*/ 45 w 247"/>
                  <a:gd name="T15" fmla="*/ 0 h 15"/>
                  <a:gd name="T16" fmla="*/ 52 w 247"/>
                  <a:gd name="T17" fmla="*/ 8 h 15"/>
                  <a:gd name="T18" fmla="*/ 60 w 247"/>
                  <a:gd name="T19" fmla="*/ 0 h 15"/>
                  <a:gd name="T20" fmla="*/ 67 w 247"/>
                  <a:gd name="T21" fmla="*/ 0 h 15"/>
                  <a:gd name="T22" fmla="*/ 67 w 247"/>
                  <a:gd name="T23" fmla="*/ 0 h 15"/>
                  <a:gd name="T24" fmla="*/ 75 w 247"/>
                  <a:gd name="T25" fmla="*/ 0 h 15"/>
                  <a:gd name="T26" fmla="*/ 82 w 247"/>
                  <a:gd name="T27" fmla="*/ 8 h 15"/>
                  <a:gd name="T28" fmla="*/ 90 w 247"/>
                  <a:gd name="T29" fmla="*/ 0 h 15"/>
                  <a:gd name="T30" fmla="*/ 90 w 247"/>
                  <a:gd name="T31" fmla="*/ 8 h 15"/>
                  <a:gd name="T32" fmla="*/ 97 w 247"/>
                  <a:gd name="T33" fmla="*/ 0 h 15"/>
                  <a:gd name="T34" fmla="*/ 105 w 247"/>
                  <a:gd name="T35" fmla="*/ 0 h 15"/>
                  <a:gd name="T36" fmla="*/ 112 w 247"/>
                  <a:gd name="T37" fmla="*/ 8 h 15"/>
                  <a:gd name="T38" fmla="*/ 120 w 247"/>
                  <a:gd name="T39" fmla="*/ 0 h 15"/>
                  <a:gd name="T40" fmla="*/ 120 w 247"/>
                  <a:gd name="T41" fmla="*/ 8 h 15"/>
                  <a:gd name="T42" fmla="*/ 127 w 247"/>
                  <a:gd name="T43" fmla="*/ 0 h 15"/>
                  <a:gd name="T44" fmla="*/ 135 w 247"/>
                  <a:gd name="T45" fmla="*/ 8 h 15"/>
                  <a:gd name="T46" fmla="*/ 142 w 247"/>
                  <a:gd name="T47" fmla="*/ 8 h 15"/>
                  <a:gd name="T48" fmla="*/ 150 w 247"/>
                  <a:gd name="T49" fmla="*/ 0 h 15"/>
                  <a:gd name="T50" fmla="*/ 150 w 247"/>
                  <a:gd name="T51" fmla="*/ 8 h 15"/>
                  <a:gd name="T52" fmla="*/ 157 w 247"/>
                  <a:gd name="T53" fmla="*/ 0 h 15"/>
                  <a:gd name="T54" fmla="*/ 165 w 247"/>
                  <a:gd name="T55" fmla="*/ 8 h 15"/>
                  <a:gd name="T56" fmla="*/ 172 w 247"/>
                  <a:gd name="T57" fmla="*/ 0 h 15"/>
                  <a:gd name="T58" fmla="*/ 172 w 247"/>
                  <a:gd name="T59" fmla="*/ 8 h 15"/>
                  <a:gd name="T60" fmla="*/ 180 w 247"/>
                  <a:gd name="T61" fmla="*/ 0 h 15"/>
                  <a:gd name="T62" fmla="*/ 187 w 247"/>
                  <a:gd name="T63" fmla="*/ 8 h 15"/>
                  <a:gd name="T64" fmla="*/ 195 w 247"/>
                  <a:gd name="T65" fmla="*/ 0 h 15"/>
                  <a:gd name="T66" fmla="*/ 195 w 247"/>
                  <a:gd name="T67" fmla="*/ 8 h 15"/>
                  <a:gd name="T68" fmla="*/ 202 w 247"/>
                  <a:gd name="T69" fmla="*/ 8 h 15"/>
                  <a:gd name="T70" fmla="*/ 210 w 247"/>
                  <a:gd name="T71" fmla="*/ 0 h 15"/>
                  <a:gd name="T72" fmla="*/ 217 w 247"/>
                  <a:gd name="T73" fmla="*/ 8 h 15"/>
                  <a:gd name="T74" fmla="*/ 225 w 247"/>
                  <a:gd name="T75" fmla="*/ 0 h 15"/>
                  <a:gd name="T76" fmla="*/ 225 w 247"/>
                  <a:gd name="T77" fmla="*/ 0 h 15"/>
                  <a:gd name="T78" fmla="*/ 232 w 247"/>
                  <a:gd name="T79" fmla="*/ 0 h 15"/>
                  <a:gd name="T80" fmla="*/ 240 w 247"/>
                  <a:gd name="T81" fmla="*/ 8 h 15"/>
                  <a:gd name="T82" fmla="*/ 247 w 247"/>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5">
                    <a:moveTo>
                      <a:pt x="0" y="8"/>
                    </a:moveTo>
                    <a:lnTo>
                      <a:pt x="0" y="0"/>
                    </a:lnTo>
                    <a:lnTo>
                      <a:pt x="0" y="8"/>
                    </a:lnTo>
                    <a:lnTo>
                      <a:pt x="7" y="0"/>
                    </a:lnTo>
                    <a:lnTo>
                      <a:pt x="7" y="8"/>
                    </a:lnTo>
                    <a:lnTo>
                      <a:pt x="7" y="0"/>
                    </a:lnTo>
                    <a:lnTo>
                      <a:pt x="7" y="8"/>
                    </a:lnTo>
                    <a:lnTo>
                      <a:pt x="15" y="0"/>
                    </a:lnTo>
                    <a:lnTo>
                      <a:pt x="15" y="8"/>
                    </a:lnTo>
                    <a:lnTo>
                      <a:pt x="15" y="0"/>
                    </a:lnTo>
                    <a:lnTo>
                      <a:pt x="15" y="8"/>
                    </a:lnTo>
                    <a:lnTo>
                      <a:pt x="22" y="0"/>
                    </a:lnTo>
                    <a:lnTo>
                      <a:pt x="22" y="8"/>
                    </a:lnTo>
                    <a:lnTo>
                      <a:pt x="22" y="0"/>
                    </a:lnTo>
                    <a:lnTo>
                      <a:pt x="22" y="8"/>
                    </a:lnTo>
                    <a:lnTo>
                      <a:pt x="30" y="0"/>
                    </a:lnTo>
                    <a:lnTo>
                      <a:pt x="30" y="8"/>
                    </a:lnTo>
                    <a:lnTo>
                      <a:pt x="30" y="0"/>
                    </a:lnTo>
                    <a:lnTo>
                      <a:pt x="30" y="8"/>
                    </a:lnTo>
                    <a:lnTo>
                      <a:pt x="37" y="0"/>
                    </a:lnTo>
                    <a:lnTo>
                      <a:pt x="37" y="8"/>
                    </a:lnTo>
                    <a:lnTo>
                      <a:pt x="37" y="8"/>
                    </a:lnTo>
                    <a:lnTo>
                      <a:pt x="45" y="0"/>
                    </a:lnTo>
                    <a:lnTo>
                      <a:pt x="45" y="0"/>
                    </a:lnTo>
                    <a:lnTo>
                      <a:pt x="45" y="8"/>
                    </a:lnTo>
                    <a:lnTo>
                      <a:pt x="52" y="0"/>
                    </a:lnTo>
                    <a:lnTo>
                      <a:pt x="52" y="8"/>
                    </a:lnTo>
                    <a:lnTo>
                      <a:pt x="52" y="0"/>
                    </a:lnTo>
                    <a:lnTo>
                      <a:pt x="52" y="8"/>
                    </a:lnTo>
                    <a:lnTo>
                      <a:pt x="60" y="0"/>
                    </a:lnTo>
                    <a:lnTo>
                      <a:pt x="60" y="0"/>
                    </a:lnTo>
                    <a:lnTo>
                      <a:pt x="60" y="8"/>
                    </a:lnTo>
                    <a:lnTo>
                      <a:pt x="67" y="0"/>
                    </a:lnTo>
                    <a:lnTo>
                      <a:pt x="67" y="8"/>
                    </a:lnTo>
                    <a:lnTo>
                      <a:pt x="67" y="0"/>
                    </a:lnTo>
                    <a:lnTo>
                      <a:pt x="67" y="0"/>
                    </a:lnTo>
                    <a:lnTo>
                      <a:pt x="75" y="8"/>
                    </a:lnTo>
                    <a:lnTo>
                      <a:pt x="75" y="8"/>
                    </a:lnTo>
                    <a:lnTo>
                      <a:pt x="75" y="0"/>
                    </a:lnTo>
                    <a:lnTo>
                      <a:pt x="75" y="8"/>
                    </a:lnTo>
                    <a:lnTo>
                      <a:pt x="82" y="0"/>
                    </a:lnTo>
                    <a:lnTo>
                      <a:pt x="82" y="8"/>
                    </a:lnTo>
                    <a:lnTo>
                      <a:pt x="82" y="0"/>
                    </a:lnTo>
                    <a:lnTo>
                      <a:pt x="82" y="8"/>
                    </a:lnTo>
                    <a:lnTo>
                      <a:pt x="90" y="0"/>
                    </a:lnTo>
                    <a:lnTo>
                      <a:pt x="90" y="8"/>
                    </a:lnTo>
                    <a:lnTo>
                      <a:pt x="90" y="0"/>
                    </a:lnTo>
                    <a:lnTo>
                      <a:pt x="90" y="8"/>
                    </a:lnTo>
                    <a:lnTo>
                      <a:pt x="97" y="0"/>
                    </a:lnTo>
                    <a:lnTo>
                      <a:pt x="97" y="8"/>
                    </a:lnTo>
                    <a:lnTo>
                      <a:pt x="97" y="0"/>
                    </a:lnTo>
                    <a:lnTo>
                      <a:pt x="97" y="8"/>
                    </a:lnTo>
                    <a:lnTo>
                      <a:pt x="105" y="0"/>
                    </a:lnTo>
                    <a:lnTo>
                      <a:pt x="105" y="0"/>
                    </a:lnTo>
                    <a:lnTo>
                      <a:pt x="105" y="8"/>
                    </a:lnTo>
                    <a:lnTo>
                      <a:pt x="112" y="0"/>
                    </a:lnTo>
                    <a:lnTo>
                      <a:pt x="112" y="8"/>
                    </a:lnTo>
                    <a:lnTo>
                      <a:pt x="112" y="0"/>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8"/>
                    </a:lnTo>
                    <a:lnTo>
                      <a:pt x="142" y="0"/>
                    </a:lnTo>
                    <a:lnTo>
                      <a:pt x="142" y="8"/>
                    </a:lnTo>
                    <a:lnTo>
                      <a:pt x="142" y="0"/>
                    </a:lnTo>
                    <a:lnTo>
                      <a:pt x="142" y="8"/>
                    </a:lnTo>
                    <a:lnTo>
                      <a:pt x="150" y="0"/>
                    </a:lnTo>
                    <a:lnTo>
                      <a:pt x="150" y="8"/>
                    </a:lnTo>
                    <a:lnTo>
                      <a:pt x="150" y="0"/>
                    </a:lnTo>
                    <a:lnTo>
                      <a:pt x="150" y="8"/>
                    </a:lnTo>
                    <a:lnTo>
                      <a:pt x="157" y="0"/>
                    </a:lnTo>
                    <a:lnTo>
                      <a:pt x="157" y="8"/>
                    </a:lnTo>
                    <a:lnTo>
                      <a:pt x="157" y="0"/>
                    </a:lnTo>
                    <a:lnTo>
                      <a:pt x="157" y="8"/>
                    </a:lnTo>
                    <a:lnTo>
                      <a:pt x="165" y="0"/>
                    </a:lnTo>
                    <a:lnTo>
                      <a:pt x="165" y="8"/>
                    </a:lnTo>
                    <a:lnTo>
                      <a:pt x="165" y="0"/>
                    </a:lnTo>
                    <a:lnTo>
                      <a:pt x="165" y="8"/>
                    </a:lnTo>
                    <a:lnTo>
                      <a:pt x="172" y="0"/>
                    </a:lnTo>
                    <a:lnTo>
                      <a:pt x="172" y="8"/>
                    </a:lnTo>
                    <a:lnTo>
                      <a:pt x="172" y="0"/>
                    </a:lnTo>
                    <a:lnTo>
                      <a:pt x="172" y="8"/>
                    </a:lnTo>
                    <a:lnTo>
                      <a:pt x="180" y="0"/>
                    </a:lnTo>
                    <a:lnTo>
                      <a:pt x="180" y="8"/>
                    </a:lnTo>
                    <a:lnTo>
                      <a:pt x="180" y="0"/>
                    </a:lnTo>
                    <a:lnTo>
                      <a:pt x="180" y="8"/>
                    </a:lnTo>
                    <a:lnTo>
                      <a:pt x="187" y="0"/>
                    </a:lnTo>
                    <a:lnTo>
                      <a:pt x="187" y="8"/>
                    </a:lnTo>
                    <a:lnTo>
                      <a:pt x="187" y="0"/>
                    </a:lnTo>
                    <a:lnTo>
                      <a:pt x="187" y="8"/>
                    </a:lnTo>
                    <a:lnTo>
                      <a:pt x="195" y="0"/>
                    </a:lnTo>
                    <a:lnTo>
                      <a:pt x="195" y="8"/>
                    </a:lnTo>
                    <a:lnTo>
                      <a:pt x="195" y="0"/>
                    </a:lnTo>
                    <a:lnTo>
                      <a:pt x="195" y="8"/>
                    </a:lnTo>
                    <a:lnTo>
                      <a:pt x="202" y="0"/>
                    </a:lnTo>
                    <a:lnTo>
                      <a:pt x="202" y="8"/>
                    </a:lnTo>
                    <a:lnTo>
                      <a:pt x="202" y="8"/>
                    </a:lnTo>
                    <a:lnTo>
                      <a:pt x="210" y="0"/>
                    </a:lnTo>
                    <a:lnTo>
                      <a:pt x="210" y="8"/>
                    </a:lnTo>
                    <a:lnTo>
                      <a:pt x="210" y="0"/>
                    </a:lnTo>
                    <a:lnTo>
                      <a:pt x="210" y="8"/>
                    </a:lnTo>
                    <a:lnTo>
                      <a:pt x="217" y="0"/>
                    </a:lnTo>
                    <a:lnTo>
                      <a:pt x="217" y="8"/>
                    </a:lnTo>
                    <a:lnTo>
                      <a:pt x="217" y="0"/>
                    </a:lnTo>
                    <a:lnTo>
                      <a:pt x="217" y="8"/>
                    </a:lnTo>
                    <a:lnTo>
                      <a:pt x="225" y="0"/>
                    </a:lnTo>
                    <a:lnTo>
                      <a:pt x="225" y="8"/>
                    </a:lnTo>
                    <a:lnTo>
                      <a:pt x="225" y="0"/>
                    </a:lnTo>
                    <a:lnTo>
                      <a:pt x="225" y="0"/>
                    </a:lnTo>
                    <a:lnTo>
                      <a:pt x="232" y="8"/>
                    </a:lnTo>
                    <a:lnTo>
                      <a:pt x="232" y="8"/>
                    </a:lnTo>
                    <a:lnTo>
                      <a:pt x="232" y="0"/>
                    </a:lnTo>
                    <a:lnTo>
                      <a:pt x="232" y="8"/>
                    </a:lnTo>
                    <a:lnTo>
                      <a:pt x="240" y="0"/>
                    </a:lnTo>
                    <a:lnTo>
                      <a:pt x="240" y="8"/>
                    </a:lnTo>
                    <a:lnTo>
                      <a:pt x="240" y="0"/>
                    </a:lnTo>
                    <a:lnTo>
                      <a:pt x="247" y="8"/>
                    </a:lnTo>
                    <a:lnTo>
                      <a:pt x="247" y="15"/>
                    </a:lnTo>
                    <a:lnTo>
                      <a:pt x="247" y="0"/>
                    </a:lnTo>
                    <a:lnTo>
                      <a:pt x="247"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6" name="Freeform 262"/>
              <p:cNvSpPr>
                <a:spLocks/>
              </p:cNvSpPr>
              <p:nvPr/>
            </p:nvSpPr>
            <p:spPr bwMode="auto">
              <a:xfrm>
                <a:off x="1493" y="2042"/>
                <a:ext cx="116" cy="22"/>
              </a:xfrm>
              <a:custGeom>
                <a:avLst/>
                <a:gdLst>
                  <a:gd name="T0" fmla="*/ 8 w 173"/>
                  <a:gd name="T1" fmla="*/ 7 h 22"/>
                  <a:gd name="T2" fmla="*/ 8 w 173"/>
                  <a:gd name="T3" fmla="*/ 0 h 22"/>
                  <a:gd name="T4" fmla="*/ 15 w 173"/>
                  <a:gd name="T5" fmla="*/ 7 h 22"/>
                  <a:gd name="T6" fmla="*/ 15 w 173"/>
                  <a:gd name="T7" fmla="*/ 15 h 22"/>
                  <a:gd name="T8" fmla="*/ 23 w 173"/>
                  <a:gd name="T9" fmla="*/ 15 h 22"/>
                  <a:gd name="T10" fmla="*/ 30 w 173"/>
                  <a:gd name="T11" fmla="*/ 7 h 22"/>
                  <a:gd name="T12" fmla="*/ 30 w 173"/>
                  <a:gd name="T13" fmla="*/ 7 h 22"/>
                  <a:gd name="T14" fmla="*/ 38 w 173"/>
                  <a:gd name="T15" fmla="*/ 7 h 22"/>
                  <a:gd name="T16" fmla="*/ 38 w 173"/>
                  <a:gd name="T17" fmla="*/ 7 h 22"/>
                  <a:gd name="T18" fmla="*/ 45 w 173"/>
                  <a:gd name="T19" fmla="*/ 7 h 22"/>
                  <a:gd name="T20" fmla="*/ 45 w 173"/>
                  <a:gd name="T21" fmla="*/ 15 h 22"/>
                  <a:gd name="T22" fmla="*/ 53 w 173"/>
                  <a:gd name="T23" fmla="*/ 15 h 22"/>
                  <a:gd name="T24" fmla="*/ 53 w 173"/>
                  <a:gd name="T25" fmla="*/ 15 h 22"/>
                  <a:gd name="T26" fmla="*/ 60 w 173"/>
                  <a:gd name="T27" fmla="*/ 7 h 22"/>
                  <a:gd name="T28" fmla="*/ 68 w 173"/>
                  <a:gd name="T29" fmla="*/ 7 h 22"/>
                  <a:gd name="T30" fmla="*/ 68 w 173"/>
                  <a:gd name="T31" fmla="*/ 7 h 22"/>
                  <a:gd name="T32" fmla="*/ 75 w 173"/>
                  <a:gd name="T33" fmla="*/ 7 h 22"/>
                  <a:gd name="T34" fmla="*/ 75 w 173"/>
                  <a:gd name="T35" fmla="*/ 7 h 22"/>
                  <a:gd name="T36" fmla="*/ 83 w 173"/>
                  <a:gd name="T37" fmla="*/ 7 h 22"/>
                  <a:gd name="T38" fmla="*/ 83 w 173"/>
                  <a:gd name="T39" fmla="*/ 7 h 22"/>
                  <a:gd name="T40" fmla="*/ 90 w 173"/>
                  <a:gd name="T41" fmla="*/ 7 h 22"/>
                  <a:gd name="T42" fmla="*/ 90 w 173"/>
                  <a:gd name="T43" fmla="*/ 15 h 22"/>
                  <a:gd name="T44" fmla="*/ 98 w 173"/>
                  <a:gd name="T45" fmla="*/ 15 h 22"/>
                  <a:gd name="T46" fmla="*/ 98 w 173"/>
                  <a:gd name="T47" fmla="*/ 15 h 22"/>
                  <a:gd name="T48" fmla="*/ 105 w 173"/>
                  <a:gd name="T49" fmla="*/ 0 h 22"/>
                  <a:gd name="T50" fmla="*/ 113 w 173"/>
                  <a:gd name="T51" fmla="*/ 7 h 22"/>
                  <a:gd name="T52" fmla="*/ 113 w 173"/>
                  <a:gd name="T53" fmla="*/ 7 h 22"/>
                  <a:gd name="T54" fmla="*/ 120 w 173"/>
                  <a:gd name="T55" fmla="*/ 7 h 22"/>
                  <a:gd name="T56" fmla="*/ 120 w 173"/>
                  <a:gd name="T57" fmla="*/ 15 h 22"/>
                  <a:gd name="T58" fmla="*/ 128 w 173"/>
                  <a:gd name="T59" fmla="*/ 15 h 22"/>
                  <a:gd name="T60" fmla="*/ 128 w 173"/>
                  <a:gd name="T61" fmla="*/ 15 h 22"/>
                  <a:gd name="T62" fmla="*/ 135 w 173"/>
                  <a:gd name="T63" fmla="*/ 15 h 22"/>
                  <a:gd name="T64" fmla="*/ 143 w 173"/>
                  <a:gd name="T65" fmla="*/ 15 h 22"/>
                  <a:gd name="T66" fmla="*/ 143 w 173"/>
                  <a:gd name="T67" fmla="*/ 7 h 22"/>
                  <a:gd name="T68" fmla="*/ 150 w 173"/>
                  <a:gd name="T69" fmla="*/ 7 h 22"/>
                  <a:gd name="T70" fmla="*/ 150 w 173"/>
                  <a:gd name="T71" fmla="*/ 7 h 22"/>
                  <a:gd name="T72" fmla="*/ 158 w 173"/>
                  <a:gd name="T73" fmla="*/ 22 h 22"/>
                  <a:gd name="T74" fmla="*/ 158 w 173"/>
                  <a:gd name="T75" fmla="*/ 15 h 22"/>
                  <a:gd name="T76" fmla="*/ 165 w 173"/>
                  <a:gd name="T77" fmla="*/ 15 h 22"/>
                  <a:gd name="T78" fmla="*/ 165 w 173"/>
                  <a:gd name="T79"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22">
                    <a:moveTo>
                      <a:pt x="0" y="15"/>
                    </a:moveTo>
                    <a:lnTo>
                      <a:pt x="8" y="7"/>
                    </a:lnTo>
                    <a:lnTo>
                      <a:pt x="8" y="22"/>
                    </a:lnTo>
                    <a:lnTo>
                      <a:pt x="8" y="0"/>
                    </a:lnTo>
                    <a:lnTo>
                      <a:pt x="8" y="15"/>
                    </a:lnTo>
                    <a:lnTo>
                      <a:pt x="15" y="7"/>
                    </a:lnTo>
                    <a:lnTo>
                      <a:pt x="15" y="15"/>
                    </a:lnTo>
                    <a:lnTo>
                      <a:pt x="15" y="15"/>
                    </a:lnTo>
                    <a:lnTo>
                      <a:pt x="23" y="7"/>
                    </a:lnTo>
                    <a:lnTo>
                      <a:pt x="23" y="15"/>
                    </a:lnTo>
                    <a:lnTo>
                      <a:pt x="23" y="15"/>
                    </a:lnTo>
                    <a:lnTo>
                      <a:pt x="30" y="7"/>
                    </a:lnTo>
                    <a:lnTo>
                      <a:pt x="30" y="15"/>
                    </a:lnTo>
                    <a:lnTo>
                      <a:pt x="30" y="7"/>
                    </a:lnTo>
                    <a:lnTo>
                      <a:pt x="30" y="15"/>
                    </a:lnTo>
                    <a:lnTo>
                      <a:pt x="38" y="7"/>
                    </a:lnTo>
                    <a:lnTo>
                      <a:pt x="38" y="15"/>
                    </a:lnTo>
                    <a:lnTo>
                      <a:pt x="38" y="7"/>
                    </a:lnTo>
                    <a:lnTo>
                      <a:pt x="38" y="15"/>
                    </a:lnTo>
                    <a:lnTo>
                      <a:pt x="45" y="7"/>
                    </a:lnTo>
                    <a:lnTo>
                      <a:pt x="45" y="7"/>
                    </a:lnTo>
                    <a:lnTo>
                      <a:pt x="45" y="15"/>
                    </a:lnTo>
                    <a:lnTo>
                      <a:pt x="53" y="7"/>
                    </a:lnTo>
                    <a:lnTo>
                      <a:pt x="53" y="15"/>
                    </a:lnTo>
                    <a:lnTo>
                      <a:pt x="53" y="7"/>
                    </a:lnTo>
                    <a:lnTo>
                      <a:pt x="53" y="15"/>
                    </a:lnTo>
                    <a:lnTo>
                      <a:pt x="60" y="7"/>
                    </a:lnTo>
                    <a:lnTo>
                      <a:pt x="60" y="7"/>
                    </a:lnTo>
                    <a:lnTo>
                      <a:pt x="60" y="15"/>
                    </a:lnTo>
                    <a:lnTo>
                      <a:pt x="68" y="7"/>
                    </a:lnTo>
                    <a:lnTo>
                      <a:pt x="68" y="15"/>
                    </a:lnTo>
                    <a:lnTo>
                      <a:pt x="68" y="7"/>
                    </a:lnTo>
                    <a:lnTo>
                      <a:pt x="68" y="15"/>
                    </a:lnTo>
                    <a:lnTo>
                      <a:pt x="75" y="7"/>
                    </a:lnTo>
                    <a:lnTo>
                      <a:pt x="75" y="15"/>
                    </a:lnTo>
                    <a:lnTo>
                      <a:pt x="75" y="7"/>
                    </a:lnTo>
                    <a:lnTo>
                      <a:pt x="75" y="15"/>
                    </a:lnTo>
                    <a:lnTo>
                      <a:pt x="83" y="7"/>
                    </a:lnTo>
                    <a:lnTo>
                      <a:pt x="83" y="15"/>
                    </a:lnTo>
                    <a:lnTo>
                      <a:pt x="83" y="7"/>
                    </a:lnTo>
                    <a:lnTo>
                      <a:pt x="83" y="15"/>
                    </a:lnTo>
                    <a:lnTo>
                      <a:pt x="90" y="7"/>
                    </a:lnTo>
                    <a:lnTo>
                      <a:pt x="90" y="7"/>
                    </a:lnTo>
                    <a:lnTo>
                      <a:pt x="90" y="15"/>
                    </a:lnTo>
                    <a:lnTo>
                      <a:pt x="98" y="7"/>
                    </a:lnTo>
                    <a:lnTo>
                      <a:pt x="98" y="15"/>
                    </a:lnTo>
                    <a:lnTo>
                      <a:pt x="98" y="7"/>
                    </a:lnTo>
                    <a:lnTo>
                      <a:pt x="98" y="15"/>
                    </a:lnTo>
                    <a:lnTo>
                      <a:pt x="105" y="7"/>
                    </a:lnTo>
                    <a:lnTo>
                      <a:pt x="105" y="0"/>
                    </a:lnTo>
                    <a:lnTo>
                      <a:pt x="105" y="15"/>
                    </a:lnTo>
                    <a:lnTo>
                      <a:pt x="113" y="7"/>
                    </a:lnTo>
                    <a:lnTo>
                      <a:pt x="113" y="22"/>
                    </a:lnTo>
                    <a:lnTo>
                      <a:pt x="113" y="7"/>
                    </a:lnTo>
                    <a:lnTo>
                      <a:pt x="113" y="15"/>
                    </a:lnTo>
                    <a:lnTo>
                      <a:pt x="120" y="7"/>
                    </a:lnTo>
                    <a:lnTo>
                      <a:pt x="120" y="15"/>
                    </a:lnTo>
                    <a:lnTo>
                      <a:pt x="120" y="15"/>
                    </a:lnTo>
                    <a:lnTo>
                      <a:pt x="128" y="7"/>
                    </a:lnTo>
                    <a:lnTo>
                      <a:pt x="128" y="15"/>
                    </a:lnTo>
                    <a:lnTo>
                      <a:pt x="128" y="7"/>
                    </a:lnTo>
                    <a:lnTo>
                      <a:pt x="128" y="15"/>
                    </a:lnTo>
                    <a:lnTo>
                      <a:pt x="135" y="7"/>
                    </a:lnTo>
                    <a:lnTo>
                      <a:pt x="135" y="15"/>
                    </a:lnTo>
                    <a:lnTo>
                      <a:pt x="135" y="7"/>
                    </a:lnTo>
                    <a:lnTo>
                      <a:pt x="143" y="15"/>
                    </a:lnTo>
                    <a:lnTo>
                      <a:pt x="143" y="15"/>
                    </a:lnTo>
                    <a:lnTo>
                      <a:pt x="143" y="7"/>
                    </a:lnTo>
                    <a:lnTo>
                      <a:pt x="143" y="15"/>
                    </a:lnTo>
                    <a:lnTo>
                      <a:pt x="150" y="7"/>
                    </a:lnTo>
                    <a:lnTo>
                      <a:pt x="150" y="15"/>
                    </a:lnTo>
                    <a:lnTo>
                      <a:pt x="150" y="7"/>
                    </a:lnTo>
                    <a:lnTo>
                      <a:pt x="150" y="15"/>
                    </a:lnTo>
                    <a:lnTo>
                      <a:pt x="158" y="22"/>
                    </a:lnTo>
                    <a:lnTo>
                      <a:pt x="158" y="7"/>
                    </a:lnTo>
                    <a:lnTo>
                      <a:pt x="158" y="15"/>
                    </a:lnTo>
                    <a:lnTo>
                      <a:pt x="165" y="7"/>
                    </a:lnTo>
                    <a:lnTo>
                      <a:pt x="165" y="15"/>
                    </a:lnTo>
                    <a:lnTo>
                      <a:pt x="165" y="7"/>
                    </a:lnTo>
                    <a:lnTo>
                      <a:pt x="165" y="15"/>
                    </a:lnTo>
                    <a:lnTo>
                      <a:pt x="173"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087" name="Rectangle 263"/>
            <p:cNvSpPr>
              <a:spLocks noChangeArrowheads="1"/>
            </p:cNvSpPr>
            <p:nvPr/>
          </p:nvSpPr>
          <p:spPr bwMode="auto">
            <a:xfrm>
              <a:off x="422" y="1750"/>
              <a:ext cx="785"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 mV</a:t>
              </a:r>
              <a:endParaRPr lang="it-IT" altLang="en-US" sz="1100" b="1"/>
            </a:p>
          </p:txBody>
        </p:sp>
        <p:sp>
          <p:nvSpPr>
            <p:cNvPr id="78088" name="Rectangle 264"/>
            <p:cNvSpPr>
              <a:spLocks noChangeArrowheads="1"/>
            </p:cNvSpPr>
            <p:nvPr/>
          </p:nvSpPr>
          <p:spPr bwMode="auto">
            <a:xfrm>
              <a:off x="422" y="2817"/>
              <a:ext cx="785"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0.5 mV</a:t>
              </a:r>
              <a:endParaRPr lang="it-IT" altLang="en-US" sz="1100" b="1"/>
            </a:p>
          </p:txBody>
        </p:sp>
        <p:grpSp>
          <p:nvGrpSpPr>
            <p:cNvPr id="78089" name="Group 265"/>
            <p:cNvGrpSpPr>
              <a:grpSpLocks/>
            </p:cNvGrpSpPr>
            <p:nvPr/>
          </p:nvGrpSpPr>
          <p:grpSpPr bwMode="auto">
            <a:xfrm>
              <a:off x="401" y="2908"/>
              <a:ext cx="1349" cy="388"/>
              <a:chOff x="314" y="2919"/>
              <a:chExt cx="1296" cy="570"/>
            </a:xfrm>
          </p:grpSpPr>
          <p:sp>
            <p:nvSpPr>
              <p:cNvPr id="78090" name="Line 266"/>
              <p:cNvSpPr>
                <a:spLocks noChangeShapeType="1"/>
              </p:cNvSpPr>
              <p:nvPr/>
            </p:nvSpPr>
            <p:spPr bwMode="auto">
              <a:xfrm>
                <a:off x="314" y="3362"/>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091" name="Line 267"/>
              <p:cNvSpPr>
                <a:spLocks noChangeShapeType="1"/>
              </p:cNvSpPr>
              <p:nvPr/>
            </p:nvSpPr>
            <p:spPr bwMode="auto">
              <a:xfrm>
                <a:off x="314" y="2964"/>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092" name="Freeform 268"/>
              <p:cNvSpPr>
                <a:spLocks/>
              </p:cNvSpPr>
              <p:nvPr/>
            </p:nvSpPr>
            <p:spPr bwMode="auto">
              <a:xfrm>
                <a:off x="314" y="2934"/>
                <a:ext cx="161" cy="68"/>
              </a:xfrm>
              <a:custGeom>
                <a:avLst/>
                <a:gdLst>
                  <a:gd name="T0" fmla="*/ 0 w 240"/>
                  <a:gd name="T1" fmla="*/ 30 h 68"/>
                  <a:gd name="T2" fmla="*/ 8 w 240"/>
                  <a:gd name="T3" fmla="*/ 38 h 68"/>
                  <a:gd name="T4" fmla="*/ 15 w 240"/>
                  <a:gd name="T5" fmla="*/ 30 h 68"/>
                  <a:gd name="T6" fmla="*/ 15 w 240"/>
                  <a:gd name="T7" fmla="*/ 38 h 68"/>
                  <a:gd name="T8" fmla="*/ 23 w 240"/>
                  <a:gd name="T9" fmla="*/ 30 h 68"/>
                  <a:gd name="T10" fmla="*/ 30 w 240"/>
                  <a:gd name="T11" fmla="*/ 38 h 68"/>
                  <a:gd name="T12" fmla="*/ 38 w 240"/>
                  <a:gd name="T13" fmla="*/ 30 h 68"/>
                  <a:gd name="T14" fmla="*/ 38 w 240"/>
                  <a:gd name="T15" fmla="*/ 30 h 68"/>
                  <a:gd name="T16" fmla="*/ 45 w 240"/>
                  <a:gd name="T17" fmla="*/ 38 h 68"/>
                  <a:gd name="T18" fmla="*/ 53 w 240"/>
                  <a:gd name="T19" fmla="*/ 30 h 68"/>
                  <a:gd name="T20" fmla="*/ 60 w 240"/>
                  <a:gd name="T21" fmla="*/ 38 h 68"/>
                  <a:gd name="T22" fmla="*/ 68 w 240"/>
                  <a:gd name="T23" fmla="*/ 38 h 68"/>
                  <a:gd name="T24" fmla="*/ 68 w 240"/>
                  <a:gd name="T25" fmla="*/ 30 h 68"/>
                  <a:gd name="T26" fmla="*/ 75 w 240"/>
                  <a:gd name="T27" fmla="*/ 30 h 68"/>
                  <a:gd name="T28" fmla="*/ 83 w 240"/>
                  <a:gd name="T29" fmla="*/ 38 h 68"/>
                  <a:gd name="T30" fmla="*/ 90 w 240"/>
                  <a:gd name="T31" fmla="*/ 38 h 68"/>
                  <a:gd name="T32" fmla="*/ 90 w 240"/>
                  <a:gd name="T33" fmla="*/ 30 h 68"/>
                  <a:gd name="T34" fmla="*/ 98 w 240"/>
                  <a:gd name="T35" fmla="*/ 30 h 68"/>
                  <a:gd name="T36" fmla="*/ 105 w 240"/>
                  <a:gd name="T37" fmla="*/ 38 h 68"/>
                  <a:gd name="T38" fmla="*/ 113 w 240"/>
                  <a:gd name="T39" fmla="*/ 38 h 68"/>
                  <a:gd name="T40" fmla="*/ 113 w 240"/>
                  <a:gd name="T41" fmla="*/ 38 h 68"/>
                  <a:gd name="T42" fmla="*/ 120 w 240"/>
                  <a:gd name="T43" fmla="*/ 30 h 68"/>
                  <a:gd name="T44" fmla="*/ 128 w 240"/>
                  <a:gd name="T45" fmla="*/ 30 h 68"/>
                  <a:gd name="T46" fmla="*/ 135 w 240"/>
                  <a:gd name="T47" fmla="*/ 38 h 68"/>
                  <a:gd name="T48" fmla="*/ 143 w 240"/>
                  <a:gd name="T49" fmla="*/ 30 h 68"/>
                  <a:gd name="T50" fmla="*/ 150 w 240"/>
                  <a:gd name="T51" fmla="*/ 38 h 68"/>
                  <a:gd name="T52" fmla="*/ 150 w 240"/>
                  <a:gd name="T53" fmla="*/ 38 h 68"/>
                  <a:gd name="T54" fmla="*/ 158 w 240"/>
                  <a:gd name="T55" fmla="*/ 23 h 68"/>
                  <a:gd name="T56" fmla="*/ 165 w 240"/>
                  <a:gd name="T57" fmla="*/ 53 h 68"/>
                  <a:gd name="T58" fmla="*/ 173 w 240"/>
                  <a:gd name="T59" fmla="*/ 38 h 68"/>
                  <a:gd name="T60" fmla="*/ 173 w 240"/>
                  <a:gd name="T61" fmla="*/ 23 h 68"/>
                  <a:gd name="T62" fmla="*/ 180 w 240"/>
                  <a:gd name="T63" fmla="*/ 0 h 68"/>
                  <a:gd name="T64" fmla="*/ 188 w 240"/>
                  <a:gd name="T65" fmla="*/ 60 h 68"/>
                  <a:gd name="T66" fmla="*/ 195 w 240"/>
                  <a:gd name="T67" fmla="*/ 30 h 68"/>
                  <a:gd name="T68" fmla="*/ 195 w 240"/>
                  <a:gd name="T69" fmla="*/ 38 h 68"/>
                  <a:gd name="T70" fmla="*/ 203 w 240"/>
                  <a:gd name="T71" fmla="*/ 8 h 68"/>
                  <a:gd name="T72" fmla="*/ 210 w 240"/>
                  <a:gd name="T73" fmla="*/ 53 h 68"/>
                  <a:gd name="T74" fmla="*/ 218 w 240"/>
                  <a:gd name="T75" fmla="*/ 38 h 68"/>
                  <a:gd name="T76" fmla="*/ 218 w 240"/>
                  <a:gd name="T77" fmla="*/ 30 h 68"/>
                  <a:gd name="T78" fmla="*/ 225 w 240"/>
                  <a:gd name="T79" fmla="*/ 15 h 68"/>
                  <a:gd name="T80" fmla="*/ 233 w 240"/>
                  <a:gd name="T81" fmla="*/ 45 h 68"/>
                  <a:gd name="T82" fmla="*/ 240 w 240"/>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30"/>
                    </a:moveTo>
                    <a:lnTo>
                      <a:pt x="0" y="38"/>
                    </a:lnTo>
                    <a:lnTo>
                      <a:pt x="0" y="30"/>
                    </a:lnTo>
                    <a:lnTo>
                      <a:pt x="0" y="38"/>
                    </a:lnTo>
                    <a:lnTo>
                      <a:pt x="8" y="30"/>
                    </a:lnTo>
                    <a:lnTo>
                      <a:pt x="8" y="38"/>
                    </a:lnTo>
                    <a:lnTo>
                      <a:pt x="8" y="30"/>
                    </a:lnTo>
                    <a:lnTo>
                      <a:pt x="8" y="38"/>
                    </a:lnTo>
                    <a:lnTo>
                      <a:pt x="15" y="30"/>
                    </a:lnTo>
                    <a:lnTo>
                      <a:pt x="15" y="38"/>
                    </a:lnTo>
                    <a:lnTo>
                      <a:pt x="15" y="30"/>
                    </a:lnTo>
                    <a:lnTo>
                      <a:pt x="15" y="38"/>
                    </a:lnTo>
                    <a:lnTo>
                      <a:pt x="23" y="30"/>
                    </a:lnTo>
                    <a:lnTo>
                      <a:pt x="23" y="38"/>
                    </a:lnTo>
                    <a:lnTo>
                      <a:pt x="23" y="30"/>
                    </a:lnTo>
                    <a:lnTo>
                      <a:pt x="23" y="38"/>
                    </a:lnTo>
                    <a:lnTo>
                      <a:pt x="30" y="30"/>
                    </a:lnTo>
                    <a:lnTo>
                      <a:pt x="30" y="38"/>
                    </a:lnTo>
                    <a:lnTo>
                      <a:pt x="30" y="30"/>
                    </a:lnTo>
                    <a:lnTo>
                      <a:pt x="30" y="38"/>
                    </a:lnTo>
                    <a:lnTo>
                      <a:pt x="38" y="30"/>
                    </a:lnTo>
                    <a:lnTo>
                      <a:pt x="38" y="38"/>
                    </a:lnTo>
                    <a:lnTo>
                      <a:pt x="38" y="30"/>
                    </a:lnTo>
                    <a:lnTo>
                      <a:pt x="38" y="30"/>
                    </a:lnTo>
                    <a:lnTo>
                      <a:pt x="45" y="38"/>
                    </a:lnTo>
                    <a:lnTo>
                      <a:pt x="45" y="30"/>
                    </a:lnTo>
                    <a:lnTo>
                      <a:pt x="45" y="38"/>
                    </a:lnTo>
                    <a:lnTo>
                      <a:pt x="53" y="30"/>
                    </a:lnTo>
                    <a:lnTo>
                      <a:pt x="53" y="38"/>
                    </a:lnTo>
                    <a:lnTo>
                      <a:pt x="53" y="30"/>
                    </a:lnTo>
                    <a:lnTo>
                      <a:pt x="53" y="30"/>
                    </a:lnTo>
                    <a:lnTo>
                      <a:pt x="60" y="38"/>
                    </a:lnTo>
                    <a:lnTo>
                      <a:pt x="60" y="38"/>
                    </a:lnTo>
                    <a:lnTo>
                      <a:pt x="60" y="30"/>
                    </a:lnTo>
                    <a:lnTo>
                      <a:pt x="60" y="30"/>
                    </a:lnTo>
                    <a:lnTo>
                      <a:pt x="68" y="38"/>
                    </a:lnTo>
                    <a:lnTo>
                      <a:pt x="68" y="45"/>
                    </a:lnTo>
                    <a:lnTo>
                      <a:pt x="68" y="30"/>
                    </a:lnTo>
                    <a:lnTo>
                      <a:pt x="68" y="30"/>
                    </a:lnTo>
                    <a:lnTo>
                      <a:pt x="75" y="38"/>
                    </a:lnTo>
                    <a:lnTo>
                      <a:pt x="75" y="38"/>
                    </a:lnTo>
                    <a:lnTo>
                      <a:pt x="75" y="30"/>
                    </a:lnTo>
                    <a:lnTo>
                      <a:pt x="75" y="30"/>
                    </a:lnTo>
                    <a:lnTo>
                      <a:pt x="83" y="38"/>
                    </a:lnTo>
                    <a:lnTo>
                      <a:pt x="83" y="38"/>
                    </a:lnTo>
                    <a:lnTo>
                      <a:pt x="83" y="30"/>
                    </a:lnTo>
                    <a:lnTo>
                      <a:pt x="83" y="30"/>
                    </a:lnTo>
                    <a:lnTo>
                      <a:pt x="90" y="38"/>
                    </a:lnTo>
                    <a:lnTo>
                      <a:pt x="90" y="38"/>
                    </a:lnTo>
                    <a:lnTo>
                      <a:pt x="90" y="30"/>
                    </a:lnTo>
                    <a:lnTo>
                      <a:pt x="90" y="30"/>
                    </a:lnTo>
                    <a:lnTo>
                      <a:pt x="98" y="38"/>
                    </a:lnTo>
                    <a:lnTo>
                      <a:pt x="98" y="38"/>
                    </a:lnTo>
                    <a:lnTo>
                      <a:pt x="98" y="30"/>
                    </a:lnTo>
                    <a:lnTo>
                      <a:pt x="98" y="38"/>
                    </a:lnTo>
                    <a:lnTo>
                      <a:pt x="105" y="30"/>
                    </a:lnTo>
                    <a:lnTo>
                      <a:pt x="105" y="38"/>
                    </a:lnTo>
                    <a:lnTo>
                      <a:pt x="105" y="30"/>
                    </a:lnTo>
                    <a:lnTo>
                      <a:pt x="105" y="30"/>
                    </a:lnTo>
                    <a:lnTo>
                      <a:pt x="113" y="38"/>
                    </a:lnTo>
                    <a:lnTo>
                      <a:pt x="113" y="38"/>
                    </a:lnTo>
                    <a:lnTo>
                      <a:pt x="113" y="30"/>
                    </a:lnTo>
                    <a:lnTo>
                      <a:pt x="113" y="38"/>
                    </a:lnTo>
                    <a:lnTo>
                      <a:pt x="120" y="30"/>
                    </a:lnTo>
                    <a:lnTo>
                      <a:pt x="120" y="38"/>
                    </a:lnTo>
                    <a:lnTo>
                      <a:pt x="120" y="30"/>
                    </a:lnTo>
                    <a:lnTo>
                      <a:pt x="120" y="30"/>
                    </a:lnTo>
                    <a:lnTo>
                      <a:pt x="128" y="38"/>
                    </a:lnTo>
                    <a:lnTo>
                      <a:pt x="128" y="30"/>
                    </a:lnTo>
                    <a:lnTo>
                      <a:pt x="128" y="30"/>
                    </a:lnTo>
                    <a:lnTo>
                      <a:pt x="135" y="38"/>
                    </a:lnTo>
                    <a:lnTo>
                      <a:pt x="135" y="38"/>
                    </a:lnTo>
                    <a:lnTo>
                      <a:pt x="135" y="30"/>
                    </a:lnTo>
                    <a:lnTo>
                      <a:pt x="135" y="38"/>
                    </a:lnTo>
                    <a:lnTo>
                      <a:pt x="143" y="30"/>
                    </a:lnTo>
                    <a:lnTo>
                      <a:pt x="143" y="38"/>
                    </a:lnTo>
                    <a:lnTo>
                      <a:pt x="143" y="30"/>
                    </a:lnTo>
                    <a:lnTo>
                      <a:pt x="150" y="38"/>
                    </a:lnTo>
                    <a:lnTo>
                      <a:pt x="150" y="38"/>
                    </a:lnTo>
                    <a:lnTo>
                      <a:pt x="150" y="30"/>
                    </a:lnTo>
                    <a:lnTo>
                      <a:pt x="150" y="38"/>
                    </a:lnTo>
                    <a:lnTo>
                      <a:pt x="158" y="30"/>
                    </a:lnTo>
                    <a:lnTo>
                      <a:pt x="158" y="45"/>
                    </a:lnTo>
                    <a:lnTo>
                      <a:pt x="158" y="23"/>
                    </a:lnTo>
                    <a:lnTo>
                      <a:pt x="158" y="38"/>
                    </a:lnTo>
                    <a:lnTo>
                      <a:pt x="165" y="30"/>
                    </a:lnTo>
                    <a:lnTo>
                      <a:pt x="165" y="53"/>
                    </a:lnTo>
                    <a:lnTo>
                      <a:pt x="165" y="15"/>
                    </a:lnTo>
                    <a:lnTo>
                      <a:pt x="165" y="45"/>
                    </a:lnTo>
                    <a:lnTo>
                      <a:pt x="173" y="38"/>
                    </a:lnTo>
                    <a:lnTo>
                      <a:pt x="173" y="60"/>
                    </a:lnTo>
                    <a:lnTo>
                      <a:pt x="173" y="8"/>
                    </a:lnTo>
                    <a:lnTo>
                      <a:pt x="173" y="23"/>
                    </a:lnTo>
                    <a:lnTo>
                      <a:pt x="180" y="15"/>
                    </a:lnTo>
                    <a:lnTo>
                      <a:pt x="180" y="68"/>
                    </a:lnTo>
                    <a:lnTo>
                      <a:pt x="180" y="0"/>
                    </a:lnTo>
                    <a:lnTo>
                      <a:pt x="180" y="38"/>
                    </a:lnTo>
                    <a:lnTo>
                      <a:pt x="188" y="30"/>
                    </a:lnTo>
                    <a:lnTo>
                      <a:pt x="188" y="60"/>
                    </a:lnTo>
                    <a:lnTo>
                      <a:pt x="188" y="0"/>
                    </a:lnTo>
                    <a:lnTo>
                      <a:pt x="188" y="23"/>
                    </a:lnTo>
                    <a:lnTo>
                      <a:pt x="195" y="30"/>
                    </a:lnTo>
                    <a:lnTo>
                      <a:pt x="195" y="68"/>
                    </a:lnTo>
                    <a:lnTo>
                      <a:pt x="195" y="8"/>
                    </a:lnTo>
                    <a:lnTo>
                      <a:pt x="195" y="38"/>
                    </a:lnTo>
                    <a:lnTo>
                      <a:pt x="203" y="30"/>
                    </a:lnTo>
                    <a:lnTo>
                      <a:pt x="203" y="60"/>
                    </a:lnTo>
                    <a:lnTo>
                      <a:pt x="203" y="8"/>
                    </a:lnTo>
                    <a:lnTo>
                      <a:pt x="203" y="30"/>
                    </a:lnTo>
                    <a:lnTo>
                      <a:pt x="210" y="38"/>
                    </a:lnTo>
                    <a:lnTo>
                      <a:pt x="210" y="53"/>
                    </a:lnTo>
                    <a:lnTo>
                      <a:pt x="210" y="8"/>
                    </a:lnTo>
                    <a:lnTo>
                      <a:pt x="210" y="30"/>
                    </a:lnTo>
                    <a:lnTo>
                      <a:pt x="218" y="38"/>
                    </a:lnTo>
                    <a:lnTo>
                      <a:pt x="218" y="53"/>
                    </a:lnTo>
                    <a:lnTo>
                      <a:pt x="218" y="15"/>
                    </a:lnTo>
                    <a:lnTo>
                      <a:pt x="218" y="30"/>
                    </a:lnTo>
                    <a:lnTo>
                      <a:pt x="225" y="38"/>
                    </a:lnTo>
                    <a:lnTo>
                      <a:pt x="225" y="45"/>
                    </a:lnTo>
                    <a:lnTo>
                      <a:pt x="225" y="15"/>
                    </a:lnTo>
                    <a:lnTo>
                      <a:pt x="225" y="38"/>
                    </a:lnTo>
                    <a:lnTo>
                      <a:pt x="233" y="30"/>
                    </a:lnTo>
                    <a:lnTo>
                      <a:pt x="233" y="45"/>
                    </a:lnTo>
                    <a:lnTo>
                      <a:pt x="233" y="23"/>
                    </a:lnTo>
                    <a:lnTo>
                      <a:pt x="233" y="30"/>
                    </a:lnTo>
                    <a:lnTo>
                      <a:pt x="240" y="38"/>
                    </a:lnTo>
                    <a:lnTo>
                      <a:pt x="240" y="45"/>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3" name="Freeform 269"/>
              <p:cNvSpPr>
                <a:spLocks/>
              </p:cNvSpPr>
              <p:nvPr/>
            </p:nvSpPr>
            <p:spPr bwMode="auto">
              <a:xfrm>
                <a:off x="475" y="2934"/>
                <a:ext cx="167" cy="60"/>
              </a:xfrm>
              <a:custGeom>
                <a:avLst/>
                <a:gdLst>
                  <a:gd name="T0" fmla="*/ 8 w 248"/>
                  <a:gd name="T1" fmla="*/ 45 h 60"/>
                  <a:gd name="T2" fmla="*/ 15 w 248"/>
                  <a:gd name="T3" fmla="*/ 38 h 60"/>
                  <a:gd name="T4" fmla="*/ 15 w 248"/>
                  <a:gd name="T5" fmla="*/ 38 h 60"/>
                  <a:gd name="T6" fmla="*/ 23 w 248"/>
                  <a:gd name="T7" fmla="*/ 23 h 60"/>
                  <a:gd name="T8" fmla="*/ 30 w 248"/>
                  <a:gd name="T9" fmla="*/ 45 h 60"/>
                  <a:gd name="T10" fmla="*/ 38 w 248"/>
                  <a:gd name="T11" fmla="*/ 30 h 60"/>
                  <a:gd name="T12" fmla="*/ 38 w 248"/>
                  <a:gd name="T13" fmla="*/ 30 h 60"/>
                  <a:gd name="T14" fmla="*/ 45 w 248"/>
                  <a:gd name="T15" fmla="*/ 23 h 60"/>
                  <a:gd name="T16" fmla="*/ 53 w 248"/>
                  <a:gd name="T17" fmla="*/ 53 h 60"/>
                  <a:gd name="T18" fmla="*/ 60 w 248"/>
                  <a:gd name="T19" fmla="*/ 30 h 60"/>
                  <a:gd name="T20" fmla="*/ 60 w 248"/>
                  <a:gd name="T21" fmla="*/ 38 h 60"/>
                  <a:gd name="T22" fmla="*/ 68 w 248"/>
                  <a:gd name="T23" fmla="*/ 23 h 60"/>
                  <a:gd name="T24" fmla="*/ 75 w 248"/>
                  <a:gd name="T25" fmla="*/ 38 h 60"/>
                  <a:gd name="T26" fmla="*/ 83 w 248"/>
                  <a:gd name="T27" fmla="*/ 30 h 60"/>
                  <a:gd name="T28" fmla="*/ 83 w 248"/>
                  <a:gd name="T29" fmla="*/ 30 h 60"/>
                  <a:gd name="T30" fmla="*/ 90 w 248"/>
                  <a:gd name="T31" fmla="*/ 30 h 60"/>
                  <a:gd name="T32" fmla="*/ 98 w 248"/>
                  <a:gd name="T33" fmla="*/ 38 h 60"/>
                  <a:gd name="T34" fmla="*/ 105 w 248"/>
                  <a:gd name="T35" fmla="*/ 38 h 60"/>
                  <a:gd name="T36" fmla="*/ 113 w 248"/>
                  <a:gd name="T37" fmla="*/ 30 h 60"/>
                  <a:gd name="T38" fmla="*/ 113 w 248"/>
                  <a:gd name="T39" fmla="*/ 30 h 60"/>
                  <a:gd name="T40" fmla="*/ 120 w 248"/>
                  <a:gd name="T41" fmla="*/ 30 h 60"/>
                  <a:gd name="T42" fmla="*/ 128 w 248"/>
                  <a:gd name="T43" fmla="*/ 45 h 60"/>
                  <a:gd name="T44" fmla="*/ 135 w 248"/>
                  <a:gd name="T45" fmla="*/ 38 h 60"/>
                  <a:gd name="T46" fmla="*/ 135 w 248"/>
                  <a:gd name="T47" fmla="*/ 38 h 60"/>
                  <a:gd name="T48" fmla="*/ 143 w 248"/>
                  <a:gd name="T49" fmla="*/ 23 h 60"/>
                  <a:gd name="T50" fmla="*/ 150 w 248"/>
                  <a:gd name="T51" fmla="*/ 23 h 60"/>
                  <a:gd name="T52" fmla="*/ 158 w 248"/>
                  <a:gd name="T53" fmla="*/ 45 h 60"/>
                  <a:gd name="T54" fmla="*/ 165 w 248"/>
                  <a:gd name="T55" fmla="*/ 23 h 60"/>
                  <a:gd name="T56" fmla="*/ 173 w 248"/>
                  <a:gd name="T57" fmla="*/ 30 h 60"/>
                  <a:gd name="T58" fmla="*/ 173 w 248"/>
                  <a:gd name="T59" fmla="*/ 38 h 60"/>
                  <a:gd name="T60" fmla="*/ 180 w 248"/>
                  <a:gd name="T61" fmla="*/ 23 h 60"/>
                  <a:gd name="T62" fmla="*/ 188 w 248"/>
                  <a:gd name="T63" fmla="*/ 45 h 60"/>
                  <a:gd name="T64" fmla="*/ 195 w 248"/>
                  <a:gd name="T65" fmla="*/ 30 h 60"/>
                  <a:gd name="T66" fmla="*/ 195 w 248"/>
                  <a:gd name="T67" fmla="*/ 30 h 60"/>
                  <a:gd name="T68" fmla="*/ 203 w 248"/>
                  <a:gd name="T69" fmla="*/ 15 h 60"/>
                  <a:gd name="T70" fmla="*/ 210 w 248"/>
                  <a:gd name="T71" fmla="*/ 53 h 60"/>
                  <a:gd name="T72" fmla="*/ 218 w 248"/>
                  <a:gd name="T73" fmla="*/ 38 h 60"/>
                  <a:gd name="T74" fmla="*/ 218 w 248"/>
                  <a:gd name="T75" fmla="*/ 30 h 60"/>
                  <a:gd name="T76" fmla="*/ 225 w 248"/>
                  <a:gd name="T77" fmla="*/ 15 h 60"/>
                  <a:gd name="T78" fmla="*/ 233 w 248"/>
                  <a:gd name="T79" fmla="*/ 45 h 60"/>
                  <a:gd name="T80" fmla="*/ 240 w 248"/>
                  <a:gd name="T81" fmla="*/ 23 h 60"/>
                  <a:gd name="T82" fmla="*/ 240 w 248"/>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23"/>
                    </a:moveTo>
                    <a:lnTo>
                      <a:pt x="8" y="30"/>
                    </a:lnTo>
                    <a:lnTo>
                      <a:pt x="8" y="45"/>
                    </a:lnTo>
                    <a:lnTo>
                      <a:pt x="8" y="23"/>
                    </a:lnTo>
                    <a:lnTo>
                      <a:pt x="8" y="30"/>
                    </a:lnTo>
                    <a:lnTo>
                      <a:pt x="15" y="38"/>
                    </a:lnTo>
                    <a:lnTo>
                      <a:pt x="15" y="60"/>
                    </a:lnTo>
                    <a:lnTo>
                      <a:pt x="15" y="0"/>
                    </a:lnTo>
                    <a:lnTo>
                      <a:pt x="15" y="38"/>
                    </a:lnTo>
                    <a:lnTo>
                      <a:pt x="23" y="45"/>
                    </a:lnTo>
                    <a:lnTo>
                      <a:pt x="23" y="53"/>
                    </a:lnTo>
                    <a:lnTo>
                      <a:pt x="23" y="23"/>
                    </a:lnTo>
                    <a:lnTo>
                      <a:pt x="23" y="30"/>
                    </a:lnTo>
                    <a:lnTo>
                      <a:pt x="30" y="38"/>
                    </a:lnTo>
                    <a:lnTo>
                      <a:pt x="30" y="45"/>
                    </a:lnTo>
                    <a:lnTo>
                      <a:pt x="30" y="23"/>
                    </a:lnTo>
                    <a:lnTo>
                      <a:pt x="30" y="38"/>
                    </a:lnTo>
                    <a:lnTo>
                      <a:pt x="38" y="30"/>
                    </a:lnTo>
                    <a:lnTo>
                      <a:pt x="38" y="45"/>
                    </a:lnTo>
                    <a:lnTo>
                      <a:pt x="38" y="23"/>
                    </a:lnTo>
                    <a:lnTo>
                      <a:pt x="38" y="30"/>
                    </a:lnTo>
                    <a:lnTo>
                      <a:pt x="45" y="38"/>
                    </a:lnTo>
                    <a:lnTo>
                      <a:pt x="45" y="45"/>
                    </a:lnTo>
                    <a:lnTo>
                      <a:pt x="45" y="23"/>
                    </a:lnTo>
                    <a:lnTo>
                      <a:pt x="45" y="30"/>
                    </a:lnTo>
                    <a:lnTo>
                      <a:pt x="53" y="38"/>
                    </a:lnTo>
                    <a:lnTo>
                      <a:pt x="53" y="53"/>
                    </a:lnTo>
                    <a:lnTo>
                      <a:pt x="53" y="23"/>
                    </a:lnTo>
                    <a:lnTo>
                      <a:pt x="53" y="38"/>
                    </a:lnTo>
                    <a:lnTo>
                      <a:pt x="60" y="30"/>
                    </a:lnTo>
                    <a:lnTo>
                      <a:pt x="60" y="53"/>
                    </a:lnTo>
                    <a:lnTo>
                      <a:pt x="60" y="23"/>
                    </a:lnTo>
                    <a:lnTo>
                      <a:pt x="60" y="38"/>
                    </a:lnTo>
                    <a:lnTo>
                      <a:pt x="68" y="30"/>
                    </a:lnTo>
                    <a:lnTo>
                      <a:pt x="68" y="45"/>
                    </a:lnTo>
                    <a:lnTo>
                      <a:pt x="68" y="23"/>
                    </a:lnTo>
                    <a:lnTo>
                      <a:pt x="68" y="30"/>
                    </a:lnTo>
                    <a:lnTo>
                      <a:pt x="75" y="38"/>
                    </a:lnTo>
                    <a:lnTo>
                      <a:pt x="75" y="38"/>
                    </a:lnTo>
                    <a:lnTo>
                      <a:pt x="75" y="23"/>
                    </a:lnTo>
                    <a:lnTo>
                      <a:pt x="75" y="38"/>
                    </a:lnTo>
                    <a:lnTo>
                      <a:pt x="83" y="30"/>
                    </a:lnTo>
                    <a:lnTo>
                      <a:pt x="83" y="38"/>
                    </a:lnTo>
                    <a:lnTo>
                      <a:pt x="83" y="30"/>
                    </a:lnTo>
                    <a:lnTo>
                      <a:pt x="83" y="30"/>
                    </a:lnTo>
                    <a:lnTo>
                      <a:pt x="90" y="38"/>
                    </a:lnTo>
                    <a:lnTo>
                      <a:pt x="90" y="38"/>
                    </a:lnTo>
                    <a:lnTo>
                      <a:pt x="90" y="30"/>
                    </a:lnTo>
                    <a:lnTo>
                      <a:pt x="90" y="38"/>
                    </a:lnTo>
                    <a:lnTo>
                      <a:pt x="98" y="30"/>
                    </a:lnTo>
                    <a:lnTo>
                      <a:pt x="98" y="38"/>
                    </a:lnTo>
                    <a:lnTo>
                      <a:pt x="98" y="30"/>
                    </a:lnTo>
                    <a:lnTo>
                      <a:pt x="98" y="30"/>
                    </a:lnTo>
                    <a:lnTo>
                      <a:pt x="105" y="38"/>
                    </a:lnTo>
                    <a:lnTo>
                      <a:pt x="105" y="23"/>
                    </a:lnTo>
                    <a:lnTo>
                      <a:pt x="105" y="38"/>
                    </a:lnTo>
                    <a:lnTo>
                      <a:pt x="113" y="30"/>
                    </a:lnTo>
                    <a:lnTo>
                      <a:pt x="113" y="53"/>
                    </a:lnTo>
                    <a:lnTo>
                      <a:pt x="113" y="15"/>
                    </a:lnTo>
                    <a:lnTo>
                      <a:pt x="113" y="30"/>
                    </a:lnTo>
                    <a:lnTo>
                      <a:pt x="120" y="38"/>
                    </a:lnTo>
                    <a:lnTo>
                      <a:pt x="120" y="38"/>
                    </a:lnTo>
                    <a:lnTo>
                      <a:pt x="120" y="30"/>
                    </a:lnTo>
                    <a:lnTo>
                      <a:pt x="120" y="38"/>
                    </a:lnTo>
                    <a:lnTo>
                      <a:pt x="128" y="30"/>
                    </a:lnTo>
                    <a:lnTo>
                      <a:pt x="128" y="45"/>
                    </a:lnTo>
                    <a:lnTo>
                      <a:pt x="128" y="23"/>
                    </a:lnTo>
                    <a:lnTo>
                      <a:pt x="128" y="30"/>
                    </a:lnTo>
                    <a:lnTo>
                      <a:pt x="135" y="38"/>
                    </a:lnTo>
                    <a:lnTo>
                      <a:pt x="135" y="53"/>
                    </a:lnTo>
                    <a:lnTo>
                      <a:pt x="135" y="23"/>
                    </a:lnTo>
                    <a:lnTo>
                      <a:pt x="135" y="38"/>
                    </a:lnTo>
                    <a:lnTo>
                      <a:pt x="143" y="30"/>
                    </a:lnTo>
                    <a:lnTo>
                      <a:pt x="143" y="38"/>
                    </a:lnTo>
                    <a:lnTo>
                      <a:pt x="143" y="23"/>
                    </a:lnTo>
                    <a:lnTo>
                      <a:pt x="150" y="30"/>
                    </a:lnTo>
                    <a:lnTo>
                      <a:pt x="150" y="45"/>
                    </a:lnTo>
                    <a:lnTo>
                      <a:pt x="150" y="23"/>
                    </a:lnTo>
                    <a:lnTo>
                      <a:pt x="150" y="30"/>
                    </a:lnTo>
                    <a:lnTo>
                      <a:pt x="158" y="38"/>
                    </a:lnTo>
                    <a:lnTo>
                      <a:pt x="158" y="45"/>
                    </a:lnTo>
                    <a:lnTo>
                      <a:pt x="158" y="23"/>
                    </a:lnTo>
                    <a:lnTo>
                      <a:pt x="158" y="30"/>
                    </a:lnTo>
                    <a:lnTo>
                      <a:pt x="165" y="23"/>
                    </a:lnTo>
                    <a:lnTo>
                      <a:pt x="165" y="38"/>
                    </a:lnTo>
                    <a:lnTo>
                      <a:pt x="165" y="38"/>
                    </a:lnTo>
                    <a:lnTo>
                      <a:pt x="173" y="30"/>
                    </a:lnTo>
                    <a:lnTo>
                      <a:pt x="173" y="38"/>
                    </a:lnTo>
                    <a:lnTo>
                      <a:pt x="173" y="23"/>
                    </a:lnTo>
                    <a:lnTo>
                      <a:pt x="173" y="38"/>
                    </a:lnTo>
                    <a:lnTo>
                      <a:pt x="180" y="30"/>
                    </a:lnTo>
                    <a:lnTo>
                      <a:pt x="180" y="45"/>
                    </a:lnTo>
                    <a:lnTo>
                      <a:pt x="180" y="23"/>
                    </a:lnTo>
                    <a:lnTo>
                      <a:pt x="180" y="38"/>
                    </a:lnTo>
                    <a:lnTo>
                      <a:pt x="188" y="30"/>
                    </a:lnTo>
                    <a:lnTo>
                      <a:pt x="188" y="45"/>
                    </a:lnTo>
                    <a:lnTo>
                      <a:pt x="188" y="8"/>
                    </a:lnTo>
                    <a:lnTo>
                      <a:pt x="188" y="38"/>
                    </a:lnTo>
                    <a:lnTo>
                      <a:pt x="195" y="30"/>
                    </a:lnTo>
                    <a:lnTo>
                      <a:pt x="195" y="53"/>
                    </a:lnTo>
                    <a:lnTo>
                      <a:pt x="195" y="15"/>
                    </a:lnTo>
                    <a:lnTo>
                      <a:pt x="195" y="30"/>
                    </a:lnTo>
                    <a:lnTo>
                      <a:pt x="203" y="38"/>
                    </a:lnTo>
                    <a:lnTo>
                      <a:pt x="203" y="45"/>
                    </a:lnTo>
                    <a:lnTo>
                      <a:pt x="203" y="15"/>
                    </a:lnTo>
                    <a:lnTo>
                      <a:pt x="203" y="38"/>
                    </a:lnTo>
                    <a:lnTo>
                      <a:pt x="210" y="30"/>
                    </a:lnTo>
                    <a:lnTo>
                      <a:pt x="210" y="53"/>
                    </a:lnTo>
                    <a:lnTo>
                      <a:pt x="210" y="15"/>
                    </a:lnTo>
                    <a:lnTo>
                      <a:pt x="210" y="30"/>
                    </a:lnTo>
                    <a:lnTo>
                      <a:pt x="218" y="38"/>
                    </a:lnTo>
                    <a:lnTo>
                      <a:pt x="218" y="53"/>
                    </a:lnTo>
                    <a:lnTo>
                      <a:pt x="218" y="15"/>
                    </a:lnTo>
                    <a:lnTo>
                      <a:pt x="218" y="30"/>
                    </a:lnTo>
                    <a:lnTo>
                      <a:pt x="225" y="38"/>
                    </a:lnTo>
                    <a:lnTo>
                      <a:pt x="225" y="45"/>
                    </a:lnTo>
                    <a:lnTo>
                      <a:pt x="225" y="15"/>
                    </a:lnTo>
                    <a:lnTo>
                      <a:pt x="225" y="30"/>
                    </a:lnTo>
                    <a:lnTo>
                      <a:pt x="233" y="38"/>
                    </a:lnTo>
                    <a:lnTo>
                      <a:pt x="233" y="45"/>
                    </a:lnTo>
                    <a:lnTo>
                      <a:pt x="233" y="15"/>
                    </a:lnTo>
                    <a:lnTo>
                      <a:pt x="233" y="30"/>
                    </a:lnTo>
                    <a:lnTo>
                      <a:pt x="240" y="23"/>
                    </a:lnTo>
                    <a:lnTo>
                      <a:pt x="240" y="45"/>
                    </a:lnTo>
                    <a:lnTo>
                      <a:pt x="240" y="15"/>
                    </a:lnTo>
                    <a:lnTo>
                      <a:pt x="240" y="30"/>
                    </a:lnTo>
                    <a:lnTo>
                      <a:pt x="248" y="38"/>
                    </a:lnTo>
                    <a:lnTo>
                      <a:pt x="24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4" name="Freeform 270"/>
              <p:cNvSpPr>
                <a:spLocks/>
              </p:cNvSpPr>
              <p:nvPr/>
            </p:nvSpPr>
            <p:spPr bwMode="auto">
              <a:xfrm>
                <a:off x="642" y="2919"/>
                <a:ext cx="161" cy="98"/>
              </a:xfrm>
              <a:custGeom>
                <a:avLst/>
                <a:gdLst>
                  <a:gd name="T0" fmla="*/ 0 w 240"/>
                  <a:gd name="T1" fmla="*/ 60 h 98"/>
                  <a:gd name="T2" fmla="*/ 7 w 240"/>
                  <a:gd name="T3" fmla="*/ 30 h 98"/>
                  <a:gd name="T4" fmla="*/ 15 w 240"/>
                  <a:gd name="T5" fmla="*/ 60 h 98"/>
                  <a:gd name="T6" fmla="*/ 22 w 240"/>
                  <a:gd name="T7" fmla="*/ 53 h 98"/>
                  <a:gd name="T8" fmla="*/ 22 w 240"/>
                  <a:gd name="T9" fmla="*/ 45 h 98"/>
                  <a:gd name="T10" fmla="*/ 30 w 240"/>
                  <a:gd name="T11" fmla="*/ 23 h 98"/>
                  <a:gd name="T12" fmla="*/ 37 w 240"/>
                  <a:gd name="T13" fmla="*/ 98 h 98"/>
                  <a:gd name="T14" fmla="*/ 45 w 240"/>
                  <a:gd name="T15" fmla="*/ 45 h 98"/>
                  <a:gd name="T16" fmla="*/ 45 w 240"/>
                  <a:gd name="T17" fmla="*/ 45 h 98"/>
                  <a:gd name="T18" fmla="*/ 52 w 240"/>
                  <a:gd name="T19" fmla="*/ 30 h 98"/>
                  <a:gd name="T20" fmla="*/ 60 w 240"/>
                  <a:gd name="T21" fmla="*/ 68 h 98"/>
                  <a:gd name="T22" fmla="*/ 67 w 240"/>
                  <a:gd name="T23" fmla="*/ 60 h 98"/>
                  <a:gd name="T24" fmla="*/ 67 w 240"/>
                  <a:gd name="T25" fmla="*/ 60 h 98"/>
                  <a:gd name="T26" fmla="*/ 75 w 240"/>
                  <a:gd name="T27" fmla="*/ 30 h 98"/>
                  <a:gd name="T28" fmla="*/ 82 w 240"/>
                  <a:gd name="T29" fmla="*/ 60 h 98"/>
                  <a:gd name="T30" fmla="*/ 90 w 240"/>
                  <a:gd name="T31" fmla="*/ 53 h 98"/>
                  <a:gd name="T32" fmla="*/ 90 w 240"/>
                  <a:gd name="T33" fmla="*/ 53 h 98"/>
                  <a:gd name="T34" fmla="*/ 97 w 240"/>
                  <a:gd name="T35" fmla="*/ 45 h 98"/>
                  <a:gd name="T36" fmla="*/ 105 w 240"/>
                  <a:gd name="T37" fmla="*/ 53 h 98"/>
                  <a:gd name="T38" fmla="*/ 112 w 240"/>
                  <a:gd name="T39" fmla="*/ 45 h 98"/>
                  <a:gd name="T40" fmla="*/ 112 w 240"/>
                  <a:gd name="T41" fmla="*/ 53 h 98"/>
                  <a:gd name="T42" fmla="*/ 120 w 240"/>
                  <a:gd name="T43" fmla="*/ 0 h 98"/>
                  <a:gd name="T44" fmla="*/ 127 w 240"/>
                  <a:gd name="T45" fmla="*/ 60 h 98"/>
                  <a:gd name="T46" fmla="*/ 135 w 240"/>
                  <a:gd name="T47" fmla="*/ 53 h 98"/>
                  <a:gd name="T48" fmla="*/ 135 w 240"/>
                  <a:gd name="T49" fmla="*/ 45 h 98"/>
                  <a:gd name="T50" fmla="*/ 142 w 240"/>
                  <a:gd name="T51" fmla="*/ 38 h 98"/>
                  <a:gd name="T52" fmla="*/ 150 w 240"/>
                  <a:gd name="T53" fmla="*/ 53 h 98"/>
                  <a:gd name="T54" fmla="*/ 157 w 240"/>
                  <a:gd name="T55" fmla="*/ 53 h 98"/>
                  <a:gd name="T56" fmla="*/ 157 w 240"/>
                  <a:gd name="T57" fmla="*/ 45 h 98"/>
                  <a:gd name="T58" fmla="*/ 165 w 240"/>
                  <a:gd name="T59" fmla="*/ 38 h 98"/>
                  <a:gd name="T60" fmla="*/ 172 w 240"/>
                  <a:gd name="T61" fmla="*/ 53 h 98"/>
                  <a:gd name="T62" fmla="*/ 180 w 240"/>
                  <a:gd name="T63" fmla="*/ 53 h 98"/>
                  <a:gd name="T64" fmla="*/ 180 w 240"/>
                  <a:gd name="T65" fmla="*/ 45 h 98"/>
                  <a:gd name="T66" fmla="*/ 187 w 240"/>
                  <a:gd name="T67" fmla="*/ 38 h 98"/>
                  <a:gd name="T68" fmla="*/ 195 w 240"/>
                  <a:gd name="T69" fmla="*/ 53 h 98"/>
                  <a:gd name="T70" fmla="*/ 202 w 240"/>
                  <a:gd name="T71" fmla="*/ 53 h 98"/>
                  <a:gd name="T72" fmla="*/ 202 w 240"/>
                  <a:gd name="T73" fmla="*/ 53 h 98"/>
                  <a:gd name="T74" fmla="*/ 210 w 240"/>
                  <a:gd name="T75" fmla="*/ 45 h 98"/>
                  <a:gd name="T76" fmla="*/ 217 w 240"/>
                  <a:gd name="T77" fmla="*/ 53 h 98"/>
                  <a:gd name="T78" fmla="*/ 225 w 240"/>
                  <a:gd name="T79" fmla="*/ 53 h 98"/>
                  <a:gd name="T80" fmla="*/ 225 w 240"/>
                  <a:gd name="T81" fmla="*/ 53 h 98"/>
                  <a:gd name="T82" fmla="*/ 232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60"/>
                    </a:moveTo>
                    <a:lnTo>
                      <a:pt x="0" y="38"/>
                    </a:lnTo>
                    <a:lnTo>
                      <a:pt x="0" y="60"/>
                    </a:lnTo>
                    <a:lnTo>
                      <a:pt x="7" y="53"/>
                    </a:lnTo>
                    <a:lnTo>
                      <a:pt x="7" y="60"/>
                    </a:lnTo>
                    <a:lnTo>
                      <a:pt x="7" y="30"/>
                    </a:lnTo>
                    <a:lnTo>
                      <a:pt x="7" y="45"/>
                    </a:lnTo>
                    <a:lnTo>
                      <a:pt x="15" y="53"/>
                    </a:lnTo>
                    <a:lnTo>
                      <a:pt x="15" y="60"/>
                    </a:lnTo>
                    <a:lnTo>
                      <a:pt x="15" y="38"/>
                    </a:lnTo>
                    <a:lnTo>
                      <a:pt x="15" y="45"/>
                    </a:lnTo>
                    <a:lnTo>
                      <a:pt x="22" y="53"/>
                    </a:lnTo>
                    <a:lnTo>
                      <a:pt x="22" y="75"/>
                    </a:lnTo>
                    <a:lnTo>
                      <a:pt x="22" y="8"/>
                    </a:lnTo>
                    <a:lnTo>
                      <a:pt x="22" y="45"/>
                    </a:lnTo>
                    <a:lnTo>
                      <a:pt x="30" y="53"/>
                    </a:lnTo>
                    <a:lnTo>
                      <a:pt x="30" y="75"/>
                    </a:lnTo>
                    <a:lnTo>
                      <a:pt x="30" y="23"/>
                    </a:lnTo>
                    <a:lnTo>
                      <a:pt x="30" y="45"/>
                    </a:lnTo>
                    <a:lnTo>
                      <a:pt x="37" y="38"/>
                    </a:lnTo>
                    <a:lnTo>
                      <a:pt x="37" y="98"/>
                    </a:lnTo>
                    <a:lnTo>
                      <a:pt x="37" y="15"/>
                    </a:lnTo>
                    <a:lnTo>
                      <a:pt x="37" y="38"/>
                    </a:lnTo>
                    <a:lnTo>
                      <a:pt x="45" y="45"/>
                    </a:lnTo>
                    <a:lnTo>
                      <a:pt x="45" y="68"/>
                    </a:lnTo>
                    <a:lnTo>
                      <a:pt x="45" y="23"/>
                    </a:lnTo>
                    <a:lnTo>
                      <a:pt x="45" y="45"/>
                    </a:lnTo>
                    <a:lnTo>
                      <a:pt x="52" y="38"/>
                    </a:lnTo>
                    <a:lnTo>
                      <a:pt x="52" y="75"/>
                    </a:lnTo>
                    <a:lnTo>
                      <a:pt x="52" y="30"/>
                    </a:lnTo>
                    <a:lnTo>
                      <a:pt x="52" y="60"/>
                    </a:lnTo>
                    <a:lnTo>
                      <a:pt x="60" y="53"/>
                    </a:lnTo>
                    <a:lnTo>
                      <a:pt x="60" y="68"/>
                    </a:lnTo>
                    <a:lnTo>
                      <a:pt x="60" y="30"/>
                    </a:lnTo>
                    <a:lnTo>
                      <a:pt x="60" y="53"/>
                    </a:lnTo>
                    <a:lnTo>
                      <a:pt x="67" y="60"/>
                    </a:lnTo>
                    <a:lnTo>
                      <a:pt x="67" y="68"/>
                    </a:lnTo>
                    <a:lnTo>
                      <a:pt x="67" y="30"/>
                    </a:lnTo>
                    <a:lnTo>
                      <a:pt x="67" y="60"/>
                    </a:lnTo>
                    <a:lnTo>
                      <a:pt x="75" y="53"/>
                    </a:lnTo>
                    <a:lnTo>
                      <a:pt x="75" y="68"/>
                    </a:lnTo>
                    <a:lnTo>
                      <a:pt x="75" y="30"/>
                    </a:lnTo>
                    <a:lnTo>
                      <a:pt x="75" y="45"/>
                    </a:lnTo>
                    <a:lnTo>
                      <a:pt x="82" y="53"/>
                    </a:lnTo>
                    <a:lnTo>
                      <a:pt x="82" y="60"/>
                    </a:lnTo>
                    <a:lnTo>
                      <a:pt x="82" y="23"/>
                    </a:lnTo>
                    <a:lnTo>
                      <a:pt x="82" y="45"/>
                    </a:lnTo>
                    <a:lnTo>
                      <a:pt x="90" y="53"/>
                    </a:lnTo>
                    <a:lnTo>
                      <a:pt x="90" y="60"/>
                    </a:lnTo>
                    <a:lnTo>
                      <a:pt x="90" y="38"/>
                    </a:lnTo>
                    <a:lnTo>
                      <a:pt x="90" y="53"/>
                    </a:lnTo>
                    <a:lnTo>
                      <a:pt x="97" y="45"/>
                    </a:lnTo>
                    <a:lnTo>
                      <a:pt x="97" y="53"/>
                    </a:lnTo>
                    <a:lnTo>
                      <a:pt x="97" y="45"/>
                    </a:lnTo>
                    <a:lnTo>
                      <a:pt x="97" y="53"/>
                    </a:lnTo>
                    <a:lnTo>
                      <a:pt x="105" y="45"/>
                    </a:lnTo>
                    <a:lnTo>
                      <a:pt x="105" y="53"/>
                    </a:lnTo>
                    <a:lnTo>
                      <a:pt x="105" y="45"/>
                    </a:lnTo>
                    <a:lnTo>
                      <a:pt x="105" y="53"/>
                    </a:lnTo>
                    <a:lnTo>
                      <a:pt x="112" y="45"/>
                    </a:lnTo>
                    <a:lnTo>
                      <a:pt x="112" y="60"/>
                    </a:lnTo>
                    <a:lnTo>
                      <a:pt x="112" y="23"/>
                    </a:lnTo>
                    <a:lnTo>
                      <a:pt x="112" y="53"/>
                    </a:lnTo>
                    <a:lnTo>
                      <a:pt x="120" y="45"/>
                    </a:lnTo>
                    <a:lnTo>
                      <a:pt x="120" y="83"/>
                    </a:lnTo>
                    <a:lnTo>
                      <a:pt x="120" y="0"/>
                    </a:lnTo>
                    <a:lnTo>
                      <a:pt x="120" y="53"/>
                    </a:lnTo>
                    <a:lnTo>
                      <a:pt x="127" y="60"/>
                    </a:lnTo>
                    <a:lnTo>
                      <a:pt x="127" y="60"/>
                    </a:lnTo>
                    <a:lnTo>
                      <a:pt x="127" y="15"/>
                    </a:lnTo>
                    <a:lnTo>
                      <a:pt x="127" y="45"/>
                    </a:lnTo>
                    <a:lnTo>
                      <a:pt x="135" y="53"/>
                    </a:lnTo>
                    <a:lnTo>
                      <a:pt x="135" y="53"/>
                    </a:lnTo>
                    <a:lnTo>
                      <a:pt x="135" y="45"/>
                    </a:lnTo>
                    <a:lnTo>
                      <a:pt x="135" y="45"/>
                    </a:lnTo>
                    <a:lnTo>
                      <a:pt x="142" y="53"/>
                    </a:lnTo>
                    <a:lnTo>
                      <a:pt x="142" y="60"/>
                    </a:lnTo>
                    <a:lnTo>
                      <a:pt x="142" y="38"/>
                    </a:lnTo>
                    <a:lnTo>
                      <a:pt x="142" y="53"/>
                    </a:lnTo>
                    <a:lnTo>
                      <a:pt x="150" y="45"/>
                    </a:lnTo>
                    <a:lnTo>
                      <a:pt x="150" y="53"/>
                    </a:lnTo>
                    <a:lnTo>
                      <a:pt x="150" y="45"/>
                    </a:lnTo>
                    <a:lnTo>
                      <a:pt x="150" y="45"/>
                    </a:lnTo>
                    <a:lnTo>
                      <a:pt x="157" y="53"/>
                    </a:lnTo>
                    <a:lnTo>
                      <a:pt x="157" y="53"/>
                    </a:lnTo>
                    <a:lnTo>
                      <a:pt x="157" y="45"/>
                    </a:lnTo>
                    <a:lnTo>
                      <a:pt x="157" y="45"/>
                    </a:lnTo>
                    <a:lnTo>
                      <a:pt x="165" y="53"/>
                    </a:lnTo>
                    <a:lnTo>
                      <a:pt x="165" y="60"/>
                    </a:lnTo>
                    <a:lnTo>
                      <a:pt x="165" y="38"/>
                    </a:lnTo>
                    <a:lnTo>
                      <a:pt x="165" y="53"/>
                    </a:lnTo>
                    <a:lnTo>
                      <a:pt x="172" y="45"/>
                    </a:lnTo>
                    <a:lnTo>
                      <a:pt x="172" y="53"/>
                    </a:lnTo>
                    <a:lnTo>
                      <a:pt x="172" y="45"/>
                    </a:lnTo>
                    <a:lnTo>
                      <a:pt x="172" y="45"/>
                    </a:lnTo>
                    <a:lnTo>
                      <a:pt x="180" y="53"/>
                    </a:lnTo>
                    <a:lnTo>
                      <a:pt x="180" y="53"/>
                    </a:lnTo>
                    <a:lnTo>
                      <a:pt x="180" y="45"/>
                    </a:lnTo>
                    <a:lnTo>
                      <a:pt x="180" y="45"/>
                    </a:lnTo>
                    <a:lnTo>
                      <a:pt x="187" y="53"/>
                    </a:lnTo>
                    <a:lnTo>
                      <a:pt x="187" y="53"/>
                    </a:lnTo>
                    <a:lnTo>
                      <a:pt x="187" y="38"/>
                    </a:lnTo>
                    <a:lnTo>
                      <a:pt x="187" y="45"/>
                    </a:lnTo>
                    <a:lnTo>
                      <a:pt x="195" y="53"/>
                    </a:lnTo>
                    <a:lnTo>
                      <a:pt x="195" y="53"/>
                    </a:lnTo>
                    <a:lnTo>
                      <a:pt x="195" y="45"/>
                    </a:lnTo>
                    <a:lnTo>
                      <a:pt x="195" y="45"/>
                    </a:lnTo>
                    <a:lnTo>
                      <a:pt x="202" y="53"/>
                    </a:lnTo>
                    <a:lnTo>
                      <a:pt x="202" y="53"/>
                    </a:lnTo>
                    <a:lnTo>
                      <a:pt x="202" y="45"/>
                    </a:lnTo>
                    <a:lnTo>
                      <a:pt x="202" y="53"/>
                    </a:lnTo>
                    <a:lnTo>
                      <a:pt x="210" y="45"/>
                    </a:lnTo>
                    <a:lnTo>
                      <a:pt x="210" y="53"/>
                    </a:lnTo>
                    <a:lnTo>
                      <a:pt x="210" y="45"/>
                    </a:lnTo>
                    <a:lnTo>
                      <a:pt x="210" y="45"/>
                    </a:lnTo>
                    <a:lnTo>
                      <a:pt x="217" y="53"/>
                    </a:lnTo>
                    <a:lnTo>
                      <a:pt x="217" y="53"/>
                    </a:lnTo>
                    <a:lnTo>
                      <a:pt x="217" y="45"/>
                    </a:lnTo>
                    <a:lnTo>
                      <a:pt x="217" y="45"/>
                    </a:lnTo>
                    <a:lnTo>
                      <a:pt x="225" y="53"/>
                    </a:lnTo>
                    <a:lnTo>
                      <a:pt x="225" y="53"/>
                    </a:lnTo>
                    <a:lnTo>
                      <a:pt x="225" y="45"/>
                    </a:lnTo>
                    <a:lnTo>
                      <a:pt x="225" y="53"/>
                    </a:lnTo>
                    <a:lnTo>
                      <a:pt x="232" y="45"/>
                    </a:lnTo>
                    <a:lnTo>
                      <a:pt x="232" y="53"/>
                    </a:lnTo>
                    <a:lnTo>
                      <a:pt x="232" y="45"/>
                    </a:lnTo>
                    <a:lnTo>
                      <a:pt x="232"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5" name="Freeform 271"/>
              <p:cNvSpPr>
                <a:spLocks/>
              </p:cNvSpPr>
              <p:nvPr/>
            </p:nvSpPr>
            <p:spPr bwMode="auto">
              <a:xfrm>
                <a:off x="803" y="2957"/>
                <a:ext cx="166" cy="22"/>
              </a:xfrm>
              <a:custGeom>
                <a:avLst/>
                <a:gdLst>
                  <a:gd name="T0" fmla="*/ 0 w 247"/>
                  <a:gd name="T1" fmla="*/ 7 h 22"/>
                  <a:gd name="T2" fmla="*/ 7 w 247"/>
                  <a:gd name="T3" fmla="*/ 7 h 22"/>
                  <a:gd name="T4" fmla="*/ 15 w 247"/>
                  <a:gd name="T5" fmla="*/ 15 h 22"/>
                  <a:gd name="T6" fmla="*/ 22 w 247"/>
                  <a:gd name="T7" fmla="*/ 7 h 22"/>
                  <a:gd name="T8" fmla="*/ 22 w 247"/>
                  <a:gd name="T9" fmla="*/ 15 h 22"/>
                  <a:gd name="T10" fmla="*/ 30 w 247"/>
                  <a:gd name="T11" fmla="*/ 7 h 22"/>
                  <a:gd name="T12" fmla="*/ 37 w 247"/>
                  <a:gd name="T13" fmla="*/ 7 h 22"/>
                  <a:gd name="T14" fmla="*/ 45 w 247"/>
                  <a:gd name="T15" fmla="*/ 15 h 22"/>
                  <a:gd name="T16" fmla="*/ 52 w 247"/>
                  <a:gd name="T17" fmla="*/ 15 h 22"/>
                  <a:gd name="T18" fmla="*/ 52 w 247"/>
                  <a:gd name="T19" fmla="*/ 7 h 22"/>
                  <a:gd name="T20" fmla="*/ 60 w 247"/>
                  <a:gd name="T21" fmla="*/ 7 h 22"/>
                  <a:gd name="T22" fmla="*/ 67 w 247"/>
                  <a:gd name="T23" fmla="*/ 7 h 22"/>
                  <a:gd name="T24" fmla="*/ 75 w 247"/>
                  <a:gd name="T25" fmla="*/ 7 h 22"/>
                  <a:gd name="T26" fmla="*/ 82 w 247"/>
                  <a:gd name="T27" fmla="*/ 15 h 22"/>
                  <a:gd name="T28" fmla="*/ 90 w 247"/>
                  <a:gd name="T29" fmla="*/ 15 h 22"/>
                  <a:gd name="T30" fmla="*/ 90 w 247"/>
                  <a:gd name="T31" fmla="*/ 7 h 22"/>
                  <a:gd name="T32" fmla="*/ 97 w 247"/>
                  <a:gd name="T33" fmla="*/ 7 h 22"/>
                  <a:gd name="T34" fmla="*/ 105 w 247"/>
                  <a:gd name="T35" fmla="*/ 15 h 22"/>
                  <a:gd name="T36" fmla="*/ 112 w 247"/>
                  <a:gd name="T37" fmla="*/ 15 h 22"/>
                  <a:gd name="T38" fmla="*/ 112 w 247"/>
                  <a:gd name="T39" fmla="*/ 15 h 22"/>
                  <a:gd name="T40" fmla="*/ 120 w 247"/>
                  <a:gd name="T41" fmla="*/ 0 h 22"/>
                  <a:gd name="T42" fmla="*/ 127 w 247"/>
                  <a:gd name="T43" fmla="*/ 15 h 22"/>
                  <a:gd name="T44" fmla="*/ 135 w 247"/>
                  <a:gd name="T45" fmla="*/ 15 h 22"/>
                  <a:gd name="T46" fmla="*/ 135 w 247"/>
                  <a:gd name="T47" fmla="*/ 7 h 22"/>
                  <a:gd name="T48" fmla="*/ 142 w 247"/>
                  <a:gd name="T49" fmla="*/ 7 h 22"/>
                  <a:gd name="T50" fmla="*/ 150 w 247"/>
                  <a:gd name="T51" fmla="*/ 7 h 22"/>
                  <a:gd name="T52" fmla="*/ 157 w 247"/>
                  <a:gd name="T53" fmla="*/ 22 h 22"/>
                  <a:gd name="T54" fmla="*/ 165 w 247"/>
                  <a:gd name="T55" fmla="*/ 15 h 22"/>
                  <a:gd name="T56" fmla="*/ 165 w 247"/>
                  <a:gd name="T57" fmla="*/ 7 h 22"/>
                  <a:gd name="T58" fmla="*/ 172 w 247"/>
                  <a:gd name="T59" fmla="*/ 7 h 22"/>
                  <a:gd name="T60" fmla="*/ 180 w 247"/>
                  <a:gd name="T61" fmla="*/ 15 h 22"/>
                  <a:gd name="T62" fmla="*/ 187 w 247"/>
                  <a:gd name="T63" fmla="*/ 7 h 22"/>
                  <a:gd name="T64" fmla="*/ 187 w 247"/>
                  <a:gd name="T65" fmla="*/ 7 h 22"/>
                  <a:gd name="T66" fmla="*/ 195 w 247"/>
                  <a:gd name="T67" fmla="*/ 7 h 22"/>
                  <a:gd name="T68" fmla="*/ 202 w 247"/>
                  <a:gd name="T69" fmla="*/ 15 h 22"/>
                  <a:gd name="T70" fmla="*/ 210 w 247"/>
                  <a:gd name="T71" fmla="*/ 15 h 22"/>
                  <a:gd name="T72" fmla="*/ 210 w 247"/>
                  <a:gd name="T73" fmla="*/ 15 h 22"/>
                  <a:gd name="T74" fmla="*/ 217 w 247"/>
                  <a:gd name="T75" fmla="*/ 7 h 22"/>
                  <a:gd name="T76" fmla="*/ 225 w 247"/>
                  <a:gd name="T77" fmla="*/ 15 h 22"/>
                  <a:gd name="T78" fmla="*/ 232 w 247"/>
                  <a:gd name="T79" fmla="*/ 7 h 22"/>
                  <a:gd name="T80" fmla="*/ 232 w 247"/>
                  <a:gd name="T81" fmla="*/ 7 h 22"/>
                  <a:gd name="T82" fmla="*/ 240 w 247"/>
                  <a:gd name="T8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2">
                    <a:moveTo>
                      <a:pt x="0" y="15"/>
                    </a:moveTo>
                    <a:lnTo>
                      <a:pt x="0" y="15"/>
                    </a:lnTo>
                    <a:lnTo>
                      <a:pt x="0" y="7"/>
                    </a:lnTo>
                    <a:lnTo>
                      <a:pt x="0" y="7"/>
                    </a:lnTo>
                    <a:lnTo>
                      <a:pt x="7" y="15"/>
                    </a:lnTo>
                    <a:lnTo>
                      <a:pt x="7" y="7"/>
                    </a:lnTo>
                    <a:lnTo>
                      <a:pt x="7" y="7"/>
                    </a:lnTo>
                    <a:lnTo>
                      <a:pt x="15" y="15"/>
                    </a:lnTo>
                    <a:lnTo>
                      <a:pt x="15" y="15"/>
                    </a:lnTo>
                    <a:lnTo>
                      <a:pt x="15" y="7"/>
                    </a:lnTo>
                    <a:lnTo>
                      <a:pt x="15" y="15"/>
                    </a:lnTo>
                    <a:lnTo>
                      <a:pt x="22" y="7"/>
                    </a:lnTo>
                    <a:lnTo>
                      <a:pt x="22" y="15"/>
                    </a:lnTo>
                    <a:lnTo>
                      <a:pt x="22" y="7"/>
                    </a:lnTo>
                    <a:lnTo>
                      <a:pt x="22" y="15"/>
                    </a:lnTo>
                    <a:lnTo>
                      <a:pt x="30" y="7"/>
                    </a:lnTo>
                    <a:lnTo>
                      <a:pt x="30" y="15"/>
                    </a:lnTo>
                    <a:lnTo>
                      <a:pt x="30" y="7"/>
                    </a:lnTo>
                    <a:lnTo>
                      <a:pt x="37" y="15"/>
                    </a:lnTo>
                    <a:lnTo>
                      <a:pt x="37" y="15"/>
                    </a:lnTo>
                    <a:lnTo>
                      <a:pt x="37" y="7"/>
                    </a:lnTo>
                    <a:lnTo>
                      <a:pt x="37" y="15"/>
                    </a:lnTo>
                    <a:lnTo>
                      <a:pt x="45" y="7"/>
                    </a:lnTo>
                    <a:lnTo>
                      <a:pt x="45" y="15"/>
                    </a:lnTo>
                    <a:lnTo>
                      <a:pt x="45" y="7"/>
                    </a:lnTo>
                    <a:lnTo>
                      <a:pt x="45" y="7"/>
                    </a:lnTo>
                    <a:lnTo>
                      <a:pt x="52" y="15"/>
                    </a:lnTo>
                    <a:lnTo>
                      <a:pt x="52" y="22"/>
                    </a:lnTo>
                    <a:lnTo>
                      <a:pt x="52" y="0"/>
                    </a:lnTo>
                    <a:lnTo>
                      <a:pt x="52" y="7"/>
                    </a:lnTo>
                    <a:lnTo>
                      <a:pt x="60" y="15"/>
                    </a:lnTo>
                    <a:lnTo>
                      <a:pt x="60" y="15"/>
                    </a:lnTo>
                    <a:lnTo>
                      <a:pt x="60" y="7"/>
                    </a:lnTo>
                    <a:lnTo>
                      <a:pt x="67" y="15"/>
                    </a:lnTo>
                    <a:lnTo>
                      <a:pt x="67" y="15"/>
                    </a:lnTo>
                    <a:lnTo>
                      <a:pt x="67" y="7"/>
                    </a:lnTo>
                    <a:lnTo>
                      <a:pt x="75" y="15"/>
                    </a:lnTo>
                    <a:lnTo>
                      <a:pt x="75" y="15"/>
                    </a:lnTo>
                    <a:lnTo>
                      <a:pt x="75" y="7"/>
                    </a:lnTo>
                    <a:lnTo>
                      <a:pt x="75" y="15"/>
                    </a:lnTo>
                    <a:lnTo>
                      <a:pt x="82" y="7"/>
                    </a:lnTo>
                    <a:lnTo>
                      <a:pt x="82" y="15"/>
                    </a:lnTo>
                    <a:lnTo>
                      <a:pt x="82" y="7"/>
                    </a:lnTo>
                    <a:lnTo>
                      <a:pt x="82" y="7"/>
                    </a:lnTo>
                    <a:lnTo>
                      <a:pt x="90" y="15"/>
                    </a:lnTo>
                    <a:lnTo>
                      <a:pt x="90" y="15"/>
                    </a:lnTo>
                    <a:lnTo>
                      <a:pt x="90" y="7"/>
                    </a:lnTo>
                    <a:lnTo>
                      <a:pt x="90" y="7"/>
                    </a:lnTo>
                    <a:lnTo>
                      <a:pt x="97" y="15"/>
                    </a:lnTo>
                    <a:lnTo>
                      <a:pt x="97" y="15"/>
                    </a:lnTo>
                    <a:lnTo>
                      <a:pt x="97" y="7"/>
                    </a:lnTo>
                    <a:lnTo>
                      <a:pt x="97" y="7"/>
                    </a:lnTo>
                    <a:lnTo>
                      <a:pt x="105" y="15"/>
                    </a:lnTo>
                    <a:lnTo>
                      <a:pt x="105" y="15"/>
                    </a:lnTo>
                    <a:lnTo>
                      <a:pt x="105" y="7"/>
                    </a:lnTo>
                    <a:lnTo>
                      <a:pt x="105" y="7"/>
                    </a:lnTo>
                    <a:lnTo>
                      <a:pt x="112" y="15"/>
                    </a:lnTo>
                    <a:lnTo>
                      <a:pt x="112" y="15"/>
                    </a:lnTo>
                    <a:lnTo>
                      <a:pt x="112" y="7"/>
                    </a:lnTo>
                    <a:lnTo>
                      <a:pt x="112" y="15"/>
                    </a:lnTo>
                    <a:lnTo>
                      <a:pt x="120" y="7"/>
                    </a:lnTo>
                    <a:lnTo>
                      <a:pt x="120" y="15"/>
                    </a:lnTo>
                    <a:lnTo>
                      <a:pt x="120" y="0"/>
                    </a:lnTo>
                    <a:lnTo>
                      <a:pt x="120" y="15"/>
                    </a:lnTo>
                    <a:lnTo>
                      <a:pt x="127" y="7"/>
                    </a:lnTo>
                    <a:lnTo>
                      <a:pt x="127" y="15"/>
                    </a:lnTo>
                    <a:lnTo>
                      <a:pt x="127" y="0"/>
                    </a:lnTo>
                    <a:lnTo>
                      <a:pt x="127" y="7"/>
                    </a:lnTo>
                    <a:lnTo>
                      <a:pt x="135" y="15"/>
                    </a:lnTo>
                    <a:lnTo>
                      <a:pt x="135" y="15"/>
                    </a:lnTo>
                    <a:lnTo>
                      <a:pt x="135" y="7"/>
                    </a:lnTo>
                    <a:lnTo>
                      <a:pt x="135" y="7"/>
                    </a:lnTo>
                    <a:lnTo>
                      <a:pt x="142" y="15"/>
                    </a:lnTo>
                    <a:lnTo>
                      <a:pt x="142" y="15"/>
                    </a:lnTo>
                    <a:lnTo>
                      <a:pt x="142" y="7"/>
                    </a:lnTo>
                    <a:lnTo>
                      <a:pt x="142" y="7"/>
                    </a:lnTo>
                    <a:lnTo>
                      <a:pt x="150" y="15"/>
                    </a:lnTo>
                    <a:lnTo>
                      <a:pt x="150" y="7"/>
                    </a:lnTo>
                    <a:lnTo>
                      <a:pt x="150" y="15"/>
                    </a:lnTo>
                    <a:lnTo>
                      <a:pt x="157" y="7"/>
                    </a:lnTo>
                    <a:lnTo>
                      <a:pt x="157" y="22"/>
                    </a:lnTo>
                    <a:lnTo>
                      <a:pt x="157" y="0"/>
                    </a:lnTo>
                    <a:lnTo>
                      <a:pt x="157" y="7"/>
                    </a:lnTo>
                    <a:lnTo>
                      <a:pt x="165" y="15"/>
                    </a:lnTo>
                    <a:lnTo>
                      <a:pt x="165" y="22"/>
                    </a:lnTo>
                    <a:lnTo>
                      <a:pt x="165" y="7"/>
                    </a:lnTo>
                    <a:lnTo>
                      <a:pt x="165" y="7"/>
                    </a:lnTo>
                    <a:lnTo>
                      <a:pt x="172" y="15"/>
                    </a:lnTo>
                    <a:lnTo>
                      <a:pt x="172" y="15"/>
                    </a:lnTo>
                    <a:lnTo>
                      <a:pt x="172" y="7"/>
                    </a:lnTo>
                    <a:lnTo>
                      <a:pt x="172" y="7"/>
                    </a:lnTo>
                    <a:lnTo>
                      <a:pt x="180" y="15"/>
                    </a:lnTo>
                    <a:lnTo>
                      <a:pt x="180" y="15"/>
                    </a:lnTo>
                    <a:lnTo>
                      <a:pt x="180" y="7"/>
                    </a:lnTo>
                    <a:lnTo>
                      <a:pt x="180" y="15"/>
                    </a:lnTo>
                    <a:lnTo>
                      <a:pt x="187" y="7"/>
                    </a:lnTo>
                    <a:lnTo>
                      <a:pt x="187" y="15"/>
                    </a:lnTo>
                    <a:lnTo>
                      <a:pt x="187" y="7"/>
                    </a:lnTo>
                    <a:lnTo>
                      <a:pt x="187" y="7"/>
                    </a:lnTo>
                    <a:lnTo>
                      <a:pt x="195" y="15"/>
                    </a:lnTo>
                    <a:lnTo>
                      <a:pt x="195" y="15"/>
                    </a:lnTo>
                    <a:lnTo>
                      <a:pt x="195" y="7"/>
                    </a:lnTo>
                    <a:lnTo>
                      <a:pt x="195" y="7"/>
                    </a:lnTo>
                    <a:lnTo>
                      <a:pt x="202" y="15"/>
                    </a:lnTo>
                    <a:lnTo>
                      <a:pt x="202" y="15"/>
                    </a:lnTo>
                    <a:lnTo>
                      <a:pt x="202" y="7"/>
                    </a:lnTo>
                    <a:lnTo>
                      <a:pt x="202" y="7"/>
                    </a:lnTo>
                    <a:lnTo>
                      <a:pt x="210" y="15"/>
                    </a:lnTo>
                    <a:lnTo>
                      <a:pt x="210" y="15"/>
                    </a:lnTo>
                    <a:lnTo>
                      <a:pt x="210" y="0"/>
                    </a:lnTo>
                    <a:lnTo>
                      <a:pt x="210" y="15"/>
                    </a:lnTo>
                    <a:lnTo>
                      <a:pt x="217" y="7"/>
                    </a:lnTo>
                    <a:lnTo>
                      <a:pt x="217" y="15"/>
                    </a:lnTo>
                    <a:lnTo>
                      <a:pt x="217" y="7"/>
                    </a:lnTo>
                    <a:lnTo>
                      <a:pt x="217" y="7"/>
                    </a:lnTo>
                    <a:lnTo>
                      <a:pt x="225" y="15"/>
                    </a:lnTo>
                    <a:lnTo>
                      <a:pt x="225" y="15"/>
                    </a:lnTo>
                    <a:lnTo>
                      <a:pt x="225" y="7"/>
                    </a:lnTo>
                    <a:lnTo>
                      <a:pt x="225" y="15"/>
                    </a:lnTo>
                    <a:lnTo>
                      <a:pt x="232" y="7"/>
                    </a:lnTo>
                    <a:lnTo>
                      <a:pt x="232" y="15"/>
                    </a:lnTo>
                    <a:lnTo>
                      <a:pt x="232" y="7"/>
                    </a:lnTo>
                    <a:lnTo>
                      <a:pt x="232" y="7"/>
                    </a:lnTo>
                    <a:lnTo>
                      <a:pt x="240" y="15"/>
                    </a:lnTo>
                    <a:lnTo>
                      <a:pt x="240" y="22"/>
                    </a:lnTo>
                    <a:lnTo>
                      <a:pt x="240" y="0"/>
                    </a:lnTo>
                    <a:lnTo>
                      <a:pt x="240" y="7"/>
                    </a:lnTo>
                    <a:lnTo>
                      <a:pt x="247"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6" name="Freeform 272"/>
              <p:cNvSpPr>
                <a:spLocks/>
              </p:cNvSpPr>
              <p:nvPr/>
            </p:nvSpPr>
            <p:spPr bwMode="auto">
              <a:xfrm>
                <a:off x="969" y="2934"/>
                <a:ext cx="162" cy="68"/>
              </a:xfrm>
              <a:custGeom>
                <a:avLst/>
                <a:gdLst>
                  <a:gd name="T0" fmla="*/ 0 w 240"/>
                  <a:gd name="T1" fmla="*/ 8 h 68"/>
                  <a:gd name="T2" fmla="*/ 8 w 240"/>
                  <a:gd name="T3" fmla="*/ 45 h 68"/>
                  <a:gd name="T4" fmla="*/ 15 w 240"/>
                  <a:gd name="T5" fmla="*/ 38 h 68"/>
                  <a:gd name="T6" fmla="*/ 15 w 240"/>
                  <a:gd name="T7" fmla="*/ 30 h 68"/>
                  <a:gd name="T8" fmla="*/ 23 w 240"/>
                  <a:gd name="T9" fmla="*/ 30 h 68"/>
                  <a:gd name="T10" fmla="*/ 30 w 240"/>
                  <a:gd name="T11" fmla="*/ 30 h 68"/>
                  <a:gd name="T12" fmla="*/ 38 w 240"/>
                  <a:gd name="T13" fmla="*/ 38 h 68"/>
                  <a:gd name="T14" fmla="*/ 45 w 240"/>
                  <a:gd name="T15" fmla="*/ 38 h 68"/>
                  <a:gd name="T16" fmla="*/ 45 w 240"/>
                  <a:gd name="T17" fmla="*/ 30 h 68"/>
                  <a:gd name="T18" fmla="*/ 53 w 240"/>
                  <a:gd name="T19" fmla="*/ 30 h 68"/>
                  <a:gd name="T20" fmla="*/ 60 w 240"/>
                  <a:gd name="T21" fmla="*/ 38 h 68"/>
                  <a:gd name="T22" fmla="*/ 68 w 240"/>
                  <a:gd name="T23" fmla="*/ 38 h 68"/>
                  <a:gd name="T24" fmla="*/ 68 w 240"/>
                  <a:gd name="T25" fmla="*/ 38 h 68"/>
                  <a:gd name="T26" fmla="*/ 75 w 240"/>
                  <a:gd name="T27" fmla="*/ 0 h 68"/>
                  <a:gd name="T28" fmla="*/ 83 w 240"/>
                  <a:gd name="T29" fmla="*/ 45 h 68"/>
                  <a:gd name="T30" fmla="*/ 90 w 240"/>
                  <a:gd name="T31" fmla="*/ 30 h 68"/>
                  <a:gd name="T32" fmla="*/ 90 w 240"/>
                  <a:gd name="T33" fmla="*/ 38 h 68"/>
                  <a:gd name="T34" fmla="*/ 98 w 240"/>
                  <a:gd name="T35" fmla="*/ 30 h 68"/>
                  <a:gd name="T36" fmla="*/ 105 w 240"/>
                  <a:gd name="T37" fmla="*/ 38 h 68"/>
                  <a:gd name="T38" fmla="*/ 113 w 240"/>
                  <a:gd name="T39" fmla="*/ 30 h 68"/>
                  <a:gd name="T40" fmla="*/ 113 w 240"/>
                  <a:gd name="T41" fmla="*/ 38 h 68"/>
                  <a:gd name="T42" fmla="*/ 120 w 240"/>
                  <a:gd name="T43" fmla="*/ 23 h 68"/>
                  <a:gd name="T44" fmla="*/ 128 w 240"/>
                  <a:gd name="T45" fmla="*/ 45 h 68"/>
                  <a:gd name="T46" fmla="*/ 135 w 240"/>
                  <a:gd name="T47" fmla="*/ 38 h 68"/>
                  <a:gd name="T48" fmla="*/ 135 w 240"/>
                  <a:gd name="T49" fmla="*/ 30 h 68"/>
                  <a:gd name="T50" fmla="*/ 143 w 240"/>
                  <a:gd name="T51" fmla="*/ 30 h 68"/>
                  <a:gd name="T52" fmla="*/ 150 w 240"/>
                  <a:gd name="T53" fmla="*/ 38 h 68"/>
                  <a:gd name="T54" fmla="*/ 158 w 240"/>
                  <a:gd name="T55" fmla="*/ 38 h 68"/>
                  <a:gd name="T56" fmla="*/ 158 w 240"/>
                  <a:gd name="T57" fmla="*/ 30 h 68"/>
                  <a:gd name="T58" fmla="*/ 165 w 240"/>
                  <a:gd name="T59" fmla="*/ 30 h 68"/>
                  <a:gd name="T60" fmla="*/ 173 w 240"/>
                  <a:gd name="T61" fmla="*/ 38 h 68"/>
                  <a:gd name="T62" fmla="*/ 180 w 240"/>
                  <a:gd name="T63" fmla="*/ 30 h 68"/>
                  <a:gd name="T64" fmla="*/ 180 w 240"/>
                  <a:gd name="T65" fmla="*/ 38 h 68"/>
                  <a:gd name="T66" fmla="*/ 188 w 240"/>
                  <a:gd name="T67" fmla="*/ 23 h 68"/>
                  <a:gd name="T68" fmla="*/ 195 w 240"/>
                  <a:gd name="T69" fmla="*/ 30 h 68"/>
                  <a:gd name="T70" fmla="*/ 203 w 240"/>
                  <a:gd name="T71" fmla="*/ 23 h 68"/>
                  <a:gd name="T72" fmla="*/ 210 w 240"/>
                  <a:gd name="T73" fmla="*/ 38 h 68"/>
                  <a:gd name="T74" fmla="*/ 218 w 240"/>
                  <a:gd name="T75" fmla="*/ 30 h 68"/>
                  <a:gd name="T76" fmla="*/ 218 w 240"/>
                  <a:gd name="T77" fmla="*/ 30 h 68"/>
                  <a:gd name="T78" fmla="*/ 225 w 240"/>
                  <a:gd name="T79" fmla="*/ 30 h 68"/>
                  <a:gd name="T80" fmla="*/ 233 w 240"/>
                  <a:gd name="T81" fmla="*/ 38 h 68"/>
                  <a:gd name="T82" fmla="*/ 240 w 240"/>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38"/>
                    </a:moveTo>
                    <a:lnTo>
                      <a:pt x="0" y="68"/>
                    </a:lnTo>
                    <a:lnTo>
                      <a:pt x="0" y="8"/>
                    </a:lnTo>
                    <a:lnTo>
                      <a:pt x="0" y="30"/>
                    </a:lnTo>
                    <a:lnTo>
                      <a:pt x="8" y="38"/>
                    </a:lnTo>
                    <a:lnTo>
                      <a:pt x="8" y="45"/>
                    </a:lnTo>
                    <a:lnTo>
                      <a:pt x="8" y="23"/>
                    </a:lnTo>
                    <a:lnTo>
                      <a:pt x="8" y="30"/>
                    </a:lnTo>
                    <a:lnTo>
                      <a:pt x="15" y="38"/>
                    </a:lnTo>
                    <a:lnTo>
                      <a:pt x="15" y="45"/>
                    </a:lnTo>
                    <a:lnTo>
                      <a:pt x="15" y="23"/>
                    </a:lnTo>
                    <a:lnTo>
                      <a:pt x="15" y="30"/>
                    </a:lnTo>
                    <a:lnTo>
                      <a:pt x="23" y="38"/>
                    </a:lnTo>
                    <a:lnTo>
                      <a:pt x="23" y="30"/>
                    </a:lnTo>
                    <a:lnTo>
                      <a:pt x="23" y="30"/>
                    </a:lnTo>
                    <a:lnTo>
                      <a:pt x="30" y="38"/>
                    </a:lnTo>
                    <a:lnTo>
                      <a:pt x="30" y="38"/>
                    </a:lnTo>
                    <a:lnTo>
                      <a:pt x="30" y="30"/>
                    </a:lnTo>
                    <a:lnTo>
                      <a:pt x="30" y="30"/>
                    </a:lnTo>
                    <a:lnTo>
                      <a:pt x="38" y="38"/>
                    </a:lnTo>
                    <a:lnTo>
                      <a:pt x="38" y="38"/>
                    </a:lnTo>
                    <a:lnTo>
                      <a:pt x="38" y="30"/>
                    </a:lnTo>
                    <a:lnTo>
                      <a:pt x="38" y="30"/>
                    </a:lnTo>
                    <a:lnTo>
                      <a:pt x="45" y="38"/>
                    </a:lnTo>
                    <a:lnTo>
                      <a:pt x="45" y="38"/>
                    </a:lnTo>
                    <a:lnTo>
                      <a:pt x="45" y="30"/>
                    </a:lnTo>
                    <a:lnTo>
                      <a:pt x="45" y="30"/>
                    </a:lnTo>
                    <a:lnTo>
                      <a:pt x="53" y="38"/>
                    </a:lnTo>
                    <a:lnTo>
                      <a:pt x="53" y="38"/>
                    </a:lnTo>
                    <a:lnTo>
                      <a:pt x="53" y="30"/>
                    </a:lnTo>
                    <a:lnTo>
                      <a:pt x="53" y="38"/>
                    </a:lnTo>
                    <a:lnTo>
                      <a:pt x="60" y="30"/>
                    </a:lnTo>
                    <a:lnTo>
                      <a:pt x="60" y="38"/>
                    </a:lnTo>
                    <a:lnTo>
                      <a:pt x="60" y="30"/>
                    </a:lnTo>
                    <a:lnTo>
                      <a:pt x="60" y="30"/>
                    </a:lnTo>
                    <a:lnTo>
                      <a:pt x="68" y="38"/>
                    </a:lnTo>
                    <a:lnTo>
                      <a:pt x="68" y="45"/>
                    </a:lnTo>
                    <a:lnTo>
                      <a:pt x="68" y="15"/>
                    </a:lnTo>
                    <a:lnTo>
                      <a:pt x="68" y="38"/>
                    </a:lnTo>
                    <a:lnTo>
                      <a:pt x="75" y="30"/>
                    </a:lnTo>
                    <a:lnTo>
                      <a:pt x="75" y="68"/>
                    </a:lnTo>
                    <a:lnTo>
                      <a:pt x="75" y="0"/>
                    </a:lnTo>
                    <a:lnTo>
                      <a:pt x="75" y="30"/>
                    </a:lnTo>
                    <a:lnTo>
                      <a:pt x="83" y="38"/>
                    </a:lnTo>
                    <a:lnTo>
                      <a:pt x="83" y="45"/>
                    </a:lnTo>
                    <a:lnTo>
                      <a:pt x="83" y="23"/>
                    </a:lnTo>
                    <a:lnTo>
                      <a:pt x="83" y="38"/>
                    </a:lnTo>
                    <a:lnTo>
                      <a:pt x="90" y="30"/>
                    </a:lnTo>
                    <a:lnTo>
                      <a:pt x="90" y="45"/>
                    </a:lnTo>
                    <a:lnTo>
                      <a:pt x="90" y="23"/>
                    </a:lnTo>
                    <a:lnTo>
                      <a:pt x="90" y="38"/>
                    </a:lnTo>
                    <a:lnTo>
                      <a:pt x="98" y="30"/>
                    </a:lnTo>
                    <a:lnTo>
                      <a:pt x="98" y="45"/>
                    </a:lnTo>
                    <a:lnTo>
                      <a:pt x="98" y="30"/>
                    </a:lnTo>
                    <a:lnTo>
                      <a:pt x="98" y="30"/>
                    </a:lnTo>
                    <a:lnTo>
                      <a:pt x="105" y="38"/>
                    </a:lnTo>
                    <a:lnTo>
                      <a:pt x="105" y="38"/>
                    </a:lnTo>
                    <a:lnTo>
                      <a:pt x="105" y="30"/>
                    </a:lnTo>
                    <a:lnTo>
                      <a:pt x="105" y="38"/>
                    </a:lnTo>
                    <a:lnTo>
                      <a:pt x="113" y="30"/>
                    </a:lnTo>
                    <a:lnTo>
                      <a:pt x="113" y="38"/>
                    </a:lnTo>
                    <a:lnTo>
                      <a:pt x="113" y="23"/>
                    </a:lnTo>
                    <a:lnTo>
                      <a:pt x="113" y="38"/>
                    </a:lnTo>
                    <a:lnTo>
                      <a:pt x="120" y="30"/>
                    </a:lnTo>
                    <a:lnTo>
                      <a:pt x="120" y="38"/>
                    </a:lnTo>
                    <a:lnTo>
                      <a:pt x="120" y="23"/>
                    </a:lnTo>
                    <a:lnTo>
                      <a:pt x="120" y="38"/>
                    </a:lnTo>
                    <a:lnTo>
                      <a:pt x="128" y="30"/>
                    </a:lnTo>
                    <a:lnTo>
                      <a:pt x="128" y="45"/>
                    </a:lnTo>
                    <a:lnTo>
                      <a:pt x="128" y="23"/>
                    </a:lnTo>
                    <a:lnTo>
                      <a:pt x="128" y="30"/>
                    </a:lnTo>
                    <a:lnTo>
                      <a:pt x="135" y="38"/>
                    </a:lnTo>
                    <a:lnTo>
                      <a:pt x="135" y="38"/>
                    </a:lnTo>
                    <a:lnTo>
                      <a:pt x="135" y="23"/>
                    </a:lnTo>
                    <a:lnTo>
                      <a:pt x="135" y="30"/>
                    </a:lnTo>
                    <a:lnTo>
                      <a:pt x="143" y="38"/>
                    </a:lnTo>
                    <a:lnTo>
                      <a:pt x="143" y="38"/>
                    </a:lnTo>
                    <a:lnTo>
                      <a:pt x="143" y="30"/>
                    </a:lnTo>
                    <a:lnTo>
                      <a:pt x="143" y="38"/>
                    </a:lnTo>
                    <a:lnTo>
                      <a:pt x="150" y="30"/>
                    </a:lnTo>
                    <a:lnTo>
                      <a:pt x="150" y="38"/>
                    </a:lnTo>
                    <a:lnTo>
                      <a:pt x="150" y="30"/>
                    </a:lnTo>
                    <a:lnTo>
                      <a:pt x="150" y="30"/>
                    </a:lnTo>
                    <a:lnTo>
                      <a:pt x="158" y="38"/>
                    </a:lnTo>
                    <a:lnTo>
                      <a:pt x="158" y="38"/>
                    </a:lnTo>
                    <a:lnTo>
                      <a:pt x="158" y="23"/>
                    </a:lnTo>
                    <a:lnTo>
                      <a:pt x="158" y="30"/>
                    </a:lnTo>
                    <a:lnTo>
                      <a:pt x="165" y="38"/>
                    </a:lnTo>
                    <a:lnTo>
                      <a:pt x="165" y="38"/>
                    </a:lnTo>
                    <a:lnTo>
                      <a:pt x="165" y="30"/>
                    </a:lnTo>
                    <a:lnTo>
                      <a:pt x="165" y="30"/>
                    </a:lnTo>
                    <a:lnTo>
                      <a:pt x="173" y="38"/>
                    </a:lnTo>
                    <a:lnTo>
                      <a:pt x="173" y="38"/>
                    </a:lnTo>
                    <a:lnTo>
                      <a:pt x="173" y="23"/>
                    </a:lnTo>
                    <a:lnTo>
                      <a:pt x="173" y="38"/>
                    </a:lnTo>
                    <a:lnTo>
                      <a:pt x="180" y="30"/>
                    </a:lnTo>
                    <a:lnTo>
                      <a:pt x="180" y="38"/>
                    </a:lnTo>
                    <a:lnTo>
                      <a:pt x="180" y="30"/>
                    </a:lnTo>
                    <a:lnTo>
                      <a:pt x="180" y="38"/>
                    </a:lnTo>
                    <a:lnTo>
                      <a:pt x="188" y="30"/>
                    </a:lnTo>
                    <a:lnTo>
                      <a:pt x="188" y="38"/>
                    </a:lnTo>
                    <a:lnTo>
                      <a:pt x="188" y="23"/>
                    </a:lnTo>
                    <a:lnTo>
                      <a:pt x="195" y="30"/>
                    </a:lnTo>
                    <a:lnTo>
                      <a:pt x="195" y="45"/>
                    </a:lnTo>
                    <a:lnTo>
                      <a:pt x="195" y="30"/>
                    </a:lnTo>
                    <a:lnTo>
                      <a:pt x="203" y="38"/>
                    </a:lnTo>
                    <a:lnTo>
                      <a:pt x="203" y="45"/>
                    </a:lnTo>
                    <a:lnTo>
                      <a:pt x="203" y="23"/>
                    </a:lnTo>
                    <a:lnTo>
                      <a:pt x="203" y="38"/>
                    </a:lnTo>
                    <a:lnTo>
                      <a:pt x="210" y="30"/>
                    </a:lnTo>
                    <a:lnTo>
                      <a:pt x="210" y="38"/>
                    </a:lnTo>
                    <a:lnTo>
                      <a:pt x="210" y="30"/>
                    </a:lnTo>
                    <a:lnTo>
                      <a:pt x="210" y="38"/>
                    </a:lnTo>
                    <a:lnTo>
                      <a:pt x="218" y="30"/>
                    </a:lnTo>
                    <a:lnTo>
                      <a:pt x="218" y="38"/>
                    </a:lnTo>
                    <a:lnTo>
                      <a:pt x="218" y="30"/>
                    </a:lnTo>
                    <a:lnTo>
                      <a:pt x="218" y="30"/>
                    </a:lnTo>
                    <a:lnTo>
                      <a:pt x="225" y="38"/>
                    </a:lnTo>
                    <a:lnTo>
                      <a:pt x="225" y="38"/>
                    </a:lnTo>
                    <a:lnTo>
                      <a:pt x="225" y="30"/>
                    </a:lnTo>
                    <a:lnTo>
                      <a:pt x="225" y="38"/>
                    </a:lnTo>
                    <a:lnTo>
                      <a:pt x="233" y="30"/>
                    </a:lnTo>
                    <a:lnTo>
                      <a:pt x="233" y="38"/>
                    </a:lnTo>
                    <a:lnTo>
                      <a:pt x="233" y="30"/>
                    </a:lnTo>
                    <a:lnTo>
                      <a:pt x="233" y="30"/>
                    </a:lnTo>
                    <a:lnTo>
                      <a:pt x="240" y="38"/>
                    </a:lnTo>
                    <a:lnTo>
                      <a:pt x="240" y="45"/>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7" name="Freeform 273"/>
              <p:cNvSpPr>
                <a:spLocks/>
              </p:cNvSpPr>
              <p:nvPr/>
            </p:nvSpPr>
            <p:spPr bwMode="auto">
              <a:xfrm>
                <a:off x="1131" y="2919"/>
                <a:ext cx="166" cy="98"/>
              </a:xfrm>
              <a:custGeom>
                <a:avLst/>
                <a:gdLst>
                  <a:gd name="T0" fmla="*/ 8 w 248"/>
                  <a:gd name="T1" fmla="*/ 38 h 98"/>
                  <a:gd name="T2" fmla="*/ 8 w 248"/>
                  <a:gd name="T3" fmla="*/ 45 h 98"/>
                  <a:gd name="T4" fmla="*/ 15 w 248"/>
                  <a:gd name="T5" fmla="*/ 60 h 98"/>
                  <a:gd name="T6" fmla="*/ 23 w 248"/>
                  <a:gd name="T7" fmla="*/ 30 h 98"/>
                  <a:gd name="T8" fmla="*/ 30 w 248"/>
                  <a:gd name="T9" fmla="*/ 68 h 98"/>
                  <a:gd name="T10" fmla="*/ 38 w 248"/>
                  <a:gd name="T11" fmla="*/ 45 h 98"/>
                  <a:gd name="T12" fmla="*/ 38 w 248"/>
                  <a:gd name="T13" fmla="*/ 53 h 98"/>
                  <a:gd name="T14" fmla="*/ 45 w 248"/>
                  <a:gd name="T15" fmla="*/ 30 h 98"/>
                  <a:gd name="T16" fmla="*/ 53 w 248"/>
                  <a:gd name="T17" fmla="*/ 68 h 98"/>
                  <a:gd name="T18" fmla="*/ 60 w 248"/>
                  <a:gd name="T19" fmla="*/ 53 h 98"/>
                  <a:gd name="T20" fmla="*/ 60 w 248"/>
                  <a:gd name="T21" fmla="*/ 53 h 98"/>
                  <a:gd name="T22" fmla="*/ 68 w 248"/>
                  <a:gd name="T23" fmla="*/ 30 h 98"/>
                  <a:gd name="T24" fmla="*/ 75 w 248"/>
                  <a:gd name="T25" fmla="*/ 60 h 98"/>
                  <a:gd name="T26" fmla="*/ 83 w 248"/>
                  <a:gd name="T27" fmla="*/ 45 h 98"/>
                  <a:gd name="T28" fmla="*/ 83 w 248"/>
                  <a:gd name="T29" fmla="*/ 38 h 98"/>
                  <a:gd name="T30" fmla="*/ 90 w 248"/>
                  <a:gd name="T31" fmla="*/ 23 h 98"/>
                  <a:gd name="T32" fmla="*/ 98 w 248"/>
                  <a:gd name="T33" fmla="*/ 83 h 98"/>
                  <a:gd name="T34" fmla="*/ 105 w 248"/>
                  <a:gd name="T35" fmla="*/ 60 h 98"/>
                  <a:gd name="T36" fmla="*/ 105 w 248"/>
                  <a:gd name="T37" fmla="*/ 38 h 98"/>
                  <a:gd name="T38" fmla="*/ 113 w 248"/>
                  <a:gd name="T39" fmla="*/ 15 h 98"/>
                  <a:gd name="T40" fmla="*/ 120 w 248"/>
                  <a:gd name="T41" fmla="*/ 75 h 98"/>
                  <a:gd name="T42" fmla="*/ 128 w 248"/>
                  <a:gd name="T43" fmla="*/ 53 h 98"/>
                  <a:gd name="T44" fmla="*/ 128 w 248"/>
                  <a:gd name="T45" fmla="*/ 45 h 98"/>
                  <a:gd name="T46" fmla="*/ 135 w 248"/>
                  <a:gd name="T47" fmla="*/ 30 h 98"/>
                  <a:gd name="T48" fmla="*/ 143 w 248"/>
                  <a:gd name="T49" fmla="*/ 60 h 98"/>
                  <a:gd name="T50" fmla="*/ 150 w 248"/>
                  <a:gd name="T51" fmla="*/ 53 h 98"/>
                  <a:gd name="T52" fmla="*/ 150 w 248"/>
                  <a:gd name="T53" fmla="*/ 53 h 98"/>
                  <a:gd name="T54" fmla="*/ 158 w 248"/>
                  <a:gd name="T55" fmla="*/ 45 h 98"/>
                  <a:gd name="T56" fmla="*/ 165 w 248"/>
                  <a:gd name="T57" fmla="*/ 45 h 98"/>
                  <a:gd name="T58" fmla="*/ 173 w 248"/>
                  <a:gd name="T59" fmla="*/ 53 h 98"/>
                  <a:gd name="T60" fmla="*/ 180 w 248"/>
                  <a:gd name="T61" fmla="*/ 83 h 98"/>
                  <a:gd name="T62" fmla="*/ 188 w 248"/>
                  <a:gd name="T63" fmla="*/ 38 h 98"/>
                  <a:gd name="T64" fmla="*/ 188 w 248"/>
                  <a:gd name="T65" fmla="*/ 53 h 98"/>
                  <a:gd name="T66" fmla="*/ 195 w 248"/>
                  <a:gd name="T67" fmla="*/ 45 h 98"/>
                  <a:gd name="T68" fmla="*/ 203 w 248"/>
                  <a:gd name="T69" fmla="*/ 53 h 98"/>
                  <a:gd name="T70" fmla="*/ 210 w 248"/>
                  <a:gd name="T71" fmla="*/ 45 h 98"/>
                  <a:gd name="T72" fmla="*/ 210 w 248"/>
                  <a:gd name="T73" fmla="*/ 45 h 98"/>
                  <a:gd name="T74" fmla="*/ 218 w 248"/>
                  <a:gd name="T75" fmla="*/ 45 h 98"/>
                  <a:gd name="T76" fmla="*/ 225 w 248"/>
                  <a:gd name="T77" fmla="*/ 45 h 98"/>
                  <a:gd name="T78" fmla="*/ 233 w 248"/>
                  <a:gd name="T79" fmla="*/ 53 h 98"/>
                  <a:gd name="T80" fmla="*/ 240 w 248"/>
                  <a:gd name="T81" fmla="*/ 53 h 98"/>
                  <a:gd name="T82" fmla="*/ 240 w 248"/>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8">
                    <a:moveTo>
                      <a:pt x="0" y="30"/>
                    </a:moveTo>
                    <a:lnTo>
                      <a:pt x="0" y="45"/>
                    </a:lnTo>
                    <a:lnTo>
                      <a:pt x="8" y="38"/>
                    </a:lnTo>
                    <a:lnTo>
                      <a:pt x="8" y="60"/>
                    </a:lnTo>
                    <a:lnTo>
                      <a:pt x="8" y="30"/>
                    </a:lnTo>
                    <a:lnTo>
                      <a:pt x="8" y="45"/>
                    </a:lnTo>
                    <a:lnTo>
                      <a:pt x="15" y="53"/>
                    </a:lnTo>
                    <a:lnTo>
                      <a:pt x="15" y="30"/>
                    </a:lnTo>
                    <a:lnTo>
                      <a:pt x="15" y="60"/>
                    </a:lnTo>
                    <a:lnTo>
                      <a:pt x="23" y="53"/>
                    </a:lnTo>
                    <a:lnTo>
                      <a:pt x="23" y="68"/>
                    </a:lnTo>
                    <a:lnTo>
                      <a:pt x="23" y="30"/>
                    </a:lnTo>
                    <a:lnTo>
                      <a:pt x="23" y="60"/>
                    </a:lnTo>
                    <a:lnTo>
                      <a:pt x="30" y="53"/>
                    </a:lnTo>
                    <a:lnTo>
                      <a:pt x="30" y="68"/>
                    </a:lnTo>
                    <a:lnTo>
                      <a:pt x="30" y="30"/>
                    </a:lnTo>
                    <a:lnTo>
                      <a:pt x="30" y="53"/>
                    </a:lnTo>
                    <a:lnTo>
                      <a:pt x="38" y="45"/>
                    </a:lnTo>
                    <a:lnTo>
                      <a:pt x="38" y="60"/>
                    </a:lnTo>
                    <a:lnTo>
                      <a:pt x="38" y="30"/>
                    </a:lnTo>
                    <a:lnTo>
                      <a:pt x="38" y="53"/>
                    </a:lnTo>
                    <a:lnTo>
                      <a:pt x="45" y="45"/>
                    </a:lnTo>
                    <a:lnTo>
                      <a:pt x="45" y="60"/>
                    </a:lnTo>
                    <a:lnTo>
                      <a:pt x="45" y="30"/>
                    </a:lnTo>
                    <a:lnTo>
                      <a:pt x="45" y="38"/>
                    </a:lnTo>
                    <a:lnTo>
                      <a:pt x="53" y="45"/>
                    </a:lnTo>
                    <a:lnTo>
                      <a:pt x="53" y="68"/>
                    </a:lnTo>
                    <a:lnTo>
                      <a:pt x="53" y="30"/>
                    </a:lnTo>
                    <a:lnTo>
                      <a:pt x="53" y="45"/>
                    </a:lnTo>
                    <a:lnTo>
                      <a:pt x="60" y="53"/>
                    </a:lnTo>
                    <a:lnTo>
                      <a:pt x="60" y="60"/>
                    </a:lnTo>
                    <a:lnTo>
                      <a:pt x="60" y="38"/>
                    </a:lnTo>
                    <a:lnTo>
                      <a:pt x="60" y="53"/>
                    </a:lnTo>
                    <a:lnTo>
                      <a:pt x="68" y="45"/>
                    </a:lnTo>
                    <a:lnTo>
                      <a:pt x="68" y="60"/>
                    </a:lnTo>
                    <a:lnTo>
                      <a:pt x="68" y="30"/>
                    </a:lnTo>
                    <a:lnTo>
                      <a:pt x="68" y="53"/>
                    </a:lnTo>
                    <a:lnTo>
                      <a:pt x="75" y="45"/>
                    </a:lnTo>
                    <a:lnTo>
                      <a:pt x="75" y="60"/>
                    </a:lnTo>
                    <a:lnTo>
                      <a:pt x="75" y="23"/>
                    </a:lnTo>
                    <a:lnTo>
                      <a:pt x="75" y="53"/>
                    </a:lnTo>
                    <a:lnTo>
                      <a:pt x="83" y="45"/>
                    </a:lnTo>
                    <a:lnTo>
                      <a:pt x="83" y="60"/>
                    </a:lnTo>
                    <a:lnTo>
                      <a:pt x="83" y="23"/>
                    </a:lnTo>
                    <a:lnTo>
                      <a:pt x="83" y="38"/>
                    </a:lnTo>
                    <a:lnTo>
                      <a:pt x="90" y="45"/>
                    </a:lnTo>
                    <a:lnTo>
                      <a:pt x="90" y="83"/>
                    </a:lnTo>
                    <a:lnTo>
                      <a:pt x="90" y="23"/>
                    </a:lnTo>
                    <a:lnTo>
                      <a:pt x="90" y="53"/>
                    </a:lnTo>
                    <a:lnTo>
                      <a:pt x="98" y="60"/>
                    </a:lnTo>
                    <a:lnTo>
                      <a:pt x="98" y="83"/>
                    </a:lnTo>
                    <a:lnTo>
                      <a:pt x="98" y="23"/>
                    </a:lnTo>
                    <a:lnTo>
                      <a:pt x="98" y="68"/>
                    </a:lnTo>
                    <a:lnTo>
                      <a:pt x="105" y="60"/>
                    </a:lnTo>
                    <a:lnTo>
                      <a:pt x="105" y="90"/>
                    </a:lnTo>
                    <a:lnTo>
                      <a:pt x="105" y="15"/>
                    </a:lnTo>
                    <a:lnTo>
                      <a:pt x="105" y="38"/>
                    </a:lnTo>
                    <a:lnTo>
                      <a:pt x="113" y="45"/>
                    </a:lnTo>
                    <a:lnTo>
                      <a:pt x="113" y="98"/>
                    </a:lnTo>
                    <a:lnTo>
                      <a:pt x="113" y="15"/>
                    </a:lnTo>
                    <a:lnTo>
                      <a:pt x="113" y="45"/>
                    </a:lnTo>
                    <a:lnTo>
                      <a:pt x="120" y="53"/>
                    </a:lnTo>
                    <a:lnTo>
                      <a:pt x="120" y="75"/>
                    </a:lnTo>
                    <a:lnTo>
                      <a:pt x="120" y="23"/>
                    </a:lnTo>
                    <a:lnTo>
                      <a:pt x="120" y="45"/>
                    </a:lnTo>
                    <a:lnTo>
                      <a:pt x="128" y="53"/>
                    </a:lnTo>
                    <a:lnTo>
                      <a:pt x="128" y="83"/>
                    </a:lnTo>
                    <a:lnTo>
                      <a:pt x="128" y="8"/>
                    </a:lnTo>
                    <a:lnTo>
                      <a:pt x="128" y="45"/>
                    </a:lnTo>
                    <a:lnTo>
                      <a:pt x="135" y="53"/>
                    </a:lnTo>
                    <a:lnTo>
                      <a:pt x="135" y="60"/>
                    </a:lnTo>
                    <a:lnTo>
                      <a:pt x="135" y="30"/>
                    </a:lnTo>
                    <a:lnTo>
                      <a:pt x="135" y="45"/>
                    </a:lnTo>
                    <a:lnTo>
                      <a:pt x="143" y="53"/>
                    </a:lnTo>
                    <a:lnTo>
                      <a:pt x="143" y="60"/>
                    </a:lnTo>
                    <a:lnTo>
                      <a:pt x="143" y="30"/>
                    </a:lnTo>
                    <a:lnTo>
                      <a:pt x="143" y="45"/>
                    </a:lnTo>
                    <a:lnTo>
                      <a:pt x="150" y="53"/>
                    </a:lnTo>
                    <a:lnTo>
                      <a:pt x="150" y="60"/>
                    </a:lnTo>
                    <a:lnTo>
                      <a:pt x="150" y="38"/>
                    </a:lnTo>
                    <a:lnTo>
                      <a:pt x="150" y="53"/>
                    </a:lnTo>
                    <a:lnTo>
                      <a:pt x="158" y="60"/>
                    </a:lnTo>
                    <a:lnTo>
                      <a:pt x="158" y="38"/>
                    </a:lnTo>
                    <a:lnTo>
                      <a:pt x="158" y="45"/>
                    </a:lnTo>
                    <a:lnTo>
                      <a:pt x="165" y="53"/>
                    </a:lnTo>
                    <a:lnTo>
                      <a:pt x="165" y="53"/>
                    </a:lnTo>
                    <a:lnTo>
                      <a:pt x="165" y="45"/>
                    </a:lnTo>
                    <a:lnTo>
                      <a:pt x="165" y="45"/>
                    </a:lnTo>
                    <a:lnTo>
                      <a:pt x="173" y="53"/>
                    </a:lnTo>
                    <a:lnTo>
                      <a:pt x="173" y="53"/>
                    </a:lnTo>
                    <a:lnTo>
                      <a:pt x="173" y="45"/>
                    </a:lnTo>
                    <a:lnTo>
                      <a:pt x="180" y="53"/>
                    </a:lnTo>
                    <a:lnTo>
                      <a:pt x="180" y="83"/>
                    </a:lnTo>
                    <a:lnTo>
                      <a:pt x="180" y="8"/>
                    </a:lnTo>
                    <a:lnTo>
                      <a:pt x="180" y="45"/>
                    </a:lnTo>
                    <a:lnTo>
                      <a:pt x="188" y="38"/>
                    </a:lnTo>
                    <a:lnTo>
                      <a:pt x="188" y="75"/>
                    </a:lnTo>
                    <a:lnTo>
                      <a:pt x="188" y="0"/>
                    </a:lnTo>
                    <a:lnTo>
                      <a:pt x="188" y="53"/>
                    </a:lnTo>
                    <a:lnTo>
                      <a:pt x="195" y="45"/>
                    </a:lnTo>
                    <a:lnTo>
                      <a:pt x="195" y="53"/>
                    </a:lnTo>
                    <a:lnTo>
                      <a:pt x="195" y="45"/>
                    </a:lnTo>
                    <a:lnTo>
                      <a:pt x="195" y="45"/>
                    </a:lnTo>
                    <a:lnTo>
                      <a:pt x="203" y="53"/>
                    </a:lnTo>
                    <a:lnTo>
                      <a:pt x="203" y="53"/>
                    </a:lnTo>
                    <a:lnTo>
                      <a:pt x="203" y="45"/>
                    </a:lnTo>
                    <a:lnTo>
                      <a:pt x="203" y="53"/>
                    </a:lnTo>
                    <a:lnTo>
                      <a:pt x="210" y="45"/>
                    </a:lnTo>
                    <a:lnTo>
                      <a:pt x="210" y="53"/>
                    </a:lnTo>
                    <a:lnTo>
                      <a:pt x="210" y="45"/>
                    </a:lnTo>
                    <a:lnTo>
                      <a:pt x="210" y="45"/>
                    </a:lnTo>
                    <a:lnTo>
                      <a:pt x="218" y="53"/>
                    </a:lnTo>
                    <a:lnTo>
                      <a:pt x="218" y="45"/>
                    </a:lnTo>
                    <a:lnTo>
                      <a:pt x="218" y="45"/>
                    </a:lnTo>
                    <a:lnTo>
                      <a:pt x="225" y="53"/>
                    </a:lnTo>
                    <a:lnTo>
                      <a:pt x="225" y="53"/>
                    </a:lnTo>
                    <a:lnTo>
                      <a:pt x="225" y="45"/>
                    </a:lnTo>
                    <a:lnTo>
                      <a:pt x="225" y="53"/>
                    </a:lnTo>
                    <a:lnTo>
                      <a:pt x="233" y="45"/>
                    </a:lnTo>
                    <a:lnTo>
                      <a:pt x="233" y="53"/>
                    </a:lnTo>
                    <a:lnTo>
                      <a:pt x="233" y="45"/>
                    </a:lnTo>
                    <a:lnTo>
                      <a:pt x="233" y="45"/>
                    </a:lnTo>
                    <a:lnTo>
                      <a:pt x="240" y="53"/>
                    </a:lnTo>
                    <a:lnTo>
                      <a:pt x="240" y="53"/>
                    </a:lnTo>
                    <a:lnTo>
                      <a:pt x="240" y="45"/>
                    </a:lnTo>
                    <a:lnTo>
                      <a:pt x="240" y="45"/>
                    </a:lnTo>
                    <a:lnTo>
                      <a:pt x="248" y="53"/>
                    </a:lnTo>
                    <a:lnTo>
                      <a:pt x="248"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8" name="Freeform 274"/>
              <p:cNvSpPr>
                <a:spLocks/>
              </p:cNvSpPr>
              <p:nvPr/>
            </p:nvSpPr>
            <p:spPr bwMode="auto">
              <a:xfrm>
                <a:off x="1297" y="2957"/>
                <a:ext cx="162" cy="22"/>
              </a:xfrm>
              <a:custGeom>
                <a:avLst/>
                <a:gdLst>
                  <a:gd name="T0" fmla="*/ 0 w 240"/>
                  <a:gd name="T1" fmla="*/ 15 h 22"/>
                  <a:gd name="T2" fmla="*/ 7 w 240"/>
                  <a:gd name="T3" fmla="*/ 7 h 22"/>
                  <a:gd name="T4" fmla="*/ 15 w 240"/>
                  <a:gd name="T5" fmla="*/ 15 h 22"/>
                  <a:gd name="T6" fmla="*/ 22 w 240"/>
                  <a:gd name="T7" fmla="*/ 15 h 22"/>
                  <a:gd name="T8" fmla="*/ 22 w 240"/>
                  <a:gd name="T9" fmla="*/ 15 h 22"/>
                  <a:gd name="T10" fmla="*/ 30 w 240"/>
                  <a:gd name="T11" fmla="*/ 7 h 22"/>
                  <a:gd name="T12" fmla="*/ 37 w 240"/>
                  <a:gd name="T13" fmla="*/ 15 h 22"/>
                  <a:gd name="T14" fmla="*/ 45 w 240"/>
                  <a:gd name="T15" fmla="*/ 15 h 22"/>
                  <a:gd name="T16" fmla="*/ 45 w 240"/>
                  <a:gd name="T17" fmla="*/ 15 h 22"/>
                  <a:gd name="T18" fmla="*/ 52 w 240"/>
                  <a:gd name="T19" fmla="*/ 7 h 22"/>
                  <a:gd name="T20" fmla="*/ 60 w 240"/>
                  <a:gd name="T21" fmla="*/ 15 h 22"/>
                  <a:gd name="T22" fmla="*/ 67 w 240"/>
                  <a:gd name="T23" fmla="*/ 15 h 22"/>
                  <a:gd name="T24" fmla="*/ 67 w 240"/>
                  <a:gd name="T25" fmla="*/ 15 h 22"/>
                  <a:gd name="T26" fmla="*/ 75 w 240"/>
                  <a:gd name="T27" fmla="*/ 7 h 22"/>
                  <a:gd name="T28" fmla="*/ 82 w 240"/>
                  <a:gd name="T29" fmla="*/ 7 h 22"/>
                  <a:gd name="T30" fmla="*/ 90 w 240"/>
                  <a:gd name="T31" fmla="*/ 22 h 22"/>
                  <a:gd name="T32" fmla="*/ 97 w 240"/>
                  <a:gd name="T33" fmla="*/ 15 h 22"/>
                  <a:gd name="T34" fmla="*/ 97 w 240"/>
                  <a:gd name="T35" fmla="*/ 7 h 22"/>
                  <a:gd name="T36" fmla="*/ 105 w 240"/>
                  <a:gd name="T37" fmla="*/ 7 h 22"/>
                  <a:gd name="T38" fmla="*/ 112 w 240"/>
                  <a:gd name="T39" fmla="*/ 15 h 22"/>
                  <a:gd name="T40" fmla="*/ 120 w 240"/>
                  <a:gd name="T41" fmla="*/ 7 h 22"/>
                  <a:gd name="T42" fmla="*/ 120 w 240"/>
                  <a:gd name="T43" fmla="*/ 7 h 22"/>
                  <a:gd name="T44" fmla="*/ 127 w 240"/>
                  <a:gd name="T45" fmla="*/ 7 h 22"/>
                  <a:gd name="T46" fmla="*/ 135 w 240"/>
                  <a:gd name="T47" fmla="*/ 15 h 22"/>
                  <a:gd name="T48" fmla="*/ 142 w 240"/>
                  <a:gd name="T49" fmla="*/ 7 h 22"/>
                  <a:gd name="T50" fmla="*/ 142 w 240"/>
                  <a:gd name="T51" fmla="*/ 7 h 22"/>
                  <a:gd name="T52" fmla="*/ 150 w 240"/>
                  <a:gd name="T53" fmla="*/ 7 h 22"/>
                  <a:gd name="T54" fmla="*/ 157 w 240"/>
                  <a:gd name="T55" fmla="*/ 15 h 22"/>
                  <a:gd name="T56" fmla="*/ 165 w 240"/>
                  <a:gd name="T57" fmla="*/ 7 h 22"/>
                  <a:gd name="T58" fmla="*/ 165 w 240"/>
                  <a:gd name="T59" fmla="*/ 7 h 22"/>
                  <a:gd name="T60" fmla="*/ 172 w 240"/>
                  <a:gd name="T61" fmla="*/ 15 h 22"/>
                  <a:gd name="T62" fmla="*/ 180 w 240"/>
                  <a:gd name="T63" fmla="*/ 7 h 22"/>
                  <a:gd name="T64" fmla="*/ 187 w 240"/>
                  <a:gd name="T65" fmla="*/ 15 h 22"/>
                  <a:gd name="T66" fmla="*/ 195 w 240"/>
                  <a:gd name="T67" fmla="*/ 15 h 22"/>
                  <a:gd name="T68" fmla="*/ 195 w 240"/>
                  <a:gd name="T69" fmla="*/ 7 h 22"/>
                  <a:gd name="T70" fmla="*/ 202 w 240"/>
                  <a:gd name="T71" fmla="*/ 7 h 22"/>
                  <a:gd name="T72" fmla="*/ 210 w 240"/>
                  <a:gd name="T73" fmla="*/ 15 h 22"/>
                  <a:gd name="T74" fmla="*/ 217 w 240"/>
                  <a:gd name="T75" fmla="*/ 15 h 22"/>
                  <a:gd name="T76" fmla="*/ 217 w 240"/>
                  <a:gd name="T77" fmla="*/ 15 h 22"/>
                  <a:gd name="T78" fmla="*/ 225 w 240"/>
                  <a:gd name="T79" fmla="*/ 7 h 22"/>
                  <a:gd name="T80" fmla="*/ 232 w 240"/>
                  <a:gd name="T81" fmla="*/ 15 h 22"/>
                  <a:gd name="T82" fmla="*/ 240 w 24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15"/>
                    </a:moveTo>
                    <a:lnTo>
                      <a:pt x="0" y="7"/>
                    </a:lnTo>
                    <a:lnTo>
                      <a:pt x="0" y="15"/>
                    </a:lnTo>
                    <a:lnTo>
                      <a:pt x="7" y="7"/>
                    </a:lnTo>
                    <a:lnTo>
                      <a:pt x="7" y="15"/>
                    </a:lnTo>
                    <a:lnTo>
                      <a:pt x="7" y="7"/>
                    </a:lnTo>
                    <a:lnTo>
                      <a:pt x="7" y="7"/>
                    </a:lnTo>
                    <a:lnTo>
                      <a:pt x="15" y="15"/>
                    </a:lnTo>
                    <a:lnTo>
                      <a:pt x="15" y="15"/>
                    </a:lnTo>
                    <a:lnTo>
                      <a:pt x="15" y="7"/>
                    </a:lnTo>
                    <a:lnTo>
                      <a:pt x="15" y="7"/>
                    </a:lnTo>
                    <a:lnTo>
                      <a:pt x="22" y="15"/>
                    </a:lnTo>
                    <a:lnTo>
                      <a:pt x="22" y="15"/>
                    </a:lnTo>
                    <a:lnTo>
                      <a:pt x="22" y="7"/>
                    </a:lnTo>
                    <a:lnTo>
                      <a:pt x="22" y="15"/>
                    </a:lnTo>
                    <a:lnTo>
                      <a:pt x="30" y="7"/>
                    </a:lnTo>
                    <a:lnTo>
                      <a:pt x="30" y="15"/>
                    </a:lnTo>
                    <a:lnTo>
                      <a:pt x="30" y="7"/>
                    </a:lnTo>
                    <a:lnTo>
                      <a:pt x="30" y="7"/>
                    </a:lnTo>
                    <a:lnTo>
                      <a:pt x="37" y="15"/>
                    </a:lnTo>
                    <a:lnTo>
                      <a:pt x="37" y="15"/>
                    </a:lnTo>
                    <a:lnTo>
                      <a:pt x="37" y="7"/>
                    </a:lnTo>
                    <a:lnTo>
                      <a:pt x="37" y="7"/>
                    </a:lnTo>
                    <a:lnTo>
                      <a:pt x="45" y="15"/>
                    </a:lnTo>
                    <a:lnTo>
                      <a:pt x="45" y="15"/>
                    </a:lnTo>
                    <a:lnTo>
                      <a:pt x="45" y="7"/>
                    </a:lnTo>
                    <a:lnTo>
                      <a:pt x="45" y="15"/>
                    </a:lnTo>
                    <a:lnTo>
                      <a:pt x="52" y="7"/>
                    </a:lnTo>
                    <a:lnTo>
                      <a:pt x="52" y="15"/>
                    </a:lnTo>
                    <a:lnTo>
                      <a:pt x="52" y="7"/>
                    </a:lnTo>
                    <a:lnTo>
                      <a:pt x="52" y="7"/>
                    </a:lnTo>
                    <a:lnTo>
                      <a:pt x="60" y="15"/>
                    </a:lnTo>
                    <a:lnTo>
                      <a:pt x="60" y="15"/>
                    </a:lnTo>
                    <a:lnTo>
                      <a:pt x="60" y="0"/>
                    </a:lnTo>
                    <a:lnTo>
                      <a:pt x="60" y="7"/>
                    </a:lnTo>
                    <a:lnTo>
                      <a:pt x="67" y="15"/>
                    </a:lnTo>
                    <a:lnTo>
                      <a:pt x="67" y="15"/>
                    </a:lnTo>
                    <a:lnTo>
                      <a:pt x="67" y="7"/>
                    </a:lnTo>
                    <a:lnTo>
                      <a:pt x="67" y="15"/>
                    </a:lnTo>
                    <a:lnTo>
                      <a:pt x="75" y="7"/>
                    </a:lnTo>
                    <a:lnTo>
                      <a:pt x="75" y="15"/>
                    </a:lnTo>
                    <a:lnTo>
                      <a:pt x="75" y="7"/>
                    </a:lnTo>
                    <a:lnTo>
                      <a:pt x="75" y="7"/>
                    </a:lnTo>
                    <a:lnTo>
                      <a:pt x="82" y="15"/>
                    </a:lnTo>
                    <a:lnTo>
                      <a:pt x="82" y="7"/>
                    </a:lnTo>
                    <a:lnTo>
                      <a:pt x="82" y="7"/>
                    </a:lnTo>
                    <a:lnTo>
                      <a:pt x="90" y="15"/>
                    </a:lnTo>
                    <a:lnTo>
                      <a:pt x="90" y="22"/>
                    </a:lnTo>
                    <a:lnTo>
                      <a:pt x="90" y="7"/>
                    </a:lnTo>
                    <a:lnTo>
                      <a:pt x="90" y="7"/>
                    </a:lnTo>
                    <a:lnTo>
                      <a:pt x="97" y="15"/>
                    </a:lnTo>
                    <a:lnTo>
                      <a:pt x="97" y="15"/>
                    </a:lnTo>
                    <a:lnTo>
                      <a:pt x="97" y="7"/>
                    </a:lnTo>
                    <a:lnTo>
                      <a:pt x="97" y="7"/>
                    </a:lnTo>
                    <a:lnTo>
                      <a:pt x="105" y="15"/>
                    </a:lnTo>
                    <a:lnTo>
                      <a:pt x="105" y="15"/>
                    </a:lnTo>
                    <a:lnTo>
                      <a:pt x="105" y="7"/>
                    </a:lnTo>
                    <a:lnTo>
                      <a:pt x="105" y="7"/>
                    </a:lnTo>
                    <a:lnTo>
                      <a:pt x="112" y="15"/>
                    </a:lnTo>
                    <a:lnTo>
                      <a:pt x="112" y="15"/>
                    </a:lnTo>
                    <a:lnTo>
                      <a:pt x="112" y="7"/>
                    </a:lnTo>
                    <a:lnTo>
                      <a:pt x="112" y="15"/>
                    </a:lnTo>
                    <a:lnTo>
                      <a:pt x="120" y="7"/>
                    </a:lnTo>
                    <a:lnTo>
                      <a:pt x="120" y="15"/>
                    </a:lnTo>
                    <a:lnTo>
                      <a:pt x="120" y="7"/>
                    </a:lnTo>
                    <a:lnTo>
                      <a:pt x="120" y="7"/>
                    </a:lnTo>
                    <a:lnTo>
                      <a:pt x="127" y="15"/>
                    </a:lnTo>
                    <a:lnTo>
                      <a:pt x="127" y="15"/>
                    </a:lnTo>
                    <a:lnTo>
                      <a:pt x="127" y="7"/>
                    </a:lnTo>
                    <a:lnTo>
                      <a:pt x="127" y="7"/>
                    </a:lnTo>
                    <a:lnTo>
                      <a:pt x="135" y="15"/>
                    </a:lnTo>
                    <a:lnTo>
                      <a:pt x="135" y="15"/>
                    </a:lnTo>
                    <a:lnTo>
                      <a:pt x="135" y="7"/>
                    </a:lnTo>
                    <a:lnTo>
                      <a:pt x="135" y="15"/>
                    </a:lnTo>
                    <a:lnTo>
                      <a:pt x="142" y="7"/>
                    </a:lnTo>
                    <a:lnTo>
                      <a:pt x="142" y="15"/>
                    </a:lnTo>
                    <a:lnTo>
                      <a:pt x="142" y="7"/>
                    </a:lnTo>
                    <a:lnTo>
                      <a:pt x="142" y="7"/>
                    </a:lnTo>
                    <a:lnTo>
                      <a:pt x="150" y="15"/>
                    </a:lnTo>
                    <a:lnTo>
                      <a:pt x="150" y="15"/>
                    </a:lnTo>
                    <a:lnTo>
                      <a:pt x="150" y="7"/>
                    </a:lnTo>
                    <a:lnTo>
                      <a:pt x="150" y="7"/>
                    </a:lnTo>
                    <a:lnTo>
                      <a:pt x="157" y="15"/>
                    </a:lnTo>
                    <a:lnTo>
                      <a:pt x="157" y="15"/>
                    </a:lnTo>
                    <a:lnTo>
                      <a:pt x="157" y="7"/>
                    </a:lnTo>
                    <a:lnTo>
                      <a:pt x="157" y="15"/>
                    </a:lnTo>
                    <a:lnTo>
                      <a:pt x="165" y="7"/>
                    </a:lnTo>
                    <a:lnTo>
                      <a:pt x="165" y="15"/>
                    </a:lnTo>
                    <a:lnTo>
                      <a:pt x="165" y="7"/>
                    </a:lnTo>
                    <a:lnTo>
                      <a:pt x="165" y="7"/>
                    </a:lnTo>
                    <a:lnTo>
                      <a:pt x="172" y="15"/>
                    </a:lnTo>
                    <a:lnTo>
                      <a:pt x="172" y="7"/>
                    </a:lnTo>
                    <a:lnTo>
                      <a:pt x="172" y="15"/>
                    </a:lnTo>
                    <a:lnTo>
                      <a:pt x="180" y="7"/>
                    </a:lnTo>
                    <a:lnTo>
                      <a:pt x="180" y="15"/>
                    </a:lnTo>
                    <a:lnTo>
                      <a:pt x="180" y="7"/>
                    </a:lnTo>
                    <a:lnTo>
                      <a:pt x="180" y="15"/>
                    </a:lnTo>
                    <a:lnTo>
                      <a:pt x="187" y="7"/>
                    </a:lnTo>
                    <a:lnTo>
                      <a:pt x="187" y="15"/>
                    </a:lnTo>
                    <a:lnTo>
                      <a:pt x="187" y="7"/>
                    </a:lnTo>
                    <a:lnTo>
                      <a:pt x="187" y="7"/>
                    </a:lnTo>
                    <a:lnTo>
                      <a:pt x="195" y="15"/>
                    </a:lnTo>
                    <a:lnTo>
                      <a:pt x="195" y="15"/>
                    </a:lnTo>
                    <a:lnTo>
                      <a:pt x="195" y="7"/>
                    </a:lnTo>
                    <a:lnTo>
                      <a:pt x="195" y="7"/>
                    </a:lnTo>
                    <a:lnTo>
                      <a:pt x="202" y="15"/>
                    </a:lnTo>
                    <a:lnTo>
                      <a:pt x="202" y="15"/>
                    </a:lnTo>
                    <a:lnTo>
                      <a:pt x="202" y="7"/>
                    </a:lnTo>
                    <a:lnTo>
                      <a:pt x="202" y="15"/>
                    </a:lnTo>
                    <a:lnTo>
                      <a:pt x="210" y="7"/>
                    </a:lnTo>
                    <a:lnTo>
                      <a:pt x="210" y="15"/>
                    </a:lnTo>
                    <a:lnTo>
                      <a:pt x="210" y="7"/>
                    </a:lnTo>
                    <a:lnTo>
                      <a:pt x="210" y="7"/>
                    </a:lnTo>
                    <a:lnTo>
                      <a:pt x="217" y="15"/>
                    </a:lnTo>
                    <a:lnTo>
                      <a:pt x="217" y="15"/>
                    </a:lnTo>
                    <a:lnTo>
                      <a:pt x="217" y="7"/>
                    </a:lnTo>
                    <a:lnTo>
                      <a:pt x="217" y="15"/>
                    </a:lnTo>
                    <a:lnTo>
                      <a:pt x="225" y="7"/>
                    </a:lnTo>
                    <a:lnTo>
                      <a:pt x="225" y="15"/>
                    </a:lnTo>
                    <a:lnTo>
                      <a:pt x="225" y="7"/>
                    </a:lnTo>
                    <a:lnTo>
                      <a:pt x="225" y="7"/>
                    </a:lnTo>
                    <a:lnTo>
                      <a:pt x="232" y="15"/>
                    </a:lnTo>
                    <a:lnTo>
                      <a:pt x="232" y="15"/>
                    </a:lnTo>
                    <a:lnTo>
                      <a:pt x="232" y="7"/>
                    </a:lnTo>
                    <a:lnTo>
                      <a:pt x="232" y="7"/>
                    </a:lnTo>
                    <a:lnTo>
                      <a:pt x="240" y="15"/>
                    </a:lnTo>
                    <a:lnTo>
                      <a:pt x="240" y="15"/>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99" name="Freeform 275"/>
              <p:cNvSpPr>
                <a:spLocks/>
              </p:cNvSpPr>
              <p:nvPr/>
            </p:nvSpPr>
            <p:spPr bwMode="auto">
              <a:xfrm>
                <a:off x="1459" y="2949"/>
                <a:ext cx="151" cy="30"/>
              </a:xfrm>
              <a:custGeom>
                <a:avLst/>
                <a:gdLst>
                  <a:gd name="T0" fmla="*/ 0 w 225"/>
                  <a:gd name="T1" fmla="*/ 15 h 30"/>
                  <a:gd name="T2" fmla="*/ 7 w 225"/>
                  <a:gd name="T3" fmla="*/ 15 h 30"/>
                  <a:gd name="T4" fmla="*/ 15 w 225"/>
                  <a:gd name="T5" fmla="*/ 15 h 30"/>
                  <a:gd name="T6" fmla="*/ 15 w 225"/>
                  <a:gd name="T7" fmla="*/ 15 h 30"/>
                  <a:gd name="T8" fmla="*/ 22 w 225"/>
                  <a:gd name="T9" fmla="*/ 23 h 30"/>
                  <a:gd name="T10" fmla="*/ 22 w 225"/>
                  <a:gd name="T11" fmla="*/ 15 h 30"/>
                  <a:gd name="T12" fmla="*/ 30 w 225"/>
                  <a:gd name="T13" fmla="*/ 23 h 30"/>
                  <a:gd name="T14" fmla="*/ 30 w 225"/>
                  <a:gd name="T15" fmla="*/ 23 h 30"/>
                  <a:gd name="T16" fmla="*/ 37 w 225"/>
                  <a:gd name="T17" fmla="*/ 23 h 30"/>
                  <a:gd name="T18" fmla="*/ 37 w 225"/>
                  <a:gd name="T19" fmla="*/ 15 h 30"/>
                  <a:gd name="T20" fmla="*/ 45 w 225"/>
                  <a:gd name="T21" fmla="*/ 23 h 30"/>
                  <a:gd name="T22" fmla="*/ 45 w 225"/>
                  <a:gd name="T23" fmla="*/ 15 h 30"/>
                  <a:gd name="T24" fmla="*/ 52 w 225"/>
                  <a:gd name="T25" fmla="*/ 23 h 30"/>
                  <a:gd name="T26" fmla="*/ 52 w 225"/>
                  <a:gd name="T27" fmla="*/ 23 h 30"/>
                  <a:gd name="T28" fmla="*/ 60 w 225"/>
                  <a:gd name="T29" fmla="*/ 23 h 30"/>
                  <a:gd name="T30" fmla="*/ 60 w 225"/>
                  <a:gd name="T31" fmla="*/ 15 h 30"/>
                  <a:gd name="T32" fmla="*/ 67 w 225"/>
                  <a:gd name="T33" fmla="*/ 23 h 30"/>
                  <a:gd name="T34" fmla="*/ 67 w 225"/>
                  <a:gd name="T35" fmla="*/ 15 h 30"/>
                  <a:gd name="T36" fmla="*/ 75 w 225"/>
                  <a:gd name="T37" fmla="*/ 23 h 30"/>
                  <a:gd name="T38" fmla="*/ 75 w 225"/>
                  <a:gd name="T39" fmla="*/ 23 h 30"/>
                  <a:gd name="T40" fmla="*/ 82 w 225"/>
                  <a:gd name="T41" fmla="*/ 23 h 30"/>
                  <a:gd name="T42" fmla="*/ 82 w 225"/>
                  <a:gd name="T43" fmla="*/ 15 h 30"/>
                  <a:gd name="T44" fmla="*/ 90 w 225"/>
                  <a:gd name="T45" fmla="*/ 30 h 30"/>
                  <a:gd name="T46" fmla="*/ 90 w 225"/>
                  <a:gd name="T47" fmla="*/ 15 h 30"/>
                  <a:gd name="T48" fmla="*/ 97 w 225"/>
                  <a:gd name="T49" fmla="*/ 30 h 30"/>
                  <a:gd name="T50" fmla="*/ 97 w 225"/>
                  <a:gd name="T51" fmla="*/ 23 h 30"/>
                  <a:gd name="T52" fmla="*/ 105 w 225"/>
                  <a:gd name="T53" fmla="*/ 23 h 30"/>
                  <a:gd name="T54" fmla="*/ 105 w 225"/>
                  <a:gd name="T55" fmla="*/ 15 h 30"/>
                  <a:gd name="T56" fmla="*/ 112 w 225"/>
                  <a:gd name="T57" fmla="*/ 23 h 30"/>
                  <a:gd name="T58" fmla="*/ 112 w 225"/>
                  <a:gd name="T59" fmla="*/ 15 h 30"/>
                  <a:gd name="T60" fmla="*/ 120 w 225"/>
                  <a:gd name="T61" fmla="*/ 15 h 30"/>
                  <a:gd name="T62" fmla="*/ 127 w 225"/>
                  <a:gd name="T63" fmla="*/ 15 h 30"/>
                  <a:gd name="T64" fmla="*/ 127 w 225"/>
                  <a:gd name="T65" fmla="*/ 15 h 30"/>
                  <a:gd name="T66" fmla="*/ 135 w 225"/>
                  <a:gd name="T67" fmla="*/ 23 h 30"/>
                  <a:gd name="T68" fmla="*/ 135 w 225"/>
                  <a:gd name="T69" fmla="*/ 23 h 30"/>
                  <a:gd name="T70" fmla="*/ 142 w 225"/>
                  <a:gd name="T71" fmla="*/ 23 h 30"/>
                  <a:gd name="T72" fmla="*/ 150 w 225"/>
                  <a:gd name="T73" fmla="*/ 15 h 30"/>
                  <a:gd name="T74" fmla="*/ 150 w 225"/>
                  <a:gd name="T75" fmla="*/ 15 h 30"/>
                  <a:gd name="T76" fmla="*/ 157 w 225"/>
                  <a:gd name="T77" fmla="*/ 23 h 30"/>
                  <a:gd name="T78" fmla="*/ 157 w 225"/>
                  <a:gd name="T79" fmla="*/ 15 h 30"/>
                  <a:gd name="T80" fmla="*/ 165 w 225"/>
                  <a:gd name="T81" fmla="*/ 15 h 30"/>
                  <a:gd name="T82" fmla="*/ 165 w 225"/>
                  <a:gd name="T83" fmla="*/ 0 h 30"/>
                  <a:gd name="T84" fmla="*/ 172 w 225"/>
                  <a:gd name="T85" fmla="*/ 15 h 30"/>
                  <a:gd name="T86" fmla="*/ 172 w 225"/>
                  <a:gd name="T87" fmla="*/ 8 h 30"/>
                  <a:gd name="T88" fmla="*/ 180 w 225"/>
                  <a:gd name="T89" fmla="*/ 23 h 30"/>
                  <a:gd name="T90" fmla="*/ 180 w 225"/>
                  <a:gd name="T91" fmla="*/ 15 h 30"/>
                  <a:gd name="T92" fmla="*/ 187 w 225"/>
                  <a:gd name="T93" fmla="*/ 23 h 30"/>
                  <a:gd name="T94" fmla="*/ 187 w 225"/>
                  <a:gd name="T95" fmla="*/ 8 h 30"/>
                  <a:gd name="T96" fmla="*/ 195 w 225"/>
                  <a:gd name="T97" fmla="*/ 15 h 30"/>
                  <a:gd name="T98" fmla="*/ 195 w 225"/>
                  <a:gd name="T99" fmla="*/ 15 h 30"/>
                  <a:gd name="T100" fmla="*/ 202 w 225"/>
                  <a:gd name="T101" fmla="*/ 23 h 30"/>
                  <a:gd name="T102" fmla="*/ 202 w 225"/>
                  <a:gd name="T103" fmla="*/ 8 h 30"/>
                  <a:gd name="T104" fmla="*/ 210 w 225"/>
                  <a:gd name="T105" fmla="*/ 23 h 30"/>
                  <a:gd name="T106" fmla="*/ 210 w 225"/>
                  <a:gd name="T107" fmla="*/ 15 h 30"/>
                  <a:gd name="T108" fmla="*/ 217 w 225"/>
                  <a:gd name="T109" fmla="*/ 23 h 30"/>
                  <a:gd name="T110" fmla="*/ 217 w 225"/>
                  <a:gd name="T111" fmla="*/ 15 h 30"/>
                  <a:gd name="T112" fmla="*/ 225 w 225"/>
                  <a:gd name="T11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5" h="30">
                    <a:moveTo>
                      <a:pt x="0" y="15"/>
                    </a:moveTo>
                    <a:lnTo>
                      <a:pt x="0" y="15"/>
                    </a:lnTo>
                    <a:lnTo>
                      <a:pt x="7" y="23"/>
                    </a:lnTo>
                    <a:lnTo>
                      <a:pt x="7" y="15"/>
                    </a:lnTo>
                    <a:lnTo>
                      <a:pt x="7" y="23"/>
                    </a:lnTo>
                    <a:lnTo>
                      <a:pt x="15" y="15"/>
                    </a:lnTo>
                    <a:lnTo>
                      <a:pt x="15" y="23"/>
                    </a:lnTo>
                    <a:lnTo>
                      <a:pt x="15" y="15"/>
                    </a:lnTo>
                    <a:lnTo>
                      <a:pt x="22" y="23"/>
                    </a:lnTo>
                    <a:lnTo>
                      <a:pt x="22" y="23"/>
                    </a:lnTo>
                    <a:lnTo>
                      <a:pt x="22" y="15"/>
                    </a:lnTo>
                    <a:lnTo>
                      <a:pt x="22" y="15"/>
                    </a:lnTo>
                    <a:lnTo>
                      <a:pt x="30" y="23"/>
                    </a:lnTo>
                    <a:lnTo>
                      <a:pt x="30" y="23"/>
                    </a:lnTo>
                    <a:lnTo>
                      <a:pt x="30" y="15"/>
                    </a:lnTo>
                    <a:lnTo>
                      <a:pt x="30" y="23"/>
                    </a:lnTo>
                    <a:lnTo>
                      <a:pt x="37" y="15"/>
                    </a:lnTo>
                    <a:lnTo>
                      <a:pt x="37" y="23"/>
                    </a:lnTo>
                    <a:lnTo>
                      <a:pt x="37" y="15"/>
                    </a:lnTo>
                    <a:lnTo>
                      <a:pt x="37" y="15"/>
                    </a:lnTo>
                    <a:lnTo>
                      <a:pt x="45" y="23"/>
                    </a:lnTo>
                    <a:lnTo>
                      <a:pt x="45" y="23"/>
                    </a:lnTo>
                    <a:lnTo>
                      <a:pt x="45" y="15"/>
                    </a:lnTo>
                    <a:lnTo>
                      <a:pt x="45" y="15"/>
                    </a:lnTo>
                    <a:lnTo>
                      <a:pt x="52" y="23"/>
                    </a:lnTo>
                    <a:lnTo>
                      <a:pt x="52" y="23"/>
                    </a:lnTo>
                    <a:lnTo>
                      <a:pt x="52" y="15"/>
                    </a:lnTo>
                    <a:lnTo>
                      <a:pt x="52" y="23"/>
                    </a:lnTo>
                    <a:lnTo>
                      <a:pt x="60" y="15"/>
                    </a:lnTo>
                    <a:lnTo>
                      <a:pt x="60" y="23"/>
                    </a:lnTo>
                    <a:lnTo>
                      <a:pt x="60" y="8"/>
                    </a:lnTo>
                    <a:lnTo>
                      <a:pt x="60" y="15"/>
                    </a:lnTo>
                    <a:lnTo>
                      <a:pt x="67" y="23"/>
                    </a:lnTo>
                    <a:lnTo>
                      <a:pt x="67" y="23"/>
                    </a:lnTo>
                    <a:lnTo>
                      <a:pt x="67" y="15"/>
                    </a:lnTo>
                    <a:lnTo>
                      <a:pt x="67" y="15"/>
                    </a:lnTo>
                    <a:lnTo>
                      <a:pt x="75" y="23"/>
                    </a:lnTo>
                    <a:lnTo>
                      <a:pt x="75" y="23"/>
                    </a:lnTo>
                    <a:lnTo>
                      <a:pt x="75" y="15"/>
                    </a:lnTo>
                    <a:lnTo>
                      <a:pt x="75" y="23"/>
                    </a:lnTo>
                    <a:lnTo>
                      <a:pt x="82" y="15"/>
                    </a:lnTo>
                    <a:lnTo>
                      <a:pt x="82" y="23"/>
                    </a:lnTo>
                    <a:lnTo>
                      <a:pt x="82" y="8"/>
                    </a:lnTo>
                    <a:lnTo>
                      <a:pt x="82" y="15"/>
                    </a:lnTo>
                    <a:lnTo>
                      <a:pt x="90" y="23"/>
                    </a:lnTo>
                    <a:lnTo>
                      <a:pt x="90" y="30"/>
                    </a:lnTo>
                    <a:lnTo>
                      <a:pt x="90" y="8"/>
                    </a:lnTo>
                    <a:lnTo>
                      <a:pt x="90" y="15"/>
                    </a:lnTo>
                    <a:lnTo>
                      <a:pt x="97" y="23"/>
                    </a:lnTo>
                    <a:lnTo>
                      <a:pt x="97" y="30"/>
                    </a:lnTo>
                    <a:lnTo>
                      <a:pt x="97" y="8"/>
                    </a:lnTo>
                    <a:lnTo>
                      <a:pt x="97" y="23"/>
                    </a:lnTo>
                    <a:lnTo>
                      <a:pt x="105" y="15"/>
                    </a:lnTo>
                    <a:lnTo>
                      <a:pt x="105" y="23"/>
                    </a:lnTo>
                    <a:lnTo>
                      <a:pt x="105" y="8"/>
                    </a:lnTo>
                    <a:lnTo>
                      <a:pt x="105" y="15"/>
                    </a:lnTo>
                    <a:lnTo>
                      <a:pt x="112" y="23"/>
                    </a:lnTo>
                    <a:lnTo>
                      <a:pt x="112" y="23"/>
                    </a:lnTo>
                    <a:lnTo>
                      <a:pt x="112" y="15"/>
                    </a:lnTo>
                    <a:lnTo>
                      <a:pt x="112" y="15"/>
                    </a:lnTo>
                    <a:lnTo>
                      <a:pt x="120" y="23"/>
                    </a:lnTo>
                    <a:lnTo>
                      <a:pt x="120" y="15"/>
                    </a:lnTo>
                    <a:lnTo>
                      <a:pt x="120" y="23"/>
                    </a:lnTo>
                    <a:lnTo>
                      <a:pt x="127" y="15"/>
                    </a:lnTo>
                    <a:lnTo>
                      <a:pt x="127" y="23"/>
                    </a:lnTo>
                    <a:lnTo>
                      <a:pt x="127" y="15"/>
                    </a:lnTo>
                    <a:lnTo>
                      <a:pt x="135" y="23"/>
                    </a:lnTo>
                    <a:lnTo>
                      <a:pt x="135" y="23"/>
                    </a:lnTo>
                    <a:lnTo>
                      <a:pt x="135" y="15"/>
                    </a:lnTo>
                    <a:lnTo>
                      <a:pt x="135" y="23"/>
                    </a:lnTo>
                    <a:lnTo>
                      <a:pt x="142" y="15"/>
                    </a:lnTo>
                    <a:lnTo>
                      <a:pt x="142" y="23"/>
                    </a:lnTo>
                    <a:lnTo>
                      <a:pt x="142" y="23"/>
                    </a:lnTo>
                    <a:lnTo>
                      <a:pt x="150" y="15"/>
                    </a:lnTo>
                    <a:lnTo>
                      <a:pt x="150" y="23"/>
                    </a:lnTo>
                    <a:lnTo>
                      <a:pt x="150" y="15"/>
                    </a:lnTo>
                    <a:lnTo>
                      <a:pt x="150" y="15"/>
                    </a:lnTo>
                    <a:lnTo>
                      <a:pt x="157" y="23"/>
                    </a:lnTo>
                    <a:lnTo>
                      <a:pt x="157" y="23"/>
                    </a:lnTo>
                    <a:lnTo>
                      <a:pt x="157" y="15"/>
                    </a:lnTo>
                    <a:lnTo>
                      <a:pt x="157" y="23"/>
                    </a:lnTo>
                    <a:lnTo>
                      <a:pt x="165" y="15"/>
                    </a:lnTo>
                    <a:lnTo>
                      <a:pt x="165" y="30"/>
                    </a:lnTo>
                    <a:lnTo>
                      <a:pt x="165" y="0"/>
                    </a:lnTo>
                    <a:lnTo>
                      <a:pt x="165" y="23"/>
                    </a:lnTo>
                    <a:lnTo>
                      <a:pt x="172" y="15"/>
                    </a:lnTo>
                    <a:lnTo>
                      <a:pt x="172" y="23"/>
                    </a:lnTo>
                    <a:lnTo>
                      <a:pt x="172" y="8"/>
                    </a:lnTo>
                    <a:lnTo>
                      <a:pt x="172" y="15"/>
                    </a:lnTo>
                    <a:lnTo>
                      <a:pt x="180" y="23"/>
                    </a:lnTo>
                    <a:lnTo>
                      <a:pt x="180" y="30"/>
                    </a:lnTo>
                    <a:lnTo>
                      <a:pt x="180" y="15"/>
                    </a:lnTo>
                    <a:lnTo>
                      <a:pt x="180" y="15"/>
                    </a:lnTo>
                    <a:lnTo>
                      <a:pt x="187" y="23"/>
                    </a:lnTo>
                    <a:lnTo>
                      <a:pt x="187" y="30"/>
                    </a:lnTo>
                    <a:lnTo>
                      <a:pt x="187" y="8"/>
                    </a:lnTo>
                    <a:lnTo>
                      <a:pt x="187" y="23"/>
                    </a:lnTo>
                    <a:lnTo>
                      <a:pt x="195" y="15"/>
                    </a:lnTo>
                    <a:lnTo>
                      <a:pt x="195" y="23"/>
                    </a:lnTo>
                    <a:lnTo>
                      <a:pt x="195" y="15"/>
                    </a:lnTo>
                    <a:lnTo>
                      <a:pt x="195" y="15"/>
                    </a:lnTo>
                    <a:lnTo>
                      <a:pt x="202" y="23"/>
                    </a:lnTo>
                    <a:lnTo>
                      <a:pt x="202" y="30"/>
                    </a:lnTo>
                    <a:lnTo>
                      <a:pt x="202" y="8"/>
                    </a:lnTo>
                    <a:lnTo>
                      <a:pt x="202" y="15"/>
                    </a:lnTo>
                    <a:lnTo>
                      <a:pt x="210" y="23"/>
                    </a:lnTo>
                    <a:lnTo>
                      <a:pt x="210" y="23"/>
                    </a:lnTo>
                    <a:lnTo>
                      <a:pt x="210" y="15"/>
                    </a:lnTo>
                    <a:lnTo>
                      <a:pt x="210" y="15"/>
                    </a:lnTo>
                    <a:lnTo>
                      <a:pt x="217" y="23"/>
                    </a:lnTo>
                    <a:lnTo>
                      <a:pt x="217" y="23"/>
                    </a:lnTo>
                    <a:lnTo>
                      <a:pt x="217" y="15"/>
                    </a:lnTo>
                    <a:lnTo>
                      <a:pt x="217" y="15"/>
                    </a:lnTo>
                    <a:lnTo>
                      <a:pt x="22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0" name="Freeform 276"/>
              <p:cNvSpPr>
                <a:spLocks/>
              </p:cNvSpPr>
              <p:nvPr/>
            </p:nvSpPr>
            <p:spPr bwMode="auto">
              <a:xfrm>
                <a:off x="314" y="3017"/>
                <a:ext cx="232" cy="52"/>
              </a:xfrm>
              <a:custGeom>
                <a:avLst/>
                <a:gdLst>
                  <a:gd name="T0" fmla="*/ 0 w 345"/>
                  <a:gd name="T1" fmla="*/ 30 h 52"/>
                  <a:gd name="T2" fmla="*/ 23 w 345"/>
                  <a:gd name="T3" fmla="*/ 30 h 52"/>
                  <a:gd name="T4" fmla="*/ 45 w 345"/>
                  <a:gd name="T5" fmla="*/ 30 h 52"/>
                  <a:gd name="T6" fmla="*/ 68 w 345"/>
                  <a:gd name="T7" fmla="*/ 22 h 52"/>
                  <a:gd name="T8" fmla="*/ 75 w 345"/>
                  <a:gd name="T9" fmla="*/ 30 h 52"/>
                  <a:gd name="T10" fmla="*/ 98 w 345"/>
                  <a:gd name="T11" fmla="*/ 30 h 52"/>
                  <a:gd name="T12" fmla="*/ 113 w 345"/>
                  <a:gd name="T13" fmla="*/ 30 h 52"/>
                  <a:gd name="T14" fmla="*/ 128 w 345"/>
                  <a:gd name="T15" fmla="*/ 22 h 52"/>
                  <a:gd name="T16" fmla="*/ 135 w 345"/>
                  <a:gd name="T17" fmla="*/ 30 h 52"/>
                  <a:gd name="T18" fmla="*/ 150 w 345"/>
                  <a:gd name="T19" fmla="*/ 37 h 52"/>
                  <a:gd name="T20" fmla="*/ 158 w 345"/>
                  <a:gd name="T21" fmla="*/ 37 h 52"/>
                  <a:gd name="T22" fmla="*/ 158 w 345"/>
                  <a:gd name="T23" fmla="*/ 30 h 52"/>
                  <a:gd name="T24" fmla="*/ 165 w 345"/>
                  <a:gd name="T25" fmla="*/ 7 h 52"/>
                  <a:gd name="T26" fmla="*/ 173 w 345"/>
                  <a:gd name="T27" fmla="*/ 52 h 52"/>
                  <a:gd name="T28" fmla="*/ 180 w 345"/>
                  <a:gd name="T29" fmla="*/ 30 h 52"/>
                  <a:gd name="T30" fmla="*/ 180 w 345"/>
                  <a:gd name="T31" fmla="*/ 30 h 52"/>
                  <a:gd name="T32" fmla="*/ 188 w 345"/>
                  <a:gd name="T33" fmla="*/ 0 h 52"/>
                  <a:gd name="T34" fmla="*/ 195 w 345"/>
                  <a:gd name="T35" fmla="*/ 52 h 52"/>
                  <a:gd name="T36" fmla="*/ 203 w 345"/>
                  <a:gd name="T37" fmla="*/ 22 h 52"/>
                  <a:gd name="T38" fmla="*/ 203 w 345"/>
                  <a:gd name="T39" fmla="*/ 30 h 52"/>
                  <a:gd name="T40" fmla="*/ 210 w 345"/>
                  <a:gd name="T41" fmla="*/ 7 h 52"/>
                  <a:gd name="T42" fmla="*/ 218 w 345"/>
                  <a:gd name="T43" fmla="*/ 45 h 52"/>
                  <a:gd name="T44" fmla="*/ 225 w 345"/>
                  <a:gd name="T45" fmla="*/ 37 h 52"/>
                  <a:gd name="T46" fmla="*/ 225 w 345"/>
                  <a:gd name="T47" fmla="*/ 30 h 52"/>
                  <a:gd name="T48" fmla="*/ 233 w 345"/>
                  <a:gd name="T49" fmla="*/ 22 h 52"/>
                  <a:gd name="T50" fmla="*/ 240 w 345"/>
                  <a:gd name="T51" fmla="*/ 37 h 52"/>
                  <a:gd name="T52" fmla="*/ 248 w 345"/>
                  <a:gd name="T53" fmla="*/ 22 h 52"/>
                  <a:gd name="T54" fmla="*/ 255 w 345"/>
                  <a:gd name="T55" fmla="*/ 30 h 52"/>
                  <a:gd name="T56" fmla="*/ 255 w 345"/>
                  <a:gd name="T57" fmla="*/ 30 h 52"/>
                  <a:gd name="T58" fmla="*/ 263 w 345"/>
                  <a:gd name="T59" fmla="*/ 15 h 52"/>
                  <a:gd name="T60" fmla="*/ 270 w 345"/>
                  <a:gd name="T61" fmla="*/ 37 h 52"/>
                  <a:gd name="T62" fmla="*/ 278 w 345"/>
                  <a:gd name="T63" fmla="*/ 37 h 52"/>
                  <a:gd name="T64" fmla="*/ 285 w 345"/>
                  <a:gd name="T65" fmla="*/ 30 h 52"/>
                  <a:gd name="T66" fmla="*/ 285 w 345"/>
                  <a:gd name="T67" fmla="*/ 30 h 52"/>
                  <a:gd name="T68" fmla="*/ 293 w 345"/>
                  <a:gd name="T69" fmla="*/ 22 h 52"/>
                  <a:gd name="T70" fmla="*/ 300 w 345"/>
                  <a:gd name="T71" fmla="*/ 45 h 52"/>
                  <a:gd name="T72" fmla="*/ 308 w 345"/>
                  <a:gd name="T73" fmla="*/ 22 h 52"/>
                  <a:gd name="T74" fmla="*/ 308 w 345"/>
                  <a:gd name="T75" fmla="*/ 22 h 52"/>
                  <a:gd name="T76" fmla="*/ 315 w 345"/>
                  <a:gd name="T77" fmla="*/ 22 h 52"/>
                  <a:gd name="T78" fmla="*/ 330 w 345"/>
                  <a:gd name="T79" fmla="*/ 37 h 52"/>
                  <a:gd name="T80" fmla="*/ 338 w 345"/>
                  <a:gd name="T81" fmla="*/ 22 h 52"/>
                  <a:gd name="T82" fmla="*/ 338 w 345"/>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52">
                    <a:moveTo>
                      <a:pt x="0" y="30"/>
                    </a:moveTo>
                    <a:lnTo>
                      <a:pt x="0" y="37"/>
                    </a:lnTo>
                    <a:lnTo>
                      <a:pt x="0" y="30"/>
                    </a:lnTo>
                    <a:lnTo>
                      <a:pt x="8" y="30"/>
                    </a:lnTo>
                    <a:lnTo>
                      <a:pt x="15" y="30"/>
                    </a:lnTo>
                    <a:lnTo>
                      <a:pt x="23" y="30"/>
                    </a:lnTo>
                    <a:lnTo>
                      <a:pt x="30" y="30"/>
                    </a:lnTo>
                    <a:lnTo>
                      <a:pt x="38" y="30"/>
                    </a:lnTo>
                    <a:lnTo>
                      <a:pt x="45" y="30"/>
                    </a:lnTo>
                    <a:lnTo>
                      <a:pt x="53" y="30"/>
                    </a:lnTo>
                    <a:lnTo>
                      <a:pt x="60" y="30"/>
                    </a:lnTo>
                    <a:lnTo>
                      <a:pt x="68" y="22"/>
                    </a:lnTo>
                    <a:lnTo>
                      <a:pt x="68" y="37"/>
                    </a:lnTo>
                    <a:lnTo>
                      <a:pt x="68" y="30"/>
                    </a:lnTo>
                    <a:lnTo>
                      <a:pt x="75" y="30"/>
                    </a:lnTo>
                    <a:lnTo>
                      <a:pt x="83" y="30"/>
                    </a:lnTo>
                    <a:lnTo>
                      <a:pt x="90" y="30"/>
                    </a:lnTo>
                    <a:lnTo>
                      <a:pt x="98" y="30"/>
                    </a:lnTo>
                    <a:lnTo>
                      <a:pt x="113" y="30"/>
                    </a:lnTo>
                    <a:lnTo>
                      <a:pt x="105" y="30"/>
                    </a:lnTo>
                    <a:lnTo>
                      <a:pt x="113" y="30"/>
                    </a:lnTo>
                    <a:lnTo>
                      <a:pt x="120" y="30"/>
                    </a:lnTo>
                    <a:lnTo>
                      <a:pt x="128" y="37"/>
                    </a:lnTo>
                    <a:lnTo>
                      <a:pt x="128" y="22"/>
                    </a:lnTo>
                    <a:lnTo>
                      <a:pt x="128" y="30"/>
                    </a:lnTo>
                    <a:lnTo>
                      <a:pt x="143" y="30"/>
                    </a:lnTo>
                    <a:lnTo>
                      <a:pt x="135" y="30"/>
                    </a:lnTo>
                    <a:lnTo>
                      <a:pt x="143" y="30"/>
                    </a:lnTo>
                    <a:lnTo>
                      <a:pt x="150" y="37"/>
                    </a:lnTo>
                    <a:lnTo>
                      <a:pt x="150" y="37"/>
                    </a:lnTo>
                    <a:lnTo>
                      <a:pt x="150" y="22"/>
                    </a:lnTo>
                    <a:lnTo>
                      <a:pt x="150" y="30"/>
                    </a:lnTo>
                    <a:lnTo>
                      <a:pt x="158" y="37"/>
                    </a:lnTo>
                    <a:lnTo>
                      <a:pt x="158" y="45"/>
                    </a:lnTo>
                    <a:lnTo>
                      <a:pt x="158" y="22"/>
                    </a:lnTo>
                    <a:lnTo>
                      <a:pt x="158" y="30"/>
                    </a:lnTo>
                    <a:lnTo>
                      <a:pt x="165" y="22"/>
                    </a:lnTo>
                    <a:lnTo>
                      <a:pt x="165" y="45"/>
                    </a:lnTo>
                    <a:lnTo>
                      <a:pt x="165" y="7"/>
                    </a:lnTo>
                    <a:lnTo>
                      <a:pt x="165" y="37"/>
                    </a:lnTo>
                    <a:lnTo>
                      <a:pt x="173" y="45"/>
                    </a:lnTo>
                    <a:lnTo>
                      <a:pt x="173" y="52"/>
                    </a:lnTo>
                    <a:lnTo>
                      <a:pt x="173" y="7"/>
                    </a:lnTo>
                    <a:lnTo>
                      <a:pt x="173" y="22"/>
                    </a:lnTo>
                    <a:lnTo>
                      <a:pt x="180" y="30"/>
                    </a:lnTo>
                    <a:lnTo>
                      <a:pt x="180" y="52"/>
                    </a:lnTo>
                    <a:lnTo>
                      <a:pt x="180" y="0"/>
                    </a:lnTo>
                    <a:lnTo>
                      <a:pt x="180" y="30"/>
                    </a:lnTo>
                    <a:lnTo>
                      <a:pt x="188" y="22"/>
                    </a:lnTo>
                    <a:lnTo>
                      <a:pt x="188" y="52"/>
                    </a:lnTo>
                    <a:lnTo>
                      <a:pt x="188" y="0"/>
                    </a:lnTo>
                    <a:lnTo>
                      <a:pt x="188" y="15"/>
                    </a:lnTo>
                    <a:lnTo>
                      <a:pt x="195" y="22"/>
                    </a:lnTo>
                    <a:lnTo>
                      <a:pt x="195" y="52"/>
                    </a:lnTo>
                    <a:lnTo>
                      <a:pt x="195" y="7"/>
                    </a:lnTo>
                    <a:lnTo>
                      <a:pt x="195" y="30"/>
                    </a:lnTo>
                    <a:lnTo>
                      <a:pt x="203" y="22"/>
                    </a:lnTo>
                    <a:lnTo>
                      <a:pt x="203" y="45"/>
                    </a:lnTo>
                    <a:lnTo>
                      <a:pt x="203" y="15"/>
                    </a:lnTo>
                    <a:lnTo>
                      <a:pt x="203" y="30"/>
                    </a:lnTo>
                    <a:lnTo>
                      <a:pt x="210" y="37"/>
                    </a:lnTo>
                    <a:lnTo>
                      <a:pt x="210" y="45"/>
                    </a:lnTo>
                    <a:lnTo>
                      <a:pt x="210" y="7"/>
                    </a:lnTo>
                    <a:lnTo>
                      <a:pt x="210" y="30"/>
                    </a:lnTo>
                    <a:lnTo>
                      <a:pt x="218" y="37"/>
                    </a:lnTo>
                    <a:lnTo>
                      <a:pt x="218" y="45"/>
                    </a:lnTo>
                    <a:lnTo>
                      <a:pt x="218" y="7"/>
                    </a:lnTo>
                    <a:lnTo>
                      <a:pt x="218" y="30"/>
                    </a:lnTo>
                    <a:lnTo>
                      <a:pt x="225" y="37"/>
                    </a:lnTo>
                    <a:lnTo>
                      <a:pt x="225" y="37"/>
                    </a:lnTo>
                    <a:lnTo>
                      <a:pt x="225" y="15"/>
                    </a:lnTo>
                    <a:lnTo>
                      <a:pt x="225" y="30"/>
                    </a:lnTo>
                    <a:lnTo>
                      <a:pt x="233" y="37"/>
                    </a:lnTo>
                    <a:lnTo>
                      <a:pt x="233" y="45"/>
                    </a:lnTo>
                    <a:lnTo>
                      <a:pt x="233" y="22"/>
                    </a:lnTo>
                    <a:lnTo>
                      <a:pt x="233" y="30"/>
                    </a:lnTo>
                    <a:lnTo>
                      <a:pt x="240" y="37"/>
                    </a:lnTo>
                    <a:lnTo>
                      <a:pt x="240" y="37"/>
                    </a:lnTo>
                    <a:lnTo>
                      <a:pt x="240" y="22"/>
                    </a:lnTo>
                    <a:lnTo>
                      <a:pt x="240" y="30"/>
                    </a:lnTo>
                    <a:lnTo>
                      <a:pt x="248" y="22"/>
                    </a:lnTo>
                    <a:lnTo>
                      <a:pt x="248" y="37"/>
                    </a:lnTo>
                    <a:lnTo>
                      <a:pt x="248" y="22"/>
                    </a:lnTo>
                    <a:lnTo>
                      <a:pt x="255" y="30"/>
                    </a:lnTo>
                    <a:lnTo>
                      <a:pt x="255" y="52"/>
                    </a:lnTo>
                    <a:lnTo>
                      <a:pt x="255" y="0"/>
                    </a:lnTo>
                    <a:lnTo>
                      <a:pt x="255" y="30"/>
                    </a:lnTo>
                    <a:lnTo>
                      <a:pt x="263" y="37"/>
                    </a:lnTo>
                    <a:lnTo>
                      <a:pt x="263" y="45"/>
                    </a:lnTo>
                    <a:lnTo>
                      <a:pt x="263" y="15"/>
                    </a:lnTo>
                    <a:lnTo>
                      <a:pt x="263" y="30"/>
                    </a:lnTo>
                    <a:lnTo>
                      <a:pt x="270" y="37"/>
                    </a:lnTo>
                    <a:lnTo>
                      <a:pt x="270" y="37"/>
                    </a:lnTo>
                    <a:lnTo>
                      <a:pt x="270" y="22"/>
                    </a:lnTo>
                    <a:lnTo>
                      <a:pt x="270" y="30"/>
                    </a:lnTo>
                    <a:lnTo>
                      <a:pt x="278" y="37"/>
                    </a:lnTo>
                    <a:lnTo>
                      <a:pt x="278" y="37"/>
                    </a:lnTo>
                    <a:lnTo>
                      <a:pt x="278" y="22"/>
                    </a:lnTo>
                    <a:lnTo>
                      <a:pt x="285" y="30"/>
                    </a:lnTo>
                    <a:lnTo>
                      <a:pt x="285" y="37"/>
                    </a:lnTo>
                    <a:lnTo>
                      <a:pt x="285" y="22"/>
                    </a:lnTo>
                    <a:lnTo>
                      <a:pt x="285" y="30"/>
                    </a:lnTo>
                    <a:lnTo>
                      <a:pt x="293" y="22"/>
                    </a:lnTo>
                    <a:lnTo>
                      <a:pt x="293" y="45"/>
                    </a:lnTo>
                    <a:lnTo>
                      <a:pt x="293" y="22"/>
                    </a:lnTo>
                    <a:lnTo>
                      <a:pt x="293" y="30"/>
                    </a:lnTo>
                    <a:lnTo>
                      <a:pt x="300" y="22"/>
                    </a:lnTo>
                    <a:lnTo>
                      <a:pt x="300" y="45"/>
                    </a:lnTo>
                    <a:lnTo>
                      <a:pt x="300" y="15"/>
                    </a:lnTo>
                    <a:lnTo>
                      <a:pt x="300" y="30"/>
                    </a:lnTo>
                    <a:lnTo>
                      <a:pt x="308" y="22"/>
                    </a:lnTo>
                    <a:lnTo>
                      <a:pt x="308" y="37"/>
                    </a:lnTo>
                    <a:lnTo>
                      <a:pt x="308" y="15"/>
                    </a:lnTo>
                    <a:lnTo>
                      <a:pt x="308" y="22"/>
                    </a:lnTo>
                    <a:lnTo>
                      <a:pt x="315" y="30"/>
                    </a:lnTo>
                    <a:lnTo>
                      <a:pt x="315" y="37"/>
                    </a:lnTo>
                    <a:lnTo>
                      <a:pt x="315" y="22"/>
                    </a:lnTo>
                    <a:lnTo>
                      <a:pt x="315" y="30"/>
                    </a:lnTo>
                    <a:lnTo>
                      <a:pt x="330" y="30"/>
                    </a:lnTo>
                    <a:lnTo>
                      <a:pt x="330" y="37"/>
                    </a:lnTo>
                    <a:lnTo>
                      <a:pt x="330" y="22"/>
                    </a:lnTo>
                    <a:lnTo>
                      <a:pt x="330" y="30"/>
                    </a:lnTo>
                    <a:lnTo>
                      <a:pt x="338" y="22"/>
                    </a:lnTo>
                    <a:lnTo>
                      <a:pt x="338" y="37"/>
                    </a:lnTo>
                    <a:lnTo>
                      <a:pt x="338" y="22"/>
                    </a:lnTo>
                    <a:lnTo>
                      <a:pt x="338" y="30"/>
                    </a:lnTo>
                    <a:lnTo>
                      <a:pt x="345" y="22"/>
                    </a:lnTo>
                    <a:lnTo>
                      <a:pt x="34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1" name="Freeform 277"/>
              <p:cNvSpPr>
                <a:spLocks/>
              </p:cNvSpPr>
              <p:nvPr/>
            </p:nvSpPr>
            <p:spPr bwMode="auto">
              <a:xfrm>
                <a:off x="546" y="3017"/>
                <a:ext cx="167" cy="67"/>
              </a:xfrm>
              <a:custGeom>
                <a:avLst/>
                <a:gdLst>
                  <a:gd name="T0" fmla="*/ 8 w 248"/>
                  <a:gd name="T1" fmla="*/ 45 h 67"/>
                  <a:gd name="T2" fmla="*/ 15 w 248"/>
                  <a:gd name="T3" fmla="*/ 37 h 67"/>
                  <a:gd name="T4" fmla="*/ 15 w 248"/>
                  <a:gd name="T5" fmla="*/ 30 h 67"/>
                  <a:gd name="T6" fmla="*/ 23 w 248"/>
                  <a:gd name="T7" fmla="*/ 22 h 67"/>
                  <a:gd name="T8" fmla="*/ 30 w 248"/>
                  <a:gd name="T9" fmla="*/ 45 h 67"/>
                  <a:gd name="T10" fmla="*/ 38 w 248"/>
                  <a:gd name="T11" fmla="*/ 37 h 67"/>
                  <a:gd name="T12" fmla="*/ 38 w 248"/>
                  <a:gd name="T13" fmla="*/ 22 h 67"/>
                  <a:gd name="T14" fmla="*/ 45 w 248"/>
                  <a:gd name="T15" fmla="*/ 22 h 67"/>
                  <a:gd name="T16" fmla="*/ 53 w 248"/>
                  <a:gd name="T17" fmla="*/ 37 h 67"/>
                  <a:gd name="T18" fmla="*/ 60 w 248"/>
                  <a:gd name="T19" fmla="*/ 30 h 67"/>
                  <a:gd name="T20" fmla="*/ 68 w 248"/>
                  <a:gd name="T21" fmla="*/ 22 h 67"/>
                  <a:gd name="T22" fmla="*/ 75 w 248"/>
                  <a:gd name="T23" fmla="*/ 37 h 67"/>
                  <a:gd name="T24" fmla="*/ 83 w 248"/>
                  <a:gd name="T25" fmla="*/ 37 h 67"/>
                  <a:gd name="T26" fmla="*/ 83 w 248"/>
                  <a:gd name="T27" fmla="*/ 30 h 67"/>
                  <a:gd name="T28" fmla="*/ 90 w 248"/>
                  <a:gd name="T29" fmla="*/ 15 h 67"/>
                  <a:gd name="T30" fmla="*/ 98 w 248"/>
                  <a:gd name="T31" fmla="*/ 37 h 67"/>
                  <a:gd name="T32" fmla="*/ 105 w 248"/>
                  <a:gd name="T33" fmla="*/ 30 h 67"/>
                  <a:gd name="T34" fmla="*/ 105 w 248"/>
                  <a:gd name="T35" fmla="*/ 30 h 67"/>
                  <a:gd name="T36" fmla="*/ 113 w 248"/>
                  <a:gd name="T37" fmla="*/ 7 h 67"/>
                  <a:gd name="T38" fmla="*/ 120 w 248"/>
                  <a:gd name="T39" fmla="*/ 45 h 67"/>
                  <a:gd name="T40" fmla="*/ 128 w 248"/>
                  <a:gd name="T41" fmla="*/ 37 h 67"/>
                  <a:gd name="T42" fmla="*/ 128 w 248"/>
                  <a:gd name="T43" fmla="*/ 22 h 67"/>
                  <a:gd name="T44" fmla="*/ 135 w 248"/>
                  <a:gd name="T45" fmla="*/ 15 h 67"/>
                  <a:gd name="T46" fmla="*/ 143 w 248"/>
                  <a:gd name="T47" fmla="*/ 37 h 67"/>
                  <a:gd name="T48" fmla="*/ 150 w 248"/>
                  <a:gd name="T49" fmla="*/ 37 h 67"/>
                  <a:gd name="T50" fmla="*/ 150 w 248"/>
                  <a:gd name="T51" fmla="*/ 30 h 67"/>
                  <a:gd name="T52" fmla="*/ 158 w 248"/>
                  <a:gd name="T53" fmla="*/ 15 h 67"/>
                  <a:gd name="T54" fmla="*/ 165 w 248"/>
                  <a:gd name="T55" fmla="*/ 52 h 67"/>
                  <a:gd name="T56" fmla="*/ 173 w 248"/>
                  <a:gd name="T57" fmla="*/ 37 h 67"/>
                  <a:gd name="T58" fmla="*/ 173 w 248"/>
                  <a:gd name="T59" fmla="*/ 22 h 67"/>
                  <a:gd name="T60" fmla="*/ 180 w 248"/>
                  <a:gd name="T61" fmla="*/ 0 h 67"/>
                  <a:gd name="T62" fmla="*/ 188 w 248"/>
                  <a:gd name="T63" fmla="*/ 45 h 67"/>
                  <a:gd name="T64" fmla="*/ 195 w 248"/>
                  <a:gd name="T65" fmla="*/ 22 h 67"/>
                  <a:gd name="T66" fmla="*/ 195 w 248"/>
                  <a:gd name="T67" fmla="*/ 37 h 67"/>
                  <a:gd name="T68" fmla="*/ 203 w 248"/>
                  <a:gd name="T69" fmla="*/ 15 h 67"/>
                  <a:gd name="T70" fmla="*/ 210 w 248"/>
                  <a:gd name="T71" fmla="*/ 45 h 67"/>
                  <a:gd name="T72" fmla="*/ 218 w 248"/>
                  <a:gd name="T73" fmla="*/ 30 h 67"/>
                  <a:gd name="T74" fmla="*/ 218 w 248"/>
                  <a:gd name="T75" fmla="*/ 30 h 67"/>
                  <a:gd name="T76" fmla="*/ 225 w 248"/>
                  <a:gd name="T77" fmla="*/ 7 h 67"/>
                  <a:gd name="T78" fmla="*/ 233 w 248"/>
                  <a:gd name="T79" fmla="*/ 37 h 67"/>
                  <a:gd name="T80" fmla="*/ 240 w 248"/>
                  <a:gd name="T81" fmla="*/ 37 h 67"/>
                  <a:gd name="T82" fmla="*/ 248 w 248"/>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7">
                    <a:moveTo>
                      <a:pt x="0" y="37"/>
                    </a:moveTo>
                    <a:lnTo>
                      <a:pt x="8" y="30"/>
                    </a:lnTo>
                    <a:lnTo>
                      <a:pt x="8" y="45"/>
                    </a:lnTo>
                    <a:lnTo>
                      <a:pt x="8" y="15"/>
                    </a:lnTo>
                    <a:lnTo>
                      <a:pt x="8" y="30"/>
                    </a:lnTo>
                    <a:lnTo>
                      <a:pt x="15" y="37"/>
                    </a:lnTo>
                    <a:lnTo>
                      <a:pt x="15" y="37"/>
                    </a:lnTo>
                    <a:lnTo>
                      <a:pt x="15" y="22"/>
                    </a:lnTo>
                    <a:lnTo>
                      <a:pt x="15" y="30"/>
                    </a:lnTo>
                    <a:lnTo>
                      <a:pt x="23" y="37"/>
                    </a:lnTo>
                    <a:lnTo>
                      <a:pt x="23" y="37"/>
                    </a:lnTo>
                    <a:lnTo>
                      <a:pt x="23" y="22"/>
                    </a:lnTo>
                    <a:lnTo>
                      <a:pt x="23" y="30"/>
                    </a:lnTo>
                    <a:lnTo>
                      <a:pt x="30" y="37"/>
                    </a:lnTo>
                    <a:lnTo>
                      <a:pt x="30" y="45"/>
                    </a:lnTo>
                    <a:lnTo>
                      <a:pt x="30" y="22"/>
                    </a:lnTo>
                    <a:lnTo>
                      <a:pt x="30" y="30"/>
                    </a:lnTo>
                    <a:lnTo>
                      <a:pt x="38" y="37"/>
                    </a:lnTo>
                    <a:lnTo>
                      <a:pt x="38" y="37"/>
                    </a:lnTo>
                    <a:lnTo>
                      <a:pt x="38" y="22"/>
                    </a:lnTo>
                    <a:lnTo>
                      <a:pt x="38" y="22"/>
                    </a:lnTo>
                    <a:lnTo>
                      <a:pt x="45" y="30"/>
                    </a:lnTo>
                    <a:lnTo>
                      <a:pt x="45" y="37"/>
                    </a:lnTo>
                    <a:lnTo>
                      <a:pt x="45" y="22"/>
                    </a:lnTo>
                    <a:lnTo>
                      <a:pt x="45" y="30"/>
                    </a:lnTo>
                    <a:lnTo>
                      <a:pt x="53" y="37"/>
                    </a:lnTo>
                    <a:lnTo>
                      <a:pt x="53" y="37"/>
                    </a:lnTo>
                    <a:lnTo>
                      <a:pt x="53" y="22"/>
                    </a:lnTo>
                    <a:lnTo>
                      <a:pt x="53" y="30"/>
                    </a:lnTo>
                    <a:lnTo>
                      <a:pt x="60" y="30"/>
                    </a:lnTo>
                    <a:lnTo>
                      <a:pt x="68" y="22"/>
                    </a:lnTo>
                    <a:lnTo>
                      <a:pt x="68" y="37"/>
                    </a:lnTo>
                    <a:lnTo>
                      <a:pt x="68" y="22"/>
                    </a:lnTo>
                    <a:lnTo>
                      <a:pt x="68" y="30"/>
                    </a:lnTo>
                    <a:lnTo>
                      <a:pt x="75" y="37"/>
                    </a:lnTo>
                    <a:lnTo>
                      <a:pt x="75" y="37"/>
                    </a:lnTo>
                    <a:lnTo>
                      <a:pt x="75" y="22"/>
                    </a:lnTo>
                    <a:lnTo>
                      <a:pt x="75" y="30"/>
                    </a:lnTo>
                    <a:lnTo>
                      <a:pt x="83" y="37"/>
                    </a:lnTo>
                    <a:lnTo>
                      <a:pt x="83" y="52"/>
                    </a:lnTo>
                    <a:lnTo>
                      <a:pt x="83" y="7"/>
                    </a:lnTo>
                    <a:lnTo>
                      <a:pt x="83" y="30"/>
                    </a:lnTo>
                    <a:lnTo>
                      <a:pt x="90" y="37"/>
                    </a:lnTo>
                    <a:lnTo>
                      <a:pt x="90" y="45"/>
                    </a:lnTo>
                    <a:lnTo>
                      <a:pt x="90" y="15"/>
                    </a:lnTo>
                    <a:lnTo>
                      <a:pt x="90" y="30"/>
                    </a:lnTo>
                    <a:lnTo>
                      <a:pt x="98" y="22"/>
                    </a:lnTo>
                    <a:lnTo>
                      <a:pt x="98" y="37"/>
                    </a:lnTo>
                    <a:lnTo>
                      <a:pt x="98" y="15"/>
                    </a:lnTo>
                    <a:lnTo>
                      <a:pt x="98" y="37"/>
                    </a:lnTo>
                    <a:lnTo>
                      <a:pt x="105" y="30"/>
                    </a:lnTo>
                    <a:lnTo>
                      <a:pt x="105" y="45"/>
                    </a:lnTo>
                    <a:lnTo>
                      <a:pt x="105" y="15"/>
                    </a:lnTo>
                    <a:lnTo>
                      <a:pt x="105" y="30"/>
                    </a:lnTo>
                    <a:lnTo>
                      <a:pt x="113" y="22"/>
                    </a:lnTo>
                    <a:lnTo>
                      <a:pt x="113" y="45"/>
                    </a:lnTo>
                    <a:lnTo>
                      <a:pt x="113" y="7"/>
                    </a:lnTo>
                    <a:lnTo>
                      <a:pt x="113" y="30"/>
                    </a:lnTo>
                    <a:lnTo>
                      <a:pt x="120" y="37"/>
                    </a:lnTo>
                    <a:lnTo>
                      <a:pt x="120" y="45"/>
                    </a:lnTo>
                    <a:lnTo>
                      <a:pt x="120" y="15"/>
                    </a:lnTo>
                    <a:lnTo>
                      <a:pt x="120" y="30"/>
                    </a:lnTo>
                    <a:lnTo>
                      <a:pt x="128" y="37"/>
                    </a:lnTo>
                    <a:lnTo>
                      <a:pt x="128" y="45"/>
                    </a:lnTo>
                    <a:lnTo>
                      <a:pt x="128" y="15"/>
                    </a:lnTo>
                    <a:lnTo>
                      <a:pt x="128" y="22"/>
                    </a:lnTo>
                    <a:lnTo>
                      <a:pt x="135" y="30"/>
                    </a:lnTo>
                    <a:lnTo>
                      <a:pt x="135" y="45"/>
                    </a:lnTo>
                    <a:lnTo>
                      <a:pt x="135" y="15"/>
                    </a:lnTo>
                    <a:lnTo>
                      <a:pt x="135" y="30"/>
                    </a:lnTo>
                    <a:lnTo>
                      <a:pt x="143" y="37"/>
                    </a:lnTo>
                    <a:lnTo>
                      <a:pt x="143" y="37"/>
                    </a:lnTo>
                    <a:lnTo>
                      <a:pt x="143" y="15"/>
                    </a:lnTo>
                    <a:lnTo>
                      <a:pt x="143" y="30"/>
                    </a:lnTo>
                    <a:lnTo>
                      <a:pt x="150" y="37"/>
                    </a:lnTo>
                    <a:lnTo>
                      <a:pt x="150" y="45"/>
                    </a:lnTo>
                    <a:lnTo>
                      <a:pt x="150" y="15"/>
                    </a:lnTo>
                    <a:lnTo>
                      <a:pt x="150" y="30"/>
                    </a:lnTo>
                    <a:lnTo>
                      <a:pt x="158" y="22"/>
                    </a:lnTo>
                    <a:lnTo>
                      <a:pt x="158" y="45"/>
                    </a:lnTo>
                    <a:lnTo>
                      <a:pt x="158" y="15"/>
                    </a:lnTo>
                    <a:lnTo>
                      <a:pt x="158" y="30"/>
                    </a:lnTo>
                    <a:lnTo>
                      <a:pt x="165" y="37"/>
                    </a:lnTo>
                    <a:lnTo>
                      <a:pt x="165" y="52"/>
                    </a:lnTo>
                    <a:lnTo>
                      <a:pt x="165" y="7"/>
                    </a:lnTo>
                    <a:lnTo>
                      <a:pt x="165" y="30"/>
                    </a:lnTo>
                    <a:lnTo>
                      <a:pt x="173" y="37"/>
                    </a:lnTo>
                    <a:lnTo>
                      <a:pt x="173" y="60"/>
                    </a:lnTo>
                    <a:lnTo>
                      <a:pt x="173" y="7"/>
                    </a:lnTo>
                    <a:lnTo>
                      <a:pt x="173" y="22"/>
                    </a:lnTo>
                    <a:lnTo>
                      <a:pt x="180" y="30"/>
                    </a:lnTo>
                    <a:lnTo>
                      <a:pt x="180" y="67"/>
                    </a:lnTo>
                    <a:lnTo>
                      <a:pt x="180" y="0"/>
                    </a:lnTo>
                    <a:lnTo>
                      <a:pt x="180" y="30"/>
                    </a:lnTo>
                    <a:lnTo>
                      <a:pt x="188" y="22"/>
                    </a:lnTo>
                    <a:lnTo>
                      <a:pt x="188" y="45"/>
                    </a:lnTo>
                    <a:lnTo>
                      <a:pt x="188" y="7"/>
                    </a:lnTo>
                    <a:lnTo>
                      <a:pt x="188" y="30"/>
                    </a:lnTo>
                    <a:lnTo>
                      <a:pt x="195" y="22"/>
                    </a:lnTo>
                    <a:lnTo>
                      <a:pt x="195" y="52"/>
                    </a:lnTo>
                    <a:lnTo>
                      <a:pt x="195" y="15"/>
                    </a:lnTo>
                    <a:lnTo>
                      <a:pt x="195" y="37"/>
                    </a:lnTo>
                    <a:lnTo>
                      <a:pt x="203" y="30"/>
                    </a:lnTo>
                    <a:lnTo>
                      <a:pt x="203" y="45"/>
                    </a:lnTo>
                    <a:lnTo>
                      <a:pt x="203" y="15"/>
                    </a:lnTo>
                    <a:lnTo>
                      <a:pt x="203" y="30"/>
                    </a:lnTo>
                    <a:lnTo>
                      <a:pt x="210" y="37"/>
                    </a:lnTo>
                    <a:lnTo>
                      <a:pt x="210" y="45"/>
                    </a:lnTo>
                    <a:lnTo>
                      <a:pt x="210" y="15"/>
                    </a:lnTo>
                    <a:lnTo>
                      <a:pt x="210" y="37"/>
                    </a:lnTo>
                    <a:lnTo>
                      <a:pt x="218" y="30"/>
                    </a:lnTo>
                    <a:lnTo>
                      <a:pt x="218" y="45"/>
                    </a:lnTo>
                    <a:lnTo>
                      <a:pt x="218" y="15"/>
                    </a:lnTo>
                    <a:lnTo>
                      <a:pt x="218" y="30"/>
                    </a:lnTo>
                    <a:lnTo>
                      <a:pt x="225" y="37"/>
                    </a:lnTo>
                    <a:lnTo>
                      <a:pt x="225" y="45"/>
                    </a:lnTo>
                    <a:lnTo>
                      <a:pt x="225" y="7"/>
                    </a:lnTo>
                    <a:lnTo>
                      <a:pt x="225" y="30"/>
                    </a:lnTo>
                    <a:lnTo>
                      <a:pt x="233" y="22"/>
                    </a:lnTo>
                    <a:lnTo>
                      <a:pt x="233" y="37"/>
                    </a:lnTo>
                    <a:lnTo>
                      <a:pt x="233" y="22"/>
                    </a:lnTo>
                    <a:lnTo>
                      <a:pt x="233" y="30"/>
                    </a:lnTo>
                    <a:lnTo>
                      <a:pt x="240" y="37"/>
                    </a:lnTo>
                    <a:lnTo>
                      <a:pt x="240" y="22"/>
                    </a:lnTo>
                    <a:lnTo>
                      <a:pt x="240" y="30"/>
                    </a:lnTo>
                    <a:lnTo>
                      <a:pt x="248" y="37"/>
                    </a:lnTo>
                    <a:lnTo>
                      <a:pt x="248" y="22"/>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2" name="Freeform 278"/>
              <p:cNvSpPr>
                <a:spLocks/>
              </p:cNvSpPr>
              <p:nvPr/>
            </p:nvSpPr>
            <p:spPr bwMode="auto">
              <a:xfrm>
                <a:off x="713" y="3009"/>
                <a:ext cx="272" cy="68"/>
              </a:xfrm>
              <a:custGeom>
                <a:avLst/>
                <a:gdLst>
                  <a:gd name="T0" fmla="*/ 7 w 405"/>
                  <a:gd name="T1" fmla="*/ 53 h 68"/>
                  <a:gd name="T2" fmla="*/ 15 w 405"/>
                  <a:gd name="T3" fmla="*/ 30 h 68"/>
                  <a:gd name="T4" fmla="*/ 15 w 405"/>
                  <a:gd name="T5" fmla="*/ 45 h 68"/>
                  <a:gd name="T6" fmla="*/ 22 w 405"/>
                  <a:gd name="T7" fmla="*/ 8 h 68"/>
                  <a:gd name="T8" fmla="*/ 37 w 405"/>
                  <a:gd name="T9" fmla="*/ 45 h 68"/>
                  <a:gd name="T10" fmla="*/ 37 w 405"/>
                  <a:gd name="T11" fmla="*/ 38 h 68"/>
                  <a:gd name="T12" fmla="*/ 45 w 405"/>
                  <a:gd name="T13" fmla="*/ 38 h 68"/>
                  <a:gd name="T14" fmla="*/ 52 w 405"/>
                  <a:gd name="T15" fmla="*/ 30 h 68"/>
                  <a:gd name="T16" fmla="*/ 60 w 405"/>
                  <a:gd name="T17" fmla="*/ 45 h 68"/>
                  <a:gd name="T18" fmla="*/ 75 w 405"/>
                  <a:gd name="T19" fmla="*/ 38 h 68"/>
                  <a:gd name="T20" fmla="*/ 75 w 405"/>
                  <a:gd name="T21" fmla="*/ 38 h 68"/>
                  <a:gd name="T22" fmla="*/ 82 w 405"/>
                  <a:gd name="T23" fmla="*/ 38 h 68"/>
                  <a:gd name="T24" fmla="*/ 97 w 405"/>
                  <a:gd name="T25" fmla="*/ 38 h 68"/>
                  <a:gd name="T26" fmla="*/ 120 w 405"/>
                  <a:gd name="T27" fmla="*/ 38 h 68"/>
                  <a:gd name="T28" fmla="*/ 142 w 405"/>
                  <a:gd name="T29" fmla="*/ 38 h 68"/>
                  <a:gd name="T30" fmla="*/ 165 w 405"/>
                  <a:gd name="T31" fmla="*/ 38 h 68"/>
                  <a:gd name="T32" fmla="*/ 172 w 405"/>
                  <a:gd name="T33" fmla="*/ 38 h 68"/>
                  <a:gd name="T34" fmla="*/ 180 w 405"/>
                  <a:gd name="T35" fmla="*/ 38 h 68"/>
                  <a:gd name="T36" fmla="*/ 187 w 405"/>
                  <a:gd name="T37" fmla="*/ 30 h 68"/>
                  <a:gd name="T38" fmla="*/ 195 w 405"/>
                  <a:gd name="T39" fmla="*/ 30 h 68"/>
                  <a:gd name="T40" fmla="*/ 202 w 405"/>
                  <a:gd name="T41" fmla="*/ 30 h 68"/>
                  <a:gd name="T42" fmla="*/ 232 w 405"/>
                  <a:gd name="T43" fmla="*/ 38 h 68"/>
                  <a:gd name="T44" fmla="*/ 247 w 405"/>
                  <a:gd name="T45" fmla="*/ 38 h 68"/>
                  <a:gd name="T46" fmla="*/ 255 w 405"/>
                  <a:gd name="T47" fmla="*/ 45 h 68"/>
                  <a:gd name="T48" fmla="*/ 262 w 405"/>
                  <a:gd name="T49" fmla="*/ 30 h 68"/>
                  <a:gd name="T50" fmla="*/ 277 w 405"/>
                  <a:gd name="T51" fmla="*/ 38 h 68"/>
                  <a:gd name="T52" fmla="*/ 285 w 405"/>
                  <a:gd name="T53" fmla="*/ 38 h 68"/>
                  <a:gd name="T54" fmla="*/ 292 w 405"/>
                  <a:gd name="T55" fmla="*/ 23 h 68"/>
                  <a:gd name="T56" fmla="*/ 300 w 405"/>
                  <a:gd name="T57" fmla="*/ 38 h 68"/>
                  <a:gd name="T58" fmla="*/ 307 w 405"/>
                  <a:gd name="T59" fmla="*/ 38 h 68"/>
                  <a:gd name="T60" fmla="*/ 330 w 405"/>
                  <a:gd name="T61" fmla="*/ 38 h 68"/>
                  <a:gd name="T62" fmla="*/ 337 w 405"/>
                  <a:gd name="T63" fmla="*/ 38 h 68"/>
                  <a:gd name="T64" fmla="*/ 345 w 405"/>
                  <a:gd name="T65" fmla="*/ 30 h 68"/>
                  <a:gd name="T66" fmla="*/ 352 w 405"/>
                  <a:gd name="T67" fmla="*/ 45 h 68"/>
                  <a:gd name="T68" fmla="*/ 360 w 405"/>
                  <a:gd name="T69" fmla="*/ 45 h 68"/>
                  <a:gd name="T70" fmla="*/ 367 w 405"/>
                  <a:gd name="T71" fmla="*/ 45 h 68"/>
                  <a:gd name="T72" fmla="*/ 375 w 405"/>
                  <a:gd name="T73" fmla="*/ 45 h 68"/>
                  <a:gd name="T74" fmla="*/ 375 w 405"/>
                  <a:gd name="T75" fmla="*/ 38 h 68"/>
                  <a:gd name="T76" fmla="*/ 382 w 405"/>
                  <a:gd name="T77" fmla="*/ 15 h 68"/>
                  <a:gd name="T78" fmla="*/ 390 w 405"/>
                  <a:gd name="T79" fmla="*/ 45 h 68"/>
                  <a:gd name="T80" fmla="*/ 397 w 405"/>
                  <a:gd name="T81" fmla="*/ 30 h 68"/>
                  <a:gd name="T82" fmla="*/ 397 w 405"/>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5" h="68">
                    <a:moveTo>
                      <a:pt x="0" y="38"/>
                    </a:moveTo>
                    <a:lnTo>
                      <a:pt x="7" y="30"/>
                    </a:lnTo>
                    <a:lnTo>
                      <a:pt x="7" y="53"/>
                    </a:lnTo>
                    <a:lnTo>
                      <a:pt x="7" y="15"/>
                    </a:lnTo>
                    <a:lnTo>
                      <a:pt x="7" y="38"/>
                    </a:lnTo>
                    <a:lnTo>
                      <a:pt x="15" y="30"/>
                    </a:lnTo>
                    <a:lnTo>
                      <a:pt x="15" y="68"/>
                    </a:lnTo>
                    <a:lnTo>
                      <a:pt x="15" y="0"/>
                    </a:lnTo>
                    <a:lnTo>
                      <a:pt x="15" y="45"/>
                    </a:lnTo>
                    <a:lnTo>
                      <a:pt x="22" y="38"/>
                    </a:lnTo>
                    <a:lnTo>
                      <a:pt x="22" y="53"/>
                    </a:lnTo>
                    <a:lnTo>
                      <a:pt x="22" y="8"/>
                    </a:lnTo>
                    <a:lnTo>
                      <a:pt x="22" y="38"/>
                    </a:lnTo>
                    <a:lnTo>
                      <a:pt x="30" y="38"/>
                    </a:lnTo>
                    <a:lnTo>
                      <a:pt x="37" y="45"/>
                    </a:lnTo>
                    <a:lnTo>
                      <a:pt x="37" y="53"/>
                    </a:lnTo>
                    <a:lnTo>
                      <a:pt x="37" y="23"/>
                    </a:lnTo>
                    <a:lnTo>
                      <a:pt x="37" y="38"/>
                    </a:lnTo>
                    <a:lnTo>
                      <a:pt x="45" y="45"/>
                    </a:lnTo>
                    <a:lnTo>
                      <a:pt x="45" y="45"/>
                    </a:lnTo>
                    <a:lnTo>
                      <a:pt x="45" y="38"/>
                    </a:lnTo>
                    <a:lnTo>
                      <a:pt x="45" y="38"/>
                    </a:lnTo>
                    <a:lnTo>
                      <a:pt x="52" y="45"/>
                    </a:lnTo>
                    <a:lnTo>
                      <a:pt x="52" y="30"/>
                    </a:lnTo>
                    <a:lnTo>
                      <a:pt x="52" y="38"/>
                    </a:lnTo>
                    <a:lnTo>
                      <a:pt x="60" y="45"/>
                    </a:lnTo>
                    <a:lnTo>
                      <a:pt x="60" y="45"/>
                    </a:lnTo>
                    <a:lnTo>
                      <a:pt x="60" y="23"/>
                    </a:lnTo>
                    <a:lnTo>
                      <a:pt x="60" y="38"/>
                    </a:lnTo>
                    <a:lnTo>
                      <a:pt x="75" y="38"/>
                    </a:lnTo>
                    <a:lnTo>
                      <a:pt x="75" y="45"/>
                    </a:lnTo>
                    <a:lnTo>
                      <a:pt x="75" y="30"/>
                    </a:lnTo>
                    <a:lnTo>
                      <a:pt x="75" y="38"/>
                    </a:lnTo>
                    <a:lnTo>
                      <a:pt x="82" y="30"/>
                    </a:lnTo>
                    <a:lnTo>
                      <a:pt x="82" y="45"/>
                    </a:lnTo>
                    <a:lnTo>
                      <a:pt x="82" y="38"/>
                    </a:lnTo>
                    <a:lnTo>
                      <a:pt x="97" y="38"/>
                    </a:lnTo>
                    <a:lnTo>
                      <a:pt x="90" y="38"/>
                    </a:lnTo>
                    <a:lnTo>
                      <a:pt x="97" y="38"/>
                    </a:lnTo>
                    <a:lnTo>
                      <a:pt x="105" y="38"/>
                    </a:lnTo>
                    <a:lnTo>
                      <a:pt x="112" y="38"/>
                    </a:lnTo>
                    <a:lnTo>
                      <a:pt x="120" y="38"/>
                    </a:lnTo>
                    <a:lnTo>
                      <a:pt x="127" y="38"/>
                    </a:lnTo>
                    <a:lnTo>
                      <a:pt x="135" y="38"/>
                    </a:lnTo>
                    <a:lnTo>
                      <a:pt x="142" y="38"/>
                    </a:lnTo>
                    <a:lnTo>
                      <a:pt x="150" y="38"/>
                    </a:lnTo>
                    <a:lnTo>
                      <a:pt x="157" y="38"/>
                    </a:lnTo>
                    <a:lnTo>
                      <a:pt x="165" y="38"/>
                    </a:lnTo>
                    <a:lnTo>
                      <a:pt x="172" y="45"/>
                    </a:lnTo>
                    <a:lnTo>
                      <a:pt x="172" y="30"/>
                    </a:lnTo>
                    <a:lnTo>
                      <a:pt x="172" y="38"/>
                    </a:lnTo>
                    <a:lnTo>
                      <a:pt x="180" y="45"/>
                    </a:lnTo>
                    <a:lnTo>
                      <a:pt x="180" y="30"/>
                    </a:lnTo>
                    <a:lnTo>
                      <a:pt x="180" y="38"/>
                    </a:lnTo>
                    <a:lnTo>
                      <a:pt x="187" y="45"/>
                    </a:lnTo>
                    <a:lnTo>
                      <a:pt x="187" y="45"/>
                    </a:lnTo>
                    <a:lnTo>
                      <a:pt x="187" y="30"/>
                    </a:lnTo>
                    <a:lnTo>
                      <a:pt x="187" y="38"/>
                    </a:lnTo>
                    <a:lnTo>
                      <a:pt x="195" y="45"/>
                    </a:lnTo>
                    <a:lnTo>
                      <a:pt x="195" y="30"/>
                    </a:lnTo>
                    <a:lnTo>
                      <a:pt x="195" y="38"/>
                    </a:lnTo>
                    <a:lnTo>
                      <a:pt x="202" y="45"/>
                    </a:lnTo>
                    <a:lnTo>
                      <a:pt x="202" y="30"/>
                    </a:lnTo>
                    <a:lnTo>
                      <a:pt x="210" y="38"/>
                    </a:lnTo>
                    <a:lnTo>
                      <a:pt x="217" y="38"/>
                    </a:lnTo>
                    <a:lnTo>
                      <a:pt x="232" y="38"/>
                    </a:lnTo>
                    <a:lnTo>
                      <a:pt x="225" y="38"/>
                    </a:lnTo>
                    <a:lnTo>
                      <a:pt x="232" y="38"/>
                    </a:lnTo>
                    <a:lnTo>
                      <a:pt x="247" y="38"/>
                    </a:lnTo>
                    <a:lnTo>
                      <a:pt x="240" y="38"/>
                    </a:lnTo>
                    <a:lnTo>
                      <a:pt x="247" y="38"/>
                    </a:lnTo>
                    <a:lnTo>
                      <a:pt x="255" y="45"/>
                    </a:lnTo>
                    <a:lnTo>
                      <a:pt x="255" y="30"/>
                    </a:lnTo>
                    <a:lnTo>
                      <a:pt x="255" y="38"/>
                    </a:lnTo>
                    <a:lnTo>
                      <a:pt x="262" y="30"/>
                    </a:lnTo>
                    <a:lnTo>
                      <a:pt x="262" y="38"/>
                    </a:lnTo>
                    <a:lnTo>
                      <a:pt x="262" y="38"/>
                    </a:lnTo>
                    <a:lnTo>
                      <a:pt x="277" y="38"/>
                    </a:lnTo>
                    <a:lnTo>
                      <a:pt x="270" y="38"/>
                    </a:lnTo>
                    <a:lnTo>
                      <a:pt x="277" y="38"/>
                    </a:lnTo>
                    <a:lnTo>
                      <a:pt x="285" y="38"/>
                    </a:lnTo>
                    <a:lnTo>
                      <a:pt x="292" y="30"/>
                    </a:lnTo>
                    <a:lnTo>
                      <a:pt x="292" y="45"/>
                    </a:lnTo>
                    <a:lnTo>
                      <a:pt x="292" y="23"/>
                    </a:lnTo>
                    <a:lnTo>
                      <a:pt x="292" y="38"/>
                    </a:lnTo>
                    <a:lnTo>
                      <a:pt x="300" y="30"/>
                    </a:lnTo>
                    <a:lnTo>
                      <a:pt x="300" y="38"/>
                    </a:lnTo>
                    <a:lnTo>
                      <a:pt x="300" y="38"/>
                    </a:lnTo>
                    <a:lnTo>
                      <a:pt x="315" y="38"/>
                    </a:lnTo>
                    <a:lnTo>
                      <a:pt x="307" y="38"/>
                    </a:lnTo>
                    <a:lnTo>
                      <a:pt x="315" y="38"/>
                    </a:lnTo>
                    <a:lnTo>
                      <a:pt x="322" y="38"/>
                    </a:lnTo>
                    <a:lnTo>
                      <a:pt x="330" y="38"/>
                    </a:lnTo>
                    <a:lnTo>
                      <a:pt x="337" y="30"/>
                    </a:lnTo>
                    <a:lnTo>
                      <a:pt x="337" y="45"/>
                    </a:lnTo>
                    <a:lnTo>
                      <a:pt x="337" y="38"/>
                    </a:lnTo>
                    <a:lnTo>
                      <a:pt x="345" y="30"/>
                    </a:lnTo>
                    <a:lnTo>
                      <a:pt x="345" y="45"/>
                    </a:lnTo>
                    <a:lnTo>
                      <a:pt x="345" y="30"/>
                    </a:lnTo>
                    <a:lnTo>
                      <a:pt x="345" y="38"/>
                    </a:lnTo>
                    <a:lnTo>
                      <a:pt x="352" y="45"/>
                    </a:lnTo>
                    <a:lnTo>
                      <a:pt x="352" y="45"/>
                    </a:lnTo>
                    <a:lnTo>
                      <a:pt x="352" y="30"/>
                    </a:lnTo>
                    <a:lnTo>
                      <a:pt x="352" y="38"/>
                    </a:lnTo>
                    <a:lnTo>
                      <a:pt x="360" y="45"/>
                    </a:lnTo>
                    <a:lnTo>
                      <a:pt x="360" y="30"/>
                    </a:lnTo>
                    <a:lnTo>
                      <a:pt x="360" y="38"/>
                    </a:lnTo>
                    <a:lnTo>
                      <a:pt x="367" y="45"/>
                    </a:lnTo>
                    <a:lnTo>
                      <a:pt x="367" y="38"/>
                    </a:lnTo>
                    <a:lnTo>
                      <a:pt x="367" y="38"/>
                    </a:lnTo>
                    <a:lnTo>
                      <a:pt x="375" y="45"/>
                    </a:lnTo>
                    <a:lnTo>
                      <a:pt x="375" y="53"/>
                    </a:lnTo>
                    <a:lnTo>
                      <a:pt x="375" y="30"/>
                    </a:lnTo>
                    <a:lnTo>
                      <a:pt x="375" y="38"/>
                    </a:lnTo>
                    <a:lnTo>
                      <a:pt x="382" y="30"/>
                    </a:lnTo>
                    <a:lnTo>
                      <a:pt x="382" y="68"/>
                    </a:lnTo>
                    <a:lnTo>
                      <a:pt x="382" y="15"/>
                    </a:lnTo>
                    <a:lnTo>
                      <a:pt x="382" y="38"/>
                    </a:lnTo>
                    <a:lnTo>
                      <a:pt x="390" y="45"/>
                    </a:lnTo>
                    <a:lnTo>
                      <a:pt x="390" y="45"/>
                    </a:lnTo>
                    <a:lnTo>
                      <a:pt x="390" y="30"/>
                    </a:lnTo>
                    <a:lnTo>
                      <a:pt x="390" y="38"/>
                    </a:lnTo>
                    <a:lnTo>
                      <a:pt x="397" y="30"/>
                    </a:lnTo>
                    <a:lnTo>
                      <a:pt x="397" y="45"/>
                    </a:lnTo>
                    <a:lnTo>
                      <a:pt x="397" y="30"/>
                    </a:lnTo>
                    <a:lnTo>
                      <a:pt x="397" y="38"/>
                    </a:lnTo>
                    <a:lnTo>
                      <a:pt x="405" y="30"/>
                    </a:lnTo>
                    <a:lnTo>
                      <a:pt x="40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3" name="Freeform 279"/>
              <p:cNvSpPr>
                <a:spLocks/>
              </p:cNvSpPr>
              <p:nvPr/>
            </p:nvSpPr>
            <p:spPr bwMode="auto">
              <a:xfrm>
                <a:off x="985" y="3017"/>
                <a:ext cx="191" cy="60"/>
              </a:xfrm>
              <a:custGeom>
                <a:avLst/>
                <a:gdLst>
                  <a:gd name="T0" fmla="*/ 0 w 285"/>
                  <a:gd name="T1" fmla="*/ 30 h 60"/>
                  <a:gd name="T2" fmla="*/ 7 w 285"/>
                  <a:gd name="T3" fmla="*/ 30 h 60"/>
                  <a:gd name="T4" fmla="*/ 15 w 285"/>
                  <a:gd name="T5" fmla="*/ 30 h 60"/>
                  <a:gd name="T6" fmla="*/ 37 w 285"/>
                  <a:gd name="T7" fmla="*/ 30 h 60"/>
                  <a:gd name="T8" fmla="*/ 45 w 285"/>
                  <a:gd name="T9" fmla="*/ 22 h 60"/>
                  <a:gd name="T10" fmla="*/ 52 w 285"/>
                  <a:gd name="T11" fmla="*/ 60 h 60"/>
                  <a:gd name="T12" fmla="*/ 60 w 285"/>
                  <a:gd name="T13" fmla="*/ 22 h 60"/>
                  <a:gd name="T14" fmla="*/ 60 w 285"/>
                  <a:gd name="T15" fmla="*/ 30 h 60"/>
                  <a:gd name="T16" fmla="*/ 67 w 285"/>
                  <a:gd name="T17" fmla="*/ 22 h 60"/>
                  <a:gd name="T18" fmla="*/ 75 w 285"/>
                  <a:gd name="T19" fmla="*/ 37 h 60"/>
                  <a:gd name="T20" fmla="*/ 82 w 285"/>
                  <a:gd name="T21" fmla="*/ 22 h 60"/>
                  <a:gd name="T22" fmla="*/ 82 w 285"/>
                  <a:gd name="T23" fmla="*/ 30 h 60"/>
                  <a:gd name="T24" fmla="*/ 90 w 285"/>
                  <a:gd name="T25" fmla="*/ 30 h 60"/>
                  <a:gd name="T26" fmla="*/ 97 w 285"/>
                  <a:gd name="T27" fmla="*/ 22 h 60"/>
                  <a:gd name="T28" fmla="*/ 105 w 285"/>
                  <a:gd name="T29" fmla="*/ 37 h 60"/>
                  <a:gd name="T30" fmla="*/ 112 w 285"/>
                  <a:gd name="T31" fmla="*/ 37 h 60"/>
                  <a:gd name="T32" fmla="*/ 120 w 285"/>
                  <a:gd name="T33" fmla="*/ 30 h 60"/>
                  <a:gd name="T34" fmla="*/ 135 w 285"/>
                  <a:gd name="T35" fmla="*/ 22 h 60"/>
                  <a:gd name="T36" fmla="*/ 150 w 285"/>
                  <a:gd name="T37" fmla="*/ 37 h 60"/>
                  <a:gd name="T38" fmla="*/ 157 w 285"/>
                  <a:gd name="T39" fmla="*/ 30 h 60"/>
                  <a:gd name="T40" fmla="*/ 157 w 285"/>
                  <a:gd name="T41" fmla="*/ 30 h 60"/>
                  <a:gd name="T42" fmla="*/ 165 w 285"/>
                  <a:gd name="T43" fmla="*/ 22 h 60"/>
                  <a:gd name="T44" fmla="*/ 172 w 285"/>
                  <a:gd name="T45" fmla="*/ 37 h 60"/>
                  <a:gd name="T46" fmla="*/ 180 w 285"/>
                  <a:gd name="T47" fmla="*/ 37 h 60"/>
                  <a:gd name="T48" fmla="*/ 180 w 285"/>
                  <a:gd name="T49" fmla="*/ 30 h 60"/>
                  <a:gd name="T50" fmla="*/ 187 w 285"/>
                  <a:gd name="T51" fmla="*/ 30 h 60"/>
                  <a:gd name="T52" fmla="*/ 195 w 285"/>
                  <a:gd name="T53" fmla="*/ 22 h 60"/>
                  <a:gd name="T54" fmla="*/ 202 w 285"/>
                  <a:gd name="T55" fmla="*/ 30 h 60"/>
                  <a:gd name="T56" fmla="*/ 210 w 285"/>
                  <a:gd name="T57" fmla="*/ 37 h 60"/>
                  <a:gd name="T58" fmla="*/ 210 w 285"/>
                  <a:gd name="T59" fmla="*/ 30 h 60"/>
                  <a:gd name="T60" fmla="*/ 217 w 285"/>
                  <a:gd name="T61" fmla="*/ 22 h 60"/>
                  <a:gd name="T62" fmla="*/ 225 w 285"/>
                  <a:gd name="T63" fmla="*/ 45 h 60"/>
                  <a:gd name="T64" fmla="*/ 232 w 285"/>
                  <a:gd name="T65" fmla="*/ 37 h 60"/>
                  <a:gd name="T66" fmla="*/ 232 w 285"/>
                  <a:gd name="T67" fmla="*/ 37 h 60"/>
                  <a:gd name="T68" fmla="*/ 240 w 285"/>
                  <a:gd name="T69" fmla="*/ 45 h 60"/>
                  <a:gd name="T70" fmla="*/ 247 w 285"/>
                  <a:gd name="T71" fmla="*/ 22 h 60"/>
                  <a:gd name="T72" fmla="*/ 255 w 285"/>
                  <a:gd name="T73" fmla="*/ 45 h 60"/>
                  <a:gd name="T74" fmla="*/ 262 w 285"/>
                  <a:gd name="T75" fmla="*/ 22 h 60"/>
                  <a:gd name="T76" fmla="*/ 262 w 285"/>
                  <a:gd name="T77" fmla="*/ 30 h 60"/>
                  <a:gd name="T78" fmla="*/ 270 w 285"/>
                  <a:gd name="T79" fmla="*/ 15 h 60"/>
                  <a:gd name="T80" fmla="*/ 277 w 285"/>
                  <a:gd name="T81" fmla="*/ 45 h 60"/>
                  <a:gd name="T82" fmla="*/ 285 w 285"/>
                  <a:gd name="T83"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60">
                    <a:moveTo>
                      <a:pt x="0" y="37"/>
                    </a:moveTo>
                    <a:lnTo>
                      <a:pt x="0" y="22"/>
                    </a:lnTo>
                    <a:lnTo>
                      <a:pt x="0" y="30"/>
                    </a:lnTo>
                    <a:lnTo>
                      <a:pt x="7" y="37"/>
                    </a:lnTo>
                    <a:lnTo>
                      <a:pt x="7" y="22"/>
                    </a:lnTo>
                    <a:lnTo>
                      <a:pt x="7" y="30"/>
                    </a:lnTo>
                    <a:lnTo>
                      <a:pt x="15" y="37"/>
                    </a:lnTo>
                    <a:lnTo>
                      <a:pt x="15" y="30"/>
                    </a:lnTo>
                    <a:lnTo>
                      <a:pt x="15" y="30"/>
                    </a:lnTo>
                    <a:lnTo>
                      <a:pt x="22" y="30"/>
                    </a:lnTo>
                    <a:lnTo>
                      <a:pt x="30" y="30"/>
                    </a:lnTo>
                    <a:lnTo>
                      <a:pt x="37" y="30"/>
                    </a:lnTo>
                    <a:lnTo>
                      <a:pt x="45" y="37"/>
                    </a:lnTo>
                    <a:lnTo>
                      <a:pt x="45" y="45"/>
                    </a:lnTo>
                    <a:lnTo>
                      <a:pt x="45" y="22"/>
                    </a:lnTo>
                    <a:lnTo>
                      <a:pt x="45" y="22"/>
                    </a:lnTo>
                    <a:lnTo>
                      <a:pt x="52" y="30"/>
                    </a:lnTo>
                    <a:lnTo>
                      <a:pt x="52" y="60"/>
                    </a:lnTo>
                    <a:lnTo>
                      <a:pt x="52" y="0"/>
                    </a:lnTo>
                    <a:lnTo>
                      <a:pt x="52" y="30"/>
                    </a:lnTo>
                    <a:lnTo>
                      <a:pt x="60" y="22"/>
                    </a:lnTo>
                    <a:lnTo>
                      <a:pt x="60" y="45"/>
                    </a:lnTo>
                    <a:lnTo>
                      <a:pt x="60" y="22"/>
                    </a:lnTo>
                    <a:lnTo>
                      <a:pt x="60" y="30"/>
                    </a:lnTo>
                    <a:lnTo>
                      <a:pt x="67" y="37"/>
                    </a:lnTo>
                    <a:lnTo>
                      <a:pt x="67" y="37"/>
                    </a:lnTo>
                    <a:lnTo>
                      <a:pt x="67" y="22"/>
                    </a:lnTo>
                    <a:lnTo>
                      <a:pt x="67" y="30"/>
                    </a:lnTo>
                    <a:lnTo>
                      <a:pt x="75" y="37"/>
                    </a:lnTo>
                    <a:lnTo>
                      <a:pt x="75" y="37"/>
                    </a:lnTo>
                    <a:lnTo>
                      <a:pt x="75" y="22"/>
                    </a:lnTo>
                    <a:lnTo>
                      <a:pt x="75" y="30"/>
                    </a:lnTo>
                    <a:lnTo>
                      <a:pt x="82" y="22"/>
                    </a:lnTo>
                    <a:lnTo>
                      <a:pt x="82" y="37"/>
                    </a:lnTo>
                    <a:lnTo>
                      <a:pt x="82" y="22"/>
                    </a:lnTo>
                    <a:lnTo>
                      <a:pt x="82" y="30"/>
                    </a:lnTo>
                    <a:lnTo>
                      <a:pt x="90" y="37"/>
                    </a:lnTo>
                    <a:lnTo>
                      <a:pt x="90" y="22"/>
                    </a:lnTo>
                    <a:lnTo>
                      <a:pt x="90" y="30"/>
                    </a:lnTo>
                    <a:lnTo>
                      <a:pt x="97" y="37"/>
                    </a:lnTo>
                    <a:lnTo>
                      <a:pt x="97" y="37"/>
                    </a:lnTo>
                    <a:lnTo>
                      <a:pt x="97" y="22"/>
                    </a:lnTo>
                    <a:lnTo>
                      <a:pt x="97" y="30"/>
                    </a:lnTo>
                    <a:lnTo>
                      <a:pt x="105" y="37"/>
                    </a:lnTo>
                    <a:lnTo>
                      <a:pt x="105" y="37"/>
                    </a:lnTo>
                    <a:lnTo>
                      <a:pt x="105" y="22"/>
                    </a:lnTo>
                    <a:lnTo>
                      <a:pt x="105" y="30"/>
                    </a:lnTo>
                    <a:lnTo>
                      <a:pt x="112" y="37"/>
                    </a:lnTo>
                    <a:lnTo>
                      <a:pt x="112" y="22"/>
                    </a:lnTo>
                    <a:lnTo>
                      <a:pt x="112" y="30"/>
                    </a:lnTo>
                    <a:lnTo>
                      <a:pt x="120" y="30"/>
                    </a:lnTo>
                    <a:lnTo>
                      <a:pt x="127" y="30"/>
                    </a:lnTo>
                    <a:lnTo>
                      <a:pt x="135" y="37"/>
                    </a:lnTo>
                    <a:lnTo>
                      <a:pt x="135" y="22"/>
                    </a:lnTo>
                    <a:lnTo>
                      <a:pt x="135" y="30"/>
                    </a:lnTo>
                    <a:lnTo>
                      <a:pt x="150" y="30"/>
                    </a:lnTo>
                    <a:lnTo>
                      <a:pt x="150" y="37"/>
                    </a:lnTo>
                    <a:lnTo>
                      <a:pt x="150" y="22"/>
                    </a:lnTo>
                    <a:lnTo>
                      <a:pt x="150" y="37"/>
                    </a:lnTo>
                    <a:lnTo>
                      <a:pt x="157" y="30"/>
                    </a:lnTo>
                    <a:lnTo>
                      <a:pt x="157" y="37"/>
                    </a:lnTo>
                    <a:lnTo>
                      <a:pt x="157" y="22"/>
                    </a:lnTo>
                    <a:lnTo>
                      <a:pt x="157" y="30"/>
                    </a:lnTo>
                    <a:lnTo>
                      <a:pt x="165" y="37"/>
                    </a:lnTo>
                    <a:lnTo>
                      <a:pt x="165" y="37"/>
                    </a:lnTo>
                    <a:lnTo>
                      <a:pt x="165" y="22"/>
                    </a:lnTo>
                    <a:lnTo>
                      <a:pt x="165" y="30"/>
                    </a:lnTo>
                    <a:lnTo>
                      <a:pt x="172" y="22"/>
                    </a:lnTo>
                    <a:lnTo>
                      <a:pt x="172" y="37"/>
                    </a:lnTo>
                    <a:lnTo>
                      <a:pt x="172" y="15"/>
                    </a:lnTo>
                    <a:lnTo>
                      <a:pt x="172" y="30"/>
                    </a:lnTo>
                    <a:lnTo>
                      <a:pt x="180" y="37"/>
                    </a:lnTo>
                    <a:lnTo>
                      <a:pt x="180" y="37"/>
                    </a:lnTo>
                    <a:lnTo>
                      <a:pt x="180" y="22"/>
                    </a:lnTo>
                    <a:lnTo>
                      <a:pt x="180" y="30"/>
                    </a:lnTo>
                    <a:lnTo>
                      <a:pt x="187" y="37"/>
                    </a:lnTo>
                    <a:lnTo>
                      <a:pt x="187" y="22"/>
                    </a:lnTo>
                    <a:lnTo>
                      <a:pt x="187" y="30"/>
                    </a:lnTo>
                    <a:lnTo>
                      <a:pt x="195" y="22"/>
                    </a:lnTo>
                    <a:lnTo>
                      <a:pt x="195" y="37"/>
                    </a:lnTo>
                    <a:lnTo>
                      <a:pt x="195" y="22"/>
                    </a:lnTo>
                    <a:lnTo>
                      <a:pt x="195" y="30"/>
                    </a:lnTo>
                    <a:lnTo>
                      <a:pt x="202" y="22"/>
                    </a:lnTo>
                    <a:lnTo>
                      <a:pt x="202" y="30"/>
                    </a:lnTo>
                    <a:lnTo>
                      <a:pt x="202" y="22"/>
                    </a:lnTo>
                    <a:lnTo>
                      <a:pt x="202" y="30"/>
                    </a:lnTo>
                    <a:lnTo>
                      <a:pt x="210" y="37"/>
                    </a:lnTo>
                    <a:lnTo>
                      <a:pt x="210" y="37"/>
                    </a:lnTo>
                    <a:lnTo>
                      <a:pt x="210" y="22"/>
                    </a:lnTo>
                    <a:lnTo>
                      <a:pt x="210" y="30"/>
                    </a:lnTo>
                    <a:lnTo>
                      <a:pt x="217" y="37"/>
                    </a:lnTo>
                    <a:lnTo>
                      <a:pt x="217" y="45"/>
                    </a:lnTo>
                    <a:lnTo>
                      <a:pt x="217" y="22"/>
                    </a:lnTo>
                    <a:lnTo>
                      <a:pt x="217" y="37"/>
                    </a:lnTo>
                    <a:lnTo>
                      <a:pt x="225" y="30"/>
                    </a:lnTo>
                    <a:lnTo>
                      <a:pt x="225" y="45"/>
                    </a:lnTo>
                    <a:lnTo>
                      <a:pt x="225" y="15"/>
                    </a:lnTo>
                    <a:lnTo>
                      <a:pt x="225" y="30"/>
                    </a:lnTo>
                    <a:lnTo>
                      <a:pt x="232" y="37"/>
                    </a:lnTo>
                    <a:lnTo>
                      <a:pt x="232" y="37"/>
                    </a:lnTo>
                    <a:lnTo>
                      <a:pt x="232" y="15"/>
                    </a:lnTo>
                    <a:lnTo>
                      <a:pt x="232" y="37"/>
                    </a:lnTo>
                    <a:lnTo>
                      <a:pt x="240" y="30"/>
                    </a:lnTo>
                    <a:lnTo>
                      <a:pt x="240" y="7"/>
                    </a:lnTo>
                    <a:lnTo>
                      <a:pt x="240" y="45"/>
                    </a:lnTo>
                    <a:lnTo>
                      <a:pt x="247" y="37"/>
                    </a:lnTo>
                    <a:lnTo>
                      <a:pt x="247" y="45"/>
                    </a:lnTo>
                    <a:lnTo>
                      <a:pt x="247" y="22"/>
                    </a:lnTo>
                    <a:lnTo>
                      <a:pt x="247" y="30"/>
                    </a:lnTo>
                    <a:lnTo>
                      <a:pt x="255" y="37"/>
                    </a:lnTo>
                    <a:lnTo>
                      <a:pt x="255" y="45"/>
                    </a:lnTo>
                    <a:lnTo>
                      <a:pt x="255" y="15"/>
                    </a:lnTo>
                    <a:lnTo>
                      <a:pt x="255" y="30"/>
                    </a:lnTo>
                    <a:lnTo>
                      <a:pt x="262" y="22"/>
                    </a:lnTo>
                    <a:lnTo>
                      <a:pt x="262" y="45"/>
                    </a:lnTo>
                    <a:lnTo>
                      <a:pt x="262" y="15"/>
                    </a:lnTo>
                    <a:lnTo>
                      <a:pt x="262" y="30"/>
                    </a:lnTo>
                    <a:lnTo>
                      <a:pt x="270" y="22"/>
                    </a:lnTo>
                    <a:lnTo>
                      <a:pt x="270" y="45"/>
                    </a:lnTo>
                    <a:lnTo>
                      <a:pt x="270" y="15"/>
                    </a:lnTo>
                    <a:lnTo>
                      <a:pt x="270" y="30"/>
                    </a:lnTo>
                    <a:lnTo>
                      <a:pt x="277" y="37"/>
                    </a:lnTo>
                    <a:lnTo>
                      <a:pt x="277" y="45"/>
                    </a:lnTo>
                    <a:lnTo>
                      <a:pt x="277" y="22"/>
                    </a:lnTo>
                    <a:lnTo>
                      <a:pt x="277" y="30"/>
                    </a:lnTo>
                    <a:lnTo>
                      <a:pt x="285" y="37"/>
                    </a:lnTo>
                    <a:lnTo>
                      <a:pt x="285" y="45"/>
                    </a:lnTo>
                    <a:lnTo>
                      <a:pt x="28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4" name="Freeform 280"/>
              <p:cNvSpPr>
                <a:spLocks/>
              </p:cNvSpPr>
              <p:nvPr/>
            </p:nvSpPr>
            <p:spPr bwMode="auto">
              <a:xfrm>
                <a:off x="1176" y="3009"/>
                <a:ext cx="172" cy="83"/>
              </a:xfrm>
              <a:custGeom>
                <a:avLst/>
                <a:gdLst>
                  <a:gd name="T0" fmla="*/ 7 w 255"/>
                  <a:gd name="T1" fmla="*/ 38 h 83"/>
                  <a:gd name="T2" fmla="*/ 7 w 255"/>
                  <a:gd name="T3" fmla="*/ 38 h 83"/>
                  <a:gd name="T4" fmla="*/ 15 w 255"/>
                  <a:gd name="T5" fmla="*/ 15 h 83"/>
                  <a:gd name="T6" fmla="*/ 22 w 255"/>
                  <a:gd name="T7" fmla="*/ 68 h 83"/>
                  <a:gd name="T8" fmla="*/ 30 w 255"/>
                  <a:gd name="T9" fmla="*/ 53 h 83"/>
                  <a:gd name="T10" fmla="*/ 30 w 255"/>
                  <a:gd name="T11" fmla="*/ 53 h 83"/>
                  <a:gd name="T12" fmla="*/ 37 w 255"/>
                  <a:gd name="T13" fmla="*/ 15 h 83"/>
                  <a:gd name="T14" fmla="*/ 45 w 255"/>
                  <a:gd name="T15" fmla="*/ 83 h 83"/>
                  <a:gd name="T16" fmla="*/ 52 w 255"/>
                  <a:gd name="T17" fmla="*/ 45 h 83"/>
                  <a:gd name="T18" fmla="*/ 52 w 255"/>
                  <a:gd name="T19" fmla="*/ 38 h 83"/>
                  <a:gd name="T20" fmla="*/ 60 w 255"/>
                  <a:gd name="T21" fmla="*/ 0 h 83"/>
                  <a:gd name="T22" fmla="*/ 67 w 255"/>
                  <a:gd name="T23" fmla="*/ 45 h 83"/>
                  <a:gd name="T24" fmla="*/ 75 w 255"/>
                  <a:gd name="T25" fmla="*/ 45 h 83"/>
                  <a:gd name="T26" fmla="*/ 82 w 255"/>
                  <a:gd name="T27" fmla="*/ 45 h 83"/>
                  <a:gd name="T28" fmla="*/ 90 w 255"/>
                  <a:gd name="T29" fmla="*/ 45 h 83"/>
                  <a:gd name="T30" fmla="*/ 105 w 255"/>
                  <a:gd name="T31" fmla="*/ 38 h 83"/>
                  <a:gd name="T32" fmla="*/ 112 w 255"/>
                  <a:gd name="T33" fmla="*/ 30 h 83"/>
                  <a:gd name="T34" fmla="*/ 112 w 255"/>
                  <a:gd name="T35" fmla="*/ 45 h 83"/>
                  <a:gd name="T36" fmla="*/ 120 w 255"/>
                  <a:gd name="T37" fmla="*/ 8 h 83"/>
                  <a:gd name="T38" fmla="*/ 127 w 255"/>
                  <a:gd name="T39" fmla="*/ 45 h 83"/>
                  <a:gd name="T40" fmla="*/ 135 w 255"/>
                  <a:gd name="T41" fmla="*/ 45 h 83"/>
                  <a:gd name="T42" fmla="*/ 135 w 255"/>
                  <a:gd name="T43" fmla="*/ 38 h 83"/>
                  <a:gd name="T44" fmla="*/ 142 w 255"/>
                  <a:gd name="T45" fmla="*/ 30 h 83"/>
                  <a:gd name="T46" fmla="*/ 150 w 255"/>
                  <a:gd name="T47" fmla="*/ 45 h 83"/>
                  <a:gd name="T48" fmla="*/ 157 w 255"/>
                  <a:gd name="T49" fmla="*/ 45 h 83"/>
                  <a:gd name="T50" fmla="*/ 157 w 255"/>
                  <a:gd name="T51" fmla="*/ 30 h 83"/>
                  <a:gd name="T52" fmla="*/ 165 w 255"/>
                  <a:gd name="T53" fmla="*/ 30 h 83"/>
                  <a:gd name="T54" fmla="*/ 172 w 255"/>
                  <a:gd name="T55" fmla="*/ 30 h 83"/>
                  <a:gd name="T56" fmla="*/ 180 w 255"/>
                  <a:gd name="T57" fmla="*/ 45 h 83"/>
                  <a:gd name="T58" fmla="*/ 187 w 255"/>
                  <a:gd name="T59" fmla="*/ 38 h 83"/>
                  <a:gd name="T60" fmla="*/ 187 w 255"/>
                  <a:gd name="T61" fmla="*/ 38 h 83"/>
                  <a:gd name="T62" fmla="*/ 195 w 255"/>
                  <a:gd name="T63" fmla="*/ 30 h 83"/>
                  <a:gd name="T64" fmla="*/ 202 w 255"/>
                  <a:gd name="T65" fmla="*/ 45 h 83"/>
                  <a:gd name="T66" fmla="*/ 210 w 255"/>
                  <a:gd name="T67" fmla="*/ 38 h 83"/>
                  <a:gd name="T68" fmla="*/ 210 w 255"/>
                  <a:gd name="T69" fmla="*/ 38 h 83"/>
                  <a:gd name="T70" fmla="*/ 217 w 255"/>
                  <a:gd name="T71" fmla="*/ 30 h 83"/>
                  <a:gd name="T72" fmla="*/ 225 w 255"/>
                  <a:gd name="T73" fmla="*/ 45 h 83"/>
                  <a:gd name="T74" fmla="*/ 232 w 255"/>
                  <a:gd name="T75" fmla="*/ 45 h 83"/>
                  <a:gd name="T76" fmla="*/ 240 w 255"/>
                  <a:gd name="T77" fmla="*/ 30 h 83"/>
                  <a:gd name="T78" fmla="*/ 240 w 255"/>
                  <a:gd name="T79" fmla="*/ 38 h 83"/>
                  <a:gd name="T80" fmla="*/ 247 w 255"/>
                  <a:gd name="T81" fmla="*/ 30 h 83"/>
                  <a:gd name="T82" fmla="*/ 255 w 255"/>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83">
                    <a:moveTo>
                      <a:pt x="0" y="23"/>
                    </a:moveTo>
                    <a:lnTo>
                      <a:pt x="0" y="45"/>
                    </a:lnTo>
                    <a:lnTo>
                      <a:pt x="7" y="38"/>
                    </a:lnTo>
                    <a:lnTo>
                      <a:pt x="7" y="53"/>
                    </a:lnTo>
                    <a:lnTo>
                      <a:pt x="7" y="23"/>
                    </a:lnTo>
                    <a:lnTo>
                      <a:pt x="7" y="38"/>
                    </a:lnTo>
                    <a:lnTo>
                      <a:pt x="15" y="45"/>
                    </a:lnTo>
                    <a:lnTo>
                      <a:pt x="15" y="53"/>
                    </a:lnTo>
                    <a:lnTo>
                      <a:pt x="15" y="15"/>
                    </a:lnTo>
                    <a:lnTo>
                      <a:pt x="15" y="30"/>
                    </a:lnTo>
                    <a:lnTo>
                      <a:pt x="22" y="38"/>
                    </a:lnTo>
                    <a:lnTo>
                      <a:pt x="22" y="68"/>
                    </a:lnTo>
                    <a:lnTo>
                      <a:pt x="22" y="8"/>
                    </a:lnTo>
                    <a:lnTo>
                      <a:pt x="22" y="45"/>
                    </a:lnTo>
                    <a:lnTo>
                      <a:pt x="30" y="53"/>
                    </a:lnTo>
                    <a:lnTo>
                      <a:pt x="30" y="60"/>
                    </a:lnTo>
                    <a:lnTo>
                      <a:pt x="30" y="8"/>
                    </a:lnTo>
                    <a:lnTo>
                      <a:pt x="30" y="53"/>
                    </a:lnTo>
                    <a:lnTo>
                      <a:pt x="37" y="45"/>
                    </a:lnTo>
                    <a:lnTo>
                      <a:pt x="37" y="75"/>
                    </a:lnTo>
                    <a:lnTo>
                      <a:pt x="37" y="15"/>
                    </a:lnTo>
                    <a:lnTo>
                      <a:pt x="37" y="23"/>
                    </a:lnTo>
                    <a:lnTo>
                      <a:pt x="45" y="30"/>
                    </a:lnTo>
                    <a:lnTo>
                      <a:pt x="45" y="83"/>
                    </a:lnTo>
                    <a:lnTo>
                      <a:pt x="45" y="15"/>
                    </a:lnTo>
                    <a:lnTo>
                      <a:pt x="45" y="38"/>
                    </a:lnTo>
                    <a:lnTo>
                      <a:pt x="52" y="45"/>
                    </a:lnTo>
                    <a:lnTo>
                      <a:pt x="52" y="60"/>
                    </a:lnTo>
                    <a:lnTo>
                      <a:pt x="52" y="15"/>
                    </a:lnTo>
                    <a:lnTo>
                      <a:pt x="52" y="38"/>
                    </a:lnTo>
                    <a:lnTo>
                      <a:pt x="60" y="45"/>
                    </a:lnTo>
                    <a:lnTo>
                      <a:pt x="60" y="68"/>
                    </a:lnTo>
                    <a:lnTo>
                      <a:pt x="60" y="0"/>
                    </a:lnTo>
                    <a:lnTo>
                      <a:pt x="60" y="38"/>
                    </a:lnTo>
                    <a:lnTo>
                      <a:pt x="67" y="30"/>
                    </a:lnTo>
                    <a:lnTo>
                      <a:pt x="67" y="45"/>
                    </a:lnTo>
                    <a:lnTo>
                      <a:pt x="67" y="23"/>
                    </a:lnTo>
                    <a:lnTo>
                      <a:pt x="67" y="38"/>
                    </a:lnTo>
                    <a:lnTo>
                      <a:pt x="75" y="45"/>
                    </a:lnTo>
                    <a:lnTo>
                      <a:pt x="75" y="23"/>
                    </a:lnTo>
                    <a:lnTo>
                      <a:pt x="75" y="38"/>
                    </a:lnTo>
                    <a:lnTo>
                      <a:pt x="82" y="45"/>
                    </a:lnTo>
                    <a:lnTo>
                      <a:pt x="82" y="23"/>
                    </a:lnTo>
                    <a:lnTo>
                      <a:pt x="82" y="38"/>
                    </a:lnTo>
                    <a:lnTo>
                      <a:pt x="90" y="45"/>
                    </a:lnTo>
                    <a:lnTo>
                      <a:pt x="90" y="30"/>
                    </a:lnTo>
                    <a:lnTo>
                      <a:pt x="90" y="38"/>
                    </a:lnTo>
                    <a:lnTo>
                      <a:pt x="105" y="38"/>
                    </a:lnTo>
                    <a:lnTo>
                      <a:pt x="105" y="30"/>
                    </a:lnTo>
                    <a:lnTo>
                      <a:pt x="105" y="38"/>
                    </a:lnTo>
                    <a:lnTo>
                      <a:pt x="112" y="30"/>
                    </a:lnTo>
                    <a:lnTo>
                      <a:pt x="112" y="75"/>
                    </a:lnTo>
                    <a:lnTo>
                      <a:pt x="112" y="8"/>
                    </a:lnTo>
                    <a:lnTo>
                      <a:pt x="112" y="45"/>
                    </a:lnTo>
                    <a:lnTo>
                      <a:pt x="120" y="38"/>
                    </a:lnTo>
                    <a:lnTo>
                      <a:pt x="120" y="60"/>
                    </a:lnTo>
                    <a:lnTo>
                      <a:pt x="120" y="8"/>
                    </a:lnTo>
                    <a:lnTo>
                      <a:pt x="120" y="38"/>
                    </a:lnTo>
                    <a:lnTo>
                      <a:pt x="127" y="45"/>
                    </a:lnTo>
                    <a:lnTo>
                      <a:pt x="127" y="45"/>
                    </a:lnTo>
                    <a:lnTo>
                      <a:pt x="127" y="30"/>
                    </a:lnTo>
                    <a:lnTo>
                      <a:pt x="127" y="38"/>
                    </a:lnTo>
                    <a:lnTo>
                      <a:pt x="135" y="45"/>
                    </a:lnTo>
                    <a:lnTo>
                      <a:pt x="135" y="45"/>
                    </a:lnTo>
                    <a:lnTo>
                      <a:pt x="135" y="30"/>
                    </a:lnTo>
                    <a:lnTo>
                      <a:pt x="135" y="38"/>
                    </a:lnTo>
                    <a:lnTo>
                      <a:pt x="142" y="45"/>
                    </a:lnTo>
                    <a:lnTo>
                      <a:pt x="142" y="45"/>
                    </a:lnTo>
                    <a:lnTo>
                      <a:pt x="142" y="30"/>
                    </a:lnTo>
                    <a:lnTo>
                      <a:pt x="142" y="38"/>
                    </a:lnTo>
                    <a:lnTo>
                      <a:pt x="150" y="45"/>
                    </a:lnTo>
                    <a:lnTo>
                      <a:pt x="150" y="45"/>
                    </a:lnTo>
                    <a:lnTo>
                      <a:pt x="150" y="30"/>
                    </a:lnTo>
                    <a:lnTo>
                      <a:pt x="150" y="38"/>
                    </a:lnTo>
                    <a:lnTo>
                      <a:pt x="157" y="45"/>
                    </a:lnTo>
                    <a:lnTo>
                      <a:pt x="157" y="45"/>
                    </a:lnTo>
                    <a:lnTo>
                      <a:pt x="157" y="30"/>
                    </a:lnTo>
                    <a:lnTo>
                      <a:pt x="157" y="30"/>
                    </a:lnTo>
                    <a:lnTo>
                      <a:pt x="165" y="38"/>
                    </a:lnTo>
                    <a:lnTo>
                      <a:pt x="165" y="45"/>
                    </a:lnTo>
                    <a:lnTo>
                      <a:pt x="165" y="30"/>
                    </a:lnTo>
                    <a:lnTo>
                      <a:pt x="165" y="38"/>
                    </a:lnTo>
                    <a:lnTo>
                      <a:pt x="172" y="45"/>
                    </a:lnTo>
                    <a:lnTo>
                      <a:pt x="172" y="30"/>
                    </a:lnTo>
                    <a:lnTo>
                      <a:pt x="172" y="38"/>
                    </a:lnTo>
                    <a:lnTo>
                      <a:pt x="180" y="45"/>
                    </a:lnTo>
                    <a:lnTo>
                      <a:pt x="180" y="45"/>
                    </a:lnTo>
                    <a:lnTo>
                      <a:pt x="180" y="30"/>
                    </a:lnTo>
                    <a:lnTo>
                      <a:pt x="180" y="30"/>
                    </a:lnTo>
                    <a:lnTo>
                      <a:pt x="187" y="38"/>
                    </a:lnTo>
                    <a:lnTo>
                      <a:pt x="187" y="45"/>
                    </a:lnTo>
                    <a:lnTo>
                      <a:pt x="187" y="30"/>
                    </a:lnTo>
                    <a:lnTo>
                      <a:pt x="187" y="38"/>
                    </a:lnTo>
                    <a:lnTo>
                      <a:pt x="195" y="45"/>
                    </a:lnTo>
                    <a:lnTo>
                      <a:pt x="195" y="45"/>
                    </a:lnTo>
                    <a:lnTo>
                      <a:pt x="195" y="30"/>
                    </a:lnTo>
                    <a:lnTo>
                      <a:pt x="195" y="38"/>
                    </a:lnTo>
                    <a:lnTo>
                      <a:pt x="202" y="45"/>
                    </a:lnTo>
                    <a:lnTo>
                      <a:pt x="202" y="45"/>
                    </a:lnTo>
                    <a:lnTo>
                      <a:pt x="202" y="30"/>
                    </a:lnTo>
                    <a:lnTo>
                      <a:pt x="202" y="30"/>
                    </a:lnTo>
                    <a:lnTo>
                      <a:pt x="210" y="38"/>
                    </a:lnTo>
                    <a:lnTo>
                      <a:pt x="210" y="45"/>
                    </a:lnTo>
                    <a:lnTo>
                      <a:pt x="210" y="30"/>
                    </a:lnTo>
                    <a:lnTo>
                      <a:pt x="210" y="38"/>
                    </a:lnTo>
                    <a:lnTo>
                      <a:pt x="217" y="45"/>
                    </a:lnTo>
                    <a:lnTo>
                      <a:pt x="217" y="45"/>
                    </a:lnTo>
                    <a:lnTo>
                      <a:pt x="217" y="30"/>
                    </a:lnTo>
                    <a:lnTo>
                      <a:pt x="217" y="38"/>
                    </a:lnTo>
                    <a:lnTo>
                      <a:pt x="225" y="45"/>
                    </a:lnTo>
                    <a:lnTo>
                      <a:pt x="225" y="45"/>
                    </a:lnTo>
                    <a:lnTo>
                      <a:pt x="225" y="30"/>
                    </a:lnTo>
                    <a:lnTo>
                      <a:pt x="225" y="38"/>
                    </a:lnTo>
                    <a:lnTo>
                      <a:pt x="232" y="45"/>
                    </a:lnTo>
                    <a:lnTo>
                      <a:pt x="232" y="30"/>
                    </a:lnTo>
                    <a:lnTo>
                      <a:pt x="232" y="38"/>
                    </a:lnTo>
                    <a:lnTo>
                      <a:pt x="240" y="30"/>
                    </a:lnTo>
                    <a:lnTo>
                      <a:pt x="240" y="45"/>
                    </a:lnTo>
                    <a:lnTo>
                      <a:pt x="240" y="30"/>
                    </a:lnTo>
                    <a:lnTo>
                      <a:pt x="240" y="38"/>
                    </a:lnTo>
                    <a:lnTo>
                      <a:pt x="247" y="45"/>
                    </a:lnTo>
                    <a:lnTo>
                      <a:pt x="247" y="45"/>
                    </a:lnTo>
                    <a:lnTo>
                      <a:pt x="247" y="30"/>
                    </a:lnTo>
                    <a:lnTo>
                      <a:pt x="247" y="38"/>
                    </a:lnTo>
                    <a:lnTo>
                      <a:pt x="255" y="30"/>
                    </a:lnTo>
                    <a:lnTo>
                      <a:pt x="255" y="45"/>
                    </a:lnTo>
                    <a:lnTo>
                      <a:pt x="255" y="30"/>
                    </a:lnTo>
                    <a:lnTo>
                      <a:pt x="25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5" name="Freeform 281"/>
              <p:cNvSpPr>
                <a:spLocks/>
              </p:cNvSpPr>
              <p:nvPr/>
            </p:nvSpPr>
            <p:spPr bwMode="auto">
              <a:xfrm>
                <a:off x="1348" y="3039"/>
                <a:ext cx="166" cy="15"/>
              </a:xfrm>
              <a:custGeom>
                <a:avLst/>
                <a:gdLst>
                  <a:gd name="T0" fmla="*/ 7 w 247"/>
                  <a:gd name="T1" fmla="*/ 15 h 15"/>
                  <a:gd name="T2" fmla="*/ 15 w 247"/>
                  <a:gd name="T3" fmla="*/ 15 h 15"/>
                  <a:gd name="T4" fmla="*/ 15 w 247"/>
                  <a:gd name="T5" fmla="*/ 8 h 15"/>
                  <a:gd name="T6" fmla="*/ 22 w 247"/>
                  <a:gd name="T7" fmla="*/ 0 h 15"/>
                  <a:gd name="T8" fmla="*/ 30 w 247"/>
                  <a:gd name="T9" fmla="*/ 15 h 15"/>
                  <a:gd name="T10" fmla="*/ 37 w 247"/>
                  <a:gd name="T11" fmla="*/ 15 h 15"/>
                  <a:gd name="T12" fmla="*/ 45 w 247"/>
                  <a:gd name="T13" fmla="*/ 0 h 15"/>
                  <a:gd name="T14" fmla="*/ 45 w 247"/>
                  <a:gd name="T15" fmla="*/ 8 h 15"/>
                  <a:gd name="T16" fmla="*/ 52 w 247"/>
                  <a:gd name="T17" fmla="*/ 0 h 15"/>
                  <a:gd name="T18" fmla="*/ 60 w 247"/>
                  <a:gd name="T19" fmla="*/ 15 h 15"/>
                  <a:gd name="T20" fmla="*/ 67 w 247"/>
                  <a:gd name="T21" fmla="*/ 15 h 15"/>
                  <a:gd name="T22" fmla="*/ 67 w 247"/>
                  <a:gd name="T23" fmla="*/ 8 h 15"/>
                  <a:gd name="T24" fmla="*/ 75 w 247"/>
                  <a:gd name="T25" fmla="*/ 0 h 15"/>
                  <a:gd name="T26" fmla="*/ 82 w 247"/>
                  <a:gd name="T27" fmla="*/ 15 h 15"/>
                  <a:gd name="T28" fmla="*/ 90 w 247"/>
                  <a:gd name="T29" fmla="*/ 15 h 15"/>
                  <a:gd name="T30" fmla="*/ 90 w 247"/>
                  <a:gd name="T31" fmla="*/ 8 h 15"/>
                  <a:gd name="T32" fmla="*/ 97 w 247"/>
                  <a:gd name="T33" fmla="*/ 0 h 15"/>
                  <a:gd name="T34" fmla="*/ 105 w 247"/>
                  <a:gd name="T35" fmla="*/ 15 h 15"/>
                  <a:gd name="T36" fmla="*/ 112 w 247"/>
                  <a:gd name="T37" fmla="*/ 0 h 15"/>
                  <a:gd name="T38" fmla="*/ 120 w 247"/>
                  <a:gd name="T39" fmla="*/ 15 h 15"/>
                  <a:gd name="T40" fmla="*/ 127 w 247"/>
                  <a:gd name="T41" fmla="*/ 15 h 15"/>
                  <a:gd name="T42" fmla="*/ 127 w 247"/>
                  <a:gd name="T43" fmla="*/ 8 h 15"/>
                  <a:gd name="T44" fmla="*/ 135 w 247"/>
                  <a:gd name="T45" fmla="*/ 15 h 15"/>
                  <a:gd name="T46" fmla="*/ 142 w 247"/>
                  <a:gd name="T47" fmla="*/ 0 h 15"/>
                  <a:gd name="T48" fmla="*/ 150 w 247"/>
                  <a:gd name="T49" fmla="*/ 15 h 15"/>
                  <a:gd name="T50" fmla="*/ 157 w 247"/>
                  <a:gd name="T51" fmla="*/ 15 h 15"/>
                  <a:gd name="T52" fmla="*/ 157 w 247"/>
                  <a:gd name="T53" fmla="*/ 8 h 15"/>
                  <a:gd name="T54" fmla="*/ 165 w 247"/>
                  <a:gd name="T55" fmla="*/ 0 h 15"/>
                  <a:gd name="T56" fmla="*/ 172 w 247"/>
                  <a:gd name="T57" fmla="*/ 15 h 15"/>
                  <a:gd name="T58" fmla="*/ 180 w 247"/>
                  <a:gd name="T59" fmla="*/ 15 h 15"/>
                  <a:gd name="T60" fmla="*/ 180 w 247"/>
                  <a:gd name="T61" fmla="*/ 8 h 15"/>
                  <a:gd name="T62" fmla="*/ 187 w 247"/>
                  <a:gd name="T63" fmla="*/ 8 h 15"/>
                  <a:gd name="T64" fmla="*/ 195 w 247"/>
                  <a:gd name="T65" fmla="*/ 0 h 15"/>
                  <a:gd name="T66" fmla="*/ 202 w 247"/>
                  <a:gd name="T67" fmla="*/ 15 h 15"/>
                  <a:gd name="T68" fmla="*/ 210 w 247"/>
                  <a:gd name="T69" fmla="*/ 8 h 15"/>
                  <a:gd name="T70" fmla="*/ 210 w 247"/>
                  <a:gd name="T71" fmla="*/ 8 h 15"/>
                  <a:gd name="T72" fmla="*/ 217 w 247"/>
                  <a:gd name="T73" fmla="*/ 0 h 15"/>
                  <a:gd name="T74" fmla="*/ 225 w 247"/>
                  <a:gd name="T75" fmla="*/ 15 h 15"/>
                  <a:gd name="T76" fmla="*/ 232 w 247"/>
                  <a:gd name="T77" fmla="*/ 0 h 15"/>
                  <a:gd name="T78" fmla="*/ 232 w 247"/>
                  <a:gd name="T79" fmla="*/ 8 h 15"/>
                  <a:gd name="T80" fmla="*/ 240 w 247"/>
                  <a:gd name="T81" fmla="*/ 0 h 15"/>
                  <a:gd name="T82" fmla="*/ 247 w 247"/>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5">
                    <a:moveTo>
                      <a:pt x="0" y="15"/>
                    </a:moveTo>
                    <a:lnTo>
                      <a:pt x="7" y="8"/>
                    </a:lnTo>
                    <a:lnTo>
                      <a:pt x="7" y="15"/>
                    </a:lnTo>
                    <a:lnTo>
                      <a:pt x="7" y="0"/>
                    </a:lnTo>
                    <a:lnTo>
                      <a:pt x="7" y="8"/>
                    </a:lnTo>
                    <a:lnTo>
                      <a:pt x="15" y="15"/>
                    </a:lnTo>
                    <a:lnTo>
                      <a:pt x="15" y="15"/>
                    </a:lnTo>
                    <a:lnTo>
                      <a:pt x="15" y="0"/>
                    </a:lnTo>
                    <a:lnTo>
                      <a:pt x="15" y="8"/>
                    </a:lnTo>
                    <a:lnTo>
                      <a:pt x="22" y="15"/>
                    </a:lnTo>
                    <a:lnTo>
                      <a:pt x="22" y="15"/>
                    </a:lnTo>
                    <a:lnTo>
                      <a:pt x="22" y="0"/>
                    </a:lnTo>
                    <a:lnTo>
                      <a:pt x="22" y="8"/>
                    </a:lnTo>
                    <a:lnTo>
                      <a:pt x="30" y="15"/>
                    </a:lnTo>
                    <a:lnTo>
                      <a:pt x="30" y="15"/>
                    </a:lnTo>
                    <a:lnTo>
                      <a:pt x="30" y="0"/>
                    </a:lnTo>
                    <a:lnTo>
                      <a:pt x="30" y="8"/>
                    </a:lnTo>
                    <a:lnTo>
                      <a:pt x="37" y="15"/>
                    </a:lnTo>
                    <a:lnTo>
                      <a:pt x="37" y="0"/>
                    </a:lnTo>
                    <a:lnTo>
                      <a:pt x="37" y="8"/>
                    </a:lnTo>
                    <a:lnTo>
                      <a:pt x="45" y="0"/>
                    </a:lnTo>
                    <a:lnTo>
                      <a:pt x="45" y="15"/>
                    </a:lnTo>
                    <a:lnTo>
                      <a:pt x="45" y="0"/>
                    </a:lnTo>
                    <a:lnTo>
                      <a:pt x="45" y="8"/>
                    </a:lnTo>
                    <a:lnTo>
                      <a:pt x="52" y="15"/>
                    </a:lnTo>
                    <a:lnTo>
                      <a:pt x="52" y="15"/>
                    </a:lnTo>
                    <a:lnTo>
                      <a:pt x="52" y="0"/>
                    </a:lnTo>
                    <a:lnTo>
                      <a:pt x="52" y="8"/>
                    </a:lnTo>
                    <a:lnTo>
                      <a:pt x="60" y="15"/>
                    </a:lnTo>
                    <a:lnTo>
                      <a:pt x="60" y="15"/>
                    </a:lnTo>
                    <a:lnTo>
                      <a:pt x="60" y="0"/>
                    </a:lnTo>
                    <a:lnTo>
                      <a:pt x="60" y="8"/>
                    </a:lnTo>
                    <a:lnTo>
                      <a:pt x="67" y="15"/>
                    </a:lnTo>
                    <a:lnTo>
                      <a:pt x="67" y="15"/>
                    </a:lnTo>
                    <a:lnTo>
                      <a:pt x="67" y="0"/>
                    </a:lnTo>
                    <a:lnTo>
                      <a:pt x="67" y="8"/>
                    </a:lnTo>
                    <a:lnTo>
                      <a:pt x="75" y="15"/>
                    </a:lnTo>
                    <a:lnTo>
                      <a:pt x="75" y="15"/>
                    </a:lnTo>
                    <a:lnTo>
                      <a:pt x="75" y="0"/>
                    </a:lnTo>
                    <a:lnTo>
                      <a:pt x="75" y="8"/>
                    </a:lnTo>
                    <a:lnTo>
                      <a:pt x="82" y="15"/>
                    </a:lnTo>
                    <a:lnTo>
                      <a:pt x="82" y="15"/>
                    </a:lnTo>
                    <a:lnTo>
                      <a:pt x="82" y="0"/>
                    </a:lnTo>
                    <a:lnTo>
                      <a:pt x="82" y="8"/>
                    </a:lnTo>
                    <a:lnTo>
                      <a:pt x="90" y="15"/>
                    </a:lnTo>
                    <a:lnTo>
                      <a:pt x="90" y="15"/>
                    </a:lnTo>
                    <a:lnTo>
                      <a:pt x="90" y="0"/>
                    </a:lnTo>
                    <a:lnTo>
                      <a:pt x="90" y="8"/>
                    </a:lnTo>
                    <a:lnTo>
                      <a:pt x="97" y="15"/>
                    </a:lnTo>
                    <a:lnTo>
                      <a:pt x="97" y="15"/>
                    </a:lnTo>
                    <a:lnTo>
                      <a:pt x="97" y="0"/>
                    </a:lnTo>
                    <a:lnTo>
                      <a:pt x="97" y="8"/>
                    </a:lnTo>
                    <a:lnTo>
                      <a:pt x="105" y="15"/>
                    </a:lnTo>
                    <a:lnTo>
                      <a:pt x="105" y="15"/>
                    </a:lnTo>
                    <a:lnTo>
                      <a:pt x="105" y="0"/>
                    </a:lnTo>
                    <a:lnTo>
                      <a:pt x="105" y="8"/>
                    </a:lnTo>
                    <a:lnTo>
                      <a:pt x="112" y="0"/>
                    </a:lnTo>
                    <a:lnTo>
                      <a:pt x="112" y="15"/>
                    </a:lnTo>
                    <a:lnTo>
                      <a:pt x="112" y="8"/>
                    </a:lnTo>
                    <a:lnTo>
                      <a:pt x="120" y="15"/>
                    </a:lnTo>
                    <a:lnTo>
                      <a:pt x="120" y="0"/>
                    </a:lnTo>
                    <a:lnTo>
                      <a:pt x="120" y="8"/>
                    </a:lnTo>
                    <a:lnTo>
                      <a:pt x="127" y="15"/>
                    </a:lnTo>
                    <a:lnTo>
                      <a:pt x="127" y="15"/>
                    </a:lnTo>
                    <a:lnTo>
                      <a:pt x="127" y="0"/>
                    </a:lnTo>
                    <a:lnTo>
                      <a:pt x="127" y="8"/>
                    </a:lnTo>
                    <a:lnTo>
                      <a:pt x="135" y="0"/>
                    </a:lnTo>
                    <a:lnTo>
                      <a:pt x="135" y="0"/>
                    </a:lnTo>
                    <a:lnTo>
                      <a:pt x="135" y="15"/>
                    </a:lnTo>
                    <a:lnTo>
                      <a:pt x="142" y="8"/>
                    </a:lnTo>
                    <a:lnTo>
                      <a:pt x="142" y="15"/>
                    </a:lnTo>
                    <a:lnTo>
                      <a:pt x="142" y="0"/>
                    </a:lnTo>
                    <a:lnTo>
                      <a:pt x="142" y="8"/>
                    </a:lnTo>
                    <a:lnTo>
                      <a:pt x="150" y="0"/>
                    </a:lnTo>
                    <a:lnTo>
                      <a:pt x="150" y="15"/>
                    </a:lnTo>
                    <a:lnTo>
                      <a:pt x="150" y="0"/>
                    </a:lnTo>
                    <a:lnTo>
                      <a:pt x="150" y="8"/>
                    </a:lnTo>
                    <a:lnTo>
                      <a:pt x="157" y="15"/>
                    </a:lnTo>
                    <a:lnTo>
                      <a:pt x="157" y="15"/>
                    </a:lnTo>
                    <a:lnTo>
                      <a:pt x="157" y="0"/>
                    </a:lnTo>
                    <a:lnTo>
                      <a:pt x="157" y="8"/>
                    </a:lnTo>
                    <a:lnTo>
                      <a:pt x="165" y="15"/>
                    </a:lnTo>
                    <a:lnTo>
                      <a:pt x="165" y="15"/>
                    </a:lnTo>
                    <a:lnTo>
                      <a:pt x="165" y="0"/>
                    </a:lnTo>
                    <a:lnTo>
                      <a:pt x="165" y="8"/>
                    </a:lnTo>
                    <a:lnTo>
                      <a:pt x="172" y="15"/>
                    </a:lnTo>
                    <a:lnTo>
                      <a:pt x="172" y="15"/>
                    </a:lnTo>
                    <a:lnTo>
                      <a:pt x="172" y="0"/>
                    </a:lnTo>
                    <a:lnTo>
                      <a:pt x="172" y="8"/>
                    </a:lnTo>
                    <a:lnTo>
                      <a:pt x="180" y="15"/>
                    </a:lnTo>
                    <a:lnTo>
                      <a:pt x="180" y="15"/>
                    </a:lnTo>
                    <a:lnTo>
                      <a:pt x="180" y="0"/>
                    </a:lnTo>
                    <a:lnTo>
                      <a:pt x="180" y="8"/>
                    </a:lnTo>
                    <a:lnTo>
                      <a:pt x="187" y="0"/>
                    </a:lnTo>
                    <a:lnTo>
                      <a:pt x="187" y="15"/>
                    </a:lnTo>
                    <a:lnTo>
                      <a:pt x="187" y="8"/>
                    </a:lnTo>
                    <a:lnTo>
                      <a:pt x="195" y="15"/>
                    </a:lnTo>
                    <a:lnTo>
                      <a:pt x="195" y="15"/>
                    </a:lnTo>
                    <a:lnTo>
                      <a:pt x="195" y="0"/>
                    </a:lnTo>
                    <a:lnTo>
                      <a:pt x="195" y="8"/>
                    </a:lnTo>
                    <a:lnTo>
                      <a:pt x="202" y="0"/>
                    </a:lnTo>
                    <a:lnTo>
                      <a:pt x="202" y="15"/>
                    </a:lnTo>
                    <a:lnTo>
                      <a:pt x="202" y="0"/>
                    </a:lnTo>
                    <a:lnTo>
                      <a:pt x="202" y="15"/>
                    </a:lnTo>
                    <a:lnTo>
                      <a:pt x="210" y="8"/>
                    </a:lnTo>
                    <a:lnTo>
                      <a:pt x="210" y="15"/>
                    </a:lnTo>
                    <a:lnTo>
                      <a:pt x="210" y="0"/>
                    </a:lnTo>
                    <a:lnTo>
                      <a:pt x="210" y="8"/>
                    </a:lnTo>
                    <a:lnTo>
                      <a:pt x="217" y="0"/>
                    </a:lnTo>
                    <a:lnTo>
                      <a:pt x="217" y="15"/>
                    </a:lnTo>
                    <a:lnTo>
                      <a:pt x="217" y="0"/>
                    </a:lnTo>
                    <a:lnTo>
                      <a:pt x="217" y="8"/>
                    </a:lnTo>
                    <a:lnTo>
                      <a:pt x="225" y="15"/>
                    </a:lnTo>
                    <a:lnTo>
                      <a:pt x="225" y="15"/>
                    </a:lnTo>
                    <a:lnTo>
                      <a:pt x="225" y="0"/>
                    </a:lnTo>
                    <a:lnTo>
                      <a:pt x="225" y="8"/>
                    </a:lnTo>
                    <a:lnTo>
                      <a:pt x="232" y="0"/>
                    </a:lnTo>
                    <a:lnTo>
                      <a:pt x="232" y="15"/>
                    </a:lnTo>
                    <a:lnTo>
                      <a:pt x="232" y="0"/>
                    </a:lnTo>
                    <a:lnTo>
                      <a:pt x="232" y="8"/>
                    </a:lnTo>
                    <a:lnTo>
                      <a:pt x="240" y="15"/>
                    </a:lnTo>
                    <a:lnTo>
                      <a:pt x="240" y="15"/>
                    </a:lnTo>
                    <a:lnTo>
                      <a:pt x="240" y="0"/>
                    </a:lnTo>
                    <a:lnTo>
                      <a:pt x="240" y="8"/>
                    </a:lnTo>
                    <a:lnTo>
                      <a:pt x="247" y="15"/>
                    </a:lnTo>
                    <a:lnTo>
                      <a:pt x="247" y="15"/>
                    </a:lnTo>
                    <a:lnTo>
                      <a:pt x="247" y="0"/>
                    </a:lnTo>
                    <a:lnTo>
                      <a:pt x="247"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6" name="Freeform 282"/>
              <p:cNvSpPr>
                <a:spLocks/>
              </p:cNvSpPr>
              <p:nvPr/>
            </p:nvSpPr>
            <p:spPr bwMode="auto">
              <a:xfrm>
                <a:off x="1514" y="3032"/>
                <a:ext cx="96" cy="30"/>
              </a:xfrm>
              <a:custGeom>
                <a:avLst/>
                <a:gdLst>
                  <a:gd name="T0" fmla="*/ 8 w 143"/>
                  <a:gd name="T1" fmla="*/ 22 h 30"/>
                  <a:gd name="T2" fmla="*/ 8 w 143"/>
                  <a:gd name="T3" fmla="*/ 7 h 30"/>
                  <a:gd name="T4" fmla="*/ 15 w 143"/>
                  <a:gd name="T5" fmla="*/ 22 h 30"/>
                  <a:gd name="T6" fmla="*/ 15 w 143"/>
                  <a:gd name="T7" fmla="*/ 7 h 30"/>
                  <a:gd name="T8" fmla="*/ 23 w 143"/>
                  <a:gd name="T9" fmla="*/ 7 h 30"/>
                  <a:gd name="T10" fmla="*/ 23 w 143"/>
                  <a:gd name="T11" fmla="*/ 7 h 30"/>
                  <a:gd name="T12" fmla="*/ 30 w 143"/>
                  <a:gd name="T13" fmla="*/ 7 h 30"/>
                  <a:gd name="T14" fmla="*/ 30 w 143"/>
                  <a:gd name="T15" fmla="*/ 7 h 30"/>
                  <a:gd name="T16" fmla="*/ 38 w 143"/>
                  <a:gd name="T17" fmla="*/ 22 h 30"/>
                  <a:gd name="T18" fmla="*/ 38 w 143"/>
                  <a:gd name="T19" fmla="*/ 7 h 30"/>
                  <a:gd name="T20" fmla="*/ 45 w 143"/>
                  <a:gd name="T21" fmla="*/ 22 h 30"/>
                  <a:gd name="T22" fmla="*/ 45 w 143"/>
                  <a:gd name="T23" fmla="*/ 7 h 30"/>
                  <a:gd name="T24" fmla="*/ 53 w 143"/>
                  <a:gd name="T25" fmla="*/ 22 h 30"/>
                  <a:gd name="T26" fmla="*/ 53 w 143"/>
                  <a:gd name="T27" fmla="*/ 15 h 30"/>
                  <a:gd name="T28" fmla="*/ 60 w 143"/>
                  <a:gd name="T29" fmla="*/ 22 h 30"/>
                  <a:gd name="T30" fmla="*/ 60 w 143"/>
                  <a:gd name="T31" fmla="*/ 15 h 30"/>
                  <a:gd name="T32" fmla="*/ 68 w 143"/>
                  <a:gd name="T33" fmla="*/ 22 h 30"/>
                  <a:gd name="T34" fmla="*/ 68 w 143"/>
                  <a:gd name="T35" fmla="*/ 15 h 30"/>
                  <a:gd name="T36" fmla="*/ 75 w 143"/>
                  <a:gd name="T37" fmla="*/ 22 h 30"/>
                  <a:gd name="T38" fmla="*/ 75 w 143"/>
                  <a:gd name="T39" fmla="*/ 15 h 30"/>
                  <a:gd name="T40" fmla="*/ 83 w 143"/>
                  <a:gd name="T41" fmla="*/ 30 h 30"/>
                  <a:gd name="T42" fmla="*/ 83 w 143"/>
                  <a:gd name="T43" fmla="*/ 15 h 30"/>
                  <a:gd name="T44" fmla="*/ 90 w 143"/>
                  <a:gd name="T45" fmla="*/ 22 h 30"/>
                  <a:gd name="T46" fmla="*/ 90 w 143"/>
                  <a:gd name="T47" fmla="*/ 15 h 30"/>
                  <a:gd name="T48" fmla="*/ 98 w 143"/>
                  <a:gd name="T49" fmla="*/ 22 h 30"/>
                  <a:gd name="T50" fmla="*/ 98 w 143"/>
                  <a:gd name="T51" fmla="*/ 15 h 30"/>
                  <a:gd name="T52" fmla="*/ 105 w 143"/>
                  <a:gd name="T53" fmla="*/ 22 h 30"/>
                  <a:gd name="T54" fmla="*/ 105 w 143"/>
                  <a:gd name="T55" fmla="*/ 15 h 30"/>
                  <a:gd name="T56" fmla="*/ 113 w 143"/>
                  <a:gd name="T57" fmla="*/ 22 h 30"/>
                  <a:gd name="T58" fmla="*/ 113 w 143"/>
                  <a:gd name="T59" fmla="*/ 15 h 30"/>
                  <a:gd name="T60" fmla="*/ 120 w 143"/>
                  <a:gd name="T61" fmla="*/ 22 h 30"/>
                  <a:gd name="T62" fmla="*/ 120 w 143"/>
                  <a:gd name="T63" fmla="*/ 15 h 30"/>
                  <a:gd name="T64" fmla="*/ 128 w 143"/>
                  <a:gd name="T65" fmla="*/ 22 h 30"/>
                  <a:gd name="T66" fmla="*/ 128 w 143"/>
                  <a:gd name="T67" fmla="*/ 7 h 30"/>
                  <a:gd name="T68" fmla="*/ 135 w 143"/>
                  <a:gd name="T69" fmla="*/ 22 h 30"/>
                  <a:gd name="T70" fmla="*/ 135 w 143"/>
                  <a:gd name="T71"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 h="30">
                    <a:moveTo>
                      <a:pt x="0" y="15"/>
                    </a:moveTo>
                    <a:lnTo>
                      <a:pt x="8" y="22"/>
                    </a:lnTo>
                    <a:lnTo>
                      <a:pt x="8" y="22"/>
                    </a:lnTo>
                    <a:lnTo>
                      <a:pt x="8" y="7"/>
                    </a:lnTo>
                    <a:lnTo>
                      <a:pt x="8" y="15"/>
                    </a:lnTo>
                    <a:lnTo>
                      <a:pt x="15" y="22"/>
                    </a:lnTo>
                    <a:lnTo>
                      <a:pt x="15" y="22"/>
                    </a:lnTo>
                    <a:lnTo>
                      <a:pt x="15" y="7"/>
                    </a:lnTo>
                    <a:lnTo>
                      <a:pt x="15" y="15"/>
                    </a:lnTo>
                    <a:lnTo>
                      <a:pt x="23" y="7"/>
                    </a:lnTo>
                    <a:lnTo>
                      <a:pt x="23" y="22"/>
                    </a:lnTo>
                    <a:lnTo>
                      <a:pt x="23" y="7"/>
                    </a:lnTo>
                    <a:lnTo>
                      <a:pt x="23" y="15"/>
                    </a:lnTo>
                    <a:lnTo>
                      <a:pt x="30" y="7"/>
                    </a:lnTo>
                    <a:lnTo>
                      <a:pt x="30" y="22"/>
                    </a:lnTo>
                    <a:lnTo>
                      <a:pt x="30" y="7"/>
                    </a:lnTo>
                    <a:lnTo>
                      <a:pt x="30" y="15"/>
                    </a:lnTo>
                    <a:lnTo>
                      <a:pt x="38" y="22"/>
                    </a:lnTo>
                    <a:lnTo>
                      <a:pt x="38" y="22"/>
                    </a:lnTo>
                    <a:lnTo>
                      <a:pt x="38" y="7"/>
                    </a:lnTo>
                    <a:lnTo>
                      <a:pt x="38" y="15"/>
                    </a:lnTo>
                    <a:lnTo>
                      <a:pt x="45" y="22"/>
                    </a:lnTo>
                    <a:lnTo>
                      <a:pt x="45" y="22"/>
                    </a:lnTo>
                    <a:lnTo>
                      <a:pt x="45" y="7"/>
                    </a:lnTo>
                    <a:lnTo>
                      <a:pt x="45" y="15"/>
                    </a:lnTo>
                    <a:lnTo>
                      <a:pt x="53" y="22"/>
                    </a:lnTo>
                    <a:lnTo>
                      <a:pt x="53" y="7"/>
                    </a:lnTo>
                    <a:lnTo>
                      <a:pt x="53" y="15"/>
                    </a:lnTo>
                    <a:lnTo>
                      <a:pt x="60" y="22"/>
                    </a:lnTo>
                    <a:lnTo>
                      <a:pt x="60" y="22"/>
                    </a:lnTo>
                    <a:lnTo>
                      <a:pt x="60" y="7"/>
                    </a:lnTo>
                    <a:lnTo>
                      <a:pt x="60" y="15"/>
                    </a:lnTo>
                    <a:lnTo>
                      <a:pt x="68" y="22"/>
                    </a:lnTo>
                    <a:lnTo>
                      <a:pt x="68" y="22"/>
                    </a:lnTo>
                    <a:lnTo>
                      <a:pt x="68" y="7"/>
                    </a:lnTo>
                    <a:lnTo>
                      <a:pt x="68" y="15"/>
                    </a:lnTo>
                    <a:lnTo>
                      <a:pt x="75" y="22"/>
                    </a:lnTo>
                    <a:lnTo>
                      <a:pt x="75" y="22"/>
                    </a:lnTo>
                    <a:lnTo>
                      <a:pt x="75" y="7"/>
                    </a:lnTo>
                    <a:lnTo>
                      <a:pt x="75" y="15"/>
                    </a:lnTo>
                    <a:lnTo>
                      <a:pt x="83" y="22"/>
                    </a:lnTo>
                    <a:lnTo>
                      <a:pt x="83" y="30"/>
                    </a:lnTo>
                    <a:lnTo>
                      <a:pt x="83" y="0"/>
                    </a:lnTo>
                    <a:lnTo>
                      <a:pt x="83" y="15"/>
                    </a:lnTo>
                    <a:lnTo>
                      <a:pt x="90" y="7"/>
                    </a:lnTo>
                    <a:lnTo>
                      <a:pt x="90" y="22"/>
                    </a:lnTo>
                    <a:lnTo>
                      <a:pt x="90" y="7"/>
                    </a:lnTo>
                    <a:lnTo>
                      <a:pt x="90" y="15"/>
                    </a:lnTo>
                    <a:lnTo>
                      <a:pt x="98" y="7"/>
                    </a:lnTo>
                    <a:lnTo>
                      <a:pt x="98" y="22"/>
                    </a:lnTo>
                    <a:lnTo>
                      <a:pt x="98" y="7"/>
                    </a:lnTo>
                    <a:lnTo>
                      <a:pt x="98" y="15"/>
                    </a:lnTo>
                    <a:lnTo>
                      <a:pt x="105" y="22"/>
                    </a:lnTo>
                    <a:lnTo>
                      <a:pt x="105" y="22"/>
                    </a:lnTo>
                    <a:lnTo>
                      <a:pt x="105" y="7"/>
                    </a:lnTo>
                    <a:lnTo>
                      <a:pt x="105" y="15"/>
                    </a:lnTo>
                    <a:lnTo>
                      <a:pt x="113" y="7"/>
                    </a:lnTo>
                    <a:lnTo>
                      <a:pt x="113" y="22"/>
                    </a:lnTo>
                    <a:lnTo>
                      <a:pt x="113" y="7"/>
                    </a:lnTo>
                    <a:lnTo>
                      <a:pt x="113" y="15"/>
                    </a:lnTo>
                    <a:lnTo>
                      <a:pt x="120" y="22"/>
                    </a:lnTo>
                    <a:lnTo>
                      <a:pt x="120" y="22"/>
                    </a:lnTo>
                    <a:lnTo>
                      <a:pt x="120" y="7"/>
                    </a:lnTo>
                    <a:lnTo>
                      <a:pt x="120" y="15"/>
                    </a:lnTo>
                    <a:lnTo>
                      <a:pt x="128" y="22"/>
                    </a:lnTo>
                    <a:lnTo>
                      <a:pt x="128" y="22"/>
                    </a:lnTo>
                    <a:lnTo>
                      <a:pt x="128" y="7"/>
                    </a:lnTo>
                    <a:lnTo>
                      <a:pt x="128" y="7"/>
                    </a:lnTo>
                    <a:lnTo>
                      <a:pt x="135" y="15"/>
                    </a:lnTo>
                    <a:lnTo>
                      <a:pt x="135" y="22"/>
                    </a:lnTo>
                    <a:lnTo>
                      <a:pt x="135" y="7"/>
                    </a:lnTo>
                    <a:lnTo>
                      <a:pt x="135" y="22"/>
                    </a:lnTo>
                    <a:lnTo>
                      <a:pt x="14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7" name="Freeform 283"/>
              <p:cNvSpPr>
                <a:spLocks/>
              </p:cNvSpPr>
              <p:nvPr/>
            </p:nvSpPr>
            <p:spPr bwMode="auto">
              <a:xfrm>
                <a:off x="314" y="3084"/>
                <a:ext cx="161" cy="83"/>
              </a:xfrm>
              <a:custGeom>
                <a:avLst/>
                <a:gdLst>
                  <a:gd name="T0" fmla="*/ 0 w 240"/>
                  <a:gd name="T1" fmla="*/ 45 h 83"/>
                  <a:gd name="T2" fmla="*/ 8 w 240"/>
                  <a:gd name="T3" fmla="*/ 38 h 83"/>
                  <a:gd name="T4" fmla="*/ 15 w 240"/>
                  <a:gd name="T5" fmla="*/ 45 h 83"/>
                  <a:gd name="T6" fmla="*/ 23 w 240"/>
                  <a:gd name="T7" fmla="*/ 38 h 83"/>
                  <a:gd name="T8" fmla="*/ 23 w 240"/>
                  <a:gd name="T9" fmla="*/ 38 h 83"/>
                  <a:gd name="T10" fmla="*/ 30 w 240"/>
                  <a:gd name="T11" fmla="*/ 38 h 83"/>
                  <a:gd name="T12" fmla="*/ 38 w 240"/>
                  <a:gd name="T13" fmla="*/ 45 h 83"/>
                  <a:gd name="T14" fmla="*/ 45 w 240"/>
                  <a:gd name="T15" fmla="*/ 45 h 83"/>
                  <a:gd name="T16" fmla="*/ 45 w 240"/>
                  <a:gd name="T17" fmla="*/ 45 h 83"/>
                  <a:gd name="T18" fmla="*/ 53 w 240"/>
                  <a:gd name="T19" fmla="*/ 38 h 83"/>
                  <a:gd name="T20" fmla="*/ 60 w 240"/>
                  <a:gd name="T21" fmla="*/ 45 h 83"/>
                  <a:gd name="T22" fmla="*/ 68 w 240"/>
                  <a:gd name="T23" fmla="*/ 38 h 83"/>
                  <a:gd name="T24" fmla="*/ 68 w 240"/>
                  <a:gd name="T25" fmla="*/ 45 h 83"/>
                  <a:gd name="T26" fmla="*/ 75 w 240"/>
                  <a:gd name="T27" fmla="*/ 38 h 83"/>
                  <a:gd name="T28" fmla="*/ 83 w 240"/>
                  <a:gd name="T29" fmla="*/ 45 h 83"/>
                  <a:gd name="T30" fmla="*/ 90 w 240"/>
                  <a:gd name="T31" fmla="*/ 38 h 83"/>
                  <a:gd name="T32" fmla="*/ 90 w 240"/>
                  <a:gd name="T33" fmla="*/ 45 h 83"/>
                  <a:gd name="T34" fmla="*/ 98 w 240"/>
                  <a:gd name="T35" fmla="*/ 38 h 83"/>
                  <a:gd name="T36" fmla="*/ 105 w 240"/>
                  <a:gd name="T37" fmla="*/ 45 h 83"/>
                  <a:gd name="T38" fmla="*/ 113 w 240"/>
                  <a:gd name="T39" fmla="*/ 38 h 83"/>
                  <a:gd name="T40" fmla="*/ 113 w 240"/>
                  <a:gd name="T41" fmla="*/ 45 h 83"/>
                  <a:gd name="T42" fmla="*/ 120 w 240"/>
                  <a:gd name="T43" fmla="*/ 38 h 83"/>
                  <a:gd name="T44" fmla="*/ 128 w 240"/>
                  <a:gd name="T45" fmla="*/ 53 h 83"/>
                  <a:gd name="T46" fmla="*/ 135 w 240"/>
                  <a:gd name="T47" fmla="*/ 45 h 83"/>
                  <a:gd name="T48" fmla="*/ 135 w 240"/>
                  <a:gd name="T49" fmla="*/ 45 h 83"/>
                  <a:gd name="T50" fmla="*/ 143 w 240"/>
                  <a:gd name="T51" fmla="*/ 38 h 83"/>
                  <a:gd name="T52" fmla="*/ 150 w 240"/>
                  <a:gd name="T53" fmla="*/ 45 h 83"/>
                  <a:gd name="T54" fmla="*/ 158 w 240"/>
                  <a:gd name="T55" fmla="*/ 38 h 83"/>
                  <a:gd name="T56" fmla="*/ 158 w 240"/>
                  <a:gd name="T57" fmla="*/ 45 h 83"/>
                  <a:gd name="T58" fmla="*/ 165 w 240"/>
                  <a:gd name="T59" fmla="*/ 15 h 83"/>
                  <a:gd name="T60" fmla="*/ 173 w 240"/>
                  <a:gd name="T61" fmla="*/ 75 h 83"/>
                  <a:gd name="T62" fmla="*/ 180 w 240"/>
                  <a:gd name="T63" fmla="*/ 38 h 83"/>
                  <a:gd name="T64" fmla="*/ 180 w 240"/>
                  <a:gd name="T65" fmla="*/ 45 h 83"/>
                  <a:gd name="T66" fmla="*/ 188 w 240"/>
                  <a:gd name="T67" fmla="*/ 0 h 83"/>
                  <a:gd name="T68" fmla="*/ 195 w 240"/>
                  <a:gd name="T69" fmla="*/ 75 h 83"/>
                  <a:gd name="T70" fmla="*/ 203 w 240"/>
                  <a:gd name="T71" fmla="*/ 38 h 83"/>
                  <a:gd name="T72" fmla="*/ 203 w 240"/>
                  <a:gd name="T73" fmla="*/ 45 h 83"/>
                  <a:gd name="T74" fmla="*/ 210 w 240"/>
                  <a:gd name="T75" fmla="*/ 15 h 83"/>
                  <a:gd name="T76" fmla="*/ 218 w 240"/>
                  <a:gd name="T77" fmla="*/ 60 h 83"/>
                  <a:gd name="T78" fmla="*/ 225 w 240"/>
                  <a:gd name="T79" fmla="*/ 45 h 83"/>
                  <a:gd name="T80" fmla="*/ 225 w 240"/>
                  <a:gd name="T81" fmla="*/ 30 h 83"/>
                  <a:gd name="T82" fmla="*/ 233 w 240"/>
                  <a:gd name="T83" fmla="*/ 2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45"/>
                    </a:moveTo>
                    <a:lnTo>
                      <a:pt x="0" y="38"/>
                    </a:lnTo>
                    <a:lnTo>
                      <a:pt x="0" y="45"/>
                    </a:lnTo>
                    <a:lnTo>
                      <a:pt x="8" y="38"/>
                    </a:lnTo>
                    <a:lnTo>
                      <a:pt x="8" y="45"/>
                    </a:lnTo>
                    <a:lnTo>
                      <a:pt x="8" y="38"/>
                    </a:lnTo>
                    <a:lnTo>
                      <a:pt x="8" y="45"/>
                    </a:lnTo>
                    <a:lnTo>
                      <a:pt x="15" y="38"/>
                    </a:lnTo>
                    <a:lnTo>
                      <a:pt x="15" y="45"/>
                    </a:lnTo>
                    <a:lnTo>
                      <a:pt x="15" y="38"/>
                    </a:lnTo>
                    <a:lnTo>
                      <a:pt x="15" y="45"/>
                    </a:lnTo>
                    <a:lnTo>
                      <a:pt x="23" y="38"/>
                    </a:lnTo>
                    <a:lnTo>
                      <a:pt x="23" y="45"/>
                    </a:lnTo>
                    <a:lnTo>
                      <a:pt x="23" y="38"/>
                    </a:lnTo>
                    <a:lnTo>
                      <a:pt x="23" y="38"/>
                    </a:lnTo>
                    <a:lnTo>
                      <a:pt x="30" y="45"/>
                    </a:lnTo>
                    <a:lnTo>
                      <a:pt x="30" y="45"/>
                    </a:lnTo>
                    <a:lnTo>
                      <a:pt x="30" y="38"/>
                    </a:lnTo>
                    <a:lnTo>
                      <a:pt x="30" y="45"/>
                    </a:lnTo>
                    <a:lnTo>
                      <a:pt x="38" y="38"/>
                    </a:lnTo>
                    <a:lnTo>
                      <a:pt x="38" y="45"/>
                    </a:lnTo>
                    <a:lnTo>
                      <a:pt x="38" y="38"/>
                    </a:lnTo>
                    <a:lnTo>
                      <a:pt x="38" y="38"/>
                    </a:lnTo>
                    <a:lnTo>
                      <a:pt x="45" y="45"/>
                    </a:lnTo>
                    <a:lnTo>
                      <a:pt x="45" y="45"/>
                    </a:lnTo>
                    <a:lnTo>
                      <a:pt x="45" y="38"/>
                    </a:lnTo>
                    <a:lnTo>
                      <a:pt x="45" y="45"/>
                    </a:lnTo>
                    <a:lnTo>
                      <a:pt x="53" y="38"/>
                    </a:lnTo>
                    <a:lnTo>
                      <a:pt x="53" y="45"/>
                    </a:lnTo>
                    <a:lnTo>
                      <a:pt x="53" y="38"/>
                    </a:lnTo>
                    <a:lnTo>
                      <a:pt x="53" y="38"/>
                    </a:lnTo>
                    <a:lnTo>
                      <a:pt x="60" y="45"/>
                    </a:lnTo>
                    <a:lnTo>
                      <a:pt x="60" y="45"/>
                    </a:lnTo>
                    <a:lnTo>
                      <a:pt x="60" y="38"/>
                    </a:lnTo>
                    <a:lnTo>
                      <a:pt x="60" y="45"/>
                    </a:lnTo>
                    <a:lnTo>
                      <a:pt x="68" y="38"/>
                    </a:lnTo>
                    <a:lnTo>
                      <a:pt x="68" y="45"/>
                    </a:lnTo>
                    <a:lnTo>
                      <a:pt x="68" y="30"/>
                    </a:lnTo>
                    <a:lnTo>
                      <a:pt x="68" y="45"/>
                    </a:lnTo>
                    <a:lnTo>
                      <a:pt x="75" y="38"/>
                    </a:lnTo>
                    <a:lnTo>
                      <a:pt x="75" y="45"/>
                    </a:lnTo>
                    <a:lnTo>
                      <a:pt x="75" y="38"/>
                    </a:lnTo>
                    <a:lnTo>
                      <a:pt x="75" y="45"/>
                    </a:lnTo>
                    <a:lnTo>
                      <a:pt x="83" y="38"/>
                    </a:lnTo>
                    <a:lnTo>
                      <a:pt x="83" y="45"/>
                    </a:lnTo>
                    <a:lnTo>
                      <a:pt x="83" y="38"/>
                    </a:lnTo>
                    <a:lnTo>
                      <a:pt x="83" y="45"/>
                    </a:lnTo>
                    <a:lnTo>
                      <a:pt x="90" y="38"/>
                    </a:lnTo>
                    <a:lnTo>
                      <a:pt x="90" y="45"/>
                    </a:lnTo>
                    <a:lnTo>
                      <a:pt x="90" y="38"/>
                    </a:lnTo>
                    <a:lnTo>
                      <a:pt x="90" y="45"/>
                    </a:lnTo>
                    <a:lnTo>
                      <a:pt x="98" y="38"/>
                    </a:lnTo>
                    <a:lnTo>
                      <a:pt x="98" y="45"/>
                    </a:lnTo>
                    <a:lnTo>
                      <a:pt x="98" y="38"/>
                    </a:lnTo>
                    <a:lnTo>
                      <a:pt x="98" y="45"/>
                    </a:lnTo>
                    <a:lnTo>
                      <a:pt x="105" y="38"/>
                    </a:lnTo>
                    <a:lnTo>
                      <a:pt x="105" y="45"/>
                    </a:lnTo>
                    <a:lnTo>
                      <a:pt x="105" y="38"/>
                    </a:lnTo>
                    <a:lnTo>
                      <a:pt x="105" y="45"/>
                    </a:lnTo>
                    <a:lnTo>
                      <a:pt x="113" y="38"/>
                    </a:lnTo>
                    <a:lnTo>
                      <a:pt x="113" y="45"/>
                    </a:lnTo>
                    <a:lnTo>
                      <a:pt x="113" y="38"/>
                    </a:lnTo>
                    <a:lnTo>
                      <a:pt x="113" y="45"/>
                    </a:lnTo>
                    <a:lnTo>
                      <a:pt x="120" y="38"/>
                    </a:lnTo>
                    <a:lnTo>
                      <a:pt x="120" y="45"/>
                    </a:lnTo>
                    <a:lnTo>
                      <a:pt x="120" y="38"/>
                    </a:lnTo>
                    <a:lnTo>
                      <a:pt x="120" y="45"/>
                    </a:lnTo>
                    <a:lnTo>
                      <a:pt x="128" y="38"/>
                    </a:lnTo>
                    <a:lnTo>
                      <a:pt x="128" y="53"/>
                    </a:lnTo>
                    <a:lnTo>
                      <a:pt x="128" y="30"/>
                    </a:lnTo>
                    <a:lnTo>
                      <a:pt x="128" y="38"/>
                    </a:lnTo>
                    <a:lnTo>
                      <a:pt x="135" y="45"/>
                    </a:lnTo>
                    <a:lnTo>
                      <a:pt x="135" y="45"/>
                    </a:lnTo>
                    <a:lnTo>
                      <a:pt x="135" y="38"/>
                    </a:lnTo>
                    <a:lnTo>
                      <a:pt x="135" y="45"/>
                    </a:lnTo>
                    <a:lnTo>
                      <a:pt x="143" y="38"/>
                    </a:lnTo>
                    <a:lnTo>
                      <a:pt x="143" y="45"/>
                    </a:lnTo>
                    <a:lnTo>
                      <a:pt x="143" y="38"/>
                    </a:lnTo>
                    <a:lnTo>
                      <a:pt x="143" y="45"/>
                    </a:lnTo>
                    <a:lnTo>
                      <a:pt x="150" y="38"/>
                    </a:lnTo>
                    <a:lnTo>
                      <a:pt x="150" y="45"/>
                    </a:lnTo>
                    <a:lnTo>
                      <a:pt x="150" y="38"/>
                    </a:lnTo>
                    <a:lnTo>
                      <a:pt x="150" y="45"/>
                    </a:lnTo>
                    <a:lnTo>
                      <a:pt x="158" y="38"/>
                    </a:lnTo>
                    <a:lnTo>
                      <a:pt x="158" y="60"/>
                    </a:lnTo>
                    <a:lnTo>
                      <a:pt x="158" y="30"/>
                    </a:lnTo>
                    <a:lnTo>
                      <a:pt x="158" y="45"/>
                    </a:lnTo>
                    <a:lnTo>
                      <a:pt x="165" y="38"/>
                    </a:lnTo>
                    <a:lnTo>
                      <a:pt x="165" y="60"/>
                    </a:lnTo>
                    <a:lnTo>
                      <a:pt x="165" y="15"/>
                    </a:lnTo>
                    <a:lnTo>
                      <a:pt x="165" y="45"/>
                    </a:lnTo>
                    <a:lnTo>
                      <a:pt x="173" y="53"/>
                    </a:lnTo>
                    <a:lnTo>
                      <a:pt x="173" y="75"/>
                    </a:lnTo>
                    <a:lnTo>
                      <a:pt x="173" y="8"/>
                    </a:lnTo>
                    <a:lnTo>
                      <a:pt x="173" y="30"/>
                    </a:lnTo>
                    <a:lnTo>
                      <a:pt x="180" y="38"/>
                    </a:lnTo>
                    <a:lnTo>
                      <a:pt x="180" y="83"/>
                    </a:lnTo>
                    <a:lnTo>
                      <a:pt x="180" y="0"/>
                    </a:lnTo>
                    <a:lnTo>
                      <a:pt x="180" y="45"/>
                    </a:lnTo>
                    <a:lnTo>
                      <a:pt x="188" y="53"/>
                    </a:lnTo>
                    <a:lnTo>
                      <a:pt x="188" y="83"/>
                    </a:lnTo>
                    <a:lnTo>
                      <a:pt x="188" y="0"/>
                    </a:lnTo>
                    <a:lnTo>
                      <a:pt x="188" y="30"/>
                    </a:lnTo>
                    <a:lnTo>
                      <a:pt x="195" y="23"/>
                    </a:lnTo>
                    <a:lnTo>
                      <a:pt x="195" y="75"/>
                    </a:lnTo>
                    <a:lnTo>
                      <a:pt x="195" y="8"/>
                    </a:lnTo>
                    <a:lnTo>
                      <a:pt x="195" y="45"/>
                    </a:lnTo>
                    <a:lnTo>
                      <a:pt x="203" y="38"/>
                    </a:lnTo>
                    <a:lnTo>
                      <a:pt x="203" y="68"/>
                    </a:lnTo>
                    <a:lnTo>
                      <a:pt x="203" y="15"/>
                    </a:lnTo>
                    <a:lnTo>
                      <a:pt x="203" y="45"/>
                    </a:lnTo>
                    <a:lnTo>
                      <a:pt x="210" y="53"/>
                    </a:lnTo>
                    <a:lnTo>
                      <a:pt x="210" y="68"/>
                    </a:lnTo>
                    <a:lnTo>
                      <a:pt x="210" y="15"/>
                    </a:lnTo>
                    <a:lnTo>
                      <a:pt x="210" y="38"/>
                    </a:lnTo>
                    <a:lnTo>
                      <a:pt x="218" y="45"/>
                    </a:lnTo>
                    <a:lnTo>
                      <a:pt x="218" y="60"/>
                    </a:lnTo>
                    <a:lnTo>
                      <a:pt x="218" y="15"/>
                    </a:lnTo>
                    <a:lnTo>
                      <a:pt x="218" y="38"/>
                    </a:lnTo>
                    <a:lnTo>
                      <a:pt x="225" y="45"/>
                    </a:lnTo>
                    <a:lnTo>
                      <a:pt x="225" y="60"/>
                    </a:lnTo>
                    <a:lnTo>
                      <a:pt x="225" y="23"/>
                    </a:lnTo>
                    <a:lnTo>
                      <a:pt x="225" y="30"/>
                    </a:lnTo>
                    <a:lnTo>
                      <a:pt x="233" y="38"/>
                    </a:lnTo>
                    <a:lnTo>
                      <a:pt x="233" y="60"/>
                    </a:lnTo>
                    <a:lnTo>
                      <a:pt x="233" y="23"/>
                    </a:lnTo>
                    <a:lnTo>
                      <a:pt x="233" y="3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8" name="Freeform 284"/>
              <p:cNvSpPr>
                <a:spLocks/>
              </p:cNvSpPr>
              <p:nvPr/>
            </p:nvSpPr>
            <p:spPr bwMode="auto">
              <a:xfrm>
                <a:off x="475" y="3077"/>
                <a:ext cx="162" cy="97"/>
              </a:xfrm>
              <a:custGeom>
                <a:avLst/>
                <a:gdLst>
                  <a:gd name="T0" fmla="*/ 0 w 240"/>
                  <a:gd name="T1" fmla="*/ 37 h 97"/>
                  <a:gd name="T2" fmla="*/ 8 w 240"/>
                  <a:gd name="T3" fmla="*/ 60 h 97"/>
                  <a:gd name="T4" fmla="*/ 15 w 240"/>
                  <a:gd name="T5" fmla="*/ 52 h 97"/>
                  <a:gd name="T6" fmla="*/ 15 w 240"/>
                  <a:gd name="T7" fmla="*/ 45 h 97"/>
                  <a:gd name="T8" fmla="*/ 23 w 240"/>
                  <a:gd name="T9" fmla="*/ 30 h 97"/>
                  <a:gd name="T10" fmla="*/ 30 w 240"/>
                  <a:gd name="T11" fmla="*/ 60 h 97"/>
                  <a:gd name="T12" fmla="*/ 38 w 240"/>
                  <a:gd name="T13" fmla="*/ 45 h 97"/>
                  <a:gd name="T14" fmla="*/ 38 w 240"/>
                  <a:gd name="T15" fmla="*/ 52 h 97"/>
                  <a:gd name="T16" fmla="*/ 45 w 240"/>
                  <a:gd name="T17" fmla="*/ 37 h 97"/>
                  <a:gd name="T18" fmla="*/ 53 w 240"/>
                  <a:gd name="T19" fmla="*/ 67 h 97"/>
                  <a:gd name="T20" fmla="*/ 60 w 240"/>
                  <a:gd name="T21" fmla="*/ 45 h 97"/>
                  <a:gd name="T22" fmla="*/ 60 w 240"/>
                  <a:gd name="T23" fmla="*/ 52 h 97"/>
                  <a:gd name="T24" fmla="*/ 68 w 240"/>
                  <a:gd name="T25" fmla="*/ 30 h 97"/>
                  <a:gd name="T26" fmla="*/ 75 w 240"/>
                  <a:gd name="T27" fmla="*/ 60 h 97"/>
                  <a:gd name="T28" fmla="*/ 83 w 240"/>
                  <a:gd name="T29" fmla="*/ 45 h 97"/>
                  <a:gd name="T30" fmla="*/ 83 w 240"/>
                  <a:gd name="T31" fmla="*/ 52 h 97"/>
                  <a:gd name="T32" fmla="*/ 90 w 240"/>
                  <a:gd name="T33" fmla="*/ 45 h 97"/>
                  <a:gd name="T34" fmla="*/ 98 w 240"/>
                  <a:gd name="T35" fmla="*/ 52 h 97"/>
                  <a:gd name="T36" fmla="*/ 105 w 240"/>
                  <a:gd name="T37" fmla="*/ 45 h 97"/>
                  <a:gd name="T38" fmla="*/ 113 w 240"/>
                  <a:gd name="T39" fmla="*/ 52 h 97"/>
                  <a:gd name="T40" fmla="*/ 113 w 240"/>
                  <a:gd name="T41" fmla="*/ 52 h 97"/>
                  <a:gd name="T42" fmla="*/ 120 w 240"/>
                  <a:gd name="T43" fmla="*/ 45 h 97"/>
                  <a:gd name="T44" fmla="*/ 128 w 240"/>
                  <a:gd name="T45" fmla="*/ 60 h 97"/>
                  <a:gd name="T46" fmla="*/ 135 w 240"/>
                  <a:gd name="T47" fmla="*/ 52 h 97"/>
                  <a:gd name="T48" fmla="*/ 135 w 240"/>
                  <a:gd name="T49" fmla="*/ 52 h 97"/>
                  <a:gd name="T50" fmla="*/ 143 w 240"/>
                  <a:gd name="T51" fmla="*/ 37 h 97"/>
                  <a:gd name="T52" fmla="*/ 150 w 240"/>
                  <a:gd name="T53" fmla="*/ 60 h 97"/>
                  <a:gd name="T54" fmla="*/ 158 w 240"/>
                  <a:gd name="T55" fmla="*/ 60 h 97"/>
                  <a:gd name="T56" fmla="*/ 165 w 240"/>
                  <a:gd name="T57" fmla="*/ 52 h 97"/>
                  <a:gd name="T58" fmla="*/ 165 w 240"/>
                  <a:gd name="T59" fmla="*/ 52 h 97"/>
                  <a:gd name="T60" fmla="*/ 173 w 240"/>
                  <a:gd name="T61" fmla="*/ 45 h 97"/>
                  <a:gd name="T62" fmla="*/ 180 w 240"/>
                  <a:gd name="T63" fmla="*/ 60 h 97"/>
                  <a:gd name="T64" fmla="*/ 188 w 240"/>
                  <a:gd name="T65" fmla="*/ 52 h 97"/>
                  <a:gd name="T66" fmla="*/ 188 w 240"/>
                  <a:gd name="T67" fmla="*/ 52 h 97"/>
                  <a:gd name="T68" fmla="*/ 195 w 240"/>
                  <a:gd name="T69" fmla="*/ 30 h 97"/>
                  <a:gd name="T70" fmla="*/ 203 w 240"/>
                  <a:gd name="T71" fmla="*/ 30 h 97"/>
                  <a:gd name="T72" fmla="*/ 210 w 240"/>
                  <a:gd name="T73" fmla="*/ 75 h 97"/>
                  <a:gd name="T74" fmla="*/ 218 w 240"/>
                  <a:gd name="T75" fmla="*/ 45 h 97"/>
                  <a:gd name="T76" fmla="*/ 218 w 240"/>
                  <a:gd name="T77" fmla="*/ 60 h 97"/>
                  <a:gd name="T78" fmla="*/ 225 w 240"/>
                  <a:gd name="T79" fmla="*/ 30 h 97"/>
                  <a:gd name="T80" fmla="*/ 233 w 240"/>
                  <a:gd name="T81" fmla="*/ 75 h 97"/>
                  <a:gd name="T82" fmla="*/ 240 w 240"/>
                  <a:gd name="T83" fmla="*/ 6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52"/>
                    </a:moveTo>
                    <a:lnTo>
                      <a:pt x="0" y="60"/>
                    </a:lnTo>
                    <a:lnTo>
                      <a:pt x="0" y="37"/>
                    </a:lnTo>
                    <a:lnTo>
                      <a:pt x="0" y="45"/>
                    </a:lnTo>
                    <a:lnTo>
                      <a:pt x="8" y="52"/>
                    </a:lnTo>
                    <a:lnTo>
                      <a:pt x="8" y="60"/>
                    </a:lnTo>
                    <a:lnTo>
                      <a:pt x="8" y="37"/>
                    </a:lnTo>
                    <a:lnTo>
                      <a:pt x="8" y="45"/>
                    </a:lnTo>
                    <a:lnTo>
                      <a:pt x="15" y="52"/>
                    </a:lnTo>
                    <a:lnTo>
                      <a:pt x="15" y="97"/>
                    </a:lnTo>
                    <a:lnTo>
                      <a:pt x="15" y="0"/>
                    </a:lnTo>
                    <a:lnTo>
                      <a:pt x="15" y="45"/>
                    </a:lnTo>
                    <a:lnTo>
                      <a:pt x="23" y="52"/>
                    </a:lnTo>
                    <a:lnTo>
                      <a:pt x="23" y="75"/>
                    </a:lnTo>
                    <a:lnTo>
                      <a:pt x="23" y="30"/>
                    </a:lnTo>
                    <a:lnTo>
                      <a:pt x="23" y="45"/>
                    </a:lnTo>
                    <a:lnTo>
                      <a:pt x="30" y="52"/>
                    </a:lnTo>
                    <a:lnTo>
                      <a:pt x="30" y="60"/>
                    </a:lnTo>
                    <a:lnTo>
                      <a:pt x="30" y="37"/>
                    </a:lnTo>
                    <a:lnTo>
                      <a:pt x="30" y="52"/>
                    </a:lnTo>
                    <a:lnTo>
                      <a:pt x="38" y="45"/>
                    </a:lnTo>
                    <a:lnTo>
                      <a:pt x="38" y="60"/>
                    </a:lnTo>
                    <a:lnTo>
                      <a:pt x="38" y="37"/>
                    </a:lnTo>
                    <a:lnTo>
                      <a:pt x="38" y="52"/>
                    </a:lnTo>
                    <a:lnTo>
                      <a:pt x="45" y="45"/>
                    </a:lnTo>
                    <a:lnTo>
                      <a:pt x="45" y="52"/>
                    </a:lnTo>
                    <a:lnTo>
                      <a:pt x="45" y="37"/>
                    </a:lnTo>
                    <a:lnTo>
                      <a:pt x="45" y="52"/>
                    </a:lnTo>
                    <a:lnTo>
                      <a:pt x="53" y="45"/>
                    </a:lnTo>
                    <a:lnTo>
                      <a:pt x="53" y="67"/>
                    </a:lnTo>
                    <a:lnTo>
                      <a:pt x="53" y="37"/>
                    </a:lnTo>
                    <a:lnTo>
                      <a:pt x="53" y="52"/>
                    </a:lnTo>
                    <a:lnTo>
                      <a:pt x="60" y="45"/>
                    </a:lnTo>
                    <a:lnTo>
                      <a:pt x="60" y="67"/>
                    </a:lnTo>
                    <a:lnTo>
                      <a:pt x="60" y="30"/>
                    </a:lnTo>
                    <a:lnTo>
                      <a:pt x="60" y="52"/>
                    </a:lnTo>
                    <a:lnTo>
                      <a:pt x="68" y="45"/>
                    </a:lnTo>
                    <a:lnTo>
                      <a:pt x="68" y="60"/>
                    </a:lnTo>
                    <a:lnTo>
                      <a:pt x="68" y="30"/>
                    </a:lnTo>
                    <a:lnTo>
                      <a:pt x="68" y="45"/>
                    </a:lnTo>
                    <a:lnTo>
                      <a:pt x="75" y="52"/>
                    </a:lnTo>
                    <a:lnTo>
                      <a:pt x="75" y="60"/>
                    </a:lnTo>
                    <a:lnTo>
                      <a:pt x="75" y="37"/>
                    </a:lnTo>
                    <a:lnTo>
                      <a:pt x="75" y="52"/>
                    </a:lnTo>
                    <a:lnTo>
                      <a:pt x="83" y="45"/>
                    </a:lnTo>
                    <a:lnTo>
                      <a:pt x="83" y="52"/>
                    </a:lnTo>
                    <a:lnTo>
                      <a:pt x="83" y="45"/>
                    </a:lnTo>
                    <a:lnTo>
                      <a:pt x="83" y="52"/>
                    </a:lnTo>
                    <a:lnTo>
                      <a:pt x="90" y="45"/>
                    </a:lnTo>
                    <a:lnTo>
                      <a:pt x="90" y="52"/>
                    </a:lnTo>
                    <a:lnTo>
                      <a:pt x="90" y="45"/>
                    </a:lnTo>
                    <a:lnTo>
                      <a:pt x="90" y="52"/>
                    </a:lnTo>
                    <a:lnTo>
                      <a:pt x="98" y="45"/>
                    </a:lnTo>
                    <a:lnTo>
                      <a:pt x="98" y="52"/>
                    </a:lnTo>
                    <a:lnTo>
                      <a:pt x="98" y="45"/>
                    </a:lnTo>
                    <a:lnTo>
                      <a:pt x="98" y="52"/>
                    </a:lnTo>
                    <a:lnTo>
                      <a:pt x="105" y="45"/>
                    </a:lnTo>
                    <a:lnTo>
                      <a:pt x="105" y="37"/>
                    </a:lnTo>
                    <a:lnTo>
                      <a:pt x="105" y="60"/>
                    </a:lnTo>
                    <a:lnTo>
                      <a:pt x="113" y="52"/>
                    </a:lnTo>
                    <a:lnTo>
                      <a:pt x="113" y="67"/>
                    </a:lnTo>
                    <a:lnTo>
                      <a:pt x="113" y="30"/>
                    </a:lnTo>
                    <a:lnTo>
                      <a:pt x="113" y="52"/>
                    </a:lnTo>
                    <a:lnTo>
                      <a:pt x="120" y="45"/>
                    </a:lnTo>
                    <a:lnTo>
                      <a:pt x="120" y="60"/>
                    </a:lnTo>
                    <a:lnTo>
                      <a:pt x="120" y="45"/>
                    </a:lnTo>
                    <a:lnTo>
                      <a:pt x="120" y="52"/>
                    </a:lnTo>
                    <a:lnTo>
                      <a:pt x="128" y="45"/>
                    </a:lnTo>
                    <a:lnTo>
                      <a:pt x="128" y="60"/>
                    </a:lnTo>
                    <a:lnTo>
                      <a:pt x="128" y="45"/>
                    </a:lnTo>
                    <a:lnTo>
                      <a:pt x="128" y="45"/>
                    </a:lnTo>
                    <a:lnTo>
                      <a:pt x="135" y="52"/>
                    </a:lnTo>
                    <a:lnTo>
                      <a:pt x="135" y="75"/>
                    </a:lnTo>
                    <a:lnTo>
                      <a:pt x="135" y="37"/>
                    </a:lnTo>
                    <a:lnTo>
                      <a:pt x="135" y="52"/>
                    </a:lnTo>
                    <a:lnTo>
                      <a:pt x="143" y="45"/>
                    </a:lnTo>
                    <a:lnTo>
                      <a:pt x="143" y="60"/>
                    </a:lnTo>
                    <a:lnTo>
                      <a:pt x="143" y="37"/>
                    </a:lnTo>
                    <a:lnTo>
                      <a:pt x="143" y="45"/>
                    </a:lnTo>
                    <a:lnTo>
                      <a:pt x="150" y="37"/>
                    </a:lnTo>
                    <a:lnTo>
                      <a:pt x="150" y="60"/>
                    </a:lnTo>
                    <a:lnTo>
                      <a:pt x="150" y="52"/>
                    </a:lnTo>
                    <a:lnTo>
                      <a:pt x="158" y="45"/>
                    </a:lnTo>
                    <a:lnTo>
                      <a:pt x="158" y="60"/>
                    </a:lnTo>
                    <a:lnTo>
                      <a:pt x="158" y="37"/>
                    </a:lnTo>
                    <a:lnTo>
                      <a:pt x="158" y="45"/>
                    </a:lnTo>
                    <a:lnTo>
                      <a:pt x="165" y="52"/>
                    </a:lnTo>
                    <a:lnTo>
                      <a:pt x="165" y="52"/>
                    </a:lnTo>
                    <a:lnTo>
                      <a:pt x="165" y="45"/>
                    </a:lnTo>
                    <a:lnTo>
                      <a:pt x="165" y="52"/>
                    </a:lnTo>
                    <a:lnTo>
                      <a:pt x="173" y="45"/>
                    </a:lnTo>
                    <a:lnTo>
                      <a:pt x="173" y="52"/>
                    </a:lnTo>
                    <a:lnTo>
                      <a:pt x="173" y="45"/>
                    </a:lnTo>
                    <a:lnTo>
                      <a:pt x="173" y="52"/>
                    </a:lnTo>
                    <a:lnTo>
                      <a:pt x="180" y="45"/>
                    </a:lnTo>
                    <a:lnTo>
                      <a:pt x="180" y="60"/>
                    </a:lnTo>
                    <a:lnTo>
                      <a:pt x="180" y="37"/>
                    </a:lnTo>
                    <a:lnTo>
                      <a:pt x="180" y="45"/>
                    </a:lnTo>
                    <a:lnTo>
                      <a:pt x="188" y="52"/>
                    </a:lnTo>
                    <a:lnTo>
                      <a:pt x="188" y="82"/>
                    </a:lnTo>
                    <a:lnTo>
                      <a:pt x="188" y="15"/>
                    </a:lnTo>
                    <a:lnTo>
                      <a:pt x="188" y="52"/>
                    </a:lnTo>
                    <a:lnTo>
                      <a:pt x="195" y="60"/>
                    </a:lnTo>
                    <a:lnTo>
                      <a:pt x="195" y="75"/>
                    </a:lnTo>
                    <a:lnTo>
                      <a:pt x="195" y="30"/>
                    </a:lnTo>
                    <a:lnTo>
                      <a:pt x="195" y="52"/>
                    </a:lnTo>
                    <a:lnTo>
                      <a:pt x="203" y="45"/>
                    </a:lnTo>
                    <a:lnTo>
                      <a:pt x="203" y="30"/>
                    </a:lnTo>
                    <a:lnTo>
                      <a:pt x="203" y="67"/>
                    </a:lnTo>
                    <a:lnTo>
                      <a:pt x="210" y="60"/>
                    </a:lnTo>
                    <a:lnTo>
                      <a:pt x="210" y="75"/>
                    </a:lnTo>
                    <a:lnTo>
                      <a:pt x="210" y="30"/>
                    </a:lnTo>
                    <a:lnTo>
                      <a:pt x="210" y="52"/>
                    </a:lnTo>
                    <a:lnTo>
                      <a:pt x="218" y="45"/>
                    </a:lnTo>
                    <a:lnTo>
                      <a:pt x="218" y="67"/>
                    </a:lnTo>
                    <a:lnTo>
                      <a:pt x="218" y="30"/>
                    </a:lnTo>
                    <a:lnTo>
                      <a:pt x="218" y="60"/>
                    </a:lnTo>
                    <a:lnTo>
                      <a:pt x="225" y="52"/>
                    </a:lnTo>
                    <a:lnTo>
                      <a:pt x="225" y="67"/>
                    </a:lnTo>
                    <a:lnTo>
                      <a:pt x="225" y="30"/>
                    </a:lnTo>
                    <a:lnTo>
                      <a:pt x="225" y="45"/>
                    </a:lnTo>
                    <a:lnTo>
                      <a:pt x="233" y="52"/>
                    </a:lnTo>
                    <a:lnTo>
                      <a:pt x="233" y="75"/>
                    </a:lnTo>
                    <a:lnTo>
                      <a:pt x="233" y="30"/>
                    </a:lnTo>
                    <a:lnTo>
                      <a:pt x="233" y="67"/>
                    </a:lnTo>
                    <a:lnTo>
                      <a:pt x="240" y="60"/>
                    </a:lnTo>
                    <a:lnTo>
                      <a:pt x="240" y="67"/>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09" name="Freeform 285"/>
              <p:cNvSpPr>
                <a:spLocks/>
              </p:cNvSpPr>
              <p:nvPr/>
            </p:nvSpPr>
            <p:spPr bwMode="auto">
              <a:xfrm>
                <a:off x="637" y="3069"/>
                <a:ext cx="166" cy="113"/>
              </a:xfrm>
              <a:custGeom>
                <a:avLst/>
                <a:gdLst>
                  <a:gd name="T0" fmla="*/ 8 w 248"/>
                  <a:gd name="T1" fmla="*/ 60 h 113"/>
                  <a:gd name="T2" fmla="*/ 8 w 248"/>
                  <a:gd name="T3" fmla="*/ 60 h 113"/>
                  <a:gd name="T4" fmla="*/ 15 w 248"/>
                  <a:gd name="T5" fmla="*/ 75 h 113"/>
                  <a:gd name="T6" fmla="*/ 23 w 248"/>
                  <a:gd name="T7" fmla="*/ 38 h 113"/>
                  <a:gd name="T8" fmla="*/ 30 w 248"/>
                  <a:gd name="T9" fmla="*/ 98 h 113"/>
                  <a:gd name="T10" fmla="*/ 38 w 248"/>
                  <a:gd name="T11" fmla="*/ 60 h 113"/>
                  <a:gd name="T12" fmla="*/ 38 w 248"/>
                  <a:gd name="T13" fmla="*/ 60 h 113"/>
                  <a:gd name="T14" fmla="*/ 45 w 248"/>
                  <a:gd name="T15" fmla="*/ 8 h 113"/>
                  <a:gd name="T16" fmla="*/ 53 w 248"/>
                  <a:gd name="T17" fmla="*/ 83 h 113"/>
                  <a:gd name="T18" fmla="*/ 60 w 248"/>
                  <a:gd name="T19" fmla="*/ 45 h 113"/>
                  <a:gd name="T20" fmla="*/ 60 w 248"/>
                  <a:gd name="T21" fmla="*/ 60 h 113"/>
                  <a:gd name="T22" fmla="*/ 68 w 248"/>
                  <a:gd name="T23" fmla="*/ 30 h 113"/>
                  <a:gd name="T24" fmla="*/ 75 w 248"/>
                  <a:gd name="T25" fmla="*/ 90 h 113"/>
                  <a:gd name="T26" fmla="*/ 83 w 248"/>
                  <a:gd name="T27" fmla="*/ 68 h 113"/>
                  <a:gd name="T28" fmla="*/ 83 w 248"/>
                  <a:gd name="T29" fmla="*/ 53 h 113"/>
                  <a:gd name="T30" fmla="*/ 90 w 248"/>
                  <a:gd name="T31" fmla="*/ 23 h 113"/>
                  <a:gd name="T32" fmla="*/ 98 w 248"/>
                  <a:gd name="T33" fmla="*/ 68 h 113"/>
                  <a:gd name="T34" fmla="*/ 105 w 248"/>
                  <a:gd name="T35" fmla="*/ 53 h 113"/>
                  <a:gd name="T36" fmla="*/ 105 w 248"/>
                  <a:gd name="T37" fmla="*/ 53 h 113"/>
                  <a:gd name="T38" fmla="*/ 113 w 248"/>
                  <a:gd name="T39" fmla="*/ 53 h 113"/>
                  <a:gd name="T40" fmla="*/ 120 w 248"/>
                  <a:gd name="T41" fmla="*/ 98 h 113"/>
                  <a:gd name="T42" fmla="*/ 128 w 248"/>
                  <a:gd name="T43" fmla="*/ 60 h 113"/>
                  <a:gd name="T44" fmla="*/ 128 w 248"/>
                  <a:gd name="T45" fmla="*/ 68 h 113"/>
                  <a:gd name="T46" fmla="*/ 135 w 248"/>
                  <a:gd name="T47" fmla="*/ 15 h 113"/>
                  <a:gd name="T48" fmla="*/ 143 w 248"/>
                  <a:gd name="T49" fmla="*/ 60 h 113"/>
                  <a:gd name="T50" fmla="*/ 150 w 248"/>
                  <a:gd name="T51" fmla="*/ 60 h 113"/>
                  <a:gd name="T52" fmla="*/ 158 w 248"/>
                  <a:gd name="T53" fmla="*/ 53 h 113"/>
                  <a:gd name="T54" fmla="*/ 158 w 248"/>
                  <a:gd name="T55" fmla="*/ 53 h 113"/>
                  <a:gd name="T56" fmla="*/ 165 w 248"/>
                  <a:gd name="T57" fmla="*/ 53 h 113"/>
                  <a:gd name="T58" fmla="*/ 173 w 248"/>
                  <a:gd name="T59" fmla="*/ 68 h 113"/>
                  <a:gd name="T60" fmla="*/ 180 w 248"/>
                  <a:gd name="T61" fmla="*/ 53 h 113"/>
                  <a:gd name="T62" fmla="*/ 180 w 248"/>
                  <a:gd name="T63" fmla="*/ 60 h 113"/>
                  <a:gd name="T64" fmla="*/ 188 w 248"/>
                  <a:gd name="T65" fmla="*/ 60 h 113"/>
                  <a:gd name="T66" fmla="*/ 195 w 248"/>
                  <a:gd name="T67" fmla="*/ 45 h 113"/>
                  <a:gd name="T68" fmla="*/ 203 w 248"/>
                  <a:gd name="T69" fmla="*/ 60 h 113"/>
                  <a:gd name="T70" fmla="*/ 210 w 248"/>
                  <a:gd name="T71" fmla="*/ 53 h 113"/>
                  <a:gd name="T72" fmla="*/ 210 w 248"/>
                  <a:gd name="T73" fmla="*/ 60 h 113"/>
                  <a:gd name="T74" fmla="*/ 218 w 248"/>
                  <a:gd name="T75" fmla="*/ 53 h 113"/>
                  <a:gd name="T76" fmla="*/ 225 w 248"/>
                  <a:gd name="T77" fmla="*/ 60 h 113"/>
                  <a:gd name="T78" fmla="*/ 233 w 248"/>
                  <a:gd name="T79" fmla="*/ 53 h 113"/>
                  <a:gd name="T80" fmla="*/ 233 w 248"/>
                  <a:gd name="T81" fmla="*/ 60 h 113"/>
                  <a:gd name="T82" fmla="*/ 240 w 248"/>
                  <a:gd name="T83" fmla="*/ 5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13">
                    <a:moveTo>
                      <a:pt x="0" y="30"/>
                    </a:moveTo>
                    <a:lnTo>
                      <a:pt x="0" y="53"/>
                    </a:lnTo>
                    <a:lnTo>
                      <a:pt x="8" y="60"/>
                    </a:lnTo>
                    <a:lnTo>
                      <a:pt x="8" y="75"/>
                    </a:lnTo>
                    <a:lnTo>
                      <a:pt x="8" y="45"/>
                    </a:lnTo>
                    <a:lnTo>
                      <a:pt x="8" y="60"/>
                    </a:lnTo>
                    <a:lnTo>
                      <a:pt x="15" y="68"/>
                    </a:lnTo>
                    <a:lnTo>
                      <a:pt x="15" y="38"/>
                    </a:lnTo>
                    <a:lnTo>
                      <a:pt x="15" y="75"/>
                    </a:lnTo>
                    <a:lnTo>
                      <a:pt x="23" y="68"/>
                    </a:lnTo>
                    <a:lnTo>
                      <a:pt x="23" y="83"/>
                    </a:lnTo>
                    <a:lnTo>
                      <a:pt x="23" y="38"/>
                    </a:lnTo>
                    <a:lnTo>
                      <a:pt x="23" y="53"/>
                    </a:lnTo>
                    <a:lnTo>
                      <a:pt x="30" y="60"/>
                    </a:lnTo>
                    <a:lnTo>
                      <a:pt x="30" y="98"/>
                    </a:lnTo>
                    <a:lnTo>
                      <a:pt x="30" y="15"/>
                    </a:lnTo>
                    <a:lnTo>
                      <a:pt x="30" y="53"/>
                    </a:lnTo>
                    <a:lnTo>
                      <a:pt x="38" y="60"/>
                    </a:lnTo>
                    <a:lnTo>
                      <a:pt x="38" y="105"/>
                    </a:lnTo>
                    <a:lnTo>
                      <a:pt x="38" y="23"/>
                    </a:lnTo>
                    <a:lnTo>
                      <a:pt x="38" y="60"/>
                    </a:lnTo>
                    <a:lnTo>
                      <a:pt x="45" y="53"/>
                    </a:lnTo>
                    <a:lnTo>
                      <a:pt x="45" y="113"/>
                    </a:lnTo>
                    <a:lnTo>
                      <a:pt x="45" y="8"/>
                    </a:lnTo>
                    <a:lnTo>
                      <a:pt x="45" y="60"/>
                    </a:lnTo>
                    <a:lnTo>
                      <a:pt x="53" y="53"/>
                    </a:lnTo>
                    <a:lnTo>
                      <a:pt x="53" y="83"/>
                    </a:lnTo>
                    <a:lnTo>
                      <a:pt x="53" y="23"/>
                    </a:lnTo>
                    <a:lnTo>
                      <a:pt x="53" y="53"/>
                    </a:lnTo>
                    <a:lnTo>
                      <a:pt x="60" y="45"/>
                    </a:lnTo>
                    <a:lnTo>
                      <a:pt x="60" y="90"/>
                    </a:lnTo>
                    <a:lnTo>
                      <a:pt x="60" y="30"/>
                    </a:lnTo>
                    <a:lnTo>
                      <a:pt x="60" y="60"/>
                    </a:lnTo>
                    <a:lnTo>
                      <a:pt x="68" y="68"/>
                    </a:lnTo>
                    <a:lnTo>
                      <a:pt x="68" y="83"/>
                    </a:lnTo>
                    <a:lnTo>
                      <a:pt x="68" y="30"/>
                    </a:lnTo>
                    <a:lnTo>
                      <a:pt x="68" y="53"/>
                    </a:lnTo>
                    <a:lnTo>
                      <a:pt x="75" y="60"/>
                    </a:lnTo>
                    <a:lnTo>
                      <a:pt x="75" y="90"/>
                    </a:lnTo>
                    <a:lnTo>
                      <a:pt x="75" y="30"/>
                    </a:lnTo>
                    <a:lnTo>
                      <a:pt x="75" y="60"/>
                    </a:lnTo>
                    <a:lnTo>
                      <a:pt x="83" y="68"/>
                    </a:lnTo>
                    <a:lnTo>
                      <a:pt x="83" y="83"/>
                    </a:lnTo>
                    <a:lnTo>
                      <a:pt x="83" y="30"/>
                    </a:lnTo>
                    <a:lnTo>
                      <a:pt x="83" y="53"/>
                    </a:lnTo>
                    <a:lnTo>
                      <a:pt x="90" y="60"/>
                    </a:lnTo>
                    <a:lnTo>
                      <a:pt x="90" y="83"/>
                    </a:lnTo>
                    <a:lnTo>
                      <a:pt x="90" y="23"/>
                    </a:lnTo>
                    <a:lnTo>
                      <a:pt x="90" y="60"/>
                    </a:lnTo>
                    <a:lnTo>
                      <a:pt x="98" y="53"/>
                    </a:lnTo>
                    <a:lnTo>
                      <a:pt x="98" y="68"/>
                    </a:lnTo>
                    <a:lnTo>
                      <a:pt x="98" y="53"/>
                    </a:lnTo>
                    <a:lnTo>
                      <a:pt x="98" y="60"/>
                    </a:lnTo>
                    <a:lnTo>
                      <a:pt x="105" y="53"/>
                    </a:lnTo>
                    <a:lnTo>
                      <a:pt x="105" y="60"/>
                    </a:lnTo>
                    <a:lnTo>
                      <a:pt x="105" y="53"/>
                    </a:lnTo>
                    <a:lnTo>
                      <a:pt x="105" y="53"/>
                    </a:lnTo>
                    <a:lnTo>
                      <a:pt x="113" y="60"/>
                    </a:lnTo>
                    <a:lnTo>
                      <a:pt x="113" y="60"/>
                    </a:lnTo>
                    <a:lnTo>
                      <a:pt x="113" y="53"/>
                    </a:lnTo>
                    <a:lnTo>
                      <a:pt x="113" y="53"/>
                    </a:lnTo>
                    <a:lnTo>
                      <a:pt x="120" y="45"/>
                    </a:lnTo>
                    <a:lnTo>
                      <a:pt x="120" y="98"/>
                    </a:lnTo>
                    <a:lnTo>
                      <a:pt x="120" y="15"/>
                    </a:lnTo>
                    <a:lnTo>
                      <a:pt x="120" y="53"/>
                    </a:lnTo>
                    <a:lnTo>
                      <a:pt x="128" y="60"/>
                    </a:lnTo>
                    <a:lnTo>
                      <a:pt x="128" y="105"/>
                    </a:lnTo>
                    <a:lnTo>
                      <a:pt x="128" y="0"/>
                    </a:lnTo>
                    <a:lnTo>
                      <a:pt x="128" y="68"/>
                    </a:lnTo>
                    <a:lnTo>
                      <a:pt x="135" y="60"/>
                    </a:lnTo>
                    <a:lnTo>
                      <a:pt x="135" y="90"/>
                    </a:lnTo>
                    <a:lnTo>
                      <a:pt x="135" y="15"/>
                    </a:lnTo>
                    <a:lnTo>
                      <a:pt x="135" y="53"/>
                    </a:lnTo>
                    <a:lnTo>
                      <a:pt x="143" y="60"/>
                    </a:lnTo>
                    <a:lnTo>
                      <a:pt x="143" y="60"/>
                    </a:lnTo>
                    <a:lnTo>
                      <a:pt x="143" y="53"/>
                    </a:lnTo>
                    <a:lnTo>
                      <a:pt x="143" y="53"/>
                    </a:lnTo>
                    <a:lnTo>
                      <a:pt x="150" y="60"/>
                    </a:lnTo>
                    <a:lnTo>
                      <a:pt x="150" y="53"/>
                    </a:lnTo>
                    <a:lnTo>
                      <a:pt x="150" y="60"/>
                    </a:lnTo>
                    <a:lnTo>
                      <a:pt x="158" y="53"/>
                    </a:lnTo>
                    <a:lnTo>
                      <a:pt x="158" y="60"/>
                    </a:lnTo>
                    <a:lnTo>
                      <a:pt x="158" y="53"/>
                    </a:lnTo>
                    <a:lnTo>
                      <a:pt x="158" y="53"/>
                    </a:lnTo>
                    <a:lnTo>
                      <a:pt x="165" y="60"/>
                    </a:lnTo>
                    <a:lnTo>
                      <a:pt x="165" y="60"/>
                    </a:lnTo>
                    <a:lnTo>
                      <a:pt x="165" y="53"/>
                    </a:lnTo>
                    <a:lnTo>
                      <a:pt x="165" y="53"/>
                    </a:lnTo>
                    <a:lnTo>
                      <a:pt x="173" y="60"/>
                    </a:lnTo>
                    <a:lnTo>
                      <a:pt x="173" y="68"/>
                    </a:lnTo>
                    <a:lnTo>
                      <a:pt x="173" y="38"/>
                    </a:lnTo>
                    <a:lnTo>
                      <a:pt x="173" y="60"/>
                    </a:lnTo>
                    <a:lnTo>
                      <a:pt x="180" y="53"/>
                    </a:lnTo>
                    <a:lnTo>
                      <a:pt x="180" y="60"/>
                    </a:lnTo>
                    <a:lnTo>
                      <a:pt x="180" y="45"/>
                    </a:lnTo>
                    <a:lnTo>
                      <a:pt x="180" y="60"/>
                    </a:lnTo>
                    <a:lnTo>
                      <a:pt x="188" y="53"/>
                    </a:lnTo>
                    <a:lnTo>
                      <a:pt x="188" y="60"/>
                    </a:lnTo>
                    <a:lnTo>
                      <a:pt x="188" y="60"/>
                    </a:lnTo>
                    <a:lnTo>
                      <a:pt x="195" y="53"/>
                    </a:lnTo>
                    <a:lnTo>
                      <a:pt x="195" y="60"/>
                    </a:lnTo>
                    <a:lnTo>
                      <a:pt x="195" y="45"/>
                    </a:lnTo>
                    <a:lnTo>
                      <a:pt x="195" y="53"/>
                    </a:lnTo>
                    <a:lnTo>
                      <a:pt x="203" y="60"/>
                    </a:lnTo>
                    <a:lnTo>
                      <a:pt x="203" y="60"/>
                    </a:lnTo>
                    <a:lnTo>
                      <a:pt x="203" y="53"/>
                    </a:lnTo>
                    <a:lnTo>
                      <a:pt x="203" y="60"/>
                    </a:lnTo>
                    <a:lnTo>
                      <a:pt x="210" y="53"/>
                    </a:lnTo>
                    <a:lnTo>
                      <a:pt x="210" y="60"/>
                    </a:lnTo>
                    <a:lnTo>
                      <a:pt x="210" y="53"/>
                    </a:lnTo>
                    <a:lnTo>
                      <a:pt x="210" y="60"/>
                    </a:lnTo>
                    <a:lnTo>
                      <a:pt x="218" y="53"/>
                    </a:lnTo>
                    <a:lnTo>
                      <a:pt x="218" y="60"/>
                    </a:lnTo>
                    <a:lnTo>
                      <a:pt x="218" y="53"/>
                    </a:lnTo>
                    <a:lnTo>
                      <a:pt x="218" y="60"/>
                    </a:lnTo>
                    <a:lnTo>
                      <a:pt x="225" y="53"/>
                    </a:lnTo>
                    <a:lnTo>
                      <a:pt x="225" y="60"/>
                    </a:lnTo>
                    <a:lnTo>
                      <a:pt x="225" y="53"/>
                    </a:lnTo>
                    <a:lnTo>
                      <a:pt x="225" y="60"/>
                    </a:lnTo>
                    <a:lnTo>
                      <a:pt x="233" y="53"/>
                    </a:lnTo>
                    <a:lnTo>
                      <a:pt x="233" y="60"/>
                    </a:lnTo>
                    <a:lnTo>
                      <a:pt x="233" y="53"/>
                    </a:lnTo>
                    <a:lnTo>
                      <a:pt x="233" y="60"/>
                    </a:lnTo>
                    <a:lnTo>
                      <a:pt x="240" y="53"/>
                    </a:lnTo>
                    <a:lnTo>
                      <a:pt x="240" y="60"/>
                    </a:lnTo>
                    <a:lnTo>
                      <a:pt x="240" y="53"/>
                    </a:lnTo>
                    <a:lnTo>
                      <a:pt x="240" y="60"/>
                    </a:lnTo>
                    <a:lnTo>
                      <a:pt x="248"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0" name="Freeform 286"/>
              <p:cNvSpPr>
                <a:spLocks/>
              </p:cNvSpPr>
              <p:nvPr/>
            </p:nvSpPr>
            <p:spPr bwMode="auto">
              <a:xfrm>
                <a:off x="803" y="3114"/>
                <a:ext cx="156" cy="23"/>
              </a:xfrm>
              <a:custGeom>
                <a:avLst/>
                <a:gdLst>
                  <a:gd name="T0" fmla="*/ 0 w 232"/>
                  <a:gd name="T1" fmla="*/ 8 h 23"/>
                  <a:gd name="T2" fmla="*/ 7 w 232"/>
                  <a:gd name="T3" fmla="*/ 15 h 23"/>
                  <a:gd name="T4" fmla="*/ 15 w 232"/>
                  <a:gd name="T5" fmla="*/ 8 h 23"/>
                  <a:gd name="T6" fmla="*/ 15 w 232"/>
                  <a:gd name="T7" fmla="*/ 15 h 23"/>
                  <a:gd name="T8" fmla="*/ 22 w 232"/>
                  <a:gd name="T9" fmla="*/ 8 h 23"/>
                  <a:gd name="T10" fmla="*/ 30 w 232"/>
                  <a:gd name="T11" fmla="*/ 15 h 23"/>
                  <a:gd name="T12" fmla="*/ 37 w 232"/>
                  <a:gd name="T13" fmla="*/ 8 h 23"/>
                  <a:gd name="T14" fmla="*/ 37 w 232"/>
                  <a:gd name="T15" fmla="*/ 15 h 23"/>
                  <a:gd name="T16" fmla="*/ 45 w 232"/>
                  <a:gd name="T17" fmla="*/ 0 h 23"/>
                  <a:gd name="T18" fmla="*/ 52 w 232"/>
                  <a:gd name="T19" fmla="*/ 23 h 23"/>
                  <a:gd name="T20" fmla="*/ 60 w 232"/>
                  <a:gd name="T21" fmla="*/ 8 h 23"/>
                  <a:gd name="T22" fmla="*/ 60 w 232"/>
                  <a:gd name="T23" fmla="*/ 15 h 23"/>
                  <a:gd name="T24" fmla="*/ 67 w 232"/>
                  <a:gd name="T25" fmla="*/ 8 h 23"/>
                  <a:gd name="T26" fmla="*/ 75 w 232"/>
                  <a:gd name="T27" fmla="*/ 15 h 23"/>
                  <a:gd name="T28" fmla="*/ 82 w 232"/>
                  <a:gd name="T29" fmla="*/ 8 h 23"/>
                  <a:gd name="T30" fmla="*/ 82 w 232"/>
                  <a:gd name="T31" fmla="*/ 15 h 23"/>
                  <a:gd name="T32" fmla="*/ 90 w 232"/>
                  <a:gd name="T33" fmla="*/ 8 h 23"/>
                  <a:gd name="T34" fmla="*/ 97 w 232"/>
                  <a:gd name="T35" fmla="*/ 15 h 23"/>
                  <a:gd name="T36" fmla="*/ 105 w 232"/>
                  <a:gd name="T37" fmla="*/ 8 h 23"/>
                  <a:gd name="T38" fmla="*/ 105 w 232"/>
                  <a:gd name="T39" fmla="*/ 8 h 23"/>
                  <a:gd name="T40" fmla="*/ 112 w 232"/>
                  <a:gd name="T41" fmla="*/ 8 h 23"/>
                  <a:gd name="T42" fmla="*/ 120 w 232"/>
                  <a:gd name="T43" fmla="*/ 15 h 23"/>
                  <a:gd name="T44" fmla="*/ 127 w 232"/>
                  <a:gd name="T45" fmla="*/ 8 h 23"/>
                  <a:gd name="T46" fmla="*/ 127 w 232"/>
                  <a:gd name="T47" fmla="*/ 15 h 23"/>
                  <a:gd name="T48" fmla="*/ 135 w 232"/>
                  <a:gd name="T49" fmla="*/ 8 h 23"/>
                  <a:gd name="T50" fmla="*/ 142 w 232"/>
                  <a:gd name="T51" fmla="*/ 15 h 23"/>
                  <a:gd name="T52" fmla="*/ 150 w 232"/>
                  <a:gd name="T53" fmla="*/ 15 h 23"/>
                  <a:gd name="T54" fmla="*/ 150 w 232"/>
                  <a:gd name="T55" fmla="*/ 15 h 23"/>
                  <a:gd name="T56" fmla="*/ 157 w 232"/>
                  <a:gd name="T57" fmla="*/ 0 h 23"/>
                  <a:gd name="T58" fmla="*/ 165 w 232"/>
                  <a:gd name="T59" fmla="*/ 15 h 23"/>
                  <a:gd name="T60" fmla="*/ 172 w 232"/>
                  <a:gd name="T61" fmla="*/ 8 h 23"/>
                  <a:gd name="T62" fmla="*/ 172 w 232"/>
                  <a:gd name="T63" fmla="*/ 15 h 23"/>
                  <a:gd name="T64" fmla="*/ 180 w 232"/>
                  <a:gd name="T65" fmla="*/ 8 h 23"/>
                  <a:gd name="T66" fmla="*/ 187 w 232"/>
                  <a:gd name="T67" fmla="*/ 15 h 23"/>
                  <a:gd name="T68" fmla="*/ 195 w 232"/>
                  <a:gd name="T69" fmla="*/ 8 h 23"/>
                  <a:gd name="T70" fmla="*/ 195 w 232"/>
                  <a:gd name="T71" fmla="*/ 15 h 23"/>
                  <a:gd name="T72" fmla="*/ 202 w 232"/>
                  <a:gd name="T73" fmla="*/ 8 h 23"/>
                  <a:gd name="T74" fmla="*/ 210 w 232"/>
                  <a:gd name="T75" fmla="*/ 15 h 23"/>
                  <a:gd name="T76" fmla="*/ 217 w 232"/>
                  <a:gd name="T77" fmla="*/ 8 h 23"/>
                  <a:gd name="T78" fmla="*/ 217 w 232"/>
                  <a:gd name="T79" fmla="*/ 8 h 23"/>
                  <a:gd name="T80" fmla="*/ 225 w 232"/>
                  <a:gd name="T81" fmla="*/ 8 h 23"/>
                  <a:gd name="T82" fmla="*/ 232 w 232"/>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23">
                    <a:moveTo>
                      <a:pt x="0" y="8"/>
                    </a:moveTo>
                    <a:lnTo>
                      <a:pt x="0" y="15"/>
                    </a:lnTo>
                    <a:lnTo>
                      <a:pt x="0" y="8"/>
                    </a:lnTo>
                    <a:lnTo>
                      <a:pt x="0" y="8"/>
                    </a:lnTo>
                    <a:lnTo>
                      <a:pt x="7" y="15"/>
                    </a:lnTo>
                    <a:lnTo>
                      <a:pt x="7" y="15"/>
                    </a:lnTo>
                    <a:lnTo>
                      <a:pt x="7" y="8"/>
                    </a:lnTo>
                    <a:lnTo>
                      <a:pt x="7" y="15"/>
                    </a:lnTo>
                    <a:lnTo>
                      <a:pt x="15" y="8"/>
                    </a:lnTo>
                    <a:lnTo>
                      <a:pt x="15" y="15"/>
                    </a:lnTo>
                    <a:lnTo>
                      <a:pt x="15" y="8"/>
                    </a:lnTo>
                    <a:lnTo>
                      <a:pt x="15" y="15"/>
                    </a:lnTo>
                    <a:lnTo>
                      <a:pt x="22" y="8"/>
                    </a:lnTo>
                    <a:lnTo>
                      <a:pt x="22" y="15"/>
                    </a:lnTo>
                    <a:lnTo>
                      <a:pt x="22" y="8"/>
                    </a:lnTo>
                    <a:lnTo>
                      <a:pt x="22" y="8"/>
                    </a:lnTo>
                    <a:lnTo>
                      <a:pt x="30" y="15"/>
                    </a:lnTo>
                    <a:lnTo>
                      <a:pt x="30" y="15"/>
                    </a:lnTo>
                    <a:lnTo>
                      <a:pt x="30" y="8"/>
                    </a:lnTo>
                    <a:lnTo>
                      <a:pt x="30" y="15"/>
                    </a:lnTo>
                    <a:lnTo>
                      <a:pt x="37" y="8"/>
                    </a:lnTo>
                    <a:lnTo>
                      <a:pt x="37" y="23"/>
                    </a:lnTo>
                    <a:lnTo>
                      <a:pt x="37" y="0"/>
                    </a:lnTo>
                    <a:lnTo>
                      <a:pt x="37" y="15"/>
                    </a:lnTo>
                    <a:lnTo>
                      <a:pt x="45" y="8"/>
                    </a:lnTo>
                    <a:lnTo>
                      <a:pt x="45" y="15"/>
                    </a:lnTo>
                    <a:lnTo>
                      <a:pt x="45" y="0"/>
                    </a:lnTo>
                    <a:lnTo>
                      <a:pt x="45" y="15"/>
                    </a:lnTo>
                    <a:lnTo>
                      <a:pt x="52" y="8"/>
                    </a:lnTo>
                    <a:lnTo>
                      <a:pt x="52" y="23"/>
                    </a:lnTo>
                    <a:lnTo>
                      <a:pt x="52" y="0"/>
                    </a:lnTo>
                    <a:lnTo>
                      <a:pt x="52" y="15"/>
                    </a:lnTo>
                    <a:lnTo>
                      <a:pt x="60" y="8"/>
                    </a:lnTo>
                    <a:lnTo>
                      <a:pt x="60" y="15"/>
                    </a:lnTo>
                    <a:lnTo>
                      <a:pt x="60" y="8"/>
                    </a:lnTo>
                    <a:lnTo>
                      <a:pt x="60" y="15"/>
                    </a:lnTo>
                    <a:lnTo>
                      <a:pt x="67" y="8"/>
                    </a:lnTo>
                    <a:lnTo>
                      <a:pt x="67" y="15"/>
                    </a:lnTo>
                    <a:lnTo>
                      <a:pt x="67" y="8"/>
                    </a:lnTo>
                    <a:lnTo>
                      <a:pt x="67" y="8"/>
                    </a:lnTo>
                    <a:lnTo>
                      <a:pt x="75" y="15"/>
                    </a:lnTo>
                    <a:lnTo>
                      <a:pt x="75" y="15"/>
                    </a:lnTo>
                    <a:lnTo>
                      <a:pt x="75" y="8"/>
                    </a:lnTo>
                    <a:lnTo>
                      <a:pt x="75" y="15"/>
                    </a:lnTo>
                    <a:lnTo>
                      <a:pt x="82" y="8"/>
                    </a:lnTo>
                    <a:lnTo>
                      <a:pt x="82" y="15"/>
                    </a:lnTo>
                    <a:lnTo>
                      <a:pt x="82" y="8"/>
                    </a:lnTo>
                    <a:lnTo>
                      <a:pt x="82" y="15"/>
                    </a:lnTo>
                    <a:lnTo>
                      <a:pt x="90" y="8"/>
                    </a:lnTo>
                    <a:lnTo>
                      <a:pt x="90" y="15"/>
                    </a:lnTo>
                    <a:lnTo>
                      <a:pt x="90" y="8"/>
                    </a:lnTo>
                    <a:lnTo>
                      <a:pt x="90" y="15"/>
                    </a:lnTo>
                    <a:lnTo>
                      <a:pt x="97" y="8"/>
                    </a:lnTo>
                    <a:lnTo>
                      <a:pt x="97" y="15"/>
                    </a:lnTo>
                    <a:lnTo>
                      <a:pt x="97" y="8"/>
                    </a:lnTo>
                    <a:lnTo>
                      <a:pt x="97" y="15"/>
                    </a:lnTo>
                    <a:lnTo>
                      <a:pt x="105" y="8"/>
                    </a:lnTo>
                    <a:lnTo>
                      <a:pt x="105" y="15"/>
                    </a:lnTo>
                    <a:lnTo>
                      <a:pt x="105" y="8"/>
                    </a:lnTo>
                    <a:lnTo>
                      <a:pt x="105" y="8"/>
                    </a:lnTo>
                    <a:lnTo>
                      <a:pt x="112" y="15"/>
                    </a:lnTo>
                    <a:lnTo>
                      <a:pt x="112" y="15"/>
                    </a:lnTo>
                    <a:lnTo>
                      <a:pt x="112" y="8"/>
                    </a:lnTo>
                    <a:lnTo>
                      <a:pt x="112" y="15"/>
                    </a:lnTo>
                    <a:lnTo>
                      <a:pt x="120" y="8"/>
                    </a:lnTo>
                    <a:lnTo>
                      <a:pt x="120" y="15"/>
                    </a:lnTo>
                    <a:lnTo>
                      <a:pt x="120" y="8"/>
                    </a:lnTo>
                    <a:lnTo>
                      <a:pt x="120" y="15"/>
                    </a:lnTo>
                    <a:lnTo>
                      <a:pt x="127" y="8"/>
                    </a:lnTo>
                    <a:lnTo>
                      <a:pt x="127" y="15"/>
                    </a:lnTo>
                    <a:lnTo>
                      <a:pt x="127" y="8"/>
                    </a:lnTo>
                    <a:lnTo>
                      <a:pt x="127" y="15"/>
                    </a:lnTo>
                    <a:lnTo>
                      <a:pt x="135" y="8"/>
                    </a:lnTo>
                    <a:lnTo>
                      <a:pt x="135" y="15"/>
                    </a:lnTo>
                    <a:lnTo>
                      <a:pt x="135" y="8"/>
                    </a:lnTo>
                    <a:lnTo>
                      <a:pt x="135" y="8"/>
                    </a:lnTo>
                    <a:lnTo>
                      <a:pt x="142" y="15"/>
                    </a:lnTo>
                    <a:lnTo>
                      <a:pt x="142" y="15"/>
                    </a:lnTo>
                    <a:lnTo>
                      <a:pt x="142" y="8"/>
                    </a:lnTo>
                    <a:lnTo>
                      <a:pt x="142" y="8"/>
                    </a:lnTo>
                    <a:lnTo>
                      <a:pt x="150" y="15"/>
                    </a:lnTo>
                    <a:lnTo>
                      <a:pt x="150" y="15"/>
                    </a:lnTo>
                    <a:lnTo>
                      <a:pt x="150" y="8"/>
                    </a:lnTo>
                    <a:lnTo>
                      <a:pt x="150" y="15"/>
                    </a:lnTo>
                    <a:lnTo>
                      <a:pt x="157" y="8"/>
                    </a:lnTo>
                    <a:lnTo>
                      <a:pt x="157" y="15"/>
                    </a:lnTo>
                    <a:lnTo>
                      <a:pt x="157" y="0"/>
                    </a:lnTo>
                    <a:lnTo>
                      <a:pt x="157" y="15"/>
                    </a:lnTo>
                    <a:lnTo>
                      <a:pt x="165" y="8"/>
                    </a:lnTo>
                    <a:lnTo>
                      <a:pt x="165" y="15"/>
                    </a:lnTo>
                    <a:lnTo>
                      <a:pt x="165" y="8"/>
                    </a:lnTo>
                    <a:lnTo>
                      <a:pt x="165" y="15"/>
                    </a:lnTo>
                    <a:lnTo>
                      <a:pt x="172" y="8"/>
                    </a:lnTo>
                    <a:lnTo>
                      <a:pt x="172" y="15"/>
                    </a:lnTo>
                    <a:lnTo>
                      <a:pt x="172" y="8"/>
                    </a:lnTo>
                    <a:lnTo>
                      <a:pt x="172" y="15"/>
                    </a:lnTo>
                    <a:lnTo>
                      <a:pt x="180" y="8"/>
                    </a:lnTo>
                    <a:lnTo>
                      <a:pt x="180" y="15"/>
                    </a:lnTo>
                    <a:lnTo>
                      <a:pt x="180" y="8"/>
                    </a:lnTo>
                    <a:lnTo>
                      <a:pt x="180" y="15"/>
                    </a:lnTo>
                    <a:lnTo>
                      <a:pt x="187" y="8"/>
                    </a:lnTo>
                    <a:lnTo>
                      <a:pt x="187" y="15"/>
                    </a:lnTo>
                    <a:lnTo>
                      <a:pt x="187" y="8"/>
                    </a:lnTo>
                    <a:lnTo>
                      <a:pt x="187" y="15"/>
                    </a:lnTo>
                    <a:lnTo>
                      <a:pt x="195" y="8"/>
                    </a:lnTo>
                    <a:lnTo>
                      <a:pt x="195" y="15"/>
                    </a:lnTo>
                    <a:lnTo>
                      <a:pt x="195" y="8"/>
                    </a:lnTo>
                    <a:lnTo>
                      <a:pt x="195" y="15"/>
                    </a:lnTo>
                    <a:lnTo>
                      <a:pt x="202" y="8"/>
                    </a:lnTo>
                    <a:lnTo>
                      <a:pt x="202" y="15"/>
                    </a:lnTo>
                    <a:lnTo>
                      <a:pt x="202" y="8"/>
                    </a:lnTo>
                    <a:lnTo>
                      <a:pt x="202" y="8"/>
                    </a:lnTo>
                    <a:lnTo>
                      <a:pt x="210" y="15"/>
                    </a:lnTo>
                    <a:lnTo>
                      <a:pt x="210" y="15"/>
                    </a:lnTo>
                    <a:lnTo>
                      <a:pt x="210" y="0"/>
                    </a:lnTo>
                    <a:lnTo>
                      <a:pt x="210" y="15"/>
                    </a:lnTo>
                    <a:lnTo>
                      <a:pt x="217" y="8"/>
                    </a:lnTo>
                    <a:lnTo>
                      <a:pt x="217" y="23"/>
                    </a:lnTo>
                    <a:lnTo>
                      <a:pt x="217" y="0"/>
                    </a:lnTo>
                    <a:lnTo>
                      <a:pt x="217" y="8"/>
                    </a:lnTo>
                    <a:lnTo>
                      <a:pt x="225" y="15"/>
                    </a:lnTo>
                    <a:lnTo>
                      <a:pt x="225" y="15"/>
                    </a:lnTo>
                    <a:lnTo>
                      <a:pt x="225" y="8"/>
                    </a:lnTo>
                    <a:lnTo>
                      <a:pt x="225" y="15"/>
                    </a:lnTo>
                    <a:lnTo>
                      <a:pt x="232" y="8"/>
                    </a:lnTo>
                    <a:lnTo>
                      <a:pt x="232" y="15"/>
                    </a:lnTo>
                    <a:lnTo>
                      <a:pt x="232" y="8"/>
                    </a:lnTo>
                    <a:lnTo>
                      <a:pt x="232"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1" name="Freeform 287"/>
              <p:cNvSpPr>
                <a:spLocks/>
              </p:cNvSpPr>
              <p:nvPr/>
            </p:nvSpPr>
            <p:spPr bwMode="auto">
              <a:xfrm>
                <a:off x="959" y="3084"/>
                <a:ext cx="167" cy="90"/>
              </a:xfrm>
              <a:custGeom>
                <a:avLst/>
                <a:gdLst>
                  <a:gd name="T0" fmla="*/ 8 w 248"/>
                  <a:gd name="T1" fmla="*/ 60 h 90"/>
                  <a:gd name="T2" fmla="*/ 15 w 248"/>
                  <a:gd name="T3" fmla="*/ 45 h 90"/>
                  <a:gd name="T4" fmla="*/ 15 w 248"/>
                  <a:gd name="T5" fmla="*/ 38 h 90"/>
                  <a:gd name="T6" fmla="*/ 23 w 248"/>
                  <a:gd name="T7" fmla="*/ 30 h 90"/>
                  <a:gd name="T8" fmla="*/ 30 w 248"/>
                  <a:gd name="T9" fmla="*/ 53 h 90"/>
                  <a:gd name="T10" fmla="*/ 38 w 248"/>
                  <a:gd name="T11" fmla="*/ 45 h 90"/>
                  <a:gd name="T12" fmla="*/ 38 w 248"/>
                  <a:gd name="T13" fmla="*/ 38 h 90"/>
                  <a:gd name="T14" fmla="*/ 45 w 248"/>
                  <a:gd name="T15" fmla="*/ 38 h 90"/>
                  <a:gd name="T16" fmla="*/ 53 w 248"/>
                  <a:gd name="T17" fmla="*/ 45 h 90"/>
                  <a:gd name="T18" fmla="*/ 60 w 248"/>
                  <a:gd name="T19" fmla="*/ 38 h 90"/>
                  <a:gd name="T20" fmla="*/ 68 w 248"/>
                  <a:gd name="T21" fmla="*/ 38 h 90"/>
                  <a:gd name="T22" fmla="*/ 68 w 248"/>
                  <a:gd name="T23" fmla="*/ 45 h 90"/>
                  <a:gd name="T24" fmla="*/ 75 w 248"/>
                  <a:gd name="T25" fmla="*/ 38 h 90"/>
                  <a:gd name="T26" fmla="*/ 83 w 248"/>
                  <a:gd name="T27" fmla="*/ 68 h 90"/>
                  <a:gd name="T28" fmla="*/ 90 w 248"/>
                  <a:gd name="T29" fmla="*/ 45 h 90"/>
                  <a:gd name="T30" fmla="*/ 90 w 248"/>
                  <a:gd name="T31" fmla="*/ 38 h 90"/>
                  <a:gd name="T32" fmla="*/ 98 w 248"/>
                  <a:gd name="T33" fmla="*/ 30 h 90"/>
                  <a:gd name="T34" fmla="*/ 105 w 248"/>
                  <a:gd name="T35" fmla="*/ 45 h 90"/>
                  <a:gd name="T36" fmla="*/ 113 w 248"/>
                  <a:gd name="T37" fmla="*/ 38 h 90"/>
                  <a:gd name="T38" fmla="*/ 113 w 248"/>
                  <a:gd name="T39" fmla="*/ 45 h 90"/>
                  <a:gd name="T40" fmla="*/ 120 w 248"/>
                  <a:gd name="T41" fmla="*/ 30 h 90"/>
                  <a:gd name="T42" fmla="*/ 128 w 248"/>
                  <a:gd name="T43" fmla="*/ 53 h 90"/>
                  <a:gd name="T44" fmla="*/ 135 w 248"/>
                  <a:gd name="T45" fmla="*/ 38 h 90"/>
                  <a:gd name="T46" fmla="*/ 135 w 248"/>
                  <a:gd name="T47" fmla="*/ 45 h 90"/>
                  <a:gd name="T48" fmla="*/ 143 w 248"/>
                  <a:gd name="T49" fmla="*/ 45 h 90"/>
                  <a:gd name="T50" fmla="*/ 150 w 248"/>
                  <a:gd name="T51" fmla="*/ 30 h 90"/>
                  <a:gd name="T52" fmla="*/ 158 w 248"/>
                  <a:gd name="T53" fmla="*/ 45 h 90"/>
                  <a:gd name="T54" fmla="*/ 165 w 248"/>
                  <a:gd name="T55" fmla="*/ 38 h 90"/>
                  <a:gd name="T56" fmla="*/ 165 w 248"/>
                  <a:gd name="T57" fmla="*/ 45 h 90"/>
                  <a:gd name="T58" fmla="*/ 173 w 248"/>
                  <a:gd name="T59" fmla="*/ 38 h 90"/>
                  <a:gd name="T60" fmla="*/ 180 w 248"/>
                  <a:gd name="T61" fmla="*/ 45 h 90"/>
                  <a:gd name="T62" fmla="*/ 188 w 248"/>
                  <a:gd name="T63" fmla="*/ 45 h 90"/>
                  <a:gd name="T64" fmla="*/ 188 w 248"/>
                  <a:gd name="T65" fmla="*/ 45 h 90"/>
                  <a:gd name="T66" fmla="*/ 195 w 248"/>
                  <a:gd name="T67" fmla="*/ 38 h 90"/>
                  <a:gd name="T68" fmla="*/ 203 w 248"/>
                  <a:gd name="T69" fmla="*/ 38 h 90"/>
                  <a:gd name="T70" fmla="*/ 210 w 248"/>
                  <a:gd name="T71" fmla="*/ 53 h 90"/>
                  <a:gd name="T72" fmla="*/ 218 w 248"/>
                  <a:gd name="T73" fmla="*/ 45 h 90"/>
                  <a:gd name="T74" fmla="*/ 218 w 248"/>
                  <a:gd name="T75" fmla="*/ 45 h 90"/>
                  <a:gd name="T76" fmla="*/ 225 w 248"/>
                  <a:gd name="T77" fmla="*/ 38 h 90"/>
                  <a:gd name="T78" fmla="*/ 233 w 248"/>
                  <a:gd name="T79" fmla="*/ 45 h 90"/>
                  <a:gd name="T80" fmla="*/ 240 w 248"/>
                  <a:gd name="T81" fmla="*/ 45 h 90"/>
                  <a:gd name="T82" fmla="*/ 240 w 248"/>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0">
                    <a:moveTo>
                      <a:pt x="0" y="38"/>
                    </a:moveTo>
                    <a:lnTo>
                      <a:pt x="8" y="45"/>
                    </a:lnTo>
                    <a:lnTo>
                      <a:pt x="8" y="60"/>
                    </a:lnTo>
                    <a:lnTo>
                      <a:pt x="8" y="23"/>
                    </a:lnTo>
                    <a:lnTo>
                      <a:pt x="8" y="38"/>
                    </a:lnTo>
                    <a:lnTo>
                      <a:pt x="15" y="45"/>
                    </a:lnTo>
                    <a:lnTo>
                      <a:pt x="15" y="83"/>
                    </a:lnTo>
                    <a:lnTo>
                      <a:pt x="15" y="8"/>
                    </a:lnTo>
                    <a:lnTo>
                      <a:pt x="15" y="38"/>
                    </a:lnTo>
                    <a:lnTo>
                      <a:pt x="23" y="45"/>
                    </a:lnTo>
                    <a:lnTo>
                      <a:pt x="23" y="53"/>
                    </a:lnTo>
                    <a:lnTo>
                      <a:pt x="23" y="30"/>
                    </a:lnTo>
                    <a:lnTo>
                      <a:pt x="23" y="38"/>
                    </a:lnTo>
                    <a:lnTo>
                      <a:pt x="30" y="45"/>
                    </a:lnTo>
                    <a:lnTo>
                      <a:pt x="30" y="53"/>
                    </a:lnTo>
                    <a:lnTo>
                      <a:pt x="30" y="30"/>
                    </a:lnTo>
                    <a:lnTo>
                      <a:pt x="30" y="38"/>
                    </a:lnTo>
                    <a:lnTo>
                      <a:pt x="38" y="45"/>
                    </a:lnTo>
                    <a:lnTo>
                      <a:pt x="38" y="45"/>
                    </a:lnTo>
                    <a:lnTo>
                      <a:pt x="38" y="38"/>
                    </a:lnTo>
                    <a:lnTo>
                      <a:pt x="38" y="38"/>
                    </a:lnTo>
                    <a:lnTo>
                      <a:pt x="45" y="45"/>
                    </a:lnTo>
                    <a:lnTo>
                      <a:pt x="45" y="45"/>
                    </a:lnTo>
                    <a:lnTo>
                      <a:pt x="45" y="38"/>
                    </a:lnTo>
                    <a:lnTo>
                      <a:pt x="45" y="38"/>
                    </a:lnTo>
                    <a:lnTo>
                      <a:pt x="53" y="45"/>
                    </a:lnTo>
                    <a:lnTo>
                      <a:pt x="53" y="45"/>
                    </a:lnTo>
                    <a:lnTo>
                      <a:pt x="53" y="38"/>
                    </a:lnTo>
                    <a:lnTo>
                      <a:pt x="53" y="45"/>
                    </a:lnTo>
                    <a:lnTo>
                      <a:pt x="60" y="38"/>
                    </a:lnTo>
                    <a:lnTo>
                      <a:pt x="60" y="45"/>
                    </a:lnTo>
                    <a:lnTo>
                      <a:pt x="60" y="45"/>
                    </a:lnTo>
                    <a:lnTo>
                      <a:pt x="68" y="38"/>
                    </a:lnTo>
                    <a:lnTo>
                      <a:pt x="68" y="45"/>
                    </a:lnTo>
                    <a:lnTo>
                      <a:pt x="68" y="38"/>
                    </a:lnTo>
                    <a:lnTo>
                      <a:pt x="68" y="45"/>
                    </a:lnTo>
                    <a:lnTo>
                      <a:pt x="75" y="38"/>
                    </a:lnTo>
                    <a:lnTo>
                      <a:pt x="75" y="45"/>
                    </a:lnTo>
                    <a:lnTo>
                      <a:pt x="75" y="38"/>
                    </a:lnTo>
                    <a:lnTo>
                      <a:pt x="75" y="38"/>
                    </a:lnTo>
                    <a:lnTo>
                      <a:pt x="83" y="45"/>
                    </a:lnTo>
                    <a:lnTo>
                      <a:pt x="83" y="68"/>
                    </a:lnTo>
                    <a:lnTo>
                      <a:pt x="83" y="23"/>
                    </a:lnTo>
                    <a:lnTo>
                      <a:pt x="83" y="38"/>
                    </a:lnTo>
                    <a:lnTo>
                      <a:pt x="90" y="45"/>
                    </a:lnTo>
                    <a:lnTo>
                      <a:pt x="90" y="90"/>
                    </a:lnTo>
                    <a:lnTo>
                      <a:pt x="90" y="0"/>
                    </a:lnTo>
                    <a:lnTo>
                      <a:pt x="90" y="38"/>
                    </a:lnTo>
                    <a:lnTo>
                      <a:pt x="98" y="45"/>
                    </a:lnTo>
                    <a:lnTo>
                      <a:pt x="98" y="60"/>
                    </a:lnTo>
                    <a:lnTo>
                      <a:pt x="98" y="30"/>
                    </a:lnTo>
                    <a:lnTo>
                      <a:pt x="98" y="45"/>
                    </a:lnTo>
                    <a:lnTo>
                      <a:pt x="105" y="38"/>
                    </a:lnTo>
                    <a:lnTo>
                      <a:pt x="105" y="45"/>
                    </a:lnTo>
                    <a:lnTo>
                      <a:pt x="105" y="38"/>
                    </a:lnTo>
                    <a:lnTo>
                      <a:pt x="105" y="45"/>
                    </a:lnTo>
                    <a:lnTo>
                      <a:pt x="113" y="38"/>
                    </a:lnTo>
                    <a:lnTo>
                      <a:pt x="113" y="53"/>
                    </a:lnTo>
                    <a:lnTo>
                      <a:pt x="113" y="38"/>
                    </a:lnTo>
                    <a:lnTo>
                      <a:pt x="113" y="45"/>
                    </a:lnTo>
                    <a:lnTo>
                      <a:pt x="120" y="38"/>
                    </a:lnTo>
                    <a:lnTo>
                      <a:pt x="120" y="45"/>
                    </a:lnTo>
                    <a:lnTo>
                      <a:pt x="120" y="30"/>
                    </a:lnTo>
                    <a:lnTo>
                      <a:pt x="120" y="45"/>
                    </a:lnTo>
                    <a:lnTo>
                      <a:pt x="128" y="38"/>
                    </a:lnTo>
                    <a:lnTo>
                      <a:pt x="128" y="53"/>
                    </a:lnTo>
                    <a:lnTo>
                      <a:pt x="128" y="30"/>
                    </a:lnTo>
                    <a:lnTo>
                      <a:pt x="128" y="45"/>
                    </a:lnTo>
                    <a:lnTo>
                      <a:pt x="135" y="38"/>
                    </a:lnTo>
                    <a:lnTo>
                      <a:pt x="135" y="45"/>
                    </a:lnTo>
                    <a:lnTo>
                      <a:pt x="135" y="38"/>
                    </a:lnTo>
                    <a:lnTo>
                      <a:pt x="135" y="45"/>
                    </a:lnTo>
                    <a:lnTo>
                      <a:pt x="143" y="38"/>
                    </a:lnTo>
                    <a:lnTo>
                      <a:pt x="143" y="53"/>
                    </a:lnTo>
                    <a:lnTo>
                      <a:pt x="143" y="45"/>
                    </a:lnTo>
                    <a:lnTo>
                      <a:pt x="150" y="38"/>
                    </a:lnTo>
                    <a:lnTo>
                      <a:pt x="150" y="45"/>
                    </a:lnTo>
                    <a:lnTo>
                      <a:pt x="150" y="30"/>
                    </a:lnTo>
                    <a:lnTo>
                      <a:pt x="150" y="45"/>
                    </a:lnTo>
                    <a:lnTo>
                      <a:pt x="158" y="38"/>
                    </a:lnTo>
                    <a:lnTo>
                      <a:pt x="158" y="45"/>
                    </a:lnTo>
                    <a:lnTo>
                      <a:pt x="158" y="38"/>
                    </a:lnTo>
                    <a:lnTo>
                      <a:pt x="158" y="45"/>
                    </a:lnTo>
                    <a:lnTo>
                      <a:pt x="165" y="38"/>
                    </a:lnTo>
                    <a:lnTo>
                      <a:pt x="165" y="45"/>
                    </a:lnTo>
                    <a:lnTo>
                      <a:pt x="165" y="38"/>
                    </a:lnTo>
                    <a:lnTo>
                      <a:pt x="165" y="45"/>
                    </a:lnTo>
                    <a:lnTo>
                      <a:pt x="173" y="38"/>
                    </a:lnTo>
                    <a:lnTo>
                      <a:pt x="173" y="45"/>
                    </a:lnTo>
                    <a:lnTo>
                      <a:pt x="173" y="38"/>
                    </a:lnTo>
                    <a:lnTo>
                      <a:pt x="173" y="38"/>
                    </a:lnTo>
                    <a:lnTo>
                      <a:pt x="180" y="45"/>
                    </a:lnTo>
                    <a:lnTo>
                      <a:pt x="180" y="45"/>
                    </a:lnTo>
                    <a:lnTo>
                      <a:pt x="180" y="38"/>
                    </a:lnTo>
                    <a:lnTo>
                      <a:pt x="180" y="38"/>
                    </a:lnTo>
                    <a:lnTo>
                      <a:pt x="188" y="45"/>
                    </a:lnTo>
                    <a:lnTo>
                      <a:pt x="188" y="53"/>
                    </a:lnTo>
                    <a:lnTo>
                      <a:pt x="188" y="30"/>
                    </a:lnTo>
                    <a:lnTo>
                      <a:pt x="188" y="45"/>
                    </a:lnTo>
                    <a:lnTo>
                      <a:pt x="195" y="38"/>
                    </a:lnTo>
                    <a:lnTo>
                      <a:pt x="195" y="45"/>
                    </a:lnTo>
                    <a:lnTo>
                      <a:pt x="195" y="38"/>
                    </a:lnTo>
                    <a:lnTo>
                      <a:pt x="195" y="45"/>
                    </a:lnTo>
                    <a:lnTo>
                      <a:pt x="203" y="38"/>
                    </a:lnTo>
                    <a:lnTo>
                      <a:pt x="203" y="38"/>
                    </a:lnTo>
                    <a:lnTo>
                      <a:pt x="203" y="53"/>
                    </a:lnTo>
                    <a:lnTo>
                      <a:pt x="210" y="45"/>
                    </a:lnTo>
                    <a:lnTo>
                      <a:pt x="210" y="53"/>
                    </a:lnTo>
                    <a:lnTo>
                      <a:pt x="210" y="30"/>
                    </a:lnTo>
                    <a:lnTo>
                      <a:pt x="210" y="38"/>
                    </a:lnTo>
                    <a:lnTo>
                      <a:pt x="218" y="45"/>
                    </a:lnTo>
                    <a:lnTo>
                      <a:pt x="218" y="45"/>
                    </a:lnTo>
                    <a:lnTo>
                      <a:pt x="218" y="38"/>
                    </a:lnTo>
                    <a:lnTo>
                      <a:pt x="218" y="45"/>
                    </a:lnTo>
                    <a:lnTo>
                      <a:pt x="225" y="38"/>
                    </a:lnTo>
                    <a:lnTo>
                      <a:pt x="225" y="45"/>
                    </a:lnTo>
                    <a:lnTo>
                      <a:pt x="225" y="38"/>
                    </a:lnTo>
                    <a:lnTo>
                      <a:pt x="225" y="45"/>
                    </a:lnTo>
                    <a:lnTo>
                      <a:pt x="233" y="38"/>
                    </a:lnTo>
                    <a:lnTo>
                      <a:pt x="233" y="45"/>
                    </a:lnTo>
                    <a:lnTo>
                      <a:pt x="233" y="38"/>
                    </a:lnTo>
                    <a:lnTo>
                      <a:pt x="233" y="38"/>
                    </a:lnTo>
                    <a:lnTo>
                      <a:pt x="240" y="45"/>
                    </a:lnTo>
                    <a:lnTo>
                      <a:pt x="240" y="45"/>
                    </a:lnTo>
                    <a:lnTo>
                      <a:pt x="240" y="38"/>
                    </a:lnTo>
                    <a:lnTo>
                      <a:pt x="240" y="45"/>
                    </a:lnTo>
                    <a:lnTo>
                      <a:pt x="248" y="38"/>
                    </a:lnTo>
                    <a:lnTo>
                      <a:pt x="24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2" name="Freeform 288"/>
              <p:cNvSpPr>
                <a:spLocks/>
              </p:cNvSpPr>
              <p:nvPr/>
            </p:nvSpPr>
            <p:spPr bwMode="auto">
              <a:xfrm>
                <a:off x="1126" y="3077"/>
                <a:ext cx="161" cy="127"/>
              </a:xfrm>
              <a:custGeom>
                <a:avLst/>
                <a:gdLst>
                  <a:gd name="T0" fmla="*/ 0 w 240"/>
                  <a:gd name="T1" fmla="*/ 45 h 127"/>
                  <a:gd name="T2" fmla="*/ 7 w 240"/>
                  <a:gd name="T3" fmla="*/ 37 h 127"/>
                  <a:gd name="T4" fmla="*/ 15 w 240"/>
                  <a:gd name="T5" fmla="*/ 67 h 127"/>
                  <a:gd name="T6" fmla="*/ 22 w 240"/>
                  <a:gd name="T7" fmla="*/ 45 h 127"/>
                  <a:gd name="T8" fmla="*/ 22 w 240"/>
                  <a:gd name="T9" fmla="*/ 60 h 127"/>
                  <a:gd name="T10" fmla="*/ 30 w 240"/>
                  <a:gd name="T11" fmla="*/ 22 h 127"/>
                  <a:gd name="T12" fmla="*/ 37 w 240"/>
                  <a:gd name="T13" fmla="*/ 75 h 127"/>
                  <a:gd name="T14" fmla="*/ 45 w 240"/>
                  <a:gd name="T15" fmla="*/ 60 h 127"/>
                  <a:gd name="T16" fmla="*/ 45 w 240"/>
                  <a:gd name="T17" fmla="*/ 52 h 127"/>
                  <a:gd name="T18" fmla="*/ 52 w 240"/>
                  <a:gd name="T19" fmla="*/ 30 h 127"/>
                  <a:gd name="T20" fmla="*/ 60 w 240"/>
                  <a:gd name="T21" fmla="*/ 75 h 127"/>
                  <a:gd name="T22" fmla="*/ 67 w 240"/>
                  <a:gd name="T23" fmla="*/ 45 h 127"/>
                  <a:gd name="T24" fmla="*/ 67 w 240"/>
                  <a:gd name="T25" fmla="*/ 45 h 127"/>
                  <a:gd name="T26" fmla="*/ 75 w 240"/>
                  <a:gd name="T27" fmla="*/ 22 h 127"/>
                  <a:gd name="T28" fmla="*/ 82 w 240"/>
                  <a:gd name="T29" fmla="*/ 82 h 127"/>
                  <a:gd name="T30" fmla="*/ 90 w 240"/>
                  <a:gd name="T31" fmla="*/ 60 h 127"/>
                  <a:gd name="T32" fmla="*/ 90 w 240"/>
                  <a:gd name="T33" fmla="*/ 45 h 127"/>
                  <a:gd name="T34" fmla="*/ 97 w 240"/>
                  <a:gd name="T35" fmla="*/ 15 h 127"/>
                  <a:gd name="T36" fmla="*/ 105 w 240"/>
                  <a:gd name="T37" fmla="*/ 90 h 127"/>
                  <a:gd name="T38" fmla="*/ 112 w 240"/>
                  <a:gd name="T39" fmla="*/ 75 h 127"/>
                  <a:gd name="T40" fmla="*/ 112 w 240"/>
                  <a:gd name="T41" fmla="*/ 52 h 127"/>
                  <a:gd name="T42" fmla="*/ 120 w 240"/>
                  <a:gd name="T43" fmla="*/ 0 h 127"/>
                  <a:gd name="T44" fmla="*/ 127 w 240"/>
                  <a:gd name="T45" fmla="*/ 90 h 127"/>
                  <a:gd name="T46" fmla="*/ 135 w 240"/>
                  <a:gd name="T47" fmla="*/ 52 h 127"/>
                  <a:gd name="T48" fmla="*/ 135 w 240"/>
                  <a:gd name="T49" fmla="*/ 52 h 127"/>
                  <a:gd name="T50" fmla="*/ 142 w 240"/>
                  <a:gd name="T51" fmla="*/ 30 h 127"/>
                  <a:gd name="T52" fmla="*/ 150 w 240"/>
                  <a:gd name="T53" fmla="*/ 60 h 127"/>
                  <a:gd name="T54" fmla="*/ 157 w 240"/>
                  <a:gd name="T55" fmla="*/ 45 h 127"/>
                  <a:gd name="T56" fmla="*/ 157 w 240"/>
                  <a:gd name="T57" fmla="*/ 52 h 127"/>
                  <a:gd name="T58" fmla="*/ 165 w 240"/>
                  <a:gd name="T59" fmla="*/ 37 h 127"/>
                  <a:gd name="T60" fmla="*/ 172 w 240"/>
                  <a:gd name="T61" fmla="*/ 52 h 127"/>
                  <a:gd name="T62" fmla="*/ 180 w 240"/>
                  <a:gd name="T63" fmla="*/ 45 h 127"/>
                  <a:gd name="T64" fmla="*/ 180 w 240"/>
                  <a:gd name="T65" fmla="*/ 52 h 127"/>
                  <a:gd name="T66" fmla="*/ 187 w 240"/>
                  <a:gd name="T67" fmla="*/ 15 h 127"/>
                  <a:gd name="T68" fmla="*/ 195 w 240"/>
                  <a:gd name="T69" fmla="*/ 82 h 127"/>
                  <a:gd name="T70" fmla="*/ 202 w 240"/>
                  <a:gd name="T71" fmla="*/ 45 h 127"/>
                  <a:gd name="T72" fmla="*/ 202 w 240"/>
                  <a:gd name="T73" fmla="*/ 52 h 127"/>
                  <a:gd name="T74" fmla="*/ 210 w 240"/>
                  <a:gd name="T75" fmla="*/ 45 h 127"/>
                  <a:gd name="T76" fmla="*/ 217 w 240"/>
                  <a:gd name="T77" fmla="*/ 52 h 127"/>
                  <a:gd name="T78" fmla="*/ 225 w 240"/>
                  <a:gd name="T79" fmla="*/ 45 h 127"/>
                  <a:gd name="T80" fmla="*/ 232 w 240"/>
                  <a:gd name="T81" fmla="*/ 45 h 127"/>
                  <a:gd name="T82" fmla="*/ 232 w 240"/>
                  <a:gd name="T83" fmla="*/ 5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7">
                    <a:moveTo>
                      <a:pt x="0" y="52"/>
                    </a:moveTo>
                    <a:lnTo>
                      <a:pt x="0" y="45"/>
                    </a:lnTo>
                    <a:lnTo>
                      <a:pt x="0" y="45"/>
                    </a:lnTo>
                    <a:lnTo>
                      <a:pt x="7" y="52"/>
                    </a:lnTo>
                    <a:lnTo>
                      <a:pt x="7" y="67"/>
                    </a:lnTo>
                    <a:lnTo>
                      <a:pt x="7" y="37"/>
                    </a:lnTo>
                    <a:lnTo>
                      <a:pt x="7" y="60"/>
                    </a:lnTo>
                    <a:lnTo>
                      <a:pt x="15" y="67"/>
                    </a:lnTo>
                    <a:lnTo>
                      <a:pt x="15" y="67"/>
                    </a:lnTo>
                    <a:lnTo>
                      <a:pt x="15" y="30"/>
                    </a:lnTo>
                    <a:lnTo>
                      <a:pt x="15" y="52"/>
                    </a:lnTo>
                    <a:lnTo>
                      <a:pt x="22" y="45"/>
                    </a:lnTo>
                    <a:lnTo>
                      <a:pt x="22" y="60"/>
                    </a:lnTo>
                    <a:lnTo>
                      <a:pt x="22" y="30"/>
                    </a:lnTo>
                    <a:lnTo>
                      <a:pt x="22" y="60"/>
                    </a:lnTo>
                    <a:lnTo>
                      <a:pt x="30" y="52"/>
                    </a:lnTo>
                    <a:lnTo>
                      <a:pt x="30" y="75"/>
                    </a:lnTo>
                    <a:lnTo>
                      <a:pt x="30" y="22"/>
                    </a:lnTo>
                    <a:lnTo>
                      <a:pt x="30" y="52"/>
                    </a:lnTo>
                    <a:lnTo>
                      <a:pt x="37" y="60"/>
                    </a:lnTo>
                    <a:lnTo>
                      <a:pt x="37" y="75"/>
                    </a:lnTo>
                    <a:lnTo>
                      <a:pt x="37" y="30"/>
                    </a:lnTo>
                    <a:lnTo>
                      <a:pt x="37" y="52"/>
                    </a:lnTo>
                    <a:lnTo>
                      <a:pt x="45" y="60"/>
                    </a:lnTo>
                    <a:lnTo>
                      <a:pt x="45" y="67"/>
                    </a:lnTo>
                    <a:lnTo>
                      <a:pt x="45" y="30"/>
                    </a:lnTo>
                    <a:lnTo>
                      <a:pt x="45" y="52"/>
                    </a:lnTo>
                    <a:lnTo>
                      <a:pt x="52" y="45"/>
                    </a:lnTo>
                    <a:lnTo>
                      <a:pt x="52" y="67"/>
                    </a:lnTo>
                    <a:lnTo>
                      <a:pt x="52" y="30"/>
                    </a:lnTo>
                    <a:lnTo>
                      <a:pt x="52" y="45"/>
                    </a:lnTo>
                    <a:lnTo>
                      <a:pt x="60" y="52"/>
                    </a:lnTo>
                    <a:lnTo>
                      <a:pt x="60" y="75"/>
                    </a:lnTo>
                    <a:lnTo>
                      <a:pt x="60" y="30"/>
                    </a:lnTo>
                    <a:lnTo>
                      <a:pt x="60" y="52"/>
                    </a:lnTo>
                    <a:lnTo>
                      <a:pt x="67" y="45"/>
                    </a:lnTo>
                    <a:lnTo>
                      <a:pt x="67" y="67"/>
                    </a:lnTo>
                    <a:lnTo>
                      <a:pt x="67" y="37"/>
                    </a:lnTo>
                    <a:lnTo>
                      <a:pt x="67" y="45"/>
                    </a:lnTo>
                    <a:lnTo>
                      <a:pt x="75" y="52"/>
                    </a:lnTo>
                    <a:lnTo>
                      <a:pt x="75" y="67"/>
                    </a:lnTo>
                    <a:lnTo>
                      <a:pt x="75" y="22"/>
                    </a:lnTo>
                    <a:lnTo>
                      <a:pt x="75" y="52"/>
                    </a:lnTo>
                    <a:lnTo>
                      <a:pt x="82" y="60"/>
                    </a:lnTo>
                    <a:lnTo>
                      <a:pt x="82" y="82"/>
                    </a:lnTo>
                    <a:lnTo>
                      <a:pt x="82" y="22"/>
                    </a:lnTo>
                    <a:lnTo>
                      <a:pt x="82" y="52"/>
                    </a:lnTo>
                    <a:lnTo>
                      <a:pt x="90" y="60"/>
                    </a:lnTo>
                    <a:lnTo>
                      <a:pt x="90" y="67"/>
                    </a:lnTo>
                    <a:lnTo>
                      <a:pt x="90" y="30"/>
                    </a:lnTo>
                    <a:lnTo>
                      <a:pt x="90" y="45"/>
                    </a:lnTo>
                    <a:lnTo>
                      <a:pt x="97" y="37"/>
                    </a:lnTo>
                    <a:lnTo>
                      <a:pt x="97" y="97"/>
                    </a:lnTo>
                    <a:lnTo>
                      <a:pt x="97" y="15"/>
                    </a:lnTo>
                    <a:lnTo>
                      <a:pt x="97" y="52"/>
                    </a:lnTo>
                    <a:lnTo>
                      <a:pt x="105" y="60"/>
                    </a:lnTo>
                    <a:lnTo>
                      <a:pt x="105" y="90"/>
                    </a:lnTo>
                    <a:lnTo>
                      <a:pt x="105" y="7"/>
                    </a:lnTo>
                    <a:lnTo>
                      <a:pt x="105" y="67"/>
                    </a:lnTo>
                    <a:lnTo>
                      <a:pt x="112" y="75"/>
                    </a:lnTo>
                    <a:lnTo>
                      <a:pt x="112" y="120"/>
                    </a:lnTo>
                    <a:lnTo>
                      <a:pt x="112" y="7"/>
                    </a:lnTo>
                    <a:lnTo>
                      <a:pt x="112" y="52"/>
                    </a:lnTo>
                    <a:lnTo>
                      <a:pt x="120" y="45"/>
                    </a:lnTo>
                    <a:lnTo>
                      <a:pt x="120" y="127"/>
                    </a:lnTo>
                    <a:lnTo>
                      <a:pt x="120" y="0"/>
                    </a:lnTo>
                    <a:lnTo>
                      <a:pt x="120" y="52"/>
                    </a:lnTo>
                    <a:lnTo>
                      <a:pt x="127" y="45"/>
                    </a:lnTo>
                    <a:lnTo>
                      <a:pt x="127" y="90"/>
                    </a:lnTo>
                    <a:lnTo>
                      <a:pt x="127" y="15"/>
                    </a:lnTo>
                    <a:lnTo>
                      <a:pt x="127" y="45"/>
                    </a:lnTo>
                    <a:lnTo>
                      <a:pt x="135" y="52"/>
                    </a:lnTo>
                    <a:lnTo>
                      <a:pt x="135" y="97"/>
                    </a:lnTo>
                    <a:lnTo>
                      <a:pt x="135" y="0"/>
                    </a:lnTo>
                    <a:lnTo>
                      <a:pt x="135" y="52"/>
                    </a:lnTo>
                    <a:lnTo>
                      <a:pt x="142" y="45"/>
                    </a:lnTo>
                    <a:lnTo>
                      <a:pt x="142" y="60"/>
                    </a:lnTo>
                    <a:lnTo>
                      <a:pt x="142" y="30"/>
                    </a:lnTo>
                    <a:lnTo>
                      <a:pt x="142" y="52"/>
                    </a:lnTo>
                    <a:lnTo>
                      <a:pt x="150" y="45"/>
                    </a:lnTo>
                    <a:lnTo>
                      <a:pt x="150" y="60"/>
                    </a:lnTo>
                    <a:lnTo>
                      <a:pt x="150" y="30"/>
                    </a:lnTo>
                    <a:lnTo>
                      <a:pt x="150" y="52"/>
                    </a:lnTo>
                    <a:lnTo>
                      <a:pt x="157" y="45"/>
                    </a:lnTo>
                    <a:lnTo>
                      <a:pt x="157" y="60"/>
                    </a:lnTo>
                    <a:lnTo>
                      <a:pt x="157" y="30"/>
                    </a:lnTo>
                    <a:lnTo>
                      <a:pt x="157" y="52"/>
                    </a:lnTo>
                    <a:lnTo>
                      <a:pt x="165" y="45"/>
                    </a:lnTo>
                    <a:lnTo>
                      <a:pt x="165" y="52"/>
                    </a:lnTo>
                    <a:lnTo>
                      <a:pt x="165" y="37"/>
                    </a:lnTo>
                    <a:lnTo>
                      <a:pt x="165" y="52"/>
                    </a:lnTo>
                    <a:lnTo>
                      <a:pt x="172" y="45"/>
                    </a:lnTo>
                    <a:lnTo>
                      <a:pt x="172" y="52"/>
                    </a:lnTo>
                    <a:lnTo>
                      <a:pt x="172" y="45"/>
                    </a:lnTo>
                    <a:lnTo>
                      <a:pt x="172" y="52"/>
                    </a:lnTo>
                    <a:lnTo>
                      <a:pt x="180" y="45"/>
                    </a:lnTo>
                    <a:lnTo>
                      <a:pt x="180" y="52"/>
                    </a:lnTo>
                    <a:lnTo>
                      <a:pt x="180" y="45"/>
                    </a:lnTo>
                    <a:lnTo>
                      <a:pt x="180" y="52"/>
                    </a:lnTo>
                    <a:lnTo>
                      <a:pt x="187" y="45"/>
                    </a:lnTo>
                    <a:lnTo>
                      <a:pt x="187" y="105"/>
                    </a:lnTo>
                    <a:lnTo>
                      <a:pt x="187" y="15"/>
                    </a:lnTo>
                    <a:lnTo>
                      <a:pt x="187" y="52"/>
                    </a:lnTo>
                    <a:lnTo>
                      <a:pt x="195" y="45"/>
                    </a:lnTo>
                    <a:lnTo>
                      <a:pt x="195" y="82"/>
                    </a:lnTo>
                    <a:lnTo>
                      <a:pt x="195" y="7"/>
                    </a:lnTo>
                    <a:lnTo>
                      <a:pt x="195" y="52"/>
                    </a:lnTo>
                    <a:lnTo>
                      <a:pt x="202" y="45"/>
                    </a:lnTo>
                    <a:lnTo>
                      <a:pt x="202" y="52"/>
                    </a:lnTo>
                    <a:lnTo>
                      <a:pt x="202" y="45"/>
                    </a:lnTo>
                    <a:lnTo>
                      <a:pt x="202" y="52"/>
                    </a:lnTo>
                    <a:lnTo>
                      <a:pt x="210" y="45"/>
                    </a:lnTo>
                    <a:lnTo>
                      <a:pt x="210" y="52"/>
                    </a:lnTo>
                    <a:lnTo>
                      <a:pt x="210" y="45"/>
                    </a:lnTo>
                    <a:lnTo>
                      <a:pt x="210" y="52"/>
                    </a:lnTo>
                    <a:lnTo>
                      <a:pt x="217" y="45"/>
                    </a:lnTo>
                    <a:lnTo>
                      <a:pt x="217" y="52"/>
                    </a:lnTo>
                    <a:lnTo>
                      <a:pt x="217" y="45"/>
                    </a:lnTo>
                    <a:lnTo>
                      <a:pt x="217" y="52"/>
                    </a:lnTo>
                    <a:lnTo>
                      <a:pt x="225" y="45"/>
                    </a:lnTo>
                    <a:lnTo>
                      <a:pt x="225" y="52"/>
                    </a:lnTo>
                    <a:lnTo>
                      <a:pt x="225" y="52"/>
                    </a:lnTo>
                    <a:lnTo>
                      <a:pt x="232" y="45"/>
                    </a:lnTo>
                    <a:lnTo>
                      <a:pt x="232" y="52"/>
                    </a:lnTo>
                    <a:lnTo>
                      <a:pt x="232" y="45"/>
                    </a:lnTo>
                    <a:lnTo>
                      <a:pt x="232" y="52"/>
                    </a:lnTo>
                    <a:lnTo>
                      <a:pt x="240" y="45"/>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3" name="Freeform 289"/>
              <p:cNvSpPr>
                <a:spLocks/>
              </p:cNvSpPr>
              <p:nvPr/>
            </p:nvSpPr>
            <p:spPr bwMode="auto">
              <a:xfrm>
                <a:off x="1287" y="3122"/>
                <a:ext cx="161" cy="7"/>
              </a:xfrm>
              <a:custGeom>
                <a:avLst/>
                <a:gdLst>
                  <a:gd name="T0" fmla="*/ 0 w 240"/>
                  <a:gd name="T1" fmla="*/ 7 h 7"/>
                  <a:gd name="T2" fmla="*/ 7 w 240"/>
                  <a:gd name="T3" fmla="*/ 0 h 7"/>
                  <a:gd name="T4" fmla="*/ 15 w 240"/>
                  <a:gd name="T5" fmla="*/ 7 h 7"/>
                  <a:gd name="T6" fmla="*/ 22 w 240"/>
                  <a:gd name="T7" fmla="*/ 0 h 7"/>
                  <a:gd name="T8" fmla="*/ 22 w 240"/>
                  <a:gd name="T9" fmla="*/ 0 h 7"/>
                  <a:gd name="T10" fmla="*/ 30 w 240"/>
                  <a:gd name="T11" fmla="*/ 0 h 7"/>
                  <a:gd name="T12" fmla="*/ 37 w 240"/>
                  <a:gd name="T13" fmla="*/ 7 h 7"/>
                  <a:gd name="T14" fmla="*/ 45 w 240"/>
                  <a:gd name="T15" fmla="*/ 7 h 7"/>
                  <a:gd name="T16" fmla="*/ 52 w 240"/>
                  <a:gd name="T17" fmla="*/ 7 h 7"/>
                  <a:gd name="T18" fmla="*/ 52 w 240"/>
                  <a:gd name="T19" fmla="*/ 0 h 7"/>
                  <a:gd name="T20" fmla="*/ 60 w 240"/>
                  <a:gd name="T21" fmla="*/ 0 h 7"/>
                  <a:gd name="T22" fmla="*/ 67 w 240"/>
                  <a:gd name="T23" fmla="*/ 7 h 7"/>
                  <a:gd name="T24" fmla="*/ 75 w 240"/>
                  <a:gd name="T25" fmla="*/ 0 h 7"/>
                  <a:gd name="T26" fmla="*/ 75 w 240"/>
                  <a:gd name="T27" fmla="*/ 7 h 7"/>
                  <a:gd name="T28" fmla="*/ 82 w 240"/>
                  <a:gd name="T29" fmla="*/ 0 h 7"/>
                  <a:gd name="T30" fmla="*/ 90 w 240"/>
                  <a:gd name="T31" fmla="*/ 7 h 7"/>
                  <a:gd name="T32" fmla="*/ 97 w 240"/>
                  <a:gd name="T33" fmla="*/ 7 h 7"/>
                  <a:gd name="T34" fmla="*/ 97 w 240"/>
                  <a:gd name="T35" fmla="*/ 0 h 7"/>
                  <a:gd name="T36" fmla="*/ 105 w 240"/>
                  <a:gd name="T37" fmla="*/ 0 h 7"/>
                  <a:gd name="T38" fmla="*/ 112 w 240"/>
                  <a:gd name="T39" fmla="*/ 7 h 7"/>
                  <a:gd name="T40" fmla="*/ 120 w 240"/>
                  <a:gd name="T41" fmla="*/ 7 h 7"/>
                  <a:gd name="T42" fmla="*/ 120 w 240"/>
                  <a:gd name="T43" fmla="*/ 0 h 7"/>
                  <a:gd name="T44" fmla="*/ 127 w 240"/>
                  <a:gd name="T45" fmla="*/ 0 h 7"/>
                  <a:gd name="T46" fmla="*/ 135 w 240"/>
                  <a:gd name="T47" fmla="*/ 7 h 7"/>
                  <a:gd name="T48" fmla="*/ 142 w 240"/>
                  <a:gd name="T49" fmla="*/ 7 h 7"/>
                  <a:gd name="T50" fmla="*/ 142 w 240"/>
                  <a:gd name="T51" fmla="*/ 7 h 7"/>
                  <a:gd name="T52" fmla="*/ 150 w 240"/>
                  <a:gd name="T53" fmla="*/ 0 h 7"/>
                  <a:gd name="T54" fmla="*/ 157 w 240"/>
                  <a:gd name="T55" fmla="*/ 7 h 7"/>
                  <a:gd name="T56" fmla="*/ 165 w 240"/>
                  <a:gd name="T57" fmla="*/ 7 h 7"/>
                  <a:gd name="T58" fmla="*/ 165 w 240"/>
                  <a:gd name="T59" fmla="*/ 7 h 7"/>
                  <a:gd name="T60" fmla="*/ 172 w 240"/>
                  <a:gd name="T61" fmla="*/ 7 h 7"/>
                  <a:gd name="T62" fmla="*/ 180 w 240"/>
                  <a:gd name="T63" fmla="*/ 0 h 7"/>
                  <a:gd name="T64" fmla="*/ 187 w 240"/>
                  <a:gd name="T65" fmla="*/ 7 h 7"/>
                  <a:gd name="T66" fmla="*/ 195 w 240"/>
                  <a:gd name="T67" fmla="*/ 0 h 7"/>
                  <a:gd name="T68" fmla="*/ 195 w 240"/>
                  <a:gd name="T69" fmla="*/ 7 h 7"/>
                  <a:gd name="T70" fmla="*/ 202 w 240"/>
                  <a:gd name="T71" fmla="*/ 0 h 7"/>
                  <a:gd name="T72" fmla="*/ 210 w 240"/>
                  <a:gd name="T73" fmla="*/ 0 h 7"/>
                  <a:gd name="T74" fmla="*/ 217 w 240"/>
                  <a:gd name="T75" fmla="*/ 7 h 7"/>
                  <a:gd name="T76" fmla="*/ 225 w 240"/>
                  <a:gd name="T77" fmla="*/ 0 h 7"/>
                  <a:gd name="T78" fmla="*/ 225 w 240"/>
                  <a:gd name="T79" fmla="*/ 0 h 7"/>
                  <a:gd name="T80" fmla="*/ 232 w 240"/>
                  <a:gd name="T81" fmla="*/ 0 h 7"/>
                  <a:gd name="T82" fmla="*/ 240 w 240"/>
                  <a:gd name="T8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
                    <a:moveTo>
                      <a:pt x="0" y="7"/>
                    </a:moveTo>
                    <a:lnTo>
                      <a:pt x="0" y="0"/>
                    </a:lnTo>
                    <a:lnTo>
                      <a:pt x="0" y="7"/>
                    </a:lnTo>
                    <a:lnTo>
                      <a:pt x="7" y="0"/>
                    </a:lnTo>
                    <a:lnTo>
                      <a:pt x="7" y="7"/>
                    </a:lnTo>
                    <a:lnTo>
                      <a:pt x="7" y="0"/>
                    </a:lnTo>
                    <a:lnTo>
                      <a:pt x="7" y="0"/>
                    </a:lnTo>
                    <a:lnTo>
                      <a:pt x="15" y="7"/>
                    </a:lnTo>
                    <a:lnTo>
                      <a:pt x="15" y="7"/>
                    </a:lnTo>
                    <a:lnTo>
                      <a:pt x="15" y="0"/>
                    </a:lnTo>
                    <a:lnTo>
                      <a:pt x="15" y="7"/>
                    </a:lnTo>
                    <a:lnTo>
                      <a:pt x="22" y="0"/>
                    </a:lnTo>
                    <a:lnTo>
                      <a:pt x="22" y="7"/>
                    </a:lnTo>
                    <a:lnTo>
                      <a:pt x="22" y="0"/>
                    </a:lnTo>
                    <a:lnTo>
                      <a:pt x="22" y="0"/>
                    </a:lnTo>
                    <a:lnTo>
                      <a:pt x="30" y="7"/>
                    </a:lnTo>
                    <a:lnTo>
                      <a:pt x="30" y="7"/>
                    </a:lnTo>
                    <a:lnTo>
                      <a:pt x="30" y="0"/>
                    </a:lnTo>
                    <a:lnTo>
                      <a:pt x="30" y="7"/>
                    </a:lnTo>
                    <a:lnTo>
                      <a:pt x="37" y="0"/>
                    </a:lnTo>
                    <a:lnTo>
                      <a:pt x="37" y="7"/>
                    </a:lnTo>
                    <a:lnTo>
                      <a:pt x="37" y="7"/>
                    </a:lnTo>
                    <a:lnTo>
                      <a:pt x="45" y="0"/>
                    </a:lnTo>
                    <a:lnTo>
                      <a:pt x="45" y="7"/>
                    </a:lnTo>
                    <a:lnTo>
                      <a:pt x="45" y="0"/>
                    </a:lnTo>
                    <a:lnTo>
                      <a:pt x="45" y="0"/>
                    </a:lnTo>
                    <a:lnTo>
                      <a:pt x="52" y="7"/>
                    </a:lnTo>
                    <a:lnTo>
                      <a:pt x="52" y="7"/>
                    </a:lnTo>
                    <a:lnTo>
                      <a:pt x="52" y="0"/>
                    </a:lnTo>
                    <a:lnTo>
                      <a:pt x="52" y="0"/>
                    </a:lnTo>
                    <a:lnTo>
                      <a:pt x="60" y="7"/>
                    </a:lnTo>
                    <a:lnTo>
                      <a:pt x="60" y="7"/>
                    </a:lnTo>
                    <a:lnTo>
                      <a:pt x="60" y="0"/>
                    </a:lnTo>
                    <a:lnTo>
                      <a:pt x="60" y="7"/>
                    </a:lnTo>
                    <a:lnTo>
                      <a:pt x="67" y="0"/>
                    </a:lnTo>
                    <a:lnTo>
                      <a:pt x="67" y="7"/>
                    </a:lnTo>
                    <a:lnTo>
                      <a:pt x="67" y="0"/>
                    </a:lnTo>
                    <a:lnTo>
                      <a:pt x="67" y="7"/>
                    </a:lnTo>
                    <a:lnTo>
                      <a:pt x="75" y="0"/>
                    </a:lnTo>
                    <a:lnTo>
                      <a:pt x="75" y="7"/>
                    </a:lnTo>
                    <a:lnTo>
                      <a:pt x="75" y="0"/>
                    </a:lnTo>
                    <a:lnTo>
                      <a:pt x="75" y="7"/>
                    </a:lnTo>
                    <a:lnTo>
                      <a:pt x="82" y="0"/>
                    </a:lnTo>
                    <a:lnTo>
                      <a:pt x="82" y="7"/>
                    </a:lnTo>
                    <a:lnTo>
                      <a:pt x="82" y="0"/>
                    </a:lnTo>
                    <a:lnTo>
                      <a:pt x="82" y="7"/>
                    </a:lnTo>
                    <a:lnTo>
                      <a:pt x="90" y="0"/>
                    </a:lnTo>
                    <a:lnTo>
                      <a:pt x="90" y="7"/>
                    </a:lnTo>
                    <a:lnTo>
                      <a:pt x="90" y="0"/>
                    </a:lnTo>
                    <a:lnTo>
                      <a:pt x="90" y="0"/>
                    </a:lnTo>
                    <a:lnTo>
                      <a:pt x="97" y="7"/>
                    </a:lnTo>
                    <a:lnTo>
                      <a:pt x="97" y="7"/>
                    </a:lnTo>
                    <a:lnTo>
                      <a:pt x="97" y="0"/>
                    </a:lnTo>
                    <a:lnTo>
                      <a:pt x="97" y="0"/>
                    </a:lnTo>
                    <a:lnTo>
                      <a:pt x="105" y="7"/>
                    </a:lnTo>
                    <a:lnTo>
                      <a:pt x="105" y="7"/>
                    </a:lnTo>
                    <a:lnTo>
                      <a:pt x="105" y="0"/>
                    </a:lnTo>
                    <a:lnTo>
                      <a:pt x="105" y="7"/>
                    </a:lnTo>
                    <a:lnTo>
                      <a:pt x="112" y="0"/>
                    </a:lnTo>
                    <a:lnTo>
                      <a:pt x="112" y="7"/>
                    </a:lnTo>
                    <a:lnTo>
                      <a:pt x="112" y="0"/>
                    </a:lnTo>
                    <a:lnTo>
                      <a:pt x="112" y="0"/>
                    </a:lnTo>
                    <a:lnTo>
                      <a:pt x="120" y="7"/>
                    </a:lnTo>
                    <a:lnTo>
                      <a:pt x="120" y="7"/>
                    </a:lnTo>
                    <a:lnTo>
                      <a:pt x="120" y="0"/>
                    </a:lnTo>
                    <a:lnTo>
                      <a:pt x="120" y="0"/>
                    </a:lnTo>
                    <a:lnTo>
                      <a:pt x="127" y="7"/>
                    </a:lnTo>
                    <a:lnTo>
                      <a:pt x="127" y="7"/>
                    </a:lnTo>
                    <a:lnTo>
                      <a:pt x="127" y="0"/>
                    </a:lnTo>
                    <a:lnTo>
                      <a:pt x="127" y="7"/>
                    </a:lnTo>
                    <a:lnTo>
                      <a:pt x="135" y="0"/>
                    </a:lnTo>
                    <a:lnTo>
                      <a:pt x="135" y="7"/>
                    </a:lnTo>
                    <a:lnTo>
                      <a:pt x="135" y="0"/>
                    </a:lnTo>
                    <a:lnTo>
                      <a:pt x="135" y="0"/>
                    </a:lnTo>
                    <a:lnTo>
                      <a:pt x="142" y="7"/>
                    </a:lnTo>
                    <a:lnTo>
                      <a:pt x="142" y="7"/>
                    </a:lnTo>
                    <a:lnTo>
                      <a:pt x="142" y="0"/>
                    </a:lnTo>
                    <a:lnTo>
                      <a:pt x="142" y="7"/>
                    </a:lnTo>
                    <a:lnTo>
                      <a:pt x="150" y="0"/>
                    </a:lnTo>
                    <a:lnTo>
                      <a:pt x="150" y="7"/>
                    </a:lnTo>
                    <a:lnTo>
                      <a:pt x="150" y="0"/>
                    </a:lnTo>
                    <a:lnTo>
                      <a:pt x="150" y="7"/>
                    </a:lnTo>
                    <a:lnTo>
                      <a:pt x="157" y="0"/>
                    </a:lnTo>
                    <a:lnTo>
                      <a:pt x="157" y="7"/>
                    </a:lnTo>
                    <a:lnTo>
                      <a:pt x="157" y="0"/>
                    </a:lnTo>
                    <a:lnTo>
                      <a:pt x="157" y="0"/>
                    </a:lnTo>
                    <a:lnTo>
                      <a:pt x="165" y="7"/>
                    </a:lnTo>
                    <a:lnTo>
                      <a:pt x="165" y="7"/>
                    </a:lnTo>
                    <a:lnTo>
                      <a:pt x="165" y="0"/>
                    </a:lnTo>
                    <a:lnTo>
                      <a:pt x="165" y="7"/>
                    </a:lnTo>
                    <a:lnTo>
                      <a:pt x="172" y="0"/>
                    </a:lnTo>
                    <a:lnTo>
                      <a:pt x="172" y="0"/>
                    </a:lnTo>
                    <a:lnTo>
                      <a:pt x="172" y="7"/>
                    </a:lnTo>
                    <a:lnTo>
                      <a:pt x="180" y="0"/>
                    </a:lnTo>
                    <a:lnTo>
                      <a:pt x="180" y="7"/>
                    </a:lnTo>
                    <a:lnTo>
                      <a:pt x="180" y="0"/>
                    </a:lnTo>
                    <a:lnTo>
                      <a:pt x="180" y="7"/>
                    </a:lnTo>
                    <a:lnTo>
                      <a:pt x="187" y="0"/>
                    </a:lnTo>
                    <a:lnTo>
                      <a:pt x="187" y="7"/>
                    </a:lnTo>
                    <a:lnTo>
                      <a:pt x="187" y="0"/>
                    </a:lnTo>
                    <a:lnTo>
                      <a:pt x="187" y="7"/>
                    </a:lnTo>
                    <a:lnTo>
                      <a:pt x="195" y="0"/>
                    </a:lnTo>
                    <a:lnTo>
                      <a:pt x="195" y="7"/>
                    </a:lnTo>
                    <a:lnTo>
                      <a:pt x="195" y="0"/>
                    </a:lnTo>
                    <a:lnTo>
                      <a:pt x="195" y="7"/>
                    </a:lnTo>
                    <a:lnTo>
                      <a:pt x="202" y="0"/>
                    </a:lnTo>
                    <a:lnTo>
                      <a:pt x="202" y="7"/>
                    </a:lnTo>
                    <a:lnTo>
                      <a:pt x="202" y="0"/>
                    </a:lnTo>
                    <a:lnTo>
                      <a:pt x="210" y="7"/>
                    </a:lnTo>
                    <a:lnTo>
                      <a:pt x="210" y="7"/>
                    </a:lnTo>
                    <a:lnTo>
                      <a:pt x="210" y="0"/>
                    </a:lnTo>
                    <a:lnTo>
                      <a:pt x="210" y="0"/>
                    </a:lnTo>
                    <a:lnTo>
                      <a:pt x="217" y="7"/>
                    </a:lnTo>
                    <a:lnTo>
                      <a:pt x="217" y="7"/>
                    </a:lnTo>
                    <a:lnTo>
                      <a:pt x="217" y="0"/>
                    </a:lnTo>
                    <a:lnTo>
                      <a:pt x="217" y="7"/>
                    </a:lnTo>
                    <a:lnTo>
                      <a:pt x="225" y="0"/>
                    </a:lnTo>
                    <a:lnTo>
                      <a:pt x="225" y="7"/>
                    </a:lnTo>
                    <a:lnTo>
                      <a:pt x="225" y="0"/>
                    </a:lnTo>
                    <a:lnTo>
                      <a:pt x="225" y="0"/>
                    </a:lnTo>
                    <a:lnTo>
                      <a:pt x="232" y="7"/>
                    </a:lnTo>
                    <a:lnTo>
                      <a:pt x="232" y="7"/>
                    </a:lnTo>
                    <a:lnTo>
                      <a:pt x="232" y="0"/>
                    </a:lnTo>
                    <a:lnTo>
                      <a:pt x="232" y="7"/>
                    </a:lnTo>
                    <a:lnTo>
                      <a:pt x="240" y="0"/>
                    </a:lnTo>
                    <a:lnTo>
                      <a:pt x="240" y="7"/>
                    </a:lnTo>
                    <a:lnTo>
                      <a:pt x="240" y="0"/>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4" name="Freeform 290"/>
              <p:cNvSpPr>
                <a:spLocks/>
              </p:cNvSpPr>
              <p:nvPr/>
            </p:nvSpPr>
            <p:spPr bwMode="auto">
              <a:xfrm>
                <a:off x="1448" y="3099"/>
                <a:ext cx="162" cy="45"/>
              </a:xfrm>
              <a:custGeom>
                <a:avLst/>
                <a:gdLst>
                  <a:gd name="T0" fmla="*/ 7 w 240"/>
                  <a:gd name="T1" fmla="*/ 23 h 45"/>
                  <a:gd name="T2" fmla="*/ 7 w 240"/>
                  <a:gd name="T3" fmla="*/ 23 h 45"/>
                  <a:gd name="T4" fmla="*/ 15 w 240"/>
                  <a:gd name="T5" fmla="*/ 30 h 45"/>
                  <a:gd name="T6" fmla="*/ 15 w 240"/>
                  <a:gd name="T7" fmla="*/ 23 h 45"/>
                  <a:gd name="T8" fmla="*/ 22 w 240"/>
                  <a:gd name="T9" fmla="*/ 23 h 45"/>
                  <a:gd name="T10" fmla="*/ 22 w 240"/>
                  <a:gd name="T11" fmla="*/ 23 h 45"/>
                  <a:gd name="T12" fmla="*/ 30 w 240"/>
                  <a:gd name="T13" fmla="*/ 23 h 45"/>
                  <a:gd name="T14" fmla="*/ 30 w 240"/>
                  <a:gd name="T15" fmla="*/ 23 h 45"/>
                  <a:gd name="T16" fmla="*/ 37 w 240"/>
                  <a:gd name="T17" fmla="*/ 30 h 45"/>
                  <a:gd name="T18" fmla="*/ 37 w 240"/>
                  <a:gd name="T19" fmla="*/ 23 h 45"/>
                  <a:gd name="T20" fmla="*/ 45 w 240"/>
                  <a:gd name="T21" fmla="*/ 23 h 45"/>
                  <a:gd name="T22" fmla="*/ 45 w 240"/>
                  <a:gd name="T23" fmla="*/ 23 h 45"/>
                  <a:gd name="T24" fmla="*/ 52 w 240"/>
                  <a:gd name="T25" fmla="*/ 23 h 45"/>
                  <a:gd name="T26" fmla="*/ 52 w 240"/>
                  <a:gd name="T27" fmla="*/ 23 h 45"/>
                  <a:gd name="T28" fmla="*/ 60 w 240"/>
                  <a:gd name="T29" fmla="*/ 30 h 45"/>
                  <a:gd name="T30" fmla="*/ 60 w 240"/>
                  <a:gd name="T31" fmla="*/ 23 h 45"/>
                  <a:gd name="T32" fmla="*/ 67 w 240"/>
                  <a:gd name="T33" fmla="*/ 23 h 45"/>
                  <a:gd name="T34" fmla="*/ 67 w 240"/>
                  <a:gd name="T35" fmla="*/ 23 h 45"/>
                  <a:gd name="T36" fmla="*/ 75 w 240"/>
                  <a:gd name="T37" fmla="*/ 23 h 45"/>
                  <a:gd name="T38" fmla="*/ 75 w 240"/>
                  <a:gd name="T39" fmla="*/ 23 h 45"/>
                  <a:gd name="T40" fmla="*/ 82 w 240"/>
                  <a:gd name="T41" fmla="*/ 30 h 45"/>
                  <a:gd name="T42" fmla="*/ 82 w 240"/>
                  <a:gd name="T43" fmla="*/ 15 h 45"/>
                  <a:gd name="T44" fmla="*/ 90 w 240"/>
                  <a:gd name="T45" fmla="*/ 30 h 45"/>
                  <a:gd name="T46" fmla="*/ 90 w 240"/>
                  <a:gd name="T47" fmla="*/ 23 h 45"/>
                  <a:gd name="T48" fmla="*/ 97 w 240"/>
                  <a:gd name="T49" fmla="*/ 23 h 45"/>
                  <a:gd name="T50" fmla="*/ 97 w 240"/>
                  <a:gd name="T51" fmla="*/ 23 h 45"/>
                  <a:gd name="T52" fmla="*/ 105 w 240"/>
                  <a:gd name="T53" fmla="*/ 30 h 45"/>
                  <a:gd name="T54" fmla="*/ 105 w 240"/>
                  <a:gd name="T55" fmla="*/ 15 h 45"/>
                  <a:gd name="T56" fmla="*/ 112 w 240"/>
                  <a:gd name="T57" fmla="*/ 23 h 45"/>
                  <a:gd name="T58" fmla="*/ 112 w 240"/>
                  <a:gd name="T59" fmla="*/ 15 h 45"/>
                  <a:gd name="T60" fmla="*/ 120 w 240"/>
                  <a:gd name="T61" fmla="*/ 23 h 45"/>
                  <a:gd name="T62" fmla="*/ 120 w 240"/>
                  <a:gd name="T63" fmla="*/ 23 h 45"/>
                  <a:gd name="T64" fmla="*/ 127 w 240"/>
                  <a:gd name="T65" fmla="*/ 23 h 45"/>
                  <a:gd name="T66" fmla="*/ 135 w 240"/>
                  <a:gd name="T67" fmla="*/ 30 h 45"/>
                  <a:gd name="T68" fmla="*/ 135 w 240"/>
                  <a:gd name="T69" fmla="*/ 23 h 45"/>
                  <a:gd name="T70" fmla="*/ 142 w 240"/>
                  <a:gd name="T71" fmla="*/ 30 h 45"/>
                  <a:gd name="T72" fmla="*/ 142 w 240"/>
                  <a:gd name="T73" fmla="*/ 23 h 45"/>
                  <a:gd name="T74" fmla="*/ 150 w 240"/>
                  <a:gd name="T75" fmla="*/ 30 h 45"/>
                  <a:gd name="T76" fmla="*/ 150 w 240"/>
                  <a:gd name="T77" fmla="*/ 23 h 45"/>
                  <a:gd name="T78" fmla="*/ 157 w 240"/>
                  <a:gd name="T79" fmla="*/ 30 h 45"/>
                  <a:gd name="T80" fmla="*/ 157 w 240"/>
                  <a:gd name="T81" fmla="*/ 23 h 45"/>
                  <a:gd name="T82" fmla="*/ 165 w 240"/>
                  <a:gd name="T83" fmla="*/ 23 h 45"/>
                  <a:gd name="T84" fmla="*/ 165 w 240"/>
                  <a:gd name="T85" fmla="*/ 23 h 45"/>
                  <a:gd name="T86" fmla="*/ 172 w 240"/>
                  <a:gd name="T87" fmla="*/ 30 h 45"/>
                  <a:gd name="T88" fmla="*/ 172 w 240"/>
                  <a:gd name="T89" fmla="*/ 15 h 45"/>
                  <a:gd name="T90" fmla="*/ 180 w 240"/>
                  <a:gd name="T91" fmla="*/ 30 h 45"/>
                  <a:gd name="T92" fmla="*/ 180 w 240"/>
                  <a:gd name="T93" fmla="*/ 0 h 45"/>
                  <a:gd name="T94" fmla="*/ 187 w 240"/>
                  <a:gd name="T95" fmla="*/ 23 h 45"/>
                  <a:gd name="T96" fmla="*/ 187 w 240"/>
                  <a:gd name="T97" fmla="*/ 15 h 45"/>
                  <a:gd name="T98" fmla="*/ 195 w 240"/>
                  <a:gd name="T99" fmla="*/ 30 h 45"/>
                  <a:gd name="T100" fmla="*/ 195 w 240"/>
                  <a:gd name="T101" fmla="*/ 15 h 45"/>
                  <a:gd name="T102" fmla="*/ 202 w 240"/>
                  <a:gd name="T103" fmla="*/ 23 h 45"/>
                  <a:gd name="T104" fmla="*/ 202 w 240"/>
                  <a:gd name="T105" fmla="*/ 15 h 45"/>
                  <a:gd name="T106" fmla="*/ 210 w 240"/>
                  <a:gd name="T107" fmla="*/ 23 h 45"/>
                  <a:gd name="T108" fmla="*/ 210 w 240"/>
                  <a:gd name="T109" fmla="*/ 30 h 45"/>
                  <a:gd name="T110" fmla="*/ 217 w 240"/>
                  <a:gd name="T111" fmla="*/ 38 h 45"/>
                  <a:gd name="T112" fmla="*/ 217 w 240"/>
                  <a:gd name="T113" fmla="*/ 23 h 45"/>
                  <a:gd name="T114" fmla="*/ 225 w 240"/>
                  <a:gd name="T115" fmla="*/ 30 h 45"/>
                  <a:gd name="T116" fmla="*/ 232 w 240"/>
                  <a:gd name="T117" fmla="*/ 30 h 45"/>
                  <a:gd name="T118" fmla="*/ 232 w 240"/>
                  <a:gd name="T119" fmla="*/ 15 h 45"/>
                  <a:gd name="T120" fmla="*/ 240 w 240"/>
                  <a:gd name="T121"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45">
                    <a:moveTo>
                      <a:pt x="0" y="30"/>
                    </a:moveTo>
                    <a:lnTo>
                      <a:pt x="7" y="23"/>
                    </a:lnTo>
                    <a:lnTo>
                      <a:pt x="7" y="30"/>
                    </a:lnTo>
                    <a:lnTo>
                      <a:pt x="7" y="23"/>
                    </a:lnTo>
                    <a:lnTo>
                      <a:pt x="7" y="23"/>
                    </a:lnTo>
                    <a:lnTo>
                      <a:pt x="15" y="30"/>
                    </a:lnTo>
                    <a:lnTo>
                      <a:pt x="15" y="30"/>
                    </a:lnTo>
                    <a:lnTo>
                      <a:pt x="15" y="23"/>
                    </a:lnTo>
                    <a:lnTo>
                      <a:pt x="15" y="30"/>
                    </a:lnTo>
                    <a:lnTo>
                      <a:pt x="22" y="23"/>
                    </a:lnTo>
                    <a:lnTo>
                      <a:pt x="22" y="30"/>
                    </a:lnTo>
                    <a:lnTo>
                      <a:pt x="22" y="23"/>
                    </a:lnTo>
                    <a:lnTo>
                      <a:pt x="22" y="30"/>
                    </a:lnTo>
                    <a:lnTo>
                      <a:pt x="30" y="23"/>
                    </a:lnTo>
                    <a:lnTo>
                      <a:pt x="30" y="30"/>
                    </a:lnTo>
                    <a:lnTo>
                      <a:pt x="30" y="23"/>
                    </a:lnTo>
                    <a:lnTo>
                      <a:pt x="30" y="23"/>
                    </a:lnTo>
                    <a:lnTo>
                      <a:pt x="37" y="30"/>
                    </a:lnTo>
                    <a:lnTo>
                      <a:pt x="37" y="30"/>
                    </a:lnTo>
                    <a:lnTo>
                      <a:pt x="37" y="23"/>
                    </a:lnTo>
                    <a:lnTo>
                      <a:pt x="37" y="30"/>
                    </a:lnTo>
                    <a:lnTo>
                      <a:pt x="45" y="23"/>
                    </a:lnTo>
                    <a:lnTo>
                      <a:pt x="45" y="30"/>
                    </a:lnTo>
                    <a:lnTo>
                      <a:pt x="45" y="23"/>
                    </a:lnTo>
                    <a:lnTo>
                      <a:pt x="45" y="30"/>
                    </a:lnTo>
                    <a:lnTo>
                      <a:pt x="52" y="23"/>
                    </a:lnTo>
                    <a:lnTo>
                      <a:pt x="52" y="30"/>
                    </a:lnTo>
                    <a:lnTo>
                      <a:pt x="52" y="23"/>
                    </a:lnTo>
                    <a:lnTo>
                      <a:pt x="52" y="23"/>
                    </a:lnTo>
                    <a:lnTo>
                      <a:pt x="60" y="30"/>
                    </a:lnTo>
                    <a:lnTo>
                      <a:pt x="60" y="30"/>
                    </a:lnTo>
                    <a:lnTo>
                      <a:pt x="60" y="23"/>
                    </a:lnTo>
                    <a:lnTo>
                      <a:pt x="60" y="30"/>
                    </a:lnTo>
                    <a:lnTo>
                      <a:pt x="67" y="23"/>
                    </a:lnTo>
                    <a:lnTo>
                      <a:pt x="67" y="30"/>
                    </a:lnTo>
                    <a:lnTo>
                      <a:pt x="67" y="23"/>
                    </a:lnTo>
                    <a:lnTo>
                      <a:pt x="67" y="30"/>
                    </a:lnTo>
                    <a:lnTo>
                      <a:pt x="75" y="23"/>
                    </a:lnTo>
                    <a:lnTo>
                      <a:pt x="75" y="38"/>
                    </a:lnTo>
                    <a:lnTo>
                      <a:pt x="75" y="23"/>
                    </a:lnTo>
                    <a:lnTo>
                      <a:pt x="75" y="23"/>
                    </a:lnTo>
                    <a:lnTo>
                      <a:pt x="82" y="30"/>
                    </a:lnTo>
                    <a:lnTo>
                      <a:pt x="82" y="38"/>
                    </a:lnTo>
                    <a:lnTo>
                      <a:pt x="82" y="15"/>
                    </a:lnTo>
                    <a:lnTo>
                      <a:pt x="82" y="23"/>
                    </a:lnTo>
                    <a:lnTo>
                      <a:pt x="90" y="30"/>
                    </a:lnTo>
                    <a:lnTo>
                      <a:pt x="90" y="30"/>
                    </a:lnTo>
                    <a:lnTo>
                      <a:pt x="90" y="23"/>
                    </a:lnTo>
                    <a:lnTo>
                      <a:pt x="90" y="30"/>
                    </a:lnTo>
                    <a:lnTo>
                      <a:pt x="97" y="23"/>
                    </a:lnTo>
                    <a:lnTo>
                      <a:pt x="97" y="30"/>
                    </a:lnTo>
                    <a:lnTo>
                      <a:pt x="97" y="23"/>
                    </a:lnTo>
                    <a:lnTo>
                      <a:pt x="97" y="23"/>
                    </a:lnTo>
                    <a:lnTo>
                      <a:pt x="105" y="30"/>
                    </a:lnTo>
                    <a:lnTo>
                      <a:pt x="105" y="38"/>
                    </a:lnTo>
                    <a:lnTo>
                      <a:pt x="105" y="15"/>
                    </a:lnTo>
                    <a:lnTo>
                      <a:pt x="105" y="30"/>
                    </a:lnTo>
                    <a:lnTo>
                      <a:pt x="112" y="23"/>
                    </a:lnTo>
                    <a:lnTo>
                      <a:pt x="112" y="38"/>
                    </a:lnTo>
                    <a:lnTo>
                      <a:pt x="112" y="15"/>
                    </a:lnTo>
                    <a:lnTo>
                      <a:pt x="112" y="30"/>
                    </a:lnTo>
                    <a:lnTo>
                      <a:pt x="120" y="23"/>
                    </a:lnTo>
                    <a:lnTo>
                      <a:pt x="120" y="30"/>
                    </a:lnTo>
                    <a:lnTo>
                      <a:pt x="120" y="23"/>
                    </a:lnTo>
                    <a:lnTo>
                      <a:pt x="127" y="30"/>
                    </a:lnTo>
                    <a:lnTo>
                      <a:pt x="127" y="23"/>
                    </a:lnTo>
                    <a:lnTo>
                      <a:pt x="127" y="23"/>
                    </a:lnTo>
                    <a:lnTo>
                      <a:pt x="135" y="30"/>
                    </a:lnTo>
                    <a:lnTo>
                      <a:pt x="135" y="30"/>
                    </a:lnTo>
                    <a:lnTo>
                      <a:pt x="135" y="23"/>
                    </a:lnTo>
                    <a:lnTo>
                      <a:pt x="135" y="23"/>
                    </a:lnTo>
                    <a:lnTo>
                      <a:pt x="142" y="30"/>
                    </a:lnTo>
                    <a:lnTo>
                      <a:pt x="142" y="30"/>
                    </a:lnTo>
                    <a:lnTo>
                      <a:pt x="142" y="23"/>
                    </a:lnTo>
                    <a:lnTo>
                      <a:pt x="142" y="23"/>
                    </a:lnTo>
                    <a:lnTo>
                      <a:pt x="150" y="30"/>
                    </a:lnTo>
                    <a:lnTo>
                      <a:pt x="150" y="30"/>
                    </a:lnTo>
                    <a:lnTo>
                      <a:pt x="150" y="23"/>
                    </a:lnTo>
                    <a:lnTo>
                      <a:pt x="150" y="23"/>
                    </a:lnTo>
                    <a:lnTo>
                      <a:pt x="157" y="30"/>
                    </a:lnTo>
                    <a:lnTo>
                      <a:pt x="157" y="30"/>
                    </a:lnTo>
                    <a:lnTo>
                      <a:pt x="157" y="23"/>
                    </a:lnTo>
                    <a:lnTo>
                      <a:pt x="157" y="30"/>
                    </a:lnTo>
                    <a:lnTo>
                      <a:pt x="165" y="23"/>
                    </a:lnTo>
                    <a:lnTo>
                      <a:pt x="165" y="30"/>
                    </a:lnTo>
                    <a:lnTo>
                      <a:pt x="165" y="23"/>
                    </a:lnTo>
                    <a:lnTo>
                      <a:pt x="165" y="23"/>
                    </a:lnTo>
                    <a:lnTo>
                      <a:pt x="172" y="30"/>
                    </a:lnTo>
                    <a:lnTo>
                      <a:pt x="172" y="38"/>
                    </a:lnTo>
                    <a:lnTo>
                      <a:pt x="172" y="15"/>
                    </a:lnTo>
                    <a:lnTo>
                      <a:pt x="172" y="23"/>
                    </a:lnTo>
                    <a:lnTo>
                      <a:pt x="180" y="30"/>
                    </a:lnTo>
                    <a:lnTo>
                      <a:pt x="180" y="45"/>
                    </a:lnTo>
                    <a:lnTo>
                      <a:pt x="180" y="0"/>
                    </a:lnTo>
                    <a:lnTo>
                      <a:pt x="180" y="30"/>
                    </a:lnTo>
                    <a:lnTo>
                      <a:pt x="187" y="23"/>
                    </a:lnTo>
                    <a:lnTo>
                      <a:pt x="187" y="38"/>
                    </a:lnTo>
                    <a:lnTo>
                      <a:pt x="187" y="15"/>
                    </a:lnTo>
                    <a:lnTo>
                      <a:pt x="187" y="23"/>
                    </a:lnTo>
                    <a:lnTo>
                      <a:pt x="195" y="30"/>
                    </a:lnTo>
                    <a:lnTo>
                      <a:pt x="195" y="38"/>
                    </a:lnTo>
                    <a:lnTo>
                      <a:pt x="195" y="15"/>
                    </a:lnTo>
                    <a:lnTo>
                      <a:pt x="195" y="30"/>
                    </a:lnTo>
                    <a:lnTo>
                      <a:pt x="202" y="23"/>
                    </a:lnTo>
                    <a:lnTo>
                      <a:pt x="202" y="38"/>
                    </a:lnTo>
                    <a:lnTo>
                      <a:pt x="202" y="15"/>
                    </a:lnTo>
                    <a:lnTo>
                      <a:pt x="202" y="30"/>
                    </a:lnTo>
                    <a:lnTo>
                      <a:pt x="210" y="23"/>
                    </a:lnTo>
                    <a:lnTo>
                      <a:pt x="210" y="23"/>
                    </a:lnTo>
                    <a:lnTo>
                      <a:pt x="210" y="30"/>
                    </a:lnTo>
                    <a:lnTo>
                      <a:pt x="217" y="23"/>
                    </a:lnTo>
                    <a:lnTo>
                      <a:pt x="217" y="38"/>
                    </a:lnTo>
                    <a:lnTo>
                      <a:pt x="217" y="15"/>
                    </a:lnTo>
                    <a:lnTo>
                      <a:pt x="217" y="23"/>
                    </a:lnTo>
                    <a:lnTo>
                      <a:pt x="225" y="30"/>
                    </a:lnTo>
                    <a:lnTo>
                      <a:pt x="225" y="30"/>
                    </a:lnTo>
                    <a:lnTo>
                      <a:pt x="225" y="23"/>
                    </a:lnTo>
                    <a:lnTo>
                      <a:pt x="232" y="30"/>
                    </a:lnTo>
                    <a:lnTo>
                      <a:pt x="232" y="38"/>
                    </a:lnTo>
                    <a:lnTo>
                      <a:pt x="232" y="15"/>
                    </a:lnTo>
                    <a:lnTo>
                      <a:pt x="232" y="23"/>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5" name="Freeform 291"/>
              <p:cNvSpPr>
                <a:spLocks/>
              </p:cNvSpPr>
              <p:nvPr/>
            </p:nvSpPr>
            <p:spPr bwMode="auto">
              <a:xfrm>
                <a:off x="314" y="3159"/>
                <a:ext cx="222" cy="90"/>
              </a:xfrm>
              <a:custGeom>
                <a:avLst/>
                <a:gdLst>
                  <a:gd name="T0" fmla="*/ 15 w 330"/>
                  <a:gd name="T1" fmla="*/ 45 h 90"/>
                  <a:gd name="T2" fmla="*/ 30 w 330"/>
                  <a:gd name="T3" fmla="*/ 45 h 90"/>
                  <a:gd name="T4" fmla="*/ 60 w 330"/>
                  <a:gd name="T5" fmla="*/ 45 h 90"/>
                  <a:gd name="T6" fmla="*/ 60 w 330"/>
                  <a:gd name="T7" fmla="*/ 45 h 90"/>
                  <a:gd name="T8" fmla="*/ 75 w 330"/>
                  <a:gd name="T9" fmla="*/ 53 h 90"/>
                  <a:gd name="T10" fmla="*/ 83 w 330"/>
                  <a:gd name="T11" fmla="*/ 45 h 90"/>
                  <a:gd name="T12" fmla="*/ 98 w 330"/>
                  <a:gd name="T13" fmla="*/ 45 h 90"/>
                  <a:gd name="T14" fmla="*/ 113 w 330"/>
                  <a:gd name="T15" fmla="*/ 53 h 90"/>
                  <a:gd name="T16" fmla="*/ 128 w 330"/>
                  <a:gd name="T17" fmla="*/ 53 h 90"/>
                  <a:gd name="T18" fmla="*/ 135 w 330"/>
                  <a:gd name="T19" fmla="*/ 45 h 90"/>
                  <a:gd name="T20" fmla="*/ 143 w 330"/>
                  <a:gd name="T21" fmla="*/ 45 h 90"/>
                  <a:gd name="T22" fmla="*/ 150 w 330"/>
                  <a:gd name="T23" fmla="*/ 53 h 90"/>
                  <a:gd name="T24" fmla="*/ 158 w 330"/>
                  <a:gd name="T25" fmla="*/ 53 h 90"/>
                  <a:gd name="T26" fmla="*/ 158 w 330"/>
                  <a:gd name="T27" fmla="*/ 45 h 90"/>
                  <a:gd name="T28" fmla="*/ 165 w 330"/>
                  <a:gd name="T29" fmla="*/ 23 h 90"/>
                  <a:gd name="T30" fmla="*/ 173 w 330"/>
                  <a:gd name="T31" fmla="*/ 75 h 90"/>
                  <a:gd name="T32" fmla="*/ 180 w 330"/>
                  <a:gd name="T33" fmla="*/ 38 h 90"/>
                  <a:gd name="T34" fmla="*/ 180 w 330"/>
                  <a:gd name="T35" fmla="*/ 45 h 90"/>
                  <a:gd name="T36" fmla="*/ 188 w 330"/>
                  <a:gd name="T37" fmla="*/ 8 h 90"/>
                  <a:gd name="T38" fmla="*/ 195 w 330"/>
                  <a:gd name="T39" fmla="*/ 75 h 90"/>
                  <a:gd name="T40" fmla="*/ 203 w 330"/>
                  <a:gd name="T41" fmla="*/ 45 h 90"/>
                  <a:gd name="T42" fmla="*/ 203 w 330"/>
                  <a:gd name="T43" fmla="*/ 45 h 90"/>
                  <a:gd name="T44" fmla="*/ 210 w 330"/>
                  <a:gd name="T45" fmla="*/ 23 h 90"/>
                  <a:gd name="T46" fmla="*/ 218 w 330"/>
                  <a:gd name="T47" fmla="*/ 60 h 90"/>
                  <a:gd name="T48" fmla="*/ 225 w 330"/>
                  <a:gd name="T49" fmla="*/ 53 h 90"/>
                  <a:gd name="T50" fmla="*/ 225 w 330"/>
                  <a:gd name="T51" fmla="*/ 38 h 90"/>
                  <a:gd name="T52" fmla="*/ 233 w 330"/>
                  <a:gd name="T53" fmla="*/ 30 h 90"/>
                  <a:gd name="T54" fmla="*/ 240 w 330"/>
                  <a:gd name="T55" fmla="*/ 38 h 90"/>
                  <a:gd name="T56" fmla="*/ 248 w 330"/>
                  <a:gd name="T57" fmla="*/ 38 h 90"/>
                  <a:gd name="T58" fmla="*/ 255 w 330"/>
                  <a:gd name="T59" fmla="*/ 0 h 90"/>
                  <a:gd name="T60" fmla="*/ 263 w 330"/>
                  <a:gd name="T61" fmla="*/ 68 h 90"/>
                  <a:gd name="T62" fmla="*/ 270 w 330"/>
                  <a:gd name="T63" fmla="*/ 53 h 90"/>
                  <a:gd name="T64" fmla="*/ 270 w 330"/>
                  <a:gd name="T65" fmla="*/ 45 h 90"/>
                  <a:gd name="T66" fmla="*/ 278 w 330"/>
                  <a:gd name="T67" fmla="*/ 38 h 90"/>
                  <a:gd name="T68" fmla="*/ 285 w 330"/>
                  <a:gd name="T69" fmla="*/ 53 h 90"/>
                  <a:gd name="T70" fmla="*/ 293 w 330"/>
                  <a:gd name="T71" fmla="*/ 53 h 90"/>
                  <a:gd name="T72" fmla="*/ 293 w 330"/>
                  <a:gd name="T73" fmla="*/ 45 h 90"/>
                  <a:gd name="T74" fmla="*/ 300 w 330"/>
                  <a:gd name="T75" fmla="*/ 30 h 90"/>
                  <a:gd name="T76" fmla="*/ 308 w 330"/>
                  <a:gd name="T77" fmla="*/ 53 h 90"/>
                  <a:gd name="T78" fmla="*/ 315 w 330"/>
                  <a:gd name="T79" fmla="*/ 53 h 90"/>
                  <a:gd name="T80" fmla="*/ 315 w 330"/>
                  <a:gd name="T81" fmla="*/ 45 h 90"/>
                  <a:gd name="T82" fmla="*/ 323 w 33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90">
                    <a:moveTo>
                      <a:pt x="0" y="45"/>
                    </a:moveTo>
                    <a:lnTo>
                      <a:pt x="8" y="45"/>
                    </a:lnTo>
                    <a:lnTo>
                      <a:pt x="15" y="45"/>
                    </a:lnTo>
                    <a:lnTo>
                      <a:pt x="30" y="45"/>
                    </a:lnTo>
                    <a:lnTo>
                      <a:pt x="30" y="53"/>
                    </a:lnTo>
                    <a:lnTo>
                      <a:pt x="30" y="45"/>
                    </a:lnTo>
                    <a:lnTo>
                      <a:pt x="38" y="45"/>
                    </a:lnTo>
                    <a:lnTo>
                      <a:pt x="45" y="45"/>
                    </a:lnTo>
                    <a:lnTo>
                      <a:pt x="60" y="45"/>
                    </a:lnTo>
                    <a:lnTo>
                      <a:pt x="60" y="53"/>
                    </a:lnTo>
                    <a:lnTo>
                      <a:pt x="53" y="45"/>
                    </a:lnTo>
                    <a:lnTo>
                      <a:pt x="60" y="45"/>
                    </a:lnTo>
                    <a:lnTo>
                      <a:pt x="68" y="45"/>
                    </a:lnTo>
                    <a:lnTo>
                      <a:pt x="75" y="53"/>
                    </a:lnTo>
                    <a:lnTo>
                      <a:pt x="75" y="53"/>
                    </a:lnTo>
                    <a:lnTo>
                      <a:pt x="75" y="45"/>
                    </a:lnTo>
                    <a:lnTo>
                      <a:pt x="75" y="45"/>
                    </a:lnTo>
                    <a:lnTo>
                      <a:pt x="83" y="45"/>
                    </a:lnTo>
                    <a:lnTo>
                      <a:pt x="98" y="45"/>
                    </a:lnTo>
                    <a:lnTo>
                      <a:pt x="90" y="45"/>
                    </a:lnTo>
                    <a:lnTo>
                      <a:pt x="98" y="45"/>
                    </a:lnTo>
                    <a:lnTo>
                      <a:pt x="105" y="45"/>
                    </a:lnTo>
                    <a:lnTo>
                      <a:pt x="113" y="53"/>
                    </a:lnTo>
                    <a:lnTo>
                      <a:pt x="113" y="53"/>
                    </a:lnTo>
                    <a:lnTo>
                      <a:pt x="113" y="45"/>
                    </a:lnTo>
                    <a:lnTo>
                      <a:pt x="128" y="45"/>
                    </a:lnTo>
                    <a:lnTo>
                      <a:pt x="128" y="53"/>
                    </a:lnTo>
                    <a:lnTo>
                      <a:pt x="128" y="38"/>
                    </a:lnTo>
                    <a:lnTo>
                      <a:pt x="128" y="45"/>
                    </a:lnTo>
                    <a:lnTo>
                      <a:pt x="135" y="45"/>
                    </a:lnTo>
                    <a:lnTo>
                      <a:pt x="143" y="53"/>
                    </a:lnTo>
                    <a:lnTo>
                      <a:pt x="143" y="53"/>
                    </a:lnTo>
                    <a:lnTo>
                      <a:pt x="143" y="45"/>
                    </a:lnTo>
                    <a:lnTo>
                      <a:pt x="143" y="45"/>
                    </a:lnTo>
                    <a:lnTo>
                      <a:pt x="150" y="53"/>
                    </a:lnTo>
                    <a:lnTo>
                      <a:pt x="150" y="53"/>
                    </a:lnTo>
                    <a:lnTo>
                      <a:pt x="150" y="45"/>
                    </a:lnTo>
                    <a:lnTo>
                      <a:pt x="150" y="45"/>
                    </a:lnTo>
                    <a:lnTo>
                      <a:pt x="158" y="53"/>
                    </a:lnTo>
                    <a:lnTo>
                      <a:pt x="158" y="60"/>
                    </a:lnTo>
                    <a:lnTo>
                      <a:pt x="158" y="38"/>
                    </a:lnTo>
                    <a:lnTo>
                      <a:pt x="158" y="45"/>
                    </a:lnTo>
                    <a:lnTo>
                      <a:pt x="165" y="53"/>
                    </a:lnTo>
                    <a:lnTo>
                      <a:pt x="165" y="68"/>
                    </a:lnTo>
                    <a:lnTo>
                      <a:pt x="165" y="23"/>
                    </a:lnTo>
                    <a:lnTo>
                      <a:pt x="165" y="45"/>
                    </a:lnTo>
                    <a:lnTo>
                      <a:pt x="173" y="53"/>
                    </a:lnTo>
                    <a:lnTo>
                      <a:pt x="173" y="75"/>
                    </a:lnTo>
                    <a:lnTo>
                      <a:pt x="173" y="15"/>
                    </a:lnTo>
                    <a:lnTo>
                      <a:pt x="173" y="30"/>
                    </a:lnTo>
                    <a:lnTo>
                      <a:pt x="180" y="38"/>
                    </a:lnTo>
                    <a:lnTo>
                      <a:pt x="180" y="83"/>
                    </a:lnTo>
                    <a:lnTo>
                      <a:pt x="180" y="15"/>
                    </a:lnTo>
                    <a:lnTo>
                      <a:pt x="180" y="45"/>
                    </a:lnTo>
                    <a:lnTo>
                      <a:pt x="188" y="53"/>
                    </a:lnTo>
                    <a:lnTo>
                      <a:pt x="188" y="83"/>
                    </a:lnTo>
                    <a:lnTo>
                      <a:pt x="188" y="8"/>
                    </a:lnTo>
                    <a:lnTo>
                      <a:pt x="188" y="45"/>
                    </a:lnTo>
                    <a:lnTo>
                      <a:pt x="195" y="38"/>
                    </a:lnTo>
                    <a:lnTo>
                      <a:pt x="195" y="75"/>
                    </a:lnTo>
                    <a:lnTo>
                      <a:pt x="195" y="8"/>
                    </a:lnTo>
                    <a:lnTo>
                      <a:pt x="195" y="53"/>
                    </a:lnTo>
                    <a:lnTo>
                      <a:pt x="203" y="45"/>
                    </a:lnTo>
                    <a:lnTo>
                      <a:pt x="203" y="68"/>
                    </a:lnTo>
                    <a:lnTo>
                      <a:pt x="203" y="23"/>
                    </a:lnTo>
                    <a:lnTo>
                      <a:pt x="203" y="45"/>
                    </a:lnTo>
                    <a:lnTo>
                      <a:pt x="210" y="53"/>
                    </a:lnTo>
                    <a:lnTo>
                      <a:pt x="210" y="68"/>
                    </a:lnTo>
                    <a:lnTo>
                      <a:pt x="210" y="23"/>
                    </a:lnTo>
                    <a:lnTo>
                      <a:pt x="210" y="45"/>
                    </a:lnTo>
                    <a:lnTo>
                      <a:pt x="218" y="53"/>
                    </a:lnTo>
                    <a:lnTo>
                      <a:pt x="218" y="60"/>
                    </a:lnTo>
                    <a:lnTo>
                      <a:pt x="218" y="23"/>
                    </a:lnTo>
                    <a:lnTo>
                      <a:pt x="218" y="45"/>
                    </a:lnTo>
                    <a:lnTo>
                      <a:pt x="225" y="53"/>
                    </a:lnTo>
                    <a:lnTo>
                      <a:pt x="225" y="60"/>
                    </a:lnTo>
                    <a:lnTo>
                      <a:pt x="225" y="30"/>
                    </a:lnTo>
                    <a:lnTo>
                      <a:pt x="225" y="38"/>
                    </a:lnTo>
                    <a:lnTo>
                      <a:pt x="233" y="30"/>
                    </a:lnTo>
                    <a:lnTo>
                      <a:pt x="233" y="60"/>
                    </a:lnTo>
                    <a:lnTo>
                      <a:pt x="233" y="30"/>
                    </a:lnTo>
                    <a:lnTo>
                      <a:pt x="233" y="45"/>
                    </a:lnTo>
                    <a:lnTo>
                      <a:pt x="240" y="53"/>
                    </a:lnTo>
                    <a:lnTo>
                      <a:pt x="240" y="38"/>
                    </a:lnTo>
                    <a:lnTo>
                      <a:pt x="240" y="45"/>
                    </a:lnTo>
                    <a:lnTo>
                      <a:pt x="248" y="53"/>
                    </a:lnTo>
                    <a:lnTo>
                      <a:pt x="248" y="38"/>
                    </a:lnTo>
                    <a:lnTo>
                      <a:pt x="255" y="45"/>
                    </a:lnTo>
                    <a:lnTo>
                      <a:pt x="255" y="90"/>
                    </a:lnTo>
                    <a:lnTo>
                      <a:pt x="255" y="0"/>
                    </a:lnTo>
                    <a:lnTo>
                      <a:pt x="255" y="45"/>
                    </a:lnTo>
                    <a:lnTo>
                      <a:pt x="263" y="53"/>
                    </a:lnTo>
                    <a:lnTo>
                      <a:pt x="263" y="68"/>
                    </a:lnTo>
                    <a:lnTo>
                      <a:pt x="263" y="30"/>
                    </a:lnTo>
                    <a:lnTo>
                      <a:pt x="263" y="45"/>
                    </a:lnTo>
                    <a:lnTo>
                      <a:pt x="270" y="53"/>
                    </a:lnTo>
                    <a:lnTo>
                      <a:pt x="270" y="53"/>
                    </a:lnTo>
                    <a:lnTo>
                      <a:pt x="270" y="38"/>
                    </a:lnTo>
                    <a:lnTo>
                      <a:pt x="270" y="45"/>
                    </a:lnTo>
                    <a:lnTo>
                      <a:pt x="278" y="53"/>
                    </a:lnTo>
                    <a:lnTo>
                      <a:pt x="278" y="53"/>
                    </a:lnTo>
                    <a:lnTo>
                      <a:pt x="278" y="38"/>
                    </a:lnTo>
                    <a:lnTo>
                      <a:pt x="278" y="53"/>
                    </a:lnTo>
                    <a:lnTo>
                      <a:pt x="285" y="45"/>
                    </a:lnTo>
                    <a:lnTo>
                      <a:pt x="285" y="53"/>
                    </a:lnTo>
                    <a:lnTo>
                      <a:pt x="285" y="38"/>
                    </a:lnTo>
                    <a:lnTo>
                      <a:pt x="285" y="45"/>
                    </a:lnTo>
                    <a:lnTo>
                      <a:pt x="293" y="53"/>
                    </a:lnTo>
                    <a:lnTo>
                      <a:pt x="293" y="60"/>
                    </a:lnTo>
                    <a:lnTo>
                      <a:pt x="293" y="38"/>
                    </a:lnTo>
                    <a:lnTo>
                      <a:pt x="293" y="45"/>
                    </a:lnTo>
                    <a:lnTo>
                      <a:pt x="300" y="53"/>
                    </a:lnTo>
                    <a:lnTo>
                      <a:pt x="300" y="68"/>
                    </a:lnTo>
                    <a:lnTo>
                      <a:pt x="300" y="30"/>
                    </a:lnTo>
                    <a:lnTo>
                      <a:pt x="300" y="45"/>
                    </a:lnTo>
                    <a:lnTo>
                      <a:pt x="308" y="53"/>
                    </a:lnTo>
                    <a:lnTo>
                      <a:pt x="308" y="53"/>
                    </a:lnTo>
                    <a:lnTo>
                      <a:pt x="308" y="38"/>
                    </a:lnTo>
                    <a:lnTo>
                      <a:pt x="308" y="45"/>
                    </a:lnTo>
                    <a:lnTo>
                      <a:pt x="315" y="53"/>
                    </a:lnTo>
                    <a:lnTo>
                      <a:pt x="315" y="53"/>
                    </a:lnTo>
                    <a:lnTo>
                      <a:pt x="315" y="38"/>
                    </a:lnTo>
                    <a:lnTo>
                      <a:pt x="315" y="45"/>
                    </a:lnTo>
                    <a:lnTo>
                      <a:pt x="323" y="53"/>
                    </a:lnTo>
                    <a:lnTo>
                      <a:pt x="323" y="45"/>
                    </a:lnTo>
                    <a:lnTo>
                      <a:pt x="323" y="45"/>
                    </a:lnTo>
                    <a:lnTo>
                      <a:pt x="330" y="38"/>
                    </a:lnTo>
                    <a:lnTo>
                      <a:pt x="33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6" name="Freeform 292"/>
              <p:cNvSpPr>
                <a:spLocks/>
              </p:cNvSpPr>
              <p:nvPr/>
            </p:nvSpPr>
            <p:spPr bwMode="auto">
              <a:xfrm>
                <a:off x="536" y="3159"/>
                <a:ext cx="166" cy="98"/>
              </a:xfrm>
              <a:custGeom>
                <a:avLst/>
                <a:gdLst>
                  <a:gd name="T0" fmla="*/ 8 w 248"/>
                  <a:gd name="T1" fmla="*/ 53 h 98"/>
                  <a:gd name="T2" fmla="*/ 15 w 248"/>
                  <a:gd name="T3" fmla="*/ 53 h 98"/>
                  <a:gd name="T4" fmla="*/ 15 w 248"/>
                  <a:gd name="T5" fmla="*/ 53 h 98"/>
                  <a:gd name="T6" fmla="*/ 23 w 248"/>
                  <a:gd name="T7" fmla="*/ 30 h 98"/>
                  <a:gd name="T8" fmla="*/ 30 w 248"/>
                  <a:gd name="T9" fmla="*/ 53 h 98"/>
                  <a:gd name="T10" fmla="*/ 38 w 248"/>
                  <a:gd name="T11" fmla="*/ 53 h 98"/>
                  <a:gd name="T12" fmla="*/ 38 w 248"/>
                  <a:gd name="T13" fmla="*/ 45 h 98"/>
                  <a:gd name="T14" fmla="*/ 45 w 248"/>
                  <a:gd name="T15" fmla="*/ 38 h 98"/>
                  <a:gd name="T16" fmla="*/ 53 w 248"/>
                  <a:gd name="T17" fmla="*/ 53 h 98"/>
                  <a:gd name="T18" fmla="*/ 60 w 248"/>
                  <a:gd name="T19" fmla="*/ 45 h 98"/>
                  <a:gd name="T20" fmla="*/ 60 w 248"/>
                  <a:gd name="T21" fmla="*/ 45 h 98"/>
                  <a:gd name="T22" fmla="*/ 68 w 248"/>
                  <a:gd name="T23" fmla="*/ 38 h 98"/>
                  <a:gd name="T24" fmla="*/ 83 w 248"/>
                  <a:gd name="T25" fmla="*/ 38 h 98"/>
                  <a:gd name="T26" fmla="*/ 90 w 248"/>
                  <a:gd name="T27" fmla="*/ 60 h 98"/>
                  <a:gd name="T28" fmla="*/ 98 w 248"/>
                  <a:gd name="T29" fmla="*/ 45 h 98"/>
                  <a:gd name="T30" fmla="*/ 98 w 248"/>
                  <a:gd name="T31" fmla="*/ 45 h 98"/>
                  <a:gd name="T32" fmla="*/ 105 w 248"/>
                  <a:gd name="T33" fmla="*/ 23 h 98"/>
                  <a:gd name="T34" fmla="*/ 113 w 248"/>
                  <a:gd name="T35" fmla="*/ 60 h 98"/>
                  <a:gd name="T36" fmla="*/ 120 w 248"/>
                  <a:gd name="T37" fmla="*/ 53 h 98"/>
                  <a:gd name="T38" fmla="*/ 120 w 248"/>
                  <a:gd name="T39" fmla="*/ 45 h 98"/>
                  <a:gd name="T40" fmla="*/ 128 w 248"/>
                  <a:gd name="T41" fmla="*/ 30 h 98"/>
                  <a:gd name="T42" fmla="*/ 135 w 248"/>
                  <a:gd name="T43" fmla="*/ 60 h 98"/>
                  <a:gd name="T44" fmla="*/ 143 w 248"/>
                  <a:gd name="T45" fmla="*/ 53 h 98"/>
                  <a:gd name="T46" fmla="*/ 143 w 248"/>
                  <a:gd name="T47" fmla="*/ 60 h 98"/>
                  <a:gd name="T48" fmla="*/ 150 w 248"/>
                  <a:gd name="T49" fmla="*/ 23 h 98"/>
                  <a:gd name="T50" fmla="*/ 158 w 248"/>
                  <a:gd name="T51" fmla="*/ 60 h 98"/>
                  <a:gd name="T52" fmla="*/ 165 w 248"/>
                  <a:gd name="T53" fmla="*/ 53 h 98"/>
                  <a:gd name="T54" fmla="*/ 165 w 248"/>
                  <a:gd name="T55" fmla="*/ 53 h 98"/>
                  <a:gd name="T56" fmla="*/ 173 w 248"/>
                  <a:gd name="T57" fmla="*/ 30 h 98"/>
                  <a:gd name="T58" fmla="*/ 180 w 248"/>
                  <a:gd name="T59" fmla="*/ 83 h 98"/>
                  <a:gd name="T60" fmla="*/ 188 w 248"/>
                  <a:gd name="T61" fmla="*/ 53 h 98"/>
                  <a:gd name="T62" fmla="*/ 188 w 248"/>
                  <a:gd name="T63" fmla="*/ 53 h 98"/>
                  <a:gd name="T64" fmla="*/ 195 w 248"/>
                  <a:gd name="T65" fmla="*/ 0 h 98"/>
                  <a:gd name="T66" fmla="*/ 203 w 248"/>
                  <a:gd name="T67" fmla="*/ 75 h 98"/>
                  <a:gd name="T68" fmla="*/ 210 w 248"/>
                  <a:gd name="T69" fmla="*/ 38 h 98"/>
                  <a:gd name="T70" fmla="*/ 210 w 248"/>
                  <a:gd name="T71" fmla="*/ 38 h 98"/>
                  <a:gd name="T72" fmla="*/ 218 w 248"/>
                  <a:gd name="T73" fmla="*/ 23 h 98"/>
                  <a:gd name="T74" fmla="*/ 225 w 248"/>
                  <a:gd name="T75" fmla="*/ 75 h 98"/>
                  <a:gd name="T76" fmla="*/ 233 w 248"/>
                  <a:gd name="T77" fmla="*/ 53 h 98"/>
                  <a:gd name="T78" fmla="*/ 233 w 248"/>
                  <a:gd name="T79" fmla="*/ 45 h 98"/>
                  <a:gd name="T80" fmla="*/ 240 w 248"/>
                  <a:gd name="T81" fmla="*/ 23 h 98"/>
                  <a:gd name="T82" fmla="*/ 248 w 248"/>
                  <a:gd name="T83" fmla="*/ 6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8">
                    <a:moveTo>
                      <a:pt x="0" y="53"/>
                    </a:moveTo>
                    <a:lnTo>
                      <a:pt x="0" y="45"/>
                    </a:lnTo>
                    <a:lnTo>
                      <a:pt x="8" y="53"/>
                    </a:lnTo>
                    <a:lnTo>
                      <a:pt x="8" y="53"/>
                    </a:lnTo>
                    <a:lnTo>
                      <a:pt x="8" y="45"/>
                    </a:lnTo>
                    <a:lnTo>
                      <a:pt x="15" y="53"/>
                    </a:lnTo>
                    <a:lnTo>
                      <a:pt x="15" y="53"/>
                    </a:lnTo>
                    <a:lnTo>
                      <a:pt x="15" y="38"/>
                    </a:lnTo>
                    <a:lnTo>
                      <a:pt x="15" y="53"/>
                    </a:lnTo>
                    <a:lnTo>
                      <a:pt x="23" y="45"/>
                    </a:lnTo>
                    <a:lnTo>
                      <a:pt x="23" y="60"/>
                    </a:lnTo>
                    <a:lnTo>
                      <a:pt x="23" y="30"/>
                    </a:lnTo>
                    <a:lnTo>
                      <a:pt x="23" y="45"/>
                    </a:lnTo>
                    <a:lnTo>
                      <a:pt x="30" y="53"/>
                    </a:lnTo>
                    <a:lnTo>
                      <a:pt x="30" y="53"/>
                    </a:lnTo>
                    <a:lnTo>
                      <a:pt x="30" y="38"/>
                    </a:lnTo>
                    <a:lnTo>
                      <a:pt x="30" y="45"/>
                    </a:lnTo>
                    <a:lnTo>
                      <a:pt x="38" y="53"/>
                    </a:lnTo>
                    <a:lnTo>
                      <a:pt x="38" y="60"/>
                    </a:lnTo>
                    <a:lnTo>
                      <a:pt x="38" y="38"/>
                    </a:lnTo>
                    <a:lnTo>
                      <a:pt x="38" y="45"/>
                    </a:lnTo>
                    <a:lnTo>
                      <a:pt x="45" y="53"/>
                    </a:lnTo>
                    <a:lnTo>
                      <a:pt x="45" y="68"/>
                    </a:lnTo>
                    <a:lnTo>
                      <a:pt x="45" y="38"/>
                    </a:lnTo>
                    <a:lnTo>
                      <a:pt x="45" y="45"/>
                    </a:lnTo>
                    <a:lnTo>
                      <a:pt x="53" y="53"/>
                    </a:lnTo>
                    <a:lnTo>
                      <a:pt x="53" y="53"/>
                    </a:lnTo>
                    <a:lnTo>
                      <a:pt x="53" y="38"/>
                    </a:lnTo>
                    <a:lnTo>
                      <a:pt x="53" y="53"/>
                    </a:lnTo>
                    <a:lnTo>
                      <a:pt x="60" y="45"/>
                    </a:lnTo>
                    <a:lnTo>
                      <a:pt x="60" y="60"/>
                    </a:lnTo>
                    <a:lnTo>
                      <a:pt x="60" y="38"/>
                    </a:lnTo>
                    <a:lnTo>
                      <a:pt x="60" y="45"/>
                    </a:lnTo>
                    <a:lnTo>
                      <a:pt x="68" y="53"/>
                    </a:lnTo>
                    <a:lnTo>
                      <a:pt x="68" y="60"/>
                    </a:lnTo>
                    <a:lnTo>
                      <a:pt x="68" y="38"/>
                    </a:lnTo>
                    <a:lnTo>
                      <a:pt x="68" y="45"/>
                    </a:lnTo>
                    <a:lnTo>
                      <a:pt x="83" y="45"/>
                    </a:lnTo>
                    <a:lnTo>
                      <a:pt x="83" y="38"/>
                    </a:lnTo>
                    <a:lnTo>
                      <a:pt x="83" y="45"/>
                    </a:lnTo>
                    <a:lnTo>
                      <a:pt x="90" y="53"/>
                    </a:lnTo>
                    <a:lnTo>
                      <a:pt x="90" y="60"/>
                    </a:lnTo>
                    <a:lnTo>
                      <a:pt x="90" y="30"/>
                    </a:lnTo>
                    <a:lnTo>
                      <a:pt x="90" y="38"/>
                    </a:lnTo>
                    <a:lnTo>
                      <a:pt x="98" y="45"/>
                    </a:lnTo>
                    <a:lnTo>
                      <a:pt x="98" y="75"/>
                    </a:lnTo>
                    <a:lnTo>
                      <a:pt x="98" y="15"/>
                    </a:lnTo>
                    <a:lnTo>
                      <a:pt x="98" y="45"/>
                    </a:lnTo>
                    <a:lnTo>
                      <a:pt x="105" y="53"/>
                    </a:lnTo>
                    <a:lnTo>
                      <a:pt x="105" y="68"/>
                    </a:lnTo>
                    <a:lnTo>
                      <a:pt x="105" y="23"/>
                    </a:lnTo>
                    <a:lnTo>
                      <a:pt x="105" y="45"/>
                    </a:lnTo>
                    <a:lnTo>
                      <a:pt x="113" y="53"/>
                    </a:lnTo>
                    <a:lnTo>
                      <a:pt x="113" y="60"/>
                    </a:lnTo>
                    <a:lnTo>
                      <a:pt x="113" y="30"/>
                    </a:lnTo>
                    <a:lnTo>
                      <a:pt x="113" y="60"/>
                    </a:lnTo>
                    <a:lnTo>
                      <a:pt x="120" y="53"/>
                    </a:lnTo>
                    <a:lnTo>
                      <a:pt x="120" y="60"/>
                    </a:lnTo>
                    <a:lnTo>
                      <a:pt x="120" y="30"/>
                    </a:lnTo>
                    <a:lnTo>
                      <a:pt x="120" y="45"/>
                    </a:lnTo>
                    <a:lnTo>
                      <a:pt x="128" y="53"/>
                    </a:lnTo>
                    <a:lnTo>
                      <a:pt x="128" y="60"/>
                    </a:lnTo>
                    <a:lnTo>
                      <a:pt x="128" y="30"/>
                    </a:lnTo>
                    <a:lnTo>
                      <a:pt x="128" y="53"/>
                    </a:lnTo>
                    <a:lnTo>
                      <a:pt x="135" y="45"/>
                    </a:lnTo>
                    <a:lnTo>
                      <a:pt x="135" y="60"/>
                    </a:lnTo>
                    <a:lnTo>
                      <a:pt x="135" y="30"/>
                    </a:lnTo>
                    <a:lnTo>
                      <a:pt x="135" y="45"/>
                    </a:lnTo>
                    <a:lnTo>
                      <a:pt x="143" y="53"/>
                    </a:lnTo>
                    <a:lnTo>
                      <a:pt x="143" y="68"/>
                    </a:lnTo>
                    <a:lnTo>
                      <a:pt x="143" y="30"/>
                    </a:lnTo>
                    <a:lnTo>
                      <a:pt x="143" y="60"/>
                    </a:lnTo>
                    <a:lnTo>
                      <a:pt x="150" y="53"/>
                    </a:lnTo>
                    <a:lnTo>
                      <a:pt x="150" y="68"/>
                    </a:lnTo>
                    <a:lnTo>
                      <a:pt x="150" y="23"/>
                    </a:lnTo>
                    <a:lnTo>
                      <a:pt x="150" y="38"/>
                    </a:lnTo>
                    <a:lnTo>
                      <a:pt x="158" y="45"/>
                    </a:lnTo>
                    <a:lnTo>
                      <a:pt x="158" y="60"/>
                    </a:lnTo>
                    <a:lnTo>
                      <a:pt x="158" y="30"/>
                    </a:lnTo>
                    <a:lnTo>
                      <a:pt x="158" y="45"/>
                    </a:lnTo>
                    <a:lnTo>
                      <a:pt x="165" y="53"/>
                    </a:lnTo>
                    <a:lnTo>
                      <a:pt x="165" y="60"/>
                    </a:lnTo>
                    <a:lnTo>
                      <a:pt x="165" y="30"/>
                    </a:lnTo>
                    <a:lnTo>
                      <a:pt x="165" y="53"/>
                    </a:lnTo>
                    <a:lnTo>
                      <a:pt x="173" y="60"/>
                    </a:lnTo>
                    <a:lnTo>
                      <a:pt x="173" y="60"/>
                    </a:lnTo>
                    <a:lnTo>
                      <a:pt x="173" y="30"/>
                    </a:lnTo>
                    <a:lnTo>
                      <a:pt x="173" y="45"/>
                    </a:lnTo>
                    <a:lnTo>
                      <a:pt x="180" y="53"/>
                    </a:lnTo>
                    <a:lnTo>
                      <a:pt x="180" y="83"/>
                    </a:lnTo>
                    <a:lnTo>
                      <a:pt x="180" y="15"/>
                    </a:lnTo>
                    <a:lnTo>
                      <a:pt x="180" y="45"/>
                    </a:lnTo>
                    <a:lnTo>
                      <a:pt x="188" y="53"/>
                    </a:lnTo>
                    <a:lnTo>
                      <a:pt x="188" y="83"/>
                    </a:lnTo>
                    <a:lnTo>
                      <a:pt x="188" y="15"/>
                    </a:lnTo>
                    <a:lnTo>
                      <a:pt x="188" y="53"/>
                    </a:lnTo>
                    <a:lnTo>
                      <a:pt x="195" y="45"/>
                    </a:lnTo>
                    <a:lnTo>
                      <a:pt x="195" y="98"/>
                    </a:lnTo>
                    <a:lnTo>
                      <a:pt x="195" y="0"/>
                    </a:lnTo>
                    <a:lnTo>
                      <a:pt x="195" y="45"/>
                    </a:lnTo>
                    <a:lnTo>
                      <a:pt x="203" y="53"/>
                    </a:lnTo>
                    <a:lnTo>
                      <a:pt x="203" y="75"/>
                    </a:lnTo>
                    <a:lnTo>
                      <a:pt x="203" y="15"/>
                    </a:lnTo>
                    <a:lnTo>
                      <a:pt x="203" y="45"/>
                    </a:lnTo>
                    <a:lnTo>
                      <a:pt x="210" y="38"/>
                    </a:lnTo>
                    <a:lnTo>
                      <a:pt x="210" y="75"/>
                    </a:lnTo>
                    <a:lnTo>
                      <a:pt x="210" y="23"/>
                    </a:lnTo>
                    <a:lnTo>
                      <a:pt x="210" y="38"/>
                    </a:lnTo>
                    <a:lnTo>
                      <a:pt x="218" y="45"/>
                    </a:lnTo>
                    <a:lnTo>
                      <a:pt x="218" y="68"/>
                    </a:lnTo>
                    <a:lnTo>
                      <a:pt x="218" y="23"/>
                    </a:lnTo>
                    <a:lnTo>
                      <a:pt x="218" y="45"/>
                    </a:lnTo>
                    <a:lnTo>
                      <a:pt x="225" y="53"/>
                    </a:lnTo>
                    <a:lnTo>
                      <a:pt x="225" y="75"/>
                    </a:lnTo>
                    <a:lnTo>
                      <a:pt x="225" y="23"/>
                    </a:lnTo>
                    <a:lnTo>
                      <a:pt x="225" y="45"/>
                    </a:lnTo>
                    <a:lnTo>
                      <a:pt x="233" y="53"/>
                    </a:lnTo>
                    <a:lnTo>
                      <a:pt x="233" y="68"/>
                    </a:lnTo>
                    <a:lnTo>
                      <a:pt x="233" y="15"/>
                    </a:lnTo>
                    <a:lnTo>
                      <a:pt x="233" y="45"/>
                    </a:lnTo>
                    <a:lnTo>
                      <a:pt x="240" y="38"/>
                    </a:lnTo>
                    <a:lnTo>
                      <a:pt x="240" y="68"/>
                    </a:lnTo>
                    <a:lnTo>
                      <a:pt x="240" y="23"/>
                    </a:lnTo>
                    <a:lnTo>
                      <a:pt x="240" y="45"/>
                    </a:lnTo>
                    <a:lnTo>
                      <a:pt x="248" y="38"/>
                    </a:lnTo>
                    <a:lnTo>
                      <a:pt x="248" y="60"/>
                    </a:lnTo>
                    <a:lnTo>
                      <a:pt x="248" y="38"/>
                    </a:lnTo>
                    <a:lnTo>
                      <a:pt x="24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7" name="Freeform 293"/>
              <p:cNvSpPr>
                <a:spLocks/>
              </p:cNvSpPr>
              <p:nvPr/>
            </p:nvSpPr>
            <p:spPr bwMode="auto">
              <a:xfrm>
                <a:off x="702" y="3159"/>
                <a:ext cx="273" cy="83"/>
              </a:xfrm>
              <a:custGeom>
                <a:avLst/>
                <a:gdLst>
                  <a:gd name="T0" fmla="*/ 7 w 405"/>
                  <a:gd name="T1" fmla="*/ 45 h 83"/>
                  <a:gd name="T2" fmla="*/ 22 w 405"/>
                  <a:gd name="T3" fmla="*/ 53 h 83"/>
                  <a:gd name="T4" fmla="*/ 22 w 405"/>
                  <a:gd name="T5" fmla="*/ 45 h 83"/>
                  <a:gd name="T6" fmla="*/ 30 w 405"/>
                  <a:gd name="T7" fmla="*/ 0 h 83"/>
                  <a:gd name="T8" fmla="*/ 37 w 405"/>
                  <a:gd name="T9" fmla="*/ 68 h 83"/>
                  <a:gd name="T10" fmla="*/ 45 w 405"/>
                  <a:gd name="T11" fmla="*/ 53 h 83"/>
                  <a:gd name="T12" fmla="*/ 60 w 405"/>
                  <a:gd name="T13" fmla="*/ 45 h 83"/>
                  <a:gd name="T14" fmla="*/ 60 w 405"/>
                  <a:gd name="T15" fmla="*/ 45 h 83"/>
                  <a:gd name="T16" fmla="*/ 75 w 405"/>
                  <a:gd name="T17" fmla="*/ 53 h 83"/>
                  <a:gd name="T18" fmla="*/ 75 w 405"/>
                  <a:gd name="T19" fmla="*/ 45 h 83"/>
                  <a:gd name="T20" fmla="*/ 82 w 405"/>
                  <a:gd name="T21" fmla="*/ 38 h 83"/>
                  <a:gd name="T22" fmla="*/ 90 w 405"/>
                  <a:gd name="T23" fmla="*/ 53 h 83"/>
                  <a:gd name="T24" fmla="*/ 97 w 405"/>
                  <a:gd name="T25" fmla="*/ 38 h 83"/>
                  <a:gd name="T26" fmla="*/ 105 w 405"/>
                  <a:gd name="T27" fmla="*/ 38 h 83"/>
                  <a:gd name="T28" fmla="*/ 120 w 405"/>
                  <a:gd name="T29" fmla="*/ 45 h 83"/>
                  <a:gd name="T30" fmla="*/ 142 w 405"/>
                  <a:gd name="T31" fmla="*/ 45 h 83"/>
                  <a:gd name="T32" fmla="*/ 165 w 405"/>
                  <a:gd name="T33" fmla="*/ 45 h 83"/>
                  <a:gd name="T34" fmla="*/ 187 w 405"/>
                  <a:gd name="T35" fmla="*/ 53 h 83"/>
                  <a:gd name="T36" fmla="*/ 195 w 405"/>
                  <a:gd name="T37" fmla="*/ 53 h 83"/>
                  <a:gd name="T38" fmla="*/ 195 w 405"/>
                  <a:gd name="T39" fmla="*/ 45 h 83"/>
                  <a:gd name="T40" fmla="*/ 202 w 405"/>
                  <a:gd name="T41" fmla="*/ 38 h 83"/>
                  <a:gd name="T42" fmla="*/ 217 w 405"/>
                  <a:gd name="T43" fmla="*/ 53 h 83"/>
                  <a:gd name="T44" fmla="*/ 217 w 405"/>
                  <a:gd name="T45" fmla="*/ 45 h 83"/>
                  <a:gd name="T46" fmla="*/ 232 w 405"/>
                  <a:gd name="T47" fmla="*/ 45 h 83"/>
                  <a:gd name="T48" fmla="*/ 255 w 405"/>
                  <a:gd name="T49" fmla="*/ 53 h 83"/>
                  <a:gd name="T50" fmla="*/ 262 w 405"/>
                  <a:gd name="T51" fmla="*/ 53 h 83"/>
                  <a:gd name="T52" fmla="*/ 262 w 405"/>
                  <a:gd name="T53" fmla="*/ 45 h 83"/>
                  <a:gd name="T54" fmla="*/ 270 w 405"/>
                  <a:gd name="T55" fmla="*/ 45 h 83"/>
                  <a:gd name="T56" fmla="*/ 277 w 405"/>
                  <a:gd name="T57" fmla="*/ 45 h 83"/>
                  <a:gd name="T58" fmla="*/ 285 w 405"/>
                  <a:gd name="T59" fmla="*/ 53 h 83"/>
                  <a:gd name="T60" fmla="*/ 300 w 405"/>
                  <a:gd name="T61" fmla="*/ 45 h 83"/>
                  <a:gd name="T62" fmla="*/ 307 w 405"/>
                  <a:gd name="T63" fmla="*/ 53 h 83"/>
                  <a:gd name="T64" fmla="*/ 322 w 405"/>
                  <a:gd name="T65" fmla="*/ 45 h 83"/>
                  <a:gd name="T66" fmla="*/ 330 w 405"/>
                  <a:gd name="T67" fmla="*/ 45 h 83"/>
                  <a:gd name="T68" fmla="*/ 352 w 405"/>
                  <a:gd name="T69" fmla="*/ 45 h 83"/>
                  <a:gd name="T70" fmla="*/ 360 w 405"/>
                  <a:gd name="T71" fmla="*/ 38 h 83"/>
                  <a:gd name="T72" fmla="*/ 367 w 405"/>
                  <a:gd name="T73" fmla="*/ 38 h 83"/>
                  <a:gd name="T74" fmla="*/ 375 w 405"/>
                  <a:gd name="T75" fmla="*/ 53 h 83"/>
                  <a:gd name="T76" fmla="*/ 382 w 405"/>
                  <a:gd name="T77" fmla="*/ 53 h 83"/>
                  <a:gd name="T78" fmla="*/ 390 w 405"/>
                  <a:gd name="T79" fmla="*/ 53 h 83"/>
                  <a:gd name="T80" fmla="*/ 390 w 405"/>
                  <a:gd name="T81" fmla="*/ 45 h 83"/>
                  <a:gd name="T82" fmla="*/ 397 w 405"/>
                  <a:gd name="T83" fmla="*/ 2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5" h="83">
                    <a:moveTo>
                      <a:pt x="0" y="45"/>
                    </a:moveTo>
                    <a:lnTo>
                      <a:pt x="7" y="53"/>
                    </a:lnTo>
                    <a:lnTo>
                      <a:pt x="7" y="45"/>
                    </a:lnTo>
                    <a:lnTo>
                      <a:pt x="7" y="45"/>
                    </a:lnTo>
                    <a:lnTo>
                      <a:pt x="15" y="45"/>
                    </a:lnTo>
                    <a:lnTo>
                      <a:pt x="22" y="53"/>
                    </a:lnTo>
                    <a:lnTo>
                      <a:pt x="22" y="83"/>
                    </a:lnTo>
                    <a:lnTo>
                      <a:pt x="22" y="8"/>
                    </a:lnTo>
                    <a:lnTo>
                      <a:pt x="22" y="45"/>
                    </a:lnTo>
                    <a:lnTo>
                      <a:pt x="30" y="53"/>
                    </a:lnTo>
                    <a:lnTo>
                      <a:pt x="30" y="83"/>
                    </a:lnTo>
                    <a:lnTo>
                      <a:pt x="30" y="0"/>
                    </a:lnTo>
                    <a:lnTo>
                      <a:pt x="30" y="45"/>
                    </a:lnTo>
                    <a:lnTo>
                      <a:pt x="37" y="38"/>
                    </a:lnTo>
                    <a:lnTo>
                      <a:pt x="37" y="68"/>
                    </a:lnTo>
                    <a:lnTo>
                      <a:pt x="37" y="15"/>
                    </a:lnTo>
                    <a:lnTo>
                      <a:pt x="37" y="45"/>
                    </a:lnTo>
                    <a:lnTo>
                      <a:pt x="45" y="53"/>
                    </a:lnTo>
                    <a:lnTo>
                      <a:pt x="45" y="45"/>
                    </a:lnTo>
                    <a:lnTo>
                      <a:pt x="45" y="45"/>
                    </a:lnTo>
                    <a:lnTo>
                      <a:pt x="60" y="45"/>
                    </a:lnTo>
                    <a:lnTo>
                      <a:pt x="60" y="53"/>
                    </a:lnTo>
                    <a:lnTo>
                      <a:pt x="60" y="38"/>
                    </a:lnTo>
                    <a:lnTo>
                      <a:pt x="60" y="45"/>
                    </a:lnTo>
                    <a:lnTo>
                      <a:pt x="67" y="53"/>
                    </a:lnTo>
                    <a:lnTo>
                      <a:pt x="67" y="45"/>
                    </a:lnTo>
                    <a:lnTo>
                      <a:pt x="75" y="53"/>
                    </a:lnTo>
                    <a:lnTo>
                      <a:pt x="75" y="53"/>
                    </a:lnTo>
                    <a:lnTo>
                      <a:pt x="75" y="30"/>
                    </a:lnTo>
                    <a:lnTo>
                      <a:pt x="75" y="45"/>
                    </a:lnTo>
                    <a:lnTo>
                      <a:pt x="82" y="53"/>
                    </a:lnTo>
                    <a:lnTo>
                      <a:pt x="82" y="53"/>
                    </a:lnTo>
                    <a:lnTo>
                      <a:pt x="82" y="38"/>
                    </a:lnTo>
                    <a:lnTo>
                      <a:pt x="82" y="45"/>
                    </a:lnTo>
                    <a:lnTo>
                      <a:pt x="90" y="38"/>
                    </a:lnTo>
                    <a:lnTo>
                      <a:pt x="90" y="53"/>
                    </a:lnTo>
                    <a:lnTo>
                      <a:pt x="90" y="45"/>
                    </a:lnTo>
                    <a:lnTo>
                      <a:pt x="97" y="53"/>
                    </a:lnTo>
                    <a:lnTo>
                      <a:pt x="97" y="38"/>
                    </a:lnTo>
                    <a:lnTo>
                      <a:pt x="97" y="45"/>
                    </a:lnTo>
                    <a:lnTo>
                      <a:pt x="105" y="53"/>
                    </a:lnTo>
                    <a:lnTo>
                      <a:pt x="105" y="38"/>
                    </a:lnTo>
                    <a:lnTo>
                      <a:pt x="105" y="45"/>
                    </a:lnTo>
                    <a:lnTo>
                      <a:pt x="112" y="45"/>
                    </a:lnTo>
                    <a:lnTo>
                      <a:pt x="120" y="45"/>
                    </a:lnTo>
                    <a:lnTo>
                      <a:pt x="127" y="45"/>
                    </a:lnTo>
                    <a:lnTo>
                      <a:pt x="135" y="45"/>
                    </a:lnTo>
                    <a:lnTo>
                      <a:pt x="142" y="45"/>
                    </a:lnTo>
                    <a:lnTo>
                      <a:pt x="150" y="45"/>
                    </a:lnTo>
                    <a:lnTo>
                      <a:pt x="157" y="45"/>
                    </a:lnTo>
                    <a:lnTo>
                      <a:pt x="165" y="45"/>
                    </a:lnTo>
                    <a:lnTo>
                      <a:pt x="172" y="45"/>
                    </a:lnTo>
                    <a:lnTo>
                      <a:pt x="180" y="45"/>
                    </a:lnTo>
                    <a:lnTo>
                      <a:pt x="187" y="53"/>
                    </a:lnTo>
                    <a:lnTo>
                      <a:pt x="187" y="38"/>
                    </a:lnTo>
                    <a:lnTo>
                      <a:pt x="187" y="45"/>
                    </a:lnTo>
                    <a:lnTo>
                      <a:pt x="195" y="53"/>
                    </a:lnTo>
                    <a:lnTo>
                      <a:pt x="195" y="53"/>
                    </a:lnTo>
                    <a:lnTo>
                      <a:pt x="195" y="38"/>
                    </a:lnTo>
                    <a:lnTo>
                      <a:pt x="195" y="45"/>
                    </a:lnTo>
                    <a:lnTo>
                      <a:pt x="202" y="53"/>
                    </a:lnTo>
                    <a:lnTo>
                      <a:pt x="202" y="53"/>
                    </a:lnTo>
                    <a:lnTo>
                      <a:pt x="202" y="38"/>
                    </a:lnTo>
                    <a:lnTo>
                      <a:pt x="202" y="45"/>
                    </a:lnTo>
                    <a:lnTo>
                      <a:pt x="210" y="45"/>
                    </a:lnTo>
                    <a:lnTo>
                      <a:pt x="217" y="53"/>
                    </a:lnTo>
                    <a:lnTo>
                      <a:pt x="217" y="53"/>
                    </a:lnTo>
                    <a:lnTo>
                      <a:pt x="217" y="45"/>
                    </a:lnTo>
                    <a:lnTo>
                      <a:pt x="217" y="45"/>
                    </a:lnTo>
                    <a:lnTo>
                      <a:pt x="225" y="45"/>
                    </a:lnTo>
                    <a:lnTo>
                      <a:pt x="240" y="45"/>
                    </a:lnTo>
                    <a:lnTo>
                      <a:pt x="232" y="45"/>
                    </a:lnTo>
                    <a:lnTo>
                      <a:pt x="240" y="45"/>
                    </a:lnTo>
                    <a:lnTo>
                      <a:pt x="255" y="45"/>
                    </a:lnTo>
                    <a:lnTo>
                      <a:pt x="255" y="53"/>
                    </a:lnTo>
                    <a:lnTo>
                      <a:pt x="255" y="45"/>
                    </a:lnTo>
                    <a:lnTo>
                      <a:pt x="255" y="45"/>
                    </a:lnTo>
                    <a:lnTo>
                      <a:pt x="262" y="53"/>
                    </a:lnTo>
                    <a:lnTo>
                      <a:pt x="262" y="53"/>
                    </a:lnTo>
                    <a:lnTo>
                      <a:pt x="262" y="45"/>
                    </a:lnTo>
                    <a:lnTo>
                      <a:pt x="262" y="45"/>
                    </a:lnTo>
                    <a:lnTo>
                      <a:pt x="270" y="53"/>
                    </a:lnTo>
                    <a:lnTo>
                      <a:pt x="270" y="45"/>
                    </a:lnTo>
                    <a:lnTo>
                      <a:pt x="270" y="45"/>
                    </a:lnTo>
                    <a:lnTo>
                      <a:pt x="277" y="53"/>
                    </a:lnTo>
                    <a:lnTo>
                      <a:pt x="277" y="53"/>
                    </a:lnTo>
                    <a:lnTo>
                      <a:pt x="277" y="45"/>
                    </a:lnTo>
                    <a:lnTo>
                      <a:pt x="277" y="45"/>
                    </a:lnTo>
                    <a:lnTo>
                      <a:pt x="285" y="53"/>
                    </a:lnTo>
                    <a:lnTo>
                      <a:pt x="285" y="53"/>
                    </a:lnTo>
                    <a:lnTo>
                      <a:pt x="285" y="45"/>
                    </a:lnTo>
                    <a:lnTo>
                      <a:pt x="300" y="45"/>
                    </a:lnTo>
                    <a:lnTo>
                      <a:pt x="300" y="45"/>
                    </a:lnTo>
                    <a:lnTo>
                      <a:pt x="300" y="45"/>
                    </a:lnTo>
                    <a:lnTo>
                      <a:pt x="307" y="53"/>
                    </a:lnTo>
                    <a:lnTo>
                      <a:pt x="307" y="53"/>
                    </a:lnTo>
                    <a:lnTo>
                      <a:pt x="307" y="38"/>
                    </a:lnTo>
                    <a:lnTo>
                      <a:pt x="307" y="45"/>
                    </a:lnTo>
                    <a:lnTo>
                      <a:pt x="322" y="45"/>
                    </a:lnTo>
                    <a:lnTo>
                      <a:pt x="315" y="45"/>
                    </a:lnTo>
                    <a:lnTo>
                      <a:pt x="322" y="45"/>
                    </a:lnTo>
                    <a:lnTo>
                      <a:pt x="330" y="45"/>
                    </a:lnTo>
                    <a:lnTo>
                      <a:pt x="337" y="45"/>
                    </a:lnTo>
                    <a:lnTo>
                      <a:pt x="345" y="45"/>
                    </a:lnTo>
                    <a:lnTo>
                      <a:pt x="352" y="45"/>
                    </a:lnTo>
                    <a:lnTo>
                      <a:pt x="360" y="53"/>
                    </a:lnTo>
                    <a:lnTo>
                      <a:pt x="360" y="53"/>
                    </a:lnTo>
                    <a:lnTo>
                      <a:pt x="360" y="38"/>
                    </a:lnTo>
                    <a:lnTo>
                      <a:pt x="360" y="45"/>
                    </a:lnTo>
                    <a:lnTo>
                      <a:pt x="367" y="53"/>
                    </a:lnTo>
                    <a:lnTo>
                      <a:pt x="367" y="38"/>
                    </a:lnTo>
                    <a:lnTo>
                      <a:pt x="367" y="45"/>
                    </a:lnTo>
                    <a:lnTo>
                      <a:pt x="375" y="38"/>
                    </a:lnTo>
                    <a:lnTo>
                      <a:pt x="375" y="53"/>
                    </a:lnTo>
                    <a:lnTo>
                      <a:pt x="375" y="45"/>
                    </a:lnTo>
                    <a:lnTo>
                      <a:pt x="382" y="53"/>
                    </a:lnTo>
                    <a:lnTo>
                      <a:pt x="382" y="53"/>
                    </a:lnTo>
                    <a:lnTo>
                      <a:pt x="382" y="45"/>
                    </a:lnTo>
                    <a:lnTo>
                      <a:pt x="382" y="45"/>
                    </a:lnTo>
                    <a:lnTo>
                      <a:pt x="390" y="53"/>
                    </a:lnTo>
                    <a:lnTo>
                      <a:pt x="390" y="60"/>
                    </a:lnTo>
                    <a:lnTo>
                      <a:pt x="390" y="30"/>
                    </a:lnTo>
                    <a:lnTo>
                      <a:pt x="390" y="45"/>
                    </a:lnTo>
                    <a:lnTo>
                      <a:pt x="397" y="53"/>
                    </a:lnTo>
                    <a:lnTo>
                      <a:pt x="397" y="83"/>
                    </a:lnTo>
                    <a:lnTo>
                      <a:pt x="397" y="23"/>
                    </a:lnTo>
                    <a:lnTo>
                      <a:pt x="397" y="45"/>
                    </a:lnTo>
                    <a:lnTo>
                      <a:pt x="40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8" name="Freeform 294"/>
              <p:cNvSpPr>
                <a:spLocks/>
              </p:cNvSpPr>
              <p:nvPr/>
            </p:nvSpPr>
            <p:spPr bwMode="auto">
              <a:xfrm>
                <a:off x="975" y="3167"/>
                <a:ext cx="186" cy="75"/>
              </a:xfrm>
              <a:custGeom>
                <a:avLst/>
                <a:gdLst>
                  <a:gd name="T0" fmla="*/ 0 w 277"/>
                  <a:gd name="T1" fmla="*/ 30 h 75"/>
                  <a:gd name="T2" fmla="*/ 7 w 277"/>
                  <a:gd name="T3" fmla="*/ 45 h 75"/>
                  <a:gd name="T4" fmla="*/ 15 w 277"/>
                  <a:gd name="T5" fmla="*/ 45 h 75"/>
                  <a:gd name="T6" fmla="*/ 15 w 277"/>
                  <a:gd name="T7" fmla="*/ 37 h 75"/>
                  <a:gd name="T8" fmla="*/ 22 w 277"/>
                  <a:gd name="T9" fmla="*/ 37 h 75"/>
                  <a:gd name="T10" fmla="*/ 30 w 277"/>
                  <a:gd name="T11" fmla="*/ 37 h 75"/>
                  <a:gd name="T12" fmla="*/ 45 w 277"/>
                  <a:gd name="T13" fmla="*/ 37 h 75"/>
                  <a:gd name="T14" fmla="*/ 60 w 277"/>
                  <a:gd name="T15" fmla="*/ 60 h 75"/>
                  <a:gd name="T16" fmla="*/ 67 w 277"/>
                  <a:gd name="T17" fmla="*/ 45 h 75"/>
                  <a:gd name="T18" fmla="*/ 67 w 277"/>
                  <a:gd name="T19" fmla="*/ 37 h 75"/>
                  <a:gd name="T20" fmla="*/ 75 w 277"/>
                  <a:gd name="T21" fmla="*/ 30 h 75"/>
                  <a:gd name="T22" fmla="*/ 82 w 277"/>
                  <a:gd name="T23" fmla="*/ 45 h 75"/>
                  <a:gd name="T24" fmla="*/ 90 w 277"/>
                  <a:gd name="T25" fmla="*/ 45 h 75"/>
                  <a:gd name="T26" fmla="*/ 90 w 277"/>
                  <a:gd name="T27" fmla="*/ 37 h 75"/>
                  <a:gd name="T28" fmla="*/ 97 w 277"/>
                  <a:gd name="T29" fmla="*/ 30 h 75"/>
                  <a:gd name="T30" fmla="*/ 105 w 277"/>
                  <a:gd name="T31" fmla="*/ 30 h 75"/>
                  <a:gd name="T32" fmla="*/ 120 w 277"/>
                  <a:gd name="T33" fmla="*/ 52 h 75"/>
                  <a:gd name="T34" fmla="*/ 127 w 277"/>
                  <a:gd name="T35" fmla="*/ 45 h 75"/>
                  <a:gd name="T36" fmla="*/ 127 w 277"/>
                  <a:gd name="T37" fmla="*/ 37 h 75"/>
                  <a:gd name="T38" fmla="*/ 142 w 277"/>
                  <a:gd name="T39" fmla="*/ 45 h 75"/>
                  <a:gd name="T40" fmla="*/ 150 w 277"/>
                  <a:gd name="T41" fmla="*/ 45 h 75"/>
                  <a:gd name="T42" fmla="*/ 157 w 277"/>
                  <a:gd name="T43" fmla="*/ 45 h 75"/>
                  <a:gd name="T44" fmla="*/ 165 w 277"/>
                  <a:gd name="T45" fmla="*/ 45 h 75"/>
                  <a:gd name="T46" fmla="*/ 165 w 277"/>
                  <a:gd name="T47" fmla="*/ 45 h 75"/>
                  <a:gd name="T48" fmla="*/ 172 w 277"/>
                  <a:gd name="T49" fmla="*/ 30 h 75"/>
                  <a:gd name="T50" fmla="*/ 180 w 277"/>
                  <a:gd name="T51" fmla="*/ 30 h 75"/>
                  <a:gd name="T52" fmla="*/ 187 w 277"/>
                  <a:gd name="T53" fmla="*/ 45 h 75"/>
                  <a:gd name="T54" fmla="*/ 195 w 277"/>
                  <a:gd name="T55" fmla="*/ 45 h 75"/>
                  <a:gd name="T56" fmla="*/ 195 w 277"/>
                  <a:gd name="T57" fmla="*/ 37 h 75"/>
                  <a:gd name="T58" fmla="*/ 202 w 277"/>
                  <a:gd name="T59" fmla="*/ 37 h 75"/>
                  <a:gd name="T60" fmla="*/ 210 w 277"/>
                  <a:gd name="T61" fmla="*/ 45 h 75"/>
                  <a:gd name="T62" fmla="*/ 217 w 277"/>
                  <a:gd name="T63" fmla="*/ 45 h 75"/>
                  <a:gd name="T64" fmla="*/ 225 w 277"/>
                  <a:gd name="T65" fmla="*/ 45 h 75"/>
                  <a:gd name="T66" fmla="*/ 225 w 277"/>
                  <a:gd name="T67" fmla="*/ 37 h 75"/>
                  <a:gd name="T68" fmla="*/ 232 w 277"/>
                  <a:gd name="T69" fmla="*/ 22 h 75"/>
                  <a:gd name="T70" fmla="*/ 240 w 277"/>
                  <a:gd name="T71" fmla="*/ 60 h 75"/>
                  <a:gd name="T72" fmla="*/ 247 w 277"/>
                  <a:gd name="T73" fmla="*/ 45 h 75"/>
                  <a:gd name="T74" fmla="*/ 247 w 277"/>
                  <a:gd name="T75" fmla="*/ 37 h 75"/>
                  <a:gd name="T76" fmla="*/ 255 w 277"/>
                  <a:gd name="T77" fmla="*/ 22 h 75"/>
                  <a:gd name="T78" fmla="*/ 262 w 277"/>
                  <a:gd name="T79" fmla="*/ 60 h 75"/>
                  <a:gd name="T80" fmla="*/ 270 w 277"/>
                  <a:gd name="T81" fmla="*/ 45 h 75"/>
                  <a:gd name="T82" fmla="*/ 270 w 277"/>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7" h="75">
                    <a:moveTo>
                      <a:pt x="0" y="30"/>
                    </a:moveTo>
                    <a:lnTo>
                      <a:pt x="0" y="45"/>
                    </a:lnTo>
                    <a:lnTo>
                      <a:pt x="0" y="30"/>
                    </a:lnTo>
                    <a:lnTo>
                      <a:pt x="0" y="37"/>
                    </a:lnTo>
                    <a:lnTo>
                      <a:pt x="7" y="45"/>
                    </a:lnTo>
                    <a:lnTo>
                      <a:pt x="7" y="45"/>
                    </a:lnTo>
                    <a:lnTo>
                      <a:pt x="7" y="30"/>
                    </a:lnTo>
                    <a:lnTo>
                      <a:pt x="7" y="37"/>
                    </a:lnTo>
                    <a:lnTo>
                      <a:pt x="15" y="45"/>
                    </a:lnTo>
                    <a:lnTo>
                      <a:pt x="15" y="45"/>
                    </a:lnTo>
                    <a:lnTo>
                      <a:pt x="15" y="30"/>
                    </a:lnTo>
                    <a:lnTo>
                      <a:pt x="15" y="37"/>
                    </a:lnTo>
                    <a:lnTo>
                      <a:pt x="22" y="30"/>
                    </a:lnTo>
                    <a:lnTo>
                      <a:pt x="22" y="45"/>
                    </a:lnTo>
                    <a:lnTo>
                      <a:pt x="22" y="37"/>
                    </a:lnTo>
                    <a:lnTo>
                      <a:pt x="30" y="30"/>
                    </a:lnTo>
                    <a:lnTo>
                      <a:pt x="30" y="45"/>
                    </a:lnTo>
                    <a:lnTo>
                      <a:pt x="30" y="37"/>
                    </a:lnTo>
                    <a:lnTo>
                      <a:pt x="45" y="37"/>
                    </a:lnTo>
                    <a:lnTo>
                      <a:pt x="45" y="30"/>
                    </a:lnTo>
                    <a:lnTo>
                      <a:pt x="45" y="37"/>
                    </a:lnTo>
                    <a:lnTo>
                      <a:pt x="52" y="37"/>
                    </a:lnTo>
                    <a:lnTo>
                      <a:pt x="60" y="45"/>
                    </a:lnTo>
                    <a:lnTo>
                      <a:pt x="60" y="60"/>
                    </a:lnTo>
                    <a:lnTo>
                      <a:pt x="60" y="22"/>
                    </a:lnTo>
                    <a:lnTo>
                      <a:pt x="60" y="37"/>
                    </a:lnTo>
                    <a:lnTo>
                      <a:pt x="67" y="45"/>
                    </a:lnTo>
                    <a:lnTo>
                      <a:pt x="67" y="75"/>
                    </a:lnTo>
                    <a:lnTo>
                      <a:pt x="67" y="0"/>
                    </a:lnTo>
                    <a:lnTo>
                      <a:pt x="67" y="37"/>
                    </a:lnTo>
                    <a:lnTo>
                      <a:pt x="75" y="45"/>
                    </a:lnTo>
                    <a:lnTo>
                      <a:pt x="75" y="52"/>
                    </a:lnTo>
                    <a:lnTo>
                      <a:pt x="75" y="30"/>
                    </a:lnTo>
                    <a:lnTo>
                      <a:pt x="75" y="37"/>
                    </a:lnTo>
                    <a:lnTo>
                      <a:pt x="82" y="45"/>
                    </a:lnTo>
                    <a:lnTo>
                      <a:pt x="82" y="45"/>
                    </a:lnTo>
                    <a:lnTo>
                      <a:pt x="82" y="30"/>
                    </a:lnTo>
                    <a:lnTo>
                      <a:pt x="82" y="37"/>
                    </a:lnTo>
                    <a:lnTo>
                      <a:pt x="90" y="45"/>
                    </a:lnTo>
                    <a:lnTo>
                      <a:pt x="90" y="45"/>
                    </a:lnTo>
                    <a:lnTo>
                      <a:pt x="90" y="30"/>
                    </a:lnTo>
                    <a:lnTo>
                      <a:pt x="90" y="37"/>
                    </a:lnTo>
                    <a:lnTo>
                      <a:pt x="97" y="30"/>
                    </a:lnTo>
                    <a:lnTo>
                      <a:pt x="97" y="45"/>
                    </a:lnTo>
                    <a:lnTo>
                      <a:pt x="97" y="30"/>
                    </a:lnTo>
                    <a:lnTo>
                      <a:pt x="97" y="37"/>
                    </a:lnTo>
                    <a:lnTo>
                      <a:pt x="105" y="45"/>
                    </a:lnTo>
                    <a:lnTo>
                      <a:pt x="105" y="30"/>
                    </a:lnTo>
                    <a:lnTo>
                      <a:pt x="105" y="37"/>
                    </a:lnTo>
                    <a:lnTo>
                      <a:pt x="120" y="37"/>
                    </a:lnTo>
                    <a:lnTo>
                      <a:pt x="120" y="52"/>
                    </a:lnTo>
                    <a:lnTo>
                      <a:pt x="120" y="30"/>
                    </a:lnTo>
                    <a:lnTo>
                      <a:pt x="120" y="37"/>
                    </a:lnTo>
                    <a:lnTo>
                      <a:pt x="127" y="45"/>
                    </a:lnTo>
                    <a:lnTo>
                      <a:pt x="127" y="45"/>
                    </a:lnTo>
                    <a:lnTo>
                      <a:pt x="127" y="30"/>
                    </a:lnTo>
                    <a:lnTo>
                      <a:pt x="127" y="37"/>
                    </a:lnTo>
                    <a:lnTo>
                      <a:pt x="135" y="37"/>
                    </a:lnTo>
                    <a:lnTo>
                      <a:pt x="142" y="45"/>
                    </a:lnTo>
                    <a:lnTo>
                      <a:pt x="142" y="45"/>
                    </a:lnTo>
                    <a:lnTo>
                      <a:pt x="142" y="37"/>
                    </a:lnTo>
                    <a:lnTo>
                      <a:pt x="150" y="45"/>
                    </a:lnTo>
                    <a:lnTo>
                      <a:pt x="150" y="45"/>
                    </a:lnTo>
                    <a:lnTo>
                      <a:pt x="150" y="37"/>
                    </a:lnTo>
                    <a:lnTo>
                      <a:pt x="157" y="45"/>
                    </a:lnTo>
                    <a:lnTo>
                      <a:pt x="157" y="45"/>
                    </a:lnTo>
                    <a:lnTo>
                      <a:pt x="157" y="37"/>
                    </a:lnTo>
                    <a:lnTo>
                      <a:pt x="157" y="37"/>
                    </a:lnTo>
                    <a:lnTo>
                      <a:pt x="165" y="45"/>
                    </a:lnTo>
                    <a:lnTo>
                      <a:pt x="165" y="52"/>
                    </a:lnTo>
                    <a:lnTo>
                      <a:pt x="165" y="30"/>
                    </a:lnTo>
                    <a:lnTo>
                      <a:pt x="165" y="45"/>
                    </a:lnTo>
                    <a:lnTo>
                      <a:pt x="172" y="37"/>
                    </a:lnTo>
                    <a:lnTo>
                      <a:pt x="172" y="45"/>
                    </a:lnTo>
                    <a:lnTo>
                      <a:pt x="172" y="30"/>
                    </a:lnTo>
                    <a:lnTo>
                      <a:pt x="172" y="37"/>
                    </a:lnTo>
                    <a:lnTo>
                      <a:pt x="180" y="45"/>
                    </a:lnTo>
                    <a:lnTo>
                      <a:pt x="180" y="30"/>
                    </a:lnTo>
                    <a:lnTo>
                      <a:pt x="180" y="45"/>
                    </a:lnTo>
                    <a:lnTo>
                      <a:pt x="187" y="37"/>
                    </a:lnTo>
                    <a:lnTo>
                      <a:pt x="187" y="45"/>
                    </a:lnTo>
                    <a:lnTo>
                      <a:pt x="187" y="22"/>
                    </a:lnTo>
                    <a:lnTo>
                      <a:pt x="187" y="37"/>
                    </a:lnTo>
                    <a:lnTo>
                      <a:pt x="195" y="45"/>
                    </a:lnTo>
                    <a:lnTo>
                      <a:pt x="195" y="45"/>
                    </a:lnTo>
                    <a:lnTo>
                      <a:pt x="195" y="30"/>
                    </a:lnTo>
                    <a:lnTo>
                      <a:pt x="195" y="37"/>
                    </a:lnTo>
                    <a:lnTo>
                      <a:pt x="202" y="45"/>
                    </a:lnTo>
                    <a:lnTo>
                      <a:pt x="202" y="45"/>
                    </a:lnTo>
                    <a:lnTo>
                      <a:pt x="202" y="37"/>
                    </a:lnTo>
                    <a:lnTo>
                      <a:pt x="202" y="37"/>
                    </a:lnTo>
                    <a:lnTo>
                      <a:pt x="210" y="45"/>
                    </a:lnTo>
                    <a:lnTo>
                      <a:pt x="210" y="45"/>
                    </a:lnTo>
                    <a:lnTo>
                      <a:pt x="210" y="37"/>
                    </a:lnTo>
                    <a:lnTo>
                      <a:pt x="210" y="37"/>
                    </a:lnTo>
                    <a:lnTo>
                      <a:pt x="217" y="45"/>
                    </a:lnTo>
                    <a:lnTo>
                      <a:pt x="217" y="37"/>
                    </a:lnTo>
                    <a:lnTo>
                      <a:pt x="217" y="37"/>
                    </a:lnTo>
                    <a:lnTo>
                      <a:pt x="225" y="45"/>
                    </a:lnTo>
                    <a:lnTo>
                      <a:pt x="225" y="45"/>
                    </a:lnTo>
                    <a:lnTo>
                      <a:pt x="225" y="30"/>
                    </a:lnTo>
                    <a:lnTo>
                      <a:pt x="225" y="37"/>
                    </a:lnTo>
                    <a:lnTo>
                      <a:pt x="232" y="45"/>
                    </a:lnTo>
                    <a:lnTo>
                      <a:pt x="232" y="52"/>
                    </a:lnTo>
                    <a:lnTo>
                      <a:pt x="232" y="22"/>
                    </a:lnTo>
                    <a:lnTo>
                      <a:pt x="232" y="45"/>
                    </a:lnTo>
                    <a:lnTo>
                      <a:pt x="240" y="52"/>
                    </a:lnTo>
                    <a:lnTo>
                      <a:pt x="240" y="60"/>
                    </a:lnTo>
                    <a:lnTo>
                      <a:pt x="240" y="22"/>
                    </a:lnTo>
                    <a:lnTo>
                      <a:pt x="240" y="37"/>
                    </a:lnTo>
                    <a:lnTo>
                      <a:pt x="247" y="45"/>
                    </a:lnTo>
                    <a:lnTo>
                      <a:pt x="247" y="52"/>
                    </a:lnTo>
                    <a:lnTo>
                      <a:pt x="247" y="22"/>
                    </a:lnTo>
                    <a:lnTo>
                      <a:pt x="247" y="37"/>
                    </a:lnTo>
                    <a:lnTo>
                      <a:pt x="255" y="45"/>
                    </a:lnTo>
                    <a:lnTo>
                      <a:pt x="255" y="60"/>
                    </a:lnTo>
                    <a:lnTo>
                      <a:pt x="255" y="22"/>
                    </a:lnTo>
                    <a:lnTo>
                      <a:pt x="255" y="45"/>
                    </a:lnTo>
                    <a:lnTo>
                      <a:pt x="262" y="52"/>
                    </a:lnTo>
                    <a:lnTo>
                      <a:pt x="262" y="60"/>
                    </a:lnTo>
                    <a:lnTo>
                      <a:pt x="262" y="22"/>
                    </a:lnTo>
                    <a:lnTo>
                      <a:pt x="262" y="37"/>
                    </a:lnTo>
                    <a:lnTo>
                      <a:pt x="270" y="45"/>
                    </a:lnTo>
                    <a:lnTo>
                      <a:pt x="270" y="52"/>
                    </a:lnTo>
                    <a:lnTo>
                      <a:pt x="270" y="22"/>
                    </a:lnTo>
                    <a:lnTo>
                      <a:pt x="270" y="37"/>
                    </a:lnTo>
                    <a:lnTo>
                      <a:pt x="277" y="45"/>
                    </a:lnTo>
                    <a:lnTo>
                      <a:pt x="277"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19" name="Freeform 295"/>
              <p:cNvSpPr>
                <a:spLocks/>
              </p:cNvSpPr>
              <p:nvPr/>
            </p:nvSpPr>
            <p:spPr bwMode="auto">
              <a:xfrm>
                <a:off x="1161" y="3159"/>
                <a:ext cx="177" cy="113"/>
              </a:xfrm>
              <a:custGeom>
                <a:avLst/>
                <a:gdLst>
                  <a:gd name="T0" fmla="*/ 0 w 263"/>
                  <a:gd name="T1" fmla="*/ 45 h 113"/>
                  <a:gd name="T2" fmla="*/ 8 w 263"/>
                  <a:gd name="T3" fmla="*/ 30 h 113"/>
                  <a:gd name="T4" fmla="*/ 15 w 263"/>
                  <a:gd name="T5" fmla="*/ 60 h 113"/>
                  <a:gd name="T6" fmla="*/ 23 w 263"/>
                  <a:gd name="T7" fmla="*/ 53 h 113"/>
                  <a:gd name="T8" fmla="*/ 23 w 263"/>
                  <a:gd name="T9" fmla="*/ 45 h 113"/>
                  <a:gd name="T10" fmla="*/ 30 w 263"/>
                  <a:gd name="T11" fmla="*/ 23 h 113"/>
                  <a:gd name="T12" fmla="*/ 38 w 263"/>
                  <a:gd name="T13" fmla="*/ 68 h 113"/>
                  <a:gd name="T14" fmla="*/ 45 w 263"/>
                  <a:gd name="T15" fmla="*/ 38 h 113"/>
                  <a:gd name="T16" fmla="*/ 45 w 263"/>
                  <a:gd name="T17" fmla="*/ 53 h 113"/>
                  <a:gd name="T18" fmla="*/ 53 w 263"/>
                  <a:gd name="T19" fmla="*/ 8 h 113"/>
                  <a:gd name="T20" fmla="*/ 60 w 263"/>
                  <a:gd name="T21" fmla="*/ 105 h 113"/>
                  <a:gd name="T22" fmla="*/ 68 w 263"/>
                  <a:gd name="T23" fmla="*/ 45 h 113"/>
                  <a:gd name="T24" fmla="*/ 68 w 263"/>
                  <a:gd name="T25" fmla="*/ 53 h 113"/>
                  <a:gd name="T26" fmla="*/ 75 w 263"/>
                  <a:gd name="T27" fmla="*/ 23 h 113"/>
                  <a:gd name="T28" fmla="*/ 83 w 263"/>
                  <a:gd name="T29" fmla="*/ 83 h 113"/>
                  <a:gd name="T30" fmla="*/ 90 w 263"/>
                  <a:gd name="T31" fmla="*/ 38 h 113"/>
                  <a:gd name="T32" fmla="*/ 90 w 263"/>
                  <a:gd name="T33" fmla="*/ 53 h 113"/>
                  <a:gd name="T34" fmla="*/ 98 w 263"/>
                  <a:gd name="T35" fmla="*/ 30 h 113"/>
                  <a:gd name="T36" fmla="*/ 105 w 263"/>
                  <a:gd name="T37" fmla="*/ 60 h 113"/>
                  <a:gd name="T38" fmla="*/ 113 w 263"/>
                  <a:gd name="T39" fmla="*/ 38 h 113"/>
                  <a:gd name="T40" fmla="*/ 113 w 263"/>
                  <a:gd name="T41" fmla="*/ 45 h 113"/>
                  <a:gd name="T42" fmla="*/ 120 w 263"/>
                  <a:gd name="T43" fmla="*/ 45 h 113"/>
                  <a:gd name="T44" fmla="*/ 135 w 263"/>
                  <a:gd name="T45" fmla="*/ 15 h 113"/>
                  <a:gd name="T46" fmla="*/ 143 w 263"/>
                  <a:gd name="T47" fmla="*/ 75 h 113"/>
                  <a:gd name="T48" fmla="*/ 150 w 263"/>
                  <a:gd name="T49" fmla="*/ 53 h 113"/>
                  <a:gd name="T50" fmla="*/ 158 w 263"/>
                  <a:gd name="T51" fmla="*/ 53 h 113"/>
                  <a:gd name="T52" fmla="*/ 165 w 263"/>
                  <a:gd name="T53" fmla="*/ 53 h 113"/>
                  <a:gd name="T54" fmla="*/ 165 w 263"/>
                  <a:gd name="T55" fmla="*/ 45 h 113"/>
                  <a:gd name="T56" fmla="*/ 173 w 263"/>
                  <a:gd name="T57" fmla="*/ 45 h 113"/>
                  <a:gd name="T58" fmla="*/ 180 w 263"/>
                  <a:gd name="T59" fmla="*/ 53 h 113"/>
                  <a:gd name="T60" fmla="*/ 188 w 263"/>
                  <a:gd name="T61" fmla="*/ 53 h 113"/>
                  <a:gd name="T62" fmla="*/ 188 w 263"/>
                  <a:gd name="T63" fmla="*/ 45 h 113"/>
                  <a:gd name="T64" fmla="*/ 195 w 263"/>
                  <a:gd name="T65" fmla="*/ 45 h 113"/>
                  <a:gd name="T66" fmla="*/ 203 w 263"/>
                  <a:gd name="T67" fmla="*/ 53 h 113"/>
                  <a:gd name="T68" fmla="*/ 210 w 263"/>
                  <a:gd name="T69" fmla="*/ 53 h 113"/>
                  <a:gd name="T70" fmla="*/ 218 w 263"/>
                  <a:gd name="T71" fmla="*/ 53 h 113"/>
                  <a:gd name="T72" fmla="*/ 218 w 263"/>
                  <a:gd name="T73" fmla="*/ 45 h 113"/>
                  <a:gd name="T74" fmla="*/ 225 w 263"/>
                  <a:gd name="T75" fmla="*/ 45 h 113"/>
                  <a:gd name="T76" fmla="*/ 233 w 263"/>
                  <a:gd name="T77" fmla="*/ 53 h 113"/>
                  <a:gd name="T78" fmla="*/ 240 w 263"/>
                  <a:gd name="T79" fmla="*/ 53 h 113"/>
                  <a:gd name="T80" fmla="*/ 240 w 263"/>
                  <a:gd name="T81" fmla="*/ 45 h 113"/>
                  <a:gd name="T82" fmla="*/ 248 w 263"/>
                  <a:gd name="T83" fmla="*/ 4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113">
                    <a:moveTo>
                      <a:pt x="0" y="68"/>
                    </a:moveTo>
                    <a:lnTo>
                      <a:pt x="0" y="30"/>
                    </a:lnTo>
                    <a:lnTo>
                      <a:pt x="0" y="45"/>
                    </a:lnTo>
                    <a:lnTo>
                      <a:pt x="8" y="53"/>
                    </a:lnTo>
                    <a:lnTo>
                      <a:pt x="8" y="68"/>
                    </a:lnTo>
                    <a:lnTo>
                      <a:pt x="8" y="30"/>
                    </a:lnTo>
                    <a:lnTo>
                      <a:pt x="8" y="45"/>
                    </a:lnTo>
                    <a:lnTo>
                      <a:pt x="15" y="53"/>
                    </a:lnTo>
                    <a:lnTo>
                      <a:pt x="15" y="60"/>
                    </a:lnTo>
                    <a:lnTo>
                      <a:pt x="15" y="30"/>
                    </a:lnTo>
                    <a:lnTo>
                      <a:pt x="15" y="45"/>
                    </a:lnTo>
                    <a:lnTo>
                      <a:pt x="23" y="53"/>
                    </a:lnTo>
                    <a:lnTo>
                      <a:pt x="23" y="60"/>
                    </a:lnTo>
                    <a:lnTo>
                      <a:pt x="23" y="23"/>
                    </a:lnTo>
                    <a:lnTo>
                      <a:pt x="23" y="45"/>
                    </a:lnTo>
                    <a:lnTo>
                      <a:pt x="30" y="53"/>
                    </a:lnTo>
                    <a:lnTo>
                      <a:pt x="30" y="75"/>
                    </a:lnTo>
                    <a:lnTo>
                      <a:pt x="30" y="23"/>
                    </a:lnTo>
                    <a:lnTo>
                      <a:pt x="30" y="45"/>
                    </a:lnTo>
                    <a:lnTo>
                      <a:pt x="38" y="53"/>
                    </a:lnTo>
                    <a:lnTo>
                      <a:pt x="38" y="68"/>
                    </a:lnTo>
                    <a:lnTo>
                      <a:pt x="38" y="23"/>
                    </a:lnTo>
                    <a:lnTo>
                      <a:pt x="38" y="45"/>
                    </a:lnTo>
                    <a:lnTo>
                      <a:pt x="45" y="38"/>
                    </a:lnTo>
                    <a:lnTo>
                      <a:pt x="45" y="83"/>
                    </a:lnTo>
                    <a:lnTo>
                      <a:pt x="45" y="15"/>
                    </a:lnTo>
                    <a:lnTo>
                      <a:pt x="45" y="53"/>
                    </a:lnTo>
                    <a:lnTo>
                      <a:pt x="53" y="60"/>
                    </a:lnTo>
                    <a:lnTo>
                      <a:pt x="53" y="83"/>
                    </a:lnTo>
                    <a:lnTo>
                      <a:pt x="53" y="8"/>
                    </a:lnTo>
                    <a:lnTo>
                      <a:pt x="53" y="53"/>
                    </a:lnTo>
                    <a:lnTo>
                      <a:pt x="60" y="60"/>
                    </a:lnTo>
                    <a:lnTo>
                      <a:pt x="60" y="105"/>
                    </a:lnTo>
                    <a:lnTo>
                      <a:pt x="60" y="15"/>
                    </a:lnTo>
                    <a:lnTo>
                      <a:pt x="60" y="53"/>
                    </a:lnTo>
                    <a:lnTo>
                      <a:pt x="68" y="45"/>
                    </a:lnTo>
                    <a:lnTo>
                      <a:pt x="68" y="113"/>
                    </a:lnTo>
                    <a:lnTo>
                      <a:pt x="68" y="0"/>
                    </a:lnTo>
                    <a:lnTo>
                      <a:pt x="68" y="53"/>
                    </a:lnTo>
                    <a:lnTo>
                      <a:pt x="75" y="45"/>
                    </a:lnTo>
                    <a:lnTo>
                      <a:pt x="75" y="75"/>
                    </a:lnTo>
                    <a:lnTo>
                      <a:pt x="75" y="23"/>
                    </a:lnTo>
                    <a:lnTo>
                      <a:pt x="75" y="45"/>
                    </a:lnTo>
                    <a:lnTo>
                      <a:pt x="83" y="53"/>
                    </a:lnTo>
                    <a:lnTo>
                      <a:pt x="83" y="83"/>
                    </a:lnTo>
                    <a:lnTo>
                      <a:pt x="83" y="8"/>
                    </a:lnTo>
                    <a:lnTo>
                      <a:pt x="83" y="45"/>
                    </a:lnTo>
                    <a:lnTo>
                      <a:pt x="90" y="38"/>
                    </a:lnTo>
                    <a:lnTo>
                      <a:pt x="90" y="60"/>
                    </a:lnTo>
                    <a:lnTo>
                      <a:pt x="90" y="30"/>
                    </a:lnTo>
                    <a:lnTo>
                      <a:pt x="90" y="53"/>
                    </a:lnTo>
                    <a:lnTo>
                      <a:pt x="98" y="45"/>
                    </a:lnTo>
                    <a:lnTo>
                      <a:pt x="98" y="60"/>
                    </a:lnTo>
                    <a:lnTo>
                      <a:pt x="98" y="30"/>
                    </a:lnTo>
                    <a:lnTo>
                      <a:pt x="98" y="45"/>
                    </a:lnTo>
                    <a:lnTo>
                      <a:pt x="105" y="53"/>
                    </a:lnTo>
                    <a:lnTo>
                      <a:pt x="105" y="60"/>
                    </a:lnTo>
                    <a:lnTo>
                      <a:pt x="105" y="38"/>
                    </a:lnTo>
                    <a:lnTo>
                      <a:pt x="105" y="45"/>
                    </a:lnTo>
                    <a:lnTo>
                      <a:pt x="113" y="38"/>
                    </a:lnTo>
                    <a:lnTo>
                      <a:pt x="113" y="53"/>
                    </a:lnTo>
                    <a:lnTo>
                      <a:pt x="113" y="38"/>
                    </a:lnTo>
                    <a:lnTo>
                      <a:pt x="113" y="45"/>
                    </a:lnTo>
                    <a:lnTo>
                      <a:pt x="120" y="53"/>
                    </a:lnTo>
                    <a:lnTo>
                      <a:pt x="120" y="53"/>
                    </a:lnTo>
                    <a:lnTo>
                      <a:pt x="120" y="45"/>
                    </a:lnTo>
                    <a:lnTo>
                      <a:pt x="135" y="45"/>
                    </a:lnTo>
                    <a:lnTo>
                      <a:pt x="135" y="90"/>
                    </a:lnTo>
                    <a:lnTo>
                      <a:pt x="135" y="15"/>
                    </a:lnTo>
                    <a:lnTo>
                      <a:pt x="135" y="45"/>
                    </a:lnTo>
                    <a:lnTo>
                      <a:pt x="143" y="53"/>
                    </a:lnTo>
                    <a:lnTo>
                      <a:pt x="143" y="75"/>
                    </a:lnTo>
                    <a:lnTo>
                      <a:pt x="143" y="8"/>
                    </a:lnTo>
                    <a:lnTo>
                      <a:pt x="143" y="45"/>
                    </a:lnTo>
                    <a:lnTo>
                      <a:pt x="150" y="53"/>
                    </a:lnTo>
                    <a:lnTo>
                      <a:pt x="150" y="45"/>
                    </a:lnTo>
                    <a:lnTo>
                      <a:pt x="150" y="45"/>
                    </a:lnTo>
                    <a:lnTo>
                      <a:pt x="158" y="53"/>
                    </a:lnTo>
                    <a:lnTo>
                      <a:pt x="158" y="53"/>
                    </a:lnTo>
                    <a:lnTo>
                      <a:pt x="158" y="45"/>
                    </a:lnTo>
                    <a:lnTo>
                      <a:pt x="165" y="53"/>
                    </a:lnTo>
                    <a:lnTo>
                      <a:pt x="165" y="53"/>
                    </a:lnTo>
                    <a:lnTo>
                      <a:pt x="165" y="45"/>
                    </a:lnTo>
                    <a:lnTo>
                      <a:pt x="165" y="45"/>
                    </a:lnTo>
                    <a:lnTo>
                      <a:pt x="173" y="53"/>
                    </a:lnTo>
                    <a:lnTo>
                      <a:pt x="173" y="53"/>
                    </a:lnTo>
                    <a:lnTo>
                      <a:pt x="173" y="45"/>
                    </a:lnTo>
                    <a:lnTo>
                      <a:pt x="173" y="45"/>
                    </a:lnTo>
                    <a:lnTo>
                      <a:pt x="180" y="53"/>
                    </a:lnTo>
                    <a:lnTo>
                      <a:pt x="180" y="53"/>
                    </a:lnTo>
                    <a:lnTo>
                      <a:pt x="180" y="45"/>
                    </a:lnTo>
                    <a:lnTo>
                      <a:pt x="180" y="45"/>
                    </a:lnTo>
                    <a:lnTo>
                      <a:pt x="188" y="53"/>
                    </a:lnTo>
                    <a:lnTo>
                      <a:pt x="188" y="53"/>
                    </a:lnTo>
                    <a:lnTo>
                      <a:pt x="188" y="38"/>
                    </a:lnTo>
                    <a:lnTo>
                      <a:pt x="188" y="45"/>
                    </a:lnTo>
                    <a:lnTo>
                      <a:pt x="195" y="53"/>
                    </a:lnTo>
                    <a:lnTo>
                      <a:pt x="195" y="53"/>
                    </a:lnTo>
                    <a:lnTo>
                      <a:pt x="195" y="45"/>
                    </a:lnTo>
                    <a:lnTo>
                      <a:pt x="195" y="45"/>
                    </a:lnTo>
                    <a:lnTo>
                      <a:pt x="203" y="53"/>
                    </a:lnTo>
                    <a:lnTo>
                      <a:pt x="203" y="53"/>
                    </a:lnTo>
                    <a:lnTo>
                      <a:pt x="203" y="45"/>
                    </a:lnTo>
                    <a:lnTo>
                      <a:pt x="203" y="45"/>
                    </a:lnTo>
                    <a:lnTo>
                      <a:pt x="210" y="53"/>
                    </a:lnTo>
                    <a:lnTo>
                      <a:pt x="210" y="45"/>
                    </a:lnTo>
                    <a:lnTo>
                      <a:pt x="210" y="45"/>
                    </a:lnTo>
                    <a:lnTo>
                      <a:pt x="218" y="53"/>
                    </a:lnTo>
                    <a:lnTo>
                      <a:pt x="218" y="53"/>
                    </a:lnTo>
                    <a:lnTo>
                      <a:pt x="218" y="45"/>
                    </a:lnTo>
                    <a:lnTo>
                      <a:pt x="218" y="45"/>
                    </a:lnTo>
                    <a:lnTo>
                      <a:pt x="225" y="53"/>
                    </a:lnTo>
                    <a:lnTo>
                      <a:pt x="225" y="53"/>
                    </a:lnTo>
                    <a:lnTo>
                      <a:pt x="225" y="45"/>
                    </a:lnTo>
                    <a:lnTo>
                      <a:pt x="225" y="45"/>
                    </a:lnTo>
                    <a:lnTo>
                      <a:pt x="233" y="53"/>
                    </a:lnTo>
                    <a:lnTo>
                      <a:pt x="233" y="53"/>
                    </a:lnTo>
                    <a:lnTo>
                      <a:pt x="233" y="45"/>
                    </a:lnTo>
                    <a:lnTo>
                      <a:pt x="233" y="45"/>
                    </a:lnTo>
                    <a:lnTo>
                      <a:pt x="240" y="53"/>
                    </a:lnTo>
                    <a:lnTo>
                      <a:pt x="240" y="53"/>
                    </a:lnTo>
                    <a:lnTo>
                      <a:pt x="240" y="45"/>
                    </a:lnTo>
                    <a:lnTo>
                      <a:pt x="240" y="45"/>
                    </a:lnTo>
                    <a:lnTo>
                      <a:pt x="248" y="53"/>
                    </a:lnTo>
                    <a:lnTo>
                      <a:pt x="248" y="53"/>
                    </a:lnTo>
                    <a:lnTo>
                      <a:pt x="248" y="45"/>
                    </a:lnTo>
                    <a:lnTo>
                      <a:pt x="248" y="45"/>
                    </a:lnTo>
                    <a:lnTo>
                      <a:pt x="26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0" name="Freeform 296"/>
              <p:cNvSpPr>
                <a:spLocks/>
              </p:cNvSpPr>
              <p:nvPr/>
            </p:nvSpPr>
            <p:spPr bwMode="auto">
              <a:xfrm>
                <a:off x="1338" y="3197"/>
                <a:ext cx="181" cy="22"/>
              </a:xfrm>
              <a:custGeom>
                <a:avLst/>
                <a:gdLst>
                  <a:gd name="T0" fmla="*/ 7 w 270"/>
                  <a:gd name="T1" fmla="*/ 15 h 22"/>
                  <a:gd name="T2" fmla="*/ 15 w 270"/>
                  <a:gd name="T3" fmla="*/ 15 h 22"/>
                  <a:gd name="T4" fmla="*/ 15 w 270"/>
                  <a:gd name="T5" fmla="*/ 7 h 22"/>
                  <a:gd name="T6" fmla="*/ 22 w 270"/>
                  <a:gd name="T7" fmla="*/ 7 h 22"/>
                  <a:gd name="T8" fmla="*/ 30 w 270"/>
                  <a:gd name="T9" fmla="*/ 15 h 22"/>
                  <a:gd name="T10" fmla="*/ 37 w 270"/>
                  <a:gd name="T11" fmla="*/ 15 h 22"/>
                  <a:gd name="T12" fmla="*/ 37 w 270"/>
                  <a:gd name="T13" fmla="*/ 7 h 22"/>
                  <a:gd name="T14" fmla="*/ 45 w 270"/>
                  <a:gd name="T15" fmla="*/ 7 h 22"/>
                  <a:gd name="T16" fmla="*/ 52 w 270"/>
                  <a:gd name="T17" fmla="*/ 7 h 22"/>
                  <a:gd name="T18" fmla="*/ 60 w 270"/>
                  <a:gd name="T19" fmla="*/ 7 h 22"/>
                  <a:gd name="T20" fmla="*/ 67 w 270"/>
                  <a:gd name="T21" fmla="*/ 15 h 22"/>
                  <a:gd name="T22" fmla="*/ 75 w 270"/>
                  <a:gd name="T23" fmla="*/ 15 h 22"/>
                  <a:gd name="T24" fmla="*/ 82 w 270"/>
                  <a:gd name="T25" fmla="*/ 15 h 22"/>
                  <a:gd name="T26" fmla="*/ 90 w 270"/>
                  <a:gd name="T27" fmla="*/ 15 h 22"/>
                  <a:gd name="T28" fmla="*/ 97 w 270"/>
                  <a:gd name="T29" fmla="*/ 7 h 22"/>
                  <a:gd name="T30" fmla="*/ 105 w 270"/>
                  <a:gd name="T31" fmla="*/ 7 h 22"/>
                  <a:gd name="T32" fmla="*/ 112 w 270"/>
                  <a:gd name="T33" fmla="*/ 15 h 22"/>
                  <a:gd name="T34" fmla="*/ 120 w 270"/>
                  <a:gd name="T35" fmla="*/ 15 h 22"/>
                  <a:gd name="T36" fmla="*/ 120 w 270"/>
                  <a:gd name="T37" fmla="*/ 7 h 22"/>
                  <a:gd name="T38" fmla="*/ 127 w 270"/>
                  <a:gd name="T39" fmla="*/ 7 h 22"/>
                  <a:gd name="T40" fmla="*/ 135 w 270"/>
                  <a:gd name="T41" fmla="*/ 7 h 22"/>
                  <a:gd name="T42" fmla="*/ 142 w 270"/>
                  <a:gd name="T43" fmla="*/ 7 h 22"/>
                  <a:gd name="T44" fmla="*/ 150 w 270"/>
                  <a:gd name="T45" fmla="*/ 15 h 22"/>
                  <a:gd name="T46" fmla="*/ 157 w 270"/>
                  <a:gd name="T47" fmla="*/ 15 h 22"/>
                  <a:gd name="T48" fmla="*/ 165 w 270"/>
                  <a:gd name="T49" fmla="*/ 15 h 22"/>
                  <a:gd name="T50" fmla="*/ 165 w 270"/>
                  <a:gd name="T51" fmla="*/ 7 h 22"/>
                  <a:gd name="T52" fmla="*/ 180 w 270"/>
                  <a:gd name="T53" fmla="*/ 15 h 22"/>
                  <a:gd name="T54" fmla="*/ 187 w 270"/>
                  <a:gd name="T55" fmla="*/ 15 h 22"/>
                  <a:gd name="T56" fmla="*/ 187 w 270"/>
                  <a:gd name="T57" fmla="*/ 7 h 22"/>
                  <a:gd name="T58" fmla="*/ 195 w 270"/>
                  <a:gd name="T59" fmla="*/ 7 h 22"/>
                  <a:gd name="T60" fmla="*/ 202 w 270"/>
                  <a:gd name="T61" fmla="*/ 15 h 22"/>
                  <a:gd name="T62" fmla="*/ 210 w 270"/>
                  <a:gd name="T63" fmla="*/ 15 h 22"/>
                  <a:gd name="T64" fmla="*/ 210 w 270"/>
                  <a:gd name="T65" fmla="*/ 7 h 22"/>
                  <a:gd name="T66" fmla="*/ 217 w 270"/>
                  <a:gd name="T67" fmla="*/ 7 h 22"/>
                  <a:gd name="T68" fmla="*/ 225 w 270"/>
                  <a:gd name="T69" fmla="*/ 7 h 22"/>
                  <a:gd name="T70" fmla="*/ 232 w 270"/>
                  <a:gd name="T71" fmla="*/ 15 h 22"/>
                  <a:gd name="T72" fmla="*/ 240 w 270"/>
                  <a:gd name="T73" fmla="*/ 22 h 22"/>
                  <a:gd name="T74" fmla="*/ 247 w 270"/>
                  <a:gd name="T75" fmla="*/ 15 h 22"/>
                  <a:gd name="T76" fmla="*/ 247 w 270"/>
                  <a:gd name="T77" fmla="*/ 7 h 22"/>
                  <a:gd name="T78" fmla="*/ 255 w 270"/>
                  <a:gd name="T79" fmla="*/ 7 h 22"/>
                  <a:gd name="T80" fmla="*/ 262 w 270"/>
                  <a:gd name="T81" fmla="*/ 15 h 22"/>
                  <a:gd name="T82" fmla="*/ 270 w 270"/>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22">
                    <a:moveTo>
                      <a:pt x="0" y="7"/>
                    </a:moveTo>
                    <a:lnTo>
                      <a:pt x="0" y="7"/>
                    </a:lnTo>
                    <a:lnTo>
                      <a:pt x="7" y="15"/>
                    </a:lnTo>
                    <a:lnTo>
                      <a:pt x="7" y="15"/>
                    </a:lnTo>
                    <a:lnTo>
                      <a:pt x="7" y="7"/>
                    </a:lnTo>
                    <a:lnTo>
                      <a:pt x="15" y="15"/>
                    </a:lnTo>
                    <a:lnTo>
                      <a:pt x="15" y="15"/>
                    </a:lnTo>
                    <a:lnTo>
                      <a:pt x="15" y="7"/>
                    </a:lnTo>
                    <a:lnTo>
                      <a:pt x="15" y="7"/>
                    </a:lnTo>
                    <a:lnTo>
                      <a:pt x="22" y="15"/>
                    </a:lnTo>
                    <a:lnTo>
                      <a:pt x="22" y="15"/>
                    </a:lnTo>
                    <a:lnTo>
                      <a:pt x="22" y="7"/>
                    </a:lnTo>
                    <a:lnTo>
                      <a:pt x="22" y="7"/>
                    </a:lnTo>
                    <a:lnTo>
                      <a:pt x="30" y="15"/>
                    </a:lnTo>
                    <a:lnTo>
                      <a:pt x="30" y="15"/>
                    </a:lnTo>
                    <a:lnTo>
                      <a:pt x="30" y="7"/>
                    </a:lnTo>
                    <a:lnTo>
                      <a:pt x="30" y="7"/>
                    </a:lnTo>
                    <a:lnTo>
                      <a:pt x="37" y="15"/>
                    </a:lnTo>
                    <a:lnTo>
                      <a:pt x="37" y="15"/>
                    </a:lnTo>
                    <a:lnTo>
                      <a:pt x="37" y="7"/>
                    </a:lnTo>
                    <a:lnTo>
                      <a:pt x="37" y="7"/>
                    </a:lnTo>
                    <a:lnTo>
                      <a:pt x="45" y="15"/>
                    </a:lnTo>
                    <a:lnTo>
                      <a:pt x="45" y="15"/>
                    </a:lnTo>
                    <a:lnTo>
                      <a:pt x="45" y="7"/>
                    </a:lnTo>
                    <a:lnTo>
                      <a:pt x="45" y="7"/>
                    </a:lnTo>
                    <a:lnTo>
                      <a:pt x="52" y="15"/>
                    </a:lnTo>
                    <a:lnTo>
                      <a:pt x="52" y="7"/>
                    </a:lnTo>
                    <a:lnTo>
                      <a:pt x="60" y="15"/>
                    </a:lnTo>
                    <a:lnTo>
                      <a:pt x="60" y="15"/>
                    </a:lnTo>
                    <a:lnTo>
                      <a:pt x="60" y="7"/>
                    </a:lnTo>
                    <a:lnTo>
                      <a:pt x="60" y="7"/>
                    </a:lnTo>
                    <a:lnTo>
                      <a:pt x="67" y="15"/>
                    </a:lnTo>
                    <a:lnTo>
                      <a:pt x="67" y="15"/>
                    </a:lnTo>
                    <a:lnTo>
                      <a:pt x="67" y="7"/>
                    </a:lnTo>
                    <a:lnTo>
                      <a:pt x="67" y="7"/>
                    </a:lnTo>
                    <a:lnTo>
                      <a:pt x="75" y="15"/>
                    </a:lnTo>
                    <a:lnTo>
                      <a:pt x="75" y="15"/>
                    </a:lnTo>
                    <a:lnTo>
                      <a:pt x="75" y="7"/>
                    </a:lnTo>
                    <a:lnTo>
                      <a:pt x="82" y="15"/>
                    </a:lnTo>
                    <a:lnTo>
                      <a:pt x="82" y="7"/>
                    </a:lnTo>
                    <a:lnTo>
                      <a:pt x="82" y="7"/>
                    </a:lnTo>
                    <a:lnTo>
                      <a:pt x="90" y="15"/>
                    </a:lnTo>
                    <a:lnTo>
                      <a:pt x="90" y="7"/>
                    </a:lnTo>
                    <a:lnTo>
                      <a:pt x="97" y="15"/>
                    </a:lnTo>
                    <a:lnTo>
                      <a:pt x="97" y="7"/>
                    </a:lnTo>
                    <a:lnTo>
                      <a:pt x="105" y="15"/>
                    </a:lnTo>
                    <a:lnTo>
                      <a:pt x="105" y="15"/>
                    </a:lnTo>
                    <a:lnTo>
                      <a:pt x="105" y="7"/>
                    </a:lnTo>
                    <a:lnTo>
                      <a:pt x="105" y="7"/>
                    </a:lnTo>
                    <a:lnTo>
                      <a:pt x="112" y="15"/>
                    </a:lnTo>
                    <a:lnTo>
                      <a:pt x="112" y="15"/>
                    </a:lnTo>
                    <a:lnTo>
                      <a:pt x="112" y="7"/>
                    </a:lnTo>
                    <a:lnTo>
                      <a:pt x="112" y="7"/>
                    </a:lnTo>
                    <a:lnTo>
                      <a:pt x="120" y="15"/>
                    </a:lnTo>
                    <a:lnTo>
                      <a:pt x="120" y="15"/>
                    </a:lnTo>
                    <a:lnTo>
                      <a:pt x="120" y="7"/>
                    </a:lnTo>
                    <a:lnTo>
                      <a:pt x="120" y="7"/>
                    </a:lnTo>
                    <a:lnTo>
                      <a:pt x="127" y="15"/>
                    </a:lnTo>
                    <a:lnTo>
                      <a:pt x="127" y="7"/>
                    </a:lnTo>
                    <a:lnTo>
                      <a:pt x="127" y="7"/>
                    </a:lnTo>
                    <a:lnTo>
                      <a:pt x="135" y="15"/>
                    </a:lnTo>
                    <a:lnTo>
                      <a:pt x="135" y="15"/>
                    </a:lnTo>
                    <a:lnTo>
                      <a:pt x="135" y="7"/>
                    </a:lnTo>
                    <a:lnTo>
                      <a:pt x="142" y="15"/>
                    </a:lnTo>
                    <a:lnTo>
                      <a:pt x="142" y="15"/>
                    </a:lnTo>
                    <a:lnTo>
                      <a:pt x="142" y="7"/>
                    </a:lnTo>
                    <a:lnTo>
                      <a:pt x="142" y="7"/>
                    </a:lnTo>
                    <a:lnTo>
                      <a:pt x="150" y="15"/>
                    </a:lnTo>
                    <a:lnTo>
                      <a:pt x="150" y="15"/>
                    </a:lnTo>
                    <a:lnTo>
                      <a:pt x="150" y="7"/>
                    </a:lnTo>
                    <a:lnTo>
                      <a:pt x="150" y="7"/>
                    </a:lnTo>
                    <a:lnTo>
                      <a:pt x="157" y="15"/>
                    </a:lnTo>
                    <a:lnTo>
                      <a:pt x="157" y="7"/>
                    </a:lnTo>
                    <a:lnTo>
                      <a:pt x="157" y="7"/>
                    </a:lnTo>
                    <a:lnTo>
                      <a:pt x="165" y="15"/>
                    </a:lnTo>
                    <a:lnTo>
                      <a:pt x="165" y="15"/>
                    </a:lnTo>
                    <a:lnTo>
                      <a:pt x="165" y="7"/>
                    </a:lnTo>
                    <a:lnTo>
                      <a:pt x="165" y="7"/>
                    </a:lnTo>
                    <a:lnTo>
                      <a:pt x="172" y="15"/>
                    </a:lnTo>
                    <a:lnTo>
                      <a:pt x="172" y="7"/>
                    </a:lnTo>
                    <a:lnTo>
                      <a:pt x="180" y="15"/>
                    </a:lnTo>
                    <a:lnTo>
                      <a:pt x="180" y="15"/>
                    </a:lnTo>
                    <a:lnTo>
                      <a:pt x="180" y="7"/>
                    </a:lnTo>
                    <a:lnTo>
                      <a:pt x="187" y="15"/>
                    </a:lnTo>
                    <a:lnTo>
                      <a:pt x="187" y="15"/>
                    </a:lnTo>
                    <a:lnTo>
                      <a:pt x="187" y="7"/>
                    </a:lnTo>
                    <a:lnTo>
                      <a:pt x="187" y="7"/>
                    </a:lnTo>
                    <a:lnTo>
                      <a:pt x="195" y="15"/>
                    </a:lnTo>
                    <a:lnTo>
                      <a:pt x="195" y="15"/>
                    </a:lnTo>
                    <a:lnTo>
                      <a:pt x="195" y="7"/>
                    </a:lnTo>
                    <a:lnTo>
                      <a:pt x="195" y="7"/>
                    </a:lnTo>
                    <a:lnTo>
                      <a:pt x="202" y="15"/>
                    </a:lnTo>
                    <a:lnTo>
                      <a:pt x="202" y="15"/>
                    </a:lnTo>
                    <a:lnTo>
                      <a:pt x="202" y="7"/>
                    </a:lnTo>
                    <a:lnTo>
                      <a:pt x="202" y="7"/>
                    </a:lnTo>
                    <a:lnTo>
                      <a:pt x="210" y="15"/>
                    </a:lnTo>
                    <a:lnTo>
                      <a:pt x="210" y="15"/>
                    </a:lnTo>
                    <a:lnTo>
                      <a:pt x="210" y="7"/>
                    </a:lnTo>
                    <a:lnTo>
                      <a:pt x="210" y="7"/>
                    </a:lnTo>
                    <a:lnTo>
                      <a:pt x="217" y="15"/>
                    </a:lnTo>
                    <a:lnTo>
                      <a:pt x="217" y="15"/>
                    </a:lnTo>
                    <a:lnTo>
                      <a:pt x="217" y="7"/>
                    </a:lnTo>
                    <a:lnTo>
                      <a:pt x="225" y="15"/>
                    </a:lnTo>
                    <a:lnTo>
                      <a:pt x="225" y="15"/>
                    </a:lnTo>
                    <a:lnTo>
                      <a:pt x="225" y="7"/>
                    </a:lnTo>
                    <a:lnTo>
                      <a:pt x="225" y="7"/>
                    </a:lnTo>
                    <a:lnTo>
                      <a:pt x="232" y="15"/>
                    </a:lnTo>
                    <a:lnTo>
                      <a:pt x="232" y="15"/>
                    </a:lnTo>
                    <a:lnTo>
                      <a:pt x="232" y="7"/>
                    </a:lnTo>
                    <a:lnTo>
                      <a:pt x="240" y="15"/>
                    </a:lnTo>
                    <a:lnTo>
                      <a:pt x="240" y="22"/>
                    </a:lnTo>
                    <a:lnTo>
                      <a:pt x="240" y="0"/>
                    </a:lnTo>
                    <a:lnTo>
                      <a:pt x="240" y="7"/>
                    </a:lnTo>
                    <a:lnTo>
                      <a:pt x="247" y="15"/>
                    </a:lnTo>
                    <a:lnTo>
                      <a:pt x="247" y="15"/>
                    </a:lnTo>
                    <a:lnTo>
                      <a:pt x="247" y="0"/>
                    </a:lnTo>
                    <a:lnTo>
                      <a:pt x="247" y="7"/>
                    </a:lnTo>
                    <a:lnTo>
                      <a:pt x="255" y="15"/>
                    </a:lnTo>
                    <a:lnTo>
                      <a:pt x="255" y="15"/>
                    </a:lnTo>
                    <a:lnTo>
                      <a:pt x="255" y="7"/>
                    </a:lnTo>
                    <a:lnTo>
                      <a:pt x="255" y="7"/>
                    </a:lnTo>
                    <a:lnTo>
                      <a:pt x="262" y="15"/>
                    </a:lnTo>
                    <a:lnTo>
                      <a:pt x="262" y="15"/>
                    </a:lnTo>
                    <a:lnTo>
                      <a:pt x="262" y="0"/>
                    </a:lnTo>
                    <a:lnTo>
                      <a:pt x="262" y="15"/>
                    </a:lnTo>
                    <a:lnTo>
                      <a:pt x="270" y="7"/>
                    </a:lnTo>
                    <a:lnTo>
                      <a:pt x="270" y="15"/>
                    </a:lnTo>
                    <a:lnTo>
                      <a:pt x="270"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1" name="Freeform 297"/>
              <p:cNvSpPr>
                <a:spLocks/>
              </p:cNvSpPr>
              <p:nvPr/>
            </p:nvSpPr>
            <p:spPr bwMode="auto">
              <a:xfrm>
                <a:off x="1519" y="3189"/>
                <a:ext cx="91" cy="30"/>
              </a:xfrm>
              <a:custGeom>
                <a:avLst/>
                <a:gdLst>
                  <a:gd name="T0" fmla="*/ 0 w 135"/>
                  <a:gd name="T1" fmla="*/ 8 h 30"/>
                  <a:gd name="T2" fmla="*/ 0 w 135"/>
                  <a:gd name="T3" fmla="*/ 15 h 30"/>
                  <a:gd name="T4" fmla="*/ 7 w 135"/>
                  <a:gd name="T5" fmla="*/ 23 h 30"/>
                  <a:gd name="T6" fmla="*/ 7 w 135"/>
                  <a:gd name="T7" fmla="*/ 8 h 30"/>
                  <a:gd name="T8" fmla="*/ 7 w 135"/>
                  <a:gd name="T9" fmla="*/ 15 h 30"/>
                  <a:gd name="T10" fmla="*/ 15 w 135"/>
                  <a:gd name="T11" fmla="*/ 23 h 30"/>
                  <a:gd name="T12" fmla="*/ 15 w 135"/>
                  <a:gd name="T13" fmla="*/ 23 h 30"/>
                  <a:gd name="T14" fmla="*/ 15 w 135"/>
                  <a:gd name="T15" fmla="*/ 8 h 30"/>
                  <a:gd name="T16" fmla="*/ 15 w 135"/>
                  <a:gd name="T17" fmla="*/ 15 h 30"/>
                  <a:gd name="T18" fmla="*/ 22 w 135"/>
                  <a:gd name="T19" fmla="*/ 23 h 30"/>
                  <a:gd name="T20" fmla="*/ 22 w 135"/>
                  <a:gd name="T21" fmla="*/ 23 h 30"/>
                  <a:gd name="T22" fmla="*/ 22 w 135"/>
                  <a:gd name="T23" fmla="*/ 8 h 30"/>
                  <a:gd name="T24" fmla="*/ 22 w 135"/>
                  <a:gd name="T25" fmla="*/ 15 h 30"/>
                  <a:gd name="T26" fmla="*/ 30 w 135"/>
                  <a:gd name="T27" fmla="*/ 23 h 30"/>
                  <a:gd name="T28" fmla="*/ 30 w 135"/>
                  <a:gd name="T29" fmla="*/ 15 h 30"/>
                  <a:gd name="T30" fmla="*/ 30 w 135"/>
                  <a:gd name="T31" fmla="*/ 15 h 30"/>
                  <a:gd name="T32" fmla="*/ 37 w 135"/>
                  <a:gd name="T33" fmla="*/ 23 h 30"/>
                  <a:gd name="T34" fmla="*/ 37 w 135"/>
                  <a:gd name="T35" fmla="*/ 23 h 30"/>
                  <a:gd name="T36" fmla="*/ 37 w 135"/>
                  <a:gd name="T37" fmla="*/ 15 h 30"/>
                  <a:gd name="T38" fmla="*/ 37 w 135"/>
                  <a:gd name="T39" fmla="*/ 15 h 30"/>
                  <a:gd name="T40" fmla="*/ 45 w 135"/>
                  <a:gd name="T41" fmla="*/ 23 h 30"/>
                  <a:gd name="T42" fmla="*/ 45 w 135"/>
                  <a:gd name="T43" fmla="*/ 15 h 30"/>
                  <a:gd name="T44" fmla="*/ 52 w 135"/>
                  <a:gd name="T45" fmla="*/ 23 h 30"/>
                  <a:gd name="T46" fmla="*/ 52 w 135"/>
                  <a:gd name="T47" fmla="*/ 8 h 30"/>
                  <a:gd name="T48" fmla="*/ 52 w 135"/>
                  <a:gd name="T49" fmla="*/ 15 h 30"/>
                  <a:gd name="T50" fmla="*/ 60 w 135"/>
                  <a:gd name="T51" fmla="*/ 23 h 30"/>
                  <a:gd name="T52" fmla="*/ 60 w 135"/>
                  <a:gd name="T53" fmla="*/ 15 h 30"/>
                  <a:gd name="T54" fmla="*/ 60 w 135"/>
                  <a:gd name="T55" fmla="*/ 23 h 30"/>
                  <a:gd name="T56" fmla="*/ 67 w 135"/>
                  <a:gd name="T57" fmla="*/ 15 h 30"/>
                  <a:gd name="T58" fmla="*/ 67 w 135"/>
                  <a:gd name="T59" fmla="*/ 30 h 30"/>
                  <a:gd name="T60" fmla="*/ 67 w 135"/>
                  <a:gd name="T61" fmla="*/ 8 h 30"/>
                  <a:gd name="T62" fmla="*/ 75 w 135"/>
                  <a:gd name="T63" fmla="*/ 15 h 30"/>
                  <a:gd name="T64" fmla="*/ 75 w 135"/>
                  <a:gd name="T65" fmla="*/ 30 h 30"/>
                  <a:gd name="T66" fmla="*/ 75 w 135"/>
                  <a:gd name="T67" fmla="*/ 0 h 30"/>
                  <a:gd name="T68" fmla="*/ 75 w 135"/>
                  <a:gd name="T69" fmla="*/ 15 h 30"/>
                  <a:gd name="T70" fmla="*/ 82 w 135"/>
                  <a:gd name="T71" fmla="*/ 23 h 30"/>
                  <a:gd name="T72" fmla="*/ 82 w 135"/>
                  <a:gd name="T73" fmla="*/ 23 h 30"/>
                  <a:gd name="T74" fmla="*/ 82 w 135"/>
                  <a:gd name="T75" fmla="*/ 8 h 30"/>
                  <a:gd name="T76" fmla="*/ 82 w 135"/>
                  <a:gd name="T77" fmla="*/ 15 h 30"/>
                  <a:gd name="T78" fmla="*/ 90 w 135"/>
                  <a:gd name="T79" fmla="*/ 23 h 30"/>
                  <a:gd name="T80" fmla="*/ 90 w 135"/>
                  <a:gd name="T81" fmla="*/ 30 h 30"/>
                  <a:gd name="T82" fmla="*/ 90 w 135"/>
                  <a:gd name="T83" fmla="*/ 8 h 30"/>
                  <a:gd name="T84" fmla="*/ 90 w 135"/>
                  <a:gd name="T85" fmla="*/ 15 h 30"/>
                  <a:gd name="T86" fmla="*/ 97 w 135"/>
                  <a:gd name="T87" fmla="*/ 23 h 30"/>
                  <a:gd name="T88" fmla="*/ 97 w 135"/>
                  <a:gd name="T89" fmla="*/ 23 h 30"/>
                  <a:gd name="T90" fmla="*/ 97 w 135"/>
                  <a:gd name="T91" fmla="*/ 8 h 30"/>
                  <a:gd name="T92" fmla="*/ 97 w 135"/>
                  <a:gd name="T93" fmla="*/ 15 h 30"/>
                  <a:gd name="T94" fmla="*/ 105 w 135"/>
                  <a:gd name="T95" fmla="*/ 23 h 30"/>
                  <a:gd name="T96" fmla="*/ 105 w 135"/>
                  <a:gd name="T97" fmla="*/ 15 h 30"/>
                  <a:gd name="T98" fmla="*/ 105 w 135"/>
                  <a:gd name="T99" fmla="*/ 15 h 30"/>
                  <a:gd name="T100" fmla="*/ 112 w 135"/>
                  <a:gd name="T101" fmla="*/ 23 h 30"/>
                  <a:gd name="T102" fmla="*/ 112 w 135"/>
                  <a:gd name="T103" fmla="*/ 0 h 30"/>
                  <a:gd name="T104" fmla="*/ 112 w 135"/>
                  <a:gd name="T105" fmla="*/ 15 h 30"/>
                  <a:gd name="T106" fmla="*/ 120 w 135"/>
                  <a:gd name="T107" fmla="*/ 23 h 30"/>
                  <a:gd name="T108" fmla="*/ 120 w 135"/>
                  <a:gd name="T109" fmla="*/ 23 h 30"/>
                  <a:gd name="T110" fmla="*/ 120 w 135"/>
                  <a:gd name="T111" fmla="*/ 8 h 30"/>
                  <a:gd name="T112" fmla="*/ 120 w 135"/>
                  <a:gd name="T113" fmla="*/ 8 h 30"/>
                  <a:gd name="T114" fmla="*/ 127 w 135"/>
                  <a:gd name="T115" fmla="*/ 15 h 30"/>
                  <a:gd name="T116" fmla="*/ 127 w 135"/>
                  <a:gd name="T117" fmla="*/ 23 h 30"/>
                  <a:gd name="T118" fmla="*/ 127 w 135"/>
                  <a:gd name="T119" fmla="*/ 8 h 30"/>
                  <a:gd name="T120" fmla="*/ 127 w 135"/>
                  <a:gd name="T121" fmla="*/ 15 h 30"/>
                  <a:gd name="T122" fmla="*/ 135 w 135"/>
                  <a:gd name="T12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 h="30">
                    <a:moveTo>
                      <a:pt x="0" y="8"/>
                    </a:moveTo>
                    <a:lnTo>
                      <a:pt x="0" y="15"/>
                    </a:lnTo>
                    <a:lnTo>
                      <a:pt x="7" y="23"/>
                    </a:lnTo>
                    <a:lnTo>
                      <a:pt x="7" y="8"/>
                    </a:lnTo>
                    <a:lnTo>
                      <a:pt x="7" y="15"/>
                    </a:lnTo>
                    <a:lnTo>
                      <a:pt x="15" y="23"/>
                    </a:lnTo>
                    <a:lnTo>
                      <a:pt x="15" y="23"/>
                    </a:lnTo>
                    <a:lnTo>
                      <a:pt x="15" y="8"/>
                    </a:lnTo>
                    <a:lnTo>
                      <a:pt x="15" y="15"/>
                    </a:lnTo>
                    <a:lnTo>
                      <a:pt x="22" y="23"/>
                    </a:lnTo>
                    <a:lnTo>
                      <a:pt x="22" y="23"/>
                    </a:lnTo>
                    <a:lnTo>
                      <a:pt x="22" y="8"/>
                    </a:lnTo>
                    <a:lnTo>
                      <a:pt x="22" y="15"/>
                    </a:lnTo>
                    <a:lnTo>
                      <a:pt x="30" y="23"/>
                    </a:lnTo>
                    <a:lnTo>
                      <a:pt x="30" y="15"/>
                    </a:lnTo>
                    <a:lnTo>
                      <a:pt x="30" y="15"/>
                    </a:lnTo>
                    <a:lnTo>
                      <a:pt x="37" y="23"/>
                    </a:lnTo>
                    <a:lnTo>
                      <a:pt x="37" y="23"/>
                    </a:lnTo>
                    <a:lnTo>
                      <a:pt x="37" y="15"/>
                    </a:lnTo>
                    <a:lnTo>
                      <a:pt x="37" y="15"/>
                    </a:lnTo>
                    <a:lnTo>
                      <a:pt x="45" y="23"/>
                    </a:lnTo>
                    <a:lnTo>
                      <a:pt x="45" y="15"/>
                    </a:lnTo>
                    <a:lnTo>
                      <a:pt x="52" y="23"/>
                    </a:lnTo>
                    <a:lnTo>
                      <a:pt x="52" y="8"/>
                    </a:lnTo>
                    <a:lnTo>
                      <a:pt x="52" y="15"/>
                    </a:lnTo>
                    <a:lnTo>
                      <a:pt x="60" y="23"/>
                    </a:lnTo>
                    <a:lnTo>
                      <a:pt x="60" y="15"/>
                    </a:lnTo>
                    <a:lnTo>
                      <a:pt x="60" y="23"/>
                    </a:lnTo>
                    <a:lnTo>
                      <a:pt x="67" y="15"/>
                    </a:lnTo>
                    <a:lnTo>
                      <a:pt x="67" y="30"/>
                    </a:lnTo>
                    <a:lnTo>
                      <a:pt x="67" y="8"/>
                    </a:lnTo>
                    <a:lnTo>
                      <a:pt x="75" y="15"/>
                    </a:lnTo>
                    <a:lnTo>
                      <a:pt x="75" y="30"/>
                    </a:lnTo>
                    <a:lnTo>
                      <a:pt x="75" y="0"/>
                    </a:lnTo>
                    <a:lnTo>
                      <a:pt x="75" y="15"/>
                    </a:lnTo>
                    <a:lnTo>
                      <a:pt x="82" y="23"/>
                    </a:lnTo>
                    <a:lnTo>
                      <a:pt x="82" y="23"/>
                    </a:lnTo>
                    <a:lnTo>
                      <a:pt x="82" y="8"/>
                    </a:lnTo>
                    <a:lnTo>
                      <a:pt x="82" y="15"/>
                    </a:lnTo>
                    <a:lnTo>
                      <a:pt x="90" y="23"/>
                    </a:lnTo>
                    <a:lnTo>
                      <a:pt x="90" y="30"/>
                    </a:lnTo>
                    <a:lnTo>
                      <a:pt x="90" y="8"/>
                    </a:lnTo>
                    <a:lnTo>
                      <a:pt x="90" y="15"/>
                    </a:lnTo>
                    <a:lnTo>
                      <a:pt x="97" y="23"/>
                    </a:lnTo>
                    <a:lnTo>
                      <a:pt x="97" y="23"/>
                    </a:lnTo>
                    <a:lnTo>
                      <a:pt x="97" y="8"/>
                    </a:lnTo>
                    <a:lnTo>
                      <a:pt x="97" y="15"/>
                    </a:lnTo>
                    <a:lnTo>
                      <a:pt x="105" y="23"/>
                    </a:lnTo>
                    <a:lnTo>
                      <a:pt x="105" y="15"/>
                    </a:lnTo>
                    <a:lnTo>
                      <a:pt x="105" y="15"/>
                    </a:lnTo>
                    <a:lnTo>
                      <a:pt x="112" y="23"/>
                    </a:lnTo>
                    <a:lnTo>
                      <a:pt x="112" y="0"/>
                    </a:lnTo>
                    <a:lnTo>
                      <a:pt x="112" y="15"/>
                    </a:lnTo>
                    <a:lnTo>
                      <a:pt x="120" y="23"/>
                    </a:lnTo>
                    <a:lnTo>
                      <a:pt x="120" y="23"/>
                    </a:lnTo>
                    <a:lnTo>
                      <a:pt x="120" y="8"/>
                    </a:lnTo>
                    <a:lnTo>
                      <a:pt x="120" y="8"/>
                    </a:lnTo>
                    <a:lnTo>
                      <a:pt x="127" y="15"/>
                    </a:lnTo>
                    <a:lnTo>
                      <a:pt x="127" y="23"/>
                    </a:lnTo>
                    <a:lnTo>
                      <a:pt x="127" y="8"/>
                    </a:lnTo>
                    <a:lnTo>
                      <a:pt x="127" y="15"/>
                    </a:lnTo>
                    <a:lnTo>
                      <a:pt x="13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2" name="Freeform 298"/>
              <p:cNvSpPr>
                <a:spLocks/>
              </p:cNvSpPr>
              <p:nvPr/>
            </p:nvSpPr>
            <p:spPr bwMode="auto">
              <a:xfrm>
                <a:off x="314" y="3227"/>
                <a:ext cx="171" cy="105"/>
              </a:xfrm>
              <a:custGeom>
                <a:avLst/>
                <a:gdLst>
                  <a:gd name="T0" fmla="*/ 0 w 255"/>
                  <a:gd name="T1" fmla="*/ 60 h 105"/>
                  <a:gd name="T2" fmla="*/ 8 w 255"/>
                  <a:gd name="T3" fmla="*/ 52 h 105"/>
                  <a:gd name="T4" fmla="*/ 15 w 255"/>
                  <a:gd name="T5" fmla="*/ 60 h 105"/>
                  <a:gd name="T6" fmla="*/ 23 w 255"/>
                  <a:gd name="T7" fmla="*/ 52 h 105"/>
                  <a:gd name="T8" fmla="*/ 30 w 255"/>
                  <a:gd name="T9" fmla="*/ 52 h 105"/>
                  <a:gd name="T10" fmla="*/ 30 w 255"/>
                  <a:gd name="T11" fmla="*/ 60 h 105"/>
                  <a:gd name="T12" fmla="*/ 38 w 255"/>
                  <a:gd name="T13" fmla="*/ 52 h 105"/>
                  <a:gd name="T14" fmla="*/ 45 w 255"/>
                  <a:gd name="T15" fmla="*/ 52 h 105"/>
                  <a:gd name="T16" fmla="*/ 53 w 255"/>
                  <a:gd name="T17" fmla="*/ 60 h 105"/>
                  <a:gd name="T18" fmla="*/ 60 w 255"/>
                  <a:gd name="T19" fmla="*/ 52 h 105"/>
                  <a:gd name="T20" fmla="*/ 60 w 255"/>
                  <a:gd name="T21" fmla="*/ 60 h 105"/>
                  <a:gd name="T22" fmla="*/ 68 w 255"/>
                  <a:gd name="T23" fmla="*/ 52 h 105"/>
                  <a:gd name="T24" fmla="*/ 75 w 255"/>
                  <a:gd name="T25" fmla="*/ 60 h 105"/>
                  <a:gd name="T26" fmla="*/ 83 w 255"/>
                  <a:gd name="T27" fmla="*/ 52 h 105"/>
                  <a:gd name="T28" fmla="*/ 83 w 255"/>
                  <a:gd name="T29" fmla="*/ 60 h 105"/>
                  <a:gd name="T30" fmla="*/ 90 w 255"/>
                  <a:gd name="T31" fmla="*/ 60 h 105"/>
                  <a:gd name="T32" fmla="*/ 98 w 255"/>
                  <a:gd name="T33" fmla="*/ 60 h 105"/>
                  <a:gd name="T34" fmla="*/ 105 w 255"/>
                  <a:gd name="T35" fmla="*/ 52 h 105"/>
                  <a:gd name="T36" fmla="*/ 113 w 255"/>
                  <a:gd name="T37" fmla="*/ 60 h 105"/>
                  <a:gd name="T38" fmla="*/ 120 w 255"/>
                  <a:gd name="T39" fmla="*/ 52 h 105"/>
                  <a:gd name="T40" fmla="*/ 120 w 255"/>
                  <a:gd name="T41" fmla="*/ 60 h 105"/>
                  <a:gd name="T42" fmla="*/ 128 w 255"/>
                  <a:gd name="T43" fmla="*/ 45 h 105"/>
                  <a:gd name="T44" fmla="*/ 135 w 255"/>
                  <a:gd name="T45" fmla="*/ 60 h 105"/>
                  <a:gd name="T46" fmla="*/ 143 w 255"/>
                  <a:gd name="T47" fmla="*/ 52 h 105"/>
                  <a:gd name="T48" fmla="*/ 150 w 255"/>
                  <a:gd name="T49" fmla="*/ 52 h 105"/>
                  <a:gd name="T50" fmla="*/ 150 w 255"/>
                  <a:gd name="T51" fmla="*/ 60 h 105"/>
                  <a:gd name="T52" fmla="*/ 158 w 255"/>
                  <a:gd name="T53" fmla="*/ 45 h 105"/>
                  <a:gd name="T54" fmla="*/ 165 w 255"/>
                  <a:gd name="T55" fmla="*/ 82 h 105"/>
                  <a:gd name="T56" fmla="*/ 173 w 255"/>
                  <a:gd name="T57" fmla="*/ 60 h 105"/>
                  <a:gd name="T58" fmla="*/ 173 w 255"/>
                  <a:gd name="T59" fmla="*/ 30 h 105"/>
                  <a:gd name="T60" fmla="*/ 180 w 255"/>
                  <a:gd name="T61" fmla="*/ 0 h 105"/>
                  <a:gd name="T62" fmla="*/ 188 w 255"/>
                  <a:gd name="T63" fmla="*/ 105 h 105"/>
                  <a:gd name="T64" fmla="*/ 195 w 255"/>
                  <a:gd name="T65" fmla="*/ 52 h 105"/>
                  <a:gd name="T66" fmla="*/ 195 w 255"/>
                  <a:gd name="T67" fmla="*/ 60 h 105"/>
                  <a:gd name="T68" fmla="*/ 203 w 255"/>
                  <a:gd name="T69" fmla="*/ 22 h 105"/>
                  <a:gd name="T70" fmla="*/ 210 w 255"/>
                  <a:gd name="T71" fmla="*/ 90 h 105"/>
                  <a:gd name="T72" fmla="*/ 218 w 255"/>
                  <a:gd name="T73" fmla="*/ 60 h 105"/>
                  <a:gd name="T74" fmla="*/ 218 w 255"/>
                  <a:gd name="T75" fmla="*/ 52 h 105"/>
                  <a:gd name="T76" fmla="*/ 225 w 255"/>
                  <a:gd name="T77" fmla="*/ 82 h 105"/>
                  <a:gd name="T78" fmla="*/ 233 w 255"/>
                  <a:gd name="T79" fmla="*/ 52 h 105"/>
                  <a:gd name="T80" fmla="*/ 240 w 255"/>
                  <a:gd name="T81" fmla="*/ 45 h 105"/>
                  <a:gd name="T82" fmla="*/ 248 w 255"/>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05">
                    <a:moveTo>
                      <a:pt x="0" y="60"/>
                    </a:moveTo>
                    <a:lnTo>
                      <a:pt x="0" y="52"/>
                    </a:lnTo>
                    <a:lnTo>
                      <a:pt x="0" y="60"/>
                    </a:lnTo>
                    <a:lnTo>
                      <a:pt x="8" y="52"/>
                    </a:lnTo>
                    <a:lnTo>
                      <a:pt x="8" y="60"/>
                    </a:lnTo>
                    <a:lnTo>
                      <a:pt x="8" y="52"/>
                    </a:lnTo>
                    <a:lnTo>
                      <a:pt x="8" y="60"/>
                    </a:lnTo>
                    <a:lnTo>
                      <a:pt x="15" y="52"/>
                    </a:lnTo>
                    <a:lnTo>
                      <a:pt x="15" y="60"/>
                    </a:lnTo>
                    <a:lnTo>
                      <a:pt x="15" y="52"/>
                    </a:lnTo>
                    <a:lnTo>
                      <a:pt x="15" y="60"/>
                    </a:lnTo>
                    <a:lnTo>
                      <a:pt x="23" y="52"/>
                    </a:lnTo>
                    <a:lnTo>
                      <a:pt x="23" y="52"/>
                    </a:lnTo>
                    <a:lnTo>
                      <a:pt x="23" y="60"/>
                    </a:lnTo>
                    <a:lnTo>
                      <a:pt x="30" y="52"/>
                    </a:lnTo>
                    <a:lnTo>
                      <a:pt x="30" y="60"/>
                    </a:lnTo>
                    <a:lnTo>
                      <a:pt x="30" y="52"/>
                    </a:lnTo>
                    <a:lnTo>
                      <a:pt x="30" y="60"/>
                    </a:lnTo>
                    <a:lnTo>
                      <a:pt x="38" y="52"/>
                    </a:lnTo>
                    <a:lnTo>
                      <a:pt x="38" y="60"/>
                    </a:lnTo>
                    <a:lnTo>
                      <a:pt x="38" y="52"/>
                    </a:lnTo>
                    <a:lnTo>
                      <a:pt x="38" y="60"/>
                    </a:lnTo>
                    <a:lnTo>
                      <a:pt x="45" y="52"/>
                    </a:lnTo>
                    <a:lnTo>
                      <a:pt x="45" y="52"/>
                    </a:lnTo>
                    <a:lnTo>
                      <a:pt x="45" y="60"/>
                    </a:lnTo>
                    <a:lnTo>
                      <a:pt x="53" y="52"/>
                    </a:lnTo>
                    <a:lnTo>
                      <a:pt x="53" y="60"/>
                    </a:lnTo>
                    <a:lnTo>
                      <a:pt x="53" y="52"/>
                    </a:lnTo>
                    <a:lnTo>
                      <a:pt x="53" y="60"/>
                    </a:lnTo>
                    <a:lnTo>
                      <a:pt x="60" y="52"/>
                    </a:lnTo>
                    <a:lnTo>
                      <a:pt x="60" y="60"/>
                    </a:lnTo>
                    <a:lnTo>
                      <a:pt x="60" y="52"/>
                    </a:lnTo>
                    <a:lnTo>
                      <a:pt x="60" y="60"/>
                    </a:lnTo>
                    <a:lnTo>
                      <a:pt x="68" y="52"/>
                    </a:lnTo>
                    <a:lnTo>
                      <a:pt x="68" y="60"/>
                    </a:lnTo>
                    <a:lnTo>
                      <a:pt x="68" y="52"/>
                    </a:lnTo>
                    <a:lnTo>
                      <a:pt x="68" y="60"/>
                    </a:lnTo>
                    <a:lnTo>
                      <a:pt x="75" y="52"/>
                    </a:lnTo>
                    <a:lnTo>
                      <a:pt x="75" y="60"/>
                    </a:lnTo>
                    <a:lnTo>
                      <a:pt x="75" y="52"/>
                    </a:lnTo>
                    <a:lnTo>
                      <a:pt x="75" y="60"/>
                    </a:lnTo>
                    <a:lnTo>
                      <a:pt x="83" y="52"/>
                    </a:lnTo>
                    <a:lnTo>
                      <a:pt x="83" y="60"/>
                    </a:lnTo>
                    <a:lnTo>
                      <a:pt x="83" y="52"/>
                    </a:lnTo>
                    <a:lnTo>
                      <a:pt x="83" y="60"/>
                    </a:lnTo>
                    <a:lnTo>
                      <a:pt x="90" y="52"/>
                    </a:lnTo>
                    <a:lnTo>
                      <a:pt x="90" y="52"/>
                    </a:lnTo>
                    <a:lnTo>
                      <a:pt x="90" y="60"/>
                    </a:lnTo>
                    <a:lnTo>
                      <a:pt x="98" y="52"/>
                    </a:lnTo>
                    <a:lnTo>
                      <a:pt x="98" y="60"/>
                    </a:lnTo>
                    <a:lnTo>
                      <a:pt x="98" y="60"/>
                    </a:lnTo>
                    <a:lnTo>
                      <a:pt x="105" y="52"/>
                    </a:lnTo>
                    <a:lnTo>
                      <a:pt x="105" y="60"/>
                    </a:lnTo>
                    <a:lnTo>
                      <a:pt x="105" y="52"/>
                    </a:lnTo>
                    <a:lnTo>
                      <a:pt x="105" y="60"/>
                    </a:lnTo>
                    <a:lnTo>
                      <a:pt x="113" y="52"/>
                    </a:lnTo>
                    <a:lnTo>
                      <a:pt x="113" y="60"/>
                    </a:lnTo>
                    <a:lnTo>
                      <a:pt x="113" y="52"/>
                    </a:lnTo>
                    <a:lnTo>
                      <a:pt x="113" y="60"/>
                    </a:lnTo>
                    <a:lnTo>
                      <a:pt x="120" y="52"/>
                    </a:lnTo>
                    <a:lnTo>
                      <a:pt x="120" y="60"/>
                    </a:lnTo>
                    <a:lnTo>
                      <a:pt x="120" y="52"/>
                    </a:lnTo>
                    <a:lnTo>
                      <a:pt x="120" y="60"/>
                    </a:lnTo>
                    <a:lnTo>
                      <a:pt x="128" y="52"/>
                    </a:lnTo>
                    <a:lnTo>
                      <a:pt x="128" y="67"/>
                    </a:lnTo>
                    <a:lnTo>
                      <a:pt x="128" y="45"/>
                    </a:lnTo>
                    <a:lnTo>
                      <a:pt x="128" y="60"/>
                    </a:lnTo>
                    <a:lnTo>
                      <a:pt x="135" y="52"/>
                    </a:lnTo>
                    <a:lnTo>
                      <a:pt x="135" y="60"/>
                    </a:lnTo>
                    <a:lnTo>
                      <a:pt x="135" y="52"/>
                    </a:lnTo>
                    <a:lnTo>
                      <a:pt x="135" y="60"/>
                    </a:lnTo>
                    <a:lnTo>
                      <a:pt x="143" y="52"/>
                    </a:lnTo>
                    <a:lnTo>
                      <a:pt x="143" y="52"/>
                    </a:lnTo>
                    <a:lnTo>
                      <a:pt x="143" y="60"/>
                    </a:lnTo>
                    <a:lnTo>
                      <a:pt x="150" y="52"/>
                    </a:lnTo>
                    <a:lnTo>
                      <a:pt x="150" y="60"/>
                    </a:lnTo>
                    <a:lnTo>
                      <a:pt x="150" y="52"/>
                    </a:lnTo>
                    <a:lnTo>
                      <a:pt x="150" y="60"/>
                    </a:lnTo>
                    <a:lnTo>
                      <a:pt x="158" y="52"/>
                    </a:lnTo>
                    <a:lnTo>
                      <a:pt x="158" y="75"/>
                    </a:lnTo>
                    <a:lnTo>
                      <a:pt x="158" y="45"/>
                    </a:lnTo>
                    <a:lnTo>
                      <a:pt x="158" y="60"/>
                    </a:lnTo>
                    <a:lnTo>
                      <a:pt x="165" y="52"/>
                    </a:lnTo>
                    <a:lnTo>
                      <a:pt x="165" y="82"/>
                    </a:lnTo>
                    <a:lnTo>
                      <a:pt x="165" y="22"/>
                    </a:lnTo>
                    <a:lnTo>
                      <a:pt x="165" y="52"/>
                    </a:lnTo>
                    <a:lnTo>
                      <a:pt x="173" y="60"/>
                    </a:lnTo>
                    <a:lnTo>
                      <a:pt x="173" y="97"/>
                    </a:lnTo>
                    <a:lnTo>
                      <a:pt x="173" y="15"/>
                    </a:lnTo>
                    <a:lnTo>
                      <a:pt x="173" y="30"/>
                    </a:lnTo>
                    <a:lnTo>
                      <a:pt x="180" y="37"/>
                    </a:lnTo>
                    <a:lnTo>
                      <a:pt x="180" y="105"/>
                    </a:lnTo>
                    <a:lnTo>
                      <a:pt x="180" y="0"/>
                    </a:lnTo>
                    <a:lnTo>
                      <a:pt x="180" y="60"/>
                    </a:lnTo>
                    <a:lnTo>
                      <a:pt x="188" y="52"/>
                    </a:lnTo>
                    <a:lnTo>
                      <a:pt x="188" y="105"/>
                    </a:lnTo>
                    <a:lnTo>
                      <a:pt x="188" y="7"/>
                    </a:lnTo>
                    <a:lnTo>
                      <a:pt x="188" y="60"/>
                    </a:lnTo>
                    <a:lnTo>
                      <a:pt x="195" y="52"/>
                    </a:lnTo>
                    <a:lnTo>
                      <a:pt x="195" y="97"/>
                    </a:lnTo>
                    <a:lnTo>
                      <a:pt x="195" y="15"/>
                    </a:lnTo>
                    <a:lnTo>
                      <a:pt x="195" y="60"/>
                    </a:lnTo>
                    <a:lnTo>
                      <a:pt x="203" y="52"/>
                    </a:lnTo>
                    <a:lnTo>
                      <a:pt x="203" y="90"/>
                    </a:lnTo>
                    <a:lnTo>
                      <a:pt x="203" y="22"/>
                    </a:lnTo>
                    <a:lnTo>
                      <a:pt x="203" y="52"/>
                    </a:lnTo>
                    <a:lnTo>
                      <a:pt x="210" y="60"/>
                    </a:lnTo>
                    <a:lnTo>
                      <a:pt x="210" y="90"/>
                    </a:lnTo>
                    <a:lnTo>
                      <a:pt x="210" y="22"/>
                    </a:lnTo>
                    <a:lnTo>
                      <a:pt x="210" y="52"/>
                    </a:lnTo>
                    <a:lnTo>
                      <a:pt x="218" y="60"/>
                    </a:lnTo>
                    <a:lnTo>
                      <a:pt x="218" y="82"/>
                    </a:lnTo>
                    <a:lnTo>
                      <a:pt x="218" y="22"/>
                    </a:lnTo>
                    <a:lnTo>
                      <a:pt x="218" y="52"/>
                    </a:lnTo>
                    <a:lnTo>
                      <a:pt x="225" y="60"/>
                    </a:lnTo>
                    <a:lnTo>
                      <a:pt x="225" y="37"/>
                    </a:lnTo>
                    <a:lnTo>
                      <a:pt x="225" y="82"/>
                    </a:lnTo>
                    <a:lnTo>
                      <a:pt x="233" y="75"/>
                    </a:lnTo>
                    <a:lnTo>
                      <a:pt x="233" y="37"/>
                    </a:lnTo>
                    <a:lnTo>
                      <a:pt x="233" y="52"/>
                    </a:lnTo>
                    <a:lnTo>
                      <a:pt x="240" y="60"/>
                    </a:lnTo>
                    <a:lnTo>
                      <a:pt x="240" y="67"/>
                    </a:lnTo>
                    <a:lnTo>
                      <a:pt x="240" y="45"/>
                    </a:lnTo>
                    <a:lnTo>
                      <a:pt x="240" y="60"/>
                    </a:lnTo>
                    <a:lnTo>
                      <a:pt x="248" y="52"/>
                    </a:lnTo>
                    <a:lnTo>
                      <a:pt x="248" y="60"/>
                    </a:lnTo>
                    <a:lnTo>
                      <a:pt x="248" y="45"/>
                    </a:lnTo>
                    <a:lnTo>
                      <a:pt x="255"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3" name="Freeform 299"/>
              <p:cNvSpPr>
                <a:spLocks/>
              </p:cNvSpPr>
              <p:nvPr/>
            </p:nvSpPr>
            <p:spPr bwMode="auto">
              <a:xfrm>
                <a:off x="485" y="3227"/>
                <a:ext cx="157" cy="120"/>
              </a:xfrm>
              <a:custGeom>
                <a:avLst/>
                <a:gdLst>
                  <a:gd name="T0" fmla="*/ 0 w 233"/>
                  <a:gd name="T1" fmla="*/ 0 h 120"/>
                  <a:gd name="T2" fmla="*/ 8 w 233"/>
                  <a:gd name="T3" fmla="*/ 82 h 120"/>
                  <a:gd name="T4" fmla="*/ 15 w 233"/>
                  <a:gd name="T5" fmla="*/ 60 h 120"/>
                  <a:gd name="T6" fmla="*/ 15 w 233"/>
                  <a:gd name="T7" fmla="*/ 60 h 120"/>
                  <a:gd name="T8" fmla="*/ 23 w 233"/>
                  <a:gd name="T9" fmla="*/ 45 h 120"/>
                  <a:gd name="T10" fmla="*/ 30 w 233"/>
                  <a:gd name="T11" fmla="*/ 67 h 120"/>
                  <a:gd name="T12" fmla="*/ 38 w 233"/>
                  <a:gd name="T13" fmla="*/ 52 h 120"/>
                  <a:gd name="T14" fmla="*/ 38 w 233"/>
                  <a:gd name="T15" fmla="*/ 60 h 120"/>
                  <a:gd name="T16" fmla="*/ 45 w 233"/>
                  <a:gd name="T17" fmla="*/ 37 h 120"/>
                  <a:gd name="T18" fmla="*/ 53 w 233"/>
                  <a:gd name="T19" fmla="*/ 67 h 120"/>
                  <a:gd name="T20" fmla="*/ 60 w 233"/>
                  <a:gd name="T21" fmla="*/ 60 h 120"/>
                  <a:gd name="T22" fmla="*/ 60 w 233"/>
                  <a:gd name="T23" fmla="*/ 60 h 120"/>
                  <a:gd name="T24" fmla="*/ 68 w 233"/>
                  <a:gd name="T25" fmla="*/ 52 h 120"/>
                  <a:gd name="T26" fmla="*/ 75 w 233"/>
                  <a:gd name="T27" fmla="*/ 60 h 120"/>
                  <a:gd name="T28" fmla="*/ 83 w 233"/>
                  <a:gd name="T29" fmla="*/ 52 h 120"/>
                  <a:gd name="T30" fmla="*/ 83 w 233"/>
                  <a:gd name="T31" fmla="*/ 60 h 120"/>
                  <a:gd name="T32" fmla="*/ 90 w 233"/>
                  <a:gd name="T33" fmla="*/ 45 h 120"/>
                  <a:gd name="T34" fmla="*/ 98 w 233"/>
                  <a:gd name="T35" fmla="*/ 82 h 120"/>
                  <a:gd name="T36" fmla="*/ 105 w 233"/>
                  <a:gd name="T37" fmla="*/ 52 h 120"/>
                  <a:gd name="T38" fmla="*/ 105 w 233"/>
                  <a:gd name="T39" fmla="*/ 60 h 120"/>
                  <a:gd name="T40" fmla="*/ 113 w 233"/>
                  <a:gd name="T41" fmla="*/ 45 h 120"/>
                  <a:gd name="T42" fmla="*/ 120 w 233"/>
                  <a:gd name="T43" fmla="*/ 82 h 120"/>
                  <a:gd name="T44" fmla="*/ 128 w 233"/>
                  <a:gd name="T45" fmla="*/ 52 h 120"/>
                  <a:gd name="T46" fmla="*/ 128 w 233"/>
                  <a:gd name="T47" fmla="*/ 67 h 120"/>
                  <a:gd name="T48" fmla="*/ 135 w 233"/>
                  <a:gd name="T49" fmla="*/ 45 h 120"/>
                  <a:gd name="T50" fmla="*/ 143 w 233"/>
                  <a:gd name="T51" fmla="*/ 75 h 120"/>
                  <a:gd name="T52" fmla="*/ 150 w 233"/>
                  <a:gd name="T53" fmla="*/ 52 h 120"/>
                  <a:gd name="T54" fmla="*/ 150 w 233"/>
                  <a:gd name="T55" fmla="*/ 60 h 120"/>
                  <a:gd name="T56" fmla="*/ 158 w 233"/>
                  <a:gd name="T57" fmla="*/ 52 h 120"/>
                  <a:gd name="T58" fmla="*/ 165 w 233"/>
                  <a:gd name="T59" fmla="*/ 75 h 120"/>
                  <a:gd name="T60" fmla="*/ 173 w 233"/>
                  <a:gd name="T61" fmla="*/ 45 h 120"/>
                  <a:gd name="T62" fmla="*/ 173 w 233"/>
                  <a:gd name="T63" fmla="*/ 60 h 120"/>
                  <a:gd name="T64" fmla="*/ 180 w 233"/>
                  <a:gd name="T65" fmla="*/ 30 h 120"/>
                  <a:gd name="T66" fmla="*/ 188 w 233"/>
                  <a:gd name="T67" fmla="*/ 75 h 120"/>
                  <a:gd name="T68" fmla="*/ 195 w 233"/>
                  <a:gd name="T69" fmla="*/ 75 h 120"/>
                  <a:gd name="T70" fmla="*/ 195 w 233"/>
                  <a:gd name="T71" fmla="*/ 52 h 120"/>
                  <a:gd name="T72" fmla="*/ 203 w 233"/>
                  <a:gd name="T73" fmla="*/ 37 h 120"/>
                  <a:gd name="T74" fmla="*/ 210 w 233"/>
                  <a:gd name="T75" fmla="*/ 75 h 120"/>
                  <a:gd name="T76" fmla="*/ 218 w 233"/>
                  <a:gd name="T77" fmla="*/ 60 h 120"/>
                  <a:gd name="T78" fmla="*/ 218 w 233"/>
                  <a:gd name="T79" fmla="*/ 67 h 120"/>
                  <a:gd name="T80" fmla="*/ 225 w 233"/>
                  <a:gd name="T81" fmla="*/ 30 h 120"/>
                  <a:gd name="T82" fmla="*/ 233 w 233"/>
                  <a:gd name="T83" fmla="*/ 7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120">
                    <a:moveTo>
                      <a:pt x="0" y="52"/>
                    </a:moveTo>
                    <a:lnTo>
                      <a:pt x="0" y="120"/>
                    </a:lnTo>
                    <a:lnTo>
                      <a:pt x="0" y="0"/>
                    </a:lnTo>
                    <a:lnTo>
                      <a:pt x="0" y="60"/>
                    </a:lnTo>
                    <a:lnTo>
                      <a:pt x="8" y="52"/>
                    </a:lnTo>
                    <a:lnTo>
                      <a:pt x="8" y="82"/>
                    </a:lnTo>
                    <a:lnTo>
                      <a:pt x="8" y="37"/>
                    </a:lnTo>
                    <a:lnTo>
                      <a:pt x="8" y="52"/>
                    </a:lnTo>
                    <a:lnTo>
                      <a:pt x="15" y="60"/>
                    </a:lnTo>
                    <a:lnTo>
                      <a:pt x="15" y="75"/>
                    </a:lnTo>
                    <a:lnTo>
                      <a:pt x="15" y="45"/>
                    </a:lnTo>
                    <a:lnTo>
                      <a:pt x="15" y="60"/>
                    </a:lnTo>
                    <a:lnTo>
                      <a:pt x="23" y="52"/>
                    </a:lnTo>
                    <a:lnTo>
                      <a:pt x="23" y="67"/>
                    </a:lnTo>
                    <a:lnTo>
                      <a:pt x="23" y="45"/>
                    </a:lnTo>
                    <a:lnTo>
                      <a:pt x="23" y="67"/>
                    </a:lnTo>
                    <a:lnTo>
                      <a:pt x="30" y="60"/>
                    </a:lnTo>
                    <a:lnTo>
                      <a:pt x="30" y="67"/>
                    </a:lnTo>
                    <a:lnTo>
                      <a:pt x="30" y="45"/>
                    </a:lnTo>
                    <a:lnTo>
                      <a:pt x="30" y="60"/>
                    </a:lnTo>
                    <a:lnTo>
                      <a:pt x="38" y="52"/>
                    </a:lnTo>
                    <a:lnTo>
                      <a:pt x="38" y="75"/>
                    </a:lnTo>
                    <a:lnTo>
                      <a:pt x="38" y="37"/>
                    </a:lnTo>
                    <a:lnTo>
                      <a:pt x="38" y="60"/>
                    </a:lnTo>
                    <a:lnTo>
                      <a:pt x="45" y="52"/>
                    </a:lnTo>
                    <a:lnTo>
                      <a:pt x="45" y="82"/>
                    </a:lnTo>
                    <a:lnTo>
                      <a:pt x="45" y="37"/>
                    </a:lnTo>
                    <a:lnTo>
                      <a:pt x="45" y="60"/>
                    </a:lnTo>
                    <a:lnTo>
                      <a:pt x="53" y="52"/>
                    </a:lnTo>
                    <a:lnTo>
                      <a:pt x="53" y="67"/>
                    </a:lnTo>
                    <a:lnTo>
                      <a:pt x="53" y="45"/>
                    </a:lnTo>
                    <a:lnTo>
                      <a:pt x="53" y="52"/>
                    </a:lnTo>
                    <a:lnTo>
                      <a:pt x="60" y="60"/>
                    </a:lnTo>
                    <a:lnTo>
                      <a:pt x="60" y="67"/>
                    </a:lnTo>
                    <a:lnTo>
                      <a:pt x="60" y="45"/>
                    </a:lnTo>
                    <a:lnTo>
                      <a:pt x="60" y="60"/>
                    </a:lnTo>
                    <a:lnTo>
                      <a:pt x="68" y="52"/>
                    </a:lnTo>
                    <a:lnTo>
                      <a:pt x="68" y="60"/>
                    </a:lnTo>
                    <a:lnTo>
                      <a:pt x="68" y="52"/>
                    </a:lnTo>
                    <a:lnTo>
                      <a:pt x="68" y="60"/>
                    </a:lnTo>
                    <a:lnTo>
                      <a:pt x="75" y="52"/>
                    </a:lnTo>
                    <a:lnTo>
                      <a:pt x="75" y="60"/>
                    </a:lnTo>
                    <a:lnTo>
                      <a:pt x="75" y="52"/>
                    </a:lnTo>
                    <a:lnTo>
                      <a:pt x="75" y="60"/>
                    </a:lnTo>
                    <a:lnTo>
                      <a:pt x="83" y="52"/>
                    </a:lnTo>
                    <a:lnTo>
                      <a:pt x="83" y="60"/>
                    </a:lnTo>
                    <a:lnTo>
                      <a:pt x="83" y="52"/>
                    </a:lnTo>
                    <a:lnTo>
                      <a:pt x="83" y="60"/>
                    </a:lnTo>
                    <a:lnTo>
                      <a:pt x="90" y="52"/>
                    </a:lnTo>
                    <a:lnTo>
                      <a:pt x="90" y="75"/>
                    </a:lnTo>
                    <a:lnTo>
                      <a:pt x="90" y="45"/>
                    </a:lnTo>
                    <a:lnTo>
                      <a:pt x="90" y="60"/>
                    </a:lnTo>
                    <a:lnTo>
                      <a:pt x="98" y="67"/>
                    </a:lnTo>
                    <a:lnTo>
                      <a:pt x="98" y="82"/>
                    </a:lnTo>
                    <a:lnTo>
                      <a:pt x="98" y="30"/>
                    </a:lnTo>
                    <a:lnTo>
                      <a:pt x="98" y="60"/>
                    </a:lnTo>
                    <a:lnTo>
                      <a:pt x="105" y="52"/>
                    </a:lnTo>
                    <a:lnTo>
                      <a:pt x="105" y="67"/>
                    </a:lnTo>
                    <a:lnTo>
                      <a:pt x="105" y="45"/>
                    </a:lnTo>
                    <a:lnTo>
                      <a:pt x="105" y="60"/>
                    </a:lnTo>
                    <a:lnTo>
                      <a:pt x="113" y="52"/>
                    </a:lnTo>
                    <a:lnTo>
                      <a:pt x="113" y="75"/>
                    </a:lnTo>
                    <a:lnTo>
                      <a:pt x="113" y="45"/>
                    </a:lnTo>
                    <a:lnTo>
                      <a:pt x="113" y="60"/>
                    </a:lnTo>
                    <a:lnTo>
                      <a:pt x="120" y="67"/>
                    </a:lnTo>
                    <a:lnTo>
                      <a:pt x="120" y="82"/>
                    </a:lnTo>
                    <a:lnTo>
                      <a:pt x="120" y="45"/>
                    </a:lnTo>
                    <a:lnTo>
                      <a:pt x="120" y="60"/>
                    </a:lnTo>
                    <a:lnTo>
                      <a:pt x="128" y="52"/>
                    </a:lnTo>
                    <a:lnTo>
                      <a:pt x="128" y="67"/>
                    </a:lnTo>
                    <a:lnTo>
                      <a:pt x="128" y="45"/>
                    </a:lnTo>
                    <a:lnTo>
                      <a:pt x="128" y="67"/>
                    </a:lnTo>
                    <a:lnTo>
                      <a:pt x="135" y="60"/>
                    </a:lnTo>
                    <a:lnTo>
                      <a:pt x="135" y="75"/>
                    </a:lnTo>
                    <a:lnTo>
                      <a:pt x="135" y="45"/>
                    </a:lnTo>
                    <a:lnTo>
                      <a:pt x="135" y="60"/>
                    </a:lnTo>
                    <a:lnTo>
                      <a:pt x="143" y="52"/>
                    </a:lnTo>
                    <a:lnTo>
                      <a:pt x="143" y="75"/>
                    </a:lnTo>
                    <a:lnTo>
                      <a:pt x="143" y="37"/>
                    </a:lnTo>
                    <a:lnTo>
                      <a:pt x="143" y="60"/>
                    </a:lnTo>
                    <a:lnTo>
                      <a:pt x="150" y="52"/>
                    </a:lnTo>
                    <a:lnTo>
                      <a:pt x="150" y="60"/>
                    </a:lnTo>
                    <a:lnTo>
                      <a:pt x="150" y="52"/>
                    </a:lnTo>
                    <a:lnTo>
                      <a:pt x="150" y="60"/>
                    </a:lnTo>
                    <a:lnTo>
                      <a:pt x="158" y="52"/>
                    </a:lnTo>
                    <a:lnTo>
                      <a:pt x="158" y="60"/>
                    </a:lnTo>
                    <a:lnTo>
                      <a:pt x="158" y="52"/>
                    </a:lnTo>
                    <a:lnTo>
                      <a:pt x="158" y="60"/>
                    </a:lnTo>
                    <a:lnTo>
                      <a:pt x="165" y="52"/>
                    </a:lnTo>
                    <a:lnTo>
                      <a:pt x="165" y="75"/>
                    </a:lnTo>
                    <a:lnTo>
                      <a:pt x="165" y="45"/>
                    </a:lnTo>
                    <a:lnTo>
                      <a:pt x="165" y="52"/>
                    </a:lnTo>
                    <a:lnTo>
                      <a:pt x="173" y="45"/>
                    </a:lnTo>
                    <a:lnTo>
                      <a:pt x="173" y="90"/>
                    </a:lnTo>
                    <a:lnTo>
                      <a:pt x="173" y="22"/>
                    </a:lnTo>
                    <a:lnTo>
                      <a:pt x="173" y="60"/>
                    </a:lnTo>
                    <a:lnTo>
                      <a:pt x="180" y="67"/>
                    </a:lnTo>
                    <a:lnTo>
                      <a:pt x="180" y="82"/>
                    </a:lnTo>
                    <a:lnTo>
                      <a:pt x="180" y="30"/>
                    </a:lnTo>
                    <a:lnTo>
                      <a:pt x="180" y="52"/>
                    </a:lnTo>
                    <a:lnTo>
                      <a:pt x="188" y="60"/>
                    </a:lnTo>
                    <a:lnTo>
                      <a:pt x="188" y="75"/>
                    </a:lnTo>
                    <a:lnTo>
                      <a:pt x="188" y="37"/>
                    </a:lnTo>
                    <a:lnTo>
                      <a:pt x="188" y="67"/>
                    </a:lnTo>
                    <a:lnTo>
                      <a:pt x="195" y="75"/>
                    </a:lnTo>
                    <a:lnTo>
                      <a:pt x="195" y="75"/>
                    </a:lnTo>
                    <a:lnTo>
                      <a:pt x="195" y="37"/>
                    </a:lnTo>
                    <a:lnTo>
                      <a:pt x="195" y="52"/>
                    </a:lnTo>
                    <a:lnTo>
                      <a:pt x="203" y="60"/>
                    </a:lnTo>
                    <a:lnTo>
                      <a:pt x="203" y="75"/>
                    </a:lnTo>
                    <a:lnTo>
                      <a:pt x="203" y="37"/>
                    </a:lnTo>
                    <a:lnTo>
                      <a:pt x="203" y="60"/>
                    </a:lnTo>
                    <a:lnTo>
                      <a:pt x="210" y="67"/>
                    </a:lnTo>
                    <a:lnTo>
                      <a:pt x="210" y="75"/>
                    </a:lnTo>
                    <a:lnTo>
                      <a:pt x="210" y="37"/>
                    </a:lnTo>
                    <a:lnTo>
                      <a:pt x="210" y="52"/>
                    </a:lnTo>
                    <a:lnTo>
                      <a:pt x="218" y="60"/>
                    </a:lnTo>
                    <a:lnTo>
                      <a:pt x="218" y="82"/>
                    </a:lnTo>
                    <a:lnTo>
                      <a:pt x="218" y="37"/>
                    </a:lnTo>
                    <a:lnTo>
                      <a:pt x="218" y="67"/>
                    </a:lnTo>
                    <a:lnTo>
                      <a:pt x="225" y="75"/>
                    </a:lnTo>
                    <a:lnTo>
                      <a:pt x="225" y="82"/>
                    </a:lnTo>
                    <a:lnTo>
                      <a:pt x="225" y="30"/>
                    </a:lnTo>
                    <a:lnTo>
                      <a:pt x="225" y="45"/>
                    </a:lnTo>
                    <a:lnTo>
                      <a:pt x="233" y="52"/>
                    </a:lnTo>
                    <a:lnTo>
                      <a:pt x="233" y="75"/>
                    </a:lnTo>
                    <a:lnTo>
                      <a:pt x="233" y="45"/>
                    </a:lnTo>
                    <a:lnTo>
                      <a:pt x="233"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4" name="Freeform 300"/>
              <p:cNvSpPr>
                <a:spLocks/>
              </p:cNvSpPr>
              <p:nvPr/>
            </p:nvSpPr>
            <p:spPr bwMode="auto">
              <a:xfrm>
                <a:off x="642" y="3227"/>
                <a:ext cx="171" cy="112"/>
              </a:xfrm>
              <a:custGeom>
                <a:avLst/>
                <a:gdLst>
                  <a:gd name="T0" fmla="*/ 7 w 255"/>
                  <a:gd name="T1" fmla="*/ 75 h 112"/>
                  <a:gd name="T2" fmla="*/ 15 w 255"/>
                  <a:gd name="T3" fmla="*/ 75 h 112"/>
                  <a:gd name="T4" fmla="*/ 15 w 255"/>
                  <a:gd name="T5" fmla="*/ 60 h 112"/>
                  <a:gd name="T6" fmla="*/ 22 w 255"/>
                  <a:gd name="T7" fmla="*/ 15 h 112"/>
                  <a:gd name="T8" fmla="*/ 30 w 255"/>
                  <a:gd name="T9" fmla="*/ 97 h 112"/>
                  <a:gd name="T10" fmla="*/ 37 w 255"/>
                  <a:gd name="T11" fmla="*/ 60 h 112"/>
                  <a:gd name="T12" fmla="*/ 37 w 255"/>
                  <a:gd name="T13" fmla="*/ 52 h 112"/>
                  <a:gd name="T14" fmla="*/ 45 w 255"/>
                  <a:gd name="T15" fmla="*/ 15 h 112"/>
                  <a:gd name="T16" fmla="*/ 52 w 255"/>
                  <a:gd name="T17" fmla="*/ 97 h 112"/>
                  <a:gd name="T18" fmla="*/ 60 w 255"/>
                  <a:gd name="T19" fmla="*/ 60 h 112"/>
                  <a:gd name="T20" fmla="*/ 60 w 255"/>
                  <a:gd name="T21" fmla="*/ 52 h 112"/>
                  <a:gd name="T22" fmla="*/ 67 w 255"/>
                  <a:gd name="T23" fmla="*/ 22 h 112"/>
                  <a:gd name="T24" fmla="*/ 75 w 255"/>
                  <a:gd name="T25" fmla="*/ 90 h 112"/>
                  <a:gd name="T26" fmla="*/ 82 w 255"/>
                  <a:gd name="T27" fmla="*/ 52 h 112"/>
                  <a:gd name="T28" fmla="*/ 82 w 255"/>
                  <a:gd name="T29" fmla="*/ 60 h 112"/>
                  <a:gd name="T30" fmla="*/ 90 w 255"/>
                  <a:gd name="T31" fmla="*/ 45 h 112"/>
                  <a:gd name="T32" fmla="*/ 97 w 255"/>
                  <a:gd name="T33" fmla="*/ 60 h 112"/>
                  <a:gd name="T34" fmla="*/ 105 w 255"/>
                  <a:gd name="T35" fmla="*/ 52 h 112"/>
                  <a:gd name="T36" fmla="*/ 112 w 255"/>
                  <a:gd name="T37" fmla="*/ 52 h 112"/>
                  <a:gd name="T38" fmla="*/ 112 w 255"/>
                  <a:gd name="T39" fmla="*/ 52 h 112"/>
                  <a:gd name="T40" fmla="*/ 120 w 255"/>
                  <a:gd name="T41" fmla="*/ 0 h 112"/>
                  <a:gd name="T42" fmla="*/ 127 w 255"/>
                  <a:gd name="T43" fmla="*/ 90 h 112"/>
                  <a:gd name="T44" fmla="*/ 135 w 255"/>
                  <a:gd name="T45" fmla="*/ 52 h 112"/>
                  <a:gd name="T46" fmla="*/ 142 w 255"/>
                  <a:gd name="T47" fmla="*/ 52 h 112"/>
                  <a:gd name="T48" fmla="*/ 142 w 255"/>
                  <a:gd name="T49" fmla="*/ 60 h 112"/>
                  <a:gd name="T50" fmla="*/ 150 w 255"/>
                  <a:gd name="T51" fmla="*/ 52 h 112"/>
                  <a:gd name="T52" fmla="*/ 157 w 255"/>
                  <a:gd name="T53" fmla="*/ 60 h 112"/>
                  <a:gd name="T54" fmla="*/ 165 w 255"/>
                  <a:gd name="T55" fmla="*/ 60 h 112"/>
                  <a:gd name="T56" fmla="*/ 165 w 255"/>
                  <a:gd name="T57" fmla="*/ 60 h 112"/>
                  <a:gd name="T58" fmla="*/ 172 w 255"/>
                  <a:gd name="T59" fmla="*/ 45 h 112"/>
                  <a:gd name="T60" fmla="*/ 180 w 255"/>
                  <a:gd name="T61" fmla="*/ 60 h 112"/>
                  <a:gd name="T62" fmla="*/ 187 w 255"/>
                  <a:gd name="T63" fmla="*/ 45 h 112"/>
                  <a:gd name="T64" fmla="*/ 195 w 255"/>
                  <a:gd name="T65" fmla="*/ 60 h 112"/>
                  <a:gd name="T66" fmla="*/ 202 w 255"/>
                  <a:gd name="T67" fmla="*/ 52 h 112"/>
                  <a:gd name="T68" fmla="*/ 202 w 255"/>
                  <a:gd name="T69" fmla="*/ 60 h 112"/>
                  <a:gd name="T70" fmla="*/ 210 w 255"/>
                  <a:gd name="T71" fmla="*/ 52 h 112"/>
                  <a:gd name="T72" fmla="*/ 217 w 255"/>
                  <a:gd name="T73" fmla="*/ 60 h 112"/>
                  <a:gd name="T74" fmla="*/ 225 w 255"/>
                  <a:gd name="T75" fmla="*/ 52 h 112"/>
                  <a:gd name="T76" fmla="*/ 232 w 255"/>
                  <a:gd name="T77" fmla="*/ 52 h 112"/>
                  <a:gd name="T78" fmla="*/ 240 w 255"/>
                  <a:gd name="T79" fmla="*/ 60 h 112"/>
                  <a:gd name="T80" fmla="*/ 247 w 255"/>
                  <a:gd name="T81" fmla="*/ 52 h 112"/>
                  <a:gd name="T82" fmla="*/ 247 w 255"/>
                  <a:gd name="T83" fmla="*/ 5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12">
                    <a:moveTo>
                      <a:pt x="0" y="60"/>
                    </a:moveTo>
                    <a:lnTo>
                      <a:pt x="7" y="67"/>
                    </a:lnTo>
                    <a:lnTo>
                      <a:pt x="7" y="75"/>
                    </a:lnTo>
                    <a:lnTo>
                      <a:pt x="7" y="45"/>
                    </a:lnTo>
                    <a:lnTo>
                      <a:pt x="7" y="67"/>
                    </a:lnTo>
                    <a:lnTo>
                      <a:pt x="15" y="75"/>
                    </a:lnTo>
                    <a:lnTo>
                      <a:pt x="15" y="82"/>
                    </a:lnTo>
                    <a:lnTo>
                      <a:pt x="15" y="37"/>
                    </a:lnTo>
                    <a:lnTo>
                      <a:pt x="15" y="60"/>
                    </a:lnTo>
                    <a:lnTo>
                      <a:pt x="22" y="52"/>
                    </a:lnTo>
                    <a:lnTo>
                      <a:pt x="22" y="105"/>
                    </a:lnTo>
                    <a:lnTo>
                      <a:pt x="22" y="15"/>
                    </a:lnTo>
                    <a:lnTo>
                      <a:pt x="22" y="52"/>
                    </a:lnTo>
                    <a:lnTo>
                      <a:pt x="30" y="60"/>
                    </a:lnTo>
                    <a:lnTo>
                      <a:pt x="30" y="97"/>
                    </a:lnTo>
                    <a:lnTo>
                      <a:pt x="30" y="22"/>
                    </a:lnTo>
                    <a:lnTo>
                      <a:pt x="30" y="67"/>
                    </a:lnTo>
                    <a:lnTo>
                      <a:pt x="37" y="60"/>
                    </a:lnTo>
                    <a:lnTo>
                      <a:pt x="37" y="112"/>
                    </a:lnTo>
                    <a:lnTo>
                      <a:pt x="37" y="0"/>
                    </a:lnTo>
                    <a:lnTo>
                      <a:pt x="37" y="52"/>
                    </a:lnTo>
                    <a:lnTo>
                      <a:pt x="45" y="60"/>
                    </a:lnTo>
                    <a:lnTo>
                      <a:pt x="45" y="90"/>
                    </a:lnTo>
                    <a:lnTo>
                      <a:pt x="45" y="15"/>
                    </a:lnTo>
                    <a:lnTo>
                      <a:pt x="45" y="45"/>
                    </a:lnTo>
                    <a:lnTo>
                      <a:pt x="52" y="52"/>
                    </a:lnTo>
                    <a:lnTo>
                      <a:pt x="52" y="97"/>
                    </a:lnTo>
                    <a:lnTo>
                      <a:pt x="52" y="30"/>
                    </a:lnTo>
                    <a:lnTo>
                      <a:pt x="52" y="52"/>
                    </a:lnTo>
                    <a:lnTo>
                      <a:pt x="60" y="60"/>
                    </a:lnTo>
                    <a:lnTo>
                      <a:pt x="60" y="82"/>
                    </a:lnTo>
                    <a:lnTo>
                      <a:pt x="60" y="22"/>
                    </a:lnTo>
                    <a:lnTo>
                      <a:pt x="60" y="52"/>
                    </a:lnTo>
                    <a:lnTo>
                      <a:pt x="67" y="60"/>
                    </a:lnTo>
                    <a:lnTo>
                      <a:pt x="67" y="97"/>
                    </a:lnTo>
                    <a:lnTo>
                      <a:pt x="67" y="22"/>
                    </a:lnTo>
                    <a:lnTo>
                      <a:pt x="67" y="52"/>
                    </a:lnTo>
                    <a:lnTo>
                      <a:pt x="75" y="60"/>
                    </a:lnTo>
                    <a:lnTo>
                      <a:pt x="75" y="90"/>
                    </a:lnTo>
                    <a:lnTo>
                      <a:pt x="75" y="22"/>
                    </a:lnTo>
                    <a:lnTo>
                      <a:pt x="75" y="60"/>
                    </a:lnTo>
                    <a:lnTo>
                      <a:pt x="82" y="52"/>
                    </a:lnTo>
                    <a:lnTo>
                      <a:pt x="82" y="82"/>
                    </a:lnTo>
                    <a:lnTo>
                      <a:pt x="82" y="22"/>
                    </a:lnTo>
                    <a:lnTo>
                      <a:pt x="82" y="60"/>
                    </a:lnTo>
                    <a:lnTo>
                      <a:pt x="90" y="52"/>
                    </a:lnTo>
                    <a:lnTo>
                      <a:pt x="90" y="67"/>
                    </a:lnTo>
                    <a:lnTo>
                      <a:pt x="90" y="45"/>
                    </a:lnTo>
                    <a:lnTo>
                      <a:pt x="90" y="60"/>
                    </a:lnTo>
                    <a:lnTo>
                      <a:pt x="97" y="52"/>
                    </a:lnTo>
                    <a:lnTo>
                      <a:pt x="97" y="60"/>
                    </a:lnTo>
                    <a:lnTo>
                      <a:pt x="97" y="52"/>
                    </a:lnTo>
                    <a:lnTo>
                      <a:pt x="97" y="60"/>
                    </a:lnTo>
                    <a:lnTo>
                      <a:pt x="105" y="52"/>
                    </a:lnTo>
                    <a:lnTo>
                      <a:pt x="105" y="52"/>
                    </a:lnTo>
                    <a:lnTo>
                      <a:pt x="105" y="60"/>
                    </a:lnTo>
                    <a:lnTo>
                      <a:pt x="112" y="52"/>
                    </a:lnTo>
                    <a:lnTo>
                      <a:pt x="112" y="97"/>
                    </a:lnTo>
                    <a:lnTo>
                      <a:pt x="112" y="7"/>
                    </a:lnTo>
                    <a:lnTo>
                      <a:pt x="112" y="52"/>
                    </a:lnTo>
                    <a:lnTo>
                      <a:pt x="120" y="60"/>
                    </a:lnTo>
                    <a:lnTo>
                      <a:pt x="120" y="97"/>
                    </a:lnTo>
                    <a:lnTo>
                      <a:pt x="120" y="0"/>
                    </a:lnTo>
                    <a:lnTo>
                      <a:pt x="120" y="52"/>
                    </a:lnTo>
                    <a:lnTo>
                      <a:pt x="127" y="60"/>
                    </a:lnTo>
                    <a:lnTo>
                      <a:pt x="127" y="90"/>
                    </a:lnTo>
                    <a:lnTo>
                      <a:pt x="127" y="22"/>
                    </a:lnTo>
                    <a:lnTo>
                      <a:pt x="127" y="60"/>
                    </a:lnTo>
                    <a:lnTo>
                      <a:pt x="135" y="52"/>
                    </a:lnTo>
                    <a:lnTo>
                      <a:pt x="135" y="60"/>
                    </a:lnTo>
                    <a:lnTo>
                      <a:pt x="135" y="60"/>
                    </a:lnTo>
                    <a:lnTo>
                      <a:pt x="142" y="52"/>
                    </a:lnTo>
                    <a:lnTo>
                      <a:pt x="142" y="60"/>
                    </a:lnTo>
                    <a:lnTo>
                      <a:pt x="142" y="52"/>
                    </a:lnTo>
                    <a:lnTo>
                      <a:pt x="142" y="60"/>
                    </a:lnTo>
                    <a:lnTo>
                      <a:pt x="150" y="52"/>
                    </a:lnTo>
                    <a:lnTo>
                      <a:pt x="150" y="60"/>
                    </a:lnTo>
                    <a:lnTo>
                      <a:pt x="150" y="52"/>
                    </a:lnTo>
                    <a:lnTo>
                      <a:pt x="150" y="60"/>
                    </a:lnTo>
                    <a:lnTo>
                      <a:pt x="157" y="52"/>
                    </a:lnTo>
                    <a:lnTo>
                      <a:pt x="157" y="60"/>
                    </a:lnTo>
                    <a:lnTo>
                      <a:pt x="157" y="52"/>
                    </a:lnTo>
                    <a:lnTo>
                      <a:pt x="157" y="52"/>
                    </a:lnTo>
                    <a:lnTo>
                      <a:pt x="165" y="60"/>
                    </a:lnTo>
                    <a:lnTo>
                      <a:pt x="165" y="75"/>
                    </a:lnTo>
                    <a:lnTo>
                      <a:pt x="165" y="37"/>
                    </a:lnTo>
                    <a:lnTo>
                      <a:pt x="165" y="60"/>
                    </a:lnTo>
                    <a:lnTo>
                      <a:pt x="172" y="52"/>
                    </a:lnTo>
                    <a:lnTo>
                      <a:pt x="172" y="67"/>
                    </a:lnTo>
                    <a:lnTo>
                      <a:pt x="172" y="45"/>
                    </a:lnTo>
                    <a:lnTo>
                      <a:pt x="172" y="60"/>
                    </a:lnTo>
                    <a:lnTo>
                      <a:pt x="180" y="52"/>
                    </a:lnTo>
                    <a:lnTo>
                      <a:pt x="180" y="60"/>
                    </a:lnTo>
                    <a:lnTo>
                      <a:pt x="187" y="52"/>
                    </a:lnTo>
                    <a:lnTo>
                      <a:pt x="187" y="60"/>
                    </a:lnTo>
                    <a:lnTo>
                      <a:pt x="187" y="45"/>
                    </a:lnTo>
                    <a:lnTo>
                      <a:pt x="187" y="52"/>
                    </a:lnTo>
                    <a:lnTo>
                      <a:pt x="195" y="60"/>
                    </a:lnTo>
                    <a:lnTo>
                      <a:pt x="195" y="60"/>
                    </a:lnTo>
                    <a:lnTo>
                      <a:pt x="195" y="52"/>
                    </a:lnTo>
                    <a:lnTo>
                      <a:pt x="195" y="60"/>
                    </a:lnTo>
                    <a:lnTo>
                      <a:pt x="202" y="52"/>
                    </a:lnTo>
                    <a:lnTo>
                      <a:pt x="202" y="60"/>
                    </a:lnTo>
                    <a:lnTo>
                      <a:pt x="202" y="52"/>
                    </a:lnTo>
                    <a:lnTo>
                      <a:pt x="202" y="60"/>
                    </a:lnTo>
                    <a:lnTo>
                      <a:pt x="210" y="52"/>
                    </a:lnTo>
                    <a:lnTo>
                      <a:pt x="210" y="60"/>
                    </a:lnTo>
                    <a:lnTo>
                      <a:pt x="210" y="52"/>
                    </a:lnTo>
                    <a:lnTo>
                      <a:pt x="210" y="60"/>
                    </a:lnTo>
                    <a:lnTo>
                      <a:pt x="217" y="52"/>
                    </a:lnTo>
                    <a:lnTo>
                      <a:pt x="217" y="60"/>
                    </a:lnTo>
                    <a:lnTo>
                      <a:pt x="217" y="52"/>
                    </a:lnTo>
                    <a:lnTo>
                      <a:pt x="217" y="60"/>
                    </a:lnTo>
                    <a:lnTo>
                      <a:pt x="225" y="52"/>
                    </a:lnTo>
                    <a:lnTo>
                      <a:pt x="225" y="60"/>
                    </a:lnTo>
                    <a:lnTo>
                      <a:pt x="232" y="52"/>
                    </a:lnTo>
                    <a:lnTo>
                      <a:pt x="232" y="52"/>
                    </a:lnTo>
                    <a:lnTo>
                      <a:pt x="232" y="60"/>
                    </a:lnTo>
                    <a:lnTo>
                      <a:pt x="240" y="52"/>
                    </a:lnTo>
                    <a:lnTo>
                      <a:pt x="240" y="60"/>
                    </a:lnTo>
                    <a:lnTo>
                      <a:pt x="240" y="52"/>
                    </a:lnTo>
                    <a:lnTo>
                      <a:pt x="240" y="60"/>
                    </a:lnTo>
                    <a:lnTo>
                      <a:pt x="247" y="52"/>
                    </a:lnTo>
                    <a:lnTo>
                      <a:pt x="247" y="60"/>
                    </a:lnTo>
                    <a:lnTo>
                      <a:pt x="247" y="52"/>
                    </a:lnTo>
                    <a:lnTo>
                      <a:pt x="247" y="52"/>
                    </a:lnTo>
                    <a:lnTo>
                      <a:pt x="255" y="60"/>
                    </a:lnTo>
                    <a:lnTo>
                      <a:pt x="255"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5" name="Freeform 301"/>
              <p:cNvSpPr>
                <a:spLocks/>
              </p:cNvSpPr>
              <p:nvPr/>
            </p:nvSpPr>
            <p:spPr bwMode="auto">
              <a:xfrm>
                <a:off x="813" y="3242"/>
                <a:ext cx="166" cy="97"/>
              </a:xfrm>
              <a:custGeom>
                <a:avLst/>
                <a:gdLst>
                  <a:gd name="T0" fmla="*/ 0 w 247"/>
                  <a:gd name="T1" fmla="*/ 45 h 97"/>
                  <a:gd name="T2" fmla="*/ 7 w 247"/>
                  <a:gd name="T3" fmla="*/ 45 h 97"/>
                  <a:gd name="T4" fmla="*/ 15 w 247"/>
                  <a:gd name="T5" fmla="*/ 37 h 97"/>
                  <a:gd name="T6" fmla="*/ 22 w 247"/>
                  <a:gd name="T7" fmla="*/ 52 h 97"/>
                  <a:gd name="T8" fmla="*/ 30 w 247"/>
                  <a:gd name="T9" fmla="*/ 37 h 97"/>
                  <a:gd name="T10" fmla="*/ 30 w 247"/>
                  <a:gd name="T11" fmla="*/ 45 h 97"/>
                  <a:gd name="T12" fmla="*/ 37 w 247"/>
                  <a:gd name="T13" fmla="*/ 30 h 97"/>
                  <a:gd name="T14" fmla="*/ 45 w 247"/>
                  <a:gd name="T15" fmla="*/ 45 h 97"/>
                  <a:gd name="T16" fmla="*/ 52 w 247"/>
                  <a:gd name="T17" fmla="*/ 37 h 97"/>
                  <a:gd name="T18" fmla="*/ 60 w 247"/>
                  <a:gd name="T19" fmla="*/ 45 h 97"/>
                  <a:gd name="T20" fmla="*/ 60 w 247"/>
                  <a:gd name="T21" fmla="*/ 45 h 97"/>
                  <a:gd name="T22" fmla="*/ 67 w 247"/>
                  <a:gd name="T23" fmla="*/ 37 h 97"/>
                  <a:gd name="T24" fmla="*/ 75 w 247"/>
                  <a:gd name="T25" fmla="*/ 45 h 97"/>
                  <a:gd name="T26" fmla="*/ 82 w 247"/>
                  <a:gd name="T27" fmla="*/ 37 h 97"/>
                  <a:gd name="T28" fmla="*/ 82 w 247"/>
                  <a:gd name="T29" fmla="*/ 45 h 97"/>
                  <a:gd name="T30" fmla="*/ 90 w 247"/>
                  <a:gd name="T31" fmla="*/ 37 h 97"/>
                  <a:gd name="T32" fmla="*/ 97 w 247"/>
                  <a:gd name="T33" fmla="*/ 45 h 97"/>
                  <a:gd name="T34" fmla="*/ 105 w 247"/>
                  <a:gd name="T35" fmla="*/ 37 h 97"/>
                  <a:gd name="T36" fmla="*/ 105 w 247"/>
                  <a:gd name="T37" fmla="*/ 45 h 97"/>
                  <a:gd name="T38" fmla="*/ 112 w 247"/>
                  <a:gd name="T39" fmla="*/ 37 h 97"/>
                  <a:gd name="T40" fmla="*/ 120 w 247"/>
                  <a:gd name="T41" fmla="*/ 45 h 97"/>
                  <a:gd name="T42" fmla="*/ 127 w 247"/>
                  <a:gd name="T43" fmla="*/ 37 h 97"/>
                  <a:gd name="T44" fmla="*/ 127 w 247"/>
                  <a:gd name="T45" fmla="*/ 37 h 97"/>
                  <a:gd name="T46" fmla="*/ 135 w 247"/>
                  <a:gd name="T47" fmla="*/ 37 h 97"/>
                  <a:gd name="T48" fmla="*/ 142 w 247"/>
                  <a:gd name="T49" fmla="*/ 52 h 97"/>
                  <a:gd name="T50" fmla="*/ 150 w 247"/>
                  <a:gd name="T51" fmla="*/ 37 h 97"/>
                  <a:gd name="T52" fmla="*/ 157 w 247"/>
                  <a:gd name="T53" fmla="*/ 37 h 97"/>
                  <a:gd name="T54" fmla="*/ 157 w 247"/>
                  <a:gd name="T55" fmla="*/ 45 h 97"/>
                  <a:gd name="T56" fmla="*/ 165 w 247"/>
                  <a:gd name="T57" fmla="*/ 37 h 97"/>
                  <a:gd name="T58" fmla="*/ 172 w 247"/>
                  <a:gd name="T59" fmla="*/ 45 h 97"/>
                  <a:gd name="T60" fmla="*/ 180 w 247"/>
                  <a:gd name="T61" fmla="*/ 37 h 97"/>
                  <a:gd name="T62" fmla="*/ 180 w 247"/>
                  <a:gd name="T63" fmla="*/ 45 h 97"/>
                  <a:gd name="T64" fmla="*/ 187 w 247"/>
                  <a:gd name="T65" fmla="*/ 37 h 97"/>
                  <a:gd name="T66" fmla="*/ 195 w 247"/>
                  <a:gd name="T67" fmla="*/ 52 h 97"/>
                  <a:gd name="T68" fmla="*/ 202 w 247"/>
                  <a:gd name="T69" fmla="*/ 37 h 97"/>
                  <a:gd name="T70" fmla="*/ 202 w 247"/>
                  <a:gd name="T71" fmla="*/ 45 h 97"/>
                  <a:gd name="T72" fmla="*/ 210 w 247"/>
                  <a:gd name="T73" fmla="*/ 45 h 97"/>
                  <a:gd name="T74" fmla="*/ 217 w 247"/>
                  <a:gd name="T75" fmla="*/ 37 h 97"/>
                  <a:gd name="T76" fmla="*/ 225 w 247"/>
                  <a:gd name="T77" fmla="*/ 60 h 97"/>
                  <a:gd name="T78" fmla="*/ 232 w 247"/>
                  <a:gd name="T79" fmla="*/ 37 h 97"/>
                  <a:gd name="T80" fmla="*/ 232 w 247"/>
                  <a:gd name="T81" fmla="*/ 37 h 97"/>
                  <a:gd name="T82" fmla="*/ 240 w 247"/>
                  <a:gd name="T83" fmla="*/ 3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7">
                    <a:moveTo>
                      <a:pt x="0" y="45"/>
                    </a:moveTo>
                    <a:lnTo>
                      <a:pt x="0" y="37"/>
                    </a:lnTo>
                    <a:lnTo>
                      <a:pt x="0" y="45"/>
                    </a:lnTo>
                    <a:lnTo>
                      <a:pt x="7" y="37"/>
                    </a:lnTo>
                    <a:lnTo>
                      <a:pt x="7" y="37"/>
                    </a:lnTo>
                    <a:lnTo>
                      <a:pt x="7" y="45"/>
                    </a:lnTo>
                    <a:lnTo>
                      <a:pt x="15" y="37"/>
                    </a:lnTo>
                    <a:lnTo>
                      <a:pt x="15" y="45"/>
                    </a:lnTo>
                    <a:lnTo>
                      <a:pt x="15" y="37"/>
                    </a:lnTo>
                    <a:lnTo>
                      <a:pt x="15" y="45"/>
                    </a:lnTo>
                    <a:lnTo>
                      <a:pt x="22" y="37"/>
                    </a:lnTo>
                    <a:lnTo>
                      <a:pt x="22" y="52"/>
                    </a:lnTo>
                    <a:lnTo>
                      <a:pt x="22" y="30"/>
                    </a:lnTo>
                    <a:lnTo>
                      <a:pt x="22" y="45"/>
                    </a:lnTo>
                    <a:lnTo>
                      <a:pt x="30" y="37"/>
                    </a:lnTo>
                    <a:lnTo>
                      <a:pt x="30" y="52"/>
                    </a:lnTo>
                    <a:lnTo>
                      <a:pt x="30" y="30"/>
                    </a:lnTo>
                    <a:lnTo>
                      <a:pt x="30" y="45"/>
                    </a:lnTo>
                    <a:lnTo>
                      <a:pt x="37" y="37"/>
                    </a:lnTo>
                    <a:lnTo>
                      <a:pt x="37" y="52"/>
                    </a:lnTo>
                    <a:lnTo>
                      <a:pt x="37" y="30"/>
                    </a:lnTo>
                    <a:lnTo>
                      <a:pt x="37" y="45"/>
                    </a:lnTo>
                    <a:lnTo>
                      <a:pt x="45" y="37"/>
                    </a:lnTo>
                    <a:lnTo>
                      <a:pt x="45" y="45"/>
                    </a:lnTo>
                    <a:lnTo>
                      <a:pt x="45" y="37"/>
                    </a:lnTo>
                    <a:lnTo>
                      <a:pt x="45" y="45"/>
                    </a:lnTo>
                    <a:lnTo>
                      <a:pt x="52" y="37"/>
                    </a:lnTo>
                    <a:lnTo>
                      <a:pt x="52" y="45"/>
                    </a:lnTo>
                    <a:lnTo>
                      <a:pt x="52" y="37"/>
                    </a:lnTo>
                    <a:lnTo>
                      <a:pt x="60" y="45"/>
                    </a:lnTo>
                    <a:lnTo>
                      <a:pt x="60" y="45"/>
                    </a:lnTo>
                    <a:lnTo>
                      <a:pt x="60" y="37"/>
                    </a:lnTo>
                    <a:lnTo>
                      <a:pt x="60" y="45"/>
                    </a:lnTo>
                    <a:lnTo>
                      <a:pt x="67" y="37"/>
                    </a:lnTo>
                    <a:lnTo>
                      <a:pt x="67" y="45"/>
                    </a:lnTo>
                    <a:lnTo>
                      <a:pt x="67" y="37"/>
                    </a:lnTo>
                    <a:lnTo>
                      <a:pt x="67" y="45"/>
                    </a:lnTo>
                    <a:lnTo>
                      <a:pt x="75" y="37"/>
                    </a:lnTo>
                    <a:lnTo>
                      <a:pt x="75" y="45"/>
                    </a:lnTo>
                    <a:lnTo>
                      <a:pt x="75" y="37"/>
                    </a:lnTo>
                    <a:lnTo>
                      <a:pt x="75" y="45"/>
                    </a:lnTo>
                    <a:lnTo>
                      <a:pt x="82" y="37"/>
                    </a:lnTo>
                    <a:lnTo>
                      <a:pt x="82" y="45"/>
                    </a:lnTo>
                    <a:lnTo>
                      <a:pt x="82" y="37"/>
                    </a:lnTo>
                    <a:lnTo>
                      <a:pt x="82" y="45"/>
                    </a:lnTo>
                    <a:lnTo>
                      <a:pt x="90" y="37"/>
                    </a:lnTo>
                    <a:lnTo>
                      <a:pt x="90" y="45"/>
                    </a:lnTo>
                    <a:lnTo>
                      <a:pt x="90" y="37"/>
                    </a:lnTo>
                    <a:lnTo>
                      <a:pt x="90" y="45"/>
                    </a:lnTo>
                    <a:lnTo>
                      <a:pt x="97" y="37"/>
                    </a:lnTo>
                    <a:lnTo>
                      <a:pt x="97" y="45"/>
                    </a:lnTo>
                    <a:lnTo>
                      <a:pt x="97" y="37"/>
                    </a:lnTo>
                    <a:lnTo>
                      <a:pt x="97" y="45"/>
                    </a:lnTo>
                    <a:lnTo>
                      <a:pt x="105" y="37"/>
                    </a:lnTo>
                    <a:lnTo>
                      <a:pt x="105" y="45"/>
                    </a:lnTo>
                    <a:lnTo>
                      <a:pt x="105" y="37"/>
                    </a:lnTo>
                    <a:lnTo>
                      <a:pt x="105" y="45"/>
                    </a:lnTo>
                    <a:lnTo>
                      <a:pt x="112" y="37"/>
                    </a:lnTo>
                    <a:lnTo>
                      <a:pt x="112" y="45"/>
                    </a:lnTo>
                    <a:lnTo>
                      <a:pt x="112" y="37"/>
                    </a:lnTo>
                    <a:lnTo>
                      <a:pt x="112" y="45"/>
                    </a:lnTo>
                    <a:lnTo>
                      <a:pt x="120" y="37"/>
                    </a:lnTo>
                    <a:lnTo>
                      <a:pt x="120" y="45"/>
                    </a:lnTo>
                    <a:lnTo>
                      <a:pt x="120" y="37"/>
                    </a:lnTo>
                    <a:lnTo>
                      <a:pt x="120" y="45"/>
                    </a:lnTo>
                    <a:lnTo>
                      <a:pt x="127" y="37"/>
                    </a:lnTo>
                    <a:lnTo>
                      <a:pt x="127" y="45"/>
                    </a:lnTo>
                    <a:lnTo>
                      <a:pt x="127" y="37"/>
                    </a:lnTo>
                    <a:lnTo>
                      <a:pt x="127" y="37"/>
                    </a:lnTo>
                    <a:lnTo>
                      <a:pt x="135" y="45"/>
                    </a:lnTo>
                    <a:lnTo>
                      <a:pt x="135" y="45"/>
                    </a:lnTo>
                    <a:lnTo>
                      <a:pt x="135" y="37"/>
                    </a:lnTo>
                    <a:lnTo>
                      <a:pt x="135" y="45"/>
                    </a:lnTo>
                    <a:lnTo>
                      <a:pt x="142" y="37"/>
                    </a:lnTo>
                    <a:lnTo>
                      <a:pt x="142" y="52"/>
                    </a:lnTo>
                    <a:lnTo>
                      <a:pt x="142" y="30"/>
                    </a:lnTo>
                    <a:lnTo>
                      <a:pt x="142" y="45"/>
                    </a:lnTo>
                    <a:lnTo>
                      <a:pt x="150" y="37"/>
                    </a:lnTo>
                    <a:lnTo>
                      <a:pt x="150" y="45"/>
                    </a:lnTo>
                    <a:lnTo>
                      <a:pt x="150" y="45"/>
                    </a:lnTo>
                    <a:lnTo>
                      <a:pt x="157" y="37"/>
                    </a:lnTo>
                    <a:lnTo>
                      <a:pt x="157" y="45"/>
                    </a:lnTo>
                    <a:lnTo>
                      <a:pt x="157" y="37"/>
                    </a:lnTo>
                    <a:lnTo>
                      <a:pt x="157" y="45"/>
                    </a:lnTo>
                    <a:lnTo>
                      <a:pt x="165" y="37"/>
                    </a:lnTo>
                    <a:lnTo>
                      <a:pt x="165" y="45"/>
                    </a:lnTo>
                    <a:lnTo>
                      <a:pt x="165" y="37"/>
                    </a:lnTo>
                    <a:lnTo>
                      <a:pt x="165" y="45"/>
                    </a:lnTo>
                    <a:lnTo>
                      <a:pt x="172" y="37"/>
                    </a:lnTo>
                    <a:lnTo>
                      <a:pt x="172" y="45"/>
                    </a:lnTo>
                    <a:lnTo>
                      <a:pt x="172" y="37"/>
                    </a:lnTo>
                    <a:lnTo>
                      <a:pt x="172" y="45"/>
                    </a:lnTo>
                    <a:lnTo>
                      <a:pt x="180" y="37"/>
                    </a:lnTo>
                    <a:lnTo>
                      <a:pt x="180" y="45"/>
                    </a:lnTo>
                    <a:lnTo>
                      <a:pt x="180" y="37"/>
                    </a:lnTo>
                    <a:lnTo>
                      <a:pt x="180" y="45"/>
                    </a:lnTo>
                    <a:lnTo>
                      <a:pt x="187" y="37"/>
                    </a:lnTo>
                    <a:lnTo>
                      <a:pt x="187" y="45"/>
                    </a:lnTo>
                    <a:lnTo>
                      <a:pt x="187" y="37"/>
                    </a:lnTo>
                    <a:lnTo>
                      <a:pt x="187" y="45"/>
                    </a:lnTo>
                    <a:lnTo>
                      <a:pt x="195" y="37"/>
                    </a:lnTo>
                    <a:lnTo>
                      <a:pt x="195" y="52"/>
                    </a:lnTo>
                    <a:lnTo>
                      <a:pt x="195" y="30"/>
                    </a:lnTo>
                    <a:lnTo>
                      <a:pt x="195" y="45"/>
                    </a:lnTo>
                    <a:lnTo>
                      <a:pt x="202" y="37"/>
                    </a:lnTo>
                    <a:lnTo>
                      <a:pt x="202" y="52"/>
                    </a:lnTo>
                    <a:lnTo>
                      <a:pt x="202" y="30"/>
                    </a:lnTo>
                    <a:lnTo>
                      <a:pt x="202" y="45"/>
                    </a:lnTo>
                    <a:lnTo>
                      <a:pt x="210" y="37"/>
                    </a:lnTo>
                    <a:lnTo>
                      <a:pt x="210" y="45"/>
                    </a:lnTo>
                    <a:lnTo>
                      <a:pt x="210" y="45"/>
                    </a:lnTo>
                    <a:lnTo>
                      <a:pt x="217" y="37"/>
                    </a:lnTo>
                    <a:lnTo>
                      <a:pt x="217" y="45"/>
                    </a:lnTo>
                    <a:lnTo>
                      <a:pt x="217" y="37"/>
                    </a:lnTo>
                    <a:lnTo>
                      <a:pt x="217" y="37"/>
                    </a:lnTo>
                    <a:lnTo>
                      <a:pt x="225" y="45"/>
                    </a:lnTo>
                    <a:lnTo>
                      <a:pt x="225" y="60"/>
                    </a:lnTo>
                    <a:lnTo>
                      <a:pt x="225" y="15"/>
                    </a:lnTo>
                    <a:lnTo>
                      <a:pt x="225" y="45"/>
                    </a:lnTo>
                    <a:lnTo>
                      <a:pt x="232" y="37"/>
                    </a:lnTo>
                    <a:lnTo>
                      <a:pt x="232" y="97"/>
                    </a:lnTo>
                    <a:lnTo>
                      <a:pt x="232" y="0"/>
                    </a:lnTo>
                    <a:lnTo>
                      <a:pt x="232" y="37"/>
                    </a:lnTo>
                    <a:lnTo>
                      <a:pt x="240" y="45"/>
                    </a:lnTo>
                    <a:lnTo>
                      <a:pt x="240" y="60"/>
                    </a:lnTo>
                    <a:lnTo>
                      <a:pt x="240" y="30"/>
                    </a:lnTo>
                    <a:lnTo>
                      <a:pt x="240" y="37"/>
                    </a:lnTo>
                    <a:lnTo>
                      <a:pt x="247"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6" name="Freeform 302"/>
              <p:cNvSpPr>
                <a:spLocks/>
              </p:cNvSpPr>
              <p:nvPr/>
            </p:nvSpPr>
            <p:spPr bwMode="auto">
              <a:xfrm>
                <a:off x="979" y="3242"/>
                <a:ext cx="167" cy="90"/>
              </a:xfrm>
              <a:custGeom>
                <a:avLst/>
                <a:gdLst>
                  <a:gd name="T0" fmla="*/ 0 w 248"/>
                  <a:gd name="T1" fmla="*/ 45 h 90"/>
                  <a:gd name="T2" fmla="*/ 8 w 248"/>
                  <a:gd name="T3" fmla="*/ 37 h 90"/>
                  <a:gd name="T4" fmla="*/ 15 w 248"/>
                  <a:gd name="T5" fmla="*/ 52 h 90"/>
                  <a:gd name="T6" fmla="*/ 23 w 248"/>
                  <a:gd name="T7" fmla="*/ 45 h 90"/>
                  <a:gd name="T8" fmla="*/ 23 w 248"/>
                  <a:gd name="T9" fmla="*/ 45 h 90"/>
                  <a:gd name="T10" fmla="*/ 30 w 248"/>
                  <a:gd name="T11" fmla="*/ 37 h 90"/>
                  <a:gd name="T12" fmla="*/ 38 w 248"/>
                  <a:gd name="T13" fmla="*/ 37 h 90"/>
                  <a:gd name="T14" fmla="*/ 45 w 248"/>
                  <a:gd name="T15" fmla="*/ 45 h 90"/>
                  <a:gd name="T16" fmla="*/ 53 w 248"/>
                  <a:gd name="T17" fmla="*/ 37 h 90"/>
                  <a:gd name="T18" fmla="*/ 53 w 248"/>
                  <a:gd name="T19" fmla="*/ 37 h 90"/>
                  <a:gd name="T20" fmla="*/ 60 w 248"/>
                  <a:gd name="T21" fmla="*/ 0 h 90"/>
                  <a:gd name="T22" fmla="*/ 68 w 248"/>
                  <a:gd name="T23" fmla="*/ 60 h 90"/>
                  <a:gd name="T24" fmla="*/ 75 w 248"/>
                  <a:gd name="T25" fmla="*/ 37 h 90"/>
                  <a:gd name="T26" fmla="*/ 75 w 248"/>
                  <a:gd name="T27" fmla="*/ 45 h 90"/>
                  <a:gd name="T28" fmla="*/ 83 w 248"/>
                  <a:gd name="T29" fmla="*/ 30 h 90"/>
                  <a:gd name="T30" fmla="*/ 90 w 248"/>
                  <a:gd name="T31" fmla="*/ 52 h 90"/>
                  <a:gd name="T32" fmla="*/ 98 w 248"/>
                  <a:gd name="T33" fmla="*/ 37 h 90"/>
                  <a:gd name="T34" fmla="*/ 98 w 248"/>
                  <a:gd name="T35" fmla="*/ 45 h 90"/>
                  <a:gd name="T36" fmla="*/ 105 w 248"/>
                  <a:gd name="T37" fmla="*/ 37 h 90"/>
                  <a:gd name="T38" fmla="*/ 113 w 248"/>
                  <a:gd name="T39" fmla="*/ 60 h 90"/>
                  <a:gd name="T40" fmla="*/ 120 w 248"/>
                  <a:gd name="T41" fmla="*/ 45 h 90"/>
                  <a:gd name="T42" fmla="*/ 128 w 248"/>
                  <a:gd name="T43" fmla="*/ 37 h 90"/>
                  <a:gd name="T44" fmla="*/ 128 w 248"/>
                  <a:gd name="T45" fmla="*/ 45 h 90"/>
                  <a:gd name="T46" fmla="*/ 135 w 248"/>
                  <a:gd name="T47" fmla="*/ 37 h 90"/>
                  <a:gd name="T48" fmla="*/ 143 w 248"/>
                  <a:gd name="T49" fmla="*/ 45 h 90"/>
                  <a:gd name="T50" fmla="*/ 150 w 248"/>
                  <a:gd name="T51" fmla="*/ 37 h 90"/>
                  <a:gd name="T52" fmla="*/ 158 w 248"/>
                  <a:gd name="T53" fmla="*/ 45 h 90"/>
                  <a:gd name="T54" fmla="*/ 158 w 248"/>
                  <a:gd name="T55" fmla="*/ 45 h 90"/>
                  <a:gd name="T56" fmla="*/ 165 w 248"/>
                  <a:gd name="T57" fmla="*/ 37 h 90"/>
                  <a:gd name="T58" fmla="*/ 173 w 248"/>
                  <a:gd name="T59" fmla="*/ 37 h 90"/>
                  <a:gd name="T60" fmla="*/ 180 w 248"/>
                  <a:gd name="T61" fmla="*/ 30 h 90"/>
                  <a:gd name="T62" fmla="*/ 188 w 248"/>
                  <a:gd name="T63" fmla="*/ 45 h 90"/>
                  <a:gd name="T64" fmla="*/ 195 w 248"/>
                  <a:gd name="T65" fmla="*/ 37 h 90"/>
                  <a:gd name="T66" fmla="*/ 203 w 248"/>
                  <a:gd name="T67" fmla="*/ 37 h 90"/>
                  <a:gd name="T68" fmla="*/ 203 w 248"/>
                  <a:gd name="T69" fmla="*/ 45 h 90"/>
                  <a:gd name="T70" fmla="*/ 210 w 248"/>
                  <a:gd name="T71" fmla="*/ 45 h 90"/>
                  <a:gd name="T72" fmla="*/ 218 w 248"/>
                  <a:gd name="T73" fmla="*/ 37 h 90"/>
                  <a:gd name="T74" fmla="*/ 225 w 248"/>
                  <a:gd name="T75" fmla="*/ 60 h 90"/>
                  <a:gd name="T76" fmla="*/ 233 w 248"/>
                  <a:gd name="T77" fmla="*/ 52 h 90"/>
                  <a:gd name="T78" fmla="*/ 233 w 248"/>
                  <a:gd name="T79" fmla="*/ 45 h 90"/>
                  <a:gd name="T80" fmla="*/ 240 w 248"/>
                  <a:gd name="T81" fmla="*/ 22 h 90"/>
                  <a:gd name="T82" fmla="*/ 248 w 248"/>
                  <a:gd name="T83" fmla="*/ 6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0">
                    <a:moveTo>
                      <a:pt x="0" y="45"/>
                    </a:moveTo>
                    <a:lnTo>
                      <a:pt x="0" y="37"/>
                    </a:lnTo>
                    <a:lnTo>
                      <a:pt x="0" y="45"/>
                    </a:lnTo>
                    <a:lnTo>
                      <a:pt x="8" y="37"/>
                    </a:lnTo>
                    <a:lnTo>
                      <a:pt x="8" y="45"/>
                    </a:lnTo>
                    <a:lnTo>
                      <a:pt x="8" y="37"/>
                    </a:lnTo>
                    <a:lnTo>
                      <a:pt x="8" y="45"/>
                    </a:lnTo>
                    <a:lnTo>
                      <a:pt x="15" y="37"/>
                    </a:lnTo>
                    <a:lnTo>
                      <a:pt x="15" y="52"/>
                    </a:lnTo>
                    <a:lnTo>
                      <a:pt x="15" y="37"/>
                    </a:lnTo>
                    <a:lnTo>
                      <a:pt x="15" y="37"/>
                    </a:lnTo>
                    <a:lnTo>
                      <a:pt x="23" y="45"/>
                    </a:lnTo>
                    <a:lnTo>
                      <a:pt x="23" y="45"/>
                    </a:lnTo>
                    <a:lnTo>
                      <a:pt x="23" y="37"/>
                    </a:lnTo>
                    <a:lnTo>
                      <a:pt x="23" y="45"/>
                    </a:lnTo>
                    <a:lnTo>
                      <a:pt x="30" y="37"/>
                    </a:lnTo>
                    <a:lnTo>
                      <a:pt x="30" y="45"/>
                    </a:lnTo>
                    <a:lnTo>
                      <a:pt x="30" y="37"/>
                    </a:lnTo>
                    <a:lnTo>
                      <a:pt x="30" y="45"/>
                    </a:lnTo>
                    <a:lnTo>
                      <a:pt x="38" y="37"/>
                    </a:lnTo>
                    <a:lnTo>
                      <a:pt x="38" y="37"/>
                    </a:lnTo>
                    <a:lnTo>
                      <a:pt x="38" y="45"/>
                    </a:lnTo>
                    <a:lnTo>
                      <a:pt x="45" y="37"/>
                    </a:lnTo>
                    <a:lnTo>
                      <a:pt x="45" y="45"/>
                    </a:lnTo>
                    <a:lnTo>
                      <a:pt x="45" y="37"/>
                    </a:lnTo>
                    <a:lnTo>
                      <a:pt x="45" y="45"/>
                    </a:lnTo>
                    <a:lnTo>
                      <a:pt x="53" y="37"/>
                    </a:lnTo>
                    <a:lnTo>
                      <a:pt x="53" y="67"/>
                    </a:lnTo>
                    <a:lnTo>
                      <a:pt x="53" y="22"/>
                    </a:lnTo>
                    <a:lnTo>
                      <a:pt x="53" y="37"/>
                    </a:lnTo>
                    <a:lnTo>
                      <a:pt x="60" y="45"/>
                    </a:lnTo>
                    <a:lnTo>
                      <a:pt x="60" y="90"/>
                    </a:lnTo>
                    <a:lnTo>
                      <a:pt x="60" y="0"/>
                    </a:lnTo>
                    <a:lnTo>
                      <a:pt x="60" y="37"/>
                    </a:lnTo>
                    <a:lnTo>
                      <a:pt x="68" y="45"/>
                    </a:lnTo>
                    <a:lnTo>
                      <a:pt x="68" y="60"/>
                    </a:lnTo>
                    <a:lnTo>
                      <a:pt x="68" y="30"/>
                    </a:lnTo>
                    <a:lnTo>
                      <a:pt x="68" y="45"/>
                    </a:lnTo>
                    <a:lnTo>
                      <a:pt x="75" y="37"/>
                    </a:lnTo>
                    <a:lnTo>
                      <a:pt x="75" y="45"/>
                    </a:lnTo>
                    <a:lnTo>
                      <a:pt x="75" y="37"/>
                    </a:lnTo>
                    <a:lnTo>
                      <a:pt x="75" y="45"/>
                    </a:lnTo>
                    <a:lnTo>
                      <a:pt x="83" y="37"/>
                    </a:lnTo>
                    <a:lnTo>
                      <a:pt x="83" y="52"/>
                    </a:lnTo>
                    <a:lnTo>
                      <a:pt x="83" y="30"/>
                    </a:lnTo>
                    <a:lnTo>
                      <a:pt x="83" y="45"/>
                    </a:lnTo>
                    <a:lnTo>
                      <a:pt x="90" y="37"/>
                    </a:lnTo>
                    <a:lnTo>
                      <a:pt x="90" y="52"/>
                    </a:lnTo>
                    <a:lnTo>
                      <a:pt x="90" y="30"/>
                    </a:lnTo>
                    <a:lnTo>
                      <a:pt x="90" y="45"/>
                    </a:lnTo>
                    <a:lnTo>
                      <a:pt x="98" y="37"/>
                    </a:lnTo>
                    <a:lnTo>
                      <a:pt x="98" y="52"/>
                    </a:lnTo>
                    <a:lnTo>
                      <a:pt x="98" y="30"/>
                    </a:lnTo>
                    <a:lnTo>
                      <a:pt x="98" y="45"/>
                    </a:lnTo>
                    <a:lnTo>
                      <a:pt x="105" y="37"/>
                    </a:lnTo>
                    <a:lnTo>
                      <a:pt x="105" y="45"/>
                    </a:lnTo>
                    <a:lnTo>
                      <a:pt x="105" y="37"/>
                    </a:lnTo>
                    <a:lnTo>
                      <a:pt x="105" y="45"/>
                    </a:lnTo>
                    <a:lnTo>
                      <a:pt x="113" y="37"/>
                    </a:lnTo>
                    <a:lnTo>
                      <a:pt x="113" y="60"/>
                    </a:lnTo>
                    <a:lnTo>
                      <a:pt x="113" y="45"/>
                    </a:lnTo>
                    <a:lnTo>
                      <a:pt x="120" y="37"/>
                    </a:lnTo>
                    <a:lnTo>
                      <a:pt x="120" y="45"/>
                    </a:lnTo>
                    <a:lnTo>
                      <a:pt x="120" y="37"/>
                    </a:lnTo>
                    <a:lnTo>
                      <a:pt x="120" y="45"/>
                    </a:lnTo>
                    <a:lnTo>
                      <a:pt x="128" y="37"/>
                    </a:lnTo>
                    <a:lnTo>
                      <a:pt x="128" y="45"/>
                    </a:lnTo>
                    <a:lnTo>
                      <a:pt x="128" y="37"/>
                    </a:lnTo>
                    <a:lnTo>
                      <a:pt x="128" y="45"/>
                    </a:lnTo>
                    <a:lnTo>
                      <a:pt x="135" y="37"/>
                    </a:lnTo>
                    <a:lnTo>
                      <a:pt x="135" y="45"/>
                    </a:lnTo>
                    <a:lnTo>
                      <a:pt x="135" y="37"/>
                    </a:lnTo>
                    <a:lnTo>
                      <a:pt x="135" y="45"/>
                    </a:lnTo>
                    <a:lnTo>
                      <a:pt x="143" y="37"/>
                    </a:lnTo>
                    <a:lnTo>
                      <a:pt x="143" y="45"/>
                    </a:lnTo>
                    <a:lnTo>
                      <a:pt x="143" y="37"/>
                    </a:lnTo>
                    <a:lnTo>
                      <a:pt x="143" y="45"/>
                    </a:lnTo>
                    <a:lnTo>
                      <a:pt x="150" y="37"/>
                    </a:lnTo>
                    <a:lnTo>
                      <a:pt x="150" y="45"/>
                    </a:lnTo>
                    <a:lnTo>
                      <a:pt x="150" y="37"/>
                    </a:lnTo>
                    <a:lnTo>
                      <a:pt x="158" y="45"/>
                    </a:lnTo>
                    <a:lnTo>
                      <a:pt x="158" y="52"/>
                    </a:lnTo>
                    <a:lnTo>
                      <a:pt x="158" y="30"/>
                    </a:lnTo>
                    <a:lnTo>
                      <a:pt x="158" y="45"/>
                    </a:lnTo>
                    <a:lnTo>
                      <a:pt x="165" y="37"/>
                    </a:lnTo>
                    <a:lnTo>
                      <a:pt x="165" y="45"/>
                    </a:lnTo>
                    <a:lnTo>
                      <a:pt x="165" y="37"/>
                    </a:lnTo>
                    <a:lnTo>
                      <a:pt x="165" y="45"/>
                    </a:lnTo>
                    <a:lnTo>
                      <a:pt x="173" y="37"/>
                    </a:lnTo>
                    <a:lnTo>
                      <a:pt x="173" y="37"/>
                    </a:lnTo>
                    <a:lnTo>
                      <a:pt x="173" y="45"/>
                    </a:lnTo>
                    <a:lnTo>
                      <a:pt x="180" y="52"/>
                    </a:lnTo>
                    <a:lnTo>
                      <a:pt x="180" y="30"/>
                    </a:lnTo>
                    <a:lnTo>
                      <a:pt x="180" y="45"/>
                    </a:lnTo>
                    <a:lnTo>
                      <a:pt x="188" y="37"/>
                    </a:lnTo>
                    <a:lnTo>
                      <a:pt x="188" y="45"/>
                    </a:lnTo>
                    <a:lnTo>
                      <a:pt x="188" y="37"/>
                    </a:lnTo>
                    <a:lnTo>
                      <a:pt x="188" y="45"/>
                    </a:lnTo>
                    <a:lnTo>
                      <a:pt x="195" y="37"/>
                    </a:lnTo>
                    <a:lnTo>
                      <a:pt x="195" y="37"/>
                    </a:lnTo>
                    <a:lnTo>
                      <a:pt x="195" y="45"/>
                    </a:lnTo>
                    <a:lnTo>
                      <a:pt x="203" y="37"/>
                    </a:lnTo>
                    <a:lnTo>
                      <a:pt x="203" y="45"/>
                    </a:lnTo>
                    <a:lnTo>
                      <a:pt x="203" y="37"/>
                    </a:lnTo>
                    <a:lnTo>
                      <a:pt x="203" y="45"/>
                    </a:lnTo>
                    <a:lnTo>
                      <a:pt x="210" y="37"/>
                    </a:lnTo>
                    <a:lnTo>
                      <a:pt x="210" y="37"/>
                    </a:lnTo>
                    <a:lnTo>
                      <a:pt x="210" y="45"/>
                    </a:lnTo>
                    <a:lnTo>
                      <a:pt x="218" y="37"/>
                    </a:lnTo>
                    <a:lnTo>
                      <a:pt x="218" y="45"/>
                    </a:lnTo>
                    <a:lnTo>
                      <a:pt x="218" y="37"/>
                    </a:lnTo>
                    <a:lnTo>
                      <a:pt x="218" y="37"/>
                    </a:lnTo>
                    <a:lnTo>
                      <a:pt x="225" y="45"/>
                    </a:lnTo>
                    <a:lnTo>
                      <a:pt x="225" y="60"/>
                    </a:lnTo>
                    <a:lnTo>
                      <a:pt x="225" y="30"/>
                    </a:lnTo>
                    <a:lnTo>
                      <a:pt x="225" y="45"/>
                    </a:lnTo>
                    <a:lnTo>
                      <a:pt x="233" y="52"/>
                    </a:lnTo>
                    <a:lnTo>
                      <a:pt x="233" y="67"/>
                    </a:lnTo>
                    <a:lnTo>
                      <a:pt x="233" y="22"/>
                    </a:lnTo>
                    <a:lnTo>
                      <a:pt x="233" y="45"/>
                    </a:lnTo>
                    <a:lnTo>
                      <a:pt x="240" y="37"/>
                    </a:lnTo>
                    <a:lnTo>
                      <a:pt x="240" y="60"/>
                    </a:lnTo>
                    <a:lnTo>
                      <a:pt x="240" y="22"/>
                    </a:lnTo>
                    <a:lnTo>
                      <a:pt x="240" y="37"/>
                    </a:lnTo>
                    <a:lnTo>
                      <a:pt x="248" y="45"/>
                    </a:lnTo>
                    <a:lnTo>
                      <a:pt x="248" y="67"/>
                    </a:lnTo>
                    <a:lnTo>
                      <a:pt x="248" y="15"/>
                    </a:lnTo>
                    <a:lnTo>
                      <a:pt x="248"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7" name="Freeform 303"/>
              <p:cNvSpPr>
                <a:spLocks/>
              </p:cNvSpPr>
              <p:nvPr/>
            </p:nvSpPr>
            <p:spPr bwMode="auto">
              <a:xfrm>
                <a:off x="1146" y="3227"/>
                <a:ext cx="166" cy="135"/>
              </a:xfrm>
              <a:custGeom>
                <a:avLst/>
                <a:gdLst>
                  <a:gd name="T0" fmla="*/ 7 w 247"/>
                  <a:gd name="T1" fmla="*/ 82 h 135"/>
                  <a:gd name="T2" fmla="*/ 15 w 247"/>
                  <a:gd name="T3" fmla="*/ 67 h 135"/>
                  <a:gd name="T4" fmla="*/ 15 w 247"/>
                  <a:gd name="T5" fmla="*/ 45 h 135"/>
                  <a:gd name="T6" fmla="*/ 22 w 247"/>
                  <a:gd name="T7" fmla="*/ 37 h 135"/>
                  <a:gd name="T8" fmla="*/ 30 w 247"/>
                  <a:gd name="T9" fmla="*/ 82 h 135"/>
                  <a:gd name="T10" fmla="*/ 37 w 247"/>
                  <a:gd name="T11" fmla="*/ 67 h 135"/>
                  <a:gd name="T12" fmla="*/ 37 w 247"/>
                  <a:gd name="T13" fmla="*/ 45 h 135"/>
                  <a:gd name="T14" fmla="*/ 45 w 247"/>
                  <a:gd name="T15" fmla="*/ 37 h 135"/>
                  <a:gd name="T16" fmla="*/ 52 w 247"/>
                  <a:gd name="T17" fmla="*/ 90 h 135"/>
                  <a:gd name="T18" fmla="*/ 60 w 247"/>
                  <a:gd name="T19" fmla="*/ 60 h 135"/>
                  <a:gd name="T20" fmla="*/ 60 w 247"/>
                  <a:gd name="T21" fmla="*/ 52 h 135"/>
                  <a:gd name="T22" fmla="*/ 67 w 247"/>
                  <a:gd name="T23" fmla="*/ 22 h 135"/>
                  <a:gd name="T24" fmla="*/ 75 w 247"/>
                  <a:gd name="T25" fmla="*/ 97 h 135"/>
                  <a:gd name="T26" fmla="*/ 82 w 247"/>
                  <a:gd name="T27" fmla="*/ 75 h 135"/>
                  <a:gd name="T28" fmla="*/ 82 w 247"/>
                  <a:gd name="T29" fmla="*/ 60 h 135"/>
                  <a:gd name="T30" fmla="*/ 90 w 247"/>
                  <a:gd name="T31" fmla="*/ 0 h 135"/>
                  <a:gd name="T32" fmla="*/ 97 w 247"/>
                  <a:gd name="T33" fmla="*/ 97 h 135"/>
                  <a:gd name="T34" fmla="*/ 105 w 247"/>
                  <a:gd name="T35" fmla="*/ 52 h 135"/>
                  <a:gd name="T36" fmla="*/ 105 w 247"/>
                  <a:gd name="T37" fmla="*/ 60 h 135"/>
                  <a:gd name="T38" fmla="*/ 112 w 247"/>
                  <a:gd name="T39" fmla="*/ 37 h 135"/>
                  <a:gd name="T40" fmla="*/ 120 w 247"/>
                  <a:gd name="T41" fmla="*/ 75 h 135"/>
                  <a:gd name="T42" fmla="*/ 127 w 247"/>
                  <a:gd name="T43" fmla="*/ 52 h 135"/>
                  <a:gd name="T44" fmla="*/ 127 w 247"/>
                  <a:gd name="T45" fmla="*/ 60 h 135"/>
                  <a:gd name="T46" fmla="*/ 135 w 247"/>
                  <a:gd name="T47" fmla="*/ 52 h 135"/>
                  <a:gd name="T48" fmla="*/ 142 w 247"/>
                  <a:gd name="T49" fmla="*/ 60 h 135"/>
                  <a:gd name="T50" fmla="*/ 150 w 247"/>
                  <a:gd name="T51" fmla="*/ 52 h 135"/>
                  <a:gd name="T52" fmla="*/ 157 w 247"/>
                  <a:gd name="T53" fmla="*/ 52 h 135"/>
                  <a:gd name="T54" fmla="*/ 157 w 247"/>
                  <a:gd name="T55" fmla="*/ 60 h 135"/>
                  <a:gd name="T56" fmla="*/ 165 w 247"/>
                  <a:gd name="T57" fmla="*/ 15 h 135"/>
                  <a:gd name="T58" fmla="*/ 172 w 247"/>
                  <a:gd name="T59" fmla="*/ 60 h 135"/>
                  <a:gd name="T60" fmla="*/ 180 w 247"/>
                  <a:gd name="T61" fmla="*/ 52 h 135"/>
                  <a:gd name="T62" fmla="*/ 180 w 247"/>
                  <a:gd name="T63" fmla="*/ 60 h 135"/>
                  <a:gd name="T64" fmla="*/ 187 w 247"/>
                  <a:gd name="T65" fmla="*/ 52 h 135"/>
                  <a:gd name="T66" fmla="*/ 195 w 247"/>
                  <a:gd name="T67" fmla="*/ 60 h 135"/>
                  <a:gd name="T68" fmla="*/ 202 w 247"/>
                  <a:gd name="T69" fmla="*/ 52 h 135"/>
                  <a:gd name="T70" fmla="*/ 210 w 247"/>
                  <a:gd name="T71" fmla="*/ 60 h 135"/>
                  <a:gd name="T72" fmla="*/ 217 w 247"/>
                  <a:gd name="T73" fmla="*/ 52 h 135"/>
                  <a:gd name="T74" fmla="*/ 217 w 247"/>
                  <a:gd name="T75" fmla="*/ 60 h 135"/>
                  <a:gd name="T76" fmla="*/ 225 w 247"/>
                  <a:gd name="T77" fmla="*/ 52 h 135"/>
                  <a:gd name="T78" fmla="*/ 232 w 247"/>
                  <a:gd name="T79" fmla="*/ 52 h 135"/>
                  <a:gd name="T80" fmla="*/ 240 w 247"/>
                  <a:gd name="T81" fmla="*/ 60 h 135"/>
                  <a:gd name="T82" fmla="*/ 247 w 247"/>
                  <a:gd name="T83" fmla="*/ 5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35">
                    <a:moveTo>
                      <a:pt x="0" y="52"/>
                    </a:moveTo>
                    <a:lnTo>
                      <a:pt x="7" y="60"/>
                    </a:lnTo>
                    <a:lnTo>
                      <a:pt x="7" y="82"/>
                    </a:lnTo>
                    <a:lnTo>
                      <a:pt x="7" y="37"/>
                    </a:lnTo>
                    <a:lnTo>
                      <a:pt x="7" y="60"/>
                    </a:lnTo>
                    <a:lnTo>
                      <a:pt x="15" y="67"/>
                    </a:lnTo>
                    <a:lnTo>
                      <a:pt x="15" y="75"/>
                    </a:lnTo>
                    <a:lnTo>
                      <a:pt x="15" y="37"/>
                    </a:lnTo>
                    <a:lnTo>
                      <a:pt x="15" y="45"/>
                    </a:lnTo>
                    <a:lnTo>
                      <a:pt x="22" y="52"/>
                    </a:lnTo>
                    <a:lnTo>
                      <a:pt x="22" y="82"/>
                    </a:lnTo>
                    <a:lnTo>
                      <a:pt x="22" y="37"/>
                    </a:lnTo>
                    <a:lnTo>
                      <a:pt x="22" y="52"/>
                    </a:lnTo>
                    <a:lnTo>
                      <a:pt x="30" y="60"/>
                    </a:lnTo>
                    <a:lnTo>
                      <a:pt x="30" y="82"/>
                    </a:lnTo>
                    <a:lnTo>
                      <a:pt x="30" y="37"/>
                    </a:lnTo>
                    <a:lnTo>
                      <a:pt x="30" y="60"/>
                    </a:lnTo>
                    <a:lnTo>
                      <a:pt x="37" y="67"/>
                    </a:lnTo>
                    <a:lnTo>
                      <a:pt x="37" y="82"/>
                    </a:lnTo>
                    <a:lnTo>
                      <a:pt x="37" y="37"/>
                    </a:lnTo>
                    <a:lnTo>
                      <a:pt x="37" y="45"/>
                    </a:lnTo>
                    <a:lnTo>
                      <a:pt x="45" y="52"/>
                    </a:lnTo>
                    <a:lnTo>
                      <a:pt x="45" y="82"/>
                    </a:lnTo>
                    <a:lnTo>
                      <a:pt x="45" y="37"/>
                    </a:lnTo>
                    <a:lnTo>
                      <a:pt x="45" y="52"/>
                    </a:lnTo>
                    <a:lnTo>
                      <a:pt x="52" y="60"/>
                    </a:lnTo>
                    <a:lnTo>
                      <a:pt x="52" y="90"/>
                    </a:lnTo>
                    <a:lnTo>
                      <a:pt x="52" y="30"/>
                    </a:lnTo>
                    <a:lnTo>
                      <a:pt x="52" y="52"/>
                    </a:lnTo>
                    <a:lnTo>
                      <a:pt x="60" y="60"/>
                    </a:lnTo>
                    <a:lnTo>
                      <a:pt x="60" y="82"/>
                    </a:lnTo>
                    <a:lnTo>
                      <a:pt x="60" y="30"/>
                    </a:lnTo>
                    <a:lnTo>
                      <a:pt x="60" y="52"/>
                    </a:lnTo>
                    <a:lnTo>
                      <a:pt x="67" y="60"/>
                    </a:lnTo>
                    <a:lnTo>
                      <a:pt x="67" y="105"/>
                    </a:lnTo>
                    <a:lnTo>
                      <a:pt x="67" y="22"/>
                    </a:lnTo>
                    <a:lnTo>
                      <a:pt x="67" y="60"/>
                    </a:lnTo>
                    <a:lnTo>
                      <a:pt x="75" y="67"/>
                    </a:lnTo>
                    <a:lnTo>
                      <a:pt x="75" y="97"/>
                    </a:lnTo>
                    <a:lnTo>
                      <a:pt x="75" y="7"/>
                    </a:lnTo>
                    <a:lnTo>
                      <a:pt x="75" y="67"/>
                    </a:lnTo>
                    <a:lnTo>
                      <a:pt x="82" y="75"/>
                    </a:lnTo>
                    <a:lnTo>
                      <a:pt x="82" y="120"/>
                    </a:lnTo>
                    <a:lnTo>
                      <a:pt x="82" y="22"/>
                    </a:lnTo>
                    <a:lnTo>
                      <a:pt x="82" y="60"/>
                    </a:lnTo>
                    <a:lnTo>
                      <a:pt x="90" y="67"/>
                    </a:lnTo>
                    <a:lnTo>
                      <a:pt x="90" y="135"/>
                    </a:lnTo>
                    <a:lnTo>
                      <a:pt x="90" y="0"/>
                    </a:lnTo>
                    <a:lnTo>
                      <a:pt x="90" y="60"/>
                    </a:lnTo>
                    <a:lnTo>
                      <a:pt x="97" y="52"/>
                    </a:lnTo>
                    <a:lnTo>
                      <a:pt x="97" y="97"/>
                    </a:lnTo>
                    <a:lnTo>
                      <a:pt x="97" y="22"/>
                    </a:lnTo>
                    <a:lnTo>
                      <a:pt x="97" y="60"/>
                    </a:lnTo>
                    <a:lnTo>
                      <a:pt x="105" y="52"/>
                    </a:lnTo>
                    <a:lnTo>
                      <a:pt x="105" y="105"/>
                    </a:lnTo>
                    <a:lnTo>
                      <a:pt x="105" y="15"/>
                    </a:lnTo>
                    <a:lnTo>
                      <a:pt x="105" y="60"/>
                    </a:lnTo>
                    <a:lnTo>
                      <a:pt x="112" y="52"/>
                    </a:lnTo>
                    <a:lnTo>
                      <a:pt x="112" y="75"/>
                    </a:lnTo>
                    <a:lnTo>
                      <a:pt x="112" y="37"/>
                    </a:lnTo>
                    <a:lnTo>
                      <a:pt x="112" y="60"/>
                    </a:lnTo>
                    <a:lnTo>
                      <a:pt x="120" y="52"/>
                    </a:lnTo>
                    <a:lnTo>
                      <a:pt x="120" y="75"/>
                    </a:lnTo>
                    <a:lnTo>
                      <a:pt x="120" y="37"/>
                    </a:lnTo>
                    <a:lnTo>
                      <a:pt x="120" y="60"/>
                    </a:lnTo>
                    <a:lnTo>
                      <a:pt x="127" y="52"/>
                    </a:lnTo>
                    <a:lnTo>
                      <a:pt x="127" y="75"/>
                    </a:lnTo>
                    <a:lnTo>
                      <a:pt x="127" y="45"/>
                    </a:lnTo>
                    <a:lnTo>
                      <a:pt x="127" y="60"/>
                    </a:lnTo>
                    <a:lnTo>
                      <a:pt x="135" y="52"/>
                    </a:lnTo>
                    <a:lnTo>
                      <a:pt x="135" y="67"/>
                    </a:lnTo>
                    <a:lnTo>
                      <a:pt x="135" y="52"/>
                    </a:lnTo>
                    <a:lnTo>
                      <a:pt x="135" y="60"/>
                    </a:lnTo>
                    <a:lnTo>
                      <a:pt x="142" y="52"/>
                    </a:lnTo>
                    <a:lnTo>
                      <a:pt x="142" y="60"/>
                    </a:lnTo>
                    <a:lnTo>
                      <a:pt x="142" y="52"/>
                    </a:lnTo>
                    <a:lnTo>
                      <a:pt x="142" y="60"/>
                    </a:lnTo>
                    <a:lnTo>
                      <a:pt x="150" y="52"/>
                    </a:lnTo>
                    <a:lnTo>
                      <a:pt x="150" y="60"/>
                    </a:lnTo>
                    <a:lnTo>
                      <a:pt x="150" y="60"/>
                    </a:lnTo>
                    <a:lnTo>
                      <a:pt x="157" y="52"/>
                    </a:lnTo>
                    <a:lnTo>
                      <a:pt x="157" y="105"/>
                    </a:lnTo>
                    <a:lnTo>
                      <a:pt x="157" y="22"/>
                    </a:lnTo>
                    <a:lnTo>
                      <a:pt x="157" y="60"/>
                    </a:lnTo>
                    <a:lnTo>
                      <a:pt x="165" y="67"/>
                    </a:lnTo>
                    <a:lnTo>
                      <a:pt x="165" y="82"/>
                    </a:lnTo>
                    <a:lnTo>
                      <a:pt x="165" y="15"/>
                    </a:lnTo>
                    <a:lnTo>
                      <a:pt x="165" y="60"/>
                    </a:lnTo>
                    <a:lnTo>
                      <a:pt x="172" y="52"/>
                    </a:lnTo>
                    <a:lnTo>
                      <a:pt x="172" y="60"/>
                    </a:lnTo>
                    <a:lnTo>
                      <a:pt x="172" y="52"/>
                    </a:lnTo>
                    <a:lnTo>
                      <a:pt x="172" y="60"/>
                    </a:lnTo>
                    <a:lnTo>
                      <a:pt x="180" y="52"/>
                    </a:lnTo>
                    <a:lnTo>
                      <a:pt x="180" y="60"/>
                    </a:lnTo>
                    <a:lnTo>
                      <a:pt x="180" y="52"/>
                    </a:lnTo>
                    <a:lnTo>
                      <a:pt x="180" y="60"/>
                    </a:lnTo>
                    <a:lnTo>
                      <a:pt x="187" y="52"/>
                    </a:lnTo>
                    <a:lnTo>
                      <a:pt x="187" y="60"/>
                    </a:lnTo>
                    <a:lnTo>
                      <a:pt x="187" y="52"/>
                    </a:lnTo>
                    <a:lnTo>
                      <a:pt x="187" y="60"/>
                    </a:lnTo>
                    <a:lnTo>
                      <a:pt x="195" y="52"/>
                    </a:lnTo>
                    <a:lnTo>
                      <a:pt x="195" y="60"/>
                    </a:lnTo>
                    <a:lnTo>
                      <a:pt x="195" y="52"/>
                    </a:lnTo>
                    <a:lnTo>
                      <a:pt x="195" y="60"/>
                    </a:lnTo>
                    <a:lnTo>
                      <a:pt x="202" y="52"/>
                    </a:lnTo>
                    <a:lnTo>
                      <a:pt x="202" y="60"/>
                    </a:lnTo>
                    <a:lnTo>
                      <a:pt x="202" y="52"/>
                    </a:lnTo>
                    <a:lnTo>
                      <a:pt x="210" y="60"/>
                    </a:lnTo>
                    <a:lnTo>
                      <a:pt x="210" y="52"/>
                    </a:lnTo>
                    <a:lnTo>
                      <a:pt x="210" y="60"/>
                    </a:lnTo>
                    <a:lnTo>
                      <a:pt x="217" y="52"/>
                    </a:lnTo>
                    <a:lnTo>
                      <a:pt x="217" y="60"/>
                    </a:lnTo>
                    <a:lnTo>
                      <a:pt x="217" y="52"/>
                    </a:lnTo>
                    <a:lnTo>
                      <a:pt x="217" y="60"/>
                    </a:lnTo>
                    <a:lnTo>
                      <a:pt x="225" y="52"/>
                    </a:lnTo>
                    <a:lnTo>
                      <a:pt x="225" y="60"/>
                    </a:lnTo>
                    <a:lnTo>
                      <a:pt x="225" y="52"/>
                    </a:lnTo>
                    <a:lnTo>
                      <a:pt x="225" y="52"/>
                    </a:lnTo>
                    <a:lnTo>
                      <a:pt x="232" y="60"/>
                    </a:lnTo>
                    <a:lnTo>
                      <a:pt x="232" y="52"/>
                    </a:lnTo>
                    <a:lnTo>
                      <a:pt x="232" y="60"/>
                    </a:lnTo>
                    <a:lnTo>
                      <a:pt x="240" y="52"/>
                    </a:lnTo>
                    <a:lnTo>
                      <a:pt x="240" y="60"/>
                    </a:lnTo>
                    <a:lnTo>
                      <a:pt x="240" y="52"/>
                    </a:lnTo>
                    <a:lnTo>
                      <a:pt x="240" y="60"/>
                    </a:lnTo>
                    <a:lnTo>
                      <a:pt x="247" y="52"/>
                    </a:lnTo>
                    <a:lnTo>
                      <a:pt x="247" y="60"/>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8" name="Freeform 304"/>
              <p:cNvSpPr>
                <a:spLocks/>
              </p:cNvSpPr>
              <p:nvPr/>
            </p:nvSpPr>
            <p:spPr bwMode="auto">
              <a:xfrm>
                <a:off x="1312" y="3279"/>
                <a:ext cx="167" cy="8"/>
              </a:xfrm>
              <a:custGeom>
                <a:avLst/>
                <a:gdLst>
                  <a:gd name="T0" fmla="*/ 8 w 248"/>
                  <a:gd name="T1" fmla="*/ 8 h 8"/>
                  <a:gd name="T2" fmla="*/ 8 w 248"/>
                  <a:gd name="T3" fmla="*/ 8 h 8"/>
                  <a:gd name="T4" fmla="*/ 15 w 248"/>
                  <a:gd name="T5" fmla="*/ 0 h 8"/>
                  <a:gd name="T6" fmla="*/ 23 w 248"/>
                  <a:gd name="T7" fmla="*/ 0 h 8"/>
                  <a:gd name="T8" fmla="*/ 30 w 248"/>
                  <a:gd name="T9" fmla="*/ 8 h 8"/>
                  <a:gd name="T10" fmla="*/ 38 w 248"/>
                  <a:gd name="T11" fmla="*/ 8 h 8"/>
                  <a:gd name="T12" fmla="*/ 38 w 248"/>
                  <a:gd name="T13" fmla="*/ 8 h 8"/>
                  <a:gd name="T14" fmla="*/ 45 w 248"/>
                  <a:gd name="T15" fmla="*/ 8 h 8"/>
                  <a:gd name="T16" fmla="*/ 53 w 248"/>
                  <a:gd name="T17" fmla="*/ 0 h 8"/>
                  <a:gd name="T18" fmla="*/ 60 w 248"/>
                  <a:gd name="T19" fmla="*/ 8 h 8"/>
                  <a:gd name="T20" fmla="*/ 68 w 248"/>
                  <a:gd name="T21" fmla="*/ 0 h 8"/>
                  <a:gd name="T22" fmla="*/ 68 w 248"/>
                  <a:gd name="T23" fmla="*/ 8 h 8"/>
                  <a:gd name="T24" fmla="*/ 75 w 248"/>
                  <a:gd name="T25" fmla="*/ 0 h 8"/>
                  <a:gd name="T26" fmla="*/ 83 w 248"/>
                  <a:gd name="T27" fmla="*/ 8 h 8"/>
                  <a:gd name="T28" fmla="*/ 90 w 248"/>
                  <a:gd name="T29" fmla="*/ 0 h 8"/>
                  <a:gd name="T30" fmla="*/ 90 w 248"/>
                  <a:gd name="T31" fmla="*/ 8 h 8"/>
                  <a:gd name="T32" fmla="*/ 98 w 248"/>
                  <a:gd name="T33" fmla="*/ 0 h 8"/>
                  <a:gd name="T34" fmla="*/ 105 w 248"/>
                  <a:gd name="T35" fmla="*/ 8 h 8"/>
                  <a:gd name="T36" fmla="*/ 113 w 248"/>
                  <a:gd name="T37" fmla="*/ 0 h 8"/>
                  <a:gd name="T38" fmla="*/ 113 w 248"/>
                  <a:gd name="T39" fmla="*/ 8 h 8"/>
                  <a:gd name="T40" fmla="*/ 120 w 248"/>
                  <a:gd name="T41" fmla="*/ 0 h 8"/>
                  <a:gd name="T42" fmla="*/ 128 w 248"/>
                  <a:gd name="T43" fmla="*/ 8 h 8"/>
                  <a:gd name="T44" fmla="*/ 135 w 248"/>
                  <a:gd name="T45" fmla="*/ 0 h 8"/>
                  <a:gd name="T46" fmla="*/ 135 w 248"/>
                  <a:gd name="T47" fmla="*/ 8 h 8"/>
                  <a:gd name="T48" fmla="*/ 143 w 248"/>
                  <a:gd name="T49" fmla="*/ 0 h 8"/>
                  <a:gd name="T50" fmla="*/ 150 w 248"/>
                  <a:gd name="T51" fmla="*/ 8 h 8"/>
                  <a:gd name="T52" fmla="*/ 158 w 248"/>
                  <a:gd name="T53" fmla="*/ 8 h 8"/>
                  <a:gd name="T54" fmla="*/ 165 w 248"/>
                  <a:gd name="T55" fmla="*/ 8 h 8"/>
                  <a:gd name="T56" fmla="*/ 173 w 248"/>
                  <a:gd name="T57" fmla="*/ 0 h 8"/>
                  <a:gd name="T58" fmla="*/ 173 w 248"/>
                  <a:gd name="T59" fmla="*/ 8 h 8"/>
                  <a:gd name="T60" fmla="*/ 180 w 248"/>
                  <a:gd name="T61" fmla="*/ 0 h 8"/>
                  <a:gd name="T62" fmla="*/ 188 w 248"/>
                  <a:gd name="T63" fmla="*/ 8 h 8"/>
                  <a:gd name="T64" fmla="*/ 195 w 248"/>
                  <a:gd name="T65" fmla="*/ 0 h 8"/>
                  <a:gd name="T66" fmla="*/ 195 w 248"/>
                  <a:gd name="T67" fmla="*/ 8 h 8"/>
                  <a:gd name="T68" fmla="*/ 203 w 248"/>
                  <a:gd name="T69" fmla="*/ 0 h 8"/>
                  <a:gd name="T70" fmla="*/ 210 w 248"/>
                  <a:gd name="T71" fmla="*/ 0 h 8"/>
                  <a:gd name="T72" fmla="*/ 218 w 248"/>
                  <a:gd name="T73" fmla="*/ 8 h 8"/>
                  <a:gd name="T74" fmla="*/ 225 w 248"/>
                  <a:gd name="T75" fmla="*/ 0 h 8"/>
                  <a:gd name="T76" fmla="*/ 225 w 248"/>
                  <a:gd name="T77" fmla="*/ 8 h 8"/>
                  <a:gd name="T78" fmla="*/ 233 w 248"/>
                  <a:gd name="T79" fmla="*/ 0 h 8"/>
                  <a:gd name="T80" fmla="*/ 240 w 248"/>
                  <a:gd name="T81" fmla="*/ 8 h 8"/>
                  <a:gd name="T82" fmla="*/ 248 w 248"/>
                  <a:gd name="T8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
                    <a:moveTo>
                      <a:pt x="0" y="0"/>
                    </a:moveTo>
                    <a:lnTo>
                      <a:pt x="0" y="0"/>
                    </a:lnTo>
                    <a:lnTo>
                      <a:pt x="8" y="8"/>
                    </a:lnTo>
                    <a:lnTo>
                      <a:pt x="8" y="8"/>
                    </a:lnTo>
                    <a:lnTo>
                      <a:pt x="8" y="0"/>
                    </a:lnTo>
                    <a:lnTo>
                      <a:pt x="8" y="8"/>
                    </a:lnTo>
                    <a:lnTo>
                      <a:pt x="15" y="0"/>
                    </a:lnTo>
                    <a:lnTo>
                      <a:pt x="15" y="8"/>
                    </a:lnTo>
                    <a:lnTo>
                      <a:pt x="15" y="0"/>
                    </a:lnTo>
                    <a:lnTo>
                      <a:pt x="15" y="8"/>
                    </a:lnTo>
                    <a:lnTo>
                      <a:pt x="23" y="0"/>
                    </a:lnTo>
                    <a:lnTo>
                      <a:pt x="23" y="0"/>
                    </a:lnTo>
                    <a:lnTo>
                      <a:pt x="23" y="8"/>
                    </a:lnTo>
                    <a:lnTo>
                      <a:pt x="30" y="0"/>
                    </a:lnTo>
                    <a:lnTo>
                      <a:pt x="30" y="8"/>
                    </a:lnTo>
                    <a:lnTo>
                      <a:pt x="30" y="0"/>
                    </a:lnTo>
                    <a:lnTo>
                      <a:pt x="30" y="0"/>
                    </a:lnTo>
                    <a:lnTo>
                      <a:pt x="38" y="8"/>
                    </a:lnTo>
                    <a:lnTo>
                      <a:pt x="38" y="8"/>
                    </a:lnTo>
                    <a:lnTo>
                      <a:pt x="38" y="0"/>
                    </a:lnTo>
                    <a:lnTo>
                      <a:pt x="38" y="8"/>
                    </a:lnTo>
                    <a:lnTo>
                      <a:pt x="45" y="0"/>
                    </a:lnTo>
                    <a:lnTo>
                      <a:pt x="45" y="8"/>
                    </a:lnTo>
                    <a:lnTo>
                      <a:pt x="45" y="8"/>
                    </a:lnTo>
                    <a:lnTo>
                      <a:pt x="53" y="0"/>
                    </a:lnTo>
                    <a:lnTo>
                      <a:pt x="53" y="8"/>
                    </a:lnTo>
                    <a:lnTo>
                      <a:pt x="53" y="0"/>
                    </a:lnTo>
                    <a:lnTo>
                      <a:pt x="53" y="8"/>
                    </a:lnTo>
                    <a:lnTo>
                      <a:pt x="60" y="0"/>
                    </a:lnTo>
                    <a:lnTo>
                      <a:pt x="60" y="8"/>
                    </a:lnTo>
                    <a:lnTo>
                      <a:pt x="60" y="0"/>
                    </a:lnTo>
                    <a:lnTo>
                      <a:pt x="60" y="8"/>
                    </a:lnTo>
                    <a:lnTo>
                      <a:pt x="68" y="0"/>
                    </a:lnTo>
                    <a:lnTo>
                      <a:pt x="68" y="8"/>
                    </a:lnTo>
                    <a:lnTo>
                      <a:pt x="68" y="0"/>
                    </a:lnTo>
                    <a:lnTo>
                      <a:pt x="68" y="8"/>
                    </a:lnTo>
                    <a:lnTo>
                      <a:pt x="75" y="0"/>
                    </a:lnTo>
                    <a:lnTo>
                      <a:pt x="75" y="8"/>
                    </a:lnTo>
                    <a:lnTo>
                      <a:pt x="75" y="0"/>
                    </a:lnTo>
                    <a:lnTo>
                      <a:pt x="75" y="8"/>
                    </a:lnTo>
                    <a:lnTo>
                      <a:pt x="83" y="0"/>
                    </a:lnTo>
                    <a:lnTo>
                      <a:pt x="83" y="8"/>
                    </a:lnTo>
                    <a:lnTo>
                      <a:pt x="83" y="0"/>
                    </a:lnTo>
                    <a:lnTo>
                      <a:pt x="83" y="8"/>
                    </a:lnTo>
                    <a:lnTo>
                      <a:pt x="90" y="0"/>
                    </a:lnTo>
                    <a:lnTo>
                      <a:pt x="90" y="8"/>
                    </a:lnTo>
                    <a:lnTo>
                      <a:pt x="90" y="0"/>
                    </a:lnTo>
                    <a:lnTo>
                      <a:pt x="90" y="8"/>
                    </a:lnTo>
                    <a:lnTo>
                      <a:pt x="98" y="0"/>
                    </a:lnTo>
                    <a:lnTo>
                      <a:pt x="98" y="8"/>
                    </a:lnTo>
                    <a:lnTo>
                      <a:pt x="98" y="0"/>
                    </a:lnTo>
                    <a:lnTo>
                      <a:pt x="98" y="8"/>
                    </a:lnTo>
                    <a:lnTo>
                      <a:pt x="105" y="0"/>
                    </a:lnTo>
                    <a:lnTo>
                      <a:pt x="105" y="8"/>
                    </a:lnTo>
                    <a:lnTo>
                      <a:pt x="105" y="0"/>
                    </a:lnTo>
                    <a:lnTo>
                      <a:pt x="105" y="8"/>
                    </a:lnTo>
                    <a:lnTo>
                      <a:pt x="113" y="0"/>
                    </a:lnTo>
                    <a:lnTo>
                      <a:pt x="113" y="8"/>
                    </a:lnTo>
                    <a:lnTo>
                      <a:pt x="113" y="0"/>
                    </a:lnTo>
                    <a:lnTo>
                      <a:pt x="113" y="8"/>
                    </a:lnTo>
                    <a:lnTo>
                      <a:pt x="120" y="0"/>
                    </a:lnTo>
                    <a:lnTo>
                      <a:pt x="120" y="8"/>
                    </a:lnTo>
                    <a:lnTo>
                      <a:pt x="120" y="0"/>
                    </a:lnTo>
                    <a:lnTo>
                      <a:pt x="120" y="8"/>
                    </a:lnTo>
                    <a:lnTo>
                      <a:pt x="128" y="0"/>
                    </a:lnTo>
                    <a:lnTo>
                      <a:pt x="128" y="8"/>
                    </a:lnTo>
                    <a:lnTo>
                      <a:pt x="128" y="0"/>
                    </a:lnTo>
                    <a:lnTo>
                      <a:pt x="128" y="8"/>
                    </a:lnTo>
                    <a:lnTo>
                      <a:pt x="135" y="0"/>
                    </a:lnTo>
                    <a:lnTo>
                      <a:pt x="135" y="8"/>
                    </a:lnTo>
                    <a:lnTo>
                      <a:pt x="135" y="0"/>
                    </a:lnTo>
                    <a:lnTo>
                      <a:pt x="135" y="8"/>
                    </a:lnTo>
                    <a:lnTo>
                      <a:pt x="143" y="0"/>
                    </a:lnTo>
                    <a:lnTo>
                      <a:pt x="143" y="8"/>
                    </a:lnTo>
                    <a:lnTo>
                      <a:pt x="143" y="0"/>
                    </a:lnTo>
                    <a:lnTo>
                      <a:pt x="143" y="8"/>
                    </a:lnTo>
                    <a:lnTo>
                      <a:pt x="150" y="0"/>
                    </a:lnTo>
                    <a:lnTo>
                      <a:pt x="150" y="8"/>
                    </a:lnTo>
                    <a:lnTo>
                      <a:pt x="150" y="8"/>
                    </a:lnTo>
                    <a:lnTo>
                      <a:pt x="158" y="0"/>
                    </a:lnTo>
                    <a:lnTo>
                      <a:pt x="158" y="8"/>
                    </a:lnTo>
                    <a:lnTo>
                      <a:pt x="158" y="8"/>
                    </a:lnTo>
                    <a:lnTo>
                      <a:pt x="165" y="0"/>
                    </a:lnTo>
                    <a:lnTo>
                      <a:pt x="165" y="8"/>
                    </a:lnTo>
                    <a:lnTo>
                      <a:pt x="165" y="0"/>
                    </a:lnTo>
                    <a:lnTo>
                      <a:pt x="165" y="8"/>
                    </a:lnTo>
                    <a:lnTo>
                      <a:pt x="173" y="0"/>
                    </a:lnTo>
                    <a:lnTo>
                      <a:pt x="173" y="8"/>
                    </a:lnTo>
                    <a:lnTo>
                      <a:pt x="173" y="0"/>
                    </a:lnTo>
                    <a:lnTo>
                      <a:pt x="173" y="8"/>
                    </a:lnTo>
                    <a:lnTo>
                      <a:pt x="180" y="0"/>
                    </a:lnTo>
                    <a:lnTo>
                      <a:pt x="180" y="8"/>
                    </a:lnTo>
                    <a:lnTo>
                      <a:pt x="180" y="0"/>
                    </a:lnTo>
                    <a:lnTo>
                      <a:pt x="180" y="8"/>
                    </a:lnTo>
                    <a:lnTo>
                      <a:pt x="188" y="0"/>
                    </a:lnTo>
                    <a:lnTo>
                      <a:pt x="188" y="8"/>
                    </a:lnTo>
                    <a:lnTo>
                      <a:pt x="188" y="0"/>
                    </a:lnTo>
                    <a:lnTo>
                      <a:pt x="188" y="8"/>
                    </a:lnTo>
                    <a:lnTo>
                      <a:pt x="195" y="0"/>
                    </a:lnTo>
                    <a:lnTo>
                      <a:pt x="195" y="8"/>
                    </a:lnTo>
                    <a:lnTo>
                      <a:pt x="195" y="0"/>
                    </a:lnTo>
                    <a:lnTo>
                      <a:pt x="195" y="8"/>
                    </a:lnTo>
                    <a:lnTo>
                      <a:pt x="203" y="0"/>
                    </a:lnTo>
                    <a:lnTo>
                      <a:pt x="203" y="8"/>
                    </a:lnTo>
                    <a:lnTo>
                      <a:pt x="203" y="0"/>
                    </a:lnTo>
                    <a:lnTo>
                      <a:pt x="203" y="8"/>
                    </a:lnTo>
                    <a:lnTo>
                      <a:pt x="210" y="0"/>
                    </a:lnTo>
                    <a:lnTo>
                      <a:pt x="210" y="0"/>
                    </a:lnTo>
                    <a:lnTo>
                      <a:pt x="210" y="8"/>
                    </a:lnTo>
                    <a:lnTo>
                      <a:pt x="218" y="0"/>
                    </a:lnTo>
                    <a:lnTo>
                      <a:pt x="218" y="8"/>
                    </a:lnTo>
                    <a:lnTo>
                      <a:pt x="218" y="0"/>
                    </a:lnTo>
                    <a:lnTo>
                      <a:pt x="218" y="8"/>
                    </a:lnTo>
                    <a:lnTo>
                      <a:pt x="225" y="0"/>
                    </a:lnTo>
                    <a:lnTo>
                      <a:pt x="225" y="8"/>
                    </a:lnTo>
                    <a:lnTo>
                      <a:pt x="225" y="0"/>
                    </a:lnTo>
                    <a:lnTo>
                      <a:pt x="225" y="8"/>
                    </a:lnTo>
                    <a:lnTo>
                      <a:pt x="233" y="0"/>
                    </a:lnTo>
                    <a:lnTo>
                      <a:pt x="233" y="8"/>
                    </a:lnTo>
                    <a:lnTo>
                      <a:pt x="233" y="0"/>
                    </a:lnTo>
                    <a:lnTo>
                      <a:pt x="233" y="8"/>
                    </a:lnTo>
                    <a:lnTo>
                      <a:pt x="240" y="0"/>
                    </a:lnTo>
                    <a:lnTo>
                      <a:pt x="240" y="8"/>
                    </a:lnTo>
                    <a:lnTo>
                      <a:pt x="240" y="8"/>
                    </a:lnTo>
                    <a:lnTo>
                      <a:pt x="248" y="0"/>
                    </a:lnTo>
                    <a:lnTo>
                      <a:pt x="248" y="8"/>
                    </a:lnTo>
                    <a:lnTo>
                      <a:pt x="248" y="0"/>
                    </a:lnTo>
                    <a:lnTo>
                      <a:pt x="248"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29" name="Freeform 305"/>
              <p:cNvSpPr>
                <a:spLocks/>
              </p:cNvSpPr>
              <p:nvPr/>
            </p:nvSpPr>
            <p:spPr bwMode="auto">
              <a:xfrm>
                <a:off x="1479" y="3264"/>
                <a:ext cx="131" cy="38"/>
              </a:xfrm>
              <a:custGeom>
                <a:avLst/>
                <a:gdLst>
                  <a:gd name="T0" fmla="*/ 7 w 195"/>
                  <a:gd name="T1" fmla="*/ 15 h 38"/>
                  <a:gd name="T2" fmla="*/ 7 w 195"/>
                  <a:gd name="T3" fmla="*/ 15 h 38"/>
                  <a:gd name="T4" fmla="*/ 15 w 195"/>
                  <a:gd name="T5" fmla="*/ 15 h 38"/>
                  <a:gd name="T6" fmla="*/ 15 w 195"/>
                  <a:gd name="T7" fmla="*/ 15 h 38"/>
                  <a:gd name="T8" fmla="*/ 22 w 195"/>
                  <a:gd name="T9" fmla="*/ 15 h 38"/>
                  <a:gd name="T10" fmla="*/ 22 w 195"/>
                  <a:gd name="T11" fmla="*/ 15 h 38"/>
                  <a:gd name="T12" fmla="*/ 30 w 195"/>
                  <a:gd name="T13" fmla="*/ 15 h 38"/>
                  <a:gd name="T14" fmla="*/ 30 w 195"/>
                  <a:gd name="T15" fmla="*/ 8 h 38"/>
                  <a:gd name="T16" fmla="*/ 37 w 195"/>
                  <a:gd name="T17" fmla="*/ 15 h 38"/>
                  <a:gd name="T18" fmla="*/ 37 w 195"/>
                  <a:gd name="T19" fmla="*/ 8 h 38"/>
                  <a:gd name="T20" fmla="*/ 45 w 195"/>
                  <a:gd name="T21" fmla="*/ 23 h 38"/>
                  <a:gd name="T22" fmla="*/ 45 w 195"/>
                  <a:gd name="T23" fmla="*/ 15 h 38"/>
                  <a:gd name="T24" fmla="*/ 52 w 195"/>
                  <a:gd name="T25" fmla="*/ 15 h 38"/>
                  <a:gd name="T26" fmla="*/ 52 w 195"/>
                  <a:gd name="T27" fmla="*/ 15 h 38"/>
                  <a:gd name="T28" fmla="*/ 60 w 195"/>
                  <a:gd name="T29" fmla="*/ 23 h 38"/>
                  <a:gd name="T30" fmla="*/ 60 w 195"/>
                  <a:gd name="T31" fmla="*/ 8 h 38"/>
                  <a:gd name="T32" fmla="*/ 67 w 195"/>
                  <a:gd name="T33" fmla="*/ 15 h 38"/>
                  <a:gd name="T34" fmla="*/ 67 w 195"/>
                  <a:gd name="T35" fmla="*/ 8 h 38"/>
                  <a:gd name="T36" fmla="*/ 75 w 195"/>
                  <a:gd name="T37" fmla="*/ 15 h 38"/>
                  <a:gd name="T38" fmla="*/ 75 w 195"/>
                  <a:gd name="T39" fmla="*/ 15 h 38"/>
                  <a:gd name="T40" fmla="*/ 82 w 195"/>
                  <a:gd name="T41" fmla="*/ 15 h 38"/>
                  <a:gd name="T42" fmla="*/ 82 w 195"/>
                  <a:gd name="T43" fmla="*/ 15 h 38"/>
                  <a:gd name="T44" fmla="*/ 90 w 195"/>
                  <a:gd name="T45" fmla="*/ 15 h 38"/>
                  <a:gd name="T46" fmla="*/ 90 w 195"/>
                  <a:gd name="T47" fmla="*/ 15 h 38"/>
                  <a:gd name="T48" fmla="*/ 97 w 195"/>
                  <a:gd name="T49" fmla="*/ 15 h 38"/>
                  <a:gd name="T50" fmla="*/ 97 w 195"/>
                  <a:gd name="T51" fmla="*/ 15 h 38"/>
                  <a:gd name="T52" fmla="*/ 105 w 195"/>
                  <a:gd name="T53" fmla="*/ 15 h 38"/>
                  <a:gd name="T54" fmla="*/ 105 w 195"/>
                  <a:gd name="T55" fmla="*/ 23 h 38"/>
                  <a:gd name="T56" fmla="*/ 112 w 195"/>
                  <a:gd name="T57" fmla="*/ 23 h 38"/>
                  <a:gd name="T58" fmla="*/ 112 w 195"/>
                  <a:gd name="T59" fmla="*/ 23 h 38"/>
                  <a:gd name="T60" fmla="*/ 120 w 195"/>
                  <a:gd name="T61" fmla="*/ 23 h 38"/>
                  <a:gd name="T62" fmla="*/ 120 w 195"/>
                  <a:gd name="T63" fmla="*/ 23 h 38"/>
                  <a:gd name="T64" fmla="*/ 127 w 195"/>
                  <a:gd name="T65" fmla="*/ 38 h 38"/>
                  <a:gd name="T66" fmla="*/ 135 w 195"/>
                  <a:gd name="T67" fmla="*/ 15 h 38"/>
                  <a:gd name="T68" fmla="*/ 135 w 195"/>
                  <a:gd name="T69" fmla="*/ 0 h 38"/>
                  <a:gd name="T70" fmla="*/ 142 w 195"/>
                  <a:gd name="T71" fmla="*/ 15 h 38"/>
                  <a:gd name="T72" fmla="*/ 142 w 195"/>
                  <a:gd name="T73" fmla="*/ 8 h 38"/>
                  <a:gd name="T74" fmla="*/ 150 w 195"/>
                  <a:gd name="T75" fmla="*/ 15 h 38"/>
                  <a:gd name="T76" fmla="*/ 150 w 195"/>
                  <a:gd name="T77" fmla="*/ 8 h 38"/>
                  <a:gd name="T78" fmla="*/ 157 w 195"/>
                  <a:gd name="T79" fmla="*/ 15 h 38"/>
                  <a:gd name="T80" fmla="*/ 157 w 195"/>
                  <a:gd name="T81" fmla="*/ 8 h 38"/>
                  <a:gd name="T82" fmla="*/ 165 w 195"/>
                  <a:gd name="T83" fmla="*/ 15 h 38"/>
                  <a:gd name="T84" fmla="*/ 165 w 195"/>
                  <a:gd name="T85" fmla="*/ 15 h 38"/>
                  <a:gd name="T86" fmla="*/ 172 w 195"/>
                  <a:gd name="T87" fmla="*/ 15 h 38"/>
                  <a:gd name="T88" fmla="*/ 172 w 195"/>
                  <a:gd name="T89" fmla="*/ 8 h 38"/>
                  <a:gd name="T90" fmla="*/ 180 w 195"/>
                  <a:gd name="T91" fmla="*/ 15 h 38"/>
                  <a:gd name="T92" fmla="*/ 180 w 195"/>
                  <a:gd name="T93" fmla="*/ 8 h 38"/>
                  <a:gd name="T94" fmla="*/ 187 w 195"/>
                  <a:gd name="T95" fmla="*/ 23 h 38"/>
                  <a:gd name="T96" fmla="*/ 187 w 195"/>
                  <a:gd name="T97" fmla="*/ 8 h 38"/>
                  <a:gd name="T98" fmla="*/ 195 w 195"/>
                  <a:gd name="T99"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5" h="38">
                    <a:moveTo>
                      <a:pt x="0" y="23"/>
                    </a:moveTo>
                    <a:lnTo>
                      <a:pt x="7" y="15"/>
                    </a:lnTo>
                    <a:lnTo>
                      <a:pt x="7" y="23"/>
                    </a:lnTo>
                    <a:lnTo>
                      <a:pt x="7" y="15"/>
                    </a:lnTo>
                    <a:lnTo>
                      <a:pt x="7" y="23"/>
                    </a:lnTo>
                    <a:lnTo>
                      <a:pt x="15" y="15"/>
                    </a:lnTo>
                    <a:lnTo>
                      <a:pt x="15" y="23"/>
                    </a:lnTo>
                    <a:lnTo>
                      <a:pt x="15" y="15"/>
                    </a:lnTo>
                    <a:lnTo>
                      <a:pt x="15" y="23"/>
                    </a:lnTo>
                    <a:lnTo>
                      <a:pt x="22" y="15"/>
                    </a:lnTo>
                    <a:lnTo>
                      <a:pt x="22" y="23"/>
                    </a:lnTo>
                    <a:lnTo>
                      <a:pt x="22" y="15"/>
                    </a:lnTo>
                    <a:lnTo>
                      <a:pt x="22" y="23"/>
                    </a:lnTo>
                    <a:lnTo>
                      <a:pt x="30" y="15"/>
                    </a:lnTo>
                    <a:lnTo>
                      <a:pt x="30" y="30"/>
                    </a:lnTo>
                    <a:lnTo>
                      <a:pt x="30" y="8"/>
                    </a:lnTo>
                    <a:lnTo>
                      <a:pt x="30" y="23"/>
                    </a:lnTo>
                    <a:lnTo>
                      <a:pt x="37" y="15"/>
                    </a:lnTo>
                    <a:lnTo>
                      <a:pt x="37" y="30"/>
                    </a:lnTo>
                    <a:lnTo>
                      <a:pt x="37" y="8"/>
                    </a:lnTo>
                    <a:lnTo>
                      <a:pt x="37" y="15"/>
                    </a:lnTo>
                    <a:lnTo>
                      <a:pt x="45" y="23"/>
                    </a:lnTo>
                    <a:lnTo>
                      <a:pt x="45" y="23"/>
                    </a:lnTo>
                    <a:lnTo>
                      <a:pt x="45" y="15"/>
                    </a:lnTo>
                    <a:lnTo>
                      <a:pt x="45" y="23"/>
                    </a:lnTo>
                    <a:lnTo>
                      <a:pt x="52" y="15"/>
                    </a:lnTo>
                    <a:lnTo>
                      <a:pt x="52" y="23"/>
                    </a:lnTo>
                    <a:lnTo>
                      <a:pt x="52" y="15"/>
                    </a:lnTo>
                    <a:lnTo>
                      <a:pt x="52" y="15"/>
                    </a:lnTo>
                    <a:lnTo>
                      <a:pt x="60" y="23"/>
                    </a:lnTo>
                    <a:lnTo>
                      <a:pt x="60" y="30"/>
                    </a:lnTo>
                    <a:lnTo>
                      <a:pt x="60" y="8"/>
                    </a:lnTo>
                    <a:lnTo>
                      <a:pt x="60" y="23"/>
                    </a:lnTo>
                    <a:lnTo>
                      <a:pt x="67" y="15"/>
                    </a:lnTo>
                    <a:lnTo>
                      <a:pt x="67" y="30"/>
                    </a:lnTo>
                    <a:lnTo>
                      <a:pt x="67" y="8"/>
                    </a:lnTo>
                    <a:lnTo>
                      <a:pt x="67" y="23"/>
                    </a:lnTo>
                    <a:lnTo>
                      <a:pt x="75" y="15"/>
                    </a:lnTo>
                    <a:lnTo>
                      <a:pt x="75" y="23"/>
                    </a:lnTo>
                    <a:lnTo>
                      <a:pt x="75" y="15"/>
                    </a:lnTo>
                    <a:lnTo>
                      <a:pt x="75" y="23"/>
                    </a:lnTo>
                    <a:lnTo>
                      <a:pt x="82" y="15"/>
                    </a:lnTo>
                    <a:lnTo>
                      <a:pt x="82" y="23"/>
                    </a:lnTo>
                    <a:lnTo>
                      <a:pt x="82" y="15"/>
                    </a:lnTo>
                    <a:lnTo>
                      <a:pt x="82" y="23"/>
                    </a:lnTo>
                    <a:lnTo>
                      <a:pt x="90" y="15"/>
                    </a:lnTo>
                    <a:lnTo>
                      <a:pt x="90" y="23"/>
                    </a:lnTo>
                    <a:lnTo>
                      <a:pt x="90" y="15"/>
                    </a:lnTo>
                    <a:lnTo>
                      <a:pt x="90" y="23"/>
                    </a:lnTo>
                    <a:lnTo>
                      <a:pt x="97" y="15"/>
                    </a:lnTo>
                    <a:lnTo>
                      <a:pt x="97" y="23"/>
                    </a:lnTo>
                    <a:lnTo>
                      <a:pt x="97" y="15"/>
                    </a:lnTo>
                    <a:lnTo>
                      <a:pt x="97" y="23"/>
                    </a:lnTo>
                    <a:lnTo>
                      <a:pt x="105" y="15"/>
                    </a:lnTo>
                    <a:lnTo>
                      <a:pt x="105" y="23"/>
                    </a:lnTo>
                    <a:lnTo>
                      <a:pt x="105" y="23"/>
                    </a:lnTo>
                    <a:lnTo>
                      <a:pt x="112" y="15"/>
                    </a:lnTo>
                    <a:lnTo>
                      <a:pt x="112" y="23"/>
                    </a:lnTo>
                    <a:lnTo>
                      <a:pt x="112" y="15"/>
                    </a:lnTo>
                    <a:lnTo>
                      <a:pt x="112" y="23"/>
                    </a:lnTo>
                    <a:lnTo>
                      <a:pt x="120" y="15"/>
                    </a:lnTo>
                    <a:lnTo>
                      <a:pt x="120" y="23"/>
                    </a:lnTo>
                    <a:lnTo>
                      <a:pt x="120" y="15"/>
                    </a:lnTo>
                    <a:lnTo>
                      <a:pt x="120" y="23"/>
                    </a:lnTo>
                    <a:lnTo>
                      <a:pt x="127" y="15"/>
                    </a:lnTo>
                    <a:lnTo>
                      <a:pt x="127" y="38"/>
                    </a:lnTo>
                    <a:lnTo>
                      <a:pt x="127" y="8"/>
                    </a:lnTo>
                    <a:lnTo>
                      <a:pt x="135" y="15"/>
                    </a:lnTo>
                    <a:lnTo>
                      <a:pt x="135" y="38"/>
                    </a:lnTo>
                    <a:lnTo>
                      <a:pt x="135" y="0"/>
                    </a:lnTo>
                    <a:lnTo>
                      <a:pt x="135" y="23"/>
                    </a:lnTo>
                    <a:lnTo>
                      <a:pt x="142" y="15"/>
                    </a:lnTo>
                    <a:lnTo>
                      <a:pt x="142" y="30"/>
                    </a:lnTo>
                    <a:lnTo>
                      <a:pt x="142" y="8"/>
                    </a:lnTo>
                    <a:lnTo>
                      <a:pt x="142" y="23"/>
                    </a:lnTo>
                    <a:lnTo>
                      <a:pt x="150" y="15"/>
                    </a:lnTo>
                    <a:lnTo>
                      <a:pt x="150" y="38"/>
                    </a:lnTo>
                    <a:lnTo>
                      <a:pt x="150" y="8"/>
                    </a:lnTo>
                    <a:lnTo>
                      <a:pt x="150" y="23"/>
                    </a:lnTo>
                    <a:lnTo>
                      <a:pt x="157" y="15"/>
                    </a:lnTo>
                    <a:lnTo>
                      <a:pt x="157" y="30"/>
                    </a:lnTo>
                    <a:lnTo>
                      <a:pt x="157" y="8"/>
                    </a:lnTo>
                    <a:lnTo>
                      <a:pt x="157" y="23"/>
                    </a:lnTo>
                    <a:lnTo>
                      <a:pt x="165" y="15"/>
                    </a:lnTo>
                    <a:lnTo>
                      <a:pt x="165" y="23"/>
                    </a:lnTo>
                    <a:lnTo>
                      <a:pt x="165" y="15"/>
                    </a:lnTo>
                    <a:lnTo>
                      <a:pt x="165" y="23"/>
                    </a:lnTo>
                    <a:lnTo>
                      <a:pt x="172" y="15"/>
                    </a:lnTo>
                    <a:lnTo>
                      <a:pt x="172" y="30"/>
                    </a:lnTo>
                    <a:lnTo>
                      <a:pt x="172" y="8"/>
                    </a:lnTo>
                    <a:lnTo>
                      <a:pt x="172" y="23"/>
                    </a:lnTo>
                    <a:lnTo>
                      <a:pt x="180" y="15"/>
                    </a:lnTo>
                    <a:lnTo>
                      <a:pt x="180" y="23"/>
                    </a:lnTo>
                    <a:lnTo>
                      <a:pt x="180" y="8"/>
                    </a:lnTo>
                    <a:lnTo>
                      <a:pt x="180" y="15"/>
                    </a:lnTo>
                    <a:lnTo>
                      <a:pt x="187" y="23"/>
                    </a:lnTo>
                    <a:lnTo>
                      <a:pt x="187" y="30"/>
                    </a:lnTo>
                    <a:lnTo>
                      <a:pt x="187" y="8"/>
                    </a:lnTo>
                    <a:lnTo>
                      <a:pt x="187" y="23"/>
                    </a:lnTo>
                    <a:lnTo>
                      <a:pt x="19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0" name="Freeform 306"/>
              <p:cNvSpPr>
                <a:spLocks/>
              </p:cNvSpPr>
              <p:nvPr/>
            </p:nvSpPr>
            <p:spPr bwMode="auto">
              <a:xfrm>
                <a:off x="314" y="3324"/>
                <a:ext cx="242" cy="83"/>
              </a:xfrm>
              <a:custGeom>
                <a:avLst/>
                <a:gdLst>
                  <a:gd name="T0" fmla="*/ 15 w 360"/>
                  <a:gd name="T1" fmla="*/ 38 h 83"/>
                  <a:gd name="T2" fmla="*/ 38 w 360"/>
                  <a:gd name="T3" fmla="*/ 38 h 83"/>
                  <a:gd name="T4" fmla="*/ 60 w 360"/>
                  <a:gd name="T5" fmla="*/ 38 h 83"/>
                  <a:gd name="T6" fmla="*/ 83 w 360"/>
                  <a:gd name="T7" fmla="*/ 38 h 83"/>
                  <a:gd name="T8" fmla="*/ 105 w 360"/>
                  <a:gd name="T9" fmla="*/ 38 h 83"/>
                  <a:gd name="T10" fmla="*/ 128 w 360"/>
                  <a:gd name="T11" fmla="*/ 45 h 83"/>
                  <a:gd name="T12" fmla="*/ 128 w 360"/>
                  <a:gd name="T13" fmla="*/ 38 h 83"/>
                  <a:gd name="T14" fmla="*/ 143 w 360"/>
                  <a:gd name="T15" fmla="*/ 45 h 83"/>
                  <a:gd name="T16" fmla="*/ 150 w 360"/>
                  <a:gd name="T17" fmla="*/ 45 h 83"/>
                  <a:gd name="T18" fmla="*/ 158 w 360"/>
                  <a:gd name="T19" fmla="*/ 53 h 83"/>
                  <a:gd name="T20" fmla="*/ 165 w 360"/>
                  <a:gd name="T21" fmla="*/ 38 h 83"/>
                  <a:gd name="T22" fmla="*/ 165 w 360"/>
                  <a:gd name="T23" fmla="*/ 38 h 83"/>
                  <a:gd name="T24" fmla="*/ 173 w 360"/>
                  <a:gd name="T25" fmla="*/ 8 h 83"/>
                  <a:gd name="T26" fmla="*/ 180 w 360"/>
                  <a:gd name="T27" fmla="*/ 75 h 83"/>
                  <a:gd name="T28" fmla="*/ 188 w 360"/>
                  <a:gd name="T29" fmla="*/ 45 h 83"/>
                  <a:gd name="T30" fmla="*/ 188 w 360"/>
                  <a:gd name="T31" fmla="*/ 45 h 83"/>
                  <a:gd name="T32" fmla="*/ 195 w 360"/>
                  <a:gd name="T33" fmla="*/ 8 h 83"/>
                  <a:gd name="T34" fmla="*/ 203 w 360"/>
                  <a:gd name="T35" fmla="*/ 68 h 83"/>
                  <a:gd name="T36" fmla="*/ 210 w 360"/>
                  <a:gd name="T37" fmla="*/ 38 h 83"/>
                  <a:gd name="T38" fmla="*/ 210 w 360"/>
                  <a:gd name="T39" fmla="*/ 38 h 83"/>
                  <a:gd name="T40" fmla="*/ 218 w 360"/>
                  <a:gd name="T41" fmla="*/ 15 h 83"/>
                  <a:gd name="T42" fmla="*/ 225 w 360"/>
                  <a:gd name="T43" fmla="*/ 23 h 83"/>
                  <a:gd name="T44" fmla="*/ 233 w 360"/>
                  <a:gd name="T45" fmla="*/ 23 h 83"/>
                  <a:gd name="T46" fmla="*/ 240 w 360"/>
                  <a:gd name="T47" fmla="*/ 30 h 83"/>
                  <a:gd name="T48" fmla="*/ 248 w 360"/>
                  <a:gd name="T49" fmla="*/ 45 h 83"/>
                  <a:gd name="T50" fmla="*/ 255 w 360"/>
                  <a:gd name="T51" fmla="*/ 83 h 83"/>
                  <a:gd name="T52" fmla="*/ 263 w 360"/>
                  <a:gd name="T53" fmla="*/ 45 h 83"/>
                  <a:gd name="T54" fmla="*/ 263 w 360"/>
                  <a:gd name="T55" fmla="*/ 30 h 83"/>
                  <a:gd name="T56" fmla="*/ 270 w 360"/>
                  <a:gd name="T57" fmla="*/ 30 h 83"/>
                  <a:gd name="T58" fmla="*/ 278 w 360"/>
                  <a:gd name="T59" fmla="*/ 30 h 83"/>
                  <a:gd name="T60" fmla="*/ 285 w 360"/>
                  <a:gd name="T61" fmla="*/ 45 h 83"/>
                  <a:gd name="T62" fmla="*/ 293 w 360"/>
                  <a:gd name="T63" fmla="*/ 45 h 83"/>
                  <a:gd name="T64" fmla="*/ 293 w 360"/>
                  <a:gd name="T65" fmla="*/ 38 h 83"/>
                  <a:gd name="T66" fmla="*/ 300 w 360"/>
                  <a:gd name="T67" fmla="*/ 23 h 83"/>
                  <a:gd name="T68" fmla="*/ 308 w 360"/>
                  <a:gd name="T69" fmla="*/ 45 h 83"/>
                  <a:gd name="T70" fmla="*/ 315 w 360"/>
                  <a:gd name="T71" fmla="*/ 38 h 83"/>
                  <a:gd name="T72" fmla="*/ 315 w 360"/>
                  <a:gd name="T73" fmla="*/ 38 h 83"/>
                  <a:gd name="T74" fmla="*/ 323 w 360"/>
                  <a:gd name="T75" fmla="*/ 38 h 83"/>
                  <a:gd name="T76" fmla="*/ 345 w 360"/>
                  <a:gd name="T77" fmla="*/ 38 h 83"/>
                  <a:gd name="T78" fmla="*/ 345 w 360"/>
                  <a:gd name="T79" fmla="*/ 38 h 83"/>
                  <a:gd name="T80" fmla="*/ 353 w 360"/>
                  <a:gd name="T81" fmla="*/ 23 h 83"/>
                  <a:gd name="T82" fmla="*/ 360 w 360"/>
                  <a:gd name="T83"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83">
                    <a:moveTo>
                      <a:pt x="0" y="38"/>
                    </a:moveTo>
                    <a:lnTo>
                      <a:pt x="8" y="38"/>
                    </a:lnTo>
                    <a:lnTo>
                      <a:pt x="15" y="38"/>
                    </a:lnTo>
                    <a:lnTo>
                      <a:pt x="23" y="38"/>
                    </a:lnTo>
                    <a:lnTo>
                      <a:pt x="30" y="38"/>
                    </a:lnTo>
                    <a:lnTo>
                      <a:pt x="38" y="38"/>
                    </a:lnTo>
                    <a:lnTo>
                      <a:pt x="45" y="38"/>
                    </a:lnTo>
                    <a:lnTo>
                      <a:pt x="53" y="38"/>
                    </a:lnTo>
                    <a:lnTo>
                      <a:pt x="60" y="38"/>
                    </a:lnTo>
                    <a:lnTo>
                      <a:pt x="68" y="38"/>
                    </a:lnTo>
                    <a:lnTo>
                      <a:pt x="75" y="38"/>
                    </a:lnTo>
                    <a:lnTo>
                      <a:pt x="83" y="38"/>
                    </a:lnTo>
                    <a:lnTo>
                      <a:pt x="90" y="38"/>
                    </a:lnTo>
                    <a:lnTo>
                      <a:pt x="98" y="38"/>
                    </a:lnTo>
                    <a:lnTo>
                      <a:pt x="105" y="38"/>
                    </a:lnTo>
                    <a:lnTo>
                      <a:pt x="113" y="38"/>
                    </a:lnTo>
                    <a:lnTo>
                      <a:pt x="120" y="38"/>
                    </a:lnTo>
                    <a:lnTo>
                      <a:pt x="128" y="45"/>
                    </a:lnTo>
                    <a:lnTo>
                      <a:pt x="128" y="45"/>
                    </a:lnTo>
                    <a:lnTo>
                      <a:pt x="128" y="30"/>
                    </a:lnTo>
                    <a:lnTo>
                      <a:pt x="128" y="38"/>
                    </a:lnTo>
                    <a:lnTo>
                      <a:pt x="135" y="38"/>
                    </a:lnTo>
                    <a:lnTo>
                      <a:pt x="143" y="45"/>
                    </a:lnTo>
                    <a:lnTo>
                      <a:pt x="143" y="45"/>
                    </a:lnTo>
                    <a:lnTo>
                      <a:pt x="143" y="38"/>
                    </a:lnTo>
                    <a:lnTo>
                      <a:pt x="150" y="45"/>
                    </a:lnTo>
                    <a:lnTo>
                      <a:pt x="150" y="45"/>
                    </a:lnTo>
                    <a:lnTo>
                      <a:pt x="150" y="38"/>
                    </a:lnTo>
                    <a:lnTo>
                      <a:pt x="158" y="45"/>
                    </a:lnTo>
                    <a:lnTo>
                      <a:pt x="158" y="53"/>
                    </a:lnTo>
                    <a:lnTo>
                      <a:pt x="158" y="30"/>
                    </a:lnTo>
                    <a:lnTo>
                      <a:pt x="158" y="45"/>
                    </a:lnTo>
                    <a:lnTo>
                      <a:pt x="165" y="38"/>
                    </a:lnTo>
                    <a:lnTo>
                      <a:pt x="165" y="60"/>
                    </a:lnTo>
                    <a:lnTo>
                      <a:pt x="165" y="15"/>
                    </a:lnTo>
                    <a:lnTo>
                      <a:pt x="165" y="38"/>
                    </a:lnTo>
                    <a:lnTo>
                      <a:pt x="173" y="45"/>
                    </a:lnTo>
                    <a:lnTo>
                      <a:pt x="173" y="75"/>
                    </a:lnTo>
                    <a:lnTo>
                      <a:pt x="173" y="8"/>
                    </a:lnTo>
                    <a:lnTo>
                      <a:pt x="173" y="23"/>
                    </a:lnTo>
                    <a:lnTo>
                      <a:pt x="180" y="30"/>
                    </a:lnTo>
                    <a:lnTo>
                      <a:pt x="180" y="75"/>
                    </a:lnTo>
                    <a:lnTo>
                      <a:pt x="180" y="0"/>
                    </a:lnTo>
                    <a:lnTo>
                      <a:pt x="180" y="38"/>
                    </a:lnTo>
                    <a:lnTo>
                      <a:pt x="188" y="45"/>
                    </a:lnTo>
                    <a:lnTo>
                      <a:pt x="188" y="75"/>
                    </a:lnTo>
                    <a:lnTo>
                      <a:pt x="188" y="0"/>
                    </a:lnTo>
                    <a:lnTo>
                      <a:pt x="188" y="45"/>
                    </a:lnTo>
                    <a:lnTo>
                      <a:pt x="195" y="38"/>
                    </a:lnTo>
                    <a:lnTo>
                      <a:pt x="195" y="68"/>
                    </a:lnTo>
                    <a:lnTo>
                      <a:pt x="195" y="8"/>
                    </a:lnTo>
                    <a:lnTo>
                      <a:pt x="195" y="45"/>
                    </a:lnTo>
                    <a:lnTo>
                      <a:pt x="203" y="38"/>
                    </a:lnTo>
                    <a:lnTo>
                      <a:pt x="203" y="68"/>
                    </a:lnTo>
                    <a:lnTo>
                      <a:pt x="203" y="8"/>
                    </a:lnTo>
                    <a:lnTo>
                      <a:pt x="203" y="30"/>
                    </a:lnTo>
                    <a:lnTo>
                      <a:pt x="210" y="38"/>
                    </a:lnTo>
                    <a:lnTo>
                      <a:pt x="210" y="68"/>
                    </a:lnTo>
                    <a:lnTo>
                      <a:pt x="210" y="15"/>
                    </a:lnTo>
                    <a:lnTo>
                      <a:pt x="210" y="38"/>
                    </a:lnTo>
                    <a:lnTo>
                      <a:pt x="218" y="45"/>
                    </a:lnTo>
                    <a:lnTo>
                      <a:pt x="218" y="60"/>
                    </a:lnTo>
                    <a:lnTo>
                      <a:pt x="218" y="15"/>
                    </a:lnTo>
                    <a:lnTo>
                      <a:pt x="218" y="38"/>
                    </a:lnTo>
                    <a:lnTo>
                      <a:pt x="225" y="45"/>
                    </a:lnTo>
                    <a:lnTo>
                      <a:pt x="225" y="23"/>
                    </a:lnTo>
                    <a:lnTo>
                      <a:pt x="225" y="53"/>
                    </a:lnTo>
                    <a:lnTo>
                      <a:pt x="233" y="60"/>
                    </a:lnTo>
                    <a:lnTo>
                      <a:pt x="233" y="23"/>
                    </a:lnTo>
                    <a:lnTo>
                      <a:pt x="233" y="38"/>
                    </a:lnTo>
                    <a:lnTo>
                      <a:pt x="240" y="45"/>
                    </a:lnTo>
                    <a:lnTo>
                      <a:pt x="240" y="30"/>
                    </a:lnTo>
                    <a:lnTo>
                      <a:pt x="240" y="38"/>
                    </a:lnTo>
                    <a:lnTo>
                      <a:pt x="248" y="45"/>
                    </a:lnTo>
                    <a:lnTo>
                      <a:pt x="248" y="45"/>
                    </a:lnTo>
                    <a:lnTo>
                      <a:pt x="248" y="30"/>
                    </a:lnTo>
                    <a:lnTo>
                      <a:pt x="255" y="38"/>
                    </a:lnTo>
                    <a:lnTo>
                      <a:pt x="255" y="83"/>
                    </a:lnTo>
                    <a:lnTo>
                      <a:pt x="255" y="0"/>
                    </a:lnTo>
                    <a:lnTo>
                      <a:pt x="255" y="38"/>
                    </a:lnTo>
                    <a:lnTo>
                      <a:pt x="263" y="45"/>
                    </a:lnTo>
                    <a:lnTo>
                      <a:pt x="263" y="60"/>
                    </a:lnTo>
                    <a:lnTo>
                      <a:pt x="263" y="23"/>
                    </a:lnTo>
                    <a:lnTo>
                      <a:pt x="263" y="30"/>
                    </a:lnTo>
                    <a:lnTo>
                      <a:pt x="270" y="38"/>
                    </a:lnTo>
                    <a:lnTo>
                      <a:pt x="270" y="53"/>
                    </a:lnTo>
                    <a:lnTo>
                      <a:pt x="270" y="30"/>
                    </a:lnTo>
                    <a:lnTo>
                      <a:pt x="270" y="38"/>
                    </a:lnTo>
                    <a:lnTo>
                      <a:pt x="278" y="45"/>
                    </a:lnTo>
                    <a:lnTo>
                      <a:pt x="278" y="30"/>
                    </a:lnTo>
                    <a:lnTo>
                      <a:pt x="278" y="45"/>
                    </a:lnTo>
                    <a:lnTo>
                      <a:pt x="285" y="38"/>
                    </a:lnTo>
                    <a:lnTo>
                      <a:pt x="285" y="45"/>
                    </a:lnTo>
                    <a:lnTo>
                      <a:pt x="285" y="30"/>
                    </a:lnTo>
                    <a:lnTo>
                      <a:pt x="285" y="38"/>
                    </a:lnTo>
                    <a:lnTo>
                      <a:pt x="293" y="45"/>
                    </a:lnTo>
                    <a:lnTo>
                      <a:pt x="293" y="53"/>
                    </a:lnTo>
                    <a:lnTo>
                      <a:pt x="293" y="23"/>
                    </a:lnTo>
                    <a:lnTo>
                      <a:pt x="293" y="38"/>
                    </a:lnTo>
                    <a:lnTo>
                      <a:pt x="300" y="45"/>
                    </a:lnTo>
                    <a:lnTo>
                      <a:pt x="300" y="53"/>
                    </a:lnTo>
                    <a:lnTo>
                      <a:pt x="300" y="23"/>
                    </a:lnTo>
                    <a:lnTo>
                      <a:pt x="300" y="38"/>
                    </a:lnTo>
                    <a:lnTo>
                      <a:pt x="308" y="45"/>
                    </a:lnTo>
                    <a:lnTo>
                      <a:pt x="308" y="45"/>
                    </a:lnTo>
                    <a:lnTo>
                      <a:pt x="308" y="30"/>
                    </a:lnTo>
                    <a:lnTo>
                      <a:pt x="308" y="30"/>
                    </a:lnTo>
                    <a:lnTo>
                      <a:pt x="315" y="38"/>
                    </a:lnTo>
                    <a:lnTo>
                      <a:pt x="315" y="45"/>
                    </a:lnTo>
                    <a:lnTo>
                      <a:pt x="315" y="30"/>
                    </a:lnTo>
                    <a:lnTo>
                      <a:pt x="315" y="38"/>
                    </a:lnTo>
                    <a:lnTo>
                      <a:pt x="323" y="45"/>
                    </a:lnTo>
                    <a:lnTo>
                      <a:pt x="323" y="45"/>
                    </a:lnTo>
                    <a:lnTo>
                      <a:pt x="323" y="38"/>
                    </a:lnTo>
                    <a:lnTo>
                      <a:pt x="330" y="45"/>
                    </a:lnTo>
                    <a:lnTo>
                      <a:pt x="330" y="38"/>
                    </a:lnTo>
                    <a:lnTo>
                      <a:pt x="345" y="38"/>
                    </a:lnTo>
                    <a:lnTo>
                      <a:pt x="345" y="53"/>
                    </a:lnTo>
                    <a:lnTo>
                      <a:pt x="345" y="30"/>
                    </a:lnTo>
                    <a:lnTo>
                      <a:pt x="345" y="38"/>
                    </a:lnTo>
                    <a:lnTo>
                      <a:pt x="353" y="45"/>
                    </a:lnTo>
                    <a:lnTo>
                      <a:pt x="353" y="60"/>
                    </a:lnTo>
                    <a:lnTo>
                      <a:pt x="353" y="23"/>
                    </a:lnTo>
                    <a:lnTo>
                      <a:pt x="353" y="38"/>
                    </a:lnTo>
                    <a:lnTo>
                      <a:pt x="360" y="45"/>
                    </a:lnTo>
                    <a:lnTo>
                      <a:pt x="360" y="53"/>
                    </a:lnTo>
                    <a:lnTo>
                      <a:pt x="360" y="30"/>
                    </a:lnTo>
                    <a:lnTo>
                      <a:pt x="36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1" name="Freeform 307"/>
              <p:cNvSpPr>
                <a:spLocks/>
              </p:cNvSpPr>
              <p:nvPr/>
            </p:nvSpPr>
            <p:spPr bwMode="auto">
              <a:xfrm>
                <a:off x="556" y="3317"/>
                <a:ext cx="171" cy="90"/>
              </a:xfrm>
              <a:custGeom>
                <a:avLst/>
                <a:gdLst>
                  <a:gd name="T0" fmla="*/ 8 w 255"/>
                  <a:gd name="T1" fmla="*/ 60 h 90"/>
                  <a:gd name="T2" fmla="*/ 15 w 255"/>
                  <a:gd name="T3" fmla="*/ 52 h 90"/>
                  <a:gd name="T4" fmla="*/ 15 w 255"/>
                  <a:gd name="T5" fmla="*/ 45 h 90"/>
                  <a:gd name="T6" fmla="*/ 23 w 255"/>
                  <a:gd name="T7" fmla="*/ 37 h 90"/>
                  <a:gd name="T8" fmla="*/ 30 w 255"/>
                  <a:gd name="T9" fmla="*/ 60 h 90"/>
                  <a:gd name="T10" fmla="*/ 38 w 255"/>
                  <a:gd name="T11" fmla="*/ 52 h 90"/>
                  <a:gd name="T12" fmla="*/ 38 w 255"/>
                  <a:gd name="T13" fmla="*/ 45 h 90"/>
                  <a:gd name="T14" fmla="*/ 45 w 255"/>
                  <a:gd name="T15" fmla="*/ 45 h 90"/>
                  <a:gd name="T16" fmla="*/ 60 w 255"/>
                  <a:gd name="T17" fmla="*/ 52 h 90"/>
                  <a:gd name="T18" fmla="*/ 60 w 255"/>
                  <a:gd name="T19" fmla="*/ 52 h 90"/>
                  <a:gd name="T20" fmla="*/ 68 w 255"/>
                  <a:gd name="T21" fmla="*/ 22 h 90"/>
                  <a:gd name="T22" fmla="*/ 75 w 255"/>
                  <a:gd name="T23" fmla="*/ 67 h 90"/>
                  <a:gd name="T24" fmla="*/ 83 w 255"/>
                  <a:gd name="T25" fmla="*/ 52 h 90"/>
                  <a:gd name="T26" fmla="*/ 83 w 255"/>
                  <a:gd name="T27" fmla="*/ 52 h 90"/>
                  <a:gd name="T28" fmla="*/ 90 w 255"/>
                  <a:gd name="T29" fmla="*/ 45 h 90"/>
                  <a:gd name="T30" fmla="*/ 98 w 255"/>
                  <a:gd name="T31" fmla="*/ 30 h 90"/>
                  <a:gd name="T32" fmla="*/ 105 w 255"/>
                  <a:gd name="T33" fmla="*/ 60 h 90"/>
                  <a:gd name="T34" fmla="*/ 113 w 255"/>
                  <a:gd name="T35" fmla="*/ 52 h 90"/>
                  <a:gd name="T36" fmla="*/ 113 w 255"/>
                  <a:gd name="T37" fmla="*/ 52 h 90"/>
                  <a:gd name="T38" fmla="*/ 120 w 255"/>
                  <a:gd name="T39" fmla="*/ 30 h 90"/>
                  <a:gd name="T40" fmla="*/ 128 w 255"/>
                  <a:gd name="T41" fmla="*/ 60 h 90"/>
                  <a:gd name="T42" fmla="*/ 135 w 255"/>
                  <a:gd name="T43" fmla="*/ 52 h 90"/>
                  <a:gd name="T44" fmla="*/ 135 w 255"/>
                  <a:gd name="T45" fmla="*/ 45 h 90"/>
                  <a:gd name="T46" fmla="*/ 143 w 255"/>
                  <a:gd name="T47" fmla="*/ 30 h 90"/>
                  <a:gd name="T48" fmla="*/ 150 w 255"/>
                  <a:gd name="T49" fmla="*/ 82 h 90"/>
                  <a:gd name="T50" fmla="*/ 158 w 255"/>
                  <a:gd name="T51" fmla="*/ 37 h 90"/>
                  <a:gd name="T52" fmla="*/ 158 w 255"/>
                  <a:gd name="T53" fmla="*/ 52 h 90"/>
                  <a:gd name="T54" fmla="*/ 165 w 255"/>
                  <a:gd name="T55" fmla="*/ 7 h 90"/>
                  <a:gd name="T56" fmla="*/ 173 w 255"/>
                  <a:gd name="T57" fmla="*/ 75 h 90"/>
                  <a:gd name="T58" fmla="*/ 180 w 255"/>
                  <a:gd name="T59" fmla="*/ 37 h 90"/>
                  <a:gd name="T60" fmla="*/ 180 w 255"/>
                  <a:gd name="T61" fmla="*/ 45 h 90"/>
                  <a:gd name="T62" fmla="*/ 188 w 255"/>
                  <a:gd name="T63" fmla="*/ 22 h 90"/>
                  <a:gd name="T64" fmla="*/ 195 w 255"/>
                  <a:gd name="T65" fmla="*/ 75 h 90"/>
                  <a:gd name="T66" fmla="*/ 203 w 255"/>
                  <a:gd name="T67" fmla="*/ 45 h 90"/>
                  <a:gd name="T68" fmla="*/ 203 w 255"/>
                  <a:gd name="T69" fmla="*/ 45 h 90"/>
                  <a:gd name="T70" fmla="*/ 210 w 255"/>
                  <a:gd name="T71" fmla="*/ 22 h 90"/>
                  <a:gd name="T72" fmla="*/ 218 w 255"/>
                  <a:gd name="T73" fmla="*/ 52 h 90"/>
                  <a:gd name="T74" fmla="*/ 233 w 255"/>
                  <a:gd name="T75" fmla="*/ 45 h 90"/>
                  <a:gd name="T76" fmla="*/ 240 w 255"/>
                  <a:gd name="T77" fmla="*/ 52 h 90"/>
                  <a:gd name="T78" fmla="*/ 240 w 255"/>
                  <a:gd name="T79" fmla="*/ 45 h 90"/>
                  <a:gd name="T80" fmla="*/ 248 w 255"/>
                  <a:gd name="T81" fmla="*/ 0 h 90"/>
                  <a:gd name="T82" fmla="*/ 255 w 255"/>
                  <a:gd name="T83" fmla="*/ 7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90">
                    <a:moveTo>
                      <a:pt x="0" y="45"/>
                    </a:moveTo>
                    <a:lnTo>
                      <a:pt x="8" y="52"/>
                    </a:lnTo>
                    <a:lnTo>
                      <a:pt x="8" y="60"/>
                    </a:lnTo>
                    <a:lnTo>
                      <a:pt x="8" y="37"/>
                    </a:lnTo>
                    <a:lnTo>
                      <a:pt x="8" y="45"/>
                    </a:lnTo>
                    <a:lnTo>
                      <a:pt x="15" y="52"/>
                    </a:lnTo>
                    <a:lnTo>
                      <a:pt x="15" y="67"/>
                    </a:lnTo>
                    <a:lnTo>
                      <a:pt x="15" y="30"/>
                    </a:lnTo>
                    <a:lnTo>
                      <a:pt x="15" y="45"/>
                    </a:lnTo>
                    <a:lnTo>
                      <a:pt x="23" y="52"/>
                    </a:lnTo>
                    <a:lnTo>
                      <a:pt x="23" y="52"/>
                    </a:lnTo>
                    <a:lnTo>
                      <a:pt x="23" y="37"/>
                    </a:lnTo>
                    <a:lnTo>
                      <a:pt x="23" y="52"/>
                    </a:lnTo>
                    <a:lnTo>
                      <a:pt x="30" y="45"/>
                    </a:lnTo>
                    <a:lnTo>
                      <a:pt x="30" y="60"/>
                    </a:lnTo>
                    <a:lnTo>
                      <a:pt x="30" y="30"/>
                    </a:lnTo>
                    <a:lnTo>
                      <a:pt x="30" y="45"/>
                    </a:lnTo>
                    <a:lnTo>
                      <a:pt x="38" y="52"/>
                    </a:lnTo>
                    <a:lnTo>
                      <a:pt x="38" y="60"/>
                    </a:lnTo>
                    <a:lnTo>
                      <a:pt x="38" y="37"/>
                    </a:lnTo>
                    <a:lnTo>
                      <a:pt x="38" y="45"/>
                    </a:lnTo>
                    <a:lnTo>
                      <a:pt x="45" y="52"/>
                    </a:lnTo>
                    <a:lnTo>
                      <a:pt x="45" y="45"/>
                    </a:lnTo>
                    <a:lnTo>
                      <a:pt x="45" y="45"/>
                    </a:lnTo>
                    <a:lnTo>
                      <a:pt x="53" y="52"/>
                    </a:lnTo>
                    <a:lnTo>
                      <a:pt x="53" y="45"/>
                    </a:lnTo>
                    <a:lnTo>
                      <a:pt x="60" y="52"/>
                    </a:lnTo>
                    <a:lnTo>
                      <a:pt x="60" y="60"/>
                    </a:lnTo>
                    <a:lnTo>
                      <a:pt x="60" y="37"/>
                    </a:lnTo>
                    <a:lnTo>
                      <a:pt x="60" y="52"/>
                    </a:lnTo>
                    <a:lnTo>
                      <a:pt x="68" y="45"/>
                    </a:lnTo>
                    <a:lnTo>
                      <a:pt x="68" y="75"/>
                    </a:lnTo>
                    <a:lnTo>
                      <a:pt x="68" y="22"/>
                    </a:lnTo>
                    <a:lnTo>
                      <a:pt x="68" y="45"/>
                    </a:lnTo>
                    <a:lnTo>
                      <a:pt x="75" y="52"/>
                    </a:lnTo>
                    <a:lnTo>
                      <a:pt x="75" y="67"/>
                    </a:lnTo>
                    <a:lnTo>
                      <a:pt x="75" y="30"/>
                    </a:lnTo>
                    <a:lnTo>
                      <a:pt x="75" y="45"/>
                    </a:lnTo>
                    <a:lnTo>
                      <a:pt x="83" y="52"/>
                    </a:lnTo>
                    <a:lnTo>
                      <a:pt x="83" y="60"/>
                    </a:lnTo>
                    <a:lnTo>
                      <a:pt x="83" y="30"/>
                    </a:lnTo>
                    <a:lnTo>
                      <a:pt x="83" y="52"/>
                    </a:lnTo>
                    <a:lnTo>
                      <a:pt x="90" y="60"/>
                    </a:lnTo>
                    <a:lnTo>
                      <a:pt x="90" y="30"/>
                    </a:lnTo>
                    <a:lnTo>
                      <a:pt x="90" y="45"/>
                    </a:lnTo>
                    <a:lnTo>
                      <a:pt x="98" y="52"/>
                    </a:lnTo>
                    <a:lnTo>
                      <a:pt x="98" y="60"/>
                    </a:lnTo>
                    <a:lnTo>
                      <a:pt x="98" y="30"/>
                    </a:lnTo>
                    <a:lnTo>
                      <a:pt x="98" y="45"/>
                    </a:lnTo>
                    <a:lnTo>
                      <a:pt x="105" y="52"/>
                    </a:lnTo>
                    <a:lnTo>
                      <a:pt x="105" y="60"/>
                    </a:lnTo>
                    <a:lnTo>
                      <a:pt x="105" y="30"/>
                    </a:lnTo>
                    <a:lnTo>
                      <a:pt x="105" y="45"/>
                    </a:lnTo>
                    <a:lnTo>
                      <a:pt x="113" y="52"/>
                    </a:lnTo>
                    <a:lnTo>
                      <a:pt x="113" y="67"/>
                    </a:lnTo>
                    <a:lnTo>
                      <a:pt x="113" y="37"/>
                    </a:lnTo>
                    <a:lnTo>
                      <a:pt x="113" y="52"/>
                    </a:lnTo>
                    <a:lnTo>
                      <a:pt x="120" y="60"/>
                    </a:lnTo>
                    <a:lnTo>
                      <a:pt x="120" y="67"/>
                    </a:lnTo>
                    <a:lnTo>
                      <a:pt x="120" y="30"/>
                    </a:lnTo>
                    <a:lnTo>
                      <a:pt x="120" y="45"/>
                    </a:lnTo>
                    <a:lnTo>
                      <a:pt x="128" y="37"/>
                    </a:lnTo>
                    <a:lnTo>
                      <a:pt x="128" y="60"/>
                    </a:lnTo>
                    <a:lnTo>
                      <a:pt x="128" y="37"/>
                    </a:lnTo>
                    <a:lnTo>
                      <a:pt x="128" y="45"/>
                    </a:lnTo>
                    <a:lnTo>
                      <a:pt x="135" y="52"/>
                    </a:lnTo>
                    <a:lnTo>
                      <a:pt x="135" y="60"/>
                    </a:lnTo>
                    <a:lnTo>
                      <a:pt x="135" y="37"/>
                    </a:lnTo>
                    <a:lnTo>
                      <a:pt x="135" y="45"/>
                    </a:lnTo>
                    <a:lnTo>
                      <a:pt x="143" y="52"/>
                    </a:lnTo>
                    <a:lnTo>
                      <a:pt x="143" y="60"/>
                    </a:lnTo>
                    <a:lnTo>
                      <a:pt x="143" y="30"/>
                    </a:lnTo>
                    <a:lnTo>
                      <a:pt x="143" y="45"/>
                    </a:lnTo>
                    <a:lnTo>
                      <a:pt x="150" y="52"/>
                    </a:lnTo>
                    <a:lnTo>
                      <a:pt x="150" y="82"/>
                    </a:lnTo>
                    <a:lnTo>
                      <a:pt x="150" y="7"/>
                    </a:lnTo>
                    <a:lnTo>
                      <a:pt x="150" y="45"/>
                    </a:lnTo>
                    <a:lnTo>
                      <a:pt x="158" y="37"/>
                    </a:lnTo>
                    <a:lnTo>
                      <a:pt x="158" y="82"/>
                    </a:lnTo>
                    <a:lnTo>
                      <a:pt x="158" y="22"/>
                    </a:lnTo>
                    <a:lnTo>
                      <a:pt x="158" y="52"/>
                    </a:lnTo>
                    <a:lnTo>
                      <a:pt x="165" y="45"/>
                    </a:lnTo>
                    <a:lnTo>
                      <a:pt x="165" y="90"/>
                    </a:lnTo>
                    <a:lnTo>
                      <a:pt x="165" y="7"/>
                    </a:lnTo>
                    <a:lnTo>
                      <a:pt x="165" y="30"/>
                    </a:lnTo>
                    <a:lnTo>
                      <a:pt x="173" y="37"/>
                    </a:lnTo>
                    <a:lnTo>
                      <a:pt x="173" y="75"/>
                    </a:lnTo>
                    <a:lnTo>
                      <a:pt x="173" y="22"/>
                    </a:lnTo>
                    <a:lnTo>
                      <a:pt x="173" y="45"/>
                    </a:lnTo>
                    <a:lnTo>
                      <a:pt x="180" y="37"/>
                    </a:lnTo>
                    <a:lnTo>
                      <a:pt x="180" y="75"/>
                    </a:lnTo>
                    <a:lnTo>
                      <a:pt x="180" y="22"/>
                    </a:lnTo>
                    <a:lnTo>
                      <a:pt x="180" y="45"/>
                    </a:lnTo>
                    <a:lnTo>
                      <a:pt x="188" y="52"/>
                    </a:lnTo>
                    <a:lnTo>
                      <a:pt x="188" y="67"/>
                    </a:lnTo>
                    <a:lnTo>
                      <a:pt x="188" y="22"/>
                    </a:lnTo>
                    <a:lnTo>
                      <a:pt x="188" y="45"/>
                    </a:lnTo>
                    <a:lnTo>
                      <a:pt x="195" y="37"/>
                    </a:lnTo>
                    <a:lnTo>
                      <a:pt x="195" y="75"/>
                    </a:lnTo>
                    <a:lnTo>
                      <a:pt x="195" y="22"/>
                    </a:lnTo>
                    <a:lnTo>
                      <a:pt x="195" y="37"/>
                    </a:lnTo>
                    <a:lnTo>
                      <a:pt x="203" y="45"/>
                    </a:lnTo>
                    <a:lnTo>
                      <a:pt x="203" y="67"/>
                    </a:lnTo>
                    <a:lnTo>
                      <a:pt x="203" y="22"/>
                    </a:lnTo>
                    <a:lnTo>
                      <a:pt x="203" y="45"/>
                    </a:lnTo>
                    <a:lnTo>
                      <a:pt x="210" y="52"/>
                    </a:lnTo>
                    <a:lnTo>
                      <a:pt x="210" y="60"/>
                    </a:lnTo>
                    <a:lnTo>
                      <a:pt x="210" y="22"/>
                    </a:lnTo>
                    <a:lnTo>
                      <a:pt x="210" y="52"/>
                    </a:lnTo>
                    <a:lnTo>
                      <a:pt x="218" y="45"/>
                    </a:lnTo>
                    <a:lnTo>
                      <a:pt x="218" y="52"/>
                    </a:lnTo>
                    <a:lnTo>
                      <a:pt x="218" y="37"/>
                    </a:lnTo>
                    <a:lnTo>
                      <a:pt x="218" y="45"/>
                    </a:lnTo>
                    <a:lnTo>
                      <a:pt x="233" y="45"/>
                    </a:lnTo>
                    <a:lnTo>
                      <a:pt x="225" y="45"/>
                    </a:lnTo>
                    <a:lnTo>
                      <a:pt x="233" y="45"/>
                    </a:lnTo>
                    <a:lnTo>
                      <a:pt x="240" y="52"/>
                    </a:lnTo>
                    <a:lnTo>
                      <a:pt x="240" y="75"/>
                    </a:lnTo>
                    <a:lnTo>
                      <a:pt x="240" y="7"/>
                    </a:lnTo>
                    <a:lnTo>
                      <a:pt x="240" y="45"/>
                    </a:lnTo>
                    <a:lnTo>
                      <a:pt x="248" y="52"/>
                    </a:lnTo>
                    <a:lnTo>
                      <a:pt x="248" y="82"/>
                    </a:lnTo>
                    <a:lnTo>
                      <a:pt x="248" y="0"/>
                    </a:lnTo>
                    <a:lnTo>
                      <a:pt x="248" y="52"/>
                    </a:lnTo>
                    <a:lnTo>
                      <a:pt x="255" y="45"/>
                    </a:lnTo>
                    <a:lnTo>
                      <a:pt x="255" y="75"/>
                    </a:lnTo>
                    <a:lnTo>
                      <a:pt x="255" y="15"/>
                    </a:lnTo>
                    <a:lnTo>
                      <a:pt x="25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2" name="Freeform 308"/>
              <p:cNvSpPr>
                <a:spLocks/>
              </p:cNvSpPr>
              <p:nvPr/>
            </p:nvSpPr>
            <p:spPr bwMode="auto">
              <a:xfrm>
                <a:off x="727" y="3332"/>
                <a:ext cx="288" cy="75"/>
              </a:xfrm>
              <a:custGeom>
                <a:avLst/>
                <a:gdLst>
                  <a:gd name="T0" fmla="*/ 15 w 428"/>
                  <a:gd name="T1" fmla="*/ 30 h 75"/>
                  <a:gd name="T2" fmla="*/ 23 w 428"/>
                  <a:gd name="T3" fmla="*/ 30 h 75"/>
                  <a:gd name="T4" fmla="*/ 30 w 428"/>
                  <a:gd name="T5" fmla="*/ 30 h 75"/>
                  <a:gd name="T6" fmla="*/ 38 w 428"/>
                  <a:gd name="T7" fmla="*/ 45 h 75"/>
                  <a:gd name="T8" fmla="*/ 45 w 428"/>
                  <a:gd name="T9" fmla="*/ 37 h 75"/>
                  <a:gd name="T10" fmla="*/ 53 w 428"/>
                  <a:gd name="T11" fmla="*/ 22 h 75"/>
                  <a:gd name="T12" fmla="*/ 60 w 428"/>
                  <a:gd name="T13" fmla="*/ 37 h 75"/>
                  <a:gd name="T14" fmla="*/ 60 w 428"/>
                  <a:gd name="T15" fmla="*/ 30 h 75"/>
                  <a:gd name="T16" fmla="*/ 68 w 428"/>
                  <a:gd name="T17" fmla="*/ 30 h 75"/>
                  <a:gd name="T18" fmla="*/ 90 w 428"/>
                  <a:gd name="T19" fmla="*/ 30 h 75"/>
                  <a:gd name="T20" fmla="*/ 105 w 428"/>
                  <a:gd name="T21" fmla="*/ 30 h 75"/>
                  <a:gd name="T22" fmla="*/ 128 w 428"/>
                  <a:gd name="T23" fmla="*/ 30 h 75"/>
                  <a:gd name="T24" fmla="*/ 150 w 428"/>
                  <a:gd name="T25" fmla="*/ 37 h 75"/>
                  <a:gd name="T26" fmla="*/ 158 w 428"/>
                  <a:gd name="T27" fmla="*/ 37 h 75"/>
                  <a:gd name="T28" fmla="*/ 165 w 428"/>
                  <a:gd name="T29" fmla="*/ 37 h 75"/>
                  <a:gd name="T30" fmla="*/ 165 w 428"/>
                  <a:gd name="T31" fmla="*/ 30 h 75"/>
                  <a:gd name="T32" fmla="*/ 173 w 428"/>
                  <a:gd name="T33" fmla="*/ 30 h 75"/>
                  <a:gd name="T34" fmla="*/ 180 w 428"/>
                  <a:gd name="T35" fmla="*/ 30 h 75"/>
                  <a:gd name="T36" fmla="*/ 195 w 428"/>
                  <a:gd name="T37" fmla="*/ 30 h 75"/>
                  <a:gd name="T38" fmla="*/ 203 w 428"/>
                  <a:gd name="T39" fmla="*/ 30 h 75"/>
                  <a:gd name="T40" fmla="*/ 218 w 428"/>
                  <a:gd name="T41" fmla="*/ 37 h 75"/>
                  <a:gd name="T42" fmla="*/ 225 w 428"/>
                  <a:gd name="T43" fmla="*/ 37 h 75"/>
                  <a:gd name="T44" fmla="*/ 240 w 428"/>
                  <a:gd name="T45" fmla="*/ 30 h 75"/>
                  <a:gd name="T46" fmla="*/ 240 w 428"/>
                  <a:gd name="T47" fmla="*/ 30 h 75"/>
                  <a:gd name="T48" fmla="*/ 263 w 428"/>
                  <a:gd name="T49" fmla="*/ 30 h 75"/>
                  <a:gd name="T50" fmla="*/ 270 w 428"/>
                  <a:gd name="T51" fmla="*/ 37 h 75"/>
                  <a:gd name="T52" fmla="*/ 278 w 428"/>
                  <a:gd name="T53" fmla="*/ 30 h 75"/>
                  <a:gd name="T54" fmla="*/ 300 w 428"/>
                  <a:gd name="T55" fmla="*/ 30 h 75"/>
                  <a:gd name="T56" fmla="*/ 323 w 428"/>
                  <a:gd name="T57" fmla="*/ 37 h 75"/>
                  <a:gd name="T58" fmla="*/ 323 w 428"/>
                  <a:gd name="T59" fmla="*/ 30 h 75"/>
                  <a:gd name="T60" fmla="*/ 330 w 428"/>
                  <a:gd name="T61" fmla="*/ 30 h 75"/>
                  <a:gd name="T62" fmla="*/ 338 w 428"/>
                  <a:gd name="T63" fmla="*/ 30 h 75"/>
                  <a:gd name="T64" fmla="*/ 353 w 428"/>
                  <a:gd name="T65" fmla="*/ 45 h 75"/>
                  <a:gd name="T66" fmla="*/ 360 w 428"/>
                  <a:gd name="T67" fmla="*/ 37 h 75"/>
                  <a:gd name="T68" fmla="*/ 360 w 428"/>
                  <a:gd name="T69" fmla="*/ 30 h 75"/>
                  <a:gd name="T70" fmla="*/ 368 w 428"/>
                  <a:gd name="T71" fmla="*/ 22 h 75"/>
                  <a:gd name="T72" fmla="*/ 375 w 428"/>
                  <a:gd name="T73" fmla="*/ 37 h 75"/>
                  <a:gd name="T74" fmla="*/ 383 w 428"/>
                  <a:gd name="T75" fmla="*/ 37 h 75"/>
                  <a:gd name="T76" fmla="*/ 390 w 428"/>
                  <a:gd name="T77" fmla="*/ 37 h 75"/>
                  <a:gd name="T78" fmla="*/ 390 w 428"/>
                  <a:gd name="T79" fmla="*/ 30 h 75"/>
                  <a:gd name="T80" fmla="*/ 413 w 428"/>
                  <a:gd name="T81" fmla="*/ 30 h 75"/>
                  <a:gd name="T82" fmla="*/ 428 w 428"/>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8" h="75">
                    <a:moveTo>
                      <a:pt x="0" y="30"/>
                    </a:moveTo>
                    <a:lnTo>
                      <a:pt x="8" y="30"/>
                    </a:lnTo>
                    <a:lnTo>
                      <a:pt x="15" y="30"/>
                    </a:lnTo>
                    <a:lnTo>
                      <a:pt x="23" y="37"/>
                    </a:lnTo>
                    <a:lnTo>
                      <a:pt x="23" y="30"/>
                    </a:lnTo>
                    <a:lnTo>
                      <a:pt x="23" y="30"/>
                    </a:lnTo>
                    <a:lnTo>
                      <a:pt x="30" y="37"/>
                    </a:lnTo>
                    <a:lnTo>
                      <a:pt x="30" y="37"/>
                    </a:lnTo>
                    <a:lnTo>
                      <a:pt x="30" y="30"/>
                    </a:lnTo>
                    <a:lnTo>
                      <a:pt x="30" y="30"/>
                    </a:lnTo>
                    <a:lnTo>
                      <a:pt x="38" y="37"/>
                    </a:lnTo>
                    <a:lnTo>
                      <a:pt x="38" y="45"/>
                    </a:lnTo>
                    <a:lnTo>
                      <a:pt x="38" y="15"/>
                    </a:lnTo>
                    <a:lnTo>
                      <a:pt x="38" y="30"/>
                    </a:lnTo>
                    <a:lnTo>
                      <a:pt x="45" y="37"/>
                    </a:lnTo>
                    <a:lnTo>
                      <a:pt x="45" y="22"/>
                    </a:lnTo>
                    <a:lnTo>
                      <a:pt x="45" y="30"/>
                    </a:lnTo>
                    <a:lnTo>
                      <a:pt x="53" y="22"/>
                    </a:lnTo>
                    <a:lnTo>
                      <a:pt x="53" y="37"/>
                    </a:lnTo>
                    <a:lnTo>
                      <a:pt x="53" y="30"/>
                    </a:lnTo>
                    <a:lnTo>
                      <a:pt x="60" y="37"/>
                    </a:lnTo>
                    <a:lnTo>
                      <a:pt x="60" y="37"/>
                    </a:lnTo>
                    <a:lnTo>
                      <a:pt x="60" y="22"/>
                    </a:lnTo>
                    <a:lnTo>
                      <a:pt x="60" y="30"/>
                    </a:lnTo>
                    <a:lnTo>
                      <a:pt x="68" y="37"/>
                    </a:lnTo>
                    <a:lnTo>
                      <a:pt x="68" y="30"/>
                    </a:lnTo>
                    <a:lnTo>
                      <a:pt x="68" y="30"/>
                    </a:lnTo>
                    <a:lnTo>
                      <a:pt x="75" y="30"/>
                    </a:lnTo>
                    <a:lnTo>
                      <a:pt x="83" y="30"/>
                    </a:lnTo>
                    <a:lnTo>
                      <a:pt x="90" y="30"/>
                    </a:lnTo>
                    <a:lnTo>
                      <a:pt x="105" y="30"/>
                    </a:lnTo>
                    <a:lnTo>
                      <a:pt x="98" y="30"/>
                    </a:lnTo>
                    <a:lnTo>
                      <a:pt x="105" y="30"/>
                    </a:lnTo>
                    <a:lnTo>
                      <a:pt x="113" y="30"/>
                    </a:lnTo>
                    <a:lnTo>
                      <a:pt x="120" y="30"/>
                    </a:lnTo>
                    <a:lnTo>
                      <a:pt x="128" y="30"/>
                    </a:lnTo>
                    <a:lnTo>
                      <a:pt x="135" y="30"/>
                    </a:lnTo>
                    <a:lnTo>
                      <a:pt x="143" y="30"/>
                    </a:lnTo>
                    <a:lnTo>
                      <a:pt x="150" y="37"/>
                    </a:lnTo>
                    <a:lnTo>
                      <a:pt x="150" y="22"/>
                    </a:lnTo>
                    <a:lnTo>
                      <a:pt x="150" y="30"/>
                    </a:lnTo>
                    <a:lnTo>
                      <a:pt x="158" y="37"/>
                    </a:lnTo>
                    <a:lnTo>
                      <a:pt x="158" y="22"/>
                    </a:lnTo>
                    <a:lnTo>
                      <a:pt x="158" y="30"/>
                    </a:lnTo>
                    <a:lnTo>
                      <a:pt x="165" y="37"/>
                    </a:lnTo>
                    <a:lnTo>
                      <a:pt x="165" y="37"/>
                    </a:lnTo>
                    <a:lnTo>
                      <a:pt x="165" y="22"/>
                    </a:lnTo>
                    <a:lnTo>
                      <a:pt x="165" y="30"/>
                    </a:lnTo>
                    <a:lnTo>
                      <a:pt x="173" y="37"/>
                    </a:lnTo>
                    <a:lnTo>
                      <a:pt x="173" y="30"/>
                    </a:lnTo>
                    <a:lnTo>
                      <a:pt x="173" y="30"/>
                    </a:lnTo>
                    <a:lnTo>
                      <a:pt x="180" y="37"/>
                    </a:lnTo>
                    <a:lnTo>
                      <a:pt x="180" y="37"/>
                    </a:lnTo>
                    <a:lnTo>
                      <a:pt x="180" y="30"/>
                    </a:lnTo>
                    <a:lnTo>
                      <a:pt x="188" y="30"/>
                    </a:lnTo>
                    <a:lnTo>
                      <a:pt x="195" y="37"/>
                    </a:lnTo>
                    <a:lnTo>
                      <a:pt x="195" y="30"/>
                    </a:lnTo>
                    <a:lnTo>
                      <a:pt x="195" y="30"/>
                    </a:lnTo>
                    <a:lnTo>
                      <a:pt x="210" y="30"/>
                    </a:lnTo>
                    <a:lnTo>
                      <a:pt x="203" y="30"/>
                    </a:lnTo>
                    <a:lnTo>
                      <a:pt x="210" y="30"/>
                    </a:lnTo>
                    <a:lnTo>
                      <a:pt x="218" y="37"/>
                    </a:lnTo>
                    <a:lnTo>
                      <a:pt x="218" y="37"/>
                    </a:lnTo>
                    <a:lnTo>
                      <a:pt x="218" y="30"/>
                    </a:lnTo>
                    <a:lnTo>
                      <a:pt x="218" y="30"/>
                    </a:lnTo>
                    <a:lnTo>
                      <a:pt x="225" y="37"/>
                    </a:lnTo>
                    <a:lnTo>
                      <a:pt x="225" y="37"/>
                    </a:lnTo>
                    <a:lnTo>
                      <a:pt x="225" y="30"/>
                    </a:lnTo>
                    <a:lnTo>
                      <a:pt x="240" y="30"/>
                    </a:lnTo>
                    <a:lnTo>
                      <a:pt x="240" y="37"/>
                    </a:lnTo>
                    <a:lnTo>
                      <a:pt x="240" y="22"/>
                    </a:lnTo>
                    <a:lnTo>
                      <a:pt x="240" y="30"/>
                    </a:lnTo>
                    <a:lnTo>
                      <a:pt x="248" y="37"/>
                    </a:lnTo>
                    <a:lnTo>
                      <a:pt x="248" y="30"/>
                    </a:lnTo>
                    <a:lnTo>
                      <a:pt x="263" y="30"/>
                    </a:lnTo>
                    <a:lnTo>
                      <a:pt x="263" y="30"/>
                    </a:lnTo>
                    <a:lnTo>
                      <a:pt x="270" y="37"/>
                    </a:lnTo>
                    <a:lnTo>
                      <a:pt x="270" y="37"/>
                    </a:lnTo>
                    <a:lnTo>
                      <a:pt x="270" y="22"/>
                    </a:lnTo>
                    <a:lnTo>
                      <a:pt x="270" y="30"/>
                    </a:lnTo>
                    <a:lnTo>
                      <a:pt x="278" y="30"/>
                    </a:lnTo>
                    <a:lnTo>
                      <a:pt x="285" y="30"/>
                    </a:lnTo>
                    <a:lnTo>
                      <a:pt x="293" y="30"/>
                    </a:lnTo>
                    <a:lnTo>
                      <a:pt x="300" y="30"/>
                    </a:lnTo>
                    <a:lnTo>
                      <a:pt x="308" y="30"/>
                    </a:lnTo>
                    <a:lnTo>
                      <a:pt x="315" y="30"/>
                    </a:lnTo>
                    <a:lnTo>
                      <a:pt x="323" y="37"/>
                    </a:lnTo>
                    <a:lnTo>
                      <a:pt x="323" y="37"/>
                    </a:lnTo>
                    <a:lnTo>
                      <a:pt x="323" y="22"/>
                    </a:lnTo>
                    <a:lnTo>
                      <a:pt x="323" y="30"/>
                    </a:lnTo>
                    <a:lnTo>
                      <a:pt x="330" y="37"/>
                    </a:lnTo>
                    <a:lnTo>
                      <a:pt x="330" y="22"/>
                    </a:lnTo>
                    <a:lnTo>
                      <a:pt x="330" y="30"/>
                    </a:lnTo>
                    <a:lnTo>
                      <a:pt x="338" y="37"/>
                    </a:lnTo>
                    <a:lnTo>
                      <a:pt x="338" y="37"/>
                    </a:lnTo>
                    <a:lnTo>
                      <a:pt x="338" y="30"/>
                    </a:lnTo>
                    <a:lnTo>
                      <a:pt x="345" y="30"/>
                    </a:lnTo>
                    <a:lnTo>
                      <a:pt x="353" y="37"/>
                    </a:lnTo>
                    <a:lnTo>
                      <a:pt x="353" y="45"/>
                    </a:lnTo>
                    <a:lnTo>
                      <a:pt x="353" y="15"/>
                    </a:lnTo>
                    <a:lnTo>
                      <a:pt x="353" y="30"/>
                    </a:lnTo>
                    <a:lnTo>
                      <a:pt x="360" y="37"/>
                    </a:lnTo>
                    <a:lnTo>
                      <a:pt x="360" y="75"/>
                    </a:lnTo>
                    <a:lnTo>
                      <a:pt x="360" y="0"/>
                    </a:lnTo>
                    <a:lnTo>
                      <a:pt x="360" y="30"/>
                    </a:lnTo>
                    <a:lnTo>
                      <a:pt x="368" y="37"/>
                    </a:lnTo>
                    <a:lnTo>
                      <a:pt x="368" y="45"/>
                    </a:lnTo>
                    <a:lnTo>
                      <a:pt x="368" y="22"/>
                    </a:lnTo>
                    <a:lnTo>
                      <a:pt x="368" y="30"/>
                    </a:lnTo>
                    <a:lnTo>
                      <a:pt x="375" y="37"/>
                    </a:lnTo>
                    <a:lnTo>
                      <a:pt x="375" y="37"/>
                    </a:lnTo>
                    <a:lnTo>
                      <a:pt x="375" y="22"/>
                    </a:lnTo>
                    <a:lnTo>
                      <a:pt x="375" y="30"/>
                    </a:lnTo>
                    <a:lnTo>
                      <a:pt x="383" y="37"/>
                    </a:lnTo>
                    <a:lnTo>
                      <a:pt x="383" y="37"/>
                    </a:lnTo>
                    <a:lnTo>
                      <a:pt x="383" y="30"/>
                    </a:lnTo>
                    <a:lnTo>
                      <a:pt x="390" y="37"/>
                    </a:lnTo>
                    <a:lnTo>
                      <a:pt x="390" y="37"/>
                    </a:lnTo>
                    <a:lnTo>
                      <a:pt x="390" y="30"/>
                    </a:lnTo>
                    <a:lnTo>
                      <a:pt x="390" y="30"/>
                    </a:lnTo>
                    <a:lnTo>
                      <a:pt x="398" y="37"/>
                    </a:lnTo>
                    <a:lnTo>
                      <a:pt x="398" y="30"/>
                    </a:lnTo>
                    <a:lnTo>
                      <a:pt x="413" y="30"/>
                    </a:lnTo>
                    <a:lnTo>
                      <a:pt x="413" y="30"/>
                    </a:lnTo>
                    <a:lnTo>
                      <a:pt x="420" y="30"/>
                    </a:lnTo>
                    <a:lnTo>
                      <a:pt x="428" y="37"/>
                    </a:lnTo>
                    <a:lnTo>
                      <a:pt x="428" y="45"/>
                    </a:lnTo>
                    <a:lnTo>
                      <a:pt x="42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3" name="Freeform 309"/>
              <p:cNvSpPr>
                <a:spLocks/>
              </p:cNvSpPr>
              <p:nvPr/>
            </p:nvSpPr>
            <p:spPr bwMode="auto">
              <a:xfrm>
                <a:off x="1015" y="3317"/>
                <a:ext cx="196" cy="105"/>
              </a:xfrm>
              <a:custGeom>
                <a:avLst/>
                <a:gdLst>
                  <a:gd name="T0" fmla="*/ 7 w 292"/>
                  <a:gd name="T1" fmla="*/ 52 h 105"/>
                  <a:gd name="T2" fmla="*/ 7 w 292"/>
                  <a:gd name="T3" fmla="*/ 45 h 105"/>
                  <a:gd name="T4" fmla="*/ 15 w 292"/>
                  <a:gd name="T5" fmla="*/ 37 h 105"/>
                  <a:gd name="T6" fmla="*/ 22 w 292"/>
                  <a:gd name="T7" fmla="*/ 52 h 105"/>
                  <a:gd name="T8" fmla="*/ 30 w 292"/>
                  <a:gd name="T9" fmla="*/ 52 h 105"/>
                  <a:gd name="T10" fmla="*/ 30 w 292"/>
                  <a:gd name="T11" fmla="*/ 45 h 105"/>
                  <a:gd name="T12" fmla="*/ 37 w 292"/>
                  <a:gd name="T13" fmla="*/ 37 h 105"/>
                  <a:gd name="T14" fmla="*/ 45 w 292"/>
                  <a:gd name="T15" fmla="*/ 52 h 105"/>
                  <a:gd name="T16" fmla="*/ 52 w 292"/>
                  <a:gd name="T17" fmla="*/ 52 h 105"/>
                  <a:gd name="T18" fmla="*/ 52 w 292"/>
                  <a:gd name="T19" fmla="*/ 45 h 105"/>
                  <a:gd name="T20" fmla="*/ 60 w 292"/>
                  <a:gd name="T21" fmla="*/ 37 h 105"/>
                  <a:gd name="T22" fmla="*/ 67 w 292"/>
                  <a:gd name="T23" fmla="*/ 45 h 105"/>
                  <a:gd name="T24" fmla="*/ 90 w 292"/>
                  <a:gd name="T25" fmla="*/ 52 h 105"/>
                  <a:gd name="T26" fmla="*/ 90 w 292"/>
                  <a:gd name="T27" fmla="*/ 45 h 105"/>
                  <a:gd name="T28" fmla="*/ 105 w 292"/>
                  <a:gd name="T29" fmla="*/ 52 h 105"/>
                  <a:gd name="T30" fmla="*/ 120 w 292"/>
                  <a:gd name="T31" fmla="*/ 45 h 105"/>
                  <a:gd name="T32" fmla="*/ 127 w 292"/>
                  <a:gd name="T33" fmla="*/ 60 h 105"/>
                  <a:gd name="T34" fmla="*/ 142 w 292"/>
                  <a:gd name="T35" fmla="*/ 45 h 105"/>
                  <a:gd name="T36" fmla="*/ 150 w 292"/>
                  <a:gd name="T37" fmla="*/ 45 h 105"/>
                  <a:gd name="T38" fmla="*/ 165 w 292"/>
                  <a:gd name="T39" fmla="*/ 52 h 105"/>
                  <a:gd name="T40" fmla="*/ 172 w 292"/>
                  <a:gd name="T41" fmla="*/ 60 h 105"/>
                  <a:gd name="T42" fmla="*/ 180 w 292"/>
                  <a:gd name="T43" fmla="*/ 52 h 105"/>
                  <a:gd name="T44" fmla="*/ 180 w 292"/>
                  <a:gd name="T45" fmla="*/ 45 h 105"/>
                  <a:gd name="T46" fmla="*/ 187 w 292"/>
                  <a:gd name="T47" fmla="*/ 30 h 105"/>
                  <a:gd name="T48" fmla="*/ 195 w 292"/>
                  <a:gd name="T49" fmla="*/ 67 h 105"/>
                  <a:gd name="T50" fmla="*/ 202 w 292"/>
                  <a:gd name="T51" fmla="*/ 52 h 105"/>
                  <a:gd name="T52" fmla="*/ 202 w 292"/>
                  <a:gd name="T53" fmla="*/ 45 h 105"/>
                  <a:gd name="T54" fmla="*/ 210 w 292"/>
                  <a:gd name="T55" fmla="*/ 37 h 105"/>
                  <a:gd name="T56" fmla="*/ 217 w 292"/>
                  <a:gd name="T57" fmla="*/ 30 h 105"/>
                  <a:gd name="T58" fmla="*/ 225 w 292"/>
                  <a:gd name="T59" fmla="*/ 60 h 105"/>
                  <a:gd name="T60" fmla="*/ 232 w 292"/>
                  <a:gd name="T61" fmla="*/ 52 h 105"/>
                  <a:gd name="T62" fmla="*/ 232 w 292"/>
                  <a:gd name="T63" fmla="*/ 37 h 105"/>
                  <a:gd name="T64" fmla="*/ 240 w 292"/>
                  <a:gd name="T65" fmla="*/ 37 h 105"/>
                  <a:gd name="T66" fmla="*/ 247 w 292"/>
                  <a:gd name="T67" fmla="*/ 67 h 105"/>
                  <a:gd name="T68" fmla="*/ 255 w 292"/>
                  <a:gd name="T69" fmla="*/ 52 h 105"/>
                  <a:gd name="T70" fmla="*/ 255 w 292"/>
                  <a:gd name="T71" fmla="*/ 37 h 105"/>
                  <a:gd name="T72" fmla="*/ 262 w 292"/>
                  <a:gd name="T73" fmla="*/ 22 h 105"/>
                  <a:gd name="T74" fmla="*/ 270 w 292"/>
                  <a:gd name="T75" fmla="*/ 75 h 105"/>
                  <a:gd name="T76" fmla="*/ 277 w 292"/>
                  <a:gd name="T77" fmla="*/ 60 h 105"/>
                  <a:gd name="T78" fmla="*/ 277 w 292"/>
                  <a:gd name="T79" fmla="*/ 45 h 105"/>
                  <a:gd name="T80" fmla="*/ 285 w 292"/>
                  <a:gd name="T81" fmla="*/ 0 h 105"/>
                  <a:gd name="T82" fmla="*/ 292 w 292"/>
                  <a:gd name="T83" fmla="*/ 7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105">
                    <a:moveTo>
                      <a:pt x="0" y="30"/>
                    </a:moveTo>
                    <a:lnTo>
                      <a:pt x="0" y="45"/>
                    </a:lnTo>
                    <a:lnTo>
                      <a:pt x="7" y="52"/>
                    </a:lnTo>
                    <a:lnTo>
                      <a:pt x="7" y="82"/>
                    </a:lnTo>
                    <a:lnTo>
                      <a:pt x="7" y="15"/>
                    </a:lnTo>
                    <a:lnTo>
                      <a:pt x="7" y="45"/>
                    </a:lnTo>
                    <a:lnTo>
                      <a:pt x="15" y="52"/>
                    </a:lnTo>
                    <a:lnTo>
                      <a:pt x="15" y="60"/>
                    </a:lnTo>
                    <a:lnTo>
                      <a:pt x="15" y="37"/>
                    </a:lnTo>
                    <a:lnTo>
                      <a:pt x="15" y="45"/>
                    </a:lnTo>
                    <a:lnTo>
                      <a:pt x="22" y="52"/>
                    </a:lnTo>
                    <a:lnTo>
                      <a:pt x="22" y="52"/>
                    </a:lnTo>
                    <a:lnTo>
                      <a:pt x="22" y="45"/>
                    </a:lnTo>
                    <a:lnTo>
                      <a:pt x="22" y="45"/>
                    </a:lnTo>
                    <a:lnTo>
                      <a:pt x="30" y="52"/>
                    </a:lnTo>
                    <a:lnTo>
                      <a:pt x="30" y="60"/>
                    </a:lnTo>
                    <a:lnTo>
                      <a:pt x="30" y="37"/>
                    </a:lnTo>
                    <a:lnTo>
                      <a:pt x="30" y="45"/>
                    </a:lnTo>
                    <a:lnTo>
                      <a:pt x="37" y="37"/>
                    </a:lnTo>
                    <a:lnTo>
                      <a:pt x="37" y="60"/>
                    </a:lnTo>
                    <a:lnTo>
                      <a:pt x="37" y="37"/>
                    </a:lnTo>
                    <a:lnTo>
                      <a:pt x="37" y="45"/>
                    </a:lnTo>
                    <a:lnTo>
                      <a:pt x="45" y="52"/>
                    </a:lnTo>
                    <a:lnTo>
                      <a:pt x="45" y="52"/>
                    </a:lnTo>
                    <a:lnTo>
                      <a:pt x="45" y="37"/>
                    </a:lnTo>
                    <a:lnTo>
                      <a:pt x="45" y="45"/>
                    </a:lnTo>
                    <a:lnTo>
                      <a:pt x="52" y="52"/>
                    </a:lnTo>
                    <a:lnTo>
                      <a:pt x="52" y="52"/>
                    </a:lnTo>
                    <a:lnTo>
                      <a:pt x="52" y="45"/>
                    </a:lnTo>
                    <a:lnTo>
                      <a:pt x="52" y="45"/>
                    </a:lnTo>
                    <a:lnTo>
                      <a:pt x="60" y="52"/>
                    </a:lnTo>
                    <a:lnTo>
                      <a:pt x="60" y="60"/>
                    </a:lnTo>
                    <a:lnTo>
                      <a:pt x="60" y="37"/>
                    </a:lnTo>
                    <a:lnTo>
                      <a:pt x="60" y="45"/>
                    </a:lnTo>
                    <a:lnTo>
                      <a:pt x="67" y="52"/>
                    </a:lnTo>
                    <a:lnTo>
                      <a:pt x="67" y="45"/>
                    </a:lnTo>
                    <a:lnTo>
                      <a:pt x="75" y="45"/>
                    </a:lnTo>
                    <a:lnTo>
                      <a:pt x="82" y="45"/>
                    </a:lnTo>
                    <a:lnTo>
                      <a:pt x="90" y="52"/>
                    </a:lnTo>
                    <a:lnTo>
                      <a:pt x="90" y="52"/>
                    </a:lnTo>
                    <a:lnTo>
                      <a:pt x="90" y="45"/>
                    </a:lnTo>
                    <a:lnTo>
                      <a:pt x="90" y="45"/>
                    </a:lnTo>
                    <a:lnTo>
                      <a:pt x="97" y="45"/>
                    </a:lnTo>
                    <a:lnTo>
                      <a:pt x="105" y="52"/>
                    </a:lnTo>
                    <a:lnTo>
                      <a:pt x="105" y="52"/>
                    </a:lnTo>
                    <a:lnTo>
                      <a:pt x="105" y="37"/>
                    </a:lnTo>
                    <a:lnTo>
                      <a:pt x="105" y="45"/>
                    </a:lnTo>
                    <a:lnTo>
                      <a:pt x="120" y="45"/>
                    </a:lnTo>
                    <a:lnTo>
                      <a:pt x="120" y="45"/>
                    </a:lnTo>
                    <a:lnTo>
                      <a:pt x="127" y="52"/>
                    </a:lnTo>
                    <a:lnTo>
                      <a:pt x="127" y="60"/>
                    </a:lnTo>
                    <a:lnTo>
                      <a:pt x="127" y="37"/>
                    </a:lnTo>
                    <a:lnTo>
                      <a:pt x="127" y="45"/>
                    </a:lnTo>
                    <a:lnTo>
                      <a:pt x="142" y="45"/>
                    </a:lnTo>
                    <a:lnTo>
                      <a:pt x="135" y="45"/>
                    </a:lnTo>
                    <a:lnTo>
                      <a:pt x="142" y="45"/>
                    </a:lnTo>
                    <a:lnTo>
                      <a:pt x="150" y="45"/>
                    </a:lnTo>
                    <a:lnTo>
                      <a:pt x="157" y="45"/>
                    </a:lnTo>
                    <a:lnTo>
                      <a:pt x="165" y="52"/>
                    </a:lnTo>
                    <a:lnTo>
                      <a:pt x="165" y="52"/>
                    </a:lnTo>
                    <a:lnTo>
                      <a:pt x="165" y="45"/>
                    </a:lnTo>
                    <a:lnTo>
                      <a:pt x="172" y="52"/>
                    </a:lnTo>
                    <a:lnTo>
                      <a:pt x="172" y="60"/>
                    </a:lnTo>
                    <a:lnTo>
                      <a:pt x="172" y="37"/>
                    </a:lnTo>
                    <a:lnTo>
                      <a:pt x="172" y="45"/>
                    </a:lnTo>
                    <a:lnTo>
                      <a:pt x="180" y="52"/>
                    </a:lnTo>
                    <a:lnTo>
                      <a:pt x="180" y="60"/>
                    </a:lnTo>
                    <a:lnTo>
                      <a:pt x="180" y="37"/>
                    </a:lnTo>
                    <a:lnTo>
                      <a:pt x="180" y="45"/>
                    </a:lnTo>
                    <a:lnTo>
                      <a:pt x="187" y="52"/>
                    </a:lnTo>
                    <a:lnTo>
                      <a:pt x="187" y="60"/>
                    </a:lnTo>
                    <a:lnTo>
                      <a:pt x="187" y="30"/>
                    </a:lnTo>
                    <a:lnTo>
                      <a:pt x="187" y="37"/>
                    </a:lnTo>
                    <a:lnTo>
                      <a:pt x="195" y="45"/>
                    </a:lnTo>
                    <a:lnTo>
                      <a:pt x="195" y="67"/>
                    </a:lnTo>
                    <a:lnTo>
                      <a:pt x="195" y="30"/>
                    </a:lnTo>
                    <a:lnTo>
                      <a:pt x="195" y="45"/>
                    </a:lnTo>
                    <a:lnTo>
                      <a:pt x="202" y="52"/>
                    </a:lnTo>
                    <a:lnTo>
                      <a:pt x="202" y="60"/>
                    </a:lnTo>
                    <a:lnTo>
                      <a:pt x="202" y="30"/>
                    </a:lnTo>
                    <a:lnTo>
                      <a:pt x="202" y="45"/>
                    </a:lnTo>
                    <a:lnTo>
                      <a:pt x="210" y="52"/>
                    </a:lnTo>
                    <a:lnTo>
                      <a:pt x="210" y="60"/>
                    </a:lnTo>
                    <a:lnTo>
                      <a:pt x="210" y="37"/>
                    </a:lnTo>
                    <a:lnTo>
                      <a:pt x="217" y="45"/>
                    </a:lnTo>
                    <a:lnTo>
                      <a:pt x="217" y="60"/>
                    </a:lnTo>
                    <a:lnTo>
                      <a:pt x="217" y="30"/>
                    </a:lnTo>
                    <a:lnTo>
                      <a:pt x="217" y="45"/>
                    </a:lnTo>
                    <a:lnTo>
                      <a:pt x="225" y="52"/>
                    </a:lnTo>
                    <a:lnTo>
                      <a:pt x="225" y="60"/>
                    </a:lnTo>
                    <a:lnTo>
                      <a:pt x="225" y="30"/>
                    </a:lnTo>
                    <a:lnTo>
                      <a:pt x="225" y="45"/>
                    </a:lnTo>
                    <a:lnTo>
                      <a:pt x="232" y="52"/>
                    </a:lnTo>
                    <a:lnTo>
                      <a:pt x="232" y="60"/>
                    </a:lnTo>
                    <a:lnTo>
                      <a:pt x="232" y="37"/>
                    </a:lnTo>
                    <a:lnTo>
                      <a:pt x="232" y="37"/>
                    </a:lnTo>
                    <a:lnTo>
                      <a:pt x="240" y="45"/>
                    </a:lnTo>
                    <a:lnTo>
                      <a:pt x="240" y="60"/>
                    </a:lnTo>
                    <a:lnTo>
                      <a:pt x="240" y="37"/>
                    </a:lnTo>
                    <a:lnTo>
                      <a:pt x="240" y="37"/>
                    </a:lnTo>
                    <a:lnTo>
                      <a:pt x="247" y="45"/>
                    </a:lnTo>
                    <a:lnTo>
                      <a:pt x="247" y="67"/>
                    </a:lnTo>
                    <a:lnTo>
                      <a:pt x="247" y="22"/>
                    </a:lnTo>
                    <a:lnTo>
                      <a:pt x="247" y="45"/>
                    </a:lnTo>
                    <a:lnTo>
                      <a:pt x="255" y="52"/>
                    </a:lnTo>
                    <a:lnTo>
                      <a:pt x="255" y="67"/>
                    </a:lnTo>
                    <a:lnTo>
                      <a:pt x="255" y="22"/>
                    </a:lnTo>
                    <a:lnTo>
                      <a:pt x="255" y="37"/>
                    </a:lnTo>
                    <a:lnTo>
                      <a:pt x="262" y="45"/>
                    </a:lnTo>
                    <a:lnTo>
                      <a:pt x="262" y="82"/>
                    </a:lnTo>
                    <a:lnTo>
                      <a:pt x="262" y="22"/>
                    </a:lnTo>
                    <a:lnTo>
                      <a:pt x="262" y="45"/>
                    </a:lnTo>
                    <a:lnTo>
                      <a:pt x="270" y="52"/>
                    </a:lnTo>
                    <a:lnTo>
                      <a:pt x="270" y="75"/>
                    </a:lnTo>
                    <a:lnTo>
                      <a:pt x="270" y="7"/>
                    </a:lnTo>
                    <a:lnTo>
                      <a:pt x="270" y="52"/>
                    </a:lnTo>
                    <a:lnTo>
                      <a:pt x="277" y="60"/>
                    </a:lnTo>
                    <a:lnTo>
                      <a:pt x="277" y="90"/>
                    </a:lnTo>
                    <a:lnTo>
                      <a:pt x="277" y="22"/>
                    </a:lnTo>
                    <a:lnTo>
                      <a:pt x="277" y="45"/>
                    </a:lnTo>
                    <a:lnTo>
                      <a:pt x="285" y="52"/>
                    </a:lnTo>
                    <a:lnTo>
                      <a:pt x="285" y="105"/>
                    </a:lnTo>
                    <a:lnTo>
                      <a:pt x="285" y="0"/>
                    </a:lnTo>
                    <a:lnTo>
                      <a:pt x="285" y="52"/>
                    </a:lnTo>
                    <a:lnTo>
                      <a:pt x="292" y="45"/>
                    </a:lnTo>
                    <a:lnTo>
                      <a:pt x="292" y="75"/>
                    </a:lnTo>
                    <a:lnTo>
                      <a:pt x="292" y="22"/>
                    </a:lnTo>
                    <a:lnTo>
                      <a:pt x="292"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4" name="Freeform 310"/>
              <p:cNvSpPr>
                <a:spLocks/>
              </p:cNvSpPr>
              <p:nvPr/>
            </p:nvSpPr>
            <p:spPr bwMode="auto">
              <a:xfrm>
                <a:off x="1211" y="3332"/>
                <a:ext cx="358" cy="67"/>
              </a:xfrm>
              <a:custGeom>
                <a:avLst/>
                <a:gdLst>
                  <a:gd name="T0" fmla="*/ 8 w 533"/>
                  <a:gd name="T1" fmla="*/ 60 h 67"/>
                  <a:gd name="T2" fmla="*/ 15 w 533"/>
                  <a:gd name="T3" fmla="*/ 37 h 67"/>
                  <a:gd name="T4" fmla="*/ 15 w 533"/>
                  <a:gd name="T5" fmla="*/ 30 h 67"/>
                  <a:gd name="T6" fmla="*/ 23 w 533"/>
                  <a:gd name="T7" fmla="*/ 22 h 67"/>
                  <a:gd name="T8" fmla="*/ 30 w 533"/>
                  <a:gd name="T9" fmla="*/ 45 h 67"/>
                  <a:gd name="T10" fmla="*/ 38 w 533"/>
                  <a:gd name="T11" fmla="*/ 37 h 67"/>
                  <a:gd name="T12" fmla="*/ 45 w 533"/>
                  <a:gd name="T13" fmla="*/ 30 h 67"/>
                  <a:gd name="T14" fmla="*/ 60 w 533"/>
                  <a:gd name="T15" fmla="*/ 0 h 67"/>
                  <a:gd name="T16" fmla="*/ 68 w 533"/>
                  <a:gd name="T17" fmla="*/ 52 h 67"/>
                  <a:gd name="T18" fmla="*/ 75 w 533"/>
                  <a:gd name="T19" fmla="*/ 30 h 67"/>
                  <a:gd name="T20" fmla="*/ 105 w 533"/>
                  <a:gd name="T21" fmla="*/ 30 h 67"/>
                  <a:gd name="T22" fmla="*/ 105 w 533"/>
                  <a:gd name="T23" fmla="*/ 30 h 67"/>
                  <a:gd name="T24" fmla="*/ 113 w 533"/>
                  <a:gd name="T25" fmla="*/ 22 h 67"/>
                  <a:gd name="T26" fmla="*/ 128 w 533"/>
                  <a:gd name="T27" fmla="*/ 37 h 67"/>
                  <a:gd name="T28" fmla="*/ 135 w 533"/>
                  <a:gd name="T29" fmla="*/ 30 h 67"/>
                  <a:gd name="T30" fmla="*/ 158 w 533"/>
                  <a:gd name="T31" fmla="*/ 30 h 67"/>
                  <a:gd name="T32" fmla="*/ 173 w 533"/>
                  <a:gd name="T33" fmla="*/ 37 h 67"/>
                  <a:gd name="T34" fmla="*/ 195 w 533"/>
                  <a:gd name="T35" fmla="*/ 30 h 67"/>
                  <a:gd name="T36" fmla="*/ 203 w 533"/>
                  <a:gd name="T37" fmla="*/ 30 h 67"/>
                  <a:gd name="T38" fmla="*/ 225 w 533"/>
                  <a:gd name="T39" fmla="*/ 30 h 67"/>
                  <a:gd name="T40" fmla="*/ 240 w 533"/>
                  <a:gd name="T41" fmla="*/ 30 h 67"/>
                  <a:gd name="T42" fmla="*/ 263 w 533"/>
                  <a:gd name="T43" fmla="*/ 30 h 67"/>
                  <a:gd name="T44" fmla="*/ 285 w 533"/>
                  <a:gd name="T45" fmla="*/ 30 h 67"/>
                  <a:gd name="T46" fmla="*/ 300 w 533"/>
                  <a:gd name="T47" fmla="*/ 30 h 67"/>
                  <a:gd name="T48" fmla="*/ 323 w 533"/>
                  <a:gd name="T49" fmla="*/ 30 h 67"/>
                  <a:gd name="T50" fmla="*/ 345 w 533"/>
                  <a:gd name="T51" fmla="*/ 30 h 67"/>
                  <a:gd name="T52" fmla="*/ 368 w 533"/>
                  <a:gd name="T53" fmla="*/ 30 h 67"/>
                  <a:gd name="T54" fmla="*/ 390 w 533"/>
                  <a:gd name="T55" fmla="*/ 30 h 67"/>
                  <a:gd name="T56" fmla="*/ 413 w 533"/>
                  <a:gd name="T57" fmla="*/ 30 h 67"/>
                  <a:gd name="T58" fmla="*/ 420 w 533"/>
                  <a:gd name="T59" fmla="*/ 30 h 67"/>
                  <a:gd name="T60" fmla="*/ 428 w 533"/>
                  <a:gd name="T61" fmla="*/ 45 h 67"/>
                  <a:gd name="T62" fmla="*/ 435 w 533"/>
                  <a:gd name="T63" fmla="*/ 37 h 67"/>
                  <a:gd name="T64" fmla="*/ 443 w 533"/>
                  <a:gd name="T65" fmla="*/ 37 h 67"/>
                  <a:gd name="T66" fmla="*/ 450 w 533"/>
                  <a:gd name="T67" fmla="*/ 37 h 67"/>
                  <a:gd name="T68" fmla="*/ 450 w 533"/>
                  <a:gd name="T69" fmla="*/ 30 h 67"/>
                  <a:gd name="T70" fmla="*/ 458 w 533"/>
                  <a:gd name="T71" fmla="*/ 22 h 67"/>
                  <a:gd name="T72" fmla="*/ 465 w 533"/>
                  <a:gd name="T73" fmla="*/ 37 h 67"/>
                  <a:gd name="T74" fmla="*/ 473 w 533"/>
                  <a:gd name="T75" fmla="*/ 37 h 67"/>
                  <a:gd name="T76" fmla="*/ 480 w 533"/>
                  <a:gd name="T77" fmla="*/ 37 h 67"/>
                  <a:gd name="T78" fmla="*/ 488 w 533"/>
                  <a:gd name="T79" fmla="*/ 30 h 67"/>
                  <a:gd name="T80" fmla="*/ 503 w 533"/>
                  <a:gd name="T81" fmla="*/ 30 h 67"/>
                  <a:gd name="T82" fmla="*/ 525 w 533"/>
                  <a:gd name="T83" fmla="*/ 4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3" h="67">
                    <a:moveTo>
                      <a:pt x="0" y="30"/>
                    </a:moveTo>
                    <a:lnTo>
                      <a:pt x="8" y="37"/>
                    </a:lnTo>
                    <a:lnTo>
                      <a:pt x="8" y="60"/>
                    </a:lnTo>
                    <a:lnTo>
                      <a:pt x="8" y="0"/>
                    </a:lnTo>
                    <a:lnTo>
                      <a:pt x="8" y="30"/>
                    </a:lnTo>
                    <a:lnTo>
                      <a:pt x="15" y="37"/>
                    </a:lnTo>
                    <a:lnTo>
                      <a:pt x="15" y="45"/>
                    </a:lnTo>
                    <a:lnTo>
                      <a:pt x="15" y="15"/>
                    </a:lnTo>
                    <a:lnTo>
                      <a:pt x="15" y="30"/>
                    </a:lnTo>
                    <a:lnTo>
                      <a:pt x="23" y="37"/>
                    </a:lnTo>
                    <a:lnTo>
                      <a:pt x="23" y="45"/>
                    </a:lnTo>
                    <a:lnTo>
                      <a:pt x="23" y="22"/>
                    </a:lnTo>
                    <a:lnTo>
                      <a:pt x="23" y="30"/>
                    </a:lnTo>
                    <a:lnTo>
                      <a:pt x="30" y="37"/>
                    </a:lnTo>
                    <a:lnTo>
                      <a:pt x="30" y="45"/>
                    </a:lnTo>
                    <a:lnTo>
                      <a:pt x="30" y="22"/>
                    </a:lnTo>
                    <a:lnTo>
                      <a:pt x="30" y="30"/>
                    </a:lnTo>
                    <a:lnTo>
                      <a:pt x="38" y="37"/>
                    </a:lnTo>
                    <a:lnTo>
                      <a:pt x="38" y="37"/>
                    </a:lnTo>
                    <a:lnTo>
                      <a:pt x="38" y="30"/>
                    </a:lnTo>
                    <a:lnTo>
                      <a:pt x="45" y="30"/>
                    </a:lnTo>
                    <a:lnTo>
                      <a:pt x="60" y="30"/>
                    </a:lnTo>
                    <a:lnTo>
                      <a:pt x="60" y="67"/>
                    </a:lnTo>
                    <a:lnTo>
                      <a:pt x="60" y="0"/>
                    </a:lnTo>
                    <a:lnTo>
                      <a:pt x="60" y="30"/>
                    </a:lnTo>
                    <a:lnTo>
                      <a:pt x="68" y="37"/>
                    </a:lnTo>
                    <a:lnTo>
                      <a:pt x="68" y="52"/>
                    </a:lnTo>
                    <a:lnTo>
                      <a:pt x="68" y="0"/>
                    </a:lnTo>
                    <a:lnTo>
                      <a:pt x="68" y="30"/>
                    </a:lnTo>
                    <a:lnTo>
                      <a:pt x="75" y="30"/>
                    </a:lnTo>
                    <a:lnTo>
                      <a:pt x="83" y="30"/>
                    </a:lnTo>
                    <a:lnTo>
                      <a:pt x="90" y="30"/>
                    </a:lnTo>
                    <a:lnTo>
                      <a:pt x="105" y="30"/>
                    </a:lnTo>
                    <a:lnTo>
                      <a:pt x="105" y="37"/>
                    </a:lnTo>
                    <a:lnTo>
                      <a:pt x="105" y="30"/>
                    </a:lnTo>
                    <a:lnTo>
                      <a:pt x="105" y="30"/>
                    </a:lnTo>
                    <a:lnTo>
                      <a:pt x="113" y="37"/>
                    </a:lnTo>
                    <a:lnTo>
                      <a:pt x="113" y="37"/>
                    </a:lnTo>
                    <a:lnTo>
                      <a:pt x="113" y="22"/>
                    </a:lnTo>
                    <a:lnTo>
                      <a:pt x="113" y="30"/>
                    </a:lnTo>
                    <a:lnTo>
                      <a:pt x="128" y="30"/>
                    </a:lnTo>
                    <a:lnTo>
                      <a:pt x="128" y="37"/>
                    </a:lnTo>
                    <a:lnTo>
                      <a:pt x="120" y="30"/>
                    </a:lnTo>
                    <a:lnTo>
                      <a:pt x="128" y="30"/>
                    </a:lnTo>
                    <a:lnTo>
                      <a:pt x="135" y="30"/>
                    </a:lnTo>
                    <a:lnTo>
                      <a:pt x="143" y="30"/>
                    </a:lnTo>
                    <a:lnTo>
                      <a:pt x="150" y="30"/>
                    </a:lnTo>
                    <a:lnTo>
                      <a:pt x="158" y="30"/>
                    </a:lnTo>
                    <a:lnTo>
                      <a:pt x="165" y="30"/>
                    </a:lnTo>
                    <a:lnTo>
                      <a:pt x="173" y="37"/>
                    </a:lnTo>
                    <a:lnTo>
                      <a:pt x="173" y="37"/>
                    </a:lnTo>
                    <a:lnTo>
                      <a:pt x="173" y="30"/>
                    </a:lnTo>
                    <a:lnTo>
                      <a:pt x="180" y="30"/>
                    </a:lnTo>
                    <a:lnTo>
                      <a:pt x="195" y="30"/>
                    </a:lnTo>
                    <a:lnTo>
                      <a:pt x="188" y="30"/>
                    </a:lnTo>
                    <a:lnTo>
                      <a:pt x="195" y="30"/>
                    </a:lnTo>
                    <a:lnTo>
                      <a:pt x="203" y="30"/>
                    </a:lnTo>
                    <a:lnTo>
                      <a:pt x="210" y="30"/>
                    </a:lnTo>
                    <a:lnTo>
                      <a:pt x="218" y="30"/>
                    </a:lnTo>
                    <a:lnTo>
                      <a:pt x="225" y="30"/>
                    </a:lnTo>
                    <a:lnTo>
                      <a:pt x="240" y="30"/>
                    </a:lnTo>
                    <a:lnTo>
                      <a:pt x="233" y="30"/>
                    </a:lnTo>
                    <a:lnTo>
                      <a:pt x="240" y="30"/>
                    </a:lnTo>
                    <a:lnTo>
                      <a:pt x="248" y="30"/>
                    </a:lnTo>
                    <a:lnTo>
                      <a:pt x="255" y="30"/>
                    </a:lnTo>
                    <a:lnTo>
                      <a:pt x="263" y="30"/>
                    </a:lnTo>
                    <a:lnTo>
                      <a:pt x="270" y="30"/>
                    </a:lnTo>
                    <a:lnTo>
                      <a:pt x="278" y="30"/>
                    </a:lnTo>
                    <a:lnTo>
                      <a:pt x="285" y="30"/>
                    </a:lnTo>
                    <a:lnTo>
                      <a:pt x="293" y="30"/>
                    </a:lnTo>
                    <a:lnTo>
                      <a:pt x="308" y="30"/>
                    </a:lnTo>
                    <a:lnTo>
                      <a:pt x="300" y="30"/>
                    </a:lnTo>
                    <a:lnTo>
                      <a:pt x="308" y="30"/>
                    </a:lnTo>
                    <a:lnTo>
                      <a:pt x="315" y="30"/>
                    </a:lnTo>
                    <a:lnTo>
                      <a:pt x="323" y="30"/>
                    </a:lnTo>
                    <a:lnTo>
                      <a:pt x="330" y="30"/>
                    </a:lnTo>
                    <a:lnTo>
                      <a:pt x="338" y="30"/>
                    </a:lnTo>
                    <a:lnTo>
                      <a:pt x="345" y="30"/>
                    </a:lnTo>
                    <a:lnTo>
                      <a:pt x="353" y="30"/>
                    </a:lnTo>
                    <a:lnTo>
                      <a:pt x="360" y="30"/>
                    </a:lnTo>
                    <a:lnTo>
                      <a:pt x="368" y="30"/>
                    </a:lnTo>
                    <a:lnTo>
                      <a:pt x="375" y="30"/>
                    </a:lnTo>
                    <a:lnTo>
                      <a:pt x="383" y="30"/>
                    </a:lnTo>
                    <a:lnTo>
                      <a:pt x="390" y="30"/>
                    </a:lnTo>
                    <a:lnTo>
                      <a:pt x="398" y="30"/>
                    </a:lnTo>
                    <a:lnTo>
                      <a:pt x="405" y="30"/>
                    </a:lnTo>
                    <a:lnTo>
                      <a:pt x="413" y="30"/>
                    </a:lnTo>
                    <a:lnTo>
                      <a:pt x="420" y="37"/>
                    </a:lnTo>
                    <a:lnTo>
                      <a:pt x="420" y="37"/>
                    </a:lnTo>
                    <a:lnTo>
                      <a:pt x="420" y="30"/>
                    </a:lnTo>
                    <a:lnTo>
                      <a:pt x="420" y="30"/>
                    </a:lnTo>
                    <a:lnTo>
                      <a:pt x="428" y="37"/>
                    </a:lnTo>
                    <a:lnTo>
                      <a:pt x="428" y="45"/>
                    </a:lnTo>
                    <a:lnTo>
                      <a:pt x="428" y="22"/>
                    </a:lnTo>
                    <a:lnTo>
                      <a:pt x="428" y="30"/>
                    </a:lnTo>
                    <a:lnTo>
                      <a:pt x="435" y="37"/>
                    </a:lnTo>
                    <a:lnTo>
                      <a:pt x="435" y="22"/>
                    </a:lnTo>
                    <a:lnTo>
                      <a:pt x="435" y="30"/>
                    </a:lnTo>
                    <a:lnTo>
                      <a:pt x="443" y="37"/>
                    </a:lnTo>
                    <a:lnTo>
                      <a:pt x="443" y="37"/>
                    </a:lnTo>
                    <a:lnTo>
                      <a:pt x="443" y="30"/>
                    </a:lnTo>
                    <a:lnTo>
                      <a:pt x="450" y="37"/>
                    </a:lnTo>
                    <a:lnTo>
                      <a:pt x="450" y="37"/>
                    </a:lnTo>
                    <a:lnTo>
                      <a:pt x="450" y="30"/>
                    </a:lnTo>
                    <a:lnTo>
                      <a:pt x="450" y="30"/>
                    </a:lnTo>
                    <a:lnTo>
                      <a:pt x="458" y="37"/>
                    </a:lnTo>
                    <a:lnTo>
                      <a:pt x="458" y="45"/>
                    </a:lnTo>
                    <a:lnTo>
                      <a:pt x="458" y="22"/>
                    </a:lnTo>
                    <a:lnTo>
                      <a:pt x="458" y="30"/>
                    </a:lnTo>
                    <a:lnTo>
                      <a:pt x="465" y="37"/>
                    </a:lnTo>
                    <a:lnTo>
                      <a:pt x="465" y="37"/>
                    </a:lnTo>
                    <a:lnTo>
                      <a:pt x="465" y="22"/>
                    </a:lnTo>
                    <a:lnTo>
                      <a:pt x="465" y="30"/>
                    </a:lnTo>
                    <a:lnTo>
                      <a:pt x="473" y="37"/>
                    </a:lnTo>
                    <a:lnTo>
                      <a:pt x="473" y="30"/>
                    </a:lnTo>
                    <a:lnTo>
                      <a:pt x="480" y="37"/>
                    </a:lnTo>
                    <a:lnTo>
                      <a:pt x="480" y="37"/>
                    </a:lnTo>
                    <a:lnTo>
                      <a:pt x="480" y="30"/>
                    </a:lnTo>
                    <a:lnTo>
                      <a:pt x="488" y="37"/>
                    </a:lnTo>
                    <a:lnTo>
                      <a:pt x="488" y="30"/>
                    </a:lnTo>
                    <a:lnTo>
                      <a:pt x="495" y="30"/>
                    </a:lnTo>
                    <a:lnTo>
                      <a:pt x="510" y="30"/>
                    </a:lnTo>
                    <a:lnTo>
                      <a:pt x="503" y="30"/>
                    </a:lnTo>
                    <a:lnTo>
                      <a:pt x="510" y="30"/>
                    </a:lnTo>
                    <a:lnTo>
                      <a:pt x="525" y="30"/>
                    </a:lnTo>
                    <a:lnTo>
                      <a:pt x="525" y="45"/>
                    </a:lnTo>
                    <a:lnTo>
                      <a:pt x="525" y="30"/>
                    </a:lnTo>
                    <a:lnTo>
                      <a:pt x="53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5" name="Freeform 311"/>
              <p:cNvSpPr>
                <a:spLocks/>
              </p:cNvSpPr>
              <p:nvPr/>
            </p:nvSpPr>
            <p:spPr bwMode="auto">
              <a:xfrm>
                <a:off x="1569" y="3347"/>
                <a:ext cx="41" cy="30"/>
              </a:xfrm>
              <a:custGeom>
                <a:avLst/>
                <a:gdLst>
                  <a:gd name="T0" fmla="*/ 0 w 60"/>
                  <a:gd name="T1" fmla="*/ 7 h 30"/>
                  <a:gd name="T2" fmla="*/ 0 w 60"/>
                  <a:gd name="T3" fmla="*/ 30 h 30"/>
                  <a:gd name="T4" fmla="*/ 0 w 60"/>
                  <a:gd name="T5" fmla="*/ 0 h 30"/>
                  <a:gd name="T6" fmla="*/ 0 w 60"/>
                  <a:gd name="T7" fmla="*/ 15 h 30"/>
                  <a:gd name="T8" fmla="*/ 7 w 60"/>
                  <a:gd name="T9" fmla="*/ 22 h 30"/>
                  <a:gd name="T10" fmla="*/ 7 w 60"/>
                  <a:gd name="T11" fmla="*/ 22 h 30"/>
                  <a:gd name="T12" fmla="*/ 7 w 60"/>
                  <a:gd name="T13" fmla="*/ 7 h 30"/>
                  <a:gd name="T14" fmla="*/ 7 w 60"/>
                  <a:gd name="T15" fmla="*/ 15 h 30"/>
                  <a:gd name="T16" fmla="*/ 15 w 60"/>
                  <a:gd name="T17" fmla="*/ 22 h 30"/>
                  <a:gd name="T18" fmla="*/ 15 w 60"/>
                  <a:gd name="T19" fmla="*/ 30 h 30"/>
                  <a:gd name="T20" fmla="*/ 15 w 60"/>
                  <a:gd name="T21" fmla="*/ 7 h 30"/>
                  <a:gd name="T22" fmla="*/ 15 w 60"/>
                  <a:gd name="T23" fmla="*/ 15 h 30"/>
                  <a:gd name="T24" fmla="*/ 22 w 60"/>
                  <a:gd name="T25" fmla="*/ 22 h 30"/>
                  <a:gd name="T26" fmla="*/ 22 w 60"/>
                  <a:gd name="T27" fmla="*/ 22 h 30"/>
                  <a:gd name="T28" fmla="*/ 22 w 60"/>
                  <a:gd name="T29" fmla="*/ 7 h 30"/>
                  <a:gd name="T30" fmla="*/ 22 w 60"/>
                  <a:gd name="T31" fmla="*/ 15 h 30"/>
                  <a:gd name="T32" fmla="*/ 37 w 60"/>
                  <a:gd name="T33" fmla="*/ 15 h 30"/>
                  <a:gd name="T34" fmla="*/ 37 w 60"/>
                  <a:gd name="T35" fmla="*/ 22 h 30"/>
                  <a:gd name="T36" fmla="*/ 37 w 60"/>
                  <a:gd name="T37" fmla="*/ 7 h 30"/>
                  <a:gd name="T38" fmla="*/ 37 w 60"/>
                  <a:gd name="T39" fmla="*/ 15 h 30"/>
                  <a:gd name="T40" fmla="*/ 45 w 60"/>
                  <a:gd name="T41" fmla="*/ 22 h 30"/>
                  <a:gd name="T42" fmla="*/ 45 w 60"/>
                  <a:gd name="T43" fmla="*/ 7 h 30"/>
                  <a:gd name="T44" fmla="*/ 45 w 60"/>
                  <a:gd name="T45" fmla="*/ 15 h 30"/>
                  <a:gd name="T46" fmla="*/ 52 w 60"/>
                  <a:gd name="T47" fmla="*/ 22 h 30"/>
                  <a:gd name="T48" fmla="*/ 52 w 60"/>
                  <a:gd name="T49" fmla="*/ 7 h 30"/>
                  <a:gd name="T50" fmla="*/ 52 w 60"/>
                  <a:gd name="T51" fmla="*/ 15 h 30"/>
                  <a:gd name="T52" fmla="*/ 60 w 60"/>
                  <a:gd name="T5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30">
                    <a:moveTo>
                      <a:pt x="0" y="7"/>
                    </a:moveTo>
                    <a:lnTo>
                      <a:pt x="0" y="30"/>
                    </a:lnTo>
                    <a:lnTo>
                      <a:pt x="0" y="0"/>
                    </a:lnTo>
                    <a:lnTo>
                      <a:pt x="0" y="15"/>
                    </a:lnTo>
                    <a:lnTo>
                      <a:pt x="7" y="22"/>
                    </a:lnTo>
                    <a:lnTo>
                      <a:pt x="7" y="22"/>
                    </a:lnTo>
                    <a:lnTo>
                      <a:pt x="7" y="7"/>
                    </a:lnTo>
                    <a:lnTo>
                      <a:pt x="7" y="15"/>
                    </a:lnTo>
                    <a:lnTo>
                      <a:pt x="15" y="22"/>
                    </a:lnTo>
                    <a:lnTo>
                      <a:pt x="15" y="30"/>
                    </a:lnTo>
                    <a:lnTo>
                      <a:pt x="15" y="7"/>
                    </a:lnTo>
                    <a:lnTo>
                      <a:pt x="15" y="15"/>
                    </a:lnTo>
                    <a:lnTo>
                      <a:pt x="22" y="22"/>
                    </a:lnTo>
                    <a:lnTo>
                      <a:pt x="22" y="22"/>
                    </a:lnTo>
                    <a:lnTo>
                      <a:pt x="22" y="7"/>
                    </a:lnTo>
                    <a:lnTo>
                      <a:pt x="22" y="15"/>
                    </a:lnTo>
                    <a:lnTo>
                      <a:pt x="37" y="15"/>
                    </a:lnTo>
                    <a:lnTo>
                      <a:pt x="37" y="22"/>
                    </a:lnTo>
                    <a:lnTo>
                      <a:pt x="37" y="7"/>
                    </a:lnTo>
                    <a:lnTo>
                      <a:pt x="37" y="15"/>
                    </a:lnTo>
                    <a:lnTo>
                      <a:pt x="45" y="22"/>
                    </a:lnTo>
                    <a:lnTo>
                      <a:pt x="45" y="7"/>
                    </a:lnTo>
                    <a:lnTo>
                      <a:pt x="45" y="15"/>
                    </a:lnTo>
                    <a:lnTo>
                      <a:pt x="52" y="22"/>
                    </a:lnTo>
                    <a:lnTo>
                      <a:pt x="52" y="7"/>
                    </a:lnTo>
                    <a:lnTo>
                      <a:pt x="52" y="15"/>
                    </a:lnTo>
                    <a:lnTo>
                      <a:pt x="6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6" name="Freeform 312"/>
              <p:cNvSpPr>
                <a:spLocks/>
              </p:cNvSpPr>
              <p:nvPr/>
            </p:nvSpPr>
            <p:spPr bwMode="auto">
              <a:xfrm>
                <a:off x="314" y="3407"/>
                <a:ext cx="212" cy="75"/>
              </a:xfrm>
              <a:custGeom>
                <a:avLst/>
                <a:gdLst>
                  <a:gd name="T0" fmla="*/ 0 w 315"/>
                  <a:gd name="T1" fmla="*/ 37 h 75"/>
                  <a:gd name="T2" fmla="*/ 23 w 315"/>
                  <a:gd name="T3" fmla="*/ 37 h 75"/>
                  <a:gd name="T4" fmla="*/ 38 w 315"/>
                  <a:gd name="T5" fmla="*/ 37 h 75"/>
                  <a:gd name="T6" fmla="*/ 53 w 315"/>
                  <a:gd name="T7" fmla="*/ 37 h 75"/>
                  <a:gd name="T8" fmla="*/ 68 w 315"/>
                  <a:gd name="T9" fmla="*/ 37 h 75"/>
                  <a:gd name="T10" fmla="*/ 68 w 315"/>
                  <a:gd name="T11" fmla="*/ 37 h 75"/>
                  <a:gd name="T12" fmla="*/ 75 w 315"/>
                  <a:gd name="T13" fmla="*/ 30 h 75"/>
                  <a:gd name="T14" fmla="*/ 83 w 315"/>
                  <a:gd name="T15" fmla="*/ 37 h 75"/>
                  <a:gd name="T16" fmla="*/ 113 w 315"/>
                  <a:gd name="T17" fmla="*/ 37 h 75"/>
                  <a:gd name="T18" fmla="*/ 120 w 315"/>
                  <a:gd name="T19" fmla="*/ 37 h 75"/>
                  <a:gd name="T20" fmla="*/ 128 w 315"/>
                  <a:gd name="T21" fmla="*/ 30 h 75"/>
                  <a:gd name="T22" fmla="*/ 135 w 315"/>
                  <a:gd name="T23" fmla="*/ 37 h 75"/>
                  <a:gd name="T24" fmla="*/ 143 w 315"/>
                  <a:gd name="T25" fmla="*/ 30 h 75"/>
                  <a:gd name="T26" fmla="*/ 143 w 315"/>
                  <a:gd name="T27" fmla="*/ 37 h 75"/>
                  <a:gd name="T28" fmla="*/ 150 w 315"/>
                  <a:gd name="T29" fmla="*/ 30 h 75"/>
                  <a:gd name="T30" fmla="*/ 158 w 315"/>
                  <a:gd name="T31" fmla="*/ 45 h 75"/>
                  <a:gd name="T32" fmla="*/ 165 w 315"/>
                  <a:gd name="T33" fmla="*/ 30 h 75"/>
                  <a:gd name="T34" fmla="*/ 165 w 315"/>
                  <a:gd name="T35" fmla="*/ 30 h 75"/>
                  <a:gd name="T36" fmla="*/ 173 w 315"/>
                  <a:gd name="T37" fmla="*/ 7 h 75"/>
                  <a:gd name="T38" fmla="*/ 180 w 315"/>
                  <a:gd name="T39" fmla="*/ 67 h 75"/>
                  <a:gd name="T40" fmla="*/ 188 w 315"/>
                  <a:gd name="T41" fmla="*/ 45 h 75"/>
                  <a:gd name="T42" fmla="*/ 188 w 315"/>
                  <a:gd name="T43" fmla="*/ 52 h 75"/>
                  <a:gd name="T44" fmla="*/ 195 w 315"/>
                  <a:gd name="T45" fmla="*/ 7 h 75"/>
                  <a:gd name="T46" fmla="*/ 203 w 315"/>
                  <a:gd name="T47" fmla="*/ 60 h 75"/>
                  <a:gd name="T48" fmla="*/ 210 w 315"/>
                  <a:gd name="T49" fmla="*/ 30 h 75"/>
                  <a:gd name="T50" fmla="*/ 210 w 315"/>
                  <a:gd name="T51" fmla="*/ 37 h 75"/>
                  <a:gd name="T52" fmla="*/ 218 w 315"/>
                  <a:gd name="T53" fmla="*/ 15 h 75"/>
                  <a:gd name="T54" fmla="*/ 225 w 315"/>
                  <a:gd name="T55" fmla="*/ 52 h 75"/>
                  <a:gd name="T56" fmla="*/ 233 w 315"/>
                  <a:gd name="T57" fmla="*/ 45 h 75"/>
                  <a:gd name="T58" fmla="*/ 233 w 315"/>
                  <a:gd name="T59" fmla="*/ 37 h 75"/>
                  <a:gd name="T60" fmla="*/ 240 w 315"/>
                  <a:gd name="T61" fmla="*/ 30 h 75"/>
                  <a:gd name="T62" fmla="*/ 248 w 315"/>
                  <a:gd name="T63" fmla="*/ 37 h 75"/>
                  <a:gd name="T64" fmla="*/ 255 w 315"/>
                  <a:gd name="T65" fmla="*/ 75 h 75"/>
                  <a:gd name="T66" fmla="*/ 263 w 315"/>
                  <a:gd name="T67" fmla="*/ 45 h 75"/>
                  <a:gd name="T68" fmla="*/ 263 w 315"/>
                  <a:gd name="T69" fmla="*/ 22 h 75"/>
                  <a:gd name="T70" fmla="*/ 270 w 315"/>
                  <a:gd name="T71" fmla="*/ 37 h 75"/>
                  <a:gd name="T72" fmla="*/ 278 w 315"/>
                  <a:gd name="T73" fmla="*/ 30 h 75"/>
                  <a:gd name="T74" fmla="*/ 285 w 315"/>
                  <a:gd name="T75" fmla="*/ 30 h 75"/>
                  <a:gd name="T76" fmla="*/ 293 w 315"/>
                  <a:gd name="T77" fmla="*/ 45 h 75"/>
                  <a:gd name="T78" fmla="*/ 300 w 315"/>
                  <a:gd name="T79" fmla="*/ 30 h 75"/>
                  <a:gd name="T80" fmla="*/ 300 w 315"/>
                  <a:gd name="T81" fmla="*/ 37 h 75"/>
                  <a:gd name="T82" fmla="*/ 308 w 315"/>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75">
                    <a:moveTo>
                      <a:pt x="0" y="37"/>
                    </a:moveTo>
                    <a:lnTo>
                      <a:pt x="0" y="30"/>
                    </a:lnTo>
                    <a:lnTo>
                      <a:pt x="0" y="37"/>
                    </a:lnTo>
                    <a:lnTo>
                      <a:pt x="8" y="37"/>
                    </a:lnTo>
                    <a:lnTo>
                      <a:pt x="15" y="37"/>
                    </a:lnTo>
                    <a:lnTo>
                      <a:pt x="23" y="37"/>
                    </a:lnTo>
                    <a:lnTo>
                      <a:pt x="38" y="37"/>
                    </a:lnTo>
                    <a:lnTo>
                      <a:pt x="30" y="37"/>
                    </a:lnTo>
                    <a:lnTo>
                      <a:pt x="38" y="37"/>
                    </a:lnTo>
                    <a:lnTo>
                      <a:pt x="45" y="37"/>
                    </a:lnTo>
                    <a:lnTo>
                      <a:pt x="53" y="30"/>
                    </a:lnTo>
                    <a:lnTo>
                      <a:pt x="53" y="37"/>
                    </a:lnTo>
                    <a:lnTo>
                      <a:pt x="53" y="30"/>
                    </a:lnTo>
                    <a:lnTo>
                      <a:pt x="53" y="37"/>
                    </a:lnTo>
                    <a:lnTo>
                      <a:pt x="68" y="37"/>
                    </a:lnTo>
                    <a:lnTo>
                      <a:pt x="68" y="37"/>
                    </a:lnTo>
                    <a:lnTo>
                      <a:pt x="68" y="30"/>
                    </a:lnTo>
                    <a:lnTo>
                      <a:pt x="68" y="37"/>
                    </a:lnTo>
                    <a:lnTo>
                      <a:pt x="75" y="30"/>
                    </a:lnTo>
                    <a:lnTo>
                      <a:pt x="75" y="37"/>
                    </a:lnTo>
                    <a:lnTo>
                      <a:pt x="75" y="30"/>
                    </a:lnTo>
                    <a:lnTo>
                      <a:pt x="75" y="37"/>
                    </a:lnTo>
                    <a:lnTo>
                      <a:pt x="90" y="37"/>
                    </a:lnTo>
                    <a:lnTo>
                      <a:pt x="83" y="37"/>
                    </a:lnTo>
                    <a:lnTo>
                      <a:pt x="90" y="37"/>
                    </a:lnTo>
                    <a:lnTo>
                      <a:pt x="98" y="37"/>
                    </a:lnTo>
                    <a:lnTo>
                      <a:pt x="113" y="37"/>
                    </a:lnTo>
                    <a:lnTo>
                      <a:pt x="105" y="37"/>
                    </a:lnTo>
                    <a:lnTo>
                      <a:pt x="113" y="37"/>
                    </a:lnTo>
                    <a:lnTo>
                      <a:pt x="120" y="37"/>
                    </a:lnTo>
                    <a:lnTo>
                      <a:pt x="128" y="30"/>
                    </a:lnTo>
                    <a:lnTo>
                      <a:pt x="128" y="45"/>
                    </a:lnTo>
                    <a:lnTo>
                      <a:pt x="128" y="30"/>
                    </a:lnTo>
                    <a:lnTo>
                      <a:pt x="128" y="37"/>
                    </a:lnTo>
                    <a:lnTo>
                      <a:pt x="135" y="30"/>
                    </a:lnTo>
                    <a:lnTo>
                      <a:pt x="135" y="37"/>
                    </a:lnTo>
                    <a:lnTo>
                      <a:pt x="135" y="30"/>
                    </a:lnTo>
                    <a:lnTo>
                      <a:pt x="135" y="37"/>
                    </a:lnTo>
                    <a:lnTo>
                      <a:pt x="143" y="30"/>
                    </a:lnTo>
                    <a:lnTo>
                      <a:pt x="143" y="37"/>
                    </a:lnTo>
                    <a:lnTo>
                      <a:pt x="143" y="30"/>
                    </a:lnTo>
                    <a:lnTo>
                      <a:pt x="143" y="37"/>
                    </a:lnTo>
                    <a:lnTo>
                      <a:pt x="150" y="30"/>
                    </a:lnTo>
                    <a:lnTo>
                      <a:pt x="150" y="37"/>
                    </a:lnTo>
                    <a:lnTo>
                      <a:pt x="150" y="30"/>
                    </a:lnTo>
                    <a:lnTo>
                      <a:pt x="150" y="37"/>
                    </a:lnTo>
                    <a:lnTo>
                      <a:pt x="158" y="30"/>
                    </a:lnTo>
                    <a:lnTo>
                      <a:pt x="158" y="45"/>
                    </a:lnTo>
                    <a:lnTo>
                      <a:pt x="158" y="30"/>
                    </a:lnTo>
                    <a:lnTo>
                      <a:pt x="158" y="37"/>
                    </a:lnTo>
                    <a:lnTo>
                      <a:pt x="165" y="30"/>
                    </a:lnTo>
                    <a:lnTo>
                      <a:pt x="165" y="52"/>
                    </a:lnTo>
                    <a:lnTo>
                      <a:pt x="165" y="15"/>
                    </a:lnTo>
                    <a:lnTo>
                      <a:pt x="165" y="30"/>
                    </a:lnTo>
                    <a:lnTo>
                      <a:pt x="173" y="37"/>
                    </a:lnTo>
                    <a:lnTo>
                      <a:pt x="173" y="75"/>
                    </a:lnTo>
                    <a:lnTo>
                      <a:pt x="173" y="7"/>
                    </a:lnTo>
                    <a:lnTo>
                      <a:pt x="173" y="30"/>
                    </a:lnTo>
                    <a:lnTo>
                      <a:pt x="180" y="22"/>
                    </a:lnTo>
                    <a:lnTo>
                      <a:pt x="180" y="67"/>
                    </a:lnTo>
                    <a:lnTo>
                      <a:pt x="180" y="0"/>
                    </a:lnTo>
                    <a:lnTo>
                      <a:pt x="180" y="37"/>
                    </a:lnTo>
                    <a:lnTo>
                      <a:pt x="188" y="45"/>
                    </a:lnTo>
                    <a:lnTo>
                      <a:pt x="188" y="67"/>
                    </a:lnTo>
                    <a:lnTo>
                      <a:pt x="188" y="0"/>
                    </a:lnTo>
                    <a:lnTo>
                      <a:pt x="188" y="52"/>
                    </a:lnTo>
                    <a:lnTo>
                      <a:pt x="195" y="45"/>
                    </a:lnTo>
                    <a:lnTo>
                      <a:pt x="195" y="60"/>
                    </a:lnTo>
                    <a:lnTo>
                      <a:pt x="195" y="7"/>
                    </a:lnTo>
                    <a:lnTo>
                      <a:pt x="195" y="37"/>
                    </a:lnTo>
                    <a:lnTo>
                      <a:pt x="203" y="45"/>
                    </a:lnTo>
                    <a:lnTo>
                      <a:pt x="203" y="60"/>
                    </a:lnTo>
                    <a:lnTo>
                      <a:pt x="203" y="15"/>
                    </a:lnTo>
                    <a:lnTo>
                      <a:pt x="203" y="22"/>
                    </a:lnTo>
                    <a:lnTo>
                      <a:pt x="210" y="30"/>
                    </a:lnTo>
                    <a:lnTo>
                      <a:pt x="210" y="60"/>
                    </a:lnTo>
                    <a:lnTo>
                      <a:pt x="210" y="15"/>
                    </a:lnTo>
                    <a:lnTo>
                      <a:pt x="210" y="37"/>
                    </a:lnTo>
                    <a:lnTo>
                      <a:pt x="218" y="30"/>
                    </a:lnTo>
                    <a:lnTo>
                      <a:pt x="218" y="52"/>
                    </a:lnTo>
                    <a:lnTo>
                      <a:pt x="218" y="15"/>
                    </a:lnTo>
                    <a:lnTo>
                      <a:pt x="218" y="37"/>
                    </a:lnTo>
                    <a:lnTo>
                      <a:pt x="225" y="45"/>
                    </a:lnTo>
                    <a:lnTo>
                      <a:pt x="225" y="52"/>
                    </a:lnTo>
                    <a:lnTo>
                      <a:pt x="225" y="22"/>
                    </a:lnTo>
                    <a:lnTo>
                      <a:pt x="225" y="37"/>
                    </a:lnTo>
                    <a:lnTo>
                      <a:pt x="233" y="45"/>
                    </a:lnTo>
                    <a:lnTo>
                      <a:pt x="233" y="52"/>
                    </a:lnTo>
                    <a:lnTo>
                      <a:pt x="233" y="22"/>
                    </a:lnTo>
                    <a:lnTo>
                      <a:pt x="233" y="37"/>
                    </a:lnTo>
                    <a:lnTo>
                      <a:pt x="240" y="30"/>
                    </a:lnTo>
                    <a:lnTo>
                      <a:pt x="240" y="37"/>
                    </a:lnTo>
                    <a:lnTo>
                      <a:pt x="240" y="30"/>
                    </a:lnTo>
                    <a:lnTo>
                      <a:pt x="240" y="37"/>
                    </a:lnTo>
                    <a:lnTo>
                      <a:pt x="248" y="30"/>
                    </a:lnTo>
                    <a:lnTo>
                      <a:pt x="248" y="37"/>
                    </a:lnTo>
                    <a:lnTo>
                      <a:pt x="248" y="30"/>
                    </a:lnTo>
                    <a:lnTo>
                      <a:pt x="255" y="37"/>
                    </a:lnTo>
                    <a:lnTo>
                      <a:pt x="255" y="75"/>
                    </a:lnTo>
                    <a:lnTo>
                      <a:pt x="255" y="0"/>
                    </a:lnTo>
                    <a:lnTo>
                      <a:pt x="255" y="37"/>
                    </a:lnTo>
                    <a:lnTo>
                      <a:pt x="263" y="45"/>
                    </a:lnTo>
                    <a:lnTo>
                      <a:pt x="263" y="52"/>
                    </a:lnTo>
                    <a:lnTo>
                      <a:pt x="263" y="15"/>
                    </a:lnTo>
                    <a:lnTo>
                      <a:pt x="263" y="22"/>
                    </a:lnTo>
                    <a:lnTo>
                      <a:pt x="270" y="30"/>
                    </a:lnTo>
                    <a:lnTo>
                      <a:pt x="270" y="45"/>
                    </a:lnTo>
                    <a:lnTo>
                      <a:pt x="270" y="37"/>
                    </a:lnTo>
                    <a:lnTo>
                      <a:pt x="278" y="30"/>
                    </a:lnTo>
                    <a:lnTo>
                      <a:pt x="278" y="45"/>
                    </a:lnTo>
                    <a:lnTo>
                      <a:pt x="278" y="30"/>
                    </a:lnTo>
                    <a:lnTo>
                      <a:pt x="278" y="37"/>
                    </a:lnTo>
                    <a:lnTo>
                      <a:pt x="285" y="45"/>
                    </a:lnTo>
                    <a:lnTo>
                      <a:pt x="285" y="30"/>
                    </a:lnTo>
                    <a:lnTo>
                      <a:pt x="285" y="37"/>
                    </a:lnTo>
                    <a:lnTo>
                      <a:pt x="293" y="30"/>
                    </a:lnTo>
                    <a:lnTo>
                      <a:pt x="293" y="45"/>
                    </a:lnTo>
                    <a:lnTo>
                      <a:pt x="293" y="22"/>
                    </a:lnTo>
                    <a:lnTo>
                      <a:pt x="293" y="37"/>
                    </a:lnTo>
                    <a:lnTo>
                      <a:pt x="300" y="30"/>
                    </a:lnTo>
                    <a:lnTo>
                      <a:pt x="300" y="52"/>
                    </a:lnTo>
                    <a:lnTo>
                      <a:pt x="300" y="22"/>
                    </a:lnTo>
                    <a:lnTo>
                      <a:pt x="300" y="37"/>
                    </a:lnTo>
                    <a:lnTo>
                      <a:pt x="308" y="30"/>
                    </a:lnTo>
                    <a:lnTo>
                      <a:pt x="308" y="45"/>
                    </a:lnTo>
                    <a:lnTo>
                      <a:pt x="308" y="30"/>
                    </a:lnTo>
                    <a:lnTo>
                      <a:pt x="308" y="30"/>
                    </a:lnTo>
                    <a:lnTo>
                      <a:pt x="31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7" name="Freeform 313"/>
              <p:cNvSpPr>
                <a:spLocks/>
              </p:cNvSpPr>
              <p:nvPr/>
            </p:nvSpPr>
            <p:spPr bwMode="auto">
              <a:xfrm>
                <a:off x="526" y="3407"/>
                <a:ext cx="161" cy="75"/>
              </a:xfrm>
              <a:custGeom>
                <a:avLst/>
                <a:gdLst>
                  <a:gd name="T0" fmla="*/ 0 w 240"/>
                  <a:gd name="T1" fmla="*/ 30 h 75"/>
                  <a:gd name="T2" fmla="*/ 8 w 240"/>
                  <a:gd name="T3" fmla="*/ 37 h 75"/>
                  <a:gd name="T4" fmla="*/ 15 w 240"/>
                  <a:gd name="T5" fmla="*/ 37 h 75"/>
                  <a:gd name="T6" fmla="*/ 23 w 240"/>
                  <a:gd name="T7" fmla="*/ 30 h 75"/>
                  <a:gd name="T8" fmla="*/ 23 w 240"/>
                  <a:gd name="T9" fmla="*/ 37 h 75"/>
                  <a:gd name="T10" fmla="*/ 30 w 240"/>
                  <a:gd name="T11" fmla="*/ 30 h 75"/>
                  <a:gd name="T12" fmla="*/ 38 w 240"/>
                  <a:gd name="T13" fmla="*/ 52 h 75"/>
                  <a:gd name="T14" fmla="*/ 45 w 240"/>
                  <a:gd name="T15" fmla="*/ 30 h 75"/>
                  <a:gd name="T16" fmla="*/ 45 w 240"/>
                  <a:gd name="T17" fmla="*/ 37 h 75"/>
                  <a:gd name="T18" fmla="*/ 53 w 240"/>
                  <a:gd name="T19" fmla="*/ 22 h 75"/>
                  <a:gd name="T20" fmla="*/ 60 w 240"/>
                  <a:gd name="T21" fmla="*/ 52 h 75"/>
                  <a:gd name="T22" fmla="*/ 68 w 240"/>
                  <a:gd name="T23" fmla="*/ 30 h 75"/>
                  <a:gd name="T24" fmla="*/ 68 w 240"/>
                  <a:gd name="T25" fmla="*/ 37 h 75"/>
                  <a:gd name="T26" fmla="*/ 75 w 240"/>
                  <a:gd name="T27" fmla="*/ 22 h 75"/>
                  <a:gd name="T28" fmla="*/ 83 w 240"/>
                  <a:gd name="T29" fmla="*/ 45 h 75"/>
                  <a:gd name="T30" fmla="*/ 90 w 240"/>
                  <a:gd name="T31" fmla="*/ 37 h 75"/>
                  <a:gd name="T32" fmla="*/ 98 w 240"/>
                  <a:gd name="T33" fmla="*/ 37 h 75"/>
                  <a:gd name="T34" fmla="*/ 105 w 240"/>
                  <a:gd name="T35" fmla="*/ 30 h 75"/>
                  <a:gd name="T36" fmla="*/ 105 w 240"/>
                  <a:gd name="T37" fmla="*/ 30 h 75"/>
                  <a:gd name="T38" fmla="*/ 113 w 240"/>
                  <a:gd name="T39" fmla="*/ 7 h 75"/>
                  <a:gd name="T40" fmla="*/ 120 w 240"/>
                  <a:gd name="T41" fmla="*/ 52 h 75"/>
                  <a:gd name="T42" fmla="*/ 128 w 240"/>
                  <a:gd name="T43" fmla="*/ 45 h 75"/>
                  <a:gd name="T44" fmla="*/ 128 w 240"/>
                  <a:gd name="T45" fmla="*/ 37 h 75"/>
                  <a:gd name="T46" fmla="*/ 135 w 240"/>
                  <a:gd name="T47" fmla="*/ 22 h 75"/>
                  <a:gd name="T48" fmla="*/ 143 w 240"/>
                  <a:gd name="T49" fmla="*/ 52 h 75"/>
                  <a:gd name="T50" fmla="*/ 150 w 240"/>
                  <a:gd name="T51" fmla="*/ 45 h 75"/>
                  <a:gd name="T52" fmla="*/ 150 w 240"/>
                  <a:gd name="T53" fmla="*/ 30 h 75"/>
                  <a:gd name="T54" fmla="*/ 158 w 240"/>
                  <a:gd name="T55" fmla="*/ 22 h 75"/>
                  <a:gd name="T56" fmla="*/ 165 w 240"/>
                  <a:gd name="T57" fmla="*/ 52 h 75"/>
                  <a:gd name="T58" fmla="*/ 173 w 240"/>
                  <a:gd name="T59" fmla="*/ 37 h 75"/>
                  <a:gd name="T60" fmla="*/ 173 w 240"/>
                  <a:gd name="T61" fmla="*/ 37 h 75"/>
                  <a:gd name="T62" fmla="*/ 180 w 240"/>
                  <a:gd name="T63" fmla="*/ 22 h 75"/>
                  <a:gd name="T64" fmla="*/ 188 w 240"/>
                  <a:gd name="T65" fmla="*/ 52 h 75"/>
                  <a:gd name="T66" fmla="*/ 195 w 240"/>
                  <a:gd name="T67" fmla="*/ 30 h 75"/>
                  <a:gd name="T68" fmla="*/ 195 w 240"/>
                  <a:gd name="T69" fmla="*/ 37 h 75"/>
                  <a:gd name="T70" fmla="*/ 203 w 240"/>
                  <a:gd name="T71" fmla="*/ 15 h 75"/>
                  <a:gd name="T72" fmla="*/ 210 w 240"/>
                  <a:gd name="T73" fmla="*/ 75 h 75"/>
                  <a:gd name="T74" fmla="*/ 218 w 240"/>
                  <a:gd name="T75" fmla="*/ 15 h 75"/>
                  <a:gd name="T76" fmla="*/ 218 w 240"/>
                  <a:gd name="T77" fmla="*/ 37 h 75"/>
                  <a:gd name="T78" fmla="*/ 225 w 240"/>
                  <a:gd name="T79" fmla="*/ 15 h 75"/>
                  <a:gd name="T80" fmla="*/ 233 w 240"/>
                  <a:gd name="T81" fmla="*/ 52 h 75"/>
                  <a:gd name="T82" fmla="*/ 240 w 24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7"/>
                    </a:moveTo>
                    <a:lnTo>
                      <a:pt x="0" y="45"/>
                    </a:lnTo>
                    <a:lnTo>
                      <a:pt x="0" y="30"/>
                    </a:lnTo>
                    <a:lnTo>
                      <a:pt x="0" y="37"/>
                    </a:lnTo>
                    <a:lnTo>
                      <a:pt x="8" y="30"/>
                    </a:lnTo>
                    <a:lnTo>
                      <a:pt x="8" y="37"/>
                    </a:lnTo>
                    <a:lnTo>
                      <a:pt x="8" y="37"/>
                    </a:lnTo>
                    <a:lnTo>
                      <a:pt x="15" y="30"/>
                    </a:lnTo>
                    <a:lnTo>
                      <a:pt x="15" y="37"/>
                    </a:lnTo>
                    <a:lnTo>
                      <a:pt x="15" y="30"/>
                    </a:lnTo>
                    <a:lnTo>
                      <a:pt x="15" y="37"/>
                    </a:lnTo>
                    <a:lnTo>
                      <a:pt x="23" y="30"/>
                    </a:lnTo>
                    <a:lnTo>
                      <a:pt x="23" y="37"/>
                    </a:lnTo>
                    <a:lnTo>
                      <a:pt x="23" y="30"/>
                    </a:lnTo>
                    <a:lnTo>
                      <a:pt x="23" y="37"/>
                    </a:lnTo>
                    <a:lnTo>
                      <a:pt x="30" y="30"/>
                    </a:lnTo>
                    <a:lnTo>
                      <a:pt x="30" y="45"/>
                    </a:lnTo>
                    <a:lnTo>
                      <a:pt x="30" y="30"/>
                    </a:lnTo>
                    <a:lnTo>
                      <a:pt x="30" y="37"/>
                    </a:lnTo>
                    <a:lnTo>
                      <a:pt x="38" y="45"/>
                    </a:lnTo>
                    <a:lnTo>
                      <a:pt x="38" y="52"/>
                    </a:lnTo>
                    <a:lnTo>
                      <a:pt x="38" y="22"/>
                    </a:lnTo>
                    <a:lnTo>
                      <a:pt x="38" y="37"/>
                    </a:lnTo>
                    <a:lnTo>
                      <a:pt x="45" y="30"/>
                    </a:lnTo>
                    <a:lnTo>
                      <a:pt x="45" y="45"/>
                    </a:lnTo>
                    <a:lnTo>
                      <a:pt x="45" y="30"/>
                    </a:lnTo>
                    <a:lnTo>
                      <a:pt x="45" y="37"/>
                    </a:lnTo>
                    <a:lnTo>
                      <a:pt x="53" y="30"/>
                    </a:lnTo>
                    <a:lnTo>
                      <a:pt x="53" y="45"/>
                    </a:lnTo>
                    <a:lnTo>
                      <a:pt x="53" y="22"/>
                    </a:lnTo>
                    <a:lnTo>
                      <a:pt x="53" y="37"/>
                    </a:lnTo>
                    <a:lnTo>
                      <a:pt x="60" y="45"/>
                    </a:lnTo>
                    <a:lnTo>
                      <a:pt x="60" y="52"/>
                    </a:lnTo>
                    <a:lnTo>
                      <a:pt x="60" y="22"/>
                    </a:lnTo>
                    <a:lnTo>
                      <a:pt x="60" y="37"/>
                    </a:lnTo>
                    <a:lnTo>
                      <a:pt x="68" y="30"/>
                    </a:lnTo>
                    <a:lnTo>
                      <a:pt x="68" y="45"/>
                    </a:lnTo>
                    <a:lnTo>
                      <a:pt x="68" y="30"/>
                    </a:lnTo>
                    <a:lnTo>
                      <a:pt x="68" y="37"/>
                    </a:lnTo>
                    <a:lnTo>
                      <a:pt x="75" y="30"/>
                    </a:lnTo>
                    <a:lnTo>
                      <a:pt x="75" y="45"/>
                    </a:lnTo>
                    <a:lnTo>
                      <a:pt x="75" y="22"/>
                    </a:lnTo>
                    <a:lnTo>
                      <a:pt x="75" y="37"/>
                    </a:lnTo>
                    <a:lnTo>
                      <a:pt x="83" y="30"/>
                    </a:lnTo>
                    <a:lnTo>
                      <a:pt x="83" y="45"/>
                    </a:lnTo>
                    <a:lnTo>
                      <a:pt x="83" y="37"/>
                    </a:lnTo>
                    <a:lnTo>
                      <a:pt x="90" y="30"/>
                    </a:lnTo>
                    <a:lnTo>
                      <a:pt x="90" y="37"/>
                    </a:lnTo>
                    <a:lnTo>
                      <a:pt x="90" y="37"/>
                    </a:lnTo>
                    <a:lnTo>
                      <a:pt x="98" y="30"/>
                    </a:lnTo>
                    <a:lnTo>
                      <a:pt x="98" y="37"/>
                    </a:lnTo>
                    <a:lnTo>
                      <a:pt x="98" y="30"/>
                    </a:lnTo>
                    <a:lnTo>
                      <a:pt x="98" y="37"/>
                    </a:lnTo>
                    <a:lnTo>
                      <a:pt x="105" y="30"/>
                    </a:lnTo>
                    <a:lnTo>
                      <a:pt x="105" y="45"/>
                    </a:lnTo>
                    <a:lnTo>
                      <a:pt x="105" y="30"/>
                    </a:lnTo>
                    <a:lnTo>
                      <a:pt x="105" y="30"/>
                    </a:lnTo>
                    <a:lnTo>
                      <a:pt x="113" y="37"/>
                    </a:lnTo>
                    <a:lnTo>
                      <a:pt x="113" y="60"/>
                    </a:lnTo>
                    <a:lnTo>
                      <a:pt x="113" y="7"/>
                    </a:lnTo>
                    <a:lnTo>
                      <a:pt x="113" y="37"/>
                    </a:lnTo>
                    <a:lnTo>
                      <a:pt x="120" y="45"/>
                    </a:lnTo>
                    <a:lnTo>
                      <a:pt x="120" y="52"/>
                    </a:lnTo>
                    <a:lnTo>
                      <a:pt x="120" y="22"/>
                    </a:lnTo>
                    <a:lnTo>
                      <a:pt x="120" y="37"/>
                    </a:lnTo>
                    <a:lnTo>
                      <a:pt x="128" y="45"/>
                    </a:lnTo>
                    <a:lnTo>
                      <a:pt x="128" y="45"/>
                    </a:lnTo>
                    <a:lnTo>
                      <a:pt x="128" y="22"/>
                    </a:lnTo>
                    <a:lnTo>
                      <a:pt x="128" y="37"/>
                    </a:lnTo>
                    <a:lnTo>
                      <a:pt x="135" y="45"/>
                    </a:lnTo>
                    <a:lnTo>
                      <a:pt x="135" y="52"/>
                    </a:lnTo>
                    <a:lnTo>
                      <a:pt x="135" y="22"/>
                    </a:lnTo>
                    <a:lnTo>
                      <a:pt x="135" y="37"/>
                    </a:lnTo>
                    <a:lnTo>
                      <a:pt x="143" y="30"/>
                    </a:lnTo>
                    <a:lnTo>
                      <a:pt x="143" y="52"/>
                    </a:lnTo>
                    <a:lnTo>
                      <a:pt x="143" y="22"/>
                    </a:lnTo>
                    <a:lnTo>
                      <a:pt x="143" y="37"/>
                    </a:lnTo>
                    <a:lnTo>
                      <a:pt x="150" y="45"/>
                    </a:lnTo>
                    <a:lnTo>
                      <a:pt x="150" y="52"/>
                    </a:lnTo>
                    <a:lnTo>
                      <a:pt x="150" y="22"/>
                    </a:lnTo>
                    <a:lnTo>
                      <a:pt x="150" y="30"/>
                    </a:lnTo>
                    <a:lnTo>
                      <a:pt x="158" y="37"/>
                    </a:lnTo>
                    <a:lnTo>
                      <a:pt x="158" y="52"/>
                    </a:lnTo>
                    <a:lnTo>
                      <a:pt x="158" y="22"/>
                    </a:lnTo>
                    <a:lnTo>
                      <a:pt x="158" y="37"/>
                    </a:lnTo>
                    <a:lnTo>
                      <a:pt x="165" y="45"/>
                    </a:lnTo>
                    <a:lnTo>
                      <a:pt x="165" y="52"/>
                    </a:lnTo>
                    <a:lnTo>
                      <a:pt x="165" y="22"/>
                    </a:lnTo>
                    <a:lnTo>
                      <a:pt x="165" y="45"/>
                    </a:lnTo>
                    <a:lnTo>
                      <a:pt x="173" y="37"/>
                    </a:lnTo>
                    <a:lnTo>
                      <a:pt x="173" y="45"/>
                    </a:lnTo>
                    <a:lnTo>
                      <a:pt x="173" y="30"/>
                    </a:lnTo>
                    <a:lnTo>
                      <a:pt x="173" y="37"/>
                    </a:lnTo>
                    <a:lnTo>
                      <a:pt x="180" y="45"/>
                    </a:lnTo>
                    <a:lnTo>
                      <a:pt x="180" y="52"/>
                    </a:lnTo>
                    <a:lnTo>
                      <a:pt x="180" y="22"/>
                    </a:lnTo>
                    <a:lnTo>
                      <a:pt x="180" y="30"/>
                    </a:lnTo>
                    <a:lnTo>
                      <a:pt x="188" y="37"/>
                    </a:lnTo>
                    <a:lnTo>
                      <a:pt x="188" y="52"/>
                    </a:lnTo>
                    <a:lnTo>
                      <a:pt x="188" y="22"/>
                    </a:lnTo>
                    <a:lnTo>
                      <a:pt x="188" y="37"/>
                    </a:lnTo>
                    <a:lnTo>
                      <a:pt x="195" y="30"/>
                    </a:lnTo>
                    <a:lnTo>
                      <a:pt x="195" y="67"/>
                    </a:lnTo>
                    <a:lnTo>
                      <a:pt x="195" y="7"/>
                    </a:lnTo>
                    <a:lnTo>
                      <a:pt x="195" y="37"/>
                    </a:lnTo>
                    <a:lnTo>
                      <a:pt x="203" y="30"/>
                    </a:lnTo>
                    <a:lnTo>
                      <a:pt x="203" y="67"/>
                    </a:lnTo>
                    <a:lnTo>
                      <a:pt x="203" y="15"/>
                    </a:lnTo>
                    <a:lnTo>
                      <a:pt x="203" y="37"/>
                    </a:lnTo>
                    <a:lnTo>
                      <a:pt x="210" y="45"/>
                    </a:lnTo>
                    <a:lnTo>
                      <a:pt x="210" y="75"/>
                    </a:lnTo>
                    <a:lnTo>
                      <a:pt x="210" y="0"/>
                    </a:lnTo>
                    <a:lnTo>
                      <a:pt x="210" y="7"/>
                    </a:lnTo>
                    <a:lnTo>
                      <a:pt x="218" y="15"/>
                    </a:lnTo>
                    <a:lnTo>
                      <a:pt x="218" y="60"/>
                    </a:lnTo>
                    <a:lnTo>
                      <a:pt x="218" y="15"/>
                    </a:lnTo>
                    <a:lnTo>
                      <a:pt x="218" y="37"/>
                    </a:lnTo>
                    <a:lnTo>
                      <a:pt x="225" y="30"/>
                    </a:lnTo>
                    <a:lnTo>
                      <a:pt x="225" y="60"/>
                    </a:lnTo>
                    <a:lnTo>
                      <a:pt x="225" y="15"/>
                    </a:lnTo>
                    <a:lnTo>
                      <a:pt x="225" y="37"/>
                    </a:lnTo>
                    <a:lnTo>
                      <a:pt x="233" y="30"/>
                    </a:lnTo>
                    <a:lnTo>
                      <a:pt x="233" y="52"/>
                    </a:lnTo>
                    <a:lnTo>
                      <a:pt x="233" y="15"/>
                    </a:lnTo>
                    <a:lnTo>
                      <a:pt x="233" y="37"/>
                    </a:lnTo>
                    <a:lnTo>
                      <a:pt x="240" y="30"/>
                    </a:lnTo>
                    <a:lnTo>
                      <a:pt x="240" y="60"/>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8" name="Freeform 314"/>
              <p:cNvSpPr>
                <a:spLocks/>
              </p:cNvSpPr>
              <p:nvPr/>
            </p:nvSpPr>
            <p:spPr bwMode="auto">
              <a:xfrm>
                <a:off x="687" y="3407"/>
                <a:ext cx="227" cy="67"/>
              </a:xfrm>
              <a:custGeom>
                <a:avLst/>
                <a:gdLst>
                  <a:gd name="T0" fmla="*/ 8 w 338"/>
                  <a:gd name="T1" fmla="*/ 22 h 67"/>
                  <a:gd name="T2" fmla="*/ 8 w 338"/>
                  <a:gd name="T3" fmla="*/ 37 h 67"/>
                  <a:gd name="T4" fmla="*/ 15 w 338"/>
                  <a:gd name="T5" fmla="*/ 15 h 67"/>
                  <a:gd name="T6" fmla="*/ 23 w 338"/>
                  <a:gd name="T7" fmla="*/ 45 h 67"/>
                  <a:gd name="T8" fmla="*/ 38 w 338"/>
                  <a:gd name="T9" fmla="*/ 37 h 67"/>
                  <a:gd name="T10" fmla="*/ 45 w 338"/>
                  <a:gd name="T11" fmla="*/ 45 h 67"/>
                  <a:gd name="T12" fmla="*/ 45 w 338"/>
                  <a:gd name="T13" fmla="*/ 30 h 67"/>
                  <a:gd name="T14" fmla="*/ 53 w 338"/>
                  <a:gd name="T15" fmla="*/ 0 h 67"/>
                  <a:gd name="T16" fmla="*/ 60 w 338"/>
                  <a:gd name="T17" fmla="*/ 60 h 67"/>
                  <a:gd name="T18" fmla="*/ 75 w 338"/>
                  <a:gd name="T19" fmla="*/ 37 h 67"/>
                  <a:gd name="T20" fmla="*/ 75 w 338"/>
                  <a:gd name="T21" fmla="*/ 37 h 67"/>
                  <a:gd name="T22" fmla="*/ 83 w 338"/>
                  <a:gd name="T23" fmla="*/ 30 h 67"/>
                  <a:gd name="T24" fmla="*/ 90 w 338"/>
                  <a:gd name="T25" fmla="*/ 37 h 67"/>
                  <a:gd name="T26" fmla="*/ 98 w 338"/>
                  <a:gd name="T27" fmla="*/ 30 h 67"/>
                  <a:gd name="T28" fmla="*/ 98 w 338"/>
                  <a:gd name="T29" fmla="*/ 37 h 67"/>
                  <a:gd name="T30" fmla="*/ 105 w 338"/>
                  <a:gd name="T31" fmla="*/ 30 h 67"/>
                  <a:gd name="T32" fmla="*/ 113 w 338"/>
                  <a:gd name="T33" fmla="*/ 37 h 67"/>
                  <a:gd name="T34" fmla="*/ 120 w 338"/>
                  <a:gd name="T35" fmla="*/ 37 h 67"/>
                  <a:gd name="T36" fmla="*/ 128 w 338"/>
                  <a:gd name="T37" fmla="*/ 30 h 67"/>
                  <a:gd name="T38" fmla="*/ 143 w 338"/>
                  <a:gd name="T39" fmla="*/ 37 h 67"/>
                  <a:gd name="T40" fmla="*/ 150 w 338"/>
                  <a:gd name="T41" fmla="*/ 37 h 67"/>
                  <a:gd name="T42" fmla="*/ 158 w 338"/>
                  <a:gd name="T43" fmla="*/ 30 h 67"/>
                  <a:gd name="T44" fmla="*/ 173 w 338"/>
                  <a:gd name="T45" fmla="*/ 37 h 67"/>
                  <a:gd name="T46" fmla="*/ 195 w 338"/>
                  <a:gd name="T47" fmla="*/ 37 h 67"/>
                  <a:gd name="T48" fmla="*/ 210 w 338"/>
                  <a:gd name="T49" fmla="*/ 45 h 67"/>
                  <a:gd name="T50" fmla="*/ 218 w 338"/>
                  <a:gd name="T51" fmla="*/ 45 h 67"/>
                  <a:gd name="T52" fmla="*/ 225 w 338"/>
                  <a:gd name="T53" fmla="*/ 30 h 67"/>
                  <a:gd name="T54" fmla="*/ 225 w 338"/>
                  <a:gd name="T55" fmla="*/ 37 h 67"/>
                  <a:gd name="T56" fmla="*/ 240 w 338"/>
                  <a:gd name="T57" fmla="*/ 37 h 67"/>
                  <a:gd name="T58" fmla="*/ 248 w 338"/>
                  <a:gd name="T59" fmla="*/ 37 h 67"/>
                  <a:gd name="T60" fmla="*/ 255 w 338"/>
                  <a:gd name="T61" fmla="*/ 30 h 67"/>
                  <a:gd name="T62" fmla="*/ 263 w 338"/>
                  <a:gd name="T63" fmla="*/ 37 h 67"/>
                  <a:gd name="T64" fmla="*/ 270 w 338"/>
                  <a:gd name="T65" fmla="*/ 30 h 67"/>
                  <a:gd name="T66" fmla="*/ 270 w 338"/>
                  <a:gd name="T67" fmla="*/ 37 h 67"/>
                  <a:gd name="T68" fmla="*/ 285 w 338"/>
                  <a:gd name="T69" fmla="*/ 30 h 67"/>
                  <a:gd name="T70" fmla="*/ 285 w 338"/>
                  <a:gd name="T71" fmla="*/ 37 h 67"/>
                  <a:gd name="T72" fmla="*/ 300 w 338"/>
                  <a:gd name="T73" fmla="*/ 30 h 67"/>
                  <a:gd name="T74" fmla="*/ 308 w 338"/>
                  <a:gd name="T75" fmla="*/ 37 h 67"/>
                  <a:gd name="T76" fmla="*/ 315 w 338"/>
                  <a:gd name="T77" fmla="*/ 30 h 67"/>
                  <a:gd name="T78" fmla="*/ 323 w 338"/>
                  <a:gd name="T79" fmla="*/ 30 h 67"/>
                  <a:gd name="T80" fmla="*/ 330 w 338"/>
                  <a:gd name="T81" fmla="*/ 30 h 67"/>
                  <a:gd name="T82" fmla="*/ 330 w 338"/>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67">
                    <a:moveTo>
                      <a:pt x="0" y="7"/>
                    </a:moveTo>
                    <a:lnTo>
                      <a:pt x="0" y="30"/>
                    </a:lnTo>
                    <a:lnTo>
                      <a:pt x="8" y="22"/>
                    </a:lnTo>
                    <a:lnTo>
                      <a:pt x="8" y="60"/>
                    </a:lnTo>
                    <a:lnTo>
                      <a:pt x="8" y="15"/>
                    </a:lnTo>
                    <a:lnTo>
                      <a:pt x="8" y="37"/>
                    </a:lnTo>
                    <a:lnTo>
                      <a:pt x="15" y="30"/>
                    </a:lnTo>
                    <a:lnTo>
                      <a:pt x="15" y="52"/>
                    </a:lnTo>
                    <a:lnTo>
                      <a:pt x="15" y="15"/>
                    </a:lnTo>
                    <a:lnTo>
                      <a:pt x="15" y="37"/>
                    </a:lnTo>
                    <a:lnTo>
                      <a:pt x="23" y="30"/>
                    </a:lnTo>
                    <a:lnTo>
                      <a:pt x="23" y="45"/>
                    </a:lnTo>
                    <a:lnTo>
                      <a:pt x="23" y="30"/>
                    </a:lnTo>
                    <a:lnTo>
                      <a:pt x="23" y="37"/>
                    </a:lnTo>
                    <a:lnTo>
                      <a:pt x="38" y="37"/>
                    </a:lnTo>
                    <a:lnTo>
                      <a:pt x="30" y="37"/>
                    </a:lnTo>
                    <a:lnTo>
                      <a:pt x="38" y="37"/>
                    </a:lnTo>
                    <a:lnTo>
                      <a:pt x="45" y="45"/>
                    </a:lnTo>
                    <a:lnTo>
                      <a:pt x="45" y="60"/>
                    </a:lnTo>
                    <a:lnTo>
                      <a:pt x="45" y="0"/>
                    </a:lnTo>
                    <a:lnTo>
                      <a:pt x="45" y="30"/>
                    </a:lnTo>
                    <a:lnTo>
                      <a:pt x="53" y="37"/>
                    </a:lnTo>
                    <a:lnTo>
                      <a:pt x="53" y="67"/>
                    </a:lnTo>
                    <a:lnTo>
                      <a:pt x="53" y="0"/>
                    </a:lnTo>
                    <a:lnTo>
                      <a:pt x="53" y="45"/>
                    </a:lnTo>
                    <a:lnTo>
                      <a:pt x="60" y="37"/>
                    </a:lnTo>
                    <a:lnTo>
                      <a:pt x="60" y="60"/>
                    </a:lnTo>
                    <a:lnTo>
                      <a:pt x="60" y="7"/>
                    </a:lnTo>
                    <a:lnTo>
                      <a:pt x="60" y="37"/>
                    </a:lnTo>
                    <a:lnTo>
                      <a:pt x="75" y="37"/>
                    </a:lnTo>
                    <a:lnTo>
                      <a:pt x="75" y="45"/>
                    </a:lnTo>
                    <a:lnTo>
                      <a:pt x="75" y="30"/>
                    </a:lnTo>
                    <a:lnTo>
                      <a:pt x="75" y="37"/>
                    </a:lnTo>
                    <a:lnTo>
                      <a:pt x="83" y="30"/>
                    </a:lnTo>
                    <a:lnTo>
                      <a:pt x="83" y="37"/>
                    </a:lnTo>
                    <a:lnTo>
                      <a:pt x="83" y="30"/>
                    </a:lnTo>
                    <a:lnTo>
                      <a:pt x="83" y="37"/>
                    </a:lnTo>
                    <a:lnTo>
                      <a:pt x="90" y="30"/>
                    </a:lnTo>
                    <a:lnTo>
                      <a:pt x="90" y="37"/>
                    </a:lnTo>
                    <a:lnTo>
                      <a:pt x="90" y="30"/>
                    </a:lnTo>
                    <a:lnTo>
                      <a:pt x="90" y="37"/>
                    </a:lnTo>
                    <a:lnTo>
                      <a:pt x="98" y="30"/>
                    </a:lnTo>
                    <a:lnTo>
                      <a:pt x="98" y="45"/>
                    </a:lnTo>
                    <a:lnTo>
                      <a:pt x="98" y="22"/>
                    </a:lnTo>
                    <a:lnTo>
                      <a:pt x="98" y="37"/>
                    </a:lnTo>
                    <a:lnTo>
                      <a:pt x="105" y="30"/>
                    </a:lnTo>
                    <a:lnTo>
                      <a:pt x="105" y="37"/>
                    </a:lnTo>
                    <a:lnTo>
                      <a:pt x="105" y="30"/>
                    </a:lnTo>
                    <a:lnTo>
                      <a:pt x="105" y="37"/>
                    </a:lnTo>
                    <a:lnTo>
                      <a:pt x="113" y="30"/>
                    </a:lnTo>
                    <a:lnTo>
                      <a:pt x="113" y="37"/>
                    </a:lnTo>
                    <a:lnTo>
                      <a:pt x="113" y="30"/>
                    </a:lnTo>
                    <a:lnTo>
                      <a:pt x="120" y="37"/>
                    </a:lnTo>
                    <a:lnTo>
                      <a:pt x="120" y="37"/>
                    </a:lnTo>
                    <a:lnTo>
                      <a:pt x="120" y="30"/>
                    </a:lnTo>
                    <a:lnTo>
                      <a:pt x="120" y="37"/>
                    </a:lnTo>
                    <a:lnTo>
                      <a:pt x="128" y="30"/>
                    </a:lnTo>
                    <a:lnTo>
                      <a:pt x="128" y="30"/>
                    </a:lnTo>
                    <a:lnTo>
                      <a:pt x="128" y="37"/>
                    </a:lnTo>
                    <a:lnTo>
                      <a:pt x="143" y="37"/>
                    </a:lnTo>
                    <a:lnTo>
                      <a:pt x="143" y="30"/>
                    </a:lnTo>
                    <a:lnTo>
                      <a:pt x="143" y="37"/>
                    </a:lnTo>
                    <a:lnTo>
                      <a:pt x="150" y="37"/>
                    </a:lnTo>
                    <a:lnTo>
                      <a:pt x="158" y="30"/>
                    </a:lnTo>
                    <a:lnTo>
                      <a:pt x="158" y="37"/>
                    </a:lnTo>
                    <a:lnTo>
                      <a:pt x="158" y="30"/>
                    </a:lnTo>
                    <a:lnTo>
                      <a:pt x="158" y="37"/>
                    </a:lnTo>
                    <a:lnTo>
                      <a:pt x="165" y="37"/>
                    </a:lnTo>
                    <a:lnTo>
                      <a:pt x="173" y="37"/>
                    </a:lnTo>
                    <a:lnTo>
                      <a:pt x="180" y="37"/>
                    </a:lnTo>
                    <a:lnTo>
                      <a:pt x="188" y="37"/>
                    </a:lnTo>
                    <a:lnTo>
                      <a:pt x="195" y="37"/>
                    </a:lnTo>
                    <a:lnTo>
                      <a:pt x="203" y="37"/>
                    </a:lnTo>
                    <a:lnTo>
                      <a:pt x="210" y="30"/>
                    </a:lnTo>
                    <a:lnTo>
                      <a:pt x="210" y="45"/>
                    </a:lnTo>
                    <a:lnTo>
                      <a:pt x="210" y="30"/>
                    </a:lnTo>
                    <a:lnTo>
                      <a:pt x="210" y="37"/>
                    </a:lnTo>
                    <a:lnTo>
                      <a:pt x="218" y="45"/>
                    </a:lnTo>
                    <a:lnTo>
                      <a:pt x="218" y="30"/>
                    </a:lnTo>
                    <a:lnTo>
                      <a:pt x="218" y="37"/>
                    </a:lnTo>
                    <a:lnTo>
                      <a:pt x="225" y="30"/>
                    </a:lnTo>
                    <a:lnTo>
                      <a:pt x="225" y="45"/>
                    </a:lnTo>
                    <a:lnTo>
                      <a:pt x="225" y="30"/>
                    </a:lnTo>
                    <a:lnTo>
                      <a:pt x="225" y="37"/>
                    </a:lnTo>
                    <a:lnTo>
                      <a:pt x="240" y="37"/>
                    </a:lnTo>
                    <a:lnTo>
                      <a:pt x="240" y="37"/>
                    </a:lnTo>
                    <a:lnTo>
                      <a:pt x="240" y="37"/>
                    </a:lnTo>
                    <a:lnTo>
                      <a:pt x="248" y="30"/>
                    </a:lnTo>
                    <a:lnTo>
                      <a:pt x="248" y="37"/>
                    </a:lnTo>
                    <a:lnTo>
                      <a:pt x="248" y="37"/>
                    </a:lnTo>
                    <a:lnTo>
                      <a:pt x="255" y="30"/>
                    </a:lnTo>
                    <a:lnTo>
                      <a:pt x="255" y="37"/>
                    </a:lnTo>
                    <a:lnTo>
                      <a:pt x="255" y="30"/>
                    </a:lnTo>
                    <a:lnTo>
                      <a:pt x="255" y="37"/>
                    </a:lnTo>
                    <a:lnTo>
                      <a:pt x="263" y="30"/>
                    </a:lnTo>
                    <a:lnTo>
                      <a:pt x="263" y="37"/>
                    </a:lnTo>
                    <a:lnTo>
                      <a:pt x="263" y="30"/>
                    </a:lnTo>
                    <a:lnTo>
                      <a:pt x="263" y="37"/>
                    </a:lnTo>
                    <a:lnTo>
                      <a:pt x="270" y="30"/>
                    </a:lnTo>
                    <a:lnTo>
                      <a:pt x="270" y="37"/>
                    </a:lnTo>
                    <a:lnTo>
                      <a:pt x="270" y="30"/>
                    </a:lnTo>
                    <a:lnTo>
                      <a:pt x="270" y="37"/>
                    </a:lnTo>
                    <a:lnTo>
                      <a:pt x="278" y="30"/>
                    </a:lnTo>
                    <a:lnTo>
                      <a:pt x="278" y="37"/>
                    </a:lnTo>
                    <a:lnTo>
                      <a:pt x="285" y="30"/>
                    </a:lnTo>
                    <a:lnTo>
                      <a:pt x="285" y="37"/>
                    </a:lnTo>
                    <a:lnTo>
                      <a:pt x="285" y="30"/>
                    </a:lnTo>
                    <a:lnTo>
                      <a:pt x="285" y="37"/>
                    </a:lnTo>
                    <a:lnTo>
                      <a:pt x="293" y="30"/>
                    </a:lnTo>
                    <a:lnTo>
                      <a:pt x="293" y="37"/>
                    </a:lnTo>
                    <a:lnTo>
                      <a:pt x="300" y="30"/>
                    </a:lnTo>
                    <a:lnTo>
                      <a:pt x="300" y="37"/>
                    </a:lnTo>
                    <a:lnTo>
                      <a:pt x="308" y="30"/>
                    </a:lnTo>
                    <a:lnTo>
                      <a:pt x="308" y="37"/>
                    </a:lnTo>
                    <a:lnTo>
                      <a:pt x="308" y="30"/>
                    </a:lnTo>
                    <a:lnTo>
                      <a:pt x="308" y="37"/>
                    </a:lnTo>
                    <a:lnTo>
                      <a:pt x="315" y="30"/>
                    </a:lnTo>
                    <a:lnTo>
                      <a:pt x="315" y="30"/>
                    </a:lnTo>
                    <a:lnTo>
                      <a:pt x="315" y="37"/>
                    </a:lnTo>
                    <a:lnTo>
                      <a:pt x="323" y="30"/>
                    </a:lnTo>
                    <a:lnTo>
                      <a:pt x="323" y="30"/>
                    </a:lnTo>
                    <a:lnTo>
                      <a:pt x="323" y="37"/>
                    </a:lnTo>
                    <a:lnTo>
                      <a:pt x="330" y="30"/>
                    </a:lnTo>
                    <a:lnTo>
                      <a:pt x="330" y="45"/>
                    </a:lnTo>
                    <a:lnTo>
                      <a:pt x="330" y="30"/>
                    </a:lnTo>
                    <a:lnTo>
                      <a:pt x="330" y="37"/>
                    </a:lnTo>
                    <a:lnTo>
                      <a:pt x="338" y="30"/>
                    </a:lnTo>
                    <a:lnTo>
                      <a:pt x="33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39" name="Freeform 315"/>
              <p:cNvSpPr>
                <a:spLocks/>
              </p:cNvSpPr>
              <p:nvPr/>
            </p:nvSpPr>
            <p:spPr bwMode="auto">
              <a:xfrm>
                <a:off x="914" y="3407"/>
                <a:ext cx="202" cy="67"/>
              </a:xfrm>
              <a:custGeom>
                <a:avLst/>
                <a:gdLst>
                  <a:gd name="T0" fmla="*/ 7 w 300"/>
                  <a:gd name="T1" fmla="*/ 37 h 67"/>
                  <a:gd name="T2" fmla="*/ 22 w 300"/>
                  <a:gd name="T3" fmla="*/ 37 h 67"/>
                  <a:gd name="T4" fmla="*/ 37 w 300"/>
                  <a:gd name="T5" fmla="*/ 30 h 67"/>
                  <a:gd name="T6" fmla="*/ 45 w 300"/>
                  <a:gd name="T7" fmla="*/ 37 h 67"/>
                  <a:gd name="T8" fmla="*/ 52 w 300"/>
                  <a:gd name="T9" fmla="*/ 30 h 67"/>
                  <a:gd name="T10" fmla="*/ 52 w 300"/>
                  <a:gd name="T11" fmla="*/ 37 h 67"/>
                  <a:gd name="T12" fmla="*/ 60 w 300"/>
                  <a:gd name="T13" fmla="*/ 37 h 67"/>
                  <a:gd name="T14" fmla="*/ 67 w 300"/>
                  <a:gd name="T15" fmla="*/ 30 h 67"/>
                  <a:gd name="T16" fmla="*/ 75 w 300"/>
                  <a:gd name="T17" fmla="*/ 45 h 67"/>
                  <a:gd name="T18" fmla="*/ 82 w 300"/>
                  <a:gd name="T19" fmla="*/ 30 h 67"/>
                  <a:gd name="T20" fmla="*/ 82 w 300"/>
                  <a:gd name="T21" fmla="*/ 37 h 67"/>
                  <a:gd name="T22" fmla="*/ 90 w 300"/>
                  <a:gd name="T23" fmla="*/ 30 h 67"/>
                  <a:gd name="T24" fmla="*/ 97 w 300"/>
                  <a:gd name="T25" fmla="*/ 30 h 67"/>
                  <a:gd name="T26" fmla="*/ 105 w 300"/>
                  <a:gd name="T27" fmla="*/ 37 h 67"/>
                  <a:gd name="T28" fmla="*/ 112 w 300"/>
                  <a:gd name="T29" fmla="*/ 30 h 67"/>
                  <a:gd name="T30" fmla="*/ 120 w 300"/>
                  <a:gd name="T31" fmla="*/ 37 h 67"/>
                  <a:gd name="T32" fmla="*/ 135 w 300"/>
                  <a:gd name="T33" fmla="*/ 30 h 67"/>
                  <a:gd name="T34" fmla="*/ 135 w 300"/>
                  <a:gd name="T35" fmla="*/ 37 h 67"/>
                  <a:gd name="T36" fmla="*/ 150 w 300"/>
                  <a:gd name="T37" fmla="*/ 22 h 67"/>
                  <a:gd name="T38" fmla="*/ 157 w 300"/>
                  <a:gd name="T39" fmla="*/ 67 h 67"/>
                  <a:gd name="T40" fmla="*/ 165 w 300"/>
                  <a:gd name="T41" fmla="*/ 37 h 67"/>
                  <a:gd name="T42" fmla="*/ 165 w 300"/>
                  <a:gd name="T43" fmla="*/ 37 h 67"/>
                  <a:gd name="T44" fmla="*/ 172 w 300"/>
                  <a:gd name="T45" fmla="*/ 37 h 67"/>
                  <a:gd name="T46" fmla="*/ 180 w 300"/>
                  <a:gd name="T47" fmla="*/ 30 h 67"/>
                  <a:gd name="T48" fmla="*/ 187 w 300"/>
                  <a:gd name="T49" fmla="*/ 45 h 67"/>
                  <a:gd name="T50" fmla="*/ 195 w 300"/>
                  <a:gd name="T51" fmla="*/ 30 h 67"/>
                  <a:gd name="T52" fmla="*/ 195 w 300"/>
                  <a:gd name="T53" fmla="*/ 37 h 67"/>
                  <a:gd name="T54" fmla="*/ 202 w 300"/>
                  <a:gd name="T55" fmla="*/ 30 h 67"/>
                  <a:gd name="T56" fmla="*/ 210 w 300"/>
                  <a:gd name="T57" fmla="*/ 45 h 67"/>
                  <a:gd name="T58" fmla="*/ 217 w 300"/>
                  <a:gd name="T59" fmla="*/ 30 h 67"/>
                  <a:gd name="T60" fmla="*/ 225 w 300"/>
                  <a:gd name="T61" fmla="*/ 37 h 67"/>
                  <a:gd name="T62" fmla="*/ 232 w 300"/>
                  <a:gd name="T63" fmla="*/ 30 h 67"/>
                  <a:gd name="T64" fmla="*/ 240 w 300"/>
                  <a:gd name="T65" fmla="*/ 37 h 67"/>
                  <a:gd name="T66" fmla="*/ 247 w 300"/>
                  <a:gd name="T67" fmla="*/ 30 h 67"/>
                  <a:gd name="T68" fmla="*/ 247 w 300"/>
                  <a:gd name="T69" fmla="*/ 37 h 67"/>
                  <a:gd name="T70" fmla="*/ 255 w 300"/>
                  <a:gd name="T71" fmla="*/ 37 h 67"/>
                  <a:gd name="T72" fmla="*/ 262 w 300"/>
                  <a:gd name="T73" fmla="*/ 37 h 67"/>
                  <a:gd name="T74" fmla="*/ 270 w 300"/>
                  <a:gd name="T75" fmla="*/ 30 h 67"/>
                  <a:gd name="T76" fmla="*/ 277 w 300"/>
                  <a:gd name="T77" fmla="*/ 30 h 67"/>
                  <a:gd name="T78" fmla="*/ 285 w 300"/>
                  <a:gd name="T79" fmla="*/ 37 h 67"/>
                  <a:gd name="T80" fmla="*/ 292 w 300"/>
                  <a:gd name="T81" fmla="*/ 30 h 67"/>
                  <a:gd name="T82" fmla="*/ 292 w 300"/>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67">
                    <a:moveTo>
                      <a:pt x="0" y="30"/>
                    </a:moveTo>
                    <a:lnTo>
                      <a:pt x="0" y="37"/>
                    </a:lnTo>
                    <a:lnTo>
                      <a:pt x="7" y="37"/>
                    </a:lnTo>
                    <a:lnTo>
                      <a:pt x="22" y="37"/>
                    </a:lnTo>
                    <a:lnTo>
                      <a:pt x="15" y="37"/>
                    </a:lnTo>
                    <a:lnTo>
                      <a:pt x="22" y="37"/>
                    </a:lnTo>
                    <a:lnTo>
                      <a:pt x="37" y="37"/>
                    </a:lnTo>
                    <a:lnTo>
                      <a:pt x="37" y="37"/>
                    </a:lnTo>
                    <a:lnTo>
                      <a:pt x="37" y="30"/>
                    </a:lnTo>
                    <a:lnTo>
                      <a:pt x="37" y="37"/>
                    </a:lnTo>
                    <a:lnTo>
                      <a:pt x="45" y="30"/>
                    </a:lnTo>
                    <a:lnTo>
                      <a:pt x="45" y="37"/>
                    </a:lnTo>
                    <a:lnTo>
                      <a:pt x="45" y="30"/>
                    </a:lnTo>
                    <a:lnTo>
                      <a:pt x="45" y="37"/>
                    </a:lnTo>
                    <a:lnTo>
                      <a:pt x="52" y="30"/>
                    </a:lnTo>
                    <a:lnTo>
                      <a:pt x="52" y="45"/>
                    </a:lnTo>
                    <a:lnTo>
                      <a:pt x="52" y="30"/>
                    </a:lnTo>
                    <a:lnTo>
                      <a:pt x="52" y="37"/>
                    </a:lnTo>
                    <a:lnTo>
                      <a:pt x="60" y="30"/>
                    </a:lnTo>
                    <a:lnTo>
                      <a:pt x="60" y="30"/>
                    </a:lnTo>
                    <a:lnTo>
                      <a:pt x="60" y="37"/>
                    </a:lnTo>
                    <a:lnTo>
                      <a:pt x="67" y="30"/>
                    </a:lnTo>
                    <a:lnTo>
                      <a:pt x="67" y="37"/>
                    </a:lnTo>
                    <a:lnTo>
                      <a:pt x="67" y="30"/>
                    </a:lnTo>
                    <a:lnTo>
                      <a:pt x="67" y="37"/>
                    </a:lnTo>
                    <a:lnTo>
                      <a:pt x="75" y="30"/>
                    </a:lnTo>
                    <a:lnTo>
                      <a:pt x="75" y="45"/>
                    </a:lnTo>
                    <a:lnTo>
                      <a:pt x="75" y="22"/>
                    </a:lnTo>
                    <a:lnTo>
                      <a:pt x="75" y="37"/>
                    </a:lnTo>
                    <a:lnTo>
                      <a:pt x="82" y="30"/>
                    </a:lnTo>
                    <a:lnTo>
                      <a:pt x="82" y="67"/>
                    </a:lnTo>
                    <a:lnTo>
                      <a:pt x="82" y="7"/>
                    </a:lnTo>
                    <a:lnTo>
                      <a:pt x="82" y="37"/>
                    </a:lnTo>
                    <a:lnTo>
                      <a:pt x="90" y="30"/>
                    </a:lnTo>
                    <a:lnTo>
                      <a:pt x="90" y="45"/>
                    </a:lnTo>
                    <a:lnTo>
                      <a:pt x="90" y="30"/>
                    </a:lnTo>
                    <a:lnTo>
                      <a:pt x="90" y="30"/>
                    </a:lnTo>
                    <a:lnTo>
                      <a:pt x="97" y="37"/>
                    </a:lnTo>
                    <a:lnTo>
                      <a:pt x="97" y="30"/>
                    </a:lnTo>
                    <a:lnTo>
                      <a:pt x="97" y="37"/>
                    </a:lnTo>
                    <a:lnTo>
                      <a:pt x="105" y="30"/>
                    </a:lnTo>
                    <a:lnTo>
                      <a:pt x="105" y="37"/>
                    </a:lnTo>
                    <a:lnTo>
                      <a:pt x="112" y="30"/>
                    </a:lnTo>
                    <a:lnTo>
                      <a:pt x="112" y="37"/>
                    </a:lnTo>
                    <a:lnTo>
                      <a:pt x="112" y="30"/>
                    </a:lnTo>
                    <a:lnTo>
                      <a:pt x="112" y="37"/>
                    </a:lnTo>
                    <a:lnTo>
                      <a:pt x="120" y="30"/>
                    </a:lnTo>
                    <a:lnTo>
                      <a:pt x="120" y="37"/>
                    </a:lnTo>
                    <a:lnTo>
                      <a:pt x="120" y="37"/>
                    </a:lnTo>
                    <a:lnTo>
                      <a:pt x="127" y="37"/>
                    </a:lnTo>
                    <a:lnTo>
                      <a:pt x="135" y="30"/>
                    </a:lnTo>
                    <a:lnTo>
                      <a:pt x="135" y="37"/>
                    </a:lnTo>
                    <a:lnTo>
                      <a:pt x="135" y="30"/>
                    </a:lnTo>
                    <a:lnTo>
                      <a:pt x="135" y="37"/>
                    </a:lnTo>
                    <a:lnTo>
                      <a:pt x="150" y="37"/>
                    </a:lnTo>
                    <a:lnTo>
                      <a:pt x="150" y="52"/>
                    </a:lnTo>
                    <a:lnTo>
                      <a:pt x="150" y="22"/>
                    </a:lnTo>
                    <a:lnTo>
                      <a:pt x="150" y="37"/>
                    </a:lnTo>
                    <a:lnTo>
                      <a:pt x="157" y="30"/>
                    </a:lnTo>
                    <a:lnTo>
                      <a:pt x="157" y="67"/>
                    </a:lnTo>
                    <a:lnTo>
                      <a:pt x="157" y="0"/>
                    </a:lnTo>
                    <a:lnTo>
                      <a:pt x="157" y="30"/>
                    </a:lnTo>
                    <a:lnTo>
                      <a:pt x="165" y="37"/>
                    </a:lnTo>
                    <a:lnTo>
                      <a:pt x="165" y="45"/>
                    </a:lnTo>
                    <a:lnTo>
                      <a:pt x="165" y="30"/>
                    </a:lnTo>
                    <a:lnTo>
                      <a:pt x="165" y="37"/>
                    </a:lnTo>
                    <a:lnTo>
                      <a:pt x="172" y="30"/>
                    </a:lnTo>
                    <a:lnTo>
                      <a:pt x="172" y="45"/>
                    </a:lnTo>
                    <a:lnTo>
                      <a:pt x="172" y="37"/>
                    </a:lnTo>
                    <a:lnTo>
                      <a:pt x="180" y="30"/>
                    </a:lnTo>
                    <a:lnTo>
                      <a:pt x="180" y="45"/>
                    </a:lnTo>
                    <a:lnTo>
                      <a:pt x="180" y="30"/>
                    </a:lnTo>
                    <a:lnTo>
                      <a:pt x="180" y="37"/>
                    </a:lnTo>
                    <a:lnTo>
                      <a:pt x="187" y="30"/>
                    </a:lnTo>
                    <a:lnTo>
                      <a:pt x="187" y="45"/>
                    </a:lnTo>
                    <a:lnTo>
                      <a:pt x="187" y="30"/>
                    </a:lnTo>
                    <a:lnTo>
                      <a:pt x="187" y="37"/>
                    </a:lnTo>
                    <a:lnTo>
                      <a:pt x="195" y="30"/>
                    </a:lnTo>
                    <a:lnTo>
                      <a:pt x="195" y="45"/>
                    </a:lnTo>
                    <a:lnTo>
                      <a:pt x="195" y="30"/>
                    </a:lnTo>
                    <a:lnTo>
                      <a:pt x="195" y="37"/>
                    </a:lnTo>
                    <a:lnTo>
                      <a:pt x="202" y="30"/>
                    </a:lnTo>
                    <a:lnTo>
                      <a:pt x="202" y="37"/>
                    </a:lnTo>
                    <a:lnTo>
                      <a:pt x="202" y="30"/>
                    </a:lnTo>
                    <a:lnTo>
                      <a:pt x="202" y="37"/>
                    </a:lnTo>
                    <a:lnTo>
                      <a:pt x="210" y="30"/>
                    </a:lnTo>
                    <a:lnTo>
                      <a:pt x="210" y="45"/>
                    </a:lnTo>
                    <a:lnTo>
                      <a:pt x="210" y="30"/>
                    </a:lnTo>
                    <a:lnTo>
                      <a:pt x="210" y="37"/>
                    </a:lnTo>
                    <a:lnTo>
                      <a:pt x="217" y="30"/>
                    </a:lnTo>
                    <a:lnTo>
                      <a:pt x="217" y="37"/>
                    </a:lnTo>
                    <a:lnTo>
                      <a:pt x="225" y="30"/>
                    </a:lnTo>
                    <a:lnTo>
                      <a:pt x="225" y="37"/>
                    </a:lnTo>
                    <a:lnTo>
                      <a:pt x="225" y="37"/>
                    </a:lnTo>
                    <a:lnTo>
                      <a:pt x="232" y="30"/>
                    </a:lnTo>
                    <a:lnTo>
                      <a:pt x="232" y="30"/>
                    </a:lnTo>
                    <a:lnTo>
                      <a:pt x="232" y="37"/>
                    </a:lnTo>
                    <a:lnTo>
                      <a:pt x="240" y="30"/>
                    </a:lnTo>
                    <a:lnTo>
                      <a:pt x="240" y="37"/>
                    </a:lnTo>
                    <a:lnTo>
                      <a:pt x="240" y="30"/>
                    </a:lnTo>
                    <a:lnTo>
                      <a:pt x="240" y="37"/>
                    </a:lnTo>
                    <a:lnTo>
                      <a:pt x="247" y="30"/>
                    </a:lnTo>
                    <a:lnTo>
                      <a:pt x="247" y="37"/>
                    </a:lnTo>
                    <a:lnTo>
                      <a:pt x="247" y="30"/>
                    </a:lnTo>
                    <a:lnTo>
                      <a:pt x="247" y="37"/>
                    </a:lnTo>
                    <a:lnTo>
                      <a:pt x="255" y="30"/>
                    </a:lnTo>
                    <a:lnTo>
                      <a:pt x="255" y="30"/>
                    </a:lnTo>
                    <a:lnTo>
                      <a:pt x="255" y="37"/>
                    </a:lnTo>
                    <a:lnTo>
                      <a:pt x="262" y="30"/>
                    </a:lnTo>
                    <a:lnTo>
                      <a:pt x="262" y="37"/>
                    </a:lnTo>
                    <a:lnTo>
                      <a:pt x="262" y="37"/>
                    </a:lnTo>
                    <a:lnTo>
                      <a:pt x="270" y="30"/>
                    </a:lnTo>
                    <a:lnTo>
                      <a:pt x="270" y="37"/>
                    </a:lnTo>
                    <a:lnTo>
                      <a:pt x="270" y="30"/>
                    </a:lnTo>
                    <a:lnTo>
                      <a:pt x="270" y="37"/>
                    </a:lnTo>
                    <a:lnTo>
                      <a:pt x="277" y="45"/>
                    </a:lnTo>
                    <a:lnTo>
                      <a:pt x="277" y="30"/>
                    </a:lnTo>
                    <a:lnTo>
                      <a:pt x="277" y="37"/>
                    </a:lnTo>
                    <a:lnTo>
                      <a:pt x="285" y="30"/>
                    </a:lnTo>
                    <a:lnTo>
                      <a:pt x="285" y="37"/>
                    </a:lnTo>
                    <a:lnTo>
                      <a:pt x="285" y="30"/>
                    </a:lnTo>
                    <a:lnTo>
                      <a:pt x="285" y="37"/>
                    </a:lnTo>
                    <a:lnTo>
                      <a:pt x="292" y="30"/>
                    </a:lnTo>
                    <a:lnTo>
                      <a:pt x="292" y="37"/>
                    </a:lnTo>
                    <a:lnTo>
                      <a:pt x="292" y="30"/>
                    </a:lnTo>
                    <a:lnTo>
                      <a:pt x="292" y="37"/>
                    </a:lnTo>
                    <a:lnTo>
                      <a:pt x="300" y="30"/>
                    </a:lnTo>
                    <a:lnTo>
                      <a:pt x="30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0" name="Freeform 316"/>
              <p:cNvSpPr>
                <a:spLocks/>
              </p:cNvSpPr>
              <p:nvPr/>
            </p:nvSpPr>
            <p:spPr bwMode="auto">
              <a:xfrm>
                <a:off x="1116" y="3407"/>
                <a:ext cx="176" cy="82"/>
              </a:xfrm>
              <a:custGeom>
                <a:avLst/>
                <a:gdLst>
                  <a:gd name="T0" fmla="*/ 15 w 262"/>
                  <a:gd name="T1" fmla="*/ 37 h 82"/>
                  <a:gd name="T2" fmla="*/ 22 w 262"/>
                  <a:gd name="T3" fmla="*/ 30 h 82"/>
                  <a:gd name="T4" fmla="*/ 22 w 262"/>
                  <a:gd name="T5" fmla="*/ 37 h 82"/>
                  <a:gd name="T6" fmla="*/ 30 w 262"/>
                  <a:gd name="T7" fmla="*/ 22 h 82"/>
                  <a:gd name="T8" fmla="*/ 37 w 262"/>
                  <a:gd name="T9" fmla="*/ 45 h 82"/>
                  <a:gd name="T10" fmla="*/ 45 w 262"/>
                  <a:gd name="T11" fmla="*/ 37 h 82"/>
                  <a:gd name="T12" fmla="*/ 45 w 262"/>
                  <a:gd name="T13" fmla="*/ 30 h 82"/>
                  <a:gd name="T14" fmla="*/ 52 w 262"/>
                  <a:gd name="T15" fmla="*/ 22 h 82"/>
                  <a:gd name="T16" fmla="*/ 60 w 262"/>
                  <a:gd name="T17" fmla="*/ 52 h 82"/>
                  <a:gd name="T18" fmla="*/ 67 w 262"/>
                  <a:gd name="T19" fmla="*/ 37 h 82"/>
                  <a:gd name="T20" fmla="*/ 67 w 262"/>
                  <a:gd name="T21" fmla="*/ 37 h 82"/>
                  <a:gd name="T22" fmla="*/ 75 w 262"/>
                  <a:gd name="T23" fmla="*/ 22 h 82"/>
                  <a:gd name="T24" fmla="*/ 82 w 262"/>
                  <a:gd name="T25" fmla="*/ 52 h 82"/>
                  <a:gd name="T26" fmla="*/ 90 w 262"/>
                  <a:gd name="T27" fmla="*/ 30 h 82"/>
                  <a:gd name="T28" fmla="*/ 90 w 262"/>
                  <a:gd name="T29" fmla="*/ 22 h 82"/>
                  <a:gd name="T30" fmla="*/ 97 w 262"/>
                  <a:gd name="T31" fmla="*/ 15 h 82"/>
                  <a:gd name="T32" fmla="*/ 105 w 262"/>
                  <a:gd name="T33" fmla="*/ 52 h 82"/>
                  <a:gd name="T34" fmla="*/ 112 w 262"/>
                  <a:gd name="T35" fmla="*/ 37 h 82"/>
                  <a:gd name="T36" fmla="*/ 112 w 262"/>
                  <a:gd name="T37" fmla="*/ 37 h 82"/>
                  <a:gd name="T38" fmla="*/ 120 w 262"/>
                  <a:gd name="T39" fmla="*/ 0 h 82"/>
                  <a:gd name="T40" fmla="*/ 127 w 262"/>
                  <a:gd name="T41" fmla="*/ 75 h 82"/>
                  <a:gd name="T42" fmla="*/ 135 w 262"/>
                  <a:gd name="T43" fmla="*/ 37 h 82"/>
                  <a:gd name="T44" fmla="*/ 135 w 262"/>
                  <a:gd name="T45" fmla="*/ 37 h 82"/>
                  <a:gd name="T46" fmla="*/ 142 w 262"/>
                  <a:gd name="T47" fmla="*/ 15 h 82"/>
                  <a:gd name="T48" fmla="*/ 150 w 262"/>
                  <a:gd name="T49" fmla="*/ 60 h 82"/>
                  <a:gd name="T50" fmla="*/ 157 w 262"/>
                  <a:gd name="T51" fmla="*/ 30 h 82"/>
                  <a:gd name="T52" fmla="*/ 157 w 262"/>
                  <a:gd name="T53" fmla="*/ 37 h 82"/>
                  <a:gd name="T54" fmla="*/ 165 w 262"/>
                  <a:gd name="T55" fmla="*/ 22 h 82"/>
                  <a:gd name="T56" fmla="*/ 172 w 262"/>
                  <a:gd name="T57" fmla="*/ 45 h 82"/>
                  <a:gd name="T58" fmla="*/ 180 w 262"/>
                  <a:gd name="T59" fmla="*/ 30 h 82"/>
                  <a:gd name="T60" fmla="*/ 180 w 262"/>
                  <a:gd name="T61" fmla="*/ 37 h 82"/>
                  <a:gd name="T62" fmla="*/ 195 w 262"/>
                  <a:gd name="T63" fmla="*/ 37 h 82"/>
                  <a:gd name="T64" fmla="*/ 202 w 262"/>
                  <a:gd name="T65" fmla="*/ 7 h 82"/>
                  <a:gd name="T66" fmla="*/ 210 w 262"/>
                  <a:gd name="T67" fmla="*/ 60 h 82"/>
                  <a:gd name="T68" fmla="*/ 217 w 262"/>
                  <a:gd name="T69" fmla="*/ 30 h 82"/>
                  <a:gd name="T70" fmla="*/ 225 w 262"/>
                  <a:gd name="T71" fmla="*/ 30 h 82"/>
                  <a:gd name="T72" fmla="*/ 225 w 262"/>
                  <a:gd name="T73" fmla="*/ 37 h 82"/>
                  <a:gd name="T74" fmla="*/ 232 w 262"/>
                  <a:gd name="T75" fmla="*/ 37 h 82"/>
                  <a:gd name="T76" fmla="*/ 240 w 262"/>
                  <a:gd name="T77" fmla="*/ 37 h 82"/>
                  <a:gd name="T78" fmla="*/ 247 w 262"/>
                  <a:gd name="T79" fmla="*/ 30 h 82"/>
                  <a:gd name="T80" fmla="*/ 255 w 262"/>
                  <a:gd name="T81" fmla="*/ 37 h 82"/>
                  <a:gd name="T82" fmla="*/ 262 w 262"/>
                  <a:gd name="T83" fmla="*/ 3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82">
                    <a:moveTo>
                      <a:pt x="0" y="37"/>
                    </a:moveTo>
                    <a:lnTo>
                      <a:pt x="15" y="37"/>
                    </a:lnTo>
                    <a:lnTo>
                      <a:pt x="15" y="37"/>
                    </a:lnTo>
                    <a:lnTo>
                      <a:pt x="15" y="30"/>
                    </a:lnTo>
                    <a:lnTo>
                      <a:pt x="15" y="37"/>
                    </a:lnTo>
                    <a:lnTo>
                      <a:pt x="22" y="30"/>
                    </a:lnTo>
                    <a:lnTo>
                      <a:pt x="22" y="45"/>
                    </a:lnTo>
                    <a:lnTo>
                      <a:pt x="22" y="30"/>
                    </a:lnTo>
                    <a:lnTo>
                      <a:pt x="22" y="37"/>
                    </a:lnTo>
                    <a:lnTo>
                      <a:pt x="30" y="45"/>
                    </a:lnTo>
                    <a:lnTo>
                      <a:pt x="30" y="52"/>
                    </a:lnTo>
                    <a:lnTo>
                      <a:pt x="30" y="22"/>
                    </a:lnTo>
                    <a:lnTo>
                      <a:pt x="30" y="30"/>
                    </a:lnTo>
                    <a:lnTo>
                      <a:pt x="37" y="37"/>
                    </a:lnTo>
                    <a:lnTo>
                      <a:pt x="37" y="45"/>
                    </a:lnTo>
                    <a:lnTo>
                      <a:pt x="37" y="22"/>
                    </a:lnTo>
                    <a:lnTo>
                      <a:pt x="37" y="30"/>
                    </a:lnTo>
                    <a:lnTo>
                      <a:pt x="45" y="37"/>
                    </a:lnTo>
                    <a:lnTo>
                      <a:pt x="45" y="52"/>
                    </a:lnTo>
                    <a:lnTo>
                      <a:pt x="45" y="15"/>
                    </a:lnTo>
                    <a:lnTo>
                      <a:pt x="45" y="30"/>
                    </a:lnTo>
                    <a:lnTo>
                      <a:pt x="52" y="37"/>
                    </a:lnTo>
                    <a:lnTo>
                      <a:pt x="52" y="45"/>
                    </a:lnTo>
                    <a:lnTo>
                      <a:pt x="52" y="22"/>
                    </a:lnTo>
                    <a:lnTo>
                      <a:pt x="52" y="30"/>
                    </a:lnTo>
                    <a:lnTo>
                      <a:pt x="60" y="37"/>
                    </a:lnTo>
                    <a:lnTo>
                      <a:pt x="60" y="52"/>
                    </a:lnTo>
                    <a:lnTo>
                      <a:pt x="60" y="30"/>
                    </a:lnTo>
                    <a:lnTo>
                      <a:pt x="60" y="45"/>
                    </a:lnTo>
                    <a:lnTo>
                      <a:pt x="67" y="37"/>
                    </a:lnTo>
                    <a:lnTo>
                      <a:pt x="67" y="52"/>
                    </a:lnTo>
                    <a:lnTo>
                      <a:pt x="67" y="22"/>
                    </a:lnTo>
                    <a:lnTo>
                      <a:pt x="67" y="37"/>
                    </a:lnTo>
                    <a:lnTo>
                      <a:pt x="75" y="30"/>
                    </a:lnTo>
                    <a:lnTo>
                      <a:pt x="75" y="52"/>
                    </a:lnTo>
                    <a:lnTo>
                      <a:pt x="75" y="22"/>
                    </a:lnTo>
                    <a:lnTo>
                      <a:pt x="75" y="37"/>
                    </a:lnTo>
                    <a:lnTo>
                      <a:pt x="82" y="45"/>
                    </a:lnTo>
                    <a:lnTo>
                      <a:pt x="82" y="52"/>
                    </a:lnTo>
                    <a:lnTo>
                      <a:pt x="82" y="22"/>
                    </a:lnTo>
                    <a:lnTo>
                      <a:pt x="82" y="37"/>
                    </a:lnTo>
                    <a:lnTo>
                      <a:pt x="90" y="30"/>
                    </a:lnTo>
                    <a:lnTo>
                      <a:pt x="90" y="52"/>
                    </a:lnTo>
                    <a:lnTo>
                      <a:pt x="90" y="22"/>
                    </a:lnTo>
                    <a:lnTo>
                      <a:pt x="90" y="22"/>
                    </a:lnTo>
                    <a:lnTo>
                      <a:pt x="97" y="30"/>
                    </a:lnTo>
                    <a:lnTo>
                      <a:pt x="97" y="60"/>
                    </a:lnTo>
                    <a:lnTo>
                      <a:pt x="97" y="15"/>
                    </a:lnTo>
                    <a:lnTo>
                      <a:pt x="97" y="30"/>
                    </a:lnTo>
                    <a:lnTo>
                      <a:pt x="105" y="37"/>
                    </a:lnTo>
                    <a:lnTo>
                      <a:pt x="105" y="52"/>
                    </a:lnTo>
                    <a:lnTo>
                      <a:pt x="105" y="15"/>
                    </a:lnTo>
                    <a:lnTo>
                      <a:pt x="105" y="30"/>
                    </a:lnTo>
                    <a:lnTo>
                      <a:pt x="112" y="37"/>
                    </a:lnTo>
                    <a:lnTo>
                      <a:pt x="112" y="67"/>
                    </a:lnTo>
                    <a:lnTo>
                      <a:pt x="112" y="7"/>
                    </a:lnTo>
                    <a:lnTo>
                      <a:pt x="112" y="37"/>
                    </a:lnTo>
                    <a:lnTo>
                      <a:pt x="120" y="45"/>
                    </a:lnTo>
                    <a:lnTo>
                      <a:pt x="120" y="60"/>
                    </a:lnTo>
                    <a:lnTo>
                      <a:pt x="120" y="0"/>
                    </a:lnTo>
                    <a:lnTo>
                      <a:pt x="120" y="37"/>
                    </a:lnTo>
                    <a:lnTo>
                      <a:pt x="127" y="45"/>
                    </a:lnTo>
                    <a:lnTo>
                      <a:pt x="127" y="75"/>
                    </a:lnTo>
                    <a:lnTo>
                      <a:pt x="127" y="7"/>
                    </a:lnTo>
                    <a:lnTo>
                      <a:pt x="127" y="30"/>
                    </a:lnTo>
                    <a:lnTo>
                      <a:pt x="135" y="37"/>
                    </a:lnTo>
                    <a:lnTo>
                      <a:pt x="135" y="82"/>
                    </a:lnTo>
                    <a:lnTo>
                      <a:pt x="135" y="0"/>
                    </a:lnTo>
                    <a:lnTo>
                      <a:pt x="135" y="37"/>
                    </a:lnTo>
                    <a:lnTo>
                      <a:pt x="142" y="30"/>
                    </a:lnTo>
                    <a:lnTo>
                      <a:pt x="142" y="60"/>
                    </a:lnTo>
                    <a:lnTo>
                      <a:pt x="142" y="15"/>
                    </a:lnTo>
                    <a:lnTo>
                      <a:pt x="142" y="37"/>
                    </a:lnTo>
                    <a:lnTo>
                      <a:pt x="150" y="30"/>
                    </a:lnTo>
                    <a:lnTo>
                      <a:pt x="150" y="60"/>
                    </a:lnTo>
                    <a:lnTo>
                      <a:pt x="150" y="7"/>
                    </a:lnTo>
                    <a:lnTo>
                      <a:pt x="150" y="37"/>
                    </a:lnTo>
                    <a:lnTo>
                      <a:pt x="157" y="30"/>
                    </a:lnTo>
                    <a:lnTo>
                      <a:pt x="157" y="45"/>
                    </a:lnTo>
                    <a:lnTo>
                      <a:pt x="157" y="22"/>
                    </a:lnTo>
                    <a:lnTo>
                      <a:pt x="157" y="37"/>
                    </a:lnTo>
                    <a:lnTo>
                      <a:pt x="165" y="45"/>
                    </a:lnTo>
                    <a:lnTo>
                      <a:pt x="165" y="45"/>
                    </a:lnTo>
                    <a:lnTo>
                      <a:pt x="165" y="22"/>
                    </a:lnTo>
                    <a:lnTo>
                      <a:pt x="165" y="37"/>
                    </a:lnTo>
                    <a:lnTo>
                      <a:pt x="172" y="30"/>
                    </a:lnTo>
                    <a:lnTo>
                      <a:pt x="172" y="45"/>
                    </a:lnTo>
                    <a:lnTo>
                      <a:pt x="172" y="30"/>
                    </a:lnTo>
                    <a:lnTo>
                      <a:pt x="172" y="37"/>
                    </a:lnTo>
                    <a:lnTo>
                      <a:pt x="180" y="30"/>
                    </a:lnTo>
                    <a:lnTo>
                      <a:pt x="180" y="45"/>
                    </a:lnTo>
                    <a:lnTo>
                      <a:pt x="180" y="30"/>
                    </a:lnTo>
                    <a:lnTo>
                      <a:pt x="180" y="37"/>
                    </a:lnTo>
                    <a:lnTo>
                      <a:pt x="195" y="37"/>
                    </a:lnTo>
                    <a:lnTo>
                      <a:pt x="195" y="30"/>
                    </a:lnTo>
                    <a:lnTo>
                      <a:pt x="195" y="37"/>
                    </a:lnTo>
                    <a:lnTo>
                      <a:pt x="202" y="30"/>
                    </a:lnTo>
                    <a:lnTo>
                      <a:pt x="202" y="67"/>
                    </a:lnTo>
                    <a:lnTo>
                      <a:pt x="202" y="7"/>
                    </a:lnTo>
                    <a:lnTo>
                      <a:pt x="202" y="30"/>
                    </a:lnTo>
                    <a:lnTo>
                      <a:pt x="210" y="37"/>
                    </a:lnTo>
                    <a:lnTo>
                      <a:pt x="210" y="60"/>
                    </a:lnTo>
                    <a:lnTo>
                      <a:pt x="210" y="7"/>
                    </a:lnTo>
                    <a:lnTo>
                      <a:pt x="210" y="37"/>
                    </a:lnTo>
                    <a:lnTo>
                      <a:pt x="217" y="30"/>
                    </a:lnTo>
                    <a:lnTo>
                      <a:pt x="217" y="37"/>
                    </a:lnTo>
                    <a:lnTo>
                      <a:pt x="217" y="37"/>
                    </a:lnTo>
                    <a:lnTo>
                      <a:pt x="225" y="30"/>
                    </a:lnTo>
                    <a:lnTo>
                      <a:pt x="225" y="37"/>
                    </a:lnTo>
                    <a:lnTo>
                      <a:pt x="225" y="30"/>
                    </a:lnTo>
                    <a:lnTo>
                      <a:pt x="225" y="37"/>
                    </a:lnTo>
                    <a:lnTo>
                      <a:pt x="232" y="30"/>
                    </a:lnTo>
                    <a:lnTo>
                      <a:pt x="232" y="30"/>
                    </a:lnTo>
                    <a:lnTo>
                      <a:pt x="232" y="37"/>
                    </a:lnTo>
                    <a:lnTo>
                      <a:pt x="240" y="30"/>
                    </a:lnTo>
                    <a:lnTo>
                      <a:pt x="240" y="37"/>
                    </a:lnTo>
                    <a:lnTo>
                      <a:pt x="240" y="37"/>
                    </a:lnTo>
                    <a:lnTo>
                      <a:pt x="247" y="30"/>
                    </a:lnTo>
                    <a:lnTo>
                      <a:pt x="247" y="37"/>
                    </a:lnTo>
                    <a:lnTo>
                      <a:pt x="247" y="30"/>
                    </a:lnTo>
                    <a:lnTo>
                      <a:pt x="247" y="37"/>
                    </a:lnTo>
                    <a:lnTo>
                      <a:pt x="255" y="30"/>
                    </a:lnTo>
                    <a:lnTo>
                      <a:pt x="255" y="37"/>
                    </a:lnTo>
                    <a:lnTo>
                      <a:pt x="255" y="30"/>
                    </a:lnTo>
                    <a:lnTo>
                      <a:pt x="255" y="37"/>
                    </a:lnTo>
                    <a:lnTo>
                      <a:pt x="262" y="30"/>
                    </a:lnTo>
                    <a:lnTo>
                      <a:pt x="262" y="37"/>
                    </a:lnTo>
                    <a:lnTo>
                      <a:pt x="262"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1" name="Freeform 317"/>
              <p:cNvSpPr>
                <a:spLocks/>
              </p:cNvSpPr>
              <p:nvPr/>
            </p:nvSpPr>
            <p:spPr bwMode="auto">
              <a:xfrm>
                <a:off x="1292" y="3437"/>
                <a:ext cx="217" cy="15"/>
              </a:xfrm>
              <a:custGeom>
                <a:avLst/>
                <a:gdLst>
                  <a:gd name="T0" fmla="*/ 8 w 323"/>
                  <a:gd name="T1" fmla="*/ 0 h 15"/>
                  <a:gd name="T2" fmla="*/ 15 w 323"/>
                  <a:gd name="T3" fmla="*/ 7 h 15"/>
                  <a:gd name="T4" fmla="*/ 23 w 323"/>
                  <a:gd name="T5" fmla="*/ 7 h 15"/>
                  <a:gd name="T6" fmla="*/ 23 w 323"/>
                  <a:gd name="T7" fmla="*/ 7 h 15"/>
                  <a:gd name="T8" fmla="*/ 30 w 323"/>
                  <a:gd name="T9" fmla="*/ 7 h 15"/>
                  <a:gd name="T10" fmla="*/ 38 w 323"/>
                  <a:gd name="T11" fmla="*/ 0 h 15"/>
                  <a:gd name="T12" fmla="*/ 45 w 323"/>
                  <a:gd name="T13" fmla="*/ 7 h 15"/>
                  <a:gd name="T14" fmla="*/ 53 w 323"/>
                  <a:gd name="T15" fmla="*/ 0 h 15"/>
                  <a:gd name="T16" fmla="*/ 60 w 323"/>
                  <a:gd name="T17" fmla="*/ 0 h 15"/>
                  <a:gd name="T18" fmla="*/ 68 w 323"/>
                  <a:gd name="T19" fmla="*/ 0 h 15"/>
                  <a:gd name="T20" fmla="*/ 68 w 323"/>
                  <a:gd name="T21" fmla="*/ 7 h 15"/>
                  <a:gd name="T22" fmla="*/ 75 w 323"/>
                  <a:gd name="T23" fmla="*/ 0 h 15"/>
                  <a:gd name="T24" fmla="*/ 83 w 323"/>
                  <a:gd name="T25" fmla="*/ 7 h 15"/>
                  <a:gd name="T26" fmla="*/ 98 w 323"/>
                  <a:gd name="T27" fmla="*/ 7 h 15"/>
                  <a:gd name="T28" fmla="*/ 98 w 323"/>
                  <a:gd name="T29" fmla="*/ 7 h 15"/>
                  <a:gd name="T30" fmla="*/ 105 w 323"/>
                  <a:gd name="T31" fmla="*/ 7 h 15"/>
                  <a:gd name="T32" fmla="*/ 113 w 323"/>
                  <a:gd name="T33" fmla="*/ 0 h 15"/>
                  <a:gd name="T34" fmla="*/ 120 w 323"/>
                  <a:gd name="T35" fmla="*/ 0 h 15"/>
                  <a:gd name="T36" fmla="*/ 128 w 323"/>
                  <a:gd name="T37" fmla="*/ 0 h 15"/>
                  <a:gd name="T38" fmla="*/ 135 w 323"/>
                  <a:gd name="T39" fmla="*/ 7 h 15"/>
                  <a:gd name="T40" fmla="*/ 143 w 323"/>
                  <a:gd name="T41" fmla="*/ 7 h 15"/>
                  <a:gd name="T42" fmla="*/ 158 w 323"/>
                  <a:gd name="T43" fmla="*/ 7 h 15"/>
                  <a:gd name="T44" fmla="*/ 165 w 323"/>
                  <a:gd name="T45" fmla="*/ 7 h 15"/>
                  <a:gd name="T46" fmla="*/ 173 w 323"/>
                  <a:gd name="T47" fmla="*/ 0 h 15"/>
                  <a:gd name="T48" fmla="*/ 180 w 323"/>
                  <a:gd name="T49" fmla="*/ 7 h 15"/>
                  <a:gd name="T50" fmla="*/ 188 w 323"/>
                  <a:gd name="T51" fmla="*/ 7 h 15"/>
                  <a:gd name="T52" fmla="*/ 195 w 323"/>
                  <a:gd name="T53" fmla="*/ 7 h 15"/>
                  <a:gd name="T54" fmla="*/ 203 w 323"/>
                  <a:gd name="T55" fmla="*/ 7 h 15"/>
                  <a:gd name="T56" fmla="*/ 218 w 323"/>
                  <a:gd name="T57" fmla="*/ 7 h 15"/>
                  <a:gd name="T58" fmla="*/ 233 w 323"/>
                  <a:gd name="T59" fmla="*/ 0 h 15"/>
                  <a:gd name="T60" fmla="*/ 240 w 323"/>
                  <a:gd name="T61" fmla="*/ 7 h 15"/>
                  <a:gd name="T62" fmla="*/ 248 w 323"/>
                  <a:gd name="T63" fmla="*/ 0 h 15"/>
                  <a:gd name="T64" fmla="*/ 248 w 323"/>
                  <a:gd name="T65" fmla="*/ 7 h 15"/>
                  <a:gd name="T66" fmla="*/ 263 w 323"/>
                  <a:gd name="T67" fmla="*/ 0 h 15"/>
                  <a:gd name="T68" fmla="*/ 270 w 323"/>
                  <a:gd name="T69" fmla="*/ 0 h 15"/>
                  <a:gd name="T70" fmla="*/ 270 w 323"/>
                  <a:gd name="T71" fmla="*/ 7 h 15"/>
                  <a:gd name="T72" fmla="*/ 285 w 323"/>
                  <a:gd name="T73" fmla="*/ 0 h 15"/>
                  <a:gd name="T74" fmla="*/ 293 w 323"/>
                  <a:gd name="T75" fmla="*/ 7 h 15"/>
                  <a:gd name="T76" fmla="*/ 300 w 323"/>
                  <a:gd name="T77" fmla="*/ 0 h 15"/>
                  <a:gd name="T78" fmla="*/ 308 w 323"/>
                  <a:gd name="T79" fmla="*/ 15 h 15"/>
                  <a:gd name="T80" fmla="*/ 315 w 323"/>
                  <a:gd name="T81" fmla="*/ 7 h 15"/>
                  <a:gd name="T82" fmla="*/ 315 w 323"/>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15">
                    <a:moveTo>
                      <a:pt x="0" y="7"/>
                    </a:moveTo>
                    <a:lnTo>
                      <a:pt x="8" y="0"/>
                    </a:lnTo>
                    <a:lnTo>
                      <a:pt x="8" y="0"/>
                    </a:lnTo>
                    <a:lnTo>
                      <a:pt x="8" y="7"/>
                    </a:lnTo>
                    <a:lnTo>
                      <a:pt x="15" y="0"/>
                    </a:lnTo>
                    <a:lnTo>
                      <a:pt x="15" y="7"/>
                    </a:lnTo>
                    <a:lnTo>
                      <a:pt x="15" y="0"/>
                    </a:lnTo>
                    <a:lnTo>
                      <a:pt x="15" y="0"/>
                    </a:lnTo>
                    <a:lnTo>
                      <a:pt x="23" y="7"/>
                    </a:lnTo>
                    <a:lnTo>
                      <a:pt x="23" y="7"/>
                    </a:lnTo>
                    <a:lnTo>
                      <a:pt x="23" y="0"/>
                    </a:lnTo>
                    <a:lnTo>
                      <a:pt x="23" y="7"/>
                    </a:lnTo>
                    <a:lnTo>
                      <a:pt x="30" y="0"/>
                    </a:lnTo>
                    <a:lnTo>
                      <a:pt x="30" y="0"/>
                    </a:lnTo>
                    <a:lnTo>
                      <a:pt x="30" y="7"/>
                    </a:lnTo>
                    <a:lnTo>
                      <a:pt x="38" y="0"/>
                    </a:lnTo>
                    <a:lnTo>
                      <a:pt x="38" y="7"/>
                    </a:lnTo>
                    <a:lnTo>
                      <a:pt x="38" y="0"/>
                    </a:lnTo>
                    <a:lnTo>
                      <a:pt x="38" y="7"/>
                    </a:lnTo>
                    <a:lnTo>
                      <a:pt x="45" y="0"/>
                    </a:lnTo>
                    <a:lnTo>
                      <a:pt x="45" y="7"/>
                    </a:lnTo>
                    <a:lnTo>
                      <a:pt x="45" y="0"/>
                    </a:lnTo>
                    <a:lnTo>
                      <a:pt x="45" y="7"/>
                    </a:lnTo>
                    <a:lnTo>
                      <a:pt x="53" y="0"/>
                    </a:lnTo>
                    <a:lnTo>
                      <a:pt x="53" y="0"/>
                    </a:lnTo>
                    <a:lnTo>
                      <a:pt x="53" y="7"/>
                    </a:lnTo>
                    <a:lnTo>
                      <a:pt x="60" y="0"/>
                    </a:lnTo>
                    <a:lnTo>
                      <a:pt x="60" y="0"/>
                    </a:lnTo>
                    <a:lnTo>
                      <a:pt x="60" y="7"/>
                    </a:lnTo>
                    <a:lnTo>
                      <a:pt x="68" y="0"/>
                    </a:lnTo>
                    <a:lnTo>
                      <a:pt x="68" y="7"/>
                    </a:lnTo>
                    <a:lnTo>
                      <a:pt x="68" y="0"/>
                    </a:lnTo>
                    <a:lnTo>
                      <a:pt x="68" y="7"/>
                    </a:lnTo>
                    <a:lnTo>
                      <a:pt x="75" y="0"/>
                    </a:lnTo>
                    <a:lnTo>
                      <a:pt x="75" y="7"/>
                    </a:lnTo>
                    <a:lnTo>
                      <a:pt x="75" y="0"/>
                    </a:lnTo>
                    <a:lnTo>
                      <a:pt x="75" y="7"/>
                    </a:lnTo>
                    <a:lnTo>
                      <a:pt x="83" y="0"/>
                    </a:lnTo>
                    <a:lnTo>
                      <a:pt x="83" y="7"/>
                    </a:lnTo>
                    <a:lnTo>
                      <a:pt x="83" y="0"/>
                    </a:lnTo>
                    <a:lnTo>
                      <a:pt x="83" y="7"/>
                    </a:lnTo>
                    <a:lnTo>
                      <a:pt x="98" y="7"/>
                    </a:lnTo>
                    <a:lnTo>
                      <a:pt x="90" y="7"/>
                    </a:lnTo>
                    <a:lnTo>
                      <a:pt x="98" y="0"/>
                    </a:lnTo>
                    <a:lnTo>
                      <a:pt x="98" y="7"/>
                    </a:lnTo>
                    <a:lnTo>
                      <a:pt x="105" y="0"/>
                    </a:lnTo>
                    <a:lnTo>
                      <a:pt x="105" y="7"/>
                    </a:lnTo>
                    <a:lnTo>
                      <a:pt x="105" y="7"/>
                    </a:lnTo>
                    <a:lnTo>
                      <a:pt x="113" y="0"/>
                    </a:lnTo>
                    <a:lnTo>
                      <a:pt x="113" y="7"/>
                    </a:lnTo>
                    <a:lnTo>
                      <a:pt x="113" y="0"/>
                    </a:lnTo>
                    <a:lnTo>
                      <a:pt x="113" y="7"/>
                    </a:lnTo>
                    <a:lnTo>
                      <a:pt x="120" y="0"/>
                    </a:lnTo>
                    <a:lnTo>
                      <a:pt x="120" y="0"/>
                    </a:lnTo>
                    <a:lnTo>
                      <a:pt x="120" y="7"/>
                    </a:lnTo>
                    <a:lnTo>
                      <a:pt x="128" y="0"/>
                    </a:lnTo>
                    <a:lnTo>
                      <a:pt x="128" y="0"/>
                    </a:lnTo>
                    <a:lnTo>
                      <a:pt x="128" y="7"/>
                    </a:lnTo>
                    <a:lnTo>
                      <a:pt x="135" y="0"/>
                    </a:lnTo>
                    <a:lnTo>
                      <a:pt x="135" y="7"/>
                    </a:lnTo>
                    <a:lnTo>
                      <a:pt x="135" y="7"/>
                    </a:lnTo>
                    <a:lnTo>
                      <a:pt x="143" y="0"/>
                    </a:lnTo>
                    <a:lnTo>
                      <a:pt x="143" y="7"/>
                    </a:lnTo>
                    <a:lnTo>
                      <a:pt x="158" y="7"/>
                    </a:lnTo>
                    <a:lnTo>
                      <a:pt x="158" y="0"/>
                    </a:lnTo>
                    <a:lnTo>
                      <a:pt x="158" y="7"/>
                    </a:lnTo>
                    <a:lnTo>
                      <a:pt x="165" y="0"/>
                    </a:lnTo>
                    <a:lnTo>
                      <a:pt x="165" y="7"/>
                    </a:lnTo>
                    <a:lnTo>
                      <a:pt x="165" y="7"/>
                    </a:lnTo>
                    <a:lnTo>
                      <a:pt x="173" y="0"/>
                    </a:lnTo>
                    <a:lnTo>
                      <a:pt x="173" y="7"/>
                    </a:lnTo>
                    <a:lnTo>
                      <a:pt x="173" y="0"/>
                    </a:lnTo>
                    <a:lnTo>
                      <a:pt x="173" y="7"/>
                    </a:lnTo>
                    <a:lnTo>
                      <a:pt x="180" y="0"/>
                    </a:lnTo>
                    <a:lnTo>
                      <a:pt x="180" y="7"/>
                    </a:lnTo>
                    <a:lnTo>
                      <a:pt x="180" y="0"/>
                    </a:lnTo>
                    <a:lnTo>
                      <a:pt x="180" y="7"/>
                    </a:lnTo>
                    <a:lnTo>
                      <a:pt x="188" y="7"/>
                    </a:lnTo>
                    <a:lnTo>
                      <a:pt x="195" y="0"/>
                    </a:lnTo>
                    <a:lnTo>
                      <a:pt x="195" y="7"/>
                    </a:lnTo>
                    <a:lnTo>
                      <a:pt x="195" y="7"/>
                    </a:lnTo>
                    <a:lnTo>
                      <a:pt x="203" y="0"/>
                    </a:lnTo>
                    <a:lnTo>
                      <a:pt x="203" y="0"/>
                    </a:lnTo>
                    <a:lnTo>
                      <a:pt x="203" y="7"/>
                    </a:lnTo>
                    <a:lnTo>
                      <a:pt x="218" y="7"/>
                    </a:lnTo>
                    <a:lnTo>
                      <a:pt x="218" y="0"/>
                    </a:lnTo>
                    <a:lnTo>
                      <a:pt x="218" y="7"/>
                    </a:lnTo>
                    <a:lnTo>
                      <a:pt x="225" y="0"/>
                    </a:lnTo>
                    <a:lnTo>
                      <a:pt x="225" y="7"/>
                    </a:lnTo>
                    <a:lnTo>
                      <a:pt x="233" y="0"/>
                    </a:lnTo>
                    <a:lnTo>
                      <a:pt x="233" y="7"/>
                    </a:lnTo>
                    <a:lnTo>
                      <a:pt x="240" y="0"/>
                    </a:lnTo>
                    <a:lnTo>
                      <a:pt x="240" y="7"/>
                    </a:lnTo>
                    <a:lnTo>
                      <a:pt x="240" y="0"/>
                    </a:lnTo>
                    <a:lnTo>
                      <a:pt x="240" y="7"/>
                    </a:lnTo>
                    <a:lnTo>
                      <a:pt x="248" y="0"/>
                    </a:lnTo>
                    <a:lnTo>
                      <a:pt x="248" y="7"/>
                    </a:lnTo>
                    <a:lnTo>
                      <a:pt x="248" y="0"/>
                    </a:lnTo>
                    <a:lnTo>
                      <a:pt x="248" y="7"/>
                    </a:lnTo>
                    <a:lnTo>
                      <a:pt x="255" y="0"/>
                    </a:lnTo>
                    <a:lnTo>
                      <a:pt x="255" y="7"/>
                    </a:lnTo>
                    <a:lnTo>
                      <a:pt x="263" y="0"/>
                    </a:lnTo>
                    <a:lnTo>
                      <a:pt x="263" y="7"/>
                    </a:lnTo>
                    <a:lnTo>
                      <a:pt x="263" y="7"/>
                    </a:lnTo>
                    <a:lnTo>
                      <a:pt x="270" y="0"/>
                    </a:lnTo>
                    <a:lnTo>
                      <a:pt x="270" y="7"/>
                    </a:lnTo>
                    <a:lnTo>
                      <a:pt x="270" y="0"/>
                    </a:lnTo>
                    <a:lnTo>
                      <a:pt x="270" y="7"/>
                    </a:lnTo>
                    <a:lnTo>
                      <a:pt x="285" y="7"/>
                    </a:lnTo>
                    <a:lnTo>
                      <a:pt x="285" y="7"/>
                    </a:lnTo>
                    <a:lnTo>
                      <a:pt x="285" y="0"/>
                    </a:lnTo>
                    <a:lnTo>
                      <a:pt x="285" y="7"/>
                    </a:lnTo>
                    <a:lnTo>
                      <a:pt x="293" y="0"/>
                    </a:lnTo>
                    <a:lnTo>
                      <a:pt x="293" y="7"/>
                    </a:lnTo>
                    <a:lnTo>
                      <a:pt x="293" y="7"/>
                    </a:lnTo>
                    <a:lnTo>
                      <a:pt x="300" y="0"/>
                    </a:lnTo>
                    <a:lnTo>
                      <a:pt x="300" y="0"/>
                    </a:lnTo>
                    <a:lnTo>
                      <a:pt x="300" y="7"/>
                    </a:lnTo>
                    <a:lnTo>
                      <a:pt x="308" y="0"/>
                    </a:lnTo>
                    <a:lnTo>
                      <a:pt x="308" y="15"/>
                    </a:lnTo>
                    <a:lnTo>
                      <a:pt x="308" y="0"/>
                    </a:lnTo>
                    <a:lnTo>
                      <a:pt x="308" y="0"/>
                    </a:lnTo>
                    <a:lnTo>
                      <a:pt x="315" y="7"/>
                    </a:lnTo>
                    <a:lnTo>
                      <a:pt x="315" y="15"/>
                    </a:lnTo>
                    <a:lnTo>
                      <a:pt x="315" y="0"/>
                    </a:lnTo>
                    <a:lnTo>
                      <a:pt x="315" y="0"/>
                    </a:lnTo>
                    <a:lnTo>
                      <a:pt x="323" y="7"/>
                    </a:lnTo>
                    <a:lnTo>
                      <a:pt x="323"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2" name="Freeform 318"/>
              <p:cNvSpPr>
                <a:spLocks/>
              </p:cNvSpPr>
              <p:nvPr/>
            </p:nvSpPr>
            <p:spPr bwMode="auto">
              <a:xfrm>
                <a:off x="1509" y="3429"/>
                <a:ext cx="101" cy="30"/>
              </a:xfrm>
              <a:custGeom>
                <a:avLst/>
                <a:gdLst>
                  <a:gd name="T0" fmla="*/ 0 w 150"/>
                  <a:gd name="T1" fmla="*/ 15 h 30"/>
                  <a:gd name="T2" fmla="*/ 7 w 150"/>
                  <a:gd name="T3" fmla="*/ 15 h 30"/>
                  <a:gd name="T4" fmla="*/ 15 w 150"/>
                  <a:gd name="T5" fmla="*/ 8 h 30"/>
                  <a:gd name="T6" fmla="*/ 15 w 150"/>
                  <a:gd name="T7" fmla="*/ 8 h 30"/>
                  <a:gd name="T8" fmla="*/ 22 w 150"/>
                  <a:gd name="T9" fmla="*/ 8 h 30"/>
                  <a:gd name="T10" fmla="*/ 22 w 150"/>
                  <a:gd name="T11" fmla="*/ 8 h 30"/>
                  <a:gd name="T12" fmla="*/ 30 w 150"/>
                  <a:gd name="T13" fmla="*/ 8 h 30"/>
                  <a:gd name="T14" fmla="*/ 30 w 150"/>
                  <a:gd name="T15" fmla="*/ 8 h 30"/>
                  <a:gd name="T16" fmla="*/ 37 w 150"/>
                  <a:gd name="T17" fmla="*/ 8 h 30"/>
                  <a:gd name="T18" fmla="*/ 37 w 150"/>
                  <a:gd name="T19" fmla="*/ 15 h 30"/>
                  <a:gd name="T20" fmla="*/ 45 w 150"/>
                  <a:gd name="T21" fmla="*/ 15 h 30"/>
                  <a:gd name="T22" fmla="*/ 45 w 150"/>
                  <a:gd name="T23" fmla="*/ 15 h 30"/>
                  <a:gd name="T24" fmla="*/ 52 w 150"/>
                  <a:gd name="T25" fmla="*/ 15 h 30"/>
                  <a:gd name="T26" fmla="*/ 52 w 150"/>
                  <a:gd name="T27" fmla="*/ 8 h 30"/>
                  <a:gd name="T28" fmla="*/ 60 w 150"/>
                  <a:gd name="T29" fmla="*/ 8 h 30"/>
                  <a:gd name="T30" fmla="*/ 67 w 150"/>
                  <a:gd name="T31" fmla="*/ 8 h 30"/>
                  <a:gd name="T32" fmla="*/ 67 w 150"/>
                  <a:gd name="T33" fmla="*/ 15 h 30"/>
                  <a:gd name="T34" fmla="*/ 75 w 150"/>
                  <a:gd name="T35" fmla="*/ 15 h 30"/>
                  <a:gd name="T36" fmla="*/ 82 w 150"/>
                  <a:gd name="T37" fmla="*/ 23 h 30"/>
                  <a:gd name="T38" fmla="*/ 90 w 150"/>
                  <a:gd name="T39" fmla="*/ 23 h 30"/>
                  <a:gd name="T40" fmla="*/ 90 w 150"/>
                  <a:gd name="T41" fmla="*/ 15 h 30"/>
                  <a:gd name="T42" fmla="*/ 97 w 150"/>
                  <a:gd name="T43" fmla="*/ 23 h 30"/>
                  <a:gd name="T44" fmla="*/ 97 w 150"/>
                  <a:gd name="T45" fmla="*/ 15 h 30"/>
                  <a:gd name="T46" fmla="*/ 105 w 150"/>
                  <a:gd name="T47" fmla="*/ 30 h 30"/>
                  <a:gd name="T48" fmla="*/ 105 w 150"/>
                  <a:gd name="T49" fmla="*/ 15 h 30"/>
                  <a:gd name="T50" fmla="*/ 112 w 150"/>
                  <a:gd name="T51" fmla="*/ 23 h 30"/>
                  <a:gd name="T52" fmla="*/ 112 w 150"/>
                  <a:gd name="T53" fmla="*/ 15 h 30"/>
                  <a:gd name="T54" fmla="*/ 120 w 150"/>
                  <a:gd name="T55" fmla="*/ 8 h 30"/>
                  <a:gd name="T56" fmla="*/ 127 w 150"/>
                  <a:gd name="T57" fmla="*/ 8 h 30"/>
                  <a:gd name="T58" fmla="*/ 127 w 150"/>
                  <a:gd name="T59" fmla="*/ 8 h 30"/>
                  <a:gd name="T60" fmla="*/ 135 w 150"/>
                  <a:gd name="T61" fmla="*/ 8 h 30"/>
                  <a:gd name="T62" fmla="*/ 135 w 150"/>
                  <a:gd name="T63" fmla="*/ 8 h 30"/>
                  <a:gd name="T64" fmla="*/ 142 w 150"/>
                  <a:gd name="T65" fmla="*/ 15 h 30"/>
                  <a:gd name="T66" fmla="*/ 142 w 150"/>
                  <a:gd name="T67" fmla="*/ 8 h 30"/>
                  <a:gd name="T68" fmla="*/ 150 w 150"/>
                  <a:gd name="T6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30">
                    <a:moveTo>
                      <a:pt x="0" y="8"/>
                    </a:moveTo>
                    <a:lnTo>
                      <a:pt x="0" y="15"/>
                    </a:lnTo>
                    <a:lnTo>
                      <a:pt x="7" y="8"/>
                    </a:lnTo>
                    <a:lnTo>
                      <a:pt x="7" y="15"/>
                    </a:lnTo>
                    <a:lnTo>
                      <a:pt x="7" y="15"/>
                    </a:lnTo>
                    <a:lnTo>
                      <a:pt x="15" y="8"/>
                    </a:lnTo>
                    <a:lnTo>
                      <a:pt x="15" y="23"/>
                    </a:lnTo>
                    <a:lnTo>
                      <a:pt x="15" y="8"/>
                    </a:lnTo>
                    <a:lnTo>
                      <a:pt x="15" y="15"/>
                    </a:lnTo>
                    <a:lnTo>
                      <a:pt x="22" y="8"/>
                    </a:lnTo>
                    <a:lnTo>
                      <a:pt x="22" y="23"/>
                    </a:lnTo>
                    <a:lnTo>
                      <a:pt x="22" y="8"/>
                    </a:lnTo>
                    <a:lnTo>
                      <a:pt x="22" y="15"/>
                    </a:lnTo>
                    <a:lnTo>
                      <a:pt x="30" y="8"/>
                    </a:lnTo>
                    <a:lnTo>
                      <a:pt x="30" y="15"/>
                    </a:lnTo>
                    <a:lnTo>
                      <a:pt x="30" y="8"/>
                    </a:lnTo>
                    <a:lnTo>
                      <a:pt x="30" y="15"/>
                    </a:lnTo>
                    <a:lnTo>
                      <a:pt x="37" y="8"/>
                    </a:lnTo>
                    <a:lnTo>
                      <a:pt x="37" y="8"/>
                    </a:lnTo>
                    <a:lnTo>
                      <a:pt x="37" y="15"/>
                    </a:lnTo>
                    <a:lnTo>
                      <a:pt x="45" y="8"/>
                    </a:lnTo>
                    <a:lnTo>
                      <a:pt x="45" y="15"/>
                    </a:lnTo>
                    <a:lnTo>
                      <a:pt x="45" y="8"/>
                    </a:lnTo>
                    <a:lnTo>
                      <a:pt x="45" y="15"/>
                    </a:lnTo>
                    <a:lnTo>
                      <a:pt x="52" y="8"/>
                    </a:lnTo>
                    <a:lnTo>
                      <a:pt x="52" y="15"/>
                    </a:lnTo>
                    <a:lnTo>
                      <a:pt x="52" y="8"/>
                    </a:lnTo>
                    <a:lnTo>
                      <a:pt x="52" y="8"/>
                    </a:lnTo>
                    <a:lnTo>
                      <a:pt x="60" y="15"/>
                    </a:lnTo>
                    <a:lnTo>
                      <a:pt x="60" y="8"/>
                    </a:lnTo>
                    <a:lnTo>
                      <a:pt x="60" y="15"/>
                    </a:lnTo>
                    <a:lnTo>
                      <a:pt x="67" y="8"/>
                    </a:lnTo>
                    <a:lnTo>
                      <a:pt x="67" y="15"/>
                    </a:lnTo>
                    <a:lnTo>
                      <a:pt x="67" y="15"/>
                    </a:lnTo>
                    <a:lnTo>
                      <a:pt x="75" y="8"/>
                    </a:lnTo>
                    <a:lnTo>
                      <a:pt x="75" y="15"/>
                    </a:lnTo>
                    <a:lnTo>
                      <a:pt x="82" y="8"/>
                    </a:lnTo>
                    <a:lnTo>
                      <a:pt x="82" y="23"/>
                    </a:lnTo>
                    <a:lnTo>
                      <a:pt x="90" y="15"/>
                    </a:lnTo>
                    <a:lnTo>
                      <a:pt x="90" y="23"/>
                    </a:lnTo>
                    <a:lnTo>
                      <a:pt x="90" y="0"/>
                    </a:lnTo>
                    <a:lnTo>
                      <a:pt x="90" y="15"/>
                    </a:lnTo>
                    <a:lnTo>
                      <a:pt x="97" y="8"/>
                    </a:lnTo>
                    <a:lnTo>
                      <a:pt x="97" y="23"/>
                    </a:lnTo>
                    <a:lnTo>
                      <a:pt x="97" y="8"/>
                    </a:lnTo>
                    <a:lnTo>
                      <a:pt x="97" y="15"/>
                    </a:lnTo>
                    <a:lnTo>
                      <a:pt x="105" y="8"/>
                    </a:lnTo>
                    <a:lnTo>
                      <a:pt x="105" y="30"/>
                    </a:lnTo>
                    <a:lnTo>
                      <a:pt x="105" y="0"/>
                    </a:lnTo>
                    <a:lnTo>
                      <a:pt x="105" y="15"/>
                    </a:lnTo>
                    <a:lnTo>
                      <a:pt x="112" y="8"/>
                    </a:lnTo>
                    <a:lnTo>
                      <a:pt x="112" y="23"/>
                    </a:lnTo>
                    <a:lnTo>
                      <a:pt x="112" y="0"/>
                    </a:lnTo>
                    <a:lnTo>
                      <a:pt x="112" y="15"/>
                    </a:lnTo>
                    <a:lnTo>
                      <a:pt x="120" y="8"/>
                    </a:lnTo>
                    <a:lnTo>
                      <a:pt x="120" y="8"/>
                    </a:lnTo>
                    <a:lnTo>
                      <a:pt x="120" y="15"/>
                    </a:lnTo>
                    <a:lnTo>
                      <a:pt x="127" y="8"/>
                    </a:lnTo>
                    <a:lnTo>
                      <a:pt x="127" y="23"/>
                    </a:lnTo>
                    <a:lnTo>
                      <a:pt x="127" y="8"/>
                    </a:lnTo>
                    <a:lnTo>
                      <a:pt x="127" y="15"/>
                    </a:lnTo>
                    <a:lnTo>
                      <a:pt x="135" y="8"/>
                    </a:lnTo>
                    <a:lnTo>
                      <a:pt x="135" y="15"/>
                    </a:lnTo>
                    <a:lnTo>
                      <a:pt x="135" y="8"/>
                    </a:lnTo>
                    <a:lnTo>
                      <a:pt x="135" y="8"/>
                    </a:lnTo>
                    <a:lnTo>
                      <a:pt x="142" y="15"/>
                    </a:lnTo>
                    <a:lnTo>
                      <a:pt x="142" y="23"/>
                    </a:lnTo>
                    <a:lnTo>
                      <a:pt x="142" y="8"/>
                    </a:lnTo>
                    <a:lnTo>
                      <a:pt x="142" y="15"/>
                    </a:lnTo>
                    <a:lnTo>
                      <a:pt x="15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143" name="Group 319"/>
            <p:cNvGrpSpPr>
              <a:grpSpLocks/>
            </p:cNvGrpSpPr>
            <p:nvPr/>
          </p:nvGrpSpPr>
          <p:grpSpPr bwMode="auto">
            <a:xfrm>
              <a:off x="1870" y="983"/>
              <a:ext cx="1348" cy="419"/>
              <a:chOff x="1721" y="245"/>
              <a:chExt cx="1294" cy="547"/>
            </a:xfrm>
          </p:grpSpPr>
          <p:sp>
            <p:nvSpPr>
              <p:cNvPr id="78144" name="Line 320"/>
              <p:cNvSpPr>
                <a:spLocks noChangeShapeType="1"/>
              </p:cNvSpPr>
              <p:nvPr/>
            </p:nvSpPr>
            <p:spPr bwMode="auto">
              <a:xfrm>
                <a:off x="1721" y="447"/>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45" name="Freeform 321"/>
              <p:cNvSpPr>
                <a:spLocks/>
              </p:cNvSpPr>
              <p:nvPr/>
            </p:nvSpPr>
            <p:spPr bwMode="auto">
              <a:xfrm>
                <a:off x="1721" y="252"/>
                <a:ext cx="211" cy="75"/>
              </a:xfrm>
              <a:custGeom>
                <a:avLst/>
                <a:gdLst>
                  <a:gd name="T0" fmla="*/ 15 w 315"/>
                  <a:gd name="T1" fmla="*/ 38 h 75"/>
                  <a:gd name="T2" fmla="*/ 38 w 315"/>
                  <a:gd name="T3" fmla="*/ 38 h 75"/>
                  <a:gd name="T4" fmla="*/ 53 w 315"/>
                  <a:gd name="T5" fmla="*/ 38 h 75"/>
                  <a:gd name="T6" fmla="*/ 75 w 315"/>
                  <a:gd name="T7" fmla="*/ 38 h 75"/>
                  <a:gd name="T8" fmla="*/ 98 w 315"/>
                  <a:gd name="T9" fmla="*/ 38 h 75"/>
                  <a:gd name="T10" fmla="*/ 105 w 315"/>
                  <a:gd name="T11" fmla="*/ 23 h 75"/>
                  <a:gd name="T12" fmla="*/ 113 w 315"/>
                  <a:gd name="T13" fmla="*/ 45 h 75"/>
                  <a:gd name="T14" fmla="*/ 120 w 315"/>
                  <a:gd name="T15" fmla="*/ 30 h 75"/>
                  <a:gd name="T16" fmla="*/ 120 w 315"/>
                  <a:gd name="T17" fmla="*/ 38 h 75"/>
                  <a:gd name="T18" fmla="*/ 128 w 315"/>
                  <a:gd name="T19" fmla="*/ 15 h 75"/>
                  <a:gd name="T20" fmla="*/ 135 w 315"/>
                  <a:gd name="T21" fmla="*/ 0 h 75"/>
                  <a:gd name="T22" fmla="*/ 143 w 315"/>
                  <a:gd name="T23" fmla="*/ 53 h 75"/>
                  <a:gd name="T24" fmla="*/ 150 w 315"/>
                  <a:gd name="T25" fmla="*/ 45 h 75"/>
                  <a:gd name="T26" fmla="*/ 150 w 315"/>
                  <a:gd name="T27" fmla="*/ 30 h 75"/>
                  <a:gd name="T28" fmla="*/ 158 w 315"/>
                  <a:gd name="T29" fmla="*/ 23 h 75"/>
                  <a:gd name="T30" fmla="*/ 165 w 315"/>
                  <a:gd name="T31" fmla="*/ 60 h 75"/>
                  <a:gd name="T32" fmla="*/ 173 w 315"/>
                  <a:gd name="T33" fmla="*/ 38 h 75"/>
                  <a:gd name="T34" fmla="*/ 173 w 315"/>
                  <a:gd name="T35" fmla="*/ 38 h 75"/>
                  <a:gd name="T36" fmla="*/ 180 w 315"/>
                  <a:gd name="T37" fmla="*/ 8 h 75"/>
                  <a:gd name="T38" fmla="*/ 188 w 315"/>
                  <a:gd name="T39" fmla="*/ 53 h 75"/>
                  <a:gd name="T40" fmla="*/ 195 w 315"/>
                  <a:gd name="T41" fmla="*/ 45 h 75"/>
                  <a:gd name="T42" fmla="*/ 195 w 315"/>
                  <a:gd name="T43" fmla="*/ 38 h 75"/>
                  <a:gd name="T44" fmla="*/ 203 w 315"/>
                  <a:gd name="T45" fmla="*/ 15 h 75"/>
                  <a:gd name="T46" fmla="*/ 210 w 315"/>
                  <a:gd name="T47" fmla="*/ 53 h 75"/>
                  <a:gd name="T48" fmla="*/ 218 w 315"/>
                  <a:gd name="T49" fmla="*/ 45 h 75"/>
                  <a:gd name="T50" fmla="*/ 218 w 315"/>
                  <a:gd name="T51" fmla="*/ 30 h 75"/>
                  <a:gd name="T52" fmla="*/ 225 w 315"/>
                  <a:gd name="T53" fmla="*/ 23 h 75"/>
                  <a:gd name="T54" fmla="*/ 233 w 315"/>
                  <a:gd name="T55" fmla="*/ 53 h 75"/>
                  <a:gd name="T56" fmla="*/ 240 w 315"/>
                  <a:gd name="T57" fmla="*/ 38 h 75"/>
                  <a:gd name="T58" fmla="*/ 240 w 315"/>
                  <a:gd name="T59" fmla="*/ 38 h 75"/>
                  <a:gd name="T60" fmla="*/ 248 w 315"/>
                  <a:gd name="T61" fmla="*/ 30 h 75"/>
                  <a:gd name="T62" fmla="*/ 255 w 315"/>
                  <a:gd name="T63" fmla="*/ 60 h 75"/>
                  <a:gd name="T64" fmla="*/ 263 w 315"/>
                  <a:gd name="T65" fmla="*/ 45 h 75"/>
                  <a:gd name="T66" fmla="*/ 263 w 315"/>
                  <a:gd name="T67" fmla="*/ 30 h 75"/>
                  <a:gd name="T68" fmla="*/ 270 w 315"/>
                  <a:gd name="T69" fmla="*/ 15 h 75"/>
                  <a:gd name="T70" fmla="*/ 278 w 315"/>
                  <a:gd name="T71" fmla="*/ 53 h 75"/>
                  <a:gd name="T72" fmla="*/ 285 w 315"/>
                  <a:gd name="T73" fmla="*/ 38 h 75"/>
                  <a:gd name="T74" fmla="*/ 285 w 315"/>
                  <a:gd name="T75" fmla="*/ 38 h 75"/>
                  <a:gd name="T76" fmla="*/ 293 w 315"/>
                  <a:gd name="T77" fmla="*/ 8 h 75"/>
                  <a:gd name="T78" fmla="*/ 300 w 315"/>
                  <a:gd name="T79" fmla="*/ 38 h 75"/>
                  <a:gd name="T80" fmla="*/ 308 w 315"/>
                  <a:gd name="T81" fmla="*/ 15 h 75"/>
                  <a:gd name="T82" fmla="*/ 315 w 315"/>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75">
                    <a:moveTo>
                      <a:pt x="0" y="38"/>
                    </a:moveTo>
                    <a:lnTo>
                      <a:pt x="8" y="38"/>
                    </a:lnTo>
                    <a:lnTo>
                      <a:pt x="15" y="38"/>
                    </a:lnTo>
                    <a:lnTo>
                      <a:pt x="23" y="38"/>
                    </a:lnTo>
                    <a:lnTo>
                      <a:pt x="30" y="38"/>
                    </a:lnTo>
                    <a:lnTo>
                      <a:pt x="38" y="38"/>
                    </a:lnTo>
                    <a:lnTo>
                      <a:pt x="45" y="38"/>
                    </a:lnTo>
                    <a:lnTo>
                      <a:pt x="60" y="38"/>
                    </a:lnTo>
                    <a:lnTo>
                      <a:pt x="53" y="38"/>
                    </a:lnTo>
                    <a:lnTo>
                      <a:pt x="60" y="38"/>
                    </a:lnTo>
                    <a:lnTo>
                      <a:pt x="68" y="38"/>
                    </a:lnTo>
                    <a:lnTo>
                      <a:pt x="75" y="38"/>
                    </a:lnTo>
                    <a:lnTo>
                      <a:pt x="83" y="38"/>
                    </a:lnTo>
                    <a:lnTo>
                      <a:pt x="90" y="38"/>
                    </a:lnTo>
                    <a:lnTo>
                      <a:pt x="98" y="38"/>
                    </a:lnTo>
                    <a:lnTo>
                      <a:pt x="105" y="30"/>
                    </a:lnTo>
                    <a:lnTo>
                      <a:pt x="105" y="53"/>
                    </a:lnTo>
                    <a:lnTo>
                      <a:pt x="105" y="23"/>
                    </a:lnTo>
                    <a:lnTo>
                      <a:pt x="105" y="38"/>
                    </a:lnTo>
                    <a:lnTo>
                      <a:pt x="113" y="30"/>
                    </a:lnTo>
                    <a:lnTo>
                      <a:pt x="113" y="45"/>
                    </a:lnTo>
                    <a:lnTo>
                      <a:pt x="113" y="30"/>
                    </a:lnTo>
                    <a:lnTo>
                      <a:pt x="113" y="38"/>
                    </a:lnTo>
                    <a:lnTo>
                      <a:pt x="120" y="30"/>
                    </a:lnTo>
                    <a:lnTo>
                      <a:pt x="120" y="45"/>
                    </a:lnTo>
                    <a:lnTo>
                      <a:pt x="120" y="15"/>
                    </a:lnTo>
                    <a:lnTo>
                      <a:pt x="120" y="38"/>
                    </a:lnTo>
                    <a:lnTo>
                      <a:pt x="128" y="45"/>
                    </a:lnTo>
                    <a:lnTo>
                      <a:pt x="128" y="53"/>
                    </a:lnTo>
                    <a:lnTo>
                      <a:pt x="128" y="15"/>
                    </a:lnTo>
                    <a:lnTo>
                      <a:pt x="135" y="23"/>
                    </a:lnTo>
                    <a:lnTo>
                      <a:pt x="135" y="68"/>
                    </a:lnTo>
                    <a:lnTo>
                      <a:pt x="135" y="0"/>
                    </a:lnTo>
                    <a:lnTo>
                      <a:pt x="135" y="30"/>
                    </a:lnTo>
                    <a:lnTo>
                      <a:pt x="143" y="38"/>
                    </a:lnTo>
                    <a:lnTo>
                      <a:pt x="143" y="53"/>
                    </a:lnTo>
                    <a:lnTo>
                      <a:pt x="143" y="23"/>
                    </a:lnTo>
                    <a:lnTo>
                      <a:pt x="143" y="38"/>
                    </a:lnTo>
                    <a:lnTo>
                      <a:pt x="150" y="45"/>
                    </a:lnTo>
                    <a:lnTo>
                      <a:pt x="150" y="53"/>
                    </a:lnTo>
                    <a:lnTo>
                      <a:pt x="150" y="15"/>
                    </a:lnTo>
                    <a:lnTo>
                      <a:pt x="150" y="30"/>
                    </a:lnTo>
                    <a:lnTo>
                      <a:pt x="158" y="38"/>
                    </a:lnTo>
                    <a:lnTo>
                      <a:pt x="158" y="45"/>
                    </a:lnTo>
                    <a:lnTo>
                      <a:pt x="158" y="23"/>
                    </a:lnTo>
                    <a:lnTo>
                      <a:pt x="158" y="38"/>
                    </a:lnTo>
                    <a:lnTo>
                      <a:pt x="165" y="45"/>
                    </a:lnTo>
                    <a:lnTo>
                      <a:pt x="165" y="60"/>
                    </a:lnTo>
                    <a:lnTo>
                      <a:pt x="165" y="8"/>
                    </a:lnTo>
                    <a:lnTo>
                      <a:pt x="165" y="30"/>
                    </a:lnTo>
                    <a:lnTo>
                      <a:pt x="173" y="38"/>
                    </a:lnTo>
                    <a:lnTo>
                      <a:pt x="173" y="60"/>
                    </a:lnTo>
                    <a:lnTo>
                      <a:pt x="173" y="15"/>
                    </a:lnTo>
                    <a:lnTo>
                      <a:pt x="173" y="38"/>
                    </a:lnTo>
                    <a:lnTo>
                      <a:pt x="180" y="30"/>
                    </a:lnTo>
                    <a:lnTo>
                      <a:pt x="180" y="60"/>
                    </a:lnTo>
                    <a:lnTo>
                      <a:pt x="180" y="8"/>
                    </a:lnTo>
                    <a:lnTo>
                      <a:pt x="180" y="38"/>
                    </a:lnTo>
                    <a:lnTo>
                      <a:pt x="188" y="30"/>
                    </a:lnTo>
                    <a:lnTo>
                      <a:pt x="188" y="53"/>
                    </a:lnTo>
                    <a:lnTo>
                      <a:pt x="188" y="15"/>
                    </a:lnTo>
                    <a:lnTo>
                      <a:pt x="188" y="53"/>
                    </a:lnTo>
                    <a:lnTo>
                      <a:pt x="195" y="45"/>
                    </a:lnTo>
                    <a:lnTo>
                      <a:pt x="195" y="75"/>
                    </a:lnTo>
                    <a:lnTo>
                      <a:pt x="195" y="8"/>
                    </a:lnTo>
                    <a:lnTo>
                      <a:pt x="195" y="38"/>
                    </a:lnTo>
                    <a:lnTo>
                      <a:pt x="203" y="45"/>
                    </a:lnTo>
                    <a:lnTo>
                      <a:pt x="203" y="60"/>
                    </a:lnTo>
                    <a:lnTo>
                      <a:pt x="203" y="15"/>
                    </a:lnTo>
                    <a:lnTo>
                      <a:pt x="203" y="30"/>
                    </a:lnTo>
                    <a:lnTo>
                      <a:pt x="210" y="38"/>
                    </a:lnTo>
                    <a:lnTo>
                      <a:pt x="210" y="53"/>
                    </a:lnTo>
                    <a:lnTo>
                      <a:pt x="210" y="15"/>
                    </a:lnTo>
                    <a:lnTo>
                      <a:pt x="210" y="38"/>
                    </a:lnTo>
                    <a:lnTo>
                      <a:pt x="218" y="45"/>
                    </a:lnTo>
                    <a:lnTo>
                      <a:pt x="218" y="53"/>
                    </a:lnTo>
                    <a:lnTo>
                      <a:pt x="218" y="15"/>
                    </a:lnTo>
                    <a:lnTo>
                      <a:pt x="218" y="30"/>
                    </a:lnTo>
                    <a:lnTo>
                      <a:pt x="225" y="38"/>
                    </a:lnTo>
                    <a:lnTo>
                      <a:pt x="225" y="45"/>
                    </a:lnTo>
                    <a:lnTo>
                      <a:pt x="225" y="23"/>
                    </a:lnTo>
                    <a:lnTo>
                      <a:pt x="225" y="38"/>
                    </a:lnTo>
                    <a:lnTo>
                      <a:pt x="233" y="45"/>
                    </a:lnTo>
                    <a:lnTo>
                      <a:pt x="233" y="53"/>
                    </a:lnTo>
                    <a:lnTo>
                      <a:pt x="233" y="23"/>
                    </a:lnTo>
                    <a:lnTo>
                      <a:pt x="233" y="30"/>
                    </a:lnTo>
                    <a:lnTo>
                      <a:pt x="240" y="38"/>
                    </a:lnTo>
                    <a:lnTo>
                      <a:pt x="240" y="45"/>
                    </a:lnTo>
                    <a:lnTo>
                      <a:pt x="240" y="23"/>
                    </a:lnTo>
                    <a:lnTo>
                      <a:pt x="240" y="38"/>
                    </a:lnTo>
                    <a:lnTo>
                      <a:pt x="248" y="45"/>
                    </a:lnTo>
                    <a:lnTo>
                      <a:pt x="248" y="45"/>
                    </a:lnTo>
                    <a:lnTo>
                      <a:pt x="248" y="30"/>
                    </a:lnTo>
                    <a:lnTo>
                      <a:pt x="248" y="38"/>
                    </a:lnTo>
                    <a:lnTo>
                      <a:pt x="255" y="45"/>
                    </a:lnTo>
                    <a:lnTo>
                      <a:pt x="255" y="60"/>
                    </a:lnTo>
                    <a:lnTo>
                      <a:pt x="255" y="23"/>
                    </a:lnTo>
                    <a:lnTo>
                      <a:pt x="255" y="38"/>
                    </a:lnTo>
                    <a:lnTo>
                      <a:pt x="263" y="45"/>
                    </a:lnTo>
                    <a:lnTo>
                      <a:pt x="263" y="60"/>
                    </a:lnTo>
                    <a:lnTo>
                      <a:pt x="263" y="0"/>
                    </a:lnTo>
                    <a:lnTo>
                      <a:pt x="263" y="30"/>
                    </a:lnTo>
                    <a:lnTo>
                      <a:pt x="270" y="23"/>
                    </a:lnTo>
                    <a:lnTo>
                      <a:pt x="270" y="60"/>
                    </a:lnTo>
                    <a:lnTo>
                      <a:pt x="270" y="15"/>
                    </a:lnTo>
                    <a:lnTo>
                      <a:pt x="270" y="45"/>
                    </a:lnTo>
                    <a:lnTo>
                      <a:pt x="278" y="38"/>
                    </a:lnTo>
                    <a:lnTo>
                      <a:pt x="278" y="53"/>
                    </a:lnTo>
                    <a:lnTo>
                      <a:pt x="278" y="23"/>
                    </a:lnTo>
                    <a:lnTo>
                      <a:pt x="278" y="30"/>
                    </a:lnTo>
                    <a:lnTo>
                      <a:pt x="285" y="38"/>
                    </a:lnTo>
                    <a:lnTo>
                      <a:pt x="285" y="68"/>
                    </a:lnTo>
                    <a:lnTo>
                      <a:pt x="285" y="8"/>
                    </a:lnTo>
                    <a:lnTo>
                      <a:pt x="285" y="38"/>
                    </a:lnTo>
                    <a:lnTo>
                      <a:pt x="293" y="30"/>
                    </a:lnTo>
                    <a:lnTo>
                      <a:pt x="293" y="53"/>
                    </a:lnTo>
                    <a:lnTo>
                      <a:pt x="293" y="8"/>
                    </a:lnTo>
                    <a:lnTo>
                      <a:pt x="300" y="15"/>
                    </a:lnTo>
                    <a:lnTo>
                      <a:pt x="300" y="53"/>
                    </a:lnTo>
                    <a:lnTo>
                      <a:pt x="300" y="38"/>
                    </a:lnTo>
                    <a:lnTo>
                      <a:pt x="308" y="45"/>
                    </a:lnTo>
                    <a:lnTo>
                      <a:pt x="308" y="60"/>
                    </a:lnTo>
                    <a:lnTo>
                      <a:pt x="308" y="15"/>
                    </a:lnTo>
                    <a:lnTo>
                      <a:pt x="308" y="30"/>
                    </a:lnTo>
                    <a:lnTo>
                      <a:pt x="315" y="38"/>
                    </a:lnTo>
                    <a:lnTo>
                      <a:pt x="315" y="53"/>
                    </a:lnTo>
                    <a:lnTo>
                      <a:pt x="315" y="15"/>
                    </a:lnTo>
                    <a:lnTo>
                      <a:pt x="31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6" name="Freeform 322"/>
              <p:cNvSpPr>
                <a:spLocks/>
              </p:cNvSpPr>
              <p:nvPr/>
            </p:nvSpPr>
            <p:spPr bwMode="auto">
              <a:xfrm>
                <a:off x="1932" y="252"/>
                <a:ext cx="202" cy="68"/>
              </a:xfrm>
              <a:custGeom>
                <a:avLst/>
                <a:gdLst>
                  <a:gd name="T0" fmla="*/ 8 w 300"/>
                  <a:gd name="T1" fmla="*/ 45 h 68"/>
                  <a:gd name="T2" fmla="*/ 15 w 300"/>
                  <a:gd name="T3" fmla="*/ 45 h 68"/>
                  <a:gd name="T4" fmla="*/ 23 w 300"/>
                  <a:gd name="T5" fmla="*/ 38 h 68"/>
                  <a:gd name="T6" fmla="*/ 23 w 300"/>
                  <a:gd name="T7" fmla="*/ 38 h 68"/>
                  <a:gd name="T8" fmla="*/ 30 w 300"/>
                  <a:gd name="T9" fmla="*/ 23 h 68"/>
                  <a:gd name="T10" fmla="*/ 38 w 300"/>
                  <a:gd name="T11" fmla="*/ 15 h 68"/>
                  <a:gd name="T12" fmla="*/ 45 w 300"/>
                  <a:gd name="T13" fmla="*/ 53 h 68"/>
                  <a:gd name="T14" fmla="*/ 53 w 300"/>
                  <a:gd name="T15" fmla="*/ 30 h 68"/>
                  <a:gd name="T16" fmla="*/ 53 w 300"/>
                  <a:gd name="T17" fmla="*/ 30 h 68"/>
                  <a:gd name="T18" fmla="*/ 60 w 300"/>
                  <a:gd name="T19" fmla="*/ 0 h 68"/>
                  <a:gd name="T20" fmla="*/ 68 w 300"/>
                  <a:gd name="T21" fmla="*/ 53 h 68"/>
                  <a:gd name="T22" fmla="*/ 75 w 300"/>
                  <a:gd name="T23" fmla="*/ 45 h 68"/>
                  <a:gd name="T24" fmla="*/ 75 w 300"/>
                  <a:gd name="T25" fmla="*/ 30 h 68"/>
                  <a:gd name="T26" fmla="*/ 83 w 300"/>
                  <a:gd name="T27" fmla="*/ 15 h 68"/>
                  <a:gd name="T28" fmla="*/ 90 w 300"/>
                  <a:gd name="T29" fmla="*/ 53 h 68"/>
                  <a:gd name="T30" fmla="*/ 98 w 300"/>
                  <a:gd name="T31" fmla="*/ 30 h 68"/>
                  <a:gd name="T32" fmla="*/ 98 w 300"/>
                  <a:gd name="T33" fmla="*/ 38 h 68"/>
                  <a:gd name="T34" fmla="*/ 105 w 300"/>
                  <a:gd name="T35" fmla="*/ 23 h 68"/>
                  <a:gd name="T36" fmla="*/ 113 w 300"/>
                  <a:gd name="T37" fmla="*/ 45 h 68"/>
                  <a:gd name="T38" fmla="*/ 120 w 300"/>
                  <a:gd name="T39" fmla="*/ 45 h 68"/>
                  <a:gd name="T40" fmla="*/ 120 w 300"/>
                  <a:gd name="T41" fmla="*/ 38 h 68"/>
                  <a:gd name="T42" fmla="*/ 128 w 300"/>
                  <a:gd name="T43" fmla="*/ 30 h 68"/>
                  <a:gd name="T44" fmla="*/ 135 w 300"/>
                  <a:gd name="T45" fmla="*/ 45 h 68"/>
                  <a:gd name="T46" fmla="*/ 143 w 300"/>
                  <a:gd name="T47" fmla="*/ 45 h 68"/>
                  <a:gd name="T48" fmla="*/ 150 w 300"/>
                  <a:gd name="T49" fmla="*/ 45 h 68"/>
                  <a:gd name="T50" fmla="*/ 150 w 300"/>
                  <a:gd name="T51" fmla="*/ 38 h 68"/>
                  <a:gd name="T52" fmla="*/ 158 w 300"/>
                  <a:gd name="T53" fmla="*/ 38 h 68"/>
                  <a:gd name="T54" fmla="*/ 165 w 300"/>
                  <a:gd name="T55" fmla="*/ 30 h 68"/>
                  <a:gd name="T56" fmla="*/ 173 w 300"/>
                  <a:gd name="T57" fmla="*/ 45 h 68"/>
                  <a:gd name="T58" fmla="*/ 188 w 300"/>
                  <a:gd name="T59" fmla="*/ 38 h 68"/>
                  <a:gd name="T60" fmla="*/ 195 w 300"/>
                  <a:gd name="T61" fmla="*/ 38 h 68"/>
                  <a:gd name="T62" fmla="*/ 203 w 300"/>
                  <a:gd name="T63" fmla="*/ 30 h 68"/>
                  <a:gd name="T64" fmla="*/ 210 w 300"/>
                  <a:gd name="T65" fmla="*/ 30 h 68"/>
                  <a:gd name="T66" fmla="*/ 218 w 300"/>
                  <a:gd name="T67" fmla="*/ 38 h 68"/>
                  <a:gd name="T68" fmla="*/ 233 w 300"/>
                  <a:gd name="T69" fmla="*/ 38 h 68"/>
                  <a:gd name="T70" fmla="*/ 248 w 300"/>
                  <a:gd name="T71" fmla="*/ 38 h 68"/>
                  <a:gd name="T72" fmla="*/ 255 w 300"/>
                  <a:gd name="T73" fmla="*/ 38 h 68"/>
                  <a:gd name="T74" fmla="*/ 278 w 300"/>
                  <a:gd name="T75" fmla="*/ 30 h 68"/>
                  <a:gd name="T76" fmla="*/ 278 w 300"/>
                  <a:gd name="T77" fmla="*/ 38 h 68"/>
                  <a:gd name="T78" fmla="*/ 285 w 300"/>
                  <a:gd name="T79" fmla="*/ 38 h 68"/>
                  <a:gd name="T80" fmla="*/ 293 w 300"/>
                  <a:gd name="T81" fmla="*/ 30 h 68"/>
                  <a:gd name="T82" fmla="*/ 300 w 300"/>
                  <a:gd name="T83"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68">
                    <a:moveTo>
                      <a:pt x="0" y="23"/>
                    </a:moveTo>
                    <a:lnTo>
                      <a:pt x="8" y="30"/>
                    </a:lnTo>
                    <a:lnTo>
                      <a:pt x="8" y="45"/>
                    </a:lnTo>
                    <a:lnTo>
                      <a:pt x="8" y="38"/>
                    </a:lnTo>
                    <a:lnTo>
                      <a:pt x="15" y="30"/>
                    </a:lnTo>
                    <a:lnTo>
                      <a:pt x="15" y="45"/>
                    </a:lnTo>
                    <a:lnTo>
                      <a:pt x="15" y="23"/>
                    </a:lnTo>
                    <a:lnTo>
                      <a:pt x="15" y="30"/>
                    </a:lnTo>
                    <a:lnTo>
                      <a:pt x="23" y="38"/>
                    </a:lnTo>
                    <a:lnTo>
                      <a:pt x="23" y="45"/>
                    </a:lnTo>
                    <a:lnTo>
                      <a:pt x="23" y="30"/>
                    </a:lnTo>
                    <a:lnTo>
                      <a:pt x="23" y="38"/>
                    </a:lnTo>
                    <a:lnTo>
                      <a:pt x="30" y="45"/>
                    </a:lnTo>
                    <a:lnTo>
                      <a:pt x="30" y="53"/>
                    </a:lnTo>
                    <a:lnTo>
                      <a:pt x="30" y="23"/>
                    </a:lnTo>
                    <a:lnTo>
                      <a:pt x="38" y="30"/>
                    </a:lnTo>
                    <a:lnTo>
                      <a:pt x="38" y="60"/>
                    </a:lnTo>
                    <a:lnTo>
                      <a:pt x="38" y="15"/>
                    </a:lnTo>
                    <a:lnTo>
                      <a:pt x="38" y="38"/>
                    </a:lnTo>
                    <a:lnTo>
                      <a:pt x="45" y="30"/>
                    </a:lnTo>
                    <a:lnTo>
                      <a:pt x="45" y="53"/>
                    </a:lnTo>
                    <a:lnTo>
                      <a:pt x="45" y="23"/>
                    </a:lnTo>
                    <a:lnTo>
                      <a:pt x="45" y="38"/>
                    </a:lnTo>
                    <a:lnTo>
                      <a:pt x="53" y="30"/>
                    </a:lnTo>
                    <a:lnTo>
                      <a:pt x="53" y="53"/>
                    </a:lnTo>
                    <a:lnTo>
                      <a:pt x="53" y="23"/>
                    </a:lnTo>
                    <a:lnTo>
                      <a:pt x="53" y="30"/>
                    </a:lnTo>
                    <a:lnTo>
                      <a:pt x="60" y="38"/>
                    </a:lnTo>
                    <a:lnTo>
                      <a:pt x="60" y="68"/>
                    </a:lnTo>
                    <a:lnTo>
                      <a:pt x="60" y="0"/>
                    </a:lnTo>
                    <a:lnTo>
                      <a:pt x="60" y="30"/>
                    </a:lnTo>
                    <a:lnTo>
                      <a:pt x="68" y="38"/>
                    </a:lnTo>
                    <a:lnTo>
                      <a:pt x="68" y="53"/>
                    </a:lnTo>
                    <a:lnTo>
                      <a:pt x="68" y="23"/>
                    </a:lnTo>
                    <a:lnTo>
                      <a:pt x="68" y="38"/>
                    </a:lnTo>
                    <a:lnTo>
                      <a:pt x="75" y="45"/>
                    </a:lnTo>
                    <a:lnTo>
                      <a:pt x="75" y="53"/>
                    </a:lnTo>
                    <a:lnTo>
                      <a:pt x="75" y="23"/>
                    </a:lnTo>
                    <a:lnTo>
                      <a:pt x="75" y="30"/>
                    </a:lnTo>
                    <a:lnTo>
                      <a:pt x="83" y="38"/>
                    </a:lnTo>
                    <a:lnTo>
                      <a:pt x="83" y="45"/>
                    </a:lnTo>
                    <a:lnTo>
                      <a:pt x="83" y="15"/>
                    </a:lnTo>
                    <a:lnTo>
                      <a:pt x="83" y="45"/>
                    </a:lnTo>
                    <a:lnTo>
                      <a:pt x="90" y="38"/>
                    </a:lnTo>
                    <a:lnTo>
                      <a:pt x="90" y="53"/>
                    </a:lnTo>
                    <a:lnTo>
                      <a:pt x="90" y="15"/>
                    </a:lnTo>
                    <a:lnTo>
                      <a:pt x="90" y="23"/>
                    </a:lnTo>
                    <a:lnTo>
                      <a:pt x="98" y="30"/>
                    </a:lnTo>
                    <a:lnTo>
                      <a:pt x="98" y="53"/>
                    </a:lnTo>
                    <a:lnTo>
                      <a:pt x="98" y="23"/>
                    </a:lnTo>
                    <a:lnTo>
                      <a:pt x="98" y="38"/>
                    </a:lnTo>
                    <a:lnTo>
                      <a:pt x="105" y="30"/>
                    </a:lnTo>
                    <a:lnTo>
                      <a:pt x="105" y="53"/>
                    </a:lnTo>
                    <a:lnTo>
                      <a:pt x="105" y="23"/>
                    </a:lnTo>
                    <a:lnTo>
                      <a:pt x="105" y="38"/>
                    </a:lnTo>
                    <a:lnTo>
                      <a:pt x="113" y="30"/>
                    </a:lnTo>
                    <a:lnTo>
                      <a:pt x="113" y="45"/>
                    </a:lnTo>
                    <a:lnTo>
                      <a:pt x="113" y="30"/>
                    </a:lnTo>
                    <a:lnTo>
                      <a:pt x="113" y="38"/>
                    </a:lnTo>
                    <a:lnTo>
                      <a:pt x="120" y="45"/>
                    </a:lnTo>
                    <a:lnTo>
                      <a:pt x="120" y="45"/>
                    </a:lnTo>
                    <a:lnTo>
                      <a:pt x="120" y="30"/>
                    </a:lnTo>
                    <a:lnTo>
                      <a:pt x="120" y="38"/>
                    </a:lnTo>
                    <a:lnTo>
                      <a:pt x="128" y="45"/>
                    </a:lnTo>
                    <a:lnTo>
                      <a:pt x="128" y="45"/>
                    </a:lnTo>
                    <a:lnTo>
                      <a:pt x="128" y="30"/>
                    </a:lnTo>
                    <a:lnTo>
                      <a:pt x="128" y="38"/>
                    </a:lnTo>
                    <a:lnTo>
                      <a:pt x="135" y="30"/>
                    </a:lnTo>
                    <a:lnTo>
                      <a:pt x="135" y="45"/>
                    </a:lnTo>
                    <a:lnTo>
                      <a:pt x="135" y="30"/>
                    </a:lnTo>
                    <a:lnTo>
                      <a:pt x="135" y="38"/>
                    </a:lnTo>
                    <a:lnTo>
                      <a:pt x="143" y="45"/>
                    </a:lnTo>
                    <a:lnTo>
                      <a:pt x="143" y="30"/>
                    </a:lnTo>
                    <a:lnTo>
                      <a:pt x="143" y="38"/>
                    </a:lnTo>
                    <a:lnTo>
                      <a:pt x="150" y="45"/>
                    </a:lnTo>
                    <a:lnTo>
                      <a:pt x="150" y="45"/>
                    </a:lnTo>
                    <a:lnTo>
                      <a:pt x="150" y="30"/>
                    </a:lnTo>
                    <a:lnTo>
                      <a:pt x="150" y="38"/>
                    </a:lnTo>
                    <a:lnTo>
                      <a:pt x="158" y="30"/>
                    </a:lnTo>
                    <a:lnTo>
                      <a:pt x="158" y="45"/>
                    </a:lnTo>
                    <a:lnTo>
                      <a:pt x="158" y="38"/>
                    </a:lnTo>
                    <a:lnTo>
                      <a:pt x="165" y="45"/>
                    </a:lnTo>
                    <a:lnTo>
                      <a:pt x="165" y="45"/>
                    </a:lnTo>
                    <a:lnTo>
                      <a:pt x="165" y="30"/>
                    </a:lnTo>
                    <a:lnTo>
                      <a:pt x="165" y="38"/>
                    </a:lnTo>
                    <a:lnTo>
                      <a:pt x="173" y="30"/>
                    </a:lnTo>
                    <a:lnTo>
                      <a:pt x="173" y="45"/>
                    </a:lnTo>
                    <a:lnTo>
                      <a:pt x="173" y="30"/>
                    </a:lnTo>
                    <a:lnTo>
                      <a:pt x="173" y="38"/>
                    </a:lnTo>
                    <a:lnTo>
                      <a:pt x="188" y="38"/>
                    </a:lnTo>
                    <a:lnTo>
                      <a:pt x="180" y="38"/>
                    </a:lnTo>
                    <a:lnTo>
                      <a:pt x="188" y="38"/>
                    </a:lnTo>
                    <a:lnTo>
                      <a:pt x="195" y="38"/>
                    </a:lnTo>
                    <a:lnTo>
                      <a:pt x="203" y="30"/>
                    </a:lnTo>
                    <a:lnTo>
                      <a:pt x="203" y="45"/>
                    </a:lnTo>
                    <a:lnTo>
                      <a:pt x="203" y="30"/>
                    </a:lnTo>
                    <a:lnTo>
                      <a:pt x="203" y="38"/>
                    </a:lnTo>
                    <a:lnTo>
                      <a:pt x="210" y="30"/>
                    </a:lnTo>
                    <a:lnTo>
                      <a:pt x="210" y="30"/>
                    </a:lnTo>
                    <a:lnTo>
                      <a:pt x="210" y="38"/>
                    </a:lnTo>
                    <a:lnTo>
                      <a:pt x="218" y="30"/>
                    </a:lnTo>
                    <a:lnTo>
                      <a:pt x="218" y="38"/>
                    </a:lnTo>
                    <a:lnTo>
                      <a:pt x="218" y="30"/>
                    </a:lnTo>
                    <a:lnTo>
                      <a:pt x="218" y="38"/>
                    </a:lnTo>
                    <a:lnTo>
                      <a:pt x="233" y="38"/>
                    </a:lnTo>
                    <a:lnTo>
                      <a:pt x="225" y="38"/>
                    </a:lnTo>
                    <a:lnTo>
                      <a:pt x="233" y="38"/>
                    </a:lnTo>
                    <a:lnTo>
                      <a:pt x="248" y="38"/>
                    </a:lnTo>
                    <a:lnTo>
                      <a:pt x="240" y="38"/>
                    </a:lnTo>
                    <a:lnTo>
                      <a:pt x="248" y="38"/>
                    </a:lnTo>
                    <a:lnTo>
                      <a:pt x="255" y="38"/>
                    </a:lnTo>
                    <a:lnTo>
                      <a:pt x="263" y="38"/>
                    </a:lnTo>
                    <a:lnTo>
                      <a:pt x="270" y="38"/>
                    </a:lnTo>
                    <a:lnTo>
                      <a:pt x="278" y="30"/>
                    </a:lnTo>
                    <a:lnTo>
                      <a:pt x="278" y="45"/>
                    </a:lnTo>
                    <a:lnTo>
                      <a:pt x="278" y="23"/>
                    </a:lnTo>
                    <a:lnTo>
                      <a:pt x="278" y="38"/>
                    </a:lnTo>
                    <a:lnTo>
                      <a:pt x="285" y="30"/>
                    </a:lnTo>
                    <a:lnTo>
                      <a:pt x="285" y="30"/>
                    </a:lnTo>
                    <a:lnTo>
                      <a:pt x="285" y="38"/>
                    </a:lnTo>
                    <a:lnTo>
                      <a:pt x="293" y="30"/>
                    </a:lnTo>
                    <a:lnTo>
                      <a:pt x="293" y="45"/>
                    </a:lnTo>
                    <a:lnTo>
                      <a:pt x="293" y="30"/>
                    </a:lnTo>
                    <a:lnTo>
                      <a:pt x="293" y="38"/>
                    </a:lnTo>
                    <a:lnTo>
                      <a:pt x="300" y="30"/>
                    </a:lnTo>
                    <a:lnTo>
                      <a:pt x="300" y="45"/>
                    </a:lnTo>
                    <a:lnTo>
                      <a:pt x="300" y="23"/>
                    </a:lnTo>
                    <a:lnTo>
                      <a:pt x="30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7" name="Freeform 323"/>
              <p:cNvSpPr>
                <a:spLocks/>
              </p:cNvSpPr>
              <p:nvPr/>
            </p:nvSpPr>
            <p:spPr bwMode="auto">
              <a:xfrm>
                <a:off x="2134" y="252"/>
                <a:ext cx="227" cy="83"/>
              </a:xfrm>
              <a:custGeom>
                <a:avLst/>
                <a:gdLst>
                  <a:gd name="T0" fmla="*/ 8 w 338"/>
                  <a:gd name="T1" fmla="*/ 53 h 83"/>
                  <a:gd name="T2" fmla="*/ 15 w 338"/>
                  <a:gd name="T3" fmla="*/ 30 h 83"/>
                  <a:gd name="T4" fmla="*/ 15 w 338"/>
                  <a:gd name="T5" fmla="*/ 38 h 83"/>
                  <a:gd name="T6" fmla="*/ 23 w 338"/>
                  <a:gd name="T7" fmla="*/ 8 h 83"/>
                  <a:gd name="T8" fmla="*/ 30 w 338"/>
                  <a:gd name="T9" fmla="*/ 83 h 83"/>
                  <a:gd name="T10" fmla="*/ 38 w 338"/>
                  <a:gd name="T11" fmla="*/ 38 h 83"/>
                  <a:gd name="T12" fmla="*/ 38 w 338"/>
                  <a:gd name="T13" fmla="*/ 38 h 83"/>
                  <a:gd name="T14" fmla="*/ 45 w 338"/>
                  <a:gd name="T15" fmla="*/ 15 h 83"/>
                  <a:gd name="T16" fmla="*/ 53 w 338"/>
                  <a:gd name="T17" fmla="*/ 53 h 83"/>
                  <a:gd name="T18" fmla="*/ 60 w 338"/>
                  <a:gd name="T19" fmla="*/ 30 h 83"/>
                  <a:gd name="T20" fmla="*/ 60 w 338"/>
                  <a:gd name="T21" fmla="*/ 45 h 83"/>
                  <a:gd name="T22" fmla="*/ 68 w 338"/>
                  <a:gd name="T23" fmla="*/ 23 h 83"/>
                  <a:gd name="T24" fmla="*/ 75 w 338"/>
                  <a:gd name="T25" fmla="*/ 45 h 83"/>
                  <a:gd name="T26" fmla="*/ 83 w 338"/>
                  <a:gd name="T27" fmla="*/ 30 h 83"/>
                  <a:gd name="T28" fmla="*/ 83 w 338"/>
                  <a:gd name="T29" fmla="*/ 38 h 83"/>
                  <a:gd name="T30" fmla="*/ 90 w 338"/>
                  <a:gd name="T31" fmla="*/ 38 h 83"/>
                  <a:gd name="T32" fmla="*/ 98 w 338"/>
                  <a:gd name="T33" fmla="*/ 30 h 83"/>
                  <a:gd name="T34" fmla="*/ 105 w 338"/>
                  <a:gd name="T35" fmla="*/ 45 h 83"/>
                  <a:gd name="T36" fmla="*/ 113 w 338"/>
                  <a:gd name="T37" fmla="*/ 45 h 83"/>
                  <a:gd name="T38" fmla="*/ 113 w 338"/>
                  <a:gd name="T39" fmla="*/ 38 h 83"/>
                  <a:gd name="T40" fmla="*/ 120 w 338"/>
                  <a:gd name="T41" fmla="*/ 23 h 83"/>
                  <a:gd name="T42" fmla="*/ 128 w 338"/>
                  <a:gd name="T43" fmla="*/ 38 h 83"/>
                  <a:gd name="T44" fmla="*/ 135 w 338"/>
                  <a:gd name="T45" fmla="*/ 38 h 83"/>
                  <a:gd name="T46" fmla="*/ 150 w 338"/>
                  <a:gd name="T47" fmla="*/ 30 h 83"/>
                  <a:gd name="T48" fmla="*/ 165 w 338"/>
                  <a:gd name="T49" fmla="*/ 38 h 83"/>
                  <a:gd name="T50" fmla="*/ 173 w 338"/>
                  <a:gd name="T51" fmla="*/ 30 h 83"/>
                  <a:gd name="T52" fmla="*/ 180 w 338"/>
                  <a:gd name="T53" fmla="*/ 38 h 83"/>
                  <a:gd name="T54" fmla="*/ 203 w 338"/>
                  <a:gd name="T55" fmla="*/ 38 h 83"/>
                  <a:gd name="T56" fmla="*/ 225 w 338"/>
                  <a:gd name="T57" fmla="*/ 38 h 83"/>
                  <a:gd name="T58" fmla="*/ 248 w 338"/>
                  <a:gd name="T59" fmla="*/ 38 h 83"/>
                  <a:gd name="T60" fmla="*/ 270 w 338"/>
                  <a:gd name="T61" fmla="*/ 38 h 83"/>
                  <a:gd name="T62" fmla="*/ 278 w 338"/>
                  <a:gd name="T63" fmla="*/ 30 h 83"/>
                  <a:gd name="T64" fmla="*/ 285 w 338"/>
                  <a:gd name="T65" fmla="*/ 60 h 83"/>
                  <a:gd name="T66" fmla="*/ 293 w 338"/>
                  <a:gd name="T67" fmla="*/ 38 h 83"/>
                  <a:gd name="T68" fmla="*/ 293 w 338"/>
                  <a:gd name="T69" fmla="*/ 30 h 83"/>
                  <a:gd name="T70" fmla="*/ 300 w 338"/>
                  <a:gd name="T71" fmla="*/ 15 h 83"/>
                  <a:gd name="T72" fmla="*/ 308 w 338"/>
                  <a:gd name="T73" fmla="*/ 30 h 83"/>
                  <a:gd name="T74" fmla="*/ 315 w 338"/>
                  <a:gd name="T75" fmla="*/ 45 h 83"/>
                  <a:gd name="T76" fmla="*/ 323 w 338"/>
                  <a:gd name="T77" fmla="*/ 45 h 83"/>
                  <a:gd name="T78" fmla="*/ 323 w 338"/>
                  <a:gd name="T79" fmla="*/ 38 h 83"/>
                  <a:gd name="T80" fmla="*/ 330 w 338"/>
                  <a:gd name="T81" fmla="*/ 30 h 83"/>
                  <a:gd name="T82" fmla="*/ 338 w 338"/>
                  <a:gd name="T83"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83">
                    <a:moveTo>
                      <a:pt x="0" y="30"/>
                    </a:moveTo>
                    <a:lnTo>
                      <a:pt x="8" y="38"/>
                    </a:lnTo>
                    <a:lnTo>
                      <a:pt x="8" y="53"/>
                    </a:lnTo>
                    <a:lnTo>
                      <a:pt x="8" y="23"/>
                    </a:lnTo>
                    <a:lnTo>
                      <a:pt x="8" y="38"/>
                    </a:lnTo>
                    <a:lnTo>
                      <a:pt x="15" y="30"/>
                    </a:lnTo>
                    <a:lnTo>
                      <a:pt x="15" y="45"/>
                    </a:lnTo>
                    <a:lnTo>
                      <a:pt x="15" y="23"/>
                    </a:lnTo>
                    <a:lnTo>
                      <a:pt x="15" y="38"/>
                    </a:lnTo>
                    <a:lnTo>
                      <a:pt x="23" y="45"/>
                    </a:lnTo>
                    <a:lnTo>
                      <a:pt x="23" y="60"/>
                    </a:lnTo>
                    <a:lnTo>
                      <a:pt x="23" y="8"/>
                    </a:lnTo>
                    <a:lnTo>
                      <a:pt x="23" y="38"/>
                    </a:lnTo>
                    <a:lnTo>
                      <a:pt x="30" y="30"/>
                    </a:lnTo>
                    <a:lnTo>
                      <a:pt x="30" y="83"/>
                    </a:lnTo>
                    <a:lnTo>
                      <a:pt x="30" y="0"/>
                    </a:lnTo>
                    <a:lnTo>
                      <a:pt x="30" y="30"/>
                    </a:lnTo>
                    <a:lnTo>
                      <a:pt x="38" y="38"/>
                    </a:lnTo>
                    <a:lnTo>
                      <a:pt x="38" y="60"/>
                    </a:lnTo>
                    <a:lnTo>
                      <a:pt x="38" y="23"/>
                    </a:lnTo>
                    <a:lnTo>
                      <a:pt x="38" y="38"/>
                    </a:lnTo>
                    <a:lnTo>
                      <a:pt x="45" y="45"/>
                    </a:lnTo>
                    <a:lnTo>
                      <a:pt x="45" y="53"/>
                    </a:lnTo>
                    <a:lnTo>
                      <a:pt x="45" y="15"/>
                    </a:lnTo>
                    <a:lnTo>
                      <a:pt x="45" y="38"/>
                    </a:lnTo>
                    <a:lnTo>
                      <a:pt x="53" y="30"/>
                    </a:lnTo>
                    <a:lnTo>
                      <a:pt x="53" y="53"/>
                    </a:lnTo>
                    <a:lnTo>
                      <a:pt x="53" y="23"/>
                    </a:lnTo>
                    <a:lnTo>
                      <a:pt x="53" y="38"/>
                    </a:lnTo>
                    <a:lnTo>
                      <a:pt x="60" y="30"/>
                    </a:lnTo>
                    <a:lnTo>
                      <a:pt x="60" y="45"/>
                    </a:lnTo>
                    <a:lnTo>
                      <a:pt x="60" y="23"/>
                    </a:lnTo>
                    <a:lnTo>
                      <a:pt x="60" y="45"/>
                    </a:lnTo>
                    <a:lnTo>
                      <a:pt x="68" y="38"/>
                    </a:lnTo>
                    <a:lnTo>
                      <a:pt x="68" y="53"/>
                    </a:lnTo>
                    <a:lnTo>
                      <a:pt x="68" y="23"/>
                    </a:lnTo>
                    <a:lnTo>
                      <a:pt x="68" y="30"/>
                    </a:lnTo>
                    <a:lnTo>
                      <a:pt x="75" y="38"/>
                    </a:lnTo>
                    <a:lnTo>
                      <a:pt x="75" y="45"/>
                    </a:lnTo>
                    <a:lnTo>
                      <a:pt x="75" y="23"/>
                    </a:lnTo>
                    <a:lnTo>
                      <a:pt x="75" y="38"/>
                    </a:lnTo>
                    <a:lnTo>
                      <a:pt x="83" y="30"/>
                    </a:lnTo>
                    <a:lnTo>
                      <a:pt x="83" y="45"/>
                    </a:lnTo>
                    <a:lnTo>
                      <a:pt x="83" y="30"/>
                    </a:lnTo>
                    <a:lnTo>
                      <a:pt x="83" y="38"/>
                    </a:lnTo>
                    <a:lnTo>
                      <a:pt x="90" y="45"/>
                    </a:lnTo>
                    <a:lnTo>
                      <a:pt x="90" y="23"/>
                    </a:lnTo>
                    <a:lnTo>
                      <a:pt x="90" y="38"/>
                    </a:lnTo>
                    <a:lnTo>
                      <a:pt x="98" y="30"/>
                    </a:lnTo>
                    <a:lnTo>
                      <a:pt x="98" y="45"/>
                    </a:lnTo>
                    <a:lnTo>
                      <a:pt x="98" y="30"/>
                    </a:lnTo>
                    <a:lnTo>
                      <a:pt x="98" y="30"/>
                    </a:lnTo>
                    <a:lnTo>
                      <a:pt x="105" y="38"/>
                    </a:lnTo>
                    <a:lnTo>
                      <a:pt x="105" y="45"/>
                    </a:lnTo>
                    <a:lnTo>
                      <a:pt x="105" y="23"/>
                    </a:lnTo>
                    <a:lnTo>
                      <a:pt x="105" y="38"/>
                    </a:lnTo>
                    <a:lnTo>
                      <a:pt x="113" y="45"/>
                    </a:lnTo>
                    <a:lnTo>
                      <a:pt x="113" y="45"/>
                    </a:lnTo>
                    <a:lnTo>
                      <a:pt x="113" y="30"/>
                    </a:lnTo>
                    <a:lnTo>
                      <a:pt x="113" y="38"/>
                    </a:lnTo>
                    <a:lnTo>
                      <a:pt x="120" y="45"/>
                    </a:lnTo>
                    <a:lnTo>
                      <a:pt x="120" y="45"/>
                    </a:lnTo>
                    <a:lnTo>
                      <a:pt x="120" y="23"/>
                    </a:lnTo>
                    <a:lnTo>
                      <a:pt x="120" y="38"/>
                    </a:lnTo>
                    <a:lnTo>
                      <a:pt x="128" y="30"/>
                    </a:lnTo>
                    <a:lnTo>
                      <a:pt x="128" y="38"/>
                    </a:lnTo>
                    <a:lnTo>
                      <a:pt x="135" y="30"/>
                    </a:lnTo>
                    <a:lnTo>
                      <a:pt x="135" y="38"/>
                    </a:lnTo>
                    <a:lnTo>
                      <a:pt x="135" y="38"/>
                    </a:lnTo>
                    <a:lnTo>
                      <a:pt x="150" y="38"/>
                    </a:lnTo>
                    <a:lnTo>
                      <a:pt x="150" y="38"/>
                    </a:lnTo>
                    <a:lnTo>
                      <a:pt x="150" y="30"/>
                    </a:lnTo>
                    <a:lnTo>
                      <a:pt x="150" y="38"/>
                    </a:lnTo>
                    <a:lnTo>
                      <a:pt x="165" y="38"/>
                    </a:lnTo>
                    <a:lnTo>
                      <a:pt x="165" y="38"/>
                    </a:lnTo>
                    <a:lnTo>
                      <a:pt x="173" y="45"/>
                    </a:lnTo>
                    <a:lnTo>
                      <a:pt x="173" y="45"/>
                    </a:lnTo>
                    <a:lnTo>
                      <a:pt x="173" y="30"/>
                    </a:lnTo>
                    <a:lnTo>
                      <a:pt x="173" y="38"/>
                    </a:lnTo>
                    <a:lnTo>
                      <a:pt x="188" y="38"/>
                    </a:lnTo>
                    <a:lnTo>
                      <a:pt x="180" y="38"/>
                    </a:lnTo>
                    <a:lnTo>
                      <a:pt x="188" y="38"/>
                    </a:lnTo>
                    <a:lnTo>
                      <a:pt x="195" y="38"/>
                    </a:lnTo>
                    <a:lnTo>
                      <a:pt x="203" y="38"/>
                    </a:lnTo>
                    <a:lnTo>
                      <a:pt x="210" y="38"/>
                    </a:lnTo>
                    <a:lnTo>
                      <a:pt x="218" y="38"/>
                    </a:lnTo>
                    <a:lnTo>
                      <a:pt x="225" y="38"/>
                    </a:lnTo>
                    <a:lnTo>
                      <a:pt x="233" y="38"/>
                    </a:lnTo>
                    <a:lnTo>
                      <a:pt x="240" y="38"/>
                    </a:lnTo>
                    <a:lnTo>
                      <a:pt x="248" y="38"/>
                    </a:lnTo>
                    <a:lnTo>
                      <a:pt x="255" y="38"/>
                    </a:lnTo>
                    <a:lnTo>
                      <a:pt x="263" y="38"/>
                    </a:lnTo>
                    <a:lnTo>
                      <a:pt x="270" y="38"/>
                    </a:lnTo>
                    <a:lnTo>
                      <a:pt x="278" y="30"/>
                    </a:lnTo>
                    <a:lnTo>
                      <a:pt x="278" y="45"/>
                    </a:lnTo>
                    <a:lnTo>
                      <a:pt x="278" y="30"/>
                    </a:lnTo>
                    <a:lnTo>
                      <a:pt x="278" y="38"/>
                    </a:lnTo>
                    <a:lnTo>
                      <a:pt x="285" y="30"/>
                    </a:lnTo>
                    <a:lnTo>
                      <a:pt x="285" y="60"/>
                    </a:lnTo>
                    <a:lnTo>
                      <a:pt x="285" y="8"/>
                    </a:lnTo>
                    <a:lnTo>
                      <a:pt x="285" y="30"/>
                    </a:lnTo>
                    <a:lnTo>
                      <a:pt x="293" y="38"/>
                    </a:lnTo>
                    <a:lnTo>
                      <a:pt x="293" y="53"/>
                    </a:lnTo>
                    <a:lnTo>
                      <a:pt x="293" y="15"/>
                    </a:lnTo>
                    <a:lnTo>
                      <a:pt x="293" y="30"/>
                    </a:lnTo>
                    <a:lnTo>
                      <a:pt x="300" y="23"/>
                    </a:lnTo>
                    <a:lnTo>
                      <a:pt x="300" y="53"/>
                    </a:lnTo>
                    <a:lnTo>
                      <a:pt x="300" y="15"/>
                    </a:lnTo>
                    <a:lnTo>
                      <a:pt x="300" y="30"/>
                    </a:lnTo>
                    <a:lnTo>
                      <a:pt x="308" y="38"/>
                    </a:lnTo>
                    <a:lnTo>
                      <a:pt x="308" y="30"/>
                    </a:lnTo>
                    <a:lnTo>
                      <a:pt x="308" y="38"/>
                    </a:lnTo>
                    <a:lnTo>
                      <a:pt x="315" y="30"/>
                    </a:lnTo>
                    <a:lnTo>
                      <a:pt x="315" y="45"/>
                    </a:lnTo>
                    <a:lnTo>
                      <a:pt x="315" y="30"/>
                    </a:lnTo>
                    <a:lnTo>
                      <a:pt x="315" y="38"/>
                    </a:lnTo>
                    <a:lnTo>
                      <a:pt x="323" y="45"/>
                    </a:lnTo>
                    <a:lnTo>
                      <a:pt x="323" y="60"/>
                    </a:lnTo>
                    <a:lnTo>
                      <a:pt x="323" y="8"/>
                    </a:lnTo>
                    <a:lnTo>
                      <a:pt x="323" y="38"/>
                    </a:lnTo>
                    <a:lnTo>
                      <a:pt x="330" y="30"/>
                    </a:lnTo>
                    <a:lnTo>
                      <a:pt x="330" y="45"/>
                    </a:lnTo>
                    <a:lnTo>
                      <a:pt x="330" y="30"/>
                    </a:lnTo>
                    <a:lnTo>
                      <a:pt x="330" y="38"/>
                    </a:lnTo>
                    <a:lnTo>
                      <a:pt x="338" y="30"/>
                    </a:lnTo>
                    <a:lnTo>
                      <a:pt x="338" y="53"/>
                    </a:lnTo>
                    <a:lnTo>
                      <a:pt x="338" y="23"/>
                    </a:lnTo>
                    <a:lnTo>
                      <a:pt x="33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8" name="Freeform 324"/>
              <p:cNvSpPr>
                <a:spLocks/>
              </p:cNvSpPr>
              <p:nvPr/>
            </p:nvSpPr>
            <p:spPr bwMode="auto">
              <a:xfrm>
                <a:off x="2361" y="245"/>
                <a:ext cx="165" cy="90"/>
              </a:xfrm>
              <a:custGeom>
                <a:avLst/>
                <a:gdLst>
                  <a:gd name="T0" fmla="*/ 7 w 247"/>
                  <a:gd name="T1" fmla="*/ 60 h 90"/>
                  <a:gd name="T2" fmla="*/ 15 w 247"/>
                  <a:gd name="T3" fmla="*/ 37 h 90"/>
                  <a:gd name="T4" fmla="*/ 15 w 247"/>
                  <a:gd name="T5" fmla="*/ 45 h 90"/>
                  <a:gd name="T6" fmla="*/ 22 w 247"/>
                  <a:gd name="T7" fmla="*/ 15 h 90"/>
                  <a:gd name="T8" fmla="*/ 30 w 247"/>
                  <a:gd name="T9" fmla="*/ 90 h 90"/>
                  <a:gd name="T10" fmla="*/ 37 w 247"/>
                  <a:gd name="T11" fmla="*/ 45 h 90"/>
                  <a:gd name="T12" fmla="*/ 45 w 247"/>
                  <a:gd name="T13" fmla="*/ 30 h 90"/>
                  <a:gd name="T14" fmla="*/ 45 w 247"/>
                  <a:gd name="T15" fmla="*/ 45 h 90"/>
                  <a:gd name="T16" fmla="*/ 52 w 247"/>
                  <a:gd name="T17" fmla="*/ 22 h 90"/>
                  <a:gd name="T18" fmla="*/ 60 w 247"/>
                  <a:gd name="T19" fmla="*/ 30 h 90"/>
                  <a:gd name="T20" fmla="*/ 67 w 247"/>
                  <a:gd name="T21" fmla="*/ 52 h 90"/>
                  <a:gd name="T22" fmla="*/ 75 w 247"/>
                  <a:gd name="T23" fmla="*/ 37 h 90"/>
                  <a:gd name="T24" fmla="*/ 75 w 247"/>
                  <a:gd name="T25" fmla="*/ 45 h 90"/>
                  <a:gd name="T26" fmla="*/ 82 w 247"/>
                  <a:gd name="T27" fmla="*/ 37 h 90"/>
                  <a:gd name="T28" fmla="*/ 90 w 247"/>
                  <a:gd name="T29" fmla="*/ 52 h 90"/>
                  <a:gd name="T30" fmla="*/ 97 w 247"/>
                  <a:gd name="T31" fmla="*/ 37 h 90"/>
                  <a:gd name="T32" fmla="*/ 97 w 247"/>
                  <a:gd name="T33" fmla="*/ 30 h 90"/>
                  <a:gd name="T34" fmla="*/ 105 w 247"/>
                  <a:gd name="T35" fmla="*/ 15 h 90"/>
                  <a:gd name="T36" fmla="*/ 112 w 247"/>
                  <a:gd name="T37" fmla="*/ 60 h 90"/>
                  <a:gd name="T38" fmla="*/ 120 w 247"/>
                  <a:gd name="T39" fmla="*/ 45 h 90"/>
                  <a:gd name="T40" fmla="*/ 120 w 247"/>
                  <a:gd name="T41" fmla="*/ 52 h 90"/>
                  <a:gd name="T42" fmla="*/ 127 w 247"/>
                  <a:gd name="T43" fmla="*/ 15 h 90"/>
                  <a:gd name="T44" fmla="*/ 135 w 247"/>
                  <a:gd name="T45" fmla="*/ 60 h 90"/>
                  <a:gd name="T46" fmla="*/ 142 w 247"/>
                  <a:gd name="T47" fmla="*/ 37 h 90"/>
                  <a:gd name="T48" fmla="*/ 142 w 247"/>
                  <a:gd name="T49" fmla="*/ 45 h 90"/>
                  <a:gd name="T50" fmla="*/ 150 w 247"/>
                  <a:gd name="T51" fmla="*/ 7 h 90"/>
                  <a:gd name="T52" fmla="*/ 157 w 247"/>
                  <a:gd name="T53" fmla="*/ 60 h 90"/>
                  <a:gd name="T54" fmla="*/ 165 w 247"/>
                  <a:gd name="T55" fmla="*/ 45 h 90"/>
                  <a:gd name="T56" fmla="*/ 165 w 247"/>
                  <a:gd name="T57" fmla="*/ 37 h 90"/>
                  <a:gd name="T58" fmla="*/ 172 w 247"/>
                  <a:gd name="T59" fmla="*/ 30 h 90"/>
                  <a:gd name="T60" fmla="*/ 180 w 247"/>
                  <a:gd name="T61" fmla="*/ 52 h 90"/>
                  <a:gd name="T62" fmla="*/ 187 w 247"/>
                  <a:gd name="T63" fmla="*/ 45 h 90"/>
                  <a:gd name="T64" fmla="*/ 195 w 247"/>
                  <a:gd name="T65" fmla="*/ 45 h 90"/>
                  <a:gd name="T66" fmla="*/ 195 w 247"/>
                  <a:gd name="T67" fmla="*/ 45 h 90"/>
                  <a:gd name="T68" fmla="*/ 202 w 247"/>
                  <a:gd name="T69" fmla="*/ 37 h 90"/>
                  <a:gd name="T70" fmla="*/ 210 w 247"/>
                  <a:gd name="T71" fmla="*/ 52 h 90"/>
                  <a:gd name="T72" fmla="*/ 217 w 247"/>
                  <a:gd name="T73" fmla="*/ 52 h 90"/>
                  <a:gd name="T74" fmla="*/ 217 w 247"/>
                  <a:gd name="T75" fmla="*/ 45 h 90"/>
                  <a:gd name="T76" fmla="*/ 225 w 247"/>
                  <a:gd name="T77" fmla="*/ 30 h 90"/>
                  <a:gd name="T78" fmla="*/ 232 w 247"/>
                  <a:gd name="T79" fmla="*/ 52 h 90"/>
                  <a:gd name="T80" fmla="*/ 240 w 247"/>
                  <a:gd name="T81" fmla="*/ 45 h 90"/>
                  <a:gd name="T82" fmla="*/ 240 w 247"/>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0">
                    <a:moveTo>
                      <a:pt x="0" y="45"/>
                    </a:moveTo>
                    <a:lnTo>
                      <a:pt x="7" y="37"/>
                    </a:lnTo>
                    <a:lnTo>
                      <a:pt x="7" y="60"/>
                    </a:lnTo>
                    <a:lnTo>
                      <a:pt x="7" y="30"/>
                    </a:lnTo>
                    <a:lnTo>
                      <a:pt x="7" y="45"/>
                    </a:lnTo>
                    <a:lnTo>
                      <a:pt x="15" y="37"/>
                    </a:lnTo>
                    <a:lnTo>
                      <a:pt x="15" y="67"/>
                    </a:lnTo>
                    <a:lnTo>
                      <a:pt x="15" y="22"/>
                    </a:lnTo>
                    <a:lnTo>
                      <a:pt x="15" y="45"/>
                    </a:lnTo>
                    <a:lnTo>
                      <a:pt x="22" y="52"/>
                    </a:lnTo>
                    <a:lnTo>
                      <a:pt x="22" y="67"/>
                    </a:lnTo>
                    <a:lnTo>
                      <a:pt x="22" y="15"/>
                    </a:lnTo>
                    <a:lnTo>
                      <a:pt x="22" y="30"/>
                    </a:lnTo>
                    <a:lnTo>
                      <a:pt x="30" y="37"/>
                    </a:lnTo>
                    <a:lnTo>
                      <a:pt x="30" y="90"/>
                    </a:lnTo>
                    <a:lnTo>
                      <a:pt x="30" y="0"/>
                    </a:lnTo>
                    <a:lnTo>
                      <a:pt x="30" y="52"/>
                    </a:lnTo>
                    <a:lnTo>
                      <a:pt x="37" y="45"/>
                    </a:lnTo>
                    <a:lnTo>
                      <a:pt x="37" y="67"/>
                    </a:lnTo>
                    <a:lnTo>
                      <a:pt x="37" y="22"/>
                    </a:lnTo>
                    <a:lnTo>
                      <a:pt x="45" y="30"/>
                    </a:lnTo>
                    <a:lnTo>
                      <a:pt x="45" y="67"/>
                    </a:lnTo>
                    <a:lnTo>
                      <a:pt x="45" y="22"/>
                    </a:lnTo>
                    <a:lnTo>
                      <a:pt x="45" y="45"/>
                    </a:lnTo>
                    <a:lnTo>
                      <a:pt x="52" y="37"/>
                    </a:lnTo>
                    <a:lnTo>
                      <a:pt x="52" y="60"/>
                    </a:lnTo>
                    <a:lnTo>
                      <a:pt x="52" y="22"/>
                    </a:lnTo>
                    <a:lnTo>
                      <a:pt x="52" y="52"/>
                    </a:lnTo>
                    <a:lnTo>
                      <a:pt x="60" y="60"/>
                    </a:lnTo>
                    <a:lnTo>
                      <a:pt x="60" y="30"/>
                    </a:lnTo>
                    <a:lnTo>
                      <a:pt x="60" y="45"/>
                    </a:lnTo>
                    <a:lnTo>
                      <a:pt x="67" y="52"/>
                    </a:lnTo>
                    <a:lnTo>
                      <a:pt x="67" y="52"/>
                    </a:lnTo>
                    <a:lnTo>
                      <a:pt x="67" y="30"/>
                    </a:lnTo>
                    <a:lnTo>
                      <a:pt x="67" y="45"/>
                    </a:lnTo>
                    <a:lnTo>
                      <a:pt x="75" y="37"/>
                    </a:lnTo>
                    <a:lnTo>
                      <a:pt x="75" y="52"/>
                    </a:lnTo>
                    <a:lnTo>
                      <a:pt x="75" y="30"/>
                    </a:lnTo>
                    <a:lnTo>
                      <a:pt x="75" y="45"/>
                    </a:lnTo>
                    <a:lnTo>
                      <a:pt x="82" y="37"/>
                    </a:lnTo>
                    <a:lnTo>
                      <a:pt x="82" y="52"/>
                    </a:lnTo>
                    <a:lnTo>
                      <a:pt x="82" y="37"/>
                    </a:lnTo>
                    <a:lnTo>
                      <a:pt x="82" y="45"/>
                    </a:lnTo>
                    <a:lnTo>
                      <a:pt x="90" y="37"/>
                    </a:lnTo>
                    <a:lnTo>
                      <a:pt x="90" y="52"/>
                    </a:lnTo>
                    <a:lnTo>
                      <a:pt x="90" y="37"/>
                    </a:lnTo>
                    <a:lnTo>
                      <a:pt x="90" y="45"/>
                    </a:lnTo>
                    <a:lnTo>
                      <a:pt x="97" y="37"/>
                    </a:lnTo>
                    <a:lnTo>
                      <a:pt x="97" y="67"/>
                    </a:lnTo>
                    <a:lnTo>
                      <a:pt x="97" y="22"/>
                    </a:lnTo>
                    <a:lnTo>
                      <a:pt x="97" y="30"/>
                    </a:lnTo>
                    <a:lnTo>
                      <a:pt x="105" y="22"/>
                    </a:lnTo>
                    <a:lnTo>
                      <a:pt x="105" y="67"/>
                    </a:lnTo>
                    <a:lnTo>
                      <a:pt x="105" y="15"/>
                    </a:lnTo>
                    <a:lnTo>
                      <a:pt x="105" y="52"/>
                    </a:lnTo>
                    <a:lnTo>
                      <a:pt x="112" y="45"/>
                    </a:lnTo>
                    <a:lnTo>
                      <a:pt x="112" y="60"/>
                    </a:lnTo>
                    <a:lnTo>
                      <a:pt x="112" y="22"/>
                    </a:lnTo>
                    <a:lnTo>
                      <a:pt x="112" y="52"/>
                    </a:lnTo>
                    <a:lnTo>
                      <a:pt x="120" y="45"/>
                    </a:lnTo>
                    <a:lnTo>
                      <a:pt x="120" y="60"/>
                    </a:lnTo>
                    <a:lnTo>
                      <a:pt x="120" y="30"/>
                    </a:lnTo>
                    <a:lnTo>
                      <a:pt x="120" y="52"/>
                    </a:lnTo>
                    <a:lnTo>
                      <a:pt x="127" y="60"/>
                    </a:lnTo>
                    <a:lnTo>
                      <a:pt x="127" y="60"/>
                    </a:lnTo>
                    <a:lnTo>
                      <a:pt x="127" y="15"/>
                    </a:lnTo>
                    <a:lnTo>
                      <a:pt x="127" y="52"/>
                    </a:lnTo>
                    <a:lnTo>
                      <a:pt x="135" y="60"/>
                    </a:lnTo>
                    <a:lnTo>
                      <a:pt x="135" y="60"/>
                    </a:lnTo>
                    <a:lnTo>
                      <a:pt x="135" y="30"/>
                    </a:lnTo>
                    <a:lnTo>
                      <a:pt x="135" y="45"/>
                    </a:lnTo>
                    <a:lnTo>
                      <a:pt x="142" y="37"/>
                    </a:lnTo>
                    <a:lnTo>
                      <a:pt x="142" y="67"/>
                    </a:lnTo>
                    <a:lnTo>
                      <a:pt x="142" y="15"/>
                    </a:lnTo>
                    <a:lnTo>
                      <a:pt x="142" y="45"/>
                    </a:lnTo>
                    <a:lnTo>
                      <a:pt x="150" y="52"/>
                    </a:lnTo>
                    <a:lnTo>
                      <a:pt x="150" y="75"/>
                    </a:lnTo>
                    <a:lnTo>
                      <a:pt x="150" y="7"/>
                    </a:lnTo>
                    <a:lnTo>
                      <a:pt x="150" y="52"/>
                    </a:lnTo>
                    <a:lnTo>
                      <a:pt x="157" y="45"/>
                    </a:lnTo>
                    <a:lnTo>
                      <a:pt x="157" y="60"/>
                    </a:lnTo>
                    <a:lnTo>
                      <a:pt x="157" y="30"/>
                    </a:lnTo>
                    <a:lnTo>
                      <a:pt x="157" y="52"/>
                    </a:lnTo>
                    <a:lnTo>
                      <a:pt x="165" y="45"/>
                    </a:lnTo>
                    <a:lnTo>
                      <a:pt x="165" y="52"/>
                    </a:lnTo>
                    <a:lnTo>
                      <a:pt x="165" y="30"/>
                    </a:lnTo>
                    <a:lnTo>
                      <a:pt x="165" y="37"/>
                    </a:lnTo>
                    <a:lnTo>
                      <a:pt x="172" y="45"/>
                    </a:lnTo>
                    <a:lnTo>
                      <a:pt x="172" y="52"/>
                    </a:lnTo>
                    <a:lnTo>
                      <a:pt x="172" y="30"/>
                    </a:lnTo>
                    <a:lnTo>
                      <a:pt x="172" y="45"/>
                    </a:lnTo>
                    <a:lnTo>
                      <a:pt x="180" y="37"/>
                    </a:lnTo>
                    <a:lnTo>
                      <a:pt x="180" y="52"/>
                    </a:lnTo>
                    <a:lnTo>
                      <a:pt x="180" y="30"/>
                    </a:lnTo>
                    <a:lnTo>
                      <a:pt x="180" y="37"/>
                    </a:lnTo>
                    <a:lnTo>
                      <a:pt x="187" y="45"/>
                    </a:lnTo>
                    <a:lnTo>
                      <a:pt x="187" y="37"/>
                    </a:lnTo>
                    <a:lnTo>
                      <a:pt x="187" y="52"/>
                    </a:lnTo>
                    <a:lnTo>
                      <a:pt x="195" y="45"/>
                    </a:lnTo>
                    <a:lnTo>
                      <a:pt x="195" y="60"/>
                    </a:lnTo>
                    <a:lnTo>
                      <a:pt x="195" y="30"/>
                    </a:lnTo>
                    <a:lnTo>
                      <a:pt x="195" y="45"/>
                    </a:lnTo>
                    <a:lnTo>
                      <a:pt x="202" y="52"/>
                    </a:lnTo>
                    <a:lnTo>
                      <a:pt x="202" y="52"/>
                    </a:lnTo>
                    <a:lnTo>
                      <a:pt x="202" y="37"/>
                    </a:lnTo>
                    <a:lnTo>
                      <a:pt x="202" y="45"/>
                    </a:lnTo>
                    <a:lnTo>
                      <a:pt x="210" y="52"/>
                    </a:lnTo>
                    <a:lnTo>
                      <a:pt x="210" y="52"/>
                    </a:lnTo>
                    <a:lnTo>
                      <a:pt x="210" y="37"/>
                    </a:lnTo>
                    <a:lnTo>
                      <a:pt x="210" y="45"/>
                    </a:lnTo>
                    <a:lnTo>
                      <a:pt x="217" y="52"/>
                    </a:lnTo>
                    <a:lnTo>
                      <a:pt x="217" y="52"/>
                    </a:lnTo>
                    <a:lnTo>
                      <a:pt x="217" y="37"/>
                    </a:lnTo>
                    <a:lnTo>
                      <a:pt x="217" y="45"/>
                    </a:lnTo>
                    <a:lnTo>
                      <a:pt x="225" y="52"/>
                    </a:lnTo>
                    <a:lnTo>
                      <a:pt x="225" y="52"/>
                    </a:lnTo>
                    <a:lnTo>
                      <a:pt x="225" y="30"/>
                    </a:lnTo>
                    <a:lnTo>
                      <a:pt x="225" y="37"/>
                    </a:lnTo>
                    <a:lnTo>
                      <a:pt x="232" y="45"/>
                    </a:lnTo>
                    <a:lnTo>
                      <a:pt x="232" y="52"/>
                    </a:lnTo>
                    <a:lnTo>
                      <a:pt x="232" y="37"/>
                    </a:lnTo>
                    <a:lnTo>
                      <a:pt x="232" y="52"/>
                    </a:lnTo>
                    <a:lnTo>
                      <a:pt x="240" y="45"/>
                    </a:lnTo>
                    <a:lnTo>
                      <a:pt x="240" y="52"/>
                    </a:lnTo>
                    <a:lnTo>
                      <a:pt x="240" y="37"/>
                    </a:lnTo>
                    <a:lnTo>
                      <a:pt x="240" y="45"/>
                    </a:lnTo>
                    <a:lnTo>
                      <a:pt x="247" y="37"/>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49" name="Freeform 325"/>
              <p:cNvSpPr>
                <a:spLocks/>
              </p:cNvSpPr>
              <p:nvPr/>
            </p:nvSpPr>
            <p:spPr bwMode="auto">
              <a:xfrm>
                <a:off x="2526" y="260"/>
                <a:ext cx="217" cy="67"/>
              </a:xfrm>
              <a:custGeom>
                <a:avLst/>
                <a:gdLst>
                  <a:gd name="T0" fmla="*/ 0 w 323"/>
                  <a:gd name="T1" fmla="*/ 30 h 67"/>
                  <a:gd name="T2" fmla="*/ 8 w 323"/>
                  <a:gd name="T3" fmla="*/ 22 h 67"/>
                  <a:gd name="T4" fmla="*/ 15 w 323"/>
                  <a:gd name="T5" fmla="*/ 37 h 67"/>
                  <a:gd name="T6" fmla="*/ 23 w 323"/>
                  <a:gd name="T7" fmla="*/ 22 h 67"/>
                  <a:gd name="T8" fmla="*/ 23 w 323"/>
                  <a:gd name="T9" fmla="*/ 30 h 67"/>
                  <a:gd name="T10" fmla="*/ 30 w 323"/>
                  <a:gd name="T11" fmla="*/ 22 h 67"/>
                  <a:gd name="T12" fmla="*/ 38 w 323"/>
                  <a:gd name="T13" fmla="*/ 37 h 67"/>
                  <a:gd name="T14" fmla="*/ 53 w 323"/>
                  <a:gd name="T15" fmla="*/ 37 h 67"/>
                  <a:gd name="T16" fmla="*/ 60 w 323"/>
                  <a:gd name="T17" fmla="*/ 22 h 67"/>
                  <a:gd name="T18" fmla="*/ 68 w 323"/>
                  <a:gd name="T19" fmla="*/ 22 h 67"/>
                  <a:gd name="T20" fmla="*/ 75 w 323"/>
                  <a:gd name="T21" fmla="*/ 30 h 67"/>
                  <a:gd name="T22" fmla="*/ 83 w 323"/>
                  <a:gd name="T23" fmla="*/ 30 h 67"/>
                  <a:gd name="T24" fmla="*/ 98 w 323"/>
                  <a:gd name="T25" fmla="*/ 30 h 67"/>
                  <a:gd name="T26" fmla="*/ 113 w 323"/>
                  <a:gd name="T27" fmla="*/ 30 h 67"/>
                  <a:gd name="T28" fmla="*/ 128 w 323"/>
                  <a:gd name="T29" fmla="*/ 22 h 67"/>
                  <a:gd name="T30" fmla="*/ 143 w 323"/>
                  <a:gd name="T31" fmla="*/ 30 h 67"/>
                  <a:gd name="T32" fmla="*/ 165 w 323"/>
                  <a:gd name="T33" fmla="*/ 30 h 67"/>
                  <a:gd name="T34" fmla="*/ 180 w 323"/>
                  <a:gd name="T35" fmla="*/ 22 h 67"/>
                  <a:gd name="T36" fmla="*/ 188 w 323"/>
                  <a:gd name="T37" fmla="*/ 37 h 67"/>
                  <a:gd name="T38" fmla="*/ 195 w 323"/>
                  <a:gd name="T39" fmla="*/ 22 h 67"/>
                  <a:gd name="T40" fmla="*/ 195 w 323"/>
                  <a:gd name="T41" fmla="*/ 30 h 67"/>
                  <a:gd name="T42" fmla="*/ 203 w 323"/>
                  <a:gd name="T43" fmla="*/ 0 h 67"/>
                  <a:gd name="T44" fmla="*/ 210 w 323"/>
                  <a:gd name="T45" fmla="*/ 52 h 67"/>
                  <a:gd name="T46" fmla="*/ 218 w 323"/>
                  <a:gd name="T47" fmla="*/ 22 h 67"/>
                  <a:gd name="T48" fmla="*/ 218 w 323"/>
                  <a:gd name="T49" fmla="*/ 22 h 67"/>
                  <a:gd name="T50" fmla="*/ 225 w 323"/>
                  <a:gd name="T51" fmla="*/ 0 h 67"/>
                  <a:gd name="T52" fmla="*/ 233 w 323"/>
                  <a:gd name="T53" fmla="*/ 60 h 67"/>
                  <a:gd name="T54" fmla="*/ 240 w 323"/>
                  <a:gd name="T55" fmla="*/ 37 h 67"/>
                  <a:gd name="T56" fmla="*/ 240 w 323"/>
                  <a:gd name="T57" fmla="*/ 30 h 67"/>
                  <a:gd name="T58" fmla="*/ 248 w 323"/>
                  <a:gd name="T59" fmla="*/ 15 h 67"/>
                  <a:gd name="T60" fmla="*/ 255 w 323"/>
                  <a:gd name="T61" fmla="*/ 45 h 67"/>
                  <a:gd name="T62" fmla="*/ 263 w 323"/>
                  <a:gd name="T63" fmla="*/ 37 h 67"/>
                  <a:gd name="T64" fmla="*/ 263 w 323"/>
                  <a:gd name="T65" fmla="*/ 30 h 67"/>
                  <a:gd name="T66" fmla="*/ 270 w 323"/>
                  <a:gd name="T67" fmla="*/ 15 h 67"/>
                  <a:gd name="T68" fmla="*/ 278 w 323"/>
                  <a:gd name="T69" fmla="*/ 37 h 67"/>
                  <a:gd name="T70" fmla="*/ 285 w 323"/>
                  <a:gd name="T71" fmla="*/ 37 h 67"/>
                  <a:gd name="T72" fmla="*/ 293 w 323"/>
                  <a:gd name="T73" fmla="*/ 37 h 67"/>
                  <a:gd name="T74" fmla="*/ 293 w 323"/>
                  <a:gd name="T75" fmla="*/ 30 h 67"/>
                  <a:gd name="T76" fmla="*/ 300 w 323"/>
                  <a:gd name="T77" fmla="*/ 30 h 67"/>
                  <a:gd name="T78" fmla="*/ 308 w 323"/>
                  <a:gd name="T79" fmla="*/ 22 h 67"/>
                  <a:gd name="T80" fmla="*/ 315 w 323"/>
                  <a:gd name="T81" fmla="*/ 37 h 67"/>
                  <a:gd name="T82" fmla="*/ 323 w 323"/>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67">
                    <a:moveTo>
                      <a:pt x="0" y="37"/>
                    </a:moveTo>
                    <a:lnTo>
                      <a:pt x="0" y="22"/>
                    </a:lnTo>
                    <a:lnTo>
                      <a:pt x="0" y="30"/>
                    </a:lnTo>
                    <a:lnTo>
                      <a:pt x="8" y="22"/>
                    </a:lnTo>
                    <a:lnTo>
                      <a:pt x="8" y="37"/>
                    </a:lnTo>
                    <a:lnTo>
                      <a:pt x="8" y="22"/>
                    </a:lnTo>
                    <a:lnTo>
                      <a:pt x="8" y="30"/>
                    </a:lnTo>
                    <a:lnTo>
                      <a:pt x="15" y="22"/>
                    </a:lnTo>
                    <a:lnTo>
                      <a:pt x="15" y="37"/>
                    </a:lnTo>
                    <a:lnTo>
                      <a:pt x="15" y="22"/>
                    </a:lnTo>
                    <a:lnTo>
                      <a:pt x="15" y="30"/>
                    </a:lnTo>
                    <a:lnTo>
                      <a:pt x="23" y="22"/>
                    </a:lnTo>
                    <a:lnTo>
                      <a:pt x="23" y="37"/>
                    </a:lnTo>
                    <a:lnTo>
                      <a:pt x="23" y="22"/>
                    </a:lnTo>
                    <a:lnTo>
                      <a:pt x="23" y="30"/>
                    </a:lnTo>
                    <a:lnTo>
                      <a:pt x="30" y="37"/>
                    </a:lnTo>
                    <a:lnTo>
                      <a:pt x="30" y="37"/>
                    </a:lnTo>
                    <a:lnTo>
                      <a:pt x="30" y="22"/>
                    </a:lnTo>
                    <a:lnTo>
                      <a:pt x="30" y="30"/>
                    </a:lnTo>
                    <a:lnTo>
                      <a:pt x="38" y="22"/>
                    </a:lnTo>
                    <a:lnTo>
                      <a:pt x="38" y="37"/>
                    </a:lnTo>
                    <a:lnTo>
                      <a:pt x="38" y="30"/>
                    </a:lnTo>
                    <a:lnTo>
                      <a:pt x="53" y="30"/>
                    </a:lnTo>
                    <a:lnTo>
                      <a:pt x="53" y="37"/>
                    </a:lnTo>
                    <a:lnTo>
                      <a:pt x="53" y="22"/>
                    </a:lnTo>
                    <a:lnTo>
                      <a:pt x="60" y="30"/>
                    </a:lnTo>
                    <a:lnTo>
                      <a:pt x="60" y="22"/>
                    </a:lnTo>
                    <a:lnTo>
                      <a:pt x="60" y="30"/>
                    </a:lnTo>
                    <a:lnTo>
                      <a:pt x="68" y="22"/>
                    </a:lnTo>
                    <a:lnTo>
                      <a:pt x="68" y="22"/>
                    </a:lnTo>
                    <a:lnTo>
                      <a:pt x="68" y="30"/>
                    </a:lnTo>
                    <a:lnTo>
                      <a:pt x="75" y="22"/>
                    </a:lnTo>
                    <a:lnTo>
                      <a:pt x="75" y="30"/>
                    </a:lnTo>
                    <a:lnTo>
                      <a:pt x="75" y="30"/>
                    </a:lnTo>
                    <a:lnTo>
                      <a:pt x="90" y="30"/>
                    </a:lnTo>
                    <a:lnTo>
                      <a:pt x="83" y="30"/>
                    </a:lnTo>
                    <a:lnTo>
                      <a:pt x="90" y="22"/>
                    </a:lnTo>
                    <a:lnTo>
                      <a:pt x="90" y="30"/>
                    </a:lnTo>
                    <a:lnTo>
                      <a:pt x="98" y="30"/>
                    </a:lnTo>
                    <a:lnTo>
                      <a:pt x="113" y="30"/>
                    </a:lnTo>
                    <a:lnTo>
                      <a:pt x="113" y="22"/>
                    </a:lnTo>
                    <a:lnTo>
                      <a:pt x="113" y="30"/>
                    </a:lnTo>
                    <a:lnTo>
                      <a:pt x="120" y="30"/>
                    </a:lnTo>
                    <a:lnTo>
                      <a:pt x="128" y="22"/>
                    </a:lnTo>
                    <a:lnTo>
                      <a:pt x="128" y="22"/>
                    </a:lnTo>
                    <a:lnTo>
                      <a:pt x="128" y="30"/>
                    </a:lnTo>
                    <a:lnTo>
                      <a:pt x="135" y="30"/>
                    </a:lnTo>
                    <a:lnTo>
                      <a:pt x="143" y="30"/>
                    </a:lnTo>
                    <a:lnTo>
                      <a:pt x="150" y="30"/>
                    </a:lnTo>
                    <a:lnTo>
                      <a:pt x="158" y="30"/>
                    </a:lnTo>
                    <a:lnTo>
                      <a:pt x="165" y="30"/>
                    </a:lnTo>
                    <a:lnTo>
                      <a:pt x="173" y="30"/>
                    </a:lnTo>
                    <a:lnTo>
                      <a:pt x="180" y="22"/>
                    </a:lnTo>
                    <a:lnTo>
                      <a:pt x="180" y="22"/>
                    </a:lnTo>
                    <a:lnTo>
                      <a:pt x="180" y="30"/>
                    </a:lnTo>
                    <a:lnTo>
                      <a:pt x="188" y="22"/>
                    </a:lnTo>
                    <a:lnTo>
                      <a:pt x="188" y="37"/>
                    </a:lnTo>
                    <a:lnTo>
                      <a:pt x="188" y="22"/>
                    </a:lnTo>
                    <a:lnTo>
                      <a:pt x="188" y="30"/>
                    </a:lnTo>
                    <a:lnTo>
                      <a:pt x="195" y="22"/>
                    </a:lnTo>
                    <a:lnTo>
                      <a:pt x="195" y="52"/>
                    </a:lnTo>
                    <a:lnTo>
                      <a:pt x="195" y="7"/>
                    </a:lnTo>
                    <a:lnTo>
                      <a:pt x="195" y="30"/>
                    </a:lnTo>
                    <a:lnTo>
                      <a:pt x="203" y="22"/>
                    </a:lnTo>
                    <a:lnTo>
                      <a:pt x="203" y="67"/>
                    </a:lnTo>
                    <a:lnTo>
                      <a:pt x="203" y="0"/>
                    </a:lnTo>
                    <a:lnTo>
                      <a:pt x="203" y="37"/>
                    </a:lnTo>
                    <a:lnTo>
                      <a:pt x="210" y="30"/>
                    </a:lnTo>
                    <a:lnTo>
                      <a:pt x="210" y="52"/>
                    </a:lnTo>
                    <a:lnTo>
                      <a:pt x="210" y="7"/>
                    </a:lnTo>
                    <a:lnTo>
                      <a:pt x="210" y="30"/>
                    </a:lnTo>
                    <a:lnTo>
                      <a:pt x="218" y="22"/>
                    </a:lnTo>
                    <a:lnTo>
                      <a:pt x="218" y="45"/>
                    </a:lnTo>
                    <a:lnTo>
                      <a:pt x="218" y="7"/>
                    </a:lnTo>
                    <a:lnTo>
                      <a:pt x="218" y="22"/>
                    </a:lnTo>
                    <a:lnTo>
                      <a:pt x="225" y="15"/>
                    </a:lnTo>
                    <a:lnTo>
                      <a:pt x="225" y="67"/>
                    </a:lnTo>
                    <a:lnTo>
                      <a:pt x="225" y="0"/>
                    </a:lnTo>
                    <a:lnTo>
                      <a:pt x="225" y="30"/>
                    </a:lnTo>
                    <a:lnTo>
                      <a:pt x="233" y="37"/>
                    </a:lnTo>
                    <a:lnTo>
                      <a:pt x="233" y="60"/>
                    </a:lnTo>
                    <a:lnTo>
                      <a:pt x="233" y="0"/>
                    </a:lnTo>
                    <a:lnTo>
                      <a:pt x="233" y="30"/>
                    </a:lnTo>
                    <a:lnTo>
                      <a:pt x="240" y="37"/>
                    </a:lnTo>
                    <a:lnTo>
                      <a:pt x="240" y="60"/>
                    </a:lnTo>
                    <a:lnTo>
                      <a:pt x="240" y="7"/>
                    </a:lnTo>
                    <a:lnTo>
                      <a:pt x="240" y="30"/>
                    </a:lnTo>
                    <a:lnTo>
                      <a:pt x="248" y="22"/>
                    </a:lnTo>
                    <a:lnTo>
                      <a:pt x="248" y="45"/>
                    </a:lnTo>
                    <a:lnTo>
                      <a:pt x="248" y="15"/>
                    </a:lnTo>
                    <a:lnTo>
                      <a:pt x="248" y="30"/>
                    </a:lnTo>
                    <a:lnTo>
                      <a:pt x="255" y="37"/>
                    </a:lnTo>
                    <a:lnTo>
                      <a:pt x="255" y="45"/>
                    </a:lnTo>
                    <a:lnTo>
                      <a:pt x="255" y="15"/>
                    </a:lnTo>
                    <a:lnTo>
                      <a:pt x="255" y="30"/>
                    </a:lnTo>
                    <a:lnTo>
                      <a:pt x="263" y="37"/>
                    </a:lnTo>
                    <a:lnTo>
                      <a:pt x="263" y="37"/>
                    </a:lnTo>
                    <a:lnTo>
                      <a:pt x="263" y="15"/>
                    </a:lnTo>
                    <a:lnTo>
                      <a:pt x="263" y="30"/>
                    </a:lnTo>
                    <a:lnTo>
                      <a:pt x="270" y="37"/>
                    </a:lnTo>
                    <a:lnTo>
                      <a:pt x="270" y="45"/>
                    </a:lnTo>
                    <a:lnTo>
                      <a:pt x="270" y="15"/>
                    </a:lnTo>
                    <a:lnTo>
                      <a:pt x="270" y="30"/>
                    </a:lnTo>
                    <a:lnTo>
                      <a:pt x="278" y="22"/>
                    </a:lnTo>
                    <a:lnTo>
                      <a:pt x="278" y="37"/>
                    </a:lnTo>
                    <a:lnTo>
                      <a:pt x="278" y="22"/>
                    </a:lnTo>
                    <a:lnTo>
                      <a:pt x="278" y="30"/>
                    </a:lnTo>
                    <a:lnTo>
                      <a:pt x="285" y="37"/>
                    </a:lnTo>
                    <a:lnTo>
                      <a:pt x="285" y="22"/>
                    </a:lnTo>
                    <a:lnTo>
                      <a:pt x="285" y="30"/>
                    </a:lnTo>
                    <a:lnTo>
                      <a:pt x="293" y="37"/>
                    </a:lnTo>
                    <a:lnTo>
                      <a:pt x="293" y="37"/>
                    </a:lnTo>
                    <a:lnTo>
                      <a:pt x="293" y="22"/>
                    </a:lnTo>
                    <a:lnTo>
                      <a:pt x="293" y="30"/>
                    </a:lnTo>
                    <a:lnTo>
                      <a:pt x="300" y="22"/>
                    </a:lnTo>
                    <a:lnTo>
                      <a:pt x="300" y="37"/>
                    </a:lnTo>
                    <a:lnTo>
                      <a:pt x="300" y="30"/>
                    </a:lnTo>
                    <a:lnTo>
                      <a:pt x="308" y="22"/>
                    </a:lnTo>
                    <a:lnTo>
                      <a:pt x="308" y="45"/>
                    </a:lnTo>
                    <a:lnTo>
                      <a:pt x="308" y="22"/>
                    </a:lnTo>
                    <a:lnTo>
                      <a:pt x="308" y="30"/>
                    </a:lnTo>
                    <a:lnTo>
                      <a:pt x="315" y="22"/>
                    </a:lnTo>
                    <a:lnTo>
                      <a:pt x="315" y="37"/>
                    </a:lnTo>
                    <a:lnTo>
                      <a:pt x="315" y="22"/>
                    </a:lnTo>
                    <a:lnTo>
                      <a:pt x="323" y="30"/>
                    </a:lnTo>
                    <a:lnTo>
                      <a:pt x="323" y="37"/>
                    </a:lnTo>
                    <a:lnTo>
                      <a:pt x="323" y="22"/>
                    </a:lnTo>
                    <a:lnTo>
                      <a:pt x="32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0" name="Freeform 326"/>
              <p:cNvSpPr>
                <a:spLocks/>
              </p:cNvSpPr>
              <p:nvPr/>
            </p:nvSpPr>
            <p:spPr bwMode="auto">
              <a:xfrm>
                <a:off x="2743" y="245"/>
                <a:ext cx="252" cy="75"/>
              </a:xfrm>
              <a:custGeom>
                <a:avLst/>
                <a:gdLst>
                  <a:gd name="T0" fmla="*/ 7 w 375"/>
                  <a:gd name="T1" fmla="*/ 67 h 75"/>
                  <a:gd name="T2" fmla="*/ 15 w 375"/>
                  <a:gd name="T3" fmla="*/ 37 h 75"/>
                  <a:gd name="T4" fmla="*/ 22 w 375"/>
                  <a:gd name="T5" fmla="*/ 37 h 75"/>
                  <a:gd name="T6" fmla="*/ 22 w 375"/>
                  <a:gd name="T7" fmla="*/ 45 h 75"/>
                  <a:gd name="T8" fmla="*/ 30 w 375"/>
                  <a:gd name="T9" fmla="*/ 30 h 75"/>
                  <a:gd name="T10" fmla="*/ 45 w 375"/>
                  <a:gd name="T11" fmla="*/ 45 h 75"/>
                  <a:gd name="T12" fmla="*/ 67 w 375"/>
                  <a:gd name="T13" fmla="*/ 45 h 75"/>
                  <a:gd name="T14" fmla="*/ 90 w 375"/>
                  <a:gd name="T15" fmla="*/ 45 h 75"/>
                  <a:gd name="T16" fmla="*/ 112 w 375"/>
                  <a:gd name="T17" fmla="*/ 45 h 75"/>
                  <a:gd name="T18" fmla="*/ 135 w 375"/>
                  <a:gd name="T19" fmla="*/ 45 h 75"/>
                  <a:gd name="T20" fmla="*/ 157 w 375"/>
                  <a:gd name="T21" fmla="*/ 37 h 75"/>
                  <a:gd name="T22" fmla="*/ 157 w 375"/>
                  <a:gd name="T23" fmla="*/ 52 h 75"/>
                  <a:gd name="T24" fmla="*/ 165 w 375"/>
                  <a:gd name="T25" fmla="*/ 22 h 75"/>
                  <a:gd name="T26" fmla="*/ 172 w 375"/>
                  <a:gd name="T27" fmla="*/ 52 h 75"/>
                  <a:gd name="T28" fmla="*/ 180 w 375"/>
                  <a:gd name="T29" fmla="*/ 45 h 75"/>
                  <a:gd name="T30" fmla="*/ 202 w 375"/>
                  <a:gd name="T31" fmla="*/ 45 h 75"/>
                  <a:gd name="T32" fmla="*/ 225 w 375"/>
                  <a:gd name="T33" fmla="*/ 37 h 75"/>
                  <a:gd name="T34" fmla="*/ 232 w 375"/>
                  <a:gd name="T35" fmla="*/ 30 h 75"/>
                  <a:gd name="T36" fmla="*/ 240 w 375"/>
                  <a:gd name="T37" fmla="*/ 75 h 75"/>
                  <a:gd name="T38" fmla="*/ 247 w 375"/>
                  <a:gd name="T39" fmla="*/ 75 h 75"/>
                  <a:gd name="T40" fmla="*/ 255 w 375"/>
                  <a:gd name="T41" fmla="*/ 45 h 75"/>
                  <a:gd name="T42" fmla="*/ 255 w 375"/>
                  <a:gd name="T43" fmla="*/ 45 h 75"/>
                  <a:gd name="T44" fmla="*/ 262 w 375"/>
                  <a:gd name="T45" fmla="*/ 30 h 75"/>
                  <a:gd name="T46" fmla="*/ 270 w 375"/>
                  <a:gd name="T47" fmla="*/ 60 h 75"/>
                  <a:gd name="T48" fmla="*/ 277 w 375"/>
                  <a:gd name="T49" fmla="*/ 37 h 75"/>
                  <a:gd name="T50" fmla="*/ 277 w 375"/>
                  <a:gd name="T51" fmla="*/ 45 h 75"/>
                  <a:gd name="T52" fmla="*/ 285 w 375"/>
                  <a:gd name="T53" fmla="*/ 22 h 75"/>
                  <a:gd name="T54" fmla="*/ 292 w 375"/>
                  <a:gd name="T55" fmla="*/ 75 h 75"/>
                  <a:gd name="T56" fmla="*/ 300 w 375"/>
                  <a:gd name="T57" fmla="*/ 37 h 75"/>
                  <a:gd name="T58" fmla="*/ 300 w 375"/>
                  <a:gd name="T59" fmla="*/ 45 h 75"/>
                  <a:gd name="T60" fmla="*/ 307 w 375"/>
                  <a:gd name="T61" fmla="*/ 30 h 75"/>
                  <a:gd name="T62" fmla="*/ 315 w 375"/>
                  <a:gd name="T63" fmla="*/ 60 h 75"/>
                  <a:gd name="T64" fmla="*/ 322 w 375"/>
                  <a:gd name="T65" fmla="*/ 45 h 75"/>
                  <a:gd name="T66" fmla="*/ 322 w 375"/>
                  <a:gd name="T67" fmla="*/ 45 h 75"/>
                  <a:gd name="T68" fmla="*/ 330 w 375"/>
                  <a:gd name="T69" fmla="*/ 45 h 75"/>
                  <a:gd name="T70" fmla="*/ 337 w 375"/>
                  <a:gd name="T71" fmla="*/ 45 h 75"/>
                  <a:gd name="T72" fmla="*/ 345 w 375"/>
                  <a:gd name="T73" fmla="*/ 22 h 75"/>
                  <a:gd name="T74" fmla="*/ 352 w 375"/>
                  <a:gd name="T75" fmla="*/ 67 h 75"/>
                  <a:gd name="T76" fmla="*/ 360 w 375"/>
                  <a:gd name="T77" fmla="*/ 45 h 75"/>
                  <a:gd name="T78" fmla="*/ 360 w 375"/>
                  <a:gd name="T79" fmla="*/ 52 h 75"/>
                  <a:gd name="T80" fmla="*/ 367 w 375"/>
                  <a:gd name="T81" fmla="*/ 15 h 75"/>
                  <a:gd name="T82" fmla="*/ 375 w 375"/>
                  <a:gd name="T83" fmla="*/ 6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5" h="75">
                    <a:moveTo>
                      <a:pt x="0" y="45"/>
                    </a:moveTo>
                    <a:lnTo>
                      <a:pt x="7" y="37"/>
                    </a:lnTo>
                    <a:lnTo>
                      <a:pt x="7" y="67"/>
                    </a:lnTo>
                    <a:lnTo>
                      <a:pt x="7" y="7"/>
                    </a:lnTo>
                    <a:lnTo>
                      <a:pt x="7" y="45"/>
                    </a:lnTo>
                    <a:lnTo>
                      <a:pt x="15" y="37"/>
                    </a:lnTo>
                    <a:lnTo>
                      <a:pt x="15" y="60"/>
                    </a:lnTo>
                    <a:lnTo>
                      <a:pt x="15" y="45"/>
                    </a:lnTo>
                    <a:lnTo>
                      <a:pt x="22" y="37"/>
                    </a:lnTo>
                    <a:lnTo>
                      <a:pt x="22" y="52"/>
                    </a:lnTo>
                    <a:lnTo>
                      <a:pt x="22" y="37"/>
                    </a:lnTo>
                    <a:lnTo>
                      <a:pt x="22" y="45"/>
                    </a:lnTo>
                    <a:lnTo>
                      <a:pt x="30" y="52"/>
                    </a:lnTo>
                    <a:lnTo>
                      <a:pt x="30" y="52"/>
                    </a:lnTo>
                    <a:lnTo>
                      <a:pt x="30" y="30"/>
                    </a:lnTo>
                    <a:lnTo>
                      <a:pt x="30" y="45"/>
                    </a:lnTo>
                    <a:lnTo>
                      <a:pt x="37" y="45"/>
                    </a:lnTo>
                    <a:lnTo>
                      <a:pt x="45" y="45"/>
                    </a:lnTo>
                    <a:lnTo>
                      <a:pt x="52" y="45"/>
                    </a:lnTo>
                    <a:lnTo>
                      <a:pt x="60" y="45"/>
                    </a:lnTo>
                    <a:lnTo>
                      <a:pt x="67" y="45"/>
                    </a:lnTo>
                    <a:lnTo>
                      <a:pt x="75" y="45"/>
                    </a:lnTo>
                    <a:lnTo>
                      <a:pt x="82" y="45"/>
                    </a:lnTo>
                    <a:lnTo>
                      <a:pt x="90" y="45"/>
                    </a:lnTo>
                    <a:lnTo>
                      <a:pt x="97" y="45"/>
                    </a:lnTo>
                    <a:lnTo>
                      <a:pt x="105" y="45"/>
                    </a:lnTo>
                    <a:lnTo>
                      <a:pt x="112" y="45"/>
                    </a:lnTo>
                    <a:lnTo>
                      <a:pt x="120" y="45"/>
                    </a:lnTo>
                    <a:lnTo>
                      <a:pt x="127" y="45"/>
                    </a:lnTo>
                    <a:lnTo>
                      <a:pt x="135" y="45"/>
                    </a:lnTo>
                    <a:lnTo>
                      <a:pt x="142" y="45"/>
                    </a:lnTo>
                    <a:lnTo>
                      <a:pt x="150" y="45"/>
                    </a:lnTo>
                    <a:lnTo>
                      <a:pt x="157" y="37"/>
                    </a:lnTo>
                    <a:lnTo>
                      <a:pt x="157" y="60"/>
                    </a:lnTo>
                    <a:lnTo>
                      <a:pt x="157" y="15"/>
                    </a:lnTo>
                    <a:lnTo>
                      <a:pt x="157" y="52"/>
                    </a:lnTo>
                    <a:lnTo>
                      <a:pt x="165" y="45"/>
                    </a:lnTo>
                    <a:lnTo>
                      <a:pt x="165" y="60"/>
                    </a:lnTo>
                    <a:lnTo>
                      <a:pt x="165" y="22"/>
                    </a:lnTo>
                    <a:lnTo>
                      <a:pt x="165" y="45"/>
                    </a:lnTo>
                    <a:lnTo>
                      <a:pt x="172" y="52"/>
                    </a:lnTo>
                    <a:lnTo>
                      <a:pt x="172" y="52"/>
                    </a:lnTo>
                    <a:lnTo>
                      <a:pt x="172" y="37"/>
                    </a:lnTo>
                    <a:lnTo>
                      <a:pt x="172" y="45"/>
                    </a:lnTo>
                    <a:lnTo>
                      <a:pt x="180" y="45"/>
                    </a:lnTo>
                    <a:lnTo>
                      <a:pt x="187" y="45"/>
                    </a:lnTo>
                    <a:lnTo>
                      <a:pt x="195" y="45"/>
                    </a:lnTo>
                    <a:lnTo>
                      <a:pt x="202" y="45"/>
                    </a:lnTo>
                    <a:lnTo>
                      <a:pt x="210" y="45"/>
                    </a:lnTo>
                    <a:lnTo>
                      <a:pt x="217" y="45"/>
                    </a:lnTo>
                    <a:lnTo>
                      <a:pt x="225" y="37"/>
                    </a:lnTo>
                    <a:lnTo>
                      <a:pt x="232" y="45"/>
                    </a:lnTo>
                    <a:lnTo>
                      <a:pt x="232" y="60"/>
                    </a:lnTo>
                    <a:lnTo>
                      <a:pt x="232" y="30"/>
                    </a:lnTo>
                    <a:lnTo>
                      <a:pt x="232" y="45"/>
                    </a:lnTo>
                    <a:lnTo>
                      <a:pt x="240" y="52"/>
                    </a:lnTo>
                    <a:lnTo>
                      <a:pt x="240" y="75"/>
                    </a:lnTo>
                    <a:lnTo>
                      <a:pt x="240" y="0"/>
                    </a:lnTo>
                    <a:lnTo>
                      <a:pt x="240" y="67"/>
                    </a:lnTo>
                    <a:lnTo>
                      <a:pt x="247" y="75"/>
                    </a:lnTo>
                    <a:lnTo>
                      <a:pt x="247" y="30"/>
                    </a:lnTo>
                    <a:lnTo>
                      <a:pt x="247" y="52"/>
                    </a:lnTo>
                    <a:lnTo>
                      <a:pt x="255" y="45"/>
                    </a:lnTo>
                    <a:lnTo>
                      <a:pt x="255" y="52"/>
                    </a:lnTo>
                    <a:lnTo>
                      <a:pt x="255" y="22"/>
                    </a:lnTo>
                    <a:lnTo>
                      <a:pt x="255" y="45"/>
                    </a:lnTo>
                    <a:lnTo>
                      <a:pt x="262" y="37"/>
                    </a:lnTo>
                    <a:lnTo>
                      <a:pt x="262" y="60"/>
                    </a:lnTo>
                    <a:lnTo>
                      <a:pt x="262" y="30"/>
                    </a:lnTo>
                    <a:lnTo>
                      <a:pt x="262" y="37"/>
                    </a:lnTo>
                    <a:lnTo>
                      <a:pt x="270" y="45"/>
                    </a:lnTo>
                    <a:lnTo>
                      <a:pt x="270" y="60"/>
                    </a:lnTo>
                    <a:lnTo>
                      <a:pt x="270" y="22"/>
                    </a:lnTo>
                    <a:lnTo>
                      <a:pt x="270" y="45"/>
                    </a:lnTo>
                    <a:lnTo>
                      <a:pt x="277" y="37"/>
                    </a:lnTo>
                    <a:lnTo>
                      <a:pt x="277" y="60"/>
                    </a:lnTo>
                    <a:lnTo>
                      <a:pt x="277" y="22"/>
                    </a:lnTo>
                    <a:lnTo>
                      <a:pt x="277" y="45"/>
                    </a:lnTo>
                    <a:lnTo>
                      <a:pt x="285" y="37"/>
                    </a:lnTo>
                    <a:lnTo>
                      <a:pt x="285" y="60"/>
                    </a:lnTo>
                    <a:lnTo>
                      <a:pt x="285" y="22"/>
                    </a:lnTo>
                    <a:lnTo>
                      <a:pt x="285" y="52"/>
                    </a:lnTo>
                    <a:lnTo>
                      <a:pt x="292" y="45"/>
                    </a:lnTo>
                    <a:lnTo>
                      <a:pt x="292" y="75"/>
                    </a:lnTo>
                    <a:lnTo>
                      <a:pt x="292" y="22"/>
                    </a:lnTo>
                    <a:lnTo>
                      <a:pt x="292" y="45"/>
                    </a:lnTo>
                    <a:lnTo>
                      <a:pt x="300" y="37"/>
                    </a:lnTo>
                    <a:lnTo>
                      <a:pt x="300" y="67"/>
                    </a:lnTo>
                    <a:lnTo>
                      <a:pt x="300" y="22"/>
                    </a:lnTo>
                    <a:lnTo>
                      <a:pt x="300" y="45"/>
                    </a:lnTo>
                    <a:lnTo>
                      <a:pt x="307" y="37"/>
                    </a:lnTo>
                    <a:lnTo>
                      <a:pt x="307" y="60"/>
                    </a:lnTo>
                    <a:lnTo>
                      <a:pt x="307" y="30"/>
                    </a:lnTo>
                    <a:lnTo>
                      <a:pt x="307" y="37"/>
                    </a:lnTo>
                    <a:lnTo>
                      <a:pt x="315" y="45"/>
                    </a:lnTo>
                    <a:lnTo>
                      <a:pt x="315" y="60"/>
                    </a:lnTo>
                    <a:lnTo>
                      <a:pt x="315" y="30"/>
                    </a:lnTo>
                    <a:lnTo>
                      <a:pt x="315" y="52"/>
                    </a:lnTo>
                    <a:lnTo>
                      <a:pt x="322" y="45"/>
                    </a:lnTo>
                    <a:lnTo>
                      <a:pt x="322" y="60"/>
                    </a:lnTo>
                    <a:lnTo>
                      <a:pt x="322" y="30"/>
                    </a:lnTo>
                    <a:lnTo>
                      <a:pt x="322" y="45"/>
                    </a:lnTo>
                    <a:lnTo>
                      <a:pt x="330" y="52"/>
                    </a:lnTo>
                    <a:lnTo>
                      <a:pt x="330" y="37"/>
                    </a:lnTo>
                    <a:lnTo>
                      <a:pt x="330" y="45"/>
                    </a:lnTo>
                    <a:lnTo>
                      <a:pt x="337" y="52"/>
                    </a:lnTo>
                    <a:lnTo>
                      <a:pt x="337" y="37"/>
                    </a:lnTo>
                    <a:lnTo>
                      <a:pt x="337" y="45"/>
                    </a:lnTo>
                    <a:lnTo>
                      <a:pt x="345" y="37"/>
                    </a:lnTo>
                    <a:lnTo>
                      <a:pt x="345" y="60"/>
                    </a:lnTo>
                    <a:lnTo>
                      <a:pt x="345" y="22"/>
                    </a:lnTo>
                    <a:lnTo>
                      <a:pt x="345" y="45"/>
                    </a:lnTo>
                    <a:lnTo>
                      <a:pt x="352" y="52"/>
                    </a:lnTo>
                    <a:lnTo>
                      <a:pt x="352" y="67"/>
                    </a:lnTo>
                    <a:lnTo>
                      <a:pt x="352" y="22"/>
                    </a:lnTo>
                    <a:lnTo>
                      <a:pt x="352" y="52"/>
                    </a:lnTo>
                    <a:lnTo>
                      <a:pt x="360" y="45"/>
                    </a:lnTo>
                    <a:lnTo>
                      <a:pt x="360" y="60"/>
                    </a:lnTo>
                    <a:lnTo>
                      <a:pt x="360" y="7"/>
                    </a:lnTo>
                    <a:lnTo>
                      <a:pt x="360" y="52"/>
                    </a:lnTo>
                    <a:lnTo>
                      <a:pt x="367" y="45"/>
                    </a:lnTo>
                    <a:lnTo>
                      <a:pt x="367" y="60"/>
                    </a:lnTo>
                    <a:lnTo>
                      <a:pt x="367" y="15"/>
                    </a:lnTo>
                    <a:lnTo>
                      <a:pt x="367" y="52"/>
                    </a:lnTo>
                    <a:lnTo>
                      <a:pt x="375" y="45"/>
                    </a:lnTo>
                    <a:lnTo>
                      <a:pt x="375" y="60"/>
                    </a:lnTo>
                    <a:lnTo>
                      <a:pt x="375" y="22"/>
                    </a:lnTo>
                    <a:lnTo>
                      <a:pt x="37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1" name="Freeform 327"/>
              <p:cNvSpPr>
                <a:spLocks/>
              </p:cNvSpPr>
              <p:nvPr/>
            </p:nvSpPr>
            <p:spPr bwMode="auto">
              <a:xfrm>
                <a:off x="2995" y="267"/>
                <a:ext cx="20" cy="45"/>
              </a:xfrm>
              <a:custGeom>
                <a:avLst/>
                <a:gdLst>
                  <a:gd name="T0" fmla="*/ 0 w 30"/>
                  <a:gd name="T1" fmla="*/ 15 h 45"/>
                  <a:gd name="T2" fmla="*/ 7 w 30"/>
                  <a:gd name="T3" fmla="*/ 8 h 45"/>
                  <a:gd name="T4" fmla="*/ 7 w 30"/>
                  <a:gd name="T5" fmla="*/ 45 h 45"/>
                  <a:gd name="T6" fmla="*/ 7 w 30"/>
                  <a:gd name="T7" fmla="*/ 0 h 45"/>
                  <a:gd name="T8" fmla="*/ 7 w 30"/>
                  <a:gd name="T9" fmla="*/ 15 h 45"/>
                  <a:gd name="T10" fmla="*/ 15 w 30"/>
                  <a:gd name="T11" fmla="*/ 23 h 45"/>
                  <a:gd name="T12" fmla="*/ 15 w 30"/>
                  <a:gd name="T13" fmla="*/ 38 h 45"/>
                  <a:gd name="T14" fmla="*/ 15 w 30"/>
                  <a:gd name="T15" fmla="*/ 8 h 45"/>
                  <a:gd name="T16" fmla="*/ 15 w 30"/>
                  <a:gd name="T17" fmla="*/ 23 h 45"/>
                  <a:gd name="T18" fmla="*/ 22 w 30"/>
                  <a:gd name="T19" fmla="*/ 15 h 45"/>
                  <a:gd name="T20" fmla="*/ 22 w 30"/>
                  <a:gd name="T21" fmla="*/ 38 h 45"/>
                  <a:gd name="T22" fmla="*/ 22 w 30"/>
                  <a:gd name="T23" fmla="*/ 8 h 45"/>
                  <a:gd name="T24" fmla="*/ 22 w 30"/>
                  <a:gd name="T25" fmla="*/ 23 h 45"/>
                  <a:gd name="T26" fmla="*/ 30 w 30"/>
                  <a:gd name="T27"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45">
                    <a:moveTo>
                      <a:pt x="0" y="15"/>
                    </a:moveTo>
                    <a:lnTo>
                      <a:pt x="7" y="8"/>
                    </a:lnTo>
                    <a:lnTo>
                      <a:pt x="7" y="45"/>
                    </a:lnTo>
                    <a:lnTo>
                      <a:pt x="7" y="0"/>
                    </a:lnTo>
                    <a:lnTo>
                      <a:pt x="7" y="15"/>
                    </a:lnTo>
                    <a:lnTo>
                      <a:pt x="15" y="23"/>
                    </a:lnTo>
                    <a:lnTo>
                      <a:pt x="15" y="38"/>
                    </a:lnTo>
                    <a:lnTo>
                      <a:pt x="15" y="8"/>
                    </a:lnTo>
                    <a:lnTo>
                      <a:pt x="15" y="23"/>
                    </a:lnTo>
                    <a:lnTo>
                      <a:pt x="22" y="15"/>
                    </a:lnTo>
                    <a:lnTo>
                      <a:pt x="22" y="38"/>
                    </a:lnTo>
                    <a:lnTo>
                      <a:pt x="22" y="8"/>
                    </a:lnTo>
                    <a:lnTo>
                      <a:pt x="22" y="23"/>
                    </a:lnTo>
                    <a:lnTo>
                      <a:pt x="3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2" name="Freeform 328"/>
              <p:cNvSpPr>
                <a:spLocks/>
              </p:cNvSpPr>
              <p:nvPr/>
            </p:nvSpPr>
            <p:spPr bwMode="auto">
              <a:xfrm>
                <a:off x="1721" y="305"/>
                <a:ext cx="166" cy="105"/>
              </a:xfrm>
              <a:custGeom>
                <a:avLst/>
                <a:gdLst>
                  <a:gd name="T0" fmla="*/ 0 w 248"/>
                  <a:gd name="T1" fmla="*/ 60 h 105"/>
                  <a:gd name="T2" fmla="*/ 8 w 248"/>
                  <a:gd name="T3" fmla="*/ 67 h 105"/>
                  <a:gd name="T4" fmla="*/ 15 w 248"/>
                  <a:gd name="T5" fmla="*/ 67 h 105"/>
                  <a:gd name="T6" fmla="*/ 15 w 248"/>
                  <a:gd name="T7" fmla="*/ 60 h 105"/>
                  <a:gd name="T8" fmla="*/ 23 w 248"/>
                  <a:gd name="T9" fmla="*/ 60 h 105"/>
                  <a:gd name="T10" fmla="*/ 30 w 248"/>
                  <a:gd name="T11" fmla="*/ 67 h 105"/>
                  <a:gd name="T12" fmla="*/ 38 w 248"/>
                  <a:gd name="T13" fmla="*/ 67 h 105"/>
                  <a:gd name="T14" fmla="*/ 38 w 248"/>
                  <a:gd name="T15" fmla="*/ 60 h 105"/>
                  <a:gd name="T16" fmla="*/ 45 w 248"/>
                  <a:gd name="T17" fmla="*/ 60 h 105"/>
                  <a:gd name="T18" fmla="*/ 53 w 248"/>
                  <a:gd name="T19" fmla="*/ 67 h 105"/>
                  <a:gd name="T20" fmla="*/ 60 w 248"/>
                  <a:gd name="T21" fmla="*/ 67 h 105"/>
                  <a:gd name="T22" fmla="*/ 60 w 248"/>
                  <a:gd name="T23" fmla="*/ 60 h 105"/>
                  <a:gd name="T24" fmla="*/ 68 w 248"/>
                  <a:gd name="T25" fmla="*/ 60 h 105"/>
                  <a:gd name="T26" fmla="*/ 75 w 248"/>
                  <a:gd name="T27" fmla="*/ 60 h 105"/>
                  <a:gd name="T28" fmla="*/ 83 w 248"/>
                  <a:gd name="T29" fmla="*/ 67 h 105"/>
                  <a:gd name="T30" fmla="*/ 90 w 248"/>
                  <a:gd name="T31" fmla="*/ 67 h 105"/>
                  <a:gd name="T32" fmla="*/ 98 w 248"/>
                  <a:gd name="T33" fmla="*/ 67 h 105"/>
                  <a:gd name="T34" fmla="*/ 105 w 248"/>
                  <a:gd name="T35" fmla="*/ 67 h 105"/>
                  <a:gd name="T36" fmla="*/ 105 w 248"/>
                  <a:gd name="T37" fmla="*/ 52 h 105"/>
                  <a:gd name="T38" fmla="*/ 113 w 248"/>
                  <a:gd name="T39" fmla="*/ 52 h 105"/>
                  <a:gd name="T40" fmla="*/ 120 w 248"/>
                  <a:gd name="T41" fmla="*/ 82 h 105"/>
                  <a:gd name="T42" fmla="*/ 128 w 248"/>
                  <a:gd name="T43" fmla="*/ 75 h 105"/>
                  <a:gd name="T44" fmla="*/ 135 w 248"/>
                  <a:gd name="T45" fmla="*/ 22 h 105"/>
                  <a:gd name="T46" fmla="*/ 143 w 248"/>
                  <a:gd name="T47" fmla="*/ 67 h 105"/>
                  <a:gd name="T48" fmla="*/ 143 w 248"/>
                  <a:gd name="T49" fmla="*/ 67 h 105"/>
                  <a:gd name="T50" fmla="*/ 150 w 248"/>
                  <a:gd name="T51" fmla="*/ 45 h 105"/>
                  <a:gd name="T52" fmla="*/ 158 w 248"/>
                  <a:gd name="T53" fmla="*/ 75 h 105"/>
                  <a:gd name="T54" fmla="*/ 165 w 248"/>
                  <a:gd name="T55" fmla="*/ 67 h 105"/>
                  <a:gd name="T56" fmla="*/ 165 w 248"/>
                  <a:gd name="T57" fmla="*/ 67 h 105"/>
                  <a:gd name="T58" fmla="*/ 173 w 248"/>
                  <a:gd name="T59" fmla="*/ 45 h 105"/>
                  <a:gd name="T60" fmla="*/ 180 w 248"/>
                  <a:gd name="T61" fmla="*/ 75 h 105"/>
                  <a:gd name="T62" fmla="*/ 188 w 248"/>
                  <a:gd name="T63" fmla="*/ 60 h 105"/>
                  <a:gd name="T64" fmla="*/ 188 w 248"/>
                  <a:gd name="T65" fmla="*/ 67 h 105"/>
                  <a:gd name="T66" fmla="*/ 195 w 248"/>
                  <a:gd name="T67" fmla="*/ 37 h 105"/>
                  <a:gd name="T68" fmla="*/ 203 w 248"/>
                  <a:gd name="T69" fmla="*/ 82 h 105"/>
                  <a:gd name="T70" fmla="*/ 210 w 248"/>
                  <a:gd name="T71" fmla="*/ 52 h 105"/>
                  <a:gd name="T72" fmla="*/ 210 w 248"/>
                  <a:gd name="T73" fmla="*/ 67 h 105"/>
                  <a:gd name="T74" fmla="*/ 218 w 248"/>
                  <a:gd name="T75" fmla="*/ 45 h 105"/>
                  <a:gd name="T76" fmla="*/ 225 w 248"/>
                  <a:gd name="T77" fmla="*/ 75 h 105"/>
                  <a:gd name="T78" fmla="*/ 233 w 248"/>
                  <a:gd name="T79" fmla="*/ 67 h 105"/>
                  <a:gd name="T80" fmla="*/ 233 w 248"/>
                  <a:gd name="T81" fmla="*/ 60 h 105"/>
                  <a:gd name="T82" fmla="*/ 240 w 248"/>
                  <a:gd name="T83"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05">
                    <a:moveTo>
                      <a:pt x="0" y="60"/>
                    </a:moveTo>
                    <a:lnTo>
                      <a:pt x="0" y="67"/>
                    </a:lnTo>
                    <a:lnTo>
                      <a:pt x="0" y="60"/>
                    </a:lnTo>
                    <a:lnTo>
                      <a:pt x="0" y="60"/>
                    </a:lnTo>
                    <a:lnTo>
                      <a:pt x="8" y="67"/>
                    </a:lnTo>
                    <a:lnTo>
                      <a:pt x="8" y="67"/>
                    </a:lnTo>
                    <a:lnTo>
                      <a:pt x="8" y="60"/>
                    </a:lnTo>
                    <a:lnTo>
                      <a:pt x="8" y="60"/>
                    </a:lnTo>
                    <a:lnTo>
                      <a:pt x="15" y="67"/>
                    </a:lnTo>
                    <a:lnTo>
                      <a:pt x="15" y="67"/>
                    </a:lnTo>
                    <a:lnTo>
                      <a:pt x="15" y="60"/>
                    </a:lnTo>
                    <a:lnTo>
                      <a:pt x="15" y="60"/>
                    </a:lnTo>
                    <a:lnTo>
                      <a:pt x="23" y="67"/>
                    </a:lnTo>
                    <a:lnTo>
                      <a:pt x="23" y="67"/>
                    </a:lnTo>
                    <a:lnTo>
                      <a:pt x="23" y="60"/>
                    </a:lnTo>
                    <a:lnTo>
                      <a:pt x="23" y="60"/>
                    </a:lnTo>
                    <a:lnTo>
                      <a:pt x="30" y="67"/>
                    </a:lnTo>
                    <a:lnTo>
                      <a:pt x="30" y="67"/>
                    </a:lnTo>
                    <a:lnTo>
                      <a:pt x="30" y="60"/>
                    </a:lnTo>
                    <a:lnTo>
                      <a:pt x="30" y="60"/>
                    </a:lnTo>
                    <a:lnTo>
                      <a:pt x="38" y="67"/>
                    </a:lnTo>
                    <a:lnTo>
                      <a:pt x="38" y="67"/>
                    </a:lnTo>
                    <a:lnTo>
                      <a:pt x="38" y="60"/>
                    </a:lnTo>
                    <a:lnTo>
                      <a:pt x="38" y="60"/>
                    </a:lnTo>
                    <a:lnTo>
                      <a:pt x="45" y="67"/>
                    </a:lnTo>
                    <a:lnTo>
                      <a:pt x="45" y="67"/>
                    </a:lnTo>
                    <a:lnTo>
                      <a:pt x="45" y="60"/>
                    </a:lnTo>
                    <a:lnTo>
                      <a:pt x="45" y="60"/>
                    </a:lnTo>
                    <a:lnTo>
                      <a:pt x="53" y="67"/>
                    </a:lnTo>
                    <a:lnTo>
                      <a:pt x="53" y="67"/>
                    </a:lnTo>
                    <a:lnTo>
                      <a:pt x="53" y="60"/>
                    </a:lnTo>
                    <a:lnTo>
                      <a:pt x="53" y="60"/>
                    </a:lnTo>
                    <a:lnTo>
                      <a:pt x="60" y="67"/>
                    </a:lnTo>
                    <a:lnTo>
                      <a:pt x="60" y="67"/>
                    </a:lnTo>
                    <a:lnTo>
                      <a:pt x="60" y="60"/>
                    </a:lnTo>
                    <a:lnTo>
                      <a:pt x="60" y="60"/>
                    </a:lnTo>
                    <a:lnTo>
                      <a:pt x="68" y="67"/>
                    </a:lnTo>
                    <a:lnTo>
                      <a:pt x="68" y="60"/>
                    </a:lnTo>
                    <a:lnTo>
                      <a:pt x="68" y="60"/>
                    </a:lnTo>
                    <a:lnTo>
                      <a:pt x="75" y="67"/>
                    </a:lnTo>
                    <a:lnTo>
                      <a:pt x="75" y="67"/>
                    </a:lnTo>
                    <a:lnTo>
                      <a:pt x="75" y="60"/>
                    </a:lnTo>
                    <a:lnTo>
                      <a:pt x="75" y="60"/>
                    </a:lnTo>
                    <a:lnTo>
                      <a:pt x="83" y="67"/>
                    </a:lnTo>
                    <a:lnTo>
                      <a:pt x="83" y="67"/>
                    </a:lnTo>
                    <a:lnTo>
                      <a:pt x="83" y="60"/>
                    </a:lnTo>
                    <a:lnTo>
                      <a:pt x="83" y="60"/>
                    </a:lnTo>
                    <a:lnTo>
                      <a:pt x="90" y="67"/>
                    </a:lnTo>
                    <a:lnTo>
                      <a:pt x="90" y="67"/>
                    </a:lnTo>
                    <a:lnTo>
                      <a:pt x="90" y="60"/>
                    </a:lnTo>
                    <a:lnTo>
                      <a:pt x="98" y="67"/>
                    </a:lnTo>
                    <a:lnTo>
                      <a:pt x="98" y="60"/>
                    </a:lnTo>
                    <a:lnTo>
                      <a:pt x="98" y="60"/>
                    </a:lnTo>
                    <a:lnTo>
                      <a:pt x="105" y="67"/>
                    </a:lnTo>
                    <a:lnTo>
                      <a:pt x="105" y="97"/>
                    </a:lnTo>
                    <a:lnTo>
                      <a:pt x="105" y="30"/>
                    </a:lnTo>
                    <a:lnTo>
                      <a:pt x="105" y="52"/>
                    </a:lnTo>
                    <a:lnTo>
                      <a:pt x="113" y="60"/>
                    </a:lnTo>
                    <a:lnTo>
                      <a:pt x="113" y="67"/>
                    </a:lnTo>
                    <a:lnTo>
                      <a:pt x="113" y="52"/>
                    </a:lnTo>
                    <a:lnTo>
                      <a:pt x="113" y="60"/>
                    </a:lnTo>
                    <a:lnTo>
                      <a:pt x="120" y="52"/>
                    </a:lnTo>
                    <a:lnTo>
                      <a:pt x="120" y="82"/>
                    </a:lnTo>
                    <a:lnTo>
                      <a:pt x="120" y="30"/>
                    </a:lnTo>
                    <a:lnTo>
                      <a:pt x="120" y="67"/>
                    </a:lnTo>
                    <a:lnTo>
                      <a:pt x="128" y="75"/>
                    </a:lnTo>
                    <a:lnTo>
                      <a:pt x="128" y="82"/>
                    </a:lnTo>
                    <a:lnTo>
                      <a:pt x="128" y="15"/>
                    </a:lnTo>
                    <a:lnTo>
                      <a:pt x="135" y="22"/>
                    </a:lnTo>
                    <a:lnTo>
                      <a:pt x="135" y="105"/>
                    </a:lnTo>
                    <a:lnTo>
                      <a:pt x="135" y="60"/>
                    </a:lnTo>
                    <a:lnTo>
                      <a:pt x="143" y="67"/>
                    </a:lnTo>
                    <a:lnTo>
                      <a:pt x="143" y="82"/>
                    </a:lnTo>
                    <a:lnTo>
                      <a:pt x="143" y="45"/>
                    </a:lnTo>
                    <a:lnTo>
                      <a:pt x="143" y="67"/>
                    </a:lnTo>
                    <a:lnTo>
                      <a:pt x="150" y="60"/>
                    </a:lnTo>
                    <a:lnTo>
                      <a:pt x="150" y="75"/>
                    </a:lnTo>
                    <a:lnTo>
                      <a:pt x="150" y="45"/>
                    </a:lnTo>
                    <a:lnTo>
                      <a:pt x="150" y="60"/>
                    </a:lnTo>
                    <a:lnTo>
                      <a:pt x="158" y="67"/>
                    </a:lnTo>
                    <a:lnTo>
                      <a:pt x="158" y="75"/>
                    </a:lnTo>
                    <a:lnTo>
                      <a:pt x="158" y="52"/>
                    </a:lnTo>
                    <a:lnTo>
                      <a:pt x="158" y="60"/>
                    </a:lnTo>
                    <a:lnTo>
                      <a:pt x="165" y="67"/>
                    </a:lnTo>
                    <a:lnTo>
                      <a:pt x="165" y="105"/>
                    </a:lnTo>
                    <a:lnTo>
                      <a:pt x="165" y="0"/>
                    </a:lnTo>
                    <a:lnTo>
                      <a:pt x="165" y="67"/>
                    </a:lnTo>
                    <a:lnTo>
                      <a:pt x="173" y="60"/>
                    </a:lnTo>
                    <a:lnTo>
                      <a:pt x="173" y="82"/>
                    </a:lnTo>
                    <a:lnTo>
                      <a:pt x="173" y="45"/>
                    </a:lnTo>
                    <a:lnTo>
                      <a:pt x="173" y="67"/>
                    </a:lnTo>
                    <a:lnTo>
                      <a:pt x="180" y="60"/>
                    </a:lnTo>
                    <a:lnTo>
                      <a:pt x="180" y="75"/>
                    </a:lnTo>
                    <a:lnTo>
                      <a:pt x="180" y="37"/>
                    </a:lnTo>
                    <a:lnTo>
                      <a:pt x="180" y="67"/>
                    </a:lnTo>
                    <a:lnTo>
                      <a:pt x="188" y="60"/>
                    </a:lnTo>
                    <a:lnTo>
                      <a:pt x="188" y="82"/>
                    </a:lnTo>
                    <a:lnTo>
                      <a:pt x="188" y="45"/>
                    </a:lnTo>
                    <a:lnTo>
                      <a:pt x="188" y="67"/>
                    </a:lnTo>
                    <a:lnTo>
                      <a:pt x="195" y="75"/>
                    </a:lnTo>
                    <a:lnTo>
                      <a:pt x="195" y="97"/>
                    </a:lnTo>
                    <a:lnTo>
                      <a:pt x="195" y="37"/>
                    </a:lnTo>
                    <a:lnTo>
                      <a:pt x="195" y="67"/>
                    </a:lnTo>
                    <a:lnTo>
                      <a:pt x="203" y="60"/>
                    </a:lnTo>
                    <a:lnTo>
                      <a:pt x="203" y="82"/>
                    </a:lnTo>
                    <a:lnTo>
                      <a:pt x="203" y="45"/>
                    </a:lnTo>
                    <a:lnTo>
                      <a:pt x="203" y="60"/>
                    </a:lnTo>
                    <a:lnTo>
                      <a:pt x="210" y="52"/>
                    </a:lnTo>
                    <a:lnTo>
                      <a:pt x="210" y="82"/>
                    </a:lnTo>
                    <a:lnTo>
                      <a:pt x="210" y="45"/>
                    </a:lnTo>
                    <a:lnTo>
                      <a:pt x="210" y="67"/>
                    </a:lnTo>
                    <a:lnTo>
                      <a:pt x="218" y="60"/>
                    </a:lnTo>
                    <a:lnTo>
                      <a:pt x="218" y="75"/>
                    </a:lnTo>
                    <a:lnTo>
                      <a:pt x="218" y="45"/>
                    </a:lnTo>
                    <a:lnTo>
                      <a:pt x="218" y="52"/>
                    </a:lnTo>
                    <a:lnTo>
                      <a:pt x="225" y="60"/>
                    </a:lnTo>
                    <a:lnTo>
                      <a:pt x="225" y="75"/>
                    </a:lnTo>
                    <a:lnTo>
                      <a:pt x="225" y="52"/>
                    </a:lnTo>
                    <a:lnTo>
                      <a:pt x="225" y="60"/>
                    </a:lnTo>
                    <a:lnTo>
                      <a:pt x="233" y="67"/>
                    </a:lnTo>
                    <a:lnTo>
                      <a:pt x="233" y="82"/>
                    </a:lnTo>
                    <a:lnTo>
                      <a:pt x="233" y="45"/>
                    </a:lnTo>
                    <a:lnTo>
                      <a:pt x="233" y="60"/>
                    </a:lnTo>
                    <a:lnTo>
                      <a:pt x="240" y="67"/>
                    </a:lnTo>
                    <a:lnTo>
                      <a:pt x="240" y="75"/>
                    </a:lnTo>
                    <a:lnTo>
                      <a:pt x="240" y="52"/>
                    </a:lnTo>
                    <a:lnTo>
                      <a:pt x="240" y="60"/>
                    </a:lnTo>
                    <a:lnTo>
                      <a:pt x="248"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3" name="Freeform 329"/>
              <p:cNvSpPr>
                <a:spLocks/>
              </p:cNvSpPr>
              <p:nvPr/>
            </p:nvSpPr>
            <p:spPr bwMode="auto">
              <a:xfrm>
                <a:off x="1887" y="297"/>
                <a:ext cx="162" cy="105"/>
              </a:xfrm>
              <a:custGeom>
                <a:avLst/>
                <a:gdLst>
                  <a:gd name="T0" fmla="*/ 0 w 240"/>
                  <a:gd name="T1" fmla="*/ 60 h 105"/>
                  <a:gd name="T2" fmla="*/ 7 w 240"/>
                  <a:gd name="T3" fmla="*/ 98 h 105"/>
                  <a:gd name="T4" fmla="*/ 15 w 240"/>
                  <a:gd name="T5" fmla="*/ 75 h 105"/>
                  <a:gd name="T6" fmla="*/ 15 w 240"/>
                  <a:gd name="T7" fmla="*/ 75 h 105"/>
                  <a:gd name="T8" fmla="*/ 22 w 240"/>
                  <a:gd name="T9" fmla="*/ 53 h 105"/>
                  <a:gd name="T10" fmla="*/ 30 w 240"/>
                  <a:gd name="T11" fmla="*/ 90 h 105"/>
                  <a:gd name="T12" fmla="*/ 37 w 240"/>
                  <a:gd name="T13" fmla="*/ 45 h 105"/>
                  <a:gd name="T14" fmla="*/ 37 w 240"/>
                  <a:gd name="T15" fmla="*/ 68 h 105"/>
                  <a:gd name="T16" fmla="*/ 45 w 240"/>
                  <a:gd name="T17" fmla="*/ 53 h 105"/>
                  <a:gd name="T18" fmla="*/ 52 w 240"/>
                  <a:gd name="T19" fmla="*/ 75 h 105"/>
                  <a:gd name="T20" fmla="*/ 60 w 240"/>
                  <a:gd name="T21" fmla="*/ 53 h 105"/>
                  <a:gd name="T22" fmla="*/ 67 w 240"/>
                  <a:gd name="T23" fmla="*/ 83 h 105"/>
                  <a:gd name="T24" fmla="*/ 75 w 240"/>
                  <a:gd name="T25" fmla="*/ 68 h 105"/>
                  <a:gd name="T26" fmla="*/ 75 w 240"/>
                  <a:gd name="T27" fmla="*/ 68 h 105"/>
                  <a:gd name="T28" fmla="*/ 82 w 240"/>
                  <a:gd name="T29" fmla="*/ 60 h 105"/>
                  <a:gd name="T30" fmla="*/ 90 w 240"/>
                  <a:gd name="T31" fmla="*/ 83 h 105"/>
                  <a:gd name="T32" fmla="*/ 97 w 240"/>
                  <a:gd name="T33" fmla="*/ 68 h 105"/>
                  <a:gd name="T34" fmla="*/ 97 w 240"/>
                  <a:gd name="T35" fmla="*/ 60 h 105"/>
                  <a:gd name="T36" fmla="*/ 105 w 240"/>
                  <a:gd name="T37" fmla="*/ 15 h 105"/>
                  <a:gd name="T38" fmla="*/ 112 w 240"/>
                  <a:gd name="T39" fmla="*/ 83 h 105"/>
                  <a:gd name="T40" fmla="*/ 120 w 240"/>
                  <a:gd name="T41" fmla="*/ 68 h 105"/>
                  <a:gd name="T42" fmla="*/ 127 w 240"/>
                  <a:gd name="T43" fmla="*/ 68 h 105"/>
                  <a:gd name="T44" fmla="*/ 127 w 240"/>
                  <a:gd name="T45" fmla="*/ 60 h 105"/>
                  <a:gd name="T46" fmla="*/ 135 w 240"/>
                  <a:gd name="T47" fmla="*/ 53 h 105"/>
                  <a:gd name="T48" fmla="*/ 142 w 240"/>
                  <a:gd name="T49" fmla="*/ 83 h 105"/>
                  <a:gd name="T50" fmla="*/ 150 w 240"/>
                  <a:gd name="T51" fmla="*/ 75 h 105"/>
                  <a:gd name="T52" fmla="*/ 150 w 240"/>
                  <a:gd name="T53" fmla="*/ 75 h 105"/>
                  <a:gd name="T54" fmla="*/ 157 w 240"/>
                  <a:gd name="T55" fmla="*/ 53 h 105"/>
                  <a:gd name="T56" fmla="*/ 165 w 240"/>
                  <a:gd name="T57" fmla="*/ 90 h 105"/>
                  <a:gd name="T58" fmla="*/ 172 w 240"/>
                  <a:gd name="T59" fmla="*/ 68 h 105"/>
                  <a:gd name="T60" fmla="*/ 172 w 240"/>
                  <a:gd name="T61" fmla="*/ 75 h 105"/>
                  <a:gd name="T62" fmla="*/ 180 w 240"/>
                  <a:gd name="T63" fmla="*/ 60 h 105"/>
                  <a:gd name="T64" fmla="*/ 187 w 240"/>
                  <a:gd name="T65" fmla="*/ 83 h 105"/>
                  <a:gd name="T66" fmla="*/ 195 w 240"/>
                  <a:gd name="T67" fmla="*/ 75 h 105"/>
                  <a:gd name="T68" fmla="*/ 195 w 240"/>
                  <a:gd name="T69" fmla="*/ 68 h 105"/>
                  <a:gd name="T70" fmla="*/ 202 w 240"/>
                  <a:gd name="T71" fmla="*/ 60 h 105"/>
                  <a:gd name="T72" fmla="*/ 210 w 240"/>
                  <a:gd name="T73" fmla="*/ 75 h 105"/>
                  <a:gd name="T74" fmla="*/ 217 w 240"/>
                  <a:gd name="T75" fmla="*/ 75 h 105"/>
                  <a:gd name="T76" fmla="*/ 217 w 240"/>
                  <a:gd name="T77" fmla="*/ 75 h 105"/>
                  <a:gd name="T78" fmla="*/ 225 w 240"/>
                  <a:gd name="T79" fmla="*/ 68 h 105"/>
                  <a:gd name="T80" fmla="*/ 232 w 240"/>
                  <a:gd name="T81" fmla="*/ 75 h 105"/>
                  <a:gd name="T82" fmla="*/ 240 w 240"/>
                  <a:gd name="T83" fmla="*/ 7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75"/>
                    </a:moveTo>
                    <a:lnTo>
                      <a:pt x="0" y="75"/>
                    </a:lnTo>
                    <a:lnTo>
                      <a:pt x="0" y="60"/>
                    </a:lnTo>
                    <a:lnTo>
                      <a:pt x="0" y="68"/>
                    </a:lnTo>
                    <a:lnTo>
                      <a:pt x="7" y="75"/>
                    </a:lnTo>
                    <a:lnTo>
                      <a:pt x="7" y="98"/>
                    </a:lnTo>
                    <a:lnTo>
                      <a:pt x="7" y="30"/>
                    </a:lnTo>
                    <a:lnTo>
                      <a:pt x="7" y="68"/>
                    </a:lnTo>
                    <a:lnTo>
                      <a:pt x="15" y="75"/>
                    </a:lnTo>
                    <a:lnTo>
                      <a:pt x="15" y="98"/>
                    </a:lnTo>
                    <a:lnTo>
                      <a:pt x="15" y="38"/>
                    </a:lnTo>
                    <a:lnTo>
                      <a:pt x="15" y="75"/>
                    </a:lnTo>
                    <a:lnTo>
                      <a:pt x="22" y="68"/>
                    </a:lnTo>
                    <a:lnTo>
                      <a:pt x="22" y="90"/>
                    </a:lnTo>
                    <a:lnTo>
                      <a:pt x="22" y="53"/>
                    </a:lnTo>
                    <a:lnTo>
                      <a:pt x="22" y="83"/>
                    </a:lnTo>
                    <a:lnTo>
                      <a:pt x="30" y="75"/>
                    </a:lnTo>
                    <a:lnTo>
                      <a:pt x="30" y="90"/>
                    </a:lnTo>
                    <a:lnTo>
                      <a:pt x="30" y="38"/>
                    </a:lnTo>
                    <a:lnTo>
                      <a:pt x="30" y="53"/>
                    </a:lnTo>
                    <a:lnTo>
                      <a:pt x="37" y="45"/>
                    </a:lnTo>
                    <a:lnTo>
                      <a:pt x="37" y="98"/>
                    </a:lnTo>
                    <a:lnTo>
                      <a:pt x="37" y="0"/>
                    </a:lnTo>
                    <a:lnTo>
                      <a:pt x="37" y="68"/>
                    </a:lnTo>
                    <a:lnTo>
                      <a:pt x="45" y="75"/>
                    </a:lnTo>
                    <a:lnTo>
                      <a:pt x="45" y="90"/>
                    </a:lnTo>
                    <a:lnTo>
                      <a:pt x="45" y="53"/>
                    </a:lnTo>
                    <a:lnTo>
                      <a:pt x="52" y="45"/>
                    </a:lnTo>
                    <a:lnTo>
                      <a:pt x="52" y="83"/>
                    </a:lnTo>
                    <a:lnTo>
                      <a:pt x="52" y="75"/>
                    </a:lnTo>
                    <a:lnTo>
                      <a:pt x="60" y="68"/>
                    </a:lnTo>
                    <a:lnTo>
                      <a:pt x="60" y="90"/>
                    </a:lnTo>
                    <a:lnTo>
                      <a:pt x="60" y="53"/>
                    </a:lnTo>
                    <a:lnTo>
                      <a:pt x="60" y="68"/>
                    </a:lnTo>
                    <a:lnTo>
                      <a:pt x="67" y="75"/>
                    </a:lnTo>
                    <a:lnTo>
                      <a:pt x="67" y="83"/>
                    </a:lnTo>
                    <a:lnTo>
                      <a:pt x="67" y="53"/>
                    </a:lnTo>
                    <a:lnTo>
                      <a:pt x="67" y="60"/>
                    </a:lnTo>
                    <a:lnTo>
                      <a:pt x="75" y="68"/>
                    </a:lnTo>
                    <a:lnTo>
                      <a:pt x="75" y="75"/>
                    </a:lnTo>
                    <a:lnTo>
                      <a:pt x="75" y="60"/>
                    </a:lnTo>
                    <a:lnTo>
                      <a:pt x="75" y="68"/>
                    </a:lnTo>
                    <a:lnTo>
                      <a:pt x="82" y="75"/>
                    </a:lnTo>
                    <a:lnTo>
                      <a:pt x="82" y="83"/>
                    </a:lnTo>
                    <a:lnTo>
                      <a:pt x="82" y="60"/>
                    </a:lnTo>
                    <a:lnTo>
                      <a:pt x="82" y="68"/>
                    </a:lnTo>
                    <a:lnTo>
                      <a:pt x="90" y="75"/>
                    </a:lnTo>
                    <a:lnTo>
                      <a:pt x="90" y="83"/>
                    </a:lnTo>
                    <a:lnTo>
                      <a:pt x="90" y="60"/>
                    </a:lnTo>
                    <a:lnTo>
                      <a:pt x="90" y="75"/>
                    </a:lnTo>
                    <a:lnTo>
                      <a:pt x="97" y="68"/>
                    </a:lnTo>
                    <a:lnTo>
                      <a:pt x="97" y="83"/>
                    </a:lnTo>
                    <a:lnTo>
                      <a:pt x="97" y="53"/>
                    </a:lnTo>
                    <a:lnTo>
                      <a:pt x="97" y="60"/>
                    </a:lnTo>
                    <a:lnTo>
                      <a:pt x="105" y="68"/>
                    </a:lnTo>
                    <a:lnTo>
                      <a:pt x="105" y="105"/>
                    </a:lnTo>
                    <a:lnTo>
                      <a:pt x="105" y="15"/>
                    </a:lnTo>
                    <a:lnTo>
                      <a:pt x="105" y="68"/>
                    </a:lnTo>
                    <a:lnTo>
                      <a:pt x="112" y="60"/>
                    </a:lnTo>
                    <a:lnTo>
                      <a:pt x="112" y="83"/>
                    </a:lnTo>
                    <a:lnTo>
                      <a:pt x="112" y="53"/>
                    </a:lnTo>
                    <a:lnTo>
                      <a:pt x="112" y="75"/>
                    </a:lnTo>
                    <a:lnTo>
                      <a:pt x="120" y="68"/>
                    </a:lnTo>
                    <a:lnTo>
                      <a:pt x="120" y="83"/>
                    </a:lnTo>
                    <a:lnTo>
                      <a:pt x="120" y="60"/>
                    </a:lnTo>
                    <a:lnTo>
                      <a:pt x="127" y="68"/>
                    </a:lnTo>
                    <a:lnTo>
                      <a:pt x="127" y="98"/>
                    </a:lnTo>
                    <a:lnTo>
                      <a:pt x="127" y="38"/>
                    </a:lnTo>
                    <a:lnTo>
                      <a:pt x="127" y="60"/>
                    </a:lnTo>
                    <a:lnTo>
                      <a:pt x="135" y="68"/>
                    </a:lnTo>
                    <a:lnTo>
                      <a:pt x="135" y="83"/>
                    </a:lnTo>
                    <a:lnTo>
                      <a:pt x="135" y="53"/>
                    </a:lnTo>
                    <a:lnTo>
                      <a:pt x="135" y="75"/>
                    </a:lnTo>
                    <a:lnTo>
                      <a:pt x="142" y="68"/>
                    </a:lnTo>
                    <a:lnTo>
                      <a:pt x="142" y="83"/>
                    </a:lnTo>
                    <a:lnTo>
                      <a:pt x="142" y="53"/>
                    </a:lnTo>
                    <a:lnTo>
                      <a:pt x="142" y="68"/>
                    </a:lnTo>
                    <a:lnTo>
                      <a:pt x="150" y="75"/>
                    </a:lnTo>
                    <a:lnTo>
                      <a:pt x="150" y="83"/>
                    </a:lnTo>
                    <a:lnTo>
                      <a:pt x="150" y="60"/>
                    </a:lnTo>
                    <a:lnTo>
                      <a:pt x="150" y="75"/>
                    </a:lnTo>
                    <a:lnTo>
                      <a:pt x="157" y="68"/>
                    </a:lnTo>
                    <a:lnTo>
                      <a:pt x="157" y="83"/>
                    </a:lnTo>
                    <a:lnTo>
                      <a:pt x="157" y="53"/>
                    </a:lnTo>
                    <a:lnTo>
                      <a:pt x="157" y="60"/>
                    </a:lnTo>
                    <a:lnTo>
                      <a:pt x="165" y="68"/>
                    </a:lnTo>
                    <a:lnTo>
                      <a:pt x="165" y="90"/>
                    </a:lnTo>
                    <a:lnTo>
                      <a:pt x="165" y="60"/>
                    </a:lnTo>
                    <a:lnTo>
                      <a:pt x="165" y="75"/>
                    </a:lnTo>
                    <a:lnTo>
                      <a:pt x="172" y="68"/>
                    </a:lnTo>
                    <a:lnTo>
                      <a:pt x="172" y="90"/>
                    </a:lnTo>
                    <a:lnTo>
                      <a:pt x="172" y="53"/>
                    </a:lnTo>
                    <a:lnTo>
                      <a:pt x="172" y="75"/>
                    </a:lnTo>
                    <a:lnTo>
                      <a:pt x="180" y="68"/>
                    </a:lnTo>
                    <a:lnTo>
                      <a:pt x="180" y="75"/>
                    </a:lnTo>
                    <a:lnTo>
                      <a:pt x="180" y="60"/>
                    </a:lnTo>
                    <a:lnTo>
                      <a:pt x="180" y="68"/>
                    </a:lnTo>
                    <a:lnTo>
                      <a:pt x="187" y="75"/>
                    </a:lnTo>
                    <a:lnTo>
                      <a:pt x="187" y="83"/>
                    </a:lnTo>
                    <a:lnTo>
                      <a:pt x="187" y="60"/>
                    </a:lnTo>
                    <a:lnTo>
                      <a:pt x="187" y="68"/>
                    </a:lnTo>
                    <a:lnTo>
                      <a:pt x="195" y="75"/>
                    </a:lnTo>
                    <a:lnTo>
                      <a:pt x="195" y="83"/>
                    </a:lnTo>
                    <a:lnTo>
                      <a:pt x="195" y="60"/>
                    </a:lnTo>
                    <a:lnTo>
                      <a:pt x="195" y="68"/>
                    </a:lnTo>
                    <a:lnTo>
                      <a:pt x="202" y="75"/>
                    </a:lnTo>
                    <a:lnTo>
                      <a:pt x="202" y="75"/>
                    </a:lnTo>
                    <a:lnTo>
                      <a:pt x="202" y="60"/>
                    </a:lnTo>
                    <a:lnTo>
                      <a:pt x="202" y="75"/>
                    </a:lnTo>
                    <a:lnTo>
                      <a:pt x="210" y="68"/>
                    </a:lnTo>
                    <a:lnTo>
                      <a:pt x="210" y="75"/>
                    </a:lnTo>
                    <a:lnTo>
                      <a:pt x="210" y="60"/>
                    </a:lnTo>
                    <a:lnTo>
                      <a:pt x="210" y="68"/>
                    </a:lnTo>
                    <a:lnTo>
                      <a:pt x="217" y="75"/>
                    </a:lnTo>
                    <a:lnTo>
                      <a:pt x="217" y="83"/>
                    </a:lnTo>
                    <a:lnTo>
                      <a:pt x="217" y="60"/>
                    </a:lnTo>
                    <a:lnTo>
                      <a:pt x="217" y="75"/>
                    </a:lnTo>
                    <a:lnTo>
                      <a:pt x="225" y="68"/>
                    </a:lnTo>
                    <a:lnTo>
                      <a:pt x="225" y="75"/>
                    </a:lnTo>
                    <a:lnTo>
                      <a:pt x="225" y="68"/>
                    </a:lnTo>
                    <a:lnTo>
                      <a:pt x="225" y="75"/>
                    </a:lnTo>
                    <a:lnTo>
                      <a:pt x="232" y="68"/>
                    </a:lnTo>
                    <a:lnTo>
                      <a:pt x="232" y="75"/>
                    </a:lnTo>
                    <a:lnTo>
                      <a:pt x="232" y="68"/>
                    </a:lnTo>
                    <a:lnTo>
                      <a:pt x="232" y="68"/>
                    </a:lnTo>
                    <a:lnTo>
                      <a:pt x="240" y="75"/>
                    </a:lnTo>
                    <a:lnTo>
                      <a:pt x="240" y="75"/>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4" name="Freeform 330"/>
              <p:cNvSpPr>
                <a:spLocks/>
              </p:cNvSpPr>
              <p:nvPr/>
            </p:nvSpPr>
            <p:spPr bwMode="auto">
              <a:xfrm>
                <a:off x="2049" y="335"/>
                <a:ext cx="165" cy="75"/>
              </a:xfrm>
              <a:custGeom>
                <a:avLst/>
                <a:gdLst>
                  <a:gd name="T0" fmla="*/ 7 w 247"/>
                  <a:gd name="T1" fmla="*/ 37 h 75"/>
                  <a:gd name="T2" fmla="*/ 7 w 247"/>
                  <a:gd name="T3" fmla="*/ 37 h 75"/>
                  <a:gd name="T4" fmla="*/ 15 w 247"/>
                  <a:gd name="T5" fmla="*/ 30 h 75"/>
                  <a:gd name="T6" fmla="*/ 22 w 247"/>
                  <a:gd name="T7" fmla="*/ 37 h 75"/>
                  <a:gd name="T8" fmla="*/ 30 w 247"/>
                  <a:gd name="T9" fmla="*/ 37 h 75"/>
                  <a:gd name="T10" fmla="*/ 37 w 247"/>
                  <a:gd name="T11" fmla="*/ 30 h 75"/>
                  <a:gd name="T12" fmla="*/ 45 w 247"/>
                  <a:gd name="T13" fmla="*/ 37 h 75"/>
                  <a:gd name="T14" fmla="*/ 45 w 247"/>
                  <a:gd name="T15" fmla="*/ 30 h 75"/>
                  <a:gd name="T16" fmla="*/ 52 w 247"/>
                  <a:gd name="T17" fmla="*/ 30 h 75"/>
                  <a:gd name="T18" fmla="*/ 60 w 247"/>
                  <a:gd name="T19" fmla="*/ 37 h 75"/>
                  <a:gd name="T20" fmla="*/ 67 w 247"/>
                  <a:gd name="T21" fmla="*/ 37 h 75"/>
                  <a:gd name="T22" fmla="*/ 67 w 247"/>
                  <a:gd name="T23" fmla="*/ 30 h 75"/>
                  <a:gd name="T24" fmla="*/ 75 w 247"/>
                  <a:gd name="T25" fmla="*/ 30 h 75"/>
                  <a:gd name="T26" fmla="*/ 82 w 247"/>
                  <a:gd name="T27" fmla="*/ 37 h 75"/>
                  <a:gd name="T28" fmla="*/ 90 w 247"/>
                  <a:gd name="T29" fmla="*/ 37 h 75"/>
                  <a:gd name="T30" fmla="*/ 90 w 247"/>
                  <a:gd name="T31" fmla="*/ 30 h 75"/>
                  <a:gd name="T32" fmla="*/ 97 w 247"/>
                  <a:gd name="T33" fmla="*/ 30 h 75"/>
                  <a:gd name="T34" fmla="*/ 105 w 247"/>
                  <a:gd name="T35" fmla="*/ 45 h 75"/>
                  <a:gd name="T36" fmla="*/ 112 w 247"/>
                  <a:gd name="T37" fmla="*/ 37 h 75"/>
                  <a:gd name="T38" fmla="*/ 112 w 247"/>
                  <a:gd name="T39" fmla="*/ 30 h 75"/>
                  <a:gd name="T40" fmla="*/ 120 w 247"/>
                  <a:gd name="T41" fmla="*/ 30 h 75"/>
                  <a:gd name="T42" fmla="*/ 127 w 247"/>
                  <a:gd name="T43" fmla="*/ 22 h 75"/>
                  <a:gd name="T44" fmla="*/ 135 w 247"/>
                  <a:gd name="T45" fmla="*/ 60 h 75"/>
                  <a:gd name="T46" fmla="*/ 142 w 247"/>
                  <a:gd name="T47" fmla="*/ 37 h 75"/>
                  <a:gd name="T48" fmla="*/ 142 w 247"/>
                  <a:gd name="T49" fmla="*/ 37 h 75"/>
                  <a:gd name="T50" fmla="*/ 150 w 247"/>
                  <a:gd name="T51" fmla="*/ 7 h 75"/>
                  <a:gd name="T52" fmla="*/ 157 w 247"/>
                  <a:gd name="T53" fmla="*/ 75 h 75"/>
                  <a:gd name="T54" fmla="*/ 165 w 247"/>
                  <a:gd name="T55" fmla="*/ 37 h 75"/>
                  <a:gd name="T56" fmla="*/ 165 w 247"/>
                  <a:gd name="T57" fmla="*/ 37 h 75"/>
                  <a:gd name="T58" fmla="*/ 172 w 247"/>
                  <a:gd name="T59" fmla="*/ 15 h 75"/>
                  <a:gd name="T60" fmla="*/ 180 w 247"/>
                  <a:gd name="T61" fmla="*/ 45 h 75"/>
                  <a:gd name="T62" fmla="*/ 187 w 247"/>
                  <a:gd name="T63" fmla="*/ 22 h 75"/>
                  <a:gd name="T64" fmla="*/ 187 w 247"/>
                  <a:gd name="T65" fmla="*/ 37 h 75"/>
                  <a:gd name="T66" fmla="*/ 195 w 247"/>
                  <a:gd name="T67" fmla="*/ 15 h 75"/>
                  <a:gd name="T68" fmla="*/ 202 w 247"/>
                  <a:gd name="T69" fmla="*/ 37 h 75"/>
                  <a:gd name="T70" fmla="*/ 210 w 247"/>
                  <a:gd name="T71" fmla="*/ 22 h 75"/>
                  <a:gd name="T72" fmla="*/ 217 w 247"/>
                  <a:gd name="T73" fmla="*/ 37 h 75"/>
                  <a:gd name="T74" fmla="*/ 225 w 247"/>
                  <a:gd name="T75" fmla="*/ 37 h 75"/>
                  <a:gd name="T76" fmla="*/ 225 w 247"/>
                  <a:gd name="T77" fmla="*/ 37 h 75"/>
                  <a:gd name="T78" fmla="*/ 232 w 247"/>
                  <a:gd name="T79" fmla="*/ 37 h 75"/>
                  <a:gd name="T80" fmla="*/ 240 w 247"/>
                  <a:gd name="T81" fmla="*/ 15 h 75"/>
                  <a:gd name="T82" fmla="*/ 247 w 247"/>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5">
                    <a:moveTo>
                      <a:pt x="0" y="22"/>
                    </a:moveTo>
                    <a:lnTo>
                      <a:pt x="0" y="30"/>
                    </a:lnTo>
                    <a:lnTo>
                      <a:pt x="7" y="37"/>
                    </a:lnTo>
                    <a:lnTo>
                      <a:pt x="7" y="37"/>
                    </a:lnTo>
                    <a:lnTo>
                      <a:pt x="7" y="30"/>
                    </a:lnTo>
                    <a:lnTo>
                      <a:pt x="7" y="37"/>
                    </a:lnTo>
                    <a:lnTo>
                      <a:pt x="15" y="30"/>
                    </a:lnTo>
                    <a:lnTo>
                      <a:pt x="15" y="37"/>
                    </a:lnTo>
                    <a:lnTo>
                      <a:pt x="15" y="30"/>
                    </a:lnTo>
                    <a:lnTo>
                      <a:pt x="15" y="30"/>
                    </a:lnTo>
                    <a:lnTo>
                      <a:pt x="22" y="37"/>
                    </a:lnTo>
                    <a:lnTo>
                      <a:pt x="22" y="37"/>
                    </a:lnTo>
                    <a:lnTo>
                      <a:pt x="22" y="30"/>
                    </a:lnTo>
                    <a:lnTo>
                      <a:pt x="30" y="37"/>
                    </a:lnTo>
                    <a:lnTo>
                      <a:pt x="30" y="37"/>
                    </a:lnTo>
                    <a:lnTo>
                      <a:pt x="30" y="22"/>
                    </a:lnTo>
                    <a:lnTo>
                      <a:pt x="30" y="37"/>
                    </a:lnTo>
                    <a:lnTo>
                      <a:pt x="37" y="30"/>
                    </a:lnTo>
                    <a:lnTo>
                      <a:pt x="37" y="37"/>
                    </a:lnTo>
                    <a:lnTo>
                      <a:pt x="37" y="30"/>
                    </a:lnTo>
                    <a:lnTo>
                      <a:pt x="45" y="37"/>
                    </a:lnTo>
                    <a:lnTo>
                      <a:pt x="45" y="37"/>
                    </a:lnTo>
                    <a:lnTo>
                      <a:pt x="45" y="30"/>
                    </a:lnTo>
                    <a:lnTo>
                      <a:pt x="45" y="30"/>
                    </a:lnTo>
                    <a:lnTo>
                      <a:pt x="52" y="37"/>
                    </a:lnTo>
                    <a:lnTo>
                      <a:pt x="52" y="37"/>
                    </a:lnTo>
                    <a:lnTo>
                      <a:pt x="52" y="30"/>
                    </a:lnTo>
                    <a:lnTo>
                      <a:pt x="52" y="37"/>
                    </a:lnTo>
                    <a:lnTo>
                      <a:pt x="60" y="30"/>
                    </a:lnTo>
                    <a:lnTo>
                      <a:pt x="60" y="37"/>
                    </a:lnTo>
                    <a:lnTo>
                      <a:pt x="60" y="30"/>
                    </a:lnTo>
                    <a:lnTo>
                      <a:pt x="60" y="30"/>
                    </a:lnTo>
                    <a:lnTo>
                      <a:pt x="67" y="37"/>
                    </a:lnTo>
                    <a:lnTo>
                      <a:pt x="67" y="37"/>
                    </a:lnTo>
                    <a:lnTo>
                      <a:pt x="67" y="30"/>
                    </a:lnTo>
                    <a:lnTo>
                      <a:pt x="67" y="30"/>
                    </a:lnTo>
                    <a:lnTo>
                      <a:pt x="75" y="37"/>
                    </a:lnTo>
                    <a:lnTo>
                      <a:pt x="75" y="37"/>
                    </a:lnTo>
                    <a:lnTo>
                      <a:pt x="75" y="30"/>
                    </a:lnTo>
                    <a:lnTo>
                      <a:pt x="75" y="30"/>
                    </a:lnTo>
                    <a:lnTo>
                      <a:pt x="82" y="37"/>
                    </a:lnTo>
                    <a:lnTo>
                      <a:pt x="82" y="37"/>
                    </a:lnTo>
                    <a:lnTo>
                      <a:pt x="82" y="30"/>
                    </a:lnTo>
                    <a:lnTo>
                      <a:pt x="82" y="30"/>
                    </a:lnTo>
                    <a:lnTo>
                      <a:pt x="90" y="37"/>
                    </a:lnTo>
                    <a:lnTo>
                      <a:pt x="90" y="37"/>
                    </a:lnTo>
                    <a:lnTo>
                      <a:pt x="90" y="30"/>
                    </a:lnTo>
                    <a:lnTo>
                      <a:pt x="90" y="30"/>
                    </a:lnTo>
                    <a:lnTo>
                      <a:pt x="97" y="37"/>
                    </a:lnTo>
                    <a:lnTo>
                      <a:pt x="97" y="37"/>
                    </a:lnTo>
                    <a:lnTo>
                      <a:pt x="97" y="30"/>
                    </a:lnTo>
                    <a:lnTo>
                      <a:pt x="97" y="30"/>
                    </a:lnTo>
                    <a:lnTo>
                      <a:pt x="105" y="37"/>
                    </a:lnTo>
                    <a:lnTo>
                      <a:pt x="105" y="45"/>
                    </a:lnTo>
                    <a:lnTo>
                      <a:pt x="105" y="22"/>
                    </a:lnTo>
                    <a:lnTo>
                      <a:pt x="105" y="30"/>
                    </a:lnTo>
                    <a:lnTo>
                      <a:pt x="112" y="37"/>
                    </a:lnTo>
                    <a:lnTo>
                      <a:pt x="112" y="37"/>
                    </a:lnTo>
                    <a:lnTo>
                      <a:pt x="112" y="30"/>
                    </a:lnTo>
                    <a:lnTo>
                      <a:pt x="112" y="30"/>
                    </a:lnTo>
                    <a:lnTo>
                      <a:pt x="120" y="37"/>
                    </a:lnTo>
                    <a:lnTo>
                      <a:pt x="120" y="30"/>
                    </a:lnTo>
                    <a:lnTo>
                      <a:pt x="120" y="30"/>
                    </a:lnTo>
                    <a:lnTo>
                      <a:pt x="127" y="37"/>
                    </a:lnTo>
                    <a:lnTo>
                      <a:pt x="127" y="45"/>
                    </a:lnTo>
                    <a:lnTo>
                      <a:pt x="127" y="22"/>
                    </a:lnTo>
                    <a:lnTo>
                      <a:pt x="127" y="22"/>
                    </a:lnTo>
                    <a:lnTo>
                      <a:pt x="135" y="30"/>
                    </a:lnTo>
                    <a:lnTo>
                      <a:pt x="135" y="60"/>
                    </a:lnTo>
                    <a:lnTo>
                      <a:pt x="135" y="7"/>
                    </a:lnTo>
                    <a:lnTo>
                      <a:pt x="135" y="30"/>
                    </a:lnTo>
                    <a:lnTo>
                      <a:pt x="142" y="37"/>
                    </a:lnTo>
                    <a:lnTo>
                      <a:pt x="142" y="45"/>
                    </a:lnTo>
                    <a:lnTo>
                      <a:pt x="142" y="22"/>
                    </a:lnTo>
                    <a:lnTo>
                      <a:pt x="142" y="37"/>
                    </a:lnTo>
                    <a:lnTo>
                      <a:pt x="150" y="30"/>
                    </a:lnTo>
                    <a:lnTo>
                      <a:pt x="150" y="67"/>
                    </a:lnTo>
                    <a:lnTo>
                      <a:pt x="150" y="7"/>
                    </a:lnTo>
                    <a:lnTo>
                      <a:pt x="150" y="30"/>
                    </a:lnTo>
                    <a:lnTo>
                      <a:pt x="157" y="22"/>
                    </a:lnTo>
                    <a:lnTo>
                      <a:pt x="157" y="75"/>
                    </a:lnTo>
                    <a:lnTo>
                      <a:pt x="157" y="0"/>
                    </a:lnTo>
                    <a:lnTo>
                      <a:pt x="157" y="30"/>
                    </a:lnTo>
                    <a:lnTo>
                      <a:pt x="165" y="37"/>
                    </a:lnTo>
                    <a:lnTo>
                      <a:pt x="165" y="67"/>
                    </a:lnTo>
                    <a:lnTo>
                      <a:pt x="165" y="0"/>
                    </a:lnTo>
                    <a:lnTo>
                      <a:pt x="165" y="37"/>
                    </a:lnTo>
                    <a:lnTo>
                      <a:pt x="172" y="30"/>
                    </a:lnTo>
                    <a:lnTo>
                      <a:pt x="172" y="45"/>
                    </a:lnTo>
                    <a:lnTo>
                      <a:pt x="172" y="15"/>
                    </a:lnTo>
                    <a:lnTo>
                      <a:pt x="172" y="37"/>
                    </a:lnTo>
                    <a:lnTo>
                      <a:pt x="180" y="30"/>
                    </a:lnTo>
                    <a:lnTo>
                      <a:pt x="180" y="45"/>
                    </a:lnTo>
                    <a:lnTo>
                      <a:pt x="180" y="22"/>
                    </a:lnTo>
                    <a:lnTo>
                      <a:pt x="180" y="30"/>
                    </a:lnTo>
                    <a:lnTo>
                      <a:pt x="187" y="22"/>
                    </a:lnTo>
                    <a:lnTo>
                      <a:pt x="187" y="45"/>
                    </a:lnTo>
                    <a:lnTo>
                      <a:pt x="187" y="22"/>
                    </a:lnTo>
                    <a:lnTo>
                      <a:pt x="187" y="37"/>
                    </a:lnTo>
                    <a:lnTo>
                      <a:pt x="195" y="45"/>
                    </a:lnTo>
                    <a:lnTo>
                      <a:pt x="195" y="15"/>
                    </a:lnTo>
                    <a:lnTo>
                      <a:pt x="195" y="15"/>
                    </a:lnTo>
                    <a:lnTo>
                      <a:pt x="202" y="22"/>
                    </a:lnTo>
                    <a:lnTo>
                      <a:pt x="202" y="45"/>
                    </a:lnTo>
                    <a:lnTo>
                      <a:pt x="202" y="37"/>
                    </a:lnTo>
                    <a:lnTo>
                      <a:pt x="210" y="30"/>
                    </a:lnTo>
                    <a:lnTo>
                      <a:pt x="210" y="45"/>
                    </a:lnTo>
                    <a:lnTo>
                      <a:pt x="210" y="22"/>
                    </a:lnTo>
                    <a:lnTo>
                      <a:pt x="210" y="37"/>
                    </a:lnTo>
                    <a:lnTo>
                      <a:pt x="217" y="30"/>
                    </a:lnTo>
                    <a:lnTo>
                      <a:pt x="217" y="37"/>
                    </a:lnTo>
                    <a:lnTo>
                      <a:pt x="217" y="22"/>
                    </a:lnTo>
                    <a:lnTo>
                      <a:pt x="217" y="30"/>
                    </a:lnTo>
                    <a:lnTo>
                      <a:pt x="225" y="37"/>
                    </a:lnTo>
                    <a:lnTo>
                      <a:pt x="225" y="45"/>
                    </a:lnTo>
                    <a:lnTo>
                      <a:pt x="225" y="22"/>
                    </a:lnTo>
                    <a:lnTo>
                      <a:pt x="225" y="37"/>
                    </a:lnTo>
                    <a:lnTo>
                      <a:pt x="232" y="30"/>
                    </a:lnTo>
                    <a:lnTo>
                      <a:pt x="232" y="22"/>
                    </a:lnTo>
                    <a:lnTo>
                      <a:pt x="232" y="37"/>
                    </a:lnTo>
                    <a:lnTo>
                      <a:pt x="240" y="30"/>
                    </a:lnTo>
                    <a:lnTo>
                      <a:pt x="240" y="45"/>
                    </a:lnTo>
                    <a:lnTo>
                      <a:pt x="240" y="15"/>
                    </a:lnTo>
                    <a:lnTo>
                      <a:pt x="240" y="30"/>
                    </a:lnTo>
                    <a:lnTo>
                      <a:pt x="247" y="37"/>
                    </a:lnTo>
                    <a:lnTo>
                      <a:pt x="247" y="45"/>
                    </a:lnTo>
                    <a:lnTo>
                      <a:pt x="247" y="15"/>
                    </a:lnTo>
                    <a:lnTo>
                      <a:pt x="247"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5" name="Freeform 331"/>
              <p:cNvSpPr>
                <a:spLocks/>
              </p:cNvSpPr>
              <p:nvPr/>
            </p:nvSpPr>
            <p:spPr bwMode="auto">
              <a:xfrm>
                <a:off x="2214" y="305"/>
                <a:ext cx="167" cy="105"/>
              </a:xfrm>
              <a:custGeom>
                <a:avLst/>
                <a:gdLst>
                  <a:gd name="T0" fmla="*/ 8 w 248"/>
                  <a:gd name="T1" fmla="*/ 75 h 105"/>
                  <a:gd name="T2" fmla="*/ 15 w 248"/>
                  <a:gd name="T3" fmla="*/ 60 h 105"/>
                  <a:gd name="T4" fmla="*/ 23 w 248"/>
                  <a:gd name="T5" fmla="*/ 67 h 105"/>
                  <a:gd name="T6" fmla="*/ 23 w 248"/>
                  <a:gd name="T7" fmla="*/ 60 h 105"/>
                  <a:gd name="T8" fmla="*/ 30 w 248"/>
                  <a:gd name="T9" fmla="*/ 60 h 105"/>
                  <a:gd name="T10" fmla="*/ 38 w 248"/>
                  <a:gd name="T11" fmla="*/ 67 h 105"/>
                  <a:gd name="T12" fmla="*/ 45 w 248"/>
                  <a:gd name="T13" fmla="*/ 67 h 105"/>
                  <a:gd name="T14" fmla="*/ 53 w 248"/>
                  <a:gd name="T15" fmla="*/ 67 h 105"/>
                  <a:gd name="T16" fmla="*/ 53 w 248"/>
                  <a:gd name="T17" fmla="*/ 67 h 105"/>
                  <a:gd name="T18" fmla="*/ 60 w 248"/>
                  <a:gd name="T19" fmla="*/ 52 h 105"/>
                  <a:gd name="T20" fmla="*/ 68 w 248"/>
                  <a:gd name="T21" fmla="*/ 67 h 105"/>
                  <a:gd name="T22" fmla="*/ 75 w 248"/>
                  <a:gd name="T23" fmla="*/ 60 h 105"/>
                  <a:gd name="T24" fmla="*/ 83 w 248"/>
                  <a:gd name="T25" fmla="*/ 67 h 105"/>
                  <a:gd name="T26" fmla="*/ 83 w 248"/>
                  <a:gd name="T27" fmla="*/ 60 h 105"/>
                  <a:gd name="T28" fmla="*/ 90 w 248"/>
                  <a:gd name="T29" fmla="*/ 60 h 105"/>
                  <a:gd name="T30" fmla="*/ 98 w 248"/>
                  <a:gd name="T31" fmla="*/ 67 h 105"/>
                  <a:gd name="T32" fmla="*/ 105 w 248"/>
                  <a:gd name="T33" fmla="*/ 67 h 105"/>
                  <a:gd name="T34" fmla="*/ 105 w 248"/>
                  <a:gd name="T35" fmla="*/ 60 h 105"/>
                  <a:gd name="T36" fmla="*/ 113 w 248"/>
                  <a:gd name="T37" fmla="*/ 60 h 105"/>
                  <a:gd name="T38" fmla="*/ 120 w 248"/>
                  <a:gd name="T39" fmla="*/ 67 h 105"/>
                  <a:gd name="T40" fmla="*/ 128 w 248"/>
                  <a:gd name="T41" fmla="*/ 67 h 105"/>
                  <a:gd name="T42" fmla="*/ 128 w 248"/>
                  <a:gd name="T43" fmla="*/ 60 h 105"/>
                  <a:gd name="T44" fmla="*/ 135 w 248"/>
                  <a:gd name="T45" fmla="*/ 60 h 105"/>
                  <a:gd name="T46" fmla="*/ 143 w 248"/>
                  <a:gd name="T47" fmla="*/ 67 h 105"/>
                  <a:gd name="T48" fmla="*/ 150 w 248"/>
                  <a:gd name="T49" fmla="*/ 67 h 105"/>
                  <a:gd name="T50" fmla="*/ 150 w 248"/>
                  <a:gd name="T51" fmla="*/ 60 h 105"/>
                  <a:gd name="T52" fmla="*/ 158 w 248"/>
                  <a:gd name="T53" fmla="*/ 45 h 105"/>
                  <a:gd name="T54" fmla="*/ 165 w 248"/>
                  <a:gd name="T55" fmla="*/ 97 h 105"/>
                  <a:gd name="T56" fmla="*/ 173 w 248"/>
                  <a:gd name="T57" fmla="*/ 67 h 105"/>
                  <a:gd name="T58" fmla="*/ 173 w 248"/>
                  <a:gd name="T59" fmla="*/ 67 h 105"/>
                  <a:gd name="T60" fmla="*/ 180 w 248"/>
                  <a:gd name="T61" fmla="*/ 52 h 105"/>
                  <a:gd name="T62" fmla="*/ 188 w 248"/>
                  <a:gd name="T63" fmla="*/ 67 h 105"/>
                  <a:gd name="T64" fmla="*/ 195 w 248"/>
                  <a:gd name="T65" fmla="*/ 67 h 105"/>
                  <a:gd name="T66" fmla="*/ 195 w 248"/>
                  <a:gd name="T67" fmla="*/ 60 h 105"/>
                  <a:gd name="T68" fmla="*/ 203 w 248"/>
                  <a:gd name="T69" fmla="*/ 37 h 105"/>
                  <a:gd name="T70" fmla="*/ 210 w 248"/>
                  <a:gd name="T71" fmla="*/ 67 h 105"/>
                  <a:gd name="T72" fmla="*/ 218 w 248"/>
                  <a:gd name="T73" fmla="*/ 60 h 105"/>
                  <a:gd name="T74" fmla="*/ 218 w 248"/>
                  <a:gd name="T75" fmla="*/ 67 h 105"/>
                  <a:gd name="T76" fmla="*/ 225 w 248"/>
                  <a:gd name="T77" fmla="*/ 30 h 105"/>
                  <a:gd name="T78" fmla="*/ 233 w 248"/>
                  <a:gd name="T79" fmla="*/ 97 h 105"/>
                  <a:gd name="T80" fmla="*/ 240 w 248"/>
                  <a:gd name="T81" fmla="*/ 60 h 105"/>
                  <a:gd name="T82" fmla="*/ 240 w 248"/>
                  <a:gd name="T83"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05">
                    <a:moveTo>
                      <a:pt x="0" y="67"/>
                    </a:moveTo>
                    <a:lnTo>
                      <a:pt x="8" y="60"/>
                    </a:lnTo>
                    <a:lnTo>
                      <a:pt x="8" y="75"/>
                    </a:lnTo>
                    <a:lnTo>
                      <a:pt x="8" y="45"/>
                    </a:lnTo>
                    <a:lnTo>
                      <a:pt x="8" y="52"/>
                    </a:lnTo>
                    <a:lnTo>
                      <a:pt x="15" y="60"/>
                    </a:lnTo>
                    <a:lnTo>
                      <a:pt x="15" y="67"/>
                    </a:lnTo>
                    <a:lnTo>
                      <a:pt x="15" y="60"/>
                    </a:lnTo>
                    <a:lnTo>
                      <a:pt x="23" y="67"/>
                    </a:lnTo>
                    <a:lnTo>
                      <a:pt x="23" y="67"/>
                    </a:lnTo>
                    <a:lnTo>
                      <a:pt x="23" y="60"/>
                    </a:lnTo>
                    <a:lnTo>
                      <a:pt x="23" y="60"/>
                    </a:lnTo>
                    <a:lnTo>
                      <a:pt x="30" y="67"/>
                    </a:lnTo>
                    <a:lnTo>
                      <a:pt x="30" y="67"/>
                    </a:lnTo>
                    <a:lnTo>
                      <a:pt x="30" y="60"/>
                    </a:lnTo>
                    <a:lnTo>
                      <a:pt x="30" y="60"/>
                    </a:lnTo>
                    <a:lnTo>
                      <a:pt x="38" y="67"/>
                    </a:lnTo>
                    <a:lnTo>
                      <a:pt x="38" y="67"/>
                    </a:lnTo>
                    <a:lnTo>
                      <a:pt x="38" y="52"/>
                    </a:lnTo>
                    <a:lnTo>
                      <a:pt x="38" y="60"/>
                    </a:lnTo>
                    <a:lnTo>
                      <a:pt x="45" y="67"/>
                    </a:lnTo>
                    <a:lnTo>
                      <a:pt x="45" y="60"/>
                    </a:lnTo>
                    <a:lnTo>
                      <a:pt x="45" y="60"/>
                    </a:lnTo>
                    <a:lnTo>
                      <a:pt x="53" y="67"/>
                    </a:lnTo>
                    <a:lnTo>
                      <a:pt x="53" y="75"/>
                    </a:lnTo>
                    <a:lnTo>
                      <a:pt x="53" y="45"/>
                    </a:lnTo>
                    <a:lnTo>
                      <a:pt x="53" y="67"/>
                    </a:lnTo>
                    <a:lnTo>
                      <a:pt x="60" y="60"/>
                    </a:lnTo>
                    <a:lnTo>
                      <a:pt x="60" y="67"/>
                    </a:lnTo>
                    <a:lnTo>
                      <a:pt x="60" y="52"/>
                    </a:lnTo>
                    <a:lnTo>
                      <a:pt x="60" y="60"/>
                    </a:lnTo>
                    <a:lnTo>
                      <a:pt x="68" y="67"/>
                    </a:lnTo>
                    <a:lnTo>
                      <a:pt x="68" y="67"/>
                    </a:lnTo>
                    <a:lnTo>
                      <a:pt x="68" y="60"/>
                    </a:lnTo>
                    <a:lnTo>
                      <a:pt x="68" y="67"/>
                    </a:lnTo>
                    <a:lnTo>
                      <a:pt x="75" y="60"/>
                    </a:lnTo>
                    <a:lnTo>
                      <a:pt x="75" y="67"/>
                    </a:lnTo>
                    <a:lnTo>
                      <a:pt x="75" y="60"/>
                    </a:lnTo>
                    <a:lnTo>
                      <a:pt x="83" y="67"/>
                    </a:lnTo>
                    <a:lnTo>
                      <a:pt x="83" y="67"/>
                    </a:lnTo>
                    <a:lnTo>
                      <a:pt x="83" y="60"/>
                    </a:lnTo>
                    <a:lnTo>
                      <a:pt x="83" y="60"/>
                    </a:lnTo>
                    <a:lnTo>
                      <a:pt x="90" y="67"/>
                    </a:lnTo>
                    <a:lnTo>
                      <a:pt x="90" y="67"/>
                    </a:lnTo>
                    <a:lnTo>
                      <a:pt x="90" y="60"/>
                    </a:lnTo>
                    <a:lnTo>
                      <a:pt x="90" y="67"/>
                    </a:lnTo>
                    <a:lnTo>
                      <a:pt x="98" y="60"/>
                    </a:lnTo>
                    <a:lnTo>
                      <a:pt x="98" y="67"/>
                    </a:lnTo>
                    <a:lnTo>
                      <a:pt x="98" y="60"/>
                    </a:lnTo>
                    <a:lnTo>
                      <a:pt x="98" y="60"/>
                    </a:lnTo>
                    <a:lnTo>
                      <a:pt x="105" y="67"/>
                    </a:lnTo>
                    <a:lnTo>
                      <a:pt x="105" y="67"/>
                    </a:lnTo>
                    <a:lnTo>
                      <a:pt x="105" y="60"/>
                    </a:lnTo>
                    <a:lnTo>
                      <a:pt x="105" y="60"/>
                    </a:lnTo>
                    <a:lnTo>
                      <a:pt x="113" y="67"/>
                    </a:lnTo>
                    <a:lnTo>
                      <a:pt x="113" y="67"/>
                    </a:lnTo>
                    <a:lnTo>
                      <a:pt x="113" y="60"/>
                    </a:lnTo>
                    <a:lnTo>
                      <a:pt x="113" y="60"/>
                    </a:lnTo>
                    <a:lnTo>
                      <a:pt x="120" y="67"/>
                    </a:lnTo>
                    <a:lnTo>
                      <a:pt x="120" y="67"/>
                    </a:lnTo>
                    <a:lnTo>
                      <a:pt x="120" y="60"/>
                    </a:lnTo>
                    <a:lnTo>
                      <a:pt x="120" y="60"/>
                    </a:lnTo>
                    <a:lnTo>
                      <a:pt x="128" y="67"/>
                    </a:lnTo>
                    <a:lnTo>
                      <a:pt x="128" y="67"/>
                    </a:lnTo>
                    <a:lnTo>
                      <a:pt x="128" y="60"/>
                    </a:lnTo>
                    <a:lnTo>
                      <a:pt x="128" y="60"/>
                    </a:lnTo>
                    <a:lnTo>
                      <a:pt x="135" y="67"/>
                    </a:lnTo>
                    <a:lnTo>
                      <a:pt x="135" y="67"/>
                    </a:lnTo>
                    <a:lnTo>
                      <a:pt x="135" y="60"/>
                    </a:lnTo>
                    <a:lnTo>
                      <a:pt x="135" y="67"/>
                    </a:lnTo>
                    <a:lnTo>
                      <a:pt x="143" y="60"/>
                    </a:lnTo>
                    <a:lnTo>
                      <a:pt x="143" y="67"/>
                    </a:lnTo>
                    <a:lnTo>
                      <a:pt x="143" y="60"/>
                    </a:lnTo>
                    <a:lnTo>
                      <a:pt x="143" y="60"/>
                    </a:lnTo>
                    <a:lnTo>
                      <a:pt x="150" y="67"/>
                    </a:lnTo>
                    <a:lnTo>
                      <a:pt x="150" y="67"/>
                    </a:lnTo>
                    <a:lnTo>
                      <a:pt x="150" y="60"/>
                    </a:lnTo>
                    <a:lnTo>
                      <a:pt x="150" y="60"/>
                    </a:lnTo>
                    <a:lnTo>
                      <a:pt x="158" y="67"/>
                    </a:lnTo>
                    <a:lnTo>
                      <a:pt x="158" y="82"/>
                    </a:lnTo>
                    <a:lnTo>
                      <a:pt x="158" y="45"/>
                    </a:lnTo>
                    <a:lnTo>
                      <a:pt x="158" y="60"/>
                    </a:lnTo>
                    <a:lnTo>
                      <a:pt x="165" y="52"/>
                    </a:lnTo>
                    <a:lnTo>
                      <a:pt x="165" y="97"/>
                    </a:lnTo>
                    <a:lnTo>
                      <a:pt x="165" y="0"/>
                    </a:lnTo>
                    <a:lnTo>
                      <a:pt x="165" y="60"/>
                    </a:lnTo>
                    <a:lnTo>
                      <a:pt x="173" y="67"/>
                    </a:lnTo>
                    <a:lnTo>
                      <a:pt x="173" y="82"/>
                    </a:lnTo>
                    <a:lnTo>
                      <a:pt x="173" y="30"/>
                    </a:lnTo>
                    <a:lnTo>
                      <a:pt x="173" y="67"/>
                    </a:lnTo>
                    <a:lnTo>
                      <a:pt x="180" y="75"/>
                    </a:lnTo>
                    <a:lnTo>
                      <a:pt x="180" y="82"/>
                    </a:lnTo>
                    <a:lnTo>
                      <a:pt x="180" y="52"/>
                    </a:lnTo>
                    <a:lnTo>
                      <a:pt x="180" y="52"/>
                    </a:lnTo>
                    <a:lnTo>
                      <a:pt x="188" y="60"/>
                    </a:lnTo>
                    <a:lnTo>
                      <a:pt x="188" y="67"/>
                    </a:lnTo>
                    <a:lnTo>
                      <a:pt x="188" y="45"/>
                    </a:lnTo>
                    <a:lnTo>
                      <a:pt x="188" y="60"/>
                    </a:lnTo>
                    <a:lnTo>
                      <a:pt x="195" y="67"/>
                    </a:lnTo>
                    <a:lnTo>
                      <a:pt x="195" y="75"/>
                    </a:lnTo>
                    <a:lnTo>
                      <a:pt x="195" y="52"/>
                    </a:lnTo>
                    <a:lnTo>
                      <a:pt x="195" y="60"/>
                    </a:lnTo>
                    <a:lnTo>
                      <a:pt x="203" y="67"/>
                    </a:lnTo>
                    <a:lnTo>
                      <a:pt x="203" y="90"/>
                    </a:lnTo>
                    <a:lnTo>
                      <a:pt x="203" y="37"/>
                    </a:lnTo>
                    <a:lnTo>
                      <a:pt x="203" y="60"/>
                    </a:lnTo>
                    <a:lnTo>
                      <a:pt x="210" y="67"/>
                    </a:lnTo>
                    <a:lnTo>
                      <a:pt x="210" y="67"/>
                    </a:lnTo>
                    <a:lnTo>
                      <a:pt x="210" y="52"/>
                    </a:lnTo>
                    <a:lnTo>
                      <a:pt x="210" y="67"/>
                    </a:lnTo>
                    <a:lnTo>
                      <a:pt x="218" y="60"/>
                    </a:lnTo>
                    <a:lnTo>
                      <a:pt x="218" y="75"/>
                    </a:lnTo>
                    <a:lnTo>
                      <a:pt x="218" y="52"/>
                    </a:lnTo>
                    <a:lnTo>
                      <a:pt x="218" y="67"/>
                    </a:lnTo>
                    <a:lnTo>
                      <a:pt x="225" y="60"/>
                    </a:lnTo>
                    <a:lnTo>
                      <a:pt x="225" y="97"/>
                    </a:lnTo>
                    <a:lnTo>
                      <a:pt x="225" y="30"/>
                    </a:lnTo>
                    <a:lnTo>
                      <a:pt x="225" y="67"/>
                    </a:lnTo>
                    <a:lnTo>
                      <a:pt x="233" y="60"/>
                    </a:lnTo>
                    <a:lnTo>
                      <a:pt x="233" y="97"/>
                    </a:lnTo>
                    <a:lnTo>
                      <a:pt x="233" y="37"/>
                    </a:lnTo>
                    <a:lnTo>
                      <a:pt x="233" y="67"/>
                    </a:lnTo>
                    <a:lnTo>
                      <a:pt x="240" y="60"/>
                    </a:lnTo>
                    <a:lnTo>
                      <a:pt x="240" y="82"/>
                    </a:lnTo>
                    <a:lnTo>
                      <a:pt x="240" y="30"/>
                    </a:lnTo>
                    <a:lnTo>
                      <a:pt x="240" y="52"/>
                    </a:lnTo>
                    <a:lnTo>
                      <a:pt x="248" y="60"/>
                    </a:lnTo>
                    <a:lnTo>
                      <a:pt x="248" y="10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6" name="Freeform 332"/>
              <p:cNvSpPr>
                <a:spLocks/>
              </p:cNvSpPr>
              <p:nvPr/>
            </p:nvSpPr>
            <p:spPr bwMode="auto">
              <a:xfrm>
                <a:off x="2381" y="305"/>
                <a:ext cx="161" cy="105"/>
              </a:xfrm>
              <a:custGeom>
                <a:avLst/>
                <a:gdLst>
                  <a:gd name="T0" fmla="*/ 0 w 240"/>
                  <a:gd name="T1" fmla="*/ 67 h 105"/>
                  <a:gd name="T2" fmla="*/ 7 w 240"/>
                  <a:gd name="T3" fmla="*/ 37 h 105"/>
                  <a:gd name="T4" fmla="*/ 15 w 240"/>
                  <a:gd name="T5" fmla="*/ 82 h 105"/>
                  <a:gd name="T6" fmla="*/ 22 w 240"/>
                  <a:gd name="T7" fmla="*/ 67 h 105"/>
                  <a:gd name="T8" fmla="*/ 22 w 240"/>
                  <a:gd name="T9" fmla="*/ 60 h 105"/>
                  <a:gd name="T10" fmla="*/ 30 w 240"/>
                  <a:gd name="T11" fmla="*/ 52 h 105"/>
                  <a:gd name="T12" fmla="*/ 37 w 240"/>
                  <a:gd name="T13" fmla="*/ 75 h 105"/>
                  <a:gd name="T14" fmla="*/ 45 w 240"/>
                  <a:gd name="T15" fmla="*/ 60 h 105"/>
                  <a:gd name="T16" fmla="*/ 45 w 240"/>
                  <a:gd name="T17" fmla="*/ 67 h 105"/>
                  <a:gd name="T18" fmla="*/ 52 w 240"/>
                  <a:gd name="T19" fmla="*/ 52 h 105"/>
                  <a:gd name="T20" fmla="*/ 60 w 240"/>
                  <a:gd name="T21" fmla="*/ 75 h 105"/>
                  <a:gd name="T22" fmla="*/ 67 w 240"/>
                  <a:gd name="T23" fmla="*/ 90 h 105"/>
                  <a:gd name="T24" fmla="*/ 75 w 240"/>
                  <a:gd name="T25" fmla="*/ 52 h 105"/>
                  <a:gd name="T26" fmla="*/ 75 w 240"/>
                  <a:gd name="T27" fmla="*/ 75 h 105"/>
                  <a:gd name="T28" fmla="*/ 82 w 240"/>
                  <a:gd name="T29" fmla="*/ 45 h 105"/>
                  <a:gd name="T30" fmla="*/ 90 w 240"/>
                  <a:gd name="T31" fmla="*/ 75 h 105"/>
                  <a:gd name="T32" fmla="*/ 97 w 240"/>
                  <a:gd name="T33" fmla="*/ 82 h 105"/>
                  <a:gd name="T34" fmla="*/ 105 w 240"/>
                  <a:gd name="T35" fmla="*/ 82 h 105"/>
                  <a:gd name="T36" fmla="*/ 105 w 240"/>
                  <a:gd name="T37" fmla="*/ 67 h 105"/>
                  <a:gd name="T38" fmla="*/ 112 w 240"/>
                  <a:gd name="T39" fmla="*/ 37 h 105"/>
                  <a:gd name="T40" fmla="*/ 120 w 240"/>
                  <a:gd name="T41" fmla="*/ 90 h 105"/>
                  <a:gd name="T42" fmla="*/ 127 w 240"/>
                  <a:gd name="T43" fmla="*/ 67 h 105"/>
                  <a:gd name="T44" fmla="*/ 127 w 240"/>
                  <a:gd name="T45" fmla="*/ 67 h 105"/>
                  <a:gd name="T46" fmla="*/ 135 w 240"/>
                  <a:gd name="T47" fmla="*/ 52 h 105"/>
                  <a:gd name="T48" fmla="*/ 142 w 240"/>
                  <a:gd name="T49" fmla="*/ 67 h 105"/>
                  <a:gd name="T50" fmla="*/ 150 w 240"/>
                  <a:gd name="T51" fmla="*/ 60 h 105"/>
                  <a:gd name="T52" fmla="*/ 150 w 240"/>
                  <a:gd name="T53" fmla="*/ 60 h 105"/>
                  <a:gd name="T54" fmla="*/ 157 w 240"/>
                  <a:gd name="T55" fmla="*/ 75 h 105"/>
                  <a:gd name="T56" fmla="*/ 165 w 240"/>
                  <a:gd name="T57" fmla="*/ 52 h 105"/>
                  <a:gd name="T58" fmla="*/ 172 w 240"/>
                  <a:gd name="T59" fmla="*/ 67 h 105"/>
                  <a:gd name="T60" fmla="*/ 180 w 240"/>
                  <a:gd name="T61" fmla="*/ 67 h 105"/>
                  <a:gd name="T62" fmla="*/ 180 w 240"/>
                  <a:gd name="T63" fmla="*/ 60 h 105"/>
                  <a:gd name="T64" fmla="*/ 187 w 240"/>
                  <a:gd name="T65" fmla="*/ 52 h 105"/>
                  <a:gd name="T66" fmla="*/ 195 w 240"/>
                  <a:gd name="T67" fmla="*/ 75 h 105"/>
                  <a:gd name="T68" fmla="*/ 202 w 240"/>
                  <a:gd name="T69" fmla="*/ 67 h 105"/>
                  <a:gd name="T70" fmla="*/ 202 w 240"/>
                  <a:gd name="T71" fmla="*/ 67 h 105"/>
                  <a:gd name="T72" fmla="*/ 210 w 240"/>
                  <a:gd name="T73" fmla="*/ 52 h 105"/>
                  <a:gd name="T74" fmla="*/ 217 w 240"/>
                  <a:gd name="T75" fmla="*/ 67 h 105"/>
                  <a:gd name="T76" fmla="*/ 225 w 240"/>
                  <a:gd name="T77" fmla="*/ 67 h 105"/>
                  <a:gd name="T78" fmla="*/ 225 w 240"/>
                  <a:gd name="T79" fmla="*/ 60 h 105"/>
                  <a:gd name="T80" fmla="*/ 232 w 240"/>
                  <a:gd name="T81" fmla="*/ 52 h 105"/>
                  <a:gd name="T82" fmla="*/ 240 w 240"/>
                  <a:gd name="T83" fmla="*/ 6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105"/>
                    </a:moveTo>
                    <a:lnTo>
                      <a:pt x="0" y="22"/>
                    </a:lnTo>
                    <a:lnTo>
                      <a:pt x="0" y="67"/>
                    </a:lnTo>
                    <a:lnTo>
                      <a:pt x="7" y="60"/>
                    </a:lnTo>
                    <a:lnTo>
                      <a:pt x="7" y="82"/>
                    </a:lnTo>
                    <a:lnTo>
                      <a:pt x="7" y="37"/>
                    </a:lnTo>
                    <a:lnTo>
                      <a:pt x="7" y="45"/>
                    </a:lnTo>
                    <a:lnTo>
                      <a:pt x="15" y="52"/>
                    </a:lnTo>
                    <a:lnTo>
                      <a:pt x="15" y="82"/>
                    </a:lnTo>
                    <a:lnTo>
                      <a:pt x="15" y="37"/>
                    </a:lnTo>
                    <a:lnTo>
                      <a:pt x="15" y="60"/>
                    </a:lnTo>
                    <a:lnTo>
                      <a:pt x="22" y="67"/>
                    </a:lnTo>
                    <a:lnTo>
                      <a:pt x="22" y="75"/>
                    </a:lnTo>
                    <a:lnTo>
                      <a:pt x="22" y="45"/>
                    </a:lnTo>
                    <a:lnTo>
                      <a:pt x="22" y="60"/>
                    </a:lnTo>
                    <a:lnTo>
                      <a:pt x="30" y="67"/>
                    </a:lnTo>
                    <a:lnTo>
                      <a:pt x="30" y="75"/>
                    </a:lnTo>
                    <a:lnTo>
                      <a:pt x="30" y="52"/>
                    </a:lnTo>
                    <a:lnTo>
                      <a:pt x="30" y="60"/>
                    </a:lnTo>
                    <a:lnTo>
                      <a:pt x="37" y="67"/>
                    </a:lnTo>
                    <a:lnTo>
                      <a:pt x="37" y="75"/>
                    </a:lnTo>
                    <a:lnTo>
                      <a:pt x="37" y="52"/>
                    </a:lnTo>
                    <a:lnTo>
                      <a:pt x="37" y="67"/>
                    </a:lnTo>
                    <a:lnTo>
                      <a:pt x="45" y="60"/>
                    </a:lnTo>
                    <a:lnTo>
                      <a:pt x="45" y="75"/>
                    </a:lnTo>
                    <a:lnTo>
                      <a:pt x="45" y="52"/>
                    </a:lnTo>
                    <a:lnTo>
                      <a:pt x="45" y="67"/>
                    </a:lnTo>
                    <a:lnTo>
                      <a:pt x="52" y="60"/>
                    </a:lnTo>
                    <a:lnTo>
                      <a:pt x="52" y="75"/>
                    </a:lnTo>
                    <a:lnTo>
                      <a:pt x="52" y="52"/>
                    </a:lnTo>
                    <a:lnTo>
                      <a:pt x="52" y="60"/>
                    </a:lnTo>
                    <a:lnTo>
                      <a:pt x="60" y="67"/>
                    </a:lnTo>
                    <a:lnTo>
                      <a:pt x="60" y="75"/>
                    </a:lnTo>
                    <a:lnTo>
                      <a:pt x="60" y="45"/>
                    </a:lnTo>
                    <a:lnTo>
                      <a:pt x="67" y="37"/>
                    </a:lnTo>
                    <a:lnTo>
                      <a:pt x="67" y="90"/>
                    </a:lnTo>
                    <a:lnTo>
                      <a:pt x="67" y="30"/>
                    </a:lnTo>
                    <a:lnTo>
                      <a:pt x="67" y="60"/>
                    </a:lnTo>
                    <a:lnTo>
                      <a:pt x="75" y="52"/>
                    </a:lnTo>
                    <a:lnTo>
                      <a:pt x="75" y="90"/>
                    </a:lnTo>
                    <a:lnTo>
                      <a:pt x="75" y="0"/>
                    </a:lnTo>
                    <a:lnTo>
                      <a:pt x="75" y="75"/>
                    </a:lnTo>
                    <a:lnTo>
                      <a:pt x="82" y="67"/>
                    </a:lnTo>
                    <a:lnTo>
                      <a:pt x="82" y="82"/>
                    </a:lnTo>
                    <a:lnTo>
                      <a:pt x="82" y="45"/>
                    </a:lnTo>
                    <a:lnTo>
                      <a:pt x="82" y="67"/>
                    </a:lnTo>
                    <a:lnTo>
                      <a:pt x="90" y="60"/>
                    </a:lnTo>
                    <a:lnTo>
                      <a:pt x="90" y="75"/>
                    </a:lnTo>
                    <a:lnTo>
                      <a:pt x="90" y="45"/>
                    </a:lnTo>
                    <a:lnTo>
                      <a:pt x="90" y="75"/>
                    </a:lnTo>
                    <a:lnTo>
                      <a:pt x="97" y="82"/>
                    </a:lnTo>
                    <a:lnTo>
                      <a:pt x="97" y="30"/>
                    </a:lnTo>
                    <a:lnTo>
                      <a:pt x="97" y="75"/>
                    </a:lnTo>
                    <a:lnTo>
                      <a:pt x="105" y="82"/>
                    </a:lnTo>
                    <a:lnTo>
                      <a:pt x="105" y="82"/>
                    </a:lnTo>
                    <a:lnTo>
                      <a:pt x="105" y="30"/>
                    </a:lnTo>
                    <a:lnTo>
                      <a:pt x="105" y="67"/>
                    </a:lnTo>
                    <a:lnTo>
                      <a:pt x="112" y="60"/>
                    </a:lnTo>
                    <a:lnTo>
                      <a:pt x="112" y="82"/>
                    </a:lnTo>
                    <a:lnTo>
                      <a:pt x="112" y="37"/>
                    </a:lnTo>
                    <a:lnTo>
                      <a:pt x="112" y="67"/>
                    </a:lnTo>
                    <a:lnTo>
                      <a:pt x="120" y="60"/>
                    </a:lnTo>
                    <a:lnTo>
                      <a:pt x="120" y="90"/>
                    </a:lnTo>
                    <a:lnTo>
                      <a:pt x="120" y="15"/>
                    </a:lnTo>
                    <a:lnTo>
                      <a:pt x="120" y="75"/>
                    </a:lnTo>
                    <a:lnTo>
                      <a:pt x="127" y="67"/>
                    </a:lnTo>
                    <a:lnTo>
                      <a:pt x="127" y="82"/>
                    </a:lnTo>
                    <a:lnTo>
                      <a:pt x="127" y="52"/>
                    </a:lnTo>
                    <a:lnTo>
                      <a:pt x="127" y="67"/>
                    </a:lnTo>
                    <a:lnTo>
                      <a:pt x="135" y="60"/>
                    </a:lnTo>
                    <a:lnTo>
                      <a:pt x="135" y="75"/>
                    </a:lnTo>
                    <a:lnTo>
                      <a:pt x="135" y="52"/>
                    </a:lnTo>
                    <a:lnTo>
                      <a:pt x="135" y="60"/>
                    </a:lnTo>
                    <a:lnTo>
                      <a:pt x="142" y="67"/>
                    </a:lnTo>
                    <a:lnTo>
                      <a:pt x="142" y="67"/>
                    </a:lnTo>
                    <a:lnTo>
                      <a:pt x="142" y="52"/>
                    </a:lnTo>
                    <a:lnTo>
                      <a:pt x="142" y="67"/>
                    </a:lnTo>
                    <a:lnTo>
                      <a:pt x="150" y="60"/>
                    </a:lnTo>
                    <a:lnTo>
                      <a:pt x="150" y="67"/>
                    </a:lnTo>
                    <a:lnTo>
                      <a:pt x="150" y="52"/>
                    </a:lnTo>
                    <a:lnTo>
                      <a:pt x="150" y="60"/>
                    </a:lnTo>
                    <a:lnTo>
                      <a:pt x="157" y="67"/>
                    </a:lnTo>
                    <a:lnTo>
                      <a:pt x="157" y="60"/>
                    </a:lnTo>
                    <a:lnTo>
                      <a:pt x="157" y="75"/>
                    </a:lnTo>
                    <a:lnTo>
                      <a:pt x="165" y="67"/>
                    </a:lnTo>
                    <a:lnTo>
                      <a:pt x="165" y="82"/>
                    </a:lnTo>
                    <a:lnTo>
                      <a:pt x="165" y="52"/>
                    </a:lnTo>
                    <a:lnTo>
                      <a:pt x="165" y="60"/>
                    </a:lnTo>
                    <a:lnTo>
                      <a:pt x="172" y="67"/>
                    </a:lnTo>
                    <a:lnTo>
                      <a:pt x="172" y="67"/>
                    </a:lnTo>
                    <a:lnTo>
                      <a:pt x="172" y="52"/>
                    </a:lnTo>
                    <a:lnTo>
                      <a:pt x="172" y="60"/>
                    </a:lnTo>
                    <a:lnTo>
                      <a:pt x="180" y="67"/>
                    </a:lnTo>
                    <a:lnTo>
                      <a:pt x="180" y="75"/>
                    </a:lnTo>
                    <a:lnTo>
                      <a:pt x="180" y="52"/>
                    </a:lnTo>
                    <a:lnTo>
                      <a:pt x="180" y="60"/>
                    </a:lnTo>
                    <a:lnTo>
                      <a:pt x="187" y="67"/>
                    </a:lnTo>
                    <a:lnTo>
                      <a:pt x="187" y="75"/>
                    </a:lnTo>
                    <a:lnTo>
                      <a:pt x="187" y="52"/>
                    </a:lnTo>
                    <a:lnTo>
                      <a:pt x="187" y="60"/>
                    </a:lnTo>
                    <a:lnTo>
                      <a:pt x="195" y="67"/>
                    </a:lnTo>
                    <a:lnTo>
                      <a:pt x="195" y="75"/>
                    </a:lnTo>
                    <a:lnTo>
                      <a:pt x="195" y="52"/>
                    </a:lnTo>
                    <a:lnTo>
                      <a:pt x="195" y="60"/>
                    </a:lnTo>
                    <a:lnTo>
                      <a:pt x="202" y="67"/>
                    </a:lnTo>
                    <a:lnTo>
                      <a:pt x="202" y="67"/>
                    </a:lnTo>
                    <a:lnTo>
                      <a:pt x="202" y="52"/>
                    </a:lnTo>
                    <a:lnTo>
                      <a:pt x="202" y="67"/>
                    </a:lnTo>
                    <a:lnTo>
                      <a:pt x="210" y="60"/>
                    </a:lnTo>
                    <a:lnTo>
                      <a:pt x="210" y="75"/>
                    </a:lnTo>
                    <a:lnTo>
                      <a:pt x="210" y="52"/>
                    </a:lnTo>
                    <a:lnTo>
                      <a:pt x="210" y="60"/>
                    </a:lnTo>
                    <a:lnTo>
                      <a:pt x="217" y="67"/>
                    </a:lnTo>
                    <a:lnTo>
                      <a:pt x="217" y="67"/>
                    </a:lnTo>
                    <a:lnTo>
                      <a:pt x="217" y="52"/>
                    </a:lnTo>
                    <a:lnTo>
                      <a:pt x="217" y="60"/>
                    </a:lnTo>
                    <a:lnTo>
                      <a:pt x="225" y="67"/>
                    </a:lnTo>
                    <a:lnTo>
                      <a:pt x="225" y="67"/>
                    </a:lnTo>
                    <a:lnTo>
                      <a:pt x="225" y="60"/>
                    </a:lnTo>
                    <a:lnTo>
                      <a:pt x="225" y="60"/>
                    </a:lnTo>
                    <a:lnTo>
                      <a:pt x="232" y="67"/>
                    </a:lnTo>
                    <a:lnTo>
                      <a:pt x="232" y="67"/>
                    </a:lnTo>
                    <a:lnTo>
                      <a:pt x="232" y="52"/>
                    </a:lnTo>
                    <a:lnTo>
                      <a:pt x="232" y="60"/>
                    </a:lnTo>
                    <a:lnTo>
                      <a:pt x="240" y="67"/>
                    </a:lnTo>
                    <a:lnTo>
                      <a:pt x="240" y="67"/>
                    </a:lnTo>
                    <a:lnTo>
                      <a:pt x="240" y="60"/>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7" name="Freeform 333"/>
              <p:cNvSpPr>
                <a:spLocks/>
              </p:cNvSpPr>
              <p:nvPr/>
            </p:nvSpPr>
            <p:spPr bwMode="auto">
              <a:xfrm>
                <a:off x="2542" y="305"/>
                <a:ext cx="166" cy="112"/>
              </a:xfrm>
              <a:custGeom>
                <a:avLst/>
                <a:gdLst>
                  <a:gd name="T0" fmla="*/ 7 w 247"/>
                  <a:gd name="T1" fmla="*/ 67 h 112"/>
                  <a:gd name="T2" fmla="*/ 15 w 247"/>
                  <a:gd name="T3" fmla="*/ 67 h 112"/>
                  <a:gd name="T4" fmla="*/ 15 w 247"/>
                  <a:gd name="T5" fmla="*/ 60 h 112"/>
                  <a:gd name="T6" fmla="*/ 22 w 247"/>
                  <a:gd name="T7" fmla="*/ 60 h 112"/>
                  <a:gd name="T8" fmla="*/ 30 w 247"/>
                  <a:gd name="T9" fmla="*/ 67 h 112"/>
                  <a:gd name="T10" fmla="*/ 37 w 247"/>
                  <a:gd name="T11" fmla="*/ 67 h 112"/>
                  <a:gd name="T12" fmla="*/ 45 w 247"/>
                  <a:gd name="T13" fmla="*/ 67 h 112"/>
                  <a:gd name="T14" fmla="*/ 45 w 247"/>
                  <a:gd name="T15" fmla="*/ 60 h 112"/>
                  <a:gd name="T16" fmla="*/ 52 w 247"/>
                  <a:gd name="T17" fmla="*/ 60 h 112"/>
                  <a:gd name="T18" fmla="*/ 60 w 247"/>
                  <a:gd name="T19" fmla="*/ 67 h 112"/>
                  <a:gd name="T20" fmla="*/ 67 w 247"/>
                  <a:gd name="T21" fmla="*/ 67 h 112"/>
                  <a:gd name="T22" fmla="*/ 75 w 247"/>
                  <a:gd name="T23" fmla="*/ 67 h 112"/>
                  <a:gd name="T24" fmla="*/ 82 w 247"/>
                  <a:gd name="T25" fmla="*/ 67 h 112"/>
                  <a:gd name="T26" fmla="*/ 82 w 247"/>
                  <a:gd name="T27" fmla="*/ 60 h 112"/>
                  <a:gd name="T28" fmla="*/ 90 w 247"/>
                  <a:gd name="T29" fmla="*/ 60 h 112"/>
                  <a:gd name="T30" fmla="*/ 97 w 247"/>
                  <a:gd name="T31" fmla="*/ 67 h 112"/>
                  <a:gd name="T32" fmla="*/ 105 w 247"/>
                  <a:gd name="T33" fmla="*/ 67 h 112"/>
                  <a:gd name="T34" fmla="*/ 105 w 247"/>
                  <a:gd name="T35" fmla="*/ 60 h 112"/>
                  <a:gd name="T36" fmla="*/ 112 w 247"/>
                  <a:gd name="T37" fmla="*/ 60 h 112"/>
                  <a:gd name="T38" fmla="*/ 120 w 247"/>
                  <a:gd name="T39" fmla="*/ 67 h 112"/>
                  <a:gd name="T40" fmla="*/ 127 w 247"/>
                  <a:gd name="T41" fmla="*/ 67 h 112"/>
                  <a:gd name="T42" fmla="*/ 127 w 247"/>
                  <a:gd name="T43" fmla="*/ 60 h 112"/>
                  <a:gd name="T44" fmla="*/ 135 w 247"/>
                  <a:gd name="T45" fmla="*/ 60 h 112"/>
                  <a:gd name="T46" fmla="*/ 142 w 247"/>
                  <a:gd name="T47" fmla="*/ 67 h 112"/>
                  <a:gd name="T48" fmla="*/ 150 w 247"/>
                  <a:gd name="T49" fmla="*/ 60 h 112"/>
                  <a:gd name="T50" fmla="*/ 150 w 247"/>
                  <a:gd name="T51" fmla="*/ 60 h 112"/>
                  <a:gd name="T52" fmla="*/ 157 w 247"/>
                  <a:gd name="T53" fmla="*/ 67 h 112"/>
                  <a:gd name="T54" fmla="*/ 165 w 247"/>
                  <a:gd name="T55" fmla="*/ 52 h 112"/>
                  <a:gd name="T56" fmla="*/ 172 w 247"/>
                  <a:gd name="T57" fmla="*/ 90 h 112"/>
                  <a:gd name="T58" fmla="*/ 180 w 247"/>
                  <a:gd name="T59" fmla="*/ 67 h 112"/>
                  <a:gd name="T60" fmla="*/ 180 w 247"/>
                  <a:gd name="T61" fmla="*/ 60 h 112"/>
                  <a:gd name="T62" fmla="*/ 187 w 247"/>
                  <a:gd name="T63" fmla="*/ 0 h 112"/>
                  <a:gd name="T64" fmla="*/ 195 w 247"/>
                  <a:gd name="T65" fmla="*/ 97 h 112"/>
                  <a:gd name="T66" fmla="*/ 202 w 247"/>
                  <a:gd name="T67" fmla="*/ 60 h 112"/>
                  <a:gd name="T68" fmla="*/ 202 w 247"/>
                  <a:gd name="T69" fmla="*/ 67 h 112"/>
                  <a:gd name="T70" fmla="*/ 210 w 247"/>
                  <a:gd name="T71" fmla="*/ 0 h 112"/>
                  <a:gd name="T72" fmla="*/ 217 w 247"/>
                  <a:gd name="T73" fmla="*/ 105 h 112"/>
                  <a:gd name="T74" fmla="*/ 225 w 247"/>
                  <a:gd name="T75" fmla="*/ 67 h 112"/>
                  <a:gd name="T76" fmla="*/ 225 w 247"/>
                  <a:gd name="T77" fmla="*/ 60 h 112"/>
                  <a:gd name="T78" fmla="*/ 232 w 247"/>
                  <a:gd name="T79" fmla="*/ 45 h 112"/>
                  <a:gd name="T80" fmla="*/ 240 w 247"/>
                  <a:gd name="T81" fmla="*/ 75 h 112"/>
                  <a:gd name="T82" fmla="*/ 247 w 247"/>
                  <a:gd name="T83"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12">
                    <a:moveTo>
                      <a:pt x="0" y="60"/>
                    </a:moveTo>
                    <a:lnTo>
                      <a:pt x="7" y="67"/>
                    </a:lnTo>
                    <a:lnTo>
                      <a:pt x="7" y="67"/>
                    </a:lnTo>
                    <a:lnTo>
                      <a:pt x="7" y="60"/>
                    </a:lnTo>
                    <a:lnTo>
                      <a:pt x="7" y="60"/>
                    </a:lnTo>
                    <a:lnTo>
                      <a:pt x="15" y="67"/>
                    </a:lnTo>
                    <a:lnTo>
                      <a:pt x="15" y="67"/>
                    </a:lnTo>
                    <a:lnTo>
                      <a:pt x="15" y="60"/>
                    </a:lnTo>
                    <a:lnTo>
                      <a:pt x="15" y="60"/>
                    </a:lnTo>
                    <a:lnTo>
                      <a:pt x="22" y="67"/>
                    </a:lnTo>
                    <a:lnTo>
                      <a:pt x="22" y="67"/>
                    </a:lnTo>
                    <a:lnTo>
                      <a:pt x="22" y="60"/>
                    </a:lnTo>
                    <a:lnTo>
                      <a:pt x="22" y="60"/>
                    </a:lnTo>
                    <a:lnTo>
                      <a:pt x="30" y="67"/>
                    </a:lnTo>
                    <a:lnTo>
                      <a:pt x="30" y="67"/>
                    </a:lnTo>
                    <a:lnTo>
                      <a:pt x="30" y="60"/>
                    </a:lnTo>
                    <a:lnTo>
                      <a:pt x="37" y="67"/>
                    </a:lnTo>
                    <a:lnTo>
                      <a:pt x="37" y="67"/>
                    </a:lnTo>
                    <a:lnTo>
                      <a:pt x="37" y="60"/>
                    </a:lnTo>
                    <a:lnTo>
                      <a:pt x="37" y="60"/>
                    </a:lnTo>
                    <a:lnTo>
                      <a:pt x="45" y="67"/>
                    </a:lnTo>
                    <a:lnTo>
                      <a:pt x="45" y="67"/>
                    </a:lnTo>
                    <a:lnTo>
                      <a:pt x="45" y="60"/>
                    </a:lnTo>
                    <a:lnTo>
                      <a:pt x="45" y="60"/>
                    </a:lnTo>
                    <a:lnTo>
                      <a:pt x="52" y="67"/>
                    </a:lnTo>
                    <a:lnTo>
                      <a:pt x="52" y="67"/>
                    </a:lnTo>
                    <a:lnTo>
                      <a:pt x="52" y="60"/>
                    </a:lnTo>
                    <a:lnTo>
                      <a:pt x="52" y="67"/>
                    </a:lnTo>
                    <a:lnTo>
                      <a:pt x="60" y="60"/>
                    </a:lnTo>
                    <a:lnTo>
                      <a:pt x="60" y="67"/>
                    </a:lnTo>
                    <a:lnTo>
                      <a:pt x="60" y="60"/>
                    </a:lnTo>
                    <a:lnTo>
                      <a:pt x="67" y="67"/>
                    </a:lnTo>
                    <a:lnTo>
                      <a:pt x="67" y="67"/>
                    </a:lnTo>
                    <a:lnTo>
                      <a:pt x="67" y="60"/>
                    </a:lnTo>
                    <a:lnTo>
                      <a:pt x="75" y="67"/>
                    </a:lnTo>
                    <a:lnTo>
                      <a:pt x="75" y="67"/>
                    </a:lnTo>
                    <a:lnTo>
                      <a:pt x="75" y="60"/>
                    </a:lnTo>
                    <a:lnTo>
                      <a:pt x="75" y="60"/>
                    </a:lnTo>
                    <a:lnTo>
                      <a:pt x="82" y="67"/>
                    </a:lnTo>
                    <a:lnTo>
                      <a:pt x="82" y="67"/>
                    </a:lnTo>
                    <a:lnTo>
                      <a:pt x="82" y="60"/>
                    </a:lnTo>
                    <a:lnTo>
                      <a:pt x="82" y="60"/>
                    </a:lnTo>
                    <a:lnTo>
                      <a:pt x="90" y="67"/>
                    </a:lnTo>
                    <a:lnTo>
                      <a:pt x="90" y="67"/>
                    </a:lnTo>
                    <a:lnTo>
                      <a:pt x="90" y="60"/>
                    </a:lnTo>
                    <a:lnTo>
                      <a:pt x="90" y="60"/>
                    </a:lnTo>
                    <a:lnTo>
                      <a:pt x="97" y="67"/>
                    </a:lnTo>
                    <a:lnTo>
                      <a:pt x="97" y="67"/>
                    </a:lnTo>
                    <a:lnTo>
                      <a:pt x="97" y="60"/>
                    </a:lnTo>
                    <a:lnTo>
                      <a:pt x="97" y="60"/>
                    </a:lnTo>
                    <a:lnTo>
                      <a:pt x="105" y="67"/>
                    </a:lnTo>
                    <a:lnTo>
                      <a:pt x="105" y="67"/>
                    </a:lnTo>
                    <a:lnTo>
                      <a:pt x="105" y="60"/>
                    </a:lnTo>
                    <a:lnTo>
                      <a:pt x="105" y="60"/>
                    </a:lnTo>
                    <a:lnTo>
                      <a:pt x="112" y="67"/>
                    </a:lnTo>
                    <a:lnTo>
                      <a:pt x="112" y="67"/>
                    </a:lnTo>
                    <a:lnTo>
                      <a:pt x="112" y="60"/>
                    </a:lnTo>
                    <a:lnTo>
                      <a:pt x="112" y="60"/>
                    </a:lnTo>
                    <a:lnTo>
                      <a:pt x="120" y="67"/>
                    </a:lnTo>
                    <a:lnTo>
                      <a:pt x="120" y="67"/>
                    </a:lnTo>
                    <a:lnTo>
                      <a:pt x="120" y="60"/>
                    </a:lnTo>
                    <a:lnTo>
                      <a:pt x="120" y="60"/>
                    </a:lnTo>
                    <a:lnTo>
                      <a:pt x="127" y="67"/>
                    </a:lnTo>
                    <a:lnTo>
                      <a:pt x="127" y="67"/>
                    </a:lnTo>
                    <a:lnTo>
                      <a:pt x="127" y="60"/>
                    </a:lnTo>
                    <a:lnTo>
                      <a:pt x="127" y="60"/>
                    </a:lnTo>
                    <a:lnTo>
                      <a:pt x="135" y="67"/>
                    </a:lnTo>
                    <a:lnTo>
                      <a:pt x="135" y="67"/>
                    </a:lnTo>
                    <a:lnTo>
                      <a:pt x="135" y="60"/>
                    </a:lnTo>
                    <a:lnTo>
                      <a:pt x="135" y="60"/>
                    </a:lnTo>
                    <a:lnTo>
                      <a:pt x="142" y="67"/>
                    </a:lnTo>
                    <a:lnTo>
                      <a:pt x="142" y="67"/>
                    </a:lnTo>
                    <a:lnTo>
                      <a:pt x="142" y="60"/>
                    </a:lnTo>
                    <a:lnTo>
                      <a:pt x="142" y="67"/>
                    </a:lnTo>
                    <a:lnTo>
                      <a:pt x="150" y="60"/>
                    </a:lnTo>
                    <a:lnTo>
                      <a:pt x="150" y="67"/>
                    </a:lnTo>
                    <a:lnTo>
                      <a:pt x="150" y="60"/>
                    </a:lnTo>
                    <a:lnTo>
                      <a:pt x="150" y="60"/>
                    </a:lnTo>
                    <a:lnTo>
                      <a:pt x="157" y="67"/>
                    </a:lnTo>
                    <a:lnTo>
                      <a:pt x="157" y="52"/>
                    </a:lnTo>
                    <a:lnTo>
                      <a:pt x="157" y="67"/>
                    </a:lnTo>
                    <a:lnTo>
                      <a:pt x="165" y="60"/>
                    </a:lnTo>
                    <a:lnTo>
                      <a:pt x="165" y="90"/>
                    </a:lnTo>
                    <a:lnTo>
                      <a:pt x="165" y="52"/>
                    </a:lnTo>
                    <a:lnTo>
                      <a:pt x="165" y="60"/>
                    </a:lnTo>
                    <a:lnTo>
                      <a:pt x="172" y="67"/>
                    </a:lnTo>
                    <a:lnTo>
                      <a:pt x="172" y="90"/>
                    </a:lnTo>
                    <a:lnTo>
                      <a:pt x="172" y="15"/>
                    </a:lnTo>
                    <a:lnTo>
                      <a:pt x="172" y="60"/>
                    </a:lnTo>
                    <a:lnTo>
                      <a:pt x="180" y="67"/>
                    </a:lnTo>
                    <a:lnTo>
                      <a:pt x="180" y="90"/>
                    </a:lnTo>
                    <a:lnTo>
                      <a:pt x="180" y="15"/>
                    </a:lnTo>
                    <a:lnTo>
                      <a:pt x="180" y="60"/>
                    </a:lnTo>
                    <a:lnTo>
                      <a:pt x="187" y="67"/>
                    </a:lnTo>
                    <a:lnTo>
                      <a:pt x="187" y="105"/>
                    </a:lnTo>
                    <a:lnTo>
                      <a:pt x="187" y="0"/>
                    </a:lnTo>
                    <a:lnTo>
                      <a:pt x="187" y="60"/>
                    </a:lnTo>
                    <a:lnTo>
                      <a:pt x="195" y="67"/>
                    </a:lnTo>
                    <a:lnTo>
                      <a:pt x="195" y="97"/>
                    </a:lnTo>
                    <a:lnTo>
                      <a:pt x="195" y="15"/>
                    </a:lnTo>
                    <a:lnTo>
                      <a:pt x="195" y="52"/>
                    </a:lnTo>
                    <a:lnTo>
                      <a:pt x="202" y="60"/>
                    </a:lnTo>
                    <a:lnTo>
                      <a:pt x="202" y="112"/>
                    </a:lnTo>
                    <a:lnTo>
                      <a:pt x="202" y="15"/>
                    </a:lnTo>
                    <a:lnTo>
                      <a:pt x="202" y="67"/>
                    </a:lnTo>
                    <a:lnTo>
                      <a:pt x="210" y="60"/>
                    </a:lnTo>
                    <a:lnTo>
                      <a:pt x="210" y="105"/>
                    </a:lnTo>
                    <a:lnTo>
                      <a:pt x="210" y="0"/>
                    </a:lnTo>
                    <a:lnTo>
                      <a:pt x="210" y="67"/>
                    </a:lnTo>
                    <a:lnTo>
                      <a:pt x="217" y="60"/>
                    </a:lnTo>
                    <a:lnTo>
                      <a:pt x="217" y="105"/>
                    </a:lnTo>
                    <a:lnTo>
                      <a:pt x="217" y="7"/>
                    </a:lnTo>
                    <a:lnTo>
                      <a:pt x="217" y="60"/>
                    </a:lnTo>
                    <a:lnTo>
                      <a:pt x="225" y="67"/>
                    </a:lnTo>
                    <a:lnTo>
                      <a:pt x="225" y="75"/>
                    </a:lnTo>
                    <a:lnTo>
                      <a:pt x="225" y="52"/>
                    </a:lnTo>
                    <a:lnTo>
                      <a:pt x="225" y="60"/>
                    </a:lnTo>
                    <a:lnTo>
                      <a:pt x="232" y="67"/>
                    </a:lnTo>
                    <a:lnTo>
                      <a:pt x="232" y="75"/>
                    </a:lnTo>
                    <a:lnTo>
                      <a:pt x="232" y="45"/>
                    </a:lnTo>
                    <a:lnTo>
                      <a:pt x="232" y="60"/>
                    </a:lnTo>
                    <a:lnTo>
                      <a:pt x="240" y="67"/>
                    </a:lnTo>
                    <a:lnTo>
                      <a:pt x="240" y="75"/>
                    </a:lnTo>
                    <a:lnTo>
                      <a:pt x="240" y="45"/>
                    </a:lnTo>
                    <a:lnTo>
                      <a:pt x="240" y="60"/>
                    </a:lnTo>
                    <a:lnTo>
                      <a:pt x="247" y="67"/>
                    </a:lnTo>
                    <a:lnTo>
                      <a:pt x="247" y="75"/>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8" name="Freeform 334"/>
              <p:cNvSpPr>
                <a:spLocks/>
              </p:cNvSpPr>
              <p:nvPr/>
            </p:nvSpPr>
            <p:spPr bwMode="auto">
              <a:xfrm>
                <a:off x="2708" y="335"/>
                <a:ext cx="166" cy="60"/>
              </a:xfrm>
              <a:custGeom>
                <a:avLst/>
                <a:gdLst>
                  <a:gd name="T0" fmla="*/ 8 w 248"/>
                  <a:gd name="T1" fmla="*/ 37 h 60"/>
                  <a:gd name="T2" fmla="*/ 8 w 248"/>
                  <a:gd name="T3" fmla="*/ 37 h 60"/>
                  <a:gd name="T4" fmla="*/ 15 w 248"/>
                  <a:gd name="T5" fmla="*/ 22 h 60"/>
                  <a:gd name="T6" fmla="*/ 23 w 248"/>
                  <a:gd name="T7" fmla="*/ 45 h 60"/>
                  <a:gd name="T8" fmla="*/ 30 w 248"/>
                  <a:gd name="T9" fmla="*/ 37 h 60"/>
                  <a:gd name="T10" fmla="*/ 38 w 248"/>
                  <a:gd name="T11" fmla="*/ 37 h 60"/>
                  <a:gd name="T12" fmla="*/ 38 w 248"/>
                  <a:gd name="T13" fmla="*/ 30 h 60"/>
                  <a:gd name="T14" fmla="*/ 45 w 248"/>
                  <a:gd name="T15" fmla="*/ 30 h 60"/>
                  <a:gd name="T16" fmla="*/ 53 w 248"/>
                  <a:gd name="T17" fmla="*/ 45 h 60"/>
                  <a:gd name="T18" fmla="*/ 60 w 248"/>
                  <a:gd name="T19" fmla="*/ 37 h 60"/>
                  <a:gd name="T20" fmla="*/ 60 w 248"/>
                  <a:gd name="T21" fmla="*/ 22 h 60"/>
                  <a:gd name="T22" fmla="*/ 68 w 248"/>
                  <a:gd name="T23" fmla="*/ 15 h 60"/>
                  <a:gd name="T24" fmla="*/ 75 w 248"/>
                  <a:gd name="T25" fmla="*/ 45 h 60"/>
                  <a:gd name="T26" fmla="*/ 83 w 248"/>
                  <a:gd name="T27" fmla="*/ 37 h 60"/>
                  <a:gd name="T28" fmla="*/ 83 w 248"/>
                  <a:gd name="T29" fmla="*/ 30 h 60"/>
                  <a:gd name="T30" fmla="*/ 90 w 248"/>
                  <a:gd name="T31" fmla="*/ 30 h 60"/>
                  <a:gd name="T32" fmla="*/ 98 w 248"/>
                  <a:gd name="T33" fmla="*/ 37 h 60"/>
                  <a:gd name="T34" fmla="*/ 105 w 248"/>
                  <a:gd name="T35" fmla="*/ 37 h 60"/>
                  <a:gd name="T36" fmla="*/ 113 w 248"/>
                  <a:gd name="T37" fmla="*/ 37 h 60"/>
                  <a:gd name="T38" fmla="*/ 113 w 248"/>
                  <a:gd name="T39" fmla="*/ 37 h 60"/>
                  <a:gd name="T40" fmla="*/ 120 w 248"/>
                  <a:gd name="T41" fmla="*/ 30 h 60"/>
                  <a:gd name="T42" fmla="*/ 128 w 248"/>
                  <a:gd name="T43" fmla="*/ 37 h 60"/>
                  <a:gd name="T44" fmla="*/ 135 w 248"/>
                  <a:gd name="T45" fmla="*/ 37 h 60"/>
                  <a:gd name="T46" fmla="*/ 143 w 248"/>
                  <a:gd name="T47" fmla="*/ 30 h 60"/>
                  <a:gd name="T48" fmla="*/ 143 w 248"/>
                  <a:gd name="T49" fmla="*/ 30 h 60"/>
                  <a:gd name="T50" fmla="*/ 150 w 248"/>
                  <a:gd name="T51" fmla="*/ 30 h 60"/>
                  <a:gd name="T52" fmla="*/ 158 w 248"/>
                  <a:gd name="T53" fmla="*/ 37 h 60"/>
                  <a:gd name="T54" fmla="*/ 165 w 248"/>
                  <a:gd name="T55" fmla="*/ 30 h 60"/>
                  <a:gd name="T56" fmla="*/ 173 w 248"/>
                  <a:gd name="T57" fmla="*/ 37 h 60"/>
                  <a:gd name="T58" fmla="*/ 173 w 248"/>
                  <a:gd name="T59" fmla="*/ 30 h 60"/>
                  <a:gd name="T60" fmla="*/ 180 w 248"/>
                  <a:gd name="T61" fmla="*/ 30 h 60"/>
                  <a:gd name="T62" fmla="*/ 188 w 248"/>
                  <a:gd name="T63" fmla="*/ 37 h 60"/>
                  <a:gd name="T64" fmla="*/ 195 w 248"/>
                  <a:gd name="T65" fmla="*/ 37 h 60"/>
                  <a:gd name="T66" fmla="*/ 203 w 248"/>
                  <a:gd name="T67" fmla="*/ 37 h 60"/>
                  <a:gd name="T68" fmla="*/ 203 w 248"/>
                  <a:gd name="T69" fmla="*/ 37 h 60"/>
                  <a:gd name="T70" fmla="*/ 210 w 248"/>
                  <a:gd name="T71" fmla="*/ 7 h 60"/>
                  <a:gd name="T72" fmla="*/ 218 w 248"/>
                  <a:gd name="T73" fmla="*/ 45 h 60"/>
                  <a:gd name="T74" fmla="*/ 225 w 248"/>
                  <a:gd name="T75" fmla="*/ 30 h 60"/>
                  <a:gd name="T76" fmla="*/ 225 w 248"/>
                  <a:gd name="T77" fmla="*/ 37 h 60"/>
                  <a:gd name="T78" fmla="*/ 233 w 248"/>
                  <a:gd name="T79" fmla="*/ 30 h 60"/>
                  <a:gd name="T80" fmla="*/ 240 w 248"/>
                  <a:gd name="T81" fmla="*/ 37 h 60"/>
                  <a:gd name="T82" fmla="*/ 248 w 248"/>
                  <a:gd name="T83"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22"/>
                    </a:moveTo>
                    <a:lnTo>
                      <a:pt x="0" y="30"/>
                    </a:lnTo>
                    <a:lnTo>
                      <a:pt x="8" y="37"/>
                    </a:lnTo>
                    <a:lnTo>
                      <a:pt x="8" y="45"/>
                    </a:lnTo>
                    <a:lnTo>
                      <a:pt x="8" y="22"/>
                    </a:lnTo>
                    <a:lnTo>
                      <a:pt x="8" y="37"/>
                    </a:lnTo>
                    <a:lnTo>
                      <a:pt x="15" y="30"/>
                    </a:lnTo>
                    <a:lnTo>
                      <a:pt x="15" y="37"/>
                    </a:lnTo>
                    <a:lnTo>
                      <a:pt x="15" y="22"/>
                    </a:lnTo>
                    <a:lnTo>
                      <a:pt x="15" y="30"/>
                    </a:lnTo>
                    <a:lnTo>
                      <a:pt x="23" y="37"/>
                    </a:lnTo>
                    <a:lnTo>
                      <a:pt x="23" y="45"/>
                    </a:lnTo>
                    <a:lnTo>
                      <a:pt x="23" y="22"/>
                    </a:lnTo>
                    <a:lnTo>
                      <a:pt x="23" y="30"/>
                    </a:lnTo>
                    <a:lnTo>
                      <a:pt x="30" y="37"/>
                    </a:lnTo>
                    <a:lnTo>
                      <a:pt x="30" y="22"/>
                    </a:lnTo>
                    <a:lnTo>
                      <a:pt x="30" y="30"/>
                    </a:lnTo>
                    <a:lnTo>
                      <a:pt x="38" y="37"/>
                    </a:lnTo>
                    <a:lnTo>
                      <a:pt x="38" y="45"/>
                    </a:lnTo>
                    <a:lnTo>
                      <a:pt x="38" y="22"/>
                    </a:lnTo>
                    <a:lnTo>
                      <a:pt x="38" y="30"/>
                    </a:lnTo>
                    <a:lnTo>
                      <a:pt x="45" y="37"/>
                    </a:lnTo>
                    <a:lnTo>
                      <a:pt x="45" y="37"/>
                    </a:lnTo>
                    <a:lnTo>
                      <a:pt x="45" y="30"/>
                    </a:lnTo>
                    <a:lnTo>
                      <a:pt x="45" y="30"/>
                    </a:lnTo>
                    <a:lnTo>
                      <a:pt x="53" y="37"/>
                    </a:lnTo>
                    <a:lnTo>
                      <a:pt x="53" y="45"/>
                    </a:lnTo>
                    <a:lnTo>
                      <a:pt x="53" y="22"/>
                    </a:lnTo>
                    <a:lnTo>
                      <a:pt x="53" y="30"/>
                    </a:lnTo>
                    <a:lnTo>
                      <a:pt x="60" y="37"/>
                    </a:lnTo>
                    <a:lnTo>
                      <a:pt x="60" y="52"/>
                    </a:lnTo>
                    <a:lnTo>
                      <a:pt x="60" y="0"/>
                    </a:lnTo>
                    <a:lnTo>
                      <a:pt x="60" y="22"/>
                    </a:lnTo>
                    <a:lnTo>
                      <a:pt x="68" y="30"/>
                    </a:lnTo>
                    <a:lnTo>
                      <a:pt x="68" y="60"/>
                    </a:lnTo>
                    <a:lnTo>
                      <a:pt x="68" y="15"/>
                    </a:lnTo>
                    <a:lnTo>
                      <a:pt x="68" y="30"/>
                    </a:lnTo>
                    <a:lnTo>
                      <a:pt x="75" y="37"/>
                    </a:lnTo>
                    <a:lnTo>
                      <a:pt x="75" y="45"/>
                    </a:lnTo>
                    <a:lnTo>
                      <a:pt x="75" y="15"/>
                    </a:lnTo>
                    <a:lnTo>
                      <a:pt x="75" y="30"/>
                    </a:lnTo>
                    <a:lnTo>
                      <a:pt x="83" y="37"/>
                    </a:lnTo>
                    <a:lnTo>
                      <a:pt x="83" y="45"/>
                    </a:lnTo>
                    <a:lnTo>
                      <a:pt x="83" y="7"/>
                    </a:lnTo>
                    <a:lnTo>
                      <a:pt x="83" y="30"/>
                    </a:lnTo>
                    <a:lnTo>
                      <a:pt x="90" y="37"/>
                    </a:lnTo>
                    <a:lnTo>
                      <a:pt x="90" y="37"/>
                    </a:lnTo>
                    <a:lnTo>
                      <a:pt x="90" y="30"/>
                    </a:lnTo>
                    <a:lnTo>
                      <a:pt x="90" y="37"/>
                    </a:lnTo>
                    <a:lnTo>
                      <a:pt x="98" y="30"/>
                    </a:lnTo>
                    <a:lnTo>
                      <a:pt x="98" y="37"/>
                    </a:lnTo>
                    <a:lnTo>
                      <a:pt x="98" y="30"/>
                    </a:lnTo>
                    <a:lnTo>
                      <a:pt x="105" y="37"/>
                    </a:lnTo>
                    <a:lnTo>
                      <a:pt x="105" y="37"/>
                    </a:lnTo>
                    <a:lnTo>
                      <a:pt x="105" y="30"/>
                    </a:lnTo>
                    <a:lnTo>
                      <a:pt x="105" y="30"/>
                    </a:lnTo>
                    <a:lnTo>
                      <a:pt x="113" y="37"/>
                    </a:lnTo>
                    <a:lnTo>
                      <a:pt x="113" y="37"/>
                    </a:lnTo>
                    <a:lnTo>
                      <a:pt x="113" y="30"/>
                    </a:lnTo>
                    <a:lnTo>
                      <a:pt x="113" y="37"/>
                    </a:lnTo>
                    <a:lnTo>
                      <a:pt x="120" y="30"/>
                    </a:lnTo>
                    <a:lnTo>
                      <a:pt x="120" y="37"/>
                    </a:lnTo>
                    <a:lnTo>
                      <a:pt x="120" y="30"/>
                    </a:lnTo>
                    <a:lnTo>
                      <a:pt x="120" y="30"/>
                    </a:lnTo>
                    <a:lnTo>
                      <a:pt x="128" y="37"/>
                    </a:lnTo>
                    <a:lnTo>
                      <a:pt x="128" y="37"/>
                    </a:lnTo>
                    <a:lnTo>
                      <a:pt x="128" y="30"/>
                    </a:lnTo>
                    <a:lnTo>
                      <a:pt x="128" y="30"/>
                    </a:lnTo>
                    <a:lnTo>
                      <a:pt x="135" y="37"/>
                    </a:lnTo>
                    <a:lnTo>
                      <a:pt x="135" y="30"/>
                    </a:lnTo>
                    <a:lnTo>
                      <a:pt x="135" y="37"/>
                    </a:lnTo>
                    <a:lnTo>
                      <a:pt x="143" y="30"/>
                    </a:lnTo>
                    <a:lnTo>
                      <a:pt x="143" y="37"/>
                    </a:lnTo>
                    <a:lnTo>
                      <a:pt x="143" y="30"/>
                    </a:lnTo>
                    <a:lnTo>
                      <a:pt x="143" y="30"/>
                    </a:lnTo>
                    <a:lnTo>
                      <a:pt x="150" y="37"/>
                    </a:lnTo>
                    <a:lnTo>
                      <a:pt x="150" y="37"/>
                    </a:lnTo>
                    <a:lnTo>
                      <a:pt x="150" y="30"/>
                    </a:lnTo>
                    <a:lnTo>
                      <a:pt x="150" y="30"/>
                    </a:lnTo>
                    <a:lnTo>
                      <a:pt x="158" y="37"/>
                    </a:lnTo>
                    <a:lnTo>
                      <a:pt x="158" y="37"/>
                    </a:lnTo>
                    <a:lnTo>
                      <a:pt x="158" y="30"/>
                    </a:lnTo>
                    <a:lnTo>
                      <a:pt x="158" y="37"/>
                    </a:lnTo>
                    <a:lnTo>
                      <a:pt x="165" y="30"/>
                    </a:lnTo>
                    <a:lnTo>
                      <a:pt x="165" y="37"/>
                    </a:lnTo>
                    <a:lnTo>
                      <a:pt x="165" y="30"/>
                    </a:lnTo>
                    <a:lnTo>
                      <a:pt x="173" y="37"/>
                    </a:lnTo>
                    <a:lnTo>
                      <a:pt x="173" y="37"/>
                    </a:lnTo>
                    <a:lnTo>
                      <a:pt x="173" y="30"/>
                    </a:lnTo>
                    <a:lnTo>
                      <a:pt x="173" y="30"/>
                    </a:lnTo>
                    <a:lnTo>
                      <a:pt x="180" y="37"/>
                    </a:lnTo>
                    <a:lnTo>
                      <a:pt x="180" y="37"/>
                    </a:lnTo>
                    <a:lnTo>
                      <a:pt x="180" y="30"/>
                    </a:lnTo>
                    <a:lnTo>
                      <a:pt x="180" y="37"/>
                    </a:lnTo>
                    <a:lnTo>
                      <a:pt x="188" y="30"/>
                    </a:lnTo>
                    <a:lnTo>
                      <a:pt x="188" y="37"/>
                    </a:lnTo>
                    <a:lnTo>
                      <a:pt x="188" y="30"/>
                    </a:lnTo>
                    <a:lnTo>
                      <a:pt x="188" y="30"/>
                    </a:lnTo>
                    <a:lnTo>
                      <a:pt x="195" y="37"/>
                    </a:lnTo>
                    <a:lnTo>
                      <a:pt x="195" y="37"/>
                    </a:lnTo>
                    <a:lnTo>
                      <a:pt x="195" y="30"/>
                    </a:lnTo>
                    <a:lnTo>
                      <a:pt x="203" y="37"/>
                    </a:lnTo>
                    <a:lnTo>
                      <a:pt x="203" y="37"/>
                    </a:lnTo>
                    <a:lnTo>
                      <a:pt x="203" y="30"/>
                    </a:lnTo>
                    <a:lnTo>
                      <a:pt x="203" y="37"/>
                    </a:lnTo>
                    <a:lnTo>
                      <a:pt x="210" y="30"/>
                    </a:lnTo>
                    <a:lnTo>
                      <a:pt x="210" y="60"/>
                    </a:lnTo>
                    <a:lnTo>
                      <a:pt x="210" y="7"/>
                    </a:lnTo>
                    <a:lnTo>
                      <a:pt x="210" y="30"/>
                    </a:lnTo>
                    <a:lnTo>
                      <a:pt x="218" y="37"/>
                    </a:lnTo>
                    <a:lnTo>
                      <a:pt x="218" y="45"/>
                    </a:lnTo>
                    <a:lnTo>
                      <a:pt x="218" y="15"/>
                    </a:lnTo>
                    <a:lnTo>
                      <a:pt x="218" y="37"/>
                    </a:lnTo>
                    <a:lnTo>
                      <a:pt x="225" y="30"/>
                    </a:lnTo>
                    <a:lnTo>
                      <a:pt x="225" y="37"/>
                    </a:lnTo>
                    <a:lnTo>
                      <a:pt x="225" y="22"/>
                    </a:lnTo>
                    <a:lnTo>
                      <a:pt x="225" y="37"/>
                    </a:lnTo>
                    <a:lnTo>
                      <a:pt x="233" y="30"/>
                    </a:lnTo>
                    <a:lnTo>
                      <a:pt x="233" y="37"/>
                    </a:lnTo>
                    <a:lnTo>
                      <a:pt x="233" y="30"/>
                    </a:lnTo>
                    <a:lnTo>
                      <a:pt x="233" y="30"/>
                    </a:lnTo>
                    <a:lnTo>
                      <a:pt x="240" y="37"/>
                    </a:lnTo>
                    <a:lnTo>
                      <a:pt x="240" y="37"/>
                    </a:lnTo>
                    <a:lnTo>
                      <a:pt x="240" y="30"/>
                    </a:lnTo>
                    <a:lnTo>
                      <a:pt x="240" y="30"/>
                    </a:lnTo>
                    <a:lnTo>
                      <a:pt x="248" y="37"/>
                    </a:lnTo>
                    <a:lnTo>
                      <a:pt x="248" y="37"/>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59" name="Freeform 335"/>
              <p:cNvSpPr>
                <a:spLocks/>
              </p:cNvSpPr>
              <p:nvPr/>
            </p:nvSpPr>
            <p:spPr bwMode="auto">
              <a:xfrm>
                <a:off x="2874" y="290"/>
                <a:ext cx="141" cy="120"/>
              </a:xfrm>
              <a:custGeom>
                <a:avLst/>
                <a:gdLst>
                  <a:gd name="T0" fmla="*/ 0 w 210"/>
                  <a:gd name="T1" fmla="*/ 75 h 120"/>
                  <a:gd name="T2" fmla="*/ 7 w 210"/>
                  <a:gd name="T3" fmla="*/ 82 h 120"/>
                  <a:gd name="T4" fmla="*/ 7 w 210"/>
                  <a:gd name="T5" fmla="*/ 75 h 120"/>
                  <a:gd name="T6" fmla="*/ 15 w 210"/>
                  <a:gd name="T7" fmla="*/ 82 h 120"/>
                  <a:gd name="T8" fmla="*/ 15 w 210"/>
                  <a:gd name="T9" fmla="*/ 75 h 120"/>
                  <a:gd name="T10" fmla="*/ 22 w 210"/>
                  <a:gd name="T11" fmla="*/ 82 h 120"/>
                  <a:gd name="T12" fmla="*/ 22 w 210"/>
                  <a:gd name="T13" fmla="*/ 82 h 120"/>
                  <a:gd name="T14" fmla="*/ 30 w 210"/>
                  <a:gd name="T15" fmla="*/ 82 h 120"/>
                  <a:gd name="T16" fmla="*/ 37 w 210"/>
                  <a:gd name="T17" fmla="*/ 75 h 120"/>
                  <a:gd name="T18" fmla="*/ 37 w 210"/>
                  <a:gd name="T19" fmla="*/ 52 h 120"/>
                  <a:gd name="T20" fmla="*/ 45 w 210"/>
                  <a:gd name="T21" fmla="*/ 82 h 120"/>
                  <a:gd name="T22" fmla="*/ 45 w 210"/>
                  <a:gd name="T23" fmla="*/ 0 h 120"/>
                  <a:gd name="T24" fmla="*/ 52 w 210"/>
                  <a:gd name="T25" fmla="*/ 97 h 120"/>
                  <a:gd name="T26" fmla="*/ 52 w 210"/>
                  <a:gd name="T27" fmla="*/ 82 h 120"/>
                  <a:gd name="T28" fmla="*/ 60 w 210"/>
                  <a:gd name="T29" fmla="*/ 105 h 120"/>
                  <a:gd name="T30" fmla="*/ 60 w 210"/>
                  <a:gd name="T31" fmla="*/ 75 h 120"/>
                  <a:gd name="T32" fmla="*/ 67 w 210"/>
                  <a:gd name="T33" fmla="*/ 90 h 120"/>
                  <a:gd name="T34" fmla="*/ 67 w 210"/>
                  <a:gd name="T35" fmla="*/ 75 h 120"/>
                  <a:gd name="T36" fmla="*/ 75 w 210"/>
                  <a:gd name="T37" fmla="*/ 97 h 120"/>
                  <a:gd name="T38" fmla="*/ 82 w 210"/>
                  <a:gd name="T39" fmla="*/ 60 h 120"/>
                  <a:gd name="T40" fmla="*/ 82 w 210"/>
                  <a:gd name="T41" fmla="*/ 52 h 120"/>
                  <a:gd name="T42" fmla="*/ 90 w 210"/>
                  <a:gd name="T43" fmla="*/ 82 h 120"/>
                  <a:gd name="T44" fmla="*/ 90 w 210"/>
                  <a:gd name="T45" fmla="*/ 52 h 120"/>
                  <a:gd name="T46" fmla="*/ 97 w 210"/>
                  <a:gd name="T47" fmla="*/ 75 h 120"/>
                  <a:gd name="T48" fmla="*/ 97 w 210"/>
                  <a:gd name="T49" fmla="*/ 60 h 120"/>
                  <a:gd name="T50" fmla="*/ 105 w 210"/>
                  <a:gd name="T51" fmla="*/ 82 h 120"/>
                  <a:gd name="T52" fmla="*/ 105 w 210"/>
                  <a:gd name="T53" fmla="*/ 60 h 120"/>
                  <a:gd name="T54" fmla="*/ 112 w 210"/>
                  <a:gd name="T55" fmla="*/ 75 h 120"/>
                  <a:gd name="T56" fmla="*/ 112 w 210"/>
                  <a:gd name="T57" fmla="*/ 60 h 120"/>
                  <a:gd name="T58" fmla="*/ 120 w 210"/>
                  <a:gd name="T59" fmla="*/ 82 h 120"/>
                  <a:gd name="T60" fmla="*/ 120 w 210"/>
                  <a:gd name="T61" fmla="*/ 67 h 120"/>
                  <a:gd name="T62" fmla="*/ 127 w 210"/>
                  <a:gd name="T63" fmla="*/ 90 h 120"/>
                  <a:gd name="T64" fmla="*/ 127 w 210"/>
                  <a:gd name="T65" fmla="*/ 67 h 120"/>
                  <a:gd name="T66" fmla="*/ 135 w 210"/>
                  <a:gd name="T67" fmla="*/ 75 h 120"/>
                  <a:gd name="T68" fmla="*/ 135 w 210"/>
                  <a:gd name="T69" fmla="*/ 67 h 120"/>
                  <a:gd name="T70" fmla="*/ 142 w 210"/>
                  <a:gd name="T71" fmla="*/ 82 h 120"/>
                  <a:gd name="T72" fmla="*/ 142 w 210"/>
                  <a:gd name="T73" fmla="*/ 75 h 120"/>
                  <a:gd name="T74" fmla="*/ 150 w 210"/>
                  <a:gd name="T75" fmla="*/ 90 h 120"/>
                  <a:gd name="T76" fmla="*/ 150 w 210"/>
                  <a:gd name="T77" fmla="*/ 45 h 120"/>
                  <a:gd name="T78" fmla="*/ 157 w 210"/>
                  <a:gd name="T79" fmla="*/ 75 h 120"/>
                  <a:gd name="T80" fmla="*/ 157 w 210"/>
                  <a:gd name="T81" fmla="*/ 52 h 120"/>
                  <a:gd name="T82" fmla="*/ 165 w 210"/>
                  <a:gd name="T83" fmla="*/ 82 h 120"/>
                  <a:gd name="T84" fmla="*/ 165 w 210"/>
                  <a:gd name="T85" fmla="*/ 15 h 120"/>
                  <a:gd name="T86" fmla="*/ 172 w 210"/>
                  <a:gd name="T87" fmla="*/ 75 h 120"/>
                  <a:gd name="T88" fmla="*/ 172 w 210"/>
                  <a:gd name="T89" fmla="*/ 7 h 120"/>
                  <a:gd name="T90" fmla="*/ 180 w 210"/>
                  <a:gd name="T91" fmla="*/ 75 h 120"/>
                  <a:gd name="T92" fmla="*/ 180 w 210"/>
                  <a:gd name="T93" fmla="*/ 52 h 120"/>
                  <a:gd name="T94" fmla="*/ 187 w 210"/>
                  <a:gd name="T95" fmla="*/ 75 h 120"/>
                  <a:gd name="T96" fmla="*/ 187 w 210"/>
                  <a:gd name="T97" fmla="*/ 37 h 120"/>
                  <a:gd name="T98" fmla="*/ 195 w 210"/>
                  <a:gd name="T99" fmla="*/ 75 h 120"/>
                  <a:gd name="T100" fmla="*/ 195 w 210"/>
                  <a:gd name="T101" fmla="*/ 60 h 120"/>
                  <a:gd name="T102" fmla="*/ 202 w 210"/>
                  <a:gd name="T103" fmla="*/ 82 h 120"/>
                  <a:gd name="T104" fmla="*/ 202 w 210"/>
                  <a:gd name="T105" fmla="*/ 60 h 120"/>
                  <a:gd name="T106" fmla="*/ 210 w 210"/>
                  <a:gd name="T107" fmla="*/ 8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 h="120">
                    <a:moveTo>
                      <a:pt x="0" y="75"/>
                    </a:moveTo>
                    <a:lnTo>
                      <a:pt x="0" y="75"/>
                    </a:lnTo>
                    <a:lnTo>
                      <a:pt x="7" y="82"/>
                    </a:lnTo>
                    <a:lnTo>
                      <a:pt x="7" y="82"/>
                    </a:lnTo>
                    <a:lnTo>
                      <a:pt x="7" y="75"/>
                    </a:lnTo>
                    <a:lnTo>
                      <a:pt x="7" y="75"/>
                    </a:lnTo>
                    <a:lnTo>
                      <a:pt x="15" y="82"/>
                    </a:lnTo>
                    <a:lnTo>
                      <a:pt x="15" y="82"/>
                    </a:lnTo>
                    <a:lnTo>
                      <a:pt x="15" y="75"/>
                    </a:lnTo>
                    <a:lnTo>
                      <a:pt x="15" y="75"/>
                    </a:lnTo>
                    <a:lnTo>
                      <a:pt x="22" y="82"/>
                    </a:lnTo>
                    <a:lnTo>
                      <a:pt x="22" y="82"/>
                    </a:lnTo>
                    <a:lnTo>
                      <a:pt x="22" y="75"/>
                    </a:lnTo>
                    <a:lnTo>
                      <a:pt x="22" y="82"/>
                    </a:lnTo>
                    <a:lnTo>
                      <a:pt x="30" y="75"/>
                    </a:lnTo>
                    <a:lnTo>
                      <a:pt x="30" y="82"/>
                    </a:lnTo>
                    <a:lnTo>
                      <a:pt x="30" y="67"/>
                    </a:lnTo>
                    <a:lnTo>
                      <a:pt x="37" y="75"/>
                    </a:lnTo>
                    <a:lnTo>
                      <a:pt x="37" y="97"/>
                    </a:lnTo>
                    <a:lnTo>
                      <a:pt x="37" y="52"/>
                    </a:lnTo>
                    <a:lnTo>
                      <a:pt x="37" y="75"/>
                    </a:lnTo>
                    <a:lnTo>
                      <a:pt x="45" y="82"/>
                    </a:lnTo>
                    <a:lnTo>
                      <a:pt x="45" y="112"/>
                    </a:lnTo>
                    <a:lnTo>
                      <a:pt x="45" y="0"/>
                    </a:lnTo>
                    <a:lnTo>
                      <a:pt x="45" y="105"/>
                    </a:lnTo>
                    <a:lnTo>
                      <a:pt x="52" y="97"/>
                    </a:lnTo>
                    <a:lnTo>
                      <a:pt x="52" y="60"/>
                    </a:lnTo>
                    <a:lnTo>
                      <a:pt x="52" y="82"/>
                    </a:lnTo>
                    <a:lnTo>
                      <a:pt x="60" y="75"/>
                    </a:lnTo>
                    <a:lnTo>
                      <a:pt x="60" y="105"/>
                    </a:lnTo>
                    <a:lnTo>
                      <a:pt x="60" y="37"/>
                    </a:lnTo>
                    <a:lnTo>
                      <a:pt x="60" y="75"/>
                    </a:lnTo>
                    <a:lnTo>
                      <a:pt x="67" y="82"/>
                    </a:lnTo>
                    <a:lnTo>
                      <a:pt x="67" y="90"/>
                    </a:lnTo>
                    <a:lnTo>
                      <a:pt x="67" y="60"/>
                    </a:lnTo>
                    <a:lnTo>
                      <a:pt x="67" y="75"/>
                    </a:lnTo>
                    <a:lnTo>
                      <a:pt x="75" y="67"/>
                    </a:lnTo>
                    <a:lnTo>
                      <a:pt x="75" y="97"/>
                    </a:lnTo>
                    <a:lnTo>
                      <a:pt x="75" y="52"/>
                    </a:lnTo>
                    <a:lnTo>
                      <a:pt x="82" y="60"/>
                    </a:lnTo>
                    <a:lnTo>
                      <a:pt x="82" y="112"/>
                    </a:lnTo>
                    <a:lnTo>
                      <a:pt x="82" y="52"/>
                    </a:lnTo>
                    <a:lnTo>
                      <a:pt x="82" y="75"/>
                    </a:lnTo>
                    <a:lnTo>
                      <a:pt x="90" y="82"/>
                    </a:lnTo>
                    <a:lnTo>
                      <a:pt x="90" y="90"/>
                    </a:lnTo>
                    <a:lnTo>
                      <a:pt x="90" y="52"/>
                    </a:lnTo>
                    <a:lnTo>
                      <a:pt x="90" y="82"/>
                    </a:lnTo>
                    <a:lnTo>
                      <a:pt x="97" y="75"/>
                    </a:lnTo>
                    <a:lnTo>
                      <a:pt x="97" y="97"/>
                    </a:lnTo>
                    <a:lnTo>
                      <a:pt x="97" y="60"/>
                    </a:lnTo>
                    <a:lnTo>
                      <a:pt x="97" y="75"/>
                    </a:lnTo>
                    <a:lnTo>
                      <a:pt x="105" y="82"/>
                    </a:lnTo>
                    <a:lnTo>
                      <a:pt x="105" y="97"/>
                    </a:lnTo>
                    <a:lnTo>
                      <a:pt x="105" y="60"/>
                    </a:lnTo>
                    <a:lnTo>
                      <a:pt x="105" y="82"/>
                    </a:lnTo>
                    <a:lnTo>
                      <a:pt x="112" y="75"/>
                    </a:lnTo>
                    <a:lnTo>
                      <a:pt x="112" y="90"/>
                    </a:lnTo>
                    <a:lnTo>
                      <a:pt x="112" y="60"/>
                    </a:lnTo>
                    <a:lnTo>
                      <a:pt x="112" y="75"/>
                    </a:lnTo>
                    <a:lnTo>
                      <a:pt x="120" y="82"/>
                    </a:lnTo>
                    <a:lnTo>
                      <a:pt x="120" y="90"/>
                    </a:lnTo>
                    <a:lnTo>
                      <a:pt x="120" y="67"/>
                    </a:lnTo>
                    <a:lnTo>
                      <a:pt x="120" y="82"/>
                    </a:lnTo>
                    <a:lnTo>
                      <a:pt x="127" y="90"/>
                    </a:lnTo>
                    <a:lnTo>
                      <a:pt x="127" y="90"/>
                    </a:lnTo>
                    <a:lnTo>
                      <a:pt x="127" y="67"/>
                    </a:lnTo>
                    <a:lnTo>
                      <a:pt x="127" y="82"/>
                    </a:lnTo>
                    <a:lnTo>
                      <a:pt x="135" y="75"/>
                    </a:lnTo>
                    <a:lnTo>
                      <a:pt x="135" y="82"/>
                    </a:lnTo>
                    <a:lnTo>
                      <a:pt x="135" y="67"/>
                    </a:lnTo>
                    <a:lnTo>
                      <a:pt x="135" y="75"/>
                    </a:lnTo>
                    <a:lnTo>
                      <a:pt x="142" y="82"/>
                    </a:lnTo>
                    <a:lnTo>
                      <a:pt x="142" y="82"/>
                    </a:lnTo>
                    <a:lnTo>
                      <a:pt x="142" y="75"/>
                    </a:lnTo>
                    <a:lnTo>
                      <a:pt x="142" y="82"/>
                    </a:lnTo>
                    <a:lnTo>
                      <a:pt x="150" y="90"/>
                    </a:lnTo>
                    <a:lnTo>
                      <a:pt x="150" y="120"/>
                    </a:lnTo>
                    <a:lnTo>
                      <a:pt x="150" y="45"/>
                    </a:lnTo>
                    <a:lnTo>
                      <a:pt x="150" y="82"/>
                    </a:lnTo>
                    <a:lnTo>
                      <a:pt x="157" y="75"/>
                    </a:lnTo>
                    <a:lnTo>
                      <a:pt x="157" y="97"/>
                    </a:lnTo>
                    <a:lnTo>
                      <a:pt x="157" y="52"/>
                    </a:lnTo>
                    <a:lnTo>
                      <a:pt x="157" y="90"/>
                    </a:lnTo>
                    <a:lnTo>
                      <a:pt x="165" y="82"/>
                    </a:lnTo>
                    <a:lnTo>
                      <a:pt x="165" y="120"/>
                    </a:lnTo>
                    <a:lnTo>
                      <a:pt x="165" y="15"/>
                    </a:lnTo>
                    <a:lnTo>
                      <a:pt x="165" y="82"/>
                    </a:lnTo>
                    <a:lnTo>
                      <a:pt x="172" y="75"/>
                    </a:lnTo>
                    <a:lnTo>
                      <a:pt x="172" y="112"/>
                    </a:lnTo>
                    <a:lnTo>
                      <a:pt x="172" y="7"/>
                    </a:lnTo>
                    <a:lnTo>
                      <a:pt x="172" y="82"/>
                    </a:lnTo>
                    <a:lnTo>
                      <a:pt x="180" y="75"/>
                    </a:lnTo>
                    <a:lnTo>
                      <a:pt x="180" y="90"/>
                    </a:lnTo>
                    <a:lnTo>
                      <a:pt x="180" y="52"/>
                    </a:lnTo>
                    <a:lnTo>
                      <a:pt x="180" y="82"/>
                    </a:lnTo>
                    <a:lnTo>
                      <a:pt x="187" y="75"/>
                    </a:lnTo>
                    <a:lnTo>
                      <a:pt x="187" y="105"/>
                    </a:lnTo>
                    <a:lnTo>
                      <a:pt x="187" y="37"/>
                    </a:lnTo>
                    <a:lnTo>
                      <a:pt x="187" y="67"/>
                    </a:lnTo>
                    <a:lnTo>
                      <a:pt x="195" y="75"/>
                    </a:lnTo>
                    <a:lnTo>
                      <a:pt x="195" y="90"/>
                    </a:lnTo>
                    <a:lnTo>
                      <a:pt x="195" y="60"/>
                    </a:lnTo>
                    <a:lnTo>
                      <a:pt x="195" y="75"/>
                    </a:lnTo>
                    <a:lnTo>
                      <a:pt x="202" y="82"/>
                    </a:lnTo>
                    <a:lnTo>
                      <a:pt x="202" y="90"/>
                    </a:lnTo>
                    <a:lnTo>
                      <a:pt x="202" y="60"/>
                    </a:lnTo>
                    <a:lnTo>
                      <a:pt x="202" y="82"/>
                    </a:lnTo>
                    <a:lnTo>
                      <a:pt x="210" y="8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0" name="Freeform 336"/>
              <p:cNvSpPr>
                <a:spLocks/>
              </p:cNvSpPr>
              <p:nvPr/>
            </p:nvSpPr>
            <p:spPr bwMode="auto">
              <a:xfrm>
                <a:off x="1721" y="410"/>
                <a:ext cx="166" cy="112"/>
              </a:xfrm>
              <a:custGeom>
                <a:avLst/>
                <a:gdLst>
                  <a:gd name="T0" fmla="*/ 0 w 248"/>
                  <a:gd name="T1" fmla="*/ 30 h 112"/>
                  <a:gd name="T2" fmla="*/ 8 w 248"/>
                  <a:gd name="T3" fmla="*/ 45 h 112"/>
                  <a:gd name="T4" fmla="*/ 15 w 248"/>
                  <a:gd name="T5" fmla="*/ 30 h 112"/>
                  <a:gd name="T6" fmla="*/ 15 w 248"/>
                  <a:gd name="T7" fmla="*/ 37 h 112"/>
                  <a:gd name="T8" fmla="*/ 23 w 248"/>
                  <a:gd name="T9" fmla="*/ 30 h 112"/>
                  <a:gd name="T10" fmla="*/ 30 w 248"/>
                  <a:gd name="T11" fmla="*/ 45 h 112"/>
                  <a:gd name="T12" fmla="*/ 38 w 248"/>
                  <a:gd name="T13" fmla="*/ 30 h 112"/>
                  <a:gd name="T14" fmla="*/ 38 w 248"/>
                  <a:gd name="T15" fmla="*/ 30 h 112"/>
                  <a:gd name="T16" fmla="*/ 45 w 248"/>
                  <a:gd name="T17" fmla="*/ 30 h 112"/>
                  <a:gd name="T18" fmla="*/ 53 w 248"/>
                  <a:gd name="T19" fmla="*/ 45 h 112"/>
                  <a:gd name="T20" fmla="*/ 60 w 248"/>
                  <a:gd name="T21" fmla="*/ 30 h 112"/>
                  <a:gd name="T22" fmla="*/ 68 w 248"/>
                  <a:gd name="T23" fmla="*/ 37 h 112"/>
                  <a:gd name="T24" fmla="*/ 68 w 248"/>
                  <a:gd name="T25" fmla="*/ 37 h 112"/>
                  <a:gd name="T26" fmla="*/ 75 w 248"/>
                  <a:gd name="T27" fmla="*/ 30 h 112"/>
                  <a:gd name="T28" fmla="*/ 83 w 248"/>
                  <a:gd name="T29" fmla="*/ 45 h 112"/>
                  <a:gd name="T30" fmla="*/ 90 w 248"/>
                  <a:gd name="T31" fmla="*/ 30 h 112"/>
                  <a:gd name="T32" fmla="*/ 90 w 248"/>
                  <a:gd name="T33" fmla="*/ 37 h 112"/>
                  <a:gd name="T34" fmla="*/ 98 w 248"/>
                  <a:gd name="T35" fmla="*/ 37 h 112"/>
                  <a:gd name="T36" fmla="*/ 105 w 248"/>
                  <a:gd name="T37" fmla="*/ 15 h 112"/>
                  <a:gd name="T38" fmla="*/ 113 w 248"/>
                  <a:gd name="T39" fmla="*/ 22 h 112"/>
                  <a:gd name="T40" fmla="*/ 120 w 248"/>
                  <a:gd name="T41" fmla="*/ 97 h 112"/>
                  <a:gd name="T42" fmla="*/ 128 w 248"/>
                  <a:gd name="T43" fmla="*/ 37 h 112"/>
                  <a:gd name="T44" fmla="*/ 135 w 248"/>
                  <a:gd name="T45" fmla="*/ 75 h 112"/>
                  <a:gd name="T46" fmla="*/ 143 w 248"/>
                  <a:gd name="T47" fmla="*/ 30 h 112"/>
                  <a:gd name="T48" fmla="*/ 143 w 248"/>
                  <a:gd name="T49" fmla="*/ 30 h 112"/>
                  <a:gd name="T50" fmla="*/ 150 w 248"/>
                  <a:gd name="T51" fmla="*/ 15 h 112"/>
                  <a:gd name="T52" fmla="*/ 158 w 248"/>
                  <a:gd name="T53" fmla="*/ 52 h 112"/>
                  <a:gd name="T54" fmla="*/ 165 w 248"/>
                  <a:gd name="T55" fmla="*/ 30 h 112"/>
                  <a:gd name="T56" fmla="*/ 165 w 248"/>
                  <a:gd name="T57" fmla="*/ 37 h 112"/>
                  <a:gd name="T58" fmla="*/ 173 w 248"/>
                  <a:gd name="T59" fmla="*/ 15 h 112"/>
                  <a:gd name="T60" fmla="*/ 180 w 248"/>
                  <a:gd name="T61" fmla="*/ 60 h 112"/>
                  <a:gd name="T62" fmla="*/ 188 w 248"/>
                  <a:gd name="T63" fmla="*/ 37 h 112"/>
                  <a:gd name="T64" fmla="*/ 188 w 248"/>
                  <a:gd name="T65" fmla="*/ 45 h 112"/>
                  <a:gd name="T66" fmla="*/ 195 w 248"/>
                  <a:gd name="T67" fmla="*/ 7 h 112"/>
                  <a:gd name="T68" fmla="*/ 203 w 248"/>
                  <a:gd name="T69" fmla="*/ 52 h 112"/>
                  <a:gd name="T70" fmla="*/ 210 w 248"/>
                  <a:gd name="T71" fmla="*/ 37 h 112"/>
                  <a:gd name="T72" fmla="*/ 210 w 248"/>
                  <a:gd name="T73" fmla="*/ 30 h 112"/>
                  <a:gd name="T74" fmla="*/ 218 w 248"/>
                  <a:gd name="T75" fmla="*/ 22 h 112"/>
                  <a:gd name="T76" fmla="*/ 225 w 248"/>
                  <a:gd name="T77" fmla="*/ 52 h 112"/>
                  <a:gd name="T78" fmla="*/ 233 w 248"/>
                  <a:gd name="T79" fmla="*/ 45 h 112"/>
                  <a:gd name="T80" fmla="*/ 233 w 248"/>
                  <a:gd name="T81" fmla="*/ 37 h 112"/>
                  <a:gd name="T82" fmla="*/ 240 w 248"/>
                  <a:gd name="T83" fmla="*/ 2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12">
                    <a:moveTo>
                      <a:pt x="0" y="37"/>
                    </a:moveTo>
                    <a:lnTo>
                      <a:pt x="0" y="45"/>
                    </a:lnTo>
                    <a:lnTo>
                      <a:pt x="0" y="30"/>
                    </a:lnTo>
                    <a:lnTo>
                      <a:pt x="0" y="37"/>
                    </a:lnTo>
                    <a:lnTo>
                      <a:pt x="8" y="30"/>
                    </a:lnTo>
                    <a:lnTo>
                      <a:pt x="8" y="45"/>
                    </a:lnTo>
                    <a:lnTo>
                      <a:pt x="8" y="30"/>
                    </a:lnTo>
                    <a:lnTo>
                      <a:pt x="8" y="37"/>
                    </a:lnTo>
                    <a:lnTo>
                      <a:pt x="15" y="30"/>
                    </a:lnTo>
                    <a:lnTo>
                      <a:pt x="15" y="45"/>
                    </a:lnTo>
                    <a:lnTo>
                      <a:pt x="15" y="30"/>
                    </a:lnTo>
                    <a:lnTo>
                      <a:pt x="15" y="37"/>
                    </a:lnTo>
                    <a:lnTo>
                      <a:pt x="23" y="30"/>
                    </a:lnTo>
                    <a:lnTo>
                      <a:pt x="23" y="45"/>
                    </a:lnTo>
                    <a:lnTo>
                      <a:pt x="23" y="30"/>
                    </a:lnTo>
                    <a:lnTo>
                      <a:pt x="23" y="37"/>
                    </a:lnTo>
                    <a:lnTo>
                      <a:pt x="30" y="30"/>
                    </a:lnTo>
                    <a:lnTo>
                      <a:pt x="30" y="45"/>
                    </a:lnTo>
                    <a:lnTo>
                      <a:pt x="30" y="30"/>
                    </a:lnTo>
                    <a:lnTo>
                      <a:pt x="30" y="37"/>
                    </a:lnTo>
                    <a:lnTo>
                      <a:pt x="38" y="30"/>
                    </a:lnTo>
                    <a:lnTo>
                      <a:pt x="38" y="45"/>
                    </a:lnTo>
                    <a:lnTo>
                      <a:pt x="38" y="30"/>
                    </a:lnTo>
                    <a:lnTo>
                      <a:pt x="38" y="30"/>
                    </a:lnTo>
                    <a:lnTo>
                      <a:pt x="45" y="37"/>
                    </a:lnTo>
                    <a:lnTo>
                      <a:pt x="45" y="45"/>
                    </a:lnTo>
                    <a:lnTo>
                      <a:pt x="45" y="30"/>
                    </a:lnTo>
                    <a:lnTo>
                      <a:pt x="45" y="37"/>
                    </a:lnTo>
                    <a:lnTo>
                      <a:pt x="53" y="30"/>
                    </a:lnTo>
                    <a:lnTo>
                      <a:pt x="53" y="45"/>
                    </a:lnTo>
                    <a:lnTo>
                      <a:pt x="53" y="30"/>
                    </a:lnTo>
                    <a:lnTo>
                      <a:pt x="53" y="37"/>
                    </a:lnTo>
                    <a:lnTo>
                      <a:pt x="60" y="30"/>
                    </a:lnTo>
                    <a:lnTo>
                      <a:pt x="60" y="45"/>
                    </a:lnTo>
                    <a:lnTo>
                      <a:pt x="60" y="30"/>
                    </a:lnTo>
                    <a:lnTo>
                      <a:pt x="68" y="37"/>
                    </a:lnTo>
                    <a:lnTo>
                      <a:pt x="68" y="45"/>
                    </a:lnTo>
                    <a:lnTo>
                      <a:pt x="68" y="30"/>
                    </a:lnTo>
                    <a:lnTo>
                      <a:pt x="68" y="37"/>
                    </a:lnTo>
                    <a:lnTo>
                      <a:pt x="75" y="30"/>
                    </a:lnTo>
                    <a:lnTo>
                      <a:pt x="75" y="45"/>
                    </a:lnTo>
                    <a:lnTo>
                      <a:pt x="75" y="30"/>
                    </a:lnTo>
                    <a:lnTo>
                      <a:pt x="75" y="37"/>
                    </a:lnTo>
                    <a:lnTo>
                      <a:pt x="83" y="30"/>
                    </a:lnTo>
                    <a:lnTo>
                      <a:pt x="83" y="45"/>
                    </a:lnTo>
                    <a:lnTo>
                      <a:pt x="83" y="30"/>
                    </a:lnTo>
                    <a:lnTo>
                      <a:pt x="83" y="37"/>
                    </a:lnTo>
                    <a:lnTo>
                      <a:pt x="90" y="30"/>
                    </a:lnTo>
                    <a:lnTo>
                      <a:pt x="90" y="37"/>
                    </a:lnTo>
                    <a:lnTo>
                      <a:pt x="90" y="30"/>
                    </a:lnTo>
                    <a:lnTo>
                      <a:pt x="90" y="37"/>
                    </a:lnTo>
                    <a:lnTo>
                      <a:pt x="98" y="30"/>
                    </a:lnTo>
                    <a:lnTo>
                      <a:pt x="98" y="30"/>
                    </a:lnTo>
                    <a:lnTo>
                      <a:pt x="98" y="37"/>
                    </a:lnTo>
                    <a:lnTo>
                      <a:pt x="105" y="45"/>
                    </a:lnTo>
                    <a:lnTo>
                      <a:pt x="105" y="67"/>
                    </a:lnTo>
                    <a:lnTo>
                      <a:pt x="105" y="15"/>
                    </a:lnTo>
                    <a:lnTo>
                      <a:pt x="105" y="37"/>
                    </a:lnTo>
                    <a:lnTo>
                      <a:pt x="113" y="45"/>
                    </a:lnTo>
                    <a:lnTo>
                      <a:pt x="113" y="22"/>
                    </a:lnTo>
                    <a:lnTo>
                      <a:pt x="113" y="45"/>
                    </a:lnTo>
                    <a:lnTo>
                      <a:pt x="120" y="52"/>
                    </a:lnTo>
                    <a:lnTo>
                      <a:pt x="120" y="97"/>
                    </a:lnTo>
                    <a:lnTo>
                      <a:pt x="120" y="15"/>
                    </a:lnTo>
                    <a:lnTo>
                      <a:pt x="120" y="45"/>
                    </a:lnTo>
                    <a:lnTo>
                      <a:pt x="128" y="37"/>
                    </a:lnTo>
                    <a:lnTo>
                      <a:pt x="128" y="0"/>
                    </a:lnTo>
                    <a:lnTo>
                      <a:pt x="128" y="82"/>
                    </a:lnTo>
                    <a:lnTo>
                      <a:pt x="135" y="75"/>
                    </a:lnTo>
                    <a:lnTo>
                      <a:pt x="135" y="0"/>
                    </a:lnTo>
                    <a:lnTo>
                      <a:pt x="135" y="37"/>
                    </a:lnTo>
                    <a:lnTo>
                      <a:pt x="143" y="30"/>
                    </a:lnTo>
                    <a:lnTo>
                      <a:pt x="143" y="52"/>
                    </a:lnTo>
                    <a:lnTo>
                      <a:pt x="143" y="15"/>
                    </a:lnTo>
                    <a:lnTo>
                      <a:pt x="143" y="30"/>
                    </a:lnTo>
                    <a:lnTo>
                      <a:pt x="150" y="37"/>
                    </a:lnTo>
                    <a:lnTo>
                      <a:pt x="150" y="52"/>
                    </a:lnTo>
                    <a:lnTo>
                      <a:pt x="150" y="15"/>
                    </a:lnTo>
                    <a:lnTo>
                      <a:pt x="150" y="37"/>
                    </a:lnTo>
                    <a:lnTo>
                      <a:pt x="158" y="30"/>
                    </a:lnTo>
                    <a:lnTo>
                      <a:pt x="158" y="52"/>
                    </a:lnTo>
                    <a:lnTo>
                      <a:pt x="158" y="22"/>
                    </a:lnTo>
                    <a:lnTo>
                      <a:pt x="158" y="37"/>
                    </a:lnTo>
                    <a:lnTo>
                      <a:pt x="165" y="30"/>
                    </a:lnTo>
                    <a:lnTo>
                      <a:pt x="165" y="112"/>
                    </a:lnTo>
                    <a:lnTo>
                      <a:pt x="165" y="7"/>
                    </a:lnTo>
                    <a:lnTo>
                      <a:pt x="165" y="37"/>
                    </a:lnTo>
                    <a:lnTo>
                      <a:pt x="173" y="45"/>
                    </a:lnTo>
                    <a:lnTo>
                      <a:pt x="173" y="60"/>
                    </a:lnTo>
                    <a:lnTo>
                      <a:pt x="173" y="15"/>
                    </a:lnTo>
                    <a:lnTo>
                      <a:pt x="173" y="30"/>
                    </a:lnTo>
                    <a:lnTo>
                      <a:pt x="180" y="22"/>
                    </a:lnTo>
                    <a:lnTo>
                      <a:pt x="180" y="60"/>
                    </a:lnTo>
                    <a:lnTo>
                      <a:pt x="180" y="7"/>
                    </a:lnTo>
                    <a:lnTo>
                      <a:pt x="180" y="45"/>
                    </a:lnTo>
                    <a:lnTo>
                      <a:pt x="188" y="37"/>
                    </a:lnTo>
                    <a:lnTo>
                      <a:pt x="188" y="60"/>
                    </a:lnTo>
                    <a:lnTo>
                      <a:pt x="188" y="15"/>
                    </a:lnTo>
                    <a:lnTo>
                      <a:pt x="188" y="45"/>
                    </a:lnTo>
                    <a:lnTo>
                      <a:pt x="195" y="52"/>
                    </a:lnTo>
                    <a:lnTo>
                      <a:pt x="195" y="67"/>
                    </a:lnTo>
                    <a:lnTo>
                      <a:pt x="195" y="7"/>
                    </a:lnTo>
                    <a:lnTo>
                      <a:pt x="195" y="37"/>
                    </a:lnTo>
                    <a:lnTo>
                      <a:pt x="203" y="30"/>
                    </a:lnTo>
                    <a:lnTo>
                      <a:pt x="203" y="52"/>
                    </a:lnTo>
                    <a:lnTo>
                      <a:pt x="203" y="15"/>
                    </a:lnTo>
                    <a:lnTo>
                      <a:pt x="203" y="45"/>
                    </a:lnTo>
                    <a:lnTo>
                      <a:pt x="210" y="37"/>
                    </a:lnTo>
                    <a:lnTo>
                      <a:pt x="210" y="60"/>
                    </a:lnTo>
                    <a:lnTo>
                      <a:pt x="210" y="15"/>
                    </a:lnTo>
                    <a:lnTo>
                      <a:pt x="210" y="30"/>
                    </a:lnTo>
                    <a:lnTo>
                      <a:pt x="218" y="37"/>
                    </a:lnTo>
                    <a:lnTo>
                      <a:pt x="218" y="52"/>
                    </a:lnTo>
                    <a:lnTo>
                      <a:pt x="218" y="22"/>
                    </a:lnTo>
                    <a:lnTo>
                      <a:pt x="218" y="22"/>
                    </a:lnTo>
                    <a:lnTo>
                      <a:pt x="225" y="30"/>
                    </a:lnTo>
                    <a:lnTo>
                      <a:pt x="225" y="52"/>
                    </a:lnTo>
                    <a:lnTo>
                      <a:pt x="225" y="22"/>
                    </a:lnTo>
                    <a:lnTo>
                      <a:pt x="225" y="37"/>
                    </a:lnTo>
                    <a:lnTo>
                      <a:pt x="233" y="45"/>
                    </a:lnTo>
                    <a:lnTo>
                      <a:pt x="233" y="60"/>
                    </a:lnTo>
                    <a:lnTo>
                      <a:pt x="233" y="15"/>
                    </a:lnTo>
                    <a:lnTo>
                      <a:pt x="233" y="37"/>
                    </a:lnTo>
                    <a:lnTo>
                      <a:pt x="240" y="30"/>
                    </a:lnTo>
                    <a:lnTo>
                      <a:pt x="240" y="45"/>
                    </a:lnTo>
                    <a:lnTo>
                      <a:pt x="240" y="22"/>
                    </a:lnTo>
                    <a:lnTo>
                      <a:pt x="240" y="37"/>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1" name="Freeform 337"/>
              <p:cNvSpPr>
                <a:spLocks/>
              </p:cNvSpPr>
              <p:nvPr/>
            </p:nvSpPr>
            <p:spPr bwMode="auto">
              <a:xfrm>
                <a:off x="1887" y="410"/>
                <a:ext cx="166" cy="97"/>
              </a:xfrm>
              <a:custGeom>
                <a:avLst/>
                <a:gdLst>
                  <a:gd name="T0" fmla="*/ 0 w 247"/>
                  <a:gd name="T1" fmla="*/ 22 h 97"/>
                  <a:gd name="T2" fmla="*/ 7 w 247"/>
                  <a:gd name="T3" fmla="*/ 75 h 97"/>
                  <a:gd name="T4" fmla="*/ 15 w 247"/>
                  <a:gd name="T5" fmla="*/ 52 h 97"/>
                  <a:gd name="T6" fmla="*/ 15 w 247"/>
                  <a:gd name="T7" fmla="*/ 45 h 97"/>
                  <a:gd name="T8" fmla="*/ 22 w 247"/>
                  <a:gd name="T9" fmla="*/ 15 h 97"/>
                  <a:gd name="T10" fmla="*/ 30 w 247"/>
                  <a:gd name="T11" fmla="*/ 67 h 97"/>
                  <a:gd name="T12" fmla="*/ 37 w 247"/>
                  <a:gd name="T13" fmla="*/ 67 h 97"/>
                  <a:gd name="T14" fmla="*/ 37 w 247"/>
                  <a:gd name="T15" fmla="*/ 45 h 97"/>
                  <a:gd name="T16" fmla="*/ 45 w 247"/>
                  <a:gd name="T17" fmla="*/ 22 h 97"/>
                  <a:gd name="T18" fmla="*/ 52 w 247"/>
                  <a:gd name="T19" fmla="*/ 52 h 97"/>
                  <a:gd name="T20" fmla="*/ 60 w 247"/>
                  <a:gd name="T21" fmla="*/ 45 h 97"/>
                  <a:gd name="T22" fmla="*/ 60 w 247"/>
                  <a:gd name="T23" fmla="*/ 30 h 97"/>
                  <a:gd name="T24" fmla="*/ 67 w 247"/>
                  <a:gd name="T25" fmla="*/ 15 h 97"/>
                  <a:gd name="T26" fmla="*/ 75 w 247"/>
                  <a:gd name="T27" fmla="*/ 45 h 97"/>
                  <a:gd name="T28" fmla="*/ 82 w 247"/>
                  <a:gd name="T29" fmla="*/ 45 h 97"/>
                  <a:gd name="T30" fmla="*/ 90 w 247"/>
                  <a:gd name="T31" fmla="*/ 37 h 97"/>
                  <a:gd name="T32" fmla="*/ 90 w 247"/>
                  <a:gd name="T33" fmla="*/ 37 h 97"/>
                  <a:gd name="T34" fmla="*/ 97 w 247"/>
                  <a:gd name="T35" fmla="*/ 15 h 97"/>
                  <a:gd name="T36" fmla="*/ 105 w 247"/>
                  <a:gd name="T37" fmla="*/ 82 h 97"/>
                  <a:gd name="T38" fmla="*/ 112 w 247"/>
                  <a:gd name="T39" fmla="*/ 52 h 97"/>
                  <a:gd name="T40" fmla="*/ 120 w 247"/>
                  <a:gd name="T41" fmla="*/ 37 h 97"/>
                  <a:gd name="T42" fmla="*/ 120 w 247"/>
                  <a:gd name="T43" fmla="*/ 22 h 97"/>
                  <a:gd name="T44" fmla="*/ 127 w 247"/>
                  <a:gd name="T45" fmla="*/ 0 h 97"/>
                  <a:gd name="T46" fmla="*/ 135 w 247"/>
                  <a:gd name="T47" fmla="*/ 45 h 97"/>
                  <a:gd name="T48" fmla="*/ 142 w 247"/>
                  <a:gd name="T49" fmla="*/ 45 h 97"/>
                  <a:gd name="T50" fmla="*/ 142 w 247"/>
                  <a:gd name="T51" fmla="*/ 30 h 97"/>
                  <a:gd name="T52" fmla="*/ 150 w 247"/>
                  <a:gd name="T53" fmla="*/ 22 h 97"/>
                  <a:gd name="T54" fmla="*/ 157 w 247"/>
                  <a:gd name="T55" fmla="*/ 45 h 97"/>
                  <a:gd name="T56" fmla="*/ 165 w 247"/>
                  <a:gd name="T57" fmla="*/ 52 h 97"/>
                  <a:gd name="T58" fmla="*/ 172 w 247"/>
                  <a:gd name="T59" fmla="*/ 30 h 97"/>
                  <a:gd name="T60" fmla="*/ 172 w 247"/>
                  <a:gd name="T61" fmla="*/ 37 h 97"/>
                  <a:gd name="T62" fmla="*/ 180 w 247"/>
                  <a:gd name="T63" fmla="*/ 30 h 97"/>
                  <a:gd name="T64" fmla="*/ 187 w 247"/>
                  <a:gd name="T65" fmla="*/ 52 h 97"/>
                  <a:gd name="T66" fmla="*/ 195 w 247"/>
                  <a:gd name="T67" fmla="*/ 45 h 97"/>
                  <a:gd name="T68" fmla="*/ 195 w 247"/>
                  <a:gd name="T69" fmla="*/ 37 h 97"/>
                  <a:gd name="T70" fmla="*/ 202 w 247"/>
                  <a:gd name="T71" fmla="*/ 30 h 97"/>
                  <a:gd name="T72" fmla="*/ 210 w 247"/>
                  <a:gd name="T73" fmla="*/ 30 h 97"/>
                  <a:gd name="T74" fmla="*/ 217 w 247"/>
                  <a:gd name="T75" fmla="*/ 30 h 97"/>
                  <a:gd name="T76" fmla="*/ 225 w 247"/>
                  <a:gd name="T77" fmla="*/ 45 h 97"/>
                  <a:gd name="T78" fmla="*/ 232 w 247"/>
                  <a:gd name="T79" fmla="*/ 45 h 97"/>
                  <a:gd name="T80" fmla="*/ 240 w 247"/>
                  <a:gd name="T81" fmla="*/ 37 h 97"/>
                  <a:gd name="T82" fmla="*/ 240 w 247"/>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7">
                    <a:moveTo>
                      <a:pt x="0" y="30"/>
                    </a:moveTo>
                    <a:lnTo>
                      <a:pt x="0" y="45"/>
                    </a:lnTo>
                    <a:lnTo>
                      <a:pt x="0" y="22"/>
                    </a:lnTo>
                    <a:lnTo>
                      <a:pt x="0" y="45"/>
                    </a:lnTo>
                    <a:lnTo>
                      <a:pt x="7" y="37"/>
                    </a:lnTo>
                    <a:lnTo>
                      <a:pt x="7" y="75"/>
                    </a:lnTo>
                    <a:lnTo>
                      <a:pt x="7" y="7"/>
                    </a:lnTo>
                    <a:lnTo>
                      <a:pt x="7" y="45"/>
                    </a:lnTo>
                    <a:lnTo>
                      <a:pt x="15" y="52"/>
                    </a:lnTo>
                    <a:lnTo>
                      <a:pt x="15" y="67"/>
                    </a:lnTo>
                    <a:lnTo>
                      <a:pt x="15" y="0"/>
                    </a:lnTo>
                    <a:lnTo>
                      <a:pt x="15" y="45"/>
                    </a:lnTo>
                    <a:lnTo>
                      <a:pt x="22" y="37"/>
                    </a:lnTo>
                    <a:lnTo>
                      <a:pt x="22" y="67"/>
                    </a:lnTo>
                    <a:lnTo>
                      <a:pt x="22" y="15"/>
                    </a:lnTo>
                    <a:lnTo>
                      <a:pt x="22" y="30"/>
                    </a:lnTo>
                    <a:lnTo>
                      <a:pt x="30" y="22"/>
                    </a:lnTo>
                    <a:lnTo>
                      <a:pt x="30" y="67"/>
                    </a:lnTo>
                    <a:lnTo>
                      <a:pt x="30" y="15"/>
                    </a:lnTo>
                    <a:lnTo>
                      <a:pt x="30" y="60"/>
                    </a:lnTo>
                    <a:lnTo>
                      <a:pt x="37" y="67"/>
                    </a:lnTo>
                    <a:lnTo>
                      <a:pt x="37" y="97"/>
                    </a:lnTo>
                    <a:lnTo>
                      <a:pt x="37" y="7"/>
                    </a:lnTo>
                    <a:lnTo>
                      <a:pt x="37" y="45"/>
                    </a:lnTo>
                    <a:lnTo>
                      <a:pt x="45" y="37"/>
                    </a:lnTo>
                    <a:lnTo>
                      <a:pt x="45" y="52"/>
                    </a:lnTo>
                    <a:lnTo>
                      <a:pt x="45" y="22"/>
                    </a:lnTo>
                    <a:lnTo>
                      <a:pt x="45" y="37"/>
                    </a:lnTo>
                    <a:lnTo>
                      <a:pt x="52" y="30"/>
                    </a:lnTo>
                    <a:lnTo>
                      <a:pt x="52" y="52"/>
                    </a:lnTo>
                    <a:lnTo>
                      <a:pt x="52" y="7"/>
                    </a:lnTo>
                    <a:lnTo>
                      <a:pt x="52" y="37"/>
                    </a:lnTo>
                    <a:lnTo>
                      <a:pt x="60" y="45"/>
                    </a:lnTo>
                    <a:lnTo>
                      <a:pt x="60" y="60"/>
                    </a:lnTo>
                    <a:lnTo>
                      <a:pt x="60" y="15"/>
                    </a:lnTo>
                    <a:lnTo>
                      <a:pt x="60" y="30"/>
                    </a:lnTo>
                    <a:lnTo>
                      <a:pt x="67" y="37"/>
                    </a:lnTo>
                    <a:lnTo>
                      <a:pt x="67" y="52"/>
                    </a:lnTo>
                    <a:lnTo>
                      <a:pt x="67" y="15"/>
                    </a:lnTo>
                    <a:lnTo>
                      <a:pt x="67" y="37"/>
                    </a:lnTo>
                    <a:lnTo>
                      <a:pt x="75" y="30"/>
                    </a:lnTo>
                    <a:lnTo>
                      <a:pt x="75" y="45"/>
                    </a:lnTo>
                    <a:lnTo>
                      <a:pt x="75" y="22"/>
                    </a:lnTo>
                    <a:lnTo>
                      <a:pt x="75" y="37"/>
                    </a:lnTo>
                    <a:lnTo>
                      <a:pt x="82" y="45"/>
                    </a:lnTo>
                    <a:lnTo>
                      <a:pt x="82" y="15"/>
                    </a:lnTo>
                    <a:lnTo>
                      <a:pt x="82" y="30"/>
                    </a:lnTo>
                    <a:lnTo>
                      <a:pt x="90" y="37"/>
                    </a:lnTo>
                    <a:lnTo>
                      <a:pt x="90" y="52"/>
                    </a:lnTo>
                    <a:lnTo>
                      <a:pt x="90" y="22"/>
                    </a:lnTo>
                    <a:lnTo>
                      <a:pt x="90" y="37"/>
                    </a:lnTo>
                    <a:lnTo>
                      <a:pt x="97" y="30"/>
                    </a:lnTo>
                    <a:lnTo>
                      <a:pt x="97" y="52"/>
                    </a:lnTo>
                    <a:lnTo>
                      <a:pt x="97" y="15"/>
                    </a:lnTo>
                    <a:lnTo>
                      <a:pt x="97" y="22"/>
                    </a:lnTo>
                    <a:lnTo>
                      <a:pt x="105" y="30"/>
                    </a:lnTo>
                    <a:lnTo>
                      <a:pt x="105" y="82"/>
                    </a:lnTo>
                    <a:lnTo>
                      <a:pt x="105" y="7"/>
                    </a:lnTo>
                    <a:lnTo>
                      <a:pt x="105" y="45"/>
                    </a:lnTo>
                    <a:lnTo>
                      <a:pt x="112" y="52"/>
                    </a:lnTo>
                    <a:lnTo>
                      <a:pt x="112" y="22"/>
                    </a:lnTo>
                    <a:lnTo>
                      <a:pt x="112" y="45"/>
                    </a:lnTo>
                    <a:lnTo>
                      <a:pt x="120" y="37"/>
                    </a:lnTo>
                    <a:lnTo>
                      <a:pt x="120" y="52"/>
                    </a:lnTo>
                    <a:lnTo>
                      <a:pt x="120" y="15"/>
                    </a:lnTo>
                    <a:lnTo>
                      <a:pt x="120" y="22"/>
                    </a:lnTo>
                    <a:lnTo>
                      <a:pt x="127" y="30"/>
                    </a:lnTo>
                    <a:lnTo>
                      <a:pt x="127" y="60"/>
                    </a:lnTo>
                    <a:lnTo>
                      <a:pt x="127" y="0"/>
                    </a:lnTo>
                    <a:lnTo>
                      <a:pt x="127" y="22"/>
                    </a:lnTo>
                    <a:lnTo>
                      <a:pt x="135" y="30"/>
                    </a:lnTo>
                    <a:lnTo>
                      <a:pt x="135" y="45"/>
                    </a:lnTo>
                    <a:lnTo>
                      <a:pt x="135" y="22"/>
                    </a:lnTo>
                    <a:lnTo>
                      <a:pt x="135" y="37"/>
                    </a:lnTo>
                    <a:lnTo>
                      <a:pt x="142" y="45"/>
                    </a:lnTo>
                    <a:lnTo>
                      <a:pt x="142" y="52"/>
                    </a:lnTo>
                    <a:lnTo>
                      <a:pt x="142" y="22"/>
                    </a:lnTo>
                    <a:lnTo>
                      <a:pt x="142" y="30"/>
                    </a:lnTo>
                    <a:lnTo>
                      <a:pt x="150" y="37"/>
                    </a:lnTo>
                    <a:lnTo>
                      <a:pt x="150" y="52"/>
                    </a:lnTo>
                    <a:lnTo>
                      <a:pt x="150" y="22"/>
                    </a:lnTo>
                    <a:lnTo>
                      <a:pt x="150" y="45"/>
                    </a:lnTo>
                    <a:lnTo>
                      <a:pt x="157" y="37"/>
                    </a:lnTo>
                    <a:lnTo>
                      <a:pt x="157" y="45"/>
                    </a:lnTo>
                    <a:lnTo>
                      <a:pt x="157" y="22"/>
                    </a:lnTo>
                    <a:lnTo>
                      <a:pt x="165" y="30"/>
                    </a:lnTo>
                    <a:lnTo>
                      <a:pt x="165" y="52"/>
                    </a:lnTo>
                    <a:lnTo>
                      <a:pt x="165" y="22"/>
                    </a:lnTo>
                    <a:lnTo>
                      <a:pt x="165" y="37"/>
                    </a:lnTo>
                    <a:lnTo>
                      <a:pt x="172" y="30"/>
                    </a:lnTo>
                    <a:lnTo>
                      <a:pt x="172" y="67"/>
                    </a:lnTo>
                    <a:lnTo>
                      <a:pt x="172" y="22"/>
                    </a:lnTo>
                    <a:lnTo>
                      <a:pt x="172" y="37"/>
                    </a:lnTo>
                    <a:lnTo>
                      <a:pt x="180" y="30"/>
                    </a:lnTo>
                    <a:lnTo>
                      <a:pt x="180" y="45"/>
                    </a:lnTo>
                    <a:lnTo>
                      <a:pt x="180" y="30"/>
                    </a:lnTo>
                    <a:lnTo>
                      <a:pt x="180" y="37"/>
                    </a:lnTo>
                    <a:lnTo>
                      <a:pt x="187" y="30"/>
                    </a:lnTo>
                    <a:lnTo>
                      <a:pt x="187" y="52"/>
                    </a:lnTo>
                    <a:lnTo>
                      <a:pt x="187" y="22"/>
                    </a:lnTo>
                    <a:lnTo>
                      <a:pt x="187" y="37"/>
                    </a:lnTo>
                    <a:lnTo>
                      <a:pt x="195" y="45"/>
                    </a:lnTo>
                    <a:lnTo>
                      <a:pt x="195" y="45"/>
                    </a:lnTo>
                    <a:lnTo>
                      <a:pt x="195" y="22"/>
                    </a:lnTo>
                    <a:lnTo>
                      <a:pt x="195" y="37"/>
                    </a:lnTo>
                    <a:lnTo>
                      <a:pt x="202" y="30"/>
                    </a:lnTo>
                    <a:lnTo>
                      <a:pt x="202" y="45"/>
                    </a:lnTo>
                    <a:lnTo>
                      <a:pt x="202" y="30"/>
                    </a:lnTo>
                    <a:lnTo>
                      <a:pt x="202" y="37"/>
                    </a:lnTo>
                    <a:lnTo>
                      <a:pt x="210" y="45"/>
                    </a:lnTo>
                    <a:lnTo>
                      <a:pt x="210" y="30"/>
                    </a:lnTo>
                    <a:lnTo>
                      <a:pt x="210" y="37"/>
                    </a:lnTo>
                    <a:lnTo>
                      <a:pt x="217" y="45"/>
                    </a:lnTo>
                    <a:lnTo>
                      <a:pt x="217" y="30"/>
                    </a:lnTo>
                    <a:lnTo>
                      <a:pt x="217" y="37"/>
                    </a:lnTo>
                    <a:lnTo>
                      <a:pt x="225" y="30"/>
                    </a:lnTo>
                    <a:lnTo>
                      <a:pt x="225" y="45"/>
                    </a:lnTo>
                    <a:lnTo>
                      <a:pt x="225" y="37"/>
                    </a:lnTo>
                    <a:lnTo>
                      <a:pt x="232" y="45"/>
                    </a:lnTo>
                    <a:lnTo>
                      <a:pt x="232" y="45"/>
                    </a:lnTo>
                    <a:lnTo>
                      <a:pt x="232" y="30"/>
                    </a:lnTo>
                    <a:lnTo>
                      <a:pt x="232" y="30"/>
                    </a:lnTo>
                    <a:lnTo>
                      <a:pt x="240" y="37"/>
                    </a:lnTo>
                    <a:lnTo>
                      <a:pt x="240" y="45"/>
                    </a:lnTo>
                    <a:lnTo>
                      <a:pt x="240" y="30"/>
                    </a:lnTo>
                    <a:lnTo>
                      <a:pt x="240" y="37"/>
                    </a:lnTo>
                    <a:lnTo>
                      <a:pt x="247" y="30"/>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2" name="Freeform 338"/>
              <p:cNvSpPr>
                <a:spLocks/>
              </p:cNvSpPr>
              <p:nvPr/>
            </p:nvSpPr>
            <p:spPr bwMode="auto">
              <a:xfrm>
                <a:off x="2053" y="402"/>
                <a:ext cx="167" cy="83"/>
              </a:xfrm>
              <a:custGeom>
                <a:avLst/>
                <a:gdLst>
                  <a:gd name="T0" fmla="*/ 8 w 248"/>
                  <a:gd name="T1" fmla="*/ 38 h 83"/>
                  <a:gd name="T2" fmla="*/ 8 w 248"/>
                  <a:gd name="T3" fmla="*/ 45 h 83"/>
                  <a:gd name="T4" fmla="*/ 15 w 248"/>
                  <a:gd name="T5" fmla="*/ 45 h 83"/>
                  <a:gd name="T6" fmla="*/ 23 w 248"/>
                  <a:gd name="T7" fmla="*/ 38 h 83"/>
                  <a:gd name="T8" fmla="*/ 30 w 248"/>
                  <a:gd name="T9" fmla="*/ 45 h 83"/>
                  <a:gd name="T10" fmla="*/ 38 w 248"/>
                  <a:gd name="T11" fmla="*/ 38 h 83"/>
                  <a:gd name="T12" fmla="*/ 38 w 248"/>
                  <a:gd name="T13" fmla="*/ 45 h 83"/>
                  <a:gd name="T14" fmla="*/ 45 w 248"/>
                  <a:gd name="T15" fmla="*/ 45 h 83"/>
                  <a:gd name="T16" fmla="*/ 53 w 248"/>
                  <a:gd name="T17" fmla="*/ 38 h 83"/>
                  <a:gd name="T18" fmla="*/ 60 w 248"/>
                  <a:gd name="T19" fmla="*/ 53 h 83"/>
                  <a:gd name="T20" fmla="*/ 68 w 248"/>
                  <a:gd name="T21" fmla="*/ 38 h 83"/>
                  <a:gd name="T22" fmla="*/ 68 w 248"/>
                  <a:gd name="T23" fmla="*/ 45 h 83"/>
                  <a:gd name="T24" fmla="*/ 75 w 248"/>
                  <a:gd name="T25" fmla="*/ 38 h 83"/>
                  <a:gd name="T26" fmla="*/ 83 w 248"/>
                  <a:gd name="T27" fmla="*/ 53 h 83"/>
                  <a:gd name="T28" fmla="*/ 90 w 248"/>
                  <a:gd name="T29" fmla="*/ 38 h 83"/>
                  <a:gd name="T30" fmla="*/ 90 w 248"/>
                  <a:gd name="T31" fmla="*/ 45 h 83"/>
                  <a:gd name="T32" fmla="*/ 98 w 248"/>
                  <a:gd name="T33" fmla="*/ 30 h 83"/>
                  <a:gd name="T34" fmla="*/ 105 w 248"/>
                  <a:gd name="T35" fmla="*/ 53 h 83"/>
                  <a:gd name="T36" fmla="*/ 113 w 248"/>
                  <a:gd name="T37" fmla="*/ 38 h 83"/>
                  <a:gd name="T38" fmla="*/ 113 w 248"/>
                  <a:gd name="T39" fmla="*/ 45 h 83"/>
                  <a:gd name="T40" fmla="*/ 120 w 248"/>
                  <a:gd name="T41" fmla="*/ 30 h 83"/>
                  <a:gd name="T42" fmla="*/ 128 w 248"/>
                  <a:gd name="T43" fmla="*/ 68 h 83"/>
                  <a:gd name="T44" fmla="*/ 135 w 248"/>
                  <a:gd name="T45" fmla="*/ 45 h 83"/>
                  <a:gd name="T46" fmla="*/ 135 w 248"/>
                  <a:gd name="T47" fmla="*/ 38 h 83"/>
                  <a:gd name="T48" fmla="*/ 143 w 248"/>
                  <a:gd name="T49" fmla="*/ 8 h 83"/>
                  <a:gd name="T50" fmla="*/ 150 w 248"/>
                  <a:gd name="T51" fmla="*/ 83 h 83"/>
                  <a:gd name="T52" fmla="*/ 158 w 248"/>
                  <a:gd name="T53" fmla="*/ 45 h 83"/>
                  <a:gd name="T54" fmla="*/ 158 w 248"/>
                  <a:gd name="T55" fmla="*/ 45 h 83"/>
                  <a:gd name="T56" fmla="*/ 165 w 248"/>
                  <a:gd name="T57" fmla="*/ 23 h 83"/>
                  <a:gd name="T58" fmla="*/ 173 w 248"/>
                  <a:gd name="T59" fmla="*/ 68 h 83"/>
                  <a:gd name="T60" fmla="*/ 180 w 248"/>
                  <a:gd name="T61" fmla="*/ 45 h 83"/>
                  <a:gd name="T62" fmla="*/ 180 w 248"/>
                  <a:gd name="T63" fmla="*/ 53 h 83"/>
                  <a:gd name="T64" fmla="*/ 195 w 248"/>
                  <a:gd name="T65" fmla="*/ 38 h 83"/>
                  <a:gd name="T66" fmla="*/ 195 w 248"/>
                  <a:gd name="T67" fmla="*/ 45 h 83"/>
                  <a:gd name="T68" fmla="*/ 203 w 248"/>
                  <a:gd name="T69" fmla="*/ 30 h 83"/>
                  <a:gd name="T70" fmla="*/ 210 w 248"/>
                  <a:gd name="T71" fmla="*/ 53 h 83"/>
                  <a:gd name="T72" fmla="*/ 218 w 248"/>
                  <a:gd name="T73" fmla="*/ 45 h 83"/>
                  <a:gd name="T74" fmla="*/ 218 w 248"/>
                  <a:gd name="T75" fmla="*/ 45 h 83"/>
                  <a:gd name="T76" fmla="*/ 225 w 248"/>
                  <a:gd name="T77" fmla="*/ 38 h 83"/>
                  <a:gd name="T78" fmla="*/ 233 w 248"/>
                  <a:gd name="T79" fmla="*/ 75 h 83"/>
                  <a:gd name="T80" fmla="*/ 240 w 248"/>
                  <a:gd name="T81" fmla="*/ 45 h 83"/>
                  <a:gd name="T82" fmla="*/ 240 w 248"/>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3">
                    <a:moveTo>
                      <a:pt x="0" y="38"/>
                    </a:moveTo>
                    <a:lnTo>
                      <a:pt x="0" y="45"/>
                    </a:lnTo>
                    <a:lnTo>
                      <a:pt x="8" y="38"/>
                    </a:lnTo>
                    <a:lnTo>
                      <a:pt x="8" y="45"/>
                    </a:lnTo>
                    <a:lnTo>
                      <a:pt x="8" y="38"/>
                    </a:lnTo>
                    <a:lnTo>
                      <a:pt x="8" y="45"/>
                    </a:lnTo>
                    <a:lnTo>
                      <a:pt x="15" y="53"/>
                    </a:lnTo>
                    <a:lnTo>
                      <a:pt x="15" y="38"/>
                    </a:lnTo>
                    <a:lnTo>
                      <a:pt x="15" y="45"/>
                    </a:lnTo>
                    <a:lnTo>
                      <a:pt x="23" y="38"/>
                    </a:lnTo>
                    <a:lnTo>
                      <a:pt x="23" y="53"/>
                    </a:lnTo>
                    <a:lnTo>
                      <a:pt x="23" y="38"/>
                    </a:lnTo>
                    <a:lnTo>
                      <a:pt x="23" y="45"/>
                    </a:lnTo>
                    <a:lnTo>
                      <a:pt x="30" y="38"/>
                    </a:lnTo>
                    <a:lnTo>
                      <a:pt x="30" y="45"/>
                    </a:lnTo>
                    <a:lnTo>
                      <a:pt x="30" y="38"/>
                    </a:lnTo>
                    <a:lnTo>
                      <a:pt x="30" y="45"/>
                    </a:lnTo>
                    <a:lnTo>
                      <a:pt x="38" y="38"/>
                    </a:lnTo>
                    <a:lnTo>
                      <a:pt x="38" y="53"/>
                    </a:lnTo>
                    <a:lnTo>
                      <a:pt x="38" y="38"/>
                    </a:lnTo>
                    <a:lnTo>
                      <a:pt x="38" y="45"/>
                    </a:lnTo>
                    <a:lnTo>
                      <a:pt x="45" y="38"/>
                    </a:lnTo>
                    <a:lnTo>
                      <a:pt x="45" y="45"/>
                    </a:lnTo>
                    <a:lnTo>
                      <a:pt x="45" y="45"/>
                    </a:lnTo>
                    <a:lnTo>
                      <a:pt x="53" y="38"/>
                    </a:lnTo>
                    <a:lnTo>
                      <a:pt x="53" y="53"/>
                    </a:lnTo>
                    <a:lnTo>
                      <a:pt x="53" y="38"/>
                    </a:lnTo>
                    <a:lnTo>
                      <a:pt x="53" y="38"/>
                    </a:lnTo>
                    <a:lnTo>
                      <a:pt x="60" y="45"/>
                    </a:lnTo>
                    <a:lnTo>
                      <a:pt x="60" y="53"/>
                    </a:lnTo>
                    <a:lnTo>
                      <a:pt x="60" y="38"/>
                    </a:lnTo>
                    <a:lnTo>
                      <a:pt x="60" y="45"/>
                    </a:lnTo>
                    <a:lnTo>
                      <a:pt x="68" y="38"/>
                    </a:lnTo>
                    <a:lnTo>
                      <a:pt x="68" y="45"/>
                    </a:lnTo>
                    <a:lnTo>
                      <a:pt x="68" y="38"/>
                    </a:lnTo>
                    <a:lnTo>
                      <a:pt x="68" y="45"/>
                    </a:lnTo>
                    <a:lnTo>
                      <a:pt x="75" y="38"/>
                    </a:lnTo>
                    <a:lnTo>
                      <a:pt x="75" y="53"/>
                    </a:lnTo>
                    <a:lnTo>
                      <a:pt x="75" y="38"/>
                    </a:lnTo>
                    <a:lnTo>
                      <a:pt x="75" y="38"/>
                    </a:lnTo>
                    <a:lnTo>
                      <a:pt x="83" y="45"/>
                    </a:lnTo>
                    <a:lnTo>
                      <a:pt x="83" y="53"/>
                    </a:lnTo>
                    <a:lnTo>
                      <a:pt x="83" y="38"/>
                    </a:lnTo>
                    <a:lnTo>
                      <a:pt x="83" y="45"/>
                    </a:lnTo>
                    <a:lnTo>
                      <a:pt x="90" y="38"/>
                    </a:lnTo>
                    <a:lnTo>
                      <a:pt x="90" y="45"/>
                    </a:lnTo>
                    <a:lnTo>
                      <a:pt x="90" y="38"/>
                    </a:lnTo>
                    <a:lnTo>
                      <a:pt x="90" y="45"/>
                    </a:lnTo>
                    <a:lnTo>
                      <a:pt x="98" y="53"/>
                    </a:lnTo>
                    <a:lnTo>
                      <a:pt x="98" y="60"/>
                    </a:lnTo>
                    <a:lnTo>
                      <a:pt x="98" y="30"/>
                    </a:lnTo>
                    <a:lnTo>
                      <a:pt x="98" y="45"/>
                    </a:lnTo>
                    <a:lnTo>
                      <a:pt x="105" y="38"/>
                    </a:lnTo>
                    <a:lnTo>
                      <a:pt x="105" y="53"/>
                    </a:lnTo>
                    <a:lnTo>
                      <a:pt x="105" y="38"/>
                    </a:lnTo>
                    <a:lnTo>
                      <a:pt x="105" y="45"/>
                    </a:lnTo>
                    <a:lnTo>
                      <a:pt x="113" y="38"/>
                    </a:lnTo>
                    <a:lnTo>
                      <a:pt x="113" y="53"/>
                    </a:lnTo>
                    <a:lnTo>
                      <a:pt x="113" y="38"/>
                    </a:lnTo>
                    <a:lnTo>
                      <a:pt x="113" y="45"/>
                    </a:lnTo>
                    <a:lnTo>
                      <a:pt x="120" y="38"/>
                    </a:lnTo>
                    <a:lnTo>
                      <a:pt x="120" y="60"/>
                    </a:lnTo>
                    <a:lnTo>
                      <a:pt x="120" y="30"/>
                    </a:lnTo>
                    <a:lnTo>
                      <a:pt x="120" y="38"/>
                    </a:lnTo>
                    <a:lnTo>
                      <a:pt x="128" y="45"/>
                    </a:lnTo>
                    <a:lnTo>
                      <a:pt x="128" y="68"/>
                    </a:lnTo>
                    <a:lnTo>
                      <a:pt x="128" y="15"/>
                    </a:lnTo>
                    <a:lnTo>
                      <a:pt x="128" y="53"/>
                    </a:lnTo>
                    <a:lnTo>
                      <a:pt x="135" y="45"/>
                    </a:lnTo>
                    <a:lnTo>
                      <a:pt x="135" y="68"/>
                    </a:lnTo>
                    <a:lnTo>
                      <a:pt x="135" y="30"/>
                    </a:lnTo>
                    <a:lnTo>
                      <a:pt x="135" y="38"/>
                    </a:lnTo>
                    <a:lnTo>
                      <a:pt x="143" y="45"/>
                    </a:lnTo>
                    <a:lnTo>
                      <a:pt x="143" y="68"/>
                    </a:lnTo>
                    <a:lnTo>
                      <a:pt x="143" y="8"/>
                    </a:lnTo>
                    <a:lnTo>
                      <a:pt x="143" y="38"/>
                    </a:lnTo>
                    <a:lnTo>
                      <a:pt x="150" y="45"/>
                    </a:lnTo>
                    <a:lnTo>
                      <a:pt x="150" y="83"/>
                    </a:lnTo>
                    <a:lnTo>
                      <a:pt x="150" y="0"/>
                    </a:lnTo>
                    <a:lnTo>
                      <a:pt x="150" y="53"/>
                    </a:lnTo>
                    <a:lnTo>
                      <a:pt x="158" y="45"/>
                    </a:lnTo>
                    <a:lnTo>
                      <a:pt x="158" y="68"/>
                    </a:lnTo>
                    <a:lnTo>
                      <a:pt x="158" y="23"/>
                    </a:lnTo>
                    <a:lnTo>
                      <a:pt x="158" y="45"/>
                    </a:lnTo>
                    <a:lnTo>
                      <a:pt x="165" y="53"/>
                    </a:lnTo>
                    <a:lnTo>
                      <a:pt x="165" y="60"/>
                    </a:lnTo>
                    <a:lnTo>
                      <a:pt x="165" y="23"/>
                    </a:lnTo>
                    <a:lnTo>
                      <a:pt x="165" y="45"/>
                    </a:lnTo>
                    <a:lnTo>
                      <a:pt x="173" y="38"/>
                    </a:lnTo>
                    <a:lnTo>
                      <a:pt x="173" y="68"/>
                    </a:lnTo>
                    <a:lnTo>
                      <a:pt x="173" y="30"/>
                    </a:lnTo>
                    <a:lnTo>
                      <a:pt x="173" y="38"/>
                    </a:lnTo>
                    <a:lnTo>
                      <a:pt x="180" y="45"/>
                    </a:lnTo>
                    <a:lnTo>
                      <a:pt x="180" y="53"/>
                    </a:lnTo>
                    <a:lnTo>
                      <a:pt x="180" y="30"/>
                    </a:lnTo>
                    <a:lnTo>
                      <a:pt x="180" y="53"/>
                    </a:lnTo>
                    <a:lnTo>
                      <a:pt x="188" y="60"/>
                    </a:lnTo>
                    <a:lnTo>
                      <a:pt x="188" y="30"/>
                    </a:lnTo>
                    <a:lnTo>
                      <a:pt x="195" y="38"/>
                    </a:lnTo>
                    <a:lnTo>
                      <a:pt x="195" y="53"/>
                    </a:lnTo>
                    <a:lnTo>
                      <a:pt x="195" y="30"/>
                    </a:lnTo>
                    <a:lnTo>
                      <a:pt x="195" y="45"/>
                    </a:lnTo>
                    <a:lnTo>
                      <a:pt x="203" y="38"/>
                    </a:lnTo>
                    <a:lnTo>
                      <a:pt x="203" y="53"/>
                    </a:lnTo>
                    <a:lnTo>
                      <a:pt x="203" y="30"/>
                    </a:lnTo>
                    <a:lnTo>
                      <a:pt x="203" y="45"/>
                    </a:lnTo>
                    <a:lnTo>
                      <a:pt x="210" y="53"/>
                    </a:lnTo>
                    <a:lnTo>
                      <a:pt x="210" y="53"/>
                    </a:lnTo>
                    <a:lnTo>
                      <a:pt x="210" y="30"/>
                    </a:lnTo>
                    <a:lnTo>
                      <a:pt x="210" y="38"/>
                    </a:lnTo>
                    <a:lnTo>
                      <a:pt x="218" y="45"/>
                    </a:lnTo>
                    <a:lnTo>
                      <a:pt x="218" y="53"/>
                    </a:lnTo>
                    <a:lnTo>
                      <a:pt x="218" y="38"/>
                    </a:lnTo>
                    <a:lnTo>
                      <a:pt x="218" y="45"/>
                    </a:lnTo>
                    <a:lnTo>
                      <a:pt x="225" y="38"/>
                    </a:lnTo>
                    <a:lnTo>
                      <a:pt x="225" y="60"/>
                    </a:lnTo>
                    <a:lnTo>
                      <a:pt x="225" y="38"/>
                    </a:lnTo>
                    <a:lnTo>
                      <a:pt x="225" y="38"/>
                    </a:lnTo>
                    <a:lnTo>
                      <a:pt x="233" y="45"/>
                    </a:lnTo>
                    <a:lnTo>
                      <a:pt x="233" y="75"/>
                    </a:lnTo>
                    <a:lnTo>
                      <a:pt x="233" y="23"/>
                    </a:lnTo>
                    <a:lnTo>
                      <a:pt x="233" y="38"/>
                    </a:lnTo>
                    <a:lnTo>
                      <a:pt x="240" y="45"/>
                    </a:lnTo>
                    <a:lnTo>
                      <a:pt x="240" y="60"/>
                    </a:lnTo>
                    <a:lnTo>
                      <a:pt x="240" y="30"/>
                    </a:lnTo>
                    <a:lnTo>
                      <a:pt x="240" y="45"/>
                    </a:lnTo>
                    <a:lnTo>
                      <a:pt x="248" y="53"/>
                    </a:lnTo>
                    <a:lnTo>
                      <a:pt x="248"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3" name="Freeform 339"/>
              <p:cNvSpPr>
                <a:spLocks/>
              </p:cNvSpPr>
              <p:nvPr/>
            </p:nvSpPr>
            <p:spPr bwMode="auto">
              <a:xfrm>
                <a:off x="2220" y="402"/>
                <a:ext cx="161" cy="98"/>
              </a:xfrm>
              <a:custGeom>
                <a:avLst/>
                <a:gdLst>
                  <a:gd name="T0" fmla="*/ 0 w 240"/>
                  <a:gd name="T1" fmla="*/ 60 h 98"/>
                  <a:gd name="T2" fmla="*/ 7 w 240"/>
                  <a:gd name="T3" fmla="*/ 38 h 98"/>
                  <a:gd name="T4" fmla="*/ 15 w 240"/>
                  <a:gd name="T5" fmla="*/ 38 h 98"/>
                  <a:gd name="T6" fmla="*/ 22 w 240"/>
                  <a:gd name="T7" fmla="*/ 53 h 98"/>
                  <a:gd name="T8" fmla="*/ 30 w 240"/>
                  <a:gd name="T9" fmla="*/ 38 h 98"/>
                  <a:gd name="T10" fmla="*/ 30 w 240"/>
                  <a:gd name="T11" fmla="*/ 45 h 98"/>
                  <a:gd name="T12" fmla="*/ 37 w 240"/>
                  <a:gd name="T13" fmla="*/ 30 h 98"/>
                  <a:gd name="T14" fmla="*/ 45 w 240"/>
                  <a:gd name="T15" fmla="*/ 68 h 98"/>
                  <a:gd name="T16" fmla="*/ 52 w 240"/>
                  <a:gd name="T17" fmla="*/ 38 h 98"/>
                  <a:gd name="T18" fmla="*/ 52 w 240"/>
                  <a:gd name="T19" fmla="*/ 45 h 98"/>
                  <a:gd name="T20" fmla="*/ 60 w 240"/>
                  <a:gd name="T21" fmla="*/ 38 h 98"/>
                  <a:gd name="T22" fmla="*/ 67 w 240"/>
                  <a:gd name="T23" fmla="*/ 53 h 98"/>
                  <a:gd name="T24" fmla="*/ 75 w 240"/>
                  <a:gd name="T25" fmla="*/ 53 h 98"/>
                  <a:gd name="T26" fmla="*/ 75 w 240"/>
                  <a:gd name="T27" fmla="*/ 38 h 98"/>
                  <a:gd name="T28" fmla="*/ 82 w 240"/>
                  <a:gd name="T29" fmla="*/ 38 h 98"/>
                  <a:gd name="T30" fmla="*/ 90 w 240"/>
                  <a:gd name="T31" fmla="*/ 53 h 98"/>
                  <a:gd name="T32" fmla="*/ 97 w 240"/>
                  <a:gd name="T33" fmla="*/ 38 h 98"/>
                  <a:gd name="T34" fmla="*/ 97 w 240"/>
                  <a:gd name="T35" fmla="*/ 45 h 98"/>
                  <a:gd name="T36" fmla="*/ 105 w 240"/>
                  <a:gd name="T37" fmla="*/ 38 h 98"/>
                  <a:gd name="T38" fmla="*/ 112 w 240"/>
                  <a:gd name="T39" fmla="*/ 53 h 98"/>
                  <a:gd name="T40" fmla="*/ 120 w 240"/>
                  <a:gd name="T41" fmla="*/ 38 h 98"/>
                  <a:gd name="T42" fmla="*/ 120 w 240"/>
                  <a:gd name="T43" fmla="*/ 45 h 98"/>
                  <a:gd name="T44" fmla="*/ 127 w 240"/>
                  <a:gd name="T45" fmla="*/ 38 h 98"/>
                  <a:gd name="T46" fmla="*/ 135 w 240"/>
                  <a:gd name="T47" fmla="*/ 53 h 98"/>
                  <a:gd name="T48" fmla="*/ 142 w 240"/>
                  <a:gd name="T49" fmla="*/ 38 h 98"/>
                  <a:gd name="T50" fmla="*/ 142 w 240"/>
                  <a:gd name="T51" fmla="*/ 45 h 98"/>
                  <a:gd name="T52" fmla="*/ 150 w 240"/>
                  <a:gd name="T53" fmla="*/ 30 h 98"/>
                  <a:gd name="T54" fmla="*/ 157 w 240"/>
                  <a:gd name="T55" fmla="*/ 98 h 98"/>
                  <a:gd name="T56" fmla="*/ 165 w 240"/>
                  <a:gd name="T57" fmla="*/ 38 h 98"/>
                  <a:gd name="T58" fmla="*/ 165 w 240"/>
                  <a:gd name="T59" fmla="*/ 38 h 98"/>
                  <a:gd name="T60" fmla="*/ 172 w 240"/>
                  <a:gd name="T61" fmla="*/ 23 h 98"/>
                  <a:gd name="T62" fmla="*/ 180 w 240"/>
                  <a:gd name="T63" fmla="*/ 60 h 98"/>
                  <a:gd name="T64" fmla="*/ 187 w 240"/>
                  <a:gd name="T65" fmla="*/ 45 h 98"/>
                  <a:gd name="T66" fmla="*/ 187 w 240"/>
                  <a:gd name="T67" fmla="*/ 38 h 98"/>
                  <a:gd name="T68" fmla="*/ 195 w 240"/>
                  <a:gd name="T69" fmla="*/ 15 h 98"/>
                  <a:gd name="T70" fmla="*/ 202 w 240"/>
                  <a:gd name="T71" fmla="*/ 53 h 98"/>
                  <a:gd name="T72" fmla="*/ 210 w 240"/>
                  <a:gd name="T73" fmla="*/ 38 h 98"/>
                  <a:gd name="T74" fmla="*/ 210 w 240"/>
                  <a:gd name="T75" fmla="*/ 45 h 98"/>
                  <a:gd name="T76" fmla="*/ 217 w 240"/>
                  <a:gd name="T77" fmla="*/ 30 h 98"/>
                  <a:gd name="T78" fmla="*/ 225 w 240"/>
                  <a:gd name="T79" fmla="*/ 68 h 98"/>
                  <a:gd name="T80" fmla="*/ 232 w 240"/>
                  <a:gd name="T81" fmla="*/ 45 h 98"/>
                  <a:gd name="T82" fmla="*/ 232 w 240"/>
                  <a:gd name="T83"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60"/>
                    </a:moveTo>
                    <a:lnTo>
                      <a:pt x="0" y="30"/>
                    </a:lnTo>
                    <a:lnTo>
                      <a:pt x="0" y="60"/>
                    </a:lnTo>
                    <a:lnTo>
                      <a:pt x="7" y="53"/>
                    </a:lnTo>
                    <a:lnTo>
                      <a:pt x="7" y="30"/>
                    </a:lnTo>
                    <a:lnTo>
                      <a:pt x="7" y="38"/>
                    </a:lnTo>
                    <a:lnTo>
                      <a:pt x="15" y="45"/>
                    </a:lnTo>
                    <a:lnTo>
                      <a:pt x="15" y="53"/>
                    </a:lnTo>
                    <a:lnTo>
                      <a:pt x="15" y="38"/>
                    </a:lnTo>
                    <a:lnTo>
                      <a:pt x="15" y="45"/>
                    </a:lnTo>
                    <a:lnTo>
                      <a:pt x="22" y="38"/>
                    </a:lnTo>
                    <a:lnTo>
                      <a:pt x="22" y="53"/>
                    </a:lnTo>
                    <a:lnTo>
                      <a:pt x="22" y="38"/>
                    </a:lnTo>
                    <a:lnTo>
                      <a:pt x="22" y="45"/>
                    </a:lnTo>
                    <a:lnTo>
                      <a:pt x="30" y="38"/>
                    </a:lnTo>
                    <a:lnTo>
                      <a:pt x="30" y="53"/>
                    </a:lnTo>
                    <a:lnTo>
                      <a:pt x="30" y="38"/>
                    </a:lnTo>
                    <a:lnTo>
                      <a:pt x="30" y="45"/>
                    </a:lnTo>
                    <a:lnTo>
                      <a:pt x="37" y="38"/>
                    </a:lnTo>
                    <a:lnTo>
                      <a:pt x="37" y="60"/>
                    </a:lnTo>
                    <a:lnTo>
                      <a:pt x="37" y="30"/>
                    </a:lnTo>
                    <a:lnTo>
                      <a:pt x="37" y="53"/>
                    </a:lnTo>
                    <a:lnTo>
                      <a:pt x="45" y="45"/>
                    </a:lnTo>
                    <a:lnTo>
                      <a:pt x="45" y="68"/>
                    </a:lnTo>
                    <a:lnTo>
                      <a:pt x="45" y="30"/>
                    </a:lnTo>
                    <a:lnTo>
                      <a:pt x="45" y="45"/>
                    </a:lnTo>
                    <a:lnTo>
                      <a:pt x="52" y="38"/>
                    </a:lnTo>
                    <a:lnTo>
                      <a:pt x="52" y="68"/>
                    </a:lnTo>
                    <a:lnTo>
                      <a:pt x="52" y="38"/>
                    </a:lnTo>
                    <a:lnTo>
                      <a:pt x="52" y="45"/>
                    </a:lnTo>
                    <a:lnTo>
                      <a:pt x="60" y="38"/>
                    </a:lnTo>
                    <a:lnTo>
                      <a:pt x="60" y="53"/>
                    </a:lnTo>
                    <a:lnTo>
                      <a:pt x="60" y="38"/>
                    </a:lnTo>
                    <a:lnTo>
                      <a:pt x="60" y="53"/>
                    </a:lnTo>
                    <a:lnTo>
                      <a:pt x="67" y="45"/>
                    </a:lnTo>
                    <a:lnTo>
                      <a:pt x="67" y="53"/>
                    </a:lnTo>
                    <a:lnTo>
                      <a:pt x="67" y="38"/>
                    </a:lnTo>
                    <a:lnTo>
                      <a:pt x="67" y="45"/>
                    </a:lnTo>
                    <a:lnTo>
                      <a:pt x="75" y="53"/>
                    </a:lnTo>
                    <a:lnTo>
                      <a:pt x="75" y="53"/>
                    </a:lnTo>
                    <a:lnTo>
                      <a:pt x="75" y="38"/>
                    </a:lnTo>
                    <a:lnTo>
                      <a:pt x="75" y="38"/>
                    </a:lnTo>
                    <a:lnTo>
                      <a:pt x="82" y="45"/>
                    </a:lnTo>
                    <a:lnTo>
                      <a:pt x="82" y="53"/>
                    </a:lnTo>
                    <a:lnTo>
                      <a:pt x="82" y="38"/>
                    </a:lnTo>
                    <a:lnTo>
                      <a:pt x="82" y="45"/>
                    </a:lnTo>
                    <a:lnTo>
                      <a:pt x="90" y="38"/>
                    </a:lnTo>
                    <a:lnTo>
                      <a:pt x="90" y="53"/>
                    </a:lnTo>
                    <a:lnTo>
                      <a:pt x="90" y="38"/>
                    </a:lnTo>
                    <a:lnTo>
                      <a:pt x="90" y="45"/>
                    </a:lnTo>
                    <a:lnTo>
                      <a:pt x="97" y="38"/>
                    </a:lnTo>
                    <a:lnTo>
                      <a:pt x="97" y="53"/>
                    </a:lnTo>
                    <a:lnTo>
                      <a:pt x="97" y="38"/>
                    </a:lnTo>
                    <a:lnTo>
                      <a:pt x="97" y="45"/>
                    </a:lnTo>
                    <a:lnTo>
                      <a:pt x="105" y="38"/>
                    </a:lnTo>
                    <a:lnTo>
                      <a:pt x="105" y="53"/>
                    </a:lnTo>
                    <a:lnTo>
                      <a:pt x="105" y="38"/>
                    </a:lnTo>
                    <a:lnTo>
                      <a:pt x="105" y="53"/>
                    </a:lnTo>
                    <a:lnTo>
                      <a:pt x="112" y="45"/>
                    </a:lnTo>
                    <a:lnTo>
                      <a:pt x="112" y="53"/>
                    </a:lnTo>
                    <a:lnTo>
                      <a:pt x="112" y="38"/>
                    </a:lnTo>
                    <a:lnTo>
                      <a:pt x="112" y="45"/>
                    </a:lnTo>
                    <a:lnTo>
                      <a:pt x="120" y="38"/>
                    </a:lnTo>
                    <a:lnTo>
                      <a:pt x="120" y="53"/>
                    </a:lnTo>
                    <a:lnTo>
                      <a:pt x="120" y="38"/>
                    </a:lnTo>
                    <a:lnTo>
                      <a:pt x="120" y="45"/>
                    </a:lnTo>
                    <a:lnTo>
                      <a:pt x="127" y="38"/>
                    </a:lnTo>
                    <a:lnTo>
                      <a:pt x="127" y="53"/>
                    </a:lnTo>
                    <a:lnTo>
                      <a:pt x="127" y="38"/>
                    </a:lnTo>
                    <a:lnTo>
                      <a:pt x="127" y="45"/>
                    </a:lnTo>
                    <a:lnTo>
                      <a:pt x="135" y="38"/>
                    </a:lnTo>
                    <a:lnTo>
                      <a:pt x="135" y="53"/>
                    </a:lnTo>
                    <a:lnTo>
                      <a:pt x="135" y="38"/>
                    </a:lnTo>
                    <a:lnTo>
                      <a:pt x="135" y="45"/>
                    </a:lnTo>
                    <a:lnTo>
                      <a:pt x="142" y="38"/>
                    </a:lnTo>
                    <a:lnTo>
                      <a:pt x="142" y="53"/>
                    </a:lnTo>
                    <a:lnTo>
                      <a:pt x="142" y="38"/>
                    </a:lnTo>
                    <a:lnTo>
                      <a:pt x="142" y="45"/>
                    </a:lnTo>
                    <a:lnTo>
                      <a:pt x="150" y="38"/>
                    </a:lnTo>
                    <a:lnTo>
                      <a:pt x="150" y="60"/>
                    </a:lnTo>
                    <a:lnTo>
                      <a:pt x="150" y="30"/>
                    </a:lnTo>
                    <a:lnTo>
                      <a:pt x="150" y="45"/>
                    </a:lnTo>
                    <a:lnTo>
                      <a:pt x="157" y="53"/>
                    </a:lnTo>
                    <a:lnTo>
                      <a:pt x="157" y="98"/>
                    </a:lnTo>
                    <a:lnTo>
                      <a:pt x="157" y="0"/>
                    </a:lnTo>
                    <a:lnTo>
                      <a:pt x="157" y="45"/>
                    </a:lnTo>
                    <a:lnTo>
                      <a:pt x="165" y="38"/>
                    </a:lnTo>
                    <a:lnTo>
                      <a:pt x="165" y="75"/>
                    </a:lnTo>
                    <a:lnTo>
                      <a:pt x="165" y="8"/>
                    </a:lnTo>
                    <a:lnTo>
                      <a:pt x="165" y="38"/>
                    </a:lnTo>
                    <a:lnTo>
                      <a:pt x="172" y="45"/>
                    </a:lnTo>
                    <a:lnTo>
                      <a:pt x="172" y="68"/>
                    </a:lnTo>
                    <a:lnTo>
                      <a:pt x="172" y="23"/>
                    </a:lnTo>
                    <a:lnTo>
                      <a:pt x="172" y="60"/>
                    </a:lnTo>
                    <a:lnTo>
                      <a:pt x="180" y="53"/>
                    </a:lnTo>
                    <a:lnTo>
                      <a:pt x="180" y="60"/>
                    </a:lnTo>
                    <a:lnTo>
                      <a:pt x="180" y="38"/>
                    </a:lnTo>
                    <a:lnTo>
                      <a:pt x="180" y="38"/>
                    </a:lnTo>
                    <a:lnTo>
                      <a:pt x="187" y="45"/>
                    </a:lnTo>
                    <a:lnTo>
                      <a:pt x="187" y="53"/>
                    </a:lnTo>
                    <a:lnTo>
                      <a:pt x="187" y="30"/>
                    </a:lnTo>
                    <a:lnTo>
                      <a:pt x="187" y="38"/>
                    </a:lnTo>
                    <a:lnTo>
                      <a:pt x="195" y="45"/>
                    </a:lnTo>
                    <a:lnTo>
                      <a:pt x="195" y="90"/>
                    </a:lnTo>
                    <a:lnTo>
                      <a:pt x="195" y="15"/>
                    </a:lnTo>
                    <a:lnTo>
                      <a:pt x="195" y="45"/>
                    </a:lnTo>
                    <a:lnTo>
                      <a:pt x="202" y="38"/>
                    </a:lnTo>
                    <a:lnTo>
                      <a:pt x="202" y="53"/>
                    </a:lnTo>
                    <a:lnTo>
                      <a:pt x="202" y="30"/>
                    </a:lnTo>
                    <a:lnTo>
                      <a:pt x="202" y="45"/>
                    </a:lnTo>
                    <a:lnTo>
                      <a:pt x="210" y="38"/>
                    </a:lnTo>
                    <a:lnTo>
                      <a:pt x="210" y="60"/>
                    </a:lnTo>
                    <a:lnTo>
                      <a:pt x="210" y="30"/>
                    </a:lnTo>
                    <a:lnTo>
                      <a:pt x="210" y="45"/>
                    </a:lnTo>
                    <a:lnTo>
                      <a:pt x="217" y="38"/>
                    </a:lnTo>
                    <a:lnTo>
                      <a:pt x="217" y="75"/>
                    </a:lnTo>
                    <a:lnTo>
                      <a:pt x="217" y="30"/>
                    </a:lnTo>
                    <a:lnTo>
                      <a:pt x="217" y="30"/>
                    </a:lnTo>
                    <a:lnTo>
                      <a:pt x="225" y="38"/>
                    </a:lnTo>
                    <a:lnTo>
                      <a:pt x="225" y="68"/>
                    </a:lnTo>
                    <a:lnTo>
                      <a:pt x="225" y="15"/>
                    </a:lnTo>
                    <a:lnTo>
                      <a:pt x="225" y="38"/>
                    </a:lnTo>
                    <a:lnTo>
                      <a:pt x="232" y="45"/>
                    </a:lnTo>
                    <a:lnTo>
                      <a:pt x="232" y="68"/>
                    </a:lnTo>
                    <a:lnTo>
                      <a:pt x="232" y="15"/>
                    </a:lnTo>
                    <a:lnTo>
                      <a:pt x="232" y="38"/>
                    </a:lnTo>
                    <a:lnTo>
                      <a:pt x="240" y="30"/>
                    </a:lnTo>
                    <a:lnTo>
                      <a:pt x="240" y="9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4" name="Freeform 340"/>
              <p:cNvSpPr>
                <a:spLocks/>
              </p:cNvSpPr>
              <p:nvPr/>
            </p:nvSpPr>
            <p:spPr bwMode="auto">
              <a:xfrm>
                <a:off x="2381" y="410"/>
                <a:ext cx="161" cy="112"/>
              </a:xfrm>
              <a:custGeom>
                <a:avLst/>
                <a:gdLst>
                  <a:gd name="T0" fmla="*/ 0 w 240"/>
                  <a:gd name="T1" fmla="*/ 37 h 112"/>
                  <a:gd name="T2" fmla="*/ 7 w 240"/>
                  <a:gd name="T3" fmla="*/ 15 h 112"/>
                  <a:gd name="T4" fmla="*/ 15 w 240"/>
                  <a:gd name="T5" fmla="*/ 60 h 112"/>
                  <a:gd name="T6" fmla="*/ 22 w 240"/>
                  <a:gd name="T7" fmla="*/ 30 h 112"/>
                  <a:gd name="T8" fmla="*/ 22 w 240"/>
                  <a:gd name="T9" fmla="*/ 30 h 112"/>
                  <a:gd name="T10" fmla="*/ 30 w 240"/>
                  <a:gd name="T11" fmla="*/ 22 h 112"/>
                  <a:gd name="T12" fmla="*/ 37 w 240"/>
                  <a:gd name="T13" fmla="*/ 52 h 112"/>
                  <a:gd name="T14" fmla="*/ 45 w 240"/>
                  <a:gd name="T15" fmla="*/ 30 h 112"/>
                  <a:gd name="T16" fmla="*/ 45 w 240"/>
                  <a:gd name="T17" fmla="*/ 37 h 112"/>
                  <a:gd name="T18" fmla="*/ 52 w 240"/>
                  <a:gd name="T19" fmla="*/ 22 h 112"/>
                  <a:gd name="T20" fmla="*/ 60 w 240"/>
                  <a:gd name="T21" fmla="*/ 22 h 112"/>
                  <a:gd name="T22" fmla="*/ 67 w 240"/>
                  <a:gd name="T23" fmla="*/ 82 h 112"/>
                  <a:gd name="T24" fmla="*/ 75 w 240"/>
                  <a:gd name="T25" fmla="*/ 37 h 112"/>
                  <a:gd name="T26" fmla="*/ 75 w 240"/>
                  <a:gd name="T27" fmla="*/ 45 h 112"/>
                  <a:gd name="T28" fmla="*/ 82 w 240"/>
                  <a:gd name="T29" fmla="*/ 15 h 112"/>
                  <a:gd name="T30" fmla="*/ 90 w 240"/>
                  <a:gd name="T31" fmla="*/ 60 h 112"/>
                  <a:gd name="T32" fmla="*/ 97 w 240"/>
                  <a:gd name="T33" fmla="*/ 52 h 112"/>
                  <a:gd name="T34" fmla="*/ 97 w 240"/>
                  <a:gd name="T35" fmla="*/ 37 h 112"/>
                  <a:gd name="T36" fmla="*/ 105 w 240"/>
                  <a:gd name="T37" fmla="*/ 7 h 112"/>
                  <a:gd name="T38" fmla="*/ 112 w 240"/>
                  <a:gd name="T39" fmla="*/ 67 h 112"/>
                  <a:gd name="T40" fmla="*/ 120 w 240"/>
                  <a:gd name="T41" fmla="*/ 45 h 112"/>
                  <a:gd name="T42" fmla="*/ 120 w 240"/>
                  <a:gd name="T43" fmla="*/ 45 h 112"/>
                  <a:gd name="T44" fmla="*/ 127 w 240"/>
                  <a:gd name="T45" fmla="*/ 22 h 112"/>
                  <a:gd name="T46" fmla="*/ 135 w 240"/>
                  <a:gd name="T47" fmla="*/ 52 h 112"/>
                  <a:gd name="T48" fmla="*/ 142 w 240"/>
                  <a:gd name="T49" fmla="*/ 37 h 112"/>
                  <a:gd name="T50" fmla="*/ 142 w 240"/>
                  <a:gd name="T51" fmla="*/ 37 h 112"/>
                  <a:gd name="T52" fmla="*/ 150 w 240"/>
                  <a:gd name="T53" fmla="*/ 22 h 112"/>
                  <a:gd name="T54" fmla="*/ 157 w 240"/>
                  <a:gd name="T55" fmla="*/ 30 h 112"/>
                  <a:gd name="T56" fmla="*/ 165 w 240"/>
                  <a:gd name="T57" fmla="*/ 52 h 112"/>
                  <a:gd name="T58" fmla="*/ 172 w 240"/>
                  <a:gd name="T59" fmla="*/ 45 h 112"/>
                  <a:gd name="T60" fmla="*/ 172 w 240"/>
                  <a:gd name="T61" fmla="*/ 37 h 112"/>
                  <a:gd name="T62" fmla="*/ 180 w 240"/>
                  <a:gd name="T63" fmla="*/ 22 h 112"/>
                  <a:gd name="T64" fmla="*/ 187 w 240"/>
                  <a:gd name="T65" fmla="*/ 45 h 112"/>
                  <a:gd name="T66" fmla="*/ 195 w 240"/>
                  <a:gd name="T67" fmla="*/ 37 h 112"/>
                  <a:gd name="T68" fmla="*/ 195 w 240"/>
                  <a:gd name="T69" fmla="*/ 37 h 112"/>
                  <a:gd name="T70" fmla="*/ 202 w 240"/>
                  <a:gd name="T71" fmla="*/ 22 h 112"/>
                  <a:gd name="T72" fmla="*/ 210 w 240"/>
                  <a:gd name="T73" fmla="*/ 52 h 112"/>
                  <a:gd name="T74" fmla="*/ 217 w 240"/>
                  <a:gd name="T75" fmla="*/ 30 h 112"/>
                  <a:gd name="T76" fmla="*/ 217 w 240"/>
                  <a:gd name="T77" fmla="*/ 37 h 112"/>
                  <a:gd name="T78" fmla="*/ 225 w 240"/>
                  <a:gd name="T79" fmla="*/ 30 h 112"/>
                  <a:gd name="T80" fmla="*/ 232 w 240"/>
                  <a:gd name="T81" fmla="*/ 45 h 112"/>
                  <a:gd name="T82" fmla="*/ 240 w 240"/>
                  <a:gd name="T83"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2">
                    <a:moveTo>
                      <a:pt x="0" y="82"/>
                    </a:moveTo>
                    <a:lnTo>
                      <a:pt x="0" y="7"/>
                    </a:lnTo>
                    <a:lnTo>
                      <a:pt x="0" y="37"/>
                    </a:lnTo>
                    <a:lnTo>
                      <a:pt x="7" y="45"/>
                    </a:lnTo>
                    <a:lnTo>
                      <a:pt x="7" y="60"/>
                    </a:lnTo>
                    <a:lnTo>
                      <a:pt x="7" y="15"/>
                    </a:lnTo>
                    <a:lnTo>
                      <a:pt x="7" y="22"/>
                    </a:lnTo>
                    <a:lnTo>
                      <a:pt x="15" y="15"/>
                    </a:lnTo>
                    <a:lnTo>
                      <a:pt x="15" y="60"/>
                    </a:lnTo>
                    <a:lnTo>
                      <a:pt x="15" y="7"/>
                    </a:lnTo>
                    <a:lnTo>
                      <a:pt x="15" y="37"/>
                    </a:lnTo>
                    <a:lnTo>
                      <a:pt x="22" y="30"/>
                    </a:lnTo>
                    <a:lnTo>
                      <a:pt x="22" y="60"/>
                    </a:lnTo>
                    <a:lnTo>
                      <a:pt x="22" y="15"/>
                    </a:lnTo>
                    <a:lnTo>
                      <a:pt x="22" y="30"/>
                    </a:lnTo>
                    <a:lnTo>
                      <a:pt x="30" y="37"/>
                    </a:lnTo>
                    <a:lnTo>
                      <a:pt x="30" y="52"/>
                    </a:lnTo>
                    <a:lnTo>
                      <a:pt x="30" y="22"/>
                    </a:lnTo>
                    <a:lnTo>
                      <a:pt x="30" y="30"/>
                    </a:lnTo>
                    <a:lnTo>
                      <a:pt x="37" y="37"/>
                    </a:lnTo>
                    <a:lnTo>
                      <a:pt x="37" y="52"/>
                    </a:lnTo>
                    <a:lnTo>
                      <a:pt x="37" y="22"/>
                    </a:lnTo>
                    <a:lnTo>
                      <a:pt x="37" y="37"/>
                    </a:lnTo>
                    <a:lnTo>
                      <a:pt x="45" y="30"/>
                    </a:lnTo>
                    <a:lnTo>
                      <a:pt x="45" y="45"/>
                    </a:lnTo>
                    <a:lnTo>
                      <a:pt x="45" y="22"/>
                    </a:lnTo>
                    <a:lnTo>
                      <a:pt x="45" y="37"/>
                    </a:lnTo>
                    <a:lnTo>
                      <a:pt x="52" y="45"/>
                    </a:lnTo>
                    <a:lnTo>
                      <a:pt x="52" y="45"/>
                    </a:lnTo>
                    <a:lnTo>
                      <a:pt x="52" y="22"/>
                    </a:lnTo>
                    <a:lnTo>
                      <a:pt x="52" y="30"/>
                    </a:lnTo>
                    <a:lnTo>
                      <a:pt x="60" y="37"/>
                    </a:lnTo>
                    <a:lnTo>
                      <a:pt x="60" y="22"/>
                    </a:lnTo>
                    <a:lnTo>
                      <a:pt x="60" y="60"/>
                    </a:lnTo>
                    <a:lnTo>
                      <a:pt x="67" y="67"/>
                    </a:lnTo>
                    <a:lnTo>
                      <a:pt x="67" y="82"/>
                    </a:lnTo>
                    <a:lnTo>
                      <a:pt x="67" y="7"/>
                    </a:lnTo>
                    <a:lnTo>
                      <a:pt x="67" y="45"/>
                    </a:lnTo>
                    <a:lnTo>
                      <a:pt x="75" y="37"/>
                    </a:lnTo>
                    <a:lnTo>
                      <a:pt x="75" y="112"/>
                    </a:lnTo>
                    <a:lnTo>
                      <a:pt x="75" y="0"/>
                    </a:lnTo>
                    <a:lnTo>
                      <a:pt x="75" y="45"/>
                    </a:lnTo>
                    <a:lnTo>
                      <a:pt x="82" y="37"/>
                    </a:lnTo>
                    <a:lnTo>
                      <a:pt x="82" y="67"/>
                    </a:lnTo>
                    <a:lnTo>
                      <a:pt x="82" y="15"/>
                    </a:lnTo>
                    <a:lnTo>
                      <a:pt x="82" y="45"/>
                    </a:lnTo>
                    <a:lnTo>
                      <a:pt x="90" y="37"/>
                    </a:lnTo>
                    <a:lnTo>
                      <a:pt x="90" y="60"/>
                    </a:lnTo>
                    <a:lnTo>
                      <a:pt x="90" y="22"/>
                    </a:lnTo>
                    <a:lnTo>
                      <a:pt x="90" y="45"/>
                    </a:lnTo>
                    <a:lnTo>
                      <a:pt x="97" y="52"/>
                    </a:lnTo>
                    <a:lnTo>
                      <a:pt x="97" y="75"/>
                    </a:lnTo>
                    <a:lnTo>
                      <a:pt x="97" y="7"/>
                    </a:lnTo>
                    <a:lnTo>
                      <a:pt x="97" y="37"/>
                    </a:lnTo>
                    <a:lnTo>
                      <a:pt x="105" y="45"/>
                    </a:lnTo>
                    <a:lnTo>
                      <a:pt x="105" y="75"/>
                    </a:lnTo>
                    <a:lnTo>
                      <a:pt x="105" y="7"/>
                    </a:lnTo>
                    <a:lnTo>
                      <a:pt x="105" y="37"/>
                    </a:lnTo>
                    <a:lnTo>
                      <a:pt x="112" y="30"/>
                    </a:lnTo>
                    <a:lnTo>
                      <a:pt x="112" y="67"/>
                    </a:lnTo>
                    <a:lnTo>
                      <a:pt x="112" y="7"/>
                    </a:lnTo>
                    <a:lnTo>
                      <a:pt x="112" y="37"/>
                    </a:lnTo>
                    <a:lnTo>
                      <a:pt x="120" y="45"/>
                    </a:lnTo>
                    <a:lnTo>
                      <a:pt x="120" y="67"/>
                    </a:lnTo>
                    <a:lnTo>
                      <a:pt x="120" y="0"/>
                    </a:lnTo>
                    <a:lnTo>
                      <a:pt x="120" y="45"/>
                    </a:lnTo>
                    <a:lnTo>
                      <a:pt x="127" y="52"/>
                    </a:lnTo>
                    <a:lnTo>
                      <a:pt x="127" y="52"/>
                    </a:lnTo>
                    <a:lnTo>
                      <a:pt x="127" y="22"/>
                    </a:lnTo>
                    <a:lnTo>
                      <a:pt x="127" y="45"/>
                    </a:lnTo>
                    <a:lnTo>
                      <a:pt x="135" y="37"/>
                    </a:lnTo>
                    <a:lnTo>
                      <a:pt x="135" y="52"/>
                    </a:lnTo>
                    <a:lnTo>
                      <a:pt x="135" y="22"/>
                    </a:lnTo>
                    <a:lnTo>
                      <a:pt x="135" y="30"/>
                    </a:lnTo>
                    <a:lnTo>
                      <a:pt x="142" y="37"/>
                    </a:lnTo>
                    <a:lnTo>
                      <a:pt x="142" y="45"/>
                    </a:lnTo>
                    <a:lnTo>
                      <a:pt x="142" y="22"/>
                    </a:lnTo>
                    <a:lnTo>
                      <a:pt x="142" y="37"/>
                    </a:lnTo>
                    <a:lnTo>
                      <a:pt x="150" y="30"/>
                    </a:lnTo>
                    <a:lnTo>
                      <a:pt x="150" y="45"/>
                    </a:lnTo>
                    <a:lnTo>
                      <a:pt x="150" y="22"/>
                    </a:lnTo>
                    <a:lnTo>
                      <a:pt x="150" y="30"/>
                    </a:lnTo>
                    <a:lnTo>
                      <a:pt x="157" y="37"/>
                    </a:lnTo>
                    <a:lnTo>
                      <a:pt x="157" y="30"/>
                    </a:lnTo>
                    <a:lnTo>
                      <a:pt x="157" y="45"/>
                    </a:lnTo>
                    <a:lnTo>
                      <a:pt x="165" y="52"/>
                    </a:lnTo>
                    <a:lnTo>
                      <a:pt x="165" y="52"/>
                    </a:lnTo>
                    <a:lnTo>
                      <a:pt x="165" y="22"/>
                    </a:lnTo>
                    <a:lnTo>
                      <a:pt x="165" y="37"/>
                    </a:lnTo>
                    <a:lnTo>
                      <a:pt x="172" y="45"/>
                    </a:lnTo>
                    <a:lnTo>
                      <a:pt x="172" y="45"/>
                    </a:lnTo>
                    <a:lnTo>
                      <a:pt x="172" y="30"/>
                    </a:lnTo>
                    <a:lnTo>
                      <a:pt x="172" y="37"/>
                    </a:lnTo>
                    <a:lnTo>
                      <a:pt x="180" y="30"/>
                    </a:lnTo>
                    <a:lnTo>
                      <a:pt x="180" y="45"/>
                    </a:lnTo>
                    <a:lnTo>
                      <a:pt x="180" y="22"/>
                    </a:lnTo>
                    <a:lnTo>
                      <a:pt x="180" y="37"/>
                    </a:lnTo>
                    <a:lnTo>
                      <a:pt x="187" y="30"/>
                    </a:lnTo>
                    <a:lnTo>
                      <a:pt x="187" y="45"/>
                    </a:lnTo>
                    <a:lnTo>
                      <a:pt x="187" y="30"/>
                    </a:lnTo>
                    <a:lnTo>
                      <a:pt x="187" y="30"/>
                    </a:lnTo>
                    <a:lnTo>
                      <a:pt x="195" y="37"/>
                    </a:lnTo>
                    <a:lnTo>
                      <a:pt x="195" y="45"/>
                    </a:lnTo>
                    <a:lnTo>
                      <a:pt x="195" y="22"/>
                    </a:lnTo>
                    <a:lnTo>
                      <a:pt x="195" y="37"/>
                    </a:lnTo>
                    <a:lnTo>
                      <a:pt x="202" y="30"/>
                    </a:lnTo>
                    <a:lnTo>
                      <a:pt x="202" y="45"/>
                    </a:lnTo>
                    <a:lnTo>
                      <a:pt x="202" y="22"/>
                    </a:lnTo>
                    <a:lnTo>
                      <a:pt x="202" y="37"/>
                    </a:lnTo>
                    <a:lnTo>
                      <a:pt x="210" y="45"/>
                    </a:lnTo>
                    <a:lnTo>
                      <a:pt x="210" y="52"/>
                    </a:lnTo>
                    <a:lnTo>
                      <a:pt x="210" y="22"/>
                    </a:lnTo>
                    <a:lnTo>
                      <a:pt x="210" y="37"/>
                    </a:lnTo>
                    <a:lnTo>
                      <a:pt x="217" y="30"/>
                    </a:lnTo>
                    <a:lnTo>
                      <a:pt x="217" y="45"/>
                    </a:lnTo>
                    <a:lnTo>
                      <a:pt x="217" y="30"/>
                    </a:lnTo>
                    <a:lnTo>
                      <a:pt x="217" y="37"/>
                    </a:lnTo>
                    <a:lnTo>
                      <a:pt x="225" y="30"/>
                    </a:lnTo>
                    <a:lnTo>
                      <a:pt x="225" y="45"/>
                    </a:lnTo>
                    <a:lnTo>
                      <a:pt x="225" y="30"/>
                    </a:lnTo>
                    <a:lnTo>
                      <a:pt x="225" y="37"/>
                    </a:lnTo>
                    <a:lnTo>
                      <a:pt x="232" y="30"/>
                    </a:lnTo>
                    <a:lnTo>
                      <a:pt x="232" y="45"/>
                    </a:lnTo>
                    <a:lnTo>
                      <a:pt x="232" y="22"/>
                    </a:lnTo>
                    <a:lnTo>
                      <a:pt x="232" y="37"/>
                    </a:lnTo>
                    <a:lnTo>
                      <a:pt x="240" y="30"/>
                    </a:lnTo>
                    <a:lnTo>
                      <a:pt x="240" y="45"/>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5" name="Freeform 341"/>
              <p:cNvSpPr>
                <a:spLocks/>
              </p:cNvSpPr>
              <p:nvPr/>
            </p:nvSpPr>
            <p:spPr bwMode="auto">
              <a:xfrm>
                <a:off x="2542" y="402"/>
                <a:ext cx="166" cy="105"/>
              </a:xfrm>
              <a:custGeom>
                <a:avLst/>
                <a:gdLst>
                  <a:gd name="T0" fmla="*/ 7 w 247"/>
                  <a:gd name="T1" fmla="*/ 45 h 105"/>
                  <a:gd name="T2" fmla="*/ 7 w 247"/>
                  <a:gd name="T3" fmla="*/ 45 h 105"/>
                  <a:gd name="T4" fmla="*/ 15 w 247"/>
                  <a:gd name="T5" fmla="*/ 38 h 105"/>
                  <a:gd name="T6" fmla="*/ 22 w 247"/>
                  <a:gd name="T7" fmla="*/ 53 h 105"/>
                  <a:gd name="T8" fmla="*/ 30 w 247"/>
                  <a:gd name="T9" fmla="*/ 38 h 105"/>
                  <a:gd name="T10" fmla="*/ 30 w 247"/>
                  <a:gd name="T11" fmla="*/ 45 h 105"/>
                  <a:gd name="T12" fmla="*/ 37 w 247"/>
                  <a:gd name="T13" fmla="*/ 38 h 105"/>
                  <a:gd name="T14" fmla="*/ 45 w 247"/>
                  <a:gd name="T15" fmla="*/ 53 h 105"/>
                  <a:gd name="T16" fmla="*/ 52 w 247"/>
                  <a:gd name="T17" fmla="*/ 38 h 105"/>
                  <a:gd name="T18" fmla="*/ 52 w 247"/>
                  <a:gd name="T19" fmla="*/ 45 h 105"/>
                  <a:gd name="T20" fmla="*/ 60 w 247"/>
                  <a:gd name="T21" fmla="*/ 38 h 105"/>
                  <a:gd name="T22" fmla="*/ 67 w 247"/>
                  <a:gd name="T23" fmla="*/ 38 h 105"/>
                  <a:gd name="T24" fmla="*/ 75 w 247"/>
                  <a:gd name="T25" fmla="*/ 53 h 105"/>
                  <a:gd name="T26" fmla="*/ 82 w 247"/>
                  <a:gd name="T27" fmla="*/ 53 h 105"/>
                  <a:gd name="T28" fmla="*/ 90 w 247"/>
                  <a:gd name="T29" fmla="*/ 53 h 105"/>
                  <a:gd name="T30" fmla="*/ 97 w 247"/>
                  <a:gd name="T31" fmla="*/ 38 h 105"/>
                  <a:gd name="T32" fmla="*/ 97 w 247"/>
                  <a:gd name="T33" fmla="*/ 45 h 105"/>
                  <a:gd name="T34" fmla="*/ 105 w 247"/>
                  <a:gd name="T35" fmla="*/ 38 h 105"/>
                  <a:gd name="T36" fmla="*/ 112 w 247"/>
                  <a:gd name="T37" fmla="*/ 53 h 105"/>
                  <a:gd name="T38" fmla="*/ 120 w 247"/>
                  <a:gd name="T39" fmla="*/ 38 h 105"/>
                  <a:gd name="T40" fmla="*/ 120 w 247"/>
                  <a:gd name="T41" fmla="*/ 45 h 105"/>
                  <a:gd name="T42" fmla="*/ 127 w 247"/>
                  <a:gd name="T43" fmla="*/ 38 h 105"/>
                  <a:gd name="T44" fmla="*/ 135 w 247"/>
                  <a:gd name="T45" fmla="*/ 45 h 105"/>
                  <a:gd name="T46" fmla="*/ 142 w 247"/>
                  <a:gd name="T47" fmla="*/ 38 h 105"/>
                  <a:gd name="T48" fmla="*/ 142 w 247"/>
                  <a:gd name="T49" fmla="*/ 45 h 105"/>
                  <a:gd name="T50" fmla="*/ 150 w 247"/>
                  <a:gd name="T51" fmla="*/ 38 h 105"/>
                  <a:gd name="T52" fmla="*/ 157 w 247"/>
                  <a:gd name="T53" fmla="*/ 60 h 105"/>
                  <a:gd name="T54" fmla="*/ 165 w 247"/>
                  <a:gd name="T55" fmla="*/ 38 h 105"/>
                  <a:gd name="T56" fmla="*/ 165 w 247"/>
                  <a:gd name="T57" fmla="*/ 53 h 105"/>
                  <a:gd name="T58" fmla="*/ 172 w 247"/>
                  <a:gd name="T59" fmla="*/ 15 h 105"/>
                  <a:gd name="T60" fmla="*/ 180 w 247"/>
                  <a:gd name="T61" fmla="*/ 75 h 105"/>
                  <a:gd name="T62" fmla="*/ 187 w 247"/>
                  <a:gd name="T63" fmla="*/ 53 h 105"/>
                  <a:gd name="T64" fmla="*/ 187 w 247"/>
                  <a:gd name="T65" fmla="*/ 45 h 105"/>
                  <a:gd name="T66" fmla="*/ 195 w 247"/>
                  <a:gd name="T67" fmla="*/ 15 h 105"/>
                  <a:gd name="T68" fmla="*/ 202 w 247"/>
                  <a:gd name="T69" fmla="*/ 83 h 105"/>
                  <a:gd name="T70" fmla="*/ 210 w 247"/>
                  <a:gd name="T71" fmla="*/ 45 h 105"/>
                  <a:gd name="T72" fmla="*/ 210 w 247"/>
                  <a:gd name="T73" fmla="*/ 45 h 105"/>
                  <a:gd name="T74" fmla="*/ 217 w 247"/>
                  <a:gd name="T75" fmla="*/ 0 h 105"/>
                  <a:gd name="T76" fmla="*/ 225 w 247"/>
                  <a:gd name="T77" fmla="*/ 60 h 105"/>
                  <a:gd name="T78" fmla="*/ 232 w 247"/>
                  <a:gd name="T79" fmla="*/ 53 h 105"/>
                  <a:gd name="T80" fmla="*/ 232 w 247"/>
                  <a:gd name="T81" fmla="*/ 38 h 105"/>
                  <a:gd name="T82" fmla="*/ 240 w 247"/>
                  <a:gd name="T83" fmla="*/ 3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05">
                    <a:moveTo>
                      <a:pt x="0" y="38"/>
                    </a:moveTo>
                    <a:lnTo>
                      <a:pt x="0" y="38"/>
                    </a:lnTo>
                    <a:lnTo>
                      <a:pt x="7" y="45"/>
                    </a:lnTo>
                    <a:lnTo>
                      <a:pt x="7" y="53"/>
                    </a:lnTo>
                    <a:lnTo>
                      <a:pt x="7" y="38"/>
                    </a:lnTo>
                    <a:lnTo>
                      <a:pt x="7" y="45"/>
                    </a:lnTo>
                    <a:lnTo>
                      <a:pt x="15" y="38"/>
                    </a:lnTo>
                    <a:lnTo>
                      <a:pt x="15" y="53"/>
                    </a:lnTo>
                    <a:lnTo>
                      <a:pt x="15" y="38"/>
                    </a:lnTo>
                    <a:lnTo>
                      <a:pt x="15" y="38"/>
                    </a:lnTo>
                    <a:lnTo>
                      <a:pt x="22" y="45"/>
                    </a:lnTo>
                    <a:lnTo>
                      <a:pt x="22" y="53"/>
                    </a:lnTo>
                    <a:lnTo>
                      <a:pt x="22" y="38"/>
                    </a:lnTo>
                    <a:lnTo>
                      <a:pt x="22" y="45"/>
                    </a:lnTo>
                    <a:lnTo>
                      <a:pt x="30" y="38"/>
                    </a:lnTo>
                    <a:lnTo>
                      <a:pt x="30" y="53"/>
                    </a:lnTo>
                    <a:lnTo>
                      <a:pt x="30" y="38"/>
                    </a:lnTo>
                    <a:lnTo>
                      <a:pt x="30" y="45"/>
                    </a:lnTo>
                    <a:lnTo>
                      <a:pt x="37" y="38"/>
                    </a:lnTo>
                    <a:lnTo>
                      <a:pt x="37" y="53"/>
                    </a:lnTo>
                    <a:lnTo>
                      <a:pt x="37" y="38"/>
                    </a:lnTo>
                    <a:lnTo>
                      <a:pt x="37" y="38"/>
                    </a:lnTo>
                    <a:lnTo>
                      <a:pt x="45" y="45"/>
                    </a:lnTo>
                    <a:lnTo>
                      <a:pt x="45" y="53"/>
                    </a:lnTo>
                    <a:lnTo>
                      <a:pt x="45" y="38"/>
                    </a:lnTo>
                    <a:lnTo>
                      <a:pt x="45" y="45"/>
                    </a:lnTo>
                    <a:lnTo>
                      <a:pt x="52" y="38"/>
                    </a:lnTo>
                    <a:lnTo>
                      <a:pt x="52" y="53"/>
                    </a:lnTo>
                    <a:lnTo>
                      <a:pt x="52" y="38"/>
                    </a:lnTo>
                    <a:lnTo>
                      <a:pt x="52" y="45"/>
                    </a:lnTo>
                    <a:lnTo>
                      <a:pt x="60" y="53"/>
                    </a:lnTo>
                    <a:lnTo>
                      <a:pt x="60" y="38"/>
                    </a:lnTo>
                    <a:lnTo>
                      <a:pt x="60" y="38"/>
                    </a:lnTo>
                    <a:lnTo>
                      <a:pt x="67" y="45"/>
                    </a:lnTo>
                    <a:lnTo>
                      <a:pt x="67" y="45"/>
                    </a:lnTo>
                    <a:lnTo>
                      <a:pt x="67" y="38"/>
                    </a:lnTo>
                    <a:lnTo>
                      <a:pt x="67" y="45"/>
                    </a:lnTo>
                    <a:lnTo>
                      <a:pt x="75" y="38"/>
                    </a:lnTo>
                    <a:lnTo>
                      <a:pt x="75" y="53"/>
                    </a:lnTo>
                    <a:lnTo>
                      <a:pt x="75" y="38"/>
                    </a:lnTo>
                    <a:lnTo>
                      <a:pt x="75" y="45"/>
                    </a:lnTo>
                    <a:lnTo>
                      <a:pt x="82" y="53"/>
                    </a:lnTo>
                    <a:lnTo>
                      <a:pt x="82" y="38"/>
                    </a:lnTo>
                    <a:lnTo>
                      <a:pt x="82" y="45"/>
                    </a:lnTo>
                    <a:lnTo>
                      <a:pt x="90" y="53"/>
                    </a:lnTo>
                    <a:lnTo>
                      <a:pt x="90" y="38"/>
                    </a:lnTo>
                    <a:lnTo>
                      <a:pt x="90" y="45"/>
                    </a:lnTo>
                    <a:lnTo>
                      <a:pt x="97" y="38"/>
                    </a:lnTo>
                    <a:lnTo>
                      <a:pt x="97" y="53"/>
                    </a:lnTo>
                    <a:lnTo>
                      <a:pt x="97" y="38"/>
                    </a:lnTo>
                    <a:lnTo>
                      <a:pt x="97" y="45"/>
                    </a:lnTo>
                    <a:lnTo>
                      <a:pt x="105" y="38"/>
                    </a:lnTo>
                    <a:lnTo>
                      <a:pt x="105" y="45"/>
                    </a:lnTo>
                    <a:lnTo>
                      <a:pt x="105" y="38"/>
                    </a:lnTo>
                    <a:lnTo>
                      <a:pt x="105" y="38"/>
                    </a:lnTo>
                    <a:lnTo>
                      <a:pt x="112" y="45"/>
                    </a:lnTo>
                    <a:lnTo>
                      <a:pt x="112" y="53"/>
                    </a:lnTo>
                    <a:lnTo>
                      <a:pt x="112" y="38"/>
                    </a:lnTo>
                    <a:lnTo>
                      <a:pt x="112" y="45"/>
                    </a:lnTo>
                    <a:lnTo>
                      <a:pt x="120" y="38"/>
                    </a:lnTo>
                    <a:lnTo>
                      <a:pt x="120" y="53"/>
                    </a:lnTo>
                    <a:lnTo>
                      <a:pt x="120" y="38"/>
                    </a:lnTo>
                    <a:lnTo>
                      <a:pt x="120" y="45"/>
                    </a:lnTo>
                    <a:lnTo>
                      <a:pt x="127" y="38"/>
                    </a:lnTo>
                    <a:lnTo>
                      <a:pt x="127" y="45"/>
                    </a:lnTo>
                    <a:lnTo>
                      <a:pt x="127" y="38"/>
                    </a:lnTo>
                    <a:lnTo>
                      <a:pt x="127" y="45"/>
                    </a:lnTo>
                    <a:lnTo>
                      <a:pt x="135" y="38"/>
                    </a:lnTo>
                    <a:lnTo>
                      <a:pt x="135" y="45"/>
                    </a:lnTo>
                    <a:lnTo>
                      <a:pt x="135" y="38"/>
                    </a:lnTo>
                    <a:lnTo>
                      <a:pt x="135" y="45"/>
                    </a:lnTo>
                    <a:lnTo>
                      <a:pt x="142" y="38"/>
                    </a:lnTo>
                    <a:lnTo>
                      <a:pt x="142" y="45"/>
                    </a:lnTo>
                    <a:lnTo>
                      <a:pt x="142" y="38"/>
                    </a:lnTo>
                    <a:lnTo>
                      <a:pt x="142" y="45"/>
                    </a:lnTo>
                    <a:lnTo>
                      <a:pt x="150" y="38"/>
                    </a:lnTo>
                    <a:lnTo>
                      <a:pt x="150" y="53"/>
                    </a:lnTo>
                    <a:lnTo>
                      <a:pt x="150" y="38"/>
                    </a:lnTo>
                    <a:lnTo>
                      <a:pt x="150" y="38"/>
                    </a:lnTo>
                    <a:lnTo>
                      <a:pt x="157" y="45"/>
                    </a:lnTo>
                    <a:lnTo>
                      <a:pt x="157" y="60"/>
                    </a:lnTo>
                    <a:lnTo>
                      <a:pt x="157" y="38"/>
                    </a:lnTo>
                    <a:lnTo>
                      <a:pt x="157" y="45"/>
                    </a:lnTo>
                    <a:lnTo>
                      <a:pt x="165" y="38"/>
                    </a:lnTo>
                    <a:lnTo>
                      <a:pt x="165" y="68"/>
                    </a:lnTo>
                    <a:lnTo>
                      <a:pt x="165" y="23"/>
                    </a:lnTo>
                    <a:lnTo>
                      <a:pt x="165" y="53"/>
                    </a:lnTo>
                    <a:lnTo>
                      <a:pt x="172" y="60"/>
                    </a:lnTo>
                    <a:lnTo>
                      <a:pt x="172" y="75"/>
                    </a:lnTo>
                    <a:lnTo>
                      <a:pt x="172" y="15"/>
                    </a:lnTo>
                    <a:lnTo>
                      <a:pt x="172" y="60"/>
                    </a:lnTo>
                    <a:lnTo>
                      <a:pt x="180" y="53"/>
                    </a:lnTo>
                    <a:lnTo>
                      <a:pt x="180" y="75"/>
                    </a:lnTo>
                    <a:lnTo>
                      <a:pt x="180" y="0"/>
                    </a:lnTo>
                    <a:lnTo>
                      <a:pt x="180" y="45"/>
                    </a:lnTo>
                    <a:lnTo>
                      <a:pt x="187" y="53"/>
                    </a:lnTo>
                    <a:lnTo>
                      <a:pt x="187" y="90"/>
                    </a:lnTo>
                    <a:lnTo>
                      <a:pt x="187" y="15"/>
                    </a:lnTo>
                    <a:lnTo>
                      <a:pt x="187" y="45"/>
                    </a:lnTo>
                    <a:lnTo>
                      <a:pt x="195" y="38"/>
                    </a:lnTo>
                    <a:lnTo>
                      <a:pt x="195" y="90"/>
                    </a:lnTo>
                    <a:lnTo>
                      <a:pt x="195" y="15"/>
                    </a:lnTo>
                    <a:lnTo>
                      <a:pt x="195" y="45"/>
                    </a:lnTo>
                    <a:lnTo>
                      <a:pt x="202" y="53"/>
                    </a:lnTo>
                    <a:lnTo>
                      <a:pt x="202" y="83"/>
                    </a:lnTo>
                    <a:lnTo>
                      <a:pt x="202" y="0"/>
                    </a:lnTo>
                    <a:lnTo>
                      <a:pt x="202" y="38"/>
                    </a:lnTo>
                    <a:lnTo>
                      <a:pt x="210" y="45"/>
                    </a:lnTo>
                    <a:lnTo>
                      <a:pt x="210" y="105"/>
                    </a:lnTo>
                    <a:lnTo>
                      <a:pt x="210" y="15"/>
                    </a:lnTo>
                    <a:lnTo>
                      <a:pt x="210" y="45"/>
                    </a:lnTo>
                    <a:lnTo>
                      <a:pt x="217" y="38"/>
                    </a:lnTo>
                    <a:lnTo>
                      <a:pt x="217" y="90"/>
                    </a:lnTo>
                    <a:lnTo>
                      <a:pt x="217" y="0"/>
                    </a:lnTo>
                    <a:lnTo>
                      <a:pt x="217" y="45"/>
                    </a:lnTo>
                    <a:lnTo>
                      <a:pt x="225" y="38"/>
                    </a:lnTo>
                    <a:lnTo>
                      <a:pt x="225" y="60"/>
                    </a:lnTo>
                    <a:lnTo>
                      <a:pt x="225" y="30"/>
                    </a:lnTo>
                    <a:lnTo>
                      <a:pt x="225" y="45"/>
                    </a:lnTo>
                    <a:lnTo>
                      <a:pt x="232" y="53"/>
                    </a:lnTo>
                    <a:lnTo>
                      <a:pt x="232" y="60"/>
                    </a:lnTo>
                    <a:lnTo>
                      <a:pt x="232" y="30"/>
                    </a:lnTo>
                    <a:lnTo>
                      <a:pt x="232" y="38"/>
                    </a:lnTo>
                    <a:lnTo>
                      <a:pt x="240" y="45"/>
                    </a:lnTo>
                    <a:lnTo>
                      <a:pt x="240" y="60"/>
                    </a:lnTo>
                    <a:lnTo>
                      <a:pt x="240" y="30"/>
                    </a:lnTo>
                    <a:lnTo>
                      <a:pt x="240" y="45"/>
                    </a:lnTo>
                    <a:lnTo>
                      <a:pt x="247"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6" name="Freeform 342"/>
              <p:cNvSpPr>
                <a:spLocks/>
              </p:cNvSpPr>
              <p:nvPr/>
            </p:nvSpPr>
            <p:spPr bwMode="auto">
              <a:xfrm>
                <a:off x="2708" y="417"/>
                <a:ext cx="171" cy="60"/>
              </a:xfrm>
              <a:custGeom>
                <a:avLst/>
                <a:gdLst>
                  <a:gd name="T0" fmla="*/ 0 w 255"/>
                  <a:gd name="T1" fmla="*/ 15 h 60"/>
                  <a:gd name="T2" fmla="*/ 8 w 255"/>
                  <a:gd name="T3" fmla="*/ 38 h 60"/>
                  <a:gd name="T4" fmla="*/ 15 w 255"/>
                  <a:gd name="T5" fmla="*/ 23 h 60"/>
                  <a:gd name="T6" fmla="*/ 15 w 255"/>
                  <a:gd name="T7" fmla="*/ 30 h 60"/>
                  <a:gd name="T8" fmla="*/ 23 w 255"/>
                  <a:gd name="T9" fmla="*/ 30 h 60"/>
                  <a:gd name="T10" fmla="*/ 30 w 255"/>
                  <a:gd name="T11" fmla="*/ 23 h 60"/>
                  <a:gd name="T12" fmla="*/ 38 w 255"/>
                  <a:gd name="T13" fmla="*/ 45 h 60"/>
                  <a:gd name="T14" fmla="*/ 45 w 255"/>
                  <a:gd name="T15" fmla="*/ 23 h 60"/>
                  <a:gd name="T16" fmla="*/ 45 w 255"/>
                  <a:gd name="T17" fmla="*/ 23 h 60"/>
                  <a:gd name="T18" fmla="*/ 53 w 255"/>
                  <a:gd name="T19" fmla="*/ 15 h 60"/>
                  <a:gd name="T20" fmla="*/ 60 w 255"/>
                  <a:gd name="T21" fmla="*/ 53 h 60"/>
                  <a:gd name="T22" fmla="*/ 68 w 255"/>
                  <a:gd name="T23" fmla="*/ 23 h 60"/>
                  <a:gd name="T24" fmla="*/ 68 w 255"/>
                  <a:gd name="T25" fmla="*/ 30 h 60"/>
                  <a:gd name="T26" fmla="*/ 75 w 255"/>
                  <a:gd name="T27" fmla="*/ 8 h 60"/>
                  <a:gd name="T28" fmla="*/ 83 w 255"/>
                  <a:gd name="T29" fmla="*/ 60 h 60"/>
                  <a:gd name="T30" fmla="*/ 90 w 255"/>
                  <a:gd name="T31" fmla="*/ 23 h 60"/>
                  <a:gd name="T32" fmla="*/ 98 w 255"/>
                  <a:gd name="T33" fmla="*/ 30 h 60"/>
                  <a:gd name="T34" fmla="*/ 98 w 255"/>
                  <a:gd name="T35" fmla="*/ 30 h 60"/>
                  <a:gd name="T36" fmla="*/ 105 w 255"/>
                  <a:gd name="T37" fmla="*/ 23 h 60"/>
                  <a:gd name="T38" fmla="*/ 113 w 255"/>
                  <a:gd name="T39" fmla="*/ 23 h 60"/>
                  <a:gd name="T40" fmla="*/ 120 w 255"/>
                  <a:gd name="T41" fmla="*/ 30 h 60"/>
                  <a:gd name="T42" fmla="*/ 128 w 255"/>
                  <a:gd name="T43" fmla="*/ 23 h 60"/>
                  <a:gd name="T44" fmla="*/ 128 w 255"/>
                  <a:gd name="T45" fmla="*/ 30 h 60"/>
                  <a:gd name="T46" fmla="*/ 135 w 255"/>
                  <a:gd name="T47" fmla="*/ 23 h 60"/>
                  <a:gd name="T48" fmla="*/ 143 w 255"/>
                  <a:gd name="T49" fmla="*/ 23 h 60"/>
                  <a:gd name="T50" fmla="*/ 150 w 255"/>
                  <a:gd name="T51" fmla="*/ 30 h 60"/>
                  <a:gd name="T52" fmla="*/ 158 w 255"/>
                  <a:gd name="T53" fmla="*/ 30 h 60"/>
                  <a:gd name="T54" fmla="*/ 165 w 255"/>
                  <a:gd name="T55" fmla="*/ 30 h 60"/>
                  <a:gd name="T56" fmla="*/ 165 w 255"/>
                  <a:gd name="T57" fmla="*/ 30 h 60"/>
                  <a:gd name="T58" fmla="*/ 173 w 255"/>
                  <a:gd name="T59" fmla="*/ 30 h 60"/>
                  <a:gd name="T60" fmla="*/ 180 w 255"/>
                  <a:gd name="T61" fmla="*/ 30 h 60"/>
                  <a:gd name="T62" fmla="*/ 188 w 255"/>
                  <a:gd name="T63" fmla="*/ 23 h 60"/>
                  <a:gd name="T64" fmla="*/ 195 w 255"/>
                  <a:gd name="T65" fmla="*/ 38 h 60"/>
                  <a:gd name="T66" fmla="*/ 203 w 255"/>
                  <a:gd name="T67" fmla="*/ 38 h 60"/>
                  <a:gd name="T68" fmla="*/ 210 w 255"/>
                  <a:gd name="T69" fmla="*/ 23 h 60"/>
                  <a:gd name="T70" fmla="*/ 210 w 255"/>
                  <a:gd name="T71" fmla="*/ 30 h 60"/>
                  <a:gd name="T72" fmla="*/ 218 w 255"/>
                  <a:gd name="T73" fmla="*/ 15 h 60"/>
                  <a:gd name="T74" fmla="*/ 225 w 255"/>
                  <a:gd name="T75" fmla="*/ 38 h 60"/>
                  <a:gd name="T76" fmla="*/ 233 w 255"/>
                  <a:gd name="T77" fmla="*/ 30 h 60"/>
                  <a:gd name="T78" fmla="*/ 233 w 255"/>
                  <a:gd name="T79" fmla="*/ 30 h 60"/>
                  <a:gd name="T80" fmla="*/ 240 w 255"/>
                  <a:gd name="T81" fmla="*/ 30 h 60"/>
                  <a:gd name="T82" fmla="*/ 248 w 255"/>
                  <a:gd name="T83" fmla="*/ 2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0">
                    <a:moveTo>
                      <a:pt x="0" y="38"/>
                    </a:moveTo>
                    <a:lnTo>
                      <a:pt x="0" y="45"/>
                    </a:lnTo>
                    <a:lnTo>
                      <a:pt x="0" y="15"/>
                    </a:lnTo>
                    <a:lnTo>
                      <a:pt x="0" y="23"/>
                    </a:lnTo>
                    <a:lnTo>
                      <a:pt x="8" y="30"/>
                    </a:lnTo>
                    <a:lnTo>
                      <a:pt x="8" y="38"/>
                    </a:lnTo>
                    <a:lnTo>
                      <a:pt x="8" y="15"/>
                    </a:lnTo>
                    <a:lnTo>
                      <a:pt x="8" y="30"/>
                    </a:lnTo>
                    <a:lnTo>
                      <a:pt x="15" y="23"/>
                    </a:lnTo>
                    <a:lnTo>
                      <a:pt x="15" y="38"/>
                    </a:lnTo>
                    <a:lnTo>
                      <a:pt x="15" y="23"/>
                    </a:lnTo>
                    <a:lnTo>
                      <a:pt x="15" y="30"/>
                    </a:lnTo>
                    <a:lnTo>
                      <a:pt x="23" y="38"/>
                    </a:lnTo>
                    <a:lnTo>
                      <a:pt x="23" y="15"/>
                    </a:lnTo>
                    <a:lnTo>
                      <a:pt x="23" y="30"/>
                    </a:lnTo>
                    <a:lnTo>
                      <a:pt x="30" y="23"/>
                    </a:lnTo>
                    <a:lnTo>
                      <a:pt x="30" y="38"/>
                    </a:lnTo>
                    <a:lnTo>
                      <a:pt x="30" y="23"/>
                    </a:lnTo>
                    <a:lnTo>
                      <a:pt x="30" y="30"/>
                    </a:lnTo>
                    <a:lnTo>
                      <a:pt x="38" y="23"/>
                    </a:lnTo>
                    <a:lnTo>
                      <a:pt x="38" y="45"/>
                    </a:lnTo>
                    <a:lnTo>
                      <a:pt x="38" y="15"/>
                    </a:lnTo>
                    <a:lnTo>
                      <a:pt x="38" y="30"/>
                    </a:lnTo>
                    <a:lnTo>
                      <a:pt x="45" y="23"/>
                    </a:lnTo>
                    <a:lnTo>
                      <a:pt x="45" y="45"/>
                    </a:lnTo>
                    <a:lnTo>
                      <a:pt x="45" y="23"/>
                    </a:lnTo>
                    <a:lnTo>
                      <a:pt x="45" y="23"/>
                    </a:lnTo>
                    <a:lnTo>
                      <a:pt x="53" y="30"/>
                    </a:lnTo>
                    <a:lnTo>
                      <a:pt x="53" y="53"/>
                    </a:lnTo>
                    <a:lnTo>
                      <a:pt x="53" y="15"/>
                    </a:lnTo>
                    <a:lnTo>
                      <a:pt x="53" y="30"/>
                    </a:lnTo>
                    <a:lnTo>
                      <a:pt x="60" y="23"/>
                    </a:lnTo>
                    <a:lnTo>
                      <a:pt x="60" y="53"/>
                    </a:lnTo>
                    <a:lnTo>
                      <a:pt x="60" y="8"/>
                    </a:lnTo>
                    <a:lnTo>
                      <a:pt x="60" y="30"/>
                    </a:lnTo>
                    <a:lnTo>
                      <a:pt x="68" y="23"/>
                    </a:lnTo>
                    <a:lnTo>
                      <a:pt x="68" y="53"/>
                    </a:lnTo>
                    <a:lnTo>
                      <a:pt x="68" y="8"/>
                    </a:lnTo>
                    <a:lnTo>
                      <a:pt x="68" y="30"/>
                    </a:lnTo>
                    <a:lnTo>
                      <a:pt x="75" y="38"/>
                    </a:lnTo>
                    <a:lnTo>
                      <a:pt x="75" y="45"/>
                    </a:lnTo>
                    <a:lnTo>
                      <a:pt x="75" y="8"/>
                    </a:lnTo>
                    <a:lnTo>
                      <a:pt x="75" y="23"/>
                    </a:lnTo>
                    <a:lnTo>
                      <a:pt x="83" y="15"/>
                    </a:lnTo>
                    <a:lnTo>
                      <a:pt x="83" y="60"/>
                    </a:lnTo>
                    <a:lnTo>
                      <a:pt x="83" y="15"/>
                    </a:lnTo>
                    <a:lnTo>
                      <a:pt x="83" y="30"/>
                    </a:lnTo>
                    <a:lnTo>
                      <a:pt x="90" y="23"/>
                    </a:lnTo>
                    <a:lnTo>
                      <a:pt x="90" y="38"/>
                    </a:lnTo>
                    <a:lnTo>
                      <a:pt x="90" y="23"/>
                    </a:lnTo>
                    <a:lnTo>
                      <a:pt x="98" y="30"/>
                    </a:lnTo>
                    <a:lnTo>
                      <a:pt x="98" y="38"/>
                    </a:lnTo>
                    <a:lnTo>
                      <a:pt x="98" y="23"/>
                    </a:lnTo>
                    <a:lnTo>
                      <a:pt x="98" y="30"/>
                    </a:lnTo>
                    <a:lnTo>
                      <a:pt x="105" y="23"/>
                    </a:lnTo>
                    <a:lnTo>
                      <a:pt x="105" y="30"/>
                    </a:lnTo>
                    <a:lnTo>
                      <a:pt x="105" y="23"/>
                    </a:lnTo>
                    <a:lnTo>
                      <a:pt x="105" y="30"/>
                    </a:lnTo>
                    <a:lnTo>
                      <a:pt x="113" y="23"/>
                    </a:lnTo>
                    <a:lnTo>
                      <a:pt x="113" y="23"/>
                    </a:lnTo>
                    <a:lnTo>
                      <a:pt x="113" y="30"/>
                    </a:lnTo>
                    <a:lnTo>
                      <a:pt x="120" y="23"/>
                    </a:lnTo>
                    <a:lnTo>
                      <a:pt x="120" y="30"/>
                    </a:lnTo>
                    <a:lnTo>
                      <a:pt x="120" y="23"/>
                    </a:lnTo>
                    <a:lnTo>
                      <a:pt x="120" y="30"/>
                    </a:lnTo>
                    <a:lnTo>
                      <a:pt x="128" y="23"/>
                    </a:lnTo>
                    <a:lnTo>
                      <a:pt x="128" y="30"/>
                    </a:lnTo>
                    <a:lnTo>
                      <a:pt x="128" y="23"/>
                    </a:lnTo>
                    <a:lnTo>
                      <a:pt x="128" y="30"/>
                    </a:lnTo>
                    <a:lnTo>
                      <a:pt x="135" y="23"/>
                    </a:lnTo>
                    <a:lnTo>
                      <a:pt x="135" y="30"/>
                    </a:lnTo>
                    <a:lnTo>
                      <a:pt x="135" y="23"/>
                    </a:lnTo>
                    <a:lnTo>
                      <a:pt x="135" y="23"/>
                    </a:lnTo>
                    <a:lnTo>
                      <a:pt x="143" y="30"/>
                    </a:lnTo>
                    <a:lnTo>
                      <a:pt x="143" y="23"/>
                    </a:lnTo>
                    <a:lnTo>
                      <a:pt x="143" y="30"/>
                    </a:lnTo>
                    <a:lnTo>
                      <a:pt x="150" y="23"/>
                    </a:lnTo>
                    <a:lnTo>
                      <a:pt x="150" y="30"/>
                    </a:lnTo>
                    <a:lnTo>
                      <a:pt x="150" y="30"/>
                    </a:lnTo>
                    <a:lnTo>
                      <a:pt x="158" y="23"/>
                    </a:lnTo>
                    <a:lnTo>
                      <a:pt x="158" y="30"/>
                    </a:lnTo>
                    <a:lnTo>
                      <a:pt x="158" y="23"/>
                    </a:lnTo>
                    <a:lnTo>
                      <a:pt x="158" y="23"/>
                    </a:lnTo>
                    <a:lnTo>
                      <a:pt x="165" y="30"/>
                    </a:lnTo>
                    <a:lnTo>
                      <a:pt x="165" y="30"/>
                    </a:lnTo>
                    <a:lnTo>
                      <a:pt x="165" y="23"/>
                    </a:lnTo>
                    <a:lnTo>
                      <a:pt x="165" y="30"/>
                    </a:lnTo>
                    <a:lnTo>
                      <a:pt x="173" y="23"/>
                    </a:lnTo>
                    <a:lnTo>
                      <a:pt x="173" y="23"/>
                    </a:lnTo>
                    <a:lnTo>
                      <a:pt x="173" y="30"/>
                    </a:lnTo>
                    <a:lnTo>
                      <a:pt x="180" y="23"/>
                    </a:lnTo>
                    <a:lnTo>
                      <a:pt x="180" y="30"/>
                    </a:lnTo>
                    <a:lnTo>
                      <a:pt x="180" y="30"/>
                    </a:lnTo>
                    <a:lnTo>
                      <a:pt x="188" y="23"/>
                    </a:lnTo>
                    <a:lnTo>
                      <a:pt x="188" y="30"/>
                    </a:lnTo>
                    <a:lnTo>
                      <a:pt x="188" y="23"/>
                    </a:lnTo>
                    <a:lnTo>
                      <a:pt x="188" y="30"/>
                    </a:lnTo>
                    <a:lnTo>
                      <a:pt x="195" y="23"/>
                    </a:lnTo>
                    <a:lnTo>
                      <a:pt x="195" y="38"/>
                    </a:lnTo>
                    <a:lnTo>
                      <a:pt x="195" y="23"/>
                    </a:lnTo>
                    <a:lnTo>
                      <a:pt x="195" y="30"/>
                    </a:lnTo>
                    <a:lnTo>
                      <a:pt x="203" y="38"/>
                    </a:lnTo>
                    <a:lnTo>
                      <a:pt x="203" y="23"/>
                    </a:lnTo>
                    <a:lnTo>
                      <a:pt x="203" y="30"/>
                    </a:lnTo>
                    <a:lnTo>
                      <a:pt x="210" y="23"/>
                    </a:lnTo>
                    <a:lnTo>
                      <a:pt x="210" y="45"/>
                    </a:lnTo>
                    <a:lnTo>
                      <a:pt x="210" y="0"/>
                    </a:lnTo>
                    <a:lnTo>
                      <a:pt x="210" y="30"/>
                    </a:lnTo>
                    <a:lnTo>
                      <a:pt x="218" y="23"/>
                    </a:lnTo>
                    <a:lnTo>
                      <a:pt x="218" y="53"/>
                    </a:lnTo>
                    <a:lnTo>
                      <a:pt x="218" y="15"/>
                    </a:lnTo>
                    <a:lnTo>
                      <a:pt x="218" y="30"/>
                    </a:lnTo>
                    <a:lnTo>
                      <a:pt x="225" y="38"/>
                    </a:lnTo>
                    <a:lnTo>
                      <a:pt x="225" y="38"/>
                    </a:lnTo>
                    <a:lnTo>
                      <a:pt x="225" y="23"/>
                    </a:lnTo>
                    <a:lnTo>
                      <a:pt x="225" y="23"/>
                    </a:lnTo>
                    <a:lnTo>
                      <a:pt x="233" y="30"/>
                    </a:lnTo>
                    <a:lnTo>
                      <a:pt x="233" y="38"/>
                    </a:lnTo>
                    <a:lnTo>
                      <a:pt x="233" y="23"/>
                    </a:lnTo>
                    <a:lnTo>
                      <a:pt x="233" y="30"/>
                    </a:lnTo>
                    <a:lnTo>
                      <a:pt x="240" y="23"/>
                    </a:lnTo>
                    <a:lnTo>
                      <a:pt x="240" y="30"/>
                    </a:lnTo>
                    <a:lnTo>
                      <a:pt x="240" y="30"/>
                    </a:lnTo>
                    <a:lnTo>
                      <a:pt x="248" y="23"/>
                    </a:lnTo>
                    <a:lnTo>
                      <a:pt x="248" y="38"/>
                    </a:lnTo>
                    <a:lnTo>
                      <a:pt x="248" y="23"/>
                    </a:lnTo>
                    <a:lnTo>
                      <a:pt x="248" y="30"/>
                    </a:lnTo>
                    <a:lnTo>
                      <a:pt x="25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7" name="Freeform 343"/>
              <p:cNvSpPr>
                <a:spLocks/>
              </p:cNvSpPr>
              <p:nvPr/>
            </p:nvSpPr>
            <p:spPr bwMode="auto">
              <a:xfrm>
                <a:off x="2879" y="402"/>
                <a:ext cx="136" cy="120"/>
              </a:xfrm>
              <a:custGeom>
                <a:avLst/>
                <a:gdLst>
                  <a:gd name="T0" fmla="*/ 0 w 203"/>
                  <a:gd name="T1" fmla="*/ 45 h 120"/>
                  <a:gd name="T2" fmla="*/ 0 w 203"/>
                  <a:gd name="T3" fmla="*/ 45 h 120"/>
                  <a:gd name="T4" fmla="*/ 8 w 203"/>
                  <a:gd name="T5" fmla="*/ 45 h 120"/>
                  <a:gd name="T6" fmla="*/ 8 w 203"/>
                  <a:gd name="T7" fmla="*/ 45 h 120"/>
                  <a:gd name="T8" fmla="*/ 15 w 203"/>
                  <a:gd name="T9" fmla="*/ 45 h 120"/>
                  <a:gd name="T10" fmla="*/ 15 w 203"/>
                  <a:gd name="T11" fmla="*/ 38 h 120"/>
                  <a:gd name="T12" fmla="*/ 23 w 203"/>
                  <a:gd name="T13" fmla="*/ 60 h 120"/>
                  <a:gd name="T14" fmla="*/ 23 w 203"/>
                  <a:gd name="T15" fmla="*/ 53 h 120"/>
                  <a:gd name="T16" fmla="*/ 30 w 203"/>
                  <a:gd name="T17" fmla="*/ 83 h 120"/>
                  <a:gd name="T18" fmla="*/ 30 w 203"/>
                  <a:gd name="T19" fmla="*/ 45 h 120"/>
                  <a:gd name="T20" fmla="*/ 38 w 203"/>
                  <a:gd name="T21" fmla="*/ 90 h 120"/>
                  <a:gd name="T22" fmla="*/ 38 w 203"/>
                  <a:gd name="T23" fmla="*/ 53 h 120"/>
                  <a:gd name="T24" fmla="*/ 45 w 203"/>
                  <a:gd name="T25" fmla="*/ 83 h 120"/>
                  <a:gd name="T26" fmla="*/ 45 w 203"/>
                  <a:gd name="T27" fmla="*/ 53 h 120"/>
                  <a:gd name="T28" fmla="*/ 53 w 203"/>
                  <a:gd name="T29" fmla="*/ 105 h 120"/>
                  <a:gd name="T30" fmla="*/ 53 w 203"/>
                  <a:gd name="T31" fmla="*/ 45 h 120"/>
                  <a:gd name="T32" fmla="*/ 60 w 203"/>
                  <a:gd name="T33" fmla="*/ 60 h 120"/>
                  <a:gd name="T34" fmla="*/ 60 w 203"/>
                  <a:gd name="T35" fmla="*/ 30 h 120"/>
                  <a:gd name="T36" fmla="*/ 68 w 203"/>
                  <a:gd name="T37" fmla="*/ 23 h 120"/>
                  <a:gd name="T38" fmla="*/ 75 w 203"/>
                  <a:gd name="T39" fmla="*/ 75 h 120"/>
                  <a:gd name="T40" fmla="*/ 75 w 203"/>
                  <a:gd name="T41" fmla="*/ 8 h 120"/>
                  <a:gd name="T42" fmla="*/ 83 w 203"/>
                  <a:gd name="T43" fmla="*/ 53 h 120"/>
                  <a:gd name="T44" fmla="*/ 83 w 203"/>
                  <a:gd name="T45" fmla="*/ 23 h 120"/>
                  <a:gd name="T46" fmla="*/ 90 w 203"/>
                  <a:gd name="T47" fmla="*/ 45 h 120"/>
                  <a:gd name="T48" fmla="*/ 90 w 203"/>
                  <a:gd name="T49" fmla="*/ 23 h 120"/>
                  <a:gd name="T50" fmla="*/ 98 w 203"/>
                  <a:gd name="T51" fmla="*/ 38 h 120"/>
                  <a:gd name="T52" fmla="*/ 98 w 203"/>
                  <a:gd name="T53" fmla="*/ 23 h 120"/>
                  <a:gd name="T54" fmla="*/ 105 w 203"/>
                  <a:gd name="T55" fmla="*/ 45 h 120"/>
                  <a:gd name="T56" fmla="*/ 105 w 203"/>
                  <a:gd name="T57" fmla="*/ 23 h 120"/>
                  <a:gd name="T58" fmla="*/ 113 w 203"/>
                  <a:gd name="T59" fmla="*/ 45 h 120"/>
                  <a:gd name="T60" fmla="*/ 113 w 203"/>
                  <a:gd name="T61" fmla="*/ 30 h 120"/>
                  <a:gd name="T62" fmla="*/ 120 w 203"/>
                  <a:gd name="T63" fmla="*/ 53 h 120"/>
                  <a:gd name="T64" fmla="*/ 120 w 203"/>
                  <a:gd name="T65" fmla="*/ 30 h 120"/>
                  <a:gd name="T66" fmla="*/ 128 w 203"/>
                  <a:gd name="T67" fmla="*/ 53 h 120"/>
                  <a:gd name="T68" fmla="*/ 128 w 203"/>
                  <a:gd name="T69" fmla="*/ 38 h 120"/>
                  <a:gd name="T70" fmla="*/ 135 w 203"/>
                  <a:gd name="T71" fmla="*/ 45 h 120"/>
                  <a:gd name="T72" fmla="*/ 135 w 203"/>
                  <a:gd name="T73" fmla="*/ 38 h 120"/>
                  <a:gd name="T74" fmla="*/ 143 w 203"/>
                  <a:gd name="T75" fmla="*/ 38 h 120"/>
                  <a:gd name="T76" fmla="*/ 143 w 203"/>
                  <a:gd name="T77" fmla="*/ 15 h 120"/>
                  <a:gd name="T78" fmla="*/ 150 w 203"/>
                  <a:gd name="T79" fmla="*/ 45 h 120"/>
                  <a:gd name="T80" fmla="*/ 150 w 203"/>
                  <a:gd name="T81" fmla="*/ 23 h 120"/>
                  <a:gd name="T82" fmla="*/ 158 w 203"/>
                  <a:gd name="T83" fmla="*/ 45 h 120"/>
                  <a:gd name="T84" fmla="*/ 158 w 203"/>
                  <a:gd name="T85" fmla="*/ 23 h 120"/>
                  <a:gd name="T86" fmla="*/ 165 w 203"/>
                  <a:gd name="T87" fmla="*/ 45 h 120"/>
                  <a:gd name="T88" fmla="*/ 165 w 203"/>
                  <a:gd name="T89" fmla="*/ 15 h 120"/>
                  <a:gd name="T90" fmla="*/ 173 w 203"/>
                  <a:gd name="T91" fmla="*/ 45 h 120"/>
                  <a:gd name="T92" fmla="*/ 173 w 203"/>
                  <a:gd name="T93" fmla="*/ 23 h 120"/>
                  <a:gd name="T94" fmla="*/ 180 w 203"/>
                  <a:gd name="T95" fmla="*/ 38 h 120"/>
                  <a:gd name="T96" fmla="*/ 180 w 203"/>
                  <a:gd name="T97" fmla="*/ 15 h 120"/>
                  <a:gd name="T98" fmla="*/ 188 w 203"/>
                  <a:gd name="T99" fmla="*/ 53 h 120"/>
                  <a:gd name="T100" fmla="*/ 188 w 203"/>
                  <a:gd name="T101" fmla="*/ 23 h 120"/>
                  <a:gd name="T102" fmla="*/ 195 w 203"/>
                  <a:gd name="T103" fmla="*/ 38 h 120"/>
                  <a:gd name="T104" fmla="*/ 195 w 203"/>
                  <a:gd name="T105" fmla="*/ 23 h 120"/>
                  <a:gd name="T106" fmla="*/ 203 w 203"/>
                  <a:gd name="T107" fmla="*/ 3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120">
                    <a:moveTo>
                      <a:pt x="0" y="38"/>
                    </a:moveTo>
                    <a:lnTo>
                      <a:pt x="0" y="45"/>
                    </a:lnTo>
                    <a:lnTo>
                      <a:pt x="0" y="38"/>
                    </a:lnTo>
                    <a:lnTo>
                      <a:pt x="0" y="45"/>
                    </a:lnTo>
                    <a:lnTo>
                      <a:pt x="8" y="38"/>
                    </a:lnTo>
                    <a:lnTo>
                      <a:pt x="8" y="45"/>
                    </a:lnTo>
                    <a:lnTo>
                      <a:pt x="8" y="38"/>
                    </a:lnTo>
                    <a:lnTo>
                      <a:pt x="8" y="45"/>
                    </a:lnTo>
                    <a:lnTo>
                      <a:pt x="15" y="38"/>
                    </a:lnTo>
                    <a:lnTo>
                      <a:pt x="15" y="45"/>
                    </a:lnTo>
                    <a:lnTo>
                      <a:pt x="15" y="38"/>
                    </a:lnTo>
                    <a:lnTo>
                      <a:pt x="15" y="38"/>
                    </a:lnTo>
                    <a:lnTo>
                      <a:pt x="23" y="45"/>
                    </a:lnTo>
                    <a:lnTo>
                      <a:pt x="23" y="60"/>
                    </a:lnTo>
                    <a:lnTo>
                      <a:pt x="23" y="38"/>
                    </a:lnTo>
                    <a:lnTo>
                      <a:pt x="23" y="53"/>
                    </a:lnTo>
                    <a:lnTo>
                      <a:pt x="30" y="45"/>
                    </a:lnTo>
                    <a:lnTo>
                      <a:pt x="30" y="83"/>
                    </a:lnTo>
                    <a:lnTo>
                      <a:pt x="30" y="23"/>
                    </a:lnTo>
                    <a:lnTo>
                      <a:pt x="30" y="45"/>
                    </a:lnTo>
                    <a:lnTo>
                      <a:pt x="38" y="38"/>
                    </a:lnTo>
                    <a:lnTo>
                      <a:pt x="38" y="90"/>
                    </a:lnTo>
                    <a:lnTo>
                      <a:pt x="38" y="0"/>
                    </a:lnTo>
                    <a:lnTo>
                      <a:pt x="38" y="53"/>
                    </a:lnTo>
                    <a:lnTo>
                      <a:pt x="45" y="60"/>
                    </a:lnTo>
                    <a:lnTo>
                      <a:pt x="45" y="83"/>
                    </a:lnTo>
                    <a:lnTo>
                      <a:pt x="45" y="23"/>
                    </a:lnTo>
                    <a:lnTo>
                      <a:pt x="45" y="53"/>
                    </a:lnTo>
                    <a:lnTo>
                      <a:pt x="53" y="45"/>
                    </a:lnTo>
                    <a:lnTo>
                      <a:pt x="53" y="105"/>
                    </a:lnTo>
                    <a:lnTo>
                      <a:pt x="53" y="23"/>
                    </a:lnTo>
                    <a:lnTo>
                      <a:pt x="53" y="45"/>
                    </a:lnTo>
                    <a:lnTo>
                      <a:pt x="60" y="53"/>
                    </a:lnTo>
                    <a:lnTo>
                      <a:pt x="60" y="60"/>
                    </a:lnTo>
                    <a:lnTo>
                      <a:pt x="60" y="30"/>
                    </a:lnTo>
                    <a:lnTo>
                      <a:pt x="60" y="30"/>
                    </a:lnTo>
                    <a:lnTo>
                      <a:pt x="68" y="38"/>
                    </a:lnTo>
                    <a:lnTo>
                      <a:pt x="68" y="23"/>
                    </a:lnTo>
                    <a:lnTo>
                      <a:pt x="68" y="68"/>
                    </a:lnTo>
                    <a:lnTo>
                      <a:pt x="75" y="75"/>
                    </a:lnTo>
                    <a:lnTo>
                      <a:pt x="75" y="90"/>
                    </a:lnTo>
                    <a:lnTo>
                      <a:pt x="75" y="8"/>
                    </a:lnTo>
                    <a:lnTo>
                      <a:pt x="75" y="45"/>
                    </a:lnTo>
                    <a:lnTo>
                      <a:pt x="83" y="53"/>
                    </a:lnTo>
                    <a:lnTo>
                      <a:pt x="83" y="60"/>
                    </a:lnTo>
                    <a:lnTo>
                      <a:pt x="83" y="23"/>
                    </a:lnTo>
                    <a:lnTo>
                      <a:pt x="83" y="38"/>
                    </a:lnTo>
                    <a:lnTo>
                      <a:pt x="90" y="45"/>
                    </a:lnTo>
                    <a:lnTo>
                      <a:pt x="90" y="68"/>
                    </a:lnTo>
                    <a:lnTo>
                      <a:pt x="90" y="23"/>
                    </a:lnTo>
                    <a:lnTo>
                      <a:pt x="90" y="45"/>
                    </a:lnTo>
                    <a:lnTo>
                      <a:pt x="98" y="38"/>
                    </a:lnTo>
                    <a:lnTo>
                      <a:pt x="98" y="68"/>
                    </a:lnTo>
                    <a:lnTo>
                      <a:pt x="98" y="23"/>
                    </a:lnTo>
                    <a:lnTo>
                      <a:pt x="98" y="53"/>
                    </a:lnTo>
                    <a:lnTo>
                      <a:pt x="105" y="45"/>
                    </a:lnTo>
                    <a:lnTo>
                      <a:pt x="105" y="60"/>
                    </a:lnTo>
                    <a:lnTo>
                      <a:pt x="105" y="23"/>
                    </a:lnTo>
                    <a:lnTo>
                      <a:pt x="105" y="38"/>
                    </a:lnTo>
                    <a:lnTo>
                      <a:pt x="113" y="45"/>
                    </a:lnTo>
                    <a:lnTo>
                      <a:pt x="113" y="60"/>
                    </a:lnTo>
                    <a:lnTo>
                      <a:pt x="113" y="30"/>
                    </a:lnTo>
                    <a:lnTo>
                      <a:pt x="113" y="45"/>
                    </a:lnTo>
                    <a:lnTo>
                      <a:pt x="120" y="53"/>
                    </a:lnTo>
                    <a:lnTo>
                      <a:pt x="120" y="60"/>
                    </a:lnTo>
                    <a:lnTo>
                      <a:pt x="120" y="30"/>
                    </a:lnTo>
                    <a:lnTo>
                      <a:pt x="120" y="45"/>
                    </a:lnTo>
                    <a:lnTo>
                      <a:pt x="128" y="53"/>
                    </a:lnTo>
                    <a:lnTo>
                      <a:pt x="128" y="53"/>
                    </a:lnTo>
                    <a:lnTo>
                      <a:pt x="128" y="38"/>
                    </a:lnTo>
                    <a:lnTo>
                      <a:pt x="128" y="38"/>
                    </a:lnTo>
                    <a:lnTo>
                      <a:pt x="135" y="45"/>
                    </a:lnTo>
                    <a:lnTo>
                      <a:pt x="135" y="53"/>
                    </a:lnTo>
                    <a:lnTo>
                      <a:pt x="135" y="38"/>
                    </a:lnTo>
                    <a:lnTo>
                      <a:pt x="135" y="45"/>
                    </a:lnTo>
                    <a:lnTo>
                      <a:pt x="143" y="38"/>
                    </a:lnTo>
                    <a:lnTo>
                      <a:pt x="143" y="83"/>
                    </a:lnTo>
                    <a:lnTo>
                      <a:pt x="143" y="15"/>
                    </a:lnTo>
                    <a:lnTo>
                      <a:pt x="143" y="53"/>
                    </a:lnTo>
                    <a:lnTo>
                      <a:pt x="150" y="45"/>
                    </a:lnTo>
                    <a:lnTo>
                      <a:pt x="150" y="75"/>
                    </a:lnTo>
                    <a:lnTo>
                      <a:pt x="150" y="23"/>
                    </a:lnTo>
                    <a:lnTo>
                      <a:pt x="150" y="53"/>
                    </a:lnTo>
                    <a:lnTo>
                      <a:pt x="158" y="45"/>
                    </a:lnTo>
                    <a:lnTo>
                      <a:pt x="158" y="105"/>
                    </a:lnTo>
                    <a:lnTo>
                      <a:pt x="158" y="23"/>
                    </a:lnTo>
                    <a:lnTo>
                      <a:pt x="158" y="53"/>
                    </a:lnTo>
                    <a:lnTo>
                      <a:pt x="165" y="45"/>
                    </a:lnTo>
                    <a:lnTo>
                      <a:pt x="165" y="120"/>
                    </a:lnTo>
                    <a:lnTo>
                      <a:pt x="165" y="15"/>
                    </a:lnTo>
                    <a:lnTo>
                      <a:pt x="165" y="53"/>
                    </a:lnTo>
                    <a:lnTo>
                      <a:pt x="173" y="45"/>
                    </a:lnTo>
                    <a:lnTo>
                      <a:pt x="173" y="60"/>
                    </a:lnTo>
                    <a:lnTo>
                      <a:pt x="173" y="23"/>
                    </a:lnTo>
                    <a:lnTo>
                      <a:pt x="173" y="45"/>
                    </a:lnTo>
                    <a:lnTo>
                      <a:pt x="180" y="38"/>
                    </a:lnTo>
                    <a:lnTo>
                      <a:pt x="180" y="98"/>
                    </a:lnTo>
                    <a:lnTo>
                      <a:pt x="180" y="15"/>
                    </a:lnTo>
                    <a:lnTo>
                      <a:pt x="180" y="45"/>
                    </a:lnTo>
                    <a:lnTo>
                      <a:pt x="188" y="53"/>
                    </a:lnTo>
                    <a:lnTo>
                      <a:pt x="188" y="68"/>
                    </a:lnTo>
                    <a:lnTo>
                      <a:pt x="188" y="23"/>
                    </a:lnTo>
                    <a:lnTo>
                      <a:pt x="188" y="45"/>
                    </a:lnTo>
                    <a:lnTo>
                      <a:pt x="195" y="38"/>
                    </a:lnTo>
                    <a:lnTo>
                      <a:pt x="195" y="60"/>
                    </a:lnTo>
                    <a:lnTo>
                      <a:pt x="195" y="23"/>
                    </a:lnTo>
                    <a:lnTo>
                      <a:pt x="195" y="38"/>
                    </a:lnTo>
                    <a:lnTo>
                      <a:pt x="203"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8" name="Freeform 344"/>
              <p:cNvSpPr>
                <a:spLocks/>
              </p:cNvSpPr>
              <p:nvPr/>
            </p:nvSpPr>
            <p:spPr bwMode="auto">
              <a:xfrm>
                <a:off x="1721" y="500"/>
                <a:ext cx="161" cy="52"/>
              </a:xfrm>
              <a:custGeom>
                <a:avLst/>
                <a:gdLst>
                  <a:gd name="T0" fmla="*/ 0 w 240"/>
                  <a:gd name="T1" fmla="*/ 15 h 52"/>
                  <a:gd name="T2" fmla="*/ 8 w 240"/>
                  <a:gd name="T3" fmla="*/ 30 h 52"/>
                  <a:gd name="T4" fmla="*/ 15 w 240"/>
                  <a:gd name="T5" fmla="*/ 30 h 52"/>
                  <a:gd name="T6" fmla="*/ 15 w 240"/>
                  <a:gd name="T7" fmla="*/ 30 h 52"/>
                  <a:gd name="T8" fmla="*/ 23 w 240"/>
                  <a:gd name="T9" fmla="*/ 22 h 52"/>
                  <a:gd name="T10" fmla="*/ 30 w 240"/>
                  <a:gd name="T11" fmla="*/ 30 h 52"/>
                  <a:gd name="T12" fmla="*/ 38 w 240"/>
                  <a:gd name="T13" fmla="*/ 30 h 52"/>
                  <a:gd name="T14" fmla="*/ 45 w 240"/>
                  <a:gd name="T15" fmla="*/ 22 h 52"/>
                  <a:gd name="T16" fmla="*/ 45 w 240"/>
                  <a:gd name="T17" fmla="*/ 22 h 52"/>
                  <a:gd name="T18" fmla="*/ 53 w 240"/>
                  <a:gd name="T19" fmla="*/ 22 h 52"/>
                  <a:gd name="T20" fmla="*/ 60 w 240"/>
                  <a:gd name="T21" fmla="*/ 30 h 52"/>
                  <a:gd name="T22" fmla="*/ 68 w 240"/>
                  <a:gd name="T23" fmla="*/ 22 h 52"/>
                  <a:gd name="T24" fmla="*/ 68 w 240"/>
                  <a:gd name="T25" fmla="*/ 22 h 52"/>
                  <a:gd name="T26" fmla="*/ 75 w 240"/>
                  <a:gd name="T27" fmla="*/ 22 h 52"/>
                  <a:gd name="T28" fmla="*/ 83 w 240"/>
                  <a:gd name="T29" fmla="*/ 22 h 52"/>
                  <a:gd name="T30" fmla="*/ 90 w 240"/>
                  <a:gd name="T31" fmla="*/ 30 h 52"/>
                  <a:gd name="T32" fmla="*/ 98 w 240"/>
                  <a:gd name="T33" fmla="*/ 30 h 52"/>
                  <a:gd name="T34" fmla="*/ 105 w 240"/>
                  <a:gd name="T35" fmla="*/ 30 h 52"/>
                  <a:gd name="T36" fmla="*/ 105 w 240"/>
                  <a:gd name="T37" fmla="*/ 30 h 52"/>
                  <a:gd name="T38" fmla="*/ 113 w 240"/>
                  <a:gd name="T39" fmla="*/ 15 h 52"/>
                  <a:gd name="T40" fmla="*/ 120 w 240"/>
                  <a:gd name="T41" fmla="*/ 30 h 52"/>
                  <a:gd name="T42" fmla="*/ 128 w 240"/>
                  <a:gd name="T43" fmla="*/ 22 h 52"/>
                  <a:gd name="T44" fmla="*/ 128 w 240"/>
                  <a:gd name="T45" fmla="*/ 30 h 52"/>
                  <a:gd name="T46" fmla="*/ 135 w 240"/>
                  <a:gd name="T47" fmla="*/ 15 h 52"/>
                  <a:gd name="T48" fmla="*/ 143 w 240"/>
                  <a:gd name="T49" fmla="*/ 37 h 52"/>
                  <a:gd name="T50" fmla="*/ 150 w 240"/>
                  <a:gd name="T51" fmla="*/ 30 h 52"/>
                  <a:gd name="T52" fmla="*/ 150 w 240"/>
                  <a:gd name="T53" fmla="*/ 30 h 52"/>
                  <a:gd name="T54" fmla="*/ 158 w 240"/>
                  <a:gd name="T55" fmla="*/ 7 h 52"/>
                  <a:gd name="T56" fmla="*/ 165 w 240"/>
                  <a:gd name="T57" fmla="*/ 37 h 52"/>
                  <a:gd name="T58" fmla="*/ 173 w 240"/>
                  <a:gd name="T59" fmla="*/ 15 h 52"/>
                  <a:gd name="T60" fmla="*/ 173 w 240"/>
                  <a:gd name="T61" fmla="*/ 22 h 52"/>
                  <a:gd name="T62" fmla="*/ 180 w 240"/>
                  <a:gd name="T63" fmla="*/ 0 h 52"/>
                  <a:gd name="T64" fmla="*/ 188 w 240"/>
                  <a:gd name="T65" fmla="*/ 37 h 52"/>
                  <a:gd name="T66" fmla="*/ 195 w 240"/>
                  <a:gd name="T67" fmla="*/ 37 h 52"/>
                  <a:gd name="T68" fmla="*/ 195 w 240"/>
                  <a:gd name="T69" fmla="*/ 37 h 52"/>
                  <a:gd name="T70" fmla="*/ 203 w 240"/>
                  <a:gd name="T71" fmla="*/ 0 h 52"/>
                  <a:gd name="T72" fmla="*/ 210 w 240"/>
                  <a:gd name="T73" fmla="*/ 45 h 52"/>
                  <a:gd name="T74" fmla="*/ 218 w 240"/>
                  <a:gd name="T75" fmla="*/ 30 h 52"/>
                  <a:gd name="T76" fmla="*/ 218 w 240"/>
                  <a:gd name="T77" fmla="*/ 22 h 52"/>
                  <a:gd name="T78" fmla="*/ 225 w 240"/>
                  <a:gd name="T79" fmla="*/ 15 h 52"/>
                  <a:gd name="T80" fmla="*/ 233 w 240"/>
                  <a:gd name="T81" fmla="*/ 37 h 52"/>
                  <a:gd name="T82" fmla="*/ 240 w 240"/>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22"/>
                    </a:moveTo>
                    <a:lnTo>
                      <a:pt x="0" y="30"/>
                    </a:lnTo>
                    <a:lnTo>
                      <a:pt x="0" y="15"/>
                    </a:lnTo>
                    <a:lnTo>
                      <a:pt x="0" y="22"/>
                    </a:lnTo>
                    <a:lnTo>
                      <a:pt x="8" y="30"/>
                    </a:lnTo>
                    <a:lnTo>
                      <a:pt x="8" y="30"/>
                    </a:lnTo>
                    <a:lnTo>
                      <a:pt x="8" y="22"/>
                    </a:lnTo>
                    <a:lnTo>
                      <a:pt x="8" y="22"/>
                    </a:lnTo>
                    <a:lnTo>
                      <a:pt x="15" y="30"/>
                    </a:lnTo>
                    <a:lnTo>
                      <a:pt x="15" y="30"/>
                    </a:lnTo>
                    <a:lnTo>
                      <a:pt x="15" y="22"/>
                    </a:lnTo>
                    <a:lnTo>
                      <a:pt x="15" y="30"/>
                    </a:lnTo>
                    <a:lnTo>
                      <a:pt x="23" y="22"/>
                    </a:lnTo>
                    <a:lnTo>
                      <a:pt x="23" y="30"/>
                    </a:lnTo>
                    <a:lnTo>
                      <a:pt x="23" y="22"/>
                    </a:lnTo>
                    <a:lnTo>
                      <a:pt x="23" y="22"/>
                    </a:lnTo>
                    <a:lnTo>
                      <a:pt x="30" y="30"/>
                    </a:lnTo>
                    <a:lnTo>
                      <a:pt x="30" y="30"/>
                    </a:lnTo>
                    <a:lnTo>
                      <a:pt x="30" y="22"/>
                    </a:lnTo>
                    <a:lnTo>
                      <a:pt x="30" y="22"/>
                    </a:lnTo>
                    <a:lnTo>
                      <a:pt x="38" y="30"/>
                    </a:lnTo>
                    <a:lnTo>
                      <a:pt x="38" y="22"/>
                    </a:lnTo>
                    <a:lnTo>
                      <a:pt x="38" y="30"/>
                    </a:lnTo>
                    <a:lnTo>
                      <a:pt x="45" y="22"/>
                    </a:lnTo>
                    <a:lnTo>
                      <a:pt x="45" y="30"/>
                    </a:lnTo>
                    <a:lnTo>
                      <a:pt x="45" y="22"/>
                    </a:lnTo>
                    <a:lnTo>
                      <a:pt x="45" y="22"/>
                    </a:lnTo>
                    <a:lnTo>
                      <a:pt x="53" y="30"/>
                    </a:lnTo>
                    <a:lnTo>
                      <a:pt x="53" y="30"/>
                    </a:lnTo>
                    <a:lnTo>
                      <a:pt x="53" y="22"/>
                    </a:lnTo>
                    <a:lnTo>
                      <a:pt x="53" y="22"/>
                    </a:lnTo>
                    <a:lnTo>
                      <a:pt x="60" y="30"/>
                    </a:lnTo>
                    <a:lnTo>
                      <a:pt x="60" y="30"/>
                    </a:lnTo>
                    <a:lnTo>
                      <a:pt x="60" y="22"/>
                    </a:lnTo>
                    <a:lnTo>
                      <a:pt x="60" y="30"/>
                    </a:lnTo>
                    <a:lnTo>
                      <a:pt x="68" y="22"/>
                    </a:lnTo>
                    <a:lnTo>
                      <a:pt x="68" y="30"/>
                    </a:lnTo>
                    <a:lnTo>
                      <a:pt x="68" y="22"/>
                    </a:lnTo>
                    <a:lnTo>
                      <a:pt x="68" y="22"/>
                    </a:lnTo>
                    <a:lnTo>
                      <a:pt x="75" y="30"/>
                    </a:lnTo>
                    <a:lnTo>
                      <a:pt x="75" y="22"/>
                    </a:lnTo>
                    <a:lnTo>
                      <a:pt x="75" y="22"/>
                    </a:lnTo>
                    <a:lnTo>
                      <a:pt x="83" y="30"/>
                    </a:lnTo>
                    <a:lnTo>
                      <a:pt x="83" y="30"/>
                    </a:lnTo>
                    <a:lnTo>
                      <a:pt x="83" y="22"/>
                    </a:lnTo>
                    <a:lnTo>
                      <a:pt x="83" y="30"/>
                    </a:lnTo>
                    <a:lnTo>
                      <a:pt x="90" y="22"/>
                    </a:lnTo>
                    <a:lnTo>
                      <a:pt x="90" y="30"/>
                    </a:lnTo>
                    <a:lnTo>
                      <a:pt x="90" y="22"/>
                    </a:lnTo>
                    <a:lnTo>
                      <a:pt x="90" y="22"/>
                    </a:lnTo>
                    <a:lnTo>
                      <a:pt x="98" y="30"/>
                    </a:lnTo>
                    <a:lnTo>
                      <a:pt x="98" y="30"/>
                    </a:lnTo>
                    <a:lnTo>
                      <a:pt x="98" y="22"/>
                    </a:lnTo>
                    <a:lnTo>
                      <a:pt x="105" y="30"/>
                    </a:lnTo>
                    <a:lnTo>
                      <a:pt x="105" y="37"/>
                    </a:lnTo>
                    <a:lnTo>
                      <a:pt x="105" y="15"/>
                    </a:lnTo>
                    <a:lnTo>
                      <a:pt x="105" y="30"/>
                    </a:lnTo>
                    <a:lnTo>
                      <a:pt x="113" y="22"/>
                    </a:lnTo>
                    <a:lnTo>
                      <a:pt x="113" y="30"/>
                    </a:lnTo>
                    <a:lnTo>
                      <a:pt x="113" y="15"/>
                    </a:lnTo>
                    <a:lnTo>
                      <a:pt x="113" y="22"/>
                    </a:lnTo>
                    <a:lnTo>
                      <a:pt x="120" y="30"/>
                    </a:lnTo>
                    <a:lnTo>
                      <a:pt x="120" y="30"/>
                    </a:lnTo>
                    <a:lnTo>
                      <a:pt x="120" y="15"/>
                    </a:lnTo>
                    <a:lnTo>
                      <a:pt x="120" y="30"/>
                    </a:lnTo>
                    <a:lnTo>
                      <a:pt x="128" y="22"/>
                    </a:lnTo>
                    <a:lnTo>
                      <a:pt x="128" y="37"/>
                    </a:lnTo>
                    <a:lnTo>
                      <a:pt x="128" y="15"/>
                    </a:lnTo>
                    <a:lnTo>
                      <a:pt x="128" y="30"/>
                    </a:lnTo>
                    <a:lnTo>
                      <a:pt x="135" y="22"/>
                    </a:lnTo>
                    <a:lnTo>
                      <a:pt x="135" y="37"/>
                    </a:lnTo>
                    <a:lnTo>
                      <a:pt x="135" y="15"/>
                    </a:lnTo>
                    <a:lnTo>
                      <a:pt x="135" y="22"/>
                    </a:lnTo>
                    <a:lnTo>
                      <a:pt x="143" y="30"/>
                    </a:lnTo>
                    <a:lnTo>
                      <a:pt x="143" y="37"/>
                    </a:lnTo>
                    <a:lnTo>
                      <a:pt x="143" y="7"/>
                    </a:lnTo>
                    <a:lnTo>
                      <a:pt x="143" y="22"/>
                    </a:lnTo>
                    <a:lnTo>
                      <a:pt x="150" y="30"/>
                    </a:lnTo>
                    <a:lnTo>
                      <a:pt x="150" y="37"/>
                    </a:lnTo>
                    <a:lnTo>
                      <a:pt x="150" y="7"/>
                    </a:lnTo>
                    <a:lnTo>
                      <a:pt x="150" y="30"/>
                    </a:lnTo>
                    <a:lnTo>
                      <a:pt x="158" y="22"/>
                    </a:lnTo>
                    <a:lnTo>
                      <a:pt x="158" y="37"/>
                    </a:lnTo>
                    <a:lnTo>
                      <a:pt x="158" y="7"/>
                    </a:lnTo>
                    <a:lnTo>
                      <a:pt x="158" y="22"/>
                    </a:lnTo>
                    <a:lnTo>
                      <a:pt x="165" y="30"/>
                    </a:lnTo>
                    <a:lnTo>
                      <a:pt x="165" y="37"/>
                    </a:lnTo>
                    <a:lnTo>
                      <a:pt x="165" y="7"/>
                    </a:lnTo>
                    <a:lnTo>
                      <a:pt x="165" y="22"/>
                    </a:lnTo>
                    <a:lnTo>
                      <a:pt x="173" y="15"/>
                    </a:lnTo>
                    <a:lnTo>
                      <a:pt x="173" y="45"/>
                    </a:lnTo>
                    <a:lnTo>
                      <a:pt x="173" y="7"/>
                    </a:lnTo>
                    <a:lnTo>
                      <a:pt x="173" y="22"/>
                    </a:lnTo>
                    <a:lnTo>
                      <a:pt x="180" y="30"/>
                    </a:lnTo>
                    <a:lnTo>
                      <a:pt x="180" y="37"/>
                    </a:lnTo>
                    <a:lnTo>
                      <a:pt x="180" y="0"/>
                    </a:lnTo>
                    <a:lnTo>
                      <a:pt x="180" y="22"/>
                    </a:lnTo>
                    <a:lnTo>
                      <a:pt x="188" y="30"/>
                    </a:lnTo>
                    <a:lnTo>
                      <a:pt x="188" y="37"/>
                    </a:lnTo>
                    <a:lnTo>
                      <a:pt x="188" y="7"/>
                    </a:lnTo>
                    <a:lnTo>
                      <a:pt x="188" y="30"/>
                    </a:lnTo>
                    <a:lnTo>
                      <a:pt x="195" y="37"/>
                    </a:lnTo>
                    <a:lnTo>
                      <a:pt x="195" y="52"/>
                    </a:lnTo>
                    <a:lnTo>
                      <a:pt x="195" y="0"/>
                    </a:lnTo>
                    <a:lnTo>
                      <a:pt x="195" y="37"/>
                    </a:lnTo>
                    <a:lnTo>
                      <a:pt x="203" y="30"/>
                    </a:lnTo>
                    <a:lnTo>
                      <a:pt x="203" y="52"/>
                    </a:lnTo>
                    <a:lnTo>
                      <a:pt x="203" y="0"/>
                    </a:lnTo>
                    <a:lnTo>
                      <a:pt x="203" y="22"/>
                    </a:lnTo>
                    <a:lnTo>
                      <a:pt x="210" y="30"/>
                    </a:lnTo>
                    <a:lnTo>
                      <a:pt x="210" y="45"/>
                    </a:lnTo>
                    <a:lnTo>
                      <a:pt x="210" y="7"/>
                    </a:lnTo>
                    <a:lnTo>
                      <a:pt x="210" y="22"/>
                    </a:lnTo>
                    <a:lnTo>
                      <a:pt x="218" y="30"/>
                    </a:lnTo>
                    <a:lnTo>
                      <a:pt x="218" y="37"/>
                    </a:lnTo>
                    <a:lnTo>
                      <a:pt x="218" y="7"/>
                    </a:lnTo>
                    <a:lnTo>
                      <a:pt x="218" y="22"/>
                    </a:lnTo>
                    <a:lnTo>
                      <a:pt x="225" y="15"/>
                    </a:lnTo>
                    <a:lnTo>
                      <a:pt x="225" y="37"/>
                    </a:lnTo>
                    <a:lnTo>
                      <a:pt x="225" y="15"/>
                    </a:lnTo>
                    <a:lnTo>
                      <a:pt x="225" y="22"/>
                    </a:lnTo>
                    <a:lnTo>
                      <a:pt x="233" y="30"/>
                    </a:lnTo>
                    <a:lnTo>
                      <a:pt x="233" y="37"/>
                    </a:lnTo>
                    <a:lnTo>
                      <a:pt x="233" y="7"/>
                    </a:lnTo>
                    <a:lnTo>
                      <a:pt x="233" y="30"/>
                    </a:lnTo>
                    <a:lnTo>
                      <a:pt x="240" y="22"/>
                    </a:lnTo>
                    <a:lnTo>
                      <a:pt x="240" y="37"/>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69" name="Freeform 345"/>
              <p:cNvSpPr>
                <a:spLocks/>
              </p:cNvSpPr>
              <p:nvPr/>
            </p:nvSpPr>
            <p:spPr bwMode="auto">
              <a:xfrm>
                <a:off x="1882" y="492"/>
                <a:ext cx="167" cy="53"/>
              </a:xfrm>
              <a:custGeom>
                <a:avLst/>
                <a:gdLst>
                  <a:gd name="T0" fmla="*/ 8 w 248"/>
                  <a:gd name="T1" fmla="*/ 30 h 53"/>
                  <a:gd name="T2" fmla="*/ 8 w 248"/>
                  <a:gd name="T3" fmla="*/ 23 h 53"/>
                  <a:gd name="T4" fmla="*/ 15 w 248"/>
                  <a:gd name="T5" fmla="*/ 15 h 53"/>
                  <a:gd name="T6" fmla="*/ 23 w 248"/>
                  <a:gd name="T7" fmla="*/ 53 h 53"/>
                  <a:gd name="T8" fmla="*/ 30 w 248"/>
                  <a:gd name="T9" fmla="*/ 38 h 53"/>
                  <a:gd name="T10" fmla="*/ 30 w 248"/>
                  <a:gd name="T11" fmla="*/ 30 h 53"/>
                  <a:gd name="T12" fmla="*/ 38 w 248"/>
                  <a:gd name="T13" fmla="*/ 23 h 53"/>
                  <a:gd name="T14" fmla="*/ 45 w 248"/>
                  <a:gd name="T15" fmla="*/ 45 h 53"/>
                  <a:gd name="T16" fmla="*/ 53 w 248"/>
                  <a:gd name="T17" fmla="*/ 45 h 53"/>
                  <a:gd name="T18" fmla="*/ 53 w 248"/>
                  <a:gd name="T19" fmla="*/ 38 h 53"/>
                  <a:gd name="T20" fmla="*/ 60 w 248"/>
                  <a:gd name="T21" fmla="*/ 0 h 53"/>
                  <a:gd name="T22" fmla="*/ 68 w 248"/>
                  <a:gd name="T23" fmla="*/ 53 h 53"/>
                  <a:gd name="T24" fmla="*/ 75 w 248"/>
                  <a:gd name="T25" fmla="*/ 30 h 53"/>
                  <a:gd name="T26" fmla="*/ 75 w 248"/>
                  <a:gd name="T27" fmla="*/ 30 h 53"/>
                  <a:gd name="T28" fmla="*/ 83 w 248"/>
                  <a:gd name="T29" fmla="*/ 23 h 53"/>
                  <a:gd name="T30" fmla="*/ 90 w 248"/>
                  <a:gd name="T31" fmla="*/ 45 h 53"/>
                  <a:gd name="T32" fmla="*/ 98 w 248"/>
                  <a:gd name="T33" fmla="*/ 30 h 53"/>
                  <a:gd name="T34" fmla="*/ 98 w 248"/>
                  <a:gd name="T35" fmla="*/ 23 h 53"/>
                  <a:gd name="T36" fmla="*/ 105 w 248"/>
                  <a:gd name="T37" fmla="*/ 15 h 53"/>
                  <a:gd name="T38" fmla="*/ 113 w 248"/>
                  <a:gd name="T39" fmla="*/ 15 h 53"/>
                  <a:gd name="T40" fmla="*/ 120 w 248"/>
                  <a:gd name="T41" fmla="*/ 53 h 53"/>
                  <a:gd name="T42" fmla="*/ 128 w 248"/>
                  <a:gd name="T43" fmla="*/ 38 h 53"/>
                  <a:gd name="T44" fmla="*/ 128 w 248"/>
                  <a:gd name="T45" fmla="*/ 23 h 53"/>
                  <a:gd name="T46" fmla="*/ 135 w 248"/>
                  <a:gd name="T47" fmla="*/ 0 h 53"/>
                  <a:gd name="T48" fmla="*/ 143 w 248"/>
                  <a:gd name="T49" fmla="*/ 53 h 53"/>
                  <a:gd name="T50" fmla="*/ 150 w 248"/>
                  <a:gd name="T51" fmla="*/ 30 h 53"/>
                  <a:gd name="T52" fmla="*/ 150 w 248"/>
                  <a:gd name="T53" fmla="*/ 30 h 53"/>
                  <a:gd name="T54" fmla="*/ 158 w 248"/>
                  <a:gd name="T55" fmla="*/ 15 h 53"/>
                  <a:gd name="T56" fmla="*/ 165 w 248"/>
                  <a:gd name="T57" fmla="*/ 45 h 53"/>
                  <a:gd name="T58" fmla="*/ 173 w 248"/>
                  <a:gd name="T59" fmla="*/ 53 h 53"/>
                  <a:gd name="T60" fmla="*/ 180 w 248"/>
                  <a:gd name="T61" fmla="*/ 45 h 53"/>
                  <a:gd name="T62" fmla="*/ 188 w 248"/>
                  <a:gd name="T63" fmla="*/ 45 h 53"/>
                  <a:gd name="T64" fmla="*/ 195 w 248"/>
                  <a:gd name="T65" fmla="*/ 38 h 53"/>
                  <a:gd name="T66" fmla="*/ 195 w 248"/>
                  <a:gd name="T67" fmla="*/ 30 h 53"/>
                  <a:gd name="T68" fmla="*/ 203 w 248"/>
                  <a:gd name="T69" fmla="*/ 23 h 53"/>
                  <a:gd name="T70" fmla="*/ 210 w 248"/>
                  <a:gd name="T71" fmla="*/ 45 h 53"/>
                  <a:gd name="T72" fmla="*/ 218 w 248"/>
                  <a:gd name="T73" fmla="*/ 38 h 53"/>
                  <a:gd name="T74" fmla="*/ 218 w 248"/>
                  <a:gd name="T75" fmla="*/ 38 h 53"/>
                  <a:gd name="T76" fmla="*/ 225 w 248"/>
                  <a:gd name="T77" fmla="*/ 23 h 53"/>
                  <a:gd name="T78" fmla="*/ 233 w 248"/>
                  <a:gd name="T79" fmla="*/ 38 h 53"/>
                  <a:gd name="T80" fmla="*/ 240 w 248"/>
                  <a:gd name="T81" fmla="*/ 38 h 53"/>
                  <a:gd name="T82" fmla="*/ 248 w 248"/>
                  <a:gd name="T83"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3">
                    <a:moveTo>
                      <a:pt x="0" y="15"/>
                    </a:moveTo>
                    <a:lnTo>
                      <a:pt x="0" y="38"/>
                    </a:lnTo>
                    <a:lnTo>
                      <a:pt x="8" y="30"/>
                    </a:lnTo>
                    <a:lnTo>
                      <a:pt x="8" y="38"/>
                    </a:lnTo>
                    <a:lnTo>
                      <a:pt x="8" y="23"/>
                    </a:lnTo>
                    <a:lnTo>
                      <a:pt x="8" y="23"/>
                    </a:lnTo>
                    <a:lnTo>
                      <a:pt x="15" y="30"/>
                    </a:lnTo>
                    <a:lnTo>
                      <a:pt x="15" y="45"/>
                    </a:lnTo>
                    <a:lnTo>
                      <a:pt x="15" y="15"/>
                    </a:lnTo>
                    <a:lnTo>
                      <a:pt x="15" y="38"/>
                    </a:lnTo>
                    <a:lnTo>
                      <a:pt x="23" y="30"/>
                    </a:lnTo>
                    <a:lnTo>
                      <a:pt x="23" y="53"/>
                    </a:lnTo>
                    <a:lnTo>
                      <a:pt x="23" y="0"/>
                    </a:lnTo>
                    <a:lnTo>
                      <a:pt x="23" y="45"/>
                    </a:lnTo>
                    <a:lnTo>
                      <a:pt x="30" y="38"/>
                    </a:lnTo>
                    <a:lnTo>
                      <a:pt x="30" y="53"/>
                    </a:lnTo>
                    <a:lnTo>
                      <a:pt x="30" y="15"/>
                    </a:lnTo>
                    <a:lnTo>
                      <a:pt x="30" y="30"/>
                    </a:lnTo>
                    <a:lnTo>
                      <a:pt x="38" y="38"/>
                    </a:lnTo>
                    <a:lnTo>
                      <a:pt x="38" y="38"/>
                    </a:lnTo>
                    <a:lnTo>
                      <a:pt x="38" y="23"/>
                    </a:lnTo>
                    <a:lnTo>
                      <a:pt x="38" y="30"/>
                    </a:lnTo>
                    <a:lnTo>
                      <a:pt x="45" y="38"/>
                    </a:lnTo>
                    <a:lnTo>
                      <a:pt x="45" y="45"/>
                    </a:lnTo>
                    <a:lnTo>
                      <a:pt x="45" y="15"/>
                    </a:lnTo>
                    <a:lnTo>
                      <a:pt x="45" y="38"/>
                    </a:lnTo>
                    <a:lnTo>
                      <a:pt x="53" y="45"/>
                    </a:lnTo>
                    <a:lnTo>
                      <a:pt x="53" y="45"/>
                    </a:lnTo>
                    <a:lnTo>
                      <a:pt x="53" y="15"/>
                    </a:lnTo>
                    <a:lnTo>
                      <a:pt x="53" y="38"/>
                    </a:lnTo>
                    <a:lnTo>
                      <a:pt x="60" y="30"/>
                    </a:lnTo>
                    <a:lnTo>
                      <a:pt x="60" y="45"/>
                    </a:lnTo>
                    <a:lnTo>
                      <a:pt x="60" y="0"/>
                    </a:lnTo>
                    <a:lnTo>
                      <a:pt x="60" y="30"/>
                    </a:lnTo>
                    <a:lnTo>
                      <a:pt x="68" y="38"/>
                    </a:lnTo>
                    <a:lnTo>
                      <a:pt x="68" y="53"/>
                    </a:lnTo>
                    <a:lnTo>
                      <a:pt x="68" y="8"/>
                    </a:lnTo>
                    <a:lnTo>
                      <a:pt x="68" y="38"/>
                    </a:lnTo>
                    <a:lnTo>
                      <a:pt x="75" y="30"/>
                    </a:lnTo>
                    <a:lnTo>
                      <a:pt x="75" y="45"/>
                    </a:lnTo>
                    <a:lnTo>
                      <a:pt x="75" y="15"/>
                    </a:lnTo>
                    <a:lnTo>
                      <a:pt x="75" y="30"/>
                    </a:lnTo>
                    <a:lnTo>
                      <a:pt x="83" y="23"/>
                    </a:lnTo>
                    <a:lnTo>
                      <a:pt x="83" y="38"/>
                    </a:lnTo>
                    <a:lnTo>
                      <a:pt x="83" y="23"/>
                    </a:lnTo>
                    <a:lnTo>
                      <a:pt x="83" y="38"/>
                    </a:lnTo>
                    <a:lnTo>
                      <a:pt x="90" y="30"/>
                    </a:lnTo>
                    <a:lnTo>
                      <a:pt x="90" y="45"/>
                    </a:lnTo>
                    <a:lnTo>
                      <a:pt x="90" y="23"/>
                    </a:lnTo>
                    <a:lnTo>
                      <a:pt x="90" y="38"/>
                    </a:lnTo>
                    <a:lnTo>
                      <a:pt x="98" y="30"/>
                    </a:lnTo>
                    <a:lnTo>
                      <a:pt x="98" y="45"/>
                    </a:lnTo>
                    <a:lnTo>
                      <a:pt x="98" y="23"/>
                    </a:lnTo>
                    <a:lnTo>
                      <a:pt x="98" y="23"/>
                    </a:lnTo>
                    <a:lnTo>
                      <a:pt x="105" y="30"/>
                    </a:lnTo>
                    <a:lnTo>
                      <a:pt x="105" y="53"/>
                    </a:lnTo>
                    <a:lnTo>
                      <a:pt x="105" y="15"/>
                    </a:lnTo>
                    <a:lnTo>
                      <a:pt x="113" y="23"/>
                    </a:lnTo>
                    <a:lnTo>
                      <a:pt x="113" y="53"/>
                    </a:lnTo>
                    <a:lnTo>
                      <a:pt x="113" y="15"/>
                    </a:lnTo>
                    <a:lnTo>
                      <a:pt x="113" y="38"/>
                    </a:lnTo>
                    <a:lnTo>
                      <a:pt x="120" y="30"/>
                    </a:lnTo>
                    <a:lnTo>
                      <a:pt x="120" y="53"/>
                    </a:lnTo>
                    <a:lnTo>
                      <a:pt x="120" y="15"/>
                    </a:lnTo>
                    <a:lnTo>
                      <a:pt x="120" y="30"/>
                    </a:lnTo>
                    <a:lnTo>
                      <a:pt x="128" y="38"/>
                    </a:lnTo>
                    <a:lnTo>
                      <a:pt x="128" y="53"/>
                    </a:lnTo>
                    <a:lnTo>
                      <a:pt x="128" y="15"/>
                    </a:lnTo>
                    <a:lnTo>
                      <a:pt x="128" y="23"/>
                    </a:lnTo>
                    <a:lnTo>
                      <a:pt x="135" y="30"/>
                    </a:lnTo>
                    <a:lnTo>
                      <a:pt x="135" y="53"/>
                    </a:lnTo>
                    <a:lnTo>
                      <a:pt x="135" y="0"/>
                    </a:lnTo>
                    <a:lnTo>
                      <a:pt x="135" y="23"/>
                    </a:lnTo>
                    <a:lnTo>
                      <a:pt x="143" y="30"/>
                    </a:lnTo>
                    <a:lnTo>
                      <a:pt x="143" y="53"/>
                    </a:lnTo>
                    <a:lnTo>
                      <a:pt x="143" y="15"/>
                    </a:lnTo>
                    <a:lnTo>
                      <a:pt x="143" y="23"/>
                    </a:lnTo>
                    <a:lnTo>
                      <a:pt x="150" y="30"/>
                    </a:lnTo>
                    <a:lnTo>
                      <a:pt x="150" y="45"/>
                    </a:lnTo>
                    <a:lnTo>
                      <a:pt x="150" y="15"/>
                    </a:lnTo>
                    <a:lnTo>
                      <a:pt x="150" y="30"/>
                    </a:lnTo>
                    <a:lnTo>
                      <a:pt x="158" y="23"/>
                    </a:lnTo>
                    <a:lnTo>
                      <a:pt x="158" y="45"/>
                    </a:lnTo>
                    <a:lnTo>
                      <a:pt x="158" y="15"/>
                    </a:lnTo>
                    <a:lnTo>
                      <a:pt x="158" y="38"/>
                    </a:lnTo>
                    <a:lnTo>
                      <a:pt x="165" y="45"/>
                    </a:lnTo>
                    <a:lnTo>
                      <a:pt x="165" y="45"/>
                    </a:lnTo>
                    <a:lnTo>
                      <a:pt x="165" y="8"/>
                    </a:lnTo>
                    <a:lnTo>
                      <a:pt x="173" y="15"/>
                    </a:lnTo>
                    <a:lnTo>
                      <a:pt x="173" y="53"/>
                    </a:lnTo>
                    <a:lnTo>
                      <a:pt x="173" y="38"/>
                    </a:lnTo>
                    <a:lnTo>
                      <a:pt x="180" y="30"/>
                    </a:lnTo>
                    <a:lnTo>
                      <a:pt x="180" y="45"/>
                    </a:lnTo>
                    <a:lnTo>
                      <a:pt x="180" y="23"/>
                    </a:lnTo>
                    <a:lnTo>
                      <a:pt x="180" y="38"/>
                    </a:lnTo>
                    <a:lnTo>
                      <a:pt x="188" y="45"/>
                    </a:lnTo>
                    <a:lnTo>
                      <a:pt x="188" y="30"/>
                    </a:lnTo>
                    <a:lnTo>
                      <a:pt x="188" y="30"/>
                    </a:lnTo>
                    <a:lnTo>
                      <a:pt x="195" y="38"/>
                    </a:lnTo>
                    <a:lnTo>
                      <a:pt x="195" y="45"/>
                    </a:lnTo>
                    <a:lnTo>
                      <a:pt x="195" y="23"/>
                    </a:lnTo>
                    <a:lnTo>
                      <a:pt x="195" y="30"/>
                    </a:lnTo>
                    <a:lnTo>
                      <a:pt x="203" y="38"/>
                    </a:lnTo>
                    <a:lnTo>
                      <a:pt x="203" y="38"/>
                    </a:lnTo>
                    <a:lnTo>
                      <a:pt x="203" y="23"/>
                    </a:lnTo>
                    <a:lnTo>
                      <a:pt x="203" y="30"/>
                    </a:lnTo>
                    <a:lnTo>
                      <a:pt x="210" y="38"/>
                    </a:lnTo>
                    <a:lnTo>
                      <a:pt x="210" y="45"/>
                    </a:lnTo>
                    <a:lnTo>
                      <a:pt x="210" y="23"/>
                    </a:lnTo>
                    <a:lnTo>
                      <a:pt x="210" y="30"/>
                    </a:lnTo>
                    <a:lnTo>
                      <a:pt x="218" y="38"/>
                    </a:lnTo>
                    <a:lnTo>
                      <a:pt x="218" y="38"/>
                    </a:lnTo>
                    <a:lnTo>
                      <a:pt x="218" y="23"/>
                    </a:lnTo>
                    <a:lnTo>
                      <a:pt x="218" y="38"/>
                    </a:lnTo>
                    <a:lnTo>
                      <a:pt x="225" y="30"/>
                    </a:lnTo>
                    <a:lnTo>
                      <a:pt x="225" y="38"/>
                    </a:lnTo>
                    <a:lnTo>
                      <a:pt x="225" y="23"/>
                    </a:lnTo>
                    <a:lnTo>
                      <a:pt x="225" y="38"/>
                    </a:lnTo>
                    <a:lnTo>
                      <a:pt x="233" y="30"/>
                    </a:lnTo>
                    <a:lnTo>
                      <a:pt x="233" y="38"/>
                    </a:lnTo>
                    <a:lnTo>
                      <a:pt x="233" y="23"/>
                    </a:lnTo>
                    <a:lnTo>
                      <a:pt x="240" y="30"/>
                    </a:lnTo>
                    <a:lnTo>
                      <a:pt x="240" y="38"/>
                    </a:lnTo>
                    <a:lnTo>
                      <a:pt x="240" y="38"/>
                    </a:lnTo>
                    <a:lnTo>
                      <a:pt x="248" y="30"/>
                    </a:lnTo>
                    <a:lnTo>
                      <a:pt x="248" y="38"/>
                    </a:lnTo>
                    <a:lnTo>
                      <a:pt x="248" y="30"/>
                    </a:lnTo>
                    <a:lnTo>
                      <a:pt x="24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0" name="Freeform 346"/>
              <p:cNvSpPr>
                <a:spLocks/>
              </p:cNvSpPr>
              <p:nvPr/>
            </p:nvSpPr>
            <p:spPr bwMode="auto">
              <a:xfrm>
                <a:off x="2049" y="507"/>
                <a:ext cx="165" cy="38"/>
              </a:xfrm>
              <a:custGeom>
                <a:avLst/>
                <a:gdLst>
                  <a:gd name="T0" fmla="*/ 7 w 247"/>
                  <a:gd name="T1" fmla="*/ 23 h 38"/>
                  <a:gd name="T2" fmla="*/ 15 w 247"/>
                  <a:gd name="T3" fmla="*/ 23 h 38"/>
                  <a:gd name="T4" fmla="*/ 15 w 247"/>
                  <a:gd name="T5" fmla="*/ 23 h 38"/>
                  <a:gd name="T6" fmla="*/ 22 w 247"/>
                  <a:gd name="T7" fmla="*/ 15 h 38"/>
                  <a:gd name="T8" fmla="*/ 30 w 247"/>
                  <a:gd name="T9" fmla="*/ 30 h 38"/>
                  <a:gd name="T10" fmla="*/ 37 w 247"/>
                  <a:gd name="T11" fmla="*/ 23 h 38"/>
                  <a:gd name="T12" fmla="*/ 37 w 247"/>
                  <a:gd name="T13" fmla="*/ 23 h 38"/>
                  <a:gd name="T14" fmla="*/ 45 w 247"/>
                  <a:gd name="T15" fmla="*/ 8 h 38"/>
                  <a:gd name="T16" fmla="*/ 52 w 247"/>
                  <a:gd name="T17" fmla="*/ 15 h 38"/>
                  <a:gd name="T18" fmla="*/ 60 w 247"/>
                  <a:gd name="T19" fmla="*/ 23 h 38"/>
                  <a:gd name="T20" fmla="*/ 67 w 247"/>
                  <a:gd name="T21" fmla="*/ 15 h 38"/>
                  <a:gd name="T22" fmla="*/ 67 w 247"/>
                  <a:gd name="T23" fmla="*/ 15 h 38"/>
                  <a:gd name="T24" fmla="*/ 75 w 247"/>
                  <a:gd name="T25" fmla="*/ 15 h 38"/>
                  <a:gd name="T26" fmla="*/ 82 w 247"/>
                  <a:gd name="T27" fmla="*/ 23 h 38"/>
                  <a:gd name="T28" fmla="*/ 90 w 247"/>
                  <a:gd name="T29" fmla="*/ 15 h 38"/>
                  <a:gd name="T30" fmla="*/ 97 w 247"/>
                  <a:gd name="T31" fmla="*/ 23 h 38"/>
                  <a:gd name="T32" fmla="*/ 97 w 247"/>
                  <a:gd name="T33" fmla="*/ 15 h 38"/>
                  <a:gd name="T34" fmla="*/ 105 w 247"/>
                  <a:gd name="T35" fmla="*/ 15 h 38"/>
                  <a:gd name="T36" fmla="*/ 112 w 247"/>
                  <a:gd name="T37" fmla="*/ 30 h 38"/>
                  <a:gd name="T38" fmla="*/ 120 w 247"/>
                  <a:gd name="T39" fmla="*/ 23 h 38"/>
                  <a:gd name="T40" fmla="*/ 120 w 247"/>
                  <a:gd name="T41" fmla="*/ 15 h 38"/>
                  <a:gd name="T42" fmla="*/ 127 w 247"/>
                  <a:gd name="T43" fmla="*/ 0 h 38"/>
                  <a:gd name="T44" fmla="*/ 135 w 247"/>
                  <a:gd name="T45" fmla="*/ 38 h 38"/>
                  <a:gd name="T46" fmla="*/ 142 w 247"/>
                  <a:gd name="T47" fmla="*/ 30 h 38"/>
                  <a:gd name="T48" fmla="*/ 142 w 247"/>
                  <a:gd name="T49" fmla="*/ 15 h 38"/>
                  <a:gd name="T50" fmla="*/ 150 w 247"/>
                  <a:gd name="T51" fmla="*/ 8 h 38"/>
                  <a:gd name="T52" fmla="*/ 157 w 247"/>
                  <a:gd name="T53" fmla="*/ 23 h 38"/>
                  <a:gd name="T54" fmla="*/ 165 w 247"/>
                  <a:gd name="T55" fmla="*/ 23 h 38"/>
                  <a:gd name="T56" fmla="*/ 165 w 247"/>
                  <a:gd name="T57" fmla="*/ 15 h 38"/>
                  <a:gd name="T58" fmla="*/ 172 w 247"/>
                  <a:gd name="T59" fmla="*/ 0 h 38"/>
                  <a:gd name="T60" fmla="*/ 180 w 247"/>
                  <a:gd name="T61" fmla="*/ 38 h 38"/>
                  <a:gd name="T62" fmla="*/ 187 w 247"/>
                  <a:gd name="T63" fmla="*/ 23 h 38"/>
                  <a:gd name="T64" fmla="*/ 187 w 247"/>
                  <a:gd name="T65" fmla="*/ 23 h 38"/>
                  <a:gd name="T66" fmla="*/ 195 w 247"/>
                  <a:gd name="T67" fmla="*/ 0 h 38"/>
                  <a:gd name="T68" fmla="*/ 202 w 247"/>
                  <a:gd name="T69" fmla="*/ 30 h 38"/>
                  <a:gd name="T70" fmla="*/ 210 w 247"/>
                  <a:gd name="T71" fmla="*/ 23 h 38"/>
                  <a:gd name="T72" fmla="*/ 210 w 247"/>
                  <a:gd name="T73" fmla="*/ 23 h 38"/>
                  <a:gd name="T74" fmla="*/ 217 w 247"/>
                  <a:gd name="T75" fmla="*/ 8 h 38"/>
                  <a:gd name="T76" fmla="*/ 225 w 247"/>
                  <a:gd name="T77" fmla="*/ 23 h 38"/>
                  <a:gd name="T78" fmla="*/ 232 w 247"/>
                  <a:gd name="T79" fmla="*/ 23 h 38"/>
                  <a:gd name="T80" fmla="*/ 232 w 247"/>
                  <a:gd name="T81" fmla="*/ 15 h 38"/>
                  <a:gd name="T82" fmla="*/ 240 w 247"/>
                  <a:gd name="T83"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8">
                    <a:moveTo>
                      <a:pt x="0" y="15"/>
                    </a:moveTo>
                    <a:lnTo>
                      <a:pt x="7" y="23"/>
                    </a:lnTo>
                    <a:lnTo>
                      <a:pt x="7" y="23"/>
                    </a:lnTo>
                    <a:lnTo>
                      <a:pt x="7" y="8"/>
                    </a:lnTo>
                    <a:lnTo>
                      <a:pt x="7" y="15"/>
                    </a:lnTo>
                    <a:lnTo>
                      <a:pt x="15" y="23"/>
                    </a:lnTo>
                    <a:lnTo>
                      <a:pt x="15" y="23"/>
                    </a:lnTo>
                    <a:lnTo>
                      <a:pt x="15" y="15"/>
                    </a:lnTo>
                    <a:lnTo>
                      <a:pt x="15" y="23"/>
                    </a:lnTo>
                    <a:lnTo>
                      <a:pt x="22" y="15"/>
                    </a:lnTo>
                    <a:lnTo>
                      <a:pt x="22" y="23"/>
                    </a:lnTo>
                    <a:lnTo>
                      <a:pt x="22" y="15"/>
                    </a:lnTo>
                    <a:lnTo>
                      <a:pt x="22" y="15"/>
                    </a:lnTo>
                    <a:lnTo>
                      <a:pt x="30" y="23"/>
                    </a:lnTo>
                    <a:lnTo>
                      <a:pt x="30" y="30"/>
                    </a:lnTo>
                    <a:lnTo>
                      <a:pt x="30" y="8"/>
                    </a:lnTo>
                    <a:lnTo>
                      <a:pt x="30" y="15"/>
                    </a:lnTo>
                    <a:lnTo>
                      <a:pt x="37" y="23"/>
                    </a:lnTo>
                    <a:lnTo>
                      <a:pt x="37" y="23"/>
                    </a:lnTo>
                    <a:lnTo>
                      <a:pt x="37" y="15"/>
                    </a:lnTo>
                    <a:lnTo>
                      <a:pt x="37" y="23"/>
                    </a:lnTo>
                    <a:lnTo>
                      <a:pt x="45" y="15"/>
                    </a:lnTo>
                    <a:lnTo>
                      <a:pt x="45" y="23"/>
                    </a:lnTo>
                    <a:lnTo>
                      <a:pt x="45" y="8"/>
                    </a:lnTo>
                    <a:lnTo>
                      <a:pt x="45" y="15"/>
                    </a:lnTo>
                    <a:lnTo>
                      <a:pt x="52" y="23"/>
                    </a:lnTo>
                    <a:lnTo>
                      <a:pt x="52" y="15"/>
                    </a:lnTo>
                    <a:lnTo>
                      <a:pt x="52" y="15"/>
                    </a:lnTo>
                    <a:lnTo>
                      <a:pt x="60" y="23"/>
                    </a:lnTo>
                    <a:lnTo>
                      <a:pt x="60" y="23"/>
                    </a:lnTo>
                    <a:lnTo>
                      <a:pt x="60" y="15"/>
                    </a:lnTo>
                    <a:lnTo>
                      <a:pt x="60" y="23"/>
                    </a:lnTo>
                    <a:lnTo>
                      <a:pt x="67" y="15"/>
                    </a:lnTo>
                    <a:lnTo>
                      <a:pt x="67" y="23"/>
                    </a:lnTo>
                    <a:lnTo>
                      <a:pt x="67" y="15"/>
                    </a:lnTo>
                    <a:lnTo>
                      <a:pt x="67" y="15"/>
                    </a:lnTo>
                    <a:lnTo>
                      <a:pt x="75" y="23"/>
                    </a:lnTo>
                    <a:lnTo>
                      <a:pt x="75" y="23"/>
                    </a:lnTo>
                    <a:lnTo>
                      <a:pt x="75" y="15"/>
                    </a:lnTo>
                    <a:lnTo>
                      <a:pt x="75" y="15"/>
                    </a:lnTo>
                    <a:lnTo>
                      <a:pt x="82" y="23"/>
                    </a:lnTo>
                    <a:lnTo>
                      <a:pt x="82" y="23"/>
                    </a:lnTo>
                    <a:lnTo>
                      <a:pt x="82" y="15"/>
                    </a:lnTo>
                    <a:lnTo>
                      <a:pt x="82" y="23"/>
                    </a:lnTo>
                    <a:lnTo>
                      <a:pt x="90" y="15"/>
                    </a:lnTo>
                    <a:lnTo>
                      <a:pt x="90" y="23"/>
                    </a:lnTo>
                    <a:lnTo>
                      <a:pt x="90" y="15"/>
                    </a:lnTo>
                    <a:lnTo>
                      <a:pt x="97" y="23"/>
                    </a:lnTo>
                    <a:lnTo>
                      <a:pt x="97" y="23"/>
                    </a:lnTo>
                    <a:lnTo>
                      <a:pt x="97" y="15"/>
                    </a:lnTo>
                    <a:lnTo>
                      <a:pt x="97" y="15"/>
                    </a:lnTo>
                    <a:lnTo>
                      <a:pt x="105" y="23"/>
                    </a:lnTo>
                    <a:lnTo>
                      <a:pt x="105" y="23"/>
                    </a:lnTo>
                    <a:lnTo>
                      <a:pt x="105" y="15"/>
                    </a:lnTo>
                    <a:lnTo>
                      <a:pt x="105" y="23"/>
                    </a:lnTo>
                    <a:lnTo>
                      <a:pt x="112" y="15"/>
                    </a:lnTo>
                    <a:lnTo>
                      <a:pt x="112" y="30"/>
                    </a:lnTo>
                    <a:lnTo>
                      <a:pt x="112" y="15"/>
                    </a:lnTo>
                    <a:lnTo>
                      <a:pt x="112" y="15"/>
                    </a:lnTo>
                    <a:lnTo>
                      <a:pt x="120" y="23"/>
                    </a:lnTo>
                    <a:lnTo>
                      <a:pt x="120" y="23"/>
                    </a:lnTo>
                    <a:lnTo>
                      <a:pt x="120" y="15"/>
                    </a:lnTo>
                    <a:lnTo>
                      <a:pt x="120" y="15"/>
                    </a:lnTo>
                    <a:lnTo>
                      <a:pt x="127" y="8"/>
                    </a:lnTo>
                    <a:lnTo>
                      <a:pt x="127" y="30"/>
                    </a:lnTo>
                    <a:lnTo>
                      <a:pt x="127" y="0"/>
                    </a:lnTo>
                    <a:lnTo>
                      <a:pt x="127" y="15"/>
                    </a:lnTo>
                    <a:lnTo>
                      <a:pt x="135" y="8"/>
                    </a:lnTo>
                    <a:lnTo>
                      <a:pt x="135" y="38"/>
                    </a:lnTo>
                    <a:lnTo>
                      <a:pt x="135" y="0"/>
                    </a:lnTo>
                    <a:lnTo>
                      <a:pt x="135" y="23"/>
                    </a:lnTo>
                    <a:lnTo>
                      <a:pt x="142" y="30"/>
                    </a:lnTo>
                    <a:lnTo>
                      <a:pt x="142" y="30"/>
                    </a:lnTo>
                    <a:lnTo>
                      <a:pt x="142" y="0"/>
                    </a:lnTo>
                    <a:lnTo>
                      <a:pt x="142" y="15"/>
                    </a:lnTo>
                    <a:lnTo>
                      <a:pt x="150" y="23"/>
                    </a:lnTo>
                    <a:lnTo>
                      <a:pt x="150" y="23"/>
                    </a:lnTo>
                    <a:lnTo>
                      <a:pt x="150" y="8"/>
                    </a:lnTo>
                    <a:lnTo>
                      <a:pt x="150" y="23"/>
                    </a:lnTo>
                    <a:lnTo>
                      <a:pt x="157" y="15"/>
                    </a:lnTo>
                    <a:lnTo>
                      <a:pt x="157" y="23"/>
                    </a:lnTo>
                    <a:lnTo>
                      <a:pt x="157" y="8"/>
                    </a:lnTo>
                    <a:lnTo>
                      <a:pt x="157" y="15"/>
                    </a:lnTo>
                    <a:lnTo>
                      <a:pt x="165" y="23"/>
                    </a:lnTo>
                    <a:lnTo>
                      <a:pt x="165" y="30"/>
                    </a:lnTo>
                    <a:lnTo>
                      <a:pt x="165" y="0"/>
                    </a:lnTo>
                    <a:lnTo>
                      <a:pt x="165" y="15"/>
                    </a:lnTo>
                    <a:lnTo>
                      <a:pt x="172" y="23"/>
                    </a:lnTo>
                    <a:lnTo>
                      <a:pt x="172" y="30"/>
                    </a:lnTo>
                    <a:lnTo>
                      <a:pt x="172" y="0"/>
                    </a:lnTo>
                    <a:lnTo>
                      <a:pt x="172" y="30"/>
                    </a:lnTo>
                    <a:lnTo>
                      <a:pt x="180" y="23"/>
                    </a:lnTo>
                    <a:lnTo>
                      <a:pt x="180" y="38"/>
                    </a:lnTo>
                    <a:lnTo>
                      <a:pt x="180" y="0"/>
                    </a:lnTo>
                    <a:lnTo>
                      <a:pt x="180" y="15"/>
                    </a:lnTo>
                    <a:lnTo>
                      <a:pt x="187" y="23"/>
                    </a:lnTo>
                    <a:lnTo>
                      <a:pt x="187" y="30"/>
                    </a:lnTo>
                    <a:lnTo>
                      <a:pt x="187" y="0"/>
                    </a:lnTo>
                    <a:lnTo>
                      <a:pt x="187" y="23"/>
                    </a:lnTo>
                    <a:lnTo>
                      <a:pt x="195" y="15"/>
                    </a:lnTo>
                    <a:lnTo>
                      <a:pt x="195" y="30"/>
                    </a:lnTo>
                    <a:lnTo>
                      <a:pt x="195" y="0"/>
                    </a:lnTo>
                    <a:lnTo>
                      <a:pt x="195" y="15"/>
                    </a:lnTo>
                    <a:lnTo>
                      <a:pt x="202" y="8"/>
                    </a:lnTo>
                    <a:lnTo>
                      <a:pt x="202" y="30"/>
                    </a:lnTo>
                    <a:lnTo>
                      <a:pt x="202" y="0"/>
                    </a:lnTo>
                    <a:lnTo>
                      <a:pt x="202" y="15"/>
                    </a:lnTo>
                    <a:lnTo>
                      <a:pt x="210" y="23"/>
                    </a:lnTo>
                    <a:lnTo>
                      <a:pt x="210" y="30"/>
                    </a:lnTo>
                    <a:lnTo>
                      <a:pt x="210" y="8"/>
                    </a:lnTo>
                    <a:lnTo>
                      <a:pt x="210" y="23"/>
                    </a:lnTo>
                    <a:lnTo>
                      <a:pt x="217" y="15"/>
                    </a:lnTo>
                    <a:lnTo>
                      <a:pt x="217" y="30"/>
                    </a:lnTo>
                    <a:lnTo>
                      <a:pt x="217" y="8"/>
                    </a:lnTo>
                    <a:lnTo>
                      <a:pt x="217" y="23"/>
                    </a:lnTo>
                    <a:lnTo>
                      <a:pt x="225" y="15"/>
                    </a:lnTo>
                    <a:lnTo>
                      <a:pt x="225" y="23"/>
                    </a:lnTo>
                    <a:lnTo>
                      <a:pt x="225" y="0"/>
                    </a:lnTo>
                    <a:lnTo>
                      <a:pt x="225" y="15"/>
                    </a:lnTo>
                    <a:lnTo>
                      <a:pt x="232" y="23"/>
                    </a:lnTo>
                    <a:lnTo>
                      <a:pt x="232" y="23"/>
                    </a:lnTo>
                    <a:lnTo>
                      <a:pt x="232" y="15"/>
                    </a:lnTo>
                    <a:lnTo>
                      <a:pt x="232" y="15"/>
                    </a:lnTo>
                    <a:lnTo>
                      <a:pt x="240" y="23"/>
                    </a:lnTo>
                    <a:lnTo>
                      <a:pt x="240" y="23"/>
                    </a:lnTo>
                    <a:lnTo>
                      <a:pt x="240" y="8"/>
                    </a:lnTo>
                    <a:lnTo>
                      <a:pt x="240" y="23"/>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1" name="Freeform 347"/>
              <p:cNvSpPr>
                <a:spLocks/>
              </p:cNvSpPr>
              <p:nvPr/>
            </p:nvSpPr>
            <p:spPr bwMode="auto">
              <a:xfrm>
                <a:off x="2214" y="507"/>
                <a:ext cx="161" cy="38"/>
              </a:xfrm>
              <a:custGeom>
                <a:avLst/>
                <a:gdLst>
                  <a:gd name="T0" fmla="*/ 0 w 240"/>
                  <a:gd name="T1" fmla="*/ 8 h 38"/>
                  <a:gd name="T2" fmla="*/ 8 w 240"/>
                  <a:gd name="T3" fmla="*/ 23 h 38"/>
                  <a:gd name="T4" fmla="*/ 15 w 240"/>
                  <a:gd name="T5" fmla="*/ 23 h 38"/>
                  <a:gd name="T6" fmla="*/ 23 w 240"/>
                  <a:gd name="T7" fmla="*/ 15 h 38"/>
                  <a:gd name="T8" fmla="*/ 23 w 240"/>
                  <a:gd name="T9" fmla="*/ 15 h 38"/>
                  <a:gd name="T10" fmla="*/ 30 w 240"/>
                  <a:gd name="T11" fmla="*/ 15 h 38"/>
                  <a:gd name="T12" fmla="*/ 38 w 240"/>
                  <a:gd name="T13" fmla="*/ 23 h 38"/>
                  <a:gd name="T14" fmla="*/ 45 w 240"/>
                  <a:gd name="T15" fmla="*/ 15 h 38"/>
                  <a:gd name="T16" fmla="*/ 45 w 240"/>
                  <a:gd name="T17" fmla="*/ 15 h 38"/>
                  <a:gd name="T18" fmla="*/ 53 w 240"/>
                  <a:gd name="T19" fmla="*/ 15 h 38"/>
                  <a:gd name="T20" fmla="*/ 60 w 240"/>
                  <a:gd name="T21" fmla="*/ 23 h 38"/>
                  <a:gd name="T22" fmla="*/ 68 w 240"/>
                  <a:gd name="T23" fmla="*/ 15 h 38"/>
                  <a:gd name="T24" fmla="*/ 68 w 240"/>
                  <a:gd name="T25" fmla="*/ 15 h 38"/>
                  <a:gd name="T26" fmla="*/ 75 w 240"/>
                  <a:gd name="T27" fmla="*/ 23 h 38"/>
                  <a:gd name="T28" fmla="*/ 83 w 240"/>
                  <a:gd name="T29" fmla="*/ 15 h 38"/>
                  <a:gd name="T30" fmla="*/ 90 w 240"/>
                  <a:gd name="T31" fmla="*/ 23 h 38"/>
                  <a:gd name="T32" fmla="*/ 98 w 240"/>
                  <a:gd name="T33" fmla="*/ 23 h 38"/>
                  <a:gd name="T34" fmla="*/ 98 w 240"/>
                  <a:gd name="T35" fmla="*/ 15 h 38"/>
                  <a:gd name="T36" fmla="*/ 105 w 240"/>
                  <a:gd name="T37" fmla="*/ 15 h 38"/>
                  <a:gd name="T38" fmla="*/ 113 w 240"/>
                  <a:gd name="T39" fmla="*/ 23 h 38"/>
                  <a:gd name="T40" fmla="*/ 120 w 240"/>
                  <a:gd name="T41" fmla="*/ 23 h 38"/>
                  <a:gd name="T42" fmla="*/ 120 w 240"/>
                  <a:gd name="T43" fmla="*/ 15 h 38"/>
                  <a:gd name="T44" fmla="*/ 128 w 240"/>
                  <a:gd name="T45" fmla="*/ 15 h 38"/>
                  <a:gd name="T46" fmla="*/ 135 w 240"/>
                  <a:gd name="T47" fmla="*/ 23 h 38"/>
                  <a:gd name="T48" fmla="*/ 143 w 240"/>
                  <a:gd name="T49" fmla="*/ 23 h 38"/>
                  <a:gd name="T50" fmla="*/ 143 w 240"/>
                  <a:gd name="T51" fmla="*/ 23 h 38"/>
                  <a:gd name="T52" fmla="*/ 150 w 240"/>
                  <a:gd name="T53" fmla="*/ 15 h 38"/>
                  <a:gd name="T54" fmla="*/ 158 w 240"/>
                  <a:gd name="T55" fmla="*/ 23 h 38"/>
                  <a:gd name="T56" fmla="*/ 165 w 240"/>
                  <a:gd name="T57" fmla="*/ 23 h 38"/>
                  <a:gd name="T58" fmla="*/ 165 w 240"/>
                  <a:gd name="T59" fmla="*/ 23 h 38"/>
                  <a:gd name="T60" fmla="*/ 173 w 240"/>
                  <a:gd name="T61" fmla="*/ 8 h 38"/>
                  <a:gd name="T62" fmla="*/ 180 w 240"/>
                  <a:gd name="T63" fmla="*/ 23 h 38"/>
                  <a:gd name="T64" fmla="*/ 188 w 240"/>
                  <a:gd name="T65" fmla="*/ 23 h 38"/>
                  <a:gd name="T66" fmla="*/ 188 w 240"/>
                  <a:gd name="T67" fmla="*/ 23 h 38"/>
                  <a:gd name="T68" fmla="*/ 195 w 240"/>
                  <a:gd name="T69" fmla="*/ 8 h 38"/>
                  <a:gd name="T70" fmla="*/ 203 w 240"/>
                  <a:gd name="T71" fmla="*/ 30 h 38"/>
                  <a:gd name="T72" fmla="*/ 210 w 240"/>
                  <a:gd name="T73" fmla="*/ 15 h 38"/>
                  <a:gd name="T74" fmla="*/ 210 w 240"/>
                  <a:gd name="T75" fmla="*/ 23 h 38"/>
                  <a:gd name="T76" fmla="*/ 218 w 240"/>
                  <a:gd name="T77" fmla="*/ 0 h 38"/>
                  <a:gd name="T78" fmla="*/ 225 w 240"/>
                  <a:gd name="T79" fmla="*/ 30 h 38"/>
                  <a:gd name="T80" fmla="*/ 233 w 240"/>
                  <a:gd name="T81" fmla="*/ 23 h 38"/>
                  <a:gd name="T82" fmla="*/ 233 w 240"/>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15"/>
                    </a:moveTo>
                    <a:lnTo>
                      <a:pt x="0" y="23"/>
                    </a:lnTo>
                    <a:lnTo>
                      <a:pt x="0" y="8"/>
                    </a:lnTo>
                    <a:lnTo>
                      <a:pt x="0" y="15"/>
                    </a:lnTo>
                    <a:lnTo>
                      <a:pt x="8" y="23"/>
                    </a:lnTo>
                    <a:lnTo>
                      <a:pt x="8" y="23"/>
                    </a:lnTo>
                    <a:lnTo>
                      <a:pt x="8" y="8"/>
                    </a:lnTo>
                    <a:lnTo>
                      <a:pt x="8" y="15"/>
                    </a:lnTo>
                    <a:lnTo>
                      <a:pt x="15" y="23"/>
                    </a:lnTo>
                    <a:lnTo>
                      <a:pt x="15" y="15"/>
                    </a:lnTo>
                    <a:lnTo>
                      <a:pt x="15" y="23"/>
                    </a:lnTo>
                    <a:lnTo>
                      <a:pt x="23" y="15"/>
                    </a:lnTo>
                    <a:lnTo>
                      <a:pt x="23" y="23"/>
                    </a:lnTo>
                    <a:lnTo>
                      <a:pt x="23" y="15"/>
                    </a:lnTo>
                    <a:lnTo>
                      <a:pt x="23" y="15"/>
                    </a:lnTo>
                    <a:lnTo>
                      <a:pt x="30" y="23"/>
                    </a:lnTo>
                    <a:lnTo>
                      <a:pt x="30" y="23"/>
                    </a:lnTo>
                    <a:lnTo>
                      <a:pt x="30" y="15"/>
                    </a:lnTo>
                    <a:lnTo>
                      <a:pt x="30" y="15"/>
                    </a:lnTo>
                    <a:lnTo>
                      <a:pt x="38" y="23"/>
                    </a:lnTo>
                    <a:lnTo>
                      <a:pt x="38" y="23"/>
                    </a:lnTo>
                    <a:lnTo>
                      <a:pt x="38" y="15"/>
                    </a:lnTo>
                    <a:lnTo>
                      <a:pt x="38" y="23"/>
                    </a:lnTo>
                    <a:lnTo>
                      <a:pt x="45" y="15"/>
                    </a:lnTo>
                    <a:lnTo>
                      <a:pt x="45" y="23"/>
                    </a:lnTo>
                    <a:lnTo>
                      <a:pt x="45" y="15"/>
                    </a:lnTo>
                    <a:lnTo>
                      <a:pt x="45" y="15"/>
                    </a:lnTo>
                    <a:lnTo>
                      <a:pt x="53" y="23"/>
                    </a:lnTo>
                    <a:lnTo>
                      <a:pt x="53" y="23"/>
                    </a:lnTo>
                    <a:lnTo>
                      <a:pt x="53" y="15"/>
                    </a:lnTo>
                    <a:lnTo>
                      <a:pt x="53" y="15"/>
                    </a:lnTo>
                    <a:lnTo>
                      <a:pt x="60" y="23"/>
                    </a:lnTo>
                    <a:lnTo>
                      <a:pt x="60" y="23"/>
                    </a:lnTo>
                    <a:lnTo>
                      <a:pt x="60" y="15"/>
                    </a:lnTo>
                    <a:lnTo>
                      <a:pt x="60" y="23"/>
                    </a:lnTo>
                    <a:lnTo>
                      <a:pt x="68" y="15"/>
                    </a:lnTo>
                    <a:lnTo>
                      <a:pt x="68" y="23"/>
                    </a:lnTo>
                    <a:lnTo>
                      <a:pt x="68" y="15"/>
                    </a:lnTo>
                    <a:lnTo>
                      <a:pt x="68" y="15"/>
                    </a:lnTo>
                    <a:lnTo>
                      <a:pt x="75" y="23"/>
                    </a:lnTo>
                    <a:lnTo>
                      <a:pt x="75" y="15"/>
                    </a:lnTo>
                    <a:lnTo>
                      <a:pt x="75" y="23"/>
                    </a:lnTo>
                    <a:lnTo>
                      <a:pt x="83" y="15"/>
                    </a:lnTo>
                    <a:lnTo>
                      <a:pt x="83" y="23"/>
                    </a:lnTo>
                    <a:lnTo>
                      <a:pt x="83" y="15"/>
                    </a:lnTo>
                    <a:lnTo>
                      <a:pt x="83" y="23"/>
                    </a:lnTo>
                    <a:lnTo>
                      <a:pt x="90" y="15"/>
                    </a:lnTo>
                    <a:lnTo>
                      <a:pt x="90" y="23"/>
                    </a:lnTo>
                    <a:lnTo>
                      <a:pt x="90" y="15"/>
                    </a:lnTo>
                    <a:lnTo>
                      <a:pt x="90" y="15"/>
                    </a:lnTo>
                    <a:lnTo>
                      <a:pt x="98" y="23"/>
                    </a:lnTo>
                    <a:lnTo>
                      <a:pt x="98" y="23"/>
                    </a:lnTo>
                    <a:lnTo>
                      <a:pt x="98" y="15"/>
                    </a:lnTo>
                    <a:lnTo>
                      <a:pt x="98" y="15"/>
                    </a:lnTo>
                    <a:lnTo>
                      <a:pt x="105" y="23"/>
                    </a:lnTo>
                    <a:lnTo>
                      <a:pt x="105" y="23"/>
                    </a:lnTo>
                    <a:lnTo>
                      <a:pt x="105" y="15"/>
                    </a:lnTo>
                    <a:lnTo>
                      <a:pt x="105" y="23"/>
                    </a:lnTo>
                    <a:lnTo>
                      <a:pt x="113" y="15"/>
                    </a:lnTo>
                    <a:lnTo>
                      <a:pt x="113" y="23"/>
                    </a:lnTo>
                    <a:lnTo>
                      <a:pt x="113" y="15"/>
                    </a:lnTo>
                    <a:lnTo>
                      <a:pt x="113" y="15"/>
                    </a:lnTo>
                    <a:lnTo>
                      <a:pt x="120" y="23"/>
                    </a:lnTo>
                    <a:lnTo>
                      <a:pt x="120" y="23"/>
                    </a:lnTo>
                    <a:lnTo>
                      <a:pt x="120" y="15"/>
                    </a:lnTo>
                    <a:lnTo>
                      <a:pt x="120" y="15"/>
                    </a:lnTo>
                    <a:lnTo>
                      <a:pt x="128" y="23"/>
                    </a:lnTo>
                    <a:lnTo>
                      <a:pt x="128" y="23"/>
                    </a:lnTo>
                    <a:lnTo>
                      <a:pt x="128" y="15"/>
                    </a:lnTo>
                    <a:lnTo>
                      <a:pt x="128" y="23"/>
                    </a:lnTo>
                    <a:lnTo>
                      <a:pt x="135" y="15"/>
                    </a:lnTo>
                    <a:lnTo>
                      <a:pt x="135" y="23"/>
                    </a:lnTo>
                    <a:lnTo>
                      <a:pt x="135" y="15"/>
                    </a:lnTo>
                    <a:lnTo>
                      <a:pt x="135" y="15"/>
                    </a:lnTo>
                    <a:lnTo>
                      <a:pt x="143" y="23"/>
                    </a:lnTo>
                    <a:lnTo>
                      <a:pt x="143" y="23"/>
                    </a:lnTo>
                    <a:lnTo>
                      <a:pt x="143" y="15"/>
                    </a:lnTo>
                    <a:lnTo>
                      <a:pt x="143" y="23"/>
                    </a:lnTo>
                    <a:lnTo>
                      <a:pt x="150" y="15"/>
                    </a:lnTo>
                    <a:lnTo>
                      <a:pt x="150" y="23"/>
                    </a:lnTo>
                    <a:lnTo>
                      <a:pt x="150" y="15"/>
                    </a:lnTo>
                    <a:lnTo>
                      <a:pt x="150" y="23"/>
                    </a:lnTo>
                    <a:lnTo>
                      <a:pt x="158" y="15"/>
                    </a:lnTo>
                    <a:lnTo>
                      <a:pt x="158" y="23"/>
                    </a:lnTo>
                    <a:lnTo>
                      <a:pt x="158" y="8"/>
                    </a:lnTo>
                    <a:lnTo>
                      <a:pt x="158" y="15"/>
                    </a:lnTo>
                    <a:lnTo>
                      <a:pt x="165" y="23"/>
                    </a:lnTo>
                    <a:lnTo>
                      <a:pt x="165" y="30"/>
                    </a:lnTo>
                    <a:lnTo>
                      <a:pt x="165" y="8"/>
                    </a:lnTo>
                    <a:lnTo>
                      <a:pt x="165" y="23"/>
                    </a:lnTo>
                    <a:lnTo>
                      <a:pt x="173" y="15"/>
                    </a:lnTo>
                    <a:lnTo>
                      <a:pt x="173" y="23"/>
                    </a:lnTo>
                    <a:lnTo>
                      <a:pt x="173" y="8"/>
                    </a:lnTo>
                    <a:lnTo>
                      <a:pt x="173" y="23"/>
                    </a:lnTo>
                    <a:lnTo>
                      <a:pt x="180" y="15"/>
                    </a:lnTo>
                    <a:lnTo>
                      <a:pt x="180" y="23"/>
                    </a:lnTo>
                    <a:lnTo>
                      <a:pt x="180" y="15"/>
                    </a:lnTo>
                    <a:lnTo>
                      <a:pt x="180" y="15"/>
                    </a:lnTo>
                    <a:lnTo>
                      <a:pt x="188" y="23"/>
                    </a:lnTo>
                    <a:lnTo>
                      <a:pt x="188" y="23"/>
                    </a:lnTo>
                    <a:lnTo>
                      <a:pt x="188" y="15"/>
                    </a:lnTo>
                    <a:lnTo>
                      <a:pt x="188" y="23"/>
                    </a:lnTo>
                    <a:lnTo>
                      <a:pt x="195" y="15"/>
                    </a:lnTo>
                    <a:lnTo>
                      <a:pt x="195" y="30"/>
                    </a:lnTo>
                    <a:lnTo>
                      <a:pt x="195" y="8"/>
                    </a:lnTo>
                    <a:lnTo>
                      <a:pt x="195" y="15"/>
                    </a:lnTo>
                    <a:lnTo>
                      <a:pt x="203" y="23"/>
                    </a:lnTo>
                    <a:lnTo>
                      <a:pt x="203" y="30"/>
                    </a:lnTo>
                    <a:lnTo>
                      <a:pt x="203" y="8"/>
                    </a:lnTo>
                    <a:lnTo>
                      <a:pt x="203" y="8"/>
                    </a:lnTo>
                    <a:lnTo>
                      <a:pt x="210" y="15"/>
                    </a:lnTo>
                    <a:lnTo>
                      <a:pt x="210" y="30"/>
                    </a:lnTo>
                    <a:lnTo>
                      <a:pt x="210" y="8"/>
                    </a:lnTo>
                    <a:lnTo>
                      <a:pt x="210" y="23"/>
                    </a:lnTo>
                    <a:lnTo>
                      <a:pt x="218" y="15"/>
                    </a:lnTo>
                    <a:lnTo>
                      <a:pt x="218" y="30"/>
                    </a:lnTo>
                    <a:lnTo>
                      <a:pt x="218" y="0"/>
                    </a:lnTo>
                    <a:lnTo>
                      <a:pt x="218" y="23"/>
                    </a:lnTo>
                    <a:lnTo>
                      <a:pt x="225" y="15"/>
                    </a:lnTo>
                    <a:lnTo>
                      <a:pt x="225" y="30"/>
                    </a:lnTo>
                    <a:lnTo>
                      <a:pt x="225" y="8"/>
                    </a:lnTo>
                    <a:lnTo>
                      <a:pt x="225" y="15"/>
                    </a:lnTo>
                    <a:lnTo>
                      <a:pt x="233" y="23"/>
                    </a:lnTo>
                    <a:lnTo>
                      <a:pt x="233" y="30"/>
                    </a:lnTo>
                    <a:lnTo>
                      <a:pt x="233" y="0"/>
                    </a:lnTo>
                    <a:lnTo>
                      <a:pt x="233" y="23"/>
                    </a:lnTo>
                    <a:lnTo>
                      <a:pt x="240" y="15"/>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2" name="Freeform 348"/>
              <p:cNvSpPr>
                <a:spLocks/>
              </p:cNvSpPr>
              <p:nvPr/>
            </p:nvSpPr>
            <p:spPr bwMode="auto">
              <a:xfrm>
                <a:off x="2375" y="485"/>
                <a:ext cx="161" cy="75"/>
              </a:xfrm>
              <a:custGeom>
                <a:avLst/>
                <a:gdLst>
                  <a:gd name="T0" fmla="*/ 0 w 240"/>
                  <a:gd name="T1" fmla="*/ 30 h 75"/>
                  <a:gd name="T2" fmla="*/ 8 w 240"/>
                  <a:gd name="T3" fmla="*/ 7 h 75"/>
                  <a:gd name="T4" fmla="*/ 15 w 240"/>
                  <a:gd name="T5" fmla="*/ 60 h 75"/>
                  <a:gd name="T6" fmla="*/ 23 w 240"/>
                  <a:gd name="T7" fmla="*/ 37 h 75"/>
                  <a:gd name="T8" fmla="*/ 23 w 240"/>
                  <a:gd name="T9" fmla="*/ 45 h 75"/>
                  <a:gd name="T10" fmla="*/ 30 w 240"/>
                  <a:gd name="T11" fmla="*/ 15 h 75"/>
                  <a:gd name="T12" fmla="*/ 38 w 240"/>
                  <a:gd name="T13" fmla="*/ 52 h 75"/>
                  <a:gd name="T14" fmla="*/ 45 w 240"/>
                  <a:gd name="T15" fmla="*/ 37 h 75"/>
                  <a:gd name="T16" fmla="*/ 45 w 240"/>
                  <a:gd name="T17" fmla="*/ 37 h 75"/>
                  <a:gd name="T18" fmla="*/ 53 w 240"/>
                  <a:gd name="T19" fmla="*/ 22 h 75"/>
                  <a:gd name="T20" fmla="*/ 60 w 240"/>
                  <a:gd name="T21" fmla="*/ 52 h 75"/>
                  <a:gd name="T22" fmla="*/ 68 w 240"/>
                  <a:gd name="T23" fmla="*/ 37 h 75"/>
                  <a:gd name="T24" fmla="*/ 68 w 240"/>
                  <a:gd name="T25" fmla="*/ 45 h 75"/>
                  <a:gd name="T26" fmla="*/ 75 w 240"/>
                  <a:gd name="T27" fmla="*/ 15 h 75"/>
                  <a:gd name="T28" fmla="*/ 83 w 240"/>
                  <a:gd name="T29" fmla="*/ 22 h 75"/>
                  <a:gd name="T30" fmla="*/ 90 w 240"/>
                  <a:gd name="T31" fmla="*/ 60 h 75"/>
                  <a:gd name="T32" fmla="*/ 98 w 240"/>
                  <a:gd name="T33" fmla="*/ 52 h 75"/>
                  <a:gd name="T34" fmla="*/ 98 w 240"/>
                  <a:gd name="T35" fmla="*/ 45 h 75"/>
                  <a:gd name="T36" fmla="*/ 105 w 240"/>
                  <a:gd name="T37" fmla="*/ 7 h 75"/>
                  <a:gd name="T38" fmla="*/ 113 w 240"/>
                  <a:gd name="T39" fmla="*/ 52 h 75"/>
                  <a:gd name="T40" fmla="*/ 120 w 240"/>
                  <a:gd name="T41" fmla="*/ 45 h 75"/>
                  <a:gd name="T42" fmla="*/ 120 w 240"/>
                  <a:gd name="T43" fmla="*/ 37 h 75"/>
                  <a:gd name="T44" fmla="*/ 128 w 240"/>
                  <a:gd name="T45" fmla="*/ 0 h 75"/>
                  <a:gd name="T46" fmla="*/ 135 w 240"/>
                  <a:gd name="T47" fmla="*/ 52 h 75"/>
                  <a:gd name="T48" fmla="*/ 143 w 240"/>
                  <a:gd name="T49" fmla="*/ 45 h 75"/>
                  <a:gd name="T50" fmla="*/ 143 w 240"/>
                  <a:gd name="T51" fmla="*/ 37 h 75"/>
                  <a:gd name="T52" fmla="*/ 150 w 240"/>
                  <a:gd name="T53" fmla="*/ 22 h 75"/>
                  <a:gd name="T54" fmla="*/ 158 w 240"/>
                  <a:gd name="T55" fmla="*/ 52 h 75"/>
                  <a:gd name="T56" fmla="*/ 165 w 240"/>
                  <a:gd name="T57" fmla="*/ 37 h 75"/>
                  <a:gd name="T58" fmla="*/ 165 w 240"/>
                  <a:gd name="T59" fmla="*/ 45 h 75"/>
                  <a:gd name="T60" fmla="*/ 173 w 240"/>
                  <a:gd name="T61" fmla="*/ 22 h 75"/>
                  <a:gd name="T62" fmla="*/ 180 w 240"/>
                  <a:gd name="T63" fmla="*/ 52 h 75"/>
                  <a:gd name="T64" fmla="*/ 188 w 240"/>
                  <a:gd name="T65" fmla="*/ 45 h 75"/>
                  <a:gd name="T66" fmla="*/ 188 w 240"/>
                  <a:gd name="T67" fmla="*/ 37 h 75"/>
                  <a:gd name="T68" fmla="*/ 195 w 240"/>
                  <a:gd name="T69" fmla="*/ 30 h 75"/>
                  <a:gd name="T70" fmla="*/ 203 w 240"/>
                  <a:gd name="T71" fmla="*/ 52 h 75"/>
                  <a:gd name="T72" fmla="*/ 210 w 240"/>
                  <a:gd name="T73" fmla="*/ 45 h 75"/>
                  <a:gd name="T74" fmla="*/ 210 w 240"/>
                  <a:gd name="T75" fmla="*/ 45 h 75"/>
                  <a:gd name="T76" fmla="*/ 218 w 240"/>
                  <a:gd name="T77" fmla="*/ 30 h 75"/>
                  <a:gd name="T78" fmla="*/ 225 w 240"/>
                  <a:gd name="T79" fmla="*/ 52 h 75"/>
                  <a:gd name="T80" fmla="*/ 233 w 240"/>
                  <a:gd name="T81" fmla="*/ 45 h 75"/>
                  <a:gd name="T82" fmla="*/ 233 w 240"/>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60"/>
                    </a:moveTo>
                    <a:lnTo>
                      <a:pt x="0" y="7"/>
                    </a:lnTo>
                    <a:lnTo>
                      <a:pt x="0" y="30"/>
                    </a:lnTo>
                    <a:lnTo>
                      <a:pt x="8" y="37"/>
                    </a:lnTo>
                    <a:lnTo>
                      <a:pt x="8" y="75"/>
                    </a:lnTo>
                    <a:lnTo>
                      <a:pt x="8" y="7"/>
                    </a:lnTo>
                    <a:lnTo>
                      <a:pt x="8" y="37"/>
                    </a:lnTo>
                    <a:lnTo>
                      <a:pt x="15" y="45"/>
                    </a:lnTo>
                    <a:lnTo>
                      <a:pt x="15" y="60"/>
                    </a:lnTo>
                    <a:lnTo>
                      <a:pt x="15" y="22"/>
                    </a:lnTo>
                    <a:lnTo>
                      <a:pt x="15" y="45"/>
                    </a:lnTo>
                    <a:lnTo>
                      <a:pt x="23" y="37"/>
                    </a:lnTo>
                    <a:lnTo>
                      <a:pt x="23" y="60"/>
                    </a:lnTo>
                    <a:lnTo>
                      <a:pt x="23" y="15"/>
                    </a:lnTo>
                    <a:lnTo>
                      <a:pt x="23" y="45"/>
                    </a:lnTo>
                    <a:lnTo>
                      <a:pt x="30" y="37"/>
                    </a:lnTo>
                    <a:lnTo>
                      <a:pt x="30" y="60"/>
                    </a:lnTo>
                    <a:lnTo>
                      <a:pt x="30" y="15"/>
                    </a:lnTo>
                    <a:lnTo>
                      <a:pt x="30" y="30"/>
                    </a:lnTo>
                    <a:lnTo>
                      <a:pt x="38" y="37"/>
                    </a:lnTo>
                    <a:lnTo>
                      <a:pt x="38" y="52"/>
                    </a:lnTo>
                    <a:lnTo>
                      <a:pt x="38" y="22"/>
                    </a:lnTo>
                    <a:lnTo>
                      <a:pt x="38" y="30"/>
                    </a:lnTo>
                    <a:lnTo>
                      <a:pt x="45" y="37"/>
                    </a:lnTo>
                    <a:lnTo>
                      <a:pt x="45" y="52"/>
                    </a:lnTo>
                    <a:lnTo>
                      <a:pt x="45" y="22"/>
                    </a:lnTo>
                    <a:lnTo>
                      <a:pt x="45" y="37"/>
                    </a:lnTo>
                    <a:lnTo>
                      <a:pt x="53" y="45"/>
                    </a:lnTo>
                    <a:lnTo>
                      <a:pt x="53" y="52"/>
                    </a:lnTo>
                    <a:lnTo>
                      <a:pt x="53" y="22"/>
                    </a:lnTo>
                    <a:lnTo>
                      <a:pt x="53" y="30"/>
                    </a:lnTo>
                    <a:lnTo>
                      <a:pt x="60" y="37"/>
                    </a:lnTo>
                    <a:lnTo>
                      <a:pt x="60" y="52"/>
                    </a:lnTo>
                    <a:lnTo>
                      <a:pt x="60" y="22"/>
                    </a:lnTo>
                    <a:lnTo>
                      <a:pt x="60" y="45"/>
                    </a:lnTo>
                    <a:lnTo>
                      <a:pt x="68" y="37"/>
                    </a:lnTo>
                    <a:lnTo>
                      <a:pt x="68" y="45"/>
                    </a:lnTo>
                    <a:lnTo>
                      <a:pt x="68" y="30"/>
                    </a:lnTo>
                    <a:lnTo>
                      <a:pt x="68" y="45"/>
                    </a:lnTo>
                    <a:lnTo>
                      <a:pt x="75" y="52"/>
                    </a:lnTo>
                    <a:lnTo>
                      <a:pt x="75" y="60"/>
                    </a:lnTo>
                    <a:lnTo>
                      <a:pt x="75" y="15"/>
                    </a:lnTo>
                    <a:lnTo>
                      <a:pt x="75" y="45"/>
                    </a:lnTo>
                    <a:lnTo>
                      <a:pt x="83" y="37"/>
                    </a:lnTo>
                    <a:lnTo>
                      <a:pt x="83" y="22"/>
                    </a:lnTo>
                    <a:lnTo>
                      <a:pt x="83" y="52"/>
                    </a:lnTo>
                    <a:lnTo>
                      <a:pt x="90" y="45"/>
                    </a:lnTo>
                    <a:lnTo>
                      <a:pt x="90" y="60"/>
                    </a:lnTo>
                    <a:lnTo>
                      <a:pt x="90" y="30"/>
                    </a:lnTo>
                    <a:lnTo>
                      <a:pt x="90" y="45"/>
                    </a:lnTo>
                    <a:lnTo>
                      <a:pt x="98" y="52"/>
                    </a:lnTo>
                    <a:lnTo>
                      <a:pt x="98" y="60"/>
                    </a:lnTo>
                    <a:lnTo>
                      <a:pt x="98" y="30"/>
                    </a:lnTo>
                    <a:lnTo>
                      <a:pt x="98" y="45"/>
                    </a:lnTo>
                    <a:lnTo>
                      <a:pt x="105" y="52"/>
                    </a:lnTo>
                    <a:lnTo>
                      <a:pt x="105" y="60"/>
                    </a:lnTo>
                    <a:lnTo>
                      <a:pt x="105" y="7"/>
                    </a:lnTo>
                    <a:lnTo>
                      <a:pt x="105" y="45"/>
                    </a:lnTo>
                    <a:lnTo>
                      <a:pt x="113" y="52"/>
                    </a:lnTo>
                    <a:lnTo>
                      <a:pt x="113" y="52"/>
                    </a:lnTo>
                    <a:lnTo>
                      <a:pt x="113" y="30"/>
                    </a:lnTo>
                    <a:lnTo>
                      <a:pt x="113" y="37"/>
                    </a:lnTo>
                    <a:lnTo>
                      <a:pt x="120" y="45"/>
                    </a:lnTo>
                    <a:lnTo>
                      <a:pt x="120" y="60"/>
                    </a:lnTo>
                    <a:lnTo>
                      <a:pt x="120" y="15"/>
                    </a:lnTo>
                    <a:lnTo>
                      <a:pt x="120" y="37"/>
                    </a:lnTo>
                    <a:lnTo>
                      <a:pt x="128" y="45"/>
                    </a:lnTo>
                    <a:lnTo>
                      <a:pt x="128" y="67"/>
                    </a:lnTo>
                    <a:lnTo>
                      <a:pt x="128" y="0"/>
                    </a:lnTo>
                    <a:lnTo>
                      <a:pt x="128" y="52"/>
                    </a:lnTo>
                    <a:lnTo>
                      <a:pt x="135" y="45"/>
                    </a:lnTo>
                    <a:lnTo>
                      <a:pt x="135" y="52"/>
                    </a:lnTo>
                    <a:lnTo>
                      <a:pt x="135" y="22"/>
                    </a:lnTo>
                    <a:lnTo>
                      <a:pt x="135" y="52"/>
                    </a:lnTo>
                    <a:lnTo>
                      <a:pt x="143" y="45"/>
                    </a:lnTo>
                    <a:lnTo>
                      <a:pt x="143" y="52"/>
                    </a:lnTo>
                    <a:lnTo>
                      <a:pt x="143" y="22"/>
                    </a:lnTo>
                    <a:lnTo>
                      <a:pt x="143" y="37"/>
                    </a:lnTo>
                    <a:lnTo>
                      <a:pt x="150" y="30"/>
                    </a:lnTo>
                    <a:lnTo>
                      <a:pt x="150" y="52"/>
                    </a:lnTo>
                    <a:lnTo>
                      <a:pt x="150" y="22"/>
                    </a:lnTo>
                    <a:lnTo>
                      <a:pt x="150" y="45"/>
                    </a:lnTo>
                    <a:lnTo>
                      <a:pt x="158" y="37"/>
                    </a:lnTo>
                    <a:lnTo>
                      <a:pt x="158" y="52"/>
                    </a:lnTo>
                    <a:lnTo>
                      <a:pt x="158" y="22"/>
                    </a:lnTo>
                    <a:lnTo>
                      <a:pt x="158" y="30"/>
                    </a:lnTo>
                    <a:lnTo>
                      <a:pt x="165" y="37"/>
                    </a:lnTo>
                    <a:lnTo>
                      <a:pt x="165" y="45"/>
                    </a:lnTo>
                    <a:lnTo>
                      <a:pt x="165" y="30"/>
                    </a:lnTo>
                    <a:lnTo>
                      <a:pt x="165" y="45"/>
                    </a:lnTo>
                    <a:lnTo>
                      <a:pt x="173" y="37"/>
                    </a:lnTo>
                    <a:lnTo>
                      <a:pt x="173" y="52"/>
                    </a:lnTo>
                    <a:lnTo>
                      <a:pt x="173" y="22"/>
                    </a:lnTo>
                    <a:lnTo>
                      <a:pt x="173" y="45"/>
                    </a:lnTo>
                    <a:lnTo>
                      <a:pt x="180" y="37"/>
                    </a:lnTo>
                    <a:lnTo>
                      <a:pt x="180" y="52"/>
                    </a:lnTo>
                    <a:lnTo>
                      <a:pt x="180" y="30"/>
                    </a:lnTo>
                    <a:lnTo>
                      <a:pt x="180" y="37"/>
                    </a:lnTo>
                    <a:lnTo>
                      <a:pt x="188" y="45"/>
                    </a:lnTo>
                    <a:lnTo>
                      <a:pt x="188" y="52"/>
                    </a:lnTo>
                    <a:lnTo>
                      <a:pt x="188" y="30"/>
                    </a:lnTo>
                    <a:lnTo>
                      <a:pt x="188" y="37"/>
                    </a:lnTo>
                    <a:lnTo>
                      <a:pt x="195" y="30"/>
                    </a:lnTo>
                    <a:lnTo>
                      <a:pt x="195" y="52"/>
                    </a:lnTo>
                    <a:lnTo>
                      <a:pt x="195" y="30"/>
                    </a:lnTo>
                    <a:lnTo>
                      <a:pt x="195" y="45"/>
                    </a:lnTo>
                    <a:lnTo>
                      <a:pt x="203" y="37"/>
                    </a:lnTo>
                    <a:lnTo>
                      <a:pt x="203" y="52"/>
                    </a:lnTo>
                    <a:lnTo>
                      <a:pt x="203" y="30"/>
                    </a:lnTo>
                    <a:lnTo>
                      <a:pt x="203" y="37"/>
                    </a:lnTo>
                    <a:lnTo>
                      <a:pt x="210" y="45"/>
                    </a:lnTo>
                    <a:lnTo>
                      <a:pt x="210" y="52"/>
                    </a:lnTo>
                    <a:lnTo>
                      <a:pt x="210" y="30"/>
                    </a:lnTo>
                    <a:lnTo>
                      <a:pt x="210" y="45"/>
                    </a:lnTo>
                    <a:lnTo>
                      <a:pt x="218" y="37"/>
                    </a:lnTo>
                    <a:lnTo>
                      <a:pt x="218" y="52"/>
                    </a:lnTo>
                    <a:lnTo>
                      <a:pt x="218" y="30"/>
                    </a:lnTo>
                    <a:lnTo>
                      <a:pt x="218" y="45"/>
                    </a:lnTo>
                    <a:lnTo>
                      <a:pt x="225" y="37"/>
                    </a:lnTo>
                    <a:lnTo>
                      <a:pt x="225" y="52"/>
                    </a:lnTo>
                    <a:lnTo>
                      <a:pt x="225" y="30"/>
                    </a:lnTo>
                    <a:lnTo>
                      <a:pt x="225" y="37"/>
                    </a:lnTo>
                    <a:lnTo>
                      <a:pt x="233" y="45"/>
                    </a:lnTo>
                    <a:lnTo>
                      <a:pt x="233" y="45"/>
                    </a:lnTo>
                    <a:lnTo>
                      <a:pt x="233" y="30"/>
                    </a:lnTo>
                    <a:lnTo>
                      <a:pt x="233" y="37"/>
                    </a:lnTo>
                    <a:lnTo>
                      <a:pt x="240" y="45"/>
                    </a:lnTo>
                    <a:lnTo>
                      <a:pt x="24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3" name="Freeform 349"/>
              <p:cNvSpPr>
                <a:spLocks/>
              </p:cNvSpPr>
              <p:nvPr/>
            </p:nvSpPr>
            <p:spPr bwMode="auto">
              <a:xfrm>
                <a:off x="2536" y="515"/>
                <a:ext cx="167" cy="30"/>
              </a:xfrm>
              <a:custGeom>
                <a:avLst/>
                <a:gdLst>
                  <a:gd name="T0" fmla="*/ 0 w 248"/>
                  <a:gd name="T1" fmla="*/ 15 h 30"/>
                  <a:gd name="T2" fmla="*/ 8 w 248"/>
                  <a:gd name="T3" fmla="*/ 0 h 30"/>
                  <a:gd name="T4" fmla="*/ 15 w 248"/>
                  <a:gd name="T5" fmla="*/ 0 h 30"/>
                  <a:gd name="T6" fmla="*/ 23 w 248"/>
                  <a:gd name="T7" fmla="*/ 22 h 30"/>
                  <a:gd name="T8" fmla="*/ 30 w 248"/>
                  <a:gd name="T9" fmla="*/ 7 h 30"/>
                  <a:gd name="T10" fmla="*/ 38 w 248"/>
                  <a:gd name="T11" fmla="*/ 15 h 30"/>
                  <a:gd name="T12" fmla="*/ 38 w 248"/>
                  <a:gd name="T13" fmla="*/ 7 h 30"/>
                  <a:gd name="T14" fmla="*/ 45 w 248"/>
                  <a:gd name="T15" fmla="*/ 0 h 30"/>
                  <a:gd name="T16" fmla="*/ 53 w 248"/>
                  <a:gd name="T17" fmla="*/ 15 h 30"/>
                  <a:gd name="T18" fmla="*/ 60 w 248"/>
                  <a:gd name="T19" fmla="*/ 15 h 30"/>
                  <a:gd name="T20" fmla="*/ 60 w 248"/>
                  <a:gd name="T21" fmla="*/ 7 h 30"/>
                  <a:gd name="T22" fmla="*/ 68 w 248"/>
                  <a:gd name="T23" fmla="*/ 7 h 30"/>
                  <a:gd name="T24" fmla="*/ 75 w 248"/>
                  <a:gd name="T25" fmla="*/ 15 h 30"/>
                  <a:gd name="T26" fmla="*/ 83 w 248"/>
                  <a:gd name="T27" fmla="*/ 15 h 30"/>
                  <a:gd name="T28" fmla="*/ 83 w 248"/>
                  <a:gd name="T29" fmla="*/ 7 h 30"/>
                  <a:gd name="T30" fmla="*/ 90 w 248"/>
                  <a:gd name="T31" fmla="*/ 7 h 30"/>
                  <a:gd name="T32" fmla="*/ 98 w 248"/>
                  <a:gd name="T33" fmla="*/ 15 h 30"/>
                  <a:gd name="T34" fmla="*/ 105 w 248"/>
                  <a:gd name="T35" fmla="*/ 15 h 30"/>
                  <a:gd name="T36" fmla="*/ 105 w 248"/>
                  <a:gd name="T37" fmla="*/ 7 h 30"/>
                  <a:gd name="T38" fmla="*/ 113 w 248"/>
                  <a:gd name="T39" fmla="*/ 7 h 30"/>
                  <a:gd name="T40" fmla="*/ 120 w 248"/>
                  <a:gd name="T41" fmla="*/ 15 h 30"/>
                  <a:gd name="T42" fmla="*/ 128 w 248"/>
                  <a:gd name="T43" fmla="*/ 15 h 30"/>
                  <a:gd name="T44" fmla="*/ 135 w 248"/>
                  <a:gd name="T45" fmla="*/ 15 h 30"/>
                  <a:gd name="T46" fmla="*/ 135 w 248"/>
                  <a:gd name="T47" fmla="*/ 15 h 30"/>
                  <a:gd name="T48" fmla="*/ 143 w 248"/>
                  <a:gd name="T49" fmla="*/ 7 h 30"/>
                  <a:gd name="T50" fmla="*/ 150 w 248"/>
                  <a:gd name="T51" fmla="*/ 15 h 30"/>
                  <a:gd name="T52" fmla="*/ 158 w 248"/>
                  <a:gd name="T53" fmla="*/ 15 h 30"/>
                  <a:gd name="T54" fmla="*/ 158 w 248"/>
                  <a:gd name="T55" fmla="*/ 15 h 30"/>
                  <a:gd name="T56" fmla="*/ 165 w 248"/>
                  <a:gd name="T57" fmla="*/ 7 h 30"/>
                  <a:gd name="T58" fmla="*/ 173 w 248"/>
                  <a:gd name="T59" fmla="*/ 15 h 30"/>
                  <a:gd name="T60" fmla="*/ 180 w 248"/>
                  <a:gd name="T61" fmla="*/ 15 h 30"/>
                  <a:gd name="T62" fmla="*/ 180 w 248"/>
                  <a:gd name="T63" fmla="*/ 22 h 30"/>
                  <a:gd name="T64" fmla="*/ 188 w 248"/>
                  <a:gd name="T65" fmla="*/ 0 h 30"/>
                  <a:gd name="T66" fmla="*/ 195 w 248"/>
                  <a:gd name="T67" fmla="*/ 22 h 30"/>
                  <a:gd name="T68" fmla="*/ 203 w 248"/>
                  <a:gd name="T69" fmla="*/ 15 h 30"/>
                  <a:gd name="T70" fmla="*/ 210 w 248"/>
                  <a:gd name="T71" fmla="*/ 15 h 30"/>
                  <a:gd name="T72" fmla="*/ 210 w 248"/>
                  <a:gd name="T73" fmla="*/ 7 h 30"/>
                  <a:gd name="T74" fmla="*/ 218 w 248"/>
                  <a:gd name="T75" fmla="*/ 0 h 30"/>
                  <a:gd name="T76" fmla="*/ 225 w 248"/>
                  <a:gd name="T77" fmla="*/ 22 h 30"/>
                  <a:gd name="T78" fmla="*/ 233 w 248"/>
                  <a:gd name="T79" fmla="*/ 15 h 30"/>
                  <a:gd name="T80" fmla="*/ 233 w 248"/>
                  <a:gd name="T81" fmla="*/ 7 h 30"/>
                  <a:gd name="T82" fmla="*/ 240 w 248"/>
                  <a:gd name="T8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22"/>
                    </a:moveTo>
                    <a:lnTo>
                      <a:pt x="0" y="0"/>
                    </a:lnTo>
                    <a:lnTo>
                      <a:pt x="0" y="15"/>
                    </a:lnTo>
                    <a:lnTo>
                      <a:pt x="8" y="7"/>
                    </a:lnTo>
                    <a:lnTo>
                      <a:pt x="8" y="15"/>
                    </a:lnTo>
                    <a:lnTo>
                      <a:pt x="8" y="0"/>
                    </a:lnTo>
                    <a:lnTo>
                      <a:pt x="8" y="7"/>
                    </a:lnTo>
                    <a:lnTo>
                      <a:pt x="15" y="15"/>
                    </a:lnTo>
                    <a:lnTo>
                      <a:pt x="15" y="0"/>
                    </a:lnTo>
                    <a:lnTo>
                      <a:pt x="15" y="7"/>
                    </a:lnTo>
                    <a:lnTo>
                      <a:pt x="23" y="15"/>
                    </a:lnTo>
                    <a:lnTo>
                      <a:pt x="23" y="22"/>
                    </a:lnTo>
                    <a:lnTo>
                      <a:pt x="23" y="0"/>
                    </a:lnTo>
                    <a:lnTo>
                      <a:pt x="23" y="15"/>
                    </a:lnTo>
                    <a:lnTo>
                      <a:pt x="30" y="7"/>
                    </a:lnTo>
                    <a:lnTo>
                      <a:pt x="30" y="15"/>
                    </a:lnTo>
                    <a:lnTo>
                      <a:pt x="30" y="7"/>
                    </a:lnTo>
                    <a:lnTo>
                      <a:pt x="38" y="15"/>
                    </a:lnTo>
                    <a:lnTo>
                      <a:pt x="38" y="22"/>
                    </a:lnTo>
                    <a:lnTo>
                      <a:pt x="38" y="0"/>
                    </a:lnTo>
                    <a:lnTo>
                      <a:pt x="38" y="7"/>
                    </a:lnTo>
                    <a:lnTo>
                      <a:pt x="45" y="0"/>
                    </a:lnTo>
                    <a:lnTo>
                      <a:pt x="45" y="15"/>
                    </a:lnTo>
                    <a:lnTo>
                      <a:pt x="45" y="0"/>
                    </a:lnTo>
                    <a:lnTo>
                      <a:pt x="45" y="15"/>
                    </a:lnTo>
                    <a:lnTo>
                      <a:pt x="53" y="7"/>
                    </a:lnTo>
                    <a:lnTo>
                      <a:pt x="53" y="15"/>
                    </a:lnTo>
                    <a:lnTo>
                      <a:pt x="53" y="7"/>
                    </a:lnTo>
                    <a:lnTo>
                      <a:pt x="53" y="7"/>
                    </a:lnTo>
                    <a:lnTo>
                      <a:pt x="60" y="15"/>
                    </a:lnTo>
                    <a:lnTo>
                      <a:pt x="60" y="15"/>
                    </a:lnTo>
                    <a:lnTo>
                      <a:pt x="60" y="7"/>
                    </a:lnTo>
                    <a:lnTo>
                      <a:pt x="60" y="7"/>
                    </a:lnTo>
                    <a:lnTo>
                      <a:pt x="68" y="15"/>
                    </a:lnTo>
                    <a:lnTo>
                      <a:pt x="68" y="15"/>
                    </a:lnTo>
                    <a:lnTo>
                      <a:pt x="68" y="7"/>
                    </a:lnTo>
                    <a:lnTo>
                      <a:pt x="68" y="15"/>
                    </a:lnTo>
                    <a:lnTo>
                      <a:pt x="75" y="7"/>
                    </a:lnTo>
                    <a:lnTo>
                      <a:pt x="75" y="15"/>
                    </a:lnTo>
                    <a:lnTo>
                      <a:pt x="75" y="7"/>
                    </a:lnTo>
                    <a:lnTo>
                      <a:pt x="75" y="7"/>
                    </a:lnTo>
                    <a:lnTo>
                      <a:pt x="83" y="15"/>
                    </a:lnTo>
                    <a:lnTo>
                      <a:pt x="83" y="15"/>
                    </a:lnTo>
                    <a:lnTo>
                      <a:pt x="83" y="7"/>
                    </a:lnTo>
                    <a:lnTo>
                      <a:pt x="83" y="7"/>
                    </a:lnTo>
                    <a:lnTo>
                      <a:pt x="90" y="15"/>
                    </a:lnTo>
                    <a:lnTo>
                      <a:pt x="90" y="15"/>
                    </a:lnTo>
                    <a:lnTo>
                      <a:pt x="90" y="7"/>
                    </a:lnTo>
                    <a:lnTo>
                      <a:pt x="90" y="15"/>
                    </a:lnTo>
                    <a:lnTo>
                      <a:pt x="98" y="7"/>
                    </a:lnTo>
                    <a:lnTo>
                      <a:pt x="98" y="15"/>
                    </a:lnTo>
                    <a:lnTo>
                      <a:pt x="98" y="7"/>
                    </a:lnTo>
                    <a:lnTo>
                      <a:pt x="98" y="7"/>
                    </a:lnTo>
                    <a:lnTo>
                      <a:pt x="105" y="15"/>
                    </a:lnTo>
                    <a:lnTo>
                      <a:pt x="105" y="15"/>
                    </a:lnTo>
                    <a:lnTo>
                      <a:pt x="105" y="7"/>
                    </a:lnTo>
                    <a:lnTo>
                      <a:pt x="105" y="7"/>
                    </a:lnTo>
                    <a:lnTo>
                      <a:pt x="113" y="15"/>
                    </a:lnTo>
                    <a:lnTo>
                      <a:pt x="113" y="15"/>
                    </a:lnTo>
                    <a:lnTo>
                      <a:pt x="113" y="7"/>
                    </a:lnTo>
                    <a:lnTo>
                      <a:pt x="113" y="15"/>
                    </a:lnTo>
                    <a:lnTo>
                      <a:pt x="120" y="7"/>
                    </a:lnTo>
                    <a:lnTo>
                      <a:pt x="120" y="15"/>
                    </a:lnTo>
                    <a:lnTo>
                      <a:pt x="120" y="7"/>
                    </a:lnTo>
                    <a:lnTo>
                      <a:pt x="120" y="7"/>
                    </a:lnTo>
                    <a:lnTo>
                      <a:pt x="128" y="15"/>
                    </a:lnTo>
                    <a:lnTo>
                      <a:pt x="128" y="15"/>
                    </a:lnTo>
                    <a:lnTo>
                      <a:pt x="128" y="7"/>
                    </a:lnTo>
                    <a:lnTo>
                      <a:pt x="135" y="15"/>
                    </a:lnTo>
                    <a:lnTo>
                      <a:pt x="135" y="15"/>
                    </a:lnTo>
                    <a:lnTo>
                      <a:pt x="135" y="7"/>
                    </a:lnTo>
                    <a:lnTo>
                      <a:pt x="135" y="15"/>
                    </a:lnTo>
                    <a:lnTo>
                      <a:pt x="143" y="7"/>
                    </a:lnTo>
                    <a:lnTo>
                      <a:pt x="143" y="15"/>
                    </a:lnTo>
                    <a:lnTo>
                      <a:pt x="143" y="7"/>
                    </a:lnTo>
                    <a:lnTo>
                      <a:pt x="143" y="7"/>
                    </a:lnTo>
                    <a:lnTo>
                      <a:pt x="150" y="15"/>
                    </a:lnTo>
                    <a:lnTo>
                      <a:pt x="150" y="15"/>
                    </a:lnTo>
                    <a:lnTo>
                      <a:pt x="150" y="7"/>
                    </a:lnTo>
                    <a:lnTo>
                      <a:pt x="150" y="7"/>
                    </a:lnTo>
                    <a:lnTo>
                      <a:pt x="158" y="15"/>
                    </a:lnTo>
                    <a:lnTo>
                      <a:pt x="158" y="15"/>
                    </a:lnTo>
                    <a:lnTo>
                      <a:pt x="158" y="7"/>
                    </a:lnTo>
                    <a:lnTo>
                      <a:pt x="158" y="15"/>
                    </a:lnTo>
                    <a:lnTo>
                      <a:pt x="165" y="7"/>
                    </a:lnTo>
                    <a:lnTo>
                      <a:pt x="165" y="15"/>
                    </a:lnTo>
                    <a:lnTo>
                      <a:pt x="165" y="7"/>
                    </a:lnTo>
                    <a:lnTo>
                      <a:pt x="165" y="7"/>
                    </a:lnTo>
                    <a:lnTo>
                      <a:pt x="173" y="15"/>
                    </a:lnTo>
                    <a:lnTo>
                      <a:pt x="173" y="15"/>
                    </a:lnTo>
                    <a:lnTo>
                      <a:pt x="173" y="0"/>
                    </a:lnTo>
                    <a:lnTo>
                      <a:pt x="173" y="7"/>
                    </a:lnTo>
                    <a:lnTo>
                      <a:pt x="180" y="15"/>
                    </a:lnTo>
                    <a:lnTo>
                      <a:pt x="180" y="30"/>
                    </a:lnTo>
                    <a:lnTo>
                      <a:pt x="180" y="0"/>
                    </a:lnTo>
                    <a:lnTo>
                      <a:pt x="180" y="22"/>
                    </a:lnTo>
                    <a:lnTo>
                      <a:pt x="188" y="15"/>
                    </a:lnTo>
                    <a:lnTo>
                      <a:pt x="188" y="22"/>
                    </a:lnTo>
                    <a:lnTo>
                      <a:pt x="188" y="0"/>
                    </a:lnTo>
                    <a:lnTo>
                      <a:pt x="188" y="7"/>
                    </a:lnTo>
                    <a:lnTo>
                      <a:pt x="195" y="15"/>
                    </a:lnTo>
                    <a:lnTo>
                      <a:pt x="195" y="22"/>
                    </a:lnTo>
                    <a:lnTo>
                      <a:pt x="195" y="0"/>
                    </a:lnTo>
                    <a:lnTo>
                      <a:pt x="195" y="7"/>
                    </a:lnTo>
                    <a:lnTo>
                      <a:pt x="203" y="15"/>
                    </a:lnTo>
                    <a:lnTo>
                      <a:pt x="203" y="15"/>
                    </a:lnTo>
                    <a:lnTo>
                      <a:pt x="203" y="7"/>
                    </a:lnTo>
                    <a:lnTo>
                      <a:pt x="210" y="15"/>
                    </a:lnTo>
                    <a:lnTo>
                      <a:pt x="210" y="15"/>
                    </a:lnTo>
                    <a:lnTo>
                      <a:pt x="210" y="0"/>
                    </a:lnTo>
                    <a:lnTo>
                      <a:pt x="210" y="7"/>
                    </a:lnTo>
                    <a:lnTo>
                      <a:pt x="218" y="15"/>
                    </a:lnTo>
                    <a:lnTo>
                      <a:pt x="218" y="22"/>
                    </a:lnTo>
                    <a:lnTo>
                      <a:pt x="218" y="0"/>
                    </a:lnTo>
                    <a:lnTo>
                      <a:pt x="218" y="15"/>
                    </a:lnTo>
                    <a:lnTo>
                      <a:pt x="225" y="7"/>
                    </a:lnTo>
                    <a:lnTo>
                      <a:pt x="225" y="22"/>
                    </a:lnTo>
                    <a:lnTo>
                      <a:pt x="225" y="0"/>
                    </a:lnTo>
                    <a:lnTo>
                      <a:pt x="225" y="7"/>
                    </a:lnTo>
                    <a:lnTo>
                      <a:pt x="233" y="15"/>
                    </a:lnTo>
                    <a:lnTo>
                      <a:pt x="233" y="22"/>
                    </a:lnTo>
                    <a:lnTo>
                      <a:pt x="233" y="0"/>
                    </a:lnTo>
                    <a:lnTo>
                      <a:pt x="233" y="7"/>
                    </a:lnTo>
                    <a:lnTo>
                      <a:pt x="240" y="15"/>
                    </a:lnTo>
                    <a:lnTo>
                      <a:pt x="240" y="22"/>
                    </a:lnTo>
                    <a:lnTo>
                      <a:pt x="240" y="0"/>
                    </a:lnTo>
                    <a:lnTo>
                      <a:pt x="240" y="7"/>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4" name="Freeform 350"/>
              <p:cNvSpPr>
                <a:spLocks/>
              </p:cNvSpPr>
              <p:nvPr/>
            </p:nvSpPr>
            <p:spPr bwMode="auto">
              <a:xfrm>
                <a:off x="2703" y="515"/>
                <a:ext cx="166" cy="22"/>
              </a:xfrm>
              <a:custGeom>
                <a:avLst/>
                <a:gdLst>
                  <a:gd name="T0" fmla="*/ 0 w 247"/>
                  <a:gd name="T1" fmla="*/ 0 h 22"/>
                  <a:gd name="T2" fmla="*/ 7 w 247"/>
                  <a:gd name="T3" fmla="*/ 22 h 22"/>
                  <a:gd name="T4" fmla="*/ 15 w 247"/>
                  <a:gd name="T5" fmla="*/ 15 h 22"/>
                  <a:gd name="T6" fmla="*/ 15 w 247"/>
                  <a:gd name="T7" fmla="*/ 7 h 22"/>
                  <a:gd name="T8" fmla="*/ 22 w 247"/>
                  <a:gd name="T9" fmla="*/ 7 h 22"/>
                  <a:gd name="T10" fmla="*/ 30 w 247"/>
                  <a:gd name="T11" fmla="*/ 15 h 22"/>
                  <a:gd name="T12" fmla="*/ 37 w 247"/>
                  <a:gd name="T13" fmla="*/ 15 h 22"/>
                  <a:gd name="T14" fmla="*/ 37 w 247"/>
                  <a:gd name="T15" fmla="*/ 7 h 22"/>
                  <a:gd name="T16" fmla="*/ 45 w 247"/>
                  <a:gd name="T17" fmla="*/ 0 h 22"/>
                  <a:gd name="T18" fmla="*/ 52 w 247"/>
                  <a:gd name="T19" fmla="*/ 22 h 22"/>
                  <a:gd name="T20" fmla="*/ 60 w 247"/>
                  <a:gd name="T21" fmla="*/ 15 h 22"/>
                  <a:gd name="T22" fmla="*/ 60 w 247"/>
                  <a:gd name="T23" fmla="*/ 7 h 22"/>
                  <a:gd name="T24" fmla="*/ 67 w 247"/>
                  <a:gd name="T25" fmla="*/ 0 h 22"/>
                  <a:gd name="T26" fmla="*/ 75 w 247"/>
                  <a:gd name="T27" fmla="*/ 15 h 22"/>
                  <a:gd name="T28" fmla="*/ 82 w 247"/>
                  <a:gd name="T29" fmla="*/ 15 h 22"/>
                  <a:gd name="T30" fmla="*/ 90 w 247"/>
                  <a:gd name="T31" fmla="*/ 15 h 22"/>
                  <a:gd name="T32" fmla="*/ 90 w 247"/>
                  <a:gd name="T33" fmla="*/ 7 h 22"/>
                  <a:gd name="T34" fmla="*/ 97 w 247"/>
                  <a:gd name="T35" fmla="*/ 7 h 22"/>
                  <a:gd name="T36" fmla="*/ 105 w 247"/>
                  <a:gd name="T37" fmla="*/ 7 h 22"/>
                  <a:gd name="T38" fmla="*/ 112 w 247"/>
                  <a:gd name="T39" fmla="*/ 15 h 22"/>
                  <a:gd name="T40" fmla="*/ 120 w 247"/>
                  <a:gd name="T41" fmla="*/ 15 h 22"/>
                  <a:gd name="T42" fmla="*/ 120 w 247"/>
                  <a:gd name="T43" fmla="*/ 15 h 22"/>
                  <a:gd name="T44" fmla="*/ 127 w 247"/>
                  <a:gd name="T45" fmla="*/ 7 h 22"/>
                  <a:gd name="T46" fmla="*/ 135 w 247"/>
                  <a:gd name="T47" fmla="*/ 15 h 22"/>
                  <a:gd name="T48" fmla="*/ 142 w 247"/>
                  <a:gd name="T49" fmla="*/ 15 h 22"/>
                  <a:gd name="T50" fmla="*/ 150 w 247"/>
                  <a:gd name="T51" fmla="*/ 15 h 22"/>
                  <a:gd name="T52" fmla="*/ 150 w 247"/>
                  <a:gd name="T53" fmla="*/ 7 h 22"/>
                  <a:gd name="T54" fmla="*/ 157 w 247"/>
                  <a:gd name="T55" fmla="*/ 7 h 22"/>
                  <a:gd name="T56" fmla="*/ 165 w 247"/>
                  <a:gd name="T57" fmla="*/ 15 h 22"/>
                  <a:gd name="T58" fmla="*/ 172 w 247"/>
                  <a:gd name="T59" fmla="*/ 15 h 22"/>
                  <a:gd name="T60" fmla="*/ 172 w 247"/>
                  <a:gd name="T61" fmla="*/ 7 h 22"/>
                  <a:gd name="T62" fmla="*/ 180 w 247"/>
                  <a:gd name="T63" fmla="*/ 7 h 22"/>
                  <a:gd name="T64" fmla="*/ 187 w 247"/>
                  <a:gd name="T65" fmla="*/ 7 h 22"/>
                  <a:gd name="T66" fmla="*/ 195 w 247"/>
                  <a:gd name="T67" fmla="*/ 7 h 22"/>
                  <a:gd name="T68" fmla="*/ 202 w 247"/>
                  <a:gd name="T69" fmla="*/ 15 h 22"/>
                  <a:gd name="T70" fmla="*/ 210 w 247"/>
                  <a:gd name="T71" fmla="*/ 15 h 22"/>
                  <a:gd name="T72" fmla="*/ 210 w 247"/>
                  <a:gd name="T73" fmla="*/ 15 h 22"/>
                  <a:gd name="T74" fmla="*/ 217 w 247"/>
                  <a:gd name="T75" fmla="*/ 7 h 22"/>
                  <a:gd name="T76" fmla="*/ 225 w 247"/>
                  <a:gd name="T77" fmla="*/ 0 h 22"/>
                  <a:gd name="T78" fmla="*/ 232 w 247"/>
                  <a:gd name="T79" fmla="*/ 15 h 22"/>
                  <a:gd name="T80" fmla="*/ 240 w 247"/>
                  <a:gd name="T81" fmla="*/ 15 h 22"/>
                  <a:gd name="T82" fmla="*/ 240 w 247"/>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2">
                    <a:moveTo>
                      <a:pt x="0" y="15"/>
                    </a:moveTo>
                    <a:lnTo>
                      <a:pt x="0" y="15"/>
                    </a:lnTo>
                    <a:lnTo>
                      <a:pt x="0" y="0"/>
                    </a:lnTo>
                    <a:lnTo>
                      <a:pt x="0" y="15"/>
                    </a:lnTo>
                    <a:lnTo>
                      <a:pt x="7" y="7"/>
                    </a:lnTo>
                    <a:lnTo>
                      <a:pt x="7" y="22"/>
                    </a:lnTo>
                    <a:lnTo>
                      <a:pt x="7" y="0"/>
                    </a:lnTo>
                    <a:lnTo>
                      <a:pt x="7" y="7"/>
                    </a:lnTo>
                    <a:lnTo>
                      <a:pt x="15" y="15"/>
                    </a:lnTo>
                    <a:lnTo>
                      <a:pt x="15" y="22"/>
                    </a:lnTo>
                    <a:lnTo>
                      <a:pt x="15" y="0"/>
                    </a:lnTo>
                    <a:lnTo>
                      <a:pt x="15" y="7"/>
                    </a:lnTo>
                    <a:lnTo>
                      <a:pt x="22" y="15"/>
                    </a:lnTo>
                    <a:lnTo>
                      <a:pt x="22" y="15"/>
                    </a:lnTo>
                    <a:lnTo>
                      <a:pt x="22" y="7"/>
                    </a:lnTo>
                    <a:lnTo>
                      <a:pt x="22" y="7"/>
                    </a:lnTo>
                    <a:lnTo>
                      <a:pt x="30" y="15"/>
                    </a:lnTo>
                    <a:lnTo>
                      <a:pt x="30" y="15"/>
                    </a:lnTo>
                    <a:lnTo>
                      <a:pt x="30" y="0"/>
                    </a:lnTo>
                    <a:lnTo>
                      <a:pt x="30" y="7"/>
                    </a:lnTo>
                    <a:lnTo>
                      <a:pt x="37" y="15"/>
                    </a:lnTo>
                    <a:lnTo>
                      <a:pt x="37" y="15"/>
                    </a:lnTo>
                    <a:lnTo>
                      <a:pt x="37" y="7"/>
                    </a:lnTo>
                    <a:lnTo>
                      <a:pt x="37" y="7"/>
                    </a:lnTo>
                    <a:lnTo>
                      <a:pt x="45" y="15"/>
                    </a:lnTo>
                    <a:lnTo>
                      <a:pt x="45" y="22"/>
                    </a:lnTo>
                    <a:lnTo>
                      <a:pt x="45" y="0"/>
                    </a:lnTo>
                    <a:lnTo>
                      <a:pt x="45" y="7"/>
                    </a:lnTo>
                    <a:lnTo>
                      <a:pt x="52" y="15"/>
                    </a:lnTo>
                    <a:lnTo>
                      <a:pt x="52" y="22"/>
                    </a:lnTo>
                    <a:lnTo>
                      <a:pt x="52" y="0"/>
                    </a:lnTo>
                    <a:lnTo>
                      <a:pt x="52" y="7"/>
                    </a:lnTo>
                    <a:lnTo>
                      <a:pt x="60" y="15"/>
                    </a:lnTo>
                    <a:lnTo>
                      <a:pt x="60" y="22"/>
                    </a:lnTo>
                    <a:lnTo>
                      <a:pt x="60" y="0"/>
                    </a:lnTo>
                    <a:lnTo>
                      <a:pt x="60" y="7"/>
                    </a:lnTo>
                    <a:lnTo>
                      <a:pt x="67" y="15"/>
                    </a:lnTo>
                    <a:lnTo>
                      <a:pt x="67" y="15"/>
                    </a:lnTo>
                    <a:lnTo>
                      <a:pt x="67" y="0"/>
                    </a:lnTo>
                    <a:lnTo>
                      <a:pt x="67" y="7"/>
                    </a:lnTo>
                    <a:lnTo>
                      <a:pt x="75" y="15"/>
                    </a:lnTo>
                    <a:lnTo>
                      <a:pt x="75" y="15"/>
                    </a:lnTo>
                    <a:lnTo>
                      <a:pt x="75" y="7"/>
                    </a:lnTo>
                    <a:lnTo>
                      <a:pt x="75" y="7"/>
                    </a:lnTo>
                    <a:lnTo>
                      <a:pt x="82" y="15"/>
                    </a:lnTo>
                    <a:lnTo>
                      <a:pt x="82" y="15"/>
                    </a:lnTo>
                    <a:lnTo>
                      <a:pt x="82" y="7"/>
                    </a:lnTo>
                    <a:lnTo>
                      <a:pt x="90" y="15"/>
                    </a:lnTo>
                    <a:lnTo>
                      <a:pt x="90" y="15"/>
                    </a:lnTo>
                    <a:lnTo>
                      <a:pt x="90" y="7"/>
                    </a:lnTo>
                    <a:lnTo>
                      <a:pt x="90" y="7"/>
                    </a:lnTo>
                    <a:lnTo>
                      <a:pt x="97" y="15"/>
                    </a:lnTo>
                    <a:lnTo>
                      <a:pt x="97" y="15"/>
                    </a:lnTo>
                    <a:lnTo>
                      <a:pt x="97" y="7"/>
                    </a:lnTo>
                    <a:lnTo>
                      <a:pt x="97" y="7"/>
                    </a:lnTo>
                    <a:lnTo>
                      <a:pt x="105" y="15"/>
                    </a:lnTo>
                    <a:lnTo>
                      <a:pt x="105" y="7"/>
                    </a:lnTo>
                    <a:lnTo>
                      <a:pt x="105" y="7"/>
                    </a:lnTo>
                    <a:lnTo>
                      <a:pt x="112" y="15"/>
                    </a:lnTo>
                    <a:lnTo>
                      <a:pt x="112" y="15"/>
                    </a:lnTo>
                    <a:lnTo>
                      <a:pt x="112" y="7"/>
                    </a:lnTo>
                    <a:lnTo>
                      <a:pt x="112" y="7"/>
                    </a:lnTo>
                    <a:lnTo>
                      <a:pt x="120" y="15"/>
                    </a:lnTo>
                    <a:lnTo>
                      <a:pt x="120" y="15"/>
                    </a:lnTo>
                    <a:lnTo>
                      <a:pt x="120" y="7"/>
                    </a:lnTo>
                    <a:lnTo>
                      <a:pt x="120" y="15"/>
                    </a:lnTo>
                    <a:lnTo>
                      <a:pt x="127" y="7"/>
                    </a:lnTo>
                    <a:lnTo>
                      <a:pt x="127" y="15"/>
                    </a:lnTo>
                    <a:lnTo>
                      <a:pt x="127" y="7"/>
                    </a:lnTo>
                    <a:lnTo>
                      <a:pt x="127" y="7"/>
                    </a:lnTo>
                    <a:lnTo>
                      <a:pt x="135" y="15"/>
                    </a:lnTo>
                    <a:lnTo>
                      <a:pt x="135" y="15"/>
                    </a:lnTo>
                    <a:lnTo>
                      <a:pt x="135" y="7"/>
                    </a:lnTo>
                    <a:lnTo>
                      <a:pt x="135" y="7"/>
                    </a:lnTo>
                    <a:lnTo>
                      <a:pt x="142" y="15"/>
                    </a:lnTo>
                    <a:lnTo>
                      <a:pt x="142" y="15"/>
                    </a:lnTo>
                    <a:lnTo>
                      <a:pt x="142" y="7"/>
                    </a:lnTo>
                    <a:lnTo>
                      <a:pt x="150" y="15"/>
                    </a:lnTo>
                    <a:lnTo>
                      <a:pt x="150" y="15"/>
                    </a:lnTo>
                    <a:lnTo>
                      <a:pt x="150" y="7"/>
                    </a:lnTo>
                    <a:lnTo>
                      <a:pt x="150" y="7"/>
                    </a:lnTo>
                    <a:lnTo>
                      <a:pt x="157" y="15"/>
                    </a:lnTo>
                    <a:lnTo>
                      <a:pt x="157" y="15"/>
                    </a:lnTo>
                    <a:lnTo>
                      <a:pt x="157" y="7"/>
                    </a:lnTo>
                    <a:lnTo>
                      <a:pt x="157" y="7"/>
                    </a:lnTo>
                    <a:lnTo>
                      <a:pt x="165" y="15"/>
                    </a:lnTo>
                    <a:lnTo>
                      <a:pt x="165" y="15"/>
                    </a:lnTo>
                    <a:lnTo>
                      <a:pt x="165" y="7"/>
                    </a:lnTo>
                    <a:lnTo>
                      <a:pt x="165" y="7"/>
                    </a:lnTo>
                    <a:lnTo>
                      <a:pt x="172" y="15"/>
                    </a:lnTo>
                    <a:lnTo>
                      <a:pt x="172" y="15"/>
                    </a:lnTo>
                    <a:lnTo>
                      <a:pt x="172" y="7"/>
                    </a:lnTo>
                    <a:lnTo>
                      <a:pt x="172" y="7"/>
                    </a:lnTo>
                    <a:lnTo>
                      <a:pt x="180" y="15"/>
                    </a:lnTo>
                    <a:lnTo>
                      <a:pt x="180" y="15"/>
                    </a:lnTo>
                    <a:lnTo>
                      <a:pt x="180" y="7"/>
                    </a:lnTo>
                    <a:lnTo>
                      <a:pt x="187" y="15"/>
                    </a:lnTo>
                    <a:lnTo>
                      <a:pt x="187" y="15"/>
                    </a:lnTo>
                    <a:lnTo>
                      <a:pt x="187" y="7"/>
                    </a:lnTo>
                    <a:lnTo>
                      <a:pt x="187" y="7"/>
                    </a:lnTo>
                    <a:lnTo>
                      <a:pt x="195" y="15"/>
                    </a:lnTo>
                    <a:lnTo>
                      <a:pt x="195" y="7"/>
                    </a:lnTo>
                    <a:lnTo>
                      <a:pt x="195" y="15"/>
                    </a:lnTo>
                    <a:lnTo>
                      <a:pt x="202" y="7"/>
                    </a:lnTo>
                    <a:lnTo>
                      <a:pt x="202" y="15"/>
                    </a:lnTo>
                    <a:lnTo>
                      <a:pt x="202" y="7"/>
                    </a:lnTo>
                    <a:lnTo>
                      <a:pt x="202" y="7"/>
                    </a:lnTo>
                    <a:lnTo>
                      <a:pt x="210" y="15"/>
                    </a:lnTo>
                    <a:lnTo>
                      <a:pt x="210" y="15"/>
                    </a:lnTo>
                    <a:lnTo>
                      <a:pt x="210" y="7"/>
                    </a:lnTo>
                    <a:lnTo>
                      <a:pt x="210" y="15"/>
                    </a:lnTo>
                    <a:lnTo>
                      <a:pt x="217" y="7"/>
                    </a:lnTo>
                    <a:lnTo>
                      <a:pt x="217" y="15"/>
                    </a:lnTo>
                    <a:lnTo>
                      <a:pt x="217" y="7"/>
                    </a:lnTo>
                    <a:lnTo>
                      <a:pt x="217" y="7"/>
                    </a:lnTo>
                    <a:lnTo>
                      <a:pt x="225" y="15"/>
                    </a:lnTo>
                    <a:lnTo>
                      <a:pt x="225" y="0"/>
                    </a:lnTo>
                    <a:lnTo>
                      <a:pt x="225" y="7"/>
                    </a:lnTo>
                    <a:lnTo>
                      <a:pt x="232" y="15"/>
                    </a:lnTo>
                    <a:lnTo>
                      <a:pt x="232" y="15"/>
                    </a:lnTo>
                    <a:lnTo>
                      <a:pt x="232" y="0"/>
                    </a:lnTo>
                    <a:lnTo>
                      <a:pt x="232" y="7"/>
                    </a:lnTo>
                    <a:lnTo>
                      <a:pt x="240" y="15"/>
                    </a:lnTo>
                    <a:lnTo>
                      <a:pt x="240" y="15"/>
                    </a:lnTo>
                    <a:lnTo>
                      <a:pt x="240" y="7"/>
                    </a:lnTo>
                    <a:lnTo>
                      <a:pt x="240" y="7"/>
                    </a:lnTo>
                    <a:lnTo>
                      <a:pt x="247" y="15"/>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5" name="Freeform 351"/>
              <p:cNvSpPr>
                <a:spLocks/>
              </p:cNvSpPr>
              <p:nvPr/>
            </p:nvSpPr>
            <p:spPr bwMode="auto">
              <a:xfrm>
                <a:off x="2869" y="500"/>
                <a:ext cx="146" cy="45"/>
              </a:xfrm>
              <a:custGeom>
                <a:avLst/>
                <a:gdLst>
                  <a:gd name="T0" fmla="*/ 0 w 218"/>
                  <a:gd name="T1" fmla="*/ 22 h 45"/>
                  <a:gd name="T2" fmla="*/ 8 w 218"/>
                  <a:gd name="T3" fmla="*/ 30 h 45"/>
                  <a:gd name="T4" fmla="*/ 8 w 218"/>
                  <a:gd name="T5" fmla="*/ 22 h 45"/>
                  <a:gd name="T6" fmla="*/ 15 w 218"/>
                  <a:gd name="T7" fmla="*/ 30 h 45"/>
                  <a:gd name="T8" fmla="*/ 15 w 218"/>
                  <a:gd name="T9" fmla="*/ 22 h 45"/>
                  <a:gd name="T10" fmla="*/ 23 w 218"/>
                  <a:gd name="T11" fmla="*/ 30 h 45"/>
                  <a:gd name="T12" fmla="*/ 23 w 218"/>
                  <a:gd name="T13" fmla="*/ 22 h 45"/>
                  <a:gd name="T14" fmla="*/ 30 w 218"/>
                  <a:gd name="T15" fmla="*/ 30 h 45"/>
                  <a:gd name="T16" fmla="*/ 30 w 218"/>
                  <a:gd name="T17" fmla="*/ 22 h 45"/>
                  <a:gd name="T18" fmla="*/ 38 w 218"/>
                  <a:gd name="T19" fmla="*/ 22 h 45"/>
                  <a:gd name="T20" fmla="*/ 45 w 218"/>
                  <a:gd name="T21" fmla="*/ 30 h 45"/>
                  <a:gd name="T22" fmla="*/ 45 w 218"/>
                  <a:gd name="T23" fmla="*/ 15 h 45"/>
                  <a:gd name="T24" fmla="*/ 53 w 218"/>
                  <a:gd name="T25" fmla="*/ 30 h 45"/>
                  <a:gd name="T26" fmla="*/ 53 w 218"/>
                  <a:gd name="T27" fmla="*/ 15 h 45"/>
                  <a:gd name="T28" fmla="*/ 60 w 218"/>
                  <a:gd name="T29" fmla="*/ 45 h 45"/>
                  <a:gd name="T30" fmla="*/ 60 w 218"/>
                  <a:gd name="T31" fmla="*/ 30 h 45"/>
                  <a:gd name="T32" fmla="*/ 68 w 218"/>
                  <a:gd name="T33" fmla="*/ 15 h 45"/>
                  <a:gd name="T34" fmla="*/ 75 w 218"/>
                  <a:gd name="T35" fmla="*/ 30 h 45"/>
                  <a:gd name="T36" fmla="*/ 75 w 218"/>
                  <a:gd name="T37" fmla="*/ 15 h 45"/>
                  <a:gd name="T38" fmla="*/ 83 w 218"/>
                  <a:gd name="T39" fmla="*/ 15 h 45"/>
                  <a:gd name="T40" fmla="*/ 83 w 218"/>
                  <a:gd name="T41" fmla="*/ 7 h 45"/>
                  <a:gd name="T42" fmla="*/ 90 w 218"/>
                  <a:gd name="T43" fmla="*/ 22 h 45"/>
                  <a:gd name="T44" fmla="*/ 90 w 218"/>
                  <a:gd name="T45" fmla="*/ 0 h 45"/>
                  <a:gd name="T46" fmla="*/ 98 w 218"/>
                  <a:gd name="T47" fmla="*/ 30 h 45"/>
                  <a:gd name="T48" fmla="*/ 98 w 218"/>
                  <a:gd name="T49" fmla="*/ 7 h 45"/>
                  <a:gd name="T50" fmla="*/ 105 w 218"/>
                  <a:gd name="T51" fmla="*/ 30 h 45"/>
                  <a:gd name="T52" fmla="*/ 105 w 218"/>
                  <a:gd name="T53" fmla="*/ 7 h 45"/>
                  <a:gd name="T54" fmla="*/ 113 w 218"/>
                  <a:gd name="T55" fmla="*/ 22 h 45"/>
                  <a:gd name="T56" fmla="*/ 113 w 218"/>
                  <a:gd name="T57" fmla="*/ 7 h 45"/>
                  <a:gd name="T58" fmla="*/ 120 w 218"/>
                  <a:gd name="T59" fmla="*/ 22 h 45"/>
                  <a:gd name="T60" fmla="*/ 120 w 218"/>
                  <a:gd name="T61" fmla="*/ 7 h 45"/>
                  <a:gd name="T62" fmla="*/ 128 w 218"/>
                  <a:gd name="T63" fmla="*/ 15 h 45"/>
                  <a:gd name="T64" fmla="*/ 128 w 218"/>
                  <a:gd name="T65" fmla="*/ 7 h 45"/>
                  <a:gd name="T66" fmla="*/ 135 w 218"/>
                  <a:gd name="T67" fmla="*/ 22 h 45"/>
                  <a:gd name="T68" fmla="*/ 135 w 218"/>
                  <a:gd name="T69" fmla="*/ 15 h 45"/>
                  <a:gd name="T70" fmla="*/ 143 w 218"/>
                  <a:gd name="T71" fmla="*/ 30 h 45"/>
                  <a:gd name="T72" fmla="*/ 143 w 218"/>
                  <a:gd name="T73" fmla="*/ 15 h 45"/>
                  <a:gd name="T74" fmla="*/ 150 w 218"/>
                  <a:gd name="T75" fmla="*/ 30 h 45"/>
                  <a:gd name="T76" fmla="*/ 150 w 218"/>
                  <a:gd name="T77" fmla="*/ 30 h 45"/>
                  <a:gd name="T78" fmla="*/ 158 w 218"/>
                  <a:gd name="T79" fmla="*/ 37 h 45"/>
                  <a:gd name="T80" fmla="*/ 158 w 218"/>
                  <a:gd name="T81" fmla="*/ 37 h 45"/>
                  <a:gd name="T82" fmla="*/ 165 w 218"/>
                  <a:gd name="T83" fmla="*/ 45 h 45"/>
                  <a:gd name="T84" fmla="*/ 165 w 218"/>
                  <a:gd name="T85" fmla="*/ 30 h 45"/>
                  <a:gd name="T86" fmla="*/ 173 w 218"/>
                  <a:gd name="T87" fmla="*/ 37 h 45"/>
                  <a:gd name="T88" fmla="*/ 173 w 218"/>
                  <a:gd name="T89" fmla="*/ 30 h 45"/>
                  <a:gd name="T90" fmla="*/ 180 w 218"/>
                  <a:gd name="T91" fmla="*/ 37 h 45"/>
                  <a:gd name="T92" fmla="*/ 180 w 218"/>
                  <a:gd name="T93" fmla="*/ 30 h 45"/>
                  <a:gd name="T94" fmla="*/ 188 w 218"/>
                  <a:gd name="T95" fmla="*/ 37 h 45"/>
                  <a:gd name="T96" fmla="*/ 188 w 218"/>
                  <a:gd name="T97" fmla="*/ 30 h 45"/>
                  <a:gd name="T98" fmla="*/ 195 w 218"/>
                  <a:gd name="T99" fmla="*/ 45 h 45"/>
                  <a:gd name="T100" fmla="*/ 195 w 218"/>
                  <a:gd name="T101" fmla="*/ 22 h 45"/>
                  <a:gd name="T102" fmla="*/ 203 w 218"/>
                  <a:gd name="T103" fmla="*/ 37 h 45"/>
                  <a:gd name="T104" fmla="*/ 203 w 218"/>
                  <a:gd name="T105" fmla="*/ 30 h 45"/>
                  <a:gd name="T106" fmla="*/ 210 w 218"/>
                  <a:gd name="T107" fmla="*/ 37 h 45"/>
                  <a:gd name="T108" fmla="*/ 210 w 218"/>
                  <a:gd name="T109"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8" h="45">
                    <a:moveTo>
                      <a:pt x="0" y="30"/>
                    </a:moveTo>
                    <a:lnTo>
                      <a:pt x="0" y="22"/>
                    </a:lnTo>
                    <a:lnTo>
                      <a:pt x="0" y="22"/>
                    </a:lnTo>
                    <a:lnTo>
                      <a:pt x="8" y="30"/>
                    </a:lnTo>
                    <a:lnTo>
                      <a:pt x="8" y="30"/>
                    </a:lnTo>
                    <a:lnTo>
                      <a:pt x="8" y="22"/>
                    </a:lnTo>
                    <a:lnTo>
                      <a:pt x="15" y="30"/>
                    </a:lnTo>
                    <a:lnTo>
                      <a:pt x="15" y="30"/>
                    </a:lnTo>
                    <a:lnTo>
                      <a:pt x="15" y="22"/>
                    </a:lnTo>
                    <a:lnTo>
                      <a:pt x="15" y="22"/>
                    </a:lnTo>
                    <a:lnTo>
                      <a:pt x="23" y="30"/>
                    </a:lnTo>
                    <a:lnTo>
                      <a:pt x="23" y="30"/>
                    </a:lnTo>
                    <a:lnTo>
                      <a:pt x="23" y="22"/>
                    </a:lnTo>
                    <a:lnTo>
                      <a:pt x="23" y="22"/>
                    </a:lnTo>
                    <a:lnTo>
                      <a:pt x="30" y="30"/>
                    </a:lnTo>
                    <a:lnTo>
                      <a:pt x="30" y="30"/>
                    </a:lnTo>
                    <a:lnTo>
                      <a:pt x="30" y="22"/>
                    </a:lnTo>
                    <a:lnTo>
                      <a:pt x="30" y="22"/>
                    </a:lnTo>
                    <a:lnTo>
                      <a:pt x="38" y="30"/>
                    </a:lnTo>
                    <a:lnTo>
                      <a:pt x="38" y="22"/>
                    </a:lnTo>
                    <a:lnTo>
                      <a:pt x="38" y="22"/>
                    </a:lnTo>
                    <a:lnTo>
                      <a:pt x="45" y="30"/>
                    </a:lnTo>
                    <a:lnTo>
                      <a:pt x="45" y="37"/>
                    </a:lnTo>
                    <a:lnTo>
                      <a:pt x="45" y="15"/>
                    </a:lnTo>
                    <a:lnTo>
                      <a:pt x="45" y="22"/>
                    </a:lnTo>
                    <a:lnTo>
                      <a:pt x="53" y="30"/>
                    </a:lnTo>
                    <a:lnTo>
                      <a:pt x="53" y="37"/>
                    </a:lnTo>
                    <a:lnTo>
                      <a:pt x="53" y="15"/>
                    </a:lnTo>
                    <a:lnTo>
                      <a:pt x="53" y="37"/>
                    </a:lnTo>
                    <a:lnTo>
                      <a:pt x="60" y="45"/>
                    </a:lnTo>
                    <a:lnTo>
                      <a:pt x="60" y="7"/>
                    </a:lnTo>
                    <a:lnTo>
                      <a:pt x="60" y="30"/>
                    </a:lnTo>
                    <a:lnTo>
                      <a:pt x="68" y="37"/>
                    </a:lnTo>
                    <a:lnTo>
                      <a:pt x="68" y="15"/>
                    </a:lnTo>
                    <a:lnTo>
                      <a:pt x="68" y="22"/>
                    </a:lnTo>
                    <a:lnTo>
                      <a:pt x="75" y="30"/>
                    </a:lnTo>
                    <a:lnTo>
                      <a:pt x="75" y="37"/>
                    </a:lnTo>
                    <a:lnTo>
                      <a:pt x="75" y="15"/>
                    </a:lnTo>
                    <a:lnTo>
                      <a:pt x="75" y="22"/>
                    </a:lnTo>
                    <a:lnTo>
                      <a:pt x="83" y="15"/>
                    </a:lnTo>
                    <a:lnTo>
                      <a:pt x="83" y="45"/>
                    </a:lnTo>
                    <a:lnTo>
                      <a:pt x="83" y="7"/>
                    </a:lnTo>
                    <a:lnTo>
                      <a:pt x="83" y="30"/>
                    </a:lnTo>
                    <a:lnTo>
                      <a:pt x="90" y="22"/>
                    </a:lnTo>
                    <a:lnTo>
                      <a:pt x="90" y="45"/>
                    </a:lnTo>
                    <a:lnTo>
                      <a:pt x="90" y="0"/>
                    </a:lnTo>
                    <a:lnTo>
                      <a:pt x="90" y="22"/>
                    </a:lnTo>
                    <a:lnTo>
                      <a:pt x="98" y="30"/>
                    </a:lnTo>
                    <a:lnTo>
                      <a:pt x="98" y="37"/>
                    </a:lnTo>
                    <a:lnTo>
                      <a:pt x="98" y="7"/>
                    </a:lnTo>
                    <a:lnTo>
                      <a:pt x="98" y="22"/>
                    </a:lnTo>
                    <a:lnTo>
                      <a:pt x="105" y="30"/>
                    </a:lnTo>
                    <a:lnTo>
                      <a:pt x="105" y="45"/>
                    </a:lnTo>
                    <a:lnTo>
                      <a:pt x="105" y="7"/>
                    </a:lnTo>
                    <a:lnTo>
                      <a:pt x="105" y="30"/>
                    </a:lnTo>
                    <a:lnTo>
                      <a:pt x="113" y="22"/>
                    </a:lnTo>
                    <a:lnTo>
                      <a:pt x="113" y="45"/>
                    </a:lnTo>
                    <a:lnTo>
                      <a:pt x="113" y="7"/>
                    </a:lnTo>
                    <a:lnTo>
                      <a:pt x="113" y="30"/>
                    </a:lnTo>
                    <a:lnTo>
                      <a:pt x="120" y="22"/>
                    </a:lnTo>
                    <a:lnTo>
                      <a:pt x="120" y="37"/>
                    </a:lnTo>
                    <a:lnTo>
                      <a:pt x="120" y="7"/>
                    </a:lnTo>
                    <a:lnTo>
                      <a:pt x="120" y="22"/>
                    </a:lnTo>
                    <a:lnTo>
                      <a:pt x="128" y="15"/>
                    </a:lnTo>
                    <a:lnTo>
                      <a:pt x="128" y="37"/>
                    </a:lnTo>
                    <a:lnTo>
                      <a:pt x="128" y="7"/>
                    </a:lnTo>
                    <a:lnTo>
                      <a:pt x="128" y="30"/>
                    </a:lnTo>
                    <a:lnTo>
                      <a:pt x="135" y="22"/>
                    </a:lnTo>
                    <a:lnTo>
                      <a:pt x="135" y="37"/>
                    </a:lnTo>
                    <a:lnTo>
                      <a:pt x="135" y="15"/>
                    </a:lnTo>
                    <a:lnTo>
                      <a:pt x="135" y="22"/>
                    </a:lnTo>
                    <a:lnTo>
                      <a:pt x="143" y="30"/>
                    </a:lnTo>
                    <a:lnTo>
                      <a:pt x="143" y="30"/>
                    </a:lnTo>
                    <a:lnTo>
                      <a:pt x="143" y="15"/>
                    </a:lnTo>
                    <a:lnTo>
                      <a:pt x="143" y="22"/>
                    </a:lnTo>
                    <a:lnTo>
                      <a:pt x="150" y="30"/>
                    </a:lnTo>
                    <a:lnTo>
                      <a:pt x="150" y="15"/>
                    </a:lnTo>
                    <a:lnTo>
                      <a:pt x="150" y="30"/>
                    </a:lnTo>
                    <a:lnTo>
                      <a:pt x="158" y="22"/>
                    </a:lnTo>
                    <a:lnTo>
                      <a:pt x="158" y="37"/>
                    </a:lnTo>
                    <a:lnTo>
                      <a:pt x="158" y="15"/>
                    </a:lnTo>
                    <a:lnTo>
                      <a:pt x="158" y="37"/>
                    </a:lnTo>
                    <a:lnTo>
                      <a:pt x="165" y="30"/>
                    </a:lnTo>
                    <a:lnTo>
                      <a:pt x="165" y="45"/>
                    </a:lnTo>
                    <a:lnTo>
                      <a:pt x="165" y="7"/>
                    </a:lnTo>
                    <a:lnTo>
                      <a:pt x="165" y="30"/>
                    </a:lnTo>
                    <a:lnTo>
                      <a:pt x="173" y="22"/>
                    </a:lnTo>
                    <a:lnTo>
                      <a:pt x="173" y="37"/>
                    </a:lnTo>
                    <a:lnTo>
                      <a:pt x="173" y="0"/>
                    </a:lnTo>
                    <a:lnTo>
                      <a:pt x="173" y="30"/>
                    </a:lnTo>
                    <a:lnTo>
                      <a:pt x="180" y="22"/>
                    </a:lnTo>
                    <a:lnTo>
                      <a:pt x="180" y="37"/>
                    </a:lnTo>
                    <a:lnTo>
                      <a:pt x="180" y="7"/>
                    </a:lnTo>
                    <a:lnTo>
                      <a:pt x="180" y="30"/>
                    </a:lnTo>
                    <a:lnTo>
                      <a:pt x="188" y="22"/>
                    </a:lnTo>
                    <a:lnTo>
                      <a:pt x="188" y="37"/>
                    </a:lnTo>
                    <a:lnTo>
                      <a:pt x="188" y="0"/>
                    </a:lnTo>
                    <a:lnTo>
                      <a:pt x="188" y="30"/>
                    </a:lnTo>
                    <a:lnTo>
                      <a:pt x="195" y="22"/>
                    </a:lnTo>
                    <a:lnTo>
                      <a:pt x="195" y="45"/>
                    </a:lnTo>
                    <a:lnTo>
                      <a:pt x="195" y="7"/>
                    </a:lnTo>
                    <a:lnTo>
                      <a:pt x="195" y="22"/>
                    </a:lnTo>
                    <a:lnTo>
                      <a:pt x="203" y="30"/>
                    </a:lnTo>
                    <a:lnTo>
                      <a:pt x="203" y="37"/>
                    </a:lnTo>
                    <a:lnTo>
                      <a:pt x="203" y="7"/>
                    </a:lnTo>
                    <a:lnTo>
                      <a:pt x="203" y="30"/>
                    </a:lnTo>
                    <a:lnTo>
                      <a:pt x="210" y="22"/>
                    </a:lnTo>
                    <a:lnTo>
                      <a:pt x="210" y="37"/>
                    </a:lnTo>
                    <a:lnTo>
                      <a:pt x="210" y="7"/>
                    </a:lnTo>
                    <a:lnTo>
                      <a:pt x="210" y="22"/>
                    </a:lnTo>
                    <a:lnTo>
                      <a:pt x="218"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6" name="Freeform 352"/>
              <p:cNvSpPr>
                <a:spLocks/>
              </p:cNvSpPr>
              <p:nvPr/>
            </p:nvSpPr>
            <p:spPr bwMode="auto">
              <a:xfrm>
                <a:off x="1721" y="582"/>
                <a:ext cx="171" cy="45"/>
              </a:xfrm>
              <a:custGeom>
                <a:avLst/>
                <a:gdLst>
                  <a:gd name="T0" fmla="*/ 0 w 255"/>
                  <a:gd name="T1" fmla="*/ 23 h 45"/>
                  <a:gd name="T2" fmla="*/ 8 w 255"/>
                  <a:gd name="T3" fmla="*/ 15 h 45"/>
                  <a:gd name="T4" fmla="*/ 15 w 255"/>
                  <a:gd name="T5" fmla="*/ 23 h 45"/>
                  <a:gd name="T6" fmla="*/ 23 w 255"/>
                  <a:gd name="T7" fmla="*/ 15 h 45"/>
                  <a:gd name="T8" fmla="*/ 23 w 255"/>
                  <a:gd name="T9" fmla="*/ 23 h 45"/>
                  <a:gd name="T10" fmla="*/ 30 w 255"/>
                  <a:gd name="T11" fmla="*/ 23 h 45"/>
                  <a:gd name="T12" fmla="*/ 38 w 255"/>
                  <a:gd name="T13" fmla="*/ 23 h 45"/>
                  <a:gd name="T14" fmla="*/ 45 w 255"/>
                  <a:gd name="T15" fmla="*/ 23 h 45"/>
                  <a:gd name="T16" fmla="*/ 53 w 255"/>
                  <a:gd name="T17" fmla="*/ 23 h 45"/>
                  <a:gd name="T18" fmla="*/ 60 w 255"/>
                  <a:gd name="T19" fmla="*/ 23 h 45"/>
                  <a:gd name="T20" fmla="*/ 68 w 255"/>
                  <a:gd name="T21" fmla="*/ 23 h 45"/>
                  <a:gd name="T22" fmla="*/ 83 w 255"/>
                  <a:gd name="T23" fmla="*/ 15 h 45"/>
                  <a:gd name="T24" fmla="*/ 83 w 255"/>
                  <a:gd name="T25" fmla="*/ 23 h 45"/>
                  <a:gd name="T26" fmla="*/ 90 w 255"/>
                  <a:gd name="T27" fmla="*/ 15 h 45"/>
                  <a:gd name="T28" fmla="*/ 105 w 255"/>
                  <a:gd name="T29" fmla="*/ 15 h 45"/>
                  <a:gd name="T30" fmla="*/ 105 w 255"/>
                  <a:gd name="T31" fmla="*/ 23 h 45"/>
                  <a:gd name="T32" fmla="*/ 113 w 255"/>
                  <a:gd name="T33" fmla="*/ 15 h 45"/>
                  <a:gd name="T34" fmla="*/ 120 w 255"/>
                  <a:gd name="T35" fmla="*/ 30 h 45"/>
                  <a:gd name="T36" fmla="*/ 128 w 255"/>
                  <a:gd name="T37" fmla="*/ 15 h 45"/>
                  <a:gd name="T38" fmla="*/ 128 w 255"/>
                  <a:gd name="T39" fmla="*/ 23 h 45"/>
                  <a:gd name="T40" fmla="*/ 135 w 255"/>
                  <a:gd name="T41" fmla="*/ 8 h 45"/>
                  <a:gd name="T42" fmla="*/ 143 w 255"/>
                  <a:gd name="T43" fmla="*/ 30 h 45"/>
                  <a:gd name="T44" fmla="*/ 150 w 255"/>
                  <a:gd name="T45" fmla="*/ 15 h 45"/>
                  <a:gd name="T46" fmla="*/ 150 w 255"/>
                  <a:gd name="T47" fmla="*/ 23 h 45"/>
                  <a:gd name="T48" fmla="*/ 158 w 255"/>
                  <a:gd name="T49" fmla="*/ 8 h 45"/>
                  <a:gd name="T50" fmla="*/ 165 w 255"/>
                  <a:gd name="T51" fmla="*/ 38 h 45"/>
                  <a:gd name="T52" fmla="*/ 173 w 255"/>
                  <a:gd name="T53" fmla="*/ 15 h 45"/>
                  <a:gd name="T54" fmla="*/ 173 w 255"/>
                  <a:gd name="T55" fmla="*/ 15 h 45"/>
                  <a:gd name="T56" fmla="*/ 180 w 255"/>
                  <a:gd name="T57" fmla="*/ 0 h 45"/>
                  <a:gd name="T58" fmla="*/ 188 w 255"/>
                  <a:gd name="T59" fmla="*/ 38 h 45"/>
                  <a:gd name="T60" fmla="*/ 195 w 255"/>
                  <a:gd name="T61" fmla="*/ 23 h 45"/>
                  <a:gd name="T62" fmla="*/ 195 w 255"/>
                  <a:gd name="T63" fmla="*/ 30 h 45"/>
                  <a:gd name="T64" fmla="*/ 203 w 255"/>
                  <a:gd name="T65" fmla="*/ 8 h 45"/>
                  <a:gd name="T66" fmla="*/ 210 w 255"/>
                  <a:gd name="T67" fmla="*/ 38 h 45"/>
                  <a:gd name="T68" fmla="*/ 218 w 255"/>
                  <a:gd name="T69" fmla="*/ 23 h 45"/>
                  <a:gd name="T70" fmla="*/ 218 w 255"/>
                  <a:gd name="T71" fmla="*/ 15 h 45"/>
                  <a:gd name="T72" fmla="*/ 225 w 255"/>
                  <a:gd name="T73" fmla="*/ 8 h 45"/>
                  <a:gd name="T74" fmla="*/ 233 w 255"/>
                  <a:gd name="T75" fmla="*/ 38 h 45"/>
                  <a:gd name="T76" fmla="*/ 240 w 255"/>
                  <a:gd name="T77" fmla="*/ 15 h 45"/>
                  <a:gd name="T78" fmla="*/ 240 w 255"/>
                  <a:gd name="T79" fmla="*/ 23 h 45"/>
                  <a:gd name="T80" fmla="*/ 248 w 255"/>
                  <a:gd name="T81" fmla="*/ 15 h 45"/>
                  <a:gd name="T82" fmla="*/ 255 w 255"/>
                  <a:gd name="T83"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23"/>
                    </a:moveTo>
                    <a:lnTo>
                      <a:pt x="0" y="15"/>
                    </a:lnTo>
                    <a:lnTo>
                      <a:pt x="0" y="23"/>
                    </a:lnTo>
                    <a:lnTo>
                      <a:pt x="8" y="15"/>
                    </a:lnTo>
                    <a:lnTo>
                      <a:pt x="8" y="23"/>
                    </a:lnTo>
                    <a:lnTo>
                      <a:pt x="8" y="15"/>
                    </a:lnTo>
                    <a:lnTo>
                      <a:pt x="8" y="23"/>
                    </a:lnTo>
                    <a:lnTo>
                      <a:pt x="15" y="15"/>
                    </a:lnTo>
                    <a:lnTo>
                      <a:pt x="15" y="23"/>
                    </a:lnTo>
                    <a:lnTo>
                      <a:pt x="15" y="15"/>
                    </a:lnTo>
                    <a:lnTo>
                      <a:pt x="15" y="23"/>
                    </a:lnTo>
                    <a:lnTo>
                      <a:pt x="23" y="15"/>
                    </a:lnTo>
                    <a:lnTo>
                      <a:pt x="23" y="23"/>
                    </a:lnTo>
                    <a:lnTo>
                      <a:pt x="23" y="15"/>
                    </a:lnTo>
                    <a:lnTo>
                      <a:pt x="23" y="23"/>
                    </a:lnTo>
                    <a:lnTo>
                      <a:pt x="30" y="15"/>
                    </a:lnTo>
                    <a:lnTo>
                      <a:pt x="30" y="23"/>
                    </a:lnTo>
                    <a:lnTo>
                      <a:pt x="30" y="23"/>
                    </a:lnTo>
                    <a:lnTo>
                      <a:pt x="38" y="15"/>
                    </a:lnTo>
                    <a:lnTo>
                      <a:pt x="38" y="23"/>
                    </a:lnTo>
                    <a:lnTo>
                      <a:pt x="38" y="23"/>
                    </a:lnTo>
                    <a:lnTo>
                      <a:pt x="45" y="15"/>
                    </a:lnTo>
                    <a:lnTo>
                      <a:pt x="45" y="23"/>
                    </a:lnTo>
                    <a:lnTo>
                      <a:pt x="45" y="23"/>
                    </a:lnTo>
                    <a:lnTo>
                      <a:pt x="53" y="15"/>
                    </a:lnTo>
                    <a:lnTo>
                      <a:pt x="53" y="15"/>
                    </a:lnTo>
                    <a:lnTo>
                      <a:pt x="53" y="23"/>
                    </a:lnTo>
                    <a:lnTo>
                      <a:pt x="60" y="15"/>
                    </a:lnTo>
                    <a:lnTo>
                      <a:pt x="60" y="23"/>
                    </a:lnTo>
                    <a:lnTo>
                      <a:pt x="60" y="23"/>
                    </a:lnTo>
                    <a:lnTo>
                      <a:pt x="68" y="15"/>
                    </a:lnTo>
                    <a:lnTo>
                      <a:pt x="68" y="15"/>
                    </a:lnTo>
                    <a:lnTo>
                      <a:pt x="68" y="23"/>
                    </a:lnTo>
                    <a:lnTo>
                      <a:pt x="75" y="15"/>
                    </a:lnTo>
                    <a:lnTo>
                      <a:pt x="75" y="23"/>
                    </a:lnTo>
                    <a:lnTo>
                      <a:pt x="83" y="15"/>
                    </a:lnTo>
                    <a:lnTo>
                      <a:pt x="83" y="23"/>
                    </a:lnTo>
                    <a:lnTo>
                      <a:pt x="83" y="15"/>
                    </a:lnTo>
                    <a:lnTo>
                      <a:pt x="83" y="23"/>
                    </a:lnTo>
                    <a:lnTo>
                      <a:pt x="90" y="15"/>
                    </a:lnTo>
                    <a:lnTo>
                      <a:pt x="90" y="23"/>
                    </a:lnTo>
                    <a:lnTo>
                      <a:pt x="90" y="15"/>
                    </a:lnTo>
                    <a:lnTo>
                      <a:pt x="90" y="23"/>
                    </a:lnTo>
                    <a:lnTo>
                      <a:pt x="98" y="23"/>
                    </a:lnTo>
                    <a:lnTo>
                      <a:pt x="105" y="15"/>
                    </a:lnTo>
                    <a:lnTo>
                      <a:pt x="105" y="30"/>
                    </a:lnTo>
                    <a:lnTo>
                      <a:pt x="105" y="15"/>
                    </a:lnTo>
                    <a:lnTo>
                      <a:pt x="105" y="23"/>
                    </a:lnTo>
                    <a:lnTo>
                      <a:pt x="113" y="30"/>
                    </a:lnTo>
                    <a:lnTo>
                      <a:pt x="113" y="30"/>
                    </a:lnTo>
                    <a:lnTo>
                      <a:pt x="113" y="15"/>
                    </a:lnTo>
                    <a:lnTo>
                      <a:pt x="113" y="23"/>
                    </a:lnTo>
                    <a:lnTo>
                      <a:pt x="120" y="15"/>
                    </a:lnTo>
                    <a:lnTo>
                      <a:pt x="120" y="30"/>
                    </a:lnTo>
                    <a:lnTo>
                      <a:pt x="120" y="15"/>
                    </a:lnTo>
                    <a:lnTo>
                      <a:pt x="120" y="23"/>
                    </a:lnTo>
                    <a:lnTo>
                      <a:pt x="128" y="15"/>
                    </a:lnTo>
                    <a:lnTo>
                      <a:pt x="128" y="30"/>
                    </a:lnTo>
                    <a:lnTo>
                      <a:pt x="128" y="8"/>
                    </a:lnTo>
                    <a:lnTo>
                      <a:pt x="128" y="23"/>
                    </a:lnTo>
                    <a:lnTo>
                      <a:pt x="135" y="15"/>
                    </a:lnTo>
                    <a:lnTo>
                      <a:pt x="135" y="30"/>
                    </a:lnTo>
                    <a:lnTo>
                      <a:pt x="135" y="8"/>
                    </a:lnTo>
                    <a:lnTo>
                      <a:pt x="135" y="15"/>
                    </a:lnTo>
                    <a:lnTo>
                      <a:pt x="143" y="23"/>
                    </a:lnTo>
                    <a:lnTo>
                      <a:pt x="143" y="30"/>
                    </a:lnTo>
                    <a:lnTo>
                      <a:pt x="143" y="8"/>
                    </a:lnTo>
                    <a:lnTo>
                      <a:pt x="143" y="23"/>
                    </a:lnTo>
                    <a:lnTo>
                      <a:pt x="150" y="15"/>
                    </a:lnTo>
                    <a:lnTo>
                      <a:pt x="150" y="38"/>
                    </a:lnTo>
                    <a:lnTo>
                      <a:pt x="150" y="8"/>
                    </a:lnTo>
                    <a:lnTo>
                      <a:pt x="150" y="23"/>
                    </a:lnTo>
                    <a:lnTo>
                      <a:pt x="158" y="15"/>
                    </a:lnTo>
                    <a:lnTo>
                      <a:pt x="158" y="30"/>
                    </a:lnTo>
                    <a:lnTo>
                      <a:pt x="158" y="8"/>
                    </a:lnTo>
                    <a:lnTo>
                      <a:pt x="158" y="15"/>
                    </a:lnTo>
                    <a:lnTo>
                      <a:pt x="165" y="23"/>
                    </a:lnTo>
                    <a:lnTo>
                      <a:pt x="165" y="38"/>
                    </a:lnTo>
                    <a:lnTo>
                      <a:pt x="165" y="0"/>
                    </a:lnTo>
                    <a:lnTo>
                      <a:pt x="165" y="23"/>
                    </a:lnTo>
                    <a:lnTo>
                      <a:pt x="173" y="15"/>
                    </a:lnTo>
                    <a:lnTo>
                      <a:pt x="173" y="38"/>
                    </a:lnTo>
                    <a:lnTo>
                      <a:pt x="173" y="0"/>
                    </a:lnTo>
                    <a:lnTo>
                      <a:pt x="173" y="15"/>
                    </a:lnTo>
                    <a:lnTo>
                      <a:pt x="180" y="23"/>
                    </a:lnTo>
                    <a:lnTo>
                      <a:pt x="180" y="38"/>
                    </a:lnTo>
                    <a:lnTo>
                      <a:pt x="180" y="0"/>
                    </a:lnTo>
                    <a:lnTo>
                      <a:pt x="180" y="15"/>
                    </a:lnTo>
                    <a:lnTo>
                      <a:pt x="188" y="23"/>
                    </a:lnTo>
                    <a:lnTo>
                      <a:pt x="188" y="38"/>
                    </a:lnTo>
                    <a:lnTo>
                      <a:pt x="188" y="8"/>
                    </a:lnTo>
                    <a:lnTo>
                      <a:pt x="188" y="30"/>
                    </a:lnTo>
                    <a:lnTo>
                      <a:pt x="195" y="23"/>
                    </a:lnTo>
                    <a:lnTo>
                      <a:pt x="195" y="45"/>
                    </a:lnTo>
                    <a:lnTo>
                      <a:pt x="195" y="0"/>
                    </a:lnTo>
                    <a:lnTo>
                      <a:pt x="195" y="30"/>
                    </a:lnTo>
                    <a:lnTo>
                      <a:pt x="203" y="23"/>
                    </a:lnTo>
                    <a:lnTo>
                      <a:pt x="203" y="45"/>
                    </a:lnTo>
                    <a:lnTo>
                      <a:pt x="203" y="8"/>
                    </a:lnTo>
                    <a:lnTo>
                      <a:pt x="203" y="23"/>
                    </a:lnTo>
                    <a:lnTo>
                      <a:pt x="210" y="15"/>
                    </a:lnTo>
                    <a:lnTo>
                      <a:pt x="210" y="38"/>
                    </a:lnTo>
                    <a:lnTo>
                      <a:pt x="210" y="8"/>
                    </a:lnTo>
                    <a:lnTo>
                      <a:pt x="210" y="15"/>
                    </a:lnTo>
                    <a:lnTo>
                      <a:pt x="218" y="23"/>
                    </a:lnTo>
                    <a:lnTo>
                      <a:pt x="218" y="38"/>
                    </a:lnTo>
                    <a:lnTo>
                      <a:pt x="218" y="8"/>
                    </a:lnTo>
                    <a:lnTo>
                      <a:pt x="218" y="15"/>
                    </a:lnTo>
                    <a:lnTo>
                      <a:pt x="225" y="23"/>
                    </a:lnTo>
                    <a:lnTo>
                      <a:pt x="225" y="30"/>
                    </a:lnTo>
                    <a:lnTo>
                      <a:pt x="225" y="8"/>
                    </a:lnTo>
                    <a:lnTo>
                      <a:pt x="225" y="15"/>
                    </a:lnTo>
                    <a:lnTo>
                      <a:pt x="233" y="23"/>
                    </a:lnTo>
                    <a:lnTo>
                      <a:pt x="233" y="38"/>
                    </a:lnTo>
                    <a:lnTo>
                      <a:pt x="233" y="8"/>
                    </a:lnTo>
                    <a:lnTo>
                      <a:pt x="233" y="23"/>
                    </a:lnTo>
                    <a:lnTo>
                      <a:pt x="240" y="15"/>
                    </a:lnTo>
                    <a:lnTo>
                      <a:pt x="240" y="30"/>
                    </a:lnTo>
                    <a:lnTo>
                      <a:pt x="240" y="8"/>
                    </a:lnTo>
                    <a:lnTo>
                      <a:pt x="240" y="23"/>
                    </a:lnTo>
                    <a:lnTo>
                      <a:pt x="248" y="15"/>
                    </a:lnTo>
                    <a:lnTo>
                      <a:pt x="248" y="23"/>
                    </a:lnTo>
                    <a:lnTo>
                      <a:pt x="248" y="15"/>
                    </a:lnTo>
                    <a:lnTo>
                      <a:pt x="248" y="15"/>
                    </a:lnTo>
                    <a:lnTo>
                      <a:pt x="255" y="23"/>
                    </a:lnTo>
                    <a:lnTo>
                      <a:pt x="255" y="38"/>
                    </a:lnTo>
                    <a:lnTo>
                      <a:pt x="255" y="8"/>
                    </a:lnTo>
                    <a:lnTo>
                      <a:pt x="255"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7" name="Freeform 353"/>
              <p:cNvSpPr>
                <a:spLocks/>
              </p:cNvSpPr>
              <p:nvPr/>
            </p:nvSpPr>
            <p:spPr bwMode="auto">
              <a:xfrm>
                <a:off x="1892" y="575"/>
                <a:ext cx="177" cy="52"/>
              </a:xfrm>
              <a:custGeom>
                <a:avLst/>
                <a:gdLst>
                  <a:gd name="T0" fmla="*/ 8 w 263"/>
                  <a:gd name="T1" fmla="*/ 45 h 52"/>
                  <a:gd name="T2" fmla="*/ 15 w 263"/>
                  <a:gd name="T3" fmla="*/ 37 h 52"/>
                  <a:gd name="T4" fmla="*/ 15 w 263"/>
                  <a:gd name="T5" fmla="*/ 30 h 52"/>
                  <a:gd name="T6" fmla="*/ 23 w 263"/>
                  <a:gd name="T7" fmla="*/ 30 h 52"/>
                  <a:gd name="T8" fmla="*/ 30 w 263"/>
                  <a:gd name="T9" fmla="*/ 15 h 52"/>
                  <a:gd name="T10" fmla="*/ 38 w 263"/>
                  <a:gd name="T11" fmla="*/ 37 h 52"/>
                  <a:gd name="T12" fmla="*/ 45 w 263"/>
                  <a:gd name="T13" fmla="*/ 30 h 52"/>
                  <a:gd name="T14" fmla="*/ 45 w 263"/>
                  <a:gd name="T15" fmla="*/ 22 h 52"/>
                  <a:gd name="T16" fmla="*/ 53 w 263"/>
                  <a:gd name="T17" fmla="*/ 7 h 52"/>
                  <a:gd name="T18" fmla="*/ 60 w 263"/>
                  <a:gd name="T19" fmla="*/ 37 h 52"/>
                  <a:gd name="T20" fmla="*/ 68 w 263"/>
                  <a:gd name="T21" fmla="*/ 30 h 52"/>
                  <a:gd name="T22" fmla="*/ 68 w 263"/>
                  <a:gd name="T23" fmla="*/ 30 h 52"/>
                  <a:gd name="T24" fmla="*/ 75 w 263"/>
                  <a:gd name="T25" fmla="*/ 22 h 52"/>
                  <a:gd name="T26" fmla="*/ 83 w 263"/>
                  <a:gd name="T27" fmla="*/ 37 h 52"/>
                  <a:gd name="T28" fmla="*/ 90 w 263"/>
                  <a:gd name="T29" fmla="*/ 30 h 52"/>
                  <a:gd name="T30" fmla="*/ 98 w 263"/>
                  <a:gd name="T31" fmla="*/ 22 h 52"/>
                  <a:gd name="T32" fmla="*/ 98 w 263"/>
                  <a:gd name="T33" fmla="*/ 30 h 52"/>
                  <a:gd name="T34" fmla="*/ 105 w 263"/>
                  <a:gd name="T35" fmla="*/ 15 h 52"/>
                  <a:gd name="T36" fmla="*/ 113 w 263"/>
                  <a:gd name="T37" fmla="*/ 45 h 52"/>
                  <a:gd name="T38" fmla="*/ 120 w 263"/>
                  <a:gd name="T39" fmla="*/ 30 h 52"/>
                  <a:gd name="T40" fmla="*/ 120 w 263"/>
                  <a:gd name="T41" fmla="*/ 22 h 52"/>
                  <a:gd name="T42" fmla="*/ 128 w 263"/>
                  <a:gd name="T43" fmla="*/ 15 h 52"/>
                  <a:gd name="T44" fmla="*/ 135 w 263"/>
                  <a:gd name="T45" fmla="*/ 45 h 52"/>
                  <a:gd name="T46" fmla="*/ 143 w 263"/>
                  <a:gd name="T47" fmla="*/ 22 h 52"/>
                  <a:gd name="T48" fmla="*/ 143 w 263"/>
                  <a:gd name="T49" fmla="*/ 30 h 52"/>
                  <a:gd name="T50" fmla="*/ 150 w 263"/>
                  <a:gd name="T51" fmla="*/ 15 h 52"/>
                  <a:gd name="T52" fmla="*/ 158 w 263"/>
                  <a:gd name="T53" fmla="*/ 45 h 52"/>
                  <a:gd name="T54" fmla="*/ 165 w 263"/>
                  <a:gd name="T55" fmla="*/ 37 h 52"/>
                  <a:gd name="T56" fmla="*/ 173 w 263"/>
                  <a:gd name="T57" fmla="*/ 37 h 52"/>
                  <a:gd name="T58" fmla="*/ 173 w 263"/>
                  <a:gd name="T59" fmla="*/ 30 h 52"/>
                  <a:gd name="T60" fmla="*/ 180 w 263"/>
                  <a:gd name="T61" fmla="*/ 22 h 52"/>
                  <a:gd name="T62" fmla="*/ 188 w 263"/>
                  <a:gd name="T63" fmla="*/ 22 h 52"/>
                  <a:gd name="T64" fmla="*/ 195 w 263"/>
                  <a:gd name="T65" fmla="*/ 37 h 52"/>
                  <a:gd name="T66" fmla="*/ 203 w 263"/>
                  <a:gd name="T67" fmla="*/ 37 h 52"/>
                  <a:gd name="T68" fmla="*/ 210 w 263"/>
                  <a:gd name="T69" fmla="*/ 22 h 52"/>
                  <a:gd name="T70" fmla="*/ 210 w 263"/>
                  <a:gd name="T71" fmla="*/ 30 h 52"/>
                  <a:gd name="T72" fmla="*/ 218 w 263"/>
                  <a:gd name="T73" fmla="*/ 22 h 52"/>
                  <a:gd name="T74" fmla="*/ 225 w 263"/>
                  <a:gd name="T75" fmla="*/ 30 h 52"/>
                  <a:gd name="T76" fmla="*/ 233 w 263"/>
                  <a:gd name="T77" fmla="*/ 37 h 52"/>
                  <a:gd name="T78" fmla="*/ 240 w 263"/>
                  <a:gd name="T79" fmla="*/ 22 h 52"/>
                  <a:gd name="T80" fmla="*/ 248 w 263"/>
                  <a:gd name="T81" fmla="*/ 22 h 52"/>
                  <a:gd name="T82" fmla="*/ 263 w 263"/>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52">
                    <a:moveTo>
                      <a:pt x="0" y="30"/>
                    </a:moveTo>
                    <a:lnTo>
                      <a:pt x="8" y="37"/>
                    </a:lnTo>
                    <a:lnTo>
                      <a:pt x="8" y="45"/>
                    </a:lnTo>
                    <a:lnTo>
                      <a:pt x="8" y="0"/>
                    </a:lnTo>
                    <a:lnTo>
                      <a:pt x="8" y="45"/>
                    </a:lnTo>
                    <a:lnTo>
                      <a:pt x="15" y="37"/>
                    </a:lnTo>
                    <a:lnTo>
                      <a:pt x="15" y="45"/>
                    </a:lnTo>
                    <a:lnTo>
                      <a:pt x="15" y="15"/>
                    </a:lnTo>
                    <a:lnTo>
                      <a:pt x="15" y="30"/>
                    </a:lnTo>
                    <a:lnTo>
                      <a:pt x="23" y="37"/>
                    </a:lnTo>
                    <a:lnTo>
                      <a:pt x="23" y="15"/>
                    </a:lnTo>
                    <a:lnTo>
                      <a:pt x="23" y="30"/>
                    </a:lnTo>
                    <a:lnTo>
                      <a:pt x="30" y="22"/>
                    </a:lnTo>
                    <a:lnTo>
                      <a:pt x="30" y="45"/>
                    </a:lnTo>
                    <a:lnTo>
                      <a:pt x="30" y="15"/>
                    </a:lnTo>
                    <a:lnTo>
                      <a:pt x="30" y="30"/>
                    </a:lnTo>
                    <a:lnTo>
                      <a:pt x="38" y="37"/>
                    </a:lnTo>
                    <a:lnTo>
                      <a:pt x="38" y="37"/>
                    </a:lnTo>
                    <a:lnTo>
                      <a:pt x="38" y="15"/>
                    </a:lnTo>
                    <a:lnTo>
                      <a:pt x="38" y="37"/>
                    </a:lnTo>
                    <a:lnTo>
                      <a:pt x="45" y="30"/>
                    </a:lnTo>
                    <a:lnTo>
                      <a:pt x="45" y="45"/>
                    </a:lnTo>
                    <a:lnTo>
                      <a:pt x="45" y="0"/>
                    </a:lnTo>
                    <a:lnTo>
                      <a:pt x="45" y="22"/>
                    </a:lnTo>
                    <a:lnTo>
                      <a:pt x="53" y="30"/>
                    </a:lnTo>
                    <a:lnTo>
                      <a:pt x="53" y="45"/>
                    </a:lnTo>
                    <a:lnTo>
                      <a:pt x="53" y="7"/>
                    </a:lnTo>
                    <a:lnTo>
                      <a:pt x="53" y="30"/>
                    </a:lnTo>
                    <a:lnTo>
                      <a:pt x="60" y="37"/>
                    </a:lnTo>
                    <a:lnTo>
                      <a:pt x="60" y="37"/>
                    </a:lnTo>
                    <a:lnTo>
                      <a:pt x="60" y="15"/>
                    </a:lnTo>
                    <a:lnTo>
                      <a:pt x="60" y="37"/>
                    </a:lnTo>
                    <a:lnTo>
                      <a:pt x="68" y="30"/>
                    </a:lnTo>
                    <a:lnTo>
                      <a:pt x="68" y="37"/>
                    </a:lnTo>
                    <a:lnTo>
                      <a:pt x="68" y="15"/>
                    </a:lnTo>
                    <a:lnTo>
                      <a:pt x="68" y="30"/>
                    </a:lnTo>
                    <a:lnTo>
                      <a:pt x="75" y="22"/>
                    </a:lnTo>
                    <a:lnTo>
                      <a:pt x="75" y="37"/>
                    </a:lnTo>
                    <a:lnTo>
                      <a:pt x="75" y="22"/>
                    </a:lnTo>
                    <a:lnTo>
                      <a:pt x="75" y="22"/>
                    </a:lnTo>
                    <a:lnTo>
                      <a:pt x="83" y="30"/>
                    </a:lnTo>
                    <a:lnTo>
                      <a:pt x="83" y="37"/>
                    </a:lnTo>
                    <a:lnTo>
                      <a:pt x="83" y="22"/>
                    </a:lnTo>
                    <a:lnTo>
                      <a:pt x="83" y="22"/>
                    </a:lnTo>
                    <a:lnTo>
                      <a:pt x="90" y="30"/>
                    </a:lnTo>
                    <a:lnTo>
                      <a:pt x="90" y="45"/>
                    </a:lnTo>
                    <a:lnTo>
                      <a:pt x="90" y="15"/>
                    </a:lnTo>
                    <a:lnTo>
                      <a:pt x="98" y="22"/>
                    </a:lnTo>
                    <a:lnTo>
                      <a:pt x="98" y="45"/>
                    </a:lnTo>
                    <a:lnTo>
                      <a:pt x="98" y="15"/>
                    </a:lnTo>
                    <a:lnTo>
                      <a:pt x="98" y="30"/>
                    </a:lnTo>
                    <a:lnTo>
                      <a:pt x="105" y="37"/>
                    </a:lnTo>
                    <a:lnTo>
                      <a:pt x="105" y="45"/>
                    </a:lnTo>
                    <a:lnTo>
                      <a:pt x="105" y="15"/>
                    </a:lnTo>
                    <a:lnTo>
                      <a:pt x="105" y="30"/>
                    </a:lnTo>
                    <a:lnTo>
                      <a:pt x="113" y="22"/>
                    </a:lnTo>
                    <a:lnTo>
                      <a:pt x="113" y="45"/>
                    </a:lnTo>
                    <a:lnTo>
                      <a:pt x="113" y="15"/>
                    </a:lnTo>
                    <a:lnTo>
                      <a:pt x="113" y="22"/>
                    </a:lnTo>
                    <a:lnTo>
                      <a:pt x="120" y="30"/>
                    </a:lnTo>
                    <a:lnTo>
                      <a:pt x="120" y="52"/>
                    </a:lnTo>
                    <a:lnTo>
                      <a:pt x="120" y="0"/>
                    </a:lnTo>
                    <a:lnTo>
                      <a:pt x="120" y="22"/>
                    </a:lnTo>
                    <a:lnTo>
                      <a:pt x="128" y="15"/>
                    </a:lnTo>
                    <a:lnTo>
                      <a:pt x="128" y="45"/>
                    </a:lnTo>
                    <a:lnTo>
                      <a:pt x="128" y="15"/>
                    </a:lnTo>
                    <a:lnTo>
                      <a:pt x="128" y="22"/>
                    </a:lnTo>
                    <a:lnTo>
                      <a:pt x="135" y="30"/>
                    </a:lnTo>
                    <a:lnTo>
                      <a:pt x="135" y="45"/>
                    </a:lnTo>
                    <a:lnTo>
                      <a:pt x="135" y="15"/>
                    </a:lnTo>
                    <a:lnTo>
                      <a:pt x="135" y="30"/>
                    </a:lnTo>
                    <a:lnTo>
                      <a:pt x="143" y="22"/>
                    </a:lnTo>
                    <a:lnTo>
                      <a:pt x="143" y="45"/>
                    </a:lnTo>
                    <a:lnTo>
                      <a:pt x="143" y="15"/>
                    </a:lnTo>
                    <a:lnTo>
                      <a:pt x="143" y="30"/>
                    </a:lnTo>
                    <a:lnTo>
                      <a:pt x="150" y="37"/>
                    </a:lnTo>
                    <a:lnTo>
                      <a:pt x="150" y="45"/>
                    </a:lnTo>
                    <a:lnTo>
                      <a:pt x="150" y="15"/>
                    </a:lnTo>
                    <a:lnTo>
                      <a:pt x="150" y="15"/>
                    </a:lnTo>
                    <a:lnTo>
                      <a:pt x="158" y="7"/>
                    </a:lnTo>
                    <a:lnTo>
                      <a:pt x="158" y="45"/>
                    </a:lnTo>
                    <a:lnTo>
                      <a:pt x="158" y="30"/>
                    </a:lnTo>
                    <a:lnTo>
                      <a:pt x="165" y="22"/>
                    </a:lnTo>
                    <a:lnTo>
                      <a:pt x="165" y="37"/>
                    </a:lnTo>
                    <a:lnTo>
                      <a:pt x="165" y="15"/>
                    </a:lnTo>
                    <a:lnTo>
                      <a:pt x="165" y="30"/>
                    </a:lnTo>
                    <a:lnTo>
                      <a:pt x="173" y="37"/>
                    </a:lnTo>
                    <a:lnTo>
                      <a:pt x="173" y="37"/>
                    </a:lnTo>
                    <a:lnTo>
                      <a:pt x="173" y="22"/>
                    </a:lnTo>
                    <a:lnTo>
                      <a:pt x="173" y="30"/>
                    </a:lnTo>
                    <a:lnTo>
                      <a:pt x="180" y="22"/>
                    </a:lnTo>
                    <a:lnTo>
                      <a:pt x="180" y="37"/>
                    </a:lnTo>
                    <a:lnTo>
                      <a:pt x="180" y="22"/>
                    </a:lnTo>
                    <a:lnTo>
                      <a:pt x="180" y="30"/>
                    </a:lnTo>
                    <a:lnTo>
                      <a:pt x="188" y="37"/>
                    </a:lnTo>
                    <a:lnTo>
                      <a:pt x="188" y="22"/>
                    </a:lnTo>
                    <a:lnTo>
                      <a:pt x="188" y="30"/>
                    </a:lnTo>
                    <a:lnTo>
                      <a:pt x="195" y="22"/>
                    </a:lnTo>
                    <a:lnTo>
                      <a:pt x="195" y="37"/>
                    </a:lnTo>
                    <a:lnTo>
                      <a:pt x="195" y="22"/>
                    </a:lnTo>
                    <a:lnTo>
                      <a:pt x="203" y="30"/>
                    </a:lnTo>
                    <a:lnTo>
                      <a:pt x="203" y="37"/>
                    </a:lnTo>
                    <a:lnTo>
                      <a:pt x="203" y="22"/>
                    </a:lnTo>
                    <a:lnTo>
                      <a:pt x="203" y="30"/>
                    </a:lnTo>
                    <a:lnTo>
                      <a:pt x="210" y="22"/>
                    </a:lnTo>
                    <a:lnTo>
                      <a:pt x="210" y="37"/>
                    </a:lnTo>
                    <a:lnTo>
                      <a:pt x="210" y="22"/>
                    </a:lnTo>
                    <a:lnTo>
                      <a:pt x="210" y="30"/>
                    </a:lnTo>
                    <a:lnTo>
                      <a:pt x="218" y="37"/>
                    </a:lnTo>
                    <a:lnTo>
                      <a:pt x="218" y="37"/>
                    </a:lnTo>
                    <a:lnTo>
                      <a:pt x="218" y="22"/>
                    </a:lnTo>
                    <a:lnTo>
                      <a:pt x="218" y="22"/>
                    </a:lnTo>
                    <a:lnTo>
                      <a:pt x="225" y="30"/>
                    </a:lnTo>
                    <a:lnTo>
                      <a:pt x="225" y="30"/>
                    </a:lnTo>
                    <a:lnTo>
                      <a:pt x="225" y="22"/>
                    </a:lnTo>
                    <a:lnTo>
                      <a:pt x="225" y="30"/>
                    </a:lnTo>
                    <a:lnTo>
                      <a:pt x="233" y="37"/>
                    </a:lnTo>
                    <a:lnTo>
                      <a:pt x="233" y="22"/>
                    </a:lnTo>
                    <a:lnTo>
                      <a:pt x="233" y="30"/>
                    </a:lnTo>
                    <a:lnTo>
                      <a:pt x="240" y="22"/>
                    </a:lnTo>
                    <a:lnTo>
                      <a:pt x="240" y="30"/>
                    </a:lnTo>
                    <a:lnTo>
                      <a:pt x="240" y="30"/>
                    </a:lnTo>
                    <a:lnTo>
                      <a:pt x="248" y="22"/>
                    </a:lnTo>
                    <a:lnTo>
                      <a:pt x="248" y="22"/>
                    </a:lnTo>
                    <a:lnTo>
                      <a:pt x="248" y="30"/>
                    </a:lnTo>
                    <a:lnTo>
                      <a:pt x="263" y="30"/>
                    </a:lnTo>
                    <a:lnTo>
                      <a:pt x="263" y="37"/>
                    </a:lnTo>
                    <a:lnTo>
                      <a:pt x="263"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8" name="Freeform 354"/>
              <p:cNvSpPr>
                <a:spLocks/>
              </p:cNvSpPr>
              <p:nvPr/>
            </p:nvSpPr>
            <p:spPr bwMode="auto">
              <a:xfrm>
                <a:off x="2069" y="590"/>
                <a:ext cx="186" cy="30"/>
              </a:xfrm>
              <a:custGeom>
                <a:avLst/>
                <a:gdLst>
                  <a:gd name="T0" fmla="*/ 7 w 277"/>
                  <a:gd name="T1" fmla="*/ 7 h 30"/>
                  <a:gd name="T2" fmla="*/ 7 w 277"/>
                  <a:gd name="T3" fmla="*/ 15 h 30"/>
                  <a:gd name="T4" fmla="*/ 15 w 277"/>
                  <a:gd name="T5" fmla="*/ 7 h 30"/>
                  <a:gd name="T6" fmla="*/ 22 w 277"/>
                  <a:gd name="T7" fmla="*/ 7 h 30"/>
                  <a:gd name="T8" fmla="*/ 30 w 277"/>
                  <a:gd name="T9" fmla="*/ 15 h 30"/>
                  <a:gd name="T10" fmla="*/ 52 w 277"/>
                  <a:gd name="T11" fmla="*/ 7 h 30"/>
                  <a:gd name="T12" fmla="*/ 60 w 277"/>
                  <a:gd name="T13" fmla="*/ 7 h 30"/>
                  <a:gd name="T14" fmla="*/ 67 w 277"/>
                  <a:gd name="T15" fmla="*/ 7 h 30"/>
                  <a:gd name="T16" fmla="*/ 75 w 277"/>
                  <a:gd name="T17" fmla="*/ 7 h 30"/>
                  <a:gd name="T18" fmla="*/ 82 w 277"/>
                  <a:gd name="T19" fmla="*/ 22 h 30"/>
                  <a:gd name="T20" fmla="*/ 82 w 277"/>
                  <a:gd name="T21" fmla="*/ 15 h 30"/>
                  <a:gd name="T22" fmla="*/ 90 w 277"/>
                  <a:gd name="T23" fmla="*/ 15 h 30"/>
                  <a:gd name="T24" fmla="*/ 97 w 277"/>
                  <a:gd name="T25" fmla="*/ 0 h 30"/>
                  <a:gd name="T26" fmla="*/ 105 w 277"/>
                  <a:gd name="T27" fmla="*/ 30 h 30"/>
                  <a:gd name="T28" fmla="*/ 112 w 277"/>
                  <a:gd name="T29" fmla="*/ 22 h 30"/>
                  <a:gd name="T30" fmla="*/ 112 w 277"/>
                  <a:gd name="T31" fmla="*/ 15 h 30"/>
                  <a:gd name="T32" fmla="*/ 120 w 277"/>
                  <a:gd name="T33" fmla="*/ 7 h 30"/>
                  <a:gd name="T34" fmla="*/ 127 w 277"/>
                  <a:gd name="T35" fmla="*/ 22 h 30"/>
                  <a:gd name="T36" fmla="*/ 135 w 277"/>
                  <a:gd name="T37" fmla="*/ 15 h 30"/>
                  <a:gd name="T38" fmla="*/ 135 w 277"/>
                  <a:gd name="T39" fmla="*/ 22 h 30"/>
                  <a:gd name="T40" fmla="*/ 142 w 277"/>
                  <a:gd name="T41" fmla="*/ 0 h 30"/>
                  <a:gd name="T42" fmla="*/ 150 w 277"/>
                  <a:gd name="T43" fmla="*/ 30 h 30"/>
                  <a:gd name="T44" fmla="*/ 157 w 277"/>
                  <a:gd name="T45" fmla="*/ 7 h 30"/>
                  <a:gd name="T46" fmla="*/ 157 w 277"/>
                  <a:gd name="T47" fmla="*/ 15 h 30"/>
                  <a:gd name="T48" fmla="*/ 165 w 277"/>
                  <a:gd name="T49" fmla="*/ 0 h 30"/>
                  <a:gd name="T50" fmla="*/ 172 w 277"/>
                  <a:gd name="T51" fmla="*/ 22 h 30"/>
                  <a:gd name="T52" fmla="*/ 180 w 277"/>
                  <a:gd name="T53" fmla="*/ 15 h 30"/>
                  <a:gd name="T54" fmla="*/ 180 w 277"/>
                  <a:gd name="T55" fmla="*/ 15 h 30"/>
                  <a:gd name="T56" fmla="*/ 187 w 277"/>
                  <a:gd name="T57" fmla="*/ 7 h 30"/>
                  <a:gd name="T58" fmla="*/ 195 w 277"/>
                  <a:gd name="T59" fmla="*/ 22 h 30"/>
                  <a:gd name="T60" fmla="*/ 202 w 277"/>
                  <a:gd name="T61" fmla="*/ 7 h 30"/>
                  <a:gd name="T62" fmla="*/ 210 w 277"/>
                  <a:gd name="T63" fmla="*/ 7 h 30"/>
                  <a:gd name="T64" fmla="*/ 210 w 277"/>
                  <a:gd name="T65" fmla="*/ 15 h 30"/>
                  <a:gd name="T66" fmla="*/ 217 w 277"/>
                  <a:gd name="T67" fmla="*/ 7 h 30"/>
                  <a:gd name="T68" fmla="*/ 225 w 277"/>
                  <a:gd name="T69" fmla="*/ 15 h 30"/>
                  <a:gd name="T70" fmla="*/ 232 w 277"/>
                  <a:gd name="T71" fmla="*/ 7 h 30"/>
                  <a:gd name="T72" fmla="*/ 232 w 277"/>
                  <a:gd name="T73" fmla="*/ 15 h 30"/>
                  <a:gd name="T74" fmla="*/ 240 w 277"/>
                  <a:gd name="T75" fmla="*/ 15 h 30"/>
                  <a:gd name="T76" fmla="*/ 247 w 277"/>
                  <a:gd name="T77" fmla="*/ 15 h 30"/>
                  <a:gd name="T78" fmla="*/ 255 w 277"/>
                  <a:gd name="T79" fmla="*/ 15 h 30"/>
                  <a:gd name="T80" fmla="*/ 262 w 277"/>
                  <a:gd name="T81" fmla="*/ 7 h 30"/>
                  <a:gd name="T82" fmla="*/ 270 w 277"/>
                  <a:gd name="T8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7" h="30">
                    <a:moveTo>
                      <a:pt x="0" y="7"/>
                    </a:moveTo>
                    <a:lnTo>
                      <a:pt x="0" y="15"/>
                    </a:lnTo>
                    <a:lnTo>
                      <a:pt x="7" y="7"/>
                    </a:lnTo>
                    <a:lnTo>
                      <a:pt x="7" y="15"/>
                    </a:lnTo>
                    <a:lnTo>
                      <a:pt x="7" y="7"/>
                    </a:lnTo>
                    <a:lnTo>
                      <a:pt x="7" y="15"/>
                    </a:lnTo>
                    <a:lnTo>
                      <a:pt x="15" y="7"/>
                    </a:lnTo>
                    <a:lnTo>
                      <a:pt x="15" y="15"/>
                    </a:lnTo>
                    <a:lnTo>
                      <a:pt x="15" y="7"/>
                    </a:lnTo>
                    <a:lnTo>
                      <a:pt x="15" y="15"/>
                    </a:lnTo>
                    <a:lnTo>
                      <a:pt x="22" y="7"/>
                    </a:lnTo>
                    <a:lnTo>
                      <a:pt x="22" y="7"/>
                    </a:lnTo>
                    <a:lnTo>
                      <a:pt x="22" y="15"/>
                    </a:lnTo>
                    <a:lnTo>
                      <a:pt x="30" y="7"/>
                    </a:lnTo>
                    <a:lnTo>
                      <a:pt x="30" y="15"/>
                    </a:lnTo>
                    <a:lnTo>
                      <a:pt x="45" y="15"/>
                    </a:lnTo>
                    <a:lnTo>
                      <a:pt x="45" y="15"/>
                    </a:lnTo>
                    <a:lnTo>
                      <a:pt x="52" y="7"/>
                    </a:lnTo>
                    <a:lnTo>
                      <a:pt x="52" y="7"/>
                    </a:lnTo>
                    <a:lnTo>
                      <a:pt x="52" y="15"/>
                    </a:lnTo>
                    <a:lnTo>
                      <a:pt x="60" y="7"/>
                    </a:lnTo>
                    <a:lnTo>
                      <a:pt x="60" y="15"/>
                    </a:lnTo>
                    <a:lnTo>
                      <a:pt x="60" y="15"/>
                    </a:lnTo>
                    <a:lnTo>
                      <a:pt x="67" y="7"/>
                    </a:lnTo>
                    <a:lnTo>
                      <a:pt x="67" y="7"/>
                    </a:lnTo>
                    <a:lnTo>
                      <a:pt x="67" y="15"/>
                    </a:lnTo>
                    <a:lnTo>
                      <a:pt x="75" y="7"/>
                    </a:lnTo>
                    <a:lnTo>
                      <a:pt x="75" y="15"/>
                    </a:lnTo>
                    <a:lnTo>
                      <a:pt x="75" y="15"/>
                    </a:lnTo>
                    <a:lnTo>
                      <a:pt x="82" y="22"/>
                    </a:lnTo>
                    <a:lnTo>
                      <a:pt x="82" y="22"/>
                    </a:lnTo>
                    <a:lnTo>
                      <a:pt x="82" y="7"/>
                    </a:lnTo>
                    <a:lnTo>
                      <a:pt x="82" y="15"/>
                    </a:lnTo>
                    <a:lnTo>
                      <a:pt x="90" y="7"/>
                    </a:lnTo>
                    <a:lnTo>
                      <a:pt x="90" y="22"/>
                    </a:lnTo>
                    <a:lnTo>
                      <a:pt x="90" y="15"/>
                    </a:lnTo>
                    <a:lnTo>
                      <a:pt x="97" y="7"/>
                    </a:lnTo>
                    <a:lnTo>
                      <a:pt x="97" y="22"/>
                    </a:lnTo>
                    <a:lnTo>
                      <a:pt x="97" y="0"/>
                    </a:lnTo>
                    <a:lnTo>
                      <a:pt x="97" y="15"/>
                    </a:lnTo>
                    <a:lnTo>
                      <a:pt x="105" y="7"/>
                    </a:lnTo>
                    <a:lnTo>
                      <a:pt x="105" y="30"/>
                    </a:lnTo>
                    <a:lnTo>
                      <a:pt x="105" y="0"/>
                    </a:lnTo>
                    <a:lnTo>
                      <a:pt x="105" y="15"/>
                    </a:lnTo>
                    <a:lnTo>
                      <a:pt x="112" y="22"/>
                    </a:lnTo>
                    <a:lnTo>
                      <a:pt x="112" y="22"/>
                    </a:lnTo>
                    <a:lnTo>
                      <a:pt x="112" y="0"/>
                    </a:lnTo>
                    <a:lnTo>
                      <a:pt x="112" y="15"/>
                    </a:lnTo>
                    <a:lnTo>
                      <a:pt x="120" y="7"/>
                    </a:lnTo>
                    <a:lnTo>
                      <a:pt x="120" y="22"/>
                    </a:lnTo>
                    <a:lnTo>
                      <a:pt x="120" y="7"/>
                    </a:lnTo>
                    <a:lnTo>
                      <a:pt x="120" y="15"/>
                    </a:lnTo>
                    <a:lnTo>
                      <a:pt x="127" y="7"/>
                    </a:lnTo>
                    <a:lnTo>
                      <a:pt x="127" y="22"/>
                    </a:lnTo>
                    <a:lnTo>
                      <a:pt x="127" y="7"/>
                    </a:lnTo>
                    <a:lnTo>
                      <a:pt x="127" y="7"/>
                    </a:lnTo>
                    <a:lnTo>
                      <a:pt x="135" y="15"/>
                    </a:lnTo>
                    <a:lnTo>
                      <a:pt x="135" y="30"/>
                    </a:lnTo>
                    <a:lnTo>
                      <a:pt x="135" y="0"/>
                    </a:lnTo>
                    <a:lnTo>
                      <a:pt x="135" y="22"/>
                    </a:lnTo>
                    <a:lnTo>
                      <a:pt x="142" y="15"/>
                    </a:lnTo>
                    <a:lnTo>
                      <a:pt x="142" y="22"/>
                    </a:lnTo>
                    <a:lnTo>
                      <a:pt x="142" y="0"/>
                    </a:lnTo>
                    <a:lnTo>
                      <a:pt x="142" y="22"/>
                    </a:lnTo>
                    <a:lnTo>
                      <a:pt x="150" y="15"/>
                    </a:lnTo>
                    <a:lnTo>
                      <a:pt x="150" y="30"/>
                    </a:lnTo>
                    <a:lnTo>
                      <a:pt x="150" y="0"/>
                    </a:lnTo>
                    <a:lnTo>
                      <a:pt x="150" y="15"/>
                    </a:lnTo>
                    <a:lnTo>
                      <a:pt x="157" y="7"/>
                    </a:lnTo>
                    <a:lnTo>
                      <a:pt x="157" y="22"/>
                    </a:lnTo>
                    <a:lnTo>
                      <a:pt x="157" y="0"/>
                    </a:lnTo>
                    <a:lnTo>
                      <a:pt x="157" y="15"/>
                    </a:lnTo>
                    <a:lnTo>
                      <a:pt x="165" y="7"/>
                    </a:lnTo>
                    <a:lnTo>
                      <a:pt x="165" y="22"/>
                    </a:lnTo>
                    <a:lnTo>
                      <a:pt x="165" y="0"/>
                    </a:lnTo>
                    <a:lnTo>
                      <a:pt x="165" y="15"/>
                    </a:lnTo>
                    <a:lnTo>
                      <a:pt x="172" y="7"/>
                    </a:lnTo>
                    <a:lnTo>
                      <a:pt x="172" y="22"/>
                    </a:lnTo>
                    <a:lnTo>
                      <a:pt x="172" y="7"/>
                    </a:lnTo>
                    <a:lnTo>
                      <a:pt x="172" y="7"/>
                    </a:lnTo>
                    <a:lnTo>
                      <a:pt x="180" y="15"/>
                    </a:lnTo>
                    <a:lnTo>
                      <a:pt x="180" y="22"/>
                    </a:lnTo>
                    <a:lnTo>
                      <a:pt x="180" y="0"/>
                    </a:lnTo>
                    <a:lnTo>
                      <a:pt x="180" y="15"/>
                    </a:lnTo>
                    <a:lnTo>
                      <a:pt x="187" y="22"/>
                    </a:lnTo>
                    <a:lnTo>
                      <a:pt x="187" y="22"/>
                    </a:lnTo>
                    <a:lnTo>
                      <a:pt x="187" y="7"/>
                    </a:lnTo>
                    <a:lnTo>
                      <a:pt x="187" y="15"/>
                    </a:lnTo>
                    <a:lnTo>
                      <a:pt x="195" y="7"/>
                    </a:lnTo>
                    <a:lnTo>
                      <a:pt x="195" y="22"/>
                    </a:lnTo>
                    <a:lnTo>
                      <a:pt x="195" y="0"/>
                    </a:lnTo>
                    <a:lnTo>
                      <a:pt x="195" y="15"/>
                    </a:lnTo>
                    <a:lnTo>
                      <a:pt x="202" y="7"/>
                    </a:lnTo>
                    <a:lnTo>
                      <a:pt x="202" y="7"/>
                    </a:lnTo>
                    <a:lnTo>
                      <a:pt x="202" y="15"/>
                    </a:lnTo>
                    <a:lnTo>
                      <a:pt x="210" y="7"/>
                    </a:lnTo>
                    <a:lnTo>
                      <a:pt x="210" y="22"/>
                    </a:lnTo>
                    <a:lnTo>
                      <a:pt x="210" y="7"/>
                    </a:lnTo>
                    <a:lnTo>
                      <a:pt x="210" y="15"/>
                    </a:lnTo>
                    <a:lnTo>
                      <a:pt x="217" y="7"/>
                    </a:lnTo>
                    <a:lnTo>
                      <a:pt x="217" y="22"/>
                    </a:lnTo>
                    <a:lnTo>
                      <a:pt x="217" y="7"/>
                    </a:lnTo>
                    <a:lnTo>
                      <a:pt x="217" y="15"/>
                    </a:lnTo>
                    <a:lnTo>
                      <a:pt x="225" y="7"/>
                    </a:lnTo>
                    <a:lnTo>
                      <a:pt x="225" y="15"/>
                    </a:lnTo>
                    <a:lnTo>
                      <a:pt x="225" y="7"/>
                    </a:lnTo>
                    <a:lnTo>
                      <a:pt x="225" y="15"/>
                    </a:lnTo>
                    <a:lnTo>
                      <a:pt x="232" y="7"/>
                    </a:lnTo>
                    <a:lnTo>
                      <a:pt x="232" y="15"/>
                    </a:lnTo>
                    <a:lnTo>
                      <a:pt x="232" y="7"/>
                    </a:lnTo>
                    <a:lnTo>
                      <a:pt x="232" y="15"/>
                    </a:lnTo>
                    <a:lnTo>
                      <a:pt x="240" y="22"/>
                    </a:lnTo>
                    <a:lnTo>
                      <a:pt x="240" y="7"/>
                    </a:lnTo>
                    <a:lnTo>
                      <a:pt x="240" y="15"/>
                    </a:lnTo>
                    <a:lnTo>
                      <a:pt x="247" y="7"/>
                    </a:lnTo>
                    <a:lnTo>
                      <a:pt x="247" y="7"/>
                    </a:lnTo>
                    <a:lnTo>
                      <a:pt x="247" y="15"/>
                    </a:lnTo>
                    <a:lnTo>
                      <a:pt x="255" y="7"/>
                    </a:lnTo>
                    <a:lnTo>
                      <a:pt x="255" y="22"/>
                    </a:lnTo>
                    <a:lnTo>
                      <a:pt x="255" y="15"/>
                    </a:lnTo>
                    <a:lnTo>
                      <a:pt x="262" y="7"/>
                    </a:lnTo>
                    <a:lnTo>
                      <a:pt x="262" y="22"/>
                    </a:lnTo>
                    <a:lnTo>
                      <a:pt x="262" y="7"/>
                    </a:lnTo>
                    <a:lnTo>
                      <a:pt x="262" y="15"/>
                    </a:lnTo>
                    <a:lnTo>
                      <a:pt x="270" y="7"/>
                    </a:lnTo>
                    <a:lnTo>
                      <a:pt x="270" y="7"/>
                    </a:lnTo>
                    <a:lnTo>
                      <a:pt x="270" y="15"/>
                    </a:lnTo>
                    <a:lnTo>
                      <a:pt x="277"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79" name="Freeform 355"/>
              <p:cNvSpPr>
                <a:spLocks/>
              </p:cNvSpPr>
              <p:nvPr/>
            </p:nvSpPr>
            <p:spPr bwMode="auto">
              <a:xfrm>
                <a:off x="2255" y="567"/>
                <a:ext cx="171" cy="68"/>
              </a:xfrm>
              <a:custGeom>
                <a:avLst/>
                <a:gdLst>
                  <a:gd name="T0" fmla="*/ 0 w 255"/>
                  <a:gd name="T1" fmla="*/ 38 h 68"/>
                  <a:gd name="T2" fmla="*/ 8 w 255"/>
                  <a:gd name="T3" fmla="*/ 38 h 68"/>
                  <a:gd name="T4" fmla="*/ 23 w 255"/>
                  <a:gd name="T5" fmla="*/ 30 h 68"/>
                  <a:gd name="T6" fmla="*/ 23 w 255"/>
                  <a:gd name="T7" fmla="*/ 38 h 68"/>
                  <a:gd name="T8" fmla="*/ 30 w 255"/>
                  <a:gd name="T9" fmla="*/ 30 h 68"/>
                  <a:gd name="T10" fmla="*/ 38 w 255"/>
                  <a:gd name="T11" fmla="*/ 38 h 68"/>
                  <a:gd name="T12" fmla="*/ 45 w 255"/>
                  <a:gd name="T13" fmla="*/ 38 h 68"/>
                  <a:gd name="T14" fmla="*/ 53 w 255"/>
                  <a:gd name="T15" fmla="*/ 30 h 68"/>
                  <a:gd name="T16" fmla="*/ 60 w 255"/>
                  <a:gd name="T17" fmla="*/ 38 h 68"/>
                  <a:gd name="T18" fmla="*/ 68 w 255"/>
                  <a:gd name="T19" fmla="*/ 30 h 68"/>
                  <a:gd name="T20" fmla="*/ 68 w 255"/>
                  <a:gd name="T21" fmla="*/ 38 h 68"/>
                  <a:gd name="T22" fmla="*/ 83 w 255"/>
                  <a:gd name="T23" fmla="*/ 30 h 68"/>
                  <a:gd name="T24" fmla="*/ 90 w 255"/>
                  <a:gd name="T25" fmla="*/ 30 h 68"/>
                  <a:gd name="T26" fmla="*/ 90 w 255"/>
                  <a:gd name="T27" fmla="*/ 38 h 68"/>
                  <a:gd name="T28" fmla="*/ 98 w 255"/>
                  <a:gd name="T29" fmla="*/ 30 h 68"/>
                  <a:gd name="T30" fmla="*/ 105 w 255"/>
                  <a:gd name="T31" fmla="*/ 45 h 68"/>
                  <a:gd name="T32" fmla="*/ 113 w 255"/>
                  <a:gd name="T33" fmla="*/ 30 h 68"/>
                  <a:gd name="T34" fmla="*/ 120 w 255"/>
                  <a:gd name="T35" fmla="*/ 30 h 68"/>
                  <a:gd name="T36" fmla="*/ 120 w 255"/>
                  <a:gd name="T37" fmla="*/ 38 h 68"/>
                  <a:gd name="T38" fmla="*/ 128 w 255"/>
                  <a:gd name="T39" fmla="*/ 30 h 68"/>
                  <a:gd name="T40" fmla="*/ 135 w 255"/>
                  <a:gd name="T41" fmla="*/ 45 h 68"/>
                  <a:gd name="T42" fmla="*/ 143 w 255"/>
                  <a:gd name="T43" fmla="*/ 45 h 68"/>
                  <a:gd name="T44" fmla="*/ 150 w 255"/>
                  <a:gd name="T45" fmla="*/ 38 h 68"/>
                  <a:gd name="T46" fmla="*/ 150 w 255"/>
                  <a:gd name="T47" fmla="*/ 38 h 68"/>
                  <a:gd name="T48" fmla="*/ 158 w 255"/>
                  <a:gd name="T49" fmla="*/ 23 h 68"/>
                  <a:gd name="T50" fmla="*/ 165 w 255"/>
                  <a:gd name="T51" fmla="*/ 45 h 68"/>
                  <a:gd name="T52" fmla="*/ 173 w 255"/>
                  <a:gd name="T53" fmla="*/ 45 h 68"/>
                  <a:gd name="T54" fmla="*/ 173 w 255"/>
                  <a:gd name="T55" fmla="*/ 38 h 68"/>
                  <a:gd name="T56" fmla="*/ 180 w 255"/>
                  <a:gd name="T57" fmla="*/ 0 h 68"/>
                  <a:gd name="T58" fmla="*/ 188 w 255"/>
                  <a:gd name="T59" fmla="*/ 68 h 68"/>
                  <a:gd name="T60" fmla="*/ 195 w 255"/>
                  <a:gd name="T61" fmla="*/ 38 h 68"/>
                  <a:gd name="T62" fmla="*/ 195 w 255"/>
                  <a:gd name="T63" fmla="*/ 45 h 68"/>
                  <a:gd name="T64" fmla="*/ 203 w 255"/>
                  <a:gd name="T65" fmla="*/ 8 h 68"/>
                  <a:gd name="T66" fmla="*/ 210 w 255"/>
                  <a:gd name="T67" fmla="*/ 53 h 68"/>
                  <a:gd name="T68" fmla="*/ 218 w 255"/>
                  <a:gd name="T69" fmla="*/ 30 h 68"/>
                  <a:gd name="T70" fmla="*/ 218 w 255"/>
                  <a:gd name="T71" fmla="*/ 30 h 68"/>
                  <a:gd name="T72" fmla="*/ 225 w 255"/>
                  <a:gd name="T73" fmla="*/ 23 h 68"/>
                  <a:gd name="T74" fmla="*/ 233 w 255"/>
                  <a:gd name="T75" fmla="*/ 45 h 68"/>
                  <a:gd name="T76" fmla="*/ 240 w 255"/>
                  <a:gd name="T77" fmla="*/ 30 h 68"/>
                  <a:gd name="T78" fmla="*/ 240 w 255"/>
                  <a:gd name="T79" fmla="*/ 38 h 68"/>
                  <a:gd name="T80" fmla="*/ 248 w 255"/>
                  <a:gd name="T81" fmla="*/ 30 h 68"/>
                  <a:gd name="T82" fmla="*/ 255 w 255"/>
                  <a:gd name="T83" fmla="*/ 5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8">
                    <a:moveTo>
                      <a:pt x="0" y="30"/>
                    </a:moveTo>
                    <a:lnTo>
                      <a:pt x="0" y="38"/>
                    </a:lnTo>
                    <a:lnTo>
                      <a:pt x="0" y="38"/>
                    </a:lnTo>
                    <a:lnTo>
                      <a:pt x="8" y="30"/>
                    </a:lnTo>
                    <a:lnTo>
                      <a:pt x="8" y="38"/>
                    </a:lnTo>
                    <a:lnTo>
                      <a:pt x="8" y="38"/>
                    </a:lnTo>
                    <a:lnTo>
                      <a:pt x="15" y="30"/>
                    </a:lnTo>
                    <a:lnTo>
                      <a:pt x="15" y="38"/>
                    </a:lnTo>
                    <a:lnTo>
                      <a:pt x="23" y="30"/>
                    </a:lnTo>
                    <a:lnTo>
                      <a:pt x="23" y="38"/>
                    </a:lnTo>
                    <a:lnTo>
                      <a:pt x="23" y="30"/>
                    </a:lnTo>
                    <a:lnTo>
                      <a:pt x="23" y="38"/>
                    </a:lnTo>
                    <a:lnTo>
                      <a:pt x="30" y="30"/>
                    </a:lnTo>
                    <a:lnTo>
                      <a:pt x="30" y="38"/>
                    </a:lnTo>
                    <a:lnTo>
                      <a:pt x="30" y="30"/>
                    </a:lnTo>
                    <a:lnTo>
                      <a:pt x="30" y="38"/>
                    </a:lnTo>
                    <a:lnTo>
                      <a:pt x="38" y="30"/>
                    </a:lnTo>
                    <a:lnTo>
                      <a:pt x="38" y="38"/>
                    </a:lnTo>
                    <a:lnTo>
                      <a:pt x="45" y="30"/>
                    </a:lnTo>
                    <a:lnTo>
                      <a:pt x="45" y="38"/>
                    </a:lnTo>
                    <a:lnTo>
                      <a:pt x="45" y="38"/>
                    </a:lnTo>
                    <a:lnTo>
                      <a:pt x="53" y="30"/>
                    </a:lnTo>
                    <a:lnTo>
                      <a:pt x="53" y="38"/>
                    </a:lnTo>
                    <a:lnTo>
                      <a:pt x="53" y="30"/>
                    </a:lnTo>
                    <a:lnTo>
                      <a:pt x="53" y="38"/>
                    </a:lnTo>
                    <a:lnTo>
                      <a:pt x="60" y="30"/>
                    </a:lnTo>
                    <a:lnTo>
                      <a:pt x="60" y="38"/>
                    </a:lnTo>
                    <a:lnTo>
                      <a:pt x="60" y="30"/>
                    </a:lnTo>
                    <a:lnTo>
                      <a:pt x="60" y="38"/>
                    </a:lnTo>
                    <a:lnTo>
                      <a:pt x="68" y="30"/>
                    </a:lnTo>
                    <a:lnTo>
                      <a:pt x="68" y="38"/>
                    </a:lnTo>
                    <a:lnTo>
                      <a:pt x="68" y="30"/>
                    </a:lnTo>
                    <a:lnTo>
                      <a:pt x="68" y="38"/>
                    </a:lnTo>
                    <a:lnTo>
                      <a:pt x="75" y="30"/>
                    </a:lnTo>
                    <a:lnTo>
                      <a:pt x="75" y="38"/>
                    </a:lnTo>
                    <a:lnTo>
                      <a:pt x="83" y="30"/>
                    </a:lnTo>
                    <a:lnTo>
                      <a:pt x="83" y="30"/>
                    </a:lnTo>
                    <a:lnTo>
                      <a:pt x="83" y="38"/>
                    </a:lnTo>
                    <a:lnTo>
                      <a:pt x="90" y="30"/>
                    </a:lnTo>
                    <a:lnTo>
                      <a:pt x="90" y="38"/>
                    </a:lnTo>
                    <a:lnTo>
                      <a:pt x="90" y="30"/>
                    </a:lnTo>
                    <a:lnTo>
                      <a:pt x="90" y="38"/>
                    </a:lnTo>
                    <a:lnTo>
                      <a:pt x="98" y="30"/>
                    </a:lnTo>
                    <a:lnTo>
                      <a:pt x="98" y="45"/>
                    </a:lnTo>
                    <a:lnTo>
                      <a:pt x="98" y="30"/>
                    </a:lnTo>
                    <a:lnTo>
                      <a:pt x="98" y="38"/>
                    </a:lnTo>
                    <a:lnTo>
                      <a:pt x="105" y="30"/>
                    </a:lnTo>
                    <a:lnTo>
                      <a:pt x="105" y="45"/>
                    </a:lnTo>
                    <a:lnTo>
                      <a:pt x="105" y="30"/>
                    </a:lnTo>
                    <a:lnTo>
                      <a:pt x="105" y="38"/>
                    </a:lnTo>
                    <a:lnTo>
                      <a:pt x="113" y="30"/>
                    </a:lnTo>
                    <a:lnTo>
                      <a:pt x="113" y="38"/>
                    </a:lnTo>
                    <a:lnTo>
                      <a:pt x="113" y="38"/>
                    </a:lnTo>
                    <a:lnTo>
                      <a:pt x="120" y="30"/>
                    </a:lnTo>
                    <a:lnTo>
                      <a:pt x="120" y="38"/>
                    </a:lnTo>
                    <a:lnTo>
                      <a:pt x="120" y="30"/>
                    </a:lnTo>
                    <a:lnTo>
                      <a:pt x="120" y="38"/>
                    </a:lnTo>
                    <a:lnTo>
                      <a:pt x="128" y="30"/>
                    </a:lnTo>
                    <a:lnTo>
                      <a:pt x="128" y="38"/>
                    </a:lnTo>
                    <a:lnTo>
                      <a:pt x="128" y="30"/>
                    </a:lnTo>
                    <a:lnTo>
                      <a:pt x="128" y="38"/>
                    </a:lnTo>
                    <a:lnTo>
                      <a:pt x="135" y="30"/>
                    </a:lnTo>
                    <a:lnTo>
                      <a:pt x="135" y="45"/>
                    </a:lnTo>
                    <a:lnTo>
                      <a:pt x="135" y="30"/>
                    </a:lnTo>
                    <a:lnTo>
                      <a:pt x="143" y="38"/>
                    </a:lnTo>
                    <a:lnTo>
                      <a:pt x="143" y="45"/>
                    </a:lnTo>
                    <a:lnTo>
                      <a:pt x="143" y="23"/>
                    </a:lnTo>
                    <a:lnTo>
                      <a:pt x="143" y="30"/>
                    </a:lnTo>
                    <a:lnTo>
                      <a:pt x="150" y="38"/>
                    </a:lnTo>
                    <a:lnTo>
                      <a:pt x="150" y="45"/>
                    </a:lnTo>
                    <a:lnTo>
                      <a:pt x="150" y="30"/>
                    </a:lnTo>
                    <a:lnTo>
                      <a:pt x="150" y="38"/>
                    </a:lnTo>
                    <a:lnTo>
                      <a:pt x="158" y="30"/>
                    </a:lnTo>
                    <a:lnTo>
                      <a:pt x="158" y="53"/>
                    </a:lnTo>
                    <a:lnTo>
                      <a:pt x="158" y="23"/>
                    </a:lnTo>
                    <a:lnTo>
                      <a:pt x="158" y="38"/>
                    </a:lnTo>
                    <a:lnTo>
                      <a:pt x="165" y="30"/>
                    </a:lnTo>
                    <a:lnTo>
                      <a:pt x="165" y="45"/>
                    </a:lnTo>
                    <a:lnTo>
                      <a:pt x="165" y="30"/>
                    </a:lnTo>
                    <a:lnTo>
                      <a:pt x="165" y="38"/>
                    </a:lnTo>
                    <a:lnTo>
                      <a:pt x="173" y="45"/>
                    </a:lnTo>
                    <a:lnTo>
                      <a:pt x="173" y="45"/>
                    </a:lnTo>
                    <a:lnTo>
                      <a:pt x="173" y="23"/>
                    </a:lnTo>
                    <a:lnTo>
                      <a:pt x="173" y="38"/>
                    </a:lnTo>
                    <a:lnTo>
                      <a:pt x="180" y="45"/>
                    </a:lnTo>
                    <a:lnTo>
                      <a:pt x="180" y="60"/>
                    </a:lnTo>
                    <a:lnTo>
                      <a:pt x="180" y="0"/>
                    </a:lnTo>
                    <a:lnTo>
                      <a:pt x="180" y="30"/>
                    </a:lnTo>
                    <a:lnTo>
                      <a:pt x="188" y="38"/>
                    </a:lnTo>
                    <a:lnTo>
                      <a:pt x="188" y="68"/>
                    </a:lnTo>
                    <a:lnTo>
                      <a:pt x="188" y="0"/>
                    </a:lnTo>
                    <a:lnTo>
                      <a:pt x="188" y="30"/>
                    </a:lnTo>
                    <a:lnTo>
                      <a:pt x="195" y="38"/>
                    </a:lnTo>
                    <a:lnTo>
                      <a:pt x="195" y="53"/>
                    </a:lnTo>
                    <a:lnTo>
                      <a:pt x="195" y="23"/>
                    </a:lnTo>
                    <a:lnTo>
                      <a:pt x="195" y="45"/>
                    </a:lnTo>
                    <a:lnTo>
                      <a:pt x="203" y="38"/>
                    </a:lnTo>
                    <a:lnTo>
                      <a:pt x="203" y="53"/>
                    </a:lnTo>
                    <a:lnTo>
                      <a:pt x="203" y="8"/>
                    </a:lnTo>
                    <a:lnTo>
                      <a:pt x="203" y="38"/>
                    </a:lnTo>
                    <a:lnTo>
                      <a:pt x="210" y="30"/>
                    </a:lnTo>
                    <a:lnTo>
                      <a:pt x="210" y="53"/>
                    </a:lnTo>
                    <a:lnTo>
                      <a:pt x="210" y="15"/>
                    </a:lnTo>
                    <a:lnTo>
                      <a:pt x="210" y="23"/>
                    </a:lnTo>
                    <a:lnTo>
                      <a:pt x="218" y="30"/>
                    </a:lnTo>
                    <a:lnTo>
                      <a:pt x="218" y="53"/>
                    </a:lnTo>
                    <a:lnTo>
                      <a:pt x="218" y="23"/>
                    </a:lnTo>
                    <a:lnTo>
                      <a:pt x="218" y="30"/>
                    </a:lnTo>
                    <a:lnTo>
                      <a:pt x="225" y="38"/>
                    </a:lnTo>
                    <a:lnTo>
                      <a:pt x="225" y="45"/>
                    </a:lnTo>
                    <a:lnTo>
                      <a:pt x="225" y="23"/>
                    </a:lnTo>
                    <a:lnTo>
                      <a:pt x="225" y="38"/>
                    </a:lnTo>
                    <a:lnTo>
                      <a:pt x="233" y="45"/>
                    </a:lnTo>
                    <a:lnTo>
                      <a:pt x="233" y="45"/>
                    </a:lnTo>
                    <a:lnTo>
                      <a:pt x="233" y="23"/>
                    </a:lnTo>
                    <a:lnTo>
                      <a:pt x="233" y="38"/>
                    </a:lnTo>
                    <a:lnTo>
                      <a:pt x="240" y="30"/>
                    </a:lnTo>
                    <a:lnTo>
                      <a:pt x="240" y="45"/>
                    </a:lnTo>
                    <a:lnTo>
                      <a:pt x="240" y="23"/>
                    </a:lnTo>
                    <a:lnTo>
                      <a:pt x="240" y="38"/>
                    </a:lnTo>
                    <a:lnTo>
                      <a:pt x="248" y="30"/>
                    </a:lnTo>
                    <a:lnTo>
                      <a:pt x="248" y="38"/>
                    </a:lnTo>
                    <a:lnTo>
                      <a:pt x="248" y="30"/>
                    </a:lnTo>
                    <a:lnTo>
                      <a:pt x="248" y="38"/>
                    </a:lnTo>
                    <a:lnTo>
                      <a:pt x="255" y="45"/>
                    </a:lnTo>
                    <a:lnTo>
                      <a:pt x="255" y="53"/>
                    </a:lnTo>
                    <a:lnTo>
                      <a:pt x="255" y="15"/>
                    </a:lnTo>
                    <a:lnTo>
                      <a:pt x="255"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0" name="Freeform 356"/>
              <p:cNvSpPr>
                <a:spLocks/>
              </p:cNvSpPr>
              <p:nvPr/>
            </p:nvSpPr>
            <p:spPr bwMode="auto">
              <a:xfrm>
                <a:off x="2426" y="552"/>
                <a:ext cx="176" cy="75"/>
              </a:xfrm>
              <a:custGeom>
                <a:avLst/>
                <a:gdLst>
                  <a:gd name="T0" fmla="*/ 8 w 263"/>
                  <a:gd name="T1" fmla="*/ 68 h 75"/>
                  <a:gd name="T2" fmla="*/ 15 w 263"/>
                  <a:gd name="T3" fmla="*/ 60 h 75"/>
                  <a:gd name="T4" fmla="*/ 15 w 263"/>
                  <a:gd name="T5" fmla="*/ 53 h 75"/>
                  <a:gd name="T6" fmla="*/ 23 w 263"/>
                  <a:gd name="T7" fmla="*/ 38 h 75"/>
                  <a:gd name="T8" fmla="*/ 30 w 263"/>
                  <a:gd name="T9" fmla="*/ 75 h 75"/>
                  <a:gd name="T10" fmla="*/ 38 w 263"/>
                  <a:gd name="T11" fmla="*/ 60 h 75"/>
                  <a:gd name="T12" fmla="*/ 38 w 263"/>
                  <a:gd name="T13" fmla="*/ 45 h 75"/>
                  <a:gd name="T14" fmla="*/ 45 w 263"/>
                  <a:gd name="T15" fmla="*/ 30 h 75"/>
                  <a:gd name="T16" fmla="*/ 53 w 263"/>
                  <a:gd name="T17" fmla="*/ 75 h 75"/>
                  <a:gd name="T18" fmla="*/ 60 w 263"/>
                  <a:gd name="T19" fmla="*/ 68 h 75"/>
                  <a:gd name="T20" fmla="*/ 60 w 263"/>
                  <a:gd name="T21" fmla="*/ 53 h 75"/>
                  <a:gd name="T22" fmla="*/ 68 w 263"/>
                  <a:gd name="T23" fmla="*/ 53 h 75"/>
                  <a:gd name="T24" fmla="*/ 75 w 263"/>
                  <a:gd name="T25" fmla="*/ 38 h 75"/>
                  <a:gd name="T26" fmla="*/ 83 w 263"/>
                  <a:gd name="T27" fmla="*/ 60 h 75"/>
                  <a:gd name="T28" fmla="*/ 90 w 263"/>
                  <a:gd name="T29" fmla="*/ 53 h 75"/>
                  <a:gd name="T30" fmla="*/ 98 w 263"/>
                  <a:gd name="T31" fmla="*/ 53 h 75"/>
                  <a:gd name="T32" fmla="*/ 98 w 263"/>
                  <a:gd name="T33" fmla="*/ 53 h 75"/>
                  <a:gd name="T34" fmla="*/ 105 w 263"/>
                  <a:gd name="T35" fmla="*/ 45 h 75"/>
                  <a:gd name="T36" fmla="*/ 113 w 263"/>
                  <a:gd name="T37" fmla="*/ 60 h 75"/>
                  <a:gd name="T38" fmla="*/ 120 w 263"/>
                  <a:gd name="T39" fmla="*/ 53 h 75"/>
                  <a:gd name="T40" fmla="*/ 120 w 263"/>
                  <a:gd name="T41" fmla="*/ 53 h 75"/>
                  <a:gd name="T42" fmla="*/ 128 w 263"/>
                  <a:gd name="T43" fmla="*/ 38 h 75"/>
                  <a:gd name="T44" fmla="*/ 135 w 263"/>
                  <a:gd name="T45" fmla="*/ 60 h 75"/>
                  <a:gd name="T46" fmla="*/ 143 w 263"/>
                  <a:gd name="T47" fmla="*/ 45 h 75"/>
                  <a:gd name="T48" fmla="*/ 143 w 263"/>
                  <a:gd name="T49" fmla="*/ 53 h 75"/>
                  <a:gd name="T50" fmla="*/ 150 w 263"/>
                  <a:gd name="T51" fmla="*/ 45 h 75"/>
                  <a:gd name="T52" fmla="*/ 158 w 263"/>
                  <a:gd name="T53" fmla="*/ 60 h 75"/>
                  <a:gd name="T54" fmla="*/ 165 w 263"/>
                  <a:gd name="T55" fmla="*/ 45 h 75"/>
                  <a:gd name="T56" fmla="*/ 165 w 263"/>
                  <a:gd name="T57" fmla="*/ 53 h 75"/>
                  <a:gd name="T58" fmla="*/ 173 w 263"/>
                  <a:gd name="T59" fmla="*/ 45 h 75"/>
                  <a:gd name="T60" fmla="*/ 180 w 263"/>
                  <a:gd name="T61" fmla="*/ 45 h 75"/>
                  <a:gd name="T62" fmla="*/ 188 w 263"/>
                  <a:gd name="T63" fmla="*/ 60 h 75"/>
                  <a:gd name="T64" fmla="*/ 195 w 263"/>
                  <a:gd name="T65" fmla="*/ 45 h 75"/>
                  <a:gd name="T66" fmla="*/ 203 w 263"/>
                  <a:gd name="T67" fmla="*/ 45 h 75"/>
                  <a:gd name="T68" fmla="*/ 203 w 263"/>
                  <a:gd name="T69" fmla="*/ 53 h 75"/>
                  <a:gd name="T70" fmla="*/ 210 w 263"/>
                  <a:gd name="T71" fmla="*/ 45 h 75"/>
                  <a:gd name="T72" fmla="*/ 218 w 263"/>
                  <a:gd name="T73" fmla="*/ 53 h 75"/>
                  <a:gd name="T74" fmla="*/ 233 w 263"/>
                  <a:gd name="T75" fmla="*/ 53 h 75"/>
                  <a:gd name="T76" fmla="*/ 233 w 263"/>
                  <a:gd name="T77" fmla="*/ 53 h 75"/>
                  <a:gd name="T78" fmla="*/ 240 w 263"/>
                  <a:gd name="T79" fmla="*/ 45 h 75"/>
                  <a:gd name="T80" fmla="*/ 248 w 263"/>
                  <a:gd name="T81" fmla="*/ 53 h 75"/>
                  <a:gd name="T82" fmla="*/ 255 w 263"/>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75">
                    <a:moveTo>
                      <a:pt x="0" y="60"/>
                    </a:moveTo>
                    <a:lnTo>
                      <a:pt x="8" y="53"/>
                    </a:lnTo>
                    <a:lnTo>
                      <a:pt x="8" y="68"/>
                    </a:lnTo>
                    <a:lnTo>
                      <a:pt x="8" y="38"/>
                    </a:lnTo>
                    <a:lnTo>
                      <a:pt x="8" y="68"/>
                    </a:lnTo>
                    <a:lnTo>
                      <a:pt x="15" y="60"/>
                    </a:lnTo>
                    <a:lnTo>
                      <a:pt x="15" y="68"/>
                    </a:lnTo>
                    <a:lnTo>
                      <a:pt x="15" y="38"/>
                    </a:lnTo>
                    <a:lnTo>
                      <a:pt x="15" y="53"/>
                    </a:lnTo>
                    <a:lnTo>
                      <a:pt x="23" y="60"/>
                    </a:lnTo>
                    <a:lnTo>
                      <a:pt x="23" y="68"/>
                    </a:lnTo>
                    <a:lnTo>
                      <a:pt x="23" y="38"/>
                    </a:lnTo>
                    <a:lnTo>
                      <a:pt x="23" y="53"/>
                    </a:lnTo>
                    <a:lnTo>
                      <a:pt x="30" y="60"/>
                    </a:lnTo>
                    <a:lnTo>
                      <a:pt x="30" y="75"/>
                    </a:lnTo>
                    <a:lnTo>
                      <a:pt x="30" y="23"/>
                    </a:lnTo>
                    <a:lnTo>
                      <a:pt x="30" y="53"/>
                    </a:lnTo>
                    <a:lnTo>
                      <a:pt x="38" y="60"/>
                    </a:lnTo>
                    <a:lnTo>
                      <a:pt x="38" y="68"/>
                    </a:lnTo>
                    <a:lnTo>
                      <a:pt x="38" y="38"/>
                    </a:lnTo>
                    <a:lnTo>
                      <a:pt x="38" y="45"/>
                    </a:lnTo>
                    <a:lnTo>
                      <a:pt x="45" y="53"/>
                    </a:lnTo>
                    <a:lnTo>
                      <a:pt x="45" y="68"/>
                    </a:lnTo>
                    <a:lnTo>
                      <a:pt x="45" y="30"/>
                    </a:lnTo>
                    <a:lnTo>
                      <a:pt x="45" y="45"/>
                    </a:lnTo>
                    <a:lnTo>
                      <a:pt x="53" y="53"/>
                    </a:lnTo>
                    <a:lnTo>
                      <a:pt x="53" y="75"/>
                    </a:lnTo>
                    <a:lnTo>
                      <a:pt x="53" y="0"/>
                    </a:lnTo>
                    <a:lnTo>
                      <a:pt x="53" y="60"/>
                    </a:lnTo>
                    <a:lnTo>
                      <a:pt x="60" y="68"/>
                    </a:lnTo>
                    <a:lnTo>
                      <a:pt x="60" y="68"/>
                    </a:lnTo>
                    <a:lnTo>
                      <a:pt x="60" y="38"/>
                    </a:lnTo>
                    <a:lnTo>
                      <a:pt x="60" y="53"/>
                    </a:lnTo>
                    <a:lnTo>
                      <a:pt x="68" y="60"/>
                    </a:lnTo>
                    <a:lnTo>
                      <a:pt x="68" y="38"/>
                    </a:lnTo>
                    <a:lnTo>
                      <a:pt x="68" y="53"/>
                    </a:lnTo>
                    <a:lnTo>
                      <a:pt x="75" y="45"/>
                    </a:lnTo>
                    <a:lnTo>
                      <a:pt x="75" y="60"/>
                    </a:lnTo>
                    <a:lnTo>
                      <a:pt x="75" y="38"/>
                    </a:lnTo>
                    <a:lnTo>
                      <a:pt x="75" y="53"/>
                    </a:lnTo>
                    <a:lnTo>
                      <a:pt x="83" y="45"/>
                    </a:lnTo>
                    <a:lnTo>
                      <a:pt x="83" y="60"/>
                    </a:lnTo>
                    <a:lnTo>
                      <a:pt x="83" y="38"/>
                    </a:lnTo>
                    <a:lnTo>
                      <a:pt x="83" y="45"/>
                    </a:lnTo>
                    <a:lnTo>
                      <a:pt x="90" y="53"/>
                    </a:lnTo>
                    <a:lnTo>
                      <a:pt x="90" y="45"/>
                    </a:lnTo>
                    <a:lnTo>
                      <a:pt x="90" y="60"/>
                    </a:lnTo>
                    <a:lnTo>
                      <a:pt x="98" y="53"/>
                    </a:lnTo>
                    <a:lnTo>
                      <a:pt x="98" y="68"/>
                    </a:lnTo>
                    <a:lnTo>
                      <a:pt x="98" y="38"/>
                    </a:lnTo>
                    <a:lnTo>
                      <a:pt x="98" y="53"/>
                    </a:lnTo>
                    <a:lnTo>
                      <a:pt x="105" y="45"/>
                    </a:lnTo>
                    <a:lnTo>
                      <a:pt x="105" y="60"/>
                    </a:lnTo>
                    <a:lnTo>
                      <a:pt x="105" y="45"/>
                    </a:lnTo>
                    <a:lnTo>
                      <a:pt x="105" y="45"/>
                    </a:lnTo>
                    <a:lnTo>
                      <a:pt x="113" y="53"/>
                    </a:lnTo>
                    <a:lnTo>
                      <a:pt x="113" y="60"/>
                    </a:lnTo>
                    <a:lnTo>
                      <a:pt x="113" y="45"/>
                    </a:lnTo>
                    <a:lnTo>
                      <a:pt x="113" y="45"/>
                    </a:lnTo>
                    <a:lnTo>
                      <a:pt x="120" y="53"/>
                    </a:lnTo>
                    <a:lnTo>
                      <a:pt x="120" y="60"/>
                    </a:lnTo>
                    <a:lnTo>
                      <a:pt x="120" y="45"/>
                    </a:lnTo>
                    <a:lnTo>
                      <a:pt x="120" y="53"/>
                    </a:lnTo>
                    <a:lnTo>
                      <a:pt x="128" y="60"/>
                    </a:lnTo>
                    <a:lnTo>
                      <a:pt x="128" y="60"/>
                    </a:lnTo>
                    <a:lnTo>
                      <a:pt x="128" y="38"/>
                    </a:lnTo>
                    <a:lnTo>
                      <a:pt x="128" y="45"/>
                    </a:lnTo>
                    <a:lnTo>
                      <a:pt x="135" y="53"/>
                    </a:lnTo>
                    <a:lnTo>
                      <a:pt x="135" y="60"/>
                    </a:lnTo>
                    <a:lnTo>
                      <a:pt x="135" y="38"/>
                    </a:lnTo>
                    <a:lnTo>
                      <a:pt x="135" y="53"/>
                    </a:lnTo>
                    <a:lnTo>
                      <a:pt x="143" y="45"/>
                    </a:lnTo>
                    <a:lnTo>
                      <a:pt x="143" y="60"/>
                    </a:lnTo>
                    <a:lnTo>
                      <a:pt x="143" y="45"/>
                    </a:lnTo>
                    <a:lnTo>
                      <a:pt x="143" y="53"/>
                    </a:lnTo>
                    <a:lnTo>
                      <a:pt x="150" y="60"/>
                    </a:lnTo>
                    <a:lnTo>
                      <a:pt x="150" y="60"/>
                    </a:lnTo>
                    <a:lnTo>
                      <a:pt x="150" y="45"/>
                    </a:lnTo>
                    <a:lnTo>
                      <a:pt x="150" y="53"/>
                    </a:lnTo>
                    <a:lnTo>
                      <a:pt x="158" y="45"/>
                    </a:lnTo>
                    <a:lnTo>
                      <a:pt x="158" y="60"/>
                    </a:lnTo>
                    <a:lnTo>
                      <a:pt x="158" y="38"/>
                    </a:lnTo>
                    <a:lnTo>
                      <a:pt x="158" y="53"/>
                    </a:lnTo>
                    <a:lnTo>
                      <a:pt x="165" y="45"/>
                    </a:lnTo>
                    <a:lnTo>
                      <a:pt x="165" y="60"/>
                    </a:lnTo>
                    <a:lnTo>
                      <a:pt x="165" y="38"/>
                    </a:lnTo>
                    <a:lnTo>
                      <a:pt x="165" y="53"/>
                    </a:lnTo>
                    <a:lnTo>
                      <a:pt x="173" y="45"/>
                    </a:lnTo>
                    <a:lnTo>
                      <a:pt x="173" y="60"/>
                    </a:lnTo>
                    <a:lnTo>
                      <a:pt x="173" y="45"/>
                    </a:lnTo>
                    <a:lnTo>
                      <a:pt x="180" y="53"/>
                    </a:lnTo>
                    <a:lnTo>
                      <a:pt x="180" y="60"/>
                    </a:lnTo>
                    <a:lnTo>
                      <a:pt x="180" y="45"/>
                    </a:lnTo>
                    <a:lnTo>
                      <a:pt x="180" y="53"/>
                    </a:lnTo>
                    <a:lnTo>
                      <a:pt x="188" y="45"/>
                    </a:lnTo>
                    <a:lnTo>
                      <a:pt x="188" y="60"/>
                    </a:lnTo>
                    <a:lnTo>
                      <a:pt x="188" y="45"/>
                    </a:lnTo>
                    <a:lnTo>
                      <a:pt x="188" y="53"/>
                    </a:lnTo>
                    <a:lnTo>
                      <a:pt x="195" y="45"/>
                    </a:lnTo>
                    <a:lnTo>
                      <a:pt x="195" y="45"/>
                    </a:lnTo>
                    <a:lnTo>
                      <a:pt x="195" y="53"/>
                    </a:lnTo>
                    <a:lnTo>
                      <a:pt x="203" y="45"/>
                    </a:lnTo>
                    <a:lnTo>
                      <a:pt x="203" y="60"/>
                    </a:lnTo>
                    <a:lnTo>
                      <a:pt x="203" y="45"/>
                    </a:lnTo>
                    <a:lnTo>
                      <a:pt x="203" y="53"/>
                    </a:lnTo>
                    <a:lnTo>
                      <a:pt x="210" y="45"/>
                    </a:lnTo>
                    <a:lnTo>
                      <a:pt x="210" y="53"/>
                    </a:lnTo>
                    <a:lnTo>
                      <a:pt x="210" y="45"/>
                    </a:lnTo>
                    <a:lnTo>
                      <a:pt x="210" y="53"/>
                    </a:lnTo>
                    <a:lnTo>
                      <a:pt x="218" y="45"/>
                    </a:lnTo>
                    <a:lnTo>
                      <a:pt x="218" y="53"/>
                    </a:lnTo>
                    <a:lnTo>
                      <a:pt x="218" y="45"/>
                    </a:lnTo>
                    <a:lnTo>
                      <a:pt x="218" y="53"/>
                    </a:lnTo>
                    <a:lnTo>
                      <a:pt x="233" y="53"/>
                    </a:lnTo>
                    <a:lnTo>
                      <a:pt x="233" y="53"/>
                    </a:lnTo>
                    <a:lnTo>
                      <a:pt x="233" y="45"/>
                    </a:lnTo>
                    <a:lnTo>
                      <a:pt x="233" y="53"/>
                    </a:lnTo>
                    <a:lnTo>
                      <a:pt x="240" y="45"/>
                    </a:lnTo>
                    <a:lnTo>
                      <a:pt x="240" y="53"/>
                    </a:lnTo>
                    <a:lnTo>
                      <a:pt x="240" y="45"/>
                    </a:lnTo>
                    <a:lnTo>
                      <a:pt x="248" y="53"/>
                    </a:lnTo>
                    <a:lnTo>
                      <a:pt x="248" y="45"/>
                    </a:lnTo>
                    <a:lnTo>
                      <a:pt x="248" y="53"/>
                    </a:lnTo>
                    <a:lnTo>
                      <a:pt x="255" y="45"/>
                    </a:lnTo>
                    <a:lnTo>
                      <a:pt x="255" y="53"/>
                    </a:lnTo>
                    <a:lnTo>
                      <a:pt x="255" y="53"/>
                    </a:lnTo>
                    <a:lnTo>
                      <a:pt x="263" y="45"/>
                    </a:lnTo>
                    <a:lnTo>
                      <a:pt x="263"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1" name="Freeform 357"/>
              <p:cNvSpPr>
                <a:spLocks/>
              </p:cNvSpPr>
              <p:nvPr/>
            </p:nvSpPr>
            <p:spPr bwMode="auto">
              <a:xfrm>
                <a:off x="2602" y="590"/>
                <a:ext cx="171" cy="30"/>
              </a:xfrm>
              <a:custGeom>
                <a:avLst/>
                <a:gdLst>
                  <a:gd name="T0" fmla="*/ 0 w 255"/>
                  <a:gd name="T1" fmla="*/ 15 h 30"/>
                  <a:gd name="T2" fmla="*/ 7 w 255"/>
                  <a:gd name="T3" fmla="*/ 15 h 30"/>
                  <a:gd name="T4" fmla="*/ 15 w 255"/>
                  <a:gd name="T5" fmla="*/ 7 h 30"/>
                  <a:gd name="T6" fmla="*/ 22 w 255"/>
                  <a:gd name="T7" fmla="*/ 15 h 30"/>
                  <a:gd name="T8" fmla="*/ 30 w 255"/>
                  <a:gd name="T9" fmla="*/ 7 h 30"/>
                  <a:gd name="T10" fmla="*/ 30 w 255"/>
                  <a:gd name="T11" fmla="*/ 15 h 30"/>
                  <a:gd name="T12" fmla="*/ 37 w 255"/>
                  <a:gd name="T13" fmla="*/ 7 h 30"/>
                  <a:gd name="T14" fmla="*/ 45 w 255"/>
                  <a:gd name="T15" fmla="*/ 15 h 30"/>
                  <a:gd name="T16" fmla="*/ 52 w 255"/>
                  <a:gd name="T17" fmla="*/ 15 h 30"/>
                  <a:gd name="T18" fmla="*/ 67 w 255"/>
                  <a:gd name="T19" fmla="*/ 15 h 30"/>
                  <a:gd name="T20" fmla="*/ 75 w 255"/>
                  <a:gd name="T21" fmla="*/ 15 h 30"/>
                  <a:gd name="T22" fmla="*/ 82 w 255"/>
                  <a:gd name="T23" fmla="*/ 7 h 30"/>
                  <a:gd name="T24" fmla="*/ 82 w 255"/>
                  <a:gd name="T25" fmla="*/ 15 h 30"/>
                  <a:gd name="T26" fmla="*/ 90 w 255"/>
                  <a:gd name="T27" fmla="*/ 0 h 30"/>
                  <a:gd name="T28" fmla="*/ 97 w 255"/>
                  <a:gd name="T29" fmla="*/ 22 h 30"/>
                  <a:gd name="T30" fmla="*/ 105 w 255"/>
                  <a:gd name="T31" fmla="*/ 7 h 30"/>
                  <a:gd name="T32" fmla="*/ 105 w 255"/>
                  <a:gd name="T33" fmla="*/ 7 h 30"/>
                  <a:gd name="T34" fmla="*/ 112 w 255"/>
                  <a:gd name="T35" fmla="*/ 7 h 30"/>
                  <a:gd name="T36" fmla="*/ 120 w 255"/>
                  <a:gd name="T37" fmla="*/ 22 h 30"/>
                  <a:gd name="T38" fmla="*/ 127 w 255"/>
                  <a:gd name="T39" fmla="*/ 7 h 30"/>
                  <a:gd name="T40" fmla="*/ 127 w 255"/>
                  <a:gd name="T41" fmla="*/ 7 h 30"/>
                  <a:gd name="T42" fmla="*/ 135 w 255"/>
                  <a:gd name="T43" fmla="*/ 0 h 30"/>
                  <a:gd name="T44" fmla="*/ 142 w 255"/>
                  <a:gd name="T45" fmla="*/ 0 h 30"/>
                  <a:gd name="T46" fmla="*/ 150 w 255"/>
                  <a:gd name="T47" fmla="*/ 22 h 30"/>
                  <a:gd name="T48" fmla="*/ 157 w 255"/>
                  <a:gd name="T49" fmla="*/ 22 h 30"/>
                  <a:gd name="T50" fmla="*/ 157 w 255"/>
                  <a:gd name="T51" fmla="*/ 15 h 30"/>
                  <a:gd name="T52" fmla="*/ 165 w 255"/>
                  <a:gd name="T53" fmla="*/ 7 h 30"/>
                  <a:gd name="T54" fmla="*/ 172 w 255"/>
                  <a:gd name="T55" fmla="*/ 22 h 30"/>
                  <a:gd name="T56" fmla="*/ 180 w 255"/>
                  <a:gd name="T57" fmla="*/ 15 h 30"/>
                  <a:gd name="T58" fmla="*/ 180 w 255"/>
                  <a:gd name="T59" fmla="*/ 15 h 30"/>
                  <a:gd name="T60" fmla="*/ 187 w 255"/>
                  <a:gd name="T61" fmla="*/ 7 h 30"/>
                  <a:gd name="T62" fmla="*/ 195 w 255"/>
                  <a:gd name="T63" fmla="*/ 30 h 30"/>
                  <a:gd name="T64" fmla="*/ 202 w 255"/>
                  <a:gd name="T65" fmla="*/ 7 h 30"/>
                  <a:gd name="T66" fmla="*/ 202 w 255"/>
                  <a:gd name="T67" fmla="*/ 15 h 30"/>
                  <a:gd name="T68" fmla="*/ 210 w 255"/>
                  <a:gd name="T69" fmla="*/ 0 h 30"/>
                  <a:gd name="T70" fmla="*/ 217 w 255"/>
                  <a:gd name="T71" fmla="*/ 22 h 30"/>
                  <a:gd name="T72" fmla="*/ 225 w 255"/>
                  <a:gd name="T73" fmla="*/ 7 h 30"/>
                  <a:gd name="T74" fmla="*/ 225 w 255"/>
                  <a:gd name="T75" fmla="*/ 15 h 30"/>
                  <a:gd name="T76" fmla="*/ 232 w 255"/>
                  <a:gd name="T77" fmla="*/ 7 h 30"/>
                  <a:gd name="T78" fmla="*/ 240 w 255"/>
                  <a:gd name="T79" fmla="*/ 15 h 30"/>
                  <a:gd name="T80" fmla="*/ 247 w 255"/>
                  <a:gd name="T81" fmla="*/ 7 h 30"/>
                  <a:gd name="T82" fmla="*/ 247 w 25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30">
                    <a:moveTo>
                      <a:pt x="0" y="22"/>
                    </a:moveTo>
                    <a:lnTo>
                      <a:pt x="0" y="7"/>
                    </a:lnTo>
                    <a:lnTo>
                      <a:pt x="0" y="15"/>
                    </a:lnTo>
                    <a:lnTo>
                      <a:pt x="7" y="7"/>
                    </a:lnTo>
                    <a:lnTo>
                      <a:pt x="7" y="15"/>
                    </a:lnTo>
                    <a:lnTo>
                      <a:pt x="7" y="15"/>
                    </a:lnTo>
                    <a:lnTo>
                      <a:pt x="15" y="7"/>
                    </a:lnTo>
                    <a:lnTo>
                      <a:pt x="15" y="15"/>
                    </a:lnTo>
                    <a:lnTo>
                      <a:pt x="15" y="7"/>
                    </a:lnTo>
                    <a:lnTo>
                      <a:pt x="15" y="15"/>
                    </a:lnTo>
                    <a:lnTo>
                      <a:pt x="22" y="7"/>
                    </a:lnTo>
                    <a:lnTo>
                      <a:pt x="22" y="15"/>
                    </a:lnTo>
                    <a:lnTo>
                      <a:pt x="22" y="7"/>
                    </a:lnTo>
                    <a:lnTo>
                      <a:pt x="22" y="15"/>
                    </a:lnTo>
                    <a:lnTo>
                      <a:pt x="30" y="7"/>
                    </a:lnTo>
                    <a:lnTo>
                      <a:pt x="30" y="15"/>
                    </a:lnTo>
                    <a:lnTo>
                      <a:pt x="30" y="7"/>
                    </a:lnTo>
                    <a:lnTo>
                      <a:pt x="30" y="15"/>
                    </a:lnTo>
                    <a:lnTo>
                      <a:pt x="37" y="7"/>
                    </a:lnTo>
                    <a:lnTo>
                      <a:pt x="37" y="15"/>
                    </a:lnTo>
                    <a:lnTo>
                      <a:pt x="37" y="7"/>
                    </a:lnTo>
                    <a:lnTo>
                      <a:pt x="37" y="15"/>
                    </a:lnTo>
                    <a:lnTo>
                      <a:pt x="45" y="7"/>
                    </a:lnTo>
                    <a:lnTo>
                      <a:pt x="45" y="15"/>
                    </a:lnTo>
                    <a:lnTo>
                      <a:pt x="45" y="15"/>
                    </a:lnTo>
                    <a:lnTo>
                      <a:pt x="60" y="15"/>
                    </a:lnTo>
                    <a:lnTo>
                      <a:pt x="52" y="15"/>
                    </a:lnTo>
                    <a:lnTo>
                      <a:pt x="60" y="15"/>
                    </a:lnTo>
                    <a:lnTo>
                      <a:pt x="67" y="7"/>
                    </a:lnTo>
                    <a:lnTo>
                      <a:pt x="67" y="15"/>
                    </a:lnTo>
                    <a:lnTo>
                      <a:pt x="67" y="7"/>
                    </a:lnTo>
                    <a:lnTo>
                      <a:pt x="75" y="15"/>
                    </a:lnTo>
                    <a:lnTo>
                      <a:pt x="75" y="15"/>
                    </a:lnTo>
                    <a:lnTo>
                      <a:pt x="75" y="7"/>
                    </a:lnTo>
                    <a:lnTo>
                      <a:pt x="75" y="15"/>
                    </a:lnTo>
                    <a:lnTo>
                      <a:pt x="82" y="7"/>
                    </a:lnTo>
                    <a:lnTo>
                      <a:pt x="82" y="30"/>
                    </a:lnTo>
                    <a:lnTo>
                      <a:pt x="82" y="0"/>
                    </a:lnTo>
                    <a:lnTo>
                      <a:pt x="82" y="15"/>
                    </a:lnTo>
                    <a:lnTo>
                      <a:pt x="90" y="22"/>
                    </a:lnTo>
                    <a:lnTo>
                      <a:pt x="90" y="22"/>
                    </a:lnTo>
                    <a:lnTo>
                      <a:pt x="90" y="0"/>
                    </a:lnTo>
                    <a:lnTo>
                      <a:pt x="90" y="15"/>
                    </a:lnTo>
                    <a:lnTo>
                      <a:pt x="97" y="22"/>
                    </a:lnTo>
                    <a:lnTo>
                      <a:pt x="97" y="22"/>
                    </a:lnTo>
                    <a:lnTo>
                      <a:pt x="97" y="7"/>
                    </a:lnTo>
                    <a:lnTo>
                      <a:pt x="97" y="15"/>
                    </a:lnTo>
                    <a:lnTo>
                      <a:pt x="105" y="7"/>
                    </a:lnTo>
                    <a:lnTo>
                      <a:pt x="105" y="22"/>
                    </a:lnTo>
                    <a:lnTo>
                      <a:pt x="105" y="7"/>
                    </a:lnTo>
                    <a:lnTo>
                      <a:pt x="105" y="7"/>
                    </a:lnTo>
                    <a:lnTo>
                      <a:pt x="112" y="15"/>
                    </a:lnTo>
                    <a:lnTo>
                      <a:pt x="112" y="22"/>
                    </a:lnTo>
                    <a:lnTo>
                      <a:pt x="112" y="7"/>
                    </a:lnTo>
                    <a:lnTo>
                      <a:pt x="112" y="15"/>
                    </a:lnTo>
                    <a:lnTo>
                      <a:pt x="120" y="7"/>
                    </a:lnTo>
                    <a:lnTo>
                      <a:pt x="120" y="22"/>
                    </a:lnTo>
                    <a:lnTo>
                      <a:pt x="120" y="0"/>
                    </a:lnTo>
                    <a:lnTo>
                      <a:pt x="120" y="15"/>
                    </a:lnTo>
                    <a:lnTo>
                      <a:pt x="127" y="7"/>
                    </a:lnTo>
                    <a:lnTo>
                      <a:pt x="127" y="22"/>
                    </a:lnTo>
                    <a:lnTo>
                      <a:pt x="127" y="7"/>
                    </a:lnTo>
                    <a:lnTo>
                      <a:pt x="127" y="7"/>
                    </a:lnTo>
                    <a:lnTo>
                      <a:pt x="135" y="15"/>
                    </a:lnTo>
                    <a:lnTo>
                      <a:pt x="135" y="30"/>
                    </a:lnTo>
                    <a:lnTo>
                      <a:pt x="135" y="0"/>
                    </a:lnTo>
                    <a:lnTo>
                      <a:pt x="135" y="15"/>
                    </a:lnTo>
                    <a:lnTo>
                      <a:pt x="142" y="22"/>
                    </a:lnTo>
                    <a:lnTo>
                      <a:pt x="142" y="0"/>
                    </a:lnTo>
                    <a:lnTo>
                      <a:pt x="142" y="15"/>
                    </a:lnTo>
                    <a:lnTo>
                      <a:pt x="150" y="22"/>
                    </a:lnTo>
                    <a:lnTo>
                      <a:pt x="150" y="22"/>
                    </a:lnTo>
                    <a:lnTo>
                      <a:pt x="150" y="0"/>
                    </a:lnTo>
                    <a:lnTo>
                      <a:pt x="150" y="15"/>
                    </a:lnTo>
                    <a:lnTo>
                      <a:pt x="157" y="22"/>
                    </a:lnTo>
                    <a:lnTo>
                      <a:pt x="157" y="22"/>
                    </a:lnTo>
                    <a:lnTo>
                      <a:pt x="157" y="0"/>
                    </a:lnTo>
                    <a:lnTo>
                      <a:pt x="157" y="15"/>
                    </a:lnTo>
                    <a:lnTo>
                      <a:pt x="165" y="7"/>
                    </a:lnTo>
                    <a:lnTo>
                      <a:pt x="165" y="22"/>
                    </a:lnTo>
                    <a:lnTo>
                      <a:pt x="165" y="7"/>
                    </a:lnTo>
                    <a:lnTo>
                      <a:pt x="165" y="7"/>
                    </a:lnTo>
                    <a:lnTo>
                      <a:pt x="172" y="15"/>
                    </a:lnTo>
                    <a:lnTo>
                      <a:pt x="172" y="22"/>
                    </a:lnTo>
                    <a:lnTo>
                      <a:pt x="172" y="7"/>
                    </a:lnTo>
                    <a:lnTo>
                      <a:pt x="172" y="7"/>
                    </a:lnTo>
                    <a:lnTo>
                      <a:pt x="180" y="15"/>
                    </a:lnTo>
                    <a:lnTo>
                      <a:pt x="180" y="22"/>
                    </a:lnTo>
                    <a:lnTo>
                      <a:pt x="180" y="7"/>
                    </a:lnTo>
                    <a:lnTo>
                      <a:pt x="180" y="15"/>
                    </a:lnTo>
                    <a:lnTo>
                      <a:pt x="187" y="7"/>
                    </a:lnTo>
                    <a:lnTo>
                      <a:pt x="187" y="22"/>
                    </a:lnTo>
                    <a:lnTo>
                      <a:pt x="187" y="7"/>
                    </a:lnTo>
                    <a:lnTo>
                      <a:pt x="187" y="15"/>
                    </a:lnTo>
                    <a:lnTo>
                      <a:pt x="195" y="7"/>
                    </a:lnTo>
                    <a:lnTo>
                      <a:pt x="195" y="30"/>
                    </a:lnTo>
                    <a:lnTo>
                      <a:pt x="195" y="0"/>
                    </a:lnTo>
                    <a:lnTo>
                      <a:pt x="195" y="15"/>
                    </a:lnTo>
                    <a:lnTo>
                      <a:pt x="202" y="7"/>
                    </a:lnTo>
                    <a:lnTo>
                      <a:pt x="202" y="22"/>
                    </a:lnTo>
                    <a:lnTo>
                      <a:pt x="202" y="7"/>
                    </a:lnTo>
                    <a:lnTo>
                      <a:pt x="202" y="15"/>
                    </a:lnTo>
                    <a:lnTo>
                      <a:pt x="210" y="7"/>
                    </a:lnTo>
                    <a:lnTo>
                      <a:pt x="210" y="22"/>
                    </a:lnTo>
                    <a:lnTo>
                      <a:pt x="210" y="0"/>
                    </a:lnTo>
                    <a:lnTo>
                      <a:pt x="210" y="15"/>
                    </a:lnTo>
                    <a:lnTo>
                      <a:pt x="217" y="22"/>
                    </a:lnTo>
                    <a:lnTo>
                      <a:pt x="217" y="22"/>
                    </a:lnTo>
                    <a:lnTo>
                      <a:pt x="217" y="7"/>
                    </a:lnTo>
                    <a:lnTo>
                      <a:pt x="217" y="15"/>
                    </a:lnTo>
                    <a:lnTo>
                      <a:pt x="225" y="7"/>
                    </a:lnTo>
                    <a:lnTo>
                      <a:pt x="225" y="22"/>
                    </a:lnTo>
                    <a:lnTo>
                      <a:pt x="225" y="7"/>
                    </a:lnTo>
                    <a:lnTo>
                      <a:pt x="225" y="15"/>
                    </a:lnTo>
                    <a:lnTo>
                      <a:pt x="232" y="7"/>
                    </a:lnTo>
                    <a:lnTo>
                      <a:pt x="232" y="22"/>
                    </a:lnTo>
                    <a:lnTo>
                      <a:pt x="232" y="7"/>
                    </a:lnTo>
                    <a:lnTo>
                      <a:pt x="232" y="15"/>
                    </a:lnTo>
                    <a:lnTo>
                      <a:pt x="240" y="7"/>
                    </a:lnTo>
                    <a:lnTo>
                      <a:pt x="240" y="15"/>
                    </a:lnTo>
                    <a:lnTo>
                      <a:pt x="240" y="7"/>
                    </a:lnTo>
                    <a:lnTo>
                      <a:pt x="240" y="15"/>
                    </a:lnTo>
                    <a:lnTo>
                      <a:pt x="247" y="7"/>
                    </a:lnTo>
                    <a:lnTo>
                      <a:pt x="247" y="15"/>
                    </a:lnTo>
                    <a:lnTo>
                      <a:pt x="247" y="7"/>
                    </a:lnTo>
                    <a:lnTo>
                      <a:pt x="247" y="15"/>
                    </a:lnTo>
                    <a:lnTo>
                      <a:pt x="255" y="7"/>
                    </a:lnTo>
                    <a:lnTo>
                      <a:pt x="25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2" name="Freeform 358"/>
              <p:cNvSpPr>
                <a:spLocks/>
              </p:cNvSpPr>
              <p:nvPr/>
            </p:nvSpPr>
            <p:spPr bwMode="auto">
              <a:xfrm>
                <a:off x="2773" y="582"/>
                <a:ext cx="176" cy="45"/>
              </a:xfrm>
              <a:custGeom>
                <a:avLst/>
                <a:gdLst>
                  <a:gd name="T0" fmla="*/ 7 w 262"/>
                  <a:gd name="T1" fmla="*/ 15 h 45"/>
                  <a:gd name="T2" fmla="*/ 7 w 262"/>
                  <a:gd name="T3" fmla="*/ 23 h 45"/>
                  <a:gd name="T4" fmla="*/ 15 w 262"/>
                  <a:gd name="T5" fmla="*/ 15 h 45"/>
                  <a:gd name="T6" fmla="*/ 22 w 262"/>
                  <a:gd name="T7" fmla="*/ 23 h 45"/>
                  <a:gd name="T8" fmla="*/ 30 w 262"/>
                  <a:gd name="T9" fmla="*/ 15 h 45"/>
                  <a:gd name="T10" fmla="*/ 37 w 262"/>
                  <a:gd name="T11" fmla="*/ 30 h 45"/>
                  <a:gd name="T12" fmla="*/ 45 w 262"/>
                  <a:gd name="T13" fmla="*/ 15 h 45"/>
                  <a:gd name="T14" fmla="*/ 45 w 262"/>
                  <a:gd name="T15" fmla="*/ 23 h 45"/>
                  <a:gd name="T16" fmla="*/ 52 w 262"/>
                  <a:gd name="T17" fmla="*/ 23 h 45"/>
                  <a:gd name="T18" fmla="*/ 60 w 262"/>
                  <a:gd name="T19" fmla="*/ 15 h 45"/>
                  <a:gd name="T20" fmla="*/ 67 w 262"/>
                  <a:gd name="T21" fmla="*/ 23 h 45"/>
                  <a:gd name="T22" fmla="*/ 75 w 262"/>
                  <a:gd name="T23" fmla="*/ 23 h 45"/>
                  <a:gd name="T24" fmla="*/ 82 w 262"/>
                  <a:gd name="T25" fmla="*/ 15 h 45"/>
                  <a:gd name="T26" fmla="*/ 90 w 262"/>
                  <a:gd name="T27" fmla="*/ 15 h 45"/>
                  <a:gd name="T28" fmla="*/ 90 w 262"/>
                  <a:gd name="T29" fmla="*/ 23 h 45"/>
                  <a:gd name="T30" fmla="*/ 97 w 262"/>
                  <a:gd name="T31" fmla="*/ 15 h 45"/>
                  <a:gd name="T32" fmla="*/ 105 w 262"/>
                  <a:gd name="T33" fmla="*/ 15 h 45"/>
                  <a:gd name="T34" fmla="*/ 112 w 262"/>
                  <a:gd name="T35" fmla="*/ 30 h 45"/>
                  <a:gd name="T36" fmla="*/ 120 w 262"/>
                  <a:gd name="T37" fmla="*/ 30 h 45"/>
                  <a:gd name="T38" fmla="*/ 120 w 262"/>
                  <a:gd name="T39" fmla="*/ 23 h 45"/>
                  <a:gd name="T40" fmla="*/ 127 w 262"/>
                  <a:gd name="T41" fmla="*/ 15 h 45"/>
                  <a:gd name="T42" fmla="*/ 135 w 262"/>
                  <a:gd name="T43" fmla="*/ 15 h 45"/>
                  <a:gd name="T44" fmla="*/ 142 w 262"/>
                  <a:gd name="T45" fmla="*/ 15 h 45"/>
                  <a:gd name="T46" fmla="*/ 150 w 262"/>
                  <a:gd name="T47" fmla="*/ 23 h 45"/>
                  <a:gd name="T48" fmla="*/ 157 w 262"/>
                  <a:gd name="T49" fmla="*/ 15 h 45"/>
                  <a:gd name="T50" fmla="*/ 157 w 262"/>
                  <a:gd name="T51" fmla="*/ 23 h 45"/>
                  <a:gd name="T52" fmla="*/ 165 w 262"/>
                  <a:gd name="T53" fmla="*/ 23 h 45"/>
                  <a:gd name="T54" fmla="*/ 172 w 262"/>
                  <a:gd name="T55" fmla="*/ 15 h 45"/>
                  <a:gd name="T56" fmla="*/ 180 w 262"/>
                  <a:gd name="T57" fmla="*/ 23 h 45"/>
                  <a:gd name="T58" fmla="*/ 187 w 262"/>
                  <a:gd name="T59" fmla="*/ 15 h 45"/>
                  <a:gd name="T60" fmla="*/ 187 w 262"/>
                  <a:gd name="T61" fmla="*/ 23 h 45"/>
                  <a:gd name="T62" fmla="*/ 195 w 262"/>
                  <a:gd name="T63" fmla="*/ 38 h 45"/>
                  <a:gd name="T64" fmla="*/ 202 w 262"/>
                  <a:gd name="T65" fmla="*/ 23 h 45"/>
                  <a:gd name="T66" fmla="*/ 210 w 262"/>
                  <a:gd name="T67" fmla="*/ 15 h 45"/>
                  <a:gd name="T68" fmla="*/ 217 w 262"/>
                  <a:gd name="T69" fmla="*/ 8 h 45"/>
                  <a:gd name="T70" fmla="*/ 225 w 262"/>
                  <a:gd name="T71" fmla="*/ 38 h 45"/>
                  <a:gd name="T72" fmla="*/ 232 w 262"/>
                  <a:gd name="T73" fmla="*/ 30 h 45"/>
                  <a:gd name="T74" fmla="*/ 232 w 262"/>
                  <a:gd name="T75" fmla="*/ 15 h 45"/>
                  <a:gd name="T76" fmla="*/ 240 w 262"/>
                  <a:gd name="T77" fmla="*/ 0 h 45"/>
                  <a:gd name="T78" fmla="*/ 247 w 262"/>
                  <a:gd name="T79" fmla="*/ 38 h 45"/>
                  <a:gd name="T80" fmla="*/ 255 w 262"/>
                  <a:gd name="T81" fmla="*/ 23 h 45"/>
                  <a:gd name="T82" fmla="*/ 255 w 262"/>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45">
                    <a:moveTo>
                      <a:pt x="0" y="15"/>
                    </a:moveTo>
                    <a:lnTo>
                      <a:pt x="0" y="23"/>
                    </a:lnTo>
                    <a:lnTo>
                      <a:pt x="7" y="15"/>
                    </a:lnTo>
                    <a:lnTo>
                      <a:pt x="7" y="23"/>
                    </a:lnTo>
                    <a:lnTo>
                      <a:pt x="7" y="15"/>
                    </a:lnTo>
                    <a:lnTo>
                      <a:pt x="7" y="23"/>
                    </a:lnTo>
                    <a:lnTo>
                      <a:pt x="15" y="15"/>
                    </a:lnTo>
                    <a:lnTo>
                      <a:pt x="15" y="23"/>
                    </a:lnTo>
                    <a:lnTo>
                      <a:pt x="15" y="15"/>
                    </a:lnTo>
                    <a:lnTo>
                      <a:pt x="15" y="23"/>
                    </a:lnTo>
                    <a:lnTo>
                      <a:pt x="22" y="15"/>
                    </a:lnTo>
                    <a:lnTo>
                      <a:pt x="22" y="23"/>
                    </a:lnTo>
                    <a:lnTo>
                      <a:pt x="22" y="15"/>
                    </a:lnTo>
                    <a:lnTo>
                      <a:pt x="22" y="23"/>
                    </a:lnTo>
                    <a:lnTo>
                      <a:pt x="30" y="15"/>
                    </a:lnTo>
                    <a:lnTo>
                      <a:pt x="30" y="23"/>
                    </a:lnTo>
                    <a:lnTo>
                      <a:pt x="37" y="15"/>
                    </a:lnTo>
                    <a:lnTo>
                      <a:pt x="37" y="30"/>
                    </a:lnTo>
                    <a:lnTo>
                      <a:pt x="37" y="15"/>
                    </a:lnTo>
                    <a:lnTo>
                      <a:pt x="37" y="23"/>
                    </a:lnTo>
                    <a:lnTo>
                      <a:pt x="45" y="15"/>
                    </a:lnTo>
                    <a:lnTo>
                      <a:pt x="45" y="23"/>
                    </a:lnTo>
                    <a:lnTo>
                      <a:pt x="45" y="15"/>
                    </a:lnTo>
                    <a:lnTo>
                      <a:pt x="45" y="23"/>
                    </a:lnTo>
                    <a:lnTo>
                      <a:pt x="52" y="15"/>
                    </a:lnTo>
                    <a:lnTo>
                      <a:pt x="52" y="15"/>
                    </a:lnTo>
                    <a:lnTo>
                      <a:pt x="52" y="23"/>
                    </a:lnTo>
                    <a:lnTo>
                      <a:pt x="60" y="15"/>
                    </a:lnTo>
                    <a:lnTo>
                      <a:pt x="60" y="23"/>
                    </a:lnTo>
                    <a:lnTo>
                      <a:pt x="60" y="15"/>
                    </a:lnTo>
                    <a:lnTo>
                      <a:pt x="60" y="23"/>
                    </a:lnTo>
                    <a:lnTo>
                      <a:pt x="67" y="15"/>
                    </a:lnTo>
                    <a:lnTo>
                      <a:pt x="67" y="23"/>
                    </a:lnTo>
                    <a:lnTo>
                      <a:pt x="67" y="23"/>
                    </a:lnTo>
                    <a:lnTo>
                      <a:pt x="75" y="15"/>
                    </a:lnTo>
                    <a:lnTo>
                      <a:pt x="75" y="23"/>
                    </a:lnTo>
                    <a:lnTo>
                      <a:pt x="75" y="15"/>
                    </a:lnTo>
                    <a:lnTo>
                      <a:pt x="75" y="23"/>
                    </a:lnTo>
                    <a:lnTo>
                      <a:pt x="82" y="15"/>
                    </a:lnTo>
                    <a:lnTo>
                      <a:pt x="82" y="15"/>
                    </a:lnTo>
                    <a:lnTo>
                      <a:pt x="82" y="23"/>
                    </a:lnTo>
                    <a:lnTo>
                      <a:pt x="90" y="15"/>
                    </a:lnTo>
                    <a:lnTo>
                      <a:pt x="90" y="23"/>
                    </a:lnTo>
                    <a:lnTo>
                      <a:pt x="90" y="15"/>
                    </a:lnTo>
                    <a:lnTo>
                      <a:pt x="90" y="23"/>
                    </a:lnTo>
                    <a:lnTo>
                      <a:pt x="97" y="15"/>
                    </a:lnTo>
                    <a:lnTo>
                      <a:pt x="97" y="23"/>
                    </a:lnTo>
                    <a:lnTo>
                      <a:pt x="97" y="15"/>
                    </a:lnTo>
                    <a:lnTo>
                      <a:pt x="97" y="23"/>
                    </a:lnTo>
                    <a:lnTo>
                      <a:pt x="105" y="15"/>
                    </a:lnTo>
                    <a:lnTo>
                      <a:pt x="105" y="15"/>
                    </a:lnTo>
                    <a:lnTo>
                      <a:pt x="105" y="23"/>
                    </a:lnTo>
                    <a:lnTo>
                      <a:pt x="112" y="15"/>
                    </a:lnTo>
                    <a:lnTo>
                      <a:pt x="112" y="30"/>
                    </a:lnTo>
                    <a:lnTo>
                      <a:pt x="112" y="15"/>
                    </a:lnTo>
                    <a:lnTo>
                      <a:pt x="112" y="23"/>
                    </a:lnTo>
                    <a:lnTo>
                      <a:pt x="120" y="30"/>
                    </a:lnTo>
                    <a:lnTo>
                      <a:pt x="120" y="30"/>
                    </a:lnTo>
                    <a:lnTo>
                      <a:pt x="120" y="15"/>
                    </a:lnTo>
                    <a:lnTo>
                      <a:pt x="120" y="23"/>
                    </a:lnTo>
                    <a:lnTo>
                      <a:pt x="127" y="15"/>
                    </a:lnTo>
                    <a:lnTo>
                      <a:pt x="127" y="30"/>
                    </a:lnTo>
                    <a:lnTo>
                      <a:pt x="127" y="15"/>
                    </a:lnTo>
                    <a:lnTo>
                      <a:pt x="127" y="23"/>
                    </a:lnTo>
                    <a:lnTo>
                      <a:pt x="135" y="15"/>
                    </a:lnTo>
                    <a:lnTo>
                      <a:pt x="135" y="15"/>
                    </a:lnTo>
                    <a:lnTo>
                      <a:pt x="135" y="23"/>
                    </a:lnTo>
                    <a:lnTo>
                      <a:pt x="142" y="15"/>
                    </a:lnTo>
                    <a:lnTo>
                      <a:pt x="142" y="15"/>
                    </a:lnTo>
                    <a:lnTo>
                      <a:pt x="142" y="23"/>
                    </a:lnTo>
                    <a:lnTo>
                      <a:pt x="150" y="15"/>
                    </a:lnTo>
                    <a:lnTo>
                      <a:pt x="150" y="23"/>
                    </a:lnTo>
                    <a:lnTo>
                      <a:pt x="150" y="15"/>
                    </a:lnTo>
                    <a:lnTo>
                      <a:pt x="150" y="23"/>
                    </a:lnTo>
                    <a:lnTo>
                      <a:pt x="157" y="15"/>
                    </a:lnTo>
                    <a:lnTo>
                      <a:pt x="157" y="30"/>
                    </a:lnTo>
                    <a:lnTo>
                      <a:pt x="157" y="15"/>
                    </a:lnTo>
                    <a:lnTo>
                      <a:pt x="157" y="23"/>
                    </a:lnTo>
                    <a:lnTo>
                      <a:pt x="165" y="30"/>
                    </a:lnTo>
                    <a:lnTo>
                      <a:pt x="165" y="15"/>
                    </a:lnTo>
                    <a:lnTo>
                      <a:pt x="165" y="23"/>
                    </a:lnTo>
                    <a:lnTo>
                      <a:pt x="172" y="15"/>
                    </a:lnTo>
                    <a:lnTo>
                      <a:pt x="172" y="23"/>
                    </a:lnTo>
                    <a:lnTo>
                      <a:pt x="172" y="15"/>
                    </a:lnTo>
                    <a:lnTo>
                      <a:pt x="172" y="23"/>
                    </a:lnTo>
                    <a:lnTo>
                      <a:pt x="180" y="15"/>
                    </a:lnTo>
                    <a:lnTo>
                      <a:pt x="180" y="23"/>
                    </a:lnTo>
                    <a:lnTo>
                      <a:pt x="180" y="15"/>
                    </a:lnTo>
                    <a:lnTo>
                      <a:pt x="180" y="23"/>
                    </a:lnTo>
                    <a:lnTo>
                      <a:pt x="187" y="15"/>
                    </a:lnTo>
                    <a:lnTo>
                      <a:pt x="187" y="30"/>
                    </a:lnTo>
                    <a:lnTo>
                      <a:pt x="187" y="15"/>
                    </a:lnTo>
                    <a:lnTo>
                      <a:pt x="187" y="23"/>
                    </a:lnTo>
                    <a:lnTo>
                      <a:pt x="195" y="30"/>
                    </a:lnTo>
                    <a:lnTo>
                      <a:pt x="195" y="8"/>
                    </a:lnTo>
                    <a:lnTo>
                      <a:pt x="195" y="38"/>
                    </a:lnTo>
                    <a:lnTo>
                      <a:pt x="202" y="45"/>
                    </a:lnTo>
                    <a:lnTo>
                      <a:pt x="202" y="8"/>
                    </a:lnTo>
                    <a:lnTo>
                      <a:pt x="202" y="23"/>
                    </a:lnTo>
                    <a:lnTo>
                      <a:pt x="210" y="30"/>
                    </a:lnTo>
                    <a:lnTo>
                      <a:pt x="210" y="15"/>
                    </a:lnTo>
                    <a:lnTo>
                      <a:pt x="210" y="15"/>
                    </a:lnTo>
                    <a:lnTo>
                      <a:pt x="217" y="23"/>
                    </a:lnTo>
                    <a:lnTo>
                      <a:pt x="217" y="30"/>
                    </a:lnTo>
                    <a:lnTo>
                      <a:pt x="217" y="8"/>
                    </a:lnTo>
                    <a:lnTo>
                      <a:pt x="217" y="23"/>
                    </a:lnTo>
                    <a:lnTo>
                      <a:pt x="225" y="15"/>
                    </a:lnTo>
                    <a:lnTo>
                      <a:pt x="225" y="38"/>
                    </a:lnTo>
                    <a:lnTo>
                      <a:pt x="225" y="8"/>
                    </a:lnTo>
                    <a:lnTo>
                      <a:pt x="225" y="23"/>
                    </a:lnTo>
                    <a:lnTo>
                      <a:pt x="232" y="30"/>
                    </a:lnTo>
                    <a:lnTo>
                      <a:pt x="232" y="45"/>
                    </a:lnTo>
                    <a:lnTo>
                      <a:pt x="232" y="0"/>
                    </a:lnTo>
                    <a:lnTo>
                      <a:pt x="232" y="15"/>
                    </a:lnTo>
                    <a:lnTo>
                      <a:pt x="240" y="23"/>
                    </a:lnTo>
                    <a:lnTo>
                      <a:pt x="240" y="38"/>
                    </a:lnTo>
                    <a:lnTo>
                      <a:pt x="240" y="0"/>
                    </a:lnTo>
                    <a:lnTo>
                      <a:pt x="240" y="15"/>
                    </a:lnTo>
                    <a:lnTo>
                      <a:pt x="247" y="23"/>
                    </a:lnTo>
                    <a:lnTo>
                      <a:pt x="247" y="38"/>
                    </a:lnTo>
                    <a:lnTo>
                      <a:pt x="247" y="0"/>
                    </a:lnTo>
                    <a:lnTo>
                      <a:pt x="247" y="30"/>
                    </a:lnTo>
                    <a:lnTo>
                      <a:pt x="255" y="23"/>
                    </a:lnTo>
                    <a:lnTo>
                      <a:pt x="255" y="38"/>
                    </a:lnTo>
                    <a:lnTo>
                      <a:pt x="255" y="0"/>
                    </a:lnTo>
                    <a:lnTo>
                      <a:pt x="255" y="23"/>
                    </a:lnTo>
                    <a:lnTo>
                      <a:pt x="262" y="15"/>
                    </a:lnTo>
                    <a:lnTo>
                      <a:pt x="262"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3" name="Freeform 359"/>
              <p:cNvSpPr>
                <a:spLocks/>
              </p:cNvSpPr>
              <p:nvPr/>
            </p:nvSpPr>
            <p:spPr bwMode="auto">
              <a:xfrm>
                <a:off x="2949" y="582"/>
                <a:ext cx="66" cy="45"/>
              </a:xfrm>
              <a:custGeom>
                <a:avLst/>
                <a:gdLst>
                  <a:gd name="T0" fmla="*/ 0 w 98"/>
                  <a:gd name="T1" fmla="*/ 30 h 45"/>
                  <a:gd name="T2" fmla="*/ 0 w 98"/>
                  <a:gd name="T3" fmla="*/ 8 h 45"/>
                  <a:gd name="T4" fmla="*/ 0 w 98"/>
                  <a:gd name="T5" fmla="*/ 23 h 45"/>
                  <a:gd name="T6" fmla="*/ 8 w 98"/>
                  <a:gd name="T7" fmla="*/ 15 h 45"/>
                  <a:gd name="T8" fmla="*/ 8 w 98"/>
                  <a:gd name="T9" fmla="*/ 38 h 45"/>
                  <a:gd name="T10" fmla="*/ 8 w 98"/>
                  <a:gd name="T11" fmla="*/ 8 h 45"/>
                  <a:gd name="T12" fmla="*/ 8 w 98"/>
                  <a:gd name="T13" fmla="*/ 23 h 45"/>
                  <a:gd name="T14" fmla="*/ 15 w 98"/>
                  <a:gd name="T15" fmla="*/ 30 h 45"/>
                  <a:gd name="T16" fmla="*/ 15 w 98"/>
                  <a:gd name="T17" fmla="*/ 30 h 45"/>
                  <a:gd name="T18" fmla="*/ 15 w 98"/>
                  <a:gd name="T19" fmla="*/ 8 h 45"/>
                  <a:gd name="T20" fmla="*/ 15 w 98"/>
                  <a:gd name="T21" fmla="*/ 15 h 45"/>
                  <a:gd name="T22" fmla="*/ 23 w 98"/>
                  <a:gd name="T23" fmla="*/ 23 h 45"/>
                  <a:gd name="T24" fmla="*/ 23 w 98"/>
                  <a:gd name="T25" fmla="*/ 30 h 45"/>
                  <a:gd name="T26" fmla="*/ 23 w 98"/>
                  <a:gd name="T27" fmla="*/ 15 h 45"/>
                  <a:gd name="T28" fmla="*/ 23 w 98"/>
                  <a:gd name="T29" fmla="*/ 23 h 45"/>
                  <a:gd name="T30" fmla="*/ 30 w 98"/>
                  <a:gd name="T31" fmla="*/ 15 h 45"/>
                  <a:gd name="T32" fmla="*/ 30 w 98"/>
                  <a:gd name="T33" fmla="*/ 15 h 45"/>
                  <a:gd name="T34" fmla="*/ 30 w 98"/>
                  <a:gd name="T35" fmla="*/ 30 h 45"/>
                  <a:gd name="T36" fmla="*/ 38 w 98"/>
                  <a:gd name="T37" fmla="*/ 23 h 45"/>
                  <a:gd name="T38" fmla="*/ 38 w 98"/>
                  <a:gd name="T39" fmla="*/ 30 h 45"/>
                  <a:gd name="T40" fmla="*/ 38 w 98"/>
                  <a:gd name="T41" fmla="*/ 8 h 45"/>
                  <a:gd name="T42" fmla="*/ 38 w 98"/>
                  <a:gd name="T43" fmla="*/ 30 h 45"/>
                  <a:gd name="T44" fmla="*/ 45 w 98"/>
                  <a:gd name="T45" fmla="*/ 23 h 45"/>
                  <a:gd name="T46" fmla="*/ 45 w 98"/>
                  <a:gd name="T47" fmla="*/ 45 h 45"/>
                  <a:gd name="T48" fmla="*/ 45 w 98"/>
                  <a:gd name="T49" fmla="*/ 0 h 45"/>
                  <a:gd name="T50" fmla="*/ 45 w 98"/>
                  <a:gd name="T51" fmla="*/ 30 h 45"/>
                  <a:gd name="T52" fmla="*/ 53 w 98"/>
                  <a:gd name="T53" fmla="*/ 23 h 45"/>
                  <a:gd name="T54" fmla="*/ 53 w 98"/>
                  <a:gd name="T55" fmla="*/ 38 h 45"/>
                  <a:gd name="T56" fmla="*/ 53 w 98"/>
                  <a:gd name="T57" fmla="*/ 0 h 45"/>
                  <a:gd name="T58" fmla="*/ 53 w 98"/>
                  <a:gd name="T59" fmla="*/ 23 h 45"/>
                  <a:gd name="T60" fmla="*/ 60 w 98"/>
                  <a:gd name="T61" fmla="*/ 30 h 45"/>
                  <a:gd name="T62" fmla="*/ 60 w 98"/>
                  <a:gd name="T63" fmla="*/ 38 h 45"/>
                  <a:gd name="T64" fmla="*/ 60 w 98"/>
                  <a:gd name="T65" fmla="*/ 8 h 45"/>
                  <a:gd name="T66" fmla="*/ 60 w 98"/>
                  <a:gd name="T67" fmla="*/ 30 h 45"/>
                  <a:gd name="T68" fmla="*/ 68 w 98"/>
                  <a:gd name="T69" fmla="*/ 23 h 45"/>
                  <a:gd name="T70" fmla="*/ 68 w 98"/>
                  <a:gd name="T71" fmla="*/ 38 h 45"/>
                  <a:gd name="T72" fmla="*/ 68 w 98"/>
                  <a:gd name="T73" fmla="*/ 0 h 45"/>
                  <a:gd name="T74" fmla="*/ 68 w 98"/>
                  <a:gd name="T75" fmla="*/ 30 h 45"/>
                  <a:gd name="T76" fmla="*/ 75 w 98"/>
                  <a:gd name="T77" fmla="*/ 23 h 45"/>
                  <a:gd name="T78" fmla="*/ 75 w 98"/>
                  <a:gd name="T79" fmla="*/ 45 h 45"/>
                  <a:gd name="T80" fmla="*/ 75 w 98"/>
                  <a:gd name="T81" fmla="*/ 0 h 45"/>
                  <a:gd name="T82" fmla="*/ 75 w 98"/>
                  <a:gd name="T83" fmla="*/ 15 h 45"/>
                  <a:gd name="T84" fmla="*/ 83 w 98"/>
                  <a:gd name="T85" fmla="*/ 23 h 45"/>
                  <a:gd name="T86" fmla="*/ 83 w 98"/>
                  <a:gd name="T87" fmla="*/ 38 h 45"/>
                  <a:gd name="T88" fmla="*/ 83 w 98"/>
                  <a:gd name="T89" fmla="*/ 8 h 45"/>
                  <a:gd name="T90" fmla="*/ 83 w 98"/>
                  <a:gd name="T91" fmla="*/ 30 h 45"/>
                  <a:gd name="T92" fmla="*/ 90 w 98"/>
                  <a:gd name="T93" fmla="*/ 23 h 45"/>
                  <a:gd name="T94" fmla="*/ 90 w 98"/>
                  <a:gd name="T95" fmla="*/ 30 h 45"/>
                  <a:gd name="T96" fmla="*/ 90 w 98"/>
                  <a:gd name="T97" fmla="*/ 8 h 45"/>
                  <a:gd name="T98" fmla="*/ 90 w 98"/>
                  <a:gd name="T99" fmla="*/ 23 h 45"/>
                  <a:gd name="T100" fmla="*/ 98 w 98"/>
                  <a:gd name="T101"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 h="45">
                    <a:moveTo>
                      <a:pt x="0" y="30"/>
                    </a:moveTo>
                    <a:lnTo>
                      <a:pt x="0" y="8"/>
                    </a:lnTo>
                    <a:lnTo>
                      <a:pt x="0" y="23"/>
                    </a:lnTo>
                    <a:lnTo>
                      <a:pt x="8" y="15"/>
                    </a:lnTo>
                    <a:lnTo>
                      <a:pt x="8" y="38"/>
                    </a:lnTo>
                    <a:lnTo>
                      <a:pt x="8" y="8"/>
                    </a:lnTo>
                    <a:lnTo>
                      <a:pt x="8" y="23"/>
                    </a:lnTo>
                    <a:lnTo>
                      <a:pt x="15" y="30"/>
                    </a:lnTo>
                    <a:lnTo>
                      <a:pt x="15" y="30"/>
                    </a:lnTo>
                    <a:lnTo>
                      <a:pt x="15" y="8"/>
                    </a:lnTo>
                    <a:lnTo>
                      <a:pt x="15" y="15"/>
                    </a:lnTo>
                    <a:lnTo>
                      <a:pt x="23" y="23"/>
                    </a:lnTo>
                    <a:lnTo>
                      <a:pt x="23" y="30"/>
                    </a:lnTo>
                    <a:lnTo>
                      <a:pt x="23" y="15"/>
                    </a:lnTo>
                    <a:lnTo>
                      <a:pt x="23" y="23"/>
                    </a:lnTo>
                    <a:lnTo>
                      <a:pt x="30" y="15"/>
                    </a:lnTo>
                    <a:lnTo>
                      <a:pt x="30" y="15"/>
                    </a:lnTo>
                    <a:lnTo>
                      <a:pt x="30" y="30"/>
                    </a:lnTo>
                    <a:lnTo>
                      <a:pt x="38" y="23"/>
                    </a:lnTo>
                    <a:lnTo>
                      <a:pt x="38" y="30"/>
                    </a:lnTo>
                    <a:lnTo>
                      <a:pt x="38" y="8"/>
                    </a:lnTo>
                    <a:lnTo>
                      <a:pt x="38" y="30"/>
                    </a:lnTo>
                    <a:lnTo>
                      <a:pt x="45" y="23"/>
                    </a:lnTo>
                    <a:lnTo>
                      <a:pt x="45" y="45"/>
                    </a:lnTo>
                    <a:lnTo>
                      <a:pt x="45" y="0"/>
                    </a:lnTo>
                    <a:lnTo>
                      <a:pt x="45" y="30"/>
                    </a:lnTo>
                    <a:lnTo>
                      <a:pt x="53" y="23"/>
                    </a:lnTo>
                    <a:lnTo>
                      <a:pt x="53" y="38"/>
                    </a:lnTo>
                    <a:lnTo>
                      <a:pt x="53" y="0"/>
                    </a:lnTo>
                    <a:lnTo>
                      <a:pt x="53" y="23"/>
                    </a:lnTo>
                    <a:lnTo>
                      <a:pt x="60" y="30"/>
                    </a:lnTo>
                    <a:lnTo>
                      <a:pt x="60" y="38"/>
                    </a:lnTo>
                    <a:lnTo>
                      <a:pt x="60" y="8"/>
                    </a:lnTo>
                    <a:lnTo>
                      <a:pt x="60" y="30"/>
                    </a:lnTo>
                    <a:lnTo>
                      <a:pt x="68" y="23"/>
                    </a:lnTo>
                    <a:lnTo>
                      <a:pt x="68" y="38"/>
                    </a:lnTo>
                    <a:lnTo>
                      <a:pt x="68" y="0"/>
                    </a:lnTo>
                    <a:lnTo>
                      <a:pt x="68" y="30"/>
                    </a:lnTo>
                    <a:lnTo>
                      <a:pt x="75" y="23"/>
                    </a:lnTo>
                    <a:lnTo>
                      <a:pt x="75" y="45"/>
                    </a:lnTo>
                    <a:lnTo>
                      <a:pt x="75" y="0"/>
                    </a:lnTo>
                    <a:lnTo>
                      <a:pt x="75" y="15"/>
                    </a:lnTo>
                    <a:lnTo>
                      <a:pt x="83" y="23"/>
                    </a:lnTo>
                    <a:lnTo>
                      <a:pt x="83" y="38"/>
                    </a:lnTo>
                    <a:lnTo>
                      <a:pt x="83" y="8"/>
                    </a:lnTo>
                    <a:lnTo>
                      <a:pt x="83" y="30"/>
                    </a:lnTo>
                    <a:lnTo>
                      <a:pt x="90" y="23"/>
                    </a:lnTo>
                    <a:lnTo>
                      <a:pt x="90" y="30"/>
                    </a:lnTo>
                    <a:lnTo>
                      <a:pt x="90" y="8"/>
                    </a:lnTo>
                    <a:lnTo>
                      <a:pt x="90" y="23"/>
                    </a:lnTo>
                    <a:lnTo>
                      <a:pt x="98"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4" name="Freeform 360"/>
              <p:cNvSpPr>
                <a:spLocks/>
              </p:cNvSpPr>
              <p:nvPr/>
            </p:nvSpPr>
            <p:spPr bwMode="auto">
              <a:xfrm>
                <a:off x="1721" y="657"/>
                <a:ext cx="166" cy="53"/>
              </a:xfrm>
              <a:custGeom>
                <a:avLst/>
                <a:gdLst>
                  <a:gd name="T0" fmla="*/ 0 w 248"/>
                  <a:gd name="T1" fmla="*/ 23 h 53"/>
                  <a:gd name="T2" fmla="*/ 8 w 248"/>
                  <a:gd name="T3" fmla="*/ 23 h 53"/>
                  <a:gd name="T4" fmla="*/ 15 w 248"/>
                  <a:gd name="T5" fmla="*/ 30 h 53"/>
                  <a:gd name="T6" fmla="*/ 23 w 248"/>
                  <a:gd name="T7" fmla="*/ 30 h 53"/>
                  <a:gd name="T8" fmla="*/ 23 w 248"/>
                  <a:gd name="T9" fmla="*/ 23 h 53"/>
                  <a:gd name="T10" fmla="*/ 30 w 248"/>
                  <a:gd name="T11" fmla="*/ 23 h 53"/>
                  <a:gd name="T12" fmla="*/ 38 w 248"/>
                  <a:gd name="T13" fmla="*/ 23 h 53"/>
                  <a:gd name="T14" fmla="*/ 45 w 248"/>
                  <a:gd name="T15" fmla="*/ 30 h 53"/>
                  <a:gd name="T16" fmla="*/ 53 w 248"/>
                  <a:gd name="T17" fmla="*/ 30 h 53"/>
                  <a:gd name="T18" fmla="*/ 60 w 248"/>
                  <a:gd name="T19" fmla="*/ 23 h 53"/>
                  <a:gd name="T20" fmla="*/ 68 w 248"/>
                  <a:gd name="T21" fmla="*/ 30 h 53"/>
                  <a:gd name="T22" fmla="*/ 75 w 248"/>
                  <a:gd name="T23" fmla="*/ 30 h 53"/>
                  <a:gd name="T24" fmla="*/ 75 w 248"/>
                  <a:gd name="T25" fmla="*/ 23 h 53"/>
                  <a:gd name="T26" fmla="*/ 83 w 248"/>
                  <a:gd name="T27" fmla="*/ 23 h 53"/>
                  <a:gd name="T28" fmla="*/ 90 w 248"/>
                  <a:gd name="T29" fmla="*/ 23 h 53"/>
                  <a:gd name="T30" fmla="*/ 98 w 248"/>
                  <a:gd name="T31" fmla="*/ 30 h 53"/>
                  <a:gd name="T32" fmla="*/ 105 w 248"/>
                  <a:gd name="T33" fmla="*/ 30 h 53"/>
                  <a:gd name="T34" fmla="*/ 105 w 248"/>
                  <a:gd name="T35" fmla="*/ 23 h 53"/>
                  <a:gd name="T36" fmla="*/ 113 w 248"/>
                  <a:gd name="T37" fmla="*/ 23 h 53"/>
                  <a:gd name="T38" fmla="*/ 120 w 248"/>
                  <a:gd name="T39" fmla="*/ 23 h 53"/>
                  <a:gd name="T40" fmla="*/ 128 w 248"/>
                  <a:gd name="T41" fmla="*/ 30 h 53"/>
                  <a:gd name="T42" fmla="*/ 135 w 248"/>
                  <a:gd name="T43" fmla="*/ 30 h 53"/>
                  <a:gd name="T44" fmla="*/ 135 w 248"/>
                  <a:gd name="T45" fmla="*/ 23 h 53"/>
                  <a:gd name="T46" fmla="*/ 143 w 248"/>
                  <a:gd name="T47" fmla="*/ 15 h 53"/>
                  <a:gd name="T48" fmla="*/ 150 w 248"/>
                  <a:gd name="T49" fmla="*/ 38 h 53"/>
                  <a:gd name="T50" fmla="*/ 158 w 248"/>
                  <a:gd name="T51" fmla="*/ 23 h 53"/>
                  <a:gd name="T52" fmla="*/ 158 w 248"/>
                  <a:gd name="T53" fmla="*/ 23 h 53"/>
                  <a:gd name="T54" fmla="*/ 165 w 248"/>
                  <a:gd name="T55" fmla="*/ 8 h 53"/>
                  <a:gd name="T56" fmla="*/ 173 w 248"/>
                  <a:gd name="T57" fmla="*/ 38 h 53"/>
                  <a:gd name="T58" fmla="*/ 180 w 248"/>
                  <a:gd name="T59" fmla="*/ 38 h 53"/>
                  <a:gd name="T60" fmla="*/ 188 w 248"/>
                  <a:gd name="T61" fmla="*/ 30 h 53"/>
                  <a:gd name="T62" fmla="*/ 188 w 248"/>
                  <a:gd name="T63" fmla="*/ 30 h 53"/>
                  <a:gd name="T64" fmla="*/ 195 w 248"/>
                  <a:gd name="T65" fmla="*/ 8 h 53"/>
                  <a:gd name="T66" fmla="*/ 203 w 248"/>
                  <a:gd name="T67" fmla="*/ 45 h 53"/>
                  <a:gd name="T68" fmla="*/ 210 w 248"/>
                  <a:gd name="T69" fmla="*/ 30 h 53"/>
                  <a:gd name="T70" fmla="*/ 210 w 248"/>
                  <a:gd name="T71" fmla="*/ 15 h 53"/>
                  <a:gd name="T72" fmla="*/ 218 w 248"/>
                  <a:gd name="T73" fmla="*/ 15 h 53"/>
                  <a:gd name="T74" fmla="*/ 225 w 248"/>
                  <a:gd name="T75" fmla="*/ 30 h 53"/>
                  <a:gd name="T76" fmla="*/ 233 w 248"/>
                  <a:gd name="T77" fmla="*/ 30 h 53"/>
                  <a:gd name="T78" fmla="*/ 233 w 248"/>
                  <a:gd name="T79" fmla="*/ 23 h 53"/>
                  <a:gd name="T80" fmla="*/ 240 w 248"/>
                  <a:gd name="T81" fmla="*/ 15 h 53"/>
                  <a:gd name="T82" fmla="*/ 248 w 248"/>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3">
                    <a:moveTo>
                      <a:pt x="0" y="23"/>
                    </a:moveTo>
                    <a:lnTo>
                      <a:pt x="0" y="30"/>
                    </a:lnTo>
                    <a:lnTo>
                      <a:pt x="0" y="23"/>
                    </a:lnTo>
                    <a:lnTo>
                      <a:pt x="8" y="30"/>
                    </a:lnTo>
                    <a:lnTo>
                      <a:pt x="8" y="30"/>
                    </a:lnTo>
                    <a:lnTo>
                      <a:pt x="8" y="23"/>
                    </a:lnTo>
                    <a:lnTo>
                      <a:pt x="8" y="23"/>
                    </a:lnTo>
                    <a:lnTo>
                      <a:pt x="15" y="30"/>
                    </a:lnTo>
                    <a:lnTo>
                      <a:pt x="15" y="30"/>
                    </a:lnTo>
                    <a:lnTo>
                      <a:pt x="15" y="23"/>
                    </a:lnTo>
                    <a:lnTo>
                      <a:pt x="15" y="23"/>
                    </a:lnTo>
                    <a:lnTo>
                      <a:pt x="23" y="30"/>
                    </a:lnTo>
                    <a:lnTo>
                      <a:pt x="23" y="30"/>
                    </a:lnTo>
                    <a:lnTo>
                      <a:pt x="23" y="23"/>
                    </a:lnTo>
                    <a:lnTo>
                      <a:pt x="23" y="23"/>
                    </a:lnTo>
                    <a:lnTo>
                      <a:pt x="30" y="30"/>
                    </a:lnTo>
                    <a:lnTo>
                      <a:pt x="30" y="23"/>
                    </a:lnTo>
                    <a:lnTo>
                      <a:pt x="30" y="23"/>
                    </a:lnTo>
                    <a:lnTo>
                      <a:pt x="38" y="30"/>
                    </a:lnTo>
                    <a:lnTo>
                      <a:pt x="38" y="30"/>
                    </a:lnTo>
                    <a:lnTo>
                      <a:pt x="38" y="23"/>
                    </a:lnTo>
                    <a:lnTo>
                      <a:pt x="38" y="23"/>
                    </a:lnTo>
                    <a:lnTo>
                      <a:pt x="45" y="30"/>
                    </a:lnTo>
                    <a:lnTo>
                      <a:pt x="45" y="30"/>
                    </a:lnTo>
                    <a:lnTo>
                      <a:pt x="45" y="23"/>
                    </a:lnTo>
                    <a:lnTo>
                      <a:pt x="53" y="30"/>
                    </a:lnTo>
                    <a:lnTo>
                      <a:pt x="53" y="30"/>
                    </a:lnTo>
                    <a:lnTo>
                      <a:pt x="53" y="23"/>
                    </a:lnTo>
                    <a:lnTo>
                      <a:pt x="60" y="30"/>
                    </a:lnTo>
                    <a:lnTo>
                      <a:pt x="60" y="23"/>
                    </a:lnTo>
                    <a:lnTo>
                      <a:pt x="60" y="30"/>
                    </a:lnTo>
                    <a:lnTo>
                      <a:pt x="68" y="23"/>
                    </a:lnTo>
                    <a:lnTo>
                      <a:pt x="68" y="30"/>
                    </a:lnTo>
                    <a:lnTo>
                      <a:pt x="68" y="23"/>
                    </a:lnTo>
                    <a:lnTo>
                      <a:pt x="68" y="23"/>
                    </a:lnTo>
                    <a:lnTo>
                      <a:pt x="75" y="30"/>
                    </a:lnTo>
                    <a:lnTo>
                      <a:pt x="75" y="30"/>
                    </a:lnTo>
                    <a:lnTo>
                      <a:pt x="75" y="23"/>
                    </a:lnTo>
                    <a:lnTo>
                      <a:pt x="75" y="23"/>
                    </a:lnTo>
                    <a:lnTo>
                      <a:pt x="83" y="30"/>
                    </a:lnTo>
                    <a:lnTo>
                      <a:pt x="83" y="23"/>
                    </a:lnTo>
                    <a:lnTo>
                      <a:pt x="83" y="23"/>
                    </a:lnTo>
                    <a:lnTo>
                      <a:pt x="90" y="30"/>
                    </a:lnTo>
                    <a:lnTo>
                      <a:pt x="90" y="30"/>
                    </a:lnTo>
                    <a:lnTo>
                      <a:pt x="90" y="23"/>
                    </a:lnTo>
                    <a:lnTo>
                      <a:pt x="90" y="23"/>
                    </a:lnTo>
                    <a:lnTo>
                      <a:pt x="98" y="30"/>
                    </a:lnTo>
                    <a:lnTo>
                      <a:pt x="98" y="30"/>
                    </a:lnTo>
                    <a:lnTo>
                      <a:pt x="98" y="23"/>
                    </a:lnTo>
                    <a:lnTo>
                      <a:pt x="98" y="23"/>
                    </a:lnTo>
                    <a:lnTo>
                      <a:pt x="105" y="30"/>
                    </a:lnTo>
                    <a:lnTo>
                      <a:pt x="105" y="30"/>
                    </a:lnTo>
                    <a:lnTo>
                      <a:pt x="105" y="15"/>
                    </a:lnTo>
                    <a:lnTo>
                      <a:pt x="105" y="23"/>
                    </a:lnTo>
                    <a:lnTo>
                      <a:pt x="113" y="30"/>
                    </a:lnTo>
                    <a:lnTo>
                      <a:pt x="113" y="23"/>
                    </a:lnTo>
                    <a:lnTo>
                      <a:pt x="113" y="23"/>
                    </a:lnTo>
                    <a:lnTo>
                      <a:pt x="120" y="30"/>
                    </a:lnTo>
                    <a:lnTo>
                      <a:pt x="120" y="30"/>
                    </a:lnTo>
                    <a:lnTo>
                      <a:pt x="120" y="23"/>
                    </a:lnTo>
                    <a:lnTo>
                      <a:pt x="120" y="23"/>
                    </a:lnTo>
                    <a:lnTo>
                      <a:pt x="128" y="30"/>
                    </a:lnTo>
                    <a:lnTo>
                      <a:pt x="128" y="30"/>
                    </a:lnTo>
                    <a:lnTo>
                      <a:pt x="128" y="15"/>
                    </a:lnTo>
                    <a:lnTo>
                      <a:pt x="128" y="23"/>
                    </a:lnTo>
                    <a:lnTo>
                      <a:pt x="135" y="30"/>
                    </a:lnTo>
                    <a:lnTo>
                      <a:pt x="135" y="30"/>
                    </a:lnTo>
                    <a:lnTo>
                      <a:pt x="135" y="15"/>
                    </a:lnTo>
                    <a:lnTo>
                      <a:pt x="135" y="23"/>
                    </a:lnTo>
                    <a:lnTo>
                      <a:pt x="143" y="30"/>
                    </a:lnTo>
                    <a:lnTo>
                      <a:pt x="143" y="30"/>
                    </a:lnTo>
                    <a:lnTo>
                      <a:pt x="143" y="15"/>
                    </a:lnTo>
                    <a:lnTo>
                      <a:pt x="143" y="23"/>
                    </a:lnTo>
                    <a:lnTo>
                      <a:pt x="150" y="30"/>
                    </a:lnTo>
                    <a:lnTo>
                      <a:pt x="150" y="38"/>
                    </a:lnTo>
                    <a:lnTo>
                      <a:pt x="150" y="8"/>
                    </a:lnTo>
                    <a:lnTo>
                      <a:pt x="150" y="30"/>
                    </a:lnTo>
                    <a:lnTo>
                      <a:pt x="158" y="23"/>
                    </a:lnTo>
                    <a:lnTo>
                      <a:pt x="158" y="30"/>
                    </a:lnTo>
                    <a:lnTo>
                      <a:pt x="158" y="15"/>
                    </a:lnTo>
                    <a:lnTo>
                      <a:pt x="158" y="23"/>
                    </a:lnTo>
                    <a:lnTo>
                      <a:pt x="165" y="30"/>
                    </a:lnTo>
                    <a:lnTo>
                      <a:pt x="165" y="45"/>
                    </a:lnTo>
                    <a:lnTo>
                      <a:pt x="165" y="8"/>
                    </a:lnTo>
                    <a:lnTo>
                      <a:pt x="165" y="23"/>
                    </a:lnTo>
                    <a:lnTo>
                      <a:pt x="173" y="30"/>
                    </a:lnTo>
                    <a:lnTo>
                      <a:pt x="173" y="38"/>
                    </a:lnTo>
                    <a:lnTo>
                      <a:pt x="173" y="8"/>
                    </a:lnTo>
                    <a:lnTo>
                      <a:pt x="180" y="15"/>
                    </a:lnTo>
                    <a:lnTo>
                      <a:pt x="180" y="38"/>
                    </a:lnTo>
                    <a:lnTo>
                      <a:pt x="180" y="0"/>
                    </a:lnTo>
                    <a:lnTo>
                      <a:pt x="180" y="23"/>
                    </a:lnTo>
                    <a:lnTo>
                      <a:pt x="188" y="30"/>
                    </a:lnTo>
                    <a:lnTo>
                      <a:pt x="188" y="38"/>
                    </a:lnTo>
                    <a:lnTo>
                      <a:pt x="188" y="8"/>
                    </a:lnTo>
                    <a:lnTo>
                      <a:pt x="188" y="30"/>
                    </a:lnTo>
                    <a:lnTo>
                      <a:pt x="195" y="38"/>
                    </a:lnTo>
                    <a:lnTo>
                      <a:pt x="195" y="53"/>
                    </a:lnTo>
                    <a:lnTo>
                      <a:pt x="195" y="8"/>
                    </a:lnTo>
                    <a:lnTo>
                      <a:pt x="195" y="30"/>
                    </a:lnTo>
                    <a:lnTo>
                      <a:pt x="203" y="23"/>
                    </a:lnTo>
                    <a:lnTo>
                      <a:pt x="203" y="45"/>
                    </a:lnTo>
                    <a:lnTo>
                      <a:pt x="203" y="8"/>
                    </a:lnTo>
                    <a:lnTo>
                      <a:pt x="203" y="23"/>
                    </a:lnTo>
                    <a:lnTo>
                      <a:pt x="210" y="30"/>
                    </a:lnTo>
                    <a:lnTo>
                      <a:pt x="210" y="45"/>
                    </a:lnTo>
                    <a:lnTo>
                      <a:pt x="210" y="8"/>
                    </a:lnTo>
                    <a:lnTo>
                      <a:pt x="210" y="15"/>
                    </a:lnTo>
                    <a:lnTo>
                      <a:pt x="218" y="23"/>
                    </a:lnTo>
                    <a:lnTo>
                      <a:pt x="218" y="38"/>
                    </a:lnTo>
                    <a:lnTo>
                      <a:pt x="218" y="15"/>
                    </a:lnTo>
                    <a:lnTo>
                      <a:pt x="218" y="23"/>
                    </a:lnTo>
                    <a:lnTo>
                      <a:pt x="225" y="30"/>
                    </a:lnTo>
                    <a:lnTo>
                      <a:pt x="225" y="30"/>
                    </a:lnTo>
                    <a:lnTo>
                      <a:pt x="225" y="15"/>
                    </a:lnTo>
                    <a:lnTo>
                      <a:pt x="225" y="23"/>
                    </a:lnTo>
                    <a:lnTo>
                      <a:pt x="233" y="30"/>
                    </a:lnTo>
                    <a:lnTo>
                      <a:pt x="233" y="38"/>
                    </a:lnTo>
                    <a:lnTo>
                      <a:pt x="233" y="8"/>
                    </a:lnTo>
                    <a:lnTo>
                      <a:pt x="233" y="23"/>
                    </a:lnTo>
                    <a:lnTo>
                      <a:pt x="240" y="30"/>
                    </a:lnTo>
                    <a:lnTo>
                      <a:pt x="240" y="38"/>
                    </a:lnTo>
                    <a:lnTo>
                      <a:pt x="240" y="15"/>
                    </a:lnTo>
                    <a:lnTo>
                      <a:pt x="240" y="30"/>
                    </a:lnTo>
                    <a:lnTo>
                      <a:pt x="248" y="23"/>
                    </a:lnTo>
                    <a:lnTo>
                      <a:pt x="248" y="30"/>
                    </a:lnTo>
                    <a:lnTo>
                      <a:pt x="248" y="23"/>
                    </a:lnTo>
                    <a:lnTo>
                      <a:pt x="248"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5" name="Freeform 361"/>
              <p:cNvSpPr>
                <a:spLocks/>
              </p:cNvSpPr>
              <p:nvPr/>
            </p:nvSpPr>
            <p:spPr bwMode="auto">
              <a:xfrm>
                <a:off x="1887" y="650"/>
                <a:ext cx="166" cy="52"/>
              </a:xfrm>
              <a:custGeom>
                <a:avLst/>
                <a:gdLst>
                  <a:gd name="T0" fmla="*/ 7 w 247"/>
                  <a:gd name="T1" fmla="*/ 45 h 52"/>
                  <a:gd name="T2" fmla="*/ 15 w 247"/>
                  <a:gd name="T3" fmla="*/ 37 h 52"/>
                  <a:gd name="T4" fmla="*/ 15 w 247"/>
                  <a:gd name="T5" fmla="*/ 45 h 52"/>
                  <a:gd name="T6" fmla="*/ 22 w 247"/>
                  <a:gd name="T7" fmla="*/ 15 h 52"/>
                  <a:gd name="T8" fmla="*/ 30 w 247"/>
                  <a:gd name="T9" fmla="*/ 45 h 52"/>
                  <a:gd name="T10" fmla="*/ 37 w 247"/>
                  <a:gd name="T11" fmla="*/ 37 h 52"/>
                  <a:gd name="T12" fmla="*/ 37 w 247"/>
                  <a:gd name="T13" fmla="*/ 37 h 52"/>
                  <a:gd name="T14" fmla="*/ 45 w 247"/>
                  <a:gd name="T15" fmla="*/ 22 h 52"/>
                  <a:gd name="T16" fmla="*/ 52 w 247"/>
                  <a:gd name="T17" fmla="*/ 45 h 52"/>
                  <a:gd name="T18" fmla="*/ 60 w 247"/>
                  <a:gd name="T19" fmla="*/ 30 h 52"/>
                  <a:gd name="T20" fmla="*/ 60 w 247"/>
                  <a:gd name="T21" fmla="*/ 30 h 52"/>
                  <a:gd name="T22" fmla="*/ 67 w 247"/>
                  <a:gd name="T23" fmla="*/ 15 h 52"/>
                  <a:gd name="T24" fmla="*/ 75 w 247"/>
                  <a:gd name="T25" fmla="*/ 37 h 52"/>
                  <a:gd name="T26" fmla="*/ 82 w 247"/>
                  <a:gd name="T27" fmla="*/ 30 h 52"/>
                  <a:gd name="T28" fmla="*/ 82 w 247"/>
                  <a:gd name="T29" fmla="*/ 30 h 52"/>
                  <a:gd name="T30" fmla="*/ 90 w 247"/>
                  <a:gd name="T31" fmla="*/ 30 h 52"/>
                  <a:gd name="T32" fmla="*/ 97 w 247"/>
                  <a:gd name="T33" fmla="*/ 45 h 52"/>
                  <a:gd name="T34" fmla="*/ 105 w 247"/>
                  <a:gd name="T35" fmla="*/ 22 h 52"/>
                  <a:gd name="T36" fmla="*/ 105 w 247"/>
                  <a:gd name="T37" fmla="*/ 37 h 52"/>
                  <a:gd name="T38" fmla="*/ 112 w 247"/>
                  <a:gd name="T39" fmla="*/ 22 h 52"/>
                  <a:gd name="T40" fmla="*/ 120 w 247"/>
                  <a:gd name="T41" fmla="*/ 45 h 52"/>
                  <a:gd name="T42" fmla="*/ 127 w 247"/>
                  <a:gd name="T43" fmla="*/ 22 h 52"/>
                  <a:gd name="T44" fmla="*/ 127 w 247"/>
                  <a:gd name="T45" fmla="*/ 30 h 52"/>
                  <a:gd name="T46" fmla="*/ 135 w 247"/>
                  <a:gd name="T47" fmla="*/ 15 h 52"/>
                  <a:gd name="T48" fmla="*/ 142 w 247"/>
                  <a:gd name="T49" fmla="*/ 45 h 52"/>
                  <a:gd name="T50" fmla="*/ 150 w 247"/>
                  <a:gd name="T51" fmla="*/ 37 h 52"/>
                  <a:gd name="T52" fmla="*/ 150 w 247"/>
                  <a:gd name="T53" fmla="*/ 37 h 52"/>
                  <a:gd name="T54" fmla="*/ 157 w 247"/>
                  <a:gd name="T55" fmla="*/ 22 h 52"/>
                  <a:gd name="T56" fmla="*/ 165 w 247"/>
                  <a:gd name="T57" fmla="*/ 45 h 52"/>
                  <a:gd name="T58" fmla="*/ 172 w 247"/>
                  <a:gd name="T59" fmla="*/ 37 h 52"/>
                  <a:gd name="T60" fmla="*/ 172 w 247"/>
                  <a:gd name="T61" fmla="*/ 30 h 52"/>
                  <a:gd name="T62" fmla="*/ 180 w 247"/>
                  <a:gd name="T63" fmla="*/ 22 h 52"/>
                  <a:gd name="T64" fmla="*/ 187 w 247"/>
                  <a:gd name="T65" fmla="*/ 37 h 52"/>
                  <a:gd name="T66" fmla="*/ 195 w 247"/>
                  <a:gd name="T67" fmla="*/ 37 h 52"/>
                  <a:gd name="T68" fmla="*/ 195 w 247"/>
                  <a:gd name="T69" fmla="*/ 30 h 52"/>
                  <a:gd name="T70" fmla="*/ 202 w 247"/>
                  <a:gd name="T71" fmla="*/ 30 h 52"/>
                  <a:gd name="T72" fmla="*/ 210 w 247"/>
                  <a:gd name="T73" fmla="*/ 37 h 52"/>
                  <a:gd name="T74" fmla="*/ 217 w 247"/>
                  <a:gd name="T75" fmla="*/ 37 h 52"/>
                  <a:gd name="T76" fmla="*/ 225 w 247"/>
                  <a:gd name="T77" fmla="*/ 37 h 52"/>
                  <a:gd name="T78" fmla="*/ 225 w 247"/>
                  <a:gd name="T79" fmla="*/ 30 h 52"/>
                  <a:gd name="T80" fmla="*/ 232 w 247"/>
                  <a:gd name="T81" fmla="*/ 30 h 52"/>
                  <a:gd name="T82" fmla="*/ 240 w 247"/>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2">
                    <a:moveTo>
                      <a:pt x="0" y="30"/>
                    </a:moveTo>
                    <a:lnTo>
                      <a:pt x="7" y="37"/>
                    </a:lnTo>
                    <a:lnTo>
                      <a:pt x="7" y="45"/>
                    </a:lnTo>
                    <a:lnTo>
                      <a:pt x="7" y="15"/>
                    </a:lnTo>
                    <a:lnTo>
                      <a:pt x="7" y="30"/>
                    </a:lnTo>
                    <a:lnTo>
                      <a:pt x="15" y="37"/>
                    </a:lnTo>
                    <a:lnTo>
                      <a:pt x="15" y="52"/>
                    </a:lnTo>
                    <a:lnTo>
                      <a:pt x="15" y="0"/>
                    </a:lnTo>
                    <a:lnTo>
                      <a:pt x="15" y="45"/>
                    </a:lnTo>
                    <a:lnTo>
                      <a:pt x="22" y="37"/>
                    </a:lnTo>
                    <a:lnTo>
                      <a:pt x="22" y="45"/>
                    </a:lnTo>
                    <a:lnTo>
                      <a:pt x="22" y="15"/>
                    </a:lnTo>
                    <a:lnTo>
                      <a:pt x="22" y="30"/>
                    </a:lnTo>
                    <a:lnTo>
                      <a:pt x="30" y="37"/>
                    </a:lnTo>
                    <a:lnTo>
                      <a:pt x="30" y="45"/>
                    </a:lnTo>
                    <a:lnTo>
                      <a:pt x="30" y="22"/>
                    </a:lnTo>
                    <a:lnTo>
                      <a:pt x="30" y="30"/>
                    </a:lnTo>
                    <a:lnTo>
                      <a:pt x="37" y="37"/>
                    </a:lnTo>
                    <a:lnTo>
                      <a:pt x="37" y="45"/>
                    </a:lnTo>
                    <a:lnTo>
                      <a:pt x="37" y="15"/>
                    </a:lnTo>
                    <a:lnTo>
                      <a:pt x="37" y="37"/>
                    </a:lnTo>
                    <a:lnTo>
                      <a:pt x="45" y="30"/>
                    </a:lnTo>
                    <a:lnTo>
                      <a:pt x="45" y="45"/>
                    </a:lnTo>
                    <a:lnTo>
                      <a:pt x="45" y="22"/>
                    </a:lnTo>
                    <a:lnTo>
                      <a:pt x="45" y="45"/>
                    </a:lnTo>
                    <a:lnTo>
                      <a:pt x="52" y="37"/>
                    </a:lnTo>
                    <a:lnTo>
                      <a:pt x="52" y="45"/>
                    </a:lnTo>
                    <a:lnTo>
                      <a:pt x="52" y="7"/>
                    </a:lnTo>
                    <a:lnTo>
                      <a:pt x="52" y="22"/>
                    </a:lnTo>
                    <a:lnTo>
                      <a:pt x="60" y="30"/>
                    </a:lnTo>
                    <a:lnTo>
                      <a:pt x="60" y="45"/>
                    </a:lnTo>
                    <a:lnTo>
                      <a:pt x="60" y="15"/>
                    </a:lnTo>
                    <a:lnTo>
                      <a:pt x="60" y="30"/>
                    </a:lnTo>
                    <a:lnTo>
                      <a:pt x="67" y="37"/>
                    </a:lnTo>
                    <a:lnTo>
                      <a:pt x="67" y="45"/>
                    </a:lnTo>
                    <a:lnTo>
                      <a:pt x="67" y="15"/>
                    </a:lnTo>
                    <a:lnTo>
                      <a:pt x="67" y="37"/>
                    </a:lnTo>
                    <a:lnTo>
                      <a:pt x="75" y="30"/>
                    </a:lnTo>
                    <a:lnTo>
                      <a:pt x="75" y="37"/>
                    </a:lnTo>
                    <a:lnTo>
                      <a:pt x="75" y="15"/>
                    </a:lnTo>
                    <a:lnTo>
                      <a:pt x="75" y="37"/>
                    </a:lnTo>
                    <a:lnTo>
                      <a:pt x="82" y="30"/>
                    </a:lnTo>
                    <a:lnTo>
                      <a:pt x="82" y="37"/>
                    </a:lnTo>
                    <a:lnTo>
                      <a:pt x="82" y="22"/>
                    </a:lnTo>
                    <a:lnTo>
                      <a:pt x="82" y="30"/>
                    </a:lnTo>
                    <a:lnTo>
                      <a:pt x="90" y="37"/>
                    </a:lnTo>
                    <a:lnTo>
                      <a:pt x="90" y="37"/>
                    </a:lnTo>
                    <a:lnTo>
                      <a:pt x="90" y="30"/>
                    </a:lnTo>
                    <a:lnTo>
                      <a:pt x="90" y="30"/>
                    </a:lnTo>
                    <a:lnTo>
                      <a:pt x="97" y="37"/>
                    </a:lnTo>
                    <a:lnTo>
                      <a:pt x="97" y="45"/>
                    </a:lnTo>
                    <a:lnTo>
                      <a:pt x="97" y="22"/>
                    </a:lnTo>
                    <a:lnTo>
                      <a:pt x="97" y="30"/>
                    </a:lnTo>
                    <a:lnTo>
                      <a:pt x="105" y="22"/>
                    </a:lnTo>
                    <a:lnTo>
                      <a:pt x="105" y="45"/>
                    </a:lnTo>
                    <a:lnTo>
                      <a:pt x="105" y="15"/>
                    </a:lnTo>
                    <a:lnTo>
                      <a:pt x="105" y="37"/>
                    </a:lnTo>
                    <a:lnTo>
                      <a:pt x="112" y="30"/>
                    </a:lnTo>
                    <a:lnTo>
                      <a:pt x="112" y="45"/>
                    </a:lnTo>
                    <a:lnTo>
                      <a:pt x="112" y="22"/>
                    </a:lnTo>
                    <a:lnTo>
                      <a:pt x="112" y="30"/>
                    </a:lnTo>
                    <a:lnTo>
                      <a:pt x="120" y="37"/>
                    </a:lnTo>
                    <a:lnTo>
                      <a:pt x="120" y="45"/>
                    </a:lnTo>
                    <a:lnTo>
                      <a:pt x="120" y="22"/>
                    </a:lnTo>
                    <a:lnTo>
                      <a:pt x="120" y="30"/>
                    </a:lnTo>
                    <a:lnTo>
                      <a:pt x="127" y="22"/>
                    </a:lnTo>
                    <a:lnTo>
                      <a:pt x="127" y="52"/>
                    </a:lnTo>
                    <a:lnTo>
                      <a:pt x="127" y="7"/>
                    </a:lnTo>
                    <a:lnTo>
                      <a:pt x="127" y="30"/>
                    </a:lnTo>
                    <a:lnTo>
                      <a:pt x="135" y="22"/>
                    </a:lnTo>
                    <a:lnTo>
                      <a:pt x="135" y="45"/>
                    </a:lnTo>
                    <a:lnTo>
                      <a:pt x="135" y="15"/>
                    </a:lnTo>
                    <a:lnTo>
                      <a:pt x="135" y="30"/>
                    </a:lnTo>
                    <a:lnTo>
                      <a:pt x="142" y="37"/>
                    </a:lnTo>
                    <a:lnTo>
                      <a:pt x="142" y="45"/>
                    </a:lnTo>
                    <a:lnTo>
                      <a:pt x="142" y="22"/>
                    </a:lnTo>
                    <a:lnTo>
                      <a:pt x="142" y="30"/>
                    </a:lnTo>
                    <a:lnTo>
                      <a:pt x="150" y="37"/>
                    </a:lnTo>
                    <a:lnTo>
                      <a:pt x="150" y="45"/>
                    </a:lnTo>
                    <a:lnTo>
                      <a:pt x="150" y="15"/>
                    </a:lnTo>
                    <a:lnTo>
                      <a:pt x="150" y="37"/>
                    </a:lnTo>
                    <a:lnTo>
                      <a:pt x="157" y="30"/>
                    </a:lnTo>
                    <a:lnTo>
                      <a:pt x="157" y="45"/>
                    </a:lnTo>
                    <a:lnTo>
                      <a:pt x="157" y="22"/>
                    </a:lnTo>
                    <a:lnTo>
                      <a:pt x="157" y="30"/>
                    </a:lnTo>
                    <a:lnTo>
                      <a:pt x="165" y="22"/>
                    </a:lnTo>
                    <a:lnTo>
                      <a:pt x="165" y="45"/>
                    </a:lnTo>
                    <a:lnTo>
                      <a:pt x="165" y="15"/>
                    </a:lnTo>
                    <a:lnTo>
                      <a:pt x="165" y="30"/>
                    </a:lnTo>
                    <a:lnTo>
                      <a:pt x="172" y="37"/>
                    </a:lnTo>
                    <a:lnTo>
                      <a:pt x="172" y="45"/>
                    </a:lnTo>
                    <a:lnTo>
                      <a:pt x="172" y="22"/>
                    </a:lnTo>
                    <a:lnTo>
                      <a:pt x="172" y="30"/>
                    </a:lnTo>
                    <a:lnTo>
                      <a:pt x="180" y="37"/>
                    </a:lnTo>
                    <a:lnTo>
                      <a:pt x="180" y="37"/>
                    </a:lnTo>
                    <a:lnTo>
                      <a:pt x="180" y="22"/>
                    </a:lnTo>
                    <a:lnTo>
                      <a:pt x="180" y="30"/>
                    </a:lnTo>
                    <a:lnTo>
                      <a:pt x="187" y="37"/>
                    </a:lnTo>
                    <a:lnTo>
                      <a:pt x="187" y="37"/>
                    </a:lnTo>
                    <a:lnTo>
                      <a:pt x="187" y="22"/>
                    </a:lnTo>
                    <a:lnTo>
                      <a:pt x="187" y="30"/>
                    </a:lnTo>
                    <a:lnTo>
                      <a:pt x="195" y="37"/>
                    </a:lnTo>
                    <a:lnTo>
                      <a:pt x="195" y="37"/>
                    </a:lnTo>
                    <a:lnTo>
                      <a:pt x="195" y="30"/>
                    </a:lnTo>
                    <a:lnTo>
                      <a:pt x="195" y="30"/>
                    </a:lnTo>
                    <a:lnTo>
                      <a:pt x="202" y="37"/>
                    </a:lnTo>
                    <a:lnTo>
                      <a:pt x="202" y="37"/>
                    </a:lnTo>
                    <a:lnTo>
                      <a:pt x="202" y="30"/>
                    </a:lnTo>
                    <a:lnTo>
                      <a:pt x="202" y="30"/>
                    </a:lnTo>
                    <a:lnTo>
                      <a:pt x="210" y="37"/>
                    </a:lnTo>
                    <a:lnTo>
                      <a:pt x="210" y="37"/>
                    </a:lnTo>
                    <a:lnTo>
                      <a:pt x="210" y="30"/>
                    </a:lnTo>
                    <a:lnTo>
                      <a:pt x="210" y="30"/>
                    </a:lnTo>
                    <a:lnTo>
                      <a:pt x="217" y="37"/>
                    </a:lnTo>
                    <a:lnTo>
                      <a:pt x="217" y="37"/>
                    </a:lnTo>
                    <a:lnTo>
                      <a:pt x="217" y="30"/>
                    </a:lnTo>
                    <a:lnTo>
                      <a:pt x="225" y="37"/>
                    </a:lnTo>
                    <a:lnTo>
                      <a:pt x="225" y="37"/>
                    </a:lnTo>
                    <a:lnTo>
                      <a:pt x="225" y="30"/>
                    </a:lnTo>
                    <a:lnTo>
                      <a:pt x="225" y="30"/>
                    </a:lnTo>
                    <a:lnTo>
                      <a:pt x="232" y="37"/>
                    </a:lnTo>
                    <a:lnTo>
                      <a:pt x="232" y="37"/>
                    </a:lnTo>
                    <a:lnTo>
                      <a:pt x="232" y="30"/>
                    </a:lnTo>
                    <a:lnTo>
                      <a:pt x="232" y="30"/>
                    </a:lnTo>
                    <a:lnTo>
                      <a:pt x="240" y="37"/>
                    </a:lnTo>
                    <a:lnTo>
                      <a:pt x="240" y="30"/>
                    </a:lnTo>
                    <a:lnTo>
                      <a:pt x="240" y="30"/>
                    </a:lnTo>
                    <a:lnTo>
                      <a:pt x="247"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6" name="Freeform 362"/>
              <p:cNvSpPr>
                <a:spLocks/>
              </p:cNvSpPr>
              <p:nvPr/>
            </p:nvSpPr>
            <p:spPr bwMode="auto">
              <a:xfrm>
                <a:off x="2053" y="665"/>
                <a:ext cx="161" cy="30"/>
              </a:xfrm>
              <a:custGeom>
                <a:avLst/>
                <a:gdLst>
                  <a:gd name="T0" fmla="*/ 0 w 240"/>
                  <a:gd name="T1" fmla="*/ 15 h 30"/>
                  <a:gd name="T2" fmla="*/ 8 w 240"/>
                  <a:gd name="T3" fmla="*/ 22 h 30"/>
                  <a:gd name="T4" fmla="*/ 15 w 240"/>
                  <a:gd name="T5" fmla="*/ 15 h 30"/>
                  <a:gd name="T6" fmla="*/ 15 w 240"/>
                  <a:gd name="T7" fmla="*/ 15 h 30"/>
                  <a:gd name="T8" fmla="*/ 23 w 240"/>
                  <a:gd name="T9" fmla="*/ 7 h 30"/>
                  <a:gd name="T10" fmla="*/ 30 w 240"/>
                  <a:gd name="T11" fmla="*/ 22 h 30"/>
                  <a:gd name="T12" fmla="*/ 38 w 240"/>
                  <a:gd name="T13" fmla="*/ 22 h 30"/>
                  <a:gd name="T14" fmla="*/ 38 w 240"/>
                  <a:gd name="T15" fmla="*/ 15 h 30"/>
                  <a:gd name="T16" fmla="*/ 45 w 240"/>
                  <a:gd name="T17" fmla="*/ 15 h 30"/>
                  <a:gd name="T18" fmla="*/ 53 w 240"/>
                  <a:gd name="T19" fmla="*/ 22 h 30"/>
                  <a:gd name="T20" fmla="*/ 60 w 240"/>
                  <a:gd name="T21" fmla="*/ 22 h 30"/>
                  <a:gd name="T22" fmla="*/ 68 w 240"/>
                  <a:gd name="T23" fmla="*/ 22 h 30"/>
                  <a:gd name="T24" fmla="*/ 68 w 240"/>
                  <a:gd name="T25" fmla="*/ 15 h 30"/>
                  <a:gd name="T26" fmla="*/ 75 w 240"/>
                  <a:gd name="T27" fmla="*/ 15 h 30"/>
                  <a:gd name="T28" fmla="*/ 83 w 240"/>
                  <a:gd name="T29" fmla="*/ 22 h 30"/>
                  <a:gd name="T30" fmla="*/ 90 w 240"/>
                  <a:gd name="T31" fmla="*/ 22 h 30"/>
                  <a:gd name="T32" fmla="*/ 90 w 240"/>
                  <a:gd name="T33" fmla="*/ 15 h 30"/>
                  <a:gd name="T34" fmla="*/ 98 w 240"/>
                  <a:gd name="T35" fmla="*/ 15 h 30"/>
                  <a:gd name="T36" fmla="*/ 105 w 240"/>
                  <a:gd name="T37" fmla="*/ 22 h 30"/>
                  <a:gd name="T38" fmla="*/ 113 w 240"/>
                  <a:gd name="T39" fmla="*/ 22 h 30"/>
                  <a:gd name="T40" fmla="*/ 113 w 240"/>
                  <a:gd name="T41" fmla="*/ 15 h 30"/>
                  <a:gd name="T42" fmla="*/ 120 w 240"/>
                  <a:gd name="T43" fmla="*/ 0 h 30"/>
                  <a:gd name="T44" fmla="*/ 128 w 240"/>
                  <a:gd name="T45" fmla="*/ 30 h 30"/>
                  <a:gd name="T46" fmla="*/ 135 w 240"/>
                  <a:gd name="T47" fmla="*/ 15 h 30"/>
                  <a:gd name="T48" fmla="*/ 135 w 240"/>
                  <a:gd name="T49" fmla="*/ 15 h 30"/>
                  <a:gd name="T50" fmla="*/ 143 w 240"/>
                  <a:gd name="T51" fmla="*/ 15 h 30"/>
                  <a:gd name="T52" fmla="*/ 150 w 240"/>
                  <a:gd name="T53" fmla="*/ 30 h 30"/>
                  <a:gd name="T54" fmla="*/ 158 w 240"/>
                  <a:gd name="T55" fmla="*/ 22 h 30"/>
                  <a:gd name="T56" fmla="*/ 158 w 240"/>
                  <a:gd name="T57" fmla="*/ 22 h 30"/>
                  <a:gd name="T58" fmla="*/ 165 w 240"/>
                  <a:gd name="T59" fmla="*/ 0 h 30"/>
                  <a:gd name="T60" fmla="*/ 173 w 240"/>
                  <a:gd name="T61" fmla="*/ 30 h 30"/>
                  <a:gd name="T62" fmla="*/ 180 w 240"/>
                  <a:gd name="T63" fmla="*/ 15 h 30"/>
                  <a:gd name="T64" fmla="*/ 180 w 240"/>
                  <a:gd name="T65" fmla="*/ 15 h 30"/>
                  <a:gd name="T66" fmla="*/ 188 w 240"/>
                  <a:gd name="T67" fmla="*/ 0 h 30"/>
                  <a:gd name="T68" fmla="*/ 195 w 240"/>
                  <a:gd name="T69" fmla="*/ 30 h 30"/>
                  <a:gd name="T70" fmla="*/ 203 w 240"/>
                  <a:gd name="T71" fmla="*/ 22 h 30"/>
                  <a:gd name="T72" fmla="*/ 210 w 240"/>
                  <a:gd name="T73" fmla="*/ 15 h 30"/>
                  <a:gd name="T74" fmla="*/ 210 w 240"/>
                  <a:gd name="T75" fmla="*/ 15 h 30"/>
                  <a:gd name="T76" fmla="*/ 218 w 240"/>
                  <a:gd name="T77" fmla="*/ 7 h 30"/>
                  <a:gd name="T78" fmla="*/ 225 w 240"/>
                  <a:gd name="T79" fmla="*/ 22 h 30"/>
                  <a:gd name="T80" fmla="*/ 233 w 240"/>
                  <a:gd name="T81" fmla="*/ 22 h 30"/>
                  <a:gd name="T82" fmla="*/ 240 w 24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22"/>
                    </a:moveTo>
                    <a:lnTo>
                      <a:pt x="0" y="22"/>
                    </a:lnTo>
                    <a:lnTo>
                      <a:pt x="0" y="15"/>
                    </a:lnTo>
                    <a:lnTo>
                      <a:pt x="0" y="15"/>
                    </a:lnTo>
                    <a:lnTo>
                      <a:pt x="8" y="22"/>
                    </a:lnTo>
                    <a:lnTo>
                      <a:pt x="8" y="22"/>
                    </a:lnTo>
                    <a:lnTo>
                      <a:pt x="8" y="15"/>
                    </a:lnTo>
                    <a:lnTo>
                      <a:pt x="8" y="22"/>
                    </a:lnTo>
                    <a:lnTo>
                      <a:pt x="15" y="15"/>
                    </a:lnTo>
                    <a:lnTo>
                      <a:pt x="15" y="22"/>
                    </a:lnTo>
                    <a:lnTo>
                      <a:pt x="15" y="15"/>
                    </a:lnTo>
                    <a:lnTo>
                      <a:pt x="15" y="15"/>
                    </a:lnTo>
                    <a:lnTo>
                      <a:pt x="23" y="22"/>
                    </a:lnTo>
                    <a:lnTo>
                      <a:pt x="23" y="22"/>
                    </a:lnTo>
                    <a:lnTo>
                      <a:pt x="23" y="7"/>
                    </a:lnTo>
                    <a:lnTo>
                      <a:pt x="23" y="15"/>
                    </a:lnTo>
                    <a:lnTo>
                      <a:pt x="30" y="22"/>
                    </a:lnTo>
                    <a:lnTo>
                      <a:pt x="30" y="22"/>
                    </a:lnTo>
                    <a:lnTo>
                      <a:pt x="30" y="15"/>
                    </a:lnTo>
                    <a:lnTo>
                      <a:pt x="30" y="15"/>
                    </a:lnTo>
                    <a:lnTo>
                      <a:pt x="38" y="22"/>
                    </a:lnTo>
                    <a:lnTo>
                      <a:pt x="38" y="22"/>
                    </a:lnTo>
                    <a:lnTo>
                      <a:pt x="38" y="15"/>
                    </a:lnTo>
                    <a:lnTo>
                      <a:pt x="38" y="15"/>
                    </a:lnTo>
                    <a:lnTo>
                      <a:pt x="45" y="22"/>
                    </a:lnTo>
                    <a:lnTo>
                      <a:pt x="45" y="22"/>
                    </a:lnTo>
                    <a:lnTo>
                      <a:pt x="45" y="15"/>
                    </a:lnTo>
                    <a:lnTo>
                      <a:pt x="45" y="15"/>
                    </a:lnTo>
                    <a:lnTo>
                      <a:pt x="53" y="22"/>
                    </a:lnTo>
                    <a:lnTo>
                      <a:pt x="53" y="22"/>
                    </a:lnTo>
                    <a:lnTo>
                      <a:pt x="53" y="15"/>
                    </a:lnTo>
                    <a:lnTo>
                      <a:pt x="60" y="22"/>
                    </a:lnTo>
                    <a:lnTo>
                      <a:pt x="60" y="22"/>
                    </a:lnTo>
                    <a:lnTo>
                      <a:pt x="60" y="15"/>
                    </a:lnTo>
                    <a:lnTo>
                      <a:pt x="60" y="15"/>
                    </a:lnTo>
                    <a:lnTo>
                      <a:pt x="68" y="22"/>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22"/>
                    </a:lnTo>
                    <a:lnTo>
                      <a:pt x="98" y="15"/>
                    </a:lnTo>
                    <a:lnTo>
                      <a:pt x="98" y="15"/>
                    </a:lnTo>
                    <a:lnTo>
                      <a:pt x="105" y="22"/>
                    </a:lnTo>
                    <a:lnTo>
                      <a:pt x="105" y="22"/>
                    </a:lnTo>
                    <a:lnTo>
                      <a:pt x="105" y="15"/>
                    </a:lnTo>
                    <a:lnTo>
                      <a:pt x="105" y="15"/>
                    </a:lnTo>
                    <a:lnTo>
                      <a:pt x="113" y="22"/>
                    </a:lnTo>
                    <a:lnTo>
                      <a:pt x="113" y="22"/>
                    </a:lnTo>
                    <a:lnTo>
                      <a:pt x="113" y="15"/>
                    </a:lnTo>
                    <a:lnTo>
                      <a:pt x="113" y="15"/>
                    </a:lnTo>
                    <a:lnTo>
                      <a:pt x="120" y="22"/>
                    </a:lnTo>
                    <a:lnTo>
                      <a:pt x="120" y="30"/>
                    </a:lnTo>
                    <a:lnTo>
                      <a:pt x="120" y="0"/>
                    </a:lnTo>
                    <a:lnTo>
                      <a:pt x="120" y="15"/>
                    </a:lnTo>
                    <a:lnTo>
                      <a:pt x="128" y="22"/>
                    </a:lnTo>
                    <a:lnTo>
                      <a:pt x="128" y="30"/>
                    </a:lnTo>
                    <a:lnTo>
                      <a:pt x="128" y="7"/>
                    </a:lnTo>
                    <a:lnTo>
                      <a:pt x="128" y="22"/>
                    </a:lnTo>
                    <a:lnTo>
                      <a:pt x="135" y="15"/>
                    </a:lnTo>
                    <a:lnTo>
                      <a:pt x="135" y="22"/>
                    </a:lnTo>
                    <a:lnTo>
                      <a:pt x="135" y="7"/>
                    </a:lnTo>
                    <a:lnTo>
                      <a:pt x="135" y="15"/>
                    </a:lnTo>
                    <a:lnTo>
                      <a:pt x="143" y="22"/>
                    </a:lnTo>
                    <a:lnTo>
                      <a:pt x="143" y="22"/>
                    </a:lnTo>
                    <a:lnTo>
                      <a:pt x="143" y="15"/>
                    </a:lnTo>
                    <a:lnTo>
                      <a:pt x="143" y="15"/>
                    </a:lnTo>
                    <a:lnTo>
                      <a:pt x="150" y="22"/>
                    </a:lnTo>
                    <a:lnTo>
                      <a:pt x="150" y="30"/>
                    </a:lnTo>
                    <a:lnTo>
                      <a:pt x="150" y="7"/>
                    </a:lnTo>
                    <a:lnTo>
                      <a:pt x="150" y="15"/>
                    </a:lnTo>
                    <a:lnTo>
                      <a:pt x="158" y="22"/>
                    </a:lnTo>
                    <a:lnTo>
                      <a:pt x="158" y="30"/>
                    </a:lnTo>
                    <a:lnTo>
                      <a:pt x="158" y="7"/>
                    </a:lnTo>
                    <a:lnTo>
                      <a:pt x="158" y="22"/>
                    </a:lnTo>
                    <a:lnTo>
                      <a:pt x="165" y="15"/>
                    </a:lnTo>
                    <a:lnTo>
                      <a:pt x="165" y="30"/>
                    </a:lnTo>
                    <a:lnTo>
                      <a:pt x="165" y="0"/>
                    </a:lnTo>
                    <a:lnTo>
                      <a:pt x="165" y="22"/>
                    </a:lnTo>
                    <a:lnTo>
                      <a:pt x="173" y="15"/>
                    </a:lnTo>
                    <a:lnTo>
                      <a:pt x="173" y="30"/>
                    </a:lnTo>
                    <a:lnTo>
                      <a:pt x="173" y="7"/>
                    </a:lnTo>
                    <a:lnTo>
                      <a:pt x="173" y="22"/>
                    </a:lnTo>
                    <a:lnTo>
                      <a:pt x="180" y="15"/>
                    </a:lnTo>
                    <a:lnTo>
                      <a:pt x="180" y="30"/>
                    </a:lnTo>
                    <a:lnTo>
                      <a:pt x="180" y="0"/>
                    </a:lnTo>
                    <a:lnTo>
                      <a:pt x="180" y="15"/>
                    </a:lnTo>
                    <a:lnTo>
                      <a:pt x="188" y="22"/>
                    </a:lnTo>
                    <a:lnTo>
                      <a:pt x="188" y="30"/>
                    </a:lnTo>
                    <a:lnTo>
                      <a:pt x="188" y="0"/>
                    </a:lnTo>
                    <a:lnTo>
                      <a:pt x="188" y="22"/>
                    </a:lnTo>
                    <a:lnTo>
                      <a:pt x="195" y="15"/>
                    </a:lnTo>
                    <a:lnTo>
                      <a:pt x="195" y="30"/>
                    </a:lnTo>
                    <a:lnTo>
                      <a:pt x="195" y="7"/>
                    </a:lnTo>
                    <a:lnTo>
                      <a:pt x="195" y="15"/>
                    </a:lnTo>
                    <a:lnTo>
                      <a:pt x="203" y="22"/>
                    </a:lnTo>
                    <a:lnTo>
                      <a:pt x="203" y="7"/>
                    </a:lnTo>
                    <a:lnTo>
                      <a:pt x="203" y="22"/>
                    </a:lnTo>
                    <a:lnTo>
                      <a:pt x="210" y="15"/>
                    </a:lnTo>
                    <a:lnTo>
                      <a:pt x="210" y="22"/>
                    </a:lnTo>
                    <a:lnTo>
                      <a:pt x="210" y="7"/>
                    </a:lnTo>
                    <a:lnTo>
                      <a:pt x="210" y="15"/>
                    </a:lnTo>
                    <a:lnTo>
                      <a:pt x="218" y="22"/>
                    </a:lnTo>
                    <a:lnTo>
                      <a:pt x="218" y="22"/>
                    </a:lnTo>
                    <a:lnTo>
                      <a:pt x="218" y="7"/>
                    </a:lnTo>
                    <a:lnTo>
                      <a:pt x="218" y="22"/>
                    </a:lnTo>
                    <a:lnTo>
                      <a:pt x="225" y="15"/>
                    </a:lnTo>
                    <a:lnTo>
                      <a:pt x="225" y="22"/>
                    </a:lnTo>
                    <a:lnTo>
                      <a:pt x="225" y="7"/>
                    </a:lnTo>
                    <a:lnTo>
                      <a:pt x="225" y="15"/>
                    </a:lnTo>
                    <a:lnTo>
                      <a:pt x="233" y="22"/>
                    </a:lnTo>
                    <a:lnTo>
                      <a:pt x="233" y="7"/>
                    </a:lnTo>
                    <a:lnTo>
                      <a:pt x="233" y="15"/>
                    </a:lnTo>
                    <a:lnTo>
                      <a:pt x="240" y="22"/>
                    </a:lnTo>
                    <a:lnTo>
                      <a:pt x="240" y="22"/>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7" name="Freeform 363"/>
              <p:cNvSpPr>
                <a:spLocks/>
              </p:cNvSpPr>
              <p:nvPr/>
            </p:nvSpPr>
            <p:spPr bwMode="auto">
              <a:xfrm>
                <a:off x="2214" y="650"/>
                <a:ext cx="167" cy="67"/>
              </a:xfrm>
              <a:custGeom>
                <a:avLst/>
                <a:gdLst>
                  <a:gd name="T0" fmla="*/ 8 w 248"/>
                  <a:gd name="T1" fmla="*/ 37 h 67"/>
                  <a:gd name="T2" fmla="*/ 8 w 248"/>
                  <a:gd name="T3" fmla="*/ 30 h 67"/>
                  <a:gd name="T4" fmla="*/ 15 w 248"/>
                  <a:gd name="T5" fmla="*/ 30 h 67"/>
                  <a:gd name="T6" fmla="*/ 23 w 248"/>
                  <a:gd name="T7" fmla="*/ 30 h 67"/>
                  <a:gd name="T8" fmla="*/ 30 w 248"/>
                  <a:gd name="T9" fmla="*/ 37 h 67"/>
                  <a:gd name="T10" fmla="*/ 38 w 248"/>
                  <a:gd name="T11" fmla="*/ 37 h 67"/>
                  <a:gd name="T12" fmla="*/ 38 w 248"/>
                  <a:gd name="T13" fmla="*/ 30 h 67"/>
                  <a:gd name="T14" fmla="*/ 45 w 248"/>
                  <a:gd name="T15" fmla="*/ 30 h 67"/>
                  <a:gd name="T16" fmla="*/ 53 w 248"/>
                  <a:gd name="T17" fmla="*/ 37 h 67"/>
                  <a:gd name="T18" fmla="*/ 60 w 248"/>
                  <a:gd name="T19" fmla="*/ 37 h 67"/>
                  <a:gd name="T20" fmla="*/ 60 w 248"/>
                  <a:gd name="T21" fmla="*/ 30 h 67"/>
                  <a:gd name="T22" fmla="*/ 68 w 248"/>
                  <a:gd name="T23" fmla="*/ 37 h 67"/>
                  <a:gd name="T24" fmla="*/ 75 w 248"/>
                  <a:gd name="T25" fmla="*/ 30 h 67"/>
                  <a:gd name="T26" fmla="*/ 83 w 248"/>
                  <a:gd name="T27" fmla="*/ 37 h 67"/>
                  <a:gd name="T28" fmla="*/ 90 w 248"/>
                  <a:gd name="T29" fmla="*/ 37 h 67"/>
                  <a:gd name="T30" fmla="*/ 90 w 248"/>
                  <a:gd name="T31" fmla="*/ 30 h 67"/>
                  <a:gd name="T32" fmla="*/ 98 w 248"/>
                  <a:gd name="T33" fmla="*/ 30 h 67"/>
                  <a:gd name="T34" fmla="*/ 105 w 248"/>
                  <a:gd name="T35" fmla="*/ 37 h 67"/>
                  <a:gd name="T36" fmla="*/ 113 w 248"/>
                  <a:gd name="T37" fmla="*/ 37 h 67"/>
                  <a:gd name="T38" fmla="*/ 113 w 248"/>
                  <a:gd name="T39" fmla="*/ 30 h 67"/>
                  <a:gd name="T40" fmla="*/ 120 w 248"/>
                  <a:gd name="T41" fmla="*/ 30 h 67"/>
                  <a:gd name="T42" fmla="*/ 128 w 248"/>
                  <a:gd name="T43" fmla="*/ 37 h 67"/>
                  <a:gd name="T44" fmla="*/ 135 w 248"/>
                  <a:gd name="T45" fmla="*/ 37 h 67"/>
                  <a:gd name="T46" fmla="*/ 135 w 248"/>
                  <a:gd name="T47" fmla="*/ 30 h 67"/>
                  <a:gd name="T48" fmla="*/ 143 w 248"/>
                  <a:gd name="T49" fmla="*/ 30 h 67"/>
                  <a:gd name="T50" fmla="*/ 150 w 248"/>
                  <a:gd name="T51" fmla="*/ 37 h 67"/>
                  <a:gd name="T52" fmla="*/ 158 w 248"/>
                  <a:gd name="T53" fmla="*/ 37 h 67"/>
                  <a:gd name="T54" fmla="*/ 158 w 248"/>
                  <a:gd name="T55" fmla="*/ 37 h 67"/>
                  <a:gd name="T56" fmla="*/ 165 w 248"/>
                  <a:gd name="T57" fmla="*/ 37 h 67"/>
                  <a:gd name="T58" fmla="*/ 173 w 248"/>
                  <a:gd name="T59" fmla="*/ 30 h 67"/>
                  <a:gd name="T60" fmla="*/ 180 w 248"/>
                  <a:gd name="T61" fmla="*/ 30 h 67"/>
                  <a:gd name="T62" fmla="*/ 188 w 248"/>
                  <a:gd name="T63" fmla="*/ 37 h 67"/>
                  <a:gd name="T64" fmla="*/ 195 w 248"/>
                  <a:gd name="T65" fmla="*/ 37 h 67"/>
                  <a:gd name="T66" fmla="*/ 195 w 248"/>
                  <a:gd name="T67" fmla="*/ 30 h 67"/>
                  <a:gd name="T68" fmla="*/ 203 w 248"/>
                  <a:gd name="T69" fmla="*/ 22 h 67"/>
                  <a:gd name="T70" fmla="*/ 210 w 248"/>
                  <a:gd name="T71" fmla="*/ 22 h 67"/>
                  <a:gd name="T72" fmla="*/ 218 w 248"/>
                  <a:gd name="T73" fmla="*/ 45 h 67"/>
                  <a:gd name="T74" fmla="*/ 225 w 248"/>
                  <a:gd name="T75" fmla="*/ 30 h 67"/>
                  <a:gd name="T76" fmla="*/ 233 w 248"/>
                  <a:gd name="T77" fmla="*/ 37 h 67"/>
                  <a:gd name="T78" fmla="*/ 233 w 248"/>
                  <a:gd name="T79" fmla="*/ 30 h 67"/>
                  <a:gd name="T80" fmla="*/ 240 w 248"/>
                  <a:gd name="T81" fmla="*/ 0 h 67"/>
                  <a:gd name="T82" fmla="*/ 248 w 248"/>
                  <a:gd name="T8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7">
                    <a:moveTo>
                      <a:pt x="0" y="22"/>
                    </a:moveTo>
                    <a:lnTo>
                      <a:pt x="0" y="30"/>
                    </a:lnTo>
                    <a:lnTo>
                      <a:pt x="8" y="37"/>
                    </a:lnTo>
                    <a:lnTo>
                      <a:pt x="8" y="37"/>
                    </a:lnTo>
                    <a:lnTo>
                      <a:pt x="8" y="30"/>
                    </a:lnTo>
                    <a:lnTo>
                      <a:pt x="8" y="30"/>
                    </a:lnTo>
                    <a:lnTo>
                      <a:pt x="15" y="37"/>
                    </a:lnTo>
                    <a:lnTo>
                      <a:pt x="15" y="37"/>
                    </a:lnTo>
                    <a:lnTo>
                      <a:pt x="15" y="30"/>
                    </a:lnTo>
                    <a:lnTo>
                      <a:pt x="15" y="30"/>
                    </a:lnTo>
                    <a:lnTo>
                      <a:pt x="23" y="37"/>
                    </a:lnTo>
                    <a:lnTo>
                      <a:pt x="23" y="30"/>
                    </a:lnTo>
                    <a:lnTo>
                      <a:pt x="23" y="30"/>
                    </a:lnTo>
                    <a:lnTo>
                      <a:pt x="30" y="37"/>
                    </a:lnTo>
                    <a:lnTo>
                      <a:pt x="30" y="37"/>
                    </a:lnTo>
                    <a:lnTo>
                      <a:pt x="30" y="30"/>
                    </a:lnTo>
                    <a:lnTo>
                      <a:pt x="30" y="30"/>
                    </a:lnTo>
                    <a:lnTo>
                      <a:pt x="38" y="37"/>
                    </a:lnTo>
                    <a:lnTo>
                      <a:pt x="38" y="37"/>
                    </a:lnTo>
                    <a:lnTo>
                      <a:pt x="38" y="30"/>
                    </a:lnTo>
                    <a:lnTo>
                      <a:pt x="38" y="30"/>
                    </a:lnTo>
                    <a:lnTo>
                      <a:pt x="45" y="37"/>
                    </a:lnTo>
                    <a:lnTo>
                      <a:pt x="45" y="37"/>
                    </a:lnTo>
                    <a:lnTo>
                      <a:pt x="45" y="30"/>
                    </a:lnTo>
                    <a:lnTo>
                      <a:pt x="45" y="37"/>
                    </a:lnTo>
                    <a:lnTo>
                      <a:pt x="53" y="30"/>
                    </a:lnTo>
                    <a:lnTo>
                      <a:pt x="53" y="37"/>
                    </a:lnTo>
                    <a:lnTo>
                      <a:pt x="53" y="30"/>
                    </a:lnTo>
                    <a:lnTo>
                      <a:pt x="53" y="30"/>
                    </a:lnTo>
                    <a:lnTo>
                      <a:pt x="60" y="37"/>
                    </a:lnTo>
                    <a:lnTo>
                      <a:pt x="60" y="37"/>
                    </a:lnTo>
                    <a:lnTo>
                      <a:pt x="60" y="30"/>
                    </a:lnTo>
                    <a:lnTo>
                      <a:pt x="60" y="30"/>
                    </a:lnTo>
                    <a:lnTo>
                      <a:pt x="68" y="37"/>
                    </a:lnTo>
                    <a:lnTo>
                      <a:pt x="68" y="30"/>
                    </a:lnTo>
                    <a:lnTo>
                      <a:pt x="68" y="37"/>
                    </a:lnTo>
                    <a:lnTo>
                      <a:pt x="75" y="30"/>
                    </a:lnTo>
                    <a:lnTo>
                      <a:pt x="75" y="37"/>
                    </a:lnTo>
                    <a:lnTo>
                      <a:pt x="75" y="30"/>
                    </a:lnTo>
                    <a:lnTo>
                      <a:pt x="75" y="30"/>
                    </a:lnTo>
                    <a:lnTo>
                      <a:pt x="83" y="37"/>
                    </a:lnTo>
                    <a:lnTo>
                      <a:pt x="83" y="37"/>
                    </a:lnTo>
                    <a:lnTo>
                      <a:pt x="83" y="30"/>
                    </a:lnTo>
                    <a:lnTo>
                      <a:pt x="83" y="30"/>
                    </a:lnTo>
                    <a:lnTo>
                      <a:pt x="90" y="37"/>
                    </a:lnTo>
                    <a:lnTo>
                      <a:pt x="90" y="37"/>
                    </a:lnTo>
                    <a:lnTo>
                      <a:pt x="90" y="30"/>
                    </a:lnTo>
                    <a:lnTo>
                      <a:pt x="90" y="30"/>
                    </a:lnTo>
                    <a:lnTo>
                      <a:pt x="98" y="37"/>
                    </a:lnTo>
                    <a:lnTo>
                      <a:pt x="98" y="37"/>
                    </a:lnTo>
                    <a:lnTo>
                      <a:pt x="98" y="30"/>
                    </a:lnTo>
                    <a:lnTo>
                      <a:pt x="98" y="30"/>
                    </a:lnTo>
                    <a:lnTo>
                      <a:pt x="105" y="37"/>
                    </a:lnTo>
                    <a:lnTo>
                      <a:pt x="105" y="37"/>
                    </a:lnTo>
                    <a:lnTo>
                      <a:pt x="105" y="30"/>
                    </a:lnTo>
                    <a:lnTo>
                      <a:pt x="105" y="30"/>
                    </a:lnTo>
                    <a:lnTo>
                      <a:pt x="113" y="37"/>
                    </a:lnTo>
                    <a:lnTo>
                      <a:pt x="113" y="37"/>
                    </a:lnTo>
                    <a:lnTo>
                      <a:pt x="113" y="30"/>
                    </a:lnTo>
                    <a:lnTo>
                      <a:pt x="113" y="30"/>
                    </a:lnTo>
                    <a:lnTo>
                      <a:pt x="120" y="37"/>
                    </a:lnTo>
                    <a:lnTo>
                      <a:pt x="120" y="37"/>
                    </a:lnTo>
                    <a:lnTo>
                      <a:pt x="120" y="30"/>
                    </a:lnTo>
                    <a:lnTo>
                      <a:pt x="120" y="30"/>
                    </a:lnTo>
                    <a:lnTo>
                      <a:pt x="128" y="37"/>
                    </a:lnTo>
                    <a:lnTo>
                      <a:pt x="128" y="37"/>
                    </a:lnTo>
                    <a:lnTo>
                      <a:pt x="128" y="30"/>
                    </a:lnTo>
                    <a:lnTo>
                      <a:pt x="128" y="30"/>
                    </a:lnTo>
                    <a:lnTo>
                      <a:pt x="135" y="37"/>
                    </a:lnTo>
                    <a:lnTo>
                      <a:pt x="135" y="37"/>
                    </a:lnTo>
                    <a:lnTo>
                      <a:pt x="135" y="30"/>
                    </a:lnTo>
                    <a:lnTo>
                      <a:pt x="135" y="30"/>
                    </a:lnTo>
                    <a:lnTo>
                      <a:pt x="143" y="37"/>
                    </a:lnTo>
                    <a:lnTo>
                      <a:pt x="143" y="37"/>
                    </a:lnTo>
                    <a:lnTo>
                      <a:pt x="143" y="30"/>
                    </a:lnTo>
                    <a:lnTo>
                      <a:pt x="143" y="30"/>
                    </a:lnTo>
                    <a:lnTo>
                      <a:pt x="150" y="37"/>
                    </a:lnTo>
                    <a:lnTo>
                      <a:pt x="150" y="37"/>
                    </a:lnTo>
                    <a:lnTo>
                      <a:pt x="150" y="30"/>
                    </a:lnTo>
                    <a:lnTo>
                      <a:pt x="150" y="30"/>
                    </a:lnTo>
                    <a:lnTo>
                      <a:pt x="158" y="37"/>
                    </a:lnTo>
                    <a:lnTo>
                      <a:pt x="158" y="37"/>
                    </a:lnTo>
                    <a:lnTo>
                      <a:pt x="158" y="22"/>
                    </a:lnTo>
                    <a:lnTo>
                      <a:pt x="158" y="37"/>
                    </a:lnTo>
                    <a:lnTo>
                      <a:pt x="165" y="30"/>
                    </a:lnTo>
                    <a:lnTo>
                      <a:pt x="165" y="37"/>
                    </a:lnTo>
                    <a:lnTo>
                      <a:pt x="165" y="37"/>
                    </a:lnTo>
                    <a:lnTo>
                      <a:pt x="173" y="30"/>
                    </a:lnTo>
                    <a:lnTo>
                      <a:pt x="173" y="37"/>
                    </a:lnTo>
                    <a:lnTo>
                      <a:pt x="173" y="30"/>
                    </a:lnTo>
                    <a:lnTo>
                      <a:pt x="180" y="37"/>
                    </a:lnTo>
                    <a:lnTo>
                      <a:pt x="180" y="37"/>
                    </a:lnTo>
                    <a:lnTo>
                      <a:pt x="180" y="30"/>
                    </a:lnTo>
                    <a:lnTo>
                      <a:pt x="180" y="30"/>
                    </a:lnTo>
                    <a:lnTo>
                      <a:pt x="188" y="37"/>
                    </a:lnTo>
                    <a:lnTo>
                      <a:pt x="188" y="37"/>
                    </a:lnTo>
                    <a:lnTo>
                      <a:pt x="188" y="30"/>
                    </a:lnTo>
                    <a:lnTo>
                      <a:pt x="188" y="30"/>
                    </a:lnTo>
                    <a:lnTo>
                      <a:pt x="195" y="37"/>
                    </a:lnTo>
                    <a:lnTo>
                      <a:pt x="195" y="37"/>
                    </a:lnTo>
                    <a:lnTo>
                      <a:pt x="195" y="22"/>
                    </a:lnTo>
                    <a:lnTo>
                      <a:pt x="195" y="30"/>
                    </a:lnTo>
                    <a:lnTo>
                      <a:pt x="203" y="37"/>
                    </a:lnTo>
                    <a:lnTo>
                      <a:pt x="203" y="45"/>
                    </a:lnTo>
                    <a:lnTo>
                      <a:pt x="203" y="22"/>
                    </a:lnTo>
                    <a:lnTo>
                      <a:pt x="203" y="30"/>
                    </a:lnTo>
                    <a:lnTo>
                      <a:pt x="210" y="37"/>
                    </a:lnTo>
                    <a:lnTo>
                      <a:pt x="210" y="22"/>
                    </a:lnTo>
                    <a:lnTo>
                      <a:pt x="210" y="37"/>
                    </a:lnTo>
                    <a:lnTo>
                      <a:pt x="218" y="30"/>
                    </a:lnTo>
                    <a:lnTo>
                      <a:pt x="218" y="45"/>
                    </a:lnTo>
                    <a:lnTo>
                      <a:pt x="218" y="15"/>
                    </a:lnTo>
                    <a:lnTo>
                      <a:pt x="218" y="37"/>
                    </a:lnTo>
                    <a:lnTo>
                      <a:pt x="225" y="30"/>
                    </a:lnTo>
                    <a:lnTo>
                      <a:pt x="225" y="37"/>
                    </a:lnTo>
                    <a:lnTo>
                      <a:pt x="225" y="30"/>
                    </a:lnTo>
                    <a:lnTo>
                      <a:pt x="233" y="37"/>
                    </a:lnTo>
                    <a:lnTo>
                      <a:pt x="233" y="45"/>
                    </a:lnTo>
                    <a:lnTo>
                      <a:pt x="233" y="22"/>
                    </a:lnTo>
                    <a:lnTo>
                      <a:pt x="233" y="30"/>
                    </a:lnTo>
                    <a:lnTo>
                      <a:pt x="240" y="37"/>
                    </a:lnTo>
                    <a:lnTo>
                      <a:pt x="240" y="52"/>
                    </a:lnTo>
                    <a:lnTo>
                      <a:pt x="240" y="0"/>
                    </a:lnTo>
                    <a:lnTo>
                      <a:pt x="240" y="22"/>
                    </a:lnTo>
                    <a:lnTo>
                      <a:pt x="248" y="30"/>
                    </a:lnTo>
                    <a:lnTo>
                      <a:pt x="248" y="67"/>
                    </a:lnTo>
                    <a:lnTo>
                      <a:pt x="248" y="0"/>
                    </a:lnTo>
                    <a:lnTo>
                      <a:pt x="24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8" name="Freeform 364"/>
              <p:cNvSpPr>
                <a:spLocks/>
              </p:cNvSpPr>
              <p:nvPr/>
            </p:nvSpPr>
            <p:spPr bwMode="auto">
              <a:xfrm>
                <a:off x="2381" y="642"/>
                <a:ext cx="166" cy="68"/>
              </a:xfrm>
              <a:custGeom>
                <a:avLst/>
                <a:gdLst>
                  <a:gd name="T0" fmla="*/ 7 w 247"/>
                  <a:gd name="T1" fmla="*/ 53 h 68"/>
                  <a:gd name="T2" fmla="*/ 15 w 247"/>
                  <a:gd name="T3" fmla="*/ 45 h 68"/>
                  <a:gd name="T4" fmla="*/ 15 w 247"/>
                  <a:gd name="T5" fmla="*/ 45 h 68"/>
                  <a:gd name="T6" fmla="*/ 22 w 247"/>
                  <a:gd name="T7" fmla="*/ 23 h 68"/>
                  <a:gd name="T8" fmla="*/ 30 w 247"/>
                  <a:gd name="T9" fmla="*/ 53 h 68"/>
                  <a:gd name="T10" fmla="*/ 37 w 247"/>
                  <a:gd name="T11" fmla="*/ 38 h 68"/>
                  <a:gd name="T12" fmla="*/ 37 w 247"/>
                  <a:gd name="T13" fmla="*/ 45 h 68"/>
                  <a:gd name="T14" fmla="*/ 45 w 247"/>
                  <a:gd name="T15" fmla="*/ 30 h 68"/>
                  <a:gd name="T16" fmla="*/ 52 w 247"/>
                  <a:gd name="T17" fmla="*/ 45 h 68"/>
                  <a:gd name="T18" fmla="*/ 60 w 247"/>
                  <a:gd name="T19" fmla="*/ 45 h 68"/>
                  <a:gd name="T20" fmla="*/ 67 w 247"/>
                  <a:gd name="T21" fmla="*/ 38 h 68"/>
                  <a:gd name="T22" fmla="*/ 67 w 247"/>
                  <a:gd name="T23" fmla="*/ 53 h 68"/>
                  <a:gd name="T24" fmla="*/ 75 w 247"/>
                  <a:gd name="T25" fmla="*/ 23 h 68"/>
                  <a:gd name="T26" fmla="*/ 82 w 247"/>
                  <a:gd name="T27" fmla="*/ 53 h 68"/>
                  <a:gd name="T28" fmla="*/ 90 w 247"/>
                  <a:gd name="T29" fmla="*/ 45 h 68"/>
                  <a:gd name="T30" fmla="*/ 90 w 247"/>
                  <a:gd name="T31" fmla="*/ 45 h 68"/>
                  <a:gd name="T32" fmla="*/ 97 w 247"/>
                  <a:gd name="T33" fmla="*/ 38 h 68"/>
                  <a:gd name="T34" fmla="*/ 105 w 247"/>
                  <a:gd name="T35" fmla="*/ 30 h 68"/>
                  <a:gd name="T36" fmla="*/ 112 w 247"/>
                  <a:gd name="T37" fmla="*/ 53 h 68"/>
                  <a:gd name="T38" fmla="*/ 120 w 247"/>
                  <a:gd name="T39" fmla="*/ 38 h 68"/>
                  <a:gd name="T40" fmla="*/ 120 w 247"/>
                  <a:gd name="T41" fmla="*/ 45 h 68"/>
                  <a:gd name="T42" fmla="*/ 127 w 247"/>
                  <a:gd name="T43" fmla="*/ 30 h 68"/>
                  <a:gd name="T44" fmla="*/ 135 w 247"/>
                  <a:gd name="T45" fmla="*/ 53 h 68"/>
                  <a:gd name="T46" fmla="*/ 142 w 247"/>
                  <a:gd name="T47" fmla="*/ 45 h 68"/>
                  <a:gd name="T48" fmla="*/ 142 w 247"/>
                  <a:gd name="T49" fmla="*/ 45 h 68"/>
                  <a:gd name="T50" fmla="*/ 150 w 247"/>
                  <a:gd name="T51" fmla="*/ 30 h 68"/>
                  <a:gd name="T52" fmla="*/ 157 w 247"/>
                  <a:gd name="T53" fmla="*/ 30 h 68"/>
                  <a:gd name="T54" fmla="*/ 165 w 247"/>
                  <a:gd name="T55" fmla="*/ 53 h 68"/>
                  <a:gd name="T56" fmla="*/ 172 w 247"/>
                  <a:gd name="T57" fmla="*/ 45 h 68"/>
                  <a:gd name="T58" fmla="*/ 172 w 247"/>
                  <a:gd name="T59" fmla="*/ 38 h 68"/>
                  <a:gd name="T60" fmla="*/ 180 w 247"/>
                  <a:gd name="T61" fmla="*/ 30 h 68"/>
                  <a:gd name="T62" fmla="*/ 187 w 247"/>
                  <a:gd name="T63" fmla="*/ 45 h 68"/>
                  <a:gd name="T64" fmla="*/ 195 w 247"/>
                  <a:gd name="T65" fmla="*/ 45 h 68"/>
                  <a:gd name="T66" fmla="*/ 195 w 247"/>
                  <a:gd name="T67" fmla="*/ 38 h 68"/>
                  <a:gd name="T68" fmla="*/ 202 w 247"/>
                  <a:gd name="T69" fmla="*/ 30 h 68"/>
                  <a:gd name="T70" fmla="*/ 210 w 247"/>
                  <a:gd name="T71" fmla="*/ 53 h 68"/>
                  <a:gd name="T72" fmla="*/ 217 w 247"/>
                  <a:gd name="T73" fmla="*/ 38 h 68"/>
                  <a:gd name="T74" fmla="*/ 217 w 247"/>
                  <a:gd name="T75" fmla="*/ 38 h 68"/>
                  <a:gd name="T76" fmla="*/ 225 w 247"/>
                  <a:gd name="T77" fmla="*/ 30 h 68"/>
                  <a:gd name="T78" fmla="*/ 232 w 247"/>
                  <a:gd name="T79" fmla="*/ 45 h 68"/>
                  <a:gd name="T80" fmla="*/ 240 w 247"/>
                  <a:gd name="T81" fmla="*/ 38 h 68"/>
                  <a:gd name="T82" fmla="*/ 240 w 247"/>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8">
                    <a:moveTo>
                      <a:pt x="0" y="38"/>
                    </a:moveTo>
                    <a:lnTo>
                      <a:pt x="7" y="45"/>
                    </a:lnTo>
                    <a:lnTo>
                      <a:pt x="7" y="53"/>
                    </a:lnTo>
                    <a:lnTo>
                      <a:pt x="7" y="30"/>
                    </a:lnTo>
                    <a:lnTo>
                      <a:pt x="7" y="53"/>
                    </a:lnTo>
                    <a:lnTo>
                      <a:pt x="15" y="45"/>
                    </a:lnTo>
                    <a:lnTo>
                      <a:pt x="15" y="53"/>
                    </a:lnTo>
                    <a:lnTo>
                      <a:pt x="15" y="15"/>
                    </a:lnTo>
                    <a:lnTo>
                      <a:pt x="15" y="45"/>
                    </a:lnTo>
                    <a:lnTo>
                      <a:pt x="22" y="38"/>
                    </a:lnTo>
                    <a:lnTo>
                      <a:pt x="22" y="53"/>
                    </a:lnTo>
                    <a:lnTo>
                      <a:pt x="22" y="23"/>
                    </a:lnTo>
                    <a:lnTo>
                      <a:pt x="22" y="30"/>
                    </a:lnTo>
                    <a:lnTo>
                      <a:pt x="30" y="38"/>
                    </a:lnTo>
                    <a:lnTo>
                      <a:pt x="30" y="53"/>
                    </a:lnTo>
                    <a:lnTo>
                      <a:pt x="30" y="30"/>
                    </a:lnTo>
                    <a:lnTo>
                      <a:pt x="30" y="30"/>
                    </a:lnTo>
                    <a:lnTo>
                      <a:pt x="37" y="38"/>
                    </a:lnTo>
                    <a:lnTo>
                      <a:pt x="37" y="53"/>
                    </a:lnTo>
                    <a:lnTo>
                      <a:pt x="37" y="30"/>
                    </a:lnTo>
                    <a:lnTo>
                      <a:pt x="37" y="45"/>
                    </a:lnTo>
                    <a:lnTo>
                      <a:pt x="45" y="38"/>
                    </a:lnTo>
                    <a:lnTo>
                      <a:pt x="45" y="53"/>
                    </a:lnTo>
                    <a:lnTo>
                      <a:pt x="45" y="30"/>
                    </a:lnTo>
                    <a:lnTo>
                      <a:pt x="45" y="38"/>
                    </a:lnTo>
                    <a:lnTo>
                      <a:pt x="52" y="45"/>
                    </a:lnTo>
                    <a:lnTo>
                      <a:pt x="52" y="45"/>
                    </a:lnTo>
                    <a:lnTo>
                      <a:pt x="52" y="30"/>
                    </a:lnTo>
                    <a:lnTo>
                      <a:pt x="52" y="38"/>
                    </a:lnTo>
                    <a:lnTo>
                      <a:pt x="60" y="45"/>
                    </a:lnTo>
                    <a:lnTo>
                      <a:pt x="60" y="30"/>
                    </a:lnTo>
                    <a:lnTo>
                      <a:pt x="60" y="45"/>
                    </a:lnTo>
                    <a:lnTo>
                      <a:pt x="67" y="38"/>
                    </a:lnTo>
                    <a:lnTo>
                      <a:pt x="67" y="53"/>
                    </a:lnTo>
                    <a:lnTo>
                      <a:pt x="67" y="23"/>
                    </a:lnTo>
                    <a:lnTo>
                      <a:pt x="67" y="53"/>
                    </a:lnTo>
                    <a:lnTo>
                      <a:pt x="75" y="45"/>
                    </a:lnTo>
                    <a:lnTo>
                      <a:pt x="75" y="53"/>
                    </a:lnTo>
                    <a:lnTo>
                      <a:pt x="75" y="23"/>
                    </a:lnTo>
                    <a:lnTo>
                      <a:pt x="75" y="45"/>
                    </a:lnTo>
                    <a:lnTo>
                      <a:pt x="82" y="53"/>
                    </a:lnTo>
                    <a:lnTo>
                      <a:pt x="82" y="53"/>
                    </a:lnTo>
                    <a:lnTo>
                      <a:pt x="82" y="23"/>
                    </a:lnTo>
                    <a:lnTo>
                      <a:pt x="82" y="38"/>
                    </a:lnTo>
                    <a:lnTo>
                      <a:pt x="90" y="45"/>
                    </a:lnTo>
                    <a:lnTo>
                      <a:pt x="90" y="53"/>
                    </a:lnTo>
                    <a:lnTo>
                      <a:pt x="90" y="30"/>
                    </a:lnTo>
                    <a:lnTo>
                      <a:pt x="90" y="45"/>
                    </a:lnTo>
                    <a:lnTo>
                      <a:pt x="97" y="53"/>
                    </a:lnTo>
                    <a:lnTo>
                      <a:pt x="97" y="8"/>
                    </a:lnTo>
                    <a:lnTo>
                      <a:pt x="97" y="38"/>
                    </a:lnTo>
                    <a:lnTo>
                      <a:pt x="105" y="45"/>
                    </a:lnTo>
                    <a:lnTo>
                      <a:pt x="105" y="53"/>
                    </a:lnTo>
                    <a:lnTo>
                      <a:pt x="105" y="30"/>
                    </a:lnTo>
                    <a:lnTo>
                      <a:pt x="105" y="30"/>
                    </a:lnTo>
                    <a:lnTo>
                      <a:pt x="112" y="38"/>
                    </a:lnTo>
                    <a:lnTo>
                      <a:pt x="112" y="53"/>
                    </a:lnTo>
                    <a:lnTo>
                      <a:pt x="112" y="23"/>
                    </a:lnTo>
                    <a:lnTo>
                      <a:pt x="112" y="30"/>
                    </a:lnTo>
                    <a:lnTo>
                      <a:pt x="120" y="38"/>
                    </a:lnTo>
                    <a:lnTo>
                      <a:pt x="120" y="68"/>
                    </a:lnTo>
                    <a:lnTo>
                      <a:pt x="120" y="0"/>
                    </a:lnTo>
                    <a:lnTo>
                      <a:pt x="120" y="45"/>
                    </a:lnTo>
                    <a:lnTo>
                      <a:pt x="127" y="53"/>
                    </a:lnTo>
                    <a:lnTo>
                      <a:pt x="127" y="53"/>
                    </a:lnTo>
                    <a:lnTo>
                      <a:pt x="127" y="30"/>
                    </a:lnTo>
                    <a:lnTo>
                      <a:pt x="127" y="45"/>
                    </a:lnTo>
                    <a:lnTo>
                      <a:pt x="135" y="53"/>
                    </a:lnTo>
                    <a:lnTo>
                      <a:pt x="135" y="53"/>
                    </a:lnTo>
                    <a:lnTo>
                      <a:pt x="135" y="30"/>
                    </a:lnTo>
                    <a:lnTo>
                      <a:pt x="135" y="38"/>
                    </a:lnTo>
                    <a:lnTo>
                      <a:pt x="142" y="45"/>
                    </a:lnTo>
                    <a:lnTo>
                      <a:pt x="142" y="45"/>
                    </a:lnTo>
                    <a:lnTo>
                      <a:pt x="142" y="30"/>
                    </a:lnTo>
                    <a:lnTo>
                      <a:pt x="142" y="45"/>
                    </a:lnTo>
                    <a:lnTo>
                      <a:pt x="150" y="38"/>
                    </a:lnTo>
                    <a:lnTo>
                      <a:pt x="150" y="45"/>
                    </a:lnTo>
                    <a:lnTo>
                      <a:pt x="150" y="30"/>
                    </a:lnTo>
                    <a:lnTo>
                      <a:pt x="150" y="38"/>
                    </a:lnTo>
                    <a:lnTo>
                      <a:pt x="157" y="30"/>
                    </a:lnTo>
                    <a:lnTo>
                      <a:pt x="157" y="30"/>
                    </a:lnTo>
                    <a:lnTo>
                      <a:pt x="157" y="45"/>
                    </a:lnTo>
                    <a:lnTo>
                      <a:pt x="165" y="53"/>
                    </a:lnTo>
                    <a:lnTo>
                      <a:pt x="165" y="53"/>
                    </a:lnTo>
                    <a:lnTo>
                      <a:pt x="165" y="30"/>
                    </a:lnTo>
                    <a:lnTo>
                      <a:pt x="165" y="38"/>
                    </a:lnTo>
                    <a:lnTo>
                      <a:pt x="172" y="45"/>
                    </a:lnTo>
                    <a:lnTo>
                      <a:pt x="172" y="45"/>
                    </a:lnTo>
                    <a:lnTo>
                      <a:pt x="172" y="30"/>
                    </a:lnTo>
                    <a:lnTo>
                      <a:pt x="172" y="38"/>
                    </a:lnTo>
                    <a:lnTo>
                      <a:pt x="180" y="45"/>
                    </a:lnTo>
                    <a:lnTo>
                      <a:pt x="180" y="45"/>
                    </a:lnTo>
                    <a:lnTo>
                      <a:pt x="180" y="30"/>
                    </a:lnTo>
                    <a:lnTo>
                      <a:pt x="180" y="38"/>
                    </a:lnTo>
                    <a:lnTo>
                      <a:pt x="187" y="45"/>
                    </a:lnTo>
                    <a:lnTo>
                      <a:pt x="187" y="45"/>
                    </a:lnTo>
                    <a:lnTo>
                      <a:pt x="187" y="30"/>
                    </a:lnTo>
                    <a:lnTo>
                      <a:pt x="187" y="38"/>
                    </a:lnTo>
                    <a:lnTo>
                      <a:pt x="195" y="45"/>
                    </a:lnTo>
                    <a:lnTo>
                      <a:pt x="195" y="53"/>
                    </a:lnTo>
                    <a:lnTo>
                      <a:pt x="195" y="30"/>
                    </a:lnTo>
                    <a:lnTo>
                      <a:pt x="195" y="38"/>
                    </a:lnTo>
                    <a:lnTo>
                      <a:pt x="202" y="45"/>
                    </a:lnTo>
                    <a:lnTo>
                      <a:pt x="202" y="45"/>
                    </a:lnTo>
                    <a:lnTo>
                      <a:pt x="202" y="30"/>
                    </a:lnTo>
                    <a:lnTo>
                      <a:pt x="202" y="38"/>
                    </a:lnTo>
                    <a:lnTo>
                      <a:pt x="210" y="45"/>
                    </a:lnTo>
                    <a:lnTo>
                      <a:pt x="210" y="53"/>
                    </a:lnTo>
                    <a:lnTo>
                      <a:pt x="210" y="30"/>
                    </a:lnTo>
                    <a:lnTo>
                      <a:pt x="210" y="45"/>
                    </a:lnTo>
                    <a:lnTo>
                      <a:pt x="217" y="38"/>
                    </a:lnTo>
                    <a:lnTo>
                      <a:pt x="217" y="45"/>
                    </a:lnTo>
                    <a:lnTo>
                      <a:pt x="217" y="30"/>
                    </a:lnTo>
                    <a:lnTo>
                      <a:pt x="217" y="38"/>
                    </a:lnTo>
                    <a:lnTo>
                      <a:pt x="225" y="45"/>
                    </a:lnTo>
                    <a:lnTo>
                      <a:pt x="225" y="45"/>
                    </a:lnTo>
                    <a:lnTo>
                      <a:pt x="225" y="30"/>
                    </a:lnTo>
                    <a:lnTo>
                      <a:pt x="225" y="38"/>
                    </a:lnTo>
                    <a:lnTo>
                      <a:pt x="232" y="45"/>
                    </a:lnTo>
                    <a:lnTo>
                      <a:pt x="232" y="45"/>
                    </a:lnTo>
                    <a:lnTo>
                      <a:pt x="232" y="30"/>
                    </a:lnTo>
                    <a:lnTo>
                      <a:pt x="232" y="45"/>
                    </a:lnTo>
                    <a:lnTo>
                      <a:pt x="240" y="38"/>
                    </a:lnTo>
                    <a:lnTo>
                      <a:pt x="240" y="45"/>
                    </a:lnTo>
                    <a:lnTo>
                      <a:pt x="240" y="38"/>
                    </a:lnTo>
                    <a:lnTo>
                      <a:pt x="240" y="38"/>
                    </a:lnTo>
                    <a:lnTo>
                      <a:pt x="247" y="45"/>
                    </a:lnTo>
                    <a:lnTo>
                      <a:pt x="247"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9" name="Freeform 365"/>
              <p:cNvSpPr>
                <a:spLocks/>
              </p:cNvSpPr>
              <p:nvPr/>
            </p:nvSpPr>
            <p:spPr bwMode="auto">
              <a:xfrm>
                <a:off x="2547" y="672"/>
                <a:ext cx="166" cy="23"/>
              </a:xfrm>
              <a:custGeom>
                <a:avLst/>
                <a:gdLst>
                  <a:gd name="T0" fmla="*/ 0 w 248"/>
                  <a:gd name="T1" fmla="*/ 8 h 23"/>
                  <a:gd name="T2" fmla="*/ 8 w 248"/>
                  <a:gd name="T3" fmla="*/ 8 h 23"/>
                  <a:gd name="T4" fmla="*/ 15 w 248"/>
                  <a:gd name="T5" fmla="*/ 15 h 23"/>
                  <a:gd name="T6" fmla="*/ 23 w 248"/>
                  <a:gd name="T7" fmla="*/ 8 h 23"/>
                  <a:gd name="T8" fmla="*/ 23 w 248"/>
                  <a:gd name="T9" fmla="*/ 15 h 23"/>
                  <a:gd name="T10" fmla="*/ 30 w 248"/>
                  <a:gd name="T11" fmla="*/ 8 h 23"/>
                  <a:gd name="T12" fmla="*/ 38 w 248"/>
                  <a:gd name="T13" fmla="*/ 15 h 23"/>
                  <a:gd name="T14" fmla="*/ 45 w 248"/>
                  <a:gd name="T15" fmla="*/ 15 h 23"/>
                  <a:gd name="T16" fmla="*/ 45 w 248"/>
                  <a:gd name="T17" fmla="*/ 8 h 23"/>
                  <a:gd name="T18" fmla="*/ 53 w 248"/>
                  <a:gd name="T19" fmla="*/ 8 h 23"/>
                  <a:gd name="T20" fmla="*/ 60 w 248"/>
                  <a:gd name="T21" fmla="*/ 15 h 23"/>
                  <a:gd name="T22" fmla="*/ 68 w 248"/>
                  <a:gd name="T23" fmla="*/ 15 h 23"/>
                  <a:gd name="T24" fmla="*/ 68 w 248"/>
                  <a:gd name="T25" fmla="*/ 8 h 23"/>
                  <a:gd name="T26" fmla="*/ 75 w 248"/>
                  <a:gd name="T27" fmla="*/ 8 h 23"/>
                  <a:gd name="T28" fmla="*/ 83 w 248"/>
                  <a:gd name="T29" fmla="*/ 15 h 23"/>
                  <a:gd name="T30" fmla="*/ 90 w 248"/>
                  <a:gd name="T31" fmla="*/ 15 h 23"/>
                  <a:gd name="T32" fmla="*/ 90 w 248"/>
                  <a:gd name="T33" fmla="*/ 8 h 23"/>
                  <a:gd name="T34" fmla="*/ 98 w 248"/>
                  <a:gd name="T35" fmla="*/ 8 h 23"/>
                  <a:gd name="T36" fmla="*/ 105 w 248"/>
                  <a:gd name="T37" fmla="*/ 8 h 23"/>
                  <a:gd name="T38" fmla="*/ 113 w 248"/>
                  <a:gd name="T39" fmla="*/ 15 h 23"/>
                  <a:gd name="T40" fmla="*/ 120 w 248"/>
                  <a:gd name="T41" fmla="*/ 15 h 23"/>
                  <a:gd name="T42" fmla="*/ 120 w 248"/>
                  <a:gd name="T43" fmla="*/ 8 h 23"/>
                  <a:gd name="T44" fmla="*/ 128 w 248"/>
                  <a:gd name="T45" fmla="*/ 8 h 23"/>
                  <a:gd name="T46" fmla="*/ 135 w 248"/>
                  <a:gd name="T47" fmla="*/ 8 h 23"/>
                  <a:gd name="T48" fmla="*/ 143 w 248"/>
                  <a:gd name="T49" fmla="*/ 15 h 23"/>
                  <a:gd name="T50" fmla="*/ 150 w 248"/>
                  <a:gd name="T51" fmla="*/ 15 h 23"/>
                  <a:gd name="T52" fmla="*/ 158 w 248"/>
                  <a:gd name="T53" fmla="*/ 15 h 23"/>
                  <a:gd name="T54" fmla="*/ 165 w 248"/>
                  <a:gd name="T55" fmla="*/ 15 h 23"/>
                  <a:gd name="T56" fmla="*/ 165 w 248"/>
                  <a:gd name="T57" fmla="*/ 15 h 23"/>
                  <a:gd name="T58" fmla="*/ 173 w 248"/>
                  <a:gd name="T59" fmla="*/ 0 h 23"/>
                  <a:gd name="T60" fmla="*/ 180 w 248"/>
                  <a:gd name="T61" fmla="*/ 0 h 23"/>
                  <a:gd name="T62" fmla="*/ 188 w 248"/>
                  <a:gd name="T63" fmla="*/ 15 h 23"/>
                  <a:gd name="T64" fmla="*/ 195 w 248"/>
                  <a:gd name="T65" fmla="*/ 8 h 23"/>
                  <a:gd name="T66" fmla="*/ 195 w 248"/>
                  <a:gd name="T67" fmla="*/ 8 h 23"/>
                  <a:gd name="T68" fmla="*/ 203 w 248"/>
                  <a:gd name="T69" fmla="*/ 0 h 23"/>
                  <a:gd name="T70" fmla="*/ 210 w 248"/>
                  <a:gd name="T71" fmla="*/ 23 h 23"/>
                  <a:gd name="T72" fmla="*/ 218 w 248"/>
                  <a:gd name="T73" fmla="*/ 8 h 23"/>
                  <a:gd name="T74" fmla="*/ 218 w 248"/>
                  <a:gd name="T75" fmla="*/ 8 h 23"/>
                  <a:gd name="T76" fmla="*/ 225 w 248"/>
                  <a:gd name="T77" fmla="*/ 0 h 23"/>
                  <a:gd name="T78" fmla="*/ 233 w 248"/>
                  <a:gd name="T79" fmla="*/ 15 h 23"/>
                  <a:gd name="T80" fmla="*/ 240 w 248"/>
                  <a:gd name="T81" fmla="*/ 8 h 23"/>
                  <a:gd name="T82" fmla="*/ 240 w 248"/>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3">
                    <a:moveTo>
                      <a:pt x="0" y="15"/>
                    </a:moveTo>
                    <a:lnTo>
                      <a:pt x="0" y="0"/>
                    </a:lnTo>
                    <a:lnTo>
                      <a:pt x="0" y="8"/>
                    </a:lnTo>
                    <a:lnTo>
                      <a:pt x="8" y="15"/>
                    </a:lnTo>
                    <a:lnTo>
                      <a:pt x="8" y="15"/>
                    </a:lnTo>
                    <a:lnTo>
                      <a:pt x="8" y="8"/>
                    </a:lnTo>
                    <a:lnTo>
                      <a:pt x="8" y="8"/>
                    </a:lnTo>
                    <a:lnTo>
                      <a:pt x="15" y="15"/>
                    </a:lnTo>
                    <a:lnTo>
                      <a:pt x="15" y="15"/>
                    </a:lnTo>
                    <a:lnTo>
                      <a:pt x="15" y="8"/>
                    </a:lnTo>
                    <a:lnTo>
                      <a:pt x="15" y="15"/>
                    </a:lnTo>
                    <a:lnTo>
                      <a:pt x="23" y="8"/>
                    </a:lnTo>
                    <a:lnTo>
                      <a:pt x="23" y="15"/>
                    </a:lnTo>
                    <a:lnTo>
                      <a:pt x="23" y="8"/>
                    </a:lnTo>
                    <a:lnTo>
                      <a:pt x="23" y="15"/>
                    </a:lnTo>
                    <a:lnTo>
                      <a:pt x="30" y="8"/>
                    </a:lnTo>
                    <a:lnTo>
                      <a:pt x="30" y="15"/>
                    </a:lnTo>
                    <a:lnTo>
                      <a:pt x="30" y="8"/>
                    </a:lnTo>
                    <a:lnTo>
                      <a:pt x="30" y="8"/>
                    </a:lnTo>
                    <a:lnTo>
                      <a:pt x="38" y="15"/>
                    </a:lnTo>
                    <a:lnTo>
                      <a:pt x="38" y="15"/>
                    </a:lnTo>
                    <a:lnTo>
                      <a:pt x="38" y="8"/>
                    </a:lnTo>
                    <a:lnTo>
                      <a:pt x="38" y="8"/>
                    </a:lnTo>
                    <a:lnTo>
                      <a:pt x="45" y="15"/>
                    </a:lnTo>
                    <a:lnTo>
                      <a:pt x="45" y="15"/>
                    </a:lnTo>
                    <a:lnTo>
                      <a:pt x="45" y="8"/>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15"/>
                    </a:lnTo>
                    <a:lnTo>
                      <a:pt x="98" y="8"/>
                    </a:lnTo>
                    <a:lnTo>
                      <a:pt x="98" y="8"/>
                    </a:lnTo>
                    <a:lnTo>
                      <a:pt x="105" y="15"/>
                    </a:lnTo>
                    <a:lnTo>
                      <a:pt x="105" y="8"/>
                    </a:lnTo>
                    <a:lnTo>
                      <a:pt x="105" y="15"/>
                    </a:lnTo>
                    <a:lnTo>
                      <a:pt x="113" y="8"/>
                    </a:lnTo>
                    <a:lnTo>
                      <a:pt x="113" y="15"/>
                    </a:lnTo>
                    <a:lnTo>
                      <a:pt x="113" y="8"/>
                    </a:lnTo>
                    <a:lnTo>
                      <a:pt x="113" y="8"/>
                    </a:lnTo>
                    <a:lnTo>
                      <a:pt x="120" y="15"/>
                    </a:lnTo>
                    <a:lnTo>
                      <a:pt x="120" y="15"/>
                    </a:lnTo>
                    <a:lnTo>
                      <a:pt x="120" y="8"/>
                    </a:lnTo>
                    <a:lnTo>
                      <a:pt x="120" y="8"/>
                    </a:lnTo>
                    <a:lnTo>
                      <a:pt x="128" y="15"/>
                    </a:lnTo>
                    <a:lnTo>
                      <a:pt x="128" y="8"/>
                    </a:lnTo>
                    <a:lnTo>
                      <a:pt x="128" y="8"/>
                    </a:lnTo>
                    <a:lnTo>
                      <a:pt x="135" y="15"/>
                    </a:lnTo>
                    <a:lnTo>
                      <a:pt x="135" y="15"/>
                    </a:lnTo>
                    <a:lnTo>
                      <a:pt x="135" y="8"/>
                    </a:lnTo>
                    <a:lnTo>
                      <a:pt x="135" y="8"/>
                    </a:lnTo>
                    <a:lnTo>
                      <a:pt x="143" y="15"/>
                    </a:lnTo>
                    <a:lnTo>
                      <a:pt x="143" y="15"/>
                    </a:lnTo>
                    <a:lnTo>
                      <a:pt x="143" y="8"/>
                    </a:lnTo>
                    <a:lnTo>
                      <a:pt x="143" y="8"/>
                    </a:lnTo>
                    <a:lnTo>
                      <a:pt x="150" y="15"/>
                    </a:lnTo>
                    <a:lnTo>
                      <a:pt x="150" y="15"/>
                    </a:lnTo>
                    <a:lnTo>
                      <a:pt x="150" y="8"/>
                    </a:lnTo>
                    <a:lnTo>
                      <a:pt x="158" y="15"/>
                    </a:lnTo>
                    <a:lnTo>
                      <a:pt x="158" y="8"/>
                    </a:lnTo>
                    <a:lnTo>
                      <a:pt x="158" y="8"/>
                    </a:lnTo>
                    <a:lnTo>
                      <a:pt x="165" y="15"/>
                    </a:lnTo>
                    <a:lnTo>
                      <a:pt x="165" y="15"/>
                    </a:lnTo>
                    <a:lnTo>
                      <a:pt x="165" y="0"/>
                    </a:lnTo>
                    <a:lnTo>
                      <a:pt x="165" y="15"/>
                    </a:lnTo>
                    <a:lnTo>
                      <a:pt x="173" y="8"/>
                    </a:lnTo>
                    <a:lnTo>
                      <a:pt x="173" y="23"/>
                    </a:lnTo>
                    <a:lnTo>
                      <a:pt x="173" y="0"/>
                    </a:lnTo>
                    <a:lnTo>
                      <a:pt x="180" y="8"/>
                    </a:lnTo>
                    <a:lnTo>
                      <a:pt x="180" y="23"/>
                    </a:lnTo>
                    <a:lnTo>
                      <a:pt x="180" y="0"/>
                    </a:lnTo>
                    <a:lnTo>
                      <a:pt x="180" y="8"/>
                    </a:lnTo>
                    <a:lnTo>
                      <a:pt x="188" y="15"/>
                    </a:lnTo>
                    <a:lnTo>
                      <a:pt x="188" y="15"/>
                    </a:lnTo>
                    <a:lnTo>
                      <a:pt x="188" y="8"/>
                    </a:lnTo>
                    <a:lnTo>
                      <a:pt x="188" y="15"/>
                    </a:lnTo>
                    <a:lnTo>
                      <a:pt x="195" y="8"/>
                    </a:lnTo>
                    <a:lnTo>
                      <a:pt x="195" y="15"/>
                    </a:lnTo>
                    <a:lnTo>
                      <a:pt x="195" y="0"/>
                    </a:lnTo>
                    <a:lnTo>
                      <a:pt x="195" y="8"/>
                    </a:lnTo>
                    <a:lnTo>
                      <a:pt x="203" y="15"/>
                    </a:lnTo>
                    <a:lnTo>
                      <a:pt x="203" y="15"/>
                    </a:lnTo>
                    <a:lnTo>
                      <a:pt x="203" y="0"/>
                    </a:lnTo>
                    <a:lnTo>
                      <a:pt x="203" y="8"/>
                    </a:lnTo>
                    <a:lnTo>
                      <a:pt x="210" y="15"/>
                    </a:lnTo>
                    <a:lnTo>
                      <a:pt x="210" y="23"/>
                    </a:lnTo>
                    <a:lnTo>
                      <a:pt x="210" y="0"/>
                    </a:lnTo>
                    <a:lnTo>
                      <a:pt x="210" y="15"/>
                    </a:lnTo>
                    <a:lnTo>
                      <a:pt x="218" y="8"/>
                    </a:lnTo>
                    <a:lnTo>
                      <a:pt x="218" y="23"/>
                    </a:lnTo>
                    <a:lnTo>
                      <a:pt x="218" y="0"/>
                    </a:lnTo>
                    <a:lnTo>
                      <a:pt x="218" y="8"/>
                    </a:lnTo>
                    <a:lnTo>
                      <a:pt x="225" y="15"/>
                    </a:lnTo>
                    <a:lnTo>
                      <a:pt x="225" y="23"/>
                    </a:lnTo>
                    <a:lnTo>
                      <a:pt x="225" y="0"/>
                    </a:lnTo>
                    <a:lnTo>
                      <a:pt x="225" y="8"/>
                    </a:lnTo>
                    <a:lnTo>
                      <a:pt x="233" y="15"/>
                    </a:lnTo>
                    <a:lnTo>
                      <a:pt x="233" y="15"/>
                    </a:lnTo>
                    <a:lnTo>
                      <a:pt x="233" y="0"/>
                    </a:lnTo>
                    <a:lnTo>
                      <a:pt x="233" y="15"/>
                    </a:lnTo>
                    <a:lnTo>
                      <a:pt x="240" y="8"/>
                    </a:lnTo>
                    <a:lnTo>
                      <a:pt x="240" y="23"/>
                    </a:lnTo>
                    <a:lnTo>
                      <a:pt x="240" y="0"/>
                    </a:lnTo>
                    <a:lnTo>
                      <a:pt x="240" y="8"/>
                    </a:lnTo>
                    <a:lnTo>
                      <a:pt x="248" y="15"/>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0" name="Freeform 366"/>
              <p:cNvSpPr>
                <a:spLocks/>
              </p:cNvSpPr>
              <p:nvPr/>
            </p:nvSpPr>
            <p:spPr bwMode="auto">
              <a:xfrm>
                <a:off x="2713" y="672"/>
                <a:ext cx="166" cy="23"/>
              </a:xfrm>
              <a:custGeom>
                <a:avLst/>
                <a:gdLst>
                  <a:gd name="T0" fmla="*/ 0 w 247"/>
                  <a:gd name="T1" fmla="*/ 8 h 23"/>
                  <a:gd name="T2" fmla="*/ 7 w 247"/>
                  <a:gd name="T3" fmla="*/ 8 h 23"/>
                  <a:gd name="T4" fmla="*/ 15 w 247"/>
                  <a:gd name="T5" fmla="*/ 15 h 23"/>
                  <a:gd name="T6" fmla="*/ 22 w 247"/>
                  <a:gd name="T7" fmla="*/ 15 h 23"/>
                  <a:gd name="T8" fmla="*/ 22 w 247"/>
                  <a:gd name="T9" fmla="*/ 8 h 23"/>
                  <a:gd name="T10" fmla="*/ 30 w 247"/>
                  <a:gd name="T11" fmla="*/ 0 h 23"/>
                  <a:gd name="T12" fmla="*/ 37 w 247"/>
                  <a:gd name="T13" fmla="*/ 15 h 23"/>
                  <a:gd name="T14" fmla="*/ 45 w 247"/>
                  <a:gd name="T15" fmla="*/ 15 h 23"/>
                  <a:gd name="T16" fmla="*/ 45 w 247"/>
                  <a:gd name="T17" fmla="*/ 8 h 23"/>
                  <a:gd name="T18" fmla="*/ 52 w 247"/>
                  <a:gd name="T19" fmla="*/ 0 h 23"/>
                  <a:gd name="T20" fmla="*/ 60 w 247"/>
                  <a:gd name="T21" fmla="*/ 15 h 23"/>
                  <a:gd name="T22" fmla="*/ 67 w 247"/>
                  <a:gd name="T23" fmla="*/ 15 h 23"/>
                  <a:gd name="T24" fmla="*/ 75 w 247"/>
                  <a:gd name="T25" fmla="*/ 15 h 23"/>
                  <a:gd name="T26" fmla="*/ 82 w 247"/>
                  <a:gd name="T27" fmla="*/ 15 h 23"/>
                  <a:gd name="T28" fmla="*/ 90 w 247"/>
                  <a:gd name="T29" fmla="*/ 15 h 23"/>
                  <a:gd name="T30" fmla="*/ 97 w 247"/>
                  <a:gd name="T31" fmla="*/ 15 h 23"/>
                  <a:gd name="T32" fmla="*/ 97 w 247"/>
                  <a:gd name="T33" fmla="*/ 8 h 23"/>
                  <a:gd name="T34" fmla="*/ 105 w 247"/>
                  <a:gd name="T35" fmla="*/ 8 h 23"/>
                  <a:gd name="T36" fmla="*/ 112 w 247"/>
                  <a:gd name="T37" fmla="*/ 15 h 23"/>
                  <a:gd name="T38" fmla="*/ 120 w 247"/>
                  <a:gd name="T39" fmla="*/ 15 h 23"/>
                  <a:gd name="T40" fmla="*/ 120 w 247"/>
                  <a:gd name="T41" fmla="*/ 8 h 23"/>
                  <a:gd name="T42" fmla="*/ 127 w 247"/>
                  <a:gd name="T43" fmla="*/ 8 h 23"/>
                  <a:gd name="T44" fmla="*/ 135 w 247"/>
                  <a:gd name="T45" fmla="*/ 15 h 23"/>
                  <a:gd name="T46" fmla="*/ 142 w 247"/>
                  <a:gd name="T47" fmla="*/ 15 h 23"/>
                  <a:gd name="T48" fmla="*/ 142 w 247"/>
                  <a:gd name="T49" fmla="*/ 8 h 23"/>
                  <a:gd name="T50" fmla="*/ 150 w 247"/>
                  <a:gd name="T51" fmla="*/ 8 h 23"/>
                  <a:gd name="T52" fmla="*/ 157 w 247"/>
                  <a:gd name="T53" fmla="*/ 15 h 23"/>
                  <a:gd name="T54" fmla="*/ 165 w 247"/>
                  <a:gd name="T55" fmla="*/ 15 h 23"/>
                  <a:gd name="T56" fmla="*/ 165 w 247"/>
                  <a:gd name="T57" fmla="*/ 8 h 23"/>
                  <a:gd name="T58" fmla="*/ 172 w 247"/>
                  <a:gd name="T59" fmla="*/ 8 h 23"/>
                  <a:gd name="T60" fmla="*/ 180 w 247"/>
                  <a:gd name="T61" fmla="*/ 15 h 23"/>
                  <a:gd name="T62" fmla="*/ 187 w 247"/>
                  <a:gd name="T63" fmla="*/ 15 h 23"/>
                  <a:gd name="T64" fmla="*/ 187 w 247"/>
                  <a:gd name="T65" fmla="*/ 8 h 23"/>
                  <a:gd name="T66" fmla="*/ 195 w 247"/>
                  <a:gd name="T67" fmla="*/ 8 h 23"/>
                  <a:gd name="T68" fmla="*/ 202 w 247"/>
                  <a:gd name="T69" fmla="*/ 15 h 23"/>
                  <a:gd name="T70" fmla="*/ 210 w 247"/>
                  <a:gd name="T71" fmla="*/ 15 h 23"/>
                  <a:gd name="T72" fmla="*/ 210 w 247"/>
                  <a:gd name="T73" fmla="*/ 15 h 23"/>
                  <a:gd name="T74" fmla="*/ 217 w 247"/>
                  <a:gd name="T75" fmla="*/ 0 h 23"/>
                  <a:gd name="T76" fmla="*/ 225 w 247"/>
                  <a:gd name="T77" fmla="*/ 15 h 23"/>
                  <a:gd name="T78" fmla="*/ 232 w 247"/>
                  <a:gd name="T79" fmla="*/ 15 h 23"/>
                  <a:gd name="T80" fmla="*/ 232 w 247"/>
                  <a:gd name="T81" fmla="*/ 15 h 23"/>
                  <a:gd name="T82" fmla="*/ 240 w 247"/>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3">
                    <a:moveTo>
                      <a:pt x="0" y="15"/>
                    </a:moveTo>
                    <a:lnTo>
                      <a:pt x="0" y="0"/>
                    </a:lnTo>
                    <a:lnTo>
                      <a:pt x="0" y="8"/>
                    </a:lnTo>
                    <a:lnTo>
                      <a:pt x="7" y="15"/>
                    </a:lnTo>
                    <a:lnTo>
                      <a:pt x="7" y="15"/>
                    </a:lnTo>
                    <a:lnTo>
                      <a:pt x="7" y="8"/>
                    </a:lnTo>
                    <a:lnTo>
                      <a:pt x="7" y="8"/>
                    </a:lnTo>
                    <a:lnTo>
                      <a:pt x="15" y="15"/>
                    </a:lnTo>
                    <a:lnTo>
                      <a:pt x="15" y="15"/>
                    </a:lnTo>
                    <a:lnTo>
                      <a:pt x="15" y="0"/>
                    </a:lnTo>
                    <a:lnTo>
                      <a:pt x="15" y="8"/>
                    </a:lnTo>
                    <a:lnTo>
                      <a:pt x="22" y="15"/>
                    </a:lnTo>
                    <a:lnTo>
                      <a:pt x="22" y="15"/>
                    </a:lnTo>
                    <a:lnTo>
                      <a:pt x="22" y="8"/>
                    </a:lnTo>
                    <a:lnTo>
                      <a:pt x="22" y="8"/>
                    </a:lnTo>
                    <a:lnTo>
                      <a:pt x="30" y="15"/>
                    </a:lnTo>
                    <a:lnTo>
                      <a:pt x="30" y="23"/>
                    </a:lnTo>
                    <a:lnTo>
                      <a:pt x="30" y="0"/>
                    </a:lnTo>
                    <a:lnTo>
                      <a:pt x="30" y="15"/>
                    </a:lnTo>
                    <a:lnTo>
                      <a:pt x="37" y="8"/>
                    </a:lnTo>
                    <a:lnTo>
                      <a:pt x="37" y="15"/>
                    </a:lnTo>
                    <a:lnTo>
                      <a:pt x="37" y="8"/>
                    </a:lnTo>
                    <a:lnTo>
                      <a:pt x="37" y="8"/>
                    </a:lnTo>
                    <a:lnTo>
                      <a:pt x="45" y="15"/>
                    </a:lnTo>
                    <a:lnTo>
                      <a:pt x="45" y="23"/>
                    </a:lnTo>
                    <a:lnTo>
                      <a:pt x="45" y="0"/>
                    </a:lnTo>
                    <a:lnTo>
                      <a:pt x="45" y="8"/>
                    </a:lnTo>
                    <a:lnTo>
                      <a:pt x="52" y="15"/>
                    </a:lnTo>
                    <a:lnTo>
                      <a:pt x="52" y="15"/>
                    </a:lnTo>
                    <a:lnTo>
                      <a:pt x="52" y="0"/>
                    </a:lnTo>
                    <a:lnTo>
                      <a:pt x="52" y="15"/>
                    </a:lnTo>
                    <a:lnTo>
                      <a:pt x="60" y="8"/>
                    </a:lnTo>
                    <a:lnTo>
                      <a:pt x="60" y="15"/>
                    </a:lnTo>
                    <a:lnTo>
                      <a:pt x="60" y="8"/>
                    </a:lnTo>
                    <a:lnTo>
                      <a:pt x="60" y="8"/>
                    </a:lnTo>
                    <a:lnTo>
                      <a:pt x="67" y="15"/>
                    </a:lnTo>
                    <a:lnTo>
                      <a:pt x="67" y="15"/>
                    </a:lnTo>
                    <a:lnTo>
                      <a:pt x="67" y="8"/>
                    </a:lnTo>
                    <a:lnTo>
                      <a:pt x="75" y="15"/>
                    </a:lnTo>
                    <a:lnTo>
                      <a:pt x="75" y="8"/>
                    </a:lnTo>
                    <a:lnTo>
                      <a:pt x="82" y="15"/>
                    </a:lnTo>
                    <a:lnTo>
                      <a:pt x="82" y="15"/>
                    </a:lnTo>
                    <a:lnTo>
                      <a:pt x="82" y="8"/>
                    </a:lnTo>
                    <a:lnTo>
                      <a:pt x="82" y="8"/>
                    </a:lnTo>
                    <a:lnTo>
                      <a:pt x="90" y="15"/>
                    </a:lnTo>
                    <a:lnTo>
                      <a:pt x="90" y="8"/>
                    </a:lnTo>
                    <a:lnTo>
                      <a:pt x="90" y="8"/>
                    </a:lnTo>
                    <a:lnTo>
                      <a:pt x="97" y="15"/>
                    </a:lnTo>
                    <a:lnTo>
                      <a:pt x="97" y="15"/>
                    </a:lnTo>
                    <a:lnTo>
                      <a:pt x="97" y="8"/>
                    </a:lnTo>
                    <a:lnTo>
                      <a:pt x="97" y="8"/>
                    </a:lnTo>
                    <a:lnTo>
                      <a:pt x="105" y="15"/>
                    </a:lnTo>
                    <a:lnTo>
                      <a:pt x="105" y="15"/>
                    </a:lnTo>
                    <a:lnTo>
                      <a:pt x="105" y="8"/>
                    </a:lnTo>
                    <a:lnTo>
                      <a:pt x="105" y="8"/>
                    </a:lnTo>
                    <a:lnTo>
                      <a:pt x="112" y="15"/>
                    </a:lnTo>
                    <a:lnTo>
                      <a:pt x="112" y="15"/>
                    </a:lnTo>
                    <a:lnTo>
                      <a:pt x="112" y="8"/>
                    </a:lnTo>
                    <a:lnTo>
                      <a:pt x="112" y="8"/>
                    </a:lnTo>
                    <a:lnTo>
                      <a:pt x="120" y="15"/>
                    </a:lnTo>
                    <a:lnTo>
                      <a:pt x="120" y="15"/>
                    </a:lnTo>
                    <a:lnTo>
                      <a:pt x="120" y="8"/>
                    </a:lnTo>
                    <a:lnTo>
                      <a:pt x="120" y="8"/>
                    </a:lnTo>
                    <a:lnTo>
                      <a:pt x="127" y="15"/>
                    </a:lnTo>
                    <a:lnTo>
                      <a:pt x="127" y="15"/>
                    </a:lnTo>
                    <a:lnTo>
                      <a:pt x="127" y="8"/>
                    </a:lnTo>
                    <a:lnTo>
                      <a:pt x="127" y="8"/>
                    </a:lnTo>
                    <a:lnTo>
                      <a:pt x="135" y="15"/>
                    </a:lnTo>
                    <a:lnTo>
                      <a:pt x="135" y="15"/>
                    </a:lnTo>
                    <a:lnTo>
                      <a:pt x="135" y="8"/>
                    </a:lnTo>
                    <a:lnTo>
                      <a:pt x="135" y="8"/>
                    </a:lnTo>
                    <a:lnTo>
                      <a:pt x="142" y="15"/>
                    </a:lnTo>
                    <a:lnTo>
                      <a:pt x="142" y="15"/>
                    </a:lnTo>
                    <a:lnTo>
                      <a:pt x="142" y="8"/>
                    </a:lnTo>
                    <a:lnTo>
                      <a:pt x="142" y="8"/>
                    </a:lnTo>
                    <a:lnTo>
                      <a:pt x="150" y="15"/>
                    </a:lnTo>
                    <a:lnTo>
                      <a:pt x="150" y="15"/>
                    </a:lnTo>
                    <a:lnTo>
                      <a:pt x="150" y="8"/>
                    </a:lnTo>
                    <a:lnTo>
                      <a:pt x="150" y="8"/>
                    </a:lnTo>
                    <a:lnTo>
                      <a:pt x="157" y="15"/>
                    </a:lnTo>
                    <a:lnTo>
                      <a:pt x="157" y="15"/>
                    </a:lnTo>
                    <a:lnTo>
                      <a:pt x="157" y="8"/>
                    </a:lnTo>
                    <a:lnTo>
                      <a:pt x="157" y="8"/>
                    </a:lnTo>
                    <a:lnTo>
                      <a:pt x="165" y="15"/>
                    </a:lnTo>
                    <a:lnTo>
                      <a:pt x="165" y="15"/>
                    </a:lnTo>
                    <a:lnTo>
                      <a:pt x="165" y="8"/>
                    </a:lnTo>
                    <a:lnTo>
                      <a:pt x="165" y="8"/>
                    </a:lnTo>
                    <a:lnTo>
                      <a:pt x="172" y="15"/>
                    </a:lnTo>
                    <a:lnTo>
                      <a:pt x="172" y="15"/>
                    </a:lnTo>
                    <a:lnTo>
                      <a:pt x="172" y="8"/>
                    </a:lnTo>
                    <a:lnTo>
                      <a:pt x="172" y="8"/>
                    </a:lnTo>
                    <a:lnTo>
                      <a:pt x="180" y="15"/>
                    </a:lnTo>
                    <a:lnTo>
                      <a:pt x="180" y="15"/>
                    </a:lnTo>
                    <a:lnTo>
                      <a:pt x="180" y="8"/>
                    </a:lnTo>
                    <a:lnTo>
                      <a:pt x="180" y="8"/>
                    </a:lnTo>
                    <a:lnTo>
                      <a:pt x="187" y="15"/>
                    </a:lnTo>
                    <a:lnTo>
                      <a:pt x="187" y="15"/>
                    </a:lnTo>
                    <a:lnTo>
                      <a:pt x="187" y="8"/>
                    </a:lnTo>
                    <a:lnTo>
                      <a:pt x="187" y="8"/>
                    </a:lnTo>
                    <a:lnTo>
                      <a:pt x="195" y="15"/>
                    </a:lnTo>
                    <a:lnTo>
                      <a:pt x="195" y="15"/>
                    </a:lnTo>
                    <a:lnTo>
                      <a:pt x="195" y="8"/>
                    </a:lnTo>
                    <a:lnTo>
                      <a:pt x="195" y="8"/>
                    </a:lnTo>
                    <a:lnTo>
                      <a:pt x="202" y="15"/>
                    </a:lnTo>
                    <a:lnTo>
                      <a:pt x="202" y="15"/>
                    </a:lnTo>
                    <a:lnTo>
                      <a:pt x="202" y="8"/>
                    </a:lnTo>
                    <a:lnTo>
                      <a:pt x="202" y="8"/>
                    </a:lnTo>
                    <a:lnTo>
                      <a:pt x="210" y="15"/>
                    </a:lnTo>
                    <a:lnTo>
                      <a:pt x="210" y="15"/>
                    </a:lnTo>
                    <a:lnTo>
                      <a:pt x="210" y="0"/>
                    </a:lnTo>
                    <a:lnTo>
                      <a:pt x="210" y="15"/>
                    </a:lnTo>
                    <a:lnTo>
                      <a:pt x="217" y="8"/>
                    </a:lnTo>
                    <a:lnTo>
                      <a:pt x="217" y="15"/>
                    </a:lnTo>
                    <a:lnTo>
                      <a:pt x="217" y="0"/>
                    </a:lnTo>
                    <a:lnTo>
                      <a:pt x="217" y="8"/>
                    </a:lnTo>
                    <a:lnTo>
                      <a:pt x="225" y="15"/>
                    </a:lnTo>
                    <a:lnTo>
                      <a:pt x="225" y="15"/>
                    </a:lnTo>
                    <a:lnTo>
                      <a:pt x="225" y="8"/>
                    </a:lnTo>
                    <a:lnTo>
                      <a:pt x="225" y="8"/>
                    </a:lnTo>
                    <a:lnTo>
                      <a:pt x="232" y="15"/>
                    </a:lnTo>
                    <a:lnTo>
                      <a:pt x="232" y="15"/>
                    </a:lnTo>
                    <a:lnTo>
                      <a:pt x="232" y="8"/>
                    </a:lnTo>
                    <a:lnTo>
                      <a:pt x="232" y="15"/>
                    </a:lnTo>
                    <a:lnTo>
                      <a:pt x="240" y="8"/>
                    </a:lnTo>
                    <a:lnTo>
                      <a:pt x="240" y="15"/>
                    </a:lnTo>
                    <a:lnTo>
                      <a:pt x="240" y="8"/>
                    </a:lnTo>
                    <a:lnTo>
                      <a:pt x="240" y="8"/>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1" name="Freeform 367"/>
              <p:cNvSpPr>
                <a:spLocks/>
              </p:cNvSpPr>
              <p:nvPr/>
            </p:nvSpPr>
            <p:spPr bwMode="auto">
              <a:xfrm>
                <a:off x="2879" y="657"/>
                <a:ext cx="136" cy="45"/>
              </a:xfrm>
              <a:custGeom>
                <a:avLst/>
                <a:gdLst>
                  <a:gd name="T0" fmla="*/ 0 w 203"/>
                  <a:gd name="T1" fmla="*/ 30 h 45"/>
                  <a:gd name="T2" fmla="*/ 8 w 203"/>
                  <a:gd name="T3" fmla="*/ 30 h 45"/>
                  <a:gd name="T4" fmla="*/ 8 w 203"/>
                  <a:gd name="T5" fmla="*/ 23 h 45"/>
                  <a:gd name="T6" fmla="*/ 15 w 203"/>
                  <a:gd name="T7" fmla="*/ 23 h 45"/>
                  <a:gd name="T8" fmla="*/ 15 w 203"/>
                  <a:gd name="T9" fmla="*/ 23 h 45"/>
                  <a:gd name="T10" fmla="*/ 23 w 203"/>
                  <a:gd name="T11" fmla="*/ 30 h 45"/>
                  <a:gd name="T12" fmla="*/ 23 w 203"/>
                  <a:gd name="T13" fmla="*/ 23 h 45"/>
                  <a:gd name="T14" fmla="*/ 30 w 203"/>
                  <a:gd name="T15" fmla="*/ 30 h 45"/>
                  <a:gd name="T16" fmla="*/ 30 w 203"/>
                  <a:gd name="T17" fmla="*/ 15 h 45"/>
                  <a:gd name="T18" fmla="*/ 38 w 203"/>
                  <a:gd name="T19" fmla="*/ 30 h 45"/>
                  <a:gd name="T20" fmla="*/ 38 w 203"/>
                  <a:gd name="T21" fmla="*/ 15 h 45"/>
                  <a:gd name="T22" fmla="*/ 45 w 203"/>
                  <a:gd name="T23" fmla="*/ 45 h 45"/>
                  <a:gd name="T24" fmla="*/ 45 w 203"/>
                  <a:gd name="T25" fmla="*/ 30 h 45"/>
                  <a:gd name="T26" fmla="*/ 53 w 203"/>
                  <a:gd name="T27" fmla="*/ 15 h 45"/>
                  <a:gd name="T28" fmla="*/ 60 w 203"/>
                  <a:gd name="T29" fmla="*/ 30 h 45"/>
                  <a:gd name="T30" fmla="*/ 60 w 203"/>
                  <a:gd name="T31" fmla="*/ 15 h 45"/>
                  <a:gd name="T32" fmla="*/ 68 w 203"/>
                  <a:gd name="T33" fmla="*/ 15 h 45"/>
                  <a:gd name="T34" fmla="*/ 68 w 203"/>
                  <a:gd name="T35" fmla="*/ 8 h 45"/>
                  <a:gd name="T36" fmla="*/ 75 w 203"/>
                  <a:gd name="T37" fmla="*/ 23 h 45"/>
                  <a:gd name="T38" fmla="*/ 75 w 203"/>
                  <a:gd name="T39" fmla="*/ 0 h 45"/>
                  <a:gd name="T40" fmla="*/ 83 w 203"/>
                  <a:gd name="T41" fmla="*/ 30 h 45"/>
                  <a:gd name="T42" fmla="*/ 83 w 203"/>
                  <a:gd name="T43" fmla="*/ 8 h 45"/>
                  <a:gd name="T44" fmla="*/ 90 w 203"/>
                  <a:gd name="T45" fmla="*/ 15 h 45"/>
                  <a:gd name="T46" fmla="*/ 90 w 203"/>
                  <a:gd name="T47" fmla="*/ 8 h 45"/>
                  <a:gd name="T48" fmla="*/ 98 w 203"/>
                  <a:gd name="T49" fmla="*/ 30 h 45"/>
                  <a:gd name="T50" fmla="*/ 98 w 203"/>
                  <a:gd name="T51" fmla="*/ 8 h 45"/>
                  <a:gd name="T52" fmla="*/ 105 w 203"/>
                  <a:gd name="T53" fmla="*/ 30 h 45"/>
                  <a:gd name="T54" fmla="*/ 105 w 203"/>
                  <a:gd name="T55" fmla="*/ 8 h 45"/>
                  <a:gd name="T56" fmla="*/ 113 w 203"/>
                  <a:gd name="T57" fmla="*/ 23 h 45"/>
                  <a:gd name="T58" fmla="*/ 113 w 203"/>
                  <a:gd name="T59" fmla="*/ 8 h 45"/>
                  <a:gd name="T60" fmla="*/ 120 w 203"/>
                  <a:gd name="T61" fmla="*/ 23 h 45"/>
                  <a:gd name="T62" fmla="*/ 120 w 203"/>
                  <a:gd name="T63" fmla="*/ 15 h 45"/>
                  <a:gd name="T64" fmla="*/ 128 w 203"/>
                  <a:gd name="T65" fmla="*/ 30 h 45"/>
                  <a:gd name="T66" fmla="*/ 128 w 203"/>
                  <a:gd name="T67" fmla="*/ 23 h 45"/>
                  <a:gd name="T68" fmla="*/ 135 w 203"/>
                  <a:gd name="T69" fmla="*/ 30 h 45"/>
                  <a:gd name="T70" fmla="*/ 135 w 203"/>
                  <a:gd name="T71" fmla="*/ 30 h 45"/>
                  <a:gd name="T72" fmla="*/ 143 w 203"/>
                  <a:gd name="T73" fmla="*/ 38 h 45"/>
                  <a:gd name="T74" fmla="*/ 143 w 203"/>
                  <a:gd name="T75" fmla="*/ 30 h 45"/>
                  <a:gd name="T76" fmla="*/ 150 w 203"/>
                  <a:gd name="T77" fmla="*/ 45 h 45"/>
                  <a:gd name="T78" fmla="*/ 150 w 203"/>
                  <a:gd name="T79" fmla="*/ 30 h 45"/>
                  <a:gd name="T80" fmla="*/ 158 w 203"/>
                  <a:gd name="T81" fmla="*/ 38 h 45"/>
                  <a:gd name="T82" fmla="*/ 158 w 203"/>
                  <a:gd name="T83" fmla="*/ 30 h 45"/>
                  <a:gd name="T84" fmla="*/ 165 w 203"/>
                  <a:gd name="T85" fmla="*/ 38 h 45"/>
                  <a:gd name="T86" fmla="*/ 165 w 203"/>
                  <a:gd name="T87" fmla="*/ 30 h 45"/>
                  <a:gd name="T88" fmla="*/ 173 w 203"/>
                  <a:gd name="T89" fmla="*/ 38 h 45"/>
                  <a:gd name="T90" fmla="*/ 173 w 203"/>
                  <a:gd name="T91" fmla="*/ 30 h 45"/>
                  <a:gd name="T92" fmla="*/ 180 w 203"/>
                  <a:gd name="T93" fmla="*/ 45 h 45"/>
                  <a:gd name="T94" fmla="*/ 180 w 203"/>
                  <a:gd name="T95" fmla="*/ 23 h 45"/>
                  <a:gd name="T96" fmla="*/ 188 w 203"/>
                  <a:gd name="T97" fmla="*/ 38 h 45"/>
                  <a:gd name="T98" fmla="*/ 188 w 203"/>
                  <a:gd name="T99" fmla="*/ 38 h 45"/>
                  <a:gd name="T100" fmla="*/ 195 w 203"/>
                  <a:gd name="T101" fmla="*/ 38 h 45"/>
                  <a:gd name="T102" fmla="*/ 195 w 203"/>
                  <a:gd name="T10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3" h="45">
                    <a:moveTo>
                      <a:pt x="0" y="30"/>
                    </a:moveTo>
                    <a:lnTo>
                      <a:pt x="0" y="30"/>
                    </a:lnTo>
                    <a:lnTo>
                      <a:pt x="0" y="23"/>
                    </a:lnTo>
                    <a:lnTo>
                      <a:pt x="8" y="30"/>
                    </a:lnTo>
                    <a:lnTo>
                      <a:pt x="8" y="30"/>
                    </a:lnTo>
                    <a:lnTo>
                      <a:pt x="8" y="23"/>
                    </a:lnTo>
                    <a:lnTo>
                      <a:pt x="8" y="30"/>
                    </a:lnTo>
                    <a:lnTo>
                      <a:pt x="15" y="23"/>
                    </a:lnTo>
                    <a:lnTo>
                      <a:pt x="15" y="30"/>
                    </a:lnTo>
                    <a:lnTo>
                      <a:pt x="15" y="23"/>
                    </a:lnTo>
                    <a:lnTo>
                      <a:pt x="15" y="23"/>
                    </a:lnTo>
                    <a:lnTo>
                      <a:pt x="23" y="30"/>
                    </a:lnTo>
                    <a:lnTo>
                      <a:pt x="23" y="30"/>
                    </a:lnTo>
                    <a:lnTo>
                      <a:pt x="23" y="23"/>
                    </a:lnTo>
                    <a:lnTo>
                      <a:pt x="23" y="23"/>
                    </a:lnTo>
                    <a:lnTo>
                      <a:pt x="30" y="30"/>
                    </a:lnTo>
                    <a:lnTo>
                      <a:pt x="30" y="38"/>
                    </a:lnTo>
                    <a:lnTo>
                      <a:pt x="30" y="15"/>
                    </a:lnTo>
                    <a:lnTo>
                      <a:pt x="30" y="23"/>
                    </a:lnTo>
                    <a:lnTo>
                      <a:pt x="38" y="30"/>
                    </a:lnTo>
                    <a:lnTo>
                      <a:pt x="38" y="38"/>
                    </a:lnTo>
                    <a:lnTo>
                      <a:pt x="38" y="15"/>
                    </a:lnTo>
                    <a:lnTo>
                      <a:pt x="38" y="38"/>
                    </a:lnTo>
                    <a:lnTo>
                      <a:pt x="45" y="45"/>
                    </a:lnTo>
                    <a:lnTo>
                      <a:pt x="45" y="15"/>
                    </a:lnTo>
                    <a:lnTo>
                      <a:pt x="45" y="30"/>
                    </a:lnTo>
                    <a:lnTo>
                      <a:pt x="53" y="38"/>
                    </a:lnTo>
                    <a:lnTo>
                      <a:pt x="53" y="15"/>
                    </a:lnTo>
                    <a:lnTo>
                      <a:pt x="53" y="23"/>
                    </a:lnTo>
                    <a:lnTo>
                      <a:pt x="60" y="30"/>
                    </a:lnTo>
                    <a:lnTo>
                      <a:pt x="60" y="38"/>
                    </a:lnTo>
                    <a:lnTo>
                      <a:pt x="60" y="15"/>
                    </a:lnTo>
                    <a:lnTo>
                      <a:pt x="60" y="23"/>
                    </a:lnTo>
                    <a:lnTo>
                      <a:pt x="68" y="15"/>
                    </a:lnTo>
                    <a:lnTo>
                      <a:pt x="68" y="45"/>
                    </a:lnTo>
                    <a:lnTo>
                      <a:pt x="68" y="8"/>
                    </a:lnTo>
                    <a:lnTo>
                      <a:pt x="68" y="30"/>
                    </a:lnTo>
                    <a:lnTo>
                      <a:pt x="75" y="23"/>
                    </a:lnTo>
                    <a:lnTo>
                      <a:pt x="75" y="38"/>
                    </a:lnTo>
                    <a:lnTo>
                      <a:pt x="75" y="0"/>
                    </a:lnTo>
                    <a:lnTo>
                      <a:pt x="75" y="23"/>
                    </a:lnTo>
                    <a:lnTo>
                      <a:pt x="83" y="30"/>
                    </a:lnTo>
                    <a:lnTo>
                      <a:pt x="83" y="38"/>
                    </a:lnTo>
                    <a:lnTo>
                      <a:pt x="83" y="8"/>
                    </a:lnTo>
                    <a:lnTo>
                      <a:pt x="83" y="23"/>
                    </a:lnTo>
                    <a:lnTo>
                      <a:pt x="90" y="15"/>
                    </a:lnTo>
                    <a:lnTo>
                      <a:pt x="90" y="45"/>
                    </a:lnTo>
                    <a:lnTo>
                      <a:pt x="90" y="8"/>
                    </a:lnTo>
                    <a:lnTo>
                      <a:pt x="90" y="38"/>
                    </a:lnTo>
                    <a:lnTo>
                      <a:pt x="98" y="30"/>
                    </a:lnTo>
                    <a:lnTo>
                      <a:pt x="98" y="38"/>
                    </a:lnTo>
                    <a:lnTo>
                      <a:pt x="98" y="8"/>
                    </a:lnTo>
                    <a:lnTo>
                      <a:pt x="98" y="23"/>
                    </a:lnTo>
                    <a:lnTo>
                      <a:pt x="105" y="30"/>
                    </a:lnTo>
                    <a:lnTo>
                      <a:pt x="105" y="38"/>
                    </a:lnTo>
                    <a:lnTo>
                      <a:pt x="105" y="8"/>
                    </a:lnTo>
                    <a:lnTo>
                      <a:pt x="105" y="15"/>
                    </a:lnTo>
                    <a:lnTo>
                      <a:pt x="113" y="23"/>
                    </a:lnTo>
                    <a:lnTo>
                      <a:pt x="113" y="38"/>
                    </a:lnTo>
                    <a:lnTo>
                      <a:pt x="113" y="8"/>
                    </a:lnTo>
                    <a:lnTo>
                      <a:pt x="113" y="30"/>
                    </a:lnTo>
                    <a:lnTo>
                      <a:pt x="120" y="23"/>
                    </a:lnTo>
                    <a:lnTo>
                      <a:pt x="120" y="38"/>
                    </a:lnTo>
                    <a:lnTo>
                      <a:pt x="120" y="15"/>
                    </a:lnTo>
                    <a:lnTo>
                      <a:pt x="120" y="23"/>
                    </a:lnTo>
                    <a:lnTo>
                      <a:pt x="128" y="30"/>
                    </a:lnTo>
                    <a:lnTo>
                      <a:pt x="128" y="30"/>
                    </a:lnTo>
                    <a:lnTo>
                      <a:pt x="128" y="23"/>
                    </a:lnTo>
                    <a:lnTo>
                      <a:pt x="128" y="23"/>
                    </a:lnTo>
                    <a:lnTo>
                      <a:pt x="135" y="30"/>
                    </a:lnTo>
                    <a:lnTo>
                      <a:pt x="135" y="15"/>
                    </a:lnTo>
                    <a:lnTo>
                      <a:pt x="135" y="30"/>
                    </a:lnTo>
                    <a:lnTo>
                      <a:pt x="143" y="23"/>
                    </a:lnTo>
                    <a:lnTo>
                      <a:pt x="143" y="38"/>
                    </a:lnTo>
                    <a:lnTo>
                      <a:pt x="143" y="15"/>
                    </a:lnTo>
                    <a:lnTo>
                      <a:pt x="143" y="30"/>
                    </a:lnTo>
                    <a:lnTo>
                      <a:pt x="150" y="38"/>
                    </a:lnTo>
                    <a:lnTo>
                      <a:pt x="150" y="45"/>
                    </a:lnTo>
                    <a:lnTo>
                      <a:pt x="150" y="8"/>
                    </a:lnTo>
                    <a:lnTo>
                      <a:pt x="150" y="30"/>
                    </a:lnTo>
                    <a:lnTo>
                      <a:pt x="158" y="23"/>
                    </a:lnTo>
                    <a:lnTo>
                      <a:pt x="158" y="38"/>
                    </a:lnTo>
                    <a:lnTo>
                      <a:pt x="158" y="0"/>
                    </a:lnTo>
                    <a:lnTo>
                      <a:pt x="158" y="30"/>
                    </a:lnTo>
                    <a:lnTo>
                      <a:pt x="165" y="23"/>
                    </a:lnTo>
                    <a:lnTo>
                      <a:pt x="165" y="38"/>
                    </a:lnTo>
                    <a:lnTo>
                      <a:pt x="165" y="8"/>
                    </a:lnTo>
                    <a:lnTo>
                      <a:pt x="165" y="30"/>
                    </a:lnTo>
                    <a:lnTo>
                      <a:pt x="173" y="23"/>
                    </a:lnTo>
                    <a:lnTo>
                      <a:pt x="173" y="38"/>
                    </a:lnTo>
                    <a:lnTo>
                      <a:pt x="173" y="8"/>
                    </a:lnTo>
                    <a:lnTo>
                      <a:pt x="173" y="30"/>
                    </a:lnTo>
                    <a:lnTo>
                      <a:pt x="180" y="23"/>
                    </a:lnTo>
                    <a:lnTo>
                      <a:pt x="180" y="45"/>
                    </a:lnTo>
                    <a:lnTo>
                      <a:pt x="180" y="8"/>
                    </a:lnTo>
                    <a:lnTo>
                      <a:pt x="180" y="23"/>
                    </a:lnTo>
                    <a:lnTo>
                      <a:pt x="188" y="30"/>
                    </a:lnTo>
                    <a:lnTo>
                      <a:pt x="188" y="38"/>
                    </a:lnTo>
                    <a:lnTo>
                      <a:pt x="188" y="8"/>
                    </a:lnTo>
                    <a:lnTo>
                      <a:pt x="188" y="38"/>
                    </a:lnTo>
                    <a:lnTo>
                      <a:pt x="195" y="30"/>
                    </a:lnTo>
                    <a:lnTo>
                      <a:pt x="195" y="38"/>
                    </a:lnTo>
                    <a:lnTo>
                      <a:pt x="195" y="8"/>
                    </a:lnTo>
                    <a:lnTo>
                      <a:pt x="195" y="23"/>
                    </a:lnTo>
                    <a:lnTo>
                      <a:pt x="20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2" name="Freeform 368"/>
              <p:cNvSpPr>
                <a:spLocks/>
              </p:cNvSpPr>
              <p:nvPr/>
            </p:nvSpPr>
            <p:spPr bwMode="auto">
              <a:xfrm>
                <a:off x="1721" y="732"/>
                <a:ext cx="211" cy="53"/>
              </a:xfrm>
              <a:custGeom>
                <a:avLst/>
                <a:gdLst>
                  <a:gd name="T0" fmla="*/ 8 w 315"/>
                  <a:gd name="T1" fmla="*/ 30 h 53"/>
                  <a:gd name="T2" fmla="*/ 30 w 315"/>
                  <a:gd name="T3" fmla="*/ 30 h 53"/>
                  <a:gd name="T4" fmla="*/ 53 w 315"/>
                  <a:gd name="T5" fmla="*/ 30 h 53"/>
                  <a:gd name="T6" fmla="*/ 75 w 315"/>
                  <a:gd name="T7" fmla="*/ 30 h 53"/>
                  <a:gd name="T8" fmla="*/ 98 w 315"/>
                  <a:gd name="T9" fmla="*/ 30 h 53"/>
                  <a:gd name="T10" fmla="*/ 105 w 315"/>
                  <a:gd name="T11" fmla="*/ 23 h 53"/>
                  <a:gd name="T12" fmla="*/ 113 w 315"/>
                  <a:gd name="T13" fmla="*/ 38 h 53"/>
                  <a:gd name="T14" fmla="*/ 120 w 315"/>
                  <a:gd name="T15" fmla="*/ 38 h 53"/>
                  <a:gd name="T16" fmla="*/ 128 w 315"/>
                  <a:gd name="T17" fmla="*/ 30 h 53"/>
                  <a:gd name="T18" fmla="*/ 128 w 315"/>
                  <a:gd name="T19" fmla="*/ 30 h 53"/>
                  <a:gd name="T20" fmla="*/ 135 w 315"/>
                  <a:gd name="T21" fmla="*/ 15 h 53"/>
                  <a:gd name="T22" fmla="*/ 143 w 315"/>
                  <a:gd name="T23" fmla="*/ 38 h 53"/>
                  <a:gd name="T24" fmla="*/ 150 w 315"/>
                  <a:gd name="T25" fmla="*/ 38 h 53"/>
                  <a:gd name="T26" fmla="*/ 150 w 315"/>
                  <a:gd name="T27" fmla="*/ 30 h 53"/>
                  <a:gd name="T28" fmla="*/ 158 w 315"/>
                  <a:gd name="T29" fmla="*/ 15 h 53"/>
                  <a:gd name="T30" fmla="*/ 165 w 315"/>
                  <a:gd name="T31" fmla="*/ 45 h 53"/>
                  <a:gd name="T32" fmla="*/ 173 w 315"/>
                  <a:gd name="T33" fmla="*/ 30 h 53"/>
                  <a:gd name="T34" fmla="*/ 180 w 315"/>
                  <a:gd name="T35" fmla="*/ 15 h 53"/>
                  <a:gd name="T36" fmla="*/ 180 w 315"/>
                  <a:gd name="T37" fmla="*/ 23 h 53"/>
                  <a:gd name="T38" fmla="*/ 188 w 315"/>
                  <a:gd name="T39" fmla="*/ 15 h 53"/>
                  <a:gd name="T40" fmla="*/ 195 w 315"/>
                  <a:gd name="T41" fmla="*/ 53 h 53"/>
                  <a:gd name="T42" fmla="*/ 203 w 315"/>
                  <a:gd name="T43" fmla="*/ 38 h 53"/>
                  <a:gd name="T44" fmla="*/ 203 w 315"/>
                  <a:gd name="T45" fmla="*/ 30 h 53"/>
                  <a:gd name="T46" fmla="*/ 210 w 315"/>
                  <a:gd name="T47" fmla="*/ 15 h 53"/>
                  <a:gd name="T48" fmla="*/ 218 w 315"/>
                  <a:gd name="T49" fmla="*/ 45 h 53"/>
                  <a:gd name="T50" fmla="*/ 225 w 315"/>
                  <a:gd name="T51" fmla="*/ 23 h 53"/>
                  <a:gd name="T52" fmla="*/ 225 w 315"/>
                  <a:gd name="T53" fmla="*/ 30 h 53"/>
                  <a:gd name="T54" fmla="*/ 233 w 315"/>
                  <a:gd name="T55" fmla="*/ 15 h 53"/>
                  <a:gd name="T56" fmla="*/ 240 w 315"/>
                  <a:gd name="T57" fmla="*/ 38 h 53"/>
                  <a:gd name="T58" fmla="*/ 248 w 315"/>
                  <a:gd name="T59" fmla="*/ 23 h 53"/>
                  <a:gd name="T60" fmla="*/ 255 w 315"/>
                  <a:gd name="T61" fmla="*/ 38 h 53"/>
                  <a:gd name="T62" fmla="*/ 255 w 315"/>
                  <a:gd name="T63" fmla="*/ 23 h 53"/>
                  <a:gd name="T64" fmla="*/ 263 w 315"/>
                  <a:gd name="T65" fmla="*/ 0 h 53"/>
                  <a:gd name="T66" fmla="*/ 270 w 315"/>
                  <a:gd name="T67" fmla="*/ 45 h 53"/>
                  <a:gd name="T68" fmla="*/ 278 w 315"/>
                  <a:gd name="T69" fmla="*/ 38 h 53"/>
                  <a:gd name="T70" fmla="*/ 278 w 315"/>
                  <a:gd name="T71" fmla="*/ 30 h 53"/>
                  <a:gd name="T72" fmla="*/ 285 w 315"/>
                  <a:gd name="T73" fmla="*/ 15 h 53"/>
                  <a:gd name="T74" fmla="*/ 293 w 315"/>
                  <a:gd name="T75" fmla="*/ 38 h 53"/>
                  <a:gd name="T76" fmla="*/ 300 w 315"/>
                  <a:gd name="T77" fmla="*/ 30 h 53"/>
                  <a:gd name="T78" fmla="*/ 300 w 315"/>
                  <a:gd name="T79" fmla="*/ 15 h 53"/>
                  <a:gd name="T80" fmla="*/ 308 w 315"/>
                  <a:gd name="T81" fmla="*/ 15 h 53"/>
                  <a:gd name="T82" fmla="*/ 315 w 315"/>
                  <a:gd name="T83" fmla="*/ 4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53">
                    <a:moveTo>
                      <a:pt x="0" y="30"/>
                    </a:moveTo>
                    <a:lnTo>
                      <a:pt x="15" y="30"/>
                    </a:lnTo>
                    <a:lnTo>
                      <a:pt x="8" y="30"/>
                    </a:lnTo>
                    <a:lnTo>
                      <a:pt x="15" y="30"/>
                    </a:lnTo>
                    <a:lnTo>
                      <a:pt x="23" y="30"/>
                    </a:lnTo>
                    <a:lnTo>
                      <a:pt x="30" y="30"/>
                    </a:lnTo>
                    <a:lnTo>
                      <a:pt x="38" y="30"/>
                    </a:lnTo>
                    <a:lnTo>
                      <a:pt x="45" y="30"/>
                    </a:lnTo>
                    <a:lnTo>
                      <a:pt x="53" y="30"/>
                    </a:lnTo>
                    <a:lnTo>
                      <a:pt x="60" y="30"/>
                    </a:lnTo>
                    <a:lnTo>
                      <a:pt x="68" y="30"/>
                    </a:lnTo>
                    <a:lnTo>
                      <a:pt x="75" y="30"/>
                    </a:lnTo>
                    <a:lnTo>
                      <a:pt x="83" y="30"/>
                    </a:lnTo>
                    <a:lnTo>
                      <a:pt x="90" y="30"/>
                    </a:lnTo>
                    <a:lnTo>
                      <a:pt x="98" y="30"/>
                    </a:lnTo>
                    <a:lnTo>
                      <a:pt x="105" y="23"/>
                    </a:lnTo>
                    <a:lnTo>
                      <a:pt x="105" y="38"/>
                    </a:lnTo>
                    <a:lnTo>
                      <a:pt x="105" y="23"/>
                    </a:lnTo>
                    <a:lnTo>
                      <a:pt x="105" y="30"/>
                    </a:lnTo>
                    <a:lnTo>
                      <a:pt x="113" y="23"/>
                    </a:lnTo>
                    <a:lnTo>
                      <a:pt x="113" y="38"/>
                    </a:lnTo>
                    <a:lnTo>
                      <a:pt x="113" y="23"/>
                    </a:lnTo>
                    <a:lnTo>
                      <a:pt x="113" y="30"/>
                    </a:lnTo>
                    <a:lnTo>
                      <a:pt x="120" y="38"/>
                    </a:lnTo>
                    <a:lnTo>
                      <a:pt x="120" y="23"/>
                    </a:lnTo>
                    <a:lnTo>
                      <a:pt x="120" y="23"/>
                    </a:lnTo>
                    <a:lnTo>
                      <a:pt x="128" y="30"/>
                    </a:lnTo>
                    <a:lnTo>
                      <a:pt x="128" y="38"/>
                    </a:lnTo>
                    <a:lnTo>
                      <a:pt x="128" y="15"/>
                    </a:lnTo>
                    <a:lnTo>
                      <a:pt x="128" y="30"/>
                    </a:lnTo>
                    <a:lnTo>
                      <a:pt x="135" y="23"/>
                    </a:lnTo>
                    <a:lnTo>
                      <a:pt x="135" y="38"/>
                    </a:lnTo>
                    <a:lnTo>
                      <a:pt x="135" y="15"/>
                    </a:lnTo>
                    <a:lnTo>
                      <a:pt x="135" y="23"/>
                    </a:lnTo>
                    <a:lnTo>
                      <a:pt x="143" y="30"/>
                    </a:lnTo>
                    <a:lnTo>
                      <a:pt x="143" y="38"/>
                    </a:lnTo>
                    <a:lnTo>
                      <a:pt x="143" y="15"/>
                    </a:lnTo>
                    <a:lnTo>
                      <a:pt x="143" y="30"/>
                    </a:lnTo>
                    <a:lnTo>
                      <a:pt x="150" y="38"/>
                    </a:lnTo>
                    <a:lnTo>
                      <a:pt x="150" y="38"/>
                    </a:lnTo>
                    <a:lnTo>
                      <a:pt x="150" y="15"/>
                    </a:lnTo>
                    <a:lnTo>
                      <a:pt x="150" y="30"/>
                    </a:lnTo>
                    <a:lnTo>
                      <a:pt x="158" y="38"/>
                    </a:lnTo>
                    <a:lnTo>
                      <a:pt x="158" y="38"/>
                    </a:lnTo>
                    <a:lnTo>
                      <a:pt x="158" y="15"/>
                    </a:lnTo>
                    <a:lnTo>
                      <a:pt x="158" y="30"/>
                    </a:lnTo>
                    <a:lnTo>
                      <a:pt x="165" y="38"/>
                    </a:lnTo>
                    <a:lnTo>
                      <a:pt x="165" y="45"/>
                    </a:lnTo>
                    <a:lnTo>
                      <a:pt x="165" y="8"/>
                    </a:lnTo>
                    <a:lnTo>
                      <a:pt x="165" y="23"/>
                    </a:lnTo>
                    <a:lnTo>
                      <a:pt x="173" y="30"/>
                    </a:lnTo>
                    <a:lnTo>
                      <a:pt x="173" y="45"/>
                    </a:lnTo>
                    <a:lnTo>
                      <a:pt x="173" y="8"/>
                    </a:lnTo>
                    <a:lnTo>
                      <a:pt x="180" y="15"/>
                    </a:lnTo>
                    <a:lnTo>
                      <a:pt x="180" y="45"/>
                    </a:lnTo>
                    <a:lnTo>
                      <a:pt x="180" y="8"/>
                    </a:lnTo>
                    <a:lnTo>
                      <a:pt x="180" y="23"/>
                    </a:lnTo>
                    <a:lnTo>
                      <a:pt x="188" y="30"/>
                    </a:lnTo>
                    <a:lnTo>
                      <a:pt x="188" y="45"/>
                    </a:lnTo>
                    <a:lnTo>
                      <a:pt x="188" y="15"/>
                    </a:lnTo>
                    <a:lnTo>
                      <a:pt x="188" y="30"/>
                    </a:lnTo>
                    <a:lnTo>
                      <a:pt x="195" y="38"/>
                    </a:lnTo>
                    <a:lnTo>
                      <a:pt x="195" y="53"/>
                    </a:lnTo>
                    <a:lnTo>
                      <a:pt x="195" y="8"/>
                    </a:lnTo>
                    <a:lnTo>
                      <a:pt x="195" y="30"/>
                    </a:lnTo>
                    <a:lnTo>
                      <a:pt x="203" y="38"/>
                    </a:lnTo>
                    <a:lnTo>
                      <a:pt x="203" y="45"/>
                    </a:lnTo>
                    <a:lnTo>
                      <a:pt x="203" y="8"/>
                    </a:lnTo>
                    <a:lnTo>
                      <a:pt x="203" y="30"/>
                    </a:lnTo>
                    <a:lnTo>
                      <a:pt x="210" y="38"/>
                    </a:lnTo>
                    <a:lnTo>
                      <a:pt x="210" y="45"/>
                    </a:lnTo>
                    <a:lnTo>
                      <a:pt x="210" y="15"/>
                    </a:lnTo>
                    <a:lnTo>
                      <a:pt x="210" y="15"/>
                    </a:lnTo>
                    <a:lnTo>
                      <a:pt x="218" y="23"/>
                    </a:lnTo>
                    <a:lnTo>
                      <a:pt x="218" y="45"/>
                    </a:lnTo>
                    <a:lnTo>
                      <a:pt x="218" y="15"/>
                    </a:lnTo>
                    <a:lnTo>
                      <a:pt x="218" y="30"/>
                    </a:lnTo>
                    <a:lnTo>
                      <a:pt x="225" y="23"/>
                    </a:lnTo>
                    <a:lnTo>
                      <a:pt x="225" y="38"/>
                    </a:lnTo>
                    <a:lnTo>
                      <a:pt x="225" y="15"/>
                    </a:lnTo>
                    <a:lnTo>
                      <a:pt x="225" y="30"/>
                    </a:lnTo>
                    <a:lnTo>
                      <a:pt x="233" y="38"/>
                    </a:lnTo>
                    <a:lnTo>
                      <a:pt x="233" y="45"/>
                    </a:lnTo>
                    <a:lnTo>
                      <a:pt x="233" y="15"/>
                    </a:lnTo>
                    <a:lnTo>
                      <a:pt x="233" y="23"/>
                    </a:lnTo>
                    <a:lnTo>
                      <a:pt x="240" y="30"/>
                    </a:lnTo>
                    <a:lnTo>
                      <a:pt x="240" y="38"/>
                    </a:lnTo>
                    <a:lnTo>
                      <a:pt x="240" y="23"/>
                    </a:lnTo>
                    <a:lnTo>
                      <a:pt x="240" y="30"/>
                    </a:lnTo>
                    <a:lnTo>
                      <a:pt x="248" y="23"/>
                    </a:lnTo>
                    <a:lnTo>
                      <a:pt x="248" y="38"/>
                    </a:lnTo>
                    <a:lnTo>
                      <a:pt x="248" y="30"/>
                    </a:lnTo>
                    <a:lnTo>
                      <a:pt x="255" y="38"/>
                    </a:lnTo>
                    <a:lnTo>
                      <a:pt x="255" y="45"/>
                    </a:lnTo>
                    <a:lnTo>
                      <a:pt x="255" y="15"/>
                    </a:lnTo>
                    <a:lnTo>
                      <a:pt x="255" y="23"/>
                    </a:lnTo>
                    <a:lnTo>
                      <a:pt x="263" y="30"/>
                    </a:lnTo>
                    <a:lnTo>
                      <a:pt x="263" y="45"/>
                    </a:lnTo>
                    <a:lnTo>
                      <a:pt x="263" y="0"/>
                    </a:lnTo>
                    <a:lnTo>
                      <a:pt x="263" y="38"/>
                    </a:lnTo>
                    <a:lnTo>
                      <a:pt x="270" y="45"/>
                    </a:lnTo>
                    <a:lnTo>
                      <a:pt x="270" y="45"/>
                    </a:lnTo>
                    <a:lnTo>
                      <a:pt x="270" y="15"/>
                    </a:lnTo>
                    <a:lnTo>
                      <a:pt x="270" y="30"/>
                    </a:lnTo>
                    <a:lnTo>
                      <a:pt x="278" y="38"/>
                    </a:lnTo>
                    <a:lnTo>
                      <a:pt x="278" y="38"/>
                    </a:lnTo>
                    <a:lnTo>
                      <a:pt x="278" y="15"/>
                    </a:lnTo>
                    <a:lnTo>
                      <a:pt x="278" y="30"/>
                    </a:lnTo>
                    <a:lnTo>
                      <a:pt x="285" y="23"/>
                    </a:lnTo>
                    <a:lnTo>
                      <a:pt x="285" y="45"/>
                    </a:lnTo>
                    <a:lnTo>
                      <a:pt x="285" y="15"/>
                    </a:lnTo>
                    <a:lnTo>
                      <a:pt x="285" y="30"/>
                    </a:lnTo>
                    <a:lnTo>
                      <a:pt x="293" y="38"/>
                    </a:lnTo>
                    <a:lnTo>
                      <a:pt x="293" y="38"/>
                    </a:lnTo>
                    <a:lnTo>
                      <a:pt x="293" y="15"/>
                    </a:lnTo>
                    <a:lnTo>
                      <a:pt x="293" y="38"/>
                    </a:lnTo>
                    <a:lnTo>
                      <a:pt x="300" y="30"/>
                    </a:lnTo>
                    <a:lnTo>
                      <a:pt x="300" y="38"/>
                    </a:lnTo>
                    <a:lnTo>
                      <a:pt x="300" y="8"/>
                    </a:lnTo>
                    <a:lnTo>
                      <a:pt x="300" y="15"/>
                    </a:lnTo>
                    <a:lnTo>
                      <a:pt x="308" y="23"/>
                    </a:lnTo>
                    <a:lnTo>
                      <a:pt x="308" y="45"/>
                    </a:lnTo>
                    <a:lnTo>
                      <a:pt x="308" y="15"/>
                    </a:lnTo>
                    <a:lnTo>
                      <a:pt x="308" y="30"/>
                    </a:lnTo>
                    <a:lnTo>
                      <a:pt x="315" y="38"/>
                    </a:lnTo>
                    <a:lnTo>
                      <a:pt x="315" y="45"/>
                    </a:lnTo>
                    <a:lnTo>
                      <a:pt x="315" y="15"/>
                    </a:lnTo>
                    <a:lnTo>
                      <a:pt x="315"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3" name="Freeform 369"/>
              <p:cNvSpPr>
                <a:spLocks/>
              </p:cNvSpPr>
              <p:nvPr/>
            </p:nvSpPr>
            <p:spPr bwMode="auto">
              <a:xfrm>
                <a:off x="1932" y="732"/>
                <a:ext cx="217" cy="53"/>
              </a:xfrm>
              <a:custGeom>
                <a:avLst/>
                <a:gdLst>
                  <a:gd name="T0" fmla="*/ 8 w 323"/>
                  <a:gd name="T1" fmla="*/ 38 h 53"/>
                  <a:gd name="T2" fmla="*/ 15 w 323"/>
                  <a:gd name="T3" fmla="*/ 23 h 53"/>
                  <a:gd name="T4" fmla="*/ 15 w 323"/>
                  <a:gd name="T5" fmla="*/ 30 h 53"/>
                  <a:gd name="T6" fmla="*/ 23 w 323"/>
                  <a:gd name="T7" fmla="*/ 23 h 53"/>
                  <a:gd name="T8" fmla="*/ 30 w 323"/>
                  <a:gd name="T9" fmla="*/ 45 h 53"/>
                  <a:gd name="T10" fmla="*/ 38 w 323"/>
                  <a:gd name="T11" fmla="*/ 23 h 53"/>
                  <a:gd name="T12" fmla="*/ 38 w 323"/>
                  <a:gd name="T13" fmla="*/ 30 h 53"/>
                  <a:gd name="T14" fmla="*/ 45 w 323"/>
                  <a:gd name="T15" fmla="*/ 15 h 53"/>
                  <a:gd name="T16" fmla="*/ 53 w 323"/>
                  <a:gd name="T17" fmla="*/ 45 h 53"/>
                  <a:gd name="T18" fmla="*/ 60 w 323"/>
                  <a:gd name="T19" fmla="*/ 30 h 53"/>
                  <a:gd name="T20" fmla="*/ 60 w 323"/>
                  <a:gd name="T21" fmla="*/ 30 h 53"/>
                  <a:gd name="T22" fmla="*/ 68 w 323"/>
                  <a:gd name="T23" fmla="*/ 15 h 53"/>
                  <a:gd name="T24" fmla="*/ 75 w 323"/>
                  <a:gd name="T25" fmla="*/ 38 h 53"/>
                  <a:gd name="T26" fmla="*/ 83 w 323"/>
                  <a:gd name="T27" fmla="*/ 23 h 53"/>
                  <a:gd name="T28" fmla="*/ 83 w 323"/>
                  <a:gd name="T29" fmla="*/ 30 h 53"/>
                  <a:gd name="T30" fmla="*/ 90 w 323"/>
                  <a:gd name="T31" fmla="*/ 23 h 53"/>
                  <a:gd name="T32" fmla="*/ 98 w 323"/>
                  <a:gd name="T33" fmla="*/ 45 h 53"/>
                  <a:gd name="T34" fmla="*/ 105 w 323"/>
                  <a:gd name="T35" fmla="*/ 38 h 53"/>
                  <a:gd name="T36" fmla="*/ 105 w 323"/>
                  <a:gd name="T37" fmla="*/ 30 h 53"/>
                  <a:gd name="T38" fmla="*/ 113 w 323"/>
                  <a:gd name="T39" fmla="*/ 23 h 53"/>
                  <a:gd name="T40" fmla="*/ 120 w 323"/>
                  <a:gd name="T41" fmla="*/ 23 h 53"/>
                  <a:gd name="T42" fmla="*/ 128 w 323"/>
                  <a:gd name="T43" fmla="*/ 38 h 53"/>
                  <a:gd name="T44" fmla="*/ 135 w 323"/>
                  <a:gd name="T45" fmla="*/ 23 h 53"/>
                  <a:gd name="T46" fmla="*/ 143 w 323"/>
                  <a:gd name="T47" fmla="*/ 30 h 53"/>
                  <a:gd name="T48" fmla="*/ 143 w 323"/>
                  <a:gd name="T49" fmla="*/ 30 h 53"/>
                  <a:gd name="T50" fmla="*/ 150 w 323"/>
                  <a:gd name="T51" fmla="*/ 30 h 53"/>
                  <a:gd name="T52" fmla="*/ 158 w 323"/>
                  <a:gd name="T53" fmla="*/ 23 h 53"/>
                  <a:gd name="T54" fmla="*/ 165 w 323"/>
                  <a:gd name="T55" fmla="*/ 23 h 53"/>
                  <a:gd name="T56" fmla="*/ 173 w 323"/>
                  <a:gd name="T57" fmla="*/ 30 h 53"/>
                  <a:gd name="T58" fmla="*/ 195 w 323"/>
                  <a:gd name="T59" fmla="*/ 30 h 53"/>
                  <a:gd name="T60" fmla="*/ 203 w 323"/>
                  <a:gd name="T61" fmla="*/ 23 h 53"/>
                  <a:gd name="T62" fmla="*/ 218 w 323"/>
                  <a:gd name="T63" fmla="*/ 23 h 53"/>
                  <a:gd name="T64" fmla="*/ 218 w 323"/>
                  <a:gd name="T65" fmla="*/ 30 h 53"/>
                  <a:gd name="T66" fmla="*/ 240 w 323"/>
                  <a:gd name="T67" fmla="*/ 30 h 53"/>
                  <a:gd name="T68" fmla="*/ 263 w 323"/>
                  <a:gd name="T69" fmla="*/ 30 h 53"/>
                  <a:gd name="T70" fmla="*/ 278 w 323"/>
                  <a:gd name="T71" fmla="*/ 30 h 53"/>
                  <a:gd name="T72" fmla="*/ 285 w 323"/>
                  <a:gd name="T73" fmla="*/ 23 h 53"/>
                  <a:gd name="T74" fmla="*/ 293 w 323"/>
                  <a:gd name="T75" fmla="*/ 23 h 53"/>
                  <a:gd name="T76" fmla="*/ 300 w 323"/>
                  <a:gd name="T77" fmla="*/ 38 h 53"/>
                  <a:gd name="T78" fmla="*/ 308 w 323"/>
                  <a:gd name="T79" fmla="*/ 30 h 53"/>
                  <a:gd name="T80" fmla="*/ 308 w 323"/>
                  <a:gd name="T81" fmla="*/ 30 h 53"/>
                  <a:gd name="T82" fmla="*/ 315 w 323"/>
                  <a:gd name="T8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53">
                    <a:moveTo>
                      <a:pt x="0" y="38"/>
                    </a:moveTo>
                    <a:lnTo>
                      <a:pt x="8" y="30"/>
                    </a:lnTo>
                    <a:lnTo>
                      <a:pt x="8" y="38"/>
                    </a:lnTo>
                    <a:lnTo>
                      <a:pt x="8" y="15"/>
                    </a:lnTo>
                    <a:lnTo>
                      <a:pt x="8" y="30"/>
                    </a:lnTo>
                    <a:lnTo>
                      <a:pt x="15" y="23"/>
                    </a:lnTo>
                    <a:lnTo>
                      <a:pt x="15" y="38"/>
                    </a:lnTo>
                    <a:lnTo>
                      <a:pt x="15" y="15"/>
                    </a:lnTo>
                    <a:lnTo>
                      <a:pt x="15" y="30"/>
                    </a:lnTo>
                    <a:lnTo>
                      <a:pt x="23" y="23"/>
                    </a:lnTo>
                    <a:lnTo>
                      <a:pt x="23" y="38"/>
                    </a:lnTo>
                    <a:lnTo>
                      <a:pt x="23" y="23"/>
                    </a:lnTo>
                    <a:lnTo>
                      <a:pt x="23" y="23"/>
                    </a:lnTo>
                    <a:lnTo>
                      <a:pt x="30" y="30"/>
                    </a:lnTo>
                    <a:lnTo>
                      <a:pt x="30" y="45"/>
                    </a:lnTo>
                    <a:lnTo>
                      <a:pt x="30" y="15"/>
                    </a:lnTo>
                    <a:lnTo>
                      <a:pt x="30" y="30"/>
                    </a:lnTo>
                    <a:lnTo>
                      <a:pt x="38" y="23"/>
                    </a:lnTo>
                    <a:lnTo>
                      <a:pt x="38" y="45"/>
                    </a:lnTo>
                    <a:lnTo>
                      <a:pt x="38" y="15"/>
                    </a:lnTo>
                    <a:lnTo>
                      <a:pt x="38" y="30"/>
                    </a:lnTo>
                    <a:lnTo>
                      <a:pt x="45" y="23"/>
                    </a:lnTo>
                    <a:lnTo>
                      <a:pt x="45" y="45"/>
                    </a:lnTo>
                    <a:lnTo>
                      <a:pt x="45" y="15"/>
                    </a:lnTo>
                    <a:lnTo>
                      <a:pt x="45" y="30"/>
                    </a:lnTo>
                    <a:lnTo>
                      <a:pt x="53" y="23"/>
                    </a:lnTo>
                    <a:lnTo>
                      <a:pt x="53" y="45"/>
                    </a:lnTo>
                    <a:lnTo>
                      <a:pt x="53" y="15"/>
                    </a:lnTo>
                    <a:lnTo>
                      <a:pt x="53" y="38"/>
                    </a:lnTo>
                    <a:lnTo>
                      <a:pt x="60" y="30"/>
                    </a:lnTo>
                    <a:lnTo>
                      <a:pt x="60" y="53"/>
                    </a:lnTo>
                    <a:lnTo>
                      <a:pt x="60" y="0"/>
                    </a:lnTo>
                    <a:lnTo>
                      <a:pt x="60" y="30"/>
                    </a:lnTo>
                    <a:lnTo>
                      <a:pt x="68" y="23"/>
                    </a:lnTo>
                    <a:lnTo>
                      <a:pt x="68" y="38"/>
                    </a:lnTo>
                    <a:lnTo>
                      <a:pt x="68" y="15"/>
                    </a:lnTo>
                    <a:lnTo>
                      <a:pt x="68" y="30"/>
                    </a:lnTo>
                    <a:lnTo>
                      <a:pt x="75" y="23"/>
                    </a:lnTo>
                    <a:lnTo>
                      <a:pt x="75" y="38"/>
                    </a:lnTo>
                    <a:lnTo>
                      <a:pt x="75" y="15"/>
                    </a:lnTo>
                    <a:lnTo>
                      <a:pt x="75" y="30"/>
                    </a:lnTo>
                    <a:lnTo>
                      <a:pt x="83" y="23"/>
                    </a:lnTo>
                    <a:lnTo>
                      <a:pt x="83" y="38"/>
                    </a:lnTo>
                    <a:lnTo>
                      <a:pt x="83" y="15"/>
                    </a:lnTo>
                    <a:lnTo>
                      <a:pt x="83" y="30"/>
                    </a:lnTo>
                    <a:lnTo>
                      <a:pt x="90" y="38"/>
                    </a:lnTo>
                    <a:lnTo>
                      <a:pt x="90" y="38"/>
                    </a:lnTo>
                    <a:lnTo>
                      <a:pt x="90" y="23"/>
                    </a:lnTo>
                    <a:lnTo>
                      <a:pt x="90" y="30"/>
                    </a:lnTo>
                    <a:lnTo>
                      <a:pt x="98" y="23"/>
                    </a:lnTo>
                    <a:lnTo>
                      <a:pt x="98" y="45"/>
                    </a:lnTo>
                    <a:lnTo>
                      <a:pt x="98" y="8"/>
                    </a:lnTo>
                    <a:lnTo>
                      <a:pt x="98" y="30"/>
                    </a:lnTo>
                    <a:lnTo>
                      <a:pt x="105" y="38"/>
                    </a:lnTo>
                    <a:lnTo>
                      <a:pt x="105" y="38"/>
                    </a:lnTo>
                    <a:lnTo>
                      <a:pt x="105" y="23"/>
                    </a:lnTo>
                    <a:lnTo>
                      <a:pt x="105" y="30"/>
                    </a:lnTo>
                    <a:lnTo>
                      <a:pt x="113" y="23"/>
                    </a:lnTo>
                    <a:lnTo>
                      <a:pt x="113" y="38"/>
                    </a:lnTo>
                    <a:lnTo>
                      <a:pt x="113" y="23"/>
                    </a:lnTo>
                    <a:lnTo>
                      <a:pt x="113" y="30"/>
                    </a:lnTo>
                    <a:lnTo>
                      <a:pt x="120" y="38"/>
                    </a:lnTo>
                    <a:lnTo>
                      <a:pt x="120" y="23"/>
                    </a:lnTo>
                    <a:lnTo>
                      <a:pt x="120" y="23"/>
                    </a:lnTo>
                    <a:lnTo>
                      <a:pt x="128" y="30"/>
                    </a:lnTo>
                    <a:lnTo>
                      <a:pt x="128" y="38"/>
                    </a:lnTo>
                    <a:lnTo>
                      <a:pt x="128" y="23"/>
                    </a:lnTo>
                    <a:lnTo>
                      <a:pt x="128" y="30"/>
                    </a:lnTo>
                    <a:lnTo>
                      <a:pt x="135" y="23"/>
                    </a:lnTo>
                    <a:lnTo>
                      <a:pt x="135" y="30"/>
                    </a:lnTo>
                    <a:lnTo>
                      <a:pt x="135" y="23"/>
                    </a:lnTo>
                    <a:lnTo>
                      <a:pt x="143" y="30"/>
                    </a:lnTo>
                    <a:lnTo>
                      <a:pt x="143" y="30"/>
                    </a:lnTo>
                    <a:lnTo>
                      <a:pt x="143" y="23"/>
                    </a:lnTo>
                    <a:lnTo>
                      <a:pt x="143" y="30"/>
                    </a:lnTo>
                    <a:lnTo>
                      <a:pt x="150" y="23"/>
                    </a:lnTo>
                    <a:lnTo>
                      <a:pt x="150" y="38"/>
                    </a:lnTo>
                    <a:lnTo>
                      <a:pt x="150" y="30"/>
                    </a:lnTo>
                    <a:lnTo>
                      <a:pt x="158" y="23"/>
                    </a:lnTo>
                    <a:lnTo>
                      <a:pt x="158" y="38"/>
                    </a:lnTo>
                    <a:lnTo>
                      <a:pt x="158" y="23"/>
                    </a:lnTo>
                    <a:lnTo>
                      <a:pt x="165" y="30"/>
                    </a:lnTo>
                    <a:lnTo>
                      <a:pt x="165" y="23"/>
                    </a:lnTo>
                    <a:lnTo>
                      <a:pt x="165" y="23"/>
                    </a:lnTo>
                    <a:lnTo>
                      <a:pt x="173" y="30"/>
                    </a:lnTo>
                    <a:lnTo>
                      <a:pt x="173" y="23"/>
                    </a:lnTo>
                    <a:lnTo>
                      <a:pt x="173" y="30"/>
                    </a:lnTo>
                    <a:lnTo>
                      <a:pt x="180" y="30"/>
                    </a:lnTo>
                    <a:lnTo>
                      <a:pt x="188" y="30"/>
                    </a:lnTo>
                    <a:lnTo>
                      <a:pt x="195" y="30"/>
                    </a:lnTo>
                    <a:lnTo>
                      <a:pt x="203" y="23"/>
                    </a:lnTo>
                    <a:lnTo>
                      <a:pt x="203" y="30"/>
                    </a:lnTo>
                    <a:lnTo>
                      <a:pt x="203" y="23"/>
                    </a:lnTo>
                    <a:lnTo>
                      <a:pt x="203" y="30"/>
                    </a:lnTo>
                    <a:lnTo>
                      <a:pt x="210" y="30"/>
                    </a:lnTo>
                    <a:lnTo>
                      <a:pt x="218" y="23"/>
                    </a:lnTo>
                    <a:lnTo>
                      <a:pt x="218" y="30"/>
                    </a:lnTo>
                    <a:lnTo>
                      <a:pt x="218" y="23"/>
                    </a:lnTo>
                    <a:lnTo>
                      <a:pt x="218" y="30"/>
                    </a:lnTo>
                    <a:lnTo>
                      <a:pt x="225" y="30"/>
                    </a:lnTo>
                    <a:lnTo>
                      <a:pt x="233" y="30"/>
                    </a:lnTo>
                    <a:lnTo>
                      <a:pt x="240" y="30"/>
                    </a:lnTo>
                    <a:lnTo>
                      <a:pt x="248" y="30"/>
                    </a:lnTo>
                    <a:lnTo>
                      <a:pt x="255" y="30"/>
                    </a:lnTo>
                    <a:lnTo>
                      <a:pt x="263" y="30"/>
                    </a:lnTo>
                    <a:lnTo>
                      <a:pt x="270" y="30"/>
                    </a:lnTo>
                    <a:lnTo>
                      <a:pt x="278" y="23"/>
                    </a:lnTo>
                    <a:lnTo>
                      <a:pt x="278" y="30"/>
                    </a:lnTo>
                    <a:lnTo>
                      <a:pt x="285" y="23"/>
                    </a:lnTo>
                    <a:lnTo>
                      <a:pt x="285" y="38"/>
                    </a:lnTo>
                    <a:lnTo>
                      <a:pt x="285" y="23"/>
                    </a:lnTo>
                    <a:lnTo>
                      <a:pt x="293" y="30"/>
                    </a:lnTo>
                    <a:lnTo>
                      <a:pt x="293" y="38"/>
                    </a:lnTo>
                    <a:lnTo>
                      <a:pt x="293" y="23"/>
                    </a:lnTo>
                    <a:lnTo>
                      <a:pt x="293" y="30"/>
                    </a:lnTo>
                    <a:lnTo>
                      <a:pt x="300" y="23"/>
                    </a:lnTo>
                    <a:lnTo>
                      <a:pt x="300" y="38"/>
                    </a:lnTo>
                    <a:lnTo>
                      <a:pt x="300" y="15"/>
                    </a:lnTo>
                    <a:lnTo>
                      <a:pt x="300" y="23"/>
                    </a:lnTo>
                    <a:lnTo>
                      <a:pt x="308" y="30"/>
                    </a:lnTo>
                    <a:lnTo>
                      <a:pt x="308" y="38"/>
                    </a:lnTo>
                    <a:lnTo>
                      <a:pt x="308" y="15"/>
                    </a:lnTo>
                    <a:lnTo>
                      <a:pt x="308" y="30"/>
                    </a:lnTo>
                    <a:lnTo>
                      <a:pt x="315" y="38"/>
                    </a:lnTo>
                    <a:lnTo>
                      <a:pt x="315" y="38"/>
                    </a:lnTo>
                    <a:lnTo>
                      <a:pt x="315" y="15"/>
                    </a:lnTo>
                    <a:lnTo>
                      <a:pt x="315" y="30"/>
                    </a:lnTo>
                    <a:lnTo>
                      <a:pt x="32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4" name="Freeform 370"/>
              <p:cNvSpPr>
                <a:spLocks/>
              </p:cNvSpPr>
              <p:nvPr/>
            </p:nvSpPr>
            <p:spPr bwMode="auto">
              <a:xfrm>
                <a:off x="2149" y="732"/>
                <a:ext cx="232" cy="60"/>
              </a:xfrm>
              <a:custGeom>
                <a:avLst/>
                <a:gdLst>
                  <a:gd name="T0" fmla="*/ 0 w 345"/>
                  <a:gd name="T1" fmla="*/ 23 h 60"/>
                  <a:gd name="T2" fmla="*/ 7 w 345"/>
                  <a:gd name="T3" fmla="*/ 53 h 60"/>
                  <a:gd name="T4" fmla="*/ 15 w 345"/>
                  <a:gd name="T5" fmla="*/ 30 h 60"/>
                  <a:gd name="T6" fmla="*/ 15 w 345"/>
                  <a:gd name="T7" fmla="*/ 30 h 60"/>
                  <a:gd name="T8" fmla="*/ 22 w 345"/>
                  <a:gd name="T9" fmla="*/ 15 h 60"/>
                  <a:gd name="T10" fmla="*/ 30 w 345"/>
                  <a:gd name="T11" fmla="*/ 38 h 60"/>
                  <a:gd name="T12" fmla="*/ 37 w 345"/>
                  <a:gd name="T13" fmla="*/ 30 h 60"/>
                  <a:gd name="T14" fmla="*/ 37 w 345"/>
                  <a:gd name="T15" fmla="*/ 38 h 60"/>
                  <a:gd name="T16" fmla="*/ 45 w 345"/>
                  <a:gd name="T17" fmla="*/ 15 h 60"/>
                  <a:gd name="T18" fmla="*/ 52 w 345"/>
                  <a:gd name="T19" fmla="*/ 38 h 60"/>
                  <a:gd name="T20" fmla="*/ 60 w 345"/>
                  <a:gd name="T21" fmla="*/ 23 h 60"/>
                  <a:gd name="T22" fmla="*/ 60 w 345"/>
                  <a:gd name="T23" fmla="*/ 30 h 60"/>
                  <a:gd name="T24" fmla="*/ 67 w 345"/>
                  <a:gd name="T25" fmla="*/ 23 h 60"/>
                  <a:gd name="T26" fmla="*/ 75 w 345"/>
                  <a:gd name="T27" fmla="*/ 23 h 60"/>
                  <a:gd name="T28" fmla="*/ 82 w 345"/>
                  <a:gd name="T29" fmla="*/ 38 h 60"/>
                  <a:gd name="T30" fmla="*/ 90 w 345"/>
                  <a:gd name="T31" fmla="*/ 38 h 60"/>
                  <a:gd name="T32" fmla="*/ 90 w 345"/>
                  <a:gd name="T33" fmla="*/ 30 h 60"/>
                  <a:gd name="T34" fmla="*/ 97 w 345"/>
                  <a:gd name="T35" fmla="*/ 23 h 60"/>
                  <a:gd name="T36" fmla="*/ 112 w 345"/>
                  <a:gd name="T37" fmla="*/ 30 h 60"/>
                  <a:gd name="T38" fmla="*/ 120 w 345"/>
                  <a:gd name="T39" fmla="*/ 30 h 60"/>
                  <a:gd name="T40" fmla="*/ 127 w 345"/>
                  <a:gd name="T41" fmla="*/ 23 h 60"/>
                  <a:gd name="T42" fmla="*/ 142 w 345"/>
                  <a:gd name="T43" fmla="*/ 30 h 60"/>
                  <a:gd name="T44" fmla="*/ 157 w 345"/>
                  <a:gd name="T45" fmla="*/ 30 h 60"/>
                  <a:gd name="T46" fmla="*/ 172 w 345"/>
                  <a:gd name="T47" fmla="*/ 30 h 60"/>
                  <a:gd name="T48" fmla="*/ 202 w 345"/>
                  <a:gd name="T49" fmla="*/ 30 h 60"/>
                  <a:gd name="T50" fmla="*/ 210 w 345"/>
                  <a:gd name="T51" fmla="*/ 30 h 60"/>
                  <a:gd name="T52" fmla="*/ 232 w 345"/>
                  <a:gd name="T53" fmla="*/ 30 h 60"/>
                  <a:gd name="T54" fmla="*/ 255 w 345"/>
                  <a:gd name="T55" fmla="*/ 23 h 60"/>
                  <a:gd name="T56" fmla="*/ 262 w 345"/>
                  <a:gd name="T57" fmla="*/ 30 h 60"/>
                  <a:gd name="T58" fmla="*/ 262 w 345"/>
                  <a:gd name="T59" fmla="*/ 30 h 60"/>
                  <a:gd name="T60" fmla="*/ 277 w 345"/>
                  <a:gd name="T61" fmla="*/ 23 h 60"/>
                  <a:gd name="T62" fmla="*/ 285 w 345"/>
                  <a:gd name="T63" fmla="*/ 23 h 60"/>
                  <a:gd name="T64" fmla="*/ 292 w 345"/>
                  <a:gd name="T65" fmla="*/ 23 h 60"/>
                  <a:gd name="T66" fmla="*/ 292 w 345"/>
                  <a:gd name="T67" fmla="*/ 23 h 60"/>
                  <a:gd name="T68" fmla="*/ 300 w 345"/>
                  <a:gd name="T69" fmla="*/ 8 h 60"/>
                  <a:gd name="T70" fmla="*/ 307 w 345"/>
                  <a:gd name="T71" fmla="*/ 38 h 60"/>
                  <a:gd name="T72" fmla="*/ 315 w 345"/>
                  <a:gd name="T73" fmla="*/ 23 h 60"/>
                  <a:gd name="T74" fmla="*/ 315 w 345"/>
                  <a:gd name="T75" fmla="*/ 30 h 60"/>
                  <a:gd name="T76" fmla="*/ 322 w 345"/>
                  <a:gd name="T77" fmla="*/ 23 h 60"/>
                  <a:gd name="T78" fmla="*/ 330 w 345"/>
                  <a:gd name="T79" fmla="*/ 38 h 60"/>
                  <a:gd name="T80" fmla="*/ 337 w 345"/>
                  <a:gd name="T81" fmla="*/ 30 h 60"/>
                  <a:gd name="T82" fmla="*/ 337 w 345"/>
                  <a:gd name="T83" fmla="*/ 2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60">
                    <a:moveTo>
                      <a:pt x="0" y="23"/>
                    </a:moveTo>
                    <a:lnTo>
                      <a:pt x="0" y="38"/>
                    </a:lnTo>
                    <a:lnTo>
                      <a:pt x="0" y="23"/>
                    </a:lnTo>
                    <a:lnTo>
                      <a:pt x="0" y="23"/>
                    </a:lnTo>
                    <a:lnTo>
                      <a:pt x="7" y="30"/>
                    </a:lnTo>
                    <a:lnTo>
                      <a:pt x="7" y="53"/>
                    </a:lnTo>
                    <a:lnTo>
                      <a:pt x="7" y="8"/>
                    </a:lnTo>
                    <a:lnTo>
                      <a:pt x="7" y="23"/>
                    </a:lnTo>
                    <a:lnTo>
                      <a:pt x="15" y="30"/>
                    </a:lnTo>
                    <a:lnTo>
                      <a:pt x="15" y="45"/>
                    </a:lnTo>
                    <a:lnTo>
                      <a:pt x="15" y="15"/>
                    </a:lnTo>
                    <a:lnTo>
                      <a:pt x="15" y="30"/>
                    </a:lnTo>
                    <a:lnTo>
                      <a:pt x="22" y="38"/>
                    </a:lnTo>
                    <a:lnTo>
                      <a:pt x="22" y="38"/>
                    </a:lnTo>
                    <a:lnTo>
                      <a:pt x="22" y="15"/>
                    </a:lnTo>
                    <a:lnTo>
                      <a:pt x="22" y="38"/>
                    </a:lnTo>
                    <a:lnTo>
                      <a:pt x="30" y="30"/>
                    </a:lnTo>
                    <a:lnTo>
                      <a:pt x="30" y="38"/>
                    </a:lnTo>
                    <a:lnTo>
                      <a:pt x="30" y="15"/>
                    </a:lnTo>
                    <a:lnTo>
                      <a:pt x="30" y="38"/>
                    </a:lnTo>
                    <a:lnTo>
                      <a:pt x="37" y="30"/>
                    </a:lnTo>
                    <a:lnTo>
                      <a:pt x="37" y="38"/>
                    </a:lnTo>
                    <a:lnTo>
                      <a:pt x="37" y="15"/>
                    </a:lnTo>
                    <a:lnTo>
                      <a:pt x="37" y="38"/>
                    </a:lnTo>
                    <a:lnTo>
                      <a:pt x="45" y="30"/>
                    </a:lnTo>
                    <a:lnTo>
                      <a:pt x="45" y="38"/>
                    </a:lnTo>
                    <a:lnTo>
                      <a:pt x="45" y="15"/>
                    </a:lnTo>
                    <a:lnTo>
                      <a:pt x="45" y="38"/>
                    </a:lnTo>
                    <a:lnTo>
                      <a:pt x="52" y="30"/>
                    </a:lnTo>
                    <a:lnTo>
                      <a:pt x="52" y="38"/>
                    </a:lnTo>
                    <a:lnTo>
                      <a:pt x="52" y="23"/>
                    </a:lnTo>
                    <a:lnTo>
                      <a:pt x="52" y="30"/>
                    </a:lnTo>
                    <a:lnTo>
                      <a:pt x="60" y="23"/>
                    </a:lnTo>
                    <a:lnTo>
                      <a:pt x="60" y="38"/>
                    </a:lnTo>
                    <a:lnTo>
                      <a:pt x="60" y="23"/>
                    </a:lnTo>
                    <a:lnTo>
                      <a:pt x="60" y="30"/>
                    </a:lnTo>
                    <a:lnTo>
                      <a:pt x="67" y="23"/>
                    </a:lnTo>
                    <a:lnTo>
                      <a:pt x="67" y="38"/>
                    </a:lnTo>
                    <a:lnTo>
                      <a:pt x="67" y="23"/>
                    </a:lnTo>
                    <a:lnTo>
                      <a:pt x="67" y="30"/>
                    </a:lnTo>
                    <a:lnTo>
                      <a:pt x="75" y="38"/>
                    </a:lnTo>
                    <a:lnTo>
                      <a:pt x="75" y="23"/>
                    </a:lnTo>
                    <a:lnTo>
                      <a:pt x="75" y="30"/>
                    </a:lnTo>
                    <a:lnTo>
                      <a:pt x="82" y="23"/>
                    </a:lnTo>
                    <a:lnTo>
                      <a:pt x="82" y="38"/>
                    </a:lnTo>
                    <a:lnTo>
                      <a:pt x="82" y="23"/>
                    </a:lnTo>
                    <a:lnTo>
                      <a:pt x="82" y="30"/>
                    </a:lnTo>
                    <a:lnTo>
                      <a:pt x="90" y="38"/>
                    </a:lnTo>
                    <a:lnTo>
                      <a:pt x="90" y="38"/>
                    </a:lnTo>
                    <a:lnTo>
                      <a:pt x="90" y="15"/>
                    </a:lnTo>
                    <a:lnTo>
                      <a:pt x="90" y="30"/>
                    </a:lnTo>
                    <a:lnTo>
                      <a:pt x="97" y="23"/>
                    </a:lnTo>
                    <a:lnTo>
                      <a:pt x="97" y="38"/>
                    </a:lnTo>
                    <a:lnTo>
                      <a:pt x="97" y="23"/>
                    </a:lnTo>
                    <a:lnTo>
                      <a:pt x="97" y="30"/>
                    </a:lnTo>
                    <a:lnTo>
                      <a:pt x="112" y="30"/>
                    </a:lnTo>
                    <a:lnTo>
                      <a:pt x="112" y="30"/>
                    </a:lnTo>
                    <a:lnTo>
                      <a:pt x="120" y="38"/>
                    </a:lnTo>
                    <a:lnTo>
                      <a:pt x="120" y="23"/>
                    </a:lnTo>
                    <a:lnTo>
                      <a:pt x="120" y="30"/>
                    </a:lnTo>
                    <a:lnTo>
                      <a:pt x="127" y="23"/>
                    </a:lnTo>
                    <a:lnTo>
                      <a:pt x="127" y="30"/>
                    </a:lnTo>
                    <a:lnTo>
                      <a:pt x="127" y="23"/>
                    </a:lnTo>
                    <a:lnTo>
                      <a:pt x="127" y="30"/>
                    </a:lnTo>
                    <a:lnTo>
                      <a:pt x="135" y="30"/>
                    </a:lnTo>
                    <a:lnTo>
                      <a:pt x="142" y="30"/>
                    </a:lnTo>
                    <a:lnTo>
                      <a:pt x="157" y="30"/>
                    </a:lnTo>
                    <a:lnTo>
                      <a:pt x="150" y="30"/>
                    </a:lnTo>
                    <a:lnTo>
                      <a:pt x="157" y="30"/>
                    </a:lnTo>
                    <a:lnTo>
                      <a:pt x="165" y="30"/>
                    </a:lnTo>
                    <a:lnTo>
                      <a:pt x="180" y="30"/>
                    </a:lnTo>
                    <a:lnTo>
                      <a:pt x="172" y="30"/>
                    </a:lnTo>
                    <a:lnTo>
                      <a:pt x="180" y="30"/>
                    </a:lnTo>
                    <a:lnTo>
                      <a:pt x="187" y="30"/>
                    </a:lnTo>
                    <a:lnTo>
                      <a:pt x="202" y="30"/>
                    </a:lnTo>
                    <a:lnTo>
                      <a:pt x="195" y="30"/>
                    </a:lnTo>
                    <a:lnTo>
                      <a:pt x="202" y="30"/>
                    </a:lnTo>
                    <a:lnTo>
                      <a:pt x="210" y="30"/>
                    </a:lnTo>
                    <a:lnTo>
                      <a:pt x="217" y="30"/>
                    </a:lnTo>
                    <a:lnTo>
                      <a:pt x="225" y="30"/>
                    </a:lnTo>
                    <a:lnTo>
                      <a:pt x="232" y="30"/>
                    </a:lnTo>
                    <a:lnTo>
                      <a:pt x="240" y="30"/>
                    </a:lnTo>
                    <a:lnTo>
                      <a:pt x="247" y="30"/>
                    </a:lnTo>
                    <a:lnTo>
                      <a:pt x="255" y="23"/>
                    </a:lnTo>
                    <a:lnTo>
                      <a:pt x="255" y="23"/>
                    </a:lnTo>
                    <a:lnTo>
                      <a:pt x="255" y="38"/>
                    </a:lnTo>
                    <a:lnTo>
                      <a:pt x="262" y="30"/>
                    </a:lnTo>
                    <a:lnTo>
                      <a:pt x="262" y="38"/>
                    </a:lnTo>
                    <a:lnTo>
                      <a:pt x="262" y="15"/>
                    </a:lnTo>
                    <a:lnTo>
                      <a:pt x="262" y="30"/>
                    </a:lnTo>
                    <a:lnTo>
                      <a:pt x="270" y="23"/>
                    </a:lnTo>
                    <a:lnTo>
                      <a:pt x="270" y="30"/>
                    </a:lnTo>
                    <a:lnTo>
                      <a:pt x="277" y="23"/>
                    </a:lnTo>
                    <a:lnTo>
                      <a:pt x="277" y="30"/>
                    </a:lnTo>
                    <a:lnTo>
                      <a:pt x="277" y="30"/>
                    </a:lnTo>
                    <a:lnTo>
                      <a:pt x="285" y="23"/>
                    </a:lnTo>
                    <a:lnTo>
                      <a:pt x="285" y="30"/>
                    </a:lnTo>
                    <a:lnTo>
                      <a:pt x="285" y="30"/>
                    </a:lnTo>
                    <a:lnTo>
                      <a:pt x="292" y="23"/>
                    </a:lnTo>
                    <a:lnTo>
                      <a:pt x="292" y="38"/>
                    </a:lnTo>
                    <a:lnTo>
                      <a:pt x="292" y="23"/>
                    </a:lnTo>
                    <a:lnTo>
                      <a:pt x="292" y="23"/>
                    </a:lnTo>
                    <a:lnTo>
                      <a:pt x="300" y="30"/>
                    </a:lnTo>
                    <a:lnTo>
                      <a:pt x="300" y="45"/>
                    </a:lnTo>
                    <a:lnTo>
                      <a:pt x="300" y="8"/>
                    </a:lnTo>
                    <a:lnTo>
                      <a:pt x="300" y="30"/>
                    </a:lnTo>
                    <a:lnTo>
                      <a:pt x="307" y="23"/>
                    </a:lnTo>
                    <a:lnTo>
                      <a:pt x="307" y="38"/>
                    </a:lnTo>
                    <a:lnTo>
                      <a:pt x="307" y="23"/>
                    </a:lnTo>
                    <a:lnTo>
                      <a:pt x="307" y="30"/>
                    </a:lnTo>
                    <a:lnTo>
                      <a:pt x="315" y="23"/>
                    </a:lnTo>
                    <a:lnTo>
                      <a:pt x="315" y="45"/>
                    </a:lnTo>
                    <a:lnTo>
                      <a:pt x="315" y="15"/>
                    </a:lnTo>
                    <a:lnTo>
                      <a:pt x="315" y="30"/>
                    </a:lnTo>
                    <a:lnTo>
                      <a:pt x="322" y="23"/>
                    </a:lnTo>
                    <a:lnTo>
                      <a:pt x="322" y="38"/>
                    </a:lnTo>
                    <a:lnTo>
                      <a:pt x="322" y="23"/>
                    </a:lnTo>
                    <a:lnTo>
                      <a:pt x="322" y="30"/>
                    </a:lnTo>
                    <a:lnTo>
                      <a:pt x="330" y="23"/>
                    </a:lnTo>
                    <a:lnTo>
                      <a:pt x="330" y="38"/>
                    </a:lnTo>
                    <a:lnTo>
                      <a:pt x="330" y="15"/>
                    </a:lnTo>
                    <a:lnTo>
                      <a:pt x="330" y="23"/>
                    </a:lnTo>
                    <a:lnTo>
                      <a:pt x="337" y="30"/>
                    </a:lnTo>
                    <a:lnTo>
                      <a:pt x="337" y="45"/>
                    </a:lnTo>
                    <a:lnTo>
                      <a:pt x="337" y="0"/>
                    </a:lnTo>
                    <a:lnTo>
                      <a:pt x="337" y="23"/>
                    </a:lnTo>
                    <a:lnTo>
                      <a:pt x="345" y="30"/>
                    </a:lnTo>
                    <a:lnTo>
                      <a:pt x="345"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5" name="Freeform 371"/>
              <p:cNvSpPr>
                <a:spLocks/>
              </p:cNvSpPr>
              <p:nvPr/>
            </p:nvSpPr>
            <p:spPr bwMode="auto">
              <a:xfrm>
                <a:off x="2381" y="725"/>
                <a:ext cx="166" cy="67"/>
              </a:xfrm>
              <a:custGeom>
                <a:avLst/>
                <a:gdLst>
                  <a:gd name="T0" fmla="*/ 0 w 247"/>
                  <a:gd name="T1" fmla="*/ 30 h 67"/>
                  <a:gd name="T2" fmla="*/ 7 w 247"/>
                  <a:gd name="T3" fmla="*/ 22 h 67"/>
                  <a:gd name="T4" fmla="*/ 15 w 247"/>
                  <a:gd name="T5" fmla="*/ 52 h 67"/>
                  <a:gd name="T6" fmla="*/ 22 w 247"/>
                  <a:gd name="T7" fmla="*/ 30 h 67"/>
                  <a:gd name="T8" fmla="*/ 22 w 247"/>
                  <a:gd name="T9" fmla="*/ 22 h 67"/>
                  <a:gd name="T10" fmla="*/ 30 w 247"/>
                  <a:gd name="T11" fmla="*/ 22 h 67"/>
                  <a:gd name="T12" fmla="*/ 37 w 247"/>
                  <a:gd name="T13" fmla="*/ 45 h 67"/>
                  <a:gd name="T14" fmla="*/ 45 w 247"/>
                  <a:gd name="T15" fmla="*/ 45 h 67"/>
                  <a:gd name="T16" fmla="*/ 45 w 247"/>
                  <a:gd name="T17" fmla="*/ 37 h 67"/>
                  <a:gd name="T18" fmla="*/ 52 w 247"/>
                  <a:gd name="T19" fmla="*/ 22 h 67"/>
                  <a:gd name="T20" fmla="*/ 60 w 247"/>
                  <a:gd name="T21" fmla="*/ 30 h 67"/>
                  <a:gd name="T22" fmla="*/ 67 w 247"/>
                  <a:gd name="T23" fmla="*/ 52 h 67"/>
                  <a:gd name="T24" fmla="*/ 75 w 247"/>
                  <a:gd name="T25" fmla="*/ 52 h 67"/>
                  <a:gd name="T26" fmla="*/ 82 w 247"/>
                  <a:gd name="T27" fmla="*/ 52 h 67"/>
                  <a:gd name="T28" fmla="*/ 90 w 247"/>
                  <a:gd name="T29" fmla="*/ 37 h 67"/>
                  <a:gd name="T30" fmla="*/ 90 w 247"/>
                  <a:gd name="T31" fmla="*/ 37 h 67"/>
                  <a:gd name="T32" fmla="*/ 97 w 247"/>
                  <a:gd name="T33" fmla="*/ 7 h 67"/>
                  <a:gd name="T34" fmla="*/ 105 w 247"/>
                  <a:gd name="T35" fmla="*/ 52 h 67"/>
                  <a:gd name="T36" fmla="*/ 112 w 247"/>
                  <a:gd name="T37" fmla="*/ 37 h 67"/>
                  <a:gd name="T38" fmla="*/ 112 w 247"/>
                  <a:gd name="T39" fmla="*/ 22 h 67"/>
                  <a:gd name="T40" fmla="*/ 120 w 247"/>
                  <a:gd name="T41" fmla="*/ 0 h 67"/>
                  <a:gd name="T42" fmla="*/ 127 w 247"/>
                  <a:gd name="T43" fmla="*/ 22 h 67"/>
                  <a:gd name="T44" fmla="*/ 135 w 247"/>
                  <a:gd name="T45" fmla="*/ 45 h 67"/>
                  <a:gd name="T46" fmla="*/ 142 w 247"/>
                  <a:gd name="T47" fmla="*/ 30 h 67"/>
                  <a:gd name="T48" fmla="*/ 142 w 247"/>
                  <a:gd name="T49" fmla="*/ 37 h 67"/>
                  <a:gd name="T50" fmla="*/ 150 w 247"/>
                  <a:gd name="T51" fmla="*/ 30 h 67"/>
                  <a:gd name="T52" fmla="*/ 157 w 247"/>
                  <a:gd name="T53" fmla="*/ 45 h 67"/>
                  <a:gd name="T54" fmla="*/ 165 w 247"/>
                  <a:gd name="T55" fmla="*/ 52 h 67"/>
                  <a:gd name="T56" fmla="*/ 172 w 247"/>
                  <a:gd name="T57" fmla="*/ 30 h 67"/>
                  <a:gd name="T58" fmla="*/ 180 w 247"/>
                  <a:gd name="T59" fmla="*/ 30 h 67"/>
                  <a:gd name="T60" fmla="*/ 180 w 247"/>
                  <a:gd name="T61" fmla="*/ 37 h 67"/>
                  <a:gd name="T62" fmla="*/ 187 w 247"/>
                  <a:gd name="T63" fmla="*/ 30 h 67"/>
                  <a:gd name="T64" fmla="*/ 195 w 247"/>
                  <a:gd name="T65" fmla="*/ 22 h 67"/>
                  <a:gd name="T66" fmla="*/ 202 w 247"/>
                  <a:gd name="T67" fmla="*/ 45 h 67"/>
                  <a:gd name="T68" fmla="*/ 210 w 247"/>
                  <a:gd name="T69" fmla="*/ 45 h 67"/>
                  <a:gd name="T70" fmla="*/ 210 w 247"/>
                  <a:gd name="T71" fmla="*/ 37 h 67"/>
                  <a:gd name="T72" fmla="*/ 217 w 247"/>
                  <a:gd name="T73" fmla="*/ 30 h 67"/>
                  <a:gd name="T74" fmla="*/ 225 w 247"/>
                  <a:gd name="T75" fmla="*/ 45 h 67"/>
                  <a:gd name="T76" fmla="*/ 232 w 247"/>
                  <a:gd name="T77" fmla="*/ 30 h 67"/>
                  <a:gd name="T78" fmla="*/ 232 w 247"/>
                  <a:gd name="T79" fmla="*/ 37 h 67"/>
                  <a:gd name="T80" fmla="*/ 240 w 247"/>
                  <a:gd name="T81" fmla="*/ 30 h 67"/>
                  <a:gd name="T82" fmla="*/ 247 w 247"/>
                  <a:gd name="T83" fmla="*/ 4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7">
                    <a:moveTo>
                      <a:pt x="0" y="67"/>
                    </a:moveTo>
                    <a:lnTo>
                      <a:pt x="0" y="0"/>
                    </a:lnTo>
                    <a:lnTo>
                      <a:pt x="0" y="30"/>
                    </a:lnTo>
                    <a:lnTo>
                      <a:pt x="7" y="37"/>
                    </a:lnTo>
                    <a:lnTo>
                      <a:pt x="7" y="52"/>
                    </a:lnTo>
                    <a:lnTo>
                      <a:pt x="7" y="22"/>
                    </a:lnTo>
                    <a:lnTo>
                      <a:pt x="7" y="45"/>
                    </a:lnTo>
                    <a:lnTo>
                      <a:pt x="15" y="37"/>
                    </a:lnTo>
                    <a:lnTo>
                      <a:pt x="15" y="52"/>
                    </a:lnTo>
                    <a:lnTo>
                      <a:pt x="15" y="7"/>
                    </a:lnTo>
                    <a:lnTo>
                      <a:pt x="15" y="37"/>
                    </a:lnTo>
                    <a:lnTo>
                      <a:pt x="22" y="30"/>
                    </a:lnTo>
                    <a:lnTo>
                      <a:pt x="22" y="52"/>
                    </a:lnTo>
                    <a:lnTo>
                      <a:pt x="22" y="22"/>
                    </a:lnTo>
                    <a:lnTo>
                      <a:pt x="22" y="22"/>
                    </a:lnTo>
                    <a:lnTo>
                      <a:pt x="30" y="30"/>
                    </a:lnTo>
                    <a:lnTo>
                      <a:pt x="30" y="45"/>
                    </a:lnTo>
                    <a:lnTo>
                      <a:pt x="30" y="22"/>
                    </a:lnTo>
                    <a:lnTo>
                      <a:pt x="30" y="30"/>
                    </a:lnTo>
                    <a:lnTo>
                      <a:pt x="37" y="37"/>
                    </a:lnTo>
                    <a:lnTo>
                      <a:pt x="37" y="45"/>
                    </a:lnTo>
                    <a:lnTo>
                      <a:pt x="37" y="22"/>
                    </a:lnTo>
                    <a:lnTo>
                      <a:pt x="37" y="37"/>
                    </a:lnTo>
                    <a:lnTo>
                      <a:pt x="45" y="45"/>
                    </a:lnTo>
                    <a:lnTo>
                      <a:pt x="45" y="45"/>
                    </a:lnTo>
                    <a:lnTo>
                      <a:pt x="45" y="22"/>
                    </a:lnTo>
                    <a:lnTo>
                      <a:pt x="45" y="37"/>
                    </a:lnTo>
                    <a:lnTo>
                      <a:pt x="52" y="30"/>
                    </a:lnTo>
                    <a:lnTo>
                      <a:pt x="52" y="45"/>
                    </a:lnTo>
                    <a:lnTo>
                      <a:pt x="52" y="22"/>
                    </a:lnTo>
                    <a:lnTo>
                      <a:pt x="52" y="37"/>
                    </a:lnTo>
                    <a:lnTo>
                      <a:pt x="60" y="45"/>
                    </a:lnTo>
                    <a:lnTo>
                      <a:pt x="60" y="30"/>
                    </a:lnTo>
                    <a:lnTo>
                      <a:pt x="60" y="37"/>
                    </a:lnTo>
                    <a:lnTo>
                      <a:pt x="67" y="30"/>
                    </a:lnTo>
                    <a:lnTo>
                      <a:pt x="67" y="52"/>
                    </a:lnTo>
                    <a:lnTo>
                      <a:pt x="67" y="15"/>
                    </a:lnTo>
                    <a:lnTo>
                      <a:pt x="67" y="45"/>
                    </a:lnTo>
                    <a:lnTo>
                      <a:pt x="75" y="52"/>
                    </a:lnTo>
                    <a:lnTo>
                      <a:pt x="75" y="22"/>
                    </a:lnTo>
                    <a:lnTo>
                      <a:pt x="75" y="45"/>
                    </a:lnTo>
                    <a:lnTo>
                      <a:pt x="82" y="52"/>
                    </a:lnTo>
                    <a:lnTo>
                      <a:pt x="82" y="22"/>
                    </a:lnTo>
                    <a:lnTo>
                      <a:pt x="82" y="30"/>
                    </a:lnTo>
                    <a:lnTo>
                      <a:pt x="90" y="37"/>
                    </a:lnTo>
                    <a:lnTo>
                      <a:pt x="90" y="52"/>
                    </a:lnTo>
                    <a:lnTo>
                      <a:pt x="90" y="22"/>
                    </a:lnTo>
                    <a:lnTo>
                      <a:pt x="90" y="37"/>
                    </a:lnTo>
                    <a:lnTo>
                      <a:pt x="97" y="45"/>
                    </a:lnTo>
                    <a:lnTo>
                      <a:pt x="97" y="52"/>
                    </a:lnTo>
                    <a:lnTo>
                      <a:pt x="97" y="7"/>
                    </a:lnTo>
                    <a:lnTo>
                      <a:pt x="97" y="22"/>
                    </a:lnTo>
                    <a:lnTo>
                      <a:pt x="105" y="30"/>
                    </a:lnTo>
                    <a:lnTo>
                      <a:pt x="105" y="52"/>
                    </a:lnTo>
                    <a:lnTo>
                      <a:pt x="105" y="22"/>
                    </a:lnTo>
                    <a:lnTo>
                      <a:pt x="105" y="30"/>
                    </a:lnTo>
                    <a:lnTo>
                      <a:pt x="112" y="37"/>
                    </a:lnTo>
                    <a:lnTo>
                      <a:pt x="112" y="52"/>
                    </a:lnTo>
                    <a:lnTo>
                      <a:pt x="112" y="15"/>
                    </a:lnTo>
                    <a:lnTo>
                      <a:pt x="112" y="22"/>
                    </a:lnTo>
                    <a:lnTo>
                      <a:pt x="120" y="30"/>
                    </a:lnTo>
                    <a:lnTo>
                      <a:pt x="120" y="60"/>
                    </a:lnTo>
                    <a:lnTo>
                      <a:pt x="120" y="0"/>
                    </a:lnTo>
                    <a:lnTo>
                      <a:pt x="120" y="45"/>
                    </a:lnTo>
                    <a:lnTo>
                      <a:pt x="127" y="52"/>
                    </a:lnTo>
                    <a:lnTo>
                      <a:pt x="127" y="22"/>
                    </a:lnTo>
                    <a:lnTo>
                      <a:pt x="127" y="37"/>
                    </a:lnTo>
                    <a:lnTo>
                      <a:pt x="135" y="45"/>
                    </a:lnTo>
                    <a:lnTo>
                      <a:pt x="135" y="45"/>
                    </a:lnTo>
                    <a:lnTo>
                      <a:pt x="135" y="22"/>
                    </a:lnTo>
                    <a:lnTo>
                      <a:pt x="135" y="37"/>
                    </a:lnTo>
                    <a:lnTo>
                      <a:pt x="142" y="30"/>
                    </a:lnTo>
                    <a:lnTo>
                      <a:pt x="142" y="45"/>
                    </a:lnTo>
                    <a:lnTo>
                      <a:pt x="142" y="22"/>
                    </a:lnTo>
                    <a:lnTo>
                      <a:pt x="142" y="37"/>
                    </a:lnTo>
                    <a:lnTo>
                      <a:pt x="150" y="30"/>
                    </a:lnTo>
                    <a:lnTo>
                      <a:pt x="150" y="45"/>
                    </a:lnTo>
                    <a:lnTo>
                      <a:pt x="150" y="30"/>
                    </a:lnTo>
                    <a:lnTo>
                      <a:pt x="150" y="37"/>
                    </a:lnTo>
                    <a:lnTo>
                      <a:pt x="157" y="30"/>
                    </a:lnTo>
                    <a:lnTo>
                      <a:pt x="157" y="45"/>
                    </a:lnTo>
                    <a:lnTo>
                      <a:pt x="157" y="37"/>
                    </a:lnTo>
                    <a:lnTo>
                      <a:pt x="165" y="45"/>
                    </a:lnTo>
                    <a:lnTo>
                      <a:pt x="165" y="52"/>
                    </a:lnTo>
                    <a:lnTo>
                      <a:pt x="165" y="22"/>
                    </a:lnTo>
                    <a:lnTo>
                      <a:pt x="165" y="37"/>
                    </a:lnTo>
                    <a:lnTo>
                      <a:pt x="172" y="30"/>
                    </a:lnTo>
                    <a:lnTo>
                      <a:pt x="172" y="45"/>
                    </a:lnTo>
                    <a:lnTo>
                      <a:pt x="172" y="37"/>
                    </a:lnTo>
                    <a:lnTo>
                      <a:pt x="180" y="30"/>
                    </a:lnTo>
                    <a:lnTo>
                      <a:pt x="180" y="45"/>
                    </a:lnTo>
                    <a:lnTo>
                      <a:pt x="180" y="30"/>
                    </a:lnTo>
                    <a:lnTo>
                      <a:pt x="180" y="37"/>
                    </a:lnTo>
                    <a:lnTo>
                      <a:pt x="187" y="30"/>
                    </a:lnTo>
                    <a:lnTo>
                      <a:pt x="187" y="45"/>
                    </a:lnTo>
                    <a:lnTo>
                      <a:pt x="187" y="30"/>
                    </a:lnTo>
                    <a:lnTo>
                      <a:pt x="195" y="37"/>
                    </a:lnTo>
                    <a:lnTo>
                      <a:pt x="195" y="45"/>
                    </a:lnTo>
                    <a:lnTo>
                      <a:pt x="195" y="22"/>
                    </a:lnTo>
                    <a:lnTo>
                      <a:pt x="195" y="37"/>
                    </a:lnTo>
                    <a:lnTo>
                      <a:pt x="202" y="30"/>
                    </a:lnTo>
                    <a:lnTo>
                      <a:pt x="202" y="45"/>
                    </a:lnTo>
                    <a:lnTo>
                      <a:pt x="202" y="30"/>
                    </a:lnTo>
                    <a:lnTo>
                      <a:pt x="202" y="37"/>
                    </a:lnTo>
                    <a:lnTo>
                      <a:pt x="210" y="45"/>
                    </a:lnTo>
                    <a:lnTo>
                      <a:pt x="210" y="45"/>
                    </a:lnTo>
                    <a:lnTo>
                      <a:pt x="210" y="30"/>
                    </a:lnTo>
                    <a:lnTo>
                      <a:pt x="210" y="37"/>
                    </a:lnTo>
                    <a:lnTo>
                      <a:pt x="217" y="30"/>
                    </a:lnTo>
                    <a:lnTo>
                      <a:pt x="217" y="45"/>
                    </a:lnTo>
                    <a:lnTo>
                      <a:pt x="217" y="30"/>
                    </a:lnTo>
                    <a:lnTo>
                      <a:pt x="217" y="37"/>
                    </a:lnTo>
                    <a:lnTo>
                      <a:pt x="225" y="30"/>
                    </a:lnTo>
                    <a:lnTo>
                      <a:pt x="225" y="45"/>
                    </a:lnTo>
                    <a:lnTo>
                      <a:pt x="225" y="30"/>
                    </a:lnTo>
                    <a:lnTo>
                      <a:pt x="225" y="37"/>
                    </a:lnTo>
                    <a:lnTo>
                      <a:pt x="232" y="30"/>
                    </a:lnTo>
                    <a:lnTo>
                      <a:pt x="232" y="37"/>
                    </a:lnTo>
                    <a:lnTo>
                      <a:pt x="232" y="30"/>
                    </a:lnTo>
                    <a:lnTo>
                      <a:pt x="232" y="37"/>
                    </a:lnTo>
                    <a:lnTo>
                      <a:pt x="240" y="30"/>
                    </a:lnTo>
                    <a:lnTo>
                      <a:pt x="240" y="37"/>
                    </a:lnTo>
                    <a:lnTo>
                      <a:pt x="240" y="30"/>
                    </a:lnTo>
                    <a:lnTo>
                      <a:pt x="240" y="30"/>
                    </a:lnTo>
                    <a:lnTo>
                      <a:pt x="247" y="37"/>
                    </a:lnTo>
                    <a:lnTo>
                      <a:pt x="247" y="45"/>
                    </a:lnTo>
                    <a:lnTo>
                      <a:pt x="247" y="30"/>
                    </a:lnTo>
                    <a:lnTo>
                      <a:pt x="247"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6" name="Freeform 372"/>
              <p:cNvSpPr>
                <a:spLocks/>
              </p:cNvSpPr>
              <p:nvPr/>
            </p:nvSpPr>
            <p:spPr bwMode="auto">
              <a:xfrm>
                <a:off x="2547" y="740"/>
                <a:ext cx="221" cy="37"/>
              </a:xfrm>
              <a:custGeom>
                <a:avLst/>
                <a:gdLst>
                  <a:gd name="T0" fmla="*/ 8 w 330"/>
                  <a:gd name="T1" fmla="*/ 30 h 37"/>
                  <a:gd name="T2" fmla="*/ 15 w 330"/>
                  <a:gd name="T3" fmla="*/ 22 h 37"/>
                  <a:gd name="T4" fmla="*/ 23 w 330"/>
                  <a:gd name="T5" fmla="*/ 22 h 37"/>
                  <a:gd name="T6" fmla="*/ 30 w 330"/>
                  <a:gd name="T7" fmla="*/ 15 h 37"/>
                  <a:gd name="T8" fmla="*/ 38 w 330"/>
                  <a:gd name="T9" fmla="*/ 22 h 37"/>
                  <a:gd name="T10" fmla="*/ 45 w 330"/>
                  <a:gd name="T11" fmla="*/ 15 h 37"/>
                  <a:gd name="T12" fmla="*/ 60 w 330"/>
                  <a:gd name="T13" fmla="*/ 22 h 37"/>
                  <a:gd name="T14" fmla="*/ 75 w 330"/>
                  <a:gd name="T15" fmla="*/ 22 h 37"/>
                  <a:gd name="T16" fmla="*/ 90 w 330"/>
                  <a:gd name="T17" fmla="*/ 22 h 37"/>
                  <a:gd name="T18" fmla="*/ 105 w 330"/>
                  <a:gd name="T19" fmla="*/ 22 h 37"/>
                  <a:gd name="T20" fmla="*/ 128 w 330"/>
                  <a:gd name="T21" fmla="*/ 22 h 37"/>
                  <a:gd name="T22" fmla="*/ 150 w 330"/>
                  <a:gd name="T23" fmla="*/ 22 h 37"/>
                  <a:gd name="T24" fmla="*/ 158 w 330"/>
                  <a:gd name="T25" fmla="*/ 15 h 37"/>
                  <a:gd name="T26" fmla="*/ 165 w 330"/>
                  <a:gd name="T27" fmla="*/ 30 h 37"/>
                  <a:gd name="T28" fmla="*/ 173 w 330"/>
                  <a:gd name="T29" fmla="*/ 30 h 37"/>
                  <a:gd name="T30" fmla="*/ 173 w 330"/>
                  <a:gd name="T31" fmla="*/ 15 h 37"/>
                  <a:gd name="T32" fmla="*/ 180 w 330"/>
                  <a:gd name="T33" fmla="*/ 7 h 37"/>
                  <a:gd name="T34" fmla="*/ 188 w 330"/>
                  <a:gd name="T35" fmla="*/ 30 h 37"/>
                  <a:gd name="T36" fmla="*/ 195 w 330"/>
                  <a:gd name="T37" fmla="*/ 15 h 37"/>
                  <a:gd name="T38" fmla="*/ 195 w 330"/>
                  <a:gd name="T39" fmla="*/ 22 h 37"/>
                  <a:gd name="T40" fmla="*/ 203 w 330"/>
                  <a:gd name="T41" fmla="*/ 15 h 37"/>
                  <a:gd name="T42" fmla="*/ 210 w 330"/>
                  <a:gd name="T43" fmla="*/ 7 h 37"/>
                  <a:gd name="T44" fmla="*/ 218 w 330"/>
                  <a:gd name="T45" fmla="*/ 30 h 37"/>
                  <a:gd name="T46" fmla="*/ 225 w 330"/>
                  <a:gd name="T47" fmla="*/ 22 h 37"/>
                  <a:gd name="T48" fmla="*/ 225 w 330"/>
                  <a:gd name="T49" fmla="*/ 22 h 37"/>
                  <a:gd name="T50" fmla="*/ 233 w 330"/>
                  <a:gd name="T51" fmla="*/ 7 h 37"/>
                  <a:gd name="T52" fmla="*/ 240 w 330"/>
                  <a:gd name="T53" fmla="*/ 30 h 37"/>
                  <a:gd name="T54" fmla="*/ 248 w 330"/>
                  <a:gd name="T55" fmla="*/ 15 h 37"/>
                  <a:gd name="T56" fmla="*/ 248 w 330"/>
                  <a:gd name="T57" fmla="*/ 15 h 37"/>
                  <a:gd name="T58" fmla="*/ 255 w 330"/>
                  <a:gd name="T59" fmla="*/ 15 h 37"/>
                  <a:gd name="T60" fmla="*/ 263 w 330"/>
                  <a:gd name="T61" fmla="*/ 30 h 37"/>
                  <a:gd name="T62" fmla="*/ 270 w 330"/>
                  <a:gd name="T63" fmla="*/ 30 h 37"/>
                  <a:gd name="T64" fmla="*/ 278 w 330"/>
                  <a:gd name="T65" fmla="*/ 15 h 37"/>
                  <a:gd name="T66" fmla="*/ 278 w 330"/>
                  <a:gd name="T67" fmla="*/ 22 h 37"/>
                  <a:gd name="T68" fmla="*/ 285 w 330"/>
                  <a:gd name="T69" fmla="*/ 15 h 37"/>
                  <a:gd name="T70" fmla="*/ 293 w 330"/>
                  <a:gd name="T71" fmla="*/ 30 h 37"/>
                  <a:gd name="T72" fmla="*/ 300 w 330"/>
                  <a:gd name="T73" fmla="*/ 15 h 37"/>
                  <a:gd name="T74" fmla="*/ 300 w 330"/>
                  <a:gd name="T75" fmla="*/ 22 h 37"/>
                  <a:gd name="T76" fmla="*/ 308 w 330"/>
                  <a:gd name="T77" fmla="*/ 15 h 37"/>
                  <a:gd name="T78" fmla="*/ 315 w 330"/>
                  <a:gd name="T79" fmla="*/ 30 h 37"/>
                  <a:gd name="T80" fmla="*/ 323 w 330"/>
                  <a:gd name="T81" fmla="*/ 15 h 37"/>
                  <a:gd name="T82" fmla="*/ 323 w 33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37">
                    <a:moveTo>
                      <a:pt x="0" y="22"/>
                    </a:moveTo>
                    <a:lnTo>
                      <a:pt x="8" y="15"/>
                    </a:lnTo>
                    <a:lnTo>
                      <a:pt x="8" y="30"/>
                    </a:lnTo>
                    <a:lnTo>
                      <a:pt x="8" y="15"/>
                    </a:lnTo>
                    <a:lnTo>
                      <a:pt x="8" y="22"/>
                    </a:lnTo>
                    <a:lnTo>
                      <a:pt x="15" y="22"/>
                    </a:lnTo>
                    <a:lnTo>
                      <a:pt x="23" y="15"/>
                    </a:lnTo>
                    <a:lnTo>
                      <a:pt x="23" y="30"/>
                    </a:lnTo>
                    <a:lnTo>
                      <a:pt x="23" y="22"/>
                    </a:lnTo>
                    <a:lnTo>
                      <a:pt x="30" y="15"/>
                    </a:lnTo>
                    <a:lnTo>
                      <a:pt x="30" y="22"/>
                    </a:lnTo>
                    <a:lnTo>
                      <a:pt x="30" y="15"/>
                    </a:lnTo>
                    <a:lnTo>
                      <a:pt x="30" y="22"/>
                    </a:lnTo>
                    <a:lnTo>
                      <a:pt x="38" y="15"/>
                    </a:lnTo>
                    <a:lnTo>
                      <a:pt x="38" y="22"/>
                    </a:lnTo>
                    <a:lnTo>
                      <a:pt x="38" y="22"/>
                    </a:lnTo>
                    <a:lnTo>
                      <a:pt x="45" y="15"/>
                    </a:lnTo>
                    <a:lnTo>
                      <a:pt x="45" y="15"/>
                    </a:lnTo>
                    <a:lnTo>
                      <a:pt x="45" y="22"/>
                    </a:lnTo>
                    <a:lnTo>
                      <a:pt x="53" y="22"/>
                    </a:lnTo>
                    <a:lnTo>
                      <a:pt x="60" y="22"/>
                    </a:lnTo>
                    <a:lnTo>
                      <a:pt x="75" y="22"/>
                    </a:lnTo>
                    <a:lnTo>
                      <a:pt x="68" y="22"/>
                    </a:lnTo>
                    <a:lnTo>
                      <a:pt x="75" y="22"/>
                    </a:lnTo>
                    <a:lnTo>
                      <a:pt x="90" y="22"/>
                    </a:lnTo>
                    <a:lnTo>
                      <a:pt x="83" y="22"/>
                    </a:lnTo>
                    <a:lnTo>
                      <a:pt x="90" y="22"/>
                    </a:lnTo>
                    <a:lnTo>
                      <a:pt x="105" y="22"/>
                    </a:lnTo>
                    <a:lnTo>
                      <a:pt x="98" y="22"/>
                    </a:lnTo>
                    <a:lnTo>
                      <a:pt x="105" y="22"/>
                    </a:lnTo>
                    <a:lnTo>
                      <a:pt x="113" y="22"/>
                    </a:lnTo>
                    <a:lnTo>
                      <a:pt x="120" y="22"/>
                    </a:lnTo>
                    <a:lnTo>
                      <a:pt x="128" y="22"/>
                    </a:lnTo>
                    <a:lnTo>
                      <a:pt x="135" y="22"/>
                    </a:lnTo>
                    <a:lnTo>
                      <a:pt x="143" y="22"/>
                    </a:lnTo>
                    <a:lnTo>
                      <a:pt x="150" y="22"/>
                    </a:lnTo>
                    <a:lnTo>
                      <a:pt x="158" y="15"/>
                    </a:lnTo>
                    <a:lnTo>
                      <a:pt x="158" y="30"/>
                    </a:lnTo>
                    <a:lnTo>
                      <a:pt x="158" y="15"/>
                    </a:lnTo>
                    <a:lnTo>
                      <a:pt x="158" y="22"/>
                    </a:lnTo>
                    <a:lnTo>
                      <a:pt x="165" y="30"/>
                    </a:lnTo>
                    <a:lnTo>
                      <a:pt x="165" y="30"/>
                    </a:lnTo>
                    <a:lnTo>
                      <a:pt x="165" y="15"/>
                    </a:lnTo>
                    <a:lnTo>
                      <a:pt x="165" y="22"/>
                    </a:lnTo>
                    <a:lnTo>
                      <a:pt x="173" y="30"/>
                    </a:lnTo>
                    <a:lnTo>
                      <a:pt x="173" y="37"/>
                    </a:lnTo>
                    <a:lnTo>
                      <a:pt x="173" y="0"/>
                    </a:lnTo>
                    <a:lnTo>
                      <a:pt x="173" y="15"/>
                    </a:lnTo>
                    <a:lnTo>
                      <a:pt x="180" y="22"/>
                    </a:lnTo>
                    <a:lnTo>
                      <a:pt x="180" y="30"/>
                    </a:lnTo>
                    <a:lnTo>
                      <a:pt x="180" y="7"/>
                    </a:lnTo>
                    <a:lnTo>
                      <a:pt x="180" y="22"/>
                    </a:lnTo>
                    <a:lnTo>
                      <a:pt x="188" y="15"/>
                    </a:lnTo>
                    <a:lnTo>
                      <a:pt x="188" y="30"/>
                    </a:lnTo>
                    <a:lnTo>
                      <a:pt x="188" y="7"/>
                    </a:lnTo>
                    <a:lnTo>
                      <a:pt x="188" y="22"/>
                    </a:lnTo>
                    <a:lnTo>
                      <a:pt x="195" y="15"/>
                    </a:lnTo>
                    <a:lnTo>
                      <a:pt x="195" y="30"/>
                    </a:lnTo>
                    <a:lnTo>
                      <a:pt x="195" y="7"/>
                    </a:lnTo>
                    <a:lnTo>
                      <a:pt x="195" y="22"/>
                    </a:lnTo>
                    <a:lnTo>
                      <a:pt x="203" y="30"/>
                    </a:lnTo>
                    <a:lnTo>
                      <a:pt x="203" y="0"/>
                    </a:lnTo>
                    <a:lnTo>
                      <a:pt x="203" y="15"/>
                    </a:lnTo>
                    <a:lnTo>
                      <a:pt x="210" y="22"/>
                    </a:lnTo>
                    <a:lnTo>
                      <a:pt x="210" y="30"/>
                    </a:lnTo>
                    <a:lnTo>
                      <a:pt x="210" y="7"/>
                    </a:lnTo>
                    <a:lnTo>
                      <a:pt x="210" y="22"/>
                    </a:lnTo>
                    <a:lnTo>
                      <a:pt x="218" y="15"/>
                    </a:lnTo>
                    <a:lnTo>
                      <a:pt x="218" y="30"/>
                    </a:lnTo>
                    <a:lnTo>
                      <a:pt x="218" y="15"/>
                    </a:lnTo>
                    <a:lnTo>
                      <a:pt x="218" y="15"/>
                    </a:lnTo>
                    <a:lnTo>
                      <a:pt x="225" y="22"/>
                    </a:lnTo>
                    <a:lnTo>
                      <a:pt x="225" y="30"/>
                    </a:lnTo>
                    <a:lnTo>
                      <a:pt x="225" y="7"/>
                    </a:lnTo>
                    <a:lnTo>
                      <a:pt x="225" y="22"/>
                    </a:lnTo>
                    <a:lnTo>
                      <a:pt x="233" y="30"/>
                    </a:lnTo>
                    <a:lnTo>
                      <a:pt x="233" y="30"/>
                    </a:lnTo>
                    <a:lnTo>
                      <a:pt x="233" y="7"/>
                    </a:lnTo>
                    <a:lnTo>
                      <a:pt x="233" y="30"/>
                    </a:lnTo>
                    <a:lnTo>
                      <a:pt x="240" y="22"/>
                    </a:lnTo>
                    <a:lnTo>
                      <a:pt x="240" y="30"/>
                    </a:lnTo>
                    <a:lnTo>
                      <a:pt x="240" y="7"/>
                    </a:lnTo>
                    <a:lnTo>
                      <a:pt x="240" y="22"/>
                    </a:lnTo>
                    <a:lnTo>
                      <a:pt x="248" y="15"/>
                    </a:lnTo>
                    <a:lnTo>
                      <a:pt x="248" y="30"/>
                    </a:lnTo>
                    <a:lnTo>
                      <a:pt x="248" y="15"/>
                    </a:lnTo>
                    <a:lnTo>
                      <a:pt x="248" y="15"/>
                    </a:lnTo>
                    <a:lnTo>
                      <a:pt x="255" y="22"/>
                    </a:lnTo>
                    <a:lnTo>
                      <a:pt x="255" y="30"/>
                    </a:lnTo>
                    <a:lnTo>
                      <a:pt x="255" y="15"/>
                    </a:lnTo>
                    <a:lnTo>
                      <a:pt x="255" y="22"/>
                    </a:lnTo>
                    <a:lnTo>
                      <a:pt x="263" y="15"/>
                    </a:lnTo>
                    <a:lnTo>
                      <a:pt x="263" y="30"/>
                    </a:lnTo>
                    <a:lnTo>
                      <a:pt x="263" y="7"/>
                    </a:lnTo>
                    <a:lnTo>
                      <a:pt x="263" y="22"/>
                    </a:lnTo>
                    <a:lnTo>
                      <a:pt x="270" y="30"/>
                    </a:lnTo>
                    <a:lnTo>
                      <a:pt x="270" y="15"/>
                    </a:lnTo>
                    <a:lnTo>
                      <a:pt x="270" y="22"/>
                    </a:lnTo>
                    <a:lnTo>
                      <a:pt x="278" y="15"/>
                    </a:lnTo>
                    <a:lnTo>
                      <a:pt x="278" y="37"/>
                    </a:lnTo>
                    <a:lnTo>
                      <a:pt x="278" y="15"/>
                    </a:lnTo>
                    <a:lnTo>
                      <a:pt x="278" y="22"/>
                    </a:lnTo>
                    <a:lnTo>
                      <a:pt x="285" y="15"/>
                    </a:lnTo>
                    <a:lnTo>
                      <a:pt x="285" y="30"/>
                    </a:lnTo>
                    <a:lnTo>
                      <a:pt x="285" y="15"/>
                    </a:lnTo>
                    <a:lnTo>
                      <a:pt x="285" y="22"/>
                    </a:lnTo>
                    <a:lnTo>
                      <a:pt x="293" y="15"/>
                    </a:lnTo>
                    <a:lnTo>
                      <a:pt x="293" y="30"/>
                    </a:lnTo>
                    <a:lnTo>
                      <a:pt x="293" y="15"/>
                    </a:lnTo>
                    <a:lnTo>
                      <a:pt x="293" y="22"/>
                    </a:lnTo>
                    <a:lnTo>
                      <a:pt x="300" y="15"/>
                    </a:lnTo>
                    <a:lnTo>
                      <a:pt x="300" y="30"/>
                    </a:lnTo>
                    <a:lnTo>
                      <a:pt x="300" y="7"/>
                    </a:lnTo>
                    <a:lnTo>
                      <a:pt x="300" y="22"/>
                    </a:lnTo>
                    <a:lnTo>
                      <a:pt x="308" y="15"/>
                    </a:lnTo>
                    <a:lnTo>
                      <a:pt x="308" y="30"/>
                    </a:lnTo>
                    <a:lnTo>
                      <a:pt x="308" y="15"/>
                    </a:lnTo>
                    <a:lnTo>
                      <a:pt x="308" y="22"/>
                    </a:lnTo>
                    <a:lnTo>
                      <a:pt x="315" y="15"/>
                    </a:lnTo>
                    <a:lnTo>
                      <a:pt x="315" y="30"/>
                    </a:lnTo>
                    <a:lnTo>
                      <a:pt x="315" y="15"/>
                    </a:lnTo>
                    <a:lnTo>
                      <a:pt x="315" y="22"/>
                    </a:lnTo>
                    <a:lnTo>
                      <a:pt x="323" y="15"/>
                    </a:lnTo>
                    <a:lnTo>
                      <a:pt x="323" y="22"/>
                    </a:lnTo>
                    <a:lnTo>
                      <a:pt x="323" y="15"/>
                    </a:lnTo>
                    <a:lnTo>
                      <a:pt x="323" y="22"/>
                    </a:lnTo>
                    <a:lnTo>
                      <a:pt x="330" y="30"/>
                    </a:lnTo>
                    <a:lnTo>
                      <a:pt x="33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7" name="Freeform 373"/>
              <p:cNvSpPr>
                <a:spLocks/>
              </p:cNvSpPr>
              <p:nvPr/>
            </p:nvSpPr>
            <p:spPr bwMode="auto">
              <a:xfrm>
                <a:off x="2768" y="740"/>
                <a:ext cx="171" cy="45"/>
              </a:xfrm>
              <a:custGeom>
                <a:avLst/>
                <a:gdLst>
                  <a:gd name="T0" fmla="*/ 8 w 255"/>
                  <a:gd name="T1" fmla="*/ 15 h 45"/>
                  <a:gd name="T2" fmla="*/ 8 w 255"/>
                  <a:gd name="T3" fmla="*/ 22 h 45"/>
                  <a:gd name="T4" fmla="*/ 15 w 255"/>
                  <a:gd name="T5" fmla="*/ 15 h 45"/>
                  <a:gd name="T6" fmla="*/ 23 w 255"/>
                  <a:gd name="T7" fmla="*/ 22 h 45"/>
                  <a:gd name="T8" fmla="*/ 30 w 255"/>
                  <a:gd name="T9" fmla="*/ 22 h 45"/>
                  <a:gd name="T10" fmla="*/ 38 w 255"/>
                  <a:gd name="T11" fmla="*/ 15 h 45"/>
                  <a:gd name="T12" fmla="*/ 45 w 255"/>
                  <a:gd name="T13" fmla="*/ 15 h 45"/>
                  <a:gd name="T14" fmla="*/ 45 w 255"/>
                  <a:gd name="T15" fmla="*/ 22 h 45"/>
                  <a:gd name="T16" fmla="*/ 53 w 255"/>
                  <a:gd name="T17" fmla="*/ 22 h 45"/>
                  <a:gd name="T18" fmla="*/ 60 w 255"/>
                  <a:gd name="T19" fmla="*/ 15 h 45"/>
                  <a:gd name="T20" fmla="*/ 68 w 255"/>
                  <a:gd name="T21" fmla="*/ 22 h 45"/>
                  <a:gd name="T22" fmla="*/ 75 w 255"/>
                  <a:gd name="T23" fmla="*/ 15 h 45"/>
                  <a:gd name="T24" fmla="*/ 75 w 255"/>
                  <a:gd name="T25" fmla="*/ 22 h 45"/>
                  <a:gd name="T26" fmla="*/ 83 w 255"/>
                  <a:gd name="T27" fmla="*/ 15 h 45"/>
                  <a:gd name="T28" fmla="*/ 90 w 255"/>
                  <a:gd name="T29" fmla="*/ 15 h 45"/>
                  <a:gd name="T30" fmla="*/ 98 w 255"/>
                  <a:gd name="T31" fmla="*/ 22 h 45"/>
                  <a:gd name="T32" fmla="*/ 105 w 255"/>
                  <a:gd name="T33" fmla="*/ 15 h 45"/>
                  <a:gd name="T34" fmla="*/ 113 w 255"/>
                  <a:gd name="T35" fmla="*/ 15 h 45"/>
                  <a:gd name="T36" fmla="*/ 120 w 255"/>
                  <a:gd name="T37" fmla="*/ 15 h 45"/>
                  <a:gd name="T38" fmla="*/ 120 w 255"/>
                  <a:gd name="T39" fmla="*/ 15 h 45"/>
                  <a:gd name="T40" fmla="*/ 128 w 255"/>
                  <a:gd name="T41" fmla="*/ 7 h 45"/>
                  <a:gd name="T42" fmla="*/ 135 w 255"/>
                  <a:gd name="T43" fmla="*/ 30 h 45"/>
                  <a:gd name="T44" fmla="*/ 143 w 255"/>
                  <a:gd name="T45" fmla="*/ 15 h 45"/>
                  <a:gd name="T46" fmla="*/ 143 w 255"/>
                  <a:gd name="T47" fmla="*/ 22 h 45"/>
                  <a:gd name="T48" fmla="*/ 150 w 255"/>
                  <a:gd name="T49" fmla="*/ 15 h 45"/>
                  <a:gd name="T50" fmla="*/ 158 w 255"/>
                  <a:gd name="T51" fmla="*/ 22 h 45"/>
                  <a:gd name="T52" fmla="*/ 165 w 255"/>
                  <a:gd name="T53" fmla="*/ 15 h 45"/>
                  <a:gd name="T54" fmla="*/ 173 w 255"/>
                  <a:gd name="T55" fmla="*/ 15 h 45"/>
                  <a:gd name="T56" fmla="*/ 173 w 255"/>
                  <a:gd name="T57" fmla="*/ 22 h 45"/>
                  <a:gd name="T58" fmla="*/ 180 w 255"/>
                  <a:gd name="T59" fmla="*/ 15 h 45"/>
                  <a:gd name="T60" fmla="*/ 188 w 255"/>
                  <a:gd name="T61" fmla="*/ 22 h 45"/>
                  <a:gd name="T62" fmla="*/ 195 w 255"/>
                  <a:gd name="T63" fmla="*/ 15 h 45"/>
                  <a:gd name="T64" fmla="*/ 203 w 255"/>
                  <a:gd name="T65" fmla="*/ 37 h 45"/>
                  <a:gd name="T66" fmla="*/ 210 w 255"/>
                  <a:gd name="T67" fmla="*/ 37 h 45"/>
                  <a:gd name="T68" fmla="*/ 210 w 255"/>
                  <a:gd name="T69" fmla="*/ 22 h 45"/>
                  <a:gd name="T70" fmla="*/ 218 w 255"/>
                  <a:gd name="T71" fmla="*/ 15 h 45"/>
                  <a:gd name="T72" fmla="*/ 225 w 255"/>
                  <a:gd name="T73" fmla="*/ 30 h 45"/>
                  <a:gd name="T74" fmla="*/ 233 w 255"/>
                  <a:gd name="T75" fmla="*/ 15 h 45"/>
                  <a:gd name="T76" fmla="*/ 233 w 255"/>
                  <a:gd name="T77" fmla="*/ 22 h 45"/>
                  <a:gd name="T78" fmla="*/ 240 w 255"/>
                  <a:gd name="T79" fmla="*/ 0 h 45"/>
                  <a:gd name="T80" fmla="*/ 248 w 255"/>
                  <a:gd name="T81" fmla="*/ 30 h 45"/>
                  <a:gd name="T82" fmla="*/ 255 w 255"/>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15"/>
                    </a:moveTo>
                    <a:lnTo>
                      <a:pt x="0" y="22"/>
                    </a:lnTo>
                    <a:lnTo>
                      <a:pt x="8" y="15"/>
                    </a:lnTo>
                    <a:lnTo>
                      <a:pt x="8" y="22"/>
                    </a:lnTo>
                    <a:lnTo>
                      <a:pt x="8" y="15"/>
                    </a:lnTo>
                    <a:lnTo>
                      <a:pt x="8" y="22"/>
                    </a:lnTo>
                    <a:lnTo>
                      <a:pt x="15" y="15"/>
                    </a:lnTo>
                    <a:lnTo>
                      <a:pt x="15" y="22"/>
                    </a:lnTo>
                    <a:lnTo>
                      <a:pt x="15" y="15"/>
                    </a:lnTo>
                    <a:lnTo>
                      <a:pt x="15" y="22"/>
                    </a:lnTo>
                    <a:lnTo>
                      <a:pt x="23" y="15"/>
                    </a:lnTo>
                    <a:lnTo>
                      <a:pt x="23" y="22"/>
                    </a:lnTo>
                    <a:lnTo>
                      <a:pt x="23" y="22"/>
                    </a:lnTo>
                    <a:lnTo>
                      <a:pt x="30" y="15"/>
                    </a:lnTo>
                    <a:lnTo>
                      <a:pt x="30" y="22"/>
                    </a:lnTo>
                    <a:lnTo>
                      <a:pt x="30" y="15"/>
                    </a:lnTo>
                    <a:lnTo>
                      <a:pt x="30" y="22"/>
                    </a:lnTo>
                    <a:lnTo>
                      <a:pt x="38" y="15"/>
                    </a:lnTo>
                    <a:lnTo>
                      <a:pt x="38" y="15"/>
                    </a:lnTo>
                    <a:lnTo>
                      <a:pt x="38" y="22"/>
                    </a:lnTo>
                    <a:lnTo>
                      <a:pt x="45" y="15"/>
                    </a:lnTo>
                    <a:lnTo>
                      <a:pt x="45" y="22"/>
                    </a:lnTo>
                    <a:lnTo>
                      <a:pt x="45" y="15"/>
                    </a:lnTo>
                    <a:lnTo>
                      <a:pt x="45" y="22"/>
                    </a:lnTo>
                    <a:lnTo>
                      <a:pt x="53" y="15"/>
                    </a:lnTo>
                    <a:lnTo>
                      <a:pt x="53" y="22"/>
                    </a:lnTo>
                    <a:lnTo>
                      <a:pt x="53" y="22"/>
                    </a:lnTo>
                    <a:lnTo>
                      <a:pt x="60" y="15"/>
                    </a:lnTo>
                    <a:lnTo>
                      <a:pt x="60" y="22"/>
                    </a:lnTo>
                    <a:lnTo>
                      <a:pt x="60" y="15"/>
                    </a:lnTo>
                    <a:lnTo>
                      <a:pt x="60" y="22"/>
                    </a:lnTo>
                    <a:lnTo>
                      <a:pt x="68" y="15"/>
                    </a:lnTo>
                    <a:lnTo>
                      <a:pt x="68" y="22"/>
                    </a:lnTo>
                    <a:lnTo>
                      <a:pt x="68" y="15"/>
                    </a:lnTo>
                    <a:lnTo>
                      <a:pt x="68" y="22"/>
                    </a:lnTo>
                    <a:lnTo>
                      <a:pt x="75" y="15"/>
                    </a:lnTo>
                    <a:lnTo>
                      <a:pt x="75" y="22"/>
                    </a:lnTo>
                    <a:lnTo>
                      <a:pt x="75" y="15"/>
                    </a:lnTo>
                    <a:lnTo>
                      <a:pt x="75" y="22"/>
                    </a:lnTo>
                    <a:lnTo>
                      <a:pt x="83" y="15"/>
                    </a:lnTo>
                    <a:lnTo>
                      <a:pt x="83" y="22"/>
                    </a:lnTo>
                    <a:lnTo>
                      <a:pt x="83" y="15"/>
                    </a:lnTo>
                    <a:lnTo>
                      <a:pt x="83" y="22"/>
                    </a:lnTo>
                    <a:lnTo>
                      <a:pt x="90" y="15"/>
                    </a:lnTo>
                    <a:lnTo>
                      <a:pt x="90" y="15"/>
                    </a:lnTo>
                    <a:lnTo>
                      <a:pt x="90" y="22"/>
                    </a:lnTo>
                    <a:lnTo>
                      <a:pt x="98" y="15"/>
                    </a:lnTo>
                    <a:lnTo>
                      <a:pt x="98" y="22"/>
                    </a:lnTo>
                    <a:lnTo>
                      <a:pt x="98" y="15"/>
                    </a:lnTo>
                    <a:lnTo>
                      <a:pt x="98" y="22"/>
                    </a:lnTo>
                    <a:lnTo>
                      <a:pt x="105" y="15"/>
                    </a:lnTo>
                    <a:lnTo>
                      <a:pt x="105" y="15"/>
                    </a:lnTo>
                    <a:lnTo>
                      <a:pt x="105" y="22"/>
                    </a:lnTo>
                    <a:lnTo>
                      <a:pt x="113" y="15"/>
                    </a:lnTo>
                    <a:lnTo>
                      <a:pt x="113" y="15"/>
                    </a:lnTo>
                    <a:lnTo>
                      <a:pt x="113" y="22"/>
                    </a:lnTo>
                    <a:lnTo>
                      <a:pt x="120" y="15"/>
                    </a:lnTo>
                    <a:lnTo>
                      <a:pt x="120" y="22"/>
                    </a:lnTo>
                    <a:lnTo>
                      <a:pt x="120" y="15"/>
                    </a:lnTo>
                    <a:lnTo>
                      <a:pt x="120" y="15"/>
                    </a:lnTo>
                    <a:lnTo>
                      <a:pt x="128" y="22"/>
                    </a:lnTo>
                    <a:lnTo>
                      <a:pt x="128" y="30"/>
                    </a:lnTo>
                    <a:lnTo>
                      <a:pt x="128" y="7"/>
                    </a:lnTo>
                    <a:lnTo>
                      <a:pt x="128" y="22"/>
                    </a:lnTo>
                    <a:lnTo>
                      <a:pt x="135" y="15"/>
                    </a:lnTo>
                    <a:lnTo>
                      <a:pt x="135" y="30"/>
                    </a:lnTo>
                    <a:lnTo>
                      <a:pt x="135" y="15"/>
                    </a:lnTo>
                    <a:lnTo>
                      <a:pt x="135" y="22"/>
                    </a:lnTo>
                    <a:lnTo>
                      <a:pt x="143" y="15"/>
                    </a:lnTo>
                    <a:lnTo>
                      <a:pt x="143" y="22"/>
                    </a:lnTo>
                    <a:lnTo>
                      <a:pt x="143" y="15"/>
                    </a:lnTo>
                    <a:lnTo>
                      <a:pt x="143" y="22"/>
                    </a:lnTo>
                    <a:lnTo>
                      <a:pt x="150" y="15"/>
                    </a:lnTo>
                    <a:lnTo>
                      <a:pt x="150" y="22"/>
                    </a:lnTo>
                    <a:lnTo>
                      <a:pt x="150" y="15"/>
                    </a:lnTo>
                    <a:lnTo>
                      <a:pt x="150" y="22"/>
                    </a:lnTo>
                    <a:lnTo>
                      <a:pt x="158" y="15"/>
                    </a:lnTo>
                    <a:lnTo>
                      <a:pt x="158" y="22"/>
                    </a:lnTo>
                    <a:lnTo>
                      <a:pt x="158" y="15"/>
                    </a:lnTo>
                    <a:lnTo>
                      <a:pt x="158" y="22"/>
                    </a:lnTo>
                    <a:lnTo>
                      <a:pt x="165" y="15"/>
                    </a:lnTo>
                    <a:lnTo>
                      <a:pt x="165" y="15"/>
                    </a:lnTo>
                    <a:lnTo>
                      <a:pt x="165" y="22"/>
                    </a:lnTo>
                    <a:lnTo>
                      <a:pt x="173" y="15"/>
                    </a:lnTo>
                    <a:lnTo>
                      <a:pt x="173" y="22"/>
                    </a:lnTo>
                    <a:lnTo>
                      <a:pt x="173" y="15"/>
                    </a:lnTo>
                    <a:lnTo>
                      <a:pt x="173" y="22"/>
                    </a:lnTo>
                    <a:lnTo>
                      <a:pt x="180" y="15"/>
                    </a:lnTo>
                    <a:lnTo>
                      <a:pt x="180" y="22"/>
                    </a:lnTo>
                    <a:lnTo>
                      <a:pt x="180" y="15"/>
                    </a:lnTo>
                    <a:lnTo>
                      <a:pt x="188" y="22"/>
                    </a:lnTo>
                    <a:lnTo>
                      <a:pt x="188" y="15"/>
                    </a:lnTo>
                    <a:lnTo>
                      <a:pt x="188" y="22"/>
                    </a:lnTo>
                    <a:lnTo>
                      <a:pt x="195" y="15"/>
                    </a:lnTo>
                    <a:lnTo>
                      <a:pt x="195" y="30"/>
                    </a:lnTo>
                    <a:lnTo>
                      <a:pt x="195" y="15"/>
                    </a:lnTo>
                    <a:lnTo>
                      <a:pt x="195" y="22"/>
                    </a:lnTo>
                    <a:lnTo>
                      <a:pt x="203" y="30"/>
                    </a:lnTo>
                    <a:lnTo>
                      <a:pt x="203" y="37"/>
                    </a:lnTo>
                    <a:lnTo>
                      <a:pt x="203" y="0"/>
                    </a:lnTo>
                    <a:lnTo>
                      <a:pt x="203" y="30"/>
                    </a:lnTo>
                    <a:lnTo>
                      <a:pt x="210" y="37"/>
                    </a:lnTo>
                    <a:lnTo>
                      <a:pt x="210" y="37"/>
                    </a:lnTo>
                    <a:lnTo>
                      <a:pt x="210" y="7"/>
                    </a:lnTo>
                    <a:lnTo>
                      <a:pt x="210" y="22"/>
                    </a:lnTo>
                    <a:lnTo>
                      <a:pt x="218" y="30"/>
                    </a:lnTo>
                    <a:lnTo>
                      <a:pt x="218" y="30"/>
                    </a:lnTo>
                    <a:lnTo>
                      <a:pt x="218" y="15"/>
                    </a:lnTo>
                    <a:lnTo>
                      <a:pt x="218" y="22"/>
                    </a:lnTo>
                    <a:lnTo>
                      <a:pt x="225" y="15"/>
                    </a:lnTo>
                    <a:lnTo>
                      <a:pt x="225" y="30"/>
                    </a:lnTo>
                    <a:lnTo>
                      <a:pt x="225" y="7"/>
                    </a:lnTo>
                    <a:lnTo>
                      <a:pt x="225" y="22"/>
                    </a:lnTo>
                    <a:lnTo>
                      <a:pt x="233" y="15"/>
                    </a:lnTo>
                    <a:lnTo>
                      <a:pt x="233" y="45"/>
                    </a:lnTo>
                    <a:lnTo>
                      <a:pt x="233" y="0"/>
                    </a:lnTo>
                    <a:lnTo>
                      <a:pt x="233" y="22"/>
                    </a:lnTo>
                    <a:lnTo>
                      <a:pt x="240" y="15"/>
                    </a:lnTo>
                    <a:lnTo>
                      <a:pt x="240" y="37"/>
                    </a:lnTo>
                    <a:lnTo>
                      <a:pt x="240" y="0"/>
                    </a:lnTo>
                    <a:lnTo>
                      <a:pt x="240" y="22"/>
                    </a:lnTo>
                    <a:lnTo>
                      <a:pt x="248" y="30"/>
                    </a:lnTo>
                    <a:lnTo>
                      <a:pt x="248" y="30"/>
                    </a:lnTo>
                    <a:lnTo>
                      <a:pt x="248" y="7"/>
                    </a:lnTo>
                    <a:lnTo>
                      <a:pt x="248" y="15"/>
                    </a:lnTo>
                    <a:lnTo>
                      <a:pt x="255" y="22"/>
                    </a:lnTo>
                    <a:lnTo>
                      <a:pt x="255" y="37"/>
                    </a:lnTo>
                    <a:lnTo>
                      <a:pt x="25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8" name="Freeform 374"/>
              <p:cNvSpPr>
                <a:spLocks/>
              </p:cNvSpPr>
              <p:nvPr/>
            </p:nvSpPr>
            <p:spPr bwMode="auto">
              <a:xfrm>
                <a:off x="2939" y="740"/>
                <a:ext cx="76" cy="37"/>
              </a:xfrm>
              <a:custGeom>
                <a:avLst/>
                <a:gdLst>
                  <a:gd name="T0" fmla="*/ 0 w 113"/>
                  <a:gd name="T1" fmla="*/ 7 h 37"/>
                  <a:gd name="T2" fmla="*/ 0 w 113"/>
                  <a:gd name="T3" fmla="*/ 30 h 37"/>
                  <a:gd name="T4" fmla="*/ 8 w 113"/>
                  <a:gd name="T5" fmla="*/ 22 h 37"/>
                  <a:gd name="T6" fmla="*/ 8 w 113"/>
                  <a:gd name="T7" fmla="*/ 37 h 37"/>
                  <a:gd name="T8" fmla="*/ 8 w 113"/>
                  <a:gd name="T9" fmla="*/ 0 h 37"/>
                  <a:gd name="T10" fmla="*/ 8 w 113"/>
                  <a:gd name="T11" fmla="*/ 22 h 37"/>
                  <a:gd name="T12" fmla="*/ 15 w 113"/>
                  <a:gd name="T13" fmla="*/ 30 h 37"/>
                  <a:gd name="T14" fmla="*/ 15 w 113"/>
                  <a:gd name="T15" fmla="*/ 37 h 37"/>
                  <a:gd name="T16" fmla="*/ 15 w 113"/>
                  <a:gd name="T17" fmla="*/ 7 h 37"/>
                  <a:gd name="T18" fmla="*/ 15 w 113"/>
                  <a:gd name="T19" fmla="*/ 7 h 37"/>
                  <a:gd name="T20" fmla="*/ 23 w 113"/>
                  <a:gd name="T21" fmla="*/ 15 h 37"/>
                  <a:gd name="T22" fmla="*/ 23 w 113"/>
                  <a:gd name="T23" fmla="*/ 37 h 37"/>
                  <a:gd name="T24" fmla="*/ 23 w 113"/>
                  <a:gd name="T25" fmla="*/ 7 h 37"/>
                  <a:gd name="T26" fmla="*/ 23 w 113"/>
                  <a:gd name="T27" fmla="*/ 22 h 37"/>
                  <a:gd name="T28" fmla="*/ 30 w 113"/>
                  <a:gd name="T29" fmla="*/ 30 h 37"/>
                  <a:gd name="T30" fmla="*/ 30 w 113"/>
                  <a:gd name="T31" fmla="*/ 30 h 37"/>
                  <a:gd name="T32" fmla="*/ 30 w 113"/>
                  <a:gd name="T33" fmla="*/ 7 h 37"/>
                  <a:gd name="T34" fmla="*/ 30 w 113"/>
                  <a:gd name="T35" fmla="*/ 15 h 37"/>
                  <a:gd name="T36" fmla="*/ 38 w 113"/>
                  <a:gd name="T37" fmla="*/ 22 h 37"/>
                  <a:gd name="T38" fmla="*/ 38 w 113"/>
                  <a:gd name="T39" fmla="*/ 30 h 37"/>
                  <a:gd name="T40" fmla="*/ 38 w 113"/>
                  <a:gd name="T41" fmla="*/ 15 h 37"/>
                  <a:gd name="T42" fmla="*/ 38 w 113"/>
                  <a:gd name="T43" fmla="*/ 22 h 37"/>
                  <a:gd name="T44" fmla="*/ 45 w 113"/>
                  <a:gd name="T45" fmla="*/ 30 h 37"/>
                  <a:gd name="T46" fmla="*/ 45 w 113"/>
                  <a:gd name="T47" fmla="*/ 30 h 37"/>
                  <a:gd name="T48" fmla="*/ 45 w 113"/>
                  <a:gd name="T49" fmla="*/ 15 h 37"/>
                  <a:gd name="T50" fmla="*/ 45 w 113"/>
                  <a:gd name="T51" fmla="*/ 22 h 37"/>
                  <a:gd name="T52" fmla="*/ 53 w 113"/>
                  <a:gd name="T53" fmla="*/ 30 h 37"/>
                  <a:gd name="T54" fmla="*/ 53 w 113"/>
                  <a:gd name="T55" fmla="*/ 30 h 37"/>
                  <a:gd name="T56" fmla="*/ 53 w 113"/>
                  <a:gd name="T57" fmla="*/ 7 h 37"/>
                  <a:gd name="T58" fmla="*/ 53 w 113"/>
                  <a:gd name="T59" fmla="*/ 30 h 37"/>
                  <a:gd name="T60" fmla="*/ 60 w 113"/>
                  <a:gd name="T61" fmla="*/ 22 h 37"/>
                  <a:gd name="T62" fmla="*/ 60 w 113"/>
                  <a:gd name="T63" fmla="*/ 37 h 37"/>
                  <a:gd name="T64" fmla="*/ 60 w 113"/>
                  <a:gd name="T65" fmla="*/ 0 h 37"/>
                  <a:gd name="T66" fmla="*/ 60 w 113"/>
                  <a:gd name="T67" fmla="*/ 22 h 37"/>
                  <a:gd name="T68" fmla="*/ 68 w 113"/>
                  <a:gd name="T69" fmla="*/ 30 h 37"/>
                  <a:gd name="T70" fmla="*/ 68 w 113"/>
                  <a:gd name="T71" fmla="*/ 37 h 37"/>
                  <a:gd name="T72" fmla="*/ 68 w 113"/>
                  <a:gd name="T73" fmla="*/ 0 h 37"/>
                  <a:gd name="T74" fmla="*/ 68 w 113"/>
                  <a:gd name="T75" fmla="*/ 22 h 37"/>
                  <a:gd name="T76" fmla="*/ 75 w 113"/>
                  <a:gd name="T77" fmla="*/ 30 h 37"/>
                  <a:gd name="T78" fmla="*/ 75 w 113"/>
                  <a:gd name="T79" fmla="*/ 7 h 37"/>
                  <a:gd name="T80" fmla="*/ 75 w 113"/>
                  <a:gd name="T81" fmla="*/ 30 h 37"/>
                  <a:gd name="T82" fmla="*/ 83 w 113"/>
                  <a:gd name="T83" fmla="*/ 22 h 37"/>
                  <a:gd name="T84" fmla="*/ 83 w 113"/>
                  <a:gd name="T85" fmla="*/ 37 h 37"/>
                  <a:gd name="T86" fmla="*/ 83 w 113"/>
                  <a:gd name="T87" fmla="*/ 0 h 37"/>
                  <a:gd name="T88" fmla="*/ 83 w 113"/>
                  <a:gd name="T89" fmla="*/ 22 h 37"/>
                  <a:gd name="T90" fmla="*/ 90 w 113"/>
                  <a:gd name="T91" fmla="*/ 30 h 37"/>
                  <a:gd name="T92" fmla="*/ 90 w 113"/>
                  <a:gd name="T93" fmla="*/ 37 h 37"/>
                  <a:gd name="T94" fmla="*/ 90 w 113"/>
                  <a:gd name="T95" fmla="*/ 0 h 37"/>
                  <a:gd name="T96" fmla="*/ 90 w 113"/>
                  <a:gd name="T97" fmla="*/ 22 h 37"/>
                  <a:gd name="T98" fmla="*/ 98 w 113"/>
                  <a:gd name="T99" fmla="*/ 15 h 37"/>
                  <a:gd name="T100" fmla="*/ 98 w 113"/>
                  <a:gd name="T101" fmla="*/ 7 h 37"/>
                  <a:gd name="T102" fmla="*/ 98 w 113"/>
                  <a:gd name="T103" fmla="*/ 30 h 37"/>
                  <a:gd name="T104" fmla="*/ 105 w 113"/>
                  <a:gd name="T105" fmla="*/ 22 h 37"/>
                  <a:gd name="T106" fmla="*/ 105 w 113"/>
                  <a:gd name="T107" fmla="*/ 30 h 37"/>
                  <a:gd name="T108" fmla="*/ 105 w 113"/>
                  <a:gd name="T109" fmla="*/ 7 h 37"/>
                  <a:gd name="T110" fmla="*/ 105 w 113"/>
                  <a:gd name="T111" fmla="*/ 15 h 37"/>
                  <a:gd name="T112" fmla="*/ 113 w 113"/>
                  <a:gd name="T11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 h="37">
                    <a:moveTo>
                      <a:pt x="0" y="7"/>
                    </a:moveTo>
                    <a:lnTo>
                      <a:pt x="0" y="30"/>
                    </a:lnTo>
                    <a:lnTo>
                      <a:pt x="8" y="22"/>
                    </a:lnTo>
                    <a:lnTo>
                      <a:pt x="8" y="37"/>
                    </a:lnTo>
                    <a:lnTo>
                      <a:pt x="8" y="0"/>
                    </a:lnTo>
                    <a:lnTo>
                      <a:pt x="8" y="22"/>
                    </a:lnTo>
                    <a:lnTo>
                      <a:pt x="15" y="30"/>
                    </a:lnTo>
                    <a:lnTo>
                      <a:pt x="15" y="37"/>
                    </a:lnTo>
                    <a:lnTo>
                      <a:pt x="15" y="7"/>
                    </a:lnTo>
                    <a:lnTo>
                      <a:pt x="15" y="7"/>
                    </a:lnTo>
                    <a:lnTo>
                      <a:pt x="23" y="15"/>
                    </a:lnTo>
                    <a:lnTo>
                      <a:pt x="23" y="37"/>
                    </a:lnTo>
                    <a:lnTo>
                      <a:pt x="23" y="7"/>
                    </a:lnTo>
                    <a:lnTo>
                      <a:pt x="23" y="22"/>
                    </a:lnTo>
                    <a:lnTo>
                      <a:pt x="30" y="30"/>
                    </a:lnTo>
                    <a:lnTo>
                      <a:pt x="30" y="30"/>
                    </a:lnTo>
                    <a:lnTo>
                      <a:pt x="30" y="7"/>
                    </a:lnTo>
                    <a:lnTo>
                      <a:pt x="30" y="15"/>
                    </a:lnTo>
                    <a:lnTo>
                      <a:pt x="38" y="22"/>
                    </a:lnTo>
                    <a:lnTo>
                      <a:pt x="38" y="30"/>
                    </a:lnTo>
                    <a:lnTo>
                      <a:pt x="38" y="15"/>
                    </a:lnTo>
                    <a:lnTo>
                      <a:pt x="38" y="22"/>
                    </a:lnTo>
                    <a:lnTo>
                      <a:pt x="45" y="30"/>
                    </a:lnTo>
                    <a:lnTo>
                      <a:pt x="45" y="30"/>
                    </a:lnTo>
                    <a:lnTo>
                      <a:pt x="45" y="15"/>
                    </a:lnTo>
                    <a:lnTo>
                      <a:pt x="45" y="22"/>
                    </a:lnTo>
                    <a:lnTo>
                      <a:pt x="53" y="30"/>
                    </a:lnTo>
                    <a:lnTo>
                      <a:pt x="53" y="30"/>
                    </a:lnTo>
                    <a:lnTo>
                      <a:pt x="53" y="7"/>
                    </a:lnTo>
                    <a:lnTo>
                      <a:pt x="53" y="30"/>
                    </a:lnTo>
                    <a:lnTo>
                      <a:pt x="60" y="22"/>
                    </a:lnTo>
                    <a:lnTo>
                      <a:pt x="60" y="37"/>
                    </a:lnTo>
                    <a:lnTo>
                      <a:pt x="60" y="0"/>
                    </a:lnTo>
                    <a:lnTo>
                      <a:pt x="60" y="22"/>
                    </a:lnTo>
                    <a:lnTo>
                      <a:pt x="68" y="30"/>
                    </a:lnTo>
                    <a:lnTo>
                      <a:pt x="68" y="37"/>
                    </a:lnTo>
                    <a:lnTo>
                      <a:pt x="68" y="0"/>
                    </a:lnTo>
                    <a:lnTo>
                      <a:pt x="68" y="22"/>
                    </a:lnTo>
                    <a:lnTo>
                      <a:pt x="75" y="30"/>
                    </a:lnTo>
                    <a:lnTo>
                      <a:pt x="75" y="7"/>
                    </a:lnTo>
                    <a:lnTo>
                      <a:pt x="75" y="30"/>
                    </a:lnTo>
                    <a:lnTo>
                      <a:pt x="83" y="22"/>
                    </a:lnTo>
                    <a:lnTo>
                      <a:pt x="83" y="37"/>
                    </a:lnTo>
                    <a:lnTo>
                      <a:pt x="83" y="0"/>
                    </a:lnTo>
                    <a:lnTo>
                      <a:pt x="83" y="22"/>
                    </a:lnTo>
                    <a:lnTo>
                      <a:pt x="90" y="30"/>
                    </a:lnTo>
                    <a:lnTo>
                      <a:pt x="90" y="37"/>
                    </a:lnTo>
                    <a:lnTo>
                      <a:pt x="90" y="0"/>
                    </a:lnTo>
                    <a:lnTo>
                      <a:pt x="90" y="22"/>
                    </a:lnTo>
                    <a:lnTo>
                      <a:pt x="98" y="15"/>
                    </a:lnTo>
                    <a:lnTo>
                      <a:pt x="98" y="7"/>
                    </a:lnTo>
                    <a:lnTo>
                      <a:pt x="98" y="30"/>
                    </a:lnTo>
                    <a:lnTo>
                      <a:pt x="105" y="22"/>
                    </a:lnTo>
                    <a:lnTo>
                      <a:pt x="105" y="30"/>
                    </a:lnTo>
                    <a:lnTo>
                      <a:pt x="105" y="7"/>
                    </a:lnTo>
                    <a:lnTo>
                      <a:pt x="105" y="15"/>
                    </a:lnTo>
                    <a:lnTo>
                      <a:pt x="113"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199" name="Rectangle 375"/>
            <p:cNvSpPr>
              <a:spLocks noChangeArrowheads="1"/>
            </p:cNvSpPr>
            <p:nvPr/>
          </p:nvSpPr>
          <p:spPr bwMode="auto">
            <a:xfrm>
              <a:off x="1900" y="887"/>
              <a:ext cx="838"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0.65 mV</a:t>
              </a:r>
              <a:endParaRPr lang="it-IT" altLang="en-US" sz="1100" b="1"/>
            </a:p>
          </p:txBody>
        </p:sp>
        <p:grpSp>
          <p:nvGrpSpPr>
            <p:cNvPr id="78200" name="Group 376"/>
            <p:cNvGrpSpPr>
              <a:grpSpLocks/>
            </p:cNvGrpSpPr>
            <p:nvPr/>
          </p:nvGrpSpPr>
          <p:grpSpPr bwMode="auto">
            <a:xfrm>
              <a:off x="1854" y="2376"/>
              <a:ext cx="1348" cy="448"/>
              <a:chOff x="1721" y="2245"/>
              <a:chExt cx="1295" cy="585"/>
            </a:xfrm>
          </p:grpSpPr>
          <p:sp>
            <p:nvSpPr>
              <p:cNvPr id="78201" name="Freeform 377"/>
              <p:cNvSpPr>
                <a:spLocks/>
              </p:cNvSpPr>
              <p:nvPr/>
            </p:nvSpPr>
            <p:spPr bwMode="auto">
              <a:xfrm>
                <a:off x="2537" y="2717"/>
                <a:ext cx="196" cy="113"/>
              </a:xfrm>
              <a:custGeom>
                <a:avLst/>
                <a:gdLst>
                  <a:gd name="T0" fmla="*/ 0 w 293"/>
                  <a:gd name="T1" fmla="*/ 45 h 113"/>
                  <a:gd name="T2" fmla="*/ 8 w 293"/>
                  <a:gd name="T3" fmla="*/ 30 h 113"/>
                  <a:gd name="T4" fmla="*/ 15 w 293"/>
                  <a:gd name="T5" fmla="*/ 53 h 113"/>
                  <a:gd name="T6" fmla="*/ 23 w 293"/>
                  <a:gd name="T7" fmla="*/ 38 h 113"/>
                  <a:gd name="T8" fmla="*/ 23 w 293"/>
                  <a:gd name="T9" fmla="*/ 45 h 113"/>
                  <a:gd name="T10" fmla="*/ 30 w 293"/>
                  <a:gd name="T11" fmla="*/ 38 h 113"/>
                  <a:gd name="T12" fmla="*/ 38 w 293"/>
                  <a:gd name="T13" fmla="*/ 53 h 113"/>
                  <a:gd name="T14" fmla="*/ 45 w 293"/>
                  <a:gd name="T15" fmla="*/ 45 h 113"/>
                  <a:gd name="T16" fmla="*/ 45 w 293"/>
                  <a:gd name="T17" fmla="*/ 45 h 113"/>
                  <a:gd name="T18" fmla="*/ 53 w 293"/>
                  <a:gd name="T19" fmla="*/ 45 h 113"/>
                  <a:gd name="T20" fmla="*/ 60 w 293"/>
                  <a:gd name="T21" fmla="*/ 45 h 113"/>
                  <a:gd name="T22" fmla="*/ 68 w 293"/>
                  <a:gd name="T23" fmla="*/ 38 h 113"/>
                  <a:gd name="T24" fmla="*/ 75 w 293"/>
                  <a:gd name="T25" fmla="*/ 38 h 113"/>
                  <a:gd name="T26" fmla="*/ 90 w 293"/>
                  <a:gd name="T27" fmla="*/ 38 h 113"/>
                  <a:gd name="T28" fmla="*/ 98 w 293"/>
                  <a:gd name="T29" fmla="*/ 38 h 113"/>
                  <a:gd name="T30" fmla="*/ 98 w 293"/>
                  <a:gd name="T31" fmla="*/ 45 h 113"/>
                  <a:gd name="T32" fmla="*/ 105 w 293"/>
                  <a:gd name="T33" fmla="*/ 38 h 113"/>
                  <a:gd name="T34" fmla="*/ 120 w 293"/>
                  <a:gd name="T35" fmla="*/ 53 h 113"/>
                  <a:gd name="T36" fmla="*/ 128 w 293"/>
                  <a:gd name="T37" fmla="*/ 45 h 113"/>
                  <a:gd name="T38" fmla="*/ 150 w 293"/>
                  <a:gd name="T39" fmla="*/ 45 h 113"/>
                  <a:gd name="T40" fmla="*/ 173 w 293"/>
                  <a:gd name="T41" fmla="*/ 38 h 113"/>
                  <a:gd name="T42" fmla="*/ 173 w 293"/>
                  <a:gd name="T43" fmla="*/ 45 h 113"/>
                  <a:gd name="T44" fmla="*/ 180 w 293"/>
                  <a:gd name="T45" fmla="*/ 8 h 113"/>
                  <a:gd name="T46" fmla="*/ 188 w 293"/>
                  <a:gd name="T47" fmla="*/ 113 h 113"/>
                  <a:gd name="T48" fmla="*/ 195 w 293"/>
                  <a:gd name="T49" fmla="*/ 38 h 113"/>
                  <a:gd name="T50" fmla="*/ 195 w 293"/>
                  <a:gd name="T51" fmla="*/ 45 h 113"/>
                  <a:gd name="T52" fmla="*/ 203 w 293"/>
                  <a:gd name="T53" fmla="*/ 68 h 113"/>
                  <a:gd name="T54" fmla="*/ 210 w 293"/>
                  <a:gd name="T55" fmla="*/ 0 h 113"/>
                  <a:gd name="T56" fmla="*/ 218 w 293"/>
                  <a:gd name="T57" fmla="*/ 60 h 113"/>
                  <a:gd name="T58" fmla="*/ 225 w 293"/>
                  <a:gd name="T59" fmla="*/ 53 h 113"/>
                  <a:gd name="T60" fmla="*/ 225 w 293"/>
                  <a:gd name="T61" fmla="*/ 45 h 113"/>
                  <a:gd name="T62" fmla="*/ 233 w 293"/>
                  <a:gd name="T63" fmla="*/ 15 h 113"/>
                  <a:gd name="T64" fmla="*/ 240 w 293"/>
                  <a:gd name="T65" fmla="*/ 60 h 113"/>
                  <a:gd name="T66" fmla="*/ 248 w 293"/>
                  <a:gd name="T67" fmla="*/ 45 h 113"/>
                  <a:gd name="T68" fmla="*/ 248 w 293"/>
                  <a:gd name="T69" fmla="*/ 53 h 113"/>
                  <a:gd name="T70" fmla="*/ 255 w 293"/>
                  <a:gd name="T71" fmla="*/ 15 h 113"/>
                  <a:gd name="T72" fmla="*/ 263 w 293"/>
                  <a:gd name="T73" fmla="*/ 68 h 113"/>
                  <a:gd name="T74" fmla="*/ 270 w 293"/>
                  <a:gd name="T75" fmla="*/ 53 h 113"/>
                  <a:gd name="T76" fmla="*/ 270 w 293"/>
                  <a:gd name="T77" fmla="*/ 45 h 113"/>
                  <a:gd name="T78" fmla="*/ 278 w 293"/>
                  <a:gd name="T79" fmla="*/ 23 h 113"/>
                  <a:gd name="T80" fmla="*/ 285 w 293"/>
                  <a:gd name="T81" fmla="*/ 53 h 113"/>
                  <a:gd name="T82" fmla="*/ 293 w 293"/>
                  <a:gd name="T83" fmla="*/ 5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113">
                    <a:moveTo>
                      <a:pt x="0" y="53"/>
                    </a:moveTo>
                    <a:lnTo>
                      <a:pt x="0" y="30"/>
                    </a:lnTo>
                    <a:lnTo>
                      <a:pt x="0" y="45"/>
                    </a:lnTo>
                    <a:lnTo>
                      <a:pt x="8" y="53"/>
                    </a:lnTo>
                    <a:lnTo>
                      <a:pt x="8" y="53"/>
                    </a:lnTo>
                    <a:lnTo>
                      <a:pt x="8" y="30"/>
                    </a:lnTo>
                    <a:lnTo>
                      <a:pt x="8" y="45"/>
                    </a:lnTo>
                    <a:lnTo>
                      <a:pt x="15" y="53"/>
                    </a:lnTo>
                    <a:lnTo>
                      <a:pt x="15" y="53"/>
                    </a:lnTo>
                    <a:lnTo>
                      <a:pt x="15" y="30"/>
                    </a:lnTo>
                    <a:lnTo>
                      <a:pt x="15" y="45"/>
                    </a:lnTo>
                    <a:lnTo>
                      <a:pt x="23" y="38"/>
                    </a:lnTo>
                    <a:lnTo>
                      <a:pt x="23" y="60"/>
                    </a:lnTo>
                    <a:lnTo>
                      <a:pt x="23" y="30"/>
                    </a:lnTo>
                    <a:lnTo>
                      <a:pt x="23" y="45"/>
                    </a:lnTo>
                    <a:lnTo>
                      <a:pt x="30" y="53"/>
                    </a:lnTo>
                    <a:lnTo>
                      <a:pt x="30" y="60"/>
                    </a:lnTo>
                    <a:lnTo>
                      <a:pt x="30" y="38"/>
                    </a:lnTo>
                    <a:lnTo>
                      <a:pt x="30" y="45"/>
                    </a:lnTo>
                    <a:lnTo>
                      <a:pt x="38" y="53"/>
                    </a:lnTo>
                    <a:lnTo>
                      <a:pt x="38" y="53"/>
                    </a:lnTo>
                    <a:lnTo>
                      <a:pt x="38" y="38"/>
                    </a:lnTo>
                    <a:lnTo>
                      <a:pt x="38" y="38"/>
                    </a:lnTo>
                    <a:lnTo>
                      <a:pt x="45" y="45"/>
                    </a:lnTo>
                    <a:lnTo>
                      <a:pt x="45" y="53"/>
                    </a:lnTo>
                    <a:lnTo>
                      <a:pt x="45" y="38"/>
                    </a:lnTo>
                    <a:lnTo>
                      <a:pt x="45" y="45"/>
                    </a:lnTo>
                    <a:lnTo>
                      <a:pt x="53" y="38"/>
                    </a:lnTo>
                    <a:lnTo>
                      <a:pt x="53" y="53"/>
                    </a:lnTo>
                    <a:lnTo>
                      <a:pt x="53" y="45"/>
                    </a:lnTo>
                    <a:lnTo>
                      <a:pt x="60" y="53"/>
                    </a:lnTo>
                    <a:lnTo>
                      <a:pt x="60" y="38"/>
                    </a:lnTo>
                    <a:lnTo>
                      <a:pt x="60" y="45"/>
                    </a:lnTo>
                    <a:lnTo>
                      <a:pt x="68" y="53"/>
                    </a:lnTo>
                    <a:lnTo>
                      <a:pt x="68" y="53"/>
                    </a:lnTo>
                    <a:lnTo>
                      <a:pt x="68" y="38"/>
                    </a:lnTo>
                    <a:lnTo>
                      <a:pt x="68" y="45"/>
                    </a:lnTo>
                    <a:lnTo>
                      <a:pt x="75" y="53"/>
                    </a:lnTo>
                    <a:lnTo>
                      <a:pt x="75" y="38"/>
                    </a:lnTo>
                    <a:lnTo>
                      <a:pt x="75" y="45"/>
                    </a:lnTo>
                    <a:lnTo>
                      <a:pt x="83" y="45"/>
                    </a:lnTo>
                    <a:lnTo>
                      <a:pt x="90" y="38"/>
                    </a:lnTo>
                    <a:lnTo>
                      <a:pt x="90" y="53"/>
                    </a:lnTo>
                    <a:lnTo>
                      <a:pt x="90" y="45"/>
                    </a:lnTo>
                    <a:lnTo>
                      <a:pt x="98" y="38"/>
                    </a:lnTo>
                    <a:lnTo>
                      <a:pt x="98" y="53"/>
                    </a:lnTo>
                    <a:lnTo>
                      <a:pt x="98" y="38"/>
                    </a:lnTo>
                    <a:lnTo>
                      <a:pt x="98" y="45"/>
                    </a:lnTo>
                    <a:lnTo>
                      <a:pt x="105" y="38"/>
                    </a:lnTo>
                    <a:lnTo>
                      <a:pt x="105" y="53"/>
                    </a:lnTo>
                    <a:lnTo>
                      <a:pt x="105" y="38"/>
                    </a:lnTo>
                    <a:lnTo>
                      <a:pt x="105" y="45"/>
                    </a:lnTo>
                    <a:lnTo>
                      <a:pt x="113" y="45"/>
                    </a:lnTo>
                    <a:lnTo>
                      <a:pt x="120" y="53"/>
                    </a:lnTo>
                    <a:lnTo>
                      <a:pt x="120" y="30"/>
                    </a:lnTo>
                    <a:lnTo>
                      <a:pt x="120" y="45"/>
                    </a:lnTo>
                    <a:lnTo>
                      <a:pt x="128" y="45"/>
                    </a:lnTo>
                    <a:lnTo>
                      <a:pt x="135" y="45"/>
                    </a:lnTo>
                    <a:lnTo>
                      <a:pt x="143" y="45"/>
                    </a:lnTo>
                    <a:lnTo>
                      <a:pt x="150" y="45"/>
                    </a:lnTo>
                    <a:lnTo>
                      <a:pt x="158" y="45"/>
                    </a:lnTo>
                    <a:lnTo>
                      <a:pt x="165" y="45"/>
                    </a:lnTo>
                    <a:lnTo>
                      <a:pt x="173" y="38"/>
                    </a:lnTo>
                    <a:lnTo>
                      <a:pt x="173" y="53"/>
                    </a:lnTo>
                    <a:lnTo>
                      <a:pt x="173" y="38"/>
                    </a:lnTo>
                    <a:lnTo>
                      <a:pt x="173" y="45"/>
                    </a:lnTo>
                    <a:lnTo>
                      <a:pt x="180" y="53"/>
                    </a:lnTo>
                    <a:lnTo>
                      <a:pt x="180" y="90"/>
                    </a:lnTo>
                    <a:lnTo>
                      <a:pt x="180" y="8"/>
                    </a:lnTo>
                    <a:lnTo>
                      <a:pt x="180" y="45"/>
                    </a:lnTo>
                    <a:lnTo>
                      <a:pt x="188" y="53"/>
                    </a:lnTo>
                    <a:lnTo>
                      <a:pt x="188" y="113"/>
                    </a:lnTo>
                    <a:lnTo>
                      <a:pt x="188" y="0"/>
                    </a:lnTo>
                    <a:lnTo>
                      <a:pt x="188" y="45"/>
                    </a:lnTo>
                    <a:lnTo>
                      <a:pt x="195" y="38"/>
                    </a:lnTo>
                    <a:lnTo>
                      <a:pt x="195" y="75"/>
                    </a:lnTo>
                    <a:lnTo>
                      <a:pt x="195" y="15"/>
                    </a:lnTo>
                    <a:lnTo>
                      <a:pt x="195" y="45"/>
                    </a:lnTo>
                    <a:lnTo>
                      <a:pt x="203" y="38"/>
                    </a:lnTo>
                    <a:lnTo>
                      <a:pt x="203" y="15"/>
                    </a:lnTo>
                    <a:lnTo>
                      <a:pt x="203" y="68"/>
                    </a:lnTo>
                    <a:lnTo>
                      <a:pt x="210" y="75"/>
                    </a:lnTo>
                    <a:lnTo>
                      <a:pt x="210" y="98"/>
                    </a:lnTo>
                    <a:lnTo>
                      <a:pt x="210" y="0"/>
                    </a:lnTo>
                    <a:lnTo>
                      <a:pt x="210" y="38"/>
                    </a:lnTo>
                    <a:lnTo>
                      <a:pt x="218" y="45"/>
                    </a:lnTo>
                    <a:lnTo>
                      <a:pt x="218" y="60"/>
                    </a:lnTo>
                    <a:lnTo>
                      <a:pt x="218" y="30"/>
                    </a:lnTo>
                    <a:lnTo>
                      <a:pt x="218" y="45"/>
                    </a:lnTo>
                    <a:lnTo>
                      <a:pt x="225" y="53"/>
                    </a:lnTo>
                    <a:lnTo>
                      <a:pt x="225" y="60"/>
                    </a:lnTo>
                    <a:lnTo>
                      <a:pt x="225" y="23"/>
                    </a:lnTo>
                    <a:lnTo>
                      <a:pt x="225" y="45"/>
                    </a:lnTo>
                    <a:lnTo>
                      <a:pt x="233" y="38"/>
                    </a:lnTo>
                    <a:lnTo>
                      <a:pt x="233" y="68"/>
                    </a:lnTo>
                    <a:lnTo>
                      <a:pt x="233" y="15"/>
                    </a:lnTo>
                    <a:lnTo>
                      <a:pt x="233" y="45"/>
                    </a:lnTo>
                    <a:lnTo>
                      <a:pt x="240" y="53"/>
                    </a:lnTo>
                    <a:lnTo>
                      <a:pt x="240" y="60"/>
                    </a:lnTo>
                    <a:lnTo>
                      <a:pt x="240" y="15"/>
                    </a:lnTo>
                    <a:lnTo>
                      <a:pt x="240" y="53"/>
                    </a:lnTo>
                    <a:lnTo>
                      <a:pt x="248" y="45"/>
                    </a:lnTo>
                    <a:lnTo>
                      <a:pt x="248" y="60"/>
                    </a:lnTo>
                    <a:lnTo>
                      <a:pt x="248" y="23"/>
                    </a:lnTo>
                    <a:lnTo>
                      <a:pt x="248" y="53"/>
                    </a:lnTo>
                    <a:lnTo>
                      <a:pt x="255" y="45"/>
                    </a:lnTo>
                    <a:lnTo>
                      <a:pt x="255" y="60"/>
                    </a:lnTo>
                    <a:lnTo>
                      <a:pt x="255" y="15"/>
                    </a:lnTo>
                    <a:lnTo>
                      <a:pt x="255" y="45"/>
                    </a:lnTo>
                    <a:lnTo>
                      <a:pt x="263" y="53"/>
                    </a:lnTo>
                    <a:lnTo>
                      <a:pt x="263" y="68"/>
                    </a:lnTo>
                    <a:lnTo>
                      <a:pt x="263" y="23"/>
                    </a:lnTo>
                    <a:lnTo>
                      <a:pt x="263" y="45"/>
                    </a:lnTo>
                    <a:lnTo>
                      <a:pt x="270" y="53"/>
                    </a:lnTo>
                    <a:lnTo>
                      <a:pt x="270" y="60"/>
                    </a:lnTo>
                    <a:lnTo>
                      <a:pt x="270" y="30"/>
                    </a:lnTo>
                    <a:lnTo>
                      <a:pt x="270" y="45"/>
                    </a:lnTo>
                    <a:lnTo>
                      <a:pt x="278" y="53"/>
                    </a:lnTo>
                    <a:lnTo>
                      <a:pt x="278" y="60"/>
                    </a:lnTo>
                    <a:lnTo>
                      <a:pt x="278" y="23"/>
                    </a:lnTo>
                    <a:lnTo>
                      <a:pt x="278" y="45"/>
                    </a:lnTo>
                    <a:lnTo>
                      <a:pt x="285" y="38"/>
                    </a:lnTo>
                    <a:lnTo>
                      <a:pt x="285" y="53"/>
                    </a:lnTo>
                    <a:lnTo>
                      <a:pt x="285" y="38"/>
                    </a:lnTo>
                    <a:lnTo>
                      <a:pt x="285" y="45"/>
                    </a:lnTo>
                    <a:lnTo>
                      <a:pt x="293" y="53"/>
                    </a:lnTo>
                    <a:lnTo>
                      <a:pt x="293" y="60"/>
                    </a:lnTo>
                    <a:lnTo>
                      <a:pt x="29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02" name="Line 378"/>
              <p:cNvSpPr>
                <a:spLocks noChangeShapeType="1"/>
              </p:cNvSpPr>
              <p:nvPr/>
            </p:nvSpPr>
            <p:spPr bwMode="auto">
              <a:xfrm>
                <a:off x="1721" y="2762"/>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03" name="Line 379"/>
              <p:cNvSpPr>
                <a:spLocks noChangeShapeType="1"/>
              </p:cNvSpPr>
              <p:nvPr/>
            </p:nvSpPr>
            <p:spPr bwMode="auto">
              <a:xfrm>
                <a:off x="1721" y="2365"/>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04" name="Freeform 380"/>
              <p:cNvSpPr>
                <a:spLocks/>
              </p:cNvSpPr>
              <p:nvPr/>
            </p:nvSpPr>
            <p:spPr bwMode="auto">
              <a:xfrm>
                <a:off x="1721" y="2252"/>
                <a:ext cx="212" cy="75"/>
              </a:xfrm>
              <a:custGeom>
                <a:avLst/>
                <a:gdLst>
                  <a:gd name="T0" fmla="*/ 15 w 315"/>
                  <a:gd name="T1" fmla="*/ 38 h 75"/>
                  <a:gd name="T2" fmla="*/ 38 w 315"/>
                  <a:gd name="T3" fmla="*/ 38 h 75"/>
                  <a:gd name="T4" fmla="*/ 60 w 315"/>
                  <a:gd name="T5" fmla="*/ 38 h 75"/>
                  <a:gd name="T6" fmla="*/ 83 w 315"/>
                  <a:gd name="T7" fmla="*/ 38 h 75"/>
                  <a:gd name="T8" fmla="*/ 105 w 315"/>
                  <a:gd name="T9" fmla="*/ 30 h 75"/>
                  <a:gd name="T10" fmla="*/ 105 w 315"/>
                  <a:gd name="T11" fmla="*/ 30 h 75"/>
                  <a:gd name="T12" fmla="*/ 113 w 315"/>
                  <a:gd name="T13" fmla="*/ 15 h 75"/>
                  <a:gd name="T14" fmla="*/ 120 w 315"/>
                  <a:gd name="T15" fmla="*/ 30 h 75"/>
                  <a:gd name="T16" fmla="*/ 128 w 315"/>
                  <a:gd name="T17" fmla="*/ 53 h 75"/>
                  <a:gd name="T18" fmla="*/ 135 w 315"/>
                  <a:gd name="T19" fmla="*/ 30 h 75"/>
                  <a:gd name="T20" fmla="*/ 135 w 315"/>
                  <a:gd name="T21" fmla="*/ 45 h 75"/>
                  <a:gd name="T22" fmla="*/ 143 w 315"/>
                  <a:gd name="T23" fmla="*/ 30 h 75"/>
                  <a:gd name="T24" fmla="*/ 150 w 315"/>
                  <a:gd name="T25" fmla="*/ 45 h 75"/>
                  <a:gd name="T26" fmla="*/ 158 w 315"/>
                  <a:gd name="T27" fmla="*/ 30 h 75"/>
                  <a:gd name="T28" fmla="*/ 158 w 315"/>
                  <a:gd name="T29" fmla="*/ 38 h 75"/>
                  <a:gd name="T30" fmla="*/ 165 w 315"/>
                  <a:gd name="T31" fmla="*/ 23 h 75"/>
                  <a:gd name="T32" fmla="*/ 173 w 315"/>
                  <a:gd name="T33" fmla="*/ 68 h 75"/>
                  <a:gd name="T34" fmla="*/ 180 w 315"/>
                  <a:gd name="T35" fmla="*/ 45 h 75"/>
                  <a:gd name="T36" fmla="*/ 180 w 315"/>
                  <a:gd name="T37" fmla="*/ 38 h 75"/>
                  <a:gd name="T38" fmla="*/ 188 w 315"/>
                  <a:gd name="T39" fmla="*/ 15 h 75"/>
                  <a:gd name="T40" fmla="*/ 195 w 315"/>
                  <a:gd name="T41" fmla="*/ 60 h 75"/>
                  <a:gd name="T42" fmla="*/ 203 w 315"/>
                  <a:gd name="T43" fmla="*/ 30 h 75"/>
                  <a:gd name="T44" fmla="*/ 203 w 315"/>
                  <a:gd name="T45" fmla="*/ 38 h 75"/>
                  <a:gd name="T46" fmla="*/ 210 w 315"/>
                  <a:gd name="T47" fmla="*/ 8 h 75"/>
                  <a:gd name="T48" fmla="*/ 218 w 315"/>
                  <a:gd name="T49" fmla="*/ 53 h 75"/>
                  <a:gd name="T50" fmla="*/ 225 w 315"/>
                  <a:gd name="T51" fmla="*/ 30 h 75"/>
                  <a:gd name="T52" fmla="*/ 225 w 315"/>
                  <a:gd name="T53" fmla="*/ 38 h 75"/>
                  <a:gd name="T54" fmla="*/ 233 w 315"/>
                  <a:gd name="T55" fmla="*/ 15 h 75"/>
                  <a:gd name="T56" fmla="*/ 240 w 315"/>
                  <a:gd name="T57" fmla="*/ 45 h 75"/>
                  <a:gd name="T58" fmla="*/ 248 w 315"/>
                  <a:gd name="T59" fmla="*/ 30 h 75"/>
                  <a:gd name="T60" fmla="*/ 248 w 315"/>
                  <a:gd name="T61" fmla="*/ 38 h 75"/>
                  <a:gd name="T62" fmla="*/ 255 w 315"/>
                  <a:gd name="T63" fmla="*/ 45 h 75"/>
                  <a:gd name="T64" fmla="*/ 263 w 315"/>
                  <a:gd name="T65" fmla="*/ 15 h 75"/>
                  <a:gd name="T66" fmla="*/ 270 w 315"/>
                  <a:gd name="T67" fmla="*/ 60 h 75"/>
                  <a:gd name="T68" fmla="*/ 278 w 315"/>
                  <a:gd name="T69" fmla="*/ 45 h 75"/>
                  <a:gd name="T70" fmla="*/ 278 w 315"/>
                  <a:gd name="T71" fmla="*/ 38 h 75"/>
                  <a:gd name="T72" fmla="*/ 285 w 315"/>
                  <a:gd name="T73" fmla="*/ 15 h 75"/>
                  <a:gd name="T74" fmla="*/ 293 w 315"/>
                  <a:gd name="T75" fmla="*/ 60 h 75"/>
                  <a:gd name="T76" fmla="*/ 300 w 315"/>
                  <a:gd name="T77" fmla="*/ 60 h 75"/>
                  <a:gd name="T78" fmla="*/ 300 w 315"/>
                  <a:gd name="T79" fmla="*/ 38 h 75"/>
                  <a:gd name="T80" fmla="*/ 308 w 315"/>
                  <a:gd name="T81" fmla="*/ 8 h 75"/>
                  <a:gd name="T82" fmla="*/ 315 w 315"/>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75">
                    <a:moveTo>
                      <a:pt x="0" y="38"/>
                    </a:moveTo>
                    <a:lnTo>
                      <a:pt x="8" y="38"/>
                    </a:lnTo>
                    <a:lnTo>
                      <a:pt x="15" y="38"/>
                    </a:lnTo>
                    <a:lnTo>
                      <a:pt x="23" y="38"/>
                    </a:lnTo>
                    <a:lnTo>
                      <a:pt x="30" y="38"/>
                    </a:lnTo>
                    <a:lnTo>
                      <a:pt x="38" y="38"/>
                    </a:lnTo>
                    <a:lnTo>
                      <a:pt x="45" y="38"/>
                    </a:lnTo>
                    <a:lnTo>
                      <a:pt x="53" y="38"/>
                    </a:lnTo>
                    <a:lnTo>
                      <a:pt x="60" y="38"/>
                    </a:lnTo>
                    <a:lnTo>
                      <a:pt x="68" y="38"/>
                    </a:lnTo>
                    <a:lnTo>
                      <a:pt x="75" y="38"/>
                    </a:lnTo>
                    <a:lnTo>
                      <a:pt x="83" y="38"/>
                    </a:lnTo>
                    <a:lnTo>
                      <a:pt x="90" y="38"/>
                    </a:lnTo>
                    <a:lnTo>
                      <a:pt x="98" y="38"/>
                    </a:lnTo>
                    <a:lnTo>
                      <a:pt x="105" y="30"/>
                    </a:lnTo>
                    <a:lnTo>
                      <a:pt x="105" y="45"/>
                    </a:lnTo>
                    <a:lnTo>
                      <a:pt x="105" y="30"/>
                    </a:lnTo>
                    <a:lnTo>
                      <a:pt x="105" y="30"/>
                    </a:lnTo>
                    <a:lnTo>
                      <a:pt x="113" y="38"/>
                    </a:lnTo>
                    <a:lnTo>
                      <a:pt x="113" y="53"/>
                    </a:lnTo>
                    <a:lnTo>
                      <a:pt x="113" y="15"/>
                    </a:lnTo>
                    <a:lnTo>
                      <a:pt x="113" y="38"/>
                    </a:lnTo>
                    <a:lnTo>
                      <a:pt x="120" y="45"/>
                    </a:lnTo>
                    <a:lnTo>
                      <a:pt x="120" y="30"/>
                    </a:lnTo>
                    <a:lnTo>
                      <a:pt x="120" y="38"/>
                    </a:lnTo>
                    <a:lnTo>
                      <a:pt x="128" y="45"/>
                    </a:lnTo>
                    <a:lnTo>
                      <a:pt x="128" y="53"/>
                    </a:lnTo>
                    <a:lnTo>
                      <a:pt x="128" y="8"/>
                    </a:lnTo>
                    <a:lnTo>
                      <a:pt x="128" y="38"/>
                    </a:lnTo>
                    <a:lnTo>
                      <a:pt x="135" y="30"/>
                    </a:lnTo>
                    <a:lnTo>
                      <a:pt x="135" y="53"/>
                    </a:lnTo>
                    <a:lnTo>
                      <a:pt x="135" y="15"/>
                    </a:lnTo>
                    <a:lnTo>
                      <a:pt x="135" y="45"/>
                    </a:lnTo>
                    <a:lnTo>
                      <a:pt x="143" y="38"/>
                    </a:lnTo>
                    <a:lnTo>
                      <a:pt x="143" y="45"/>
                    </a:lnTo>
                    <a:lnTo>
                      <a:pt x="143" y="30"/>
                    </a:lnTo>
                    <a:lnTo>
                      <a:pt x="143" y="38"/>
                    </a:lnTo>
                    <a:lnTo>
                      <a:pt x="150" y="30"/>
                    </a:lnTo>
                    <a:lnTo>
                      <a:pt x="150" y="45"/>
                    </a:lnTo>
                    <a:lnTo>
                      <a:pt x="150" y="30"/>
                    </a:lnTo>
                    <a:lnTo>
                      <a:pt x="150" y="38"/>
                    </a:lnTo>
                    <a:lnTo>
                      <a:pt x="158" y="30"/>
                    </a:lnTo>
                    <a:lnTo>
                      <a:pt x="158" y="45"/>
                    </a:lnTo>
                    <a:lnTo>
                      <a:pt x="158" y="30"/>
                    </a:lnTo>
                    <a:lnTo>
                      <a:pt x="158" y="38"/>
                    </a:lnTo>
                    <a:lnTo>
                      <a:pt x="165" y="45"/>
                    </a:lnTo>
                    <a:lnTo>
                      <a:pt x="165" y="53"/>
                    </a:lnTo>
                    <a:lnTo>
                      <a:pt x="165" y="23"/>
                    </a:lnTo>
                    <a:lnTo>
                      <a:pt x="165" y="38"/>
                    </a:lnTo>
                    <a:lnTo>
                      <a:pt x="173" y="45"/>
                    </a:lnTo>
                    <a:lnTo>
                      <a:pt x="173" y="68"/>
                    </a:lnTo>
                    <a:lnTo>
                      <a:pt x="173" y="8"/>
                    </a:lnTo>
                    <a:lnTo>
                      <a:pt x="173" y="38"/>
                    </a:lnTo>
                    <a:lnTo>
                      <a:pt x="180" y="45"/>
                    </a:lnTo>
                    <a:lnTo>
                      <a:pt x="180" y="75"/>
                    </a:lnTo>
                    <a:lnTo>
                      <a:pt x="180" y="0"/>
                    </a:lnTo>
                    <a:lnTo>
                      <a:pt x="180" y="38"/>
                    </a:lnTo>
                    <a:lnTo>
                      <a:pt x="188" y="30"/>
                    </a:lnTo>
                    <a:lnTo>
                      <a:pt x="188" y="60"/>
                    </a:lnTo>
                    <a:lnTo>
                      <a:pt x="188" y="15"/>
                    </a:lnTo>
                    <a:lnTo>
                      <a:pt x="188" y="38"/>
                    </a:lnTo>
                    <a:lnTo>
                      <a:pt x="195" y="30"/>
                    </a:lnTo>
                    <a:lnTo>
                      <a:pt x="195" y="60"/>
                    </a:lnTo>
                    <a:lnTo>
                      <a:pt x="195" y="15"/>
                    </a:lnTo>
                    <a:lnTo>
                      <a:pt x="195" y="38"/>
                    </a:lnTo>
                    <a:lnTo>
                      <a:pt x="203" y="30"/>
                    </a:lnTo>
                    <a:lnTo>
                      <a:pt x="203" y="53"/>
                    </a:lnTo>
                    <a:lnTo>
                      <a:pt x="203" y="15"/>
                    </a:lnTo>
                    <a:lnTo>
                      <a:pt x="203" y="38"/>
                    </a:lnTo>
                    <a:lnTo>
                      <a:pt x="210" y="45"/>
                    </a:lnTo>
                    <a:lnTo>
                      <a:pt x="210" y="60"/>
                    </a:lnTo>
                    <a:lnTo>
                      <a:pt x="210" y="8"/>
                    </a:lnTo>
                    <a:lnTo>
                      <a:pt x="210" y="30"/>
                    </a:lnTo>
                    <a:lnTo>
                      <a:pt x="218" y="38"/>
                    </a:lnTo>
                    <a:lnTo>
                      <a:pt x="218" y="53"/>
                    </a:lnTo>
                    <a:lnTo>
                      <a:pt x="218" y="15"/>
                    </a:lnTo>
                    <a:lnTo>
                      <a:pt x="218" y="38"/>
                    </a:lnTo>
                    <a:lnTo>
                      <a:pt x="225" y="30"/>
                    </a:lnTo>
                    <a:lnTo>
                      <a:pt x="225" y="53"/>
                    </a:lnTo>
                    <a:lnTo>
                      <a:pt x="225" y="15"/>
                    </a:lnTo>
                    <a:lnTo>
                      <a:pt x="225" y="38"/>
                    </a:lnTo>
                    <a:lnTo>
                      <a:pt x="233" y="45"/>
                    </a:lnTo>
                    <a:lnTo>
                      <a:pt x="233" y="53"/>
                    </a:lnTo>
                    <a:lnTo>
                      <a:pt x="233" y="15"/>
                    </a:lnTo>
                    <a:lnTo>
                      <a:pt x="233" y="38"/>
                    </a:lnTo>
                    <a:lnTo>
                      <a:pt x="240" y="45"/>
                    </a:lnTo>
                    <a:lnTo>
                      <a:pt x="240" y="45"/>
                    </a:lnTo>
                    <a:lnTo>
                      <a:pt x="240" y="23"/>
                    </a:lnTo>
                    <a:lnTo>
                      <a:pt x="240" y="38"/>
                    </a:lnTo>
                    <a:lnTo>
                      <a:pt x="248" y="30"/>
                    </a:lnTo>
                    <a:lnTo>
                      <a:pt x="248" y="38"/>
                    </a:lnTo>
                    <a:lnTo>
                      <a:pt x="248" y="30"/>
                    </a:lnTo>
                    <a:lnTo>
                      <a:pt x="248" y="38"/>
                    </a:lnTo>
                    <a:lnTo>
                      <a:pt x="255" y="30"/>
                    </a:lnTo>
                    <a:lnTo>
                      <a:pt x="255" y="23"/>
                    </a:lnTo>
                    <a:lnTo>
                      <a:pt x="255" y="45"/>
                    </a:lnTo>
                    <a:lnTo>
                      <a:pt x="263" y="38"/>
                    </a:lnTo>
                    <a:lnTo>
                      <a:pt x="263" y="53"/>
                    </a:lnTo>
                    <a:lnTo>
                      <a:pt x="263" y="15"/>
                    </a:lnTo>
                    <a:lnTo>
                      <a:pt x="263" y="30"/>
                    </a:lnTo>
                    <a:lnTo>
                      <a:pt x="270" y="38"/>
                    </a:lnTo>
                    <a:lnTo>
                      <a:pt x="270" y="60"/>
                    </a:lnTo>
                    <a:lnTo>
                      <a:pt x="270" y="15"/>
                    </a:lnTo>
                    <a:lnTo>
                      <a:pt x="270" y="38"/>
                    </a:lnTo>
                    <a:lnTo>
                      <a:pt x="278" y="45"/>
                    </a:lnTo>
                    <a:lnTo>
                      <a:pt x="278" y="45"/>
                    </a:lnTo>
                    <a:lnTo>
                      <a:pt x="278" y="15"/>
                    </a:lnTo>
                    <a:lnTo>
                      <a:pt x="278" y="38"/>
                    </a:lnTo>
                    <a:lnTo>
                      <a:pt x="285" y="45"/>
                    </a:lnTo>
                    <a:lnTo>
                      <a:pt x="285" y="53"/>
                    </a:lnTo>
                    <a:lnTo>
                      <a:pt x="285" y="15"/>
                    </a:lnTo>
                    <a:lnTo>
                      <a:pt x="285" y="38"/>
                    </a:lnTo>
                    <a:lnTo>
                      <a:pt x="293" y="30"/>
                    </a:lnTo>
                    <a:lnTo>
                      <a:pt x="293" y="60"/>
                    </a:lnTo>
                    <a:lnTo>
                      <a:pt x="293" y="8"/>
                    </a:lnTo>
                    <a:lnTo>
                      <a:pt x="293" y="53"/>
                    </a:lnTo>
                    <a:lnTo>
                      <a:pt x="300" y="60"/>
                    </a:lnTo>
                    <a:lnTo>
                      <a:pt x="300" y="68"/>
                    </a:lnTo>
                    <a:lnTo>
                      <a:pt x="300" y="0"/>
                    </a:lnTo>
                    <a:lnTo>
                      <a:pt x="300" y="38"/>
                    </a:lnTo>
                    <a:lnTo>
                      <a:pt x="308" y="30"/>
                    </a:lnTo>
                    <a:lnTo>
                      <a:pt x="308" y="60"/>
                    </a:lnTo>
                    <a:lnTo>
                      <a:pt x="308" y="8"/>
                    </a:lnTo>
                    <a:lnTo>
                      <a:pt x="308" y="45"/>
                    </a:lnTo>
                    <a:lnTo>
                      <a:pt x="315" y="38"/>
                    </a:lnTo>
                    <a:lnTo>
                      <a:pt x="315" y="53"/>
                    </a:lnTo>
                    <a:lnTo>
                      <a:pt x="315" y="15"/>
                    </a:lnTo>
                    <a:lnTo>
                      <a:pt x="31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05" name="Freeform 381"/>
              <p:cNvSpPr>
                <a:spLocks/>
              </p:cNvSpPr>
              <p:nvPr/>
            </p:nvSpPr>
            <p:spPr bwMode="auto">
              <a:xfrm>
                <a:off x="1933" y="2260"/>
                <a:ext cx="211" cy="52"/>
              </a:xfrm>
              <a:custGeom>
                <a:avLst/>
                <a:gdLst>
                  <a:gd name="T0" fmla="*/ 8 w 315"/>
                  <a:gd name="T1" fmla="*/ 45 h 52"/>
                  <a:gd name="T2" fmla="*/ 15 w 315"/>
                  <a:gd name="T3" fmla="*/ 22 h 52"/>
                  <a:gd name="T4" fmla="*/ 15 w 315"/>
                  <a:gd name="T5" fmla="*/ 30 h 52"/>
                  <a:gd name="T6" fmla="*/ 23 w 315"/>
                  <a:gd name="T7" fmla="*/ 7 h 52"/>
                  <a:gd name="T8" fmla="*/ 30 w 315"/>
                  <a:gd name="T9" fmla="*/ 52 h 52"/>
                  <a:gd name="T10" fmla="*/ 38 w 315"/>
                  <a:gd name="T11" fmla="*/ 37 h 52"/>
                  <a:gd name="T12" fmla="*/ 38 w 315"/>
                  <a:gd name="T13" fmla="*/ 30 h 52"/>
                  <a:gd name="T14" fmla="*/ 45 w 315"/>
                  <a:gd name="T15" fmla="*/ 0 h 52"/>
                  <a:gd name="T16" fmla="*/ 53 w 315"/>
                  <a:gd name="T17" fmla="*/ 45 h 52"/>
                  <a:gd name="T18" fmla="*/ 60 w 315"/>
                  <a:gd name="T19" fmla="*/ 37 h 52"/>
                  <a:gd name="T20" fmla="*/ 60 w 315"/>
                  <a:gd name="T21" fmla="*/ 30 h 52"/>
                  <a:gd name="T22" fmla="*/ 68 w 315"/>
                  <a:gd name="T23" fmla="*/ 7 h 52"/>
                  <a:gd name="T24" fmla="*/ 75 w 315"/>
                  <a:gd name="T25" fmla="*/ 45 h 52"/>
                  <a:gd name="T26" fmla="*/ 83 w 315"/>
                  <a:gd name="T27" fmla="*/ 37 h 52"/>
                  <a:gd name="T28" fmla="*/ 83 w 315"/>
                  <a:gd name="T29" fmla="*/ 30 h 52"/>
                  <a:gd name="T30" fmla="*/ 90 w 315"/>
                  <a:gd name="T31" fmla="*/ 7 h 52"/>
                  <a:gd name="T32" fmla="*/ 98 w 315"/>
                  <a:gd name="T33" fmla="*/ 45 h 52"/>
                  <a:gd name="T34" fmla="*/ 105 w 315"/>
                  <a:gd name="T35" fmla="*/ 22 h 52"/>
                  <a:gd name="T36" fmla="*/ 105 w 315"/>
                  <a:gd name="T37" fmla="*/ 30 h 52"/>
                  <a:gd name="T38" fmla="*/ 113 w 315"/>
                  <a:gd name="T39" fmla="*/ 15 h 52"/>
                  <a:gd name="T40" fmla="*/ 120 w 315"/>
                  <a:gd name="T41" fmla="*/ 45 h 52"/>
                  <a:gd name="T42" fmla="*/ 128 w 315"/>
                  <a:gd name="T43" fmla="*/ 22 h 52"/>
                  <a:gd name="T44" fmla="*/ 128 w 315"/>
                  <a:gd name="T45" fmla="*/ 30 h 52"/>
                  <a:gd name="T46" fmla="*/ 135 w 315"/>
                  <a:gd name="T47" fmla="*/ 22 h 52"/>
                  <a:gd name="T48" fmla="*/ 143 w 315"/>
                  <a:gd name="T49" fmla="*/ 37 h 52"/>
                  <a:gd name="T50" fmla="*/ 150 w 315"/>
                  <a:gd name="T51" fmla="*/ 22 h 52"/>
                  <a:gd name="T52" fmla="*/ 150 w 315"/>
                  <a:gd name="T53" fmla="*/ 30 h 52"/>
                  <a:gd name="T54" fmla="*/ 158 w 315"/>
                  <a:gd name="T55" fmla="*/ 30 h 52"/>
                  <a:gd name="T56" fmla="*/ 165 w 315"/>
                  <a:gd name="T57" fmla="*/ 22 h 52"/>
                  <a:gd name="T58" fmla="*/ 173 w 315"/>
                  <a:gd name="T59" fmla="*/ 30 h 52"/>
                  <a:gd name="T60" fmla="*/ 188 w 315"/>
                  <a:gd name="T61" fmla="*/ 30 h 52"/>
                  <a:gd name="T62" fmla="*/ 203 w 315"/>
                  <a:gd name="T63" fmla="*/ 30 h 52"/>
                  <a:gd name="T64" fmla="*/ 210 w 315"/>
                  <a:gd name="T65" fmla="*/ 37 h 52"/>
                  <a:gd name="T66" fmla="*/ 218 w 315"/>
                  <a:gd name="T67" fmla="*/ 30 h 52"/>
                  <a:gd name="T68" fmla="*/ 240 w 315"/>
                  <a:gd name="T69" fmla="*/ 30 h 52"/>
                  <a:gd name="T70" fmla="*/ 263 w 315"/>
                  <a:gd name="T71" fmla="*/ 30 h 52"/>
                  <a:gd name="T72" fmla="*/ 285 w 315"/>
                  <a:gd name="T73" fmla="*/ 22 h 52"/>
                  <a:gd name="T74" fmla="*/ 293 w 315"/>
                  <a:gd name="T75" fmla="*/ 22 h 52"/>
                  <a:gd name="T76" fmla="*/ 293 w 315"/>
                  <a:gd name="T77" fmla="*/ 30 h 52"/>
                  <a:gd name="T78" fmla="*/ 300 w 315"/>
                  <a:gd name="T79" fmla="*/ 7 h 52"/>
                  <a:gd name="T80" fmla="*/ 308 w 315"/>
                  <a:gd name="T81" fmla="*/ 52 h 52"/>
                  <a:gd name="T82" fmla="*/ 315 w 315"/>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52">
                    <a:moveTo>
                      <a:pt x="0" y="37"/>
                    </a:moveTo>
                    <a:lnTo>
                      <a:pt x="8" y="30"/>
                    </a:lnTo>
                    <a:lnTo>
                      <a:pt x="8" y="45"/>
                    </a:lnTo>
                    <a:lnTo>
                      <a:pt x="8" y="15"/>
                    </a:lnTo>
                    <a:lnTo>
                      <a:pt x="8" y="30"/>
                    </a:lnTo>
                    <a:lnTo>
                      <a:pt x="15" y="22"/>
                    </a:lnTo>
                    <a:lnTo>
                      <a:pt x="15" y="37"/>
                    </a:lnTo>
                    <a:lnTo>
                      <a:pt x="15" y="22"/>
                    </a:lnTo>
                    <a:lnTo>
                      <a:pt x="15" y="30"/>
                    </a:lnTo>
                    <a:lnTo>
                      <a:pt x="23" y="22"/>
                    </a:lnTo>
                    <a:lnTo>
                      <a:pt x="23" y="45"/>
                    </a:lnTo>
                    <a:lnTo>
                      <a:pt x="23" y="7"/>
                    </a:lnTo>
                    <a:lnTo>
                      <a:pt x="23" y="30"/>
                    </a:lnTo>
                    <a:lnTo>
                      <a:pt x="30" y="37"/>
                    </a:lnTo>
                    <a:lnTo>
                      <a:pt x="30" y="52"/>
                    </a:lnTo>
                    <a:lnTo>
                      <a:pt x="30" y="15"/>
                    </a:lnTo>
                    <a:lnTo>
                      <a:pt x="30" y="30"/>
                    </a:lnTo>
                    <a:lnTo>
                      <a:pt x="38" y="37"/>
                    </a:lnTo>
                    <a:lnTo>
                      <a:pt x="38" y="52"/>
                    </a:lnTo>
                    <a:lnTo>
                      <a:pt x="38" y="0"/>
                    </a:lnTo>
                    <a:lnTo>
                      <a:pt x="38" y="30"/>
                    </a:lnTo>
                    <a:lnTo>
                      <a:pt x="45" y="22"/>
                    </a:lnTo>
                    <a:lnTo>
                      <a:pt x="45" y="45"/>
                    </a:lnTo>
                    <a:lnTo>
                      <a:pt x="45" y="0"/>
                    </a:lnTo>
                    <a:lnTo>
                      <a:pt x="45" y="30"/>
                    </a:lnTo>
                    <a:lnTo>
                      <a:pt x="53" y="22"/>
                    </a:lnTo>
                    <a:lnTo>
                      <a:pt x="53" y="45"/>
                    </a:lnTo>
                    <a:lnTo>
                      <a:pt x="53" y="7"/>
                    </a:lnTo>
                    <a:lnTo>
                      <a:pt x="53" y="30"/>
                    </a:lnTo>
                    <a:lnTo>
                      <a:pt x="60" y="37"/>
                    </a:lnTo>
                    <a:lnTo>
                      <a:pt x="60" y="52"/>
                    </a:lnTo>
                    <a:lnTo>
                      <a:pt x="60" y="7"/>
                    </a:lnTo>
                    <a:lnTo>
                      <a:pt x="60" y="30"/>
                    </a:lnTo>
                    <a:lnTo>
                      <a:pt x="68" y="22"/>
                    </a:lnTo>
                    <a:lnTo>
                      <a:pt x="68" y="45"/>
                    </a:lnTo>
                    <a:lnTo>
                      <a:pt x="68" y="7"/>
                    </a:lnTo>
                    <a:lnTo>
                      <a:pt x="68" y="15"/>
                    </a:lnTo>
                    <a:lnTo>
                      <a:pt x="75" y="22"/>
                    </a:lnTo>
                    <a:lnTo>
                      <a:pt x="75" y="45"/>
                    </a:lnTo>
                    <a:lnTo>
                      <a:pt x="75" y="0"/>
                    </a:lnTo>
                    <a:lnTo>
                      <a:pt x="75" y="30"/>
                    </a:lnTo>
                    <a:lnTo>
                      <a:pt x="83" y="37"/>
                    </a:lnTo>
                    <a:lnTo>
                      <a:pt x="83" y="45"/>
                    </a:lnTo>
                    <a:lnTo>
                      <a:pt x="83" y="15"/>
                    </a:lnTo>
                    <a:lnTo>
                      <a:pt x="83" y="30"/>
                    </a:lnTo>
                    <a:lnTo>
                      <a:pt x="90" y="22"/>
                    </a:lnTo>
                    <a:lnTo>
                      <a:pt x="90" y="45"/>
                    </a:lnTo>
                    <a:lnTo>
                      <a:pt x="90" y="7"/>
                    </a:lnTo>
                    <a:lnTo>
                      <a:pt x="90" y="30"/>
                    </a:lnTo>
                    <a:lnTo>
                      <a:pt x="98" y="37"/>
                    </a:lnTo>
                    <a:lnTo>
                      <a:pt x="98" y="45"/>
                    </a:lnTo>
                    <a:lnTo>
                      <a:pt x="98" y="7"/>
                    </a:lnTo>
                    <a:lnTo>
                      <a:pt x="98" y="30"/>
                    </a:lnTo>
                    <a:lnTo>
                      <a:pt x="105" y="22"/>
                    </a:lnTo>
                    <a:lnTo>
                      <a:pt x="105" y="37"/>
                    </a:lnTo>
                    <a:lnTo>
                      <a:pt x="105" y="22"/>
                    </a:lnTo>
                    <a:lnTo>
                      <a:pt x="105" y="30"/>
                    </a:lnTo>
                    <a:lnTo>
                      <a:pt x="113" y="22"/>
                    </a:lnTo>
                    <a:lnTo>
                      <a:pt x="113" y="37"/>
                    </a:lnTo>
                    <a:lnTo>
                      <a:pt x="113" y="15"/>
                    </a:lnTo>
                    <a:lnTo>
                      <a:pt x="113" y="30"/>
                    </a:lnTo>
                    <a:lnTo>
                      <a:pt x="120" y="22"/>
                    </a:lnTo>
                    <a:lnTo>
                      <a:pt x="120" y="45"/>
                    </a:lnTo>
                    <a:lnTo>
                      <a:pt x="120" y="15"/>
                    </a:lnTo>
                    <a:lnTo>
                      <a:pt x="120" y="30"/>
                    </a:lnTo>
                    <a:lnTo>
                      <a:pt x="128" y="22"/>
                    </a:lnTo>
                    <a:lnTo>
                      <a:pt x="128" y="37"/>
                    </a:lnTo>
                    <a:lnTo>
                      <a:pt x="128" y="22"/>
                    </a:lnTo>
                    <a:lnTo>
                      <a:pt x="128" y="30"/>
                    </a:lnTo>
                    <a:lnTo>
                      <a:pt x="135" y="22"/>
                    </a:lnTo>
                    <a:lnTo>
                      <a:pt x="135" y="37"/>
                    </a:lnTo>
                    <a:lnTo>
                      <a:pt x="135" y="22"/>
                    </a:lnTo>
                    <a:lnTo>
                      <a:pt x="135" y="30"/>
                    </a:lnTo>
                    <a:lnTo>
                      <a:pt x="143" y="37"/>
                    </a:lnTo>
                    <a:lnTo>
                      <a:pt x="143" y="37"/>
                    </a:lnTo>
                    <a:lnTo>
                      <a:pt x="143" y="22"/>
                    </a:lnTo>
                    <a:lnTo>
                      <a:pt x="143" y="30"/>
                    </a:lnTo>
                    <a:lnTo>
                      <a:pt x="150" y="22"/>
                    </a:lnTo>
                    <a:lnTo>
                      <a:pt x="150" y="37"/>
                    </a:lnTo>
                    <a:lnTo>
                      <a:pt x="150" y="15"/>
                    </a:lnTo>
                    <a:lnTo>
                      <a:pt x="150" y="30"/>
                    </a:lnTo>
                    <a:lnTo>
                      <a:pt x="158" y="22"/>
                    </a:lnTo>
                    <a:lnTo>
                      <a:pt x="158" y="37"/>
                    </a:lnTo>
                    <a:lnTo>
                      <a:pt x="158" y="30"/>
                    </a:lnTo>
                    <a:lnTo>
                      <a:pt x="165" y="22"/>
                    </a:lnTo>
                    <a:lnTo>
                      <a:pt x="165" y="37"/>
                    </a:lnTo>
                    <a:lnTo>
                      <a:pt x="165" y="22"/>
                    </a:lnTo>
                    <a:lnTo>
                      <a:pt x="165" y="30"/>
                    </a:lnTo>
                    <a:lnTo>
                      <a:pt x="173" y="22"/>
                    </a:lnTo>
                    <a:lnTo>
                      <a:pt x="173" y="30"/>
                    </a:lnTo>
                    <a:lnTo>
                      <a:pt x="188" y="30"/>
                    </a:lnTo>
                    <a:lnTo>
                      <a:pt x="180" y="30"/>
                    </a:lnTo>
                    <a:lnTo>
                      <a:pt x="188" y="30"/>
                    </a:lnTo>
                    <a:lnTo>
                      <a:pt x="195" y="30"/>
                    </a:lnTo>
                    <a:lnTo>
                      <a:pt x="203" y="22"/>
                    </a:lnTo>
                    <a:lnTo>
                      <a:pt x="203" y="30"/>
                    </a:lnTo>
                    <a:lnTo>
                      <a:pt x="203" y="30"/>
                    </a:lnTo>
                    <a:lnTo>
                      <a:pt x="210" y="22"/>
                    </a:lnTo>
                    <a:lnTo>
                      <a:pt x="210" y="37"/>
                    </a:lnTo>
                    <a:lnTo>
                      <a:pt x="210" y="30"/>
                    </a:lnTo>
                    <a:lnTo>
                      <a:pt x="218" y="22"/>
                    </a:lnTo>
                    <a:lnTo>
                      <a:pt x="218" y="30"/>
                    </a:lnTo>
                    <a:lnTo>
                      <a:pt x="225" y="30"/>
                    </a:lnTo>
                    <a:lnTo>
                      <a:pt x="233" y="30"/>
                    </a:lnTo>
                    <a:lnTo>
                      <a:pt x="240" y="30"/>
                    </a:lnTo>
                    <a:lnTo>
                      <a:pt x="248" y="30"/>
                    </a:lnTo>
                    <a:lnTo>
                      <a:pt x="255" y="30"/>
                    </a:lnTo>
                    <a:lnTo>
                      <a:pt x="263" y="30"/>
                    </a:lnTo>
                    <a:lnTo>
                      <a:pt x="270" y="30"/>
                    </a:lnTo>
                    <a:lnTo>
                      <a:pt x="278" y="30"/>
                    </a:lnTo>
                    <a:lnTo>
                      <a:pt x="285" y="22"/>
                    </a:lnTo>
                    <a:lnTo>
                      <a:pt x="285" y="22"/>
                    </a:lnTo>
                    <a:lnTo>
                      <a:pt x="285" y="30"/>
                    </a:lnTo>
                    <a:lnTo>
                      <a:pt x="293" y="22"/>
                    </a:lnTo>
                    <a:lnTo>
                      <a:pt x="293" y="37"/>
                    </a:lnTo>
                    <a:lnTo>
                      <a:pt x="293" y="22"/>
                    </a:lnTo>
                    <a:lnTo>
                      <a:pt x="293" y="30"/>
                    </a:lnTo>
                    <a:lnTo>
                      <a:pt x="300" y="22"/>
                    </a:lnTo>
                    <a:lnTo>
                      <a:pt x="300" y="45"/>
                    </a:lnTo>
                    <a:lnTo>
                      <a:pt x="300" y="7"/>
                    </a:lnTo>
                    <a:lnTo>
                      <a:pt x="300" y="30"/>
                    </a:lnTo>
                    <a:lnTo>
                      <a:pt x="308" y="22"/>
                    </a:lnTo>
                    <a:lnTo>
                      <a:pt x="308" y="52"/>
                    </a:lnTo>
                    <a:lnTo>
                      <a:pt x="308" y="0"/>
                    </a:lnTo>
                    <a:lnTo>
                      <a:pt x="308" y="22"/>
                    </a:lnTo>
                    <a:lnTo>
                      <a:pt x="315" y="30"/>
                    </a:lnTo>
                    <a:lnTo>
                      <a:pt x="315" y="37"/>
                    </a:lnTo>
                    <a:lnTo>
                      <a:pt x="31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06" name="Freeform 382"/>
              <p:cNvSpPr>
                <a:spLocks/>
              </p:cNvSpPr>
              <p:nvPr/>
            </p:nvSpPr>
            <p:spPr bwMode="auto">
              <a:xfrm>
                <a:off x="2144" y="2260"/>
                <a:ext cx="252" cy="52"/>
              </a:xfrm>
              <a:custGeom>
                <a:avLst/>
                <a:gdLst>
                  <a:gd name="T0" fmla="*/ 8 w 375"/>
                  <a:gd name="T1" fmla="*/ 22 h 52"/>
                  <a:gd name="T2" fmla="*/ 8 w 375"/>
                  <a:gd name="T3" fmla="*/ 30 h 52"/>
                  <a:gd name="T4" fmla="*/ 15 w 375"/>
                  <a:gd name="T5" fmla="*/ 22 h 52"/>
                  <a:gd name="T6" fmla="*/ 23 w 375"/>
                  <a:gd name="T7" fmla="*/ 45 h 52"/>
                  <a:gd name="T8" fmla="*/ 30 w 375"/>
                  <a:gd name="T9" fmla="*/ 37 h 52"/>
                  <a:gd name="T10" fmla="*/ 30 w 375"/>
                  <a:gd name="T11" fmla="*/ 30 h 52"/>
                  <a:gd name="T12" fmla="*/ 38 w 375"/>
                  <a:gd name="T13" fmla="*/ 15 h 52"/>
                  <a:gd name="T14" fmla="*/ 45 w 375"/>
                  <a:gd name="T15" fmla="*/ 52 h 52"/>
                  <a:gd name="T16" fmla="*/ 53 w 375"/>
                  <a:gd name="T17" fmla="*/ 37 h 52"/>
                  <a:gd name="T18" fmla="*/ 53 w 375"/>
                  <a:gd name="T19" fmla="*/ 30 h 52"/>
                  <a:gd name="T20" fmla="*/ 60 w 375"/>
                  <a:gd name="T21" fmla="*/ 15 h 52"/>
                  <a:gd name="T22" fmla="*/ 68 w 375"/>
                  <a:gd name="T23" fmla="*/ 22 h 52"/>
                  <a:gd name="T24" fmla="*/ 83 w 375"/>
                  <a:gd name="T25" fmla="*/ 22 h 52"/>
                  <a:gd name="T26" fmla="*/ 90 w 375"/>
                  <a:gd name="T27" fmla="*/ 37 h 52"/>
                  <a:gd name="T28" fmla="*/ 98 w 375"/>
                  <a:gd name="T29" fmla="*/ 37 h 52"/>
                  <a:gd name="T30" fmla="*/ 105 w 375"/>
                  <a:gd name="T31" fmla="*/ 37 h 52"/>
                  <a:gd name="T32" fmla="*/ 105 w 375"/>
                  <a:gd name="T33" fmla="*/ 30 h 52"/>
                  <a:gd name="T34" fmla="*/ 113 w 375"/>
                  <a:gd name="T35" fmla="*/ 22 h 52"/>
                  <a:gd name="T36" fmla="*/ 128 w 375"/>
                  <a:gd name="T37" fmla="*/ 22 h 52"/>
                  <a:gd name="T38" fmla="*/ 143 w 375"/>
                  <a:gd name="T39" fmla="*/ 22 h 52"/>
                  <a:gd name="T40" fmla="*/ 150 w 375"/>
                  <a:gd name="T41" fmla="*/ 22 h 52"/>
                  <a:gd name="T42" fmla="*/ 158 w 375"/>
                  <a:gd name="T43" fmla="*/ 30 h 52"/>
                  <a:gd name="T44" fmla="*/ 173 w 375"/>
                  <a:gd name="T45" fmla="*/ 30 h 52"/>
                  <a:gd name="T46" fmla="*/ 195 w 375"/>
                  <a:gd name="T47" fmla="*/ 30 h 52"/>
                  <a:gd name="T48" fmla="*/ 218 w 375"/>
                  <a:gd name="T49" fmla="*/ 30 h 52"/>
                  <a:gd name="T50" fmla="*/ 240 w 375"/>
                  <a:gd name="T51" fmla="*/ 30 h 52"/>
                  <a:gd name="T52" fmla="*/ 263 w 375"/>
                  <a:gd name="T53" fmla="*/ 22 h 52"/>
                  <a:gd name="T54" fmla="*/ 270 w 375"/>
                  <a:gd name="T55" fmla="*/ 30 h 52"/>
                  <a:gd name="T56" fmla="*/ 270 w 375"/>
                  <a:gd name="T57" fmla="*/ 30 h 52"/>
                  <a:gd name="T58" fmla="*/ 293 w 375"/>
                  <a:gd name="T59" fmla="*/ 30 h 52"/>
                  <a:gd name="T60" fmla="*/ 308 w 375"/>
                  <a:gd name="T61" fmla="*/ 45 h 52"/>
                  <a:gd name="T62" fmla="*/ 315 w 375"/>
                  <a:gd name="T63" fmla="*/ 22 h 52"/>
                  <a:gd name="T64" fmla="*/ 315 w 375"/>
                  <a:gd name="T65" fmla="*/ 30 h 52"/>
                  <a:gd name="T66" fmla="*/ 323 w 375"/>
                  <a:gd name="T67" fmla="*/ 22 h 52"/>
                  <a:gd name="T68" fmla="*/ 330 w 375"/>
                  <a:gd name="T69" fmla="*/ 30 h 52"/>
                  <a:gd name="T70" fmla="*/ 338 w 375"/>
                  <a:gd name="T71" fmla="*/ 45 h 52"/>
                  <a:gd name="T72" fmla="*/ 345 w 375"/>
                  <a:gd name="T73" fmla="*/ 37 h 52"/>
                  <a:gd name="T74" fmla="*/ 345 w 375"/>
                  <a:gd name="T75" fmla="*/ 30 h 52"/>
                  <a:gd name="T76" fmla="*/ 353 w 375"/>
                  <a:gd name="T77" fmla="*/ 15 h 52"/>
                  <a:gd name="T78" fmla="*/ 360 w 375"/>
                  <a:gd name="T79" fmla="*/ 45 h 52"/>
                  <a:gd name="T80" fmla="*/ 368 w 375"/>
                  <a:gd name="T81" fmla="*/ 37 h 52"/>
                  <a:gd name="T82" fmla="*/ 368 w 375"/>
                  <a:gd name="T83"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5" h="52">
                    <a:moveTo>
                      <a:pt x="0" y="15"/>
                    </a:moveTo>
                    <a:lnTo>
                      <a:pt x="0" y="30"/>
                    </a:lnTo>
                    <a:lnTo>
                      <a:pt x="8" y="22"/>
                    </a:lnTo>
                    <a:lnTo>
                      <a:pt x="8" y="45"/>
                    </a:lnTo>
                    <a:lnTo>
                      <a:pt x="8" y="15"/>
                    </a:lnTo>
                    <a:lnTo>
                      <a:pt x="8" y="30"/>
                    </a:lnTo>
                    <a:lnTo>
                      <a:pt x="15" y="22"/>
                    </a:lnTo>
                    <a:lnTo>
                      <a:pt x="15" y="37"/>
                    </a:lnTo>
                    <a:lnTo>
                      <a:pt x="15" y="22"/>
                    </a:lnTo>
                    <a:lnTo>
                      <a:pt x="15" y="37"/>
                    </a:lnTo>
                    <a:lnTo>
                      <a:pt x="23" y="30"/>
                    </a:lnTo>
                    <a:lnTo>
                      <a:pt x="23" y="45"/>
                    </a:lnTo>
                    <a:lnTo>
                      <a:pt x="23" y="7"/>
                    </a:lnTo>
                    <a:lnTo>
                      <a:pt x="23" y="30"/>
                    </a:lnTo>
                    <a:lnTo>
                      <a:pt x="30" y="37"/>
                    </a:lnTo>
                    <a:lnTo>
                      <a:pt x="30" y="45"/>
                    </a:lnTo>
                    <a:lnTo>
                      <a:pt x="30" y="0"/>
                    </a:lnTo>
                    <a:lnTo>
                      <a:pt x="30" y="30"/>
                    </a:lnTo>
                    <a:lnTo>
                      <a:pt x="38" y="37"/>
                    </a:lnTo>
                    <a:lnTo>
                      <a:pt x="38" y="45"/>
                    </a:lnTo>
                    <a:lnTo>
                      <a:pt x="38" y="15"/>
                    </a:lnTo>
                    <a:lnTo>
                      <a:pt x="38" y="30"/>
                    </a:lnTo>
                    <a:lnTo>
                      <a:pt x="45" y="37"/>
                    </a:lnTo>
                    <a:lnTo>
                      <a:pt x="45" y="52"/>
                    </a:lnTo>
                    <a:lnTo>
                      <a:pt x="45" y="7"/>
                    </a:lnTo>
                    <a:lnTo>
                      <a:pt x="45" y="30"/>
                    </a:lnTo>
                    <a:lnTo>
                      <a:pt x="53" y="37"/>
                    </a:lnTo>
                    <a:lnTo>
                      <a:pt x="53" y="45"/>
                    </a:lnTo>
                    <a:lnTo>
                      <a:pt x="53" y="22"/>
                    </a:lnTo>
                    <a:lnTo>
                      <a:pt x="53" y="30"/>
                    </a:lnTo>
                    <a:lnTo>
                      <a:pt x="60" y="22"/>
                    </a:lnTo>
                    <a:lnTo>
                      <a:pt x="60" y="37"/>
                    </a:lnTo>
                    <a:lnTo>
                      <a:pt x="60" y="15"/>
                    </a:lnTo>
                    <a:lnTo>
                      <a:pt x="60" y="30"/>
                    </a:lnTo>
                    <a:lnTo>
                      <a:pt x="68" y="22"/>
                    </a:lnTo>
                    <a:lnTo>
                      <a:pt x="68" y="22"/>
                    </a:lnTo>
                    <a:lnTo>
                      <a:pt x="68" y="30"/>
                    </a:lnTo>
                    <a:lnTo>
                      <a:pt x="75" y="30"/>
                    </a:lnTo>
                    <a:lnTo>
                      <a:pt x="83" y="22"/>
                    </a:lnTo>
                    <a:lnTo>
                      <a:pt x="83" y="30"/>
                    </a:lnTo>
                    <a:lnTo>
                      <a:pt x="83" y="30"/>
                    </a:lnTo>
                    <a:lnTo>
                      <a:pt x="90" y="37"/>
                    </a:lnTo>
                    <a:lnTo>
                      <a:pt x="90" y="22"/>
                    </a:lnTo>
                    <a:lnTo>
                      <a:pt x="90" y="30"/>
                    </a:lnTo>
                    <a:lnTo>
                      <a:pt x="98" y="37"/>
                    </a:lnTo>
                    <a:lnTo>
                      <a:pt x="98" y="15"/>
                    </a:lnTo>
                    <a:lnTo>
                      <a:pt x="98" y="30"/>
                    </a:lnTo>
                    <a:lnTo>
                      <a:pt x="105" y="37"/>
                    </a:lnTo>
                    <a:lnTo>
                      <a:pt x="105" y="37"/>
                    </a:lnTo>
                    <a:lnTo>
                      <a:pt x="105" y="22"/>
                    </a:lnTo>
                    <a:lnTo>
                      <a:pt x="105" y="30"/>
                    </a:lnTo>
                    <a:lnTo>
                      <a:pt x="113" y="22"/>
                    </a:lnTo>
                    <a:lnTo>
                      <a:pt x="113" y="37"/>
                    </a:lnTo>
                    <a:lnTo>
                      <a:pt x="113" y="22"/>
                    </a:lnTo>
                    <a:lnTo>
                      <a:pt x="113" y="30"/>
                    </a:lnTo>
                    <a:lnTo>
                      <a:pt x="120" y="30"/>
                    </a:lnTo>
                    <a:lnTo>
                      <a:pt x="128" y="22"/>
                    </a:lnTo>
                    <a:lnTo>
                      <a:pt x="128" y="30"/>
                    </a:lnTo>
                    <a:lnTo>
                      <a:pt x="135" y="30"/>
                    </a:lnTo>
                    <a:lnTo>
                      <a:pt x="143" y="22"/>
                    </a:lnTo>
                    <a:lnTo>
                      <a:pt x="143" y="22"/>
                    </a:lnTo>
                    <a:lnTo>
                      <a:pt x="143" y="30"/>
                    </a:lnTo>
                    <a:lnTo>
                      <a:pt x="150" y="22"/>
                    </a:lnTo>
                    <a:lnTo>
                      <a:pt x="150" y="37"/>
                    </a:lnTo>
                    <a:lnTo>
                      <a:pt x="150" y="30"/>
                    </a:lnTo>
                    <a:lnTo>
                      <a:pt x="158" y="30"/>
                    </a:lnTo>
                    <a:lnTo>
                      <a:pt x="173" y="30"/>
                    </a:lnTo>
                    <a:lnTo>
                      <a:pt x="165" y="30"/>
                    </a:lnTo>
                    <a:lnTo>
                      <a:pt x="173" y="30"/>
                    </a:lnTo>
                    <a:lnTo>
                      <a:pt x="180" y="30"/>
                    </a:lnTo>
                    <a:lnTo>
                      <a:pt x="188" y="30"/>
                    </a:lnTo>
                    <a:lnTo>
                      <a:pt x="195" y="30"/>
                    </a:lnTo>
                    <a:lnTo>
                      <a:pt x="203" y="30"/>
                    </a:lnTo>
                    <a:lnTo>
                      <a:pt x="210" y="30"/>
                    </a:lnTo>
                    <a:lnTo>
                      <a:pt x="218" y="30"/>
                    </a:lnTo>
                    <a:lnTo>
                      <a:pt x="225" y="30"/>
                    </a:lnTo>
                    <a:lnTo>
                      <a:pt x="233" y="30"/>
                    </a:lnTo>
                    <a:lnTo>
                      <a:pt x="240" y="30"/>
                    </a:lnTo>
                    <a:lnTo>
                      <a:pt x="248" y="30"/>
                    </a:lnTo>
                    <a:lnTo>
                      <a:pt x="255" y="30"/>
                    </a:lnTo>
                    <a:lnTo>
                      <a:pt x="263" y="22"/>
                    </a:lnTo>
                    <a:lnTo>
                      <a:pt x="263" y="37"/>
                    </a:lnTo>
                    <a:lnTo>
                      <a:pt x="263" y="22"/>
                    </a:lnTo>
                    <a:lnTo>
                      <a:pt x="270" y="30"/>
                    </a:lnTo>
                    <a:lnTo>
                      <a:pt x="270" y="37"/>
                    </a:lnTo>
                    <a:lnTo>
                      <a:pt x="270" y="22"/>
                    </a:lnTo>
                    <a:lnTo>
                      <a:pt x="270" y="30"/>
                    </a:lnTo>
                    <a:lnTo>
                      <a:pt x="278" y="30"/>
                    </a:lnTo>
                    <a:lnTo>
                      <a:pt x="285" y="30"/>
                    </a:lnTo>
                    <a:lnTo>
                      <a:pt x="293" y="30"/>
                    </a:lnTo>
                    <a:lnTo>
                      <a:pt x="300" y="30"/>
                    </a:lnTo>
                    <a:lnTo>
                      <a:pt x="308" y="37"/>
                    </a:lnTo>
                    <a:lnTo>
                      <a:pt x="308" y="45"/>
                    </a:lnTo>
                    <a:lnTo>
                      <a:pt x="308" y="7"/>
                    </a:lnTo>
                    <a:lnTo>
                      <a:pt x="308" y="30"/>
                    </a:lnTo>
                    <a:lnTo>
                      <a:pt x="315" y="22"/>
                    </a:lnTo>
                    <a:lnTo>
                      <a:pt x="315" y="37"/>
                    </a:lnTo>
                    <a:lnTo>
                      <a:pt x="315" y="22"/>
                    </a:lnTo>
                    <a:lnTo>
                      <a:pt x="315" y="30"/>
                    </a:lnTo>
                    <a:lnTo>
                      <a:pt x="323" y="22"/>
                    </a:lnTo>
                    <a:lnTo>
                      <a:pt x="323" y="37"/>
                    </a:lnTo>
                    <a:lnTo>
                      <a:pt x="323" y="22"/>
                    </a:lnTo>
                    <a:lnTo>
                      <a:pt x="323" y="30"/>
                    </a:lnTo>
                    <a:lnTo>
                      <a:pt x="330" y="22"/>
                    </a:lnTo>
                    <a:lnTo>
                      <a:pt x="330" y="30"/>
                    </a:lnTo>
                    <a:lnTo>
                      <a:pt x="330" y="30"/>
                    </a:lnTo>
                    <a:lnTo>
                      <a:pt x="338" y="37"/>
                    </a:lnTo>
                    <a:lnTo>
                      <a:pt x="338" y="45"/>
                    </a:lnTo>
                    <a:lnTo>
                      <a:pt x="338" y="7"/>
                    </a:lnTo>
                    <a:lnTo>
                      <a:pt x="338" y="30"/>
                    </a:lnTo>
                    <a:lnTo>
                      <a:pt x="345" y="37"/>
                    </a:lnTo>
                    <a:lnTo>
                      <a:pt x="345" y="45"/>
                    </a:lnTo>
                    <a:lnTo>
                      <a:pt x="345" y="7"/>
                    </a:lnTo>
                    <a:lnTo>
                      <a:pt x="345" y="30"/>
                    </a:lnTo>
                    <a:lnTo>
                      <a:pt x="353" y="22"/>
                    </a:lnTo>
                    <a:lnTo>
                      <a:pt x="353" y="45"/>
                    </a:lnTo>
                    <a:lnTo>
                      <a:pt x="353" y="15"/>
                    </a:lnTo>
                    <a:lnTo>
                      <a:pt x="353" y="30"/>
                    </a:lnTo>
                    <a:lnTo>
                      <a:pt x="360" y="37"/>
                    </a:lnTo>
                    <a:lnTo>
                      <a:pt x="360" y="45"/>
                    </a:lnTo>
                    <a:lnTo>
                      <a:pt x="360" y="7"/>
                    </a:lnTo>
                    <a:lnTo>
                      <a:pt x="360" y="30"/>
                    </a:lnTo>
                    <a:lnTo>
                      <a:pt x="368" y="37"/>
                    </a:lnTo>
                    <a:lnTo>
                      <a:pt x="368" y="45"/>
                    </a:lnTo>
                    <a:lnTo>
                      <a:pt x="368" y="0"/>
                    </a:lnTo>
                    <a:lnTo>
                      <a:pt x="368" y="37"/>
                    </a:lnTo>
                    <a:lnTo>
                      <a:pt x="375" y="30"/>
                    </a:lnTo>
                    <a:lnTo>
                      <a:pt x="375"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07" name="Freeform 383"/>
              <p:cNvSpPr>
                <a:spLocks/>
              </p:cNvSpPr>
              <p:nvPr/>
            </p:nvSpPr>
            <p:spPr bwMode="auto">
              <a:xfrm>
                <a:off x="2396" y="2260"/>
                <a:ext cx="161" cy="52"/>
              </a:xfrm>
              <a:custGeom>
                <a:avLst/>
                <a:gdLst>
                  <a:gd name="T0" fmla="*/ 0 w 240"/>
                  <a:gd name="T1" fmla="*/ 30 h 52"/>
                  <a:gd name="T2" fmla="*/ 8 w 240"/>
                  <a:gd name="T3" fmla="*/ 15 h 52"/>
                  <a:gd name="T4" fmla="*/ 15 w 240"/>
                  <a:gd name="T5" fmla="*/ 37 h 52"/>
                  <a:gd name="T6" fmla="*/ 23 w 240"/>
                  <a:gd name="T7" fmla="*/ 37 h 52"/>
                  <a:gd name="T8" fmla="*/ 23 w 240"/>
                  <a:gd name="T9" fmla="*/ 30 h 52"/>
                  <a:gd name="T10" fmla="*/ 30 w 240"/>
                  <a:gd name="T11" fmla="*/ 22 h 52"/>
                  <a:gd name="T12" fmla="*/ 38 w 240"/>
                  <a:gd name="T13" fmla="*/ 37 h 52"/>
                  <a:gd name="T14" fmla="*/ 45 w 240"/>
                  <a:gd name="T15" fmla="*/ 22 h 52"/>
                  <a:gd name="T16" fmla="*/ 45 w 240"/>
                  <a:gd name="T17" fmla="*/ 30 h 52"/>
                  <a:gd name="T18" fmla="*/ 53 w 240"/>
                  <a:gd name="T19" fmla="*/ 15 h 52"/>
                  <a:gd name="T20" fmla="*/ 60 w 240"/>
                  <a:gd name="T21" fmla="*/ 45 h 52"/>
                  <a:gd name="T22" fmla="*/ 68 w 240"/>
                  <a:gd name="T23" fmla="*/ 22 h 52"/>
                  <a:gd name="T24" fmla="*/ 68 w 240"/>
                  <a:gd name="T25" fmla="*/ 22 h 52"/>
                  <a:gd name="T26" fmla="*/ 75 w 240"/>
                  <a:gd name="T27" fmla="*/ 7 h 52"/>
                  <a:gd name="T28" fmla="*/ 83 w 240"/>
                  <a:gd name="T29" fmla="*/ 52 h 52"/>
                  <a:gd name="T30" fmla="*/ 90 w 240"/>
                  <a:gd name="T31" fmla="*/ 22 h 52"/>
                  <a:gd name="T32" fmla="*/ 90 w 240"/>
                  <a:gd name="T33" fmla="*/ 30 h 52"/>
                  <a:gd name="T34" fmla="*/ 98 w 240"/>
                  <a:gd name="T35" fmla="*/ 0 h 52"/>
                  <a:gd name="T36" fmla="*/ 105 w 240"/>
                  <a:gd name="T37" fmla="*/ 45 h 52"/>
                  <a:gd name="T38" fmla="*/ 113 w 240"/>
                  <a:gd name="T39" fmla="*/ 37 h 52"/>
                  <a:gd name="T40" fmla="*/ 113 w 240"/>
                  <a:gd name="T41" fmla="*/ 30 h 52"/>
                  <a:gd name="T42" fmla="*/ 120 w 240"/>
                  <a:gd name="T43" fmla="*/ 15 h 52"/>
                  <a:gd name="T44" fmla="*/ 128 w 240"/>
                  <a:gd name="T45" fmla="*/ 37 h 52"/>
                  <a:gd name="T46" fmla="*/ 135 w 240"/>
                  <a:gd name="T47" fmla="*/ 22 h 52"/>
                  <a:gd name="T48" fmla="*/ 135 w 240"/>
                  <a:gd name="T49" fmla="*/ 22 h 52"/>
                  <a:gd name="T50" fmla="*/ 143 w 240"/>
                  <a:gd name="T51" fmla="*/ 7 h 52"/>
                  <a:gd name="T52" fmla="*/ 150 w 240"/>
                  <a:gd name="T53" fmla="*/ 37 h 52"/>
                  <a:gd name="T54" fmla="*/ 158 w 240"/>
                  <a:gd name="T55" fmla="*/ 22 h 52"/>
                  <a:gd name="T56" fmla="*/ 158 w 240"/>
                  <a:gd name="T57" fmla="*/ 30 h 52"/>
                  <a:gd name="T58" fmla="*/ 165 w 240"/>
                  <a:gd name="T59" fmla="*/ 15 h 52"/>
                  <a:gd name="T60" fmla="*/ 173 w 240"/>
                  <a:gd name="T61" fmla="*/ 45 h 52"/>
                  <a:gd name="T62" fmla="*/ 180 w 240"/>
                  <a:gd name="T63" fmla="*/ 22 h 52"/>
                  <a:gd name="T64" fmla="*/ 180 w 240"/>
                  <a:gd name="T65" fmla="*/ 30 h 52"/>
                  <a:gd name="T66" fmla="*/ 188 w 240"/>
                  <a:gd name="T67" fmla="*/ 30 h 52"/>
                  <a:gd name="T68" fmla="*/ 195 w 240"/>
                  <a:gd name="T69" fmla="*/ 37 h 52"/>
                  <a:gd name="T70" fmla="*/ 203 w 240"/>
                  <a:gd name="T71" fmla="*/ 15 h 52"/>
                  <a:gd name="T72" fmla="*/ 210 w 240"/>
                  <a:gd name="T73" fmla="*/ 37 h 52"/>
                  <a:gd name="T74" fmla="*/ 218 w 240"/>
                  <a:gd name="T75" fmla="*/ 22 h 52"/>
                  <a:gd name="T76" fmla="*/ 225 w 240"/>
                  <a:gd name="T77" fmla="*/ 22 h 52"/>
                  <a:gd name="T78" fmla="*/ 225 w 240"/>
                  <a:gd name="T79" fmla="*/ 30 h 52"/>
                  <a:gd name="T80" fmla="*/ 233 w 240"/>
                  <a:gd name="T81" fmla="*/ 15 h 52"/>
                  <a:gd name="T82" fmla="*/ 240 w 240"/>
                  <a:gd name="T83"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52"/>
                    </a:moveTo>
                    <a:lnTo>
                      <a:pt x="0" y="7"/>
                    </a:lnTo>
                    <a:lnTo>
                      <a:pt x="0" y="30"/>
                    </a:lnTo>
                    <a:lnTo>
                      <a:pt x="8" y="37"/>
                    </a:lnTo>
                    <a:lnTo>
                      <a:pt x="8" y="37"/>
                    </a:lnTo>
                    <a:lnTo>
                      <a:pt x="8" y="15"/>
                    </a:lnTo>
                    <a:lnTo>
                      <a:pt x="8" y="30"/>
                    </a:lnTo>
                    <a:lnTo>
                      <a:pt x="15" y="22"/>
                    </a:lnTo>
                    <a:lnTo>
                      <a:pt x="15" y="37"/>
                    </a:lnTo>
                    <a:lnTo>
                      <a:pt x="15" y="15"/>
                    </a:lnTo>
                    <a:lnTo>
                      <a:pt x="15" y="30"/>
                    </a:lnTo>
                    <a:lnTo>
                      <a:pt x="23" y="37"/>
                    </a:lnTo>
                    <a:lnTo>
                      <a:pt x="23" y="37"/>
                    </a:lnTo>
                    <a:lnTo>
                      <a:pt x="23" y="15"/>
                    </a:lnTo>
                    <a:lnTo>
                      <a:pt x="23" y="30"/>
                    </a:lnTo>
                    <a:lnTo>
                      <a:pt x="30" y="22"/>
                    </a:lnTo>
                    <a:lnTo>
                      <a:pt x="30" y="37"/>
                    </a:lnTo>
                    <a:lnTo>
                      <a:pt x="30" y="22"/>
                    </a:lnTo>
                    <a:lnTo>
                      <a:pt x="30" y="30"/>
                    </a:lnTo>
                    <a:lnTo>
                      <a:pt x="38" y="37"/>
                    </a:lnTo>
                    <a:lnTo>
                      <a:pt x="38" y="37"/>
                    </a:lnTo>
                    <a:lnTo>
                      <a:pt x="38" y="22"/>
                    </a:lnTo>
                    <a:lnTo>
                      <a:pt x="38" y="30"/>
                    </a:lnTo>
                    <a:lnTo>
                      <a:pt x="45" y="22"/>
                    </a:lnTo>
                    <a:lnTo>
                      <a:pt x="45" y="52"/>
                    </a:lnTo>
                    <a:lnTo>
                      <a:pt x="45" y="15"/>
                    </a:lnTo>
                    <a:lnTo>
                      <a:pt x="45" y="30"/>
                    </a:lnTo>
                    <a:lnTo>
                      <a:pt x="53" y="37"/>
                    </a:lnTo>
                    <a:lnTo>
                      <a:pt x="53" y="45"/>
                    </a:lnTo>
                    <a:lnTo>
                      <a:pt x="53" y="15"/>
                    </a:lnTo>
                    <a:lnTo>
                      <a:pt x="53" y="22"/>
                    </a:lnTo>
                    <a:lnTo>
                      <a:pt x="60" y="30"/>
                    </a:lnTo>
                    <a:lnTo>
                      <a:pt x="60" y="45"/>
                    </a:lnTo>
                    <a:lnTo>
                      <a:pt x="60" y="15"/>
                    </a:lnTo>
                    <a:lnTo>
                      <a:pt x="60" y="30"/>
                    </a:lnTo>
                    <a:lnTo>
                      <a:pt x="68" y="22"/>
                    </a:lnTo>
                    <a:lnTo>
                      <a:pt x="68" y="45"/>
                    </a:lnTo>
                    <a:lnTo>
                      <a:pt x="68" y="7"/>
                    </a:lnTo>
                    <a:lnTo>
                      <a:pt x="68" y="22"/>
                    </a:lnTo>
                    <a:lnTo>
                      <a:pt x="75" y="30"/>
                    </a:lnTo>
                    <a:lnTo>
                      <a:pt x="75" y="45"/>
                    </a:lnTo>
                    <a:lnTo>
                      <a:pt x="75" y="7"/>
                    </a:lnTo>
                    <a:lnTo>
                      <a:pt x="75" y="22"/>
                    </a:lnTo>
                    <a:lnTo>
                      <a:pt x="83" y="30"/>
                    </a:lnTo>
                    <a:lnTo>
                      <a:pt x="83" y="52"/>
                    </a:lnTo>
                    <a:lnTo>
                      <a:pt x="83" y="7"/>
                    </a:lnTo>
                    <a:lnTo>
                      <a:pt x="83" y="15"/>
                    </a:lnTo>
                    <a:lnTo>
                      <a:pt x="90" y="22"/>
                    </a:lnTo>
                    <a:lnTo>
                      <a:pt x="90" y="52"/>
                    </a:lnTo>
                    <a:lnTo>
                      <a:pt x="90" y="0"/>
                    </a:lnTo>
                    <a:lnTo>
                      <a:pt x="90" y="30"/>
                    </a:lnTo>
                    <a:lnTo>
                      <a:pt x="98" y="22"/>
                    </a:lnTo>
                    <a:lnTo>
                      <a:pt x="98" y="45"/>
                    </a:lnTo>
                    <a:lnTo>
                      <a:pt x="98" y="0"/>
                    </a:lnTo>
                    <a:lnTo>
                      <a:pt x="98" y="30"/>
                    </a:lnTo>
                    <a:lnTo>
                      <a:pt x="105" y="37"/>
                    </a:lnTo>
                    <a:lnTo>
                      <a:pt x="105" y="45"/>
                    </a:lnTo>
                    <a:lnTo>
                      <a:pt x="105" y="15"/>
                    </a:lnTo>
                    <a:lnTo>
                      <a:pt x="105" y="30"/>
                    </a:lnTo>
                    <a:lnTo>
                      <a:pt x="113" y="37"/>
                    </a:lnTo>
                    <a:lnTo>
                      <a:pt x="113" y="37"/>
                    </a:lnTo>
                    <a:lnTo>
                      <a:pt x="113" y="15"/>
                    </a:lnTo>
                    <a:lnTo>
                      <a:pt x="113" y="30"/>
                    </a:lnTo>
                    <a:lnTo>
                      <a:pt x="120" y="37"/>
                    </a:lnTo>
                    <a:lnTo>
                      <a:pt x="120" y="37"/>
                    </a:lnTo>
                    <a:lnTo>
                      <a:pt x="120" y="15"/>
                    </a:lnTo>
                    <a:lnTo>
                      <a:pt x="120" y="30"/>
                    </a:lnTo>
                    <a:lnTo>
                      <a:pt x="128" y="22"/>
                    </a:lnTo>
                    <a:lnTo>
                      <a:pt x="128" y="37"/>
                    </a:lnTo>
                    <a:lnTo>
                      <a:pt x="128" y="22"/>
                    </a:lnTo>
                    <a:lnTo>
                      <a:pt x="128" y="30"/>
                    </a:lnTo>
                    <a:lnTo>
                      <a:pt x="135" y="22"/>
                    </a:lnTo>
                    <a:lnTo>
                      <a:pt x="135" y="37"/>
                    </a:lnTo>
                    <a:lnTo>
                      <a:pt x="135" y="15"/>
                    </a:lnTo>
                    <a:lnTo>
                      <a:pt x="135" y="22"/>
                    </a:lnTo>
                    <a:lnTo>
                      <a:pt x="143" y="30"/>
                    </a:lnTo>
                    <a:lnTo>
                      <a:pt x="143" y="45"/>
                    </a:lnTo>
                    <a:lnTo>
                      <a:pt x="143" y="7"/>
                    </a:lnTo>
                    <a:lnTo>
                      <a:pt x="143" y="30"/>
                    </a:lnTo>
                    <a:lnTo>
                      <a:pt x="150" y="22"/>
                    </a:lnTo>
                    <a:lnTo>
                      <a:pt x="150" y="37"/>
                    </a:lnTo>
                    <a:lnTo>
                      <a:pt x="150" y="7"/>
                    </a:lnTo>
                    <a:lnTo>
                      <a:pt x="150" y="30"/>
                    </a:lnTo>
                    <a:lnTo>
                      <a:pt x="158" y="22"/>
                    </a:lnTo>
                    <a:lnTo>
                      <a:pt x="158" y="45"/>
                    </a:lnTo>
                    <a:lnTo>
                      <a:pt x="158" y="15"/>
                    </a:lnTo>
                    <a:lnTo>
                      <a:pt x="158" y="30"/>
                    </a:lnTo>
                    <a:lnTo>
                      <a:pt x="165" y="22"/>
                    </a:lnTo>
                    <a:lnTo>
                      <a:pt x="165" y="37"/>
                    </a:lnTo>
                    <a:lnTo>
                      <a:pt x="165" y="15"/>
                    </a:lnTo>
                    <a:lnTo>
                      <a:pt x="165" y="37"/>
                    </a:lnTo>
                    <a:lnTo>
                      <a:pt x="173" y="30"/>
                    </a:lnTo>
                    <a:lnTo>
                      <a:pt x="173" y="45"/>
                    </a:lnTo>
                    <a:lnTo>
                      <a:pt x="173" y="15"/>
                    </a:lnTo>
                    <a:lnTo>
                      <a:pt x="173" y="30"/>
                    </a:lnTo>
                    <a:lnTo>
                      <a:pt x="180" y="22"/>
                    </a:lnTo>
                    <a:lnTo>
                      <a:pt x="180" y="37"/>
                    </a:lnTo>
                    <a:lnTo>
                      <a:pt x="180" y="22"/>
                    </a:lnTo>
                    <a:lnTo>
                      <a:pt x="180" y="30"/>
                    </a:lnTo>
                    <a:lnTo>
                      <a:pt x="188" y="22"/>
                    </a:lnTo>
                    <a:lnTo>
                      <a:pt x="188" y="37"/>
                    </a:lnTo>
                    <a:lnTo>
                      <a:pt x="188" y="30"/>
                    </a:lnTo>
                    <a:lnTo>
                      <a:pt x="195" y="22"/>
                    </a:lnTo>
                    <a:lnTo>
                      <a:pt x="195" y="22"/>
                    </a:lnTo>
                    <a:lnTo>
                      <a:pt x="195" y="37"/>
                    </a:lnTo>
                    <a:lnTo>
                      <a:pt x="203" y="30"/>
                    </a:lnTo>
                    <a:lnTo>
                      <a:pt x="203" y="37"/>
                    </a:lnTo>
                    <a:lnTo>
                      <a:pt x="203" y="15"/>
                    </a:lnTo>
                    <a:lnTo>
                      <a:pt x="203" y="30"/>
                    </a:lnTo>
                    <a:lnTo>
                      <a:pt x="210" y="22"/>
                    </a:lnTo>
                    <a:lnTo>
                      <a:pt x="210" y="37"/>
                    </a:lnTo>
                    <a:lnTo>
                      <a:pt x="210" y="22"/>
                    </a:lnTo>
                    <a:lnTo>
                      <a:pt x="210" y="30"/>
                    </a:lnTo>
                    <a:lnTo>
                      <a:pt x="218" y="22"/>
                    </a:lnTo>
                    <a:lnTo>
                      <a:pt x="218" y="37"/>
                    </a:lnTo>
                    <a:lnTo>
                      <a:pt x="218" y="30"/>
                    </a:lnTo>
                    <a:lnTo>
                      <a:pt x="225" y="22"/>
                    </a:lnTo>
                    <a:lnTo>
                      <a:pt x="225" y="37"/>
                    </a:lnTo>
                    <a:lnTo>
                      <a:pt x="225" y="22"/>
                    </a:lnTo>
                    <a:lnTo>
                      <a:pt x="225" y="30"/>
                    </a:lnTo>
                    <a:lnTo>
                      <a:pt x="233" y="22"/>
                    </a:lnTo>
                    <a:lnTo>
                      <a:pt x="233" y="37"/>
                    </a:lnTo>
                    <a:lnTo>
                      <a:pt x="233" y="15"/>
                    </a:lnTo>
                    <a:lnTo>
                      <a:pt x="233" y="30"/>
                    </a:lnTo>
                    <a:lnTo>
                      <a:pt x="240" y="22"/>
                    </a:lnTo>
                    <a:lnTo>
                      <a:pt x="240" y="37"/>
                    </a:lnTo>
                    <a:lnTo>
                      <a:pt x="240" y="2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08" name="Freeform 384"/>
              <p:cNvSpPr>
                <a:spLocks/>
              </p:cNvSpPr>
              <p:nvPr/>
            </p:nvSpPr>
            <p:spPr bwMode="auto">
              <a:xfrm>
                <a:off x="2557" y="2245"/>
                <a:ext cx="272" cy="97"/>
              </a:xfrm>
              <a:custGeom>
                <a:avLst/>
                <a:gdLst>
                  <a:gd name="T0" fmla="*/ 8 w 405"/>
                  <a:gd name="T1" fmla="*/ 45 h 97"/>
                  <a:gd name="T2" fmla="*/ 15 w 405"/>
                  <a:gd name="T3" fmla="*/ 45 h 97"/>
                  <a:gd name="T4" fmla="*/ 23 w 405"/>
                  <a:gd name="T5" fmla="*/ 45 h 97"/>
                  <a:gd name="T6" fmla="*/ 30 w 405"/>
                  <a:gd name="T7" fmla="*/ 45 h 97"/>
                  <a:gd name="T8" fmla="*/ 38 w 405"/>
                  <a:gd name="T9" fmla="*/ 37 h 97"/>
                  <a:gd name="T10" fmla="*/ 53 w 405"/>
                  <a:gd name="T11" fmla="*/ 45 h 97"/>
                  <a:gd name="T12" fmla="*/ 60 w 405"/>
                  <a:gd name="T13" fmla="*/ 37 h 97"/>
                  <a:gd name="T14" fmla="*/ 68 w 405"/>
                  <a:gd name="T15" fmla="*/ 45 h 97"/>
                  <a:gd name="T16" fmla="*/ 83 w 405"/>
                  <a:gd name="T17" fmla="*/ 45 h 97"/>
                  <a:gd name="T18" fmla="*/ 98 w 405"/>
                  <a:gd name="T19" fmla="*/ 45 h 97"/>
                  <a:gd name="T20" fmla="*/ 120 w 405"/>
                  <a:gd name="T21" fmla="*/ 45 h 97"/>
                  <a:gd name="T22" fmla="*/ 143 w 405"/>
                  <a:gd name="T23" fmla="*/ 37 h 97"/>
                  <a:gd name="T24" fmla="*/ 150 w 405"/>
                  <a:gd name="T25" fmla="*/ 37 h 97"/>
                  <a:gd name="T26" fmla="*/ 158 w 405"/>
                  <a:gd name="T27" fmla="*/ 67 h 97"/>
                  <a:gd name="T28" fmla="*/ 158 w 405"/>
                  <a:gd name="T29" fmla="*/ 52 h 97"/>
                  <a:gd name="T30" fmla="*/ 165 w 405"/>
                  <a:gd name="T31" fmla="*/ 22 h 97"/>
                  <a:gd name="T32" fmla="*/ 173 w 405"/>
                  <a:gd name="T33" fmla="*/ 37 h 97"/>
                  <a:gd name="T34" fmla="*/ 180 w 405"/>
                  <a:gd name="T35" fmla="*/ 67 h 97"/>
                  <a:gd name="T36" fmla="*/ 188 w 405"/>
                  <a:gd name="T37" fmla="*/ 37 h 97"/>
                  <a:gd name="T38" fmla="*/ 188 w 405"/>
                  <a:gd name="T39" fmla="*/ 45 h 97"/>
                  <a:gd name="T40" fmla="*/ 195 w 405"/>
                  <a:gd name="T41" fmla="*/ 22 h 97"/>
                  <a:gd name="T42" fmla="*/ 203 w 405"/>
                  <a:gd name="T43" fmla="*/ 60 h 97"/>
                  <a:gd name="T44" fmla="*/ 210 w 405"/>
                  <a:gd name="T45" fmla="*/ 52 h 97"/>
                  <a:gd name="T46" fmla="*/ 210 w 405"/>
                  <a:gd name="T47" fmla="*/ 37 h 97"/>
                  <a:gd name="T48" fmla="*/ 218 w 405"/>
                  <a:gd name="T49" fmla="*/ 30 h 97"/>
                  <a:gd name="T50" fmla="*/ 225 w 405"/>
                  <a:gd name="T51" fmla="*/ 52 h 97"/>
                  <a:gd name="T52" fmla="*/ 233 w 405"/>
                  <a:gd name="T53" fmla="*/ 52 h 97"/>
                  <a:gd name="T54" fmla="*/ 233 w 405"/>
                  <a:gd name="T55" fmla="*/ 45 h 97"/>
                  <a:gd name="T56" fmla="*/ 240 w 405"/>
                  <a:gd name="T57" fmla="*/ 45 h 97"/>
                  <a:gd name="T58" fmla="*/ 248 w 405"/>
                  <a:gd name="T59" fmla="*/ 45 h 97"/>
                  <a:gd name="T60" fmla="*/ 255 w 405"/>
                  <a:gd name="T61" fmla="*/ 37 h 97"/>
                  <a:gd name="T62" fmla="*/ 263 w 405"/>
                  <a:gd name="T63" fmla="*/ 52 h 97"/>
                  <a:gd name="T64" fmla="*/ 270 w 405"/>
                  <a:gd name="T65" fmla="*/ 37 h 97"/>
                  <a:gd name="T66" fmla="*/ 278 w 405"/>
                  <a:gd name="T67" fmla="*/ 52 h 97"/>
                  <a:gd name="T68" fmla="*/ 278 w 405"/>
                  <a:gd name="T69" fmla="*/ 45 h 97"/>
                  <a:gd name="T70" fmla="*/ 285 w 405"/>
                  <a:gd name="T71" fmla="*/ 30 h 97"/>
                  <a:gd name="T72" fmla="*/ 293 w 405"/>
                  <a:gd name="T73" fmla="*/ 52 h 97"/>
                  <a:gd name="T74" fmla="*/ 300 w 405"/>
                  <a:gd name="T75" fmla="*/ 45 h 97"/>
                  <a:gd name="T76" fmla="*/ 323 w 405"/>
                  <a:gd name="T77" fmla="*/ 45 h 97"/>
                  <a:gd name="T78" fmla="*/ 345 w 405"/>
                  <a:gd name="T79" fmla="*/ 45 h 97"/>
                  <a:gd name="T80" fmla="*/ 368 w 405"/>
                  <a:gd name="T81" fmla="*/ 45 h 97"/>
                  <a:gd name="T82" fmla="*/ 390 w 405"/>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5" h="97">
                    <a:moveTo>
                      <a:pt x="0" y="45"/>
                    </a:moveTo>
                    <a:lnTo>
                      <a:pt x="8" y="37"/>
                    </a:lnTo>
                    <a:lnTo>
                      <a:pt x="8" y="45"/>
                    </a:lnTo>
                    <a:lnTo>
                      <a:pt x="8" y="45"/>
                    </a:lnTo>
                    <a:lnTo>
                      <a:pt x="15" y="37"/>
                    </a:lnTo>
                    <a:lnTo>
                      <a:pt x="15" y="45"/>
                    </a:lnTo>
                    <a:lnTo>
                      <a:pt x="15" y="45"/>
                    </a:lnTo>
                    <a:lnTo>
                      <a:pt x="23" y="37"/>
                    </a:lnTo>
                    <a:lnTo>
                      <a:pt x="23" y="45"/>
                    </a:lnTo>
                    <a:lnTo>
                      <a:pt x="23" y="45"/>
                    </a:lnTo>
                    <a:lnTo>
                      <a:pt x="30" y="37"/>
                    </a:lnTo>
                    <a:lnTo>
                      <a:pt x="30" y="45"/>
                    </a:lnTo>
                    <a:lnTo>
                      <a:pt x="30" y="45"/>
                    </a:lnTo>
                    <a:lnTo>
                      <a:pt x="38" y="37"/>
                    </a:lnTo>
                    <a:lnTo>
                      <a:pt x="38" y="37"/>
                    </a:lnTo>
                    <a:lnTo>
                      <a:pt x="38" y="45"/>
                    </a:lnTo>
                    <a:lnTo>
                      <a:pt x="45" y="45"/>
                    </a:lnTo>
                    <a:lnTo>
                      <a:pt x="53" y="45"/>
                    </a:lnTo>
                    <a:lnTo>
                      <a:pt x="60" y="37"/>
                    </a:lnTo>
                    <a:lnTo>
                      <a:pt x="60" y="45"/>
                    </a:lnTo>
                    <a:lnTo>
                      <a:pt x="60" y="37"/>
                    </a:lnTo>
                    <a:lnTo>
                      <a:pt x="68" y="45"/>
                    </a:lnTo>
                    <a:lnTo>
                      <a:pt x="68" y="37"/>
                    </a:lnTo>
                    <a:lnTo>
                      <a:pt x="68" y="45"/>
                    </a:lnTo>
                    <a:lnTo>
                      <a:pt x="83" y="45"/>
                    </a:lnTo>
                    <a:lnTo>
                      <a:pt x="75" y="45"/>
                    </a:lnTo>
                    <a:lnTo>
                      <a:pt x="83" y="45"/>
                    </a:lnTo>
                    <a:lnTo>
                      <a:pt x="98" y="45"/>
                    </a:lnTo>
                    <a:lnTo>
                      <a:pt x="90" y="45"/>
                    </a:lnTo>
                    <a:lnTo>
                      <a:pt x="98" y="45"/>
                    </a:lnTo>
                    <a:lnTo>
                      <a:pt x="105" y="45"/>
                    </a:lnTo>
                    <a:lnTo>
                      <a:pt x="113" y="45"/>
                    </a:lnTo>
                    <a:lnTo>
                      <a:pt x="120" y="45"/>
                    </a:lnTo>
                    <a:lnTo>
                      <a:pt x="128" y="45"/>
                    </a:lnTo>
                    <a:lnTo>
                      <a:pt x="135" y="45"/>
                    </a:lnTo>
                    <a:lnTo>
                      <a:pt x="143" y="37"/>
                    </a:lnTo>
                    <a:lnTo>
                      <a:pt x="143" y="52"/>
                    </a:lnTo>
                    <a:lnTo>
                      <a:pt x="143" y="45"/>
                    </a:lnTo>
                    <a:lnTo>
                      <a:pt x="150" y="37"/>
                    </a:lnTo>
                    <a:lnTo>
                      <a:pt x="150" y="0"/>
                    </a:lnTo>
                    <a:lnTo>
                      <a:pt x="150" y="75"/>
                    </a:lnTo>
                    <a:lnTo>
                      <a:pt x="158" y="67"/>
                    </a:lnTo>
                    <a:lnTo>
                      <a:pt x="158" y="97"/>
                    </a:lnTo>
                    <a:lnTo>
                      <a:pt x="158" y="7"/>
                    </a:lnTo>
                    <a:lnTo>
                      <a:pt x="158" y="52"/>
                    </a:lnTo>
                    <a:lnTo>
                      <a:pt x="165" y="45"/>
                    </a:lnTo>
                    <a:lnTo>
                      <a:pt x="165" y="67"/>
                    </a:lnTo>
                    <a:lnTo>
                      <a:pt x="165" y="22"/>
                    </a:lnTo>
                    <a:lnTo>
                      <a:pt x="165" y="45"/>
                    </a:lnTo>
                    <a:lnTo>
                      <a:pt x="173" y="37"/>
                    </a:lnTo>
                    <a:lnTo>
                      <a:pt x="173" y="37"/>
                    </a:lnTo>
                    <a:lnTo>
                      <a:pt x="173" y="52"/>
                    </a:lnTo>
                    <a:lnTo>
                      <a:pt x="180" y="45"/>
                    </a:lnTo>
                    <a:lnTo>
                      <a:pt x="180" y="67"/>
                    </a:lnTo>
                    <a:lnTo>
                      <a:pt x="180" y="0"/>
                    </a:lnTo>
                    <a:lnTo>
                      <a:pt x="180" y="45"/>
                    </a:lnTo>
                    <a:lnTo>
                      <a:pt x="188" y="37"/>
                    </a:lnTo>
                    <a:lnTo>
                      <a:pt x="188" y="52"/>
                    </a:lnTo>
                    <a:lnTo>
                      <a:pt x="188" y="37"/>
                    </a:lnTo>
                    <a:lnTo>
                      <a:pt x="188" y="45"/>
                    </a:lnTo>
                    <a:lnTo>
                      <a:pt x="195" y="37"/>
                    </a:lnTo>
                    <a:lnTo>
                      <a:pt x="195" y="60"/>
                    </a:lnTo>
                    <a:lnTo>
                      <a:pt x="195" y="22"/>
                    </a:lnTo>
                    <a:lnTo>
                      <a:pt x="195" y="45"/>
                    </a:lnTo>
                    <a:lnTo>
                      <a:pt x="203" y="37"/>
                    </a:lnTo>
                    <a:lnTo>
                      <a:pt x="203" y="60"/>
                    </a:lnTo>
                    <a:lnTo>
                      <a:pt x="203" y="15"/>
                    </a:lnTo>
                    <a:lnTo>
                      <a:pt x="203" y="45"/>
                    </a:lnTo>
                    <a:lnTo>
                      <a:pt x="210" y="52"/>
                    </a:lnTo>
                    <a:lnTo>
                      <a:pt x="210" y="60"/>
                    </a:lnTo>
                    <a:lnTo>
                      <a:pt x="210" y="22"/>
                    </a:lnTo>
                    <a:lnTo>
                      <a:pt x="210" y="37"/>
                    </a:lnTo>
                    <a:lnTo>
                      <a:pt x="218" y="45"/>
                    </a:lnTo>
                    <a:lnTo>
                      <a:pt x="218" y="52"/>
                    </a:lnTo>
                    <a:lnTo>
                      <a:pt x="218" y="30"/>
                    </a:lnTo>
                    <a:lnTo>
                      <a:pt x="218" y="45"/>
                    </a:lnTo>
                    <a:lnTo>
                      <a:pt x="225" y="52"/>
                    </a:lnTo>
                    <a:lnTo>
                      <a:pt x="225" y="52"/>
                    </a:lnTo>
                    <a:lnTo>
                      <a:pt x="225" y="37"/>
                    </a:lnTo>
                    <a:lnTo>
                      <a:pt x="225" y="45"/>
                    </a:lnTo>
                    <a:lnTo>
                      <a:pt x="233" y="52"/>
                    </a:lnTo>
                    <a:lnTo>
                      <a:pt x="233" y="60"/>
                    </a:lnTo>
                    <a:lnTo>
                      <a:pt x="233" y="30"/>
                    </a:lnTo>
                    <a:lnTo>
                      <a:pt x="233" y="45"/>
                    </a:lnTo>
                    <a:lnTo>
                      <a:pt x="240" y="52"/>
                    </a:lnTo>
                    <a:lnTo>
                      <a:pt x="240" y="30"/>
                    </a:lnTo>
                    <a:lnTo>
                      <a:pt x="240" y="45"/>
                    </a:lnTo>
                    <a:lnTo>
                      <a:pt x="248" y="52"/>
                    </a:lnTo>
                    <a:lnTo>
                      <a:pt x="248" y="37"/>
                    </a:lnTo>
                    <a:lnTo>
                      <a:pt x="248" y="45"/>
                    </a:lnTo>
                    <a:lnTo>
                      <a:pt x="255" y="37"/>
                    </a:lnTo>
                    <a:lnTo>
                      <a:pt x="255" y="52"/>
                    </a:lnTo>
                    <a:lnTo>
                      <a:pt x="255" y="37"/>
                    </a:lnTo>
                    <a:lnTo>
                      <a:pt x="255" y="45"/>
                    </a:lnTo>
                    <a:lnTo>
                      <a:pt x="263" y="37"/>
                    </a:lnTo>
                    <a:lnTo>
                      <a:pt x="263" y="52"/>
                    </a:lnTo>
                    <a:lnTo>
                      <a:pt x="263" y="37"/>
                    </a:lnTo>
                    <a:lnTo>
                      <a:pt x="263" y="45"/>
                    </a:lnTo>
                    <a:lnTo>
                      <a:pt x="270" y="37"/>
                    </a:lnTo>
                    <a:lnTo>
                      <a:pt x="270" y="37"/>
                    </a:lnTo>
                    <a:lnTo>
                      <a:pt x="270" y="45"/>
                    </a:lnTo>
                    <a:lnTo>
                      <a:pt x="278" y="52"/>
                    </a:lnTo>
                    <a:lnTo>
                      <a:pt x="278" y="67"/>
                    </a:lnTo>
                    <a:lnTo>
                      <a:pt x="278" y="15"/>
                    </a:lnTo>
                    <a:lnTo>
                      <a:pt x="278" y="45"/>
                    </a:lnTo>
                    <a:lnTo>
                      <a:pt x="285" y="37"/>
                    </a:lnTo>
                    <a:lnTo>
                      <a:pt x="285" y="60"/>
                    </a:lnTo>
                    <a:lnTo>
                      <a:pt x="285" y="30"/>
                    </a:lnTo>
                    <a:lnTo>
                      <a:pt x="285" y="45"/>
                    </a:lnTo>
                    <a:lnTo>
                      <a:pt x="293" y="37"/>
                    </a:lnTo>
                    <a:lnTo>
                      <a:pt x="293" y="52"/>
                    </a:lnTo>
                    <a:lnTo>
                      <a:pt x="293" y="37"/>
                    </a:lnTo>
                    <a:lnTo>
                      <a:pt x="293" y="45"/>
                    </a:lnTo>
                    <a:lnTo>
                      <a:pt x="300" y="45"/>
                    </a:lnTo>
                    <a:lnTo>
                      <a:pt x="308" y="45"/>
                    </a:lnTo>
                    <a:lnTo>
                      <a:pt x="315" y="45"/>
                    </a:lnTo>
                    <a:lnTo>
                      <a:pt x="323" y="45"/>
                    </a:lnTo>
                    <a:lnTo>
                      <a:pt x="330" y="45"/>
                    </a:lnTo>
                    <a:lnTo>
                      <a:pt x="338" y="45"/>
                    </a:lnTo>
                    <a:lnTo>
                      <a:pt x="345" y="45"/>
                    </a:lnTo>
                    <a:lnTo>
                      <a:pt x="353" y="45"/>
                    </a:lnTo>
                    <a:lnTo>
                      <a:pt x="360" y="45"/>
                    </a:lnTo>
                    <a:lnTo>
                      <a:pt x="368" y="45"/>
                    </a:lnTo>
                    <a:lnTo>
                      <a:pt x="375" y="45"/>
                    </a:lnTo>
                    <a:lnTo>
                      <a:pt x="383" y="45"/>
                    </a:lnTo>
                    <a:lnTo>
                      <a:pt x="390" y="45"/>
                    </a:lnTo>
                    <a:lnTo>
                      <a:pt x="398" y="45"/>
                    </a:lnTo>
                    <a:lnTo>
                      <a:pt x="40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09" name="Freeform 385"/>
              <p:cNvSpPr>
                <a:spLocks/>
              </p:cNvSpPr>
              <p:nvPr/>
            </p:nvSpPr>
            <p:spPr bwMode="auto">
              <a:xfrm>
                <a:off x="2829" y="2245"/>
                <a:ext cx="187" cy="90"/>
              </a:xfrm>
              <a:custGeom>
                <a:avLst/>
                <a:gdLst>
                  <a:gd name="T0" fmla="*/ 8 w 278"/>
                  <a:gd name="T1" fmla="*/ 45 h 90"/>
                  <a:gd name="T2" fmla="*/ 23 w 278"/>
                  <a:gd name="T3" fmla="*/ 45 h 90"/>
                  <a:gd name="T4" fmla="*/ 30 w 278"/>
                  <a:gd name="T5" fmla="*/ 52 h 90"/>
                  <a:gd name="T6" fmla="*/ 30 w 278"/>
                  <a:gd name="T7" fmla="*/ 45 h 90"/>
                  <a:gd name="T8" fmla="*/ 38 w 278"/>
                  <a:gd name="T9" fmla="*/ 37 h 90"/>
                  <a:gd name="T10" fmla="*/ 45 w 278"/>
                  <a:gd name="T11" fmla="*/ 52 h 90"/>
                  <a:gd name="T12" fmla="*/ 45 w 278"/>
                  <a:gd name="T13" fmla="*/ 37 h 90"/>
                  <a:gd name="T14" fmla="*/ 53 w 278"/>
                  <a:gd name="T15" fmla="*/ 45 h 90"/>
                  <a:gd name="T16" fmla="*/ 68 w 278"/>
                  <a:gd name="T17" fmla="*/ 45 h 90"/>
                  <a:gd name="T18" fmla="*/ 83 w 278"/>
                  <a:gd name="T19" fmla="*/ 45 h 90"/>
                  <a:gd name="T20" fmla="*/ 98 w 278"/>
                  <a:gd name="T21" fmla="*/ 45 h 90"/>
                  <a:gd name="T22" fmla="*/ 105 w 278"/>
                  <a:gd name="T23" fmla="*/ 37 h 90"/>
                  <a:gd name="T24" fmla="*/ 113 w 278"/>
                  <a:gd name="T25" fmla="*/ 37 h 90"/>
                  <a:gd name="T26" fmla="*/ 113 w 278"/>
                  <a:gd name="T27" fmla="*/ 30 h 90"/>
                  <a:gd name="T28" fmla="*/ 120 w 278"/>
                  <a:gd name="T29" fmla="*/ 52 h 90"/>
                  <a:gd name="T30" fmla="*/ 120 w 278"/>
                  <a:gd name="T31" fmla="*/ 45 h 90"/>
                  <a:gd name="T32" fmla="*/ 128 w 278"/>
                  <a:gd name="T33" fmla="*/ 52 h 90"/>
                  <a:gd name="T34" fmla="*/ 128 w 278"/>
                  <a:gd name="T35" fmla="*/ 45 h 90"/>
                  <a:gd name="T36" fmla="*/ 135 w 278"/>
                  <a:gd name="T37" fmla="*/ 60 h 90"/>
                  <a:gd name="T38" fmla="*/ 135 w 278"/>
                  <a:gd name="T39" fmla="*/ 45 h 90"/>
                  <a:gd name="T40" fmla="*/ 143 w 278"/>
                  <a:gd name="T41" fmla="*/ 67 h 90"/>
                  <a:gd name="T42" fmla="*/ 143 w 278"/>
                  <a:gd name="T43" fmla="*/ 45 h 90"/>
                  <a:gd name="T44" fmla="*/ 150 w 278"/>
                  <a:gd name="T45" fmla="*/ 67 h 90"/>
                  <a:gd name="T46" fmla="*/ 150 w 278"/>
                  <a:gd name="T47" fmla="*/ 45 h 90"/>
                  <a:gd name="T48" fmla="*/ 158 w 278"/>
                  <a:gd name="T49" fmla="*/ 67 h 90"/>
                  <a:gd name="T50" fmla="*/ 158 w 278"/>
                  <a:gd name="T51" fmla="*/ 45 h 90"/>
                  <a:gd name="T52" fmla="*/ 165 w 278"/>
                  <a:gd name="T53" fmla="*/ 75 h 90"/>
                  <a:gd name="T54" fmla="*/ 165 w 278"/>
                  <a:gd name="T55" fmla="*/ 37 h 90"/>
                  <a:gd name="T56" fmla="*/ 173 w 278"/>
                  <a:gd name="T57" fmla="*/ 67 h 90"/>
                  <a:gd name="T58" fmla="*/ 173 w 278"/>
                  <a:gd name="T59" fmla="*/ 45 h 90"/>
                  <a:gd name="T60" fmla="*/ 180 w 278"/>
                  <a:gd name="T61" fmla="*/ 67 h 90"/>
                  <a:gd name="T62" fmla="*/ 180 w 278"/>
                  <a:gd name="T63" fmla="*/ 45 h 90"/>
                  <a:gd name="T64" fmla="*/ 188 w 278"/>
                  <a:gd name="T65" fmla="*/ 60 h 90"/>
                  <a:gd name="T66" fmla="*/ 188 w 278"/>
                  <a:gd name="T67" fmla="*/ 45 h 90"/>
                  <a:gd name="T68" fmla="*/ 195 w 278"/>
                  <a:gd name="T69" fmla="*/ 52 h 90"/>
                  <a:gd name="T70" fmla="*/ 195 w 278"/>
                  <a:gd name="T71" fmla="*/ 45 h 90"/>
                  <a:gd name="T72" fmla="*/ 203 w 278"/>
                  <a:gd name="T73" fmla="*/ 52 h 90"/>
                  <a:gd name="T74" fmla="*/ 203 w 278"/>
                  <a:gd name="T75" fmla="*/ 45 h 90"/>
                  <a:gd name="T76" fmla="*/ 210 w 278"/>
                  <a:gd name="T77" fmla="*/ 37 h 90"/>
                  <a:gd name="T78" fmla="*/ 218 w 278"/>
                  <a:gd name="T79" fmla="*/ 37 h 90"/>
                  <a:gd name="T80" fmla="*/ 218 w 278"/>
                  <a:gd name="T81" fmla="*/ 22 h 90"/>
                  <a:gd name="T82" fmla="*/ 225 w 278"/>
                  <a:gd name="T83" fmla="*/ 52 h 90"/>
                  <a:gd name="T84" fmla="*/ 225 w 278"/>
                  <a:gd name="T85" fmla="*/ 22 h 90"/>
                  <a:gd name="T86" fmla="*/ 233 w 278"/>
                  <a:gd name="T87" fmla="*/ 52 h 90"/>
                  <a:gd name="T88" fmla="*/ 233 w 278"/>
                  <a:gd name="T89" fmla="*/ 22 h 90"/>
                  <a:gd name="T90" fmla="*/ 240 w 278"/>
                  <a:gd name="T91" fmla="*/ 37 h 90"/>
                  <a:gd name="T92" fmla="*/ 240 w 278"/>
                  <a:gd name="T93" fmla="*/ 30 h 90"/>
                  <a:gd name="T94" fmla="*/ 248 w 278"/>
                  <a:gd name="T95" fmla="*/ 37 h 90"/>
                  <a:gd name="T96" fmla="*/ 248 w 278"/>
                  <a:gd name="T97" fmla="*/ 15 h 90"/>
                  <a:gd name="T98" fmla="*/ 255 w 278"/>
                  <a:gd name="T99" fmla="*/ 52 h 90"/>
                  <a:gd name="T100" fmla="*/ 255 w 278"/>
                  <a:gd name="T101" fmla="*/ 0 h 90"/>
                  <a:gd name="T102" fmla="*/ 263 w 278"/>
                  <a:gd name="T103" fmla="*/ 45 h 90"/>
                  <a:gd name="T104" fmla="*/ 263 w 278"/>
                  <a:gd name="T105" fmla="*/ 7 h 90"/>
                  <a:gd name="T106" fmla="*/ 270 w 278"/>
                  <a:gd name="T107" fmla="*/ 52 h 90"/>
                  <a:gd name="T108" fmla="*/ 270 w 278"/>
                  <a:gd name="T109" fmla="*/ 22 h 90"/>
                  <a:gd name="T110" fmla="*/ 278 w 278"/>
                  <a:gd name="T111"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8" h="90">
                    <a:moveTo>
                      <a:pt x="0" y="45"/>
                    </a:moveTo>
                    <a:lnTo>
                      <a:pt x="8" y="45"/>
                    </a:lnTo>
                    <a:lnTo>
                      <a:pt x="15" y="45"/>
                    </a:lnTo>
                    <a:lnTo>
                      <a:pt x="23" y="45"/>
                    </a:lnTo>
                    <a:lnTo>
                      <a:pt x="30" y="37"/>
                    </a:lnTo>
                    <a:lnTo>
                      <a:pt x="30" y="52"/>
                    </a:lnTo>
                    <a:lnTo>
                      <a:pt x="30" y="37"/>
                    </a:lnTo>
                    <a:lnTo>
                      <a:pt x="30" y="45"/>
                    </a:lnTo>
                    <a:lnTo>
                      <a:pt x="38" y="52"/>
                    </a:lnTo>
                    <a:lnTo>
                      <a:pt x="38" y="37"/>
                    </a:lnTo>
                    <a:lnTo>
                      <a:pt x="38" y="45"/>
                    </a:lnTo>
                    <a:lnTo>
                      <a:pt x="45" y="52"/>
                    </a:lnTo>
                    <a:lnTo>
                      <a:pt x="45" y="52"/>
                    </a:lnTo>
                    <a:lnTo>
                      <a:pt x="45" y="37"/>
                    </a:lnTo>
                    <a:lnTo>
                      <a:pt x="45" y="45"/>
                    </a:lnTo>
                    <a:lnTo>
                      <a:pt x="53" y="45"/>
                    </a:lnTo>
                    <a:lnTo>
                      <a:pt x="60" y="45"/>
                    </a:lnTo>
                    <a:lnTo>
                      <a:pt x="68" y="45"/>
                    </a:lnTo>
                    <a:lnTo>
                      <a:pt x="75" y="45"/>
                    </a:lnTo>
                    <a:lnTo>
                      <a:pt x="83" y="45"/>
                    </a:lnTo>
                    <a:lnTo>
                      <a:pt x="90" y="45"/>
                    </a:lnTo>
                    <a:lnTo>
                      <a:pt x="98" y="45"/>
                    </a:lnTo>
                    <a:lnTo>
                      <a:pt x="105" y="52"/>
                    </a:lnTo>
                    <a:lnTo>
                      <a:pt x="105" y="37"/>
                    </a:lnTo>
                    <a:lnTo>
                      <a:pt x="105" y="45"/>
                    </a:lnTo>
                    <a:lnTo>
                      <a:pt x="113" y="37"/>
                    </a:lnTo>
                    <a:lnTo>
                      <a:pt x="113" y="52"/>
                    </a:lnTo>
                    <a:lnTo>
                      <a:pt x="113" y="30"/>
                    </a:lnTo>
                    <a:lnTo>
                      <a:pt x="113" y="45"/>
                    </a:lnTo>
                    <a:lnTo>
                      <a:pt x="120" y="52"/>
                    </a:lnTo>
                    <a:lnTo>
                      <a:pt x="120" y="37"/>
                    </a:lnTo>
                    <a:lnTo>
                      <a:pt x="120" y="45"/>
                    </a:lnTo>
                    <a:lnTo>
                      <a:pt x="128" y="37"/>
                    </a:lnTo>
                    <a:lnTo>
                      <a:pt x="128" y="52"/>
                    </a:lnTo>
                    <a:lnTo>
                      <a:pt x="128" y="30"/>
                    </a:lnTo>
                    <a:lnTo>
                      <a:pt x="128" y="45"/>
                    </a:lnTo>
                    <a:lnTo>
                      <a:pt x="135" y="37"/>
                    </a:lnTo>
                    <a:lnTo>
                      <a:pt x="135" y="60"/>
                    </a:lnTo>
                    <a:lnTo>
                      <a:pt x="135" y="30"/>
                    </a:lnTo>
                    <a:lnTo>
                      <a:pt x="135" y="45"/>
                    </a:lnTo>
                    <a:lnTo>
                      <a:pt x="143" y="37"/>
                    </a:lnTo>
                    <a:lnTo>
                      <a:pt x="143" y="67"/>
                    </a:lnTo>
                    <a:lnTo>
                      <a:pt x="143" y="30"/>
                    </a:lnTo>
                    <a:lnTo>
                      <a:pt x="143" y="45"/>
                    </a:lnTo>
                    <a:lnTo>
                      <a:pt x="150" y="37"/>
                    </a:lnTo>
                    <a:lnTo>
                      <a:pt x="150" y="67"/>
                    </a:lnTo>
                    <a:lnTo>
                      <a:pt x="150" y="22"/>
                    </a:lnTo>
                    <a:lnTo>
                      <a:pt x="150" y="45"/>
                    </a:lnTo>
                    <a:lnTo>
                      <a:pt x="158" y="37"/>
                    </a:lnTo>
                    <a:lnTo>
                      <a:pt x="158" y="67"/>
                    </a:lnTo>
                    <a:lnTo>
                      <a:pt x="158" y="22"/>
                    </a:lnTo>
                    <a:lnTo>
                      <a:pt x="158" y="45"/>
                    </a:lnTo>
                    <a:lnTo>
                      <a:pt x="165" y="37"/>
                    </a:lnTo>
                    <a:lnTo>
                      <a:pt x="165" y="75"/>
                    </a:lnTo>
                    <a:lnTo>
                      <a:pt x="165" y="22"/>
                    </a:lnTo>
                    <a:lnTo>
                      <a:pt x="165" y="37"/>
                    </a:lnTo>
                    <a:lnTo>
                      <a:pt x="173" y="45"/>
                    </a:lnTo>
                    <a:lnTo>
                      <a:pt x="173" y="67"/>
                    </a:lnTo>
                    <a:lnTo>
                      <a:pt x="173" y="15"/>
                    </a:lnTo>
                    <a:lnTo>
                      <a:pt x="173" y="45"/>
                    </a:lnTo>
                    <a:lnTo>
                      <a:pt x="180" y="37"/>
                    </a:lnTo>
                    <a:lnTo>
                      <a:pt x="180" y="67"/>
                    </a:lnTo>
                    <a:lnTo>
                      <a:pt x="180" y="22"/>
                    </a:lnTo>
                    <a:lnTo>
                      <a:pt x="180" y="45"/>
                    </a:lnTo>
                    <a:lnTo>
                      <a:pt x="188" y="52"/>
                    </a:lnTo>
                    <a:lnTo>
                      <a:pt x="188" y="60"/>
                    </a:lnTo>
                    <a:lnTo>
                      <a:pt x="188" y="22"/>
                    </a:lnTo>
                    <a:lnTo>
                      <a:pt x="188" y="45"/>
                    </a:lnTo>
                    <a:lnTo>
                      <a:pt x="195" y="37"/>
                    </a:lnTo>
                    <a:lnTo>
                      <a:pt x="195" y="52"/>
                    </a:lnTo>
                    <a:lnTo>
                      <a:pt x="195" y="30"/>
                    </a:lnTo>
                    <a:lnTo>
                      <a:pt x="195" y="45"/>
                    </a:lnTo>
                    <a:lnTo>
                      <a:pt x="203" y="52"/>
                    </a:lnTo>
                    <a:lnTo>
                      <a:pt x="203" y="52"/>
                    </a:lnTo>
                    <a:lnTo>
                      <a:pt x="203" y="30"/>
                    </a:lnTo>
                    <a:lnTo>
                      <a:pt x="203" y="45"/>
                    </a:lnTo>
                    <a:lnTo>
                      <a:pt x="210" y="52"/>
                    </a:lnTo>
                    <a:lnTo>
                      <a:pt x="210" y="37"/>
                    </a:lnTo>
                    <a:lnTo>
                      <a:pt x="210" y="45"/>
                    </a:lnTo>
                    <a:lnTo>
                      <a:pt x="218" y="37"/>
                    </a:lnTo>
                    <a:lnTo>
                      <a:pt x="218" y="60"/>
                    </a:lnTo>
                    <a:lnTo>
                      <a:pt x="218" y="22"/>
                    </a:lnTo>
                    <a:lnTo>
                      <a:pt x="218" y="45"/>
                    </a:lnTo>
                    <a:lnTo>
                      <a:pt x="225" y="52"/>
                    </a:lnTo>
                    <a:lnTo>
                      <a:pt x="225" y="67"/>
                    </a:lnTo>
                    <a:lnTo>
                      <a:pt x="225" y="22"/>
                    </a:lnTo>
                    <a:lnTo>
                      <a:pt x="225" y="45"/>
                    </a:lnTo>
                    <a:lnTo>
                      <a:pt x="233" y="52"/>
                    </a:lnTo>
                    <a:lnTo>
                      <a:pt x="233" y="67"/>
                    </a:lnTo>
                    <a:lnTo>
                      <a:pt x="233" y="22"/>
                    </a:lnTo>
                    <a:lnTo>
                      <a:pt x="233" y="45"/>
                    </a:lnTo>
                    <a:lnTo>
                      <a:pt x="240" y="37"/>
                    </a:lnTo>
                    <a:lnTo>
                      <a:pt x="240" y="60"/>
                    </a:lnTo>
                    <a:lnTo>
                      <a:pt x="240" y="30"/>
                    </a:lnTo>
                    <a:lnTo>
                      <a:pt x="240" y="45"/>
                    </a:lnTo>
                    <a:lnTo>
                      <a:pt x="248" y="37"/>
                    </a:lnTo>
                    <a:lnTo>
                      <a:pt x="248" y="60"/>
                    </a:lnTo>
                    <a:lnTo>
                      <a:pt x="248" y="15"/>
                    </a:lnTo>
                    <a:lnTo>
                      <a:pt x="248" y="45"/>
                    </a:lnTo>
                    <a:lnTo>
                      <a:pt x="255" y="52"/>
                    </a:lnTo>
                    <a:lnTo>
                      <a:pt x="255" y="90"/>
                    </a:lnTo>
                    <a:lnTo>
                      <a:pt x="255" y="0"/>
                    </a:lnTo>
                    <a:lnTo>
                      <a:pt x="255" y="52"/>
                    </a:lnTo>
                    <a:lnTo>
                      <a:pt x="263" y="45"/>
                    </a:lnTo>
                    <a:lnTo>
                      <a:pt x="263" y="75"/>
                    </a:lnTo>
                    <a:lnTo>
                      <a:pt x="263" y="7"/>
                    </a:lnTo>
                    <a:lnTo>
                      <a:pt x="263" y="45"/>
                    </a:lnTo>
                    <a:lnTo>
                      <a:pt x="270" y="52"/>
                    </a:lnTo>
                    <a:lnTo>
                      <a:pt x="270" y="60"/>
                    </a:lnTo>
                    <a:lnTo>
                      <a:pt x="270" y="22"/>
                    </a:lnTo>
                    <a:lnTo>
                      <a:pt x="270" y="45"/>
                    </a:lnTo>
                    <a:lnTo>
                      <a:pt x="27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0" name="Freeform 386"/>
              <p:cNvSpPr>
                <a:spLocks/>
              </p:cNvSpPr>
              <p:nvPr/>
            </p:nvSpPr>
            <p:spPr bwMode="auto">
              <a:xfrm>
                <a:off x="1721" y="2320"/>
                <a:ext cx="167" cy="90"/>
              </a:xfrm>
              <a:custGeom>
                <a:avLst/>
                <a:gdLst>
                  <a:gd name="T0" fmla="*/ 0 w 248"/>
                  <a:gd name="T1" fmla="*/ 45 h 90"/>
                  <a:gd name="T2" fmla="*/ 8 w 248"/>
                  <a:gd name="T3" fmla="*/ 52 h 90"/>
                  <a:gd name="T4" fmla="*/ 15 w 248"/>
                  <a:gd name="T5" fmla="*/ 45 h 90"/>
                  <a:gd name="T6" fmla="*/ 23 w 248"/>
                  <a:gd name="T7" fmla="*/ 52 h 90"/>
                  <a:gd name="T8" fmla="*/ 30 w 248"/>
                  <a:gd name="T9" fmla="*/ 52 h 90"/>
                  <a:gd name="T10" fmla="*/ 38 w 248"/>
                  <a:gd name="T11" fmla="*/ 45 h 90"/>
                  <a:gd name="T12" fmla="*/ 38 w 248"/>
                  <a:gd name="T13" fmla="*/ 45 h 90"/>
                  <a:gd name="T14" fmla="*/ 45 w 248"/>
                  <a:gd name="T15" fmla="*/ 45 h 90"/>
                  <a:gd name="T16" fmla="*/ 53 w 248"/>
                  <a:gd name="T17" fmla="*/ 45 h 90"/>
                  <a:gd name="T18" fmla="*/ 60 w 248"/>
                  <a:gd name="T19" fmla="*/ 52 h 90"/>
                  <a:gd name="T20" fmla="*/ 68 w 248"/>
                  <a:gd name="T21" fmla="*/ 52 h 90"/>
                  <a:gd name="T22" fmla="*/ 75 w 248"/>
                  <a:gd name="T23" fmla="*/ 52 h 90"/>
                  <a:gd name="T24" fmla="*/ 75 w 248"/>
                  <a:gd name="T25" fmla="*/ 52 h 90"/>
                  <a:gd name="T26" fmla="*/ 83 w 248"/>
                  <a:gd name="T27" fmla="*/ 45 h 90"/>
                  <a:gd name="T28" fmla="*/ 90 w 248"/>
                  <a:gd name="T29" fmla="*/ 52 h 90"/>
                  <a:gd name="T30" fmla="*/ 98 w 248"/>
                  <a:gd name="T31" fmla="*/ 52 h 90"/>
                  <a:gd name="T32" fmla="*/ 98 w 248"/>
                  <a:gd name="T33" fmla="*/ 45 h 90"/>
                  <a:gd name="T34" fmla="*/ 105 w 248"/>
                  <a:gd name="T35" fmla="*/ 37 h 90"/>
                  <a:gd name="T36" fmla="*/ 113 w 248"/>
                  <a:gd name="T37" fmla="*/ 82 h 90"/>
                  <a:gd name="T38" fmla="*/ 120 w 248"/>
                  <a:gd name="T39" fmla="*/ 45 h 90"/>
                  <a:gd name="T40" fmla="*/ 120 w 248"/>
                  <a:gd name="T41" fmla="*/ 45 h 90"/>
                  <a:gd name="T42" fmla="*/ 128 w 248"/>
                  <a:gd name="T43" fmla="*/ 0 h 90"/>
                  <a:gd name="T44" fmla="*/ 135 w 248"/>
                  <a:gd name="T45" fmla="*/ 67 h 90"/>
                  <a:gd name="T46" fmla="*/ 143 w 248"/>
                  <a:gd name="T47" fmla="*/ 45 h 90"/>
                  <a:gd name="T48" fmla="*/ 143 w 248"/>
                  <a:gd name="T49" fmla="*/ 45 h 90"/>
                  <a:gd name="T50" fmla="*/ 150 w 248"/>
                  <a:gd name="T51" fmla="*/ 37 h 90"/>
                  <a:gd name="T52" fmla="*/ 158 w 248"/>
                  <a:gd name="T53" fmla="*/ 37 h 90"/>
                  <a:gd name="T54" fmla="*/ 165 w 248"/>
                  <a:gd name="T55" fmla="*/ 60 h 90"/>
                  <a:gd name="T56" fmla="*/ 173 w 248"/>
                  <a:gd name="T57" fmla="*/ 52 h 90"/>
                  <a:gd name="T58" fmla="*/ 173 w 248"/>
                  <a:gd name="T59" fmla="*/ 45 h 90"/>
                  <a:gd name="T60" fmla="*/ 180 w 248"/>
                  <a:gd name="T61" fmla="*/ 15 h 90"/>
                  <a:gd name="T62" fmla="*/ 188 w 248"/>
                  <a:gd name="T63" fmla="*/ 75 h 90"/>
                  <a:gd name="T64" fmla="*/ 195 w 248"/>
                  <a:gd name="T65" fmla="*/ 45 h 90"/>
                  <a:gd name="T66" fmla="*/ 195 w 248"/>
                  <a:gd name="T67" fmla="*/ 45 h 90"/>
                  <a:gd name="T68" fmla="*/ 203 w 248"/>
                  <a:gd name="T69" fmla="*/ 30 h 90"/>
                  <a:gd name="T70" fmla="*/ 210 w 248"/>
                  <a:gd name="T71" fmla="*/ 75 h 90"/>
                  <a:gd name="T72" fmla="*/ 218 w 248"/>
                  <a:gd name="T73" fmla="*/ 52 h 90"/>
                  <a:gd name="T74" fmla="*/ 218 w 248"/>
                  <a:gd name="T75" fmla="*/ 45 h 90"/>
                  <a:gd name="T76" fmla="*/ 225 w 248"/>
                  <a:gd name="T77" fmla="*/ 30 h 90"/>
                  <a:gd name="T78" fmla="*/ 233 w 248"/>
                  <a:gd name="T79" fmla="*/ 67 h 90"/>
                  <a:gd name="T80" fmla="*/ 240 w 248"/>
                  <a:gd name="T81" fmla="*/ 52 h 90"/>
                  <a:gd name="T82" fmla="*/ 240 w 248"/>
                  <a:gd name="T83"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0">
                    <a:moveTo>
                      <a:pt x="0" y="45"/>
                    </a:moveTo>
                    <a:lnTo>
                      <a:pt x="0" y="52"/>
                    </a:lnTo>
                    <a:lnTo>
                      <a:pt x="0" y="45"/>
                    </a:lnTo>
                    <a:lnTo>
                      <a:pt x="8" y="52"/>
                    </a:lnTo>
                    <a:lnTo>
                      <a:pt x="8" y="45"/>
                    </a:lnTo>
                    <a:lnTo>
                      <a:pt x="8" y="52"/>
                    </a:lnTo>
                    <a:lnTo>
                      <a:pt x="15" y="45"/>
                    </a:lnTo>
                    <a:lnTo>
                      <a:pt x="15" y="52"/>
                    </a:lnTo>
                    <a:lnTo>
                      <a:pt x="15" y="45"/>
                    </a:lnTo>
                    <a:lnTo>
                      <a:pt x="15" y="45"/>
                    </a:lnTo>
                    <a:lnTo>
                      <a:pt x="23" y="52"/>
                    </a:lnTo>
                    <a:lnTo>
                      <a:pt x="23" y="52"/>
                    </a:lnTo>
                    <a:lnTo>
                      <a:pt x="23" y="45"/>
                    </a:lnTo>
                    <a:lnTo>
                      <a:pt x="30" y="52"/>
                    </a:lnTo>
                    <a:lnTo>
                      <a:pt x="30" y="52"/>
                    </a:lnTo>
                    <a:lnTo>
                      <a:pt x="30" y="45"/>
                    </a:lnTo>
                    <a:lnTo>
                      <a:pt x="30" y="52"/>
                    </a:lnTo>
                    <a:lnTo>
                      <a:pt x="38" y="45"/>
                    </a:lnTo>
                    <a:lnTo>
                      <a:pt x="38" y="52"/>
                    </a:lnTo>
                    <a:lnTo>
                      <a:pt x="38" y="45"/>
                    </a:lnTo>
                    <a:lnTo>
                      <a:pt x="38" y="45"/>
                    </a:lnTo>
                    <a:lnTo>
                      <a:pt x="45" y="52"/>
                    </a:lnTo>
                    <a:lnTo>
                      <a:pt x="45" y="52"/>
                    </a:lnTo>
                    <a:lnTo>
                      <a:pt x="45" y="45"/>
                    </a:lnTo>
                    <a:lnTo>
                      <a:pt x="45" y="45"/>
                    </a:lnTo>
                    <a:lnTo>
                      <a:pt x="53" y="52"/>
                    </a:lnTo>
                    <a:lnTo>
                      <a:pt x="53" y="45"/>
                    </a:lnTo>
                    <a:lnTo>
                      <a:pt x="53" y="45"/>
                    </a:lnTo>
                    <a:lnTo>
                      <a:pt x="60" y="52"/>
                    </a:lnTo>
                    <a:lnTo>
                      <a:pt x="60" y="52"/>
                    </a:lnTo>
                    <a:lnTo>
                      <a:pt x="60" y="45"/>
                    </a:lnTo>
                    <a:lnTo>
                      <a:pt x="68" y="52"/>
                    </a:lnTo>
                    <a:lnTo>
                      <a:pt x="68" y="52"/>
                    </a:lnTo>
                    <a:lnTo>
                      <a:pt x="68" y="45"/>
                    </a:lnTo>
                    <a:lnTo>
                      <a:pt x="68" y="45"/>
                    </a:lnTo>
                    <a:lnTo>
                      <a:pt x="75" y="52"/>
                    </a:lnTo>
                    <a:lnTo>
                      <a:pt x="75" y="52"/>
                    </a:lnTo>
                    <a:lnTo>
                      <a:pt x="75" y="45"/>
                    </a:lnTo>
                    <a:lnTo>
                      <a:pt x="75" y="52"/>
                    </a:lnTo>
                    <a:lnTo>
                      <a:pt x="83" y="45"/>
                    </a:lnTo>
                    <a:lnTo>
                      <a:pt x="83" y="52"/>
                    </a:lnTo>
                    <a:lnTo>
                      <a:pt x="83" y="45"/>
                    </a:lnTo>
                    <a:lnTo>
                      <a:pt x="83" y="45"/>
                    </a:lnTo>
                    <a:lnTo>
                      <a:pt x="90" y="52"/>
                    </a:lnTo>
                    <a:lnTo>
                      <a:pt x="90" y="52"/>
                    </a:lnTo>
                    <a:lnTo>
                      <a:pt x="90" y="45"/>
                    </a:lnTo>
                    <a:lnTo>
                      <a:pt x="90" y="45"/>
                    </a:lnTo>
                    <a:lnTo>
                      <a:pt x="98" y="52"/>
                    </a:lnTo>
                    <a:lnTo>
                      <a:pt x="98" y="52"/>
                    </a:lnTo>
                    <a:lnTo>
                      <a:pt x="98" y="45"/>
                    </a:lnTo>
                    <a:lnTo>
                      <a:pt x="98" y="45"/>
                    </a:lnTo>
                    <a:lnTo>
                      <a:pt x="105" y="52"/>
                    </a:lnTo>
                    <a:lnTo>
                      <a:pt x="105" y="52"/>
                    </a:lnTo>
                    <a:lnTo>
                      <a:pt x="105" y="37"/>
                    </a:lnTo>
                    <a:lnTo>
                      <a:pt x="105" y="37"/>
                    </a:lnTo>
                    <a:lnTo>
                      <a:pt x="113" y="45"/>
                    </a:lnTo>
                    <a:lnTo>
                      <a:pt x="113" y="82"/>
                    </a:lnTo>
                    <a:lnTo>
                      <a:pt x="113" y="22"/>
                    </a:lnTo>
                    <a:lnTo>
                      <a:pt x="113" y="52"/>
                    </a:lnTo>
                    <a:lnTo>
                      <a:pt x="120" y="45"/>
                    </a:lnTo>
                    <a:lnTo>
                      <a:pt x="120" y="60"/>
                    </a:lnTo>
                    <a:lnTo>
                      <a:pt x="120" y="45"/>
                    </a:lnTo>
                    <a:lnTo>
                      <a:pt x="120" y="45"/>
                    </a:lnTo>
                    <a:lnTo>
                      <a:pt x="128" y="52"/>
                    </a:lnTo>
                    <a:lnTo>
                      <a:pt x="128" y="90"/>
                    </a:lnTo>
                    <a:lnTo>
                      <a:pt x="128" y="0"/>
                    </a:lnTo>
                    <a:lnTo>
                      <a:pt x="128" y="45"/>
                    </a:lnTo>
                    <a:lnTo>
                      <a:pt x="135" y="52"/>
                    </a:lnTo>
                    <a:lnTo>
                      <a:pt x="135" y="67"/>
                    </a:lnTo>
                    <a:lnTo>
                      <a:pt x="135" y="30"/>
                    </a:lnTo>
                    <a:lnTo>
                      <a:pt x="135" y="52"/>
                    </a:lnTo>
                    <a:lnTo>
                      <a:pt x="143" y="45"/>
                    </a:lnTo>
                    <a:lnTo>
                      <a:pt x="143" y="52"/>
                    </a:lnTo>
                    <a:lnTo>
                      <a:pt x="143" y="37"/>
                    </a:lnTo>
                    <a:lnTo>
                      <a:pt x="143" y="45"/>
                    </a:lnTo>
                    <a:lnTo>
                      <a:pt x="150" y="52"/>
                    </a:lnTo>
                    <a:lnTo>
                      <a:pt x="150" y="60"/>
                    </a:lnTo>
                    <a:lnTo>
                      <a:pt x="150" y="37"/>
                    </a:lnTo>
                    <a:lnTo>
                      <a:pt x="150" y="45"/>
                    </a:lnTo>
                    <a:lnTo>
                      <a:pt x="158" y="52"/>
                    </a:lnTo>
                    <a:lnTo>
                      <a:pt x="158" y="37"/>
                    </a:lnTo>
                    <a:lnTo>
                      <a:pt x="158" y="52"/>
                    </a:lnTo>
                    <a:lnTo>
                      <a:pt x="165" y="45"/>
                    </a:lnTo>
                    <a:lnTo>
                      <a:pt x="165" y="60"/>
                    </a:lnTo>
                    <a:lnTo>
                      <a:pt x="165" y="30"/>
                    </a:lnTo>
                    <a:lnTo>
                      <a:pt x="165" y="45"/>
                    </a:lnTo>
                    <a:lnTo>
                      <a:pt x="173" y="52"/>
                    </a:lnTo>
                    <a:lnTo>
                      <a:pt x="173" y="82"/>
                    </a:lnTo>
                    <a:lnTo>
                      <a:pt x="173" y="15"/>
                    </a:lnTo>
                    <a:lnTo>
                      <a:pt x="173" y="45"/>
                    </a:lnTo>
                    <a:lnTo>
                      <a:pt x="180" y="52"/>
                    </a:lnTo>
                    <a:lnTo>
                      <a:pt x="180" y="82"/>
                    </a:lnTo>
                    <a:lnTo>
                      <a:pt x="180" y="15"/>
                    </a:lnTo>
                    <a:lnTo>
                      <a:pt x="180" y="45"/>
                    </a:lnTo>
                    <a:lnTo>
                      <a:pt x="188" y="52"/>
                    </a:lnTo>
                    <a:lnTo>
                      <a:pt x="188" y="75"/>
                    </a:lnTo>
                    <a:lnTo>
                      <a:pt x="188" y="30"/>
                    </a:lnTo>
                    <a:lnTo>
                      <a:pt x="188" y="37"/>
                    </a:lnTo>
                    <a:lnTo>
                      <a:pt x="195" y="45"/>
                    </a:lnTo>
                    <a:lnTo>
                      <a:pt x="195" y="75"/>
                    </a:lnTo>
                    <a:lnTo>
                      <a:pt x="195" y="22"/>
                    </a:lnTo>
                    <a:lnTo>
                      <a:pt x="195" y="45"/>
                    </a:lnTo>
                    <a:lnTo>
                      <a:pt x="203" y="52"/>
                    </a:lnTo>
                    <a:lnTo>
                      <a:pt x="203" y="60"/>
                    </a:lnTo>
                    <a:lnTo>
                      <a:pt x="203" y="30"/>
                    </a:lnTo>
                    <a:lnTo>
                      <a:pt x="203" y="52"/>
                    </a:lnTo>
                    <a:lnTo>
                      <a:pt x="210" y="45"/>
                    </a:lnTo>
                    <a:lnTo>
                      <a:pt x="210" y="75"/>
                    </a:lnTo>
                    <a:lnTo>
                      <a:pt x="210" y="15"/>
                    </a:lnTo>
                    <a:lnTo>
                      <a:pt x="210" y="45"/>
                    </a:lnTo>
                    <a:lnTo>
                      <a:pt x="218" y="52"/>
                    </a:lnTo>
                    <a:lnTo>
                      <a:pt x="218" y="67"/>
                    </a:lnTo>
                    <a:lnTo>
                      <a:pt x="218" y="22"/>
                    </a:lnTo>
                    <a:lnTo>
                      <a:pt x="218" y="45"/>
                    </a:lnTo>
                    <a:lnTo>
                      <a:pt x="225" y="52"/>
                    </a:lnTo>
                    <a:lnTo>
                      <a:pt x="225" y="67"/>
                    </a:lnTo>
                    <a:lnTo>
                      <a:pt x="225" y="30"/>
                    </a:lnTo>
                    <a:lnTo>
                      <a:pt x="225" y="45"/>
                    </a:lnTo>
                    <a:lnTo>
                      <a:pt x="233" y="52"/>
                    </a:lnTo>
                    <a:lnTo>
                      <a:pt x="233" y="67"/>
                    </a:lnTo>
                    <a:lnTo>
                      <a:pt x="233" y="30"/>
                    </a:lnTo>
                    <a:lnTo>
                      <a:pt x="233" y="45"/>
                    </a:lnTo>
                    <a:lnTo>
                      <a:pt x="240" y="52"/>
                    </a:lnTo>
                    <a:lnTo>
                      <a:pt x="240" y="60"/>
                    </a:lnTo>
                    <a:lnTo>
                      <a:pt x="240" y="30"/>
                    </a:lnTo>
                    <a:lnTo>
                      <a:pt x="240" y="52"/>
                    </a:lnTo>
                    <a:lnTo>
                      <a:pt x="248" y="45"/>
                    </a:lnTo>
                    <a:lnTo>
                      <a:pt x="24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1" name="Freeform 387"/>
              <p:cNvSpPr>
                <a:spLocks/>
              </p:cNvSpPr>
              <p:nvPr/>
            </p:nvSpPr>
            <p:spPr bwMode="auto">
              <a:xfrm>
                <a:off x="1888" y="2327"/>
                <a:ext cx="161" cy="75"/>
              </a:xfrm>
              <a:custGeom>
                <a:avLst/>
                <a:gdLst>
                  <a:gd name="T0" fmla="*/ 0 w 240"/>
                  <a:gd name="T1" fmla="*/ 38 h 75"/>
                  <a:gd name="T2" fmla="*/ 7 w 240"/>
                  <a:gd name="T3" fmla="*/ 23 h 75"/>
                  <a:gd name="T4" fmla="*/ 15 w 240"/>
                  <a:gd name="T5" fmla="*/ 68 h 75"/>
                  <a:gd name="T6" fmla="*/ 22 w 240"/>
                  <a:gd name="T7" fmla="*/ 45 h 75"/>
                  <a:gd name="T8" fmla="*/ 22 w 240"/>
                  <a:gd name="T9" fmla="*/ 45 h 75"/>
                  <a:gd name="T10" fmla="*/ 30 w 240"/>
                  <a:gd name="T11" fmla="*/ 23 h 75"/>
                  <a:gd name="T12" fmla="*/ 37 w 240"/>
                  <a:gd name="T13" fmla="*/ 60 h 75"/>
                  <a:gd name="T14" fmla="*/ 45 w 240"/>
                  <a:gd name="T15" fmla="*/ 38 h 75"/>
                  <a:gd name="T16" fmla="*/ 45 w 240"/>
                  <a:gd name="T17" fmla="*/ 53 h 75"/>
                  <a:gd name="T18" fmla="*/ 52 w 240"/>
                  <a:gd name="T19" fmla="*/ 0 h 75"/>
                  <a:gd name="T20" fmla="*/ 60 w 240"/>
                  <a:gd name="T21" fmla="*/ 68 h 75"/>
                  <a:gd name="T22" fmla="*/ 67 w 240"/>
                  <a:gd name="T23" fmla="*/ 53 h 75"/>
                  <a:gd name="T24" fmla="*/ 67 w 240"/>
                  <a:gd name="T25" fmla="*/ 45 h 75"/>
                  <a:gd name="T26" fmla="*/ 75 w 240"/>
                  <a:gd name="T27" fmla="*/ 23 h 75"/>
                  <a:gd name="T28" fmla="*/ 82 w 240"/>
                  <a:gd name="T29" fmla="*/ 53 h 75"/>
                  <a:gd name="T30" fmla="*/ 90 w 240"/>
                  <a:gd name="T31" fmla="*/ 38 h 75"/>
                  <a:gd name="T32" fmla="*/ 90 w 240"/>
                  <a:gd name="T33" fmla="*/ 45 h 75"/>
                  <a:gd name="T34" fmla="*/ 97 w 240"/>
                  <a:gd name="T35" fmla="*/ 15 h 75"/>
                  <a:gd name="T36" fmla="*/ 105 w 240"/>
                  <a:gd name="T37" fmla="*/ 68 h 75"/>
                  <a:gd name="T38" fmla="*/ 112 w 240"/>
                  <a:gd name="T39" fmla="*/ 45 h 75"/>
                  <a:gd name="T40" fmla="*/ 112 w 240"/>
                  <a:gd name="T41" fmla="*/ 38 h 75"/>
                  <a:gd name="T42" fmla="*/ 120 w 240"/>
                  <a:gd name="T43" fmla="*/ 8 h 75"/>
                  <a:gd name="T44" fmla="*/ 127 w 240"/>
                  <a:gd name="T45" fmla="*/ 68 h 75"/>
                  <a:gd name="T46" fmla="*/ 135 w 240"/>
                  <a:gd name="T47" fmla="*/ 38 h 75"/>
                  <a:gd name="T48" fmla="*/ 135 w 240"/>
                  <a:gd name="T49" fmla="*/ 23 h 75"/>
                  <a:gd name="T50" fmla="*/ 142 w 240"/>
                  <a:gd name="T51" fmla="*/ 8 h 75"/>
                  <a:gd name="T52" fmla="*/ 150 w 240"/>
                  <a:gd name="T53" fmla="*/ 60 h 75"/>
                  <a:gd name="T54" fmla="*/ 157 w 240"/>
                  <a:gd name="T55" fmla="*/ 45 h 75"/>
                  <a:gd name="T56" fmla="*/ 157 w 240"/>
                  <a:gd name="T57" fmla="*/ 45 h 75"/>
                  <a:gd name="T58" fmla="*/ 165 w 240"/>
                  <a:gd name="T59" fmla="*/ 23 h 75"/>
                  <a:gd name="T60" fmla="*/ 172 w 240"/>
                  <a:gd name="T61" fmla="*/ 53 h 75"/>
                  <a:gd name="T62" fmla="*/ 180 w 240"/>
                  <a:gd name="T63" fmla="*/ 45 h 75"/>
                  <a:gd name="T64" fmla="*/ 180 w 240"/>
                  <a:gd name="T65" fmla="*/ 45 h 75"/>
                  <a:gd name="T66" fmla="*/ 187 w 240"/>
                  <a:gd name="T67" fmla="*/ 23 h 75"/>
                  <a:gd name="T68" fmla="*/ 195 w 240"/>
                  <a:gd name="T69" fmla="*/ 53 h 75"/>
                  <a:gd name="T70" fmla="*/ 202 w 240"/>
                  <a:gd name="T71" fmla="*/ 38 h 75"/>
                  <a:gd name="T72" fmla="*/ 202 w 240"/>
                  <a:gd name="T73" fmla="*/ 38 h 75"/>
                  <a:gd name="T74" fmla="*/ 210 w 240"/>
                  <a:gd name="T75" fmla="*/ 30 h 75"/>
                  <a:gd name="T76" fmla="*/ 217 w 240"/>
                  <a:gd name="T77" fmla="*/ 53 h 75"/>
                  <a:gd name="T78" fmla="*/ 225 w 240"/>
                  <a:gd name="T79" fmla="*/ 45 h 75"/>
                  <a:gd name="T80" fmla="*/ 225 w 240"/>
                  <a:gd name="T81" fmla="*/ 38 h 75"/>
                  <a:gd name="T82" fmla="*/ 232 w 24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45"/>
                    </a:moveTo>
                    <a:lnTo>
                      <a:pt x="0" y="30"/>
                    </a:lnTo>
                    <a:lnTo>
                      <a:pt x="0" y="38"/>
                    </a:lnTo>
                    <a:lnTo>
                      <a:pt x="7" y="45"/>
                    </a:lnTo>
                    <a:lnTo>
                      <a:pt x="7" y="60"/>
                    </a:lnTo>
                    <a:lnTo>
                      <a:pt x="7" y="23"/>
                    </a:lnTo>
                    <a:lnTo>
                      <a:pt x="7" y="45"/>
                    </a:lnTo>
                    <a:lnTo>
                      <a:pt x="15" y="38"/>
                    </a:lnTo>
                    <a:lnTo>
                      <a:pt x="15" y="68"/>
                    </a:lnTo>
                    <a:lnTo>
                      <a:pt x="15" y="15"/>
                    </a:lnTo>
                    <a:lnTo>
                      <a:pt x="15" y="38"/>
                    </a:lnTo>
                    <a:lnTo>
                      <a:pt x="22" y="45"/>
                    </a:lnTo>
                    <a:lnTo>
                      <a:pt x="22" y="60"/>
                    </a:lnTo>
                    <a:lnTo>
                      <a:pt x="22" y="15"/>
                    </a:lnTo>
                    <a:lnTo>
                      <a:pt x="22" y="45"/>
                    </a:lnTo>
                    <a:lnTo>
                      <a:pt x="30" y="38"/>
                    </a:lnTo>
                    <a:lnTo>
                      <a:pt x="30" y="53"/>
                    </a:lnTo>
                    <a:lnTo>
                      <a:pt x="30" y="23"/>
                    </a:lnTo>
                    <a:lnTo>
                      <a:pt x="30" y="38"/>
                    </a:lnTo>
                    <a:lnTo>
                      <a:pt x="37" y="45"/>
                    </a:lnTo>
                    <a:lnTo>
                      <a:pt x="37" y="60"/>
                    </a:lnTo>
                    <a:lnTo>
                      <a:pt x="37" y="15"/>
                    </a:lnTo>
                    <a:lnTo>
                      <a:pt x="37" y="45"/>
                    </a:lnTo>
                    <a:lnTo>
                      <a:pt x="45" y="38"/>
                    </a:lnTo>
                    <a:lnTo>
                      <a:pt x="45" y="68"/>
                    </a:lnTo>
                    <a:lnTo>
                      <a:pt x="45" y="0"/>
                    </a:lnTo>
                    <a:lnTo>
                      <a:pt x="45" y="53"/>
                    </a:lnTo>
                    <a:lnTo>
                      <a:pt x="52" y="60"/>
                    </a:lnTo>
                    <a:lnTo>
                      <a:pt x="52" y="75"/>
                    </a:lnTo>
                    <a:lnTo>
                      <a:pt x="52" y="0"/>
                    </a:lnTo>
                    <a:lnTo>
                      <a:pt x="52" y="45"/>
                    </a:lnTo>
                    <a:lnTo>
                      <a:pt x="60" y="38"/>
                    </a:lnTo>
                    <a:lnTo>
                      <a:pt x="60" y="68"/>
                    </a:lnTo>
                    <a:lnTo>
                      <a:pt x="60" y="8"/>
                    </a:lnTo>
                    <a:lnTo>
                      <a:pt x="60" y="45"/>
                    </a:lnTo>
                    <a:lnTo>
                      <a:pt x="67" y="53"/>
                    </a:lnTo>
                    <a:lnTo>
                      <a:pt x="67" y="60"/>
                    </a:lnTo>
                    <a:lnTo>
                      <a:pt x="67" y="15"/>
                    </a:lnTo>
                    <a:lnTo>
                      <a:pt x="67" y="45"/>
                    </a:lnTo>
                    <a:lnTo>
                      <a:pt x="75" y="38"/>
                    </a:lnTo>
                    <a:lnTo>
                      <a:pt x="75" y="53"/>
                    </a:lnTo>
                    <a:lnTo>
                      <a:pt x="75" y="23"/>
                    </a:lnTo>
                    <a:lnTo>
                      <a:pt x="75" y="38"/>
                    </a:lnTo>
                    <a:lnTo>
                      <a:pt x="82" y="45"/>
                    </a:lnTo>
                    <a:lnTo>
                      <a:pt x="82" y="53"/>
                    </a:lnTo>
                    <a:lnTo>
                      <a:pt x="82" y="30"/>
                    </a:lnTo>
                    <a:lnTo>
                      <a:pt x="82" y="45"/>
                    </a:lnTo>
                    <a:lnTo>
                      <a:pt x="90" y="38"/>
                    </a:lnTo>
                    <a:lnTo>
                      <a:pt x="90" y="60"/>
                    </a:lnTo>
                    <a:lnTo>
                      <a:pt x="90" y="15"/>
                    </a:lnTo>
                    <a:lnTo>
                      <a:pt x="90" y="45"/>
                    </a:lnTo>
                    <a:lnTo>
                      <a:pt x="97" y="38"/>
                    </a:lnTo>
                    <a:lnTo>
                      <a:pt x="97" y="68"/>
                    </a:lnTo>
                    <a:lnTo>
                      <a:pt x="97" y="15"/>
                    </a:lnTo>
                    <a:lnTo>
                      <a:pt x="97" y="38"/>
                    </a:lnTo>
                    <a:lnTo>
                      <a:pt x="105" y="45"/>
                    </a:lnTo>
                    <a:lnTo>
                      <a:pt x="105" y="68"/>
                    </a:lnTo>
                    <a:lnTo>
                      <a:pt x="105" y="8"/>
                    </a:lnTo>
                    <a:lnTo>
                      <a:pt x="105" y="38"/>
                    </a:lnTo>
                    <a:lnTo>
                      <a:pt x="112" y="45"/>
                    </a:lnTo>
                    <a:lnTo>
                      <a:pt x="112" y="60"/>
                    </a:lnTo>
                    <a:lnTo>
                      <a:pt x="112" y="15"/>
                    </a:lnTo>
                    <a:lnTo>
                      <a:pt x="112" y="38"/>
                    </a:lnTo>
                    <a:lnTo>
                      <a:pt x="120" y="45"/>
                    </a:lnTo>
                    <a:lnTo>
                      <a:pt x="120" y="60"/>
                    </a:lnTo>
                    <a:lnTo>
                      <a:pt x="120" y="8"/>
                    </a:lnTo>
                    <a:lnTo>
                      <a:pt x="120" y="45"/>
                    </a:lnTo>
                    <a:lnTo>
                      <a:pt x="127" y="53"/>
                    </a:lnTo>
                    <a:lnTo>
                      <a:pt x="127" y="68"/>
                    </a:lnTo>
                    <a:lnTo>
                      <a:pt x="127" y="8"/>
                    </a:lnTo>
                    <a:lnTo>
                      <a:pt x="127" y="45"/>
                    </a:lnTo>
                    <a:lnTo>
                      <a:pt x="135" y="38"/>
                    </a:lnTo>
                    <a:lnTo>
                      <a:pt x="135" y="60"/>
                    </a:lnTo>
                    <a:lnTo>
                      <a:pt x="135" y="15"/>
                    </a:lnTo>
                    <a:lnTo>
                      <a:pt x="135" y="23"/>
                    </a:lnTo>
                    <a:lnTo>
                      <a:pt x="142" y="30"/>
                    </a:lnTo>
                    <a:lnTo>
                      <a:pt x="142" y="60"/>
                    </a:lnTo>
                    <a:lnTo>
                      <a:pt x="142" y="8"/>
                    </a:lnTo>
                    <a:lnTo>
                      <a:pt x="142" y="38"/>
                    </a:lnTo>
                    <a:lnTo>
                      <a:pt x="150" y="45"/>
                    </a:lnTo>
                    <a:lnTo>
                      <a:pt x="150" y="60"/>
                    </a:lnTo>
                    <a:lnTo>
                      <a:pt x="150" y="23"/>
                    </a:lnTo>
                    <a:lnTo>
                      <a:pt x="150" y="38"/>
                    </a:lnTo>
                    <a:lnTo>
                      <a:pt x="157" y="45"/>
                    </a:lnTo>
                    <a:lnTo>
                      <a:pt x="157" y="53"/>
                    </a:lnTo>
                    <a:lnTo>
                      <a:pt x="157" y="23"/>
                    </a:lnTo>
                    <a:lnTo>
                      <a:pt x="157" y="45"/>
                    </a:lnTo>
                    <a:lnTo>
                      <a:pt x="165" y="53"/>
                    </a:lnTo>
                    <a:lnTo>
                      <a:pt x="165" y="53"/>
                    </a:lnTo>
                    <a:lnTo>
                      <a:pt x="165" y="23"/>
                    </a:lnTo>
                    <a:lnTo>
                      <a:pt x="165" y="38"/>
                    </a:lnTo>
                    <a:lnTo>
                      <a:pt x="172" y="45"/>
                    </a:lnTo>
                    <a:lnTo>
                      <a:pt x="172" y="53"/>
                    </a:lnTo>
                    <a:lnTo>
                      <a:pt x="172" y="30"/>
                    </a:lnTo>
                    <a:lnTo>
                      <a:pt x="172" y="38"/>
                    </a:lnTo>
                    <a:lnTo>
                      <a:pt x="180" y="45"/>
                    </a:lnTo>
                    <a:lnTo>
                      <a:pt x="180" y="45"/>
                    </a:lnTo>
                    <a:lnTo>
                      <a:pt x="180" y="23"/>
                    </a:lnTo>
                    <a:lnTo>
                      <a:pt x="180" y="45"/>
                    </a:lnTo>
                    <a:lnTo>
                      <a:pt x="187" y="38"/>
                    </a:lnTo>
                    <a:lnTo>
                      <a:pt x="187" y="60"/>
                    </a:lnTo>
                    <a:lnTo>
                      <a:pt x="187" y="23"/>
                    </a:lnTo>
                    <a:lnTo>
                      <a:pt x="187" y="38"/>
                    </a:lnTo>
                    <a:lnTo>
                      <a:pt x="195" y="45"/>
                    </a:lnTo>
                    <a:lnTo>
                      <a:pt x="195" y="53"/>
                    </a:lnTo>
                    <a:lnTo>
                      <a:pt x="195" y="30"/>
                    </a:lnTo>
                    <a:lnTo>
                      <a:pt x="195" y="45"/>
                    </a:lnTo>
                    <a:lnTo>
                      <a:pt x="202" y="38"/>
                    </a:lnTo>
                    <a:lnTo>
                      <a:pt x="202" y="45"/>
                    </a:lnTo>
                    <a:lnTo>
                      <a:pt x="202" y="30"/>
                    </a:lnTo>
                    <a:lnTo>
                      <a:pt x="202" y="38"/>
                    </a:lnTo>
                    <a:lnTo>
                      <a:pt x="210" y="45"/>
                    </a:lnTo>
                    <a:lnTo>
                      <a:pt x="210" y="53"/>
                    </a:lnTo>
                    <a:lnTo>
                      <a:pt x="210" y="30"/>
                    </a:lnTo>
                    <a:lnTo>
                      <a:pt x="210" y="38"/>
                    </a:lnTo>
                    <a:lnTo>
                      <a:pt x="217" y="45"/>
                    </a:lnTo>
                    <a:lnTo>
                      <a:pt x="217" y="53"/>
                    </a:lnTo>
                    <a:lnTo>
                      <a:pt x="217" y="23"/>
                    </a:lnTo>
                    <a:lnTo>
                      <a:pt x="217" y="38"/>
                    </a:lnTo>
                    <a:lnTo>
                      <a:pt x="225" y="45"/>
                    </a:lnTo>
                    <a:lnTo>
                      <a:pt x="225" y="45"/>
                    </a:lnTo>
                    <a:lnTo>
                      <a:pt x="225" y="30"/>
                    </a:lnTo>
                    <a:lnTo>
                      <a:pt x="225" y="38"/>
                    </a:lnTo>
                    <a:lnTo>
                      <a:pt x="232" y="45"/>
                    </a:lnTo>
                    <a:lnTo>
                      <a:pt x="232" y="45"/>
                    </a:lnTo>
                    <a:lnTo>
                      <a:pt x="232" y="30"/>
                    </a:lnTo>
                    <a:lnTo>
                      <a:pt x="232" y="3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2" name="Freeform 388"/>
              <p:cNvSpPr>
                <a:spLocks/>
              </p:cNvSpPr>
              <p:nvPr/>
            </p:nvSpPr>
            <p:spPr bwMode="auto">
              <a:xfrm>
                <a:off x="2049" y="2327"/>
                <a:ext cx="161" cy="75"/>
              </a:xfrm>
              <a:custGeom>
                <a:avLst/>
                <a:gdLst>
                  <a:gd name="T0" fmla="*/ 0 w 240"/>
                  <a:gd name="T1" fmla="*/ 38 h 75"/>
                  <a:gd name="T2" fmla="*/ 7 w 240"/>
                  <a:gd name="T3" fmla="*/ 45 h 75"/>
                  <a:gd name="T4" fmla="*/ 15 w 240"/>
                  <a:gd name="T5" fmla="*/ 38 h 75"/>
                  <a:gd name="T6" fmla="*/ 15 w 240"/>
                  <a:gd name="T7" fmla="*/ 38 h 75"/>
                  <a:gd name="T8" fmla="*/ 22 w 240"/>
                  <a:gd name="T9" fmla="*/ 38 h 75"/>
                  <a:gd name="T10" fmla="*/ 30 w 240"/>
                  <a:gd name="T11" fmla="*/ 45 h 75"/>
                  <a:gd name="T12" fmla="*/ 37 w 240"/>
                  <a:gd name="T13" fmla="*/ 38 h 75"/>
                  <a:gd name="T14" fmla="*/ 37 w 240"/>
                  <a:gd name="T15" fmla="*/ 38 h 75"/>
                  <a:gd name="T16" fmla="*/ 45 w 240"/>
                  <a:gd name="T17" fmla="*/ 38 h 75"/>
                  <a:gd name="T18" fmla="*/ 52 w 240"/>
                  <a:gd name="T19" fmla="*/ 45 h 75"/>
                  <a:gd name="T20" fmla="*/ 60 w 240"/>
                  <a:gd name="T21" fmla="*/ 38 h 75"/>
                  <a:gd name="T22" fmla="*/ 67 w 240"/>
                  <a:gd name="T23" fmla="*/ 45 h 75"/>
                  <a:gd name="T24" fmla="*/ 67 w 240"/>
                  <a:gd name="T25" fmla="*/ 38 h 75"/>
                  <a:gd name="T26" fmla="*/ 75 w 240"/>
                  <a:gd name="T27" fmla="*/ 38 h 75"/>
                  <a:gd name="T28" fmla="*/ 82 w 240"/>
                  <a:gd name="T29" fmla="*/ 45 h 75"/>
                  <a:gd name="T30" fmla="*/ 90 w 240"/>
                  <a:gd name="T31" fmla="*/ 45 h 75"/>
                  <a:gd name="T32" fmla="*/ 90 w 240"/>
                  <a:gd name="T33" fmla="*/ 38 h 75"/>
                  <a:gd name="T34" fmla="*/ 97 w 240"/>
                  <a:gd name="T35" fmla="*/ 38 h 75"/>
                  <a:gd name="T36" fmla="*/ 105 w 240"/>
                  <a:gd name="T37" fmla="*/ 45 h 75"/>
                  <a:gd name="T38" fmla="*/ 112 w 240"/>
                  <a:gd name="T39" fmla="*/ 45 h 75"/>
                  <a:gd name="T40" fmla="*/ 120 w 240"/>
                  <a:gd name="T41" fmla="*/ 38 h 75"/>
                  <a:gd name="T42" fmla="*/ 120 w 240"/>
                  <a:gd name="T43" fmla="*/ 45 h 75"/>
                  <a:gd name="T44" fmla="*/ 127 w 240"/>
                  <a:gd name="T45" fmla="*/ 15 h 75"/>
                  <a:gd name="T46" fmla="*/ 135 w 240"/>
                  <a:gd name="T47" fmla="*/ 75 h 75"/>
                  <a:gd name="T48" fmla="*/ 142 w 240"/>
                  <a:gd name="T49" fmla="*/ 45 h 75"/>
                  <a:gd name="T50" fmla="*/ 142 w 240"/>
                  <a:gd name="T51" fmla="*/ 45 h 75"/>
                  <a:gd name="T52" fmla="*/ 150 w 240"/>
                  <a:gd name="T53" fmla="*/ 30 h 75"/>
                  <a:gd name="T54" fmla="*/ 157 w 240"/>
                  <a:gd name="T55" fmla="*/ 53 h 75"/>
                  <a:gd name="T56" fmla="*/ 165 w 240"/>
                  <a:gd name="T57" fmla="*/ 53 h 75"/>
                  <a:gd name="T58" fmla="*/ 165 w 240"/>
                  <a:gd name="T59" fmla="*/ 38 h 75"/>
                  <a:gd name="T60" fmla="*/ 172 w 240"/>
                  <a:gd name="T61" fmla="*/ 8 h 75"/>
                  <a:gd name="T62" fmla="*/ 180 w 240"/>
                  <a:gd name="T63" fmla="*/ 60 h 75"/>
                  <a:gd name="T64" fmla="*/ 187 w 240"/>
                  <a:gd name="T65" fmla="*/ 45 h 75"/>
                  <a:gd name="T66" fmla="*/ 187 w 240"/>
                  <a:gd name="T67" fmla="*/ 38 h 75"/>
                  <a:gd name="T68" fmla="*/ 195 w 240"/>
                  <a:gd name="T69" fmla="*/ 30 h 75"/>
                  <a:gd name="T70" fmla="*/ 202 w 240"/>
                  <a:gd name="T71" fmla="*/ 53 h 75"/>
                  <a:gd name="T72" fmla="*/ 210 w 240"/>
                  <a:gd name="T73" fmla="*/ 38 h 75"/>
                  <a:gd name="T74" fmla="*/ 210 w 240"/>
                  <a:gd name="T75" fmla="*/ 38 h 75"/>
                  <a:gd name="T76" fmla="*/ 217 w 240"/>
                  <a:gd name="T77" fmla="*/ 38 h 75"/>
                  <a:gd name="T78" fmla="*/ 225 w 240"/>
                  <a:gd name="T79" fmla="*/ 45 h 75"/>
                  <a:gd name="T80" fmla="*/ 232 w 240"/>
                  <a:gd name="T81" fmla="*/ 38 h 75"/>
                  <a:gd name="T82" fmla="*/ 232 w 240"/>
                  <a:gd name="T83"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45"/>
                    </a:moveTo>
                    <a:lnTo>
                      <a:pt x="0" y="45"/>
                    </a:lnTo>
                    <a:lnTo>
                      <a:pt x="0" y="38"/>
                    </a:lnTo>
                    <a:lnTo>
                      <a:pt x="0" y="38"/>
                    </a:lnTo>
                    <a:lnTo>
                      <a:pt x="7" y="45"/>
                    </a:lnTo>
                    <a:lnTo>
                      <a:pt x="7" y="45"/>
                    </a:lnTo>
                    <a:lnTo>
                      <a:pt x="7" y="38"/>
                    </a:lnTo>
                    <a:lnTo>
                      <a:pt x="7" y="45"/>
                    </a:lnTo>
                    <a:lnTo>
                      <a:pt x="15" y="38"/>
                    </a:lnTo>
                    <a:lnTo>
                      <a:pt x="15" y="45"/>
                    </a:lnTo>
                    <a:lnTo>
                      <a:pt x="15" y="38"/>
                    </a:lnTo>
                    <a:lnTo>
                      <a:pt x="15" y="38"/>
                    </a:lnTo>
                    <a:lnTo>
                      <a:pt x="22" y="45"/>
                    </a:lnTo>
                    <a:lnTo>
                      <a:pt x="22" y="45"/>
                    </a:lnTo>
                    <a:lnTo>
                      <a:pt x="22" y="38"/>
                    </a:lnTo>
                    <a:lnTo>
                      <a:pt x="22" y="38"/>
                    </a:lnTo>
                    <a:lnTo>
                      <a:pt x="30" y="45"/>
                    </a:lnTo>
                    <a:lnTo>
                      <a:pt x="30" y="45"/>
                    </a:lnTo>
                    <a:lnTo>
                      <a:pt x="30" y="38"/>
                    </a:lnTo>
                    <a:lnTo>
                      <a:pt x="30" y="45"/>
                    </a:lnTo>
                    <a:lnTo>
                      <a:pt x="37" y="38"/>
                    </a:lnTo>
                    <a:lnTo>
                      <a:pt x="37" y="45"/>
                    </a:lnTo>
                    <a:lnTo>
                      <a:pt x="37" y="30"/>
                    </a:lnTo>
                    <a:lnTo>
                      <a:pt x="37" y="38"/>
                    </a:lnTo>
                    <a:lnTo>
                      <a:pt x="45" y="45"/>
                    </a:lnTo>
                    <a:lnTo>
                      <a:pt x="45" y="45"/>
                    </a:lnTo>
                    <a:lnTo>
                      <a:pt x="45" y="38"/>
                    </a:lnTo>
                    <a:lnTo>
                      <a:pt x="45" y="38"/>
                    </a:lnTo>
                    <a:lnTo>
                      <a:pt x="52" y="45"/>
                    </a:lnTo>
                    <a:lnTo>
                      <a:pt x="52" y="45"/>
                    </a:lnTo>
                    <a:lnTo>
                      <a:pt x="52" y="38"/>
                    </a:lnTo>
                    <a:lnTo>
                      <a:pt x="52" y="45"/>
                    </a:lnTo>
                    <a:lnTo>
                      <a:pt x="60" y="38"/>
                    </a:lnTo>
                    <a:lnTo>
                      <a:pt x="60" y="45"/>
                    </a:lnTo>
                    <a:lnTo>
                      <a:pt x="60" y="38"/>
                    </a:lnTo>
                    <a:lnTo>
                      <a:pt x="67" y="45"/>
                    </a:lnTo>
                    <a:lnTo>
                      <a:pt x="67" y="45"/>
                    </a:lnTo>
                    <a:lnTo>
                      <a:pt x="67" y="38"/>
                    </a:lnTo>
                    <a:lnTo>
                      <a:pt x="67" y="38"/>
                    </a:lnTo>
                    <a:lnTo>
                      <a:pt x="75" y="45"/>
                    </a:lnTo>
                    <a:lnTo>
                      <a:pt x="75" y="45"/>
                    </a:lnTo>
                    <a:lnTo>
                      <a:pt x="75" y="38"/>
                    </a:lnTo>
                    <a:lnTo>
                      <a:pt x="75" y="45"/>
                    </a:lnTo>
                    <a:lnTo>
                      <a:pt x="82" y="38"/>
                    </a:lnTo>
                    <a:lnTo>
                      <a:pt x="82" y="45"/>
                    </a:lnTo>
                    <a:lnTo>
                      <a:pt x="82" y="38"/>
                    </a:lnTo>
                    <a:lnTo>
                      <a:pt x="82" y="38"/>
                    </a:lnTo>
                    <a:lnTo>
                      <a:pt x="90" y="45"/>
                    </a:lnTo>
                    <a:lnTo>
                      <a:pt x="90" y="45"/>
                    </a:lnTo>
                    <a:lnTo>
                      <a:pt x="90" y="38"/>
                    </a:lnTo>
                    <a:lnTo>
                      <a:pt x="90" y="38"/>
                    </a:lnTo>
                    <a:lnTo>
                      <a:pt x="97" y="45"/>
                    </a:lnTo>
                    <a:lnTo>
                      <a:pt x="97" y="45"/>
                    </a:lnTo>
                    <a:lnTo>
                      <a:pt x="97" y="38"/>
                    </a:lnTo>
                    <a:lnTo>
                      <a:pt x="97" y="45"/>
                    </a:lnTo>
                    <a:lnTo>
                      <a:pt x="105" y="38"/>
                    </a:lnTo>
                    <a:lnTo>
                      <a:pt x="105" y="45"/>
                    </a:lnTo>
                    <a:lnTo>
                      <a:pt x="105" y="38"/>
                    </a:lnTo>
                    <a:lnTo>
                      <a:pt x="112" y="45"/>
                    </a:lnTo>
                    <a:lnTo>
                      <a:pt x="112" y="45"/>
                    </a:lnTo>
                    <a:lnTo>
                      <a:pt x="112" y="38"/>
                    </a:lnTo>
                    <a:lnTo>
                      <a:pt x="112" y="45"/>
                    </a:lnTo>
                    <a:lnTo>
                      <a:pt x="120" y="38"/>
                    </a:lnTo>
                    <a:lnTo>
                      <a:pt x="120" y="53"/>
                    </a:lnTo>
                    <a:lnTo>
                      <a:pt x="120" y="30"/>
                    </a:lnTo>
                    <a:lnTo>
                      <a:pt x="120" y="45"/>
                    </a:lnTo>
                    <a:lnTo>
                      <a:pt x="127" y="53"/>
                    </a:lnTo>
                    <a:lnTo>
                      <a:pt x="127" y="53"/>
                    </a:lnTo>
                    <a:lnTo>
                      <a:pt x="127" y="15"/>
                    </a:lnTo>
                    <a:lnTo>
                      <a:pt x="127" y="38"/>
                    </a:lnTo>
                    <a:lnTo>
                      <a:pt x="135" y="30"/>
                    </a:lnTo>
                    <a:lnTo>
                      <a:pt x="135" y="75"/>
                    </a:lnTo>
                    <a:lnTo>
                      <a:pt x="135" y="0"/>
                    </a:lnTo>
                    <a:lnTo>
                      <a:pt x="135" y="38"/>
                    </a:lnTo>
                    <a:lnTo>
                      <a:pt x="142" y="45"/>
                    </a:lnTo>
                    <a:lnTo>
                      <a:pt x="142" y="53"/>
                    </a:lnTo>
                    <a:lnTo>
                      <a:pt x="142" y="30"/>
                    </a:lnTo>
                    <a:lnTo>
                      <a:pt x="142" y="45"/>
                    </a:lnTo>
                    <a:lnTo>
                      <a:pt x="150" y="38"/>
                    </a:lnTo>
                    <a:lnTo>
                      <a:pt x="150" y="53"/>
                    </a:lnTo>
                    <a:lnTo>
                      <a:pt x="150" y="30"/>
                    </a:lnTo>
                    <a:lnTo>
                      <a:pt x="150" y="45"/>
                    </a:lnTo>
                    <a:lnTo>
                      <a:pt x="157" y="38"/>
                    </a:lnTo>
                    <a:lnTo>
                      <a:pt x="157" y="53"/>
                    </a:lnTo>
                    <a:lnTo>
                      <a:pt x="157" y="30"/>
                    </a:lnTo>
                    <a:lnTo>
                      <a:pt x="157" y="45"/>
                    </a:lnTo>
                    <a:lnTo>
                      <a:pt x="165" y="53"/>
                    </a:lnTo>
                    <a:lnTo>
                      <a:pt x="165" y="53"/>
                    </a:lnTo>
                    <a:lnTo>
                      <a:pt x="165" y="15"/>
                    </a:lnTo>
                    <a:lnTo>
                      <a:pt x="165" y="38"/>
                    </a:lnTo>
                    <a:lnTo>
                      <a:pt x="172" y="45"/>
                    </a:lnTo>
                    <a:lnTo>
                      <a:pt x="172" y="68"/>
                    </a:lnTo>
                    <a:lnTo>
                      <a:pt x="172" y="8"/>
                    </a:lnTo>
                    <a:lnTo>
                      <a:pt x="172" y="38"/>
                    </a:lnTo>
                    <a:lnTo>
                      <a:pt x="180" y="45"/>
                    </a:lnTo>
                    <a:lnTo>
                      <a:pt x="180" y="60"/>
                    </a:lnTo>
                    <a:lnTo>
                      <a:pt x="180" y="23"/>
                    </a:lnTo>
                    <a:lnTo>
                      <a:pt x="180" y="38"/>
                    </a:lnTo>
                    <a:lnTo>
                      <a:pt x="187" y="45"/>
                    </a:lnTo>
                    <a:lnTo>
                      <a:pt x="187" y="68"/>
                    </a:lnTo>
                    <a:lnTo>
                      <a:pt x="187" y="15"/>
                    </a:lnTo>
                    <a:lnTo>
                      <a:pt x="187" y="38"/>
                    </a:lnTo>
                    <a:lnTo>
                      <a:pt x="195" y="45"/>
                    </a:lnTo>
                    <a:lnTo>
                      <a:pt x="195" y="53"/>
                    </a:lnTo>
                    <a:lnTo>
                      <a:pt x="195" y="30"/>
                    </a:lnTo>
                    <a:lnTo>
                      <a:pt x="195" y="38"/>
                    </a:lnTo>
                    <a:lnTo>
                      <a:pt x="202" y="45"/>
                    </a:lnTo>
                    <a:lnTo>
                      <a:pt x="202" y="53"/>
                    </a:lnTo>
                    <a:lnTo>
                      <a:pt x="202" y="23"/>
                    </a:lnTo>
                    <a:lnTo>
                      <a:pt x="202" y="45"/>
                    </a:lnTo>
                    <a:lnTo>
                      <a:pt x="210" y="38"/>
                    </a:lnTo>
                    <a:lnTo>
                      <a:pt x="210" y="45"/>
                    </a:lnTo>
                    <a:lnTo>
                      <a:pt x="210" y="38"/>
                    </a:lnTo>
                    <a:lnTo>
                      <a:pt x="210" y="38"/>
                    </a:lnTo>
                    <a:lnTo>
                      <a:pt x="217" y="45"/>
                    </a:lnTo>
                    <a:lnTo>
                      <a:pt x="217" y="45"/>
                    </a:lnTo>
                    <a:lnTo>
                      <a:pt x="217" y="38"/>
                    </a:lnTo>
                    <a:lnTo>
                      <a:pt x="217" y="38"/>
                    </a:lnTo>
                    <a:lnTo>
                      <a:pt x="225" y="45"/>
                    </a:lnTo>
                    <a:lnTo>
                      <a:pt x="225" y="45"/>
                    </a:lnTo>
                    <a:lnTo>
                      <a:pt x="225" y="30"/>
                    </a:lnTo>
                    <a:lnTo>
                      <a:pt x="225" y="45"/>
                    </a:lnTo>
                    <a:lnTo>
                      <a:pt x="232" y="38"/>
                    </a:lnTo>
                    <a:lnTo>
                      <a:pt x="232" y="45"/>
                    </a:lnTo>
                    <a:lnTo>
                      <a:pt x="232" y="38"/>
                    </a:lnTo>
                    <a:lnTo>
                      <a:pt x="232" y="38"/>
                    </a:lnTo>
                    <a:lnTo>
                      <a:pt x="240"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3" name="Freeform 389"/>
              <p:cNvSpPr>
                <a:spLocks/>
              </p:cNvSpPr>
              <p:nvPr/>
            </p:nvSpPr>
            <p:spPr bwMode="auto">
              <a:xfrm>
                <a:off x="2210" y="2342"/>
                <a:ext cx="161" cy="75"/>
              </a:xfrm>
              <a:custGeom>
                <a:avLst/>
                <a:gdLst>
                  <a:gd name="T0" fmla="*/ 0 w 240"/>
                  <a:gd name="T1" fmla="*/ 23 h 75"/>
                  <a:gd name="T2" fmla="*/ 7 w 240"/>
                  <a:gd name="T3" fmla="*/ 15 h 75"/>
                  <a:gd name="T4" fmla="*/ 15 w 240"/>
                  <a:gd name="T5" fmla="*/ 30 h 75"/>
                  <a:gd name="T6" fmla="*/ 22 w 240"/>
                  <a:gd name="T7" fmla="*/ 23 h 75"/>
                  <a:gd name="T8" fmla="*/ 22 w 240"/>
                  <a:gd name="T9" fmla="*/ 23 h 75"/>
                  <a:gd name="T10" fmla="*/ 30 w 240"/>
                  <a:gd name="T11" fmla="*/ 23 h 75"/>
                  <a:gd name="T12" fmla="*/ 37 w 240"/>
                  <a:gd name="T13" fmla="*/ 30 h 75"/>
                  <a:gd name="T14" fmla="*/ 45 w 240"/>
                  <a:gd name="T15" fmla="*/ 30 h 75"/>
                  <a:gd name="T16" fmla="*/ 45 w 240"/>
                  <a:gd name="T17" fmla="*/ 23 h 75"/>
                  <a:gd name="T18" fmla="*/ 52 w 240"/>
                  <a:gd name="T19" fmla="*/ 15 h 75"/>
                  <a:gd name="T20" fmla="*/ 60 w 240"/>
                  <a:gd name="T21" fmla="*/ 30 h 75"/>
                  <a:gd name="T22" fmla="*/ 67 w 240"/>
                  <a:gd name="T23" fmla="*/ 23 h 75"/>
                  <a:gd name="T24" fmla="*/ 67 w 240"/>
                  <a:gd name="T25" fmla="*/ 23 h 75"/>
                  <a:gd name="T26" fmla="*/ 75 w 240"/>
                  <a:gd name="T27" fmla="*/ 23 h 75"/>
                  <a:gd name="T28" fmla="*/ 82 w 240"/>
                  <a:gd name="T29" fmla="*/ 30 h 75"/>
                  <a:gd name="T30" fmla="*/ 90 w 240"/>
                  <a:gd name="T31" fmla="*/ 30 h 75"/>
                  <a:gd name="T32" fmla="*/ 90 w 240"/>
                  <a:gd name="T33" fmla="*/ 23 h 75"/>
                  <a:gd name="T34" fmla="*/ 97 w 240"/>
                  <a:gd name="T35" fmla="*/ 23 h 75"/>
                  <a:gd name="T36" fmla="*/ 105 w 240"/>
                  <a:gd name="T37" fmla="*/ 30 h 75"/>
                  <a:gd name="T38" fmla="*/ 112 w 240"/>
                  <a:gd name="T39" fmla="*/ 30 h 75"/>
                  <a:gd name="T40" fmla="*/ 112 w 240"/>
                  <a:gd name="T41" fmla="*/ 23 h 75"/>
                  <a:gd name="T42" fmla="*/ 120 w 240"/>
                  <a:gd name="T43" fmla="*/ 23 h 75"/>
                  <a:gd name="T44" fmla="*/ 127 w 240"/>
                  <a:gd name="T45" fmla="*/ 30 h 75"/>
                  <a:gd name="T46" fmla="*/ 135 w 240"/>
                  <a:gd name="T47" fmla="*/ 30 h 75"/>
                  <a:gd name="T48" fmla="*/ 142 w 240"/>
                  <a:gd name="T49" fmla="*/ 30 h 75"/>
                  <a:gd name="T50" fmla="*/ 142 w 240"/>
                  <a:gd name="T51" fmla="*/ 30 h 75"/>
                  <a:gd name="T52" fmla="*/ 150 w 240"/>
                  <a:gd name="T53" fmla="*/ 23 h 75"/>
                  <a:gd name="T54" fmla="*/ 157 w 240"/>
                  <a:gd name="T55" fmla="*/ 30 h 75"/>
                  <a:gd name="T56" fmla="*/ 165 w 240"/>
                  <a:gd name="T57" fmla="*/ 30 h 75"/>
                  <a:gd name="T58" fmla="*/ 172 w 240"/>
                  <a:gd name="T59" fmla="*/ 15 h 75"/>
                  <a:gd name="T60" fmla="*/ 172 w 240"/>
                  <a:gd name="T61" fmla="*/ 23 h 75"/>
                  <a:gd name="T62" fmla="*/ 180 w 240"/>
                  <a:gd name="T63" fmla="*/ 23 h 75"/>
                  <a:gd name="T64" fmla="*/ 187 w 240"/>
                  <a:gd name="T65" fmla="*/ 23 h 75"/>
                  <a:gd name="T66" fmla="*/ 195 w 240"/>
                  <a:gd name="T67" fmla="*/ 30 h 75"/>
                  <a:gd name="T68" fmla="*/ 202 w 240"/>
                  <a:gd name="T69" fmla="*/ 23 h 75"/>
                  <a:gd name="T70" fmla="*/ 202 w 240"/>
                  <a:gd name="T71" fmla="*/ 23 h 75"/>
                  <a:gd name="T72" fmla="*/ 210 w 240"/>
                  <a:gd name="T73" fmla="*/ 0 h 75"/>
                  <a:gd name="T74" fmla="*/ 217 w 240"/>
                  <a:gd name="T75" fmla="*/ 38 h 75"/>
                  <a:gd name="T76" fmla="*/ 225 w 240"/>
                  <a:gd name="T77" fmla="*/ 23 h 75"/>
                  <a:gd name="T78" fmla="*/ 225 w 240"/>
                  <a:gd name="T79" fmla="*/ 30 h 75"/>
                  <a:gd name="T80" fmla="*/ 232 w 240"/>
                  <a:gd name="T81" fmla="*/ 23 h 75"/>
                  <a:gd name="T82" fmla="*/ 240 w 240"/>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8"/>
                    </a:moveTo>
                    <a:lnTo>
                      <a:pt x="0" y="8"/>
                    </a:lnTo>
                    <a:lnTo>
                      <a:pt x="0" y="23"/>
                    </a:lnTo>
                    <a:lnTo>
                      <a:pt x="7" y="30"/>
                    </a:lnTo>
                    <a:lnTo>
                      <a:pt x="7" y="38"/>
                    </a:lnTo>
                    <a:lnTo>
                      <a:pt x="7" y="15"/>
                    </a:lnTo>
                    <a:lnTo>
                      <a:pt x="7" y="30"/>
                    </a:lnTo>
                    <a:lnTo>
                      <a:pt x="15" y="23"/>
                    </a:lnTo>
                    <a:lnTo>
                      <a:pt x="15" y="30"/>
                    </a:lnTo>
                    <a:lnTo>
                      <a:pt x="15" y="23"/>
                    </a:lnTo>
                    <a:lnTo>
                      <a:pt x="15" y="30"/>
                    </a:lnTo>
                    <a:lnTo>
                      <a:pt x="22" y="23"/>
                    </a:lnTo>
                    <a:lnTo>
                      <a:pt x="22" y="30"/>
                    </a:lnTo>
                    <a:lnTo>
                      <a:pt x="22" y="23"/>
                    </a:lnTo>
                    <a:lnTo>
                      <a:pt x="22" y="23"/>
                    </a:lnTo>
                    <a:lnTo>
                      <a:pt x="30" y="30"/>
                    </a:lnTo>
                    <a:lnTo>
                      <a:pt x="30" y="30"/>
                    </a:lnTo>
                    <a:lnTo>
                      <a:pt x="30" y="23"/>
                    </a:lnTo>
                    <a:lnTo>
                      <a:pt x="30" y="23"/>
                    </a:lnTo>
                    <a:lnTo>
                      <a:pt x="37" y="30"/>
                    </a:lnTo>
                    <a:lnTo>
                      <a:pt x="37" y="30"/>
                    </a:lnTo>
                    <a:lnTo>
                      <a:pt x="37" y="23"/>
                    </a:lnTo>
                    <a:lnTo>
                      <a:pt x="37" y="23"/>
                    </a:lnTo>
                    <a:lnTo>
                      <a:pt x="45" y="30"/>
                    </a:lnTo>
                    <a:lnTo>
                      <a:pt x="45" y="30"/>
                    </a:lnTo>
                    <a:lnTo>
                      <a:pt x="45" y="23"/>
                    </a:lnTo>
                    <a:lnTo>
                      <a:pt x="45" y="23"/>
                    </a:lnTo>
                    <a:lnTo>
                      <a:pt x="52" y="30"/>
                    </a:lnTo>
                    <a:lnTo>
                      <a:pt x="52" y="38"/>
                    </a:lnTo>
                    <a:lnTo>
                      <a:pt x="52" y="15"/>
                    </a:lnTo>
                    <a:lnTo>
                      <a:pt x="52" y="30"/>
                    </a:lnTo>
                    <a:lnTo>
                      <a:pt x="60" y="23"/>
                    </a:lnTo>
                    <a:lnTo>
                      <a:pt x="60" y="30"/>
                    </a:lnTo>
                    <a:lnTo>
                      <a:pt x="60" y="23"/>
                    </a:lnTo>
                    <a:lnTo>
                      <a:pt x="60" y="30"/>
                    </a:lnTo>
                    <a:lnTo>
                      <a:pt x="67" y="23"/>
                    </a:lnTo>
                    <a:lnTo>
                      <a:pt x="67" y="45"/>
                    </a:lnTo>
                    <a:lnTo>
                      <a:pt x="67" y="15"/>
                    </a:lnTo>
                    <a:lnTo>
                      <a:pt x="67" y="23"/>
                    </a:lnTo>
                    <a:lnTo>
                      <a:pt x="75" y="30"/>
                    </a:lnTo>
                    <a:lnTo>
                      <a:pt x="75" y="30"/>
                    </a:lnTo>
                    <a:lnTo>
                      <a:pt x="75" y="23"/>
                    </a:lnTo>
                    <a:lnTo>
                      <a:pt x="75" y="30"/>
                    </a:lnTo>
                    <a:lnTo>
                      <a:pt x="82" y="23"/>
                    </a:lnTo>
                    <a:lnTo>
                      <a:pt x="82" y="30"/>
                    </a:lnTo>
                    <a:lnTo>
                      <a:pt x="82" y="23"/>
                    </a:lnTo>
                    <a:lnTo>
                      <a:pt x="82" y="23"/>
                    </a:lnTo>
                    <a:lnTo>
                      <a:pt x="90" y="30"/>
                    </a:lnTo>
                    <a:lnTo>
                      <a:pt x="90" y="30"/>
                    </a:lnTo>
                    <a:lnTo>
                      <a:pt x="90" y="23"/>
                    </a:lnTo>
                    <a:lnTo>
                      <a:pt x="90" y="23"/>
                    </a:lnTo>
                    <a:lnTo>
                      <a:pt x="97" y="30"/>
                    </a:lnTo>
                    <a:lnTo>
                      <a:pt x="97" y="30"/>
                    </a:lnTo>
                    <a:lnTo>
                      <a:pt x="97" y="23"/>
                    </a:lnTo>
                    <a:lnTo>
                      <a:pt x="97" y="30"/>
                    </a:lnTo>
                    <a:lnTo>
                      <a:pt x="105" y="23"/>
                    </a:lnTo>
                    <a:lnTo>
                      <a:pt x="105" y="30"/>
                    </a:lnTo>
                    <a:lnTo>
                      <a:pt x="105" y="23"/>
                    </a:lnTo>
                    <a:lnTo>
                      <a:pt x="105" y="23"/>
                    </a:lnTo>
                    <a:lnTo>
                      <a:pt x="112" y="30"/>
                    </a:lnTo>
                    <a:lnTo>
                      <a:pt x="112" y="30"/>
                    </a:lnTo>
                    <a:lnTo>
                      <a:pt x="112" y="23"/>
                    </a:lnTo>
                    <a:lnTo>
                      <a:pt x="112" y="23"/>
                    </a:lnTo>
                    <a:lnTo>
                      <a:pt x="120" y="30"/>
                    </a:lnTo>
                    <a:lnTo>
                      <a:pt x="120" y="30"/>
                    </a:lnTo>
                    <a:lnTo>
                      <a:pt x="120" y="23"/>
                    </a:lnTo>
                    <a:lnTo>
                      <a:pt x="120" y="30"/>
                    </a:lnTo>
                    <a:lnTo>
                      <a:pt x="127" y="23"/>
                    </a:lnTo>
                    <a:lnTo>
                      <a:pt x="127" y="30"/>
                    </a:lnTo>
                    <a:lnTo>
                      <a:pt x="127" y="23"/>
                    </a:lnTo>
                    <a:lnTo>
                      <a:pt x="127" y="23"/>
                    </a:lnTo>
                    <a:lnTo>
                      <a:pt x="135" y="30"/>
                    </a:lnTo>
                    <a:lnTo>
                      <a:pt x="135" y="23"/>
                    </a:lnTo>
                    <a:lnTo>
                      <a:pt x="135" y="23"/>
                    </a:lnTo>
                    <a:lnTo>
                      <a:pt x="142" y="30"/>
                    </a:lnTo>
                    <a:lnTo>
                      <a:pt x="142" y="30"/>
                    </a:lnTo>
                    <a:lnTo>
                      <a:pt x="142" y="23"/>
                    </a:lnTo>
                    <a:lnTo>
                      <a:pt x="142" y="30"/>
                    </a:lnTo>
                    <a:lnTo>
                      <a:pt x="150" y="23"/>
                    </a:lnTo>
                    <a:lnTo>
                      <a:pt x="150" y="30"/>
                    </a:lnTo>
                    <a:lnTo>
                      <a:pt x="150" y="23"/>
                    </a:lnTo>
                    <a:lnTo>
                      <a:pt x="150" y="23"/>
                    </a:lnTo>
                    <a:lnTo>
                      <a:pt x="157" y="30"/>
                    </a:lnTo>
                    <a:lnTo>
                      <a:pt x="157" y="30"/>
                    </a:lnTo>
                    <a:lnTo>
                      <a:pt x="157" y="23"/>
                    </a:lnTo>
                    <a:lnTo>
                      <a:pt x="157" y="23"/>
                    </a:lnTo>
                    <a:lnTo>
                      <a:pt x="165" y="30"/>
                    </a:lnTo>
                    <a:lnTo>
                      <a:pt x="165" y="30"/>
                    </a:lnTo>
                    <a:lnTo>
                      <a:pt x="165" y="23"/>
                    </a:lnTo>
                    <a:lnTo>
                      <a:pt x="172" y="15"/>
                    </a:lnTo>
                    <a:lnTo>
                      <a:pt x="172" y="30"/>
                    </a:lnTo>
                    <a:lnTo>
                      <a:pt x="172" y="15"/>
                    </a:lnTo>
                    <a:lnTo>
                      <a:pt x="172" y="23"/>
                    </a:lnTo>
                    <a:lnTo>
                      <a:pt x="180" y="30"/>
                    </a:lnTo>
                    <a:lnTo>
                      <a:pt x="180" y="30"/>
                    </a:lnTo>
                    <a:lnTo>
                      <a:pt x="180" y="23"/>
                    </a:lnTo>
                    <a:lnTo>
                      <a:pt x="187" y="30"/>
                    </a:lnTo>
                    <a:lnTo>
                      <a:pt x="187" y="30"/>
                    </a:lnTo>
                    <a:lnTo>
                      <a:pt x="187" y="23"/>
                    </a:lnTo>
                    <a:lnTo>
                      <a:pt x="187" y="23"/>
                    </a:lnTo>
                    <a:lnTo>
                      <a:pt x="195" y="30"/>
                    </a:lnTo>
                    <a:lnTo>
                      <a:pt x="195" y="30"/>
                    </a:lnTo>
                    <a:lnTo>
                      <a:pt x="195" y="23"/>
                    </a:lnTo>
                    <a:lnTo>
                      <a:pt x="195" y="30"/>
                    </a:lnTo>
                    <a:lnTo>
                      <a:pt x="202" y="23"/>
                    </a:lnTo>
                    <a:lnTo>
                      <a:pt x="202" y="30"/>
                    </a:lnTo>
                    <a:lnTo>
                      <a:pt x="202" y="23"/>
                    </a:lnTo>
                    <a:lnTo>
                      <a:pt x="202" y="23"/>
                    </a:lnTo>
                    <a:lnTo>
                      <a:pt x="210" y="30"/>
                    </a:lnTo>
                    <a:lnTo>
                      <a:pt x="210" y="75"/>
                    </a:lnTo>
                    <a:lnTo>
                      <a:pt x="210" y="0"/>
                    </a:lnTo>
                    <a:lnTo>
                      <a:pt x="210" y="30"/>
                    </a:lnTo>
                    <a:lnTo>
                      <a:pt x="217" y="23"/>
                    </a:lnTo>
                    <a:lnTo>
                      <a:pt x="217" y="38"/>
                    </a:lnTo>
                    <a:lnTo>
                      <a:pt x="217" y="15"/>
                    </a:lnTo>
                    <a:lnTo>
                      <a:pt x="217" y="30"/>
                    </a:lnTo>
                    <a:lnTo>
                      <a:pt x="225" y="23"/>
                    </a:lnTo>
                    <a:lnTo>
                      <a:pt x="225" y="30"/>
                    </a:lnTo>
                    <a:lnTo>
                      <a:pt x="225" y="15"/>
                    </a:lnTo>
                    <a:lnTo>
                      <a:pt x="225" y="30"/>
                    </a:lnTo>
                    <a:lnTo>
                      <a:pt x="232" y="23"/>
                    </a:lnTo>
                    <a:lnTo>
                      <a:pt x="232" y="30"/>
                    </a:lnTo>
                    <a:lnTo>
                      <a:pt x="232" y="23"/>
                    </a:lnTo>
                    <a:lnTo>
                      <a:pt x="232" y="30"/>
                    </a:lnTo>
                    <a:lnTo>
                      <a:pt x="240" y="23"/>
                    </a:lnTo>
                    <a:lnTo>
                      <a:pt x="240" y="45"/>
                    </a:lnTo>
                    <a:lnTo>
                      <a:pt x="240" y="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4" name="Freeform 390"/>
              <p:cNvSpPr>
                <a:spLocks/>
              </p:cNvSpPr>
              <p:nvPr/>
            </p:nvSpPr>
            <p:spPr bwMode="auto">
              <a:xfrm>
                <a:off x="2371" y="2327"/>
                <a:ext cx="166" cy="75"/>
              </a:xfrm>
              <a:custGeom>
                <a:avLst/>
                <a:gdLst>
                  <a:gd name="T0" fmla="*/ 7 w 247"/>
                  <a:gd name="T1" fmla="*/ 53 h 75"/>
                  <a:gd name="T2" fmla="*/ 15 w 247"/>
                  <a:gd name="T3" fmla="*/ 45 h 75"/>
                  <a:gd name="T4" fmla="*/ 15 w 247"/>
                  <a:gd name="T5" fmla="*/ 45 h 75"/>
                  <a:gd name="T6" fmla="*/ 22 w 247"/>
                  <a:gd name="T7" fmla="*/ 15 h 75"/>
                  <a:gd name="T8" fmla="*/ 30 w 247"/>
                  <a:gd name="T9" fmla="*/ 60 h 75"/>
                  <a:gd name="T10" fmla="*/ 37 w 247"/>
                  <a:gd name="T11" fmla="*/ 38 h 75"/>
                  <a:gd name="T12" fmla="*/ 37 w 247"/>
                  <a:gd name="T13" fmla="*/ 45 h 75"/>
                  <a:gd name="T14" fmla="*/ 45 w 247"/>
                  <a:gd name="T15" fmla="*/ 30 h 75"/>
                  <a:gd name="T16" fmla="*/ 52 w 247"/>
                  <a:gd name="T17" fmla="*/ 53 h 75"/>
                  <a:gd name="T18" fmla="*/ 60 w 247"/>
                  <a:gd name="T19" fmla="*/ 38 h 75"/>
                  <a:gd name="T20" fmla="*/ 60 w 247"/>
                  <a:gd name="T21" fmla="*/ 38 h 75"/>
                  <a:gd name="T22" fmla="*/ 67 w 247"/>
                  <a:gd name="T23" fmla="*/ 38 h 75"/>
                  <a:gd name="T24" fmla="*/ 75 w 247"/>
                  <a:gd name="T25" fmla="*/ 53 h 75"/>
                  <a:gd name="T26" fmla="*/ 82 w 247"/>
                  <a:gd name="T27" fmla="*/ 38 h 75"/>
                  <a:gd name="T28" fmla="*/ 82 w 247"/>
                  <a:gd name="T29" fmla="*/ 38 h 75"/>
                  <a:gd name="T30" fmla="*/ 90 w 247"/>
                  <a:gd name="T31" fmla="*/ 23 h 75"/>
                  <a:gd name="T32" fmla="*/ 97 w 247"/>
                  <a:gd name="T33" fmla="*/ 60 h 75"/>
                  <a:gd name="T34" fmla="*/ 105 w 247"/>
                  <a:gd name="T35" fmla="*/ 45 h 75"/>
                  <a:gd name="T36" fmla="*/ 105 w 247"/>
                  <a:gd name="T37" fmla="*/ 38 h 75"/>
                  <a:gd name="T38" fmla="*/ 112 w 247"/>
                  <a:gd name="T39" fmla="*/ 8 h 75"/>
                  <a:gd name="T40" fmla="*/ 120 w 247"/>
                  <a:gd name="T41" fmla="*/ 68 h 75"/>
                  <a:gd name="T42" fmla="*/ 127 w 247"/>
                  <a:gd name="T43" fmla="*/ 23 h 75"/>
                  <a:gd name="T44" fmla="*/ 127 w 247"/>
                  <a:gd name="T45" fmla="*/ 45 h 75"/>
                  <a:gd name="T46" fmla="*/ 135 w 247"/>
                  <a:gd name="T47" fmla="*/ 8 h 75"/>
                  <a:gd name="T48" fmla="*/ 142 w 247"/>
                  <a:gd name="T49" fmla="*/ 60 h 75"/>
                  <a:gd name="T50" fmla="*/ 150 w 247"/>
                  <a:gd name="T51" fmla="*/ 38 h 75"/>
                  <a:gd name="T52" fmla="*/ 150 w 247"/>
                  <a:gd name="T53" fmla="*/ 45 h 75"/>
                  <a:gd name="T54" fmla="*/ 157 w 247"/>
                  <a:gd name="T55" fmla="*/ 30 h 75"/>
                  <a:gd name="T56" fmla="*/ 165 w 247"/>
                  <a:gd name="T57" fmla="*/ 45 h 75"/>
                  <a:gd name="T58" fmla="*/ 172 w 247"/>
                  <a:gd name="T59" fmla="*/ 45 h 75"/>
                  <a:gd name="T60" fmla="*/ 172 w 247"/>
                  <a:gd name="T61" fmla="*/ 38 h 75"/>
                  <a:gd name="T62" fmla="*/ 180 w 247"/>
                  <a:gd name="T63" fmla="*/ 15 h 75"/>
                  <a:gd name="T64" fmla="*/ 187 w 247"/>
                  <a:gd name="T65" fmla="*/ 60 h 75"/>
                  <a:gd name="T66" fmla="*/ 195 w 247"/>
                  <a:gd name="T67" fmla="*/ 38 h 75"/>
                  <a:gd name="T68" fmla="*/ 195 w 247"/>
                  <a:gd name="T69" fmla="*/ 45 h 75"/>
                  <a:gd name="T70" fmla="*/ 202 w 247"/>
                  <a:gd name="T71" fmla="*/ 30 h 75"/>
                  <a:gd name="T72" fmla="*/ 210 w 247"/>
                  <a:gd name="T73" fmla="*/ 60 h 75"/>
                  <a:gd name="T74" fmla="*/ 217 w 247"/>
                  <a:gd name="T75" fmla="*/ 38 h 75"/>
                  <a:gd name="T76" fmla="*/ 217 w 247"/>
                  <a:gd name="T77" fmla="*/ 45 h 75"/>
                  <a:gd name="T78" fmla="*/ 225 w 247"/>
                  <a:gd name="T79" fmla="*/ 38 h 75"/>
                  <a:gd name="T80" fmla="*/ 232 w 247"/>
                  <a:gd name="T81" fmla="*/ 30 h 75"/>
                  <a:gd name="T82" fmla="*/ 240 w 247"/>
                  <a:gd name="T83" fmla="*/ 2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5">
                    <a:moveTo>
                      <a:pt x="0" y="38"/>
                    </a:moveTo>
                    <a:lnTo>
                      <a:pt x="7" y="45"/>
                    </a:lnTo>
                    <a:lnTo>
                      <a:pt x="7" y="53"/>
                    </a:lnTo>
                    <a:lnTo>
                      <a:pt x="7" y="15"/>
                    </a:lnTo>
                    <a:lnTo>
                      <a:pt x="7" y="38"/>
                    </a:lnTo>
                    <a:lnTo>
                      <a:pt x="15" y="45"/>
                    </a:lnTo>
                    <a:lnTo>
                      <a:pt x="15" y="60"/>
                    </a:lnTo>
                    <a:lnTo>
                      <a:pt x="15" y="15"/>
                    </a:lnTo>
                    <a:lnTo>
                      <a:pt x="15" y="45"/>
                    </a:lnTo>
                    <a:lnTo>
                      <a:pt x="22" y="38"/>
                    </a:lnTo>
                    <a:lnTo>
                      <a:pt x="22" y="75"/>
                    </a:lnTo>
                    <a:lnTo>
                      <a:pt x="22" y="15"/>
                    </a:lnTo>
                    <a:lnTo>
                      <a:pt x="22" y="45"/>
                    </a:lnTo>
                    <a:lnTo>
                      <a:pt x="30" y="53"/>
                    </a:lnTo>
                    <a:lnTo>
                      <a:pt x="30" y="60"/>
                    </a:lnTo>
                    <a:lnTo>
                      <a:pt x="30" y="0"/>
                    </a:lnTo>
                    <a:lnTo>
                      <a:pt x="30" y="45"/>
                    </a:lnTo>
                    <a:lnTo>
                      <a:pt x="37" y="38"/>
                    </a:lnTo>
                    <a:lnTo>
                      <a:pt x="37" y="68"/>
                    </a:lnTo>
                    <a:lnTo>
                      <a:pt x="37" y="8"/>
                    </a:lnTo>
                    <a:lnTo>
                      <a:pt x="37" y="45"/>
                    </a:lnTo>
                    <a:lnTo>
                      <a:pt x="45" y="38"/>
                    </a:lnTo>
                    <a:lnTo>
                      <a:pt x="45" y="53"/>
                    </a:lnTo>
                    <a:lnTo>
                      <a:pt x="45" y="30"/>
                    </a:lnTo>
                    <a:lnTo>
                      <a:pt x="45" y="45"/>
                    </a:lnTo>
                    <a:lnTo>
                      <a:pt x="52" y="38"/>
                    </a:lnTo>
                    <a:lnTo>
                      <a:pt x="52" y="53"/>
                    </a:lnTo>
                    <a:lnTo>
                      <a:pt x="52" y="23"/>
                    </a:lnTo>
                    <a:lnTo>
                      <a:pt x="52" y="45"/>
                    </a:lnTo>
                    <a:lnTo>
                      <a:pt x="60" y="38"/>
                    </a:lnTo>
                    <a:lnTo>
                      <a:pt x="60" y="53"/>
                    </a:lnTo>
                    <a:lnTo>
                      <a:pt x="60" y="30"/>
                    </a:lnTo>
                    <a:lnTo>
                      <a:pt x="60" y="38"/>
                    </a:lnTo>
                    <a:lnTo>
                      <a:pt x="67" y="45"/>
                    </a:lnTo>
                    <a:lnTo>
                      <a:pt x="67" y="45"/>
                    </a:lnTo>
                    <a:lnTo>
                      <a:pt x="67" y="38"/>
                    </a:lnTo>
                    <a:lnTo>
                      <a:pt x="67" y="38"/>
                    </a:lnTo>
                    <a:lnTo>
                      <a:pt x="75" y="45"/>
                    </a:lnTo>
                    <a:lnTo>
                      <a:pt x="75" y="53"/>
                    </a:lnTo>
                    <a:lnTo>
                      <a:pt x="75" y="30"/>
                    </a:lnTo>
                    <a:lnTo>
                      <a:pt x="75" y="45"/>
                    </a:lnTo>
                    <a:lnTo>
                      <a:pt x="82" y="38"/>
                    </a:lnTo>
                    <a:lnTo>
                      <a:pt x="82" y="68"/>
                    </a:lnTo>
                    <a:lnTo>
                      <a:pt x="82" y="23"/>
                    </a:lnTo>
                    <a:lnTo>
                      <a:pt x="82" y="38"/>
                    </a:lnTo>
                    <a:lnTo>
                      <a:pt x="90" y="45"/>
                    </a:lnTo>
                    <a:lnTo>
                      <a:pt x="90" y="68"/>
                    </a:lnTo>
                    <a:lnTo>
                      <a:pt x="90" y="23"/>
                    </a:lnTo>
                    <a:lnTo>
                      <a:pt x="90" y="30"/>
                    </a:lnTo>
                    <a:lnTo>
                      <a:pt x="97" y="38"/>
                    </a:lnTo>
                    <a:lnTo>
                      <a:pt x="97" y="60"/>
                    </a:lnTo>
                    <a:lnTo>
                      <a:pt x="97" y="23"/>
                    </a:lnTo>
                    <a:lnTo>
                      <a:pt x="97" y="38"/>
                    </a:lnTo>
                    <a:lnTo>
                      <a:pt x="105" y="45"/>
                    </a:lnTo>
                    <a:lnTo>
                      <a:pt x="105" y="60"/>
                    </a:lnTo>
                    <a:lnTo>
                      <a:pt x="105" y="15"/>
                    </a:lnTo>
                    <a:lnTo>
                      <a:pt x="105" y="38"/>
                    </a:lnTo>
                    <a:lnTo>
                      <a:pt x="112" y="30"/>
                    </a:lnTo>
                    <a:lnTo>
                      <a:pt x="112" y="60"/>
                    </a:lnTo>
                    <a:lnTo>
                      <a:pt x="112" y="8"/>
                    </a:lnTo>
                    <a:lnTo>
                      <a:pt x="112" y="38"/>
                    </a:lnTo>
                    <a:lnTo>
                      <a:pt x="120" y="30"/>
                    </a:lnTo>
                    <a:lnTo>
                      <a:pt x="120" y="68"/>
                    </a:lnTo>
                    <a:lnTo>
                      <a:pt x="120" y="15"/>
                    </a:lnTo>
                    <a:lnTo>
                      <a:pt x="120" y="30"/>
                    </a:lnTo>
                    <a:lnTo>
                      <a:pt x="127" y="23"/>
                    </a:lnTo>
                    <a:lnTo>
                      <a:pt x="127" y="68"/>
                    </a:lnTo>
                    <a:lnTo>
                      <a:pt x="127" y="0"/>
                    </a:lnTo>
                    <a:lnTo>
                      <a:pt x="127" y="45"/>
                    </a:lnTo>
                    <a:lnTo>
                      <a:pt x="135" y="38"/>
                    </a:lnTo>
                    <a:lnTo>
                      <a:pt x="135" y="60"/>
                    </a:lnTo>
                    <a:lnTo>
                      <a:pt x="135" y="8"/>
                    </a:lnTo>
                    <a:lnTo>
                      <a:pt x="135" y="45"/>
                    </a:lnTo>
                    <a:lnTo>
                      <a:pt x="142" y="53"/>
                    </a:lnTo>
                    <a:lnTo>
                      <a:pt x="142" y="60"/>
                    </a:lnTo>
                    <a:lnTo>
                      <a:pt x="142" y="15"/>
                    </a:lnTo>
                    <a:lnTo>
                      <a:pt x="142" y="45"/>
                    </a:lnTo>
                    <a:lnTo>
                      <a:pt x="150" y="38"/>
                    </a:lnTo>
                    <a:lnTo>
                      <a:pt x="150" y="53"/>
                    </a:lnTo>
                    <a:lnTo>
                      <a:pt x="150" y="23"/>
                    </a:lnTo>
                    <a:lnTo>
                      <a:pt x="150" y="45"/>
                    </a:lnTo>
                    <a:lnTo>
                      <a:pt x="157" y="38"/>
                    </a:lnTo>
                    <a:lnTo>
                      <a:pt x="157" y="53"/>
                    </a:lnTo>
                    <a:lnTo>
                      <a:pt x="157" y="30"/>
                    </a:lnTo>
                    <a:lnTo>
                      <a:pt x="157" y="38"/>
                    </a:lnTo>
                    <a:lnTo>
                      <a:pt x="165" y="45"/>
                    </a:lnTo>
                    <a:lnTo>
                      <a:pt x="165" y="45"/>
                    </a:lnTo>
                    <a:lnTo>
                      <a:pt x="165" y="30"/>
                    </a:lnTo>
                    <a:lnTo>
                      <a:pt x="165" y="38"/>
                    </a:lnTo>
                    <a:lnTo>
                      <a:pt x="172" y="45"/>
                    </a:lnTo>
                    <a:lnTo>
                      <a:pt x="172" y="53"/>
                    </a:lnTo>
                    <a:lnTo>
                      <a:pt x="172" y="30"/>
                    </a:lnTo>
                    <a:lnTo>
                      <a:pt x="172" y="38"/>
                    </a:lnTo>
                    <a:lnTo>
                      <a:pt x="180" y="30"/>
                    </a:lnTo>
                    <a:lnTo>
                      <a:pt x="180" y="60"/>
                    </a:lnTo>
                    <a:lnTo>
                      <a:pt x="180" y="15"/>
                    </a:lnTo>
                    <a:lnTo>
                      <a:pt x="180" y="38"/>
                    </a:lnTo>
                    <a:lnTo>
                      <a:pt x="187" y="45"/>
                    </a:lnTo>
                    <a:lnTo>
                      <a:pt x="187" y="60"/>
                    </a:lnTo>
                    <a:lnTo>
                      <a:pt x="187" y="8"/>
                    </a:lnTo>
                    <a:lnTo>
                      <a:pt x="187" y="45"/>
                    </a:lnTo>
                    <a:lnTo>
                      <a:pt x="195" y="38"/>
                    </a:lnTo>
                    <a:lnTo>
                      <a:pt x="195" y="53"/>
                    </a:lnTo>
                    <a:lnTo>
                      <a:pt x="195" y="23"/>
                    </a:lnTo>
                    <a:lnTo>
                      <a:pt x="195" y="45"/>
                    </a:lnTo>
                    <a:lnTo>
                      <a:pt x="202" y="38"/>
                    </a:lnTo>
                    <a:lnTo>
                      <a:pt x="202" y="53"/>
                    </a:lnTo>
                    <a:lnTo>
                      <a:pt x="202" y="30"/>
                    </a:lnTo>
                    <a:lnTo>
                      <a:pt x="202" y="45"/>
                    </a:lnTo>
                    <a:lnTo>
                      <a:pt x="210" y="53"/>
                    </a:lnTo>
                    <a:lnTo>
                      <a:pt x="210" y="60"/>
                    </a:lnTo>
                    <a:lnTo>
                      <a:pt x="210" y="23"/>
                    </a:lnTo>
                    <a:lnTo>
                      <a:pt x="210" y="45"/>
                    </a:lnTo>
                    <a:lnTo>
                      <a:pt x="217" y="38"/>
                    </a:lnTo>
                    <a:lnTo>
                      <a:pt x="217" y="53"/>
                    </a:lnTo>
                    <a:lnTo>
                      <a:pt x="217" y="30"/>
                    </a:lnTo>
                    <a:lnTo>
                      <a:pt x="217" y="45"/>
                    </a:lnTo>
                    <a:lnTo>
                      <a:pt x="225" y="53"/>
                    </a:lnTo>
                    <a:lnTo>
                      <a:pt x="225" y="30"/>
                    </a:lnTo>
                    <a:lnTo>
                      <a:pt x="225" y="38"/>
                    </a:lnTo>
                    <a:lnTo>
                      <a:pt x="232" y="45"/>
                    </a:lnTo>
                    <a:lnTo>
                      <a:pt x="232" y="45"/>
                    </a:lnTo>
                    <a:lnTo>
                      <a:pt x="232" y="30"/>
                    </a:lnTo>
                    <a:lnTo>
                      <a:pt x="232" y="45"/>
                    </a:lnTo>
                    <a:lnTo>
                      <a:pt x="240" y="53"/>
                    </a:lnTo>
                    <a:lnTo>
                      <a:pt x="240" y="23"/>
                    </a:lnTo>
                    <a:lnTo>
                      <a:pt x="240" y="45"/>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5" name="Freeform 391"/>
              <p:cNvSpPr>
                <a:spLocks/>
              </p:cNvSpPr>
              <p:nvPr/>
            </p:nvSpPr>
            <p:spPr bwMode="auto">
              <a:xfrm>
                <a:off x="2537" y="2305"/>
                <a:ext cx="167" cy="105"/>
              </a:xfrm>
              <a:custGeom>
                <a:avLst/>
                <a:gdLst>
                  <a:gd name="T0" fmla="*/ 0 w 248"/>
                  <a:gd name="T1" fmla="*/ 52 h 105"/>
                  <a:gd name="T2" fmla="*/ 8 w 248"/>
                  <a:gd name="T3" fmla="*/ 52 h 105"/>
                  <a:gd name="T4" fmla="*/ 15 w 248"/>
                  <a:gd name="T5" fmla="*/ 67 h 105"/>
                  <a:gd name="T6" fmla="*/ 23 w 248"/>
                  <a:gd name="T7" fmla="*/ 67 h 105"/>
                  <a:gd name="T8" fmla="*/ 23 w 248"/>
                  <a:gd name="T9" fmla="*/ 60 h 105"/>
                  <a:gd name="T10" fmla="*/ 30 w 248"/>
                  <a:gd name="T11" fmla="*/ 52 h 105"/>
                  <a:gd name="T12" fmla="*/ 38 w 248"/>
                  <a:gd name="T13" fmla="*/ 67 h 105"/>
                  <a:gd name="T14" fmla="*/ 45 w 248"/>
                  <a:gd name="T15" fmla="*/ 60 h 105"/>
                  <a:gd name="T16" fmla="*/ 45 w 248"/>
                  <a:gd name="T17" fmla="*/ 60 h 105"/>
                  <a:gd name="T18" fmla="*/ 53 w 248"/>
                  <a:gd name="T19" fmla="*/ 60 h 105"/>
                  <a:gd name="T20" fmla="*/ 60 w 248"/>
                  <a:gd name="T21" fmla="*/ 67 h 105"/>
                  <a:gd name="T22" fmla="*/ 68 w 248"/>
                  <a:gd name="T23" fmla="*/ 60 h 105"/>
                  <a:gd name="T24" fmla="*/ 68 w 248"/>
                  <a:gd name="T25" fmla="*/ 60 h 105"/>
                  <a:gd name="T26" fmla="*/ 75 w 248"/>
                  <a:gd name="T27" fmla="*/ 60 h 105"/>
                  <a:gd name="T28" fmla="*/ 83 w 248"/>
                  <a:gd name="T29" fmla="*/ 67 h 105"/>
                  <a:gd name="T30" fmla="*/ 90 w 248"/>
                  <a:gd name="T31" fmla="*/ 67 h 105"/>
                  <a:gd name="T32" fmla="*/ 90 w 248"/>
                  <a:gd name="T33" fmla="*/ 60 h 105"/>
                  <a:gd name="T34" fmla="*/ 98 w 248"/>
                  <a:gd name="T35" fmla="*/ 60 h 105"/>
                  <a:gd name="T36" fmla="*/ 105 w 248"/>
                  <a:gd name="T37" fmla="*/ 67 h 105"/>
                  <a:gd name="T38" fmla="*/ 113 w 248"/>
                  <a:gd name="T39" fmla="*/ 67 h 105"/>
                  <a:gd name="T40" fmla="*/ 113 w 248"/>
                  <a:gd name="T41" fmla="*/ 60 h 105"/>
                  <a:gd name="T42" fmla="*/ 120 w 248"/>
                  <a:gd name="T43" fmla="*/ 67 h 105"/>
                  <a:gd name="T44" fmla="*/ 128 w 248"/>
                  <a:gd name="T45" fmla="*/ 60 h 105"/>
                  <a:gd name="T46" fmla="*/ 135 w 248"/>
                  <a:gd name="T47" fmla="*/ 67 h 105"/>
                  <a:gd name="T48" fmla="*/ 143 w 248"/>
                  <a:gd name="T49" fmla="*/ 67 h 105"/>
                  <a:gd name="T50" fmla="*/ 150 w 248"/>
                  <a:gd name="T51" fmla="*/ 67 h 105"/>
                  <a:gd name="T52" fmla="*/ 150 w 248"/>
                  <a:gd name="T53" fmla="*/ 60 h 105"/>
                  <a:gd name="T54" fmla="*/ 158 w 248"/>
                  <a:gd name="T55" fmla="*/ 60 h 105"/>
                  <a:gd name="T56" fmla="*/ 165 w 248"/>
                  <a:gd name="T57" fmla="*/ 67 h 105"/>
                  <a:gd name="T58" fmla="*/ 173 w 248"/>
                  <a:gd name="T59" fmla="*/ 60 h 105"/>
                  <a:gd name="T60" fmla="*/ 173 w 248"/>
                  <a:gd name="T61" fmla="*/ 67 h 105"/>
                  <a:gd name="T62" fmla="*/ 180 w 248"/>
                  <a:gd name="T63" fmla="*/ 15 h 105"/>
                  <a:gd name="T64" fmla="*/ 188 w 248"/>
                  <a:gd name="T65" fmla="*/ 105 h 105"/>
                  <a:gd name="T66" fmla="*/ 195 w 248"/>
                  <a:gd name="T67" fmla="*/ 60 h 105"/>
                  <a:gd name="T68" fmla="*/ 195 w 248"/>
                  <a:gd name="T69" fmla="*/ 67 h 105"/>
                  <a:gd name="T70" fmla="*/ 203 w 248"/>
                  <a:gd name="T71" fmla="*/ 45 h 105"/>
                  <a:gd name="T72" fmla="*/ 210 w 248"/>
                  <a:gd name="T73" fmla="*/ 0 h 105"/>
                  <a:gd name="T74" fmla="*/ 218 w 248"/>
                  <a:gd name="T75" fmla="*/ 52 h 105"/>
                  <a:gd name="T76" fmla="*/ 225 w 248"/>
                  <a:gd name="T77" fmla="*/ 75 h 105"/>
                  <a:gd name="T78" fmla="*/ 233 w 248"/>
                  <a:gd name="T79" fmla="*/ 67 h 105"/>
                  <a:gd name="T80" fmla="*/ 233 w 248"/>
                  <a:gd name="T81" fmla="*/ 67 h 105"/>
                  <a:gd name="T82" fmla="*/ 240 w 248"/>
                  <a:gd name="T83" fmla="*/ 3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05">
                    <a:moveTo>
                      <a:pt x="0" y="60"/>
                    </a:moveTo>
                    <a:lnTo>
                      <a:pt x="0" y="67"/>
                    </a:lnTo>
                    <a:lnTo>
                      <a:pt x="0" y="52"/>
                    </a:lnTo>
                    <a:lnTo>
                      <a:pt x="0" y="67"/>
                    </a:lnTo>
                    <a:lnTo>
                      <a:pt x="8" y="60"/>
                    </a:lnTo>
                    <a:lnTo>
                      <a:pt x="8" y="52"/>
                    </a:lnTo>
                    <a:lnTo>
                      <a:pt x="8" y="67"/>
                    </a:lnTo>
                    <a:lnTo>
                      <a:pt x="15" y="60"/>
                    </a:lnTo>
                    <a:lnTo>
                      <a:pt x="15" y="67"/>
                    </a:lnTo>
                    <a:lnTo>
                      <a:pt x="15" y="52"/>
                    </a:lnTo>
                    <a:lnTo>
                      <a:pt x="15" y="60"/>
                    </a:lnTo>
                    <a:lnTo>
                      <a:pt x="23" y="67"/>
                    </a:lnTo>
                    <a:lnTo>
                      <a:pt x="23" y="67"/>
                    </a:lnTo>
                    <a:lnTo>
                      <a:pt x="23" y="52"/>
                    </a:lnTo>
                    <a:lnTo>
                      <a:pt x="23" y="60"/>
                    </a:lnTo>
                    <a:lnTo>
                      <a:pt x="30" y="67"/>
                    </a:lnTo>
                    <a:lnTo>
                      <a:pt x="30" y="67"/>
                    </a:lnTo>
                    <a:lnTo>
                      <a:pt x="30" y="52"/>
                    </a:lnTo>
                    <a:lnTo>
                      <a:pt x="30" y="60"/>
                    </a:lnTo>
                    <a:lnTo>
                      <a:pt x="38" y="67"/>
                    </a:lnTo>
                    <a:lnTo>
                      <a:pt x="38" y="67"/>
                    </a:lnTo>
                    <a:lnTo>
                      <a:pt x="38" y="52"/>
                    </a:lnTo>
                    <a:lnTo>
                      <a:pt x="38" y="67"/>
                    </a:lnTo>
                    <a:lnTo>
                      <a:pt x="45" y="60"/>
                    </a:lnTo>
                    <a:lnTo>
                      <a:pt x="45" y="67"/>
                    </a:lnTo>
                    <a:lnTo>
                      <a:pt x="45" y="60"/>
                    </a:lnTo>
                    <a:lnTo>
                      <a:pt x="45" y="60"/>
                    </a:lnTo>
                    <a:lnTo>
                      <a:pt x="53" y="67"/>
                    </a:lnTo>
                    <a:lnTo>
                      <a:pt x="53" y="67"/>
                    </a:lnTo>
                    <a:lnTo>
                      <a:pt x="53" y="60"/>
                    </a:lnTo>
                    <a:lnTo>
                      <a:pt x="53" y="60"/>
                    </a:lnTo>
                    <a:lnTo>
                      <a:pt x="60" y="67"/>
                    </a:lnTo>
                    <a:lnTo>
                      <a:pt x="60" y="67"/>
                    </a:lnTo>
                    <a:lnTo>
                      <a:pt x="60" y="60"/>
                    </a:lnTo>
                    <a:lnTo>
                      <a:pt x="60" y="67"/>
                    </a:lnTo>
                    <a:lnTo>
                      <a:pt x="68" y="60"/>
                    </a:lnTo>
                    <a:lnTo>
                      <a:pt x="68" y="67"/>
                    </a:lnTo>
                    <a:lnTo>
                      <a:pt x="68" y="60"/>
                    </a:lnTo>
                    <a:lnTo>
                      <a:pt x="68" y="60"/>
                    </a:lnTo>
                    <a:lnTo>
                      <a:pt x="75" y="67"/>
                    </a:lnTo>
                    <a:lnTo>
                      <a:pt x="75" y="67"/>
                    </a:lnTo>
                    <a:lnTo>
                      <a:pt x="75" y="60"/>
                    </a:lnTo>
                    <a:lnTo>
                      <a:pt x="75" y="60"/>
                    </a:lnTo>
                    <a:lnTo>
                      <a:pt x="83" y="67"/>
                    </a:lnTo>
                    <a:lnTo>
                      <a:pt x="83" y="67"/>
                    </a:lnTo>
                    <a:lnTo>
                      <a:pt x="83" y="60"/>
                    </a:lnTo>
                    <a:lnTo>
                      <a:pt x="83" y="60"/>
                    </a:lnTo>
                    <a:lnTo>
                      <a:pt x="90" y="67"/>
                    </a:lnTo>
                    <a:lnTo>
                      <a:pt x="90" y="67"/>
                    </a:lnTo>
                    <a:lnTo>
                      <a:pt x="90" y="60"/>
                    </a:lnTo>
                    <a:lnTo>
                      <a:pt x="90" y="60"/>
                    </a:lnTo>
                    <a:lnTo>
                      <a:pt x="98" y="67"/>
                    </a:lnTo>
                    <a:lnTo>
                      <a:pt x="98" y="67"/>
                    </a:lnTo>
                    <a:lnTo>
                      <a:pt x="98" y="60"/>
                    </a:lnTo>
                    <a:lnTo>
                      <a:pt x="98" y="60"/>
                    </a:lnTo>
                    <a:lnTo>
                      <a:pt x="105" y="67"/>
                    </a:lnTo>
                    <a:lnTo>
                      <a:pt x="105" y="67"/>
                    </a:lnTo>
                    <a:lnTo>
                      <a:pt x="105" y="60"/>
                    </a:lnTo>
                    <a:lnTo>
                      <a:pt x="105" y="60"/>
                    </a:lnTo>
                    <a:lnTo>
                      <a:pt x="113" y="67"/>
                    </a:lnTo>
                    <a:lnTo>
                      <a:pt x="113" y="67"/>
                    </a:lnTo>
                    <a:lnTo>
                      <a:pt x="113" y="60"/>
                    </a:lnTo>
                    <a:lnTo>
                      <a:pt x="113" y="60"/>
                    </a:lnTo>
                    <a:lnTo>
                      <a:pt x="120" y="67"/>
                    </a:lnTo>
                    <a:lnTo>
                      <a:pt x="120" y="52"/>
                    </a:lnTo>
                    <a:lnTo>
                      <a:pt x="120" y="67"/>
                    </a:lnTo>
                    <a:lnTo>
                      <a:pt x="128" y="60"/>
                    </a:lnTo>
                    <a:lnTo>
                      <a:pt x="128" y="67"/>
                    </a:lnTo>
                    <a:lnTo>
                      <a:pt x="128" y="60"/>
                    </a:lnTo>
                    <a:lnTo>
                      <a:pt x="128" y="60"/>
                    </a:lnTo>
                    <a:lnTo>
                      <a:pt x="135" y="67"/>
                    </a:lnTo>
                    <a:lnTo>
                      <a:pt x="135" y="67"/>
                    </a:lnTo>
                    <a:lnTo>
                      <a:pt x="135" y="60"/>
                    </a:lnTo>
                    <a:lnTo>
                      <a:pt x="135" y="60"/>
                    </a:lnTo>
                    <a:lnTo>
                      <a:pt x="143" y="67"/>
                    </a:lnTo>
                    <a:lnTo>
                      <a:pt x="143" y="60"/>
                    </a:lnTo>
                    <a:lnTo>
                      <a:pt x="143" y="60"/>
                    </a:lnTo>
                    <a:lnTo>
                      <a:pt x="150" y="67"/>
                    </a:lnTo>
                    <a:lnTo>
                      <a:pt x="150" y="67"/>
                    </a:lnTo>
                    <a:lnTo>
                      <a:pt x="150" y="60"/>
                    </a:lnTo>
                    <a:lnTo>
                      <a:pt x="150" y="60"/>
                    </a:lnTo>
                    <a:lnTo>
                      <a:pt x="158" y="67"/>
                    </a:lnTo>
                    <a:lnTo>
                      <a:pt x="158" y="67"/>
                    </a:lnTo>
                    <a:lnTo>
                      <a:pt x="158" y="60"/>
                    </a:lnTo>
                    <a:lnTo>
                      <a:pt x="158" y="60"/>
                    </a:lnTo>
                    <a:lnTo>
                      <a:pt x="165" y="67"/>
                    </a:lnTo>
                    <a:lnTo>
                      <a:pt x="165" y="67"/>
                    </a:lnTo>
                    <a:lnTo>
                      <a:pt x="165" y="60"/>
                    </a:lnTo>
                    <a:lnTo>
                      <a:pt x="165" y="67"/>
                    </a:lnTo>
                    <a:lnTo>
                      <a:pt x="173" y="60"/>
                    </a:lnTo>
                    <a:lnTo>
                      <a:pt x="173" y="67"/>
                    </a:lnTo>
                    <a:lnTo>
                      <a:pt x="173" y="60"/>
                    </a:lnTo>
                    <a:lnTo>
                      <a:pt x="173" y="67"/>
                    </a:lnTo>
                    <a:lnTo>
                      <a:pt x="180" y="60"/>
                    </a:lnTo>
                    <a:lnTo>
                      <a:pt x="180" y="105"/>
                    </a:lnTo>
                    <a:lnTo>
                      <a:pt x="180" y="15"/>
                    </a:lnTo>
                    <a:lnTo>
                      <a:pt x="180" y="97"/>
                    </a:lnTo>
                    <a:lnTo>
                      <a:pt x="188" y="90"/>
                    </a:lnTo>
                    <a:lnTo>
                      <a:pt x="188" y="105"/>
                    </a:lnTo>
                    <a:lnTo>
                      <a:pt x="188" y="30"/>
                    </a:lnTo>
                    <a:lnTo>
                      <a:pt x="188" y="67"/>
                    </a:lnTo>
                    <a:lnTo>
                      <a:pt x="195" y="60"/>
                    </a:lnTo>
                    <a:lnTo>
                      <a:pt x="195" y="90"/>
                    </a:lnTo>
                    <a:lnTo>
                      <a:pt x="195" y="37"/>
                    </a:lnTo>
                    <a:lnTo>
                      <a:pt x="195" y="67"/>
                    </a:lnTo>
                    <a:lnTo>
                      <a:pt x="203" y="60"/>
                    </a:lnTo>
                    <a:lnTo>
                      <a:pt x="203" y="75"/>
                    </a:lnTo>
                    <a:lnTo>
                      <a:pt x="203" y="45"/>
                    </a:lnTo>
                    <a:lnTo>
                      <a:pt x="210" y="37"/>
                    </a:lnTo>
                    <a:lnTo>
                      <a:pt x="210" y="105"/>
                    </a:lnTo>
                    <a:lnTo>
                      <a:pt x="210" y="0"/>
                    </a:lnTo>
                    <a:lnTo>
                      <a:pt x="210" y="67"/>
                    </a:lnTo>
                    <a:lnTo>
                      <a:pt x="218" y="60"/>
                    </a:lnTo>
                    <a:lnTo>
                      <a:pt x="218" y="52"/>
                    </a:lnTo>
                    <a:lnTo>
                      <a:pt x="218" y="67"/>
                    </a:lnTo>
                    <a:lnTo>
                      <a:pt x="225" y="60"/>
                    </a:lnTo>
                    <a:lnTo>
                      <a:pt x="225" y="75"/>
                    </a:lnTo>
                    <a:lnTo>
                      <a:pt x="225" y="45"/>
                    </a:lnTo>
                    <a:lnTo>
                      <a:pt x="225" y="60"/>
                    </a:lnTo>
                    <a:lnTo>
                      <a:pt x="233" y="67"/>
                    </a:lnTo>
                    <a:lnTo>
                      <a:pt x="233" y="75"/>
                    </a:lnTo>
                    <a:lnTo>
                      <a:pt x="233" y="30"/>
                    </a:lnTo>
                    <a:lnTo>
                      <a:pt x="233" y="67"/>
                    </a:lnTo>
                    <a:lnTo>
                      <a:pt x="240" y="75"/>
                    </a:lnTo>
                    <a:lnTo>
                      <a:pt x="240" y="82"/>
                    </a:lnTo>
                    <a:lnTo>
                      <a:pt x="240" y="37"/>
                    </a:lnTo>
                    <a:lnTo>
                      <a:pt x="240" y="60"/>
                    </a:lnTo>
                    <a:lnTo>
                      <a:pt x="24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6" name="Freeform 392"/>
              <p:cNvSpPr>
                <a:spLocks/>
              </p:cNvSpPr>
              <p:nvPr/>
            </p:nvSpPr>
            <p:spPr bwMode="auto">
              <a:xfrm>
                <a:off x="2704" y="2350"/>
                <a:ext cx="161" cy="45"/>
              </a:xfrm>
              <a:custGeom>
                <a:avLst/>
                <a:gdLst>
                  <a:gd name="T0" fmla="*/ 0 w 240"/>
                  <a:gd name="T1" fmla="*/ 0 h 45"/>
                  <a:gd name="T2" fmla="*/ 7 w 240"/>
                  <a:gd name="T3" fmla="*/ 30 h 45"/>
                  <a:gd name="T4" fmla="*/ 15 w 240"/>
                  <a:gd name="T5" fmla="*/ 15 h 45"/>
                  <a:gd name="T6" fmla="*/ 15 w 240"/>
                  <a:gd name="T7" fmla="*/ 22 h 45"/>
                  <a:gd name="T8" fmla="*/ 22 w 240"/>
                  <a:gd name="T9" fmla="*/ 7 h 45"/>
                  <a:gd name="T10" fmla="*/ 30 w 240"/>
                  <a:gd name="T11" fmla="*/ 30 h 45"/>
                  <a:gd name="T12" fmla="*/ 37 w 240"/>
                  <a:gd name="T13" fmla="*/ 15 h 45"/>
                  <a:gd name="T14" fmla="*/ 37 w 240"/>
                  <a:gd name="T15" fmla="*/ 15 h 45"/>
                  <a:gd name="T16" fmla="*/ 45 w 240"/>
                  <a:gd name="T17" fmla="*/ 7 h 45"/>
                  <a:gd name="T18" fmla="*/ 52 w 240"/>
                  <a:gd name="T19" fmla="*/ 22 h 45"/>
                  <a:gd name="T20" fmla="*/ 60 w 240"/>
                  <a:gd name="T21" fmla="*/ 15 h 45"/>
                  <a:gd name="T22" fmla="*/ 60 w 240"/>
                  <a:gd name="T23" fmla="*/ 22 h 45"/>
                  <a:gd name="T24" fmla="*/ 67 w 240"/>
                  <a:gd name="T25" fmla="*/ 0 h 45"/>
                  <a:gd name="T26" fmla="*/ 75 w 240"/>
                  <a:gd name="T27" fmla="*/ 22 h 45"/>
                  <a:gd name="T28" fmla="*/ 82 w 240"/>
                  <a:gd name="T29" fmla="*/ 22 h 45"/>
                  <a:gd name="T30" fmla="*/ 82 w 240"/>
                  <a:gd name="T31" fmla="*/ 15 h 45"/>
                  <a:gd name="T32" fmla="*/ 90 w 240"/>
                  <a:gd name="T33" fmla="*/ 15 h 45"/>
                  <a:gd name="T34" fmla="*/ 97 w 240"/>
                  <a:gd name="T35" fmla="*/ 15 h 45"/>
                  <a:gd name="T36" fmla="*/ 105 w 240"/>
                  <a:gd name="T37" fmla="*/ 22 h 45"/>
                  <a:gd name="T38" fmla="*/ 112 w 240"/>
                  <a:gd name="T39" fmla="*/ 22 h 45"/>
                  <a:gd name="T40" fmla="*/ 112 w 240"/>
                  <a:gd name="T41" fmla="*/ 22 h 45"/>
                  <a:gd name="T42" fmla="*/ 120 w 240"/>
                  <a:gd name="T43" fmla="*/ 15 h 45"/>
                  <a:gd name="T44" fmla="*/ 127 w 240"/>
                  <a:gd name="T45" fmla="*/ 22 h 45"/>
                  <a:gd name="T46" fmla="*/ 135 w 240"/>
                  <a:gd name="T47" fmla="*/ 22 h 45"/>
                  <a:gd name="T48" fmla="*/ 135 w 240"/>
                  <a:gd name="T49" fmla="*/ 15 h 45"/>
                  <a:gd name="T50" fmla="*/ 142 w 240"/>
                  <a:gd name="T51" fmla="*/ 15 h 45"/>
                  <a:gd name="T52" fmla="*/ 150 w 240"/>
                  <a:gd name="T53" fmla="*/ 22 h 45"/>
                  <a:gd name="T54" fmla="*/ 157 w 240"/>
                  <a:gd name="T55" fmla="*/ 22 h 45"/>
                  <a:gd name="T56" fmla="*/ 157 w 240"/>
                  <a:gd name="T57" fmla="*/ 15 h 45"/>
                  <a:gd name="T58" fmla="*/ 172 w 240"/>
                  <a:gd name="T59" fmla="*/ 22 h 45"/>
                  <a:gd name="T60" fmla="*/ 172 w 240"/>
                  <a:gd name="T61" fmla="*/ 15 h 45"/>
                  <a:gd name="T62" fmla="*/ 180 w 240"/>
                  <a:gd name="T63" fmla="*/ 15 h 45"/>
                  <a:gd name="T64" fmla="*/ 187 w 240"/>
                  <a:gd name="T65" fmla="*/ 22 h 45"/>
                  <a:gd name="T66" fmla="*/ 195 w 240"/>
                  <a:gd name="T67" fmla="*/ 15 h 45"/>
                  <a:gd name="T68" fmla="*/ 202 w 240"/>
                  <a:gd name="T69" fmla="*/ 22 h 45"/>
                  <a:gd name="T70" fmla="*/ 202 w 240"/>
                  <a:gd name="T71" fmla="*/ 15 h 45"/>
                  <a:gd name="T72" fmla="*/ 210 w 240"/>
                  <a:gd name="T73" fmla="*/ 15 h 45"/>
                  <a:gd name="T74" fmla="*/ 217 w 240"/>
                  <a:gd name="T75" fmla="*/ 22 h 45"/>
                  <a:gd name="T76" fmla="*/ 225 w 240"/>
                  <a:gd name="T77" fmla="*/ 22 h 45"/>
                  <a:gd name="T78" fmla="*/ 225 w 240"/>
                  <a:gd name="T79" fmla="*/ 15 h 45"/>
                  <a:gd name="T80" fmla="*/ 232 w 240"/>
                  <a:gd name="T81" fmla="*/ 7 h 45"/>
                  <a:gd name="T82" fmla="*/ 240 w 240"/>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7"/>
                    </a:moveTo>
                    <a:lnTo>
                      <a:pt x="0" y="30"/>
                    </a:lnTo>
                    <a:lnTo>
                      <a:pt x="0" y="0"/>
                    </a:lnTo>
                    <a:lnTo>
                      <a:pt x="0" y="22"/>
                    </a:lnTo>
                    <a:lnTo>
                      <a:pt x="7" y="15"/>
                    </a:lnTo>
                    <a:lnTo>
                      <a:pt x="7" y="30"/>
                    </a:lnTo>
                    <a:lnTo>
                      <a:pt x="7" y="0"/>
                    </a:lnTo>
                    <a:lnTo>
                      <a:pt x="7" y="22"/>
                    </a:lnTo>
                    <a:lnTo>
                      <a:pt x="15" y="15"/>
                    </a:lnTo>
                    <a:lnTo>
                      <a:pt x="15" y="30"/>
                    </a:lnTo>
                    <a:lnTo>
                      <a:pt x="15" y="0"/>
                    </a:lnTo>
                    <a:lnTo>
                      <a:pt x="15" y="22"/>
                    </a:lnTo>
                    <a:lnTo>
                      <a:pt x="22" y="15"/>
                    </a:lnTo>
                    <a:lnTo>
                      <a:pt x="22" y="30"/>
                    </a:lnTo>
                    <a:lnTo>
                      <a:pt x="22" y="7"/>
                    </a:lnTo>
                    <a:lnTo>
                      <a:pt x="22" y="22"/>
                    </a:lnTo>
                    <a:lnTo>
                      <a:pt x="30" y="15"/>
                    </a:lnTo>
                    <a:lnTo>
                      <a:pt x="30" y="30"/>
                    </a:lnTo>
                    <a:lnTo>
                      <a:pt x="30" y="7"/>
                    </a:lnTo>
                    <a:lnTo>
                      <a:pt x="30" y="22"/>
                    </a:lnTo>
                    <a:lnTo>
                      <a:pt x="37" y="15"/>
                    </a:lnTo>
                    <a:lnTo>
                      <a:pt x="37" y="22"/>
                    </a:lnTo>
                    <a:lnTo>
                      <a:pt x="37" y="7"/>
                    </a:lnTo>
                    <a:lnTo>
                      <a:pt x="37" y="15"/>
                    </a:lnTo>
                    <a:lnTo>
                      <a:pt x="45" y="22"/>
                    </a:lnTo>
                    <a:lnTo>
                      <a:pt x="45" y="30"/>
                    </a:lnTo>
                    <a:lnTo>
                      <a:pt x="45" y="7"/>
                    </a:lnTo>
                    <a:lnTo>
                      <a:pt x="45" y="15"/>
                    </a:lnTo>
                    <a:lnTo>
                      <a:pt x="52" y="22"/>
                    </a:lnTo>
                    <a:lnTo>
                      <a:pt x="52" y="22"/>
                    </a:lnTo>
                    <a:lnTo>
                      <a:pt x="52" y="7"/>
                    </a:lnTo>
                    <a:lnTo>
                      <a:pt x="52" y="22"/>
                    </a:lnTo>
                    <a:lnTo>
                      <a:pt x="60" y="15"/>
                    </a:lnTo>
                    <a:lnTo>
                      <a:pt x="60" y="45"/>
                    </a:lnTo>
                    <a:lnTo>
                      <a:pt x="60" y="0"/>
                    </a:lnTo>
                    <a:lnTo>
                      <a:pt x="60" y="22"/>
                    </a:lnTo>
                    <a:lnTo>
                      <a:pt x="67" y="15"/>
                    </a:lnTo>
                    <a:lnTo>
                      <a:pt x="67" y="45"/>
                    </a:lnTo>
                    <a:lnTo>
                      <a:pt x="67" y="0"/>
                    </a:lnTo>
                    <a:lnTo>
                      <a:pt x="67" y="15"/>
                    </a:lnTo>
                    <a:lnTo>
                      <a:pt x="75" y="22"/>
                    </a:lnTo>
                    <a:lnTo>
                      <a:pt x="75" y="22"/>
                    </a:lnTo>
                    <a:lnTo>
                      <a:pt x="75" y="7"/>
                    </a:lnTo>
                    <a:lnTo>
                      <a:pt x="75" y="15"/>
                    </a:lnTo>
                    <a:lnTo>
                      <a:pt x="82" y="22"/>
                    </a:lnTo>
                    <a:lnTo>
                      <a:pt x="82" y="22"/>
                    </a:lnTo>
                    <a:lnTo>
                      <a:pt x="82" y="15"/>
                    </a:lnTo>
                    <a:lnTo>
                      <a:pt x="82" y="15"/>
                    </a:lnTo>
                    <a:lnTo>
                      <a:pt x="90" y="22"/>
                    </a:lnTo>
                    <a:lnTo>
                      <a:pt x="90" y="15"/>
                    </a:lnTo>
                    <a:lnTo>
                      <a:pt x="90" y="15"/>
                    </a:lnTo>
                    <a:lnTo>
                      <a:pt x="97" y="22"/>
                    </a:lnTo>
                    <a:lnTo>
                      <a:pt x="97" y="22"/>
                    </a:lnTo>
                    <a:lnTo>
                      <a:pt x="97" y="15"/>
                    </a:lnTo>
                    <a:lnTo>
                      <a:pt x="97" y="15"/>
                    </a:lnTo>
                    <a:lnTo>
                      <a:pt x="105" y="22"/>
                    </a:lnTo>
                    <a:lnTo>
                      <a:pt x="105" y="22"/>
                    </a:lnTo>
                    <a:lnTo>
                      <a:pt x="105" y="15"/>
                    </a:lnTo>
                    <a:lnTo>
                      <a:pt x="105" y="15"/>
                    </a:lnTo>
                    <a:lnTo>
                      <a:pt x="112" y="22"/>
                    </a:lnTo>
                    <a:lnTo>
                      <a:pt x="112" y="22"/>
                    </a:lnTo>
                    <a:lnTo>
                      <a:pt x="112" y="15"/>
                    </a:lnTo>
                    <a:lnTo>
                      <a:pt x="112" y="22"/>
                    </a:lnTo>
                    <a:lnTo>
                      <a:pt x="120" y="15"/>
                    </a:lnTo>
                    <a:lnTo>
                      <a:pt x="120" y="22"/>
                    </a:lnTo>
                    <a:lnTo>
                      <a:pt x="120" y="15"/>
                    </a:lnTo>
                    <a:lnTo>
                      <a:pt x="120" y="15"/>
                    </a:lnTo>
                    <a:lnTo>
                      <a:pt x="127" y="22"/>
                    </a:lnTo>
                    <a:lnTo>
                      <a:pt x="127" y="22"/>
                    </a:lnTo>
                    <a:lnTo>
                      <a:pt x="127" y="15"/>
                    </a:lnTo>
                    <a:lnTo>
                      <a:pt x="127" y="15"/>
                    </a:lnTo>
                    <a:lnTo>
                      <a:pt x="135" y="22"/>
                    </a:lnTo>
                    <a:lnTo>
                      <a:pt x="135" y="22"/>
                    </a:lnTo>
                    <a:lnTo>
                      <a:pt x="135" y="15"/>
                    </a:lnTo>
                    <a:lnTo>
                      <a:pt x="135" y="15"/>
                    </a:lnTo>
                    <a:lnTo>
                      <a:pt x="142" y="22"/>
                    </a:lnTo>
                    <a:lnTo>
                      <a:pt x="142" y="22"/>
                    </a:lnTo>
                    <a:lnTo>
                      <a:pt x="142" y="15"/>
                    </a:lnTo>
                    <a:lnTo>
                      <a:pt x="142" y="15"/>
                    </a:lnTo>
                    <a:lnTo>
                      <a:pt x="150" y="22"/>
                    </a:lnTo>
                    <a:lnTo>
                      <a:pt x="150" y="22"/>
                    </a:lnTo>
                    <a:lnTo>
                      <a:pt x="150" y="15"/>
                    </a:lnTo>
                    <a:lnTo>
                      <a:pt x="150" y="15"/>
                    </a:lnTo>
                    <a:lnTo>
                      <a:pt x="157" y="22"/>
                    </a:lnTo>
                    <a:lnTo>
                      <a:pt x="157" y="22"/>
                    </a:lnTo>
                    <a:lnTo>
                      <a:pt x="157" y="15"/>
                    </a:lnTo>
                    <a:lnTo>
                      <a:pt x="157" y="15"/>
                    </a:lnTo>
                    <a:lnTo>
                      <a:pt x="165" y="22"/>
                    </a:lnTo>
                    <a:lnTo>
                      <a:pt x="165" y="15"/>
                    </a:lnTo>
                    <a:lnTo>
                      <a:pt x="172" y="22"/>
                    </a:lnTo>
                    <a:lnTo>
                      <a:pt x="172" y="22"/>
                    </a:lnTo>
                    <a:lnTo>
                      <a:pt x="172" y="15"/>
                    </a:lnTo>
                    <a:lnTo>
                      <a:pt x="172" y="15"/>
                    </a:lnTo>
                    <a:lnTo>
                      <a:pt x="180" y="22"/>
                    </a:lnTo>
                    <a:lnTo>
                      <a:pt x="180" y="22"/>
                    </a:lnTo>
                    <a:lnTo>
                      <a:pt x="180" y="15"/>
                    </a:lnTo>
                    <a:lnTo>
                      <a:pt x="180" y="15"/>
                    </a:lnTo>
                    <a:lnTo>
                      <a:pt x="187" y="22"/>
                    </a:lnTo>
                    <a:lnTo>
                      <a:pt x="187" y="22"/>
                    </a:lnTo>
                    <a:lnTo>
                      <a:pt x="187" y="15"/>
                    </a:lnTo>
                    <a:lnTo>
                      <a:pt x="187" y="22"/>
                    </a:lnTo>
                    <a:lnTo>
                      <a:pt x="195" y="15"/>
                    </a:lnTo>
                    <a:lnTo>
                      <a:pt x="195" y="22"/>
                    </a:lnTo>
                    <a:lnTo>
                      <a:pt x="195" y="15"/>
                    </a:lnTo>
                    <a:lnTo>
                      <a:pt x="202" y="22"/>
                    </a:lnTo>
                    <a:lnTo>
                      <a:pt x="202" y="22"/>
                    </a:lnTo>
                    <a:lnTo>
                      <a:pt x="202" y="15"/>
                    </a:lnTo>
                    <a:lnTo>
                      <a:pt x="202" y="15"/>
                    </a:lnTo>
                    <a:lnTo>
                      <a:pt x="210" y="22"/>
                    </a:lnTo>
                    <a:lnTo>
                      <a:pt x="210" y="22"/>
                    </a:lnTo>
                    <a:lnTo>
                      <a:pt x="210" y="15"/>
                    </a:lnTo>
                    <a:lnTo>
                      <a:pt x="210" y="15"/>
                    </a:lnTo>
                    <a:lnTo>
                      <a:pt x="217" y="22"/>
                    </a:lnTo>
                    <a:lnTo>
                      <a:pt x="217" y="22"/>
                    </a:lnTo>
                    <a:lnTo>
                      <a:pt x="217" y="15"/>
                    </a:lnTo>
                    <a:lnTo>
                      <a:pt x="217" y="15"/>
                    </a:lnTo>
                    <a:lnTo>
                      <a:pt x="225" y="22"/>
                    </a:lnTo>
                    <a:lnTo>
                      <a:pt x="225" y="30"/>
                    </a:lnTo>
                    <a:lnTo>
                      <a:pt x="225" y="7"/>
                    </a:lnTo>
                    <a:lnTo>
                      <a:pt x="225" y="15"/>
                    </a:lnTo>
                    <a:lnTo>
                      <a:pt x="232" y="22"/>
                    </a:lnTo>
                    <a:lnTo>
                      <a:pt x="232" y="22"/>
                    </a:lnTo>
                    <a:lnTo>
                      <a:pt x="232" y="7"/>
                    </a:lnTo>
                    <a:lnTo>
                      <a:pt x="232" y="15"/>
                    </a:lnTo>
                    <a:lnTo>
                      <a:pt x="240" y="22"/>
                    </a:lnTo>
                    <a:lnTo>
                      <a:pt x="240" y="22"/>
                    </a:lnTo>
                    <a:lnTo>
                      <a:pt x="240" y="15"/>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7" name="Freeform 393"/>
              <p:cNvSpPr>
                <a:spLocks/>
              </p:cNvSpPr>
              <p:nvPr/>
            </p:nvSpPr>
            <p:spPr bwMode="auto">
              <a:xfrm>
                <a:off x="2865" y="2327"/>
                <a:ext cx="151" cy="90"/>
              </a:xfrm>
              <a:custGeom>
                <a:avLst/>
                <a:gdLst>
                  <a:gd name="T0" fmla="*/ 7 w 225"/>
                  <a:gd name="T1" fmla="*/ 45 h 90"/>
                  <a:gd name="T2" fmla="*/ 7 w 225"/>
                  <a:gd name="T3" fmla="*/ 38 h 90"/>
                  <a:gd name="T4" fmla="*/ 15 w 225"/>
                  <a:gd name="T5" fmla="*/ 45 h 90"/>
                  <a:gd name="T6" fmla="*/ 15 w 225"/>
                  <a:gd name="T7" fmla="*/ 38 h 90"/>
                  <a:gd name="T8" fmla="*/ 22 w 225"/>
                  <a:gd name="T9" fmla="*/ 45 h 90"/>
                  <a:gd name="T10" fmla="*/ 22 w 225"/>
                  <a:gd name="T11" fmla="*/ 38 h 90"/>
                  <a:gd name="T12" fmla="*/ 30 w 225"/>
                  <a:gd name="T13" fmla="*/ 45 h 90"/>
                  <a:gd name="T14" fmla="*/ 30 w 225"/>
                  <a:gd name="T15" fmla="*/ 45 h 90"/>
                  <a:gd name="T16" fmla="*/ 37 w 225"/>
                  <a:gd name="T17" fmla="*/ 45 h 90"/>
                  <a:gd name="T18" fmla="*/ 45 w 225"/>
                  <a:gd name="T19" fmla="*/ 38 h 90"/>
                  <a:gd name="T20" fmla="*/ 45 w 225"/>
                  <a:gd name="T21" fmla="*/ 38 h 90"/>
                  <a:gd name="T22" fmla="*/ 52 w 225"/>
                  <a:gd name="T23" fmla="*/ 45 h 90"/>
                  <a:gd name="T24" fmla="*/ 52 w 225"/>
                  <a:gd name="T25" fmla="*/ 38 h 90"/>
                  <a:gd name="T26" fmla="*/ 60 w 225"/>
                  <a:gd name="T27" fmla="*/ 45 h 90"/>
                  <a:gd name="T28" fmla="*/ 60 w 225"/>
                  <a:gd name="T29" fmla="*/ 23 h 90"/>
                  <a:gd name="T30" fmla="*/ 67 w 225"/>
                  <a:gd name="T31" fmla="*/ 38 h 90"/>
                  <a:gd name="T32" fmla="*/ 67 w 225"/>
                  <a:gd name="T33" fmla="*/ 30 h 90"/>
                  <a:gd name="T34" fmla="*/ 75 w 225"/>
                  <a:gd name="T35" fmla="*/ 45 h 90"/>
                  <a:gd name="T36" fmla="*/ 75 w 225"/>
                  <a:gd name="T37" fmla="*/ 23 h 90"/>
                  <a:gd name="T38" fmla="*/ 82 w 225"/>
                  <a:gd name="T39" fmla="*/ 38 h 90"/>
                  <a:gd name="T40" fmla="*/ 82 w 225"/>
                  <a:gd name="T41" fmla="*/ 23 h 90"/>
                  <a:gd name="T42" fmla="*/ 90 w 225"/>
                  <a:gd name="T43" fmla="*/ 45 h 90"/>
                  <a:gd name="T44" fmla="*/ 90 w 225"/>
                  <a:gd name="T45" fmla="*/ 15 h 90"/>
                  <a:gd name="T46" fmla="*/ 97 w 225"/>
                  <a:gd name="T47" fmla="*/ 45 h 90"/>
                  <a:gd name="T48" fmla="*/ 97 w 225"/>
                  <a:gd name="T49" fmla="*/ 15 h 90"/>
                  <a:gd name="T50" fmla="*/ 105 w 225"/>
                  <a:gd name="T51" fmla="*/ 38 h 90"/>
                  <a:gd name="T52" fmla="*/ 105 w 225"/>
                  <a:gd name="T53" fmla="*/ 15 h 90"/>
                  <a:gd name="T54" fmla="*/ 112 w 225"/>
                  <a:gd name="T55" fmla="*/ 53 h 90"/>
                  <a:gd name="T56" fmla="*/ 112 w 225"/>
                  <a:gd name="T57" fmla="*/ 15 h 90"/>
                  <a:gd name="T58" fmla="*/ 120 w 225"/>
                  <a:gd name="T59" fmla="*/ 45 h 90"/>
                  <a:gd name="T60" fmla="*/ 120 w 225"/>
                  <a:gd name="T61" fmla="*/ 8 h 90"/>
                  <a:gd name="T62" fmla="*/ 127 w 225"/>
                  <a:gd name="T63" fmla="*/ 38 h 90"/>
                  <a:gd name="T64" fmla="*/ 127 w 225"/>
                  <a:gd name="T65" fmla="*/ 15 h 90"/>
                  <a:gd name="T66" fmla="*/ 135 w 225"/>
                  <a:gd name="T67" fmla="*/ 53 h 90"/>
                  <a:gd name="T68" fmla="*/ 135 w 225"/>
                  <a:gd name="T69" fmla="*/ 15 h 90"/>
                  <a:gd name="T70" fmla="*/ 142 w 225"/>
                  <a:gd name="T71" fmla="*/ 38 h 90"/>
                  <a:gd name="T72" fmla="*/ 142 w 225"/>
                  <a:gd name="T73" fmla="*/ 23 h 90"/>
                  <a:gd name="T74" fmla="*/ 150 w 225"/>
                  <a:gd name="T75" fmla="*/ 45 h 90"/>
                  <a:gd name="T76" fmla="*/ 150 w 225"/>
                  <a:gd name="T77" fmla="*/ 23 h 90"/>
                  <a:gd name="T78" fmla="*/ 157 w 225"/>
                  <a:gd name="T79" fmla="*/ 38 h 90"/>
                  <a:gd name="T80" fmla="*/ 157 w 225"/>
                  <a:gd name="T81" fmla="*/ 53 h 90"/>
                  <a:gd name="T82" fmla="*/ 165 w 225"/>
                  <a:gd name="T83" fmla="*/ 60 h 90"/>
                  <a:gd name="T84" fmla="*/ 165 w 225"/>
                  <a:gd name="T85" fmla="*/ 38 h 90"/>
                  <a:gd name="T86" fmla="*/ 172 w 225"/>
                  <a:gd name="T87" fmla="*/ 68 h 90"/>
                  <a:gd name="T88" fmla="*/ 172 w 225"/>
                  <a:gd name="T89" fmla="*/ 38 h 90"/>
                  <a:gd name="T90" fmla="*/ 180 w 225"/>
                  <a:gd name="T91" fmla="*/ 68 h 90"/>
                  <a:gd name="T92" fmla="*/ 180 w 225"/>
                  <a:gd name="T93" fmla="*/ 38 h 90"/>
                  <a:gd name="T94" fmla="*/ 187 w 225"/>
                  <a:gd name="T95" fmla="*/ 60 h 90"/>
                  <a:gd name="T96" fmla="*/ 187 w 225"/>
                  <a:gd name="T97" fmla="*/ 45 h 90"/>
                  <a:gd name="T98" fmla="*/ 195 w 225"/>
                  <a:gd name="T99" fmla="*/ 60 h 90"/>
                  <a:gd name="T100" fmla="*/ 195 w 225"/>
                  <a:gd name="T101" fmla="*/ 45 h 90"/>
                  <a:gd name="T102" fmla="*/ 202 w 225"/>
                  <a:gd name="T103" fmla="*/ 90 h 90"/>
                  <a:gd name="T104" fmla="*/ 202 w 225"/>
                  <a:gd name="T105" fmla="*/ 38 h 90"/>
                  <a:gd name="T106" fmla="*/ 210 w 225"/>
                  <a:gd name="T107" fmla="*/ 75 h 90"/>
                  <a:gd name="T108" fmla="*/ 210 w 225"/>
                  <a:gd name="T109" fmla="*/ 45 h 90"/>
                  <a:gd name="T110" fmla="*/ 217 w 225"/>
                  <a:gd name="T111" fmla="*/ 60 h 90"/>
                  <a:gd name="T112" fmla="*/ 217 w 225"/>
                  <a:gd name="T11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5" h="90">
                    <a:moveTo>
                      <a:pt x="0" y="38"/>
                    </a:moveTo>
                    <a:lnTo>
                      <a:pt x="7" y="45"/>
                    </a:lnTo>
                    <a:lnTo>
                      <a:pt x="7" y="38"/>
                    </a:lnTo>
                    <a:lnTo>
                      <a:pt x="7" y="38"/>
                    </a:lnTo>
                    <a:lnTo>
                      <a:pt x="15" y="45"/>
                    </a:lnTo>
                    <a:lnTo>
                      <a:pt x="15" y="45"/>
                    </a:lnTo>
                    <a:lnTo>
                      <a:pt x="15" y="38"/>
                    </a:lnTo>
                    <a:lnTo>
                      <a:pt x="15" y="38"/>
                    </a:lnTo>
                    <a:lnTo>
                      <a:pt x="22" y="45"/>
                    </a:lnTo>
                    <a:lnTo>
                      <a:pt x="22" y="45"/>
                    </a:lnTo>
                    <a:lnTo>
                      <a:pt x="22" y="38"/>
                    </a:lnTo>
                    <a:lnTo>
                      <a:pt x="22" y="38"/>
                    </a:lnTo>
                    <a:lnTo>
                      <a:pt x="30" y="45"/>
                    </a:lnTo>
                    <a:lnTo>
                      <a:pt x="30" y="45"/>
                    </a:lnTo>
                    <a:lnTo>
                      <a:pt x="30" y="38"/>
                    </a:lnTo>
                    <a:lnTo>
                      <a:pt x="30" y="45"/>
                    </a:lnTo>
                    <a:lnTo>
                      <a:pt x="37" y="38"/>
                    </a:lnTo>
                    <a:lnTo>
                      <a:pt x="37" y="45"/>
                    </a:lnTo>
                    <a:lnTo>
                      <a:pt x="37" y="45"/>
                    </a:lnTo>
                    <a:lnTo>
                      <a:pt x="45" y="38"/>
                    </a:lnTo>
                    <a:lnTo>
                      <a:pt x="45" y="45"/>
                    </a:lnTo>
                    <a:lnTo>
                      <a:pt x="45" y="38"/>
                    </a:lnTo>
                    <a:lnTo>
                      <a:pt x="45" y="38"/>
                    </a:lnTo>
                    <a:lnTo>
                      <a:pt x="52" y="45"/>
                    </a:lnTo>
                    <a:lnTo>
                      <a:pt x="52" y="45"/>
                    </a:lnTo>
                    <a:lnTo>
                      <a:pt x="52" y="38"/>
                    </a:lnTo>
                    <a:lnTo>
                      <a:pt x="52" y="38"/>
                    </a:lnTo>
                    <a:lnTo>
                      <a:pt x="60" y="45"/>
                    </a:lnTo>
                    <a:lnTo>
                      <a:pt x="60" y="53"/>
                    </a:lnTo>
                    <a:lnTo>
                      <a:pt x="60" y="23"/>
                    </a:lnTo>
                    <a:lnTo>
                      <a:pt x="60" y="45"/>
                    </a:lnTo>
                    <a:lnTo>
                      <a:pt x="67" y="38"/>
                    </a:lnTo>
                    <a:lnTo>
                      <a:pt x="67" y="45"/>
                    </a:lnTo>
                    <a:lnTo>
                      <a:pt x="67" y="30"/>
                    </a:lnTo>
                    <a:lnTo>
                      <a:pt x="67" y="38"/>
                    </a:lnTo>
                    <a:lnTo>
                      <a:pt x="75" y="45"/>
                    </a:lnTo>
                    <a:lnTo>
                      <a:pt x="75" y="53"/>
                    </a:lnTo>
                    <a:lnTo>
                      <a:pt x="75" y="23"/>
                    </a:lnTo>
                    <a:lnTo>
                      <a:pt x="75" y="45"/>
                    </a:lnTo>
                    <a:lnTo>
                      <a:pt x="82" y="38"/>
                    </a:lnTo>
                    <a:lnTo>
                      <a:pt x="82" y="53"/>
                    </a:lnTo>
                    <a:lnTo>
                      <a:pt x="82" y="23"/>
                    </a:lnTo>
                    <a:lnTo>
                      <a:pt x="82" y="38"/>
                    </a:lnTo>
                    <a:lnTo>
                      <a:pt x="90" y="45"/>
                    </a:lnTo>
                    <a:lnTo>
                      <a:pt x="90" y="68"/>
                    </a:lnTo>
                    <a:lnTo>
                      <a:pt x="90" y="15"/>
                    </a:lnTo>
                    <a:lnTo>
                      <a:pt x="90" y="38"/>
                    </a:lnTo>
                    <a:lnTo>
                      <a:pt x="97" y="45"/>
                    </a:lnTo>
                    <a:lnTo>
                      <a:pt x="97" y="75"/>
                    </a:lnTo>
                    <a:lnTo>
                      <a:pt x="97" y="15"/>
                    </a:lnTo>
                    <a:lnTo>
                      <a:pt x="97" y="45"/>
                    </a:lnTo>
                    <a:lnTo>
                      <a:pt x="105" y="38"/>
                    </a:lnTo>
                    <a:lnTo>
                      <a:pt x="105" y="68"/>
                    </a:lnTo>
                    <a:lnTo>
                      <a:pt x="105" y="15"/>
                    </a:lnTo>
                    <a:lnTo>
                      <a:pt x="105" y="60"/>
                    </a:lnTo>
                    <a:lnTo>
                      <a:pt x="112" y="53"/>
                    </a:lnTo>
                    <a:lnTo>
                      <a:pt x="112" y="68"/>
                    </a:lnTo>
                    <a:lnTo>
                      <a:pt x="112" y="15"/>
                    </a:lnTo>
                    <a:lnTo>
                      <a:pt x="112" y="38"/>
                    </a:lnTo>
                    <a:lnTo>
                      <a:pt x="120" y="45"/>
                    </a:lnTo>
                    <a:lnTo>
                      <a:pt x="120" y="68"/>
                    </a:lnTo>
                    <a:lnTo>
                      <a:pt x="120" y="8"/>
                    </a:lnTo>
                    <a:lnTo>
                      <a:pt x="120" y="45"/>
                    </a:lnTo>
                    <a:lnTo>
                      <a:pt x="127" y="38"/>
                    </a:lnTo>
                    <a:lnTo>
                      <a:pt x="127" y="68"/>
                    </a:lnTo>
                    <a:lnTo>
                      <a:pt x="127" y="15"/>
                    </a:lnTo>
                    <a:lnTo>
                      <a:pt x="127" y="45"/>
                    </a:lnTo>
                    <a:lnTo>
                      <a:pt x="135" y="53"/>
                    </a:lnTo>
                    <a:lnTo>
                      <a:pt x="135" y="60"/>
                    </a:lnTo>
                    <a:lnTo>
                      <a:pt x="135" y="15"/>
                    </a:lnTo>
                    <a:lnTo>
                      <a:pt x="135" y="45"/>
                    </a:lnTo>
                    <a:lnTo>
                      <a:pt x="142" y="38"/>
                    </a:lnTo>
                    <a:lnTo>
                      <a:pt x="142" y="53"/>
                    </a:lnTo>
                    <a:lnTo>
                      <a:pt x="142" y="23"/>
                    </a:lnTo>
                    <a:lnTo>
                      <a:pt x="142" y="38"/>
                    </a:lnTo>
                    <a:lnTo>
                      <a:pt x="150" y="45"/>
                    </a:lnTo>
                    <a:lnTo>
                      <a:pt x="150" y="53"/>
                    </a:lnTo>
                    <a:lnTo>
                      <a:pt x="150" y="23"/>
                    </a:lnTo>
                    <a:lnTo>
                      <a:pt x="150" y="45"/>
                    </a:lnTo>
                    <a:lnTo>
                      <a:pt x="157" y="38"/>
                    </a:lnTo>
                    <a:lnTo>
                      <a:pt x="157" y="38"/>
                    </a:lnTo>
                    <a:lnTo>
                      <a:pt x="157" y="53"/>
                    </a:lnTo>
                    <a:lnTo>
                      <a:pt x="165" y="45"/>
                    </a:lnTo>
                    <a:lnTo>
                      <a:pt x="165" y="60"/>
                    </a:lnTo>
                    <a:lnTo>
                      <a:pt x="165" y="15"/>
                    </a:lnTo>
                    <a:lnTo>
                      <a:pt x="165" y="38"/>
                    </a:lnTo>
                    <a:lnTo>
                      <a:pt x="172" y="45"/>
                    </a:lnTo>
                    <a:lnTo>
                      <a:pt x="172" y="68"/>
                    </a:lnTo>
                    <a:lnTo>
                      <a:pt x="172" y="8"/>
                    </a:lnTo>
                    <a:lnTo>
                      <a:pt x="172" y="38"/>
                    </a:lnTo>
                    <a:lnTo>
                      <a:pt x="180" y="45"/>
                    </a:lnTo>
                    <a:lnTo>
                      <a:pt x="180" y="68"/>
                    </a:lnTo>
                    <a:lnTo>
                      <a:pt x="180" y="15"/>
                    </a:lnTo>
                    <a:lnTo>
                      <a:pt x="180" y="38"/>
                    </a:lnTo>
                    <a:lnTo>
                      <a:pt x="187" y="45"/>
                    </a:lnTo>
                    <a:lnTo>
                      <a:pt x="187" y="60"/>
                    </a:lnTo>
                    <a:lnTo>
                      <a:pt x="187" y="15"/>
                    </a:lnTo>
                    <a:lnTo>
                      <a:pt x="187" y="45"/>
                    </a:lnTo>
                    <a:lnTo>
                      <a:pt x="195" y="38"/>
                    </a:lnTo>
                    <a:lnTo>
                      <a:pt x="195" y="60"/>
                    </a:lnTo>
                    <a:lnTo>
                      <a:pt x="195" y="15"/>
                    </a:lnTo>
                    <a:lnTo>
                      <a:pt x="195" y="45"/>
                    </a:lnTo>
                    <a:lnTo>
                      <a:pt x="202" y="38"/>
                    </a:lnTo>
                    <a:lnTo>
                      <a:pt x="202" y="90"/>
                    </a:lnTo>
                    <a:lnTo>
                      <a:pt x="202" y="0"/>
                    </a:lnTo>
                    <a:lnTo>
                      <a:pt x="202" y="38"/>
                    </a:lnTo>
                    <a:lnTo>
                      <a:pt x="210" y="45"/>
                    </a:lnTo>
                    <a:lnTo>
                      <a:pt x="210" y="75"/>
                    </a:lnTo>
                    <a:lnTo>
                      <a:pt x="210" y="8"/>
                    </a:lnTo>
                    <a:lnTo>
                      <a:pt x="210" y="45"/>
                    </a:lnTo>
                    <a:lnTo>
                      <a:pt x="217" y="38"/>
                    </a:lnTo>
                    <a:lnTo>
                      <a:pt x="217" y="60"/>
                    </a:lnTo>
                    <a:lnTo>
                      <a:pt x="217" y="8"/>
                    </a:lnTo>
                    <a:lnTo>
                      <a:pt x="217" y="45"/>
                    </a:lnTo>
                    <a:lnTo>
                      <a:pt x="22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8" name="Freeform 394"/>
              <p:cNvSpPr>
                <a:spLocks/>
              </p:cNvSpPr>
              <p:nvPr/>
            </p:nvSpPr>
            <p:spPr bwMode="auto">
              <a:xfrm>
                <a:off x="1721" y="2402"/>
                <a:ext cx="177" cy="83"/>
              </a:xfrm>
              <a:custGeom>
                <a:avLst/>
                <a:gdLst>
                  <a:gd name="T0" fmla="*/ 0 w 263"/>
                  <a:gd name="T1" fmla="*/ 38 h 83"/>
                  <a:gd name="T2" fmla="*/ 8 w 263"/>
                  <a:gd name="T3" fmla="*/ 53 h 83"/>
                  <a:gd name="T4" fmla="*/ 15 w 263"/>
                  <a:gd name="T5" fmla="*/ 53 h 83"/>
                  <a:gd name="T6" fmla="*/ 15 w 263"/>
                  <a:gd name="T7" fmla="*/ 45 h 83"/>
                  <a:gd name="T8" fmla="*/ 23 w 263"/>
                  <a:gd name="T9" fmla="*/ 38 h 83"/>
                  <a:gd name="T10" fmla="*/ 30 w 263"/>
                  <a:gd name="T11" fmla="*/ 53 h 83"/>
                  <a:gd name="T12" fmla="*/ 38 w 263"/>
                  <a:gd name="T13" fmla="*/ 38 h 83"/>
                  <a:gd name="T14" fmla="*/ 45 w 263"/>
                  <a:gd name="T15" fmla="*/ 38 h 83"/>
                  <a:gd name="T16" fmla="*/ 53 w 263"/>
                  <a:gd name="T17" fmla="*/ 38 h 83"/>
                  <a:gd name="T18" fmla="*/ 60 w 263"/>
                  <a:gd name="T19" fmla="*/ 38 h 83"/>
                  <a:gd name="T20" fmla="*/ 68 w 263"/>
                  <a:gd name="T21" fmla="*/ 38 h 83"/>
                  <a:gd name="T22" fmla="*/ 83 w 263"/>
                  <a:gd name="T23" fmla="*/ 45 h 83"/>
                  <a:gd name="T24" fmla="*/ 90 w 263"/>
                  <a:gd name="T25" fmla="*/ 38 h 83"/>
                  <a:gd name="T26" fmla="*/ 98 w 263"/>
                  <a:gd name="T27" fmla="*/ 45 h 83"/>
                  <a:gd name="T28" fmla="*/ 105 w 263"/>
                  <a:gd name="T29" fmla="*/ 23 h 83"/>
                  <a:gd name="T30" fmla="*/ 113 w 263"/>
                  <a:gd name="T31" fmla="*/ 83 h 83"/>
                  <a:gd name="T32" fmla="*/ 120 w 263"/>
                  <a:gd name="T33" fmla="*/ 30 h 83"/>
                  <a:gd name="T34" fmla="*/ 120 w 263"/>
                  <a:gd name="T35" fmla="*/ 53 h 83"/>
                  <a:gd name="T36" fmla="*/ 128 w 263"/>
                  <a:gd name="T37" fmla="*/ 0 h 83"/>
                  <a:gd name="T38" fmla="*/ 135 w 263"/>
                  <a:gd name="T39" fmla="*/ 83 h 83"/>
                  <a:gd name="T40" fmla="*/ 143 w 263"/>
                  <a:gd name="T41" fmla="*/ 38 h 83"/>
                  <a:gd name="T42" fmla="*/ 143 w 263"/>
                  <a:gd name="T43" fmla="*/ 45 h 83"/>
                  <a:gd name="T44" fmla="*/ 150 w 263"/>
                  <a:gd name="T45" fmla="*/ 38 h 83"/>
                  <a:gd name="T46" fmla="*/ 158 w 263"/>
                  <a:gd name="T47" fmla="*/ 53 h 83"/>
                  <a:gd name="T48" fmla="*/ 165 w 263"/>
                  <a:gd name="T49" fmla="*/ 53 h 83"/>
                  <a:gd name="T50" fmla="*/ 165 w 263"/>
                  <a:gd name="T51" fmla="*/ 38 h 83"/>
                  <a:gd name="T52" fmla="*/ 173 w 263"/>
                  <a:gd name="T53" fmla="*/ 23 h 83"/>
                  <a:gd name="T54" fmla="*/ 180 w 263"/>
                  <a:gd name="T55" fmla="*/ 83 h 83"/>
                  <a:gd name="T56" fmla="*/ 188 w 263"/>
                  <a:gd name="T57" fmla="*/ 53 h 83"/>
                  <a:gd name="T58" fmla="*/ 188 w 263"/>
                  <a:gd name="T59" fmla="*/ 30 h 83"/>
                  <a:gd name="T60" fmla="*/ 195 w 263"/>
                  <a:gd name="T61" fmla="*/ 23 h 83"/>
                  <a:gd name="T62" fmla="*/ 203 w 263"/>
                  <a:gd name="T63" fmla="*/ 60 h 83"/>
                  <a:gd name="T64" fmla="*/ 210 w 263"/>
                  <a:gd name="T65" fmla="*/ 45 h 83"/>
                  <a:gd name="T66" fmla="*/ 210 w 263"/>
                  <a:gd name="T67" fmla="*/ 38 h 83"/>
                  <a:gd name="T68" fmla="*/ 218 w 263"/>
                  <a:gd name="T69" fmla="*/ 23 h 83"/>
                  <a:gd name="T70" fmla="*/ 225 w 263"/>
                  <a:gd name="T71" fmla="*/ 68 h 83"/>
                  <a:gd name="T72" fmla="*/ 233 w 263"/>
                  <a:gd name="T73" fmla="*/ 45 h 83"/>
                  <a:gd name="T74" fmla="*/ 233 w 263"/>
                  <a:gd name="T75" fmla="*/ 45 h 83"/>
                  <a:gd name="T76" fmla="*/ 240 w 263"/>
                  <a:gd name="T77" fmla="*/ 30 h 83"/>
                  <a:gd name="T78" fmla="*/ 248 w 263"/>
                  <a:gd name="T79" fmla="*/ 53 h 83"/>
                  <a:gd name="T80" fmla="*/ 255 w 263"/>
                  <a:gd name="T81" fmla="*/ 53 h 83"/>
                  <a:gd name="T82" fmla="*/ 255 w 263"/>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83">
                    <a:moveTo>
                      <a:pt x="0" y="45"/>
                    </a:moveTo>
                    <a:lnTo>
                      <a:pt x="0" y="53"/>
                    </a:lnTo>
                    <a:lnTo>
                      <a:pt x="0" y="38"/>
                    </a:lnTo>
                    <a:lnTo>
                      <a:pt x="0" y="45"/>
                    </a:lnTo>
                    <a:lnTo>
                      <a:pt x="8" y="53"/>
                    </a:lnTo>
                    <a:lnTo>
                      <a:pt x="8" y="53"/>
                    </a:lnTo>
                    <a:lnTo>
                      <a:pt x="8" y="38"/>
                    </a:lnTo>
                    <a:lnTo>
                      <a:pt x="8" y="45"/>
                    </a:lnTo>
                    <a:lnTo>
                      <a:pt x="15" y="53"/>
                    </a:lnTo>
                    <a:lnTo>
                      <a:pt x="15" y="53"/>
                    </a:lnTo>
                    <a:lnTo>
                      <a:pt x="15" y="38"/>
                    </a:lnTo>
                    <a:lnTo>
                      <a:pt x="15" y="45"/>
                    </a:lnTo>
                    <a:lnTo>
                      <a:pt x="23" y="38"/>
                    </a:lnTo>
                    <a:lnTo>
                      <a:pt x="23" y="53"/>
                    </a:lnTo>
                    <a:lnTo>
                      <a:pt x="23" y="38"/>
                    </a:lnTo>
                    <a:lnTo>
                      <a:pt x="23" y="45"/>
                    </a:lnTo>
                    <a:lnTo>
                      <a:pt x="30" y="53"/>
                    </a:lnTo>
                    <a:lnTo>
                      <a:pt x="30" y="53"/>
                    </a:lnTo>
                    <a:lnTo>
                      <a:pt x="30" y="38"/>
                    </a:lnTo>
                    <a:lnTo>
                      <a:pt x="30" y="45"/>
                    </a:lnTo>
                    <a:lnTo>
                      <a:pt x="38" y="38"/>
                    </a:lnTo>
                    <a:lnTo>
                      <a:pt x="38" y="45"/>
                    </a:lnTo>
                    <a:lnTo>
                      <a:pt x="38" y="45"/>
                    </a:lnTo>
                    <a:lnTo>
                      <a:pt x="45" y="38"/>
                    </a:lnTo>
                    <a:lnTo>
                      <a:pt x="45" y="53"/>
                    </a:lnTo>
                    <a:lnTo>
                      <a:pt x="45" y="45"/>
                    </a:lnTo>
                    <a:lnTo>
                      <a:pt x="53" y="38"/>
                    </a:lnTo>
                    <a:lnTo>
                      <a:pt x="53" y="53"/>
                    </a:lnTo>
                    <a:lnTo>
                      <a:pt x="53" y="45"/>
                    </a:lnTo>
                    <a:lnTo>
                      <a:pt x="60" y="38"/>
                    </a:lnTo>
                    <a:lnTo>
                      <a:pt x="60" y="38"/>
                    </a:lnTo>
                    <a:lnTo>
                      <a:pt x="60" y="45"/>
                    </a:lnTo>
                    <a:lnTo>
                      <a:pt x="68" y="38"/>
                    </a:lnTo>
                    <a:lnTo>
                      <a:pt x="68" y="53"/>
                    </a:lnTo>
                    <a:lnTo>
                      <a:pt x="68" y="45"/>
                    </a:lnTo>
                    <a:lnTo>
                      <a:pt x="83" y="45"/>
                    </a:lnTo>
                    <a:lnTo>
                      <a:pt x="75" y="45"/>
                    </a:lnTo>
                    <a:lnTo>
                      <a:pt x="83" y="45"/>
                    </a:lnTo>
                    <a:lnTo>
                      <a:pt x="90" y="38"/>
                    </a:lnTo>
                    <a:lnTo>
                      <a:pt x="90" y="45"/>
                    </a:lnTo>
                    <a:lnTo>
                      <a:pt x="98" y="38"/>
                    </a:lnTo>
                    <a:lnTo>
                      <a:pt x="98" y="45"/>
                    </a:lnTo>
                    <a:lnTo>
                      <a:pt x="105" y="38"/>
                    </a:lnTo>
                    <a:lnTo>
                      <a:pt x="105" y="75"/>
                    </a:lnTo>
                    <a:lnTo>
                      <a:pt x="105" y="23"/>
                    </a:lnTo>
                    <a:lnTo>
                      <a:pt x="105" y="45"/>
                    </a:lnTo>
                    <a:lnTo>
                      <a:pt x="113" y="53"/>
                    </a:lnTo>
                    <a:lnTo>
                      <a:pt x="113" y="83"/>
                    </a:lnTo>
                    <a:lnTo>
                      <a:pt x="113" y="8"/>
                    </a:lnTo>
                    <a:lnTo>
                      <a:pt x="113" y="38"/>
                    </a:lnTo>
                    <a:lnTo>
                      <a:pt x="120" y="30"/>
                    </a:lnTo>
                    <a:lnTo>
                      <a:pt x="120" y="53"/>
                    </a:lnTo>
                    <a:lnTo>
                      <a:pt x="120" y="30"/>
                    </a:lnTo>
                    <a:lnTo>
                      <a:pt x="120" y="53"/>
                    </a:lnTo>
                    <a:lnTo>
                      <a:pt x="128" y="45"/>
                    </a:lnTo>
                    <a:lnTo>
                      <a:pt x="128" y="83"/>
                    </a:lnTo>
                    <a:lnTo>
                      <a:pt x="128" y="0"/>
                    </a:lnTo>
                    <a:lnTo>
                      <a:pt x="128" y="53"/>
                    </a:lnTo>
                    <a:lnTo>
                      <a:pt x="135" y="45"/>
                    </a:lnTo>
                    <a:lnTo>
                      <a:pt x="135" y="83"/>
                    </a:lnTo>
                    <a:lnTo>
                      <a:pt x="135" y="15"/>
                    </a:lnTo>
                    <a:lnTo>
                      <a:pt x="135" y="45"/>
                    </a:lnTo>
                    <a:lnTo>
                      <a:pt x="143" y="38"/>
                    </a:lnTo>
                    <a:lnTo>
                      <a:pt x="143" y="60"/>
                    </a:lnTo>
                    <a:lnTo>
                      <a:pt x="143" y="30"/>
                    </a:lnTo>
                    <a:lnTo>
                      <a:pt x="143" y="45"/>
                    </a:lnTo>
                    <a:lnTo>
                      <a:pt x="150" y="53"/>
                    </a:lnTo>
                    <a:lnTo>
                      <a:pt x="150" y="53"/>
                    </a:lnTo>
                    <a:lnTo>
                      <a:pt x="150" y="38"/>
                    </a:lnTo>
                    <a:lnTo>
                      <a:pt x="150" y="45"/>
                    </a:lnTo>
                    <a:lnTo>
                      <a:pt x="158" y="38"/>
                    </a:lnTo>
                    <a:lnTo>
                      <a:pt x="158" y="53"/>
                    </a:lnTo>
                    <a:lnTo>
                      <a:pt x="158" y="38"/>
                    </a:lnTo>
                    <a:lnTo>
                      <a:pt x="158" y="45"/>
                    </a:lnTo>
                    <a:lnTo>
                      <a:pt x="165" y="53"/>
                    </a:lnTo>
                    <a:lnTo>
                      <a:pt x="165" y="68"/>
                    </a:lnTo>
                    <a:lnTo>
                      <a:pt x="165" y="30"/>
                    </a:lnTo>
                    <a:lnTo>
                      <a:pt x="165" y="38"/>
                    </a:lnTo>
                    <a:lnTo>
                      <a:pt x="173" y="45"/>
                    </a:lnTo>
                    <a:lnTo>
                      <a:pt x="173" y="75"/>
                    </a:lnTo>
                    <a:lnTo>
                      <a:pt x="173" y="23"/>
                    </a:lnTo>
                    <a:lnTo>
                      <a:pt x="173" y="30"/>
                    </a:lnTo>
                    <a:lnTo>
                      <a:pt x="180" y="38"/>
                    </a:lnTo>
                    <a:lnTo>
                      <a:pt x="180" y="83"/>
                    </a:lnTo>
                    <a:lnTo>
                      <a:pt x="180" y="8"/>
                    </a:lnTo>
                    <a:lnTo>
                      <a:pt x="180" y="45"/>
                    </a:lnTo>
                    <a:lnTo>
                      <a:pt x="188" y="53"/>
                    </a:lnTo>
                    <a:lnTo>
                      <a:pt x="188" y="75"/>
                    </a:lnTo>
                    <a:lnTo>
                      <a:pt x="188" y="23"/>
                    </a:lnTo>
                    <a:lnTo>
                      <a:pt x="188" y="30"/>
                    </a:lnTo>
                    <a:lnTo>
                      <a:pt x="195" y="38"/>
                    </a:lnTo>
                    <a:lnTo>
                      <a:pt x="195" y="75"/>
                    </a:lnTo>
                    <a:lnTo>
                      <a:pt x="195" y="23"/>
                    </a:lnTo>
                    <a:lnTo>
                      <a:pt x="195" y="45"/>
                    </a:lnTo>
                    <a:lnTo>
                      <a:pt x="203" y="38"/>
                    </a:lnTo>
                    <a:lnTo>
                      <a:pt x="203" y="60"/>
                    </a:lnTo>
                    <a:lnTo>
                      <a:pt x="203" y="23"/>
                    </a:lnTo>
                    <a:lnTo>
                      <a:pt x="203" y="38"/>
                    </a:lnTo>
                    <a:lnTo>
                      <a:pt x="210" y="45"/>
                    </a:lnTo>
                    <a:lnTo>
                      <a:pt x="210" y="68"/>
                    </a:lnTo>
                    <a:lnTo>
                      <a:pt x="210" y="8"/>
                    </a:lnTo>
                    <a:lnTo>
                      <a:pt x="210" y="38"/>
                    </a:lnTo>
                    <a:lnTo>
                      <a:pt x="218" y="45"/>
                    </a:lnTo>
                    <a:lnTo>
                      <a:pt x="218" y="68"/>
                    </a:lnTo>
                    <a:lnTo>
                      <a:pt x="218" y="23"/>
                    </a:lnTo>
                    <a:lnTo>
                      <a:pt x="218" y="38"/>
                    </a:lnTo>
                    <a:lnTo>
                      <a:pt x="225" y="45"/>
                    </a:lnTo>
                    <a:lnTo>
                      <a:pt x="225" y="68"/>
                    </a:lnTo>
                    <a:lnTo>
                      <a:pt x="225" y="23"/>
                    </a:lnTo>
                    <a:lnTo>
                      <a:pt x="225" y="38"/>
                    </a:lnTo>
                    <a:lnTo>
                      <a:pt x="233" y="45"/>
                    </a:lnTo>
                    <a:lnTo>
                      <a:pt x="233" y="60"/>
                    </a:lnTo>
                    <a:lnTo>
                      <a:pt x="233" y="30"/>
                    </a:lnTo>
                    <a:lnTo>
                      <a:pt x="233" y="45"/>
                    </a:lnTo>
                    <a:lnTo>
                      <a:pt x="240" y="53"/>
                    </a:lnTo>
                    <a:lnTo>
                      <a:pt x="240" y="53"/>
                    </a:lnTo>
                    <a:lnTo>
                      <a:pt x="240" y="30"/>
                    </a:lnTo>
                    <a:lnTo>
                      <a:pt x="240" y="53"/>
                    </a:lnTo>
                    <a:lnTo>
                      <a:pt x="248" y="45"/>
                    </a:lnTo>
                    <a:lnTo>
                      <a:pt x="248" y="53"/>
                    </a:lnTo>
                    <a:lnTo>
                      <a:pt x="248" y="30"/>
                    </a:lnTo>
                    <a:lnTo>
                      <a:pt x="248" y="45"/>
                    </a:lnTo>
                    <a:lnTo>
                      <a:pt x="255" y="53"/>
                    </a:lnTo>
                    <a:lnTo>
                      <a:pt x="255" y="83"/>
                    </a:lnTo>
                    <a:lnTo>
                      <a:pt x="255" y="15"/>
                    </a:lnTo>
                    <a:lnTo>
                      <a:pt x="255" y="45"/>
                    </a:lnTo>
                    <a:lnTo>
                      <a:pt x="263" y="38"/>
                    </a:lnTo>
                    <a:lnTo>
                      <a:pt x="263"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19" name="Freeform 395"/>
              <p:cNvSpPr>
                <a:spLocks/>
              </p:cNvSpPr>
              <p:nvPr/>
            </p:nvSpPr>
            <p:spPr bwMode="auto">
              <a:xfrm>
                <a:off x="1898" y="2402"/>
                <a:ext cx="171" cy="83"/>
              </a:xfrm>
              <a:custGeom>
                <a:avLst/>
                <a:gdLst>
                  <a:gd name="T0" fmla="*/ 0 w 255"/>
                  <a:gd name="T1" fmla="*/ 53 h 83"/>
                  <a:gd name="T2" fmla="*/ 7 w 255"/>
                  <a:gd name="T3" fmla="*/ 23 h 83"/>
                  <a:gd name="T4" fmla="*/ 15 w 255"/>
                  <a:gd name="T5" fmla="*/ 60 h 83"/>
                  <a:gd name="T6" fmla="*/ 22 w 255"/>
                  <a:gd name="T7" fmla="*/ 45 h 83"/>
                  <a:gd name="T8" fmla="*/ 22 w 255"/>
                  <a:gd name="T9" fmla="*/ 53 h 83"/>
                  <a:gd name="T10" fmla="*/ 30 w 255"/>
                  <a:gd name="T11" fmla="*/ 15 h 83"/>
                  <a:gd name="T12" fmla="*/ 37 w 255"/>
                  <a:gd name="T13" fmla="*/ 75 h 83"/>
                  <a:gd name="T14" fmla="*/ 45 w 255"/>
                  <a:gd name="T15" fmla="*/ 45 h 83"/>
                  <a:gd name="T16" fmla="*/ 45 w 255"/>
                  <a:gd name="T17" fmla="*/ 45 h 83"/>
                  <a:gd name="T18" fmla="*/ 52 w 255"/>
                  <a:gd name="T19" fmla="*/ 23 h 83"/>
                  <a:gd name="T20" fmla="*/ 60 w 255"/>
                  <a:gd name="T21" fmla="*/ 60 h 83"/>
                  <a:gd name="T22" fmla="*/ 67 w 255"/>
                  <a:gd name="T23" fmla="*/ 38 h 83"/>
                  <a:gd name="T24" fmla="*/ 67 w 255"/>
                  <a:gd name="T25" fmla="*/ 45 h 83"/>
                  <a:gd name="T26" fmla="*/ 75 w 255"/>
                  <a:gd name="T27" fmla="*/ 23 h 83"/>
                  <a:gd name="T28" fmla="*/ 82 w 255"/>
                  <a:gd name="T29" fmla="*/ 68 h 83"/>
                  <a:gd name="T30" fmla="*/ 90 w 255"/>
                  <a:gd name="T31" fmla="*/ 38 h 83"/>
                  <a:gd name="T32" fmla="*/ 90 w 255"/>
                  <a:gd name="T33" fmla="*/ 45 h 83"/>
                  <a:gd name="T34" fmla="*/ 97 w 255"/>
                  <a:gd name="T35" fmla="*/ 15 h 83"/>
                  <a:gd name="T36" fmla="*/ 105 w 255"/>
                  <a:gd name="T37" fmla="*/ 68 h 83"/>
                  <a:gd name="T38" fmla="*/ 112 w 255"/>
                  <a:gd name="T39" fmla="*/ 53 h 83"/>
                  <a:gd name="T40" fmla="*/ 112 w 255"/>
                  <a:gd name="T41" fmla="*/ 45 h 83"/>
                  <a:gd name="T42" fmla="*/ 120 w 255"/>
                  <a:gd name="T43" fmla="*/ 23 h 83"/>
                  <a:gd name="T44" fmla="*/ 127 w 255"/>
                  <a:gd name="T45" fmla="*/ 68 h 83"/>
                  <a:gd name="T46" fmla="*/ 135 w 255"/>
                  <a:gd name="T47" fmla="*/ 45 h 83"/>
                  <a:gd name="T48" fmla="*/ 135 w 255"/>
                  <a:gd name="T49" fmla="*/ 53 h 83"/>
                  <a:gd name="T50" fmla="*/ 142 w 255"/>
                  <a:gd name="T51" fmla="*/ 23 h 83"/>
                  <a:gd name="T52" fmla="*/ 150 w 255"/>
                  <a:gd name="T53" fmla="*/ 60 h 83"/>
                  <a:gd name="T54" fmla="*/ 157 w 255"/>
                  <a:gd name="T55" fmla="*/ 53 h 83"/>
                  <a:gd name="T56" fmla="*/ 157 w 255"/>
                  <a:gd name="T57" fmla="*/ 38 h 83"/>
                  <a:gd name="T58" fmla="*/ 165 w 255"/>
                  <a:gd name="T59" fmla="*/ 30 h 83"/>
                  <a:gd name="T60" fmla="*/ 172 w 255"/>
                  <a:gd name="T61" fmla="*/ 68 h 83"/>
                  <a:gd name="T62" fmla="*/ 180 w 255"/>
                  <a:gd name="T63" fmla="*/ 45 h 83"/>
                  <a:gd name="T64" fmla="*/ 180 w 255"/>
                  <a:gd name="T65" fmla="*/ 45 h 83"/>
                  <a:gd name="T66" fmla="*/ 187 w 255"/>
                  <a:gd name="T67" fmla="*/ 30 h 83"/>
                  <a:gd name="T68" fmla="*/ 195 w 255"/>
                  <a:gd name="T69" fmla="*/ 53 h 83"/>
                  <a:gd name="T70" fmla="*/ 202 w 255"/>
                  <a:gd name="T71" fmla="*/ 38 h 83"/>
                  <a:gd name="T72" fmla="*/ 202 w 255"/>
                  <a:gd name="T73" fmla="*/ 45 h 83"/>
                  <a:gd name="T74" fmla="*/ 210 w 255"/>
                  <a:gd name="T75" fmla="*/ 38 h 83"/>
                  <a:gd name="T76" fmla="*/ 217 w 255"/>
                  <a:gd name="T77" fmla="*/ 38 h 83"/>
                  <a:gd name="T78" fmla="*/ 225 w 255"/>
                  <a:gd name="T79" fmla="*/ 45 h 83"/>
                  <a:gd name="T80" fmla="*/ 232 w 255"/>
                  <a:gd name="T81" fmla="*/ 45 h 83"/>
                  <a:gd name="T82" fmla="*/ 247 w 255"/>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83">
                    <a:moveTo>
                      <a:pt x="0" y="75"/>
                    </a:moveTo>
                    <a:lnTo>
                      <a:pt x="0" y="23"/>
                    </a:lnTo>
                    <a:lnTo>
                      <a:pt x="0" y="53"/>
                    </a:lnTo>
                    <a:lnTo>
                      <a:pt x="7" y="45"/>
                    </a:lnTo>
                    <a:lnTo>
                      <a:pt x="7" y="60"/>
                    </a:lnTo>
                    <a:lnTo>
                      <a:pt x="7" y="23"/>
                    </a:lnTo>
                    <a:lnTo>
                      <a:pt x="7" y="45"/>
                    </a:lnTo>
                    <a:lnTo>
                      <a:pt x="15" y="53"/>
                    </a:lnTo>
                    <a:lnTo>
                      <a:pt x="15" y="60"/>
                    </a:lnTo>
                    <a:lnTo>
                      <a:pt x="15" y="23"/>
                    </a:lnTo>
                    <a:lnTo>
                      <a:pt x="15" y="53"/>
                    </a:lnTo>
                    <a:lnTo>
                      <a:pt x="22" y="45"/>
                    </a:lnTo>
                    <a:lnTo>
                      <a:pt x="22" y="68"/>
                    </a:lnTo>
                    <a:lnTo>
                      <a:pt x="22" y="15"/>
                    </a:lnTo>
                    <a:lnTo>
                      <a:pt x="22" y="53"/>
                    </a:lnTo>
                    <a:lnTo>
                      <a:pt x="30" y="45"/>
                    </a:lnTo>
                    <a:lnTo>
                      <a:pt x="30" y="83"/>
                    </a:lnTo>
                    <a:lnTo>
                      <a:pt x="30" y="15"/>
                    </a:lnTo>
                    <a:lnTo>
                      <a:pt x="30" y="38"/>
                    </a:lnTo>
                    <a:lnTo>
                      <a:pt x="37" y="45"/>
                    </a:lnTo>
                    <a:lnTo>
                      <a:pt x="37" y="75"/>
                    </a:lnTo>
                    <a:lnTo>
                      <a:pt x="37" y="0"/>
                    </a:lnTo>
                    <a:lnTo>
                      <a:pt x="37" y="53"/>
                    </a:lnTo>
                    <a:lnTo>
                      <a:pt x="45" y="45"/>
                    </a:lnTo>
                    <a:lnTo>
                      <a:pt x="45" y="75"/>
                    </a:lnTo>
                    <a:lnTo>
                      <a:pt x="45" y="15"/>
                    </a:lnTo>
                    <a:lnTo>
                      <a:pt x="45" y="45"/>
                    </a:lnTo>
                    <a:lnTo>
                      <a:pt x="52" y="53"/>
                    </a:lnTo>
                    <a:lnTo>
                      <a:pt x="52" y="68"/>
                    </a:lnTo>
                    <a:lnTo>
                      <a:pt x="52" y="23"/>
                    </a:lnTo>
                    <a:lnTo>
                      <a:pt x="52" y="45"/>
                    </a:lnTo>
                    <a:lnTo>
                      <a:pt x="60" y="53"/>
                    </a:lnTo>
                    <a:lnTo>
                      <a:pt x="60" y="60"/>
                    </a:lnTo>
                    <a:lnTo>
                      <a:pt x="60" y="30"/>
                    </a:lnTo>
                    <a:lnTo>
                      <a:pt x="60" y="45"/>
                    </a:lnTo>
                    <a:lnTo>
                      <a:pt x="67" y="38"/>
                    </a:lnTo>
                    <a:lnTo>
                      <a:pt x="67" y="53"/>
                    </a:lnTo>
                    <a:lnTo>
                      <a:pt x="67" y="38"/>
                    </a:lnTo>
                    <a:lnTo>
                      <a:pt x="67" y="45"/>
                    </a:lnTo>
                    <a:lnTo>
                      <a:pt x="75" y="53"/>
                    </a:lnTo>
                    <a:lnTo>
                      <a:pt x="75" y="68"/>
                    </a:lnTo>
                    <a:lnTo>
                      <a:pt x="75" y="23"/>
                    </a:lnTo>
                    <a:lnTo>
                      <a:pt x="75" y="45"/>
                    </a:lnTo>
                    <a:lnTo>
                      <a:pt x="82" y="53"/>
                    </a:lnTo>
                    <a:lnTo>
                      <a:pt x="82" y="68"/>
                    </a:lnTo>
                    <a:lnTo>
                      <a:pt x="82" y="23"/>
                    </a:lnTo>
                    <a:lnTo>
                      <a:pt x="82" y="30"/>
                    </a:lnTo>
                    <a:lnTo>
                      <a:pt x="90" y="38"/>
                    </a:lnTo>
                    <a:lnTo>
                      <a:pt x="90" y="75"/>
                    </a:lnTo>
                    <a:lnTo>
                      <a:pt x="90" y="8"/>
                    </a:lnTo>
                    <a:lnTo>
                      <a:pt x="90" y="45"/>
                    </a:lnTo>
                    <a:lnTo>
                      <a:pt x="97" y="53"/>
                    </a:lnTo>
                    <a:lnTo>
                      <a:pt x="97" y="75"/>
                    </a:lnTo>
                    <a:lnTo>
                      <a:pt x="97" y="15"/>
                    </a:lnTo>
                    <a:lnTo>
                      <a:pt x="97" y="38"/>
                    </a:lnTo>
                    <a:lnTo>
                      <a:pt x="105" y="45"/>
                    </a:lnTo>
                    <a:lnTo>
                      <a:pt x="105" y="68"/>
                    </a:lnTo>
                    <a:lnTo>
                      <a:pt x="105" y="15"/>
                    </a:lnTo>
                    <a:lnTo>
                      <a:pt x="105" y="45"/>
                    </a:lnTo>
                    <a:lnTo>
                      <a:pt x="112" y="53"/>
                    </a:lnTo>
                    <a:lnTo>
                      <a:pt x="112" y="68"/>
                    </a:lnTo>
                    <a:lnTo>
                      <a:pt x="112" y="8"/>
                    </a:lnTo>
                    <a:lnTo>
                      <a:pt x="112" y="45"/>
                    </a:lnTo>
                    <a:lnTo>
                      <a:pt x="120" y="53"/>
                    </a:lnTo>
                    <a:lnTo>
                      <a:pt x="120" y="68"/>
                    </a:lnTo>
                    <a:lnTo>
                      <a:pt x="120" y="23"/>
                    </a:lnTo>
                    <a:lnTo>
                      <a:pt x="120" y="38"/>
                    </a:lnTo>
                    <a:lnTo>
                      <a:pt x="127" y="30"/>
                    </a:lnTo>
                    <a:lnTo>
                      <a:pt x="127" y="68"/>
                    </a:lnTo>
                    <a:lnTo>
                      <a:pt x="127" y="15"/>
                    </a:lnTo>
                    <a:lnTo>
                      <a:pt x="127" y="38"/>
                    </a:lnTo>
                    <a:lnTo>
                      <a:pt x="135" y="45"/>
                    </a:lnTo>
                    <a:lnTo>
                      <a:pt x="135" y="60"/>
                    </a:lnTo>
                    <a:lnTo>
                      <a:pt x="135" y="30"/>
                    </a:lnTo>
                    <a:lnTo>
                      <a:pt x="135" y="53"/>
                    </a:lnTo>
                    <a:lnTo>
                      <a:pt x="142" y="45"/>
                    </a:lnTo>
                    <a:lnTo>
                      <a:pt x="142" y="53"/>
                    </a:lnTo>
                    <a:lnTo>
                      <a:pt x="142" y="23"/>
                    </a:lnTo>
                    <a:lnTo>
                      <a:pt x="142" y="45"/>
                    </a:lnTo>
                    <a:lnTo>
                      <a:pt x="150" y="53"/>
                    </a:lnTo>
                    <a:lnTo>
                      <a:pt x="150" y="60"/>
                    </a:lnTo>
                    <a:lnTo>
                      <a:pt x="150" y="23"/>
                    </a:lnTo>
                    <a:lnTo>
                      <a:pt x="150" y="45"/>
                    </a:lnTo>
                    <a:lnTo>
                      <a:pt x="157" y="53"/>
                    </a:lnTo>
                    <a:lnTo>
                      <a:pt x="157" y="53"/>
                    </a:lnTo>
                    <a:lnTo>
                      <a:pt x="157" y="38"/>
                    </a:lnTo>
                    <a:lnTo>
                      <a:pt x="157" y="38"/>
                    </a:lnTo>
                    <a:lnTo>
                      <a:pt x="165" y="45"/>
                    </a:lnTo>
                    <a:lnTo>
                      <a:pt x="165" y="53"/>
                    </a:lnTo>
                    <a:lnTo>
                      <a:pt x="165" y="30"/>
                    </a:lnTo>
                    <a:lnTo>
                      <a:pt x="165" y="45"/>
                    </a:lnTo>
                    <a:lnTo>
                      <a:pt x="172" y="38"/>
                    </a:lnTo>
                    <a:lnTo>
                      <a:pt x="172" y="68"/>
                    </a:lnTo>
                    <a:lnTo>
                      <a:pt x="172" y="30"/>
                    </a:lnTo>
                    <a:lnTo>
                      <a:pt x="172" y="38"/>
                    </a:lnTo>
                    <a:lnTo>
                      <a:pt x="180" y="45"/>
                    </a:lnTo>
                    <a:lnTo>
                      <a:pt x="180" y="68"/>
                    </a:lnTo>
                    <a:lnTo>
                      <a:pt x="180" y="30"/>
                    </a:lnTo>
                    <a:lnTo>
                      <a:pt x="180" y="45"/>
                    </a:lnTo>
                    <a:lnTo>
                      <a:pt x="187" y="38"/>
                    </a:lnTo>
                    <a:lnTo>
                      <a:pt x="187" y="53"/>
                    </a:lnTo>
                    <a:lnTo>
                      <a:pt x="187" y="30"/>
                    </a:lnTo>
                    <a:lnTo>
                      <a:pt x="187" y="45"/>
                    </a:lnTo>
                    <a:lnTo>
                      <a:pt x="195" y="53"/>
                    </a:lnTo>
                    <a:lnTo>
                      <a:pt x="195" y="53"/>
                    </a:lnTo>
                    <a:lnTo>
                      <a:pt x="195" y="30"/>
                    </a:lnTo>
                    <a:lnTo>
                      <a:pt x="195" y="45"/>
                    </a:lnTo>
                    <a:lnTo>
                      <a:pt x="202" y="38"/>
                    </a:lnTo>
                    <a:lnTo>
                      <a:pt x="202" y="53"/>
                    </a:lnTo>
                    <a:lnTo>
                      <a:pt x="202" y="30"/>
                    </a:lnTo>
                    <a:lnTo>
                      <a:pt x="202" y="45"/>
                    </a:lnTo>
                    <a:lnTo>
                      <a:pt x="210" y="38"/>
                    </a:lnTo>
                    <a:lnTo>
                      <a:pt x="210" y="53"/>
                    </a:lnTo>
                    <a:lnTo>
                      <a:pt x="210" y="38"/>
                    </a:lnTo>
                    <a:lnTo>
                      <a:pt x="217" y="45"/>
                    </a:lnTo>
                    <a:lnTo>
                      <a:pt x="217" y="60"/>
                    </a:lnTo>
                    <a:lnTo>
                      <a:pt x="217" y="38"/>
                    </a:lnTo>
                    <a:lnTo>
                      <a:pt x="217" y="45"/>
                    </a:lnTo>
                    <a:lnTo>
                      <a:pt x="225" y="38"/>
                    </a:lnTo>
                    <a:lnTo>
                      <a:pt x="225" y="45"/>
                    </a:lnTo>
                    <a:lnTo>
                      <a:pt x="225" y="38"/>
                    </a:lnTo>
                    <a:lnTo>
                      <a:pt x="225" y="45"/>
                    </a:lnTo>
                    <a:lnTo>
                      <a:pt x="232" y="45"/>
                    </a:lnTo>
                    <a:lnTo>
                      <a:pt x="240" y="45"/>
                    </a:lnTo>
                    <a:lnTo>
                      <a:pt x="247" y="38"/>
                    </a:lnTo>
                    <a:lnTo>
                      <a:pt x="247" y="45"/>
                    </a:lnTo>
                    <a:lnTo>
                      <a:pt x="247" y="45"/>
                    </a:lnTo>
                    <a:lnTo>
                      <a:pt x="255"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0" name="Freeform 396"/>
              <p:cNvSpPr>
                <a:spLocks/>
              </p:cNvSpPr>
              <p:nvPr/>
            </p:nvSpPr>
            <p:spPr bwMode="auto">
              <a:xfrm>
                <a:off x="2069" y="2387"/>
                <a:ext cx="166" cy="113"/>
              </a:xfrm>
              <a:custGeom>
                <a:avLst/>
                <a:gdLst>
                  <a:gd name="T0" fmla="*/ 0 w 247"/>
                  <a:gd name="T1" fmla="*/ 23 h 113"/>
                  <a:gd name="T2" fmla="*/ 7 w 247"/>
                  <a:gd name="T3" fmla="*/ 90 h 113"/>
                  <a:gd name="T4" fmla="*/ 15 w 247"/>
                  <a:gd name="T5" fmla="*/ 68 h 113"/>
                  <a:gd name="T6" fmla="*/ 22 w 247"/>
                  <a:gd name="T7" fmla="*/ 53 h 113"/>
                  <a:gd name="T8" fmla="*/ 22 w 247"/>
                  <a:gd name="T9" fmla="*/ 60 h 113"/>
                  <a:gd name="T10" fmla="*/ 30 w 247"/>
                  <a:gd name="T11" fmla="*/ 53 h 113"/>
                  <a:gd name="T12" fmla="*/ 37 w 247"/>
                  <a:gd name="T13" fmla="*/ 68 h 113"/>
                  <a:gd name="T14" fmla="*/ 45 w 247"/>
                  <a:gd name="T15" fmla="*/ 60 h 113"/>
                  <a:gd name="T16" fmla="*/ 45 w 247"/>
                  <a:gd name="T17" fmla="*/ 60 h 113"/>
                  <a:gd name="T18" fmla="*/ 52 w 247"/>
                  <a:gd name="T19" fmla="*/ 60 h 113"/>
                  <a:gd name="T20" fmla="*/ 60 w 247"/>
                  <a:gd name="T21" fmla="*/ 53 h 113"/>
                  <a:gd name="T22" fmla="*/ 67 w 247"/>
                  <a:gd name="T23" fmla="*/ 68 h 113"/>
                  <a:gd name="T24" fmla="*/ 75 w 247"/>
                  <a:gd name="T25" fmla="*/ 68 h 113"/>
                  <a:gd name="T26" fmla="*/ 75 w 247"/>
                  <a:gd name="T27" fmla="*/ 60 h 113"/>
                  <a:gd name="T28" fmla="*/ 82 w 247"/>
                  <a:gd name="T29" fmla="*/ 45 h 113"/>
                  <a:gd name="T30" fmla="*/ 90 w 247"/>
                  <a:gd name="T31" fmla="*/ 105 h 113"/>
                  <a:gd name="T32" fmla="*/ 97 w 247"/>
                  <a:gd name="T33" fmla="*/ 68 h 113"/>
                  <a:gd name="T34" fmla="*/ 97 w 247"/>
                  <a:gd name="T35" fmla="*/ 75 h 113"/>
                  <a:gd name="T36" fmla="*/ 105 w 247"/>
                  <a:gd name="T37" fmla="*/ 30 h 113"/>
                  <a:gd name="T38" fmla="*/ 112 w 247"/>
                  <a:gd name="T39" fmla="*/ 30 h 113"/>
                  <a:gd name="T40" fmla="*/ 120 w 247"/>
                  <a:gd name="T41" fmla="*/ 98 h 113"/>
                  <a:gd name="T42" fmla="*/ 127 w 247"/>
                  <a:gd name="T43" fmla="*/ 45 h 113"/>
                  <a:gd name="T44" fmla="*/ 127 w 247"/>
                  <a:gd name="T45" fmla="*/ 60 h 113"/>
                  <a:gd name="T46" fmla="*/ 135 w 247"/>
                  <a:gd name="T47" fmla="*/ 38 h 113"/>
                  <a:gd name="T48" fmla="*/ 142 w 247"/>
                  <a:gd name="T49" fmla="*/ 83 h 113"/>
                  <a:gd name="T50" fmla="*/ 150 w 247"/>
                  <a:gd name="T51" fmla="*/ 53 h 113"/>
                  <a:gd name="T52" fmla="*/ 150 w 247"/>
                  <a:gd name="T53" fmla="*/ 53 h 113"/>
                  <a:gd name="T54" fmla="*/ 157 w 247"/>
                  <a:gd name="T55" fmla="*/ 30 h 113"/>
                  <a:gd name="T56" fmla="*/ 165 w 247"/>
                  <a:gd name="T57" fmla="*/ 75 h 113"/>
                  <a:gd name="T58" fmla="*/ 172 w 247"/>
                  <a:gd name="T59" fmla="*/ 68 h 113"/>
                  <a:gd name="T60" fmla="*/ 172 w 247"/>
                  <a:gd name="T61" fmla="*/ 60 h 113"/>
                  <a:gd name="T62" fmla="*/ 180 w 247"/>
                  <a:gd name="T63" fmla="*/ 60 h 113"/>
                  <a:gd name="T64" fmla="*/ 187 w 247"/>
                  <a:gd name="T65" fmla="*/ 60 h 113"/>
                  <a:gd name="T66" fmla="*/ 195 w 247"/>
                  <a:gd name="T67" fmla="*/ 60 h 113"/>
                  <a:gd name="T68" fmla="*/ 202 w 247"/>
                  <a:gd name="T69" fmla="*/ 53 h 113"/>
                  <a:gd name="T70" fmla="*/ 210 w 247"/>
                  <a:gd name="T71" fmla="*/ 68 h 113"/>
                  <a:gd name="T72" fmla="*/ 217 w 247"/>
                  <a:gd name="T73" fmla="*/ 68 h 113"/>
                  <a:gd name="T74" fmla="*/ 225 w 247"/>
                  <a:gd name="T75" fmla="*/ 60 h 113"/>
                  <a:gd name="T76" fmla="*/ 225 w 247"/>
                  <a:gd name="T77" fmla="*/ 60 h 113"/>
                  <a:gd name="T78" fmla="*/ 232 w 247"/>
                  <a:gd name="T79" fmla="*/ 53 h 113"/>
                  <a:gd name="T80" fmla="*/ 240 w 247"/>
                  <a:gd name="T81" fmla="*/ 83 h 113"/>
                  <a:gd name="T82" fmla="*/ 247 w 247"/>
                  <a:gd name="T83" fmla="*/ 5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13">
                    <a:moveTo>
                      <a:pt x="0" y="68"/>
                    </a:moveTo>
                    <a:lnTo>
                      <a:pt x="0" y="90"/>
                    </a:lnTo>
                    <a:lnTo>
                      <a:pt x="0" y="23"/>
                    </a:lnTo>
                    <a:lnTo>
                      <a:pt x="0" y="53"/>
                    </a:lnTo>
                    <a:lnTo>
                      <a:pt x="7" y="60"/>
                    </a:lnTo>
                    <a:lnTo>
                      <a:pt x="7" y="90"/>
                    </a:lnTo>
                    <a:lnTo>
                      <a:pt x="7" y="15"/>
                    </a:lnTo>
                    <a:lnTo>
                      <a:pt x="7" y="60"/>
                    </a:lnTo>
                    <a:lnTo>
                      <a:pt x="15" y="68"/>
                    </a:lnTo>
                    <a:lnTo>
                      <a:pt x="15" y="53"/>
                    </a:lnTo>
                    <a:lnTo>
                      <a:pt x="15" y="60"/>
                    </a:lnTo>
                    <a:lnTo>
                      <a:pt x="22" y="53"/>
                    </a:lnTo>
                    <a:lnTo>
                      <a:pt x="22" y="68"/>
                    </a:lnTo>
                    <a:lnTo>
                      <a:pt x="22" y="53"/>
                    </a:lnTo>
                    <a:lnTo>
                      <a:pt x="22" y="60"/>
                    </a:lnTo>
                    <a:lnTo>
                      <a:pt x="30" y="53"/>
                    </a:lnTo>
                    <a:lnTo>
                      <a:pt x="30" y="60"/>
                    </a:lnTo>
                    <a:lnTo>
                      <a:pt x="30" y="53"/>
                    </a:lnTo>
                    <a:lnTo>
                      <a:pt x="30" y="60"/>
                    </a:lnTo>
                    <a:lnTo>
                      <a:pt x="37" y="53"/>
                    </a:lnTo>
                    <a:lnTo>
                      <a:pt x="37" y="68"/>
                    </a:lnTo>
                    <a:lnTo>
                      <a:pt x="37" y="53"/>
                    </a:lnTo>
                    <a:lnTo>
                      <a:pt x="37" y="53"/>
                    </a:lnTo>
                    <a:lnTo>
                      <a:pt x="45" y="60"/>
                    </a:lnTo>
                    <a:lnTo>
                      <a:pt x="45" y="68"/>
                    </a:lnTo>
                    <a:lnTo>
                      <a:pt x="45" y="53"/>
                    </a:lnTo>
                    <a:lnTo>
                      <a:pt x="45" y="60"/>
                    </a:lnTo>
                    <a:lnTo>
                      <a:pt x="52" y="53"/>
                    </a:lnTo>
                    <a:lnTo>
                      <a:pt x="52" y="53"/>
                    </a:lnTo>
                    <a:lnTo>
                      <a:pt x="52" y="60"/>
                    </a:lnTo>
                    <a:lnTo>
                      <a:pt x="60" y="53"/>
                    </a:lnTo>
                    <a:lnTo>
                      <a:pt x="60" y="68"/>
                    </a:lnTo>
                    <a:lnTo>
                      <a:pt x="60" y="53"/>
                    </a:lnTo>
                    <a:lnTo>
                      <a:pt x="60" y="60"/>
                    </a:lnTo>
                    <a:lnTo>
                      <a:pt x="67" y="53"/>
                    </a:lnTo>
                    <a:lnTo>
                      <a:pt x="67" y="68"/>
                    </a:lnTo>
                    <a:lnTo>
                      <a:pt x="67" y="45"/>
                    </a:lnTo>
                    <a:lnTo>
                      <a:pt x="67" y="60"/>
                    </a:lnTo>
                    <a:lnTo>
                      <a:pt x="75" y="68"/>
                    </a:lnTo>
                    <a:lnTo>
                      <a:pt x="75" y="68"/>
                    </a:lnTo>
                    <a:lnTo>
                      <a:pt x="75" y="45"/>
                    </a:lnTo>
                    <a:lnTo>
                      <a:pt x="75" y="60"/>
                    </a:lnTo>
                    <a:lnTo>
                      <a:pt x="82" y="53"/>
                    </a:lnTo>
                    <a:lnTo>
                      <a:pt x="82" y="68"/>
                    </a:lnTo>
                    <a:lnTo>
                      <a:pt x="82" y="45"/>
                    </a:lnTo>
                    <a:lnTo>
                      <a:pt x="82" y="60"/>
                    </a:lnTo>
                    <a:lnTo>
                      <a:pt x="90" y="68"/>
                    </a:lnTo>
                    <a:lnTo>
                      <a:pt x="90" y="105"/>
                    </a:lnTo>
                    <a:lnTo>
                      <a:pt x="90" y="15"/>
                    </a:lnTo>
                    <a:lnTo>
                      <a:pt x="90" y="60"/>
                    </a:lnTo>
                    <a:lnTo>
                      <a:pt x="97" y="68"/>
                    </a:lnTo>
                    <a:lnTo>
                      <a:pt x="97" y="113"/>
                    </a:lnTo>
                    <a:lnTo>
                      <a:pt x="97" y="0"/>
                    </a:lnTo>
                    <a:lnTo>
                      <a:pt x="97" y="75"/>
                    </a:lnTo>
                    <a:lnTo>
                      <a:pt x="105" y="83"/>
                    </a:lnTo>
                    <a:lnTo>
                      <a:pt x="105" y="90"/>
                    </a:lnTo>
                    <a:lnTo>
                      <a:pt x="105" y="30"/>
                    </a:lnTo>
                    <a:lnTo>
                      <a:pt x="105" y="68"/>
                    </a:lnTo>
                    <a:lnTo>
                      <a:pt x="112" y="60"/>
                    </a:lnTo>
                    <a:lnTo>
                      <a:pt x="112" y="30"/>
                    </a:lnTo>
                    <a:lnTo>
                      <a:pt x="112" y="75"/>
                    </a:lnTo>
                    <a:lnTo>
                      <a:pt x="120" y="68"/>
                    </a:lnTo>
                    <a:lnTo>
                      <a:pt x="120" y="98"/>
                    </a:lnTo>
                    <a:lnTo>
                      <a:pt x="120" y="15"/>
                    </a:lnTo>
                    <a:lnTo>
                      <a:pt x="120" y="53"/>
                    </a:lnTo>
                    <a:lnTo>
                      <a:pt x="127" y="45"/>
                    </a:lnTo>
                    <a:lnTo>
                      <a:pt x="127" y="83"/>
                    </a:lnTo>
                    <a:lnTo>
                      <a:pt x="127" y="38"/>
                    </a:lnTo>
                    <a:lnTo>
                      <a:pt x="127" y="60"/>
                    </a:lnTo>
                    <a:lnTo>
                      <a:pt x="135" y="68"/>
                    </a:lnTo>
                    <a:lnTo>
                      <a:pt x="135" y="105"/>
                    </a:lnTo>
                    <a:lnTo>
                      <a:pt x="135" y="38"/>
                    </a:lnTo>
                    <a:lnTo>
                      <a:pt x="135" y="53"/>
                    </a:lnTo>
                    <a:lnTo>
                      <a:pt x="142" y="60"/>
                    </a:lnTo>
                    <a:lnTo>
                      <a:pt x="142" y="83"/>
                    </a:lnTo>
                    <a:lnTo>
                      <a:pt x="142" y="30"/>
                    </a:lnTo>
                    <a:lnTo>
                      <a:pt x="142" y="60"/>
                    </a:lnTo>
                    <a:lnTo>
                      <a:pt x="150" y="53"/>
                    </a:lnTo>
                    <a:lnTo>
                      <a:pt x="150" y="75"/>
                    </a:lnTo>
                    <a:lnTo>
                      <a:pt x="150" y="45"/>
                    </a:lnTo>
                    <a:lnTo>
                      <a:pt x="150" y="53"/>
                    </a:lnTo>
                    <a:lnTo>
                      <a:pt x="157" y="60"/>
                    </a:lnTo>
                    <a:lnTo>
                      <a:pt x="157" y="83"/>
                    </a:lnTo>
                    <a:lnTo>
                      <a:pt x="157" y="30"/>
                    </a:lnTo>
                    <a:lnTo>
                      <a:pt x="157" y="53"/>
                    </a:lnTo>
                    <a:lnTo>
                      <a:pt x="165" y="60"/>
                    </a:lnTo>
                    <a:lnTo>
                      <a:pt x="165" y="75"/>
                    </a:lnTo>
                    <a:lnTo>
                      <a:pt x="165" y="45"/>
                    </a:lnTo>
                    <a:lnTo>
                      <a:pt x="165" y="60"/>
                    </a:lnTo>
                    <a:lnTo>
                      <a:pt x="172" y="68"/>
                    </a:lnTo>
                    <a:lnTo>
                      <a:pt x="172" y="75"/>
                    </a:lnTo>
                    <a:lnTo>
                      <a:pt x="172" y="38"/>
                    </a:lnTo>
                    <a:lnTo>
                      <a:pt x="172" y="60"/>
                    </a:lnTo>
                    <a:lnTo>
                      <a:pt x="180" y="68"/>
                    </a:lnTo>
                    <a:lnTo>
                      <a:pt x="180" y="53"/>
                    </a:lnTo>
                    <a:lnTo>
                      <a:pt x="180" y="60"/>
                    </a:lnTo>
                    <a:lnTo>
                      <a:pt x="187" y="53"/>
                    </a:lnTo>
                    <a:lnTo>
                      <a:pt x="187" y="60"/>
                    </a:lnTo>
                    <a:lnTo>
                      <a:pt x="187" y="60"/>
                    </a:lnTo>
                    <a:lnTo>
                      <a:pt x="195" y="68"/>
                    </a:lnTo>
                    <a:lnTo>
                      <a:pt x="195" y="53"/>
                    </a:lnTo>
                    <a:lnTo>
                      <a:pt x="195" y="60"/>
                    </a:lnTo>
                    <a:lnTo>
                      <a:pt x="202" y="53"/>
                    </a:lnTo>
                    <a:lnTo>
                      <a:pt x="202" y="68"/>
                    </a:lnTo>
                    <a:lnTo>
                      <a:pt x="202" y="53"/>
                    </a:lnTo>
                    <a:lnTo>
                      <a:pt x="202" y="60"/>
                    </a:lnTo>
                    <a:lnTo>
                      <a:pt x="210" y="53"/>
                    </a:lnTo>
                    <a:lnTo>
                      <a:pt x="210" y="68"/>
                    </a:lnTo>
                    <a:lnTo>
                      <a:pt x="210" y="45"/>
                    </a:lnTo>
                    <a:lnTo>
                      <a:pt x="210" y="60"/>
                    </a:lnTo>
                    <a:lnTo>
                      <a:pt x="217" y="68"/>
                    </a:lnTo>
                    <a:lnTo>
                      <a:pt x="217" y="45"/>
                    </a:lnTo>
                    <a:lnTo>
                      <a:pt x="217" y="68"/>
                    </a:lnTo>
                    <a:lnTo>
                      <a:pt x="225" y="60"/>
                    </a:lnTo>
                    <a:lnTo>
                      <a:pt x="225" y="68"/>
                    </a:lnTo>
                    <a:lnTo>
                      <a:pt x="225" y="45"/>
                    </a:lnTo>
                    <a:lnTo>
                      <a:pt x="225" y="60"/>
                    </a:lnTo>
                    <a:lnTo>
                      <a:pt x="232" y="53"/>
                    </a:lnTo>
                    <a:lnTo>
                      <a:pt x="232" y="60"/>
                    </a:lnTo>
                    <a:lnTo>
                      <a:pt x="232" y="53"/>
                    </a:lnTo>
                    <a:lnTo>
                      <a:pt x="232" y="60"/>
                    </a:lnTo>
                    <a:lnTo>
                      <a:pt x="240" y="53"/>
                    </a:lnTo>
                    <a:lnTo>
                      <a:pt x="240" y="83"/>
                    </a:lnTo>
                    <a:lnTo>
                      <a:pt x="240" y="38"/>
                    </a:lnTo>
                    <a:lnTo>
                      <a:pt x="240" y="60"/>
                    </a:lnTo>
                    <a:lnTo>
                      <a:pt x="247" y="53"/>
                    </a:lnTo>
                    <a:lnTo>
                      <a:pt x="247" y="68"/>
                    </a:lnTo>
                    <a:lnTo>
                      <a:pt x="247"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1" name="Freeform 397"/>
              <p:cNvSpPr>
                <a:spLocks/>
              </p:cNvSpPr>
              <p:nvPr/>
            </p:nvSpPr>
            <p:spPr bwMode="auto">
              <a:xfrm>
                <a:off x="2235" y="2402"/>
                <a:ext cx="176" cy="83"/>
              </a:xfrm>
              <a:custGeom>
                <a:avLst/>
                <a:gdLst>
                  <a:gd name="T0" fmla="*/ 8 w 263"/>
                  <a:gd name="T1" fmla="*/ 38 h 83"/>
                  <a:gd name="T2" fmla="*/ 8 w 263"/>
                  <a:gd name="T3" fmla="*/ 45 h 83"/>
                  <a:gd name="T4" fmla="*/ 15 w 263"/>
                  <a:gd name="T5" fmla="*/ 23 h 83"/>
                  <a:gd name="T6" fmla="*/ 23 w 263"/>
                  <a:gd name="T7" fmla="*/ 60 h 83"/>
                  <a:gd name="T8" fmla="*/ 30 w 263"/>
                  <a:gd name="T9" fmla="*/ 45 h 83"/>
                  <a:gd name="T10" fmla="*/ 30 w 263"/>
                  <a:gd name="T11" fmla="*/ 45 h 83"/>
                  <a:gd name="T12" fmla="*/ 38 w 263"/>
                  <a:gd name="T13" fmla="*/ 38 h 83"/>
                  <a:gd name="T14" fmla="*/ 45 w 263"/>
                  <a:gd name="T15" fmla="*/ 38 h 83"/>
                  <a:gd name="T16" fmla="*/ 60 w 263"/>
                  <a:gd name="T17" fmla="*/ 38 h 83"/>
                  <a:gd name="T18" fmla="*/ 60 w 263"/>
                  <a:gd name="T19" fmla="*/ 45 h 83"/>
                  <a:gd name="T20" fmla="*/ 75 w 263"/>
                  <a:gd name="T21" fmla="*/ 53 h 83"/>
                  <a:gd name="T22" fmla="*/ 83 w 263"/>
                  <a:gd name="T23" fmla="*/ 30 h 83"/>
                  <a:gd name="T24" fmla="*/ 90 w 263"/>
                  <a:gd name="T25" fmla="*/ 53 h 83"/>
                  <a:gd name="T26" fmla="*/ 98 w 263"/>
                  <a:gd name="T27" fmla="*/ 53 h 83"/>
                  <a:gd name="T28" fmla="*/ 105 w 263"/>
                  <a:gd name="T29" fmla="*/ 38 h 83"/>
                  <a:gd name="T30" fmla="*/ 113 w 263"/>
                  <a:gd name="T31" fmla="*/ 45 h 83"/>
                  <a:gd name="T32" fmla="*/ 113 w 263"/>
                  <a:gd name="T33" fmla="*/ 45 h 83"/>
                  <a:gd name="T34" fmla="*/ 120 w 263"/>
                  <a:gd name="T35" fmla="*/ 38 h 83"/>
                  <a:gd name="T36" fmla="*/ 128 w 263"/>
                  <a:gd name="T37" fmla="*/ 60 h 83"/>
                  <a:gd name="T38" fmla="*/ 135 w 263"/>
                  <a:gd name="T39" fmla="*/ 30 h 83"/>
                  <a:gd name="T40" fmla="*/ 135 w 263"/>
                  <a:gd name="T41" fmla="*/ 45 h 83"/>
                  <a:gd name="T42" fmla="*/ 143 w 263"/>
                  <a:gd name="T43" fmla="*/ 38 h 83"/>
                  <a:gd name="T44" fmla="*/ 150 w 263"/>
                  <a:gd name="T45" fmla="*/ 45 h 83"/>
                  <a:gd name="T46" fmla="*/ 158 w 263"/>
                  <a:gd name="T47" fmla="*/ 60 h 83"/>
                  <a:gd name="T48" fmla="*/ 165 w 263"/>
                  <a:gd name="T49" fmla="*/ 38 h 83"/>
                  <a:gd name="T50" fmla="*/ 173 w 263"/>
                  <a:gd name="T51" fmla="*/ 45 h 83"/>
                  <a:gd name="T52" fmla="*/ 173 w 263"/>
                  <a:gd name="T53" fmla="*/ 38 h 83"/>
                  <a:gd name="T54" fmla="*/ 180 w 263"/>
                  <a:gd name="T55" fmla="*/ 38 h 83"/>
                  <a:gd name="T56" fmla="*/ 188 w 263"/>
                  <a:gd name="T57" fmla="*/ 60 h 83"/>
                  <a:gd name="T58" fmla="*/ 195 w 263"/>
                  <a:gd name="T59" fmla="*/ 45 h 83"/>
                  <a:gd name="T60" fmla="*/ 195 w 263"/>
                  <a:gd name="T61" fmla="*/ 45 h 83"/>
                  <a:gd name="T62" fmla="*/ 203 w 263"/>
                  <a:gd name="T63" fmla="*/ 23 h 83"/>
                  <a:gd name="T64" fmla="*/ 210 w 263"/>
                  <a:gd name="T65" fmla="*/ 68 h 83"/>
                  <a:gd name="T66" fmla="*/ 218 w 263"/>
                  <a:gd name="T67" fmla="*/ 38 h 83"/>
                  <a:gd name="T68" fmla="*/ 218 w 263"/>
                  <a:gd name="T69" fmla="*/ 38 h 83"/>
                  <a:gd name="T70" fmla="*/ 225 w 263"/>
                  <a:gd name="T71" fmla="*/ 15 h 83"/>
                  <a:gd name="T72" fmla="*/ 233 w 263"/>
                  <a:gd name="T73" fmla="*/ 68 h 83"/>
                  <a:gd name="T74" fmla="*/ 240 w 263"/>
                  <a:gd name="T75" fmla="*/ 53 h 83"/>
                  <a:gd name="T76" fmla="*/ 240 w 263"/>
                  <a:gd name="T77" fmla="*/ 38 h 83"/>
                  <a:gd name="T78" fmla="*/ 248 w 263"/>
                  <a:gd name="T79" fmla="*/ 30 h 83"/>
                  <a:gd name="T80" fmla="*/ 255 w 263"/>
                  <a:gd name="T81" fmla="*/ 60 h 83"/>
                  <a:gd name="T82" fmla="*/ 263 w 263"/>
                  <a:gd name="T83"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83">
                    <a:moveTo>
                      <a:pt x="0" y="38"/>
                    </a:moveTo>
                    <a:lnTo>
                      <a:pt x="0" y="45"/>
                    </a:lnTo>
                    <a:lnTo>
                      <a:pt x="8" y="38"/>
                    </a:lnTo>
                    <a:lnTo>
                      <a:pt x="8" y="60"/>
                    </a:lnTo>
                    <a:lnTo>
                      <a:pt x="8" y="30"/>
                    </a:lnTo>
                    <a:lnTo>
                      <a:pt x="8" y="45"/>
                    </a:lnTo>
                    <a:lnTo>
                      <a:pt x="15" y="38"/>
                    </a:lnTo>
                    <a:lnTo>
                      <a:pt x="15" y="68"/>
                    </a:lnTo>
                    <a:lnTo>
                      <a:pt x="15" y="23"/>
                    </a:lnTo>
                    <a:lnTo>
                      <a:pt x="15" y="45"/>
                    </a:lnTo>
                    <a:lnTo>
                      <a:pt x="23" y="38"/>
                    </a:lnTo>
                    <a:lnTo>
                      <a:pt x="23" y="60"/>
                    </a:lnTo>
                    <a:lnTo>
                      <a:pt x="23" y="30"/>
                    </a:lnTo>
                    <a:lnTo>
                      <a:pt x="23" y="38"/>
                    </a:lnTo>
                    <a:lnTo>
                      <a:pt x="30" y="45"/>
                    </a:lnTo>
                    <a:lnTo>
                      <a:pt x="30" y="75"/>
                    </a:lnTo>
                    <a:lnTo>
                      <a:pt x="30" y="15"/>
                    </a:lnTo>
                    <a:lnTo>
                      <a:pt x="30" y="45"/>
                    </a:lnTo>
                    <a:lnTo>
                      <a:pt x="38" y="38"/>
                    </a:lnTo>
                    <a:lnTo>
                      <a:pt x="38" y="45"/>
                    </a:lnTo>
                    <a:lnTo>
                      <a:pt x="38" y="38"/>
                    </a:lnTo>
                    <a:lnTo>
                      <a:pt x="38" y="38"/>
                    </a:lnTo>
                    <a:lnTo>
                      <a:pt x="45" y="45"/>
                    </a:lnTo>
                    <a:lnTo>
                      <a:pt x="45" y="38"/>
                    </a:lnTo>
                    <a:lnTo>
                      <a:pt x="45" y="45"/>
                    </a:lnTo>
                    <a:lnTo>
                      <a:pt x="53" y="45"/>
                    </a:lnTo>
                    <a:lnTo>
                      <a:pt x="60" y="38"/>
                    </a:lnTo>
                    <a:lnTo>
                      <a:pt x="60" y="45"/>
                    </a:lnTo>
                    <a:lnTo>
                      <a:pt x="60" y="38"/>
                    </a:lnTo>
                    <a:lnTo>
                      <a:pt x="60" y="45"/>
                    </a:lnTo>
                    <a:lnTo>
                      <a:pt x="75" y="45"/>
                    </a:lnTo>
                    <a:lnTo>
                      <a:pt x="75" y="38"/>
                    </a:lnTo>
                    <a:lnTo>
                      <a:pt x="75" y="53"/>
                    </a:lnTo>
                    <a:lnTo>
                      <a:pt x="83" y="45"/>
                    </a:lnTo>
                    <a:lnTo>
                      <a:pt x="83" y="53"/>
                    </a:lnTo>
                    <a:lnTo>
                      <a:pt x="83" y="30"/>
                    </a:lnTo>
                    <a:lnTo>
                      <a:pt x="83" y="45"/>
                    </a:lnTo>
                    <a:lnTo>
                      <a:pt x="90" y="38"/>
                    </a:lnTo>
                    <a:lnTo>
                      <a:pt x="90" y="53"/>
                    </a:lnTo>
                    <a:lnTo>
                      <a:pt x="90" y="45"/>
                    </a:lnTo>
                    <a:lnTo>
                      <a:pt x="98" y="38"/>
                    </a:lnTo>
                    <a:lnTo>
                      <a:pt x="98" y="53"/>
                    </a:lnTo>
                    <a:lnTo>
                      <a:pt x="98" y="38"/>
                    </a:lnTo>
                    <a:lnTo>
                      <a:pt x="98" y="45"/>
                    </a:lnTo>
                    <a:lnTo>
                      <a:pt x="105" y="38"/>
                    </a:lnTo>
                    <a:lnTo>
                      <a:pt x="105" y="53"/>
                    </a:lnTo>
                    <a:lnTo>
                      <a:pt x="105" y="38"/>
                    </a:lnTo>
                    <a:lnTo>
                      <a:pt x="113" y="45"/>
                    </a:lnTo>
                    <a:lnTo>
                      <a:pt x="113" y="53"/>
                    </a:lnTo>
                    <a:lnTo>
                      <a:pt x="113" y="38"/>
                    </a:lnTo>
                    <a:lnTo>
                      <a:pt x="113" y="45"/>
                    </a:lnTo>
                    <a:lnTo>
                      <a:pt x="120" y="38"/>
                    </a:lnTo>
                    <a:lnTo>
                      <a:pt x="120" y="53"/>
                    </a:lnTo>
                    <a:lnTo>
                      <a:pt x="120" y="38"/>
                    </a:lnTo>
                    <a:lnTo>
                      <a:pt x="120" y="38"/>
                    </a:lnTo>
                    <a:lnTo>
                      <a:pt x="128" y="45"/>
                    </a:lnTo>
                    <a:lnTo>
                      <a:pt x="128" y="60"/>
                    </a:lnTo>
                    <a:lnTo>
                      <a:pt x="128" y="30"/>
                    </a:lnTo>
                    <a:lnTo>
                      <a:pt x="128" y="38"/>
                    </a:lnTo>
                    <a:lnTo>
                      <a:pt x="135" y="30"/>
                    </a:lnTo>
                    <a:lnTo>
                      <a:pt x="135" y="68"/>
                    </a:lnTo>
                    <a:lnTo>
                      <a:pt x="135" y="23"/>
                    </a:lnTo>
                    <a:lnTo>
                      <a:pt x="135" y="45"/>
                    </a:lnTo>
                    <a:lnTo>
                      <a:pt x="143" y="38"/>
                    </a:lnTo>
                    <a:lnTo>
                      <a:pt x="143" y="53"/>
                    </a:lnTo>
                    <a:lnTo>
                      <a:pt x="143" y="38"/>
                    </a:lnTo>
                    <a:lnTo>
                      <a:pt x="143" y="45"/>
                    </a:lnTo>
                    <a:lnTo>
                      <a:pt x="150" y="38"/>
                    </a:lnTo>
                    <a:lnTo>
                      <a:pt x="150" y="45"/>
                    </a:lnTo>
                    <a:lnTo>
                      <a:pt x="150" y="45"/>
                    </a:lnTo>
                    <a:lnTo>
                      <a:pt x="158" y="38"/>
                    </a:lnTo>
                    <a:lnTo>
                      <a:pt x="158" y="60"/>
                    </a:lnTo>
                    <a:lnTo>
                      <a:pt x="158" y="30"/>
                    </a:lnTo>
                    <a:lnTo>
                      <a:pt x="158" y="45"/>
                    </a:lnTo>
                    <a:lnTo>
                      <a:pt x="165" y="38"/>
                    </a:lnTo>
                    <a:lnTo>
                      <a:pt x="165" y="60"/>
                    </a:lnTo>
                    <a:lnTo>
                      <a:pt x="165" y="38"/>
                    </a:lnTo>
                    <a:lnTo>
                      <a:pt x="173" y="45"/>
                    </a:lnTo>
                    <a:lnTo>
                      <a:pt x="173" y="83"/>
                    </a:lnTo>
                    <a:lnTo>
                      <a:pt x="173" y="0"/>
                    </a:lnTo>
                    <a:lnTo>
                      <a:pt x="173" y="38"/>
                    </a:lnTo>
                    <a:lnTo>
                      <a:pt x="180" y="45"/>
                    </a:lnTo>
                    <a:lnTo>
                      <a:pt x="180" y="53"/>
                    </a:lnTo>
                    <a:lnTo>
                      <a:pt x="180" y="38"/>
                    </a:lnTo>
                    <a:lnTo>
                      <a:pt x="180" y="45"/>
                    </a:lnTo>
                    <a:lnTo>
                      <a:pt x="188" y="53"/>
                    </a:lnTo>
                    <a:lnTo>
                      <a:pt x="188" y="60"/>
                    </a:lnTo>
                    <a:lnTo>
                      <a:pt x="188" y="38"/>
                    </a:lnTo>
                    <a:lnTo>
                      <a:pt x="188" y="53"/>
                    </a:lnTo>
                    <a:lnTo>
                      <a:pt x="195" y="45"/>
                    </a:lnTo>
                    <a:lnTo>
                      <a:pt x="195" y="75"/>
                    </a:lnTo>
                    <a:lnTo>
                      <a:pt x="195" y="23"/>
                    </a:lnTo>
                    <a:lnTo>
                      <a:pt x="195" y="45"/>
                    </a:lnTo>
                    <a:lnTo>
                      <a:pt x="203" y="53"/>
                    </a:lnTo>
                    <a:lnTo>
                      <a:pt x="203" y="60"/>
                    </a:lnTo>
                    <a:lnTo>
                      <a:pt x="203" y="23"/>
                    </a:lnTo>
                    <a:lnTo>
                      <a:pt x="203" y="45"/>
                    </a:lnTo>
                    <a:lnTo>
                      <a:pt x="210" y="53"/>
                    </a:lnTo>
                    <a:lnTo>
                      <a:pt x="210" y="68"/>
                    </a:lnTo>
                    <a:lnTo>
                      <a:pt x="210" y="15"/>
                    </a:lnTo>
                    <a:lnTo>
                      <a:pt x="210" y="45"/>
                    </a:lnTo>
                    <a:lnTo>
                      <a:pt x="218" y="38"/>
                    </a:lnTo>
                    <a:lnTo>
                      <a:pt x="218" y="75"/>
                    </a:lnTo>
                    <a:lnTo>
                      <a:pt x="218" y="23"/>
                    </a:lnTo>
                    <a:lnTo>
                      <a:pt x="218" y="38"/>
                    </a:lnTo>
                    <a:lnTo>
                      <a:pt x="225" y="45"/>
                    </a:lnTo>
                    <a:lnTo>
                      <a:pt x="225" y="68"/>
                    </a:lnTo>
                    <a:lnTo>
                      <a:pt x="225" y="15"/>
                    </a:lnTo>
                    <a:lnTo>
                      <a:pt x="225" y="45"/>
                    </a:lnTo>
                    <a:lnTo>
                      <a:pt x="233" y="38"/>
                    </a:lnTo>
                    <a:lnTo>
                      <a:pt x="233" y="68"/>
                    </a:lnTo>
                    <a:lnTo>
                      <a:pt x="233" y="15"/>
                    </a:lnTo>
                    <a:lnTo>
                      <a:pt x="233" y="45"/>
                    </a:lnTo>
                    <a:lnTo>
                      <a:pt x="240" y="53"/>
                    </a:lnTo>
                    <a:lnTo>
                      <a:pt x="240" y="68"/>
                    </a:lnTo>
                    <a:lnTo>
                      <a:pt x="240" y="8"/>
                    </a:lnTo>
                    <a:lnTo>
                      <a:pt x="240" y="38"/>
                    </a:lnTo>
                    <a:lnTo>
                      <a:pt x="248" y="45"/>
                    </a:lnTo>
                    <a:lnTo>
                      <a:pt x="248" y="60"/>
                    </a:lnTo>
                    <a:lnTo>
                      <a:pt x="248" y="30"/>
                    </a:lnTo>
                    <a:lnTo>
                      <a:pt x="248" y="45"/>
                    </a:lnTo>
                    <a:lnTo>
                      <a:pt x="255" y="38"/>
                    </a:lnTo>
                    <a:lnTo>
                      <a:pt x="255" y="60"/>
                    </a:lnTo>
                    <a:lnTo>
                      <a:pt x="255" y="30"/>
                    </a:lnTo>
                    <a:lnTo>
                      <a:pt x="255" y="45"/>
                    </a:lnTo>
                    <a:lnTo>
                      <a:pt x="263" y="53"/>
                    </a:lnTo>
                    <a:lnTo>
                      <a:pt x="263" y="30"/>
                    </a:lnTo>
                    <a:lnTo>
                      <a:pt x="263"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2" name="Freeform 398"/>
              <p:cNvSpPr>
                <a:spLocks/>
              </p:cNvSpPr>
              <p:nvPr/>
            </p:nvSpPr>
            <p:spPr bwMode="auto">
              <a:xfrm>
                <a:off x="2411" y="2410"/>
                <a:ext cx="166" cy="67"/>
              </a:xfrm>
              <a:custGeom>
                <a:avLst/>
                <a:gdLst>
                  <a:gd name="T0" fmla="*/ 7 w 247"/>
                  <a:gd name="T1" fmla="*/ 45 h 67"/>
                  <a:gd name="T2" fmla="*/ 15 w 247"/>
                  <a:gd name="T3" fmla="*/ 30 h 67"/>
                  <a:gd name="T4" fmla="*/ 15 w 247"/>
                  <a:gd name="T5" fmla="*/ 45 h 67"/>
                  <a:gd name="T6" fmla="*/ 22 w 247"/>
                  <a:gd name="T7" fmla="*/ 7 h 67"/>
                  <a:gd name="T8" fmla="*/ 30 w 247"/>
                  <a:gd name="T9" fmla="*/ 60 h 67"/>
                  <a:gd name="T10" fmla="*/ 37 w 247"/>
                  <a:gd name="T11" fmla="*/ 30 h 67"/>
                  <a:gd name="T12" fmla="*/ 37 w 247"/>
                  <a:gd name="T13" fmla="*/ 37 h 67"/>
                  <a:gd name="T14" fmla="*/ 45 w 247"/>
                  <a:gd name="T15" fmla="*/ 7 h 67"/>
                  <a:gd name="T16" fmla="*/ 52 w 247"/>
                  <a:gd name="T17" fmla="*/ 60 h 67"/>
                  <a:gd name="T18" fmla="*/ 60 w 247"/>
                  <a:gd name="T19" fmla="*/ 37 h 67"/>
                  <a:gd name="T20" fmla="*/ 60 w 247"/>
                  <a:gd name="T21" fmla="*/ 45 h 67"/>
                  <a:gd name="T22" fmla="*/ 67 w 247"/>
                  <a:gd name="T23" fmla="*/ 7 h 67"/>
                  <a:gd name="T24" fmla="*/ 75 w 247"/>
                  <a:gd name="T25" fmla="*/ 60 h 67"/>
                  <a:gd name="T26" fmla="*/ 82 w 247"/>
                  <a:gd name="T27" fmla="*/ 45 h 67"/>
                  <a:gd name="T28" fmla="*/ 82 w 247"/>
                  <a:gd name="T29" fmla="*/ 37 h 67"/>
                  <a:gd name="T30" fmla="*/ 90 w 247"/>
                  <a:gd name="T31" fmla="*/ 22 h 67"/>
                  <a:gd name="T32" fmla="*/ 97 w 247"/>
                  <a:gd name="T33" fmla="*/ 45 h 67"/>
                  <a:gd name="T34" fmla="*/ 105 w 247"/>
                  <a:gd name="T35" fmla="*/ 30 h 67"/>
                  <a:gd name="T36" fmla="*/ 105 w 247"/>
                  <a:gd name="T37" fmla="*/ 37 h 67"/>
                  <a:gd name="T38" fmla="*/ 112 w 247"/>
                  <a:gd name="T39" fmla="*/ 22 h 67"/>
                  <a:gd name="T40" fmla="*/ 120 w 247"/>
                  <a:gd name="T41" fmla="*/ 60 h 67"/>
                  <a:gd name="T42" fmla="*/ 127 w 247"/>
                  <a:gd name="T43" fmla="*/ 30 h 67"/>
                  <a:gd name="T44" fmla="*/ 127 w 247"/>
                  <a:gd name="T45" fmla="*/ 37 h 67"/>
                  <a:gd name="T46" fmla="*/ 135 w 247"/>
                  <a:gd name="T47" fmla="*/ 22 h 67"/>
                  <a:gd name="T48" fmla="*/ 142 w 247"/>
                  <a:gd name="T49" fmla="*/ 52 h 67"/>
                  <a:gd name="T50" fmla="*/ 150 w 247"/>
                  <a:gd name="T51" fmla="*/ 45 h 67"/>
                  <a:gd name="T52" fmla="*/ 150 w 247"/>
                  <a:gd name="T53" fmla="*/ 37 h 67"/>
                  <a:gd name="T54" fmla="*/ 157 w 247"/>
                  <a:gd name="T55" fmla="*/ 22 h 67"/>
                  <a:gd name="T56" fmla="*/ 165 w 247"/>
                  <a:gd name="T57" fmla="*/ 52 h 67"/>
                  <a:gd name="T58" fmla="*/ 172 w 247"/>
                  <a:gd name="T59" fmla="*/ 30 h 67"/>
                  <a:gd name="T60" fmla="*/ 172 w 247"/>
                  <a:gd name="T61" fmla="*/ 37 h 67"/>
                  <a:gd name="T62" fmla="*/ 180 w 247"/>
                  <a:gd name="T63" fmla="*/ 37 h 67"/>
                  <a:gd name="T64" fmla="*/ 187 w 247"/>
                  <a:gd name="T65" fmla="*/ 37 h 67"/>
                  <a:gd name="T66" fmla="*/ 195 w 247"/>
                  <a:gd name="T67" fmla="*/ 30 h 67"/>
                  <a:gd name="T68" fmla="*/ 202 w 247"/>
                  <a:gd name="T69" fmla="*/ 52 h 67"/>
                  <a:gd name="T70" fmla="*/ 210 w 247"/>
                  <a:gd name="T71" fmla="*/ 45 h 67"/>
                  <a:gd name="T72" fmla="*/ 210 w 247"/>
                  <a:gd name="T73" fmla="*/ 37 h 67"/>
                  <a:gd name="T74" fmla="*/ 217 w 247"/>
                  <a:gd name="T75" fmla="*/ 30 h 67"/>
                  <a:gd name="T76" fmla="*/ 225 w 247"/>
                  <a:gd name="T77" fmla="*/ 45 h 67"/>
                  <a:gd name="T78" fmla="*/ 232 w 247"/>
                  <a:gd name="T79" fmla="*/ 30 h 67"/>
                  <a:gd name="T80" fmla="*/ 232 w 247"/>
                  <a:gd name="T81" fmla="*/ 30 h 67"/>
                  <a:gd name="T82" fmla="*/ 240 w 247"/>
                  <a:gd name="T83" fmla="*/ 2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7">
                    <a:moveTo>
                      <a:pt x="0" y="30"/>
                    </a:moveTo>
                    <a:lnTo>
                      <a:pt x="7" y="37"/>
                    </a:lnTo>
                    <a:lnTo>
                      <a:pt x="7" y="45"/>
                    </a:lnTo>
                    <a:lnTo>
                      <a:pt x="7" y="30"/>
                    </a:lnTo>
                    <a:lnTo>
                      <a:pt x="7" y="37"/>
                    </a:lnTo>
                    <a:lnTo>
                      <a:pt x="15" y="30"/>
                    </a:lnTo>
                    <a:lnTo>
                      <a:pt x="15" y="52"/>
                    </a:lnTo>
                    <a:lnTo>
                      <a:pt x="15" y="30"/>
                    </a:lnTo>
                    <a:lnTo>
                      <a:pt x="15" y="45"/>
                    </a:lnTo>
                    <a:lnTo>
                      <a:pt x="22" y="37"/>
                    </a:lnTo>
                    <a:lnTo>
                      <a:pt x="22" y="67"/>
                    </a:lnTo>
                    <a:lnTo>
                      <a:pt x="22" y="7"/>
                    </a:lnTo>
                    <a:lnTo>
                      <a:pt x="22" y="30"/>
                    </a:lnTo>
                    <a:lnTo>
                      <a:pt x="30" y="37"/>
                    </a:lnTo>
                    <a:lnTo>
                      <a:pt x="30" y="60"/>
                    </a:lnTo>
                    <a:lnTo>
                      <a:pt x="30" y="15"/>
                    </a:lnTo>
                    <a:lnTo>
                      <a:pt x="30" y="37"/>
                    </a:lnTo>
                    <a:lnTo>
                      <a:pt x="37" y="30"/>
                    </a:lnTo>
                    <a:lnTo>
                      <a:pt x="37" y="52"/>
                    </a:lnTo>
                    <a:lnTo>
                      <a:pt x="37" y="22"/>
                    </a:lnTo>
                    <a:lnTo>
                      <a:pt x="37" y="37"/>
                    </a:lnTo>
                    <a:lnTo>
                      <a:pt x="45" y="30"/>
                    </a:lnTo>
                    <a:lnTo>
                      <a:pt x="45" y="52"/>
                    </a:lnTo>
                    <a:lnTo>
                      <a:pt x="45" y="7"/>
                    </a:lnTo>
                    <a:lnTo>
                      <a:pt x="45" y="37"/>
                    </a:lnTo>
                    <a:lnTo>
                      <a:pt x="52" y="30"/>
                    </a:lnTo>
                    <a:lnTo>
                      <a:pt x="52" y="60"/>
                    </a:lnTo>
                    <a:lnTo>
                      <a:pt x="52" y="0"/>
                    </a:lnTo>
                    <a:lnTo>
                      <a:pt x="52" y="45"/>
                    </a:lnTo>
                    <a:lnTo>
                      <a:pt x="60" y="37"/>
                    </a:lnTo>
                    <a:lnTo>
                      <a:pt x="60" y="67"/>
                    </a:lnTo>
                    <a:lnTo>
                      <a:pt x="60" y="15"/>
                    </a:lnTo>
                    <a:lnTo>
                      <a:pt x="60" y="45"/>
                    </a:lnTo>
                    <a:lnTo>
                      <a:pt x="67" y="30"/>
                    </a:lnTo>
                    <a:lnTo>
                      <a:pt x="67" y="60"/>
                    </a:lnTo>
                    <a:lnTo>
                      <a:pt x="67" y="7"/>
                    </a:lnTo>
                    <a:lnTo>
                      <a:pt x="67" y="30"/>
                    </a:lnTo>
                    <a:lnTo>
                      <a:pt x="75" y="37"/>
                    </a:lnTo>
                    <a:lnTo>
                      <a:pt x="75" y="60"/>
                    </a:lnTo>
                    <a:lnTo>
                      <a:pt x="75" y="0"/>
                    </a:lnTo>
                    <a:lnTo>
                      <a:pt x="75" y="37"/>
                    </a:lnTo>
                    <a:lnTo>
                      <a:pt x="82" y="45"/>
                    </a:lnTo>
                    <a:lnTo>
                      <a:pt x="82" y="52"/>
                    </a:lnTo>
                    <a:lnTo>
                      <a:pt x="82" y="15"/>
                    </a:lnTo>
                    <a:lnTo>
                      <a:pt x="82" y="37"/>
                    </a:lnTo>
                    <a:lnTo>
                      <a:pt x="90" y="30"/>
                    </a:lnTo>
                    <a:lnTo>
                      <a:pt x="90" y="52"/>
                    </a:lnTo>
                    <a:lnTo>
                      <a:pt x="90" y="22"/>
                    </a:lnTo>
                    <a:lnTo>
                      <a:pt x="90" y="37"/>
                    </a:lnTo>
                    <a:lnTo>
                      <a:pt x="97" y="45"/>
                    </a:lnTo>
                    <a:lnTo>
                      <a:pt x="97" y="45"/>
                    </a:lnTo>
                    <a:lnTo>
                      <a:pt x="97" y="22"/>
                    </a:lnTo>
                    <a:lnTo>
                      <a:pt x="97" y="37"/>
                    </a:lnTo>
                    <a:lnTo>
                      <a:pt x="105" y="30"/>
                    </a:lnTo>
                    <a:lnTo>
                      <a:pt x="105" y="45"/>
                    </a:lnTo>
                    <a:lnTo>
                      <a:pt x="105" y="30"/>
                    </a:lnTo>
                    <a:lnTo>
                      <a:pt x="105" y="37"/>
                    </a:lnTo>
                    <a:lnTo>
                      <a:pt x="112" y="45"/>
                    </a:lnTo>
                    <a:lnTo>
                      <a:pt x="112" y="45"/>
                    </a:lnTo>
                    <a:lnTo>
                      <a:pt x="112" y="22"/>
                    </a:lnTo>
                    <a:lnTo>
                      <a:pt x="112" y="37"/>
                    </a:lnTo>
                    <a:lnTo>
                      <a:pt x="120" y="30"/>
                    </a:lnTo>
                    <a:lnTo>
                      <a:pt x="120" y="60"/>
                    </a:lnTo>
                    <a:lnTo>
                      <a:pt x="120" y="15"/>
                    </a:lnTo>
                    <a:lnTo>
                      <a:pt x="120" y="37"/>
                    </a:lnTo>
                    <a:lnTo>
                      <a:pt x="127" y="30"/>
                    </a:lnTo>
                    <a:lnTo>
                      <a:pt x="127" y="60"/>
                    </a:lnTo>
                    <a:lnTo>
                      <a:pt x="127" y="7"/>
                    </a:lnTo>
                    <a:lnTo>
                      <a:pt x="127" y="37"/>
                    </a:lnTo>
                    <a:lnTo>
                      <a:pt x="135" y="30"/>
                    </a:lnTo>
                    <a:lnTo>
                      <a:pt x="135" y="52"/>
                    </a:lnTo>
                    <a:lnTo>
                      <a:pt x="135" y="22"/>
                    </a:lnTo>
                    <a:lnTo>
                      <a:pt x="135" y="37"/>
                    </a:lnTo>
                    <a:lnTo>
                      <a:pt x="142" y="45"/>
                    </a:lnTo>
                    <a:lnTo>
                      <a:pt x="142" y="52"/>
                    </a:lnTo>
                    <a:lnTo>
                      <a:pt x="142" y="22"/>
                    </a:lnTo>
                    <a:lnTo>
                      <a:pt x="142" y="37"/>
                    </a:lnTo>
                    <a:lnTo>
                      <a:pt x="150" y="45"/>
                    </a:lnTo>
                    <a:lnTo>
                      <a:pt x="150" y="52"/>
                    </a:lnTo>
                    <a:lnTo>
                      <a:pt x="150" y="22"/>
                    </a:lnTo>
                    <a:lnTo>
                      <a:pt x="150" y="37"/>
                    </a:lnTo>
                    <a:lnTo>
                      <a:pt x="157" y="30"/>
                    </a:lnTo>
                    <a:lnTo>
                      <a:pt x="157" y="52"/>
                    </a:lnTo>
                    <a:lnTo>
                      <a:pt x="157" y="22"/>
                    </a:lnTo>
                    <a:lnTo>
                      <a:pt x="157" y="30"/>
                    </a:lnTo>
                    <a:lnTo>
                      <a:pt x="165" y="37"/>
                    </a:lnTo>
                    <a:lnTo>
                      <a:pt x="165" y="52"/>
                    </a:lnTo>
                    <a:lnTo>
                      <a:pt x="165" y="22"/>
                    </a:lnTo>
                    <a:lnTo>
                      <a:pt x="165" y="37"/>
                    </a:lnTo>
                    <a:lnTo>
                      <a:pt x="172" y="30"/>
                    </a:lnTo>
                    <a:lnTo>
                      <a:pt x="172" y="45"/>
                    </a:lnTo>
                    <a:lnTo>
                      <a:pt x="172" y="30"/>
                    </a:lnTo>
                    <a:lnTo>
                      <a:pt x="172" y="37"/>
                    </a:lnTo>
                    <a:lnTo>
                      <a:pt x="180" y="45"/>
                    </a:lnTo>
                    <a:lnTo>
                      <a:pt x="180" y="15"/>
                    </a:lnTo>
                    <a:lnTo>
                      <a:pt x="180" y="37"/>
                    </a:lnTo>
                    <a:lnTo>
                      <a:pt x="187" y="30"/>
                    </a:lnTo>
                    <a:lnTo>
                      <a:pt x="187" y="45"/>
                    </a:lnTo>
                    <a:lnTo>
                      <a:pt x="187" y="37"/>
                    </a:lnTo>
                    <a:lnTo>
                      <a:pt x="195" y="30"/>
                    </a:lnTo>
                    <a:lnTo>
                      <a:pt x="195" y="45"/>
                    </a:lnTo>
                    <a:lnTo>
                      <a:pt x="195" y="30"/>
                    </a:lnTo>
                    <a:lnTo>
                      <a:pt x="195" y="45"/>
                    </a:lnTo>
                    <a:lnTo>
                      <a:pt x="202" y="37"/>
                    </a:lnTo>
                    <a:lnTo>
                      <a:pt x="202" y="52"/>
                    </a:lnTo>
                    <a:lnTo>
                      <a:pt x="202" y="22"/>
                    </a:lnTo>
                    <a:lnTo>
                      <a:pt x="202" y="37"/>
                    </a:lnTo>
                    <a:lnTo>
                      <a:pt x="210" y="45"/>
                    </a:lnTo>
                    <a:lnTo>
                      <a:pt x="210" y="52"/>
                    </a:lnTo>
                    <a:lnTo>
                      <a:pt x="210" y="22"/>
                    </a:lnTo>
                    <a:lnTo>
                      <a:pt x="210" y="37"/>
                    </a:lnTo>
                    <a:lnTo>
                      <a:pt x="217" y="30"/>
                    </a:lnTo>
                    <a:lnTo>
                      <a:pt x="217" y="45"/>
                    </a:lnTo>
                    <a:lnTo>
                      <a:pt x="217" y="30"/>
                    </a:lnTo>
                    <a:lnTo>
                      <a:pt x="217" y="37"/>
                    </a:lnTo>
                    <a:lnTo>
                      <a:pt x="225" y="45"/>
                    </a:lnTo>
                    <a:lnTo>
                      <a:pt x="225" y="45"/>
                    </a:lnTo>
                    <a:lnTo>
                      <a:pt x="225" y="22"/>
                    </a:lnTo>
                    <a:lnTo>
                      <a:pt x="225" y="37"/>
                    </a:lnTo>
                    <a:lnTo>
                      <a:pt x="232" y="30"/>
                    </a:lnTo>
                    <a:lnTo>
                      <a:pt x="232" y="45"/>
                    </a:lnTo>
                    <a:lnTo>
                      <a:pt x="232" y="30"/>
                    </a:lnTo>
                    <a:lnTo>
                      <a:pt x="232" y="30"/>
                    </a:lnTo>
                    <a:lnTo>
                      <a:pt x="240" y="37"/>
                    </a:lnTo>
                    <a:lnTo>
                      <a:pt x="240" y="52"/>
                    </a:lnTo>
                    <a:lnTo>
                      <a:pt x="240" y="22"/>
                    </a:lnTo>
                    <a:lnTo>
                      <a:pt x="240" y="30"/>
                    </a:lnTo>
                    <a:lnTo>
                      <a:pt x="247"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3" name="Freeform 399"/>
              <p:cNvSpPr>
                <a:spLocks/>
              </p:cNvSpPr>
              <p:nvPr/>
            </p:nvSpPr>
            <p:spPr bwMode="auto">
              <a:xfrm>
                <a:off x="2577" y="2387"/>
                <a:ext cx="182" cy="120"/>
              </a:xfrm>
              <a:custGeom>
                <a:avLst/>
                <a:gdLst>
                  <a:gd name="T0" fmla="*/ 0 w 270"/>
                  <a:gd name="T1" fmla="*/ 45 h 120"/>
                  <a:gd name="T2" fmla="*/ 8 w 270"/>
                  <a:gd name="T3" fmla="*/ 53 h 120"/>
                  <a:gd name="T4" fmla="*/ 15 w 270"/>
                  <a:gd name="T5" fmla="*/ 60 h 120"/>
                  <a:gd name="T6" fmla="*/ 23 w 270"/>
                  <a:gd name="T7" fmla="*/ 53 h 120"/>
                  <a:gd name="T8" fmla="*/ 30 w 270"/>
                  <a:gd name="T9" fmla="*/ 53 h 120"/>
                  <a:gd name="T10" fmla="*/ 38 w 270"/>
                  <a:gd name="T11" fmla="*/ 68 h 120"/>
                  <a:gd name="T12" fmla="*/ 45 w 270"/>
                  <a:gd name="T13" fmla="*/ 53 h 120"/>
                  <a:gd name="T14" fmla="*/ 45 w 270"/>
                  <a:gd name="T15" fmla="*/ 60 h 120"/>
                  <a:gd name="T16" fmla="*/ 60 w 270"/>
                  <a:gd name="T17" fmla="*/ 30 h 120"/>
                  <a:gd name="T18" fmla="*/ 68 w 270"/>
                  <a:gd name="T19" fmla="*/ 45 h 120"/>
                  <a:gd name="T20" fmla="*/ 75 w 270"/>
                  <a:gd name="T21" fmla="*/ 68 h 120"/>
                  <a:gd name="T22" fmla="*/ 83 w 270"/>
                  <a:gd name="T23" fmla="*/ 53 h 120"/>
                  <a:gd name="T24" fmla="*/ 98 w 270"/>
                  <a:gd name="T25" fmla="*/ 53 h 120"/>
                  <a:gd name="T26" fmla="*/ 98 w 270"/>
                  <a:gd name="T27" fmla="*/ 60 h 120"/>
                  <a:gd name="T28" fmla="*/ 105 w 270"/>
                  <a:gd name="T29" fmla="*/ 53 h 120"/>
                  <a:gd name="T30" fmla="*/ 113 w 270"/>
                  <a:gd name="T31" fmla="*/ 68 h 120"/>
                  <a:gd name="T32" fmla="*/ 120 w 270"/>
                  <a:gd name="T33" fmla="*/ 53 h 120"/>
                  <a:gd name="T34" fmla="*/ 120 w 270"/>
                  <a:gd name="T35" fmla="*/ 30 h 120"/>
                  <a:gd name="T36" fmla="*/ 128 w 270"/>
                  <a:gd name="T37" fmla="*/ 0 h 120"/>
                  <a:gd name="T38" fmla="*/ 135 w 270"/>
                  <a:gd name="T39" fmla="*/ 98 h 120"/>
                  <a:gd name="T40" fmla="*/ 143 w 270"/>
                  <a:gd name="T41" fmla="*/ 60 h 120"/>
                  <a:gd name="T42" fmla="*/ 150 w 270"/>
                  <a:gd name="T43" fmla="*/ 83 h 120"/>
                  <a:gd name="T44" fmla="*/ 150 w 270"/>
                  <a:gd name="T45" fmla="*/ 83 h 120"/>
                  <a:gd name="T46" fmla="*/ 158 w 270"/>
                  <a:gd name="T47" fmla="*/ 60 h 120"/>
                  <a:gd name="T48" fmla="*/ 165 w 270"/>
                  <a:gd name="T49" fmla="*/ 38 h 120"/>
                  <a:gd name="T50" fmla="*/ 173 w 270"/>
                  <a:gd name="T51" fmla="*/ 75 h 120"/>
                  <a:gd name="T52" fmla="*/ 180 w 270"/>
                  <a:gd name="T53" fmla="*/ 68 h 120"/>
                  <a:gd name="T54" fmla="*/ 180 w 270"/>
                  <a:gd name="T55" fmla="*/ 53 h 120"/>
                  <a:gd name="T56" fmla="*/ 188 w 270"/>
                  <a:gd name="T57" fmla="*/ 38 h 120"/>
                  <a:gd name="T58" fmla="*/ 195 w 270"/>
                  <a:gd name="T59" fmla="*/ 75 h 120"/>
                  <a:gd name="T60" fmla="*/ 203 w 270"/>
                  <a:gd name="T61" fmla="*/ 68 h 120"/>
                  <a:gd name="T62" fmla="*/ 203 w 270"/>
                  <a:gd name="T63" fmla="*/ 60 h 120"/>
                  <a:gd name="T64" fmla="*/ 210 w 270"/>
                  <a:gd name="T65" fmla="*/ 53 h 120"/>
                  <a:gd name="T66" fmla="*/ 218 w 270"/>
                  <a:gd name="T67" fmla="*/ 75 h 120"/>
                  <a:gd name="T68" fmla="*/ 225 w 270"/>
                  <a:gd name="T69" fmla="*/ 53 h 120"/>
                  <a:gd name="T70" fmla="*/ 233 w 270"/>
                  <a:gd name="T71" fmla="*/ 53 h 120"/>
                  <a:gd name="T72" fmla="*/ 233 w 270"/>
                  <a:gd name="T73" fmla="*/ 60 h 120"/>
                  <a:gd name="T74" fmla="*/ 240 w 270"/>
                  <a:gd name="T75" fmla="*/ 45 h 120"/>
                  <a:gd name="T76" fmla="*/ 248 w 270"/>
                  <a:gd name="T77" fmla="*/ 98 h 120"/>
                  <a:gd name="T78" fmla="*/ 255 w 270"/>
                  <a:gd name="T79" fmla="*/ 53 h 120"/>
                  <a:gd name="T80" fmla="*/ 255 w 270"/>
                  <a:gd name="T81" fmla="*/ 53 h 120"/>
                  <a:gd name="T82" fmla="*/ 263 w 270"/>
                  <a:gd name="T83" fmla="*/ 3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120">
                    <a:moveTo>
                      <a:pt x="0" y="60"/>
                    </a:moveTo>
                    <a:lnTo>
                      <a:pt x="0" y="68"/>
                    </a:lnTo>
                    <a:lnTo>
                      <a:pt x="0" y="45"/>
                    </a:lnTo>
                    <a:lnTo>
                      <a:pt x="0" y="60"/>
                    </a:lnTo>
                    <a:lnTo>
                      <a:pt x="8" y="53"/>
                    </a:lnTo>
                    <a:lnTo>
                      <a:pt x="8" y="53"/>
                    </a:lnTo>
                    <a:lnTo>
                      <a:pt x="8" y="60"/>
                    </a:lnTo>
                    <a:lnTo>
                      <a:pt x="15" y="53"/>
                    </a:lnTo>
                    <a:lnTo>
                      <a:pt x="15" y="60"/>
                    </a:lnTo>
                    <a:lnTo>
                      <a:pt x="15" y="60"/>
                    </a:lnTo>
                    <a:lnTo>
                      <a:pt x="23" y="68"/>
                    </a:lnTo>
                    <a:lnTo>
                      <a:pt x="23" y="53"/>
                    </a:lnTo>
                    <a:lnTo>
                      <a:pt x="23" y="60"/>
                    </a:lnTo>
                    <a:lnTo>
                      <a:pt x="30" y="68"/>
                    </a:lnTo>
                    <a:lnTo>
                      <a:pt x="30" y="53"/>
                    </a:lnTo>
                    <a:lnTo>
                      <a:pt x="30" y="60"/>
                    </a:lnTo>
                    <a:lnTo>
                      <a:pt x="38" y="53"/>
                    </a:lnTo>
                    <a:lnTo>
                      <a:pt x="38" y="68"/>
                    </a:lnTo>
                    <a:lnTo>
                      <a:pt x="38" y="38"/>
                    </a:lnTo>
                    <a:lnTo>
                      <a:pt x="38" y="45"/>
                    </a:lnTo>
                    <a:lnTo>
                      <a:pt x="45" y="53"/>
                    </a:lnTo>
                    <a:lnTo>
                      <a:pt x="45" y="68"/>
                    </a:lnTo>
                    <a:lnTo>
                      <a:pt x="45" y="45"/>
                    </a:lnTo>
                    <a:lnTo>
                      <a:pt x="45" y="60"/>
                    </a:lnTo>
                    <a:lnTo>
                      <a:pt x="60" y="60"/>
                    </a:lnTo>
                    <a:lnTo>
                      <a:pt x="60" y="83"/>
                    </a:lnTo>
                    <a:lnTo>
                      <a:pt x="60" y="30"/>
                    </a:lnTo>
                    <a:lnTo>
                      <a:pt x="60" y="60"/>
                    </a:lnTo>
                    <a:lnTo>
                      <a:pt x="68" y="53"/>
                    </a:lnTo>
                    <a:lnTo>
                      <a:pt x="68" y="45"/>
                    </a:lnTo>
                    <a:lnTo>
                      <a:pt x="68" y="68"/>
                    </a:lnTo>
                    <a:lnTo>
                      <a:pt x="75" y="60"/>
                    </a:lnTo>
                    <a:lnTo>
                      <a:pt x="75" y="68"/>
                    </a:lnTo>
                    <a:lnTo>
                      <a:pt x="75" y="53"/>
                    </a:lnTo>
                    <a:lnTo>
                      <a:pt x="75" y="60"/>
                    </a:lnTo>
                    <a:lnTo>
                      <a:pt x="83" y="53"/>
                    </a:lnTo>
                    <a:lnTo>
                      <a:pt x="83" y="60"/>
                    </a:lnTo>
                    <a:lnTo>
                      <a:pt x="90" y="60"/>
                    </a:lnTo>
                    <a:lnTo>
                      <a:pt x="98" y="53"/>
                    </a:lnTo>
                    <a:lnTo>
                      <a:pt x="98" y="68"/>
                    </a:lnTo>
                    <a:lnTo>
                      <a:pt x="98" y="45"/>
                    </a:lnTo>
                    <a:lnTo>
                      <a:pt x="98" y="60"/>
                    </a:lnTo>
                    <a:lnTo>
                      <a:pt x="105" y="53"/>
                    </a:lnTo>
                    <a:lnTo>
                      <a:pt x="105" y="75"/>
                    </a:lnTo>
                    <a:lnTo>
                      <a:pt x="105" y="53"/>
                    </a:lnTo>
                    <a:lnTo>
                      <a:pt x="105" y="60"/>
                    </a:lnTo>
                    <a:lnTo>
                      <a:pt x="113" y="53"/>
                    </a:lnTo>
                    <a:lnTo>
                      <a:pt x="113" y="68"/>
                    </a:lnTo>
                    <a:lnTo>
                      <a:pt x="113" y="53"/>
                    </a:lnTo>
                    <a:lnTo>
                      <a:pt x="113" y="60"/>
                    </a:lnTo>
                    <a:lnTo>
                      <a:pt x="120" y="53"/>
                    </a:lnTo>
                    <a:lnTo>
                      <a:pt x="120" y="98"/>
                    </a:lnTo>
                    <a:lnTo>
                      <a:pt x="120" y="8"/>
                    </a:lnTo>
                    <a:lnTo>
                      <a:pt x="120" y="30"/>
                    </a:lnTo>
                    <a:lnTo>
                      <a:pt x="128" y="38"/>
                    </a:lnTo>
                    <a:lnTo>
                      <a:pt x="128" y="120"/>
                    </a:lnTo>
                    <a:lnTo>
                      <a:pt x="128" y="0"/>
                    </a:lnTo>
                    <a:lnTo>
                      <a:pt x="128" y="45"/>
                    </a:lnTo>
                    <a:lnTo>
                      <a:pt x="135" y="53"/>
                    </a:lnTo>
                    <a:lnTo>
                      <a:pt x="135" y="98"/>
                    </a:lnTo>
                    <a:lnTo>
                      <a:pt x="135" y="23"/>
                    </a:lnTo>
                    <a:lnTo>
                      <a:pt x="135" y="68"/>
                    </a:lnTo>
                    <a:lnTo>
                      <a:pt x="143" y="60"/>
                    </a:lnTo>
                    <a:lnTo>
                      <a:pt x="143" y="30"/>
                    </a:lnTo>
                    <a:lnTo>
                      <a:pt x="143" y="75"/>
                    </a:lnTo>
                    <a:lnTo>
                      <a:pt x="150" y="83"/>
                    </a:lnTo>
                    <a:lnTo>
                      <a:pt x="150" y="105"/>
                    </a:lnTo>
                    <a:lnTo>
                      <a:pt x="150" y="0"/>
                    </a:lnTo>
                    <a:lnTo>
                      <a:pt x="150" y="83"/>
                    </a:lnTo>
                    <a:lnTo>
                      <a:pt x="158" y="75"/>
                    </a:lnTo>
                    <a:lnTo>
                      <a:pt x="158" y="38"/>
                    </a:lnTo>
                    <a:lnTo>
                      <a:pt x="158" y="60"/>
                    </a:lnTo>
                    <a:lnTo>
                      <a:pt x="165" y="53"/>
                    </a:lnTo>
                    <a:lnTo>
                      <a:pt x="165" y="75"/>
                    </a:lnTo>
                    <a:lnTo>
                      <a:pt x="165" y="38"/>
                    </a:lnTo>
                    <a:lnTo>
                      <a:pt x="165" y="53"/>
                    </a:lnTo>
                    <a:lnTo>
                      <a:pt x="173" y="60"/>
                    </a:lnTo>
                    <a:lnTo>
                      <a:pt x="173" y="75"/>
                    </a:lnTo>
                    <a:lnTo>
                      <a:pt x="173" y="30"/>
                    </a:lnTo>
                    <a:lnTo>
                      <a:pt x="173" y="60"/>
                    </a:lnTo>
                    <a:lnTo>
                      <a:pt x="180" y="68"/>
                    </a:lnTo>
                    <a:lnTo>
                      <a:pt x="180" y="75"/>
                    </a:lnTo>
                    <a:lnTo>
                      <a:pt x="180" y="30"/>
                    </a:lnTo>
                    <a:lnTo>
                      <a:pt x="180" y="53"/>
                    </a:lnTo>
                    <a:lnTo>
                      <a:pt x="188" y="60"/>
                    </a:lnTo>
                    <a:lnTo>
                      <a:pt x="188" y="68"/>
                    </a:lnTo>
                    <a:lnTo>
                      <a:pt x="188" y="38"/>
                    </a:lnTo>
                    <a:lnTo>
                      <a:pt x="188" y="60"/>
                    </a:lnTo>
                    <a:lnTo>
                      <a:pt x="195" y="68"/>
                    </a:lnTo>
                    <a:lnTo>
                      <a:pt x="195" y="75"/>
                    </a:lnTo>
                    <a:lnTo>
                      <a:pt x="195" y="38"/>
                    </a:lnTo>
                    <a:lnTo>
                      <a:pt x="195" y="60"/>
                    </a:lnTo>
                    <a:lnTo>
                      <a:pt x="203" y="68"/>
                    </a:lnTo>
                    <a:lnTo>
                      <a:pt x="203" y="75"/>
                    </a:lnTo>
                    <a:lnTo>
                      <a:pt x="203" y="38"/>
                    </a:lnTo>
                    <a:lnTo>
                      <a:pt x="203" y="60"/>
                    </a:lnTo>
                    <a:lnTo>
                      <a:pt x="210" y="68"/>
                    </a:lnTo>
                    <a:lnTo>
                      <a:pt x="210" y="68"/>
                    </a:lnTo>
                    <a:lnTo>
                      <a:pt x="210" y="53"/>
                    </a:lnTo>
                    <a:lnTo>
                      <a:pt x="210" y="60"/>
                    </a:lnTo>
                    <a:lnTo>
                      <a:pt x="218" y="68"/>
                    </a:lnTo>
                    <a:lnTo>
                      <a:pt x="218" y="75"/>
                    </a:lnTo>
                    <a:lnTo>
                      <a:pt x="218" y="45"/>
                    </a:lnTo>
                    <a:lnTo>
                      <a:pt x="218" y="60"/>
                    </a:lnTo>
                    <a:lnTo>
                      <a:pt x="225" y="53"/>
                    </a:lnTo>
                    <a:lnTo>
                      <a:pt x="225" y="68"/>
                    </a:lnTo>
                    <a:lnTo>
                      <a:pt x="225" y="60"/>
                    </a:lnTo>
                    <a:lnTo>
                      <a:pt x="233" y="53"/>
                    </a:lnTo>
                    <a:lnTo>
                      <a:pt x="233" y="68"/>
                    </a:lnTo>
                    <a:lnTo>
                      <a:pt x="233" y="45"/>
                    </a:lnTo>
                    <a:lnTo>
                      <a:pt x="233" y="60"/>
                    </a:lnTo>
                    <a:lnTo>
                      <a:pt x="240" y="53"/>
                    </a:lnTo>
                    <a:lnTo>
                      <a:pt x="240" y="68"/>
                    </a:lnTo>
                    <a:lnTo>
                      <a:pt x="240" y="45"/>
                    </a:lnTo>
                    <a:lnTo>
                      <a:pt x="240" y="60"/>
                    </a:lnTo>
                    <a:lnTo>
                      <a:pt x="248" y="68"/>
                    </a:lnTo>
                    <a:lnTo>
                      <a:pt x="248" y="98"/>
                    </a:lnTo>
                    <a:lnTo>
                      <a:pt x="248" y="30"/>
                    </a:lnTo>
                    <a:lnTo>
                      <a:pt x="248" y="60"/>
                    </a:lnTo>
                    <a:lnTo>
                      <a:pt x="255" y="53"/>
                    </a:lnTo>
                    <a:lnTo>
                      <a:pt x="255" y="83"/>
                    </a:lnTo>
                    <a:lnTo>
                      <a:pt x="255" y="38"/>
                    </a:lnTo>
                    <a:lnTo>
                      <a:pt x="255" y="53"/>
                    </a:lnTo>
                    <a:lnTo>
                      <a:pt x="263" y="45"/>
                    </a:lnTo>
                    <a:lnTo>
                      <a:pt x="263" y="98"/>
                    </a:lnTo>
                    <a:lnTo>
                      <a:pt x="263" y="30"/>
                    </a:lnTo>
                    <a:lnTo>
                      <a:pt x="263" y="60"/>
                    </a:lnTo>
                    <a:lnTo>
                      <a:pt x="27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4" name="Freeform 400"/>
              <p:cNvSpPr>
                <a:spLocks/>
              </p:cNvSpPr>
              <p:nvPr/>
            </p:nvSpPr>
            <p:spPr bwMode="auto">
              <a:xfrm>
                <a:off x="2759" y="2402"/>
                <a:ext cx="237" cy="90"/>
              </a:xfrm>
              <a:custGeom>
                <a:avLst/>
                <a:gdLst>
                  <a:gd name="T0" fmla="*/ 8 w 353"/>
                  <a:gd name="T1" fmla="*/ 45 h 90"/>
                  <a:gd name="T2" fmla="*/ 15 w 353"/>
                  <a:gd name="T3" fmla="*/ 0 h 90"/>
                  <a:gd name="T4" fmla="*/ 23 w 353"/>
                  <a:gd name="T5" fmla="*/ 60 h 90"/>
                  <a:gd name="T6" fmla="*/ 30 w 353"/>
                  <a:gd name="T7" fmla="*/ 68 h 90"/>
                  <a:gd name="T8" fmla="*/ 38 w 353"/>
                  <a:gd name="T9" fmla="*/ 45 h 90"/>
                  <a:gd name="T10" fmla="*/ 45 w 353"/>
                  <a:gd name="T11" fmla="*/ 30 h 90"/>
                  <a:gd name="T12" fmla="*/ 60 w 353"/>
                  <a:gd name="T13" fmla="*/ 45 h 90"/>
                  <a:gd name="T14" fmla="*/ 83 w 353"/>
                  <a:gd name="T15" fmla="*/ 45 h 90"/>
                  <a:gd name="T16" fmla="*/ 105 w 353"/>
                  <a:gd name="T17" fmla="*/ 45 h 90"/>
                  <a:gd name="T18" fmla="*/ 128 w 353"/>
                  <a:gd name="T19" fmla="*/ 45 h 90"/>
                  <a:gd name="T20" fmla="*/ 135 w 353"/>
                  <a:gd name="T21" fmla="*/ 38 h 90"/>
                  <a:gd name="T22" fmla="*/ 143 w 353"/>
                  <a:gd name="T23" fmla="*/ 60 h 90"/>
                  <a:gd name="T24" fmla="*/ 150 w 353"/>
                  <a:gd name="T25" fmla="*/ 45 h 90"/>
                  <a:gd name="T26" fmla="*/ 150 w 353"/>
                  <a:gd name="T27" fmla="*/ 45 h 90"/>
                  <a:gd name="T28" fmla="*/ 173 w 353"/>
                  <a:gd name="T29" fmla="*/ 45 h 90"/>
                  <a:gd name="T30" fmla="*/ 195 w 353"/>
                  <a:gd name="T31" fmla="*/ 45 h 90"/>
                  <a:gd name="T32" fmla="*/ 210 w 353"/>
                  <a:gd name="T33" fmla="*/ 53 h 90"/>
                  <a:gd name="T34" fmla="*/ 218 w 353"/>
                  <a:gd name="T35" fmla="*/ 38 h 90"/>
                  <a:gd name="T36" fmla="*/ 218 w 353"/>
                  <a:gd name="T37" fmla="*/ 38 h 90"/>
                  <a:gd name="T38" fmla="*/ 225 w 353"/>
                  <a:gd name="T39" fmla="*/ 30 h 90"/>
                  <a:gd name="T40" fmla="*/ 233 w 353"/>
                  <a:gd name="T41" fmla="*/ 53 h 90"/>
                  <a:gd name="T42" fmla="*/ 240 w 353"/>
                  <a:gd name="T43" fmla="*/ 38 h 90"/>
                  <a:gd name="T44" fmla="*/ 240 w 353"/>
                  <a:gd name="T45" fmla="*/ 45 h 90"/>
                  <a:gd name="T46" fmla="*/ 248 w 353"/>
                  <a:gd name="T47" fmla="*/ 30 h 90"/>
                  <a:gd name="T48" fmla="*/ 255 w 353"/>
                  <a:gd name="T49" fmla="*/ 68 h 90"/>
                  <a:gd name="T50" fmla="*/ 263 w 353"/>
                  <a:gd name="T51" fmla="*/ 53 h 90"/>
                  <a:gd name="T52" fmla="*/ 263 w 353"/>
                  <a:gd name="T53" fmla="*/ 60 h 90"/>
                  <a:gd name="T54" fmla="*/ 270 w 353"/>
                  <a:gd name="T55" fmla="*/ 15 h 90"/>
                  <a:gd name="T56" fmla="*/ 278 w 353"/>
                  <a:gd name="T57" fmla="*/ 68 h 90"/>
                  <a:gd name="T58" fmla="*/ 285 w 353"/>
                  <a:gd name="T59" fmla="*/ 53 h 90"/>
                  <a:gd name="T60" fmla="*/ 285 w 353"/>
                  <a:gd name="T61" fmla="*/ 45 h 90"/>
                  <a:gd name="T62" fmla="*/ 293 w 353"/>
                  <a:gd name="T63" fmla="*/ 15 h 90"/>
                  <a:gd name="T64" fmla="*/ 300 w 353"/>
                  <a:gd name="T65" fmla="*/ 53 h 90"/>
                  <a:gd name="T66" fmla="*/ 308 w 353"/>
                  <a:gd name="T67" fmla="*/ 53 h 90"/>
                  <a:gd name="T68" fmla="*/ 308 w 353"/>
                  <a:gd name="T69" fmla="*/ 45 h 90"/>
                  <a:gd name="T70" fmla="*/ 315 w 353"/>
                  <a:gd name="T71" fmla="*/ 30 h 90"/>
                  <a:gd name="T72" fmla="*/ 323 w 353"/>
                  <a:gd name="T73" fmla="*/ 68 h 90"/>
                  <a:gd name="T74" fmla="*/ 330 w 353"/>
                  <a:gd name="T75" fmla="*/ 53 h 90"/>
                  <a:gd name="T76" fmla="*/ 330 w 353"/>
                  <a:gd name="T77" fmla="*/ 38 h 90"/>
                  <a:gd name="T78" fmla="*/ 338 w 353"/>
                  <a:gd name="T79" fmla="*/ 23 h 90"/>
                  <a:gd name="T80" fmla="*/ 345 w 353"/>
                  <a:gd name="T81" fmla="*/ 68 h 90"/>
                  <a:gd name="T82" fmla="*/ 353 w 353"/>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3" h="90">
                    <a:moveTo>
                      <a:pt x="0" y="38"/>
                    </a:moveTo>
                    <a:lnTo>
                      <a:pt x="0" y="45"/>
                    </a:lnTo>
                    <a:lnTo>
                      <a:pt x="8" y="45"/>
                    </a:lnTo>
                    <a:lnTo>
                      <a:pt x="15" y="53"/>
                    </a:lnTo>
                    <a:lnTo>
                      <a:pt x="15" y="90"/>
                    </a:lnTo>
                    <a:lnTo>
                      <a:pt x="15" y="0"/>
                    </a:lnTo>
                    <a:lnTo>
                      <a:pt x="15" y="38"/>
                    </a:lnTo>
                    <a:lnTo>
                      <a:pt x="23" y="30"/>
                    </a:lnTo>
                    <a:lnTo>
                      <a:pt x="23" y="60"/>
                    </a:lnTo>
                    <a:lnTo>
                      <a:pt x="23" y="45"/>
                    </a:lnTo>
                    <a:lnTo>
                      <a:pt x="30" y="38"/>
                    </a:lnTo>
                    <a:lnTo>
                      <a:pt x="30" y="68"/>
                    </a:lnTo>
                    <a:lnTo>
                      <a:pt x="30" y="15"/>
                    </a:lnTo>
                    <a:lnTo>
                      <a:pt x="30" y="45"/>
                    </a:lnTo>
                    <a:lnTo>
                      <a:pt x="38" y="45"/>
                    </a:lnTo>
                    <a:lnTo>
                      <a:pt x="45" y="38"/>
                    </a:lnTo>
                    <a:lnTo>
                      <a:pt x="45" y="60"/>
                    </a:lnTo>
                    <a:lnTo>
                      <a:pt x="45" y="30"/>
                    </a:lnTo>
                    <a:lnTo>
                      <a:pt x="45" y="45"/>
                    </a:lnTo>
                    <a:lnTo>
                      <a:pt x="53" y="45"/>
                    </a:lnTo>
                    <a:lnTo>
                      <a:pt x="60" y="45"/>
                    </a:lnTo>
                    <a:lnTo>
                      <a:pt x="68" y="45"/>
                    </a:lnTo>
                    <a:lnTo>
                      <a:pt x="75" y="45"/>
                    </a:lnTo>
                    <a:lnTo>
                      <a:pt x="83" y="45"/>
                    </a:lnTo>
                    <a:lnTo>
                      <a:pt x="90" y="45"/>
                    </a:lnTo>
                    <a:lnTo>
                      <a:pt x="98" y="45"/>
                    </a:lnTo>
                    <a:lnTo>
                      <a:pt x="105" y="45"/>
                    </a:lnTo>
                    <a:lnTo>
                      <a:pt x="113" y="45"/>
                    </a:lnTo>
                    <a:lnTo>
                      <a:pt x="120" y="45"/>
                    </a:lnTo>
                    <a:lnTo>
                      <a:pt x="128" y="45"/>
                    </a:lnTo>
                    <a:lnTo>
                      <a:pt x="135" y="38"/>
                    </a:lnTo>
                    <a:lnTo>
                      <a:pt x="135" y="53"/>
                    </a:lnTo>
                    <a:lnTo>
                      <a:pt x="135" y="38"/>
                    </a:lnTo>
                    <a:lnTo>
                      <a:pt x="135" y="38"/>
                    </a:lnTo>
                    <a:lnTo>
                      <a:pt x="143" y="45"/>
                    </a:lnTo>
                    <a:lnTo>
                      <a:pt x="143" y="60"/>
                    </a:lnTo>
                    <a:lnTo>
                      <a:pt x="143" y="23"/>
                    </a:lnTo>
                    <a:lnTo>
                      <a:pt x="143" y="38"/>
                    </a:lnTo>
                    <a:lnTo>
                      <a:pt x="150" y="45"/>
                    </a:lnTo>
                    <a:lnTo>
                      <a:pt x="150" y="53"/>
                    </a:lnTo>
                    <a:lnTo>
                      <a:pt x="150" y="38"/>
                    </a:lnTo>
                    <a:lnTo>
                      <a:pt x="150" y="45"/>
                    </a:lnTo>
                    <a:lnTo>
                      <a:pt x="158" y="45"/>
                    </a:lnTo>
                    <a:lnTo>
                      <a:pt x="165" y="45"/>
                    </a:lnTo>
                    <a:lnTo>
                      <a:pt x="173" y="45"/>
                    </a:lnTo>
                    <a:lnTo>
                      <a:pt x="180" y="45"/>
                    </a:lnTo>
                    <a:lnTo>
                      <a:pt x="188" y="45"/>
                    </a:lnTo>
                    <a:lnTo>
                      <a:pt x="195" y="45"/>
                    </a:lnTo>
                    <a:lnTo>
                      <a:pt x="203" y="45"/>
                    </a:lnTo>
                    <a:lnTo>
                      <a:pt x="210" y="38"/>
                    </a:lnTo>
                    <a:lnTo>
                      <a:pt x="210" y="53"/>
                    </a:lnTo>
                    <a:lnTo>
                      <a:pt x="210" y="30"/>
                    </a:lnTo>
                    <a:lnTo>
                      <a:pt x="210" y="30"/>
                    </a:lnTo>
                    <a:lnTo>
                      <a:pt x="218" y="38"/>
                    </a:lnTo>
                    <a:lnTo>
                      <a:pt x="218" y="75"/>
                    </a:lnTo>
                    <a:lnTo>
                      <a:pt x="218" y="8"/>
                    </a:lnTo>
                    <a:lnTo>
                      <a:pt x="218" y="38"/>
                    </a:lnTo>
                    <a:lnTo>
                      <a:pt x="225" y="30"/>
                    </a:lnTo>
                    <a:lnTo>
                      <a:pt x="225" y="60"/>
                    </a:lnTo>
                    <a:lnTo>
                      <a:pt x="225" y="30"/>
                    </a:lnTo>
                    <a:lnTo>
                      <a:pt x="225" y="45"/>
                    </a:lnTo>
                    <a:lnTo>
                      <a:pt x="233" y="53"/>
                    </a:lnTo>
                    <a:lnTo>
                      <a:pt x="233" y="53"/>
                    </a:lnTo>
                    <a:lnTo>
                      <a:pt x="233" y="30"/>
                    </a:lnTo>
                    <a:lnTo>
                      <a:pt x="233" y="45"/>
                    </a:lnTo>
                    <a:lnTo>
                      <a:pt x="240" y="38"/>
                    </a:lnTo>
                    <a:lnTo>
                      <a:pt x="240" y="68"/>
                    </a:lnTo>
                    <a:lnTo>
                      <a:pt x="240" y="30"/>
                    </a:lnTo>
                    <a:lnTo>
                      <a:pt x="240" y="45"/>
                    </a:lnTo>
                    <a:lnTo>
                      <a:pt x="248" y="38"/>
                    </a:lnTo>
                    <a:lnTo>
                      <a:pt x="248" y="75"/>
                    </a:lnTo>
                    <a:lnTo>
                      <a:pt x="248" y="30"/>
                    </a:lnTo>
                    <a:lnTo>
                      <a:pt x="248" y="45"/>
                    </a:lnTo>
                    <a:lnTo>
                      <a:pt x="255" y="53"/>
                    </a:lnTo>
                    <a:lnTo>
                      <a:pt x="255" y="68"/>
                    </a:lnTo>
                    <a:lnTo>
                      <a:pt x="255" y="23"/>
                    </a:lnTo>
                    <a:lnTo>
                      <a:pt x="255" y="45"/>
                    </a:lnTo>
                    <a:lnTo>
                      <a:pt x="263" y="53"/>
                    </a:lnTo>
                    <a:lnTo>
                      <a:pt x="263" y="68"/>
                    </a:lnTo>
                    <a:lnTo>
                      <a:pt x="263" y="15"/>
                    </a:lnTo>
                    <a:lnTo>
                      <a:pt x="263" y="60"/>
                    </a:lnTo>
                    <a:lnTo>
                      <a:pt x="270" y="68"/>
                    </a:lnTo>
                    <a:lnTo>
                      <a:pt x="270" y="75"/>
                    </a:lnTo>
                    <a:lnTo>
                      <a:pt x="270" y="15"/>
                    </a:lnTo>
                    <a:lnTo>
                      <a:pt x="270" y="30"/>
                    </a:lnTo>
                    <a:lnTo>
                      <a:pt x="278" y="38"/>
                    </a:lnTo>
                    <a:lnTo>
                      <a:pt x="278" y="68"/>
                    </a:lnTo>
                    <a:lnTo>
                      <a:pt x="278" y="15"/>
                    </a:lnTo>
                    <a:lnTo>
                      <a:pt x="278" y="60"/>
                    </a:lnTo>
                    <a:lnTo>
                      <a:pt x="285" y="53"/>
                    </a:lnTo>
                    <a:lnTo>
                      <a:pt x="285" y="68"/>
                    </a:lnTo>
                    <a:lnTo>
                      <a:pt x="285" y="23"/>
                    </a:lnTo>
                    <a:lnTo>
                      <a:pt x="285" y="45"/>
                    </a:lnTo>
                    <a:lnTo>
                      <a:pt x="293" y="53"/>
                    </a:lnTo>
                    <a:lnTo>
                      <a:pt x="293" y="60"/>
                    </a:lnTo>
                    <a:lnTo>
                      <a:pt x="293" y="15"/>
                    </a:lnTo>
                    <a:lnTo>
                      <a:pt x="293" y="45"/>
                    </a:lnTo>
                    <a:lnTo>
                      <a:pt x="300" y="53"/>
                    </a:lnTo>
                    <a:lnTo>
                      <a:pt x="300" y="53"/>
                    </a:lnTo>
                    <a:lnTo>
                      <a:pt x="300" y="23"/>
                    </a:lnTo>
                    <a:lnTo>
                      <a:pt x="300" y="45"/>
                    </a:lnTo>
                    <a:lnTo>
                      <a:pt x="308" y="53"/>
                    </a:lnTo>
                    <a:lnTo>
                      <a:pt x="308" y="60"/>
                    </a:lnTo>
                    <a:lnTo>
                      <a:pt x="308" y="23"/>
                    </a:lnTo>
                    <a:lnTo>
                      <a:pt x="308" y="45"/>
                    </a:lnTo>
                    <a:lnTo>
                      <a:pt x="315" y="38"/>
                    </a:lnTo>
                    <a:lnTo>
                      <a:pt x="315" y="53"/>
                    </a:lnTo>
                    <a:lnTo>
                      <a:pt x="315" y="30"/>
                    </a:lnTo>
                    <a:lnTo>
                      <a:pt x="315" y="45"/>
                    </a:lnTo>
                    <a:lnTo>
                      <a:pt x="323" y="53"/>
                    </a:lnTo>
                    <a:lnTo>
                      <a:pt x="323" y="68"/>
                    </a:lnTo>
                    <a:lnTo>
                      <a:pt x="323" y="15"/>
                    </a:lnTo>
                    <a:lnTo>
                      <a:pt x="323" y="45"/>
                    </a:lnTo>
                    <a:lnTo>
                      <a:pt x="330" y="53"/>
                    </a:lnTo>
                    <a:lnTo>
                      <a:pt x="330" y="68"/>
                    </a:lnTo>
                    <a:lnTo>
                      <a:pt x="330" y="23"/>
                    </a:lnTo>
                    <a:lnTo>
                      <a:pt x="330" y="38"/>
                    </a:lnTo>
                    <a:lnTo>
                      <a:pt x="338" y="45"/>
                    </a:lnTo>
                    <a:lnTo>
                      <a:pt x="338" y="68"/>
                    </a:lnTo>
                    <a:lnTo>
                      <a:pt x="338" y="23"/>
                    </a:lnTo>
                    <a:lnTo>
                      <a:pt x="338" y="38"/>
                    </a:lnTo>
                    <a:lnTo>
                      <a:pt x="345" y="45"/>
                    </a:lnTo>
                    <a:lnTo>
                      <a:pt x="345" y="68"/>
                    </a:lnTo>
                    <a:lnTo>
                      <a:pt x="345" y="15"/>
                    </a:lnTo>
                    <a:lnTo>
                      <a:pt x="345" y="60"/>
                    </a:lnTo>
                    <a:lnTo>
                      <a:pt x="353" y="53"/>
                    </a:lnTo>
                    <a:lnTo>
                      <a:pt x="353" y="68"/>
                    </a:lnTo>
                    <a:lnTo>
                      <a:pt x="353"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5" name="Freeform 401"/>
              <p:cNvSpPr>
                <a:spLocks/>
              </p:cNvSpPr>
              <p:nvPr/>
            </p:nvSpPr>
            <p:spPr bwMode="auto">
              <a:xfrm>
                <a:off x="2996" y="2410"/>
                <a:ext cx="20" cy="90"/>
              </a:xfrm>
              <a:custGeom>
                <a:avLst/>
                <a:gdLst>
                  <a:gd name="T0" fmla="*/ 0 w 30"/>
                  <a:gd name="T1" fmla="*/ 15 h 90"/>
                  <a:gd name="T2" fmla="*/ 0 w 30"/>
                  <a:gd name="T3" fmla="*/ 37 h 90"/>
                  <a:gd name="T4" fmla="*/ 7 w 30"/>
                  <a:gd name="T5" fmla="*/ 45 h 90"/>
                  <a:gd name="T6" fmla="*/ 7 w 30"/>
                  <a:gd name="T7" fmla="*/ 90 h 90"/>
                  <a:gd name="T8" fmla="*/ 7 w 30"/>
                  <a:gd name="T9" fmla="*/ 0 h 90"/>
                  <a:gd name="T10" fmla="*/ 7 w 30"/>
                  <a:gd name="T11" fmla="*/ 22 h 90"/>
                  <a:gd name="T12" fmla="*/ 15 w 30"/>
                  <a:gd name="T13" fmla="*/ 30 h 90"/>
                  <a:gd name="T14" fmla="*/ 15 w 30"/>
                  <a:gd name="T15" fmla="*/ 67 h 90"/>
                  <a:gd name="T16" fmla="*/ 15 w 30"/>
                  <a:gd name="T17" fmla="*/ 7 h 90"/>
                  <a:gd name="T18" fmla="*/ 15 w 30"/>
                  <a:gd name="T19" fmla="*/ 37 h 90"/>
                  <a:gd name="T20" fmla="*/ 22 w 30"/>
                  <a:gd name="T21" fmla="*/ 30 h 90"/>
                  <a:gd name="T22" fmla="*/ 22 w 30"/>
                  <a:gd name="T23" fmla="*/ 60 h 90"/>
                  <a:gd name="T24" fmla="*/ 22 w 30"/>
                  <a:gd name="T25" fmla="*/ 0 h 90"/>
                  <a:gd name="T26" fmla="*/ 22 w 30"/>
                  <a:gd name="T27" fmla="*/ 37 h 90"/>
                  <a:gd name="T28" fmla="*/ 30 w 30"/>
                  <a:gd name="T29"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90">
                    <a:moveTo>
                      <a:pt x="0" y="15"/>
                    </a:moveTo>
                    <a:lnTo>
                      <a:pt x="0" y="37"/>
                    </a:lnTo>
                    <a:lnTo>
                      <a:pt x="7" y="45"/>
                    </a:lnTo>
                    <a:lnTo>
                      <a:pt x="7" y="90"/>
                    </a:lnTo>
                    <a:lnTo>
                      <a:pt x="7" y="0"/>
                    </a:lnTo>
                    <a:lnTo>
                      <a:pt x="7" y="22"/>
                    </a:lnTo>
                    <a:lnTo>
                      <a:pt x="15" y="30"/>
                    </a:lnTo>
                    <a:lnTo>
                      <a:pt x="15" y="67"/>
                    </a:lnTo>
                    <a:lnTo>
                      <a:pt x="15" y="7"/>
                    </a:lnTo>
                    <a:lnTo>
                      <a:pt x="15" y="37"/>
                    </a:lnTo>
                    <a:lnTo>
                      <a:pt x="22" y="30"/>
                    </a:lnTo>
                    <a:lnTo>
                      <a:pt x="22" y="60"/>
                    </a:lnTo>
                    <a:lnTo>
                      <a:pt x="22" y="0"/>
                    </a:lnTo>
                    <a:lnTo>
                      <a:pt x="22" y="37"/>
                    </a:lnTo>
                    <a:lnTo>
                      <a:pt x="3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6" name="Freeform 402"/>
              <p:cNvSpPr>
                <a:spLocks/>
              </p:cNvSpPr>
              <p:nvPr/>
            </p:nvSpPr>
            <p:spPr bwMode="auto">
              <a:xfrm>
                <a:off x="1721" y="2485"/>
                <a:ext cx="167" cy="82"/>
              </a:xfrm>
              <a:custGeom>
                <a:avLst/>
                <a:gdLst>
                  <a:gd name="T0" fmla="*/ 0 w 248"/>
                  <a:gd name="T1" fmla="*/ 37 h 82"/>
                  <a:gd name="T2" fmla="*/ 8 w 248"/>
                  <a:gd name="T3" fmla="*/ 37 h 82"/>
                  <a:gd name="T4" fmla="*/ 15 w 248"/>
                  <a:gd name="T5" fmla="*/ 45 h 82"/>
                  <a:gd name="T6" fmla="*/ 23 w 248"/>
                  <a:gd name="T7" fmla="*/ 45 h 82"/>
                  <a:gd name="T8" fmla="*/ 23 w 248"/>
                  <a:gd name="T9" fmla="*/ 37 h 82"/>
                  <a:gd name="T10" fmla="*/ 30 w 248"/>
                  <a:gd name="T11" fmla="*/ 37 h 82"/>
                  <a:gd name="T12" fmla="*/ 38 w 248"/>
                  <a:gd name="T13" fmla="*/ 37 h 82"/>
                  <a:gd name="T14" fmla="*/ 45 w 248"/>
                  <a:gd name="T15" fmla="*/ 45 h 82"/>
                  <a:gd name="T16" fmla="*/ 53 w 248"/>
                  <a:gd name="T17" fmla="*/ 45 h 82"/>
                  <a:gd name="T18" fmla="*/ 53 w 248"/>
                  <a:gd name="T19" fmla="*/ 37 h 82"/>
                  <a:gd name="T20" fmla="*/ 60 w 248"/>
                  <a:gd name="T21" fmla="*/ 37 h 82"/>
                  <a:gd name="T22" fmla="*/ 68 w 248"/>
                  <a:gd name="T23" fmla="*/ 37 h 82"/>
                  <a:gd name="T24" fmla="*/ 75 w 248"/>
                  <a:gd name="T25" fmla="*/ 45 h 82"/>
                  <a:gd name="T26" fmla="*/ 83 w 248"/>
                  <a:gd name="T27" fmla="*/ 45 h 82"/>
                  <a:gd name="T28" fmla="*/ 90 w 248"/>
                  <a:gd name="T29" fmla="*/ 45 h 82"/>
                  <a:gd name="T30" fmla="*/ 98 w 248"/>
                  <a:gd name="T31" fmla="*/ 45 h 82"/>
                  <a:gd name="T32" fmla="*/ 98 w 248"/>
                  <a:gd name="T33" fmla="*/ 37 h 82"/>
                  <a:gd name="T34" fmla="*/ 105 w 248"/>
                  <a:gd name="T35" fmla="*/ 30 h 82"/>
                  <a:gd name="T36" fmla="*/ 113 w 248"/>
                  <a:gd name="T37" fmla="*/ 52 h 82"/>
                  <a:gd name="T38" fmla="*/ 120 w 248"/>
                  <a:gd name="T39" fmla="*/ 37 h 82"/>
                  <a:gd name="T40" fmla="*/ 120 w 248"/>
                  <a:gd name="T41" fmla="*/ 37 h 82"/>
                  <a:gd name="T42" fmla="*/ 128 w 248"/>
                  <a:gd name="T43" fmla="*/ 22 h 82"/>
                  <a:gd name="T44" fmla="*/ 135 w 248"/>
                  <a:gd name="T45" fmla="*/ 60 h 82"/>
                  <a:gd name="T46" fmla="*/ 143 w 248"/>
                  <a:gd name="T47" fmla="*/ 37 h 82"/>
                  <a:gd name="T48" fmla="*/ 143 w 248"/>
                  <a:gd name="T49" fmla="*/ 45 h 82"/>
                  <a:gd name="T50" fmla="*/ 150 w 248"/>
                  <a:gd name="T51" fmla="*/ 30 h 82"/>
                  <a:gd name="T52" fmla="*/ 158 w 248"/>
                  <a:gd name="T53" fmla="*/ 52 h 82"/>
                  <a:gd name="T54" fmla="*/ 165 w 248"/>
                  <a:gd name="T55" fmla="*/ 45 h 82"/>
                  <a:gd name="T56" fmla="*/ 165 w 248"/>
                  <a:gd name="T57" fmla="*/ 37 h 82"/>
                  <a:gd name="T58" fmla="*/ 173 w 248"/>
                  <a:gd name="T59" fmla="*/ 0 h 82"/>
                  <a:gd name="T60" fmla="*/ 180 w 248"/>
                  <a:gd name="T61" fmla="*/ 82 h 82"/>
                  <a:gd name="T62" fmla="*/ 188 w 248"/>
                  <a:gd name="T63" fmla="*/ 45 h 82"/>
                  <a:gd name="T64" fmla="*/ 188 w 248"/>
                  <a:gd name="T65" fmla="*/ 22 h 82"/>
                  <a:gd name="T66" fmla="*/ 195 w 248"/>
                  <a:gd name="T67" fmla="*/ 0 h 82"/>
                  <a:gd name="T68" fmla="*/ 203 w 248"/>
                  <a:gd name="T69" fmla="*/ 67 h 82"/>
                  <a:gd name="T70" fmla="*/ 210 w 248"/>
                  <a:gd name="T71" fmla="*/ 45 h 82"/>
                  <a:gd name="T72" fmla="*/ 210 w 248"/>
                  <a:gd name="T73" fmla="*/ 30 h 82"/>
                  <a:gd name="T74" fmla="*/ 218 w 248"/>
                  <a:gd name="T75" fmla="*/ 15 h 82"/>
                  <a:gd name="T76" fmla="*/ 225 w 248"/>
                  <a:gd name="T77" fmla="*/ 67 h 82"/>
                  <a:gd name="T78" fmla="*/ 233 w 248"/>
                  <a:gd name="T79" fmla="*/ 30 h 82"/>
                  <a:gd name="T80" fmla="*/ 233 w 248"/>
                  <a:gd name="T81" fmla="*/ 37 h 82"/>
                  <a:gd name="T82" fmla="*/ 240 w 248"/>
                  <a:gd name="T83" fmla="*/ 2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2">
                    <a:moveTo>
                      <a:pt x="0" y="37"/>
                    </a:moveTo>
                    <a:lnTo>
                      <a:pt x="0" y="45"/>
                    </a:lnTo>
                    <a:lnTo>
                      <a:pt x="0" y="37"/>
                    </a:lnTo>
                    <a:lnTo>
                      <a:pt x="8" y="45"/>
                    </a:lnTo>
                    <a:lnTo>
                      <a:pt x="8" y="45"/>
                    </a:lnTo>
                    <a:lnTo>
                      <a:pt x="8" y="37"/>
                    </a:lnTo>
                    <a:lnTo>
                      <a:pt x="8" y="45"/>
                    </a:lnTo>
                    <a:lnTo>
                      <a:pt x="15" y="37"/>
                    </a:lnTo>
                    <a:lnTo>
                      <a:pt x="15" y="45"/>
                    </a:lnTo>
                    <a:lnTo>
                      <a:pt x="15" y="37"/>
                    </a:lnTo>
                    <a:lnTo>
                      <a:pt x="15" y="37"/>
                    </a:lnTo>
                    <a:lnTo>
                      <a:pt x="23" y="45"/>
                    </a:lnTo>
                    <a:lnTo>
                      <a:pt x="23" y="45"/>
                    </a:lnTo>
                    <a:lnTo>
                      <a:pt x="23" y="37"/>
                    </a:lnTo>
                    <a:lnTo>
                      <a:pt x="23" y="37"/>
                    </a:lnTo>
                    <a:lnTo>
                      <a:pt x="30" y="45"/>
                    </a:lnTo>
                    <a:lnTo>
                      <a:pt x="30" y="37"/>
                    </a:lnTo>
                    <a:lnTo>
                      <a:pt x="30" y="37"/>
                    </a:lnTo>
                    <a:lnTo>
                      <a:pt x="38" y="45"/>
                    </a:lnTo>
                    <a:lnTo>
                      <a:pt x="38" y="45"/>
                    </a:lnTo>
                    <a:lnTo>
                      <a:pt x="38" y="37"/>
                    </a:lnTo>
                    <a:lnTo>
                      <a:pt x="38" y="37"/>
                    </a:lnTo>
                    <a:lnTo>
                      <a:pt x="45" y="45"/>
                    </a:lnTo>
                    <a:lnTo>
                      <a:pt x="45" y="45"/>
                    </a:lnTo>
                    <a:lnTo>
                      <a:pt x="45" y="37"/>
                    </a:lnTo>
                    <a:lnTo>
                      <a:pt x="45" y="37"/>
                    </a:lnTo>
                    <a:lnTo>
                      <a:pt x="53" y="45"/>
                    </a:lnTo>
                    <a:lnTo>
                      <a:pt x="53" y="45"/>
                    </a:lnTo>
                    <a:lnTo>
                      <a:pt x="53" y="37"/>
                    </a:lnTo>
                    <a:lnTo>
                      <a:pt x="53" y="37"/>
                    </a:lnTo>
                    <a:lnTo>
                      <a:pt x="60" y="45"/>
                    </a:lnTo>
                    <a:lnTo>
                      <a:pt x="60" y="45"/>
                    </a:lnTo>
                    <a:lnTo>
                      <a:pt x="60" y="37"/>
                    </a:lnTo>
                    <a:lnTo>
                      <a:pt x="68" y="45"/>
                    </a:lnTo>
                    <a:lnTo>
                      <a:pt x="68" y="45"/>
                    </a:lnTo>
                    <a:lnTo>
                      <a:pt x="68" y="37"/>
                    </a:lnTo>
                    <a:lnTo>
                      <a:pt x="68" y="37"/>
                    </a:lnTo>
                    <a:lnTo>
                      <a:pt x="75" y="45"/>
                    </a:lnTo>
                    <a:lnTo>
                      <a:pt x="75" y="45"/>
                    </a:lnTo>
                    <a:lnTo>
                      <a:pt x="75" y="37"/>
                    </a:lnTo>
                    <a:lnTo>
                      <a:pt x="83" y="45"/>
                    </a:lnTo>
                    <a:lnTo>
                      <a:pt x="83" y="45"/>
                    </a:lnTo>
                    <a:lnTo>
                      <a:pt x="83" y="37"/>
                    </a:lnTo>
                    <a:lnTo>
                      <a:pt x="83" y="37"/>
                    </a:lnTo>
                    <a:lnTo>
                      <a:pt x="90" y="45"/>
                    </a:lnTo>
                    <a:lnTo>
                      <a:pt x="90" y="45"/>
                    </a:lnTo>
                    <a:lnTo>
                      <a:pt x="90" y="37"/>
                    </a:lnTo>
                    <a:lnTo>
                      <a:pt x="98" y="45"/>
                    </a:lnTo>
                    <a:lnTo>
                      <a:pt x="98" y="45"/>
                    </a:lnTo>
                    <a:lnTo>
                      <a:pt x="98" y="37"/>
                    </a:lnTo>
                    <a:lnTo>
                      <a:pt x="98" y="37"/>
                    </a:lnTo>
                    <a:lnTo>
                      <a:pt x="105" y="45"/>
                    </a:lnTo>
                    <a:lnTo>
                      <a:pt x="105" y="52"/>
                    </a:lnTo>
                    <a:lnTo>
                      <a:pt x="105" y="30"/>
                    </a:lnTo>
                    <a:lnTo>
                      <a:pt x="105" y="37"/>
                    </a:lnTo>
                    <a:lnTo>
                      <a:pt x="113" y="45"/>
                    </a:lnTo>
                    <a:lnTo>
                      <a:pt x="113" y="52"/>
                    </a:lnTo>
                    <a:lnTo>
                      <a:pt x="113" y="30"/>
                    </a:lnTo>
                    <a:lnTo>
                      <a:pt x="113" y="45"/>
                    </a:lnTo>
                    <a:lnTo>
                      <a:pt x="120" y="37"/>
                    </a:lnTo>
                    <a:lnTo>
                      <a:pt x="120" y="52"/>
                    </a:lnTo>
                    <a:lnTo>
                      <a:pt x="120" y="30"/>
                    </a:lnTo>
                    <a:lnTo>
                      <a:pt x="120" y="37"/>
                    </a:lnTo>
                    <a:lnTo>
                      <a:pt x="128" y="45"/>
                    </a:lnTo>
                    <a:lnTo>
                      <a:pt x="128" y="52"/>
                    </a:lnTo>
                    <a:lnTo>
                      <a:pt x="128" y="22"/>
                    </a:lnTo>
                    <a:lnTo>
                      <a:pt x="128" y="37"/>
                    </a:lnTo>
                    <a:lnTo>
                      <a:pt x="135" y="45"/>
                    </a:lnTo>
                    <a:lnTo>
                      <a:pt x="135" y="60"/>
                    </a:lnTo>
                    <a:lnTo>
                      <a:pt x="135" y="22"/>
                    </a:lnTo>
                    <a:lnTo>
                      <a:pt x="135" y="45"/>
                    </a:lnTo>
                    <a:lnTo>
                      <a:pt x="143" y="37"/>
                    </a:lnTo>
                    <a:lnTo>
                      <a:pt x="143" y="52"/>
                    </a:lnTo>
                    <a:lnTo>
                      <a:pt x="143" y="22"/>
                    </a:lnTo>
                    <a:lnTo>
                      <a:pt x="143" y="45"/>
                    </a:lnTo>
                    <a:lnTo>
                      <a:pt x="150" y="37"/>
                    </a:lnTo>
                    <a:lnTo>
                      <a:pt x="150" y="52"/>
                    </a:lnTo>
                    <a:lnTo>
                      <a:pt x="150" y="30"/>
                    </a:lnTo>
                    <a:lnTo>
                      <a:pt x="150" y="45"/>
                    </a:lnTo>
                    <a:lnTo>
                      <a:pt x="158" y="37"/>
                    </a:lnTo>
                    <a:lnTo>
                      <a:pt x="158" y="52"/>
                    </a:lnTo>
                    <a:lnTo>
                      <a:pt x="158" y="30"/>
                    </a:lnTo>
                    <a:lnTo>
                      <a:pt x="158" y="37"/>
                    </a:lnTo>
                    <a:lnTo>
                      <a:pt x="165" y="45"/>
                    </a:lnTo>
                    <a:lnTo>
                      <a:pt x="165" y="67"/>
                    </a:lnTo>
                    <a:lnTo>
                      <a:pt x="165" y="22"/>
                    </a:lnTo>
                    <a:lnTo>
                      <a:pt x="165" y="37"/>
                    </a:lnTo>
                    <a:lnTo>
                      <a:pt x="173" y="45"/>
                    </a:lnTo>
                    <a:lnTo>
                      <a:pt x="173" y="75"/>
                    </a:lnTo>
                    <a:lnTo>
                      <a:pt x="173" y="0"/>
                    </a:lnTo>
                    <a:lnTo>
                      <a:pt x="173" y="15"/>
                    </a:lnTo>
                    <a:lnTo>
                      <a:pt x="180" y="22"/>
                    </a:lnTo>
                    <a:lnTo>
                      <a:pt x="180" y="82"/>
                    </a:lnTo>
                    <a:lnTo>
                      <a:pt x="180" y="0"/>
                    </a:lnTo>
                    <a:lnTo>
                      <a:pt x="180" y="37"/>
                    </a:lnTo>
                    <a:lnTo>
                      <a:pt x="188" y="45"/>
                    </a:lnTo>
                    <a:lnTo>
                      <a:pt x="188" y="67"/>
                    </a:lnTo>
                    <a:lnTo>
                      <a:pt x="188" y="7"/>
                    </a:lnTo>
                    <a:lnTo>
                      <a:pt x="188" y="22"/>
                    </a:lnTo>
                    <a:lnTo>
                      <a:pt x="195" y="15"/>
                    </a:lnTo>
                    <a:lnTo>
                      <a:pt x="195" y="75"/>
                    </a:lnTo>
                    <a:lnTo>
                      <a:pt x="195" y="0"/>
                    </a:lnTo>
                    <a:lnTo>
                      <a:pt x="195" y="45"/>
                    </a:lnTo>
                    <a:lnTo>
                      <a:pt x="203" y="37"/>
                    </a:lnTo>
                    <a:lnTo>
                      <a:pt x="203" y="67"/>
                    </a:lnTo>
                    <a:lnTo>
                      <a:pt x="203" y="15"/>
                    </a:lnTo>
                    <a:lnTo>
                      <a:pt x="203" y="37"/>
                    </a:lnTo>
                    <a:lnTo>
                      <a:pt x="210" y="45"/>
                    </a:lnTo>
                    <a:lnTo>
                      <a:pt x="210" y="67"/>
                    </a:lnTo>
                    <a:lnTo>
                      <a:pt x="210" y="0"/>
                    </a:lnTo>
                    <a:lnTo>
                      <a:pt x="210" y="30"/>
                    </a:lnTo>
                    <a:lnTo>
                      <a:pt x="218" y="37"/>
                    </a:lnTo>
                    <a:lnTo>
                      <a:pt x="218" y="67"/>
                    </a:lnTo>
                    <a:lnTo>
                      <a:pt x="218" y="15"/>
                    </a:lnTo>
                    <a:lnTo>
                      <a:pt x="218" y="30"/>
                    </a:lnTo>
                    <a:lnTo>
                      <a:pt x="225" y="37"/>
                    </a:lnTo>
                    <a:lnTo>
                      <a:pt x="225" y="67"/>
                    </a:lnTo>
                    <a:lnTo>
                      <a:pt x="225" y="15"/>
                    </a:lnTo>
                    <a:lnTo>
                      <a:pt x="225" y="37"/>
                    </a:lnTo>
                    <a:lnTo>
                      <a:pt x="233" y="30"/>
                    </a:lnTo>
                    <a:lnTo>
                      <a:pt x="233" y="60"/>
                    </a:lnTo>
                    <a:lnTo>
                      <a:pt x="233" y="22"/>
                    </a:lnTo>
                    <a:lnTo>
                      <a:pt x="233" y="37"/>
                    </a:lnTo>
                    <a:lnTo>
                      <a:pt x="240" y="45"/>
                    </a:lnTo>
                    <a:lnTo>
                      <a:pt x="240" y="52"/>
                    </a:lnTo>
                    <a:lnTo>
                      <a:pt x="240" y="22"/>
                    </a:lnTo>
                    <a:lnTo>
                      <a:pt x="240" y="45"/>
                    </a:lnTo>
                    <a:lnTo>
                      <a:pt x="24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7" name="Freeform 403"/>
              <p:cNvSpPr>
                <a:spLocks/>
              </p:cNvSpPr>
              <p:nvPr/>
            </p:nvSpPr>
            <p:spPr bwMode="auto">
              <a:xfrm>
                <a:off x="1888" y="2477"/>
                <a:ext cx="161" cy="90"/>
              </a:xfrm>
              <a:custGeom>
                <a:avLst/>
                <a:gdLst>
                  <a:gd name="T0" fmla="*/ 0 w 240"/>
                  <a:gd name="T1" fmla="*/ 45 h 90"/>
                  <a:gd name="T2" fmla="*/ 7 w 240"/>
                  <a:gd name="T3" fmla="*/ 23 h 90"/>
                  <a:gd name="T4" fmla="*/ 15 w 240"/>
                  <a:gd name="T5" fmla="*/ 75 h 90"/>
                  <a:gd name="T6" fmla="*/ 22 w 240"/>
                  <a:gd name="T7" fmla="*/ 53 h 90"/>
                  <a:gd name="T8" fmla="*/ 22 w 240"/>
                  <a:gd name="T9" fmla="*/ 45 h 90"/>
                  <a:gd name="T10" fmla="*/ 30 w 240"/>
                  <a:gd name="T11" fmla="*/ 30 h 90"/>
                  <a:gd name="T12" fmla="*/ 37 w 240"/>
                  <a:gd name="T13" fmla="*/ 75 h 90"/>
                  <a:gd name="T14" fmla="*/ 45 w 240"/>
                  <a:gd name="T15" fmla="*/ 45 h 90"/>
                  <a:gd name="T16" fmla="*/ 45 w 240"/>
                  <a:gd name="T17" fmla="*/ 23 h 90"/>
                  <a:gd name="T18" fmla="*/ 52 w 240"/>
                  <a:gd name="T19" fmla="*/ 8 h 90"/>
                  <a:gd name="T20" fmla="*/ 60 w 240"/>
                  <a:gd name="T21" fmla="*/ 83 h 90"/>
                  <a:gd name="T22" fmla="*/ 67 w 240"/>
                  <a:gd name="T23" fmla="*/ 60 h 90"/>
                  <a:gd name="T24" fmla="*/ 67 w 240"/>
                  <a:gd name="T25" fmla="*/ 53 h 90"/>
                  <a:gd name="T26" fmla="*/ 75 w 240"/>
                  <a:gd name="T27" fmla="*/ 30 h 90"/>
                  <a:gd name="T28" fmla="*/ 82 w 240"/>
                  <a:gd name="T29" fmla="*/ 60 h 90"/>
                  <a:gd name="T30" fmla="*/ 90 w 240"/>
                  <a:gd name="T31" fmla="*/ 53 h 90"/>
                  <a:gd name="T32" fmla="*/ 90 w 240"/>
                  <a:gd name="T33" fmla="*/ 53 h 90"/>
                  <a:gd name="T34" fmla="*/ 97 w 240"/>
                  <a:gd name="T35" fmla="*/ 15 h 90"/>
                  <a:gd name="T36" fmla="*/ 105 w 240"/>
                  <a:gd name="T37" fmla="*/ 83 h 90"/>
                  <a:gd name="T38" fmla="*/ 112 w 240"/>
                  <a:gd name="T39" fmla="*/ 53 h 90"/>
                  <a:gd name="T40" fmla="*/ 112 w 240"/>
                  <a:gd name="T41" fmla="*/ 53 h 90"/>
                  <a:gd name="T42" fmla="*/ 120 w 240"/>
                  <a:gd name="T43" fmla="*/ 8 h 90"/>
                  <a:gd name="T44" fmla="*/ 127 w 240"/>
                  <a:gd name="T45" fmla="*/ 83 h 90"/>
                  <a:gd name="T46" fmla="*/ 135 w 240"/>
                  <a:gd name="T47" fmla="*/ 45 h 90"/>
                  <a:gd name="T48" fmla="*/ 135 w 240"/>
                  <a:gd name="T49" fmla="*/ 60 h 90"/>
                  <a:gd name="T50" fmla="*/ 142 w 240"/>
                  <a:gd name="T51" fmla="*/ 8 h 90"/>
                  <a:gd name="T52" fmla="*/ 150 w 240"/>
                  <a:gd name="T53" fmla="*/ 68 h 90"/>
                  <a:gd name="T54" fmla="*/ 157 w 240"/>
                  <a:gd name="T55" fmla="*/ 45 h 90"/>
                  <a:gd name="T56" fmla="*/ 157 w 240"/>
                  <a:gd name="T57" fmla="*/ 45 h 90"/>
                  <a:gd name="T58" fmla="*/ 165 w 240"/>
                  <a:gd name="T59" fmla="*/ 23 h 90"/>
                  <a:gd name="T60" fmla="*/ 172 w 240"/>
                  <a:gd name="T61" fmla="*/ 60 h 90"/>
                  <a:gd name="T62" fmla="*/ 180 w 240"/>
                  <a:gd name="T63" fmla="*/ 45 h 90"/>
                  <a:gd name="T64" fmla="*/ 180 w 240"/>
                  <a:gd name="T65" fmla="*/ 45 h 90"/>
                  <a:gd name="T66" fmla="*/ 187 w 240"/>
                  <a:gd name="T67" fmla="*/ 23 h 90"/>
                  <a:gd name="T68" fmla="*/ 195 w 240"/>
                  <a:gd name="T69" fmla="*/ 68 h 90"/>
                  <a:gd name="T70" fmla="*/ 202 w 240"/>
                  <a:gd name="T71" fmla="*/ 53 h 90"/>
                  <a:gd name="T72" fmla="*/ 202 w 240"/>
                  <a:gd name="T73" fmla="*/ 53 h 90"/>
                  <a:gd name="T74" fmla="*/ 210 w 240"/>
                  <a:gd name="T75" fmla="*/ 38 h 90"/>
                  <a:gd name="T76" fmla="*/ 217 w 240"/>
                  <a:gd name="T77" fmla="*/ 60 h 90"/>
                  <a:gd name="T78" fmla="*/ 225 w 240"/>
                  <a:gd name="T79" fmla="*/ 53 h 90"/>
                  <a:gd name="T80" fmla="*/ 225 w 240"/>
                  <a:gd name="T81" fmla="*/ 45 h 90"/>
                  <a:gd name="T82" fmla="*/ 232 w 240"/>
                  <a:gd name="T83" fmla="*/ 3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0"/>
                    </a:moveTo>
                    <a:lnTo>
                      <a:pt x="0" y="38"/>
                    </a:lnTo>
                    <a:lnTo>
                      <a:pt x="0" y="45"/>
                    </a:lnTo>
                    <a:lnTo>
                      <a:pt x="7" y="53"/>
                    </a:lnTo>
                    <a:lnTo>
                      <a:pt x="7" y="68"/>
                    </a:lnTo>
                    <a:lnTo>
                      <a:pt x="7" y="23"/>
                    </a:lnTo>
                    <a:lnTo>
                      <a:pt x="7" y="60"/>
                    </a:lnTo>
                    <a:lnTo>
                      <a:pt x="15" y="68"/>
                    </a:lnTo>
                    <a:lnTo>
                      <a:pt x="15" y="75"/>
                    </a:lnTo>
                    <a:lnTo>
                      <a:pt x="15" y="15"/>
                    </a:lnTo>
                    <a:lnTo>
                      <a:pt x="15" y="60"/>
                    </a:lnTo>
                    <a:lnTo>
                      <a:pt x="22" y="53"/>
                    </a:lnTo>
                    <a:lnTo>
                      <a:pt x="22" y="68"/>
                    </a:lnTo>
                    <a:lnTo>
                      <a:pt x="22" y="23"/>
                    </a:lnTo>
                    <a:lnTo>
                      <a:pt x="22" y="45"/>
                    </a:lnTo>
                    <a:lnTo>
                      <a:pt x="30" y="53"/>
                    </a:lnTo>
                    <a:lnTo>
                      <a:pt x="30" y="60"/>
                    </a:lnTo>
                    <a:lnTo>
                      <a:pt x="30" y="30"/>
                    </a:lnTo>
                    <a:lnTo>
                      <a:pt x="30" y="45"/>
                    </a:lnTo>
                    <a:lnTo>
                      <a:pt x="37" y="53"/>
                    </a:lnTo>
                    <a:lnTo>
                      <a:pt x="37" y="75"/>
                    </a:lnTo>
                    <a:lnTo>
                      <a:pt x="37" y="15"/>
                    </a:lnTo>
                    <a:lnTo>
                      <a:pt x="37" y="53"/>
                    </a:lnTo>
                    <a:lnTo>
                      <a:pt x="45" y="45"/>
                    </a:lnTo>
                    <a:lnTo>
                      <a:pt x="45" y="90"/>
                    </a:lnTo>
                    <a:lnTo>
                      <a:pt x="45" y="8"/>
                    </a:lnTo>
                    <a:lnTo>
                      <a:pt x="45" y="23"/>
                    </a:lnTo>
                    <a:lnTo>
                      <a:pt x="52" y="38"/>
                    </a:lnTo>
                    <a:lnTo>
                      <a:pt x="52" y="83"/>
                    </a:lnTo>
                    <a:lnTo>
                      <a:pt x="52" y="8"/>
                    </a:lnTo>
                    <a:lnTo>
                      <a:pt x="52" y="53"/>
                    </a:lnTo>
                    <a:lnTo>
                      <a:pt x="60" y="45"/>
                    </a:lnTo>
                    <a:lnTo>
                      <a:pt x="60" y="83"/>
                    </a:lnTo>
                    <a:lnTo>
                      <a:pt x="60" y="8"/>
                    </a:lnTo>
                    <a:lnTo>
                      <a:pt x="60" y="53"/>
                    </a:lnTo>
                    <a:lnTo>
                      <a:pt x="67" y="60"/>
                    </a:lnTo>
                    <a:lnTo>
                      <a:pt x="67" y="75"/>
                    </a:lnTo>
                    <a:lnTo>
                      <a:pt x="67" y="23"/>
                    </a:lnTo>
                    <a:lnTo>
                      <a:pt x="67" y="53"/>
                    </a:lnTo>
                    <a:lnTo>
                      <a:pt x="75" y="45"/>
                    </a:lnTo>
                    <a:lnTo>
                      <a:pt x="75" y="68"/>
                    </a:lnTo>
                    <a:lnTo>
                      <a:pt x="75" y="30"/>
                    </a:lnTo>
                    <a:lnTo>
                      <a:pt x="75" y="45"/>
                    </a:lnTo>
                    <a:lnTo>
                      <a:pt x="82" y="53"/>
                    </a:lnTo>
                    <a:lnTo>
                      <a:pt x="82" y="60"/>
                    </a:lnTo>
                    <a:lnTo>
                      <a:pt x="82" y="38"/>
                    </a:lnTo>
                    <a:lnTo>
                      <a:pt x="82" y="45"/>
                    </a:lnTo>
                    <a:lnTo>
                      <a:pt x="90" y="53"/>
                    </a:lnTo>
                    <a:lnTo>
                      <a:pt x="90" y="68"/>
                    </a:lnTo>
                    <a:lnTo>
                      <a:pt x="90" y="15"/>
                    </a:lnTo>
                    <a:lnTo>
                      <a:pt x="90" y="53"/>
                    </a:lnTo>
                    <a:lnTo>
                      <a:pt x="97" y="60"/>
                    </a:lnTo>
                    <a:lnTo>
                      <a:pt x="97" y="75"/>
                    </a:lnTo>
                    <a:lnTo>
                      <a:pt x="97" y="15"/>
                    </a:lnTo>
                    <a:lnTo>
                      <a:pt x="97" y="23"/>
                    </a:lnTo>
                    <a:lnTo>
                      <a:pt x="105" y="45"/>
                    </a:lnTo>
                    <a:lnTo>
                      <a:pt x="105" y="83"/>
                    </a:lnTo>
                    <a:lnTo>
                      <a:pt x="105" y="0"/>
                    </a:lnTo>
                    <a:lnTo>
                      <a:pt x="105" y="45"/>
                    </a:lnTo>
                    <a:lnTo>
                      <a:pt x="112" y="53"/>
                    </a:lnTo>
                    <a:lnTo>
                      <a:pt x="112" y="75"/>
                    </a:lnTo>
                    <a:lnTo>
                      <a:pt x="112" y="15"/>
                    </a:lnTo>
                    <a:lnTo>
                      <a:pt x="112" y="53"/>
                    </a:lnTo>
                    <a:lnTo>
                      <a:pt x="120" y="45"/>
                    </a:lnTo>
                    <a:lnTo>
                      <a:pt x="120" y="75"/>
                    </a:lnTo>
                    <a:lnTo>
                      <a:pt x="120" y="8"/>
                    </a:lnTo>
                    <a:lnTo>
                      <a:pt x="120" y="53"/>
                    </a:lnTo>
                    <a:lnTo>
                      <a:pt x="127" y="60"/>
                    </a:lnTo>
                    <a:lnTo>
                      <a:pt x="127" y="83"/>
                    </a:lnTo>
                    <a:lnTo>
                      <a:pt x="127" y="15"/>
                    </a:lnTo>
                    <a:lnTo>
                      <a:pt x="127" y="53"/>
                    </a:lnTo>
                    <a:lnTo>
                      <a:pt x="135" y="45"/>
                    </a:lnTo>
                    <a:lnTo>
                      <a:pt x="135" y="75"/>
                    </a:lnTo>
                    <a:lnTo>
                      <a:pt x="135" y="15"/>
                    </a:lnTo>
                    <a:lnTo>
                      <a:pt x="135" y="60"/>
                    </a:lnTo>
                    <a:lnTo>
                      <a:pt x="142" y="53"/>
                    </a:lnTo>
                    <a:lnTo>
                      <a:pt x="142" y="75"/>
                    </a:lnTo>
                    <a:lnTo>
                      <a:pt x="142" y="8"/>
                    </a:lnTo>
                    <a:lnTo>
                      <a:pt x="142" y="45"/>
                    </a:lnTo>
                    <a:lnTo>
                      <a:pt x="150" y="53"/>
                    </a:lnTo>
                    <a:lnTo>
                      <a:pt x="150" y="68"/>
                    </a:lnTo>
                    <a:lnTo>
                      <a:pt x="150" y="30"/>
                    </a:lnTo>
                    <a:lnTo>
                      <a:pt x="150" y="53"/>
                    </a:lnTo>
                    <a:lnTo>
                      <a:pt x="157" y="45"/>
                    </a:lnTo>
                    <a:lnTo>
                      <a:pt x="157" y="60"/>
                    </a:lnTo>
                    <a:lnTo>
                      <a:pt x="157" y="23"/>
                    </a:lnTo>
                    <a:lnTo>
                      <a:pt x="157" y="45"/>
                    </a:lnTo>
                    <a:lnTo>
                      <a:pt x="165" y="53"/>
                    </a:lnTo>
                    <a:lnTo>
                      <a:pt x="165" y="60"/>
                    </a:lnTo>
                    <a:lnTo>
                      <a:pt x="165" y="23"/>
                    </a:lnTo>
                    <a:lnTo>
                      <a:pt x="165" y="53"/>
                    </a:lnTo>
                    <a:lnTo>
                      <a:pt x="172" y="45"/>
                    </a:lnTo>
                    <a:lnTo>
                      <a:pt x="172" y="60"/>
                    </a:lnTo>
                    <a:lnTo>
                      <a:pt x="172" y="38"/>
                    </a:lnTo>
                    <a:lnTo>
                      <a:pt x="172" y="38"/>
                    </a:lnTo>
                    <a:lnTo>
                      <a:pt x="180" y="45"/>
                    </a:lnTo>
                    <a:lnTo>
                      <a:pt x="180" y="60"/>
                    </a:lnTo>
                    <a:lnTo>
                      <a:pt x="180" y="30"/>
                    </a:lnTo>
                    <a:lnTo>
                      <a:pt x="180" y="45"/>
                    </a:lnTo>
                    <a:lnTo>
                      <a:pt x="187" y="53"/>
                    </a:lnTo>
                    <a:lnTo>
                      <a:pt x="187" y="75"/>
                    </a:lnTo>
                    <a:lnTo>
                      <a:pt x="187" y="23"/>
                    </a:lnTo>
                    <a:lnTo>
                      <a:pt x="187" y="53"/>
                    </a:lnTo>
                    <a:lnTo>
                      <a:pt x="195" y="45"/>
                    </a:lnTo>
                    <a:lnTo>
                      <a:pt x="195" y="68"/>
                    </a:lnTo>
                    <a:lnTo>
                      <a:pt x="195" y="30"/>
                    </a:lnTo>
                    <a:lnTo>
                      <a:pt x="195" y="45"/>
                    </a:lnTo>
                    <a:lnTo>
                      <a:pt x="202" y="53"/>
                    </a:lnTo>
                    <a:lnTo>
                      <a:pt x="202" y="60"/>
                    </a:lnTo>
                    <a:lnTo>
                      <a:pt x="202" y="30"/>
                    </a:lnTo>
                    <a:lnTo>
                      <a:pt x="202" y="53"/>
                    </a:lnTo>
                    <a:lnTo>
                      <a:pt x="210" y="45"/>
                    </a:lnTo>
                    <a:lnTo>
                      <a:pt x="210" y="60"/>
                    </a:lnTo>
                    <a:lnTo>
                      <a:pt x="210" y="38"/>
                    </a:lnTo>
                    <a:lnTo>
                      <a:pt x="210" y="53"/>
                    </a:lnTo>
                    <a:lnTo>
                      <a:pt x="217" y="45"/>
                    </a:lnTo>
                    <a:lnTo>
                      <a:pt x="217" y="60"/>
                    </a:lnTo>
                    <a:lnTo>
                      <a:pt x="217" y="30"/>
                    </a:lnTo>
                    <a:lnTo>
                      <a:pt x="217" y="45"/>
                    </a:lnTo>
                    <a:lnTo>
                      <a:pt x="225" y="53"/>
                    </a:lnTo>
                    <a:lnTo>
                      <a:pt x="225" y="53"/>
                    </a:lnTo>
                    <a:lnTo>
                      <a:pt x="225" y="38"/>
                    </a:lnTo>
                    <a:lnTo>
                      <a:pt x="225" y="45"/>
                    </a:lnTo>
                    <a:lnTo>
                      <a:pt x="232" y="53"/>
                    </a:lnTo>
                    <a:lnTo>
                      <a:pt x="232" y="60"/>
                    </a:lnTo>
                    <a:lnTo>
                      <a:pt x="232" y="38"/>
                    </a:lnTo>
                    <a:lnTo>
                      <a:pt x="232"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8" name="Freeform 404"/>
              <p:cNvSpPr>
                <a:spLocks/>
              </p:cNvSpPr>
              <p:nvPr/>
            </p:nvSpPr>
            <p:spPr bwMode="auto">
              <a:xfrm>
                <a:off x="2049" y="2470"/>
                <a:ext cx="156" cy="127"/>
              </a:xfrm>
              <a:custGeom>
                <a:avLst/>
                <a:gdLst>
                  <a:gd name="T0" fmla="*/ 0 w 232"/>
                  <a:gd name="T1" fmla="*/ 52 h 127"/>
                  <a:gd name="T2" fmla="*/ 7 w 232"/>
                  <a:gd name="T3" fmla="*/ 60 h 127"/>
                  <a:gd name="T4" fmla="*/ 15 w 232"/>
                  <a:gd name="T5" fmla="*/ 60 h 127"/>
                  <a:gd name="T6" fmla="*/ 15 w 232"/>
                  <a:gd name="T7" fmla="*/ 52 h 127"/>
                  <a:gd name="T8" fmla="*/ 22 w 232"/>
                  <a:gd name="T9" fmla="*/ 52 h 127"/>
                  <a:gd name="T10" fmla="*/ 30 w 232"/>
                  <a:gd name="T11" fmla="*/ 90 h 127"/>
                  <a:gd name="T12" fmla="*/ 37 w 232"/>
                  <a:gd name="T13" fmla="*/ 52 h 127"/>
                  <a:gd name="T14" fmla="*/ 37 w 232"/>
                  <a:gd name="T15" fmla="*/ 52 h 127"/>
                  <a:gd name="T16" fmla="*/ 45 w 232"/>
                  <a:gd name="T17" fmla="*/ 52 h 127"/>
                  <a:gd name="T18" fmla="*/ 52 w 232"/>
                  <a:gd name="T19" fmla="*/ 60 h 127"/>
                  <a:gd name="T20" fmla="*/ 60 w 232"/>
                  <a:gd name="T21" fmla="*/ 60 h 127"/>
                  <a:gd name="T22" fmla="*/ 60 w 232"/>
                  <a:gd name="T23" fmla="*/ 52 h 127"/>
                  <a:gd name="T24" fmla="*/ 67 w 232"/>
                  <a:gd name="T25" fmla="*/ 52 h 127"/>
                  <a:gd name="T26" fmla="*/ 75 w 232"/>
                  <a:gd name="T27" fmla="*/ 60 h 127"/>
                  <a:gd name="T28" fmla="*/ 82 w 232"/>
                  <a:gd name="T29" fmla="*/ 60 h 127"/>
                  <a:gd name="T30" fmla="*/ 82 w 232"/>
                  <a:gd name="T31" fmla="*/ 52 h 127"/>
                  <a:gd name="T32" fmla="*/ 90 w 232"/>
                  <a:gd name="T33" fmla="*/ 45 h 127"/>
                  <a:gd name="T34" fmla="*/ 97 w 232"/>
                  <a:gd name="T35" fmla="*/ 67 h 127"/>
                  <a:gd name="T36" fmla="*/ 105 w 232"/>
                  <a:gd name="T37" fmla="*/ 60 h 127"/>
                  <a:gd name="T38" fmla="*/ 105 w 232"/>
                  <a:gd name="T39" fmla="*/ 60 h 127"/>
                  <a:gd name="T40" fmla="*/ 112 w 232"/>
                  <a:gd name="T41" fmla="*/ 52 h 127"/>
                  <a:gd name="T42" fmla="*/ 120 w 232"/>
                  <a:gd name="T43" fmla="*/ 120 h 127"/>
                  <a:gd name="T44" fmla="*/ 127 w 232"/>
                  <a:gd name="T45" fmla="*/ 52 h 127"/>
                  <a:gd name="T46" fmla="*/ 127 w 232"/>
                  <a:gd name="T47" fmla="*/ 67 h 127"/>
                  <a:gd name="T48" fmla="*/ 135 w 232"/>
                  <a:gd name="T49" fmla="*/ 15 h 127"/>
                  <a:gd name="T50" fmla="*/ 142 w 232"/>
                  <a:gd name="T51" fmla="*/ 67 h 127"/>
                  <a:gd name="T52" fmla="*/ 150 w 232"/>
                  <a:gd name="T53" fmla="*/ 52 h 127"/>
                  <a:gd name="T54" fmla="*/ 150 w 232"/>
                  <a:gd name="T55" fmla="*/ 60 h 127"/>
                  <a:gd name="T56" fmla="*/ 157 w 232"/>
                  <a:gd name="T57" fmla="*/ 30 h 127"/>
                  <a:gd name="T58" fmla="*/ 165 w 232"/>
                  <a:gd name="T59" fmla="*/ 90 h 127"/>
                  <a:gd name="T60" fmla="*/ 172 w 232"/>
                  <a:gd name="T61" fmla="*/ 67 h 127"/>
                  <a:gd name="T62" fmla="*/ 172 w 232"/>
                  <a:gd name="T63" fmla="*/ 52 h 127"/>
                  <a:gd name="T64" fmla="*/ 180 w 232"/>
                  <a:gd name="T65" fmla="*/ 30 h 127"/>
                  <a:gd name="T66" fmla="*/ 187 w 232"/>
                  <a:gd name="T67" fmla="*/ 82 h 127"/>
                  <a:gd name="T68" fmla="*/ 195 w 232"/>
                  <a:gd name="T69" fmla="*/ 52 h 127"/>
                  <a:gd name="T70" fmla="*/ 195 w 232"/>
                  <a:gd name="T71" fmla="*/ 45 h 127"/>
                  <a:gd name="T72" fmla="*/ 202 w 232"/>
                  <a:gd name="T73" fmla="*/ 37 h 127"/>
                  <a:gd name="T74" fmla="*/ 210 w 232"/>
                  <a:gd name="T75" fmla="*/ 67 h 127"/>
                  <a:gd name="T76" fmla="*/ 217 w 232"/>
                  <a:gd name="T77" fmla="*/ 60 h 127"/>
                  <a:gd name="T78" fmla="*/ 217 w 232"/>
                  <a:gd name="T79" fmla="*/ 60 h 127"/>
                  <a:gd name="T80" fmla="*/ 225 w 232"/>
                  <a:gd name="T81" fmla="*/ 45 h 127"/>
                  <a:gd name="T82" fmla="*/ 232 w 232"/>
                  <a:gd name="T83"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127">
                    <a:moveTo>
                      <a:pt x="0" y="60"/>
                    </a:moveTo>
                    <a:lnTo>
                      <a:pt x="0" y="60"/>
                    </a:lnTo>
                    <a:lnTo>
                      <a:pt x="0" y="52"/>
                    </a:lnTo>
                    <a:lnTo>
                      <a:pt x="0" y="60"/>
                    </a:lnTo>
                    <a:lnTo>
                      <a:pt x="7" y="52"/>
                    </a:lnTo>
                    <a:lnTo>
                      <a:pt x="7" y="60"/>
                    </a:lnTo>
                    <a:lnTo>
                      <a:pt x="7" y="52"/>
                    </a:lnTo>
                    <a:lnTo>
                      <a:pt x="7" y="52"/>
                    </a:lnTo>
                    <a:lnTo>
                      <a:pt x="15" y="60"/>
                    </a:lnTo>
                    <a:lnTo>
                      <a:pt x="15" y="60"/>
                    </a:lnTo>
                    <a:lnTo>
                      <a:pt x="15" y="52"/>
                    </a:lnTo>
                    <a:lnTo>
                      <a:pt x="15" y="52"/>
                    </a:lnTo>
                    <a:lnTo>
                      <a:pt x="22" y="60"/>
                    </a:lnTo>
                    <a:lnTo>
                      <a:pt x="22" y="60"/>
                    </a:lnTo>
                    <a:lnTo>
                      <a:pt x="22" y="52"/>
                    </a:lnTo>
                    <a:lnTo>
                      <a:pt x="22" y="60"/>
                    </a:lnTo>
                    <a:lnTo>
                      <a:pt x="30" y="52"/>
                    </a:lnTo>
                    <a:lnTo>
                      <a:pt x="30" y="90"/>
                    </a:lnTo>
                    <a:lnTo>
                      <a:pt x="30" y="30"/>
                    </a:lnTo>
                    <a:lnTo>
                      <a:pt x="30" y="60"/>
                    </a:lnTo>
                    <a:lnTo>
                      <a:pt x="37" y="52"/>
                    </a:lnTo>
                    <a:lnTo>
                      <a:pt x="37" y="105"/>
                    </a:lnTo>
                    <a:lnTo>
                      <a:pt x="37" y="30"/>
                    </a:lnTo>
                    <a:lnTo>
                      <a:pt x="37" y="52"/>
                    </a:lnTo>
                    <a:lnTo>
                      <a:pt x="45" y="60"/>
                    </a:lnTo>
                    <a:lnTo>
                      <a:pt x="45" y="60"/>
                    </a:lnTo>
                    <a:lnTo>
                      <a:pt x="45" y="52"/>
                    </a:lnTo>
                    <a:lnTo>
                      <a:pt x="45" y="52"/>
                    </a:lnTo>
                    <a:lnTo>
                      <a:pt x="52" y="60"/>
                    </a:lnTo>
                    <a:lnTo>
                      <a:pt x="52" y="60"/>
                    </a:lnTo>
                    <a:lnTo>
                      <a:pt x="52" y="52"/>
                    </a:lnTo>
                    <a:lnTo>
                      <a:pt x="52" y="52"/>
                    </a:lnTo>
                    <a:lnTo>
                      <a:pt x="60" y="60"/>
                    </a:lnTo>
                    <a:lnTo>
                      <a:pt x="60" y="60"/>
                    </a:lnTo>
                    <a:lnTo>
                      <a:pt x="60" y="52"/>
                    </a:lnTo>
                    <a:lnTo>
                      <a:pt x="60" y="52"/>
                    </a:lnTo>
                    <a:lnTo>
                      <a:pt x="67" y="60"/>
                    </a:lnTo>
                    <a:lnTo>
                      <a:pt x="67" y="60"/>
                    </a:lnTo>
                    <a:lnTo>
                      <a:pt x="67" y="52"/>
                    </a:lnTo>
                    <a:lnTo>
                      <a:pt x="67" y="60"/>
                    </a:lnTo>
                    <a:lnTo>
                      <a:pt x="75" y="52"/>
                    </a:lnTo>
                    <a:lnTo>
                      <a:pt x="75" y="60"/>
                    </a:lnTo>
                    <a:lnTo>
                      <a:pt x="75" y="52"/>
                    </a:lnTo>
                    <a:lnTo>
                      <a:pt x="75" y="52"/>
                    </a:lnTo>
                    <a:lnTo>
                      <a:pt x="82" y="60"/>
                    </a:lnTo>
                    <a:lnTo>
                      <a:pt x="82" y="60"/>
                    </a:lnTo>
                    <a:lnTo>
                      <a:pt x="82" y="52"/>
                    </a:lnTo>
                    <a:lnTo>
                      <a:pt x="82" y="52"/>
                    </a:lnTo>
                    <a:lnTo>
                      <a:pt x="90" y="60"/>
                    </a:lnTo>
                    <a:lnTo>
                      <a:pt x="90" y="60"/>
                    </a:lnTo>
                    <a:lnTo>
                      <a:pt x="90" y="45"/>
                    </a:lnTo>
                    <a:lnTo>
                      <a:pt x="90" y="52"/>
                    </a:lnTo>
                    <a:lnTo>
                      <a:pt x="97" y="60"/>
                    </a:lnTo>
                    <a:lnTo>
                      <a:pt x="97" y="67"/>
                    </a:lnTo>
                    <a:lnTo>
                      <a:pt x="97" y="52"/>
                    </a:lnTo>
                    <a:lnTo>
                      <a:pt x="97" y="52"/>
                    </a:lnTo>
                    <a:lnTo>
                      <a:pt x="105" y="60"/>
                    </a:lnTo>
                    <a:lnTo>
                      <a:pt x="105" y="60"/>
                    </a:lnTo>
                    <a:lnTo>
                      <a:pt x="105" y="52"/>
                    </a:lnTo>
                    <a:lnTo>
                      <a:pt x="105" y="60"/>
                    </a:lnTo>
                    <a:lnTo>
                      <a:pt x="112" y="52"/>
                    </a:lnTo>
                    <a:lnTo>
                      <a:pt x="112" y="67"/>
                    </a:lnTo>
                    <a:lnTo>
                      <a:pt x="112" y="52"/>
                    </a:lnTo>
                    <a:lnTo>
                      <a:pt x="112" y="60"/>
                    </a:lnTo>
                    <a:lnTo>
                      <a:pt x="120" y="52"/>
                    </a:lnTo>
                    <a:lnTo>
                      <a:pt x="120" y="120"/>
                    </a:lnTo>
                    <a:lnTo>
                      <a:pt x="120" y="15"/>
                    </a:lnTo>
                    <a:lnTo>
                      <a:pt x="120" y="60"/>
                    </a:lnTo>
                    <a:lnTo>
                      <a:pt x="127" y="52"/>
                    </a:lnTo>
                    <a:lnTo>
                      <a:pt x="127" y="127"/>
                    </a:lnTo>
                    <a:lnTo>
                      <a:pt x="127" y="0"/>
                    </a:lnTo>
                    <a:lnTo>
                      <a:pt x="127" y="67"/>
                    </a:lnTo>
                    <a:lnTo>
                      <a:pt x="135" y="60"/>
                    </a:lnTo>
                    <a:lnTo>
                      <a:pt x="135" y="97"/>
                    </a:lnTo>
                    <a:lnTo>
                      <a:pt x="135" y="15"/>
                    </a:lnTo>
                    <a:lnTo>
                      <a:pt x="135" y="67"/>
                    </a:lnTo>
                    <a:lnTo>
                      <a:pt x="142" y="60"/>
                    </a:lnTo>
                    <a:lnTo>
                      <a:pt x="142" y="67"/>
                    </a:lnTo>
                    <a:lnTo>
                      <a:pt x="142" y="45"/>
                    </a:lnTo>
                    <a:lnTo>
                      <a:pt x="142" y="60"/>
                    </a:lnTo>
                    <a:lnTo>
                      <a:pt x="150" y="52"/>
                    </a:lnTo>
                    <a:lnTo>
                      <a:pt x="150" y="97"/>
                    </a:lnTo>
                    <a:lnTo>
                      <a:pt x="150" y="22"/>
                    </a:lnTo>
                    <a:lnTo>
                      <a:pt x="150" y="60"/>
                    </a:lnTo>
                    <a:lnTo>
                      <a:pt x="157" y="52"/>
                    </a:lnTo>
                    <a:lnTo>
                      <a:pt x="157" y="67"/>
                    </a:lnTo>
                    <a:lnTo>
                      <a:pt x="157" y="30"/>
                    </a:lnTo>
                    <a:lnTo>
                      <a:pt x="157" y="60"/>
                    </a:lnTo>
                    <a:lnTo>
                      <a:pt x="165" y="67"/>
                    </a:lnTo>
                    <a:lnTo>
                      <a:pt x="165" y="90"/>
                    </a:lnTo>
                    <a:lnTo>
                      <a:pt x="165" y="22"/>
                    </a:lnTo>
                    <a:lnTo>
                      <a:pt x="165" y="60"/>
                    </a:lnTo>
                    <a:lnTo>
                      <a:pt x="172" y="67"/>
                    </a:lnTo>
                    <a:lnTo>
                      <a:pt x="172" y="82"/>
                    </a:lnTo>
                    <a:lnTo>
                      <a:pt x="172" y="15"/>
                    </a:lnTo>
                    <a:lnTo>
                      <a:pt x="172" y="52"/>
                    </a:lnTo>
                    <a:lnTo>
                      <a:pt x="180" y="60"/>
                    </a:lnTo>
                    <a:lnTo>
                      <a:pt x="180" y="75"/>
                    </a:lnTo>
                    <a:lnTo>
                      <a:pt x="180" y="30"/>
                    </a:lnTo>
                    <a:lnTo>
                      <a:pt x="180" y="52"/>
                    </a:lnTo>
                    <a:lnTo>
                      <a:pt x="187" y="60"/>
                    </a:lnTo>
                    <a:lnTo>
                      <a:pt x="187" y="82"/>
                    </a:lnTo>
                    <a:lnTo>
                      <a:pt x="187" y="15"/>
                    </a:lnTo>
                    <a:lnTo>
                      <a:pt x="187" y="45"/>
                    </a:lnTo>
                    <a:lnTo>
                      <a:pt x="195" y="52"/>
                    </a:lnTo>
                    <a:lnTo>
                      <a:pt x="195" y="67"/>
                    </a:lnTo>
                    <a:lnTo>
                      <a:pt x="195" y="37"/>
                    </a:lnTo>
                    <a:lnTo>
                      <a:pt x="195" y="45"/>
                    </a:lnTo>
                    <a:lnTo>
                      <a:pt x="202" y="52"/>
                    </a:lnTo>
                    <a:lnTo>
                      <a:pt x="202" y="75"/>
                    </a:lnTo>
                    <a:lnTo>
                      <a:pt x="202" y="37"/>
                    </a:lnTo>
                    <a:lnTo>
                      <a:pt x="202" y="60"/>
                    </a:lnTo>
                    <a:lnTo>
                      <a:pt x="210" y="52"/>
                    </a:lnTo>
                    <a:lnTo>
                      <a:pt x="210" y="67"/>
                    </a:lnTo>
                    <a:lnTo>
                      <a:pt x="210" y="45"/>
                    </a:lnTo>
                    <a:lnTo>
                      <a:pt x="210" y="52"/>
                    </a:lnTo>
                    <a:lnTo>
                      <a:pt x="217" y="60"/>
                    </a:lnTo>
                    <a:lnTo>
                      <a:pt x="217" y="60"/>
                    </a:lnTo>
                    <a:lnTo>
                      <a:pt x="217" y="52"/>
                    </a:lnTo>
                    <a:lnTo>
                      <a:pt x="217" y="60"/>
                    </a:lnTo>
                    <a:lnTo>
                      <a:pt x="225" y="52"/>
                    </a:lnTo>
                    <a:lnTo>
                      <a:pt x="225" y="60"/>
                    </a:lnTo>
                    <a:lnTo>
                      <a:pt x="225" y="45"/>
                    </a:lnTo>
                    <a:lnTo>
                      <a:pt x="225" y="52"/>
                    </a:lnTo>
                    <a:lnTo>
                      <a:pt x="232" y="60"/>
                    </a:lnTo>
                    <a:lnTo>
                      <a:pt x="232" y="60"/>
                    </a:lnTo>
                    <a:lnTo>
                      <a:pt x="232" y="45"/>
                    </a:lnTo>
                    <a:lnTo>
                      <a:pt x="232"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29" name="Freeform 405"/>
              <p:cNvSpPr>
                <a:spLocks/>
              </p:cNvSpPr>
              <p:nvPr/>
            </p:nvSpPr>
            <p:spPr bwMode="auto">
              <a:xfrm>
                <a:off x="2205" y="2500"/>
                <a:ext cx="171" cy="45"/>
              </a:xfrm>
              <a:custGeom>
                <a:avLst/>
                <a:gdLst>
                  <a:gd name="T0" fmla="*/ 8 w 255"/>
                  <a:gd name="T1" fmla="*/ 37 h 45"/>
                  <a:gd name="T2" fmla="*/ 15 w 255"/>
                  <a:gd name="T3" fmla="*/ 30 h 45"/>
                  <a:gd name="T4" fmla="*/ 15 w 255"/>
                  <a:gd name="T5" fmla="*/ 30 h 45"/>
                  <a:gd name="T6" fmla="*/ 23 w 255"/>
                  <a:gd name="T7" fmla="*/ 15 h 45"/>
                  <a:gd name="T8" fmla="*/ 30 w 255"/>
                  <a:gd name="T9" fmla="*/ 30 h 45"/>
                  <a:gd name="T10" fmla="*/ 38 w 255"/>
                  <a:gd name="T11" fmla="*/ 22 h 45"/>
                  <a:gd name="T12" fmla="*/ 38 w 255"/>
                  <a:gd name="T13" fmla="*/ 22 h 45"/>
                  <a:gd name="T14" fmla="*/ 45 w 255"/>
                  <a:gd name="T15" fmla="*/ 22 h 45"/>
                  <a:gd name="T16" fmla="*/ 53 w 255"/>
                  <a:gd name="T17" fmla="*/ 30 h 45"/>
                  <a:gd name="T18" fmla="*/ 60 w 255"/>
                  <a:gd name="T19" fmla="*/ 30 h 45"/>
                  <a:gd name="T20" fmla="*/ 68 w 255"/>
                  <a:gd name="T21" fmla="*/ 30 h 45"/>
                  <a:gd name="T22" fmla="*/ 75 w 255"/>
                  <a:gd name="T23" fmla="*/ 30 h 45"/>
                  <a:gd name="T24" fmla="*/ 83 w 255"/>
                  <a:gd name="T25" fmla="*/ 30 h 45"/>
                  <a:gd name="T26" fmla="*/ 83 w 255"/>
                  <a:gd name="T27" fmla="*/ 22 h 45"/>
                  <a:gd name="T28" fmla="*/ 90 w 255"/>
                  <a:gd name="T29" fmla="*/ 22 h 45"/>
                  <a:gd name="T30" fmla="*/ 98 w 255"/>
                  <a:gd name="T31" fmla="*/ 30 h 45"/>
                  <a:gd name="T32" fmla="*/ 105 w 255"/>
                  <a:gd name="T33" fmla="*/ 22 h 45"/>
                  <a:gd name="T34" fmla="*/ 105 w 255"/>
                  <a:gd name="T35" fmla="*/ 22 h 45"/>
                  <a:gd name="T36" fmla="*/ 113 w 255"/>
                  <a:gd name="T37" fmla="*/ 22 h 45"/>
                  <a:gd name="T38" fmla="*/ 120 w 255"/>
                  <a:gd name="T39" fmla="*/ 30 h 45"/>
                  <a:gd name="T40" fmla="*/ 128 w 255"/>
                  <a:gd name="T41" fmla="*/ 22 h 45"/>
                  <a:gd name="T42" fmla="*/ 128 w 255"/>
                  <a:gd name="T43" fmla="*/ 22 h 45"/>
                  <a:gd name="T44" fmla="*/ 135 w 255"/>
                  <a:gd name="T45" fmla="*/ 22 h 45"/>
                  <a:gd name="T46" fmla="*/ 143 w 255"/>
                  <a:gd name="T47" fmla="*/ 30 h 45"/>
                  <a:gd name="T48" fmla="*/ 150 w 255"/>
                  <a:gd name="T49" fmla="*/ 30 h 45"/>
                  <a:gd name="T50" fmla="*/ 150 w 255"/>
                  <a:gd name="T51" fmla="*/ 30 h 45"/>
                  <a:gd name="T52" fmla="*/ 158 w 255"/>
                  <a:gd name="T53" fmla="*/ 22 h 45"/>
                  <a:gd name="T54" fmla="*/ 165 w 255"/>
                  <a:gd name="T55" fmla="*/ 30 h 45"/>
                  <a:gd name="T56" fmla="*/ 173 w 255"/>
                  <a:gd name="T57" fmla="*/ 30 h 45"/>
                  <a:gd name="T58" fmla="*/ 173 w 255"/>
                  <a:gd name="T59" fmla="*/ 30 h 45"/>
                  <a:gd name="T60" fmla="*/ 180 w 255"/>
                  <a:gd name="T61" fmla="*/ 15 h 45"/>
                  <a:gd name="T62" fmla="*/ 188 w 255"/>
                  <a:gd name="T63" fmla="*/ 30 h 45"/>
                  <a:gd name="T64" fmla="*/ 195 w 255"/>
                  <a:gd name="T65" fmla="*/ 30 h 45"/>
                  <a:gd name="T66" fmla="*/ 203 w 255"/>
                  <a:gd name="T67" fmla="*/ 30 h 45"/>
                  <a:gd name="T68" fmla="*/ 210 w 255"/>
                  <a:gd name="T69" fmla="*/ 22 h 45"/>
                  <a:gd name="T70" fmla="*/ 218 w 255"/>
                  <a:gd name="T71" fmla="*/ 22 h 45"/>
                  <a:gd name="T72" fmla="*/ 218 w 255"/>
                  <a:gd name="T73" fmla="*/ 22 h 45"/>
                  <a:gd name="T74" fmla="*/ 225 w 255"/>
                  <a:gd name="T75" fmla="*/ 15 h 45"/>
                  <a:gd name="T76" fmla="*/ 233 w 255"/>
                  <a:gd name="T77" fmla="*/ 30 h 45"/>
                  <a:gd name="T78" fmla="*/ 240 w 255"/>
                  <a:gd name="T79" fmla="*/ 30 h 45"/>
                  <a:gd name="T80" fmla="*/ 240 w 255"/>
                  <a:gd name="T81" fmla="*/ 22 h 45"/>
                  <a:gd name="T82" fmla="*/ 248 w 255"/>
                  <a:gd name="T8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30"/>
                    </a:moveTo>
                    <a:lnTo>
                      <a:pt x="8" y="22"/>
                    </a:lnTo>
                    <a:lnTo>
                      <a:pt x="8" y="37"/>
                    </a:lnTo>
                    <a:lnTo>
                      <a:pt x="8" y="7"/>
                    </a:lnTo>
                    <a:lnTo>
                      <a:pt x="8" y="22"/>
                    </a:lnTo>
                    <a:lnTo>
                      <a:pt x="15" y="30"/>
                    </a:lnTo>
                    <a:lnTo>
                      <a:pt x="15" y="37"/>
                    </a:lnTo>
                    <a:lnTo>
                      <a:pt x="15" y="15"/>
                    </a:lnTo>
                    <a:lnTo>
                      <a:pt x="15" y="30"/>
                    </a:lnTo>
                    <a:lnTo>
                      <a:pt x="23" y="22"/>
                    </a:lnTo>
                    <a:lnTo>
                      <a:pt x="23" y="30"/>
                    </a:lnTo>
                    <a:lnTo>
                      <a:pt x="23" y="15"/>
                    </a:lnTo>
                    <a:lnTo>
                      <a:pt x="23" y="22"/>
                    </a:lnTo>
                    <a:lnTo>
                      <a:pt x="30" y="30"/>
                    </a:lnTo>
                    <a:lnTo>
                      <a:pt x="30" y="30"/>
                    </a:lnTo>
                    <a:lnTo>
                      <a:pt x="30" y="22"/>
                    </a:lnTo>
                    <a:lnTo>
                      <a:pt x="30" y="30"/>
                    </a:lnTo>
                    <a:lnTo>
                      <a:pt x="38" y="22"/>
                    </a:lnTo>
                    <a:lnTo>
                      <a:pt x="38" y="45"/>
                    </a:lnTo>
                    <a:lnTo>
                      <a:pt x="38" y="0"/>
                    </a:lnTo>
                    <a:lnTo>
                      <a:pt x="38" y="22"/>
                    </a:lnTo>
                    <a:lnTo>
                      <a:pt x="45" y="30"/>
                    </a:lnTo>
                    <a:lnTo>
                      <a:pt x="45" y="30"/>
                    </a:lnTo>
                    <a:lnTo>
                      <a:pt x="45" y="22"/>
                    </a:lnTo>
                    <a:lnTo>
                      <a:pt x="45" y="30"/>
                    </a:lnTo>
                    <a:lnTo>
                      <a:pt x="53" y="22"/>
                    </a:lnTo>
                    <a:lnTo>
                      <a:pt x="53" y="30"/>
                    </a:lnTo>
                    <a:lnTo>
                      <a:pt x="53" y="22"/>
                    </a:lnTo>
                    <a:lnTo>
                      <a:pt x="53" y="22"/>
                    </a:lnTo>
                    <a:lnTo>
                      <a:pt x="60" y="30"/>
                    </a:lnTo>
                    <a:lnTo>
                      <a:pt x="60" y="22"/>
                    </a:lnTo>
                    <a:lnTo>
                      <a:pt x="68" y="30"/>
                    </a:lnTo>
                    <a:lnTo>
                      <a:pt x="68" y="30"/>
                    </a:lnTo>
                    <a:lnTo>
                      <a:pt x="68" y="22"/>
                    </a:lnTo>
                    <a:lnTo>
                      <a:pt x="68" y="22"/>
                    </a:lnTo>
                    <a:lnTo>
                      <a:pt x="75" y="30"/>
                    </a:lnTo>
                    <a:lnTo>
                      <a:pt x="75" y="22"/>
                    </a:lnTo>
                    <a:lnTo>
                      <a:pt x="75" y="22"/>
                    </a:lnTo>
                    <a:lnTo>
                      <a:pt x="83" y="30"/>
                    </a:lnTo>
                    <a:lnTo>
                      <a:pt x="83" y="30"/>
                    </a:lnTo>
                    <a:lnTo>
                      <a:pt x="83" y="22"/>
                    </a:lnTo>
                    <a:lnTo>
                      <a:pt x="83" y="22"/>
                    </a:lnTo>
                    <a:lnTo>
                      <a:pt x="90" y="30"/>
                    </a:lnTo>
                    <a:lnTo>
                      <a:pt x="90" y="30"/>
                    </a:lnTo>
                    <a:lnTo>
                      <a:pt x="90" y="22"/>
                    </a:lnTo>
                    <a:lnTo>
                      <a:pt x="90" y="22"/>
                    </a:lnTo>
                    <a:lnTo>
                      <a:pt x="98" y="30"/>
                    </a:lnTo>
                    <a:lnTo>
                      <a:pt x="98" y="30"/>
                    </a:lnTo>
                    <a:lnTo>
                      <a:pt x="98" y="22"/>
                    </a:lnTo>
                    <a:lnTo>
                      <a:pt x="98" y="30"/>
                    </a:lnTo>
                    <a:lnTo>
                      <a:pt x="105" y="22"/>
                    </a:lnTo>
                    <a:lnTo>
                      <a:pt x="105" y="30"/>
                    </a:lnTo>
                    <a:lnTo>
                      <a:pt x="105" y="22"/>
                    </a:lnTo>
                    <a:lnTo>
                      <a:pt x="105" y="22"/>
                    </a:lnTo>
                    <a:lnTo>
                      <a:pt x="113" y="30"/>
                    </a:lnTo>
                    <a:lnTo>
                      <a:pt x="113" y="30"/>
                    </a:lnTo>
                    <a:lnTo>
                      <a:pt x="113" y="22"/>
                    </a:lnTo>
                    <a:lnTo>
                      <a:pt x="113" y="30"/>
                    </a:lnTo>
                    <a:lnTo>
                      <a:pt x="120" y="22"/>
                    </a:lnTo>
                    <a:lnTo>
                      <a:pt x="120" y="30"/>
                    </a:lnTo>
                    <a:lnTo>
                      <a:pt x="120" y="22"/>
                    </a:lnTo>
                    <a:lnTo>
                      <a:pt x="120" y="30"/>
                    </a:lnTo>
                    <a:lnTo>
                      <a:pt x="128" y="22"/>
                    </a:lnTo>
                    <a:lnTo>
                      <a:pt x="128" y="30"/>
                    </a:lnTo>
                    <a:lnTo>
                      <a:pt x="128" y="22"/>
                    </a:lnTo>
                    <a:lnTo>
                      <a:pt x="128" y="22"/>
                    </a:lnTo>
                    <a:lnTo>
                      <a:pt x="135" y="30"/>
                    </a:lnTo>
                    <a:lnTo>
                      <a:pt x="135" y="30"/>
                    </a:lnTo>
                    <a:lnTo>
                      <a:pt x="135" y="22"/>
                    </a:lnTo>
                    <a:lnTo>
                      <a:pt x="135" y="22"/>
                    </a:lnTo>
                    <a:lnTo>
                      <a:pt x="143" y="30"/>
                    </a:lnTo>
                    <a:lnTo>
                      <a:pt x="143" y="30"/>
                    </a:lnTo>
                    <a:lnTo>
                      <a:pt x="143" y="22"/>
                    </a:lnTo>
                    <a:lnTo>
                      <a:pt x="143" y="22"/>
                    </a:lnTo>
                    <a:lnTo>
                      <a:pt x="150" y="30"/>
                    </a:lnTo>
                    <a:lnTo>
                      <a:pt x="150" y="30"/>
                    </a:lnTo>
                    <a:lnTo>
                      <a:pt x="150" y="22"/>
                    </a:lnTo>
                    <a:lnTo>
                      <a:pt x="150" y="30"/>
                    </a:lnTo>
                    <a:lnTo>
                      <a:pt x="158" y="22"/>
                    </a:lnTo>
                    <a:lnTo>
                      <a:pt x="158" y="30"/>
                    </a:lnTo>
                    <a:lnTo>
                      <a:pt x="158" y="22"/>
                    </a:lnTo>
                    <a:lnTo>
                      <a:pt x="158" y="22"/>
                    </a:lnTo>
                    <a:lnTo>
                      <a:pt x="165" y="30"/>
                    </a:lnTo>
                    <a:lnTo>
                      <a:pt x="165" y="30"/>
                    </a:lnTo>
                    <a:lnTo>
                      <a:pt x="165" y="22"/>
                    </a:lnTo>
                    <a:lnTo>
                      <a:pt x="165" y="22"/>
                    </a:lnTo>
                    <a:lnTo>
                      <a:pt x="173" y="30"/>
                    </a:lnTo>
                    <a:lnTo>
                      <a:pt x="173" y="37"/>
                    </a:lnTo>
                    <a:lnTo>
                      <a:pt x="173" y="15"/>
                    </a:lnTo>
                    <a:lnTo>
                      <a:pt x="173" y="30"/>
                    </a:lnTo>
                    <a:lnTo>
                      <a:pt x="180" y="22"/>
                    </a:lnTo>
                    <a:lnTo>
                      <a:pt x="180" y="37"/>
                    </a:lnTo>
                    <a:lnTo>
                      <a:pt x="180" y="15"/>
                    </a:lnTo>
                    <a:lnTo>
                      <a:pt x="180" y="22"/>
                    </a:lnTo>
                    <a:lnTo>
                      <a:pt x="188" y="30"/>
                    </a:lnTo>
                    <a:lnTo>
                      <a:pt x="188" y="30"/>
                    </a:lnTo>
                    <a:lnTo>
                      <a:pt x="188" y="22"/>
                    </a:lnTo>
                    <a:lnTo>
                      <a:pt x="188" y="22"/>
                    </a:lnTo>
                    <a:lnTo>
                      <a:pt x="195" y="30"/>
                    </a:lnTo>
                    <a:lnTo>
                      <a:pt x="195" y="22"/>
                    </a:lnTo>
                    <a:lnTo>
                      <a:pt x="203" y="30"/>
                    </a:lnTo>
                    <a:lnTo>
                      <a:pt x="203" y="30"/>
                    </a:lnTo>
                    <a:lnTo>
                      <a:pt x="203" y="15"/>
                    </a:lnTo>
                    <a:lnTo>
                      <a:pt x="203" y="30"/>
                    </a:lnTo>
                    <a:lnTo>
                      <a:pt x="210" y="22"/>
                    </a:lnTo>
                    <a:lnTo>
                      <a:pt x="210" y="15"/>
                    </a:lnTo>
                    <a:lnTo>
                      <a:pt x="210" y="30"/>
                    </a:lnTo>
                    <a:lnTo>
                      <a:pt x="218" y="22"/>
                    </a:lnTo>
                    <a:lnTo>
                      <a:pt x="218" y="37"/>
                    </a:lnTo>
                    <a:lnTo>
                      <a:pt x="218" y="7"/>
                    </a:lnTo>
                    <a:lnTo>
                      <a:pt x="218" y="22"/>
                    </a:lnTo>
                    <a:lnTo>
                      <a:pt x="225" y="30"/>
                    </a:lnTo>
                    <a:lnTo>
                      <a:pt x="225" y="30"/>
                    </a:lnTo>
                    <a:lnTo>
                      <a:pt x="225" y="15"/>
                    </a:lnTo>
                    <a:lnTo>
                      <a:pt x="225" y="22"/>
                    </a:lnTo>
                    <a:lnTo>
                      <a:pt x="233" y="30"/>
                    </a:lnTo>
                    <a:lnTo>
                      <a:pt x="233" y="30"/>
                    </a:lnTo>
                    <a:lnTo>
                      <a:pt x="233" y="15"/>
                    </a:lnTo>
                    <a:lnTo>
                      <a:pt x="233" y="22"/>
                    </a:lnTo>
                    <a:lnTo>
                      <a:pt x="240" y="30"/>
                    </a:lnTo>
                    <a:lnTo>
                      <a:pt x="240" y="37"/>
                    </a:lnTo>
                    <a:lnTo>
                      <a:pt x="240" y="0"/>
                    </a:lnTo>
                    <a:lnTo>
                      <a:pt x="240" y="22"/>
                    </a:lnTo>
                    <a:lnTo>
                      <a:pt x="248" y="30"/>
                    </a:lnTo>
                    <a:lnTo>
                      <a:pt x="248" y="45"/>
                    </a:lnTo>
                    <a:lnTo>
                      <a:pt x="248" y="0"/>
                    </a:lnTo>
                    <a:lnTo>
                      <a:pt x="248" y="30"/>
                    </a:lnTo>
                    <a:lnTo>
                      <a:pt x="25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0" name="Freeform 406"/>
              <p:cNvSpPr>
                <a:spLocks/>
              </p:cNvSpPr>
              <p:nvPr/>
            </p:nvSpPr>
            <p:spPr bwMode="auto">
              <a:xfrm>
                <a:off x="2376" y="2477"/>
                <a:ext cx="161" cy="90"/>
              </a:xfrm>
              <a:custGeom>
                <a:avLst/>
                <a:gdLst>
                  <a:gd name="T0" fmla="*/ 0 w 240"/>
                  <a:gd name="T1" fmla="*/ 8 h 90"/>
                  <a:gd name="T2" fmla="*/ 8 w 240"/>
                  <a:gd name="T3" fmla="*/ 83 h 90"/>
                  <a:gd name="T4" fmla="*/ 15 w 240"/>
                  <a:gd name="T5" fmla="*/ 53 h 90"/>
                  <a:gd name="T6" fmla="*/ 15 w 240"/>
                  <a:gd name="T7" fmla="*/ 53 h 90"/>
                  <a:gd name="T8" fmla="*/ 23 w 240"/>
                  <a:gd name="T9" fmla="*/ 8 h 90"/>
                  <a:gd name="T10" fmla="*/ 30 w 240"/>
                  <a:gd name="T11" fmla="*/ 83 h 90"/>
                  <a:gd name="T12" fmla="*/ 38 w 240"/>
                  <a:gd name="T13" fmla="*/ 45 h 90"/>
                  <a:gd name="T14" fmla="*/ 38 w 240"/>
                  <a:gd name="T15" fmla="*/ 53 h 90"/>
                  <a:gd name="T16" fmla="*/ 45 w 240"/>
                  <a:gd name="T17" fmla="*/ 30 h 90"/>
                  <a:gd name="T18" fmla="*/ 53 w 240"/>
                  <a:gd name="T19" fmla="*/ 60 h 90"/>
                  <a:gd name="T20" fmla="*/ 60 w 240"/>
                  <a:gd name="T21" fmla="*/ 45 h 90"/>
                  <a:gd name="T22" fmla="*/ 60 w 240"/>
                  <a:gd name="T23" fmla="*/ 45 h 90"/>
                  <a:gd name="T24" fmla="*/ 68 w 240"/>
                  <a:gd name="T25" fmla="*/ 38 h 90"/>
                  <a:gd name="T26" fmla="*/ 75 w 240"/>
                  <a:gd name="T27" fmla="*/ 83 h 90"/>
                  <a:gd name="T28" fmla="*/ 83 w 240"/>
                  <a:gd name="T29" fmla="*/ 53 h 90"/>
                  <a:gd name="T30" fmla="*/ 83 w 240"/>
                  <a:gd name="T31" fmla="*/ 53 h 90"/>
                  <a:gd name="T32" fmla="*/ 90 w 240"/>
                  <a:gd name="T33" fmla="*/ 30 h 90"/>
                  <a:gd name="T34" fmla="*/ 98 w 240"/>
                  <a:gd name="T35" fmla="*/ 68 h 90"/>
                  <a:gd name="T36" fmla="*/ 105 w 240"/>
                  <a:gd name="T37" fmla="*/ 60 h 90"/>
                  <a:gd name="T38" fmla="*/ 105 w 240"/>
                  <a:gd name="T39" fmla="*/ 75 h 90"/>
                  <a:gd name="T40" fmla="*/ 113 w 240"/>
                  <a:gd name="T41" fmla="*/ 15 h 90"/>
                  <a:gd name="T42" fmla="*/ 120 w 240"/>
                  <a:gd name="T43" fmla="*/ 83 h 90"/>
                  <a:gd name="T44" fmla="*/ 128 w 240"/>
                  <a:gd name="T45" fmla="*/ 53 h 90"/>
                  <a:gd name="T46" fmla="*/ 128 w 240"/>
                  <a:gd name="T47" fmla="*/ 45 h 90"/>
                  <a:gd name="T48" fmla="*/ 135 w 240"/>
                  <a:gd name="T49" fmla="*/ 15 h 90"/>
                  <a:gd name="T50" fmla="*/ 143 w 240"/>
                  <a:gd name="T51" fmla="*/ 68 h 90"/>
                  <a:gd name="T52" fmla="*/ 150 w 240"/>
                  <a:gd name="T53" fmla="*/ 53 h 90"/>
                  <a:gd name="T54" fmla="*/ 150 w 240"/>
                  <a:gd name="T55" fmla="*/ 53 h 90"/>
                  <a:gd name="T56" fmla="*/ 158 w 240"/>
                  <a:gd name="T57" fmla="*/ 38 h 90"/>
                  <a:gd name="T58" fmla="*/ 165 w 240"/>
                  <a:gd name="T59" fmla="*/ 60 h 90"/>
                  <a:gd name="T60" fmla="*/ 173 w 240"/>
                  <a:gd name="T61" fmla="*/ 45 h 90"/>
                  <a:gd name="T62" fmla="*/ 173 w 240"/>
                  <a:gd name="T63" fmla="*/ 53 h 90"/>
                  <a:gd name="T64" fmla="*/ 180 w 240"/>
                  <a:gd name="T65" fmla="*/ 15 h 90"/>
                  <a:gd name="T66" fmla="*/ 188 w 240"/>
                  <a:gd name="T67" fmla="*/ 60 h 90"/>
                  <a:gd name="T68" fmla="*/ 195 w 240"/>
                  <a:gd name="T69" fmla="*/ 53 h 90"/>
                  <a:gd name="T70" fmla="*/ 195 w 240"/>
                  <a:gd name="T71" fmla="*/ 45 h 90"/>
                  <a:gd name="T72" fmla="*/ 203 w 240"/>
                  <a:gd name="T73" fmla="*/ 30 h 90"/>
                  <a:gd name="T74" fmla="*/ 210 w 240"/>
                  <a:gd name="T75" fmla="*/ 60 h 90"/>
                  <a:gd name="T76" fmla="*/ 218 w 240"/>
                  <a:gd name="T77" fmla="*/ 45 h 90"/>
                  <a:gd name="T78" fmla="*/ 218 w 240"/>
                  <a:gd name="T79" fmla="*/ 53 h 90"/>
                  <a:gd name="T80" fmla="*/ 225 w 240"/>
                  <a:gd name="T81" fmla="*/ 38 h 90"/>
                  <a:gd name="T82" fmla="*/ 233 w 240"/>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0"/>
                    </a:moveTo>
                    <a:lnTo>
                      <a:pt x="0" y="68"/>
                    </a:lnTo>
                    <a:lnTo>
                      <a:pt x="0" y="8"/>
                    </a:lnTo>
                    <a:lnTo>
                      <a:pt x="0" y="45"/>
                    </a:lnTo>
                    <a:lnTo>
                      <a:pt x="8" y="53"/>
                    </a:lnTo>
                    <a:lnTo>
                      <a:pt x="8" y="83"/>
                    </a:lnTo>
                    <a:lnTo>
                      <a:pt x="8" y="15"/>
                    </a:lnTo>
                    <a:lnTo>
                      <a:pt x="8" y="45"/>
                    </a:lnTo>
                    <a:lnTo>
                      <a:pt x="15" y="53"/>
                    </a:lnTo>
                    <a:lnTo>
                      <a:pt x="15" y="90"/>
                    </a:lnTo>
                    <a:lnTo>
                      <a:pt x="15" y="15"/>
                    </a:lnTo>
                    <a:lnTo>
                      <a:pt x="15" y="53"/>
                    </a:lnTo>
                    <a:lnTo>
                      <a:pt x="23" y="60"/>
                    </a:lnTo>
                    <a:lnTo>
                      <a:pt x="23" y="83"/>
                    </a:lnTo>
                    <a:lnTo>
                      <a:pt x="23" y="8"/>
                    </a:lnTo>
                    <a:lnTo>
                      <a:pt x="23" y="45"/>
                    </a:lnTo>
                    <a:lnTo>
                      <a:pt x="30" y="53"/>
                    </a:lnTo>
                    <a:lnTo>
                      <a:pt x="30" y="83"/>
                    </a:lnTo>
                    <a:lnTo>
                      <a:pt x="30" y="8"/>
                    </a:lnTo>
                    <a:lnTo>
                      <a:pt x="30" y="38"/>
                    </a:lnTo>
                    <a:lnTo>
                      <a:pt x="38" y="45"/>
                    </a:lnTo>
                    <a:lnTo>
                      <a:pt x="38" y="60"/>
                    </a:lnTo>
                    <a:lnTo>
                      <a:pt x="38" y="30"/>
                    </a:lnTo>
                    <a:lnTo>
                      <a:pt x="38" y="53"/>
                    </a:lnTo>
                    <a:lnTo>
                      <a:pt x="45" y="45"/>
                    </a:lnTo>
                    <a:lnTo>
                      <a:pt x="45" y="60"/>
                    </a:lnTo>
                    <a:lnTo>
                      <a:pt x="45" y="30"/>
                    </a:lnTo>
                    <a:lnTo>
                      <a:pt x="45" y="53"/>
                    </a:lnTo>
                    <a:lnTo>
                      <a:pt x="53" y="45"/>
                    </a:lnTo>
                    <a:lnTo>
                      <a:pt x="53" y="60"/>
                    </a:lnTo>
                    <a:lnTo>
                      <a:pt x="53" y="30"/>
                    </a:lnTo>
                    <a:lnTo>
                      <a:pt x="53" y="38"/>
                    </a:lnTo>
                    <a:lnTo>
                      <a:pt x="60" y="45"/>
                    </a:lnTo>
                    <a:lnTo>
                      <a:pt x="60" y="53"/>
                    </a:lnTo>
                    <a:lnTo>
                      <a:pt x="60" y="38"/>
                    </a:lnTo>
                    <a:lnTo>
                      <a:pt x="60" y="45"/>
                    </a:lnTo>
                    <a:lnTo>
                      <a:pt x="68" y="53"/>
                    </a:lnTo>
                    <a:lnTo>
                      <a:pt x="68" y="60"/>
                    </a:lnTo>
                    <a:lnTo>
                      <a:pt x="68" y="38"/>
                    </a:lnTo>
                    <a:lnTo>
                      <a:pt x="68" y="53"/>
                    </a:lnTo>
                    <a:lnTo>
                      <a:pt x="75" y="45"/>
                    </a:lnTo>
                    <a:lnTo>
                      <a:pt x="75" y="83"/>
                    </a:lnTo>
                    <a:lnTo>
                      <a:pt x="75" y="8"/>
                    </a:lnTo>
                    <a:lnTo>
                      <a:pt x="75" y="60"/>
                    </a:lnTo>
                    <a:lnTo>
                      <a:pt x="83" y="53"/>
                    </a:lnTo>
                    <a:lnTo>
                      <a:pt x="83" y="75"/>
                    </a:lnTo>
                    <a:lnTo>
                      <a:pt x="83" y="30"/>
                    </a:lnTo>
                    <a:lnTo>
                      <a:pt x="83" y="53"/>
                    </a:lnTo>
                    <a:lnTo>
                      <a:pt x="90" y="45"/>
                    </a:lnTo>
                    <a:lnTo>
                      <a:pt x="90" y="75"/>
                    </a:lnTo>
                    <a:lnTo>
                      <a:pt x="90" y="30"/>
                    </a:lnTo>
                    <a:lnTo>
                      <a:pt x="90" y="45"/>
                    </a:lnTo>
                    <a:lnTo>
                      <a:pt x="98" y="53"/>
                    </a:lnTo>
                    <a:lnTo>
                      <a:pt x="98" y="68"/>
                    </a:lnTo>
                    <a:lnTo>
                      <a:pt x="98" y="23"/>
                    </a:lnTo>
                    <a:lnTo>
                      <a:pt x="98" y="53"/>
                    </a:lnTo>
                    <a:lnTo>
                      <a:pt x="105" y="60"/>
                    </a:lnTo>
                    <a:lnTo>
                      <a:pt x="105" y="83"/>
                    </a:lnTo>
                    <a:lnTo>
                      <a:pt x="105" y="0"/>
                    </a:lnTo>
                    <a:lnTo>
                      <a:pt x="105" y="75"/>
                    </a:lnTo>
                    <a:lnTo>
                      <a:pt x="113" y="68"/>
                    </a:lnTo>
                    <a:lnTo>
                      <a:pt x="113" y="75"/>
                    </a:lnTo>
                    <a:lnTo>
                      <a:pt x="113" y="15"/>
                    </a:lnTo>
                    <a:lnTo>
                      <a:pt x="113" y="68"/>
                    </a:lnTo>
                    <a:lnTo>
                      <a:pt x="120" y="68"/>
                    </a:lnTo>
                    <a:lnTo>
                      <a:pt x="120" y="83"/>
                    </a:lnTo>
                    <a:lnTo>
                      <a:pt x="120" y="8"/>
                    </a:lnTo>
                    <a:lnTo>
                      <a:pt x="120" y="45"/>
                    </a:lnTo>
                    <a:lnTo>
                      <a:pt x="128" y="53"/>
                    </a:lnTo>
                    <a:lnTo>
                      <a:pt x="128" y="75"/>
                    </a:lnTo>
                    <a:lnTo>
                      <a:pt x="128" y="8"/>
                    </a:lnTo>
                    <a:lnTo>
                      <a:pt x="128" y="45"/>
                    </a:lnTo>
                    <a:lnTo>
                      <a:pt x="135" y="53"/>
                    </a:lnTo>
                    <a:lnTo>
                      <a:pt x="135" y="68"/>
                    </a:lnTo>
                    <a:lnTo>
                      <a:pt x="135" y="15"/>
                    </a:lnTo>
                    <a:lnTo>
                      <a:pt x="135" y="53"/>
                    </a:lnTo>
                    <a:lnTo>
                      <a:pt x="143" y="45"/>
                    </a:lnTo>
                    <a:lnTo>
                      <a:pt x="143" y="68"/>
                    </a:lnTo>
                    <a:lnTo>
                      <a:pt x="143" y="30"/>
                    </a:lnTo>
                    <a:lnTo>
                      <a:pt x="143" y="45"/>
                    </a:lnTo>
                    <a:lnTo>
                      <a:pt x="150" y="53"/>
                    </a:lnTo>
                    <a:lnTo>
                      <a:pt x="150" y="60"/>
                    </a:lnTo>
                    <a:lnTo>
                      <a:pt x="150" y="30"/>
                    </a:lnTo>
                    <a:lnTo>
                      <a:pt x="150" y="53"/>
                    </a:lnTo>
                    <a:lnTo>
                      <a:pt x="158" y="45"/>
                    </a:lnTo>
                    <a:lnTo>
                      <a:pt x="158" y="60"/>
                    </a:lnTo>
                    <a:lnTo>
                      <a:pt x="158" y="38"/>
                    </a:lnTo>
                    <a:lnTo>
                      <a:pt x="158" y="53"/>
                    </a:lnTo>
                    <a:lnTo>
                      <a:pt x="165" y="45"/>
                    </a:lnTo>
                    <a:lnTo>
                      <a:pt x="165" y="60"/>
                    </a:lnTo>
                    <a:lnTo>
                      <a:pt x="165" y="30"/>
                    </a:lnTo>
                    <a:lnTo>
                      <a:pt x="165" y="53"/>
                    </a:lnTo>
                    <a:lnTo>
                      <a:pt x="173" y="45"/>
                    </a:lnTo>
                    <a:lnTo>
                      <a:pt x="173" y="75"/>
                    </a:lnTo>
                    <a:lnTo>
                      <a:pt x="173" y="23"/>
                    </a:lnTo>
                    <a:lnTo>
                      <a:pt x="173" y="53"/>
                    </a:lnTo>
                    <a:lnTo>
                      <a:pt x="180" y="45"/>
                    </a:lnTo>
                    <a:lnTo>
                      <a:pt x="180" y="75"/>
                    </a:lnTo>
                    <a:lnTo>
                      <a:pt x="180" y="15"/>
                    </a:lnTo>
                    <a:lnTo>
                      <a:pt x="180" y="45"/>
                    </a:lnTo>
                    <a:lnTo>
                      <a:pt x="188" y="53"/>
                    </a:lnTo>
                    <a:lnTo>
                      <a:pt x="188" y="60"/>
                    </a:lnTo>
                    <a:lnTo>
                      <a:pt x="188" y="30"/>
                    </a:lnTo>
                    <a:lnTo>
                      <a:pt x="188" y="45"/>
                    </a:lnTo>
                    <a:lnTo>
                      <a:pt x="195" y="53"/>
                    </a:lnTo>
                    <a:lnTo>
                      <a:pt x="195" y="68"/>
                    </a:lnTo>
                    <a:lnTo>
                      <a:pt x="195" y="30"/>
                    </a:lnTo>
                    <a:lnTo>
                      <a:pt x="195" y="45"/>
                    </a:lnTo>
                    <a:lnTo>
                      <a:pt x="203" y="53"/>
                    </a:lnTo>
                    <a:lnTo>
                      <a:pt x="203" y="68"/>
                    </a:lnTo>
                    <a:lnTo>
                      <a:pt x="203" y="30"/>
                    </a:lnTo>
                    <a:lnTo>
                      <a:pt x="203" y="53"/>
                    </a:lnTo>
                    <a:lnTo>
                      <a:pt x="210" y="45"/>
                    </a:lnTo>
                    <a:lnTo>
                      <a:pt x="210" y="60"/>
                    </a:lnTo>
                    <a:lnTo>
                      <a:pt x="210" y="30"/>
                    </a:lnTo>
                    <a:lnTo>
                      <a:pt x="210" y="53"/>
                    </a:lnTo>
                    <a:lnTo>
                      <a:pt x="218" y="45"/>
                    </a:lnTo>
                    <a:lnTo>
                      <a:pt x="218" y="60"/>
                    </a:lnTo>
                    <a:lnTo>
                      <a:pt x="218" y="30"/>
                    </a:lnTo>
                    <a:lnTo>
                      <a:pt x="218" y="53"/>
                    </a:lnTo>
                    <a:lnTo>
                      <a:pt x="225" y="45"/>
                    </a:lnTo>
                    <a:lnTo>
                      <a:pt x="225" y="60"/>
                    </a:lnTo>
                    <a:lnTo>
                      <a:pt x="225" y="38"/>
                    </a:lnTo>
                    <a:lnTo>
                      <a:pt x="225" y="53"/>
                    </a:lnTo>
                    <a:lnTo>
                      <a:pt x="233" y="60"/>
                    </a:lnTo>
                    <a:lnTo>
                      <a:pt x="233" y="30"/>
                    </a:lnTo>
                    <a:lnTo>
                      <a:pt x="233"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1" name="Freeform 407"/>
              <p:cNvSpPr>
                <a:spLocks/>
              </p:cNvSpPr>
              <p:nvPr/>
            </p:nvSpPr>
            <p:spPr bwMode="auto">
              <a:xfrm>
                <a:off x="2537" y="2477"/>
                <a:ext cx="167" cy="128"/>
              </a:xfrm>
              <a:custGeom>
                <a:avLst/>
                <a:gdLst>
                  <a:gd name="T0" fmla="*/ 0 w 248"/>
                  <a:gd name="T1" fmla="*/ 38 h 128"/>
                  <a:gd name="T2" fmla="*/ 8 w 248"/>
                  <a:gd name="T3" fmla="*/ 60 h 128"/>
                  <a:gd name="T4" fmla="*/ 15 w 248"/>
                  <a:gd name="T5" fmla="*/ 45 h 128"/>
                  <a:gd name="T6" fmla="*/ 15 w 248"/>
                  <a:gd name="T7" fmla="*/ 53 h 128"/>
                  <a:gd name="T8" fmla="*/ 23 w 248"/>
                  <a:gd name="T9" fmla="*/ 38 h 128"/>
                  <a:gd name="T10" fmla="*/ 30 w 248"/>
                  <a:gd name="T11" fmla="*/ 60 h 128"/>
                  <a:gd name="T12" fmla="*/ 38 w 248"/>
                  <a:gd name="T13" fmla="*/ 53 h 128"/>
                  <a:gd name="T14" fmla="*/ 45 w 248"/>
                  <a:gd name="T15" fmla="*/ 45 h 128"/>
                  <a:gd name="T16" fmla="*/ 45 w 248"/>
                  <a:gd name="T17" fmla="*/ 45 h 128"/>
                  <a:gd name="T18" fmla="*/ 53 w 248"/>
                  <a:gd name="T19" fmla="*/ 30 h 128"/>
                  <a:gd name="T20" fmla="*/ 60 w 248"/>
                  <a:gd name="T21" fmla="*/ 53 h 128"/>
                  <a:gd name="T22" fmla="*/ 68 w 248"/>
                  <a:gd name="T23" fmla="*/ 53 h 128"/>
                  <a:gd name="T24" fmla="*/ 68 w 248"/>
                  <a:gd name="T25" fmla="*/ 53 h 128"/>
                  <a:gd name="T26" fmla="*/ 75 w 248"/>
                  <a:gd name="T27" fmla="*/ 45 h 128"/>
                  <a:gd name="T28" fmla="*/ 83 w 248"/>
                  <a:gd name="T29" fmla="*/ 53 h 128"/>
                  <a:gd name="T30" fmla="*/ 90 w 248"/>
                  <a:gd name="T31" fmla="*/ 53 h 128"/>
                  <a:gd name="T32" fmla="*/ 98 w 248"/>
                  <a:gd name="T33" fmla="*/ 45 h 128"/>
                  <a:gd name="T34" fmla="*/ 98 w 248"/>
                  <a:gd name="T35" fmla="*/ 53 h 128"/>
                  <a:gd name="T36" fmla="*/ 105 w 248"/>
                  <a:gd name="T37" fmla="*/ 45 h 128"/>
                  <a:gd name="T38" fmla="*/ 113 w 248"/>
                  <a:gd name="T39" fmla="*/ 45 h 128"/>
                  <a:gd name="T40" fmla="*/ 120 w 248"/>
                  <a:gd name="T41" fmla="*/ 75 h 128"/>
                  <a:gd name="T42" fmla="*/ 128 w 248"/>
                  <a:gd name="T43" fmla="*/ 53 h 128"/>
                  <a:gd name="T44" fmla="*/ 135 w 248"/>
                  <a:gd name="T45" fmla="*/ 53 h 128"/>
                  <a:gd name="T46" fmla="*/ 143 w 248"/>
                  <a:gd name="T47" fmla="*/ 45 h 128"/>
                  <a:gd name="T48" fmla="*/ 143 w 248"/>
                  <a:gd name="T49" fmla="*/ 45 h 128"/>
                  <a:gd name="T50" fmla="*/ 150 w 248"/>
                  <a:gd name="T51" fmla="*/ 45 h 128"/>
                  <a:gd name="T52" fmla="*/ 158 w 248"/>
                  <a:gd name="T53" fmla="*/ 53 h 128"/>
                  <a:gd name="T54" fmla="*/ 165 w 248"/>
                  <a:gd name="T55" fmla="*/ 53 h 128"/>
                  <a:gd name="T56" fmla="*/ 165 w 248"/>
                  <a:gd name="T57" fmla="*/ 45 h 128"/>
                  <a:gd name="T58" fmla="*/ 173 w 248"/>
                  <a:gd name="T59" fmla="*/ 38 h 128"/>
                  <a:gd name="T60" fmla="*/ 180 w 248"/>
                  <a:gd name="T61" fmla="*/ 90 h 128"/>
                  <a:gd name="T62" fmla="*/ 188 w 248"/>
                  <a:gd name="T63" fmla="*/ 45 h 128"/>
                  <a:gd name="T64" fmla="*/ 188 w 248"/>
                  <a:gd name="T65" fmla="*/ 45 h 128"/>
                  <a:gd name="T66" fmla="*/ 195 w 248"/>
                  <a:gd name="T67" fmla="*/ 15 h 128"/>
                  <a:gd name="T68" fmla="*/ 203 w 248"/>
                  <a:gd name="T69" fmla="*/ 60 h 128"/>
                  <a:gd name="T70" fmla="*/ 210 w 248"/>
                  <a:gd name="T71" fmla="*/ 90 h 128"/>
                  <a:gd name="T72" fmla="*/ 218 w 248"/>
                  <a:gd name="T73" fmla="*/ 68 h 128"/>
                  <a:gd name="T74" fmla="*/ 225 w 248"/>
                  <a:gd name="T75" fmla="*/ 60 h 128"/>
                  <a:gd name="T76" fmla="*/ 225 w 248"/>
                  <a:gd name="T77" fmla="*/ 45 h 128"/>
                  <a:gd name="T78" fmla="*/ 233 w 248"/>
                  <a:gd name="T79" fmla="*/ 8 h 128"/>
                  <a:gd name="T80" fmla="*/ 240 w 248"/>
                  <a:gd name="T81" fmla="*/ 68 h 128"/>
                  <a:gd name="T82" fmla="*/ 248 w 248"/>
                  <a:gd name="T83" fmla="*/ 3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28">
                    <a:moveTo>
                      <a:pt x="0" y="53"/>
                    </a:moveTo>
                    <a:lnTo>
                      <a:pt x="0" y="53"/>
                    </a:lnTo>
                    <a:lnTo>
                      <a:pt x="0" y="38"/>
                    </a:lnTo>
                    <a:lnTo>
                      <a:pt x="0" y="53"/>
                    </a:lnTo>
                    <a:lnTo>
                      <a:pt x="8" y="45"/>
                    </a:lnTo>
                    <a:lnTo>
                      <a:pt x="8" y="60"/>
                    </a:lnTo>
                    <a:lnTo>
                      <a:pt x="8" y="38"/>
                    </a:lnTo>
                    <a:lnTo>
                      <a:pt x="8" y="53"/>
                    </a:lnTo>
                    <a:lnTo>
                      <a:pt x="15" y="45"/>
                    </a:lnTo>
                    <a:lnTo>
                      <a:pt x="15" y="60"/>
                    </a:lnTo>
                    <a:lnTo>
                      <a:pt x="15" y="30"/>
                    </a:lnTo>
                    <a:lnTo>
                      <a:pt x="15" y="53"/>
                    </a:lnTo>
                    <a:lnTo>
                      <a:pt x="23" y="45"/>
                    </a:lnTo>
                    <a:lnTo>
                      <a:pt x="23" y="60"/>
                    </a:lnTo>
                    <a:lnTo>
                      <a:pt x="23" y="38"/>
                    </a:lnTo>
                    <a:lnTo>
                      <a:pt x="23" y="45"/>
                    </a:lnTo>
                    <a:lnTo>
                      <a:pt x="30" y="53"/>
                    </a:lnTo>
                    <a:lnTo>
                      <a:pt x="30" y="60"/>
                    </a:lnTo>
                    <a:lnTo>
                      <a:pt x="30" y="38"/>
                    </a:lnTo>
                    <a:lnTo>
                      <a:pt x="30" y="45"/>
                    </a:lnTo>
                    <a:lnTo>
                      <a:pt x="38" y="53"/>
                    </a:lnTo>
                    <a:lnTo>
                      <a:pt x="38" y="38"/>
                    </a:lnTo>
                    <a:lnTo>
                      <a:pt x="38" y="53"/>
                    </a:lnTo>
                    <a:lnTo>
                      <a:pt x="45" y="45"/>
                    </a:lnTo>
                    <a:lnTo>
                      <a:pt x="45" y="53"/>
                    </a:lnTo>
                    <a:lnTo>
                      <a:pt x="45" y="38"/>
                    </a:lnTo>
                    <a:lnTo>
                      <a:pt x="45" y="45"/>
                    </a:lnTo>
                    <a:lnTo>
                      <a:pt x="53" y="53"/>
                    </a:lnTo>
                    <a:lnTo>
                      <a:pt x="53" y="60"/>
                    </a:lnTo>
                    <a:lnTo>
                      <a:pt x="53" y="30"/>
                    </a:lnTo>
                    <a:lnTo>
                      <a:pt x="53" y="53"/>
                    </a:lnTo>
                    <a:lnTo>
                      <a:pt x="60" y="45"/>
                    </a:lnTo>
                    <a:lnTo>
                      <a:pt x="60" y="53"/>
                    </a:lnTo>
                    <a:lnTo>
                      <a:pt x="60" y="45"/>
                    </a:lnTo>
                    <a:lnTo>
                      <a:pt x="60" y="45"/>
                    </a:lnTo>
                    <a:lnTo>
                      <a:pt x="68" y="53"/>
                    </a:lnTo>
                    <a:lnTo>
                      <a:pt x="68" y="53"/>
                    </a:lnTo>
                    <a:lnTo>
                      <a:pt x="68" y="45"/>
                    </a:lnTo>
                    <a:lnTo>
                      <a:pt x="68" y="53"/>
                    </a:lnTo>
                    <a:lnTo>
                      <a:pt x="75" y="45"/>
                    </a:lnTo>
                    <a:lnTo>
                      <a:pt x="75" y="53"/>
                    </a:lnTo>
                    <a:lnTo>
                      <a:pt x="75" y="45"/>
                    </a:lnTo>
                    <a:lnTo>
                      <a:pt x="75" y="53"/>
                    </a:lnTo>
                    <a:lnTo>
                      <a:pt x="83" y="45"/>
                    </a:lnTo>
                    <a:lnTo>
                      <a:pt x="83" y="53"/>
                    </a:lnTo>
                    <a:lnTo>
                      <a:pt x="83" y="45"/>
                    </a:lnTo>
                    <a:lnTo>
                      <a:pt x="90" y="53"/>
                    </a:lnTo>
                    <a:lnTo>
                      <a:pt x="90" y="53"/>
                    </a:lnTo>
                    <a:lnTo>
                      <a:pt x="90" y="45"/>
                    </a:lnTo>
                    <a:lnTo>
                      <a:pt x="90" y="53"/>
                    </a:lnTo>
                    <a:lnTo>
                      <a:pt x="98" y="45"/>
                    </a:lnTo>
                    <a:lnTo>
                      <a:pt x="98" y="60"/>
                    </a:lnTo>
                    <a:lnTo>
                      <a:pt x="98" y="38"/>
                    </a:lnTo>
                    <a:lnTo>
                      <a:pt x="98" y="53"/>
                    </a:lnTo>
                    <a:lnTo>
                      <a:pt x="105" y="45"/>
                    </a:lnTo>
                    <a:lnTo>
                      <a:pt x="105" y="53"/>
                    </a:lnTo>
                    <a:lnTo>
                      <a:pt x="105" y="45"/>
                    </a:lnTo>
                    <a:lnTo>
                      <a:pt x="105" y="45"/>
                    </a:lnTo>
                    <a:lnTo>
                      <a:pt x="113" y="53"/>
                    </a:lnTo>
                    <a:lnTo>
                      <a:pt x="113" y="45"/>
                    </a:lnTo>
                    <a:lnTo>
                      <a:pt x="113" y="53"/>
                    </a:lnTo>
                    <a:lnTo>
                      <a:pt x="120" y="45"/>
                    </a:lnTo>
                    <a:lnTo>
                      <a:pt x="120" y="75"/>
                    </a:lnTo>
                    <a:lnTo>
                      <a:pt x="120" y="30"/>
                    </a:lnTo>
                    <a:lnTo>
                      <a:pt x="120" y="45"/>
                    </a:lnTo>
                    <a:lnTo>
                      <a:pt x="128" y="53"/>
                    </a:lnTo>
                    <a:lnTo>
                      <a:pt x="128" y="53"/>
                    </a:lnTo>
                    <a:lnTo>
                      <a:pt x="128" y="45"/>
                    </a:lnTo>
                    <a:lnTo>
                      <a:pt x="135" y="53"/>
                    </a:lnTo>
                    <a:lnTo>
                      <a:pt x="135" y="45"/>
                    </a:lnTo>
                    <a:lnTo>
                      <a:pt x="135" y="53"/>
                    </a:lnTo>
                    <a:lnTo>
                      <a:pt x="143" y="45"/>
                    </a:lnTo>
                    <a:lnTo>
                      <a:pt x="143" y="53"/>
                    </a:lnTo>
                    <a:lnTo>
                      <a:pt x="143" y="45"/>
                    </a:lnTo>
                    <a:lnTo>
                      <a:pt x="143" y="45"/>
                    </a:lnTo>
                    <a:lnTo>
                      <a:pt x="150" y="53"/>
                    </a:lnTo>
                    <a:lnTo>
                      <a:pt x="150" y="53"/>
                    </a:lnTo>
                    <a:lnTo>
                      <a:pt x="150" y="45"/>
                    </a:lnTo>
                    <a:lnTo>
                      <a:pt x="150" y="45"/>
                    </a:lnTo>
                    <a:lnTo>
                      <a:pt x="158" y="53"/>
                    </a:lnTo>
                    <a:lnTo>
                      <a:pt x="158" y="53"/>
                    </a:lnTo>
                    <a:lnTo>
                      <a:pt x="158" y="45"/>
                    </a:lnTo>
                    <a:lnTo>
                      <a:pt x="158" y="45"/>
                    </a:lnTo>
                    <a:lnTo>
                      <a:pt x="165" y="53"/>
                    </a:lnTo>
                    <a:lnTo>
                      <a:pt x="165" y="60"/>
                    </a:lnTo>
                    <a:lnTo>
                      <a:pt x="165" y="38"/>
                    </a:lnTo>
                    <a:lnTo>
                      <a:pt x="165" y="45"/>
                    </a:lnTo>
                    <a:lnTo>
                      <a:pt x="173" y="53"/>
                    </a:lnTo>
                    <a:lnTo>
                      <a:pt x="173" y="53"/>
                    </a:lnTo>
                    <a:lnTo>
                      <a:pt x="173" y="38"/>
                    </a:lnTo>
                    <a:lnTo>
                      <a:pt x="173" y="45"/>
                    </a:lnTo>
                    <a:lnTo>
                      <a:pt x="180" y="53"/>
                    </a:lnTo>
                    <a:lnTo>
                      <a:pt x="180" y="90"/>
                    </a:lnTo>
                    <a:lnTo>
                      <a:pt x="180" y="8"/>
                    </a:lnTo>
                    <a:lnTo>
                      <a:pt x="180" y="38"/>
                    </a:lnTo>
                    <a:lnTo>
                      <a:pt x="188" y="45"/>
                    </a:lnTo>
                    <a:lnTo>
                      <a:pt x="188" y="128"/>
                    </a:lnTo>
                    <a:lnTo>
                      <a:pt x="188" y="0"/>
                    </a:lnTo>
                    <a:lnTo>
                      <a:pt x="188" y="45"/>
                    </a:lnTo>
                    <a:lnTo>
                      <a:pt x="195" y="53"/>
                    </a:lnTo>
                    <a:lnTo>
                      <a:pt x="195" y="90"/>
                    </a:lnTo>
                    <a:lnTo>
                      <a:pt x="195" y="15"/>
                    </a:lnTo>
                    <a:lnTo>
                      <a:pt x="195" y="53"/>
                    </a:lnTo>
                    <a:lnTo>
                      <a:pt x="203" y="45"/>
                    </a:lnTo>
                    <a:lnTo>
                      <a:pt x="203" y="60"/>
                    </a:lnTo>
                    <a:lnTo>
                      <a:pt x="203" y="30"/>
                    </a:lnTo>
                    <a:lnTo>
                      <a:pt x="210" y="23"/>
                    </a:lnTo>
                    <a:lnTo>
                      <a:pt x="210" y="90"/>
                    </a:lnTo>
                    <a:lnTo>
                      <a:pt x="210" y="38"/>
                    </a:lnTo>
                    <a:lnTo>
                      <a:pt x="218" y="45"/>
                    </a:lnTo>
                    <a:lnTo>
                      <a:pt x="218" y="68"/>
                    </a:lnTo>
                    <a:lnTo>
                      <a:pt x="218" y="38"/>
                    </a:lnTo>
                    <a:lnTo>
                      <a:pt x="218" y="53"/>
                    </a:lnTo>
                    <a:lnTo>
                      <a:pt x="225" y="60"/>
                    </a:lnTo>
                    <a:lnTo>
                      <a:pt x="225" y="60"/>
                    </a:lnTo>
                    <a:lnTo>
                      <a:pt x="225" y="15"/>
                    </a:lnTo>
                    <a:lnTo>
                      <a:pt x="225" y="45"/>
                    </a:lnTo>
                    <a:lnTo>
                      <a:pt x="233" y="53"/>
                    </a:lnTo>
                    <a:lnTo>
                      <a:pt x="233" y="68"/>
                    </a:lnTo>
                    <a:lnTo>
                      <a:pt x="233" y="8"/>
                    </a:lnTo>
                    <a:lnTo>
                      <a:pt x="233" y="53"/>
                    </a:lnTo>
                    <a:lnTo>
                      <a:pt x="240" y="60"/>
                    </a:lnTo>
                    <a:lnTo>
                      <a:pt x="240" y="68"/>
                    </a:lnTo>
                    <a:lnTo>
                      <a:pt x="240" y="15"/>
                    </a:lnTo>
                    <a:lnTo>
                      <a:pt x="240" y="45"/>
                    </a:lnTo>
                    <a:lnTo>
                      <a:pt x="248" y="38"/>
                    </a:lnTo>
                    <a:lnTo>
                      <a:pt x="248" y="60"/>
                    </a:lnTo>
                    <a:lnTo>
                      <a:pt x="248"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2" name="Freeform 408"/>
              <p:cNvSpPr>
                <a:spLocks/>
              </p:cNvSpPr>
              <p:nvPr/>
            </p:nvSpPr>
            <p:spPr bwMode="auto">
              <a:xfrm>
                <a:off x="2704" y="2492"/>
                <a:ext cx="166" cy="83"/>
              </a:xfrm>
              <a:custGeom>
                <a:avLst/>
                <a:gdLst>
                  <a:gd name="T0" fmla="*/ 7 w 247"/>
                  <a:gd name="T1" fmla="*/ 45 h 83"/>
                  <a:gd name="T2" fmla="*/ 7 w 247"/>
                  <a:gd name="T3" fmla="*/ 30 h 83"/>
                  <a:gd name="T4" fmla="*/ 15 w 247"/>
                  <a:gd name="T5" fmla="*/ 8 h 83"/>
                  <a:gd name="T6" fmla="*/ 22 w 247"/>
                  <a:gd name="T7" fmla="*/ 45 h 83"/>
                  <a:gd name="T8" fmla="*/ 30 w 247"/>
                  <a:gd name="T9" fmla="*/ 30 h 83"/>
                  <a:gd name="T10" fmla="*/ 30 w 247"/>
                  <a:gd name="T11" fmla="*/ 30 h 83"/>
                  <a:gd name="T12" fmla="*/ 37 w 247"/>
                  <a:gd name="T13" fmla="*/ 23 h 83"/>
                  <a:gd name="T14" fmla="*/ 45 w 247"/>
                  <a:gd name="T15" fmla="*/ 45 h 83"/>
                  <a:gd name="T16" fmla="*/ 52 w 247"/>
                  <a:gd name="T17" fmla="*/ 30 h 83"/>
                  <a:gd name="T18" fmla="*/ 52 w 247"/>
                  <a:gd name="T19" fmla="*/ 30 h 83"/>
                  <a:gd name="T20" fmla="*/ 60 w 247"/>
                  <a:gd name="T21" fmla="*/ 8 h 83"/>
                  <a:gd name="T22" fmla="*/ 67 w 247"/>
                  <a:gd name="T23" fmla="*/ 45 h 83"/>
                  <a:gd name="T24" fmla="*/ 75 w 247"/>
                  <a:gd name="T25" fmla="*/ 38 h 83"/>
                  <a:gd name="T26" fmla="*/ 82 w 247"/>
                  <a:gd name="T27" fmla="*/ 38 h 83"/>
                  <a:gd name="T28" fmla="*/ 90 w 247"/>
                  <a:gd name="T29" fmla="*/ 30 h 83"/>
                  <a:gd name="T30" fmla="*/ 90 w 247"/>
                  <a:gd name="T31" fmla="*/ 30 h 83"/>
                  <a:gd name="T32" fmla="*/ 97 w 247"/>
                  <a:gd name="T33" fmla="*/ 0 h 83"/>
                  <a:gd name="T34" fmla="*/ 105 w 247"/>
                  <a:gd name="T35" fmla="*/ 38 h 83"/>
                  <a:gd name="T36" fmla="*/ 112 w 247"/>
                  <a:gd name="T37" fmla="*/ 53 h 83"/>
                  <a:gd name="T38" fmla="*/ 120 w 247"/>
                  <a:gd name="T39" fmla="*/ 38 h 83"/>
                  <a:gd name="T40" fmla="*/ 120 w 247"/>
                  <a:gd name="T41" fmla="*/ 38 h 83"/>
                  <a:gd name="T42" fmla="*/ 127 w 247"/>
                  <a:gd name="T43" fmla="*/ 23 h 83"/>
                  <a:gd name="T44" fmla="*/ 135 w 247"/>
                  <a:gd name="T45" fmla="*/ 38 h 83"/>
                  <a:gd name="T46" fmla="*/ 142 w 247"/>
                  <a:gd name="T47" fmla="*/ 30 h 83"/>
                  <a:gd name="T48" fmla="*/ 142 w 247"/>
                  <a:gd name="T49" fmla="*/ 30 h 83"/>
                  <a:gd name="T50" fmla="*/ 150 w 247"/>
                  <a:gd name="T51" fmla="*/ 30 h 83"/>
                  <a:gd name="T52" fmla="*/ 157 w 247"/>
                  <a:gd name="T53" fmla="*/ 38 h 83"/>
                  <a:gd name="T54" fmla="*/ 165 w 247"/>
                  <a:gd name="T55" fmla="*/ 38 h 83"/>
                  <a:gd name="T56" fmla="*/ 165 w 247"/>
                  <a:gd name="T57" fmla="*/ 38 h 83"/>
                  <a:gd name="T58" fmla="*/ 172 w 247"/>
                  <a:gd name="T59" fmla="*/ 30 h 83"/>
                  <a:gd name="T60" fmla="*/ 180 w 247"/>
                  <a:gd name="T61" fmla="*/ 38 h 83"/>
                  <a:gd name="T62" fmla="*/ 187 w 247"/>
                  <a:gd name="T63" fmla="*/ 38 h 83"/>
                  <a:gd name="T64" fmla="*/ 187 w 247"/>
                  <a:gd name="T65" fmla="*/ 38 h 83"/>
                  <a:gd name="T66" fmla="*/ 195 w 247"/>
                  <a:gd name="T67" fmla="*/ 30 h 83"/>
                  <a:gd name="T68" fmla="*/ 202 w 247"/>
                  <a:gd name="T69" fmla="*/ 38 h 83"/>
                  <a:gd name="T70" fmla="*/ 210 w 247"/>
                  <a:gd name="T71" fmla="*/ 38 h 83"/>
                  <a:gd name="T72" fmla="*/ 210 w 247"/>
                  <a:gd name="T73" fmla="*/ 30 h 83"/>
                  <a:gd name="T74" fmla="*/ 217 w 247"/>
                  <a:gd name="T75" fmla="*/ 23 h 83"/>
                  <a:gd name="T76" fmla="*/ 225 w 247"/>
                  <a:gd name="T77" fmla="*/ 45 h 83"/>
                  <a:gd name="T78" fmla="*/ 232 w 247"/>
                  <a:gd name="T79" fmla="*/ 30 h 83"/>
                  <a:gd name="T80" fmla="*/ 232 w 247"/>
                  <a:gd name="T81" fmla="*/ 30 h 83"/>
                  <a:gd name="T82" fmla="*/ 240 w 247"/>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83">
                    <a:moveTo>
                      <a:pt x="0" y="8"/>
                    </a:moveTo>
                    <a:lnTo>
                      <a:pt x="0" y="38"/>
                    </a:lnTo>
                    <a:lnTo>
                      <a:pt x="7" y="45"/>
                    </a:lnTo>
                    <a:lnTo>
                      <a:pt x="7" y="45"/>
                    </a:lnTo>
                    <a:lnTo>
                      <a:pt x="7" y="8"/>
                    </a:lnTo>
                    <a:lnTo>
                      <a:pt x="7" y="30"/>
                    </a:lnTo>
                    <a:lnTo>
                      <a:pt x="15" y="38"/>
                    </a:lnTo>
                    <a:lnTo>
                      <a:pt x="15" y="53"/>
                    </a:lnTo>
                    <a:lnTo>
                      <a:pt x="15" y="8"/>
                    </a:lnTo>
                    <a:lnTo>
                      <a:pt x="15" y="38"/>
                    </a:lnTo>
                    <a:lnTo>
                      <a:pt x="22" y="30"/>
                    </a:lnTo>
                    <a:lnTo>
                      <a:pt x="22" y="45"/>
                    </a:lnTo>
                    <a:lnTo>
                      <a:pt x="22" y="23"/>
                    </a:lnTo>
                    <a:lnTo>
                      <a:pt x="22" y="38"/>
                    </a:lnTo>
                    <a:lnTo>
                      <a:pt x="30" y="30"/>
                    </a:lnTo>
                    <a:lnTo>
                      <a:pt x="30" y="45"/>
                    </a:lnTo>
                    <a:lnTo>
                      <a:pt x="30" y="15"/>
                    </a:lnTo>
                    <a:lnTo>
                      <a:pt x="30" y="30"/>
                    </a:lnTo>
                    <a:lnTo>
                      <a:pt x="37" y="38"/>
                    </a:lnTo>
                    <a:lnTo>
                      <a:pt x="37" y="38"/>
                    </a:lnTo>
                    <a:lnTo>
                      <a:pt x="37" y="23"/>
                    </a:lnTo>
                    <a:lnTo>
                      <a:pt x="37" y="38"/>
                    </a:lnTo>
                    <a:lnTo>
                      <a:pt x="45" y="30"/>
                    </a:lnTo>
                    <a:lnTo>
                      <a:pt x="45" y="45"/>
                    </a:lnTo>
                    <a:lnTo>
                      <a:pt x="45" y="15"/>
                    </a:lnTo>
                    <a:lnTo>
                      <a:pt x="45" y="38"/>
                    </a:lnTo>
                    <a:lnTo>
                      <a:pt x="52" y="30"/>
                    </a:lnTo>
                    <a:lnTo>
                      <a:pt x="52" y="45"/>
                    </a:lnTo>
                    <a:lnTo>
                      <a:pt x="52" y="15"/>
                    </a:lnTo>
                    <a:lnTo>
                      <a:pt x="52" y="30"/>
                    </a:lnTo>
                    <a:lnTo>
                      <a:pt x="60" y="38"/>
                    </a:lnTo>
                    <a:lnTo>
                      <a:pt x="60" y="60"/>
                    </a:lnTo>
                    <a:lnTo>
                      <a:pt x="60" y="8"/>
                    </a:lnTo>
                    <a:lnTo>
                      <a:pt x="60" y="30"/>
                    </a:lnTo>
                    <a:lnTo>
                      <a:pt x="67" y="38"/>
                    </a:lnTo>
                    <a:lnTo>
                      <a:pt x="67" y="45"/>
                    </a:lnTo>
                    <a:lnTo>
                      <a:pt x="67" y="23"/>
                    </a:lnTo>
                    <a:lnTo>
                      <a:pt x="67" y="30"/>
                    </a:lnTo>
                    <a:lnTo>
                      <a:pt x="75" y="38"/>
                    </a:lnTo>
                    <a:lnTo>
                      <a:pt x="75" y="30"/>
                    </a:lnTo>
                    <a:lnTo>
                      <a:pt x="75" y="30"/>
                    </a:lnTo>
                    <a:lnTo>
                      <a:pt x="82" y="38"/>
                    </a:lnTo>
                    <a:lnTo>
                      <a:pt x="82" y="30"/>
                    </a:lnTo>
                    <a:lnTo>
                      <a:pt x="82" y="38"/>
                    </a:lnTo>
                    <a:lnTo>
                      <a:pt x="90" y="30"/>
                    </a:lnTo>
                    <a:lnTo>
                      <a:pt x="90" y="38"/>
                    </a:lnTo>
                    <a:lnTo>
                      <a:pt x="90" y="30"/>
                    </a:lnTo>
                    <a:lnTo>
                      <a:pt x="90" y="30"/>
                    </a:lnTo>
                    <a:lnTo>
                      <a:pt x="97" y="38"/>
                    </a:lnTo>
                    <a:lnTo>
                      <a:pt x="97" y="83"/>
                    </a:lnTo>
                    <a:lnTo>
                      <a:pt x="97" y="0"/>
                    </a:lnTo>
                    <a:lnTo>
                      <a:pt x="97" y="30"/>
                    </a:lnTo>
                    <a:lnTo>
                      <a:pt x="105" y="23"/>
                    </a:lnTo>
                    <a:lnTo>
                      <a:pt x="105" y="38"/>
                    </a:lnTo>
                    <a:lnTo>
                      <a:pt x="105" y="30"/>
                    </a:lnTo>
                    <a:lnTo>
                      <a:pt x="112" y="38"/>
                    </a:lnTo>
                    <a:lnTo>
                      <a:pt x="112" y="53"/>
                    </a:lnTo>
                    <a:lnTo>
                      <a:pt x="112" y="15"/>
                    </a:lnTo>
                    <a:lnTo>
                      <a:pt x="112" y="30"/>
                    </a:lnTo>
                    <a:lnTo>
                      <a:pt x="120" y="38"/>
                    </a:lnTo>
                    <a:lnTo>
                      <a:pt x="120" y="38"/>
                    </a:lnTo>
                    <a:lnTo>
                      <a:pt x="120" y="30"/>
                    </a:lnTo>
                    <a:lnTo>
                      <a:pt x="120" y="38"/>
                    </a:lnTo>
                    <a:lnTo>
                      <a:pt x="127" y="30"/>
                    </a:lnTo>
                    <a:lnTo>
                      <a:pt x="127" y="38"/>
                    </a:lnTo>
                    <a:lnTo>
                      <a:pt x="127" y="23"/>
                    </a:lnTo>
                    <a:lnTo>
                      <a:pt x="127" y="30"/>
                    </a:lnTo>
                    <a:lnTo>
                      <a:pt x="135" y="38"/>
                    </a:lnTo>
                    <a:lnTo>
                      <a:pt x="135" y="38"/>
                    </a:lnTo>
                    <a:lnTo>
                      <a:pt x="135" y="30"/>
                    </a:lnTo>
                    <a:lnTo>
                      <a:pt x="135" y="38"/>
                    </a:lnTo>
                    <a:lnTo>
                      <a:pt x="142" y="30"/>
                    </a:lnTo>
                    <a:lnTo>
                      <a:pt x="142" y="38"/>
                    </a:lnTo>
                    <a:lnTo>
                      <a:pt x="142" y="30"/>
                    </a:lnTo>
                    <a:lnTo>
                      <a:pt x="142" y="30"/>
                    </a:lnTo>
                    <a:lnTo>
                      <a:pt x="150" y="38"/>
                    </a:lnTo>
                    <a:lnTo>
                      <a:pt x="150" y="38"/>
                    </a:lnTo>
                    <a:lnTo>
                      <a:pt x="150" y="30"/>
                    </a:lnTo>
                    <a:lnTo>
                      <a:pt x="150" y="30"/>
                    </a:lnTo>
                    <a:lnTo>
                      <a:pt x="157" y="38"/>
                    </a:lnTo>
                    <a:lnTo>
                      <a:pt x="157" y="38"/>
                    </a:lnTo>
                    <a:lnTo>
                      <a:pt x="157" y="30"/>
                    </a:lnTo>
                    <a:lnTo>
                      <a:pt x="157" y="30"/>
                    </a:lnTo>
                    <a:lnTo>
                      <a:pt x="165" y="38"/>
                    </a:lnTo>
                    <a:lnTo>
                      <a:pt x="165" y="38"/>
                    </a:lnTo>
                    <a:lnTo>
                      <a:pt x="165" y="30"/>
                    </a:lnTo>
                    <a:lnTo>
                      <a:pt x="165" y="38"/>
                    </a:lnTo>
                    <a:lnTo>
                      <a:pt x="172" y="30"/>
                    </a:lnTo>
                    <a:lnTo>
                      <a:pt x="172" y="38"/>
                    </a:lnTo>
                    <a:lnTo>
                      <a:pt x="172" y="30"/>
                    </a:lnTo>
                    <a:lnTo>
                      <a:pt x="172" y="30"/>
                    </a:lnTo>
                    <a:lnTo>
                      <a:pt x="180" y="38"/>
                    </a:lnTo>
                    <a:lnTo>
                      <a:pt x="180" y="38"/>
                    </a:lnTo>
                    <a:lnTo>
                      <a:pt x="180" y="30"/>
                    </a:lnTo>
                    <a:lnTo>
                      <a:pt x="180" y="30"/>
                    </a:lnTo>
                    <a:lnTo>
                      <a:pt x="187" y="38"/>
                    </a:lnTo>
                    <a:lnTo>
                      <a:pt x="187" y="38"/>
                    </a:lnTo>
                    <a:lnTo>
                      <a:pt x="187" y="30"/>
                    </a:lnTo>
                    <a:lnTo>
                      <a:pt x="187" y="38"/>
                    </a:lnTo>
                    <a:lnTo>
                      <a:pt x="195" y="30"/>
                    </a:lnTo>
                    <a:lnTo>
                      <a:pt x="195" y="38"/>
                    </a:lnTo>
                    <a:lnTo>
                      <a:pt x="195" y="30"/>
                    </a:lnTo>
                    <a:lnTo>
                      <a:pt x="195" y="38"/>
                    </a:lnTo>
                    <a:lnTo>
                      <a:pt x="202" y="30"/>
                    </a:lnTo>
                    <a:lnTo>
                      <a:pt x="202" y="38"/>
                    </a:lnTo>
                    <a:lnTo>
                      <a:pt x="202" y="30"/>
                    </a:lnTo>
                    <a:lnTo>
                      <a:pt x="202" y="30"/>
                    </a:lnTo>
                    <a:lnTo>
                      <a:pt x="210" y="38"/>
                    </a:lnTo>
                    <a:lnTo>
                      <a:pt x="210" y="38"/>
                    </a:lnTo>
                    <a:lnTo>
                      <a:pt x="210" y="30"/>
                    </a:lnTo>
                    <a:lnTo>
                      <a:pt x="210" y="30"/>
                    </a:lnTo>
                    <a:lnTo>
                      <a:pt x="217" y="38"/>
                    </a:lnTo>
                    <a:lnTo>
                      <a:pt x="217" y="38"/>
                    </a:lnTo>
                    <a:lnTo>
                      <a:pt x="217" y="23"/>
                    </a:lnTo>
                    <a:lnTo>
                      <a:pt x="217" y="30"/>
                    </a:lnTo>
                    <a:lnTo>
                      <a:pt x="225" y="38"/>
                    </a:lnTo>
                    <a:lnTo>
                      <a:pt x="225" y="45"/>
                    </a:lnTo>
                    <a:lnTo>
                      <a:pt x="225" y="23"/>
                    </a:lnTo>
                    <a:lnTo>
                      <a:pt x="225" y="38"/>
                    </a:lnTo>
                    <a:lnTo>
                      <a:pt x="232" y="30"/>
                    </a:lnTo>
                    <a:lnTo>
                      <a:pt x="232" y="38"/>
                    </a:lnTo>
                    <a:lnTo>
                      <a:pt x="232" y="23"/>
                    </a:lnTo>
                    <a:lnTo>
                      <a:pt x="232" y="30"/>
                    </a:lnTo>
                    <a:lnTo>
                      <a:pt x="240" y="38"/>
                    </a:lnTo>
                    <a:lnTo>
                      <a:pt x="240" y="38"/>
                    </a:lnTo>
                    <a:lnTo>
                      <a:pt x="240" y="30"/>
                    </a:lnTo>
                    <a:lnTo>
                      <a:pt x="240" y="30"/>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3" name="Freeform 409"/>
              <p:cNvSpPr>
                <a:spLocks/>
              </p:cNvSpPr>
              <p:nvPr/>
            </p:nvSpPr>
            <p:spPr bwMode="auto">
              <a:xfrm>
                <a:off x="2870" y="2477"/>
                <a:ext cx="146" cy="105"/>
              </a:xfrm>
              <a:custGeom>
                <a:avLst/>
                <a:gdLst>
                  <a:gd name="T0" fmla="*/ 0 w 218"/>
                  <a:gd name="T1" fmla="*/ 53 h 105"/>
                  <a:gd name="T2" fmla="*/ 8 w 218"/>
                  <a:gd name="T3" fmla="*/ 53 h 105"/>
                  <a:gd name="T4" fmla="*/ 8 w 218"/>
                  <a:gd name="T5" fmla="*/ 45 h 105"/>
                  <a:gd name="T6" fmla="*/ 15 w 218"/>
                  <a:gd name="T7" fmla="*/ 53 h 105"/>
                  <a:gd name="T8" fmla="*/ 15 w 218"/>
                  <a:gd name="T9" fmla="*/ 45 h 105"/>
                  <a:gd name="T10" fmla="*/ 23 w 218"/>
                  <a:gd name="T11" fmla="*/ 53 h 105"/>
                  <a:gd name="T12" fmla="*/ 30 w 218"/>
                  <a:gd name="T13" fmla="*/ 53 h 105"/>
                  <a:gd name="T14" fmla="*/ 30 w 218"/>
                  <a:gd name="T15" fmla="*/ 45 h 105"/>
                  <a:gd name="T16" fmla="*/ 38 w 218"/>
                  <a:gd name="T17" fmla="*/ 53 h 105"/>
                  <a:gd name="T18" fmla="*/ 38 w 218"/>
                  <a:gd name="T19" fmla="*/ 45 h 105"/>
                  <a:gd name="T20" fmla="*/ 45 w 218"/>
                  <a:gd name="T21" fmla="*/ 53 h 105"/>
                  <a:gd name="T22" fmla="*/ 45 w 218"/>
                  <a:gd name="T23" fmla="*/ 38 h 105"/>
                  <a:gd name="T24" fmla="*/ 53 w 218"/>
                  <a:gd name="T25" fmla="*/ 53 h 105"/>
                  <a:gd name="T26" fmla="*/ 53 w 218"/>
                  <a:gd name="T27" fmla="*/ 38 h 105"/>
                  <a:gd name="T28" fmla="*/ 60 w 218"/>
                  <a:gd name="T29" fmla="*/ 45 h 105"/>
                  <a:gd name="T30" fmla="*/ 60 w 218"/>
                  <a:gd name="T31" fmla="*/ 38 h 105"/>
                  <a:gd name="T32" fmla="*/ 68 w 218"/>
                  <a:gd name="T33" fmla="*/ 45 h 105"/>
                  <a:gd name="T34" fmla="*/ 68 w 218"/>
                  <a:gd name="T35" fmla="*/ 30 h 105"/>
                  <a:gd name="T36" fmla="*/ 75 w 218"/>
                  <a:gd name="T37" fmla="*/ 53 h 105"/>
                  <a:gd name="T38" fmla="*/ 75 w 218"/>
                  <a:gd name="T39" fmla="*/ 30 h 105"/>
                  <a:gd name="T40" fmla="*/ 83 w 218"/>
                  <a:gd name="T41" fmla="*/ 53 h 105"/>
                  <a:gd name="T42" fmla="*/ 83 w 218"/>
                  <a:gd name="T43" fmla="*/ 15 h 105"/>
                  <a:gd name="T44" fmla="*/ 90 w 218"/>
                  <a:gd name="T45" fmla="*/ 45 h 105"/>
                  <a:gd name="T46" fmla="*/ 90 w 218"/>
                  <a:gd name="T47" fmla="*/ 23 h 105"/>
                  <a:gd name="T48" fmla="*/ 98 w 218"/>
                  <a:gd name="T49" fmla="*/ 45 h 105"/>
                  <a:gd name="T50" fmla="*/ 98 w 218"/>
                  <a:gd name="T51" fmla="*/ 15 h 105"/>
                  <a:gd name="T52" fmla="*/ 105 w 218"/>
                  <a:gd name="T53" fmla="*/ 68 h 105"/>
                  <a:gd name="T54" fmla="*/ 105 w 218"/>
                  <a:gd name="T55" fmla="*/ 15 h 105"/>
                  <a:gd name="T56" fmla="*/ 113 w 218"/>
                  <a:gd name="T57" fmla="*/ 38 h 105"/>
                  <a:gd name="T58" fmla="*/ 113 w 218"/>
                  <a:gd name="T59" fmla="*/ 8 h 105"/>
                  <a:gd name="T60" fmla="*/ 120 w 218"/>
                  <a:gd name="T61" fmla="*/ 60 h 105"/>
                  <a:gd name="T62" fmla="*/ 120 w 218"/>
                  <a:gd name="T63" fmla="*/ 15 h 105"/>
                  <a:gd name="T64" fmla="*/ 128 w 218"/>
                  <a:gd name="T65" fmla="*/ 53 h 105"/>
                  <a:gd name="T66" fmla="*/ 128 w 218"/>
                  <a:gd name="T67" fmla="*/ 15 h 105"/>
                  <a:gd name="T68" fmla="*/ 135 w 218"/>
                  <a:gd name="T69" fmla="*/ 45 h 105"/>
                  <a:gd name="T70" fmla="*/ 135 w 218"/>
                  <a:gd name="T71" fmla="*/ 23 h 105"/>
                  <a:gd name="T72" fmla="*/ 143 w 218"/>
                  <a:gd name="T73" fmla="*/ 53 h 105"/>
                  <a:gd name="T74" fmla="*/ 143 w 218"/>
                  <a:gd name="T75" fmla="*/ 30 h 105"/>
                  <a:gd name="T76" fmla="*/ 150 w 218"/>
                  <a:gd name="T77" fmla="*/ 53 h 105"/>
                  <a:gd name="T78" fmla="*/ 150 w 218"/>
                  <a:gd name="T79" fmla="*/ 38 h 105"/>
                  <a:gd name="T80" fmla="*/ 158 w 218"/>
                  <a:gd name="T81" fmla="*/ 60 h 105"/>
                  <a:gd name="T82" fmla="*/ 158 w 218"/>
                  <a:gd name="T83" fmla="*/ 15 h 105"/>
                  <a:gd name="T84" fmla="*/ 165 w 218"/>
                  <a:gd name="T85" fmla="*/ 45 h 105"/>
                  <a:gd name="T86" fmla="*/ 165 w 218"/>
                  <a:gd name="T87" fmla="*/ 8 h 105"/>
                  <a:gd name="T88" fmla="*/ 173 w 218"/>
                  <a:gd name="T89" fmla="*/ 53 h 105"/>
                  <a:gd name="T90" fmla="*/ 173 w 218"/>
                  <a:gd name="T91" fmla="*/ 15 h 105"/>
                  <a:gd name="T92" fmla="*/ 180 w 218"/>
                  <a:gd name="T93" fmla="*/ 53 h 105"/>
                  <a:gd name="T94" fmla="*/ 180 w 218"/>
                  <a:gd name="T95" fmla="*/ 15 h 105"/>
                  <a:gd name="T96" fmla="*/ 188 w 218"/>
                  <a:gd name="T97" fmla="*/ 53 h 105"/>
                  <a:gd name="T98" fmla="*/ 188 w 218"/>
                  <a:gd name="T99" fmla="*/ 8 h 105"/>
                  <a:gd name="T100" fmla="*/ 195 w 218"/>
                  <a:gd name="T101" fmla="*/ 45 h 105"/>
                  <a:gd name="T102" fmla="*/ 195 w 218"/>
                  <a:gd name="T103" fmla="*/ 0 h 105"/>
                  <a:gd name="T104" fmla="*/ 203 w 218"/>
                  <a:gd name="T105" fmla="*/ 38 h 105"/>
                  <a:gd name="T106" fmla="*/ 203 w 218"/>
                  <a:gd name="T107" fmla="*/ 8 h 105"/>
                  <a:gd name="T108" fmla="*/ 210 w 218"/>
                  <a:gd name="T109" fmla="*/ 45 h 105"/>
                  <a:gd name="T110" fmla="*/ 210 w 218"/>
                  <a:gd name="T111" fmla="*/ 8 h 105"/>
                  <a:gd name="T112" fmla="*/ 218 w 218"/>
                  <a:gd name="T11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8" h="105">
                    <a:moveTo>
                      <a:pt x="0" y="53"/>
                    </a:moveTo>
                    <a:lnTo>
                      <a:pt x="0" y="53"/>
                    </a:lnTo>
                    <a:lnTo>
                      <a:pt x="0" y="45"/>
                    </a:lnTo>
                    <a:lnTo>
                      <a:pt x="8" y="53"/>
                    </a:lnTo>
                    <a:lnTo>
                      <a:pt x="8" y="53"/>
                    </a:lnTo>
                    <a:lnTo>
                      <a:pt x="8" y="45"/>
                    </a:lnTo>
                    <a:lnTo>
                      <a:pt x="8" y="45"/>
                    </a:lnTo>
                    <a:lnTo>
                      <a:pt x="15" y="53"/>
                    </a:lnTo>
                    <a:lnTo>
                      <a:pt x="15" y="53"/>
                    </a:lnTo>
                    <a:lnTo>
                      <a:pt x="15" y="45"/>
                    </a:lnTo>
                    <a:lnTo>
                      <a:pt x="23" y="53"/>
                    </a:lnTo>
                    <a:lnTo>
                      <a:pt x="23" y="53"/>
                    </a:lnTo>
                    <a:lnTo>
                      <a:pt x="23" y="45"/>
                    </a:lnTo>
                    <a:lnTo>
                      <a:pt x="30" y="53"/>
                    </a:lnTo>
                    <a:lnTo>
                      <a:pt x="30" y="53"/>
                    </a:lnTo>
                    <a:lnTo>
                      <a:pt x="30" y="45"/>
                    </a:lnTo>
                    <a:lnTo>
                      <a:pt x="30" y="45"/>
                    </a:lnTo>
                    <a:lnTo>
                      <a:pt x="38" y="53"/>
                    </a:lnTo>
                    <a:lnTo>
                      <a:pt x="38" y="53"/>
                    </a:lnTo>
                    <a:lnTo>
                      <a:pt x="38" y="45"/>
                    </a:lnTo>
                    <a:lnTo>
                      <a:pt x="38" y="45"/>
                    </a:lnTo>
                    <a:lnTo>
                      <a:pt x="45" y="53"/>
                    </a:lnTo>
                    <a:lnTo>
                      <a:pt x="45" y="53"/>
                    </a:lnTo>
                    <a:lnTo>
                      <a:pt x="45" y="38"/>
                    </a:lnTo>
                    <a:lnTo>
                      <a:pt x="45" y="45"/>
                    </a:lnTo>
                    <a:lnTo>
                      <a:pt x="53" y="53"/>
                    </a:lnTo>
                    <a:lnTo>
                      <a:pt x="53" y="60"/>
                    </a:lnTo>
                    <a:lnTo>
                      <a:pt x="53" y="38"/>
                    </a:lnTo>
                    <a:lnTo>
                      <a:pt x="53" y="53"/>
                    </a:lnTo>
                    <a:lnTo>
                      <a:pt x="60" y="45"/>
                    </a:lnTo>
                    <a:lnTo>
                      <a:pt x="60" y="53"/>
                    </a:lnTo>
                    <a:lnTo>
                      <a:pt x="60" y="38"/>
                    </a:lnTo>
                    <a:lnTo>
                      <a:pt x="60" y="53"/>
                    </a:lnTo>
                    <a:lnTo>
                      <a:pt x="68" y="45"/>
                    </a:lnTo>
                    <a:lnTo>
                      <a:pt x="68" y="60"/>
                    </a:lnTo>
                    <a:lnTo>
                      <a:pt x="68" y="30"/>
                    </a:lnTo>
                    <a:lnTo>
                      <a:pt x="68" y="45"/>
                    </a:lnTo>
                    <a:lnTo>
                      <a:pt x="75" y="53"/>
                    </a:lnTo>
                    <a:lnTo>
                      <a:pt x="75" y="68"/>
                    </a:lnTo>
                    <a:lnTo>
                      <a:pt x="75" y="30"/>
                    </a:lnTo>
                    <a:lnTo>
                      <a:pt x="75" y="45"/>
                    </a:lnTo>
                    <a:lnTo>
                      <a:pt x="83" y="53"/>
                    </a:lnTo>
                    <a:lnTo>
                      <a:pt x="83" y="83"/>
                    </a:lnTo>
                    <a:lnTo>
                      <a:pt x="83" y="15"/>
                    </a:lnTo>
                    <a:lnTo>
                      <a:pt x="83" y="53"/>
                    </a:lnTo>
                    <a:lnTo>
                      <a:pt x="90" y="45"/>
                    </a:lnTo>
                    <a:lnTo>
                      <a:pt x="90" y="83"/>
                    </a:lnTo>
                    <a:lnTo>
                      <a:pt x="90" y="23"/>
                    </a:lnTo>
                    <a:lnTo>
                      <a:pt x="90" y="53"/>
                    </a:lnTo>
                    <a:lnTo>
                      <a:pt x="98" y="45"/>
                    </a:lnTo>
                    <a:lnTo>
                      <a:pt x="98" y="68"/>
                    </a:lnTo>
                    <a:lnTo>
                      <a:pt x="98" y="15"/>
                    </a:lnTo>
                    <a:lnTo>
                      <a:pt x="98" y="60"/>
                    </a:lnTo>
                    <a:lnTo>
                      <a:pt x="105" y="68"/>
                    </a:lnTo>
                    <a:lnTo>
                      <a:pt x="105" y="83"/>
                    </a:lnTo>
                    <a:lnTo>
                      <a:pt x="105" y="15"/>
                    </a:lnTo>
                    <a:lnTo>
                      <a:pt x="105" y="30"/>
                    </a:lnTo>
                    <a:lnTo>
                      <a:pt x="113" y="38"/>
                    </a:lnTo>
                    <a:lnTo>
                      <a:pt x="113" y="75"/>
                    </a:lnTo>
                    <a:lnTo>
                      <a:pt x="113" y="8"/>
                    </a:lnTo>
                    <a:lnTo>
                      <a:pt x="113" y="68"/>
                    </a:lnTo>
                    <a:lnTo>
                      <a:pt x="120" y="60"/>
                    </a:lnTo>
                    <a:lnTo>
                      <a:pt x="120" y="75"/>
                    </a:lnTo>
                    <a:lnTo>
                      <a:pt x="120" y="15"/>
                    </a:lnTo>
                    <a:lnTo>
                      <a:pt x="120" y="45"/>
                    </a:lnTo>
                    <a:lnTo>
                      <a:pt x="128" y="53"/>
                    </a:lnTo>
                    <a:lnTo>
                      <a:pt x="128" y="68"/>
                    </a:lnTo>
                    <a:lnTo>
                      <a:pt x="128" y="15"/>
                    </a:lnTo>
                    <a:lnTo>
                      <a:pt x="128" y="53"/>
                    </a:lnTo>
                    <a:lnTo>
                      <a:pt x="135" y="45"/>
                    </a:lnTo>
                    <a:lnTo>
                      <a:pt x="135" y="60"/>
                    </a:lnTo>
                    <a:lnTo>
                      <a:pt x="135" y="23"/>
                    </a:lnTo>
                    <a:lnTo>
                      <a:pt x="135" y="45"/>
                    </a:lnTo>
                    <a:lnTo>
                      <a:pt x="143" y="53"/>
                    </a:lnTo>
                    <a:lnTo>
                      <a:pt x="143" y="68"/>
                    </a:lnTo>
                    <a:lnTo>
                      <a:pt x="143" y="30"/>
                    </a:lnTo>
                    <a:lnTo>
                      <a:pt x="143" y="45"/>
                    </a:lnTo>
                    <a:lnTo>
                      <a:pt x="150" y="53"/>
                    </a:lnTo>
                    <a:lnTo>
                      <a:pt x="150" y="60"/>
                    </a:lnTo>
                    <a:lnTo>
                      <a:pt x="150" y="38"/>
                    </a:lnTo>
                    <a:lnTo>
                      <a:pt x="150" y="53"/>
                    </a:lnTo>
                    <a:lnTo>
                      <a:pt x="158" y="60"/>
                    </a:lnTo>
                    <a:lnTo>
                      <a:pt x="158" y="75"/>
                    </a:lnTo>
                    <a:lnTo>
                      <a:pt x="158" y="15"/>
                    </a:lnTo>
                    <a:lnTo>
                      <a:pt x="158" y="38"/>
                    </a:lnTo>
                    <a:lnTo>
                      <a:pt x="165" y="45"/>
                    </a:lnTo>
                    <a:lnTo>
                      <a:pt x="165" y="90"/>
                    </a:lnTo>
                    <a:lnTo>
                      <a:pt x="165" y="8"/>
                    </a:lnTo>
                    <a:lnTo>
                      <a:pt x="165" y="45"/>
                    </a:lnTo>
                    <a:lnTo>
                      <a:pt x="173" y="53"/>
                    </a:lnTo>
                    <a:lnTo>
                      <a:pt x="173" y="83"/>
                    </a:lnTo>
                    <a:lnTo>
                      <a:pt x="173" y="15"/>
                    </a:lnTo>
                    <a:lnTo>
                      <a:pt x="173" y="45"/>
                    </a:lnTo>
                    <a:lnTo>
                      <a:pt x="180" y="53"/>
                    </a:lnTo>
                    <a:lnTo>
                      <a:pt x="180" y="75"/>
                    </a:lnTo>
                    <a:lnTo>
                      <a:pt x="180" y="15"/>
                    </a:lnTo>
                    <a:lnTo>
                      <a:pt x="180" y="45"/>
                    </a:lnTo>
                    <a:lnTo>
                      <a:pt x="188" y="53"/>
                    </a:lnTo>
                    <a:lnTo>
                      <a:pt x="188" y="75"/>
                    </a:lnTo>
                    <a:lnTo>
                      <a:pt x="188" y="8"/>
                    </a:lnTo>
                    <a:lnTo>
                      <a:pt x="188" y="38"/>
                    </a:lnTo>
                    <a:lnTo>
                      <a:pt x="195" y="45"/>
                    </a:lnTo>
                    <a:lnTo>
                      <a:pt x="195" y="105"/>
                    </a:lnTo>
                    <a:lnTo>
                      <a:pt x="195" y="0"/>
                    </a:lnTo>
                    <a:lnTo>
                      <a:pt x="195" y="30"/>
                    </a:lnTo>
                    <a:lnTo>
                      <a:pt x="203" y="38"/>
                    </a:lnTo>
                    <a:lnTo>
                      <a:pt x="203" y="75"/>
                    </a:lnTo>
                    <a:lnTo>
                      <a:pt x="203" y="8"/>
                    </a:lnTo>
                    <a:lnTo>
                      <a:pt x="203" y="53"/>
                    </a:lnTo>
                    <a:lnTo>
                      <a:pt x="210" y="45"/>
                    </a:lnTo>
                    <a:lnTo>
                      <a:pt x="210" y="68"/>
                    </a:lnTo>
                    <a:lnTo>
                      <a:pt x="210" y="8"/>
                    </a:lnTo>
                    <a:lnTo>
                      <a:pt x="210" y="45"/>
                    </a:lnTo>
                    <a:lnTo>
                      <a:pt x="21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4" name="Freeform 410"/>
              <p:cNvSpPr>
                <a:spLocks/>
              </p:cNvSpPr>
              <p:nvPr/>
            </p:nvSpPr>
            <p:spPr bwMode="auto">
              <a:xfrm>
                <a:off x="1721" y="2560"/>
                <a:ext cx="217" cy="90"/>
              </a:xfrm>
              <a:custGeom>
                <a:avLst/>
                <a:gdLst>
                  <a:gd name="T0" fmla="*/ 15 w 323"/>
                  <a:gd name="T1" fmla="*/ 45 h 90"/>
                  <a:gd name="T2" fmla="*/ 38 w 323"/>
                  <a:gd name="T3" fmla="*/ 45 h 90"/>
                  <a:gd name="T4" fmla="*/ 60 w 323"/>
                  <a:gd name="T5" fmla="*/ 45 h 90"/>
                  <a:gd name="T6" fmla="*/ 83 w 323"/>
                  <a:gd name="T7" fmla="*/ 45 h 90"/>
                  <a:gd name="T8" fmla="*/ 105 w 323"/>
                  <a:gd name="T9" fmla="*/ 37 h 90"/>
                  <a:gd name="T10" fmla="*/ 105 w 323"/>
                  <a:gd name="T11" fmla="*/ 52 h 90"/>
                  <a:gd name="T12" fmla="*/ 113 w 323"/>
                  <a:gd name="T13" fmla="*/ 22 h 90"/>
                  <a:gd name="T14" fmla="*/ 120 w 323"/>
                  <a:gd name="T15" fmla="*/ 60 h 90"/>
                  <a:gd name="T16" fmla="*/ 128 w 323"/>
                  <a:gd name="T17" fmla="*/ 37 h 90"/>
                  <a:gd name="T18" fmla="*/ 128 w 323"/>
                  <a:gd name="T19" fmla="*/ 45 h 90"/>
                  <a:gd name="T20" fmla="*/ 135 w 323"/>
                  <a:gd name="T21" fmla="*/ 22 h 90"/>
                  <a:gd name="T22" fmla="*/ 143 w 323"/>
                  <a:gd name="T23" fmla="*/ 52 h 90"/>
                  <a:gd name="T24" fmla="*/ 150 w 323"/>
                  <a:gd name="T25" fmla="*/ 37 h 90"/>
                  <a:gd name="T26" fmla="*/ 150 w 323"/>
                  <a:gd name="T27" fmla="*/ 45 h 90"/>
                  <a:gd name="T28" fmla="*/ 158 w 323"/>
                  <a:gd name="T29" fmla="*/ 45 h 90"/>
                  <a:gd name="T30" fmla="*/ 165 w 323"/>
                  <a:gd name="T31" fmla="*/ 30 h 90"/>
                  <a:gd name="T32" fmla="*/ 173 w 323"/>
                  <a:gd name="T33" fmla="*/ 82 h 90"/>
                  <a:gd name="T34" fmla="*/ 180 w 323"/>
                  <a:gd name="T35" fmla="*/ 15 h 90"/>
                  <a:gd name="T36" fmla="*/ 180 w 323"/>
                  <a:gd name="T37" fmla="*/ 45 h 90"/>
                  <a:gd name="T38" fmla="*/ 188 w 323"/>
                  <a:gd name="T39" fmla="*/ 7 h 90"/>
                  <a:gd name="T40" fmla="*/ 195 w 323"/>
                  <a:gd name="T41" fmla="*/ 82 h 90"/>
                  <a:gd name="T42" fmla="*/ 203 w 323"/>
                  <a:gd name="T43" fmla="*/ 37 h 90"/>
                  <a:gd name="T44" fmla="*/ 203 w 323"/>
                  <a:gd name="T45" fmla="*/ 45 h 90"/>
                  <a:gd name="T46" fmla="*/ 210 w 323"/>
                  <a:gd name="T47" fmla="*/ 7 h 90"/>
                  <a:gd name="T48" fmla="*/ 218 w 323"/>
                  <a:gd name="T49" fmla="*/ 75 h 90"/>
                  <a:gd name="T50" fmla="*/ 225 w 323"/>
                  <a:gd name="T51" fmla="*/ 30 h 90"/>
                  <a:gd name="T52" fmla="*/ 225 w 323"/>
                  <a:gd name="T53" fmla="*/ 45 h 90"/>
                  <a:gd name="T54" fmla="*/ 233 w 323"/>
                  <a:gd name="T55" fmla="*/ 22 h 90"/>
                  <a:gd name="T56" fmla="*/ 240 w 323"/>
                  <a:gd name="T57" fmla="*/ 60 h 90"/>
                  <a:gd name="T58" fmla="*/ 248 w 323"/>
                  <a:gd name="T59" fmla="*/ 52 h 90"/>
                  <a:gd name="T60" fmla="*/ 255 w 323"/>
                  <a:gd name="T61" fmla="*/ 37 h 90"/>
                  <a:gd name="T62" fmla="*/ 255 w 323"/>
                  <a:gd name="T63" fmla="*/ 52 h 90"/>
                  <a:gd name="T64" fmla="*/ 263 w 323"/>
                  <a:gd name="T65" fmla="*/ 7 h 90"/>
                  <a:gd name="T66" fmla="*/ 270 w 323"/>
                  <a:gd name="T67" fmla="*/ 67 h 90"/>
                  <a:gd name="T68" fmla="*/ 278 w 323"/>
                  <a:gd name="T69" fmla="*/ 52 h 90"/>
                  <a:gd name="T70" fmla="*/ 278 w 323"/>
                  <a:gd name="T71" fmla="*/ 37 h 90"/>
                  <a:gd name="T72" fmla="*/ 285 w 323"/>
                  <a:gd name="T73" fmla="*/ 7 h 90"/>
                  <a:gd name="T74" fmla="*/ 293 w 323"/>
                  <a:gd name="T75" fmla="*/ 90 h 90"/>
                  <a:gd name="T76" fmla="*/ 300 w 323"/>
                  <a:gd name="T77" fmla="*/ 82 h 90"/>
                  <a:gd name="T78" fmla="*/ 308 w 323"/>
                  <a:gd name="T79" fmla="*/ 52 h 90"/>
                  <a:gd name="T80" fmla="*/ 308 w 323"/>
                  <a:gd name="T81" fmla="*/ 52 h 90"/>
                  <a:gd name="T82" fmla="*/ 315 w 323"/>
                  <a:gd name="T83" fmla="*/ 1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0">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45"/>
                    </a:lnTo>
                    <a:lnTo>
                      <a:pt x="98" y="45"/>
                    </a:lnTo>
                    <a:lnTo>
                      <a:pt x="105" y="37"/>
                    </a:lnTo>
                    <a:lnTo>
                      <a:pt x="105" y="52"/>
                    </a:lnTo>
                    <a:lnTo>
                      <a:pt x="105" y="37"/>
                    </a:lnTo>
                    <a:lnTo>
                      <a:pt x="105" y="52"/>
                    </a:lnTo>
                    <a:lnTo>
                      <a:pt x="113" y="45"/>
                    </a:lnTo>
                    <a:lnTo>
                      <a:pt x="113" y="60"/>
                    </a:lnTo>
                    <a:lnTo>
                      <a:pt x="113" y="22"/>
                    </a:lnTo>
                    <a:lnTo>
                      <a:pt x="113" y="45"/>
                    </a:lnTo>
                    <a:lnTo>
                      <a:pt x="120" y="52"/>
                    </a:lnTo>
                    <a:lnTo>
                      <a:pt x="120" y="60"/>
                    </a:lnTo>
                    <a:lnTo>
                      <a:pt x="120" y="37"/>
                    </a:lnTo>
                    <a:lnTo>
                      <a:pt x="120" y="45"/>
                    </a:lnTo>
                    <a:lnTo>
                      <a:pt x="128" y="37"/>
                    </a:lnTo>
                    <a:lnTo>
                      <a:pt x="128" y="67"/>
                    </a:lnTo>
                    <a:lnTo>
                      <a:pt x="128" y="22"/>
                    </a:lnTo>
                    <a:lnTo>
                      <a:pt x="128" y="45"/>
                    </a:lnTo>
                    <a:lnTo>
                      <a:pt x="135" y="52"/>
                    </a:lnTo>
                    <a:lnTo>
                      <a:pt x="135" y="60"/>
                    </a:lnTo>
                    <a:lnTo>
                      <a:pt x="135" y="22"/>
                    </a:lnTo>
                    <a:lnTo>
                      <a:pt x="135" y="45"/>
                    </a:lnTo>
                    <a:lnTo>
                      <a:pt x="143" y="52"/>
                    </a:lnTo>
                    <a:lnTo>
                      <a:pt x="143" y="52"/>
                    </a:lnTo>
                    <a:lnTo>
                      <a:pt x="143" y="30"/>
                    </a:lnTo>
                    <a:lnTo>
                      <a:pt x="143" y="45"/>
                    </a:lnTo>
                    <a:lnTo>
                      <a:pt x="150" y="37"/>
                    </a:lnTo>
                    <a:lnTo>
                      <a:pt x="150" y="60"/>
                    </a:lnTo>
                    <a:lnTo>
                      <a:pt x="150" y="30"/>
                    </a:lnTo>
                    <a:lnTo>
                      <a:pt x="150" y="45"/>
                    </a:lnTo>
                    <a:lnTo>
                      <a:pt x="158" y="52"/>
                    </a:lnTo>
                    <a:lnTo>
                      <a:pt x="158" y="30"/>
                    </a:lnTo>
                    <a:lnTo>
                      <a:pt x="158" y="45"/>
                    </a:lnTo>
                    <a:lnTo>
                      <a:pt x="165" y="52"/>
                    </a:lnTo>
                    <a:lnTo>
                      <a:pt x="165" y="67"/>
                    </a:lnTo>
                    <a:lnTo>
                      <a:pt x="165" y="30"/>
                    </a:lnTo>
                    <a:lnTo>
                      <a:pt x="165" y="45"/>
                    </a:lnTo>
                    <a:lnTo>
                      <a:pt x="173" y="37"/>
                    </a:lnTo>
                    <a:lnTo>
                      <a:pt x="173" y="82"/>
                    </a:lnTo>
                    <a:lnTo>
                      <a:pt x="173" y="0"/>
                    </a:lnTo>
                    <a:lnTo>
                      <a:pt x="173" y="7"/>
                    </a:lnTo>
                    <a:lnTo>
                      <a:pt x="180" y="15"/>
                    </a:lnTo>
                    <a:lnTo>
                      <a:pt x="180" y="82"/>
                    </a:lnTo>
                    <a:lnTo>
                      <a:pt x="180" y="7"/>
                    </a:lnTo>
                    <a:lnTo>
                      <a:pt x="180" y="45"/>
                    </a:lnTo>
                    <a:lnTo>
                      <a:pt x="188" y="52"/>
                    </a:lnTo>
                    <a:lnTo>
                      <a:pt x="188" y="75"/>
                    </a:lnTo>
                    <a:lnTo>
                      <a:pt x="188" y="7"/>
                    </a:lnTo>
                    <a:lnTo>
                      <a:pt x="188" y="52"/>
                    </a:lnTo>
                    <a:lnTo>
                      <a:pt x="195" y="37"/>
                    </a:lnTo>
                    <a:lnTo>
                      <a:pt x="195" y="82"/>
                    </a:lnTo>
                    <a:lnTo>
                      <a:pt x="195" y="7"/>
                    </a:lnTo>
                    <a:lnTo>
                      <a:pt x="195" y="45"/>
                    </a:lnTo>
                    <a:lnTo>
                      <a:pt x="203" y="37"/>
                    </a:lnTo>
                    <a:lnTo>
                      <a:pt x="203" y="67"/>
                    </a:lnTo>
                    <a:lnTo>
                      <a:pt x="203" y="15"/>
                    </a:lnTo>
                    <a:lnTo>
                      <a:pt x="203" y="45"/>
                    </a:lnTo>
                    <a:lnTo>
                      <a:pt x="210" y="52"/>
                    </a:lnTo>
                    <a:lnTo>
                      <a:pt x="210" y="75"/>
                    </a:lnTo>
                    <a:lnTo>
                      <a:pt x="210" y="7"/>
                    </a:lnTo>
                    <a:lnTo>
                      <a:pt x="210" y="45"/>
                    </a:lnTo>
                    <a:lnTo>
                      <a:pt x="218" y="37"/>
                    </a:lnTo>
                    <a:lnTo>
                      <a:pt x="218" y="75"/>
                    </a:lnTo>
                    <a:lnTo>
                      <a:pt x="218" y="15"/>
                    </a:lnTo>
                    <a:lnTo>
                      <a:pt x="218" y="37"/>
                    </a:lnTo>
                    <a:lnTo>
                      <a:pt x="225" y="30"/>
                    </a:lnTo>
                    <a:lnTo>
                      <a:pt x="225" y="75"/>
                    </a:lnTo>
                    <a:lnTo>
                      <a:pt x="225" y="22"/>
                    </a:lnTo>
                    <a:lnTo>
                      <a:pt x="225" y="45"/>
                    </a:lnTo>
                    <a:lnTo>
                      <a:pt x="233" y="37"/>
                    </a:lnTo>
                    <a:lnTo>
                      <a:pt x="233" y="60"/>
                    </a:lnTo>
                    <a:lnTo>
                      <a:pt x="233" y="22"/>
                    </a:lnTo>
                    <a:lnTo>
                      <a:pt x="233" y="45"/>
                    </a:lnTo>
                    <a:lnTo>
                      <a:pt x="240" y="52"/>
                    </a:lnTo>
                    <a:lnTo>
                      <a:pt x="240" y="60"/>
                    </a:lnTo>
                    <a:lnTo>
                      <a:pt x="240" y="30"/>
                    </a:lnTo>
                    <a:lnTo>
                      <a:pt x="240" y="45"/>
                    </a:lnTo>
                    <a:lnTo>
                      <a:pt x="248" y="52"/>
                    </a:lnTo>
                    <a:lnTo>
                      <a:pt x="248" y="30"/>
                    </a:lnTo>
                    <a:lnTo>
                      <a:pt x="248" y="45"/>
                    </a:lnTo>
                    <a:lnTo>
                      <a:pt x="255" y="37"/>
                    </a:lnTo>
                    <a:lnTo>
                      <a:pt x="255" y="60"/>
                    </a:lnTo>
                    <a:lnTo>
                      <a:pt x="255" y="22"/>
                    </a:lnTo>
                    <a:lnTo>
                      <a:pt x="255" y="52"/>
                    </a:lnTo>
                    <a:lnTo>
                      <a:pt x="263" y="60"/>
                    </a:lnTo>
                    <a:lnTo>
                      <a:pt x="263" y="82"/>
                    </a:lnTo>
                    <a:lnTo>
                      <a:pt x="263" y="7"/>
                    </a:lnTo>
                    <a:lnTo>
                      <a:pt x="263" y="45"/>
                    </a:lnTo>
                    <a:lnTo>
                      <a:pt x="270" y="52"/>
                    </a:lnTo>
                    <a:lnTo>
                      <a:pt x="270" y="67"/>
                    </a:lnTo>
                    <a:lnTo>
                      <a:pt x="270" y="15"/>
                    </a:lnTo>
                    <a:lnTo>
                      <a:pt x="270" y="45"/>
                    </a:lnTo>
                    <a:lnTo>
                      <a:pt x="278" y="52"/>
                    </a:lnTo>
                    <a:lnTo>
                      <a:pt x="278" y="60"/>
                    </a:lnTo>
                    <a:lnTo>
                      <a:pt x="278" y="22"/>
                    </a:lnTo>
                    <a:lnTo>
                      <a:pt x="278" y="37"/>
                    </a:lnTo>
                    <a:lnTo>
                      <a:pt x="285" y="45"/>
                    </a:lnTo>
                    <a:lnTo>
                      <a:pt x="285" y="75"/>
                    </a:lnTo>
                    <a:lnTo>
                      <a:pt x="285" y="7"/>
                    </a:lnTo>
                    <a:lnTo>
                      <a:pt x="285" y="45"/>
                    </a:lnTo>
                    <a:lnTo>
                      <a:pt x="293" y="52"/>
                    </a:lnTo>
                    <a:lnTo>
                      <a:pt x="293" y="90"/>
                    </a:lnTo>
                    <a:lnTo>
                      <a:pt x="293" y="0"/>
                    </a:lnTo>
                    <a:lnTo>
                      <a:pt x="300" y="7"/>
                    </a:lnTo>
                    <a:lnTo>
                      <a:pt x="300" y="82"/>
                    </a:lnTo>
                    <a:lnTo>
                      <a:pt x="300" y="7"/>
                    </a:lnTo>
                    <a:lnTo>
                      <a:pt x="300" y="45"/>
                    </a:lnTo>
                    <a:lnTo>
                      <a:pt x="308" y="52"/>
                    </a:lnTo>
                    <a:lnTo>
                      <a:pt x="308" y="82"/>
                    </a:lnTo>
                    <a:lnTo>
                      <a:pt x="308" y="7"/>
                    </a:lnTo>
                    <a:lnTo>
                      <a:pt x="308" y="52"/>
                    </a:lnTo>
                    <a:lnTo>
                      <a:pt x="315" y="60"/>
                    </a:lnTo>
                    <a:lnTo>
                      <a:pt x="315" y="67"/>
                    </a:lnTo>
                    <a:lnTo>
                      <a:pt x="315" y="15"/>
                    </a:lnTo>
                    <a:lnTo>
                      <a:pt x="315" y="45"/>
                    </a:lnTo>
                    <a:lnTo>
                      <a:pt x="323"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5" name="Freeform 411"/>
              <p:cNvSpPr>
                <a:spLocks/>
              </p:cNvSpPr>
              <p:nvPr/>
            </p:nvSpPr>
            <p:spPr bwMode="auto">
              <a:xfrm>
                <a:off x="1938" y="2552"/>
                <a:ext cx="196" cy="113"/>
              </a:xfrm>
              <a:custGeom>
                <a:avLst/>
                <a:gdLst>
                  <a:gd name="T0" fmla="*/ 0 w 292"/>
                  <a:gd name="T1" fmla="*/ 38 h 113"/>
                  <a:gd name="T2" fmla="*/ 7 w 292"/>
                  <a:gd name="T3" fmla="*/ 68 h 113"/>
                  <a:gd name="T4" fmla="*/ 15 w 292"/>
                  <a:gd name="T5" fmla="*/ 45 h 113"/>
                  <a:gd name="T6" fmla="*/ 15 w 292"/>
                  <a:gd name="T7" fmla="*/ 53 h 113"/>
                  <a:gd name="T8" fmla="*/ 22 w 292"/>
                  <a:gd name="T9" fmla="*/ 23 h 113"/>
                  <a:gd name="T10" fmla="*/ 30 w 292"/>
                  <a:gd name="T11" fmla="*/ 83 h 113"/>
                  <a:gd name="T12" fmla="*/ 37 w 292"/>
                  <a:gd name="T13" fmla="*/ 45 h 113"/>
                  <a:gd name="T14" fmla="*/ 37 w 292"/>
                  <a:gd name="T15" fmla="*/ 53 h 113"/>
                  <a:gd name="T16" fmla="*/ 45 w 292"/>
                  <a:gd name="T17" fmla="*/ 15 h 113"/>
                  <a:gd name="T18" fmla="*/ 52 w 292"/>
                  <a:gd name="T19" fmla="*/ 90 h 113"/>
                  <a:gd name="T20" fmla="*/ 60 w 292"/>
                  <a:gd name="T21" fmla="*/ 53 h 113"/>
                  <a:gd name="T22" fmla="*/ 60 w 292"/>
                  <a:gd name="T23" fmla="*/ 75 h 113"/>
                  <a:gd name="T24" fmla="*/ 67 w 292"/>
                  <a:gd name="T25" fmla="*/ 8 h 113"/>
                  <a:gd name="T26" fmla="*/ 75 w 292"/>
                  <a:gd name="T27" fmla="*/ 68 h 113"/>
                  <a:gd name="T28" fmla="*/ 82 w 292"/>
                  <a:gd name="T29" fmla="*/ 45 h 113"/>
                  <a:gd name="T30" fmla="*/ 82 w 292"/>
                  <a:gd name="T31" fmla="*/ 53 h 113"/>
                  <a:gd name="T32" fmla="*/ 90 w 292"/>
                  <a:gd name="T33" fmla="*/ 23 h 113"/>
                  <a:gd name="T34" fmla="*/ 97 w 292"/>
                  <a:gd name="T35" fmla="*/ 68 h 113"/>
                  <a:gd name="T36" fmla="*/ 105 w 292"/>
                  <a:gd name="T37" fmla="*/ 45 h 113"/>
                  <a:gd name="T38" fmla="*/ 105 w 292"/>
                  <a:gd name="T39" fmla="*/ 53 h 113"/>
                  <a:gd name="T40" fmla="*/ 112 w 292"/>
                  <a:gd name="T41" fmla="*/ 23 h 113"/>
                  <a:gd name="T42" fmla="*/ 120 w 292"/>
                  <a:gd name="T43" fmla="*/ 68 h 113"/>
                  <a:gd name="T44" fmla="*/ 127 w 292"/>
                  <a:gd name="T45" fmla="*/ 60 h 113"/>
                  <a:gd name="T46" fmla="*/ 127 w 292"/>
                  <a:gd name="T47" fmla="*/ 53 h 113"/>
                  <a:gd name="T48" fmla="*/ 135 w 292"/>
                  <a:gd name="T49" fmla="*/ 38 h 113"/>
                  <a:gd name="T50" fmla="*/ 142 w 292"/>
                  <a:gd name="T51" fmla="*/ 68 h 113"/>
                  <a:gd name="T52" fmla="*/ 150 w 292"/>
                  <a:gd name="T53" fmla="*/ 60 h 113"/>
                  <a:gd name="T54" fmla="*/ 150 w 292"/>
                  <a:gd name="T55" fmla="*/ 53 h 113"/>
                  <a:gd name="T56" fmla="*/ 157 w 292"/>
                  <a:gd name="T57" fmla="*/ 38 h 113"/>
                  <a:gd name="T58" fmla="*/ 165 w 292"/>
                  <a:gd name="T59" fmla="*/ 45 h 113"/>
                  <a:gd name="T60" fmla="*/ 172 w 292"/>
                  <a:gd name="T61" fmla="*/ 45 h 113"/>
                  <a:gd name="T62" fmla="*/ 187 w 292"/>
                  <a:gd name="T63" fmla="*/ 53 h 113"/>
                  <a:gd name="T64" fmla="*/ 195 w 292"/>
                  <a:gd name="T65" fmla="*/ 30 h 113"/>
                  <a:gd name="T66" fmla="*/ 202 w 292"/>
                  <a:gd name="T67" fmla="*/ 90 h 113"/>
                  <a:gd name="T68" fmla="*/ 210 w 292"/>
                  <a:gd name="T69" fmla="*/ 45 h 113"/>
                  <a:gd name="T70" fmla="*/ 210 w 292"/>
                  <a:gd name="T71" fmla="*/ 53 h 113"/>
                  <a:gd name="T72" fmla="*/ 232 w 292"/>
                  <a:gd name="T73" fmla="*/ 53 h 113"/>
                  <a:gd name="T74" fmla="*/ 262 w 292"/>
                  <a:gd name="T75" fmla="*/ 53 h 113"/>
                  <a:gd name="T76" fmla="*/ 262 w 292"/>
                  <a:gd name="T77" fmla="*/ 53 h 113"/>
                  <a:gd name="T78" fmla="*/ 277 w 292"/>
                  <a:gd name="T79" fmla="*/ 60 h 113"/>
                  <a:gd name="T80" fmla="*/ 285 w 292"/>
                  <a:gd name="T81" fmla="*/ 105 h 113"/>
                  <a:gd name="T82" fmla="*/ 292 w 292"/>
                  <a:gd name="T83" fmla="*/ 4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113">
                    <a:moveTo>
                      <a:pt x="0" y="60"/>
                    </a:moveTo>
                    <a:lnTo>
                      <a:pt x="0" y="68"/>
                    </a:lnTo>
                    <a:lnTo>
                      <a:pt x="0" y="38"/>
                    </a:lnTo>
                    <a:lnTo>
                      <a:pt x="0" y="53"/>
                    </a:lnTo>
                    <a:lnTo>
                      <a:pt x="7" y="60"/>
                    </a:lnTo>
                    <a:lnTo>
                      <a:pt x="7" y="68"/>
                    </a:lnTo>
                    <a:lnTo>
                      <a:pt x="7" y="38"/>
                    </a:lnTo>
                    <a:lnTo>
                      <a:pt x="7" y="53"/>
                    </a:lnTo>
                    <a:lnTo>
                      <a:pt x="15" y="45"/>
                    </a:lnTo>
                    <a:lnTo>
                      <a:pt x="15" y="75"/>
                    </a:lnTo>
                    <a:lnTo>
                      <a:pt x="15" y="23"/>
                    </a:lnTo>
                    <a:lnTo>
                      <a:pt x="15" y="53"/>
                    </a:lnTo>
                    <a:lnTo>
                      <a:pt x="22" y="60"/>
                    </a:lnTo>
                    <a:lnTo>
                      <a:pt x="22" y="83"/>
                    </a:lnTo>
                    <a:lnTo>
                      <a:pt x="22" y="23"/>
                    </a:lnTo>
                    <a:lnTo>
                      <a:pt x="22" y="23"/>
                    </a:lnTo>
                    <a:lnTo>
                      <a:pt x="30" y="15"/>
                    </a:lnTo>
                    <a:lnTo>
                      <a:pt x="30" y="83"/>
                    </a:lnTo>
                    <a:lnTo>
                      <a:pt x="30" y="0"/>
                    </a:lnTo>
                    <a:lnTo>
                      <a:pt x="30" y="53"/>
                    </a:lnTo>
                    <a:lnTo>
                      <a:pt x="37" y="45"/>
                    </a:lnTo>
                    <a:lnTo>
                      <a:pt x="37" y="75"/>
                    </a:lnTo>
                    <a:lnTo>
                      <a:pt x="37" y="15"/>
                    </a:lnTo>
                    <a:lnTo>
                      <a:pt x="37" y="53"/>
                    </a:lnTo>
                    <a:lnTo>
                      <a:pt x="45" y="45"/>
                    </a:lnTo>
                    <a:lnTo>
                      <a:pt x="45" y="75"/>
                    </a:lnTo>
                    <a:lnTo>
                      <a:pt x="45" y="15"/>
                    </a:lnTo>
                    <a:lnTo>
                      <a:pt x="45" y="53"/>
                    </a:lnTo>
                    <a:lnTo>
                      <a:pt x="52" y="60"/>
                    </a:lnTo>
                    <a:lnTo>
                      <a:pt x="52" y="90"/>
                    </a:lnTo>
                    <a:lnTo>
                      <a:pt x="52" y="15"/>
                    </a:lnTo>
                    <a:lnTo>
                      <a:pt x="52" y="60"/>
                    </a:lnTo>
                    <a:lnTo>
                      <a:pt x="60" y="53"/>
                    </a:lnTo>
                    <a:lnTo>
                      <a:pt x="60" y="83"/>
                    </a:lnTo>
                    <a:lnTo>
                      <a:pt x="60" y="15"/>
                    </a:lnTo>
                    <a:lnTo>
                      <a:pt x="60" y="75"/>
                    </a:lnTo>
                    <a:lnTo>
                      <a:pt x="67" y="68"/>
                    </a:lnTo>
                    <a:lnTo>
                      <a:pt x="67" y="75"/>
                    </a:lnTo>
                    <a:lnTo>
                      <a:pt x="67" y="8"/>
                    </a:lnTo>
                    <a:lnTo>
                      <a:pt x="67" y="45"/>
                    </a:lnTo>
                    <a:lnTo>
                      <a:pt x="75" y="53"/>
                    </a:lnTo>
                    <a:lnTo>
                      <a:pt x="75" y="68"/>
                    </a:lnTo>
                    <a:lnTo>
                      <a:pt x="75" y="30"/>
                    </a:lnTo>
                    <a:lnTo>
                      <a:pt x="75" y="53"/>
                    </a:lnTo>
                    <a:lnTo>
                      <a:pt x="82" y="45"/>
                    </a:lnTo>
                    <a:lnTo>
                      <a:pt x="82" y="68"/>
                    </a:lnTo>
                    <a:lnTo>
                      <a:pt x="82" y="23"/>
                    </a:lnTo>
                    <a:lnTo>
                      <a:pt x="82" y="53"/>
                    </a:lnTo>
                    <a:lnTo>
                      <a:pt x="90" y="60"/>
                    </a:lnTo>
                    <a:lnTo>
                      <a:pt x="90" y="68"/>
                    </a:lnTo>
                    <a:lnTo>
                      <a:pt x="90" y="23"/>
                    </a:lnTo>
                    <a:lnTo>
                      <a:pt x="90" y="53"/>
                    </a:lnTo>
                    <a:lnTo>
                      <a:pt x="97" y="60"/>
                    </a:lnTo>
                    <a:lnTo>
                      <a:pt x="97" y="68"/>
                    </a:lnTo>
                    <a:lnTo>
                      <a:pt x="97" y="38"/>
                    </a:lnTo>
                    <a:lnTo>
                      <a:pt x="97" y="53"/>
                    </a:lnTo>
                    <a:lnTo>
                      <a:pt x="105" y="45"/>
                    </a:lnTo>
                    <a:lnTo>
                      <a:pt x="105" y="68"/>
                    </a:lnTo>
                    <a:lnTo>
                      <a:pt x="105" y="30"/>
                    </a:lnTo>
                    <a:lnTo>
                      <a:pt x="105" y="53"/>
                    </a:lnTo>
                    <a:lnTo>
                      <a:pt x="112" y="45"/>
                    </a:lnTo>
                    <a:lnTo>
                      <a:pt x="112" y="83"/>
                    </a:lnTo>
                    <a:lnTo>
                      <a:pt x="112" y="23"/>
                    </a:lnTo>
                    <a:lnTo>
                      <a:pt x="112" y="53"/>
                    </a:lnTo>
                    <a:lnTo>
                      <a:pt x="120" y="60"/>
                    </a:lnTo>
                    <a:lnTo>
                      <a:pt x="120" y="68"/>
                    </a:lnTo>
                    <a:lnTo>
                      <a:pt x="120" y="38"/>
                    </a:lnTo>
                    <a:lnTo>
                      <a:pt x="120" y="53"/>
                    </a:lnTo>
                    <a:lnTo>
                      <a:pt x="127" y="60"/>
                    </a:lnTo>
                    <a:lnTo>
                      <a:pt x="127" y="68"/>
                    </a:lnTo>
                    <a:lnTo>
                      <a:pt x="127" y="38"/>
                    </a:lnTo>
                    <a:lnTo>
                      <a:pt x="127" y="53"/>
                    </a:lnTo>
                    <a:lnTo>
                      <a:pt x="135" y="60"/>
                    </a:lnTo>
                    <a:lnTo>
                      <a:pt x="135" y="68"/>
                    </a:lnTo>
                    <a:lnTo>
                      <a:pt x="135" y="38"/>
                    </a:lnTo>
                    <a:lnTo>
                      <a:pt x="135" y="53"/>
                    </a:lnTo>
                    <a:lnTo>
                      <a:pt x="142" y="60"/>
                    </a:lnTo>
                    <a:lnTo>
                      <a:pt x="142" y="68"/>
                    </a:lnTo>
                    <a:lnTo>
                      <a:pt x="142" y="30"/>
                    </a:lnTo>
                    <a:lnTo>
                      <a:pt x="142" y="53"/>
                    </a:lnTo>
                    <a:lnTo>
                      <a:pt x="150" y="60"/>
                    </a:lnTo>
                    <a:lnTo>
                      <a:pt x="150" y="60"/>
                    </a:lnTo>
                    <a:lnTo>
                      <a:pt x="150" y="38"/>
                    </a:lnTo>
                    <a:lnTo>
                      <a:pt x="150" y="53"/>
                    </a:lnTo>
                    <a:lnTo>
                      <a:pt x="157" y="45"/>
                    </a:lnTo>
                    <a:lnTo>
                      <a:pt x="157" y="68"/>
                    </a:lnTo>
                    <a:lnTo>
                      <a:pt x="157" y="38"/>
                    </a:lnTo>
                    <a:lnTo>
                      <a:pt x="157" y="53"/>
                    </a:lnTo>
                    <a:lnTo>
                      <a:pt x="165" y="60"/>
                    </a:lnTo>
                    <a:lnTo>
                      <a:pt x="165" y="45"/>
                    </a:lnTo>
                    <a:lnTo>
                      <a:pt x="165" y="53"/>
                    </a:lnTo>
                    <a:lnTo>
                      <a:pt x="172" y="60"/>
                    </a:lnTo>
                    <a:lnTo>
                      <a:pt x="172" y="45"/>
                    </a:lnTo>
                    <a:lnTo>
                      <a:pt x="172" y="53"/>
                    </a:lnTo>
                    <a:lnTo>
                      <a:pt x="180" y="53"/>
                    </a:lnTo>
                    <a:lnTo>
                      <a:pt x="187" y="53"/>
                    </a:lnTo>
                    <a:lnTo>
                      <a:pt x="195" y="60"/>
                    </a:lnTo>
                    <a:lnTo>
                      <a:pt x="195" y="75"/>
                    </a:lnTo>
                    <a:lnTo>
                      <a:pt x="195" y="30"/>
                    </a:lnTo>
                    <a:lnTo>
                      <a:pt x="195" y="53"/>
                    </a:lnTo>
                    <a:lnTo>
                      <a:pt x="202" y="60"/>
                    </a:lnTo>
                    <a:lnTo>
                      <a:pt x="202" y="90"/>
                    </a:lnTo>
                    <a:lnTo>
                      <a:pt x="202" y="38"/>
                    </a:lnTo>
                    <a:lnTo>
                      <a:pt x="202" y="53"/>
                    </a:lnTo>
                    <a:lnTo>
                      <a:pt x="210" y="45"/>
                    </a:lnTo>
                    <a:lnTo>
                      <a:pt x="210" y="60"/>
                    </a:lnTo>
                    <a:lnTo>
                      <a:pt x="210" y="45"/>
                    </a:lnTo>
                    <a:lnTo>
                      <a:pt x="210" y="53"/>
                    </a:lnTo>
                    <a:lnTo>
                      <a:pt x="217" y="53"/>
                    </a:lnTo>
                    <a:lnTo>
                      <a:pt x="225" y="53"/>
                    </a:lnTo>
                    <a:lnTo>
                      <a:pt x="232" y="53"/>
                    </a:lnTo>
                    <a:lnTo>
                      <a:pt x="240" y="53"/>
                    </a:lnTo>
                    <a:lnTo>
                      <a:pt x="247" y="53"/>
                    </a:lnTo>
                    <a:lnTo>
                      <a:pt x="262" y="53"/>
                    </a:lnTo>
                    <a:lnTo>
                      <a:pt x="262" y="60"/>
                    </a:lnTo>
                    <a:lnTo>
                      <a:pt x="262" y="45"/>
                    </a:lnTo>
                    <a:lnTo>
                      <a:pt x="262" y="53"/>
                    </a:lnTo>
                    <a:lnTo>
                      <a:pt x="270" y="53"/>
                    </a:lnTo>
                    <a:lnTo>
                      <a:pt x="277" y="45"/>
                    </a:lnTo>
                    <a:lnTo>
                      <a:pt x="277" y="60"/>
                    </a:lnTo>
                    <a:lnTo>
                      <a:pt x="277" y="53"/>
                    </a:lnTo>
                    <a:lnTo>
                      <a:pt x="285" y="60"/>
                    </a:lnTo>
                    <a:lnTo>
                      <a:pt x="285" y="105"/>
                    </a:lnTo>
                    <a:lnTo>
                      <a:pt x="285" y="8"/>
                    </a:lnTo>
                    <a:lnTo>
                      <a:pt x="285" y="53"/>
                    </a:lnTo>
                    <a:lnTo>
                      <a:pt x="292" y="45"/>
                    </a:lnTo>
                    <a:lnTo>
                      <a:pt x="292" y="113"/>
                    </a:lnTo>
                    <a:lnTo>
                      <a:pt x="292"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6" name="Freeform 412"/>
              <p:cNvSpPr>
                <a:spLocks/>
              </p:cNvSpPr>
              <p:nvPr/>
            </p:nvSpPr>
            <p:spPr bwMode="auto">
              <a:xfrm>
                <a:off x="2134" y="2560"/>
                <a:ext cx="242" cy="90"/>
              </a:xfrm>
              <a:custGeom>
                <a:avLst/>
                <a:gdLst>
                  <a:gd name="T0" fmla="*/ 8 w 360"/>
                  <a:gd name="T1" fmla="*/ 45 h 90"/>
                  <a:gd name="T2" fmla="*/ 8 w 360"/>
                  <a:gd name="T3" fmla="*/ 52 h 90"/>
                  <a:gd name="T4" fmla="*/ 15 w 360"/>
                  <a:gd name="T5" fmla="*/ 37 h 90"/>
                  <a:gd name="T6" fmla="*/ 23 w 360"/>
                  <a:gd name="T7" fmla="*/ 0 h 90"/>
                  <a:gd name="T8" fmla="*/ 30 w 360"/>
                  <a:gd name="T9" fmla="*/ 60 h 90"/>
                  <a:gd name="T10" fmla="*/ 38 w 360"/>
                  <a:gd name="T11" fmla="*/ 45 h 90"/>
                  <a:gd name="T12" fmla="*/ 38 w 360"/>
                  <a:gd name="T13" fmla="*/ 52 h 90"/>
                  <a:gd name="T14" fmla="*/ 45 w 360"/>
                  <a:gd name="T15" fmla="*/ 7 h 90"/>
                  <a:gd name="T16" fmla="*/ 53 w 360"/>
                  <a:gd name="T17" fmla="*/ 67 h 90"/>
                  <a:gd name="T18" fmla="*/ 60 w 360"/>
                  <a:gd name="T19" fmla="*/ 45 h 90"/>
                  <a:gd name="T20" fmla="*/ 60 w 360"/>
                  <a:gd name="T21" fmla="*/ 30 h 90"/>
                  <a:gd name="T22" fmla="*/ 68 w 360"/>
                  <a:gd name="T23" fmla="*/ 22 h 90"/>
                  <a:gd name="T24" fmla="*/ 75 w 360"/>
                  <a:gd name="T25" fmla="*/ 60 h 90"/>
                  <a:gd name="T26" fmla="*/ 83 w 360"/>
                  <a:gd name="T27" fmla="*/ 52 h 90"/>
                  <a:gd name="T28" fmla="*/ 83 w 360"/>
                  <a:gd name="T29" fmla="*/ 45 h 90"/>
                  <a:gd name="T30" fmla="*/ 90 w 360"/>
                  <a:gd name="T31" fmla="*/ 37 h 90"/>
                  <a:gd name="T32" fmla="*/ 98 w 360"/>
                  <a:gd name="T33" fmla="*/ 30 h 90"/>
                  <a:gd name="T34" fmla="*/ 105 w 360"/>
                  <a:gd name="T35" fmla="*/ 52 h 90"/>
                  <a:gd name="T36" fmla="*/ 113 w 360"/>
                  <a:gd name="T37" fmla="*/ 52 h 90"/>
                  <a:gd name="T38" fmla="*/ 113 w 360"/>
                  <a:gd name="T39" fmla="*/ 37 h 90"/>
                  <a:gd name="T40" fmla="*/ 120 w 360"/>
                  <a:gd name="T41" fmla="*/ 30 h 90"/>
                  <a:gd name="T42" fmla="*/ 128 w 360"/>
                  <a:gd name="T43" fmla="*/ 37 h 90"/>
                  <a:gd name="T44" fmla="*/ 143 w 360"/>
                  <a:gd name="T45" fmla="*/ 37 h 90"/>
                  <a:gd name="T46" fmla="*/ 143 w 360"/>
                  <a:gd name="T47" fmla="*/ 45 h 90"/>
                  <a:gd name="T48" fmla="*/ 158 w 360"/>
                  <a:gd name="T49" fmla="*/ 45 h 90"/>
                  <a:gd name="T50" fmla="*/ 165 w 360"/>
                  <a:gd name="T51" fmla="*/ 45 h 90"/>
                  <a:gd name="T52" fmla="*/ 180 w 360"/>
                  <a:gd name="T53" fmla="*/ 52 h 90"/>
                  <a:gd name="T54" fmla="*/ 195 w 360"/>
                  <a:gd name="T55" fmla="*/ 45 h 90"/>
                  <a:gd name="T56" fmla="*/ 218 w 360"/>
                  <a:gd name="T57" fmla="*/ 45 h 90"/>
                  <a:gd name="T58" fmla="*/ 240 w 360"/>
                  <a:gd name="T59" fmla="*/ 45 h 90"/>
                  <a:gd name="T60" fmla="*/ 263 w 360"/>
                  <a:gd name="T61" fmla="*/ 45 h 90"/>
                  <a:gd name="T62" fmla="*/ 278 w 360"/>
                  <a:gd name="T63" fmla="*/ 52 h 90"/>
                  <a:gd name="T64" fmla="*/ 285 w 360"/>
                  <a:gd name="T65" fmla="*/ 30 h 90"/>
                  <a:gd name="T66" fmla="*/ 293 w 360"/>
                  <a:gd name="T67" fmla="*/ 52 h 90"/>
                  <a:gd name="T68" fmla="*/ 315 w 360"/>
                  <a:gd name="T69" fmla="*/ 45 h 90"/>
                  <a:gd name="T70" fmla="*/ 315 w 360"/>
                  <a:gd name="T71" fmla="*/ 45 h 90"/>
                  <a:gd name="T72" fmla="*/ 323 w 360"/>
                  <a:gd name="T73" fmla="*/ 30 h 90"/>
                  <a:gd name="T74" fmla="*/ 330 w 360"/>
                  <a:gd name="T75" fmla="*/ 52 h 90"/>
                  <a:gd name="T76" fmla="*/ 338 w 360"/>
                  <a:gd name="T77" fmla="*/ 52 h 90"/>
                  <a:gd name="T78" fmla="*/ 338 w 360"/>
                  <a:gd name="T79" fmla="*/ 45 h 90"/>
                  <a:gd name="T80" fmla="*/ 345 w 360"/>
                  <a:gd name="T81" fmla="*/ 37 h 90"/>
                  <a:gd name="T82" fmla="*/ 353 w 360"/>
                  <a:gd name="T83" fmla="*/ 1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90">
                    <a:moveTo>
                      <a:pt x="0" y="0"/>
                    </a:moveTo>
                    <a:lnTo>
                      <a:pt x="0" y="52"/>
                    </a:lnTo>
                    <a:lnTo>
                      <a:pt x="8" y="45"/>
                    </a:lnTo>
                    <a:lnTo>
                      <a:pt x="8" y="90"/>
                    </a:lnTo>
                    <a:lnTo>
                      <a:pt x="8" y="0"/>
                    </a:lnTo>
                    <a:lnTo>
                      <a:pt x="8" y="52"/>
                    </a:lnTo>
                    <a:lnTo>
                      <a:pt x="15" y="60"/>
                    </a:lnTo>
                    <a:lnTo>
                      <a:pt x="15" y="30"/>
                    </a:lnTo>
                    <a:lnTo>
                      <a:pt x="15" y="37"/>
                    </a:lnTo>
                    <a:lnTo>
                      <a:pt x="23" y="45"/>
                    </a:lnTo>
                    <a:lnTo>
                      <a:pt x="23" y="82"/>
                    </a:lnTo>
                    <a:lnTo>
                      <a:pt x="23" y="0"/>
                    </a:lnTo>
                    <a:lnTo>
                      <a:pt x="23" y="52"/>
                    </a:lnTo>
                    <a:lnTo>
                      <a:pt x="30" y="45"/>
                    </a:lnTo>
                    <a:lnTo>
                      <a:pt x="30" y="60"/>
                    </a:lnTo>
                    <a:lnTo>
                      <a:pt x="30" y="22"/>
                    </a:lnTo>
                    <a:lnTo>
                      <a:pt x="30" y="52"/>
                    </a:lnTo>
                    <a:lnTo>
                      <a:pt x="38" y="45"/>
                    </a:lnTo>
                    <a:lnTo>
                      <a:pt x="38" y="67"/>
                    </a:lnTo>
                    <a:lnTo>
                      <a:pt x="38" y="7"/>
                    </a:lnTo>
                    <a:lnTo>
                      <a:pt x="38" y="52"/>
                    </a:lnTo>
                    <a:lnTo>
                      <a:pt x="45" y="45"/>
                    </a:lnTo>
                    <a:lnTo>
                      <a:pt x="45" y="75"/>
                    </a:lnTo>
                    <a:lnTo>
                      <a:pt x="45" y="7"/>
                    </a:lnTo>
                    <a:lnTo>
                      <a:pt x="45" y="45"/>
                    </a:lnTo>
                    <a:lnTo>
                      <a:pt x="53" y="52"/>
                    </a:lnTo>
                    <a:lnTo>
                      <a:pt x="53" y="67"/>
                    </a:lnTo>
                    <a:lnTo>
                      <a:pt x="53" y="15"/>
                    </a:lnTo>
                    <a:lnTo>
                      <a:pt x="53" y="37"/>
                    </a:lnTo>
                    <a:lnTo>
                      <a:pt x="60" y="45"/>
                    </a:lnTo>
                    <a:lnTo>
                      <a:pt x="60" y="67"/>
                    </a:lnTo>
                    <a:lnTo>
                      <a:pt x="60" y="7"/>
                    </a:lnTo>
                    <a:lnTo>
                      <a:pt x="60" y="30"/>
                    </a:lnTo>
                    <a:lnTo>
                      <a:pt x="68" y="37"/>
                    </a:lnTo>
                    <a:lnTo>
                      <a:pt x="68" y="60"/>
                    </a:lnTo>
                    <a:lnTo>
                      <a:pt x="68" y="22"/>
                    </a:lnTo>
                    <a:lnTo>
                      <a:pt x="68" y="45"/>
                    </a:lnTo>
                    <a:lnTo>
                      <a:pt x="75" y="37"/>
                    </a:lnTo>
                    <a:lnTo>
                      <a:pt x="75" y="60"/>
                    </a:lnTo>
                    <a:lnTo>
                      <a:pt x="75" y="22"/>
                    </a:lnTo>
                    <a:lnTo>
                      <a:pt x="75" y="45"/>
                    </a:lnTo>
                    <a:lnTo>
                      <a:pt x="83" y="52"/>
                    </a:lnTo>
                    <a:lnTo>
                      <a:pt x="83" y="52"/>
                    </a:lnTo>
                    <a:lnTo>
                      <a:pt x="83" y="30"/>
                    </a:lnTo>
                    <a:lnTo>
                      <a:pt x="83" y="45"/>
                    </a:lnTo>
                    <a:lnTo>
                      <a:pt x="90" y="37"/>
                    </a:lnTo>
                    <a:lnTo>
                      <a:pt x="90" y="45"/>
                    </a:lnTo>
                    <a:lnTo>
                      <a:pt x="90" y="37"/>
                    </a:lnTo>
                    <a:lnTo>
                      <a:pt x="90" y="45"/>
                    </a:lnTo>
                    <a:lnTo>
                      <a:pt x="98" y="52"/>
                    </a:lnTo>
                    <a:lnTo>
                      <a:pt x="98" y="30"/>
                    </a:lnTo>
                    <a:lnTo>
                      <a:pt x="98" y="45"/>
                    </a:lnTo>
                    <a:lnTo>
                      <a:pt x="105" y="52"/>
                    </a:lnTo>
                    <a:lnTo>
                      <a:pt x="105" y="52"/>
                    </a:lnTo>
                    <a:lnTo>
                      <a:pt x="105" y="37"/>
                    </a:lnTo>
                    <a:lnTo>
                      <a:pt x="105" y="45"/>
                    </a:lnTo>
                    <a:lnTo>
                      <a:pt x="113" y="52"/>
                    </a:lnTo>
                    <a:lnTo>
                      <a:pt x="113" y="60"/>
                    </a:lnTo>
                    <a:lnTo>
                      <a:pt x="113" y="30"/>
                    </a:lnTo>
                    <a:lnTo>
                      <a:pt x="113" y="37"/>
                    </a:lnTo>
                    <a:lnTo>
                      <a:pt x="120" y="45"/>
                    </a:lnTo>
                    <a:lnTo>
                      <a:pt x="120" y="60"/>
                    </a:lnTo>
                    <a:lnTo>
                      <a:pt x="120" y="30"/>
                    </a:lnTo>
                    <a:lnTo>
                      <a:pt x="120" y="45"/>
                    </a:lnTo>
                    <a:lnTo>
                      <a:pt x="128" y="52"/>
                    </a:lnTo>
                    <a:lnTo>
                      <a:pt x="128" y="37"/>
                    </a:lnTo>
                    <a:lnTo>
                      <a:pt x="128" y="45"/>
                    </a:lnTo>
                    <a:lnTo>
                      <a:pt x="135" y="45"/>
                    </a:lnTo>
                    <a:lnTo>
                      <a:pt x="143" y="37"/>
                    </a:lnTo>
                    <a:lnTo>
                      <a:pt x="143" y="52"/>
                    </a:lnTo>
                    <a:lnTo>
                      <a:pt x="143" y="37"/>
                    </a:lnTo>
                    <a:lnTo>
                      <a:pt x="143" y="45"/>
                    </a:lnTo>
                    <a:lnTo>
                      <a:pt x="158" y="45"/>
                    </a:lnTo>
                    <a:lnTo>
                      <a:pt x="150" y="45"/>
                    </a:lnTo>
                    <a:lnTo>
                      <a:pt x="158" y="45"/>
                    </a:lnTo>
                    <a:lnTo>
                      <a:pt x="165" y="52"/>
                    </a:lnTo>
                    <a:lnTo>
                      <a:pt x="165" y="37"/>
                    </a:lnTo>
                    <a:lnTo>
                      <a:pt x="165" y="45"/>
                    </a:lnTo>
                    <a:lnTo>
                      <a:pt x="173" y="45"/>
                    </a:lnTo>
                    <a:lnTo>
                      <a:pt x="180" y="37"/>
                    </a:lnTo>
                    <a:lnTo>
                      <a:pt x="180" y="52"/>
                    </a:lnTo>
                    <a:lnTo>
                      <a:pt x="180" y="45"/>
                    </a:lnTo>
                    <a:lnTo>
                      <a:pt x="188" y="45"/>
                    </a:lnTo>
                    <a:lnTo>
                      <a:pt x="195" y="45"/>
                    </a:lnTo>
                    <a:lnTo>
                      <a:pt x="203" y="45"/>
                    </a:lnTo>
                    <a:lnTo>
                      <a:pt x="210" y="45"/>
                    </a:lnTo>
                    <a:lnTo>
                      <a:pt x="218" y="45"/>
                    </a:lnTo>
                    <a:lnTo>
                      <a:pt x="225" y="45"/>
                    </a:lnTo>
                    <a:lnTo>
                      <a:pt x="233" y="45"/>
                    </a:lnTo>
                    <a:lnTo>
                      <a:pt x="240" y="45"/>
                    </a:lnTo>
                    <a:lnTo>
                      <a:pt x="248" y="45"/>
                    </a:lnTo>
                    <a:lnTo>
                      <a:pt x="255" y="45"/>
                    </a:lnTo>
                    <a:lnTo>
                      <a:pt x="263" y="45"/>
                    </a:lnTo>
                    <a:lnTo>
                      <a:pt x="270" y="45"/>
                    </a:lnTo>
                    <a:lnTo>
                      <a:pt x="278" y="37"/>
                    </a:lnTo>
                    <a:lnTo>
                      <a:pt x="278" y="52"/>
                    </a:lnTo>
                    <a:lnTo>
                      <a:pt x="285" y="45"/>
                    </a:lnTo>
                    <a:lnTo>
                      <a:pt x="285" y="52"/>
                    </a:lnTo>
                    <a:lnTo>
                      <a:pt x="285" y="30"/>
                    </a:lnTo>
                    <a:lnTo>
                      <a:pt x="285" y="45"/>
                    </a:lnTo>
                    <a:lnTo>
                      <a:pt x="293" y="37"/>
                    </a:lnTo>
                    <a:lnTo>
                      <a:pt x="293" y="52"/>
                    </a:lnTo>
                    <a:lnTo>
                      <a:pt x="293" y="45"/>
                    </a:lnTo>
                    <a:lnTo>
                      <a:pt x="300" y="45"/>
                    </a:lnTo>
                    <a:lnTo>
                      <a:pt x="315" y="45"/>
                    </a:lnTo>
                    <a:lnTo>
                      <a:pt x="308" y="45"/>
                    </a:lnTo>
                    <a:lnTo>
                      <a:pt x="315" y="37"/>
                    </a:lnTo>
                    <a:lnTo>
                      <a:pt x="315" y="45"/>
                    </a:lnTo>
                    <a:lnTo>
                      <a:pt x="323" y="52"/>
                    </a:lnTo>
                    <a:lnTo>
                      <a:pt x="323" y="67"/>
                    </a:lnTo>
                    <a:lnTo>
                      <a:pt x="323" y="30"/>
                    </a:lnTo>
                    <a:lnTo>
                      <a:pt x="323" y="45"/>
                    </a:lnTo>
                    <a:lnTo>
                      <a:pt x="330" y="37"/>
                    </a:lnTo>
                    <a:lnTo>
                      <a:pt x="330" y="52"/>
                    </a:lnTo>
                    <a:lnTo>
                      <a:pt x="330" y="30"/>
                    </a:lnTo>
                    <a:lnTo>
                      <a:pt x="330" y="45"/>
                    </a:lnTo>
                    <a:lnTo>
                      <a:pt x="338" y="52"/>
                    </a:lnTo>
                    <a:lnTo>
                      <a:pt x="338" y="52"/>
                    </a:lnTo>
                    <a:lnTo>
                      <a:pt x="338" y="37"/>
                    </a:lnTo>
                    <a:lnTo>
                      <a:pt x="338" y="45"/>
                    </a:lnTo>
                    <a:lnTo>
                      <a:pt x="345" y="37"/>
                    </a:lnTo>
                    <a:lnTo>
                      <a:pt x="345" y="52"/>
                    </a:lnTo>
                    <a:lnTo>
                      <a:pt x="345" y="37"/>
                    </a:lnTo>
                    <a:lnTo>
                      <a:pt x="353" y="45"/>
                    </a:lnTo>
                    <a:lnTo>
                      <a:pt x="353" y="75"/>
                    </a:lnTo>
                    <a:lnTo>
                      <a:pt x="353" y="15"/>
                    </a:lnTo>
                    <a:lnTo>
                      <a:pt x="353" y="45"/>
                    </a:lnTo>
                    <a:lnTo>
                      <a:pt x="36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7" name="Freeform 413"/>
              <p:cNvSpPr>
                <a:spLocks/>
              </p:cNvSpPr>
              <p:nvPr/>
            </p:nvSpPr>
            <p:spPr bwMode="auto">
              <a:xfrm>
                <a:off x="2376" y="2560"/>
                <a:ext cx="161" cy="90"/>
              </a:xfrm>
              <a:custGeom>
                <a:avLst/>
                <a:gdLst>
                  <a:gd name="T0" fmla="*/ 0 w 240"/>
                  <a:gd name="T1" fmla="*/ 0 h 90"/>
                  <a:gd name="T2" fmla="*/ 8 w 240"/>
                  <a:gd name="T3" fmla="*/ 82 h 90"/>
                  <a:gd name="T4" fmla="*/ 15 w 240"/>
                  <a:gd name="T5" fmla="*/ 52 h 90"/>
                  <a:gd name="T6" fmla="*/ 15 w 240"/>
                  <a:gd name="T7" fmla="*/ 45 h 90"/>
                  <a:gd name="T8" fmla="*/ 23 w 240"/>
                  <a:gd name="T9" fmla="*/ 0 h 90"/>
                  <a:gd name="T10" fmla="*/ 30 w 240"/>
                  <a:gd name="T11" fmla="*/ 75 h 90"/>
                  <a:gd name="T12" fmla="*/ 38 w 240"/>
                  <a:gd name="T13" fmla="*/ 45 h 90"/>
                  <a:gd name="T14" fmla="*/ 38 w 240"/>
                  <a:gd name="T15" fmla="*/ 45 h 90"/>
                  <a:gd name="T16" fmla="*/ 45 w 240"/>
                  <a:gd name="T17" fmla="*/ 22 h 90"/>
                  <a:gd name="T18" fmla="*/ 53 w 240"/>
                  <a:gd name="T19" fmla="*/ 60 h 90"/>
                  <a:gd name="T20" fmla="*/ 60 w 240"/>
                  <a:gd name="T21" fmla="*/ 37 h 90"/>
                  <a:gd name="T22" fmla="*/ 68 w 240"/>
                  <a:gd name="T23" fmla="*/ 37 h 90"/>
                  <a:gd name="T24" fmla="*/ 68 w 240"/>
                  <a:gd name="T25" fmla="*/ 45 h 90"/>
                  <a:gd name="T26" fmla="*/ 75 w 240"/>
                  <a:gd name="T27" fmla="*/ 15 h 90"/>
                  <a:gd name="T28" fmla="*/ 83 w 240"/>
                  <a:gd name="T29" fmla="*/ 82 h 90"/>
                  <a:gd name="T30" fmla="*/ 90 w 240"/>
                  <a:gd name="T31" fmla="*/ 37 h 90"/>
                  <a:gd name="T32" fmla="*/ 90 w 240"/>
                  <a:gd name="T33" fmla="*/ 37 h 90"/>
                  <a:gd name="T34" fmla="*/ 98 w 240"/>
                  <a:gd name="T35" fmla="*/ 15 h 90"/>
                  <a:gd name="T36" fmla="*/ 105 w 240"/>
                  <a:gd name="T37" fmla="*/ 82 h 90"/>
                  <a:gd name="T38" fmla="*/ 113 w 240"/>
                  <a:gd name="T39" fmla="*/ 60 h 90"/>
                  <a:gd name="T40" fmla="*/ 113 w 240"/>
                  <a:gd name="T41" fmla="*/ 60 h 90"/>
                  <a:gd name="T42" fmla="*/ 120 w 240"/>
                  <a:gd name="T43" fmla="*/ 7 h 90"/>
                  <a:gd name="T44" fmla="*/ 128 w 240"/>
                  <a:gd name="T45" fmla="*/ 75 h 90"/>
                  <a:gd name="T46" fmla="*/ 135 w 240"/>
                  <a:gd name="T47" fmla="*/ 52 h 90"/>
                  <a:gd name="T48" fmla="*/ 135 w 240"/>
                  <a:gd name="T49" fmla="*/ 45 h 90"/>
                  <a:gd name="T50" fmla="*/ 143 w 240"/>
                  <a:gd name="T51" fmla="*/ 30 h 90"/>
                  <a:gd name="T52" fmla="*/ 150 w 240"/>
                  <a:gd name="T53" fmla="*/ 52 h 90"/>
                  <a:gd name="T54" fmla="*/ 158 w 240"/>
                  <a:gd name="T55" fmla="*/ 45 h 90"/>
                  <a:gd name="T56" fmla="*/ 158 w 240"/>
                  <a:gd name="T57" fmla="*/ 45 h 90"/>
                  <a:gd name="T58" fmla="*/ 165 w 240"/>
                  <a:gd name="T59" fmla="*/ 30 h 90"/>
                  <a:gd name="T60" fmla="*/ 173 w 240"/>
                  <a:gd name="T61" fmla="*/ 82 h 90"/>
                  <a:gd name="T62" fmla="*/ 180 w 240"/>
                  <a:gd name="T63" fmla="*/ 52 h 90"/>
                  <a:gd name="T64" fmla="*/ 180 w 240"/>
                  <a:gd name="T65" fmla="*/ 45 h 90"/>
                  <a:gd name="T66" fmla="*/ 188 w 240"/>
                  <a:gd name="T67" fmla="*/ 22 h 90"/>
                  <a:gd name="T68" fmla="*/ 195 w 240"/>
                  <a:gd name="T69" fmla="*/ 67 h 90"/>
                  <a:gd name="T70" fmla="*/ 203 w 240"/>
                  <a:gd name="T71" fmla="*/ 37 h 90"/>
                  <a:gd name="T72" fmla="*/ 203 w 240"/>
                  <a:gd name="T73" fmla="*/ 45 h 90"/>
                  <a:gd name="T74" fmla="*/ 210 w 240"/>
                  <a:gd name="T75" fmla="*/ 22 h 90"/>
                  <a:gd name="T76" fmla="*/ 218 w 240"/>
                  <a:gd name="T77" fmla="*/ 60 h 90"/>
                  <a:gd name="T78" fmla="*/ 225 w 240"/>
                  <a:gd name="T79" fmla="*/ 37 h 90"/>
                  <a:gd name="T80" fmla="*/ 225 w 240"/>
                  <a:gd name="T81" fmla="*/ 45 h 90"/>
                  <a:gd name="T82" fmla="*/ 233 w 240"/>
                  <a:gd name="T83"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2"/>
                    </a:moveTo>
                    <a:lnTo>
                      <a:pt x="0" y="67"/>
                    </a:lnTo>
                    <a:lnTo>
                      <a:pt x="0" y="0"/>
                    </a:lnTo>
                    <a:lnTo>
                      <a:pt x="0" y="45"/>
                    </a:lnTo>
                    <a:lnTo>
                      <a:pt x="8" y="52"/>
                    </a:lnTo>
                    <a:lnTo>
                      <a:pt x="8" y="82"/>
                    </a:lnTo>
                    <a:lnTo>
                      <a:pt x="8" y="7"/>
                    </a:lnTo>
                    <a:lnTo>
                      <a:pt x="8" y="45"/>
                    </a:lnTo>
                    <a:lnTo>
                      <a:pt x="15" y="52"/>
                    </a:lnTo>
                    <a:lnTo>
                      <a:pt x="15" y="90"/>
                    </a:lnTo>
                    <a:lnTo>
                      <a:pt x="15" y="7"/>
                    </a:lnTo>
                    <a:lnTo>
                      <a:pt x="15" y="45"/>
                    </a:lnTo>
                    <a:lnTo>
                      <a:pt x="23" y="52"/>
                    </a:lnTo>
                    <a:lnTo>
                      <a:pt x="23" y="75"/>
                    </a:lnTo>
                    <a:lnTo>
                      <a:pt x="23" y="0"/>
                    </a:lnTo>
                    <a:lnTo>
                      <a:pt x="23" y="37"/>
                    </a:lnTo>
                    <a:lnTo>
                      <a:pt x="30" y="45"/>
                    </a:lnTo>
                    <a:lnTo>
                      <a:pt x="30" y="75"/>
                    </a:lnTo>
                    <a:lnTo>
                      <a:pt x="30" y="7"/>
                    </a:lnTo>
                    <a:lnTo>
                      <a:pt x="30" y="37"/>
                    </a:lnTo>
                    <a:lnTo>
                      <a:pt x="38" y="45"/>
                    </a:lnTo>
                    <a:lnTo>
                      <a:pt x="38" y="60"/>
                    </a:lnTo>
                    <a:lnTo>
                      <a:pt x="38" y="22"/>
                    </a:lnTo>
                    <a:lnTo>
                      <a:pt x="38" y="45"/>
                    </a:lnTo>
                    <a:lnTo>
                      <a:pt x="45" y="52"/>
                    </a:lnTo>
                    <a:lnTo>
                      <a:pt x="45" y="60"/>
                    </a:lnTo>
                    <a:lnTo>
                      <a:pt x="45" y="22"/>
                    </a:lnTo>
                    <a:lnTo>
                      <a:pt x="45" y="45"/>
                    </a:lnTo>
                    <a:lnTo>
                      <a:pt x="53" y="52"/>
                    </a:lnTo>
                    <a:lnTo>
                      <a:pt x="53" y="60"/>
                    </a:lnTo>
                    <a:lnTo>
                      <a:pt x="53" y="22"/>
                    </a:lnTo>
                    <a:lnTo>
                      <a:pt x="53" y="30"/>
                    </a:lnTo>
                    <a:lnTo>
                      <a:pt x="60" y="37"/>
                    </a:lnTo>
                    <a:lnTo>
                      <a:pt x="60" y="52"/>
                    </a:lnTo>
                    <a:lnTo>
                      <a:pt x="60" y="45"/>
                    </a:lnTo>
                    <a:lnTo>
                      <a:pt x="68" y="37"/>
                    </a:lnTo>
                    <a:lnTo>
                      <a:pt x="68" y="60"/>
                    </a:lnTo>
                    <a:lnTo>
                      <a:pt x="68" y="30"/>
                    </a:lnTo>
                    <a:lnTo>
                      <a:pt x="68" y="45"/>
                    </a:lnTo>
                    <a:lnTo>
                      <a:pt x="75" y="52"/>
                    </a:lnTo>
                    <a:lnTo>
                      <a:pt x="75" y="75"/>
                    </a:lnTo>
                    <a:lnTo>
                      <a:pt x="75" y="15"/>
                    </a:lnTo>
                    <a:lnTo>
                      <a:pt x="75" y="52"/>
                    </a:lnTo>
                    <a:lnTo>
                      <a:pt x="83" y="45"/>
                    </a:lnTo>
                    <a:lnTo>
                      <a:pt x="83" y="82"/>
                    </a:lnTo>
                    <a:lnTo>
                      <a:pt x="83" y="22"/>
                    </a:lnTo>
                    <a:lnTo>
                      <a:pt x="83" y="45"/>
                    </a:lnTo>
                    <a:lnTo>
                      <a:pt x="90" y="37"/>
                    </a:lnTo>
                    <a:lnTo>
                      <a:pt x="90" y="67"/>
                    </a:lnTo>
                    <a:lnTo>
                      <a:pt x="90" y="22"/>
                    </a:lnTo>
                    <a:lnTo>
                      <a:pt x="90" y="37"/>
                    </a:lnTo>
                    <a:lnTo>
                      <a:pt x="98" y="45"/>
                    </a:lnTo>
                    <a:lnTo>
                      <a:pt x="98" y="60"/>
                    </a:lnTo>
                    <a:lnTo>
                      <a:pt x="98" y="15"/>
                    </a:lnTo>
                    <a:lnTo>
                      <a:pt x="98" y="52"/>
                    </a:lnTo>
                    <a:lnTo>
                      <a:pt x="105" y="45"/>
                    </a:lnTo>
                    <a:lnTo>
                      <a:pt x="105" y="82"/>
                    </a:lnTo>
                    <a:lnTo>
                      <a:pt x="105" y="0"/>
                    </a:lnTo>
                    <a:lnTo>
                      <a:pt x="105" y="67"/>
                    </a:lnTo>
                    <a:lnTo>
                      <a:pt x="113" y="60"/>
                    </a:lnTo>
                    <a:lnTo>
                      <a:pt x="113" y="75"/>
                    </a:lnTo>
                    <a:lnTo>
                      <a:pt x="113" y="7"/>
                    </a:lnTo>
                    <a:lnTo>
                      <a:pt x="113" y="60"/>
                    </a:lnTo>
                    <a:lnTo>
                      <a:pt x="120" y="60"/>
                    </a:lnTo>
                    <a:lnTo>
                      <a:pt x="120" y="82"/>
                    </a:lnTo>
                    <a:lnTo>
                      <a:pt x="120" y="7"/>
                    </a:lnTo>
                    <a:lnTo>
                      <a:pt x="120" y="45"/>
                    </a:lnTo>
                    <a:lnTo>
                      <a:pt x="128" y="37"/>
                    </a:lnTo>
                    <a:lnTo>
                      <a:pt x="128" y="75"/>
                    </a:lnTo>
                    <a:lnTo>
                      <a:pt x="128" y="7"/>
                    </a:lnTo>
                    <a:lnTo>
                      <a:pt x="128" y="45"/>
                    </a:lnTo>
                    <a:lnTo>
                      <a:pt x="135" y="52"/>
                    </a:lnTo>
                    <a:lnTo>
                      <a:pt x="135" y="67"/>
                    </a:lnTo>
                    <a:lnTo>
                      <a:pt x="135" y="7"/>
                    </a:lnTo>
                    <a:lnTo>
                      <a:pt x="135" y="45"/>
                    </a:lnTo>
                    <a:lnTo>
                      <a:pt x="143" y="52"/>
                    </a:lnTo>
                    <a:lnTo>
                      <a:pt x="143" y="60"/>
                    </a:lnTo>
                    <a:lnTo>
                      <a:pt x="143" y="30"/>
                    </a:lnTo>
                    <a:lnTo>
                      <a:pt x="143" y="37"/>
                    </a:lnTo>
                    <a:lnTo>
                      <a:pt x="150" y="45"/>
                    </a:lnTo>
                    <a:lnTo>
                      <a:pt x="150" y="52"/>
                    </a:lnTo>
                    <a:lnTo>
                      <a:pt x="150" y="30"/>
                    </a:lnTo>
                    <a:lnTo>
                      <a:pt x="150" y="52"/>
                    </a:lnTo>
                    <a:lnTo>
                      <a:pt x="158" y="45"/>
                    </a:lnTo>
                    <a:lnTo>
                      <a:pt x="158" y="60"/>
                    </a:lnTo>
                    <a:lnTo>
                      <a:pt x="158" y="30"/>
                    </a:lnTo>
                    <a:lnTo>
                      <a:pt x="158" y="45"/>
                    </a:lnTo>
                    <a:lnTo>
                      <a:pt x="165" y="52"/>
                    </a:lnTo>
                    <a:lnTo>
                      <a:pt x="165" y="52"/>
                    </a:lnTo>
                    <a:lnTo>
                      <a:pt x="165" y="30"/>
                    </a:lnTo>
                    <a:lnTo>
                      <a:pt x="165" y="52"/>
                    </a:lnTo>
                    <a:lnTo>
                      <a:pt x="173" y="45"/>
                    </a:lnTo>
                    <a:lnTo>
                      <a:pt x="173" y="82"/>
                    </a:lnTo>
                    <a:lnTo>
                      <a:pt x="173" y="15"/>
                    </a:lnTo>
                    <a:lnTo>
                      <a:pt x="173" y="45"/>
                    </a:lnTo>
                    <a:lnTo>
                      <a:pt x="180" y="52"/>
                    </a:lnTo>
                    <a:lnTo>
                      <a:pt x="180" y="75"/>
                    </a:lnTo>
                    <a:lnTo>
                      <a:pt x="180" y="7"/>
                    </a:lnTo>
                    <a:lnTo>
                      <a:pt x="180" y="45"/>
                    </a:lnTo>
                    <a:lnTo>
                      <a:pt x="188" y="37"/>
                    </a:lnTo>
                    <a:lnTo>
                      <a:pt x="188" y="60"/>
                    </a:lnTo>
                    <a:lnTo>
                      <a:pt x="188" y="22"/>
                    </a:lnTo>
                    <a:lnTo>
                      <a:pt x="188" y="45"/>
                    </a:lnTo>
                    <a:lnTo>
                      <a:pt x="195" y="52"/>
                    </a:lnTo>
                    <a:lnTo>
                      <a:pt x="195" y="67"/>
                    </a:lnTo>
                    <a:lnTo>
                      <a:pt x="195" y="30"/>
                    </a:lnTo>
                    <a:lnTo>
                      <a:pt x="195" y="30"/>
                    </a:lnTo>
                    <a:lnTo>
                      <a:pt x="203" y="37"/>
                    </a:lnTo>
                    <a:lnTo>
                      <a:pt x="203" y="67"/>
                    </a:lnTo>
                    <a:lnTo>
                      <a:pt x="203" y="22"/>
                    </a:lnTo>
                    <a:lnTo>
                      <a:pt x="203" y="45"/>
                    </a:lnTo>
                    <a:lnTo>
                      <a:pt x="210" y="52"/>
                    </a:lnTo>
                    <a:lnTo>
                      <a:pt x="210" y="60"/>
                    </a:lnTo>
                    <a:lnTo>
                      <a:pt x="210" y="22"/>
                    </a:lnTo>
                    <a:lnTo>
                      <a:pt x="210" y="45"/>
                    </a:lnTo>
                    <a:lnTo>
                      <a:pt x="218" y="52"/>
                    </a:lnTo>
                    <a:lnTo>
                      <a:pt x="218" y="60"/>
                    </a:lnTo>
                    <a:lnTo>
                      <a:pt x="218" y="30"/>
                    </a:lnTo>
                    <a:lnTo>
                      <a:pt x="218" y="45"/>
                    </a:lnTo>
                    <a:lnTo>
                      <a:pt x="225" y="37"/>
                    </a:lnTo>
                    <a:lnTo>
                      <a:pt x="225" y="52"/>
                    </a:lnTo>
                    <a:lnTo>
                      <a:pt x="225" y="37"/>
                    </a:lnTo>
                    <a:lnTo>
                      <a:pt x="225" y="45"/>
                    </a:lnTo>
                    <a:lnTo>
                      <a:pt x="233" y="52"/>
                    </a:lnTo>
                    <a:lnTo>
                      <a:pt x="233" y="67"/>
                    </a:lnTo>
                    <a:lnTo>
                      <a:pt x="233" y="22"/>
                    </a:lnTo>
                    <a:lnTo>
                      <a:pt x="233" y="45"/>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8" name="Freeform 414"/>
              <p:cNvSpPr>
                <a:spLocks/>
              </p:cNvSpPr>
              <p:nvPr/>
            </p:nvSpPr>
            <p:spPr bwMode="auto">
              <a:xfrm>
                <a:off x="2537" y="2552"/>
                <a:ext cx="197" cy="120"/>
              </a:xfrm>
              <a:custGeom>
                <a:avLst/>
                <a:gdLst>
                  <a:gd name="T0" fmla="*/ 0 w 293"/>
                  <a:gd name="T1" fmla="*/ 45 h 120"/>
                  <a:gd name="T2" fmla="*/ 8 w 293"/>
                  <a:gd name="T3" fmla="*/ 45 h 120"/>
                  <a:gd name="T4" fmla="*/ 15 w 293"/>
                  <a:gd name="T5" fmla="*/ 60 h 120"/>
                  <a:gd name="T6" fmla="*/ 23 w 293"/>
                  <a:gd name="T7" fmla="*/ 60 h 120"/>
                  <a:gd name="T8" fmla="*/ 23 w 293"/>
                  <a:gd name="T9" fmla="*/ 53 h 120"/>
                  <a:gd name="T10" fmla="*/ 30 w 293"/>
                  <a:gd name="T11" fmla="*/ 38 h 120"/>
                  <a:gd name="T12" fmla="*/ 38 w 293"/>
                  <a:gd name="T13" fmla="*/ 60 h 120"/>
                  <a:gd name="T14" fmla="*/ 45 w 293"/>
                  <a:gd name="T15" fmla="*/ 60 h 120"/>
                  <a:gd name="T16" fmla="*/ 45 w 293"/>
                  <a:gd name="T17" fmla="*/ 53 h 120"/>
                  <a:gd name="T18" fmla="*/ 53 w 293"/>
                  <a:gd name="T19" fmla="*/ 38 h 120"/>
                  <a:gd name="T20" fmla="*/ 60 w 293"/>
                  <a:gd name="T21" fmla="*/ 45 h 120"/>
                  <a:gd name="T22" fmla="*/ 68 w 293"/>
                  <a:gd name="T23" fmla="*/ 45 h 120"/>
                  <a:gd name="T24" fmla="*/ 75 w 293"/>
                  <a:gd name="T25" fmla="*/ 45 h 120"/>
                  <a:gd name="T26" fmla="*/ 90 w 293"/>
                  <a:gd name="T27" fmla="*/ 60 h 120"/>
                  <a:gd name="T28" fmla="*/ 98 w 293"/>
                  <a:gd name="T29" fmla="*/ 45 h 120"/>
                  <a:gd name="T30" fmla="*/ 98 w 293"/>
                  <a:gd name="T31" fmla="*/ 53 h 120"/>
                  <a:gd name="T32" fmla="*/ 105 w 293"/>
                  <a:gd name="T33" fmla="*/ 53 h 120"/>
                  <a:gd name="T34" fmla="*/ 120 w 293"/>
                  <a:gd name="T35" fmla="*/ 38 h 120"/>
                  <a:gd name="T36" fmla="*/ 135 w 293"/>
                  <a:gd name="T37" fmla="*/ 53 h 120"/>
                  <a:gd name="T38" fmla="*/ 165 w 293"/>
                  <a:gd name="T39" fmla="*/ 53 h 120"/>
                  <a:gd name="T40" fmla="*/ 173 w 293"/>
                  <a:gd name="T41" fmla="*/ 45 h 120"/>
                  <a:gd name="T42" fmla="*/ 180 w 293"/>
                  <a:gd name="T43" fmla="*/ 45 h 120"/>
                  <a:gd name="T44" fmla="*/ 180 w 293"/>
                  <a:gd name="T45" fmla="*/ 30 h 120"/>
                  <a:gd name="T46" fmla="*/ 188 w 293"/>
                  <a:gd name="T47" fmla="*/ 0 h 120"/>
                  <a:gd name="T48" fmla="*/ 195 w 293"/>
                  <a:gd name="T49" fmla="*/ 98 h 120"/>
                  <a:gd name="T50" fmla="*/ 203 w 293"/>
                  <a:gd name="T51" fmla="*/ 53 h 120"/>
                  <a:gd name="T52" fmla="*/ 203 w 293"/>
                  <a:gd name="T53" fmla="*/ 45 h 120"/>
                  <a:gd name="T54" fmla="*/ 210 w 293"/>
                  <a:gd name="T55" fmla="*/ 15 h 120"/>
                  <a:gd name="T56" fmla="*/ 218 w 293"/>
                  <a:gd name="T57" fmla="*/ 60 h 120"/>
                  <a:gd name="T58" fmla="*/ 225 w 293"/>
                  <a:gd name="T59" fmla="*/ 60 h 120"/>
                  <a:gd name="T60" fmla="*/ 225 w 293"/>
                  <a:gd name="T61" fmla="*/ 53 h 120"/>
                  <a:gd name="T62" fmla="*/ 233 w 293"/>
                  <a:gd name="T63" fmla="*/ 15 h 120"/>
                  <a:gd name="T64" fmla="*/ 240 w 293"/>
                  <a:gd name="T65" fmla="*/ 75 h 120"/>
                  <a:gd name="T66" fmla="*/ 248 w 293"/>
                  <a:gd name="T67" fmla="*/ 45 h 120"/>
                  <a:gd name="T68" fmla="*/ 248 w 293"/>
                  <a:gd name="T69" fmla="*/ 60 h 120"/>
                  <a:gd name="T70" fmla="*/ 255 w 293"/>
                  <a:gd name="T71" fmla="*/ 23 h 120"/>
                  <a:gd name="T72" fmla="*/ 263 w 293"/>
                  <a:gd name="T73" fmla="*/ 75 h 120"/>
                  <a:gd name="T74" fmla="*/ 270 w 293"/>
                  <a:gd name="T75" fmla="*/ 53 h 120"/>
                  <a:gd name="T76" fmla="*/ 270 w 293"/>
                  <a:gd name="T77" fmla="*/ 53 h 120"/>
                  <a:gd name="T78" fmla="*/ 278 w 293"/>
                  <a:gd name="T79" fmla="*/ 30 h 120"/>
                  <a:gd name="T80" fmla="*/ 285 w 293"/>
                  <a:gd name="T81" fmla="*/ 60 h 120"/>
                  <a:gd name="T82" fmla="*/ 293 w 293"/>
                  <a:gd name="T83"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120">
                    <a:moveTo>
                      <a:pt x="0" y="60"/>
                    </a:moveTo>
                    <a:lnTo>
                      <a:pt x="0" y="60"/>
                    </a:lnTo>
                    <a:lnTo>
                      <a:pt x="0" y="45"/>
                    </a:lnTo>
                    <a:lnTo>
                      <a:pt x="0" y="53"/>
                    </a:lnTo>
                    <a:lnTo>
                      <a:pt x="8" y="60"/>
                    </a:lnTo>
                    <a:lnTo>
                      <a:pt x="8" y="45"/>
                    </a:lnTo>
                    <a:lnTo>
                      <a:pt x="8" y="53"/>
                    </a:lnTo>
                    <a:lnTo>
                      <a:pt x="15" y="60"/>
                    </a:lnTo>
                    <a:lnTo>
                      <a:pt x="15" y="60"/>
                    </a:lnTo>
                    <a:lnTo>
                      <a:pt x="15" y="38"/>
                    </a:lnTo>
                    <a:lnTo>
                      <a:pt x="15" y="53"/>
                    </a:lnTo>
                    <a:lnTo>
                      <a:pt x="23" y="60"/>
                    </a:lnTo>
                    <a:lnTo>
                      <a:pt x="23" y="68"/>
                    </a:lnTo>
                    <a:lnTo>
                      <a:pt x="23" y="38"/>
                    </a:lnTo>
                    <a:lnTo>
                      <a:pt x="23" y="53"/>
                    </a:lnTo>
                    <a:lnTo>
                      <a:pt x="30" y="60"/>
                    </a:lnTo>
                    <a:lnTo>
                      <a:pt x="30" y="68"/>
                    </a:lnTo>
                    <a:lnTo>
                      <a:pt x="30" y="38"/>
                    </a:lnTo>
                    <a:lnTo>
                      <a:pt x="30" y="53"/>
                    </a:lnTo>
                    <a:lnTo>
                      <a:pt x="38" y="60"/>
                    </a:lnTo>
                    <a:lnTo>
                      <a:pt x="38" y="60"/>
                    </a:lnTo>
                    <a:lnTo>
                      <a:pt x="38" y="45"/>
                    </a:lnTo>
                    <a:lnTo>
                      <a:pt x="38" y="53"/>
                    </a:lnTo>
                    <a:lnTo>
                      <a:pt x="45" y="60"/>
                    </a:lnTo>
                    <a:lnTo>
                      <a:pt x="45" y="60"/>
                    </a:lnTo>
                    <a:lnTo>
                      <a:pt x="45" y="45"/>
                    </a:lnTo>
                    <a:lnTo>
                      <a:pt x="45" y="53"/>
                    </a:lnTo>
                    <a:lnTo>
                      <a:pt x="53" y="45"/>
                    </a:lnTo>
                    <a:lnTo>
                      <a:pt x="53" y="60"/>
                    </a:lnTo>
                    <a:lnTo>
                      <a:pt x="53" y="38"/>
                    </a:lnTo>
                    <a:lnTo>
                      <a:pt x="53" y="53"/>
                    </a:lnTo>
                    <a:lnTo>
                      <a:pt x="60" y="60"/>
                    </a:lnTo>
                    <a:lnTo>
                      <a:pt x="60" y="45"/>
                    </a:lnTo>
                    <a:lnTo>
                      <a:pt x="60" y="53"/>
                    </a:lnTo>
                    <a:lnTo>
                      <a:pt x="68" y="60"/>
                    </a:lnTo>
                    <a:lnTo>
                      <a:pt x="68" y="45"/>
                    </a:lnTo>
                    <a:lnTo>
                      <a:pt x="68" y="53"/>
                    </a:lnTo>
                    <a:lnTo>
                      <a:pt x="75" y="60"/>
                    </a:lnTo>
                    <a:lnTo>
                      <a:pt x="75" y="45"/>
                    </a:lnTo>
                    <a:lnTo>
                      <a:pt x="75" y="53"/>
                    </a:lnTo>
                    <a:lnTo>
                      <a:pt x="83" y="53"/>
                    </a:lnTo>
                    <a:lnTo>
                      <a:pt x="90" y="60"/>
                    </a:lnTo>
                    <a:lnTo>
                      <a:pt x="90" y="45"/>
                    </a:lnTo>
                    <a:lnTo>
                      <a:pt x="90" y="53"/>
                    </a:lnTo>
                    <a:lnTo>
                      <a:pt x="98" y="45"/>
                    </a:lnTo>
                    <a:lnTo>
                      <a:pt x="98" y="60"/>
                    </a:lnTo>
                    <a:lnTo>
                      <a:pt x="98" y="45"/>
                    </a:lnTo>
                    <a:lnTo>
                      <a:pt x="98" y="53"/>
                    </a:lnTo>
                    <a:lnTo>
                      <a:pt x="105" y="45"/>
                    </a:lnTo>
                    <a:lnTo>
                      <a:pt x="105" y="60"/>
                    </a:lnTo>
                    <a:lnTo>
                      <a:pt x="105" y="53"/>
                    </a:lnTo>
                    <a:lnTo>
                      <a:pt x="113" y="53"/>
                    </a:lnTo>
                    <a:lnTo>
                      <a:pt x="120" y="60"/>
                    </a:lnTo>
                    <a:lnTo>
                      <a:pt x="120" y="38"/>
                    </a:lnTo>
                    <a:lnTo>
                      <a:pt x="120" y="53"/>
                    </a:lnTo>
                    <a:lnTo>
                      <a:pt x="128" y="53"/>
                    </a:lnTo>
                    <a:lnTo>
                      <a:pt x="135" y="53"/>
                    </a:lnTo>
                    <a:lnTo>
                      <a:pt x="143" y="53"/>
                    </a:lnTo>
                    <a:lnTo>
                      <a:pt x="150" y="53"/>
                    </a:lnTo>
                    <a:lnTo>
                      <a:pt x="165" y="53"/>
                    </a:lnTo>
                    <a:lnTo>
                      <a:pt x="165" y="45"/>
                    </a:lnTo>
                    <a:lnTo>
                      <a:pt x="165" y="53"/>
                    </a:lnTo>
                    <a:lnTo>
                      <a:pt x="173" y="45"/>
                    </a:lnTo>
                    <a:lnTo>
                      <a:pt x="173" y="60"/>
                    </a:lnTo>
                    <a:lnTo>
                      <a:pt x="173" y="53"/>
                    </a:lnTo>
                    <a:lnTo>
                      <a:pt x="180" y="45"/>
                    </a:lnTo>
                    <a:lnTo>
                      <a:pt x="180" y="90"/>
                    </a:lnTo>
                    <a:lnTo>
                      <a:pt x="180" y="15"/>
                    </a:lnTo>
                    <a:lnTo>
                      <a:pt x="180" y="30"/>
                    </a:lnTo>
                    <a:lnTo>
                      <a:pt x="188" y="23"/>
                    </a:lnTo>
                    <a:lnTo>
                      <a:pt x="188" y="120"/>
                    </a:lnTo>
                    <a:lnTo>
                      <a:pt x="188" y="0"/>
                    </a:lnTo>
                    <a:lnTo>
                      <a:pt x="188" y="45"/>
                    </a:lnTo>
                    <a:lnTo>
                      <a:pt x="195" y="53"/>
                    </a:lnTo>
                    <a:lnTo>
                      <a:pt x="195" y="98"/>
                    </a:lnTo>
                    <a:lnTo>
                      <a:pt x="195" y="8"/>
                    </a:lnTo>
                    <a:lnTo>
                      <a:pt x="195" y="45"/>
                    </a:lnTo>
                    <a:lnTo>
                      <a:pt x="203" y="53"/>
                    </a:lnTo>
                    <a:lnTo>
                      <a:pt x="203" y="83"/>
                    </a:lnTo>
                    <a:lnTo>
                      <a:pt x="203" y="23"/>
                    </a:lnTo>
                    <a:lnTo>
                      <a:pt x="203" y="45"/>
                    </a:lnTo>
                    <a:lnTo>
                      <a:pt x="210" y="38"/>
                    </a:lnTo>
                    <a:lnTo>
                      <a:pt x="210" y="98"/>
                    </a:lnTo>
                    <a:lnTo>
                      <a:pt x="210" y="15"/>
                    </a:lnTo>
                    <a:lnTo>
                      <a:pt x="210" y="38"/>
                    </a:lnTo>
                    <a:lnTo>
                      <a:pt x="218" y="45"/>
                    </a:lnTo>
                    <a:lnTo>
                      <a:pt x="218" y="60"/>
                    </a:lnTo>
                    <a:lnTo>
                      <a:pt x="218" y="38"/>
                    </a:lnTo>
                    <a:lnTo>
                      <a:pt x="218" y="53"/>
                    </a:lnTo>
                    <a:lnTo>
                      <a:pt x="225" y="60"/>
                    </a:lnTo>
                    <a:lnTo>
                      <a:pt x="225" y="68"/>
                    </a:lnTo>
                    <a:lnTo>
                      <a:pt x="225" y="23"/>
                    </a:lnTo>
                    <a:lnTo>
                      <a:pt x="225" y="53"/>
                    </a:lnTo>
                    <a:lnTo>
                      <a:pt x="233" y="60"/>
                    </a:lnTo>
                    <a:lnTo>
                      <a:pt x="233" y="75"/>
                    </a:lnTo>
                    <a:lnTo>
                      <a:pt x="233" y="15"/>
                    </a:lnTo>
                    <a:lnTo>
                      <a:pt x="233" y="53"/>
                    </a:lnTo>
                    <a:lnTo>
                      <a:pt x="240" y="60"/>
                    </a:lnTo>
                    <a:lnTo>
                      <a:pt x="240" y="75"/>
                    </a:lnTo>
                    <a:lnTo>
                      <a:pt x="240" y="15"/>
                    </a:lnTo>
                    <a:lnTo>
                      <a:pt x="240" y="53"/>
                    </a:lnTo>
                    <a:lnTo>
                      <a:pt x="248" y="45"/>
                    </a:lnTo>
                    <a:lnTo>
                      <a:pt x="248" y="68"/>
                    </a:lnTo>
                    <a:lnTo>
                      <a:pt x="248" y="23"/>
                    </a:lnTo>
                    <a:lnTo>
                      <a:pt x="248" y="60"/>
                    </a:lnTo>
                    <a:lnTo>
                      <a:pt x="255" y="68"/>
                    </a:lnTo>
                    <a:lnTo>
                      <a:pt x="255" y="68"/>
                    </a:lnTo>
                    <a:lnTo>
                      <a:pt x="255" y="23"/>
                    </a:lnTo>
                    <a:lnTo>
                      <a:pt x="255" y="53"/>
                    </a:lnTo>
                    <a:lnTo>
                      <a:pt x="263" y="60"/>
                    </a:lnTo>
                    <a:lnTo>
                      <a:pt x="263" y="75"/>
                    </a:lnTo>
                    <a:lnTo>
                      <a:pt x="263" y="23"/>
                    </a:lnTo>
                    <a:lnTo>
                      <a:pt x="263" y="60"/>
                    </a:lnTo>
                    <a:lnTo>
                      <a:pt x="270" y="53"/>
                    </a:lnTo>
                    <a:lnTo>
                      <a:pt x="270" y="68"/>
                    </a:lnTo>
                    <a:lnTo>
                      <a:pt x="270" y="38"/>
                    </a:lnTo>
                    <a:lnTo>
                      <a:pt x="270" y="53"/>
                    </a:lnTo>
                    <a:lnTo>
                      <a:pt x="278" y="60"/>
                    </a:lnTo>
                    <a:lnTo>
                      <a:pt x="278" y="68"/>
                    </a:lnTo>
                    <a:lnTo>
                      <a:pt x="278" y="30"/>
                    </a:lnTo>
                    <a:lnTo>
                      <a:pt x="278" y="53"/>
                    </a:lnTo>
                    <a:lnTo>
                      <a:pt x="285" y="45"/>
                    </a:lnTo>
                    <a:lnTo>
                      <a:pt x="285" y="60"/>
                    </a:lnTo>
                    <a:lnTo>
                      <a:pt x="285" y="38"/>
                    </a:lnTo>
                    <a:lnTo>
                      <a:pt x="285" y="53"/>
                    </a:lnTo>
                    <a:lnTo>
                      <a:pt x="293" y="60"/>
                    </a:lnTo>
                    <a:lnTo>
                      <a:pt x="293" y="68"/>
                    </a:lnTo>
                    <a:lnTo>
                      <a:pt x="293"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39" name="Freeform 415"/>
              <p:cNvSpPr>
                <a:spLocks/>
              </p:cNvSpPr>
              <p:nvPr/>
            </p:nvSpPr>
            <p:spPr bwMode="auto">
              <a:xfrm>
                <a:off x="2734" y="2560"/>
                <a:ext cx="246" cy="82"/>
              </a:xfrm>
              <a:custGeom>
                <a:avLst/>
                <a:gdLst>
                  <a:gd name="T0" fmla="*/ 7 w 367"/>
                  <a:gd name="T1" fmla="*/ 37 h 82"/>
                  <a:gd name="T2" fmla="*/ 7 w 367"/>
                  <a:gd name="T3" fmla="*/ 37 h 82"/>
                  <a:gd name="T4" fmla="*/ 15 w 367"/>
                  <a:gd name="T5" fmla="*/ 15 h 82"/>
                  <a:gd name="T6" fmla="*/ 22 w 367"/>
                  <a:gd name="T7" fmla="*/ 52 h 82"/>
                  <a:gd name="T8" fmla="*/ 30 w 367"/>
                  <a:gd name="T9" fmla="*/ 37 h 82"/>
                  <a:gd name="T10" fmla="*/ 30 w 367"/>
                  <a:gd name="T11" fmla="*/ 45 h 82"/>
                  <a:gd name="T12" fmla="*/ 52 w 367"/>
                  <a:gd name="T13" fmla="*/ 52 h 82"/>
                  <a:gd name="T14" fmla="*/ 60 w 367"/>
                  <a:gd name="T15" fmla="*/ 52 h 82"/>
                  <a:gd name="T16" fmla="*/ 67 w 367"/>
                  <a:gd name="T17" fmla="*/ 37 h 82"/>
                  <a:gd name="T18" fmla="*/ 75 w 367"/>
                  <a:gd name="T19" fmla="*/ 45 h 82"/>
                  <a:gd name="T20" fmla="*/ 97 w 367"/>
                  <a:gd name="T21" fmla="*/ 45 h 82"/>
                  <a:gd name="T22" fmla="*/ 120 w 367"/>
                  <a:gd name="T23" fmla="*/ 45 h 82"/>
                  <a:gd name="T24" fmla="*/ 142 w 367"/>
                  <a:gd name="T25" fmla="*/ 45 h 82"/>
                  <a:gd name="T26" fmla="*/ 165 w 367"/>
                  <a:gd name="T27" fmla="*/ 45 h 82"/>
                  <a:gd name="T28" fmla="*/ 172 w 367"/>
                  <a:gd name="T29" fmla="*/ 37 h 82"/>
                  <a:gd name="T30" fmla="*/ 180 w 367"/>
                  <a:gd name="T31" fmla="*/ 60 h 82"/>
                  <a:gd name="T32" fmla="*/ 187 w 367"/>
                  <a:gd name="T33" fmla="*/ 52 h 82"/>
                  <a:gd name="T34" fmla="*/ 187 w 367"/>
                  <a:gd name="T35" fmla="*/ 45 h 82"/>
                  <a:gd name="T36" fmla="*/ 210 w 367"/>
                  <a:gd name="T37" fmla="*/ 45 h 82"/>
                  <a:gd name="T38" fmla="*/ 232 w 367"/>
                  <a:gd name="T39" fmla="*/ 45 h 82"/>
                  <a:gd name="T40" fmla="*/ 247 w 367"/>
                  <a:gd name="T41" fmla="*/ 52 h 82"/>
                  <a:gd name="T42" fmla="*/ 255 w 367"/>
                  <a:gd name="T43" fmla="*/ 37 h 82"/>
                  <a:gd name="T44" fmla="*/ 255 w 367"/>
                  <a:gd name="T45" fmla="*/ 52 h 82"/>
                  <a:gd name="T46" fmla="*/ 262 w 367"/>
                  <a:gd name="T47" fmla="*/ 30 h 82"/>
                  <a:gd name="T48" fmla="*/ 270 w 367"/>
                  <a:gd name="T49" fmla="*/ 60 h 82"/>
                  <a:gd name="T50" fmla="*/ 277 w 367"/>
                  <a:gd name="T51" fmla="*/ 52 h 82"/>
                  <a:gd name="T52" fmla="*/ 277 w 367"/>
                  <a:gd name="T53" fmla="*/ 45 h 82"/>
                  <a:gd name="T54" fmla="*/ 285 w 367"/>
                  <a:gd name="T55" fmla="*/ 0 h 82"/>
                  <a:gd name="T56" fmla="*/ 292 w 367"/>
                  <a:gd name="T57" fmla="*/ 82 h 82"/>
                  <a:gd name="T58" fmla="*/ 300 w 367"/>
                  <a:gd name="T59" fmla="*/ 52 h 82"/>
                  <a:gd name="T60" fmla="*/ 300 w 367"/>
                  <a:gd name="T61" fmla="*/ 52 h 82"/>
                  <a:gd name="T62" fmla="*/ 307 w 367"/>
                  <a:gd name="T63" fmla="*/ 7 h 82"/>
                  <a:gd name="T64" fmla="*/ 315 w 367"/>
                  <a:gd name="T65" fmla="*/ 75 h 82"/>
                  <a:gd name="T66" fmla="*/ 322 w 367"/>
                  <a:gd name="T67" fmla="*/ 67 h 82"/>
                  <a:gd name="T68" fmla="*/ 322 w 367"/>
                  <a:gd name="T69" fmla="*/ 45 h 82"/>
                  <a:gd name="T70" fmla="*/ 330 w 367"/>
                  <a:gd name="T71" fmla="*/ 7 h 82"/>
                  <a:gd name="T72" fmla="*/ 337 w 367"/>
                  <a:gd name="T73" fmla="*/ 60 h 82"/>
                  <a:gd name="T74" fmla="*/ 345 w 367"/>
                  <a:gd name="T75" fmla="*/ 45 h 82"/>
                  <a:gd name="T76" fmla="*/ 345 w 367"/>
                  <a:gd name="T77" fmla="*/ 45 h 82"/>
                  <a:gd name="T78" fmla="*/ 352 w 367"/>
                  <a:gd name="T79" fmla="*/ 30 h 82"/>
                  <a:gd name="T80" fmla="*/ 360 w 367"/>
                  <a:gd name="T81" fmla="*/ 82 h 82"/>
                  <a:gd name="T82" fmla="*/ 367 w 367"/>
                  <a:gd name="T83"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7" h="82">
                    <a:moveTo>
                      <a:pt x="0" y="30"/>
                    </a:moveTo>
                    <a:lnTo>
                      <a:pt x="0" y="45"/>
                    </a:lnTo>
                    <a:lnTo>
                      <a:pt x="7" y="37"/>
                    </a:lnTo>
                    <a:lnTo>
                      <a:pt x="7" y="60"/>
                    </a:lnTo>
                    <a:lnTo>
                      <a:pt x="7" y="22"/>
                    </a:lnTo>
                    <a:lnTo>
                      <a:pt x="7" y="37"/>
                    </a:lnTo>
                    <a:lnTo>
                      <a:pt x="15" y="30"/>
                    </a:lnTo>
                    <a:lnTo>
                      <a:pt x="15" y="75"/>
                    </a:lnTo>
                    <a:lnTo>
                      <a:pt x="15" y="15"/>
                    </a:lnTo>
                    <a:lnTo>
                      <a:pt x="15" y="45"/>
                    </a:lnTo>
                    <a:lnTo>
                      <a:pt x="22" y="52"/>
                    </a:lnTo>
                    <a:lnTo>
                      <a:pt x="22" y="52"/>
                    </a:lnTo>
                    <a:lnTo>
                      <a:pt x="22" y="37"/>
                    </a:lnTo>
                    <a:lnTo>
                      <a:pt x="22" y="45"/>
                    </a:lnTo>
                    <a:lnTo>
                      <a:pt x="30" y="37"/>
                    </a:lnTo>
                    <a:lnTo>
                      <a:pt x="30" y="52"/>
                    </a:lnTo>
                    <a:lnTo>
                      <a:pt x="30" y="37"/>
                    </a:lnTo>
                    <a:lnTo>
                      <a:pt x="30" y="45"/>
                    </a:lnTo>
                    <a:lnTo>
                      <a:pt x="37" y="45"/>
                    </a:lnTo>
                    <a:lnTo>
                      <a:pt x="45" y="45"/>
                    </a:lnTo>
                    <a:lnTo>
                      <a:pt x="52" y="52"/>
                    </a:lnTo>
                    <a:lnTo>
                      <a:pt x="52" y="37"/>
                    </a:lnTo>
                    <a:lnTo>
                      <a:pt x="60" y="45"/>
                    </a:lnTo>
                    <a:lnTo>
                      <a:pt x="60" y="52"/>
                    </a:lnTo>
                    <a:lnTo>
                      <a:pt x="60" y="37"/>
                    </a:lnTo>
                    <a:lnTo>
                      <a:pt x="60" y="45"/>
                    </a:lnTo>
                    <a:lnTo>
                      <a:pt x="67" y="37"/>
                    </a:lnTo>
                    <a:lnTo>
                      <a:pt x="67" y="52"/>
                    </a:lnTo>
                    <a:lnTo>
                      <a:pt x="67" y="45"/>
                    </a:lnTo>
                    <a:lnTo>
                      <a:pt x="75" y="45"/>
                    </a:lnTo>
                    <a:lnTo>
                      <a:pt x="82" y="45"/>
                    </a:lnTo>
                    <a:lnTo>
                      <a:pt x="90" y="45"/>
                    </a:lnTo>
                    <a:lnTo>
                      <a:pt x="97" y="45"/>
                    </a:lnTo>
                    <a:lnTo>
                      <a:pt x="105" y="45"/>
                    </a:lnTo>
                    <a:lnTo>
                      <a:pt x="112" y="45"/>
                    </a:lnTo>
                    <a:lnTo>
                      <a:pt x="120" y="45"/>
                    </a:lnTo>
                    <a:lnTo>
                      <a:pt x="127" y="45"/>
                    </a:lnTo>
                    <a:lnTo>
                      <a:pt x="135" y="45"/>
                    </a:lnTo>
                    <a:lnTo>
                      <a:pt x="142" y="45"/>
                    </a:lnTo>
                    <a:lnTo>
                      <a:pt x="150" y="45"/>
                    </a:lnTo>
                    <a:lnTo>
                      <a:pt x="157" y="45"/>
                    </a:lnTo>
                    <a:lnTo>
                      <a:pt x="165" y="45"/>
                    </a:lnTo>
                    <a:lnTo>
                      <a:pt x="172" y="37"/>
                    </a:lnTo>
                    <a:lnTo>
                      <a:pt x="172" y="52"/>
                    </a:lnTo>
                    <a:lnTo>
                      <a:pt x="172" y="37"/>
                    </a:lnTo>
                    <a:lnTo>
                      <a:pt x="172" y="37"/>
                    </a:lnTo>
                    <a:lnTo>
                      <a:pt x="180" y="45"/>
                    </a:lnTo>
                    <a:lnTo>
                      <a:pt x="180" y="60"/>
                    </a:lnTo>
                    <a:lnTo>
                      <a:pt x="180" y="30"/>
                    </a:lnTo>
                    <a:lnTo>
                      <a:pt x="180" y="45"/>
                    </a:lnTo>
                    <a:lnTo>
                      <a:pt x="187" y="52"/>
                    </a:lnTo>
                    <a:lnTo>
                      <a:pt x="187" y="52"/>
                    </a:lnTo>
                    <a:lnTo>
                      <a:pt x="187" y="30"/>
                    </a:lnTo>
                    <a:lnTo>
                      <a:pt x="187" y="45"/>
                    </a:lnTo>
                    <a:lnTo>
                      <a:pt x="195" y="45"/>
                    </a:lnTo>
                    <a:lnTo>
                      <a:pt x="202" y="45"/>
                    </a:lnTo>
                    <a:lnTo>
                      <a:pt x="210" y="45"/>
                    </a:lnTo>
                    <a:lnTo>
                      <a:pt x="217" y="45"/>
                    </a:lnTo>
                    <a:lnTo>
                      <a:pt x="225" y="45"/>
                    </a:lnTo>
                    <a:lnTo>
                      <a:pt x="232" y="45"/>
                    </a:lnTo>
                    <a:lnTo>
                      <a:pt x="240" y="45"/>
                    </a:lnTo>
                    <a:lnTo>
                      <a:pt x="247" y="52"/>
                    </a:lnTo>
                    <a:lnTo>
                      <a:pt x="247" y="52"/>
                    </a:lnTo>
                    <a:lnTo>
                      <a:pt x="247" y="37"/>
                    </a:lnTo>
                    <a:lnTo>
                      <a:pt x="247" y="45"/>
                    </a:lnTo>
                    <a:lnTo>
                      <a:pt x="255" y="37"/>
                    </a:lnTo>
                    <a:lnTo>
                      <a:pt x="255" y="60"/>
                    </a:lnTo>
                    <a:lnTo>
                      <a:pt x="255" y="30"/>
                    </a:lnTo>
                    <a:lnTo>
                      <a:pt x="255" y="52"/>
                    </a:lnTo>
                    <a:lnTo>
                      <a:pt x="262" y="45"/>
                    </a:lnTo>
                    <a:lnTo>
                      <a:pt x="262" y="52"/>
                    </a:lnTo>
                    <a:lnTo>
                      <a:pt x="262" y="30"/>
                    </a:lnTo>
                    <a:lnTo>
                      <a:pt x="262" y="45"/>
                    </a:lnTo>
                    <a:lnTo>
                      <a:pt x="270" y="37"/>
                    </a:lnTo>
                    <a:lnTo>
                      <a:pt x="270" y="60"/>
                    </a:lnTo>
                    <a:lnTo>
                      <a:pt x="270" y="30"/>
                    </a:lnTo>
                    <a:lnTo>
                      <a:pt x="270" y="45"/>
                    </a:lnTo>
                    <a:lnTo>
                      <a:pt x="277" y="52"/>
                    </a:lnTo>
                    <a:lnTo>
                      <a:pt x="277" y="60"/>
                    </a:lnTo>
                    <a:lnTo>
                      <a:pt x="277" y="15"/>
                    </a:lnTo>
                    <a:lnTo>
                      <a:pt x="277" y="45"/>
                    </a:lnTo>
                    <a:lnTo>
                      <a:pt x="285" y="52"/>
                    </a:lnTo>
                    <a:lnTo>
                      <a:pt x="285" y="82"/>
                    </a:lnTo>
                    <a:lnTo>
                      <a:pt x="285" y="0"/>
                    </a:lnTo>
                    <a:lnTo>
                      <a:pt x="285" y="45"/>
                    </a:lnTo>
                    <a:lnTo>
                      <a:pt x="292" y="52"/>
                    </a:lnTo>
                    <a:lnTo>
                      <a:pt x="292" y="82"/>
                    </a:lnTo>
                    <a:lnTo>
                      <a:pt x="292" y="15"/>
                    </a:lnTo>
                    <a:lnTo>
                      <a:pt x="292" y="45"/>
                    </a:lnTo>
                    <a:lnTo>
                      <a:pt x="300" y="52"/>
                    </a:lnTo>
                    <a:lnTo>
                      <a:pt x="300" y="67"/>
                    </a:lnTo>
                    <a:lnTo>
                      <a:pt x="300" y="7"/>
                    </a:lnTo>
                    <a:lnTo>
                      <a:pt x="300" y="52"/>
                    </a:lnTo>
                    <a:lnTo>
                      <a:pt x="307" y="60"/>
                    </a:lnTo>
                    <a:lnTo>
                      <a:pt x="307" y="75"/>
                    </a:lnTo>
                    <a:lnTo>
                      <a:pt x="307" y="7"/>
                    </a:lnTo>
                    <a:lnTo>
                      <a:pt x="307" y="30"/>
                    </a:lnTo>
                    <a:lnTo>
                      <a:pt x="315" y="22"/>
                    </a:lnTo>
                    <a:lnTo>
                      <a:pt x="315" y="75"/>
                    </a:lnTo>
                    <a:lnTo>
                      <a:pt x="315" y="0"/>
                    </a:lnTo>
                    <a:lnTo>
                      <a:pt x="315" y="60"/>
                    </a:lnTo>
                    <a:lnTo>
                      <a:pt x="322" y="67"/>
                    </a:lnTo>
                    <a:lnTo>
                      <a:pt x="322" y="67"/>
                    </a:lnTo>
                    <a:lnTo>
                      <a:pt x="322" y="15"/>
                    </a:lnTo>
                    <a:lnTo>
                      <a:pt x="322" y="45"/>
                    </a:lnTo>
                    <a:lnTo>
                      <a:pt x="330" y="52"/>
                    </a:lnTo>
                    <a:lnTo>
                      <a:pt x="330" y="60"/>
                    </a:lnTo>
                    <a:lnTo>
                      <a:pt x="330" y="7"/>
                    </a:lnTo>
                    <a:lnTo>
                      <a:pt x="330" y="45"/>
                    </a:lnTo>
                    <a:lnTo>
                      <a:pt x="337" y="52"/>
                    </a:lnTo>
                    <a:lnTo>
                      <a:pt x="337" y="60"/>
                    </a:lnTo>
                    <a:lnTo>
                      <a:pt x="337" y="22"/>
                    </a:lnTo>
                    <a:lnTo>
                      <a:pt x="337" y="37"/>
                    </a:lnTo>
                    <a:lnTo>
                      <a:pt x="345" y="45"/>
                    </a:lnTo>
                    <a:lnTo>
                      <a:pt x="345" y="52"/>
                    </a:lnTo>
                    <a:lnTo>
                      <a:pt x="345" y="22"/>
                    </a:lnTo>
                    <a:lnTo>
                      <a:pt x="345" y="45"/>
                    </a:lnTo>
                    <a:lnTo>
                      <a:pt x="352" y="37"/>
                    </a:lnTo>
                    <a:lnTo>
                      <a:pt x="352" y="52"/>
                    </a:lnTo>
                    <a:lnTo>
                      <a:pt x="352" y="30"/>
                    </a:lnTo>
                    <a:lnTo>
                      <a:pt x="352" y="52"/>
                    </a:lnTo>
                    <a:lnTo>
                      <a:pt x="360" y="60"/>
                    </a:lnTo>
                    <a:lnTo>
                      <a:pt x="360" y="82"/>
                    </a:lnTo>
                    <a:lnTo>
                      <a:pt x="360" y="7"/>
                    </a:lnTo>
                    <a:lnTo>
                      <a:pt x="367" y="15"/>
                    </a:lnTo>
                    <a:lnTo>
                      <a:pt x="367" y="82"/>
                    </a:lnTo>
                    <a:lnTo>
                      <a:pt x="367" y="7"/>
                    </a:lnTo>
                    <a:lnTo>
                      <a:pt x="367"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0" name="Freeform 416"/>
              <p:cNvSpPr>
                <a:spLocks/>
              </p:cNvSpPr>
              <p:nvPr/>
            </p:nvSpPr>
            <p:spPr bwMode="auto">
              <a:xfrm>
                <a:off x="2980" y="2560"/>
                <a:ext cx="36" cy="105"/>
              </a:xfrm>
              <a:custGeom>
                <a:avLst/>
                <a:gdLst>
                  <a:gd name="T0" fmla="*/ 0 w 53"/>
                  <a:gd name="T1" fmla="*/ 45 h 105"/>
                  <a:gd name="T2" fmla="*/ 8 w 53"/>
                  <a:gd name="T3" fmla="*/ 52 h 105"/>
                  <a:gd name="T4" fmla="*/ 8 w 53"/>
                  <a:gd name="T5" fmla="*/ 82 h 105"/>
                  <a:gd name="T6" fmla="*/ 8 w 53"/>
                  <a:gd name="T7" fmla="*/ 7 h 105"/>
                  <a:gd name="T8" fmla="*/ 8 w 53"/>
                  <a:gd name="T9" fmla="*/ 45 h 105"/>
                  <a:gd name="T10" fmla="*/ 15 w 53"/>
                  <a:gd name="T11" fmla="*/ 37 h 105"/>
                  <a:gd name="T12" fmla="*/ 15 w 53"/>
                  <a:gd name="T13" fmla="*/ 75 h 105"/>
                  <a:gd name="T14" fmla="*/ 15 w 53"/>
                  <a:gd name="T15" fmla="*/ 15 h 105"/>
                  <a:gd name="T16" fmla="*/ 15 w 53"/>
                  <a:gd name="T17" fmla="*/ 37 h 105"/>
                  <a:gd name="T18" fmla="*/ 23 w 53"/>
                  <a:gd name="T19" fmla="*/ 45 h 105"/>
                  <a:gd name="T20" fmla="*/ 23 w 53"/>
                  <a:gd name="T21" fmla="*/ 67 h 105"/>
                  <a:gd name="T22" fmla="*/ 23 w 53"/>
                  <a:gd name="T23" fmla="*/ 7 h 105"/>
                  <a:gd name="T24" fmla="*/ 23 w 53"/>
                  <a:gd name="T25" fmla="*/ 15 h 105"/>
                  <a:gd name="T26" fmla="*/ 30 w 53"/>
                  <a:gd name="T27" fmla="*/ 22 h 105"/>
                  <a:gd name="T28" fmla="*/ 30 w 53"/>
                  <a:gd name="T29" fmla="*/ 105 h 105"/>
                  <a:gd name="T30" fmla="*/ 30 w 53"/>
                  <a:gd name="T31" fmla="*/ 0 h 105"/>
                  <a:gd name="T32" fmla="*/ 30 w 53"/>
                  <a:gd name="T33" fmla="*/ 22 h 105"/>
                  <a:gd name="T34" fmla="*/ 38 w 53"/>
                  <a:gd name="T35" fmla="*/ 30 h 105"/>
                  <a:gd name="T36" fmla="*/ 38 w 53"/>
                  <a:gd name="T37" fmla="*/ 75 h 105"/>
                  <a:gd name="T38" fmla="*/ 38 w 53"/>
                  <a:gd name="T39" fmla="*/ 7 h 105"/>
                  <a:gd name="T40" fmla="*/ 38 w 53"/>
                  <a:gd name="T41" fmla="*/ 45 h 105"/>
                  <a:gd name="T42" fmla="*/ 45 w 53"/>
                  <a:gd name="T43" fmla="*/ 37 h 105"/>
                  <a:gd name="T44" fmla="*/ 45 w 53"/>
                  <a:gd name="T45" fmla="*/ 67 h 105"/>
                  <a:gd name="T46" fmla="*/ 45 w 53"/>
                  <a:gd name="T47" fmla="*/ 7 h 105"/>
                  <a:gd name="T48" fmla="*/ 45 w 53"/>
                  <a:gd name="T49" fmla="*/ 45 h 105"/>
                  <a:gd name="T50" fmla="*/ 53 w 53"/>
                  <a:gd name="T51"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105">
                    <a:moveTo>
                      <a:pt x="0" y="45"/>
                    </a:moveTo>
                    <a:lnTo>
                      <a:pt x="8" y="52"/>
                    </a:lnTo>
                    <a:lnTo>
                      <a:pt x="8" y="82"/>
                    </a:lnTo>
                    <a:lnTo>
                      <a:pt x="8" y="7"/>
                    </a:lnTo>
                    <a:lnTo>
                      <a:pt x="8" y="45"/>
                    </a:lnTo>
                    <a:lnTo>
                      <a:pt x="15" y="37"/>
                    </a:lnTo>
                    <a:lnTo>
                      <a:pt x="15" y="75"/>
                    </a:lnTo>
                    <a:lnTo>
                      <a:pt x="15" y="15"/>
                    </a:lnTo>
                    <a:lnTo>
                      <a:pt x="15" y="37"/>
                    </a:lnTo>
                    <a:lnTo>
                      <a:pt x="23" y="45"/>
                    </a:lnTo>
                    <a:lnTo>
                      <a:pt x="23" y="67"/>
                    </a:lnTo>
                    <a:lnTo>
                      <a:pt x="23" y="7"/>
                    </a:lnTo>
                    <a:lnTo>
                      <a:pt x="23" y="15"/>
                    </a:lnTo>
                    <a:lnTo>
                      <a:pt x="30" y="22"/>
                    </a:lnTo>
                    <a:lnTo>
                      <a:pt x="30" y="105"/>
                    </a:lnTo>
                    <a:lnTo>
                      <a:pt x="30" y="0"/>
                    </a:lnTo>
                    <a:lnTo>
                      <a:pt x="30" y="22"/>
                    </a:lnTo>
                    <a:lnTo>
                      <a:pt x="38" y="30"/>
                    </a:lnTo>
                    <a:lnTo>
                      <a:pt x="38" y="75"/>
                    </a:lnTo>
                    <a:lnTo>
                      <a:pt x="38" y="7"/>
                    </a:lnTo>
                    <a:lnTo>
                      <a:pt x="38" y="45"/>
                    </a:lnTo>
                    <a:lnTo>
                      <a:pt x="45" y="37"/>
                    </a:lnTo>
                    <a:lnTo>
                      <a:pt x="45" y="67"/>
                    </a:lnTo>
                    <a:lnTo>
                      <a:pt x="45" y="7"/>
                    </a:lnTo>
                    <a:lnTo>
                      <a:pt x="45" y="45"/>
                    </a:lnTo>
                    <a:lnTo>
                      <a:pt x="5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1" name="Freeform 417"/>
              <p:cNvSpPr>
                <a:spLocks/>
              </p:cNvSpPr>
              <p:nvPr/>
            </p:nvSpPr>
            <p:spPr bwMode="auto">
              <a:xfrm>
                <a:off x="1721" y="2642"/>
                <a:ext cx="161" cy="75"/>
              </a:xfrm>
              <a:custGeom>
                <a:avLst/>
                <a:gdLst>
                  <a:gd name="T0" fmla="*/ 0 w 240"/>
                  <a:gd name="T1" fmla="*/ 38 h 75"/>
                  <a:gd name="T2" fmla="*/ 8 w 240"/>
                  <a:gd name="T3" fmla="*/ 38 h 75"/>
                  <a:gd name="T4" fmla="*/ 15 w 240"/>
                  <a:gd name="T5" fmla="*/ 45 h 75"/>
                  <a:gd name="T6" fmla="*/ 23 w 240"/>
                  <a:gd name="T7" fmla="*/ 45 h 75"/>
                  <a:gd name="T8" fmla="*/ 23 w 240"/>
                  <a:gd name="T9" fmla="*/ 38 h 75"/>
                  <a:gd name="T10" fmla="*/ 30 w 240"/>
                  <a:gd name="T11" fmla="*/ 38 h 75"/>
                  <a:gd name="T12" fmla="*/ 38 w 240"/>
                  <a:gd name="T13" fmla="*/ 45 h 75"/>
                  <a:gd name="T14" fmla="*/ 45 w 240"/>
                  <a:gd name="T15" fmla="*/ 38 h 75"/>
                  <a:gd name="T16" fmla="*/ 45 w 240"/>
                  <a:gd name="T17" fmla="*/ 38 h 75"/>
                  <a:gd name="T18" fmla="*/ 53 w 240"/>
                  <a:gd name="T19" fmla="*/ 38 h 75"/>
                  <a:gd name="T20" fmla="*/ 60 w 240"/>
                  <a:gd name="T21" fmla="*/ 38 h 75"/>
                  <a:gd name="T22" fmla="*/ 68 w 240"/>
                  <a:gd name="T23" fmla="*/ 45 h 75"/>
                  <a:gd name="T24" fmla="*/ 75 w 240"/>
                  <a:gd name="T25" fmla="*/ 45 h 75"/>
                  <a:gd name="T26" fmla="*/ 83 w 240"/>
                  <a:gd name="T27" fmla="*/ 45 h 75"/>
                  <a:gd name="T28" fmla="*/ 83 w 240"/>
                  <a:gd name="T29" fmla="*/ 45 h 75"/>
                  <a:gd name="T30" fmla="*/ 90 w 240"/>
                  <a:gd name="T31" fmla="*/ 38 h 75"/>
                  <a:gd name="T32" fmla="*/ 98 w 240"/>
                  <a:gd name="T33" fmla="*/ 45 h 75"/>
                  <a:gd name="T34" fmla="*/ 105 w 240"/>
                  <a:gd name="T35" fmla="*/ 45 h 75"/>
                  <a:gd name="T36" fmla="*/ 105 w 240"/>
                  <a:gd name="T37" fmla="*/ 45 h 75"/>
                  <a:gd name="T38" fmla="*/ 113 w 240"/>
                  <a:gd name="T39" fmla="*/ 15 h 75"/>
                  <a:gd name="T40" fmla="*/ 120 w 240"/>
                  <a:gd name="T41" fmla="*/ 53 h 75"/>
                  <a:gd name="T42" fmla="*/ 128 w 240"/>
                  <a:gd name="T43" fmla="*/ 45 h 75"/>
                  <a:gd name="T44" fmla="*/ 128 w 240"/>
                  <a:gd name="T45" fmla="*/ 45 h 75"/>
                  <a:gd name="T46" fmla="*/ 135 w 240"/>
                  <a:gd name="T47" fmla="*/ 15 h 75"/>
                  <a:gd name="T48" fmla="*/ 143 w 240"/>
                  <a:gd name="T49" fmla="*/ 53 h 75"/>
                  <a:gd name="T50" fmla="*/ 150 w 240"/>
                  <a:gd name="T51" fmla="*/ 38 h 75"/>
                  <a:gd name="T52" fmla="*/ 150 w 240"/>
                  <a:gd name="T53" fmla="*/ 38 h 75"/>
                  <a:gd name="T54" fmla="*/ 158 w 240"/>
                  <a:gd name="T55" fmla="*/ 30 h 75"/>
                  <a:gd name="T56" fmla="*/ 165 w 240"/>
                  <a:gd name="T57" fmla="*/ 60 h 75"/>
                  <a:gd name="T58" fmla="*/ 173 w 240"/>
                  <a:gd name="T59" fmla="*/ 45 h 75"/>
                  <a:gd name="T60" fmla="*/ 173 w 240"/>
                  <a:gd name="T61" fmla="*/ 8 h 75"/>
                  <a:gd name="T62" fmla="*/ 180 w 240"/>
                  <a:gd name="T63" fmla="*/ 8 h 75"/>
                  <a:gd name="T64" fmla="*/ 188 w 240"/>
                  <a:gd name="T65" fmla="*/ 75 h 75"/>
                  <a:gd name="T66" fmla="*/ 195 w 240"/>
                  <a:gd name="T67" fmla="*/ 68 h 75"/>
                  <a:gd name="T68" fmla="*/ 195 w 240"/>
                  <a:gd name="T69" fmla="*/ 38 h 75"/>
                  <a:gd name="T70" fmla="*/ 203 w 240"/>
                  <a:gd name="T71" fmla="*/ 15 h 75"/>
                  <a:gd name="T72" fmla="*/ 210 w 240"/>
                  <a:gd name="T73" fmla="*/ 75 h 75"/>
                  <a:gd name="T74" fmla="*/ 218 w 240"/>
                  <a:gd name="T75" fmla="*/ 38 h 75"/>
                  <a:gd name="T76" fmla="*/ 218 w 240"/>
                  <a:gd name="T77" fmla="*/ 38 h 75"/>
                  <a:gd name="T78" fmla="*/ 225 w 240"/>
                  <a:gd name="T79" fmla="*/ 15 h 75"/>
                  <a:gd name="T80" fmla="*/ 233 w 240"/>
                  <a:gd name="T81" fmla="*/ 60 h 75"/>
                  <a:gd name="T82" fmla="*/ 240 w 240"/>
                  <a:gd name="T83"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8"/>
                    </a:moveTo>
                    <a:lnTo>
                      <a:pt x="0" y="45"/>
                    </a:lnTo>
                    <a:lnTo>
                      <a:pt x="0" y="38"/>
                    </a:lnTo>
                    <a:lnTo>
                      <a:pt x="8" y="45"/>
                    </a:lnTo>
                    <a:lnTo>
                      <a:pt x="8" y="45"/>
                    </a:lnTo>
                    <a:lnTo>
                      <a:pt x="8" y="38"/>
                    </a:lnTo>
                    <a:lnTo>
                      <a:pt x="8" y="38"/>
                    </a:lnTo>
                    <a:lnTo>
                      <a:pt x="15" y="45"/>
                    </a:lnTo>
                    <a:lnTo>
                      <a:pt x="15" y="45"/>
                    </a:lnTo>
                    <a:lnTo>
                      <a:pt x="15" y="38"/>
                    </a:lnTo>
                    <a:lnTo>
                      <a:pt x="15" y="38"/>
                    </a:lnTo>
                    <a:lnTo>
                      <a:pt x="23" y="45"/>
                    </a:lnTo>
                    <a:lnTo>
                      <a:pt x="23" y="45"/>
                    </a:lnTo>
                    <a:lnTo>
                      <a:pt x="23" y="38"/>
                    </a:lnTo>
                    <a:lnTo>
                      <a:pt x="23" y="38"/>
                    </a:lnTo>
                    <a:lnTo>
                      <a:pt x="30" y="45"/>
                    </a:lnTo>
                    <a:lnTo>
                      <a:pt x="30" y="45"/>
                    </a:lnTo>
                    <a:lnTo>
                      <a:pt x="30" y="38"/>
                    </a:lnTo>
                    <a:lnTo>
                      <a:pt x="30" y="38"/>
                    </a:lnTo>
                    <a:lnTo>
                      <a:pt x="38" y="45"/>
                    </a:lnTo>
                    <a:lnTo>
                      <a:pt x="38" y="45"/>
                    </a:lnTo>
                    <a:lnTo>
                      <a:pt x="38" y="38"/>
                    </a:lnTo>
                    <a:lnTo>
                      <a:pt x="38" y="45"/>
                    </a:lnTo>
                    <a:lnTo>
                      <a:pt x="45" y="38"/>
                    </a:lnTo>
                    <a:lnTo>
                      <a:pt x="45" y="45"/>
                    </a:lnTo>
                    <a:lnTo>
                      <a:pt x="45" y="38"/>
                    </a:lnTo>
                    <a:lnTo>
                      <a:pt x="45" y="38"/>
                    </a:lnTo>
                    <a:lnTo>
                      <a:pt x="53" y="45"/>
                    </a:lnTo>
                    <a:lnTo>
                      <a:pt x="53" y="45"/>
                    </a:lnTo>
                    <a:lnTo>
                      <a:pt x="53" y="38"/>
                    </a:lnTo>
                    <a:lnTo>
                      <a:pt x="53" y="38"/>
                    </a:lnTo>
                    <a:lnTo>
                      <a:pt x="60" y="45"/>
                    </a:lnTo>
                    <a:lnTo>
                      <a:pt x="60" y="38"/>
                    </a:lnTo>
                    <a:lnTo>
                      <a:pt x="60" y="38"/>
                    </a:lnTo>
                    <a:lnTo>
                      <a:pt x="68" y="45"/>
                    </a:lnTo>
                    <a:lnTo>
                      <a:pt x="68" y="45"/>
                    </a:lnTo>
                    <a:lnTo>
                      <a:pt x="68" y="38"/>
                    </a:lnTo>
                    <a:lnTo>
                      <a:pt x="68" y="38"/>
                    </a:lnTo>
                    <a:lnTo>
                      <a:pt x="75" y="45"/>
                    </a:lnTo>
                    <a:lnTo>
                      <a:pt x="75" y="38"/>
                    </a:lnTo>
                    <a:lnTo>
                      <a:pt x="75" y="38"/>
                    </a:lnTo>
                    <a:lnTo>
                      <a:pt x="83" y="45"/>
                    </a:lnTo>
                    <a:lnTo>
                      <a:pt x="83" y="45"/>
                    </a:lnTo>
                    <a:lnTo>
                      <a:pt x="83" y="38"/>
                    </a:lnTo>
                    <a:lnTo>
                      <a:pt x="83" y="45"/>
                    </a:lnTo>
                    <a:lnTo>
                      <a:pt x="90" y="38"/>
                    </a:lnTo>
                    <a:lnTo>
                      <a:pt x="90" y="45"/>
                    </a:lnTo>
                    <a:lnTo>
                      <a:pt x="90" y="38"/>
                    </a:lnTo>
                    <a:lnTo>
                      <a:pt x="90" y="38"/>
                    </a:lnTo>
                    <a:lnTo>
                      <a:pt x="98" y="45"/>
                    </a:lnTo>
                    <a:lnTo>
                      <a:pt x="98" y="45"/>
                    </a:lnTo>
                    <a:lnTo>
                      <a:pt x="98" y="38"/>
                    </a:lnTo>
                    <a:lnTo>
                      <a:pt x="98" y="38"/>
                    </a:lnTo>
                    <a:lnTo>
                      <a:pt x="105" y="45"/>
                    </a:lnTo>
                    <a:lnTo>
                      <a:pt x="105" y="53"/>
                    </a:lnTo>
                    <a:lnTo>
                      <a:pt x="105" y="30"/>
                    </a:lnTo>
                    <a:lnTo>
                      <a:pt x="105" y="45"/>
                    </a:lnTo>
                    <a:lnTo>
                      <a:pt x="113" y="38"/>
                    </a:lnTo>
                    <a:lnTo>
                      <a:pt x="113" y="60"/>
                    </a:lnTo>
                    <a:lnTo>
                      <a:pt x="113" y="15"/>
                    </a:lnTo>
                    <a:lnTo>
                      <a:pt x="113" y="45"/>
                    </a:lnTo>
                    <a:lnTo>
                      <a:pt x="120" y="38"/>
                    </a:lnTo>
                    <a:lnTo>
                      <a:pt x="120" y="53"/>
                    </a:lnTo>
                    <a:lnTo>
                      <a:pt x="120" y="30"/>
                    </a:lnTo>
                    <a:lnTo>
                      <a:pt x="120" y="38"/>
                    </a:lnTo>
                    <a:lnTo>
                      <a:pt x="128" y="45"/>
                    </a:lnTo>
                    <a:lnTo>
                      <a:pt x="128" y="68"/>
                    </a:lnTo>
                    <a:lnTo>
                      <a:pt x="128" y="23"/>
                    </a:lnTo>
                    <a:lnTo>
                      <a:pt x="128" y="45"/>
                    </a:lnTo>
                    <a:lnTo>
                      <a:pt x="135" y="38"/>
                    </a:lnTo>
                    <a:lnTo>
                      <a:pt x="135" y="60"/>
                    </a:lnTo>
                    <a:lnTo>
                      <a:pt x="135" y="15"/>
                    </a:lnTo>
                    <a:lnTo>
                      <a:pt x="135" y="38"/>
                    </a:lnTo>
                    <a:lnTo>
                      <a:pt x="143" y="45"/>
                    </a:lnTo>
                    <a:lnTo>
                      <a:pt x="143" y="53"/>
                    </a:lnTo>
                    <a:lnTo>
                      <a:pt x="143" y="30"/>
                    </a:lnTo>
                    <a:lnTo>
                      <a:pt x="143" y="45"/>
                    </a:lnTo>
                    <a:lnTo>
                      <a:pt x="150" y="38"/>
                    </a:lnTo>
                    <a:lnTo>
                      <a:pt x="150" y="53"/>
                    </a:lnTo>
                    <a:lnTo>
                      <a:pt x="150" y="30"/>
                    </a:lnTo>
                    <a:lnTo>
                      <a:pt x="150" y="38"/>
                    </a:lnTo>
                    <a:lnTo>
                      <a:pt x="158" y="45"/>
                    </a:lnTo>
                    <a:lnTo>
                      <a:pt x="158" y="53"/>
                    </a:lnTo>
                    <a:lnTo>
                      <a:pt x="158" y="30"/>
                    </a:lnTo>
                    <a:lnTo>
                      <a:pt x="158" y="38"/>
                    </a:lnTo>
                    <a:lnTo>
                      <a:pt x="165" y="45"/>
                    </a:lnTo>
                    <a:lnTo>
                      <a:pt x="165" y="60"/>
                    </a:lnTo>
                    <a:lnTo>
                      <a:pt x="165" y="23"/>
                    </a:lnTo>
                    <a:lnTo>
                      <a:pt x="165" y="38"/>
                    </a:lnTo>
                    <a:lnTo>
                      <a:pt x="173" y="45"/>
                    </a:lnTo>
                    <a:lnTo>
                      <a:pt x="173" y="75"/>
                    </a:lnTo>
                    <a:lnTo>
                      <a:pt x="173" y="0"/>
                    </a:lnTo>
                    <a:lnTo>
                      <a:pt x="173" y="8"/>
                    </a:lnTo>
                    <a:lnTo>
                      <a:pt x="180" y="15"/>
                    </a:lnTo>
                    <a:lnTo>
                      <a:pt x="180" y="68"/>
                    </a:lnTo>
                    <a:lnTo>
                      <a:pt x="180" y="8"/>
                    </a:lnTo>
                    <a:lnTo>
                      <a:pt x="180" y="45"/>
                    </a:lnTo>
                    <a:lnTo>
                      <a:pt x="188" y="38"/>
                    </a:lnTo>
                    <a:lnTo>
                      <a:pt x="188" y="75"/>
                    </a:lnTo>
                    <a:lnTo>
                      <a:pt x="188" y="8"/>
                    </a:lnTo>
                    <a:lnTo>
                      <a:pt x="188" y="68"/>
                    </a:lnTo>
                    <a:lnTo>
                      <a:pt x="195" y="68"/>
                    </a:lnTo>
                    <a:lnTo>
                      <a:pt x="195" y="68"/>
                    </a:lnTo>
                    <a:lnTo>
                      <a:pt x="195" y="0"/>
                    </a:lnTo>
                    <a:lnTo>
                      <a:pt x="195" y="38"/>
                    </a:lnTo>
                    <a:lnTo>
                      <a:pt x="203" y="45"/>
                    </a:lnTo>
                    <a:lnTo>
                      <a:pt x="203" y="60"/>
                    </a:lnTo>
                    <a:lnTo>
                      <a:pt x="203" y="15"/>
                    </a:lnTo>
                    <a:lnTo>
                      <a:pt x="203" y="38"/>
                    </a:lnTo>
                    <a:lnTo>
                      <a:pt x="210" y="45"/>
                    </a:lnTo>
                    <a:lnTo>
                      <a:pt x="210" y="75"/>
                    </a:lnTo>
                    <a:lnTo>
                      <a:pt x="210" y="8"/>
                    </a:lnTo>
                    <a:lnTo>
                      <a:pt x="210" y="45"/>
                    </a:lnTo>
                    <a:lnTo>
                      <a:pt x="218" y="38"/>
                    </a:lnTo>
                    <a:lnTo>
                      <a:pt x="218" y="75"/>
                    </a:lnTo>
                    <a:lnTo>
                      <a:pt x="218" y="8"/>
                    </a:lnTo>
                    <a:lnTo>
                      <a:pt x="218" y="38"/>
                    </a:lnTo>
                    <a:lnTo>
                      <a:pt x="225" y="30"/>
                    </a:lnTo>
                    <a:lnTo>
                      <a:pt x="225" y="60"/>
                    </a:lnTo>
                    <a:lnTo>
                      <a:pt x="225" y="15"/>
                    </a:lnTo>
                    <a:lnTo>
                      <a:pt x="225" y="45"/>
                    </a:lnTo>
                    <a:lnTo>
                      <a:pt x="233" y="38"/>
                    </a:lnTo>
                    <a:lnTo>
                      <a:pt x="233" y="60"/>
                    </a:lnTo>
                    <a:lnTo>
                      <a:pt x="233" y="23"/>
                    </a:lnTo>
                    <a:lnTo>
                      <a:pt x="233" y="30"/>
                    </a:lnTo>
                    <a:lnTo>
                      <a:pt x="240" y="38"/>
                    </a:lnTo>
                    <a:lnTo>
                      <a:pt x="240" y="53"/>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2" name="Freeform 418"/>
              <p:cNvSpPr>
                <a:spLocks/>
              </p:cNvSpPr>
              <p:nvPr/>
            </p:nvSpPr>
            <p:spPr bwMode="auto">
              <a:xfrm>
                <a:off x="1882" y="2642"/>
                <a:ext cx="161" cy="90"/>
              </a:xfrm>
              <a:custGeom>
                <a:avLst/>
                <a:gdLst>
                  <a:gd name="T0" fmla="*/ 8 w 240"/>
                  <a:gd name="T1" fmla="*/ 38 h 90"/>
                  <a:gd name="T2" fmla="*/ 8 w 240"/>
                  <a:gd name="T3" fmla="*/ 38 h 90"/>
                  <a:gd name="T4" fmla="*/ 15 w 240"/>
                  <a:gd name="T5" fmla="*/ 23 h 90"/>
                  <a:gd name="T6" fmla="*/ 23 w 240"/>
                  <a:gd name="T7" fmla="*/ 75 h 90"/>
                  <a:gd name="T8" fmla="*/ 30 w 240"/>
                  <a:gd name="T9" fmla="*/ 45 h 90"/>
                  <a:gd name="T10" fmla="*/ 30 w 240"/>
                  <a:gd name="T11" fmla="*/ 45 h 90"/>
                  <a:gd name="T12" fmla="*/ 38 w 240"/>
                  <a:gd name="T13" fmla="*/ 23 h 90"/>
                  <a:gd name="T14" fmla="*/ 45 w 240"/>
                  <a:gd name="T15" fmla="*/ 75 h 90"/>
                  <a:gd name="T16" fmla="*/ 53 w 240"/>
                  <a:gd name="T17" fmla="*/ 38 h 90"/>
                  <a:gd name="T18" fmla="*/ 53 w 240"/>
                  <a:gd name="T19" fmla="*/ 8 h 90"/>
                  <a:gd name="T20" fmla="*/ 60 w 240"/>
                  <a:gd name="T21" fmla="*/ 0 h 90"/>
                  <a:gd name="T22" fmla="*/ 68 w 240"/>
                  <a:gd name="T23" fmla="*/ 83 h 90"/>
                  <a:gd name="T24" fmla="*/ 75 w 240"/>
                  <a:gd name="T25" fmla="*/ 60 h 90"/>
                  <a:gd name="T26" fmla="*/ 75 w 240"/>
                  <a:gd name="T27" fmla="*/ 38 h 90"/>
                  <a:gd name="T28" fmla="*/ 83 w 240"/>
                  <a:gd name="T29" fmla="*/ 23 h 90"/>
                  <a:gd name="T30" fmla="*/ 90 w 240"/>
                  <a:gd name="T31" fmla="*/ 53 h 90"/>
                  <a:gd name="T32" fmla="*/ 98 w 240"/>
                  <a:gd name="T33" fmla="*/ 45 h 90"/>
                  <a:gd name="T34" fmla="*/ 98 w 240"/>
                  <a:gd name="T35" fmla="*/ 45 h 90"/>
                  <a:gd name="T36" fmla="*/ 105 w 240"/>
                  <a:gd name="T37" fmla="*/ 15 h 90"/>
                  <a:gd name="T38" fmla="*/ 113 w 240"/>
                  <a:gd name="T39" fmla="*/ 75 h 90"/>
                  <a:gd name="T40" fmla="*/ 120 w 240"/>
                  <a:gd name="T41" fmla="*/ 45 h 90"/>
                  <a:gd name="T42" fmla="*/ 120 w 240"/>
                  <a:gd name="T43" fmla="*/ 45 h 90"/>
                  <a:gd name="T44" fmla="*/ 128 w 240"/>
                  <a:gd name="T45" fmla="*/ 8 h 90"/>
                  <a:gd name="T46" fmla="*/ 135 w 240"/>
                  <a:gd name="T47" fmla="*/ 75 h 90"/>
                  <a:gd name="T48" fmla="*/ 143 w 240"/>
                  <a:gd name="T49" fmla="*/ 38 h 90"/>
                  <a:gd name="T50" fmla="*/ 143 w 240"/>
                  <a:gd name="T51" fmla="*/ 38 h 90"/>
                  <a:gd name="T52" fmla="*/ 150 w 240"/>
                  <a:gd name="T53" fmla="*/ 8 h 90"/>
                  <a:gd name="T54" fmla="*/ 158 w 240"/>
                  <a:gd name="T55" fmla="*/ 60 h 90"/>
                  <a:gd name="T56" fmla="*/ 165 w 240"/>
                  <a:gd name="T57" fmla="*/ 45 h 90"/>
                  <a:gd name="T58" fmla="*/ 165 w 240"/>
                  <a:gd name="T59" fmla="*/ 38 h 90"/>
                  <a:gd name="T60" fmla="*/ 173 w 240"/>
                  <a:gd name="T61" fmla="*/ 15 h 90"/>
                  <a:gd name="T62" fmla="*/ 180 w 240"/>
                  <a:gd name="T63" fmla="*/ 53 h 90"/>
                  <a:gd name="T64" fmla="*/ 188 w 240"/>
                  <a:gd name="T65" fmla="*/ 38 h 90"/>
                  <a:gd name="T66" fmla="*/ 188 w 240"/>
                  <a:gd name="T67" fmla="*/ 38 h 90"/>
                  <a:gd name="T68" fmla="*/ 195 w 240"/>
                  <a:gd name="T69" fmla="*/ 15 h 90"/>
                  <a:gd name="T70" fmla="*/ 203 w 240"/>
                  <a:gd name="T71" fmla="*/ 53 h 90"/>
                  <a:gd name="T72" fmla="*/ 210 w 240"/>
                  <a:gd name="T73" fmla="*/ 45 h 90"/>
                  <a:gd name="T74" fmla="*/ 210 w 240"/>
                  <a:gd name="T75" fmla="*/ 45 h 90"/>
                  <a:gd name="T76" fmla="*/ 218 w 240"/>
                  <a:gd name="T77" fmla="*/ 23 h 90"/>
                  <a:gd name="T78" fmla="*/ 225 w 240"/>
                  <a:gd name="T79" fmla="*/ 60 h 90"/>
                  <a:gd name="T80" fmla="*/ 233 w 240"/>
                  <a:gd name="T81" fmla="*/ 45 h 90"/>
                  <a:gd name="T82" fmla="*/ 233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23"/>
                    </a:moveTo>
                    <a:lnTo>
                      <a:pt x="0" y="45"/>
                    </a:lnTo>
                    <a:lnTo>
                      <a:pt x="8" y="38"/>
                    </a:lnTo>
                    <a:lnTo>
                      <a:pt x="8" y="45"/>
                    </a:lnTo>
                    <a:lnTo>
                      <a:pt x="8" y="30"/>
                    </a:lnTo>
                    <a:lnTo>
                      <a:pt x="8" y="38"/>
                    </a:lnTo>
                    <a:lnTo>
                      <a:pt x="15" y="45"/>
                    </a:lnTo>
                    <a:lnTo>
                      <a:pt x="15" y="60"/>
                    </a:lnTo>
                    <a:lnTo>
                      <a:pt x="15" y="23"/>
                    </a:lnTo>
                    <a:lnTo>
                      <a:pt x="15" y="38"/>
                    </a:lnTo>
                    <a:lnTo>
                      <a:pt x="23" y="45"/>
                    </a:lnTo>
                    <a:lnTo>
                      <a:pt x="23" y="75"/>
                    </a:lnTo>
                    <a:lnTo>
                      <a:pt x="23" y="8"/>
                    </a:lnTo>
                    <a:lnTo>
                      <a:pt x="23" y="38"/>
                    </a:lnTo>
                    <a:lnTo>
                      <a:pt x="30" y="45"/>
                    </a:lnTo>
                    <a:lnTo>
                      <a:pt x="30" y="68"/>
                    </a:lnTo>
                    <a:lnTo>
                      <a:pt x="30" y="8"/>
                    </a:lnTo>
                    <a:lnTo>
                      <a:pt x="30" y="45"/>
                    </a:lnTo>
                    <a:lnTo>
                      <a:pt x="38" y="38"/>
                    </a:lnTo>
                    <a:lnTo>
                      <a:pt x="38" y="53"/>
                    </a:lnTo>
                    <a:lnTo>
                      <a:pt x="38" y="23"/>
                    </a:lnTo>
                    <a:lnTo>
                      <a:pt x="38" y="38"/>
                    </a:lnTo>
                    <a:lnTo>
                      <a:pt x="45" y="45"/>
                    </a:lnTo>
                    <a:lnTo>
                      <a:pt x="45" y="75"/>
                    </a:lnTo>
                    <a:lnTo>
                      <a:pt x="45" y="8"/>
                    </a:lnTo>
                    <a:lnTo>
                      <a:pt x="45" y="45"/>
                    </a:lnTo>
                    <a:lnTo>
                      <a:pt x="53" y="38"/>
                    </a:lnTo>
                    <a:lnTo>
                      <a:pt x="53" y="90"/>
                    </a:lnTo>
                    <a:lnTo>
                      <a:pt x="53" y="0"/>
                    </a:lnTo>
                    <a:lnTo>
                      <a:pt x="53" y="8"/>
                    </a:lnTo>
                    <a:lnTo>
                      <a:pt x="60" y="15"/>
                    </a:lnTo>
                    <a:lnTo>
                      <a:pt x="60" y="83"/>
                    </a:lnTo>
                    <a:lnTo>
                      <a:pt x="60" y="0"/>
                    </a:lnTo>
                    <a:lnTo>
                      <a:pt x="60" y="45"/>
                    </a:lnTo>
                    <a:lnTo>
                      <a:pt x="68" y="53"/>
                    </a:lnTo>
                    <a:lnTo>
                      <a:pt x="68" y="83"/>
                    </a:lnTo>
                    <a:lnTo>
                      <a:pt x="68" y="8"/>
                    </a:lnTo>
                    <a:lnTo>
                      <a:pt x="68" y="53"/>
                    </a:lnTo>
                    <a:lnTo>
                      <a:pt x="75" y="60"/>
                    </a:lnTo>
                    <a:lnTo>
                      <a:pt x="75" y="68"/>
                    </a:lnTo>
                    <a:lnTo>
                      <a:pt x="75" y="8"/>
                    </a:lnTo>
                    <a:lnTo>
                      <a:pt x="75" y="38"/>
                    </a:lnTo>
                    <a:lnTo>
                      <a:pt x="83" y="45"/>
                    </a:lnTo>
                    <a:lnTo>
                      <a:pt x="83" y="53"/>
                    </a:lnTo>
                    <a:lnTo>
                      <a:pt x="83" y="23"/>
                    </a:lnTo>
                    <a:lnTo>
                      <a:pt x="83" y="38"/>
                    </a:lnTo>
                    <a:lnTo>
                      <a:pt x="90" y="45"/>
                    </a:lnTo>
                    <a:lnTo>
                      <a:pt x="90" y="53"/>
                    </a:lnTo>
                    <a:lnTo>
                      <a:pt x="90" y="30"/>
                    </a:lnTo>
                    <a:lnTo>
                      <a:pt x="90" y="38"/>
                    </a:lnTo>
                    <a:lnTo>
                      <a:pt x="98" y="45"/>
                    </a:lnTo>
                    <a:lnTo>
                      <a:pt x="98" y="60"/>
                    </a:lnTo>
                    <a:lnTo>
                      <a:pt x="98" y="8"/>
                    </a:lnTo>
                    <a:lnTo>
                      <a:pt x="98" y="45"/>
                    </a:lnTo>
                    <a:lnTo>
                      <a:pt x="105" y="53"/>
                    </a:lnTo>
                    <a:lnTo>
                      <a:pt x="105" y="75"/>
                    </a:lnTo>
                    <a:lnTo>
                      <a:pt x="105" y="15"/>
                    </a:lnTo>
                    <a:lnTo>
                      <a:pt x="105" y="45"/>
                    </a:lnTo>
                    <a:lnTo>
                      <a:pt x="113" y="30"/>
                    </a:lnTo>
                    <a:lnTo>
                      <a:pt x="113" y="75"/>
                    </a:lnTo>
                    <a:lnTo>
                      <a:pt x="113" y="0"/>
                    </a:lnTo>
                    <a:lnTo>
                      <a:pt x="113" y="38"/>
                    </a:lnTo>
                    <a:lnTo>
                      <a:pt x="120" y="45"/>
                    </a:lnTo>
                    <a:lnTo>
                      <a:pt x="120" y="60"/>
                    </a:lnTo>
                    <a:lnTo>
                      <a:pt x="120" y="8"/>
                    </a:lnTo>
                    <a:lnTo>
                      <a:pt x="120" y="45"/>
                    </a:lnTo>
                    <a:lnTo>
                      <a:pt x="128" y="38"/>
                    </a:lnTo>
                    <a:lnTo>
                      <a:pt x="128" y="68"/>
                    </a:lnTo>
                    <a:lnTo>
                      <a:pt x="128" y="8"/>
                    </a:lnTo>
                    <a:lnTo>
                      <a:pt x="128" y="45"/>
                    </a:lnTo>
                    <a:lnTo>
                      <a:pt x="135" y="53"/>
                    </a:lnTo>
                    <a:lnTo>
                      <a:pt x="135" y="75"/>
                    </a:lnTo>
                    <a:lnTo>
                      <a:pt x="135" y="8"/>
                    </a:lnTo>
                    <a:lnTo>
                      <a:pt x="135" y="45"/>
                    </a:lnTo>
                    <a:lnTo>
                      <a:pt x="143" y="38"/>
                    </a:lnTo>
                    <a:lnTo>
                      <a:pt x="143" y="68"/>
                    </a:lnTo>
                    <a:lnTo>
                      <a:pt x="143" y="8"/>
                    </a:lnTo>
                    <a:lnTo>
                      <a:pt x="143" y="38"/>
                    </a:lnTo>
                    <a:lnTo>
                      <a:pt x="150" y="45"/>
                    </a:lnTo>
                    <a:lnTo>
                      <a:pt x="150" y="68"/>
                    </a:lnTo>
                    <a:lnTo>
                      <a:pt x="150" y="8"/>
                    </a:lnTo>
                    <a:lnTo>
                      <a:pt x="150" y="45"/>
                    </a:lnTo>
                    <a:lnTo>
                      <a:pt x="158" y="38"/>
                    </a:lnTo>
                    <a:lnTo>
                      <a:pt x="158" y="60"/>
                    </a:lnTo>
                    <a:lnTo>
                      <a:pt x="158" y="23"/>
                    </a:lnTo>
                    <a:lnTo>
                      <a:pt x="158" y="38"/>
                    </a:lnTo>
                    <a:lnTo>
                      <a:pt x="165" y="45"/>
                    </a:lnTo>
                    <a:lnTo>
                      <a:pt x="165" y="53"/>
                    </a:lnTo>
                    <a:lnTo>
                      <a:pt x="165" y="8"/>
                    </a:lnTo>
                    <a:lnTo>
                      <a:pt x="165" y="38"/>
                    </a:lnTo>
                    <a:lnTo>
                      <a:pt x="173" y="45"/>
                    </a:lnTo>
                    <a:lnTo>
                      <a:pt x="173" y="53"/>
                    </a:lnTo>
                    <a:lnTo>
                      <a:pt x="173" y="15"/>
                    </a:lnTo>
                    <a:lnTo>
                      <a:pt x="173" y="38"/>
                    </a:lnTo>
                    <a:lnTo>
                      <a:pt x="180" y="45"/>
                    </a:lnTo>
                    <a:lnTo>
                      <a:pt x="180" y="53"/>
                    </a:lnTo>
                    <a:lnTo>
                      <a:pt x="180" y="23"/>
                    </a:lnTo>
                    <a:lnTo>
                      <a:pt x="180" y="45"/>
                    </a:lnTo>
                    <a:lnTo>
                      <a:pt x="188" y="38"/>
                    </a:lnTo>
                    <a:lnTo>
                      <a:pt x="188" y="53"/>
                    </a:lnTo>
                    <a:lnTo>
                      <a:pt x="188" y="23"/>
                    </a:lnTo>
                    <a:lnTo>
                      <a:pt x="188" y="38"/>
                    </a:lnTo>
                    <a:lnTo>
                      <a:pt x="195" y="45"/>
                    </a:lnTo>
                    <a:lnTo>
                      <a:pt x="195" y="68"/>
                    </a:lnTo>
                    <a:lnTo>
                      <a:pt x="195" y="15"/>
                    </a:lnTo>
                    <a:lnTo>
                      <a:pt x="195" y="45"/>
                    </a:lnTo>
                    <a:lnTo>
                      <a:pt x="203" y="38"/>
                    </a:lnTo>
                    <a:lnTo>
                      <a:pt x="203" y="53"/>
                    </a:lnTo>
                    <a:lnTo>
                      <a:pt x="203" y="30"/>
                    </a:lnTo>
                    <a:lnTo>
                      <a:pt x="203" y="38"/>
                    </a:lnTo>
                    <a:lnTo>
                      <a:pt x="210" y="45"/>
                    </a:lnTo>
                    <a:lnTo>
                      <a:pt x="210" y="53"/>
                    </a:lnTo>
                    <a:lnTo>
                      <a:pt x="210" y="23"/>
                    </a:lnTo>
                    <a:lnTo>
                      <a:pt x="210" y="45"/>
                    </a:lnTo>
                    <a:lnTo>
                      <a:pt x="218" y="38"/>
                    </a:lnTo>
                    <a:lnTo>
                      <a:pt x="218" y="53"/>
                    </a:lnTo>
                    <a:lnTo>
                      <a:pt x="218" y="23"/>
                    </a:lnTo>
                    <a:lnTo>
                      <a:pt x="218" y="38"/>
                    </a:lnTo>
                    <a:lnTo>
                      <a:pt x="225" y="45"/>
                    </a:lnTo>
                    <a:lnTo>
                      <a:pt x="225" y="60"/>
                    </a:lnTo>
                    <a:lnTo>
                      <a:pt x="225" y="15"/>
                    </a:lnTo>
                    <a:lnTo>
                      <a:pt x="225" y="38"/>
                    </a:lnTo>
                    <a:lnTo>
                      <a:pt x="233" y="45"/>
                    </a:lnTo>
                    <a:lnTo>
                      <a:pt x="233" y="53"/>
                    </a:lnTo>
                    <a:lnTo>
                      <a:pt x="233" y="30"/>
                    </a:lnTo>
                    <a:lnTo>
                      <a:pt x="233" y="45"/>
                    </a:lnTo>
                    <a:lnTo>
                      <a:pt x="240" y="38"/>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3" name="Freeform 419"/>
              <p:cNvSpPr>
                <a:spLocks/>
              </p:cNvSpPr>
              <p:nvPr/>
            </p:nvSpPr>
            <p:spPr bwMode="auto">
              <a:xfrm>
                <a:off x="2043" y="2642"/>
                <a:ext cx="167" cy="98"/>
              </a:xfrm>
              <a:custGeom>
                <a:avLst/>
                <a:gdLst>
                  <a:gd name="T0" fmla="*/ 0 w 248"/>
                  <a:gd name="T1" fmla="*/ 38 h 98"/>
                  <a:gd name="T2" fmla="*/ 8 w 248"/>
                  <a:gd name="T3" fmla="*/ 38 h 98"/>
                  <a:gd name="T4" fmla="*/ 15 w 248"/>
                  <a:gd name="T5" fmla="*/ 45 h 98"/>
                  <a:gd name="T6" fmla="*/ 23 w 248"/>
                  <a:gd name="T7" fmla="*/ 45 h 98"/>
                  <a:gd name="T8" fmla="*/ 30 w 248"/>
                  <a:gd name="T9" fmla="*/ 45 h 98"/>
                  <a:gd name="T10" fmla="*/ 30 w 248"/>
                  <a:gd name="T11" fmla="*/ 45 h 98"/>
                  <a:gd name="T12" fmla="*/ 38 w 248"/>
                  <a:gd name="T13" fmla="*/ 30 h 98"/>
                  <a:gd name="T14" fmla="*/ 45 w 248"/>
                  <a:gd name="T15" fmla="*/ 60 h 98"/>
                  <a:gd name="T16" fmla="*/ 53 w 248"/>
                  <a:gd name="T17" fmla="*/ 45 h 98"/>
                  <a:gd name="T18" fmla="*/ 53 w 248"/>
                  <a:gd name="T19" fmla="*/ 38 h 98"/>
                  <a:gd name="T20" fmla="*/ 60 w 248"/>
                  <a:gd name="T21" fmla="*/ 38 h 98"/>
                  <a:gd name="T22" fmla="*/ 68 w 248"/>
                  <a:gd name="T23" fmla="*/ 38 h 98"/>
                  <a:gd name="T24" fmla="*/ 75 w 248"/>
                  <a:gd name="T25" fmla="*/ 45 h 98"/>
                  <a:gd name="T26" fmla="*/ 83 w 248"/>
                  <a:gd name="T27" fmla="*/ 38 h 98"/>
                  <a:gd name="T28" fmla="*/ 83 w 248"/>
                  <a:gd name="T29" fmla="*/ 38 h 98"/>
                  <a:gd name="T30" fmla="*/ 90 w 248"/>
                  <a:gd name="T31" fmla="*/ 38 h 98"/>
                  <a:gd name="T32" fmla="*/ 98 w 248"/>
                  <a:gd name="T33" fmla="*/ 38 h 98"/>
                  <a:gd name="T34" fmla="*/ 105 w 248"/>
                  <a:gd name="T35" fmla="*/ 45 h 98"/>
                  <a:gd name="T36" fmla="*/ 113 w 248"/>
                  <a:gd name="T37" fmla="*/ 38 h 98"/>
                  <a:gd name="T38" fmla="*/ 113 w 248"/>
                  <a:gd name="T39" fmla="*/ 38 h 98"/>
                  <a:gd name="T40" fmla="*/ 120 w 248"/>
                  <a:gd name="T41" fmla="*/ 38 h 98"/>
                  <a:gd name="T42" fmla="*/ 128 w 248"/>
                  <a:gd name="T43" fmla="*/ 98 h 98"/>
                  <a:gd name="T44" fmla="*/ 135 w 248"/>
                  <a:gd name="T45" fmla="*/ 30 h 98"/>
                  <a:gd name="T46" fmla="*/ 135 w 248"/>
                  <a:gd name="T47" fmla="*/ 8 h 98"/>
                  <a:gd name="T48" fmla="*/ 143 w 248"/>
                  <a:gd name="T49" fmla="*/ 45 h 98"/>
                  <a:gd name="T50" fmla="*/ 150 w 248"/>
                  <a:gd name="T51" fmla="*/ 38 h 98"/>
                  <a:gd name="T52" fmla="*/ 158 w 248"/>
                  <a:gd name="T53" fmla="*/ 15 h 98"/>
                  <a:gd name="T54" fmla="*/ 165 w 248"/>
                  <a:gd name="T55" fmla="*/ 60 h 98"/>
                  <a:gd name="T56" fmla="*/ 173 w 248"/>
                  <a:gd name="T57" fmla="*/ 53 h 98"/>
                  <a:gd name="T58" fmla="*/ 173 w 248"/>
                  <a:gd name="T59" fmla="*/ 53 h 98"/>
                  <a:gd name="T60" fmla="*/ 180 w 248"/>
                  <a:gd name="T61" fmla="*/ 8 h 98"/>
                  <a:gd name="T62" fmla="*/ 188 w 248"/>
                  <a:gd name="T63" fmla="*/ 60 h 98"/>
                  <a:gd name="T64" fmla="*/ 195 w 248"/>
                  <a:gd name="T65" fmla="*/ 38 h 98"/>
                  <a:gd name="T66" fmla="*/ 195 w 248"/>
                  <a:gd name="T67" fmla="*/ 38 h 98"/>
                  <a:gd name="T68" fmla="*/ 203 w 248"/>
                  <a:gd name="T69" fmla="*/ 15 h 98"/>
                  <a:gd name="T70" fmla="*/ 210 w 248"/>
                  <a:gd name="T71" fmla="*/ 60 h 98"/>
                  <a:gd name="T72" fmla="*/ 218 w 248"/>
                  <a:gd name="T73" fmla="*/ 38 h 98"/>
                  <a:gd name="T74" fmla="*/ 218 w 248"/>
                  <a:gd name="T75" fmla="*/ 38 h 98"/>
                  <a:gd name="T76" fmla="*/ 225 w 248"/>
                  <a:gd name="T77" fmla="*/ 45 h 98"/>
                  <a:gd name="T78" fmla="*/ 233 w 248"/>
                  <a:gd name="T79" fmla="*/ 30 h 98"/>
                  <a:gd name="T80" fmla="*/ 240 w 248"/>
                  <a:gd name="T81" fmla="*/ 53 h 98"/>
                  <a:gd name="T82" fmla="*/ 248 w 248"/>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8">
                    <a:moveTo>
                      <a:pt x="0" y="53"/>
                    </a:moveTo>
                    <a:lnTo>
                      <a:pt x="0" y="30"/>
                    </a:lnTo>
                    <a:lnTo>
                      <a:pt x="0" y="38"/>
                    </a:lnTo>
                    <a:lnTo>
                      <a:pt x="8" y="45"/>
                    </a:lnTo>
                    <a:lnTo>
                      <a:pt x="8" y="45"/>
                    </a:lnTo>
                    <a:lnTo>
                      <a:pt x="8" y="38"/>
                    </a:lnTo>
                    <a:lnTo>
                      <a:pt x="8" y="38"/>
                    </a:lnTo>
                    <a:lnTo>
                      <a:pt x="15" y="45"/>
                    </a:lnTo>
                    <a:lnTo>
                      <a:pt x="15" y="45"/>
                    </a:lnTo>
                    <a:lnTo>
                      <a:pt x="15" y="30"/>
                    </a:lnTo>
                    <a:lnTo>
                      <a:pt x="15" y="38"/>
                    </a:lnTo>
                    <a:lnTo>
                      <a:pt x="23" y="45"/>
                    </a:lnTo>
                    <a:lnTo>
                      <a:pt x="23" y="45"/>
                    </a:lnTo>
                    <a:lnTo>
                      <a:pt x="23" y="38"/>
                    </a:lnTo>
                    <a:lnTo>
                      <a:pt x="30" y="45"/>
                    </a:lnTo>
                    <a:lnTo>
                      <a:pt x="30" y="45"/>
                    </a:lnTo>
                    <a:lnTo>
                      <a:pt x="30" y="38"/>
                    </a:lnTo>
                    <a:lnTo>
                      <a:pt x="30" y="45"/>
                    </a:lnTo>
                    <a:lnTo>
                      <a:pt x="38" y="38"/>
                    </a:lnTo>
                    <a:lnTo>
                      <a:pt x="38" y="53"/>
                    </a:lnTo>
                    <a:lnTo>
                      <a:pt x="38" y="30"/>
                    </a:lnTo>
                    <a:lnTo>
                      <a:pt x="38" y="38"/>
                    </a:lnTo>
                    <a:lnTo>
                      <a:pt x="45" y="45"/>
                    </a:lnTo>
                    <a:lnTo>
                      <a:pt x="45" y="60"/>
                    </a:lnTo>
                    <a:lnTo>
                      <a:pt x="45" y="23"/>
                    </a:lnTo>
                    <a:lnTo>
                      <a:pt x="45" y="38"/>
                    </a:lnTo>
                    <a:lnTo>
                      <a:pt x="53" y="45"/>
                    </a:lnTo>
                    <a:lnTo>
                      <a:pt x="53" y="45"/>
                    </a:lnTo>
                    <a:lnTo>
                      <a:pt x="53" y="30"/>
                    </a:lnTo>
                    <a:lnTo>
                      <a:pt x="53" y="38"/>
                    </a:lnTo>
                    <a:lnTo>
                      <a:pt x="60" y="45"/>
                    </a:lnTo>
                    <a:lnTo>
                      <a:pt x="60" y="38"/>
                    </a:lnTo>
                    <a:lnTo>
                      <a:pt x="60" y="38"/>
                    </a:lnTo>
                    <a:lnTo>
                      <a:pt x="68" y="45"/>
                    </a:lnTo>
                    <a:lnTo>
                      <a:pt x="68" y="45"/>
                    </a:lnTo>
                    <a:lnTo>
                      <a:pt x="68" y="38"/>
                    </a:lnTo>
                    <a:lnTo>
                      <a:pt x="68" y="45"/>
                    </a:lnTo>
                    <a:lnTo>
                      <a:pt x="75" y="38"/>
                    </a:lnTo>
                    <a:lnTo>
                      <a:pt x="75" y="45"/>
                    </a:lnTo>
                    <a:lnTo>
                      <a:pt x="75" y="38"/>
                    </a:lnTo>
                    <a:lnTo>
                      <a:pt x="75" y="45"/>
                    </a:lnTo>
                    <a:lnTo>
                      <a:pt x="83" y="38"/>
                    </a:lnTo>
                    <a:lnTo>
                      <a:pt x="83" y="45"/>
                    </a:lnTo>
                    <a:lnTo>
                      <a:pt x="83" y="38"/>
                    </a:lnTo>
                    <a:lnTo>
                      <a:pt x="83" y="38"/>
                    </a:lnTo>
                    <a:lnTo>
                      <a:pt x="90" y="45"/>
                    </a:lnTo>
                    <a:lnTo>
                      <a:pt x="90" y="38"/>
                    </a:lnTo>
                    <a:lnTo>
                      <a:pt x="90" y="38"/>
                    </a:lnTo>
                    <a:lnTo>
                      <a:pt x="98" y="45"/>
                    </a:lnTo>
                    <a:lnTo>
                      <a:pt x="98" y="45"/>
                    </a:lnTo>
                    <a:lnTo>
                      <a:pt x="98" y="38"/>
                    </a:lnTo>
                    <a:lnTo>
                      <a:pt x="98" y="38"/>
                    </a:lnTo>
                    <a:lnTo>
                      <a:pt x="105" y="45"/>
                    </a:lnTo>
                    <a:lnTo>
                      <a:pt x="105" y="45"/>
                    </a:lnTo>
                    <a:lnTo>
                      <a:pt x="105" y="38"/>
                    </a:lnTo>
                    <a:lnTo>
                      <a:pt x="105" y="45"/>
                    </a:lnTo>
                    <a:lnTo>
                      <a:pt x="113" y="38"/>
                    </a:lnTo>
                    <a:lnTo>
                      <a:pt x="113" y="45"/>
                    </a:lnTo>
                    <a:lnTo>
                      <a:pt x="113" y="38"/>
                    </a:lnTo>
                    <a:lnTo>
                      <a:pt x="113" y="38"/>
                    </a:lnTo>
                    <a:lnTo>
                      <a:pt x="120" y="45"/>
                    </a:lnTo>
                    <a:lnTo>
                      <a:pt x="120" y="45"/>
                    </a:lnTo>
                    <a:lnTo>
                      <a:pt x="120" y="38"/>
                    </a:lnTo>
                    <a:lnTo>
                      <a:pt x="120" y="45"/>
                    </a:lnTo>
                    <a:lnTo>
                      <a:pt x="128" y="38"/>
                    </a:lnTo>
                    <a:lnTo>
                      <a:pt x="128" y="98"/>
                    </a:lnTo>
                    <a:lnTo>
                      <a:pt x="128" y="0"/>
                    </a:lnTo>
                    <a:lnTo>
                      <a:pt x="128" y="38"/>
                    </a:lnTo>
                    <a:lnTo>
                      <a:pt x="135" y="30"/>
                    </a:lnTo>
                    <a:lnTo>
                      <a:pt x="135" y="90"/>
                    </a:lnTo>
                    <a:lnTo>
                      <a:pt x="135" y="0"/>
                    </a:lnTo>
                    <a:lnTo>
                      <a:pt x="135" y="8"/>
                    </a:lnTo>
                    <a:lnTo>
                      <a:pt x="143" y="15"/>
                    </a:lnTo>
                    <a:lnTo>
                      <a:pt x="143" y="90"/>
                    </a:lnTo>
                    <a:lnTo>
                      <a:pt x="143" y="45"/>
                    </a:lnTo>
                    <a:lnTo>
                      <a:pt x="150" y="53"/>
                    </a:lnTo>
                    <a:lnTo>
                      <a:pt x="150" y="23"/>
                    </a:lnTo>
                    <a:lnTo>
                      <a:pt x="150" y="38"/>
                    </a:lnTo>
                    <a:lnTo>
                      <a:pt x="158" y="45"/>
                    </a:lnTo>
                    <a:lnTo>
                      <a:pt x="158" y="68"/>
                    </a:lnTo>
                    <a:lnTo>
                      <a:pt x="158" y="15"/>
                    </a:lnTo>
                    <a:lnTo>
                      <a:pt x="158" y="45"/>
                    </a:lnTo>
                    <a:lnTo>
                      <a:pt x="165" y="38"/>
                    </a:lnTo>
                    <a:lnTo>
                      <a:pt x="165" y="60"/>
                    </a:lnTo>
                    <a:lnTo>
                      <a:pt x="165" y="23"/>
                    </a:lnTo>
                    <a:lnTo>
                      <a:pt x="165" y="45"/>
                    </a:lnTo>
                    <a:lnTo>
                      <a:pt x="173" y="53"/>
                    </a:lnTo>
                    <a:lnTo>
                      <a:pt x="173" y="75"/>
                    </a:lnTo>
                    <a:lnTo>
                      <a:pt x="173" y="0"/>
                    </a:lnTo>
                    <a:lnTo>
                      <a:pt x="173" y="53"/>
                    </a:lnTo>
                    <a:lnTo>
                      <a:pt x="180" y="45"/>
                    </a:lnTo>
                    <a:lnTo>
                      <a:pt x="180" y="68"/>
                    </a:lnTo>
                    <a:lnTo>
                      <a:pt x="180" y="8"/>
                    </a:lnTo>
                    <a:lnTo>
                      <a:pt x="180" y="45"/>
                    </a:lnTo>
                    <a:lnTo>
                      <a:pt x="188" y="38"/>
                    </a:lnTo>
                    <a:lnTo>
                      <a:pt x="188" y="60"/>
                    </a:lnTo>
                    <a:lnTo>
                      <a:pt x="188" y="15"/>
                    </a:lnTo>
                    <a:lnTo>
                      <a:pt x="188" y="30"/>
                    </a:lnTo>
                    <a:lnTo>
                      <a:pt x="195" y="38"/>
                    </a:lnTo>
                    <a:lnTo>
                      <a:pt x="195" y="60"/>
                    </a:lnTo>
                    <a:lnTo>
                      <a:pt x="195" y="8"/>
                    </a:lnTo>
                    <a:lnTo>
                      <a:pt x="195" y="38"/>
                    </a:lnTo>
                    <a:lnTo>
                      <a:pt x="203" y="30"/>
                    </a:lnTo>
                    <a:lnTo>
                      <a:pt x="203" y="60"/>
                    </a:lnTo>
                    <a:lnTo>
                      <a:pt x="203" y="15"/>
                    </a:lnTo>
                    <a:lnTo>
                      <a:pt x="203" y="53"/>
                    </a:lnTo>
                    <a:lnTo>
                      <a:pt x="210" y="45"/>
                    </a:lnTo>
                    <a:lnTo>
                      <a:pt x="210" y="60"/>
                    </a:lnTo>
                    <a:lnTo>
                      <a:pt x="210" y="15"/>
                    </a:lnTo>
                    <a:lnTo>
                      <a:pt x="210" y="45"/>
                    </a:lnTo>
                    <a:lnTo>
                      <a:pt x="218" y="38"/>
                    </a:lnTo>
                    <a:lnTo>
                      <a:pt x="218" y="53"/>
                    </a:lnTo>
                    <a:lnTo>
                      <a:pt x="218" y="30"/>
                    </a:lnTo>
                    <a:lnTo>
                      <a:pt x="218" y="38"/>
                    </a:lnTo>
                    <a:lnTo>
                      <a:pt x="225" y="45"/>
                    </a:lnTo>
                    <a:lnTo>
                      <a:pt x="225" y="38"/>
                    </a:lnTo>
                    <a:lnTo>
                      <a:pt x="225" y="45"/>
                    </a:lnTo>
                    <a:lnTo>
                      <a:pt x="233" y="38"/>
                    </a:lnTo>
                    <a:lnTo>
                      <a:pt x="233" y="53"/>
                    </a:lnTo>
                    <a:lnTo>
                      <a:pt x="233" y="30"/>
                    </a:lnTo>
                    <a:lnTo>
                      <a:pt x="233" y="38"/>
                    </a:lnTo>
                    <a:lnTo>
                      <a:pt x="240" y="45"/>
                    </a:lnTo>
                    <a:lnTo>
                      <a:pt x="240" y="53"/>
                    </a:lnTo>
                    <a:lnTo>
                      <a:pt x="240" y="30"/>
                    </a:lnTo>
                    <a:lnTo>
                      <a:pt x="240" y="38"/>
                    </a:lnTo>
                    <a:lnTo>
                      <a:pt x="248" y="45"/>
                    </a:lnTo>
                    <a:lnTo>
                      <a:pt x="248" y="53"/>
                    </a:lnTo>
                    <a:lnTo>
                      <a:pt x="248"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4" name="Freeform 420"/>
              <p:cNvSpPr>
                <a:spLocks/>
              </p:cNvSpPr>
              <p:nvPr/>
            </p:nvSpPr>
            <p:spPr bwMode="auto">
              <a:xfrm>
                <a:off x="2210" y="2642"/>
                <a:ext cx="166" cy="75"/>
              </a:xfrm>
              <a:custGeom>
                <a:avLst/>
                <a:gdLst>
                  <a:gd name="T0" fmla="*/ 7 w 247"/>
                  <a:gd name="T1" fmla="*/ 45 h 75"/>
                  <a:gd name="T2" fmla="*/ 7 w 247"/>
                  <a:gd name="T3" fmla="*/ 38 h 75"/>
                  <a:gd name="T4" fmla="*/ 15 w 247"/>
                  <a:gd name="T5" fmla="*/ 38 h 75"/>
                  <a:gd name="T6" fmla="*/ 22 w 247"/>
                  <a:gd name="T7" fmla="*/ 45 h 75"/>
                  <a:gd name="T8" fmla="*/ 30 w 247"/>
                  <a:gd name="T9" fmla="*/ 45 h 75"/>
                  <a:gd name="T10" fmla="*/ 37 w 247"/>
                  <a:gd name="T11" fmla="*/ 45 h 75"/>
                  <a:gd name="T12" fmla="*/ 37 w 247"/>
                  <a:gd name="T13" fmla="*/ 45 h 75"/>
                  <a:gd name="T14" fmla="*/ 45 w 247"/>
                  <a:gd name="T15" fmla="*/ 38 h 75"/>
                  <a:gd name="T16" fmla="*/ 52 w 247"/>
                  <a:gd name="T17" fmla="*/ 45 h 75"/>
                  <a:gd name="T18" fmla="*/ 60 w 247"/>
                  <a:gd name="T19" fmla="*/ 45 h 75"/>
                  <a:gd name="T20" fmla="*/ 60 w 247"/>
                  <a:gd name="T21" fmla="*/ 45 h 75"/>
                  <a:gd name="T22" fmla="*/ 67 w 247"/>
                  <a:gd name="T23" fmla="*/ 38 h 75"/>
                  <a:gd name="T24" fmla="*/ 75 w 247"/>
                  <a:gd name="T25" fmla="*/ 45 h 75"/>
                  <a:gd name="T26" fmla="*/ 82 w 247"/>
                  <a:gd name="T27" fmla="*/ 45 h 75"/>
                  <a:gd name="T28" fmla="*/ 82 w 247"/>
                  <a:gd name="T29" fmla="*/ 38 h 75"/>
                  <a:gd name="T30" fmla="*/ 90 w 247"/>
                  <a:gd name="T31" fmla="*/ 38 h 75"/>
                  <a:gd name="T32" fmla="*/ 97 w 247"/>
                  <a:gd name="T33" fmla="*/ 38 h 75"/>
                  <a:gd name="T34" fmla="*/ 105 w 247"/>
                  <a:gd name="T35" fmla="*/ 45 h 75"/>
                  <a:gd name="T36" fmla="*/ 112 w 247"/>
                  <a:gd name="T37" fmla="*/ 45 h 75"/>
                  <a:gd name="T38" fmla="*/ 112 w 247"/>
                  <a:gd name="T39" fmla="*/ 38 h 75"/>
                  <a:gd name="T40" fmla="*/ 120 w 247"/>
                  <a:gd name="T41" fmla="*/ 38 h 75"/>
                  <a:gd name="T42" fmla="*/ 127 w 247"/>
                  <a:gd name="T43" fmla="*/ 45 h 75"/>
                  <a:gd name="T44" fmla="*/ 135 w 247"/>
                  <a:gd name="T45" fmla="*/ 45 h 75"/>
                  <a:gd name="T46" fmla="*/ 135 w 247"/>
                  <a:gd name="T47" fmla="*/ 38 h 75"/>
                  <a:gd name="T48" fmla="*/ 142 w 247"/>
                  <a:gd name="T49" fmla="*/ 38 h 75"/>
                  <a:gd name="T50" fmla="*/ 150 w 247"/>
                  <a:gd name="T51" fmla="*/ 38 h 75"/>
                  <a:gd name="T52" fmla="*/ 157 w 247"/>
                  <a:gd name="T53" fmla="*/ 38 h 75"/>
                  <a:gd name="T54" fmla="*/ 165 w 247"/>
                  <a:gd name="T55" fmla="*/ 53 h 75"/>
                  <a:gd name="T56" fmla="*/ 172 w 247"/>
                  <a:gd name="T57" fmla="*/ 38 h 75"/>
                  <a:gd name="T58" fmla="*/ 172 w 247"/>
                  <a:gd name="T59" fmla="*/ 38 h 75"/>
                  <a:gd name="T60" fmla="*/ 180 w 247"/>
                  <a:gd name="T61" fmla="*/ 38 h 75"/>
                  <a:gd name="T62" fmla="*/ 187 w 247"/>
                  <a:gd name="T63" fmla="*/ 45 h 75"/>
                  <a:gd name="T64" fmla="*/ 195 w 247"/>
                  <a:gd name="T65" fmla="*/ 45 h 75"/>
                  <a:gd name="T66" fmla="*/ 195 w 247"/>
                  <a:gd name="T67" fmla="*/ 38 h 75"/>
                  <a:gd name="T68" fmla="*/ 202 w 247"/>
                  <a:gd name="T69" fmla="*/ 38 h 75"/>
                  <a:gd name="T70" fmla="*/ 210 w 247"/>
                  <a:gd name="T71" fmla="*/ 60 h 75"/>
                  <a:gd name="T72" fmla="*/ 217 w 247"/>
                  <a:gd name="T73" fmla="*/ 45 h 75"/>
                  <a:gd name="T74" fmla="*/ 217 w 247"/>
                  <a:gd name="T75" fmla="*/ 38 h 75"/>
                  <a:gd name="T76" fmla="*/ 225 w 247"/>
                  <a:gd name="T77" fmla="*/ 30 h 75"/>
                  <a:gd name="T78" fmla="*/ 232 w 247"/>
                  <a:gd name="T79" fmla="*/ 30 h 75"/>
                  <a:gd name="T80" fmla="*/ 240 w 247"/>
                  <a:gd name="T81" fmla="*/ 8 h 75"/>
                  <a:gd name="T82" fmla="*/ 247 w 247"/>
                  <a:gd name="T83" fmla="*/ 6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5">
                    <a:moveTo>
                      <a:pt x="0" y="23"/>
                    </a:moveTo>
                    <a:lnTo>
                      <a:pt x="0" y="38"/>
                    </a:lnTo>
                    <a:lnTo>
                      <a:pt x="7" y="45"/>
                    </a:lnTo>
                    <a:lnTo>
                      <a:pt x="7" y="53"/>
                    </a:lnTo>
                    <a:lnTo>
                      <a:pt x="7" y="30"/>
                    </a:lnTo>
                    <a:lnTo>
                      <a:pt x="7" y="38"/>
                    </a:lnTo>
                    <a:lnTo>
                      <a:pt x="15" y="45"/>
                    </a:lnTo>
                    <a:lnTo>
                      <a:pt x="15" y="53"/>
                    </a:lnTo>
                    <a:lnTo>
                      <a:pt x="15" y="38"/>
                    </a:lnTo>
                    <a:lnTo>
                      <a:pt x="15" y="38"/>
                    </a:lnTo>
                    <a:lnTo>
                      <a:pt x="22" y="45"/>
                    </a:lnTo>
                    <a:lnTo>
                      <a:pt x="22" y="45"/>
                    </a:lnTo>
                    <a:lnTo>
                      <a:pt x="22" y="38"/>
                    </a:lnTo>
                    <a:lnTo>
                      <a:pt x="22" y="38"/>
                    </a:lnTo>
                    <a:lnTo>
                      <a:pt x="30" y="45"/>
                    </a:lnTo>
                    <a:lnTo>
                      <a:pt x="30" y="45"/>
                    </a:lnTo>
                    <a:lnTo>
                      <a:pt x="30" y="38"/>
                    </a:lnTo>
                    <a:lnTo>
                      <a:pt x="37" y="45"/>
                    </a:lnTo>
                    <a:lnTo>
                      <a:pt x="37" y="45"/>
                    </a:lnTo>
                    <a:lnTo>
                      <a:pt x="37" y="38"/>
                    </a:lnTo>
                    <a:lnTo>
                      <a:pt x="37" y="45"/>
                    </a:lnTo>
                    <a:lnTo>
                      <a:pt x="45" y="38"/>
                    </a:lnTo>
                    <a:lnTo>
                      <a:pt x="45" y="45"/>
                    </a:lnTo>
                    <a:lnTo>
                      <a:pt x="45" y="38"/>
                    </a:lnTo>
                    <a:lnTo>
                      <a:pt x="45" y="45"/>
                    </a:lnTo>
                    <a:lnTo>
                      <a:pt x="52" y="38"/>
                    </a:lnTo>
                    <a:lnTo>
                      <a:pt x="52" y="45"/>
                    </a:lnTo>
                    <a:lnTo>
                      <a:pt x="52" y="30"/>
                    </a:lnTo>
                    <a:lnTo>
                      <a:pt x="52" y="38"/>
                    </a:lnTo>
                    <a:lnTo>
                      <a:pt x="60" y="45"/>
                    </a:lnTo>
                    <a:lnTo>
                      <a:pt x="60" y="45"/>
                    </a:lnTo>
                    <a:lnTo>
                      <a:pt x="60" y="38"/>
                    </a:lnTo>
                    <a:lnTo>
                      <a:pt x="60" y="45"/>
                    </a:lnTo>
                    <a:lnTo>
                      <a:pt x="67" y="38"/>
                    </a:lnTo>
                    <a:lnTo>
                      <a:pt x="67" y="53"/>
                    </a:lnTo>
                    <a:lnTo>
                      <a:pt x="67" y="38"/>
                    </a:lnTo>
                    <a:lnTo>
                      <a:pt x="67" y="45"/>
                    </a:lnTo>
                    <a:lnTo>
                      <a:pt x="75" y="38"/>
                    </a:lnTo>
                    <a:lnTo>
                      <a:pt x="75" y="45"/>
                    </a:lnTo>
                    <a:lnTo>
                      <a:pt x="75" y="38"/>
                    </a:lnTo>
                    <a:lnTo>
                      <a:pt x="75" y="38"/>
                    </a:lnTo>
                    <a:lnTo>
                      <a:pt x="82" y="45"/>
                    </a:lnTo>
                    <a:lnTo>
                      <a:pt x="82" y="45"/>
                    </a:lnTo>
                    <a:lnTo>
                      <a:pt x="82" y="38"/>
                    </a:lnTo>
                    <a:lnTo>
                      <a:pt x="82" y="38"/>
                    </a:lnTo>
                    <a:lnTo>
                      <a:pt x="90" y="45"/>
                    </a:lnTo>
                    <a:lnTo>
                      <a:pt x="90" y="38"/>
                    </a:lnTo>
                    <a:lnTo>
                      <a:pt x="90" y="38"/>
                    </a:lnTo>
                    <a:lnTo>
                      <a:pt x="97" y="45"/>
                    </a:lnTo>
                    <a:lnTo>
                      <a:pt x="97" y="45"/>
                    </a:lnTo>
                    <a:lnTo>
                      <a:pt x="97" y="38"/>
                    </a:lnTo>
                    <a:lnTo>
                      <a:pt x="97" y="38"/>
                    </a:lnTo>
                    <a:lnTo>
                      <a:pt x="105" y="45"/>
                    </a:lnTo>
                    <a:lnTo>
                      <a:pt x="105" y="45"/>
                    </a:lnTo>
                    <a:lnTo>
                      <a:pt x="105" y="38"/>
                    </a:lnTo>
                    <a:lnTo>
                      <a:pt x="105" y="38"/>
                    </a:lnTo>
                    <a:lnTo>
                      <a:pt x="112" y="45"/>
                    </a:lnTo>
                    <a:lnTo>
                      <a:pt x="112" y="45"/>
                    </a:lnTo>
                    <a:lnTo>
                      <a:pt x="112" y="38"/>
                    </a:lnTo>
                    <a:lnTo>
                      <a:pt x="112" y="38"/>
                    </a:lnTo>
                    <a:lnTo>
                      <a:pt x="120" y="45"/>
                    </a:lnTo>
                    <a:lnTo>
                      <a:pt x="120" y="45"/>
                    </a:lnTo>
                    <a:lnTo>
                      <a:pt x="120" y="38"/>
                    </a:lnTo>
                    <a:lnTo>
                      <a:pt x="120" y="38"/>
                    </a:lnTo>
                    <a:lnTo>
                      <a:pt x="127" y="45"/>
                    </a:lnTo>
                    <a:lnTo>
                      <a:pt x="127" y="45"/>
                    </a:lnTo>
                    <a:lnTo>
                      <a:pt x="127" y="38"/>
                    </a:lnTo>
                    <a:lnTo>
                      <a:pt x="127" y="38"/>
                    </a:lnTo>
                    <a:lnTo>
                      <a:pt x="135" y="45"/>
                    </a:lnTo>
                    <a:lnTo>
                      <a:pt x="135" y="45"/>
                    </a:lnTo>
                    <a:lnTo>
                      <a:pt x="135" y="38"/>
                    </a:lnTo>
                    <a:lnTo>
                      <a:pt x="135" y="38"/>
                    </a:lnTo>
                    <a:lnTo>
                      <a:pt x="142" y="45"/>
                    </a:lnTo>
                    <a:lnTo>
                      <a:pt x="142" y="45"/>
                    </a:lnTo>
                    <a:lnTo>
                      <a:pt x="142" y="38"/>
                    </a:lnTo>
                    <a:lnTo>
                      <a:pt x="142" y="38"/>
                    </a:lnTo>
                    <a:lnTo>
                      <a:pt x="150" y="45"/>
                    </a:lnTo>
                    <a:lnTo>
                      <a:pt x="150" y="38"/>
                    </a:lnTo>
                    <a:lnTo>
                      <a:pt x="150" y="45"/>
                    </a:lnTo>
                    <a:lnTo>
                      <a:pt x="157" y="38"/>
                    </a:lnTo>
                    <a:lnTo>
                      <a:pt x="157" y="38"/>
                    </a:lnTo>
                    <a:lnTo>
                      <a:pt x="157" y="45"/>
                    </a:lnTo>
                    <a:lnTo>
                      <a:pt x="165" y="38"/>
                    </a:lnTo>
                    <a:lnTo>
                      <a:pt x="165" y="53"/>
                    </a:lnTo>
                    <a:lnTo>
                      <a:pt x="165" y="38"/>
                    </a:lnTo>
                    <a:lnTo>
                      <a:pt x="165" y="45"/>
                    </a:lnTo>
                    <a:lnTo>
                      <a:pt x="172" y="38"/>
                    </a:lnTo>
                    <a:lnTo>
                      <a:pt x="172" y="53"/>
                    </a:lnTo>
                    <a:lnTo>
                      <a:pt x="172" y="30"/>
                    </a:lnTo>
                    <a:lnTo>
                      <a:pt x="172" y="38"/>
                    </a:lnTo>
                    <a:lnTo>
                      <a:pt x="180" y="45"/>
                    </a:lnTo>
                    <a:lnTo>
                      <a:pt x="180" y="45"/>
                    </a:lnTo>
                    <a:lnTo>
                      <a:pt x="180" y="38"/>
                    </a:lnTo>
                    <a:lnTo>
                      <a:pt x="180" y="38"/>
                    </a:lnTo>
                    <a:lnTo>
                      <a:pt x="187" y="45"/>
                    </a:lnTo>
                    <a:lnTo>
                      <a:pt x="187" y="45"/>
                    </a:lnTo>
                    <a:lnTo>
                      <a:pt x="187" y="38"/>
                    </a:lnTo>
                    <a:lnTo>
                      <a:pt x="187" y="38"/>
                    </a:lnTo>
                    <a:lnTo>
                      <a:pt x="195" y="45"/>
                    </a:lnTo>
                    <a:lnTo>
                      <a:pt x="195" y="45"/>
                    </a:lnTo>
                    <a:lnTo>
                      <a:pt x="195" y="38"/>
                    </a:lnTo>
                    <a:lnTo>
                      <a:pt x="195" y="38"/>
                    </a:lnTo>
                    <a:lnTo>
                      <a:pt x="202" y="45"/>
                    </a:lnTo>
                    <a:lnTo>
                      <a:pt x="202" y="45"/>
                    </a:lnTo>
                    <a:lnTo>
                      <a:pt x="202" y="38"/>
                    </a:lnTo>
                    <a:lnTo>
                      <a:pt x="202" y="45"/>
                    </a:lnTo>
                    <a:lnTo>
                      <a:pt x="210" y="38"/>
                    </a:lnTo>
                    <a:lnTo>
                      <a:pt x="210" y="60"/>
                    </a:lnTo>
                    <a:lnTo>
                      <a:pt x="210" y="23"/>
                    </a:lnTo>
                    <a:lnTo>
                      <a:pt x="210" y="38"/>
                    </a:lnTo>
                    <a:lnTo>
                      <a:pt x="217" y="45"/>
                    </a:lnTo>
                    <a:lnTo>
                      <a:pt x="217" y="53"/>
                    </a:lnTo>
                    <a:lnTo>
                      <a:pt x="217" y="30"/>
                    </a:lnTo>
                    <a:lnTo>
                      <a:pt x="217" y="38"/>
                    </a:lnTo>
                    <a:lnTo>
                      <a:pt x="225" y="45"/>
                    </a:lnTo>
                    <a:lnTo>
                      <a:pt x="225" y="45"/>
                    </a:lnTo>
                    <a:lnTo>
                      <a:pt x="225" y="30"/>
                    </a:lnTo>
                    <a:lnTo>
                      <a:pt x="225" y="38"/>
                    </a:lnTo>
                    <a:lnTo>
                      <a:pt x="232" y="45"/>
                    </a:lnTo>
                    <a:lnTo>
                      <a:pt x="232" y="30"/>
                    </a:lnTo>
                    <a:lnTo>
                      <a:pt x="240" y="38"/>
                    </a:lnTo>
                    <a:lnTo>
                      <a:pt x="240" y="75"/>
                    </a:lnTo>
                    <a:lnTo>
                      <a:pt x="240" y="8"/>
                    </a:lnTo>
                    <a:lnTo>
                      <a:pt x="240" y="38"/>
                    </a:lnTo>
                    <a:lnTo>
                      <a:pt x="247" y="45"/>
                    </a:lnTo>
                    <a:lnTo>
                      <a:pt x="247" y="60"/>
                    </a:lnTo>
                    <a:lnTo>
                      <a:pt x="247" y="0"/>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5" name="Freeform 421"/>
              <p:cNvSpPr>
                <a:spLocks/>
              </p:cNvSpPr>
              <p:nvPr/>
            </p:nvSpPr>
            <p:spPr bwMode="auto">
              <a:xfrm>
                <a:off x="2376" y="2642"/>
                <a:ext cx="161" cy="83"/>
              </a:xfrm>
              <a:custGeom>
                <a:avLst/>
                <a:gdLst>
                  <a:gd name="T0" fmla="*/ 8 w 240"/>
                  <a:gd name="T1" fmla="*/ 83 h 83"/>
                  <a:gd name="T2" fmla="*/ 15 w 240"/>
                  <a:gd name="T3" fmla="*/ 45 h 83"/>
                  <a:gd name="T4" fmla="*/ 15 w 240"/>
                  <a:gd name="T5" fmla="*/ 38 h 83"/>
                  <a:gd name="T6" fmla="*/ 23 w 240"/>
                  <a:gd name="T7" fmla="*/ 0 h 83"/>
                  <a:gd name="T8" fmla="*/ 30 w 240"/>
                  <a:gd name="T9" fmla="*/ 60 h 83"/>
                  <a:gd name="T10" fmla="*/ 38 w 240"/>
                  <a:gd name="T11" fmla="*/ 30 h 83"/>
                  <a:gd name="T12" fmla="*/ 38 w 240"/>
                  <a:gd name="T13" fmla="*/ 45 h 83"/>
                  <a:gd name="T14" fmla="*/ 45 w 240"/>
                  <a:gd name="T15" fmla="*/ 23 h 83"/>
                  <a:gd name="T16" fmla="*/ 53 w 240"/>
                  <a:gd name="T17" fmla="*/ 53 h 83"/>
                  <a:gd name="T18" fmla="*/ 60 w 240"/>
                  <a:gd name="T19" fmla="*/ 30 h 83"/>
                  <a:gd name="T20" fmla="*/ 60 w 240"/>
                  <a:gd name="T21" fmla="*/ 45 h 83"/>
                  <a:gd name="T22" fmla="*/ 68 w 240"/>
                  <a:gd name="T23" fmla="*/ 30 h 83"/>
                  <a:gd name="T24" fmla="*/ 75 w 240"/>
                  <a:gd name="T25" fmla="*/ 68 h 83"/>
                  <a:gd name="T26" fmla="*/ 83 w 240"/>
                  <a:gd name="T27" fmla="*/ 38 h 83"/>
                  <a:gd name="T28" fmla="*/ 83 w 240"/>
                  <a:gd name="T29" fmla="*/ 45 h 83"/>
                  <a:gd name="T30" fmla="*/ 90 w 240"/>
                  <a:gd name="T31" fmla="*/ 15 h 83"/>
                  <a:gd name="T32" fmla="*/ 98 w 240"/>
                  <a:gd name="T33" fmla="*/ 60 h 83"/>
                  <a:gd name="T34" fmla="*/ 105 w 240"/>
                  <a:gd name="T35" fmla="*/ 45 h 83"/>
                  <a:gd name="T36" fmla="*/ 105 w 240"/>
                  <a:gd name="T37" fmla="*/ 53 h 83"/>
                  <a:gd name="T38" fmla="*/ 113 w 240"/>
                  <a:gd name="T39" fmla="*/ 15 h 83"/>
                  <a:gd name="T40" fmla="*/ 120 w 240"/>
                  <a:gd name="T41" fmla="*/ 75 h 83"/>
                  <a:gd name="T42" fmla="*/ 128 w 240"/>
                  <a:gd name="T43" fmla="*/ 38 h 83"/>
                  <a:gd name="T44" fmla="*/ 128 w 240"/>
                  <a:gd name="T45" fmla="*/ 45 h 83"/>
                  <a:gd name="T46" fmla="*/ 135 w 240"/>
                  <a:gd name="T47" fmla="*/ 8 h 83"/>
                  <a:gd name="T48" fmla="*/ 143 w 240"/>
                  <a:gd name="T49" fmla="*/ 60 h 83"/>
                  <a:gd name="T50" fmla="*/ 150 w 240"/>
                  <a:gd name="T51" fmla="*/ 38 h 83"/>
                  <a:gd name="T52" fmla="*/ 150 w 240"/>
                  <a:gd name="T53" fmla="*/ 45 h 83"/>
                  <a:gd name="T54" fmla="*/ 158 w 240"/>
                  <a:gd name="T55" fmla="*/ 23 h 83"/>
                  <a:gd name="T56" fmla="*/ 165 w 240"/>
                  <a:gd name="T57" fmla="*/ 60 h 83"/>
                  <a:gd name="T58" fmla="*/ 173 w 240"/>
                  <a:gd name="T59" fmla="*/ 45 h 83"/>
                  <a:gd name="T60" fmla="*/ 173 w 240"/>
                  <a:gd name="T61" fmla="*/ 45 h 83"/>
                  <a:gd name="T62" fmla="*/ 180 w 240"/>
                  <a:gd name="T63" fmla="*/ 8 h 83"/>
                  <a:gd name="T64" fmla="*/ 188 w 240"/>
                  <a:gd name="T65" fmla="*/ 53 h 83"/>
                  <a:gd name="T66" fmla="*/ 195 w 240"/>
                  <a:gd name="T67" fmla="*/ 45 h 83"/>
                  <a:gd name="T68" fmla="*/ 195 w 240"/>
                  <a:gd name="T69" fmla="*/ 30 h 83"/>
                  <a:gd name="T70" fmla="*/ 203 w 240"/>
                  <a:gd name="T71" fmla="*/ 15 h 83"/>
                  <a:gd name="T72" fmla="*/ 210 w 240"/>
                  <a:gd name="T73" fmla="*/ 60 h 83"/>
                  <a:gd name="T74" fmla="*/ 218 w 240"/>
                  <a:gd name="T75" fmla="*/ 45 h 83"/>
                  <a:gd name="T76" fmla="*/ 218 w 240"/>
                  <a:gd name="T77" fmla="*/ 45 h 83"/>
                  <a:gd name="T78" fmla="*/ 225 w 240"/>
                  <a:gd name="T79" fmla="*/ 30 h 83"/>
                  <a:gd name="T80" fmla="*/ 233 w 240"/>
                  <a:gd name="T81" fmla="*/ 60 h 83"/>
                  <a:gd name="T82" fmla="*/ 240 w 240"/>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8"/>
                    </a:moveTo>
                    <a:lnTo>
                      <a:pt x="8" y="45"/>
                    </a:lnTo>
                    <a:lnTo>
                      <a:pt x="8" y="83"/>
                    </a:lnTo>
                    <a:lnTo>
                      <a:pt x="8" y="0"/>
                    </a:lnTo>
                    <a:lnTo>
                      <a:pt x="8" y="38"/>
                    </a:lnTo>
                    <a:lnTo>
                      <a:pt x="15" y="45"/>
                    </a:lnTo>
                    <a:lnTo>
                      <a:pt x="15" y="83"/>
                    </a:lnTo>
                    <a:lnTo>
                      <a:pt x="15" y="0"/>
                    </a:lnTo>
                    <a:lnTo>
                      <a:pt x="15" y="38"/>
                    </a:lnTo>
                    <a:lnTo>
                      <a:pt x="23" y="45"/>
                    </a:lnTo>
                    <a:lnTo>
                      <a:pt x="23" y="75"/>
                    </a:lnTo>
                    <a:lnTo>
                      <a:pt x="23" y="0"/>
                    </a:lnTo>
                    <a:lnTo>
                      <a:pt x="23" y="38"/>
                    </a:lnTo>
                    <a:lnTo>
                      <a:pt x="30" y="45"/>
                    </a:lnTo>
                    <a:lnTo>
                      <a:pt x="30" y="60"/>
                    </a:lnTo>
                    <a:lnTo>
                      <a:pt x="30" y="8"/>
                    </a:lnTo>
                    <a:lnTo>
                      <a:pt x="30" y="38"/>
                    </a:lnTo>
                    <a:lnTo>
                      <a:pt x="38" y="30"/>
                    </a:lnTo>
                    <a:lnTo>
                      <a:pt x="38" y="60"/>
                    </a:lnTo>
                    <a:lnTo>
                      <a:pt x="38" y="23"/>
                    </a:lnTo>
                    <a:lnTo>
                      <a:pt x="38" y="45"/>
                    </a:lnTo>
                    <a:lnTo>
                      <a:pt x="45" y="38"/>
                    </a:lnTo>
                    <a:lnTo>
                      <a:pt x="45" y="60"/>
                    </a:lnTo>
                    <a:lnTo>
                      <a:pt x="45" y="23"/>
                    </a:lnTo>
                    <a:lnTo>
                      <a:pt x="45" y="38"/>
                    </a:lnTo>
                    <a:lnTo>
                      <a:pt x="53" y="45"/>
                    </a:lnTo>
                    <a:lnTo>
                      <a:pt x="53" y="53"/>
                    </a:lnTo>
                    <a:lnTo>
                      <a:pt x="53" y="23"/>
                    </a:lnTo>
                    <a:lnTo>
                      <a:pt x="53" y="38"/>
                    </a:lnTo>
                    <a:lnTo>
                      <a:pt x="60" y="30"/>
                    </a:lnTo>
                    <a:lnTo>
                      <a:pt x="60" y="45"/>
                    </a:lnTo>
                    <a:lnTo>
                      <a:pt x="60" y="23"/>
                    </a:lnTo>
                    <a:lnTo>
                      <a:pt x="60" y="45"/>
                    </a:lnTo>
                    <a:lnTo>
                      <a:pt x="68" y="38"/>
                    </a:lnTo>
                    <a:lnTo>
                      <a:pt x="68" y="53"/>
                    </a:lnTo>
                    <a:lnTo>
                      <a:pt x="68" y="30"/>
                    </a:lnTo>
                    <a:lnTo>
                      <a:pt x="68" y="45"/>
                    </a:lnTo>
                    <a:lnTo>
                      <a:pt x="75" y="38"/>
                    </a:lnTo>
                    <a:lnTo>
                      <a:pt x="75" y="68"/>
                    </a:lnTo>
                    <a:lnTo>
                      <a:pt x="75" y="15"/>
                    </a:lnTo>
                    <a:lnTo>
                      <a:pt x="75" y="45"/>
                    </a:lnTo>
                    <a:lnTo>
                      <a:pt x="83" y="38"/>
                    </a:lnTo>
                    <a:lnTo>
                      <a:pt x="83" y="75"/>
                    </a:lnTo>
                    <a:lnTo>
                      <a:pt x="83" y="15"/>
                    </a:lnTo>
                    <a:lnTo>
                      <a:pt x="83" y="45"/>
                    </a:lnTo>
                    <a:lnTo>
                      <a:pt x="90" y="38"/>
                    </a:lnTo>
                    <a:lnTo>
                      <a:pt x="90" y="68"/>
                    </a:lnTo>
                    <a:lnTo>
                      <a:pt x="90" y="15"/>
                    </a:lnTo>
                    <a:lnTo>
                      <a:pt x="90" y="38"/>
                    </a:lnTo>
                    <a:lnTo>
                      <a:pt x="98" y="45"/>
                    </a:lnTo>
                    <a:lnTo>
                      <a:pt x="98" y="60"/>
                    </a:lnTo>
                    <a:lnTo>
                      <a:pt x="98" y="8"/>
                    </a:lnTo>
                    <a:lnTo>
                      <a:pt x="98" y="53"/>
                    </a:lnTo>
                    <a:lnTo>
                      <a:pt x="105" y="45"/>
                    </a:lnTo>
                    <a:lnTo>
                      <a:pt x="105" y="75"/>
                    </a:lnTo>
                    <a:lnTo>
                      <a:pt x="105" y="0"/>
                    </a:lnTo>
                    <a:lnTo>
                      <a:pt x="105" y="53"/>
                    </a:lnTo>
                    <a:lnTo>
                      <a:pt x="113" y="60"/>
                    </a:lnTo>
                    <a:lnTo>
                      <a:pt x="113" y="75"/>
                    </a:lnTo>
                    <a:lnTo>
                      <a:pt x="113" y="15"/>
                    </a:lnTo>
                    <a:lnTo>
                      <a:pt x="113" y="53"/>
                    </a:lnTo>
                    <a:lnTo>
                      <a:pt x="120" y="53"/>
                    </a:lnTo>
                    <a:lnTo>
                      <a:pt x="120" y="75"/>
                    </a:lnTo>
                    <a:lnTo>
                      <a:pt x="120" y="0"/>
                    </a:lnTo>
                    <a:lnTo>
                      <a:pt x="120" y="45"/>
                    </a:lnTo>
                    <a:lnTo>
                      <a:pt x="128" y="38"/>
                    </a:lnTo>
                    <a:lnTo>
                      <a:pt x="128" y="83"/>
                    </a:lnTo>
                    <a:lnTo>
                      <a:pt x="128" y="8"/>
                    </a:lnTo>
                    <a:lnTo>
                      <a:pt x="128" y="45"/>
                    </a:lnTo>
                    <a:lnTo>
                      <a:pt x="135" y="53"/>
                    </a:lnTo>
                    <a:lnTo>
                      <a:pt x="135" y="60"/>
                    </a:lnTo>
                    <a:lnTo>
                      <a:pt x="135" y="8"/>
                    </a:lnTo>
                    <a:lnTo>
                      <a:pt x="135" y="38"/>
                    </a:lnTo>
                    <a:lnTo>
                      <a:pt x="143" y="45"/>
                    </a:lnTo>
                    <a:lnTo>
                      <a:pt x="143" y="60"/>
                    </a:lnTo>
                    <a:lnTo>
                      <a:pt x="143" y="23"/>
                    </a:lnTo>
                    <a:lnTo>
                      <a:pt x="143" y="30"/>
                    </a:lnTo>
                    <a:lnTo>
                      <a:pt x="150" y="38"/>
                    </a:lnTo>
                    <a:lnTo>
                      <a:pt x="150" y="53"/>
                    </a:lnTo>
                    <a:lnTo>
                      <a:pt x="150" y="23"/>
                    </a:lnTo>
                    <a:lnTo>
                      <a:pt x="150" y="45"/>
                    </a:lnTo>
                    <a:lnTo>
                      <a:pt x="158" y="38"/>
                    </a:lnTo>
                    <a:lnTo>
                      <a:pt x="158" y="53"/>
                    </a:lnTo>
                    <a:lnTo>
                      <a:pt x="158" y="23"/>
                    </a:lnTo>
                    <a:lnTo>
                      <a:pt x="158" y="45"/>
                    </a:lnTo>
                    <a:lnTo>
                      <a:pt x="165" y="38"/>
                    </a:lnTo>
                    <a:lnTo>
                      <a:pt x="165" y="60"/>
                    </a:lnTo>
                    <a:lnTo>
                      <a:pt x="165" y="23"/>
                    </a:lnTo>
                    <a:lnTo>
                      <a:pt x="165" y="53"/>
                    </a:lnTo>
                    <a:lnTo>
                      <a:pt x="173" y="45"/>
                    </a:lnTo>
                    <a:lnTo>
                      <a:pt x="173" y="83"/>
                    </a:lnTo>
                    <a:lnTo>
                      <a:pt x="173" y="8"/>
                    </a:lnTo>
                    <a:lnTo>
                      <a:pt x="173" y="45"/>
                    </a:lnTo>
                    <a:lnTo>
                      <a:pt x="180" y="38"/>
                    </a:lnTo>
                    <a:lnTo>
                      <a:pt x="180" y="75"/>
                    </a:lnTo>
                    <a:lnTo>
                      <a:pt x="180" y="8"/>
                    </a:lnTo>
                    <a:lnTo>
                      <a:pt x="180" y="38"/>
                    </a:lnTo>
                    <a:lnTo>
                      <a:pt x="188" y="45"/>
                    </a:lnTo>
                    <a:lnTo>
                      <a:pt x="188" y="53"/>
                    </a:lnTo>
                    <a:lnTo>
                      <a:pt x="188" y="23"/>
                    </a:lnTo>
                    <a:lnTo>
                      <a:pt x="188" y="38"/>
                    </a:lnTo>
                    <a:lnTo>
                      <a:pt x="195" y="45"/>
                    </a:lnTo>
                    <a:lnTo>
                      <a:pt x="195" y="60"/>
                    </a:lnTo>
                    <a:lnTo>
                      <a:pt x="195" y="23"/>
                    </a:lnTo>
                    <a:lnTo>
                      <a:pt x="195" y="30"/>
                    </a:lnTo>
                    <a:lnTo>
                      <a:pt x="203" y="38"/>
                    </a:lnTo>
                    <a:lnTo>
                      <a:pt x="203" y="60"/>
                    </a:lnTo>
                    <a:lnTo>
                      <a:pt x="203" y="15"/>
                    </a:lnTo>
                    <a:lnTo>
                      <a:pt x="203" y="38"/>
                    </a:lnTo>
                    <a:lnTo>
                      <a:pt x="210" y="45"/>
                    </a:lnTo>
                    <a:lnTo>
                      <a:pt x="210" y="60"/>
                    </a:lnTo>
                    <a:lnTo>
                      <a:pt x="210" y="23"/>
                    </a:lnTo>
                    <a:lnTo>
                      <a:pt x="210" y="38"/>
                    </a:lnTo>
                    <a:lnTo>
                      <a:pt x="218" y="45"/>
                    </a:lnTo>
                    <a:lnTo>
                      <a:pt x="218" y="53"/>
                    </a:lnTo>
                    <a:lnTo>
                      <a:pt x="218" y="30"/>
                    </a:lnTo>
                    <a:lnTo>
                      <a:pt x="218" y="45"/>
                    </a:lnTo>
                    <a:lnTo>
                      <a:pt x="225" y="38"/>
                    </a:lnTo>
                    <a:lnTo>
                      <a:pt x="225" y="53"/>
                    </a:lnTo>
                    <a:lnTo>
                      <a:pt x="225" y="30"/>
                    </a:lnTo>
                    <a:lnTo>
                      <a:pt x="225" y="38"/>
                    </a:lnTo>
                    <a:lnTo>
                      <a:pt x="233" y="45"/>
                    </a:lnTo>
                    <a:lnTo>
                      <a:pt x="233" y="60"/>
                    </a:lnTo>
                    <a:lnTo>
                      <a:pt x="233" y="15"/>
                    </a:lnTo>
                    <a:lnTo>
                      <a:pt x="233" y="38"/>
                    </a:lnTo>
                    <a:lnTo>
                      <a:pt x="240" y="45"/>
                    </a:lnTo>
                    <a:lnTo>
                      <a:pt x="240" y="45"/>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6" name="Freeform 422"/>
              <p:cNvSpPr>
                <a:spLocks/>
              </p:cNvSpPr>
              <p:nvPr/>
            </p:nvSpPr>
            <p:spPr bwMode="auto">
              <a:xfrm>
                <a:off x="2537" y="2612"/>
                <a:ext cx="161" cy="128"/>
              </a:xfrm>
              <a:custGeom>
                <a:avLst/>
                <a:gdLst>
                  <a:gd name="T0" fmla="*/ 8 w 240"/>
                  <a:gd name="T1" fmla="*/ 75 h 128"/>
                  <a:gd name="T2" fmla="*/ 8 w 240"/>
                  <a:gd name="T3" fmla="*/ 68 h 128"/>
                  <a:gd name="T4" fmla="*/ 15 w 240"/>
                  <a:gd name="T5" fmla="*/ 53 h 128"/>
                  <a:gd name="T6" fmla="*/ 23 w 240"/>
                  <a:gd name="T7" fmla="*/ 90 h 128"/>
                  <a:gd name="T8" fmla="*/ 30 w 240"/>
                  <a:gd name="T9" fmla="*/ 68 h 128"/>
                  <a:gd name="T10" fmla="*/ 30 w 240"/>
                  <a:gd name="T11" fmla="*/ 68 h 128"/>
                  <a:gd name="T12" fmla="*/ 38 w 240"/>
                  <a:gd name="T13" fmla="*/ 60 h 128"/>
                  <a:gd name="T14" fmla="*/ 45 w 240"/>
                  <a:gd name="T15" fmla="*/ 83 h 128"/>
                  <a:gd name="T16" fmla="*/ 53 w 240"/>
                  <a:gd name="T17" fmla="*/ 68 h 128"/>
                  <a:gd name="T18" fmla="*/ 53 w 240"/>
                  <a:gd name="T19" fmla="*/ 75 h 128"/>
                  <a:gd name="T20" fmla="*/ 60 w 240"/>
                  <a:gd name="T21" fmla="*/ 68 h 128"/>
                  <a:gd name="T22" fmla="*/ 68 w 240"/>
                  <a:gd name="T23" fmla="*/ 75 h 128"/>
                  <a:gd name="T24" fmla="*/ 75 w 240"/>
                  <a:gd name="T25" fmla="*/ 75 h 128"/>
                  <a:gd name="T26" fmla="*/ 75 w 240"/>
                  <a:gd name="T27" fmla="*/ 68 h 128"/>
                  <a:gd name="T28" fmla="*/ 83 w 240"/>
                  <a:gd name="T29" fmla="*/ 68 h 128"/>
                  <a:gd name="T30" fmla="*/ 90 w 240"/>
                  <a:gd name="T31" fmla="*/ 75 h 128"/>
                  <a:gd name="T32" fmla="*/ 98 w 240"/>
                  <a:gd name="T33" fmla="*/ 68 h 128"/>
                  <a:gd name="T34" fmla="*/ 98 w 240"/>
                  <a:gd name="T35" fmla="*/ 75 h 128"/>
                  <a:gd name="T36" fmla="*/ 105 w 240"/>
                  <a:gd name="T37" fmla="*/ 68 h 128"/>
                  <a:gd name="T38" fmla="*/ 113 w 240"/>
                  <a:gd name="T39" fmla="*/ 75 h 128"/>
                  <a:gd name="T40" fmla="*/ 120 w 240"/>
                  <a:gd name="T41" fmla="*/ 75 h 128"/>
                  <a:gd name="T42" fmla="*/ 128 w 240"/>
                  <a:gd name="T43" fmla="*/ 75 h 128"/>
                  <a:gd name="T44" fmla="*/ 128 w 240"/>
                  <a:gd name="T45" fmla="*/ 68 h 128"/>
                  <a:gd name="T46" fmla="*/ 135 w 240"/>
                  <a:gd name="T47" fmla="*/ 68 h 128"/>
                  <a:gd name="T48" fmla="*/ 143 w 240"/>
                  <a:gd name="T49" fmla="*/ 75 h 128"/>
                  <a:gd name="T50" fmla="*/ 150 w 240"/>
                  <a:gd name="T51" fmla="*/ 75 h 128"/>
                  <a:gd name="T52" fmla="*/ 150 w 240"/>
                  <a:gd name="T53" fmla="*/ 68 h 128"/>
                  <a:gd name="T54" fmla="*/ 158 w 240"/>
                  <a:gd name="T55" fmla="*/ 68 h 128"/>
                  <a:gd name="T56" fmla="*/ 165 w 240"/>
                  <a:gd name="T57" fmla="*/ 75 h 128"/>
                  <a:gd name="T58" fmla="*/ 173 w 240"/>
                  <a:gd name="T59" fmla="*/ 68 h 128"/>
                  <a:gd name="T60" fmla="*/ 173 w 240"/>
                  <a:gd name="T61" fmla="*/ 75 h 128"/>
                  <a:gd name="T62" fmla="*/ 180 w 240"/>
                  <a:gd name="T63" fmla="*/ 30 h 128"/>
                  <a:gd name="T64" fmla="*/ 188 w 240"/>
                  <a:gd name="T65" fmla="*/ 105 h 128"/>
                  <a:gd name="T66" fmla="*/ 195 w 240"/>
                  <a:gd name="T67" fmla="*/ 68 h 128"/>
                  <a:gd name="T68" fmla="*/ 195 w 240"/>
                  <a:gd name="T69" fmla="*/ 68 h 128"/>
                  <a:gd name="T70" fmla="*/ 203 w 240"/>
                  <a:gd name="T71" fmla="*/ 0 h 128"/>
                  <a:gd name="T72" fmla="*/ 210 w 240"/>
                  <a:gd name="T73" fmla="*/ 128 h 128"/>
                  <a:gd name="T74" fmla="*/ 218 w 240"/>
                  <a:gd name="T75" fmla="*/ 75 h 128"/>
                  <a:gd name="T76" fmla="*/ 218 w 240"/>
                  <a:gd name="T77" fmla="*/ 75 h 128"/>
                  <a:gd name="T78" fmla="*/ 225 w 240"/>
                  <a:gd name="T79" fmla="*/ 45 h 128"/>
                  <a:gd name="T80" fmla="*/ 233 w 240"/>
                  <a:gd name="T81" fmla="*/ 90 h 128"/>
                  <a:gd name="T82" fmla="*/ 240 w 240"/>
                  <a:gd name="T83" fmla="*/ 8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8">
                    <a:moveTo>
                      <a:pt x="0" y="60"/>
                    </a:moveTo>
                    <a:lnTo>
                      <a:pt x="0" y="68"/>
                    </a:lnTo>
                    <a:lnTo>
                      <a:pt x="8" y="75"/>
                    </a:lnTo>
                    <a:lnTo>
                      <a:pt x="8" y="83"/>
                    </a:lnTo>
                    <a:lnTo>
                      <a:pt x="8" y="60"/>
                    </a:lnTo>
                    <a:lnTo>
                      <a:pt x="8" y="68"/>
                    </a:lnTo>
                    <a:lnTo>
                      <a:pt x="15" y="75"/>
                    </a:lnTo>
                    <a:lnTo>
                      <a:pt x="15" y="83"/>
                    </a:lnTo>
                    <a:lnTo>
                      <a:pt x="15" y="53"/>
                    </a:lnTo>
                    <a:lnTo>
                      <a:pt x="15" y="75"/>
                    </a:lnTo>
                    <a:lnTo>
                      <a:pt x="23" y="68"/>
                    </a:lnTo>
                    <a:lnTo>
                      <a:pt x="23" y="90"/>
                    </a:lnTo>
                    <a:lnTo>
                      <a:pt x="23" y="53"/>
                    </a:lnTo>
                    <a:lnTo>
                      <a:pt x="23" y="75"/>
                    </a:lnTo>
                    <a:lnTo>
                      <a:pt x="30" y="68"/>
                    </a:lnTo>
                    <a:lnTo>
                      <a:pt x="30" y="83"/>
                    </a:lnTo>
                    <a:lnTo>
                      <a:pt x="30" y="60"/>
                    </a:lnTo>
                    <a:lnTo>
                      <a:pt x="30" y="68"/>
                    </a:lnTo>
                    <a:lnTo>
                      <a:pt x="38" y="75"/>
                    </a:lnTo>
                    <a:lnTo>
                      <a:pt x="38" y="83"/>
                    </a:lnTo>
                    <a:lnTo>
                      <a:pt x="38" y="60"/>
                    </a:lnTo>
                    <a:lnTo>
                      <a:pt x="38" y="68"/>
                    </a:lnTo>
                    <a:lnTo>
                      <a:pt x="45" y="75"/>
                    </a:lnTo>
                    <a:lnTo>
                      <a:pt x="45" y="83"/>
                    </a:lnTo>
                    <a:lnTo>
                      <a:pt x="45" y="60"/>
                    </a:lnTo>
                    <a:lnTo>
                      <a:pt x="45" y="75"/>
                    </a:lnTo>
                    <a:lnTo>
                      <a:pt x="53" y="68"/>
                    </a:lnTo>
                    <a:lnTo>
                      <a:pt x="53" y="83"/>
                    </a:lnTo>
                    <a:lnTo>
                      <a:pt x="53" y="60"/>
                    </a:lnTo>
                    <a:lnTo>
                      <a:pt x="53" y="75"/>
                    </a:lnTo>
                    <a:lnTo>
                      <a:pt x="60" y="68"/>
                    </a:lnTo>
                    <a:lnTo>
                      <a:pt x="60" y="75"/>
                    </a:lnTo>
                    <a:lnTo>
                      <a:pt x="60" y="68"/>
                    </a:lnTo>
                    <a:lnTo>
                      <a:pt x="60" y="68"/>
                    </a:lnTo>
                    <a:lnTo>
                      <a:pt x="68" y="75"/>
                    </a:lnTo>
                    <a:lnTo>
                      <a:pt x="68" y="75"/>
                    </a:lnTo>
                    <a:lnTo>
                      <a:pt x="68" y="68"/>
                    </a:lnTo>
                    <a:lnTo>
                      <a:pt x="68" y="68"/>
                    </a:lnTo>
                    <a:lnTo>
                      <a:pt x="75" y="75"/>
                    </a:lnTo>
                    <a:lnTo>
                      <a:pt x="75" y="75"/>
                    </a:lnTo>
                    <a:lnTo>
                      <a:pt x="75" y="68"/>
                    </a:lnTo>
                    <a:lnTo>
                      <a:pt x="75" y="68"/>
                    </a:lnTo>
                    <a:lnTo>
                      <a:pt x="83" y="75"/>
                    </a:lnTo>
                    <a:lnTo>
                      <a:pt x="83" y="75"/>
                    </a:lnTo>
                    <a:lnTo>
                      <a:pt x="83" y="68"/>
                    </a:lnTo>
                    <a:lnTo>
                      <a:pt x="83" y="68"/>
                    </a:lnTo>
                    <a:lnTo>
                      <a:pt x="90" y="75"/>
                    </a:lnTo>
                    <a:lnTo>
                      <a:pt x="90" y="75"/>
                    </a:lnTo>
                    <a:lnTo>
                      <a:pt x="90" y="68"/>
                    </a:lnTo>
                    <a:lnTo>
                      <a:pt x="90" y="75"/>
                    </a:lnTo>
                    <a:lnTo>
                      <a:pt x="98" y="68"/>
                    </a:lnTo>
                    <a:lnTo>
                      <a:pt x="98" y="75"/>
                    </a:lnTo>
                    <a:lnTo>
                      <a:pt x="98" y="60"/>
                    </a:lnTo>
                    <a:lnTo>
                      <a:pt x="98" y="75"/>
                    </a:lnTo>
                    <a:lnTo>
                      <a:pt x="105" y="68"/>
                    </a:lnTo>
                    <a:lnTo>
                      <a:pt x="105" y="75"/>
                    </a:lnTo>
                    <a:lnTo>
                      <a:pt x="105" y="68"/>
                    </a:lnTo>
                    <a:lnTo>
                      <a:pt x="105" y="68"/>
                    </a:lnTo>
                    <a:lnTo>
                      <a:pt x="113" y="75"/>
                    </a:lnTo>
                    <a:lnTo>
                      <a:pt x="113" y="75"/>
                    </a:lnTo>
                    <a:lnTo>
                      <a:pt x="113" y="68"/>
                    </a:lnTo>
                    <a:lnTo>
                      <a:pt x="120" y="75"/>
                    </a:lnTo>
                    <a:lnTo>
                      <a:pt x="120" y="75"/>
                    </a:lnTo>
                    <a:lnTo>
                      <a:pt x="120" y="60"/>
                    </a:lnTo>
                    <a:lnTo>
                      <a:pt x="120" y="68"/>
                    </a:lnTo>
                    <a:lnTo>
                      <a:pt x="128" y="75"/>
                    </a:lnTo>
                    <a:lnTo>
                      <a:pt x="128" y="75"/>
                    </a:lnTo>
                    <a:lnTo>
                      <a:pt x="128" y="68"/>
                    </a:lnTo>
                    <a:lnTo>
                      <a:pt x="128" y="68"/>
                    </a:lnTo>
                    <a:lnTo>
                      <a:pt x="135" y="75"/>
                    </a:lnTo>
                    <a:lnTo>
                      <a:pt x="135" y="75"/>
                    </a:lnTo>
                    <a:lnTo>
                      <a:pt x="135" y="68"/>
                    </a:lnTo>
                    <a:lnTo>
                      <a:pt x="135" y="68"/>
                    </a:lnTo>
                    <a:lnTo>
                      <a:pt x="143" y="75"/>
                    </a:lnTo>
                    <a:lnTo>
                      <a:pt x="143" y="75"/>
                    </a:lnTo>
                    <a:lnTo>
                      <a:pt x="143" y="68"/>
                    </a:lnTo>
                    <a:lnTo>
                      <a:pt x="143" y="68"/>
                    </a:lnTo>
                    <a:lnTo>
                      <a:pt x="150" y="75"/>
                    </a:lnTo>
                    <a:lnTo>
                      <a:pt x="150" y="75"/>
                    </a:lnTo>
                    <a:lnTo>
                      <a:pt x="150" y="68"/>
                    </a:lnTo>
                    <a:lnTo>
                      <a:pt x="150" y="68"/>
                    </a:lnTo>
                    <a:lnTo>
                      <a:pt x="158" y="75"/>
                    </a:lnTo>
                    <a:lnTo>
                      <a:pt x="158" y="75"/>
                    </a:lnTo>
                    <a:lnTo>
                      <a:pt x="158" y="68"/>
                    </a:lnTo>
                    <a:lnTo>
                      <a:pt x="158" y="68"/>
                    </a:lnTo>
                    <a:lnTo>
                      <a:pt x="165" y="75"/>
                    </a:lnTo>
                    <a:lnTo>
                      <a:pt x="165" y="75"/>
                    </a:lnTo>
                    <a:lnTo>
                      <a:pt x="165" y="68"/>
                    </a:lnTo>
                    <a:lnTo>
                      <a:pt x="165" y="75"/>
                    </a:lnTo>
                    <a:lnTo>
                      <a:pt x="173" y="68"/>
                    </a:lnTo>
                    <a:lnTo>
                      <a:pt x="173" y="75"/>
                    </a:lnTo>
                    <a:lnTo>
                      <a:pt x="173" y="60"/>
                    </a:lnTo>
                    <a:lnTo>
                      <a:pt x="173" y="75"/>
                    </a:lnTo>
                    <a:lnTo>
                      <a:pt x="180" y="68"/>
                    </a:lnTo>
                    <a:lnTo>
                      <a:pt x="180" y="113"/>
                    </a:lnTo>
                    <a:lnTo>
                      <a:pt x="180" y="30"/>
                    </a:lnTo>
                    <a:lnTo>
                      <a:pt x="180" y="83"/>
                    </a:lnTo>
                    <a:lnTo>
                      <a:pt x="188" y="75"/>
                    </a:lnTo>
                    <a:lnTo>
                      <a:pt x="188" y="105"/>
                    </a:lnTo>
                    <a:lnTo>
                      <a:pt x="188" y="15"/>
                    </a:lnTo>
                    <a:lnTo>
                      <a:pt x="188" y="60"/>
                    </a:lnTo>
                    <a:lnTo>
                      <a:pt x="195" y="68"/>
                    </a:lnTo>
                    <a:lnTo>
                      <a:pt x="195" y="128"/>
                    </a:lnTo>
                    <a:lnTo>
                      <a:pt x="195" y="38"/>
                    </a:lnTo>
                    <a:lnTo>
                      <a:pt x="195" y="68"/>
                    </a:lnTo>
                    <a:lnTo>
                      <a:pt x="203" y="60"/>
                    </a:lnTo>
                    <a:lnTo>
                      <a:pt x="203" y="98"/>
                    </a:lnTo>
                    <a:lnTo>
                      <a:pt x="203" y="0"/>
                    </a:lnTo>
                    <a:lnTo>
                      <a:pt x="203" y="15"/>
                    </a:lnTo>
                    <a:lnTo>
                      <a:pt x="210" y="45"/>
                    </a:lnTo>
                    <a:lnTo>
                      <a:pt x="210" y="128"/>
                    </a:lnTo>
                    <a:lnTo>
                      <a:pt x="210" y="38"/>
                    </a:lnTo>
                    <a:lnTo>
                      <a:pt x="210" y="68"/>
                    </a:lnTo>
                    <a:lnTo>
                      <a:pt x="218" y="75"/>
                    </a:lnTo>
                    <a:lnTo>
                      <a:pt x="218" y="83"/>
                    </a:lnTo>
                    <a:lnTo>
                      <a:pt x="218" y="53"/>
                    </a:lnTo>
                    <a:lnTo>
                      <a:pt x="218" y="75"/>
                    </a:lnTo>
                    <a:lnTo>
                      <a:pt x="225" y="83"/>
                    </a:lnTo>
                    <a:lnTo>
                      <a:pt x="225" y="83"/>
                    </a:lnTo>
                    <a:lnTo>
                      <a:pt x="225" y="45"/>
                    </a:lnTo>
                    <a:lnTo>
                      <a:pt x="225" y="68"/>
                    </a:lnTo>
                    <a:lnTo>
                      <a:pt x="233" y="75"/>
                    </a:lnTo>
                    <a:lnTo>
                      <a:pt x="233" y="90"/>
                    </a:lnTo>
                    <a:lnTo>
                      <a:pt x="233" y="38"/>
                    </a:lnTo>
                    <a:lnTo>
                      <a:pt x="233" y="75"/>
                    </a:lnTo>
                    <a:lnTo>
                      <a:pt x="240" y="83"/>
                    </a:lnTo>
                    <a:lnTo>
                      <a:pt x="240" y="90"/>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7" name="Freeform 423"/>
              <p:cNvSpPr>
                <a:spLocks/>
              </p:cNvSpPr>
              <p:nvPr/>
            </p:nvSpPr>
            <p:spPr bwMode="auto">
              <a:xfrm>
                <a:off x="2698" y="2650"/>
                <a:ext cx="167" cy="60"/>
              </a:xfrm>
              <a:custGeom>
                <a:avLst/>
                <a:gdLst>
                  <a:gd name="T0" fmla="*/ 8 w 248"/>
                  <a:gd name="T1" fmla="*/ 30 h 60"/>
                  <a:gd name="T2" fmla="*/ 8 w 248"/>
                  <a:gd name="T3" fmla="*/ 45 h 60"/>
                  <a:gd name="T4" fmla="*/ 15 w 248"/>
                  <a:gd name="T5" fmla="*/ 0 h 60"/>
                  <a:gd name="T6" fmla="*/ 23 w 248"/>
                  <a:gd name="T7" fmla="*/ 52 h 60"/>
                  <a:gd name="T8" fmla="*/ 30 w 248"/>
                  <a:gd name="T9" fmla="*/ 30 h 60"/>
                  <a:gd name="T10" fmla="*/ 30 w 248"/>
                  <a:gd name="T11" fmla="*/ 30 h 60"/>
                  <a:gd name="T12" fmla="*/ 38 w 248"/>
                  <a:gd name="T13" fmla="*/ 15 h 60"/>
                  <a:gd name="T14" fmla="*/ 45 w 248"/>
                  <a:gd name="T15" fmla="*/ 37 h 60"/>
                  <a:gd name="T16" fmla="*/ 53 w 248"/>
                  <a:gd name="T17" fmla="*/ 30 h 60"/>
                  <a:gd name="T18" fmla="*/ 53 w 248"/>
                  <a:gd name="T19" fmla="*/ 30 h 60"/>
                  <a:gd name="T20" fmla="*/ 60 w 248"/>
                  <a:gd name="T21" fmla="*/ 7 h 60"/>
                  <a:gd name="T22" fmla="*/ 68 w 248"/>
                  <a:gd name="T23" fmla="*/ 60 h 60"/>
                  <a:gd name="T24" fmla="*/ 75 w 248"/>
                  <a:gd name="T25" fmla="*/ 30 h 60"/>
                  <a:gd name="T26" fmla="*/ 75 w 248"/>
                  <a:gd name="T27" fmla="*/ 30 h 60"/>
                  <a:gd name="T28" fmla="*/ 83 w 248"/>
                  <a:gd name="T29" fmla="*/ 22 h 60"/>
                  <a:gd name="T30" fmla="*/ 90 w 248"/>
                  <a:gd name="T31" fmla="*/ 37 h 60"/>
                  <a:gd name="T32" fmla="*/ 98 w 248"/>
                  <a:gd name="T33" fmla="*/ 37 h 60"/>
                  <a:gd name="T34" fmla="*/ 98 w 248"/>
                  <a:gd name="T35" fmla="*/ 30 h 60"/>
                  <a:gd name="T36" fmla="*/ 105 w 248"/>
                  <a:gd name="T37" fmla="*/ 22 h 60"/>
                  <a:gd name="T38" fmla="*/ 113 w 248"/>
                  <a:gd name="T39" fmla="*/ 37 h 60"/>
                  <a:gd name="T40" fmla="*/ 120 w 248"/>
                  <a:gd name="T41" fmla="*/ 37 h 60"/>
                  <a:gd name="T42" fmla="*/ 120 w 248"/>
                  <a:gd name="T43" fmla="*/ 30 h 60"/>
                  <a:gd name="T44" fmla="*/ 128 w 248"/>
                  <a:gd name="T45" fmla="*/ 30 h 60"/>
                  <a:gd name="T46" fmla="*/ 135 w 248"/>
                  <a:gd name="T47" fmla="*/ 37 h 60"/>
                  <a:gd name="T48" fmla="*/ 143 w 248"/>
                  <a:gd name="T49" fmla="*/ 37 h 60"/>
                  <a:gd name="T50" fmla="*/ 143 w 248"/>
                  <a:gd name="T51" fmla="*/ 30 h 60"/>
                  <a:gd name="T52" fmla="*/ 150 w 248"/>
                  <a:gd name="T53" fmla="*/ 37 h 60"/>
                  <a:gd name="T54" fmla="*/ 158 w 248"/>
                  <a:gd name="T55" fmla="*/ 30 h 60"/>
                  <a:gd name="T56" fmla="*/ 165 w 248"/>
                  <a:gd name="T57" fmla="*/ 37 h 60"/>
                  <a:gd name="T58" fmla="*/ 173 w 248"/>
                  <a:gd name="T59" fmla="*/ 37 h 60"/>
                  <a:gd name="T60" fmla="*/ 173 w 248"/>
                  <a:gd name="T61" fmla="*/ 37 h 60"/>
                  <a:gd name="T62" fmla="*/ 180 w 248"/>
                  <a:gd name="T63" fmla="*/ 30 h 60"/>
                  <a:gd name="T64" fmla="*/ 188 w 248"/>
                  <a:gd name="T65" fmla="*/ 37 h 60"/>
                  <a:gd name="T66" fmla="*/ 195 w 248"/>
                  <a:gd name="T67" fmla="*/ 37 h 60"/>
                  <a:gd name="T68" fmla="*/ 195 w 248"/>
                  <a:gd name="T69" fmla="*/ 37 h 60"/>
                  <a:gd name="T70" fmla="*/ 203 w 248"/>
                  <a:gd name="T71" fmla="*/ 30 h 60"/>
                  <a:gd name="T72" fmla="*/ 210 w 248"/>
                  <a:gd name="T73" fmla="*/ 37 h 60"/>
                  <a:gd name="T74" fmla="*/ 218 w 248"/>
                  <a:gd name="T75" fmla="*/ 30 h 60"/>
                  <a:gd name="T76" fmla="*/ 225 w 248"/>
                  <a:gd name="T77" fmla="*/ 37 h 60"/>
                  <a:gd name="T78" fmla="*/ 233 w 248"/>
                  <a:gd name="T79" fmla="*/ 37 h 60"/>
                  <a:gd name="T80" fmla="*/ 233 w 248"/>
                  <a:gd name="T81" fmla="*/ 37 h 60"/>
                  <a:gd name="T82" fmla="*/ 240 w 248"/>
                  <a:gd name="T83"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0"/>
                    </a:moveTo>
                    <a:lnTo>
                      <a:pt x="0" y="37"/>
                    </a:lnTo>
                    <a:lnTo>
                      <a:pt x="8" y="30"/>
                    </a:lnTo>
                    <a:lnTo>
                      <a:pt x="8" y="45"/>
                    </a:lnTo>
                    <a:lnTo>
                      <a:pt x="8" y="15"/>
                    </a:lnTo>
                    <a:lnTo>
                      <a:pt x="8" y="45"/>
                    </a:lnTo>
                    <a:lnTo>
                      <a:pt x="15" y="37"/>
                    </a:lnTo>
                    <a:lnTo>
                      <a:pt x="15" y="52"/>
                    </a:lnTo>
                    <a:lnTo>
                      <a:pt x="15" y="0"/>
                    </a:lnTo>
                    <a:lnTo>
                      <a:pt x="15" y="37"/>
                    </a:lnTo>
                    <a:lnTo>
                      <a:pt x="23" y="30"/>
                    </a:lnTo>
                    <a:lnTo>
                      <a:pt x="23" y="52"/>
                    </a:lnTo>
                    <a:lnTo>
                      <a:pt x="23" y="7"/>
                    </a:lnTo>
                    <a:lnTo>
                      <a:pt x="23" y="37"/>
                    </a:lnTo>
                    <a:lnTo>
                      <a:pt x="30" y="30"/>
                    </a:lnTo>
                    <a:lnTo>
                      <a:pt x="30" y="52"/>
                    </a:lnTo>
                    <a:lnTo>
                      <a:pt x="30" y="15"/>
                    </a:lnTo>
                    <a:lnTo>
                      <a:pt x="30" y="30"/>
                    </a:lnTo>
                    <a:lnTo>
                      <a:pt x="38" y="37"/>
                    </a:lnTo>
                    <a:lnTo>
                      <a:pt x="38" y="52"/>
                    </a:lnTo>
                    <a:lnTo>
                      <a:pt x="38" y="15"/>
                    </a:lnTo>
                    <a:lnTo>
                      <a:pt x="38" y="37"/>
                    </a:lnTo>
                    <a:lnTo>
                      <a:pt x="45" y="30"/>
                    </a:lnTo>
                    <a:lnTo>
                      <a:pt x="45" y="37"/>
                    </a:lnTo>
                    <a:lnTo>
                      <a:pt x="45" y="22"/>
                    </a:lnTo>
                    <a:lnTo>
                      <a:pt x="45" y="37"/>
                    </a:lnTo>
                    <a:lnTo>
                      <a:pt x="53" y="30"/>
                    </a:lnTo>
                    <a:lnTo>
                      <a:pt x="53" y="45"/>
                    </a:lnTo>
                    <a:lnTo>
                      <a:pt x="53" y="15"/>
                    </a:lnTo>
                    <a:lnTo>
                      <a:pt x="53" y="30"/>
                    </a:lnTo>
                    <a:lnTo>
                      <a:pt x="60" y="37"/>
                    </a:lnTo>
                    <a:lnTo>
                      <a:pt x="60" y="45"/>
                    </a:lnTo>
                    <a:lnTo>
                      <a:pt x="60" y="7"/>
                    </a:lnTo>
                    <a:lnTo>
                      <a:pt x="60" y="30"/>
                    </a:lnTo>
                    <a:lnTo>
                      <a:pt x="68" y="22"/>
                    </a:lnTo>
                    <a:lnTo>
                      <a:pt x="68" y="60"/>
                    </a:lnTo>
                    <a:lnTo>
                      <a:pt x="68" y="7"/>
                    </a:lnTo>
                    <a:lnTo>
                      <a:pt x="68" y="37"/>
                    </a:lnTo>
                    <a:lnTo>
                      <a:pt x="75" y="30"/>
                    </a:lnTo>
                    <a:lnTo>
                      <a:pt x="75" y="45"/>
                    </a:lnTo>
                    <a:lnTo>
                      <a:pt x="75" y="22"/>
                    </a:lnTo>
                    <a:lnTo>
                      <a:pt x="75" y="30"/>
                    </a:lnTo>
                    <a:lnTo>
                      <a:pt x="83" y="37"/>
                    </a:lnTo>
                    <a:lnTo>
                      <a:pt x="83" y="37"/>
                    </a:lnTo>
                    <a:lnTo>
                      <a:pt x="83" y="22"/>
                    </a:lnTo>
                    <a:lnTo>
                      <a:pt x="83" y="37"/>
                    </a:lnTo>
                    <a:lnTo>
                      <a:pt x="90" y="30"/>
                    </a:lnTo>
                    <a:lnTo>
                      <a:pt x="90" y="37"/>
                    </a:lnTo>
                    <a:lnTo>
                      <a:pt x="90" y="30"/>
                    </a:lnTo>
                    <a:lnTo>
                      <a:pt x="90" y="30"/>
                    </a:lnTo>
                    <a:lnTo>
                      <a:pt x="98" y="37"/>
                    </a:lnTo>
                    <a:lnTo>
                      <a:pt x="98" y="37"/>
                    </a:lnTo>
                    <a:lnTo>
                      <a:pt x="98" y="30"/>
                    </a:lnTo>
                    <a:lnTo>
                      <a:pt x="98" y="30"/>
                    </a:lnTo>
                    <a:lnTo>
                      <a:pt x="105" y="37"/>
                    </a:lnTo>
                    <a:lnTo>
                      <a:pt x="105" y="45"/>
                    </a:lnTo>
                    <a:lnTo>
                      <a:pt x="105" y="22"/>
                    </a:lnTo>
                    <a:lnTo>
                      <a:pt x="105" y="37"/>
                    </a:lnTo>
                    <a:lnTo>
                      <a:pt x="113" y="30"/>
                    </a:lnTo>
                    <a:lnTo>
                      <a:pt x="113" y="37"/>
                    </a:lnTo>
                    <a:lnTo>
                      <a:pt x="113" y="30"/>
                    </a:lnTo>
                    <a:lnTo>
                      <a:pt x="113" y="30"/>
                    </a:lnTo>
                    <a:lnTo>
                      <a:pt x="120" y="37"/>
                    </a:lnTo>
                    <a:lnTo>
                      <a:pt x="120" y="45"/>
                    </a:lnTo>
                    <a:lnTo>
                      <a:pt x="120" y="22"/>
                    </a:lnTo>
                    <a:lnTo>
                      <a:pt x="120" y="30"/>
                    </a:lnTo>
                    <a:lnTo>
                      <a:pt x="128" y="37"/>
                    </a:lnTo>
                    <a:lnTo>
                      <a:pt x="128" y="37"/>
                    </a:lnTo>
                    <a:lnTo>
                      <a:pt x="128" y="30"/>
                    </a:lnTo>
                    <a:lnTo>
                      <a:pt x="128" y="37"/>
                    </a:lnTo>
                    <a:lnTo>
                      <a:pt x="135" y="30"/>
                    </a:lnTo>
                    <a:lnTo>
                      <a:pt x="135" y="37"/>
                    </a:lnTo>
                    <a:lnTo>
                      <a:pt x="135" y="30"/>
                    </a:lnTo>
                    <a:lnTo>
                      <a:pt x="135" y="30"/>
                    </a:lnTo>
                    <a:lnTo>
                      <a:pt x="143" y="37"/>
                    </a:lnTo>
                    <a:lnTo>
                      <a:pt x="143" y="37"/>
                    </a:lnTo>
                    <a:lnTo>
                      <a:pt x="143" y="30"/>
                    </a:lnTo>
                    <a:lnTo>
                      <a:pt x="143" y="30"/>
                    </a:lnTo>
                    <a:lnTo>
                      <a:pt x="150" y="37"/>
                    </a:lnTo>
                    <a:lnTo>
                      <a:pt x="150" y="30"/>
                    </a:lnTo>
                    <a:lnTo>
                      <a:pt x="150" y="37"/>
                    </a:lnTo>
                    <a:lnTo>
                      <a:pt x="158" y="30"/>
                    </a:lnTo>
                    <a:lnTo>
                      <a:pt x="158" y="37"/>
                    </a:lnTo>
                    <a:lnTo>
                      <a:pt x="158" y="30"/>
                    </a:lnTo>
                    <a:lnTo>
                      <a:pt x="158" y="30"/>
                    </a:lnTo>
                    <a:lnTo>
                      <a:pt x="165" y="37"/>
                    </a:lnTo>
                    <a:lnTo>
                      <a:pt x="165" y="37"/>
                    </a:lnTo>
                    <a:lnTo>
                      <a:pt x="165" y="30"/>
                    </a:lnTo>
                    <a:lnTo>
                      <a:pt x="165" y="30"/>
                    </a:lnTo>
                    <a:lnTo>
                      <a:pt x="173" y="37"/>
                    </a:lnTo>
                    <a:lnTo>
                      <a:pt x="173" y="37"/>
                    </a:lnTo>
                    <a:lnTo>
                      <a:pt x="173" y="30"/>
                    </a:lnTo>
                    <a:lnTo>
                      <a:pt x="173" y="37"/>
                    </a:lnTo>
                    <a:lnTo>
                      <a:pt x="180" y="30"/>
                    </a:lnTo>
                    <a:lnTo>
                      <a:pt x="180" y="37"/>
                    </a:lnTo>
                    <a:lnTo>
                      <a:pt x="180" y="30"/>
                    </a:lnTo>
                    <a:lnTo>
                      <a:pt x="180" y="30"/>
                    </a:lnTo>
                    <a:lnTo>
                      <a:pt x="188" y="37"/>
                    </a:lnTo>
                    <a:lnTo>
                      <a:pt x="188" y="37"/>
                    </a:lnTo>
                    <a:lnTo>
                      <a:pt x="188" y="30"/>
                    </a:lnTo>
                    <a:lnTo>
                      <a:pt x="188" y="30"/>
                    </a:lnTo>
                    <a:lnTo>
                      <a:pt x="195" y="37"/>
                    </a:lnTo>
                    <a:lnTo>
                      <a:pt x="195" y="37"/>
                    </a:lnTo>
                    <a:lnTo>
                      <a:pt x="195" y="30"/>
                    </a:lnTo>
                    <a:lnTo>
                      <a:pt x="195" y="37"/>
                    </a:lnTo>
                    <a:lnTo>
                      <a:pt x="203" y="30"/>
                    </a:lnTo>
                    <a:lnTo>
                      <a:pt x="203" y="37"/>
                    </a:lnTo>
                    <a:lnTo>
                      <a:pt x="203" y="30"/>
                    </a:lnTo>
                    <a:lnTo>
                      <a:pt x="203" y="30"/>
                    </a:lnTo>
                    <a:lnTo>
                      <a:pt x="210" y="37"/>
                    </a:lnTo>
                    <a:lnTo>
                      <a:pt x="210" y="37"/>
                    </a:lnTo>
                    <a:lnTo>
                      <a:pt x="210" y="30"/>
                    </a:lnTo>
                    <a:lnTo>
                      <a:pt x="218" y="37"/>
                    </a:lnTo>
                    <a:lnTo>
                      <a:pt x="218" y="30"/>
                    </a:lnTo>
                    <a:lnTo>
                      <a:pt x="218" y="37"/>
                    </a:lnTo>
                    <a:lnTo>
                      <a:pt x="225" y="30"/>
                    </a:lnTo>
                    <a:lnTo>
                      <a:pt x="225" y="37"/>
                    </a:lnTo>
                    <a:lnTo>
                      <a:pt x="225" y="22"/>
                    </a:lnTo>
                    <a:lnTo>
                      <a:pt x="225" y="30"/>
                    </a:lnTo>
                    <a:lnTo>
                      <a:pt x="233" y="37"/>
                    </a:lnTo>
                    <a:lnTo>
                      <a:pt x="233" y="52"/>
                    </a:lnTo>
                    <a:lnTo>
                      <a:pt x="233" y="15"/>
                    </a:lnTo>
                    <a:lnTo>
                      <a:pt x="233" y="37"/>
                    </a:lnTo>
                    <a:lnTo>
                      <a:pt x="240" y="30"/>
                    </a:lnTo>
                    <a:lnTo>
                      <a:pt x="240" y="37"/>
                    </a:lnTo>
                    <a:lnTo>
                      <a:pt x="240" y="22"/>
                    </a:lnTo>
                    <a:lnTo>
                      <a:pt x="240" y="37"/>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8" name="Freeform 424"/>
              <p:cNvSpPr>
                <a:spLocks/>
              </p:cNvSpPr>
              <p:nvPr/>
            </p:nvSpPr>
            <p:spPr bwMode="auto">
              <a:xfrm>
                <a:off x="2865" y="2642"/>
                <a:ext cx="151" cy="98"/>
              </a:xfrm>
              <a:custGeom>
                <a:avLst/>
                <a:gdLst>
                  <a:gd name="T0" fmla="*/ 0 w 225"/>
                  <a:gd name="T1" fmla="*/ 45 h 98"/>
                  <a:gd name="T2" fmla="*/ 0 w 225"/>
                  <a:gd name="T3" fmla="*/ 38 h 98"/>
                  <a:gd name="T4" fmla="*/ 7 w 225"/>
                  <a:gd name="T5" fmla="*/ 45 h 98"/>
                  <a:gd name="T6" fmla="*/ 15 w 225"/>
                  <a:gd name="T7" fmla="*/ 45 h 98"/>
                  <a:gd name="T8" fmla="*/ 15 w 225"/>
                  <a:gd name="T9" fmla="*/ 38 h 98"/>
                  <a:gd name="T10" fmla="*/ 22 w 225"/>
                  <a:gd name="T11" fmla="*/ 38 h 98"/>
                  <a:gd name="T12" fmla="*/ 22 w 225"/>
                  <a:gd name="T13" fmla="*/ 38 h 98"/>
                  <a:gd name="T14" fmla="*/ 30 w 225"/>
                  <a:gd name="T15" fmla="*/ 45 h 98"/>
                  <a:gd name="T16" fmla="*/ 30 w 225"/>
                  <a:gd name="T17" fmla="*/ 38 h 98"/>
                  <a:gd name="T18" fmla="*/ 37 w 225"/>
                  <a:gd name="T19" fmla="*/ 45 h 98"/>
                  <a:gd name="T20" fmla="*/ 37 w 225"/>
                  <a:gd name="T21" fmla="*/ 38 h 98"/>
                  <a:gd name="T22" fmla="*/ 45 w 225"/>
                  <a:gd name="T23" fmla="*/ 38 h 98"/>
                  <a:gd name="T24" fmla="*/ 45 w 225"/>
                  <a:gd name="T25" fmla="*/ 38 h 98"/>
                  <a:gd name="T26" fmla="*/ 52 w 225"/>
                  <a:gd name="T27" fmla="*/ 45 h 98"/>
                  <a:gd name="T28" fmla="*/ 52 w 225"/>
                  <a:gd name="T29" fmla="*/ 30 h 98"/>
                  <a:gd name="T30" fmla="*/ 60 w 225"/>
                  <a:gd name="T31" fmla="*/ 38 h 98"/>
                  <a:gd name="T32" fmla="*/ 60 w 225"/>
                  <a:gd name="T33" fmla="*/ 23 h 98"/>
                  <a:gd name="T34" fmla="*/ 67 w 225"/>
                  <a:gd name="T35" fmla="*/ 53 h 98"/>
                  <a:gd name="T36" fmla="*/ 67 w 225"/>
                  <a:gd name="T37" fmla="*/ 38 h 98"/>
                  <a:gd name="T38" fmla="*/ 75 w 225"/>
                  <a:gd name="T39" fmla="*/ 53 h 98"/>
                  <a:gd name="T40" fmla="*/ 75 w 225"/>
                  <a:gd name="T41" fmla="*/ 38 h 98"/>
                  <a:gd name="T42" fmla="*/ 82 w 225"/>
                  <a:gd name="T43" fmla="*/ 60 h 98"/>
                  <a:gd name="T44" fmla="*/ 82 w 225"/>
                  <a:gd name="T45" fmla="*/ 45 h 98"/>
                  <a:gd name="T46" fmla="*/ 90 w 225"/>
                  <a:gd name="T47" fmla="*/ 83 h 98"/>
                  <a:gd name="T48" fmla="*/ 90 w 225"/>
                  <a:gd name="T49" fmla="*/ 38 h 98"/>
                  <a:gd name="T50" fmla="*/ 97 w 225"/>
                  <a:gd name="T51" fmla="*/ 75 h 98"/>
                  <a:gd name="T52" fmla="*/ 97 w 225"/>
                  <a:gd name="T53" fmla="*/ 38 h 98"/>
                  <a:gd name="T54" fmla="*/ 105 w 225"/>
                  <a:gd name="T55" fmla="*/ 68 h 98"/>
                  <a:gd name="T56" fmla="*/ 105 w 225"/>
                  <a:gd name="T57" fmla="*/ 45 h 98"/>
                  <a:gd name="T58" fmla="*/ 112 w 225"/>
                  <a:gd name="T59" fmla="*/ 75 h 98"/>
                  <a:gd name="T60" fmla="*/ 112 w 225"/>
                  <a:gd name="T61" fmla="*/ 45 h 98"/>
                  <a:gd name="T62" fmla="*/ 120 w 225"/>
                  <a:gd name="T63" fmla="*/ 68 h 98"/>
                  <a:gd name="T64" fmla="*/ 120 w 225"/>
                  <a:gd name="T65" fmla="*/ 53 h 98"/>
                  <a:gd name="T66" fmla="*/ 127 w 225"/>
                  <a:gd name="T67" fmla="*/ 60 h 98"/>
                  <a:gd name="T68" fmla="*/ 127 w 225"/>
                  <a:gd name="T69" fmla="*/ 45 h 98"/>
                  <a:gd name="T70" fmla="*/ 135 w 225"/>
                  <a:gd name="T71" fmla="*/ 60 h 98"/>
                  <a:gd name="T72" fmla="*/ 135 w 225"/>
                  <a:gd name="T73" fmla="*/ 38 h 98"/>
                  <a:gd name="T74" fmla="*/ 142 w 225"/>
                  <a:gd name="T75" fmla="*/ 53 h 98"/>
                  <a:gd name="T76" fmla="*/ 142 w 225"/>
                  <a:gd name="T77" fmla="*/ 38 h 98"/>
                  <a:gd name="T78" fmla="*/ 150 w 225"/>
                  <a:gd name="T79" fmla="*/ 45 h 98"/>
                  <a:gd name="T80" fmla="*/ 150 w 225"/>
                  <a:gd name="T81" fmla="*/ 45 h 98"/>
                  <a:gd name="T82" fmla="*/ 157 w 225"/>
                  <a:gd name="T83" fmla="*/ 53 h 98"/>
                  <a:gd name="T84" fmla="*/ 157 w 225"/>
                  <a:gd name="T85" fmla="*/ 53 h 98"/>
                  <a:gd name="T86" fmla="*/ 165 w 225"/>
                  <a:gd name="T87" fmla="*/ 75 h 98"/>
                  <a:gd name="T88" fmla="*/ 165 w 225"/>
                  <a:gd name="T89" fmla="*/ 15 h 98"/>
                  <a:gd name="T90" fmla="*/ 172 w 225"/>
                  <a:gd name="T91" fmla="*/ 90 h 98"/>
                  <a:gd name="T92" fmla="*/ 172 w 225"/>
                  <a:gd name="T93" fmla="*/ 38 h 98"/>
                  <a:gd name="T94" fmla="*/ 180 w 225"/>
                  <a:gd name="T95" fmla="*/ 83 h 98"/>
                  <a:gd name="T96" fmla="*/ 180 w 225"/>
                  <a:gd name="T97" fmla="*/ 38 h 98"/>
                  <a:gd name="T98" fmla="*/ 187 w 225"/>
                  <a:gd name="T99" fmla="*/ 75 h 98"/>
                  <a:gd name="T100" fmla="*/ 187 w 225"/>
                  <a:gd name="T101" fmla="*/ 38 h 98"/>
                  <a:gd name="T102" fmla="*/ 195 w 225"/>
                  <a:gd name="T103" fmla="*/ 68 h 98"/>
                  <a:gd name="T104" fmla="*/ 195 w 225"/>
                  <a:gd name="T105" fmla="*/ 8 h 98"/>
                  <a:gd name="T106" fmla="*/ 202 w 225"/>
                  <a:gd name="T107" fmla="*/ 98 h 98"/>
                  <a:gd name="T108" fmla="*/ 202 w 225"/>
                  <a:gd name="T109" fmla="*/ 30 h 98"/>
                  <a:gd name="T110" fmla="*/ 210 w 225"/>
                  <a:gd name="T111" fmla="*/ 75 h 98"/>
                  <a:gd name="T112" fmla="*/ 210 w 225"/>
                  <a:gd name="T113" fmla="*/ 45 h 98"/>
                  <a:gd name="T114" fmla="*/ 217 w 225"/>
                  <a:gd name="T115" fmla="*/ 60 h 98"/>
                  <a:gd name="T116" fmla="*/ 217 w 225"/>
                  <a:gd name="T117"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98">
                    <a:moveTo>
                      <a:pt x="0" y="38"/>
                    </a:moveTo>
                    <a:lnTo>
                      <a:pt x="0" y="45"/>
                    </a:lnTo>
                    <a:lnTo>
                      <a:pt x="0" y="38"/>
                    </a:lnTo>
                    <a:lnTo>
                      <a:pt x="0" y="38"/>
                    </a:lnTo>
                    <a:lnTo>
                      <a:pt x="7" y="45"/>
                    </a:lnTo>
                    <a:lnTo>
                      <a:pt x="7" y="45"/>
                    </a:lnTo>
                    <a:lnTo>
                      <a:pt x="7" y="38"/>
                    </a:lnTo>
                    <a:lnTo>
                      <a:pt x="15" y="45"/>
                    </a:lnTo>
                    <a:lnTo>
                      <a:pt x="15" y="45"/>
                    </a:lnTo>
                    <a:lnTo>
                      <a:pt x="15" y="38"/>
                    </a:lnTo>
                    <a:lnTo>
                      <a:pt x="15" y="45"/>
                    </a:lnTo>
                    <a:lnTo>
                      <a:pt x="22" y="38"/>
                    </a:lnTo>
                    <a:lnTo>
                      <a:pt x="22" y="45"/>
                    </a:lnTo>
                    <a:lnTo>
                      <a:pt x="22" y="38"/>
                    </a:lnTo>
                    <a:lnTo>
                      <a:pt x="22" y="38"/>
                    </a:lnTo>
                    <a:lnTo>
                      <a:pt x="30" y="45"/>
                    </a:lnTo>
                    <a:lnTo>
                      <a:pt x="30" y="45"/>
                    </a:lnTo>
                    <a:lnTo>
                      <a:pt x="30" y="38"/>
                    </a:lnTo>
                    <a:lnTo>
                      <a:pt x="30" y="38"/>
                    </a:lnTo>
                    <a:lnTo>
                      <a:pt x="37" y="45"/>
                    </a:lnTo>
                    <a:lnTo>
                      <a:pt x="37" y="45"/>
                    </a:lnTo>
                    <a:lnTo>
                      <a:pt x="37" y="38"/>
                    </a:lnTo>
                    <a:lnTo>
                      <a:pt x="37" y="45"/>
                    </a:lnTo>
                    <a:lnTo>
                      <a:pt x="45" y="38"/>
                    </a:lnTo>
                    <a:lnTo>
                      <a:pt x="45" y="45"/>
                    </a:lnTo>
                    <a:lnTo>
                      <a:pt x="45" y="38"/>
                    </a:lnTo>
                    <a:lnTo>
                      <a:pt x="45" y="38"/>
                    </a:lnTo>
                    <a:lnTo>
                      <a:pt x="52" y="45"/>
                    </a:lnTo>
                    <a:lnTo>
                      <a:pt x="52" y="45"/>
                    </a:lnTo>
                    <a:lnTo>
                      <a:pt x="52" y="30"/>
                    </a:lnTo>
                    <a:lnTo>
                      <a:pt x="52" y="45"/>
                    </a:lnTo>
                    <a:lnTo>
                      <a:pt x="60" y="38"/>
                    </a:lnTo>
                    <a:lnTo>
                      <a:pt x="60" y="60"/>
                    </a:lnTo>
                    <a:lnTo>
                      <a:pt x="60" y="23"/>
                    </a:lnTo>
                    <a:lnTo>
                      <a:pt x="60" y="45"/>
                    </a:lnTo>
                    <a:lnTo>
                      <a:pt x="67" y="53"/>
                    </a:lnTo>
                    <a:lnTo>
                      <a:pt x="67" y="30"/>
                    </a:lnTo>
                    <a:lnTo>
                      <a:pt x="67" y="38"/>
                    </a:lnTo>
                    <a:lnTo>
                      <a:pt x="75" y="45"/>
                    </a:lnTo>
                    <a:lnTo>
                      <a:pt x="75" y="53"/>
                    </a:lnTo>
                    <a:lnTo>
                      <a:pt x="75" y="23"/>
                    </a:lnTo>
                    <a:lnTo>
                      <a:pt x="75" y="38"/>
                    </a:lnTo>
                    <a:lnTo>
                      <a:pt x="82" y="45"/>
                    </a:lnTo>
                    <a:lnTo>
                      <a:pt x="82" y="60"/>
                    </a:lnTo>
                    <a:lnTo>
                      <a:pt x="82" y="8"/>
                    </a:lnTo>
                    <a:lnTo>
                      <a:pt x="82" y="45"/>
                    </a:lnTo>
                    <a:lnTo>
                      <a:pt x="90" y="38"/>
                    </a:lnTo>
                    <a:lnTo>
                      <a:pt x="90" y="83"/>
                    </a:lnTo>
                    <a:lnTo>
                      <a:pt x="90" y="0"/>
                    </a:lnTo>
                    <a:lnTo>
                      <a:pt x="90" y="38"/>
                    </a:lnTo>
                    <a:lnTo>
                      <a:pt x="97" y="45"/>
                    </a:lnTo>
                    <a:lnTo>
                      <a:pt x="97" y="75"/>
                    </a:lnTo>
                    <a:lnTo>
                      <a:pt x="97" y="15"/>
                    </a:lnTo>
                    <a:lnTo>
                      <a:pt x="97" y="38"/>
                    </a:lnTo>
                    <a:lnTo>
                      <a:pt x="105" y="45"/>
                    </a:lnTo>
                    <a:lnTo>
                      <a:pt x="105" y="68"/>
                    </a:lnTo>
                    <a:lnTo>
                      <a:pt x="105" y="8"/>
                    </a:lnTo>
                    <a:lnTo>
                      <a:pt x="105" y="45"/>
                    </a:lnTo>
                    <a:lnTo>
                      <a:pt x="112" y="53"/>
                    </a:lnTo>
                    <a:lnTo>
                      <a:pt x="112" y="75"/>
                    </a:lnTo>
                    <a:lnTo>
                      <a:pt x="112" y="0"/>
                    </a:lnTo>
                    <a:lnTo>
                      <a:pt x="112" y="45"/>
                    </a:lnTo>
                    <a:lnTo>
                      <a:pt x="120" y="38"/>
                    </a:lnTo>
                    <a:lnTo>
                      <a:pt x="120" y="68"/>
                    </a:lnTo>
                    <a:lnTo>
                      <a:pt x="120" y="8"/>
                    </a:lnTo>
                    <a:lnTo>
                      <a:pt x="120" y="53"/>
                    </a:lnTo>
                    <a:lnTo>
                      <a:pt x="127" y="60"/>
                    </a:lnTo>
                    <a:lnTo>
                      <a:pt x="127" y="60"/>
                    </a:lnTo>
                    <a:lnTo>
                      <a:pt x="127" y="8"/>
                    </a:lnTo>
                    <a:lnTo>
                      <a:pt x="127" y="45"/>
                    </a:lnTo>
                    <a:lnTo>
                      <a:pt x="135" y="38"/>
                    </a:lnTo>
                    <a:lnTo>
                      <a:pt x="135" y="60"/>
                    </a:lnTo>
                    <a:lnTo>
                      <a:pt x="135" y="8"/>
                    </a:lnTo>
                    <a:lnTo>
                      <a:pt x="135" y="38"/>
                    </a:lnTo>
                    <a:lnTo>
                      <a:pt x="142" y="45"/>
                    </a:lnTo>
                    <a:lnTo>
                      <a:pt x="142" y="53"/>
                    </a:lnTo>
                    <a:lnTo>
                      <a:pt x="142" y="15"/>
                    </a:lnTo>
                    <a:lnTo>
                      <a:pt x="142" y="38"/>
                    </a:lnTo>
                    <a:lnTo>
                      <a:pt x="150" y="45"/>
                    </a:lnTo>
                    <a:lnTo>
                      <a:pt x="150" y="45"/>
                    </a:lnTo>
                    <a:lnTo>
                      <a:pt x="150" y="15"/>
                    </a:lnTo>
                    <a:lnTo>
                      <a:pt x="150" y="45"/>
                    </a:lnTo>
                    <a:lnTo>
                      <a:pt x="157" y="38"/>
                    </a:lnTo>
                    <a:lnTo>
                      <a:pt x="157" y="53"/>
                    </a:lnTo>
                    <a:lnTo>
                      <a:pt x="157" y="30"/>
                    </a:lnTo>
                    <a:lnTo>
                      <a:pt x="157" y="53"/>
                    </a:lnTo>
                    <a:lnTo>
                      <a:pt x="165" y="60"/>
                    </a:lnTo>
                    <a:lnTo>
                      <a:pt x="165" y="75"/>
                    </a:lnTo>
                    <a:lnTo>
                      <a:pt x="165" y="8"/>
                    </a:lnTo>
                    <a:lnTo>
                      <a:pt x="165" y="15"/>
                    </a:lnTo>
                    <a:lnTo>
                      <a:pt x="172" y="23"/>
                    </a:lnTo>
                    <a:lnTo>
                      <a:pt x="172" y="90"/>
                    </a:lnTo>
                    <a:lnTo>
                      <a:pt x="172" y="0"/>
                    </a:lnTo>
                    <a:lnTo>
                      <a:pt x="172" y="38"/>
                    </a:lnTo>
                    <a:lnTo>
                      <a:pt x="180" y="45"/>
                    </a:lnTo>
                    <a:lnTo>
                      <a:pt x="180" y="83"/>
                    </a:lnTo>
                    <a:lnTo>
                      <a:pt x="180" y="8"/>
                    </a:lnTo>
                    <a:lnTo>
                      <a:pt x="180" y="38"/>
                    </a:lnTo>
                    <a:lnTo>
                      <a:pt x="187" y="45"/>
                    </a:lnTo>
                    <a:lnTo>
                      <a:pt x="187" y="75"/>
                    </a:lnTo>
                    <a:lnTo>
                      <a:pt x="187" y="8"/>
                    </a:lnTo>
                    <a:lnTo>
                      <a:pt x="187" y="38"/>
                    </a:lnTo>
                    <a:lnTo>
                      <a:pt x="195" y="30"/>
                    </a:lnTo>
                    <a:lnTo>
                      <a:pt x="195" y="68"/>
                    </a:lnTo>
                    <a:lnTo>
                      <a:pt x="195" y="0"/>
                    </a:lnTo>
                    <a:lnTo>
                      <a:pt x="195" y="8"/>
                    </a:lnTo>
                    <a:lnTo>
                      <a:pt x="202" y="15"/>
                    </a:lnTo>
                    <a:lnTo>
                      <a:pt x="202" y="98"/>
                    </a:lnTo>
                    <a:lnTo>
                      <a:pt x="202" y="0"/>
                    </a:lnTo>
                    <a:lnTo>
                      <a:pt x="202" y="30"/>
                    </a:lnTo>
                    <a:lnTo>
                      <a:pt x="210" y="23"/>
                    </a:lnTo>
                    <a:lnTo>
                      <a:pt x="210" y="75"/>
                    </a:lnTo>
                    <a:lnTo>
                      <a:pt x="210" y="0"/>
                    </a:lnTo>
                    <a:lnTo>
                      <a:pt x="210" y="45"/>
                    </a:lnTo>
                    <a:lnTo>
                      <a:pt x="217" y="38"/>
                    </a:lnTo>
                    <a:lnTo>
                      <a:pt x="217" y="60"/>
                    </a:lnTo>
                    <a:lnTo>
                      <a:pt x="217" y="8"/>
                    </a:lnTo>
                    <a:lnTo>
                      <a:pt x="217" y="45"/>
                    </a:lnTo>
                    <a:lnTo>
                      <a:pt x="22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49" name="Freeform 425"/>
              <p:cNvSpPr>
                <a:spLocks/>
              </p:cNvSpPr>
              <p:nvPr/>
            </p:nvSpPr>
            <p:spPr bwMode="auto">
              <a:xfrm>
                <a:off x="1721" y="2717"/>
                <a:ext cx="212" cy="90"/>
              </a:xfrm>
              <a:custGeom>
                <a:avLst/>
                <a:gdLst>
                  <a:gd name="T0" fmla="*/ 15 w 315"/>
                  <a:gd name="T1" fmla="*/ 45 h 90"/>
                  <a:gd name="T2" fmla="*/ 38 w 315"/>
                  <a:gd name="T3" fmla="*/ 45 h 90"/>
                  <a:gd name="T4" fmla="*/ 60 w 315"/>
                  <a:gd name="T5" fmla="*/ 45 h 90"/>
                  <a:gd name="T6" fmla="*/ 83 w 315"/>
                  <a:gd name="T7" fmla="*/ 45 h 90"/>
                  <a:gd name="T8" fmla="*/ 105 w 315"/>
                  <a:gd name="T9" fmla="*/ 53 h 90"/>
                  <a:gd name="T10" fmla="*/ 105 w 315"/>
                  <a:gd name="T11" fmla="*/ 53 h 90"/>
                  <a:gd name="T12" fmla="*/ 113 w 315"/>
                  <a:gd name="T13" fmla="*/ 15 h 90"/>
                  <a:gd name="T14" fmla="*/ 120 w 315"/>
                  <a:gd name="T15" fmla="*/ 53 h 90"/>
                  <a:gd name="T16" fmla="*/ 128 w 315"/>
                  <a:gd name="T17" fmla="*/ 38 h 90"/>
                  <a:gd name="T18" fmla="*/ 128 w 315"/>
                  <a:gd name="T19" fmla="*/ 45 h 90"/>
                  <a:gd name="T20" fmla="*/ 135 w 315"/>
                  <a:gd name="T21" fmla="*/ 15 h 90"/>
                  <a:gd name="T22" fmla="*/ 143 w 315"/>
                  <a:gd name="T23" fmla="*/ 60 h 90"/>
                  <a:gd name="T24" fmla="*/ 150 w 315"/>
                  <a:gd name="T25" fmla="*/ 38 h 90"/>
                  <a:gd name="T26" fmla="*/ 150 w 315"/>
                  <a:gd name="T27" fmla="*/ 45 h 90"/>
                  <a:gd name="T28" fmla="*/ 158 w 315"/>
                  <a:gd name="T29" fmla="*/ 38 h 90"/>
                  <a:gd name="T30" fmla="*/ 165 w 315"/>
                  <a:gd name="T31" fmla="*/ 68 h 90"/>
                  <a:gd name="T32" fmla="*/ 173 w 315"/>
                  <a:gd name="T33" fmla="*/ 38 h 90"/>
                  <a:gd name="T34" fmla="*/ 173 w 315"/>
                  <a:gd name="T35" fmla="*/ 15 h 90"/>
                  <a:gd name="T36" fmla="*/ 180 w 315"/>
                  <a:gd name="T37" fmla="*/ 45 h 90"/>
                  <a:gd name="T38" fmla="*/ 188 w 315"/>
                  <a:gd name="T39" fmla="*/ 8 h 90"/>
                  <a:gd name="T40" fmla="*/ 195 w 315"/>
                  <a:gd name="T41" fmla="*/ 75 h 90"/>
                  <a:gd name="T42" fmla="*/ 203 w 315"/>
                  <a:gd name="T43" fmla="*/ 38 h 90"/>
                  <a:gd name="T44" fmla="*/ 203 w 315"/>
                  <a:gd name="T45" fmla="*/ 45 h 90"/>
                  <a:gd name="T46" fmla="*/ 210 w 315"/>
                  <a:gd name="T47" fmla="*/ 8 h 90"/>
                  <a:gd name="T48" fmla="*/ 218 w 315"/>
                  <a:gd name="T49" fmla="*/ 75 h 90"/>
                  <a:gd name="T50" fmla="*/ 225 w 315"/>
                  <a:gd name="T51" fmla="*/ 38 h 90"/>
                  <a:gd name="T52" fmla="*/ 225 w 315"/>
                  <a:gd name="T53" fmla="*/ 45 h 90"/>
                  <a:gd name="T54" fmla="*/ 233 w 315"/>
                  <a:gd name="T55" fmla="*/ 23 h 90"/>
                  <a:gd name="T56" fmla="*/ 240 w 315"/>
                  <a:gd name="T57" fmla="*/ 60 h 90"/>
                  <a:gd name="T58" fmla="*/ 248 w 315"/>
                  <a:gd name="T59" fmla="*/ 45 h 90"/>
                  <a:gd name="T60" fmla="*/ 248 w 315"/>
                  <a:gd name="T61" fmla="*/ 45 h 90"/>
                  <a:gd name="T62" fmla="*/ 255 w 315"/>
                  <a:gd name="T63" fmla="*/ 30 h 90"/>
                  <a:gd name="T64" fmla="*/ 263 w 315"/>
                  <a:gd name="T65" fmla="*/ 83 h 90"/>
                  <a:gd name="T66" fmla="*/ 270 w 315"/>
                  <a:gd name="T67" fmla="*/ 45 h 90"/>
                  <a:gd name="T68" fmla="*/ 270 w 315"/>
                  <a:gd name="T69" fmla="*/ 45 h 90"/>
                  <a:gd name="T70" fmla="*/ 278 w 315"/>
                  <a:gd name="T71" fmla="*/ 23 h 90"/>
                  <a:gd name="T72" fmla="*/ 285 w 315"/>
                  <a:gd name="T73" fmla="*/ 75 h 90"/>
                  <a:gd name="T74" fmla="*/ 293 w 315"/>
                  <a:gd name="T75" fmla="*/ 53 h 90"/>
                  <a:gd name="T76" fmla="*/ 293 w 315"/>
                  <a:gd name="T77" fmla="*/ 15 h 90"/>
                  <a:gd name="T78" fmla="*/ 300 w 315"/>
                  <a:gd name="T79" fmla="*/ 8 h 90"/>
                  <a:gd name="T80" fmla="*/ 308 w 315"/>
                  <a:gd name="T81" fmla="*/ 90 h 90"/>
                  <a:gd name="T82" fmla="*/ 315 w 315"/>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90">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45"/>
                    </a:lnTo>
                    <a:lnTo>
                      <a:pt x="98" y="45"/>
                    </a:lnTo>
                    <a:lnTo>
                      <a:pt x="105" y="53"/>
                    </a:lnTo>
                    <a:lnTo>
                      <a:pt x="105" y="53"/>
                    </a:lnTo>
                    <a:lnTo>
                      <a:pt x="105" y="38"/>
                    </a:lnTo>
                    <a:lnTo>
                      <a:pt x="105" y="53"/>
                    </a:lnTo>
                    <a:lnTo>
                      <a:pt x="113" y="45"/>
                    </a:lnTo>
                    <a:lnTo>
                      <a:pt x="113" y="75"/>
                    </a:lnTo>
                    <a:lnTo>
                      <a:pt x="113" y="15"/>
                    </a:lnTo>
                    <a:lnTo>
                      <a:pt x="113" y="45"/>
                    </a:lnTo>
                    <a:lnTo>
                      <a:pt x="120" y="53"/>
                    </a:lnTo>
                    <a:lnTo>
                      <a:pt x="120" y="53"/>
                    </a:lnTo>
                    <a:lnTo>
                      <a:pt x="120" y="30"/>
                    </a:lnTo>
                    <a:lnTo>
                      <a:pt x="120" y="45"/>
                    </a:lnTo>
                    <a:lnTo>
                      <a:pt x="128" y="38"/>
                    </a:lnTo>
                    <a:lnTo>
                      <a:pt x="128" y="75"/>
                    </a:lnTo>
                    <a:lnTo>
                      <a:pt x="128" y="8"/>
                    </a:lnTo>
                    <a:lnTo>
                      <a:pt x="128" y="45"/>
                    </a:lnTo>
                    <a:lnTo>
                      <a:pt x="135" y="53"/>
                    </a:lnTo>
                    <a:lnTo>
                      <a:pt x="135" y="68"/>
                    </a:lnTo>
                    <a:lnTo>
                      <a:pt x="135" y="15"/>
                    </a:lnTo>
                    <a:lnTo>
                      <a:pt x="135" y="45"/>
                    </a:lnTo>
                    <a:lnTo>
                      <a:pt x="143" y="53"/>
                    </a:lnTo>
                    <a:lnTo>
                      <a:pt x="143" y="60"/>
                    </a:lnTo>
                    <a:lnTo>
                      <a:pt x="143" y="30"/>
                    </a:lnTo>
                    <a:lnTo>
                      <a:pt x="143" y="45"/>
                    </a:lnTo>
                    <a:lnTo>
                      <a:pt x="150" y="38"/>
                    </a:lnTo>
                    <a:lnTo>
                      <a:pt x="150" y="60"/>
                    </a:lnTo>
                    <a:lnTo>
                      <a:pt x="150" y="30"/>
                    </a:lnTo>
                    <a:lnTo>
                      <a:pt x="150" y="45"/>
                    </a:lnTo>
                    <a:lnTo>
                      <a:pt x="158" y="53"/>
                    </a:lnTo>
                    <a:lnTo>
                      <a:pt x="158" y="53"/>
                    </a:lnTo>
                    <a:lnTo>
                      <a:pt x="158" y="38"/>
                    </a:lnTo>
                    <a:lnTo>
                      <a:pt x="158" y="45"/>
                    </a:lnTo>
                    <a:lnTo>
                      <a:pt x="165" y="53"/>
                    </a:lnTo>
                    <a:lnTo>
                      <a:pt x="165" y="68"/>
                    </a:lnTo>
                    <a:lnTo>
                      <a:pt x="165" y="30"/>
                    </a:lnTo>
                    <a:lnTo>
                      <a:pt x="165" y="45"/>
                    </a:lnTo>
                    <a:lnTo>
                      <a:pt x="173" y="38"/>
                    </a:lnTo>
                    <a:lnTo>
                      <a:pt x="173" y="75"/>
                    </a:lnTo>
                    <a:lnTo>
                      <a:pt x="173" y="0"/>
                    </a:lnTo>
                    <a:lnTo>
                      <a:pt x="173" y="15"/>
                    </a:lnTo>
                    <a:lnTo>
                      <a:pt x="180" y="8"/>
                    </a:lnTo>
                    <a:lnTo>
                      <a:pt x="180" y="75"/>
                    </a:lnTo>
                    <a:lnTo>
                      <a:pt x="180" y="45"/>
                    </a:lnTo>
                    <a:lnTo>
                      <a:pt x="188" y="38"/>
                    </a:lnTo>
                    <a:lnTo>
                      <a:pt x="188" y="75"/>
                    </a:lnTo>
                    <a:lnTo>
                      <a:pt x="188" y="8"/>
                    </a:lnTo>
                    <a:lnTo>
                      <a:pt x="188" y="68"/>
                    </a:lnTo>
                    <a:lnTo>
                      <a:pt x="195" y="75"/>
                    </a:lnTo>
                    <a:lnTo>
                      <a:pt x="195" y="75"/>
                    </a:lnTo>
                    <a:lnTo>
                      <a:pt x="195" y="8"/>
                    </a:lnTo>
                    <a:lnTo>
                      <a:pt x="195" y="45"/>
                    </a:lnTo>
                    <a:lnTo>
                      <a:pt x="203" y="38"/>
                    </a:lnTo>
                    <a:lnTo>
                      <a:pt x="203" y="60"/>
                    </a:lnTo>
                    <a:lnTo>
                      <a:pt x="203" y="15"/>
                    </a:lnTo>
                    <a:lnTo>
                      <a:pt x="203" y="45"/>
                    </a:lnTo>
                    <a:lnTo>
                      <a:pt x="210" y="53"/>
                    </a:lnTo>
                    <a:lnTo>
                      <a:pt x="210" y="83"/>
                    </a:lnTo>
                    <a:lnTo>
                      <a:pt x="210" y="8"/>
                    </a:lnTo>
                    <a:lnTo>
                      <a:pt x="210" y="38"/>
                    </a:lnTo>
                    <a:lnTo>
                      <a:pt x="218" y="30"/>
                    </a:lnTo>
                    <a:lnTo>
                      <a:pt x="218" y="75"/>
                    </a:lnTo>
                    <a:lnTo>
                      <a:pt x="218" y="15"/>
                    </a:lnTo>
                    <a:lnTo>
                      <a:pt x="218" y="45"/>
                    </a:lnTo>
                    <a:lnTo>
                      <a:pt x="225" y="38"/>
                    </a:lnTo>
                    <a:lnTo>
                      <a:pt x="225" y="68"/>
                    </a:lnTo>
                    <a:lnTo>
                      <a:pt x="225" y="15"/>
                    </a:lnTo>
                    <a:lnTo>
                      <a:pt x="225" y="45"/>
                    </a:lnTo>
                    <a:lnTo>
                      <a:pt x="233" y="38"/>
                    </a:lnTo>
                    <a:lnTo>
                      <a:pt x="233" y="68"/>
                    </a:lnTo>
                    <a:lnTo>
                      <a:pt x="233" y="23"/>
                    </a:lnTo>
                    <a:lnTo>
                      <a:pt x="233" y="30"/>
                    </a:lnTo>
                    <a:lnTo>
                      <a:pt x="240" y="38"/>
                    </a:lnTo>
                    <a:lnTo>
                      <a:pt x="240" y="60"/>
                    </a:lnTo>
                    <a:lnTo>
                      <a:pt x="240" y="30"/>
                    </a:lnTo>
                    <a:lnTo>
                      <a:pt x="240" y="53"/>
                    </a:lnTo>
                    <a:lnTo>
                      <a:pt x="248" y="45"/>
                    </a:lnTo>
                    <a:lnTo>
                      <a:pt x="248" y="53"/>
                    </a:lnTo>
                    <a:lnTo>
                      <a:pt x="248" y="30"/>
                    </a:lnTo>
                    <a:lnTo>
                      <a:pt x="248" y="45"/>
                    </a:lnTo>
                    <a:lnTo>
                      <a:pt x="255" y="38"/>
                    </a:lnTo>
                    <a:lnTo>
                      <a:pt x="255" y="68"/>
                    </a:lnTo>
                    <a:lnTo>
                      <a:pt x="255" y="30"/>
                    </a:lnTo>
                    <a:lnTo>
                      <a:pt x="255" y="53"/>
                    </a:lnTo>
                    <a:lnTo>
                      <a:pt x="263" y="60"/>
                    </a:lnTo>
                    <a:lnTo>
                      <a:pt x="263" y="83"/>
                    </a:lnTo>
                    <a:lnTo>
                      <a:pt x="263" y="8"/>
                    </a:lnTo>
                    <a:lnTo>
                      <a:pt x="263" y="38"/>
                    </a:lnTo>
                    <a:lnTo>
                      <a:pt x="270" y="45"/>
                    </a:lnTo>
                    <a:lnTo>
                      <a:pt x="270" y="68"/>
                    </a:lnTo>
                    <a:lnTo>
                      <a:pt x="270" y="15"/>
                    </a:lnTo>
                    <a:lnTo>
                      <a:pt x="270" y="45"/>
                    </a:lnTo>
                    <a:lnTo>
                      <a:pt x="278" y="53"/>
                    </a:lnTo>
                    <a:lnTo>
                      <a:pt x="278" y="60"/>
                    </a:lnTo>
                    <a:lnTo>
                      <a:pt x="278" y="23"/>
                    </a:lnTo>
                    <a:lnTo>
                      <a:pt x="278" y="45"/>
                    </a:lnTo>
                    <a:lnTo>
                      <a:pt x="285" y="53"/>
                    </a:lnTo>
                    <a:lnTo>
                      <a:pt x="285" y="75"/>
                    </a:lnTo>
                    <a:lnTo>
                      <a:pt x="285" y="15"/>
                    </a:lnTo>
                    <a:lnTo>
                      <a:pt x="285" y="45"/>
                    </a:lnTo>
                    <a:lnTo>
                      <a:pt x="293" y="53"/>
                    </a:lnTo>
                    <a:lnTo>
                      <a:pt x="293" y="90"/>
                    </a:lnTo>
                    <a:lnTo>
                      <a:pt x="293" y="8"/>
                    </a:lnTo>
                    <a:lnTo>
                      <a:pt x="293" y="15"/>
                    </a:lnTo>
                    <a:lnTo>
                      <a:pt x="300" y="23"/>
                    </a:lnTo>
                    <a:lnTo>
                      <a:pt x="300" y="90"/>
                    </a:lnTo>
                    <a:lnTo>
                      <a:pt x="300" y="8"/>
                    </a:lnTo>
                    <a:lnTo>
                      <a:pt x="300" y="45"/>
                    </a:lnTo>
                    <a:lnTo>
                      <a:pt x="308" y="53"/>
                    </a:lnTo>
                    <a:lnTo>
                      <a:pt x="308" y="90"/>
                    </a:lnTo>
                    <a:lnTo>
                      <a:pt x="308" y="8"/>
                    </a:lnTo>
                    <a:lnTo>
                      <a:pt x="308" y="53"/>
                    </a:lnTo>
                    <a:lnTo>
                      <a:pt x="315" y="60"/>
                    </a:lnTo>
                    <a:lnTo>
                      <a:pt x="315" y="68"/>
                    </a:lnTo>
                    <a:lnTo>
                      <a:pt x="315"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0" name="Freeform 426"/>
              <p:cNvSpPr>
                <a:spLocks/>
              </p:cNvSpPr>
              <p:nvPr/>
            </p:nvSpPr>
            <p:spPr bwMode="auto">
              <a:xfrm>
                <a:off x="1933" y="2710"/>
                <a:ext cx="206" cy="90"/>
              </a:xfrm>
              <a:custGeom>
                <a:avLst/>
                <a:gdLst>
                  <a:gd name="T0" fmla="*/ 8 w 308"/>
                  <a:gd name="T1" fmla="*/ 52 h 90"/>
                  <a:gd name="T2" fmla="*/ 8 w 308"/>
                  <a:gd name="T3" fmla="*/ 52 h 90"/>
                  <a:gd name="T4" fmla="*/ 15 w 308"/>
                  <a:gd name="T5" fmla="*/ 37 h 90"/>
                  <a:gd name="T6" fmla="*/ 23 w 308"/>
                  <a:gd name="T7" fmla="*/ 75 h 90"/>
                  <a:gd name="T8" fmla="*/ 30 w 308"/>
                  <a:gd name="T9" fmla="*/ 60 h 90"/>
                  <a:gd name="T10" fmla="*/ 30 w 308"/>
                  <a:gd name="T11" fmla="*/ 52 h 90"/>
                  <a:gd name="T12" fmla="*/ 38 w 308"/>
                  <a:gd name="T13" fmla="*/ 0 h 90"/>
                  <a:gd name="T14" fmla="*/ 45 w 308"/>
                  <a:gd name="T15" fmla="*/ 75 h 90"/>
                  <a:gd name="T16" fmla="*/ 53 w 308"/>
                  <a:gd name="T17" fmla="*/ 45 h 90"/>
                  <a:gd name="T18" fmla="*/ 53 w 308"/>
                  <a:gd name="T19" fmla="*/ 52 h 90"/>
                  <a:gd name="T20" fmla="*/ 60 w 308"/>
                  <a:gd name="T21" fmla="*/ 22 h 90"/>
                  <a:gd name="T22" fmla="*/ 68 w 308"/>
                  <a:gd name="T23" fmla="*/ 82 h 90"/>
                  <a:gd name="T24" fmla="*/ 75 w 308"/>
                  <a:gd name="T25" fmla="*/ 52 h 90"/>
                  <a:gd name="T26" fmla="*/ 75 w 308"/>
                  <a:gd name="T27" fmla="*/ 52 h 90"/>
                  <a:gd name="T28" fmla="*/ 83 w 308"/>
                  <a:gd name="T29" fmla="*/ 37 h 90"/>
                  <a:gd name="T30" fmla="*/ 90 w 308"/>
                  <a:gd name="T31" fmla="*/ 67 h 90"/>
                  <a:gd name="T32" fmla="*/ 98 w 308"/>
                  <a:gd name="T33" fmla="*/ 60 h 90"/>
                  <a:gd name="T34" fmla="*/ 98 w 308"/>
                  <a:gd name="T35" fmla="*/ 52 h 90"/>
                  <a:gd name="T36" fmla="*/ 105 w 308"/>
                  <a:gd name="T37" fmla="*/ 30 h 90"/>
                  <a:gd name="T38" fmla="*/ 113 w 308"/>
                  <a:gd name="T39" fmla="*/ 67 h 90"/>
                  <a:gd name="T40" fmla="*/ 120 w 308"/>
                  <a:gd name="T41" fmla="*/ 60 h 90"/>
                  <a:gd name="T42" fmla="*/ 120 w 308"/>
                  <a:gd name="T43" fmla="*/ 52 h 90"/>
                  <a:gd name="T44" fmla="*/ 128 w 308"/>
                  <a:gd name="T45" fmla="*/ 37 h 90"/>
                  <a:gd name="T46" fmla="*/ 135 w 308"/>
                  <a:gd name="T47" fmla="*/ 67 h 90"/>
                  <a:gd name="T48" fmla="*/ 143 w 308"/>
                  <a:gd name="T49" fmla="*/ 60 h 90"/>
                  <a:gd name="T50" fmla="*/ 143 w 308"/>
                  <a:gd name="T51" fmla="*/ 52 h 90"/>
                  <a:gd name="T52" fmla="*/ 150 w 308"/>
                  <a:gd name="T53" fmla="*/ 30 h 90"/>
                  <a:gd name="T54" fmla="*/ 158 w 308"/>
                  <a:gd name="T55" fmla="*/ 60 h 90"/>
                  <a:gd name="T56" fmla="*/ 165 w 308"/>
                  <a:gd name="T57" fmla="*/ 60 h 90"/>
                  <a:gd name="T58" fmla="*/ 165 w 308"/>
                  <a:gd name="T59" fmla="*/ 52 h 90"/>
                  <a:gd name="T60" fmla="*/ 173 w 308"/>
                  <a:gd name="T61" fmla="*/ 52 h 90"/>
                  <a:gd name="T62" fmla="*/ 180 w 308"/>
                  <a:gd name="T63" fmla="*/ 52 h 90"/>
                  <a:gd name="T64" fmla="*/ 203 w 308"/>
                  <a:gd name="T65" fmla="*/ 60 h 90"/>
                  <a:gd name="T66" fmla="*/ 210 w 308"/>
                  <a:gd name="T67" fmla="*/ 60 h 90"/>
                  <a:gd name="T68" fmla="*/ 218 w 308"/>
                  <a:gd name="T69" fmla="*/ 45 h 90"/>
                  <a:gd name="T70" fmla="*/ 225 w 308"/>
                  <a:gd name="T71" fmla="*/ 52 h 90"/>
                  <a:gd name="T72" fmla="*/ 248 w 308"/>
                  <a:gd name="T73" fmla="*/ 52 h 90"/>
                  <a:gd name="T74" fmla="*/ 270 w 308"/>
                  <a:gd name="T75" fmla="*/ 52 h 90"/>
                  <a:gd name="T76" fmla="*/ 285 w 308"/>
                  <a:gd name="T77" fmla="*/ 45 h 90"/>
                  <a:gd name="T78" fmla="*/ 293 w 308"/>
                  <a:gd name="T79" fmla="*/ 82 h 90"/>
                  <a:gd name="T80" fmla="*/ 300 w 308"/>
                  <a:gd name="T81" fmla="*/ 45 h 90"/>
                  <a:gd name="T82" fmla="*/ 300 w 308"/>
                  <a:gd name="T83"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90">
                    <a:moveTo>
                      <a:pt x="0" y="22"/>
                    </a:moveTo>
                    <a:lnTo>
                      <a:pt x="0" y="45"/>
                    </a:lnTo>
                    <a:lnTo>
                      <a:pt x="8" y="52"/>
                    </a:lnTo>
                    <a:lnTo>
                      <a:pt x="8" y="67"/>
                    </a:lnTo>
                    <a:lnTo>
                      <a:pt x="8" y="37"/>
                    </a:lnTo>
                    <a:lnTo>
                      <a:pt x="8" y="52"/>
                    </a:lnTo>
                    <a:lnTo>
                      <a:pt x="15" y="60"/>
                    </a:lnTo>
                    <a:lnTo>
                      <a:pt x="15" y="67"/>
                    </a:lnTo>
                    <a:lnTo>
                      <a:pt x="15" y="37"/>
                    </a:lnTo>
                    <a:lnTo>
                      <a:pt x="15" y="52"/>
                    </a:lnTo>
                    <a:lnTo>
                      <a:pt x="23" y="60"/>
                    </a:lnTo>
                    <a:lnTo>
                      <a:pt x="23" y="75"/>
                    </a:lnTo>
                    <a:lnTo>
                      <a:pt x="23" y="22"/>
                    </a:lnTo>
                    <a:lnTo>
                      <a:pt x="23" y="52"/>
                    </a:lnTo>
                    <a:lnTo>
                      <a:pt x="30" y="60"/>
                    </a:lnTo>
                    <a:lnTo>
                      <a:pt x="30" y="90"/>
                    </a:lnTo>
                    <a:lnTo>
                      <a:pt x="30" y="22"/>
                    </a:lnTo>
                    <a:lnTo>
                      <a:pt x="30" y="52"/>
                    </a:lnTo>
                    <a:lnTo>
                      <a:pt x="38" y="60"/>
                    </a:lnTo>
                    <a:lnTo>
                      <a:pt x="38" y="82"/>
                    </a:lnTo>
                    <a:lnTo>
                      <a:pt x="38" y="0"/>
                    </a:lnTo>
                    <a:lnTo>
                      <a:pt x="38" y="52"/>
                    </a:lnTo>
                    <a:lnTo>
                      <a:pt x="45" y="45"/>
                    </a:lnTo>
                    <a:lnTo>
                      <a:pt x="45" y="75"/>
                    </a:lnTo>
                    <a:lnTo>
                      <a:pt x="45" y="15"/>
                    </a:lnTo>
                    <a:lnTo>
                      <a:pt x="45" y="52"/>
                    </a:lnTo>
                    <a:lnTo>
                      <a:pt x="53" y="45"/>
                    </a:lnTo>
                    <a:lnTo>
                      <a:pt x="53" y="82"/>
                    </a:lnTo>
                    <a:lnTo>
                      <a:pt x="53" y="22"/>
                    </a:lnTo>
                    <a:lnTo>
                      <a:pt x="53" y="52"/>
                    </a:lnTo>
                    <a:lnTo>
                      <a:pt x="60" y="60"/>
                    </a:lnTo>
                    <a:lnTo>
                      <a:pt x="60" y="90"/>
                    </a:lnTo>
                    <a:lnTo>
                      <a:pt x="60" y="22"/>
                    </a:lnTo>
                    <a:lnTo>
                      <a:pt x="60" y="52"/>
                    </a:lnTo>
                    <a:lnTo>
                      <a:pt x="68" y="60"/>
                    </a:lnTo>
                    <a:lnTo>
                      <a:pt x="68" y="82"/>
                    </a:lnTo>
                    <a:lnTo>
                      <a:pt x="68" y="22"/>
                    </a:lnTo>
                    <a:lnTo>
                      <a:pt x="68" y="45"/>
                    </a:lnTo>
                    <a:lnTo>
                      <a:pt x="75" y="52"/>
                    </a:lnTo>
                    <a:lnTo>
                      <a:pt x="75" y="75"/>
                    </a:lnTo>
                    <a:lnTo>
                      <a:pt x="75" y="15"/>
                    </a:lnTo>
                    <a:lnTo>
                      <a:pt x="75" y="52"/>
                    </a:lnTo>
                    <a:lnTo>
                      <a:pt x="83" y="45"/>
                    </a:lnTo>
                    <a:lnTo>
                      <a:pt x="83" y="75"/>
                    </a:lnTo>
                    <a:lnTo>
                      <a:pt x="83" y="37"/>
                    </a:lnTo>
                    <a:lnTo>
                      <a:pt x="83" y="52"/>
                    </a:lnTo>
                    <a:lnTo>
                      <a:pt x="90" y="45"/>
                    </a:lnTo>
                    <a:lnTo>
                      <a:pt x="90" y="67"/>
                    </a:lnTo>
                    <a:lnTo>
                      <a:pt x="90" y="30"/>
                    </a:lnTo>
                    <a:lnTo>
                      <a:pt x="90" y="52"/>
                    </a:lnTo>
                    <a:lnTo>
                      <a:pt x="98" y="60"/>
                    </a:lnTo>
                    <a:lnTo>
                      <a:pt x="98" y="67"/>
                    </a:lnTo>
                    <a:lnTo>
                      <a:pt x="98" y="22"/>
                    </a:lnTo>
                    <a:lnTo>
                      <a:pt x="98" y="52"/>
                    </a:lnTo>
                    <a:lnTo>
                      <a:pt x="105" y="60"/>
                    </a:lnTo>
                    <a:lnTo>
                      <a:pt x="105" y="67"/>
                    </a:lnTo>
                    <a:lnTo>
                      <a:pt x="105" y="30"/>
                    </a:lnTo>
                    <a:lnTo>
                      <a:pt x="105" y="60"/>
                    </a:lnTo>
                    <a:lnTo>
                      <a:pt x="113" y="52"/>
                    </a:lnTo>
                    <a:lnTo>
                      <a:pt x="113" y="67"/>
                    </a:lnTo>
                    <a:lnTo>
                      <a:pt x="113" y="30"/>
                    </a:lnTo>
                    <a:lnTo>
                      <a:pt x="113" y="52"/>
                    </a:lnTo>
                    <a:lnTo>
                      <a:pt x="120" y="60"/>
                    </a:lnTo>
                    <a:lnTo>
                      <a:pt x="120" y="82"/>
                    </a:lnTo>
                    <a:lnTo>
                      <a:pt x="120" y="30"/>
                    </a:lnTo>
                    <a:lnTo>
                      <a:pt x="120" y="52"/>
                    </a:lnTo>
                    <a:lnTo>
                      <a:pt x="128" y="60"/>
                    </a:lnTo>
                    <a:lnTo>
                      <a:pt x="128" y="67"/>
                    </a:lnTo>
                    <a:lnTo>
                      <a:pt x="128" y="37"/>
                    </a:lnTo>
                    <a:lnTo>
                      <a:pt x="128" y="52"/>
                    </a:lnTo>
                    <a:lnTo>
                      <a:pt x="135" y="60"/>
                    </a:lnTo>
                    <a:lnTo>
                      <a:pt x="135" y="67"/>
                    </a:lnTo>
                    <a:lnTo>
                      <a:pt x="135" y="37"/>
                    </a:lnTo>
                    <a:lnTo>
                      <a:pt x="135" y="52"/>
                    </a:lnTo>
                    <a:lnTo>
                      <a:pt x="143" y="60"/>
                    </a:lnTo>
                    <a:lnTo>
                      <a:pt x="143" y="60"/>
                    </a:lnTo>
                    <a:lnTo>
                      <a:pt x="143" y="37"/>
                    </a:lnTo>
                    <a:lnTo>
                      <a:pt x="143" y="52"/>
                    </a:lnTo>
                    <a:lnTo>
                      <a:pt x="150" y="60"/>
                    </a:lnTo>
                    <a:lnTo>
                      <a:pt x="150" y="67"/>
                    </a:lnTo>
                    <a:lnTo>
                      <a:pt x="150" y="30"/>
                    </a:lnTo>
                    <a:lnTo>
                      <a:pt x="150" y="52"/>
                    </a:lnTo>
                    <a:lnTo>
                      <a:pt x="158" y="60"/>
                    </a:lnTo>
                    <a:lnTo>
                      <a:pt x="158" y="60"/>
                    </a:lnTo>
                    <a:lnTo>
                      <a:pt x="158" y="37"/>
                    </a:lnTo>
                    <a:lnTo>
                      <a:pt x="158" y="52"/>
                    </a:lnTo>
                    <a:lnTo>
                      <a:pt x="165" y="60"/>
                    </a:lnTo>
                    <a:lnTo>
                      <a:pt x="165" y="67"/>
                    </a:lnTo>
                    <a:lnTo>
                      <a:pt x="165" y="37"/>
                    </a:lnTo>
                    <a:lnTo>
                      <a:pt x="165" y="52"/>
                    </a:lnTo>
                    <a:lnTo>
                      <a:pt x="173" y="60"/>
                    </a:lnTo>
                    <a:lnTo>
                      <a:pt x="173" y="45"/>
                    </a:lnTo>
                    <a:lnTo>
                      <a:pt x="173" y="52"/>
                    </a:lnTo>
                    <a:lnTo>
                      <a:pt x="180" y="60"/>
                    </a:lnTo>
                    <a:lnTo>
                      <a:pt x="180" y="45"/>
                    </a:lnTo>
                    <a:lnTo>
                      <a:pt x="180" y="52"/>
                    </a:lnTo>
                    <a:lnTo>
                      <a:pt x="188" y="52"/>
                    </a:lnTo>
                    <a:lnTo>
                      <a:pt x="195" y="52"/>
                    </a:lnTo>
                    <a:lnTo>
                      <a:pt x="203" y="60"/>
                    </a:lnTo>
                    <a:lnTo>
                      <a:pt x="203" y="45"/>
                    </a:lnTo>
                    <a:lnTo>
                      <a:pt x="203" y="52"/>
                    </a:lnTo>
                    <a:lnTo>
                      <a:pt x="210" y="60"/>
                    </a:lnTo>
                    <a:lnTo>
                      <a:pt x="210" y="37"/>
                    </a:lnTo>
                    <a:lnTo>
                      <a:pt x="210" y="52"/>
                    </a:lnTo>
                    <a:lnTo>
                      <a:pt x="218" y="45"/>
                    </a:lnTo>
                    <a:lnTo>
                      <a:pt x="218" y="60"/>
                    </a:lnTo>
                    <a:lnTo>
                      <a:pt x="218" y="52"/>
                    </a:lnTo>
                    <a:lnTo>
                      <a:pt x="225" y="52"/>
                    </a:lnTo>
                    <a:lnTo>
                      <a:pt x="233" y="52"/>
                    </a:lnTo>
                    <a:lnTo>
                      <a:pt x="240" y="52"/>
                    </a:lnTo>
                    <a:lnTo>
                      <a:pt x="248" y="52"/>
                    </a:lnTo>
                    <a:lnTo>
                      <a:pt x="255" y="52"/>
                    </a:lnTo>
                    <a:lnTo>
                      <a:pt x="263" y="52"/>
                    </a:lnTo>
                    <a:lnTo>
                      <a:pt x="270" y="52"/>
                    </a:lnTo>
                    <a:lnTo>
                      <a:pt x="278" y="52"/>
                    </a:lnTo>
                    <a:lnTo>
                      <a:pt x="285" y="45"/>
                    </a:lnTo>
                    <a:lnTo>
                      <a:pt x="285" y="45"/>
                    </a:lnTo>
                    <a:lnTo>
                      <a:pt x="285" y="52"/>
                    </a:lnTo>
                    <a:lnTo>
                      <a:pt x="293" y="45"/>
                    </a:lnTo>
                    <a:lnTo>
                      <a:pt x="293" y="82"/>
                    </a:lnTo>
                    <a:lnTo>
                      <a:pt x="293" y="30"/>
                    </a:lnTo>
                    <a:lnTo>
                      <a:pt x="293" y="37"/>
                    </a:lnTo>
                    <a:lnTo>
                      <a:pt x="300" y="45"/>
                    </a:lnTo>
                    <a:lnTo>
                      <a:pt x="300" y="82"/>
                    </a:lnTo>
                    <a:lnTo>
                      <a:pt x="300" y="15"/>
                    </a:lnTo>
                    <a:lnTo>
                      <a:pt x="300" y="37"/>
                    </a:lnTo>
                    <a:lnTo>
                      <a:pt x="308" y="45"/>
                    </a:lnTo>
                    <a:lnTo>
                      <a:pt x="308" y="8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1" name="Freeform 427"/>
              <p:cNvSpPr>
                <a:spLocks/>
              </p:cNvSpPr>
              <p:nvPr/>
            </p:nvSpPr>
            <p:spPr bwMode="auto">
              <a:xfrm>
                <a:off x="2139" y="2725"/>
                <a:ext cx="237" cy="67"/>
              </a:xfrm>
              <a:custGeom>
                <a:avLst/>
                <a:gdLst>
                  <a:gd name="T0" fmla="*/ 0 w 352"/>
                  <a:gd name="T1" fmla="*/ 37 h 67"/>
                  <a:gd name="T2" fmla="*/ 7 w 352"/>
                  <a:gd name="T3" fmla="*/ 22 h 67"/>
                  <a:gd name="T4" fmla="*/ 15 w 352"/>
                  <a:gd name="T5" fmla="*/ 52 h 67"/>
                  <a:gd name="T6" fmla="*/ 22 w 352"/>
                  <a:gd name="T7" fmla="*/ 30 h 67"/>
                  <a:gd name="T8" fmla="*/ 22 w 352"/>
                  <a:gd name="T9" fmla="*/ 37 h 67"/>
                  <a:gd name="T10" fmla="*/ 30 w 352"/>
                  <a:gd name="T11" fmla="*/ 0 h 67"/>
                  <a:gd name="T12" fmla="*/ 37 w 352"/>
                  <a:gd name="T13" fmla="*/ 67 h 67"/>
                  <a:gd name="T14" fmla="*/ 45 w 352"/>
                  <a:gd name="T15" fmla="*/ 45 h 67"/>
                  <a:gd name="T16" fmla="*/ 45 w 352"/>
                  <a:gd name="T17" fmla="*/ 22 h 67"/>
                  <a:gd name="T18" fmla="*/ 52 w 352"/>
                  <a:gd name="T19" fmla="*/ 0 h 67"/>
                  <a:gd name="T20" fmla="*/ 60 w 352"/>
                  <a:gd name="T21" fmla="*/ 52 h 67"/>
                  <a:gd name="T22" fmla="*/ 67 w 352"/>
                  <a:gd name="T23" fmla="*/ 45 h 67"/>
                  <a:gd name="T24" fmla="*/ 67 w 352"/>
                  <a:gd name="T25" fmla="*/ 37 h 67"/>
                  <a:gd name="T26" fmla="*/ 75 w 352"/>
                  <a:gd name="T27" fmla="*/ 22 h 67"/>
                  <a:gd name="T28" fmla="*/ 90 w 352"/>
                  <a:gd name="T29" fmla="*/ 45 h 67"/>
                  <a:gd name="T30" fmla="*/ 97 w 352"/>
                  <a:gd name="T31" fmla="*/ 45 h 67"/>
                  <a:gd name="T32" fmla="*/ 105 w 352"/>
                  <a:gd name="T33" fmla="*/ 45 h 67"/>
                  <a:gd name="T34" fmla="*/ 105 w 352"/>
                  <a:gd name="T35" fmla="*/ 30 h 67"/>
                  <a:gd name="T36" fmla="*/ 112 w 352"/>
                  <a:gd name="T37" fmla="*/ 22 h 67"/>
                  <a:gd name="T38" fmla="*/ 120 w 352"/>
                  <a:gd name="T39" fmla="*/ 45 h 67"/>
                  <a:gd name="T40" fmla="*/ 127 w 352"/>
                  <a:gd name="T41" fmla="*/ 37 h 67"/>
                  <a:gd name="T42" fmla="*/ 135 w 352"/>
                  <a:gd name="T43" fmla="*/ 30 h 67"/>
                  <a:gd name="T44" fmla="*/ 150 w 352"/>
                  <a:gd name="T45" fmla="*/ 37 h 67"/>
                  <a:gd name="T46" fmla="*/ 157 w 352"/>
                  <a:gd name="T47" fmla="*/ 30 h 67"/>
                  <a:gd name="T48" fmla="*/ 165 w 352"/>
                  <a:gd name="T49" fmla="*/ 45 h 67"/>
                  <a:gd name="T50" fmla="*/ 172 w 352"/>
                  <a:gd name="T51" fmla="*/ 30 h 67"/>
                  <a:gd name="T52" fmla="*/ 180 w 352"/>
                  <a:gd name="T53" fmla="*/ 37 h 67"/>
                  <a:gd name="T54" fmla="*/ 202 w 352"/>
                  <a:gd name="T55" fmla="*/ 37 h 67"/>
                  <a:gd name="T56" fmla="*/ 225 w 352"/>
                  <a:gd name="T57" fmla="*/ 37 h 67"/>
                  <a:gd name="T58" fmla="*/ 247 w 352"/>
                  <a:gd name="T59" fmla="*/ 37 h 67"/>
                  <a:gd name="T60" fmla="*/ 270 w 352"/>
                  <a:gd name="T61" fmla="*/ 30 h 67"/>
                  <a:gd name="T62" fmla="*/ 270 w 352"/>
                  <a:gd name="T63" fmla="*/ 37 h 67"/>
                  <a:gd name="T64" fmla="*/ 277 w 352"/>
                  <a:gd name="T65" fmla="*/ 22 h 67"/>
                  <a:gd name="T66" fmla="*/ 285 w 352"/>
                  <a:gd name="T67" fmla="*/ 37 h 67"/>
                  <a:gd name="T68" fmla="*/ 307 w 352"/>
                  <a:gd name="T69" fmla="*/ 37 h 67"/>
                  <a:gd name="T70" fmla="*/ 315 w 352"/>
                  <a:gd name="T71" fmla="*/ 7 h 67"/>
                  <a:gd name="T72" fmla="*/ 322 w 352"/>
                  <a:gd name="T73" fmla="*/ 45 h 67"/>
                  <a:gd name="T74" fmla="*/ 330 w 352"/>
                  <a:gd name="T75" fmla="*/ 30 h 67"/>
                  <a:gd name="T76" fmla="*/ 330 w 352"/>
                  <a:gd name="T77" fmla="*/ 30 h 67"/>
                  <a:gd name="T78" fmla="*/ 337 w 352"/>
                  <a:gd name="T79" fmla="*/ 30 h 67"/>
                  <a:gd name="T80" fmla="*/ 345 w 352"/>
                  <a:gd name="T81" fmla="*/ 67 h 67"/>
                  <a:gd name="T82" fmla="*/ 352 w 352"/>
                  <a:gd name="T83" fmla="*/ 4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2" h="67">
                    <a:moveTo>
                      <a:pt x="0" y="67"/>
                    </a:moveTo>
                    <a:lnTo>
                      <a:pt x="0" y="7"/>
                    </a:lnTo>
                    <a:lnTo>
                      <a:pt x="0" y="37"/>
                    </a:lnTo>
                    <a:lnTo>
                      <a:pt x="7" y="45"/>
                    </a:lnTo>
                    <a:lnTo>
                      <a:pt x="7" y="45"/>
                    </a:lnTo>
                    <a:lnTo>
                      <a:pt x="7" y="22"/>
                    </a:lnTo>
                    <a:lnTo>
                      <a:pt x="7" y="37"/>
                    </a:lnTo>
                    <a:lnTo>
                      <a:pt x="15" y="45"/>
                    </a:lnTo>
                    <a:lnTo>
                      <a:pt x="15" y="52"/>
                    </a:lnTo>
                    <a:lnTo>
                      <a:pt x="15" y="15"/>
                    </a:lnTo>
                    <a:lnTo>
                      <a:pt x="15" y="37"/>
                    </a:lnTo>
                    <a:lnTo>
                      <a:pt x="22" y="30"/>
                    </a:lnTo>
                    <a:lnTo>
                      <a:pt x="22" y="60"/>
                    </a:lnTo>
                    <a:lnTo>
                      <a:pt x="22" y="15"/>
                    </a:lnTo>
                    <a:lnTo>
                      <a:pt x="22" y="37"/>
                    </a:lnTo>
                    <a:lnTo>
                      <a:pt x="30" y="45"/>
                    </a:lnTo>
                    <a:lnTo>
                      <a:pt x="30" y="60"/>
                    </a:lnTo>
                    <a:lnTo>
                      <a:pt x="30" y="0"/>
                    </a:lnTo>
                    <a:lnTo>
                      <a:pt x="30" y="52"/>
                    </a:lnTo>
                    <a:lnTo>
                      <a:pt x="37" y="45"/>
                    </a:lnTo>
                    <a:lnTo>
                      <a:pt x="37" y="67"/>
                    </a:lnTo>
                    <a:lnTo>
                      <a:pt x="37" y="0"/>
                    </a:lnTo>
                    <a:lnTo>
                      <a:pt x="37" y="37"/>
                    </a:lnTo>
                    <a:lnTo>
                      <a:pt x="45" y="45"/>
                    </a:lnTo>
                    <a:lnTo>
                      <a:pt x="45" y="52"/>
                    </a:lnTo>
                    <a:lnTo>
                      <a:pt x="45" y="15"/>
                    </a:lnTo>
                    <a:lnTo>
                      <a:pt x="45" y="22"/>
                    </a:lnTo>
                    <a:lnTo>
                      <a:pt x="52" y="30"/>
                    </a:lnTo>
                    <a:lnTo>
                      <a:pt x="52" y="52"/>
                    </a:lnTo>
                    <a:lnTo>
                      <a:pt x="52" y="0"/>
                    </a:lnTo>
                    <a:lnTo>
                      <a:pt x="52" y="30"/>
                    </a:lnTo>
                    <a:lnTo>
                      <a:pt x="60" y="22"/>
                    </a:lnTo>
                    <a:lnTo>
                      <a:pt x="60" y="52"/>
                    </a:lnTo>
                    <a:lnTo>
                      <a:pt x="60" y="7"/>
                    </a:lnTo>
                    <a:lnTo>
                      <a:pt x="60" y="52"/>
                    </a:lnTo>
                    <a:lnTo>
                      <a:pt x="67" y="45"/>
                    </a:lnTo>
                    <a:lnTo>
                      <a:pt x="67" y="52"/>
                    </a:lnTo>
                    <a:lnTo>
                      <a:pt x="67" y="15"/>
                    </a:lnTo>
                    <a:lnTo>
                      <a:pt x="67" y="37"/>
                    </a:lnTo>
                    <a:lnTo>
                      <a:pt x="75" y="45"/>
                    </a:lnTo>
                    <a:lnTo>
                      <a:pt x="75" y="45"/>
                    </a:lnTo>
                    <a:lnTo>
                      <a:pt x="75" y="22"/>
                    </a:lnTo>
                    <a:lnTo>
                      <a:pt x="75" y="37"/>
                    </a:lnTo>
                    <a:lnTo>
                      <a:pt x="90" y="37"/>
                    </a:lnTo>
                    <a:lnTo>
                      <a:pt x="90" y="45"/>
                    </a:lnTo>
                    <a:lnTo>
                      <a:pt x="90" y="30"/>
                    </a:lnTo>
                    <a:lnTo>
                      <a:pt x="90" y="37"/>
                    </a:lnTo>
                    <a:lnTo>
                      <a:pt x="97" y="45"/>
                    </a:lnTo>
                    <a:lnTo>
                      <a:pt x="97" y="30"/>
                    </a:lnTo>
                    <a:lnTo>
                      <a:pt x="97" y="37"/>
                    </a:lnTo>
                    <a:lnTo>
                      <a:pt x="105" y="45"/>
                    </a:lnTo>
                    <a:lnTo>
                      <a:pt x="105" y="45"/>
                    </a:lnTo>
                    <a:lnTo>
                      <a:pt x="105" y="22"/>
                    </a:lnTo>
                    <a:lnTo>
                      <a:pt x="105" y="30"/>
                    </a:lnTo>
                    <a:lnTo>
                      <a:pt x="112" y="37"/>
                    </a:lnTo>
                    <a:lnTo>
                      <a:pt x="112" y="45"/>
                    </a:lnTo>
                    <a:lnTo>
                      <a:pt x="112" y="22"/>
                    </a:lnTo>
                    <a:lnTo>
                      <a:pt x="112" y="30"/>
                    </a:lnTo>
                    <a:lnTo>
                      <a:pt x="120" y="37"/>
                    </a:lnTo>
                    <a:lnTo>
                      <a:pt x="120" y="45"/>
                    </a:lnTo>
                    <a:lnTo>
                      <a:pt x="120" y="30"/>
                    </a:lnTo>
                    <a:lnTo>
                      <a:pt x="120" y="37"/>
                    </a:lnTo>
                    <a:lnTo>
                      <a:pt x="127" y="37"/>
                    </a:lnTo>
                    <a:lnTo>
                      <a:pt x="135" y="30"/>
                    </a:lnTo>
                    <a:lnTo>
                      <a:pt x="135" y="45"/>
                    </a:lnTo>
                    <a:lnTo>
                      <a:pt x="135" y="30"/>
                    </a:lnTo>
                    <a:lnTo>
                      <a:pt x="135" y="37"/>
                    </a:lnTo>
                    <a:lnTo>
                      <a:pt x="142" y="37"/>
                    </a:lnTo>
                    <a:lnTo>
                      <a:pt x="150" y="37"/>
                    </a:lnTo>
                    <a:lnTo>
                      <a:pt x="157" y="30"/>
                    </a:lnTo>
                    <a:lnTo>
                      <a:pt x="157" y="45"/>
                    </a:lnTo>
                    <a:lnTo>
                      <a:pt x="157" y="30"/>
                    </a:lnTo>
                    <a:lnTo>
                      <a:pt x="157" y="30"/>
                    </a:lnTo>
                    <a:lnTo>
                      <a:pt x="165" y="37"/>
                    </a:lnTo>
                    <a:lnTo>
                      <a:pt x="165" y="45"/>
                    </a:lnTo>
                    <a:lnTo>
                      <a:pt x="165" y="30"/>
                    </a:lnTo>
                    <a:lnTo>
                      <a:pt x="165" y="37"/>
                    </a:lnTo>
                    <a:lnTo>
                      <a:pt x="172" y="30"/>
                    </a:lnTo>
                    <a:lnTo>
                      <a:pt x="172" y="45"/>
                    </a:lnTo>
                    <a:lnTo>
                      <a:pt x="172" y="37"/>
                    </a:lnTo>
                    <a:lnTo>
                      <a:pt x="180" y="37"/>
                    </a:lnTo>
                    <a:lnTo>
                      <a:pt x="187" y="37"/>
                    </a:lnTo>
                    <a:lnTo>
                      <a:pt x="195" y="37"/>
                    </a:lnTo>
                    <a:lnTo>
                      <a:pt x="202" y="37"/>
                    </a:lnTo>
                    <a:lnTo>
                      <a:pt x="210" y="37"/>
                    </a:lnTo>
                    <a:lnTo>
                      <a:pt x="217" y="37"/>
                    </a:lnTo>
                    <a:lnTo>
                      <a:pt x="225" y="37"/>
                    </a:lnTo>
                    <a:lnTo>
                      <a:pt x="232" y="37"/>
                    </a:lnTo>
                    <a:lnTo>
                      <a:pt x="240" y="37"/>
                    </a:lnTo>
                    <a:lnTo>
                      <a:pt x="247" y="37"/>
                    </a:lnTo>
                    <a:lnTo>
                      <a:pt x="255" y="37"/>
                    </a:lnTo>
                    <a:lnTo>
                      <a:pt x="262" y="37"/>
                    </a:lnTo>
                    <a:lnTo>
                      <a:pt x="270" y="30"/>
                    </a:lnTo>
                    <a:lnTo>
                      <a:pt x="270" y="45"/>
                    </a:lnTo>
                    <a:lnTo>
                      <a:pt x="270" y="30"/>
                    </a:lnTo>
                    <a:lnTo>
                      <a:pt x="270" y="37"/>
                    </a:lnTo>
                    <a:lnTo>
                      <a:pt x="277" y="45"/>
                    </a:lnTo>
                    <a:lnTo>
                      <a:pt x="277" y="45"/>
                    </a:lnTo>
                    <a:lnTo>
                      <a:pt x="277" y="22"/>
                    </a:lnTo>
                    <a:lnTo>
                      <a:pt x="277" y="37"/>
                    </a:lnTo>
                    <a:lnTo>
                      <a:pt x="292" y="37"/>
                    </a:lnTo>
                    <a:lnTo>
                      <a:pt x="285" y="37"/>
                    </a:lnTo>
                    <a:lnTo>
                      <a:pt x="292" y="37"/>
                    </a:lnTo>
                    <a:lnTo>
                      <a:pt x="300" y="37"/>
                    </a:lnTo>
                    <a:lnTo>
                      <a:pt x="307" y="37"/>
                    </a:lnTo>
                    <a:lnTo>
                      <a:pt x="315" y="30"/>
                    </a:lnTo>
                    <a:lnTo>
                      <a:pt x="315" y="60"/>
                    </a:lnTo>
                    <a:lnTo>
                      <a:pt x="315" y="7"/>
                    </a:lnTo>
                    <a:lnTo>
                      <a:pt x="315" y="37"/>
                    </a:lnTo>
                    <a:lnTo>
                      <a:pt x="322" y="30"/>
                    </a:lnTo>
                    <a:lnTo>
                      <a:pt x="322" y="45"/>
                    </a:lnTo>
                    <a:lnTo>
                      <a:pt x="322" y="22"/>
                    </a:lnTo>
                    <a:lnTo>
                      <a:pt x="322" y="37"/>
                    </a:lnTo>
                    <a:lnTo>
                      <a:pt x="330" y="30"/>
                    </a:lnTo>
                    <a:lnTo>
                      <a:pt x="330" y="45"/>
                    </a:lnTo>
                    <a:lnTo>
                      <a:pt x="330" y="30"/>
                    </a:lnTo>
                    <a:lnTo>
                      <a:pt x="330" y="30"/>
                    </a:lnTo>
                    <a:lnTo>
                      <a:pt x="337" y="37"/>
                    </a:lnTo>
                    <a:lnTo>
                      <a:pt x="337" y="45"/>
                    </a:lnTo>
                    <a:lnTo>
                      <a:pt x="337" y="30"/>
                    </a:lnTo>
                    <a:lnTo>
                      <a:pt x="337" y="37"/>
                    </a:lnTo>
                    <a:lnTo>
                      <a:pt x="345" y="30"/>
                    </a:lnTo>
                    <a:lnTo>
                      <a:pt x="345" y="67"/>
                    </a:lnTo>
                    <a:lnTo>
                      <a:pt x="345" y="7"/>
                    </a:lnTo>
                    <a:lnTo>
                      <a:pt x="345" y="37"/>
                    </a:lnTo>
                    <a:lnTo>
                      <a:pt x="352" y="45"/>
                    </a:lnTo>
                    <a:lnTo>
                      <a:pt x="352" y="60"/>
                    </a:lnTo>
                    <a:lnTo>
                      <a:pt x="352"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2" name="Freeform 428"/>
              <p:cNvSpPr>
                <a:spLocks/>
              </p:cNvSpPr>
              <p:nvPr/>
            </p:nvSpPr>
            <p:spPr bwMode="auto">
              <a:xfrm>
                <a:off x="2376" y="2717"/>
                <a:ext cx="161" cy="83"/>
              </a:xfrm>
              <a:custGeom>
                <a:avLst/>
                <a:gdLst>
                  <a:gd name="T0" fmla="*/ 8 w 240"/>
                  <a:gd name="T1" fmla="*/ 53 h 83"/>
                  <a:gd name="T2" fmla="*/ 8 w 240"/>
                  <a:gd name="T3" fmla="*/ 45 h 83"/>
                  <a:gd name="T4" fmla="*/ 15 w 240"/>
                  <a:gd name="T5" fmla="*/ 8 h 83"/>
                  <a:gd name="T6" fmla="*/ 23 w 240"/>
                  <a:gd name="T7" fmla="*/ 75 h 83"/>
                  <a:gd name="T8" fmla="*/ 30 w 240"/>
                  <a:gd name="T9" fmla="*/ 53 h 83"/>
                  <a:gd name="T10" fmla="*/ 30 w 240"/>
                  <a:gd name="T11" fmla="*/ 45 h 83"/>
                  <a:gd name="T12" fmla="*/ 38 w 240"/>
                  <a:gd name="T13" fmla="*/ 30 h 83"/>
                  <a:gd name="T14" fmla="*/ 45 w 240"/>
                  <a:gd name="T15" fmla="*/ 60 h 83"/>
                  <a:gd name="T16" fmla="*/ 53 w 240"/>
                  <a:gd name="T17" fmla="*/ 53 h 83"/>
                  <a:gd name="T18" fmla="*/ 53 w 240"/>
                  <a:gd name="T19" fmla="*/ 53 h 83"/>
                  <a:gd name="T20" fmla="*/ 60 w 240"/>
                  <a:gd name="T21" fmla="*/ 30 h 83"/>
                  <a:gd name="T22" fmla="*/ 68 w 240"/>
                  <a:gd name="T23" fmla="*/ 53 h 83"/>
                  <a:gd name="T24" fmla="*/ 75 w 240"/>
                  <a:gd name="T25" fmla="*/ 53 h 83"/>
                  <a:gd name="T26" fmla="*/ 75 w 240"/>
                  <a:gd name="T27" fmla="*/ 45 h 83"/>
                  <a:gd name="T28" fmla="*/ 83 w 240"/>
                  <a:gd name="T29" fmla="*/ 15 h 83"/>
                  <a:gd name="T30" fmla="*/ 90 w 240"/>
                  <a:gd name="T31" fmla="*/ 68 h 83"/>
                  <a:gd name="T32" fmla="*/ 98 w 240"/>
                  <a:gd name="T33" fmla="*/ 38 h 83"/>
                  <a:gd name="T34" fmla="*/ 98 w 240"/>
                  <a:gd name="T35" fmla="*/ 53 h 83"/>
                  <a:gd name="T36" fmla="*/ 105 w 240"/>
                  <a:gd name="T37" fmla="*/ 0 h 83"/>
                  <a:gd name="T38" fmla="*/ 113 w 240"/>
                  <a:gd name="T39" fmla="*/ 75 h 83"/>
                  <a:gd name="T40" fmla="*/ 120 w 240"/>
                  <a:gd name="T41" fmla="*/ 60 h 83"/>
                  <a:gd name="T42" fmla="*/ 120 w 240"/>
                  <a:gd name="T43" fmla="*/ 45 h 83"/>
                  <a:gd name="T44" fmla="*/ 128 w 240"/>
                  <a:gd name="T45" fmla="*/ 8 h 83"/>
                  <a:gd name="T46" fmla="*/ 135 w 240"/>
                  <a:gd name="T47" fmla="*/ 68 h 83"/>
                  <a:gd name="T48" fmla="*/ 143 w 240"/>
                  <a:gd name="T49" fmla="*/ 38 h 83"/>
                  <a:gd name="T50" fmla="*/ 143 w 240"/>
                  <a:gd name="T51" fmla="*/ 30 h 83"/>
                  <a:gd name="T52" fmla="*/ 150 w 240"/>
                  <a:gd name="T53" fmla="*/ 23 h 83"/>
                  <a:gd name="T54" fmla="*/ 158 w 240"/>
                  <a:gd name="T55" fmla="*/ 60 h 83"/>
                  <a:gd name="T56" fmla="*/ 165 w 240"/>
                  <a:gd name="T57" fmla="*/ 53 h 83"/>
                  <a:gd name="T58" fmla="*/ 165 w 240"/>
                  <a:gd name="T59" fmla="*/ 53 h 83"/>
                  <a:gd name="T60" fmla="*/ 173 w 240"/>
                  <a:gd name="T61" fmla="*/ 15 h 83"/>
                  <a:gd name="T62" fmla="*/ 180 w 240"/>
                  <a:gd name="T63" fmla="*/ 75 h 83"/>
                  <a:gd name="T64" fmla="*/ 188 w 240"/>
                  <a:gd name="T65" fmla="*/ 53 h 83"/>
                  <a:gd name="T66" fmla="*/ 188 w 240"/>
                  <a:gd name="T67" fmla="*/ 45 h 83"/>
                  <a:gd name="T68" fmla="*/ 195 w 240"/>
                  <a:gd name="T69" fmla="*/ 23 h 83"/>
                  <a:gd name="T70" fmla="*/ 203 w 240"/>
                  <a:gd name="T71" fmla="*/ 68 h 83"/>
                  <a:gd name="T72" fmla="*/ 210 w 240"/>
                  <a:gd name="T73" fmla="*/ 53 h 83"/>
                  <a:gd name="T74" fmla="*/ 210 w 240"/>
                  <a:gd name="T75" fmla="*/ 45 h 83"/>
                  <a:gd name="T76" fmla="*/ 218 w 240"/>
                  <a:gd name="T77" fmla="*/ 30 h 83"/>
                  <a:gd name="T78" fmla="*/ 225 w 240"/>
                  <a:gd name="T79" fmla="*/ 53 h 83"/>
                  <a:gd name="T80" fmla="*/ 233 w 240"/>
                  <a:gd name="T81" fmla="*/ 53 h 83"/>
                  <a:gd name="T82" fmla="*/ 233 w 240"/>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8"/>
                    </a:moveTo>
                    <a:lnTo>
                      <a:pt x="0" y="45"/>
                    </a:lnTo>
                    <a:lnTo>
                      <a:pt x="8" y="53"/>
                    </a:lnTo>
                    <a:lnTo>
                      <a:pt x="8" y="75"/>
                    </a:lnTo>
                    <a:lnTo>
                      <a:pt x="8" y="8"/>
                    </a:lnTo>
                    <a:lnTo>
                      <a:pt x="8" y="45"/>
                    </a:lnTo>
                    <a:lnTo>
                      <a:pt x="15" y="53"/>
                    </a:lnTo>
                    <a:lnTo>
                      <a:pt x="15" y="83"/>
                    </a:lnTo>
                    <a:lnTo>
                      <a:pt x="15" y="8"/>
                    </a:lnTo>
                    <a:lnTo>
                      <a:pt x="15" y="23"/>
                    </a:lnTo>
                    <a:lnTo>
                      <a:pt x="23" y="30"/>
                    </a:lnTo>
                    <a:lnTo>
                      <a:pt x="23" y="75"/>
                    </a:lnTo>
                    <a:lnTo>
                      <a:pt x="23" y="8"/>
                    </a:lnTo>
                    <a:lnTo>
                      <a:pt x="23" y="45"/>
                    </a:lnTo>
                    <a:lnTo>
                      <a:pt x="30" y="53"/>
                    </a:lnTo>
                    <a:lnTo>
                      <a:pt x="30" y="75"/>
                    </a:lnTo>
                    <a:lnTo>
                      <a:pt x="30" y="15"/>
                    </a:lnTo>
                    <a:lnTo>
                      <a:pt x="30" y="45"/>
                    </a:lnTo>
                    <a:lnTo>
                      <a:pt x="38" y="38"/>
                    </a:lnTo>
                    <a:lnTo>
                      <a:pt x="38" y="60"/>
                    </a:lnTo>
                    <a:lnTo>
                      <a:pt x="38" y="30"/>
                    </a:lnTo>
                    <a:lnTo>
                      <a:pt x="38" y="45"/>
                    </a:lnTo>
                    <a:lnTo>
                      <a:pt x="45" y="38"/>
                    </a:lnTo>
                    <a:lnTo>
                      <a:pt x="45" y="60"/>
                    </a:lnTo>
                    <a:lnTo>
                      <a:pt x="45" y="30"/>
                    </a:lnTo>
                    <a:lnTo>
                      <a:pt x="45" y="45"/>
                    </a:lnTo>
                    <a:lnTo>
                      <a:pt x="53" y="53"/>
                    </a:lnTo>
                    <a:lnTo>
                      <a:pt x="53" y="60"/>
                    </a:lnTo>
                    <a:lnTo>
                      <a:pt x="53" y="23"/>
                    </a:lnTo>
                    <a:lnTo>
                      <a:pt x="53" y="53"/>
                    </a:lnTo>
                    <a:lnTo>
                      <a:pt x="60" y="45"/>
                    </a:lnTo>
                    <a:lnTo>
                      <a:pt x="60" y="53"/>
                    </a:lnTo>
                    <a:lnTo>
                      <a:pt x="60" y="30"/>
                    </a:lnTo>
                    <a:lnTo>
                      <a:pt x="60" y="45"/>
                    </a:lnTo>
                    <a:lnTo>
                      <a:pt x="68" y="38"/>
                    </a:lnTo>
                    <a:lnTo>
                      <a:pt x="68" y="53"/>
                    </a:lnTo>
                    <a:lnTo>
                      <a:pt x="68" y="38"/>
                    </a:lnTo>
                    <a:lnTo>
                      <a:pt x="68" y="45"/>
                    </a:lnTo>
                    <a:lnTo>
                      <a:pt x="75" y="53"/>
                    </a:lnTo>
                    <a:lnTo>
                      <a:pt x="75" y="68"/>
                    </a:lnTo>
                    <a:lnTo>
                      <a:pt x="75" y="15"/>
                    </a:lnTo>
                    <a:lnTo>
                      <a:pt x="75" y="45"/>
                    </a:lnTo>
                    <a:lnTo>
                      <a:pt x="83" y="53"/>
                    </a:lnTo>
                    <a:lnTo>
                      <a:pt x="83" y="75"/>
                    </a:lnTo>
                    <a:lnTo>
                      <a:pt x="83" y="15"/>
                    </a:lnTo>
                    <a:lnTo>
                      <a:pt x="83" y="45"/>
                    </a:lnTo>
                    <a:lnTo>
                      <a:pt x="90" y="38"/>
                    </a:lnTo>
                    <a:lnTo>
                      <a:pt x="90" y="68"/>
                    </a:lnTo>
                    <a:lnTo>
                      <a:pt x="90" y="23"/>
                    </a:lnTo>
                    <a:lnTo>
                      <a:pt x="90" y="45"/>
                    </a:lnTo>
                    <a:lnTo>
                      <a:pt x="98" y="38"/>
                    </a:lnTo>
                    <a:lnTo>
                      <a:pt x="98" y="68"/>
                    </a:lnTo>
                    <a:lnTo>
                      <a:pt x="98" y="15"/>
                    </a:lnTo>
                    <a:lnTo>
                      <a:pt x="98" y="53"/>
                    </a:lnTo>
                    <a:lnTo>
                      <a:pt x="105" y="60"/>
                    </a:lnTo>
                    <a:lnTo>
                      <a:pt x="105" y="68"/>
                    </a:lnTo>
                    <a:lnTo>
                      <a:pt x="105" y="0"/>
                    </a:lnTo>
                    <a:lnTo>
                      <a:pt x="105" y="45"/>
                    </a:lnTo>
                    <a:lnTo>
                      <a:pt x="113" y="53"/>
                    </a:lnTo>
                    <a:lnTo>
                      <a:pt x="113" y="75"/>
                    </a:lnTo>
                    <a:lnTo>
                      <a:pt x="113" y="8"/>
                    </a:lnTo>
                    <a:lnTo>
                      <a:pt x="113" y="53"/>
                    </a:lnTo>
                    <a:lnTo>
                      <a:pt x="120" y="60"/>
                    </a:lnTo>
                    <a:lnTo>
                      <a:pt x="120" y="83"/>
                    </a:lnTo>
                    <a:lnTo>
                      <a:pt x="120" y="8"/>
                    </a:lnTo>
                    <a:lnTo>
                      <a:pt x="120" y="45"/>
                    </a:lnTo>
                    <a:lnTo>
                      <a:pt x="128" y="53"/>
                    </a:lnTo>
                    <a:lnTo>
                      <a:pt x="128" y="83"/>
                    </a:lnTo>
                    <a:lnTo>
                      <a:pt x="128" y="8"/>
                    </a:lnTo>
                    <a:lnTo>
                      <a:pt x="128" y="45"/>
                    </a:lnTo>
                    <a:lnTo>
                      <a:pt x="135" y="53"/>
                    </a:lnTo>
                    <a:lnTo>
                      <a:pt x="135" y="68"/>
                    </a:lnTo>
                    <a:lnTo>
                      <a:pt x="135" y="15"/>
                    </a:lnTo>
                    <a:lnTo>
                      <a:pt x="135" y="45"/>
                    </a:lnTo>
                    <a:lnTo>
                      <a:pt x="143" y="38"/>
                    </a:lnTo>
                    <a:lnTo>
                      <a:pt x="143" y="60"/>
                    </a:lnTo>
                    <a:lnTo>
                      <a:pt x="143" y="30"/>
                    </a:lnTo>
                    <a:lnTo>
                      <a:pt x="143" y="30"/>
                    </a:lnTo>
                    <a:lnTo>
                      <a:pt x="150" y="38"/>
                    </a:lnTo>
                    <a:lnTo>
                      <a:pt x="150" y="60"/>
                    </a:lnTo>
                    <a:lnTo>
                      <a:pt x="150" y="23"/>
                    </a:lnTo>
                    <a:lnTo>
                      <a:pt x="150" y="45"/>
                    </a:lnTo>
                    <a:lnTo>
                      <a:pt x="158" y="53"/>
                    </a:lnTo>
                    <a:lnTo>
                      <a:pt x="158" y="60"/>
                    </a:lnTo>
                    <a:lnTo>
                      <a:pt x="158" y="30"/>
                    </a:lnTo>
                    <a:lnTo>
                      <a:pt x="158" y="45"/>
                    </a:lnTo>
                    <a:lnTo>
                      <a:pt x="165" y="53"/>
                    </a:lnTo>
                    <a:lnTo>
                      <a:pt x="165" y="68"/>
                    </a:lnTo>
                    <a:lnTo>
                      <a:pt x="165" y="23"/>
                    </a:lnTo>
                    <a:lnTo>
                      <a:pt x="165" y="53"/>
                    </a:lnTo>
                    <a:lnTo>
                      <a:pt x="173" y="45"/>
                    </a:lnTo>
                    <a:lnTo>
                      <a:pt x="173" y="83"/>
                    </a:lnTo>
                    <a:lnTo>
                      <a:pt x="173" y="15"/>
                    </a:lnTo>
                    <a:lnTo>
                      <a:pt x="173" y="45"/>
                    </a:lnTo>
                    <a:lnTo>
                      <a:pt x="180" y="53"/>
                    </a:lnTo>
                    <a:lnTo>
                      <a:pt x="180" y="75"/>
                    </a:lnTo>
                    <a:lnTo>
                      <a:pt x="180" y="8"/>
                    </a:lnTo>
                    <a:lnTo>
                      <a:pt x="180" y="45"/>
                    </a:lnTo>
                    <a:lnTo>
                      <a:pt x="188" y="53"/>
                    </a:lnTo>
                    <a:lnTo>
                      <a:pt x="188" y="60"/>
                    </a:lnTo>
                    <a:lnTo>
                      <a:pt x="188" y="23"/>
                    </a:lnTo>
                    <a:lnTo>
                      <a:pt x="188" y="45"/>
                    </a:lnTo>
                    <a:lnTo>
                      <a:pt x="195" y="53"/>
                    </a:lnTo>
                    <a:lnTo>
                      <a:pt x="195" y="68"/>
                    </a:lnTo>
                    <a:lnTo>
                      <a:pt x="195" y="23"/>
                    </a:lnTo>
                    <a:lnTo>
                      <a:pt x="195" y="38"/>
                    </a:lnTo>
                    <a:lnTo>
                      <a:pt x="203" y="30"/>
                    </a:lnTo>
                    <a:lnTo>
                      <a:pt x="203" y="68"/>
                    </a:lnTo>
                    <a:lnTo>
                      <a:pt x="203" y="23"/>
                    </a:lnTo>
                    <a:lnTo>
                      <a:pt x="203" y="45"/>
                    </a:lnTo>
                    <a:lnTo>
                      <a:pt x="210" y="53"/>
                    </a:lnTo>
                    <a:lnTo>
                      <a:pt x="210" y="68"/>
                    </a:lnTo>
                    <a:lnTo>
                      <a:pt x="210" y="23"/>
                    </a:lnTo>
                    <a:lnTo>
                      <a:pt x="210" y="45"/>
                    </a:lnTo>
                    <a:lnTo>
                      <a:pt x="218" y="53"/>
                    </a:lnTo>
                    <a:lnTo>
                      <a:pt x="218" y="60"/>
                    </a:lnTo>
                    <a:lnTo>
                      <a:pt x="218" y="30"/>
                    </a:lnTo>
                    <a:lnTo>
                      <a:pt x="218" y="45"/>
                    </a:lnTo>
                    <a:lnTo>
                      <a:pt x="225" y="38"/>
                    </a:lnTo>
                    <a:lnTo>
                      <a:pt x="225" y="53"/>
                    </a:lnTo>
                    <a:lnTo>
                      <a:pt x="225" y="38"/>
                    </a:lnTo>
                    <a:lnTo>
                      <a:pt x="225" y="45"/>
                    </a:lnTo>
                    <a:lnTo>
                      <a:pt x="233" y="53"/>
                    </a:lnTo>
                    <a:lnTo>
                      <a:pt x="233" y="60"/>
                    </a:lnTo>
                    <a:lnTo>
                      <a:pt x="233" y="23"/>
                    </a:lnTo>
                    <a:lnTo>
                      <a:pt x="233" y="45"/>
                    </a:lnTo>
                    <a:lnTo>
                      <a:pt x="240" y="38"/>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3" name="Freeform 429"/>
              <p:cNvSpPr>
                <a:spLocks/>
              </p:cNvSpPr>
              <p:nvPr/>
            </p:nvSpPr>
            <p:spPr bwMode="auto">
              <a:xfrm>
                <a:off x="2734" y="2725"/>
                <a:ext cx="246" cy="82"/>
              </a:xfrm>
              <a:custGeom>
                <a:avLst/>
                <a:gdLst>
                  <a:gd name="T0" fmla="*/ 7 w 367"/>
                  <a:gd name="T1" fmla="*/ 45 h 82"/>
                  <a:gd name="T2" fmla="*/ 7 w 367"/>
                  <a:gd name="T3" fmla="*/ 37 h 82"/>
                  <a:gd name="T4" fmla="*/ 15 w 367"/>
                  <a:gd name="T5" fmla="*/ 7 h 82"/>
                  <a:gd name="T6" fmla="*/ 22 w 367"/>
                  <a:gd name="T7" fmla="*/ 52 h 82"/>
                  <a:gd name="T8" fmla="*/ 30 w 367"/>
                  <a:gd name="T9" fmla="*/ 37 h 82"/>
                  <a:gd name="T10" fmla="*/ 30 w 367"/>
                  <a:gd name="T11" fmla="*/ 37 h 82"/>
                  <a:gd name="T12" fmla="*/ 52 w 367"/>
                  <a:gd name="T13" fmla="*/ 30 h 82"/>
                  <a:gd name="T14" fmla="*/ 52 w 367"/>
                  <a:gd name="T15" fmla="*/ 45 h 82"/>
                  <a:gd name="T16" fmla="*/ 67 w 367"/>
                  <a:gd name="T17" fmla="*/ 30 h 82"/>
                  <a:gd name="T18" fmla="*/ 90 w 367"/>
                  <a:gd name="T19" fmla="*/ 37 h 82"/>
                  <a:gd name="T20" fmla="*/ 97 w 367"/>
                  <a:gd name="T21" fmla="*/ 37 h 82"/>
                  <a:gd name="T22" fmla="*/ 120 w 367"/>
                  <a:gd name="T23" fmla="*/ 37 h 82"/>
                  <a:gd name="T24" fmla="*/ 142 w 367"/>
                  <a:gd name="T25" fmla="*/ 37 h 82"/>
                  <a:gd name="T26" fmla="*/ 165 w 367"/>
                  <a:gd name="T27" fmla="*/ 37 h 82"/>
                  <a:gd name="T28" fmla="*/ 172 w 367"/>
                  <a:gd name="T29" fmla="*/ 30 h 82"/>
                  <a:gd name="T30" fmla="*/ 180 w 367"/>
                  <a:gd name="T31" fmla="*/ 52 h 82"/>
                  <a:gd name="T32" fmla="*/ 187 w 367"/>
                  <a:gd name="T33" fmla="*/ 30 h 82"/>
                  <a:gd name="T34" fmla="*/ 187 w 367"/>
                  <a:gd name="T35" fmla="*/ 37 h 82"/>
                  <a:gd name="T36" fmla="*/ 210 w 367"/>
                  <a:gd name="T37" fmla="*/ 37 h 82"/>
                  <a:gd name="T38" fmla="*/ 232 w 367"/>
                  <a:gd name="T39" fmla="*/ 37 h 82"/>
                  <a:gd name="T40" fmla="*/ 247 w 367"/>
                  <a:gd name="T41" fmla="*/ 45 h 82"/>
                  <a:gd name="T42" fmla="*/ 255 w 367"/>
                  <a:gd name="T43" fmla="*/ 30 h 82"/>
                  <a:gd name="T44" fmla="*/ 255 w 367"/>
                  <a:gd name="T45" fmla="*/ 37 h 82"/>
                  <a:gd name="T46" fmla="*/ 262 w 367"/>
                  <a:gd name="T47" fmla="*/ 30 h 82"/>
                  <a:gd name="T48" fmla="*/ 270 w 367"/>
                  <a:gd name="T49" fmla="*/ 52 h 82"/>
                  <a:gd name="T50" fmla="*/ 277 w 367"/>
                  <a:gd name="T51" fmla="*/ 45 h 82"/>
                  <a:gd name="T52" fmla="*/ 277 w 367"/>
                  <a:gd name="T53" fmla="*/ 37 h 82"/>
                  <a:gd name="T54" fmla="*/ 285 w 367"/>
                  <a:gd name="T55" fmla="*/ 0 h 82"/>
                  <a:gd name="T56" fmla="*/ 292 w 367"/>
                  <a:gd name="T57" fmla="*/ 82 h 82"/>
                  <a:gd name="T58" fmla="*/ 300 w 367"/>
                  <a:gd name="T59" fmla="*/ 45 h 82"/>
                  <a:gd name="T60" fmla="*/ 300 w 367"/>
                  <a:gd name="T61" fmla="*/ 37 h 82"/>
                  <a:gd name="T62" fmla="*/ 307 w 367"/>
                  <a:gd name="T63" fmla="*/ 0 h 82"/>
                  <a:gd name="T64" fmla="*/ 315 w 367"/>
                  <a:gd name="T65" fmla="*/ 67 h 82"/>
                  <a:gd name="T66" fmla="*/ 322 w 367"/>
                  <a:gd name="T67" fmla="*/ 52 h 82"/>
                  <a:gd name="T68" fmla="*/ 322 w 367"/>
                  <a:gd name="T69" fmla="*/ 37 h 82"/>
                  <a:gd name="T70" fmla="*/ 330 w 367"/>
                  <a:gd name="T71" fmla="*/ 0 h 82"/>
                  <a:gd name="T72" fmla="*/ 337 w 367"/>
                  <a:gd name="T73" fmla="*/ 52 h 82"/>
                  <a:gd name="T74" fmla="*/ 345 w 367"/>
                  <a:gd name="T75" fmla="*/ 37 h 82"/>
                  <a:gd name="T76" fmla="*/ 345 w 367"/>
                  <a:gd name="T77" fmla="*/ 37 h 82"/>
                  <a:gd name="T78" fmla="*/ 352 w 367"/>
                  <a:gd name="T79" fmla="*/ 30 h 82"/>
                  <a:gd name="T80" fmla="*/ 360 w 367"/>
                  <a:gd name="T81" fmla="*/ 60 h 82"/>
                  <a:gd name="T82" fmla="*/ 367 w 367"/>
                  <a:gd name="T83"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7" h="82">
                    <a:moveTo>
                      <a:pt x="0" y="22"/>
                    </a:moveTo>
                    <a:lnTo>
                      <a:pt x="0" y="37"/>
                    </a:lnTo>
                    <a:lnTo>
                      <a:pt x="7" y="45"/>
                    </a:lnTo>
                    <a:lnTo>
                      <a:pt x="7" y="52"/>
                    </a:lnTo>
                    <a:lnTo>
                      <a:pt x="7" y="15"/>
                    </a:lnTo>
                    <a:lnTo>
                      <a:pt x="7" y="37"/>
                    </a:lnTo>
                    <a:lnTo>
                      <a:pt x="15" y="30"/>
                    </a:lnTo>
                    <a:lnTo>
                      <a:pt x="15" y="67"/>
                    </a:lnTo>
                    <a:lnTo>
                      <a:pt x="15" y="7"/>
                    </a:lnTo>
                    <a:lnTo>
                      <a:pt x="15" y="37"/>
                    </a:lnTo>
                    <a:lnTo>
                      <a:pt x="22" y="45"/>
                    </a:lnTo>
                    <a:lnTo>
                      <a:pt x="22" y="52"/>
                    </a:lnTo>
                    <a:lnTo>
                      <a:pt x="22" y="22"/>
                    </a:lnTo>
                    <a:lnTo>
                      <a:pt x="22" y="30"/>
                    </a:lnTo>
                    <a:lnTo>
                      <a:pt x="30" y="37"/>
                    </a:lnTo>
                    <a:lnTo>
                      <a:pt x="30" y="45"/>
                    </a:lnTo>
                    <a:lnTo>
                      <a:pt x="30" y="22"/>
                    </a:lnTo>
                    <a:lnTo>
                      <a:pt x="30" y="37"/>
                    </a:lnTo>
                    <a:lnTo>
                      <a:pt x="37" y="37"/>
                    </a:lnTo>
                    <a:lnTo>
                      <a:pt x="45" y="37"/>
                    </a:lnTo>
                    <a:lnTo>
                      <a:pt x="52" y="30"/>
                    </a:lnTo>
                    <a:lnTo>
                      <a:pt x="52" y="45"/>
                    </a:lnTo>
                    <a:lnTo>
                      <a:pt x="52" y="30"/>
                    </a:lnTo>
                    <a:lnTo>
                      <a:pt x="52" y="45"/>
                    </a:lnTo>
                    <a:lnTo>
                      <a:pt x="60" y="37"/>
                    </a:lnTo>
                    <a:lnTo>
                      <a:pt x="67" y="45"/>
                    </a:lnTo>
                    <a:lnTo>
                      <a:pt x="67" y="30"/>
                    </a:lnTo>
                    <a:lnTo>
                      <a:pt x="67" y="37"/>
                    </a:lnTo>
                    <a:lnTo>
                      <a:pt x="75" y="37"/>
                    </a:lnTo>
                    <a:lnTo>
                      <a:pt x="90" y="37"/>
                    </a:lnTo>
                    <a:lnTo>
                      <a:pt x="82" y="37"/>
                    </a:lnTo>
                    <a:lnTo>
                      <a:pt x="90" y="37"/>
                    </a:lnTo>
                    <a:lnTo>
                      <a:pt x="97" y="37"/>
                    </a:lnTo>
                    <a:lnTo>
                      <a:pt x="105" y="37"/>
                    </a:lnTo>
                    <a:lnTo>
                      <a:pt x="112" y="37"/>
                    </a:lnTo>
                    <a:lnTo>
                      <a:pt x="120" y="37"/>
                    </a:lnTo>
                    <a:lnTo>
                      <a:pt x="127" y="37"/>
                    </a:lnTo>
                    <a:lnTo>
                      <a:pt x="135" y="37"/>
                    </a:lnTo>
                    <a:lnTo>
                      <a:pt x="142" y="37"/>
                    </a:lnTo>
                    <a:lnTo>
                      <a:pt x="150" y="37"/>
                    </a:lnTo>
                    <a:lnTo>
                      <a:pt x="157" y="37"/>
                    </a:lnTo>
                    <a:lnTo>
                      <a:pt x="165" y="37"/>
                    </a:lnTo>
                    <a:lnTo>
                      <a:pt x="172" y="30"/>
                    </a:lnTo>
                    <a:lnTo>
                      <a:pt x="172" y="45"/>
                    </a:lnTo>
                    <a:lnTo>
                      <a:pt x="172" y="30"/>
                    </a:lnTo>
                    <a:lnTo>
                      <a:pt x="172" y="37"/>
                    </a:lnTo>
                    <a:lnTo>
                      <a:pt x="180" y="30"/>
                    </a:lnTo>
                    <a:lnTo>
                      <a:pt x="180" y="52"/>
                    </a:lnTo>
                    <a:lnTo>
                      <a:pt x="180" y="22"/>
                    </a:lnTo>
                    <a:lnTo>
                      <a:pt x="180" y="37"/>
                    </a:lnTo>
                    <a:lnTo>
                      <a:pt x="187" y="30"/>
                    </a:lnTo>
                    <a:lnTo>
                      <a:pt x="187" y="45"/>
                    </a:lnTo>
                    <a:lnTo>
                      <a:pt x="187" y="22"/>
                    </a:lnTo>
                    <a:lnTo>
                      <a:pt x="187" y="37"/>
                    </a:lnTo>
                    <a:lnTo>
                      <a:pt x="195" y="37"/>
                    </a:lnTo>
                    <a:lnTo>
                      <a:pt x="202" y="37"/>
                    </a:lnTo>
                    <a:lnTo>
                      <a:pt x="210" y="37"/>
                    </a:lnTo>
                    <a:lnTo>
                      <a:pt x="217" y="37"/>
                    </a:lnTo>
                    <a:lnTo>
                      <a:pt x="225" y="37"/>
                    </a:lnTo>
                    <a:lnTo>
                      <a:pt x="232" y="37"/>
                    </a:lnTo>
                    <a:lnTo>
                      <a:pt x="240" y="37"/>
                    </a:lnTo>
                    <a:lnTo>
                      <a:pt x="247" y="45"/>
                    </a:lnTo>
                    <a:lnTo>
                      <a:pt x="247" y="45"/>
                    </a:lnTo>
                    <a:lnTo>
                      <a:pt x="247" y="30"/>
                    </a:lnTo>
                    <a:lnTo>
                      <a:pt x="247" y="37"/>
                    </a:lnTo>
                    <a:lnTo>
                      <a:pt x="255" y="30"/>
                    </a:lnTo>
                    <a:lnTo>
                      <a:pt x="255" y="52"/>
                    </a:lnTo>
                    <a:lnTo>
                      <a:pt x="255" y="22"/>
                    </a:lnTo>
                    <a:lnTo>
                      <a:pt x="255" y="37"/>
                    </a:lnTo>
                    <a:lnTo>
                      <a:pt x="262" y="45"/>
                    </a:lnTo>
                    <a:lnTo>
                      <a:pt x="262" y="45"/>
                    </a:lnTo>
                    <a:lnTo>
                      <a:pt x="262" y="30"/>
                    </a:lnTo>
                    <a:lnTo>
                      <a:pt x="262" y="37"/>
                    </a:lnTo>
                    <a:lnTo>
                      <a:pt x="270" y="30"/>
                    </a:lnTo>
                    <a:lnTo>
                      <a:pt x="270" y="52"/>
                    </a:lnTo>
                    <a:lnTo>
                      <a:pt x="270" y="22"/>
                    </a:lnTo>
                    <a:lnTo>
                      <a:pt x="270" y="37"/>
                    </a:lnTo>
                    <a:lnTo>
                      <a:pt x="277" y="45"/>
                    </a:lnTo>
                    <a:lnTo>
                      <a:pt x="277" y="60"/>
                    </a:lnTo>
                    <a:lnTo>
                      <a:pt x="277" y="7"/>
                    </a:lnTo>
                    <a:lnTo>
                      <a:pt x="277" y="37"/>
                    </a:lnTo>
                    <a:lnTo>
                      <a:pt x="285" y="30"/>
                    </a:lnTo>
                    <a:lnTo>
                      <a:pt x="285" y="75"/>
                    </a:lnTo>
                    <a:lnTo>
                      <a:pt x="285" y="0"/>
                    </a:lnTo>
                    <a:lnTo>
                      <a:pt x="285" y="30"/>
                    </a:lnTo>
                    <a:lnTo>
                      <a:pt x="292" y="37"/>
                    </a:lnTo>
                    <a:lnTo>
                      <a:pt x="292" y="82"/>
                    </a:lnTo>
                    <a:lnTo>
                      <a:pt x="292" y="7"/>
                    </a:lnTo>
                    <a:lnTo>
                      <a:pt x="292" y="37"/>
                    </a:lnTo>
                    <a:lnTo>
                      <a:pt x="300" y="45"/>
                    </a:lnTo>
                    <a:lnTo>
                      <a:pt x="300" y="60"/>
                    </a:lnTo>
                    <a:lnTo>
                      <a:pt x="300" y="0"/>
                    </a:lnTo>
                    <a:lnTo>
                      <a:pt x="300" y="37"/>
                    </a:lnTo>
                    <a:lnTo>
                      <a:pt x="307" y="45"/>
                    </a:lnTo>
                    <a:lnTo>
                      <a:pt x="307" y="75"/>
                    </a:lnTo>
                    <a:lnTo>
                      <a:pt x="307" y="0"/>
                    </a:lnTo>
                    <a:lnTo>
                      <a:pt x="307" y="52"/>
                    </a:lnTo>
                    <a:lnTo>
                      <a:pt x="315" y="45"/>
                    </a:lnTo>
                    <a:lnTo>
                      <a:pt x="315" y="67"/>
                    </a:lnTo>
                    <a:lnTo>
                      <a:pt x="315" y="0"/>
                    </a:lnTo>
                    <a:lnTo>
                      <a:pt x="315" y="45"/>
                    </a:lnTo>
                    <a:lnTo>
                      <a:pt x="322" y="52"/>
                    </a:lnTo>
                    <a:lnTo>
                      <a:pt x="322" y="60"/>
                    </a:lnTo>
                    <a:lnTo>
                      <a:pt x="322" y="7"/>
                    </a:lnTo>
                    <a:lnTo>
                      <a:pt x="322" y="37"/>
                    </a:lnTo>
                    <a:lnTo>
                      <a:pt x="330" y="45"/>
                    </a:lnTo>
                    <a:lnTo>
                      <a:pt x="330" y="52"/>
                    </a:lnTo>
                    <a:lnTo>
                      <a:pt x="330" y="0"/>
                    </a:lnTo>
                    <a:lnTo>
                      <a:pt x="330" y="37"/>
                    </a:lnTo>
                    <a:lnTo>
                      <a:pt x="337" y="30"/>
                    </a:lnTo>
                    <a:lnTo>
                      <a:pt x="337" y="52"/>
                    </a:lnTo>
                    <a:lnTo>
                      <a:pt x="337" y="15"/>
                    </a:lnTo>
                    <a:lnTo>
                      <a:pt x="337" y="30"/>
                    </a:lnTo>
                    <a:lnTo>
                      <a:pt x="345" y="37"/>
                    </a:lnTo>
                    <a:lnTo>
                      <a:pt x="345" y="45"/>
                    </a:lnTo>
                    <a:lnTo>
                      <a:pt x="345" y="15"/>
                    </a:lnTo>
                    <a:lnTo>
                      <a:pt x="345" y="37"/>
                    </a:lnTo>
                    <a:lnTo>
                      <a:pt x="352" y="45"/>
                    </a:lnTo>
                    <a:lnTo>
                      <a:pt x="352" y="52"/>
                    </a:lnTo>
                    <a:lnTo>
                      <a:pt x="352" y="30"/>
                    </a:lnTo>
                    <a:lnTo>
                      <a:pt x="352" y="37"/>
                    </a:lnTo>
                    <a:lnTo>
                      <a:pt x="360" y="45"/>
                    </a:lnTo>
                    <a:lnTo>
                      <a:pt x="360" y="60"/>
                    </a:lnTo>
                    <a:lnTo>
                      <a:pt x="360" y="7"/>
                    </a:lnTo>
                    <a:lnTo>
                      <a:pt x="360" y="15"/>
                    </a:lnTo>
                    <a:lnTo>
                      <a:pt x="367" y="7"/>
                    </a:lnTo>
                    <a:lnTo>
                      <a:pt x="367" y="75"/>
                    </a:lnTo>
                    <a:lnTo>
                      <a:pt x="367"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4" name="Freeform 430"/>
              <p:cNvSpPr>
                <a:spLocks/>
              </p:cNvSpPr>
              <p:nvPr/>
            </p:nvSpPr>
            <p:spPr bwMode="auto">
              <a:xfrm>
                <a:off x="2980" y="2717"/>
                <a:ext cx="36" cy="105"/>
              </a:xfrm>
              <a:custGeom>
                <a:avLst/>
                <a:gdLst>
                  <a:gd name="T0" fmla="*/ 0 w 53"/>
                  <a:gd name="T1" fmla="*/ 8 h 105"/>
                  <a:gd name="T2" fmla="*/ 0 w 53"/>
                  <a:gd name="T3" fmla="*/ 45 h 105"/>
                  <a:gd name="T4" fmla="*/ 8 w 53"/>
                  <a:gd name="T5" fmla="*/ 53 h 105"/>
                  <a:gd name="T6" fmla="*/ 8 w 53"/>
                  <a:gd name="T7" fmla="*/ 83 h 105"/>
                  <a:gd name="T8" fmla="*/ 8 w 53"/>
                  <a:gd name="T9" fmla="*/ 15 h 105"/>
                  <a:gd name="T10" fmla="*/ 8 w 53"/>
                  <a:gd name="T11" fmla="*/ 45 h 105"/>
                  <a:gd name="T12" fmla="*/ 15 w 53"/>
                  <a:gd name="T13" fmla="*/ 53 h 105"/>
                  <a:gd name="T14" fmla="*/ 15 w 53"/>
                  <a:gd name="T15" fmla="*/ 83 h 105"/>
                  <a:gd name="T16" fmla="*/ 15 w 53"/>
                  <a:gd name="T17" fmla="*/ 15 h 105"/>
                  <a:gd name="T18" fmla="*/ 15 w 53"/>
                  <a:gd name="T19" fmla="*/ 53 h 105"/>
                  <a:gd name="T20" fmla="*/ 23 w 53"/>
                  <a:gd name="T21" fmla="*/ 45 h 105"/>
                  <a:gd name="T22" fmla="*/ 23 w 53"/>
                  <a:gd name="T23" fmla="*/ 68 h 105"/>
                  <a:gd name="T24" fmla="*/ 23 w 53"/>
                  <a:gd name="T25" fmla="*/ 0 h 105"/>
                  <a:gd name="T26" fmla="*/ 23 w 53"/>
                  <a:gd name="T27" fmla="*/ 15 h 105"/>
                  <a:gd name="T28" fmla="*/ 30 w 53"/>
                  <a:gd name="T29" fmla="*/ 8 h 105"/>
                  <a:gd name="T30" fmla="*/ 30 w 53"/>
                  <a:gd name="T31" fmla="*/ 105 h 105"/>
                  <a:gd name="T32" fmla="*/ 30 w 53"/>
                  <a:gd name="T33" fmla="*/ 8 h 105"/>
                  <a:gd name="T34" fmla="*/ 30 w 53"/>
                  <a:gd name="T35" fmla="*/ 53 h 105"/>
                  <a:gd name="T36" fmla="*/ 38 w 53"/>
                  <a:gd name="T37" fmla="*/ 45 h 105"/>
                  <a:gd name="T38" fmla="*/ 38 w 53"/>
                  <a:gd name="T39" fmla="*/ 75 h 105"/>
                  <a:gd name="T40" fmla="*/ 38 w 53"/>
                  <a:gd name="T41" fmla="*/ 15 h 105"/>
                  <a:gd name="T42" fmla="*/ 38 w 53"/>
                  <a:gd name="T43" fmla="*/ 53 h 105"/>
                  <a:gd name="T44" fmla="*/ 45 w 53"/>
                  <a:gd name="T45" fmla="*/ 45 h 105"/>
                  <a:gd name="T46" fmla="*/ 45 w 53"/>
                  <a:gd name="T47" fmla="*/ 68 h 105"/>
                  <a:gd name="T48" fmla="*/ 45 w 53"/>
                  <a:gd name="T49" fmla="*/ 8 h 105"/>
                  <a:gd name="T50" fmla="*/ 45 w 53"/>
                  <a:gd name="T51" fmla="*/ 45 h 105"/>
                  <a:gd name="T52" fmla="*/ 53 w 53"/>
                  <a:gd name="T5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105">
                    <a:moveTo>
                      <a:pt x="0" y="8"/>
                    </a:moveTo>
                    <a:lnTo>
                      <a:pt x="0" y="45"/>
                    </a:lnTo>
                    <a:lnTo>
                      <a:pt x="8" y="53"/>
                    </a:lnTo>
                    <a:lnTo>
                      <a:pt x="8" y="83"/>
                    </a:lnTo>
                    <a:lnTo>
                      <a:pt x="8" y="15"/>
                    </a:lnTo>
                    <a:lnTo>
                      <a:pt x="8" y="45"/>
                    </a:lnTo>
                    <a:lnTo>
                      <a:pt x="15" y="53"/>
                    </a:lnTo>
                    <a:lnTo>
                      <a:pt x="15" y="83"/>
                    </a:lnTo>
                    <a:lnTo>
                      <a:pt x="15" y="15"/>
                    </a:lnTo>
                    <a:lnTo>
                      <a:pt x="15" y="53"/>
                    </a:lnTo>
                    <a:lnTo>
                      <a:pt x="23" y="45"/>
                    </a:lnTo>
                    <a:lnTo>
                      <a:pt x="23" y="68"/>
                    </a:lnTo>
                    <a:lnTo>
                      <a:pt x="23" y="0"/>
                    </a:lnTo>
                    <a:lnTo>
                      <a:pt x="23" y="15"/>
                    </a:lnTo>
                    <a:lnTo>
                      <a:pt x="30" y="8"/>
                    </a:lnTo>
                    <a:lnTo>
                      <a:pt x="30" y="105"/>
                    </a:lnTo>
                    <a:lnTo>
                      <a:pt x="30" y="8"/>
                    </a:lnTo>
                    <a:lnTo>
                      <a:pt x="30" y="53"/>
                    </a:lnTo>
                    <a:lnTo>
                      <a:pt x="38" y="45"/>
                    </a:lnTo>
                    <a:lnTo>
                      <a:pt x="38" y="75"/>
                    </a:lnTo>
                    <a:lnTo>
                      <a:pt x="38" y="15"/>
                    </a:lnTo>
                    <a:lnTo>
                      <a:pt x="38" y="53"/>
                    </a:lnTo>
                    <a:lnTo>
                      <a:pt x="45" y="45"/>
                    </a:lnTo>
                    <a:lnTo>
                      <a:pt x="45" y="68"/>
                    </a:lnTo>
                    <a:lnTo>
                      <a:pt x="45" y="8"/>
                    </a:lnTo>
                    <a:lnTo>
                      <a:pt x="45" y="45"/>
                    </a:lnTo>
                    <a:lnTo>
                      <a:pt x="5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255" name="Rectangle 431"/>
            <p:cNvSpPr>
              <a:spLocks noChangeArrowheads="1"/>
            </p:cNvSpPr>
            <p:nvPr/>
          </p:nvSpPr>
          <p:spPr bwMode="auto">
            <a:xfrm>
              <a:off x="1875" y="2279"/>
              <a:ext cx="838"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0.85 mV</a:t>
              </a:r>
              <a:endParaRPr lang="it-IT" altLang="en-US" sz="1100" b="1"/>
            </a:p>
          </p:txBody>
        </p:sp>
        <p:grpSp>
          <p:nvGrpSpPr>
            <p:cNvPr id="78256" name="Group 432"/>
            <p:cNvGrpSpPr>
              <a:grpSpLocks/>
            </p:cNvGrpSpPr>
            <p:nvPr/>
          </p:nvGrpSpPr>
          <p:grpSpPr bwMode="auto">
            <a:xfrm>
              <a:off x="1854" y="3387"/>
              <a:ext cx="1348" cy="207"/>
              <a:chOff x="1721" y="3566"/>
              <a:chExt cx="1295" cy="270"/>
            </a:xfrm>
          </p:grpSpPr>
          <p:sp>
            <p:nvSpPr>
              <p:cNvPr id="78257" name="Freeform 433"/>
              <p:cNvSpPr>
                <a:spLocks/>
              </p:cNvSpPr>
              <p:nvPr/>
            </p:nvSpPr>
            <p:spPr bwMode="auto">
              <a:xfrm>
                <a:off x="1721" y="3588"/>
                <a:ext cx="171" cy="68"/>
              </a:xfrm>
              <a:custGeom>
                <a:avLst/>
                <a:gdLst>
                  <a:gd name="T0" fmla="*/ 0 w 255"/>
                  <a:gd name="T1" fmla="*/ 8 h 68"/>
                  <a:gd name="T2" fmla="*/ 8 w 255"/>
                  <a:gd name="T3" fmla="*/ 68 h 68"/>
                  <a:gd name="T4" fmla="*/ 15 w 255"/>
                  <a:gd name="T5" fmla="*/ 45 h 68"/>
                  <a:gd name="T6" fmla="*/ 15 w 255"/>
                  <a:gd name="T7" fmla="*/ 23 h 68"/>
                  <a:gd name="T8" fmla="*/ 23 w 255"/>
                  <a:gd name="T9" fmla="*/ 15 h 68"/>
                  <a:gd name="T10" fmla="*/ 30 w 255"/>
                  <a:gd name="T11" fmla="*/ 15 h 68"/>
                  <a:gd name="T12" fmla="*/ 38 w 255"/>
                  <a:gd name="T13" fmla="*/ 60 h 68"/>
                  <a:gd name="T14" fmla="*/ 45 w 255"/>
                  <a:gd name="T15" fmla="*/ 23 h 68"/>
                  <a:gd name="T16" fmla="*/ 45 w 255"/>
                  <a:gd name="T17" fmla="*/ 38 h 68"/>
                  <a:gd name="T18" fmla="*/ 53 w 255"/>
                  <a:gd name="T19" fmla="*/ 23 h 68"/>
                  <a:gd name="T20" fmla="*/ 60 w 255"/>
                  <a:gd name="T21" fmla="*/ 53 h 68"/>
                  <a:gd name="T22" fmla="*/ 68 w 255"/>
                  <a:gd name="T23" fmla="*/ 30 h 68"/>
                  <a:gd name="T24" fmla="*/ 68 w 255"/>
                  <a:gd name="T25" fmla="*/ 38 h 68"/>
                  <a:gd name="T26" fmla="*/ 75 w 255"/>
                  <a:gd name="T27" fmla="*/ 23 h 68"/>
                  <a:gd name="T28" fmla="*/ 83 w 255"/>
                  <a:gd name="T29" fmla="*/ 53 h 68"/>
                  <a:gd name="T30" fmla="*/ 90 w 255"/>
                  <a:gd name="T31" fmla="*/ 30 h 68"/>
                  <a:gd name="T32" fmla="*/ 90 w 255"/>
                  <a:gd name="T33" fmla="*/ 38 h 68"/>
                  <a:gd name="T34" fmla="*/ 98 w 255"/>
                  <a:gd name="T35" fmla="*/ 23 h 68"/>
                  <a:gd name="T36" fmla="*/ 105 w 255"/>
                  <a:gd name="T37" fmla="*/ 45 h 68"/>
                  <a:gd name="T38" fmla="*/ 113 w 255"/>
                  <a:gd name="T39" fmla="*/ 30 h 68"/>
                  <a:gd name="T40" fmla="*/ 113 w 255"/>
                  <a:gd name="T41" fmla="*/ 38 h 68"/>
                  <a:gd name="T42" fmla="*/ 120 w 255"/>
                  <a:gd name="T43" fmla="*/ 23 h 68"/>
                  <a:gd name="T44" fmla="*/ 128 w 255"/>
                  <a:gd name="T45" fmla="*/ 45 h 68"/>
                  <a:gd name="T46" fmla="*/ 135 w 255"/>
                  <a:gd name="T47" fmla="*/ 30 h 68"/>
                  <a:gd name="T48" fmla="*/ 143 w 255"/>
                  <a:gd name="T49" fmla="*/ 30 h 68"/>
                  <a:gd name="T50" fmla="*/ 158 w 255"/>
                  <a:gd name="T51" fmla="*/ 38 h 68"/>
                  <a:gd name="T52" fmla="*/ 165 w 255"/>
                  <a:gd name="T53" fmla="*/ 30 h 68"/>
                  <a:gd name="T54" fmla="*/ 173 w 255"/>
                  <a:gd name="T55" fmla="*/ 45 h 68"/>
                  <a:gd name="T56" fmla="*/ 180 w 255"/>
                  <a:gd name="T57" fmla="*/ 45 h 68"/>
                  <a:gd name="T58" fmla="*/ 188 w 255"/>
                  <a:gd name="T59" fmla="*/ 45 h 68"/>
                  <a:gd name="T60" fmla="*/ 195 w 255"/>
                  <a:gd name="T61" fmla="*/ 38 h 68"/>
                  <a:gd name="T62" fmla="*/ 195 w 255"/>
                  <a:gd name="T63" fmla="*/ 38 h 68"/>
                  <a:gd name="T64" fmla="*/ 203 w 255"/>
                  <a:gd name="T65" fmla="*/ 23 h 68"/>
                  <a:gd name="T66" fmla="*/ 210 w 255"/>
                  <a:gd name="T67" fmla="*/ 45 h 68"/>
                  <a:gd name="T68" fmla="*/ 218 w 255"/>
                  <a:gd name="T69" fmla="*/ 30 h 68"/>
                  <a:gd name="T70" fmla="*/ 218 w 255"/>
                  <a:gd name="T71" fmla="*/ 38 h 68"/>
                  <a:gd name="T72" fmla="*/ 225 w 255"/>
                  <a:gd name="T73" fmla="*/ 30 h 68"/>
                  <a:gd name="T74" fmla="*/ 233 w 255"/>
                  <a:gd name="T75" fmla="*/ 45 h 68"/>
                  <a:gd name="T76" fmla="*/ 240 w 255"/>
                  <a:gd name="T77" fmla="*/ 45 h 68"/>
                  <a:gd name="T78" fmla="*/ 240 w 255"/>
                  <a:gd name="T79" fmla="*/ 38 h 68"/>
                  <a:gd name="T80" fmla="*/ 248 w 255"/>
                  <a:gd name="T81" fmla="*/ 23 h 68"/>
                  <a:gd name="T82" fmla="*/ 255 w 255"/>
                  <a:gd name="T83"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8">
                    <a:moveTo>
                      <a:pt x="0" y="38"/>
                    </a:moveTo>
                    <a:lnTo>
                      <a:pt x="0" y="53"/>
                    </a:lnTo>
                    <a:lnTo>
                      <a:pt x="0" y="8"/>
                    </a:lnTo>
                    <a:lnTo>
                      <a:pt x="0" y="23"/>
                    </a:lnTo>
                    <a:lnTo>
                      <a:pt x="8" y="30"/>
                    </a:lnTo>
                    <a:lnTo>
                      <a:pt x="8" y="68"/>
                    </a:lnTo>
                    <a:lnTo>
                      <a:pt x="8" y="8"/>
                    </a:lnTo>
                    <a:lnTo>
                      <a:pt x="8" y="38"/>
                    </a:lnTo>
                    <a:lnTo>
                      <a:pt x="15" y="45"/>
                    </a:lnTo>
                    <a:lnTo>
                      <a:pt x="15" y="68"/>
                    </a:lnTo>
                    <a:lnTo>
                      <a:pt x="15" y="0"/>
                    </a:lnTo>
                    <a:lnTo>
                      <a:pt x="15" y="23"/>
                    </a:lnTo>
                    <a:lnTo>
                      <a:pt x="23" y="30"/>
                    </a:lnTo>
                    <a:lnTo>
                      <a:pt x="23" y="53"/>
                    </a:lnTo>
                    <a:lnTo>
                      <a:pt x="23" y="15"/>
                    </a:lnTo>
                    <a:lnTo>
                      <a:pt x="23" y="30"/>
                    </a:lnTo>
                    <a:lnTo>
                      <a:pt x="30" y="38"/>
                    </a:lnTo>
                    <a:lnTo>
                      <a:pt x="30" y="15"/>
                    </a:lnTo>
                    <a:lnTo>
                      <a:pt x="30" y="60"/>
                    </a:lnTo>
                    <a:lnTo>
                      <a:pt x="38" y="53"/>
                    </a:lnTo>
                    <a:lnTo>
                      <a:pt x="38" y="60"/>
                    </a:lnTo>
                    <a:lnTo>
                      <a:pt x="38" y="8"/>
                    </a:lnTo>
                    <a:lnTo>
                      <a:pt x="38" y="30"/>
                    </a:lnTo>
                    <a:lnTo>
                      <a:pt x="45" y="23"/>
                    </a:lnTo>
                    <a:lnTo>
                      <a:pt x="45" y="53"/>
                    </a:lnTo>
                    <a:lnTo>
                      <a:pt x="45" y="15"/>
                    </a:lnTo>
                    <a:lnTo>
                      <a:pt x="45" y="38"/>
                    </a:lnTo>
                    <a:lnTo>
                      <a:pt x="53" y="30"/>
                    </a:lnTo>
                    <a:lnTo>
                      <a:pt x="53" y="60"/>
                    </a:lnTo>
                    <a:lnTo>
                      <a:pt x="53" y="23"/>
                    </a:lnTo>
                    <a:lnTo>
                      <a:pt x="53" y="45"/>
                    </a:lnTo>
                    <a:lnTo>
                      <a:pt x="60" y="38"/>
                    </a:lnTo>
                    <a:lnTo>
                      <a:pt x="60" y="53"/>
                    </a:lnTo>
                    <a:lnTo>
                      <a:pt x="60" y="23"/>
                    </a:lnTo>
                    <a:lnTo>
                      <a:pt x="60" y="38"/>
                    </a:lnTo>
                    <a:lnTo>
                      <a:pt x="68" y="30"/>
                    </a:lnTo>
                    <a:lnTo>
                      <a:pt x="68" y="60"/>
                    </a:lnTo>
                    <a:lnTo>
                      <a:pt x="68" y="15"/>
                    </a:lnTo>
                    <a:lnTo>
                      <a:pt x="68" y="38"/>
                    </a:lnTo>
                    <a:lnTo>
                      <a:pt x="75" y="45"/>
                    </a:lnTo>
                    <a:lnTo>
                      <a:pt x="75" y="45"/>
                    </a:lnTo>
                    <a:lnTo>
                      <a:pt x="75" y="23"/>
                    </a:lnTo>
                    <a:lnTo>
                      <a:pt x="75" y="38"/>
                    </a:lnTo>
                    <a:lnTo>
                      <a:pt x="83" y="45"/>
                    </a:lnTo>
                    <a:lnTo>
                      <a:pt x="83" y="53"/>
                    </a:lnTo>
                    <a:lnTo>
                      <a:pt x="83" y="30"/>
                    </a:lnTo>
                    <a:lnTo>
                      <a:pt x="83" y="38"/>
                    </a:lnTo>
                    <a:lnTo>
                      <a:pt x="90" y="30"/>
                    </a:lnTo>
                    <a:lnTo>
                      <a:pt x="90" y="45"/>
                    </a:lnTo>
                    <a:lnTo>
                      <a:pt x="90" y="23"/>
                    </a:lnTo>
                    <a:lnTo>
                      <a:pt x="90" y="38"/>
                    </a:lnTo>
                    <a:lnTo>
                      <a:pt x="98" y="30"/>
                    </a:lnTo>
                    <a:lnTo>
                      <a:pt x="98" y="45"/>
                    </a:lnTo>
                    <a:lnTo>
                      <a:pt x="98" y="23"/>
                    </a:lnTo>
                    <a:lnTo>
                      <a:pt x="98" y="38"/>
                    </a:lnTo>
                    <a:lnTo>
                      <a:pt x="105" y="45"/>
                    </a:lnTo>
                    <a:lnTo>
                      <a:pt x="105" y="45"/>
                    </a:lnTo>
                    <a:lnTo>
                      <a:pt x="105" y="30"/>
                    </a:lnTo>
                    <a:lnTo>
                      <a:pt x="105" y="38"/>
                    </a:lnTo>
                    <a:lnTo>
                      <a:pt x="113" y="30"/>
                    </a:lnTo>
                    <a:lnTo>
                      <a:pt x="113" y="45"/>
                    </a:lnTo>
                    <a:lnTo>
                      <a:pt x="113" y="23"/>
                    </a:lnTo>
                    <a:lnTo>
                      <a:pt x="113" y="38"/>
                    </a:lnTo>
                    <a:lnTo>
                      <a:pt x="120" y="45"/>
                    </a:lnTo>
                    <a:lnTo>
                      <a:pt x="120" y="45"/>
                    </a:lnTo>
                    <a:lnTo>
                      <a:pt x="120" y="23"/>
                    </a:lnTo>
                    <a:lnTo>
                      <a:pt x="120" y="38"/>
                    </a:lnTo>
                    <a:lnTo>
                      <a:pt x="128" y="30"/>
                    </a:lnTo>
                    <a:lnTo>
                      <a:pt x="128" y="45"/>
                    </a:lnTo>
                    <a:lnTo>
                      <a:pt x="128" y="23"/>
                    </a:lnTo>
                    <a:lnTo>
                      <a:pt x="128" y="38"/>
                    </a:lnTo>
                    <a:lnTo>
                      <a:pt x="135" y="30"/>
                    </a:lnTo>
                    <a:lnTo>
                      <a:pt x="135" y="38"/>
                    </a:lnTo>
                    <a:lnTo>
                      <a:pt x="135" y="38"/>
                    </a:lnTo>
                    <a:lnTo>
                      <a:pt x="143" y="30"/>
                    </a:lnTo>
                    <a:lnTo>
                      <a:pt x="143" y="38"/>
                    </a:lnTo>
                    <a:lnTo>
                      <a:pt x="150" y="38"/>
                    </a:lnTo>
                    <a:lnTo>
                      <a:pt x="158" y="38"/>
                    </a:lnTo>
                    <a:lnTo>
                      <a:pt x="165" y="30"/>
                    </a:lnTo>
                    <a:lnTo>
                      <a:pt x="165" y="38"/>
                    </a:lnTo>
                    <a:lnTo>
                      <a:pt x="165" y="30"/>
                    </a:lnTo>
                    <a:lnTo>
                      <a:pt x="165" y="38"/>
                    </a:lnTo>
                    <a:lnTo>
                      <a:pt x="173" y="45"/>
                    </a:lnTo>
                    <a:lnTo>
                      <a:pt x="173" y="45"/>
                    </a:lnTo>
                    <a:lnTo>
                      <a:pt x="173" y="30"/>
                    </a:lnTo>
                    <a:lnTo>
                      <a:pt x="180" y="23"/>
                    </a:lnTo>
                    <a:lnTo>
                      <a:pt x="180" y="45"/>
                    </a:lnTo>
                    <a:lnTo>
                      <a:pt x="180" y="38"/>
                    </a:lnTo>
                    <a:lnTo>
                      <a:pt x="188" y="30"/>
                    </a:lnTo>
                    <a:lnTo>
                      <a:pt x="188" y="45"/>
                    </a:lnTo>
                    <a:lnTo>
                      <a:pt x="188" y="23"/>
                    </a:lnTo>
                    <a:lnTo>
                      <a:pt x="188" y="45"/>
                    </a:lnTo>
                    <a:lnTo>
                      <a:pt x="195" y="38"/>
                    </a:lnTo>
                    <a:lnTo>
                      <a:pt x="195" y="45"/>
                    </a:lnTo>
                    <a:lnTo>
                      <a:pt x="195" y="15"/>
                    </a:lnTo>
                    <a:lnTo>
                      <a:pt x="195" y="38"/>
                    </a:lnTo>
                    <a:lnTo>
                      <a:pt x="203" y="30"/>
                    </a:lnTo>
                    <a:lnTo>
                      <a:pt x="203" y="53"/>
                    </a:lnTo>
                    <a:lnTo>
                      <a:pt x="203" y="23"/>
                    </a:lnTo>
                    <a:lnTo>
                      <a:pt x="203" y="38"/>
                    </a:lnTo>
                    <a:lnTo>
                      <a:pt x="210" y="45"/>
                    </a:lnTo>
                    <a:lnTo>
                      <a:pt x="210" y="45"/>
                    </a:lnTo>
                    <a:lnTo>
                      <a:pt x="210" y="15"/>
                    </a:lnTo>
                    <a:lnTo>
                      <a:pt x="210" y="38"/>
                    </a:lnTo>
                    <a:lnTo>
                      <a:pt x="218" y="30"/>
                    </a:lnTo>
                    <a:lnTo>
                      <a:pt x="218" y="45"/>
                    </a:lnTo>
                    <a:lnTo>
                      <a:pt x="218" y="23"/>
                    </a:lnTo>
                    <a:lnTo>
                      <a:pt x="218" y="38"/>
                    </a:lnTo>
                    <a:lnTo>
                      <a:pt x="225" y="30"/>
                    </a:lnTo>
                    <a:lnTo>
                      <a:pt x="225" y="45"/>
                    </a:lnTo>
                    <a:lnTo>
                      <a:pt x="225" y="30"/>
                    </a:lnTo>
                    <a:lnTo>
                      <a:pt x="225" y="38"/>
                    </a:lnTo>
                    <a:lnTo>
                      <a:pt x="233" y="30"/>
                    </a:lnTo>
                    <a:lnTo>
                      <a:pt x="233" y="45"/>
                    </a:lnTo>
                    <a:lnTo>
                      <a:pt x="233" y="23"/>
                    </a:lnTo>
                    <a:lnTo>
                      <a:pt x="233" y="38"/>
                    </a:lnTo>
                    <a:lnTo>
                      <a:pt x="240" y="45"/>
                    </a:lnTo>
                    <a:lnTo>
                      <a:pt x="240" y="45"/>
                    </a:lnTo>
                    <a:lnTo>
                      <a:pt x="240" y="30"/>
                    </a:lnTo>
                    <a:lnTo>
                      <a:pt x="240" y="38"/>
                    </a:lnTo>
                    <a:lnTo>
                      <a:pt x="248" y="30"/>
                    </a:lnTo>
                    <a:lnTo>
                      <a:pt x="248" y="45"/>
                    </a:lnTo>
                    <a:lnTo>
                      <a:pt x="248" y="23"/>
                    </a:lnTo>
                    <a:lnTo>
                      <a:pt x="248" y="45"/>
                    </a:lnTo>
                    <a:lnTo>
                      <a:pt x="255" y="38"/>
                    </a:lnTo>
                    <a:lnTo>
                      <a:pt x="255" y="45"/>
                    </a:lnTo>
                    <a:lnTo>
                      <a:pt x="255" y="30"/>
                    </a:lnTo>
                    <a:lnTo>
                      <a:pt x="25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8" name="Freeform 434"/>
              <p:cNvSpPr>
                <a:spLocks/>
              </p:cNvSpPr>
              <p:nvPr/>
            </p:nvSpPr>
            <p:spPr bwMode="auto">
              <a:xfrm>
                <a:off x="1892" y="3603"/>
                <a:ext cx="227" cy="53"/>
              </a:xfrm>
              <a:custGeom>
                <a:avLst/>
                <a:gdLst>
                  <a:gd name="T0" fmla="*/ 8 w 338"/>
                  <a:gd name="T1" fmla="*/ 30 h 53"/>
                  <a:gd name="T2" fmla="*/ 15 w 338"/>
                  <a:gd name="T3" fmla="*/ 30 h 53"/>
                  <a:gd name="T4" fmla="*/ 15 w 338"/>
                  <a:gd name="T5" fmla="*/ 23 h 53"/>
                  <a:gd name="T6" fmla="*/ 23 w 338"/>
                  <a:gd name="T7" fmla="*/ 15 h 53"/>
                  <a:gd name="T8" fmla="*/ 30 w 338"/>
                  <a:gd name="T9" fmla="*/ 38 h 53"/>
                  <a:gd name="T10" fmla="*/ 38 w 338"/>
                  <a:gd name="T11" fmla="*/ 15 h 53"/>
                  <a:gd name="T12" fmla="*/ 38 w 338"/>
                  <a:gd name="T13" fmla="*/ 23 h 53"/>
                  <a:gd name="T14" fmla="*/ 45 w 338"/>
                  <a:gd name="T15" fmla="*/ 0 h 53"/>
                  <a:gd name="T16" fmla="*/ 53 w 338"/>
                  <a:gd name="T17" fmla="*/ 38 h 53"/>
                  <a:gd name="T18" fmla="*/ 60 w 338"/>
                  <a:gd name="T19" fmla="*/ 30 h 53"/>
                  <a:gd name="T20" fmla="*/ 60 w 338"/>
                  <a:gd name="T21" fmla="*/ 23 h 53"/>
                  <a:gd name="T22" fmla="*/ 68 w 338"/>
                  <a:gd name="T23" fmla="*/ 15 h 53"/>
                  <a:gd name="T24" fmla="*/ 75 w 338"/>
                  <a:gd name="T25" fmla="*/ 30 h 53"/>
                  <a:gd name="T26" fmla="*/ 83 w 338"/>
                  <a:gd name="T27" fmla="*/ 15 h 53"/>
                  <a:gd name="T28" fmla="*/ 90 w 338"/>
                  <a:gd name="T29" fmla="*/ 30 h 53"/>
                  <a:gd name="T30" fmla="*/ 90 w 338"/>
                  <a:gd name="T31" fmla="*/ 15 h 53"/>
                  <a:gd name="T32" fmla="*/ 98 w 338"/>
                  <a:gd name="T33" fmla="*/ 0 h 53"/>
                  <a:gd name="T34" fmla="*/ 105 w 338"/>
                  <a:gd name="T35" fmla="*/ 30 h 53"/>
                  <a:gd name="T36" fmla="*/ 113 w 338"/>
                  <a:gd name="T37" fmla="*/ 15 h 53"/>
                  <a:gd name="T38" fmla="*/ 113 w 338"/>
                  <a:gd name="T39" fmla="*/ 23 h 53"/>
                  <a:gd name="T40" fmla="*/ 120 w 338"/>
                  <a:gd name="T41" fmla="*/ 0 h 53"/>
                  <a:gd name="T42" fmla="*/ 128 w 338"/>
                  <a:gd name="T43" fmla="*/ 38 h 53"/>
                  <a:gd name="T44" fmla="*/ 135 w 338"/>
                  <a:gd name="T45" fmla="*/ 23 h 53"/>
                  <a:gd name="T46" fmla="*/ 135 w 338"/>
                  <a:gd name="T47" fmla="*/ 23 h 53"/>
                  <a:gd name="T48" fmla="*/ 143 w 338"/>
                  <a:gd name="T49" fmla="*/ 15 h 53"/>
                  <a:gd name="T50" fmla="*/ 150 w 338"/>
                  <a:gd name="T51" fmla="*/ 30 h 53"/>
                  <a:gd name="T52" fmla="*/ 158 w 338"/>
                  <a:gd name="T53" fmla="*/ 15 h 53"/>
                  <a:gd name="T54" fmla="*/ 158 w 338"/>
                  <a:gd name="T55" fmla="*/ 23 h 53"/>
                  <a:gd name="T56" fmla="*/ 173 w 338"/>
                  <a:gd name="T57" fmla="*/ 15 h 53"/>
                  <a:gd name="T58" fmla="*/ 180 w 338"/>
                  <a:gd name="T59" fmla="*/ 23 h 53"/>
                  <a:gd name="T60" fmla="*/ 188 w 338"/>
                  <a:gd name="T61" fmla="*/ 30 h 53"/>
                  <a:gd name="T62" fmla="*/ 195 w 338"/>
                  <a:gd name="T63" fmla="*/ 23 h 53"/>
                  <a:gd name="T64" fmla="*/ 210 w 338"/>
                  <a:gd name="T65" fmla="*/ 23 h 53"/>
                  <a:gd name="T66" fmla="*/ 225 w 338"/>
                  <a:gd name="T67" fmla="*/ 23 h 53"/>
                  <a:gd name="T68" fmla="*/ 233 w 338"/>
                  <a:gd name="T69" fmla="*/ 23 h 53"/>
                  <a:gd name="T70" fmla="*/ 255 w 338"/>
                  <a:gd name="T71" fmla="*/ 30 h 53"/>
                  <a:gd name="T72" fmla="*/ 270 w 338"/>
                  <a:gd name="T73" fmla="*/ 23 h 53"/>
                  <a:gd name="T74" fmla="*/ 278 w 338"/>
                  <a:gd name="T75" fmla="*/ 23 h 53"/>
                  <a:gd name="T76" fmla="*/ 308 w 338"/>
                  <a:gd name="T77" fmla="*/ 23 h 53"/>
                  <a:gd name="T78" fmla="*/ 315 w 338"/>
                  <a:gd name="T79" fmla="*/ 23 h 53"/>
                  <a:gd name="T80" fmla="*/ 323 w 338"/>
                  <a:gd name="T81" fmla="*/ 23 h 53"/>
                  <a:gd name="T82" fmla="*/ 338 w 338"/>
                  <a:gd name="T8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53">
                    <a:moveTo>
                      <a:pt x="0" y="23"/>
                    </a:moveTo>
                    <a:lnTo>
                      <a:pt x="8" y="15"/>
                    </a:lnTo>
                    <a:lnTo>
                      <a:pt x="8" y="30"/>
                    </a:lnTo>
                    <a:lnTo>
                      <a:pt x="8" y="8"/>
                    </a:lnTo>
                    <a:lnTo>
                      <a:pt x="8" y="23"/>
                    </a:lnTo>
                    <a:lnTo>
                      <a:pt x="15" y="30"/>
                    </a:lnTo>
                    <a:lnTo>
                      <a:pt x="15" y="30"/>
                    </a:lnTo>
                    <a:lnTo>
                      <a:pt x="15" y="8"/>
                    </a:lnTo>
                    <a:lnTo>
                      <a:pt x="15" y="23"/>
                    </a:lnTo>
                    <a:lnTo>
                      <a:pt x="23" y="15"/>
                    </a:lnTo>
                    <a:lnTo>
                      <a:pt x="23" y="30"/>
                    </a:lnTo>
                    <a:lnTo>
                      <a:pt x="23" y="15"/>
                    </a:lnTo>
                    <a:lnTo>
                      <a:pt x="23" y="23"/>
                    </a:lnTo>
                    <a:lnTo>
                      <a:pt x="30" y="15"/>
                    </a:lnTo>
                    <a:lnTo>
                      <a:pt x="30" y="38"/>
                    </a:lnTo>
                    <a:lnTo>
                      <a:pt x="30" y="8"/>
                    </a:lnTo>
                    <a:lnTo>
                      <a:pt x="30" y="23"/>
                    </a:lnTo>
                    <a:lnTo>
                      <a:pt x="38" y="15"/>
                    </a:lnTo>
                    <a:lnTo>
                      <a:pt x="38" y="38"/>
                    </a:lnTo>
                    <a:lnTo>
                      <a:pt x="38" y="8"/>
                    </a:lnTo>
                    <a:lnTo>
                      <a:pt x="38" y="23"/>
                    </a:lnTo>
                    <a:lnTo>
                      <a:pt x="45" y="15"/>
                    </a:lnTo>
                    <a:lnTo>
                      <a:pt x="45" y="38"/>
                    </a:lnTo>
                    <a:lnTo>
                      <a:pt x="45" y="0"/>
                    </a:lnTo>
                    <a:lnTo>
                      <a:pt x="45" y="23"/>
                    </a:lnTo>
                    <a:lnTo>
                      <a:pt x="53" y="30"/>
                    </a:lnTo>
                    <a:lnTo>
                      <a:pt x="53" y="38"/>
                    </a:lnTo>
                    <a:lnTo>
                      <a:pt x="53" y="8"/>
                    </a:lnTo>
                    <a:lnTo>
                      <a:pt x="53" y="23"/>
                    </a:lnTo>
                    <a:lnTo>
                      <a:pt x="60" y="30"/>
                    </a:lnTo>
                    <a:lnTo>
                      <a:pt x="60" y="38"/>
                    </a:lnTo>
                    <a:lnTo>
                      <a:pt x="60" y="8"/>
                    </a:lnTo>
                    <a:lnTo>
                      <a:pt x="60" y="23"/>
                    </a:lnTo>
                    <a:lnTo>
                      <a:pt x="68" y="15"/>
                    </a:lnTo>
                    <a:lnTo>
                      <a:pt x="68" y="30"/>
                    </a:lnTo>
                    <a:lnTo>
                      <a:pt x="68" y="15"/>
                    </a:lnTo>
                    <a:lnTo>
                      <a:pt x="68" y="23"/>
                    </a:lnTo>
                    <a:lnTo>
                      <a:pt x="75" y="30"/>
                    </a:lnTo>
                    <a:lnTo>
                      <a:pt x="75" y="30"/>
                    </a:lnTo>
                    <a:lnTo>
                      <a:pt x="75" y="15"/>
                    </a:lnTo>
                    <a:lnTo>
                      <a:pt x="75" y="23"/>
                    </a:lnTo>
                    <a:lnTo>
                      <a:pt x="83" y="15"/>
                    </a:lnTo>
                    <a:lnTo>
                      <a:pt x="83" y="30"/>
                    </a:lnTo>
                    <a:lnTo>
                      <a:pt x="83" y="23"/>
                    </a:lnTo>
                    <a:lnTo>
                      <a:pt x="90" y="30"/>
                    </a:lnTo>
                    <a:lnTo>
                      <a:pt x="90" y="30"/>
                    </a:lnTo>
                    <a:lnTo>
                      <a:pt x="90" y="8"/>
                    </a:lnTo>
                    <a:lnTo>
                      <a:pt x="90" y="15"/>
                    </a:lnTo>
                    <a:lnTo>
                      <a:pt x="98" y="23"/>
                    </a:lnTo>
                    <a:lnTo>
                      <a:pt x="98" y="38"/>
                    </a:lnTo>
                    <a:lnTo>
                      <a:pt x="98" y="0"/>
                    </a:lnTo>
                    <a:lnTo>
                      <a:pt x="98" y="23"/>
                    </a:lnTo>
                    <a:lnTo>
                      <a:pt x="105" y="30"/>
                    </a:lnTo>
                    <a:lnTo>
                      <a:pt x="105" y="30"/>
                    </a:lnTo>
                    <a:lnTo>
                      <a:pt x="105" y="8"/>
                    </a:lnTo>
                    <a:lnTo>
                      <a:pt x="105" y="23"/>
                    </a:lnTo>
                    <a:lnTo>
                      <a:pt x="113" y="15"/>
                    </a:lnTo>
                    <a:lnTo>
                      <a:pt x="113" y="30"/>
                    </a:lnTo>
                    <a:lnTo>
                      <a:pt x="113" y="8"/>
                    </a:lnTo>
                    <a:lnTo>
                      <a:pt x="113" y="23"/>
                    </a:lnTo>
                    <a:lnTo>
                      <a:pt x="120" y="30"/>
                    </a:lnTo>
                    <a:lnTo>
                      <a:pt x="120" y="38"/>
                    </a:lnTo>
                    <a:lnTo>
                      <a:pt x="120" y="0"/>
                    </a:lnTo>
                    <a:lnTo>
                      <a:pt x="120" y="30"/>
                    </a:lnTo>
                    <a:lnTo>
                      <a:pt x="128" y="23"/>
                    </a:lnTo>
                    <a:lnTo>
                      <a:pt x="128" y="38"/>
                    </a:lnTo>
                    <a:lnTo>
                      <a:pt x="128" y="8"/>
                    </a:lnTo>
                    <a:lnTo>
                      <a:pt x="128" y="30"/>
                    </a:lnTo>
                    <a:lnTo>
                      <a:pt x="135" y="23"/>
                    </a:lnTo>
                    <a:lnTo>
                      <a:pt x="135" y="30"/>
                    </a:lnTo>
                    <a:lnTo>
                      <a:pt x="135" y="8"/>
                    </a:lnTo>
                    <a:lnTo>
                      <a:pt x="135" y="23"/>
                    </a:lnTo>
                    <a:lnTo>
                      <a:pt x="143" y="30"/>
                    </a:lnTo>
                    <a:lnTo>
                      <a:pt x="143" y="30"/>
                    </a:lnTo>
                    <a:lnTo>
                      <a:pt x="143" y="15"/>
                    </a:lnTo>
                    <a:lnTo>
                      <a:pt x="143" y="15"/>
                    </a:lnTo>
                    <a:lnTo>
                      <a:pt x="150" y="23"/>
                    </a:lnTo>
                    <a:lnTo>
                      <a:pt x="150" y="30"/>
                    </a:lnTo>
                    <a:lnTo>
                      <a:pt x="150" y="8"/>
                    </a:lnTo>
                    <a:lnTo>
                      <a:pt x="150" y="23"/>
                    </a:lnTo>
                    <a:lnTo>
                      <a:pt x="158" y="15"/>
                    </a:lnTo>
                    <a:lnTo>
                      <a:pt x="158" y="30"/>
                    </a:lnTo>
                    <a:lnTo>
                      <a:pt x="158" y="8"/>
                    </a:lnTo>
                    <a:lnTo>
                      <a:pt x="158" y="23"/>
                    </a:lnTo>
                    <a:lnTo>
                      <a:pt x="173" y="23"/>
                    </a:lnTo>
                    <a:lnTo>
                      <a:pt x="165" y="23"/>
                    </a:lnTo>
                    <a:lnTo>
                      <a:pt x="173" y="15"/>
                    </a:lnTo>
                    <a:lnTo>
                      <a:pt x="173" y="23"/>
                    </a:lnTo>
                    <a:lnTo>
                      <a:pt x="180" y="15"/>
                    </a:lnTo>
                    <a:lnTo>
                      <a:pt x="180" y="23"/>
                    </a:lnTo>
                    <a:lnTo>
                      <a:pt x="180" y="23"/>
                    </a:lnTo>
                    <a:lnTo>
                      <a:pt x="188" y="15"/>
                    </a:lnTo>
                    <a:lnTo>
                      <a:pt x="188" y="30"/>
                    </a:lnTo>
                    <a:lnTo>
                      <a:pt x="188" y="23"/>
                    </a:lnTo>
                    <a:lnTo>
                      <a:pt x="195" y="15"/>
                    </a:lnTo>
                    <a:lnTo>
                      <a:pt x="195" y="23"/>
                    </a:lnTo>
                    <a:lnTo>
                      <a:pt x="195" y="15"/>
                    </a:lnTo>
                    <a:lnTo>
                      <a:pt x="195" y="23"/>
                    </a:lnTo>
                    <a:lnTo>
                      <a:pt x="210" y="23"/>
                    </a:lnTo>
                    <a:lnTo>
                      <a:pt x="203" y="23"/>
                    </a:lnTo>
                    <a:lnTo>
                      <a:pt x="210" y="23"/>
                    </a:lnTo>
                    <a:lnTo>
                      <a:pt x="225" y="23"/>
                    </a:lnTo>
                    <a:lnTo>
                      <a:pt x="218" y="23"/>
                    </a:lnTo>
                    <a:lnTo>
                      <a:pt x="225" y="23"/>
                    </a:lnTo>
                    <a:lnTo>
                      <a:pt x="233" y="23"/>
                    </a:lnTo>
                    <a:lnTo>
                      <a:pt x="240" y="23"/>
                    </a:lnTo>
                    <a:lnTo>
                      <a:pt x="248" y="23"/>
                    </a:lnTo>
                    <a:lnTo>
                      <a:pt x="255" y="30"/>
                    </a:lnTo>
                    <a:lnTo>
                      <a:pt x="255" y="8"/>
                    </a:lnTo>
                    <a:lnTo>
                      <a:pt x="255" y="23"/>
                    </a:lnTo>
                    <a:lnTo>
                      <a:pt x="270" y="23"/>
                    </a:lnTo>
                    <a:lnTo>
                      <a:pt x="263" y="23"/>
                    </a:lnTo>
                    <a:lnTo>
                      <a:pt x="270" y="23"/>
                    </a:lnTo>
                    <a:lnTo>
                      <a:pt x="278" y="23"/>
                    </a:lnTo>
                    <a:lnTo>
                      <a:pt x="285" y="23"/>
                    </a:lnTo>
                    <a:lnTo>
                      <a:pt x="293" y="23"/>
                    </a:lnTo>
                    <a:lnTo>
                      <a:pt x="308" y="23"/>
                    </a:lnTo>
                    <a:lnTo>
                      <a:pt x="308" y="15"/>
                    </a:lnTo>
                    <a:lnTo>
                      <a:pt x="308" y="23"/>
                    </a:lnTo>
                    <a:lnTo>
                      <a:pt x="315" y="23"/>
                    </a:lnTo>
                    <a:lnTo>
                      <a:pt x="323" y="15"/>
                    </a:lnTo>
                    <a:lnTo>
                      <a:pt x="323" y="15"/>
                    </a:lnTo>
                    <a:lnTo>
                      <a:pt x="323" y="23"/>
                    </a:lnTo>
                    <a:lnTo>
                      <a:pt x="330" y="23"/>
                    </a:lnTo>
                    <a:lnTo>
                      <a:pt x="338" y="30"/>
                    </a:lnTo>
                    <a:lnTo>
                      <a:pt x="338" y="53"/>
                    </a:lnTo>
                    <a:lnTo>
                      <a:pt x="338" y="0"/>
                    </a:lnTo>
                    <a:lnTo>
                      <a:pt x="338"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59" name="Freeform 435"/>
              <p:cNvSpPr>
                <a:spLocks/>
              </p:cNvSpPr>
              <p:nvPr/>
            </p:nvSpPr>
            <p:spPr bwMode="auto">
              <a:xfrm>
                <a:off x="2119" y="3566"/>
                <a:ext cx="161" cy="112"/>
              </a:xfrm>
              <a:custGeom>
                <a:avLst/>
                <a:gdLst>
                  <a:gd name="T0" fmla="*/ 7 w 240"/>
                  <a:gd name="T1" fmla="*/ 90 h 112"/>
                  <a:gd name="T2" fmla="*/ 15 w 240"/>
                  <a:gd name="T3" fmla="*/ 67 h 112"/>
                  <a:gd name="T4" fmla="*/ 15 w 240"/>
                  <a:gd name="T5" fmla="*/ 60 h 112"/>
                  <a:gd name="T6" fmla="*/ 22 w 240"/>
                  <a:gd name="T7" fmla="*/ 45 h 112"/>
                  <a:gd name="T8" fmla="*/ 30 w 240"/>
                  <a:gd name="T9" fmla="*/ 75 h 112"/>
                  <a:gd name="T10" fmla="*/ 37 w 240"/>
                  <a:gd name="T11" fmla="*/ 52 h 112"/>
                  <a:gd name="T12" fmla="*/ 37 w 240"/>
                  <a:gd name="T13" fmla="*/ 67 h 112"/>
                  <a:gd name="T14" fmla="*/ 45 w 240"/>
                  <a:gd name="T15" fmla="*/ 97 h 112"/>
                  <a:gd name="T16" fmla="*/ 52 w 240"/>
                  <a:gd name="T17" fmla="*/ 22 h 112"/>
                  <a:gd name="T18" fmla="*/ 60 w 240"/>
                  <a:gd name="T19" fmla="*/ 97 h 112"/>
                  <a:gd name="T20" fmla="*/ 67 w 240"/>
                  <a:gd name="T21" fmla="*/ 75 h 112"/>
                  <a:gd name="T22" fmla="*/ 67 w 240"/>
                  <a:gd name="T23" fmla="*/ 52 h 112"/>
                  <a:gd name="T24" fmla="*/ 75 w 240"/>
                  <a:gd name="T25" fmla="*/ 7 h 112"/>
                  <a:gd name="T26" fmla="*/ 82 w 240"/>
                  <a:gd name="T27" fmla="*/ 82 h 112"/>
                  <a:gd name="T28" fmla="*/ 90 w 240"/>
                  <a:gd name="T29" fmla="*/ 52 h 112"/>
                  <a:gd name="T30" fmla="*/ 90 w 240"/>
                  <a:gd name="T31" fmla="*/ 60 h 112"/>
                  <a:gd name="T32" fmla="*/ 97 w 240"/>
                  <a:gd name="T33" fmla="*/ 7 h 112"/>
                  <a:gd name="T34" fmla="*/ 105 w 240"/>
                  <a:gd name="T35" fmla="*/ 75 h 112"/>
                  <a:gd name="T36" fmla="*/ 112 w 240"/>
                  <a:gd name="T37" fmla="*/ 60 h 112"/>
                  <a:gd name="T38" fmla="*/ 112 w 240"/>
                  <a:gd name="T39" fmla="*/ 60 h 112"/>
                  <a:gd name="T40" fmla="*/ 120 w 240"/>
                  <a:gd name="T41" fmla="*/ 52 h 112"/>
                  <a:gd name="T42" fmla="*/ 127 w 240"/>
                  <a:gd name="T43" fmla="*/ 75 h 112"/>
                  <a:gd name="T44" fmla="*/ 135 w 240"/>
                  <a:gd name="T45" fmla="*/ 52 h 112"/>
                  <a:gd name="T46" fmla="*/ 135 w 240"/>
                  <a:gd name="T47" fmla="*/ 52 h 112"/>
                  <a:gd name="T48" fmla="*/ 142 w 240"/>
                  <a:gd name="T49" fmla="*/ 52 h 112"/>
                  <a:gd name="T50" fmla="*/ 150 w 240"/>
                  <a:gd name="T51" fmla="*/ 67 h 112"/>
                  <a:gd name="T52" fmla="*/ 157 w 240"/>
                  <a:gd name="T53" fmla="*/ 60 h 112"/>
                  <a:gd name="T54" fmla="*/ 157 w 240"/>
                  <a:gd name="T55" fmla="*/ 75 h 112"/>
                  <a:gd name="T56" fmla="*/ 165 w 240"/>
                  <a:gd name="T57" fmla="*/ 15 h 112"/>
                  <a:gd name="T58" fmla="*/ 172 w 240"/>
                  <a:gd name="T59" fmla="*/ 112 h 112"/>
                  <a:gd name="T60" fmla="*/ 180 w 240"/>
                  <a:gd name="T61" fmla="*/ 60 h 112"/>
                  <a:gd name="T62" fmla="*/ 180 w 240"/>
                  <a:gd name="T63" fmla="*/ 52 h 112"/>
                  <a:gd name="T64" fmla="*/ 187 w 240"/>
                  <a:gd name="T65" fmla="*/ 22 h 112"/>
                  <a:gd name="T66" fmla="*/ 195 w 240"/>
                  <a:gd name="T67" fmla="*/ 75 h 112"/>
                  <a:gd name="T68" fmla="*/ 202 w 240"/>
                  <a:gd name="T69" fmla="*/ 60 h 112"/>
                  <a:gd name="T70" fmla="*/ 202 w 240"/>
                  <a:gd name="T71" fmla="*/ 60 h 112"/>
                  <a:gd name="T72" fmla="*/ 210 w 240"/>
                  <a:gd name="T73" fmla="*/ 37 h 112"/>
                  <a:gd name="T74" fmla="*/ 217 w 240"/>
                  <a:gd name="T75" fmla="*/ 90 h 112"/>
                  <a:gd name="T76" fmla="*/ 225 w 240"/>
                  <a:gd name="T77" fmla="*/ 60 h 112"/>
                  <a:gd name="T78" fmla="*/ 225 w 240"/>
                  <a:gd name="T79" fmla="*/ 67 h 112"/>
                  <a:gd name="T80" fmla="*/ 232 w 240"/>
                  <a:gd name="T81" fmla="*/ 45 h 112"/>
                  <a:gd name="T82" fmla="*/ 240 w 240"/>
                  <a:gd name="T83" fmla="*/ 7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2">
                    <a:moveTo>
                      <a:pt x="0" y="45"/>
                    </a:moveTo>
                    <a:lnTo>
                      <a:pt x="7" y="37"/>
                    </a:lnTo>
                    <a:lnTo>
                      <a:pt x="7" y="90"/>
                    </a:lnTo>
                    <a:lnTo>
                      <a:pt x="7" y="15"/>
                    </a:lnTo>
                    <a:lnTo>
                      <a:pt x="7" y="75"/>
                    </a:lnTo>
                    <a:lnTo>
                      <a:pt x="15" y="67"/>
                    </a:lnTo>
                    <a:lnTo>
                      <a:pt x="15" y="82"/>
                    </a:lnTo>
                    <a:lnTo>
                      <a:pt x="15" y="22"/>
                    </a:lnTo>
                    <a:lnTo>
                      <a:pt x="15" y="60"/>
                    </a:lnTo>
                    <a:lnTo>
                      <a:pt x="22" y="52"/>
                    </a:lnTo>
                    <a:lnTo>
                      <a:pt x="22" y="75"/>
                    </a:lnTo>
                    <a:lnTo>
                      <a:pt x="22" y="45"/>
                    </a:lnTo>
                    <a:lnTo>
                      <a:pt x="22" y="52"/>
                    </a:lnTo>
                    <a:lnTo>
                      <a:pt x="30" y="60"/>
                    </a:lnTo>
                    <a:lnTo>
                      <a:pt x="30" y="75"/>
                    </a:lnTo>
                    <a:lnTo>
                      <a:pt x="30" y="45"/>
                    </a:lnTo>
                    <a:lnTo>
                      <a:pt x="30" y="60"/>
                    </a:lnTo>
                    <a:lnTo>
                      <a:pt x="37" y="52"/>
                    </a:lnTo>
                    <a:lnTo>
                      <a:pt x="37" y="90"/>
                    </a:lnTo>
                    <a:lnTo>
                      <a:pt x="37" y="7"/>
                    </a:lnTo>
                    <a:lnTo>
                      <a:pt x="37" y="67"/>
                    </a:lnTo>
                    <a:lnTo>
                      <a:pt x="45" y="75"/>
                    </a:lnTo>
                    <a:lnTo>
                      <a:pt x="45" y="15"/>
                    </a:lnTo>
                    <a:lnTo>
                      <a:pt x="45" y="97"/>
                    </a:lnTo>
                    <a:lnTo>
                      <a:pt x="52" y="90"/>
                    </a:lnTo>
                    <a:lnTo>
                      <a:pt x="52" y="97"/>
                    </a:lnTo>
                    <a:lnTo>
                      <a:pt x="52" y="22"/>
                    </a:lnTo>
                    <a:lnTo>
                      <a:pt x="52" y="67"/>
                    </a:lnTo>
                    <a:lnTo>
                      <a:pt x="60" y="60"/>
                    </a:lnTo>
                    <a:lnTo>
                      <a:pt x="60" y="97"/>
                    </a:lnTo>
                    <a:lnTo>
                      <a:pt x="60" y="0"/>
                    </a:lnTo>
                    <a:lnTo>
                      <a:pt x="60" y="67"/>
                    </a:lnTo>
                    <a:lnTo>
                      <a:pt x="67" y="75"/>
                    </a:lnTo>
                    <a:lnTo>
                      <a:pt x="67" y="97"/>
                    </a:lnTo>
                    <a:lnTo>
                      <a:pt x="67" y="15"/>
                    </a:lnTo>
                    <a:lnTo>
                      <a:pt x="67" y="52"/>
                    </a:lnTo>
                    <a:lnTo>
                      <a:pt x="75" y="60"/>
                    </a:lnTo>
                    <a:lnTo>
                      <a:pt x="75" y="105"/>
                    </a:lnTo>
                    <a:lnTo>
                      <a:pt x="75" y="7"/>
                    </a:lnTo>
                    <a:lnTo>
                      <a:pt x="75" y="45"/>
                    </a:lnTo>
                    <a:lnTo>
                      <a:pt x="82" y="52"/>
                    </a:lnTo>
                    <a:lnTo>
                      <a:pt x="82" y="82"/>
                    </a:lnTo>
                    <a:lnTo>
                      <a:pt x="82" y="37"/>
                    </a:lnTo>
                    <a:lnTo>
                      <a:pt x="82" y="45"/>
                    </a:lnTo>
                    <a:lnTo>
                      <a:pt x="90" y="52"/>
                    </a:lnTo>
                    <a:lnTo>
                      <a:pt x="90" y="90"/>
                    </a:lnTo>
                    <a:lnTo>
                      <a:pt x="90" y="22"/>
                    </a:lnTo>
                    <a:lnTo>
                      <a:pt x="90" y="60"/>
                    </a:lnTo>
                    <a:lnTo>
                      <a:pt x="97" y="67"/>
                    </a:lnTo>
                    <a:lnTo>
                      <a:pt x="97" y="90"/>
                    </a:lnTo>
                    <a:lnTo>
                      <a:pt x="97" y="7"/>
                    </a:lnTo>
                    <a:lnTo>
                      <a:pt x="97" y="60"/>
                    </a:lnTo>
                    <a:lnTo>
                      <a:pt x="105" y="67"/>
                    </a:lnTo>
                    <a:lnTo>
                      <a:pt x="105" y="75"/>
                    </a:lnTo>
                    <a:lnTo>
                      <a:pt x="105" y="37"/>
                    </a:lnTo>
                    <a:lnTo>
                      <a:pt x="105" y="52"/>
                    </a:lnTo>
                    <a:lnTo>
                      <a:pt x="112" y="60"/>
                    </a:lnTo>
                    <a:lnTo>
                      <a:pt x="112" y="75"/>
                    </a:lnTo>
                    <a:lnTo>
                      <a:pt x="112" y="37"/>
                    </a:lnTo>
                    <a:lnTo>
                      <a:pt x="112" y="60"/>
                    </a:lnTo>
                    <a:lnTo>
                      <a:pt x="120" y="67"/>
                    </a:lnTo>
                    <a:lnTo>
                      <a:pt x="120" y="67"/>
                    </a:lnTo>
                    <a:lnTo>
                      <a:pt x="120" y="52"/>
                    </a:lnTo>
                    <a:lnTo>
                      <a:pt x="120" y="60"/>
                    </a:lnTo>
                    <a:lnTo>
                      <a:pt x="127" y="67"/>
                    </a:lnTo>
                    <a:lnTo>
                      <a:pt x="127" y="75"/>
                    </a:lnTo>
                    <a:lnTo>
                      <a:pt x="127" y="45"/>
                    </a:lnTo>
                    <a:lnTo>
                      <a:pt x="127" y="60"/>
                    </a:lnTo>
                    <a:lnTo>
                      <a:pt x="135" y="52"/>
                    </a:lnTo>
                    <a:lnTo>
                      <a:pt x="135" y="75"/>
                    </a:lnTo>
                    <a:lnTo>
                      <a:pt x="135" y="45"/>
                    </a:lnTo>
                    <a:lnTo>
                      <a:pt x="135" y="52"/>
                    </a:lnTo>
                    <a:lnTo>
                      <a:pt x="142" y="60"/>
                    </a:lnTo>
                    <a:lnTo>
                      <a:pt x="142" y="67"/>
                    </a:lnTo>
                    <a:lnTo>
                      <a:pt x="142" y="52"/>
                    </a:lnTo>
                    <a:lnTo>
                      <a:pt x="142" y="60"/>
                    </a:lnTo>
                    <a:lnTo>
                      <a:pt x="150" y="52"/>
                    </a:lnTo>
                    <a:lnTo>
                      <a:pt x="150" y="67"/>
                    </a:lnTo>
                    <a:lnTo>
                      <a:pt x="150" y="45"/>
                    </a:lnTo>
                    <a:lnTo>
                      <a:pt x="150" y="52"/>
                    </a:lnTo>
                    <a:lnTo>
                      <a:pt x="157" y="60"/>
                    </a:lnTo>
                    <a:lnTo>
                      <a:pt x="157" y="97"/>
                    </a:lnTo>
                    <a:lnTo>
                      <a:pt x="157" y="30"/>
                    </a:lnTo>
                    <a:lnTo>
                      <a:pt x="157" y="75"/>
                    </a:lnTo>
                    <a:lnTo>
                      <a:pt x="165" y="60"/>
                    </a:lnTo>
                    <a:lnTo>
                      <a:pt x="165" y="82"/>
                    </a:lnTo>
                    <a:lnTo>
                      <a:pt x="165" y="15"/>
                    </a:lnTo>
                    <a:lnTo>
                      <a:pt x="165" y="67"/>
                    </a:lnTo>
                    <a:lnTo>
                      <a:pt x="172" y="60"/>
                    </a:lnTo>
                    <a:lnTo>
                      <a:pt x="172" y="112"/>
                    </a:lnTo>
                    <a:lnTo>
                      <a:pt x="172" y="22"/>
                    </a:lnTo>
                    <a:lnTo>
                      <a:pt x="172" y="67"/>
                    </a:lnTo>
                    <a:lnTo>
                      <a:pt x="180" y="60"/>
                    </a:lnTo>
                    <a:lnTo>
                      <a:pt x="180" y="82"/>
                    </a:lnTo>
                    <a:lnTo>
                      <a:pt x="180" y="30"/>
                    </a:lnTo>
                    <a:lnTo>
                      <a:pt x="180" y="52"/>
                    </a:lnTo>
                    <a:lnTo>
                      <a:pt x="187" y="60"/>
                    </a:lnTo>
                    <a:lnTo>
                      <a:pt x="187" y="82"/>
                    </a:lnTo>
                    <a:lnTo>
                      <a:pt x="187" y="22"/>
                    </a:lnTo>
                    <a:lnTo>
                      <a:pt x="187" y="52"/>
                    </a:lnTo>
                    <a:lnTo>
                      <a:pt x="195" y="45"/>
                    </a:lnTo>
                    <a:lnTo>
                      <a:pt x="195" y="75"/>
                    </a:lnTo>
                    <a:lnTo>
                      <a:pt x="195" y="37"/>
                    </a:lnTo>
                    <a:lnTo>
                      <a:pt x="195" y="52"/>
                    </a:lnTo>
                    <a:lnTo>
                      <a:pt x="202" y="60"/>
                    </a:lnTo>
                    <a:lnTo>
                      <a:pt x="202" y="75"/>
                    </a:lnTo>
                    <a:lnTo>
                      <a:pt x="202" y="37"/>
                    </a:lnTo>
                    <a:lnTo>
                      <a:pt x="202" y="60"/>
                    </a:lnTo>
                    <a:lnTo>
                      <a:pt x="210" y="52"/>
                    </a:lnTo>
                    <a:lnTo>
                      <a:pt x="210" y="82"/>
                    </a:lnTo>
                    <a:lnTo>
                      <a:pt x="210" y="37"/>
                    </a:lnTo>
                    <a:lnTo>
                      <a:pt x="210" y="45"/>
                    </a:lnTo>
                    <a:lnTo>
                      <a:pt x="217" y="52"/>
                    </a:lnTo>
                    <a:lnTo>
                      <a:pt x="217" y="90"/>
                    </a:lnTo>
                    <a:lnTo>
                      <a:pt x="217" y="37"/>
                    </a:lnTo>
                    <a:lnTo>
                      <a:pt x="217" y="52"/>
                    </a:lnTo>
                    <a:lnTo>
                      <a:pt x="225" y="60"/>
                    </a:lnTo>
                    <a:lnTo>
                      <a:pt x="225" y="82"/>
                    </a:lnTo>
                    <a:lnTo>
                      <a:pt x="225" y="30"/>
                    </a:lnTo>
                    <a:lnTo>
                      <a:pt x="225" y="67"/>
                    </a:lnTo>
                    <a:lnTo>
                      <a:pt x="232" y="60"/>
                    </a:lnTo>
                    <a:lnTo>
                      <a:pt x="232" y="75"/>
                    </a:lnTo>
                    <a:lnTo>
                      <a:pt x="232" y="45"/>
                    </a:lnTo>
                    <a:lnTo>
                      <a:pt x="232" y="67"/>
                    </a:lnTo>
                    <a:lnTo>
                      <a:pt x="240" y="60"/>
                    </a:lnTo>
                    <a:lnTo>
                      <a:pt x="240" y="75"/>
                    </a:lnTo>
                    <a:lnTo>
                      <a:pt x="240" y="37"/>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0" name="Freeform 436"/>
              <p:cNvSpPr>
                <a:spLocks/>
              </p:cNvSpPr>
              <p:nvPr/>
            </p:nvSpPr>
            <p:spPr bwMode="auto">
              <a:xfrm>
                <a:off x="2280" y="3596"/>
                <a:ext cx="176" cy="52"/>
              </a:xfrm>
              <a:custGeom>
                <a:avLst/>
                <a:gdLst>
                  <a:gd name="T0" fmla="*/ 7 w 262"/>
                  <a:gd name="T1" fmla="*/ 45 h 52"/>
                  <a:gd name="T2" fmla="*/ 15 w 262"/>
                  <a:gd name="T3" fmla="*/ 30 h 52"/>
                  <a:gd name="T4" fmla="*/ 15 w 262"/>
                  <a:gd name="T5" fmla="*/ 37 h 52"/>
                  <a:gd name="T6" fmla="*/ 22 w 262"/>
                  <a:gd name="T7" fmla="*/ 15 h 52"/>
                  <a:gd name="T8" fmla="*/ 30 w 262"/>
                  <a:gd name="T9" fmla="*/ 45 h 52"/>
                  <a:gd name="T10" fmla="*/ 37 w 262"/>
                  <a:gd name="T11" fmla="*/ 22 h 52"/>
                  <a:gd name="T12" fmla="*/ 37 w 262"/>
                  <a:gd name="T13" fmla="*/ 30 h 52"/>
                  <a:gd name="T14" fmla="*/ 45 w 262"/>
                  <a:gd name="T15" fmla="*/ 15 h 52"/>
                  <a:gd name="T16" fmla="*/ 52 w 262"/>
                  <a:gd name="T17" fmla="*/ 45 h 52"/>
                  <a:gd name="T18" fmla="*/ 60 w 262"/>
                  <a:gd name="T19" fmla="*/ 30 h 52"/>
                  <a:gd name="T20" fmla="*/ 60 w 262"/>
                  <a:gd name="T21" fmla="*/ 37 h 52"/>
                  <a:gd name="T22" fmla="*/ 67 w 262"/>
                  <a:gd name="T23" fmla="*/ 15 h 52"/>
                  <a:gd name="T24" fmla="*/ 75 w 262"/>
                  <a:gd name="T25" fmla="*/ 37 h 52"/>
                  <a:gd name="T26" fmla="*/ 82 w 262"/>
                  <a:gd name="T27" fmla="*/ 22 h 52"/>
                  <a:gd name="T28" fmla="*/ 82 w 262"/>
                  <a:gd name="T29" fmla="*/ 30 h 52"/>
                  <a:gd name="T30" fmla="*/ 90 w 262"/>
                  <a:gd name="T31" fmla="*/ 37 h 52"/>
                  <a:gd name="T32" fmla="*/ 97 w 262"/>
                  <a:gd name="T33" fmla="*/ 30 h 52"/>
                  <a:gd name="T34" fmla="*/ 112 w 262"/>
                  <a:gd name="T35" fmla="*/ 22 h 52"/>
                  <a:gd name="T36" fmla="*/ 127 w 262"/>
                  <a:gd name="T37" fmla="*/ 30 h 52"/>
                  <a:gd name="T38" fmla="*/ 127 w 262"/>
                  <a:gd name="T39" fmla="*/ 30 h 52"/>
                  <a:gd name="T40" fmla="*/ 135 w 262"/>
                  <a:gd name="T41" fmla="*/ 22 h 52"/>
                  <a:gd name="T42" fmla="*/ 142 w 262"/>
                  <a:gd name="T43" fmla="*/ 37 h 52"/>
                  <a:gd name="T44" fmla="*/ 150 w 262"/>
                  <a:gd name="T45" fmla="*/ 22 h 52"/>
                  <a:gd name="T46" fmla="*/ 150 w 262"/>
                  <a:gd name="T47" fmla="*/ 30 h 52"/>
                  <a:gd name="T48" fmla="*/ 157 w 262"/>
                  <a:gd name="T49" fmla="*/ 22 h 52"/>
                  <a:gd name="T50" fmla="*/ 165 w 262"/>
                  <a:gd name="T51" fmla="*/ 37 h 52"/>
                  <a:gd name="T52" fmla="*/ 172 w 262"/>
                  <a:gd name="T53" fmla="*/ 22 h 52"/>
                  <a:gd name="T54" fmla="*/ 172 w 262"/>
                  <a:gd name="T55" fmla="*/ 30 h 52"/>
                  <a:gd name="T56" fmla="*/ 180 w 262"/>
                  <a:gd name="T57" fmla="*/ 30 h 52"/>
                  <a:gd name="T58" fmla="*/ 187 w 262"/>
                  <a:gd name="T59" fmla="*/ 22 h 52"/>
                  <a:gd name="T60" fmla="*/ 195 w 262"/>
                  <a:gd name="T61" fmla="*/ 30 h 52"/>
                  <a:gd name="T62" fmla="*/ 202 w 262"/>
                  <a:gd name="T63" fmla="*/ 30 h 52"/>
                  <a:gd name="T64" fmla="*/ 210 w 262"/>
                  <a:gd name="T65" fmla="*/ 22 h 52"/>
                  <a:gd name="T66" fmla="*/ 210 w 262"/>
                  <a:gd name="T67" fmla="*/ 30 h 52"/>
                  <a:gd name="T68" fmla="*/ 217 w 262"/>
                  <a:gd name="T69" fmla="*/ 15 h 52"/>
                  <a:gd name="T70" fmla="*/ 225 w 262"/>
                  <a:gd name="T71" fmla="*/ 45 h 52"/>
                  <a:gd name="T72" fmla="*/ 232 w 262"/>
                  <a:gd name="T73" fmla="*/ 22 h 52"/>
                  <a:gd name="T74" fmla="*/ 232 w 262"/>
                  <a:gd name="T75" fmla="*/ 30 h 52"/>
                  <a:gd name="T76" fmla="*/ 240 w 262"/>
                  <a:gd name="T77" fmla="*/ 15 h 52"/>
                  <a:gd name="T78" fmla="*/ 247 w 262"/>
                  <a:gd name="T79" fmla="*/ 37 h 52"/>
                  <a:gd name="T80" fmla="*/ 255 w 262"/>
                  <a:gd name="T81" fmla="*/ 30 h 52"/>
                  <a:gd name="T82" fmla="*/ 255 w 262"/>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52">
                    <a:moveTo>
                      <a:pt x="0" y="30"/>
                    </a:moveTo>
                    <a:lnTo>
                      <a:pt x="7" y="37"/>
                    </a:lnTo>
                    <a:lnTo>
                      <a:pt x="7" y="45"/>
                    </a:lnTo>
                    <a:lnTo>
                      <a:pt x="7" y="15"/>
                    </a:lnTo>
                    <a:lnTo>
                      <a:pt x="7" y="37"/>
                    </a:lnTo>
                    <a:lnTo>
                      <a:pt x="15" y="30"/>
                    </a:lnTo>
                    <a:lnTo>
                      <a:pt x="15" y="45"/>
                    </a:lnTo>
                    <a:lnTo>
                      <a:pt x="15" y="7"/>
                    </a:lnTo>
                    <a:lnTo>
                      <a:pt x="15" y="37"/>
                    </a:lnTo>
                    <a:lnTo>
                      <a:pt x="22" y="30"/>
                    </a:lnTo>
                    <a:lnTo>
                      <a:pt x="22" y="52"/>
                    </a:lnTo>
                    <a:lnTo>
                      <a:pt x="22" y="15"/>
                    </a:lnTo>
                    <a:lnTo>
                      <a:pt x="22" y="30"/>
                    </a:lnTo>
                    <a:lnTo>
                      <a:pt x="30" y="37"/>
                    </a:lnTo>
                    <a:lnTo>
                      <a:pt x="30" y="45"/>
                    </a:lnTo>
                    <a:lnTo>
                      <a:pt x="30" y="7"/>
                    </a:lnTo>
                    <a:lnTo>
                      <a:pt x="30" y="30"/>
                    </a:lnTo>
                    <a:lnTo>
                      <a:pt x="37" y="22"/>
                    </a:lnTo>
                    <a:lnTo>
                      <a:pt x="37" y="37"/>
                    </a:lnTo>
                    <a:lnTo>
                      <a:pt x="37" y="15"/>
                    </a:lnTo>
                    <a:lnTo>
                      <a:pt x="37" y="30"/>
                    </a:lnTo>
                    <a:lnTo>
                      <a:pt x="45" y="37"/>
                    </a:lnTo>
                    <a:lnTo>
                      <a:pt x="45" y="45"/>
                    </a:lnTo>
                    <a:lnTo>
                      <a:pt x="45" y="15"/>
                    </a:lnTo>
                    <a:lnTo>
                      <a:pt x="45" y="30"/>
                    </a:lnTo>
                    <a:lnTo>
                      <a:pt x="52" y="37"/>
                    </a:lnTo>
                    <a:lnTo>
                      <a:pt x="52" y="45"/>
                    </a:lnTo>
                    <a:lnTo>
                      <a:pt x="52" y="15"/>
                    </a:lnTo>
                    <a:lnTo>
                      <a:pt x="52" y="22"/>
                    </a:lnTo>
                    <a:lnTo>
                      <a:pt x="60" y="30"/>
                    </a:lnTo>
                    <a:lnTo>
                      <a:pt x="60" y="37"/>
                    </a:lnTo>
                    <a:lnTo>
                      <a:pt x="60" y="7"/>
                    </a:lnTo>
                    <a:lnTo>
                      <a:pt x="60" y="37"/>
                    </a:lnTo>
                    <a:lnTo>
                      <a:pt x="67" y="30"/>
                    </a:lnTo>
                    <a:lnTo>
                      <a:pt x="67" y="45"/>
                    </a:lnTo>
                    <a:lnTo>
                      <a:pt x="67" y="15"/>
                    </a:lnTo>
                    <a:lnTo>
                      <a:pt x="67" y="22"/>
                    </a:lnTo>
                    <a:lnTo>
                      <a:pt x="75" y="30"/>
                    </a:lnTo>
                    <a:lnTo>
                      <a:pt x="75" y="37"/>
                    </a:lnTo>
                    <a:lnTo>
                      <a:pt x="75" y="15"/>
                    </a:lnTo>
                    <a:lnTo>
                      <a:pt x="75" y="30"/>
                    </a:lnTo>
                    <a:lnTo>
                      <a:pt x="82" y="22"/>
                    </a:lnTo>
                    <a:lnTo>
                      <a:pt x="82" y="45"/>
                    </a:lnTo>
                    <a:lnTo>
                      <a:pt x="82" y="15"/>
                    </a:lnTo>
                    <a:lnTo>
                      <a:pt x="82" y="30"/>
                    </a:lnTo>
                    <a:lnTo>
                      <a:pt x="90" y="37"/>
                    </a:lnTo>
                    <a:lnTo>
                      <a:pt x="90" y="22"/>
                    </a:lnTo>
                    <a:lnTo>
                      <a:pt x="90" y="37"/>
                    </a:lnTo>
                    <a:lnTo>
                      <a:pt x="97" y="30"/>
                    </a:lnTo>
                    <a:lnTo>
                      <a:pt x="97" y="22"/>
                    </a:lnTo>
                    <a:lnTo>
                      <a:pt x="97" y="30"/>
                    </a:lnTo>
                    <a:lnTo>
                      <a:pt x="105" y="22"/>
                    </a:lnTo>
                    <a:lnTo>
                      <a:pt x="105" y="30"/>
                    </a:lnTo>
                    <a:lnTo>
                      <a:pt x="112" y="22"/>
                    </a:lnTo>
                    <a:lnTo>
                      <a:pt x="112" y="22"/>
                    </a:lnTo>
                    <a:lnTo>
                      <a:pt x="112" y="30"/>
                    </a:lnTo>
                    <a:lnTo>
                      <a:pt x="127" y="30"/>
                    </a:lnTo>
                    <a:lnTo>
                      <a:pt x="127" y="45"/>
                    </a:lnTo>
                    <a:lnTo>
                      <a:pt x="127" y="0"/>
                    </a:lnTo>
                    <a:lnTo>
                      <a:pt x="127" y="30"/>
                    </a:lnTo>
                    <a:lnTo>
                      <a:pt x="135" y="22"/>
                    </a:lnTo>
                    <a:lnTo>
                      <a:pt x="135" y="37"/>
                    </a:lnTo>
                    <a:lnTo>
                      <a:pt x="135" y="22"/>
                    </a:lnTo>
                    <a:lnTo>
                      <a:pt x="135" y="30"/>
                    </a:lnTo>
                    <a:lnTo>
                      <a:pt x="142" y="22"/>
                    </a:lnTo>
                    <a:lnTo>
                      <a:pt x="142" y="37"/>
                    </a:lnTo>
                    <a:lnTo>
                      <a:pt x="142" y="22"/>
                    </a:lnTo>
                    <a:lnTo>
                      <a:pt x="142" y="30"/>
                    </a:lnTo>
                    <a:lnTo>
                      <a:pt x="150" y="22"/>
                    </a:lnTo>
                    <a:lnTo>
                      <a:pt x="150" y="45"/>
                    </a:lnTo>
                    <a:lnTo>
                      <a:pt x="150" y="15"/>
                    </a:lnTo>
                    <a:lnTo>
                      <a:pt x="150" y="30"/>
                    </a:lnTo>
                    <a:lnTo>
                      <a:pt x="157" y="22"/>
                    </a:lnTo>
                    <a:lnTo>
                      <a:pt x="157" y="45"/>
                    </a:lnTo>
                    <a:lnTo>
                      <a:pt x="157" y="22"/>
                    </a:lnTo>
                    <a:lnTo>
                      <a:pt x="157" y="30"/>
                    </a:lnTo>
                    <a:lnTo>
                      <a:pt x="165" y="37"/>
                    </a:lnTo>
                    <a:lnTo>
                      <a:pt x="165" y="37"/>
                    </a:lnTo>
                    <a:lnTo>
                      <a:pt x="165" y="15"/>
                    </a:lnTo>
                    <a:lnTo>
                      <a:pt x="165" y="30"/>
                    </a:lnTo>
                    <a:lnTo>
                      <a:pt x="172" y="22"/>
                    </a:lnTo>
                    <a:lnTo>
                      <a:pt x="172" y="37"/>
                    </a:lnTo>
                    <a:lnTo>
                      <a:pt x="172" y="22"/>
                    </a:lnTo>
                    <a:lnTo>
                      <a:pt x="172" y="30"/>
                    </a:lnTo>
                    <a:lnTo>
                      <a:pt x="180" y="22"/>
                    </a:lnTo>
                    <a:lnTo>
                      <a:pt x="180" y="37"/>
                    </a:lnTo>
                    <a:lnTo>
                      <a:pt x="180" y="30"/>
                    </a:lnTo>
                    <a:lnTo>
                      <a:pt x="187" y="22"/>
                    </a:lnTo>
                    <a:lnTo>
                      <a:pt x="187" y="37"/>
                    </a:lnTo>
                    <a:lnTo>
                      <a:pt x="187" y="22"/>
                    </a:lnTo>
                    <a:lnTo>
                      <a:pt x="187" y="30"/>
                    </a:lnTo>
                    <a:lnTo>
                      <a:pt x="195" y="22"/>
                    </a:lnTo>
                    <a:lnTo>
                      <a:pt x="195" y="30"/>
                    </a:lnTo>
                    <a:lnTo>
                      <a:pt x="195" y="30"/>
                    </a:lnTo>
                    <a:lnTo>
                      <a:pt x="202" y="22"/>
                    </a:lnTo>
                    <a:lnTo>
                      <a:pt x="202" y="30"/>
                    </a:lnTo>
                    <a:lnTo>
                      <a:pt x="202" y="22"/>
                    </a:lnTo>
                    <a:lnTo>
                      <a:pt x="202" y="30"/>
                    </a:lnTo>
                    <a:lnTo>
                      <a:pt x="210" y="22"/>
                    </a:lnTo>
                    <a:lnTo>
                      <a:pt x="210" y="37"/>
                    </a:lnTo>
                    <a:lnTo>
                      <a:pt x="210" y="22"/>
                    </a:lnTo>
                    <a:lnTo>
                      <a:pt x="210" y="30"/>
                    </a:lnTo>
                    <a:lnTo>
                      <a:pt x="217" y="22"/>
                    </a:lnTo>
                    <a:lnTo>
                      <a:pt x="217" y="45"/>
                    </a:lnTo>
                    <a:lnTo>
                      <a:pt x="217" y="15"/>
                    </a:lnTo>
                    <a:lnTo>
                      <a:pt x="217" y="30"/>
                    </a:lnTo>
                    <a:lnTo>
                      <a:pt x="225" y="22"/>
                    </a:lnTo>
                    <a:lnTo>
                      <a:pt x="225" y="45"/>
                    </a:lnTo>
                    <a:lnTo>
                      <a:pt x="225" y="22"/>
                    </a:lnTo>
                    <a:lnTo>
                      <a:pt x="225" y="30"/>
                    </a:lnTo>
                    <a:lnTo>
                      <a:pt x="232" y="22"/>
                    </a:lnTo>
                    <a:lnTo>
                      <a:pt x="232" y="37"/>
                    </a:lnTo>
                    <a:lnTo>
                      <a:pt x="232" y="22"/>
                    </a:lnTo>
                    <a:lnTo>
                      <a:pt x="232" y="30"/>
                    </a:lnTo>
                    <a:lnTo>
                      <a:pt x="240" y="22"/>
                    </a:lnTo>
                    <a:lnTo>
                      <a:pt x="240" y="45"/>
                    </a:lnTo>
                    <a:lnTo>
                      <a:pt x="240" y="15"/>
                    </a:lnTo>
                    <a:lnTo>
                      <a:pt x="240" y="37"/>
                    </a:lnTo>
                    <a:lnTo>
                      <a:pt x="247" y="30"/>
                    </a:lnTo>
                    <a:lnTo>
                      <a:pt x="247" y="37"/>
                    </a:lnTo>
                    <a:lnTo>
                      <a:pt x="247" y="7"/>
                    </a:lnTo>
                    <a:lnTo>
                      <a:pt x="247" y="22"/>
                    </a:lnTo>
                    <a:lnTo>
                      <a:pt x="255" y="30"/>
                    </a:lnTo>
                    <a:lnTo>
                      <a:pt x="255" y="37"/>
                    </a:lnTo>
                    <a:lnTo>
                      <a:pt x="255" y="15"/>
                    </a:lnTo>
                    <a:lnTo>
                      <a:pt x="255" y="30"/>
                    </a:lnTo>
                    <a:lnTo>
                      <a:pt x="262" y="22"/>
                    </a:lnTo>
                    <a:lnTo>
                      <a:pt x="262"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1" name="Freeform 437"/>
              <p:cNvSpPr>
                <a:spLocks/>
              </p:cNvSpPr>
              <p:nvPr/>
            </p:nvSpPr>
            <p:spPr bwMode="auto">
              <a:xfrm>
                <a:off x="2456" y="3581"/>
                <a:ext cx="268" cy="82"/>
              </a:xfrm>
              <a:custGeom>
                <a:avLst/>
                <a:gdLst>
                  <a:gd name="T0" fmla="*/ 0 w 398"/>
                  <a:gd name="T1" fmla="*/ 37 h 82"/>
                  <a:gd name="T2" fmla="*/ 8 w 398"/>
                  <a:gd name="T3" fmla="*/ 22 h 82"/>
                  <a:gd name="T4" fmla="*/ 15 w 398"/>
                  <a:gd name="T5" fmla="*/ 52 h 82"/>
                  <a:gd name="T6" fmla="*/ 23 w 398"/>
                  <a:gd name="T7" fmla="*/ 37 h 82"/>
                  <a:gd name="T8" fmla="*/ 23 w 398"/>
                  <a:gd name="T9" fmla="*/ 45 h 82"/>
                  <a:gd name="T10" fmla="*/ 30 w 398"/>
                  <a:gd name="T11" fmla="*/ 37 h 82"/>
                  <a:gd name="T12" fmla="*/ 45 w 398"/>
                  <a:gd name="T13" fmla="*/ 37 h 82"/>
                  <a:gd name="T14" fmla="*/ 53 w 398"/>
                  <a:gd name="T15" fmla="*/ 37 h 82"/>
                  <a:gd name="T16" fmla="*/ 60 w 398"/>
                  <a:gd name="T17" fmla="*/ 52 h 82"/>
                  <a:gd name="T18" fmla="*/ 75 w 398"/>
                  <a:gd name="T19" fmla="*/ 45 h 82"/>
                  <a:gd name="T20" fmla="*/ 90 w 398"/>
                  <a:gd name="T21" fmla="*/ 45 h 82"/>
                  <a:gd name="T22" fmla="*/ 98 w 398"/>
                  <a:gd name="T23" fmla="*/ 45 h 82"/>
                  <a:gd name="T24" fmla="*/ 120 w 398"/>
                  <a:gd name="T25" fmla="*/ 45 h 82"/>
                  <a:gd name="T26" fmla="*/ 135 w 398"/>
                  <a:gd name="T27" fmla="*/ 45 h 82"/>
                  <a:gd name="T28" fmla="*/ 158 w 398"/>
                  <a:gd name="T29" fmla="*/ 45 h 82"/>
                  <a:gd name="T30" fmla="*/ 188 w 398"/>
                  <a:gd name="T31" fmla="*/ 45 h 82"/>
                  <a:gd name="T32" fmla="*/ 195 w 398"/>
                  <a:gd name="T33" fmla="*/ 45 h 82"/>
                  <a:gd name="T34" fmla="*/ 210 w 398"/>
                  <a:gd name="T35" fmla="*/ 45 h 82"/>
                  <a:gd name="T36" fmla="*/ 218 w 398"/>
                  <a:gd name="T37" fmla="*/ 37 h 82"/>
                  <a:gd name="T38" fmla="*/ 218 w 398"/>
                  <a:gd name="T39" fmla="*/ 45 h 82"/>
                  <a:gd name="T40" fmla="*/ 233 w 398"/>
                  <a:gd name="T41" fmla="*/ 37 h 82"/>
                  <a:gd name="T42" fmla="*/ 248 w 398"/>
                  <a:gd name="T43" fmla="*/ 45 h 82"/>
                  <a:gd name="T44" fmla="*/ 270 w 398"/>
                  <a:gd name="T45" fmla="*/ 45 h 82"/>
                  <a:gd name="T46" fmla="*/ 285 w 398"/>
                  <a:gd name="T47" fmla="*/ 37 h 82"/>
                  <a:gd name="T48" fmla="*/ 293 w 398"/>
                  <a:gd name="T49" fmla="*/ 75 h 82"/>
                  <a:gd name="T50" fmla="*/ 300 w 398"/>
                  <a:gd name="T51" fmla="*/ 37 h 82"/>
                  <a:gd name="T52" fmla="*/ 300 w 398"/>
                  <a:gd name="T53" fmla="*/ 37 h 82"/>
                  <a:gd name="T54" fmla="*/ 308 w 398"/>
                  <a:gd name="T55" fmla="*/ 37 h 82"/>
                  <a:gd name="T56" fmla="*/ 315 w 398"/>
                  <a:gd name="T57" fmla="*/ 52 h 82"/>
                  <a:gd name="T58" fmla="*/ 323 w 398"/>
                  <a:gd name="T59" fmla="*/ 67 h 82"/>
                  <a:gd name="T60" fmla="*/ 330 w 398"/>
                  <a:gd name="T61" fmla="*/ 45 h 82"/>
                  <a:gd name="T62" fmla="*/ 330 w 398"/>
                  <a:gd name="T63" fmla="*/ 37 h 82"/>
                  <a:gd name="T64" fmla="*/ 338 w 398"/>
                  <a:gd name="T65" fmla="*/ 30 h 82"/>
                  <a:gd name="T66" fmla="*/ 345 w 398"/>
                  <a:gd name="T67" fmla="*/ 75 h 82"/>
                  <a:gd name="T68" fmla="*/ 353 w 398"/>
                  <a:gd name="T69" fmla="*/ 37 h 82"/>
                  <a:gd name="T70" fmla="*/ 353 w 398"/>
                  <a:gd name="T71" fmla="*/ 45 h 82"/>
                  <a:gd name="T72" fmla="*/ 360 w 398"/>
                  <a:gd name="T73" fmla="*/ 22 h 82"/>
                  <a:gd name="T74" fmla="*/ 368 w 398"/>
                  <a:gd name="T75" fmla="*/ 22 h 82"/>
                  <a:gd name="T76" fmla="*/ 375 w 398"/>
                  <a:gd name="T77" fmla="*/ 67 h 82"/>
                  <a:gd name="T78" fmla="*/ 383 w 398"/>
                  <a:gd name="T79" fmla="*/ 52 h 82"/>
                  <a:gd name="T80" fmla="*/ 383 w 398"/>
                  <a:gd name="T81" fmla="*/ 52 h 82"/>
                  <a:gd name="T82" fmla="*/ 390 w 398"/>
                  <a:gd name="T83" fmla="*/ 2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82">
                    <a:moveTo>
                      <a:pt x="0" y="52"/>
                    </a:moveTo>
                    <a:lnTo>
                      <a:pt x="0" y="37"/>
                    </a:lnTo>
                    <a:lnTo>
                      <a:pt x="0" y="37"/>
                    </a:lnTo>
                    <a:lnTo>
                      <a:pt x="8" y="45"/>
                    </a:lnTo>
                    <a:lnTo>
                      <a:pt x="8" y="60"/>
                    </a:lnTo>
                    <a:lnTo>
                      <a:pt x="8" y="22"/>
                    </a:lnTo>
                    <a:lnTo>
                      <a:pt x="8" y="52"/>
                    </a:lnTo>
                    <a:lnTo>
                      <a:pt x="15" y="45"/>
                    </a:lnTo>
                    <a:lnTo>
                      <a:pt x="15" y="52"/>
                    </a:lnTo>
                    <a:lnTo>
                      <a:pt x="15" y="30"/>
                    </a:lnTo>
                    <a:lnTo>
                      <a:pt x="15" y="45"/>
                    </a:lnTo>
                    <a:lnTo>
                      <a:pt x="23" y="37"/>
                    </a:lnTo>
                    <a:lnTo>
                      <a:pt x="23" y="52"/>
                    </a:lnTo>
                    <a:lnTo>
                      <a:pt x="23" y="37"/>
                    </a:lnTo>
                    <a:lnTo>
                      <a:pt x="23" y="45"/>
                    </a:lnTo>
                    <a:lnTo>
                      <a:pt x="30" y="37"/>
                    </a:lnTo>
                    <a:lnTo>
                      <a:pt x="30" y="52"/>
                    </a:lnTo>
                    <a:lnTo>
                      <a:pt x="30" y="37"/>
                    </a:lnTo>
                    <a:lnTo>
                      <a:pt x="30" y="45"/>
                    </a:lnTo>
                    <a:lnTo>
                      <a:pt x="38" y="45"/>
                    </a:lnTo>
                    <a:lnTo>
                      <a:pt x="45" y="37"/>
                    </a:lnTo>
                    <a:lnTo>
                      <a:pt x="45" y="37"/>
                    </a:lnTo>
                    <a:lnTo>
                      <a:pt x="45" y="45"/>
                    </a:lnTo>
                    <a:lnTo>
                      <a:pt x="53" y="37"/>
                    </a:lnTo>
                    <a:lnTo>
                      <a:pt x="53" y="52"/>
                    </a:lnTo>
                    <a:lnTo>
                      <a:pt x="53" y="45"/>
                    </a:lnTo>
                    <a:lnTo>
                      <a:pt x="60" y="52"/>
                    </a:lnTo>
                    <a:lnTo>
                      <a:pt x="60" y="37"/>
                    </a:lnTo>
                    <a:lnTo>
                      <a:pt x="60" y="45"/>
                    </a:lnTo>
                    <a:lnTo>
                      <a:pt x="75" y="45"/>
                    </a:lnTo>
                    <a:lnTo>
                      <a:pt x="68" y="45"/>
                    </a:lnTo>
                    <a:lnTo>
                      <a:pt x="75" y="45"/>
                    </a:lnTo>
                    <a:lnTo>
                      <a:pt x="90" y="45"/>
                    </a:lnTo>
                    <a:lnTo>
                      <a:pt x="83" y="45"/>
                    </a:lnTo>
                    <a:lnTo>
                      <a:pt x="90" y="45"/>
                    </a:lnTo>
                    <a:lnTo>
                      <a:pt x="98" y="45"/>
                    </a:lnTo>
                    <a:lnTo>
                      <a:pt x="105" y="45"/>
                    </a:lnTo>
                    <a:lnTo>
                      <a:pt x="113" y="45"/>
                    </a:lnTo>
                    <a:lnTo>
                      <a:pt x="120" y="45"/>
                    </a:lnTo>
                    <a:lnTo>
                      <a:pt x="128" y="45"/>
                    </a:lnTo>
                    <a:lnTo>
                      <a:pt x="143" y="45"/>
                    </a:lnTo>
                    <a:lnTo>
                      <a:pt x="135" y="45"/>
                    </a:lnTo>
                    <a:lnTo>
                      <a:pt x="143" y="45"/>
                    </a:lnTo>
                    <a:lnTo>
                      <a:pt x="150" y="45"/>
                    </a:lnTo>
                    <a:lnTo>
                      <a:pt x="158" y="45"/>
                    </a:lnTo>
                    <a:lnTo>
                      <a:pt x="165" y="45"/>
                    </a:lnTo>
                    <a:lnTo>
                      <a:pt x="173" y="45"/>
                    </a:lnTo>
                    <a:lnTo>
                      <a:pt x="188" y="45"/>
                    </a:lnTo>
                    <a:lnTo>
                      <a:pt x="180" y="45"/>
                    </a:lnTo>
                    <a:lnTo>
                      <a:pt x="188" y="45"/>
                    </a:lnTo>
                    <a:lnTo>
                      <a:pt x="195" y="45"/>
                    </a:lnTo>
                    <a:lnTo>
                      <a:pt x="203" y="45"/>
                    </a:lnTo>
                    <a:lnTo>
                      <a:pt x="210" y="37"/>
                    </a:lnTo>
                    <a:lnTo>
                      <a:pt x="210" y="45"/>
                    </a:lnTo>
                    <a:lnTo>
                      <a:pt x="210" y="37"/>
                    </a:lnTo>
                    <a:lnTo>
                      <a:pt x="210" y="45"/>
                    </a:lnTo>
                    <a:lnTo>
                      <a:pt x="218" y="37"/>
                    </a:lnTo>
                    <a:lnTo>
                      <a:pt x="218" y="45"/>
                    </a:lnTo>
                    <a:lnTo>
                      <a:pt x="218" y="37"/>
                    </a:lnTo>
                    <a:lnTo>
                      <a:pt x="218" y="45"/>
                    </a:lnTo>
                    <a:lnTo>
                      <a:pt x="233" y="45"/>
                    </a:lnTo>
                    <a:lnTo>
                      <a:pt x="225" y="45"/>
                    </a:lnTo>
                    <a:lnTo>
                      <a:pt x="233" y="37"/>
                    </a:lnTo>
                    <a:lnTo>
                      <a:pt x="233" y="45"/>
                    </a:lnTo>
                    <a:lnTo>
                      <a:pt x="240" y="45"/>
                    </a:lnTo>
                    <a:lnTo>
                      <a:pt x="248" y="45"/>
                    </a:lnTo>
                    <a:lnTo>
                      <a:pt x="255" y="45"/>
                    </a:lnTo>
                    <a:lnTo>
                      <a:pt x="263" y="45"/>
                    </a:lnTo>
                    <a:lnTo>
                      <a:pt x="270" y="45"/>
                    </a:lnTo>
                    <a:lnTo>
                      <a:pt x="278" y="45"/>
                    </a:lnTo>
                    <a:lnTo>
                      <a:pt x="285" y="37"/>
                    </a:lnTo>
                    <a:lnTo>
                      <a:pt x="285" y="37"/>
                    </a:lnTo>
                    <a:lnTo>
                      <a:pt x="285" y="75"/>
                    </a:lnTo>
                    <a:lnTo>
                      <a:pt x="293" y="67"/>
                    </a:lnTo>
                    <a:lnTo>
                      <a:pt x="293" y="75"/>
                    </a:lnTo>
                    <a:lnTo>
                      <a:pt x="293" y="0"/>
                    </a:lnTo>
                    <a:lnTo>
                      <a:pt x="293" y="45"/>
                    </a:lnTo>
                    <a:lnTo>
                      <a:pt x="300" y="37"/>
                    </a:lnTo>
                    <a:lnTo>
                      <a:pt x="300" y="82"/>
                    </a:lnTo>
                    <a:lnTo>
                      <a:pt x="300" y="7"/>
                    </a:lnTo>
                    <a:lnTo>
                      <a:pt x="300" y="37"/>
                    </a:lnTo>
                    <a:lnTo>
                      <a:pt x="308" y="45"/>
                    </a:lnTo>
                    <a:lnTo>
                      <a:pt x="308" y="52"/>
                    </a:lnTo>
                    <a:lnTo>
                      <a:pt x="308" y="37"/>
                    </a:lnTo>
                    <a:lnTo>
                      <a:pt x="308" y="45"/>
                    </a:lnTo>
                    <a:lnTo>
                      <a:pt x="315" y="37"/>
                    </a:lnTo>
                    <a:lnTo>
                      <a:pt x="315" y="52"/>
                    </a:lnTo>
                    <a:lnTo>
                      <a:pt x="315" y="45"/>
                    </a:lnTo>
                    <a:lnTo>
                      <a:pt x="323" y="37"/>
                    </a:lnTo>
                    <a:lnTo>
                      <a:pt x="323" y="67"/>
                    </a:lnTo>
                    <a:lnTo>
                      <a:pt x="323" y="15"/>
                    </a:lnTo>
                    <a:lnTo>
                      <a:pt x="323" y="52"/>
                    </a:lnTo>
                    <a:lnTo>
                      <a:pt x="330" y="45"/>
                    </a:lnTo>
                    <a:lnTo>
                      <a:pt x="330" y="75"/>
                    </a:lnTo>
                    <a:lnTo>
                      <a:pt x="330" y="15"/>
                    </a:lnTo>
                    <a:lnTo>
                      <a:pt x="330" y="37"/>
                    </a:lnTo>
                    <a:lnTo>
                      <a:pt x="338" y="45"/>
                    </a:lnTo>
                    <a:lnTo>
                      <a:pt x="338" y="67"/>
                    </a:lnTo>
                    <a:lnTo>
                      <a:pt x="338" y="30"/>
                    </a:lnTo>
                    <a:lnTo>
                      <a:pt x="338" y="45"/>
                    </a:lnTo>
                    <a:lnTo>
                      <a:pt x="345" y="37"/>
                    </a:lnTo>
                    <a:lnTo>
                      <a:pt x="345" y="75"/>
                    </a:lnTo>
                    <a:lnTo>
                      <a:pt x="345" y="15"/>
                    </a:lnTo>
                    <a:lnTo>
                      <a:pt x="345" y="45"/>
                    </a:lnTo>
                    <a:lnTo>
                      <a:pt x="353" y="37"/>
                    </a:lnTo>
                    <a:lnTo>
                      <a:pt x="353" y="60"/>
                    </a:lnTo>
                    <a:lnTo>
                      <a:pt x="353" y="15"/>
                    </a:lnTo>
                    <a:lnTo>
                      <a:pt x="353" y="45"/>
                    </a:lnTo>
                    <a:lnTo>
                      <a:pt x="360" y="52"/>
                    </a:lnTo>
                    <a:lnTo>
                      <a:pt x="360" y="67"/>
                    </a:lnTo>
                    <a:lnTo>
                      <a:pt x="360" y="22"/>
                    </a:lnTo>
                    <a:lnTo>
                      <a:pt x="368" y="30"/>
                    </a:lnTo>
                    <a:lnTo>
                      <a:pt x="368" y="67"/>
                    </a:lnTo>
                    <a:lnTo>
                      <a:pt x="368" y="22"/>
                    </a:lnTo>
                    <a:lnTo>
                      <a:pt x="368" y="52"/>
                    </a:lnTo>
                    <a:lnTo>
                      <a:pt x="375" y="45"/>
                    </a:lnTo>
                    <a:lnTo>
                      <a:pt x="375" y="67"/>
                    </a:lnTo>
                    <a:lnTo>
                      <a:pt x="375" y="22"/>
                    </a:lnTo>
                    <a:lnTo>
                      <a:pt x="375" y="45"/>
                    </a:lnTo>
                    <a:lnTo>
                      <a:pt x="383" y="52"/>
                    </a:lnTo>
                    <a:lnTo>
                      <a:pt x="383" y="67"/>
                    </a:lnTo>
                    <a:lnTo>
                      <a:pt x="383" y="22"/>
                    </a:lnTo>
                    <a:lnTo>
                      <a:pt x="383" y="52"/>
                    </a:lnTo>
                    <a:lnTo>
                      <a:pt x="390" y="45"/>
                    </a:lnTo>
                    <a:lnTo>
                      <a:pt x="390" y="67"/>
                    </a:lnTo>
                    <a:lnTo>
                      <a:pt x="390" y="22"/>
                    </a:lnTo>
                    <a:lnTo>
                      <a:pt x="390" y="45"/>
                    </a:lnTo>
                    <a:lnTo>
                      <a:pt x="39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2" name="Freeform 438"/>
              <p:cNvSpPr>
                <a:spLocks/>
              </p:cNvSpPr>
              <p:nvPr/>
            </p:nvSpPr>
            <p:spPr bwMode="auto">
              <a:xfrm>
                <a:off x="2724" y="3603"/>
                <a:ext cx="155" cy="38"/>
              </a:xfrm>
              <a:custGeom>
                <a:avLst/>
                <a:gdLst>
                  <a:gd name="T0" fmla="*/ 0 w 232"/>
                  <a:gd name="T1" fmla="*/ 0 h 38"/>
                  <a:gd name="T2" fmla="*/ 7 w 232"/>
                  <a:gd name="T3" fmla="*/ 38 h 38"/>
                  <a:gd name="T4" fmla="*/ 15 w 232"/>
                  <a:gd name="T5" fmla="*/ 15 h 38"/>
                  <a:gd name="T6" fmla="*/ 15 w 232"/>
                  <a:gd name="T7" fmla="*/ 23 h 38"/>
                  <a:gd name="T8" fmla="*/ 22 w 232"/>
                  <a:gd name="T9" fmla="*/ 0 h 38"/>
                  <a:gd name="T10" fmla="*/ 30 w 232"/>
                  <a:gd name="T11" fmla="*/ 38 h 38"/>
                  <a:gd name="T12" fmla="*/ 37 w 232"/>
                  <a:gd name="T13" fmla="*/ 30 h 38"/>
                  <a:gd name="T14" fmla="*/ 37 w 232"/>
                  <a:gd name="T15" fmla="*/ 23 h 38"/>
                  <a:gd name="T16" fmla="*/ 45 w 232"/>
                  <a:gd name="T17" fmla="*/ 8 h 38"/>
                  <a:gd name="T18" fmla="*/ 52 w 232"/>
                  <a:gd name="T19" fmla="*/ 30 h 38"/>
                  <a:gd name="T20" fmla="*/ 60 w 232"/>
                  <a:gd name="T21" fmla="*/ 30 h 38"/>
                  <a:gd name="T22" fmla="*/ 60 w 232"/>
                  <a:gd name="T23" fmla="*/ 30 h 38"/>
                  <a:gd name="T24" fmla="*/ 67 w 232"/>
                  <a:gd name="T25" fmla="*/ 0 h 38"/>
                  <a:gd name="T26" fmla="*/ 75 w 232"/>
                  <a:gd name="T27" fmla="*/ 38 h 38"/>
                  <a:gd name="T28" fmla="*/ 82 w 232"/>
                  <a:gd name="T29" fmla="*/ 23 h 38"/>
                  <a:gd name="T30" fmla="*/ 82 w 232"/>
                  <a:gd name="T31" fmla="*/ 23 h 38"/>
                  <a:gd name="T32" fmla="*/ 90 w 232"/>
                  <a:gd name="T33" fmla="*/ 8 h 38"/>
                  <a:gd name="T34" fmla="*/ 97 w 232"/>
                  <a:gd name="T35" fmla="*/ 38 h 38"/>
                  <a:gd name="T36" fmla="*/ 105 w 232"/>
                  <a:gd name="T37" fmla="*/ 15 h 38"/>
                  <a:gd name="T38" fmla="*/ 105 w 232"/>
                  <a:gd name="T39" fmla="*/ 23 h 38"/>
                  <a:gd name="T40" fmla="*/ 112 w 232"/>
                  <a:gd name="T41" fmla="*/ 8 h 38"/>
                  <a:gd name="T42" fmla="*/ 120 w 232"/>
                  <a:gd name="T43" fmla="*/ 38 h 38"/>
                  <a:gd name="T44" fmla="*/ 127 w 232"/>
                  <a:gd name="T45" fmla="*/ 15 h 38"/>
                  <a:gd name="T46" fmla="*/ 127 w 232"/>
                  <a:gd name="T47" fmla="*/ 23 h 38"/>
                  <a:gd name="T48" fmla="*/ 135 w 232"/>
                  <a:gd name="T49" fmla="*/ 15 h 38"/>
                  <a:gd name="T50" fmla="*/ 142 w 232"/>
                  <a:gd name="T51" fmla="*/ 38 h 38"/>
                  <a:gd name="T52" fmla="*/ 150 w 232"/>
                  <a:gd name="T53" fmla="*/ 30 h 38"/>
                  <a:gd name="T54" fmla="*/ 150 w 232"/>
                  <a:gd name="T55" fmla="*/ 30 h 38"/>
                  <a:gd name="T56" fmla="*/ 157 w 232"/>
                  <a:gd name="T57" fmla="*/ 15 h 38"/>
                  <a:gd name="T58" fmla="*/ 165 w 232"/>
                  <a:gd name="T59" fmla="*/ 30 h 38"/>
                  <a:gd name="T60" fmla="*/ 172 w 232"/>
                  <a:gd name="T61" fmla="*/ 15 h 38"/>
                  <a:gd name="T62" fmla="*/ 172 w 232"/>
                  <a:gd name="T63" fmla="*/ 23 h 38"/>
                  <a:gd name="T64" fmla="*/ 180 w 232"/>
                  <a:gd name="T65" fmla="*/ 8 h 38"/>
                  <a:gd name="T66" fmla="*/ 187 w 232"/>
                  <a:gd name="T67" fmla="*/ 30 h 38"/>
                  <a:gd name="T68" fmla="*/ 195 w 232"/>
                  <a:gd name="T69" fmla="*/ 23 h 38"/>
                  <a:gd name="T70" fmla="*/ 195 w 232"/>
                  <a:gd name="T71" fmla="*/ 23 h 38"/>
                  <a:gd name="T72" fmla="*/ 202 w 232"/>
                  <a:gd name="T73" fmla="*/ 8 h 38"/>
                  <a:gd name="T74" fmla="*/ 210 w 232"/>
                  <a:gd name="T75" fmla="*/ 30 h 38"/>
                  <a:gd name="T76" fmla="*/ 217 w 232"/>
                  <a:gd name="T77" fmla="*/ 15 h 38"/>
                  <a:gd name="T78" fmla="*/ 217 w 232"/>
                  <a:gd name="T79" fmla="*/ 23 h 38"/>
                  <a:gd name="T80" fmla="*/ 225 w 232"/>
                  <a:gd name="T81" fmla="*/ 15 h 38"/>
                  <a:gd name="T82" fmla="*/ 232 w 232"/>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38">
                    <a:moveTo>
                      <a:pt x="0" y="30"/>
                    </a:moveTo>
                    <a:lnTo>
                      <a:pt x="0" y="38"/>
                    </a:lnTo>
                    <a:lnTo>
                      <a:pt x="0" y="0"/>
                    </a:lnTo>
                    <a:lnTo>
                      <a:pt x="0" y="15"/>
                    </a:lnTo>
                    <a:lnTo>
                      <a:pt x="7" y="23"/>
                    </a:lnTo>
                    <a:lnTo>
                      <a:pt x="7" y="38"/>
                    </a:lnTo>
                    <a:lnTo>
                      <a:pt x="7" y="8"/>
                    </a:lnTo>
                    <a:lnTo>
                      <a:pt x="7" y="23"/>
                    </a:lnTo>
                    <a:lnTo>
                      <a:pt x="15" y="15"/>
                    </a:lnTo>
                    <a:lnTo>
                      <a:pt x="15" y="38"/>
                    </a:lnTo>
                    <a:lnTo>
                      <a:pt x="15" y="8"/>
                    </a:lnTo>
                    <a:lnTo>
                      <a:pt x="15" y="23"/>
                    </a:lnTo>
                    <a:lnTo>
                      <a:pt x="22" y="30"/>
                    </a:lnTo>
                    <a:lnTo>
                      <a:pt x="22" y="38"/>
                    </a:lnTo>
                    <a:lnTo>
                      <a:pt x="22" y="0"/>
                    </a:lnTo>
                    <a:lnTo>
                      <a:pt x="22" y="15"/>
                    </a:lnTo>
                    <a:lnTo>
                      <a:pt x="30" y="23"/>
                    </a:lnTo>
                    <a:lnTo>
                      <a:pt x="30" y="38"/>
                    </a:lnTo>
                    <a:lnTo>
                      <a:pt x="30" y="8"/>
                    </a:lnTo>
                    <a:lnTo>
                      <a:pt x="30" y="23"/>
                    </a:lnTo>
                    <a:lnTo>
                      <a:pt x="37" y="30"/>
                    </a:lnTo>
                    <a:lnTo>
                      <a:pt x="37" y="30"/>
                    </a:lnTo>
                    <a:lnTo>
                      <a:pt x="37" y="8"/>
                    </a:lnTo>
                    <a:lnTo>
                      <a:pt x="37" y="23"/>
                    </a:lnTo>
                    <a:lnTo>
                      <a:pt x="45" y="15"/>
                    </a:lnTo>
                    <a:lnTo>
                      <a:pt x="45" y="30"/>
                    </a:lnTo>
                    <a:lnTo>
                      <a:pt x="45" y="8"/>
                    </a:lnTo>
                    <a:lnTo>
                      <a:pt x="45" y="23"/>
                    </a:lnTo>
                    <a:lnTo>
                      <a:pt x="52" y="30"/>
                    </a:lnTo>
                    <a:lnTo>
                      <a:pt x="52" y="30"/>
                    </a:lnTo>
                    <a:lnTo>
                      <a:pt x="52" y="8"/>
                    </a:lnTo>
                    <a:lnTo>
                      <a:pt x="52" y="23"/>
                    </a:lnTo>
                    <a:lnTo>
                      <a:pt x="60" y="30"/>
                    </a:lnTo>
                    <a:lnTo>
                      <a:pt x="60" y="38"/>
                    </a:lnTo>
                    <a:lnTo>
                      <a:pt x="60" y="8"/>
                    </a:lnTo>
                    <a:lnTo>
                      <a:pt x="60" y="30"/>
                    </a:lnTo>
                    <a:lnTo>
                      <a:pt x="67" y="23"/>
                    </a:lnTo>
                    <a:lnTo>
                      <a:pt x="67" y="38"/>
                    </a:lnTo>
                    <a:lnTo>
                      <a:pt x="67" y="0"/>
                    </a:lnTo>
                    <a:lnTo>
                      <a:pt x="67" y="8"/>
                    </a:lnTo>
                    <a:lnTo>
                      <a:pt x="75" y="15"/>
                    </a:lnTo>
                    <a:lnTo>
                      <a:pt x="75" y="38"/>
                    </a:lnTo>
                    <a:lnTo>
                      <a:pt x="75" y="8"/>
                    </a:lnTo>
                    <a:lnTo>
                      <a:pt x="75" y="30"/>
                    </a:lnTo>
                    <a:lnTo>
                      <a:pt x="82" y="23"/>
                    </a:lnTo>
                    <a:lnTo>
                      <a:pt x="82" y="38"/>
                    </a:lnTo>
                    <a:lnTo>
                      <a:pt x="82" y="8"/>
                    </a:lnTo>
                    <a:lnTo>
                      <a:pt x="82" y="23"/>
                    </a:lnTo>
                    <a:lnTo>
                      <a:pt x="90" y="15"/>
                    </a:lnTo>
                    <a:lnTo>
                      <a:pt x="90" y="30"/>
                    </a:lnTo>
                    <a:lnTo>
                      <a:pt x="90" y="8"/>
                    </a:lnTo>
                    <a:lnTo>
                      <a:pt x="90" y="23"/>
                    </a:lnTo>
                    <a:lnTo>
                      <a:pt x="97" y="30"/>
                    </a:lnTo>
                    <a:lnTo>
                      <a:pt x="97" y="38"/>
                    </a:lnTo>
                    <a:lnTo>
                      <a:pt x="97" y="15"/>
                    </a:lnTo>
                    <a:lnTo>
                      <a:pt x="97" y="23"/>
                    </a:lnTo>
                    <a:lnTo>
                      <a:pt x="105" y="15"/>
                    </a:lnTo>
                    <a:lnTo>
                      <a:pt x="105" y="30"/>
                    </a:lnTo>
                    <a:lnTo>
                      <a:pt x="105" y="15"/>
                    </a:lnTo>
                    <a:lnTo>
                      <a:pt x="105" y="23"/>
                    </a:lnTo>
                    <a:lnTo>
                      <a:pt x="112" y="15"/>
                    </a:lnTo>
                    <a:lnTo>
                      <a:pt x="112" y="30"/>
                    </a:lnTo>
                    <a:lnTo>
                      <a:pt x="112" y="8"/>
                    </a:lnTo>
                    <a:lnTo>
                      <a:pt x="112" y="15"/>
                    </a:lnTo>
                    <a:lnTo>
                      <a:pt x="120" y="23"/>
                    </a:lnTo>
                    <a:lnTo>
                      <a:pt x="120" y="38"/>
                    </a:lnTo>
                    <a:lnTo>
                      <a:pt x="120" y="8"/>
                    </a:lnTo>
                    <a:lnTo>
                      <a:pt x="120" y="23"/>
                    </a:lnTo>
                    <a:lnTo>
                      <a:pt x="127" y="15"/>
                    </a:lnTo>
                    <a:lnTo>
                      <a:pt x="127" y="30"/>
                    </a:lnTo>
                    <a:lnTo>
                      <a:pt x="127" y="15"/>
                    </a:lnTo>
                    <a:lnTo>
                      <a:pt x="127" y="23"/>
                    </a:lnTo>
                    <a:lnTo>
                      <a:pt x="135" y="15"/>
                    </a:lnTo>
                    <a:lnTo>
                      <a:pt x="135" y="30"/>
                    </a:lnTo>
                    <a:lnTo>
                      <a:pt x="135" y="15"/>
                    </a:lnTo>
                    <a:lnTo>
                      <a:pt x="135" y="15"/>
                    </a:lnTo>
                    <a:lnTo>
                      <a:pt x="142" y="23"/>
                    </a:lnTo>
                    <a:lnTo>
                      <a:pt x="142" y="38"/>
                    </a:lnTo>
                    <a:lnTo>
                      <a:pt x="142" y="8"/>
                    </a:lnTo>
                    <a:lnTo>
                      <a:pt x="142" y="23"/>
                    </a:lnTo>
                    <a:lnTo>
                      <a:pt x="150" y="30"/>
                    </a:lnTo>
                    <a:lnTo>
                      <a:pt x="150" y="30"/>
                    </a:lnTo>
                    <a:lnTo>
                      <a:pt x="150" y="8"/>
                    </a:lnTo>
                    <a:lnTo>
                      <a:pt x="150" y="30"/>
                    </a:lnTo>
                    <a:lnTo>
                      <a:pt x="157" y="23"/>
                    </a:lnTo>
                    <a:lnTo>
                      <a:pt x="157" y="30"/>
                    </a:lnTo>
                    <a:lnTo>
                      <a:pt x="157" y="15"/>
                    </a:lnTo>
                    <a:lnTo>
                      <a:pt x="157" y="23"/>
                    </a:lnTo>
                    <a:lnTo>
                      <a:pt x="165" y="15"/>
                    </a:lnTo>
                    <a:lnTo>
                      <a:pt x="165" y="30"/>
                    </a:lnTo>
                    <a:lnTo>
                      <a:pt x="165" y="8"/>
                    </a:lnTo>
                    <a:lnTo>
                      <a:pt x="165" y="23"/>
                    </a:lnTo>
                    <a:lnTo>
                      <a:pt x="172" y="15"/>
                    </a:lnTo>
                    <a:lnTo>
                      <a:pt x="172" y="30"/>
                    </a:lnTo>
                    <a:lnTo>
                      <a:pt x="172" y="15"/>
                    </a:lnTo>
                    <a:lnTo>
                      <a:pt x="172" y="23"/>
                    </a:lnTo>
                    <a:lnTo>
                      <a:pt x="180" y="15"/>
                    </a:lnTo>
                    <a:lnTo>
                      <a:pt x="180" y="38"/>
                    </a:lnTo>
                    <a:lnTo>
                      <a:pt x="180" y="8"/>
                    </a:lnTo>
                    <a:lnTo>
                      <a:pt x="180" y="15"/>
                    </a:lnTo>
                    <a:lnTo>
                      <a:pt x="187" y="23"/>
                    </a:lnTo>
                    <a:lnTo>
                      <a:pt x="187" y="30"/>
                    </a:lnTo>
                    <a:lnTo>
                      <a:pt x="187" y="8"/>
                    </a:lnTo>
                    <a:lnTo>
                      <a:pt x="187" y="15"/>
                    </a:lnTo>
                    <a:lnTo>
                      <a:pt x="195" y="23"/>
                    </a:lnTo>
                    <a:lnTo>
                      <a:pt x="195" y="30"/>
                    </a:lnTo>
                    <a:lnTo>
                      <a:pt x="195" y="8"/>
                    </a:lnTo>
                    <a:lnTo>
                      <a:pt x="195" y="23"/>
                    </a:lnTo>
                    <a:lnTo>
                      <a:pt x="202" y="30"/>
                    </a:lnTo>
                    <a:lnTo>
                      <a:pt x="202" y="30"/>
                    </a:lnTo>
                    <a:lnTo>
                      <a:pt x="202" y="8"/>
                    </a:lnTo>
                    <a:lnTo>
                      <a:pt x="202" y="23"/>
                    </a:lnTo>
                    <a:lnTo>
                      <a:pt x="210" y="15"/>
                    </a:lnTo>
                    <a:lnTo>
                      <a:pt x="210" y="30"/>
                    </a:lnTo>
                    <a:lnTo>
                      <a:pt x="210" y="15"/>
                    </a:lnTo>
                    <a:lnTo>
                      <a:pt x="210" y="23"/>
                    </a:lnTo>
                    <a:lnTo>
                      <a:pt x="217" y="15"/>
                    </a:lnTo>
                    <a:lnTo>
                      <a:pt x="217" y="30"/>
                    </a:lnTo>
                    <a:lnTo>
                      <a:pt x="217" y="15"/>
                    </a:lnTo>
                    <a:lnTo>
                      <a:pt x="217" y="23"/>
                    </a:lnTo>
                    <a:lnTo>
                      <a:pt x="225" y="15"/>
                    </a:lnTo>
                    <a:lnTo>
                      <a:pt x="225" y="30"/>
                    </a:lnTo>
                    <a:lnTo>
                      <a:pt x="225" y="15"/>
                    </a:lnTo>
                    <a:lnTo>
                      <a:pt x="225" y="15"/>
                    </a:lnTo>
                    <a:lnTo>
                      <a:pt x="232" y="23"/>
                    </a:lnTo>
                    <a:lnTo>
                      <a:pt x="232" y="23"/>
                    </a:lnTo>
                    <a:lnTo>
                      <a:pt x="232" y="15"/>
                    </a:lnTo>
                    <a:lnTo>
                      <a:pt x="232"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3" name="Freeform 439"/>
              <p:cNvSpPr>
                <a:spLocks/>
              </p:cNvSpPr>
              <p:nvPr/>
            </p:nvSpPr>
            <p:spPr bwMode="auto">
              <a:xfrm>
                <a:off x="2879" y="3588"/>
                <a:ext cx="137" cy="60"/>
              </a:xfrm>
              <a:custGeom>
                <a:avLst/>
                <a:gdLst>
                  <a:gd name="T0" fmla="*/ 8 w 203"/>
                  <a:gd name="T1" fmla="*/ 30 h 60"/>
                  <a:gd name="T2" fmla="*/ 8 w 203"/>
                  <a:gd name="T3" fmla="*/ 30 h 60"/>
                  <a:gd name="T4" fmla="*/ 15 w 203"/>
                  <a:gd name="T5" fmla="*/ 30 h 60"/>
                  <a:gd name="T6" fmla="*/ 15 w 203"/>
                  <a:gd name="T7" fmla="*/ 30 h 60"/>
                  <a:gd name="T8" fmla="*/ 23 w 203"/>
                  <a:gd name="T9" fmla="*/ 45 h 60"/>
                  <a:gd name="T10" fmla="*/ 23 w 203"/>
                  <a:gd name="T11" fmla="*/ 38 h 60"/>
                  <a:gd name="T12" fmla="*/ 30 w 203"/>
                  <a:gd name="T13" fmla="*/ 38 h 60"/>
                  <a:gd name="T14" fmla="*/ 30 w 203"/>
                  <a:gd name="T15" fmla="*/ 38 h 60"/>
                  <a:gd name="T16" fmla="*/ 38 w 203"/>
                  <a:gd name="T17" fmla="*/ 38 h 60"/>
                  <a:gd name="T18" fmla="*/ 38 w 203"/>
                  <a:gd name="T19" fmla="*/ 38 h 60"/>
                  <a:gd name="T20" fmla="*/ 45 w 203"/>
                  <a:gd name="T21" fmla="*/ 30 h 60"/>
                  <a:gd name="T22" fmla="*/ 53 w 203"/>
                  <a:gd name="T23" fmla="*/ 30 h 60"/>
                  <a:gd name="T24" fmla="*/ 53 w 203"/>
                  <a:gd name="T25" fmla="*/ 30 h 60"/>
                  <a:gd name="T26" fmla="*/ 60 w 203"/>
                  <a:gd name="T27" fmla="*/ 30 h 60"/>
                  <a:gd name="T28" fmla="*/ 60 w 203"/>
                  <a:gd name="T29" fmla="*/ 30 h 60"/>
                  <a:gd name="T30" fmla="*/ 68 w 203"/>
                  <a:gd name="T31" fmla="*/ 45 h 60"/>
                  <a:gd name="T32" fmla="*/ 68 w 203"/>
                  <a:gd name="T33" fmla="*/ 38 h 60"/>
                  <a:gd name="T34" fmla="*/ 75 w 203"/>
                  <a:gd name="T35" fmla="*/ 45 h 60"/>
                  <a:gd name="T36" fmla="*/ 75 w 203"/>
                  <a:gd name="T37" fmla="*/ 38 h 60"/>
                  <a:gd name="T38" fmla="*/ 83 w 203"/>
                  <a:gd name="T39" fmla="*/ 45 h 60"/>
                  <a:gd name="T40" fmla="*/ 83 w 203"/>
                  <a:gd name="T41" fmla="*/ 38 h 60"/>
                  <a:gd name="T42" fmla="*/ 90 w 203"/>
                  <a:gd name="T43" fmla="*/ 45 h 60"/>
                  <a:gd name="T44" fmla="*/ 90 w 203"/>
                  <a:gd name="T45" fmla="*/ 38 h 60"/>
                  <a:gd name="T46" fmla="*/ 98 w 203"/>
                  <a:gd name="T47" fmla="*/ 45 h 60"/>
                  <a:gd name="T48" fmla="*/ 98 w 203"/>
                  <a:gd name="T49" fmla="*/ 38 h 60"/>
                  <a:gd name="T50" fmla="*/ 105 w 203"/>
                  <a:gd name="T51" fmla="*/ 45 h 60"/>
                  <a:gd name="T52" fmla="*/ 105 w 203"/>
                  <a:gd name="T53" fmla="*/ 38 h 60"/>
                  <a:gd name="T54" fmla="*/ 113 w 203"/>
                  <a:gd name="T55" fmla="*/ 30 h 60"/>
                  <a:gd name="T56" fmla="*/ 120 w 203"/>
                  <a:gd name="T57" fmla="*/ 30 h 60"/>
                  <a:gd name="T58" fmla="*/ 120 w 203"/>
                  <a:gd name="T59" fmla="*/ 30 h 60"/>
                  <a:gd name="T60" fmla="*/ 128 w 203"/>
                  <a:gd name="T61" fmla="*/ 30 h 60"/>
                  <a:gd name="T62" fmla="*/ 128 w 203"/>
                  <a:gd name="T63" fmla="*/ 38 h 60"/>
                  <a:gd name="T64" fmla="*/ 135 w 203"/>
                  <a:gd name="T65" fmla="*/ 45 h 60"/>
                  <a:gd name="T66" fmla="*/ 135 w 203"/>
                  <a:gd name="T67" fmla="*/ 38 h 60"/>
                  <a:gd name="T68" fmla="*/ 143 w 203"/>
                  <a:gd name="T69" fmla="*/ 45 h 60"/>
                  <a:gd name="T70" fmla="*/ 143 w 203"/>
                  <a:gd name="T71" fmla="*/ 38 h 60"/>
                  <a:gd name="T72" fmla="*/ 150 w 203"/>
                  <a:gd name="T73" fmla="*/ 45 h 60"/>
                  <a:gd name="T74" fmla="*/ 150 w 203"/>
                  <a:gd name="T75" fmla="*/ 38 h 60"/>
                  <a:gd name="T76" fmla="*/ 158 w 203"/>
                  <a:gd name="T77" fmla="*/ 45 h 60"/>
                  <a:gd name="T78" fmla="*/ 158 w 203"/>
                  <a:gd name="T79" fmla="*/ 38 h 60"/>
                  <a:gd name="T80" fmla="*/ 165 w 203"/>
                  <a:gd name="T81" fmla="*/ 45 h 60"/>
                  <a:gd name="T82" fmla="*/ 165 w 203"/>
                  <a:gd name="T83" fmla="*/ 45 h 60"/>
                  <a:gd name="T84" fmla="*/ 173 w 203"/>
                  <a:gd name="T85" fmla="*/ 45 h 60"/>
                  <a:gd name="T86" fmla="*/ 173 w 203"/>
                  <a:gd name="T87" fmla="*/ 23 h 60"/>
                  <a:gd name="T88" fmla="*/ 180 w 203"/>
                  <a:gd name="T89" fmla="*/ 53 h 60"/>
                  <a:gd name="T90" fmla="*/ 180 w 203"/>
                  <a:gd name="T91" fmla="*/ 53 h 60"/>
                  <a:gd name="T92" fmla="*/ 188 w 203"/>
                  <a:gd name="T93" fmla="*/ 60 h 60"/>
                  <a:gd name="T94" fmla="*/ 188 w 203"/>
                  <a:gd name="T95" fmla="*/ 38 h 60"/>
                  <a:gd name="T96" fmla="*/ 195 w 203"/>
                  <a:gd name="T97" fmla="*/ 45 h 60"/>
                  <a:gd name="T98" fmla="*/ 195 w 203"/>
                  <a:gd name="T99"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3" h="60">
                    <a:moveTo>
                      <a:pt x="0" y="38"/>
                    </a:moveTo>
                    <a:lnTo>
                      <a:pt x="8" y="30"/>
                    </a:lnTo>
                    <a:lnTo>
                      <a:pt x="8" y="38"/>
                    </a:lnTo>
                    <a:lnTo>
                      <a:pt x="8" y="30"/>
                    </a:lnTo>
                    <a:lnTo>
                      <a:pt x="8" y="38"/>
                    </a:lnTo>
                    <a:lnTo>
                      <a:pt x="15" y="30"/>
                    </a:lnTo>
                    <a:lnTo>
                      <a:pt x="15" y="38"/>
                    </a:lnTo>
                    <a:lnTo>
                      <a:pt x="15" y="30"/>
                    </a:lnTo>
                    <a:lnTo>
                      <a:pt x="23" y="38"/>
                    </a:lnTo>
                    <a:lnTo>
                      <a:pt x="23" y="45"/>
                    </a:lnTo>
                    <a:lnTo>
                      <a:pt x="23" y="30"/>
                    </a:lnTo>
                    <a:lnTo>
                      <a:pt x="23" y="38"/>
                    </a:lnTo>
                    <a:lnTo>
                      <a:pt x="30" y="30"/>
                    </a:lnTo>
                    <a:lnTo>
                      <a:pt x="30" y="38"/>
                    </a:lnTo>
                    <a:lnTo>
                      <a:pt x="30" y="30"/>
                    </a:lnTo>
                    <a:lnTo>
                      <a:pt x="30" y="38"/>
                    </a:lnTo>
                    <a:lnTo>
                      <a:pt x="38" y="30"/>
                    </a:lnTo>
                    <a:lnTo>
                      <a:pt x="38" y="38"/>
                    </a:lnTo>
                    <a:lnTo>
                      <a:pt x="38" y="30"/>
                    </a:lnTo>
                    <a:lnTo>
                      <a:pt x="38" y="38"/>
                    </a:lnTo>
                    <a:lnTo>
                      <a:pt x="45" y="30"/>
                    </a:lnTo>
                    <a:lnTo>
                      <a:pt x="45" y="30"/>
                    </a:lnTo>
                    <a:lnTo>
                      <a:pt x="45" y="38"/>
                    </a:lnTo>
                    <a:lnTo>
                      <a:pt x="53" y="30"/>
                    </a:lnTo>
                    <a:lnTo>
                      <a:pt x="53" y="38"/>
                    </a:lnTo>
                    <a:lnTo>
                      <a:pt x="53" y="30"/>
                    </a:lnTo>
                    <a:lnTo>
                      <a:pt x="53" y="38"/>
                    </a:lnTo>
                    <a:lnTo>
                      <a:pt x="60" y="30"/>
                    </a:lnTo>
                    <a:lnTo>
                      <a:pt x="60" y="38"/>
                    </a:lnTo>
                    <a:lnTo>
                      <a:pt x="60" y="30"/>
                    </a:lnTo>
                    <a:lnTo>
                      <a:pt x="68" y="38"/>
                    </a:lnTo>
                    <a:lnTo>
                      <a:pt x="68" y="45"/>
                    </a:lnTo>
                    <a:lnTo>
                      <a:pt x="68" y="30"/>
                    </a:lnTo>
                    <a:lnTo>
                      <a:pt x="68" y="38"/>
                    </a:lnTo>
                    <a:lnTo>
                      <a:pt x="75" y="30"/>
                    </a:lnTo>
                    <a:lnTo>
                      <a:pt x="75" y="45"/>
                    </a:lnTo>
                    <a:lnTo>
                      <a:pt x="75" y="30"/>
                    </a:lnTo>
                    <a:lnTo>
                      <a:pt x="75" y="38"/>
                    </a:lnTo>
                    <a:lnTo>
                      <a:pt x="83" y="30"/>
                    </a:lnTo>
                    <a:lnTo>
                      <a:pt x="83" y="45"/>
                    </a:lnTo>
                    <a:lnTo>
                      <a:pt x="83" y="30"/>
                    </a:lnTo>
                    <a:lnTo>
                      <a:pt x="83" y="38"/>
                    </a:lnTo>
                    <a:lnTo>
                      <a:pt x="90" y="45"/>
                    </a:lnTo>
                    <a:lnTo>
                      <a:pt x="90" y="45"/>
                    </a:lnTo>
                    <a:lnTo>
                      <a:pt x="90" y="23"/>
                    </a:lnTo>
                    <a:lnTo>
                      <a:pt x="90" y="38"/>
                    </a:lnTo>
                    <a:lnTo>
                      <a:pt x="98" y="30"/>
                    </a:lnTo>
                    <a:lnTo>
                      <a:pt x="98" y="45"/>
                    </a:lnTo>
                    <a:lnTo>
                      <a:pt x="98" y="23"/>
                    </a:lnTo>
                    <a:lnTo>
                      <a:pt x="98" y="38"/>
                    </a:lnTo>
                    <a:lnTo>
                      <a:pt x="105" y="30"/>
                    </a:lnTo>
                    <a:lnTo>
                      <a:pt x="105" y="45"/>
                    </a:lnTo>
                    <a:lnTo>
                      <a:pt x="105" y="30"/>
                    </a:lnTo>
                    <a:lnTo>
                      <a:pt x="105" y="38"/>
                    </a:lnTo>
                    <a:lnTo>
                      <a:pt x="113" y="45"/>
                    </a:lnTo>
                    <a:lnTo>
                      <a:pt x="113" y="30"/>
                    </a:lnTo>
                    <a:lnTo>
                      <a:pt x="113" y="38"/>
                    </a:lnTo>
                    <a:lnTo>
                      <a:pt x="120" y="30"/>
                    </a:lnTo>
                    <a:lnTo>
                      <a:pt x="120" y="45"/>
                    </a:lnTo>
                    <a:lnTo>
                      <a:pt x="120" y="30"/>
                    </a:lnTo>
                    <a:lnTo>
                      <a:pt x="120" y="38"/>
                    </a:lnTo>
                    <a:lnTo>
                      <a:pt x="128" y="30"/>
                    </a:lnTo>
                    <a:lnTo>
                      <a:pt x="128" y="38"/>
                    </a:lnTo>
                    <a:lnTo>
                      <a:pt x="128" y="38"/>
                    </a:lnTo>
                    <a:lnTo>
                      <a:pt x="135" y="30"/>
                    </a:lnTo>
                    <a:lnTo>
                      <a:pt x="135" y="45"/>
                    </a:lnTo>
                    <a:lnTo>
                      <a:pt x="135" y="30"/>
                    </a:lnTo>
                    <a:lnTo>
                      <a:pt x="135" y="38"/>
                    </a:lnTo>
                    <a:lnTo>
                      <a:pt x="143" y="30"/>
                    </a:lnTo>
                    <a:lnTo>
                      <a:pt x="143" y="45"/>
                    </a:lnTo>
                    <a:lnTo>
                      <a:pt x="143" y="30"/>
                    </a:lnTo>
                    <a:lnTo>
                      <a:pt x="143" y="38"/>
                    </a:lnTo>
                    <a:lnTo>
                      <a:pt x="150" y="30"/>
                    </a:lnTo>
                    <a:lnTo>
                      <a:pt x="150" y="45"/>
                    </a:lnTo>
                    <a:lnTo>
                      <a:pt x="150" y="30"/>
                    </a:lnTo>
                    <a:lnTo>
                      <a:pt x="150" y="38"/>
                    </a:lnTo>
                    <a:lnTo>
                      <a:pt x="158" y="30"/>
                    </a:lnTo>
                    <a:lnTo>
                      <a:pt x="158" y="45"/>
                    </a:lnTo>
                    <a:lnTo>
                      <a:pt x="158" y="30"/>
                    </a:lnTo>
                    <a:lnTo>
                      <a:pt x="158" y="38"/>
                    </a:lnTo>
                    <a:lnTo>
                      <a:pt x="165" y="30"/>
                    </a:lnTo>
                    <a:lnTo>
                      <a:pt x="165" y="45"/>
                    </a:lnTo>
                    <a:lnTo>
                      <a:pt x="165" y="30"/>
                    </a:lnTo>
                    <a:lnTo>
                      <a:pt x="165" y="45"/>
                    </a:lnTo>
                    <a:lnTo>
                      <a:pt x="173" y="38"/>
                    </a:lnTo>
                    <a:lnTo>
                      <a:pt x="173" y="45"/>
                    </a:lnTo>
                    <a:lnTo>
                      <a:pt x="173" y="23"/>
                    </a:lnTo>
                    <a:lnTo>
                      <a:pt x="173" y="23"/>
                    </a:lnTo>
                    <a:lnTo>
                      <a:pt x="180" y="30"/>
                    </a:lnTo>
                    <a:lnTo>
                      <a:pt x="180" y="53"/>
                    </a:lnTo>
                    <a:lnTo>
                      <a:pt x="180" y="23"/>
                    </a:lnTo>
                    <a:lnTo>
                      <a:pt x="180" y="53"/>
                    </a:lnTo>
                    <a:lnTo>
                      <a:pt x="188" y="45"/>
                    </a:lnTo>
                    <a:lnTo>
                      <a:pt x="188" y="60"/>
                    </a:lnTo>
                    <a:lnTo>
                      <a:pt x="188" y="0"/>
                    </a:lnTo>
                    <a:lnTo>
                      <a:pt x="188" y="38"/>
                    </a:lnTo>
                    <a:lnTo>
                      <a:pt x="195" y="30"/>
                    </a:lnTo>
                    <a:lnTo>
                      <a:pt x="195" y="45"/>
                    </a:lnTo>
                    <a:lnTo>
                      <a:pt x="195" y="15"/>
                    </a:lnTo>
                    <a:lnTo>
                      <a:pt x="195" y="38"/>
                    </a:lnTo>
                    <a:lnTo>
                      <a:pt x="203"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4" name="Freeform 440"/>
              <p:cNvSpPr>
                <a:spLocks/>
              </p:cNvSpPr>
              <p:nvPr/>
            </p:nvSpPr>
            <p:spPr bwMode="auto">
              <a:xfrm>
                <a:off x="1721" y="3663"/>
                <a:ext cx="161" cy="75"/>
              </a:xfrm>
              <a:custGeom>
                <a:avLst/>
                <a:gdLst>
                  <a:gd name="T0" fmla="*/ 0 w 240"/>
                  <a:gd name="T1" fmla="*/ 8 h 75"/>
                  <a:gd name="T2" fmla="*/ 8 w 240"/>
                  <a:gd name="T3" fmla="*/ 75 h 75"/>
                  <a:gd name="T4" fmla="*/ 15 w 240"/>
                  <a:gd name="T5" fmla="*/ 38 h 75"/>
                  <a:gd name="T6" fmla="*/ 15 w 240"/>
                  <a:gd name="T7" fmla="*/ 15 h 75"/>
                  <a:gd name="T8" fmla="*/ 23 w 240"/>
                  <a:gd name="T9" fmla="*/ 15 h 75"/>
                  <a:gd name="T10" fmla="*/ 30 w 240"/>
                  <a:gd name="T11" fmla="*/ 15 h 75"/>
                  <a:gd name="T12" fmla="*/ 38 w 240"/>
                  <a:gd name="T13" fmla="*/ 8 h 75"/>
                  <a:gd name="T14" fmla="*/ 45 w 240"/>
                  <a:gd name="T15" fmla="*/ 60 h 75"/>
                  <a:gd name="T16" fmla="*/ 53 w 240"/>
                  <a:gd name="T17" fmla="*/ 38 h 75"/>
                  <a:gd name="T18" fmla="*/ 53 w 240"/>
                  <a:gd name="T19" fmla="*/ 53 h 75"/>
                  <a:gd name="T20" fmla="*/ 60 w 240"/>
                  <a:gd name="T21" fmla="*/ 23 h 75"/>
                  <a:gd name="T22" fmla="*/ 68 w 240"/>
                  <a:gd name="T23" fmla="*/ 68 h 75"/>
                  <a:gd name="T24" fmla="*/ 75 w 240"/>
                  <a:gd name="T25" fmla="*/ 38 h 75"/>
                  <a:gd name="T26" fmla="*/ 75 w 240"/>
                  <a:gd name="T27" fmla="*/ 45 h 75"/>
                  <a:gd name="T28" fmla="*/ 83 w 240"/>
                  <a:gd name="T29" fmla="*/ 30 h 75"/>
                  <a:gd name="T30" fmla="*/ 90 w 240"/>
                  <a:gd name="T31" fmla="*/ 53 h 75"/>
                  <a:gd name="T32" fmla="*/ 98 w 240"/>
                  <a:gd name="T33" fmla="*/ 38 h 75"/>
                  <a:gd name="T34" fmla="*/ 98 w 240"/>
                  <a:gd name="T35" fmla="*/ 45 h 75"/>
                  <a:gd name="T36" fmla="*/ 105 w 240"/>
                  <a:gd name="T37" fmla="*/ 30 h 75"/>
                  <a:gd name="T38" fmla="*/ 113 w 240"/>
                  <a:gd name="T39" fmla="*/ 60 h 75"/>
                  <a:gd name="T40" fmla="*/ 120 w 240"/>
                  <a:gd name="T41" fmla="*/ 45 h 75"/>
                  <a:gd name="T42" fmla="*/ 120 w 240"/>
                  <a:gd name="T43" fmla="*/ 45 h 75"/>
                  <a:gd name="T44" fmla="*/ 128 w 240"/>
                  <a:gd name="T45" fmla="*/ 30 h 75"/>
                  <a:gd name="T46" fmla="*/ 135 w 240"/>
                  <a:gd name="T47" fmla="*/ 45 h 75"/>
                  <a:gd name="T48" fmla="*/ 143 w 240"/>
                  <a:gd name="T49" fmla="*/ 45 h 75"/>
                  <a:gd name="T50" fmla="*/ 143 w 240"/>
                  <a:gd name="T51" fmla="*/ 45 h 75"/>
                  <a:gd name="T52" fmla="*/ 150 w 240"/>
                  <a:gd name="T53" fmla="*/ 38 h 75"/>
                  <a:gd name="T54" fmla="*/ 158 w 240"/>
                  <a:gd name="T55" fmla="*/ 38 h 75"/>
                  <a:gd name="T56" fmla="*/ 165 w 240"/>
                  <a:gd name="T57" fmla="*/ 45 h 75"/>
                  <a:gd name="T58" fmla="*/ 173 w 240"/>
                  <a:gd name="T59" fmla="*/ 45 h 75"/>
                  <a:gd name="T60" fmla="*/ 180 w 240"/>
                  <a:gd name="T61" fmla="*/ 38 h 75"/>
                  <a:gd name="T62" fmla="*/ 180 w 240"/>
                  <a:gd name="T63" fmla="*/ 38 h 75"/>
                  <a:gd name="T64" fmla="*/ 188 w 240"/>
                  <a:gd name="T65" fmla="*/ 23 h 75"/>
                  <a:gd name="T66" fmla="*/ 195 w 240"/>
                  <a:gd name="T67" fmla="*/ 53 h 75"/>
                  <a:gd name="T68" fmla="*/ 203 w 240"/>
                  <a:gd name="T69" fmla="*/ 45 h 75"/>
                  <a:gd name="T70" fmla="*/ 203 w 240"/>
                  <a:gd name="T71" fmla="*/ 45 h 75"/>
                  <a:gd name="T72" fmla="*/ 210 w 240"/>
                  <a:gd name="T73" fmla="*/ 15 h 75"/>
                  <a:gd name="T74" fmla="*/ 218 w 240"/>
                  <a:gd name="T75" fmla="*/ 53 h 75"/>
                  <a:gd name="T76" fmla="*/ 225 w 240"/>
                  <a:gd name="T77" fmla="*/ 45 h 75"/>
                  <a:gd name="T78" fmla="*/ 225 w 240"/>
                  <a:gd name="T79" fmla="*/ 38 h 75"/>
                  <a:gd name="T80" fmla="*/ 233 w 240"/>
                  <a:gd name="T81" fmla="*/ 30 h 75"/>
                  <a:gd name="T82" fmla="*/ 240 w 240"/>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8"/>
                    </a:moveTo>
                    <a:lnTo>
                      <a:pt x="0" y="60"/>
                    </a:lnTo>
                    <a:lnTo>
                      <a:pt x="0" y="8"/>
                    </a:lnTo>
                    <a:lnTo>
                      <a:pt x="0" y="15"/>
                    </a:lnTo>
                    <a:lnTo>
                      <a:pt x="8" y="23"/>
                    </a:lnTo>
                    <a:lnTo>
                      <a:pt x="8" y="75"/>
                    </a:lnTo>
                    <a:lnTo>
                      <a:pt x="8" y="8"/>
                    </a:lnTo>
                    <a:lnTo>
                      <a:pt x="8" y="45"/>
                    </a:lnTo>
                    <a:lnTo>
                      <a:pt x="15" y="38"/>
                    </a:lnTo>
                    <a:lnTo>
                      <a:pt x="15" y="75"/>
                    </a:lnTo>
                    <a:lnTo>
                      <a:pt x="15" y="0"/>
                    </a:lnTo>
                    <a:lnTo>
                      <a:pt x="15" y="15"/>
                    </a:lnTo>
                    <a:lnTo>
                      <a:pt x="23" y="23"/>
                    </a:lnTo>
                    <a:lnTo>
                      <a:pt x="23" y="60"/>
                    </a:lnTo>
                    <a:lnTo>
                      <a:pt x="23" y="15"/>
                    </a:lnTo>
                    <a:lnTo>
                      <a:pt x="23" y="30"/>
                    </a:lnTo>
                    <a:lnTo>
                      <a:pt x="30" y="38"/>
                    </a:lnTo>
                    <a:lnTo>
                      <a:pt x="30" y="15"/>
                    </a:lnTo>
                    <a:lnTo>
                      <a:pt x="30" y="68"/>
                    </a:lnTo>
                    <a:lnTo>
                      <a:pt x="38" y="75"/>
                    </a:lnTo>
                    <a:lnTo>
                      <a:pt x="38" y="8"/>
                    </a:lnTo>
                    <a:lnTo>
                      <a:pt x="38" y="38"/>
                    </a:lnTo>
                    <a:lnTo>
                      <a:pt x="45" y="30"/>
                    </a:lnTo>
                    <a:lnTo>
                      <a:pt x="45" y="60"/>
                    </a:lnTo>
                    <a:lnTo>
                      <a:pt x="45" y="15"/>
                    </a:lnTo>
                    <a:lnTo>
                      <a:pt x="45" y="45"/>
                    </a:lnTo>
                    <a:lnTo>
                      <a:pt x="53" y="38"/>
                    </a:lnTo>
                    <a:lnTo>
                      <a:pt x="53" y="60"/>
                    </a:lnTo>
                    <a:lnTo>
                      <a:pt x="53" y="23"/>
                    </a:lnTo>
                    <a:lnTo>
                      <a:pt x="53" y="53"/>
                    </a:lnTo>
                    <a:lnTo>
                      <a:pt x="60" y="45"/>
                    </a:lnTo>
                    <a:lnTo>
                      <a:pt x="60" y="60"/>
                    </a:lnTo>
                    <a:lnTo>
                      <a:pt x="60" y="23"/>
                    </a:lnTo>
                    <a:lnTo>
                      <a:pt x="60" y="38"/>
                    </a:lnTo>
                    <a:lnTo>
                      <a:pt x="68" y="45"/>
                    </a:lnTo>
                    <a:lnTo>
                      <a:pt x="68" y="68"/>
                    </a:lnTo>
                    <a:lnTo>
                      <a:pt x="68" y="15"/>
                    </a:lnTo>
                    <a:lnTo>
                      <a:pt x="68" y="30"/>
                    </a:lnTo>
                    <a:lnTo>
                      <a:pt x="75" y="38"/>
                    </a:lnTo>
                    <a:lnTo>
                      <a:pt x="75" y="60"/>
                    </a:lnTo>
                    <a:lnTo>
                      <a:pt x="75" y="23"/>
                    </a:lnTo>
                    <a:lnTo>
                      <a:pt x="75" y="45"/>
                    </a:lnTo>
                    <a:lnTo>
                      <a:pt x="83" y="38"/>
                    </a:lnTo>
                    <a:lnTo>
                      <a:pt x="83" y="53"/>
                    </a:lnTo>
                    <a:lnTo>
                      <a:pt x="83" y="30"/>
                    </a:lnTo>
                    <a:lnTo>
                      <a:pt x="83" y="45"/>
                    </a:lnTo>
                    <a:lnTo>
                      <a:pt x="90" y="38"/>
                    </a:lnTo>
                    <a:lnTo>
                      <a:pt x="90" y="53"/>
                    </a:lnTo>
                    <a:lnTo>
                      <a:pt x="90" y="30"/>
                    </a:lnTo>
                    <a:lnTo>
                      <a:pt x="90" y="45"/>
                    </a:lnTo>
                    <a:lnTo>
                      <a:pt x="98" y="38"/>
                    </a:lnTo>
                    <a:lnTo>
                      <a:pt x="98" y="53"/>
                    </a:lnTo>
                    <a:lnTo>
                      <a:pt x="98" y="30"/>
                    </a:lnTo>
                    <a:lnTo>
                      <a:pt x="98" y="45"/>
                    </a:lnTo>
                    <a:lnTo>
                      <a:pt x="105" y="38"/>
                    </a:lnTo>
                    <a:lnTo>
                      <a:pt x="105" y="53"/>
                    </a:lnTo>
                    <a:lnTo>
                      <a:pt x="105" y="30"/>
                    </a:lnTo>
                    <a:lnTo>
                      <a:pt x="105" y="38"/>
                    </a:lnTo>
                    <a:lnTo>
                      <a:pt x="113" y="45"/>
                    </a:lnTo>
                    <a:lnTo>
                      <a:pt x="113" y="60"/>
                    </a:lnTo>
                    <a:lnTo>
                      <a:pt x="113" y="30"/>
                    </a:lnTo>
                    <a:lnTo>
                      <a:pt x="113" y="38"/>
                    </a:lnTo>
                    <a:lnTo>
                      <a:pt x="120" y="45"/>
                    </a:lnTo>
                    <a:lnTo>
                      <a:pt x="120" y="53"/>
                    </a:lnTo>
                    <a:lnTo>
                      <a:pt x="120" y="30"/>
                    </a:lnTo>
                    <a:lnTo>
                      <a:pt x="120" y="45"/>
                    </a:lnTo>
                    <a:lnTo>
                      <a:pt x="128" y="38"/>
                    </a:lnTo>
                    <a:lnTo>
                      <a:pt x="128" y="53"/>
                    </a:lnTo>
                    <a:lnTo>
                      <a:pt x="128" y="30"/>
                    </a:lnTo>
                    <a:lnTo>
                      <a:pt x="128" y="38"/>
                    </a:lnTo>
                    <a:lnTo>
                      <a:pt x="135" y="45"/>
                    </a:lnTo>
                    <a:lnTo>
                      <a:pt x="135" y="45"/>
                    </a:lnTo>
                    <a:lnTo>
                      <a:pt x="135" y="38"/>
                    </a:lnTo>
                    <a:lnTo>
                      <a:pt x="135" y="38"/>
                    </a:lnTo>
                    <a:lnTo>
                      <a:pt x="143" y="45"/>
                    </a:lnTo>
                    <a:lnTo>
                      <a:pt x="143" y="45"/>
                    </a:lnTo>
                    <a:lnTo>
                      <a:pt x="143" y="38"/>
                    </a:lnTo>
                    <a:lnTo>
                      <a:pt x="143" y="45"/>
                    </a:lnTo>
                    <a:lnTo>
                      <a:pt x="150" y="38"/>
                    </a:lnTo>
                    <a:lnTo>
                      <a:pt x="150" y="45"/>
                    </a:lnTo>
                    <a:lnTo>
                      <a:pt x="150" y="38"/>
                    </a:lnTo>
                    <a:lnTo>
                      <a:pt x="150" y="38"/>
                    </a:lnTo>
                    <a:lnTo>
                      <a:pt x="158" y="45"/>
                    </a:lnTo>
                    <a:lnTo>
                      <a:pt x="158" y="38"/>
                    </a:lnTo>
                    <a:lnTo>
                      <a:pt x="158" y="45"/>
                    </a:lnTo>
                    <a:lnTo>
                      <a:pt x="165" y="38"/>
                    </a:lnTo>
                    <a:lnTo>
                      <a:pt x="165" y="45"/>
                    </a:lnTo>
                    <a:lnTo>
                      <a:pt x="165" y="38"/>
                    </a:lnTo>
                    <a:lnTo>
                      <a:pt x="165" y="38"/>
                    </a:lnTo>
                    <a:lnTo>
                      <a:pt x="173" y="45"/>
                    </a:lnTo>
                    <a:lnTo>
                      <a:pt x="173" y="53"/>
                    </a:lnTo>
                    <a:lnTo>
                      <a:pt x="173" y="30"/>
                    </a:lnTo>
                    <a:lnTo>
                      <a:pt x="180" y="38"/>
                    </a:lnTo>
                    <a:lnTo>
                      <a:pt x="180" y="53"/>
                    </a:lnTo>
                    <a:lnTo>
                      <a:pt x="180" y="30"/>
                    </a:lnTo>
                    <a:lnTo>
                      <a:pt x="180" y="38"/>
                    </a:lnTo>
                    <a:lnTo>
                      <a:pt x="188" y="45"/>
                    </a:lnTo>
                    <a:lnTo>
                      <a:pt x="188" y="53"/>
                    </a:lnTo>
                    <a:lnTo>
                      <a:pt x="188" y="23"/>
                    </a:lnTo>
                    <a:lnTo>
                      <a:pt x="188" y="45"/>
                    </a:lnTo>
                    <a:lnTo>
                      <a:pt x="195" y="38"/>
                    </a:lnTo>
                    <a:lnTo>
                      <a:pt x="195" y="53"/>
                    </a:lnTo>
                    <a:lnTo>
                      <a:pt x="195" y="23"/>
                    </a:lnTo>
                    <a:lnTo>
                      <a:pt x="195" y="38"/>
                    </a:lnTo>
                    <a:lnTo>
                      <a:pt x="203" y="45"/>
                    </a:lnTo>
                    <a:lnTo>
                      <a:pt x="203" y="53"/>
                    </a:lnTo>
                    <a:lnTo>
                      <a:pt x="203" y="23"/>
                    </a:lnTo>
                    <a:lnTo>
                      <a:pt x="203" y="45"/>
                    </a:lnTo>
                    <a:lnTo>
                      <a:pt x="210" y="38"/>
                    </a:lnTo>
                    <a:lnTo>
                      <a:pt x="210" y="53"/>
                    </a:lnTo>
                    <a:lnTo>
                      <a:pt x="210" y="15"/>
                    </a:lnTo>
                    <a:lnTo>
                      <a:pt x="210" y="45"/>
                    </a:lnTo>
                    <a:lnTo>
                      <a:pt x="218" y="38"/>
                    </a:lnTo>
                    <a:lnTo>
                      <a:pt x="218" y="53"/>
                    </a:lnTo>
                    <a:lnTo>
                      <a:pt x="218" y="23"/>
                    </a:lnTo>
                    <a:lnTo>
                      <a:pt x="218" y="38"/>
                    </a:lnTo>
                    <a:lnTo>
                      <a:pt x="225" y="45"/>
                    </a:lnTo>
                    <a:lnTo>
                      <a:pt x="225" y="53"/>
                    </a:lnTo>
                    <a:lnTo>
                      <a:pt x="225" y="30"/>
                    </a:lnTo>
                    <a:lnTo>
                      <a:pt x="225" y="38"/>
                    </a:lnTo>
                    <a:lnTo>
                      <a:pt x="233" y="30"/>
                    </a:lnTo>
                    <a:lnTo>
                      <a:pt x="233" y="53"/>
                    </a:lnTo>
                    <a:lnTo>
                      <a:pt x="233" y="30"/>
                    </a:lnTo>
                    <a:lnTo>
                      <a:pt x="233" y="38"/>
                    </a:lnTo>
                    <a:lnTo>
                      <a:pt x="240" y="45"/>
                    </a:lnTo>
                    <a:lnTo>
                      <a:pt x="240" y="53"/>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5" name="Freeform 441"/>
              <p:cNvSpPr>
                <a:spLocks/>
              </p:cNvSpPr>
              <p:nvPr/>
            </p:nvSpPr>
            <p:spPr bwMode="auto">
              <a:xfrm>
                <a:off x="1882" y="3671"/>
                <a:ext cx="161" cy="60"/>
              </a:xfrm>
              <a:custGeom>
                <a:avLst/>
                <a:gdLst>
                  <a:gd name="T0" fmla="*/ 8 w 240"/>
                  <a:gd name="T1" fmla="*/ 45 h 60"/>
                  <a:gd name="T2" fmla="*/ 15 w 240"/>
                  <a:gd name="T3" fmla="*/ 30 h 60"/>
                  <a:gd name="T4" fmla="*/ 15 w 240"/>
                  <a:gd name="T5" fmla="*/ 37 h 60"/>
                  <a:gd name="T6" fmla="*/ 23 w 240"/>
                  <a:gd name="T7" fmla="*/ 15 h 60"/>
                  <a:gd name="T8" fmla="*/ 30 w 240"/>
                  <a:gd name="T9" fmla="*/ 45 h 60"/>
                  <a:gd name="T10" fmla="*/ 38 w 240"/>
                  <a:gd name="T11" fmla="*/ 30 h 60"/>
                  <a:gd name="T12" fmla="*/ 38 w 240"/>
                  <a:gd name="T13" fmla="*/ 30 h 60"/>
                  <a:gd name="T14" fmla="*/ 45 w 240"/>
                  <a:gd name="T15" fmla="*/ 15 h 60"/>
                  <a:gd name="T16" fmla="*/ 53 w 240"/>
                  <a:gd name="T17" fmla="*/ 52 h 60"/>
                  <a:gd name="T18" fmla="*/ 60 w 240"/>
                  <a:gd name="T19" fmla="*/ 22 h 60"/>
                  <a:gd name="T20" fmla="*/ 60 w 240"/>
                  <a:gd name="T21" fmla="*/ 30 h 60"/>
                  <a:gd name="T22" fmla="*/ 68 w 240"/>
                  <a:gd name="T23" fmla="*/ 15 h 60"/>
                  <a:gd name="T24" fmla="*/ 75 w 240"/>
                  <a:gd name="T25" fmla="*/ 45 h 60"/>
                  <a:gd name="T26" fmla="*/ 83 w 240"/>
                  <a:gd name="T27" fmla="*/ 30 h 60"/>
                  <a:gd name="T28" fmla="*/ 83 w 240"/>
                  <a:gd name="T29" fmla="*/ 37 h 60"/>
                  <a:gd name="T30" fmla="*/ 90 w 240"/>
                  <a:gd name="T31" fmla="*/ 22 h 60"/>
                  <a:gd name="T32" fmla="*/ 98 w 240"/>
                  <a:gd name="T33" fmla="*/ 45 h 60"/>
                  <a:gd name="T34" fmla="*/ 105 w 240"/>
                  <a:gd name="T35" fmla="*/ 30 h 60"/>
                  <a:gd name="T36" fmla="*/ 105 w 240"/>
                  <a:gd name="T37" fmla="*/ 22 h 60"/>
                  <a:gd name="T38" fmla="*/ 113 w 240"/>
                  <a:gd name="T39" fmla="*/ 15 h 60"/>
                  <a:gd name="T40" fmla="*/ 120 w 240"/>
                  <a:gd name="T41" fmla="*/ 45 h 60"/>
                  <a:gd name="T42" fmla="*/ 128 w 240"/>
                  <a:gd name="T43" fmla="*/ 30 h 60"/>
                  <a:gd name="T44" fmla="*/ 128 w 240"/>
                  <a:gd name="T45" fmla="*/ 37 h 60"/>
                  <a:gd name="T46" fmla="*/ 135 w 240"/>
                  <a:gd name="T47" fmla="*/ 0 h 60"/>
                  <a:gd name="T48" fmla="*/ 143 w 240"/>
                  <a:gd name="T49" fmla="*/ 45 h 60"/>
                  <a:gd name="T50" fmla="*/ 150 w 240"/>
                  <a:gd name="T51" fmla="*/ 30 h 60"/>
                  <a:gd name="T52" fmla="*/ 150 w 240"/>
                  <a:gd name="T53" fmla="*/ 37 h 60"/>
                  <a:gd name="T54" fmla="*/ 158 w 240"/>
                  <a:gd name="T55" fmla="*/ 22 h 60"/>
                  <a:gd name="T56" fmla="*/ 165 w 240"/>
                  <a:gd name="T57" fmla="*/ 45 h 60"/>
                  <a:gd name="T58" fmla="*/ 173 w 240"/>
                  <a:gd name="T59" fmla="*/ 30 h 60"/>
                  <a:gd name="T60" fmla="*/ 173 w 240"/>
                  <a:gd name="T61" fmla="*/ 37 h 60"/>
                  <a:gd name="T62" fmla="*/ 180 w 240"/>
                  <a:gd name="T63" fmla="*/ 30 h 60"/>
                  <a:gd name="T64" fmla="*/ 188 w 240"/>
                  <a:gd name="T65" fmla="*/ 37 h 60"/>
                  <a:gd name="T66" fmla="*/ 195 w 240"/>
                  <a:gd name="T67" fmla="*/ 30 h 60"/>
                  <a:gd name="T68" fmla="*/ 195 w 240"/>
                  <a:gd name="T69" fmla="*/ 30 h 60"/>
                  <a:gd name="T70" fmla="*/ 203 w 240"/>
                  <a:gd name="T71" fmla="*/ 22 h 60"/>
                  <a:gd name="T72" fmla="*/ 210 w 240"/>
                  <a:gd name="T73" fmla="*/ 37 h 60"/>
                  <a:gd name="T74" fmla="*/ 218 w 240"/>
                  <a:gd name="T75" fmla="*/ 30 h 60"/>
                  <a:gd name="T76" fmla="*/ 218 w 240"/>
                  <a:gd name="T77" fmla="*/ 30 h 60"/>
                  <a:gd name="T78" fmla="*/ 225 w 240"/>
                  <a:gd name="T79" fmla="*/ 30 h 60"/>
                  <a:gd name="T80" fmla="*/ 233 w 240"/>
                  <a:gd name="T81" fmla="*/ 30 h 60"/>
                  <a:gd name="T82" fmla="*/ 240 w 240"/>
                  <a:gd name="T83"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7"/>
                    </a:moveTo>
                    <a:lnTo>
                      <a:pt x="8" y="30"/>
                    </a:lnTo>
                    <a:lnTo>
                      <a:pt x="8" y="45"/>
                    </a:lnTo>
                    <a:lnTo>
                      <a:pt x="8" y="22"/>
                    </a:lnTo>
                    <a:lnTo>
                      <a:pt x="8" y="37"/>
                    </a:lnTo>
                    <a:lnTo>
                      <a:pt x="15" y="30"/>
                    </a:lnTo>
                    <a:lnTo>
                      <a:pt x="15" y="37"/>
                    </a:lnTo>
                    <a:lnTo>
                      <a:pt x="15" y="22"/>
                    </a:lnTo>
                    <a:lnTo>
                      <a:pt x="15" y="37"/>
                    </a:lnTo>
                    <a:lnTo>
                      <a:pt x="23" y="30"/>
                    </a:lnTo>
                    <a:lnTo>
                      <a:pt x="23" y="45"/>
                    </a:lnTo>
                    <a:lnTo>
                      <a:pt x="23" y="15"/>
                    </a:lnTo>
                    <a:lnTo>
                      <a:pt x="23" y="30"/>
                    </a:lnTo>
                    <a:lnTo>
                      <a:pt x="30" y="37"/>
                    </a:lnTo>
                    <a:lnTo>
                      <a:pt x="30" y="45"/>
                    </a:lnTo>
                    <a:lnTo>
                      <a:pt x="30" y="15"/>
                    </a:lnTo>
                    <a:lnTo>
                      <a:pt x="30" y="37"/>
                    </a:lnTo>
                    <a:lnTo>
                      <a:pt x="38" y="30"/>
                    </a:lnTo>
                    <a:lnTo>
                      <a:pt x="38" y="45"/>
                    </a:lnTo>
                    <a:lnTo>
                      <a:pt x="38" y="22"/>
                    </a:lnTo>
                    <a:lnTo>
                      <a:pt x="38" y="30"/>
                    </a:lnTo>
                    <a:lnTo>
                      <a:pt x="45" y="37"/>
                    </a:lnTo>
                    <a:lnTo>
                      <a:pt x="45" y="45"/>
                    </a:lnTo>
                    <a:lnTo>
                      <a:pt x="45" y="15"/>
                    </a:lnTo>
                    <a:lnTo>
                      <a:pt x="45" y="30"/>
                    </a:lnTo>
                    <a:lnTo>
                      <a:pt x="53" y="37"/>
                    </a:lnTo>
                    <a:lnTo>
                      <a:pt x="53" y="52"/>
                    </a:lnTo>
                    <a:lnTo>
                      <a:pt x="53" y="15"/>
                    </a:lnTo>
                    <a:lnTo>
                      <a:pt x="53" y="30"/>
                    </a:lnTo>
                    <a:lnTo>
                      <a:pt x="60" y="22"/>
                    </a:lnTo>
                    <a:lnTo>
                      <a:pt x="60" y="52"/>
                    </a:lnTo>
                    <a:lnTo>
                      <a:pt x="60" y="7"/>
                    </a:lnTo>
                    <a:lnTo>
                      <a:pt x="60" y="30"/>
                    </a:lnTo>
                    <a:lnTo>
                      <a:pt x="68" y="37"/>
                    </a:lnTo>
                    <a:lnTo>
                      <a:pt x="68" y="45"/>
                    </a:lnTo>
                    <a:lnTo>
                      <a:pt x="68" y="15"/>
                    </a:lnTo>
                    <a:lnTo>
                      <a:pt x="68" y="37"/>
                    </a:lnTo>
                    <a:lnTo>
                      <a:pt x="75" y="45"/>
                    </a:lnTo>
                    <a:lnTo>
                      <a:pt x="75" y="45"/>
                    </a:lnTo>
                    <a:lnTo>
                      <a:pt x="75" y="7"/>
                    </a:lnTo>
                    <a:lnTo>
                      <a:pt x="75" y="37"/>
                    </a:lnTo>
                    <a:lnTo>
                      <a:pt x="83" y="30"/>
                    </a:lnTo>
                    <a:lnTo>
                      <a:pt x="83" y="45"/>
                    </a:lnTo>
                    <a:lnTo>
                      <a:pt x="83" y="22"/>
                    </a:lnTo>
                    <a:lnTo>
                      <a:pt x="83" y="37"/>
                    </a:lnTo>
                    <a:lnTo>
                      <a:pt x="90" y="30"/>
                    </a:lnTo>
                    <a:lnTo>
                      <a:pt x="90" y="45"/>
                    </a:lnTo>
                    <a:lnTo>
                      <a:pt x="90" y="22"/>
                    </a:lnTo>
                    <a:lnTo>
                      <a:pt x="90" y="37"/>
                    </a:lnTo>
                    <a:lnTo>
                      <a:pt x="98" y="30"/>
                    </a:lnTo>
                    <a:lnTo>
                      <a:pt x="98" y="45"/>
                    </a:lnTo>
                    <a:lnTo>
                      <a:pt x="98" y="22"/>
                    </a:lnTo>
                    <a:lnTo>
                      <a:pt x="98" y="37"/>
                    </a:lnTo>
                    <a:lnTo>
                      <a:pt x="105" y="30"/>
                    </a:lnTo>
                    <a:lnTo>
                      <a:pt x="105" y="37"/>
                    </a:lnTo>
                    <a:lnTo>
                      <a:pt x="105" y="15"/>
                    </a:lnTo>
                    <a:lnTo>
                      <a:pt x="105" y="22"/>
                    </a:lnTo>
                    <a:lnTo>
                      <a:pt x="113" y="30"/>
                    </a:lnTo>
                    <a:lnTo>
                      <a:pt x="113" y="52"/>
                    </a:lnTo>
                    <a:lnTo>
                      <a:pt x="113" y="15"/>
                    </a:lnTo>
                    <a:lnTo>
                      <a:pt x="113" y="37"/>
                    </a:lnTo>
                    <a:lnTo>
                      <a:pt x="120" y="45"/>
                    </a:lnTo>
                    <a:lnTo>
                      <a:pt x="120" y="45"/>
                    </a:lnTo>
                    <a:lnTo>
                      <a:pt x="120" y="15"/>
                    </a:lnTo>
                    <a:lnTo>
                      <a:pt x="120" y="37"/>
                    </a:lnTo>
                    <a:lnTo>
                      <a:pt x="128" y="30"/>
                    </a:lnTo>
                    <a:lnTo>
                      <a:pt x="128" y="45"/>
                    </a:lnTo>
                    <a:lnTo>
                      <a:pt x="128" y="22"/>
                    </a:lnTo>
                    <a:lnTo>
                      <a:pt x="128" y="37"/>
                    </a:lnTo>
                    <a:lnTo>
                      <a:pt x="135" y="30"/>
                    </a:lnTo>
                    <a:lnTo>
                      <a:pt x="135" y="60"/>
                    </a:lnTo>
                    <a:lnTo>
                      <a:pt x="135" y="0"/>
                    </a:lnTo>
                    <a:lnTo>
                      <a:pt x="135" y="37"/>
                    </a:lnTo>
                    <a:lnTo>
                      <a:pt x="143" y="45"/>
                    </a:lnTo>
                    <a:lnTo>
                      <a:pt x="143" y="45"/>
                    </a:lnTo>
                    <a:lnTo>
                      <a:pt x="143" y="15"/>
                    </a:lnTo>
                    <a:lnTo>
                      <a:pt x="143" y="37"/>
                    </a:lnTo>
                    <a:lnTo>
                      <a:pt x="150" y="30"/>
                    </a:lnTo>
                    <a:lnTo>
                      <a:pt x="150" y="45"/>
                    </a:lnTo>
                    <a:lnTo>
                      <a:pt x="150" y="15"/>
                    </a:lnTo>
                    <a:lnTo>
                      <a:pt x="150" y="37"/>
                    </a:lnTo>
                    <a:lnTo>
                      <a:pt x="158" y="30"/>
                    </a:lnTo>
                    <a:lnTo>
                      <a:pt x="158" y="45"/>
                    </a:lnTo>
                    <a:lnTo>
                      <a:pt x="158" y="22"/>
                    </a:lnTo>
                    <a:lnTo>
                      <a:pt x="158" y="30"/>
                    </a:lnTo>
                    <a:lnTo>
                      <a:pt x="165" y="37"/>
                    </a:lnTo>
                    <a:lnTo>
                      <a:pt x="165" y="45"/>
                    </a:lnTo>
                    <a:lnTo>
                      <a:pt x="165" y="22"/>
                    </a:lnTo>
                    <a:lnTo>
                      <a:pt x="165" y="37"/>
                    </a:lnTo>
                    <a:lnTo>
                      <a:pt x="173" y="30"/>
                    </a:lnTo>
                    <a:lnTo>
                      <a:pt x="173" y="37"/>
                    </a:lnTo>
                    <a:lnTo>
                      <a:pt x="173" y="22"/>
                    </a:lnTo>
                    <a:lnTo>
                      <a:pt x="173" y="37"/>
                    </a:lnTo>
                    <a:lnTo>
                      <a:pt x="180" y="30"/>
                    </a:lnTo>
                    <a:lnTo>
                      <a:pt x="180" y="37"/>
                    </a:lnTo>
                    <a:lnTo>
                      <a:pt x="180" y="30"/>
                    </a:lnTo>
                    <a:lnTo>
                      <a:pt x="180" y="30"/>
                    </a:lnTo>
                    <a:lnTo>
                      <a:pt x="188" y="37"/>
                    </a:lnTo>
                    <a:lnTo>
                      <a:pt x="188" y="37"/>
                    </a:lnTo>
                    <a:lnTo>
                      <a:pt x="188" y="30"/>
                    </a:lnTo>
                    <a:lnTo>
                      <a:pt x="188" y="37"/>
                    </a:lnTo>
                    <a:lnTo>
                      <a:pt x="195" y="30"/>
                    </a:lnTo>
                    <a:lnTo>
                      <a:pt x="195" y="37"/>
                    </a:lnTo>
                    <a:lnTo>
                      <a:pt x="195" y="30"/>
                    </a:lnTo>
                    <a:lnTo>
                      <a:pt x="195" y="30"/>
                    </a:lnTo>
                    <a:lnTo>
                      <a:pt x="203" y="37"/>
                    </a:lnTo>
                    <a:lnTo>
                      <a:pt x="203" y="37"/>
                    </a:lnTo>
                    <a:lnTo>
                      <a:pt x="203" y="22"/>
                    </a:lnTo>
                    <a:lnTo>
                      <a:pt x="203" y="30"/>
                    </a:lnTo>
                    <a:lnTo>
                      <a:pt x="210" y="37"/>
                    </a:lnTo>
                    <a:lnTo>
                      <a:pt x="210" y="37"/>
                    </a:lnTo>
                    <a:lnTo>
                      <a:pt x="210" y="30"/>
                    </a:lnTo>
                    <a:lnTo>
                      <a:pt x="210" y="37"/>
                    </a:lnTo>
                    <a:lnTo>
                      <a:pt x="218" y="30"/>
                    </a:lnTo>
                    <a:lnTo>
                      <a:pt x="218" y="37"/>
                    </a:lnTo>
                    <a:lnTo>
                      <a:pt x="218" y="30"/>
                    </a:lnTo>
                    <a:lnTo>
                      <a:pt x="218" y="30"/>
                    </a:lnTo>
                    <a:lnTo>
                      <a:pt x="225" y="37"/>
                    </a:lnTo>
                    <a:lnTo>
                      <a:pt x="225" y="30"/>
                    </a:lnTo>
                    <a:lnTo>
                      <a:pt x="225" y="30"/>
                    </a:lnTo>
                    <a:lnTo>
                      <a:pt x="233" y="37"/>
                    </a:lnTo>
                    <a:lnTo>
                      <a:pt x="233" y="37"/>
                    </a:lnTo>
                    <a:lnTo>
                      <a:pt x="233" y="30"/>
                    </a:lnTo>
                    <a:lnTo>
                      <a:pt x="233" y="37"/>
                    </a:lnTo>
                    <a:lnTo>
                      <a:pt x="240" y="30"/>
                    </a:lnTo>
                    <a:lnTo>
                      <a:pt x="240" y="37"/>
                    </a:lnTo>
                    <a:lnTo>
                      <a:pt x="240" y="30"/>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6" name="Freeform 442"/>
              <p:cNvSpPr>
                <a:spLocks/>
              </p:cNvSpPr>
              <p:nvPr/>
            </p:nvSpPr>
            <p:spPr bwMode="auto">
              <a:xfrm>
                <a:off x="2043" y="3633"/>
                <a:ext cx="167" cy="120"/>
              </a:xfrm>
              <a:custGeom>
                <a:avLst/>
                <a:gdLst>
                  <a:gd name="T0" fmla="*/ 8 w 248"/>
                  <a:gd name="T1" fmla="*/ 75 h 120"/>
                  <a:gd name="T2" fmla="*/ 15 w 248"/>
                  <a:gd name="T3" fmla="*/ 75 h 120"/>
                  <a:gd name="T4" fmla="*/ 15 w 248"/>
                  <a:gd name="T5" fmla="*/ 75 h 120"/>
                  <a:gd name="T6" fmla="*/ 23 w 248"/>
                  <a:gd name="T7" fmla="*/ 68 h 120"/>
                  <a:gd name="T8" fmla="*/ 30 w 248"/>
                  <a:gd name="T9" fmla="*/ 83 h 120"/>
                  <a:gd name="T10" fmla="*/ 38 w 248"/>
                  <a:gd name="T11" fmla="*/ 75 h 120"/>
                  <a:gd name="T12" fmla="*/ 38 w 248"/>
                  <a:gd name="T13" fmla="*/ 75 h 120"/>
                  <a:gd name="T14" fmla="*/ 45 w 248"/>
                  <a:gd name="T15" fmla="*/ 68 h 120"/>
                  <a:gd name="T16" fmla="*/ 53 w 248"/>
                  <a:gd name="T17" fmla="*/ 75 h 120"/>
                  <a:gd name="T18" fmla="*/ 60 w 248"/>
                  <a:gd name="T19" fmla="*/ 68 h 120"/>
                  <a:gd name="T20" fmla="*/ 68 w 248"/>
                  <a:gd name="T21" fmla="*/ 75 h 120"/>
                  <a:gd name="T22" fmla="*/ 75 w 248"/>
                  <a:gd name="T23" fmla="*/ 75 h 120"/>
                  <a:gd name="T24" fmla="*/ 75 w 248"/>
                  <a:gd name="T25" fmla="*/ 68 h 120"/>
                  <a:gd name="T26" fmla="*/ 83 w 248"/>
                  <a:gd name="T27" fmla="*/ 68 h 120"/>
                  <a:gd name="T28" fmla="*/ 90 w 248"/>
                  <a:gd name="T29" fmla="*/ 68 h 120"/>
                  <a:gd name="T30" fmla="*/ 98 w 248"/>
                  <a:gd name="T31" fmla="*/ 75 h 120"/>
                  <a:gd name="T32" fmla="*/ 105 w 248"/>
                  <a:gd name="T33" fmla="*/ 75 h 120"/>
                  <a:gd name="T34" fmla="*/ 113 w 248"/>
                  <a:gd name="T35" fmla="*/ 68 h 120"/>
                  <a:gd name="T36" fmla="*/ 113 w 248"/>
                  <a:gd name="T37" fmla="*/ 60 h 120"/>
                  <a:gd name="T38" fmla="*/ 120 w 248"/>
                  <a:gd name="T39" fmla="*/ 23 h 120"/>
                  <a:gd name="T40" fmla="*/ 128 w 248"/>
                  <a:gd name="T41" fmla="*/ 98 h 120"/>
                  <a:gd name="T42" fmla="*/ 135 w 248"/>
                  <a:gd name="T43" fmla="*/ 75 h 120"/>
                  <a:gd name="T44" fmla="*/ 135 w 248"/>
                  <a:gd name="T45" fmla="*/ 60 h 120"/>
                  <a:gd name="T46" fmla="*/ 143 w 248"/>
                  <a:gd name="T47" fmla="*/ 60 h 120"/>
                  <a:gd name="T48" fmla="*/ 150 w 248"/>
                  <a:gd name="T49" fmla="*/ 105 h 120"/>
                  <a:gd name="T50" fmla="*/ 158 w 248"/>
                  <a:gd name="T51" fmla="*/ 90 h 120"/>
                  <a:gd name="T52" fmla="*/ 165 w 248"/>
                  <a:gd name="T53" fmla="*/ 113 h 120"/>
                  <a:gd name="T54" fmla="*/ 165 w 248"/>
                  <a:gd name="T55" fmla="*/ 75 h 120"/>
                  <a:gd name="T56" fmla="*/ 173 w 248"/>
                  <a:gd name="T57" fmla="*/ 0 h 120"/>
                  <a:gd name="T58" fmla="*/ 180 w 248"/>
                  <a:gd name="T59" fmla="*/ 105 h 120"/>
                  <a:gd name="T60" fmla="*/ 188 w 248"/>
                  <a:gd name="T61" fmla="*/ 68 h 120"/>
                  <a:gd name="T62" fmla="*/ 188 w 248"/>
                  <a:gd name="T63" fmla="*/ 53 h 120"/>
                  <a:gd name="T64" fmla="*/ 195 w 248"/>
                  <a:gd name="T65" fmla="*/ 38 h 120"/>
                  <a:gd name="T66" fmla="*/ 203 w 248"/>
                  <a:gd name="T67" fmla="*/ 105 h 120"/>
                  <a:gd name="T68" fmla="*/ 210 w 248"/>
                  <a:gd name="T69" fmla="*/ 68 h 120"/>
                  <a:gd name="T70" fmla="*/ 210 w 248"/>
                  <a:gd name="T71" fmla="*/ 68 h 120"/>
                  <a:gd name="T72" fmla="*/ 218 w 248"/>
                  <a:gd name="T73" fmla="*/ 45 h 120"/>
                  <a:gd name="T74" fmla="*/ 225 w 248"/>
                  <a:gd name="T75" fmla="*/ 90 h 120"/>
                  <a:gd name="T76" fmla="*/ 233 w 248"/>
                  <a:gd name="T77" fmla="*/ 68 h 120"/>
                  <a:gd name="T78" fmla="*/ 233 w 248"/>
                  <a:gd name="T79" fmla="*/ 68 h 120"/>
                  <a:gd name="T80" fmla="*/ 240 w 248"/>
                  <a:gd name="T81" fmla="*/ 53 h 120"/>
                  <a:gd name="T82" fmla="*/ 248 w 248"/>
                  <a:gd name="T83" fmla="*/ 9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20">
                    <a:moveTo>
                      <a:pt x="0" y="75"/>
                    </a:moveTo>
                    <a:lnTo>
                      <a:pt x="8" y="68"/>
                    </a:lnTo>
                    <a:lnTo>
                      <a:pt x="8" y="75"/>
                    </a:lnTo>
                    <a:lnTo>
                      <a:pt x="8" y="68"/>
                    </a:lnTo>
                    <a:lnTo>
                      <a:pt x="8" y="68"/>
                    </a:lnTo>
                    <a:lnTo>
                      <a:pt x="15" y="75"/>
                    </a:lnTo>
                    <a:lnTo>
                      <a:pt x="15" y="75"/>
                    </a:lnTo>
                    <a:lnTo>
                      <a:pt x="15" y="68"/>
                    </a:lnTo>
                    <a:lnTo>
                      <a:pt x="15" y="75"/>
                    </a:lnTo>
                    <a:lnTo>
                      <a:pt x="23" y="68"/>
                    </a:lnTo>
                    <a:lnTo>
                      <a:pt x="23" y="75"/>
                    </a:lnTo>
                    <a:lnTo>
                      <a:pt x="23" y="68"/>
                    </a:lnTo>
                    <a:lnTo>
                      <a:pt x="23" y="68"/>
                    </a:lnTo>
                    <a:lnTo>
                      <a:pt x="30" y="75"/>
                    </a:lnTo>
                    <a:lnTo>
                      <a:pt x="30" y="83"/>
                    </a:lnTo>
                    <a:lnTo>
                      <a:pt x="30" y="60"/>
                    </a:lnTo>
                    <a:lnTo>
                      <a:pt x="30" y="68"/>
                    </a:lnTo>
                    <a:lnTo>
                      <a:pt x="38" y="75"/>
                    </a:lnTo>
                    <a:lnTo>
                      <a:pt x="38" y="75"/>
                    </a:lnTo>
                    <a:lnTo>
                      <a:pt x="38" y="68"/>
                    </a:lnTo>
                    <a:lnTo>
                      <a:pt x="38" y="75"/>
                    </a:lnTo>
                    <a:lnTo>
                      <a:pt x="45" y="68"/>
                    </a:lnTo>
                    <a:lnTo>
                      <a:pt x="45" y="75"/>
                    </a:lnTo>
                    <a:lnTo>
                      <a:pt x="45" y="68"/>
                    </a:lnTo>
                    <a:lnTo>
                      <a:pt x="45" y="68"/>
                    </a:lnTo>
                    <a:lnTo>
                      <a:pt x="53" y="75"/>
                    </a:lnTo>
                    <a:lnTo>
                      <a:pt x="53" y="75"/>
                    </a:lnTo>
                    <a:lnTo>
                      <a:pt x="53" y="68"/>
                    </a:lnTo>
                    <a:lnTo>
                      <a:pt x="60" y="75"/>
                    </a:lnTo>
                    <a:lnTo>
                      <a:pt x="60" y="68"/>
                    </a:lnTo>
                    <a:lnTo>
                      <a:pt x="60" y="68"/>
                    </a:lnTo>
                    <a:lnTo>
                      <a:pt x="68" y="75"/>
                    </a:lnTo>
                    <a:lnTo>
                      <a:pt x="68" y="75"/>
                    </a:lnTo>
                    <a:lnTo>
                      <a:pt x="68" y="68"/>
                    </a:lnTo>
                    <a:lnTo>
                      <a:pt x="68" y="68"/>
                    </a:lnTo>
                    <a:lnTo>
                      <a:pt x="75" y="75"/>
                    </a:lnTo>
                    <a:lnTo>
                      <a:pt x="75" y="75"/>
                    </a:lnTo>
                    <a:lnTo>
                      <a:pt x="75" y="60"/>
                    </a:lnTo>
                    <a:lnTo>
                      <a:pt x="75" y="68"/>
                    </a:lnTo>
                    <a:lnTo>
                      <a:pt x="83" y="75"/>
                    </a:lnTo>
                    <a:lnTo>
                      <a:pt x="83" y="75"/>
                    </a:lnTo>
                    <a:lnTo>
                      <a:pt x="83" y="68"/>
                    </a:lnTo>
                    <a:lnTo>
                      <a:pt x="83" y="68"/>
                    </a:lnTo>
                    <a:lnTo>
                      <a:pt x="90" y="75"/>
                    </a:lnTo>
                    <a:lnTo>
                      <a:pt x="90" y="68"/>
                    </a:lnTo>
                    <a:lnTo>
                      <a:pt x="90" y="68"/>
                    </a:lnTo>
                    <a:lnTo>
                      <a:pt x="98" y="75"/>
                    </a:lnTo>
                    <a:lnTo>
                      <a:pt x="98" y="75"/>
                    </a:lnTo>
                    <a:lnTo>
                      <a:pt x="98" y="68"/>
                    </a:lnTo>
                    <a:lnTo>
                      <a:pt x="105" y="75"/>
                    </a:lnTo>
                    <a:lnTo>
                      <a:pt x="105" y="75"/>
                    </a:lnTo>
                    <a:lnTo>
                      <a:pt x="105" y="68"/>
                    </a:lnTo>
                    <a:lnTo>
                      <a:pt x="105" y="75"/>
                    </a:lnTo>
                    <a:lnTo>
                      <a:pt x="113" y="68"/>
                    </a:lnTo>
                    <a:lnTo>
                      <a:pt x="113" y="105"/>
                    </a:lnTo>
                    <a:lnTo>
                      <a:pt x="113" y="53"/>
                    </a:lnTo>
                    <a:lnTo>
                      <a:pt x="113" y="60"/>
                    </a:lnTo>
                    <a:lnTo>
                      <a:pt x="120" y="53"/>
                    </a:lnTo>
                    <a:lnTo>
                      <a:pt x="120" y="105"/>
                    </a:lnTo>
                    <a:lnTo>
                      <a:pt x="120" y="23"/>
                    </a:lnTo>
                    <a:lnTo>
                      <a:pt x="120" y="90"/>
                    </a:lnTo>
                    <a:lnTo>
                      <a:pt x="128" y="83"/>
                    </a:lnTo>
                    <a:lnTo>
                      <a:pt x="128" y="98"/>
                    </a:lnTo>
                    <a:lnTo>
                      <a:pt x="128" y="38"/>
                    </a:lnTo>
                    <a:lnTo>
                      <a:pt x="128" y="68"/>
                    </a:lnTo>
                    <a:lnTo>
                      <a:pt x="135" y="75"/>
                    </a:lnTo>
                    <a:lnTo>
                      <a:pt x="135" y="83"/>
                    </a:lnTo>
                    <a:lnTo>
                      <a:pt x="135" y="45"/>
                    </a:lnTo>
                    <a:lnTo>
                      <a:pt x="135" y="60"/>
                    </a:lnTo>
                    <a:lnTo>
                      <a:pt x="143" y="68"/>
                    </a:lnTo>
                    <a:lnTo>
                      <a:pt x="143" y="83"/>
                    </a:lnTo>
                    <a:lnTo>
                      <a:pt x="143" y="60"/>
                    </a:lnTo>
                    <a:lnTo>
                      <a:pt x="143" y="75"/>
                    </a:lnTo>
                    <a:lnTo>
                      <a:pt x="150" y="68"/>
                    </a:lnTo>
                    <a:lnTo>
                      <a:pt x="150" y="105"/>
                    </a:lnTo>
                    <a:lnTo>
                      <a:pt x="150" y="8"/>
                    </a:lnTo>
                    <a:lnTo>
                      <a:pt x="150" y="83"/>
                    </a:lnTo>
                    <a:lnTo>
                      <a:pt x="158" y="90"/>
                    </a:lnTo>
                    <a:lnTo>
                      <a:pt x="158" y="30"/>
                    </a:lnTo>
                    <a:lnTo>
                      <a:pt x="158" y="105"/>
                    </a:lnTo>
                    <a:lnTo>
                      <a:pt x="165" y="113"/>
                    </a:lnTo>
                    <a:lnTo>
                      <a:pt x="165" y="120"/>
                    </a:lnTo>
                    <a:lnTo>
                      <a:pt x="165" y="23"/>
                    </a:lnTo>
                    <a:lnTo>
                      <a:pt x="165" y="75"/>
                    </a:lnTo>
                    <a:lnTo>
                      <a:pt x="173" y="83"/>
                    </a:lnTo>
                    <a:lnTo>
                      <a:pt x="173" y="120"/>
                    </a:lnTo>
                    <a:lnTo>
                      <a:pt x="173" y="0"/>
                    </a:lnTo>
                    <a:lnTo>
                      <a:pt x="173" y="75"/>
                    </a:lnTo>
                    <a:lnTo>
                      <a:pt x="180" y="83"/>
                    </a:lnTo>
                    <a:lnTo>
                      <a:pt x="180" y="105"/>
                    </a:lnTo>
                    <a:lnTo>
                      <a:pt x="180" y="23"/>
                    </a:lnTo>
                    <a:lnTo>
                      <a:pt x="180" y="60"/>
                    </a:lnTo>
                    <a:lnTo>
                      <a:pt x="188" y="68"/>
                    </a:lnTo>
                    <a:lnTo>
                      <a:pt x="188" y="120"/>
                    </a:lnTo>
                    <a:lnTo>
                      <a:pt x="188" y="8"/>
                    </a:lnTo>
                    <a:lnTo>
                      <a:pt x="188" y="53"/>
                    </a:lnTo>
                    <a:lnTo>
                      <a:pt x="195" y="60"/>
                    </a:lnTo>
                    <a:lnTo>
                      <a:pt x="195" y="105"/>
                    </a:lnTo>
                    <a:lnTo>
                      <a:pt x="195" y="38"/>
                    </a:lnTo>
                    <a:lnTo>
                      <a:pt x="195" y="60"/>
                    </a:lnTo>
                    <a:lnTo>
                      <a:pt x="203" y="53"/>
                    </a:lnTo>
                    <a:lnTo>
                      <a:pt x="203" y="105"/>
                    </a:lnTo>
                    <a:lnTo>
                      <a:pt x="203" y="23"/>
                    </a:lnTo>
                    <a:lnTo>
                      <a:pt x="203" y="75"/>
                    </a:lnTo>
                    <a:lnTo>
                      <a:pt x="210" y="68"/>
                    </a:lnTo>
                    <a:lnTo>
                      <a:pt x="210" y="105"/>
                    </a:lnTo>
                    <a:lnTo>
                      <a:pt x="210" y="15"/>
                    </a:lnTo>
                    <a:lnTo>
                      <a:pt x="210" y="68"/>
                    </a:lnTo>
                    <a:lnTo>
                      <a:pt x="218" y="75"/>
                    </a:lnTo>
                    <a:lnTo>
                      <a:pt x="218" y="90"/>
                    </a:lnTo>
                    <a:lnTo>
                      <a:pt x="218" y="45"/>
                    </a:lnTo>
                    <a:lnTo>
                      <a:pt x="218" y="68"/>
                    </a:lnTo>
                    <a:lnTo>
                      <a:pt x="225" y="75"/>
                    </a:lnTo>
                    <a:lnTo>
                      <a:pt x="225" y="90"/>
                    </a:lnTo>
                    <a:lnTo>
                      <a:pt x="225" y="53"/>
                    </a:lnTo>
                    <a:lnTo>
                      <a:pt x="225" y="75"/>
                    </a:lnTo>
                    <a:lnTo>
                      <a:pt x="233" y="68"/>
                    </a:lnTo>
                    <a:lnTo>
                      <a:pt x="233" y="75"/>
                    </a:lnTo>
                    <a:lnTo>
                      <a:pt x="233" y="60"/>
                    </a:lnTo>
                    <a:lnTo>
                      <a:pt x="233" y="68"/>
                    </a:lnTo>
                    <a:lnTo>
                      <a:pt x="240" y="75"/>
                    </a:lnTo>
                    <a:lnTo>
                      <a:pt x="240" y="90"/>
                    </a:lnTo>
                    <a:lnTo>
                      <a:pt x="240" y="53"/>
                    </a:lnTo>
                    <a:lnTo>
                      <a:pt x="240" y="75"/>
                    </a:lnTo>
                    <a:lnTo>
                      <a:pt x="248" y="68"/>
                    </a:lnTo>
                    <a:lnTo>
                      <a:pt x="248" y="90"/>
                    </a:lnTo>
                    <a:lnTo>
                      <a:pt x="248" y="53"/>
                    </a:lnTo>
                    <a:lnTo>
                      <a:pt x="248"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7" name="Freeform 443"/>
              <p:cNvSpPr>
                <a:spLocks/>
              </p:cNvSpPr>
              <p:nvPr/>
            </p:nvSpPr>
            <p:spPr bwMode="auto">
              <a:xfrm>
                <a:off x="2210" y="3656"/>
                <a:ext cx="161" cy="112"/>
              </a:xfrm>
              <a:custGeom>
                <a:avLst/>
                <a:gdLst>
                  <a:gd name="T0" fmla="*/ 7 w 240"/>
                  <a:gd name="T1" fmla="*/ 52 h 112"/>
                  <a:gd name="T2" fmla="*/ 15 w 240"/>
                  <a:gd name="T3" fmla="*/ 45 h 112"/>
                  <a:gd name="T4" fmla="*/ 15 w 240"/>
                  <a:gd name="T5" fmla="*/ 45 h 112"/>
                  <a:gd name="T6" fmla="*/ 22 w 240"/>
                  <a:gd name="T7" fmla="*/ 22 h 112"/>
                  <a:gd name="T8" fmla="*/ 30 w 240"/>
                  <a:gd name="T9" fmla="*/ 75 h 112"/>
                  <a:gd name="T10" fmla="*/ 37 w 240"/>
                  <a:gd name="T11" fmla="*/ 45 h 112"/>
                  <a:gd name="T12" fmla="*/ 37 w 240"/>
                  <a:gd name="T13" fmla="*/ 52 h 112"/>
                  <a:gd name="T14" fmla="*/ 45 w 240"/>
                  <a:gd name="T15" fmla="*/ 15 h 112"/>
                  <a:gd name="T16" fmla="*/ 52 w 240"/>
                  <a:gd name="T17" fmla="*/ 75 h 112"/>
                  <a:gd name="T18" fmla="*/ 60 w 240"/>
                  <a:gd name="T19" fmla="*/ 30 h 112"/>
                  <a:gd name="T20" fmla="*/ 60 w 240"/>
                  <a:gd name="T21" fmla="*/ 37 h 112"/>
                  <a:gd name="T22" fmla="*/ 67 w 240"/>
                  <a:gd name="T23" fmla="*/ 30 h 112"/>
                  <a:gd name="T24" fmla="*/ 75 w 240"/>
                  <a:gd name="T25" fmla="*/ 75 h 112"/>
                  <a:gd name="T26" fmla="*/ 82 w 240"/>
                  <a:gd name="T27" fmla="*/ 37 h 112"/>
                  <a:gd name="T28" fmla="*/ 82 w 240"/>
                  <a:gd name="T29" fmla="*/ 37 h 112"/>
                  <a:gd name="T30" fmla="*/ 90 w 240"/>
                  <a:gd name="T31" fmla="*/ 15 h 112"/>
                  <a:gd name="T32" fmla="*/ 97 w 240"/>
                  <a:gd name="T33" fmla="*/ 67 h 112"/>
                  <a:gd name="T34" fmla="*/ 105 w 240"/>
                  <a:gd name="T35" fmla="*/ 52 h 112"/>
                  <a:gd name="T36" fmla="*/ 105 w 240"/>
                  <a:gd name="T37" fmla="*/ 52 h 112"/>
                  <a:gd name="T38" fmla="*/ 112 w 240"/>
                  <a:gd name="T39" fmla="*/ 37 h 112"/>
                  <a:gd name="T40" fmla="*/ 120 w 240"/>
                  <a:gd name="T41" fmla="*/ 67 h 112"/>
                  <a:gd name="T42" fmla="*/ 127 w 240"/>
                  <a:gd name="T43" fmla="*/ 45 h 112"/>
                  <a:gd name="T44" fmla="*/ 127 w 240"/>
                  <a:gd name="T45" fmla="*/ 45 h 112"/>
                  <a:gd name="T46" fmla="*/ 135 w 240"/>
                  <a:gd name="T47" fmla="*/ 30 h 112"/>
                  <a:gd name="T48" fmla="*/ 142 w 240"/>
                  <a:gd name="T49" fmla="*/ 60 h 112"/>
                  <a:gd name="T50" fmla="*/ 150 w 240"/>
                  <a:gd name="T51" fmla="*/ 45 h 112"/>
                  <a:gd name="T52" fmla="*/ 150 w 240"/>
                  <a:gd name="T53" fmla="*/ 45 h 112"/>
                  <a:gd name="T54" fmla="*/ 157 w 240"/>
                  <a:gd name="T55" fmla="*/ 37 h 112"/>
                  <a:gd name="T56" fmla="*/ 165 w 240"/>
                  <a:gd name="T57" fmla="*/ 60 h 112"/>
                  <a:gd name="T58" fmla="*/ 172 w 240"/>
                  <a:gd name="T59" fmla="*/ 52 h 112"/>
                  <a:gd name="T60" fmla="*/ 172 w 240"/>
                  <a:gd name="T61" fmla="*/ 45 h 112"/>
                  <a:gd name="T62" fmla="*/ 180 w 240"/>
                  <a:gd name="T63" fmla="*/ 37 h 112"/>
                  <a:gd name="T64" fmla="*/ 187 w 240"/>
                  <a:gd name="T65" fmla="*/ 60 h 112"/>
                  <a:gd name="T66" fmla="*/ 195 w 240"/>
                  <a:gd name="T67" fmla="*/ 45 h 112"/>
                  <a:gd name="T68" fmla="*/ 195 w 240"/>
                  <a:gd name="T69" fmla="*/ 52 h 112"/>
                  <a:gd name="T70" fmla="*/ 202 w 240"/>
                  <a:gd name="T71" fmla="*/ 45 h 112"/>
                  <a:gd name="T72" fmla="*/ 210 w 240"/>
                  <a:gd name="T73" fmla="*/ 52 h 112"/>
                  <a:gd name="T74" fmla="*/ 217 w 240"/>
                  <a:gd name="T75" fmla="*/ 52 h 112"/>
                  <a:gd name="T76" fmla="*/ 217 w 240"/>
                  <a:gd name="T77" fmla="*/ 52 h 112"/>
                  <a:gd name="T78" fmla="*/ 225 w 240"/>
                  <a:gd name="T79" fmla="*/ 45 h 112"/>
                  <a:gd name="T80" fmla="*/ 232 w 240"/>
                  <a:gd name="T81" fmla="*/ 75 h 112"/>
                  <a:gd name="T82" fmla="*/ 240 w 240"/>
                  <a:gd name="T83" fmla="*/ 4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2">
                    <a:moveTo>
                      <a:pt x="0" y="45"/>
                    </a:moveTo>
                    <a:lnTo>
                      <a:pt x="7" y="52"/>
                    </a:lnTo>
                    <a:lnTo>
                      <a:pt x="7" y="52"/>
                    </a:lnTo>
                    <a:lnTo>
                      <a:pt x="7" y="37"/>
                    </a:lnTo>
                    <a:lnTo>
                      <a:pt x="7" y="52"/>
                    </a:lnTo>
                    <a:lnTo>
                      <a:pt x="15" y="45"/>
                    </a:lnTo>
                    <a:lnTo>
                      <a:pt x="15" y="60"/>
                    </a:lnTo>
                    <a:lnTo>
                      <a:pt x="15" y="37"/>
                    </a:lnTo>
                    <a:lnTo>
                      <a:pt x="15" y="45"/>
                    </a:lnTo>
                    <a:lnTo>
                      <a:pt x="22" y="52"/>
                    </a:lnTo>
                    <a:lnTo>
                      <a:pt x="22" y="90"/>
                    </a:lnTo>
                    <a:lnTo>
                      <a:pt x="22" y="22"/>
                    </a:lnTo>
                    <a:lnTo>
                      <a:pt x="22" y="75"/>
                    </a:lnTo>
                    <a:lnTo>
                      <a:pt x="30" y="60"/>
                    </a:lnTo>
                    <a:lnTo>
                      <a:pt x="30" y="75"/>
                    </a:lnTo>
                    <a:lnTo>
                      <a:pt x="30" y="0"/>
                    </a:lnTo>
                    <a:lnTo>
                      <a:pt x="30" y="52"/>
                    </a:lnTo>
                    <a:lnTo>
                      <a:pt x="37" y="45"/>
                    </a:lnTo>
                    <a:lnTo>
                      <a:pt x="37" y="112"/>
                    </a:lnTo>
                    <a:lnTo>
                      <a:pt x="37" y="7"/>
                    </a:lnTo>
                    <a:lnTo>
                      <a:pt x="37" y="52"/>
                    </a:lnTo>
                    <a:lnTo>
                      <a:pt x="45" y="45"/>
                    </a:lnTo>
                    <a:lnTo>
                      <a:pt x="45" y="75"/>
                    </a:lnTo>
                    <a:lnTo>
                      <a:pt x="45" y="15"/>
                    </a:lnTo>
                    <a:lnTo>
                      <a:pt x="45" y="45"/>
                    </a:lnTo>
                    <a:lnTo>
                      <a:pt x="52" y="52"/>
                    </a:lnTo>
                    <a:lnTo>
                      <a:pt x="52" y="75"/>
                    </a:lnTo>
                    <a:lnTo>
                      <a:pt x="52" y="15"/>
                    </a:lnTo>
                    <a:lnTo>
                      <a:pt x="52" y="37"/>
                    </a:lnTo>
                    <a:lnTo>
                      <a:pt x="60" y="30"/>
                    </a:lnTo>
                    <a:lnTo>
                      <a:pt x="60" y="67"/>
                    </a:lnTo>
                    <a:lnTo>
                      <a:pt x="60" y="22"/>
                    </a:lnTo>
                    <a:lnTo>
                      <a:pt x="60" y="37"/>
                    </a:lnTo>
                    <a:lnTo>
                      <a:pt x="67" y="45"/>
                    </a:lnTo>
                    <a:lnTo>
                      <a:pt x="67" y="67"/>
                    </a:lnTo>
                    <a:lnTo>
                      <a:pt x="67" y="30"/>
                    </a:lnTo>
                    <a:lnTo>
                      <a:pt x="67" y="45"/>
                    </a:lnTo>
                    <a:lnTo>
                      <a:pt x="75" y="52"/>
                    </a:lnTo>
                    <a:lnTo>
                      <a:pt x="75" y="75"/>
                    </a:lnTo>
                    <a:lnTo>
                      <a:pt x="75" y="22"/>
                    </a:lnTo>
                    <a:lnTo>
                      <a:pt x="75" y="30"/>
                    </a:lnTo>
                    <a:lnTo>
                      <a:pt x="82" y="37"/>
                    </a:lnTo>
                    <a:lnTo>
                      <a:pt x="82" y="82"/>
                    </a:lnTo>
                    <a:lnTo>
                      <a:pt x="82" y="22"/>
                    </a:lnTo>
                    <a:lnTo>
                      <a:pt x="82" y="37"/>
                    </a:lnTo>
                    <a:lnTo>
                      <a:pt x="90" y="45"/>
                    </a:lnTo>
                    <a:lnTo>
                      <a:pt x="90" y="82"/>
                    </a:lnTo>
                    <a:lnTo>
                      <a:pt x="90" y="15"/>
                    </a:lnTo>
                    <a:lnTo>
                      <a:pt x="90" y="52"/>
                    </a:lnTo>
                    <a:lnTo>
                      <a:pt x="97" y="45"/>
                    </a:lnTo>
                    <a:lnTo>
                      <a:pt x="97" y="67"/>
                    </a:lnTo>
                    <a:lnTo>
                      <a:pt x="97" y="30"/>
                    </a:lnTo>
                    <a:lnTo>
                      <a:pt x="97" y="60"/>
                    </a:lnTo>
                    <a:lnTo>
                      <a:pt x="105" y="52"/>
                    </a:lnTo>
                    <a:lnTo>
                      <a:pt x="105" y="67"/>
                    </a:lnTo>
                    <a:lnTo>
                      <a:pt x="105" y="22"/>
                    </a:lnTo>
                    <a:lnTo>
                      <a:pt x="105" y="52"/>
                    </a:lnTo>
                    <a:lnTo>
                      <a:pt x="112" y="45"/>
                    </a:lnTo>
                    <a:lnTo>
                      <a:pt x="112" y="60"/>
                    </a:lnTo>
                    <a:lnTo>
                      <a:pt x="112" y="37"/>
                    </a:lnTo>
                    <a:lnTo>
                      <a:pt x="112" y="60"/>
                    </a:lnTo>
                    <a:lnTo>
                      <a:pt x="120" y="52"/>
                    </a:lnTo>
                    <a:lnTo>
                      <a:pt x="120" y="67"/>
                    </a:lnTo>
                    <a:lnTo>
                      <a:pt x="120" y="22"/>
                    </a:lnTo>
                    <a:lnTo>
                      <a:pt x="120" y="52"/>
                    </a:lnTo>
                    <a:lnTo>
                      <a:pt x="127" y="45"/>
                    </a:lnTo>
                    <a:lnTo>
                      <a:pt x="127" y="67"/>
                    </a:lnTo>
                    <a:lnTo>
                      <a:pt x="127" y="30"/>
                    </a:lnTo>
                    <a:lnTo>
                      <a:pt x="127" y="45"/>
                    </a:lnTo>
                    <a:lnTo>
                      <a:pt x="135" y="52"/>
                    </a:lnTo>
                    <a:lnTo>
                      <a:pt x="135" y="67"/>
                    </a:lnTo>
                    <a:lnTo>
                      <a:pt x="135" y="30"/>
                    </a:lnTo>
                    <a:lnTo>
                      <a:pt x="135" y="45"/>
                    </a:lnTo>
                    <a:lnTo>
                      <a:pt x="142" y="52"/>
                    </a:lnTo>
                    <a:lnTo>
                      <a:pt x="142" y="60"/>
                    </a:lnTo>
                    <a:lnTo>
                      <a:pt x="142" y="30"/>
                    </a:lnTo>
                    <a:lnTo>
                      <a:pt x="142" y="52"/>
                    </a:lnTo>
                    <a:lnTo>
                      <a:pt x="150" y="45"/>
                    </a:lnTo>
                    <a:lnTo>
                      <a:pt x="150" y="60"/>
                    </a:lnTo>
                    <a:lnTo>
                      <a:pt x="150" y="30"/>
                    </a:lnTo>
                    <a:lnTo>
                      <a:pt x="150" y="45"/>
                    </a:lnTo>
                    <a:lnTo>
                      <a:pt x="157" y="52"/>
                    </a:lnTo>
                    <a:lnTo>
                      <a:pt x="157" y="60"/>
                    </a:lnTo>
                    <a:lnTo>
                      <a:pt x="157" y="37"/>
                    </a:lnTo>
                    <a:lnTo>
                      <a:pt x="157" y="45"/>
                    </a:lnTo>
                    <a:lnTo>
                      <a:pt x="165" y="52"/>
                    </a:lnTo>
                    <a:lnTo>
                      <a:pt x="165" y="60"/>
                    </a:lnTo>
                    <a:lnTo>
                      <a:pt x="165" y="30"/>
                    </a:lnTo>
                    <a:lnTo>
                      <a:pt x="165" y="60"/>
                    </a:lnTo>
                    <a:lnTo>
                      <a:pt x="172" y="52"/>
                    </a:lnTo>
                    <a:lnTo>
                      <a:pt x="172" y="67"/>
                    </a:lnTo>
                    <a:lnTo>
                      <a:pt x="172" y="30"/>
                    </a:lnTo>
                    <a:lnTo>
                      <a:pt x="172" y="45"/>
                    </a:lnTo>
                    <a:lnTo>
                      <a:pt x="180" y="37"/>
                    </a:lnTo>
                    <a:lnTo>
                      <a:pt x="180" y="60"/>
                    </a:lnTo>
                    <a:lnTo>
                      <a:pt x="180" y="37"/>
                    </a:lnTo>
                    <a:lnTo>
                      <a:pt x="180" y="52"/>
                    </a:lnTo>
                    <a:lnTo>
                      <a:pt x="187" y="45"/>
                    </a:lnTo>
                    <a:lnTo>
                      <a:pt x="187" y="60"/>
                    </a:lnTo>
                    <a:lnTo>
                      <a:pt x="187" y="30"/>
                    </a:lnTo>
                    <a:lnTo>
                      <a:pt x="187" y="52"/>
                    </a:lnTo>
                    <a:lnTo>
                      <a:pt x="195" y="45"/>
                    </a:lnTo>
                    <a:lnTo>
                      <a:pt x="195" y="60"/>
                    </a:lnTo>
                    <a:lnTo>
                      <a:pt x="195" y="37"/>
                    </a:lnTo>
                    <a:lnTo>
                      <a:pt x="195" y="52"/>
                    </a:lnTo>
                    <a:lnTo>
                      <a:pt x="202" y="45"/>
                    </a:lnTo>
                    <a:lnTo>
                      <a:pt x="202" y="52"/>
                    </a:lnTo>
                    <a:lnTo>
                      <a:pt x="202" y="45"/>
                    </a:lnTo>
                    <a:lnTo>
                      <a:pt x="202" y="45"/>
                    </a:lnTo>
                    <a:lnTo>
                      <a:pt x="210" y="52"/>
                    </a:lnTo>
                    <a:lnTo>
                      <a:pt x="210" y="52"/>
                    </a:lnTo>
                    <a:lnTo>
                      <a:pt x="210" y="37"/>
                    </a:lnTo>
                    <a:lnTo>
                      <a:pt x="210" y="45"/>
                    </a:lnTo>
                    <a:lnTo>
                      <a:pt x="217" y="52"/>
                    </a:lnTo>
                    <a:lnTo>
                      <a:pt x="217" y="52"/>
                    </a:lnTo>
                    <a:lnTo>
                      <a:pt x="217" y="45"/>
                    </a:lnTo>
                    <a:lnTo>
                      <a:pt x="217" y="52"/>
                    </a:lnTo>
                    <a:lnTo>
                      <a:pt x="225" y="45"/>
                    </a:lnTo>
                    <a:lnTo>
                      <a:pt x="225" y="52"/>
                    </a:lnTo>
                    <a:lnTo>
                      <a:pt x="225" y="45"/>
                    </a:lnTo>
                    <a:lnTo>
                      <a:pt x="225" y="45"/>
                    </a:lnTo>
                    <a:lnTo>
                      <a:pt x="232" y="52"/>
                    </a:lnTo>
                    <a:lnTo>
                      <a:pt x="232" y="75"/>
                    </a:lnTo>
                    <a:lnTo>
                      <a:pt x="232" y="15"/>
                    </a:lnTo>
                    <a:lnTo>
                      <a:pt x="232" y="52"/>
                    </a:lnTo>
                    <a:lnTo>
                      <a:pt x="240" y="45"/>
                    </a:lnTo>
                    <a:lnTo>
                      <a:pt x="240" y="52"/>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8" name="Freeform 444"/>
              <p:cNvSpPr>
                <a:spLocks/>
              </p:cNvSpPr>
              <p:nvPr/>
            </p:nvSpPr>
            <p:spPr bwMode="auto">
              <a:xfrm>
                <a:off x="2371" y="3678"/>
                <a:ext cx="161" cy="45"/>
              </a:xfrm>
              <a:custGeom>
                <a:avLst/>
                <a:gdLst>
                  <a:gd name="T0" fmla="*/ 7 w 240"/>
                  <a:gd name="T1" fmla="*/ 23 h 45"/>
                  <a:gd name="T2" fmla="*/ 7 w 240"/>
                  <a:gd name="T3" fmla="*/ 23 h 45"/>
                  <a:gd name="T4" fmla="*/ 15 w 240"/>
                  <a:gd name="T5" fmla="*/ 15 h 45"/>
                  <a:gd name="T6" fmla="*/ 22 w 240"/>
                  <a:gd name="T7" fmla="*/ 38 h 45"/>
                  <a:gd name="T8" fmla="*/ 30 w 240"/>
                  <a:gd name="T9" fmla="*/ 30 h 45"/>
                  <a:gd name="T10" fmla="*/ 30 w 240"/>
                  <a:gd name="T11" fmla="*/ 23 h 45"/>
                  <a:gd name="T12" fmla="*/ 37 w 240"/>
                  <a:gd name="T13" fmla="*/ 15 h 45"/>
                  <a:gd name="T14" fmla="*/ 45 w 240"/>
                  <a:gd name="T15" fmla="*/ 38 h 45"/>
                  <a:gd name="T16" fmla="*/ 52 w 240"/>
                  <a:gd name="T17" fmla="*/ 23 h 45"/>
                  <a:gd name="T18" fmla="*/ 52 w 240"/>
                  <a:gd name="T19" fmla="*/ 23 h 45"/>
                  <a:gd name="T20" fmla="*/ 60 w 240"/>
                  <a:gd name="T21" fmla="*/ 23 h 45"/>
                  <a:gd name="T22" fmla="*/ 67 w 240"/>
                  <a:gd name="T23" fmla="*/ 30 h 45"/>
                  <a:gd name="T24" fmla="*/ 75 w 240"/>
                  <a:gd name="T25" fmla="*/ 30 h 45"/>
                  <a:gd name="T26" fmla="*/ 75 w 240"/>
                  <a:gd name="T27" fmla="*/ 30 h 45"/>
                  <a:gd name="T28" fmla="*/ 82 w 240"/>
                  <a:gd name="T29" fmla="*/ 8 h 45"/>
                  <a:gd name="T30" fmla="*/ 90 w 240"/>
                  <a:gd name="T31" fmla="*/ 38 h 45"/>
                  <a:gd name="T32" fmla="*/ 97 w 240"/>
                  <a:gd name="T33" fmla="*/ 23 h 45"/>
                  <a:gd name="T34" fmla="*/ 97 w 240"/>
                  <a:gd name="T35" fmla="*/ 23 h 45"/>
                  <a:gd name="T36" fmla="*/ 105 w 240"/>
                  <a:gd name="T37" fmla="*/ 8 h 45"/>
                  <a:gd name="T38" fmla="*/ 112 w 240"/>
                  <a:gd name="T39" fmla="*/ 38 h 45"/>
                  <a:gd name="T40" fmla="*/ 120 w 240"/>
                  <a:gd name="T41" fmla="*/ 30 h 45"/>
                  <a:gd name="T42" fmla="*/ 120 w 240"/>
                  <a:gd name="T43" fmla="*/ 30 h 45"/>
                  <a:gd name="T44" fmla="*/ 127 w 240"/>
                  <a:gd name="T45" fmla="*/ 15 h 45"/>
                  <a:gd name="T46" fmla="*/ 135 w 240"/>
                  <a:gd name="T47" fmla="*/ 38 h 45"/>
                  <a:gd name="T48" fmla="*/ 142 w 240"/>
                  <a:gd name="T49" fmla="*/ 30 h 45"/>
                  <a:gd name="T50" fmla="*/ 150 w 240"/>
                  <a:gd name="T51" fmla="*/ 30 h 45"/>
                  <a:gd name="T52" fmla="*/ 150 w 240"/>
                  <a:gd name="T53" fmla="*/ 30 h 45"/>
                  <a:gd name="T54" fmla="*/ 157 w 240"/>
                  <a:gd name="T55" fmla="*/ 15 h 45"/>
                  <a:gd name="T56" fmla="*/ 165 w 240"/>
                  <a:gd name="T57" fmla="*/ 30 h 45"/>
                  <a:gd name="T58" fmla="*/ 172 w 240"/>
                  <a:gd name="T59" fmla="*/ 30 h 45"/>
                  <a:gd name="T60" fmla="*/ 172 w 240"/>
                  <a:gd name="T61" fmla="*/ 30 h 45"/>
                  <a:gd name="T62" fmla="*/ 180 w 240"/>
                  <a:gd name="T63" fmla="*/ 8 h 45"/>
                  <a:gd name="T64" fmla="*/ 187 w 240"/>
                  <a:gd name="T65" fmla="*/ 30 h 45"/>
                  <a:gd name="T66" fmla="*/ 195 w 240"/>
                  <a:gd name="T67" fmla="*/ 30 h 45"/>
                  <a:gd name="T68" fmla="*/ 202 w 240"/>
                  <a:gd name="T69" fmla="*/ 23 h 45"/>
                  <a:gd name="T70" fmla="*/ 202 w 240"/>
                  <a:gd name="T71" fmla="*/ 23 h 45"/>
                  <a:gd name="T72" fmla="*/ 210 w 240"/>
                  <a:gd name="T73" fmla="*/ 23 h 45"/>
                  <a:gd name="T74" fmla="*/ 217 w 240"/>
                  <a:gd name="T75" fmla="*/ 30 h 45"/>
                  <a:gd name="T76" fmla="*/ 225 w 240"/>
                  <a:gd name="T77" fmla="*/ 23 h 45"/>
                  <a:gd name="T78" fmla="*/ 225 w 240"/>
                  <a:gd name="T79" fmla="*/ 23 h 45"/>
                  <a:gd name="T80" fmla="*/ 232 w 240"/>
                  <a:gd name="T81" fmla="*/ 23 h 45"/>
                  <a:gd name="T82" fmla="*/ 240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15"/>
                    </a:moveTo>
                    <a:lnTo>
                      <a:pt x="0" y="30"/>
                    </a:lnTo>
                    <a:lnTo>
                      <a:pt x="7" y="23"/>
                    </a:lnTo>
                    <a:lnTo>
                      <a:pt x="7" y="38"/>
                    </a:lnTo>
                    <a:lnTo>
                      <a:pt x="7" y="15"/>
                    </a:lnTo>
                    <a:lnTo>
                      <a:pt x="7" y="23"/>
                    </a:lnTo>
                    <a:lnTo>
                      <a:pt x="15" y="30"/>
                    </a:lnTo>
                    <a:lnTo>
                      <a:pt x="15" y="38"/>
                    </a:lnTo>
                    <a:lnTo>
                      <a:pt x="15" y="15"/>
                    </a:lnTo>
                    <a:lnTo>
                      <a:pt x="15" y="30"/>
                    </a:lnTo>
                    <a:lnTo>
                      <a:pt x="22" y="23"/>
                    </a:lnTo>
                    <a:lnTo>
                      <a:pt x="22" y="38"/>
                    </a:lnTo>
                    <a:lnTo>
                      <a:pt x="22" y="15"/>
                    </a:lnTo>
                    <a:lnTo>
                      <a:pt x="22" y="23"/>
                    </a:lnTo>
                    <a:lnTo>
                      <a:pt x="30" y="30"/>
                    </a:lnTo>
                    <a:lnTo>
                      <a:pt x="30" y="30"/>
                    </a:lnTo>
                    <a:lnTo>
                      <a:pt x="30" y="15"/>
                    </a:lnTo>
                    <a:lnTo>
                      <a:pt x="30" y="23"/>
                    </a:lnTo>
                    <a:lnTo>
                      <a:pt x="37" y="30"/>
                    </a:lnTo>
                    <a:lnTo>
                      <a:pt x="37" y="38"/>
                    </a:lnTo>
                    <a:lnTo>
                      <a:pt x="37" y="15"/>
                    </a:lnTo>
                    <a:lnTo>
                      <a:pt x="37" y="30"/>
                    </a:lnTo>
                    <a:lnTo>
                      <a:pt x="45" y="23"/>
                    </a:lnTo>
                    <a:lnTo>
                      <a:pt x="45" y="38"/>
                    </a:lnTo>
                    <a:lnTo>
                      <a:pt x="45" y="15"/>
                    </a:lnTo>
                    <a:lnTo>
                      <a:pt x="45" y="30"/>
                    </a:lnTo>
                    <a:lnTo>
                      <a:pt x="52" y="23"/>
                    </a:lnTo>
                    <a:lnTo>
                      <a:pt x="52" y="38"/>
                    </a:lnTo>
                    <a:lnTo>
                      <a:pt x="52" y="15"/>
                    </a:lnTo>
                    <a:lnTo>
                      <a:pt x="52" y="23"/>
                    </a:lnTo>
                    <a:lnTo>
                      <a:pt x="60" y="30"/>
                    </a:lnTo>
                    <a:lnTo>
                      <a:pt x="60" y="30"/>
                    </a:lnTo>
                    <a:lnTo>
                      <a:pt x="60" y="23"/>
                    </a:lnTo>
                    <a:lnTo>
                      <a:pt x="60" y="30"/>
                    </a:lnTo>
                    <a:lnTo>
                      <a:pt x="67" y="23"/>
                    </a:lnTo>
                    <a:lnTo>
                      <a:pt x="67" y="30"/>
                    </a:lnTo>
                    <a:lnTo>
                      <a:pt x="67" y="23"/>
                    </a:lnTo>
                    <a:lnTo>
                      <a:pt x="67" y="23"/>
                    </a:lnTo>
                    <a:lnTo>
                      <a:pt x="75" y="30"/>
                    </a:lnTo>
                    <a:lnTo>
                      <a:pt x="75" y="30"/>
                    </a:lnTo>
                    <a:lnTo>
                      <a:pt x="75" y="23"/>
                    </a:lnTo>
                    <a:lnTo>
                      <a:pt x="75" y="30"/>
                    </a:lnTo>
                    <a:lnTo>
                      <a:pt x="82" y="23"/>
                    </a:lnTo>
                    <a:lnTo>
                      <a:pt x="82" y="38"/>
                    </a:lnTo>
                    <a:lnTo>
                      <a:pt x="82" y="8"/>
                    </a:lnTo>
                    <a:lnTo>
                      <a:pt x="82" y="30"/>
                    </a:lnTo>
                    <a:lnTo>
                      <a:pt x="90" y="23"/>
                    </a:lnTo>
                    <a:lnTo>
                      <a:pt x="90" y="38"/>
                    </a:lnTo>
                    <a:lnTo>
                      <a:pt x="90" y="8"/>
                    </a:lnTo>
                    <a:lnTo>
                      <a:pt x="90" y="30"/>
                    </a:lnTo>
                    <a:lnTo>
                      <a:pt x="97" y="23"/>
                    </a:lnTo>
                    <a:lnTo>
                      <a:pt x="97" y="38"/>
                    </a:lnTo>
                    <a:lnTo>
                      <a:pt x="97" y="15"/>
                    </a:lnTo>
                    <a:lnTo>
                      <a:pt x="97" y="23"/>
                    </a:lnTo>
                    <a:lnTo>
                      <a:pt x="105" y="30"/>
                    </a:lnTo>
                    <a:lnTo>
                      <a:pt x="105" y="45"/>
                    </a:lnTo>
                    <a:lnTo>
                      <a:pt x="105" y="8"/>
                    </a:lnTo>
                    <a:lnTo>
                      <a:pt x="105" y="30"/>
                    </a:lnTo>
                    <a:lnTo>
                      <a:pt x="112" y="38"/>
                    </a:lnTo>
                    <a:lnTo>
                      <a:pt x="112" y="38"/>
                    </a:lnTo>
                    <a:lnTo>
                      <a:pt x="112" y="8"/>
                    </a:lnTo>
                    <a:lnTo>
                      <a:pt x="112" y="23"/>
                    </a:lnTo>
                    <a:lnTo>
                      <a:pt x="120" y="30"/>
                    </a:lnTo>
                    <a:lnTo>
                      <a:pt x="120" y="38"/>
                    </a:lnTo>
                    <a:lnTo>
                      <a:pt x="120" y="15"/>
                    </a:lnTo>
                    <a:lnTo>
                      <a:pt x="120" y="30"/>
                    </a:lnTo>
                    <a:lnTo>
                      <a:pt x="127" y="23"/>
                    </a:lnTo>
                    <a:lnTo>
                      <a:pt x="127" y="38"/>
                    </a:lnTo>
                    <a:lnTo>
                      <a:pt x="127" y="15"/>
                    </a:lnTo>
                    <a:lnTo>
                      <a:pt x="127" y="15"/>
                    </a:lnTo>
                    <a:lnTo>
                      <a:pt x="135" y="23"/>
                    </a:lnTo>
                    <a:lnTo>
                      <a:pt x="135" y="38"/>
                    </a:lnTo>
                    <a:lnTo>
                      <a:pt x="135" y="0"/>
                    </a:lnTo>
                    <a:lnTo>
                      <a:pt x="135" y="38"/>
                    </a:lnTo>
                    <a:lnTo>
                      <a:pt x="142" y="30"/>
                    </a:lnTo>
                    <a:lnTo>
                      <a:pt x="142" y="15"/>
                    </a:lnTo>
                    <a:lnTo>
                      <a:pt x="142" y="23"/>
                    </a:lnTo>
                    <a:lnTo>
                      <a:pt x="150" y="30"/>
                    </a:lnTo>
                    <a:lnTo>
                      <a:pt x="150" y="38"/>
                    </a:lnTo>
                    <a:lnTo>
                      <a:pt x="150" y="15"/>
                    </a:lnTo>
                    <a:lnTo>
                      <a:pt x="150" y="30"/>
                    </a:lnTo>
                    <a:lnTo>
                      <a:pt x="157" y="23"/>
                    </a:lnTo>
                    <a:lnTo>
                      <a:pt x="157" y="30"/>
                    </a:lnTo>
                    <a:lnTo>
                      <a:pt x="157" y="15"/>
                    </a:lnTo>
                    <a:lnTo>
                      <a:pt x="157" y="23"/>
                    </a:lnTo>
                    <a:lnTo>
                      <a:pt x="165" y="30"/>
                    </a:lnTo>
                    <a:lnTo>
                      <a:pt x="165" y="30"/>
                    </a:lnTo>
                    <a:lnTo>
                      <a:pt x="165" y="23"/>
                    </a:lnTo>
                    <a:lnTo>
                      <a:pt x="165" y="23"/>
                    </a:lnTo>
                    <a:lnTo>
                      <a:pt x="172" y="30"/>
                    </a:lnTo>
                    <a:lnTo>
                      <a:pt x="172" y="30"/>
                    </a:lnTo>
                    <a:lnTo>
                      <a:pt x="172" y="23"/>
                    </a:lnTo>
                    <a:lnTo>
                      <a:pt x="172" y="30"/>
                    </a:lnTo>
                    <a:lnTo>
                      <a:pt x="180" y="23"/>
                    </a:lnTo>
                    <a:lnTo>
                      <a:pt x="180" y="30"/>
                    </a:lnTo>
                    <a:lnTo>
                      <a:pt x="180" y="8"/>
                    </a:lnTo>
                    <a:lnTo>
                      <a:pt x="180" y="30"/>
                    </a:lnTo>
                    <a:lnTo>
                      <a:pt x="187" y="23"/>
                    </a:lnTo>
                    <a:lnTo>
                      <a:pt x="187" y="30"/>
                    </a:lnTo>
                    <a:lnTo>
                      <a:pt x="187" y="23"/>
                    </a:lnTo>
                    <a:lnTo>
                      <a:pt x="195" y="30"/>
                    </a:lnTo>
                    <a:lnTo>
                      <a:pt x="195" y="30"/>
                    </a:lnTo>
                    <a:lnTo>
                      <a:pt x="195" y="23"/>
                    </a:lnTo>
                    <a:lnTo>
                      <a:pt x="195" y="30"/>
                    </a:lnTo>
                    <a:lnTo>
                      <a:pt x="202" y="23"/>
                    </a:lnTo>
                    <a:lnTo>
                      <a:pt x="202" y="30"/>
                    </a:lnTo>
                    <a:lnTo>
                      <a:pt x="202" y="23"/>
                    </a:lnTo>
                    <a:lnTo>
                      <a:pt x="202" y="23"/>
                    </a:lnTo>
                    <a:lnTo>
                      <a:pt x="210" y="30"/>
                    </a:lnTo>
                    <a:lnTo>
                      <a:pt x="210" y="30"/>
                    </a:lnTo>
                    <a:lnTo>
                      <a:pt x="210" y="23"/>
                    </a:lnTo>
                    <a:lnTo>
                      <a:pt x="210" y="23"/>
                    </a:lnTo>
                    <a:lnTo>
                      <a:pt x="217" y="30"/>
                    </a:lnTo>
                    <a:lnTo>
                      <a:pt x="217" y="30"/>
                    </a:lnTo>
                    <a:lnTo>
                      <a:pt x="217" y="23"/>
                    </a:lnTo>
                    <a:lnTo>
                      <a:pt x="217" y="30"/>
                    </a:lnTo>
                    <a:lnTo>
                      <a:pt x="225" y="23"/>
                    </a:lnTo>
                    <a:lnTo>
                      <a:pt x="225" y="30"/>
                    </a:lnTo>
                    <a:lnTo>
                      <a:pt x="225" y="23"/>
                    </a:lnTo>
                    <a:lnTo>
                      <a:pt x="225" y="23"/>
                    </a:lnTo>
                    <a:lnTo>
                      <a:pt x="232" y="30"/>
                    </a:lnTo>
                    <a:lnTo>
                      <a:pt x="232" y="30"/>
                    </a:lnTo>
                    <a:lnTo>
                      <a:pt x="232" y="23"/>
                    </a:lnTo>
                    <a:lnTo>
                      <a:pt x="232" y="23"/>
                    </a:lnTo>
                    <a:lnTo>
                      <a:pt x="240" y="30"/>
                    </a:lnTo>
                    <a:lnTo>
                      <a:pt x="240" y="30"/>
                    </a:lnTo>
                    <a:lnTo>
                      <a:pt x="240" y="23"/>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69" name="Freeform 445"/>
              <p:cNvSpPr>
                <a:spLocks/>
              </p:cNvSpPr>
              <p:nvPr/>
            </p:nvSpPr>
            <p:spPr bwMode="auto">
              <a:xfrm>
                <a:off x="2532" y="3656"/>
                <a:ext cx="166" cy="90"/>
              </a:xfrm>
              <a:custGeom>
                <a:avLst/>
                <a:gdLst>
                  <a:gd name="T0" fmla="*/ 7 w 247"/>
                  <a:gd name="T1" fmla="*/ 52 h 90"/>
                  <a:gd name="T2" fmla="*/ 15 w 247"/>
                  <a:gd name="T3" fmla="*/ 52 h 90"/>
                  <a:gd name="T4" fmla="*/ 22 w 247"/>
                  <a:gd name="T5" fmla="*/ 52 h 90"/>
                  <a:gd name="T6" fmla="*/ 22 w 247"/>
                  <a:gd name="T7" fmla="*/ 52 h 90"/>
                  <a:gd name="T8" fmla="*/ 30 w 247"/>
                  <a:gd name="T9" fmla="*/ 45 h 90"/>
                  <a:gd name="T10" fmla="*/ 37 w 247"/>
                  <a:gd name="T11" fmla="*/ 52 h 90"/>
                  <a:gd name="T12" fmla="*/ 45 w 247"/>
                  <a:gd name="T13" fmla="*/ 52 h 90"/>
                  <a:gd name="T14" fmla="*/ 45 w 247"/>
                  <a:gd name="T15" fmla="*/ 52 h 90"/>
                  <a:gd name="T16" fmla="*/ 52 w 247"/>
                  <a:gd name="T17" fmla="*/ 45 h 90"/>
                  <a:gd name="T18" fmla="*/ 60 w 247"/>
                  <a:gd name="T19" fmla="*/ 52 h 90"/>
                  <a:gd name="T20" fmla="*/ 67 w 247"/>
                  <a:gd name="T21" fmla="*/ 52 h 90"/>
                  <a:gd name="T22" fmla="*/ 67 w 247"/>
                  <a:gd name="T23" fmla="*/ 52 h 90"/>
                  <a:gd name="T24" fmla="*/ 75 w 247"/>
                  <a:gd name="T25" fmla="*/ 45 h 90"/>
                  <a:gd name="T26" fmla="*/ 82 w 247"/>
                  <a:gd name="T27" fmla="*/ 45 h 90"/>
                  <a:gd name="T28" fmla="*/ 90 w 247"/>
                  <a:gd name="T29" fmla="*/ 52 h 90"/>
                  <a:gd name="T30" fmla="*/ 97 w 247"/>
                  <a:gd name="T31" fmla="*/ 52 h 90"/>
                  <a:gd name="T32" fmla="*/ 105 w 247"/>
                  <a:gd name="T33" fmla="*/ 52 h 90"/>
                  <a:gd name="T34" fmla="*/ 112 w 247"/>
                  <a:gd name="T35" fmla="*/ 52 h 90"/>
                  <a:gd name="T36" fmla="*/ 112 w 247"/>
                  <a:gd name="T37" fmla="*/ 45 h 90"/>
                  <a:gd name="T38" fmla="*/ 120 w 247"/>
                  <a:gd name="T39" fmla="*/ 45 h 90"/>
                  <a:gd name="T40" fmla="*/ 127 w 247"/>
                  <a:gd name="T41" fmla="*/ 52 h 90"/>
                  <a:gd name="T42" fmla="*/ 135 w 247"/>
                  <a:gd name="T43" fmla="*/ 52 h 90"/>
                  <a:gd name="T44" fmla="*/ 135 w 247"/>
                  <a:gd name="T45" fmla="*/ 52 h 90"/>
                  <a:gd name="T46" fmla="*/ 142 w 247"/>
                  <a:gd name="T47" fmla="*/ 45 h 90"/>
                  <a:gd name="T48" fmla="*/ 150 w 247"/>
                  <a:gd name="T49" fmla="*/ 52 h 90"/>
                  <a:gd name="T50" fmla="*/ 157 w 247"/>
                  <a:gd name="T51" fmla="*/ 52 h 90"/>
                  <a:gd name="T52" fmla="*/ 157 w 247"/>
                  <a:gd name="T53" fmla="*/ 45 h 90"/>
                  <a:gd name="T54" fmla="*/ 165 w 247"/>
                  <a:gd name="T55" fmla="*/ 45 h 90"/>
                  <a:gd name="T56" fmla="*/ 172 w 247"/>
                  <a:gd name="T57" fmla="*/ 37 h 90"/>
                  <a:gd name="T58" fmla="*/ 180 w 247"/>
                  <a:gd name="T59" fmla="*/ 90 h 90"/>
                  <a:gd name="T60" fmla="*/ 187 w 247"/>
                  <a:gd name="T61" fmla="*/ 52 h 90"/>
                  <a:gd name="T62" fmla="*/ 187 w 247"/>
                  <a:gd name="T63" fmla="*/ 45 h 90"/>
                  <a:gd name="T64" fmla="*/ 195 w 247"/>
                  <a:gd name="T65" fmla="*/ 37 h 90"/>
                  <a:gd name="T66" fmla="*/ 202 w 247"/>
                  <a:gd name="T67" fmla="*/ 52 h 90"/>
                  <a:gd name="T68" fmla="*/ 210 w 247"/>
                  <a:gd name="T69" fmla="*/ 45 h 90"/>
                  <a:gd name="T70" fmla="*/ 210 w 247"/>
                  <a:gd name="T71" fmla="*/ 52 h 90"/>
                  <a:gd name="T72" fmla="*/ 217 w 247"/>
                  <a:gd name="T73" fmla="*/ 15 h 90"/>
                  <a:gd name="T74" fmla="*/ 225 w 247"/>
                  <a:gd name="T75" fmla="*/ 67 h 90"/>
                  <a:gd name="T76" fmla="*/ 232 w 247"/>
                  <a:gd name="T77" fmla="*/ 45 h 90"/>
                  <a:gd name="T78" fmla="*/ 232 w 247"/>
                  <a:gd name="T79" fmla="*/ 52 h 90"/>
                  <a:gd name="T80" fmla="*/ 240 w 247"/>
                  <a:gd name="T81" fmla="*/ 15 h 90"/>
                  <a:gd name="T82" fmla="*/ 247 w 247"/>
                  <a:gd name="T83" fmla="*/ 6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0">
                    <a:moveTo>
                      <a:pt x="0" y="52"/>
                    </a:moveTo>
                    <a:lnTo>
                      <a:pt x="7" y="45"/>
                    </a:lnTo>
                    <a:lnTo>
                      <a:pt x="7" y="52"/>
                    </a:lnTo>
                    <a:lnTo>
                      <a:pt x="7" y="45"/>
                    </a:lnTo>
                    <a:lnTo>
                      <a:pt x="15" y="52"/>
                    </a:lnTo>
                    <a:lnTo>
                      <a:pt x="15" y="52"/>
                    </a:lnTo>
                    <a:lnTo>
                      <a:pt x="15" y="45"/>
                    </a:lnTo>
                    <a:lnTo>
                      <a:pt x="15" y="45"/>
                    </a:lnTo>
                    <a:lnTo>
                      <a:pt x="22" y="52"/>
                    </a:lnTo>
                    <a:lnTo>
                      <a:pt x="22" y="52"/>
                    </a:lnTo>
                    <a:lnTo>
                      <a:pt x="22" y="45"/>
                    </a:lnTo>
                    <a:lnTo>
                      <a:pt x="22" y="52"/>
                    </a:lnTo>
                    <a:lnTo>
                      <a:pt x="30" y="45"/>
                    </a:lnTo>
                    <a:lnTo>
                      <a:pt x="30" y="52"/>
                    </a:lnTo>
                    <a:lnTo>
                      <a:pt x="30" y="45"/>
                    </a:lnTo>
                    <a:lnTo>
                      <a:pt x="30" y="45"/>
                    </a:lnTo>
                    <a:lnTo>
                      <a:pt x="37" y="52"/>
                    </a:lnTo>
                    <a:lnTo>
                      <a:pt x="37" y="52"/>
                    </a:lnTo>
                    <a:lnTo>
                      <a:pt x="37" y="45"/>
                    </a:lnTo>
                    <a:lnTo>
                      <a:pt x="37" y="45"/>
                    </a:lnTo>
                    <a:lnTo>
                      <a:pt x="45" y="52"/>
                    </a:lnTo>
                    <a:lnTo>
                      <a:pt x="45" y="52"/>
                    </a:lnTo>
                    <a:lnTo>
                      <a:pt x="45" y="45"/>
                    </a:lnTo>
                    <a:lnTo>
                      <a:pt x="45" y="52"/>
                    </a:lnTo>
                    <a:lnTo>
                      <a:pt x="52" y="45"/>
                    </a:lnTo>
                    <a:lnTo>
                      <a:pt x="52" y="52"/>
                    </a:lnTo>
                    <a:lnTo>
                      <a:pt x="52" y="45"/>
                    </a:lnTo>
                    <a:lnTo>
                      <a:pt x="52" y="45"/>
                    </a:lnTo>
                    <a:lnTo>
                      <a:pt x="60" y="52"/>
                    </a:lnTo>
                    <a:lnTo>
                      <a:pt x="60" y="52"/>
                    </a:lnTo>
                    <a:lnTo>
                      <a:pt x="60" y="45"/>
                    </a:lnTo>
                    <a:lnTo>
                      <a:pt x="60" y="45"/>
                    </a:lnTo>
                    <a:lnTo>
                      <a:pt x="67" y="52"/>
                    </a:lnTo>
                    <a:lnTo>
                      <a:pt x="67" y="52"/>
                    </a:lnTo>
                    <a:lnTo>
                      <a:pt x="67" y="45"/>
                    </a:lnTo>
                    <a:lnTo>
                      <a:pt x="67" y="52"/>
                    </a:lnTo>
                    <a:lnTo>
                      <a:pt x="75" y="45"/>
                    </a:lnTo>
                    <a:lnTo>
                      <a:pt x="75" y="52"/>
                    </a:lnTo>
                    <a:lnTo>
                      <a:pt x="75" y="45"/>
                    </a:lnTo>
                    <a:lnTo>
                      <a:pt x="82" y="52"/>
                    </a:lnTo>
                    <a:lnTo>
                      <a:pt x="82" y="52"/>
                    </a:lnTo>
                    <a:lnTo>
                      <a:pt x="82" y="45"/>
                    </a:lnTo>
                    <a:lnTo>
                      <a:pt x="82" y="45"/>
                    </a:lnTo>
                    <a:lnTo>
                      <a:pt x="90" y="52"/>
                    </a:lnTo>
                    <a:lnTo>
                      <a:pt x="90" y="52"/>
                    </a:lnTo>
                    <a:lnTo>
                      <a:pt x="90" y="45"/>
                    </a:lnTo>
                    <a:lnTo>
                      <a:pt x="90" y="45"/>
                    </a:lnTo>
                    <a:lnTo>
                      <a:pt x="97" y="52"/>
                    </a:lnTo>
                    <a:lnTo>
                      <a:pt x="97" y="52"/>
                    </a:lnTo>
                    <a:lnTo>
                      <a:pt x="97" y="45"/>
                    </a:lnTo>
                    <a:lnTo>
                      <a:pt x="105" y="52"/>
                    </a:lnTo>
                    <a:lnTo>
                      <a:pt x="105" y="45"/>
                    </a:lnTo>
                    <a:lnTo>
                      <a:pt x="105" y="45"/>
                    </a:lnTo>
                    <a:lnTo>
                      <a:pt x="112" y="52"/>
                    </a:lnTo>
                    <a:lnTo>
                      <a:pt x="112" y="52"/>
                    </a:lnTo>
                    <a:lnTo>
                      <a:pt x="112" y="45"/>
                    </a:lnTo>
                    <a:lnTo>
                      <a:pt x="112" y="45"/>
                    </a:lnTo>
                    <a:lnTo>
                      <a:pt x="120" y="52"/>
                    </a:lnTo>
                    <a:lnTo>
                      <a:pt x="120" y="52"/>
                    </a:lnTo>
                    <a:lnTo>
                      <a:pt x="120" y="45"/>
                    </a:lnTo>
                    <a:lnTo>
                      <a:pt x="120" y="45"/>
                    </a:lnTo>
                    <a:lnTo>
                      <a:pt x="127" y="52"/>
                    </a:lnTo>
                    <a:lnTo>
                      <a:pt x="127" y="52"/>
                    </a:lnTo>
                    <a:lnTo>
                      <a:pt x="127" y="45"/>
                    </a:lnTo>
                    <a:lnTo>
                      <a:pt x="127" y="45"/>
                    </a:lnTo>
                    <a:lnTo>
                      <a:pt x="135" y="52"/>
                    </a:lnTo>
                    <a:lnTo>
                      <a:pt x="135" y="52"/>
                    </a:lnTo>
                    <a:lnTo>
                      <a:pt x="135" y="45"/>
                    </a:lnTo>
                    <a:lnTo>
                      <a:pt x="135" y="52"/>
                    </a:lnTo>
                    <a:lnTo>
                      <a:pt x="142" y="45"/>
                    </a:lnTo>
                    <a:lnTo>
                      <a:pt x="142" y="52"/>
                    </a:lnTo>
                    <a:lnTo>
                      <a:pt x="142" y="45"/>
                    </a:lnTo>
                    <a:lnTo>
                      <a:pt x="142" y="45"/>
                    </a:lnTo>
                    <a:lnTo>
                      <a:pt x="150" y="52"/>
                    </a:lnTo>
                    <a:lnTo>
                      <a:pt x="150" y="52"/>
                    </a:lnTo>
                    <a:lnTo>
                      <a:pt x="150" y="45"/>
                    </a:lnTo>
                    <a:lnTo>
                      <a:pt x="150" y="45"/>
                    </a:lnTo>
                    <a:lnTo>
                      <a:pt x="157" y="52"/>
                    </a:lnTo>
                    <a:lnTo>
                      <a:pt x="157" y="52"/>
                    </a:lnTo>
                    <a:lnTo>
                      <a:pt x="157" y="45"/>
                    </a:lnTo>
                    <a:lnTo>
                      <a:pt x="157" y="45"/>
                    </a:lnTo>
                    <a:lnTo>
                      <a:pt x="165" y="52"/>
                    </a:lnTo>
                    <a:lnTo>
                      <a:pt x="165" y="52"/>
                    </a:lnTo>
                    <a:lnTo>
                      <a:pt x="165" y="45"/>
                    </a:lnTo>
                    <a:lnTo>
                      <a:pt x="165" y="45"/>
                    </a:lnTo>
                    <a:lnTo>
                      <a:pt x="172" y="52"/>
                    </a:lnTo>
                    <a:lnTo>
                      <a:pt x="172" y="37"/>
                    </a:lnTo>
                    <a:lnTo>
                      <a:pt x="172" y="75"/>
                    </a:lnTo>
                    <a:lnTo>
                      <a:pt x="180" y="67"/>
                    </a:lnTo>
                    <a:lnTo>
                      <a:pt x="180" y="90"/>
                    </a:lnTo>
                    <a:lnTo>
                      <a:pt x="180" y="0"/>
                    </a:lnTo>
                    <a:lnTo>
                      <a:pt x="180" y="60"/>
                    </a:lnTo>
                    <a:lnTo>
                      <a:pt x="187" y="52"/>
                    </a:lnTo>
                    <a:lnTo>
                      <a:pt x="187" y="90"/>
                    </a:lnTo>
                    <a:lnTo>
                      <a:pt x="187" y="7"/>
                    </a:lnTo>
                    <a:lnTo>
                      <a:pt x="187" y="45"/>
                    </a:lnTo>
                    <a:lnTo>
                      <a:pt x="195" y="52"/>
                    </a:lnTo>
                    <a:lnTo>
                      <a:pt x="195" y="52"/>
                    </a:lnTo>
                    <a:lnTo>
                      <a:pt x="195" y="37"/>
                    </a:lnTo>
                    <a:lnTo>
                      <a:pt x="195" y="52"/>
                    </a:lnTo>
                    <a:lnTo>
                      <a:pt x="202" y="45"/>
                    </a:lnTo>
                    <a:lnTo>
                      <a:pt x="202" y="52"/>
                    </a:lnTo>
                    <a:lnTo>
                      <a:pt x="202" y="37"/>
                    </a:lnTo>
                    <a:lnTo>
                      <a:pt x="202" y="52"/>
                    </a:lnTo>
                    <a:lnTo>
                      <a:pt x="210" y="45"/>
                    </a:lnTo>
                    <a:lnTo>
                      <a:pt x="210" y="75"/>
                    </a:lnTo>
                    <a:lnTo>
                      <a:pt x="210" y="7"/>
                    </a:lnTo>
                    <a:lnTo>
                      <a:pt x="210" y="52"/>
                    </a:lnTo>
                    <a:lnTo>
                      <a:pt x="217" y="45"/>
                    </a:lnTo>
                    <a:lnTo>
                      <a:pt x="217" y="82"/>
                    </a:lnTo>
                    <a:lnTo>
                      <a:pt x="217" y="15"/>
                    </a:lnTo>
                    <a:lnTo>
                      <a:pt x="217" y="45"/>
                    </a:lnTo>
                    <a:lnTo>
                      <a:pt x="225" y="52"/>
                    </a:lnTo>
                    <a:lnTo>
                      <a:pt x="225" y="67"/>
                    </a:lnTo>
                    <a:lnTo>
                      <a:pt x="225" y="30"/>
                    </a:lnTo>
                    <a:lnTo>
                      <a:pt x="225" y="52"/>
                    </a:lnTo>
                    <a:lnTo>
                      <a:pt x="232" y="45"/>
                    </a:lnTo>
                    <a:lnTo>
                      <a:pt x="232" y="82"/>
                    </a:lnTo>
                    <a:lnTo>
                      <a:pt x="232" y="15"/>
                    </a:lnTo>
                    <a:lnTo>
                      <a:pt x="232" y="52"/>
                    </a:lnTo>
                    <a:lnTo>
                      <a:pt x="240" y="45"/>
                    </a:lnTo>
                    <a:lnTo>
                      <a:pt x="240" y="75"/>
                    </a:lnTo>
                    <a:lnTo>
                      <a:pt x="240" y="15"/>
                    </a:lnTo>
                    <a:lnTo>
                      <a:pt x="240" y="45"/>
                    </a:lnTo>
                    <a:lnTo>
                      <a:pt x="247" y="52"/>
                    </a:lnTo>
                    <a:lnTo>
                      <a:pt x="247" y="67"/>
                    </a:lnTo>
                    <a:lnTo>
                      <a:pt x="247" y="22"/>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0" name="Freeform 446"/>
              <p:cNvSpPr>
                <a:spLocks/>
              </p:cNvSpPr>
              <p:nvPr/>
            </p:nvSpPr>
            <p:spPr bwMode="auto">
              <a:xfrm>
                <a:off x="2698" y="3678"/>
                <a:ext cx="161" cy="53"/>
              </a:xfrm>
              <a:custGeom>
                <a:avLst/>
                <a:gdLst>
                  <a:gd name="T0" fmla="*/ 8 w 240"/>
                  <a:gd name="T1" fmla="*/ 53 h 53"/>
                  <a:gd name="T2" fmla="*/ 15 w 240"/>
                  <a:gd name="T3" fmla="*/ 45 h 53"/>
                  <a:gd name="T4" fmla="*/ 23 w 240"/>
                  <a:gd name="T5" fmla="*/ 38 h 53"/>
                  <a:gd name="T6" fmla="*/ 23 w 240"/>
                  <a:gd name="T7" fmla="*/ 30 h 53"/>
                  <a:gd name="T8" fmla="*/ 30 w 240"/>
                  <a:gd name="T9" fmla="*/ 0 h 53"/>
                  <a:gd name="T10" fmla="*/ 38 w 240"/>
                  <a:gd name="T11" fmla="*/ 38 h 53"/>
                  <a:gd name="T12" fmla="*/ 45 w 240"/>
                  <a:gd name="T13" fmla="*/ 30 h 53"/>
                  <a:gd name="T14" fmla="*/ 45 w 240"/>
                  <a:gd name="T15" fmla="*/ 30 h 53"/>
                  <a:gd name="T16" fmla="*/ 53 w 240"/>
                  <a:gd name="T17" fmla="*/ 0 h 53"/>
                  <a:gd name="T18" fmla="*/ 60 w 240"/>
                  <a:gd name="T19" fmla="*/ 38 h 53"/>
                  <a:gd name="T20" fmla="*/ 68 w 240"/>
                  <a:gd name="T21" fmla="*/ 30 h 53"/>
                  <a:gd name="T22" fmla="*/ 68 w 240"/>
                  <a:gd name="T23" fmla="*/ 30 h 53"/>
                  <a:gd name="T24" fmla="*/ 75 w 240"/>
                  <a:gd name="T25" fmla="*/ 15 h 53"/>
                  <a:gd name="T26" fmla="*/ 83 w 240"/>
                  <a:gd name="T27" fmla="*/ 38 h 53"/>
                  <a:gd name="T28" fmla="*/ 90 w 240"/>
                  <a:gd name="T29" fmla="*/ 23 h 53"/>
                  <a:gd name="T30" fmla="*/ 90 w 240"/>
                  <a:gd name="T31" fmla="*/ 30 h 53"/>
                  <a:gd name="T32" fmla="*/ 98 w 240"/>
                  <a:gd name="T33" fmla="*/ 15 h 53"/>
                  <a:gd name="T34" fmla="*/ 105 w 240"/>
                  <a:gd name="T35" fmla="*/ 45 h 53"/>
                  <a:gd name="T36" fmla="*/ 113 w 240"/>
                  <a:gd name="T37" fmla="*/ 23 h 53"/>
                  <a:gd name="T38" fmla="*/ 113 w 240"/>
                  <a:gd name="T39" fmla="*/ 38 h 53"/>
                  <a:gd name="T40" fmla="*/ 120 w 240"/>
                  <a:gd name="T41" fmla="*/ 8 h 53"/>
                  <a:gd name="T42" fmla="*/ 128 w 240"/>
                  <a:gd name="T43" fmla="*/ 38 h 53"/>
                  <a:gd name="T44" fmla="*/ 135 w 240"/>
                  <a:gd name="T45" fmla="*/ 23 h 53"/>
                  <a:gd name="T46" fmla="*/ 135 w 240"/>
                  <a:gd name="T47" fmla="*/ 23 h 53"/>
                  <a:gd name="T48" fmla="*/ 143 w 240"/>
                  <a:gd name="T49" fmla="*/ 8 h 53"/>
                  <a:gd name="T50" fmla="*/ 150 w 240"/>
                  <a:gd name="T51" fmla="*/ 38 h 53"/>
                  <a:gd name="T52" fmla="*/ 158 w 240"/>
                  <a:gd name="T53" fmla="*/ 30 h 53"/>
                  <a:gd name="T54" fmla="*/ 158 w 240"/>
                  <a:gd name="T55" fmla="*/ 23 h 53"/>
                  <a:gd name="T56" fmla="*/ 165 w 240"/>
                  <a:gd name="T57" fmla="*/ 15 h 53"/>
                  <a:gd name="T58" fmla="*/ 173 w 240"/>
                  <a:gd name="T59" fmla="*/ 30 h 53"/>
                  <a:gd name="T60" fmla="*/ 180 w 240"/>
                  <a:gd name="T61" fmla="*/ 30 h 53"/>
                  <a:gd name="T62" fmla="*/ 180 w 240"/>
                  <a:gd name="T63" fmla="*/ 23 h 53"/>
                  <a:gd name="T64" fmla="*/ 188 w 240"/>
                  <a:gd name="T65" fmla="*/ 8 h 53"/>
                  <a:gd name="T66" fmla="*/ 195 w 240"/>
                  <a:gd name="T67" fmla="*/ 38 h 53"/>
                  <a:gd name="T68" fmla="*/ 203 w 240"/>
                  <a:gd name="T69" fmla="*/ 23 h 53"/>
                  <a:gd name="T70" fmla="*/ 203 w 240"/>
                  <a:gd name="T71" fmla="*/ 23 h 53"/>
                  <a:gd name="T72" fmla="*/ 210 w 240"/>
                  <a:gd name="T73" fmla="*/ 15 h 53"/>
                  <a:gd name="T74" fmla="*/ 218 w 240"/>
                  <a:gd name="T75" fmla="*/ 38 h 53"/>
                  <a:gd name="T76" fmla="*/ 225 w 240"/>
                  <a:gd name="T77" fmla="*/ 30 h 53"/>
                  <a:gd name="T78" fmla="*/ 225 w 240"/>
                  <a:gd name="T79" fmla="*/ 15 h 53"/>
                  <a:gd name="T80" fmla="*/ 233 w 240"/>
                  <a:gd name="T81" fmla="*/ 15 h 53"/>
                  <a:gd name="T82" fmla="*/ 240 w 240"/>
                  <a:gd name="T83"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8"/>
                    </a:moveTo>
                    <a:lnTo>
                      <a:pt x="8" y="0"/>
                    </a:lnTo>
                    <a:lnTo>
                      <a:pt x="8" y="53"/>
                    </a:lnTo>
                    <a:lnTo>
                      <a:pt x="8" y="30"/>
                    </a:lnTo>
                    <a:lnTo>
                      <a:pt x="15" y="38"/>
                    </a:lnTo>
                    <a:lnTo>
                      <a:pt x="15" y="45"/>
                    </a:lnTo>
                    <a:lnTo>
                      <a:pt x="15" y="0"/>
                    </a:lnTo>
                    <a:lnTo>
                      <a:pt x="15" y="30"/>
                    </a:lnTo>
                    <a:lnTo>
                      <a:pt x="23" y="38"/>
                    </a:lnTo>
                    <a:lnTo>
                      <a:pt x="23" y="45"/>
                    </a:lnTo>
                    <a:lnTo>
                      <a:pt x="23" y="0"/>
                    </a:lnTo>
                    <a:lnTo>
                      <a:pt x="23" y="30"/>
                    </a:lnTo>
                    <a:lnTo>
                      <a:pt x="30" y="23"/>
                    </a:lnTo>
                    <a:lnTo>
                      <a:pt x="30" y="53"/>
                    </a:lnTo>
                    <a:lnTo>
                      <a:pt x="30" y="0"/>
                    </a:lnTo>
                    <a:lnTo>
                      <a:pt x="30" y="23"/>
                    </a:lnTo>
                    <a:lnTo>
                      <a:pt x="38" y="30"/>
                    </a:lnTo>
                    <a:lnTo>
                      <a:pt x="38" y="38"/>
                    </a:lnTo>
                    <a:lnTo>
                      <a:pt x="38" y="0"/>
                    </a:lnTo>
                    <a:lnTo>
                      <a:pt x="38" y="23"/>
                    </a:lnTo>
                    <a:lnTo>
                      <a:pt x="45" y="30"/>
                    </a:lnTo>
                    <a:lnTo>
                      <a:pt x="45" y="45"/>
                    </a:lnTo>
                    <a:lnTo>
                      <a:pt x="45" y="8"/>
                    </a:lnTo>
                    <a:lnTo>
                      <a:pt x="45" y="30"/>
                    </a:lnTo>
                    <a:lnTo>
                      <a:pt x="53" y="23"/>
                    </a:lnTo>
                    <a:lnTo>
                      <a:pt x="53" y="45"/>
                    </a:lnTo>
                    <a:lnTo>
                      <a:pt x="53" y="0"/>
                    </a:lnTo>
                    <a:lnTo>
                      <a:pt x="53" y="23"/>
                    </a:lnTo>
                    <a:lnTo>
                      <a:pt x="60" y="30"/>
                    </a:lnTo>
                    <a:lnTo>
                      <a:pt x="60" y="38"/>
                    </a:lnTo>
                    <a:lnTo>
                      <a:pt x="60" y="8"/>
                    </a:lnTo>
                    <a:lnTo>
                      <a:pt x="60" y="23"/>
                    </a:lnTo>
                    <a:lnTo>
                      <a:pt x="68" y="30"/>
                    </a:lnTo>
                    <a:lnTo>
                      <a:pt x="68" y="38"/>
                    </a:lnTo>
                    <a:lnTo>
                      <a:pt x="68" y="8"/>
                    </a:lnTo>
                    <a:lnTo>
                      <a:pt x="68" y="30"/>
                    </a:lnTo>
                    <a:lnTo>
                      <a:pt x="75" y="23"/>
                    </a:lnTo>
                    <a:lnTo>
                      <a:pt x="75" y="38"/>
                    </a:lnTo>
                    <a:lnTo>
                      <a:pt x="75" y="15"/>
                    </a:lnTo>
                    <a:lnTo>
                      <a:pt x="75" y="30"/>
                    </a:lnTo>
                    <a:lnTo>
                      <a:pt x="83" y="23"/>
                    </a:lnTo>
                    <a:lnTo>
                      <a:pt x="83" y="38"/>
                    </a:lnTo>
                    <a:lnTo>
                      <a:pt x="83" y="15"/>
                    </a:lnTo>
                    <a:lnTo>
                      <a:pt x="83" y="30"/>
                    </a:lnTo>
                    <a:lnTo>
                      <a:pt x="90" y="23"/>
                    </a:lnTo>
                    <a:lnTo>
                      <a:pt x="90" y="38"/>
                    </a:lnTo>
                    <a:lnTo>
                      <a:pt x="90" y="8"/>
                    </a:lnTo>
                    <a:lnTo>
                      <a:pt x="90" y="30"/>
                    </a:lnTo>
                    <a:lnTo>
                      <a:pt x="98" y="38"/>
                    </a:lnTo>
                    <a:lnTo>
                      <a:pt x="98" y="38"/>
                    </a:lnTo>
                    <a:lnTo>
                      <a:pt x="98" y="15"/>
                    </a:lnTo>
                    <a:lnTo>
                      <a:pt x="98" y="38"/>
                    </a:lnTo>
                    <a:lnTo>
                      <a:pt x="105" y="30"/>
                    </a:lnTo>
                    <a:lnTo>
                      <a:pt x="105" y="45"/>
                    </a:lnTo>
                    <a:lnTo>
                      <a:pt x="105" y="0"/>
                    </a:lnTo>
                    <a:lnTo>
                      <a:pt x="105" y="15"/>
                    </a:lnTo>
                    <a:lnTo>
                      <a:pt x="113" y="23"/>
                    </a:lnTo>
                    <a:lnTo>
                      <a:pt x="113" y="45"/>
                    </a:lnTo>
                    <a:lnTo>
                      <a:pt x="113" y="0"/>
                    </a:lnTo>
                    <a:lnTo>
                      <a:pt x="113" y="38"/>
                    </a:lnTo>
                    <a:lnTo>
                      <a:pt x="120" y="30"/>
                    </a:lnTo>
                    <a:lnTo>
                      <a:pt x="120" y="45"/>
                    </a:lnTo>
                    <a:lnTo>
                      <a:pt x="120" y="8"/>
                    </a:lnTo>
                    <a:lnTo>
                      <a:pt x="120" y="30"/>
                    </a:lnTo>
                    <a:lnTo>
                      <a:pt x="128" y="23"/>
                    </a:lnTo>
                    <a:lnTo>
                      <a:pt x="128" y="38"/>
                    </a:lnTo>
                    <a:lnTo>
                      <a:pt x="128" y="15"/>
                    </a:lnTo>
                    <a:lnTo>
                      <a:pt x="128" y="30"/>
                    </a:lnTo>
                    <a:lnTo>
                      <a:pt x="135" y="23"/>
                    </a:lnTo>
                    <a:lnTo>
                      <a:pt x="135" y="45"/>
                    </a:lnTo>
                    <a:lnTo>
                      <a:pt x="135" y="15"/>
                    </a:lnTo>
                    <a:lnTo>
                      <a:pt x="135" y="23"/>
                    </a:lnTo>
                    <a:lnTo>
                      <a:pt x="143" y="30"/>
                    </a:lnTo>
                    <a:lnTo>
                      <a:pt x="143" y="38"/>
                    </a:lnTo>
                    <a:lnTo>
                      <a:pt x="143" y="8"/>
                    </a:lnTo>
                    <a:lnTo>
                      <a:pt x="143" y="23"/>
                    </a:lnTo>
                    <a:lnTo>
                      <a:pt x="150" y="30"/>
                    </a:lnTo>
                    <a:lnTo>
                      <a:pt x="150" y="38"/>
                    </a:lnTo>
                    <a:lnTo>
                      <a:pt x="150" y="15"/>
                    </a:lnTo>
                    <a:lnTo>
                      <a:pt x="150" y="23"/>
                    </a:lnTo>
                    <a:lnTo>
                      <a:pt x="158" y="30"/>
                    </a:lnTo>
                    <a:lnTo>
                      <a:pt x="158" y="38"/>
                    </a:lnTo>
                    <a:lnTo>
                      <a:pt x="158" y="15"/>
                    </a:lnTo>
                    <a:lnTo>
                      <a:pt x="158" y="23"/>
                    </a:lnTo>
                    <a:lnTo>
                      <a:pt x="165" y="30"/>
                    </a:lnTo>
                    <a:lnTo>
                      <a:pt x="165" y="38"/>
                    </a:lnTo>
                    <a:lnTo>
                      <a:pt x="165" y="15"/>
                    </a:lnTo>
                    <a:lnTo>
                      <a:pt x="165" y="23"/>
                    </a:lnTo>
                    <a:lnTo>
                      <a:pt x="173" y="15"/>
                    </a:lnTo>
                    <a:lnTo>
                      <a:pt x="173" y="30"/>
                    </a:lnTo>
                    <a:lnTo>
                      <a:pt x="173" y="15"/>
                    </a:lnTo>
                    <a:lnTo>
                      <a:pt x="173" y="23"/>
                    </a:lnTo>
                    <a:lnTo>
                      <a:pt x="180" y="30"/>
                    </a:lnTo>
                    <a:lnTo>
                      <a:pt x="180" y="38"/>
                    </a:lnTo>
                    <a:lnTo>
                      <a:pt x="180" y="8"/>
                    </a:lnTo>
                    <a:lnTo>
                      <a:pt x="180" y="23"/>
                    </a:lnTo>
                    <a:lnTo>
                      <a:pt x="188" y="30"/>
                    </a:lnTo>
                    <a:lnTo>
                      <a:pt x="188" y="38"/>
                    </a:lnTo>
                    <a:lnTo>
                      <a:pt x="188" y="8"/>
                    </a:lnTo>
                    <a:lnTo>
                      <a:pt x="188" y="30"/>
                    </a:lnTo>
                    <a:lnTo>
                      <a:pt x="195" y="23"/>
                    </a:lnTo>
                    <a:lnTo>
                      <a:pt x="195" y="38"/>
                    </a:lnTo>
                    <a:lnTo>
                      <a:pt x="195" y="15"/>
                    </a:lnTo>
                    <a:lnTo>
                      <a:pt x="195" y="30"/>
                    </a:lnTo>
                    <a:lnTo>
                      <a:pt x="203" y="23"/>
                    </a:lnTo>
                    <a:lnTo>
                      <a:pt x="203" y="38"/>
                    </a:lnTo>
                    <a:lnTo>
                      <a:pt x="203" y="15"/>
                    </a:lnTo>
                    <a:lnTo>
                      <a:pt x="203" y="23"/>
                    </a:lnTo>
                    <a:lnTo>
                      <a:pt x="210" y="30"/>
                    </a:lnTo>
                    <a:lnTo>
                      <a:pt x="210" y="38"/>
                    </a:lnTo>
                    <a:lnTo>
                      <a:pt x="210" y="15"/>
                    </a:lnTo>
                    <a:lnTo>
                      <a:pt x="210" y="15"/>
                    </a:lnTo>
                    <a:lnTo>
                      <a:pt x="218" y="23"/>
                    </a:lnTo>
                    <a:lnTo>
                      <a:pt x="218" y="38"/>
                    </a:lnTo>
                    <a:lnTo>
                      <a:pt x="218" y="15"/>
                    </a:lnTo>
                    <a:lnTo>
                      <a:pt x="218" y="23"/>
                    </a:lnTo>
                    <a:lnTo>
                      <a:pt x="225" y="30"/>
                    </a:lnTo>
                    <a:lnTo>
                      <a:pt x="225" y="38"/>
                    </a:lnTo>
                    <a:lnTo>
                      <a:pt x="225" y="8"/>
                    </a:lnTo>
                    <a:lnTo>
                      <a:pt x="225" y="15"/>
                    </a:lnTo>
                    <a:lnTo>
                      <a:pt x="233" y="23"/>
                    </a:lnTo>
                    <a:lnTo>
                      <a:pt x="233" y="38"/>
                    </a:lnTo>
                    <a:lnTo>
                      <a:pt x="233" y="15"/>
                    </a:lnTo>
                    <a:lnTo>
                      <a:pt x="233" y="23"/>
                    </a:lnTo>
                    <a:lnTo>
                      <a:pt x="240" y="30"/>
                    </a:lnTo>
                    <a:lnTo>
                      <a:pt x="240" y="38"/>
                    </a:lnTo>
                    <a:lnTo>
                      <a:pt x="240" y="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1" name="Freeform 447"/>
              <p:cNvSpPr>
                <a:spLocks/>
              </p:cNvSpPr>
              <p:nvPr/>
            </p:nvSpPr>
            <p:spPr bwMode="auto">
              <a:xfrm>
                <a:off x="2859" y="3663"/>
                <a:ext cx="157" cy="68"/>
              </a:xfrm>
              <a:custGeom>
                <a:avLst/>
                <a:gdLst>
                  <a:gd name="T0" fmla="*/ 8 w 233"/>
                  <a:gd name="T1" fmla="*/ 38 h 68"/>
                  <a:gd name="T2" fmla="*/ 8 w 233"/>
                  <a:gd name="T3" fmla="*/ 30 h 68"/>
                  <a:gd name="T4" fmla="*/ 15 w 233"/>
                  <a:gd name="T5" fmla="*/ 38 h 68"/>
                  <a:gd name="T6" fmla="*/ 15 w 233"/>
                  <a:gd name="T7" fmla="*/ 38 h 68"/>
                  <a:gd name="T8" fmla="*/ 23 w 233"/>
                  <a:gd name="T9" fmla="*/ 45 h 68"/>
                  <a:gd name="T10" fmla="*/ 23 w 233"/>
                  <a:gd name="T11" fmla="*/ 45 h 68"/>
                  <a:gd name="T12" fmla="*/ 30 w 233"/>
                  <a:gd name="T13" fmla="*/ 45 h 68"/>
                  <a:gd name="T14" fmla="*/ 30 w 233"/>
                  <a:gd name="T15" fmla="*/ 38 h 68"/>
                  <a:gd name="T16" fmla="*/ 38 w 233"/>
                  <a:gd name="T17" fmla="*/ 45 h 68"/>
                  <a:gd name="T18" fmla="*/ 45 w 233"/>
                  <a:gd name="T19" fmla="*/ 45 h 68"/>
                  <a:gd name="T20" fmla="*/ 45 w 233"/>
                  <a:gd name="T21" fmla="*/ 38 h 68"/>
                  <a:gd name="T22" fmla="*/ 53 w 233"/>
                  <a:gd name="T23" fmla="*/ 38 h 68"/>
                  <a:gd name="T24" fmla="*/ 53 w 233"/>
                  <a:gd name="T25" fmla="*/ 38 h 68"/>
                  <a:gd name="T26" fmla="*/ 60 w 233"/>
                  <a:gd name="T27" fmla="*/ 45 h 68"/>
                  <a:gd name="T28" fmla="*/ 60 w 233"/>
                  <a:gd name="T29" fmla="*/ 38 h 68"/>
                  <a:gd name="T30" fmla="*/ 68 w 233"/>
                  <a:gd name="T31" fmla="*/ 45 h 68"/>
                  <a:gd name="T32" fmla="*/ 68 w 233"/>
                  <a:gd name="T33" fmla="*/ 30 h 68"/>
                  <a:gd name="T34" fmla="*/ 75 w 233"/>
                  <a:gd name="T35" fmla="*/ 38 h 68"/>
                  <a:gd name="T36" fmla="*/ 75 w 233"/>
                  <a:gd name="T37" fmla="*/ 38 h 68"/>
                  <a:gd name="T38" fmla="*/ 83 w 233"/>
                  <a:gd name="T39" fmla="*/ 45 h 68"/>
                  <a:gd name="T40" fmla="*/ 83 w 233"/>
                  <a:gd name="T41" fmla="*/ 38 h 68"/>
                  <a:gd name="T42" fmla="*/ 90 w 233"/>
                  <a:gd name="T43" fmla="*/ 45 h 68"/>
                  <a:gd name="T44" fmla="*/ 90 w 233"/>
                  <a:gd name="T45" fmla="*/ 45 h 68"/>
                  <a:gd name="T46" fmla="*/ 98 w 233"/>
                  <a:gd name="T47" fmla="*/ 53 h 68"/>
                  <a:gd name="T48" fmla="*/ 98 w 233"/>
                  <a:gd name="T49" fmla="*/ 38 h 68"/>
                  <a:gd name="T50" fmla="*/ 105 w 233"/>
                  <a:gd name="T51" fmla="*/ 53 h 68"/>
                  <a:gd name="T52" fmla="*/ 105 w 233"/>
                  <a:gd name="T53" fmla="*/ 38 h 68"/>
                  <a:gd name="T54" fmla="*/ 113 w 233"/>
                  <a:gd name="T55" fmla="*/ 53 h 68"/>
                  <a:gd name="T56" fmla="*/ 113 w 233"/>
                  <a:gd name="T57" fmla="*/ 45 h 68"/>
                  <a:gd name="T58" fmla="*/ 120 w 233"/>
                  <a:gd name="T59" fmla="*/ 53 h 68"/>
                  <a:gd name="T60" fmla="*/ 120 w 233"/>
                  <a:gd name="T61" fmla="*/ 38 h 68"/>
                  <a:gd name="T62" fmla="*/ 128 w 233"/>
                  <a:gd name="T63" fmla="*/ 53 h 68"/>
                  <a:gd name="T64" fmla="*/ 128 w 233"/>
                  <a:gd name="T65" fmla="*/ 45 h 68"/>
                  <a:gd name="T66" fmla="*/ 135 w 233"/>
                  <a:gd name="T67" fmla="*/ 45 h 68"/>
                  <a:gd name="T68" fmla="*/ 135 w 233"/>
                  <a:gd name="T69" fmla="*/ 38 h 68"/>
                  <a:gd name="T70" fmla="*/ 143 w 233"/>
                  <a:gd name="T71" fmla="*/ 45 h 68"/>
                  <a:gd name="T72" fmla="*/ 143 w 233"/>
                  <a:gd name="T73" fmla="*/ 45 h 68"/>
                  <a:gd name="T74" fmla="*/ 150 w 233"/>
                  <a:gd name="T75" fmla="*/ 45 h 68"/>
                  <a:gd name="T76" fmla="*/ 158 w 233"/>
                  <a:gd name="T77" fmla="*/ 45 h 68"/>
                  <a:gd name="T78" fmla="*/ 158 w 233"/>
                  <a:gd name="T79" fmla="*/ 30 h 68"/>
                  <a:gd name="T80" fmla="*/ 165 w 233"/>
                  <a:gd name="T81" fmla="*/ 38 h 68"/>
                  <a:gd name="T82" fmla="*/ 165 w 233"/>
                  <a:gd name="T83" fmla="*/ 30 h 68"/>
                  <a:gd name="T84" fmla="*/ 173 w 233"/>
                  <a:gd name="T85" fmla="*/ 38 h 68"/>
                  <a:gd name="T86" fmla="*/ 173 w 233"/>
                  <a:gd name="T87" fmla="*/ 30 h 68"/>
                  <a:gd name="T88" fmla="*/ 180 w 233"/>
                  <a:gd name="T89" fmla="*/ 38 h 68"/>
                  <a:gd name="T90" fmla="*/ 180 w 233"/>
                  <a:gd name="T91" fmla="*/ 30 h 68"/>
                  <a:gd name="T92" fmla="*/ 188 w 233"/>
                  <a:gd name="T93" fmla="*/ 45 h 68"/>
                  <a:gd name="T94" fmla="*/ 188 w 233"/>
                  <a:gd name="T95" fmla="*/ 30 h 68"/>
                  <a:gd name="T96" fmla="*/ 195 w 233"/>
                  <a:gd name="T97" fmla="*/ 45 h 68"/>
                  <a:gd name="T98" fmla="*/ 195 w 233"/>
                  <a:gd name="T99" fmla="*/ 30 h 68"/>
                  <a:gd name="T100" fmla="*/ 203 w 233"/>
                  <a:gd name="T101" fmla="*/ 38 h 68"/>
                  <a:gd name="T102" fmla="*/ 203 w 233"/>
                  <a:gd name="T103" fmla="*/ 30 h 68"/>
                  <a:gd name="T104" fmla="*/ 210 w 233"/>
                  <a:gd name="T105" fmla="*/ 38 h 68"/>
                  <a:gd name="T106" fmla="*/ 210 w 233"/>
                  <a:gd name="T107" fmla="*/ 23 h 68"/>
                  <a:gd name="T108" fmla="*/ 218 w 233"/>
                  <a:gd name="T109" fmla="*/ 60 h 68"/>
                  <a:gd name="T110" fmla="*/ 218 w 233"/>
                  <a:gd name="T111" fmla="*/ 0 h 68"/>
                  <a:gd name="T112" fmla="*/ 225 w 233"/>
                  <a:gd name="T113" fmla="*/ 45 h 68"/>
                  <a:gd name="T114" fmla="*/ 225 w 233"/>
                  <a:gd name="T115" fmla="*/ 15 h 68"/>
                  <a:gd name="T116" fmla="*/ 233 w 233"/>
                  <a:gd name="T117"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 h="68">
                    <a:moveTo>
                      <a:pt x="0" y="45"/>
                    </a:moveTo>
                    <a:lnTo>
                      <a:pt x="8" y="38"/>
                    </a:lnTo>
                    <a:lnTo>
                      <a:pt x="8" y="53"/>
                    </a:lnTo>
                    <a:lnTo>
                      <a:pt x="8" y="30"/>
                    </a:lnTo>
                    <a:lnTo>
                      <a:pt x="8" y="45"/>
                    </a:lnTo>
                    <a:lnTo>
                      <a:pt x="15" y="38"/>
                    </a:lnTo>
                    <a:lnTo>
                      <a:pt x="15" y="45"/>
                    </a:lnTo>
                    <a:lnTo>
                      <a:pt x="15" y="38"/>
                    </a:lnTo>
                    <a:lnTo>
                      <a:pt x="15" y="38"/>
                    </a:lnTo>
                    <a:lnTo>
                      <a:pt x="23" y="45"/>
                    </a:lnTo>
                    <a:lnTo>
                      <a:pt x="23" y="38"/>
                    </a:lnTo>
                    <a:lnTo>
                      <a:pt x="23" y="45"/>
                    </a:lnTo>
                    <a:lnTo>
                      <a:pt x="30" y="38"/>
                    </a:lnTo>
                    <a:lnTo>
                      <a:pt x="30" y="45"/>
                    </a:lnTo>
                    <a:lnTo>
                      <a:pt x="30" y="38"/>
                    </a:lnTo>
                    <a:lnTo>
                      <a:pt x="30" y="38"/>
                    </a:lnTo>
                    <a:lnTo>
                      <a:pt x="38" y="45"/>
                    </a:lnTo>
                    <a:lnTo>
                      <a:pt x="38" y="45"/>
                    </a:lnTo>
                    <a:lnTo>
                      <a:pt x="38" y="38"/>
                    </a:lnTo>
                    <a:lnTo>
                      <a:pt x="45" y="45"/>
                    </a:lnTo>
                    <a:lnTo>
                      <a:pt x="45" y="45"/>
                    </a:lnTo>
                    <a:lnTo>
                      <a:pt x="45" y="38"/>
                    </a:lnTo>
                    <a:lnTo>
                      <a:pt x="45" y="45"/>
                    </a:lnTo>
                    <a:lnTo>
                      <a:pt x="53" y="38"/>
                    </a:lnTo>
                    <a:lnTo>
                      <a:pt x="53" y="45"/>
                    </a:lnTo>
                    <a:lnTo>
                      <a:pt x="53" y="38"/>
                    </a:lnTo>
                    <a:lnTo>
                      <a:pt x="53" y="38"/>
                    </a:lnTo>
                    <a:lnTo>
                      <a:pt x="60" y="45"/>
                    </a:lnTo>
                    <a:lnTo>
                      <a:pt x="60" y="45"/>
                    </a:lnTo>
                    <a:lnTo>
                      <a:pt x="60" y="38"/>
                    </a:lnTo>
                    <a:lnTo>
                      <a:pt x="60" y="38"/>
                    </a:lnTo>
                    <a:lnTo>
                      <a:pt x="68" y="45"/>
                    </a:lnTo>
                    <a:lnTo>
                      <a:pt x="68" y="53"/>
                    </a:lnTo>
                    <a:lnTo>
                      <a:pt x="68" y="30"/>
                    </a:lnTo>
                    <a:lnTo>
                      <a:pt x="68" y="45"/>
                    </a:lnTo>
                    <a:lnTo>
                      <a:pt x="75" y="38"/>
                    </a:lnTo>
                    <a:lnTo>
                      <a:pt x="75" y="45"/>
                    </a:lnTo>
                    <a:lnTo>
                      <a:pt x="75" y="38"/>
                    </a:lnTo>
                    <a:lnTo>
                      <a:pt x="75" y="38"/>
                    </a:lnTo>
                    <a:lnTo>
                      <a:pt x="83" y="45"/>
                    </a:lnTo>
                    <a:lnTo>
                      <a:pt x="83" y="45"/>
                    </a:lnTo>
                    <a:lnTo>
                      <a:pt x="83" y="38"/>
                    </a:lnTo>
                    <a:lnTo>
                      <a:pt x="90" y="45"/>
                    </a:lnTo>
                    <a:lnTo>
                      <a:pt x="90" y="45"/>
                    </a:lnTo>
                    <a:lnTo>
                      <a:pt x="90" y="30"/>
                    </a:lnTo>
                    <a:lnTo>
                      <a:pt x="90" y="45"/>
                    </a:lnTo>
                    <a:lnTo>
                      <a:pt x="98" y="38"/>
                    </a:lnTo>
                    <a:lnTo>
                      <a:pt x="98" y="53"/>
                    </a:lnTo>
                    <a:lnTo>
                      <a:pt x="98" y="30"/>
                    </a:lnTo>
                    <a:lnTo>
                      <a:pt x="98" y="38"/>
                    </a:lnTo>
                    <a:lnTo>
                      <a:pt x="105" y="45"/>
                    </a:lnTo>
                    <a:lnTo>
                      <a:pt x="105" y="53"/>
                    </a:lnTo>
                    <a:lnTo>
                      <a:pt x="105" y="30"/>
                    </a:lnTo>
                    <a:lnTo>
                      <a:pt x="105" y="38"/>
                    </a:lnTo>
                    <a:lnTo>
                      <a:pt x="113" y="45"/>
                    </a:lnTo>
                    <a:lnTo>
                      <a:pt x="113" y="53"/>
                    </a:lnTo>
                    <a:lnTo>
                      <a:pt x="113" y="23"/>
                    </a:lnTo>
                    <a:lnTo>
                      <a:pt x="113" y="45"/>
                    </a:lnTo>
                    <a:lnTo>
                      <a:pt x="120" y="38"/>
                    </a:lnTo>
                    <a:lnTo>
                      <a:pt x="120" y="53"/>
                    </a:lnTo>
                    <a:lnTo>
                      <a:pt x="120" y="23"/>
                    </a:lnTo>
                    <a:lnTo>
                      <a:pt x="120" y="38"/>
                    </a:lnTo>
                    <a:lnTo>
                      <a:pt x="128" y="45"/>
                    </a:lnTo>
                    <a:lnTo>
                      <a:pt x="128" y="53"/>
                    </a:lnTo>
                    <a:lnTo>
                      <a:pt x="128" y="23"/>
                    </a:lnTo>
                    <a:lnTo>
                      <a:pt x="128" y="45"/>
                    </a:lnTo>
                    <a:lnTo>
                      <a:pt x="135" y="38"/>
                    </a:lnTo>
                    <a:lnTo>
                      <a:pt x="135" y="45"/>
                    </a:lnTo>
                    <a:lnTo>
                      <a:pt x="135" y="30"/>
                    </a:lnTo>
                    <a:lnTo>
                      <a:pt x="135" y="38"/>
                    </a:lnTo>
                    <a:lnTo>
                      <a:pt x="143" y="45"/>
                    </a:lnTo>
                    <a:lnTo>
                      <a:pt x="143" y="45"/>
                    </a:lnTo>
                    <a:lnTo>
                      <a:pt x="143" y="30"/>
                    </a:lnTo>
                    <a:lnTo>
                      <a:pt x="143" y="45"/>
                    </a:lnTo>
                    <a:lnTo>
                      <a:pt x="150" y="38"/>
                    </a:lnTo>
                    <a:lnTo>
                      <a:pt x="150" y="45"/>
                    </a:lnTo>
                    <a:lnTo>
                      <a:pt x="150" y="38"/>
                    </a:lnTo>
                    <a:lnTo>
                      <a:pt x="158" y="45"/>
                    </a:lnTo>
                    <a:lnTo>
                      <a:pt x="158" y="45"/>
                    </a:lnTo>
                    <a:lnTo>
                      <a:pt x="158" y="30"/>
                    </a:lnTo>
                    <a:lnTo>
                      <a:pt x="158" y="45"/>
                    </a:lnTo>
                    <a:lnTo>
                      <a:pt x="165" y="38"/>
                    </a:lnTo>
                    <a:lnTo>
                      <a:pt x="165" y="53"/>
                    </a:lnTo>
                    <a:lnTo>
                      <a:pt x="165" y="30"/>
                    </a:lnTo>
                    <a:lnTo>
                      <a:pt x="165" y="45"/>
                    </a:lnTo>
                    <a:lnTo>
                      <a:pt x="173" y="38"/>
                    </a:lnTo>
                    <a:lnTo>
                      <a:pt x="173" y="45"/>
                    </a:lnTo>
                    <a:lnTo>
                      <a:pt x="173" y="30"/>
                    </a:lnTo>
                    <a:lnTo>
                      <a:pt x="173" y="45"/>
                    </a:lnTo>
                    <a:lnTo>
                      <a:pt x="180" y="38"/>
                    </a:lnTo>
                    <a:lnTo>
                      <a:pt x="180" y="53"/>
                    </a:lnTo>
                    <a:lnTo>
                      <a:pt x="180" y="30"/>
                    </a:lnTo>
                    <a:lnTo>
                      <a:pt x="180" y="38"/>
                    </a:lnTo>
                    <a:lnTo>
                      <a:pt x="188" y="45"/>
                    </a:lnTo>
                    <a:lnTo>
                      <a:pt x="188" y="53"/>
                    </a:lnTo>
                    <a:lnTo>
                      <a:pt x="188" y="30"/>
                    </a:lnTo>
                    <a:lnTo>
                      <a:pt x="188" y="38"/>
                    </a:lnTo>
                    <a:lnTo>
                      <a:pt x="195" y="45"/>
                    </a:lnTo>
                    <a:lnTo>
                      <a:pt x="195" y="45"/>
                    </a:lnTo>
                    <a:lnTo>
                      <a:pt x="195" y="30"/>
                    </a:lnTo>
                    <a:lnTo>
                      <a:pt x="195" y="45"/>
                    </a:lnTo>
                    <a:lnTo>
                      <a:pt x="203" y="38"/>
                    </a:lnTo>
                    <a:lnTo>
                      <a:pt x="203" y="53"/>
                    </a:lnTo>
                    <a:lnTo>
                      <a:pt x="203" y="30"/>
                    </a:lnTo>
                    <a:lnTo>
                      <a:pt x="203" y="30"/>
                    </a:lnTo>
                    <a:lnTo>
                      <a:pt x="210" y="38"/>
                    </a:lnTo>
                    <a:lnTo>
                      <a:pt x="210" y="53"/>
                    </a:lnTo>
                    <a:lnTo>
                      <a:pt x="210" y="23"/>
                    </a:lnTo>
                    <a:lnTo>
                      <a:pt x="210" y="53"/>
                    </a:lnTo>
                    <a:lnTo>
                      <a:pt x="218" y="60"/>
                    </a:lnTo>
                    <a:lnTo>
                      <a:pt x="218" y="68"/>
                    </a:lnTo>
                    <a:lnTo>
                      <a:pt x="218" y="0"/>
                    </a:lnTo>
                    <a:lnTo>
                      <a:pt x="218" y="38"/>
                    </a:lnTo>
                    <a:lnTo>
                      <a:pt x="225" y="45"/>
                    </a:lnTo>
                    <a:lnTo>
                      <a:pt x="225" y="53"/>
                    </a:lnTo>
                    <a:lnTo>
                      <a:pt x="225" y="15"/>
                    </a:lnTo>
                    <a:lnTo>
                      <a:pt x="225" y="45"/>
                    </a:lnTo>
                    <a:lnTo>
                      <a:pt x="23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2" name="Freeform 448"/>
              <p:cNvSpPr>
                <a:spLocks/>
              </p:cNvSpPr>
              <p:nvPr/>
            </p:nvSpPr>
            <p:spPr bwMode="auto">
              <a:xfrm>
                <a:off x="1721" y="3753"/>
                <a:ext cx="171" cy="60"/>
              </a:xfrm>
              <a:custGeom>
                <a:avLst/>
                <a:gdLst>
                  <a:gd name="T0" fmla="*/ 0 w 255"/>
                  <a:gd name="T1" fmla="*/ 8 h 60"/>
                  <a:gd name="T2" fmla="*/ 8 w 255"/>
                  <a:gd name="T3" fmla="*/ 60 h 60"/>
                  <a:gd name="T4" fmla="*/ 15 w 255"/>
                  <a:gd name="T5" fmla="*/ 38 h 60"/>
                  <a:gd name="T6" fmla="*/ 15 w 255"/>
                  <a:gd name="T7" fmla="*/ 8 h 60"/>
                  <a:gd name="T8" fmla="*/ 23 w 255"/>
                  <a:gd name="T9" fmla="*/ 8 h 60"/>
                  <a:gd name="T10" fmla="*/ 30 w 255"/>
                  <a:gd name="T11" fmla="*/ 8 h 60"/>
                  <a:gd name="T12" fmla="*/ 38 w 255"/>
                  <a:gd name="T13" fmla="*/ 0 h 60"/>
                  <a:gd name="T14" fmla="*/ 45 w 255"/>
                  <a:gd name="T15" fmla="*/ 45 h 60"/>
                  <a:gd name="T16" fmla="*/ 53 w 255"/>
                  <a:gd name="T17" fmla="*/ 30 h 60"/>
                  <a:gd name="T18" fmla="*/ 53 w 255"/>
                  <a:gd name="T19" fmla="*/ 45 h 60"/>
                  <a:gd name="T20" fmla="*/ 60 w 255"/>
                  <a:gd name="T21" fmla="*/ 15 h 60"/>
                  <a:gd name="T22" fmla="*/ 68 w 255"/>
                  <a:gd name="T23" fmla="*/ 53 h 60"/>
                  <a:gd name="T24" fmla="*/ 75 w 255"/>
                  <a:gd name="T25" fmla="*/ 30 h 60"/>
                  <a:gd name="T26" fmla="*/ 75 w 255"/>
                  <a:gd name="T27" fmla="*/ 30 h 60"/>
                  <a:gd name="T28" fmla="*/ 83 w 255"/>
                  <a:gd name="T29" fmla="*/ 23 h 60"/>
                  <a:gd name="T30" fmla="*/ 90 w 255"/>
                  <a:gd name="T31" fmla="*/ 38 h 60"/>
                  <a:gd name="T32" fmla="*/ 98 w 255"/>
                  <a:gd name="T33" fmla="*/ 23 h 60"/>
                  <a:gd name="T34" fmla="*/ 98 w 255"/>
                  <a:gd name="T35" fmla="*/ 30 h 60"/>
                  <a:gd name="T36" fmla="*/ 105 w 255"/>
                  <a:gd name="T37" fmla="*/ 15 h 60"/>
                  <a:gd name="T38" fmla="*/ 113 w 255"/>
                  <a:gd name="T39" fmla="*/ 45 h 60"/>
                  <a:gd name="T40" fmla="*/ 120 w 255"/>
                  <a:gd name="T41" fmla="*/ 38 h 60"/>
                  <a:gd name="T42" fmla="*/ 120 w 255"/>
                  <a:gd name="T43" fmla="*/ 30 h 60"/>
                  <a:gd name="T44" fmla="*/ 128 w 255"/>
                  <a:gd name="T45" fmla="*/ 23 h 60"/>
                  <a:gd name="T46" fmla="*/ 135 w 255"/>
                  <a:gd name="T47" fmla="*/ 38 h 60"/>
                  <a:gd name="T48" fmla="*/ 150 w 255"/>
                  <a:gd name="T49" fmla="*/ 30 h 60"/>
                  <a:gd name="T50" fmla="*/ 158 w 255"/>
                  <a:gd name="T51" fmla="*/ 23 h 60"/>
                  <a:gd name="T52" fmla="*/ 158 w 255"/>
                  <a:gd name="T53" fmla="*/ 30 h 60"/>
                  <a:gd name="T54" fmla="*/ 165 w 255"/>
                  <a:gd name="T55" fmla="*/ 30 h 60"/>
                  <a:gd name="T56" fmla="*/ 173 w 255"/>
                  <a:gd name="T57" fmla="*/ 23 h 60"/>
                  <a:gd name="T58" fmla="*/ 180 w 255"/>
                  <a:gd name="T59" fmla="*/ 23 h 60"/>
                  <a:gd name="T60" fmla="*/ 188 w 255"/>
                  <a:gd name="T61" fmla="*/ 38 h 60"/>
                  <a:gd name="T62" fmla="*/ 195 w 255"/>
                  <a:gd name="T63" fmla="*/ 30 h 60"/>
                  <a:gd name="T64" fmla="*/ 195 w 255"/>
                  <a:gd name="T65" fmla="*/ 30 h 60"/>
                  <a:gd name="T66" fmla="*/ 203 w 255"/>
                  <a:gd name="T67" fmla="*/ 15 h 60"/>
                  <a:gd name="T68" fmla="*/ 210 w 255"/>
                  <a:gd name="T69" fmla="*/ 45 h 60"/>
                  <a:gd name="T70" fmla="*/ 218 w 255"/>
                  <a:gd name="T71" fmla="*/ 23 h 60"/>
                  <a:gd name="T72" fmla="*/ 218 w 255"/>
                  <a:gd name="T73" fmla="*/ 30 h 60"/>
                  <a:gd name="T74" fmla="*/ 225 w 255"/>
                  <a:gd name="T75" fmla="*/ 15 h 60"/>
                  <a:gd name="T76" fmla="*/ 233 w 255"/>
                  <a:gd name="T77" fmla="*/ 38 h 60"/>
                  <a:gd name="T78" fmla="*/ 240 w 255"/>
                  <a:gd name="T79" fmla="*/ 38 h 60"/>
                  <a:gd name="T80" fmla="*/ 240 w 255"/>
                  <a:gd name="T81" fmla="*/ 38 h 60"/>
                  <a:gd name="T82" fmla="*/ 248 w 255"/>
                  <a:gd name="T83"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0">
                    <a:moveTo>
                      <a:pt x="0" y="30"/>
                    </a:moveTo>
                    <a:lnTo>
                      <a:pt x="0" y="53"/>
                    </a:lnTo>
                    <a:lnTo>
                      <a:pt x="0" y="8"/>
                    </a:lnTo>
                    <a:lnTo>
                      <a:pt x="0" y="8"/>
                    </a:lnTo>
                    <a:lnTo>
                      <a:pt x="8" y="15"/>
                    </a:lnTo>
                    <a:lnTo>
                      <a:pt x="8" y="60"/>
                    </a:lnTo>
                    <a:lnTo>
                      <a:pt x="8" y="8"/>
                    </a:lnTo>
                    <a:lnTo>
                      <a:pt x="8" y="30"/>
                    </a:lnTo>
                    <a:lnTo>
                      <a:pt x="15" y="38"/>
                    </a:lnTo>
                    <a:lnTo>
                      <a:pt x="15" y="60"/>
                    </a:lnTo>
                    <a:lnTo>
                      <a:pt x="15" y="0"/>
                    </a:lnTo>
                    <a:lnTo>
                      <a:pt x="15" y="8"/>
                    </a:lnTo>
                    <a:lnTo>
                      <a:pt x="23" y="15"/>
                    </a:lnTo>
                    <a:lnTo>
                      <a:pt x="23" y="45"/>
                    </a:lnTo>
                    <a:lnTo>
                      <a:pt x="23" y="8"/>
                    </a:lnTo>
                    <a:lnTo>
                      <a:pt x="23" y="23"/>
                    </a:lnTo>
                    <a:lnTo>
                      <a:pt x="30" y="30"/>
                    </a:lnTo>
                    <a:lnTo>
                      <a:pt x="30" y="8"/>
                    </a:lnTo>
                    <a:lnTo>
                      <a:pt x="30" y="53"/>
                    </a:lnTo>
                    <a:lnTo>
                      <a:pt x="38" y="45"/>
                    </a:lnTo>
                    <a:lnTo>
                      <a:pt x="38" y="0"/>
                    </a:lnTo>
                    <a:lnTo>
                      <a:pt x="38" y="30"/>
                    </a:lnTo>
                    <a:lnTo>
                      <a:pt x="45" y="23"/>
                    </a:lnTo>
                    <a:lnTo>
                      <a:pt x="45" y="45"/>
                    </a:lnTo>
                    <a:lnTo>
                      <a:pt x="45" y="0"/>
                    </a:lnTo>
                    <a:lnTo>
                      <a:pt x="45" y="38"/>
                    </a:lnTo>
                    <a:lnTo>
                      <a:pt x="53" y="30"/>
                    </a:lnTo>
                    <a:lnTo>
                      <a:pt x="53" y="45"/>
                    </a:lnTo>
                    <a:lnTo>
                      <a:pt x="53" y="15"/>
                    </a:lnTo>
                    <a:lnTo>
                      <a:pt x="53" y="45"/>
                    </a:lnTo>
                    <a:lnTo>
                      <a:pt x="60" y="38"/>
                    </a:lnTo>
                    <a:lnTo>
                      <a:pt x="60" y="45"/>
                    </a:lnTo>
                    <a:lnTo>
                      <a:pt x="60" y="15"/>
                    </a:lnTo>
                    <a:lnTo>
                      <a:pt x="60" y="30"/>
                    </a:lnTo>
                    <a:lnTo>
                      <a:pt x="68" y="23"/>
                    </a:lnTo>
                    <a:lnTo>
                      <a:pt x="68" y="53"/>
                    </a:lnTo>
                    <a:lnTo>
                      <a:pt x="68" y="8"/>
                    </a:lnTo>
                    <a:lnTo>
                      <a:pt x="68" y="23"/>
                    </a:lnTo>
                    <a:lnTo>
                      <a:pt x="75" y="30"/>
                    </a:lnTo>
                    <a:lnTo>
                      <a:pt x="75" y="45"/>
                    </a:lnTo>
                    <a:lnTo>
                      <a:pt x="75" y="15"/>
                    </a:lnTo>
                    <a:lnTo>
                      <a:pt x="75" y="30"/>
                    </a:lnTo>
                    <a:lnTo>
                      <a:pt x="83" y="23"/>
                    </a:lnTo>
                    <a:lnTo>
                      <a:pt x="83" y="38"/>
                    </a:lnTo>
                    <a:lnTo>
                      <a:pt x="83" y="23"/>
                    </a:lnTo>
                    <a:lnTo>
                      <a:pt x="83" y="38"/>
                    </a:lnTo>
                    <a:lnTo>
                      <a:pt x="90" y="30"/>
                    </a:lnTo>
                    <a:lnTo>
                      <a:pt x="90" y="38"/>
                    </a:lnTo>
                    <a:lnTo>
                      <a:pt x="90" y="15"/>
                    </a:lnTo>
                    <a:lnTo>
                      <a:pt x="90" y="30"/>
                    </a:lnTo>
                    <a:lnTo>
                      <a:pt x="98" y="23"/>
                    </a:lnTo>
                    <a:lnTo>
                      <a:pt x="98" y="38"/>
                    </a:lnTo>
                    <a:lnTo>
                      <a:pt x="98" y="15"/>
                    </a:lnTo>
                    <a:lnTo>
                      <a:pt x="98" y="30"/>
                    </a:lnTo>
                    <a:lnTo>
                      <a:pt x="105" y="38"/>
                    </a:lnTo>
                    <a:lnTo>
                      <a:pt x="105" y="38"/>
                    </a:lnTo>
                    <a:lnTo>
                      <a:pt x="105" y="15"/>
                    </a:lnTo>
                    <a:lnTo>
                      <a:pt x="105" y="30"/>
                    </a:lnTo>
                    <a:lnTo>
                      <a:pt x="113" y="23"/>
                    </a:lnTo>
                    <a:lnTo>
                      <a:pt x="113" y="45"/>
                    </a:lnTo>
                    <a:lnTo>
                      <a:pt x="113" y="15"/>
                    </a:lnTo>
                    <a:lnTo>
                      <a:pt x="113" y="30"/>
                    </a:lnTo>
                    <a:lnTo>
                      <a:pt x="120" y="38"/>
                    </a:lnTo>
                    <a:lnTo>
                      <a:pt x="120" y="38"/>
                    </a:lnTo>
                    <a:lnTo>
                      <a:pt x="120" y="15"/>
                    </a:lnTo>
                    <a:lnTo>
                      <a:pt x="120" y="30"/>
                    </a:lnTo>
                    <a:lnTo>
                      <a:pt x="128" y="38"/>
                    </a:lnTo>
                    <a:lnTo>
                      <a:pt x="128" y="38"/>
                    </a:lnTo>
                    <a:lnTo>
                      <a:pt x="128" y="23"/>
                    </a:lnTo>
                    <a:lnTo>
                      <a:pt x="128" y="30"/>
                    </a:lnTo>
                    <a:lnTo>
                      <a:pt x="135" y="23"/>
                    </a:lnTo>
                    <a:lnTo>
                      <a:pt x="135" y="38"/>
                    </a:lnTo>
                    <a:lnTo>
                      <a:pt x="135" y="23"/>
                    </a:lnTo>
                    <a:lnTo>
                      <a:pt x="135" y="30"/>
                    </a:lnTo>
                    <a:lnTo>
                      <a:pt x="150" y="30"/>
                    </a:lnTo>
                    <a:lnTo>
                      <a:pt x="143" y="30"/>
                    </a:lnTo>
                    <a:lnTo>
                      <a:pt x="150" y="30"/>
                    </a:lnTo>
                    <a:lnTo>
                      <a:pt x="158" y="23"/>
                    </a:lnTo>
                    <a:lnTo>
                      <a:pt x="158" y="38"/>
                    </a:lnTo>
                    <a:lnTo>
                      <a:pt x="158" y="23"/>
                    </a:lnTo>
                    <a:lnTo>
                      <a:pt x="158" y="30"/>
                    </a:lnTo>
                    <a:lnTo>
                      <a:pt x="165" y="23"/>
                    </a:lnTo>
                    <a:lnTo>
                      <a:pt x="165" y="38"/>
                    </a:lnTo>
                    <a:lnTo>
                      <a:pt x="165" y="30"/>
                    </a:lnTo>
                    <a:lnTo>
                      <a:pt x="173" y="38"/>
                    </a:lnTo>
                    <a:lnTo>
                      <a:pt x="173" y="38"/>
                    </a:lnTo>
                    <a:lnTo>
                      <a:pt x="173" y="23"/>
                    </a:lnTo>
                    <a:lnTo>
                      <a:pt x="180" y="30"/>
                    </a:lnTo>
                    <a:lnTo>
                      <a:pt x="180" y="38"/>
                    </a:lnTo>
                    <a:lnTo>
                      <a:pt x="180" y="23"/>
                    </a:lnTo>
                    <a:lnTo>
                      <a:pt x="180" y="30"/>
                    </a:lnTo>
                    <a:lnTo>
                      <a:pt x="188" y="23"/>
                    </a:lnTo>
                    <a:lnTo>
                      <a:pt x="188" y="38"/>
                    </a:lnTo>
                    <a:lnTo>
                      <a:pt x="188" y="15"/>
                    </a:lnTo>
                    <a:lnTo>
                      <a:pt x="188" y="38"/>
                    </a:lnTo>
                    <a:lnTo>
                      <a:pt x="195" y="30"/>
                    </a:lnTo>
                    <a:lnTo>
                      <a:pt x="195" y="45"/>
                    </a:lnTo>
                    <a:lnTo>
                      <a:pt x="195" y="15"/>
                    </a:lnTo>
                    <a:lnTo>
                      <a:pt x="195" y="30"/>
                    </a:lnTo>
                    <a:lnTo>
                      <a:pt x="203" y="23"/>
                    </a:lnTo>
                    <a:lnTo>
                      <a:pt x="203" y="38"/>
                    </a:lnTo>
                    <a:lnTo>
                      <a:pt x="203" y="15"/>
                    </a:lnTo>
                    <a:lnTo>
                      <a:pt x="203" y="30"/>
                    </a:lnTo>
                    <a:lnTo>
                      <a:pt x="210" y="38"/>
                    </a:lnTo>
                    <a:lnTo>
                      <a:pt x="210" y="45"/>
                    </a:lnTo>
                    <a:lnTo>
                      <a:pt x="210" y="8"/>
                    </a:lnTo>
                    <a:lnTo>
                      <a:pt x="210" y="30"/>
                    </a:lnTo>
                    <a:lnTo>
                      <a:pt x="218" y="23"/>
                    </a:lnTo>
                    <a:lnTo>
                      <a:pt x="218" y="38"/>
                    </a:lnTo>
                    <a:lnTo>
                      <a:pt x="218" y="15"/>
                    </a:lnTo>
                    <a:lnTo>
                      <a:pt x="218" y="30"/>
                    </a:lnTo>
                    <a:lnTo>
                      <a:pt x="225" y="38"/>
                    </a:lnTo>
                    <a:lnTo>
                      <a:pt x="225" y="38"/>
                    </a:lnTo>
                    <a:lnTo>
                      <a:pt x="225" y="15"/>
                    </a:lnTo>
                    <a:lnTo>
                      <a:pt x="225" y="30"/>
                    </a:lnTo>
                    <a:lnTo>
                      <a:pt x="233" y="23"/>
                    </a:lnTo>
                    <a:lnTo>
                      <a:pt x="233" y="38"/>
                    </a:lnTo>
                    <a:lnTo>
                      <a:pt x="233" y="15"/>
                    </a:lnTo>
                    <a:lnTo>
                      <a:pt x="233" y="30"/>
                    </a:lnTo>
                    <a:lnTo>
                      <a:pt x="240" y="38"/>
                    </a:lnTo>
                    <a:lnTo>
                      <a:pt x="240" y="38"/>
                    </a:lnTo>
                    <a:lnTo>
                      <a:pt x="240" y="15"/>
                    </a:lnTo>
                    <a:lnTo>
                      <a:pt x="240" y="38"/>
                    </a:lnTo>
                    <a:lnTo>
                      <a:pt x="248" y="30"/>
                    </a:lnTo>
                    <a:lnTo>
                      <a:pt x="248" y="38"/>
                    </a:lnTo>
                    <a:lnTo>
                      <a:pt x="248" y="15"/>
                    </a:lnTo>
                    <a:lnTo>
                      <a:pt x="248" y="30"/>
                    </a:lnTo>
                    <a:lnTo>
                      <a:pt x="25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3" name="Freeform 449"/>
              <p:cNvSpPr>
                <a:spLocks/>
              </p:cNvSpPr>
              <p:nvPr/>
            </p:nvSpPr>
            <p:spPr bwMode="auto">
              <a:xfrm>
                <a:off x="1892" y="3753"/>
                <a:ext cx="212" cy="53"/>
              </a:xfrm>
              <a:custGeom>
                <a:avLst/>
                <a:gdLst>
                  <a:gd name="T0" fmla="*/ 0 w 315"/>
                  <a:gd name="T1" fmla="*/ 15 h 53"/>
                  <a:gd name="T2" fmla="*/ 8 w 315"/>
                  <a:gd name="T3" fmla="*/ 38 h 53"/>
                  <a:gd name="T4" fmla="*/ 15 w 315"/>
                  <a:gd name="T5" fmla="*/ 38 h 53"/>
                  <a:gd name="T6" fmla="*/ 15 w 315"/>
                  <a:gd name="T7" fmla="*/ 30 h 53"/>
                  <a:gd name="T8" fmla="*/ 23 w 315"/>
                  <a:gd name="T9" fmla="*/ 23 h 53"/>
                  <a:gd name="T10" fmla="*/ 30 w 315"/>
                  <a:gd name="T11" fmla="*/ 38 h 53"/>
                  <a:gd name="T12" fmla="*/ 38 w 315"/>
                  <a:gd name="T13" fmla="*/ 23 h 53"/>
                  <a:gd name="T14" fmla="*/ 38 w 315"/>
                  <a:gd name="T15" fmla="*/ 23 h 53"/>
                  <a:gd name="T16" fmla="*/ 45 w 315"/>
                  <a:gd name="T17" fmla="*/ 8 h 53"/>
                  <a:gd name="T18" fmla="*/ 53 w 315"/>
                  <a:gd name="T19" fmla="*/ 45 h 53"/>
                  <a:gd name="T20" fmla="*/ 60 w 315"/>
                  <a:gd name="T21" fmla="*/ 38 h 53"/>
                  <a:gd name="T22" fmla="*/ 60 w 315"/>
                  <a:gd name="T23" fmla="*/ 30 h 53"/>
                  <a:gd name="T24" fmla="*/ 68 w 315"/>
                  <a:gd name="T25" fmla="*/ 15 h 53"/>
                  <a:gd name="T26" fmla="*/ 75 w 315"/>
                  <a:gd name="T27" fmla="*/ 38 h 53"/>
                  <a:gd name="T28" fmla="*/ 83 w 315"/>
                  <a:gd name="T29" fmla="*/ 30 h 53"/>
                  <a:gd name="T30" fmla="*/ 83 w 315"/>
                  <a:gd name="T31" fmla="*/ 30 h 53"/>
                  <a:gd name="T32" fmla="*/ 90 w 315"/>
                  <a:gd name="T33" fmla="*/ 15 h 53"/>
                  <a:gd name="T34" fmla="*/ 98 w 315"/>
                  <a:gd name="T35" fmla="*/ 8 h 53"/>
                  <a:gd name="T36" fmla="*/ 105 w 315"/>
                  <a:gd name="T37" fmla="*/ 38 h 53"/>
                  <a:gd name="T38" fmla="*/ 113 w 315"/>
                  <a:gd name="T39" fmla="*/ 23 h 53"/>
                  <a:gd name="T40" fmla="*/ 113 w 315"/>
                  <a:gd name="T41" fmla="*/ 30 h 53"/>
                  <a:gd name="T42" fmla="*/ 120 w 315"/>
                  <a:gd name="T43" fmla="*/ 0 h 53"/>
                  <a:gd name="T44" fmla="*/ 128 w 315"/>
                  <a:gd name="T45" fmla="*/ 38 h 53"/>
                  <a:gd name="T46" fmla="*/ 135 w 315"/>
                  <a:gd name="T47" fmla="*/ 23 h 53"/>
                  <a:gd name="T48" fmla="*/ 135 w 315"/>
                  <a:gd name="T49" fmla="*/ 30 h 53"/>
                  <a:gd name="T50" fmla="*/ 143 w 315"/>
                  <a:gd name="T51" fmla="*/ 15 h 53"/>
                  <a:gd name="T52" fmla="*/ 150 w 315"/>
                  <a:gd name="T53" fmla="*/ 38 h 53"/>
                  <a:gd name="T54" fmla="*/ 158 w 315"/>
                  <a:gd name="T55" fmla="*/ 38 h 53"/>
                  <a:gd name="T56" fmla="*/ 158 w 315"/>
                  <a:gd name="T57" fmla="*/ 30 h 53"/>
                  <a:gd name="T58" fmla="*/ 165 w 315"/>
                  <a:gd name="T59" fmla="*/ 30 h 53"/>
                  <a:gd name="T60" fmla="*/ 173 w 315"/>
                  <a:gd name="T61" fmla="*/ 30 h 53"/>
                  <a:gd name="T62" fmla="*/ 188 w 315"/>
                  <a:gd name="T63" fmla="*/ 15 h 53"/>
                  <a:gd name="T64" fmla="*/ 195 w 315"/>
                  <a:gd name="T65" fmla="*/ 30 h 53"/>
                  <a:gd name="T66" fmla="*/ 210 w 315"/>
                  <a:gd name="T67" fmla="*/ 30 h 53"/>
                  <a:gd name="T68" fmla="*/ 218 w 315"/>
                  <a:gd name="T69" fmla="*/ 30 h 53"/>
                  <a:gd name="T70" fmla="*/ 240 w 315"/>
                  <a:gd name="T71" fmla="*/ 30 h 53"/>
                  <a:gd name="T72" fmla="*/ 255 w 315"/>
                  <a:gd name="T73" fmla="*/ 23 h 53"/>
                  <a:gd name="T74" fmla="*/ 263 w 315"/>
                  <a:gd name="T75" fmla="*/ 38 h 53"/>
                  <a:gd name="T76" fmla="*/ 270 w 315"/>
                  <a:gd name="T77" fmla="*/ 23 h 53"/>
                  <a:gd name="T78" fmla="*/ 285 w 315"/>
                  <a:gd name="T79" fmla="*/ 30 h 53"/>
                  <a:gd name="T80" fmla="*/ 293 w 315"/>
                  <a:gd name="T81" fmla="*/ 30 h 53"/>
                  <a:gd name="T82" fmla="*/ 300 w 315"/>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53">
                    <a:moveTo>
                      <a:pt x="0" y="38"/>
                    </a:moveTo>
                    <a:lnTo>
                      <a:pt x="0" y="38"/>
                    </a:lnTo>
                    <a:lnTo>
                      <a:pt x="0" y="15"/>
                    </a:lnTo>
                    <a:lnTo>
                      <a:pt x="0" y="30"/>
                    </a:lnTo>
                    <a:lnTo>
                      <a:pt x="8" y="23"/>
                    </a:lnTo>
                    <a:lnTo>
                      <a:pt x="8" y="38"/>
                    </a:lnTo>
                    <a:lnTo>
                      <a:pt x="8" y="8"/>
                    </a:lnTo>
                    <a:lnTo>
                      <a:pt x="8" y="30"/>
                    </a:lnTo>
                    <a:lnTo>
                      <a:pt x="15" y="38"/>
                    </a:lnTo>
                    <a:lnTo>
                      <a:pt x="15" y="38"/>
                    </a:lnTo>
                    <a:lnTo>
                      <a:pt x="15" y="15"/>
                    </a:lnTo>
                    <a:lnTo>
                      <a:pt x="15" y="30"/>
                    </a:lnTo>
                    <a:lnTo>
                      <a:pt x="23" y="23"/>
                    </a:lnTo>
                    <a:lnTo>
                      <a:pt x="23" y="38"/>
                    </a:lnTo>
                    <a:lnTo>
                      <a:pt x="23" y="23"/>
                    </a:lnTo>
                    <a:lnTo>
                      <a:pt x="23" y="30"/>
                    </a:lnTo>
                    <a:lnTo>
                      <a:pt x="30" y="38"/>
                    </a:lnTo>
                    <a:lnTo>
                      <a:pt x="30" y="38"/>
                    </a:lnTo>
                    <a:lnTo>
                      <a:pt x="30" y="15"/>
                    </a:lnTo>
                    <a:lnTo>
                      <a:pt x="30" y="30"/>
                    </a:lnTo>
                    <a:lnTo>
                      <a:pt x="38" y="23"/>
                    </a:lnTo>
                    <a:lnTo>
                      <a:pt x="38" y="45"/>
                    </a:lnTo>
                    <a:lnTo>
                      <a:pt x="38" y="0"/>
                    </a:lnTo>
                    <a:lnTo>
                      <a:pt x="38" y="23"/>
                    </a:lnTo>
                    <a:lnTo>
                      <a:pt x="45" y="30"/>
                    </a:lnTo>
                    <a:lnTo>
                      <a:pt x="45" y="38"/>
                    </a:lnTo>
                    <a:lnTo>
                      <a:pt x="45" y="8"/>
                    </a:lnTo>
                    <a:lnTo>
                      <a:pt x="45" y="23"/>
                    </a:lnTo>
                    <a:lnTo>
                      <a:pt x="53" y="30"/>
                    </a:lnTo>
                    <a:lnTo>
                      <a:pt x="53" y="45"/>
                    </a:lnTo>
                    <a:lnTo>
                      <a:pt x="53" y="15"/>
                    </a:lnTo>
                    <a:lnTo>
                      <a:pt x="53" y="30"/>
                    </a:lnTo>
                    <a:lnTo>
                      <a:pt x="60" y="38"/>
                    </a:lnTo>
                    <a:lnTo>
                      <a:pt x="60" y="38"/>
                    </a:lnTo>
                    <a:lnTo>
                      <a:pt x="60" y="15"/>
                    </a:lnTo>
                    <a:lnTo>
                      <a:pt x="60" y="30"/>
                    </a:lnTo>
                    <a:lnTo>
                      <a:pt x="68" y="38"/>
                    </a:lnTo>
                    <a:lnTo>
                      <a:pt x="68" y="38"/>
                    </a:lnTo>
                    <a:lnTo>
                      <a:pt x="68" y="15"/>
                    </a:lnTo>
                    <a:lnTo>
                      <a:pt x="68" y="30"/>
                    </a:lnTo>
                    <a:lnTo>
                      <a:pt x="75" y="23"/>
                    </a:lnTo>
                    <a:lnTo>
                      <a:pt x="75" y="38"/>
                    </a:lnTo>
                    <a:lnTo>
                      <a:pt x="75" y="23"/>
                    </a:lnTo>
                    <a:lnTo>
                      <a:pt x="75" y="38"/>
                    </a:lnTo>
                    <a:lnTo>
                      <a:pt x="83" y="30"/>
                    </a:lnTo>
                    <a:lnTo>
                      <a:pt x="83" y="38"/>
                    </a:lnTo>
                    <a:lnTo>
                      <a:pt x="83" y="15"/>
                    </a:lnTo>
                    <a:lnTo>
                      <a:pt x="83" y="30"/>
                    </a:lnTo>
                    <a:lnTo>
                      <a:pt x="90" y="38"/>
                    </a:lnTo>
                    <a:lnTo>
                      <a:pt x="90" y="38"/>
                    </a:lnTo>
                    <a:lnTo>
                      <a:pt x="90" y="15"/>
                    </a:lnTo>
                    <a:lnTo>
                      <a:pt x="98" y="23"/>
                    </a:lnTo>
                    <a:lnTo>
                      <a:pt x="98" y="45"/>
                    </a:lnTo>
                    <a:lnTo>
                      <a:pt x="98" y="8"/>
                    </a:lnTo>
                    <a:lnTo>
                      <a:pt x="98" y="30"/>
                    </a:lnTo>
                    <a:lnTo>
                      <a:pt x="105" y="23"/>
                    </a:lnTo>
                    <a:lnTo>
                      <a:pt x="105" y="38"/>
                    </a:lnTo>
                    <a:lnTo>
                      <a:pt x="105" y="15"/>
                    </a:lnTo>
                    <a:lnTo>
                      <a:pt x="105" y="30"/>
                    </a:lnTo>
                    <a:lnTo>
                      <a:pt x="113" y="23"/>
                    </a:lnTo>
                    <a:lnTo>
                      <a:pt x="113" y="38"/>
                    </a:lnTo>
                    <a:lnTo>
                      <a:pt x="113" y="15"/>
                    </a:lnTo>
                    <a:lnTo>
                      <a:pt x="113" y="30"/>
                    </a:lnTo>
                    <a:lnTo>
                      <a:pt x="120" y="38"/>
                    </a:lnTo>
                    <a:lnTo>
                      <a:pt x="120" y="53"/>
                    </a:lnTo>
                    <a:lnTo>
                      <a:pt x="120" y="0"/>
                    </a:lnTo>
                    <a:lnTo>
                      <a:pt x="120" y="38"/>
                    </a:lnTo>
                    <a:lnTo>
                      <a:pt x="128" y="30"/>
                    </a:lnTo>
                    <a:lnTo>
                      <a:pt x="128" y="38"/>
                    </a:lnTo>
                    <a:lnTo>
                      <a:pt x="128" y="15"/>
                    </a:lnTo>
                    <a:lnTo>
                      <a:pt x="128" y="30"/>
                    </a:lnTo>
                    <a:lnTo>
                      <a:pt x="135" y="23"/>
                    </a:lnTo>
                    <a:lnTo>
                      <a:pt x="135" y="38"/>
                    </a:lnTo>
                    <a:lnTo>
                      <a:pt x="135" y="15"/>
                    </a:lnTo>
                    <a:lnTo>
                      <a:pt x="135" y="30"/>
                    </a:lnTo>
                    <a:lnTo>
                      <a:pt x="143" y="38"/>
                    </a:lnTo>
                    <a:lnTo>
                      <a:pt x="143" y="38"/>
                    </a:lnTo>
                    <a:lnTo>
                      <a:pt x="143" y="15"/>
                    </a:lnTo>
                    <a:lnTo>
                      <a:pt x="143" y="30"/>
                    </a:lnTo>
                    <a:lnTo>
                      <a:pt x="150" y="23"/>
                    </a:lnTo>
                    <a:lnTo>
                      <a:pt x="150" y="38"/>
                    </a:lnTo>
                    <a:lnTo>
                      <a:pt x="150" y="15"/>
                    </a:lnTo>
                    <a:lnTo>
                      <a:pt x="150" y="30"/>
                    </a:lnTo>
                    <a:lnTo>
                      <a:pt x="158" y="38"/>
                    </a:lnTo>
                    <a:lnTo>
                      <a:pt x="158" y="38"/>
                    </a:lnTo>
                    <a:lnTo>
                      <a:pt x="158" y="15"/>
                    </a:lnTo>
                    <a:lnTo>
                      <a:pt x="158" y="30"/>
                    </a:lnTo>
                    <a:lnTo>
                      <a:pt x="165" y="23"/>
                    </a:lnTo>
                    <a:lnTo>
                      <a:pt x="165" y="30"/>
                    </a:lnTo>
                    <a:lnTo>
                      <a:pt x="165" y="30"/>
                    </a:lnTo>
                    <a:lnTo>
                      <a:pt x="173" y="23"/>
                    </a:lnTo>
                    <a:lnTo>
                      <a:pt x="173" y="23"/>
                    </a:lnTo>
                    <a:lnTo>
                      <a:pt x="173" y="30"/>
                    </a:lnTo>
                    <a:lnTo>
                      <a:pt x="188" y="30"/>
                    </a:lnTo>
                    <a:lnTo>
                      <a:pt x="188" y="45"/>
                    </a:lnTo>
                    <a:lnTo>
                      <a:pt x="188" y="15"/>
                    </a:lnTo>
                    <a:lnTo>
                      <a:pt x="188" y="30"/>
                    </a:lnTo>
                    <a:lnTo>
                      <a:pt x="195" y="23"/>
                    </a:lnTo>
                    <a:lnTo>
                      <a:pt x="195" y="30"/>
                    </a:lnTo>
                    <a:lnTo>
                      <a:pt x="195" y="15"/>
                    </a:lnTo>
                    <a:lnTo>
                      <a:pt x="195" y="30"/>
                    </a:lnTo>
                    <a:lnTo>
                      <a:pt x="210" y="30"/>
                    </a:lnTo>
                    <a:lnTo>
                      <a:pt x="210" y="23"/>
                    </a:lnTo>
                    <a:lnTo>
                      <a:pt x="210" y="30"/>
                    </a:lnTo>
                    <a:lnTo>
                      <a:pt x="218" y="30"/>
                    </a:lnTo>
                    <a:lnTo>
                      <a:pt x="225" y="30"/>
                    </a:lnTo>
                    <a:lnTo>
                      <a:pt x="233" y="30"/>
                    </a:lnTo>
                    <a:lnTo>
                      <a:pt x="240" y="30"/>
                    </a:lnTo>
                    <a:lnTo>
                      <a:pt x="248" y="30"/>
                    </a:lnTo>
                    <a:lnTo>
                      <a:pt x="255" y="38"/>
                    </a:lnTo>
                    <a:lnTo>
                      <a:pt x="255" y="23"/>
                    </a:lnTo>
                    <a:lnTo>
                      <a:pt x="255" y="30"/>
                    </a:lnTo>
                    <a:lnTo>
                      <a:pt x="263" y="23"/>
                    </a:lnTo>
                    <a:lnTo>
                      <a:pt x="263" y="38"/>
                    </a:lnTo>
                    <a:lnTo>
                      <a:pt x="263" y="23"/>
                    </a:lnTo>
                    <a:lnTo>
                      <a:pt x="263" y="30"/>
                    </a:lnTo>
                    <a:lnTo>
                      <a:pt x="270" y="23"/>
                    </a:lnTo>
                    <a:lnTo>
                      <a:pt x="270" y="38"/>
                    </a:lnTo>
                    <a:lnTo>
                      <a:pt x="270" y="30"/>
                    </a:lnTo>
                    <a:lnTo>
                      <a:pt x="285" y="30"/>
                    </a:lnTo>
                    <a:lnTo>
                      <a:pt x="278" y="30"/>
                    </a:lnTo>
                    <a:lnTo>
                      <a:pt x="285" y="30"/>
                    </a:lnTo>
                    <a:lnTo>
                      <a:pt x="293" y="30"/>
                    </a:lnTo>
                    <a:lnTo>
                      <a:pt x="300" y="38"/>
                    </a:lnTo>
                    <a:lnTo>
                      <a:pt x="300" y="23"/>
                    </a:lnTo>
                    <a:lnTo>
                      <a:pt x="300" y="30"/>
                    </a:lnTo>
                    <a:lnTo>
                      <a:pt x="308" y="30"/>
                    </a:lnTo>
                    <a:lnTo>
                      <a:pt x="31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4" name="Freeform 450"/>
              <p:cNvSpPr>
                <a:spLocks/>
              </p:cNvSpPr>
              <p:nvPr/>
            </p:nvSpPr>
            <p:spPr bwMode="auto">
              <a:xfrm>
                <a:off x="2104" y="3723"/>
                <a:ext cx="171" cy="113"/>
              </a:xfrm>
              <a:custGeom>
                <a:avLst/>
                <a:gdLst>
                  <a:gd name="T0" fmla="*/ 23 w 255"/>
                  <a:gd name="T1" fmla="*/ 60 h 113"/>
                  <a:gd name="T2" fmla="*/ 23 w 255"/>
                  <a:gd name="T3" fmla="*/ 60 h 113"/>
                  <a:gd name="T4" fmla="*/ 30 w 255"/>
                  <a:gd name="T5" fmla="*/ 23 h 113"/>
                  <a:gd name="T6" fmla="*/ 38 w 255"/>
                  <a:gd name="T7" fmla="*/ 90 h 113"/>
                  <a:gd name="T8" fmla="*/ 45 w 255"/>
                  <a:gd name="T9" fmla="*/ 60 h 113"/>
                  <a:gd name="T10" fmla="*/ 45 w 255"/>
                  <a:gd name="T11" fmla="*/ 45 h 113"/>
                  <a:gd name="T12" fmla="*/ 53 w 255"/>
                  <a:gd name="T13" fmla="*/ 45 h 113"/>
                  <a:gd name="T14" fmla="*/ 60 w 255"/>
                  <a:gd name="T15" fmla="*/ 83 h 113"/>
                  <a:gd name="T16" fmla="*/ 68 w 255"/>
                  <a:gd name="T17" fmla="*/ 75 h 113"/>
                  <a:gd name="T18" fmla="*/ 68 w 255"/>
                  <a:gd name="T19" fmla="*/ 83 h 113"/>
                  <a:gd name="T20" fmla="*/ 75 w 255"/>
                  <a:gd name="T21" fmla="*/ 23 h 113"/>
                  <a:gd name="T22" fmla="*/ 83 w 255"/>
                  <a:gd name="T23" fmla="*/ 105 h 113"/>
                  <a:gd name="T24" fmla="*/ 90 w 255"/>
                  <a:gd name="T25" fmla="*/ 68 h 113"/>
                  <a:gd name="T26" fmla="*/ 90 w 255"/>
                  <a:gd name="T27" fmla="*/ 53 h 113"/>
                  <a:gd name="T28" fmla="*/ 98 w 255"/>
                  <a:gd name="T29" fmla="*/ 8 h 113"/>
                  <a:gd name="T30" fmla="*/ 105 w 255"/>
                  <a:gd name="T31" fmla="*/ 83 h 113"/>
                  <a:gd name="T32" fmla="*/ 113 w 255"/>
                  <a:gd name="T33" fmla="*/ 45 h 113"/>
                  <a:gd name="T34" fmla="*/ 113 w 255"/>
                  <a:gd name="T35" fmla="*/ 60 h 113"/>
                  <a:gd name="T36" fmla="*/ 120 w 255"/>
                  <a:gd name="T37" fmla="*/ 15 h 113"/>
                  <a:gd name="T38" fmla="*/ 128 w 255"/>
                  <a:gd name="T39" fmla="*/ 75 h 113"/>
                  <a:gd name="T40" fmla="*/ 135 w 255"/>
                  <a:gd name="T41" fmla="*/ 60 h 113"/>
                  <a:gd name="T42" fmla="*/ 135 w 255"/>
                  <a:gd name="T43" fmla="*/ 60 h 113"/>
                  <a:gd name="T44" fmla="*/ 143 w 255"/>
                  <a:gd name="T45" fmla="*/ 53 h 113"/>
                  <a:gd name="T46" fmla="*/ 150 w 255"/>
                  <a:gd name="T47" fmla="*/ 75 h 113"/>
                  <a:gd name="T48" fmla="*/ 158 w 255"/>
                  <a:gd name="T49" fmla="*/ 53 h 113"/>
                  <a:gd name="T50" fmla="*/ 158 w 255"/>
                  <a:gd name="T51" fmla="*/ 60 h 113"/>
                  <a:gd name="T52" fmla="*/ 165 w 255"/>
                  <a:gd name="T53" fmla="*/ 60 h 113"/>
                  <a:gd name="T54" fmla="*/ 173 w 255"/>
                  <a:gd name="T55" fmla="*/ 45 h 113"/>
                  <a:gd name="T56" fmla="*/ 180 w 255"/>
                  <a:gd name="T57" fmla="*/ 90 h 113"/>
                  <a:gd name="T58" fmla="*/ 188 w 255"/>
                  <a:gd name="T59" fmla="*/ 75 h 113"/>
                  <a:gd name="T60" fmla="*/ 188 w 255"/>
                  <a:gd name="T61" fmla="*/ 60 h 113"/>
                  <a:gd name="T62" fmla="*/ 195 w 255"/>
                  <a:gd name="T63" fmla="*/ 15 h 113"/>
                  <a:gd name="T64" fmla="*/ 203 w 255"/>
                  <a:gd name="T65" fmla="*/ 83 h 113"/>
                  <a:gd name="T66" fmla="*/ 210 w 255"/>
                  <a:gd name="T67" fmla="*/ 53 h 113"/>
                  <a:gd name="T68" fmla="*/ 210 w 255"/>
                  <a:gd name="T69" fmla="*/ 53 h 113"/>
                  <a:gd name="T70" fmla="*/ 218 w 255"/>
                  <a:gd name="T71" fmla="*/ 38 h 113"/>
                  <a:gd name="T72" fmla="*/ 225 w 255"/>
                  <a:gd name="T73" fmla="*/ 75 h 113"/>
                  <a:gd name="T74" fmla="*/ 233 w 255"/>
                  <a:gd name="T75" fmla="*/ 53 h 113"/>
                  <a:gd name="T76" fmla="*/ 240 w 255"/>
                  <a:gd name="T77" fmla="*/ 45 h 113"/>
                  <a:gd name="T78" fmla="*/ 240 w 255"/>
                  <a:gd name="T79" fmla="*/ 45 h 113"/>
                  <a:gd name="T80" fmla="*/ 248 w 255"/>
                  <a:gd name="T81" fmla="*/ 30 h 113"/>
                  <a:gd name="T82" fmla="*/ 255 w 255"/>
                  <a:gd name="T83"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13">
                    <a:moveTo>
                      <a:pt x="0" y="60"/>
                    </a:moveTo>
                    <a:lnTo>
                      <a:pt x="8" y="60"/>
                    </a:lnTo>
                    <a:lnTo>
                      <a:pt x="23" y="60"/>
                    </a:lnTo>
                    <a:lnTo>
                      <a:pt x="23" y="83"/>
                    </a:lnTo>
                    <a:lnTo>
                      <a:pt x="23" y="45"/>
                    </a:lnTo>
                    <a:lnTo>
                      <a:pt x="23" y="60"/>
                    </a:lnTo>
                    <a:lnTo>
                      <a:pt x="30" y="53"/>
                    </a:lnTo>
                    <a:lnTo>
                      <a:pt x="30" y="90"/>
                    </a:lnTo>
                    <a:lnTo>
                      <a:pt x="30" y="23"/>
                    </a:lnTo>
                    <a:lnTo>
                      <a:pt x="30" y="83"/>
                    </a:lnTo>
                    <a:lnTo>
                      <a:pt x="38" y="90"/>
                    </a:lnTo>
                    <a:lnTo>
                      <a:pt x="38" y="90"/>
                    </a:lnTo>
                    <a:lnTo>
                      <a:pt x="38" y="23"/>
                    </a:lnTo>
                    <a:lnTo>
                      <a:pt x="38" y="68"/>
                    </a:lnTo>
                    <a:lnTo>
                      <a:pt x="45" y="60"/>
                    </a:lnTo>
                    <a:lnTo>
                      <a:pt x="45" y="105"/>
                    </a:lnTo>
                    <a:lnTo>
                      <a:pt x="45" y="30"/>
                    </a:lnTo>
                    <a:lnTo>
                      <a:pt x="45" y="45"/>
                    </a:lnTo>
                    <a:lnTo>
                      <a:pt x="53" y="53"/>
                    </a:lnTo>
                    <a:lnTo>
                      <a:pt x="53" y="75"/>
                    </a:lnTo>
                    <a:lnTo>
                      <a:pt x="53" y="45"/>
                    </a:lnTo>
                    <a:lnTo>
                      <a:pt x="53" y="60"/>
                    </a:lnTo>
                    <a:lnTo>
                      <a:pt x="60" y="68"/>
                    </a:lnTo>
                    <a:lnTo>
                      <a:pt x="60" y="83"/>
                    </a:lnTo>
                    <a:lnTo>
                      <a:pt x="60" y="15"/>
                    </a:lnTo>
                    <a:lnTo>
                      <a:pt x="60" y="68"/>
                    </a:lnTo>
                    <a:lnTo>
                      <a:pt x="68" y="75"/>
                    </a:lnTo>
                    <a:lnTo>
                      <a:pt x="68" y="90"/>
                    </a:lnTo>
                    <a:lnTo>
                      <a:pt x="68" y="30"/>
                    </a:lnTo>
                    <a:lnTo>
                      <a:pt x="68" y="83"/>
                    </a:lnTo>
                    <a:lnTo>
                      <a:pt x="75" y="90"/>
                    </a:lnTo>
                    <a:lnTo>
                      <a:pt x="75" y="98"/>
                    </a:lnTo>
                    <a:lnTo>
                      <a:pt x="75" y="23"/>
                    </a:lnTo>
                    <a:lnTo>
                      <a:pt x="75" y="53"/>
                    </a:lnTo>
                    <a:lnTo>
                      <a:pt x="83" y="60"/>
                    </a:lnTo>
                    <a:lnTo>
                      <a:pt x="83" y="105"/>
                    </a:lnTo>
                    <a:lnTo>
                      <a:pt x="83" y="8"/>
                    </a:lnTo>
                    <a:lnTo>
                      <a:pt x="83" y="60"/>
                    </a:lnTo>
                    <a:lnTo>
                      <a:pt x="90" y="68"/>
                    </a:lnTo>
                    <a:lnTo>
                      <a:pt x="90" y="83"/>
                    </a:lnTo>
                    <a:lnTo>
                      <a:pt x="90" y="23"/>
                    </a:lnTo>
                    <a:lnTo>
                      <a:pt x="90" y="53"/>
                    </a:lnTo>
                    <a:lnTo>
                      <a:pt x="98" y="60"/>
                    </a:lnTo>
                    <a:lnTo>
                      <a:pt x="98" y="105"/>
                    </a:lnTo>
                    <a:lnTo>
                      <a:pt x="98" y="8"/>
                    </a:lnTo>
                    <a:lnTo>
                      <a:pt x="98" y="53"/>
                    </a:lnTo>
                    <a:lnTo>
                      <a:pt x="105" y="45"/>
                    </a:lnTo>
                    <a:lnTo>
                      <a:pt x="105" y="83"/>
                    </a:lnTo>
                    <a:lnTo>
                      <a:pt x="105" y="30"/>
                    </a:lnTo>
                    <a:lnTo>
                      <a:pt x="105" y="53"/>
                    </a:lnTo>
                    <a:lnTo>
                      <a:pt x="113" y="45"/>
                    </a:lnTo>
                    <a:lnTo>
                      <a:pt x="113" y="90"/>
                    </a:lnTo>
                    <a:lnTo>
                      <a:pt x="113" y="0"/>
                    </a:lnTo>
                    <a:lnTo>
                      <a:pt x="113" y="60"/>
                    </a:lnTo>
                    <a:lnTo>
                      <a:pt x="120" y="68"/>
                    </a:lnTo>
                    <a:lnTo>
                      <a:pt x="120" y="90"/>
                    </a:lnTo>
                    <a:lnTo>
                      <a:pt x="120" y="15"/>
                    </a:lnTo>
                    <a:lnTo>
                      <a:pt x="120" y="68"/>
                    </a:lnTo>
                    <a:lnTo>
                      <a:pt x="128" y="60"/>
                    </a:lnTo>
                    <a:lnTo>
                      <a:pt x="128" y="75"/>
                    </a:lnTo>
                    <a:lnTo>
                      <a:pt x="128" y="45"/>
                    </a:lnTo>
                    <a:lnTo>
                      <a:pt x="128" y="53"/>
                    </a:lnTo>
                    <a:lnTo>
                      <a:pt x="135" y="60"/>
                    </a:lnTo>
                    <a:lnTo>
                      <a:pt x="135" y="75"/>
                    </a:lnTo>
                    <a:lnTo>
                      <a:pt x="135" y="38"/>
                    </a:lnTo>
                    <a:lnTo>
                      <a:pt x="135" y="60"/>
                    </a:lnTo>
                    <a:lnTo>
                      <a:pt x="143" y="53"/>
                    </a:lnTo>
                    <a:lnTo>
                      <a:pt x="143" y="68"/>
                    </a:lnTo>
                    <a:lnTo>
                      <a:pt x="143" y="53"/>
                    </a:lnTo>
                    <a:lnTo>
                      <a:pt x="143" y="60"/>
                    </a:lnTo>
                    <a:lnTo>
                      <a:pt x="150" y="53"/>
                    </a:lnTo>
                    <a:lnTo>
                      <a:pt x="150" y="75"/>
                    </a:lnTo>
                    <a:lnTo>
                      <a:pt x="150" y="38"/>
                    </a:lnTo>
                    <a:lnTo>
                      <a:pt x="150" y="60"/>
                    </a:lnTo>
                    <a:lnTo>
                      <a:pt x="158" y="53"/>
                    </a:lnTo>
                    <a:lnTo>
                      <a:pt x="158" y="75"/>
                    </a:lnTo>
                    <a:lnTo>
                      <a:pt x="158" y="45"/>
                    </a:lnTo>
                    <a:lnTo>
                      <a:pt x="158" y="60"/>
                    </a:lnTo>
                    <a:lnTo>
                      <a:pt x="165" y="53"/>
                    </a:lnTo>
                    <a:lnTo>
                      <a:pt x="165" y="68"/>
                    </a:lnTo>
                    <a:lnTo>
                      <a:pt x="165" y="60"/>
                    </a:lnTo>
                    <a:lnTo>
                      <a:pt x="173" y="53"/>
                    </a:lnTo>
                    <a:lnTo>
                      <a:pt x="173" y="75"/>
                    </a:lnTo>
                    <a:lnTo>
                      <a:pt x="173" y="45"/>
                    </a:lnTo>
                    <a:lnTo>
                      <a:pt x="173" y="53"/>
                    </a:lnTo>
                    <a:lnTo>
                      <a:pt x="180" y="60"/>
                    </a:lnTo>
                    <a:lnTo>
                      <a:pt x="180" y="90"/>
                    </a:lnTo>
                    <a:lnTo>
                      <a:pt x="180" y="38"/>
                    </a:lnTo>
                    <a:lnTo>
                      <a:pt x="180" y="83"/>
                    </a:lnTo>
                    <a:lnTo>
                      <a:pt x="188" y="75"/>
                    </a:lnTo>
                    <a:lnTo>
                      <a:pt x="188" y="90"/>
                    </a:lnTo>
                    <a:lnTo>
                      <a:pt x="188" y="23"/>
                    </a:lnTo>
                    <a:lnTo>
                      <a:pt x="188" y="60"/>
                    </a:lnTo>
                    <a:lnTo>
                      <a:pt x="195" y="68"/>
                    </a:lnTo>
                    <a:lnTo>
                      <a:pt x="195" y="113"/>
                    </a:lnTo>
                    <a:lnTo>
                      <a:pt x="195" y="15"/>
                    </a:lnTo>
                    <a:lnTo>
                      <a:pt x="195" y="60"/>
                    </a:lnTo>
                    <a:lnTo>
                      <a:pt x="203" y="53"/>
                    </a:lnTo>
                    <a:lnTo>
                      <a:pt x="203" y="83"/>
                    </a:lnTo>
                    <a:lnTo>
                      <a:pt x="203" y="30"/>
                    </a:lnTo>
                    <a:lnTo>
                      <a:pt x="203" y="60"/>
                    </a:lnTo>
                    <a:lnTo>
                      <a:pt x="210" y="53"/>
                    </a:lnTo>
                    <a:lnTo>
                      <a:pt x="210" y="83"/>
                    </a:lnTo>
                    <a:lnTo>
                      <a:pt x="210" y="30"/>
                    </a:lnTo>
                    <a:lnTo>
                      <a:pt x="210" y="53"/>
                    </a:lnTo>
                    <a:lnTo>
                      <a:pt x="218" y="45"/>
                    </a:lnTo>
                    <a:lnTo>
                      <a:pt x="218" y="75"/>
                    </a:lnTo>
                    <a:lnTo>
                      <a:pt x="218" y="38"/>
                    </a:lnTo>
                    <a:lnTo>
                      <a:pt x="218" y="45"/>
                    </a:lnTo>
                    <a:lnTo>
                      <a:pt x="225" y="53"/>
                    </a:lnTo>
                    <a:lnTo>
                      <a:pt x="225" y="75"/>
                    </a:lnTo>
                    <a:lnTo>
                      <a:pt x="225" y="38"/>
                    </a:lnTo>
                    <a:lnTo>
                      <a:pt x="225" y="60"/>
                    </a:lnTo>
                    <a:lnTo>
                      <a:pt x="233" y="53"/>
                    </a:lnTo>
                    <a:lnTo>
                      <a:pt x="233" y="83"/>
                    </a:lnTo>
                    <a:lnTo>
                      <a:pt x="233" y="38"/>
                    </a:lnTo>
                    <a:lnTo>
                      <a:pt x="240" y="45"/>
                    </a:lnTo>
                    <a:lnTo>
                      <a:pt x="240" y="83"/>
                    </a:lnTo>
                    <a:lnTo>
                      <a:pt x="240" y="38"/>
                    </a:lnTo>
                    <a:lnTo>
                      <a:pt x="240" y="45"/>
                    </a:lnTo>
                    <a:lnTo>
                      <a:pt x="248" y="53"/>
                    </a:lnTo>
                    <a:lnTo>
                      <a:pt x="248" y="83"/>
                    </a:lnTo>
                    <a:lnTo>
                      <a:pt x="248" y="30"/>
                    </a:lnTo>
                    <a:lnTo>
                      <a:pt x="248" y="68"/>
                    </a:lnTo>
                    <a:lnTo>
                      <a:pt x="255" y="60"/>
                    </a:lnTo>
                    <a:lnTo>
                      <a:pt x="255" y="75"/>
                    </a:lnTo>
                    <a:lnTo>
                      <a:pt x="255" y="45"/>
                    </a:lnTo>
                    <a:lnTo>
                      <a:pt x="255"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5" name="Freeform 451"/>
              <p:cNvSpPr>
                <a:spLocks/>
              </p:cNvSpPr>
              <p:nvPr/>
            </p:nvSpPr>
            <p:spPr bwMode="auto">
              <a:xfrm>
                <a:off x="2275" y="3753"/>
                <a:ext cx="171" cy="53"/>
              </a:xfrm>
              <a:custGeom>
                <a:avLst/>
                <a:gdLst>
                  <a:gd name="T0" fmla="*/ 8 w 255"/>
                  <a:gd name="T1" fmla="*/ 45 h 53"/>
                  <a:gd name="T2" fmla="*/ 15 w 255"/>
                  <a:gd name="T3" fmla="*/ 23 h 53"/>
                  <a:gd name="T4" fmla="*/ 15 w 255"/>
                  <a:gd name="T5" fmla="*/ 38 h 53"/>
                  <a:gd name="T6" fmla="*/ 23 w 255"/>
                  <a:gd name="T7" fmla="*/ 8 h 53"/>
                  <a:gd name="T8" fmla="*/ 30 w 255"/>
                  <a:gd name="T9" fmla="*/ 45 h 53"/>
                  <a:gd name="T10" fmla="*/ 38 w 255"/>
                  <a:gd name="T11" fmla="*/ 23 h 53"/>
                  <a:gd name="T12" fmla="*/ 38 w 255"/>
                  <a:gd name="T13" fmla="*/ 23 h 53"/>
                  <a:gd name="T14" fmla="*/ 45 w 255"/>
                  <a:gd name="T15" fmla="*/ 15 h 53"/>
                  <a:gd name="T16" fmla="*/ 53 w 255"/>
                  <a:gd name="T17" fmla="*/ 45 h 53"/>
                  <a:gd name="T18" fmla="*/ 60 w 255"/>
                  <a:gd name="T19" fmla="*/ 30 h 53"/>
                  <a:gd name="T20" fmla="*/ 60 w 255"/>
                  <a:gd name="T21" fmla="*/ 30 h 53"/>
                  <a:gd name="T22" fmla="*/ 68 w 255"/>
                  <a:gd name="T23" fmla="*/ 8 h 53"/>
                  <a:gd name="T24" fmla="*/ 75 w 255"/>
                  <a:gd name="T25" fmla="*/ 38 h 53"/>
                  <a:gd name="T26" fmla="*/ 83 w 255"/>
                  <a:gd name="T27" fmla="*/ 15 h 53"/>
                  <a:gd name="T28" fmla="*/ 83 w 255"/>
                  <a:gd name="T29" fmla="*/ 30 h 53"/>
                  <a:gd name="T30" fmla="*/ 90 w 255"/>
                  <a:gd name="T31" fmla="*/ 15 h 53"/>
                  <a:gd name="T32" fmla="*/ 98 w 255"/>
                  <a:gd name="T33" fmla="*/ 38 h 53"/>
                  <a:gd name="T34" fmla="*/ 105 w 255"/>
                  <a:gd name="T35" fmla="*/ 30 h 53"/>
                  <a:gd name="T36" fmla="*/ 113 w 255"/>
                  <a:gd name="T37" fmla="*/ 38 h 53"/>
                  <a:gd name="T38" fmla="*/ 113 w 255"/>
                  <a:gd name="T39" fmla="*/ 30 h 53"/>
                  <a:gd name="T40" fmla="*/ 120 w 255"/>
                  <a:gd name="T41" fmla="*/ 30 h 53"/>
                  <a:gd name="T42" fmla="*/ 135 w 255"/>
                  <a:gd name="T43" fmla="*/ 23 h 53"/>
                  <a:gd name="T44" fmla="*/ 135 w 255"/>
                  <a:gd name="T45" fmla="*/ 30 h 53"/>
                  <a:gd name="T46" fmla="*/ 143 w 255"/>
                  <a:gd name="T47" fmla="*/ 23 h 53"/>
                  <a:gd name="T48" fmla="*/ 150 w 255"/>
                  <a:gd name="T49" fmla="*/ 38 h 53"/>
                  <a:gd name="T50" fmla="*/ 158 w 255"/>
                  <a:gd name="T51" fmla="*/ 38 h 53"/>
                  <a:gd name="T52" fmla="*/ 158 w 255"/>
                  <a:gd name="T53" fmla="*/ 30 h 53"/>
                  <a:gd name="T54" fmla="*/ 165 w 255"/>
                  <a:gd name="T55" fmla="*/ 23 h 53"/>
                  <a:gd name="T56" fmla="*/ 173 w 255"/>
                  <a:gd name="T57" fmla="*/ 38 h 53"/>
                  <a:gd name="T58" fmla="*/ 180 w 255"/>
                  <a:gd name="T59" fmla="*/ 23 h 53"/>
                  <a:gd name="T60" fmla="*/ 180 w 255"/>
                  <a:gd name="T61" fmla="*/ 30 h 53"/>
                  <a:gd name="T62" fmla="*/ 188 w 255"/>
                  <a:gd name="T63" fmla="*/ 23 h 53"/>
                  <a:gd name="T64" fmla="*/ 195 w 255"/>
                  <a:gd name="T65" fmla="*/ 38 h 53"/>
                  <a:gd name="T66" fmla="*/ 203 w 255"/>
                  <a:gd name="T67" fmla="*/ 23 h 53"/>
                  <a:gd name="T68" fmla="*/ 203 w 255"/>
                  <a:gd name="T69" fmla="*/ 23 h 53"/>
                  <a:gd name="T70" fmla="*/ 210 w 255"/>
                  <a:gd name="T71" fmla="*/ 30 h 53"/>
                  <a:gd name="T72" fmla="*/ 218 w 255"/>
                  <a:gd name="T73" fmla="*/ 30 h 53"/>
                  <a:gd name="T74" fmla="*/ 225 w 255"/>
                  <a:gd name="T75" fmla="*/ 8 h 53"/>
                  <a:gd name="T76" fmla="*/ 233 w 255"/>
                  <a:gd name="T77" fmla="*/ 53 h 53"/>
                  <a:gd name="T78" fmla="*/ 240 w 255"/>
                  <a:gd name="T79" fmla="*/ 23 h 53"/>
                  <a:gd name="T80" fmla="*/ 240 w 255"/>
                  <a:gd name="T81" fmla="*/ 30 h 53"/>
                  <a:gd name="T82" fmla="*/ 248 w 255"/>
                  <a:gd name="T83"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53">
                    <a:moveTo>
                      <a:pt x="0" y="45"/>
                    </a:moveTo>
                    <a:lnTo>
                      <a:pt x="8" y="38"/>
                    </a:lnTo>
                    <a:lnTo>
                      <a:pt x="8" y="45"/>
                    </a:lnTo>
                    <a:lnTo>
                      <a:pt x="8" y="15"/>
                    </a:lnTo>
                    <a:lnTo>
                      <a:pt x="8" y="30"/>
                    </a:lnTo>
                    <a:lnTo>
                      <a:pt x="15" y="23"/>
                    </a:lnTo>
                    <a:lnTo>
                      <a:pt x="15" y="45"/>
                    </a:lnTo>
                    <a:lnTo>
                      <a:pt x="15" y="15"/>
                    </a:lnTo>
                    <a:lnTo>
                      <a:pt x="15" y="38"/>
                    </a:lnTo>
                    <a:lnTo>
                      <a:pt x="23" y="30"/>
                    </a:lnTo>
                    <a:lnTo>
                      <a:pt x="23" y="45"/>
                    </a:lnTo>
                    <a:lnTo>
                      <a:pt x="23" y="8"/>
                    </a:lnTo>
                    <a:lnTo>
                      <a:pt x="23" y="30"/>
                    </a:lnTo>
                    <a:lnTo>
                      <a:pt x="30" y="38"/>
                    </a:lnTo>
                    <a:lnTo>
                      <a:pt x="30" y="45"/>
                    </a:lnTo>
                    <a:lnTo>
                      <a:pt x="30" y="15"/>
                    </a:lnTo>
                    <a:lnTo>
                      <a:pt x="30" y="30"/>
                    </a:lnTo>
                    <a:lnTo>
                      <a:pt x="38" y="23"/>
                    </a:lnTo>
                    <a:lnTo>
                      <a:pt x="38" y="45"/>
                    </a:lnTo>
                    <a:lnTo>
                      <a:pt x="38" y="15"/>
                    </a:lnTo>
                    <a:lnTo>
                      <a:pt x="38" y="23"/>
                    </a:lnTo>
                    <a:lnTo>
                      <a:pt x="45" y="30"/>
                    </a:lnTo>
                    <a:lnTo>
                      <a:pt x="45" y="38"/>
                    </a:lnTo>
                    <a:lnTo>
                      <a:pt x="45" y="15"/>
                    </a:lnTo>
                    <a:lnTo>
                      <a:pt x="45" y="30"/>
                    </a:lnTo>
                    <a:lnTo>
                      <a:pt x="53" y="38"/>
                    </a:lnTo>
                    <a:lnTo>
                      <a:pt x="53" y="45"/>
                    </a:lnTo>
                    <a:lnTo>
                      <a:pt x="53" y="15"/>
                    </a:lnTo>
                    <a:lnTo>
                      <a:pt x="53" y="23"/>
                    </a:lnTo>
                    <a:lnTo>
                      <a:pt x="60" y="30"/>
                    </a:lnTo>
                    <a:lnTo>
                      <a:pt x="60" y="45"/>
                    </a:lnTo>
                    <a:lnTo>
                      <a:pt x="60" y="15"/>
                    </a:lnTo>
                    <a:lnTo>
                      <a:pt x="60" y="30"/>
                    </a:lnTo>
                    <a:lnTo>
                      <a:pt x="68" y="23"/>
                    </a:lnTo>
                    <a:lnTo>
                      <a:pt x="68" y="45"/>
                    </a:lnTo>
                    <a:lnTo>
                      <a:pt x="68" y="8"/>
                    </a:lnTo>
                    <a:lnTo>
                      <a:pt x="68" y="38"/>
                    </a:lnTo>
                    <a:lnTo>
                      <a:pt x="75" y="30"/>
                    </a:lnTo>
                    <a:lnTo>
                      <a:pt x="75" y="38"/>
                    </a:lnTo>
                    <a:lnTo>
                      <a:pt x="75" y="15"/>
                    </a:lnTo>
                    <a:lnTo>
                      <a:pt x="75" y="23"/>
                    </a:lnTo>
                    <a:lnTo>
                      <a:pt x="83" y="15"/>
                    </a:lnTo>
                    <a:lnTo>
                      <a:pt x="83" y="38"/>
                    </a:lnTo>
                    <a:lnTo>
                      <a:pt x="83" y="15"/>
                    </a:lnTo>
                    <a:lnTo>
                      <a:pt x="83" y="30"/>
                    </a:lnTo>
                    <a:lnTo>
                      <a:pt x="90" y="23"/>
                    </a:lnTo>
                    <a:lnTo>
                      <a:pt x="90" y="45"/>
                    </a:lnTo>
                    <a:lnTo>
                      <a:pt x="90" y="15"/>
                    </a:lnTo>
                    <a:lnTo>
                      <a:pt x="90" y="30"/>
                    </a:lnTo>
                    <a:lnTo>
                      <a:pt x="98" y="23"/>
                    </a:lnTo>
                    <a:lnTo>
                      <a:pt x="98" y="38"/>
                    </a:lnTo>
                    <a:lnTo>
                      <a:pt x="98" y="23"/>
                    </a:lnTo>
                    <a:lnTo>
                      <a:pt x="98" y="38"/>
                    </a:lnTo>
                    <a:lnTo>
                      <a:pt x="105" y="30"/>
                    </a:lnTo>
                    <a:lnTo>
                      <a:pt x="105" y="23"/>
                    </a:lnTo>
                    <a:lnTo>
                      <a:pt x="105" y="30"/>
                    </a:lnTo>
                    <a:lnTo>
                      <a:pt x="113" y="38"/>
                    </a:lnTo>
                    <a:lnTo>
                      <a:pt x="113" y="38"/>
                    </a:lnTo>
                    <a:lnTo>
                      <a:pt x="113" y="23"/>
                    </a:lnTo>
                    <a:lnTo>
                      <a:pt x="113" y="30"/>
                    </a:lnTo>
                    <a:lnTo>
                      <a:pt x="120" y="23"/>
                    </a:lnTo>
                    <a:lnTo>
                      <a:pt x="120" y="23"/>
                    </a:lnTo>
                    <a:lnTo>
                      <a:pt x="120" y="30"/>
                    </a:lnTo>
                    <a:lnTo>
                      <a:pt x="128" y="23"/>
                    </a:lnTo>
                    <a:lnTo>
                      <a:pt x="128" y="30"/>
                    </a:lnTo>
                    <a:lnTo>
                      <a:pt x="135" y="23"/>
                    </a:lnTo>
                    <a:lnTo>
                      <a:pt x="135" y="45"/>
                    </a:lnTo>
                    <a:lnTo>
                      <a:pt x="135" y="0"/>
                    </a:lnTo>
                    <a:lnTo>
                      <a:pt x="135" y="30"/>
                    </a:lnTo>
                    <a:lnTo>
                      <a:pt x="143" y="38"/>
                    </a:lnTo>
                    <a:lnTo>
                      <a:pt x="143" y="38"/>
                    </a:lnTo>
                    <a:lnTo>
                      <a:pt x="143" y="23"/>
                    </a:lnTo>
                    <a:lnTo>
                      <a:pt x="143" y="30"/>
                    </a:lnTo>
                    <a:lnTo>
                      <a:pt x="150" y="38"/>
                    </a:lnTo>
                    <a:lnTo>
                      <a:pt x="150" y="38"/>
                    </a:lnTo>
                    <a:lnTo>
                      <a:pt x="150" y="15"/>
                    </a:lnTo>
                    <a:lnTo>
                      <a:pt x="150" y="30"/>
                    </a:lnTo>
                    <a:lnTo>
                      <a:pt x="158" y="38"/>
                    </a:lnTo>
                    <a:lnTo>
                      <a:pt x="158" y="45"/>
                    </a:lnTo>
                    <a:lnTo>
                      <a:pt x="158" y="23"/>
                    </a:lnTo>
                    <a:lnTo>
                      <a:pt x="158" y="30"/>
                    </a:lnTo>
                    <a:lnTo>
                      <a:pt x="165" y="23"/>
                    </a:lnTo>
                    <a:lnTo>
                      <a:pt x="165" y="38"/>
                    </a:lnTo>
                    <a:lnTo>
                      <a:pt x="165" y="23"/>
                    </a:lnTo>
                    <a:lnTo>
                      <a:pt x="165" y="30"/>
                    </a:lnTo>
                    <a:lnTo>
                      <a:pt x="173" y="38"/>
                    </a:lnTo>
                    <a:lnTo>
                      <a:pt x="173" y="38"/>
                    </a:lnTo>
                    <a:lnTo>
                      <a:pt x="173" y="15"/>
                    </a:lnTo>
                    <a:lnTo>
                      <a:pt x="173" y="30"/>
                    </a:lnTo>
                    <a:lnTo>
                      <a:pt x="180" y="23"/>
                    </a:lnTo>
                    <a:lnTo>
                      <a:pt x="180" y="38"/>
                    </a:lnTo>
                    <a:lnTo>
                      <a:pt x="180" y="23"/>
                    </a:lnTo>
                    <a:lnTo>
                      <a:pt x="180" y="30"/>
                    </a:lnTo>
                    <a:lnTo>
                      <a:pt x="188" y="23"/>
                    </a:lnTo>
                    <a:lnTo>
                      <a:pt x="188" y="38"/>
                    </a:lnTo>
                    <a:lnTo>
                      <a:pt x="188" y="23"/>
                    </a:lnTo>
                    <a:lnTo>
                      <a:pt x="188" y="30"/>
                    </a:lnTo>
                    <a:lnTo>
                      <a:pt x="195" y="23"/>
                    </a:lnTo>
                    <a:lnTo>
                      <a:pt x="195" y="38"/>
                    </a:lnTo>
                    <a:lnTo>
                      <a:pt x="195" y="23"/>
                    </a:lnTo>
                    <a:lnTo>
                      <a:pt x="195" y="30"/>
                    </a:lnTo>
                    <a:lnTo>
                      <a:pt x="203" y="23"/>
                    </a:lnTo>
                    <a:lnTo>
                      <a:pt x="203" y="38"/>
                    </a:lnTo>
                    <a:lnTo>
                      <a:pt x="203" y="23"/>
                    </a:lnTo>
                    <a:lnTo>
                      <a:pt x="203" y="23"/>
                    </a:lnTo>
                    <a:lnTo>
                      <a:pt x="210" y="30"/>
                    </a:lnTo>
                    <a:lnTo>
                      <a:pt x="210" y="23"/>
                    </a:lnTo>
                    <a:lnTo>
                      <a:pt x="210" y="30"/>
                    </a:lnTo>
                    <a:lnTo>
                      <a:pt x="218" y="23"/>
                    </a:lnTo>
                    <a:lnTo>
                      <a:pt x="218" y="38"/>
                    </a:lnTo>
                    <a:lnTo>
                      <a:pt x="218" y="30"/>
                    </a:lnTo>
                    <a:lnTo>
                      <a:pt x="225" y="23"/>
                    </a:lnTo>
                    <a:lnTo>
                      <a:pt x="225" y="53"/>
                    </a:lnTo>
                    <a:lnTo>
                      <a:pt x="225" y="8"/>
                    </a:lnTo>
                    <a:lnTo>
                      <a:pt x="225" y="30"/>
                    </a:lnTo>
                    <a:lnTo>
                      <a:pt x="233" y="38"/>
                    </a:lnTo>
                    <a:lnTo>
                      <a:pt x="233" y="53"/>
                    </a:lnTo>
                    <a:lnTo>
                      <a:pt x="233" y="15"/>
                    </a:lnTo>
                    <a:lnTo>
                      <a:pt x="233" y="30"/>
                    </a:lnTo>
                    <a:lnTo>
                      <a:pt x="240" y="23"/>
                    </a:lnTo>
                    <a:lnTo>
                      <a:pt x="240" y="38"/>
                    </a:lnTo>
                    <a:lnTo>
                      <a:pt x="240" y="23"/>
                    </a:lnTo>
                    <a:lnTo>
                      <a:pt x="240" y="30"/>
                    </a:lnTo>
                    <a:lnTo>
                      <a:pt x="248" y="23"/>
                    </a:lnTo>
                    <a:lnTo>
                      <a:pt x="248" y="45"/>
                    </a:lnTo>
                    <a:lnTo>
                      <a:pt x="248" y="8"/>
                    </a:lnTo>
                    <a:lnTo>
                      <a:pt x="248" y="30"/>
                    </a:lnTo>
                    <a:lnTo>
                      <a:pt x="25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6" name="Freeform 452"/>
              <p:cNvSpPr>
                <a:spLocks/>
              </p:cNvSpPr>
              <p:nvPr/>
            </p:nvSpPr>
            <p:spPr bwMode="auto">
              <a:xfrm>
                <a:off x="2446" y="3746"/>
                <a:ext cx="258" cy="75"/>
              </a:xfrm>
              <a:custGeom>
                <a:avLst/>
                <a:gdLst>
                  <a:gd name="T0" fmla="*/ 0 w 383"/>
                  <a:gd name="T1" fmla="*/ 22 h 75"/>
                  <a:gd name="T2" fmla="*/ 8 w 383"/>
                  <a:gd name="T3" fmla="*/ 52 h 75"/>
                  <a:gd name="T4" fmla="*/ 15 w 383"/>
                  <a:gd name="T5" fmla="*/ 37 h 75"/>
                  <a:gd name="T6" fmla="*/ 15 w 383"/>
                  <a:gd name="T7" fmla="*/ 30 h 75"/>
                  <a:gd name="T8" fmla="*/ 23 w 383"/>
                  <a:gd name="T9" fmla="*/ 15 h 75"/>
                  <a:gd name="T10" fmla="*/ 30 w 383"/>
                  <a:gd name="T11" fmla="*/ 45 h 75"/>
                  <a:gd name="T12" fmla="*/ 38 w 383"/>
                  <a:gd name="T13" fmla="*/ 30 h 75"/>
                  <a:gd name="T14" fmla="*/ 38 w 383"/>
                  <a:gd name="T15" fmla="*/ 37 h 75"/>
                  <a:gd name="T16" fmla="*/ 45 w 383"/>
                  <a:gd name="T17" fmla="*/ 30 h 75"/>
                  <a:gd name="T18" fmla="*/ 68 w 383"/>
                  <a:gd name="T19" fmla="*/ 37 h 75"/>
                  <a:gd name="T20" fmla="*/ 68 w 383"/>
                  <a:gd name="T21" fmla="*/ 30 h 75"/>
                  <a:gd name="T22" fmla="*/ 75 w 383"/>
                  <a:gd name="T23" fmla="*/ 37 h 75"/>
                  <a:gd name="T24" fmla="*/ 83 w 383"/>
                  <a:gd name="T25" fmla="*/ 37 h 75"/>
                  <a:gd name="T26" fmla="*/ 90 w 383"/>
                  <a:gd name="T27" fmla="*/ 37 h 75"/>
                  <a:gd name="T28" fmla="*/ 120 w 383"/>
                  <a:gd name="T29" fmla="*/ 37 h 75"/>
                  <a:gd name="T30" fmla="*/ 128 w 383"/>
                  <a:gd name="T31" fmla="*/ 37 h 75"/>
                  <a:gd name="T32" fmla="*/ 150 w 383"/>
                  <a:gd name="T33" fmla="*/ 30 h 75"/>
                  <a:gd name="T34" fmla="*/ 158 w 383"/>
                  <a:gd name="T35" fmla="*/ 30 h 75"/>
                  <a:gd name="T36" fmla="*/ 165 w 383"/>
                  <a:gd name="T37" fmla="*/ 37 h 75"/>
                  <a:gd name="T38" fmla="*/ 180 w 383"/>
                  <a:gd name="T39" fmla="*/ 37 h 75"/>
                  <a:gd name="T40" fmla="*/ 203 w 383"/>
                  <a:gd name="T41" fmla="*/ 37 h 75"/>
                  <a:gd name="T42" fmla="*/ 218 w 383"/>
                  <a:gd name="T43" fmla="*/ 37 h 75"/>
                  <a:gd name="T44" fmla="*/ 225 w 383"/>
                  <a:gd name="T45" fmla="*/ 30 h 75"/>
                  <a:gd name="T46" fmla="*/ 233 w 383"/>
                  <a:gd name="T47" fmla="*/ 37 h 75"/>
                  <a:gd name="T48" fmla="*/ 248 w 383"/>
                  <a:gd name="T49" fmla="*/ 37 h 75"/>
                  <a:gd name="T50" fmla="*/ 255 w 383"/>
                  <a:gd name="T51" fmla="*/ 37 h 75"/>
                  <a:gd name="T52" fmla="*/ 270 w 383"/>
                  <a:gd name="T53" fmla="*/ 37 h 75"/>
                  <a:gd name="T54" fmla="*/ 285 w 383"/>
                  <a:gd name="T55" fmla="*/ 37 h 75"/>
                  <a:gd name="T56" fmla="*/ 300 w 383"/>
                  <a:gd name="T57" fmla="*/ 52 h 75"/>
                  <a:gd name="T58" fmla="*/ 308 w 383"/>
                  <a:gd name="T59" fmla="*/ 0 h 75"/>
                  <a:gd name="T60" fmla="*/ 315 w 383"/>
                  <a:gd name="T61" fmla="*/ 75 h 75"/>
                  <a:gd name="T62" fmla="*/ 323 w 383"/>
                  <a:gd name="T63" fmla="*/ 30 h 75"/>
                  <a:gd name="T64" fmla="*/ 323 w 383"/>
                  <a:gd name="T65" fmla="*/ 37 h 75"/>
                  <a:gd name="T66" fmla="*/ 330 w 383"/>
                  <a:gd name="T67" fmla="*/ 22 h 75"/>
                  <a:gd name="T68" fmla="*/ 338 w 383"/>
                  <a:gd name="T69" fmla="*/ 60 h 75"/>
                  <a:gd name="T70" fmla="*/ 345 w 383"/>
                  <a:gd name="T71" fmla="*/ 52 h 75"/>
                  <a:gd name="T72" fmla="*/ 345 w 383"/>
                  <a:gd name="T73" fmla="*/ 30 h 75"/>
                  <a:gd name="T74" fmla="*/ 353 w 383"/>
                  <a:gd name="T75" fmla="*/ 22 h 75"/>
                  <a:gd name="T76" fmla="*/ 360 w 383"/>
                  <a:gd name="T77" fmla="*/ 60 h 75"/>
                  <a:gd name="T78" fmla="*/ 368 w 383"/>
                  <a:gd name="T79" fmla="*/ 30 h 75"/>
                  <a:gd name="T80" fmla="*/ 368 w 383"/>
                  <a:gd name="T81" fmla="*/ 37 h 75"/>
                  <a:gd name="T82" fmla="*/ 375 w 383"/>
                  <a:gd name="T83"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3" h="75">
                    <a:moveTo>
                      <a:pt x="0" y="45"/>
                    </a:moveTo>
                    <a:lnTo>
                      <a:pt x="0" y="52"/>
                    </a:lnTo>
                    <a:lnTo>
                      <a:pt x="0" y="22"/>
                    </a:lnTo>
                    <a:lnTo>
                      <a:pt x="0" y="37"/>
                    </a:lnTo>
                    <a:lnTo>
                      <a:pt x="8" y="30"/>
                    </a:lnTo>
                    <a:lnTo>
                      <a:pt x="8" y="52"/>
                    </a:lnTo>
                    <a:lnTo>
                      <a:pt x="8" y="22"/>
                    </a:lnTo>
                    <a:lnTo>
                      <a:pt x="8" y="45"/>
                    </a:lnTo>
                    <a:lnTo>
                      <a:pt x="15" y="37"/>
                    </a:lnTo>
                    <a:lnTo>
                      <a:pt x="15" y="52"/>
                    </a:lnTo>
                    <a:lnTo>
                      <a:pt x="15" y="22"/>
                    </a:lnTo>
                    <a:lnTo>
                      <a:pt x="15" y="30"/>
                    </a:lnTo>
                    <a:lnTo>
                      <a:pt x="23" y="22"/>
                    </a:lnTo>
                    <a:lnTo>
                      <a:pt x="23" y="52"/>
                    </a:lnTo>
                    <a:lnTo>
                      <a:pt x="23" y="15"/>
                    </a:lnTo>
                    <a:lnTo>
                      <a:pt x="23" y="45"/>
                    </a:lnTo>
                    <a:lnTo>
                      <a:pt x="30" y="37"/>
                    </a:lnTo>
                    <a:lnTo>
                      <a:pt x="30" y="45"/>
                    </a:lnTo>
                    <a:lnTo>
                      <a:pt x="30" y="30"/>
                    </a:lnTo>
                    <a:lnTo>
                      <a:pt x="30" y="37"/>
                    </a:lnTo>
                    <a:lnTo>
                      <a:pt x="38" y="30"/>
                    </a:lnTo>
                    <a:lnTo>
                      <a:pt x="38" y="45"/>
                    </a:lnTo>
                    <a:lnTo>
                      <a:pt x="38" y="30"/>
                    </a:lnTo>
                    <a:lnTo>
                      <a:pt x="38" y="37"/>
                    </a:lnTo>
                    <a:lnTo>
                      <a:pt x="45" y="30"/>
                    </a:lnTo>
                    <a:lnTo>
                      <a:pt x="45" y="37"/>
                    </a:lnTo>
                    <a:lnTo>
                      <a:pt x="45" y="30"/>
                    </a:lnTo>
                    <a:lnTo>
                      <a:pt x="45" y="37"/>
                    </a:lnTo>
                    <a:lnTo>
                      <a:pt x="53" y="37"/>
                    </a:lnTo>
                    <a:lnTo>
                      <a:pt x="68" y="37"/>
                    </a:lnTo>
                    <a:lnTo>
                      <a:pt x="68" y="60"/>
                    </a:lnTo>
                    <a:lnTo>
                      <a:pt x="68" y="22"/>
                    </a:lnTo>
                    <a:lnTo>
                      <a:pt x="68" y="30"/>
                    </a:lnTo>
                    <a:lnTo>
                      <a:pt x="75" y="37"/>
                    </a:lnTo>
                    <a:lnTo>
                      <a:pt x="75" y="45"/>
                    </a:lnTo>
                    <a:lnTo>
                      <a:pt x="75" y="37"/>
                    </a:lnTo>
                    <a:lnTo>
                      <a:pt x="83" y="30"/>
                    </a:lnTo>
                    <a:lnTo>
                      <a:pt x="83" y="37"/>
                    </a:lnTo>
                    <a:lnTo>
                      <a:pt x="83" y="37"/>
                    </a:lnTo>
                    <a:lnTo>
                      <a:pt x="90" y="30"/>
                    </a:lnTo>
                    <a:lnTo>
                      <a:pt x="90" y="30"/>
                    </a:lnTo>
                    <a:lnTo>
                      <a:pt x="90" y="37"/>
                    </a:lnTo>
                    <a:lnTo>
                      <a:pt x="98" y="37"/>
                    </a:lnTo>
                    <a:lnTo>
                      <a:pt x="105" y="37"/>
                    </a:lnTo>
                    <a:lnTo>
                      <a:pt x="120" y="37"/>
                    </a:lnTo>
                    <a:lnTo>
                      <a:pt x="113" y="37"/>
                    </a:lnTo>
                    <a:lnTo>
                      <a:pt x="120" y="37"/>
                    </a:lnTo>
                    <a:lnTo>
                      <a:pt x="128" y="37"/>
                    </a:lnTo>
                    <a:lnTo>
                      <a:pt x="135" y="37"/>
                    </a:lnTo>
                    <a:lnTo>
                      <a:pt x="143" y="37"/>
                    </a:lnTo>
                    <a:lnTo>
                      <a:pt x="150" y="30"/>
                    </a:lnTo>
                    <a:lnTo>
                      <a:pt x="150" y="45"/>
                    </a:lnTo>
                    <a:lnTo>
                      <a:pt x="150" y="37"/>
                    </a:lnTo>
                    <a:lnTo>
                      <a:pt x="158" y="30"/>
                    </a:lnTo>
                    <a:lnTo>
                      <a:pt x="158" y="45"/>
                    </a:lnTo>
                    <a:lnTo>
                      <a:pt x="158" y="37"/>
                    </a:lnTo>
                    <a:lnTo>
                      <a:pt x="165" y="37"/>
                    </a:lnTo>
                    <a:lnTo>
                      <a:pt x="180" y="37"/>
                    </a:lnTo>
                    <a:lnTo>
                      <a:pt x="173" y="37"/>
                    </a:lnTo>
                    <a:lnTo>
                      <a:pt x="180" y="37"/>
                    </a:lnTo>
                    <a:lnTo>
                      <a:pt x="188" y="37"/>
                    </a:lnTo>
                    <a:lnTo>
                      <a:pt x="195" y="37"/>
                    </a:lnTo>
                    <a:lnTo>
                      <a:pt x="203" y="37"/>
                    </a:lnTo>
                    <a:lnTo>
                      <a:pt x="210" y="37"/>
                    </a:lnTo>
                    <a:lnTo>
                      <a:pt x="218" y="45"/>
                    </a:lnTo>
                    <a:lnTo>
                      <a:pt x="218" y="37"/>
                    </a:lnTo>
                    <a:lnTo>
                      <a:pt x="225" y="30"/>
                    </a:lnTo>
                    <a:lnTo>
                      <a:pt x="225" y="45"/>
                    </a:lnTo>
                    <a:lnTo>
                      <a:pt x="225" y="30"/>
                    </a:lnTo>
                    <a:lnTo>
                      <a:pt x="233" y="37"/>
                    </a:lnTo>
                    <a:lnTo>
                      <a:pt x="233" y="30"/>
                    </a:lnTo>
                    <a:lnTo>
                      <a:pt x="233" y="37"/>
                    </a:lnTo>
                    <a:lnTo>
                      <a:pt x="248" y="37"/>
                    </a:lnTo>
                    <a:lnTo>
                      <a:pt x="240" y="37"/>
                    </a:lnTo>
                    <a:lnTo>
                      <a:pt x="248" y="37"/>
                    </a:lnTo>
                    <a:lnTo>
                      <a:pt x="255" y="30"/>
                    </a:lnTo>
                    <a:lnTo>
                      <a:pt x="255" y="30"/>
                    </a:lnTo>
                    <a:lnTo>
                      <a:pt x="255" y="37"/>
                    </a:lnTo>
                    <a:lnTo>
                      <a:pt x="270" y="37"/>
                    </a:lnTo>
                    <a:lnTo>
                      <a:pt x="263" y="37"/>
                    </a:lnTo>
                    <a:lnTo>
                      <a:pt x="270" y="37"/>
                    </a:lnTo>
                    <a:lnTo>
                      <a:pt x="285" y="37"/>
                    </a:lnTo>
                    <a:lnTo>
                      <a:pt x="278" y="37"/>
                    </a:lnTo>
                    <a:lnTo>
                      <a:pt x="285" y="37"/>
                    </a:lnTo>
                    <a:lnTo>
                      <a:pt x="300" y="37"/>
                    </a:lnTo>
                    <a:lnTo>
                      <a:pt x="300" y="22"/>
                    </a:lnTo>
                    <a:lnTo>
                      <a:pt x="300" y="52"/>
                    </a:lnTo>
                    <a:lnTo>
                      <a:pt x="308" y="60"/>
                    </a:lnTo>
                    <a:lnTo>
                      <a:pt x="308" y="67"/>
                    </a:lnTo>
                    <a:lnTo>
                      <a:pt x="308" y="0"/>
                    </a:lnTo>
                    <a:lnTo>
                      <a:pt x="308" y="45"/>
                    </a:lnTo>
                    <a:lnTo>
                      <a:pt x="315" y="52"/>
                    </a:lnTo>
                    <a:lnTo>
                      <a:pt x="315" y="75"/>
                    </a:lnTo>
                    <a:lnTo>
                      <a:pt x="315" y="7"/>
                    </a:lnTo>
                    <a:lnTo>
                      <a:pt x="315" y="37"/>
                    </a:lnTo>
                    <a:lnTo>
                      <a:pt x="323" y="30"/>
                    </a:lnTo>
                    <a:lnTo>
                      <a:pt x="323" y="45"/>
                    </a:lnTo>
                    <a:lnTo>
                      <a:pt x="323" y="22"/>
                    </a:lnTo>
                    <a:lnTo>
                      <a:pt x="323" y="37"/>
                    </a:lnTo>
                    <a:lnTo>
                      <a:pt x="330" y="45"/>
                    </a:lnTo>
                    <a:lnTo>
                      <a:pt x="330" y="45"/>
                    </a:lnTo>
                    <a:lnTo>
                      <a:pt x="330" y="22"/>
                    </a:lnTo>
                    <a:lnTo>
                      <a:pt x="330" y="37"/>
                    </a:lnTo>
                    <a:lnTo>
                      <a:pt x="338" y="30"/>
                    </a:lnTo>
                    <a:lnTo>
                      <a:pt x="338" y="60"/>
                    </a:lnTo>
                    <a:lnTo>
                      <a:pt x="338" y="0"/>
                    </a:lnTo>
                    <a:lnTo>
                      <a:pt x="338" y="45"/>
                    </a:lnTo>
                    <a:lnTo>
                      <a:pt x="345" y="52"/>
                    </a:lnTo>
                    <a:lnTo>
                      <a:pt x="345" y="67"/>
                    </a:lnTo>
                    <a:lnTo>
                      <a:pt x="345" y="7"/>
                    </a:lnTo>
                    <a:lnTo>
                      <a:pt x="345" y="30"/>
                    </a:lnTo>
                    <a:lnTo>
                      <a:pt x="353" y="37"/>
                    </a:lnTo>
                    <a:lnTo>
                      <a:pt x="353" y="60"/>
                    </a:lnTo>
                    <a:lnTo>
                      <a:pt x="353" y="22"/>
                    </a:lnTo>
                    <a:lnTo>
                      <a:pt x="353" y="37"/>
                    </a:lnTo>
                    <a:lnTo>
                      <a:pt x="360" y="30"/>
                    </a:lnTo>
                    <a:lnTo>
                      <a:pt x="360" y="60"/>
                    </a:lnTo>
                    <a:lnTo>
                      <a:pt x="360" y="7"/>
                    </a:lnTo>
                    <a:lnTo>
                      <a:pt x="360" y="37"/>
                    </a:lnTo>
                    <a:lnTo>
                      <a:pt x="368" y="30"/>
                    </a:lnTo>
                    <a:lnTo>
                      <a:pt x="368" y="60"/>
                    </a:lnTo>
                    <a:lnTo>
                      <a:pt x="368" y="7"/>
                    </a:lnTo>
                    <a:lnTo>
                      <a:pt x="368" y="37"/>
                    </a:lnTo>
                    <a:lnTo>
                      <a:pt x="375" y="45"/>
                    </a:lnTo>
                    <a:lnTo>
                      <a:pt x="375" y="52"/>
                    </a:lnTo>
                    <a:lnTo>
                      <a:pt x="375" y="15"/>
                    </a:lnTo>
                    <a:lnTo>
                      <a:pt x="375" y="30"/>
                    </a:lnTo>
                    <a:lnTo>
                      <a:pt x="38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7" name="Freeform 453"/>
              <p:cNvSpPr>
                <a:spLocks/>
              </p:cNvSpPr>
              <p:nvPr/>
            </p:nvSpPr>
            <p:spPr bwMode="auto">
              <a:xfrm>
                <a:off x="2704" y="3753"/>
                <a:ext cx="155" cy="53"/>
              </a:xfrm>
              <a:custGeom>
                <a:avLst/>
                <a:gdLst>
                  <a:gd name="T0" fmla="*/ 0 w 232"/>
                  <a:gd name="T1" fmla="*/ 0 h 53"/>
                  <a:gd name="T2" fmla="*/ 7 w 232"/>
                  <a:gd name="T3" fmla="*/ 53 h 53"/>
                  <a:gd name="T4" fmla="*/ 15 w 232"/>
                  <a:gd name="T5" fmla="*/ 38 h 53"/>
                  <a:gd name="T6" fmla="*/ 15 w 232"/>
                  <a:gd name="T7" fmla="*/ 30 h 53"/>
                  <a:gd name="T8" fmla="*/ 22 w 232"/>
                  <a:gd name="T9" fmla="*/ 8 h 53"/>
                  <a:gd name="T10" fmla="*/ 30 w 232"/>
                  <a:gd name="T11" fmla="*/ 45 h 53"/>
                  <a:gd name="T12" fmla="*/ 37 w 232"/>
                  <a:gd name="T13" fmla="*/ 23 h 53"/>
                  <a:gd name="T14" fmla="*/ 37 w 232"/>
                  <a:gd name="T15" fmla="*/ 30 h 53"/>
                  <a:gd name="T16" fmla="*/ 45 w 232"/>
                  <a:gd name="T17" fmla="*/ 8 h 53"/>
                  <a:gd name="T18" fmla="*/ 52 w 232"/>
                  <a:gd name="T19" fmla="*/ 45 h 53"/>
                  <a:gd name="T20" fmla="*/ 60 w 232"/>
                  <a:gd name="T21" fmla="*/ 30 h 53"/>
                  <a:gd name="T22" fmla="*/ 60 w 232"/>
                  <a:gd name="T23" fmla="*/ 30 h 53"/>
                  <a:gd name="T24" fmla="*/ 67 w 232"/>
                  <a:gd name="T25" fmla="*/ 8 h 53"/>
                  <a:gd name="T26" fmla="*/ 75 w 232"/>
                  <a:gd name="T27" fmla="*/ 45 h 53"/>
                  <a:gd name="T28" fmla="*/ 82 w 232"/>
                  <a:gd name="T29" fmla="*/ 23 h 53"/>
                  <a:gd name="T30" fmla="*/ 82 w 232"/>
                  <a:gd name="T31" fmla="*/ 30 h 53"/>
                  <a:gd name="T32" fmla="*/ 90 w 232"/>
                  <a:gd name="T33" fmla="*/ 23 h 53"/>
                  <a:gd name="T34" fmla="*/ 97 w 232"/>
                  <a:gd name="T35" fmla="*/ 45 h 53"/>
                  <a:gd name="T36" fmla="*/ 105 w 232"/>
                  <a:gd name="T37" fmla="*/ 15 h 53"/>
                  <a:gd name="T38" fmla="*/ 105 w 232"/>
                  <a:gd name="T39" fmla="*/ 38 h 53"/>
                  <a:gd name="T40" fmla="*/ 112 w 232"/>
                  <a:gd name="T41" fmla="*/ 15 h 53"/>
                  <a:gd name="T42" fmla="*/ 120 w 232"/>
                  <a:gd name="T43" fmla="*/ 38 h 53"/>
                  <a:gd name="T44" fmla="*/ 127 w 232"/>
                  <a:gd name="T45" fmla="*/ 23 h 53"/>
                  <a:gd name="T46" fmla="*/ 127 w 232"/>
                  <a:gd name="T47" fmla="*/ 30 h 53"/>
                  <a:gd name="T48" fmla="*/ 135 w 232"/>
                  <a:gd name="T49" fmla="*/ 23 h 53"/>
                  <a:gd name="T50" fmla="*/ 142 w 232"/>
                  <a:gd name="T51" fmla="*/ 38 h 53"/>
                  <a:gd name="T52" fmla="*/ 150 w 232"/>
                  <a:gd name="T53" fmla="*/ 30 h 53"/>
                  <a:gd name="T54" fmla="*/ 150 w 232"/>
                  <a:gd name="T55" fmla="*/ 30 h 53"/>
                  <a:gd name="T56" fmla="*/ 157 w 232"/>
                  <a:gd name="T57" fmla="*/ 15 h 53"/>
                  <a:gd name="T58" fmla="*/ 165 w 232"/>
                  <a:gd name="T59" fmla="*/ 38 h 53"/>
                  <a:gd name="T60" fmla="*/ 172 w 232"/>
                  <a:gd name="T61" fmla="*/ 30 h 53"/>
                  <a:gd name="T62" fmla="*/ 172 w 232"/>
                  <a:gd name="T63" fmla="*/ 30 h 53"/>
                  <a:gd name="T64" fmla="*/ 180 w 232"/>
                  <a:gd name="T65" fmla="*/ 15 h 53"/>
                  <a:gd name="T66" fmla="*/ 187 w 232"/>
                  <a:gd name="T67" fmla="*/ 38 h 53"/>
                  <a:gd name="T68" fmla="*/ 195 w 232"/>
                  <a:gd name="T69" fmla="*/ 23 h 53"/>
                  <a:gd name="T70" fmla="*/ 195 w 232"/>
                  <a:gd name="T71" fmla="*/ 30 h 53"/>
                  <a:gd name="T72" fmla="*/ 202 w 232"/>
                  <a:gd name="T73" fmla="*/ 23 h 53"/>
                  <a:gd name="T74" fmla="*/ 210 w 232"/>
                  <a:gd name="T75" fmla="*/ 45 h 53"/>
                  <a:gd name="T76" fmla="*/ 217 w 232"/>
                  <a:gd name="T77" fmla="*/ 30 h 53"/>
                  <a:gd name="T78" fmla="*/ 217 w 232"/>
                  <a:gd name="T79" fmla="*/ 23 h 53"/>
                  <a:gd name="T80" fmla="*/ 225 w 232"/>
                  <a:gd name="T81" fmla="*/ 15 h 53"/>
                  <a:gd name="T82" fmla="*/ 232 w 232"/>
                  <a:gd name="T83"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53">
                    <a:moveTo>
                      <a:pt x="0" y="15"/>
                    </a:moveTo>
                    <a:lnTo>
                      <a:pt x="0" y="53"/>
                    </a:lnTo>
                    <a:lnTo>
                      <a:pt x="0" y="0"/>
                    </a:lnTo>
                    <a:lnTo>
                      <a:pt x="0" y="38"/>
                    </a:lnTo>
                    <a:lnTo>
                      <a:pt x="7" y="30"/>
                    </a:lnTo>
                    <a:lnTo>
                      <a:pt x="7" y="53"/>
                    </a:lnTo>
                    <a:lnTo>
                      <a:pt x="7" y="8"/>
                    </a:lnTo>
                    <a:lnTo>
                      <a:pt x="7" y="30"/>
                    </a:lnTo>
                    <a:lnTo>
                      <a:pt x="15" y="38"/>
                    </a:lnTo>
                    <a:lnTo>
                      <a:pt x="15" y="45"/>
                    </a:lnTo>
                    <a:lnTo>
                      <a:pt x="15" y="0"/>
                    </a:lnTo>
                    <a:lnTo>
                      <a:pt x="15" y="30"/>
                    </a:lnTo>
                    <a:lnTo>
                      <a:pt x="22" y="38"/>
                    </a:lnTo>
                    <a:lnTo>
                      <a:pt x="22" y="53"/>
                    </a:lnTo>
                    <a:lnTo>
                      <a:pt x="22" y="8"/>
                    </a:lnTo>
                    <a:lnTo>
                      <a:pt x="22" y="23"/>
                    </a:lnTo>
                    <a:lnTo>
                      <a:pt x="30" y="30"/>
                    </a:lnTo>
                    <a:lnTo>
                      <a:pt x="30" y="45"/>
                    </a:lnTo>
                    <a:lnTo>
                      <a:pt x="30" y="8"/>
                    </a:lnTo>
                    <a:lnTo>
                      <a:pt x="30" y="15"/>
                    </a:lnTo>
                    <a:lnTo>
                      <a:pt x="37" y="23"/>
                    </a:lnTo>
                    <a:lnTo>
                      <a:pt x="37" y="53"/>
                    </a:lnTo>
                    <a:lnTo>
                      <a:pt x="37" y="15"/>
                    </a:lnTo>
                    <a:lnTo>
                      <a:pt x="37" y="30"/>
                    </a:lnTo>
                    <a:lnTo>
                      <a:pt x="45" y="38"/>
                    </a:lnTo>
                    <a:lnTo>
                      <a:pt x="45" y="45"/>
                    </a:lnTo>
                    <a:lnTo>
                      <a:pt x="45" y="8"/>
                    </a:lnTo>
                    <a:lnTo>
                      <a:pt x="45" y="30"/>
                    </a:lnTo>
                    <a:lnTo>
                      <a:pt x="52" y="38"/>
                    </a:lnTo>
                    <a:lnTo>
                      <a:pt x="52" y="45"/>
                    </a:lnTo>
                    <a:lnTo>
                      <a:pt x="52" y="8"/>
                    </a:lnTo>
                    <a:lnTo>
                      <a:pt x="52" y="23"/>
                    </a:lnTo>
                    <a:lnTo>
                      <a:pt x="60" y="30"/>
                    </a:lnTo>
                    <a:lnTo>
                      <a:pt x="60" y="45"/>
                    </a:lnTo>
                    <a:lnTo>
                      <a:pt x="60" y="15"/>
                    </a:lnTo>
                    <a:lnTo>
                      <a:pt x="60" y="30"/>
                    </a:lnTo>
                    <a:lnTo>
                      <a:pt x="67" y="23"/>
                    </a:lnTo>
                    <a:lnTo>
                      <a:pt x="67" y="45"/>
                    </a:lnTo>
                    <a:lnTo>
                      <a:pt x="67" y="8"/>
                    </a:lnTo>
                    <a:lnTo>
                      <a:pt x="67" y="38"/>
                    </a:lnTo>
                    <a:lnTo>
                      <a:pt x="75" y="30"/>
                    </a:lnTo>
                    <a:lnTo>
                      <a:pt x="75" y="45"/>
                    </a:lnTo>
                    <a:lnTo>
                      <a:pt x="75" y="23"/>
                    </a:lnTo>
                    <a:lnTo>
                      <a:pt x="75" y="30"/>
                    </a:lnTo>
                    <a:lnTo>
                      <a:pt x="82" y="23"/>
                    </a:lnTo>
                    <a:lnTo>
                      <a:pt x="82" y="45"/>
                    </a:lnTo>
                    <a:lnTo>
                      <a:pt x="82" y="15"/>
                    </a:lnTo>
                    <a:lnTo>
                      <a:pt x="82" y="30"/>
                    </a:lnTo>
                    <a:lnTo>
                      <a:pt x="90" y="38"/>
                    </a:lnTo>
                    <a:lnTo>
                      <a:pt x="90" y="45"/>
                    </a:lnTo>
                    <a:lnTo>
                      <a:pt x="90" y="23"/>
                    </a:lnTo>
                    <a:lnTo>
                      <a:pt x="90" y="38"/>
                    </a:lnTo>
                    <a:lnTo>
                      <a:pt x="97" y="30"/>
                    </a:lnTo>
                    <a:lnTo>
                      <a:pt x="97" y="45"/>
                    </a:lnTo>
                    <a:lnTo>
                      <a:pt x="97" y="8"/>
                    </a:lnTo>
                    <a:lnTo>
                      <a:pt x="97" y="23"/>
                    </a:lnTo>
                    <a:lnTo>
                      <a:pt x="105" y="15"/>
                    </a:lnTo>
                    <a:lnTo>
                      <a:pt x="105" y="45"/>
                    </a:lnTo>
                    <a:lnTo>
                      <a:pt x="105" y="15"/>
                    </a:lnTo>
                    <a:lnTo>
                      <a:pt x="105" y="38"/>
                    </a:lnTo>
                    <a:lnTo>
                      <a:pt x="112" y="30"/>
                    </a:lnTo>
                    <a:lnTo>
                      <a:pt x="112" y="45"/>
                    </a:lnTo>
                    <a:lnTo>
                      <a:pt x="112" y="15"/>
                    </a:lnTo>
                    <a:lnTo>
                      <a:pt x="112" y="38"/>
                    </a:lnTo>
                    <a:lnTo>
                      <a:pt x="120" y="30"/>
                    </a:lnTo>
                    <a:lnTo>
                      <a:pt x="120" y="38"/>
                    </a:lnTo>
                    <a:lnTo>
                      <a:pt x="120" y="15"/>
                    </a:lnTo>
                    <a:lnTo>
                      <a:pt x="120" y="30"/>
                    </a:lnTo>
                    <a:lnTo>
                      <a:pt x="127" y="23"/>
                    </a:lnTo>
                    <a:lnTo>
                      <a:pt x="127" y="38"/>
                    </a:lnTo>
                    <a:lnTo>
                      <a:pt x="127" y="23"/>
                    </a:lnTo>
                    <a:lnTo>
                      <a:pt x="127" y="30"/>
                    </a:lnTo>
                    <a:lnTo>
                      <a:pt x="135" y="38"/>
                    </a:lnTo>
                    <a:lnTo>
                      <a:pt x="135" y="38"/>
                    </a:lnTo>
                    <a:lnTo>
                      <a:pt x="135" y="23"/>
                    </a:lnTo>
                    <a:lnTo>
                      <a:pt x="135" y="30"/>
                    </a:lnTo>
                    <a:lnTo>
                      <a:pt x="142" y="23"/>
                    </a:lnTo>
                    <a:lnTo>
                      <a:pt x="142" y="38"/>
                    </a:lnTo>
                    <a:lnTo>
                      <a:pt x="142" y="15"/>
                    </a:lnTo>
                    <a:lnTo>
                      <a:pt x="142" y="23"/>
                    </a:lnTo>
                    <a:lnTo>
                      <a:pt x="150" y="30"/>
                    </a:lnTo>
                    <a:lnTo>
                      <a:pt x="150" y="45"/>
                    </a:lnTo>
                    <a:lnTo>
                      <a:pt x="150" y="15"/>
                    </a:lnTo>
                    <a:lnTo>
                      <a:pt x="150" y="30"/>
                    </a:lnTo>
                    <a:lnTo>
                      <a:pt x="157" y="23"/>
                    </a:lnTo>
                    <a:lnTo>
                      <a:pt x="157" y="38"/>
                    </a:lnTo>
                    <a:lnTo>
                      <a:pt x="157" y="15"/>
                    </a:lnTo>
                    <a:lnTo>
                      <a:pt x="157" y="30"/>
                    </a:lnTo>
                    <a:lnTo>
                      <a:pt x="165" y="23"/>
                    </a:lnTo>
                    <a:lnTo>
                      <a:pt x="165" y="38"/>
                    </a:lnTo>
                    <a:lnTo>
                      <a:pt x="165" y="23"/>
                    </a:lnTo>
                    <a:lnTo>
                      <a:pt x="165" y="23"/>
                    </a:lnTo>
                    <a:lnTo>
                      <a:pt x="172" y="30"/>
                    </a:lnTo>
                    <a:lnTo>
                      <a:pt x="172" y="38"/>
                    </a:lnTo>
                    <a:lnTo>
                      <a:pt x="172" y="15"/>
                    </a:lnTo>
                    <a:lnTo>
                      <a:pt x="172" y="30"/>
                    </a:lnTo>
                    <a:lnTo>
                      <a:pt x="180" y="23"/>
                    </a:lnTo>
                    <a:lnTo>
                      <a:pt x="180" y="38"/>
                    </a:lnTo>
                    <a:lnTo>
                      <a:pt x="180" y="15"/>
                    </a:lnTo>
                    <a:lnTo>
                      <a:pt x="180" y="38"/>
                    </a:lnTo>
                    <a:lnTo>
                      <a:pt x="187" y="30"/>
                    </a:lnTo>
                    <a:lnTo>
                      <a:pt x="187" y="38"/>
                    </a:lnTo>
                    <a:lnTo>
                      <a:pt x="187" y="23"/>
                    </a:lnTo>
                    <a:lnTo>
                      <a:pt x="187" y="30"/>
                    </a:lnTo>
                    <a:lnTo>
                      <a:pt x="195" y="23"/>
                    </a:lnTo>
                    <a:lnTo>
                      <a:pt x="195" y="38"/>
                    </a:lnTo>
                    <a:lnTo>
                      <a:pt x="195" y="15"/>
                    </a:lnTo>
                    <a:lnTo>
                      <a:pt x="195" y="30"/>
                    </a:lnTo>
                    <a:lnTo>
                      <a:pt x="202" y="23"/>
                    </a:lnTo>
                    <a:lnTo>
                      <a:pt x="202" y="38"/>
                    </a:lnTo>
                    <a:lnTo>
                      <a:pt x="202" y="23"/>
                    </a:lnTo>
                    <a:lnTo>
                      <a:pt x="202" y="23"/>
                    </a:lnTo>
                    <a:lnTo>
                      <a:pt x="210" y="30"/>
                    </a:lnTo>
                    <a:lnTo>
                      <a:pt x="210" y="45"/>
                    </a:lnTo>
                    <a:lnTo>
                      <a:pt x="210" y="15"/>
                    </a:lnTo>
                    <a:lnTo>
                      <a:pt x="210" y="23"/>
                    </a:lnTo>
                    <a:lnTo>
                      <a:pt x="217" y="30"/>
                    </a:lnTo>
                    <a:lnTo>
                      <a:pt x="217" y="38"/>
                    </a:lnTo>
                    <a:lnTo>
                      <a:pt x="217" y="15"/>
                    </a:lnTo>
                    <a:lnTo>
                      <a:pt x="217" y="23"/>
                    </a:lnTo>
                    <a:lnTo>
                      <a:pt x="225" y="15"/>
                    </a:lnTo>
                    <a:lnTo>
                      <a:pt x="225" y="45"/>
                    </a:lnTo>
                    <a:lnTo>
                      <a:pt x="225" y="15"/>
                    </a:lnTo>
                    <a:lnTo>
                      <a:pt x="225" y="30"/>
                    </a:lnTo>
                    <a:lnTo>
                      <a:pt x="232" y="23"/>
                    </a:lnTo>
                    <a:lnTo>
                      <a:pt x="232" y="38"/>
                    </a:lnTo>
                    <a:lnTo>
                      <a:pt x="232" y="15"/>
                    </a:lnTo>
                    <a:lnTo>
                      <a:pt x="23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78" name="Freeform 454"/>
              <p:cNvSpPr>
                <a:spLocks/>
              </p:cNvSpPr>
              <p:nvPr/>
            </p:nvSpPr>
            <p:spPr bwMode="auto">
              <a:xfrm>
                <a:off x="2859" y="3746"/>
                <a:ext cx="157" cy="60"/>
              </a:xfrm>
              <a:custGeom>
                <a:avLst/>
                <a:gdLst>
                  <a:gd name="T0" fmla="*/ 8 w 233"/>
                  <a:gd name="T1" fmla="*/ 30 h 60"/>
                  <a:gd name="T2" fmla="*/ 8 w 233"/>
                  <a:gd name="T3" fmla="*/ 30 h 60"/>
                  <a:gd name="T4" fmla="*/ 15 w 233"/>
                  <a:gd name="T5" fmla="*/ 30 h 60"/>
                  <a:gd name="T6" fmla="*/ 15 w 233"/>
                  <a:gd name="T7" fmla="*/ 30 h 60"/>
                  <a:gd name="T8" fmla="*/ 23 w 233"/>
                  <a:gd name="T9" fmla="*/ 45 h 60"/>
                  <a:gd name="T10" fmla="*/ 23 w 233"/>
                  <a:gd name="T11" fmla="*/ 37 h 60"/>
                  <a:gd name="T12" fmla="*/ 30 w 233"/>
                  <a:gd name="T13" fmla="*/ 37 h 60"/>
                  <a:gd name="T14" fmla="*/ 30 w 233"/>
                  <a:gd name="T15" fmla="*/ 37 h 60"/>
                  <a:gd name="T16" fmla="*/ 38 w 233"/>
                  <a:gd name="T17" fmla="*/ 37 h 60"/>
                  <a:gd name="T18" fmla="*/ 38 w 233"/>
                  <a:gd name="T19" fmla="*/ 37 h 60"/>
                  <a:gd name="T20" fmla="*/ 45 w 233"/>
                  <a:gd name="T21" fmla="*/ 37 h 60"/>
                  <a:gd name="T22" fmla="*/ 53 w 233"/>
                  <a:gd name="T23" fmla="*/ 45 h 60"/>
                  <a:gd name="T24" fmla="*/ 53 w 233"/>
                  <a:gd name="T25" fmla="*/ 37 h 60"/>
                  <a:gd name="T26" fmla="*/ 60 w 233"/>
                  <a:gd name="T27" fmla="*/ 45 h 60"/>
                  <a:gd name="T28" fmla="*/ 60 w 233"/>
                  <a:gd name="T29" fmla="*/ 37 h 60"/>
                  <a:gd name="T30" fmla="*/ 68 w 233"/>
                  <a:gd name="T31" fmla="*/ 45 h 60"/>
                  <a:gd name="T32" fmla="*/ 68 w 233"/>
                  <a:gd name="T33" fmla="*/ 37 h 60"/>
                  <a:gd name="T34" fmla="*/ 75 w 233"/>
                  <a:gd name="T35" fmla="*/ 45 h 60"/>
                  <a:gd name="T36" fmla="*/ 75 w 233"/>
                  <a:gd name="T37" fmla="*/ 37 h 60"/>
                  <a:gd name="T38" fmla="*/ 83 w 233"/>
                  <a:gd name="T39" fmla="*/ 37 h 60"/>
                  <a:gd name="T40" fmla="*/ 90 w 233"/>
                  <a:gd name="T41" fmla="*/ 30 h 60"/>
                  <a:gd name="T42" fmla="*/ 90 w 233"/>
                  <a:gd name="T43" fmla="*/ 37 h 60"/>
                  <a:gd name="T44" fmla="*/ 98 w 233"/>
                  <a:gd name="T45" fmla="*/ 45 h 60"/>
                  <a:gd name="T46" fmla="*/ 98 w 233"/>
                  <a:gd name="T47" fmla="*/ 37 h 60"/>
                  <a:gd name="T48" fmla="*/ 105 w 233"/>
                  <a:gd name="T49" fmla="*/ 45 h 60"/>
                  <a:gd name="T50" fmla="*/ 105 w 233"/>
                  <a:gd name="T51" fmla="*/ 37 h 60"/>
                  <a:gd name="T52" fmla="*/ 113 w 233"/>
                  <a:gd name="T53" fmla="*/ 45 h 60"/>
                  <a:gd name="T54" fmla="*/ 113 w 233"/>
                  <a:gd name="T55" fmla="*/ 37 h 60"/>
                  <a:gd name="T56" fmla="*/ 120 w 233"/>
                  <a:gd name="T57" fmla="*/ 45 h 60"/>
                  <a:gd name="T58" fmla="*/ 120 w 233"/>
                  <a:gd name="T59" fmla="*/ 37 h 60"/>
                  <a:gd name="T60" fmla="*/ 128 w 233"/>
                  <a:gd name="T61" fmla="*/ 45 h 60"/>
                  <a:gd name="T62" fmla="*/ 128 w 233"/>
                  <a:gd name="T63" fmla="*/ 37 h 60"/>
                  <a:gd name="T64" fmla="*/ 135 w 233"/>
                  <a:gd name="T65" fmla="*/ 45 h 60"/>
                  <a:gd name="T66" fmla="*/ 135 w 233"/>
                  <a:gd name="T67" fmla="*/ 37 h 60"/>
                  <a:gd name="T68" fmla="*/ 143 w 233"/>
                  <a:gd name="T69" fmla="*/ 45 h 60"/>
                  <a:gd name="T70" fmla="*/ 143 w 233"/>
                  <a:gd name="T71" fmla="*/ 37 h 60"/>
                  <a:gd name="T72" fmla="*/ 150 w 233"/>
                  <a:gd name="T73" fmla="*/ 37 h 60"/>
                  <a:gd name="T74" fmla="*/ 150 w 233"/>
                  <a:gd name="T75" fmla="*/ 37 h 60"/>
                  <a:gd name="T76" fmla="*/ 158 w 233"/>
                  <a:gd name="T77" fmla="*/ 37 h 60"/>
                  <a:gd name="T78" fmla="*/ 158 w 233"/>
                  <a:gd name="T79" fmla="*/ 37 h 60"/>
                  <a:gd name="T80" fmla="*/ 165 w 233"/>
                  <a:gd name="T81" fmla="*/ 45 h 60"/>
                  <a:gd name="T82" fmla="*/ 165 w 233"/>
                  <a:gd name="T83" fmla="*/ 37 h 60"/>
                  <a:gd name="T84" fmla="*/ 173 w 233"/>
                  <a:gd name="T85" fmla="*/ 45 h 60"/>
                  <a:gd name="T86" fmla="*/ 173 w 233"/>
                  <a:gd name="T87" fmla="*/ 37 h 60"/>
                  <a:gd name="T88" fmla="*/ 180 w 233"/>
                  <a:gd name="T89" fmla="*/ 52 h 60"/>
                  <a:gd name="T90" fmla="*/ 180 w 233"/>
                  <a:gd name="T91" fmla="*/ 30 h 60"/>
                  <a:gd name="T92" fmla="*/ 188 w 233"/>
                  <a:gd name="T93" fmla="*/ 45 h 60"/>
                  <a:gd name="T94" fmla="*/ 188 w 233"/>
                  <a:gd name="T95" fmla="*/ 37 h 60"/>
                  <a:gd name="T96" fmla="*/ 195 w 233"/>
                  <a:gd name="T97" fmla="*/ 45 h 60"/>
                  <a:gd name="T98" fmla="*/ 195 w 233"/>
                  <a:gd name="T99" fmla="*/ 45 h 60"/>
                  <a:gd name="T100" fmla="*/ 203 w 233"/>
                  <a:gd name="T101" fmla="*/ 45 h 60"/>
                  <a:gd name="T102" fmla="*/ 203 w 233"/>
                  <a:gd name="T103" fmla="*/ 30 h 60"/>
                  <a:gd name="T104" fmla="*/ 210 w 233"/>
                  <a:gd name="T105" fmla="*/ 52 h 60"/>
                  <a:gd name="T106" fmla="*/ 210 w 233"/>
                  <a:gd name="T107" fmla="*/ 45 h 60"/>
                  <a:gd name="T108" fmla="*/ 218 w 233"/>
                  <a:gd name="T109" fmla="*/ 60 h 60"/>
                  <a:gd name="T110" fmla="*/ 218 w 233"/>
                  <a:gd name="T111" fmla="*/ 37 h 60"/>
                  <a:gd name="T112" fmla="*/ 225 w 233"/>
                  <a:gd name="T113" fmla="*/ 52 h 60"/>
                  <a:gd name="T114" fmla="*/ 225 w 233"/>
                  <a:gd name="T115"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60">
                    <a:moveTo>
                      <a:pt x="0" y="37"/>
                    </a:moveTo>
                    <a:lnTo>
                      <a:pt x="8" y="30"/>
                    </a:lnTo>
                    <a:lnTo>
                      <a:pt x="8" y="45"/>
                    </a:lnTo>
                    <a:lnTo>
                      <a:pt x="8" y="30"/>
                    </a:lnTo>
                    <a:lnTo>
                      <a:pt x="8" y="37"/>
                    </a:lnTo>
                    <a:lnTo>
                      <a:pt x="15" y="30"/>
                    </a:lnTo>
                    <a:lnTo>
                      <a:pt x="15" y="45"/>
                    </a:lnTo>
                    <a:lnTo>
                      <a:pt x="15" y="30"/>
                    </a:lnTo>
                    <a:lnTo>
                      <a:pt x="15" y="37"/>
                    </a:lnTo>
                    <a:lnTo>
                      <a:pt x="23" y="45"/>
                    </a:lnTo>
                    <a:lnTo>
                      <a:pt x="23" y="30"/>
                    </a:lnTo>
                    <a:lnTo>
                      <a:pt x="23" y="37"/>
                    </a:lnTo>
                    <a:lnTo>
                      <a:pt x="30" y="30"/>
                    </a:lnTo>
                    <a:lnTo>
                      <a:pt x="30" y="37"/>
                    </a:lnTo>
                    <a:lnTo>
                      <a:pt x="30" y="30"/>
                    </a:lnTo>
                    <a:lnTo>
                      <a:pt x="30" y="37"/>
                    </a:lnTo>
                    <a:lnTo>
                      <a:pt x="38" y="30"/>
                    </a:lnTo>
                    <a:lnTo>
                      <a:pt x="38" y="37"/>
                    </a:lnTo>
                    <a:lnTo>
                      <a:pt x="38" y="30"/>
                    </a:lnTo>
                    <a:lnTo>
                      <a:pt x="38" y="37"/>
                    </a:lnTo>
                    <a:lnTo>
                      <a:pt x="45" y="30"/>
                    </a:lnTo>
                    <a:lnTo>
                      <a:pt x="45" y="37"/>
                    </a:lnTo>
                    <a:lnTo>
                      <a:pt x="45" y="37"/>
                    </a:lnTo>
                    <a:lnTo>
                      <a:pt x="53" y="45"/>
                    </a:lnTo>
                    <a:lnTo>
                      <a:pt x="53" y="30"/>
                    </a:lnTo>
                    <a:lnTo>
                      <a:pt x="53" y="37"/>
                    </a:lnTo>
                    <a:lnTo>
                      <a:pt x="60" y="30"/>
                    </a:lnTo>
                    <a:lnTo>
                      <a:pt x="60" y="45"/>
                    </a:lnTo>
                    <a:lnTo>
                      <a:pt x="60" y="30"/>
                    </a:lnTo>
                    <a:lnTo>
                      <a:pt x="60" y="37"/>
                    </a:lnTo>
                    <a:lnTo>
                      <a:pt x="68" y="45"/>
                    </a:lnTo>
                    <a:lnTo>
                      <a:pt x="68" y="45"/>
                    </a:lnTo>
                    <a:lnTo>
                      <a:pt x="68" y="22"/>
                    </a:lnTo>
                    <a:lnTo>
                      <a:pt x="68" y="37"/>
                    </a:lnTo>
                    <a:lnTo>
                      <a:pt x="75" y="30"/>
                    </a:lnTo>
                    <a:lnTo>
                      <a:pt x="75" y="45"/>
                    </a:lnTo>
                    <a:lnTo>
                      <a:pt x="75" y="30"/>
                    </a:lnTo>
                    <a:lnTo>
                      <a:pt x="75" y="37"/>
                    </a:lnTo>
                    <a:lnTo>
                      <a:pt x="83" y="30"/>
                    </a:lnTo>
                    <a:lnTo>
                      <a:pt x="83" y="37"/>
                    </a:lnTo>
                    <a:lnTo>
                      <a:pt x="83" y="37"/>
                    </a:lnTo>
                    <a:lnTo>
                      <a:pt x="90" y="30"/>
                    </a:lnTo>
                    <a:lnTo>
                      <a:pt x="90" y="45"/>
                    </a:lnTo>
                    <a:lnTo>
                      <a:pt x="90" y="37"/>
                    </a:lnTo>
                    <a:lnTo>
                      <a:pt x="98" y="30"/>
                    </a:lnTo>
                    <a:lnTo>
                      <a:pt x="98" y="45"/>
                    </a:lnTo>
                    <a:lnTo>
                      <a:pt x="98" y="22"/>
                    </a:lnTo>
                    <a:lnTo>
                      <a:pt x="98" y="37"/>
                    </a:lnTo>
                    <a:lnTo>
                      <a:pt x="105" y="30"/>
                    </a:lnTo>
                    <a:lnTo>
                      <a:pt x="105" y="45"/>
                    </a:lnTo>
                    <a:lnTo>
                      <a:pt x="105" y="22"/>
                    </a:lnTo>
                    <a:lnTo>
                      <a:pt x="105" y="37"/>
                    </a:lnTo>
                    <a:lnTo>
                      <a:pt x="113" y="30"/>
                    </a:lnTo>
                    <a:lnTo>
                      <a:pt x="113" y="45"/>
                    </a:lnTo>
                    <a:lnTo>
                      <a:pt x="113" y="30"/>
                    </a:lnTo>
                    <a:lnTo>
                      <a:pt x="113" y="37"/>
                    </a:lnTo>
                    <a:lnTo>
                      <a:pt x="120" y="45"/>
                    </a:lnTo>
                    <a:lnTo>
                      <a:pt x="120" y="45"/>
                    </a:lnTo>
                    <a:lnTo>
                      <a:pt x="120" y="22"/>
                    </a:lnTo>
                    <a:lnTo>
                      <a:pt x="120" y="37"/>
                    </a:lnTo>
                    <a:lnTo>
                      <a:pt x="128" y="30"/>
                    </a:lnTo>
                    <a:lnTo>
                      <a:pt x="128" y="45"/>
                    </a:lnTo>
                    <a:lnTo>
                      <a:pt x="128" y="22"/>
                    </a:lnTo>
                    <a:lnTo>
                      <a:pt x="128" y="37"/>
                    </a:lnTo>
                    <a:lnTo>
                      <a:pt x="135" y="30"/>
                    </a:lnTo>
                    <a:lnTo>
                      <a:pt x="135" y="45"/>
                    </a:lnTo>
                    <a:lnTo>
                      <a:pt x="135" y="30"/>
                    </a:lnTo>
                    <a:lnTo>
                      <a:pt x="135" y="37"/>
                    </a:lnTo>
                    <a:lnTo>
                      <a:pt x="143" y="45"/>
                    </a:lnTo>
                    <a:lnTo>
                      <a:pt x="143" y="45"/>
                    </a:lnTo>
                    <a:lnTo>
                      <a:pt x="143" y="30"/>
                    </a:lnTo>
                    <a:lnTo>
                      <a:pt x="143" y="37"/>
                    </a:lnTo>
                    <a:lnTo>
                      <a:pt x="150" y="30"/>
                    </a:lnTo>
                    <a:lnTo>
                      <a:pt x="150" y="37"/>
                    </a:lnTo>
                    <a:lnTo>
                      <a:pt x="150" y="30"/>
                    </a:lnTo>
                    <a:lnTo>
                      <a:pt x="150" y="37"/>
                    </a:lnTo>
                    <a:lnTo>
                      <a:pt x="158" y="30"/>
                    </a:lnTo>
                    <a:lnTo>
                      <a:pt x="158" y="37"/>
                    </a:lnTo>
                    <a:lnTo>
                      <a:pt x="158" y="30"/>
                    </a:lnTo>
                    <a:lnTo>
                      <a:pt x="158" y="37"/>
                    </a:lnTo>
                    <a:lnTo>
                      <a:pt x="165" y="30"/>
                    </a:lnTo>
                    <a:lnTo>
                      <a:pt x="165" y="45"/>
                    </a:lnTo>
                    <a:lnTo>
                      <a:pt x="165" y="30"/>
                    </a:lnTo>
                    <a:lnTo>
                      <a:pt x="165" y="37"/>
                    </a:lnTo>
                    <a:lnTo>
                      <a:pt x="173" y="30"/>
                    </a:lnTo>
                    <a:lnTo>
                      <a:pt x="173" y="45"/>
                    </a:lnTo>
                    <a:lnTo>
                      <a:pt x="173" y="30"/>
                    </a:lnTo>
                    <a:lnTo>
                      <a:pt x="173" y="37"/>
                    </a:lnTo>
                    <a:lnTo>
                      <a:pt x="180" y="30"/>
                    </a:lnTo>
                    <a:lnTo>
                      <a:pt x="180" y="52"/>
                    </a:lnTo>
                    <a:lnTo>
                      <a:pt x="180" y="22"/>
                    </a:lnTo>
                    <a:lnTo>
                      <a:pt x="180" y="30"/>
                    </a:lnTo>
                    <a:lnTo>
                      <a:pt x="188" y="37"/>
                    </a:lnTo>
                    <a:lnTo>
                      <a:pt x="188" y="45"/>
                    </a:lnTo>
                    <a:lnTo>
                      <a:pt x="188" y="30"/>
                    </a:lnTo>
                    <a:lnTo>
                      <a:pt x="188" y="37"/>
                    </a:lnTo>
                    <a:lnTo>
                      <a:pt x="195" y="30"/>
                    </a:lnTo>
                    <a:lnTo>
                      <a:pt x="195" y="45"/>
                    </a:lnTo>
                    <a:lnTo>
                      <a:pt x="195" y="30"/>
                    </a:lnTo>
                    <a:lnTo>
                      <a:pt x="195" y="45"/>
                    </a:lnTo>
                    <a:lnTo>
                      <a:pt x="203" y="37"/>
                    </a:lnTo>
                    <a:lnTo>
                      <a:pt x="203" y="45"/>
                    </a:lnTo>
                    <a:lnTo>
                      <a:pt x="203" y="22"/>
                    </a:lnTo>
                    <a:lnTo>
                      <a:pt x="203" y="30"/>
                    </a:lnTo>
                    <a:lnTo>
                      <a:pt x="210" y="37"/>
                    </a:lnTo>
                    <a:lnTo>
                      <a:pt x="210" y="52"/>
                    </a:lnTo>
                    <a:lnTo>
                      <a:pt x="210" y="15"/>
                    </a:lnTo>
                    <a:lnTo>
                      <a:pt x="210" y="45"/>
                    </a:lnTo>
                    <a:lnTo>
                      <a:pt x="218" y="52"/>
                    </a:lnTo>
                    <a:lnTo>
                      <a:pt x="218" y="60"/>
                    </a:lnTo>
                    <a:lnTo>
                      <a:pt x="218" y="0"/>
                    </a:lnTo>
                    <a:lnTo>
                      <a:pt x="218" y="37"/>
                    </a:lnTo>
                    <a:lnTo>
                      <a:pt x="225" y="30"/>
                    </a:lnTo>
                    <a:lnTo>
                      <a:pt x="225" y="52"/>
                    </a:lnTo>
                    <a:lnTo>
                      <a:pt x="225" y="15"/>
                    </a:lnTo>
                    <a:lnTo>
                      <a:pt x="225" y="37"/>
                    </a:lnTo>
                    <a:lnTo>
                      <a:pt x="233"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279" name="Rectangle 455"/>
            <p:cNvSpPr>
              <a:spLocks noChangeArrowheads="1"/>
            </p:cNvSpPr>
            <p:nvPr/>
          </p:nvSpPr>
          <p:spPr bwMode="auto">
            <a:xfrm>
              <a:off x="1875" y="3297"/>
              <a:ext cx="785"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0.5 mV</a:t>
              </a:r>
              <a:endParaRPr lang="it-IT" altLang="en-US" sz="1100" b="1"/>
            </a:p>
          </p:txBody>
        </p:sp>
        <p:grpSp>
          <p:nvGrpSpPr>
            <p:cNvPr id="78280" name="Group 456"/>
            <p:cNvGrpSpPr>
              <a:grpSpLocks/>
            </p:cNvGrpSpPr>
            <p:nvPr/>
          </p:nvGrpSpPr>
          <p:grpSpPr bwMode="auto">
            <a:xfrm>
              <a:off x="1870" y="1525"/>
              <a:ext cx="1348" cy="213"/>
              <a:chOff x="1721" y="1087"/>
              <a:chExt cx="1295" cy="278"/>
            </a:xfrm>
          </p:grpSpPr>
          <p:sp>
            <p:nvSpPr>
              <p:cNvPr id="78281" name="Freeform 457"/>
              <p:cNvSpPr>
                <a:spLocks/>
              </p:cNvSpPr>
              <p:nvPr/>
            </p:nvSpPr>
            <p:spPr bwMode="auto">
              <a:xfrm>
                <a:off x="2603" y="1237"/>
                <a:ext cx="161" cy="128"/>
              </a:xfrm>
              <a:custGeom>
                <a:avLst/>
                <a:gdLst>
                  <a:gd name="T0" fmla="*/ 0 w 240"/>
                  <a:gd name="T1" fmla="*/ 53 h 128"/>
                  <a:gd name="T2" fmla="*/ 7 w 240"/>
                  <a:gd name="T3" fmla="*/ 75 h 128"/>
                  <a:gd name="T4" fmla="*/ 15 w 240"/>
                  <a:gd name="T5" fmla="*/ 68 h 128"/>
                  <a:gd name="T6" fmla="*/ 15 w 240"/>
                  <a:gd name="T7" fmla="*/ 60 h 128"/>
                  <a:gd name="T8" fmla="*/ 22 w 240"/>
                  <a:gd name="T9" fmla="*/ 45 h 128"/>
                  <a:gd name="T10" fmla="*/ 30 w 240"/>
                  <a:gd name="T11" fmla="*/ 68 h 128"/>
                  <a:gd name="T12" fmla="*/ 37 w 240"/>
                  <a:gd name="T13" fmla="*/ 53 h 128"/>
                  <a:gd name="T14" fmla="*/ 37 w 240"/>
                  <a:gd name="T15" fmla="*/ 53 h 128"/>
                  <a:gd name="T16" fmla="*/ 45 w 240"/>
                  <a:gd name="T17" fmla="*/ 53 h 128"/>
                  <a:gd name="T18" fmla="*/ 52 w 240"/>
                  <a:gd name="T19" fmla="*/ 68 h 128"/>
                  <a:gd name="T20" fmla="*/ 60 w 240"/>
                  <a:gd name="T21" fmla="*/ 53 h 128"/>
                  <a:gd name="T22" fmla="*/ 67 w 240"/>
                  <a:gd name="T23" fmla="*/ 53 h 128"/>
                  <a:gd name="T24" fmla="*/ 75 w 240"/>
                  <a:gd name="T25" fmla="*/ 68 h 128"/>
                  <a:gd name="T26" fmla="*/ 75 w 240"/>
                  <a:gd name="T27" fmla="*/ 90 h 128"/>
                  <a:gd name="T28" fmla="*/ 82 w 240"/>
                  <a:gd name="T29" fmla="*/ 23 h 128"/>
                  <a:gd name="T30" fmla="*/ 90 w 240"/>
                  <a:gd name="T31" fmla="*/ 83 h 128"/>
                  <a:gd name="T32" fmla="*/ 97 w 240"/>
                  <a:gd name="T33" fmla="*/ 53 h 128"/>
                  <a:gd name="T34" fmla="*/ 97 w 240"/>
                  <a:gd name="T35" fmla="*/ 60 h 128"/>
                  <a:gd name="T36" fmla="*/ 105 w 240"/>
                  <a:gd name="T37" fmla="*/ 8 h 128"/>
                  <a:gd name="T38" fmla="*/ 112 w 240"/>
                  <a:gd name="T39" fmla="*/ 120 h 128"/>
                  <a:gd name="T40" fmla="*/ 120 w 240"/>
                  <a:gd name="T41" fmla="*/ 60 h 128"/>
                  <a:gd name="T42" fmla="*/ 120 w 240"/>
                  <a:gd name="T43" fmla="*/ 68 h 128"/>
                  <a:gd name="T44" fmla="*/ 127 w 240"/>
                  <a:gd name="T45" fmla="*/ 23 h 128"/>
                  <a:gd name="T46" fmla="*/ 135 w 240"/>
                  <a:gd name="T47" fmla="*/ 105 h 128"/>
                  <a:gd name="T48" fmla="*/ 142 w 240"/>
                  <a:gd name="T49" fmla="*/ 68 h 128"/>
                  <a:gd name="T50" fmla="*/ 142 w 240"/>
                  <a:gd name="T51" fmla="*/ 75 h 128"/>
                  <a:gd name="T52" fmla="*/ 150 w 240"/>
                  <a:gd name="T53" fmla="*/ 30 h 128"/>
                  <a:gd name="T54" fmla="*/ 157 w 240"/>
                  <a:gd name="T55" fmla="*/ 90 h 128"/>
                  <a:gd name="T56" fmla="*/ 165 w 240"/>
                  <a:gd name="T57" fmla="*/ 75 h 128"/>
                  <a:gd name="T58" fmla="*/ 165 w 240"/>
                  <a:gd name="T59" fmla="*/ 68 h 128"/>
                  <a:gd name="T60" fmla="*/ 172 w 240"/>
                  <a:gd name="T61" fmla="*/ 30 h 128"/>
                  <a:gd name="T62" fmla="*/ 180 w 240"/>
                  <a:gd name="T63" fmla="*/ 98 h 128"/>
                  <a:gd name="T64" fmla="*/ 187 w 240"/>
                  <a:gd name="T65" fmla="*/ 45 h 128"/>
                  <a:gd name="T66" fmla="*/ 187 w 240"/>
                  <a:gd name="T67" fmla="*/ 38 h 128"/>
                  <a:gd name="T68" fmla="*/ 195 w 240"/>
                  <a:gd name="T69" fmla="*/ 15 h 128"/>
                  <a:gd name="T70" fmla="*/ 202 w 240"/>
                  <a:gd name="T71" fmla="*/ 90 h 128"/>
                  <a:gd name="T72" fmla="*/ 210 w 240"/>
                  <a:gd name="T73" fmla="*/ 68 h 128"/>
                  <a:gd name="T74" fmla="*/ 210 w 240"/>
                  <a:gd name="T75" fmla="*/ 53 h 128"/>
                  <a:gd name="T76" fmla="*/ 217 w 240"/>
                  <a:gd name="T77" fmla="*/ 38 h 128"/>
                  <a:gd name="T78" fmla="*/ 225 w 240"/>
                  <a:gd name="T79" fmla="*/ 83 h 128"/>
                  <a:gd name="T80" fmla="*/ 232 w 240"/>
                  <a:gd name="T81" fmla="*/ 60 h 128"/>
                  <a:gd name="T82" fmla="*/ 232 w 240"/>
                  <a:gd name="T83"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8">
                    <a:moveTo>
                      <a:pt x="0" y="53"/>
                    </a:moveTo>
                    <a:lnTo>
                      <a:pt x="0" y="68"/>
                    </a:lnTo>
                    <a:lnTo>
                      <a:pt x="0" y="53"/>
                    </a:lnTo>
                    <a:lnTo>
                      <a:pt x="0" y="60"/>
                    </a:lnTo>
                    <a:lnTo>
                      <a:pt x="7" y="53"/>
                    </a:lnTo>
                    <a:lnTo>
                      <a:pt x="7" y="75"/>
                    </a:lnTo>
                    <a:lnTo>
                      <a:pt x="7" y="38"/>
                    </a:lnTo>
                    <a:lnTo>
                      <a:pt x="7" y="60"/>
                    </a:lnTo>
                    <a:lnTo>
                      <a:pt x="15" y="68"/>
                    </a:lnTo>
                    <a:lnTo>
                      <a:pt x="15" y="98"/>
                    </a:lnTo>
                    <a:lnTo>
                      <a:pt x="15" y="30"/>
                    </a:lnTo>
                    <a:lnTo>
                      <a:pt x="15" y="60"/>
                    </a:lnTo>
                    <a:lnTo>
                      <a:pt x="22" y="53"/>
                    </a:lnTo>
                    <a:lnTo>
                      <a:pt x="22" y="68"/>
                    </a:lnTo>
                    <a:lnTo>
                      <a:pt x="22" y="45"/>
                    </a:lnTo>
                    <a:lnTo>
                      <a:pt x="22" y="60"/>
                    </a:lnTo>
                    <a:lnTo>
                      <a:pt x="30" y="68"/>
                    </a:lnTo>
                    <a:lnTo>
                      <a:pt x="30" y="68"/>
                    </a:lnTo>
                    <a:lnTo>
                      <a:pt x="30" y="45"/>
                    </a:lnTo>
                    <a:lnTo>
                      <a:pt x="30" y="60"/>
                    </a:lnTo>
                    <a:lnTo>
                      <a:pt x="37" y="53"/>
                    </a:lnTo>
                    <a:lnTo>
                      <a:pt x="37" y="75"/>
                    </a:lnTo>
                    <a:lnTo>
                      <a:pt x="37" y="53"/>
                    </a:lnTo>
                    <a:lnTo>
                      <a:pt x="37" y="53"/>
                    </a:lnTo>
                    <a:lnTo>
                      <a:pt x="45" y="60"/>
                    </a:lnTo>
                    <a:lnTo>
                      <a:pt x="45" y="68"/>
                    </a:lnTo>
                    <a:lnTo>
                      <a:pt x="45" y="53"/>
                    </a:lnTo>
                    <a:lnTo>
                      <a:pt x="45" y="60"/>
                    </a:lnTo>
                    <a:lnTo>
                      <a:pt x="52" y="53"/>
                    </a:lnTo>
                    <a:lnTo>
                      <a:pt x="52" y="68"/>
                    </a:lnTo>
                    <a:lnTo>
                      <a:pt x="52" y="53"/>
                    </a:lnTo>
                    <a:lnTo>
                      <a:pt x="52" y="60"/>
                    </a:lnTo>
                    <a:lnTo>
                      <a:pt x="60" y="53"/>
                    </a:lnTo>
                    <a:lnTo>
                      <a:pt x="60" y="68"/>
                    </a:lnTo>
                    <a:lnTo>
                      <a:pt x="60" y="60"/>
                    </a:lnTo>
                    <a:lnTo>
                      <a:pt x="67" y="53"/>
                    </a:lnTo>
                    <a:lnTo>
                      <a:pt x="67" y="23"/>
                    </a:lnTo>
                    <a:lnTo>
                      <a:pt x="67" y="75"/>
                    </a:lnTo>
                    <a:lnTo>
                      <a:pt x="75" y="68"/>
                    </a:lnTo>
                    <a:lnTo>
                      <a:pt x="75" y="128"/>
                    </a:lnTo>
                    <a:lnTo>
                      <a:pt x="75" y="0"/>
                    </a:lnTo>
                    <a:lnTo>
                      <a:pt x="75" y="90"/>
                    </a:lnTo>
                    <a:lnTo>
                      <a:pt x="82" y="98"/>
                    </a:lnTo>
                    <a:lnTo>
                      <a:pt x="82" y="105"/>
                    </a:lnTo>
                    <a:lnTo>
                      <a:pt x="82" y="23"/>
                    </a:lnTo>
                    <a:lnTo>
                      <a:pt x="82" y="60"/>
                    </a:lnTo>
                    <a:lnTo>
                      <a:pt x="90" y="68"/>
                    </a:lnTo>
                    <a:lnTo>
                      <a:pt x="90" y="83"/>
                    </a:lnTo>
                    <a:lnTo>
                      <a:pt x="90" y="45"/>
                    </a:lnTo>
                    <a:lnTo>
                      <a:pt x="90" y="60"/>
                    </a:lnTo>
                    <a:lnTo>
                      <a:pt x="97" y="53"/>
                    </a:lnTo>
                    <a:lnTo>
                      <a:pt x="97" y="68"/>
                    </a:lnTo>
                    <a:lnTo>
                      <a:pt x="97" y="53"/>
                    </a:lnTo>
                    <a:lnTo>
                      <a:pt x="97" y="60"/>
                    </a:lnTo>
                    <a:lnTo>
                      <a:pt x="105" y="68"/>
                    </a:lnTo>
                    <a:lnTo>
                      <a:pt x="105" y="98"/>
                    </a:lnTo>
                    <a:lnTo>
                      <a:pt x="105" y="8"/>
                    </a:lnTo>
                    <a:lnTo>
                      <a:pt x="105" y="68"/>
                    </a:lnTo>
                    <a:lnTo>
                      <a:pt x="112" y="60"/>
                    </a:lnTo>
                    <a:lnTo>
                      <a:pt x="112" y="120"/>
                    </a:lnTo>
                    <a:lnTo>
                      <a:pt x="112" y="0"/>
                    </a:lnTo>
                    <a:lnTo>
                      <a:pt x="112" y="53"/>
                    </a:lnTo>
                    <a:lnTo>
                      <a:pt x="120" y="60"/>
                    </a:lnTo>
                    <a:lnTo>
                      <a:pt x="120" y="98"/>
                    </a:lnTo>
                    <a:lnTo>
                      <a:pt x="120" y="8"/>
                    </a:lnTo>
                    <a:lnTo>
                      <a:pt x="120" y="68"/>
                    </a:lnTo>
                    <a:lnTo>
                      <a:pt x="127" y="60"/>
                    </a:lnTo>
                    <a:lnTo>
                      <a:pt x="127" y="98"/>
                    </a:lnTo>
                    <a:lnTo>
                      <a:pt x="127" y="23"/>
                    </a:lnTo>
                    <a:lnTo>
                      <a:pt x="127" y="68"/>
                    </a:lnTo>
                    <a:lnTo>
                      <a:pt x="135" y="60"/>
                    </a:lnTo>
                    <a:lnTo>
                      <a:pt x="135" y="105"/>
                    </a:lnTo>
                    <a:lnTo>
                      <a:pt x="135" y="23"/>
                    </a:lnTo>
                    <a:lnTo>
                      <a:pt x="135" y="60"/>
                    </a:lnTo>
                    <a:lnTo>
                      <a:pt x="142" y="68"/>
                    </a:lnTo>
                    <a:lnTo>
                      <a:pt x="142" y="90"/>
                    </a:lnTo>
                    <a:lnTo>
                      <a:pt x="142" y="23"/>
                    </a:lnTo>
                    <a:lnTo>
                      <a:pt x="142" y="75"/>
                    </a:lnTo>
                    <a:lnTo>
                      <a:pt x="150" y="83"/>
                    </a:lnTo>
                    <a:lnTo>
                      <a:pt x="150" y="113"/>
                    </a:lnTo>
                    <a:lnTo>
                      <a:pt x="150" y="30"/>
                    </a:lnTo>
                    <a:lnTo>
                      <a:pt x="150" y="45"/>
                    </a:lnTo>
                    <a:lnTo>
                      <a:pt x="157" y="38"/>
                    </a:lnTo>
                    <a:lnTo>
                      <a:pt x="157" y="90"/>
                    </a:lnTo>
                    <a:lnTo>
                      <a:pt x="157" y="15"/>
                    </a:lnTo>
                    <a:lnTo>
                      <a:pt x="157" y="68"/>
                    </a:lnTo>
                    <a:lnTo>
                      <a:pt x="165" y="75"/>
                    </a:lnTo>
                    <a:lnTo>
                      <a:pt x="165" y="98"/>
                    </a:lnTo>
                    <a:lnTo>
                      <a:pt x="165" y="23"/>
                    </a:lnTo>
                    <a:lnTo>
                      <a:pt x="165" y="68"/>
                    </a:lnTo>
                    <a:lnTo>
                      <a:pt x="172" y="75"/>
                    </a:lnTo>
                    <a:lnTo>
                      <a:pt x="172" y="98"/>
                    </a:lnTo>
                    <a:lnTo>
                      <a:pt x="172" y="30"/>
                    </a:lnTo>
                    <a:lnTo>
                      <a:pt x="172" y="75"/>
                    </a:lnTo>
                    <a:lnTo>
                      <a:pt x="180" y="68"/>
                    </a:lnTo>
                    <a:lnTo>
                      <a:pt x="180" y="98"/>
                    </a:lnTo>
                    <a:lnTo>
                      <a:pt x="180" y="15"/>
                    </a:lnTo>
                    <a:lnTo>
                      <a:pt x="180" y="38"/>
                    </a:lnTo>
                    <a:lnTo>
                      <a:pt x="187" y="45"/>
                    </a:lnTo>
                    <a:lnTo>
                      <a:pt x="187" y="98"/>
                    </a:lnTo>
                    <a:lnTo>
                      <a:pt x="187" y="23"/>
                    </a:lnTo>
                    <a:lnTo>
                      <a:pt x="187" y="38"/>
                    </a:lnTo>
                    <a:lnTo>
                      <a:pt x="195" y="45"/>
                    </a:lnTo>
                    <a:lnTo>
                      <a:pt x="195" y="90"/>
                    </a:lnTo>
                    <a:lnTo>
                      <a:pt x="195" y="15"/>
                    </a:lnTo>
                    <a:lnTo>
                      <a:pt x="195" y="68"/>
                    </a:lnTo>
                    <a:lnTo>
                      <a:pt x="202" y="75"/>
                    </a:lnTo>
                    <a:lnTo>
                      <a:pt x="202" y="90"/>
                    </a:lnTo>
                    <a:lnTo>
                      <a:pt x="202" y="30"/>
                    </a:lnTo>
                    <a:lnTo>
                      <a:pt x="202" y="60"/>
                    </a:lnTo>
                    <a:lnTo>
                      <a:pt x="210" y="68"/>
                    </a:lnTo>
                    <a:lnTo>
                      <a:pt x="210" y="90"/>
                    </a:lnTo>
                    <a:lnTo>
                      <a:pt x="210" y="30"/>
                    </a:lnTo>
                    <a:lnTo>
                      <a:pt x="210" y="53"/>
                    </a:lnTo>
                    <a:lnTo>
                      <a:pt x="217" y="60"/>
                    </a:lnTo>
                    <a:lnTo>
                      <a:pt x="217" y="75"/>
                    </a:lnTo>
                    <a:lnTo>
                      <a:pt x="217" y="38"/>
                    </a:lnTo>
                    <a:lnTo>
                      <a:pt x="217" y="60"/>
                    </a:lnTo>
                    <a:lnTo>
                      <a:pt x="225" y="53"/>
                    </a:lnTo>
                    <a:lnTo>
                      <a:pt x="225" y="83"/>
                    </a:lnTo>
                    <a:lnTo>
                      <a:pt x="225" y="38"/>
                    </a:lnTo>
                    <a:lnTo>
                      <a:pt x="225" y="53"/>
                    </a:lnTo>
                    <a:lnTo>
                      <a:pt x="232" y="60"/>
                    </a:lnTo>
                    <a:lnTo>
                      <a:pt x="232" y="75"/>
                    </a:lnTo>
                    <a:lnTo>
                      <a:pt x="232" y="45"/>
                    </a:lnTo>
                    <a:lnTo>
                      <a:pt x="232" y="68"/>
                    </a:lnTo>
                    <a:lnTo>
                      <a:pt x="240" y="60"/>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2" name="Freeform 458"/>
              <p:cNvSpPr>
                <a:spLocks/>
              </p:cNvSpPr>
              <p:nvPr/>
            </p:nvSpPr>
            <p:spPr bwMode="auto">
              <a:xfrm>
                <a:off x="1721" y="1087"/>
                <a:ext cx="177" cy="90"/>
              </a:xfrm>
              <a:custGeom>
                <a:avLst/>
                <a:gdLst>
                  <a:gd name="T0" fmla="*/ 0 w 263"/>
                  <a:gd name="T1" fmla="*/ 45 h 90"/>
                  <a:gd name="T2" fmla="*/ 8 w 263"/>
                  <a:gd name="T3" fmla="*/ 53 h 90"/>
                  <a:gd name="T4" fmla="*/ 15 w 263"/>
                  <a:gd name="T5" fmla="*/ 53 h 90"/>
                  <a:gd name="T6" fmla="*/ 38 w 263"/>
                  <a:gd name="T7" fmla="*/ 53 h 90"/>
                  <a:gd name="T8" fmla="*/ 38 w 263"/>
                  <a:gd name="T9" fmla="*/ 53 h 90"/>
                  <a:gd name="T10" fmla="*/ 45 w 263"/>
                  <a:gd name="T11" fmla="*/ 38 h 90"/>
                  <a:gd name="T12" fmla="*/ 53 w 263"/>
                  <a:gd name="T13" fmla="*/ 60 h 90"/>
                  <a:gd name="T14" fmla="*/ 60 w 263"/>
                  <a:gd name="T15" fmla="*/ 53 h 90"/>
                  <a:gd name="T16" fmla="*/ 60 w 263"/>
                  <a:gd name="T17" fmla="*/ 53 h 90"/>
                  <a:gd name="T18" fmla="*/ 68 w 263"/>
                  <a:gd name="T19" fmla="*/ 30 h 90"/>
                  <a:gd name="T20" fmla="*/ 75 w 263"/>
                  <a:gd name="T21" fmla="*/ 68 h 90"/>
                  <a:gd name="T22" fmla="*/ 83 w 263"/>
                  <a:gd name="T23" fmla="*/ 45 h 90"/>
                  <a:gd name="T24" fmla="*/ 83 w 263"/>
                  <a:gd name="T25" fmla="*/ 53 h 90"/>
                  <a:gd name="T26" fmla="*/ 90 w 263"/>
                  <a:gd name="T27" fmla="*/ 38 h 90"/>
                  <a:gd name="T28" fmla="*/ 98 w 263"/>
                  <a:gd name="T29" fmla="*/ 60 h 90"/>
                  <a:gd name="T30" fmla="*/ 105 w 263"/>
                  <a:gd name="T31" fmla="*/ 60 h 90"/>
                  <a:gd name="T32" fmla="*/ 105 w 263"/>
                  <a:gd name="T33" fmla="*/ 60 h 90"/>
                  <a:gd name="T34" fmla="*/ 113 w 263"/>
                  <a:gd name="T35" fmla="*/ 0 h 90"/>
                  <a:gd name="T36" fmla="*/ 120 w 263"/>
                  <a:gd name="T37" fmla="*/ 90 h 90"/>
                  <a:gd name="T38" fmla="*/ 128 w 263"/>
                  <a:gd name="T39" fmla="*/ 60 h 90"/>
                  <a:gd name="T40" fmla="*/ 135 w 263"/>
                  <a:gd name="T41" fmla="*/ 60 h 90"/>
                  <a:gd name="T42" fmla="*/ 135 w 263"/>
                  <a:gd name="T43" fmla="*/ 53 h 90"/>
                  <a:gd name="T44" fmla="*/ 143 w 263"/>
                  <a:gd name="T45" fmla="*/ 45 h 90"/>
                  <a:gd name="T46" fmla="*/ 150 w 263"/>
                  <a:gd name="T47" fmla="*/ 60 h 90"/>
                  <a:gd name="T48" fmla="*/ 158 w 263"/>
                  <a:gd name="T49" fmla="*/ 45 h 90"/>
                  <a:gd name="T50" fmla="*/ 158 w 263"/>
                  <a:gd name="T51" fmla="*/ 53 h 90"/>
                  <a:gd name="T52" fmla="*/ 165 w 263"/>
                  <a:gd name="T53" fmla="*/ 45 h 90"/>
                  <a:gd name="T54" fmla="*/ 173 w 263"/>
                  <a:gd name="T55" fmla="*/ 60 h 90"/>
                  <a:gd name="T56" fmla="*/ 180 w 263"/>
                  <a:gd name="T57" fmla="*/ 45 h 90"/>
                  <a:gd name="T58" fmla="*/ 180 w 263"/>
                  <a:gd name="T59" fmla="*/ 53 h 90"/>
                  <a:gd name="T60" fmla="*/ 188 w 263"/>
                  <a:gd name="T61" fmla="*/ 53 h 90"/>
                  <a:gd name="T62" fmla="*/ 195 w 263"/>
                  <a:gd name="T63" fmla="*/ 45 h 90"/>
                  <a:gd name="T64" fmla="*/ 203 w 263"/>
                  <a:gd name="T65" fmla="*/ 60 h 90"/>
                  <a:gd name="T66" fmla="*/ 210 w 263"/>
                  <a:gd name="T67" fmla="*/ 45 h 90"/>
                  <a:gd name="T68" fmla="*/ 210 w 263"/>
                  <a:gd name="T69" fmla="*/ 53 h 90"/>
                  <a:gd name="T70" fmla="*/ 218 w 263"/>
                  <a:gd name="T71" fmla="*/ 45 h 90"/>
                  <a:gd name="T72" fmla="*/ 225 w 263"/>
                  <a:gd name="T73" fmla="*/ 60 h 90"/>
                  <a:gd name="T74" fmla="*/ 233 w 263"/>
                  <a:gd name="T75" fmla="*/ 53 h 90"/>
                  <a:gd name="T76" fmla="*/ 240 w 263"/>
                  <a:gd name="T77" fmla="*/ 53 h 90"/>
                  <a:gd name="T78" fmla="*/ 248 w 263"/>
                  <a:gd name="T79" fmla="*/ 60 h 90"/>
                  <a:gd name="T80" fmla="*/ 255 w 263"/>
                  <a:gd name="T81" fmla="*/ 45 h 90"/>
                  <a:gd name="T82" fmla="*/ 255 w 263"/>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90">
                    <a:moveTo>
                      <a:pt x="0" y="53"/>
                    </a:moveTo>
                    <a:lnTo>
                      <a:pt x="0" y="60"/>
                    </a:lnTo>
                    <a:lnTo>
                      <a:pt x="0" y="45"/>
                    </a:lnTo>
                    <a:lnTo>
                      <a:pt x="0" y="53"/>
                    </a:lnTo>
                    <a:lnTo>
                      <a:pt x="8" y="45"/>
                    </a:lnTo>
                    <a:lnTo>
                      <a:pt x="8" y="53"/>
                    </a:lnTo>
                    <a:lnTo>
                      <a:pt x="8" y="53"/>
                    </a:lnTo>
                    <a:lnTo>
                      <a:pt x="23" y="53"/>
                    </a:lnTo>
                    <a:lnTo>
                      <a:pt x="15" y="53"/>
                    </a:lnTo>
                    <a:lnTo>
                      <a:pt x="23" y="45"/>
                    </a:lnTo>
                    <a:lnTo>
                      <a:pt x="23" y="53"/>
                    </a:lnTo>
                    <a:lnTo>
                      <a:pt x="38" y="53"/>
                    </a:lnTo>
                    <a:lnTo>
                      <a:pt x="38" y="53"/>
                    </a:lnTo>
                    <a:lnTo>
                      <a:pt x="38" y="45"/>
                    </a:lnTo>
                    <a:lnTo>
                      <a:pt x="38" y="53"/>
                    </a:lnTo>
                    <a:lnTo>
                      <a:pt x="45" y="45"/>
                    </a:lnTo>
                    <a:lnTo>
                      <a:pt x="45" y="60"/>
                    </a:lnTo>
                    <a:lnTo>
                      <a:pt x="45" y="38"/>
                    </a:lnTo>
                    <a:lnTo>
                      <a:pt x="45" y="60"/>
                    </a:lnTo>
                    <a:lnTo>
                      <a:pt x="53" y="53"/>
                    </a:lnTo>
                    <a:lnTo>
                      <a:pt x="53" y="60"/>
                    </a:lnTo>
                    <a:lnTo>
                      <a:pt x="53" y="45"/>
                    </a:lnTo>
                    <a:lnTo>
                      <a:pt x="53" y="60"/>
                    </a:lnTo>
                    <a:lnTo>
                      <a:pt x="60" y="53"/>
                    </a:lnTo>
                    <a:lnTo>
                      <a:pt x="60" y="60"/>
                    </a:lnTo>
                    <a:lnTo>
                      <a:pt x="60" y="45"/>
                    </a:lnTo>
                    <a:lnTo>
                      <a:pt x="60" y="53"/>
                    </a:lnTo>
                    <a:lnTo>
                      <a:pt x="68" y="45"/>
                    </a:lnTo>
                    <a:lnTo>
                      <a:pt x="68" y="60"/>
                    </a:lnTo>
                    <a:lnTo>
                      <a:pt x="68" y="30"/>
                    </a:lnTo>
                    <a:lnTo>
                      <a:pt x="68" y="60"/>
                    </a:lnTo>
                    <a:lnTo>
                      <a:pt x="75" y="53"/>
                    </a:lnTo>
                    <a:lnTo>
                      <a:pt x="75" y="68"/>
                    </a:lnTo>
                    <a:lnTo>
                      <a:pt x="75" y="38"/>
                    </a:lnTo>
                    <a:lnTo>
                      <a:pt x="75" y="53"/>
                    </a:lnTo>
                    <a:lnTo>
                      <a:pt x="83" y="45"/>
                    </a:lnTo>
                    <a:lnTo>
                      <a:pt x="83" y="60"/>
                    </a:lnTo>
                    <a:lnTo>
                      <a:pt x="83" y="45"/>
                    </a:lnTo>
                    <a:lnTo>
                      <a:pt x="83" y="53"/>
                    </a:lnTo>
                    <a:lnTo>
                      <a:pt x="90" y="45"/>
                    </a:lnTo>
                    <a:lnTo>
                      <a:pt x="90" y="60"/>
                    </a:lnTo>
                    <a:lnTo>
                      <a:pt x="90" y="38"/>
                    </a:lnTo>
                    <a:lnTo>
                      <a:pt x="90" y="53"/>
                    </a:lnTo>
                    <a:lnTo>
                      <a:pt x="98" y="45"/>
                    </a:lnTo>
                    <a:lnTo>
                      <a:pt x="98" y="60"/>
                    </a:lnTo>
                    <a:lnTo>
                      <a:pt x="98" y="45"/>
                    </a:lnTo>
                    <a:lnTo>
                      <a:pt x="98" y="53"/>
                    </a:lnTo>
                    <a:lnTo>
                      <a:pt x="105" y="60"/>
                    </a:lnTo>
                    <a:lnTo>
                      <a:pt x="105" y="68"/>
                    </a:lnTo>
                    <a:lnTo>
                      <a:pt x="105" y="38"/>
                    </a:lnTo>
                    <a:lnTo>
                      <a:pt x="105" y="60"/>
                    </a:lnTo>
                    <a:lnTo>
                      <a:pt x="113" y="68"/>
                    </a:lnTo>
                    <a:lnTo>
                      <a:pt x="113" y="90"/>
                    </a:lnTo>
                    <a:lnTo>
                      <a:pt x="113" y="0"/>
                    </a:lnTo>
                    <a:lnTo>
                      <a:pt x="113" y="38"/>
                    </a:lnTo>
                    <a:lnTo>
                      <a:pt x="120" y="45"/>
                    </a:lnTo>
                    <a:lnTo>
                      <a:pt x="120" y="90"/>
                    </a:lnTo>
                    <a:lnTo>
                      <a:pt x="120" y="0"/>
                    </a:lnTo>
                    <a:lnTo>
                      <a:pt x="120" y="53"/>
                    </a:lnTo>
                    <a:lnTo>
                      <a:pt x="128" y="60"/>
                    </a:lnTo>
                    <a:lnTo>
                      <a:pt x="128" y="38"/>
                    </a:lnTo>
                    <a:lnTo>
                      <a:pt x="128" y="53"/>
                    </a:lnTo>
                    <a:lnTo>
                      <a:pt x="135" y="60"/>
                    </a:lnTo>
                    <a:lnTo>
                      <a:pt x="135" y="68"/>
                    </a:lnTo>
                    <a:lnTo>
                      <a:pt x="135" y="38"/>
                    </a:lnTo>
                    <a:lnTo>
                      <a:pt x="135" y="53"/>
                    </a:lnTo>
                    <a:lnTo>
                      <a:pt x="143" y="60"/>
                    </a:lnTo>
                    <a:lnTo>
                      <a:pt x="143" y="60"/>
                    </a:lnTo>
                    <a:lnTo>
                      <a:pt x="143" y="45"/>
                    </a:lnTo>
                    <a:lnTo>
                      <a:pt x="143" y="53"/>
                    </a:lnTo>
                    <a:lnTo>
                      <a:pt x="150" y="45"/>
                    </a:lnTo>
                    <a:lnTo>
                      <a:pt x="150" y="60"/>
                    </a:lnTo>
                    <a:lnTo>
                      <a:pt x="150" y="45"/>
                    </a:lnTo>
                    <a:lnTo>
                      <a:pt x="150" y="53"/>
                    </a:lnTo>
                    <a:lnTo>
                      <a:pt x="158" y="45"/>
                    </a:lnTo>
                    <a:lnTo>
                      <a:pt x="158" y="75"/>
                    </a:lnTo>
                    <a:lnTo>
                      <a:pt x="158" y="38"/>
                    </a:lnTo>
                    <a:lnTo>
                      <a:pt x="158" y="53"/>
                    </a:lnTo>
                    <a:lnTo>
                      <a:pt x="165" y="45"/>
                    </a:lnTo>
                    <a:lnTo>
                      <a:pt x="165" y="60"/>
                    </a:lnTo>
                    <a:lnTo>
                      <a:pt x="165" y="45"/>
                    </a:lnTo>
                    <a:lnTo>
                      <a:pt x="165" y="53"/>
                    </a:lnTo>
                    <a:lnTo>
                      <a:pt x="173" y="45"/>
                    </a:lnTo>
                    <a:lnTo>
                      <a:pt x="173" y="60"/>
                    </a:lnTo>
                    <a:lnTo>
                      <a:pt x="173" y="45"/>
                    </a:lnTo>
                    <a:lnTo>
                      <a:pt x="173" y="53"/>
                    </a:lnTo>
                    <a:lnTo>
                      <a:pt x="180" y="45"/>
                    </a:lnTo>
                    <a:lnTo>
                      <a:pt x="180" y="60"/>
                    </a:lnTo>
                    <a:lnTo>
                      <a:pt x="180" y="45"/>
                    </a:lnTo>
                    <a:lnTo>
                      <a:pt x="180" y="53"/>
                    </a:lnTo>
                    <a:lnTo>
                      <a:pt x="188" y="45"/>
                    </a:lnTo>
                    <a:lnTo>
                      <a:pt x="188" y="60"/>
                    </a:lnTo>
                    <a:lnTo>
                      <a:pt x="188" y="53"/>
                    </a:lnTo>
                    <a:lnTo>
                      <a:pt x="195" y="45"/>
                    </a:lnTo>
                    <a:lnTo>
                      <a:pt x="195" y="60"/>
                    </a:lnTo>
                    <a:lnTo>
                      <a:pt x="195" y="45"/>
                    </a:lnTo>
                    <a:lnTo>
                      <a:pt x="195" y="53"/>
                    </a:lnTo>
                    <a:lnTo>
                      <a:pt x="203" y="45"/>
                    </a:lnTo>
                    <a:lnTo>
                      <a:pt x="203" y="60"/>
                    </a:lnTo>
                    <a:lnTo>
                      <a:pt x="203" y="45"/>
                    </a:lnTo>
                    <a:lnTo>
                      <a:pt x="203" y="53"/>
                    </a:lnTo>
                    <a:lnTo>
                      <a:pt x="210" y="45"/>
                    </a:lnTo>
                    <a:lnTo>
                      <a:pt x="210" y="60"/>
                    </a:lnTo>
                    <a:lnTo>
                      <a:pt x="210" y="45"/>
                    </a:lnTo>
                    <a:lnTo>
                      <a:pt x="210" y="53"/>
                    </a:lnTo>
                    <a:lnTo>
                      <a:pt x="218" y="45"/>
                    </a:lnTo>
                    <a:lnTo>
                      <a:pt x="218" y="53"/>
                    </a:lnTo>
                    <a:lnTo>
                      <a:pt x="218" y="45"/>
                    </a:lnTo>
                    <a:lnTo>
                      <a:pt x="218" y="53"/>
                    </a:lnTo>
                    <a:lnTo>
                      <a:pt x="225" y="45"/>
                    </a:lnTo>
                    <a:lnTo>
                      <a:pt x="225" y="60"/>
                    </a:lnTo>
                    <a:lnTo>
                      <a:pt x="225" y="53"/>
                    </a:lnTo>
                    <a:lnTo>
                      <a:pt x="233" y="45"/>
                    </a:lnTo>
                    <a:lnTo>
                      <a:pt x="233" y="53"/>
                    </a:lnTo>
                    <a:lnTo>
                      <a:pt x="233" y="53"/>
                    </a:lnTo>
                    <a:lnTo>
                      <a:pt x="240" y="45"/>
                    </a:lnTo>
                    <a:lnTo>
                      <a:pt x="240" y="53"/>
                    </a:lnTo>
                    <a:lnTo>
                      <a:pt x="240" y="53"/>
                    </a:lnTo>
                    <a:lnTo>
                      <a:pt x="248" y="60"/>
                    </a:lnTo>
                    <a:lnTo>
                      <a:pt x="248" y="60"/>
                    </a:lnTo>
                    <a:lnTo>
                      <a:pt x="248" y="45"/>
                    </a:lnTo>
                    <a:lnTo>
                      <a:pt x="248" y="53"/>
                    </a:lnTo>
                    <a:lnTo>
                      <a:pt x="255" y="45"/>
                    </a:lnTo>
                    <a:lnTo>
                      <a:pt x="255" y="68"/>
                    </a:lnTo>
                    <a:lnTo>
                      <a:pt x="255" y="38"/>
                    </a:lnTo>
                    <a:lnTo>
                      <a:pt x="255" y="53"/>
                    </a:lnTo>
                    <a:lnTo>
                      <a:pt x="263" y="45"/>
                    </a:lnTo>
                    <a:lnTo>
                      <a:pt x="26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3" name="Freeform 459"/>
              <p:cNvSpPr>
                <a:spLocks/>
              </p:cNvSpPr>
              <p:nvPr/>
            </p:nvSpPr>
            <p:spPr bwMode="auto">
              <a:xfrm>
                <a:off x="1898" y="1125"/>
                <a:ext cx="166" cy="30"/>
              </a:xfrm>
              <a:custGeom>
                <a:avLst/>
                <a:gdLst>
                  <a:gd name="T0" fmla="*/ 7 w 247"/>
                  <a:gd name="T1" fmla="*/ 7 h 30"/>
                  <a:gd name="T2" fmla="*/ 7 w 247"/>
                  <a:gd name="T3" fmla="*/ 15 h 30"/>
                  <a:gd name="T4" fmla="*/ 15 w 247"/>
                  <a:gd name="T5" fmla="*/ 0 h 30"/>
                  <a:gd name="T6" fmla="*/ 22 w 247"/>
                  <a:gd name="T7" fmla="*/ 22 h 30"/>
                  <a:gd name="T8" fmla="*/ 30 w 247"/>
                  <a:gd name="T9" fmla="*/ 7 h 30"/>
                  <a:gd name="T10" fmla="*/ 30 w 247"/>
                  <a:gd name="T11" fmla="*/ 15 h 30"/>
                  <a:gd name="T12" fmla="*/ 37 w 247"/>
                  <a:gd name="T13" fmla="*/ 15 h 30"/>
                  <a:gd name="T14" fmla="*/ 45 w 247"/>
                  <a:gd name="T15" fmla="*/ 7 h 30"/>
                  <a:gd name="T16" fmla="*/ 52 w 247"/>
                  <a:gd name="T17" fmla="*/ 22 h 30"/>
                  <a:gd name="T18" fmla="*/ 60 w 247"/>
                  <a:gd name="T19" fmla="*/ 7 h 30"/>
                  <a:gd name="T20" fmla="*/ 67 w 247"/>
                  <a:gd name="T21" fmla="*/ 7 h 30"/>
                  <a:gd name="T22" fmla="*/ 75 w 247"/>
                  <a:gd name="T23" fmla="*/ 15 h 30"/>
                  <a:gd name="T24" fmla="*/ 75 w 247"/>
                  <a:gd name="T25" fmla="*/ 15 h 30"/>
                  <a:gd name="T26" fmla="*/ 82 w 247"/>
                  <a:gd name="T27" fmla="*/ 0 h 30"/>
                  <a:gd name="T28" fmla="*/ 90 w 247"/>
                  <a:gd name="T29" fmla="*/ 15 h 30"/>
                  <a:gd name="T30" fmla="*/ 97 w 247"/>
                  <a:gd name="T31" fmla="*/ 7 h 30"/>
                  <a:gd name="T32" fmla="*/ 97 w 247"/>
                  <a:gd name="T33" fmla="*/ 15 h 30"/>
                  <a:gd name="T34" fmla="*/ 105 w 247"/>
                  <a:gd name="T35" fmla="*/ 0 h 30"/>
                  <a:gd name="T36" fmla="*/ 112 w 247"/>
                  <a:gd name="T37" fmla="*/ 22 h 30"/>
                  <a:gd name="T38" fmla="*/ 120 w 247"/>
                  <a:gd name="T39" fmla="*/ 7 h 30"/>
                  <a:gd name="T40" fmla="*/ 120 w 247"/>
                  <a:gd name="T41" fmla="*/ 15 h 30"/>
                  <a:gd name="T42" fmla="*/ 127 w 247"/>
                  <a:gd name="T43" fmla="*/ 7 h 30"/>
                  <a:gd name="T44" fmla="*/ 135 w 247"/>
                  <a:gd name="T45" fmla="*/ 22 h 30"/>
                  <a:gd name="T46" fmla="*/ 142 w 247"/>
                  <a:gd name="T47" fmla="*/ 7 h 30"/>
                  <a:gd name="T48" fmla="*/ 142 w 247"/>
                  <a:gd name="T49" fmla="*/ 15 h 30"/>
                  <a:gd name="T50" fmla="*/ 150 w 247"/>
                  <a:gd name="T51" fmla="*/ 7 h 30"/>
                  <a:gd name="T52" fmla="*/ 157 w 247"/>
                  <a:gd name="T53" fmla="*/ 22 h 30"/>
                  <a:gd name="T54" fmla="*/ 165 w 247"/>
                  <a:gd name="T55" fmla="*/ 22 h 30"/>
                  <a:gd name="T56" fmla="*/ 172 w 247"/>
                  <a:gd name="T57" fmla="*/ 22 h 30"/>
                  <a:gd name="T58" fmla="*/ 180 w 247"/>
                  <a:gd name="T59" fmla="*/ 7 h 30"/>
                  <a:gd name="T60" fmla="*/ 180 w 247"/>
                  <a:gd name="T61" fmla="*/ 15 h 30"/>
                  <a:gd name="T62" fmla="*/ 187 w 247"/>
                  <a:gd name="T63" fmla="*/ 7 h 30"/>
                  <a:gd name="T64" fmla="*/ 195 w 247"/>
                  <a:gd name="T65" fmla="*/ 22 h 30"/>
                  <a:gd name="T66" fmla="*/ 202 w 247"/>
                  <a:gd name="T67" fmla="*/ 7 h 30"/>
                  <a:gd name="T68" fmla="*/ 202 w 247"/>
                  <a:gd name="T69" fmla="*/ 15 h 30"/>
                  <a:gd name="T70" fmla="*/ 210 w 247"/>
                  <a:gd name="T71" fmla="*/ 7 h 30"/>
                  <a:gd name="T72" fmla="*/ 217 w 247"/>
                  <a:gd name="T73" fmla="*/ 22 h 30"/>
                  <a:gd name="T74" fmla="*/ 225 w 247"/>
                  <a:gd name="T75" fmla="*/ 7 h 30"/>
                  <a:gd name="T76" fmla="*/ 225 w 247"/>
                  <a:gd name="T77" fmla="*/ 7 h 30"/>
                  <a:gd name="T78" fmla="*/ 232 w 247"/>
                  <a:gd name="T79" fmla="*/ 7 h 30"/>
                  <a:gd name="T80" fmla="*/ 240 w 247"/>
                  <a:gd name="T81" fmla="*/ 22 h 30"/>
                  <a:gd name="T82" fmla="*/ 247 w 247"/>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7"/>
                    </a:moveTo>
                    <a:lnTo>
                      <a:pt x="0" y="15"/>
                    </a:lnTo>
                    <a:lnTo>
                      <a:pt x="7" y="7"/>
                    </a:lnTo>
                    <a:lnTo>
                      <a:pt x="7" y="22"/>
                    </a:lnTo>
                    <a:lnTo>
                      <a:pt x="7" y="7"/>
                    </a:lnTo>
                    <a:lnTo>
                      <a:pt x="7" y="15"/>
                    </a:lnTo>
                    <a:lnTo>
                      <a:pt x="15" y="7"/>
                    </a:lnTo>
                    <a:lnTo>
                      <a:pt x="15" y="22"/>
                    </a:lnTo>
                    <a:lnTo>
                      <a:pt x="15" y="0"/>
                    </a:lnTo>
                    <a:lnTo>
                      <a:pt x="15" y="7"/>
                    </a:lnTo>
                    <a:lnTo>
                      <a:pt x="22" y="15"/>
                    </a:lnTo>
                    <a:lnTo>
                      <a:pt x="22" y="22"/>
                    </a:lnTo>
                    <a:lnTo>
                      <a:pt x="22" y="7"/>
                    </a:lnTo>
                    <a:lnTo>
                      <a:pt x="22" y="15"/>
                    </a:lnTo>
                    <a:lnTo>
                      <a:pt x="30" y="7"/>
                    </a:lnTo>
                    <a:lnTo>
                      <a:pt x="30" y="22"/>
                    </a:lnTo>
                    <a:lnTo>
                      <a:pt x="30" y="7"/>
                    </a:lnTo>
                    <a:lnTo>
                      <a:pt x="30" y="15"/>
                    </a:lnTo>
                    <a:lnTo>
                      <a:pt x="37" y="7"/>
                    </a:lnTo>
                    <a:lnTo>
                      <a:pt x="37" y="15"/>
                    </a:lnTo>
                    <a:lnTo>
                      <a:pt x="37" y="15"/>
                    </a:lnTo>
                    <a:lnTo>
                      <a:pt x="45" y="7"/>
                    </a:lnTo>
                    <a:lnTo>
                      <a:pt x="45" y="15"/>
                    </a:lnTo>
                    <a:lnTo>
                      <a:pt x="45" y="7"/>
                    </a:lnTo>
                    <a:lnTo>
                      <a:pt x="45" y="15"/>
                    </a:lnTo>
                    <a:lnTo>
                      <a:pt x="52" y="7"/>
                    </a:lnTo>
                    <a:lnTo>
                      <a:pt x="52" y="22"/>
                    </a:lnTo>
                    <a:lnTo>
                      <a:pt x="52" y="7"/>
                    </a:lnTo>
                    <a:lnTo>
                      <a:pt x="52" y="15"/>
                    </a:lnTo>
                    <a:lnTo>
                      <a:pt x="60" y="7"/>
                    </a:lnTo>
                    <a:lnTo>
                      <a:pt x="60" y="30"/>
                    </a:lnTo>
                    <a:lnTo>
                      <a:pt x="60" y="0"/>
                    </a:lnTo>
                    <a:lnTo>
                      <a:pt x="67" y="7"/>
                    </a:lnTo>
                    <a:lnTo>
                      <a:pt x="67" y="22"/>
                    </a:lnTo>
                    <a:lnTo>
                      <a:pt x="67" y="7"/>
                    </a:lnTo>
                    <a:lnTo>
                      <a:pt x="75" y="15"/>
                    </a:lnTo>
                    <a:lnTo>
                      <a:pt x="75" y="22"/>
                    </a:lnTo>
                    <a:lnTo>
                      <a:pt x="75" y="7"/>
                    </a:lnTo>
                    <a:lnTo>
                      <a:pt x="75" y="15"/>
                    </a:lnTo>
                    <a:lnTo>
                      <a:pt x="82" y="22"/>
                    </a:lnTo>
                    <a:lnTo>
                      <a:pt x="82" y="30"/>
                    </a:lnTo>
                    <a:lnTo>
                      <a:pt x="82" y="0"/>
                    </a:lnTo>
                    <a:lnTo>
                      <a:pt x="82" y="15"/>
                    </a:lnTo>
                    <a:lnTo>
                      <a:pt x="90" y="7"/>
                    </a:lnTo>
                    <a:lnTo>
                      <a:pt x="90" y="15"/>
                    </a:lnTo>
                    <a:lnTo>
                      <a:pt x="90" y="7"/>
                    </a:lnTo>
                    <a:lnTo>
                      <a:pt x="90" y="15"/>
                    </a:lnTo>
                    <a:lnTo>
                      <a:pt x="97" y="7"/>
                    </a:lnTo>
                    <a:lnTo>
                      <a:pt x="97" y="22"/>
                    </a:lnTo>
                    <a:lnTo>
                      <a:pt x="97" y="7"/>
                    </a:lnTo>
                    <a:lnTo>
                      <a:pt x="97" y="15"/>
                    </a:lnTo>
                    <a:lnTo>
                      <a:pt x="105" y="7"/>
                    </a:lnTo>
                    <a:lnTo>
                      <a:pt x="105" y="22"/>
                    </a:lnTo>
                    <a:lnTo>
                      <a:pt x="105" y="0"/>
                    </a:lnTo>
                    <a:lnTo>
                      <a:pt x="105" y="7"/>
                    </a:lnTo>
                    <a:lnTo>
                      <a:pt x="112" y="15"/>
                    </a:lnTo>
                    <a:lnTo>
                      <a:pt x="112" y="22"/>
                    </a:lnTo>
                    <a:lnTo>
                      <a:pt x="112" y="7"/>
                    </a:lnTo>
                    <a:lnTo>
                      <a:pt x="112" y="15"/>
                    </a:lnTo>
                    <a:lnTo>
                      <a:pt x="120" y="7"/>
                    </a:lnTo>
                    <a:lnTo>
                      <a:pt x="120" y="22"/>
                    </a:lnTo>
                    <a:lnTo>
                      <a:pt x="120" y="7"/>
                    </a:lnTo>
                    <a:lnTo>
                      <a:pt x="120" y="15"/>
                    </a:lnTo>
                    <a:lnTo>
                      <a:pt x="127" y="7"/>
                    </a:lnTo>
                    <a:lnTo>
                      <a:pt x="127" y="22"/>
                    </a:lnTo>
                    <a:lnTo>
                      <a:pt x="127" y="7"/>
                    </a:lnTo>
                    <a:lnTo>
                      <a:pt x="127" y="15"/>
                    </a:lnTo>
                    <a:lnTo>
                      <a:pt x="135" y="7"/>
                    </a:lnTo>
                    <a:lnTo>
                      <a:pt x="135" y="22"/>
                    </a:lnTo>
                    <a:lnTo>
                      <a:pt x="135" y="7"/>
                    </a:lnTo>
                    <a:lnTo>
                      <a:pt x="135" y="15"/>
                    </a:lnTo>
                    <a:lnTo>
                      <a:pt x="142" y="7"/>
                    </a:lnTo>
                    <a:lnTo>
                      <a:pt x="142" y="22"/>
                    </a:lnTo>
                    <a:lnTo>
                      <a:pt x="142" y="7"/>
                    </a:lnTo>
                    <a:lnTo>
                      <a:pt x="142" y="15"/>
                    </a:lnTo>
                    <a:lnTo>
                      <a:pt x="150" y="7"/>
                    </a:lnTo>
                    <a:lnTo>
                      <a:pt x="150" y="22"/>
                    </a:lnTo>
                    <a:lnTo>
                      <a:pt x="150" y="7"/>
                    </a:lnTo>
                    <a:lnTo>
                      <a:pt x="150" y="15"/>
                    </a:lnTo>
                    <a:lnTo>
                      <a:pt x="157" y="22"/>
                    </a:lnTo>
                    <a:lnTo>
                      <a:pt x="157" y="22"/>
                    </a:lnTo>
                    <a:lnTo>
                      <a:pt x="157" y="7"/>
                    </a:lnTo>
                    <a:lnTo>
                      <a:pt x="157" y="15"/>
                    </a:lnTo>
                    <a:lnTo>
                      <a:pt x="165" y="22"/>
                    </a:lnTo>
                    <a:lnTo>
                      <a:pt x="165" y="7"/>
                    </a:lnTo>
                    <a:lnTo>
                      <a:pt x="165" y="15"/>
                    </a:lnTo>
                    <a:lnTo>
                      <a:pt x="172" y="22"/>
                    </a:lnTo>
                    <a:lnTo>
                      <a:pt x="172" y="7"/>
                    </a:lnTo>
                    <a:lnTo>
                      <a:pt x="172" y="15"/>
                    </a:lnTo>
                    <a:lnTo>
                      <a:pt x="180" y="7"/>
                    </a:lnTo>
                    <a:lnTo>
                      <a:pt x="180" y="22"/>
                    </a:lnTo>
                    <a:lnTo>
                      <a:pt x="180" y="7"/>
                    </a:lnTo>
                    <a:lnTo>
                      <a:pt x="180" y="15"/>
                    </a:lnTo>
                    <a:lnTo>
                      <a:pt x="187" y="7"/>
                    </a:lnTo>
                    <a:lnTo>
                      <a:pt x="187" y="22"/>
                    </a:lnTo>
                    <a:lnTo>
                      <a:pt x="187" y="7"/>
                    </a:lnTo>
                    <a:lnTo>
                      <a:pt x="187" y="15"/>
                    </a:lnTo>
                    <a:lnTo>
                      <a:pt x="195" y="7"/>
                    </a:lnTo>
                    <a:lnTo>
                      <a:pt x="195" y="22"/>
                    </a:lnTo>
                    <a:lnTo>
                      <a:pt x="195" y="7"/>
                    </a:lnTo>
                    <a:lnTo>
                      <a:pt x="195" y="15"/>
                    </a:lnTo>
                    <a:lnTo>
                      <a:pt x="202" y="7"/>
                    </a:lnTo>
                    <a:lnTo>
                      <a:pt x="202" y="22"/>
                    </a:lnTo>
                    <a:lnTo>
                      <a:pt x="202" y="7"/>
                    </a:lnTo>
                    <a:lnTo>
                      <a:pt x="202" y="15"/>
                    </a:lnTo>
                    <a:lnTo>
                      <a:pt x="210" y="7"/>
                    </a:lnTo>
                    <a:lnTo>
                      <a:pt x="210" y="22"/>
                    </a:lnTo>
                    <a:lnTo>
                      <a:pt x="210" y="7"/>
                    </a:lnTo>
                    <a:lnTo>
                      <a:pt x="210" y="15"/>
                    </a:lnTo>
                    <a:lnTo>
                      <a:pt x="217" y="7"/>
                    </a:lnTo>
                    <a:lnTo>
                      <a:pt x="217" y="22"/>
                    </a:lnTo>
                    <a:lnTo>
                      <a:pt x="217" y="7"/>
                    </a:lnTo>
                    <a:lnTo>
                      <a:pt x="217" y="15"/>
                    </a:lnTo>
                    <a:lnTo>
                      <a:pt x="225" y="7"/>
                    </a:lnTo>
                    <a:lnTo>
                      <a:pt x="225" y="30"/>
                    </a:lnTo>
                    <a:lnTo>
                      <a:pt x="225" y="7"/>
                    </a:lnTo>
                    <a:lnTo>
                      <a:pt x="225" y="7"/>
                    </a:lnTo>
                    <a:lnTo>
                      <a:pt x="232" y="15"/>
                    </a:lnTo>
                    <a:lnTo>
                      <a:pt x="232" y="22"/>
                    </a:lnTo>
                    <a:lnTo>
                      <a:pt x="232" y="7"/>
                    </a:lnTo>
                    <a:lnTo>
                      <a:pt x="232" y="15"/>
                    </a:lnTo>
                    <a:lnTo>
                      <a:pt x="240" y="22"/>
                    </a:lnTo>
                    <a:lnTo>
                      <a:pt x="240" y="22"/>
                    </a:lnTo>
                    <a:lnTo>
                      <a:pt x="240" y="7"/>
                    </a:lnTo>
                    <a:lnTo>
                      <a:pt x="240" y="15"/>
                    </a:lnTo>
                    <a:lnTo>
                      <a:pt x="247" y="22"/>
                    </a:lnTo>
                    <a:lnTo>
                      <a:pt x="247" y="30"/>
                    </a:lnTo>
                    <a:lnTo>
                      <a:pt x="247"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4" name="Freeform 460"/>
              <p:cNvSpPr>
                <a:spLocks/>
              </p:cNvSpPr>
              <p:nvPr/>
            </p:nvSpPr>
            <p:spPr bwMode="auto">
              <a:xfrm>
                <a:off x="2064" y="1087"/>
                <a:ext cx="161" cy="98"/>
              </a:xfrm>
              <a:custGeom>
                <a:avLst/>
                <a:gdLst>
                  <a:gd name="T0" fmla="*/ 8 w 240"/>
                  <a:gd name="T1" fmla="*/ 45 h 98"/>
                  <a:gd name="T2" fmla="*/ 15 w 240"/>
                  <a:gd name="T3" fmla="*/ 53 h 98"/>
                  <a:gd name="T4" fmla="*/ 15 w 240"/>
                  <a:gd name="T5" fmla="*/ 53 h 98"/>
                  <a:gd name="T6" fmla="*/ 23 w 240"/>
                  <a:gd name="T7" fmla="*/ 38 h 98"/>
                  <a:gd name="T8" fmla="*/ 30 w 240"/>
                  <a:gd name="T9" fmla="*/ 68 h 98"/>
                  <a:gd name="T10" fmla="*/ 38 w 240"/>
                  <a:gd name="T11" fmla="*/ 45 h 98"/>
                  <a:gd name="T12" fmla="*/ 38 w 240"/>
                  <a:gd name="T13" fmla="*/ 53 h 98"/>
                  <a:gd name="T14" fmla="*/ 45 w 240"/>
                  <a:gd name="T15" fmla="*/ 45 h 98"/>
                  <a:gd name="T16" fmla="*/ 53 w 240"/>
                  <a:gd name="T17" fmla="*/ 60 h 98"/>
                  <a:gd name="T18" fmla="*/ 60 w 240"/>
                  <a:gd name="T19" fmla="*/ 45 h 98"/>
                  <a:gd name="T20" fmla="*/ 60 w 240"/>
                  <a:gd name="T21" fmla="*/ 53 h 98"/>
                  <a:gd name="T22" fmla="*/ 68 w 240"/>
                  <a:gd name="T23" fmla="*/ 45 h 98"/>
                  <a:gd name="T24" fmla="*/ 75 w 240"/>
                  <a:gd name="T25" fmla="*/ 60 h 98"/>
                  <a:gd name="T26" fmla="*/ 83 w 240"/>
                  <a:gd name="T27" fmla="*/ 45 h 98"/>
                  <a:gd name="T28" fmla="*/ 83 w 240"/>
                  <a:gd name="T29" fmla="*/ 45 h 98"/>
                  <a:gd name="T30" fmla="*/ 90 w 240"/>
                  <a:gd name="T31" fmla="*/ 0 h 98"/>
                  <a:gd name="T32" fmla="*/ 98 w 240"/>
                  <a:gd name="T33" fmla="*/ 75 h 98"/>
                  <a:gd name="T34" fmla="*/ 105 w 240"/>
                  <a:gd name="T35" fmla="*/ 60 h 98"/>
                  <a:gd name="T36" fmla="*/ 105 w 240"/>
                  <a:gd name="T37" fmla="*/ 53 h 98"/>
                  <a:gd name="T38" fmla="*/ 113 w 240"/>
                  <a:gd name="T39" fmla="*/ 38 h 98"/>
                  <a:gd name="T40" fmla="*/ 120 w 240"/>
                  <a:gd name="T41" fmla="*/ 60 h 98"/>
                  <a:gd name="T42" fmla="*/ 128 w 240"/>
                  <a:gd name="T43" fmla="*/ 45 h 98"/>
                  <a:gd name="T44" fmla="*/ 128 w 240"/>
                  <a:gd name="T45" fmla="*/ 53 h 98"/>
                  <a:gd name="T46" fmla="*/ 135 w 240"/>
                  <a:gd name="T47" fmla="*/ 15 h 98"/>
                  <a:gd name="T48" fmla="*/ 143 w 240"/>
                  <a:gd name="T49" fmla="*/ 75 h 98"/>
                  <a:gd name="T50" fmla="*/ 150 w 240"/>
                  <a:gd name="T51" fmla="*/ 68 h 98"/>
                  <a:gd name="T52" fmla="*/ 150 w 240"/>
                  <a:gd name="T53" fmla="*/ 53 h 98"/>
                  <a:gd name="T54" fmla="*/ 158 w 240"/>
                  <a:gd name="T55" fmla="*/ 38 h 98"/>
                  <a:gd name="T56" fmla="*/ 165 w 240"/>
                  <a:gd name="T57" fmla="*/ 68 h 98"/>
                  <a:gd name="T58" fmla="*/ 173 w 240"/>
                  <a:gd name="T59" fmla="*/ 53 h 98"/>
                  <a:gd name="T60" fmla="*/ 173 w 240"/>
                  <a:gd name="T61" fmla="*/ 53 h 98"/>
                  <a:gd name="T62" fmla="*/ 180 w 240"/>
                  <a:gd name="T63" fmla="*/ 23 h 98"/>
                  <a:gd name="T64" fmla="*/ 188 w 240"/>
                  <a:gd name="T65" fmla="*/ 68 h 98"/>
                  <a:gd name="T66" fmla="*/ 195 w 240"/>
                  <a:gd name="T67" fmla="*/ 60 h 98"/>
                  <a:gd name="T68" fmla="*/ 195 w 240"/>
                  <a:gd name="T69" fmla="*/ 53 h 98"/>
                  <a:gd name="T70" fmla="*/ 203 w 240"/>
                  <a:gd name="T71" fmla="*/ 30 h 98"/>
                  <a:gd name="T72" fmla="*/ 210 w 240"/>
                  <a:gd name="T73" fmla="*/ 68 h 98"/>
                  <a:gd name="T74" fmla="*/ 218 w 240"/>
                  <a:gd name="T75" fmla="*/ 53 h 98"/>
                  <a:gd name="T76" fmla="*/ 218 w 240"/>
                  <a:gd name="T77" fmla="*/ 53 h 98"/>
                  <a:gd name="T78" fmla="*/ 225 w 240"/>
                  <a:gd name="T79" fmla="*/ 38 h 98"/>
                  <a:gd name="T80" fmla="*/ 233 w 240"/>
                  <a:gd name="T81" fmla="*/ 60 h 98"/>
                  <a:gd name="T82" fmla="*/ 240 w 240"/>
                  <a:gd name="T83" fmla="*/ 6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38"/>
                    </a:moveTo>
                    <a:lnTo>
                      <a:pt x="0" y="53"/>
                    </a:lnTo>
                    <a:lnTo>
                      <a:pt x="8" y="45"/>
                    </a:lnTo>
                    <a:lnTo>
                      <a:pt x="8" y="60"/>
                    </a:lnTo>
                    <a:lnTo>
                      <a:pt x="8" y="45"/>
                    </a:lnTo>
                    <a:lnTo>
                      <a:pt x="15" y="53"/>
                    </a:lnTo>
                    <a:lnTo>
                      <a:pt x="15" y="68"/>
                    </a:lnTo>
                    <a:lnTo>
                      <a:pt x="15" y="38"/>
                    </a:lnTo>
                    <a:lnTo>
                      <a:pt x="15" y="53"/>
                    </a:lnTo>
                    <a:lnTo>
                      <a:pt x="23" y="60"/>
                    </a:lnTo>
                    <a:lnTo>
                      <a:pt x="23" y="68"/>
                    </a:lnTo>
                    <a:lnTo>
                      <a:pt x="23" y="38"/>
                    </a:lnTo>
                    <a:lnTo>
                      <a:pt x="23" y="53"/>
                    </a:lnTo>
                    <a:lnTo>
                      <a:pt x="30" y="45"/>
                    </a:lnTo>
                    <a:lnTo>
                      <a:pt x="30" y="68"/>
                    </a:lnTo>
                    <a:lnTo>
                      <a:pt x="30" y="38"/>
                    </a:lnTo>
                    <a:lnTo>
                      <a:pt x="30" y="53"/>
                    </a:lnTo>
                    <a:lnTo>
                      <a:pt x="38" y="45"/>
                    </a:lnTo>
                    <a:lnTo>
                      <a:pt x="38" y="60"/>
                    </a:lnTo>
                    <a:lnTo>
                      <a:pt x="38" y="38"/>
                    </a:lnTo>
                    <a:lnTo>
                      <a:pt x="38" y="53"/>
                    </a:lnTo>
                    <a:lnTo>
                      <a:pt x="45" y="45"/>
                    </a:lnTo>
                    <a:lnTo>
                      <a:pt x="45" y="60"/>
                    </a:lnTo>
                    <a:lnTo>
                      <a:pt x="45" y="45"/>
                    </a:lnTo>
                    <a:lnTo>
                      <a:pt x="45" y="53"/>
                    </a:lnTo>
                    <a:lnTo>
                      <a:pt x="53" y="45"/>
                    </a:lnTo>
                    <a:lnTo>
                      <a:pt x="53" y="60"/>
                    </a:lnTo>
                    <a:lnTo>
                      <a:pt x="53" y="45"/>
                    </a:lnTo>
                    <a:lnTo>
                      <a:pt x="53" y="53"/>
                    </a:lnTo>
                    <a:lnTo>
                      <a:pt x="60" y="45"/>
                    </a:lnTo>
                    <a:lnTo>
                      <a:pt x="60" y="60"/>
                    </a:lnTo>
                    <a:lnTo>
                      <a:pt x="60" y="45"/>
                    </a:lnTo>
                    <a:lnTo>
                      <a:pt x="60" y="53"/>
                    </a:lnTo>
                    <a:lnTo>
                      <a:pt x="68" y="45"/>
                    </a:lnTo>
                    <a:lnTo>
                      <a:pt x="68" y="60"/>
                    </a:lnTo>
                    <a:lnTo>
                      <a:pt x="68" y="45"/>
                    </a:lnTo>
                    <a:lnTo>
                      <a:pt x="68" y="53"/>
                    </a:lnTo>
                    <a:lnTo>
                      <a:pt x="75" y="45"/>
                    </a:lnTo>
                    <a:lnTo>
                      <a:pt x="75" y="60"/>
                    </a:lnTo>
                    <a:lnTo>
                      <a:pt x="75" y="45"/>
                    </a:lnTo>
                    <a:lnTo>
                      <a:pt x="75" y="53"/>
                    </a:lnTo>
                    <a:lnTo>
                      <a:pt x="83" y="45"/>
                    </a:lnTo>
                    <a:lnTo>
                      <a:pt x="83" y="98"/>
                    </a:lnTo>
                    <a:lnTo>
                      <a:pt x="83" y="8"/>
                    </a:lnTo>
                    <a:lnTo>
                      <a:pt x="83" y="45"/>
                    </a:lnTo>
                    <a:lnTo>
                      <a:pt x="90" y="53"/>
                    </a:lnTo>
                    <a:lnTo>
                      <a:pt x="90" y="98"/>
                    </a:lnTo>
                    <a:lnTo>
                      <a:pt x="90" y="0"/>
                    </a:lnTo>
                    <a:lnTo>
                      <a:pt x="90" y="53"/>
                    </a:lnTo>
                    <a:lnTo>
                      <a:pt x="98" y="60"/>
                    </a:lnTo>
                    <a:lnTo>
                      <a:pt x="98" y="75"/>
                    </a:lnTo>
                    <a:lnTo>
                      <a:pt x="98" y="15"/>
                    </a:lnTo>
                    <a:lnTo>
                      <a:pt x="98" y="53"/>
                    </a:lnTo>
                    <a:lnTo>
                      <a:pt x="105" y="60"/>
                    </a:lnTo>
                    <a:lnTo>
                      <a:pt x="105" y="60"/>
                    </a:lnTo>
                    <a:lnTo>
                      <a:pt x="105" y="45"/>
                    </a:lnTo>
                    <a:lnTo>
                      <a:pt x="105" y="53"/>
                    </a:lnTo>
                    <a:lnTo>
                      <a:pt x="113" y="45"/>
                    </a:lnTo>
                    <a:lnTo>
                      <a:pt x="113" y="60"/>
                    </a:lnTo>
                    <a:lnTo>
                      <a:pt x="113" y="38"/>
                    </a:lnTo>
                    <a:lnTo>
                      <a:pt x="113" y="45"/>
                    </a:lnTo>
                    <a:lnTo>
                      <a:pt x="120" y="53"/>
                    </a:lnTo>
                    <a:lnTo>
                      <a:pt x="120" y="60"/>
                    </a:lnTo>
                    <a:lnTo>
                      <a:pt x="120" y="45"/>
                    </a:lnTo>
                    <a:lnTo>
                      <a:pt x="120" y="53"/>
                    </a:lnTo>
                    <a:lnTo>
                      <a:pt x="128" y="45"/>
                    </a:lnTo>
                    <a:lnTo>
                      <a:pt x="128" y="75"/>
                    </a:lnTo>
                    <a:lnTo>
                      <a:pt x="128" y="30"/>
                    </a:lnTo>
                    <a:lnTo>
                      <a:pt x="128" y="53"/>
                    </a:lnTo>
                    <a:lnTo>
                      <a:pt x="135" y="60"/>
                    </a:lnTo>
                    <a:lnTo>
                      <a:pt x="135" y="75"/>
                    </a:lnTo>
                    <a:lnTo>
                      <a:pt x="135" y="15"/>
                    </a:lnTo>
                    <a:lnTo>
                      <a:pt x="135" y="53"/>
                    </a:lnTo>
                    <a:lnTo>
                      <a:pt x="143" y="45"/>
                    </a:lnTo>
                    <a:lnTo>
                      <a:pt x="143" y="75"/>
                    </a:lnTo>
                    <a:lnTo>
                      <a:pt x="143" y="15"/>
                    </a:lnTo>
                    <a:lnTo>
                      <a:pt x="143" y="60"/>
                    </a:lnTo>
                    <a:lnTo>
                      <a:pt x="150" y="68"/>
                    </a:lnTo>
                    <a:lnTo>
                      <a:pt x="150" y="75"/>
                    </a:lnTo>
                    <a:lnTo>
                      <a:pt x="150" y="30"/>
                    </a:lnTo>
                    <a:lnTo>
                      <a:pt x="150" y="53"/>
                    </a:lnTo>
                    <a:lnTo>
                      <a:pt x="158" y="60"/>
                    </a:lnTo>
                    <a:lnTo>
                      <a:pt x="158" y="60"/>
                    </a:lnTo>
                    <a:lnTo>
                      <a:pt x="158" y="38"/>
                    </a:lnTo>
                    <a:lnTo>
                      <a:pt x="158" y="45"/>
                    </a:lnTo>
                    <a:lnTo>
                      <a:pt x="165" y="53"/>
                    </a:lnTo>
                    <a:lnTo>
                      <a:pt x="165" y="68"/>
                    </a:lnTo>
                    <a:lnTo>
                      <a:pt x="165" y="38"/>
                    </a:lnTo>
                    <a:lnTo>
                      <a:pt x="165" y="60"/>
                    </a:lnTo>
                    <a:lnTo>
                      <a:pt x="173" y="53"/>
                    </a:lnTo>
                    <a:lnTo>
                      <a:pt x="173" y="75"/>
                    </a:lnTo>
                    <a:lnTo>
                      <a:pt x="173" y="23"/>
                    </a:lnTo>
                    <a:lnTo>
                      <a:pt x="173" y="53"/>
                    </a:lnTo>
                    <a:lnTo>
                      <a:pt x="180" y="45"/>
                    </a:lnTo>
                    <a:lnTo>
                      <a:pt x="180" y="75"/>
                    </a:lnTo>
                    <a:lnTo>
                      <a:pt x="180" y="23"/>
                    </a:lnTo>
                    <a:lnTo>
                      <a:pt x="180" y="38"/>
                    </a:lnTo>
                    <a:lnTo>
                      <a:pt x="188" y="45"/>
                    </a:lnTo>
                    <a:lnTo>
                      <a:pt x="188" y="68"/>
                    </a:lnTo>
                    <a:lnTo>
                      <a:pt x="188" y="30"/>
                    </a:lnTo>
                    <a:lnTo>
                      <a:pt x="188" y="53"/>
                    </a:lnTo>
                    <a:lnTo>
                      <a:pt x="195" y="60"/>
                    </a:lnTo>
                    <a:lnTo>
                      <a:pt x="195" y="60"/>
                    </a:lnTo>
                    <a:lnTo>
                      <a:pt x="195" y="30"/>
                    </a:lnTo>
                    <a:lnTo>
                      <a:pt x="195" y="53"/>
                    </a:lnTo>
                    <a:lnTo>
                      <a:pt x="203" y="60"/>
                    </a:lnTo>
                    <a:lnTo>
                      <a:pt x="203" y="68"/>
                    </a:lnTo>
                    <a:lnTo>
                      <a:pt x="203" y="30"/>
                    </a:lnTo>
                    <a:lnTo>
                      <a:pt x="203" y="45"/>
                    </a:lnTo>
                    <a:lnTo>
                      <a:pt x="210" y="53"/>
                    </a:lnTo>
                    <a:lnTo>
                      <a:pt x="210" y="68"/>
                    </a:lnTo>
                    <a:lnTo>
                      <a:pt x="210" y="30"/>
                    </a:lnTo>
                    <a:lnTo>
                      <a:pt x="210" y="45"/>
                    </a:lnTo>
                    <a:lnTo>
                      <a:pt x="218" y="53"/>
                    </a:lnTo>
                    <a:lnTo>
                      <a:pt x="218" y="68"/>
                    </a:lnTo>
                    <a:lnTo>
                      <a:pt x="218" y="38"/>
                    </a:lnTo>
                    <a:lnTo>
                      <a:pt x="218" y="53"/>
                    </a:lnTo>
                    <a:lnTo>
                      <a:pt x="225" y="45"/>
                    </a:lnTo>
                    <a:lnTo>
                      <a:pt x="225" y="60"/>
                    </a:lnTo>
                    <a:lnTo>
                      <a:pt x="225" y="38"/>
                    </a:lnTo>
                    <a:lnTo>
                      <a:pt x="225" y="60"/>
                    </a:lnTo>
                    <a:lnTo>
                      <a:pt x="233" y="53"/>
                    </a:lnTo>
                    <a:lnTo>
                      <a:pt x="233" y="60"/>
                    </a:lnTo>
                    <a:lnTo>
                      <a:pt x="233" y="30"/>
                    </a:lnTo>
                    <a:lnTo>
                      <a:pt x="233" y="53"/>
                    </a:lnTo>
                    <a:lnTo>
                      <a:pt x="240" y="60"/>
                    </a:lnTo>
                    <a:lnTo>
                      <a:pt x="240" y="83"/>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5" name="Freeform 461"/>
              <p:cNvSpPr>
                <a:spLocks/>
              </p:cNvSpPr>
              <p:nvPr/>
            </p:nvSpPr>
            <p:spPr bwMode="auto">
              <a:xfrm>
                <a:off x="2225" y="1087"/>
                <a:ext cx="186" cy="83"/>
              </a:xfrm>
              <a:custGeom>
                <a:avLst/>
                <a:gdLst>
                  <a:gd name="T0" fmla="*/ 8 w 278"/>
                  <a:gd name="T1" fmla="*/ 60 h 83"/>
                  <a:gd name="T2" fmla="*/ 8 w 278"/>
                  <a:gd name="T3" fmla="*/ 45 h 83"/>
                  <a:gd name="T4" fmla="*/ 15 w 278"/>
                  <a:gd name="T5" fmla="*/ 53 h 83"/>
                  <a:gd name="T6" fmla="*/ 23 w 278"/>
                  <a:gd name="T7" fmla="*/ 45 h 83"/>
                  <a:gd name="T8" fmla="*/ 30 w 278"/>
                  <a:gd name="T9" fmla="*/ 60 h 83"/>
                  <a:gd name="T10" fmla="*/ 38 w 278"/>
                  <a:gd name="T11" fmla="*/ 60 h 83"/>
                  <a:gd name="T12" fmla="*/ 38 w 278"/>
                  <a:gd name="T13" fmla="*/ 53 h 83"/>
                  <a:gd name="T14" fmla="*/ 45 w 278"/>
                  <a:gd name="T15" fmla="*/ 45 h 83"/>
                  <a:gd name="T16" fmla="*/ 53 w 278"/>
                  <a:gd name="T17" fmla="*/ 53 h 83"/>
                  <a:gd name="T18" fmla="*/ 68 w 278"/>
                  <a:gd name="T19" fmla="*/ 53 h 83"/>
                  <a:gd name="T20" fmla="*/ 83 w 278"/>
                  <a:gd name="T21" fmla="*/ 53 h 83"/>
                  <a:gd name="T22" fmla="*/ 90 w 278"/>
                  <a:gd name="T23" fmla="*/ 45 h 83"/>
                  <a:gd name="T24" fmla="*/ 98 w 278"/>
                  <a:gd name="T25" fmla="*/ 53 h 83"/>
                  <a:gd name="T26" fmla="*/ 105 w 278"/>
                  <a:gd name="T27" fmla="*/ 53 h 83"/>
                  <a:gd name="T28" fmla="*/ 113 w 278"/>
                  <a:gd name="T29" fmla="*/ 45 h 83"/>
                  <a:gd name="T30" fmla="*/ 120 w 278"/>
                  <a:gd name="T31" fmla="*/ 60 h 83"/>
                  <a:gd name="T32" fmla="*/ 128 w 278"/>
                  <a:gd name="T33" fmla="*/ 60 h 83"/>
                  <a:gd name="T34" fmla="*/ 128 w 278"/>
                  <a:gd name="T35" fmla="*/ 53 h 83"/>
                  <a:gd name="T36" fmla="*/ 135 w 278"/>
                  <a:gd name="T37" fmla="*/ 38 h 83"/>
                  <a:gd name="T38" fmla="*/ 143 w 278"/>
                  <a:gd name="T39" fmla="*/ 75 h 83"/>
                  <a:gd name="T40" fmla="*/ 150 w 278"/>
                  <a:gd name="T41" fmla="*/ 60 h 83"/>
                  <a:gd name="T42" fmla="*/ 158 w 278"/>
                  <a:gd name="T43" fmla="*/ 75 h 83"/>
                  <a:gd name="T44" fmla="*/ 165 w 278"/>
                  <a:gd name="T45" fmla="*/ 60 h 83"/>
                  <a:gd name="T46" fmla="*/ 165 w 278"/>
                  <a:gd name="T47" fmla="*/ 53 h 83"/>
                  <a:gd name="T48" fmla="*/ 173 w 278"/>
                  <a:gd name="T49" fmla="*/ 60 h 83"/>
                  <a:gd name="T50" fmla="*/ 180 w 278"/>
                  <a:gd name="T51" fmla="*/ 38 h 83"/>
                  <a:gd name="T52" fmla="*/ 188 w 278"/>
                  <a:gd name="T53" fmla="*/ 60 h 83"/>
                  <a:gd name="T54" fmla="*/ 195 w 278"/>
                  <a:gd name="T55" fmla="*/ 53 h 83"/>
                  <a:gd name="T56" fmla="*/ 195 w 278"/>
                  <a:gd name="T57" fmla="*/ 53 h 83"/>
                  <a:gd name="T58" fmla="*/ 203 w 278"/>
                  <a:gd name="T59" fmla="*/ 38 h 83"/>
                  <a:gd name="T60" fmla="*/ 210 w 278"/>
                  <a:gd name="T61" fmla="*/ 68 h 83"/>
                  <a:gd name="T62" fmla="*/ 218 w 278"/>
                  <a:gd name="T63" fmla="*/ 60 h 83"/>
                  <a:gd name="T64" fmla="*/ 218 w 278"/>
                  <a:gd name="T65" fmla="*/ 53 h 83"/>
                  <a:gd name="T66" fmla="*/ 225 w 278"/>
                  <a:gd name="T67" fmla="*/ 45 h 83"/>
                  <a:gd name="T68" fmla="*/ 233 w 278"/>
                  <a:gd name="T69" fmla="*/ 60 h 83"/>
                  <a:gd name="T70" fmla="*/ 240 w 278"/>
                  <a:gd name="T71" fmla="*/ 45 h 83"/>
                  <a:gd name="T72" fmla="*/ 240 w 278"/>
                  <a:gd name="T73" fmla="*/ 53 h 83"/>
                  <a:gd name="T74" fmla="*/ 248 w 278"/>
                  <a:gd name="T75" fmla="*/ 53 h 83"/>
                  <a:gd name="T76" fmla="*/ 255 w 278"/>
                  <a:gd name="T77" fmla="*/ 45 h 83"/>
                  <a:gd name="T78" fmla="*/ 263 w 278"/>
                  <a:gd name="T79" fmla="*/ 53 h 83"/>
                  <a:gd name="T80" fmla="*/ 270 w 278"/>
                  <a:gd name="T81" fmla="*/ 60 h 83"/>
                  <a:gd name="T82" fmla="*/ 278 w 278"/>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83">
                    <a:moveTo>
                      <a:pt x="0" y="23"/>
                    </a:moveTo>
                    <a:lnTo>
                      <a:pt x="0" y="53"/>
                    </a:lnTo>
                    <a:lnTo>
                      <a:pt x="8" y="60"/>
                    </a:lnTo>
                    <a:lnTo>
                      <a:pt x="8" y="68"/>
                    </a:lnTo>
                    <a:lnTo>
                      <a:pt x="8" y="30"/>
                    </a:lnTo>
                    <a:lnTo>
                      <a:pt x="8" y="45"/>
                    </a:lnTo>
                    <a:lnTo>
                      <a:pt x="15" y="38"/>
                    </a:lnTo>
                    <a:lnTo>
                      <a:pt x="15" y="60"/>
                    </a:lnTo>
                    <a:lnTo>
                      <a:pt x="15" y="53"/>
                    </a:lnTo>
                    <a:lnTo>
                      <a:pt x="23" y="60"/>
                    </a:lnTo>
                    <a:lnTo>
                      <a:pt x="23" y="60"/>
                    </a:lnTo>
                    <a:lnTo>
                      <a:pt x="23" y="45"/>
                    </a:lnTo>
                    <a:lnTo>
                      <a:pt x="23" y="53"/>
                    </a:lnTo>
                    <a:lnTo>
                      <a:pt x="30" y="45"/>
                    </a:lnTo>
                    <a:lnTo>
                      <a:pt x="30" y="60"/>
                    </a:lnTo>
                    <a:lnTo>
                      <a:pt x="30" y="38"/>
                    </a:lnTo>
                    <a:lnTo>
                      <a:pt x="30" y="53"/>
                    </a:lnTo>
                    <a:lnTo>
                      <a:pt x="38" y="60"/>
                    </a:lnTo>
                    <a:lnTo>
                      <a:pt x="38" y="68"/>
                    </a:lnTo>
                    <a:lnTo>
                      <a:pt x="38" y="0"/>
                    </a:lnTo>
                    <a:lnTo>
                      <a:pt x="38" y="53"/>
                    </a:lnTo>
                    <a:lnTo>
                      <a:pt x="45" y="45"/>
                    </a:lnTo>
                    <a:lnTo>
                      <a:pt x="45" y="53"/>
                    </a:lnTo>
                    <a:lnTo>
                      <a:pt x="45" y="45"/>
                    </a:lnTo>
                    <a:lnTo>
                      <a:pt x="45" y="53"/>
                    </a:lnTo>
                    <a:lnTo>
                      <a:pt x="60" y="53"/>
                    </a:lnTo>
                    <a:lnTo>
                      <a:pt x="53" y="53"/>
                    </a:lnTo>
                    <a:lnTo>
                      <a:pt x="60" y="53"/>
                    </a:lnTo>
                    <a:lnTo>
                      <a:pt x="68" y="45"/>
                    </a:lnTo>
                    <a:lnTo>
                      <a:pt x="68" y="53"/>
                    </a:lnTo>
                    <a:lnTo>
                      <a:pt x="75" y="53"/>
                    </a:lnTo>
                    <a:lnTo>
                      <a:pt x="83" y="45"/>
                    </a:lnTo>
                    <a:lnTo>
                      <a:pt x="83" y="53"/>
                    </a:lnTo>
                    <a:lnTo>
                      <a:pt x="83" y="53"/>
                    </a:lnTo>
                    <a:lnTo>
                      <a:pt x="90" y="45"/>
                    </a:lnTo>
                    <a:lnTo>
                      <a:pt x="90" y="45"/>
                    </a:lnTo>
                    <a:lnTo>
                      <a:pt x="90" y="53"/>
                    </a:lnTo>
                    <a:lnTo>
                      <a:pt x="98" y="45"/>
                    </a:lnTo>
                    <a:lnTo>
                      <a:pt x="98" y="53"/>
                    </a:lnTo>
                    <a:lnTo>
                      <a:pt x="98" y="53"/>
                    </a:lnTo>
                    <a:lnTo>
                      <a:pt x="105" y="45"/>
                    </a:lnTo>
                    <a:lnTo>
                      <a:pt x="105" y="53"/>
                    </a:lnTo>
                    <a:lnTo>
                      <a:pt x="113" y="45"/>
                    </a:lnTo>
                    <a:lnTo>
                      <a:pt x="113" y="60"/>
                    </a:lnTo>
                    <a:lnTo>
                      <a:pt x="113" y="45"/>
                    </a:lnTo>
                    <a:lnTo>
                      <a:pt x="113" y="53"/>
                    </a:lnTo>
                    <a:lnTo>
                      <a:pt x="120" y="45"/>
                    </a:lnTo>
                    <a:lnTo>
                      <a:pt x="120" y="60"/>
                    </a:lnTo>
                    <a:lnTo>
                      <a:pt x="120" y="45"/>
                    </a:lnTo>
                    <a:lnTo>
                      <a:pt x="120" y="53"/>
                    </a:lnTo>
                    <a:lnTo>
                      <a:pt x="128" y="60"/>
                    </a:lnTo>
                    <a:lnTo>
                      <a:pt x="128" y="60"/>
                    </a:lnTo>
                    <a:lnTo>
                      <a:pt x="128" y="38"/>
                    </a:lnTo>
                    <a:lnTo>
                      <a:pt x="128" y="53"/>
                    </a:lnTo>
                    <a:lnTo>
                      <a:pt x="135" y="45"/>
                    </a:lnTo>
                    <a:lnTo>
                      <a:pt x="135" y="75"/>
                    </a:lnTo>
                    <a:lnTo>
                      <a:pt x="135" y="38"/>
                    </a:lnTo>
                    <a:lnTo>
                      <a:pt x="135" y="68"/>
                    </a:lnTo>
                    <a:lnTo>
                      <a:pt x="143" y="60"/>
                    </a:lnTo>
                    <a:lnTo>
                      <a:pt x="143" y="75"/>
                    </a:lnTo>
                    <a:lnTo>
                      <a:pt x="143" y="23"/>
                    </a:lnTo>
                    <a:lnTo>
                      <a:pt x="143" y="53"/>
                    </a:lnTo>
                    <a:lnTo>
                      <a:pt x="150" y="60"/>
                    </a:lnTo>
                    <a:lnTo>
                      <a:pt x="150" y="15"/>
                    </a:lnTo>
                    <a:lnTo>
                      <a:pt x="150" y="83"/>
                    </a:lnTo>
                    <a:lnTo>
                      <a:pt x="158" y="75"/>
                    </a:lnTo>
                    <a:lnTo>
                      <a:pt x="158" y="23"/>
                    </a:lnTo>
                    <a:lnTo>
                      <a:pt x="158" y="53"/>
                    </a:lnTo>
                    <a:lnTo>
                      <a:pt x="165" y="60"/>
                    </a:lnTo>
                    <a:lnTo>
                      <a:pt x="165" y="75"/>
                    </a:lnTo>
                    <a:lnTo>
                      <a:pt x="165" y="30"/>
                    </a:lnTo>
                    <a:lnTo>
                      <a:pt x="165" y="53"/>
                    </a:lnTo>
                    <a:lnTo>
                      <a:pt x="173" y="60"/>
                    </a:lnTo>
                    <a:lnTo>
                      <a:pt x="173" y="38"/>
                    </a:lnTo>
                    <a:lnTo>
                      <a:pt x="173" y="60"/>
                    </a:lnTo>
                    <a:lnTo>
                      <a:pt x="180" y="53"/>
                    </a:lnTo>
                    <a:lnTo>
                      <a:pt x="180" y="60"/>
                    </a:lnTo>
                    <a:lnTo>
                      <a:pt x="180" y="38"/>
                    </a:lnTo>
                    <a:lnTo>
                      <a:pt x="180" y="60"/>
                    </a:lnTo>
                    <a:lnTo>
                      <a:pt x="188" y="53"/>
                    </a:lnTo>
                    <a:lnTo>
                      <a:pt x="188" y="60"/>
                    </a:lnTo>
                    <a:lnTo>
                      <a:pt x="188" y="38"/>
                    </a:lnTo>
                    <a:lnTo>
                      <a:pt x="188" y="45"/>
                    </a:lnTo>
                    <a:lnTo>
                      <a:pt x="195" y="53"/>
                    </a:lnTo>
                    <a:lnTo>
                      <a:pt x="195" y="68"/>
                    </a:lnTo>
                    <a:lnTo>
                      <a:pt x="195" y="30"/>
                    </a:lnTo>
                    <a:lnTo>
                      <a:pt x="195" y="53"/>
                    </a:lnTo>
                    <a:lnTo>
                      <a:pt x="203" y="45"/>
                    </a:lnTo>
                    <a:lnTo>
                      <a:pt x="203" y="68"/>
                    </a:lnTo>
                    <a:lnTo>
                      <a:pt x="203" y="38"/>
                    </a:lnTo>
                    <a:lnTo>
                      <a:pt x="203" y="45"/>
                    </a:lnTo>
                    <a:lnTo>
                      <a:pt x="210" y="53"/>
                    </a:lnTo>
                    <a:lnTo>
                      <a:pt x="210" y="68"/>
                    </a:lnTo>
                    <a:lnTo>
                      <a:pt x="210" y="23"/>
                    </a:lnTo>
                    <a:lnTo>
                      <a:pt x="210" y="53"/>
                    </a:lnTo>
                    <a:lnTo>
                      <a:pt x="218" y="60"/>
                    </a:lnTo>
                    <a:lnTo>
                      <a:pt x="218" y="68"/>
                    </a:lnTo>
                    <a:lnTo>
                      <a:pt x="218" y="45"/>
                    </a:lnTo>
                    <a:lnTo>
                      <a:pt x="218" y="53"/>
                    </a:lnTo>
                    <a:lnTo>
                      <a:pt x="225" y="45"/>
                    </a:lnTo>
                    <a:lnTo>
                      <a:pt x="225" y="60"/>
                    </a:lnTo>
                    <a:lnTo>
                      <a:pt x="225" y="45"/>
                    </a:lnTo>
                    <a:lnTo>
                      <a:pt x="225" y="45"/>
                    </a:lnTo>
                    <a:lnTo>
                      <a:pt x="233" y="53"/>
                    </a:lnTo>
                    <a:lnTo>
                      <a:pt x="233" y="60"/>
                    </a:lnTo>
                    <a:lnTo>
                      <a:pt x="233" y="45"/>
                    </a:lnTo>
                    <a:lnTo>
                      <a:pt x="233" y="53"/>
                    </a:lnTo>
                    <a:lnTo>
                      <a:pt x="240" y="45"/>
                    </a:lnTo>
                    <a:lnTo>
                      <a:pt x="240" y="60"/>
                    </a:lnTo>
                    <a:lnTo>
                      <a:pt x="240" y="45"/>
                    </a:lnTo>
                    <a:lnTo>
                      <a:pt x="240" y="53"/>
                    </a:lnTo>
                    <a:lnTo>
                      <a:pt x="248" y="45"/>
                    </a:lnTo>
                    <a:lnTo>
                      <a:pt x="248" y="45"/>
                    </a:lnTo>
                    <a:lnTo>
                      <a:pt x="248" y="53"/>
                    </a:lnTo>
                    <a:lnTo>
                      <a:pt x="255" y="45"/>
                    </a:lnTo>
                    <a:lnTo>
                      <a:pt x="255" y="53"/>
                    </a:lnTo>
                    <a:lnTo>
                      <a:pt x="255" y="45"/>
                    </a:lnTo>
                    <a:lnTo>
                      <a:pt x="255" y="53"/>
                    </a:lnTo>
                    <a:lnTo>
                      <a:pt x="263" y="45"/>
                    </a:lnTo>
                    <a:lnTo>
                      <a:pt x="263" y="53"/>
                    </a:lnTo>
                    <a:lnTo>
                      <a:pt x="263" y="53"/>
                    </a:lnTo>
                    <a:lnTo>
                      <a:pt x="270" y="45"/>
                    </a:lnTo>
                    <a:lnTo>
                      <a:pt x="270" y="60"/>
                    </a:lnTo>
                    <a:lnTo>
                      <a:pt x="270" y="45"/>
                    </a:lnTo>
                    <a:lnTo>
                      <a:pt x="270" y="53"/>
                    </a:lnTo>
                    <a:lnTo>
                      <a:pt x="278" y="45"/>
                    </a:lnTo>
                    <a:lnTo>
                      <a:pt x="278" y="53"/>
                    </a:lnTo>
                    <a:lnTo>
                      <a:pt x="27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6" name="Freeform 462"/>
              <p:cNvSpPr>
                <a:spLocks/>
              </p:cNvSpPr>
              <p:nvPr/>
            </p:nvSpPr>
            <p:spPr bwMode="auto">
              <a:xfrm>
                <a:off x="2411" y="1117"/>
                <a:ext cx="172" cy="45"/>
              </a:xfrm>
              <a:custGeom>
                <a:avLst/>
                <a:gdLst>
                  <a:gd name="T0" fmla="*/ 7 w 255"/>
                  <a:gd name="T1" fmla="*/ 15 h 45"/>
                  <a:gd name="T2" fmla="*/ 7 w 255"/>
                  <a:gd name="T3" fmla="*/ 23 h 45"/>
                  <a:gd name="T4" fmla="*/ 15 w 255"/>
                  <a:gd name="T5" fmla="*/ 8 h 45"/>
                  <a:gd name="T6" fmla="*/ 22 w 255"/>
                  <a:gd name="T7" fmla="*/ 30 h 45"/>
                  <a:gd name="T8" fmla="*/ 30 w 255"/>
                  <a:gd name="T9" fmla="*/ 15 h 45"/>
                  <a:gd name="T10" fmla="*/ 37 w 255"/>
                  <a:gd name="T11" fmla="*/ 30 h 45"/>
                  <a:gd name="T12" fmla="*/ 37 w 255"/>
                  <a:gd name="T13" fmla="*/ 23 h 45"/>
                  <a:gd name="T14" fmla="*/ 45 w 255"/>
                  <a:gd name="T15" fmla="*/ 8 h 45"/>
                  <a:gd name="T16" fmla="*/ 52 w 255"/>
                  <a:gd name="T17" fmla="*/ 30 h 45"/>
                  <a:gd name="T18" fmla="*/ 60 w 255"/>
                  <a:gd name="T19" fmla="*/ 30 h 45"/>
                  <a:gd name="T20" fmla="*/ 67 w 255"/>
                  <a:gd name="T21" fmla="*/ 15 h 45"/>
                  <a:gd name="T22" fmla="*/ 67 w 255"/>
                  <a:gd name="T23" fmla="*/ 23 h 45"/>
                  <a:gd name="T24" fmla="*/ 75 w 255"/>
                  <a:gd name="T25" fmla="*/ 15 h 45"/>
                  <a:gd name="T26" fmla="*/ 82 w 255"/>
                  <a:gd name="T27" fmla="*/ 30 h 45"/>
                  <a:gd name="T28" fmla="*/ 90 w 255"/>
                  <a:gd name="T29" fmla="*/ 30 h 45"/>
                  <a:gd name="T30" fmla="*/ 97 w 255"/>
                  <a:gd name="T31" fmla="*/ 15 h 45"/>
                  <a:gd name="T32" fmla="*/ 97 w 255"/>
                  <a:gd name="T33" fmla="*/ 23 h 45"/>
                  <a:gd name="T34" fmla="*/ 105 w 255"/>
                  <a:gd name="T35" fmla="*/ 15 h 45"/>
                  <a:gd name="T36" fmla="*/ 112 w 255"/>
                  <a:gd name="T37" fmla="*/ 30 h 45"/>
                  <a:gd name="T38" fmla="*/ 120 w 255"/>
                  <a:gd name="T39" fmla="*/ 15 h 45"/>
                  <a:gd name="T40" fmla="*/ 120 w 255"/>
                  <a:gd name="T41" fmla="*/ 23 h 45"/>
                  <a:gd name="T42" fmla="*/ 127 w 255"/>
                  <a:gd name="T43" fmla="*/ 23 h 45"/>
                  <a:gd name="T44" fmla="*/ 135 w 255"/>
                  <a:gd name="T45" fmla="*/ 15 h 45"/>
                  <a:gd name="T46" fmla="*/ 142 w 255"/>
                  <a:gd name="T47" fmla="*/ 15 h 45"/>
                  <a:gd name="T48" fmla="*/ 150 w 255"/>
                  <a:gd name="T49" fmla="*/ 23 h 45"/>
                  <a:gd name="T50" fmla="*/ 157 w 255"/>
                  <a:gd name="T51" fmla="*/ 15 h 45"/>
                  <a:gd name="T52" fmla="*/ 157 w 255"/>
                  <a:gd name="T53" fmla="*/ 23 h 45"/>
                  <a:gd name="T54" fmla="*/ 165 w 255"/>
                  <a:gd name="T55" fmla="*/ 15 h 45"/>
                  <a:gd name="T56" fmla="*/ 172 w 255"/>
                  <a:gd name="T57" fmla="*/ 23 h 45"/>
                  <a:gd name="T58" fmla="*/ 180 w 255"/>
                  <a:gd name="T59" fmla="*/ 30 h 45"/>
                  <a:gd name="T60" fmla="*/ 187 w 255"/>
                  <a:gd name="T61" fmla="*/ 23 h 45"/>
                  <a:gd name="T62" fmla="*/ 187 w 255"/>
                  <a:gd name="T63" fmla="*/ 23 h 45"/>
                  <a:gd name="T64" fmla="*/ 195 w 255"/>
                  <a:gd name="T65" fmla="*/ 15 h 45"/>
                  <a:gd name="T66" fmla="*/ 202 w 255"/>
                  <a:gd name="T67" fmla="*/ 15 h 45"/>
                  <a:gd name="T68" fmla="*/ 210 w 255"/>
                  <a:gd name="T69" fmla="*/ 15 h 45"/>
                  <a:gd name="T70" fmla="*/ 217 w 255"/>
                  <a:gd name="T71" fmla="*/ 30 h 45"/>
                  <a:gd name="T72" fmla="*/ 225 w 255"/>
                  <a:gd name="T73" fmla="*/ 15 h 45"/>
                  <a:gd name="T74" fmla="*/ 232 w 255"/>
                  <a:gd name="T75" fmla="*/ 30 h 45"/>
                  <a:gd name="T76" fmla="*/ 232 w 255"/>
                  <a:gd name="T77" fmla="*/ 23 h 45"/>
                  <a:gd name="T78" fmla="*/ 240 w 255"/>
                  <a:gd name="T79" fmla="*/ 15 h 45"/>
                  <a:gd name="T80" fmla="*/ 247 w 255"/>
                  <a:gd name="T81" fmla="*/ 30 h 45"/>
                  <a:gd name="T82" fmla="*/ 255 w 255"/>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15"/>
                    </a:moveTo>
                    <a:lnTo>
                      <a:pt x="0" y="23"/>
                    </a:lnTo>
                    <a:lnTo>
                      <a:pt x="7" y="15"/>
                    </a:lnTo>
                    <a:lnTo>
                      <a:pt x="7" y="23"/>
                    </a:lnTo>
                    <a:lnTo>
                      <a:pt x="7" y="15"/>
                    </a:lnTo>
                    <a:lnTo>
                      <a:pt x="7" y="23"/>
                    </a:lnTo>
                    <a:lnTo>
                      <a:pt x="15" y="15"/>
                    </a:lnTo>
                    <a:lnTo>
                      <a:pt x="15" y="38"/>
                    </a:lnTo>
                    <a:lnTo>
                      <a:pt x="15" y="8"/>
                    </a:lnTo>
                    <a:lnTo>
                      <a:pt x="15" y="23"/>
                    </a:lnTo>
                    <a:lnTo>
                      <a:pt x="22" y="15"/>
                    </a:lnTo>
                    <a:lnTo>
                      <a:pt x="22" y="30"/>
                    </a:lnTo>
                    <a:lnTo>
                      <a:pt x="22" y="15"/>
                    </a:lnTo>
                    <a:lnTo>
                      <a:pt x="22" y="23"/>
                    </a:lnTo>
                    <a:lnTo>
                      <a:pt x="30" y="15"/>
                    </a:lnTo>
                    <a:lnTo>
                      <a:pt x="30" y="23"/>
                    </a:lnTo>
                    <a:lnTo>
                      <a:pt x="30" y="23"/>
                    </a:lnTo>
                    <a:lnTo>
                      <a:pt x="37" y="30"/>
                    </a:lnTo>
                    <a:lnTo>
                      <a:pt x="37" y="45"/>
                    </a:lnTo>
                    <a:lnTo>
                      <a:pt x="37" y="0"/>
                    </a:lnTo>
                    <a:lnTo>
                      <a:pt x="37" y="23"/>
                    </a:lnTo>
                    <a:lnTo>
                      <a:pt x="45" y="15"/>
                    </a:lnTo>
                    <a:lnTo>
                      <a:pt x="45" y="38"/>
                    </a:lnTo>
                    <a:lnTo>
                      <a:pt x="45" y="8"/>
                    </a:lnTo>
                    <a:lnTo>
                      <a:pt x="45" y="23"/>
                    </a:lnTo>
                    <a:lnTo>
                      <a:pt x="52" y="15"/>
                    </a:lnTo>
                    <a:lnTo>
                      <a:pt x="52" y="30"/>
                    </a:lnTo>
                    <a:lnTo>
                      <a:pt x="52" y="0"/>
                    </a:lnTo>
                    <a:lnTo>
                      <a:pt x="52" y="23"/>
                    </a:lnTo>
                    <a:lnTo>
                      <a:pt x="60" y="30"/>
                    </a:lnTo>
                    <a:lnTo>
                      <a:pt x="60" y="15"/>
                    </a:lnTo>
                    <a:lnTo>
                      <a:pt x="60" y="23"/>
                    </a:lnTo>
                    <a:lnTo>
                      <a:pt x="67" y="15"/>
                    </a:lnTo>
                    <a:lnTo>
                      <a:pt x="67" y="23"/>
                    </a:lnTo>
                    <a:lnTo>
                      <a:pt x="67" y="15"/>
                    </a:lnTo>
                    <a:lnTo>
                      <a:pt x="67" y="23"/>
                    </a:lnTo>
                    <a:lnTo>
                      <a:pt x="75" y="15"/>
                    </a:lnTo>
                    <a:lnTo>
                      <a:pt x="75" y="30"/>
                    </a:lnTo>
                    <a:lnTo>
                      <a:pt x="75" y="15"/>
                    </a:lnTo>
                    <a:lnTo>
                      <a:pt x="75" y="23"/>
                    </a:lnTo>
                    <a:lnTo>
                      <a:pt x="82" y="30"/>
                    </a:lnTo>
                    <a:lnTo>
                      <a:pt x="82" y="30"/>
                    </a:lnTo>
                    <a:lnTo>
                      <a:pt x="82" y="15"/>
                    </a:lnTo>
                    <a:lnTo>
                      <a:pt x="82" y="23"/>
                    </a:lnTo>
                    <a:lnTo>
                      <a:pt x="90" y="30"/>
                    </a:lnTo>
                    <a:lnTo>
                      <a:pt x="90" y="15"/>
                    </a:lnTo>
                    <a:lnTo>
                      <a:pt x="90" y="23"/>
                    </a:lnTo>
                    <a:lnTo>
                      <a:pt x="97" y="15"/>
                    </a:lnTo>
                    <a:lnTo>
                      <a:pt x="97" y="30"/>
                    </a:lnTo>
                    <a:lnTo>
                      <a:pt x="97" y="15"/>
                    </a:lnTo>
                    <a:lnTo>
                      <a:pt x="97" y="23"/>
                    </a:lnTo>
                    <a:lnTo>
                      <a:pt x="105" y="15"/>
                    </a:lnTo>
                    <a:lnTo>
                      <a:pt x="105" y="23"/>
                    </a:lnTo>
                    <a:lnTo>
                      <a:pt x="105" y="15"/>
                    </a:lnTo>
                    <a:lnTo>
                      <a:pt x="105" y="23"/>
                    </a:lnTo>
                    <a:lnTo>
                      <a:pt x="112" y="15"/>
                    </a:lnTo>
                    <a:lnTo>
                      <a:pt x="112" y="30"/>
                    </a:lnTo>
                    <a:lnTo>
                      <a:pt x="112" y="15"/>
                    </a:lnTo>
                    <a:lnTo>
                      <a:pt x="112" y="23"/>
                    </a:lnTo>
                    <a:lnTo>
                      <a:pt x="120" y="15"/>
                    </a:lnTo>
                    <a:lnTo>
                      <a:pt x="120" y="30"/>
                    </a:lnTo>
                    <a:lnTo>
                      <a:pt x="120" y="15"/>
                    </a:lnTo>
                    <a:lnTo>
                      <a:pt x="120" y="23"/>
                    </a:lnTo>
                    <a:lnTo>
                      <a:pt x="127" y="15"/>
                    </a:lnTo>
                    <a:lnTo>
                      <a:pt x="127" y="15"/>
                    </a:lnTo>
                    <a:lnTo>
                      <a:pt x="127" y="23"/>
                    </a:lnTo>
                    <a:lnTo>
                      <a:pt x="135" y="15"/>
                    </a:lnTo>
                    <a:lnTo>
                      <a:pt x="135" y="30"/>
                    </a:lnTo>
                    <a:lnTo>
                      <a:pt x="135" y="15"/>
                    </a:lnTo>
                    <a:lnTo>
                      <a:pt x="135" y="23"/>
                    </a:lnTo>
                    <a:lnTo>
                      <a:pt x="142" y="15"/>
                    </a:lnTo>
                    <a:lnTo>
                      <a:pt x="142" y="15"/>
                    </a:lnTo>
                    <a:lnTo>
                      <a:pt x="142" y="23"/>
                    </a:lnTo>
                    <a:lnTo>
                      <a:pt x="150" y="15"/>
                    </a:lnTo>
                    <a:lnTo>
                      <a:pt x="150" y="23"/>
                    </a:lnTo>
                    <a:lnTo>
                      <a:pt x="150" y="15"/>
                    </a:lnTo>
                    <a:lnTo>
                      <a:pt x="150" y="23"/>
                    </a:lnTo>
                    <a:lnTo>
                      <a:pt x="157" y="15"/>
                    </a:lnTo>
                    <a:lnTo>
                      <a:pt x="157" y="30"/>
                    </a:lnTo>
                    <a:lnTo>
                      <a:pt x="157" y="15"/>
                    </a:lnTo>
                    <a:lnTo>
                      <a:pt x="157" y="23"/>
                    </a:lnTo>
                    <a:lnTo>
                      <a:pt x="165" y="15"/>
                    </a:lnTo>
                    <a:lnTo>
                      <a:pt x="165" y="30"/>
                    </a:lnTo>
                    <a:lnTo>
                      <a:pt x="165" y="15"/>
                    </a:lnTo>
                    <a:lnTo>
                      <a:pt x="165" y="23"/>
                    </a:lnTo>
                    <a:lnTo>
                      <a:pt x="172" y="15"/>
                    </a:lnTo>
                    <a:lnTo>
                      <a:pt x="172" y="23"/>
                    </a:lnTo>
                    <a:lnTo>
                      <a:pt x="172" y="23"/>
                    </a:lnTo>
                    <a:lnTo>
                      <a:pt x="180" y="15"/>
                    </a:lnTo>
                    <a:lnTo>
                      <a:pt x="180" y="30"/>
                    </a:lnTo>
                    <a:lnTo>
                      <a:pt x="180" y="15"/>
                    </a:lnTo>
                    <a:lnTo>
                      <a:pt x="180" y="15"/>
                    </a:lnTo>
                    <a:lnTo>
                      <a:pt x="187" y="23"/>
                    </a:lnTo>
                    <a:lnTo>
                      <a:pt x="187" y="30"/>
                    </a:lnTo>
                    <a:lnTo>
                      <a:pt x="187" y="15"/>
                    </a:lnTo>
                    <a:lnTo>
                      <a:pt x="187" y="23"/>
                    </a:lnTo>
                    <a:lnTo>
                      <a:pt x="195" y="30"/>
                    </a:lnTo>
                    <a:lnTo>
                      <a:pt x="195" y="15"/>
                    </a:lnTo>
                    <a:lnTo>
                      <a:pt x="195" y="15"/>
                    </a:lnTo>
                    <a:lnTo>
                      <a:pt x="202" y="23"/>
                    </a:lnTo>
                    <a:lnTo>
                      <a:pt x="202" y="30"/>
                    </a:lnTo>
                    <a:lnTo>
                      <a:pt x="202" y="15"/>
                    </a:lnTo>
                    <a:lnTo>
                      <a:pt x="202" y="30"/>
                    </a:lnTo>
                    <a:lnTo>
                      <a:pt x="210" y="23"/>
                    </a:lnTo>
                    <a:lnTo>
                      <a:pt x="210" y="15"/>
                    </a:lnTo>
                    <a:lnTo>
                      <a:pt x="210" y="30"/>
                    </a:lnTo>
                    <a:lnTo>
                      <a:pt x="217" y="23"/>
                    </a:lnTo>
                    <a:lnTo>
                      <a:pt x="217" y="30"/>
                    </a:lnTo>
                    <a:lnTo>
                      <a:pt x="217" y="15"/>
                    </a:lnTo>
                    <a:lnTo>
                      <a:pt x="217" y="23"/>
                    </a:lnTo>
                    <a:lnTo>
                      <a:pt x="225" y="15"/>
                    </a:lnTo>
                    <a:lnTo>
                      <a:pt x="225" y="30"/>
                    </a:lnTo>
                    <a:lnTo>
                      <a:pt x="225" y="23"/>
                    </a:lnTo>
                    <a:lnTo>
                      <a:pt x="232" y="30"/>
                    </a:lnTo>
                    <a:lnTo>
                      <a:pt x="232" y="30"/>
                    </a:lnTo>
                    <a:lnTo>
                      <a:pt x="232" y="15"/>
                    </a:lnTo>
                    <a:lnTo>
                      <a:pt x="232" y="23"/>
                    </a:lnTo>
                    <a:lnTo>
                      <a:pt x="240" y="15"/>
                    </a:lnTo>
                    <a:lnTo>
                      <a:pt x="240" y="30"/>
                    </a:lnTo>
                    <a:lnTo>
                      <a:pt x="240" y="15"/>
                    </a:lnTo>
                    <a:lnTo>
                      <a:pt x="240" y="23"/>
                    </a:lnTo>
                    <a:lnTo>
                      <a:pt x="247" y="15"/>
                    </a:lnTo>
                    <a:lnTo>
                      <a:pt x="247" y="30"/>
                    </a:lnTo>
                    <a:lnTo>
                      <a:pt x="247" y="15"/>
                    </a:lnTo>
                    <a:lnTo>
                      <a:pt x="247" y="23"/>
                    </a:lnTo>
                    <a:lnTo>
                      <a:pt x="255" y="15"/>
                    </a:lnTo>
                    <a:lnTo>
                      <a:pt x="255" y="30"/>
                    </a:lnTo>
                    <a:lnTo>
                      <a:pt x="25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7" name="Freeform 463"/>
              <p:cNvSpPr>
                <a:spLocks/>
              </p:cNvSpPr>
              <p:nvPr/>
            </p:nvSpPr>
            <p:spPr bwMode="auto">
              <a:xfrm>
                <a:off x="2583" y="1087"/>
                <a:ext cx="166" cy="105"/>
              </a:xfrm>
              <a:custGeom>
                <a:avLst/>
                <a:gdLst>
                  <a:gd name="T0" fmla="*/ 7 w 247"/>
                  <a:gd name="T1" fmla="*/ 60 h 105"/>
                  <a:gd name="T2" fmla="*/ 15 w 247"/>
                  <a:gd name="T3" fmla="*/ 60 h 105"/>
                  <a:gd name="T4" fmla="*/ 15 w 247"/>
                  <a:gd name="T5" fmla="*/ 45 h 105"/>
                  <a:gd name="T6" fmla="*/ 22 w 247"/>
                  <a:gd name="T7" fmla="*/ 45 h 105"/>
                  <a:gd name="T8" fmla="*/ 30 w 247"/>
                  <a:gd name="T9" fmla="*/ 60 h 105"/>
                  <a:gd name="T10" fmla="*/ 37 w 247"/>
                  <a:gd name="T11" fmla="*/ 45 h 105"/>
                  <a:gd name="T12" fmla="*/ 37 w 247"/>
                  <a:gd name="T13" fmla="*/ 53 h 105"/>
                  <a:gd name="T14" fmla="*/ 45 w 247"/>
                  <a:gd name="T15" fmla="*/ 23 h 105"/>
                  <a:gd name="T16" fmla="*/ 52 w 247"/>
                  <a:gd name="T17" fmla="*/ 60 h 105"/>
                  <a:gd name="T18" fmla="*/ 60 w 247"/>
                  <a:gd name="T19" fmla="*/ 60 h 105"/>
                  <a:gd name="T20" fmla="*/ 60 w 247"/>
                  <a:gd name="T21" fmla="*/ 53 h 105"/>
                  <a:gd name="T22" fmla="*/ 67 w 247"/>
                  <a:gd name="T23" fmla="*/ 45 h 105"/>
                  <a:gd name="T24" fmla="*/ 75 w 247"/>
                  <a:gd name="T25" fmla="*/ 60 h 105"/>
                  <a:gd name="T26" fmla="*/ 82 w 247"/>
                  <a:gd name="T27" fmla="*/ 45 h 105"/>
                  <a:gd name="T28" fmla="*/ 90 w 247"/>
                  <a:gd name="T29" fmla="*/ 45 h 105"/>
                  <a:gd name="T30" fmla="*/ 97 w 247"/>
                  <a:gd name="T31" fmla="*/ 60 h 105"/>
                  <a:gd name="T32" fmla="*/ 97 w 247"/>
                  <a:gd name="T33" fmla="*/ 60 h 105"/>
                  <a:gd name="T34" fmla="*/ 105 w 247"/>
                  <a:gd name="T35" fmla="*/ 8 h 105"/>
                  <a:gd name="T36" fmla="*/ 112 w 247"/>
                  <a:gd name="T37" fmla="*/ 83 h 105"/>
                  <a:gd name="T38" fmla="*/ 120 w 247"/>
                  <a:gd name="T39" fmla="*/ 53 h 105"/>
                  <a:gd name="T40" fmla="*/ 120 w 247"/>
                  <a:gd name="T41" fmla="*/ 53 h 105"/>
                  <a:gd name="T42" fmla="*/ 127 w 247"/>
                  <a:gd name="T43" fmla="*/ 45 h 105"/>
                  <a:gd name="T44" fmla="*/ 135 w 247"/>
                  <a:gd name="T45" fmla="*/ 90 h 105"/>
                  <a:gd name="T46" fmla="*/ 142 w 247"/>
                  <a:gd name="T47" fmla="*/ 68 h 105"/>
                  <a:gd name="T48" fmla="*/ 142 w 247"/>
                  <a:gd name="T49" fmla="*/ 53 h 105"/>
                  <a:gd name="T50" fmla="*/ 150 w 247"/>
                  <a:gd name="T51" fmla="*/ 8 h 105"/>
                  <a:gd name="T52" fmla="*/ 157 w 247"/>
                  <a:gd name="T53" fmla="*/ 83 h 105"/>
                  <a:gd name="T54" fmla="*/ 165 w 247"/>
                  <a:gd name="T55" fmla="*/ 68 h 105"/>
                  <a:gd name="T56" fmla="*/ 165 w 247"/>
                  <a:gd name="T57" fmla="*/ 53 h 105"/>
                  <a:gd name="T58" fmla="*/ 172 w 247"/>
                  <a:gd name="T59" fmla="*/ 23 h 105"/>
                  <a:gd name="T60" fmla="*/ 180 w 247"/>
                  <a:gd name="T61" fmla="*/ 90 h 105"/>
                  <a:gd name="T62" fmla="*/ 187 w 247"/>
                  <a:gd name="T63" fmla="*/ 45 h 105"/>
                  <a:gd name="T64" fmla="*/ 187 w 247"/>
                  <a:gd name="T65" fmla="*/ 68 h 105"/>
                  <a:gd name="T66" fmla="*/ 195 w 247"/>
                  <a:gd name="T67" fmla="*/ 15 h 105"/>
                  <a:gd name="T68" fmla="*/ 202 w 247"/>
                  <a:gd name="T69" fmla="*/ 30 h 105"/>
                  <a:gd name="T70" fmla="*/ 210 w 247"/>
                  <a:gd name="T71" fmla="*/ 90 h 105"/>
                  <a:gd name="T72" fmla="*/ 217 w 247"/>
                  <a:gd name="T73" fmla="*/ 38 h 105"/>
                  <a:gd name="T74" fmla="*/ 217 w 247"/>
                  <a:gd name="T75" fmla="*/ 53 h 105"/>
                  <a:gd name="T76" fmla="*/ 225 w 247"/>
                  <a:gd name="T77" fmla="*/ 8 h 105"/>
                  <a:gd name="T78" fmla="*/ 232 w 247"/>
                  <a:gd name="T79" fmla="*/ 23 h 105"/>
                  <a:gd name="T80" fmla="*/ 240 w 247"/>
                  <a:gd name="T81" fmla="*/ 83 h 105"/>
                  <a:gd name="T82" fmla="*/ 247 w 247"/>
                  <a:gd name="T8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05">
                    <a:moveTo>
                      <a:pt x="0" y="53"/>
                    </a:moveTo>
                    <a:lnTo>
                      <a:pt x="7" y="45"/>
                    </a:lnTo>
                    <a:lnTo>
                      <a:pt x="7" y="60"/>
                    </a:lnTo>
                    <a:lnTo>
                      <a:pt x="7" y="45"/>
                    </a:lnTo>
                    <a:lnTo>
                      <a:pt x="7" y="53"/>
                    </a:lnTo>
                    <a:lnTo>
                      <a:pt x="15" y="60"/>
                    </a:lnTo>
                    <a:lnTo>
                      <a:pt x="15" y="60"/>
                    </a:lnTo>
                    <a:lnTo>
                      <a:pt x="15" y="45"/>
                    </a:lnTo>
                    <a:lnTo>
                      <a:pt x="15" y="45"/>
                    </a:lnTo>
                    <a:lnTo>
                      <a:pt x="22" y="53"/>
                    </a:lnTo>
                    <a:lnTo>
                      <a:pt x="22" y="60"/>
                    </a:lnTo>
                    <a:lnTo>
                      <a:pt x="22" y="45"/>
                    </a:lnTo>
                    <a:lnTo>
                      <a:pt x="22" y="53"/>
                    </a:lnTo>
                    <a:lnTo>
                      <a:pt x="30" y="45"/>
                    </a:lnTo>
                    <a:lnTo>
                      <a:pt x="30" y="60"/>
                    </a:lnTo>
                    <a:lnTo>
                      <a:pt x="30" y="45"/>
                    </a:lnTo>
                    <a:lnTo>
                      <a:pt x="30" y="53"/>
                    </a:lnTo>
                    <a:lnTo>
                      <a:pt x="37" y="45"/>
                    </a:lnTo>
                    <a:lnTo>
                      <a:pt x="37" y="68"/>
                    </a:lnTo>
                    <a:lnTo>
                      <a:pt x="37" y="38"/>
                    </a:lnTo>
                    <a:lnTo>
                      <a:pt x="37" y="53"/>
                    </a:lnTo>
                    <a:lnTo>
                      <a:pt x="45" y="60"/>
                    </a:lnTo>
                    <a:lnTo>
                      <a:pt x="45" y="83"/>
                    </a:lnTo>
                    <a:lnTo>
                      <a:pt x="45" y="23"/>
                    </a:lnTo>
                    <a:lnTo>
                      <a:pt x="45" y="53"/>
                    </a:lnTo>
                    <a:lnTo>
                      <a:pt x="52" y="45"/>
                    </a:lnTo>
                    <a:lnTo>
                      <a:pt x="52" y="60"/>
                    </a:lnTo>
                    <a:lnTo>
                      <a:pt x="52" y="38"/>
                    </a:lnTo>
                    <a:lnTo>
                      <a:pt x="52" y="53"/>
                    </a:lnTo>
                    <a:lnTo>
                      <a:pt x="60" y="60"/>
                    </a:lnTo>
                    <a:lnTo>
                      <a:pt x="60" y="60"/>
                    </a:lnTo>
                    <a:lnTo>
                      <a:pt x="60" y="45"/>
                    </a:lnTo>
                    <a:lnTo>
                      <a:pt x="60" y="53"/>
                    </a:lnTo>
                    <a:lnTo>
                      <a:pt x="67" y="45"/>
                    </a:lnTo>
                    <a:lnTo>
                      <a:pt x="67" y="68"/>
                    </a:lnTo>
                    <a:lnTo>
                      <a:pt x="67" y="45"/>
                    </a:lnTo>
                    <a:lnTo>
                      <a:pt x="67" y="53"/>
                    </a:lnTo>
                    <a:lnTo>
                      <a:pt x="75" y="45"/>
                    </a:lnTo>
                    <a:lnTo>
                      <a:pt x="75" y="60"/>
                    </a:lnTo>
                    <a:lnTo>
                      <a:pt x="75" y="45"/>
                    </a:lnTo>
                    <a:lnTo>
                      <a:pt x="75" y="53"/>
                    </a:lnTo>
                    <a:lnTo>
                      <a:pt x="82" y="45"/>
                    </a:lnTo>
                    <a:lnTo>
                      <a:pt x="82" y="60"/>
                    </a:lnTo>
                    <a:lnTo>
                      <a:pt x="82" y="53"/>
                    </a:lnTo>
                    <a:lnTo>
                      <a:pt x="90" y="45"/>
                    </a:lnTo>
                    <a:lnTo>
                      <a:pt x="90" y="53"/>
                    </a:lnTo>
                    <a:lnTo>
                      <a:pt x="90" y="53"/>
                    </a:lnTo>
                    <a:lnTo>
                      <a:pt x="97" y="60"/>
                    </a:lnTo>
                    <a:lnTo>
                      <a:pt x="97" y="75"/>
                    </a:lnTo>
                    <a:lnTo>
                      <a:pt x="97" y="38"/>
                    </a:lnTo>
                    <a:lnTo>
                      <a:pt x="97" y="60"/>
                    </a:lnTo>
                    <a:lnTo>
                      <a:pt x="105" y="53"/>
                    </a:lnTo>
                    <a:lnTo>
                      <a:pt x="105" y="105"/>
                    </a:lnTo>
                    <a:lnTo>
                      <a:pt x="105" y="8"/>
                    </a:lnTo>
                    <a:lnTo>
                      <a:pt x="105" y="83"/>
                    </a:lnTo>
                    <a:lnTo>
                      <a:pt x="112" y="75"/>
                    </a:lnTo>
                    <a:lnTo>
                      <a:pt x="112" y="83"/>
                    </a:lnTo>
                    <a:lnTo>
                      <a:pt x="112" y="15"/>
                    </a:lnTo>
                    <a:lnTo>
                      <a:pt x="112" y="60"/>
                    </a:lnTo>
                    <a:lnTo>
                      <a:pt x="120" y="53"/>
                    </a:lnTo>
                    <a:lnTo>
                      <a:pt x="120" y="68"/>
                    </a:lnTo>
                    <a:lnTo>
                      <a:pt x="120" y="38"/>
                    </a:lnTo>
                    <a:lnTo>
                      <a:pt x="120" y="53"/>
                    </a:lnTo>
                    <a:lnTo>
                      <a:pt x="127" y="45"/>
                    </a:lnTo>
                    <a:lnTo>
                      <a:pt x="127" y="60"/>
                    </a:lnTo>
                    <a:lnTo>
                      <a:pt x="127" y="45"/>
                    </a:lnTo>
                    <a:lnTo>
                      <a:pt x="127" y="45"/>
                    </a:lnTo>
                    <a:lnTo>
                      <a:pt x="135" y="53"/>
                    </a:lnTo>
                    <a:lnTo>
                      <a:pt x="135" y="90"/>
                    </a:lnTo>
                    <a:lnTo>
                      <a:pt x="135" y="8"/>
                    </a:lnTo>
                    <a:lnTo>
                      <a:pt x="135" y="60"/>
                    </a:lnTo>
                    <a:lnTo>
                      <a:pt x="142" y="68"/>
                    </a:lnTo>
                    <a:lnTo>
                      <a:pt x="142" y="105"/>
                    </a:lnTo>
                    <a:lnTo>
                      <a:pt x="142" y="0"/>
                    </a:lnTo>
                    <a:lnTo>
                      <a:pt x="142" y="53"/>
                    </a:lnTo>
                    <a:lnTo>
                      <a:pt x="150" y="60"/>
                    </a:lnTo>
                    <a:lnTo>
                      <a:pt x="150" y="75"/>
                    </a:lnTo>
                    <a:lnTo>
                      <a:pt x="150" y="8"/>
                    </a:lnTo>
                    <a:lnTo>
                      <a:pt x="150" y="53"/>
                    </a:lnTo>
                    <a:lnTo>
                      <a:pt x="157" y="60"/>
                    </a:lnTo>
                    <a:lnTo>
                      <a:pt x="157" y="83"/>
                    </a:lnTo>
                    <a:lnTo>
                      <a:pt x="157" y="23"/>
                    </a:lnTo>
                    <a:lnTo>
                      <a:pt x="157" y="60"/>
                    </a:lnTo>
                    <a:lnTo>
                      <a:pt x="165" y="68"/>
                    </a:lnTo>
                    <a:lnTo>
                      <a:pt x="165" y="90"/>
                    </a:lnTo>
                    <a:lnTo>
                      <a:pt x="165" y="23"/>
                    </a:lnTo>
                    <a:lnTo>
                      <a:pt x="165" y="53"/>
                    </a:lnTo>
                    <a:lnTo>
                      <a:pt x="172" y="60"/>
                    </a:lnTo>
                    <a:lnTo>
                      <a:pt x="172" y="75"/>
                    </a:lnTo>
                    <a:lnTo>
                      <a:pt x="172" y="23"/>
                    </a:lnTo>
                    <a:lnTo>
                      <a:pt x="172" y="60"/>
                    </a:lnTo>
                    <a:lnTo>
                      <a:pt x="180" y="53"/>
                    </a:lnTo>
                    <a:lnTo>
                      <a:pt x="180" y="90"/>
                    </a:lnTo>
                    <a:lnTo>
                      <a:pt x="180" y="23"/>
                    </a:lnTo>
                    <a:lnTo>
                      <a:pt x="180" y="38"/>
                    </a:lnTo>
                    <a:lnTo>
                      <a:pt x="187" y="45"/>
                    </a:lnTo>
                    <a:lnTo>
                      <a:pt x="187" y="75"/>
                    </a:lnTo>
                    <a:lnTo>
                      <a:pt x="187" y="15"/>
                    </a:lnTo>
                    <a:lnTo>
                      <a:pt x="187" y="68"/>
                    </a:lnTo>
                    <a:lnTo>
                      <a:pt x="195" y="60"/>
                    </a:lnTo>
                    <a:lnTo>
                      <a:pt x="195" y="90"/>
                    </a:lnTo>
                    <a:lnTo>
                      <a:pt x="195" y="15"/>
                    </a:lnTo>
                    <a:lnTo>
                      <a:pt x="195" y="68"/>
                    </a:lnTo>
                    <a:lnTo>
                      <a:pt x="202" y="75"/>
                    </a:lnTo>
                    <a:lnTo>
                      <a:pt x="202" y="30"/>
                    </a:lnTo>
                    <a:lnTo>
                      <a:pt x="202" y="60"/>
                    </a:lnTo>
                    <a:lnTo>
                      <a:pt x="210" y="53"/>
                    </a:lnTo>
                    <a:lnTo>
                      <a:pt x="210" y="90"/>
                    </a:lnTo>
                    <a:lnTo>
                      <a:pt x="210" y="15"/>
                    </a:lnTo>
                    <a:lnTo>
                      <a:pt x="210" y="30"/>
                    </a:lnTo>
                    <a:lnTo>
                      <a:pt x="217" y="38"/>
                    </a:lnTo>
                    <a:lnTo>
                      <a:pt x="217" y="90"/>
                    </a:lnTo>
                    <a:lnTo>
                      <a:pt x="217" y="15"/>
                    </a:lnTo>
                    <a:lnTo>
                      <a:pt x="217" y="53"/>
                    </a:lnTo>
                    <a:lnTo>
                      <a:pt x="225" y="60"/>
                    </a:lnTo>
                    <a:lnTo>
                      <a:pt x="225" y="83"/>
                    </a:lnTo>
                    <a:lnTo>
                      <a:pt x="225" y="8"/>
                    </a:lnTo>
                    <a:lnTo>
                      <a:pt x="225" y="68"/>
                    </a:lnTo>
                    <a:lnTo>
                      <a:pt x="232" y="75"/>
                    </a:lnTo>
                    <a:lnTo>
                      <a:pt x="232" y="23"/>
                    </a:lnTo>
                    <a:lnTo>
                      <a:pt x="232" y="68"/>
                    </a:lnTo>
                    <a:lnTo>
                      <a:pt x="240" y="75"/>
                    </a:lnTo>
                    <a:lnTo>
                      <a:pt x="240" y="83"/>
                    </a:lnTo>
                    <a:lnTo>
                      <a:pt x="240" y="30"/>
                    </a:lnTo>
                    <a:lnTo>
                      <a:pt x="240" y="53"/>
                    </a:lnTo>
                    <a:lnTo>
                      <a:pt x="247" y="45"/>
                    </a:lnTo>
                    <a:lnTo>
                      <a:pt x="247" y="60"/>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8" name="Freeform 464"/>
              <p:cNvSpPr>
                <a:spLocks/>
              </p:cNvSpPr>
              <p:nvPr/>
            </p:nvSpPr>
            <p:spPr bwMode="auto">
              <a:xfrm>
                <a:off x="2749" y="1117"/>
                <a:ext cx="166" cy="38"/>
              </a:xfrm>
              <a:custGeom>
                <a:avLst/>
                <a:gdLst>
                  <a:gd name="T0" fmla="*/ 8 w 248"/>
                  <a:gd name="T1" fmla="*/ 15 h 38"/>
                  <a:gd name="T2" fmla="*/ 8 w 248"/>
                  <a:gd name="T3" fmla="*/ 15 h 38"/>
                  <a:gd name="T4" fmla="*/ 15 w 248"/>
                  <a:gd name="T5" fmla="*/ 8 h 38"/>
                  <a:gd name="T6" fmla="*/ 23 w 248"/>
                  <a:gd name="T7" fmla="*/ 38 h 38"/>
                  <a:gd name="T8" fmla="*/ 30 w 248"/>
                  <a:gd name="T9" fmla="*/ 15 h 38"/>
                  <a:gd name="T10" fmla="*/ 30 w 248"/>
                  <a:gd name="T11" fmla="*/ 23 h 38"/>
                  <a:gd name="T12" fmla="*/ 38 w 248"/>
                  <a:gd name="T13" fmla="*/ 8 h 38"/>
                  <a:gd name="T14" fmla="*/ 45 w 248"/>
                  <a:gd name="T15" fmla="*/ 30 h 38"/>
                  <a:gd name="T16" fmla="*/ 53 w 248"/>
                  <a:gd name="T17" fmla="*/ 30 h 38"/>
                  <a:gd name="T18" fmla="*/ 60 w 248"/>
                  <a:gd name="T19" fmla="*/ 23 h 38"/>
                  <a:gd name="T20" fmla="*/ 60 w 248"/>
                  <a:gd name="T21" fmla="*/ 23 h 38"/>
                  <a:gd name="T22" fmla="*/ 68 w 248"/>
                  <a:gd name="T23" fmla="*/ 23 h 38"/>
                  <a:gd name="T24" fmla="*/ 75 w 248"/>
                  <a:gd name="T25" fmla="*/ 8 h 38"/>
                  <a:gd name="T26" fmla="*/ 83 w 248"/>
                  <a:gd name="T27" fmla="*/ 30 h 38"/>
                  <a:gd name="T28" fmla="*/ 90 w 248"/>
                  <a:gd name="T29" fmla="*/ 15 h 38"/>
                  <a:gd name="T30" fmla="*/ 90 w 248"/>
                  <a:gd name="T31" fmla="*/ 30 h 38"/>
                  <a:gd name="T32" fmla="*/ 98 w 248"/>
                  <a:gd name="T33" fmla="*/ 15 h 38"/>
                  <a:gd name="T34" fmla="*/ 105 w 248"/>
                  <a:gd name="T35" fmla="*/ 30 h 38"/>
                  <a:gd name="T36" fmla="*/ 113 w 248"/>
                  <a:gd name="T37" fmla="*/ 15 h 38"/>
                  <a:gd name="T38" fmla="*/ 113 w 248"/>
                  <a:gd name="T39" fmla="*/ 23 h 38"/>
                  <a:gd name="T40" fmla="*/ 120 w 248"/>
                  <a:gd name="T41" fmla="*/ 15 h 38"/>
                  <a:gd name="T42" fmla="*/ 128 w 248"/>
                  <a:gd name="T43" fmla="*/ 30 h 38"/>
                  <a:gd name="T44" fmla="*/ 135 w 248"/>
                  <a:gd name="T45" fmla="*/ 15 h 38"/>
                  <a:gd name="T46" fmla="*/ 135 w 248"/>
                  <a:gd name="T47" fmla="*/ 23 h 38"/>
                  <a:gd name="T48" fmla="*/ 143 w 248"/>
                  <a:gd name="T49" fmla="*/ 15 h 38"/>
                  <a:gd name="T50" fmla="*/ 150 w 248"/>
                  <a:gd name="T51" fmla="*/ 30 h 38"/>
                  <a:gd name="T52" fmla="*/ 158 w 248"/>
                  <a:gd name="T53" fmla="*/ 15 h 38"/>
                  <a:gd name="T54" fmla="*/ 158 w 248"/>
                  <a:gd name="T55" fmla="*/ 30 h 38"/>
                  <a:gd name="T56" fmla="*/ 165 w 248"/>
                  <a:gd name="T57" fmla="*/ 15 h 38"/>
                  <a:gd name="T58" fmla="*/ 173 w 248"/>
                  <a:gd name="T59" fmla="*/ 30 h 38"/>
                  <a:gd name="T60" fmla="*/ 180 w 248"/>
                  <a:gd name="T61" fmla="*/ 15 h 38"/>
                  <a:gd name="T62" fmla="*/ 180 w 248"/>
                  <a:gd name="T63" fmla="*/ 23 h 38"/>
                  <a:gd name="T64" fmla="*/ 188 w 248"/>
                  <a:gd name="T65" fmla="*/ 8 h 38"/>
                  <a:gd name="T66" fmla="*/ 195 w 248"/>
                  <a:gd name="T67" fmla="*/ 30 h 38"/>
                  <a:gd name="T68" fmla="*/ 203 w 248"/>
                  <a:gd name="T69" fmla="*/ 15 h 38"/>
                  <a:gd name="T70" fmla="*/ 203 w 248"/>
                  <a:gd name="T71" fmla="*/ 23 h 38"/>
                  <a:gd name="T72" fmla="*/ 210 w 248"/>
                  <a:gd name="T73" fmla="*/ 15 h 38"/>
                  <a:gd name="T74" fmla="*/ 218 w 248"/>
                  <a:gd name="T75" fmla="*/ 30 h 38"/>
                  <a:gd name="T76" fmla="*/ 225 w 248"/>
                  <a:gd name="T77" fmla="*/ 15 h 38"/>
                  <a:gd name="T78" fmla="*/ 225 w 248"/>
                  <a:gd name="T79" fmla="*/ 23 h 38"/>
                  <a:gd name="T80" fmla="*/ 233 w 248"/>
                  <a:gd name="T81" fmla="*/ 15 h 38"/>
                  <a:gd name="T82" fmla="*/ 240 w 248"/>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8">
                    <a:moveTo>
                      <a:pt x="0" y="8"/>
                    </a:moveTo>
                    <a:lnTo>
                      <a:pt x="0" y="8"/>
                    </a:lnTo>
                    <a:lnTo>
                      <a:pt x="8" y="15"/>
                    </a:lnTo>
                    <a:lnTo>
                      <a:pt x="8" y="38"/>
                    </a:lnTo>
                    <a:lnTo>
                      <a:pt x="8" y="0"/>
                    </a:lnTo>
                    <a:lnTo>
                      <a:pt x="8" y="15"/>
                    </a:lnTo>
                    <a:lnTo>
                      <a:pt x="15" y="23"/>
                    </a:lnTo>
                    <a:lnTo>
                      <a:pt x="15" y="38"/>
                    </a:lnTo>
                    <a:lnTo>
                      <a:pt x="15" y="8"/>
                    </a:lnTo>
                    <a:lnTo>
                      <a:pt x="15" y="15"/>
                    </a:lnTo>
                    <a:lnTo>
                      <a:pt x="23" y="23"/>
                    </a:lnTo>
                    <a:lnTo>
                      <a:pt x="23" y="38"/>
                    </a:lnTo>
                    <a:lnTo>
                      <a:pt x="23" y="8"/>
                    </a:lnTo>
                    <a:lnTo>
                      <a:pt x="23" y="23"/>
                    </a:lnTo>
                    <a:lnTo>
                      <a:pt x="30" y="15"/>
                    </a:lnTo>
                    <a:lnTo>
                      <a:pt x="30" y="30"/>
                    </a:lnTo>
                    <a:lnTo>
                      <a:pt x="30" y="15"/>
                    </a:lnTo>
                    <a:lnTo>
                      <a:pt x="30" y="23"/>
                    </a:lnTo>
                    <a:lnTo>
                      <a:pt x="38" y="15"/>
                    </a:lnTo>
                    <a:lnTo>
                      <a:pt x="38" y="30"/>
                    </a:lnTo>
                    <a:lnTo>
                      <a:pt x="38" y="8"/>
                    </a:lnTo>
                    <a:lnTo>
                      <a:pt x="38" y="23"/>
                    </a:lnTo>
                    <a:lnTo>
                      <a:pt x="45" y="15"/>
                    </a:lnTo>
                    <a:lnTo>
                      <a:pt x="45" y="30"/>
                    </a:lnTo>
                    <a:lnTo>
                      <a:pt x="45" y="15"/>
                    </a:lnTo>
                    <a:lnTo>
                      <a:pt x="45" y="23"/>
                    </a:lnTo>
                    <a:lnTo>
                      <a:pt x="53" y="30"/>
                    </a:lnTo>
                    <a:lnTo>
                      <a:pt x="53" y="15"/>
                    </a:lnTo>
                    <a:lnTo>
                      <a:pt x="53" y="15"/>
                    </a:lnTo>
                    <a:lnTo>
                      <a:pt x="60" y="23"/>
                    </a:lnTo>
                    <a:lnTo>
                      <a:pt x="60" y="30"/>
                    </a:lnTo>
                    <a:lnTo>
                      <a:pt x="60" y="15"/>
                    </a:lnTo>
                    <a:lnTo>
                      <a:pt x="60" y="23"/>
                    </a:lnTo>
                    <a:lnTo>
                      <a:pt x="68" y="15"/>
                    </a:lnTo>
                    <a:lnTo>
                      <a:pt x="68" y="30"/>
                    </a:lnTo>
                    <a:lnTo>
                      <a:pt x="68" y="23"/>
                    </a:lnTo>
                    <a:lnTo>
                      <a:pt x="75" y="15"/>
                    </a:lnTo>
                    <a:lnTo>
                      <a:pt x="75" y="30"/>
                    </a:lnTo>
                    <a:lnTo>
                      <a:pt x="75" y="8"/>
                    </a:lnTo>
                    <a:lnTo>
                      <a:pt x="75" y="23"/>
                    </a:lnTo>
                    <a:lnTo>
                      <a:pt x="83" y="30"/>
                    </a:lnTo>
                    <a:lnTo>
                      <a:pt x="83" y="30"/>
                    </a:lnTo>
                    <a:lnTo>
                      <a:pt x="83" y="15"/>
                    </a:lnTo>
                    <a:lnTo>
                      <a:pt x="83" y="23"/>
                    </a:lnTo>
                    <a:lnTo>
                      <a:pt x="90" y="15"/>
                    </a:lnTo>
                    <a:lnTo>
                      <a:pt x="90" y="30"/>
                    </a:lnTo>
                    <a:lnTo>
                      <a:pt x="90" y="15"/>
                    </a:lnTo>
                    <a:lnTo>
                      <a:pt x="90" y="30"/>
                    </a:lnTo>
                    <a:lnTo>
                      <a:pt x="98" y="23"/>
                    </a:lnTo>
                    <a:lnTo>
                      <a:pt x="98" y="30"/>
                    </a:lnTo>
                    <a:lnTo>
                      <a:pt x="98" y="15"/>
                    </a:lnTo>
                    <a:lnTo>
                      <a:pt x="98" y="15"/>
                    </a:lnTo>
                    <a:lnTo>
                      <a:pt x="105" y="23"/>
                    </a:lnTo>
                    <a:lnTo>
                      <a:pt x="105" y="30"/>
                    </a:lnTo>
                    <a:lnTo>
                      <a:pt x="105" y="15"/>
                    </a:lnTo>
                    <a:lnTo>
                      <a:pt x="105" y="23"/>
                    </a:lnTo>
                    <a:lnTo>
                      <a:pt x="113" y="15"/>
                    </a:lnTo>
                    <a:lnTo>
                      <a:pt x="113" y="30"/>
                    </a:lnTo>
                    <a:lnTo>
                      <a:pt x="113" y="15"/>
                    </a:lnTo>
                    <a:lnTo>
                      <a:pt x="113" y="23"/>
                    </a:lnTo>
                    <a:lnTo>
                      <a:pt x="120" y="30"/>
                    </a:lnTo>
                    <a:lnTo>
                      <a:pt x="120" y="30"/>
                    </a:lnTo>
                    <a:lnTo>
                      <a:pt x="120" y="15"/>
                    </a:lnTo>
                    <a:lnTo>
                      <a:pt x="120" y="23"/>
                    </a:lnTo>
                    <a:lnTo>
                      <a:pt x="128" y="30"/>
                    </a:lnTo>
                    <a:lnTo>
                      <a:pt x="128" y="30"/>
                    </a:lnTo>
                    <a:lnTo>
                      <a:pt x="128" y="15"/>
                    </a:lnTo>
                    <a:lnTo>
                      <a:pt x="128" y="23"/>
                    </a:lnTo>
                    <a:lnTo>
                      <a:pt x="135" y="15"/>
                    </a:lnTo>
                    <a:lnTo>
                      <a:pt x="135" y="30"/>
                    </a:lnTo>
                    <a:lnTo>
                      <a:pt x="135" y="15"/>
                    </a:lnTo>
                    <a:lnTo>
                      <a:pt x="135" y="23"/>
                    </a:lnTo>
                    <a:lnTo>
                      <a:pt x="143" y="15"/>
                    </a:lnTo>
                    <a:lnTo>
                      <a:pt x="143" y="30"/>
                    </a:lnTo>
                    <a:lnTo>
                      <a:pt x="143" y="15"/>
                    </a:lnTo>
                    <a:lnTo>
                      <a:pt x="143" y="15"/>
                    </a:lnTo>
                    <a:lnTo>
                      <a:pt x="150" y="23"/>
                    </a:lnTo>
                    <a:lnTo>
                      <a:pt x="150" y="30"/>
                    </a:lnTo>
                    <a:lnTo>
                      <a:pt x="150" y="15"/>
                    </a:lnTo>
                    <a:lnTo>
                      <a:pt x="150" y="23"/>
                    </a:lnTo>
                    <a:lnTo>
                      <a:pt x="158" y="15"/>
                    </a:lnTo>
                    <a:lnTo>
                      <a:pt x="158" y="30"/>
                    </a:lnTo>
                    <a:lnTo>
                      <a:pt x="158" y="8"/>
                    </a:lnTo>
                    <a:lnTo>
                      <a:pt x="158" y="30"/>
                    </a:lnTo>
                    <a:lnTo>
                      <a:pt x="165" y="23"/>
                    </a:lnTo>
                    <a:lnTo>
                      <a:pt x="165" y="30"/>
                    </a:lnTo>
                    <a:lnTo>
                      <a:pt x="165" y="15"/>
                    </a:lnTo>
                    <a:lnTo>
                      <a:pt x="165" y="15"/>
                    </a:lnTo>
                    <a:lnTo>
                      <a:pt x="173" y="23"/>
                    </a:lnTo>
                    <a:lnTo>
                      <a:pt x="173" y="30"/>
                    </a:lnTo>
                    <a:lnTo>
                      <a:pt x="173" y="8"/>
                    </a:lnTo>
                    <a:lnTo>
                      <a:pt x="173" y="23"/>
                    </a:lnTo>
                    <a:lnTo>
                      <a:pt x="180" y="15"/>
                    </a:lnTo>
                    <a:lnTo>
                      <a:pt x="180" y="30"/>
                    </a:lnTo>
                    <a:lnTo>
                      <a:pt x="180" y="15"/>
                    </a:lnTo>
                    <a:lnTo>
                      <a:pt x="180" y="23"/>
                    </a:lnTo>
                    <a:lnTo>
                      <a:pt x="188" y="15"/>
                    </a:lnTo>
                    <a:lnTo>
                      <a:pt x="188" y="30"/>
                    </a:lnTo>
                    <a:lnTo>
                      <a:pt x="188" y="8"/>
                    </a:lnTo>
                    <a:lnTo>
                      <a:pt x="188" y="15"/>
                    </a:lnTo>
                    <a:lnTo>
                      <a:pt x="195" y="23"/>
                    </a:lnTo>
                    <a:lnTo>
                      <a:pt x="195" y="30"/>
                    </a:lnTo>
                    <a:lnTo>
                      <a:pt x="195" y="8"/>
                    </a:lnTo>
                    <a:lnTo>
                      <a:pt x="195" y="23"/>
                    </a:lnTo>
                    <a:lnTo>
                      <a:pt x="203" y="15"/>
                    </a:lnTo>
                    <a:lnTo>
                      <a:pt x="203" y="30"/>
                    </a:lnTo>
                    <a:lnTo>
                      <a:pt x="203" y="15"/>
                    </a:lnTo>
                    <a:lnTo>
                      <a:pt x="203" y="23"/>
                    </a:lnTo>
                    <a:lnTo>
                      <a:pt x="210" y="15"/>
                    </a:lnTo>
                    <a:lnTo>
                      <a:pt x="210" y="30"/>
                    </a:lnTo>
                    <a:lnTo>
                      <a:pt x="210" y="15"/>
                    </a:lnTo>
                    <a:lnTo>
                      <a:pt x="210" y="23"/>
                    </a:lnTo>
                    <a:lnTo>
                      <a:pt x="218" y="15"/>
                    </a:lnTo>
                    <a:lnTo>
                      <a:pt x="218" y="30"/>
                    </a:lnTo>
                    <a:lnTo>
                      <a:pt x="218" y="8"/>
                    </a:lnTo>
                    <a:lnTo>
                      <a:pt x="218" y="23"/>
                    </a:lnTo>
                    <a:lnTo>
                      <a:pt x="225" y="15"/>
                    </a:lnTo>
                    <a:lnTo>
                      <a:pt x="225" y="30"/>
                    </a:lnTo>
                    <a:lnTo>
                      <a:pt x="225" y="15"/>
                    </a:lnTo>
                    <a:lnTo>
                      <a:pt x="225" y="23"/>
                    </a:lnTo>
                    <a:lnTo>
                      <a:pt x="233" y="15"/>
                    </a:lnTo>
                    <a:lnTo>
                      <a:pt x="233" y="30"/>
                    </a:lnTo>
                    <a:lnTo>
                      <a:pt x="233" y="15"/>
                    </a:lnTo>
                    <a:lnTo>
                      <a:pt x="233" y="23"/>
                    </a:lnTo>
                    <a:lnTo>
                      <a:pt x="240" y="15"/>
                    </a:lnTo>
                    <a:lnTo>
                      <a:pt x="240" y="30"/>
                    </a:lnTo>
                    <a:lnTo>
                      <a:pt x="240" y="15"/>
                    </a:lnTo>
                    <a:lnTo>
                      <a:pt x="248"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89" name="Freeform 465"/>
              <p:cNvSpPr>
                <a:spLocks/>
              </p:cNvSpPr>
              <p:nvPr/>
            </p:nvSpPr>
            <p:spPr bwMode="auto">
              <a:xfrm>
                <a:off x="2915" y="1132"/>
                <a:ext cx="101" cy="23"/>
              </a:xfrm>
              <a:custGeom>
                <a:avLst/>
                <a:gdLst>
                  <a:gd name="T0" fmla="*/ 0 w 150"/>
                  <a:gd name="T1" fmla="*/ 15 h 23"/>
                  <a:gd name="T2" fmla="*/ 7 w 150"/>
                  <a:gd name="T3" fmla="*/ 8 h 23"/>
                  <a:gd name="T4" fmla="*/ 7 w 150"/>
                  <a:gd name="T5" fmla="*/ 0 h 23"/>
                  <a:gd name="T6" fmla="*/ 15 w 150"/>
                  <a:gd name="T7" fmla="*/ 0 h 23"/>
                  <a:gd name="T8" fmla="*/ 15 w 150"/>
                  <a:gd name="T9" fmla="*/ 0 h 23"/>
                  <a:gd name="T10" fmla="*/ 22 w 150"/>
                  <a:gd name="T11" fmla="*/ 0 h 23"/>
                  <a:gd name="T12" fmla="*/ 22 w 150"/>
                  <a:gd name="T13" fmla="*/ 0 h 23"/>
                  <a:gd name="T14" fmla="*/ 30 w 150"/>
                  <a:gd name="T15" fmla="*/ 0 h 23"/>
                  <a:gd name="T16" fmla="*/ 30 w 150"/>
                  <a:gd name="T17" fmla="*/ 0 h 23"/>
                  <a:gd name="T18" fmla="*/ 37 w 150"/>
                  <a:gd name="T19" fmla="*/ 0 h 23"/>
                  <a:gd name="T20" fmla="*/ 37 w 150"/>
                  <a:gd name="T21" fmla="*/ 0 h 23"/>
                  <a:gd name="T22" fmla="*/ 45 w 150"/>
                  <a:gd name="T23" fmla="*/ 0 h 23"/>
                  <a:gd name="T24" fmla="*/ 45 w 150"/>
                  <a:gd name="T25" fmla="*/ 0 h 23"/>
                  <a:gd name="T26" fmla="*/ 52 w 150"/>
                  <a:gd name="T27" fmla="*/ 0 h 23"/>
                  <a:gd name="T28" fmla="*/ 52 w 150"/>
                  <a:gd name="T29" fmla="*/ 0 h 23"/>
                  <a:gd name="T30" fmla="*/ 60 w 150"/>
                  <a:gd name="T31" fmla="*/ 8 h 23"/>
                  <a:gd name="T32" fmla="*/ 60 w 150"/>
                  <a:gd name="T33" fmla="*/ 0 h 23"/>
                  <a:gd name="T34" fmla="*/ 67 w 150"/>
                  <a:gd name="T35" fmla="*/ 0 h 23"/>
                  <a:gd name="T36" fmla="*/ 67 w 150"/>
                  <a:gd name="T37" fmla="*/ 0 h 23"/>
                  <a:gd name="T38" fmla="*/ 75 w 150"/>
                  <a:gd name="T39" fmla="*/ 0 h 23"/>
                  <a:gd name="T40" fmla="*/ 75 w 150"/>
                  <a:gd name="T41" fmla="*/ 0 h 23"/>
                  <a:gd name="T42" fmla="*/ 82 w 150"/>
                  <a:gd name="T43" fmla="*/ 8 h 23"/>
                  <a:gd name="T44" fmla="*/ 82 w 150"/>
                  <a:gd name="T45" fmla="*/ 0 h 23"/>
                  <a:gd name="T46" fmla="*/ 90 w 150"/>
                  <a:gd name="T47" fmla="*/ 8 h 23"/>
                  <a:gd name="T48" fmla="*/ 90 w 150"/>
                  <a:gd name="T49" fmla="*/ 0 h 23"/>
                  <a:gd name="T50" fmla="*/ 97 w 150"/>
                  <a:gd name="T51" fmla="*/ 0 h 23"/>
                  <a:gd name="T52" fmla="*/ 97 w 150"/>
                  <a:gd name="T53" fmla="*/ 0 h 23"/>
                  <a:gd name="T54" fmla="*/ 105 w 150"/>
                  <a:gd name="T55" fmla="*/ 0 h 23"/>
                  <a:gd name="T56" fmla="*/ 105 w 150"/>
                  <a:gd name="T57" fmla="*/ 0 h 23"/>
                  <a:gd name="T58" fmla="*/ 112 w 150"/>
                  <a:gd name="T59" fmla="*/ 8 h 23"/>
                  <a:gd name="T60" fmla="*/ 112 w 150"/>
                  <a:gd name="T61" fmla="*/ 0 h 23"/>
                  <a:gd name="T62" fmla="*/ 120 w 150"/>
                  <a:gd name="T63" fmla="*/ 0 h 23"/>
                  <a:gd name="T64" fmla="*/ 120 w 150"/>
                  <a:gd name="T65" fmla="*/ 0 h 23"/>
                  <a:gd name="T66" fmla="*/ 127 w 150"/>
                  <a:gd name="T67" fmla="*/ 0 h 23"/>
                  <a:gd name="T68" fmla="*/ 127 w 150"/>
                  <a:gd name="T69" fmla="*/ 0 h 23"/>
                  <a:gd name="T70" fmla="*/ 135 w 150"/>
                  <a:gd name="T71" fmla="*/ 0 h 23"/>
                  <a:gd name="T72" fmla="*/ 135 w 150"/>
                  <a:gd name="T73" fmla="*/ 0 h 23"/>
                  <a:gd name="T74" fmla="*/ 142 w 150"/>
                  <a:gd name="T75" fmla="*/ 8 h 23"/>
                  <a:gd name="T76" fmla="*/ 142 w 150"/>
                  <a:gd name="T77" fmla="*/ 0 h 23"/>
                  <a:gd name="T78" fmla="*/ 150 w 150"/>
                  <a:gd name="T79"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0" h="23">
                    <a:moveTo>
                      <a:pt x="0" y="8"/>
                    </a:moveTo>
                    <a:lnTo>
                      <a:pt x="0" y="15"/>
                    </a:lnTo>
                    <a:lnTo>
                      <a:pt x="0" y="0"/>
                    </a:lnTo>
                    <a:lnTo>
                      <a:pt x="7" y="8"/>
                    </a:lnTo>
                    <a:lnTo>
                      <a:pt x="7" y="15"/>
                    </a:lnTo>
                    <a:lnTo>
                      <a:pt x="7" y="0"/>
                    </a:lnTo>
                    <a:lnTo>
                      <a:pt x="7" y="8"/>
                    </a:lnTo>
                    <a:lnTo>
                      <a:pt x="15" y="0"/>
                    </a:lnTo>
                    <a:lnTo>
                      <a:pt x="15" y="15"/>
                    </a:lnTo>
                    <a:lnTo>
                      <a:pt x="15" y="0"/>
                    </a:lnTo>
                    <a:lnTo>
                      <a:pt x="15" y="8"/>
                    </a:lnTo>
                    <a:lnTo>
                      <a:pt x="22" y="0"/>
                    </a:lnTo>
                    <a:lnTo>
                      <a:pt x="22" y="15"/>
                    </a:lnTo>
                    <a:lnTo>
                      <a:pt x="22" y="0"/>
                    </a:lnTo>
                    <a:lnTo>
                      <a:pt x="22" y="8"/>
                    </a:lnTo>
                    <a:lnTo>
                      <a:pt x="30" y="0"/>
                    </a:lnTo>
                    <a:lnTo>
                      <a:pt x="30" y="15"/>
                    </a:lnTo>
                    <a:lnTo>
                      <a:pt x="30" y="0"/>
                    </a:lnTo>
                    <a:lnTo>
                      <a:pt x="30" y="8"/>
                    </a:lnTo>
                    <a:lnTo>
                      <a:pt x="37" y="0"/>
                    </a:lnTo>
                    <a:lnTo>
                      <a:pt x="37" y="8"/>
                    </a:lnTo>
                    <a:lnTo>
                      <a:pt x="37" y="0"/>
                    </a:lnTo>
                    <a:lnTo>
                      <a:pt x="37" y="8"/>
                    </a:lnTo>
                    <a:lnTo>
                      <a:pt x="45" y="0"/>
                    </a:lnTo>
                    <a:lnTo>
                      <a:pt x="45" y="8"/>
                    </a:lnTo>
                    <a:lnTo>
                      <a:pt x="45" y="0"/>
                    </a:lnTo>
                    <a:lnTo>
                      <a:pt x="45" y="8"/>
                    </a:lnTo>
                    <a:lnTo>
                      <a:pt x="52" y="0"/>
                    </a:lnTo>
                    <a:lnTo>
                      <a:pt x="52" y="15"/>
                    </a:lnTo>
                    <a:lnTo>
                      <a:pt x="52" y="0"/>
                    </a:lnTo>
                    <a:lnTo>
                      <a:pt x="52" y="0"/>
                    </a:lnTo>
                    <a:lnTo>
                      <a:pt x="60" y="8"/>
                    </a:lnTo>
                    <a:lnTo>
                      <a:pt x="60" y="8"/>
                    </a:lnTo>
                    <a:lnTo>
                      <a:pt x="60" y="0"/>
                    </a:lnTo>
                    <a:lnTo>
                      <a:pt x="60" y="8"/>
                    </a:lnTo>
                    <a:lnTo>
                      <a:pt x="67" y="0"/>
                    </a:lnTo>
                    <a:lnTo>
                      <a:pt x="67" y="8"/>
                    </a:lnTo>
                    <a:lnTo>
                      <a:pt x="67" y="0"/>
                    </a:lnTo>
                    <a:lnTo>
                      <a:pt x="67" y="8"/>
                    </a:lnTo>
                    <a:lnTo>
                      <a:pt x="75" y="0"/>
                    </a:lnTo>
                    <a:lnTo>
                      <a:pt x="75" y="8"/>
                    </a:lnTo>
                    <a:lnTo>
                      <a:pt x="75" y="0"/>
                    </a:lnTo>
                    <a:lnTo>
                      <a:pt x="75" y="0"/>
                    </a:lnTo>
                    <a:lnTo>
                      <a:pt x="82" y="8"/>
                    </a:lnTo>
                    <a:lnTo>
                      <a:pt x="82" y="15"/>
                    </a:lnTo>
                    <a:lnTo>
                      <a:pt x="82" y="0"/>
                    </a:lnTo>
                    <a:lnTo>
                      <a:pt x="82" y="15"/>
                    </a:lnTo>
                    <a:lnTo>
                      <a:pt x="90" y="8"/>
                    </a:lnTo>
                    <a:lnTo>
                      <a:pt x="90" y="15"/>
                    </a:lnTo>
                    <a:lnTo>
                      <a:pt x="90" y="0"/>
                    </a:lnTo>
                    <a:lnTo>
                      <a:pt x="90" y="8"/>
                    </a:lnTo>
                    <a:lnTo>
                      <a:pt x="97" y="0"/>
                    </a:lnTo>
                    <a:lnTo>
                      <a:pt x="97" y="15"/>
                    </a:lnTo>
                    <a:lnTo>
                      <a:pt x="97" y="0"/>
                    </a:lnTo>
                    <a:lnTo>
                      <a:pt x="97" y="8"/>
                    </a:lnTo>
                    <a:lnTo>
                      <a:pt x="105" y="0"/>
                    </a:lnTo>
                    <a:lnTo>
                      <a:pt x="105" y="15"/>
                    </a:lnTo>
                    <a:lnTo>
                      <a:pt x="105" y="0"/>
                    </a:lnTo>
                    <a:lnTo>
                      <a:pt x="105" y="15"/>
                    </a:lnTo>
                    <a:lnTo>
                      <a:pt x="112" y="8"/>
                    </a:lnTo>
                    <a:lnTo>
                      <a:pt x="112" y="23"/>
                    </a:lnTo>
                    <a:lnTo>
                      <a:pt x="112" y="0"/>
                    </a:lnTo>
                    <a:lnTo>
                      <a:pt x="112" y="8"/>
                    </a:lnTo>
                    <a:lnTo>
                      <a:pt x="120" y="0"/>
                    </a:lnTo>
                    <a:lnTo>
                      <a:pt x="120" y="15"/>
                    </a:lnTo>
                    <a:lnTo>
                      <a:pt x="120" y="0"/>
                    </a:lnTo>
                    <a:lnTo>
                      <a:pt x="120" y="8"/>
                    </a:lnTo>
                    <a:lnTo>
                      <a:pt x="127" y="0"/>
                    </a:lnTo>
                    <a:lnTo>
                      <a:pt x="127" y="8"/>
                    </a:lnTo>
                    <a:lnTo>
                      <a:pt x="127" y="0"/>
                    </a:lnTo>
                    <a:lnTo>
                      <a:pt x="127" y="8"/>
                    </a:lnTo>
                    <a:lnTo>
                      <a:pt x="135" y="0"/>
                    </a:lnTo>
                    <a:lnTo>
                      <a:pt x="135" y="15"/>
                    </a:lnTo>
                    <a:lnTo>
                      <a:pt x="135" y="0"/>
                    </a:lnTo>
                    <a:lnTo>
                      <a:pt x="135" y="0"/>
                    </a:lnTo>
                    <a:lnTo>
                      <a:pt x="142" y="8"/>
                    </a:lnTo>
                    <a:lnTo>
                      <a:pt x="142" y="15"/>
                    </a:lnTo>
                    <a:lnTo>
                      <a:pt x="142" y="0"/>
                    </a:lnTo>
                    <a:lnTo>
                      <a:pt x="142" y="8"/>
                    </a:lnTo>
                    <a:lnTo>
                      <a:pt x="15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0" name="Freeform 466"/>
              <p:cNvSpPr>
                <a:spLocks/>
              </p:cNvSpPr>
              <p:nvPr/>
            </p:nvSpPr>
            <p:spPr bwMode="auto">
              <a:xfrm>
                <a:off x="1721" y="1147"/>
                <a:ext cx="161" cy="120"/>
              </a:xfrm>
              <a:custGeom>
                <a:avLst/>
                <a:gdLst>
                  <a:gd name="T0" fmla="*/ 0 w 240"/>
                  <a:gd name="T1" fmla="*/ 68 h 120"/>
                  <a:gd name="T2" fmla="*/ 8 w 240"/>
                  <a:gd name="T3" fmla="*/ 75 h 120"/>
                  <a:gd name="T4" fmla="*/ 15 w 240"/>
                  <a:gd name="T5" fmla="*/ 75 h 120"/>
                  <a:gd name="T6" fmla="*/ 15 w 240"/>
                  <a:gd name="T7" fmla="*/ 68 h 120"/>
                  <a:gd name="T8" fmla="*/ 23 w 240"/>
                  <a:gd name="T9" fmla="*/ 68 h 120"/>
                  <a:gd name="T10" fmla="*/ 30 w 240"/>
                  <a:gd name="T11" fmla="*/ 75 h 120"/>
                  <a:gd name="T12" fmla="*/ 38 w 240"/>
                  <a:gd name="T13" fmla="*/ 75 h 120"/>
                  <a:gd name="T14" fmla="*/ 38 w 240"/>
                  <a:gd name="T15" fmla="*/ 68 h 120"/>
                  <a:gd name="T16" fmla="*/ 45 w 240"/>
                  <a:gd name="T17" fmla="*/ 60 h 120"/>
                  <a:gd name="T18" fmla="*/ 53 w 240"/>
                  <a:gd name="T19" fmla="*/ 60 h 120"/>
                  <a:gd name="T20" fmla="*/ 60 w 240"/>
                  <a:gd name="T21" fmla="*/ 83 h 120"/>
                  <a:gd name="T22" fmla="*/ 68 w 240"/>
                  <a:gd name="T23" fmla="*/ 68 h 120"/>
                  <a:gd name="T24" fmla="*/ 68 w 240"/>
                  <a:gd name="T25" fmla="*/ 75 h 120"/>
                  <a:gd name="T26" fmla="*/ 75 w 240"/>
                  <a:gd name="T27" fmla="*/ 53 h 120"/>
                  <a:gd name="T28" fmla="*/ 83 w 240"/>
                  <a:gd name="T29" fmla="*/ 83 h 120"/>
                  <a:gd name="T30" fmla="*/ 90 w 240"/>
                  <a:gd name="T31" fmla="*/ 75 h 120"/>
                  <a:gd name="T32" fmla="*/ 90 w 240"/>
                  <a:gd name="T33" fmla="*/ 75 h 120"/>
                  <a:gd name="T34" fmla="*/ 98 w 240"/>
                  <a:gd name="T35" fmla="*/ 53 h 120"/>
                  <a:gd name="T36" fmla="*/ 105 w 240"/>
                  <a:gd name="T37" fmla="*/ 90 h 120"/>
                  <a:gd name="T38" fmla="*/ 113 w 240"/>
                  <a:gd name="T39" fmla="*/ 90 h 120"/>
                  <a:gd name="T40" fmla="*/ 113 w 240"/>
                  <a:gd name="T41" fmla="*/ 53 h 120"/>
                  <a:gd name="T42" fmla="*/ 120 w 240"/>
                  <a:gd name="T43" fmla="*/ 15 h 120"/>
                  <a:gd name="T44" fmla="*/ 128 w 240"/>
                  <a:gd name="T45" fmla="*/ 83 h 120"/>
                  <a:gd name="T46" fmla="*/ 135 w 240"/>
                  <a:gd name="T47" fmla="*/ 68 h 120"/>
                  <a:gd name="T48" fmla="*/ 135 w 240"/>
                  <a:gd name="T49" fmla="*/ 75 h 120"/>
                  <a:gd name="T50" fmla="*/ 143 w 240"/>
                  <a:gd name="T51" fmla="*/ 60 h 120"/>
                  <a:gd name="T52" fmla="*/ 150 w 240"/>
                  <a:gd name="T53" fmla="*/ 83 h 120"/>
                  <a:gd name="T54" fmla="*/ 158 w 240"/>
                  <a:gd name="T55" fmla="*/ 68 h 120"/>
                  <a:gd name="T56" fmla="*/ 158 w 240"/>
                  <a:gd name="T57" fmla="*/ 68 h 120"/>
                  <a:gd name="T58" fmla="*/ 165 w 240"/>
                  <a:gd name="T59" fmla="*/ 53 h 120"/>
                  <a:gd name="T60" fmla="*/ 173 w 240"/>
                  <a:gd name="T61" fmla="*/ 83 h 120"/>
                  <a:gd name="T62" fmla="*/ 180 w 240"/>
                  <a:gd name="T63" fmla="*/ 68 h 120"/>
                  <a:gd name="T64" fmla="*/ 180 w 240"/>
                  <a:gd name="T65" fmla="*/ 68 h 120"/>
                  <a:gd name="T66" fmla="*/ 188 w 240"/>
                  <a:gd name="T67" fmla="*/ 68 h 120"/>
                  <a:gd name="T68" fmla="*/ 195 w 240"/>
                  <a:gd name="T69" fmla="*/ 68 h 120"/>
                  <a:gd name="T70" fmla="*/ 203 w 240"/>
                  <a:gd name="T71" fmla="*/ 75 h 120"/>
                  <a:gd name="T72" fmla="*/ 210 w 240"/>
                  <a:gd name="T73" fmla="*/ 68 h 120"/>
                  <a:gd name="T74" fmla="*/ 210 w 240"/>
                  <a:gd name="T75" fmla="*/ 68 h 120"/>
                  <a:gd name="T76" fmla="*/ 218 w 240"/>
                  <a:gd name="T77" fmla="*/ 68 h 120"/>
                  <a:gd name="T78" fmla="*/ 225 w 240"/>
                  <a:gd name="T79" fmla="*/ 75 h 120"/>
                  <a:gd name="T80" fmla="*/ 233 w 240"/>
                  <a:gd name="T81" fmla="*/ 75 h 120"/>
                  <a:gd name="T82" fmla="*/ 233 w 240"/>
                  <a:gd name="T83"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0">
                    <a:moveTo>
                      <a:pt x="0" y="68"/>
                    </a:moveTo>
                    <a:lnTo>
                      <a:pt x="0" y="75"/>
                    </a:lnTo>
                    <a:lnTo>
                      <a:pt x="0" y="68"/>
                    </a:lnTo>
                    <a:lnTo>
                      <a:pt x="0" y="68"/>
                    </a:lnTo>
                    <a:lnTo>
                      <a:pt x="8" y="75"/>
                    </a:lnTo>
                    <a:lnTo>
                      <a:pt x="8" y="75"/>
                    </a:lnTo>
                    <a:lnTo>
                      <a:pt x="8" y="68"/>
                    </a:lnTo>
                    <a:lnTo>
                      <a:pt x="8" y="68"/>
                    </a:lnTo>
                    <a:lnTo>
                      <a:pt x="15" y="75"/>
                    </a:lnTo>
                    <a:lnTo>
                      <a:pt x="15" y="75"/>
                    </a:lnTo>
                    <a:lnTo>
                      <a:pt x="15" y="68"/>
                    </a:lnTo>
                    <a:lnTo>
                      <a:pt x="15" y="68"/>
                    </a:lnTo>
                    <a:lnTo>
                      <a:pt x="23" y="75"/>
                    </a:lnTo>
                    <a:lnTo>
                      <a:pt x="23" y="75"/>
                    </a:lnTo>
                    <a:lnTo>
                      <a:pt x="23" y="68"/>
                    </a:lnTo>
                    <a:lnTo>
                      <a:pt x="23" y="68"/>
                    </a:lnTo>
                    <a:lnTo>
                      <a:pt x="30" y="75"/>
                    </a:lnTo>
                    <a:lnTo>
                      <a:pt x="30" y="75"/>
                    </a:lnTo>
                    <a:lnTo>
                      <a:pt x="30" y="68"/>
                    </a:lnTo>
                    <a:lnTo>
                      <a:pt x="30" y="68"/>
                    </a:lnTo>
                    <a:lnTo>
                      <a:pt x="38" y="75"/>
                    </a:lnTo>
                    <a:lnTo>
                      <a:pt x="38" y="75"/>
                    </a:lnTo>
                    <a:lnTo>
                      <a:pt x="38" y="68"/>
                    </a:lnTo>
                    <a:lnTo>
                      <a:pt x="38" y="68"/>
                    </a:lnTo>
                    <a:lnTo>
                      <a:pt x="45" y="75"/>
                    </a:lnTo>
                    <a:lnTo>
                      <a:pt x="45" y="83"/>
                    </a:lnTo>
                    <a:lnTo>
                      <a:pt x="45" y="60"/>
                    </a:lnTo>
                    <a:lnTo>
                      <a:pt x="45" y="75"/>
                    </a:lnTo>
                    <a:lnTo>
                      <a:pt x="53" y="83"/>
                    </a:lnTo>
                    <a:lnTo>
                      <a:pt x="53" y="60"/>
                    </a:lnTo>
                    <a:lnTo>
                      <a:pt x="53" y="75"/>
                    </a:lnTo>
                    <a:lnTo>
                      <a:pt x="60" y="68"/>
                    </a:lnTo>
                    <a:lnTo>
                      <a:pt x="60" y="83"/>
                    </a:lnTo>
                    <a:lnTo>
                      <a:pt x="60" y="60"/>
                    </a:lnTo>
                    <a:lnTo>
                      <a:pt x="60" y="75"/>
                    </a:lnTo>
                    <a:lnTo>
                      <a:pt x="68" y="68"/>
                    </a:lnTo>
                    <a:lnTo>
                      <a:pt x="68" y="83"/>
                    </a:lnTo>
                    <a:lnTo>
                      <a:pt x="68" y="45"/>
                    </a:lnTo>
                    <a:lnTo>
                      <a:pt x="68" y="75"/>
                    </a:lnTo>
                    <a:lnTo>
                      <a:pt x="75" y="68"/>
                    </a:lnTo>
                    <a:lnTo>
                      <a:pt x="75" y="90"/>
                    </a:lnTo>
                    <a:lnTo>
                      <a:pt x="75" y="53"/>
                    </a:lnTo>
                    <a:lnTo>
                      <a:pt x="75" y="68"/>
                    </a:lnTo>
                    <a:lnTo>
                      <a:pt x="83" y="75"/>
                    </a:lnTo>
                    <a:lnTo>
                      <a:pt x="83" y="83"/>
                    </a:lnTo>
                    <a:lnTo>
                      <a:pt x="83" y="60"/>
                    </a:lnTo>
                    <a:lnTo>
                      <a:pt x="83" y="68"/>
                    </a:lnTo>
                    <a:lnTo>
                      <a:pt x="90" y="75"/>
                    </a:lnTo>
                    <a:lnTo>
                      <a:pt x="90" y="83"/>
                    </a:lnTo>
                    <a:lnTo>
                      <a:pt x="90" y="53"/>
                    </a:lnTo>
                    <a:lnTo>
                      <a:pt x="90" y="75"/>
                    </a:lnTo>
                    <a:lnTo>
                      <a:pt x="98" y="68"/>
                    </a:lnTo>
                    <a:lnTo>
                      <a:pt x="98" y="83"/>
                    </a:lnTo>
                    <a:lnTo>
                      <a:pt x="98" y="53"/>
                    </a:lnTo>
                    <a:lnTo>
                      <a:pt x="98" y="68"/>
                    </a:lnTo>
                    <a:lnTo>
                      <a:pt x="105" y="75"/>
                    </a:lnTo>
                    <a:lnTo>
                      <a:pt x="105" y="90"/>
                    </a:lnTo>
                    <a:lnTo>
                      <a:pt x="105" y="53"/>
                    </a:lnTo>
                    <a:lnTo>
                      <a:pt x="105" y="83"/>
                    </a:lnTo>
                    <a:lnTo>
                      <a:pt x="113" y="90"/>
                    </a:lnTo>
                    <a:lnTo>
                      <a:pt x="113" y="113"/>
                    </a:lnTo>
                    <a:lnTo>
                      <a:pt x="113" y="0"/>
                    </a:lnTo>
                    <a:lnTo>
                      <a:pt x="113" y="53"/>
                    </a:lnTo>
                    <a:lnTo>
                      <a:pt x="120" y="60"/>
                    </a:lnTo>
                    <a:lnTo>
                      <a:pt x="120" y="120"/>
                    </a:lnTo>
                    <a:lnTo>
                      <a:pt x="120" y="15"/>
                    </a:lnTo>
                    <a:lnTo>
                      <a:pt x="120" y="75"/>
                    </a:lnTo>
                    <a:lnTo>
                      <a:pt x="128" y="68"/>
                    </a:lnTo>
                    <a:lnTo>
                      <a:pt x="128" y="83"/>
                    </a:lnTo>
                    <a:lnTo>
                      <a:pt x="128" y="60"/>
                    </a:lnTo>
                    <a:lnTo>
                      <a:pt x="128" y="75"/>
                    </a:lnTo>
                    <a:lnTo>
                      <a:pt x="135" y="68"/>
                    </a:lnTo>
                    <a:lnTo>
                      <a:pt x="135" y="90"/>
                    </a:lnTo>
                    <a:lnTo>
                      <a:pt x="135" y="45"/>
                    </a:lnTo>
                    <a:lnTo>
                      <a:pt x="135" y="75"/>
                    </a:lnTo>
                    <a:lnTo>
                      <a:pt x="143" y="68"/>
                    </a:lnTo>
                    <a:lnTo>
                      <a:pt x="143" y="83"/>
                    </a:lnTo>
                    <a:lnTo>
                      <a:pt x="143" y="60"/>
                    </a:lnTo>
                    <a:lnTo>
                      <a:pt x="143" y="68"/>
                    </a:lnTo>
                    <a:lnTo>
                      <a:pt x="150" y="75"/>
                    </a:lnTo>
                    <a:lnTo>
                      <a:pt x="150" y="83"/>
                    </a:lnTo>
                    <a:lnTo>
                      <a:pt x="150" y="60"/>
                    </a:lnTo>
                    <a:lnTo>
                      <a:pt x="150" y="75"/>
                    </a:lnTo>
                    <a:lnTo>
                      <a:pt x="158" y="68"/>
                    </a:lnTo>
                    <a:lnTo>
                      <a:pt x="158" y="98"/>
                    </a:lnTo>
                    <a:lnTo>
                      <a:pt x="158" y="45"/>
                    </a:lnTo>
                    <a:lnTo>
                      <a:pt x="158" y="68"/>
                    </a:lnTo>
                    <a:lnTo>
                      <a:pt x="165" y="75"/>
                    </a:lnTo>
                    <a:lnTo>
                      <a:pt x="165" y="83"/>
                    </a:lnTo>
                    <a:lnTo>
                      <a:pt x="165" y="53"/>
                    </a:lnTo>
                    <a:lnTo>
                      <a:pt x="165" y="68"/>
                    </a:lnTo>
                    <a:lnTo>
                      <a:pt x="173" y="75"/>
                    </a:lnTo>
                    <a:lnTo>
                      <a:pt x="173" y="83"/>
                    </a:lnTo>
                    <a:lnTo>
                      <a:pt x="173" y="60"/>
                    </a:lnTo>
                    <a:lnTo>
                      <a:pt x="173" y="75"/>
                    </a:lnTo>
                    <a:lnTo>
                      <a:pt x="180" y="68"/>
                    </a:lnTo>
                    <a:lnTo>
                      <a:pt x="180" y="75"/>
                    </a:lnTo>
                    <a:lnTo>
                      <a:pt x="180" y="60"/>
                    </a:lnTo>
                    <a:lnTo>
                      <a:pt x="180" y="68"/>
                    </a:lnTo>
                    <a:lnTo>
                      <a:pt x="188" y="75"/>
                    </a:lnTo>
                    <a:lnTo>
                      <a:pt x="188" y="68"/>
                    </a:lnTo>
                    <a:lnTo>
                      <a:pt x="188" y="68"/>
                    </a:lnTo>
                    <a:lnTo>
                      <a:pt x="195" y="75"/>
                    </a:lnTo>
                    <a:lnTo>
                      <a:pt x="195" y="75"/>
                    </a:lnTo>
                    <a:lnTo>
                      <a:pt x="195" y="68"/>
                    </a:lnTo>
                    <a:lnTo>
                      <a:pt x="195" y="75"/>
                    </a:lnTo>
                    <a:lnTo>
                      <a:pt x="203" y="68"/>
                    </a:lnTo>
                    <a:lnTo>
                      <a:pt x="203" y="75"/>
                    </a:lnTo>
                    <a:lnTo>
                      <a:pt x="203" y="68"/>
                    </a:lnTo>
                    <a:lnTo>
                      <a:pt x="203" y="75"/>
                    </a:lnTo>
                    <a:lnTo>
                      <a:pt x="210" y="68"/>
                    </a:lnTo>
                    <a:lnTo>
                      <a:pt x="210" y="75"/>
                    </a:lnTo>
                    <a:lnTo>
                      <a:pt x="210" y="60"/>
                    </a:lnTo>
                    <a:lnTo>
                      <a:pt x="210" y="68"/>
                    </a:lnTo>
                    <a:lnTo>
                      <a:pt x="218" y="75"/>
                    </a:lnTo>
                    <a:lnTo>
                      <a:pt x="218" y="75"/>
                    </a:lnTo>
                    <a:lnTo>
                      <a:pt x="218" y="68"/>
                    </a:lnTo>
                    <a:lnTo>
                      <a:pt x="218" y="75"/>
                    </a:lnTo>
                    <a:lnTo>
                      <a:pt x="225" y="68"/>
                    </a:lnTo>
                    <a:lnTo>
                      <a:pt x="225" y="75"/>
                    </a:lnTo>
                    <a:lnTo>
                      <a:pt x="225" y="68"/>
                    </a:lnTo>
                    <a:lnTo>
                      <a:pt x="225" y="68"/>
                    </a:lnTo>
                    <a:lnTo>
                      <a:pt x="233" y="75"/>
                    </a:lnTo>
                    <a:lnTo>
                      <a:pt x="233" y="75"/>
                    </a:lnTo>
                    <a:lnTo>
                      <a:pt x="233" y="68"/>
                    </a:lnTo>
                    <a:lnTo>
                      <a:pt x="233" y="68"/>
                    </a:lnTo>
                    <a:lnTo>
                      <a:pt x="240" y="75"/>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1" name="Freeform 467"/>
              <p:cNvSpPr>
                <a:spLocks/>
              </p:cNvSpPr>
              <p:nvPr/>
            </p:nvSpPr>
            <p:spPr bwMode="auto">
              <a:xfrm>
                <a:off x="1882" y="1200"/>
                <a:ext cx="161" cy="37"/>
              </a:xfrm>
              <a:custGeom>
                <a:avLst/>
                <a:gdLst>
                  <a:gd name="T0" fmla="*/ 0 w 240"/>
                  <a:gd name="T1" fmla="*/ 15 h 37"/>
                  <a:gd name="T2" fmla="*/ 8 w 240"/>
                  <a:gd name="T3" fmla="*/ 7 h 37"/>
                  <a:gd name="T4" fmla="*/ 15 w 240"/>
                  <a:gd name="T5" fmla="*/ 37 h 37"/>
                  <a:gd name="T6" fmla="*/ 23 w 240"/>
                  <a:gd name="T7" fmla="*/ 22 h 37"/>
                  <a:gd name="T8" fmla="*/ 23 w 240"/>
                  <a:gd name="T9" fmla="*/ 15 h 37"/>
                  <a:gd name="T10" fmla="*/ 30 w 240"/>
                  <a:gd name="T11" fmla="*/ 15 h 37"/>
                  <a:gd name="T12" fmla="*/ 38 w 240"/>
                  <a:gd name="T13" fmla="*/ 30 h 37"/>
                  <a:gd name="T14" fmla="*/ 45 w 240"/>
                  <a:gd name="T15" fmla="*/ 22 h 37"/>
                  <a:gd name="T16" fmla="*/ 53 w 240"/>
                  <a:gd name="T17" fmla="*/ 22 h 37"/>
                  <a:gd name="T18" fmla="*/ 53 w 240"/>
                  <a:gd name="T19" fmla="*/ 15 h 37"/>
                  <a:gd name="T20" fmla="*/ 60 w 240"/>
                  <a:gd name="T21" fmla="*/ 15 h 37"/>
                  <a:gd name="T22" fmla="*/ 68 w 240"/>
                  <a:gd name="T23" fmla="*/ 22 h 37"/>
                  <a:gd name="T24" fmla="*/ 75 w 240"/>
                  <a:gd name="T25" fmla="*/ 22 h 37"/>
                  <a:gd name="T26" fmla="*/ 75 w 240"/>
                  <a:gd name="T27" fmla="*/ 15 h 37"/>
                  <a:gd name="T28" fmla="*/ 83 w 240"/>
                  <a:gd name="T29" fmla="*/ 0 h 37"/>
                  <a:gd name="T30" fmla="*/ 90 w 240"/>
                  <a:gd name="T31" fmla="*/ 30 h 37"/>
                  <a:gd name="T32" fmla="*/ 98 w 240"/>
                  <a:gd name="T33" fmla="*/ 7 h 37"/>
                  <a:gd name="T34" fmla="*/ 98 w 240"/>
                  <a:gd name="T35" fmla="*/ 22 h 37"/>
                  <a:gd name="T36" fmla="*/ 105 w 240"/>
                  <a:gd name="T37" fmla="*/ 0 h 37"/>
                  <a:gd name="T38" fmla="*/ 113 w 240"/>
                  <a:gd name="T39" fmla="*/ 22 h 37"/>
                  <a:gd name="T40" fmla="*/ 120 w 240"/>
                  <a:gd name="T41" fmla="*/ 15 h 37"/>
                  <a:gd name="T42" fmla="*/ 120 w 240"/>
                  <a:gd name="T43" fmla="*/ 15 h 37"/>
                  <a:gd name="T44" fmla="*/ 128 w 240"/>
                  <a:gd name="T45" fmla="*/ 7 h 37"/>
                  <a:gd name="T46" fmla="*/ 135 w 240"/>
                  <a:gd name="T47" fmla="*/ 22 h 37"/>
                  <a:gd name="T48" fmla="*/ 143 w 240"/>
                  <a:gd name="T49" fmla="*/ 15 h 37"/>
                  <a:gd name="T50" fmla="*/ 143 w 240"/>
                  <a:gd name="T51" fmla="*/ 15 h 37"/>
                  <a:gd name="T52" fmla="*/ 150 w 240"/>
                  <a:gd name="T53" fmla="*/ 7 h 37"/>
                  <a:gd name="T54" fmla="*/ 158 w 240"/>
                  <a:gd name="T55" fmla="*/ 30 h 37"/>
                  <a:gd name="T56" fmla="*/ 165 w 240"/>
                  <a:gd name="T57" fmla="*/ 22 h 37"/>
                  <a:gd name="T58" fmla="*/ 165 w 240"/>
                  <a:gd name="T59" fmla="*/ 15 h 37"/>
                  <a:gd name="T60" fmla="*/ 173 w 240"/>
                  <a:gd name="T61" fmla="*/ 7 h 37"/>
                  <a:gd name="T62" fmla="*/ 180 w 240"/>
                  <a:gd name="T63" fmla="*/ 30 h 37"/>
                  <a:gd name="T64" fmla="*/ 188 w 240"/>
                  <a:gd name="T65" fmla="*/ 22 h 37"/>
                  <a:gd name="T66" fmla="*/ 188 w 240"/>
                  <a:gd name="T67" fmla="*/ 22 h 37"/>
                  <a:gd name="T68" fmla="*/ 195 w 240"/>
                  <a:gd name="T69" fmla="*/ 0 h 37"/>
                  <a:gd name="T70" fmla="*/ 203 w 240"/>
                  <a:gd name="T71" fmla="*/ 22 h 37"/>
                  <a:gd name="T72" fmla="*/ 210 w 240"/>
                  <a:gd name="T73" fmla="*/ 15 h 37"/>
                  <a:gd name="T74" fmla="*/ 210 w 240"/>
                  <a:gd name="T75" fmla="*/ 15 h 37"/>
                  <a:gd name="T76" fmla="*/ 218 w 240"/>
                  <a:gd name="T77" fmla="*/ 7 h 37"/>
                  <a:gd name="T78" fmla="*/ 225 w 240"/>
                  <a:gd name="T79" fmla="*/ 30 h 37"/>
                  <a:gd name="T80" fmla="*/ 233 w 240"/>
                  <a:gd name="T81" fmla="*/ 15 h 37"/>
                  <a:gd name="T82" fmla="*/ 233 w 240"/>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22"/>
                    </a:moveTo>
                    <a:lnTo>
                      <a:pt x="0" y="15"/>
                    </a:lnTo>
                    <a:lnTo>
                      <a:pt x="0" y="15"/>
                    </a:lnTo>
                    <a:lnTo>
                      <a:pt x="8" y="22"/>
                    </a:lnTo>
                    <a:lnTo>
                      <a:pt x="8" y="30"/>
                    </a:lnTo>
                    <a:lnTo>
                      <a:pt x="8" y="7"/>
                    </a:lnTo>
                    <a:lnTo>
                      <a:pt x="8" y="15"/>
                    </a:lnTo>
                    <a:lnTo>
                      <a:pt x="15" y="22"/>
                    </a:lnTo>
                    <a:lnTo>
                      <a:pt x="15" y="37"/>
                    </a:lnTo>
                    <a:lnTo>
                      <a:pt x="15" y="0"/>
                    </a:lnTo>
                    <a:lnTo>
                      <a:pt x="15" y="15"/>
                    </a:lnTo>
                    <a:lnTo>
                      <a:pt x="23" y="22"/>
                    </a:lnTo>
                    <a:lnTo>
                      <a:pt x="23" y="22"/>
                    </a:lnTo>
                    <a:lnTo>
                      <a:pt x="23" y="15"/>
                    </a:lnTo>
                    <a:lnTo>
                      <a:pt x="23" y="15"/>
                    </a:lnTo>
                    <a:lnTo>
                      <a:pt x="30" y="22"/>
                    </a:lnTo>
                    <a:lnTo>
                      <a:pt x="30" y="22"/>
                    </a:lnTo>
                    <a:lnTo>
                      <a:pt x="30" y="15"/>
                    </a:lnTo>
                    <a:lnTo>
                      <a:pt x="30" y="15"/>
                    </a:lnTo>
                    <a:lnTo>
                      <a:pt x="38" y="22"/>
                    </a:lnTo>
                    <a:lnTo>
                      <a:pt x="38" y="30"/>
                    </a:lnTo>
                    <a:lnTo>
                      <a:pt x="38" y="0"/>
                    </a:lnTo>
                    <a:lnTo>
                      <a:pt x="38" y="15"/>
                    </a:lnTo>
                    <a:lnTo>
                      <a:pt x="45" y="22"/>
                    </a:lnTo>
                    <a:lnTo>
                      <a:pt x="45" y="22"/>
                    </a:lnTo>
                    <a:lnTo>
                      <a:pt x="45" y="15"/>
                    </a:lnTo>
                    <a:lnTo>
                      <a:pt x="53" y="22"/>
                    </a:lnTo>
                    <a:lnTo>
                      <a:pt x="53" y="22"/>
                    </a:lnTo>
                    <a:lnTo>
                      <a:pt x="53" y="7"/>
                    </a:lnTo>
                    <a:lnTo>
                      <a:pt x="53" y="15"/>
                    </a:lnTo>
                    <a:lnTo>
                      <a:pt x="60" y="22"/>
                    </a:lnTo>
                    <a:lnTo>
                      <a:pt x="60" y="22"/>
                    </a:lnTo>
                    <a:lnTo>
                      <a:pt x="60" y="15"/>
                    </a:lnTo>
                    <a:lnTo>
                      <a:pt x="60" y="22"/>
                    </a:lnTo>
                    <a:lnTo>
                      <a:pt x="68" y="15"/>
                    </a:lnTo>
                    <a:lnTo>
                      <a:pt x="68" y="22"/>
                    </a:lnTo>
                    <a:lnTo>
                      <a:pt x="68" y="15"/>
                    </a:lnTo>
                    <a:lnTo>
                      <a:pt x="68" y="15"/>
                    </a:lnTo>
                    <a:lnTo>
                      <a:pt x="75" y="22"/>
                    </a:lnTo>
                    <a:lnTo>
                      <a:pt x="75" y="22"/>
                    </a:lnTo>
                    <a:lnTo>
                      <a:pt x="75" y="15"/>
                    </a:lnTo>
                    <a:lnTo>
                      <a:pt x="75" y="15"/>
                    </a:lnTo>
                    <a:lnTo>
                      <a:pt x="83" y="22"/>
                    </a:lnTo>
                    <a:lnTo>
                      <a:pt x="83" y="37"/>
                    </a:lnTo>
                    <a:lnTo>
                      <a:pt x="83" y="0"/>
                    </a:lnTo>
                    <a:lnTo>
                      <a:pt x="83" y="15"/>
                    </a:lnTo>
                    <a:lnTo>
                      <a:pt x="90" y="7"/>
                    </a:lnTo>
                    <a:lnTo>
                      <a:pt x="90" y="30"/>
                    </a:lnTo>
                    <a:lnTo>
                      <a:pt x="90" y="0"/>
                    </a:lnTo>
                    <a:lnTo>
                      <a:pt x="90" y="15"/>
                    </a:lnTo>
                    <a:lnTo>
                      <a:pt x="98" y="7"/>
                    </a:lnTo>
                    <a:lnTo>
                      <a:pt x="98" y="30"/>
                    </a:lnTo>
                    <a:lnTo>
                      <a:pt x="98" y="7"/>
                    </a:lnTo>
                    <a:lnTo>
                      <a:pt x="98" y="22"/>
                    </a:lnTo>
                    <a:lnTo>
                      <a:pt x="105" y="15"/>
                    </a:lnTo>
                    <a:lnTo>
                      <a:pt x="105" y="37"/>
                    </a:lnTo>
                    <a:lnTo>
                      <a:pt x="105" y="0"/>
                    </a:lnTo>
                    <a:lnTo>
                      <a:pt x="105" y="15"/>
                    </a:lnTo>
                    <a:lnTo>
                      <a:pt x="113" y="22"/>
                    </a:lnTo>
                    <a:lnTo>
                      <a:pt x="113" y="22"/>
                    </a:lnTo>
                    <a:lnTo>
                      <a:pt x="113" y="15"/>
                    </a:lnTo>
                    <a:lnTo>
                      <a:pt x="113" y="22"/>
                    </a:lnTo>
                    <a:lnTo>
                      <a:pt x="120" y="15"/>
                    </a:lnTo>
                    <a:lnTo>
                      <a:pt x="120" y="22"/>
                    </a:lnTo>
                    <a:lnTo>
                      <a:pt x="120" y="15"/>
                    </a:lnTo>
                    <a:lnTo>
                      <a:pt x="120" y="15"/>
                    </a:lnTo>
                    <a:lnTo>
                      <a:pt x="128" y="22"/>
                    </a:lnTo>
                    <a:lnTo>
                      <a:pt x="128" y="30"/>
                    </a:lnTo>
                    <a:lnTo>
                      <a:pt x="128" y="7"/>
                    </a:lnTo>
                    <a:lnTo>
                      <a:pt x="128" y="15"/>
                    </a:lnTo>
                    <a:lnTo>
                      <a:pt x="135" y="22"/>
                    </a:lnTo>
                    <a:lnTo>
                      <a:pt x="135" y="22"/>
                    </a:lnTo>
                    <a:lnTo>
                      <a:pt x="135" y="7"/>
                    </a:lnTo>
                    <a:lnTo>
                      <a:pt x="135" y="22"/>
                    </a:lnTo>
                    <a:lnTo>
                      <a:pt x="143" y="15"/>
                    </a:lnTo>
                    <a:lnTo>
                      <a:pt x="143" y="22"/>
                    </a:lnTo>
                    <a:lnTo>
                      <a:pt x="143" y="7"/>
                    </a:lnTo>
                    <a:lnTo>
                      <a:pt x="143" y="15"/>
                    </a:lnTo>
                    <a:lnTo>
                      <a:pt x="150" y="22"/>
                    </a:lnTo>
                    <a:lnTo>
                      <a:pt x="150" y="30"/>
                    </a:lnTo>
                    <a:lnTo>
                      <a:pt x="150" y="7"/>
                    </a:lnTo>
                    <a:lnTo>
                      <a:pt x="150" y="22"/>
                    </a:lnTo>
                    <a:lnTo>
                      <a:pt x="158" y="15"/>
                    </a:lnTo>
                    <a:lnTo>
                      <a:pt x="158" y="30"/>
                    </a:lnTo>
                    <a:lnTo>
                      <a:pt x="158" y="7"/>
                    </a:lnTo>
                    <a:lnTo>
                      <a:pt x="158" y="15"/>
                    </a:lnTo>
                    <a:lnTo>
                      <a:pt x="165" y="22"/>
                    </a:lnTo>
                    <a:lnTo>
                      <a:pt x="165" y="22"/>
                    </a:lnTo>
                    <a:lnTo>
                      <a:pt x="165" y="15"/>
                    </a:lnTo>
                    <a:lnTo>
                      <a:pt x="165" y="15"/>
                    </a:lnTo>
                    <a:lnTo>
                      <a:pt x="173" y="22"/>
                    </a:lnTo>
                    <a:lnTo>
                      <a:pt x="173" y="22"/>
                    </a:lnTo>
                    <a:lnTo>
                      <a:pt x="173" y="7"/>
                    </a:lnTo>
                    <a:lnTo>
                      <a:pt x="173" y="15"/>
                    </a:lnTo>
                    <a:lnTo>
                      <a:pt x="180" y="22"/>
                    </a:lnTo>
                    <a:lnTo>
                      <a:pt x="180" y="30"/>
                    </a:lnTo>
                    <a:lnTo>
                      <a:pt x="180" y="7"/>
                    </a:lnTo>
                    <a:lnTo>
                      <a:pt x="180" y="15"/>
                    </a:lnTo>
                    <a:lnTo>
                      <a:pt x="188" y="22"/>
                    </a:lnTo>
                    <a:lnTo>
                      <a:pt x="188" y="30"/>
                    </a:lnTo>
                    <a:lnTo>
                      <a:pt x="188" y="7"/>
                    </a:lnTo>
                    <a:lnTo>
                      <a:pt x="188" y="22"/>
                    </a:lnTo>
                    <a:lnTo>
                      <a:pt x="195" y="30"/>
                    </a:lnTo>
                    <a:lnTo>
                      <a:pt x="195" y="30"/>
                    </a:lnTo>
                    <a:lnTo>
                      <a:pt x="195" y="0"/>
                    </a:lnTo>
                    <a:lnTo>
                      <a:pt x="195" y="22"/>
                    </a:lnTo>
                    <a:lnTo>
                      <a:pt x="203" y="15"/>
                    </a:lnTo>
                    <a:lnTo>
                      <a:pt x="203" y="22"/>
                    </a:lnTo>
                    <a:lnTo>
                      <a:pt x="203" y="15"/>
                    </a:lnTo>
                    <a:lnTo>
                      <a:pt x="203" y="22"/>
                    </a:lnTo>
                    <a:lnTo>
                      <a:pt x="210" y="15"/>
                    </a:lnTo>
                    <a:lnTo>
                      <a:pt x="210" y="30"/>
                    </a:lnTo>
                    <a:lnTo>
                      <a:pt x="210" y="7"/>
                    </a:lnTo>
                    <a:lnTo>
                      <a:pt x="210" y="15"/>
                    </a:lnTo>
                    <a:lnTo>
                      <a:pt x="218" y="22"/>
                    </a:lnTo>
                    <a:lnTo>
                      <a:pt x="218" y="30"/>
                    </a:lnTo>
                    <a:lnTo>
                      <a:pt x="218" y="7"/>
                    </a:lnTo>
                    <a:lnTo>
                      <a:pt x="218" y="15"/>
                    </a:lnTo>
                    <a:lnTo>
                      <a:pt x="225" y="22"/>
                    </a:lnTo>
                    <a:lnTo>
                      <a:pt x="225" y="30"/>
                    </a:lnTo>
                    <a:lnTo>
                      <a:pt x="225" y="7"/>
                    </a:lnTo>
                    <a:lnTo>
                      <a:pt x="225" y="22"/>
                    </a:lnTo>
                    <a:lnTo>
                      <a:pt x="233" y="15"/>
                    </a:lnTo>
                    <a:lnTo>
                      <a:pt x="233" y="22"/>
                    </a:lnTo>
                    <a:lnTo>
                      <a:pt x="233" y="7"/>
                    </a:lnTo>
                    <a:lnTo>
                      <a:pt x="233" y="15"/>
                    </a:lnTo>
                    <a:lnTo>
                      <a:pt x="240" y="2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2" name="Freeform 468"/>
              <p:cNvSpPr>
                <a:spLocks/>
              </p:cNvSpPr>
              <p:nvPr/>
            </p:nvSpPr>
            <p:spPr bwMode="auto">
              <a:xfrm>
                <a:off x="2043" y="1147"/>
                <a:ext cx="162" cy="135"/>
              </a:xfrm>
              <a:custGeom>
                <a:avLst/>
                <a:gdLst>
                  <a:gd name="T0" fmla="*/ 0 w 240"/>
                  <a:gd name="T1" fmla="*/ 68 h 135"/>
                  <a:gd name="T2" fmla="*/ 8 w 240"/>
                  <a:gd name="T3" fmla="*/ 60 h 135"/>
                  <a:gd name="T4" fmla="*/ 15 w 240"/>
                  <a:gd name="T5" fmla="*/ 60 h 135"/>
                  <a:gd name="T6" fmla="*/ 23 w 240"/>
                  <a:gd name="T7" fmla="*/ 83 h 135"/>
                  <a:gd name="T8" fmla="*/ 30 w 240"/>
                  <a:gd name="T9" fmla="*/ 75 h 135"/>
                  <a:gd name="T10" fmla="*/ 30 w 240"/>
                  <a:gd name="T11" fmla="*/ 75 h 135"/>
                  <a:gd name="T12" fmla="*/ 38 w 240"/>
                  <a:gd name="T13" fmla="*/ 60 h 135"/>
                  <a:gd name="T14" fmla="*/ 45 w 240"/>
                  <a:gd name="T15" fmla="*/ 90 h 135"/>
                  <a:gd name="T16" fmla="*/ 53 w 240"/>
                  <a:gd name="T17" fmla="*/ 75 h 135"/>
                  <a:gd name="T18" fmla="*/ 53 w 240"/>
                  <a:gd name="T19" fmla="*/ 75 h 135"/>
                  <a:gd name="T20" fmla="*/ 60 w 240"/>
                  <a:gd name="T21" fmla="*/ 53 h 135"/>
                  <a:gd name="T22" fmla="*/ 68 w 240"/>
                  <a:gd name="T23" fmla="*/ 75 h 135"/>
                  <a:gd name="T24" fmla="*/ 75 w 240"/>
                  <a:gd name="T25" fmla="*/ 68 h 135"/>
                  <a:gd name="T26" fmla="*/ 75 w 240"/>
                  <a:gd name="T27" fmla="*/ 75 h 135"/>
                  <a:gd name="T28" fmla="*/ 83 w 240"/>
                  <a:gd name="T29" fmla="*/ 60 h 135"/>
                  <a:gd name="T30" fmla="*/ 90 w 240"/>
                  <a:gd name="T31" fmla="*/ 83 h 135"/>
                  <a:gd name="T32" fmla="*/ 98 w 240"/>
                  <a:gd name="T33" fmla="*/ 75 h 135"/>
                  <a:gd name="T34" fmla="*/ 98 w 240"/>
                  <a:gd name="T35" fmla="*/ 68 h 135"/>
                  <a:gd name="T36" fmla="*/ 105 w 240"/>
                  <a:gd name="T37" fmla="*/ 60 h 135"/>
                  <a:gd name="T38" fmla="*/ 113 w 240"/>
                  <a:gd name="T39" fmla="*/ 128 h 135"/>
                  <a:gd name="T40" fmla="*/ 120 w 240"/>
                  <a:gd name="T41" fmla="*/ 60 h 135"/>
                  <a:gd name="T42" fmla="*/ 120 w 240"/>
                  <a:gd name="T43" fmla="*/ 68 h 135"/>
                  <a:gd name="T44" fmla="*/ 128 w 240"/>
                  <a:gd name="T45" fmla="*/ 23 h 135"/>
                  <a:gd name="T46" fmla="*/ 135 w 240"/>
                  <a:gd name="T47" fmla="*/ 83 h 135"/>
                  <a:gd name="T48" fmla="*/ 143 w 240"/>
                  <a:gd name="T49" fmla="*/ 75 h 135"/>
                  <a:gd name="T50" fmla="*/ 143 w 240"/>
                  <a:gd name="T51" fmla="*/ 68 h 135"/>
                  <a:gd name="T52" fmla="*/ 150 w 240"/>
                  <a:gd name="T53" fmla="*/ 68 h 135"/>
                  <a:gd name="T54" fmla="*/ 158 w 240"/>
                  <a:gd name="T55" fmla="*/ 38 h 135"/>
                  <a:gd name="T56" fmla="*/ 165 w 240"/>
                  <a:gd name="T57" fmla="*/ 98 h 135"/>
                  <a:gd name="T58" fmla="*/ 173 w 240"/>
                  <a:gd name="T59" fmla="*/ 75 h 135"/>
                  <a:gd name="T60" fmla="*/ 173 w 240"/>
                  <a:gd name="T61" fmla="*/ 75 h 135"/>
                  <a:gd name="T62" fmla="*/ 180 w 240"/>
                  <a:gd name="T63" fmla="*/ 45 h 135"/>
                  <a:gd name="T64" fmla="*/ 188 w 240"/>
                  <a:gd name="T65" fmla="*/ 83 h 135"/>
                  <a:gd name="T66" fmla="*/ 195 w 240"/>
                  <a:gd name="T67" fmla="*/ 60 h 135"/>
                  <a:gd name="T68" fmla="*/ 195 w 240"/>
                  <a:gd name="T69" fmla="*/ 75 h 135"/>
                  <a:gd name="T70" fmla="*/ 203 w 240"/>
                  <a:gd name="T71" fmla="*/ 38 h 135"/>
                  <a:gd name="T72" fmla="*/ 210 w 240"/>
                  <a:gd name="T73" fmla="*/ 105 h 135"/>
                  <a:gd name="T74" fmla="*/ 218 w 240"/>
                  <a:gd name="T75" fmla="*/ 53 h 135"/>
                  <a:gd name="T76" fmla="*/ 218 w 240"/>
                  <a:gd name="T77" fmla="*/ 68 h 135"/>
                  <a:gd name="T78" fmla="*/ 225 w 240"/>
                  <a:gd name="T79" fmla="*/ 45 h 135"/>
                  <a:gd name="T80" fmla="*/ 233 w 240"/>
                  <a:gd name="T81" fmla="*/ 90 h 135"/>
                  <a:gd name="T82" fmla="*/ 240 w 240"/>
                  <a:gd name="T83" fmla="*/ 6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83"/>
                    </a:moveTo>
                    <a:lnTo>
                      <a:pt x="0" y="60"/>
                    </a:lnTo>
                    <a:lnTo>
                      <a:pt x="0" y="68"/>
                    </a:lnTo>
                    <a:lnTo>
                      <a:pt x="8" y="75"/>
                    </a:lnTo>
                    <a:lnTo>
                      <a:pt x="8" y="83"/>
                    </a:lnTo>
                    <a:lnTo>
                      <a:pt x="8" y="60"/>
                    </a:lnTo>
                    <a:lnTo>
                      <a:pt x="8" y="68"/>
                    </a:lnTo>
                    <a:lnTo>
                      <a:pt x="15" y="75"/>
                    </a:lnTo>
                    <a:lnTo>
                      <a:pt x="15" y="60"/>
                    </a:lnTo>
                    <a:lnTo>
                      <a:pt x="15" y="75"/>
                    </a:lnTo>
                    <a:lnTo>
                      <a:pt x="23" y="68"/>
                    </a:lnTo>
                    <a:lnTo>
                      <a:pt x="23" y="83"/>
                    </a:lnTo>
                    <a:lnTo>
                      <a:pt x="23" y="53"/>
                    </a:lnTo>
                    <a:lnTo>
                      <a:pt x="23" y="68"/>
                    </a:lnTo>
                    <a:lnTo>
                      <a:pt x="30" y="75"/>
                    </a:lnTo>
                    <a:lnTo>
                      <a:pt x="30" y="83"/>
                    </a:lnTo>
                    <a:lnTo>
                      <a:pt x="30" y="53"/>
                    </a:lnTo>
                    <a:lnTo>
                      <a:pt x="30" y="75"/>
                    </a:lnTo>
                    <a:lnTo>
                      <a:pt x="38" y="68"/>
                    </a:lnTo>
                    <a:lnTo>
                      <a:pt x="38" y="83"/>
                    </a:lnTo>
                    <a:lnTo>
                      <a:pt x="38" y="60"/>
                    </a:lnTo>
                    <a:lnTo>
                      <a:pt x="38" y="68"/>
                    </a:lnTo>
                    <a:lnTo>
                      <a:pt x="45" y="75"/>
                    </a:lnTo>
                    <a:lnTo>
                      <a:pt x="45" y="90"/>
                    </a:lnTo>
                    <a:lnTo>
                      <a:pt x="45" y="53"/>
                    </a:lnTo>
                    <a:lnTo>
                      <a:pt x="45" y="68"/>
                    </a:lnTo>
                    <a:lnTo>
                      <a:pt x="53" y="75"/>
                    </a:lnTo>
                    <a:lnTo>
                      <a:pt x="53" y="83"/>
                    </a:lnTo>
                    <a:lnTo>
                      <a:pt x="53" y="53"/>
                    </a:lnTo>
                    <a:lnTo>
                      <a:pt x="53" y="75"/>
                    </a:lnTo>
                    <a:lnTo>
                      <a:pt x="60" y="68"/>
                    </a:lnTo>
                    <a:lnTo>
                      <a:pt x="60" y="90"/>
                    </a:lnTo>
                    <a:lnTo>
                      <a:pt x="60" y="53"/>
                    </a:lnTo>
                    <a:lnTo>
                      <a:pt x="60" y="75"/>
                    </a:lnTo>
                    <a:lnTo>
                      <a:pt x="68" y="68"/>
                    </a:lnTo>
                    <a:lnTo>
                      <a:pt x="68" y="75"/>
                    </a:lnTo>
                    <a:lnTo>
                      <a:pt x="68" y="53"/>
                    </a:lnTo>
                    <a:lnTo>
                      <a:pt x="68" y="75"/>
                    </a:lnTo>
                    <a:lnTo>
                      <a:pt x="75" y="68"/>
                    </a:lnTo>
                    <a:lnTo>
                      <a:pt x="75" y="83"/>
                    </a:lnTo>
                    <a:lnTo>
                      <a:pt x="75" y="53"/>
                    </a:lnTo>
                    <a:lnTo>
                      <a:pt x="75" y="75"/>
                    </a:lnTo>
                    <a:lnTo>
                      <a:pt x="83" y="68"/>
                    </a:lnTo>
                    <a:lnTo>
                      <a:pt x="83" y="83"/>
                    </a:lnTo>
                    <a:lnTo>
                      <a:pt x="83" y="60"/>
                    </a:lnTo>
                    <a:lnTo>
                      <a:pt x="83" y="75"/>
                    </a:lnTo>
                    <a:lnTo>
                      <a:pt x="90" y="68"/>
                    </a:lnTo>
                    <a:lnTo>
                      <a:pt x="90" y="83"/>
                    </a:lnTo>
                    <a:lnTo>
                      <a:pt x="90" y="60"/>
                    </a:lnTo>
                    <a:lnTo>
                      <a:pt x="90" y="68"/>
                    </a:lnTo>
                    <a:lnTo>
                      <a:pt x="98" y="75"/>
                    </a:lnTo>
                    <a:lnTo>
                      <a:pt x="98" y="83"/>
                    </a:lnTo>
                    <a:lnTo>
                      <a:pt x="98" y="60"/>
                    </a:lnTo>
                    <a:lnTo>
                      <a:pt x="98" y="68"/>
                    </a:lnTo>
                    <a:lnTo>
                      <a:pt x="105" y="75"/>
                    </a:lnTo>
                    <a:lnTo>
                      <a:pt x="105" y="83"/>
                    </a:lnTo>
                    <a:lnTo>
                      <a:pt x="105" y="60"/>
                    </a:lnTo>
                    <a:lnTo>
                      <a:pt x="105" y="68"/>
                    </a:lnTo>
                    <a:lnTo>
                      <a:pt x="113" y="75"/>
                    </a:lnTo>
                    <a:lnTo>
                      <a:pt x="113" y="128"/>
                    </a:lnTo>
                    <a:lnTo>
                      <a:pt x="113" y="8"/>
                    </a:lnTo>
                    <a:lnTo>
                      <a:pt x="113" y="53"/>
                    </a:lnTo>
                    <a:lnTo>
                      <a:pt x="120" y="60"/>
                    </a:lnTo>
                    <a:lnTo>
                      <a:pt x="120" y="135"/>
                    </a:lnTo>
                    <a:lnTo>
                      <a:pt x="120" y="0"/>
                    </a:lnTo>
                    <a:lnTo>
                      <a:pt x="120" y="68"/>
                    </a:lnTo>
                    <a:lnTo>
                      <a:pt x="128" y="75"/>
                    </a:lnTo>
                    <a:lnTo>
                      <a:pt x="128" y="105"/>
                    </a:lnTo>
                    <a:lnTo>
                      <a:pt x="128" y="23"/>
                    </a:lnTo>
                    <a:lnTo>
                      <a:pt x="128" y="68"/>
                    </a:lnTo>
                    <a:lnTo>
                      <a:pt x="135" y="75"/>
                    </a:lnTo>
                    <a:lnTo>
                      <a:pt x="135" y="83"/>
                    </a:lnTo>
                    <a:lnTo>
                      <a:pt x="135" y="60"/>
                    </a:lnTo>
                    <a:lnTo>
                      <a:pt x="135" y="68"/>
                    </a:lnTo>
                    <a:lnTo>
                      <a:pt x="143" y="75"/>
                    </a:lnTo>
                    <a:lnTo>
                      <a:pt x="143" y="83"/>
                    </a:lnTo>
                    <a:lnTo>
                      <a:pt x="143" y="60"/>
                    </a:lnTo>
                    <a:lnTo>
                      <a:pt x="143" y="68"/>
                    </a:lnTo>
                    <a:lnTo>
                      <a:pt x="150" y="60"/>
                    </a:lnTo>
                    <a:lnTo>
                      <a:pt x="150" y="83"/>
                    </a:lnTo>
                    <a:lnTo>
                      <a:pt x="150" y="68"/>
                    </a:lnTo>
                    <a:lnTo>
                      <a:pt x="158" y="75"/>
                    </a:lnTo>
                    <a:lnTo>
                      <a:pt x="158" y="105"/>
                    </a:lnTo>
                    <a:lnTo>
                      <a:pt x="158" y="38"/>
                    </a:lnTo>
                    <a:lnTo>
                      <a:pt x="158" y="75"/>
                    </a:lnTo>
                    <a:lnTo>
                      <a:pt x="165" y="83"/>
                    </a:lnTo>
                    <a:lnTo>
                      <a:pt x="165" y="98"/>
                    </a:lnTo>
                    <a:lnTo>
                      <a:pt x="165" y="23"/>
                    </a:lnTo>
                    <a:lnTo>
                      <a:pt x="165" y="68"/>
                    </a:lnTo>
                    <a:lnTo>
                      <a:pt x="173" y="75"/>
                    </a:lnTo>
                    <a:lnTo>
                      <a:pt x="173" y="105"/>
                    </a:lnTo>
                    <a:lnTo>
                      <a:pt x="173" y="23"/>
                    </a:lnTo>
                    <a:lnTo>
                      <a:pt x="173" y="75"/>
                    </a:lnTo>
                    <a:lnTo>
                      <a:pt x="180" y="83"/>
                    </a:lnTo>
                    <a:lnTo>
                      <a:pt x="180" y="98"/>
                    </a:lnTo>
                    <a:lnTo>
                      <a:pt x="180" y="45"/>
                    </a:lnTo>
                    <a:lnTo>
                      <a:pt x="180" y="68"/>
                    </a:lnTo>
                    <a:lnTo>
                      <a:pt x="188" y="75"/>
                    </a:lnTo>
                    <a:lnTo>
                      <a:pt x="188" y="83"/>
                    </a:lnTo>
                    <a:lnTo>
                      <a:pt x="188" y="53"/>
                    </a:lnTo>
                    <a:lnTo>
                      <a:pt x="188" y="53"/>
                    </a:lnTo>
                    <a:lnTo>
                      <a:pt x="195" y="60"/>
                    </a:lnTo>
                    <a:lnTo>
                      <a:pt x="195" y="90"/>
                    </a:lnTo>
                    <a:lnTo>
                      <a:pt x="195" y="53"/>
                    </a:lnTo>
                    <a:lnTo>
                      <a:pt x="195" y="75"/>
                    </a:lnTo>
                    <a:lnTo>
                      <a:pt x="203" y="68"/>
                    </a:lnTo>
                    <a:lnTo>
                      <a:pt x="203" y="98"/>
                    </a:lnTo>
                    <a:lnTo>
                      <a:pt x="203" y="38"/>
                    </a:lnTo>
                    <a:lnTo>
                      <a:pt x="203" y="75"/>
                    </a:lnTo>
                    <a:lnTo>
                      <a:pt x="210" y="68"/>
                    </a:lnTo>
                    <a:lnTo>
                      <a:pt x="210" y="105"/>
                    </a:lnTo>
                    <a:lnTo>
                      <a:pt x="210" y="30"/>
                    </a:lnTo>
                    <a:lnTo>
                      <a:pt x="210" y="60"/>
                    </a:lnTo>
                    <a:lnTo>
                      <a:pt x="218" y="53"/>
                    </a:lnTo>
                    <a:lnTo>
                      <a:pt x="218" y="90"/>
                    </a:lnTo>
                    <a:lnTo>
                      <a:pt x="218" y="45"/>
                    </a:lnTo>
                    <a:lnTo>
                      <a:pt x="218" y="68"/>
                    </a:lnTo>
                    <a:lnTo>
                      <a:pt x="225" y="75"/>
                    </a:lnTo>
                    <a:lnTo>
                      <a:pt x="225" y="90"/>
                    </a:lnTo>
                    <a:lnTo>
                      <a:pt x="225" y="45"/>
                    </a:lnTo>
                    <a:lnTo>
                      <a:pt x="225" y="68"/>
                    </a:lnTo>
                    <a:lnTo>
                      <a:pt x="233" y="75"/>
                    </a:lnTo>
                    <a:lnTo>
                      <a:pt x="233" y="90"/>
                    </a:lnTo>
                    <a:lnTo>
                      <a:pt x="233" y="45"/>
                    </a:lnTo>
                    <a:lnTo>
                      <a:pt x="233" y="53"/>
                    </a:lnTo>
                    <a:lnTo>
                      <a:pt x="240" y="60"/>
                    </a:lnTo>
                    <a:lnTo>
                      <a:pt x="240" y="83"/>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3" name="Freeform 469"/>
              <p:cNvSpPr>
                <a:spLocks/>
              </p:cNvSpPr>
              <p:nvPr/>
            </p:nvSpPr>
            <p:spPr bwMode="auto">
              <a:xfrm>
                <a:off x="2205" y="1162"/>
                <a:ext cx="166" cy="105"/>
              </a:xfrm>
              <a:custGeom>
                <a:avLst/>
                <a:gdLst>
                  <a:gd name="T0" fmla="*/ 8 w 248"/>
                  <a:gd name="T1" fmla="*/ 45 h 105"/>
                  <a:gd name="T2" fmla="*/ 8 w 248"/>
                  <a:gd name="T3" fmla="*/ 53 h 105"/>
                  <a:gd name="T4" fmla="*/ 15 w 248"/>
                  <a:gd name="T5" fmla="*/ 38 h 105"/>
                  <a:gd name="T6" fmla="*/ 23 w 248"/>
                  <a:gd name="T7" fmla="*/ 68 h 105"/>
                  <a:gd name="T8" fmla="*/ 30 w 248"/>
                  <a:gd name="T9" fmla="*/ 53 h 105"/>
                  <a:gd name="T10" fmla="*/ 30 w 248"/>
                  <a:gd name="T11" fmla="*/ 45 h 105"/>
                  <a:gd name="T12" fmla="*/ 38 w 248"/>
                  <a:gd name="T13" fmla="*/ 30 h 105"/>
                  <a:gd name="T14" fmla="*/ 45 w 248"/>
                  <a:gd name="T15" fmla="*/ 60 h 105"/>
                  <a:gd name="T16" fmla="*/ 53 w 248"/>
                  <a:gd name="T17" fmla="*/ 60 h 105"/>
                  <a:gd name="T18" fmla="*/ 53 w 248"/>
                  <a:gd name="T19" fmla="*/ 53 h 105"/>
                  <a:gd name="T20" fmla="*/ 60 w 248"/>
                  <a:gd name="T21" fmla="*/ 53 h 105"/>
                  <a:gd name="T22" fmla="*/ 68 w 248"/>
                  <a:gd name="T23" fmla="*/ 60 h 105"/>
                  <a:gd name="T24" fmla="*/ 75 w 248"/>
                  <a:gd name="T25" fmla="*/ 60 h 105"/>
                  <a:gd name="T26" fmla="*/ 75 w 248"/>
                  <a:gd name="T27" fmla="*/ 53 h 105"/>
                  <a:gd name="T28" fmla="*/ 83 w 248"/>
                  <a:gd name="T29" fmla="*/ 53 h 105"/>
                  <a:gd name="T30" fmla="*/ 90 w 248"/>
                  <a:gd name="T31" fmla="*/ 60 h 105"/>
                  <a:gd name="T32" fmla="*/ 98 w 248"/>
                  <a:gd name="T33" fmla="*/ 60 h 105"/>
                  <a:gd name="T34" fmla="*/ 98 w 248"/>
                  <a:gd name="T35" fmla="*/ 53 h 105"/>
                  <a:gd name="T36" fmla="*/ 105 w 248"/>
                  <a:gd name="T37" fmla="*/ 53 h 105"/>
                  <a:gd name="T38" fmla="*/ 113 w 248"/>
                  <a:gd name="T39" fmla="*/ 53 h 105"/>
                  <a:gd name="T40" fmla="*/ 120 w 248"/>
                  <a:gd name="T41" fmla="*/ 53 h 105"/>
                  <a:gd name="T42" fmla="*/ 128 w 248"/>
                  <a:gd name="T43" fmla="*/ 60 h 105"/>
                  <a:gd name="T44" fmla="*/ 135 w 248"/>
                  <a:gd name="T45" fmla="*/ 60 h 105"/>
                  <a:gd name="T46" fmla="*/ 135 w 248"/>
                  <a:gd name="T47" fmla="*/ 53 h 105"/>
                  <a:gd name="T48" fmla="*/ 143 w 248"/>
                  <a:gd name="T49" fmla="*/ 53 h 105"/>
                  <a:gd name="T50" fmla="*/ 150 w 248"/>
                  <a:gd name="T51" fmla="*/ 60 h 105"/>
                  <a:gd name="T52" fmla="*/ 158 w 248"/>
                  <a:gd name="T53" fmla="*/ 60 h 105"/>
                  <a:gd name="T54" fmla="*/ 158 w 248"/>
                  <a:gd name="T55" fmla="*/ 53 h 105"/>
                  <a:gd name="T56" fmla="*/ 165 w 248"/>
                  <a:gd name="T57" fmla="*/ 68 h 105"/>
                  <a:gd name="T58" fmla="*/ 173 w 248"/>
                  <a:gd name="T59" fmla="*/ 23 h 105"/>
                  <a:gd name="T60" fmla="*/ 180 w 248"/>
                  <a:gd name="T61" fmla="*/ 105 h 105"/>
                  <a:gd name="T62" fmla="*/ 188 w 248"/>
                  <a:gd name="T63" fmla="*/ 90 h 105"/>
                  <a:gd name="T64" fmla="*/ 195 w 248"/>
                  <a:gd name="T65" fmla="*/ 53 h 105"/>
                  <a:gd name="T66" fmla="*/ 195 w 248"/>
                  <a:gd name="T67" fmla="*/ 53 h 105"/>
                  <a:gd name="T68" fmla="*/ 203 w 248"/>
                  <a:gd name="T69" fmla="*/ 38 h 105"/>
                  <a:gd name="T70" fmla="*/ 210 w 248"/>
                  <a:gd name="T71" fmla="*/ 68 h 105"/>
                  <a:gd name="T72" fmla="*/ 218 w 248"/>
                  <a:gd name="T73" fmla="*/ 60 h 105"/>
                  <a:gd name="T74" fmla="*/ 218 w 248"/>
                  <a:gd name="T75" fmla="*/ 53 h 105"/>
                  <a:gd name="T76" fmla="*/ 225 w 248"/>
                  <a:gd name="T77" fmla="*/ 30 h 105"/>
                  <a:gd name="T78" fmla="*/ 233 w 248"/>
                  <a:gd name="T79" fmla="*/ 75 h 105"/>
                  <a:gd name="T80" fmla="*/ 240 w 248"/>
                  <a:gd name="T81" fmla="*/ 60 h 105"/>
                  <a:gd name="T82" fmla="*/ 240 w 248"/>
                  <a:gd name="T83"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05">
                    <a:moveTo>
                      <a:pt x="0" y="38"/>
                    </a:moveTo>
                    <a:lnTo>
                      <a:pt x="0" y="53"/>
                    </a:lnTo>
                    <a:lnTo>
                      <a:pt x="8" y="45"/>
                    </a:lnTo>
                    <a:lnTo>
                      <a:pt x="8" y="68"/>
                    </a:lnTo>
                    <a:lnTo>
                      <a:pt x="8" y="38"/>
                    </a:lnTo>
                    <a:lnTo>
                      <a:pt x="8" y="53"/>
                    </a:lnTo>
                    <a:lnTo>
                      <a:pt x="15" y="60"/>
                    </a:lnTo>
                    <a:lnTo>
                      <a:pt x="15" y="68"/>
                    </a:lnTo>
                    <a:lnTo>
                      <a:pt x="15" y="38"/>
                    </a:lnTo>
                    <a:lnTo>
                      <a:pt x="15" y="60"/>
                    </a:lnTo>
                    <a:lnTo>
                      <a:pt x="23" y="53"/>
                    </a:lnTo>
                    <a:lnTo>
                      <a:pt x="23" y="68"/>
                    </a:lnTo>
                    <a:lnTo>
                      <a:pt x="23" y="30"/>
                    </a:lnTo>
                    <a:lnTo>
                      <a:pt x="23" y="60"/>
                    </a:lnTo>
                    <a:lnTo>
                      <a:pt x="30" y="53"/>
                    </a:lnTo>
                    <a:lnTo>
                      <a:pt x="30" y="90"/>
                    </a:lnTo>
                    <a:lnTo>
                      <a:pt x="30" y="23"/>
                    </a:lnTo>
                    <a:lnTo>
                      <a:pt x="30" y="45"/>
                    </a:lnTo>
                    <a:lnTo>
                      <a:pt x="38" y="53"/>
                    </a:lnTo>
                    <a:lnTo>
                      <a:pt x="38" y="75"/>
                    </a:lnTo>
                    <a:lnTo>
                      <a:pt x="38" y="30"/>
                    </a:lnTo>
                    <a:lnTo>
                      <a:pt x="38" y="53"/>
                    </a:lnTo>
                    <a:lnTo>
                      <a:pt x="45" y="45"/>
                    </a:lnTo>
                    <a:lnTo>
                      <a:pt x="45" y="60"/>
                    </a:lnTo>
                    <a:lnTo>
                      <a:pt x="45" y="38"/>
                    </a:lnTo>
                    <a:lnTo>
                      <a:pt x="45" y="53"/>
                    </a:lnTo>
                    <a:lnTo>
                      <a:pt x="53" y="60"/>
                    </a:lnTo>
                    <a:lnTo>
                      <a:pt x="53" y="60"/>
                    </a:lnTo>
                    <a:lnTo>
                      <a:pt x="53" y="53"/>
                    </a:lnTo>
                    <a:lnTo>
                      <a:pt x="53" y="53"/>
                    </a:lnTo>
                    <a:lnTo>
                      <a:pt x="60" y="60"/>
                    </a:lnTo>
                    <a:lnTo>
                      <a:pt x="60" y="75"/>
                    </a:lnTo>
                    <a:lnTo>
                      <a:pt x="60" y="53"/>
                    </a:lnTo>
                    <a:lnTo>
                      <a:pt x="60" y="60"/>
                    </a:lnTo>
                    <a:lnTo>
                      <a:pt x="68" y="53"/>
                    </a:lnTo>
                    <a:lnTo>
                      <a:pt x="68" y="60"/>
                    </a:lnTo>
                    <a:lnTo>
                      <a:pt x="68" y="38"/>
                    </a:lnTo>
                    <a:lnTo>
                      <a:pt x="68" y="53"/>
                    </a:lnTo>
                    <a:lnTo>
                      <a:pt x="75" y="60"/>
                    </a:lnTo>
                    <a:lnTo>
                      <a:pt x="75" y="60"/>
                    </a:lnTo>
                    <a:lnTo>
                      <a:pt x="75" y="53"/>
                    </a:lnTo>
                    <a:lnTo>
                      <a:pt x="75" y="53"/>
                    </a:lnTo>
                    <a:lnTo>
                      <a:pt x="83" y="60"/>
                    </a:lnTo>
                    <a:lnTo>
                      <a:pt x="83" y="60"/>
                    </a:lnTo>
                    <a:lnTo>
                      <a:pt x="83" y="53"/>
                    </a:lnTo>
                    <a:lnTo>
                      <a:pt x="83" y="53"/>
                    </a:lnTo>
                    <a:lnTo>
                      <a:pt x="90" y="60"/>
                    </a:lnTo>
                    <a:lnTo>
                      <a:pt x="90" y="60"/>
                    </a:lnTo>
                    <a:lnTo>
                      <a:pt x="90" y="53"/>
                    </a:lnTo>
                    <a:lnTo>
                      <a:pt x="90" y="53"/>
                    </a:lnTo>
                    <a:lnTo>
                      <a:pt x="98" y="60"/>
                    </a:lnTo>
                    <a:lnTo>
                      <a:pt x="98" y="60"/>
                    </a:lnTo>
                    <a:lnTo>
                      <a:pt x="98" y="53"/>
                    </a:lnTo>
                    <a:lnTo>
                      <a:pt x="98" y="53"/>
                    </a:lnTo>
                    <a:lnTo>
                      <a:pt x="105" y="60"/>
                    </a:lnTo>
                    <a:lnTo>
                      <a:pt x="105" y="53"/>
                    </a:lnTo>
                    <a:lnTo>
                      <a:pt x="105" y="53"/>
                    </a:lnTo>
                    <a:lnTo>
                      <a:pt x="113" y="60"/>
                    </a:lnTo>
                    <a:lnTo>
                      <a:pt x="113" y="60"/>
                    </a:lnTo>
                    <a:lnTo>
                      <a:pt x="113" y="53"/>
                    </a:lnTo>
                    <a:lnTo>
                      <a:pt x="113" y="53"/>
                    </a:lnTo>
                    <a:lnTo>
                      <a:pt x="120" y="60"/>
                    </a:lnTo>
                    <a:lnTo>
                      <a:pt x="120" y="53"/>
                    </a:lnTo>
                    <a:lnTo>
                      <a:pt x="120" y="53"/>
                    </a:lnTo>
                    <a:lnTo>
                      <a:pt x="128" y="60"/>
                    </a:lnTo>
                    <a:lnTo>
                      <a:pt x="128" y="60"/>
                    </a:lnTo>
                    <a:lnTo>
                      <a:pt x="128" y="45"/>
                    </a:lnTo>
                    <a:lnTo>
                      <a:pt x="128" y="53"/>
                    </a:lnTo>
                    <a:lnTo>
                      <a:pt x="135" y="60"/>
                    </a:lnTo>
                    <a:lnTo>
                      <a:pt x="135" y="60"/>
                    </a:lnTo>
                    <a:lnTo>
                      <a:pt x="135" y="53"/>
                    </a:lnTo>
                    <a:lnTo>
                      <a:pt x="135" y="53"/>
                    </a:lnTo>
                    <a:lnTo>
                      <a:pt x="143" y="60"/>
                    </a:lnTo>
                    <a:lnTo>
                      <a:pt x="143" y="60"/>
                    </a:lnTo>
                    <a:lnTo>
                      <a:pt x="143" y="53"/>
                    </a:lnTo>
                    <a:lnTo>
                      <a:pt x="143" y="60"/>
                    </a:lnTo>
                    <a:lnTo>
                      <a:pt x="150" y="53"/>
                    </a:lnTo>
                    <a:lnTo>
                      <a:pt x="150" y="60"/>
                    </a:lnTo>
                    <a:lnTo>
                      <a:pt x="150" y="45"/>
                    </a:lnTo>
                    <a:lnTo>
                      <a:pt x="150" y="53"/>
                    </a:lnTo>
                    <a:lnTo>
                      <a:pt x="158" y="60"/>
                    </a:lnTo>
                    <a:lnTo>
                      <a:pt x="158" y="68"/>
                    </a:lnTo>
                    <a:lnTo>
                      <a:pt x="158" y="38"/>
                    </a:lnTo>
                    <a:lnTo>
                      <a:pt x="158" y="53"/>
                    </a:lnTo>
                    <a:lnTo>
                      <a:pt x="165" y="60"/>
                    </a:lnTo>
                    <a:lnTo>
                      <a:pt x="165" y="38"/>
                    </a:lnTo>
                    <a:lnTo>
                      <a:pt x="165" y="68"/>
                    </a:lnTo>
                    <a:lnTo>
                      <a:pt x="173" y="60"/>
                    </a:lnTo>
                    <a:lnTo>
                      <a:pt x="173" y="83"/>
                    </a:lnTo>
                    <a:lnTo>
                      <a:pt x="173" y="23"/>
                    </a:lnTo>
                    <a:lnTo>
                      <a:pt x="173" y="53"/>
                    </a:lnTo>
                    <a:lnTo>
                      <a:pt x="180" y="60"/>
                    </a:lnTo>
                    <a:lnTo>
                      <a:pt x="180" y="105"/>
                    </a:lnTo>
                    <a:lnTo>
                      <a:pt x="180" y="8"/>
                    </a:lnTo>
                    <a:lnTo>
                      <a:pt x="180" y="83"/>
                    </a:lnTo>
                    <a:lnTo>
                      <a:pt x="188" y="90"/>
                    </a:lnTo>
                    <a:lnTo>
                      <a:pt x="188" y="15"/>
                    </a:lnTo>
                    <a:lnTo>
                      <a:pt x="188" y="60"/>
                    </a:lnTo>
                    <a:lnTo>
                      <a:pt x="195" y="53"/>
                    </a:lnTo>
                    <a:lnTo>
                      <a:pt x="195" y="83"/>
                    </a:lnTo>
                    <a:lnTo>
                      <a:pt x="195" y="30"/>
                    </a:lnTo>
                    <a:lnTo>
                      <a:pt x="195" y="53"/>
                    </a:lnTo>
                    <a:lnTo>
                      <a:pt x="203" y="60"/>
                    </a:lnTo>
                    <a:lnTo>
                      <a:pt x="203" y="68"/>
                    </a:lnTo>
                    <a:lnTo>
                      <a:pt x="203" y="38"/>
                    </a:lnTo>
                    <a:lnTo>
                      <a:pt x="203" y="60"/>
                    </a:lnTo>
                    <a:lnTo>
                      <a:pt x="210" y="53"/>
                    </a:lnTo>
                    <a:lnTo>
                      <a:pt x="210" y="68"/>
                    </a:lnTo>
                    <a:lnTo>
                      <a:pt x="210" y="38"/>
                    </a:lnTo>
                    <a:lnTo>
                      <a:pt x="210" y="53"/>
                    </a:lnTo>
                    <a:lnTo>
                      <a:pt x="218" y="60"/>
                    </a:lnTo>
                    <a:lnTo>
                      <a:pt x="218" y="68"/>
                    </a:lnTo>
                    <a:lnTo>
                      <a:pt x="218" y="45"/>
                    </a:lnTo>
                    <a:lnTo>
                      <a:pt x="218" y="53"/>
                    </a:lnTo>
                    <a:lnTo>
                      <a:pt x="225" y="45"/>
                    </a:lnTo>
                    <a:lnTo>
                      <a:pt x="225" y="68"/>
                    </a:lnTo>
                    <a:lnTo>
                      <a:pt x="225" y="30"/>
                    </a:lnTo>
                    <a:lnTo>
                      <a:pt x="225" y="60"/>
                    </a:lnTo>
                    <a:lnTo>
                      <a:pt x="233" y="53"/>
                    </a:lnTo>
                    <a:lnTo>
                      <a:pt x="233" y="75"/>
                    </a:lnTo>
                    <a:lnTo>
                      <a:pt x="233" y="38"/>
                    </a:lnTo>
                    <a:lnTo>
                      <a:pt x="233" y="53"/>
                    </a:lnTo>
                    <a:lnTo>
                      <a:pt x="240" y="60"/>
                    </a:lnTo>
                    <a:lnTo>
                      <a:pt x="240" y="83"/>
                    </a:lnTo>
                    <a:lnTo>
                      <a:pt x="240" y="0"/>
                    </a:lnTo>
                    <a:lnTo>
                      <a:pt x="240" y="53"/>
                    </a:lnTo>
                    <a:lnTo>
                      <a:pt x="248" y="60"/>
                    </a:lnTo>
                    <a:lnTo>
                      <a:pt x="248"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4" name="Freeform 470"/>
              <p:cNvSpPr>
                <a:spLocks/>
              </p:cNvSpPr>
              <p:nvPr/>
            </p:nvSpPr>
            <p:spPr bwMode="auto">
              <a:xfrm>
                <a:off x="2371" y="1192"/>
                <a:ext cx="166" cy="53"/>
              </a:xfrm>
              <a:custGeom>
                <a:avLst/>
                <a:gdLst>
                  <a:gd name="T0" fmla="*/ 0 w 247"/>
                  <a:gd name="T1" fmla="*/ 23 h 53"/>
                  <a:gd name="T2" fmla="*/ 7 w 247"/>
                  <a:gd name="T3" fmla="*/ 15 h 53"/>
                  <a:gd name="T4" fmla="*/ 15 w 247"/>
                  <a:gd name="T5" fmla="*/ 30 h 53"/>
                  <a:gd name="T6" fmla="*/ 22 w 247"/>
                  <a:gd name="T7" fmla="*/ 23 h 53"/>
                  <a:gd name="T8" fmla="*/ 22 w 247"/>
                  <a:gd name="T9" fmla="*/ 23 h 53"/>
                  <a:gd name="T10" fmla="*/ 30 w 247"/>
                  <a:gd name="T11" fmla="*/ 23 h 53"/>
                  <a:gd name="T12" fmla="*/ 37 w 247"/>
                  <a:gd name="T13" fmla="*/ 30 h 53"/>
                  <a:gd name="T14" fmla="*/ 45 w 247"/>
                  <a:gd name="T15" fmla="*/ 30 h 53"/>
                  <a:gd name="T16" fmla="*/ 45 w 247"/>
                  <a:gd name="T17" fmla="*/ 23 h 53"/>
                  <a:gd name="T18" fmla="*/ 52 w 247"/>
                  <a:gd name="T19" fmla="*/ 23 h 53"/>
                  <a:gd name="T20" fmla="*/ 60 w 247"/>
                  <a:gd name="T21" fmla="*/ 23 h 53"/>
                  <a:gd name="T22" fmla="*/ 67 w 247"/>
                  <a:gd name="T23" fmla="*/ 30 h 53"/>
                  <a:gd name="T24" fmla="*/ 75 w 247"/>
                  <a:gd name="T25" fmla="*/ 30 h 53"/>
                  <a:gd name="T26" fmla="*/ 75 w 247"/>
                  <a:gd name="T27" fmla="*/ 23 h 53"/>
                  <a:gd name="T28" fmla="*/ 82 w 247"/>
                  <a:gd name="T29" fmla="*/ 15 h 53"/>
                  <a:gd name="T30" fmla="*/ 90 w 247"/>
                  <a:gd name="T31" fmla="*/ 30 h 53"/>
                  <a:gd name="T32" fmla="*/ 97 w 247"/>
                  <a:gd name="T33" fmla="*/ 30 h 53"/>
                  <a:gd name="T34" fmla="*/ 97 w 247"/>
                  <a:gd name="T35" fmla="*/ 30 h 53"/>
                  <a:gd name="T36" fmla="*/ 105 w 247"/>
                  <a:gd name="T37" fmla="*/ 8 h 53"/>
                  <a:gd name="T38" fmla="*/ 112 w 247"/>
                  <a:gd name="T39" fmla="*/ 38 h 53"/>
                  <a:gd name="T40" fmla="*/ 120 w 247"/>
                  <a:gd name="T41" fmla="*/ 30 h 53"/>
                  <a:gd name="T42" fmla="*/ 120 w 247"/>
                  <a:gd name="T43" fmla="*/ 23 h 53"/>
                  <a:gd name="T44" fmla="*/ 127 w 247"/>
                  <a:gd name="T45" fmla="*/ 23 h 53"/>
                  <a:gd name="T46" fmla="*/ 135 w 247"/>
                  <a:gd name="T47" fmla="*/ 30 h 53"/>
                  <a:gd name="T48" fmla="*/ 142 w 247"/>
                  <a:gd name="T49" fmla="*/ 23 h 53"/>
                  <a:gd name="T50" fmla="*/ 142 w 247"/>
                  <a:gd name="T51" fmla="*/ 23 h 53"/>
                  <a:gd name="T52" fmla="*/ 150 w 247"/>
                  <a:gd name="T53" fmla="*/ 30 h 53"/>
                  <a:gd name="T54" fmla="*/ 157 w 247"/>
                  <a:gd name="T55" fmla="*/ 15 h 53"/>
                  <a:gd name="T56" fmla="*/ 165 w 247"/>
                  <a:gd name="T57" fmla="*/ 23 h 53"/>
                  <a:gd name="T58" fmla="*/ 172 w 247"/>
                  <a:gd name="T59" fmla="*/ 38 h 53"/>
                  <a:gd name="T60" fmla="*/ 180 w 247"/>
                  <a:gd name="T61" fmla="*/ 30 h 53"/>
                  <a:gd name="T62" fmla="*/ 180 w 247"/>
                  <a:gd name="T63" fmla="*/ 23 h 53"/>
                  <a:gd name="T64" fmla="*/ 187 w 247"/>
                  <a:gd name="T65" fmla="*/ 23 h 53"/>
                  <a:gd name="T66" fmla="*/ 195 w 247"/>
                  <a:gd name="T67" fmla="*/ 38 h 53"/>
                  <a:gd name="T68" fmla="*/ 202 w 247"/>
                  <a:gd name="T69" fmla="*/ 38 h 53"/>
                  <a:gd name="T70" fmla="*/ 210 w 247"/>
                  <a:gd name="T71" fmla="*/ 23 h 53"/>
                  <a:gd name="T72" fmla="*/ 210 w 247"/>
                  <a:gd name="T73" fmla="*/ 23 h 53"/>
                  <a:gd name="T74" fmla="*/ 217 w 247"/>
                  <a:gd name="T75" fmla="*/ 23 h 53"/>
                  <a:gd name="T76" fmla="*/ 225 w 247"/>
                  <a:gd name="T77" fmla="*/ 30 h 53"/>
                  <a:gd name="T78" fmla="*/ 232 w 247"/>
                  <a:gd name="T79" fmla="*/ 23 h 53"/>
                  <a:gd name="T80" fmla="*/ 240 w 247"/>
                  <a:gd name="T81" fmla="*/ 30 h 53"/>
                  <a:gd name="T82" fmla="*/ 240 w 247"/>
                  <a:gd name="T83" fmla="*/ 2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3">
                    <a:moveTo>
                      <a:pt x="0" y="45"/>
                    </a:moveTo>
                    <a:lnTo>
                      <a:pt x="0" y="8"/>
                    </a:lnTo>
                    <a:lnTo>
                      <a:pt x="0" y="23"/>
                    </a:lnTo>
                    <a:lnTo>
                      <a:pt x="7" y="30"/>
                    </a:lnTo>
                    <a:lnTo>
                      <a:pt x="7" y="38"/>
                    </a:lnTo>
                    <a:lnTo>
                      <a:pt x="7" y="15"/>
                    </a:lnTo>
                    <a:lnTo>
                      <a:pt x="7" y="23"/>
                    </a:lnTo>
                    <a:lnTo>
                      <a:pt x="15" y="30"/>
                    </a:lnTo>
                    <a:lnTo>
                      <a:pt x="15" y="30"/>
                    </a:lnTo>
                    <a:lnTo>
                      <a:pt x="15" y="15"/>
                    </a:lnTo>
                    <a:lnTo>
                      <a:pt x="15" y="30"/>
                    </a:lnTo>
                    <a:lnTo>
                      <a:pt x="22" y="23"/>
                    </a:lnTo>
                    <a:lnTo>
                      <a:pt x="22" y="38"/>
                    </a:lnTo>
                    <a:lnTo>
                      <a:pt x="22" y="15"/>
                    </a:lnTo>
                    <a:lnTo>
                      <a:pt x="22" y="23"/>
                    </a:lnTo>
                    <a:lnTo>
                      <a:pt x="30" y="30"/>
                    </a:lnTo>
                    <a:lnTo>
                      <a:pt x="30" y="30"/>
                    </a:lnTo>
                    <a:lnTo>
                      <a:pt x="30" y="23"/>
                    </a:lnTo>
                    <a:lnTo>
                      <a:pt x="30" y="23"/>
                    </a:lnTo>
                    <a:lnTo>
                      <a:pt x="37" y="30"/>
                    </a:lnTo>
                    <a:lnTo>
                      <a:pt x="37" y="30"/>
                    </a:lnTo>
                    <a:lnTo>
                      <a:pt x="37" y="23"/>
                    </a:lnTo>
                    <a:lnTo>
                      <a:pt x="37" y="23"/>
                    </a:lnTo>
                    <a:lnTo>
                      <a:pt x="45" y="30"/>
                    </a:lnTo>
                    <a:lnTo>
                      <a:pt x="45" y="30"/>
                    </a:lnTo>
                    <a:lnTo>
                      <a:pt x="45" y="23"/>
                    </a:lnTo>
                    <a:lnTo>
                      <a:pt x="45" y="23"/>
                    </a:lnTo>
                    <a:lnTo>
                      <a:pt x="52" y="30"/>
                    </a:lnTo>
                    <a:lnTo>
                      <a:pt x="52" y="30"/>
                    </a:lnTo>
                    <a:lnTo>
                      <a:pt x="52" y="23"/>
                    </a:lnTo>
                    <a:lnTo>
                      <a:pt x="52" y="23"/>
                    </a:lnTo>
                    <a:lnTo>
                      <a:pt x="60" y="30"/>
                    </a:lnTo>
                    <a:lnTo>
                      <a:pt x="60" y="23"/>
                    </a:lnTo>
                    <a:lnTo>
                      <a:pt x="60" y="23"/>
                    </a:lnTo>
                    <a:lnTo>
                      <a:pt x="67" y="30"/>
                    </a:lnTo>
                    <a:lnTo>
                      <a:pt x="67" y="30"/>
                    </a:lnTo>
                    <a:lnTo>
                      <a:pt x="67" y="23"/>
                    </a:lnTo>
                    <a:lnTo>
                      <a:pt x="67" y="23"/>
                    </a:lnTo>
                    <a:lnTo>
                      <a:pt x="75" y="30"/>
                    </a:lnTo>
                    <a:lnTo>
                      <a:pt x="75" y="45"/>
                    </a:lnTo>
                    <a:lnTo>
                      <a:pt x="75" y="0"/>
                    </a:lnTo>
                    <a:lnTo>
                      <a:pt x="75" y="23"/>
                    </a:lnTo>
                    <a:lnTo>
                      <a:pt x="82" y="30"/>
                    </a:lnTo>
                    <a:lnTo>
                      <a:pt x="82" y="38"/>
                    </a:lnTo>
                    <a:lnTo>
                      <a:pt x="82" y="15"/>
                    </a:lnTo>
                    <a:lnTo>
                      <a:pt x="82" y="23"/>
                    </a:lnTo>
                    <a:lnTo>
                      <a:pt x="90" y="30"/>
                    </a:lnTo>
                    <a:lnTo>
                      <a:pt x="90" y="30"/>
                    </a:lnTo>
                    <a:lnTo>
                      <a:pt x="90" y="23"/>
                    </a:lnTo>
                    <a:lnTo>
                      <a:pt x="90" y="23"/>
                    </a:lnTo>
                    <a:lnTo>
                      <a:pt x="97" y="30"/>
                    </a:lnTo>
                    <a:lnTo>
                      <a:pt x="97" y="53"/>
                    </a:lnTo>
                    <a:lnTo>
                      <a:pt x="97" y="0"/>
                    </a:lnTo>
                    <a:lnTo>
                      <a:pt x="97" y="30"/>
                    </a:lnTo>
                    <a:lnTo>
                      <a:pt x="105" y="23"/>
                    </a:lnTo>
                    <a:lnTo>
                      <a:pt x="105" y="38"/>
                    </a:lnTo>
                    <a:lnTo>
                      <a:pt x="105" y="8"/>
                    </a:lnTo>
                    <a:lnTo>
                      <a:pt x="105" y="23"/>
                    </a:lnTo>
                    <a:lnTo>
                      <a:pt x="112" y="30"/>
                    </a:lnTo>
                    <a:lnTo>
                      <a:pt x="112" y="38"/>
                    </a:lnTo>
                    <a:lnTo>
                      <a:pt x="112" y="0"/>
                    </a:lnTo>
                    <a:lnTo>
                      <a:pt x="112" y="23"/>
                    </a:lnTo>
                    <a:lnTo>
                      <a:pt x="120" y="30"/>
                    </a:lnTo>
                    <a:lnTo>
                      <a:pt x="120" y="30"/>
                    </a:lnTo>
                    <a:lnTo>
                      <a:pt x="120" y="15"/>
                    </a:lnTo>
                    <a:lnTo>
                      <a:pt x="120" y="23"/>
                    </a:lnTo>
                    <a:lnTo>
                      <a:pt x="127" y="30"/>
                    </a:lnTo>
                    <a:lnTo>
                      <a:pt x="127" y="30"/>
                    </a:lnTo>
                    <a:lnTo>
                      <a:pt x="127" y="23"/>
                    </a:lnTo>
                    <a:lnTo>
                      <a:pt x="127" y="23"/>
                    </a:lnTo>
                    <a:lnTo>
                      <a:pt x="135" y="30"/>
                    </a:lnTo>
                    <a:lnTo>
                      <a:pt x="135" y="30"/>
                    </a:lnTo>
                    <a:lnTo>
                      <a:pt x="135" y="23"/>
                    </a:lnTo>
                    <a:lnTo>
                      <a:pt x="135" y="30"/>
                    </a:lnTo>
                    <a:lnTo>
                      <a:pt x="142" y="23"/>
                    </a:lnTo>
                    <a:lnTo>
                      <a:pt x="142" y="38"/>
                    </a:lnTo>
                    <a:lnTo>
                      <a:pt x="142" y="15"/>
                    </a:lnTo>
                    <a:lnTo>
                      <a:pt x="142" y="23"/>
                    </a:lnTo>
                    <a:lnTo>
                      <a:pt x="150" y="30"/>
                    </a:lnTo>
                    <a:lnTo>
                      <a:pt x="150" y="15"/>
                    </a:lnTo>
                    <a:lnTo>
                      <a:pt x="150" y="30"/>
                    </a:lnTo>
                    <a:lnTo>
                      <a:pt x="157" y="23"/>
                    </a:lnTo>
                    <a:lnTo>
                      <a:pt x="157" y="38"/>
                    </a:lnTo>
                    <a:lnTo>
                      <a:pt x="157" y="15"/>
                    </a:lnTo>
                    <a:lnTo>
                      <a:pt x="157" y="23"/>
                    </a:lnTo>
                    <a:lnTo>
                      <a:pt x="165" y="30"/>
                    </a:lnTo>
                    <a:lnTo>
                      <a:pt x="165" y="23"/>
                    </a:lnTo>
                    <a:lnTo>
                      <a:pt x="165" y="30"/>
                    </a:lnTo>
                    <a:lnTo>
                      <a:pt x="172" y="38"/>
                    </a:lnTo>
                    <a:lnTo>
                      <a:pt x="172" y="38"/>
                    </a:lnTo>
                    <a:lnTo>
                      <a:pt x="172" y="15"/>
                    </a:lnTo>
                    <a:lnTo>
                      <a:pt x="172" y="23"/>
                    </a:lnTo>
                    <a:lnTo>
                      <a:pt x="180" y="30"/>
                    </a:lnTo>
                    <a:lnTo>
                      <a:pt x="180" y="38"/>
                    </a:lnTo>
                    <a:lnTo>
                      <a:pt x="180" y="15"/>
                    </a:lnTo>
                    <a:lnTo>
                      <a:pt x="180" y="23"/>
                    </a:lnTo>
                    <a:lnTo>
                      <a:pt x="187" y="30"/>
                    </a:lnTo>
                    <a:lnTo>
                      <a:pt x="187" y="30"/>
                    </a:lnTo>
                    <a:lnTo>
                      <a:pt x="187" y="23"/>
                    </a:lnTo>
                    <a:lnTo>
                      <a:pt x="187" y="23"/>
                    </a:lnTo>
                    <a:lnTo>
                      <a:pt x="195" y="30"/>
                    </a:lnTo>
                    <a:lnTo>
                      <a:pt x="195" y="38"/>
                    </a:lnTo>
                    <a:lnTo>
                      <a:pt x="195" y="23"/>
                    </a:lnTo>
                    <a:lnTo>
                      <a:pt x="202" y="30"/>
                    </a:lnTo>
                    <a:lnTo>
                      <a:pt x="202" y="38"/>
                    </a:lnTo>
                    <a:lnTo>
                      <a:pt x="202" y="23"/>
                    </a:lnTo>
                    <a:lnTo>
                      <a:pt x="202" y="30"/>
                    </a:lnTo>
                    <a:lnTo>
                      <a:pt x="210" y="23"/>
                    </a:lnTo>
                    <a:lnTo>
                      <a:pt x="210" y="30"/>
                    </a:lnTo>
                    <a:lnTo>
                      <a:pt x="210" y="23"/>
                    </a:lnTo>
                    <a:lnTo>
                      <a:pt x="210" y="23"/>
                    </a:lnTo>
                    <a:lnTo>
                      <a:pt x="217" y="30"/>
                    </a:lnTo>
                    <a:lnTo>
                      <a:pt x="217" y="30"/>
                    </a:lnTo>
                    <a:lnTo>
                      <a:pt x="217" y="23"/>
                    </a:lnTo>
                    <a:lnTo>
                      <a:pt x="217" y="23"/>
                    </a:lnTo>
                    <a:lnTo>
                      <a:pt x="225" y="30"/>
                    </a:lnTo>
                    <a:lnTo>
                      <a:pt x="225" y="30"/>
                    </a:lnTo>
                    <a:lnTo>
                      <a:pt x="225" y="23"/>
                    </a:lnTo>
                    <a:lnTo>
                      <a:pt x="225" y="30"/>
                    </a:lnTo>
                    <a:lnTo>
                      <a:pt x="232" y="23"/>
                    </a:lnTo>
                    <a:lnTo>
                      <a:pt x="232" y="30"/>
                    </a:lnTo>
                    <a:lnTo>
                      <a:pt x="232" y="23"/>
                    </a:lnTo>
                    <a:lnTo>
                      <a:pt x="240" y="30"/>
                    </a:lnTo>
                    <a:lnTo>
                      <a:pt x="240" y="30"/>
                    </a:lnTo>
                    <a:lnTo>
                      <a:pt x="240" y="23"/>
                    </a:lnTo>
                    <a:lnTo>
                      <a:pt x="240" y="23"/>
                    </a:lnTo>
                    <a:lnTo>
                      <a:pt x="247" y="30"/>
                    </a:lnTo>
                    <a:lnTo>
                      <a:pt x="247"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5" name="Freeform 471"/>
              <p:cNvSpPr>
                <a:spLocks/>
              </p:cNvSpPr>
              <p:nvPr/>
            </p:nvSpPr>
            <p:spPr bwMode="auto">
              <a:xfrm>
                <a:off x="2537" y="1147"/>
                <a:ext cx="161" cy="135"/>
              </a:xfrm>
              <a:custGeom>
                <a:avLst/>
                <a:gdLst>
                  <a:gd name="T0" fmla="*/ 8 w 240"/>
                  <a:gd name="T1" fmla="*/ 75 h 135"/>
                  <a:gd name="T2" fmla="*/ 15 w 240"/>
                  <a:gd name="T3" fmla="*/ 75 h 135"/>
                  <a:gd name="T4" fmla="*/ 15 w 240"/>
                  <a:gd name="T5" fmla="*/ 75 h 135"/>
                  <a:gd name="T6" fmla="*/ 23 w 240"/>
                  <a:gd name="T7" fmla="*/ 60 h 135"/>
                  <a:gd name="T8" fmla="*/ 30 w 240"/>
                  <a:gd name="T9" fmla="*/ 75 h 135"/>
                  <a:gd name="T10" fmla="*/ 38 w 240"/>
                  <a:gd name="T11" fmla="*/ 75 h 135"/>
                  <a:gd name="T12" fmla="*/ 38 w 240"/>
                  <a:gd name="T13" fmla="*/ 68 h 135"/>
                  <a:gd name="T14" fmla="*/ 45 w 240"/>
                  <a:gd name="T15" fmla="*/ 60 h 135"/>
                  <a:gd name="T16" fmla="*/ 53 w 240"/>
                  <a:gd name="T17" fmla="*/ 75 h 135"/>
                  <a:gd name="T18" fmla="*/ 60 w 240"/>
                  <a:gd name="T19" fmla="*/ 75 h 135"/>
                  <a:gd name="T20" fmla="*/ 60 w 240"/>
                  <a:gd name="T21" fmla="*/ 75 h 135"/>
                  <a:gd name="T22" fmla="*/ 68 w 240"/>
                  <a:gd name="T23" fmla="*/ 68 h 135"/>
                  <a:gd name="T24" fmla="*/ 75 w 240"/>
                  <a:gd name="T25" fmla="*/ 83 h 135"/>
                  <a:gd name="T26" fmla="*/ 83 w 240"/>
                  <a:gd name="T27" fmla="*/ 68 h 135"/>
                  <a:gd name="T28" fmla="*/ 83 w 240"/>
                  <a:gd name="T29" fmla="*/ 68 h 135"/>
                  <a:gd name="T30" fmla="*/ 90 w 240"/>
                  <a:gd name="T31" fmla="*/ 60 h 135"/>
                  <a:gd name="T32" fmla="*/ 98 w 240"/>
                  <a:gd name="T33" fmla="*/ 83 h 135"/>
                  <a:gd name="T34" fmla="*/ 105 w 240"/>
                  <a:gd name="T35" fmla="*/ 68 h 135"/>
                  <a:gd name="T36" fmla="*/ 105 w 240"/>
                  <a:gd name="T37" fmla="*/ 75 h 135"/>
                  <a:gd name="T38" fmla="*/ 113 w 240"/>
                  <a:gd name="T39" fmla="*/ 30 h 135"/>
                  <a:gd name="T40" fmla="*/ 120 w 240"/>
                  <a:gd name="T41" fmla="*/ 75 h 135"/>
                  <a:gd name="T42" fmla="*/ 128 w 240"/>
                  <a:gd name="T43" fmla="*/ 75 h 135"/>
                  <a:gd name="T44" fmla="*/ 128 w 240"/>
                  <a:gd name="T45" fmla="*/ 68 h 135"/>
                  <a:gd name="T46" fmla="*/ 135 w 240"/>
                  <a:gd name="T47" fmla="*/ 60 h 135"/>
                  <a:gd name="T48" fmla="*/ 143 w 240"/>
                  <a:gd name="T49" fmla="*/ 75 h 135"/>
                  <a:gd name="T50" fmla="*/ 150 w 240"/>
                  <a:gd name="T51" fmla="*/ 75 h 135"/>
                  <a:gd name="T52" fmla="*/ 150 w 240"/>
                  <a:gd name="T53" fmla="*/ 75 h 135"/>
                  <a:gd name="T54" fmla="*/ 158 w 240"/>
                  <a:gd name="T55" fmla="*/ 60 h 135"/>
                  <a:gd name="T56" fmla="*/ 165 w 240"/>
                  <a:gd name="T57" fmla="*/ 98 h 135"/>
                  <a:gd name="T58" fmla="*/ 173 w 240"/>
                  <a:gd name="T59" fmla="*/ 83 h 135"/>
                  <a:gd name="T60" fmla="*/ 173 w 240"/>
                  <a:gd name="T61" fmla="*/ 105 h 135"/>
                  <a:gd name="T62" fmla="*/ 180 w 240"/>
                  <a:gd name="T63" fmla="*/ 23 h 135"/>
                  <a:gd name="T64" fmla="*/ 188 w 240"/>
                  <a:gd name="T65" fmla="*/ 90 h 135"/>
                  <a:gd name="T66" fmla="*/ 195 w 240"/>
                  <a:gd name="T67" fmla="*/ 75 h 135"/>
                  <a:gd name="T68" fmla="*/ 195 w 240"/>
                  <a:gd name="T69" fmla="*/ 68 h 135"/>
                  <a:gd name="T70" fmla="*/ 203 w 240"/>
                  <a:gd name="T71" fmla="*/ 23 h 135"/>
                  <a:gd name="T72" fmla="*/ 210 w 240"/>
                  <a:gd name="T73" fmla="*/ 135 h 135"/>
                  <a:gd name="T74" fmla="*/ 218 w 240"/>
                  <a:gd name="T75" fmla="*/ 75 h 135"/>
                  <a:gd name="T76" fmla="*/ 218 w 240"/>
                  <a:gd name="T77" fmla="*/ 75 h 135"/>
                  <a:gd name="T78" fmla="*/ 225 w 240"/>
                  <a:gd name="T79" fmla="*/ 30 h 135"/>
                  <a:gd name="T80" fmla="*/ 233 w 240"/>
                  <a:gd name="T81" fmla="*/ 120 h 135"/>
                  <a:gd name="T82" fmla="*/ 240 w 240"/>
                  <a:gd name="T83" fmla="*/ 8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68"/>
                    </a:moveTo>
                    <a:lnTo>
                      <a:pt x="8" y="75"/>
                    </a:lnTo>
                    <a:lnTo>
                      <a:pt x="8" y="75"/>
                    </a:lnTo>
                    <a:lnTo>
                      <a:pt x="8" y="68"/>
                    </a:lnTo>
                    <a:lnTo>
                      <a:pt x="8" y="68"/>
                    </a:lnTo>
                    <a:lnTo>
                      <a:pt x="15" y="75"/>
                    </a:lnTo>
                    <a:lnTo>
                      <a:pt x="15" y="75"/>
                    </a:lnTo>
                    <a:lnTo>
                      <a:pt x="15" y="68"/>
                    </a:lnTo>
                    <a:lnTo>
                      <a:pt x="15" y="75"/>
                    </a:lnTo>
                    <a:lnTo>
                      <a:pt x="23" y="68"/>
                    </a:lnTo>
                    <a:lnTo>
                      <a:pt x="23" y="83"/>
                    </a:lnTo>
                    <a:lnTo>
                      <a:pt x="23" y="60"/>
                    </a:lnTo>
                    <a:lnTo>
                      <a:pt x="23" y="75"/>
                    </a:lnTo>
                    <a:lnTo>
                      <a:pt x="30" y="68"/>
                    </a:lnTo>
                    <a:lnTo>
                      <a:pt x="30" y="75"/>
                    </a:lnTo>
                    <a:lnTo>
                      <a:pt x="30" y="60"/>
                    </a:lnTo>
                    <a:lnTo>
                      <a:pt x="30" y="68"/>
                    </a:lnTo>
                    <a:lnTo>
                      <a:pt x="38" y="75"/>
                    </a:lnTo>
                    <a:lnTo>
                      <a:pt x="38" y="75"/>
                    </a:lnTo>
                    <a:lnTo>
                      <a:pt x="38" y="68"/>
                    </a:lnTo>
                    <a:lnTo>
                      <a:pt x="38" y="68"/>
                    </a:lnTo>
                    <a:lnTo>
                      <a:pt x="45" y="75"/>
                    </a:lnTo>
                    <a:lnTo>
                      <a:pt x="45" y="75"/>
                    </a:lnTo>
                    <a:lnTo>
                      <a:pt x="45" y="60"/>
                    </a:lnTo>
                    <a:lnTo>
                      <a:pt x="45" y="68"/>
                    </a:lnTo>
                    <a:lnTo>
                      <a:pt x="53" y="75"/>
                    </a:lnTo>
                    <a:lnTo>
                      <a:pt x="53" y="75"/>
                    </a:lnTo>
                    <a:lnTo>
                      <a:pt x="53" y="68"/>
                    </a:lnTo>
                    <a:lnTo>
                      <a:pt x="53" y="68"/>
                    </a:lnTo>
                    <a:lnTo>
                      <a:pt x="60" y="75"/>
                    </a:lnTo>
                    <a:lnTo>
                      <a:pt x="60" y="83"/>
                    </a:lnTo>
                    <a:lnTo>
                      <a:pt x="60" y="60"/>
                    </a:lnTo>
                    <a:lnTo>
                      <a:pt x="60" y="75"/>
                    </a:lnTo>
                    <a:lnTo>
                      <a:pt x="68" y="68"/>
                    </a:lnTo>
                    <a:lnTo>
                      <a:pt x="68" y="75"/>
                    </a:lnTo>
                    <a:lnTo>
                      <a:pt x="68" y="68"/>
                    </a:lnTo>
                    <a:lnTo>
                      <a:pt x="68" y="68"/>
                    </a:lnTo>
                    <a:lnTo>
                      <a:pt x="75" y="75"/>
                    </a:lnTo>
                    <a:lnTo>
                      <a:pt x="75" y="83"/>
                    </a:lnTo>
                    <a:lnTo>
                      <a:pt x="75" y="60"/>
                    </a:lnTo>
                    <a:lnTo>
                      <a:pt x="75" y="75"/>
                    </a:lnTo>
                    <a:lnTo>
                      <a:pt x="83" y="68"/>
                    </a:lnTo>
                    <a:lnTo>
                      <a:pt x="83" y="75"/>
                    </a:lnTo>
                    <a:lnTo>
                      <a:pt x="83" y="60"/>
                    </a:lnTo>
                    <a:lnTo>
                      <a:pt x="83" y="68"/>
                    </a:lnTo>
                    <a:lnTo>
                      <a:pt x="90" y="60"/>
                    </a:lnTo>
                    <a:lnTo>
                      <a:pt x="90" y="83"/>
                    </a:lnTo>
                    <a:lnTo>
                      <a:pt x="90" y="60"/>
                    </a:lnTo>
                    <a:lnTo>
                      <a:pt x="90" y="68"/>
                    </a:lnTo>
                    <a:lnTo>
                      <a:pt x="98" y="60"/>
                    </a:lnTo>
                    <a:lnTo>
                      <a:pt x="98" y="83"/>
                    </a:lnTo>
                    <a:lnTo>
                      <a:pt x="98" y="60"/>
                    </a:lnTo>
                    <a:lnTo>
                      <a:pt x="98" y="75"/>
                    </a:lnTo>
                    <a:lnTo>
                      <a:pt x="105" y="68"/>
                    </a:lnTo>
                    <a:lnTo>
                      <a:pt x="105" y="83"/>
                    </a:lnTo>
                    <a:lnTo>
                      <a:pt x="105" y="45"/>
                    </a:lnTo>
                    <a:lnTo>
                      <a:pt x="105" y="75"/>
                    </a:lnTo>
                    <a:lnTo>
                      <a:pt x="113" y="83"/>
                    </a:lnTo>
                    <a:lnTo>
                      <a:pt x="113" y="113"/>
                    </a:lnTo>
                    <a:lnTo>
                      <a:pt x="113" y="30"/>
                    </a:lnTo>
                    <a:lnTo>
                      <a:pt x="113" y="68"/>
                    </a:lnTo>
                    <a:lnTo>
                      <a:pt x="120" y="75"/>
                    </a:lnTo>
                    <a:lnTo>
                      <a:pt x="120" y="75"/>
                    </a:lnTo>
                    <a:lnTo>
                      <a:pt x="120" y="60"/>
                    </a:lnTo>
                    <a:lnTo>
                      <a:pt x="120" y="68"/>
                    </a:lnTo>
                    <a:lnTo>
                      <a:pt x="128" y="75"/>
                    </a:lnTo>
                    <a:lnTo>
                      <a:pt x="128" y="83"/>
                    </a:lnTo>
                    <a:lnTo>
                      <a:pt x="128" y="60"/>
                    </a:lnTo>
                    <a:lnTo>
                      <a:pt x="128" y="68"/>
                    </a:lnTo>
                    <a:lnTo>
                      <a:pt x="135" y="75"/>
                    </a:lnTo>
                    <a:lnTo>
                      <a:pt x="135" y="90"/>
                    </a:lnTo>
                    <a:lnTo>
                      <a:pt x="135" y="60"/>
                    </a:lnTo>
                    <a:lnTo>
                      <a:pt x="135" y="68"/>
                    </a:lnTo>
                    <a:lnTo>
                      <a:pt x="143" y="75"/>
                    </a:lnTo>
                    <a:lnTo>
                      <a:pt x="143" y="75"/>
                    </a:lnTo>
                    <a:lnTo>
                      <a:pt x="143" y="60"/>
                    </a:lnTo>
                    <a:lnTo>
                      <a:pt x="143" y="68"/>
                    </a:lnTo>
                    <a:lnTo>
                      <a:pt x="150" y="75"/>
                    </a:lnTo>
                    <a:lnTo>
                      <a:pt x="150" y="75"/>
                    </a:lnTo>
                    <a:lnTo>
                      <a:pt x="150" y="60"/>
                    </a:lnTo>
                    <a:lnTo>
                      <a:pt x="150" y="75"/>
                    </a:lnTo>
                    <a:lnTo>
                      <a:pt x="158" y="68"/>
                    </a:lnTo>
                    <a:lnTo>
                      <a:pt x="158" y="75"/>
                    </a:lnTo>
                    <a:lnTo>
                      <a:pt x="158" y="60"/>
                    </a:lnTo>
                    <a:lnTo>
                      <a:pt x="158" y="68"/>
                    </a:lnTo>
                    <a:lnTo>
                      <a:pt x="165" y="75"/>
                    </a:lnTo>
                    <a:lnTo>
                      <a:pt x="165" y="98"/>
                    </a:lnTo>
                    <a:lnTo>
                      <a:pt x="165" y="38"/>
                    </a:lnTo>
                    <a:lnTo>
                      <a:pt x="165" y="90"/>
                    </a:lnTo>
                    <a:lnTo>
                      <a:pt x="173" y="83"/>
                    </a:lnTo>
                    <a:lnTo>
                      <a:pt x="173" y="135"/>
                    </a:lnTo>
                    <a:lnTo>
                      <a:pt x="173" y="15"/>
                    </a:lnTo>
                    <a:lnTo>
                      <a:pt x="173" y="105"/>
                    </a:lnTo>
                    <a:lnTo>
                      <a:pt x="180" y="113"/>
                    </a:lnTo>
                    <a:lnTo>
                      <a:pt x="180" y="113"/>
                    </a:lnTo>
                    <a:lnTo>
                      <a:pt x="180" y="23"/>
                    </a:lnTo>
                    <a:lnTo>
                      <a:pt x="180" y="83"/>
                    </a:lnTo>
                    <a:lnTo>
                      <a:pt x="188" y="75"/>
                    </a:lnTo>
                    <a:lnTo>
                      <a:pt x="188" y="90"/>
                    </a:lnTo>
                    <a:lnTo>
                      <a:pt x="188" y="53"/>
                    </a:lnTo>
                    <a:lnTo>
                      <a:pt x="188" y="68"/>
                    </a:lnTo>
                    <a:lnTo>
                      <a:pt x="195" y="75"/>
                    </a:lnTo>
                    <a:lnTo>
                      <a:pt x="195" y="83"/>
                    </a:lnTo>
                    <a:lnTo>
                      <a:pt x="195" y="60"/>
                    </a:lnTo>
                    <a:lnTo>
                      <a:pt x="195" y="68"/>
                    </a:lnTo>
                    <a:lnTo>
                      <a:pt x="203" y="75"/>
                    </a:lnTo>
                    <a:lnTo>
                      <a:pt x="203" y="113"/>
                    </a:lnTo>
                    <a:lnTo>
                      <a:pt x="203" y="23"/>
                    </a:lnTo>
                    <a:lnTo>
                      <a:pt x="203" y="75"/>
                    </a:lnTo>
                    <a:lnTo>
                      <a:pt x="210" y="68"/>
                    </a:lnTo>
                    <a:lnTo>
                      <a:pt x="210" y="135"/>
                    </a:lnTo>
                    <a:lnTo>
                      <a:pt x="210" y="0"/>
                    </a:lnTo>
                    <a:lnTo>
                      <a:pt x="210" y="68"/>
                    </a:lnTo>
                    <a:lnTo>
                      <a:pt x="218" y="75"/>
                    </a:lnTo>
                    <a:lnTo>
                      <a:pt x="218" y="105"/>
                    </a:lnTo>
                    <a:lnTo>
                      <a:pt x="218" y="15"/>
                    </a:lnTo>
                    <a:lnTo>
                      <a:pt x="218" y="75"/>
                    </a:lnTo>
                    <a:lnTo>
                      <a:pt x="225" y="83"/>
                    </a:lnTo>
                    <a:lnTo>
                      <a:pt x="225" y="113"/>
                    </a:lnTo>
                    <a:lnTo>
                      <a:pt x="225" y="30"/>
                    </a:lnTo>
                    <a:lnTo>
                      <a:pt x="225" y="75"/>
                    </a:lnTo>
                    <a:lnTo>
                      <a:pt x="233" y="83"/>
                    </a:lnTo>
                    <a:lnTo>
                      <a:pt x="233" y="120"/>
                    </a:lnTo>
                    <a:lnTo>
                      <a:pt x="233" y="30"/>
                    </a:lnTo>
                    <a:lnTo>
                      <a:pt x="233" y="75"/>
                    </a:lnTo>
                    <a:lnTo>
                      <a:pt x="240" y="83"/>
                    </a:lnTo>
                    <a:lnTo>
                      <a:pt x="240" y="105"/>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6" name="Freeform 472"/>
              <p:cNvSpPr>
                <a:spLocks/>
              </p:cNvSpPr>
              <p:nvPr/>
            </p:nvSpPr>
            <p:spPr bwMode="auto">
              <a:xfrm>
                <a:off x="2698" y="1162"/>
                <a:ext cx="161" cy="113"/>
              </a:xfrm>
              <a:custGeom>
                <a:avLst/>
                <a:gdLst>
                  <a:gd name="T0" fmla="*/ 8 w 240"/>
                  <a:gd name="T1" fmla="*/ 68 h 113"/>
                  <a:gd name="T2" fmla="*/ 8 w 240"/>
                  <a:gd name="T3" fmla="*/ 45 h 113"/>
                  <a:gd name="T4" fmla="*/ 15 w 240"/>
                  <a:gd name="T5" fmla="*/ 8 h 113"/>
                  <a:gd name="T6" fmla="*/ 23 w 240"/>
                  <a:gd name="T7" fmla="*/ 105 h 113"/>
                  <a:gd name="T8" fmla="*/ 30 w 240"/>
                  <a:gd name="T9" fmla="*/ 83 h 113"/>
                  <a:gd name="T10" fmla="*/ 30 w 240"/>
                  <a:gd name="T11" fmla="*/ 68 h 113"/>
                  <a:gd name="T12" fmla="*/ 38 w 240"/>
                  <a:gd name="T13" fmla="*/ 0 h 113"/>
                  <a:gd name="T14" fmla="*/ 45 w 240"/>
                  <a:gd name="T15" fmla="*/ 98 h 113"/>
                  <a:gd name="T16" fmla="*/ 53 w 240"/>
                  <a:gd name="T17" fmla="*/ 53 h 113"/>
                  <a:gd name="T18" fmla="*/ 53 w 240"/>
                  <a:gd name="T19" fmla="*/ 68 h 113"/>
                  <a:gd name="T20" fmla="*/ 60 w 240"/>
                  <a:gd name="T21" fmla="*/ 23 h 113"/>
                  <a:gd name="T22" fmla="*/ 68 w 240"/>
                  <a:gd name="T23" fmla="*/ 90 h 113"/>
                  <a:gd name="T24" fmla="*/ 75 w 240"/>
                  <a:gd name="T25" fmla="*/ 60 h 113"/>
                  <a:gd name="T26" fmla="*/ 83 w 240"/>
                  <a:gd name="T27" fmla="*/ 45 h 113"/>
                  <a:gd name="T28" fmla="*/ 83 w 240"/>
                  <a:gd name="T29" fmla="*/ 45 h 113"/>
                  <a:gd name="T30" fmla="*/ 90 w 240"/>
                  <a:gd name="T31" fmla="*/ 30 h 113"/>
                  <a:gd name="T32" fmla="*/ 98 w 240"/>
                  <a:gd name="T33" fmla="*/ 75 h 113"/>
                  <a:gd name="T34" fmla="*/ 105 w 240"/>
                  <a:gd name="T35" fmla="*/ 53 h 113"/>
                  <a:gd name="T36" fmla="*/ 105 w 240"/>
                  <a:gd name="T37" fmla="*/ 60 h 113"/>
                  <a:gd name="T38" fmla="*/ 113 w 240"/>
                  <a:gd name="T39" fmla="*/ 45 h 113"/>
                  <a:gd name="T40" fmla="*/ 120 w 240"/>
                  <a:gd name="T41" fmla="*/ 60 h 113"/>
                  <a:gd name="T42" fmla="*/ 128 w 240"/>
                  <a:gd name="T43" fmla="*/ 53 h 113"/>
                  <a:gd name="T44" fmla="*/ 128 w 240"/>
                  <a:gd name="T45" fmla="*/ 53 h 113"/>
                  <a:gd name="T46" fmla="*/ 135 w 240"/>
                  <a:gd name="T47" fmla="*/ 45 h 113"/>
                  <a:gd name="T48" fmla="*/ 143 w 240"/>
                  <a:gd name="T49" fmla="*/ 60 h 113"/>
                  <a:gd name="T50" fmla="*/ 150 w 240"/>
                  <a:gd name="T51" fmla="*/ 60 h 113"/>
                  <a:gd name="T52" fmla="*/ 150 w 240"/>
                  <a:gd name="T53" fmla="*/ 60 h 113"/>
                  <a:gd name="T54" fmla="*/ 158 w 240"/>
                  <a:gd name="T55" fmla="*/ 45 h 113"/>
                  <a:gd name="T56" fmla="*/ 165 w 240"/>
                  <a:gd name="T57" fmla="*/ 68 h 113"/>
                  <a:gd name="T58" fmla="*/ 173 w 240"/>
                  <a:gd name="T59" fmla="*/ 53 h 113"/>
                  <a:gd name="T60" fmla="*/ 173 w 240"/>
                  <a:gd name="T61" fmla="*/ 60 h 113"/>
                  <a:gd name="T62" fmla="*/ 180 w 240"/>
                  <a:gd name="T63" fmla="*/ 45 h 113"/>
                  <a:gd name="T64" fmla="*/ 188 w 240"/>
                  <a:gd name="T65" fmla="*/ 60 h 113"/>
                  <a:gd name="T66" fmla="*/ 195 w 240"/>
                  <a:gd name="T67" fmla="*/ 53 h 113"/>
                  <a:gd name="T68" fmla="*/ 195 w 240"/>
                  <a:gd name="T69" fmla="*/ 60 h 113"/>
                  <a:gd name="T70" fmla="*/ 203 w 240"/>
                  <a:gd name="T71" fmla="*/ 45 h 113"/>
                  <a:gd name="T72" fmla="*/ 210 w 240"/>
                  <a:gd name="T73" fmla="*/ 68 h 113"/>
                  <a:gd name="T74" fmla="*/ 218 w 240"/>
                  <a:gd name="T75" fmla="*/ 60 h 113"/>
                  <a:gd name="T76" fmla="*/ 218 w 240"/>
                  <a:gd name="T77" fmla="*/ 53 h 113"/>
                  <a:gd name="T78" fmla="*/ 225 w 240"/>
                  <a:gd name="T79" fmla="*/ 45 h 113"/>
                  <a:gd name="T80" fmla="*/ 233 w 240"/>
                  <a:gd name="T81" fmla="*/ 68 h 113"/>
                  <a:gd name="T82" fmla="*/ 240 w 240"/>
                  <a:gd name="T83" fmla="*/ 6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3">
                    <a:moveTo>
                      <a:pt x="0" y="23"/>
                    </a:moveTo>
                    <a:lnTo>
                      <a:pt x="0" y="75"/>
                    </a:lnTo>
                    <a:lnTo>
                      <a:pt x="8" y="68"/>
                    </a:lnTo>
                    <a:lnTo>
                      <a:pt x="8" y="113"/>
                    </a:lnTo>
                    <a:lnTo>
                      <a:pt x="8" y="23"/>
                    </a:lnTo>
                    <a:lnTo>
                      <a:pt x="8" y="45"/>
                    </a:lnTo>
                    <a:lnTo>
                      <a:pt x="15" y="38"/>
                    </a:lnTo>
                    <a:lnTo>
                      <a:pt x="15" y="90"/>
                    </a:lnTo>
                    <a:lnTo>
                      <a:pt x="15" y="8"/>
                    </a:lnTo>
                    <a:lnTo>
                      <a:pt x="15" y="75"/>
                    </a:lnTo>
                    <a:lnTo>
                      <a:pt x="23" y="68"/>
                    </a:lnTo>
                    <a:lnTo>
                      <a:pt x="23" y="105"/>
                    </a:lnTo>
                    <a:lnTo>
                      <a:pt x="23" y="8"/>
                    </a:lnTo>
                    <a:lnTo>
                      <a:pt x="23" y="75"/>
                    </a:lnTo>
                    <a:lnTo>
                      <a:pt x="30" y="83"/>
                    </a:lnTo>
                    <a:lnTo>
                      <a:pt x="30" y="90"/>
                    </a:lnTo>
                    <a:lnTo>
                      <a:pt x="30" y="23"/>
                    </a:lnTo>
                    <a:lnTo>
                      <a:pt x="30" y="68"/>
                    </a:lnTo>
                    <a:lnTo>
                      <a:pt x="38" y="60"/>
                    </a:lnTo>
                    <a:lnTo>
                      <a:pt x="38" y="98"/>
                    </a:lnTo>
                    <a:lnTo>
                      <a:pt x="38" y="0"/>
                    </a:lnTo>
                    <a:lnTo>
                      <a:pt x="38" y="30"/>
                    </a:lnTo>
                    <a:lnTo>
                      <a:pt x="45" y="38"/>
                    </a:lnTo>
                    <a:lnTo>
                      <a:pt x="45" y="98"/>
                    </a:lnTo>
                    <a:lnTo>
                      <a:pt x="45" y="15"/>
                    </a:lnTo>
                    <a:lnTo>
                      <a:pt x="45" y="45"/>
                    </a:lnTo>
                    <a:lnTo>
                      <a:pt x="53" y="53"/>
                    </a:lnTo>
                    <a:lnTo>
                      <a:pt x="53" y="90"/>
                    </a:lnTo>
                    <a:lnTo>
                      <a:pt x="53" y="8"/>
                    </a:lnTo>
                    <a:lnTo>
                      <a:pt x="53" y="68"/>
                    </a:lnTo>
                    <a:lnTo>
                      <a:pt x="60" y="75"/>
                    </a:lnTo>
                    <a:lnTo>
                      <a:pt x="60" y="83"/>
                    </a:lnTo>
                    <a:lnTo>
                      <a:pt x="60" y="23"/>
                    </a:lnTo>
                    <a:lnTo>
                      <a:pt x="60" y="68"/>
                    </a:lnTo>
                    <a:lnTo>
                      <a:pt x="68" y="75"/>
                    </a:lnTo>
                    <a:lnTo>
                      <a:pt x="68" y="90"/>
                    </a:lnTo>
                    <a:lnTo>
                      <a:pt x="68" y="23"/>
                    </a:lnTo>
                    <a:lnTo>
                      <a:pt x="68" y="53"/>
                    </a:lnTo>
                    <a:lnTo>
                      <a:pt x="75" y="60"/>
                    </a:lnTo>
                    <a:lnTo>
                      <a:pt x="75" y="68"/>
                    </a:lnTo>
                    <a:lnTo>
                      <a:pt x="75" y="38"/>
                    </a:lnTo>
                    <a:lnTo>
                      <a:pt x="83" y="45"/>
                    </a:lnTo>
                    <a:lnTo>
                      <a:pt x="83" y="83"/>
                    </a:lnTo>
                    <a:lnTo>
                      <a:pt x="83" y="30"/>
                    </a:lnTo>
                    <a:lnTo>
                      <a:pt x="83" y="45"/>
                    </a:lnTo>
                    <a:lnTo>
                      <a:pt x="90" y="53"/>
                    </a:lnTo>
                    <a:lnTo>
                      <a:pt x="90" y="75"/>
                    </a:lnTo>
                    <a:lnTo>
                      <a:pt x="90" y="30"/>
                    </a:lnTo>
                    <a:lnTo>
                      <a:pt x="90" y="53"/>
                    </a:lnTo>
                    <a:lnTo>
                      <a:pt x="98" y="45"/>
                    </a:lnTo>
                    <a:lnTo>
                      <a:pt x="98" y="75"/>
                    </a:lnTo>
                    <a:lnTo>
                      <a:pt x="98" y="38"/>
                    </a:lnTo>
                    <a:lnTo>
                      <a:pt x="98" y="60"/>
                    </a:lnTo>
                    <a:lnTo>
                      <a:pt x="105" y="53"/>
                    </a:lnTo>
                    <a:lnTo>
                      <a:pt x="105" y="68"/>
                    </a:lnTo>
                    <a:lnTo>
                      <a:pt x="105" y="45"/>
                    </a:lnTo>
                    <a:lnTo>
                      <a:pt x="105" y="60"/>
                    </a:lnTo>
                    <a:lnTo>
                      <a:pt x="113" y="53"/>
                    </a:lnTo>
                    <a:lnTo>
                      <a:pt x="113" y="68"/>
                    </a:lnTo>
                    <a:lnTo>
                      <a:pt x="113" y="45"/>
                    </a:lnTo>
                    <a:lnTo>
                      <a:pt x="113" y="53"/>
                    </a:lnTo>
                    <a:lnTo>
                      <a:pt x="120" y="60"/>
                    </a:lnTo>
                    <a:lnTo>
                      <a:pt x="120" y="60"/>
                    </a:lnTo>
                    <a:lnTo>
                      <a:pt x="120" y="45"/>
                    </a:lnTo>
                    <a:lnTo>
                      <a:pt x="120" y="60"/>
                    </a:lnTo>
                    <a:lnTo>
                      <a:pt x="128" y="53"/>
                    </a:lnTo>
                    <a:lnTo>
                      <a:pt x="128" y="68"/>
                    </a:lnTo>
                    <a:lnTo>
                      <a:pt x="128" y="45"/>
                    </a:lnTo>
                    <a:lnTo>
                      <a:pt x="128" y="53"/>
                    </a:lnTo>
                    <a:lnTo>
                      <a:pt x="135" y="60"/>
                    </a:lnTo>
                    <a:lnTo>
                      <a:pt x="135" y="60"/>
                    </a:lnTo>
                    <a:lnTo>
                      <a:pt x="135" y="45"/>
                    </a:lnTo>
                    <a:lnTo>
                      <a:pt x="135" y="60"/>
                    </a:lnTo>
                    <a:lnTo>
                      <a:pt x="143" y="53"/>
                    </a:lnTo>
                    <a:lnTo>
                      <a:pt x="143" y="60"/>
                    </a:lnTo>
                    <a:lnTo>
                      <a:pt x="143" y="45"/>
                    </a:lnTo>
                    <a:lnTo>
                      <a:pt x="143" y="53"/>
                    </a:lnTo>
                    <a:lnTo>
                      <a:pt x="150" y="60"/>
                    </a:lnTo>
                    <a:lnTo>
                      <a:pt x="150" y="68"/>
                    </a:lnTo>
                    <a:lnTo>
                      <a:pt x="150" y="38"/>
                    </a:lnTo>
                    <a:lnTo>
                      <a:pt x="150" y="60"/>
                    </a:lnTo>
                    <a:lnTo>
                      <a:pt x="158" y="53"/>
                    </a:lnTo>
                    <a:lnTo>
                      <a:pt x="158" y="68"/>
                    </a:lnTo>
                    <a:lnTo>
                      <a:pt x="158" y="45"/>
                    </a:lnTo>
                    <a:lnTo>
                      <a:pt x="158" y="53"/>
                    </a:lnTo>
                    <a:lnTo>
                      <a:pt x="165" y="60"/>
                    </a:lnTo>
                    <a:lnTo>
                      <a:pt x="165" y="68"/>
                    </a:lnTo>
                    <a:lnTo>
                      <a:pt x="165" y="45"/>
                    </a:lnTo>
                    <a:lnTo>
                      <a:pt x="165" y="60"/>
                    </a:lnTo>
                    <a:lnTo>
                      <a:pt x="173" y="53"/>
                    </a:lnTo>
                    <a:lnTo>
                      <a:pt x="173" y="68"/>
                    </a:lnTo>
                    <a:lnTo>
                      <a:pt x="173" y="45"/>
                    </a:lnTo>
                    <a:lnTo>
                      <a:pt x="173" y="60"/>
                    </a:lnTo>
                    <a:lnTo>
                      <a:pt x="180" y="53"/>
                    </a:lnTo>
                    <a:lnTo>
                      <a:pt x="180" y="60"/>
                    </a:lnTo>
                    <a:lnTo>
                      <a:pt x="180" y="45"/>
                    </a:lnTo>
                    <a:lnTo>
                      <a:pt x="180" y="60"/>
                    </a:lnTo>
                    <a:lnTo>
                      <a:pt x="188" y="53"/>
                    </a:lnTo>
                    <a:lnTo>
                      <a:pt x="188" y="60"/>
                    </a:lnTo>
                    <a:lnTo>
                      <a:pt x="188" y="45"/>
                    </a:lnTo>
                    <a:lnTo>
                      <a:pt x="188" y="60"/>
                    </a:lnTo>
                    <a:lnTo>
                      <a:pt x="195" y="53"/>
                    </a:lnTo>
                    <a:lnTo>
                      <a:pt x="195" y="60"/>
                    </a:lnTo>
                    <a:lnTo>
                      <a:pt x="195" y="45"/>
                    </a:lnTo>
                    <a:lnTo>
                      <a:pt x="195" y="60"/>
                    </a:lnTo>
                    <a:lnTo>
                      <a:pt x="203" y="53"/>
                    </a:lnTo>
                    <a:lnTo>
                      <a:pt x="203" y="68"/>
                    </a:lnTo>
                    <a:lnTo>
                      <a:pt x="203" y="45"/>
                    </a:lnTo>
                    <a:lnTo>
                      <a:pt x="203" y="53"/>
                    </a:lnTo>
                    <a:lnTo>
                      <a:pt x="210" y="60"/>
                    </a:lnTo>
                    <a:lnTo>
                      <a:pt x="210" y="68"/>
                    </a:lnTo>
                    <a:lnTo>
                      <a:pt x="210" y="45"/>
                    </a:lnTo>
                    <a:lnTo>
                      <a:pt x="210" y="53"/>
                    </a:lnTo>
                    <a:lnTo>
                      <a:pt x="218" y="60"/>
                    </a:lnTo>
                    <a:lnTo>
                      <a:pt x="218" y="68"/>
                    </a:lnTo>
                    <a:lnTo>
                      <a:pt x="218" y="45"/>
                    </a:lnTo>
                    <a:lnTo>
                      <a:pt x="218" y="53"/>
                    </a:lnTo>
                    <a:lnTo>
                      <a:pt x="225" y="45"/>
                    </a:lnTo>
                    <a:lnTo>
                      <a:pt x="225" y="68"/>
                    </a:lnTo>
                    <a:lnTo>
                      <a:pt x="225" y="45"/>
                    </a:lnTo>
                    <a:lnTo>
                      <a:pt x="225" y="60"/>
                    </a:lnTo>
                    <a:lnTo>
                      <a:pt x="233" y="68"/>
                    </a:lnTo>
                    <a:lnTo>
                      <a:pt x="233" y="68"/>
                    </a:lnTo>
                    <a:lnTo>
                      <a:pt x="233" y="38"/>
                    </a:lnTo>
                    <a:lnTo>
                      <a:pt x="233" y="53"/>
                    </a:lnTo>
                    <a:lnTo>
                      <a:pt x="240" y="60"/>
                    </a:lnTo>
                    <a:lnTo>
                      <a:pt x="240" y="6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7" name="Freeform 473"/>
              <p:cNvSpPr>
                <a:spLocks/>
              </p:cNvSpPr>
              <p:nvPr/>
            </p:nvSpPr>
            <p:spPr bwMode="auto">
              <a:xfrm>
                <a:off x="2859" y="1200"/>
                <a:ext cx="157" cy="37"/>
              </a:xfrm>
              <a:custGeom>
                <a:avLst/>
                <a:gdLst>
                  <a:gd name="T0" fmla="*/ 0 w 233"/>
                  <a:gd name="T1" fmla="*/ 15 h 37"/>
                  <a:gd name="T2" fmla="*/ 8 w 233"/>
                  <a:gd name="T3" fmla="*/ 30 h 37"/>
                  <a:gd name="T4" fmla="*/ 8 w 233"/>
                  <a:gd name="T5" fmla="*/ 22 h 37"/>
                  <a:gd name="T6" fmla="*/ 15 w 233"/>
                  <a:gd name="T7" fmla="*/ 30 h 37"/>
                  <a:gd name="T8" fmla="*/ 15 w 233"/>
                  <a:gd name="T9" fmla="*/ 15 h 37"/>
                  <a:gd name="T10" fmla="*/ 23 w 233"/>
                  <a:gd name="T11" fmla="*/ 30 h 37"/>
                  <a:gd name="T12" fmla="*/ 23 w 233"/>
                  <a:gd name="T13" fmla="*/ 15 h 37"/>
                  <a:gd name="T14" fmla="*/ 30 w 233"/>
                  <a:gd name="T15" fmla="*/ 30 h 37"/>
                  <a:gd name="T16" fmla="*/ 30 w 233"/>
                  <a:gd name="T17" fmla="*/ 15 h 37"/>
                  <a:gd name="T18" fmla="*/ 38 w 233"/>
                  <a:gd name="T19" fmla="*/ 30 h 37"/>
                  <a:gd name="T20" fmla="*/ 38 w 233"/>
                  <a:gd name="T21" fmla="*/ 15 h 37"/>
                  <a:gd name="T22" fmla="*/ 45 w 233"/>
                  <a:gd name="T23" fmla="*/ 30 h 37"/>
                  <a:gd name="T24" fmla="*/ 45 w 233"/>
                  <a:gd name="T25" fmla="*/ 22 h 37"/>
                  <a:gd name="T26" fmla="*/ 53 w 233"/>
                  <a:gd name="T27" fmla="*/ 30 h 37"/>
                  <a:gd name="T28" fmla="*/ 53 w 233"/>
                  <a:gd name="T29" fmla="*/ 15 h 37"/>
                  <a:gd name="T30" fmla="*/ 60 w 233"/>
                  <a:gd name="T31" fmla="*/ 22 h 37"/>
                  <a:gd name="T32" fmla="*/ 60 w 233"/>
                  <a:gd name="T33" fmla="*/ 15 h 37"/>
                  <a:gd name="T34" fmla="*/ 68 w 233"/>
                  <a:gd name="T35" fmla="*/ 22 h 37"/>
                  <a:gd name="T36" fmla="*/ 68 w 233"/>
                  <a:gd name="T37" fmla="*/ 22 h 37"/>
                  <a:gd name="T38" fmla="*/ 75 w 233"/>
                  <a:gd name="T39" fmla="*/ 30 h 37"/>
                  <a:gd name="T40" fmla="*/ 75 w 233"/>
                  <a:gd name="T41" fmla="*/ 7 h 37"/>
                  <a:gd name="T42" fmla="*/ 83 w 233"/>
                  <a:gd name="T43" fmla="*/ 30 h 37"/>
                  <a:gd name="T44" fmla="*/ 90 w 233"/>
                  <a:gd name="T45" fmla="*/ 7 h 37"/>
                  <a:gd name="T46" fmla="*/ 90 w 233"/>
                  <a:gd name="T47" fmla="*/ 22 h 37"/>
                  <a:gd name="T48" fmla="*/ 98 w 233"/>
                  <a:gd name="T49" fmla="*/ 30 h 37"/>
                  <a:gd name="T50" fmla="*/ 98 w 233"/>
                  <a:gd name="T51" fmla="*/ 22 h 37"/>
                  <a:gd name="T52" fmla="*/ 105 w 233"/>
                  <a:gd name="T53" fmla="*/ 22 h 37"/>
                  <a:gd name="T54" fmla="*/ 113 w 233"/>
                  <a:gd name="T55" fmla="*/ 22 h 37"/>
                  <a:gd name="T56" fmla="*/ 113 w 233"/>
                  <a:gd name="T57" fmla="*/ 7 h 37"/>
                  <a:gd name="T58" fmla="*/ 120 w 233"/>
                  <a:gd name="T59" fmla="*/ 22 h 37"/>
                  <a:gd name="T60" fmla="*/ 120 w 233"/>
                  <a:gd name="T61" fmla="*/ 15 h 37"/>
                  <a:gd name="T62" fmla="*/ 128 w 233"/>
                  <a:gd name="T63" fmla="*/ 22 h 37"/>
                  <a:gd name="T64" fmla="*/ 128 w 233"/>
                  <a:gd name="T65" fmla="*/ 15 h 37"/>
                  <a:gd name="T66" fmla="*/ 135 w 233"/>
                  <a:gd name="T67" fmla="*/ 22 h 37"/>
                  <a:gd name="T68" fmla="*/ 135 w 233"/>
                  <a:gd name="T69" fmla="*/ 15 h 37"/>
                  <a:gd name="T70" fmla="*/ 143 w 233"/>
                  <a:gd name="T71" fmla="*/ 15 h 37"/>
                  <a:gd name="T72" fmla="*/ 143 w 233"/>
                  <a:gd name="T73" fmla="*/ 15 h 37"/>
                  <a:gd name="T74" fmla="*/ 150 w 233"/>
                  <a:gd name="T75" fmla="*/ 22 h 37"/>
                  <a:gd name="T76" fmla="*/ 150 w 233"/>
                  <a:gd name="T77" fmla="*/ 15 h 37"/>
                  <a:gd name="T78" fmla="*/ 158 w 233"/>
                  <a:gd name="T79" fmla="*/ 22 h 37"/>
                  <a:gd name="T80" fmla="*/ 158 w 233"/>
                  <a:gd name="T81" fmla="*/ 15 h 37"/>
                  <a:gd name="T82" fmla="*/ 165 w 233"/>
                  <a:gd name="T83" fmla="*/ 22 h 37"/>
                  <a:gd name="T84" fmla="*/ 165 w 233"/>
                  <a:gd name="T85" fmla="*/ 7 h 37"/>
                  <a:gd name="T86" fmla="*/ 173 w 233"/>
                  <a:gd name="T87" fmla="*/ 15 h 37"/>
                  <a:gd name="T88" fmla="*/ 173 w 233"/>
                  <a:gd name="T89" fmla="*/ 15 h 37"/>
                  <a:gd name="T90" fmla="*/ 180 w 233"/>
                  <a:gd name="T91" fmla="*/ 22 h 37"/>
                  <a:gd name="T92" fmla="*/ 180 w 233"/>
                  <a:gd name="T93" fmla="*/ 7 h 37"/>
                  <a:gd name="T94" fmla="*/ 188 w 233"/>
                  <a:gd name="T95" fmla="*/ 22 h 37"/>
                  <a:gd name="T96" fmla="*/ 188 w 233"/>
                  <a:gd name="T97" fmla="*/ 7 h 37"/>
                  <a:gd name="T98" fmla="*/ 195 w 233"/>
                  <a:gd name="T99" fmla="*/ 30 h 37"/>
                  <a:gd name="T100" fmla="*/ 195 w 233"/>
                  <a:gd name="T101" fmla="*/ 7 h 37"/>
                  <a:gd name="T102" fmla="*/ 203 w 233"/>
                  <a:gd name="T103" fmla="*/ 22 h 37"/>
                  <a:gd name="T104" fmla="*/ 203 w 233"/>
                  <a:gd name="T105" fmla="*/ 7 h 37"/>
                  <a:gd name="T106" fmla="*/ 210 w 233"/>
                  <a:gd name="T107" fmla="*/ 15 h 37"/>
                  <a:gd name="T108" fmla="*/ 210 w 233"/>
                  <a:gd name="T109" fmla="*/ 7 h 37"/>
                  <a:gd name="T110" fmla="*/ 218 w 233"/>
                  <a:gd name="T111" fmla="*/ 22 h 37"/>
                  <a:gd name="T112" fmla="*/ 218 w 233"/>
                  <a:gd name="T113" fmla="*/ 7 h 37"/>
                  <a:gd name="T114" fmla="*/ 225 w 233"/>
                  <a:gd name="T115" fmla="*/ 30 h 37"/>
                  <a:gd name="T116" fmla="*/ 225 w 233"/>
                  <a:gd name="T117"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 h="37">
                    <a:moveTo>
                      <a:pt x="0" y="7"/>
                    </a:moveTo>
                    <a:lnTo>
                      <a:pt x="0" y="15"/>
                    </a:lnTo>
                    <a:lnTo>
                      <a:pt x="8" y="22"/>
                    </a:lnTo>
                    <a:lnTo>
                      <a:pt x="8" y="30"/>
                    </a:lnTo>
                    <a:lnTo>
                      <a:pt x="8" y="7"/>
                    </a:lnTo>
                    <a:lnTo>
                      <a:pt x="8" y="22"/>
                    </a:lnTo>
                    <a:lnTo>
                      <a:pt x="15" y="15"/>
                    </a:lnTo>
                    <a:lnTo>
                      <a:pt x="15" y="30"/>
                    </a:lnTo>
                    <a:lnTo>
                      <a:pt x="15" y="7"/>
                    </a:lnTo>
                    <a:lnTo>
                      <a:pt x="15" y="15"/>
                    </a:lnTo>
                    <a:lnTo>
                      <a:pt x="23" y="22"/>
                    </a:lnTo>
                    <a:lnTo>
                      <a:pt x="23" y="30"/>
                    </a:lnTo>
                    <a:lnTo>
                      <a:pt x="23" y="7"/>
                    </a:lnTo>
                    <a:lnTo>
                      <a:pt x="23" y="15"/>
                    </a:lnTo>
                    <a:lnTo>
                      <a:pt x="30" y="22"/>
                    </a:lnTo>
                    <a:lnTo>
                      <a:pt x="30" y="30"/>
                    </a:lnTo>
                    <a:lnTo>
                      <a:pt x="30" y="0"/>
                    </a:lnTo>
                    <a:lnTo>
                      <a:pt x="30" y="15"/>
                    </a:lnTo>
                    <a:lnTo>
                      <a:pt x="38" y="22"/>
                    </a:lnTo>
                    <a:lnTo>
                      <a:pt x="38" y="30"/>
                    </a:lnTo>
                    <a:lnTo>
                      <a:pt x="38" y="7"/>
                    </a:lnTo>
                    <a:lnTo>
                      <a:pt x="38" y="15"/>
                    </a:lnTo>
                    <a:lnTo>
                      <a:pt x="45" y="22"/>
                    </a:lnTo>
                    <a:lnTo>
                      <a:pt x="45" y="30"/>
                    </a:lnTo>
                    <a:lnTo>
                      <a:pt x="45" y="7"/>
                    </a:lnTo>
                    <a:lnTo>
                      <a:pt x="45" y="22"/>
                    </a:lnTo>
                    <a:lnTo>
                      <a:pt x="53" y="15"/>
                    </a:lnTo>
                    <a:lnTo>
                      <a:pt x="53" y="30"/>
                    </a:lnTo>
                    <a:lnTo>
                      <a:pt x="53" y="7"/>
                    </a:lnTo>
                    <a:lnTo>
                      <a:pt x="53" y="15"/>
                    </a:lnTo>
                    <a:lnTo>
                      <a:pt x="60" y="22"/>
                    </a:lnTo>
                    <a:lnTo>
                      <a:pt x="60" y="22"/>
                    </a:lnTo>
                    <a:lnTo>
                      <a:pt x="60" y="7"/>
                    </a:lnTo>
                    <a:lnTo>
                      <a:pt x="60" y="15"/>
                    </a:lnTo>
                    <a:lnTo>
                      <a:pt x="68" y="22"/>
                    </a:lnTo>
                    <a:lnTo>
                      <a:pt x="68" y="22"/>
                    </a:lnTo>
                    <a:lnTo>
                      <a:pt x="68" y="15"/>
                    </a:lnTo>
                    <a:lnTo>
                      <a:pt x="68" y="22"/>
                    </a:lnTo>
                    <a:lnTo>
                      <a:pt x="75" y="15"/>
                    </a:lnTo>
                    <a:lnTo>
                      <a:pt x="75" y="30"/>
                    </a:lnTo>
                    <a:lnTo>
                      <a:pt x="75" y="7"/>
                    </a:lnTo>
                    <a:lnTo>
                      <a:pt x="75" y="7"/>
                    </a:lnTo>
                    <a:lnTo>
                      <a:pt x="83" y="15"/>
                    </a:lnTo>
                    <a:lnTo>
                      <a:pt x="83" y="30"/>
                    </a:lnTo>
                    <a:lnTo>
                      <a:pt x="83" y="0"/>
                    </a:lnTo>
                    <a:lnTo>
                      <a:pt x="90" y="7"/>
                    </a:lnTo>
                    <a:lnTo>
                      <a:pt x="90" y="30"/>
                    </a:lnTo>
                    <a:lnTo>
                      <a:pt x="90" y="22"/>
                    </a:lnTo>
                    <a:lnTo>
                      <a:pt x="98" y="15"/>
                    </a:lnTo>
                    <a:lnTo>
                      <a:pt x="98" y="30"/>
                    </a:lnTo>
                    <a:lnTo>
                      <a:pt x="98" y="7"/>
                    </a:lnTo>
                    <a:lnTo>
                      <a:pt x="98" y="22"/>
                    </a:lnTo>
                    <a:lnTo>
                      <a:pt x="105" y="15"/>
                    </a:lnTo>
                    <a:lnTo>
                      <a:pt x="105" y="22"/>
                    </a:lnTo>
                    <a:lnTo>
                      <a:pt x="105" y="15"/>
                    </a:lnTo>
                    <a:lnTo>
                      <a:pt x="113" y="22"/>
                    </a:lnTo>
                    <a:lnTo>
                      <a:pt x="113" y="22"/>
                    </a:lnTo>
                    <a:lnTo>
                      <a:pt x="113" y="7"/>
                    </a:lnTo>
                    <a:lnTo>
                      <a:pt x="113" y="15"/>
                    </a:lnTo>
                    <a:lnTo>
                      <a:pt x="120" y="22"/>
                    </a:lnTo>
                    <a:lnTo>
                      <a:pt x="120" y="22"/>
                    </a:lnTo>
                    <a:lnTo>
                      <a:pt x="120" y="15"/>
                    </a:lnTo>
                    <a:lnTo>
                      <a:pt x="120" y="15"/>
                    </a:lnTo>
                    <a:lnTo>
                      <a:pt x="128" y="22"/>
                    </a:lnTo>
                    <a:lnTo>
                      <a:pt x="128" y="22"/>
                    </a:lnTo>
                    <a:lnTo>
                      <a:pt x="128" y="15"/>
                    </a:lnTo>
                    <a:lnTo>
                      <a:pt x="128" y="15"/>
                    </a:lnTo>
                    <a:lnTo>
                      <a:pt x="135" y="22"/>
                    </a:lnTo>
                    <a:lnTo>
                      <a:pt x="135" y="22"/>
                    </a:lnTo>
                    <a:lnTo>
                      <a:pt x="135" y="15"/>
                    </a:lnTo>
                    <a:lnTo>
                      <a:pt x="135" y="22"/>
                    </a:lnTo>
                    <a:lnTo>
                      <a:pt x="143" y="15"/>
                    </a:lnTo>
                    <a:lnTo>
                      <a:pt x="143" y="22"/>
                    </a:lnTo>
                    <a:lnTo>
                      <a:pt x="143" y="15"/>
                    </a:lnTo>
                    <a:lnTo>
                      <a:pt x="143" y="15"/>
                    </a:lnTo>
                    <a:lnTo>
                      <a:pt x="150" y="22"/>
                    </a:lnTo>
                    <a:lnTo>
                      <a:pt x="150" y="22"/>
                    </a:lnTo>
                    <a:lnTo>
                      <a:pt x="150" y="15"/>
                    </a:lnTo>
                    <a:lnTo>
                      <a:pt x="150" y="15"/>
                    </a:lnTo>
                    <a:lnTo>
                      <a:pt x="158" y="22"/>
                    </a:lnTo>
                    <a:lnTo>
                      <a:pt x="158" y="22"/>
                    </a:lnTo>
                    <a:lnTo>
                      <a:pt x="158" y="15"/>
                    </a:lnTo>
                    <a:lnTo>
                      <a:pt x="158" y="15"/>
                    </a:lnTo>
                    <a:lnTo>
                      <a:pt x="165" y="22"/>
                    </a:lnTo>
                    <a:lnTo>
                      <a:pt x="165" y="22"/>
                    </a:lnTo>
                    <a:lnTo>
                      <a:pt x="165" y="7"/>
                    </a:lnTo>
                    <a:lnTo>
                      <a:pt x="165" y="22"/>
                    </a:lnTo>
                    <a:lnTo>
                      <a:pt x="173" y="15"/>
                    </a:lnTo>
                    <a:lnTo>
                      <a:pt x="173" y="30"/>
                    </a:lnTo>
                    <a:lnTo>
                      <a:pt x="173" y="15"/>
                    </a:lnTo>
                    <a:lnTo>
                      <a:pt x="173" y="15"/>
                    </a:lnTo>
                    <a:lnTo>
                      <a:pt x="180" y="22"/>
                    </a:lnTo>
                    <a:lnTo>
                      <a:pt x="180" y="22"/>
                    </a:lnTo>
                    <a:lnTo>
                      <a:pt x="180" y="7"/>
                    </a:lnTo>
                    <a:lnTo>
                      <a:pt x="180" y="15"/>
                    </a:lnTo>
                    <a:lnTo>
                      <a:pt x="188" y="22"/>
                    </a:lnTo>
                    <a:lnTo>
                      <a:pt x="188" y="30"/>
                    </a:lnTo>
                    <a:lnTo>
                      <a:pt x="188" y="7"/>
                    </a:lnTo>
                    <a:lnTo>
                      <a:pt x="188" y="22"/>
                    </a:lnTo>
                    <a:lnTo>
                      <a:pt x="195" y="30"/>
                    </a:lnTo>
                    <a:lnTo>
                      <a:pt x="195" y="37"/>
                    </a:lnTo>
                    <a:lnTo>
                      <a:pt x="195" y="7"/>
                    </a:lnTo>
                    <a:lnTo>
                      <a:pt x="195" y="15"/>
                    </a:lnTo>
                    <a:lnTo>
                      <a:pt x="203" y="22"/>
                    </a:lnTo>
                    <a:lnTo>
                      <a:pt x="203" y="22"/>
                    </a:lnTo>
                    <a:lnTo>
                      <a:pt x="203" y="7"/>
                    </a:lnTo>
                    <a:lnTo>
                      <a:pt x="203" y="22"/>
                    </a:lnTo>
                    <a:lnTo>
                      <a:pt x="210" y="15"/>
                    </a:lnTo>
                    <a:lnTo>
                      <a:pt x="210" y="22"/>
                    </a:lnTo>
                    <a:lnTo>
                      <a:pt x="210" y="7"/>
                    </a:lnTo>
                    <a:lnTo>
                      <a:pt x="210" y="15"/>
                    </a:lnTo>
                    <a:lnTo>
                      <a:pt x="218" y="22"/>
                    </a:lnTo>
                    <a:lnTo>
                      <a:pt x="218" y="22"/>
                    </a:lnTo>
                    <a:lnTo>
                      <a:pt x="218" y="7"/>
                    </a:lnTo>
                    <a:lnTo>
                      <a:pt x="225" y="15"/>
                    </a:lnTo>
                    <a:lnTo>
                      <a:pt x="225" y="30"/>
                    </a:lnTo>
                    <a:lnTo>
                      <a:pt x="225" y="7"/>
                    </a:lnTo>
                    <a:lnTo>
                      <a:pt x="225" y="22"/>
                    </a:lnTo>
                    <a:lnTo>
                      <a:pt x="23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8" name="Freeform 474"/>
              <p:cNvSpPr>
                <a:spLocks/>
              </p:cNvSpPr>
              <p:nvPr/>
            </p:nvSpPr>
            <p:spPr bwMode="auto">
              <a:xfrm>
                <a:off x="1721" y="1237"/>
                <a:ext cx="187" cy="105"/>
              </a:xfrm>
              <a:custGeom>
                <a:avLst/>
                <a:gdLst>
                  <a:gd name="T0" fmla="*/ 0 w 278"/>
                  <a:gd name="T1" fmla="*/ 38 h 105"/>
                  <a:gd name="T2" fmla="*/ 8 w 278"/>
                  <a:gd name="T3" fmla="*/ 60 h 105"/>
                  <a:gd name="T4" fmla="*/ 38 w 278"/>
                  <a:gd name="T5" fmla="*/ 60 h 105"/>
                  <a:gd name="T6" fmla="*/ 45 w 278"/>
                  <a:gd name="T7" fmla="*/ 53 h 105"/>
                  <a:gd name="T8" fmla="*/ 45 w 278"/>
                  <a:gd name="T9" fmla="*/ 60 h 105"/>
                  <a:gd name="T10" fmla="*/ 53 w 278"/>
                  <a:gd name="T11" fmla="*/ 53 h 105"/>
                  <a:gd name="T12" fmla="*/ 60 w 278"/>
                  <a:gd name="T13" fmla="*/ 75 h 105"/>
                  <a:gd name="T14" fmla="*/ 68 w 278"/>
                  <a:gd name="T15" fmla="*/ 53 h 105"/>
                  <a:gd name="T16" fmla="*/ 68 w 278"/>
                  <a:gd name="T17" fmla="*/ 60 h 105"/>
                  <a:gd name="T18" fmla="*/ 75 w 278"/>
                  <a:gd name="T19" fmla="*/ 45 h 105"/>
                  <a:gd name="T20" fmla="*/ 83 w 278"/>
                  <a:gd name="T21" fmla="*/ 68 h 105"/>
                  <a:gd name="T22" fmla="*/ 90 w 278"/>
                  <a:gd name="T23" fmla="*/ 53 h 105"/>
                  <a:gd name="T24" fmla="*/ 90 w 278"/>
                  <a:gd name="T25" fmla="*/ 60 h 105"/>
                  <a:gd name="T26" fmla="*/ 98 w 278"/>
                  <a:gd name="T27" fmla="*/ 45 h 105"/>
                  <a:gd name="T28" fmla="*/ 105 w 278"/>
                  <a:gd name="T29" fmla="*/ 75 h 105"/>
                  <a:gd name="T30" fmla="*/ 113 w 278"/>
                  <a:gd name="T31" fmla="*/ 68 h 105"/>
                  <a:gd name="T32" fmla="*/ 113 w 278"/>
                  <a:gd name="T33" fmla="*/ 38 h 105"/>
                  <a:gd name="T34" fmla="*/ 120 w 278"/>
                  <a:gd name="T35" fmla="*/ 8 h 105"/>
                  <a:gd name="T36" fmla="*/ 128 w 278"/>
                  <a:gd name="T37" fmla="*/ 75 h 105"/>
                  <a:gd name="T38" fmla="*/ 135 w 278"/>
                  <a:gd name="T39" fmla="*/ 68 h 105"/>
                  <a:gd name="T40" fmla="*/ 135 w 278"/>
                  <a:gd name="T41" fmla="*/ 60 h 105"/>
                  <a:gd name="T42" fmla="*/ 143 w 278"/>
                  <a:gd name="T43" fmla="*/ 53 h 105"/>
                  <a:gd name="T44" fmla="*/ 150 w 278"/>
                  <a:gd name="T45" fmla="*/ 68 h 105"/>
                  <a:gd name="T46" fmla="*/ 158 w 278"/>
                  <a:gd name="T47" fmla="*/ 53 h 105"/>
                  <a:gd name="T48" fmla="*/ 158 w 278"/>
                  <a:gd name="T49" fmla="*/ 53 h 105"/>
                  <a:gd name="T50" fmla="*/ 165 w 278"/>
                  <a:gd name="T51" fmla="*/ 45 h 105"/>
                  <a:gd name="T52" fmla="*/ 173 w 278"/>
                  <a:gd name="T53" fmla="*/ 68 h 105"/>
                  <a:gd name="T54" fmla="*/ 180 w 278"/>
                  <a:gd name="T55" fmla="*/ 53 h 105"/>
                  <a:gd name="T56" fmla="*/ 180 w 278"/>
                  <a:gd name="T57" fmla="*/ 60 h 105"/>
                  <a:gd name="T58" fmla="*/ 188 w 278"/>
                  <a:gd name="T59" fmla="*/ 53 h 105"/>
                  <a:gd name="T60" fmla="*/ 195 w 278"/>
                  <a:gd name="T61" fmla="*/ 68 h 105"/>
                  <a:gd name="T62" fmla="*/ 203 w 278"/>
                  <a:gd name="T63" fmla="*/ 53 h 105"/>
                  <a:gd name="T64" fmla="*/ 203 w 278"/>
                  <a:gd name="T65" fmla="*/ 60 h 105"/>
                  <a:gd name="T66" fmla="*/ 210 w 278"/>
                  <a:gd name="T67" fmla="*/ 53 h 105"/>
                  <a:gd name="T68" fmla="*/ 218 w 278"/>
                  <a:gd name="T69" fmla="*/ 60 h 105"/>
                  <a:gd name="T70" fmla="*/ 225 w 278"/>
                  <a:gd name="T71" fmla="*/ 60 h 105"/>
                  <a:gd name="T72" fmla="*/ 233 w 278"/>
                  <a:gd name="T73" fmla="*/ 53 h 105"/>
                  <a:gd name="T74" fmla="*/ 240 w 278"/>
                  <a:gd name="T75" fmla="*/ 60 h 105"/>
                  <a:gd name="T76" fmla="*/ 248 w 278"/>
                  <a:gd name="T77" fmla="*/ 68 h 105"/>
                  <a:gd name="T78" fmla="*/ 255 w 278"/>
                  <a:gd name="T79" fmla="*/ 60 h 105"/>
                  <a:gd name="T80" fmla="*/ 255 w 278"/>
                  <a:gd name="T81" fmla="*/ 60 h 105"/>
                  <a:gd name="T82" fmla="*/ 263 w 278"/>
                  <a:gd name="T83"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105">
                    <a:moveTo>
                      <a:pt x="0" y="60"/>
                    </a:moveTo>
                    <a:lnTo>
                      <a:pt x="0" y="68"/>
                    </a:lnTo>
                    <a:lnTo>
                      <a:pt x="0" y="38"/>
                    </a:lnTo>
                    <a:lnTo>
                      <a:pt x="0" y="60"/>
                    </a:lnTo>
                    <a:lnTo>
                      <a:pt x="15" y="60"/>
                    </a:lnTo>
                    <a:lnTo>
                      <a:pt x="8" y="60"/>
                    </a:lnTo>
                    <a:lnTo>
                      <a:pt x="15" y="60"/>
                    </a:lnTo>
                    <a:lnTo>
                      <a:pt x="23" y="60"/>
                    </a:lnTo>
                    <a:lnTo>
                      <a:pt x="38" y="60"/>
                    </a:lnTo>
                    <a:lnTo>
                      <a:pt x="38" y="53"/>
                    </a:lnTo>
                    <a:lnTo>
                      <a:pt x="38" y="60"/>
                    </a:lnTo>
                    <a:lnTo>
                      <a:pt x="45" y="53"/>
                    </a:lnTo>
                    <a:lnTo>
                      <a:pt x="45" y="68"/>
                    </a:lnTo>
                    <a:lnTo>
                      <a:pt x="45" y="53"/>
                    </a:lnTo>
                    <a:lnTo>
                      <a:pt x="45" y="60"/>
                    </a:lnTo>
                    <a:lnTo>
                      <a:pt x="53" y="68"/>
                    </a:lnTo>
                    <a:lnTo>
                      <a:pt x="53" y="75"/>
                    </a:lnTo>
                    <a:lnTo>
                      <a:pt x="53" y="53"/>
                    </a:lnTo>
                    <a:lnTo>
                      <a:pt x="53" y="68"/>
                    </a:lnTo>
                    <a:lnTo>
                      <a:pt x="60" y="60"/>
                    </a:lnTo>
                    <a:lnTo>
                      <a:pt x="60" y="75"/>
                    </a:lnTo>
                    <a:lnTo>
                      <a:pt x="60" y="53"/>
                    </a:lnTo>
                    <a:lnTo>
                      <a:pt x="60" y="60"/>
                    </a:lnTo>
                    <a:lnTo>
                      <a:pt x="68" y="53"/>
                    </a:lnTo>
                    <a:lnTo>
                      <a:pt x="68" y="75"/>
                    </a:lnTo>
                    <a:lnTo>
                      <a:pt x="68" y="38"/>
                    </a:lnTo>
                    <a:lnTo>
                      <a:pt x="68" y="60"/>
                    </a:lnTo>
                    <a:lnTo>
                      <a:pt x="75" y="68"/>
                    </a:lnTo>
                    <a:lnTo>
                      <a:pt x="75" y="68"/>
                    </a:lnTo>
                    <a:lnTo>
                      <a:pt x="75" y="45"/>
                    </a:lnTo>
                    <a:lnTo>
                      <a:pt x="75" y="60"/>
                    </a:lnTo>
                    <a:lnTo>
                      <a:pt x="83" y="68"/>
                    </a:lnTo>
                    <a:lnTo>
                      <a:pt x="83" y="68"/>
                    </a:lnTo>
                    <a:lnTo>
                      <a:pt x="83" y="53"/>
                    </a:lnTo>
                    <a:lnTo>
                      <a:pt x="83" y="60"/>
                    </a:lnTo>
                    <a:lnTo>
                      <a:pt x="90" y="53"/>
                    </a:lnTo>
                    <a:lnTo>
                      <a:pt x="90" y="75"/>
                    </a:lnTo>
                    <a:lnTo>
                      <a:pt x="90" y="45"/>
                    </a:lnTo>
                    <a:lnTo>
                      <a:pt x="90" y="60"/>
                    </a:lnTo>
                    <a:lnTo>
                      <a:pt x="98" y="53"/>
                    </a:lnTo>
                    <a:lnTo>
                      <a:pt x="98" y="68"/>
                    </a:lnTo>
                    <a:lnTo>
                      <a:pt x="98" y="45"/>
                    </a:lnTo>
                    <a:lnTo>
                      <a:pt x="98" y="53"/>
                    </a:lnTo>
                    <a:lnTo>
                      <a:pt x="105" y="60"/>
                    </a:lnTo>
                    <a:lnTo>
                      <a:pt x="105" y="75"/>
                    </a:lnTo>
                    <a:lnTo>
                      <a:pt x="105" y="45"/>
                    </a:lnTo>
                    <a:lnTo>
                      <a:pt x="105" y="60"/>
                    </a:lnTo>
                    <a:lnTo>
                      <a:pt x="113" y="68"/>
                    </a:lnTo>
                    <a:lnTo>
                      <a:pt x="113" y="105"/>
                    </a:lnTo>
                    <a:lnTo>
                      <a:pt x="113" y="0"/>
                    </a:lnTo>
                    <a:lnTo>
                      <a:pt x="113" y="38"/>
                    </a:lnTo>
                    <a:lnTo>
                      <a:pt x="120" y="45"/>
                    </a:lnTo>
                    <a:lnTo>
                      <a:pt x="120" y="105"/>
                    </a:lnTo>
                    <a:lnTo>
                      <a:pt x="120" y="8"/>
                    </a:lnTo>
                    <a:lnTo>
                      <a:pt x="120" y="60"/>
                    </a:lnTo>
                    <a:lnTo>
                      <a:pt x="128" y="68"/>
                    </a:lnTo>
                    <a:lnTo>
                      <a:pt x="128" y="75"/>
                    </a:lnTo>
                    <a:lnTo>
                      <a:pt x="128" y="45"/>
                    </a:lnTo>
                    <a:lnTo>
                      <a:pt x="128" y="60"/>
                    </a:lnTo>
                    <a:lnTo>
                      <a:pt x="135" y="68"/>
                    </a:lnTo>
                    <a:lnTo>
                      <a:pt x="135" y="75"/>
                    </a:lnTo>
                    <a:lnTo>
                      <a:pt x="135" y="38"/>
                    </a:lnTo>
                    <a:lnTo>
                      <a:pt x="135" y="60"/>
                    </a:lnTo>
                    <a:lnTo>
                      <a:pt x="143" y="53"/>
                    </a:lnTo>
                    <a:lnTo>
                      <a:pt x="143" y="68"/>
                    </a:lnTo>
                    <a:lnTo>
                      <a:pt x="143" y="53"/>
                    </a:lnTo>
                    <a:lnTo>
                      <a:pt x="143" y="60"/>
                    </a:lnTo>
                    <a:lnTo>
                      <a:pt x="150" y="68"/>
                    </a:lnTo>
                    <a:lnTo>
                      <a:pt x="150" y="68"/>
                    </a:lnTo>
                    <a:lnTo>
                      <a:pt x="150" y="45"/>
                    </a:lnTo>
                    <a:lnTo>
                      <a:pt x="150" y="60"/>
                    </a:lnTo>
                    <a:lnTo>
                      <a:pt x="158" y="53"/>
                    </a:lnTo>
                    <a:lnTo>
                      <a:pt x="158" y="90"/>
                    </a:lnTo>
                    <a:lnTo>
                      <a:pt x="158" y="38"/>
                    </a:lnTo>
                    <a:lnTo>
                      <a:pt x="158" y="53"/>
                    </a:lnTo>
                    <a:lnTo>
                      <a:pt x="165" y="60"/>
                    </a:lnTo>
                    <a:lnTo>
                      <a:pt x="165" y="68"/>
                    </a:lnTo>
                    <a:lnTo>
                      <a:pt x="165" y="45"/>
                    </a:lnTo>
                    <a:lnTo>
                      <a:pt x="165" y="60"/>
                    </a:lnTo>
                    <a:lnTo>
                      <a:pt x="173" y="53"/>
                    </a:lnTo>
                    <a:lnTo>
                      <a:pt x="173" y="68"/>
                    </a:lnTo>
                    <a:lnTo>
                      <a:pt x="173" y="53"/>
                    </a:lnTo>
                    <a:lnTo>
                      <a:pt x="173" y="60"/>
                    </a:lnTo>
                    <a:lnTo>
                      <a:pt x="180" y="53"/>
                    </a:lnTo>
                    <a:lnTo>
                      <a:pt x="180" y="68"/>
                    </a:lnTo>
                    <a:lnTo>
                      <a:pt x="180" y="53"/>
                    </a:lnTo>
                    <a:lnTo>
                      <a:pt x="180" y="60"/>
                    </a:lnTo>
                    <a:lnTo>
                      <a:pt x="188" y="53"/>
                    </a:lnTo>
                    <a:lnTo>
                      <a:pt x="188" y="68"/>
                    </a:lnTo>
                    <a:lnTo>
                      <a:pt x="188" y="53"/>
                    </a:lnTo>
                    <a:lnTo>
                      <a:pt x="188" y="60"/>
                    </a:lnTo>
                    <a:lnTo>
                      <a:pt x="195" y="53"/>
                    </a:lnTo>
                    <a:lnTo>
                      <a:pt x="195" y="68"/>
                    </a:lnTo>
                    <a:lnTo>
                      <a:pt x="195" y="53"/>
                    </a:lnTo>
                    <a:lnTo>
                      <a:pt x="195" y="60"/>
                    </a:lnTo>
                    <a:lnTo>
                      <a:pt x="203" y="53"/>
                    </a:lnTo>
                    <a:lnTo>
                      <a:pt x="203" y="68"/>
                    </a:lnTo>
                    <a:lnTo>
                      <a:pt x="203" y="53"/>
                    </a:lnTo>
                    <a:lnTo>
                      <a:pt x="203" y="60"/>
                    </a:lnTo>
                    <a:lnTo>
                      <a:pt x="210" y="53"/>
                    </a:lnTo>
                    <a:lnTo>
                      <a:pt x="210" y="68"/>
                    </a:lnTo>
                    <a:lnTo>
                      <a:pt x="210" y="53"/>
                    </a:lnTo>
                    <a:lnTo>
                      <a:pt x="210" y="60"/>
                    </a:lnTo>
                    <a:lnTo>
                      <a:pt x="218" y="53"/>
                    </a:lnTo>
                    <a:lnTo>
                      <a:pt x="218" y="60"/>
                    </a:lnTo>
                    <a:lnTo>
                      <a:pt x="218" y="60"/>
                    </a:lnTo>
                    <a:lnTo>
                      <a:pt x="225" y="53"/>
                    </a:lnTo>
                    <a:lnTo>
                      <a:pt x="225" y="60"/>
                    </a:lnTo>
                    <a:lnTo>
                      <a:pt x="225" y="53"/>
                    </a:lnTo>
                    <a:lnTo>
                      <a:pt x="233" y="60"/>
                    </a:lnTo>
                    <a:lnTo>
                      <a:pt x="233" y="53"/>
                    </a:lnTo>
                    <a:lnTo>
                      <a:pt x="233" y="60"/>
                    </a:lnTo>
                    <a:lnTo>
                      <a:pt x="240" y="53"/>
                    </a:lnTo>
                    <a:lnTo>
                      <a:pt x="240" y="60"/>
                    </a:lnTo>
                    <a:lnTo>
                      <a:pt x="240" y="60"/>
                    </a:lnTo>
                    <a:lnTo>
                      <a:pt x="248" y="53"/>
                    </a:lnTo>
                    <a:lnTo>
                      <a:pt x="248" y="68"/>
                    </a:lnTo>
                    <a:lnTo>
                      <a:pt x="248" y="53"/>
                    </a:lnTo>
                    <a:lnTo>
                      <a:pt x="248" y="53"/>
                    </a:lnTo>
                    <a:lnTo>
                      <a:pt x="255" y="60"/>
                    </a:lnTo>
                    <a:lnTo>
                      <a:pt x="255" y="75"/>
                    </a:lnTo>
                    <a:lnTo>
                      <a:pt x="255" y="45"/>
                    </a:lnTo>
                    <a:lnTo>
                      <a:pt x="255" y="60"/>
                    </a:lnTo>
                    <a:lnTo>
                      <a:pt x="263" y="53"/>
                    </a:lnTo>
                    <a:lnTo>
                      <a:pt x="263" y="60"/>
                    </a:lnTo>
                    <a:lnTo>
                      <a:pt x="263" y="53"/>
                    </a:lnTo>
                    <a:lnTo>
                      <a:pt x="263" y="60"/>
                    </a:lnTo>
                    <a:lnTo>
                      <a:pt x="278"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9" name="Freeform 475"/>
              <p:cNvSpPr>
                <a:spLocks/>
              </p:cNvSpPr>
              <p:nvPr/>
            </p:nvSpPr>
            <p:spPr bwMode="auto">
              <a:xfrm>
                <a:off x="1908" y="1282"/>
                <a:ext cx="166" cy="30"/>
              </a:xfrm>
              <a:custGeom>
                <a:avLst/>
                <a:gdLst>
                  <a:gd name="T0" fmla="*/ 0 w 247"/>
                  <a:gd name="T1" fmla="*/ 0 h 30"/>
                  <a:gd name="T2" fmla="*/ 7 w 247"/>
                  <a:gd name="T3" fmla="*/ 8 h 30"/>
                  <a:gd name="T4" fmla="*/ 15 w 247"/>
                  <a:gd name="T5" fmla="*/ 23 h 30"/>
                  <a:gd name="T6" fmla="*/ 22 w 247"/>
                  <a:gd name="T7" fmla="*/ 23 h 30"/>
                  <a:gd name="T8" fmla="*/ 30 w 247"/>
                  <a:gd name="T9" fmla="*/ 23 h 30"/>
                  <a:gd name="T10" fmla="*/ 37 w 247"/>
                  <a:gd name="T11" fmla="*/ 8 h 30"/>
                  <a:gd name="T12" fmla="*/ 45 w 247"/>
                  <a:gd name="T13" fmla="*/ 8 h 30"/>
                  <a:gd name="T14" fmla="*/ 45 w 247"/>
                  <a:gd name="T15" fmla="*/ 23 h 30"/>
                  <a:gd name="T16" fmla="*/ 52 w 247"/>
                  <a:gd name="T17" fmla="*/ 0 h 30"/>
                  <a:gd name="T18" fmla="*/ 60 w 247"/>
                  <a:gd name="T19" fmla="*/ 23 h 30"/>
                  <a:gd name="T20" fmla="*/ 67 w 247"/>
                  <a:gd name="T21" fmla="*/ 23 h 30"/>
                  <a:gd name="T22" fmla="*/ 67 w 247"/>
                  <a:gd name="T23" fmla="*/ 15 h 30"/>
                  <a:gd name="T24" fmla="*/ 75 w 247"/>
                  <a:gd name="T25" fmla="*/ 8 h 30"/>
                  <a:gd name="T26" fmla="*/ 82 w 247"/>
                  <a:gd name="T27" fmla="*/ 23 h 30"/>
                  <a:gd name="T28" fmla="*/ 90 w 247"/>
                  <a:gd name="T29" fmla="*/ 8 h 30"/>
                  <a:gd name="T30" fmla="*/ 90 w 247"/>
                  <a:gd name="T31" fmla="*/ 15 h 30"/>
                  <a:gd name="T32" fmla="*/ 97 w 247"/>
                  <a:gd name="T33" fmla="*/ 8 h 30"/>
                  <a:gd name="T34" fmla="*/ 105 w 247"/>
                  <a:gd name="T35" fmla="*/ 23 h 30"/>
                  <a:gd name="T36" fmla="*/ 112 w 247"/>
                  <a:gd name="T37" fmla="*/ 8 h 30"/>
                  <a:gd name="T38" fmla="*/ 112 w 247"/>
                  <a:gd name="T39" fmla="*/ 15 h 30"/>
                  <a:gd name="T40" fmla="*/ 120 w 247"/>
                  <a:gd name="T41" fmla="*/ 8 h 30"/>
                  <a:gd name="T42" fmla="*/ 127 w 247"/>
                  <a:gd name="T43" fmla="*/ 23 h 30"/>
                  <a:gd name="T44" fmla="*/ 135 w 247"/>
                  <a:gd name="T45" fmla="*/ 8 h 30"/>
                  <a:gd name="T46" fmla="*/ 142 w 247"/>
                  <a:gd name="T47" fmla="*/ 8 h 30"/>
                  <a:gd name="T48" fmla="*/ 150 w 247"/>
                  <a:gd name="T49" fmla="*/ 8 h 30"/>
                  <a:gd name="T50" fmla="*/ 150 w 247"/>
                  <a:gd name="T51" fmla="*/ 15 h 30"/>
                  <a:gd name="T52" fmla="*/ 157 w 247"/>
                  <a:gd name="T53" fmla="*/ 0 h 30"/>
                  <a:gd name="T54" fmla="*/ 165 w 247"/>
                  <a:gd name="T55" fmla="*/ 23 h 30"/>
                  <a:gd name="T56" fmla="*/ 172 w 247"/>
                  <a:gd name="T57" fmla="*/ 8 h 30"/>
                  <a:gd name="T58" fmla="*/ 172 w 247"/>
                  <a:gd name="T59" fmla="*/ 8 h 30"/>
                  <a:gd name="T60" fmla="*/ 180 w 247"/>
                  <a:gd name="T61" fmla="*/ 0 h 30"/>
                  <a:gd name="T62" fmla="*/ 187 w 247"/>
                  <a:gd name="T63" fmla="*/ 23 h 30"/>
                  <a:gd name="T64" fmla="*/ 195 w 247"/>
                  <a:gd name="T65" fmla="*/ 23 h 30"/>
                  <a:gd name="T66" fmla="*/ 195 w 247"/>
                  <a:gd name="T67" fmla="*/ 15 h 30"/>
                  <a:gd name="T68" fmla="*/ 202 w 247"/>
                  <a:gd name="T69" fmla="*/ 8 h 30"/>
                  <a:gd name="T70" fmla="*/ 210 w 247"/>
                  <a:gd name="T71" fmla="*/ 30 h 30"/>
                  <a:gd name="T72" fmla="*/ 217 w 247"/>
                  <a:gd name="T73" fmla="*/ 8 h 30"/>
                  <a:gd name="T74" fmla="*/ 217 w 247"/>
                  <a:gd name="T75" fmla="*/ 15 h 30"/>
                  <a:gd name="T76" fmla="*/ 225 w 247"/>
                  <a:gd name="T77" fmla="*/ 0 h 30"/>
                  <a:gd name="T78" fmla="*/ 232 w 247"/>
                  <a:gd name="T79" fmla="*/ 30 h 30"/>
                  <a:gd name="T80" fmla="*/ 240 w 247"/>
                  <a:gd name="T81" fmla="*/ 23 h 30"/>
                  <a:gd name="T82" fmla="*/ 240 w 247"/>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15"/>
                    </a:moveTo>
                    <a:lnTo>
                      <a:pt x="0" y="30"/>
                    </a:lnTo>
                    <a:lnTo>
                      <a:pt x="0" y="0"/>
                    </a:lnTo>
                    <a:lnTo>
                      <a:pt x="0" y="15"/>
                    </a:lnTo>
                    <a:lnTo>
                      <a:pt x="7" y="23"/>
                    </a:lnTo>
                    <a:lnTo>
                      <a:pt x="7" y="8"/>
                    </a:lnTo>
                    <a:lnTo>
                      <a:pt x="7" y="15"/>
                    </a:lnTo>
                    <a:lnTo>
                      <a:pt x="15" y="8"/>
                    </a:lnTo>
                    <a:lnTo>
                      <a:pt x="15" y="23"/>
                    </a:lnTo>
                    <a:lnTo>
                      <a:pt x="15" y="15"/>
                    </a:lnTo>
                    <a:lnTo>
                      <a:pt x="22" y="8"/>
                    </a:lnTo>
                    <a:lnTo>
                      <a:pt x="22" y="23"/>
                    </a:lnTo>
                    <a:lnTo>
                      <a:pt x="22" y="15"/>
                    </a:lnTo>
                    <a:lnTo>
                      <a:pt x="30" y="8"/>
                    </a:lnTo>
                    <a:lnTo>
                      <a:pt x="30" y="23"/>
                    </a:lnTo>
                    <a:lnTo>
                      <a:pt x="30" y="8"/>
                    </a:lnTo>
                    <a:lnTo>
                      <a:pt x="30" y="15"/>
                    </a:lnTo>
                    <a:lnTo>
                      <a:pt x="37" y="8"/>
                    </a:lnTo>
                    <a:lnTo>
                      <a:pt x="37" y="23"/>
                    </a:lnTo>
                    <a:lnTo>
                      <a:pt x="37" y="15"/>
                    </a:lnTo>
                    <a:lnTo>
                      <a:pt x="45" y="8"/>
                    </a:lnTo>
                    <a:lnTo>
                      <a:pt x="45" y="30"/>
                    </a:lnTo>
                    <a:lnTo>
                      <a:pt x="45" y="0"/>
                    </a:lnTo>
                    <a:lnTo>
                      <a:pt x="45" y="23"/>
                    </a:lnTo>
                    <a:lnTo>
                      <a:pt x="52" y="15"/>
                    </a:lnTo>
                    <a:lnTo>
                      <a:pt x="52" y="23"/>
                    </a:lnTo>
                    <a:lnTo>
                      <a:pt x="52" y="0"/>
                    </a:lnTo>
                    <a:lnTo>
                      <a:pt x="52" y="15"/>
                    </a:lnTo>
                    <a:lnTo>
                      <a:pt x="60" y="8"/>
                    </a:lnTo>
                    <a:lnTo>
                      <a:pt x="60" y="23"/>
                    </a:lnTo>
                    <a:lnTo>
                      <a:pt x="60" y="8"/>
                    </a:lnTo>
                    <a:lnTo>
                      <a:pt x="60" y="15"/>
                    </a:lnTo>
                    <a:lnTo>
                      <a:pt x="67" y="23"/>
                    </a:lnTo>
                    <a:lnTo>
                      <a:pt x="67" y="30"/>
                    </a:lnTo>
                    <a:lnTo>
                      <a:pt x="67" y="0"/>
                    </a:lnTo>
                    <a:lnTo>
                      <a:pt x="67" y="15"/>
                    </a:lnTo>
                    <a:lnTo>
                      <a:pt x="75" y="8"/>
                    </a:lnTo>
                    <a:lnTo>
                      <a:pt x="75" y="15"/>
                    </a:lnTo>
                    <a:lnTo>
                      <a:pt x="75" y="8"/>
                    </a:lnTo>
                    <a:lnTo>
                      <a:pt x="75" y="15"/>
                    </a:lnTo>
                    <a:lnTo>
                      <a:pt x="82" y="8"/>
                    </a:lnTo>
                    <a:lnTo>
                      <a:pt x="82" y="23"/>
                    </a:lnTo>
                    <a:lnTo>
                      <a:pt x="82" y="8"/>
                    </a:lnTo>
                    <a:lnTo>
                      <a:pt x="82" y="15"/>
                    </a:lnTo>
                    <a:lnTo>
                      <a:pt x="90" y="8"/>
                    </a:lnTo>
                    <a:lnTo>
                      <a:pt x="90" y="23"/>
                    </a:lnTo>
                    <a:lnTo>
                      <a:pt x="90" y="0"/>
                    </a:lnTo>
                    <a:lnTo>
                      <a:pt x="90" y="15"/>
                    </a:lnTo>
                    <a:lnTo>
                      <a:pt x="97" y="8"/>
                    </a:lnTo>
                    <a:lnTo>
                      <a:pt x="97" y="23"/>
                    </a:lnTo>
                    <a:lnTo>
                      <a:pt x="97" y="8"/>
                    </a:lnTo>
                    <a:lnTo>
                      <a:pt x="97" y="15"/>
                    </a:lnTo>
                    <a:lnTo>
                      <a:pt x="105" y="23"/>
                    </a:lnTo>
                    <a:lnTo>
                      <a:pt x="105" y="23"/>
                    </a:lnTo>
                    <a:lnTo>
                      <a:pt x="105" y="8"/>
                    </a:lnTo>
                    <a:lnTo>
                      <a:pt x="105" y="15"/>
                    </a:lnTo>
                    <a:lnTo>
                      <a:pt x="112" y="8"/>
                    </a:lnTo>
                    <a:lnTo>
                      <a:pt x="112" y="23"/>
                    </a:lnTo>
                    <a:lnTo>
                      <a:pt x="112" y="0"/>
                    </a:lnTo>
                    <a:lnTo>
                      <a:pt x="112" y="15"/>
                    </a:lnTo>
                    <a:lnTo>
                      <a:pt x="120" y="8"/>
                    </a:lnTo>
                    <a:lnTo>
                      <a:pt x="120" y="23"/>
                    </a:lnTo>
                    <a:lnTo>
                      <a:pt x="120" y="8"/>
                    </a:lnTo>
                    <a:lnTo>
                      <a:pt x="120" y="15"/>
                    </a:lnTo>
                    <a:lnTo>
                      <a:pt x="127" y="8"/>
                    </a:lnTo>
                    <a:lnTo>
                      <a:pt x="127" y="23"/>
                    </a:lnTo>
                    <a:lnTo>
                      <a:pt x="127" y="8"/>
                    </a:lnTo>
                    <a:lnTo>
                      <a:pt x="127" y="15"/>
                    </a:lnTo>
                    <a:lnTo>
                      <a:pt x="135" y="8"/>
                    </a:lnTo>
                    <a:lnTo>
                      <a:pt x="135" y="23"/>
                    </a:lnTo>
                    <a:lnTo>
                      <a:pt x="135" y="15"/>
                    </a:lnTo>
                    <a:lnTo>
                      <a:pt x="142" y="8"/>
                    </a:lnTo>
                    <a:lnTo>
                      <a:pt x="142" y="23"/>
                    </a:lnTo>
                    <a:lnTo>
                      <a:pt x="142" y="15"/>
                    </a:lnTo>
                    <a:lnTo>
                      <a:pt x="150" y="8"/>
                    </a:lnTo>
                    <a:lnTo>
                      <a:pt x="150" y="30"/>
                    </a:lnTo>
                    <a:lnTo>
                      <a:pt x="150" y="8"/>
                    </a:lnTo>
                    <a:lnTo>
                      <a:pt x="150" y="15"/>
                    </a:lnTo>
                    <a:lnTo>
                      <a:pt x="157" y="23"/>
                    </a:lnTo>
                    <a:lnTo>
                      <a:pt x="157" y="30"/>
                    </a:lnTo>
                    <a:lnTo>
                      <a:pt x="157" y="0"/>
                    </a:lnTo>
                    <a:lnTo>
                      <a:pt x="157" y="15"/>
                    </a:lnTo>
                    <a:lnTo>
                      <a:pt x="165" y="23"/>
                    </a:lnTo>
                    <a:lnTo>
                      <a:pt x="165" y="23"/>
                    </a:lnTo>
                    <a:lnTo>
                      <a:pt x="165" y="8"/>
                    </a:lnTo>
                    <a:lnTo>
                      <a:pt x="165" y="15"/>
                    </a:lnTo>
                    <a:lnTo>
                      <a:pt x="172" y="8"/>
                    </a:lnTo>
                    <a:lnTo>
                      <a:pt x="172" y="23"/>
                    </a:lnTo>
                    <a:lnTo>
                      <a:pt x="172" y="8"/>
                    </a:lnTo>
                    <a:lnTo>
                      <a:pt x="172" y="8"/>
                    </a:lnTo>
                    <a:lnTo>
                      <a:pt x="180" y="15"/>
                    </a:lnTo>
                    <a:lnTo>
                      <a:pt x="180" y="23"/>
                    </a:lnTo>
                    <a:lnTo>
                      <a:pt x="180" y="0"/>
                    </a:lnTo>
                    <a:lnTo>
                      <a:pt x="180" y="15"/>
                    </a:lnTo>
                    <a:lnTo>
                      <a:pt x="187" y="23"/>
                    </a:lnTo>
                    <a:lnTo>
                      <a:pt x="187" y="23"/>
                    </a:lnTo>
                    <a:lnTo>
                      <a:pt x="187" y="8"/>
                    </a:lnTo>
                    <a:lnTo>
                      <a:pt x="187" y="15"/>
                    </a:lnTo>
                    <a:lnTo>
                      <a:pt x="195" y="23"/>
                    </a:lnTo>
                    <a:lnTo>
                      <a:pt x="195" y="23"/>
                    </a:lnTo>
                    <a:lnTo>
                      <a:pt x="195" y="8"/>
                    </a:lnTo>
                    <a:lnTo>
                      <a:pt x="195" y="15"/>
                    </a:lnTo>
                    <a:lnTo>
                      <a:pt x="202" y="8"/>
                    </a:lnTo>
                    <a:lnTo>
                      <a:pt x="202" y="23"/>
                    </a:lnTo>
                    <a:lnTo>
                      <a:pt x="202" y="8"/>
                    </a:lnTo>
                    <a:lnTo>
                      <a:pt x="202" y="15"/>
                    </a:lnTo>
                    <a:lnTo>
                      <a:pt x="210" y="23"/>
                    </a:lnTo>
                    <a:lnTo>
                      <a:pt x="210" y="30"/>
                    </a:lnTo>
                    <a:lnTo>
                      <a:pt x="210" y="8"/>
                    </a:lnTo>
                    <a:lnTo>
                      <a:pt x="210" y="15"/>
                    </a:lnTo>
                    <a:lnTo>
                      <a:pt x="217" y="8"/>
                    </a:lnTo>
                    <a:lnTo>
                      <a:pt x="217" y="23"/>
                    </a:lnTo>
                    <a:lnTo>
                      <a:pt x="217" y="8"/>
                    </a:lnTo>
                    <a:lnTo>
                      <a:pt x="217" y="15"/>
                    </a:lnTo>
                    <a:lnTo>
                      <a:pt x="225" y="23"/>
                    </a:lnTo>
                    <a:lnTo>
                      <a:pt x="225" y="23"/>
                    </a:lnTo>
                    <a:lnTo>
                      <a:pt x="225" y="0"/>
                    </a:lnTo>
                    <a:lnTo>
                      <a:pt x="225" y="15"/>
                    </a:lnTo>
                    <a:lnTo>
                      <a:pt x="232" y="23"/>
                    </a:lnTo>
                    <a:lnTo>
                      <a:pt x="232" y="30"/>
                    </a:lnTo>
                    <a:lnTo>
                      <a:pt x="232" y="0"/>
                    </a:lnTo>
                    <a:lnTo>
                      <a:pt x="232" y="15"/>
                    </a:lnTo>
                    <a:lnTo>
                      <a:pt x="240" y="23"/>
                    </a:lnTo>
                    <a:lnTo>
                      <a:pt x="240" y="23"/>
                    </a:lnTo>
                    <a:lnTo>
                      <a:pt x="240" y="8"/>
                    </a:lnTo>
                    <a:lnTo>
                      <a:pt x="240" y="15"/>
                    </a:lnTo>
                    <a:lnTo>
                      <a:pt x="247" y="8"/>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0" name="Freeform 476"/>
              <p:cNvSpPr>
                <a:spLocks/>
              </p:cNvSpPr>
              <p:nvPr/>
            </p:nvSpPr>
            <p:spPr bwMode="auto">
              <a:xfrm>
                <a:off x="2074" y="1237"/>
                <a:ext cx="161" cy="120"/>
              </a:xfrm>
              <a:custGeom>
                <a:avLst/>
                <a:gdLst>
                  <a:gd name="T0" fmla="*/ 0 w 240"/>
                  <a:gd name="T1" fmla="*/ 60 h 120"/>
                  <a:gd name="T2" fmla="*/ 8 w 240"/>
                  <a:gd name="T3" fmla="*/ 45 h 120"/>
                  <a:gd name="T4" fmla="*/ 15 w 240"/>
                  <a:gd name="T5" fmla="*/ 75 h 120"/>
                  <a:gd name="T6" fmla="*/ 23 w 240"/>
                  <a:gd name="T7" fmla="*/ 68 h 120"/>
                  <a:gd name="T8" fmla="*/ 23 w 240"/>
                  <a:gd name="T9" fmla="*/ 60 h 120"/>
                  <a:gd name="T10" fmla="*/ 30 w 240"/>
                  <a:gd name="T11" fmla="*/ 45 h 120"/>
                  <a:gd name="T12" fmla="*/ 38 w 240"/>
                  <a:gd name="T13" fmla="*/ 68 h 120"/>
                  <a:gd name="T14" fmla="*/ 45 w 240"/>
                  <a:gd name="T15" fmla="*/ 68 h 120"/>
                  <a:gd name="T16" fmla="*/ 45 w 240"/>
                  <a:gd name="T17" fmla="*/ 60 h 120"/>
                  <a:gd name="T18" fmla="*/ 53 w 240"/>
                  <a:gd name="T19" fmla="*/ 53 h 120"/>
                  <a:gd name="T20" fmla="*/ 60 w 240"/>
                  <a:gd name="T21" fmla="*/ 68 h 120"/>
                  <a:gd name="T22" fmla="*/ 68 w 240"/>
                  <a:gd name="T23" fmla="*/ 53 h 120"/>
                  <a:gd name="T24" fmla="*/ 68 w 240"/>
                  <a:gd name="T25" fmla="*/ 23 h 120"/>
                  <a:gd name="T26" fmla="*/ 75 w 240"/>
                  <a:gd name="T27" fmla="*/ 0 h 120"/>
                  <a:gd name="T28" fmla="*/ 83 w 240"/>
                  <a:gd name="T29" fmla="*/ 90 h 120"/>
                  <a:gd name="T30" fmla="*/ 90 w 240"/>
                  <a:gd name="T31" fmla="*/ 60 h 120"/>
                  <a:gd name="T32" fmla="*/ 90 w 240"/>
                  <a:gd name="T33" fmla="*/ 60 h 120"/>
                  <a:gd name="T34" fmla="*/ 98 w 240"/>
                  <a:gd name="T35" fmla="*/ 45 h 120"/>
                  <a:gd name="T36" fmla="*/ 105 w 240"/>
                  <a:gd name="T37" fmla="*/ 68 h 120"/>
                  <a:gd name="T38" fmla="*/ 113 w 240"/>
                  <a:gd name="T39" fmla="*/ 53 h 120"/>
                  <a:gd name="T40" fmla="*/ 113 w 240"/>
                  <a:gd name="T41" fmla="*/ 60 h 120"/>
                  <a:gd name="T42" fmla="*/ 120 w 240"/>
                  <a:gd name="T43" fmla="*/ 23 h 120"/>
                  <a:gd name="T44" fmla="*/ 128 w 240"/>
                  <a:gd name="T45" fmla="*/ 90 h 120"/>
                  <a:gd name="T46" fmla="*/ 135 w 240"/>
                  <a:gd name="T47" fmla="*/ 68 h 120"/>
                  <a:gd name="T48" fmla="*/ 135 w 240"/>
                  <a:gd name="T49" fmla="*/ 60 h 120"/>
                  <a:gd name="T50" fmla="*/ 143 w 240"/>
                  <a:gd name="T51" fmla="*/ 45 h 120"/>
                  <a:gd name="T52" fmla="*/ 150 w 240"/>
                  <a:gd name="T53" fmla="*/ 83 h 120"/>
                  <a:gd name="T54" fmla="*/ 158 w 240"/>
                  <a:gd name="T55" fmla="*/ 60 h 120"/>
                  <a:gd name="T56" fmla="*/ 158 w 240"/>
                  <a:gd name="T57" fmla="*/ 60 h 120"/>
                  <a:gd name="T58" fmla="*/ 165 w 240"/>
                  <a:gd name="T59" fmla="*/ 23 h 120"/>
                  <a:gd name="T60" fmla="*/ 173 w 240"/>
                  <a:gd name="T61" fmla="*/ 75 h 120"/>
                  <a:gd name="T62" fmla="*/ 180 w 240"/>
                  <a:gd name="T63" fmla="*/ 60 h 120"/>
                  <a:gd name="T64" fmla="*/ 180 w 240"/>
                  <a:gd name="T65" fmla="*/ 53 h 120"/>
                  <a:gd name="T66" fmla="*/ 188 w 240"/>
                  <a:gd name="T67" fmla="*/ 38 h 120"/>
                  <a:gd name="T68" fmla="*/ 195 w 240"/>
                  <a:gd name="T69" fmla="*/ 38 h 120"/>
                  <a:gd name="T70" fmla="*/ 203 w 240"/>
                  <a:gd name="T71" fmla="*/ 68 h 120"/>
                  <a:gd name="T72" fmla="*/ 210 w 240"/>
                  <a:gd name="T73" fmla="*/ 53 h 120"/>
                  <a:gd name="T74" fmla="*/ 210 w 240"/>
                  <a:gd name="T75" fmla="*/ 68 h 120"/>
                  <a:gd name="T76" fmla="*/ 218 w 240"/>
                  <a:gd name="T77" fmla="*/ 38 h 120"/>
                  <a:gd name="T78" fmla="*/ 225 w 240"/>
                  <a:gd name="T79" fmla="*/ 90 h 120"/>
                  <a:gd name="T80" fmla="*/ 233 w 240"/>
                  <a:gd name="T81" fmla="*/ 60 h 120"/>
                  <a:gd name="T82" fmla="*/ 233 w 240"/>
                  <a:gd name="T83"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0">
                    <a:moveTo>
                      <a:pt x="0" y="75"/>
                    </a:moveTo>
                    <a:lnTo>
                      <a:pt x="0" y="45"/>
                    </a:lnTo>
                    <a:lnTo>
                      <a:pt x="0" y="60"/>
                    </a:lnTo>
                    <a:lnTo>
                      <a:pt x="8" y="68"/>
                    </a:lnTo>
                    <a:lnTo>
                      <a:pt x="8" y="75"/>
                    </a:lnTo>
                    <a:lnTo>
                      <a:pt x="8" y="45"/>
                    </a:lnTo>
                    <a:lnTo>
                      <a:pt x="8" y="60"/>
                    </a:lnTo>
                    <a:lnTo>
                      <a:pt x="15" y="53"/>
                    </a:lnTo>
                    <a:lnTo>
                      <a:pt x="15" y="75"/>
                    </a:lnTo>
                    <a:lnTo>
                      <a:pt x="15" y="45"/>
                    </a:lnTo>
                    <a:lnTo>
                      <a:pt x="15" y="60"/>
                    </a:lnTo>
                    <a:lnTo>
                      <a:pt x="23" y="68"/>
                    </a:lnTo>
                    <a:lnTo>
                      <a:pt x="23" y="68"/>
                    </a:lnTo>
                    <a:lnTo>
                      <a:pt x="23" y="45"/>
                    </a:lnTo>
                    <a:lnTo>
                      <a:pt x="23" y="60"/>
                    </a:lnTo>
                    <a:lnTo>
                      <a:pt x="30" y="53"/>
                    </a:lnTo>
                    <a:lnTo>
                      <a:pt x="30" y="68"/>
                    </a:lnTo>
                    <a:lnTo>
                      <a:pt x="30" y="45"/>
                    </a:lnTo>
                    <a:lnTo>
                      <a:pt x="30" y="60"/>
                    </a:lnTo>
                    <a:lnTo>
                      <a:pt x="38" y="53"/>
                    </a:lnTo>
                    <a:lnTo>
                      <a:pt x="38" y="68"/>
                    </a:lnTo>
                    <a:lnTo>
                      <a:pt x="38" y="53"/>
                    </a:lnTo>
                    <a:lnTo>
                      <a:pt x="38" y="60"/>
                    </a:lnTo>
                    <a:lnTo>
                      <a:pt x="45" y="68"/>
                    </a:lnTo>
                    <a:lnTo>
                      <a:pt x="45" y="68"/>
                    </a:lnTo>
                    <a:lnTo>
                      <a:pt x="45" y="53"/>
                    </a:lnTo>
                    <a:lnTo>
                      <a:pt x="45" y="60"/>
                    </a:lnTo>
                    <a:lnTo>
                      <a:pt x="53" y="53"/>
                    </a:lnTo>
                    <a:lnTo>
                      <a:pt x="53" y="68"/>
                    </a:lnTo>
                    <a:lnTo>
                      <a:pt x="53" y="53"/>
                    </a:lnTo>
                    <a:lnTo>
                      <a:pt x="53" y="60"/>
                    </a:lnTo>
                    <a:lnTo>
                      <a:pt x="60" y="53"/>
                    </a:lnTo>
                    <a:lnTo>
                      <a:pt x="60" y="68"/>
                    </a:lnTo>
                    <a:lnTo>
                      <a:pt x="60" y="53"/>
                    </a:lnTo>
                    <a:lnTo>
                      <a:pt x="60" y="60"/>
                    </a:lnTo>
                    <a:lnTo>
                      <a:pt x="68" y="53"/>
                    </a:lnTo>
                    <a:lnTo>
                      <a:pt x="68" y="113"/>
                    </a:lnTo>
                    <a:lnTo>
                      <a:pt x="68" y="0"/>
                    </a:lnTo>
                    <a:lnTo>
                      <a:pt x="68" y="23"/>
                    </a:lnTo>
                    <a:lnTo>
                      <a:pt x="75" y="30"/>
                    </a:lnTo>
                    <a:lnTo>
                      <a:pt x="75" y="120"/>
                    </a:lnTo>
                    <a:lnTo>
                      <a:pt x="75" y="0"/>
                    </a:lnTo>
                    <a:lnTo>
                      <a:pt x="75" y="38"/>
                    </a:lnTo>
                    <a:lnTo>
                      <a:pt x="83" y="45"/>
                    </a:lnTo>
                    <a:lnTo>
                      <a:pt x="83" y="90"/>
                    </a:lnTo>
                    <a:lnTo>
                      <a:pt x="83" y="15"/>
                    </a:lnTo>
                    <a:lnTo>
                      <a:pt x="83" y="53"/>
                    </a:lnTo>
                    <a:lnTo>
                      <a:pt x="90" y="60"/>
                    </a:lnTo>
                    <a:lnTo>
                      <a:pt x="90" y="68"/>
                    </a:lnTo>
                    <a:lnTo>
                      <a:pt x="90" y="45"/>
                    </a:lnTo>
                    <a:lnTo>
                      <a:pt x="90" y="60"/>
                    </a:lnTo>
                    <a:lnTo>
                      <a:pt x="98" y="68"/>
                    </a:lnTo>
                    <a:lnTo>
                      <a:pt x="98" y="75"/>
                    </a:lnTo>
                    <a:lnTo>
                      <a:pt x="98" y="45"/>
                    </a:lnTo>
                    <a:lnTo>
                      <a:pt x="98" y="60"/>
                    </a:lnTo>
                    <a:lnTo>
                      <a:pt x="105" y="53"/>
                    </a:lnTo>
                    <a:lnTo>
                      <a:pt x="105" y="68"/>
                    </a:lnTo>
                    <a:lnTo>
                      <a:pt x="105" y="45"/>
                    </a:lnTo>
                    <a:lnTo>
                      <a:pt x="105" y="60"/>
                    </a:lnTo>
                    <a:lnTo>
                      <a:pt x="113" y="53"/>
                    </a:lnTo>
                    <a:lnTo>
                      <a:pt x="113" y="90"/>
                    </a:lnTo>
                    <a:lnTo>
                      <a:pt x="113" y="38"/>
                    </a:lnTo>
                    <a:lnTo>
                      <a:pt x="113" y="60"/>
                    </a:lnTo>
                    <a:lnTo>
                      <a:pt x="120" y="68"/>
                    </a:lnTo>
                    <a:lnTo>
                      <a:pt x="120" y="90"/>
                    </a:lnTo>
                    <a:lnTo>
                      <a:pt x="120" y="23"/>
                    </a:lnTo>
                    <a:lnTo>
                      <a:pt x="120" y="45"/>
                    </a:lnTo>
                    <a:lnTo>
                      <a:pt x="128" y="53"/>
                    </a:lnTo>
                    <a:lnTo>
                      <a:pt x="128" y="90"/>
                    </a:lnTo>
                    <a:lnTo>
                      <a:pt x="128" y="23"/>
                    </a:lnTo>
                    <a:lnTo>
                      <a:pt x="128" y="60"/>
                    </a:lnTo>
                    <a:lnTo>
                      <a:pt x="135" y="68"/>
                    </a:lnTo>
                    <a:lnTo>
                      <a:pt x="135" y="90"/>
                    </a:lnTo>
                    <a:lnTo>
                      <a:pt x="135" y="30"/>
                    </a:lnTo>
                    <a:lnTo>
                      <a:pt x="135" y="60"/>
                    </a:lnTo>
                    <a:lnTo>
                      <a:pt x="143" y="68"/>
                    </a:lnTo>
                    <a:lnTo>
                      <a:pt x="143" y="75"/>
                    </a:lnTo>
                    <a:lnTo>
                      <a:pt x="143" y="45"/>
                    </a:lnTo>
                    <a:lnTo>
                      <a:pt x="143" y="53"/>
                    </a:lnTo>
                    <a:lnTo>
                      <a:pt x="150" y="45"/>
                    </a:lnTo>
                    <a:lnTo>
                      <a:pt x="150" y="83"/>
                    </a:lnTo>
                    <a:lnTo>
                      <a:pt x="150" y="45"/>
                    </a:lnTo>
                    <a:lnTo>
                      <a:pt x="150" y="68"/>
                    </a:lnTo>
                    <a:lnTo>
                      <a:pt x="158" y="60"/>
                    </a:lnTo>
                    <a:lnTo>
                      <a:pt x="158" y="83"/>
                    </a:lnTo>
                    <a:lnTo>
                      <a:pt x="158" y="30"/>
                    </a:lnTo>
                    <a:lnTo>
                      <a:pt x="158" y="60"/>
                    </a:lnTo>
                    <a:lnTo>
                      <a:pt x="165" y="53"/>
                    </a:lnTo>
                    <a:lnTo>
                      <a:pt x="165" y="90"/>
                    </a:lnTo>
                    <a:lnTo>
                      <a:pt x="165" y="23"/>
                    </a:lnTo>
                    <a:lnTo>
                      <a:pt x="165" y="60"/>
                    </a:lnTo>
                    <a:lnTo>
                      <a:pt x="173" y="53"/>
                    </a:lnTo>
                    <a:lnTo>
                      <a:pt x="173" y="75"/>
                    </a:lnTo>
                    <a:lnTo>
                      <a:pt x="173" y="38"/>
                    </a:lnTo>
                    <a:lnTo>
                      <a:pt x="173" y="53"/>
                    </a:lnTo>
                    <a:lnTo>
                      <a:pt x="180" y="60"/>
                    </a:lnTo>
                    <a:lnTo>
                      <a:pt x="180" y="75"/>
                    </a:lnTo>
                    <a:lnTo>
                      <a:pt x="180" y="38"/>
                    </a:lnTo>
                    <a:lnTo>
                      <a:pt x="180" y="53"/>
                    </a:lnTo>
                    <a:lnTo>
                      <a:pt x="188" y="60"/>
                    </a:lnTo>
                    <a:lnTo>
                      <a:pt x="188" y="83"/>
                    </a:lnTo>
                    <a:lnTo>
                      <a:pt x="188" y="38"/>
                    </a:lnTo>
                    <a:lnTo>
                      <a:pt x="195" y="45"/>
                    </a:lnTo>
                    <a:lnTo>
                      <a:pt x="195" y="75"/>
                    </a:lnTo>
                    <a:lnTo>
                      <a:pt x="195" y="38"/>
                    </a:lnTo>
                    <a:lnTo>
                      <a:pt x="195" y="60"/>
                    </a:lnTo>
                    <a:lnTo>
                      <a:pt x="203" y="53"/>
                    </a:lnTo>
                    <a:lnTo>
                      <a:pt x="203" y="68"/>
                    </a:lnTo>
                    <a:lnTo>
                      <a:pt x="203" y="38"/>
                    </a:lnTo>
                    <a:lnTo>
                      <a:pt x="203" y="60"/>
                    </a:lnTo>
                    <a:lnTo>
                      <a:pt x="210" y="53"/>
                    </a:lnTo>
                    <a:lnTo>
                      <a:pt x="210" y="68"/>
                    </a:lnTo>
                    <a:lnTo>
                      <a:pt x="210" y="45"/>
                    </a:lnTo>
                    <a:lnTo>
                      <a:pt x="210" y="68"/>
                    </a:lnTo>
                    <a:lnTo>
                      <a:pt x="218" y="60"/>
                    </a:lnTo>
                    <a:lnTo>
                      <a:pt x="218" y="75"/>
                    </a:lnTo>
                    <a:lnTo>
                      <a:pt x="218" y="38"/>
                    </a:lnTo>
                    <a:lnTo>
                      <a:pt x="218" y="60"/>
                    </a:lnTo>
                    <a:lnTo>
                      <a:pt x="225" y="68"/>
                    </a:lnTo>
                    <a:lnTo>
                      <a:pt x="225" y="90"/>
                    </a:lnTo>
                    <a:lnTo>
                      <a:pt x="225" y="30"/>
                    </a:lnTo>
                    <a:lnTo>
                      <a:pt x="225" y="53"/>
                    </a:lnTo>
                    <a:lnTo>
                      <a:pt x="233" y="60"/>
                    </a:lnTo>
                    <a:lnTo>
                      <a:pt x="233" y="83"/>
                    </a:lnTo>
                    <a:lnTo>
                      <a:pt x="233" y="30"/>
                    </a:lnTo>
                    <a:lnTo>
                      <a:pt x="233" y="68"/>
                    </a:lnTo>
                    <a:lnTo>
                      <a:pt x="240" y="60"/>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1" name="Freeform 477"/>
              <p:cNvSpPr>
                <a:spLocks/>
              </p:cNvSpPr>
              <p:nvPr/>
            </p:nvSpPr>
            <p:spPr bwMode="auto">
              <a:xfrm>
                <a:off x="2235" y="1260"/>
                <a:ext cx="191" cy="82"/>
              </a:xfrm>
              <a:custGeom>
                <a:avLst/>
                <a:gdLst>
                  <a:gd name="T0" fmla="*/ 8 w 285"/>
                  <a:gd name="T1" fmla="*/ 30 h 82"/>
                  <a:gd name="T2" fmla="*/ 8 w 285"/>
                  <a:gd name="T3" fmla="*/ 37 h 82"/>
                  <a:gd name="T4" fmla="*/ 15 w 285"/>
                  <a:gd name="T5" fmla="*/ 22 h 82"/>
                  <a:gd name="T6" fmla="*/ 23 w 285"/>
                  <a:gd name="T7" fmla="*/ 0 h 82"/>
                  <a:gd name="T8" fmla="*/ 30 w 285"/>
                  <a:gd name="T9" fmla="*/ 37 h 82"/>
                  <a:gd name="T10" fmla="*/ 53 w 285"/>
                  <a:gd name="T11" fmla="*/ 37 h 82"/>
                  <a:gd name="T12" fmla="*/ 75 w 285"/>
                  <a:gd name="T13" fmla="*/ 37 h 82"/>
                  <a:gd name="T14" fmla="*/ 83 w 285"/>
                  <a:gd name="T15" fmla="*/ 30 h 82"/>
                  <a:gd name="T16" fmla="*/ 83 w 285"/>
                  <a:gd name="T17" fmla="*/ 37 h 82"/>
                  <a:gd name="T18" fmla="*/ 90 w 285"/>
                  <a:gd name="T19" fmla="*/ 37 h 82"/>
                  <a:gd name="T20" fmla="*/ 105 w 285"/>
                  <a:gd name="T21" fmla="*/ 45 h 82"/>
                  <a:gd name="T22" fmla="*/ 113 w 285"/>
                  <a:gd name="T23" fmla="*/ 45 h 82"/>
                  <a:gd name="T24" fmla="*/ 120 w 285"/>
                  <a:gd name="T25" fmla="*/ 37 h 82"/>
                  <a:gd name="T26" fmla="*/ 120 w 285"/>
                  <a:gd name="T27" fmla="*/ 37 h 82"/>
                  <a:gd name="T28" fmla="*/ 128 w 285"/>
                  <a:gd name="T29" fmla="*/ 7 h 82"/>
                  <a:gd name="T30" fmla="*/ 135 w 285"/>
                  <a:gd name="T31" fmla="*/ 75 h 82"/>
                  <a:gd name="T32" fmla="*/ 143 w 285"/>
                  <a:gd name="T33" fmla="*/ 60 h 82"/>
                  <a:gd name="T34" fmla="*/ 143 w 285"/>
                  <a:gd name="T35" fmla="*/ 45 h 82"/>
                  <a:gd name="T36" fmla="*/ 150 w 285"/>
                  <a:gd name="T37" fmla="*/ 15 h 82"/>
                  <a:gd name="T38" fmla="*/ 158 w 285"/>
                  <a:gd name="T39" fmla="*/ 52 h 82"/>
                  <a:gd name="T40" fmla="*/ 165 w 285"/>
                  <a:gd name="T41" fmla="*/ 37 h 82"/>
                  <a:gd name="T42" fmla="*/ 165 w 285"/>
                  <a:gd name="T43" fmla="*/ 37 h 82"/>
                  <a:gd name="T44" fmla="*/ 173 w 285"/>
                  <a:gd name="T45" fmla="*/ 22 h 82"/>
                  <a:gd name="T46" fmla="*/ 180 w 285"/>
                  <a:gd name="T47" fmla="*/ 60 h 82"/>
                  <a:gd name="T48" fmla="*/ 188 w 285"/>
                  <a:gd name="T49" fmla="*/ 45 h 82"/>
                  <a:gd name="T50" fmla="*/ 188 w 285"/>
                  <a:gd name="T51" fmla="*/ 30 h 82"/>
                  <a:gd name="T52" fmla="*/ 195 w 285"/>
                  <a:gd name="T53" fmla="*/ 7 h 82"/>
                  <a:gd name="T54" fmla="*/ 203 w 285"/>
                  <a:gd name="T55" fmla="*/ 52 h 82"/>
                  <a:gd name="T56" fmla="*/ 210 w 285"/>
                  <a:gd name="T57" fmla="*/ 30 h 82"/>
                  <a:gd name="T58" fmla="*/ 210 w 285"/>
                  <a:gd name="T59" fmla="*/ 30 h 82"/>
                  <a:gd name="T60" fmla="*/ 218 w 285"/>
                  <a:gd name="T61" fmla="*/ 30 h 82"/>
                  <a:gd name="T62" fmla="*/ 225 w 285"/>
                  <a:gd name="T63" fmla="*/ 52 h 82"/>
                  <a:gd name="T64" fmla="*/ 233 w 285"/>
                  <a:gd name="T65" fmla="*/ 30 h 82"/>
                  <a:gd name="T66" fmla="*/ 233 w 285"/>
                  <a:gd name="T67" fmla="*/ 37 h 82"/>
                  <a:gd name="T68" fmla="*/ 240 w 285"/>
                  <a:gd name="T69" fmla="*/ 30 h 82"/>
                  <a:gd name="T70" fmla="*/ 248 w 285"/>
                  <a:gd name="T71" fmla="*/ 37 h 82"/>
                  <a:gd name="T72" fmla="*/ 255 w 285"/>
                  <a:gd name="T73" fmla="*/ 37 h 82"/>
                  <a:gd name="T74" fmla="*/ 263 w 285"/>
                  <a:gd name="T75" fmla="*/ 30 h 82"/>
                  <a:gd name="T76" fmla="*/ 263 w 285"/>
                  <a:gd name="T77" fmla="*/ 37 h 82"/>
                  <a:gd name="T78" fmla="*/ 270 w 285"/>
                  <a:gd name="T79" fmla="*/ 37 h 82"/>
                  <a:gd name="T80" fmla="*/ 278 w 285"/>
                  <a:gd name="T81" fmla="*/ 15 h 82"/>
                  <a:gd name="T82" fmla="*/ 285 w 285"/>
                  <a:gd name="T83" fmla="*/ 5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82">
                    <a:moveTo>
                      <a:pt x="0" y="30"/>
                    </a:moveTo>
                    <a:lnTo>
                      <a:pt x="0" y="37"/>
                    </a:lnTo>
                    <a:lnTo>
                      <a:pt x="8" y="30"/>
                    </a:lnTo>
                    <a:lnTo>
                      <a:pt x="8" y="37"/>
                    </a:lnTo>
                    <a:lnTo>
                      <a:pt x="8" y="30"/>
                    </a:lnTo>
                    <a:lnTo>
                      <a:pt x="8" y="37"/>
                    </a:lnTo>
                    <a:lnTo>
                      <a:pt x="15" y="30"/>
                    </a:lnTo>
                    <a:lnTo>
                      <a:pt x="15" y="45"/>
                    </a:lnTo>
                    <a:lnTo>
                      <a:pt x="15" y="22"/>
                    </a:lnTo>
                    <a:lnTo>
                      <a:pt x="23" y="15"/>
                    </a:lnTo>
                    <a:lnTo>
                      <a:pt x="23" y="52"/>
                    </a:lnTo>
                    <a:lnTo>
                      <a:pt x="23" y="0"/>
                    </a:lnTo>
                    <a:lnTo>
                      <a:pt x="23" y="37"/>
                    </a:lnTo>
                    <a:lnTo>
                      <a:pt x="38" y="37"/>
                    </a:lnTo>
                    <a:lnTo>
                      <a:pt x="30" y="37"/>
                    </a:lnTo>
                    <a:lnTo>
                      <a:pt x="38" y="37"/>
                    </a:lnTo>
                    <a:lnTo>
                      <a:pt x="45" y="37"/>
                    </a:lnTo>
                    <a:lnTo>
                      <a:pt x="53" y="37"/>
                    </a:lnTo>
                    <a:lnTo>
                      <a:pt x="60" y="37"/>
                    </a:lnTo>
                    <a:lnTo>
                      <a:pt x="75" y="37"/>
                    </a:lnTo>
                    <a:lnTo>
                      <a:pt x="75" y="37"/>
                    </a:lnTo>
                    <a:lnTo>
                      <a:pt x="75" y="30"/>
                    </a:lnTo>
                    <a:lnTo>
                      <a:pt x="75" y="37"/>
                    </a:lnTo>
                    <a:lnTo>
                      <a:pt x="83" y="30"/>
                    </a:lnTo>
                    <a:lnTo>
                      <a:pt x="83" y="37"/>
                    </a:lnTo>
                    <a:lnTo>
                      <a:pt x="83" y="30"/>
                    </a:lnTo>
                    <a:lnTo>
                      <a:pt x="83" y="37"/>
                    </a:lnTo>
                    <a:lnTo>
                      <a:pt x="90" y="45"/>
                    </a:lnTo>
                    <a:lnTo>
                      <a:pt x="90" y="30"/>
                    </a:lnTo>
                    <a:lnTo>
                      <a:pt x="90" y="37"/>
                    </a:lnTo>
                    <a:lnTo>
                      <a:pt x="98" y="37"/>
                    </a:lnTo>
                    <a:lnTo>
                      <a:pt x="105" y="30"/>
                    </a:lnTo>
                    <a:lnTo>
                      <a:pt x="105" y="45"/>
                    </a:lnTo>
                    <a:lnTo>
                      <a:pt x="105" y="37"/>
                    </a:lnTo>
                    <a:lnTo>
                      <a:pt x="113" y="45"/>
                    </a:lnTo>
                    <a:lnTo>
                      <a:pt x="113" y="45"/>
                    </a:lnTo>
                    <a:lnTo>
                      <a:pt x="113" y="22"/>
                    </a:lnTo>
                    <a:lnTo>
                      <a:pt x="113" y="30"/>
                    </a:lnTo>
                    <a:lnTo>
                      <a:pt x="120" y="37"/>
                    </a:lnTo>
                    <a:lnTo>
                      <a:pt x="120" y="52"/>
                    </a:lnTo>
                    <a:lnTo>
                      <a:pt x="120" y="22"/>
                    </a:lnTo>
                    <a:lnTo>
                      <a:pt x="120" y="37"/>
                    </a:lnTo>
                    <a:lnTo>
                      <a:pt x="128" y="45"/>
                    </a:lnTo>
                    <a:lnTo>
                      <a:pt x="128" y="60"/>
                    </a:lnTo>
                    <a:lnTo>
                      <a:pt x="128" y="7"/>
                    </a:lnTo>
                    <a:lnTo>
                      <a:pt x="128" y="22"/>
                    </a:lnTo>
                    <a:lnTo>
                      <a:pt x="135" y="30"/>
                    </a:lnTo>
                    <a:lnTo>
                      <a:pt x="135" y="75"/>
                    </a:lnTo>
                    <a:lnTo>
                      <a:pt x="135" y="0"/>
                    </a:lnTo>
                    <a:lnTo>
                      <a:pt x="135" y="52"/>
                    </a:lnTo>
                    <a:lnTo>
                      <a:pt x="143" y="60"/>
                    </a:lnTo>
                    <a:lnTo>
                      <a:pt x="143" y="67"/>
                    </a:lnTo>
                    <a:lnTo>
                      <a:pt x="143" y="7"/>
                    </a:lnTo>
                    <a:lnTo>
                      <a:pt x="143" y="45"/>
                    </a:lnTo>
                    <a:lnTo>
                      <a:pt x="150" y="37"/>
                    </a:lnTo>
                    <a:lnTo>
                      <a:pt x="150" y="60"/>
                    </a:lnTo>
                    <a:lnTo>
                      <a:pt x="150" y="15"/>
                    </a:lnTo>
                    <a:lnTo>
                      <a:pt x="150" y="37"/>
                    </a:lnTo>
                    <a:lnTo>
                      <a:pt x="158" y="45"/>
                    </a:lnTo>
                    <a:lnTo>
                      <a:pt x="158" y="52"/>
                    </a:lnTo>
                    <a:lnTo>
                      <a:pt x="158" y="22"/>
                    </a:lnTo>
                    <a:lnTo>
                      <a:pt x="158" y="45"/>
                    </a:lnTo>
                    <a:lnTo>
                      <a:pt x="165" y="37"/>
                    </a:lnTo>
                    <a:lnTo>
                      <a:pt x="165" y="52"/>
                    </a:lnTo>
                    <a:lnTo>
                      <a:pt x="165" y="22"/>
                    </a:lnTo>
                    <a:lnTo>
                      <a:pt x="165" y="37"/>
                    </a:lnTo>
                    <a:lnTo>
                      <a:pt x="173" y="30"/>
                    </a:lnTo>
                    <a:lnTo>
                      <a:pt x="173" y="52"/>
                    </a:lnTo>
                    <a:lnTo>
                      <a:pt x="173" y="22"/>
                    </a:lnTo>
                    <a:lnTo>
                      <a:pt x="173" y="37"/>
                    </a:lnTo>
                    <a:lnTo>
                      <a:pt x="180" y="30"/>
                    </a:lnTo>
                    <a:lnTo>
                      <a:pt x="180" y="60"/>
                    </a:lnTo>
                    <a:lnTo>
                      <a:pt x="180" y="7"/>
                    </a:lnTo>
                    <a:lnTo>
                      <a:pt x="180" y="37"/>
                    </a:lnTo>
                    <a:lnTo>
                      <a:pt x="188" y="45"/>
                    </a:lnTo>
                    <a:lnTo>
                      <a:pt x="188" y="52"/>
                    </a:lnTo>
                    <a:lnTo>
                      <a:pt x="188" y="22"/>
                    </a:lnTo>
                    <a:lnTo>
                      <a:pt x="188" y="30"/>
                    </a:lnTo>
                    <a:lnTo>
                      <a:pt x="195" y="37"/>
                    </a:lnTo>
                    <a:lnTo>
                      <a:pt x="195" y="82"/>
                    </a:lnTo>
                    <a:lnTo>
                      <a:pt x="195" y="7"/>
                    </a:lnTo>
                    <a:lnTo>
                      <a:pt x="195" y="30"/>
                    </a:lnTo>
                    <a:lnTo>
                      <a:pt x="203" y="37"/>
                    </a:lnTo>
                    <a:lnTo>
                      <a:pt x="203" y="52"/>
                    </a:lnTo>
                    <a:lnTo>
                      <a:pt x="203" y="22"/>
                    </a:lnTo>
                    <a:lnTo>
                      <a:pt x="203" y="37"/>
                    </a:lnTo>
                    <a:lnTo>
                      <a:pt x="210" y="30"/>
                    </a:lnTo>
                    <a:lnTo>
                      <a:pt x="210" y="45"/>
                    </a:lnTo>
                    <a:lnTo>
                      <a:pt x="210" y="30"/>
                    </a:lnTo>
                    <a:lnTo>
                      <a:pt x="210" y="30"/>
                    </a:lnTo>
                    <a:lnTo>
                      <a:pt x="218" y="37"/>
                    </a:lnTo>
                    <a:lnTo>
                      <a:pt x="218" y="45"/>
                    </a:lnTo>
                    <a:lnTo>
                      <a:pt x="218" y="30"/>
                    </a:lnTo>
                    <a:lnTo>
                      <a:pt x="218" y="45"/>
                    </a:lnTo>
                    <a:lnTo>
                      <a:pt x="225" y="37"/>
                    </a:lnTo>
                    <a:lnTo>
                      <a:pt x="225" y="52"/>
                    </a:lnTo>
                    <a:lnTo>
                      <a:pt x="225" y="30"/>
                    </a:lnTo>
                    <a:lnTo>
                      <a:pt x="225" y="37"/>
                    </a:lnTo>
                    <a:lnTo>
                      <a:pt x="233" y="30"/>
                    </a:lnTo>
                    <a:lnTo>
                      <a:pt x="233" y="45"/>
                    </a:lnTo>
                    <a:lnTo>
                      <a:pt x="233" y="30"/>
                    </a:lnTo>
                    <a:lnTo>
                      <a:pt x="233" y="37"/>
                    </a:lnTo>
                    <a:lnTo>
                      <a:pt x="240" y="30"/>
                    </a:lnTo>
                    <a:lnTo>
                      <a:pt x="240" y="37"/>
                    </a:lnTo>
                    <a:lnTo>
                      <a:pt x="240" y="30"/>
                    </a:lnTo>
                    <a:lnTo>
                      <a:pt x="240" y="37"/>
                    </a:lnTo>
                    <a:lnTo>
                      <a:pt x="248" y="30"/>
                    </a:lnTo>
                    <a:lnTo>
                      <a:pt x="248" y="37"/>
                    </a:lnTo>
                    <a:lnTo>
                      <a:pt x="248" y="37"/>
                    </a:lnTo>
                    <a:lnTo>
                      <a:pt x="255" y="30"/>
                    </a:lnTo>
                    <a:lnTo>
                      <a:pt x="255" y="37"/>
                    </a:lnTo>
                    <a:lnTo>
                      <a:pt x="255" y="30"/>
                    </a:lnTo>
                    <a:lnTo>
                      <a:pt x="255" y="37"/>
                    </a:lnTo>
                    <a:lnTo>
                      <a:pt x="263" y="30"/>
                    </a:lnTo>
                    <a:lnTo>
                      <a:pt x="263" y="37"/>
                    </a:lnTo>
                    <a:lnTo>
                      <a:pt x="263" y="30"/>
                    </a:lnTo>
                    <a:lnTo>
                      <a:pt x="263" y="37"/>
                    </a:lnTo>
                    <a:lnTo>
                      <a:pt x="270" y="30"/>
                    </a:lnTo>
                    <a:lnTo>
                      <a:pt x="270" y="37"/>
                    </a:lnTo>
                    <a:lnTo>
                      <a:pt x="270" y="37"/>
                    </a:lnTo>
                    <a:lnTo>
                      <a:pt x="278" y="30"/>
                    </a:lnTo>
                    <a:lnTo>
                      <a:pt x="278" y="52"/>
                    </a:lnTo>
                    <a:lnTo>
                      <a:pt x="278" y="15"/>
                    </a:lnTo>
                    <a:lnTo>
                      <a:pt x="278" y="30"/>
                    </a:lnTo>
                    <a:lnTo>
                      <a:pt x="285" y="37"/>
                    </a:lnTo>
                    <a:lnTo>
                      <a:pt x="285" y="52"/>
                    </a:lnTo>
                    <a:lnTo>
                      <a:pt x="285" y="30"/>
                    </a:lnTo>
                    <a:lnTo>
                      <a:pt x="28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2" name="Freeform 478"/>
              <p:cNvSpPr>
                <a:spLocks/>
              </p:cNvSpPr>
              <p:nvPr/>
            </p:nvSpPr>
            <p:spPr bwMode="auto">
              <a:xfrm>
                <a:off x="2426" y="1275"/>
                <a:ext cx="177" cy="45"/>
              </a:xfrm>
              <a:custGeom>
                <a:avLst/>
                <a:gdLst>
                  <a:gd name="T0" fmla="*/ 8 w 263"/>
                  <a:gd name="T1" fmla="*/ 22 h 45"/>
                  <a:gd name="T2" fmla="*/ 15 w 263"/>
                  <a:gd name="T3" fmla="*/ 0 h 45"/>
                  <a:gd name="T4" fmla="*/ 23 w 263"/>
                  <a:gd name="T5" fmla="*/ 37 h 45"/>
                  <a:gd name="T6" fmla="*/ 30 w 263"/>
                  <a:gd name="T7" fmla="*/ 30 h 45"/>
                  <a:gd name="T8" fmla="*/ 38 w 263"/>
                  <a:gd name="T9" fmla="*/ 15 h 45"/>
                  <a:gd name="T10" fmla="*/ 38 w 263"/>
                  <a:gd name="T11" fmla="*/ 22 h 45"/>
                  <a:gd name="T12" fmla="*/ 45 w 263"/>
                  <a:gd name="T13" fmla="*/ 22 h 45"/>
                  <a:gd name="T14" fmla="*/ 53 w 263"/>
                  <a:gd name="T15" fmla="*/ 15 h 45"/>
                  <a:gd name="T16" fmla="*/ 60 w 263"/>
                  <a:gd name="T17" fmla="*/ 30 h 45"/>
                  <a:gd name="T18" fmla="*/ 68 w 263"/>
                  <a:gd name="T19" fmla="*/ 15 h 45"/>
                  <a:gd name="T20" fmla="*/ 68 w 263"/>
                  <a:gd name="T21" fmla="*/ 22 h 45"/>
                  <a:gd name="T22" fmla="*/ 75 w 263"/>
                  <a:gd name="T23" fmla="*/ 15 h 45"/>
                  <a:gd name="T24" fmla="*/ 83 w 263"/>
                  <a:gd name="T25" fmla="*/ 30 h 45"/>
                  <a:gd name="T26" fmla="*/ 90 w 263"/>
                  <a:gd name="T27" fmla="*/ 15 h 45"/>
                  <a:gd name="T28" fmla="*/ 98 w 263"/>
                  <a:gd name="T29" fmla="*/ 30 h 45"/>
                  <a:gd name="T30" fmla="*/ 105 w 263"/>
                  <a:gd name="T31" fmla="*/ 15 h 45"/>
                  <a:gd name="T32" fmla="*/ 105 w 263"/>
                  <a:gd name="T33" fmla="*/ 22 h 45"/>
                  <a:gd name="T34" fmla="*/ 113 w 263"/>
                  <a:gd name="T35" fmla="*/ 15 h 45"/>
                  <a:gd name="T36" fmla="*/ 120 w 263"/>
                  <a:gd name="T37" fmla="*/ 22 h 45"/>
                  <a:gd name="T38" fmla="*/ 128 w 263"/>
                  <a:gd name="T39" fmla="*/ 22 h 45"/>
                  <a:gd name="T40" fmla="*/ 135 w 263"/>
                  <a:gd name="T41" fmla="*/ 15 h 45"/>
                  <a:gd name="T42" fmla="*/ 135 w 263"/>
                  <a:gd name="T43" fmla="*/ 22 h 45"/>
                  <a:gd name="T44" fmla="*/ 143 w 263"/>
                  <a:gd name="T45" fmla="*/ 15 h 45"/>
                  <a:gd name="T46" fmla="*/ 150 w 263"/>
                  <a:gd name="T47" fmla="*/ 22 h 45"/>
                  <a:gd name="T48" fmla="*/ 158 w 263"/>
                  <a:gd name="T49" fmla="*/ 30 h 45"/>
                  <a:gd name="T50" fmla="*/ 165 w 263"/>
                  <a:gd name="T51" fmla="*/ 15 h 45"/>
                  <a:gd name="T52" fmla="*/ 165 w 263"/>
                  <a:gd name="T53" fmla="*/ 22 h 45"/>
                  <a:gd name="T54" fmla="*/ 173 w 263"/>
                  <a:gd name="T55" fmla="*/ 15 h 45"/>
                  <a:gd name="T56" fmla="*/ 180 w 263"/>
                  <a:gd name="T57" fmla="*/ 15 h 45"/>
                  <a:gd name="T58" fmla="*/ 188 w 263"/>
                  <a:gd name="T59" fmla="*/ 15 h 45"/>
                  <a:gd name="T60" fmla="*/ 195 w 263"/>
                  <a:gd name="T61" fmla="*/ 30 h 45"/>
                  <a:gd name="T62" fmla="*/ 203 w 263"/>
                  <a:gd name="T63" fmla="*/ 15 h 45"/>
                  <a:gd name="T64" fmla="*/ 203 w 263"/>
                  <a:gd name="T65" fmla="*/ 22 h 45"/>
                  <a:gd name="T66" fmla="*/ 210 w 263"/>
                  <a:gd name="T67" fmla="*/ 15 h 45"/>
                  <a:gd name="T68" fmla="*/ 218 w 263"/>
                  <a:gd name="T69" fmla="*/ 30 h 45"/>
                  <a:gd name="T70" fmla="*/ 225 w 263"/>
                  <a:gd name="T71" fmla="*/ 15 h 45"/>
                  <a:gd name="T72" fmla="*/ 225 w 263"/>
                  <a:gd name="T73" fmla="*/ 22 h 45"/>
                  <a:gd name="T74" fmla="*/ 233 w 263"/>
                  <a:gd name="T75" fmla="*/ 15 h 45"/>
                  <a:gd name="T76" fmla="*/ 240 w 263"/>
                  <a:gd name="T77" fmla="*/ 30 h 45"/>
                  <a:gd name="T78" fmla="*/ 248 w 263"/>
                  <a:gd name="T79" fmla="*/ 15 h 45"/>
                  <a:gd name="T80" fmla="*/ 248 w 263"/>
                  <a:gd name="T81" fmla="*/ 22 h 45"/>
                  <a:gd name="T82" fmla="*/ 255 w 263"/>
                  <a:gd name="T83"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45">
                    <a:moveTo>
                      <a:pt x="0" y="22"/>
                    </a:moveTo>
                    <a:lnTo>
                      <a:pt x="8" y="15"/>
                    </a:lnTo>
                    <a:lnTo>
                      <a:pt x="8" y="22"/>
                    </a:lnTo>
                    <a:lnTo>
                      <a:pt x="15" y="15"/>
                    </a:lnTo>
                    <a:lnTo>
                      <a:pt x="15" y="45"/>
                    </a:lnTo>
                    <a:lnTo>
                      <a:pt x="15" y="0"/>
                    </a:lnTo>
                    <a:lnTo>
                      <a:pt x="15" y="30"/>
                    </a:lnTo>
                    <a:lnTo>
                      <a:pt x="23" y="22"/>
                    </a:lnTo>
                    <a:lnTo>
                      <a:pt x="23" y="37"/>
                    </a:lnTo>
                    <a:lnTo>
                      <a:pt x="23" y="7"/>
                    </a:lnTo>
                    <a:lnTo>
                      <a:pt x="23" y="22"/>
                    </a:lnTo>
                    <a:lnTo>
                      <a:pt x="30" y="30"/>
                    </a:lnTo>
                    <a:lnTo>
                      <a:pt x="30" y="0"/>
                    </a:lnTo>
                    <a:lnTo>
                      <a:pt x="30" y="22"/>
                    </a:lnTo>
                    <a:lnTo>
                      <a:pt x="38" y="15"/>
                    </a:lnTo>
                    <a:lnTo>
                      <a:pt x="38" y="30"/>
                    </a:lnTo>
                    <a:lnTo>
                      <a:pt x="38" y="15"/>
                    </a:lnTo>
                    <a:lnTo>
                      <a:pt x="38" y="22"/>
                    </a:lnTo>
                    <a:lnTo>
                      <a:pt x="45" y="15"/>
                    </a:lnTo>
                    <a:lnTo>
                      <a:pt x="45" y="15"/>
                    </a:lnTo>
                    <a:lnTo>
                      <a:pt x="45" y="22"/>
                    </a:lnTo>
                    <a:lnTo>
                      <a:pt x="53" y="15"/>
                    </a:lnTo>
                    <a:lnTo>
                      <a:pt x="53" y="30"/>
                    </a:lnTo>
                    <a:lnTo>
                      <a:pt x="53" y="15"/>
                    </a:lnTo>
                    <a:lnTo>
                      <a:pt x="53" y="22"/>
                    </a:lnTo>
                    <a:lnTo>
                      <a:pt x="60" y="30"/>
                    </a:lnTo>
                    <a:lnTo>
                      <a:pt x="60" y="30"/>
                    </a:lnTo>
                    <a:lnTo>
                      <a:pt x="60" y="15"/>
                    </a:lnTo>
                    <a:lnTo>
                      <a:pt x="60" y="22"/>
                    </a:lnTo>
                    <a:lnTo>
                      <a:pt x="68" y="15"/>
                    </a:lnTo>
                    <a:lnTo>
                      <a:pt x="68" y="22"/>
                    </a:lnTo>
                    <a:lnTo>
                      <a:pt x="68" y="15"/>
                    </a:lnTo>
                    <a:lnTo>
                      <a:pt x="68" y="22"/>
                    </a:lnTo>
                    <a:lnTo>
                      <a:pt x="75" y="15"/>
                    </a:lnTo>
                    <a:lnTo>
                      <a:pt x="75" y="30"/>
                    </a:lnTo>
                    <a:lnTo>
                      <a:pt x="75" y="15"/>
                    </a:lnTo>
                    <a:lnTo>
                      <a:pt x="75" y="22"/>
                    </a:lnTo>
                    <a:lnTo>
                      <a:pt x="83" y="15"/>
                    </a:lnTo>
                    <a:lnTo>
                      <a:pt x="83" y="30"/>
                    </a:lnTo>
                    <a:lnTo>
                      <a:pt x="90" y="22"/>
                    </a:lnTo>
                    <a:lnTo>
                      <a:pt x="90" y="30"/>
                    </a:lnTo>
                    <a:lnTo>
                      <a:pt x="90" y="15"/>
                    </a:lnTo>
                    <a:lnTo>
                      <a:pt x="90" y="22"/>
                    </a:lnTo>
                    <a:lnTo>
                      <a:pt x="98" y="15"/>
                    </a:lnTo>
                    <a:lnTo>
                      <a:pt x="98" y="30"/>
                    </a:lnTo>
                    <a:lnTo>
                      <a:pt x="98" y="15"/>
                    </a:lnTo>
                    <a:lnTo>
                      <a:pt x="98" y="22"/>
                    </a:lnTo>
                    <a:lnTo>
                      <a:pt x="105" y="15"/>
                    </a:lnTo>
                    <a:lnTo>
                      <a:pt x="105" y="30"/>
                    </a:lnTo>
                    <a:lnTo>
                      <a:pt x="105" y="15"/>
                    </a:lnTo>
                    <a:lnTo>
                      <a:pt x="105" y="22"/>
                    </a:lnTo>
                    <a:lnTo>
                      <a:pt x="113" y="15"/>
                    </a:lnTo>
                    <a:lnTo>
                      <a:pt x="113" y="30"/>
                    </a:lnTo>
                    <a:lnTo>
                      <a:pt x="113" y="15"/>
                    </a:lnTo>
                    <a:lnTo>
                      <a:pt x="113" y="22"/>
                    </a:lnTo>
                    <a:lnTo>
                      <a:pt x="120" y="15"/>
                    </a:lnTo>
                    <a:lnTo>
                      <a:pt x="120" y="22"/>
                    </a:lnTo>
                    <a:lnTo>
                      <a:pt x="120" y="22"/>
                    </a:lnTo>
                    <a:lnTo>
                      <a:pt x="128" y="15"/>
                    </a:lnTo>
                    <a:lnTo>
                      <a:pt x="128" y="22"/>
                    </a:lnTo>
                    <a:lnTo>
                      <a:pt x="128" y="15"/>
                    </a:lnTo>
                    <a:lnTo>
                      <a:pt x="128" y="22"/>
                    </a:lnTo>
                    <a:lnTo>
                      <a:pt x="135" y="15"/>
                    </a:lnTo>
                    <a:lnTo>
                      <a:pt x="135" y="30"/>
                    </a:lnTo>
                    <a:lnTo>
                      <a:pt x="135" y="15"/>
                    </a:lnTo>
                    <a:lnTo>
                      <a:pt x="135" y="22"/>
                    </a:lnTo>
                    <a:lnTo>
                      <a:pt x="143" y="15"/>
                    </a:lnTo>
                    <a:lnTo>
                      <a:pt x="143" y="22"/>
                    </a:lnTo>
                    <a:lnTo>
                      <a:pt x="143" y="15"/>
                    </a:lnTo>
                    <a:lnTo>
                      <a:pt x="143" y="22"/>
                    </a:lnTo>
                    <a:lnTo>
                      <a:pt x="150" y="15"/>
                    </a:lnTo>
                    <a:lnTo>
                      <a:pt x="150" y="22"/>
                    </a:lnTo>
                    <a:lnTo>
                      <a:pt x="150" y="22"/>
                    </a:lnTo>
                    <a:lnTo>
                      <a:pt x="158" y="15"/>
                    </a:lnTo>
                    <a:lnTo>
                      <a:pt x="158" y="30"/>
                    </a:lnTo>
                    <a:lnTo>
                      <a:pt x="158" y="15"/>
                    </a:lnTo>
                    <a:lnTo>
                      <a:pt x="158" y="22"/>
                    </a:lnTo>
                    <a:lnTo>
                      <a:pt x="165" y="15"/>
                    </a:lnTo>
                    <a:lnTo>
                      <a:pt x="165" y="30"/>
                    </a:lnTo>
                    <a:lnTo>
                      <a:pt x="165" y="15"/>
                    </a:lnTo>
                    <a:lnTo>
                      <a:pt x="165" y="22"/>
                    </a:lnTo>
                    <a:lnTo>
                      <a:pt x="173" y="15"/>
                    </a:lnTo>
                    <a:lnTo>
                      <a:pt x="173" y="22"/>
                    </a:lnTo>
                    <a:lnTo>
                      <a:pt x="173" y="15"/>
                    </a:lnTo>
                    <a:lnTo>
                      <a:pt x="180" y="22"/>
                    </a:lnTo>
                    <a:lnTo>
                      <a:pt x="180" y="30"/>
                    </a:lnTo>
                    <a:lnTo>
                      <a:pt x="180" y="15"/>
                    </a:lnTo>
                    <a:lnTo>
                      <a:pt x="180" y="22"/>
                    </a:lnTo>
                    <a:lnTo>
                      <a:pt x="188" y="30"/>
                    </a:lnTo>
                    <a:lnTo>
                      <a:pt x="188" y="15"/>
                    </a:lnTo>
                    <a:lnTo>
                      <a:pt x="188" y="30"/>
                    </a:lnTo>
                    <a:lnTo>
                      <a:pt x="195" y="22"/>
                    </a:lnTo>
                    <a:lnTo>
                      <a:pt x="195" y="30"/>
                    </a:lnTo>
                    <a:lnTo>
                      <a:pt x="195" y="15"/>
                    </a:lnTo>
                    <a:lnTo>
                      <a:pt x="195" y="22"/>
                    </a:lnTo>
                    <a:lnTo>
                      <a:pt x="203" y="15"/>
                    </a:lnTo>
                    <a:lnTo>
                      <a:pt x="203" y="30"/>
                    </a:lnTo>
                    <a:lnTo>
                      <a:pt x="203" y="15"/>
                    </a:lnTo>
                    <a:lnTo>
                      <a:pt x="203" y="22"/>
                    </a:lnTo>
                    <a:lnTo>
                      <a:pt x="210" y="30"/>
                    </a:lnTo>
                    <a:lnTo>
                      <a:pt x="210" y="30"/>
                    </a:lnTo>
                    <a:lnTo>
                      <a:pt x="210" y="15"/>
                    </a:lnTo>
                    <a:lnTo>
                      <a:pt x="210" y="22"/>
                    </a:lnTo>
                    <a:lnTo>
                      <a:pt x="218" y="15"/>
                    </a:lnTo>
                    <a:lnTo>
                      <a:pt x="218" y="30"/>
                    </a:lnTo>
                    <a:lnTo>
                      <a:pt x="218" y="15"/>
                    </a:lnTo>
                    <a:lnTo>
                      <a:pt x="218" y="22"/>
                    </a:lnTo>
                    <a:lnTo>
                      <a:pt x="225" y="15"/>
                    </a:lnTo>
                    <a:lnTo>
                      <a:pt x="225" y="30"/>
                    </a:lnTo>
                    <a:lnTo>
                      <a:pt x="225" y="15"/>
                    </a:lnTo>
                    <a:lnTo>
                      <a:pt x="225" y="22"/>
                    </a:lnTo>
                    <a:lnTo>
                      <a:pt x="233" y="15"/>
                    </a:lnTo>
                    <a:lnTo>
                      <a:pt x="233" y="30"/>
                    </a:lnTo>
                    <a:lnTo>
                      <a:pt x="233" y="15"/>
                    </a:lnTo>
                    <a:lnTo>
                      <a:pt x="233" y="15"/>
                    </a:lnTo>
                    <a:lnTo>
                      <a:pt x="240" y="22"/>
                    </a:lnTo>
                    <a:lnTo>
                      <a:pt x="240" y="30"/>
                    </a:lnTo>
                    <a:lnTo>
                      <a:pt x="240" y="15"/>
                    </a:lnTo>
                    <a:lnTo>
                      <a:pt x="240" y="22"/>
                    </a:lnTo>
                    <a:lnTo>
                      <a:pt x="248" y="15"/>
                    </a:lnTo>
                    <a:lnTo>
                      <a:pt x="248" y="30"/>
                    </a:lnTo>
                    <a:lnTo>
                      <a:pt x="248" y="15"/>
                    </a:lnTo>
                    <a:lnTo>
                      <a:pt x="248" y="22"/>
                    </a:lnTo>
                    <a:lnTo>
                      <a:pt x="255" y="15"/>
                    </a:lnTo>
                    <a:lnTo>
                      <a:pt x="255" y="30"/>
                    </a:lnTo>
                    <a:lnTo>
                      <a:pt x="255" y="7"/>
                    </a:lnTo>
                    <a:lnTo>
                      <a:pt x="255" y="22"/>
                    </a:lnTo>
                    <a:lnTo>
                      <a:pt x="26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3" name="Freeform 479"/>
              <p:cNvSpPr>
                <a:spLocks/>
              </p:cNvSpPr>
              <p:nvPr/>
            </p:nvSpPr>
            <p:spPr bwMode="auto">
              <a:xfrm>
                <a:off x="2764" y="1282"/>
                <a:ext cx="166" cy="30"/>
              </a:xfrm>
              <a:custGeom>
                <a:avLst/>
                <a:gdLst>
                  <a:gd name="T0" fmla="*/ 0 w 247"/>
                  <a:gd name="T1" fmla="*/ 23 h 30"/>
                  <a:gd name="T2" fmla="*/ 7 w 247"/>
                  <a:gd name="T3" fmla="*/ 8 h 30"/>
                  <a:gd name="T4" fmla="*/ 15 w 247"/>
                  <a:gd name="T5" fmla="*/ 23 h 30"/>
                  <a:gd name="T6" fmla="*/ 22 w 247"/>
                  <a:gd name="T7" fmla="*/ 8 h 30"/>
                  <a:gd name="T8" fmla="*/ 30 w 247"/>
                  <a:gd name="T9" fmla="*/ 23 h 30"/>
                  <a:gd name="T10" fmla="*/ 30 w 247"/>
                  <a:gd name="T11" fmla="*/ 15 h 30"/>
                  <a:gd name="T12" fmla="*/ 37 w 247"/>
                  <a:gd name="T13" fmla="*/ 8 h 30"/>
                  <a:gd name="T14" fmla="*/ 45 w 247"/>
                  <a:gd name="T15" fmla="*/ 23 h 30"/>
                  <a:gd name="T16" fmla="*/ 52 w 247"/>
                  <a:gd name="T17" fmla="*/ 8 h 30"/>
                  <a:gd name="T18" fmla="*/ 52 w 247"/>
                  <a:gd name="T19" fmla="*/ 15 h 30"/>
                  <a:gd name="T20" fmla="*/ 60 w 247"/>
                  <a:gd name="T21" fmla="*/ 8 h 30"/>
                  <a:gd name="T22" fmla="*/ 67 w 247"/>
                  <a:gd name="T23" fmla="*/ 23 h 30"/>
                  <a:gd name="T24" fmla="*/ 75 w 247"/>
                  <a:gd name="T25" fmla="*/ 8 h 30"/>
                  <a:gd name="T26" fmla="*/ 75 w 247"/>
                  <a:gd name="T27" fmla="*/ 15 h 30"/>
                  <a:gd name="T28" fmla="*/ 82 w 247"/>
                  <a:gd name="T29" fmla="*/ 8 h 30"/>
                  <a:gd name="T30" fmla="*/ 90 w 247"/>
                  <a:gd name="T31" fmla="*/ 23 h 30"/>
                  <a:gd name="T32" fmla="*/ 97 w 247"/>
                  <a:gd name="T33" fmla="*/ 23 h 30"/>
                  <a:gd name="T34" fmla="*/ 105 w 247"/>
                  <a:gd name="T35" fmla="*/ 23 h 30"/>
                  <a:gd name="T36" fmla="*/ 105 w 247"/>
                  <a:gd name="T37" fmla="*/ 8 h 30"/>
                  <a:gd name="T38" fmla="*/ 112 w 247"/>
                  <a:gd name="T39" fmla="*/ 0 h 30"/>
                  <a:gd name="T40" fmla="*/ 120 w 247"/>
                  <a:gd name="T41" fmla="*/ 23 h 30"/>
                  <a:gd name="T42" fmla="*/ 127 w 247"/>
                  <a:gd name="T43" fmla="*/ 23 h 30"/>
                  <a:gd name="T44" fmla="*/ 135 w 247"/>
                  <a:gd name="T45" fmla="*/ 8 h 30"/>
                  <a:gd name="T46" fmla="*/ 135 w 247"/>
                  <a:gd name="T47" fmla="*/ 15 h 30"/>
                  <a:gd name="T48" fmla="*/ 142 w 247"/>
                  <a:gd name="T49" fmla="*/ 0 h 30"/>
                  <a:gd name="T50" fmla="*/ 150 w 247"/>
                  <a:gd name="T51" fmla="*/ 23 h 30"/>
                  <a:gd name="T52" fmla="*/ 157 w 247"/>
                  <a:gd name="T53" fmla="*/ 8 h 30"/>
                  <a:gd name="T54" fmla="*/ 165 w 247"/>
                  <a:gd name="T55" fmla="*/ 15 h 30"/>
                  <a:gd name="T56" fmla="*/ 165 w 247"/>
                  <a:gd name="T57" fmla="*/ 15 h 30"/>
                  <a:gd name="T58" fmla="*/ 172 w 247"/>
                  <a:gd name="T59" fmla="*/ 0 h 30"/>
                  <a:gd name="T60" fmla="*/ 180 w 247"/>
                  <a:gd name="T61" fmla="*/ 23 h 30"/>
                  <a:gd name="T62" fmla="*/ 187 w 247"/>
                  <a:gd name="T63" fmla="*/ 8 h 30"/>
                  <a:gd name="T64" fmla="*/ 187 w 247"/>
                  <a:gd name="T65" fmla="*/ 15 h 30"/>
                  <a:gd name="T66" fmla="*/ 195 w 247"/>
                  <a:gd name="T67" fmla="*/ 0 h 30"/>
                  <a:gd name="T68" fmla="*/ 202 w 247"/>
                  <a:gd name="T69" fmla="*/ 23 h 30"/>
                  <a:gd name="T70" fmla="*/ 210 w 247"/>
                  <a:gd name="T71" fmla="*/ 8 h 30"/>
                  <a:gd name="T72" fmla="*/ 210 w 247"/>
                  <a:gd name="T73" fmla="*/ 15 h 30"/>
                  <a:gd name="T74" fmla="*/ 217 w 247"/>
                  <a:gd name="T75" fmla="*/ 0 h 30"/>
                  <a:gd name="T76" fmla="*/ 225 w 247"/>
                  <a:gd name="T77" fmla="*/ 23 h 30"/>
                  <a:gd name="T78" fmla="*/ 232 w 247"/>
                  <a:gd name="T79" fmla="*/ 23 h 30"/>
                  <a:gd name="T80" fmla="*/ 240 w 247"/>
                  <a:gd name="T81" fmla="*/ 23 h 30"/>
                  <a:gd name="T82" fmla="*/ 247 w 247"/>
                  <a:gd name="T8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30"/>
                    </a:moveTo>
                    <a:lnTo>
                      <a:pt x="0" y="0"/>
                    </a:lnTo>
                    <a:lnTo>
                      <a:pt x="0" y="23"/>
                    </a:lnTo>
                    <a:lnTo>
                      <a:pt x="7" y="15"/>
                    </a:lnTo>
                    <a:lnTo>
                      <a:pt x="7" y="23"/>
                    </a:lnTo>
                    <a:lnTo>
                      <a:pt x="7" y="8"/>
                    </a:lnTo>
                    <a:lnTo>
                      <a:pt x="7" y="15"/>
                    </a:lnTo>
                    <a:lnTo>
                      <a:pt x="15" y="8"/>
                    </a:lnTo>
                    <a:lnTo>
                      <a:pt x="15" y="23"/>
                    </a:lnTo>
                    <a:lnTo>
                      <a:pt x="15" y="0"/>
                    </a:lnTo>
                    <a:lnTo>
                      <a:pt x="15" y="15"/>
                    </a:lnTo>
                    <a:lnTo>
                      <a:pt x="22" y="8"/>
                    </a:lnTo>
                    <a:lnTo>
                      <a:pt x="22" y="23"/>
                    </a:lnTo>
                    <a:lnTo>
                      <a:pt x="22" y="15"/>
                    </a:lnTo>
                    <a:lnTo>
                      <a:pt x="30" y="23"/>
                    </a:lnTo>
                    <a:lnTo>
                      <a:pt x="30" y="23"/>
                    </a:lnTo>
                    <a:lnTo>
                      <a:pt x="30" y="8"/>
                    </a:lnTo>
                    <a:lnTo>
                      <a:pt x="30" y="15"/>
                    </a:lnTo>
                    <a:lnTo>
                      <a:pt x="37" y="8"/>
                    </a:lnTo>
                    <a:lnTo>
                      <a:pt x="37" y="23"/>
                    </a:lnTo>
                    <a:lnTo>
                      <a:pt x="37" y="8"/>
                    </a:lnTo>
                    <a:lnTo>
                      <a:pt x="37" y="15"/>
                    </a:lnTo>
                    <a:lnTo>
                      <a:pt x="45" y="8"/>
                    </a:lnTo>
                    <a:lnTo>
                      <a:pt x="45" y="23"/>
                    </a:lnTo>
                    <a:lnTo>
                      <a:pt x="45" y="8"/>
                    </a:lnTo>
                    <a:lnTo>
                      <a:pt x="45" y="15"/>
                    </a:lnTo>
                    <a:lnTo>
                      <a:pt x="52" y="8"/>
                    </a:lnTo>
                    <a:lnTo>
                      <a:pt x="52" y="23"/>
                    </a:lnTo>
                    <a:lnTo>
                      <a:pt x="52" y="0"/>
                    </a:lnTo>
                    <a:lnTo>
                      <a:pt x="52" y="15"/>
                    </a:lnTo>
                    <a:lnTo>
                      <a:pt x="60" y="8"/>
                    </a:lnTo>
                    <a:lnTo>
                      <a:pt x="60" y="23"/>
                    </a:lnTo>
                    <a:lnTo>
                      <a:pt x="60" y="8"/>
                    </a:lnTo>
                    <a:lnTo>
                      <a:pt x="60" y="15"/>
                    </a:lnTo>
                    <a:lnTo>
                      <a:pt x="67" y="23"/>
                    </a:lnTo>
                    <a:lnTo>
                      <a:pt x="67" y="23"/>
                    </a:lnTo>
                    <a:lnTo>
                      <a:pt x="67" y="8"/>
                    </a:lnTo>
                    <a:lnTo>
                      <a:pt x="67" y="15"/>
                    </a:lnTo>
                    <a:lnTo>
                      <a:pt x="75" y="8"/>
                    </a:lnTo>
                    <a:lnTo>
                      <a:pt x="75" y="23"/>
                    </a:lnTo>
                    <a:lnTo>
                      <a:pt x="75" y="8"/>
                    </a:lnTo>
                    <a:lnTo>
                      <a:pt x="75" y="15"/>
                    </a:lnTo>
                    <a:lnTo>
                      <a:pt x="82" y="8"/>
                    </a:lnTo>
                    <a:lnTo>
                      <a:pt x="82" y="23"/>
                    </a:lnTo>
                    <a:lnTo>
                      <a:pt x="82" y="8"/>
                    </a:lnTo>
                    <a:lnTo>
                      <a:pt x="82" y="15"/>
                    </a:lnTo>
                    <a:lnTo>
                      <a:pt x="90" y="8"/>
                    </a:lnTo>
                    <a:lnTo>
                      <a:pt x="90" y="23"/>
                    </a:lnTo>
                    <a:lnTo>
                      <a:pt x="90" y="8"/>
                    </a:lnTo>
                    <a:lnTo>
                      <a:pt x="90" y="15"/>
                    </a:lnTo>
                    <a:lnTo>
                      <a:pt x="97" y="23"/>
                    </a:lnTo>
                    <a:lnTo>
                      <a:pt x="97" y="0"/>
                    </a:lnTo>
                    <a:lnTo>
                      <a:pt x="97" y="15"/>
                    </a:lnTo>
                    <a:lnTo>
                      <a:pt x="105" y="23"/>
                    </a:lnTo>
                    <a:lnTo>
                      <a:pt x="105" y="23"/>
                    </a:lnTo>
                    <a:lnTo>
                      <a:pt x="105" y="0"/>
                    </a:lnTo>
                    <a:lnTo>
                      <a:pt x="105" y="8"/>
                    </a:lnTo>
                    <a:lnTo>
                      <a:pt x="112" y="15"/>
                    </a:lnTo>
                    <a:lnTo>
                      <a:pt x="112" y="23"/>
                    </a:lnTo>
                    <a:lnTo>
                      <a:pt x="112" y="0"/>
                    </a:lnTo>
                    <a:lnTo>
                      <a:pt x="112" y="15"/>
                    </a:lnTo>
                    <a:lnTo>
                      <a:pt x="120" y="23"/>
                    </a:lnTo>
                    <a:lnTo>
                      <a:pt x="120" y="23"/>
                    </a:lnTo>
                    <a:lnTo>
                      <a:pt x="120" y="8"/>
                    </a:lnTo>
                    <a:lnTo>
                      <a:pt x="127" y="15"/>
                    </a:lnTo>
                    <a:lnTo>
                      <a:pt x="127" y="23"/>
                    </a:lnTo>
                    <a:lnTo>
                      <a:pt x="127" y="8"/>
                    </a:lnTo>
                    <a:lnTo>
                      <a:pt x="127" y="15"/>
                    </a:lnTo>
                    <a:lnTo>
                      <a:pt x="135" y="8"/>
                    </a:lnTo>
                    <a:lnTo>
                      <a:pt x="135" y="23"/>
                    </a:lnTo>
                    <a:lnTo>
                      <a:pt x="135" y="0"/>
                    </a:lnTo>
                    <a:lnTo>
                      <a:pt x="135" y="15"/>
                    </a:lnTo>
                    <a:lnTo>
                      <a:pt x="142" y="8"/>
                    </a:lnTo>
                    <a:lnTo>
                      <a:pt x="142" y="23"/>
                    </a:lnTo>
                    <a:lnTo>
                      <a:pt x="142" y="0"/>
                    </a:lnTo>
                    <a:lnTo>
                      <a:pt x="142" y="8"/>
                    </a:lnTo>
                    <a:lnTo>
                      <a:pt x="150" y="15"/>
                    </a:lnTo>
                    <a:lnTo>
                      <a:pt x="150" y="23"/>
                    </a:lnTo>
                    <a:lnTo>
                      <a:pt x="150" y="0"/>
                    </a:lnTo>
                    <a:lnTo>
                      <a:pt x="150" y="15"/>
                    </a:lnTo>
                    <a:lnTo>
                      <a:pt x="157" y="8"/>
                    </a:lnTo>
                    <a:lnTo>
                      <a:pt x="157" y="8"/>
                    </a:lnTo>
                    <a:lnTo>
                      <a:pt x="157" y="23"/>
                    </a:lnTo>
                    <a:lnTo>
                      <a:pt x="165" y="15"/>
                    </a:lnTo>
                    <a:lnTo>
                      <a:pt x="165" y="30"/>
                    </a:lnTo>
                    <a:lnTo>
                      <a:pt x="165" y="0"/>
                    </a:lnTo>
                    <a:lnTo>
                      <a:pt x="165" y="15"/>
                    </a:lnTo>
                    <a:lnTo>
                      <a:pt x="172" y="8"/>
                    </a:lnTo>
                    <a:lnTo>
                      <a:pt x="172" y="30"/>
                    </a:lnTo>
                    <a:lnTo>
                      <a:pt x="172" y="0"/>
                    </a:lnTo>
                    <a:lnTo>
                      <a:pt x="172" y="15"/>
                    </a:lnTo>
                    <a:lnTo>
                      <a:pt x="180" y="8"/>
                    </a:lnTo>
                    <a:lnTo>
                      <a:pt x="180" y="23"/>
                    </a:lnTo>
                    <a:lnTo>
                      <a:pt x="180" y="0"/>
                    </a:lnTo>
                    <a:lnTo>
                      <a:pt x="180" y="15"/>
                    </a:lnTo>
                    <a:lnTo>
                      <a:pt x="187" y="8"/>
                    </a:lnTo>
                    <a:lnTo>
                      <a:pt x="187" y="23"/>
                    </a:lnTo>
                    <a:lnTo>
                      <a:pt x="187" y="8"/>
                    </a:lnTo>
                    <a:lnTo>
                      <a:pt x="187" y="15"/>
                    </a:lnTo>
                    <a:lnTo>
                      <a:pt x="195" y="8"/>
                    </a:lnTo>
                    <a:lnTo>
                      <a:pt x="195" y="23"/>
                    </a:lnTo>
                    <a:lnTo>
                      <a:pt x="195" y="0"/>
                    </a:lnTo>
                    <a:lnTo>
                      <a:pt x="195" y="15"/>
                    </a:lnTo>
                    <a:lnTo>
                      <a:pt x="202" y="8"/>
                    </a:lnTo>
                    <a:lnTo>
                      <a:pt x="202" y="23"/>
                    </a:lnTo>
                    <a:lnTo>
                      <a:pt x="202" y="0"/>
                    </a:lnTo>
                    <a:lnTo>
                      <a:pt x="202" y="15"/>
                    </a:lnTo>
                    <a:lnTo>
                      <a:pt x="210" y="8"/>
                    </a:lnTo>
                    <a:lnTo>
                      <a:pt x="210" y="23"/>
                    </a:lnTo>
                    <a:lnTo>
                      <a:pt x="210" y="8"/>
                    </a:lnTo>
                    <a:lnTo>
                      <a:pt x="210" y="15"/>
                    </a:lnTo>
                    <a:lnTo>
                      <a:pt x="217" y="8"/>
                    </a:lnTo>
                    <a:lnTo>
                      <a:pt x="217" y="23"/>
                    </a:lnTo>
                    <a:lnTo>
                      <a:pt x="217" y="0"/>
                    </a:lnTo>
                    <a:lnTo>
                      <a:pt x="217" y="8"/>
                    </a:lnTo>
                    <a:lnTo>
                      <a:pt x="225" y="15"/>
                    </a:lnTo>
                    <a:lnTo>
                      <a:pt x="225" y="23"/>
                    </a:lnTo>
                    <a:lnTo>
                      <a:pt x="225" y="8"/>
                    </a:lnTo>
                    <a:lnTo>
                      <a:pt x="232" y="0"/>
                    </a:lnTo>
                    <a:lnTo>
                      <a:pt x="232" y="23"/>
                    </a:lnTo>
                    <a:lnTo>
                      <a:pt x="232" y="15"/>
                    </a:lnTo>
                    <a:lnTo>
                      <a:pt x="240" y="8"/>
                    </a:lnTo>
                    <a:lnTo>
                      <a:pt x="240" y="23"/>
                    </a:lnTo>
                    <a:lnTo>
                      <a:pt x="240" y="8"/>
                    </a:lnTo>
                    <a:lnTo>
                      <a:pt x="240" y="15"/>
                    </a:lnTo>
                    <a:lnTo>
                      <a:pt x="247" y="8"/>
                    </a:lnTo>
                    <a:lnTo>
                      <a:pt x="247" y="23"/>
                    </a:lnTo>
                    <a:lnTo>
                      <a:pt x="247"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4" name="Freeform 480"/>
              <p:cNvSpPr>
                <a:spLocks/>
              </p:cNvSpPr>
              <p:nvPr/>
            </p:nvSpPr>
            <p:spPr bwMode="auto">
              <a:xfrm>
                <a:off x="2930" y="1282"/>
                <a:ext cx="86" cy="38"/>
              </a:xfrm>
              <a:custGeom>
                <a:avLst/>
                <a:gdLst>
                  <a:gd name="T0" fmla="*/ 0 w 128"/>
                  <a:gd name="T1" fmla="*/ 8 h 38"/>
                  <a:gd name="T2" fmla="*/ 0 w 128"/>
                  <a:gd name="T3" fmla="*/ 15 h 38"/>
                  <a:gd name="T4" fmla="*/ 8 w 128"/>
                  <a:gd name="T5" fmla="*/ 8 h 38"/>
                  <a:gd name="T6" fmla="*/ 8 w 128"/>
                  <a:gd name="T7" fmla="*/ 23 h 38"/>
                  <a:gd name="T8" fmla="*/ 8 w 128"/>
                  <a:gd name="T9" fmla="*/ 15 h 38"/>
                  <a:gd name="T10" fmla="*/ 15 w 128"/>
                  <a:gd name="T11" fmla="*/ 8 h 38"/>
                  <a:gd name="T12" fmla="*/ 15 w 128"/>
                  <a:gd name="T13" fmla="*/ 15 h 38"/>
                  <a:gd name="T14" fmla="*/ 15 w 128"/>
                  <a:gd name="T15" fmla="*/ 8 h 38"/>
                  <a:gd name="T16" fmla="*/ 15 w 128"/>
                  <a:gd name="T17" fmla="*/ 15 h 38"/>
                  <a:gd name="T18" fmla="*/ 23 w 128"/>
                  <a:gd name="T19" fmla="*/ 8 h 38"/>
                  <a:gd name="T20" fmla="*/ 23 w 128"/>
                  <a:gd name="T21" fmla="*/ 15 h 38"/>
                  <a:gd name="T22" fmla="*/ 23 w 128"/>
                  <a:gd name="T23" fmla="*/ 15 h 38"/>
                  <a:gd name="T24" fmla="*/ 30 w 128"/>
                  <a:gd name="T25" fmla="*/ 8 h 38"/>
                  <a:gd name="T26" fmla="*/ 30 w 128"/>
                  <a:gd name="T27" fmla="*/ 15 h 38"/>
                  <a:gd name="T28" fmla="*/ 30 w 128"/>
                  <a:gd name="T29" fmla="*/ 8 h 38"/>
                  <a:gd name="T30" fmla="*/ 30 w 128"/>
                  <a:gd name="T31" fmla="*/ 15 h 38"/>
                  <a:gd name="T32" fmla="*/ 38 w 128"/>
                  <a:gd name="T33" fmla="*/ 8 h 38"/>
                  <a:gd name="T34" fmla="*/ 38 w 128"/>
                  <a:gd name="T35" fmla="*/ 8 h 38"/>
                  <a:gd name="T36" fmla="*/ 38 w 128"/>
                  <a:gd name="T37" fmla="*/ 15 h 38"/>
                  <a:gd name="T38" fmla="*/ 45 w 128"/>
                  <a:gd name="T39" fmla="*/ 8 h 38"/>
                  <a:gd name="T40" fmla="*/ 45 w 128"/>
                  <a:gd name="T41" fmla="*/ 15 h 38"/>
                  <a:gd name="T42" fmla="*/ 45 w 128"/>
                  <a:gd name="T43" fmla="*/ 15 h 38"/>
                  <a:gd name="T44" fmla="*/ 60 w 128"/>
                  <a:gd name="T45" fmla="*/ 15 h 38"/>
                  <a:gd name="T46" fmla="*/ 60 w 128"/>
                  <a:gd name="T47" fmla="*/ 23 h 38"/>
                  <a:gd name="T48" fmla="*/ 60 w 128"/>
                  <a:gd name="T49" fmla="*/ 8 h 38"/>
                  <a:gd name="T50" fmla="*/ 60 w 128"/>
                  <a:gd name="T51" fmla="*/ 15 h 38"/>
                  <a:gd name="T52" fmla="*/ 68 w 128"/>
                  <a:gd name="T53" fmla="*/ 23 h 38"/>
                  <a:gd name="T54" fmla="*/ 68 w 128"/>
                  <a:gd name="T55" fmla="*/ 23 h 38"/>
                  <a:gd name="T56" fmla="*/ 68 w 128"/>
                  <a:gd name="T57" fmla="*/ 8 h 38"/>
                  <a:gd name="T58" fmla="*/ 68 w 128"/>
                  <a:gd name="T59" fmla="*/ 15 h 38"/>
                  <a:gd name="T60" fmla="*/ 75 w 128"/>
                  <a:gd name="T61" fmla="*/ 8 h 38"/>
                  <a:gd name="T62" fmla="*/ 75 w 128"/>
                  <a:gd name="T63" fmla="*/ 23 h 38"/>
                  <a:gd name="T64" fmla="*/ 75 w 128"/>
                  <a:gd name="T65" fmla="*/ 0 h 38"/>
                  <a:gd name="T66" fmla="*/ 75 w 128"/>
                  <a:gd name="T67" fmla="*/ 15 h 38"/>
                  <a:gd name="T68" fmla="*/ 83 w 128"/>
                  <a:gd name="T69" fmla="*/ 8 h 38"/>
                  <a:gd name="T70" fmla="*/ 83 w 128"/>
                  <a:gd name="T71" fmla="*/ 23 h 38"/>
                  <a:gd name="T72" fmla="*/ 83 w 128"/>
                  <a:gd name="T73" fmla="*/ 15 h 38"/>
                  <a:gd name="T74" fmla="*/ 90 w 128"/>
                  <a:gd name="T75" fmla="*/ 23 h 38"/>
                  <a:gd name="T76" fmla="*/ 90 w 128"/>
                  <a:gd name="T77" fmla="*/ 38 h 38"/>
                  <a:gd name="T78" fmla="*/ 90 w 128"/>
                  <a:gd name="T79" fmla="*/ 0 h 38"/>
                  <a:gd name="T80" fmla="*/ 90 w 128"/>
                  <a:gd name="T81" fmla="*/ 23 h 38"/>
                  <a:gd name="T82" fmla="*/ 98 w 128"/>
                  <a:gd name="T83" fmla="*/ 15 h 38"/>
                  <a:gd name="T84" fmla="*/ 98 w 128"/>
                  <a:gd name="T85" fmla="*/ 23 h 38"/>
                  <a:gd name="T86" fmla="*/ 98 w 128"/>
                  <a:gd name="T87" fmla="*/ 8 h 38"/>
                  <a:gd name="T88" fmla="*/ 98 w 128"/>
                  <a:gd name="T89" fmla="*/ 15 h 38"/>
                  <a:gd name="T90" fmla="*/ 105 w 128"/>
                  <a:gd name="T91" fmla="*/ 8 h 38"/>
                  <a:gd name="T92" fmla="*/ 105 w 128"/>
                  <a:gd name="T93" fmla="*/ 23 h 38"/>
                  <a:gd name="T94" fmla="*/ 105 w 128"/>
                  <a:gd name="T95" fmla="*/ 8 h 38"/>
                  <a:gd name="T96" fmla="*/ 105 w 128"/>
                  <a:gd name="T97" fmla="*/ 8 h 38"/>
                  <a:gd name="T98" fmla="*/ 113 w 128"/>
                  <a:gd name="T99" fmla="*/ 15 h 38"/>
                  <a:gd name="T100" fmla="*/ 113 w 128"/>
                  <a:gd name="T101" fmla="*/ 23 h 38"/>
                  <a:gd name="T102" fmla="*/ 113 w 128"/>
                  <a:gd name="T103" fmla="*/ 8 h 38"/>
                  <a:gd name="T104" fmla="*/ 120 w 128"/>
                  <a:gd name="T105" fmla="*/ 15 h 38"/>
                  <a:gd name="T106" fmla="*/ 120 w 128"/>
                  <a:gd name="T107" fmla="*/ 23 h 38"/>
                  <a:gd name="T108" fmla="*/ 120 w 128"/>
                  <a:gd name="T109" fmla="*/ 8 h 38"/>
                  <a:gd name="T110" fmla="*/ 120 w 128"/>
                  <a:gd name="T111" fmla="*/ 15 h 38"/>
                  <a:gd name="T112" fmla="*/ 128 w 128"/>
                  <a:gd name="T113"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38">
                    <a:moveTo>
                      <a:pt x="0" y="8"/>
                    </a:moveTo>
                    <a:lnTo>
                      <a:pt x="0" y="15"/>
                    </a:lnTo>
                    <a:lnTo>
                      <a:pt x="8" y="8"/>
                    </a:lnTo>
                    <a:lnTo>
                      <a:pt x="8" y="23"/>
                    </a:lnTo>
                    <a:lnTo>
                      <a:pt x="8" y="15"/>
                    </a:lnTo>
                    <a:lnTo>
                      <a:pt x="15" y="8"/>
                    </a:lnTo>
                    <a:lnTo>
                      <a:pt x="15" y="15"/>
                    </a:lnTo>
                    <a:lnTo>
                      <a:pt x="15" y="8"/>
                    </a:lnTo>
                    <a:lnTo>
                      <a:pt x="15" y="15"/>
                    </a:lnTo>
                    <a:lnTo>
                      <a:pt x="23" y="8"/>
                    </a:lnTo>
                    <a:lnTo>
                      <a:pt x="23" y="15"/>
                    </a:lnTo>
                    <a:lnTo>
                      <a:pt x="23" y="15"/>
                    </a:lnTo>
                    <a:lnTo>
                      <a:pt x="30" y="8"/>
                    </a:lnTo>
                    <a:lnTo>
                      <a:pt x="30" y="15"/>
                    </a:lnTo>
                    <a:lnTo>
                      <a:pt x="30" y="8"/>
                    </a:lnTo>
                    <a:lnTo>
                      <a:pt x="30" y="15"/>
                    </a:lnTo>
                    <a:lnTo>
                      <a:pt x="38" y="8"/>
                    </a:lnTo>
                    <a:lnTo>
                      <a:pt x="38" y="8"/>
                    </a:lnTo>
                    <a:lnTo>
                      <a:pt x="38" y="15"/>
                    </a:lnTo>
                    <a:lnTo>
                      <a:pt x="45" y="8"/>
                    </a:lnTo>
                    <a:lnTo>
                      <a:pt x="45" y="15"/>
                    </a:lnTo>
                    <a:lnTo>
                      <a:pt x="45" y="15"/>
                    </a:lnTo>
                    <a:lnTo>
                      <a:pt x="60" y="15"/>
                    </a:lnTo>
                    <a:lnTo>
                      <a:pt x="60" y="23"/>
                    </a:lnTo>
                    <a:lnTo>
                      <a:pt x="60" y="8"/>
                    </a:lnTo>
                    <a:lnTo>
                      <a:pt x="60" y="15"/>
                    </a:lnTo>
                    <a:lnTo>
                      <a:pt x="68" y="23"/>
                    </a:lnTo>
                    <a:lnTo>
                      <a:pt x="68" y="23"/>
                    </a:lnTo>
                    <a:lnTo>
                      <a:pt x="68" y="8"/>
                    </a:lnTo>
                    <a:lnTo>
                      <a:pt x="68" y="15"/>
                    </a:lnTo>
                    <a:lnTo>
                      <a:pt x="75" y="8"/>
                    </a:lnTo>
                    <a:lnTo>
                      <a:pt x="75" y="23"/>
                    </a:lnTo>
                    <a:lnTo>
                      <a:pt x="75" y="0"/>
                    </a:lnTo>
                    <a:lnTo>
                      <a:pt x="75" y="15"/>
                    </a:lnTo>
                    <a:lnTo>
                      <a:pt x="83" y="8"/>
                    </a:lnTo>
                    <a:lnTo>
                      <a:pt x="83" y="23"/>
                    </a:lnTo>
                    <a:lnTo>
                      <a:pt x="83" y="15"/>
                    </a:lnTo>
                    <a:lnTo>
                      <a:pt x="90" y="23"/>
                    </a:lnTo>
                    <a:lnTo>
                      <a:pt x="90" y="38"/>
                    </a:lnTo>
                    <a:lnTo>
                      <a:pt x="90" y="0"/>
                    </a:lnTo>
                    <a:lnTo>
                      <a:pt x="90" y="23"/>
                    </a:lnTo>
                    <a:lnTo>
                      <a:pt x="98" y="15"/>
                    </a:lnTo>
                    <a:lnTo>
                      <a:pt x="98" y="23"/>
                    </a:lnTo>
                    <a:lnTo>
                      <a:pt x="98" y="8"/>
                    </a:lnTo>
                    <a:lnTo>
                      <a:pt x="98" y="15"/>
                    </a:lnTo>
                    <a:lnTo>
                      <a:pt x="105" y="8"/>
                    </a:lnTo>
                    <a:lnTo>
                      <a:pt x="105" y="23"/>
                    </a:lnTo>
                    <a:lnTo>
                      <a:pt x="105" y="8"/>
                    </a:lnTo>
                    <a:lnTo>
                      <a:pt x="105" y="8"/>
                    </a:lnTo>
                    <a:lnTo>
                      <a:pt x="113" y="15"/>
                    </a:lnTo>
                    <a:lnTo>
                      <a:pt x="113" y="23"/>
                    </a:lnTo>
                    <a:lnTo>
                      <a:pt x="113" y="8"/>
                    </a:lnTo>
                    <a:lnTo>
                      <a:pt x="120" y="15"/>
                    </a:lnTo>
                    <a:lnTo>
                      <a:pt x="120" y="23"/>
                    </a:lnTo>
                    <a:lnTo>
                      <a:pt x="120" y="8"/>
                    </a:lnTo>
                    <a:lnTo>
                      <a:pt x="120" y="15"/>
                    </a:lnTo>
                    <a:lnTo>
                      <a:pt x="12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305" name="Rectangle 481"/>
            <p:cNvSpPr>
              <a:spLocks noChangeArrowheads="1"/>
            </p:cNvSpPr>
            <p:nvPr/>
          </p:nvSpPr>
          <p:spPr bwMode="auto">
            <a:xfrm>
              <a:off x="1891" y="1427"/>
              <a:ext cx="785"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0.3 mV</a:t>
              </a:r>
              <a:endParaRPr lang="it-IT" altLang="en-US" sz="1100" b="1"/>
            </a:p>
          </p:txBody>
        </p:sp>
        <p:grpSp>
          <p:nvGrpSpPr>
            <p:cNvPr id="78306" name="Group 482"/>
            <p:cNvGrpSpPr>
              <a:grpSpLocks/>
            </p:cNvGrpSpPr>
            <p:nvPr/>
          </p:nvGrpSpPr>
          <p:grpSpPr bwMode="auto">
            <a:xfrm>
              <a:off x="1854" y="1833"/>
              <a:ext cx="1348" cy="453"/>
              <a:chOff x="1721" y="1523"/>
              <a:chExt cx="1295" cy="592"/>
            </a:xfrm>
          </p:grpSpPr>
          <p:sp>
            <p:nvSpPr>
              <p:cNvPr id="78307" name="Freeform 483"/>
              <p:cNvSpPr>
                <a:spLocks/>
              </p:cNvSpPr>
              <p:nvPr/>
            </p:nvSpPr>
            <p:spPr bwMode="auto">
              <a:xfrm>
                <a:off x="2663" y="1995"/>
                <a:ext cx="257" cy="120"/>
              </a:xfrm>
              <a:custGeom>
                <a:avLst/>
                <a:gdLst>
                  <a:gd name="T0" fmla="*/ 0 w 382"/>
                  <a:gd name="T1" fmla="*/ 60 h 120"/>
                  <a:gd name="T2" fmla="*/ 7 w 382"/>
                  <a:gd name="T3" fmla="*/ 53 h 120"/>
                  <a:gd name="T4" fmla="*/ 15 w 382"/>
                  <a:gd name="T5" fmla="*/ 90 h 120"/>
                  <a:gd name="T6" fmla="*/ 22 w 382"/>
                  <a:gd name="T7" fmla="*/ 60 h 120"/>
                  <a:gd name="T8" fmla="*/ 22 w 382"/>
                  <a:gd name="T9" fmla="*/ 60 h 120"/>
                  <a:gd name="T10" fmla="*/ 30 w 382"/>
                  <a:gd name="T11" fmla="*/ 45 h 120"/>
                  <a:gd name="T12" fmla="*/ 37 w 382"/>
                  <a:gd name="T13" fmla="*/ 83 h 120"/>
                  <a:gd name="T14" fmla="*/ 45 w 382"/>
                  <a:gd name="T15" fmla="*/ 53 h 120"/>
                  <a:gd name="T16" fmla="*/ 45 w 382"/>
                  <a:gd name="T17" fmla="*/ 60 h 120"/>
                  <a:gd name="T18" fmla="*/ 52 w 382"/>
                  <a:gd name="T19" fmla="*/ 60 h 120"/>
                  <a:gd name="T20" fmla="*/ 60 w 382"/>
                  <a:gd name="T21" fmla="*/ 60 h 120"/>
                  <a:gd name="T22" fmla="*/ 67 w 382"/>
                  <a:gd name="T23" fmla="*/ 60 h 120"/>
                  <a:gd name="T24" fmla="*/ 82 w 382"/>
                  <a:gd name="T25" fmla="*/ 53 h 120"/>
                  <a:gd name="T26" fmla="*/ 90 w 382"/>
                  <a:gd name="T27" fmla="*/ 60 h 120"/>
                  <a:gd name="T28" fmla="*/ 97 w 382"/>
                  <a:gd name="T29" fmla="*/ 53 h 120"/>
                  <a:gd name="T30" fmla="*/ 97 w 382"/>
                  <a:gd name="T31" fmla="*/ 60 h 120"/>
                  <a:gd name="T32" fmla="*/ 105 w 382"/>
                  <a:gd name="T33" fmla="*/ 38 h 120"/>
                  <a:gd name="T34" fmla="*/ 112 w 382"/>
                  <a:gd name="T35" fmla="*/ 113 h 120"/>
                  <a:gd name="T36" fmla="*/ 120 w 382"/>
                  <a:gd name="T37" fmla="*/ 45 h 120"/>
                  <a:gd name="T38" fmla="*/ 127 w 382"/>
                  <a:gd name="T39" fmla="*/ 53 h 120"/>
                  <a:gd name="T40" fmla="*/ 135 w 382"/>
                  <a:gd name="T41" fmla="*/ 60 h 120"/>
                  <a:gd name="T42" fmla="*/ 135 w 382"/>
                  <a:gd name="T43" fmla="*/ 60 h 120"/>
                  <a:gd name="T44" fmla="*/ 142 w 382"/>
                  <a:gd name="T45" fmla="*/ 45 h 120"/>
                  <a:gd name="T46" fmla="*/ 157 w 382"/>
                  <a:gd name="T47" fmla="*/ 60 h 120"/>
                  <a:gd name="T48" fmla="*/ 180 w 382"/>
                  <a:gd name="T49" fmla="*/ 60 h 120"/>
                  <a:gd name="T50" fmla="*/ 202 w 382"/>
                  <a:gd name="T51" fmla="*/ 53 h 120"/>
                  <a:gd name="T52" fmla="*/ 210 w 382"/>
                  <a:gd name="T53" fmla="*/ 68 h 120"/>
                  <a:gd name="T54" fmla="*/ 217 w 382"/>
                  <a:gd name="T55" fmla="*/ 60 h 120"/>
                  <a:gd name="T56" fmla="*/ 240 w 382"/>
                  <a:gd name="T57" fmla="*/ 53 h 120"/>
                  <a:gd name="T58" fmla="*/ 255 w 382"/>
                  <a:gd name="T59" fmla="*/ 68 h 120"/>
                  <a:gd name="T60" fmla="*/ 262 w 382"/>
                  <a:gd name="T61" fmla="*/ 60 h 120"/>
                  <a:gd name="T62" fmla="*/ 277 w 382"/>
                  <a:gd name="T63" fmla="*/ 60 h 120"/>
                  <a:gd name="T64" fmla="*/ 292 w 382"/>
                  <a:gd name="T65" fmla="*/ 68 h 120"/>
                  <a:gd name="T66" fmla="*/ 307 w 382"/>
                  <a:gd name="T67" fmla="*/ 60 h 120"/>
                  <a:gd name="T68" fmla="*/ 315 w 382"/>
                  <a:gd name="T69" fmla="*/ 60 h 120"/>
                  <a:gd name="T70" fmla="*/ 337 w 382"/>
                  <a:gd name="T71" fmla="*/ 60 h 120"/>
                  <a:gd name="T72" fmla="*/ 352 w 382"/>
                  <a:gd name="T73" fmla="*/ 68 h 120"/>
                  <a:gd name="T74" fmla="*/ 360 w 382"/>
                  <a:gd name="T75" fmla="*/ 68 h 120"/>
                  <a:gd name="T76" fmla="*/ 360 w 382"/>
                  <a:gd name="T77" fmla="*/ 53 h 120"/>
                  <a:gd name="T78" fmla="*/ 367 w 382"/>
                  <a:gd name="T79" fmla="*/ 23 h 120"/>
                  <a:gd name="T80" fmla="*/ 375 w 382"/>
                  <a:gd name="T81" fmla="*/ 45 h 120"/>
                  <a:gd name="T82" fmla="*/ 382 w 382"/>
                  <a:gd name="T83"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2" h="120">
                    <a:moveTo>
                      <a:pt x="0" y="120"/>
                    </a:moveTo>
                    <a:lnTo>
                      <a:pt x="0" y="15"/>
                    </a:lnTo>
                    <a:lnTo>
                      <a:pt x="0" y="60"/>
                    </a:lnTo>
                    <a:lnTo>
                      <a:pt x="7" y="53"/>
                    </a:lnTo>
                    <a:lnTo>
                      <a:pt x="7" y="60"/>
                    </a:lnTo>
                    <a:lnTo>
                      <a:pt x="7" y="53"/>
                    </a:lnTo>
                    <a:lnTo>
                      <a:pt x="7" y="60"/>
                    </a:lnTo>
                    <a:lnTo>
                      <a:pt x="15" y="53"/>
                    </a:lnTo>
                    <a:lnTo>
                      <a:pt x="15" y="90"/>
                    </a:lnTo>
                    <a:lnTo>
                      <a:pt x="15" y="0"/>
                    </a:lnTo>
                    <a:lnTo>
                      <a:pt x="15" y="53"/>
                    </a:lnTo>
                    <a:lnTo>
                      <a:pt x="22" y="60"/>
                    </a:lnTo>
                    <a:lnTo>
                      <a:pt x="22" y="83"/>
                    </a:lnTo>
                    <a:lnTo>
                      <a:pt x="22" y="38"/>
                    </a:lnTo>
                    <a:lnTo>
                      <a:pt x="22" y="60"/>
                    </a:lnTo>
                    <a:lnTo>
                      <a:pt x="30" y="68"/>
                    </a:lnTo>
                    <a:lnTo>
                      <a:pt x="30" y="83"/>
                    </a:lnTo>
                    <a:lnTo>
                      <a:pt x="30" y="45"/>
                    </a:lnTo>
                    <a:lnTo>
                      <a:pt x="30" y="68"/>
                    </a:lnTo>
                    <a:lnTo>
                      <a:pt x="37" y="60"/>
                    </a:lnTo>
                    <a:lnTo>
                      <a:pt x="37" y="83"/>
                    </a:lnTo>
                    <a:lnTo>
                      <a:pt x="37" y="38"/>
                    </a:lnTo>
                    <a:lnTo>
                      <a:pt x="37" y="60"/>
                    </a:lnTo>
                    <a:lnTo>
                      <a:pt x="45" y="53"/>
                    </a:lnTo>
                    <a:lnTo>
                      <a:pt x="45" y="60"/>
                    </a:lnTo>
                    <a:lnTo>
                      <a:pt x="45" y="53"/>
                    </a:lnTo>
                    <a:lnTo>
                      <a:pt x="45" y="60"/>
                    </a:lnTo>
                    <a:lnTo>
                      <a:pt x="52" y="53"/>
                    </a:lnTo>
                    <a:lnTo>
                      <a:pt x="52" y="60"/>
                    </a:lnTo>
                    <a:lnTo>
                      <a:pt x="52" y="60"/>
                    </a:lnTo>
                    <a:lnTo>
                      <a:pt x="60" y="53"/>
                    </a:lnTo>
                    <a:lnTo>
                      <a:pt x="60" y="60"/>
                    </a:lnTo>
                    <a:lnTo>
                      <a:pt x="60" y="60"/>
                    </a:lnTo>
                    <a:lnTo>
                      <a:pt x="67" y="68"/>
                    </a:lnTo>
                    <a:lnTo>
                      <a:pt x="67" y="53"/>
                    </a:lnTo>
                    <a:lnTo>
                      <a:pt x="67" y="60"/>
                    </a:lnTo>
                    <a:lnTo>
                      <a:pt x="82" y="60"/>
                    </a:lnTo>
                    <a:lnTo>
                      <a:pt x="82" y="60"/>
                    </a:lnTo>
                    <a:lnTo>
                      <a:pt x="82" y="53"/>
                    </a:lnTo>
                    <a:lnTo>
                      <a:pt x="82" y="60"/>
                    </a:lnTo>
                    <a:lnTo>
                      <a:pt x="90" y="53"/>
                    </a:lnTo>
                    <a:lnTo>
                      <a:pt x="90" y="60"/>
                    </a:lnTo>
                    <a:lnTo>
                      <a:pt x="90" y="53"/>
                    </a:lnTo>
                    <a:lnTo>
                      <a:pt x="90" y="60"/>
                    </a:lnTo>
                    <a:lnTo>
                      <a:pt x="97" y="53"/>
                    </a:lnTo>
                    <a:lnTo>
                      <a:pt x="97" y="90"/>
                    </a:lnTo>
                    <a:lnTo>
                      <a:pt x="97" y="45"/>
                    </a:lnTo>
                    <a:lnTo>
                      <a:pt x="97" y="60"/>
                    </a:lnTo>
                    <a:lnTo>
                      <a:pt x="105" y="53"/>
                    </a:lnTo>
                    <a:lnTo>
                      <a:pt x="105" y="75"/>
                    </a:lnTo>
                    <a:lnTo>
                      <a:pt x="105" y="38"/>
                    </a:lnTo>
                    <a:lnTo>
                      <a:pt x="105" y="60"/>
                    </a:lnTo>
                    <a:lnTo>
                      <a:pt x="112" y="68"/>
                    </a:lnTo>
                    <a:lnTo>
                      <a:pt x="112" y="113"/>
                    </a:lnTo>
                    <a:lnTo>
                      <a:pt x="112" y="30"/>
                    </a:lnTo>
                    <a:lnTo>
                      <a:pt x="112" y="53"/>
                    </a:lnTo>
                    <a:lnTo>
                      <a:pt x="120" y="45"/>
                    </a:lnTo>
                    <a:lnTo>
                      <a:pt x="120" y="68"/>
                    </a:lnTo>
                    <a:lnTo>
                      <a:pt x="120" y="60"/>
                    </a:lnTo>
                    <a:lnTo>
                      <a:pt x="127" y="53"/>
                    </a:lnTo>
                    <a:lnTo>
                      <a:pt x="127" y="45"/>
                    </a:lnTo>
                    <a:lnTo>
                      <a:pt x="127" y="68"/>
                    </a:lnTo>
                    <a:lnTo>
                      <a:pt x="135" y="60"/>
                    </a:lnTo>
                    <a:lnTo>
                      <a:pt x="135" y="68"/>
                    </a:lnTo>
                    <a:lnTo>
                      <a:pt x="135" y="45"/>
                    </a:lnTo>
                    <a:lnTo>
                      <a:pt x="135" y="60"/>
                    </a:lnTo>
                    <a:lnTo>
                      <a:pt x="142" y="53"/>
                    </a:lnTo>
                    <a:lnTo>
                      <a:pt x="142" y="90"/>
                    </a:lnTo>
                    <a:lnTo>
                      <a:pt x="142" y="45"/>
                    </a:lnTo>
                    <a:lnTo>
                      <a:pt x="142" y="60"/>
                    </a:lnTo>
                    <a:lnTo>
                      <a:pt x="150" y="60"/>
                    </a:lnTo>
                    <a:lnTo>
                      <a:pt x="157" y="60"/>
                    </a:lnTo>
                    <a:lnTo>
                      <a:pt x="165" y="60"/>
                    </a:lnTo>
                    <a:lnTo>
                      <a:pt x="172" y="60"/>
                    </a:lnTo>
                    <a:lnTo>
                      <a:pt x="180" y="60"/>
                    </a:lnTo>
                    <a:lnTo>
                      <a:pt x="187" y="60"/>
                    </a:lnTo>
                    <a:lnTo>
                      <a:pt x="202" y="60"/>
                    </a:lnTo>
                    <a:lnTo>
                      <a:pt x="202" y="53"/>
                    </a:lnTo>
                    <a:lnTo>
                      <a:pt x="202" y="60"/>
                    </a:lnTo>
                    <a:lnTo>
                      <a:pt x="210" y="53"/>
                    </a:lnTo>
                    <a:lnTo>
                      <a:pt x="210" y="68"/>
                    </a:lnTo>
                    <a:lnTo>
                      <a:pt x="210" y="53"/>
                    </a:lnTo>
                    <a:lnTo>
                      <a:pt x="210" y="60"/>
                    </a:lnTo>
                    <a:lnTo>
                      <a:pt x="217" y="60"/>
                    </a:lnTo>
                    <a:lnTo>
                      <a:pt x="225" y="60"/>
                    </a:lnTo>
                    <a:lnTo>
                      <a:pt x="240" y="60"/>
                    </a:lnTo>
                    <a:lnTo>
                      <a:pt x="240" y="53"/>
                    </a:lnTo>
                    <a:lnTo>
                      <a:pt x="240" y="60"/>
                    </a:lnTo>
                    <a:lnTo>
                      <a:pt x="247" y="60"/>
                    </a:lnTo>
                    <a:lnTo>
                      <a:pt x="255" y="68"/>
                    </a:lnTo>
                    <a:lnTo>
                      <a:pt x="255" y="53"/>
                    </a:lnTo>
                    <a:lnTo>
                      <a:pt x="255" y="60"/>
                    </a:lnTo>
                    <a:lnTo>
                      <a:pt x="262" y="60"/>
                    </a:lnTo>
                    <a:lnTo>
                      <a:pt x="270" y="60"/>
                    </a:lnTo>
                    <a:lnTo>
                      <a:pt x="277" y="53"/>
                    </a:lnTo>
                    <a:lnTo>
                      <a:pt x="277" y="60"/>
                    </a:lnTo>
                    <a:lnTo>
                      <a:pt x="277" y="60"/>
                    </a:lnTo>
                    <a:lnTo>
                      <a:pt x="292" y="60"/>
                    </a:lnTo>
                    <a:lnTo>
                      <a:pt x="292" y="68"/>
                    </a:lnTo>
                    <a:lnTo>
                      <a:pt x="292" y="53"/>
                    </a:lnTo>
                    <a:lnTo>
                      <a:pt x="292" y="60"/>
                    </a:lnTo>
                    <a:lnTo>
                      <a:pt x="307" y="60"/>
                    </a:lnTo>
                    <a:lnTo>
                      <a:pt x="300" y="60"/>
                    </a:lnTo>
                    <a:lnTo>
                      <a:pt x="307" y="60"/>
                    </a:lnTo>
                    <a:lnTo>
                      <a:pt x="315" y="60"/>
                    </a:lnTo>
                    <a:lnTo>
                      <a:pt x="322" y="60"/>
                    </a:lnTo>
                    <a:lnTo>
                      <a:pt x="330" y="60"/>
                    </a:lnTo>
                    <a:lnTo>
                      <a:pt x="337" y="60"/>
                    </a:lnTo>
                    <a:lnTo>
                      <a:pt x="345" y="60"/>
                    </a:lnTo>
                    <a:lnTo>
                      <a:pt x="352" y="53"/>
                    </a:lnTo>
                    <a:lnTo>
                      <a:pt x="352" y="68"/>
                    </a:lnTo>
                    <a:lnTo>
                      <a:pt x="352" y="53"/>
                    </a:lnTo>
                    <a:lnTo>
                      <a:pt x="352" y="60"/>
                    </a:lnTo>
                    <a:lnTo>
                      <a:pt x="360" y="68"/>
                    </a:lnTo>
                    <a:lnTo>
                      <a:pt x="360" y="75"/>
                    </a:lnTo>
                    <a:lnTo>
                      <a:pt x="360" y="45"/>
                    </a:lnTo>
                    <a:lnTo>
                      <a:pt x="360" y="53"/>
                    </a:lnTo>
                    <a:lnTo>
                      <a:pt x="367" y="60"/>
                    </a:lnTo>
                    <a:lnTo>
                      <a:pt x="367" y="105"/>
                    </a:lnTo>
                    <a:lnTo>
                      <a:pt x="367" y="23"/>
                    </a:lnTo>
                    <a:lnTo>
                      <a:pt x="367" y="98"/>
                    </a:lnTo>
                    <a:lnTo>
                      <a:pt x="375" y="120"/>
                    </a:lnTo>
                    <a:lnTo>
                      <a:pt x="375" y="45"/>
                    </a:lnTo>
                    <a:lnTo>
                      <a:pt x="375" y="60"/>
                    </a:lnTo>
                    <a:lnTo>
                      <a:pt x="382" y="53"/>
                    </a:lnTo>
                    <a:lnTo>
                      <a:pt x="382" y="68"/>
                    </a:lnTo>
                    <a:lnTo>
                      <a:pt x="382" y="45"/>
                    </a:lnTo>
                    <a:lnTo>
                      <a:pt x="382"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8" name="Line 484"/>
              <p:cNvSpPr>
                <a:spLocks noChangeShapeType="1"/>
              </p:cNvSpPr>
              <p:nvPr/>
            </p:nvSpPr>
            <p:spPr bwMode="auto">
              <a:xfrm>
                <a:off x="1721" y="1898"/>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9" name="Freeform 485"/>
              <p:cNvSpPr>
                <a:spLocks/>
              </p:cNvSpPr>
              <p:nvPr/>
            </p:nvSpPr>
            <p:spPr bwMode="auto">
              <a:xfrm>
                <a:off x="1721" y="1568"/>
                <a:ext cx="282" cy="37"/>
              </a:xfrm>
              <a:custGeom>
                <a:avLst/>
                <a:gdLst>
                  <a:gd name="T0" fmla="*/ 23 w 420"/>
                  <a:gd name="T1" fmla="*/ 15 h 37"/>
                  <a:gd name="T2" fmla="*/ 23 w 420"/>
                  <a:gd name="T3" fmla="*/ 15 h 37"/>
                  <a:gd name="T4" fmla="*/ 45 w 420"/>
                  <a:gd name="T5" fmla="*/ 15 h 37"/>
                  <a:gd name="T6" fmla="*/ 60 w 420"/>
                  <a:gd name="T7" fmla="*/ 37 h 37"/>
                  <a:gd name="T8" fmla="*/ 75 w 420"/>
                  <a:gd name="T9" fmla="*/ 15 h 37"/>
                  <a:gd name="T10" fmla="*/ 98 w 420"/>
                  <a:gd name="T11" fmla="*/ 15 h 37"/>
                  <a:gd name="T12" fmla="*/ 105 w 420"/>
                  <a:gd name="T13" fmla="*/ 7 h 37"/>
                  <a:gd name="T14" fmla="*/ 113 w 420"/>
                  <a:gd name="T15" fmla="*/ 7 h 37"/>
                  <a:gd name="T16" fmla="*/ 120 w 420"/>
                  <a:gd name="T17" fmla="*/ 15 h 37"/>
                  <a:gd name="T18" fmla="*/ 128 w 420"/>
                  <a:gd name="T19" fmla="*/ 15 h 37"/>
                  <a:gd name="T20" fmla="*/ 135 w 420"/>
                  <a:gd name="T21" fmla="*/ 15 h 37"/>
                  <a:gd name="T22" fmla="*/ 143 w 420"/>
                  <a:gd name="T23" fmla="*/ 7 h 37"/>
                  <a:gd name="T24" fmla="*/ 150 w 420"/>
                  <a:gd name="T25" fmla="*/ 22 h 37"/>
                  <a:gd name="T26" fmla="*/ 165 w 420"/>
                  <a:gd name="T27" fmla="*/ 15 h 37"/>
                  <a:gd name="T28" fmla="*/ 165 w 420"/>
                  <a:gd name="T29" fmla="*/ 15 h 37"/>
                  <a:gd name="T30" fmla="*/ 173 w 420"/>
                  <a:gd name="T31" fmla="*/ 15 h 37"/>
                  <a:gd name="T32" fmla="*/ 180 w 420"/>
                  <a:gd name="T33" fmla="*/ 0 h 37"/>
                  <a:gd name="T34" fmla="*/ 188 w 420"/>
                  <a:gd name="T35" fmla="*/ 7 h 37"/>
                  <a:gd name="T36" fmla="*/ 195 w 420"/>
                  <a:gd name="T37" fmla="*/ 15 h 37"/>
                  <a:gd name="T38" fmla="*/ 203 w 420"/>
                  <a:gd name="T39" fmla="*/ 7 h 37"/>
                  <a:gd name="T40" fmla="*/ 210 w 420"/>
                  <a:gd name="T41" fmla="*/ 7 h 37"/>
                  <a:gd name="T42" fmla="*/ 218 w 420"/>
                  <a:gd name="T43" fmla="*/ 15 h 37"/>
                  <a:gd name="T44" fmla="*/ 225 w 420"/>
                  <a:gd name="T45" fmla="*/ 15 h 37"/>
                  <a:gd name="T46" fmla="*/ 248 w 420"/>
                  <a:gd name="T47" fmla="*/ 22 h 37"/>
                  <a:gd name="T48" fmla="*/ 248 w 420"/>
                  <a:gd name="T49" fmla="*/ 15 h 37"/>
                  <a:gd name="T50" fmla="*/ 255 w 420"/>
                  <a:gd name="T51" fmla="*/ 7 h 37"/>
                  <a:gd name="T52" fmla="*/ 263 w 420"/>
                  <a:gd name="T53" fmla="*/ 22 h 37"/>
                  <a:gd name="T54" fmla="*/ 278 w 420"/>
                  <a:gd name="T55" fmla="*/ 22 h 37"/>
                  <a:gd name="T56" fmla="*/ 278 w 420"/>
                  <a:gd name="T57" fmla="*/ 15 h 37"/>
                  <a:gd name="T58" fmla="*/ 285 w 420"/>
                  <a:gd name="T59" fmla="*/ 15 h 37"/>
                  <a:gd name="T60" fmla="*/ 293 w 420"/>
                  <a:gd name="T61" fmla="*/ 7 h 37"/>
                  <a:gd name="T62" fmla="*/ 308 w 420"/>
                  <a:gd name="T63" fmla="*/ 7 h 37"/>
                  <a:gd name="T64" fmla="*/ 315 w 420"/>
                  <a:gd name="T65" fmla="*/ 15 h 37"/>
                  <a:gd name="T66" fmla="*/ 330 w 420"/>
                  <a:gd name="T67" fmla="*/ 15 h 37"/>
                  <a:gd name="T68" fmla="*/ 353 w 420"/>
                  <a:gd name="T69" fmla="*/ 22 h 37"/>
                  <a:gd name="T70" fmla="*/ 368 w 420"/>
                  <a:gd name="T71" fmla="*/ 15 h 37"/>
                  <a:gd name="T72" fmla="*/ 368 w 420"/>
                  <a:gd name="T73" fmla="*/ 15 h 37"/>
                  <a:gd name="T74" fmla="*/ 375 w 420"/>
                  <a:gd name="T75" fmla="*/ 15 h 37"/>
                  <a:gd name="T76" fmla="*/ 383 w 420"/>
                  <a:gd name="T77" fmla="*/ 15 h 37"/>
                  <a:gd name="T78" fmla="*/ 390 w 420"/>
                  <a:gd name="T79" fmla="*/ 7 h 37"/>
                  <a:gd name="T80" fmla="*/ 398 w 420"/>
                  <a:gd name="T81" fmla="*/ 15 h 37"/>
                  <a:gd name="T82" fmla="*/ 413 w 42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0" h="37">
                    <a:moveTo>
                      <a:pt x="0" y="15"/>
                    </a:moveTo>
                    <a:lnTo>
                      <a:pt x="8" y="15"/>
                    </a:lnTo>
                    <a:lnTo>
                      <a:pt x="23" y="15"/>
                    </a:lnTo>
                    <a:lnTo>
                      <a:pt x="15" y="15"/>
                    </a:lnTo>
                    <a:lnTo>
                      <a:pt x="23" y="7"/>
                    </a:lnTo>
                    <a:lnTo>
                      <a:pt x="23" y="15"/>
                    </a:lnTo>
                    <a:lnTo>
                      <a:pt x="30" y="15"/>
                    </a:lnTo>
                    <a:lnTo>
                      <a:pt x="38" y="15"/>
                    </a:lnTo>
                    <a:lnTo>
                      <a:pt x="45" y="15"/>
                    </a:lnTo>
                    <a:lnTo>
                      <a:pt x="53" y="15"/>
                    </a:lnTo>
                    <a:lnTo>
                      <a:pt x="60" y="7"/>
                    </a:lnTo>
                    <a:lnTo>
                      <a:pt x="60" y="37"/>
                    </a:lnTo>
                    <a:lnTo>
                      <a:pt x="60" y="15"/>
                    </a:lnTo>
                    <a:lnTo>
                      <a:pt x="68" y="15"/>
                    </a:lnTo>
                    <a:lnTo>
                      <a:pt x="75" y="15"/>
                    </a:lnTo>
                    <a:lnTo>
                      <a:pt x="83" y="15"/>
                    </a:lnTo>
                    <a:lnTo>
                      <a:pt x="90" y="15"/>
                    </a:lnTo>
                    <a:lnTo>
                      <a:pt x="98" y="15"/>
                    </a:lnTo>
                    <a:lnTo>
                      <a:pt x="105" y="7"/>
                    </a:lnTo>
                    <a:lnTo>
                      <a:pt x="105" y="22"/>
                    </a:lnTo>
                    <a:lnTo>
                      <a:pt x="105" y="7"/>
                    </a:lnTo>
                    <a:lnTo>
                      <a:pt x="105" y="15"/>
                    </a:lnTo>
                    <a:lnTo>
                      <a:pt x="113" y="22"/>
                    </a:lnTo>
                    <a:lnTo>
                      <a:pt x="113" y="7"/>
                    </a:lnTo>
                    <a:lnTo>
                      <a:pt x="113" y="15"/>
                    </a:lnTo>
                    <a:lnTo>
                      <a:pt x="120" y="7"/>
                    </a:lnTo>
                    <a:lnTo>
                      <a:pt x="120" y="15"/>
                    </a:lnTo>
                    <a:lnTo>
                      <a:pt x="120" y="0"/>
                    </a:lnTo>
                    <a:lnTo>
                      <a:pt x="120" y="15"/>
                    </a:lnTo>
                    <a:lnTo>
                      <a:pt x="128" y="15"/>
                    </a:lnTo>
                    <a:lnTo>
                      <a:pt x="135" y="7"/>
                    </a:lnTo>
                    <a:lnTo>
                      <a:pt x="135" y="30"/>
                    </a:lnTo>
                    <a:lnTo>
                      <a:pt x="135" y="15"/>
                    </a:lnTo>
                    <a:lnTo>
                      <a:pt x="143" y="7"/>
                    </a:lnTo>
                    <a:lnTo>
                      <a:pt x="143" y="22"/>
                    </a:lnTo>
                    <a:lnTo>
                      <a:pt x="143" y="7"/>
                    </a:lnTo>
                    <a:lnTo>
                      <a:pt x="143" y="15"/>
                    </a:lnTo>
                    <a:lnTo>
                      <a:pt x="150" y="22"/>
                    </a:lnTo>
                    <a:lnTo>
                      <a:pt x="150" y="22"/>
                    </a:lnTo>
                    <a:lnTo>
                      <a:pt x="150" y="7"/>
                    </a:lnTo>
                    <a:lnTo>
                      <a:pt x="150" y="15"/>
                    </a:lnTo>
                    <a:lnTo>
                      <a:pt x="165" y="15"/>
                    </a:lnTo>
                    <a:lnTo>
                      <a:pt x="165" y="22"/>
                    </a:lnTo>
                    <a:lnTo>
                      <a:pt x="165" y="0"/>
                    </a:lnTo>
                    <a:lnTo>
                      <a:pt x="165" y="15"/>
                    </a:lnTo>
                    <a:lnTo>
                      <a:pt x="173" y="22"/>
                    </a:lnTo>
                    <a:lnTo>
                      <a:pt x="173" y="7"/>
                    </a:lnTo>
                    <a:lnTo>
                      <a:pt x="173" y="15"/>
                    </a:lnTo>
                    <a:lnTo>
                      <a:pt x="180" y="7"/>
                    </a:lnTo>
                    <a:lnTo>
                      <a:pt x="180" y="15"/>
                    </a:lnTo>
                    <a:lnTo>
                      <a:pt x="180" y="0"/>
                    </a:lnTo>
                    <a:lnTo>
                      <a:pt x="180" y="15"/>
                    </a:lnTo>
                    <a:lnTo>
                      <a:pt x="188" y="7"/>
                    </a:lnTo>
                    <a:lnTo>
                      <a:pt x="188" y="7"/>
                    </a:lnTo>
                    <a:lnTo>
                      <a:pt x="188" y="15"/>
                    </a:lnTo>
                    <a:lnTo>
                      <a:pt x="195" y="7"/>
                    </a:lnTo>
                    <a:lnTo>
                      <a:pt x="195" y="15"/>
                    </a:lnTo>
                    <a:lnTo>
                      <a:pt x="195" y="7"/>
                    </a:lnTo>
                    <a:lnTo>
                      <a:pt x="195" y="15"/>
                    </a:lnTo>
                    <a:lnTo>
                      <a:pt x="203" y="7"/>
                    </a:lnTo>
                    <a:lnTo>
                      <a:pt x="203" y="15"/>
                    </a:lnTo>
                    <a:lnTo>
                      <a:pt x="203" y="15"/>
                    </a:lnTo>
                    <a:lnTo>
                      <a:pt x="210" y="7"/>
                    </a:lnTo>
                    <a:lnTo>
                      <a:pt x="210" y="15"/>
                    </a:lnTo>
                    <a:lnTo>
                      <a:pt x="210" y="7"/>
                    </a:lnTo>
                    <a:lnTo>
                      <a:pt x="218" y="15"/>
                    </a:lnTo>
                    <a:lnTo>
                      <a:pt x="218" y="7"/>
                    </a:lnTo>
                    <a:lnTo>
                      <a:pt x="218" y="15"/>
                    </a:lnTo>
                    <a:lnTo>
                      <a:pt x="225" y="15"/>
                    </a:lnTo>
                    <a:lnTo>
                      <a:pt x="233" y="15"/>
                    </a:lnTo>
                    <a:lnTo>
                      <a:pt x="240" y="15"/>
                    </a:lnTo>
                    <a:lnTo>
                      <a:pt x="248" y="22"/>
                    </a:lnTo>
                    <a:lnTo>
                      <a:pt x="248" y="22"/>
                    </a:lnTo>
                    <a:lnTo>
                      <a:pt x="248" y="7"/>
                    </a:lnTo>
                    <a:lnTo>
                      <a:pt x="248" y="15"/>
                    </a:lnTo>
                    <a:lnTo>
                      <a:pt x="255" y="22"/>
                    </a:lnTo>
                    <a:lnTo>
                      <a:pt x="255" y="22"/>
                    </a:lnTo>
                    <a:lnTo>
                      <a:pt x="255" y="7"/>
                    </a:lnTo>
                    <a:lnTo>
                      <a:pt x="255" y="15"/>
                    </a:lnTo>
                    <a:lnTo>
                      <a:pt x="263" y="7"/>
                    </a:lnTo>
                    <a:lnTo>
                      <a:pt x="263" y="22"/>
                    </a:lnTo>
                    <a:lnTo>
                      <a:pt x="263" y="15"/>
                    </a:lnTo>
                    <a:lnTo>
                      <a:pt x="270" y="15"/>
                    </a:lnTo>
                    <a:lnTo>
                      <a:pt x="278" y="22"/>
                    </a:lnTo>
                    <a:lnTo>
                      <a:pt x="278" y="22"/>
                    </a:lnTo>
                    <a:lnTo>
                      <a:pt x="278" y="7"/>
                    </a:lnTo>
                    <a:lnTo>
                      <a:pt x="278" y="15"/>
                    </a:lnTo>
                    <a:lnTo>
                      <a:pt x="285" y="22"/>
                    </a:lnTo>
                    <a:lnTo>
                      <a:pt x="285" y="7"/>
                    </a:lnTo>
                    <a:lnTo>
                      <a:pt x="285" y="15"/>
                    </a:lnTo>
                    <a:lnTo>
                      <a:pt x="293" y="22"/>
                    </a:lnTo>
                    <a:lnTo>
                      <a:pt x="293" y="22"/>
                    </a:lnTo>
                    <a:lnTo>
                      <a:pt x="293" y="7"/>
                    </a:lnTo>
                    <a:lnTo>
                      <a:pt x="293" y="15"/>
                    </a:lnTo>
                    <a:lnTo>
                      <a:pt x="300" y="15"/>
                    </a:lnTo>
                    <a:lnTo>
                      <a:pt x="308" y="7"/>
                    </a:lnTo>
                    <a:lnTo>
                      <a:pt x="308" y="15"/>
                    </a:lnTo>
                    <a:lnTo>
                      <a:pt x="308" y="15"/>
                    </a:lnTo>
                    <a:lnTo>
                      <a:pt x="315" y="15"/>
                    </a:lnTo>
                    <a:lnTo>
                      <a:pt x="323" y="15"/>
                    </a:lnTo>
                    <a:lnTo>
                      <a:pt x="338" y="15"/>
                    </a:lnTo>
                    <a:lnTo>
                      <a:pt x="330" y="15"/>
                    </a:lnTo>
                    <a:lnTo>
                      <a:pt x="338" y="15"/>
                    </a:lnTo>
                    <a:lnTo>
                      <a:pt x="345" y="15"/>
                    </a:lnTo>
                    <a:lnTo>
                      <a:pt x="353" y="22"/>
                    </a:lnTo>
                    <a:lnTo>
                      <a:pt x="353" y="7"/>
                    </a:lnTo>
                    <a:lnTo>
                      <a:pt x="353" y="15"/>
                    </a:lnTo>
                    <a:lnTo>
                      <a:pt x="368" y="15"/>
                    </a:lnTo>
                    <a:lnTo>
                      <a:pt x="368" y="22"/>
                    </a:lnTo>
                    <a:lnTo>
                      <a:pt x="368" y="7"/>
                    </a:lnTo>
                    <a:lnTo>
                      <a:pt x="368" y="15"/>
                    </a:lnTo>
                    <a:lnTo>
                      <a:pt x="375" y="7"/>
                    </a:lnTo>
                    <a:lnTo>
                      <a:pt x="375" y="22"/>
                    </a:lnTo>
                    <a:lnTo>
                      <a:pt x="375" y="15"/>
                    </a:lnTo>
                    <a:lnTo>
                      <a:pt x="383" y="7"/>
                    </a:lnTo>
                    <a:lnTo>
                      <a:pt x="383" y="7"/>
                    </a:lnTo>
                    <a:lnTo>
                      <a:pt x="383" y="15"/>
                    </a:lnTo>
                    <a:lnTo>
                      <a:pt x="390" y="7"/>
                    </a:lnTo>
                    <a:lnTo>
                      <a:pt x="390" y="22"/>
                    </a:lnTo>
                    <a:lnTo>
                      <a:pt x="390" y="7"/>
                    </a:lnTo>
                    <a:lnTo>
                      <a:pt x="390" y="15"/>
                    </a:lnTo>
                    <a:lnTo>
                      <a:pt x="405" y="15"/>
                    </a:lnTo>
                    <a:lnTo>
                      <a:pt x="398" y="15"/>
                    </a:lnTo>
                    <a:lnTo>
                      <a:pt x="405" y="15"/>
                    </a:lnTo>
                    <a:lnTo>
                      <a:pt x="413" y="7"/>
                    </a:lnTo>
                    <a:lnTo>
                      <a:pt x="413" y="22"/>
                    </a:lnTo>
                    <a:lnTo>
                      <a:pt x="413" y="15"/>
                    </a:lnTo>
                    <a:lnTo>
                      <a:pt x="42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0" name="Freeform 486"/>
              <p:cNvSpPr>
                <a:spLocks/>
              </p:cNvSpPr>
              <p:nvPr/>
            </p:nvSpPr>
            <p:spPr bwMode="auto">
              <a:xfrm>
                <a:off x="2003" y="1530"/>
                <a:ext cx="227" cy="105"/>
              </a:xfrm>
              <a:custGeom>
                <a:avLst/>
                <a:gdLst>
                  <a:gd name="T0" fmla="*/ 0 w 338"/>
                  <a:gd name="T1" fmla="*/ 45 h 105"/>
                  <a:gd name="T2" fmla="*/ 8 w 338"/>
                  <a:gd name="T3" fmla="*/ 83 h 105"/>
                  <a:gd name="T4" fmla="*/ 15 w 338"/>
                  <a:gd name="T5" fmla="*/ 45 h 105"/>
                  <a:gd name="T6" fmla="*/ 15 w 338"/>
                  <a:gd name="T7" fmla="*/ 53 h 105"/>
                  <a:gd name="T8" fmla="*/ 23 w 338"/>
                  <a:gd name="T9" fmla="*/ 23 h 105"/>
                  <a:gd name="T10" fmla="*/ 30 w 338"/>
                  <a:gd name="T11" fmla="*/ 75 h 105"/>
                  <a:gd name="T12" fmla="*/ 38 w 338"/>
                  <a:gd name="T13" fmla="*/ 45 h 105"/>
                  <a:gd name="T14" fmla="*/ 45 w 338"/>
                  <a:gd name="T15" fmla="*/ 60 h 105"/>
                  <a:gd name="T16" fmla="*/ 45 w 338"/>
                  <a:gd name="T17" fmla="*/ 53 h 105"/>
                  <a:gd name="T18" fmla="*/ 53 w 338"/>
                  <a:gd name="T19" fmla="*/ 38 h 105"/>
                  <a:gd name="T20" fmla="*/ 60 w 338"/>
                  <a:gd name="T21" fmla="*/ 60 h 105"/>
                  <a:gd name="T22" fmla="*/ 68 w 338"/>
                  <a:gd name="T23" fmla="*/ 53 h 105"/>
                  <a:gd name="T24" fmla="*/ 90 w 338"/>
                  <a:gd name="T25" fmla="*/ 45 h 105"/>
                  <a:gd name="T26" fmla="*/ 90 w 338"/>
                  <a:gd name="T27" fmla="*/ 53 h 105"/>
                  <a:gd name="T28" fmla="*/ 98 w 338"/>
                  <a:gd name="T29" fmla="*/ 23 h 105"/>
                  <a:gd name="T30" fmla="*/ 105 w 338"/>
                  <a:gd name="T31" fmla="*/ 75 h 105"/>
                  <a:gd name="T32" fmla="*/ 120 w 338"/>
                  <a:gd name="T33" fmla="*/ 53 h 105"/>
                  <a:gd name="T34" fmla="*/ 128 w 338"/>
                  <a:gd name="T35" fmla="*/ 53 h 105"/>
                  <a:gd name="T36" fmla="*/ 150 w 338"/>
                  <a:gd name="T37" fmla="*/ 53 h 105"/>
                  <a:gd name="T38" fmla="*/ 180 w 338"/>
                  <a:gd name="T39" fmla="*/ 53 h 105"/>
                  <a:gd name="T40" fmla="*/ 180 w 338"/>
                  <a:gd name="T41" fmla="*/ 53 h 105"/>
                  <a:gd name="T42" fmla="*/ 188 w 338"/>
                  <a:gd name="T43" fmla="*/ 0 h 105"/>
                  <a:gd name="T44" fmla="*/ 195 w 338"/>
                  <a:gd name="T45" fmla="*/ 83 h 105"/>
                  <a:gd name="T46" fmla="*/ 203 w 338"/>
                  <a:gd name="T47" fmla="*/ 60 h 105"/>
                  <a:gd name="T48" fmla="*/ 210 w 338"/>
                  <a:gd name="T49" fmla="*/ 45 h 105"/>
                  <a:gd name="T50" fmla="*/ 210 w 338"/>
                  <a:gd name="T51" fmla="*/ 53 h 105"/>
                  <a:gd name="T52" fmla="*/ 218 w 338"/>
                  <a:gd name="T53" fmla="*/ 30 h 105"/>
                  <a:gd name="T54" fmla="*/ 225 w 338"/>
                  <a:gd name="T55" fmla="*/ 68 h 105"/>
                  <a:gd name="T56" fmla="*/ 233 w 338"/>
                  <a:gd name="T57" fmla="*/ 45 h 105"/>
                  <a:gd name="T58" fmla="*/ 233 w 338"/>
                  <a:gd name="T59" fmla="*/ 53 h 105"/>
                  <a:gd name="T60" fmla="*/ 248 w 338"/>
                  <a:gd name="T61" fmla="*/ 30 h 105"/>
                  <a:gd name="T62" fmla="*/ 255 w 338"/>
                  <a:gd name="T63" fmla="*/ 60 h 105"/>
                  <a:gd name="T64" fmla="*/ 263 w 338"/>
                  <a:gd name="T65" fmla="*/ 45 h 105"/>
                  <a:gd name="T66" fmla="*/ 278 w 338"/>
                  <a:gd name="T67" fmla="*/ 53 h 105"/>
                  <a:gd name="T68" fmla="*/ 285 w 338"/>
                  <a:gd name="T69" fmla="*/ 53 h 105"/>
                  <a:gd name="T70" fmla="*/ 293 w 338"/>
                  <a:gd name="T71" fmla="*/ 30 h 105"/>
                  <a:gd name="T72" fmla="*/ 300 w 338"/>
                  <a:gd name="T73" fmla="*/ 60 h 105"/>
                  <a:gd name="T74" fmla="*/ 308 w 338"/>
                  <a:gd name="T75" fmla="*/ 45 h 105"/>
                  <a:gd name="T76" fmla="*/ 308 w 338"/>
                  <a:gd name="T77" fmla="*/ 53 h 105"/>
                  <a:gd name="T78" fmla="*/ 323 w 338"/>
                  <a:gd name="T79" fmla="*/ 23 h 105"/>
                  <a:gd name="T80" fmla="*/ 330 w 338"/>
                  <a:gd name="T81" fmla="*/ 98 h 105"/>
                  <a:gd name="T82" fmla="*/ 338 w 338"/>
                  <a:gd name="T83"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105">
                    <a:moveTo>
                      <a:pt x="0" y="60"/>
                    </a:moveTo>
                    <a:lnTo>
                      <a:pt x="0" y="68"/>
                    </a:lnTo>
                    <a:lnTo>
                      <a:pt x="0" y="45"/>
                    </a:lnTo>
                    <a:lnTo>
                      <a:pt x="0" y="53"/>
                    </a:lnTo>
                    <a:lnTo>
                      <a:pt x="8" y="45"/>
                    </a:lnTo>
                    <a:lnTo>
                      <a:pt x="8" y="83"/>
                    </a:lnTo>
                    <a:lnTo>
                      <a:pt x="8" y="45"/>
                    </a:lnTo>
                    <a:lnTo>
                      <a:pt x="8" y="53"/>
                    </a:lnTo>
                    <a:lnTo>
                      <a:pt x="15" y="45"/>
                    </a:lnTo>
                    <a:lnTo>
                      <a:pt x="15" y="83"/>
                    </a:lnTo>
                    <a:lnTo>
                      <a:pt x="15" y="38"/>
                    </a:lnTo>
                    <a:lnTo>
                      <a:pt x="15" y="53"/>
                    </a:lnTo>
                    <a:lnTo>
                      <a:pt x="23" y="60"/>
                    </a:lnTo>
                    <a:lnTo>
                      <a:pt x="23" y="75"/>
                    </a:lnTo>
                    <a:lnTo>
                      <a:pt x="23" y="23"/>
                    </a:lnTo>
                    <a:lnTo>
                      <a:pt x="23" y="53"/>
                    </a:lnTo>
                    <a:lnTo>
                      <a:pt x="30" y="45"/>
                    </a:lnTo>
                    <a:lnTo>
                      <a:pt x="30" y="75"/>
                    </a:lnTo>
                    <a:lnTo>
                      <a:pt x="30" y="38"/>
                    </a:lnTo>
                    <a:lnTo>
                      <a:pt x="30" y="53"/>
                    </a:lnTo>
                    <a:lnTo>
                      <a:pt x="38" y="45"/>
                    </a:lnTo>
                    <a:lnTo>
                      <a:pt x="38" y="60"/>
                    </a:lnTo>
                    <a:lnTo>
                      <a:pt x="38" y="53"/>
                    </a:lnTo>
                    <a:lnTo>
                      <a:pt x="45" y="60"/>
                    </a:lnTo>
                    <a:lnTo>
                      <a:pt x="45" y="68"/>
                    </a:lnTo>
                    <a:lnTo>
                      <a:pt x="45" y="45"/>
                    </a:lnTo>
                    <a:lnTo>
                      <a:pt x="45" y="53"/>
                    </a:lnTo>
                    <a:lnTo>
                      <a:pt x="53" y="45"/>
                    </a:lnTo>
                    <a:lnTo>
                      <a:pt x="53" y="98"/>
                    </a:lnTo>
                    <a:lnTo>
                      <a:pt x="53" y="38"/>
                    </a:lnTo>
                    <a:lnTo>
                      <a:pt x="53" y="53"/>
                    </a:lnTo>
                    <a:lnTo>
                      <a:pt x="60" y="45"/>
                    </a:lnTo>
                    <a:lnTo>
                      <a:pt x="60" y="60"/>
                    </a:lnTo>
                    <a:lnTo>
                      <a:pt x="60" y="45"/>
                    </a:lnTo>
                    <a:lnTo>
                      <a:pt x="60" y="53"/>
                    </a:lnTo>
                    <a:lnTo>
                      <a:pt x="68" y="53"/>
                    </a:lnTo>
                    <a:lnTo>
                      <a:pt x="75" y="53"/>
                    </a:lnTo>
                    <a:lnTo>
                      <a:pt x="83" y="53"/>
                    </a:lnTo>
                    <a:lnTo>
                      <a:pt x="90" y="45"/>
                    </a:lnTo>
                    <a:lnTo>
                      <a:pt x="90" y="60"/>
                    </a:lnTo>
                    <a:lnTo>
                      <a:pt x="90" y="45"/>
                    </a:lnTo>
                    <a:lnTo>
                      <a:pt x="90" y="53"/>
                    </a:lnTo>
                    <a:lnTo>
                      <a:pt x="98" y="45"/>
                    </a:lnTo>
                    <a:lnTo>
                      <a:pt x="98" y="90"/>
                    </a:lnTo>
                    <a:lnTo>
                      <a:pt x="98" y="23"/>
                    </a:lnTo>
                    <a:lnTo>
                      <a:pt x="98" y="53"/>
                    </a:lnTo>
                    <a:lnTo>
                      <a:pt x="105" y="45"/>
                    </a:lnTo>
                    <a:lnTo>
                      <a:pt x="105" y="75"/>
                    </a:lnTo>
                    <a:lnTo>
                      <a:pt x="105" y="30"/>
                    </a:lnTo>
                    <a:lnTo>
                      <a:pt x="105" y="53"/>
                    </a:lnTo>
                    <a:lnTo>
                      <a:pt x="120" y="53"/>
                    </a:lnTo>
                    <a:lnTo>
                      <a:pt x="113" y="53"/>
                    </a:lnTo>
                    <a:lnTo>
                      <a:pt x="120" y="53"/>
                    </a:lnTo>
                    <a:lnTo>
                      <a:pt x="128" y="53"/>
                    </a:lnTo>
                    <a:lnTo>
                      <a:pt x="135" y="53"/>
                    </a:lnTo>
                    <a:lnTo>
                      <a:pt x="143" y="53"/>
                    </a:lnTo>
                    <a:lnTo>
                      <a:pt x="150" y="53"/>
                    </a:lnTo>
                    <a:lnTo>
                      <a:pt x="158" y="53"/>
                    </a:lnTo>
                    <a:lnTo>
                      <a:pt x="165" y="53"/>
                    </a:lnTo>
                    <a:lnTo>
                      <a:pt x="180" y="53"/>
                    </a:lnTo>
                    <a:lnTo>
                      <a:pt x="180" y="68"/>
                    </a:lnTo>
                    <a:lnTo>
                      <a:pt x="180" y="38"/>
                    </a:lnTo>
                    <a:lnTo>
                      <a:pt x="180" y="53"/>
                    </a:lnTo>
                    <a:lnTo>
                      <a:pt x="188" y="45"/>
                    </a:lnTo>
                    <a:lnTo>
                      <a:pt x="188" y="90"/>
                    </a:lnTo>
                    <a:lnTo>
                      <a:pt x="188" y="0"/>
                    </a:lnTo>
                    <a:lnTo>
                      <a:pt x="188" y="53"/>
                    </a:lnTo>
                    <a:lnTo>
                      <a:pt x="195" y="45"/>
                    </a:lnTo>
                    <a:lnTo>
                      <a:pt x="195" y="83"/>
                    </a:lnTo>
                    <a:lnTo>
                      <a:pt x="195" y="15"/>
                    </a:lnTo>
                    <a:lnTo>
                      <a:pt x="195" y="53"/>
                    </a:lnTo>
                    <a:lnTo>
                      <a:pt x="203" y="60"/>
                    </a:lnTo>
                    <a:lnTo>
                      <a:pt x="203" y="38"/>
                    </a:lnTo>
                    <a:lnTo>
                      <a:pt x="203" y="53"/>
                    </a:lnTo>
                    <a:lnTo>
                      <a:pt x="210" y="45"/>
                    </a:lnTo>
                    <a:lnTo>
                      <a:pt x="210" y="60"/>
                    </a:lnTo>
                    <a:lnTo>
                      <a:pt x="210" y="38"/>
                    </a:lnTo>
                    <a:lnTo>
                      <a:pt x="210" y="53"/>
                    </a:lnTo>
                    <a:lnTo>
                      <a:pt x="218" y="45"/>
                    </a:lnTo>
                    <a:lnTo>
                      <a:pt x="218" y="68"/>
                    </a:lnTo>
                    <a:lnTo>
                      <a:pt x="218" y="30"/>
                    </a:lnTo>
                    <a:lnTo>
                      <a:pt x="218" y="60"/>
                    </a:lnTo>
                    <a:lnTo>
                      <a:pt x="225" y="53"/>
                    </a:lnTo>
                    <a:lnTo>
                      <a:pt x="225" y="68"/>
                    </a:lnTo>
                    <a:lnTo>
                      <a:pt x="225" y="38"/>
                    </a:lnTo>
                    <a:lnTo>
                      <a:pt x="225" y="53"/>
                    </a:lnTo>
                    <a:lnTo>
                      <a:pt x="233" y="45"/>
                    </a:lnTo>
                    <a:lnTo>
                      <a:pt x="233" y="68"/>
                    </a:lnTo>
                    <a:lnTo>
                      <a:pt x="233" y="38"/>
                    </a:lnTo>
                    <a:lnTo>
                      <a:pt x="233" y="53"/>
                    </a:lnTo>
                    <a:lnTo>
                      <a:pt x="248" y="53"/>
                    </a:lnTo>
                    <a:lnTo>
                      <a:pt x="248" y="60"/>
                    </a:lnTo>
                    <a:lnTo>
                      <a:pt x="248" y="30"/>
                    </a:lnTo>
                    <a:lnTo>
                      <a:pt x="248" y="53"/>
                    </a:lnTo>
                    <a:lnTo>
                      <a:pt x="255" y="45"/>
                    </a:lnTo>
                    <a:lnTo>
                      <a:pt x="255" y="60"/>
                    </a:lnTo>
                    <a:lnTo>
                      <a:pt x="255" y="45"/>
                    </a:lnTo>
                    <a:lnTo>
                      <a:pt x="255" y="53"/>
                    </a:lnTo>
                    <a:lnTo>
                      <a:pt x="263" y="45"/>
                    </a:lnTo>
                    <a:lnTo>
                      <a:pt x="263" y="60"/>
                    </a:lnTo>
                    <a:lnTo>
                      <a:pt x="263" y="53"/>
                    </a:lnTo>
                    <a:lnTo>
                      <a:pt x="278" y="53"/>
                    </a:lnTo>
                    <a:lnTo>
                      <a:pt x="270" y="53"/>
                    </a:lnTo>
                    <a:lnTo>
                      <a:pt x="278" y="53"/>
                    </a:lnTo>
                    <a:lnTo>
                      <a:pt x="285" y="53"/>
                    </a:lnTo>
                    <a:lnTo>
                      <a:pt x="293" y="45"/>
                    </a:lnTo>
                    <a:lnTo>
                      <a:pt x="293" y="105"/>
                    </a:lnTo>
                    <a:lnTo>
                      <a:pt x="293" y="30"/>
                    </a:lnTo>
                    <a:lnTo>
                      <a:pt x="293" y="45"/>
                    </a:lnTo>
                    <a:lnTo>
                      <a:pt x="300" y="53"/>
                    </a:lnTo>
                    <a:lnTo>
                      <a:pt x="300" y="60"/>
                    </a:lnTo>
                    <a:lnTo>
                      <a:pt x="300" y="45"/>
                    </a:lnTo>
                    <a:lnTo>
                      <a:pt x="300" y="53"/>
                    </a:lnTo>
                    <a:lnTo>
                      <a:pt x="308" y="45"/>
                    </a:lnTo>
                    <a:lnTo>
                      <a:pt x="308" y="60"/>
                    </a:lnTo>
                    <a:lnTo>
                      <a:pt x="308" y="38"/>
                    </a:lnTo>
                    <a:lnTo>
                      <a:pt x="308" y="53"/>
                    </a:lnTo>
                    <a:lnTo>
                      <a:pt x="323" y="53"/>
                    </a:lnTo>
                    <a:lnTo>
                      <a:pt x="323" y="98"/>
                    </a:lnTo>
                    <a:lnTo>
                      <a:pt x="323" y="23"/>
                    </a:lnTo>
                    <a:lnTo>
                      <a:pt x="323" y="53"/>
                    </a:lnTo>
                    <a:lnTo>
                      <a:pt x="330" y="45"/>
                    </a:lnTo>
                    <a:lnTo>
                      <a:pt x="330" y="98"/>
                    </a:lnTo>
                    <a:lnTo>
                      <a:pt x="330" y="23"/>
                    </a:lnTo>
                    <a:lnTo>
                      <a:pt x="330" y="45"/>
                    </a:lnTo>
                    <a:lnTo>
                      <a:pt x="338" y="53"/>
                    </a:lnTo>
                    <a:lnTo>
                      <a:pt x="338" y="60"/>
                    </a:lnTo>
                    <a:lnTo>
                      <a:pt x="338"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1" name="Freeform 487"/>
              <p:cNvSpPr>
                <a:spLocks/>
              </p:cNvSpPr>
              <p:nvPr/>
            </p:nvSpPr>
            <p:spPr bwMode="auto">
              <a:xfrm>
                <a:off x="2230" y="1545"/>
                <a:ext cx="222" cy="75"/>
              </a:xfrm>
              <a:custGeom>
                <a:avLst/>
                <a:gdLst>
                  <a:gd name="T0" fmla="*/ 7 w 330"/>
                  <a:gd name="T1" fmla="*/ 30 h 75"/>
                  <a:gd name="T2" fmla="*/ 7 w 330"/>
                  <a:gd name="T3" fmla="*/ 38 h 75"/>
                  <a:gd name="T4" fmla="*/ 22 w 330"/>
                  <a:gd name="T5" fmla="*/ 45 h 75"/>
                  <a:gd name="T6" fmla="*/ 30 w 330"/>
                  <a:gd name="T7" fmla="*/ 30 h 75"/>
                  <a:gd name="T8" fmla="*/ 30 w 330"/>
                  <a:gd name="T9" fmla="*/ 38 h 75"/>
                  <a:gd name="T10" fmla="*/ 45 w 330"/>
                  <a:gd name="T11" fmla="*/ 38 h 75"/>
                  <a:gd name="T12" fmla="*/ 67 w 330"/>
                  <a:gd name="T13" fmla="*/ 38 h 75"/>
                  <a:gd name="T14" fmla="*/ 90 w 330"/>
                  <a:gd name="T15" fmla="*/ 38 h 75"/>
                  <a:gd name="T16" fmla="*/ 112 w 330"/>
                  <a:gd name="T17" fmla="*/ 38 h 75"/>
                  <a:gd name="T18" fmla="*/ 135 w 330"/>
                  <a:gd name="T19" fmla="*/ 30 h 75"/>
                  <a:gd name="T20" fmla="*/ 142 w 330"/>
                  <a:gd name="T21" fmla="*/ 30 h 75"/>
                  <a:gd name="T22" fmla="*/ 142 w 330"/>
                  <a:gd name="T23" fmla="*/ 38 h 75"/>
                  <a:gd name="T24" fmla="*/ 150 w 330"/>
                  <a:gd name="T25" fmla="*/ 30 h 75"/>
                  <a:gd name="T26" fmla="*/ 157 w 330"/>
                  <a:gd name="T27" fmla="*/ 23 h 75"/>
                  <a:gd name="T28" fmla="*/ 165 w 330"/>
                  <a:gd name="T29" fmla="*/ 60 h 75"/>
                  <a:gd name="T30" fmla="*/ 172 w 330"/>
                  <a:gd name="T31" fmla="*/ 45 h 75"/>
                  <a:gd name="T32" fmla="*/ 180 w 330"/>
                  <a:gd name="T33" fmla="*/ 45 h 75"/>
                  <a:gd name="T34" fmla="*/ 180 w 330"/>
                  <a:gd name="T35" fmla="*/ 38 h 75"/>
                  <a:gd name="T36" fmla="*/ 187 w 330"/>
                  <a:gd name="T37" fmla="*/ 30 h 75"/>
                  <a:gd name="T38" fmla="*/ 195 w 330"/>
                  <a:gd name="T39" fmla="*/ 45 h 75"/>
                  <a:gd name="T40" fmla="*/ 202 w 330"/>
                  <a:gd name="T41" fmla="*/ 30 h 75"/>
                  <a:gd name="T42" fmla="*/ 202 w 330"/>
                  <a:gd name="T43" fmla="*/ 38 h 75"/>
                  <a:gd name="T44" fmla="*/ 210 w 330"/>
                  <a:gd name="T45" fmla="*/ 23 h 75"/>
                  <a:gd name="T46" fmla="*/ 217 w 330"/>
                  <a:gd name="T47" fmla="*/ 45 h 75"/>
                  <a:gd name="T48" fmla="*/ 225 w 330"/>
                  <a:gd name="T49" fmla="*/ 45 h 75"/>
                  <a:gd name="T50" fmla="*/ 232 w 330"/>
                  <a:gd name="T51" fmla="*/ 30 h 75"/>
                  <a:gd name="T52" fmla="*/ 232 w 330"/>
                  <a:gd name="T53" fmla="*/ 38 h 75"/>
                  <a:gd name="T54" fmla="*/ 240 w 330"/>
                  <a:gd name="T55" fmla="*/ 30 h 75"/>
                  <a:gd name="T56" fmla="*/ 247 w 330"/>
                  <a:gd name="T57" fmla="*/ 45 h 75"/>
                  <a:gd name="T58" fmla="*/ 255 w 330"/>
                  <a:gd name="T59" fmla="*/ 30 h 75"/>
                  <a:gd name="T60" fmla="*/ 262 w 330"/>
                  <a:gd name="T61" fmla="*/ 30 h 75"/>
                  <a:gd name="T62" fmla="*/ 270 w 330"/>
                  <a:gd name="T63" fmla="*/ 30 h 75"/>
                  <a:gd name="T64" fmla="*/ 270 w 330"/>
                  <a:gd name="T65" fmla="*/ 38 h 75"/>
                  <a:gd name="T66" fmla="*/ 277 w 330"/>
                  <a:gd name="T67" fmla="*/ 23 h 75"/>
                  <a:gd name="T68" fmla="*/ 285 w 330"/>
                  <a:gd name="T69" fmla="*/ 75 h 75"/>
                  <a:gd name="T70" fmla="*/ 292 w 330"/>
                  <a:gd name="T71" fmla="*/ 15 h 75"/>
                  <a:gd name="T72" fmla="*/ 300 w 330"/>
                  <a:gd name="T73" fmla="*/ 38 h 75"/>
                  <a:gd name="T74" fmla="*/ 300 w 330"/>
                  <a:gd name="T75" fmla="*/ 38 h 75"/>
                  <a:gd name="T76" fmla="*/ 307 w 330"/>
                  <a:gd name="T77" fmla="*/ 30 h 75"/>
                  <a:gd name="T78" fmla="*/ 315 w 330"/>
                  <a:gd name="T79" fmla="*/ 60 h 75"/>
                  <a:gd name="T80" fmla="*/ 322 w 330"/>
                  <a:gd name="T81" fmla="*/ 15 h 75"/>
                  <a:gd name="T82" fmla="*/ 322 w 330"/>
                  <a:gd name="T83"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75">
                    <a:moveTo>
                      <a:pt x="0" y="23"/>
                    </a:moveTo>
                    <a:lnTo>
                      <a:pt x="0" y="38"/>
                    </a:lnTo>
                    <a:lnTo>
                      <a:pt x="7" y="30"/>
                    </a:lnTo>
                    <a:lnTo>
                      <a:pt x="7" y="53"/>
                    </a:lnTo>
                    <a:lnTo>
                      <a:pt x="7" y="30"/>
                    </a:lnTo>
                    <a:lnTo>
                      <a:pt x="7" y="38"/>
                    </a:lnTo>
                    <a:lnTo>
                      <a:pt x="15" y="38"/>
                    </a:lnTo>
                    <a:lnTo>
                      <a:pt x="22" y="30"/>
                    </a:lnTo>
                    <a:lnTo>
                      <a:pt x="22" y="45"/>
                    </a:lnTo>
                    <a:lnTo>
                      <a:pt x="22" y="30"/>
                    </a:lnTo>
                    <a:lnTo>
                      <a:pt x="22" y="38"/>
                    </a:lnTo>
                    <a:lnTo>
                      <a:pt x="30" y="30"/>
                    </a:lnTo>
                    <a:lnTo>
                      <a:pt x="30" y="45"/>
                    </a:lnTo>
                    <a:lnTo>
                      <a:pt x="30" y="30"/>
                    </a:lnTo>
                    <a:lnTo>
                      <a:pt x="30" y="38"/>
                    </a:lnTo>
                    <a:lnTo>
                      <a:pt x="45" y="38"/>
                    </a:lnTo>
                    <a:lnTo>
                      <a:pt x="37" y="38"/>
                    </a:lnTo>
                    <a:lnTo>
                      <a:pt x="45" y="38"/>
                    </a:lnTo>
                    <a:lnTo>
                      <a:pt x="52" y="38"/>
                    </a:lnTo>
                    <a:lnTo>
                      <a:pt x="60" y="38"/>
                    </a:lnTo>
                    <a:lnTo>
                      <a:pt x="67" y="38"/>
                    </a:lnTo>
                    <a:lnTo>
                      <a:pt x="75" y="38"/>
                    </a:lnTo>
                    <a:lnTo>
                      <a:pt x="82" y="38"/>
                    </a:lnTo>
                    <a:lnTo>
                      <a:pt x="90" y="38"/>
                    </a:lnTo>
                    <a:lnTo>
                      <a:pt x="97" y="38"/>
                    </a:lnTo>
                    <a:lnTo>
                      <a:pt x="105" y="38"/>
                    </a:lnTo>
                    <a:lnTo>
                      <a:pt x="112" y="38"/>
                    </a:lnTo>
                    <a:lnTo>
                      <a:pt x="120" y="38"/>
                    </a:lnTo>
                    <a:lnTo>
                      <a:pt x="127" y="38"/>
                    </a:lnTo>
                    <a:lnTo>
                      <a:pt x="135" y="30"/>
                    </a:lnTo>
                    <a:lnTo>
                      <a:pt x="135" y="45"/>
                    </a:lnTo>
                    <a:lnTo>
                      <a:pt x="135" y="38"/>
                    </a:lnTo>
                    <a:lnTo>
                      <a:pt x="142" y="30"/>
                    </a:lnTo>
                    <a:lnTo>
                      <a:pt x="142" y="45"/>
                    </a:lnTo>
                    <a:lnTo>
                      <a:pt x="142" y="30"/>
                    </a:lnTo>
                    <a:lnTo>
                      <a:pt x="142" y="38"/>
                    </a:lnTo>
                    <a:lnTo>
                      <a:pt x="150" y="45"/>
                    </a:lnTo>
                    <a:lnTo>
                      <a:pt x="150" y="53"/>
                    </a:lnTo>
                    <a:lnTo>
                      <a:pt x="150" y="30"/>
                    </a:lnTo>
                    <a:lnTo>
                      <a:pt x="150" y="38"/>
                    </a:lnTo>
                    <a:lnTo>
                      <a:pt x="157" y="45"/>
                    </a:lnTo>
                    <a:lnTo>
                      <a:pt x="157" y="23"/>
                    </a:lnTo>
                    <a:lnTo>
                      <a:pt x="157" y="38"/>
                    </a:lnTo>
                    <a:lnTo>
                      <a:pt x="165" y="30"/>
                    </a:lnTo>
                    <a:lnTo>
                      <a:pt x="165" y="60"/>
                    </a:lnTo>
                    <a:lnTo>
                      <a:pt x="165" y="15"/>
                    </a:lnTo>
                    <a:lnTo>
                      <a:pt x="165" y="38"/>
                    </a:lnTo>
                    <a:lnTo>
                      <a:pt x="172" y="45"/>
                    </a:lnTo>
                    <a:lnTo>
                      <a:pt x="172" y="30"/>
                    </a:lnTo>
                    <a:lnTo>
                      <a:pt x="172" y="38"/>
                    </a:lnTo>
                    <a:lnTo>
                      <a:pt x="180" y="45"/>
                    </a:lnTo>
                    <a:lnTo>
                      <a:pt x="180" y="68"/>
                    </a:lnTo>
                    <a:lnTo>
                      <a:pt x="180" y="8"/>
                    </a:lnTo>
                    <a:lnTo>
                      <a:pt x="180" y="38"/>
                    </a:lnTo>
                    <a:lnTo>
                      <a:pt x="187" y="30"/>
                    </a:lnTo>
                    <a:lnTo>
                      <a:pt x="187" y="53"/>
                    </a:lnTo>
                    <a:lnTo>
                      <a:pt x="187" y="30"/>
                    </a:lnTo>
                    <a:lnTo>
                      <a:pt x="187" y="38"/>
                    </a:lnTo>
                    <a:lnTo>
                      <a:pt x="195" y="45"/>
                    </a:lnTo>
                    <a:lnTo>
                      <a:pt x="195" y="45"/>
                    </a:lnTo>
                    <a:lnTo>
                      <a:pt x="195" y="30"/>
                    </a:lnTo>
                    <a:lnTo>
                      <a:pt x="195" y="38"/>
                    </a:lnTo>
                    <a:lnTo>
                      <a:pt x="202" y="30"/>
                    </a:lnTo>
                    <a:lnTo>
                      <a:pt x="202" y="60"/>
                    </a:lnTo>
                    <a:lnTo>
                      <a:pt x="202" y="15"/>
                    </a:lnTo>
                    <a:lnTo>
                      <a:pt x="202" y="38"/>
                    </a:lnTo>
                    <a:lnTo>
                      <a:pt x="210" y="30"/>
                    </a:lnTo>
                    <a:lnTo>
                      <a:pt x="210" y="60"/>
                    </a:lnTo>
                    <a:lnTo>
                      <a:pt x="210" y="23"/>
                    </a:lnTo>
                    <a:lnTo>
                      <a:pt x="210" y="38"/>
                    </a:lnTo>
                    <a:lnTo>
                      <a:pt x="217" y="30"/>
                    </a:lnTo>
                    <a:lnTo>
                      <a:pt x="217" y="45"/>
                    </a:lnTo>
                    <a:lnTo>
                      <a:pt x="217" y="30"/>
                    </a:lnTo>
                    <a:lnTo>
                      <a:pt x="217" y="38"/>
                    </a:lnTo>
                    <a:lnTo>
                      <a:pt x="225" y="45"/>
                    </a:lnTo>
                    <a:lnTo>
                      <a:pt x="225" y="30"/>
                    </a:lnTo>
                    <a:lnTo>
                      <a:pt x="225" y="38"/>
                    </a:lnTo>
                    <a:lnTo>
                      <a:pt x="232" y="30"/>
                    </a:lnTo>
                    <a:lnTo>
                      <a:pt x="232" y="45"/>
                    </a:lnTo>
                    <a:lnTo>
                      <a:pt x="232" y="30"/>
                    </a:lnTo>
                    <a:lnTo>
                      <a:pt x="232" y="38"/>
                    </a:lnTo>
                    <a:lnTo>
                      <a:pt x="240" y="45"/>
                    </a:lnTo>
                    <a:lnTo>
                      <a:pt x="240" y="45"/>
                    </a:lnTo>
                    <a:lnTo>
                      <a:pt x="240" y="30"/>
                    </a:lnTo>
                    <a:lnTo>
                      <a:pt x="240" y="38"/>
                    </a:lnTo>
                    <a:lnTo>
                      <a:pt x="247" y="30"/>
                    </a:lnTo>
                    <a:lnTo>
                      <a:pt x="247" y="45"/>
                    </a:lnTo>
                    <a:lnTo>
                      <a:pt x="247" y="23"/>
                    </a:lnTo>
                    <a:lnTo>
                      <a:pt x="247" y="38"/>
                    </a:lnTo>
                    <a:lnTo>
                      <a:pt x="255" y="30"/>
                    </a:lnTo>
                    <a:lnTo>
                      <a:pt x="255" y="23"/>
                    </a:lnTo>
                    <a:lnTo>
                      <a:pt x="255" y="38"/>
                    </a:lnTo>
                    <a:lnTo>
                      <a:pt x="262" y="30"/>
                    </a:lnTo>
                    <a:lnTo>
                      <a:pt x="262" y="23"/>
                    </a:lnTo>
                    <a:lnTo>
                      <a:pt x="262" y="38"/>
                    </a:lnTo>
                    <a:lnTo>
                      <a:pt x="270" y="30"/>
                    </a:lnTo>
                    <a:lnTo>
                      <a:pt x="270" y="60"/>
                    </a:lnTo>
                    <a:lnTo>
                      <a:pt x="270" y="23"/>
                    </a:lnTo>
                    <a:lnTo>
                      <a:pt x="270" y="38"/>
                    </a:lnTo>
                    <a:lnTo>
                      <a:pt x="277" y="30"/>
                    </a:lnTo>
                    <a:lnTo>
                      <a:pt x="277" y="45"/>
                    </a:lnTo>
                    <a:lnTo>
                      <a:pt x="277" y="23"/>
                    </a:lnTo>
                    <a:lnTo>
                      <a:pt x="277" y="38"/>
                    </a:lnTo>
                    <a:lnTo>
                      <a:pt x="285" y="45"/>
                    </a:lnTo>
                    <a:lnTo>
                      <a:pt x="285" y="75"/>
                    </a:lnTo>
                    <a:lnTo>
                      <a:pt x="285" y="0"/>
                    </a:lnTo>
                    <a:lnTo>
                      <a:pt x="285" y="8"/>
                    </a:lnTo>
                    <a:lnTo>
                      <a:pt x="292" y="15"/>
                    </a:lnTo>
                    <a:lnTo>
                      <a:pt x="292" y="60"/>
                    </a:lnTo>
                    <a:lnTo>
                      <a:pt x="292" y="30"/>
                    </a:lnTo>
                    <a:lnTo>
                      <a:pt x="300" y="38"/>
                    </a:lnTo>
                    <a:lnTo>
                      <a:pt x="300" y="45"/>
                    </a:lnTo>
                    <a:lnTo>
                      <a:pt x="300" y="30"/>
                    </a:lnTo>
                    <a:lnTo>
                      <a:pt x="300" y="38"/>
                    </a:lnTo>
                    <a:lnTo>
                      <a:pt x="307" y="45"/>
                    </a:lnTo>
                    <a:lnTo>
                      <a:pt x="307" y="75"/>
                    </a:lnTo>
                    <a:lnTo>
                      <a:pt x="307" y="30"/>
                    </a:lnTo>
                    <a:lnTo>
                      <a:pt x="307" y="38"/>
                    </a:lnTo>
                    <a:lnTo>
                      <a:pt x="315" y="30"/>
                    </a:lnTo>
                    <a:lnTo>
                      <a:pt x="315" y="60"/>
                    </a:lnTo>
                    <a:lnTo>
                      <a:pt x="315" y="15"/>
                    </a:lnTo>
                    <a:lnTo>
                      <a:pt x="315" y="23"/>
                    </a:lnTo>
                    <a:lnTo>
                      <a:pt x="322" y="15"/>
                    </a:lnTo>
                    <a:lnTo>
                      <a:pt x="322" y="75"/>
                    </a:lnTo>
                    <a:lnTo>
                      <a:pt x="322" y="0"/>
                    </a:lnTo>
                    <a:lnTo>
                      <a:pt x="322" y="38"/>
                    </a:lnTo>
                    <a:lnTo>
                      <a:pt x="330" y="30"/>
                    </a:lnTo>
                    <a:lnTo>
                      <a:pt x="33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2" name="Freeform 488"/>
              <p:cNvSpPr>
                <a:spLocks/>
              </p:cNvSpPr>
              <p:nvPr/>
            </p:nvSpPr>
            <p:spPr bwMode="auto">
              <a:xfrm>
                <a:off x="2452" y="1523"/>
                <a:ext cx="221" cy="105"/>
              </a:xfrm>
              <a:custGeom>
                <a:avLst/>
                <a:gdLst>
                  <a:gd name="T0" fmla="*/ 0 w 330"/>
                  <a:gd name="T1" fmla="*/ 60 h 105"/>
                  <a:gd name="T2" fmla="*/ 15 w 330"/>
                  <a:gd name="T3" fmla="*/ 45 h 105"/>
                  <a:gd name="T4" fmla="*/ 22 w 330"/>
                  <a:gd name="T5" fmla="*/ 67 h 105"/>
                  <a:gd name="T6" fmla="*/ 30 w 330"/>
                  <a:gd name="T7" fmla="*/ 67 h 105"/>
                  <a:gd name="T8" fmla="*/ 37 w 330"/>
                  <a:gd name="T9" fmla="*/ 52 h 105"/>
                  <a:gd name="T10" fmla="*/ 37 w 330"/>
                  <a:gd name="T11" fmla="*/ 60 h 105"/>
                  <a:gd name="T12" fmla="*/ 45 w 330"/>
                  <a:gd name="T13" fmla="*/ 52 h 105"/>
                  <a:gd name="T14" fmla="*/ 52 w 330"/>
                  <a:gd name="T15" fmla="*/ 67 h 105"/>
                  <a:gd name="T16" fmla="*/ 60 w 330"/>
                  <a:gd name="T17" fmla="*/ 52 h 105"/>
                  <a:gd name="T18" fmla="*/ 60 w 330"/>
                  <a:gd name="T19" fmla="*/ 60 h 105"/>
                  <a:gd name="T20" fmla="*/ 67 w 330"/>
                  <a:gd name="T21" fmla="*/ 52 h 105"/>
                  <a:gd name="T22" fmla="*/ 75 w 330"/>
                  <a:gd name="T23" fmla="*/ 67 h 105"/>
                  <a:gd name="T24" fmla="*/ 82 w 330"/>
                  <a:gd name="T25" fmla="*/ 67 h 105"/>
                  <a:gd name="T26" fmla="*/ 90 w 330"/>
                  <a:gd name="T27" fmla="*/ 60 h 105"/>
                  <a:gd name="T28" fmla="*/ 90 w 330"/>
                  <a:gd name="T29" fmla="*/ 60 h 105"/>
                  <a:gd name="T30" fmla="*/ 97 w 330"/>
                  <a:gd name="T31" fmla="*/ 52 h 105"/>
                  <a:gd name="T32" fmla="*/ 105 w 330"/>
                  <a:gd name="T33" fmla="*/ 67 h 105"/>
                  <a:gd name="T34" fmla="*/ 120 w 330"/>
                  <a:gd name="T35" fmla="*/ 52 h 105"/>
                  <a:gd name="T36" fmla="*/ 127 w 330"/>
                  <a:gd name="T37" fmla="*/ 52 h 105"/>
                  <a:gd name="T38" fmla="*/ 135 w 330"/>
                  <a:gd name="T39" fmla="*/ 52 h 105"/>
                  <a:gd name="T40" fmla="*/ 142 w 330"/>
                  <a:gd name="T41" fmla="*/ 52 h 105"/>
                  <a:gd name="T42" fmla="*/ 150 w 330"/>
                  <a:gd name="T43" fmla="*/ 67 h 105"/>
                  <a:gd name="T44" fmla="*/ 165 w 330"/>
                  <a:gd name="T45" fmla="*/ 60 h 105"/>
                  <a:gd name="T46" fmla="*/ 172 w 330"/>
                  <a:gd name="T47" fmla="*/ 52 h 105"/>
                  <a:gd name="T48" fmla="*/ 172 w 330"/>
                  <a:gd name="T49" fmla="*/ 60 h 105"/>
                  <a:gd name="T50" fmla="*/ 180 w 330"/>
                  <a:gd name="T51" fmla="*/ 60 h 105"/>
                  <a:gd name="T52" fmla="*/ 187 w 330"/>
                  <a:gd name="T53" fmla="*/ 52 h 105"/>
                  <a:gd name="T54" fmla="*/ 202 w 330"/>
                  <a:gd name="T55" fmla="*/ 67 h 105"/>
                  <a:gd name="T56" fmla="*/ 210 w 330"/>
                  <a:gd name="T57" fmla="*/ 52 h 105"/>
                  <a:gd name="T58" fmla="*/ 217 w 330"/>
                  <a:gd name="T59" fmla="*/ 52 h 105"/>
                  <a:gd name="T60" fmla="*/ 225 w 330"/>
                  <a:gd name="T61" fmla="*/ 52 h 105"/>
                  <a:gd name="T62" fmla="*/ 232 w 330"/>
                  <a:gd name="T63" fmla="*/ 60 h 105"/>
                  <a:gd name="T64" fmla="*/ 247 w 330"/>
                  <a:gd name="T65" fmla="*/ 60 h 105"/>
                  <a:gd name="T66" fmla="*/ 262 w 330"/>
                  <a:gd name="T67" fmla="*/ 60 h 105"/>
                  <a:gd name="T68" fmla="*/ 277 w 330"/>
                  <a:gd name="T69" fmla="*/ 60 h 105"/>
                  <a:gd name="T70" fmla="*/ 292 w 330"/>
                  <a:gd name="T71" fmla="*/ 67 h 105"/>
                  <a:gd name="T72" fmla="*/ 300 w 330"/>
                  <a:gd name="T73" fmla="*/ 52 h 105"/>
                  <a:gd name="T74" fmla="*/ 300 w 330"/>
                  <a:gd name="T75" fmla="*/ 60 h 105"/>
                  <a:gd name="T76" fmla="*/ 307 w 330"/>
                  <a:gd name="T77" fmla="*/ 52 h 105"/>
                  <a:gd name="T78" fmla="*/ 315 w 330"/>
                  <a:gd name="T79" fmla="*/ 105 h 105"/>
                  <a:gd name="T80" fmla="*/ 322 w 330"/>
                  <a:gd name="T81" fmla="*/ 52 h 105"/>
                  <a:gd name="T82" fmla="*/ 322 w 330"/>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105">
                    <a:moveTo>
                      <a:pt x="0" y="67"/>
                    </a:moveTo>
                    <a:lnTo>
                      <a:pt x="0" y="52"/>
                    </a:lnTo>
                    <a:lnTo>
                      <a:pt x="0" y="60"/>
                    </a:lnTo>
                    <a:lnTo>
                      <a:pt x="15" y="60"/>
                    </a:lnTo>
                    <a:lnTo>
                      <a:pt x="15" y="67"/>
                    </a:lnTo>
                    <a:lnTo>
                      <a:pt x="15" y="45"/>
                    </a:lnTo>
                    <a:lnTo>
                      <a:pt x="15" y="67"/>
                    </a:lnTo>
                    <a:lnTo>
                      <a:pt x="22" y="60"/>
                    </a:lnTo>
                    <a:lnTo>
                      <a:pt x="22" y="67"/>
                    </a:lnTo>
                    <a:lnTo>
                      <a:pt x="22" y="45"/>
                    </a:lnTo>
                    <a:lnTo>
                      <a:pt x="22" y="60"/>
                    </a:lnTo>
                    <a:lnTo>
                      <a:pt x="30" y="67"/>
                    </a:lnTo>
                    <a:lnTo>
                      <a:pt x="30" y="45"/>
                    </a:lnTo>
                    <a:lnTo>
                      <a:pt x="30" y="60"/>
                    </a:lnTo>
                    <a:lnTo>
                      <a:pt x="37" y="52"/>
                    </a:lnTo>
                    <a:lnTo>
                      <a:pt x="37" y="67"/>
                    </a:lnTo>
                    <a:lnTo>
                      <a:pt x="37" y="52"/>
                    </a:lnTo>
                    <a:lnTo>
                      <a:pt x="37" y="60"/>
                    </a:lnTo>
                    <a:lnTo>
                      <a:pt x="45" y="52"/>
                    </a:lnTo>
                    <a:lnTo>
                      <a:pt x="45" y="67"/>
                    </a:lnTo>
                    <a:lnTo>
                      <a:pt x="45" y="52"/>
                    </a:lnTo>
                    <a:lnTo>
                      <a:pt x="45" y="60"/>
                    </a:lnTo>
                    <a:lnTo>
                      <a:pt x="52" y="52"/>
                    </a:lnTo>
                    <a:lnTo>
                      <a:pt x="52" y="67"/>
                    </a:lnTo>
                    <a:lnTo>
                      <a:pt x="52" y="52"/>
                    </a:lnTo>
                    <a:lnTo>
                      <a:pt x="52" y="60"/>
                    </a:lnTo>
                    <a:lnTo>
                      <a:pt x="60" y="52"/>
                    </a:lnTo>
                    <a:lnTo>
                      <a:pt x="60" y="82"/>
                    </a:lnTo>
                    <a:lnTo>
                      <a:pt x="60" y="30"/>
                    </a:lnTo>
                    <a:lnTo>
                      <a:pt x="60" y="60"/>
                    </a:lnTo>
                    <a:lnTo>
                      <a:pt x="67" y="67"/>
                    </a:lnTo>
                    <a:lnTo>
                      <a:pt x="67" y="67"/>
                    </a:lnTo>
                    <a:lnTo>
                      <a:pt x="67" y="52"/>
                    </a:lnTo>
                    <a:lnTo>
                      <a:pt x="67" y="60"/>
                    </a:lnTo>
                    <a:lnTo>
                      <a:pt x="75" y="67"/>
                    </a:lnTo>
                    <a:lnTo>
                      <a:pt x="75" y="67"/>
                    </a:lnTo>
                    <a:lnTo>
                      <a:pt x="75" y="52"/>
                    </a:lnTo>
                    <a:lnTo>
                      <a:pt x="75" y="60"/>
                    </a:lnTo>
                    <a:lnTo>
                      <a:pt x="82" y="67"/>
                    </a:lnTo>
                    <a:lnTo>
                      <a:pt x="82" y="52"/>
                    </a:lnTo>
                    <a:lnTo>
                      <a:pt x="82" y="67"/>
                    </a:lnTo>
                    <a:lnTo>
                      <a:pt x="90" y="60"/>
                    </a:lnTo>
                    <a:lnTo>
                      <a:pt x="90" y="67"/>
                    </a:lnTo>
                    <a:lnTo>
                      <a:pt x="90" y="52"/>
                    </a:lnTo>
                    <a:lnTo>
                      <a:pt x="90" y="60"/>
                    </a:lnTo>
                    <a:lnTo>
                      <a:pt x="97" y="52"/>
                    </a:lnTo>
                    <a:lnTo>
                      <a:pt x="97" y="60"/>
                    </a:lnTo>
                    <a:lnTo>
                      <a:pt x="97" y="52"/>
                    </a:lnTo>
                    <a:lnTo>
                      <a:pt x="97" y="60"/>
                    </a:lnTo>
                    <a:lnTo>
                      <a:pt x="105" y="52"/>
                    </a:lnTo>
                    <a:lnTo>
                      <a:pt x="105" y="67"/>
                    </a:lnTo>
                    <a:lnTo>
                      <a:pt x="105" y="60"/>
                    </a:lnTo>
                    <a:lnTo>
                      <a:pt x="112" y="60"/>
                    </a:lnTo>
                    <a:lnTo>
                      <a:pt x="120" y="52"/>
                    </a:lnTo>
                    <a:lnTo>
                      <a:pt x="120" y="52"/>
                    </a:lnTo>
                    <a:lnTo>
                      <a:pt x="120" y="60"/>
                    </a:lnTo>
                    <a:lnTo>
                      <a:pt x="127" y="52"/>
                    </a:lnTo>
                    <a:lnTo>
                      <a:pt x="127" y="67"/>
                    </a:lnTo>
                    <a:lnTo>
                      <a:pt x="127" y="60"/>
                    </a:lnTo>
                    <a:lnTo>
                      <a:pt x="135" y="52"/>
                    </a:lnTo>
                    <a:lnTo>
                      <a:pt x="135" y="67"/>
                    </a:lnTo>
                    <a:lnTo>
                      <a:pt x="142" y="60"/>
                    </a:lnTo>
                    <a:lnTo>
                      <a:pt x="142" y="52"/>
                    </a:lnTo>
                    <a:lnTo>
                      <a:pt x="142" y="60"/>
                    </a:lnTo>
                    <a:lnTo>
                      <a:pt x="150" y="52"/>
                    </a:lnTo>
                    <a:lnTo>
                      <a:pt x="150" y="67"/>
                    </a:lnTo>
                    <a:lnTo>
                      <a:pt x="150" y="52"/>
                    </a:lnTo>
                    <a:lnTo>
                      <a:pt x="150" y="60"/>
                    </a:lnTo>
                    <a:lnTo>
                      <a:pt x="165" y="60"/>
                    </a:lnTo>
                    <a:lnTo>
                      <a:pt x="165" y="52"/>
                    </a:lnTo>
                    <a:lnTo>
                      <a:pt x="165" y="60"/>
                    </a:lnTo>
                    <a:lnTo>
                      <a:pt x="172" y="52"/>
                    </a:lnTo>
                    <a:lnTo>
                      <a:pt x="172" y="67"/>
                    </a:lnTo>
                    <a:lnTo>
                      <a:pt x="172" y="52"/>
                    </a:lnTo>
                    <a:lnTo>
                      <a:pt x="172" y="60"/>
                    </a:lnTo>
                    <a:lnTo>
                      <a:pt x="180" y="67"/>
                    </a:lnTo>
                    <a:lnTo>
                      <a:pt x="180" y="52"/>
                    </a:lnTo>
                    <a:lnTo>
                      <a:pt x="180" y="60"/>
                    </a:lnTo>
                    <a:lnTo>
                      <a:pt x="187" y="52"/>
                    </a:lnTo>
                    <a:lnTo>
                      <a:pt x="187" y="67"/>
                    </a:lnTo>
                    <a:lnTo>
                      <a:pt x="187" y="52"/>
                    </a:lnTo>
                    <a:lnTo>
                      <a:pt x="195" y="60"/>
                    </a:lnTo>
                    <a:lnTo>
                      <a:pt x="202" y="52"/>
                    </a:lnTo>
                    <a:lnTo>
                      <a:pt x="202" y="67"/>
                    </a:lnTo>
                    <a:lnTo>
                      <a:pt x="202" y="52"/>
                    </a:lnTo>
                    <a:lnTo>
                      <a:pt x="202" y="60"/>
                    </a:lnTo>
                    <a:lnTo>
                      <a:pt x="210" y="52"/>
                    </a:lnTo>
                    <a:lnTo>
                      <a:pt x="210" y="67"/>
                    </a:lnTo>
                    <a:lnTo>
                      <a:pt x="210" y="60"/>
                    </a:lnTo>
                    <a:lnTo>
                      <a:pt x="217" y="52"/>
                    </a:lnTo>
                    <a:lnTo>
                      <a:pt x="217" y="67"/>
                    </a:lnTo>
                    <a:lnTo>
                      <a:pt x="217" y="60"/>
                    </a:lnTo>
                    <a:lnTo>
                      <a:pt x="225" y="52"/>
                    </a:lnTo>
                    <a:lnTo>
                      <a:pt x="225" y="67"/>
                    </a:lnTo>
                    <a:lnTo>
                      <a:pt x="225" y="60"/>
                    </a:lnTo>
                    <a:lnTo>
                      <a:pt x="232" y="60"/>
                    </a:lnTo>
                    <a:lnTo>
                      <a:pt x="247" y="60"/>
                    </a:lnTo>
                    <a:lnTo>
                      <a:pt x="247" y="67"/>
                    </a:lnTo>
                    <a:lnTo>
                      <a:pt x="247" y="60"/>
                    </a:lnTo>
                    <a:lnTo>
                      <a:pt x="262" y="60"/>
                    </a:lnTo>
                    <a:lnTo>
                      <a:pt x="255" y="60"/>
                    </a:lnTo>
                    <a:lnTo>
                      <a:pt x="262" y="60"/>
                    </a:lnTo>
                    <a:lnTo>
                      <a:pt x="277" y="60"/>
                    </a:lnTo>
                    <a:lnTo>
                      <a:pt x="270" y="60"/>
                    </a:lnTo>
                    <a:lnTo>
                      <a:pt x="277" y="60"/>
                    </a:lnTo>
                    <a:lnTo>
                      <a:pt x="285" y="60"/>
                    </a:lnTo>
                    <a:lnTo>
                      <a:pt x="292" y="67"/>
                    </a:lnTo>
                    <a:lnTo>
                      <a:pt x="292" y="67"/>
                    </a:lnTo>
                    <a:lnTo>
                      <a:pt x="292" y="60"/>
                    </a:lnTo>
                    <a:lnTo>
                      <a:pt x="292" y="60"/>
                    </a:lnTo>
                    <a:lnTo>
                      <a:pt x="300" y="52"/>
                    </a:lnTo>
                    <a:lnTo>
                      <a:pt x="300" y="67"/>
                    </a:lnTo>
                    <a:lnTo>
                      <a:pt x="300" y="52"/>
                    </a:lnTo>
                    <a:lnTo>
                      <a:pt x="300" y="60"/>
                    </a:lnTo>
                    <a:lnTo>
                      <a:pt x="307" y="52"/>
                    </a:lnTo>
                    <a:lnTo>
                      <a:pt x="307" y="67"/>
                    </a:lnTo>
                    <a:lnTo>
                      <a:pt x="307" y="52"/>
                    </a:lnTo>
                    <a:lnTo>
                      <a:pt x="307" y="52"/>
                    </a:lnTo>
                    <a:lnTo>
                      <a:pt x="315" y="60"/>
                    </a:lnTo>
                    <a:lnTo>
                      <a:pt x="315" y="105"/>
                    </a:lnTo>
                    <a:lnTo>
                      <a:pt x="315" y="0"/>
                    </a:lnTo>
                    <a:lnTo>
                      <a:pt x="315" y="60"/>
                    </a:lnTo>
                    <a:lnTo>
                      <a:pt x="322" y="52"/>
                    </a:lnTo>
                    <a:lnTo>
                      <a:pt x="322" y="75"/>
                    </a:lnTo>
                    <a:lnTo>
                      <a:pt x="322" y="37"/>
                    </a:lnTo>
                    <a:lnTo>
                      <a:pt x="322" y="60"/>
                    </a:lnTo>
                    <a:lnTo>
                      <a:pt x="330" y="52"/>
                    </a:lnTo>
                    <a:lnTo>
                      <a:pt x="330" y="7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3" name="Freeform 489"/>
              <p:cNvSpPr>
                <a:spLocks/>
              </p:cNvSpPr>
              <p:nvPr/>
            </p:nvSpPr>
            <p:spPr bwMode="auto">
              <a:xfrm>
                <a:off x="2673" y="1553"/>
                <a:ext cx="197" cy="60"/>
              </a:xfrm>
              <a:custGeom>
                <a:avLst/>
                <a:gdLst>
                  <a:gd name="T0" fmla="*/ 0 w 292"/>
                  <a:gd name="T1" fmla="*/ 30 h 60"/>
                  <a:gd name="T2" fmla="*/ 7 w 292"/>
                  <a:gd name="T3" fmla="*/ 22 h 60"/>
                  <a:gd name="T4" fmla="*/ 15 w 292"/>
                  <a:gd name="T5" fmla="*/ 37 h 60"/>
                  <a:gd name="T6" fmla="*/ 22 w 292"/>
                  <a:gd name="T7" fmla="*/ 30 h 60"/>
                  <a:gd name="T8" fmla="*/ 22 w 292"/>
                  <a:gd name="T9" fmla="*/ 30 h 60"/>
                  <a:gd name="T10" fmla="*/ 30 w 292"/>
                  <a:gd name="T11" fmla="*/ 22 h 60"/>
                  <a:gd name="T12" fmla="*/ 37 w 292"/>
                  <a:gd name="T13" fmla="*/ 37 h 60"/>
                  <a:gd name="T14" fmla="*/ 45 w 292"/>
                  <a:gd name="T15" fmla="*/ 37 h 60"/>
                  <a:gd name="T16" fmla="*/ 45 w 292"/>
                  <a:gd name="T17" fmla="*/ 30 h 60"/>
                  <a:gd name="T18" fmla="*/ 52 w 292"/>
                  <a:gd name="T19" fmla="*/ 22 h 60"/>
                  <a:gd name="T20" fmla="*/ 60 w 292"/>
                  <a:gd name="T21" fmla="*/ 22 h 60"/>
                  <a:gd name="T22" fmla="*/ 67 w 292"/>
                  <a:gd name="T23" fmla="*/ 37 h 60"/>
                  <a:gd name="T24" fmla="*/ 75 w 292"/>
                  <a:gd name="T25" fmla="*/ 22 h 60"/>
                  <a:gd name="T26" fmla="*/ 75 w 292"/>
                  <a:gd name="T27" fmla="*/ 30 h 60"/>
                  <a:gd name="T28" fmla="*/ 82 w 292"/>
                  <a:gd name="T29" fmla="*/ 22 h 60"/>
                  <a:gd name="T30" fmla="*/ 90 w 292"/>
                  <a:gd name="T31" fmla="*/ 60 h 60"/>
                  <a:gd name="T32" fmla="*/ 97 w 292"/>
                  <a:gd name="T33" fmla="*/ 22 h 60"/>
                  <a:gd name="T34" fmla="*/ 97 w 292"/>
                  <a:gd name="T35" fmla="*/ 37 h 60"/>
                  <a:gd name="T36" fmla="*/ 105 w 292"/>
                  <a:gd name="T37" fmla="*/ 30 h 60"/>
                  <a:gd name="T38" fmla="*/ 112 w 292"/>
                  <a:gd name="T39" fmla="*/ 22 h 60"/>
                  <a:gd name="T40" fmla="*/ 120 w 292"/>
                  <a:gd name="T41" fmla="*/ 37 h 60"/>
                  <a:gd name="T42" fmla="*/ 127 w 292"/>
                  <a:gd name="T43" fmla="*/ 30 h 60"/>
                  <a:gd name="T44" fmla="*/ 127 w 292"/>
                  <a:gd name="T45" fmla="*/ 30 h 60"/>
                  <a:gd name="T46" fmla="*/ 135 w 292"/>
                  <a:gd name="T47" fmla="*/ 22 h 60"/>
                  <a:gd name="T48" fmla="*/ 142 w 292"/>
                  <a:gd name="T49" fmla="*/ 37 h 60"/>
                  <a:gd name="T50" fmla="*/ 150 w 292"/>
                  <a:gd name="T51" fmla="*/ 22 h 60"/>
                  <a:gd name="T52" fmla="*/ 157 w 292"/>
                  <a:gd name="T53" fmla="*/ 22 h 60"/>
                  <a:gd name="T54" fmla="*/ 157 w 292"/>
                  <a:gd name="T55" fmla="*/ 30 h 60"/>
                  <a:gd name="T56" fmla="*/ 172 w 292"/>
                  <a:gd name="T57" fmla="*/ 30 h 60"/>
                  <a:gd name="T58" fmla="*/ 180 w 292"/>
                  <a:gd name="T59" fmla="*/ 30 h 60"/>
                  <a:gd name="T60" fmla="*/ 187 w 292"/>
                  <a:gd name="T61" fmla="*/ 22 h 60"/>
                  <a:gd name="T62" fmla="*/ 195 w 292"/>
                  <a:gd name="T63" fmla="*/ 37 h 60"/>
                  <a:gd name="T64" fmla="*/ 202 w 292"/>
                  <a:gd name="T65" fmla="*/ 30 h 60"/>
                  <a:gd name="T66" fmla="*/ 217 w 292"/>
                  <a:gd name="T67" fmla="*/ 22 h 60"/>
                  <a:gd name="T68" fmla="*/ 225 w 292"/>
                  <a:gd name="T69" fmla="*/ 30 h 60"/>
                  <a:gd name="T70" fmla="*/ 232 w 292"/>
                  <a:gd name="T71" fmla="*/ 30 h 60"/>
                  <a:gd name="T72" fmla="*/ 240 w 292"/>
                  <a:gd name="T73" fmla="*/ 22 h 60"/>
                  <a:gd name="T74" fmla="*/ 255 w 292"/>
                  <a:gd name="T75" fmla="*/ 22 h 60"/>
                  <a:gd name="T76" fmla="*/ 262 w 292"/>
                  <a:gd name="T77" fmla="*/ 37 h 60"/>
                  <a:gd name="T78" fmla="*/ 270 w 292"/>
                  <a:gd name="T79" fmla="*/ 37 h 60"/>
                  <a:gd name="T80" fmla="*/ 277 w 292"/>
                  <a:gd name="T81" fmla="*/ 22 h 60"/>
                  <a:gd name="T82" fmla="*/ 292 w 292"/>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60">
                    <a:moveTo>
                      <a:pt x="0" y="45"/>
                    </a:moveTo>
                    <a:lnTo>
                      <a:pt x="0" y="7"/>
                    </a:lnTo>
                    <a:lnTo>
                      <a:pt x="0" y="30"/>
                    </a:lnTo>
                    <a:lnTo>
                      <a:pt x="7" y="22"/>
                    </a:lnTo>
                    <a:lnTo>
                      <a:pt x="7" y="52"/>
                    </a:lnTo>
                    <a:lnTo>
                      <a:pt x="7" y="22"/>
                    </a:lnTo>
                    <a:lnTo>
                      <a:pt x="7" y="30"/>
                    </a:lnTo>
                    <a:lnTo>
                      <a:pt x="15" y="22"/>
                    </a:lnTo>
                    <a:lnTo>
                      <a:pt x="15" y="37"/>
                    </a:lnTo>
                    <a:lnTo>
                      <a:pt x="15" y="22"/>
                    </a:lnTo>
                    <a:lnTo>
                      <a:pt x="15" y="22"/>
                    </a:lnTo>
                    <a:lnTo>
                      <a:pt x="22" y="30"/>
                    </a:lnTo>
                    <a:lnTo>
                      <a:pt x="22" y="60"/>
                    </a:lnTo>
                    <a:lnTo>
                      <a:pt x="22" y="7"/>
                    </a:lnTo>
                    <a:lnTo>
                      <a:pt x="22" y="30"/>
                    </a:lnTo>
                    <a:lnTo>
                      <a:pt x="30" y="22"/>
                    </a:lnTo>
                    <a:lnTo>
                      <a:pt x="30" y="37"/>
                    </a:lnTo>
                    <a:lnTo>
                      <a:pt x="30" y="22"/>
                    </a:lnTo>
                    <a:lnTo>
                      <a:pt x="30" y="30"/>
                    </a:lnTo>
                    <a:lnTo>
                      <a:pt x="37" y="22"/>
                    </a:lnTo>
                    <a:lnTo>
                      <a:pt x="37" y="37"/>
                    </a:lnTo>
                    <a:lnTo>
                      <a:pt x="37" y="22"/>
                    </a:lnTo>
                    <a:lnTo>
                      <a:pt x="37" y="30"/>
                    </a:lnTo>
                    <a:lnTo>
                      <a:pt x="45" y="37"/>
                    </a:lnTo>
                    <a:lnTo>
                      <a:pt x="45" y="37"/>
                    </a:lnTo>
                    <a:lnTo>
                      <a:pt x="45" y="22"/>
                    </a:lnTo>
                    <a:lnTo>
                      <a:pt x="45" y="30"/>
                    </a:lnTo>
                    <a:lnTo>
                      <a:pt x="52" y="37"/>
                    </a:lnTo>
                    <a:lnTo>
                      <a:pt x="52" y="37"/>
                    </a:lnTo>
                    <a:lnTo>
                      <a:pt x="52" y="22"/>
                    </a:lnTo>
                    <a:lnTo>
                      <a:pt x="52" y="30"/>
                    </a:lnTo>
                    <a:lnTo>
                      <a:pt x="60" y="37"/>
                    </a:lnTo>
                    <a:lnTo>
                      <a:pt x="60" y="22"/>
                    </a:lnTo>
                    <a:lnTo>
                      <a:pt x="60" y="30"/>
                    </a:lnTo>
                    <a:lnTo>
                      <a:pt x="67" y="22"/>
                    </a:lnTo>
                    <a:lnTo>
                      <a:pt x="67" y="37"/>
                    </a:lnTo>
                    <a:lnTo>
                      <a:pt x="67" y="22"/>
                    </a:lnTo>
                    <a:lnTo>
                      <a:pt x="67" y="30"/>
                    </a:lnTo>
                    <a:lnTo>
                      <a:pt x="75" y="22"/>
                    </a:lnTo>
                    <a:lnTo>
                      <a:pt x="75" y="37"/>
                    </a:lnTo>
                    <a:lnTo>
                      <a:pt x="75" y="22"/>
                    </a:lnTo>
                    <a:lnTo>
                      <a:pt x="75" y="30"/>
                    </a:lnTo>
                    <a:lnTo>
                      <a:pt x="82" y="22"/>
                    </a:lnTo>
                    <a:lnTo>
                      <a:pt x="82" y="37"/>
                    </a:lnTo>
                    <a:lnTo>
                      <a:pt x="82" y="22"/>
                    </a:lnTo>
                    <a:lnTo>
                      <a:pt x="82" y="30"/>
                    </a:lnTo>
                    <a:lnTo>
                      <a:pt x="90" y="22"/>
                    </a:lnTo>
                    <a:lnTo>
                      <a:pt x="90" y="60"/>
                    </a:lnTo>
                    <a:lnTo>
                      <a:pt x="90" y="7"/>
                    </a:lnTo>
                    <a:lnTo>
                      <a:pt x="90" y="30"/>
                    </a:lnTo>
                    <a:lnTo>
                      <a:pt x="97" y="22"/>
                    </a:lnTo>
                    <a:lnTo>
                      <a:pt x="97" y="60"/>
                    </a:lnTo>
                    <a:lnTo>
                      <a:pt x="97" y="0"/>
                    </a:lnTo>
                    <a:lnTo>
                      <a:pt x="97" y="37"/>
                    </a:lnTo>
                    <a:lnTo>
                      <a:pt x="105" y="45"/>
                    </a:lnTo>
                    <a:lnTo>
                      <a:pt x="105" y="22"/>
                    </a:lnTo>
                    <a:lnTo>
                      <a:pt x="105" y="30"/>
                    </a:lnTo>
                    <a:lnTo>
                      <a:pt x="112" y="22"/>
                    </a:lnTo>
                    <a:lnTo>
                      <a:pt x="112" y="37"/>
                    </a:lnTo>
                    <a:lnTo>
                      <a:pt x="112" y="22"/>
                    </a:lnTo>
                    <a:lnTo>
                      <a:pt x="112" y="22"/>
                    </a:lnTo>
                    <a:lnTo>
                      <a:pt x="120" y="30"/>
                    </a:lnTo>
                    <a:lnTo>
                      <a:pt x="120" y="37"/>
                    </a:lnTo>
                    <a:lnTo>
                      <a:pt x="120" y="22"/>
                    </a:lnTo>
                    <a:lnTo>
                      <a:pt x="120" y="37"/>
                    </a:lnTo>
                    <a:lnTo>
                      <a:pt x="127" y="30"/>
                    </a:lnTo>
                    <a:lnTo>
                      <a:pt x="127" y="52"/>
                    </a:lnTo>
                    <a:lnTo>
                      <a:pt x="127" y="15"/>
                    </a:lnTo>
                    <a:lnTo>
                      <a:pt x="127" y="30"/>
                    </a:lnTo>
                    <a:lnTo>
                      <a:pt x="135" y="22"/>
                    </a:lnTo>
                    <a:lnTo>
                      <a:pt x="135" y="37"/>
                    </a:lnTo>
                    <a:lnTo>
                      <a:pt x="135" y="22"/>
                    </a:lnTo>
                    <a:lnTo>
                      <a:pt x="135" y="22"/>
                    </a:lnTo>
                    <a:lnTo>
                      <a:pt x="142" y="30"/>
                    </a:lnTo>
                    <a:lnTo>
                      <a:pt x="142" y="37"/>
                    </a:lnTo>
                    <a:lnTo>
                      <a:pt x="142" y="22"/>
                    </a:lnTo>
                    <a:lnTo>
                      <a:pt x="142" y="30"/>
                    </a:lnTo>
                    <a:lnTo>
                      <a:pt x="150" y="22"/>
                    </a:lnTo>
                    <a:lnTo>
                      <a:pt x="150" y="30"/>
                    </a:lnTo>
                    <a:lnTo>
                      <a:pt x="150" y="30"/>
                    </a:lnTo>
                    <a:lnTo>
                      <a:pt x="157" y="22"/>
                    </a:lnTo>
                    <a:lnTo>
                      <a:pt x="157" y="30"/>
                    </a:lnTo>
                    <a:lnTo>
                      <a:pt x="157" y="22"/>
                    </a:lnTo>
                    <a:lnTo>
                      <a:pt x="157" y="30"/>
                    </a:lnTo>
                    <a:lnTo>
                      <a:pt x="172" y="30"/>
                    </a:lnTo>
                    <a:lnTo>
                      <a:pt x="165" y="30"/>
                    </a:lnTo>
                    <a:lnTo>
                      <a:pt x="172" y="30"/>
                    </a:lnTo>
                    <a:lnTo>
                      <a:pt x="180" y="22"/>
                    </a:lnTo>
                    <a:lnTo>
                      <a:pt x="180" y="30"/>
                    </a:lnTo>
                    <a:lnTo>
                      <a:pt x="180" y="30"/>
                    </a:lnTo>
                    <a:lnTo>
                      <a:pt x="187" y="22"/>
                    </a:lnTo>
                    <a:lnTo>
                      <a:pt x="187" y="37"/>
                    </a:lnTo>
                    <a:lnTo>
                      <a:pt x="187" y="22"/>
                    </a:lnTo>
                    <a:lnTo>
                      <a:pt x="187" y="30"/>
                    </a:lnTo>
                    <a:lnTo>
                      <a:pt x="195" y="22"/>
                    </a:lnTo>
                    <a:lnTo>
                      <a:pt x="195" y="37"/>
                    </a:lnTo>
                    <a:lnTo>
                      <a:pt x="195" y="22"/>
                    </a:lnTo>
                    <a:lnTo>
                      <a:pt x="195" y="30"/>
                    </a:lnTo>
                    <a:lnTo>
                      <a:pt x="202" y="30"/>
                    </a:lnTo>
                    <a:lnTo>
                      <a:pt x="210" y="30"/>
                    </a:lnTo>
                    <a:lnTo>
                      <a:pt x="217" y="37"/>
                    </a:lnTo>
                    <a:lnTo>
                      <a:pt x="217" y="22"/>
                    </a:lnTo>
                    <a:lnTo>
                      <a:pt x="217" y="30"/>
                    </a:lnTo>
                    <a:lnTo>
                      <a:pt x="225" y="22"/>
                    </a:lnTo>
                    <a:lnTo>
                      <a:pt x="225" y="30"/>
                    </a:lnTo>
                    <a:lnTo>
                      <a:pt x="232" y="22"/>
                    </a:lnTo>
                    <a:lnTo>
                      <a:pt x="232" y="30"/>
                    </a:lnTo>
                    <a:lnTo>
                      <a:pt x="232" y="30"/>
                    </a:lnTo>
                    <a:lnTo>
                      <a:pt x="240" y="37"/>
                    </a:lnTo>
                    <a:lnTo>
                      <a:pt x="240" y="52"/>
                    </a:lnTo>
                    <a:lnTo>
                      <a:pt x="240" y="22"/>
                    </a:lnTo>
                    <a:lnTo>
                      <a:pt x="240" y="30"/>
                    </a:lnTo>
                    <a:lnTo>
                      <a:pt x="255" y="30"/>
                    </a:lnTo>
                    <a:lnTo>
                      <a:pt x="255" y="22"/>
                    </a:lnTo>
                    <a:lnTo>
                      <a:pt x="255" y="30"/>
                    </a:lnTo>
                    <a:lnTo>
                      <a:pt x="262" y="22"/>
                    </a:lnTo>
                    <a:lnTo>
                      <a:pt x="262" y="37"/>
                    </a:lnTo>
                    <a:lnTo>
                      <a:pt x="262" y="22"/>
                    </a:lnTo>
                    <a:lnTo>
                      <a:pt x="270" y="30"/>
                    </a:lnTo>
                    <a:lnTo>
                      <a:pt x="270" y="37"/>
                    </a:lnTo>
                    <a:lnTo>
                      <a:pt x="270" y="22"/>
                    </a:lnTo>
                    <a:lnTo>
                      <a:pt x="270" y="30"/>
                    </a:lnTo>
                    <a:lnTo>
                      <a:pt x="277" y="22"/>
                    </a:lnTo>
                    <a:lnTo>
                      <a:pt x="277" y="37"/>
                    </a:lnTo>
                    <a:lnTo>
                      <a:pt x="277" y="30"/>
                    </a:lnTo>
                    <a:lnTo>
                      <a:pt x="292" y="30"/>
                    </a:lnTo>
                    <a:lnTo>
                      <a:pt x="285" y="30"/>
                    </a:lnTo>
                    <a:lnTo>
                      <a:pt x="292"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4" name="Freeform 490"/>
              <p:cNvSpPr>
                <a:spLocks/>
              </p:cNvSpPr>
              <p:nvPr/>
            </p:nvSpPr>
            <p:spPr bwMode="auto">
              <a:xfrm>
                <a:off x="2870" y="1560"/>
                <a:ext cx="146" cy="53"/>
              </a:xfrm>
              <a:custGeom>
                <a:avLst/>
                <a:gdLst>
                  <a:gd name="T0" fmla="*/ 15 w 218"/>
                  <a:gd name="T1" fmla="*/ 23 h 53"/>
                  <a:gd name="T2" fmla="*/ 15 w 218"/>
                  <a:gd name="T3" fmla="*/ 23 h 53"/>
                  <a:gd name="T4" fmla="*/ 23 w 218"/>
                  <a:gd name="T5" fmla="*/ 23 h 53"/>
                  <a:gd name="T6" fmla="*/ 30 w 218"/>
                  <a:gd name="T7" fmla="*/ 23 h 53"/>
                  <a:gd name="T8" fmla="*/ 38 w 218"/>
                  <a:gd name="T9" fmla="*/ 23 h 53"/>
                  <a:gd name="T10" fmla="*/ 45 w 218"/>
                  <a:gd name="T11" fmla="*/ 15 h 53"/>
                  <a:gd name="T12" fmla="*/ 45 w 218"/>
                  <a:gd name="T13" fmla="*/ 15 h 53"/>
                  <a:gd name="T14" fmla="*/ 53 w 218"/>
                  <a:gd name="T15" fmla="*/ 23 h 53"/>
                  <a:gd name="T16" fmla="*/ 53 w 218"/>
                  <a:gd name="T17" fmla="*/ 8 h 53"/>
                  <a:gd name="T18" fmla="*/ 60 w 218"/>
                  <a:gd name="T19" fmla="*/ 30 h 53"/>
                  <a:gd name="T20" fmla="*/ 60 w 218"/>
                  <a:gd name="T21" fmla="*/ 8 h 53"/>
                  <a:gd name="T22" fmla="*/ 68 w 218"/>
                  <a:gd name="T23" fmla="*/ 15 h 53"/>
                  <a:gd name="T24" fmla="*/ 68 w 218"/>
                  <a:gd name="T25" fmla="*/ 8 h 53"/>
                  <a:gd name="T26" fmla="*/ 75 w 218"/>
                  <a:gd name="T27" fmla="*/ 15 h 53"/>
                  <a:gd name="T28" fmla="*/ 75 w 218"/>
                  <a:gd name="T29" fmla="*/ 15 h 53"/>
                  <a:gd name="T30" fmla="*/ 83 w 218"/>
                  <a:gd name="T31" fmla="*/ 23 h 53"/>
                  <a:gd name="T32" fmla="*/ 83 w 218"/>
                  <a:gd name="T33" fmla="*/ 15 h 53"/>
                  <a:gd name="T34" fmla="*/ 90 w 218"/>
                  <a:gd name="T35" fmla="*/ 15 h 53"/>
                  <a:gd name="T36" fmla="*/ 90 w 218"/>
                  <a:gd name="T37" fmla="*/ 15 h 53"/>
                  <a:gd name="T38" fmla="*/ 98 w 218"/>
                  <a:gd name="T39" fmla="*/ 30 h 53"/>
                  <a:gd name="T40" fmla="*/ 98 w 218"/>
                  <a:gd name="T41" fmla="*/ 15 h 53"/>
                  <a:gd name="T42" fmla="*/ 105 w 218"/>
                  <a:gd name="T43" fmla="*/ 15 h 53"/>
                  <a:gd name="T44" fmla="*/ 105 w 218"/>
                  <a:gd name="T45" fmla="*/ 15 h 53"/>
                  <a:gd name="T46" fmla="*/ 113 w 218"/>
                  <a:gd name="T47" fmla="*/ 15 h 53"/>
                  <a:gd name="T48" fmla="*/ 113 w 218"/>
                  <a:gd name="T49" fmla="*/ 15 h 53"/>
                  <a:gd name="T50" fmla="*/ 120 w 218"/>
                  <a:gd name="T51" fmla="*/ 30 h 53"/>
                  <a:gd name="T52" fmla="*/ 120 w 218"/>
                  <a:gd name="T53" fmla="*/ 23 h 53"/>
                  <a:gd name="T54" fmla="*/ 128 w 218"/>
                  <a:gd name="T55" fmla="*/ 30 h 53"/>
                  <a:gd name="T56" fmla="*/ 135 w 218"/>
                  <a:gd name="T57" fmla="*/ 15 h 53"/>
                  <a:gd name="T58" fmla="*/ 135 w 218"/>
                  <a:gd name="T59" fmla="*/ 15 h 53"/>
                  <a:gd name="T60" fmla="*/ 143 w 218"/>
                  <a:gd name="T61" fmla="*/ 15 h 53"/>
                  <a:gd name="T62" fmla="*/ 143 w 218"/>
                  <a:gd name="T63" fmla="*/ 8 h 53"/>
                  <a:gd name="T64" fmla="*/ 158 w 218"/>
                  <a:gd name="T65" fmla="*/ 23 h 53"/>
                  <a:gd name="T66" fmla="*/ 158 w 218"/>
                  <a:gd name="T67" fmla="*/ 15 h 53"/>
                  <a:gd name="T68" fmla="*/ 173 w 218"/>
                  <a:gd name="T69" fmla="*/ 23 h 53"/>
                  <a:gd name="T70" fmla="*/ 173 w 218"/>
                  <a:gd name="T71" fmla="*/ 0 h 53"/>
                  <a:gd name="T72" fmla="*/ 180 w 218"/>
                  <a:gd name="T73" fmla="*/ 30 h 53"/>
                  <a:gd name="T74" fmla="*/ 180 w 218"/>
                  <a:gd name="T75" fmla="*/ 15 h 53"/>
                  <a:gd name="T76" fmla="*/ 188 w 218"/>
                  <a:gd name="T77" fmla="*/ 30 h 53"/>
                  <a:gd name="T78" fmla="*/ 188 w 218"/>
                  <a:gd name="T79" fmla="*/ 15 h 53"/>
                  <a:gd name="T80" fmla="*/ 195 w 218"/>
                  <a:gd name="T81" fmla="*/ 15 h 53"/>
                  <a:gd name="T82" fmla="*/ 195 w 218"/>
                  <a:gd name="T83" fmla="*/ 15 h 53"/>
                  <a:gd name="T84" fmla="*/ 203 w 218"/>
                  <a:gd name="T85" fmla="*/ 15 h 53"/>
                  <a:gd name="T86" fmla="*/ 203 w 218"/>
                  <a:gd name="T87" fmla="*/ 23 h 53"/>
                  <a:gd name="T88" fmla="*/ 210 w 218"/>
                  <a:gd name="T89" fmla="*/ 30 h 53"/>
                  <a:gd name="T90" fmla="*/ 210 w 218"/>
                  <a:gd name="T91" fmla="*/ 2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8" h="53">
                    <a:moveTo>
                      <a:pt x="0" y="23"/>
                    </a:moveTo>
                    <a:lnTo>
                      <a:pt x="15" y="23"/>
                    </a:lnTo>
                    <a:lnTo>
                      <a:pt x="8" y="23"/>
                    </a:lnTo>
                    <a:lnTo>
                      <a:pt x="15" y="23"/>
                    </a:lnTo>
                    <a:lnTo>
                      <a:pt x="30" y="23"/>
                    </a:lnTo>
                    <a:lnTo>
                      <a:pt x="23" y="23"/>
                    </a:lnTo>
                    <a:lnTo>
                      <a:pt x="30" y="15"/>
                    </a:lnTo>
                    <a:lnTo>
                      <a:pt x="30" y="23"/>
                    </a:lnTo>
                    <a:lnTo>
                      <a:pt x="38" y="15"/>
                    </a:lnTo>
                    <a:lnTo>
                      <a:pt x="38" y="23"/>
                    </a:lnTo>
                    <a:lnTo>
                      <a:pt x="38" y="23"/>
                    </a:lnTo>
                    <a:lnTo>
                      <a:pt x="45" y="15"/>
                    </a:lnTo>
                    <a:lnTo>
                      <a:pt x="45" y="30"/>
                    </a:lnTo>
                    <a:lnTo>
                      <a:pt x="45" y="15"/>
                    </a:lnTo>
                    <a:lnTo>
                      <a:pt x="45" y="15"/>
                    </a:lnTo>
                    <a:lnTo>
                      <a:pt x="53" y="23"/>
                    </a:lnTo>
                    <a:lnTo>
                      <a:pt x="53" y="38"/>
                    </a:lnTo>
                    <a:lnTo>
                      <a:pt x="53" y="8"/>
                    </a:lnTo>
                    <a:lnTo>
                      <a:pt x="53" y="23"/>
                    </a:lnTo>
                    <a:lnTo>
                      <a:pt x="60" y="30"/>
                    </a:lnTo>
                    <a:lnTo>
                      <a:pt x="60" y="53"/>
                    </a:lnTo>
                    <a:lnTo>
                      <a:pt x="60" y="8"/>
                    </a:lnTo>
                    <a:lnTo>
                      <a:pt x="60" y="23"/>
                    </a:lnTo>
                    <a:lnTo>
                      <a:pt x="68" y="15"/>
                    </a:lnTo>
                    <a:lnTo>
                      <a:pt x="68" y="30"/>
                    </a:lnTo>
                    <a:lnTo>
                      <a:pt x="68" y="8"/>
                    </a:lnTo>
                    <a:lnTo>
                      <a:pt x="68" y="23"/>
                    </a:lnTo>
                    <a:lnTo>
                      <a:pt x="75" y="15"/>
                    </a:lnTo>
                    <a:lnTo>
                      <a:pt x="75" y="38"/>
                    </a:lnTo>
                    <a:lnTo>
                      <a:pt x="75" y="15"/>
                    </a:lnTo>
                    <a:lnTo>
                      <a:pt x="75" y="30"/>
                    </a:lnTo>
                    <a:lnTo>
                      <a:pt x="83" y="23"/>
                    </a:lnTo>
                    <a:lnTo>
                      <a:pt x="83" y="30"/>
                    </a:lnTo>
                    <a:lnTo>
                      <a:pt x="83" y="15"/>
                    </a:lnTo>
                    <a:lnTo>
                      <a:pt x="83" y="23"/>
                    </a:lnTo>
                    <a:lnTo>
                      <a:pt x="90" y="15"/>
                    </a:lnTo>
                    <a:lnTo>
                      <a:pt x="90" y="30"/>
                    </a:lnTo>
                    <a:lnTo>
                      <a:pt x="90" y="15"/>
                    </a:lnTo>
                    <a:lnTo>
                      <a:pt x="90" y="23"/>
                    </a:lnTo>
                    <a:lnTo>
                      <a:pt x="98" y="30"/>
                    </a:lnTo>
                    <a:lnTo>
                      <a:pt x="98" y="30"/>
                    </a:lnTo>
                    <a:lnTo>
                      <a:pt x="98" y="15"/>
                    </a:lnTo>
                    <a:lnTo>
                      <a:pt x="98" y="23"/>
                    </a:lnTo>
                    <a:lnTo>
                      <a:pt x="105" y="15"/>
                    </a:lnTo>
                    <a:lnTo>
                      <a:pt x="105" y="30"/>
                    </a:lnTo>
                    <a:lnTo>
                      <a:pt x="105" y="15"/>
                    </a:lnTo>
                    <a:lnTo>
                      <a:pt x="105" y="23"/>
                    </a:lnTo>
                    <a:lnTo>
                      <a:pt x="113" y="15"/>
                    </a:lnTo>
                    <a:lnTo>
                      <a:pt x="113" y="30"/>
                    </a:lnTo>
                    <a:lnTo>
                      <a:pt x="113" y="15"/>
                    </a:lnTo>
                    <a:lnTo>
                      <a:pt x="113" y="23"/>
                    </a:lnTo>
                    <a:lnTo>
                      <a:pt x="120" y="30"/>
                    </a:lnTo>
                    <a:lnTo>
                      <a:pt x="120" y="15"/>
                    </a:lnTo>
                    <a:lnTo>
                      <a:pt x="120" y="23"/>
                    </a:lnTo>
                    <a:lnTo>
                      <a:pt x="128" y="15"/>
                    </a:lnTo>
                    <a:lnTo>
                      <a:pt x="128" y="30"/>
                    </a:lnTo>
                    <a:lnTo>
                      <a:pt x="128" y="23"/>
                    </a:lnTo>
                    <a:lnTo>
                      <a:pt x="135" y="15"/>
                    </a:lnTo>
                    <a:lnTo>
                      <a:pt x="135" y="23"/>
                    </a:lnTo>
                    <a:lnTo>
                      <a:pt x="135" y="15"/>
                    </a:lnTo>
                    <a:lnTo>
                      <a:pt x="135" y="23"/>
                    </a:lnTo>
                    <a:lnTo>
                      <a:pt x="143" y="15"/>
                    </a:lnTo>
                    <a:lnTo>
                      <a:pt x="143" y="30"/>
                    </a:lnTo>
                    <a:lnTo>
                      <a:pt x="143" y="8"/>
                    </a:lnTo>
                    <a:lnTo>
                      <a:pt x="143" y="23"/>
                    </a:lnTo>
                    <a:lnTo>
                      <a:pt x="158" y="23"/>
                    </a:lnTo>
                    <a:lnTo>
                      <a:pt x="158" y="30"/>
                    </a:lnTo>
                    <a:lnTo>
                      <a:pt x="158" y="15"/>
                    </a:lnTo>
                    <a:lnTo>
                      <a:pt x="158" y="23"/>
                    </a:lnTo>
                    <a:lnTo>
                      <a:pt x="173" y="23"/>
                    </a:lnTo>
                    <a:lnTo>
                      <a:pt x="173" y="38"/>
                    </a:lnTo>
                    <a:lnTo>
                      <a:pt x="173" y="0"/>
                    </a:lnTo>
                    <a:lnTo>
                      <a:pt x="173" y="23"/>
                    </a:lnTo>
                    <a:lnTo>
                      <a:pt x="180" y="30"/>
                    </a:lnTo>
                    <a:lnTo>
                      <a:pt x="180" y="30"/>
                    </a:lnTo>
                    <a:lnTo>
                      <a:pt x="180" y="15"/>
                    </a:lnTo>
                    <a:lnTo>
                      <a:pt x="180" y="23"/>
                    </a:lnTo>
                    <a:lnTo>
                      <a:pt x="188" y="30"/>
                    </a:lnTo>
                    <a:lnTo>
                      <a:pt x="188" y="30"/>
                    </a:lnTo>
                    <a:lnTo>
                      <a:pt x="188" y="15"/>
                    </a:lnTo>
                    <a:lnTo>
                      <a:pt x="188" y="23"/>
                    </a:lnTo>
                    <a:lnTo>
                      <a:pt x="195" y="15"/>
                    </a:lnTo>
                    <a:lnTo>
                      <a:pt x="195" y="30"/>
                    </a:lnTo>
                    <a:lnTo>
                      <a:pt x="195" y="15"/>
                    </a:lnTo>
                    <a:lnTo>
                      <a:pt x="195" y="23"/>
                    </a:lnTo>
                    <a:lnTo>
                      <a:pt x="203" y="15"/>
                    </a:lnTo>
                    <a:lnTo>
                      <a:pt x="203" y="30"/>
                    </a:lnTo>
                    <a:lnTo>
                      <a:pt x="203" y="23"/>
                    </a:lnTo>
                    <a:lnTo>
                      <a:pt x="210" y="15"/>
                    </a:lnTo>
                    <a:lnTo>
                      <a:pt x="210" y="30"/>
                    </a:lnTo>
                    <a:lnTo>
                      <a:pt x="210" y="15"/>
                    </a:lnTo>
                    <a:lnTo>
                      <a:pt x="210" y="23"/>
                    </a:lnTo>
                    <a:lnTo>
                      <a:pt x="218"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5" name="Freeform 491"/>
              <p:cNvSpPr>
                <a:spLocks/>
              </p:cNvSpPr>
              <p:nvPr/>
            </p:nvSpPr>
            <p:spPr bwMode="auto">
              <a:xfrm>
                <a:off x="1721" y="1628"/>
                <a:ext cx="161" cy="45"/>
              </a:xfrm>
              <a:custGeom>
                <a:avLst/>
                <a:gdLst>
                  <a:gd name="T0" fmla="*/ 0 w 240"/>
                  <a:gd name="T1" fmla="*/ 30 h 45"/>
                  <a:gd name="T2" fmla="*/ 8 w 240"/>
                  <a:gd name="T3" fmla="*/ 37 h 45"/>
                  <a:gd name="T4" fmla="*/ 15 w 240"/>
                  <a:gd name="T5" fmla="*/ 37 h 45"/>
                  <a:gd name="T6" fmla="*/ 15 w 240"/>
                  <a:gd name="T7" fmla="*/ 30 h 45"/>
                  <a:gd name="T8" fmla="*/ 23 w 240"/>
                  <a:gd name="T9" fmla="*/ 30 h 45"/>
                  <a:gd name="T10" fmla="*/ 30 w 240"/>
                  <a:gd name="T11" fmla="*/ 37 h 45"/>
                  <a:gd name="T12" fmla="*/ 38 w 240"/>
                  <a:gd name="T13" fmla="*/ 37 h 45"/>
                  <a:gd name="T14" fmla="*/ 38 w 240"/>
                  <a:gd name="T15" fmla="*/ 30 h 45"/>
                  <a:gd name="T16" fmla="*/ 45 w 240"/>
                  <a:gd name="T17" fmla="*/ 30 h 45"/>
                  <a:gd name="T18" fmla="*/ 53 w 240"/>
                  <a:gd name="T19" fmla="*/ 37 h 45"/>
                  <a:gd name="T20" fmla="*/ 60 w 240"/>
                  <a:gd name="T21" fmla="*/ 30 h 45"/>
                  <a:gd name="T22" fmla="*/ 60 w 240"/>
                  <a:gd name="T23" fmla="*/ 30 h 45"/>
                  <a:gd name="T24" fmla="*/ 68 w 240"/>
                  <a:gd name="T25" fmla="*/ 30 h 45"/>
                  <a:gd name="T26" fmla="*/ 75 w 240"/>
                  <a:gd name="T27" fmla="*/ 37 h 45"/>
                  <a:gd name="T28" fmla="*/ 83 w 240"/>
                  <a:gd name="T29" fmla="*/ 37 h 45"/>
                  <a:gd name="T30" fmla="*/ 83 w 240"/>
                  <a:gd name="T31" fmla="*/ 30 h 45"/>
                  <a:gd name="T32" fmla="*/ 90 w 240"/>
                  <a:gd name="T33" fmla="*/ 30 h 45"/>
                  <a:gd name="T34" fmla="*/ 98 w 240"/>
                  <a:gd name="T35" fmla="*/ 37 h 45"/>
                  <a:gd name="T36" fmla="*/ 105 w 240"/>
                  <a:gd name="T37" fmla="*/ 37 h 45"/>
                  <a:gd name="T38" fmla="*/ 105 w 240"/>
                  <a:gd name="T39" fmla="*/ 30 h 45"/>
                  <a:gd name="T40" fmla="*/ 113 w 240"/>
                  <a:gd name="T41" fmla="*/ 30 h 45"/>
                  <a:gd name="T42" fmla="*/ 120 w 240"/>
                  <a:gd name="T43" fmla="*/ 37 h 45"/>
                  <a:gd name="T44" fmla="*/ 128 w 240"/>
                  <a:gd name="T45" fmla="*/ 30 h 45"/>
                  <a:gd name="T46" fmla="*/ 128 w 240"/>
                  <a:gd name="T47" fmla="*/ 30 h 45"/>
                  <a:gd name="T48" fmla="*/ 135 w 240"/>
                  <a:gd name="T49" fmla="*/ 15 h 45"/>
                  <a:gd name="T50" fmla="*/ 143 w 240"/>
                  <a:gd name="T51" fmla="*/ 37 h 45"/>
                  <a:gd name="T52" fmla="*/ 150 w 240"/>
                  <a:gd name="T53" fmla="*/ 37 h 45"/>
                  <a:gd name="T54" fmla="*/ 158 w 240"/>
                  <a:gd name="T55" fmla="*/ 37 h 45"/>
                  <a:gd name="T56" fmla="*/ 158 w 240"/>
                  <a:gd name="T57" fmla="*/ 37 h 45"/>
                  <a:gd name="T58" fmla="*/ 165 w 240"/>
                  <a:gd name="T59" fmla="*/ 30 h 45"/>
                  <a:gd name="T60" fmla="*/ 173 w 240"/>
                  <a:gd name="T61" fmla="*/ 37 h 45"/>
                  <a:gd name="T62" fmla="*/ 180 w 240"/>
                  <a:gd name="T63" fmla="*/ 30 h 45"/>
                  <a:gd name="T64" fmla="*/ 180 w 240"/>
                  <a:gd name="T65" fmla="*/ 37 h 45"/>
                  <a:gd name="T66" fmla="*/ 188 w 240"/>
                  <a:gd name="T67" fmla="*/ 30 h 45"/>
                  <a:gd name="T68" fmla="*/ 195 w 240"/>
                  <a:gd name="T69" fmla="*/ 37 h 45"/>
                  <a:gd name="T70" fmla="*/ 203 w 240"/>
                  <a:gd name="T71" fmla="*/ 37 h 45"/>
                  <a:gd name="T72" fmla="*/ 210 w 240"/>
                  <a:gd name="T73" fmla="*/ 30 h 45"/>
                  <a:gd name="T74" fmla="*/ 218 w 240"/>
                  <a:gd name="T75" fmla="*/ 37 h 45"/>
                  <a:gd name="T76" fmla="*/ 218 w 240"/>
                  <a:gd name="T77" fmla="*/ 30 h 45"/>
                  <a:gd name="T78" fmla="*/ 225 w 240"/>
                  <a:gd name="T79" fmla="*/ 30 h 45"/>
                  <a:gd name="T80" fmla="*/ 233 w 240"/>
                  <a:gd name="T81" fmla="*/ 37 h 45"/>
                  <a:gd name="T82" fmla="*/ 240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37"/>
                    </a:lnTo>
                    <a:lnTo>
                      <a:pt x="0" y="30"/>
                    </a:lnTo>
                    <a:lnTo>
                      <a:pt x="0" y="30"/>
                    </a:lnTo>
                    <a:lnTo>
                      <a:pt x="8" y="37"/>
                    </a:lnTo>
                    <a:lnTo>
                      <a:pt x="8" y="37"/>
                    </a:lnTo>
                    <a:lnTo>
                      <a:pt x="8" y="30"/>
                    </a:lnTo>
                    <a:lnTo>
                      <a:pt x="8" y="30"/>
                    </a:lnTo>
                    <a:lnTo>
                      <a:pt x="15" y="37"/>
                    </a:lnTo>
                    <a:lnTo>
                      <a:pt x="15" y="37"/>
                    </a:lnTo>
                    <a:lnTo>
                      <a:pt x="15" y="30"/>
                    </a:lnTo>
                    <a:lnTo>
                      <a:pt x="15" y="30"/>
                    </a:lnTo>
                    <a:lnTo>
                      <a:pt x="23" y="37"/>
                    </a:lnTo>
                    <a:lnTo>
                      <a:pt x="23" y="37"/>
                    </a:lnTo>
                    <a:lnTo>
                      <a:pt x="23" y="30"/>
                    </a:lnTo>
                    <a:lnTo>
                      <a:pt x="23" y="30"/>
                    </a:lnTo>
                    <a:lnTo>
                      <a:pt x="30" y="37"/>
                    </a:lnTo>
                    <a:lnTo>
                      <a:pt x="30" y="37"/>
                    </a:lnTo>
                    <a:lnTo>
                      <a:pt x="30" y="30"/>
                    </a:lnTo>
                    <a:lnTo>
                      <a:pt x="30" y="30"/>
                    </a:lnTo>
                    <a:lnTo>
                      <a:pt x="38" y="37"/>
                    </a:lnTo>
                    <a:lnTo>
                      <a:pt x="38" y="37"/>
                    </a:lnTo>
                    <a:lnTo>
                      <a:pt x="38" y="30"/>
                    </a:lnTo>
                    <a:lnTo>
                      <a:pt x="38" y="30"/>
                    </a:lnTo>
                    <a:lnTo>
                      <a:pt x="45" y="37"/>
                    </a:lnTo>
                    <a:lnTo>
                      <a:pt x="45" y="37"/>
                    </a:lnTo>
                    <a:lnTo>
                      <a:pt x="45" y="30"/>
                    </a:lnTo>
                    <a:lnTo>
                      <a:pt x="45" y="30"/>
                    </a:lnTo>
                    <a:lnTo>
                      <a:pt x="53" y="37"/>
                    </a:lnTo>
                    <a:lnTo>
                      <a:pt x="53" y="37"/>
                    </a:lnTo>
                    <a:lnTo>
                      <a:pt x="53" y="30"/>
                    </a:lnTo>
                    <a:lnTo>
                      <a:pt x="53" y="37"/>
                    </a:lnTo>
                    <a:lnTo>
                      <a:pt x="60" y="30"/>
                    </a:lnTo>
                    <a:lnTo>
                      <a:pt x="60" y="37"/>
                    </a:lnTo>
                    <a:lnTo>
                      <a:pt x="60" y="30"/>
                    </a:lnTo>
                    <a:lnTo>
                      <a:pt x="60" y="30"/>
                    </a:lnTo>
                    <a:lnTo>
                      <a:pt x="68" y="37"/>
                    </a:lnTo>
                    <a:lnTo>
                      <a:pt x="68" y="37"/>
                    </a:lnTo>
                    <a:lnTo>
                      <a:pt x="68" y="30"/>
                    </a:lnTo>
                    <a:lnTo>
                      <a:pt x="68" y="37"/>
                    </a:lnTo>
                    <a:lnTo>
                      <a:pt x="75" y="30"/>
                    </a:lnTo>
                    <a:lnTo>
                      <a:pt x="75" y="37"/>
                    </a:lnTo>
                    <a:lnTo>
                      <a:pt x="75" y="30"/>
                    </a:lnTo>
                    <a:lnTo>
                      <a:pt x="75" y="30"/>
                    </a:lnTo>
                    <a:lnTo>
                      <a:pt x="83" y="37"/>
                    </a:lnTo>
                    <a:lnTo>
                      <a:pt x="83" y="37"/>
                    </a:lnTo>
                    <a:lnTo>
                      <a:pt x="83" y="30"/>
                    </a:lnTo>
                    <a:lnTo>
                      <a:pt x="83" y="30"/>
                    </a:lnTo>
                    <a:lnTo>
                      <a:pt x="90" y="37"/>
                    </a:lnTo>
                    <a:lnTo>
                      <a:pt x="90" y="37"/>
                    </a:lnTo>
                    <a:lnTo>
                      <a:pt x="90" y="30"/>
                    </a:lnTo>
                    <a:lnTo>
                      <a:pt x="90" y="30"/>
                    </a:lnTo>
                    <a:lnTo>
                      <a:pt x="98" y="37"/>
                    </a:lnTo>
                    <a:lnTo>
                      <a:pt x="98" y="37"/>
                    </a:lnTo>
                    <a:lnTo>
                      <a:pt x="98" y="30"/>
                    </a:lnTo>
                    <a:lnTo>
                      <a:pt x="98" y="30"/>
                    </a:lnTo>
                    <a:lnTo>
                      <a:pt x="105" y="37"/>
                    </a:lnTo>
                    <a:lnTo>
                      <a:pt x="105" y="45"/>
                    </a:lnTo>
                    <a:lnTo>
                      <a:pt x="105" y="22"/>
                    </a:lnTo>
                    <a:lnTo>
                      <a:pt x="105" y="30"/>
                    </a:lnTo>
                    <a:lnTo>
                      <a:pt x="113" y="37"/>
                    </a:lnTo>
                    <a:lnTo>
                      <a:pt x="113" y="37"/>
                    </a:lnTo>
                    <a:lnTo>
                      <a:pt x="113" y="30"/>
                    </a:lnTo>
                    <a:lnTo>
                      <a:pt x="113" y="37"/>
                    </a:lnTo>
                    <a:lnTo>
                      <a:pt x="120" y="30"/>
                    </a:lnTo>
                    <a:lnTo>
                      <a:pt x="120" y="37"/>
                    </a:lnTo>
                    <a:lnTo>
                      <a:pt x="120" y="30"/>
                    </a:lnTo>
                    <a:lnTo>
                      <a:pt x="120" y="37"/>
                    </a:lnTo>
                    <a:lnTo>
                      <a:pt x="128" y="30"/>
                    </a:lnTo>
                    <a:lnTo>
                      <a:pt x="128" y="37"/>
                    </a:lnTo>
                    <a:lnTo>
                      <a:pt x="128" y="30"/>
                    </a:lnTo>
                    <a:lnTo>
                      <a:pt x="128" y="30"/>
                    </a:lnTo>
                    <a:lnTo>
                      <a:pt x="135" y="37"/>
                    </a:lnTo>
                    <a:lnTo>
                      <a:pt x="135" y="45"/>
                    </a:lnTo>
                    <a:lnTo>
                      <a:pt x="135" y="15"/>
                    </a:lnTo>
                    <a:lnTo>
                      <a:pt x="135" y="37"/>
                    </a:lnTo>
                    <a:lnTo>
                      <a:pt x="143" y="30"/>
                    </a:lnTo>
                    <a:lnTo>
                      <a:pt x="143" y="37"/>
                    </a:lnTo>
                    <a:lnTo>
                      <a:pt x="143" y="30"/>
                    </a:lnTo>
                    <a:lnTo>
                      <a:pt x="143" y="30"/>
                    </a:lnTo>
                    <a:lnTo>
                      <a:pt x="150" y="37"/>
                    </a:lnTo>
                    <a:lnTo>
                      <a:pt x="150" y="30"/>
                    </a:lnTo>
                    <a:lnTo>
                      <a:pt x="150" y="30"/>
                    </a:lnTo>
                    <a:lnTo>
                      <a:pt x="158" y="37"/>
                    </a:lnTo>
                    <a:lnTo>
                      <a:pt x="158" y="37"/>
                    </a:lnTo>
                    <a:lnTo>
                      <a:pt x="158" y="30"/>
                    </a:lnTo>
                    <a:lnTo>
                      <a:pt x="158" y="37"/>
                    </a:lnTo>
                    <a:lnTo>
                      <a:pt x="165" y="30"/>
                    </a:lnTo>
                    <a:lnTo>
                      <a:pt x="165" y="37"/>
                    </a:lnTo>
                    <a:lnTo>
                      <a:pt x="165" y="30"/>
                    </a:lnTo>
                    <a:lnTo>
                      <a:pt x="165" y="37"/>
                    </a:lnTo>
                    <a:lnTo>
                      <a:pt x="173" y="30"/>
                    </a:lnTo>
                    <a:lnTo>
                      <a:pt x="173" y="37"/>
                    </a:lnTo>
                    <a:lnTo>
                      <a:pt x="173" y="30"/>
                    </a:lnTo>
                    <a:lnTo>
                      <a:pt x="173" y="37"/>
                    </a:lnTo>
                    <a:lnTo>
                      <a:pt x="180" y="30"/>
                    </a:lnTo>
                    <a:lnTo>
                      <a:pt x="180" y="37"/>
                    </a:lnTo>
                    <a:lnTo>
                      <a:pt x="180" y="0"/>
                    </a:lnTo>
                    <a:lnTo>
                      <a:pt x="180" y="37"/>
                    </a:lnTo>
                    <a:lnTo>
                      <a:pt x="188" y="30"/>
                    </a:lnTo>
                    <a:lnTo>
                      <a:pt x="188" y="37"/>
                    </a:lnTo>
                    <a:lnTo>
                      <a:pt x="188" y="30"/>
                    </a:lnTo>
                    <a:lnTo>
                      <a:pt x="188" y="37"/>
                    </a:lnTo>
                    <a:lnTo>
                      <a:pt x="195" y="30"/>
                    </a:lnTo>
                    <a:lnTo>
                      <a:pt x="195" y="37"/>
                    </a:lnTo>
                    <a:lnTo>
                      <a:pt x="195" y="30"/>
                    </a:lnTo>
                    <a:lnTo>
                      <a:pt x="203" y="37"/>
                    </a:lnTo>
                    <a:lnTo>
                      <a:pt x="203" y="37"/>
                    </a:lnTo>
                    <a:lnTo>
                      <a:pt x="203" y="30"/>
                    </a:lnTo>
                    <a:lnTo>
                      <a:pt x="203" y="37"/>
                    </a:lnTo>
                    <a:lnTo>
                      <a:pt x="210" y="30"/>
                    </a:lnTo>
                    <a:lnTo>
                      <a:pt x="210" y="37"/>
                    </a:lnTo>
                    <a:lnTo>
                      <a:pt x="210" y="30"/>
                    </a:lnTo>
                    <a:lnTo>
                      <a:pt x="218" y="37"/>
                    </a:lnTo>
                    <a:lnTo>
                      <a:pt x="218" y="37"/>
                    </a:lnTo>
                    <a:lnTo>
                      <a:pt x="218" y="30"/>
                    </a:lnTo>
                    <a:lnTo>
                      <a:pt x="218" y="30"/>
                    </a:lnTo>
                    <a:lnTo>
                      <a:pt x="225" y="37"/>
                    </a:lnTo>
                    <a:lnTo>
                      <a:pt x="225" y="37"/>
                    </a:lnTo>
                    <a:lnTo>
                      <a:pt x="225" y="30"/>
                    </a:lnTo>
                    <a:lnTo>
                      <a:pt x="225" y="37"/>
                    </a:lnTo>
                    <a:lnTo>
                      <a:pt x="233" y="30"/>
                    </a:lnTo>
                    <a:lnTo>
                      <a:pt x="233" y="37"/>
                    </a:lnTo>
                    <a:lnTo>
                      <a:pt x="233" y="30"/>
                    </a:lnTo>
                    <a:lnTo>
                      <a:pt x="233" y="37"/>
                    </a:lnTo>
                    <a:lnTo>
                      <a:pt x="240" y="30"/>
                    </a:lnTo>
                    <a:lnTo>
                      <a:pt x="240" y="37"/>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6" name="Freeform 492"/>
              <p:cNvSpPr>
                <a:spLocks/>
              </p:cNvSpPr>
              <p:nvPr/>
            </p:nvSpPr>
            <p:spPr bwMode="auto">
              <a:xfrm>
                <a:off x="1882" y="1620"/>
                <a:ext cx="167" cy="53"/>
              </a:xfrm>
              <a:custGeom>
                <a:avLst/>
                <a:gdLst>
                  <a:gd name="T0" fmla="*/ 8 w 248"/>
                  <a:gd name="T1" fmla="*/ 45 h 53"/>
                  <a:gd name="T2" fmla="*/ 8 w 248"/>
                  <a:gd name="T3" fmla="*/ 38 h 53"/>
                  <a:gd name="T4" fmla="*/ 15 w 248"/>
                  <a:gd name="T5" fmla="*/ 38 h 53"/>
                  <a:gd name="T6" fmla="*/ 23 w 248"/>
                  <a:gd name="T7" fmla="*/ 53 h 53"/>
                  <a:gd name="T8" fmla="*/ 30 w 248"/>
                  <a:gd name="T9" fmla="*/ 45 h 53"/>
                  <a:gd name="T10" fmla="*/ 30 w 248"/>
                  <a:gd name="T11" fmla="*/ 38 h 53"/>
                  <a:gd name="T12" fmla="*/ 38 w 248"/>
                  <a:gd name="T13" fmla="*/ 0 h 53"/>
                  <a:gd name="T14" fmla="*/ 45 w 248"/>
                  <a:gd name="T15" fmla="*/ 45 h 53"/>
                  <a:gd name="T16" fmla="*/ 53 w 248"/>
                  <a:gd name="T17" fmla="*/ 45 h 53"/>
                  <a:gd name="T18" fmla="*/ 53 w 248"/>
                  <a:gd name="T19" fmla="*/ 45 h 53"/>
                  <a:gd name="T20" fmla="*/ 60 w 248"/>
                  <a:gd name="T21" fmla="*/ 38 h 53"/>
                  <a:gd name="T22" fmla="*/ 68 w 248"/>
                  <a:gd name="T23" fmla="*/ 38 h 53"/>
                  <a:gd name="T24" fmla="*/ 75 w 248"/>
                  <a:gd name="T25" fmla="*/ 45 h 53"/>
                  <a:gd name="T26" fmla="*/ 83 w 248"/>
                  <a:gd name="T27" fmla="*/ 38 h 53"/>
                  <a:gd name="T28" fmla="*/ 90 w 248"/>
                  <a:gd name="T29" fmla="*/ 45 h 53"/>
                  <a:gd name="T30" fmla="*/ 98 w 248"/>
                  <a:gd name="T31" fmla="*/ 45 h 53"/>
                  <a:gd name="T32" fmla="*/ 98 w 248"/>
                  <a:gd name="T33" fmla="*/ 38 h 53"/>
                  <a:gd name="T34" fmla="*/ 105 w 248"/>
                  <a:gd name="T35" fmla="*/ 38 h 53"/>
                  <a:gd name="T36" fmla="*/ 113 w 248"/>
                  <a:gd name="T37" fmla="*/ 45 h 53"/>
                  <a:gd name="T38" fmla="*/ 120 w 248"/>
                  <a:gd name="T39" fmla="*/ 45 h 53"/>
                  <a:gd name="T40" fmla="*/ 120 w 248"/>
                  <a:gd name="T41" fmla="*/ 45 h 53"/>
                  <a:gd name="T42" fmla="*/ 128 w 248"/>
                  <a:gd name="T43" fmla="*/ 38 h 53"/>
                  <a:gd name="T44" fmla="*/ 135 w 248"/>
                  <a:gd name="T45" fmla="*/ 45 h 53"/>
                  <a:gd name="T46" fmla="*/ 143 w 248"/>
                  <a:gd name="T47" fmla="*/ 45 h 53"/>
                  <a:gd name="T48" fmla="*/ 143 w 248"/>
                  <a:gd name="T49" fmla="*/ 45 h 53"/>
                  <a:gd name="T50" fmla="*/ 150 w 248"/>
                  <a:gd name="T51" fmla="*/ 38 h 53"/>
                  <a:gd name="T52" fmla="*/ 158 w 248"/>
                  <a:gd name="T53" fmla="*/ 45 h 53"/>
                  <a:gd name="T54" fmla="*/ 165 w 248"/>
                  <a:gd name="T55" fmla="*/ 45 h 53"/>
                  <a:gd name="T56" fmla="*/ 165 w 248"/>
                  <a:gd name="T57" fmla="*/ 38 h 53"/>
                  <a:gd name="T58" fmla="*/ 173 w 248"/>
                  <a:gd name="T59" fmla="*/ 38 h 53"/>
                  <a:gd name="T60" fmla="*/ 180 w 248"/>
                  <a:gd name="T61" fmla="*/ 45 h 53"/>
                  <a:gd name="T62" fmla="*/ 188 w 248"/>
                  <a:gd name="T63" fmla="*/ 45 h 53"/>
                  <a:gd name="T64" fmla="*/ 188 w 248"/>
                  <a:gd name="T65" fmla="*/ 45 h 53"/>
                  <a:gd name="T66" fmla="*/ 195 w 248"/>
                  <a:gd name="T67" fmla="*/ 30 h 53"/>
                  <a:gd name="T68" fmla="*/ 203 w 248"/>
                  <a:gd name="T69" fmla="*/ 38 h 53"/>
                  <a:gd name="T70" fmla="*/ 210 w 248"/>
                  <a:gd name="T71" fmla="*/ 45 h 53"/>
                  <a:gd name="T72" fmla="*/ 218 w 248"/>
                  <a:gd name="T73" fmla="*/ 45 h 53"/>
                  <a:gd name="T74" fmla="*/ 218 w 248"/>
                  <a:gd name="T75" fmla="*/ 45 h 53"/>
                  <a:gd name="T76" fmla="*/ 225 w 248"/>
                  <a:gd name="T77" fmla="*/ 38 h 53"/>
                  <a:gd name="T78" fmla="*/ 233 w 248"/>
                  <a:gd name="T79" fmla="*/ 53 h 53"/>
                  <a:gd name="T80" fmla="*/ 240 w 248"/>
                  <a:gd name="T81" fmla="*/ 45 h 53"/>
                  <a:gd name="T82" fmla="*/ 240 w 248"/>
                  <a:gd name="T83"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3">
                    <a:moveTo>
                      <a:pt x="0" y="38"/>
                    </a:moveTo>
                    <a:lnTo>
                      <a:pt x="0" y="38"/>
                    </a:lnTo>
                    <a:lnTo>
                      <a:pt x="8" y="45"/>
                    </a:lnTo>
                    <a:lnTo>
                      <a:pt x="8" y="45"/>
                    </a:lnTo>
                    <a:lnTo>
                      <a:pt x="8" y="38"/>
                    </a:lnTo>
                    <a:lnTo>
                      <a:pt x="8" y="38"/>
                    </a:lnTo>
                    <a:lnTo>
                      <a:pt x="15" y="45"/>
                    </a:lnTo>
                    <a:lnTo>
                      <a:pt x="15" y="53"/>
                    </a:lnTo>
                    <a:lnTo>
                      <a:pt x="15" y="38"/>
                    </a:lnTo>
                    <a:lnTo>
                      <a:pt x="15" y="38"/>
                    </a:lnTo>
                    <a:lnTo>
                      <a:pt x="23" y="45"/>
                    </a:lnTo>
                    <a:lnTo>
                      <a:pt x="23" y="53"/>
                    </a:lnTo>
                    <a:lnTo>
                      <a:pt x="23" y="30"/>
                    </a:lnTo>
                    <a:lnTo>
                      <a:pt x="23" y="38"/>
                    </a:lnTo>
                    <a:lnTo>
                      <a:pt x="30" y="45"/>
                    </a:lnTo>
                    <a:lnTo>
                      <a:pt x="30" y="45"/>
                    </a:lnTo>
                    <a:lnTo>
                      <a:pt x="30" y="38"/>
                    </a:lnTo>
                    <a:lnTo>
                      <a:pt x="30" y="38"/>
                    </a:lnTo>
                    <a:lnTo>
                      <a:pt x="38" y="45"/>
                    </a:lnTo>
                    <a:lnTo>
                      <a:pt x="38" y="53"/>
                    </a:lnTo>
                    <a:lnTo>
                      <a:pt x="38" y="0"/>
                    </a:lnTo>
                    <a:lnTo>
                      <a:pt x="38" y="45"/>
                    </a:lnTo>
                    <a:lnTo>
                      <a:pt x="45" y="38"/>
                    </a:lnTo>
                    <a:lnTo>
                      <a:pt x="45" y="45"/>
                    </a:lnTo>
                    <a:lnTo>
                      <a:pt x="45" y="38"/>
                    </a:lnTo>
                    <a:lnTo>
                      <a:pt x="45" y="38"/>
                    </a:lnTo>
                    <a:lnTo>
                      <a:pt x="53" y="45"/>
                    </a:lnTo>
                    <a:lnTo>
                      <a:pt x="53" y="45"/>
                    </a:lnTo>
                    <a:lnTo>
                      <a:pt x="53" y="38"/>
                    </a:lnTo>
                    <a:lnTo>
                      <a:pt x="53" y="45"/>
                    </a:lnTo>
                    <a:lnTo>
                      <a:pt x="60" y="38"/>
                    </a:lnTo>
                    <a:lnTo>
                      <a:pt x="60" y="45"/>
                    </a:lnTo>
                    <a:lnTo>
                      <a:pt x="60" y="38"/>
                    </a:lnTo>
                    <a:lnTo>
                      <a:pt x="68" y="45"/>
                    </a:lnTo>
                    <a:lnTo>
                      <a:pt x="68" y="45"/>
                    </a:lnTo>
                    <a:lnTo>
                      <a:pt x="68" y="38"/>
                    </a:lnTo>
                    <a:lnTo>
                      <a:pt x="75" y="45"/>
                    </a:lnTo>
                    <a:lnTo>
                      <a:pt x="75" y="38"/>
                    </a:lnTo>
                    <a:lnTo>
                      <a:pt x="75" y="45"/>
                    </a:lnTo>
                    <a:lnTo>
                      <a:pt x="83" y="38"/>
                    </a:lnTo>
                    <a:lnTo>
                      <a:pt x="83" y="45"/>
                    </a:lnTo>
                    <a:lnTo>
                      <a:pt x="83" y="38"/>
                    </a:lnTo>
                    <a:lnTo>
                      <a:pt x="83" y="38"/>
                    </a:lnTo>
                    <a:lnTo>
                      <a:pt x="90" y="45"/>
                    </a:lnTo>
                    <a:lnTo>
                      <a:pt x="90" y="45"/>
                    </a:lnTo>
                    <a:lnTo>
                      <a:pt x="90" y="38"/>
                    </a:lnTo>
                    <a:lnTo>
                      <a:pt x="90" y="38"/>
                    </a:lnTo>
                    <a:lnTo>
                      <a:pt x="98" y="45"/>
                    </a:lnTo>
                    <a:lnTo>
                      <a:pt x="98" y="45"/>
                    </a:lnTo>
                    <a:lnTo>
                      <a:pt x="98" y="38"/>
                    </a:lnTo>
                    <a:lnTo>
                      <a:pt x="98" y="38"/>
                    </a:lnTo>
                    <a:lnTo>
                      <a:pt x="105" y="45"/>
                    </a:lnTo>
                    <a:lnTo>
                      <a:pt x="105" y="45"/>
                    </a:lnTo>
                    <a:lnTo>
                      <a:pt x="105" y="38"/>
                    </a:lnTo>
                    <a:lnTo>
                      <a:pt x="105" y="45"/>
                    </a:lnTo>
                    <a:lnTo>
                      <a:pt x="113" y="38"/>
                    </a:lnTo>
                    <a:lnTo>
                      <a:pt x="113" y="45"/>
                    </a:lnTo>
                    <a:lnTo>
                      <a:pt x="113" y="38"/>
                    </a:lnTo>
                    <a:lnTo>
                      <a:pt x="113" y="38"/>
                    </a:lnTo>
                    <a:lnTo>
                      <a:pt x="120" y="45"/>
                    </a:lnTo>
                    <a:lnTo>
                      <a:pt x="120" y="45"/>
                    </a:lnTo>
                    <a:lnTo>
                      <a:pt x="120" y="38"/>
                    </a:lnTo>
                    <a:lnTo>
                      <a:pt x="120" y="45"/>
                    </a:lnTo>
                    <a:lnTo>
                      <a:pt x="128" y="38"/>
                    </a:lnTo>
                    <a:lnTo>
                      <a:pt x="128" y="45"/>
                    </a:lnTo>
                    <a:lnTo>
                      <a:pt x="128" y="38"/>
                    </a:lnTo>
                    <a:lnTo>
                      <a:pt x="128" y="45"/>
                    </a:lnTo>
                    <a:lnTo>
                      <a:pt x="135" y="38"/>
                    </a:lnTo>
                    <a:lnTo>
                      <a:pt x="135" y="45"/>
                    </a:lnTo>
                    <a:lnTo>
                      <a:pt x="135" y="38"/>
                    </a:lnTo>
                    <a:lnTo>
                      <a:pt x="135" y="38"/>
                    </a:lnTo>
                    <a:lnTo>
                      <a:pt x="143" y="45"/>
                    </a:lnTo>
                    <a:lnTo>
                      <a:pt x="143" y="45"/>
                    </a:lnTo>
                    <a:lnTo>
                      <a:pt x="143" y="38"/>
                    </a:lnTo>
                    <a:lnTo>
                      <a:pt x="143" y="45"/>
                    </a:lnTo>
                    <a:lnTo>
                      <a:pt x="150" y="38"/>
                    </a:lnTo>
                    <a:lnTo>
                      <a:pt x="150" y="45"/>
                    </a:lnTo>
                    <a:lnTo>
                      <a:pt x="150" y="38"/>
                    </a:lnTo>
                    <a:lnTo>
                      <a:pt x="150" y="45"/>
                    </a:lnTo>
                    <a:lnTo>
                      <a:pt x="158" y="38"/>
                    </a:lnTo>
                    <a:lnTo>
                      <a:pt x="158" y="45"/>
                    </a:lnTo>
                    <a:lnTo>
                      <a:pt x="158" y="38"/>
                    </a:lnTo>
                    <a:lnTo>
                      <a:pt x="158" y="38"/>
                    </a:lnTo>
                    <a:lnTo>
                      <a:pt x="165" y="45"/>
                    </a:lnTo>
                    <a:lnTo>
                      <a:pt x="165" y="45"/>
                    </a:lnTo>
                    <a:lnTo>
                      <a:pt x="165" y="38"/>
                    </a:lnTo>
                    <a:lnTo>
                      <a:pt x="165" y="38"/>
                    </a:lnTo>
                    <a:lnTo>
                      <a:pt x="173" y="45"/>
                    </a:lnTo>
                    <a:lnTo>
                      <a:pt x="173" y="45"/>
                    </a:lnTo>
                    <a:lnTo>
                      <a:pt x="173" y="38"/>
                    </a:lnTo>
                    <a:lnTo>
                      <a:pt x="173" y="38"/>
                    </a:lnTo>
                    <a:lnTo>
                      <a:pt x="180" y="45"/>
                    </a:lnTo>
                    <a:lnTo>
                      <a:pt x="180" y="45"/>
                    </a:lnTo>
                    <a:lnTo>
                      <a:pt x="180" y="30"/>
                    </a:lnTo>
                    <a:lnTo>
                      <a:pt x="180" y="38"/>
                    </a:lnTo>
                    <a:lnTo>
                      <a:pt x="188" y="45"/>
                    </a:lnTo>
                    <a:lnTo>
                      <a:pt x="188" y="45"/>
                    </a:lnTo>
                    <a:lnTo>
                      <a:pt x="188" y="38"/>
                    </a:lnTo>
                    <a:lnTo>
                      <a:pt x="188" y="45"/>
                    </a:lnTo>
                    <a:lnTo>
                      <a:pt x="195" y="38"/>
                    </a:lnTo>
                    <a:lnTo>
                      <a:pt x="195" y="53"/>
                    </a:lnTo>
                    <a:lnTo>
                      <a:pt x="195" y="30"/>
                    </a:lnTo>
                    <a:lnTo>
                      <a:pt x="195" y="38"/>
                    </a:lnTo>
                    <a:lnTo>
                      <a:pt x="203" y="45"/>
                    </a:lnTo>
                    <a:lnTo>
                      <a:pt x="203" y="38"/>
                    </a:lnTo>
                    <a:lnTo>
                      <a:pt x="203" y="45"/>
                    </a:lnTo>
                    <a:lnTo>
                      <a:pt x="210" y="38"/>
                    </a:lnTo>
                    <a:lnTo>
                      <a:pt x="210" y="45"/>
                    </a:lnTo>
                    <a:lnTo>
                      <a:pt x="210" y="38"/>
                    </a:lnTo>
                    <a:lnTo>
                      <a:pt x="210" y="38"/>
                    </a:lnTo>
                    <a:lnTo>
                      <a:pt x="218" y="45"/>
                    </a:lnTo>
                    <a:lnTo>
                      <a:pt x="218" y="45"/>
                    </a:lnTo>
                    <a:lnTo>
                      <a:pt x="218" y="38"/>
                    </a:lnTo>
                    <a:lnTo>
                      <a:pt x="218" y="45"/>
                    </a:lnTo>
                    <a:lnTo>
                      <a:pt x="225" y="38"/>
                    </a:lnTo>
                    <a:lnTo>
                      <a:pt x="225" y="45"/>
                    </a:lnTo>
                    <a:lnTo>
                      <a:pt x="225" y="38"/>
                    </a:lnTo>
                    <a:lnTo>
                      <a:pt x="225" y="38"/>
                    </a:lnTo>
                    <a:lnTo>
                      <a:pt x="233" y="45"/>
                    </a:lnTo>
                    <a:lnTo>
                      <a:pt x="233" y="53"/>
                    </a:lnTo>
                    <a:lnTo>
                      <a:pt x="233" y="38"/>
                    </a:lnTo>
                    <a:lnTo>
                      <a:pt x="233" y="38"/>
                    </a:lnTo>
                    <a:lnTo>
                      <a:pt x="240" y="45"/>
                    </a:lnTo>
                    <a:lnTo>
                      <a:pt x="240" y="45"/>
                    </a:lnTo>
                    <a:lnTo>
                      <a:pt x="240" y="38"/>
                    </a:lnTo>
                    <a:lnTo>
                      <a:pt x="240" y="38"/>
                    </a:lnTo>
                    <a:lnTo>
                      <a:pt x="248" y="45"/>
                    </a:lnTo>
                    <a:lnTo>
                      <a:pt x="248"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7" name="Freeform 493"/>
              <p:cNvSpPr>
                <a:spLocks/>
              </p:cNvSpPr>
              <p:nvPr/>
            </p:nvSpPr>
            <p:spPr bwMode="auto">
              <a:xfrm>
                <a:off x="2049" y="1620"/>
                <a:ext cx="161" cy="98"/>
              </a:xfrm>
              <a:custGeom>
                <a:avLst/>
                <a:gdLst>
                  <a:gd name="T0" fmla="*/ 0 w 240"/>
                  <a:gd name="T1" fmla="*/ 38 h 98"/>
                  <a:gd name="T2" fmla="*/ 7 w 240"/>
                  <a:gd name="T3" fmla="*/ 38 h 98"/>
                  <a:gd name="T4" fmla="*/ 15 w 240"/>
                  <a:gd name="T5" fmla="*/ 45 h 98"/>
                  <a:gd name="T6" fmla="*/ 22 w 240"/>
                  <a:gd name="T7" fmla="*/ 45 h 98"/>
                  <a:gd name="T8" fmla="*/ 22 w 240"/>
                  <a:gd name="T9" fmla="*/ 38 h 98"/>
                  <a:gd name="T10" fmla="*/ 30 w 240"/>
                  <a:gd name="T11" fmla="*/ 38 h 98"/>
                  <a:gd name="T12" fmla="*/ 37 w 240"/>
                  <a:gd name="T13" fmla="*/ 53 h 98"/>
                  <a:gd name="T14" fmla="*/ 45 w 240"/>
                  <a:gd name="T15" fmla="*/ 45 h 98"/>
                  <a:gd name="T16" fmla="*/ 45 w 240"/>
                  <a:gd name="T17" fmla="*/ 38 h 98"/>
                  <a:gd name="T18" fmla="*/ 52 w 240"/>
                  <a:gd name="T19" fmla="*/ 38 h 98"/>
                  <a:gd name="T20" fmla="*/ 60 w 240"/>
                  <a:gd name="T21" fmla="*/ 45 h 98"/>
                  <a:gd name="T22" fmla="*/ 67 w 240"/>
                  <a:gd name="T23" fmla="*/ 45 h 98"/>
                  <a:gd name="T24" fmla="*/ 67 w 240"/>
                  <a:gd name="T25" fmla="*/ 38 h 98"/>
                  <a:gd name="T26" fmla="*/ 75 w 240"/>
                  <a:gd name="T27" fmla="*/ 38 h 98"/>
                  <a:gd name="T28" fmla="*/ 82 w 240"/>
                  <a:gd name="T29" fmla="*/ 45 h 98"/>
                  <a:gd name="T30" fmla="*/ 90 w 240"/>
                  <a:gd name="T31" fmla="*/ 45 h 98"/>
                  <a:gd name="T32" fmla="*/ 90 w 240"/>
                  <a:gd name="T33" fmla="*/ 45 h 98"/>
                  <a:gd name="T34" fmla="*/ 97 w 240"/>
                  <a:gd name="T35" fmla="*/ 38 h 98"/>
                  <a:gd name="T36" fmla="*/ 105 w 240"/>
                  <a:gd name="T37" fmla="*/ 45 h 98"/>
                  <a:gd name="T38" fmla="*/ 112 w 240"/>
                  <a:gd name="T39" fmla="*/ 45 h 98"/>
                  <a:gd name="T40" fmla="*/ 112 w 240"/>
                  <a:gd name="T41" fmla="*/ 38 h 98"/>
                  <a:gd name="T42" fmla="*/ 120 w 240"/>
                  <a:gd name="T43" fmla="*/ 0 h 98"/>
                  <a:gd name="T44" fmla="*/ 127 w 240"/>
                  <a:gd name="T45" fmla="*/ 68 h 98"/>
                  <a:gd name="T46" fmla="*/ 135 w 240"/>
                  <a:gd name="T47" fmla="*/ 53 h 98"/>
                  <a:gd name="T48" fmla="*/ 142 w 240"/>
                  <a:gd name="T49" fmla="*/ 38 h 98"/>
                  <a:gd name="T50" fmla="*/ 142 w 240"/>
                  <a:gd name="T51" fmla="*/ 38 h 98"/>
                  <a:gd name="T52" fmla="*/ 150 w 240"/>
                  <a:gd name="T53" fmla="*/ 0 h 98"/>
                  <a:gd name="T54" fmla="*/ 157 w 240"/>
                  <a:gd name="T55" fmla="*/ 53 h 98"/>
                  <a:gd name="T56" fmla="*/ 165 w 240"/>
                  <a:gd name="T57" fmla="*/ 45 h 98"/>
                  <a:gd name="T58" fmla="*/ 165 w 240"/>
                  <a:gd name="T59" fmla="*/ 38 h 98"/>
                  <a:gd name="T60" fmla="*/ 172 w 240"/>
                  <a:gd name="T61" fmla="*/ 38 h 98"/>
                  <a:gd name="T62" fmla="*/ 180 w 240"/>
                  <a:gd name="T63" fmla="*/ 45 h 98"/>
                  <a:gd name="T64" fmla="*/ 187 w 240"/>
                  <a:gd name="T65" fmla="*/ 38 h 98"/>
                  <a:gd name="T66" fmla="*/ 187 w 240"/>
                  <a:gd name="T67" fmla="*/ 38 h 98"/>
                  <a:gd name="T68" fmla="*/ 195 w 240"/>
                  <a:gd name="T69" fmla="*/ 38 h 98"/>
                  <a:gd name="T70" fmla="*/ 202 w 240"/>
                  <a:gd name="T71" fmla="*/ 38 h 98"/>
                  <a:gd name="T72" fmla="*/ 210 w 240"/>
                  <a:gd name="T73" fmla="*/ 45 h 98"/>
                  <a:gd name="T74" fmla="*/ 217 w 240"/>
                  <a:gd name="T75" fmla="*/ 45 h 98"/>
                  <a:gd name="T76" fmla="*/ 217 w 240"/>
                  <a:gd name="T77" fmla="*/ 38 h 98"/>
                  <a:gd name="T78" fmla="*/ 225 w 240"/>
                  <a:gd name="T79" fmla="*/ 30 h 98"/>
                  <a:gd name="T80" fmla="*/ 232 w 240"/>
                  <a:gd name="T81" fmla="*/ 45 h 98"/>
                  <a:gd name="T82" fmla="*/ 240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45"/>
                    </a:moveTo>
                    <a:lnTo>
                      <a:pt x="0" y="38"/>
                    </a:lnTo>
                    <a:lnTo>
                      <a:pt x="0" y="38"/>
                    </a:lnTo>
                    <a:lnTo>
                      <a:pt x="7" y="45"/>
                    </a:lnTo>
                    <a:lnTo>
                      <a:pt x="7" y="45"/>
                    </a:lnTo>
                    <a:lnTo>
                      <a:pt x="7" y="38"/>
                    </a:lnTo>
                    <a:lnTo>
                      <a:pt x="7" y="45"/>
                    </a:lnTo>
                    <a:lnTo>
                      <a:pt x="15" y="38"/>
                    </a:lnTo>
                    <a:lnTo>
                      <a:pt x="15" y="45"/>
                    </a:lnTo>
                    <a:lnTo>
                      <a:pt x="15" y="38"/>
                    </a:lnTo>
                    <a:lnTo>
                      <a:pt x="15" y="38"/>
                    </a:lnTo>
                    <a:lnTo>
                      <a:pt x="22" y="45"/>
                    </a:lnTo>
                    <a:lnTo>
                      <a:pt x="22" y="45"/>
                    </a:lnTo>
                    <a:lnTo>
                      <a:pt x="22" y="38"/>
                    </a:lnTo>
                    <a:lnTo>
                      <a:pt x="22" y="38"/>
                    </a:lnTo>
                    <a:lnTo>
                      <a:pt x="30" y="45"/>
                    </a:lnTo>
                    <a:lnTo>
                      <a:pt x="30" y="45"/>
                    </a:lnTo>
                    <a:lnTo>
                      <a:pt x="30" y="38"/>
                    </a:lnTo>
                    <a:lnTo>
                      <a:pt x="30" y="45"/>
                    </a:lnTo>
                    <a:lnTo>
                      <a:pt x="37" y="38"/>
                    </a:lnTo>
                    <a:lnTo>
                      <a:pt x="37" y="53"/>
                    </a:lnTo>
                    <a:lnTo>
                      <a:pt x="37" y="30"/>
                    </a:lnTo>
                    <a:lnTo>
                      <a:pt x="37" y="38"/>
                    </a:lnTo>
                    <a:lnTo>
                      <a:pt x="45" y="45"/>
                    </a:lnTo>
                    <a:lnTo>
                      <a:pt x="45" y="45"/>
                    </a:lnTo>
                    <a:lnTo>
                      <a:pt x="45" y="38"/>
                    </a:lnTo>
                    <a:lnTo>
                      <a:pt x="45" y="38"/>
                    </a:lnTo>
                    <a:lnTo>
                      <a:pt x="52" y="45"/>
                    </a:lnTo>
                    <a:lnTo>
                      <a:pt x="52" y="45"/>
                    </a:lnTo>
                    <a:lnTo>
                      <a:pt x="52" y="38"/>
                    </a:lnTo>
                    <a:lnTo>
                      <a:pt x="52" y="38"/>
                    </a:lnTo>
                    <a:lnTo>
                      <a:pt x="60" y="45"/>
                    </a:lnTo>
                    <a:lnTo>
                      <a:pt x="60" y="45"/>
                    </a:lnTo>
                    <a:lnTo>
                      <a:pt x="60" y="38"/>
                    </a:lnTo>
                    <a:lnTo>
                      <a:pt x="60" y="38"/>
                    </a:lnTo>
                    <a:lnTo>
                      <a:pt x="67" y="45"/>
                    </a:lnTo>
                    <a:lnTo>
                      <a:pt x="67" y="45"/>
                    </a:lnTo>
                    <a:lnTo>
                      <a:pt x="67" y="38"/>
                    </a:lnTo>
                    <a:lnTo>
                      <a:pt x="67" y="38"/>
                    </a:lnTo>
                    <a:lnTo>
                      <a:pt x="75" y="45"/>
                    </a:lnTo>
                    <a:lnTo>
                      <a:pt x="75" y="45"/>
                    </a:lnTo>
                    <a:lnTo>
                      <a:pt x="75" y="38"/>
                    </a:lnTo>
                    <a:lnTo>
                      <a:pt x="75" y="45"/>
                    </a:lnTo>
                    <a:lnTo>
                      <a:pt x="82" y="38"/>
                    </a:lnTo>
                    <a:lnTo>
                      <a:pt x="82" y="45"/>
                    </a:lnTo>
                    <a:lnTo>
                      <a:pt x="82" y="38"/>
                    </a:lnTo>
                    <a:lnTo>
                      <a:pt x="82" y="38"/>
                    </a:lnTo>
                    <a:lnTo>
                      <a:pt x="90" y="45"/>
                    </a:lnTo>
                    <a:lnTo>
                      <a:pt x="90" y="45"/>
                    </a:lnTo>
                    <a:lnTo>
                      <a:pt x="90" y="38"/>
                    </a:lnTo>
                    <a:lnTo>
                      <a:pt x="90" y="45"/>
                    </a:lnTo>
                    <a:lnTo>
                      <a:pt x="97" y="38"/>
                    </a:lnTo>
                    <a:lnTo>
                      <a:pt x="97" y="45"/>
                    </a:lnTo>
                    <a:lnTo>
                      <a:pt x="97" y="38"/>
                    </a:lnTo>
                    <a:lnTo>
                      <a:pt x="97" y="38"/>
                    </a:lnTo>
                    <a:lnTo>
                      <a:pt x="105" y="45"/>
                    </a:lnTo>
                    <a:lnTo>
                      <a:pt x="105" y="45"/>
                    </a:lnTo>
                    <a:lnTo>
                      <a:pt x="105" y="38"/>
                    </a:lnTo>
                    <a:lnTo>
                      <a:pt x="105" y="38"/>
                    </a:lnTo>
                    <a:lnTo>
                      <a:pt x="112" y="45"/>
                    </a:lnTo>
                    <a:lnTo>
                      <a:pt x="112" y="68"/>
                    </a:lnTo>
                    <a:lnTo>
                      <a:pt x="112" y="0"/>
                    </a:lnTo>
                    <a:lnTo>
                      <a:pt x="112" y="38"/>
                    </a:lnTo>
                    <a:lnTo>
                      <a:pt x="120" y="45"/>
                    </a:lnTo>
                    <a:lnTo>
                      <a:pt x="120" y="98"/>
                    </a:lnTo>
                    <a:lnTo>
                      <a:pt x="120" y="0"/>
                    </a:lnTo>
                    <a:lnTo>
                      <a:pt x="120" y="38"/>
                    </a:lnTo>
                    <a:lnTo>
                      <a:pt x="127" y="45"/>
                    </a:lnTo>
                    <a:lnTo>
                      <a:pt x="127" y="68"/>
                    </a:lnTo>
                    <a:lnTo>
                      <a:pt x="127" y="23"/>
                    </a:lnTo>
                    <a:lnTo>
                      <a:pt x="127" y="45"/>
                    </a:lnTo>
                    <a:lnTo>
                      <a:pt x="135" y="53"/>
                    </a:lnTo>
                    <a:lnTo>
                      <a:pt x="135" y="38"/>
                    </a:lnTo>
                    <a:lnTo>
                      <a:pt x="135" y="45"/>
                    </a:lnTo>
                    <a:lnTo>
                      <a:pt x="142" y="38"/>
                    </a:lnTo>
                    <a:lnTo>
                      <a:pt x="142" y="45"/>
                    </a:lnTo>
                    <a:lnTo>
                      <a:pt x="142" y="38"/>
                    </a:lnTo>
                    <a:lnTo>
                      <a:pt x="142" y="38"/>
                    </a:lnTo>
                    <a:lnTo>
                      <a:pt x="150" y="45"/>
                    </a:lnTo>
                    <a:lnTo>
                      <a:pt x="150" y="83"/>
                    </a:lnTo>
                    <a:lnTo>
                      <a:pt x="150" y="0"/>
                    </a:lnTo>
                    <a:lnTo>
                      <a:pt x="150" y="38"/>
                    </a:lnTo>
                    <a:lnTo>
                      <a:pt x="157" y="45"/>
                    </a:lnTo>
                    <a:lnTo>
                      <a:pt x="157" y="53"/>
                    </a:lnTo>
                    <a:lnTo>
                      <a:pt x="157" y="30"/>
                    </a:lnTo>
                    <a:lnTo>
                      <a:pt x="157" y="38"/>
                    </a:lnTo>
                    <a:lnTo>
                      <a:pt x="165" y="45"/>
                    </a:lnTo>
                    <a:lnTo>
                      <a:pt x="165" y="60"/>
                    </a:lnTo>
                    <a:lnTo>
                      <a:pt x="165" y="23"/>
                    </a:lnTo>
                    <a:lnTo>
                      <a:pt x="165" y="38"/>
                    </a:lnTo>
                    <a:lnTo>
                      <a:pt x="172" y="45"/>
                    </a:lnTo>
                    <a:lnTo>
                      <a:pt x="172" y="45"/>
                    </a:lnTo>
                    <a:lnTo>
                      <a:pt x="172" y="38"/>
                    </a:lnTo>
                    <a:lnTo>
                      <a:pt x="172" y="38"/>
                    </a:lnTo>
                    <a:lnTo>
                      <a:pt x="180" y="45"/>
                    </a:lnTo>
                    <a:lnTo>
                      <a:pt x="180" y="45"/>
                    </a:lnTo>
                    <a:lnTo>
                      <a:pt x="180" y="38"/>
                    </a:lnTo>
                    <a:lnTo>
                      <a:pt x="180" y="45"/>
                    </a:lnTo>
                    <a:lnTo>
                      <a:pt x="187" y="38"/>
                    </a:lnTo>
                    <a:lnTo>
                      <a:pt x="187" y="45"/>
                    </a:lnTo>
                    <a:lnTo>
                      <a:pt x="187" y="38"/>
                    </a:lnTo>
                    <a:lnTo>
                      <a:pt x="187" y="38"/>
                    </a:lnTo>
                    <a:lnTo>
                      <a:pt x="195" y="45"/>
                    </a:lnTo>
                    <a:lnTo>
                      <a:pt x="195" y="38"/>
                    </a:lnTo>
                    <a:lnTo>
                      <a:pt x="195" y="38"/>
                    </a:lnTo>
                    <a:lnTo>
                      <a:pt x="202" y="45"/>
                    </a:lnTo>
                    <a:lnTo>
                      <a:pt x="202" y="45"/>
                    </a:lnTo>
                    <a:lnTo>
                      <a:pt x="202" y="38"/>
                    </a:lnTo>
                    <a:lnTo>
                      <a:pt x="202" y="38"/>
                    </a:lnTo>
                    <a:lnTo>
                      <a:pt x="210" y="45"/>
                    </a:lnTo>
                    <a:lnTo>
                      <a:pt x="210" y="45"/>
                    </a:lnTo>
                    <a:lnTo>
                      <a:pt x="210" y="38"/>
                    </a:lnTo>
                    <a:lnTo>
                      <a:pt x="210" y="38"/>
                    </a:lnTo>
                    <a:lnTo>
                      <a:pt x="217" y="45"/>
                    </a:lnTo>
                    <a:lnTo>
                      <a:pt x="217" y="45"/>
                    </a:lnTo>
                    <a:lnTo>
                      <a:pt x="217" y="38"/>
                    </a:lnTo>
                    <a:lnTo>
                      <a:pt x="217" y="38"/>
                    </a:lnTo>
                    <a:lnTo>
                      <a:pt x="225" y="45"/>
                    </a:lnTo>
                    <a:lnTo>
                      <a:pt x="225" y="60"/>
                    </a:lnTo>
                    <a:lnTo>
                      <a:pt x="225" y="30"/>
                    </a:lnTo>
                    <a:lnTo>
                      <a:pt x="225" y="45"/>
                    </a:lnTo>
                    <a:lnTo>
                      <a:pt x="232" y="38"/>
                    </a:lnTo>
                    <a:lnTo>
                      <a:pt x="232" y="45"/>
                    </a:lnTo>
                    <a:lnTo>
                      <a:pt x="232" y="38"/>
                    </a:lnTo>
                    <a:lnTo>
                      <a:pt x="232" y="38"/>
                    </a:lnTo>
                    <a:lnTo>
                      <a:pt x="240" y="45"/>
                    </a:lnTo>
                    <a:lnTo>
                      <a:pt x="240" y="45"/>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8" name="Freeform 494"/>
              <p:cNvSpPr>
                <a:spLocks/>
              </p:cNvSpPr>
              <p:nvPr/>
            </p:nvSpPr>
            <p:spPr bwMode="auto">
              <a:xfrm>
                <a:off x="2210" y="1628"/>
                <a:ext cx="166" cy="52"/>
              </a:xfrm>
              <a:custGeom>
                <a:avLst/>
                <a:gdLst>
                  <a:gd name="T0" fmla="*/ 7 w 247"/>
                  <a:gd name="T1" fmla="*/ 37 h 52"/>
                  <a:gd name="T2" fmla="*/ 7 w 247"/>
                  <a:gd name="T3" fmla="*/ 30 h 52"/>
                  <a:gd name="T4" fmla="*/ 15 w 247"/>
                  <a:gd name="T5" fmla="*/ 15 h 52"/>
                  <a:gd name="T6" fmla="*/ 22 w 247"/>
                  <a:gd name="T7" fmla="*/ 52 h 52"/>
                  <a:gd name="T8" fmla="*/ 30 w 247"/>
                  <a:gd name="T9" fmla="*/ 30 h 52"/>
                  <a:gd name="T10" fmla="*/ 37 w 247"/>
                  <a:gd name="T11" fmla="*/ 37 h 52"/>
                  <a:gd name="T12" fmla="*/ 37 w 247"/>
                  <a:gd name="T13" fmla="*/ 30 h 52"/>
                  <a:gd name="T14" fmla="*/ 52 w 247"/>
                  <a:gd name="T15" fmla="*/ 37 h 52"/>
                  <a:gd name="T16" fmla="*/ 52 w 247"/>
                  <a:gd name="T17" fmla="*/ 37 h 52"/>
                  <a:gd name="T18" fmla="*/ 60 w 247"/>
                  <a:gd name="T19" fmla="*/ 30 h 52"/>
                  <a:gd name="T20" fmla="*/ 67 w 247"/>
                  <a:gd name="T21" fmla="*/ 37 h 52"/>
                  <a:gd name="T22" fmla="*/ 75 w 247"/>
                  <a:gd name="T23" fmla="*/ 37 h 52"/>
                  <a:gd name="T24" fmla="*/ 75 w 247"/>
                  <a:gd name="T25" fmla="*/ 37 h 52"/>
                  <a:gd name="T26" fmla="*/ 82 w 247"/>
                  <a:gd name="T27" fmla="*/ 30 h 52"/>
                  <a:gd name="T28" fmla="*/ 90 w 247"/>
                  <a:gd name="T29" fmla="*/ 37 h 52"/>
                  <a:gd name="T30" fmla="*/ 97 w 247"/>
                  <a:gd name="T31" fmla="*/ 37 h 52"/>
                  <a:gd name="T32" fmla="*/ 97 w 247"/>
                  <a:gd name="T33" fmla="*/ 30 h 52"/>
                  <a:gd name="T34" fmla="*/ 105 w 247"/>
                  <a:gd name="T35" fmla="*/ 30 h 52"/>
                  <a:gd name="T36" fmla="*/ 112 w 247"/>
                  <a:gd name="T37" fmla="*/ 30 h 52"/>
                  <a:gd name="T38" fmla="*/ 120 w 247"/>
                  <a:gd name="T39" fmla="*/ 37 h 52"/>
                  <a:gd name="T40" fmla="*/ 127 w 247"/>
                  <a:gd name="T41" fmla="*/ 37 h 52"/>
                  <a:gd name="T42" fmla="*/ 127 w 247"/>
                  <a:gd name="T43" fmla="*/ 30 h 52"/>
                  <a:gd name="T44" fmla="*/ 135 w 247"/>
                  <a:gd name="T45" fmla="*/ 30 h 52"/>
                  <a:gd name="T46" fmla="*/ 142 w 247"/>
                  <a:gd name="T47" fmla="*/ 37 h 52"/>
                  <a:gd name="T48" fmla="*/ 150 w 247"/>
                  <a:gd name="T49" fmla="*/ 30 h 52"/>
                  <a:gd name="T50" fmla="*/ 157 w 247"/>
                  <a:gd name="T51" fmla="*/ 37 h 52"/>
                  <a:gd name="T52" fmla="*/ 165 w 247"/>
                  <a:gd name="T53" fmla="*/ 37 h 52"/>
                  <a:gd name="T54" fmla="*/ 165 w 247"/>
                  <a:gd name="T55" fmla="*/ 37 h 52"/>
                  <a:gd name="T56" fmla="*/ 172 w 247"/>
                  <a:gd name="T57" fmla="*/ 22 h 52"/>
                  <a:gd name="T58" fmla="*/ 180 w 247"/>
                  <a:gd name="T59" fmla="*/ 37 h 52"/>
                  <a:gd name="T60" fmla="*/ 187 w 247"/>
                  <a:gd name="T61" fmla="*/ 30 h 52"/>
                  <a:gd name="T62" fmla="*/ 187 w 247"/>
                  <a:gd name="T63" fmla="*/ 37 h 52"/>
                  <a:gd name="T64" fmla="*/ 195 w 247"/>
                  <a:gd name="T65" fmla="*/ 15 h 52"/>
                  <a:gd name="T66" fmla="*/ 202 w 247"/>
                  <a:gd name="T67" fmla="*/ 37 h 52"/>
                  <a:gd name="T68" fmla="*/ 210 w 247"/>
                  <a:gd name="T69" fmla="*/ 37 h 52"/>
                  <a:gd name="T70" fmla="*/ 210 w 247"/>
                  <a:gd name="T71" fmla="*/ 30 h 52"/>
                  <a:gd name="T72" fmla="*/ 217 w 247"/>
                  <a:gd name="T73" fmla="*/ 30 h 52"/>
                  <a:gd name="T74" fmla="*/ 225 w 247"/>
                  <a:gd name="T75" fmla="*/ 37 h 52"/>
                  <a:gd name="T76" fmla="*/ 232 w 247"/>
                  <a:gd name="T77" fmla="*/ 37 h 52"/>
                  <a:gd name="T78" fmla="*/ 232 w 247"/>
                  <a:gd name="T79" fmla="*/ 37 h 52"/>
                  <a:gd name="T80" fmla="*/ 240 w 247"/>
                  <a:gd name="T81" fmla="*/ 30 h 52"/>
                  <a:gd name="T82" fmla="*/ 247 w 247"/>
                  <a:gd name="T83"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2">
                    <a:moveTo>
                      <a:pt x="0" y="30"/>
                    </a:moveTo>
                    <a:lnTo>
                      <a:pt x="0" y="30"/>
                    </a:lnTo>
                    <a:lnTo>
                      <a:pt x="7" y="37"/>
                    </a:lnTo>
                    <a:lnTo>
                      <a:pt x="7" y="37"/>
                    </a:lnTo>
                    <a:lnTo>
                      <a:pt x="7" y="30"/>
                    </a:lnTo>
                    <a:lnTo>
                      <a:pt x="7" y="30"/>
                    </a:lnTo>
                    <a:lnTo>
                      <a:pt x="15" y="37"/>
                    </a:lnTo>
                    <a:lnTo>
                      <a:pt x="15" y="45"/>
                    </a:lnTo>
                    <a:lnTo>
                      <a:pt x="15" y="15"/>
                    </a:lnTo>
                    <a:lnTo>
                      <a:pt x="15" y="30"/>
                    </a:lnTo>
                    <a:lnTo>
                      <a:pt x="22" y="37"/>
                    </a:lnTo>
                    <a:lnTo>
                      <a:pt x="22" y="52"/>
                    </a:lnTo>
                    <a:lnTo>
                      <a:pt x="22" y="7"/>
                    </a:lnTo>
                    <a:lnTo>
                      <a:pt x="22" y="22"/>
                    </a:lnTo>
                    <a:lnTo>
                      <a:pt x="30" y="30"/>
                    </a:lnTo>
                    <a:lnTo>
                      <a:pt x="30" y="37"/>
                    </a:lnTo>
                    <a:lnTo>
                      <a:pt x="30" y="30"/>
                    </a:lnTo>
                    <a:lnTo>
                      <a:pt x="37" y="37"/>
                    </a:lnTo>
                    <a:lnTo>
                      <a:pt x="37" y="45"/>
                    </a:lnTo>
                    <a:lnTo>
                      <a:pt x="37" y="22"/>
                    </a:lnTo>
                    <a:lnTo>
                      <a:pt x="37" y="30"/>
                    </a:lnTo>
                    <a:lnTo>
                      <a:pt x="45" y="37"/>
                    </a:lnTo>
                    <a:lnTo>
                      <a:pt x="45" y="30"/>
                    </a:lnTo>
                    <a:lnTo>
                      <a:pt x="52" y="37"/>
                    </a:lnTo>
                    <a:lnTo>
                      <a:pt x="52" y="37"/>
                    </a:lnTo>
                    <a:lnTo>
                      <a:pt x="52" y="30"/>
                    </a:lnTo>
                    <a:lnTo>
                      <a:pt x="52" y="37"/>
                    </a:lnTo>
                    <a:lnTo>
                      <a:pt x="60" y="30"/>
                    </a:lnTo>
                    <a:lnTo>
                      <a:pt x="60" y="37"/>
                    </a:lnTo>
                    <a:lnTo>
                      <a:pt x="60" y="30"/>
                    </a:lnTo>
                    <a:lnTo>
                      <a:pt x="60" y="30"/>
                    </a:lnTo>
                    <a:lnTo>
                      <a:pt x="67" y="37"/>
                    </a:lnTo>
                    <a:lnTo>
                      <a:pt x="67" y="37"/>
                    </a:lnTo>
                    <a:lnTo>
                      <a:pt x="67" y="30"/>
                    </a:lnTo>
                    <a:lnTo>
                      <a:pt x="67" y="30"/>
                    </a:lnTo>
                    <a:lnTo>
                      <a:pt x="75" y="37"/>
                    </a:lnTo>
                    <a:lnTo>
                      <a:pt x="75" y="37"/>
                    </a:lnTo>
                    <a:lnTo>
                      <a:pt x="75" y="30"/>
                    </a:lnTo>
                    <a:lnTo>
                      <a:pt x="75" y="37"/>
                    </a:lnTo>
                    <a:lnTo>
                      <a:pt x="82" y="30"/>
                    </a:lnTo>
                    <a:lnTo>
                      <a:pt x="82" y="37"/>
                    </a:lnTo>
                    <a:lnTo>
                      <a:pt x="82" y="30"/>
                    </a:lnTo>
                    <a:lnTo>
                      <a:pt x="82" y="37"/>
                    </a:lnTo>
                    <a:lnTo>
                      <a:pt x="90" y="30"/>
                    </a:lnTo>
                    <a:lnTo>
                      <a:pt x="90" y="37"/>
                    </a:lnTo>
                    <a:lnTo>
                      <a:pt x="90" y="30"/>
                    </a:lnTo>
                    <a:lnTo>
                      <a:pt x="90" y="30"/>
                    </a:lnTo>
                    <a:lnTo>
                      <a:pt x="97" y="37"/>
                    </a:lnTo>
                    <a:lnTo>
                      <a:pt x="97" y="37"/>
                    </a:lnTo>
                    <a:lnTo>
                      <a:pt x="97" y="30"/>
                    </a:lnTo>
                    <a:lnTo>
                      <a:pt x="97" y="30"/>
                    </a:lnTo>
                    <a:lnTo>
                      <a:pt x="105" y="37"/>
                    </a:lnTo>
                    <a:lnTo>
                      <a:pt x="105" y="37"/>
                    </a:lnTo>
                    <a:lnTo>
                      <a:pt x="105" y="30"/>
                    </a:lnTo>
                    <a:lnTo>
                      <a:pt x="105" y="30"/>
                    </a:lnTo>
                    <a:lnTo>
                      <a:pt x="112" y="37"/>
                    </a:lnTo>
                    <a:lnTo>
                      <a:pt x="112" y="30"/>
                    </a:lnTo>
                    <a:lnTo>
                      <a:pt x="112" y="37"/>
                    </a:lnTo>
                    <a:lnTo>
                      <a:pt x="120" y="30"/>
                    </a:lnTo>
                    <a:lnTo>
                      <a:pt x="120" y="37"/>
                    </a:lnTo>
                    <a:lnTo>
                      <a:pt x="120" y="30"/>
                    </a:lnTo>
                    <a:lnTo>
                      <a:pt x="120" y="30"/>
                    </a:lnTo>
                    <a:lnTo>
                      <a:pt x="127" y="37"/>
                    </a:lnTo>
                    <a:lnTo>
                      <a:pt x="127" y="37"/>
                    </a:lnTo>
                    <a:lnTo>
                      <a:pt x="127" y="30"/>
                    </a:lnTo>
                    <a:lnTo>
                      <a:pt x="127" y="30"/>
                    </a:lnTo>
                    <a:lnTo>
                      <a:pt x="135" y="37"/>
                    </a:lnTo>
                    <a:lnTo>
                      <a:pt x="135" y="37"/>
                    </a:lnTo>
                    <a:lnTo>
                      <a:pt x="135" y="30"/>
                    </a:lnTo>
                    <a:lnTo>
                      <a:pt x="135" y="30"/>
                    </a:lnTo>
                    <a:lnTo>
                      <a:pt x="142" y="37"/>
                    </a:lnTo>
                    <a:lnTo>
                      <a:pt x="142" y="37"/>
                    </a:lnTo>
                    <a:lnTo>
                      <a:pt x="142" y="30"/>
                    </a:lnTo>
                    <a:lnTo>
                      <a:pt x="142" y="37"/>
                    </a:lnTo>
                    <a:lnTo>
                      <a:pt x="150" y="30"/>
                    </a:lnTo>
                    <a:lnTo>
                      <a:pt x="150" y="37"/>
                    </a:lnTo>
                    <a:lnTo>
                      <a:pt x="150" y="30"/>
                    </a:lnTo>
                    <a:lnTo>
                      <a:pt x="157" y="37"/>
                    </a:lnTo>
                    <a:lnTo>
                      <a:pt x="157" y="30"/>
                    </a:lnTo>
                    <a:lnTo>
                      <a:pt x="157" y="30"/>
                    </a:lnTo>
                    <a:lnTo>
                      <a:pt x="165" y="37"/>
                    </a:lnTo>
                    <a:lnTo>
                      <a:pt x="165" y="37"/>
                    </a:lnTo>
                    <a:lnTo>
                      <a:pt x="165" y="30"/>
                    </a:lnTo>
                    <a:lnTo>
                      <a:pt x="165" y="37"/>
                    </a:lnTo>
                    <a:lnTo>
                      <a:pt x="172" y="30"/>
                    </a:lnTo>
                    <a:lnTo>
                      <a:pt x="172" y="37"/>
                    </a:lnTo>
                    <a:lnTo>
                      <a:pt x="172" y="22"/>
                    </a:lnTo>
                    <a:lnTo>
                      <a:pt x="172" y="37"/>
                    </a:lnTo>
                    <a:lnTo>
                      <a:pt x="180" y="30"/>
                    </a:lnTo>
                    <a:lnTo>
                      <a:pt x="180" y="37"/>
                    </a:lnTo>
                    <a:lnTo>
                      <a:pt x="180" y="30"/>
                    </a:lnTo>
                    <a:lnTo>
                      <a:pt x="180" y="37"/>
                    </a:lnTo>
                    <a:lnTo>
                      <a:pt x="187" y="30"/>
                    </a:lnTo>
                    <a:lnTo>
                      <a:pt x="187" y="52"/>
                    </a:lnTo>
                    <a:lnTo>
                      <a:pt x="187" y="22"/>
                    </a:lnTo>
                    <a:lnTo>
                      <a:pt x="187" y="37"/>
                    </a:lnTo>
                    <a:lnTo>
                      <a:pt x="195" y="30"/>
                    </a:lnTo>
                    <a:lnTo>
                      <a:pt x="195" y="52"/>
                    </a:lnTo>
                    <a:lnTo>
                      <a:pt x="195" y="15"/>
                    </a:lnTo>
                    <a:lnTo>
                      <a:pt x="195" y="30"/>
                    </a:lnTo>
                    <a:lnTo>
                      <a:pt x="202" y="37"/>
                    </a:lnTo>
                    <a:lnTo>
                      <a:pt x="202" y="37"/>
                    </a:lnTo>
                    <a:lnTo>
                      <a:pt x="202" y="30"/>
                    </a:lnTo>
                    <a:lnTo>
                      <a:pt x="202" y="30"/>
                    </a:lnTo>
                    <a:lnTo>
                      <a:pt x="210" y="37"/>
                    </a:lnTo>
                    <a:lnTo>
                      <a:pt x="210" y="52"/>
                    </a:lnTo>
                    <a:lnTo>
                      <a:pt x="210" y="0"/>
                    </a:lnTo>
                    <a:lnTo>
                      <a:pt x="210" y="30"/>
                    </a:lnTo>
                    <a:lnTo>
                      <a:pt x="217" y="37"/>
                    </a:lnTo>
                    <a:lnTo>
                      <a:pt x="217" y="37"/>
                    </a:lnTo>
                    <a:lnTo>
                      <a:pt x="217" y="30"/>
                    </a:lnTo>
                    <a:lnTo>
                      <a:pt x="217" y="30"/>
                    </a:lnTo>
                    <a:lnTo>
                      <a:pt x="225" y="37"/>
                    </a:lnTo>
                    <a:lnTo>
                      <a:pt x="225" y="37"/>
                    </a:lnTo>
                    <a:lnTo>
                      <a:pt x="225" y="30"/>
                    </a:lnTo>
                    <a:lnTo>
                      <a:pt x="225" y="30"/>
                    </a:lnTo>
                    <a:lnTo>
                      <a:pt x="232" y="37"/>
                    </a:lnTo>
                    <a:lnTo>
                      <a:pt x="232" y="37"/>
                    </a:lnTo>
                    <a:lnTo>
                      <a:pt x="232" y="30"/>
                    </a:lnTo>
                    <a:lnTo>
                      <a:pt x="232" y="37"/>
                    </a:lnTo>
                    <a:lnTo>
                      <a:pt x="240" y="30"/>
                    </a:lnTo>
                    <a:lnTo>
                      <a:pt x="240" y="37"/>
                    </a:lnTo>
                    <a:lnTo>
                      <a:pt x="240" y="30"/>
                    </a:lnTo>
                    <a:lnTo>
                      <a:pt x="240" y="30"/>
                    </a:lnTo>
                    <a:lnTo>
                      <a:pt x="247" y="37"/>
                    </a:lnTo>
                    <a:lnTo>
                      <a:pt x="247" y="37"/>
                    </a:lnTo>
                    <a:lnTo>
                      <a:pt x="247" y="22"/>
                    </a:lnTo>
                    <a:lnTo>
                      <a:pt x="24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9" name="Freeform 495"/>
              <p:cNvSpPr>
                <a:spLocks/>
              </p:cNvSpPr>
              <p:nvPr/>
            </p:nvSpPr>
            <p:spPr bwMode="auto">
              <a:xfrm>
                <a:off x="2376" y="1628"/>
                <a:ext cx="171" cy="67"/>
              </a:xfrm>
              <a:custGeom>
                <a:avLst/>
                <a:gdLst>
                  <a:gd name="T0" fmla="*/ 8 w 255"/>
                  <a:gd name="T1" fmla="*/ 37 h 67"/>
                  <a:gd name="T2" fmla="*/ 15 w 255"/>
                  <a:gd name="T3" fmla="*/ 30 h 67"/>
                  <a:gd name="T4" fmla="*/ 15 w 255"/>
                  <a:gd name="T5" fmla="*/ 30 h 67"/>
                  <a:gd name="T6" fmla="*/ 23 w 255"/>
                  <a:gd name="T7" fmla="*/ 30 h 67"/>
                  <a:gd name="T8" fmla="*/ 30 w 255"/>
                  <a:gd name="T9" fmla="*/ 37 h 67"/>
                  <a:gd name="T10" fmla="*/ 38 w 255"/>
                  <a:gd name="T11" fmla="*/ 30 h 67"/>
                  <a:gd name="T12" fmla="*/ 38 w 255"/>
                  <a:gd name="T13" fmla="*/ 30 h 67"/>
                  <a:gd name="T14" fmla="*/ 45 w 255"/>
                  <a:gd name="T15" fmla="*/ 30 h 67"/>
                  <a:gd name="T16" fmla="*/ 53 w 255"/>
                  <a:gd name="T17" fmla="*/ 30 h 67"/>
                  <a:gd name="T18" fmla="*/ 60 w 255"/>
                  <a:gd name="T19" fmla="*/ 30 h 67"/>
                  <a:gd name="T20" fmla="*/ 68 w 255"/>
                  <a:gd name="T21" fmla="*/ 7 h 67"/>
                  <a:gd name="T22" fmla="*/ 75 w 255"/>
                  <a:gd name="T23" fmla="*/ 60 h 67"/>
                  <a:gd name="T24" fmla="*/ 83 w 255"/>
                  <a:gd name="T25" fmla="*/ 30 h 67"/>
                  <a:gd name="T26" fmla="*/ 90 w 255"/>
                  <a:gd name="T27" fmla="*/ 37 h 67"/>
                  <a:gd name="T28" fmla="*/ 90 w 255"/>
                  <a:gd name="T29" fmla="*/ 37 h 67"/>
                  <a:gd name="T30" fmla="*/ 98 w 255"/>
                  <a:gd name="T31" fmla="*/ 7 h 67"/>
                  <a:gd name="T32" fmla="*/ 105 w 255"/>
                  <a:gd name="T33" fmla="*/ 45 h 67"/>
                  <a:gd name="T34" fmla="*/ 113 w 255"/>
                  <a:gd name="T35" fmla="*/ 37 h 67"/>
                  <a:gd name="T36" fmla="*/ 113 w 255"/>
                  <a:gd name="T37" fmla="*/ 37 h 67"/>
                  <a:gd name="T38" fmla="*/ 120 w 255"/>
                  <a:gd name="T39" fmla="*/ 30 h 67"/>
                  <a:gd name="T40" fmla="*/ 128 w 255"/>
                  <a:gd name="T41" fmla="*/ 37 h 67"/>
                  <a:gd name="T42" fmla="*/ 135 w 255"/>
                  <a:gd name="T43" fmla="*/ 37 h 67"/>
                  <a:gd name="T44" fmla="*/ 135 w 255"/>
                  <a:gd name="T45" fmla="*/ 30 h 67"/>
                  <a:gd name="T46" fmla="*/ 143 w 255"/>
                  <a:gd name="T47" fmla="*/ 30 h 67"/>
                  <a:gd name="T48" fmla="*/ 150 w 255"/>
                  <a:gd name="T49" fmla="*/ 37 h 67"/>
                  <a:gd name="T50" fmla="*/ 158 w 255"/>
                  <a:gd name="T51" fmla="*/ 37 h 67"/>
                  <a:gd name="T52" fmla="*/ 158 w 255"/>
                  <a:gd name="T53" fmla="*/ 30 h 67"/>
                  <a:gd name="T54" fmla="*/ 165 w 255"/>
                  <a:gd name="T55" fmla="*/ 30 h 67"/>
                  <a:gd name="T56" fmla="*/ 173 w 255"/>
                  <a:gd name="T57" fmla="*/ 45 h 67"/>
                  <a:gd name="T58" fmla="*/ 180 w 255"/>
                  <a:gd name="T59" fmla="*/ 37 h 67"/>
                  <a:gd name="T60" fmla="*/ 180 w 255"/>
                  <a:gd name="T61" fmla="*/ 37 h 67"/>
                  <a:gd name="T62" fmla="*/ 188 w 255"/>
                  <a:gd name="T63" fmla="*/ 30 h 67"/>
                  <a:gd name="T64" fmla="*/ 195 w 255"/>
                  <a:gd name="T65" fmla="*/ 30 h 67"/>
                  <a:gd name="T66" fmla="*/ 203 w 255"/>
                  <a:gd name="T67" fmla="*/ 37 h 67"/>
                  <a:gd name="T68" fmla="*/ 210 w 255"/>
                  <a:gd name="T69" fmla="*/ 30 h 67"/>
                  <a:gd name="T70" fmla="*/ 218 w 255"/>
                  <a:gd name="T71" fmla="*/ 37 h 67"/>
                  <a:gd name="T72" fmla="*/ 218 w 255"/>
                  <a:gd name="T73" fmla="*/ 30 h 67"/>
                  <a:gd name="T74" fmla="*/ 225 w 255"/>
                  <a:gd name="T75" fmla="*/ 30 h 67"/>
                  <a:gd name="T76" fmla="*/ 233 w 255"/>
                  <a:gd name="T77" fmla="*/ 37 h 67"/>
                  <a:gd name="T78" fmla="*/ 240 w 255"/>
                  <a:gd name="T79" fmla="*/ 37 h 67"/>
                  <a:gd name="T80" fmla="*/ 248 w 255"/>
                  <a:gd name="T81" fmla="*/ 37 h 67"/>
                  <a:gd name="T82" fmla="*/ 248 w 255"/>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7">
                    <a:moveTo>
                      <a:pt x="0" y="30"/>
                    </a:moveTo>
                    <a:lnTo>
                      <a:pt x="8" y="37"/>
                    </a:lnTo>
                    <a:lnTo>
                      <a:pt x="8" y="37"/>
                    </a:lnTo>
                    <a:lnTo>
                      <a:pt x="8" y="30"/>
                    </a:lnTo>
                    <a:lnTo>
                      <a:pt x="8" y="37"/>
                    </a:lnTo>
                    <a:lnTo>
                      <a:pt x="15" y="30"/>
                    </a:lnTo>
                    <a:lnTo>
                      <a:pt x="15" y="37"/>
                    </a:lnTo>
                    <a:lnTo>
                      <a:pt x="15" y="30"/>
                    </a:lnTo>
                    <a:lnTo>
                      <a:pt x="15" y="30"/>
                    </a:lnTo>
                    <a:lnTo>
                      <a:pt x="23" y="37"/>
                    </a:lnTo>
                    <a:lnTo>
                      <a:pt x="23" y="37"/>
                    </a:lnTo>
                    <a:lnTo>
                      <a:pt x="23" y="30"/>
                    </a:lnTo>
                    <a:lnTo>
                      <a:pt x="23" y="30"/>
                    </a:lnTo>
                    <a:lnTo>
                      <a:pt x="30" y="37"/>
                    </a:lnTo>
                    <a:lnTo>
                      <a:pt x="30" y="37"/>
                    </a:lnTo>
                    <a:lnTo>
                      <a:pt x="30" y="30"/>
                    </a:lnTo>
                    <a:lnTo>
                      <a:pt x="30" y="37"/>
                    </a:lnTo>
                    <a:lnTo>
                      <a:pt x="38" y="30"/>
                    </a:lnTo>
                    <a:lnTo>
                      <a:pt x="38" y="37"/>
                    </a:lnTo>
                    <a:lnTo>
                      <a:pt x="38" y="30"/>
                    </a:lnTo>
                    <a:lnTo>
                      <a:pt x="38" y="30"/>
                    </a:lnTo>
                    <a:lnTo>
                      <a:pt x="45" y="37"/>
                    </a:lnTo>
                    <a:lnTo>
                      <a:pt x="45" y="30"/>
                    </a:lnTo>
                    <a:lnTo>
                      <a:pt x="45" y="30"/>
                    </a:lnTo>
                    <a:lnTo>
                      <a:pt x="53" y="37"/>
                    </a:lnTo>
                    <a:lnTo>
                      <a:pt x="53" y="37"/>
                    </a:lnTo>
                    <a:lnTo>
                      <a:pt x="53" y="30"/>
                    </a:lnTo>
                    <a:lnTo>
                      <a:pt x="60" y="37"/>
                    </a:lnTo>
                    <a:lnTo>
                      <a:pt x="60" y="30"/>
                    </a:lnTo>
                    <a:lnTo>
                      <a:pt x="60" y="30"/>
                    </a:lnTo>
                    <a:lnTo>
                      <a:pt x="68" y="37"/>
                    </a:lnTo>
                    <a:lnTo>
                      <a:pt x="68" y="67"/>
                    </a:lnTo>
                    <a:lnTo>
                      <a:pt x="68" y="7"/>
                    </a:lnTo>
                    <a:lnTo>
                      <a:pt x="68" y="15"/>
                    </a:lnTo>
                    <a:lnTo>
                      <a:pt x="75" y="22"/>
                    </a:lnTo>
                    <a:lnTo>
                      <a:pt x="75" y="60"/>
                    </a:lnTo>
                    <a:lnTo>
                      <a:pt x="75" y="0"/>
                    </a:lnTo>
                    <a:lnTo>
                      <a:pt x="75" y="37"/>
                    </a:lnTo>
                    <a:lnTo>
                      <a:pt x="83" y="30"/>
                    </a:lnTo>
                    <a:lnTo>
                      <a:pt x="83" y="37"/>
                    </a:lnTo>
                    <a:lnTo>
                      <a:pt x="83" y="30"/>
                    </a:lnTo>
                    <a:lnTo>
                      <a:pt x="90" y="37"/>
                    </a:lnTo>
                    <a:lnTo>
                      <a:pt x="90" y="45"/>
                    </a:lnTo>
                    <a:lnTo>
                      <a:pt x="90" y="22"/>
                    </a:lnTo>
                    <a:lnTo>
                      <a:pt x="90" y="37"/>
                    </a:lnTo>
                    <a:lnTo>
                      <a:pt x="98" y="30"/>
                    </a:lnTo>
                    <a:lnTo>
                      <a:pt x="98" y="45"/>
                    </a:lnTo>
                    <a:lnTo>
                      <a:pt x="98" y="7"/>
                    </a:lnTo>
                    <a:lnTo>
                      <a:pt x="98" y="37"/>
                    </a:lnTo>
                    <a:lnTo>
                      <a:pt x="105" y="30"/>
                    </a:lnTo>
                    <a:lnTo>
                      <a:pt x="105" y="45"/>
                    </a:lnTo>
                    <a:lnTo>
                      <a:pt x="105" y="22"/>
                    </a:lnTo>
                    <a:lnTo>
                      <a:pt x="105" y="30"/>
                    </a:lnTo>
                    <a:lnTo>
                      <a:pt x="113" y="37"/>
                    </a:lnTo>
                    <a:lnTo>
                      <a:pt x="113" y="37"/>
                    </a:lnTo>
                    <a:lnTo>
                      <a:pt x="113" y="30"/>
                    </a:lnTo>
                    <a:lnTo>
                      <a:pt x="113" y="37"/>
                    </a:lnTo>
                    <a:lnTo>
                      <a:pt x="120" y="30"/>
                    </a:lnTo>
                    <a:lnTo>
                      <a:pt x="120" y="37"/>
                    </a:lnTo>
                    <a:lnTo>
                      <a:pt x="120" y="30"/>
                    </a:lnTo>
                    <a:lnTo>
                      <a:pt x="120" y="30"/>
                    </a:lnTo>
                    <a:lnTo>
                      <a:pt x="128" y="37"/>
                    </a:lnTo>
                    <a:lnTo>
                      <a:pt x="128" y="37"/>
                    </a:lnTo>
                    <a:lnTo>
                      <a:pt x="128" y="30"/>
                    </a:lnTo>
                    <a:lnTo>
                      <a:pt x="128" y="30"/>
                    </a:lnTo>
                    <a:lnTo>
                      <a:pt x="135" y="37"/>
                    </a:lnTo>
                    <a:lnTo>
                      <a:pt x="135" y="37"/>
                    </a:lnTo>
                    <a:lnTo>
                      <a:pt x="135" y="30"/>
                    </a:lnTo>
                    <a:lnTo>
                      <a:pt x="135" y="30"/>
                    </a:lnTo>
                    <a:lnTo>
                      <a:pt x="143" y="37"/>
                    </a:lnTo>
                    <a:lnTo>
                      <a:pt x="143" y="37"/>
                    </a:lnTo>
                    <a:lnTo>
                      <a:pt x="143" y="30"/>
                    </a:lnTo>
                    <a:lnTo>
                      <a:pt x="143" y="30"/>
                    </a:lnTo>
                    <a:lnTo>
                      <a:pt x="150" y="37"/>
                    </a:lnTo>
                    <a:lnTo>
                      <a:pt x="150" y="37"/>
                    </a:lnTo>
                    <a:lnTo>
                      <a:pt x="150" y="30"/>
                    </a:lnTo>
                    <a:lnTo>
                      <a:pt x="150" y="30"/>
                    </a:lnTo>
                    <a:lnTo>
                      <a:pt x="158" y="37"/>
                    </a:lnTo>
                    <a:lnTo>
                      <a:pt x="158" y="45"/>
                    </a:lnTo>
                    <a:lnTo>
                      <a:pt x="158" y="22"/>
                    </a:lnTo>
                    <a:lnTo>
                      <a:pt x="158" y="30"/>
                    </a:lnTo>
                    <a:lnTo>
                      <a:pt x="165" y="37"/>
                    </a:lnTo>
                    <a:lnTo>
                      <a:pt x="165" y="37"/>
                    </a:lnTo>
                    <a:lnTo>
                      <a:pt x="165" y="30"/>
                    </a:lnTo>
                    <a:lnTo>
                      <a:pt x="165" y="37"/>
                    </a:lnTo>
                    <a:lnTo>
                      <a:pt x="173" y="30"/>
                    </a:lnTo>
                    <a:lnTo>
                      <a:pt x="173" y="45"/>
                    </a:lnTo>
                    <a:lnTo>
                      <a:pt x="173" y="22"/>
                    </a:lnTo>
                    <a:lnTo>
                      <a:pt x="173" y="30"/>
                    </a:lnTo>
                    <a:lnTo>
                      <a:pt x="180" y="37"/>
                    </a:lnTo>
                    <a:lnTo>
                      <a:pt x="180" y="37"/>
                    </a:lnTo>
                    <a:lnTo>
                      <a:pt x="180" y="30"/>
                    </a:lnTo>
                    <a:lnTo>
                      <a:pt x="180" y="37"/>
                    </a:lnTo>
                    <a:lnTo>
                      <a:pt x="188" y="30"/>
                    </a:lnTo>
                    <a:lnTo>
                      <a:pt x="188" y="45"/>
                    </a:lnTo>
                    <a:lnTo>
                      <a:pt x="188" y="30"/>
                    </a:lnTo>
                    <a:lnTo>
                      <a:pt x="188" y="37"/>
                    </a:lnTo>
                    <a:lnTo>
                      <a:pt x="195" y="30"/>
                    </a:lnTo>
                    <a:lnTo>
                      <a:pt x="195" y="30"/>
                    </a:lnTo>
                    <a:lnTo>
                      <a:pt x="195" y="37"/>
                    </a:lnTo>
                    <a:lnTo>
                      <a:pt x="203" y="30"/>
                    </a:lnTo>
                    <a:lnTo>
                      <a:pt x="203" y="37"/>
                    </a:lnTo>
                    <a:lnTo>
                      <a:pt x="203" y="30"/>
                    </a:lnTo>
                    <a:lnTo>
                      <a:pt x="203" y="37"/>
                    </a:lnTo>
                    <a:lnTo>
                      <a:pt x="210" y="30"/>
                    </a:lnTo>
                    <a:lnTo>
                      <a:pt x="210" y="37"/>
                    </a:lnTo>
                    <a:lnTo>
                      <a:pt x="210" y="30"/>
                    </a:lnTo>
                    <a:lnTo>
                      <a:pt x="218" y="37"/>
                    </a:lnTo>
                    <a:lnTo>
                      <a:pt x="218" y="37"/>
                    </a:lnTo>
                    <a:lnTo>
                      <a:pt x="218" y="30"/>
                    </a:lnTo>
                    <a:lnTo>
                      <a:pt x="218" y="30"/>
                    </a:lnTo>
                    <a:lnTo>
                      <a:pt x="225" y="37"/>
                    </a:lnTo>
                    <a:lnTo>
                      <a:pt x="225" y="37"/>
                    </a:lnTo>
                    <a:lnTo>
                      <a:pt x="225" y="30"/>
                    </a:lnTo>
                    <a:lnTo>
                      <a:pt x="225" y="30"/>
                    </a:lnTo>
                    <a:lnTo>
                      <a:pt x="233" y="37"/>
                    </a:lnTo>
                    <a:lnTo>
                      <a:pt x="233" y="37"/>
                    </a:lnTo>
                    <a:lnTo>
                      <a:pt x="233" y="30"/>
                    </a:lnTo>
                    <a:lnTo>
                      <a:pt x="233" y="30"/>
                    </a:lnTo>
                    <a:lnTo>
                      <a:pt x="240" y="37"/>
                    </a:lnTo>
                    <a:lnTo>
                      <a:pt x="240" y="30"/>
                    </a:lnTo>
                    <a:lnTo>
                      <a:pt x="240" y="30"/>
                    </a:lnTo>
                    <a:lnTo>
                      <a:pt x="248" y="37"/>
                    </a:lnTo>
                    <a:lnTo>
                      <a:pt x="248" y="45"/>
                    </a:lnTo>
                    <a:lnTo>
                      <a:pt x="248" y="30"/>
                    </a:lnTo>
                    <a:lnTo>
                      <a:pt x="248" y="37"/>
                    </a:lnTo>
                    <a:lnTo>
                      <a:pt x="255" y="30"/>
                    </a:lnTo>
                    <a:lnTo>
                      <a:pt x="255"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0" name="Freeform 496"/>
              <p:cNvSpPr>
                <a:spLocks/>
              </p:cNvSpPr>
              <p:nvPr/>
            </p:nvSpPr>
            <p:spPr bwMode="auto">
              <a:xfrm>
                <a:off x="2547" y="1590"/>
                <a:ext cx="161" cy="120"/>
              </a:xfrm>
              <a:custGeom>
                <a:avLst/>
                <a:gdLst>
                  <a:gd name="T0" fmla="*/ 0 w 240"/>
                  <a:gd name="T1" fmla="*/ 68 h 120"/>
                  <a:gd name="T2" fmla="*/ 8 w 240"/>
                  <a:gd name="T3" fmla="*/ 68 h 120"/>
                  <a:gd name="T4" fmla="*/ 15 w 240"/>
                  <a:gd name="T5" fmla="*/ 75 h 120"/>
                  <a:gd name="T6" fmla="*/ 23 w 240"/>
                  <a:gd name="T7" fmla="*/ 75 h 120"/>
                  <a:gd name="T8" fmla="*/ 23 w 240"/>
                  <a:gd name="T9" fmla="*/ 75 h 120"/>
                  <a:gd name="T10" fmla="*/ 30 w 240"/>
                  <a:gd name="T11" fmla="*/ 68 h 120"/>
                  <a:gd name="T12" fmla="*/ 38 w 240"/>
                  <a:gd name="T13" fmla="*/ 75 h 120"/>
                  <a:gd name="T14" fmla="*/ 45 w 240"/>
                  <a:gd name="T15" fmla="*/ 75 h 120"/>
                  <a:gd name="T16" fmla="*/ 45 w 240"/>
                  <a:gd name="T17" fmla="*/ 68 h 120"/>
                  <a:gd name="T18" fmla="*/ 53 w 240"/>
                  <a:gd name="T19" fmla="*/ 68 h 120"/>
                  <a:gd name="T20" fmla="*/ 60 w 240"/>
                  <a:gd name="T21" fmla="*/ 75 h 120"/>
                  <a:gd name="T22" fmla="*/ 68 w 240"/>
                  <a:gd name="T23" fmla="*/ 68 h 120"/>
                  <a:gd name="T24" fmla="*/ 68 w 240"/>
                  <a:gd name="T25" fmla="*/ 68 h 120"/>
                  <a:gd name="T26" fmla="*/ 75 w 240"/>
                  <a:gd name="T27" fmla="*/ 68 h 120"/>
                  <a:gd name="T28" fmla="*/ 83 w 240"/>
                  <a:gd name="T29" fmla="*/ 75 h 120"/>
                  <a:gd name="T30" fmla="*/ 90 w 240"/>
                  <a:gd name="T31" fmla="*/ 75 h 120"/>
                  <a:gd name="T32" fmla="*/ 90 w 240"/>
                  <a:gd name="T33" fmla="*/ 75 h 120"/>
                  <a:gd name="T34" fmla="*/ 98 w 240"/>
                  <a:gd name="T35" fmla="*/ 68 h 120"/>
                  <a:gd name="T36" fmla="*/ 105 w 240"/>
                  <a:gd name="T37" fmla="*/ 75 h 120"/>
                  <a:gd name="T38" fmla="*/ 113 w 240"/>
                  <a:gd name="T39" fmla="*/ 68 h 120"/>
                  <a:gd name="T40" fmla="*/ 113 w 240"/>
                  <a:gd name="T41" fmla="*/ 75 h 120"/>
                  <a:gd name="T42" fmla="*/ 120 w 240"/>
                  <a:gd name="T43" fmla="*/ 68 h 120"/>
                  <a:gd name="T44" fmla="*/ 128 w 240"/>
                  <a:gd name="T45" fmla="*/ 75 h 120"/>
                  <a:gd name="T46" fmla="*/ 135 w 240"/>
                  <a:gd name="T47" fmla="*/ 75 h 120"/>
                  <a:gd name="T48" fmla="*/ 135 w 240"/>
                  <a:gd name="T49" fmla="*/ 68 h 120"/>
                  <a:gd name="T50" fmla="*/ 143 w 240"/>
                  <a:gd name="T51" fmla="*/ 68 h 120"/>
                  <a:gd name="T52" fmla="*/ 150 w 240"/>
                  <a:gd name="T53" fmla="*/ 75 h 120"/>
                  <a:gd name="T54" fmla="*/ 158 w 240"/>
                  <a:gd name="T55" fmla="*/ 75 h 120"/>
                  <a:gd name="T56" fmla="*/ 165 w 240"/>
                  <a:gd name="T57" fmla="*/ 75 h 120"/>
                  <a:gd name="T58" fmla="*/ 165 w 240"/>
                  <a:gd name="T59" fmla="*/ 68 h 120"/>
                  <a:gd name="T60" fmla="*/ 173 w 240"/>
                  <a:gd name="T61" fmla="*/ 0 h 120"/>
                  <a:gd name="T62" fmla="*/ 180 w 240"/>
                  <a:gd name="T63" fmla="*/ 120 h 120"/>
                  <a:gd name="T64" fmla="*/ 188 w 240"/>
                  <a:gd name="T65" fmla="*/ 75 h 120"/>
                  <a:gd name="T66" fmla="*/ 188 w 240"/>
                  <a:gd name="T67" fmla="*/ 75 h 120"/>
                  <a:gd name="T68" fmla="*/ 195 w 240"/>
                  <a:gd name="T69" fmla="*/ 60 h 120"/>
                  <a:gd name="T70" fmla="*/ 203 w 240"/>
                  <a:gd name="T71" fmla="*/ 75 h 120"/>
                  <a:gd name="T72" fmla="*/ 210 w 240"/>
                  <a:gd name="T73" fmla="*/ 75 h 120"/>
                  <a:gd name="T74" fmla="*/ 210 w 240"/>
                  <a:gd name="T75" fmla="*/ 75 h 120"/>
                  <a:gd name="T76" fmla="*/ 218 w 240"/>
                  <a:gd name="T77" fmla="*/ 68 h 120"/>
                  <a:gd name="T78" fmla="*/ 225 w 240"/>
                  <a:gd name="T79" fmla="*/ 68 h 120"/>
                  <a:gd name="T80" fmla="*/ 233 w 240"/>
                  <a:gd name="T81" fmla="*/ 75 h 120"/>
                  <a:gd name="T82" fmla="*/ 240 w 240"/>
                  <a:gd name="T83"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0">
                    <a:moveTo>
                      <a:pt x="0" y="75"/>
                    </a:moveTo>
                    <a:lnTo>
                      <a:pt x="0" y="68"/>
                    </a:lnTo>
                    <a:lnTo>
                      <a:pt x="0" y="68"/>
                    </a:lnTo>
                    <a:lnTo>
                      <a:pt x="8" y="75"/>
                    </a:lnTo>
                    <a:lnTo>
                      <a:pt x="8" y="75"/>
                    </a:lnTo>
                    <a:lnTo>
                      <a:pt x="8" y="68"/>
                    </a:lnTo>
                    <a:lnTo>
                      <a:pt x="8" y="68"/>
                    </a:lnTo>
                    <a:lnTo>
                      <a:pt x="15" y="75"/>
                    </a:lnTo>
                    <a:lnTo>
                      <a:pt x="15" y="75"/>
                    </a:lnTo>
                    <a:lnTo>
                      <a:pt x="15" y="68"/>
                    </a:lnTo>
                    <a:lnTo>
                      <a:pt x="15" y="68"/>
                    </a:lnTo>
                    <a:lnTo>
                      <a:pt x="23" y="75"/>
                    </a:lnTo>
                    <a:lnTo>
                      <a:pt x="23" y="75"/>
                    </a:lnTo>
                    <a:lnTo>
                      <a:pt x="23" y="68"/>
                    </a:lnTo>
                    <a:lnTo>
                      <a:pt x="23" y="75"/>
                    </a:lnTo>
                    <a:lnTo>
                      <a:pt x="30" y="68"/>
                    </a:lnTo>
                    <a:lnTo>
                      <a:pt x="30" y="75"/>
                    </a:lnTo>
                    <a:lnTo>
                      <a:pt x="30" y="68"/>
                    </a:lnTo>
                    <a:lnTo>
                      <a:pt x="30" y="68"/>
                    </a:lnTo>
                    <a:lnTo>
                      <a:pt x="38" y="75"/>
                    </a:lnTo>
                    <a:lnTo>
                      <a:pt x="38" y="75"/>
                    </a:lnTo>
                    <a:lnTo>
                      <a:pt x="38" y="68"/>
                    </a:lnTo>
                    <a:lnTo>
                      <a:pt x="38" y="68"/>
                    </a:lnTo>
                    <a:lnTo>
                      <a:pt x="45" y="75"/>
                    </a:lnTo>
                    <a:lnTo>
                      <a:pt x="45" y="75"/>
                    </a:lnTo>
                    <a:lnTo>
                      <a:pt x="45" y="68"/>
                    </a:lnTo>
                    <a:lnTo>
                      <a:pt x="45" y="68"/>
                    </a:lnTo>
                    <a:lnTo>
                      <a:pt x="53" y="75"/>
                    </a:lnTo>
                    <a:lnTo>
                      <a:pt x="53" y="75"/>
                    </a:lnTo>
                    <a:lnTo>
                      <a:pt x="53" y="68"/>
                    </a:lnTo>
                    <a:lnTo>
                      <a:pt x="53" y="68"/>
                    </a:lnTo>
                    <a:lnTo>
                      <a:pt x="60" y="75"/>
                    </a:lnTo>
                    <a:lnTo>
                      <a:pt x="60" y="75"/>
                    </a:lnTo>
                    <a:lnTo>
                      <a:pt x="60" y="68"/>
                    </a:lnTo>
                    <a:lnTo>
                      <a:pt x="60" y="75"/>
                    </a:lnTo>
                    <a:lnTo>
                      <a:pt x="68" y="68"/>
                    </a:lnTo>
                    <a:lnTo>
                      <a:pt x="68" y="75"/>
                    </a:lnTo>
                    <a:lnTo>
                      <a:pt x="68" y="68"/>
                    </a:lnTo>
                    <a:lnTo>
                      <a:pt x="68" y="68"/>
                    </a:lnTo>
                    <a:lnTo>
                      <a:pt x="75" y="75"/>
                    </a:lnTo>
                    <a:lnTo>
                      <a:pt x="75" y="75"/>
                    </a:lnTo>
                    <a:lnTo>
                      <a:pt x="75" y="68"/>
                    </a:lnTo>
                    <a:lnTo>
                      <a:pt x="75" y="68"/>
                    </a:lnTo>
                    <a:lnTo>
                      <a:pt x="83" y="75"/>
                    </a:lnTo>
                    <a:lnTo>
                      <a:pt x="83" y="75"/>
                    </a:lnTo>
                    <a:lnTo>
                      <a:pt x="83" y="68"/>
                    </a:lnTo>
                    <a:lnTo>
                      <a:pt x="83" y="68"/>
                    </a:lnTo>
                    <a:lnTo>
                      <a:pt x="90" y="75"/>
                    </a:lnTo>
                    <a:lnTo>
                      <a:pt x="90" y="75"/>
                    </a:lnTo>
                    <a:lnTo>
                      <a:pt x="90" y="68"/>
                    </a:lnTo>
                    <a:lnTo>
                      <a:pt x="90" y="75"/>
                    </a:lnTo>
                    <a:lnTo>
                      <a:pt x="98" y="68"/>
                    </a:lnTo>
                    <a:lnTo>
                      <a:pt x="98" y="75"/>
                    </a:lnTo>
                    <a:lnTo>
                      <a:pt x="98" y="68"/>
                    </a:lnTo>
                    <a:lnTo>
                      <a:pt x="98" y="68"/>
                    </a:lnTo>
                    <a:lnTo>
                      <a:pt x="105" y="75"/>
                    </a:lnTo>
                    <a:lnTo>
                      <a:pt x="105" y="75"/>
                    </a:lnTo>
                    <a:lnTo>
                      <a:pt x="105" y="68"/>
                    </a:lnTo>
                    <a:lnTo>
                      <a:pt x="105" y="75"/>
                    </a:lnTo>
                    <a:lnTo>
                      <a:pt x="113" y="68"/>
                    </a:lnTo>
                    <a:lnTo>
                      <a:pt x="113" y="75"/>
                    </a:lnTo>
                    <a:lnTo>
                      <a:pt x="113" y="68"/>
                    </a:lnTo>
                    <a:lnTo>
                      <a:pt x="113" y="75"/>
                    </a:lnTo>
                    <a:lnTo>
                      <a:pt x="120" y="68"/>
                    </a:lnTo>
                    <a:lnTo>
                      <a:pt x="120" y="75"/>
                    </a:lnTo>
                    <a:lnTo>
                      <a:pt x="120" y="68"/>
                    </a:lnTo>
                    <a:lnTo>
                      <a:pt x="120" y="68"/>
                    </a:lnTo>
                    <a:lnTo>
                      <a:pt x="128" y="75"/>
                    </a:lnTo>
                    <a:lnTo>
                      <a:pt x="128" y="75"/>
                    </a:lnTo>
                    <a:lnTo>
                      <a:pt x="128" y="68"/>
                    </a:lnTo>
                    <a:lnTo>
                      <a:pt x="128" y="68"/>
                    </a:lnTo>
                    <a:lnTo>
                      <a:pt x="135" y="75"/>
                    </a:lnTo>
                    <a:lnTo>
                      <a:pt x="135" y="75"/>
                    </a:lnTo>
                    <a:lnTo>
                      <a:pt x="135" y="68"/>
                    </a:lnTo>
                    <a:lnTo>
                      <a:pt x="135" y="68"/>
                    </a:lnTo>
                    <a:lnTo>
                      <a:pt x="143" y="75"/>
                    </a:lnTo>
                    <a:lnTo>
                      <a:pt x="143" y="75"/>
                    </a:lnTo>
                    <a:lnTo>
                      <a:pt x="143" y="68"/>
                    </a:lnTo>
                    <a:lnTo>
                      <a:pt x="143" y="68"/>
                    </a:lnTo>
                    <a:lnTo>
                      <a:pt x="150" y="75"/>
                    </a:lnTo>
                    <a:lnTo>
                      <a:pt x="150" y="75"/>
                    </a:lnTo>
                    <a:lnTo>
                      <a:pt x="150" y="60"/>
                    </a:lnTo>
                    <a:lnTo>
                      <a:pt x="150" y="68"/>
                    </a:lnTo>
                    <a:lnTo>
                      <a:pt x="158" y="75"/>
                    </a:lnTo>
                    <a:lnTo>
                      <a:pt x="158" y="60"/>
                    </a:lnTo>
                    <a:lnTo>
                      <a:pt x="158" y="68"/>
                    </a:lnTo>
                    <a:lnTo>
                      <a:pt x="165" y="75"/>
                    </a:lnTo>
                    <a:lnTo>
                      <a:pt x="165" y="98"/>
                    </a:lnTo>
                    <a:lnTo>
                      <a:pt x="165" y="45"/>
                    </a:lnTo>
                    <a:lnTo>
                      <a:pt x="165" y="68"/>
                    </a:lnTo>
                    <a:lnTo>
                      <a:pt x="173" y="60"/>
                    </a:lnTo>
                    <a:lnTo>
                      <a:pt x="173" y="120"/>
                    </a:lnTo>
                    <a:lnTo>
                      <a:pt x="173" y="0"/>
                    </a:lnTo>
                    <a:lnTo>
                      <a:pt x="173" y="68"/>
                    </a:lnTo>
                    <a:lnTo>
                      <a:pt x="180" y="75"/>
                    </a:lnTo>
                    <a:lnTo>
                      <a:pt x="180" y="120"/>
                    </a:lnTo>
                    <a:lnTo>
                      <a:pt x="180" y="23"/>
                    </a:lnTo>
                    <a:lnTo>
                      <a:pt x="180" y="68"/>
                    </a:lnTo>
                    <a:lnTo>
                      <a:pt x="188" y="75"/>
                    </a:lnTo>
                    <a:lnTo>
                      <a:pt x="188" y="90"/>
                    </a:lnTo>
                    <a:lnTo>
                      <a:pt x="188" y="60"/>
                    </a:lnTo>
                    <a:lnTo>
                      <a:pt x="188" y="75"/>
                    </a:lnTo>
                    <a:lnTo>
                      <a:pt x="195" y="68"/>
                    </a:lnTo>
                    <a:lnTo>
                      <a:pt x="195" y="83"/>
                    </a:lnTo>
                    <a:lnTo>
                      <a:pt x="195" y="60"/>
                    </a:lnTo>
                    <a:lnTo>
                      <a:pt x="195" y="75"/>
                    </a:lnTo>
                    <a:lnTo>
                      <a:pt x="203" y="68"/>
                    </a:lnTo>
                    <a:lnTo>
                      <a:pt x="203" y="75"/>
                    </a:lnTo>
                    <a:lnTo>
                      <a:pt x="203" y="60"/>
                    </a:lnTo>
                    <a:lnTo>
                      <a:pt x="203" y="68"/>
                    </a:lnTo>
                    <a:lnTo>
                      <a:pt x="210" y="75"/>
                    </a:lnTo>
                    <a:lnTo>
                      <a:pt x="210" y="83"/>
                    </a:lnTo>
                    <a:lnTo>
                      <a:pt x="210" y="60"/>
                    </a:lnTo>
                    <a:lnTo>
                      <a:pt x="210" y="75"/>
                    </a:lnTo>
                    <a:lnTo>
                      <a:pt x="218" y="68"/>
                    </a:lnTo>
                    <a:lnTo>
                      <a:pt x="218" y="75"/>
                    </a:lnTo>
                    <a:lnTo>
                      <a:pt x="218" y="68"/>
                    </a:lnTo>
                    <a:lnTo>
                      <a:pt x="218" y="68"/>
                    </a:lnTo>
                    <a:lnTo>
                      <a:pt x="225" y="75"/>
                    </a:lnTo>
                    <a:lnTo>
                      <a:pt x="225" y="68"/>
                    </a:lnTo>
                    <a:lnTo>
                      <a:pt x="225" y="75"/>
                    </a:lnTo>
                    <a:lnTo>
                      <a:pt x="233" y="68"/>
                    </a:lnTo>
                    <a:lnTo>
                      <a:pt x="233" y="75"/>
                    </a:lnTo>
                    <a:lnTo>
                      <a:pt x="233" y="68"/>
                    </a:lnTo>
                    <a:lnTo>
                      <a:pt x="233" y="75"/>
                    </a:lnTo>
                    <a:lnTo>
                      <a:pt x="240" y="68"/>
                    </a:lnTo>
                    <a:lnTo>
                      <a:pt x="240" y="75"/>
                    </a:lnTo>
                    <a:lnTo>
                      <a:pt x="240" y="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1" name="Freeform 497"/>
              <p:cNvSpPr>
                <a:spLocks/>
              </p:cNvSpPr>
              <p:nvPr/>
            </p:nvSpPr>
            <p:spPr bwMode="auto">
              <a:xfrm>
                <a:off x="2708" y="1650"/>
                <a:ext cx="167" cy="23"/>
              </a:xfrm>
              <a:custGeom>
                <a:avLst/>
                <a:gdLst>
                  <a:gd name="T0" fmla="*/ 8 w 248"/>
                  <a:gd name="T1" fmla="*/ 15 h 23"/>
                  <a:gd name="T2" fmla="*/ 15 w 248"/>
                  <a:gd name="T3" fmla="*/ 8 h 23"/>
                  <a:gd name="T4" fmla="*/ 15 w 248"/>
                  <a:gd name="T5" fmla="*/ 15 h 23"/>
                  <a:gd name="T6" fmla="*/ 23 w 248"/>
                  <a:gd name="T7" fmla="*/ 8 h 23"/>
                  <a:gd name="T8" fmla="*/ 30 w 248"/>
                  <a:gd name="T9" fmla="*/ 8 h 23"/>
                  <a:gd name="T10" fmla="*/ 38 w 248"/>
                  <a:gd name="T11" fmla="*/ 23 h 23"/>
                  <a:gd name="T12" fmla="*/ 45 w 248"/>
                  <a:gd name="T13" fmla="*/ 15 h 23"/>
                  <a:gd name="T14" fmla="*/ 45 w 248"/>
                  <a:gd name="T15" fmla="*/ 15 h 23"/>
                  <a:gd name="T16" fmla="*/ 53 w 248"/>
                  <a:gd name="T17" fmla="*/ 8 h 23"/>
                  <a:gd name="T18" fmla="*/ 60 w 248"/>
                  <a:gd name="T19" fmla="*/ 8 h 23"/>
                  <a:gd name="T20" fmla="*/ 68 w 248"/>
                  <a:gd name="T21" fmla="*/ 15 h 23"/>
                  <a:gd name="T22" fmla="*/ 75 w 248"/>
                  <a:gd name="T23" fmla="*/ 8 h 23"/>
                  <a:gd name="T24" fmla="*/ 83 w 248"/>
                  <a:gd name="T25" fmla="*/ 8 h 23"/>
                  <a:gd name="T26" fmla="*/ 83 w 248"/>
                  <a:gd name="T27" fmla="*/ 15 h 23"/>
                  <a:gd name="T28" fmla="*/ 90 w 248"/>
                  <a:gd name="T29" fmla="*/ 8 h 23"/>
                  <a:gd name="T30" fmla="*/ 98 w 248"/>
                  <a:gd name="T31" fmla="*/ 15 h 23"/>
                  <a:gd name="T32" fmla="*/ 105 w 248"/>
                  <a:gd name="T33" fmla="*/ 8 h 23"/>
                  <a:gd name="T34" fmla="*/ 113 w 248"/>
                  <a:gd name="T35" fmla="*/ 8 h 23"/>
                  <a:gd name="T36" fmla="*/ 113 w 248"/>
                  <a:gd name="T37" fmla="*/ 8 h 23"/>
                  <a:gd name="T38" fmla="*/ 120 w 248"/>
                  <a:gd name="T39" fmla="*/ 8 h 23"/>
                  <a:gd name="T40" fmla="*/ 128 w 248"/>
                  <a:gd name="T41" fmla="*/ 15 h 23"/>
                  <a:gd name="T42" fmla="*/ 135 w 248"/>
                  <a:gd name="T43" fmla="*/ 15 h 23"/>
                  <a:gd name="T44" fmla="*/ 135 w 248"/>
                  <a:gd name="T45" fmla="*/ 8 h 23"/>
                  <a:gd name="T46" fmla="*/ 143 w 248"/>
                  <a:gd name="T47" fmla="*/ 8 h 23"/>
                  <a:gd name="T48" fmla="*/ 150 w 248"/>
                  <a:gd name="T49" fmla="*/ 15 h 23"/>
                  <a:gd name="T50" fmla="*/ 158 w 248"/>
                  <a:gd name="T51" fmla="*/ 8 h 23"/>
                  <a:gd name="T52" fmla="*/ 158 w 248"/>
                  <a:gd name="T53" fmla="*/ 8 h 23"/>
                  <a:gd name="T54" fmla="*/ 165 w 248"/>
                  <a:gd name="T55" fmla="*/ 8 h 23"/>
                  <a:gd name="T56" fmla="*/ 173 w 248"/>
                  <a:gd name="T57" fmla="*/ 15 h 23"/>
                  <a:gd name="T58" fmla="*/ 180 w 248"/>
                  <a:gd name="T59" fmla="*/ 8 h 23"/>
                  <a:gd name="T60" fmla="*/ 180 w 248"/>
                  <a:gd name="T61" fmla="*/ 8 h 23"/>
                  <a:gd name="T62" fmla="*/ 188 w 248"/>
                  <a:gd name="T63" fmla="*/ 15 h 23"/>
                  <a:gd name="T64" fmla="*/ 195 w 248"/>
                  <a:gd name="T65" fmla="*/ 8 h 23"/>
                  <a:gd name="T66" fmla="*/ 203 w 248"/>
                  <a:gd name="T67" fmla="*/ 15 h 23"/>
                  <a:gd name="T68" fmla="*/ 210 w 248"/>
                  <a:gd name="T69" fmla="*/ 15 h 23"/>
                  <a:gd name="T70" fmla="*/ 210 w 248"/>
                  <a:gd name="T71" fmla="*/ 8 h 23"/>
                  <a:gd name="T72" fmla="*/ 218 w 248"/>
                  <a:gd name="T73" fmla="*/ 0 h 23"/>
                  <a:gd name="T74" fmla="*/ 225 w 248"/>
                  <a:gd name="T75" fmla="*/ 15 h 23"/>
                  <a:gd name="T76" fmla="*/ 233 w 248"/>
                  <a:gd name="T77" fmla="*/ 15 h 23"/>
                  <a:gd name="T78" fmla="*/ 233 w 248"/>
                  <a:gd name="T79" fmla="*/ 15 h 23"/>
                  <a:gd name="T80" fmla="*/ 240 w 248"/>
                  <a:gd name="T81" fmla="*/ 8 h 23"/>
                  <a:gd name="T82" fmla="*/ 248 w 248"/>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3">
                    <a:moveTo>
                      <a:pt x="0" y="8"/>
                    </a:moveTo>
                    <a:lnTo>
                      <a:pt x="0" y="8"/>
                    </a:lnTo>
                    <a:lnTo>
                      <a:pt x="8" y="15"/>
                    </a:lnTo>
                    <a:lnTo>
                      <a:pt x="8" y="8"/>
                    </a:lnTo>
                    <a:lnTo>
                      <a:pt x="8" y="15"/>
                    </a:lnTo>
                    <a:lnTo>
                      <a:pt x="15" y="8"/>
                    </a:lnTo>
                    <a:lnTo>
                      <a:pt x="15" y="15"/>
                    </a:lnTo>
                    <a:lnTo>
                      <a:pt x="15" y="8"/>
                    </a:lnTo>
                    <a:lnTo>
                      <a:pt x="15" y="15"/>
                    </a:lnTo>
                    <a:lnTo>
                      <a:pt x="23" y="8"/>
                    </a:lnTo>
                    <a:lnTo>
                      <a:pt x="23" y="15"/>
                    </a:lnTo>
                    <a:lnTo>
                      <a:pt x="23" y="8"/>
                    </a:lnTo>
                    <a:lnTo>
                      <a:pt x="23" y="8"/>
                    </a:lnTo>
                    <a:lnTo>
                      <a:pt x="30" y="15"/>
                    </a:lnTo>
                    <a:lnTo>
                      <a:pt x="30" y="8"/>
                    </a:lnTo>
                    <a:lnTo>
                      <a:pt x="30" y="15"/>
                    </a:lnTo>
                    <a:lnTo>
                      <a:pt x="38" y="8"/>
                    </a:lnTo>
                    <a:lnTo>
                      <a:pt x="38" y="23"/>
                    </a:lnTo>
                    <a:lnTo>
                      <a:pt x="38" y="0"/>
                    </a:lnTo>
                    <a:lnTo>
                      <a:pt x="38" y="8"/>
                    </a:lnTo>
                    <a:lnTo>
                      <a:pt x="45" y="15"/>
                    </a:lnTo>
                    <a:lnTo>
                      <a:pt x="45" y="23"/>
                    </a:lnTo>
                    <a:lnTo>
                      <a:pt x="45" y="0"/>
                    </a:lnTo>
                    <a:lnTo>
                      <a:pt x="45" y="15"/>
                    </a:lnTo>
                    <a:lnTo>
                      <a:pt x="53" y="23"/>
                    </a:lnTo>
                    <a:lnTo>
                      <a:pt x="53" y="8"/>
                    </a:lnTo>
                    <a:lnTo>
                      <a:pt x="53" y="8"/>
                    </a:lnTo>
                    <a:lnTo>
                      <a:pt x="60" y="15"/>
                    </a:lnTo>
                    <a:lnTo>
                      <a:pt x="60" y="15"/>
                    </a:lnTo>
                    <a:lnTo>
                      <a:pt x="60" y="8"/>
                    </a:lnTo>
                    <a:lnTo>
                      <a:pt x="60" y="15"/>
                    </a:lnTo>
                    <a:lnTo>
                      <a:pt x="68" y="8"/>
                    </a:lnTo>
                    <a:lnTo>
                      <a:pt x="68" y="15"/>
                    </a:lnTo>
                    <a:lnTo>
                      <a:pt x="68" y="8"/>
                    </a:lnTo>
                    <a:lnTo>
                      <a:pt x="68" y="15"/>
                    </a:lnTo>
                    <a:lnTo>
                      <a:pt x="75" y="8"/>
                    </a:lnTo>
                    <a:lnTo>
                      <a:pt x="75" y="15"/>
                    </a:lnTo>
                    <a:lnTo>
                      <a:pt x="75" y="15"/>
                    </a:lnTo>
                    <a:lnTo>
                      <a:pt x="83" y="8"/>
                    </a:lnTo>
                    <a:lnTo>
                      <a:pt x="83" y="15"/>
                    </a:lnTo>
                    <a:lnTo>
                      <a:pt x="83" y="8"/>
                    </a:lnTo>
                    <a:lnTo>
                      <a:pt x="83" y="15"/>
                    </a:lnTo>
                    <a:lnTo>
                      <a:pt x="90" y="8"/>
                    </a:lnTo>
                    <a:lnTo>
                      <a:pt x="90" y="15"/>
                    </a:lnTo>
                    <a:lnTo>
                      <a:pt x="90" y="8"/>
                    </a:lnTo>
                    <a:lnTo>
                      <a:pt x="90" y="8"/>
                    </a:lnTo>
                    <a:lnTo>
                      <a:pt x="98" y="15"/>
                    </a:lnTo>
                    <a:lnTo>
                      <a:pt x="98" y="15"/>
                    </a:lnTo>
                    <a:lnTo>
                      <a:pt x="98" y="8"/>
                    </a:lnTo>
                    <a:lnTo>
                      <a:pt x="98" y="15"/>
                    </a:lnTo>
                    <a:lnTo>
                      <a:pt x="105" y="8"/>
                    </a:lnTo>
                    <a:lnTo>
                      <a:pt x="105" y="8"/>
                    </a:lnTo>
                    <a:lnTo>
                      <a:pt x="105" y="15"/>
                    </a:lnTo>
                    <a:lnTo>
                      <a:pt x="113" y="8"/>
                    </a:lnTo>
                    <a:lnTo>
                      <a:pt x="113" y="15"/>
                    </a:lnTo>
                    <a:lnTo>
                      <a:pt x="113" y="8"/>
                    </a:lnTo>
                    <a:lnTo>
                      <a:pt x="113" y="8"/>
                    </a:lnTo>
                    <a:lnTo>
                      <a:pt x="120" y="15"/>
                    </a:lnTo>
                    <a:lnTo>
                      <a:pt x="120" y="15"/>
                    </a:lnTo>
                    <a:lnTo>
                      <a:pt x="120" y="8"/>
                    </a:lnTo>
                    <a:lnTo>
                      <a:pt x="120" y="8"/>
                    </a:lnTo>
                    <a:lnTo>
                      <a:pt x="128" y="15"/>
                    </a:lnTo>
                    <a:lnTo>
                      <a:pt x="128" y="15"/>
                    </a:lnTo>
                    <a:lnTo>
                      <a:pt x="128" y="8"/>
                    </a:lnTo>
                    <a:lnTo>
                      <a:pt x="128" y="8"/>
                    </a:lnTo>
                    <a:lnTo>
                      <a:pt x="135" y="15"/>
                    </a:lnTo>
                    <a:lnTo>
                      <a:pt x="135" y="15"/>
                    </a:lnTo>
                    <a:lnTo>
                      <a:pt x="135" y="8"/>
                    </a:lnTo>
                    <a:lnTo>
                      <a:pt x="135" y="8"/>
                    </a:lnTo>
                    <a:lnTo>
                      <a:pt x="143" y="15"/>
                    </a:lnTo>
                    <a:lnTo>
                      <a:pt x="143" y="15"/>
                    </a:lnTo>
                    <a:lnTo>
                      <a:pt x="143" y="8"/>
                    </a:lnTo>
                    <a:lnTo>
                      <a:pt x="143" y="8"/>
                    </a:lnTo>
                    <a:lnTo>
                      <a:pt x="150" y="15"/>
                    </a:lnTo>
                    <a:lnTo>
                      <a:pt x="150" y="15"/>
                    </a:lnTo>
                    <a:lnTo>
                      <a:pt x="150" y="8"/>
                    </a:lnTo>
                    <a:lnTo>
                      <a:pt x="150" y="15"/>
                    </a:lnTo>
                    <a:lnTo>
                      <a:pt x="158" y="8"/>
                    </a:lnTo>
                    <a:lnTo>
                      <a:pt x="158" y="15"/>
                    </a:lnTo>
                    <a:lnTo>
                      <a:pt x="158" y="8"/>
                    </a:lnTo>
                    <a:lnTo>
                      <a:pt x="158" y="8"/>
                    </a:lnTo>
                    <a:lnTo>
                      <a:pt x="165" y="15"/>
                    </a:lnTo>
                    <a:lnTo>
                      <a:pt x="165" y="15"/>
                    </a:lnTo>
                    <a:lnTo>
                      <a:pt x="165" y="8"/>
                    </a:lnTo>
                    <a:lnTo>
                      <a:pt x="165" y="8"/>
                    </a:lnTo>
                    <a:lnTo>
                      <a:pt x="173" y="15"/>
                    </a:lnTo>
                    <a:lnTo>
                      <a:pt x="173" y="15"/>
                    </a:lnTo>
                    <a:lnTo>
                      <a:pt x="173" y="0"/>
                    </a:lnTo>
                    <a:lnTo>
                      <a:pt x="173" y="15"/>
                    </a:lnTo>
                    <a:lnTo>
                      <a:pt x="180" y="8"/>
                    </a:lnTo>
                    <a:lnTo>
                      <a:pt x="180" y="15"/>
                    </a:lnTo>
                    <a:lnTo>
                      <a:pt x="180" y="8"/>
                    </a:lnTo>
                    <a:lnTo>
                      <a:pt x="180" y="8"/>
                    </a:lnTo>
                    <a:lnTo>
                      <a:pt x="188" y="15"/>
                    </a:lnTo>
                    <a:lnTo>
                      <a:pt x="188" y="8"/>
                    </a:lnTo>
                    <a:lnTo>
                      <a:pt x="188" y="15"/>
                    </a:lnTo>
                    <a:lnTo>
                      <a:pt x="195" y="8"/>
                    </a:lnTo>
                    <a:lnTo>
                      <a:pt x="195" y="15"/>
                    </a:lnTo>
                    <a:lnTo>
                      <a:pt x="195" y="8"/>
                    </a:lnTo>
                    <a:lnTo>
                      <a:pt x="195" y="15"/>
                    </a:lnTo>
                    <a:lnTo>
                      <a:pt x="203" y="8"/>
                    </a:lnTo>
                    <a:lnTo>
                      <a:pt x="203" y="15"/>
                    </a:lnTo>
                    <a:lnTo>
                      <a:pt x="203" y="8"/>
                    </a:lnTo>
                    <a:lnTo>
                      <a:pt x="203" y="8"/>
                    </a:lnTo>
                    <a:lnTo>
                      <a:pt x="210" y="15"/>
                    </a:lnTo>
                    <a:lnTo>
                      <a:pt x="210" y="15"/>
                    </a:lnTo>
                    <a:lnTo>
                      <a:pt x="210" y="8"/>
                    </a:lnTo>
                    <a:lnTo>
                      <a:pt x="210" y="8"/>
                    </a:lnTo>
                    <a:lnTo>
                      <a:pt x="218" y="15"/>
                    </a:lnTo>
                    <a:lnTo>
                      <a:pt x="218" y="15"/>
                    </a:lnTo>
                    <a:lnTo>
                      <a:pt x="218" y="0"/>
                    </a:lnTo>
                    <a:lnTo>
                      <a:pt x="218" y="15"/>
                    </a:lnTo>
                    <a:lnTo>
                      <a:pt x="225" y="8"/>
                    </a:lnTo>
                    <a:lnTo>
                      <a:pt x="225" y="15"/>
                    </a:lnTo>
                    <a:lnTo>
                      <a:pt x="225" y="8"/>
                    </a:lnTo>
                    <a:lnTo>
                      <a:pt x="225" y="8"/>
                    </a:lnTo>
                    <a:lnTo>
                      <a:pt x="233" y="15"/>
                    </a:lnTo>
                    <a:lnTo>
                      <a:pt x="233" y="15"/>
                    </a:lnTo>
                    <a:lnTo>
                      <a:pt x="233" y="8"/>
                    </a:lnTo>
                    <a:lnTo>
                      <a:pt x="233" y="15"/>
                    </a:lnTo>
                    <a:lnTo>
                      <a:pt x="240" y="8"/>
                    </a:lnTo>
                    <a:lnTo>
                      <a:pt x="240" y="15"/>
                    </a:lnTo>
                    <a:lnTo>
                      <a:pt x="240" y="8"/>
                    </a:lnTo>
                    <a:lnTo>
                      <a:pt x="240" y="15"/>
                    </a:lnTo>
                    <a:lnTo>
                      <a:pt x="248" y="8"/>
                    </a:lnTo>
                    <a:lnTo>
                      <a:pt x="248" y="15"/>
                    </a:lnTo>
                    <a:lnTo>
                      <a:pt x="248" y="8"/>
                    </a:lnTo>
                    <a:lnTo>
                      <a:pt x="24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2" name="Freeform 498"/>
              <p:cNvSpPr>
                <a:spLocks/>
              </p:cNvSpPr>
              <p:nvPr/>
            </p:nvSpPr>
            <p:spPr bwMode="auto">
              <a:xfrm>
                <a:off x="2875" y="1628"/>
                <a:ext cx="141" cy="45"/>
              </a:xfrm>
              <a:custGeom>
                <a:avLst/>
                <a:gdLst>
                  <a:gd name="T0" fmla="*/ 7 w 210"/>
                  <a:gd name="T1" fmla="*/ 37 h 45"/>
                  <a:gd name="T2" fmla="*/ 7 w 210"/>
                  <a:gd name="T3" fmla="*/ 30 h 45"/>
                  <a:gd name="T4" fmla="*/ 15 w 210"/>
                  <a:gd name="T5" fmla="*/ 30 h 45"/>
                  <a:gd name="T6" fmla="*/ 15 w 210"/>
                  <a:gd name="T7" fmla="*/ 30 h 45"/>
                  <a:gd name="T8" fmla="*/ 22 w 210"/>
                  <a:gd name="T9" fmla="*/ 30 h 45"/>
                  <a:gd name="T10" fmla="*/ 22 w 210"/>
                  <a:gd name="T11" fmla="*/ 30 h 45"/>
                  <a:gd name="T12" fmla="*/ 30 w 210"/>
                  <a:gd name="T13" fmla="*/ 37 h 45"/>
                  <a:gd name="T14" fmla="*/ 30 w 210"/>
                  <a:gd name="T15" fmla="*/ 30 h 45"/>
                  <a:gd name="T16" fmla="*/ 37 w 210"/>
                  <a:gd name="T17" fmla="*/ 30 h 45"/>
                  <a:gd name="T18" fmla="*/ 37 w 210"/>
                  <a:gd name="T19" fmla="*/ 22 h 45"/>
                  <a:gd name="T20" fmla="*/ 45 w 210"/>
                  <a:gd name="T21" fmla="*/ 30 h 45"/>
                  <a:gd name="T22" fmla="*/ 45 w 210"/>
                  <a:gd name="T23" fmla="*/ 30 h 45"/>
                  <a:gd name="T24" fmla="*/ 52 w 210"/>
                  <a:gd name="T25" fmla="*/ 37 h 45"/>
                  <a:gd name="T26" fmla="*/ 52 w 210"/>
                  <a:gd name="T27" fmla="*/ 30 h 45"/>
                  <a:gd name="T28" fmla="*/ 60 w 210"/>
                  <a:gd name="T29" fmla="*/ 37 h 45"/>
                  <a:gd name="T30" fmla="*/ 60 w 210"/>
                  <a:gd name="T31" fmla="*/ 30 h 45"/>
                  <a:gd name="T32" fmla="*/ 67 w 210"/>
                  <a:gd name="T33" fmla="*/ 30 h 45"/>
                  <a:gd name="T34" fmla="*/ 67 w 210"/>
                  <a:gd name="T35" fmla="*/ 37 h 45"/>
                  <a:gd name="T36" fmla="*/ 75 w 210"/>
                  <a:gd name="T37" fmla="*/ 37 h 45"/>
                  <a:gd name="T38" fmla="*/ 82 w 210"/>
                  <a:gd name="T39" fmla="*/ 30 h 45"/>
                  <a:gd name="T40" fmla="*/ 82 w 210"/>
                  <a:gd name="T41" fmla="*/ 30 h 45"/>
                  <a:gd name="T42" fmla="*/ 90 w 210"/>
                  <a:gd name="T43" fmla="*/ 30 h 45"/>
                  <a:gd name="T44" fmla="*/ 90 w 210"/>
                  <a:gd name="T45" fmla="*/ 30 h 45"/>
                  <a:gd name="T46" fmla="*/ 97 w 210"/>
                  <a:gd name="T47" fmla="*/ 37 h 45"/>
                  <a:gd name="T48" fmla="*/ 97 w 210"/>
                  <a:gd name="T49" fmla="*/ 37 h 45"/>
                  <a:gd name="T50" fmla="*/ 105 w 210"/>
                  <a:gd name="T51" fmla="*/ 37 h 45"/>
                  <a:gd name="T52" fmla="*/ 105 w 210"/>
                  <a:gd name="T53" fmla="*/ 30 h 45"/>
                  <a:gd name="T54" fmla="*/ 112 w 210"/>
                  <a:gd name="T55" fmla="*/ 37 h 45"/>
                  <a:gd name="T56" fmla="*/ 112 w 210"/>
                  <a:gd name="T57" fmla="*/ 30 h 45"/>
                  <a:gd name="T58" fmla="*/ 120 w 210"/>
                  <a:gd name="T59" fmla="*/ 37 h 45"/>
                  <a:gd name="T60" fmla="*/ 120 w 210"/>
                  <a:gd name="T61" fmla="*/ 30 h 45"/>
                  <a:gd name="T62" fmla="*/ 127 w 210"/>
                  <a:gd name="T63" fmla="*/ 37 h 45"/>
                  <a:gd name="T64" fmla="*/ 127 w 210"/>
                  <a:gd name="T65" fmla="*/ 30 h 45"/>
                  <a:gd name="T66" fmla="*/ 135 w 210"/>
                  <a:gd name="T67" fmla="*/ 37 h 45"/>
                  <a:gd name="T68" fmla="*/ 135 w 210"/>
                  <a:gd name="T69" fmla="*/ 30 h 45"/>
                  <a:gd name="T70" fmla="*/ 142 w 210"/>
                  <a:gd name="T71" fmla="*/ 37 h 45"/>
                  <a:gd name="T72" fmla="*/ 142 w 210"/>
                  <a:gd name="T73" fmla="*/ 30 h 45"/>
                  <a:gd name="T74" fmla="*/ 150 w 210"/>
                  <a:gd name="T75" fmla="*/ 45 h 45"/>
                  <a:gd name="T76" fmla="*/ 150 w 210"/>
                  <a:gd name="T77" fmla="*/ 30 h 45"/>
                  <a:gd name="T78" fmla="*/ 157 w 210"/>
                  <a:gd name="T79" fmla="*/ 37 h 45"/>
                  <a:gd name="T80" fmla="*/ 157 w 210"/>
                  <a:gd name="T81" fmla="*/ 30 h 45"/>
                  <a:gd name="T82" fmla="*/ 165 w 210"/>
                  <a:gd name="T83" fmla="*/ 45 h 45"/>
                  <a:gd name="T84" fmla="*/ 165 w 210"/>
                  <a:gd name="T85" fmla="*/ 37 h 45"/>
                  <a:gd name="T86" fmla="*/ 172 w 210"/>
                  <a:gd name="T87" fmla="*/ 45 h 45"/>
                  <a:gd name="T88" fmla="*/ 172 w 210"/>
                  <a:gd name="T89" fmla="*/ 37 h 45"/>
                  <a:gd name="T90" fmla="*/ 180 w 210"/>
                  <a:gd name="T91" fmla="*/ 37 h 45"/>
                  <a:gd name="T92" fmla="*/ 187 w 210"/>
                  <a:gd name="T93" fmla="*/ 30 h 45"/>
                  <a:gd name="T94" fmla="*/ 187 w 210"/>
                  <a:gd name="T95" fmla="*/ 30 h 45"/>
                  <a:gd name="T96" fmla="*/ 195 w 210"/>
                  <a:gd name="T97" fmla="*/ 37 h 45"/>
                  <a:gd name="T98" fmla="*/ 195 w 210"/>
                  <a:gd name="T99" fmla="*/ 37 h 45"/>
                  <a:gd name="T100" fmla="*/ 202 w 210"/>
                  <a:gd name="T101" fmla="*/ 37 h 45"/>
                  <a:gd name="T102" fmla="*/ 202 w 210"/>
                  <a:gd name="T10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0" h="45">
                    <a:moveTo>
                      <a:pt x="0" y="30"/>
                    </a:moveTo>
                    <a:lnTo>
                      <a:pt x="7" y="37"/>
                    </a:lnTo>
                    <a:lnTo>
                      <a:pt x="7" y="37"/>
                    </a:lnTo>
                    <a:lnTo>
                      <a:pt x="7" y="30"/>
                    </a:lnTo>
                    <a:lnTo>
                      <a:pt x="7" y="37"/>
                    </a:lnTo>
                    <a:lnTo>
                      <a:pt x="15" y="30"/>
                    </a:lnTo>
                    <a:lnTo>
                      <a:pt x="15" y="37"/>
                    </a:lnTo>
                    <a:lnTo>
                      <a:pt x="15" y="30"/>
                    </a:lnTo>
                    <a:lnTo>
                      <a:pt x="15" y="37"/>
                    </a:lnTo>
                    <a:lnTo>
                      <a:pt x="22" y="30"/>
                    </a:lnTo>
                    <a:lnTo>
                      <a:pt x="22" y="37"/>
                    </a:lnTo>
                    <a:lnTo>
                      <a:pt x="22" y="30"/>
                    </a:lnTo>
                    <a:lnTo>
                      <a:pt x="22" y="30"/>
                    </a:lnTo>
                    <a:lnTo>
                      <a:pt x="30" y="37"/>
                    </a:lnTo>
                    <a:lnTo>
                      <a:pt x="30" y="37"/>
                    </a:lnTo>
                    <a:lnTo>
                      <a:pt x="30" y="30"/>
                    </a:lnTo>
                    <a:lnTo>
                      <a:pt x="30" y="37"/>
                    </a:lnTo>
                    <a:lnTo>
                      <a:pt x="37" y="30"/>
                    </a:lnTo>
                    <a:lnTo>
                      <a:pt x="37" y="45"/>
                    </a:lnTo>
                    <a:lnTo>
                      <a:pt x="37" y="22"/>
                    </a:lnTo>
                    <a:lnTo>
                      <a:pt x="37" y="37"/>
                    </a:lnTo>
                    <a:lnTo>
                      <a:pt x="45" y="30"/>
                    </a:lnTo>
                    <a:lnTo>
                      <a:pt x="45" y="37"/>
                    </a:lnTo>
                    <a:lnTo>
                      <a:pt x="45" y="30"/>
                    </a:lnTo>
                    <a:lnTo>
                      <a:pt x="45" y="30"/>
                    </a:lnTo>
                    <a:lnTo>
                      <a:pt x="52" y="37"/>
                    </a:lnTo>
                    <a:lnTo>
                      <a:pt x="52" y="37"/>
                    </a:lnTo>
                    <a:lnTo>
                      <a:pt x="52" y="30"/>
                    </a:lnTo>
                    <a:lnTo>
                      <a:pt x="52" y="30"/>
                    </a:lnTo>
                    <a:lnTo>
                      <a:pt x="60" y="37"/>
                    </a:lnTo>
                    <a:lnTo>
                      <a:pt x="60" y="37"/>
                    </a:lnTo>
                    <a:lnTo>
                      <a:pt x="60" y="30"/>
                    </a:lnTo>
                    <a:lnTo>
                      <a:pt x="60" y="37"/>
                    </a:lnTo>
                    <a:lnTo>
                      <a:pt x="67" y="30"/>
                    </a:lnTo>
                    <a:lnTo>
                      <a:pt x="67" y="30"/>
                    </a:lnTo>
                    <a:lnTo>
                      <a:pt x="67" y="37"/>
                    </a:lnTo>
                    <a:lnTo>
                      <a:pt x="75" y="30"/>
                    </a:lnTo>
                    <a:lnTo>
                      <a:pt x="75" y="37"/>
                    </a:lnTo>
                    <a:lnTo>
                      <a:pt x="75" y="37"/>
                    </a:lnTo>
                    <a:lnTo>
                      <a:pt x="82" y="30"/>
                    </a:lnTo>
                    <a:lnTo>
                      <a:pt x="82" y="37"/>
                    </a:lnTo>
                    <a:lnTo>
                      <a:pt x="82" y="30"/>
                    </a:lnTo>
                    <a:lnTo>
                      <a:pt x="82" y="37"/>
                    </a:lnTo>
                    <a:lnTo>
                      <a:pt x="90" y="30"/>
                    </a:lnTo>
                    <a:lnTo>
                      <a:pt x="90" y="37"/>
                    </a:lnTo>
                    <a:lnTo>
                      <a:pt x="90" y="30"/>
                    </a:lnTo>
                    <a:lnTo>
                      <a:pt x="97" y="37"/>
                    </a:lnTo>
                    <a:lnTo>
                      <a:pt x="97" y="37"/>
                    </a:lnTo>
                    <a:lnTo>
                      <a:pt x="97" y="30"/>
                    </a:lnTo>
                    <a:lnTo>
                      <a:pt x="97" y="37"/>
                    </a:lnTo>
                    <a:lnTo>
                      <a:pt x="105" y="30"/>
                    </a:lnTo>
                    <a:lnTo>
                      <a:pt x="105" y="37"/>
                    </a:lnTo>
                    <a:lnTo>
                      <a:pt x="105" y="30"/>
                    </a:lnTo>
                    <a:lnTo>
                      <a:pt x="105" y="30"/>
                    </a:lnTo>
                    <a:lnTo>
                      <a:pt x="112" y="37"/>
                    </a:lnTo>
                    <a:lnTo>
                      <a:pt x="112" y="37"/>
                    </a:lnTo>
                    <a:lnTo>
                      <a:pt x="112" y="30"/>
                    </a:lnTo>
                    <a:lnTo>
                      <a:pt x="112" y="30"/>
                    </a:lnTo>
                    <a:lnTo>
                      <a:pt x="120" y="37"/>
                    </a:lnTo>
                    <a:lnTo>
                      <a:pt x="120" y="37"/>
                    </a:lnTo>
                    <a:lnTo>
                      <a:pt x="120" y="30"/>
                    </a:lnTo>
                    <a:lnTo>
                      <a:pt x="120" y="30"/>
                    </a:lnTo>
                    <a:lnTo>
                      <a:pt x="127" y="37"/>
                    </a:lnTo>
                    <a:lnTo>
                      <a:pt x="127" y="37"/>
                    </a:lnTo>
                    <a:lnTo>
                      <a:pt x="127" y="30"/>
                    </a:lnTo>
                    <a:lnTo>
                      <a:pt x="127" y="30"/>
                    </a:lnTo>
                    <a:lnTo>
                      <a:pt x="135" y="37"/>
                    </a:lnTo>
                    <a:lnTo>
                      <a:pt x="135" y="37"/>
                    </a:lnTo>
                    <a:lnTo>
                      <a:pt x="135" y="30"/>
                    </a:lnTo>
                    <a:lnTo>
                      <a:pt x="135" y="30"/>
                    </a:lnTo>
                    <a:lnTo>
                      <a:pt x="142" y="37"/>
                    </a:lnTo>
                    <a:lnTo>
                      <a:pt x="142" y="37"/>
                    </a:lnTo>
                    <a:lnTo>
                      <a:pt x="142" y="30"/>
                    </a:lnTo>
                    <a:lnTo>
                      <a:pt x="142" y="30"/>
                    </a:lnTo>
                    <a:lnTo>
                      <a:pt x="150" y="37"/>
                    </a:lnTo>
                    <a:lnTo>
                      <a:pt x="150" y="45"/>
                    </a:lnTo>
                    <a:lnTo>
                      <a:pt x="150" y="30"/>
                    </a:lnTo>
                    <a:lnTo>
                      <a:pt x="150" y="30"/>
                    </a:lnTo>
                    <a:lnTo>
                      <a:pt x="157" y="37"/>
                    </a:lnTo>
                    <a:lnTo>
                      <a:pt x="157" y="37"/>
                    </a:lnTo>
                    <a:lnTo>
                      <a:pt x="157" y="30"/>
                    </a:lnTo>
                    <a:lnTo>
                      <a:pt x="157" y="30"/>
                    </a:lnTo>
                    <a:lnTo>
                      <a:pt x="165" y="37"/>
                    </a:lnTo>
                    <a:lnTo>
                      <a:pt x="165" y="45"/>
                    </a:lnTo>
                    <a:lnTo>
                      <a:pt x="165" y="22"/>
                    </a:lnTo>
                    <a:lnTo>
                      <a:pt x="165" y="37"/>
                    </a:lnTo>
                    <a:lnTo>
                      <a:pt x="172" y="30"/>
                    </a:lnTo>
                    <a:lnTo>
                      <a:pt x="172" y="45"/>
                    </a:lnTo>
                    <a:lnTo>
                      <a:pt x="172" y="0"/>
                    </a:lnTo>
                    <a:lnTo>
                      <a:pt x="172" y="37"/>
                    </a:lnTo>
                    <a:lnTo>
                      <a:pt x="180" y="30"/>
                    </a:lnTo>
                    <a:lnTo>
                      <a:pt x="180" y="37"/>
                    </a:lnTo>
                    <a:lnTo>
                      <a:pt x="180" y="37"/>
                    </a:lnTo>
                    <a:lnTo>
                      <a:pt x="187" y="30"/>
                    </a:lnTo>
                    <a:lnTo>
                      <a:pt x="187" y="37"/>
                    </a:lnTo>
                    <a:lnTo>
                      <a:pt x="187" y="30"/>
                    </a:lnTo>
                    <a:lnTo>
                      <a:pt x="187" y="30"/>
                    </a:lnTo>
                    <a:lnTo>
                      <a:pt x="195" y="37"/>
                    </a:lnTo>
                    <a:lnTo>
                      <a:pt x="195" y="30"/>
                    </a:lnTo>
                    <a:lnTo>
                      <a:pt x="195" y="37"/>
                    </a:lnTo>
                    <a:lnTo>
                      <a:pt x="202" y="30"/>
                    </a:lnTo>
                    <a:lnTo>
                      <a:pt x="202" y="37"/>
                    </a:lnTo>
                    <a:lnTo>
                      <a:pt x="202" y="30"/>
                    </a:lnTo>
                    <a:lnTo>
                      <a:pt x="202" y="30"/>
                    </a:lnTo>
                    <a:lnTo>
                      <a:pt x="21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3" name="Freeform 499"/>
              <p:cNvSpPr>
                <a:spLocks/>
              </p:cNvSpPr>
              <p:nvPr/>
            </p:nvSpPr>
            <p:spPr bwMode="auto">
              <a:xfrm>
                <a:off x="1721" y="1673"/>
                <a:ext cx="247" cy="105"/>
              </a:xfrm>
              <a:custGeom>
                <a:avLst/>
                <a:gdLst>
                  <a:gd name="T0" fmla="*/ 0 w 368"/>
                  <a:gd name="T1" fmla="*/ 67 h 105"/>
                  <a:gd name="T2" fmla="*/ 23 w 368"/>
                  <a:gd name="T3" fmla="*/ 67 h 105"/>
                  <a:gd name="T4" fmla="*/ 45 w 368"/>
                  <a:gd name="T5" fmla="*/ 67 h 105"/>
                  <a:gd name="T6" fmla="*/ 68 w 368"/>
                  <a:gd name="T7" fmla="*/ 67 h 105"/>
                  <a:gd name="T8" fmla="*/ 90 w 368"/>
                  <a:gd name="T9" fmla="*/ 60 h 105"/>
                  <a:gd name="T10" fmla="*/ 90 w 368"/>
                  <a:gd name="T11" fmla="*/ 67 h 105"/>
                  <a:gd name="T12" fmla="*/ 105 w 368"/>
                  <a:gd name="T13" fmla="*/ 97 h 105"/>
                  <a:gd name="T14" fmla="*/ 113 w 368"/>
                  <a:gd name="T15" fmla="*/ 60 h 105"/>
                  <a:gd name="T16" fmla="*/ 113 w 368"/>
                  <a:gd name="T17" fmla="*/ 67 h 105"/>
                  <a:gd name="T18" fmla="*/ 120 w 368"/>
                  <a:gd name="T19" fmla="*/ 52 h 105"/>
                  <a:gd name="T20" fmla="*/ 128 w 368"/>
                  <a:gd name="T21" fmla="*/ 82 h 105"/>
                  <a:gd name="T22" fmla="*/ 135 w 368"/>
                  <a:gd name="T23" fmla="*/ 67 h 105"/>
                  <a:gd name="T24" fmla="*/ 135 w 368"/>
                  <a:gd name="T25" fmla="*/ 67 h 105"/>
                  <a:gd name="T26" fmla="*/ 143 w 368"/>
                  <a:gd name="T27" fmla="*/ 60 h 105"/>
                  <a:gd name="T28" fmla="*/ 150 w 368"/>
                  <a:gd name="T29" fmla="*/ 75 h 105"/>
                  <a:gd name="T30" fmla="*/ 158 w 368"/>
                  <a:gd name="T31" fmla="*/ 60 h 105"/>
                  <a:gd name="T32" fmla="*/ 158 w 368"/>
                  <a:gd name="T33" fmla="*/ 67 h 105"/>
                  <a:gd name="T34" fmla="*/ 165 w 368"/>
                  <a:gd name="T35" fmla="*/ 52 h 105"/>
                  <a:gd name="T36" fmla="*/ 173 w 368"/>
                  <a:gd name="T37" fmla="*/ 75 h 105"/>
                  <a:gd name="T38" fmla="*/ 180 w 368"/>
                  <a:gd name="T39" fmla="*/ 67 h 105"/>
                  <a:gd name="T40" fmla="*/ 180 w 368"/>
                  <a:gd name="T41" fmla="*/ 67 h 105"/>
                  <a:gd name="T42" fmla="*/ 188 w 368"/>
                  <a:gd name="T43" fmla="*/ 52 h 105"/>
                  <a:gd name="T44" fmla="*/ 195 w 368"/>
                  <a:gd name="T45" fmla="*/ 90 h 105"/>
                  <a:gd name="T46" fmla="*/ 203 w 368"/>
                  <a:gd name="T47" fmla="*/ 82 h 105"/>
                  <a:gd name="T48" fmla="*/ 210 w 368"/>
                  <a:gd name="T49" fmla="*/ 60 h 105"/>
                  <a:gd name="T50" fmla="*/ 218 w 368"/>
                  <a:gd name="T51" fmla="*/ 67 h 105"/>
                  <a:gd name="T52" fmla="*/ 225 w 368"/>
                  <a:gd name="T53" fmla="*/ 67 h 105"/>
                  <a:gd name="T54" fmla="*/ 248 w 368"/>
                  <a:gd name="T55" fmla="*/ 45 h 105"/>
                  <a:gd name="T56" fmla="*/ 255 w 368"/>
                  <a:gd name="T57" fmla="*/ 97 h 105"/>
                  <a:gd name="T58" fmla="*/ 263 w 368"/>
                  <a:gd name="T59" fmla="*/ 60 h 105"/>
                  <a:gd name="T60" fmla="*/ 263 w 368"/>
                  <a:gd name="T61" fmla="*/ 67 h 105"/>
                  <a:gd name="T62" fmla="*/ 270 w 368"/>
                  <a:gd name="T63" fmla="*/ 67 h 105"/>
                  <a:gd name="T64" fmla="*/ 278 w 368"/>
                  <a:gd name="T65" fmla="*/ 0 h 105"/>
                  <a:gd name="T66" fmla="*/ 285 w 368"/>
                  <a:gd name="T67" fmla="*/ 82 h 105"/>
                  <a:gd name="T68" fmla="*/ 293 w 368"/>
                  <a:gd name="T69" fmla="*/ 75 h 105"/>
                  <a:gd name="T70" fmla="*/ 293 w 368"/>
                  <a:gd name="T71" fmla="*/ 67 h 105"/>
                  <a:gd name="T72" fmla="*/ 323 w 368"/>
                  <a:gd name="T73" fmla="*/ 67 h 105"/>
                  <a:gd name="T74" fmla="*/ 330 w 368"/>
                  <a:gd name="T75" fmla="*/ 75 h 105"/>
                  <a:gd name="T76" fmla="*/ 338 w 368"/>
                  <a:gd name="T77" fmla="*/ 67 h 105"/>
                  <a:gd name="T78" fmla="*/ 353 w 368"/>
                  <a:gd name="T79" fmla="*/ 75 h 105"/>
                  <a:gd name="T80" fmla="*/ 360 w 368"/>
                  <a:gd name="T81" fmla="*/ 60 h 105"/>
                  <a:gd name="T82" fmla="*/ 360 w 368"/>
                  <a:gd name="T83" fmla="*/ 6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8" h="105">
                    <a:moveTo>
                      <a:pt x="0" y="67"/>
                    </a:moveTo>
                    <a:lnTo>
                      <a:pt x="0" y="60"/>
                    </a:lnTo>
                    <a:lnTo>
                      <a:pt x="0" y="67"/>
                    </a:lnTo>
                    <a:lnTo>
                      <a:pt x="8" y="67"/>
                    </a:lnTo>
                    <a:lnTo>
                      <a:pt x="15" y="67"/>
                    </a:lnTo>
                    <a:lnTo>
                      <a:pt x="23" y="67"/>
                    </a:lnTo>
                    <a:lnTo>
                      <a:pt x="30" y="67"/>
                    </a:lnTo>
                    <a:lnTo>
                      <a:pt x="38" y="67"/>
                    </a:lnTo>
                    <a:lnTo>
                      <a:pt x="45" y="67"/>
                    </a:lnTo>
                    <a:lnTo>
                      <a:pt x="53" y="67"/>
                    </a:lnTo>
                    <a:lnTo>
                      <a:pt x="60" y="67"/>
                    </a:lnTo>
                    <a:lnTo>
                      <a:pt x="68" y="67"/>
                    </a:lnTo>
                    <a:lnTo>
                      <a:pt x="75" y="67"/>
                    </a:lnTo>
                    <a:lnTo>
                      <a:pt x="83" y="67"/>
                    </a:lnTo>
                    <a:lnTo>
                      <a:pt x="90" y="60"/>
                    </a:lnTo>
                    <a:lnTo>
                      <a:pt x="90" y="67"/>
                    </a:lnTo>
                    <a:lnTo>
                      <a:pt x="90" y="60"/>
                    </a:lnTo>
                    <a:lnTo>
                      <a:pt x="90" y="67"/>
                    </a:lnTo>
                    <a:lnTo>
                      <a:pt x="98" y="67"/>
                    </a:lnTo>
                    <a:lnTo>
                      <a:pt x="105" y="60"/>
                    </a:lnTo>
                    <a:lnTo>
                      <a:pt x="105" y="97"/>
                    </a:lnTo>
                    <a:lnTo>
                      <a:pt x="105" y="45"/>
                    </a:lnTo>
                    <a:lnTo>
                      <a:pt x="105" y="67"/>
                    </a:lnTo>
                    <a:lnTo>
                      <a:pt x="113" y="60"/>
                    </a:lnTo>
                    <a:lnTo>
                      <a:pt x="113" y="90"/>
                    </a:lnTo>
                    <a:lnTo>
                      <a:pt x="113" y="45"/>
                    </a:lnTo>
                    <a:lnTo>
                      <a:pt x="113" y="67"/>
                    </a:lnTo>
                    <a:lnTo>
                      <a:pt x="120" y="75"/>
                    </a:lnTo>
                    <a:lnTo>
                      <a:pt x="120" y="97"/>
                    </a:lnTo>
                    <a:lnTo>
                      <a:pt x="120" y="52"/>
                    </a:lnTo>
                    <a:lnTo>
                      <a:pt x="120" y="67"/>
                    </a:lnTo>
                    <a:lnTo>
                      <a:pt x="128" y="75"/>
                    </a:lnTo>
                    <a:lnTo>
                      <a:pt x="128" y="82"/>
                    </a:lnTo>
                    <a:lnTo>
                      <a:pt x="128" y="60"/>
                    </a:lnTo>
                    <a:lnTo>
                      <a:pt x="128" y="60"/>
                    </a:lnTo>
                    <a:lnTo>
                      <a:pt x="135" y="67"/>
                    </a:lnTo>
                    <a:lnTo>
                      <a:pt x="135" y="105"/>
                    </a:lnTo>
                    <a:lnTo>
                      <a:pt x="135" y="22"/>
                    </a:lnTo>
                    <a:lnTo>
                      <a:pt x="135" y="67"/>
                    </a:lnTo>
                    <a:lnTo>
                      <a:pt x="143" y="60"/>
                    </a:lnTo>
                    <a:lnTo>
                      <a:pt x="143" y="90"/>
                    </a:lnTo>
                    <a:lnTo>
                      <a:pt x="143" y="60"/>
                    </a:lnTo>
                    <a:lnTo>
                      <a:pt x="143" y="67"/>
                    </a:lnTo>
                    <a:lnTo>
                      <a:pt x="150" y="60"/>
                    </a:lnTo>
                    <a:lnTo>
                      <a:pt x="150" y="75"/>
                    </a:lnTo>
                    <a:lnTo>
                      <a:pt x="150" y="52"/>
                    </a:lnTo>
                    <a:lnTo>
                      <a:pt x="150" y="67"/>
                    </a:lnTo>
                    <a:lnTo>
                      <a:pt x="158" y="60"/>
                    </a:lnTo>
                    <a:lnTo>
                      <a:pt x="158" y="75"/>
                    </a:lnTo>
                    <a:lnTo>
                      <a:pt x="158" y="45"/>
                    </a:lnTo>
                    <a:lnTo>
                      <a:pt x="158" y="67"/>
                    </a:lnTo>
                    <a:lnTo>
                      <a:pt x="165" y="60"/>
                    </a:lnTo>
                    <a:lnTo>
                      <a:pt x="165" y="105"/>
                    </a:lnTo>
                    <a:lnTo>
                      <a:pt x="165" y="52"/>
                    </a:lnTo>
                    <a:lnTo>
                      <a:pt x="165" y="67"/>
                    </a:lnTo>
                    <a:lnTo>
                      <a:pt x="173" y="60"/>
                    </a:lnTo>
                    <a:lnTo>
                      <a:pt x="173" y="75"/>
                    </a:lnTo>
                    <a:lnTo>
                      <a:pt x="173" y="60"/>
                    </a:lnTo>
                    <a:lnTo>
                      <a:pt x="173" y="60"/>
                    </a:lnTo>
                    <a:lnTo>
                      <a:pt x="180" y="67"/>
                    </a:lnTo>
                    <a:lnTo>
                      <a:pt x="180" y="105"/>
                    </a:lnTo>
                    <a:lnTo>
                      <a:pt x="180" y="60"/>
                    </a:lnTo>
                    <a:lnTo>
                      <a:pt x="180" y="67"/>
                    </a:lnTo>
                    <a:lnTo>
                      <a:pt x="188" y="60"/>
                    </a:lnTo>
                    <a:lnTo>
                      <a:pt x="188" y="90"/>
                    </a:lnTo>
                    <a:lnTo>
                      <a:pt x="188" y="52"/>
                    </a:lnTo>
                    <a:lnTo>
                      <a:pt x="188" y="67"/>
                    </a:lnTo>
                    <a:lnTo>
                      <a:pt x="195" y="60"/>
                    </a:lnTo>
                    <a:lnTo>
                      <a:pt x="195" y="90"/>
                    </a:lnTo>
                    <a:lnTo>
                      <a:pt x="195" y="67"/>
                    </a:lnTo>
                    <a:lnTo>
                      <a:pt x="203" y="60"/>
                    </a:lnTo>
                    <a:lnTo>
                      <a:pt x="203" y="82"/>
                    </a:lnTo>
                    <a:lnTo>
                      <a:pt x="203" y="60"/>
                    </a:lnTo>
                    <a:lnTo>
                      <a:pt x="203" y="67"/>
                    </a:lnTo>
                    <a:lnTo>
                      <a:pt x="210" y="60"/>
                    </a:lnTo>
                    <a:lnTo>
                      <a:pt x="210" y="67"/>
                    </a:lnTo>
                    <a:lnTo>
                      <a:pt x="210" y="60"/>
                    </a:lnTo>
                    <a:lnTo>
                      <a:pt x="218" y="67"/>
                    </a:lnTo>
                    <a:lnTo>
                      <a:pt x="218" y="60"/>
                    </a:lnTo>
                    <a:lnTo>
                      <a:pt x="218" y="67"/>
                    </a:lnTo>
                    <a:lnTo>
                      <a:pt x="225" y="67"/>
                    </a:lnTo>
                    <a:lnTo>
                      <a:pt x="233" y="67"/>
                    </a:lnTo>
                    <a:lnTo>
                      <a:pt x="248" y="67"/>
                    </a:lnTo>
                    <a:lnTo>
                      <a:pt x="248" y="45"/>
                    </a:lnTo>
                    <a:lnTo>
                      <a:pt x="248" y="60"/>
                    </a:lnTo>
                    <a:lnTo>
                      <a:pt x="255" y="67"/>
                    </a:lnTo>
                    <a:lnTo>
                      <a:pt x="255" y="97"/>
                    </a:lnTo>
                    <a:lnTo>
                      <a:pt x="255" y="45"/>
                    </a:lnTo>
                    <a:lnTo>
                      <a:pt x="255" y="67"/>
                    </a:lnTo>
                    <a:lnTo>
                      <a:pt x="263" y="60"/>
                    </a:lnTo>
                    <a:lnTo>
                      <a:pt x="263" y="75"/>
                    </a:lnTo>
                    <a:lnTo>
                      <a:pt x="263" y="52"/>
                    </a:lnTo>
                    <a:lnTo>
                      <a:pt x="263" y="67"/>
                    </a:lnTo>
                    <a:lnTo>
                      <a:pt x="270" y="75"/>
                    </a:lnTo>
                    <a:lnTo>
                      <a:pt x="270" y="52"/>
                    </a:lnTo>
                    <a:lnTo>
                      <a:pt x="270" y="67"/>
                    </a:lnTo>
                    <a:lnTo>
                      <a:pt x="278" y="60"/>
                    </a:lnTo>
                    <a:lnTo>
                      <a:pt x="278" y="97"/>
                    </a:lnTo>
                    <a:lnTo>
                      <a:pt x="278" y="0"/>
                    </a:lnTo>
                    <a:lnTo>
                      <a:pt x="278" y="67"/>
                    </a:lnTo>
                    <a:lnTo>
                      <a:pt x="285" y="75"/>
                    </a:lnTo>
                    <a:lnTo>
                      <a:pt x="285" y="82"/>
                    </a:lnTo>
                    <a:lnTo>
                      <a:pt x="285" y="52"/>
                    </a:lnTo>
                    <a:lnTo>
                      <a:pt x="285" y="67"/>
                    </a:lnTo>
                    <a:lnTo>
                      <a:pt x="293" y="75"/>
                    </a:lnTo>
                    <a:lnTo>
                      <a:pt x="293" y="82"/>
                    </a:lnTo>
                    <a:lnTo>
                      <a:pt x="293" y="60"/>
                    </a:lnTo>
                    <a:lnTo>
                      <a:pt x="293" y="67"/>
                    </a:lnTo>
                    <a:lnTo>
                      <a:pt x="300" y="67"/>
                    </a:lnTo>
                    <a:lnTo>
                      <a:pt x="308" y="67"/>
                    </a:lnTo>
                    <a:lnTo>
                      <a:pt x="323" y="67"/>
                    </a:lnTo>
                    <a:lnTo>
                      <a:pt x="315" y="67"/>
                    </a:lnTo>
                    <a:lnTo>
                      <a:pt x="323" y="67"/>
                    </a:lnTo>
                    <a:lnTo>
                      <a:pt x="330" y="75"/>
                    </a:lnTo>
                    <a:lnTo>
                      <a:pt x="330" y="60"/>
                    </a:lnTo>
                    <a:lnTo>
                      <a:pt x="330" y="67"/>
                    </a:lnTo>
                    <a:lnTo>
                      <a:pt x="338" y="67"/>
                    </a:lnTo>
                    <a:lnTo>
                      <a:pt x="345" y="67"/>
                    </a:lnTo>
                    <a:lnTo>
                      <a:pt x="353" y="60"/>
                    </a:lnTo>
                    <a:lnTo>
                      <a:pt x="353" y="75"/>
                    </a:lnTo>
                    <a:lnTo>
                      <a:pt x="353" y="60"/>
                    </a:lnTo>
                    <a:lnTo>
                      <a:pt x="353" y="67"/>
                    </a:lnTo>
                    <a:lnTo>
                      <a:pt x="360" y="60"/>
                    </a:lnTo>
                    <a:lnTo>
                      <a:pt x="360" y="90"/>
                    </a:lnTo>
                    <a:lnTo>
                      <a:pt x="360" y="60"/>
                    </a:lnTo>
                    <a:lnTo>
                      <a:pt x="360" y="67"/>
                    </a:lnTo>
                    <a:lnTo>
                      <a:pt x="368" y="60"/>
                    </a:lnTo>
                    <a:lnTo>
                      <a:pt x="368" y="8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4" name="Freeform 500"/>
              <p:cNvSpPr>
                <a:spLocks/>
              </p:cNvSpPr>
              <p:nvPr/>
            </p:nvSpPr>
            <p:spPr bwMode="auto">
              <a:xfrm>
                <a:off x="1968" y="1680"/>
                <a:ext cx="232" cy="120"/>
              </a:xfrm>
              <a:custGeom>
                <a:avLst/>
                <a:gdLst>
                  <a:gd name="T0" fmla="*/ 0 w 345"/>
                  <a:gd name="T1" fmla="*/ 60 h 120"/>
                  <a:gd name="T2" fmla="*/ 7 w 345"/>
                  <a:gd name="T3" fmla="*/ 60 h 120"/>
                  <a:gd name="T4" fmla="*/ 30 w 345"/>
                  <a:gd name="T5" fmla="*/ 53 h 120"/>
                  <a:gd name="T6" fmla="*/ 45 w 345"/>
                  <a:gd name="T7" fmla="*/ 53 h 120"/>
                  <a:gd name="T8" fmla="*/ 45 w 345"/>
                  <a:gd name="T9" fmla="*/ 60 h 120"/>
                  <a:gd name="T10" fmla="*/ 52 w 345"/>
                  <a:gd name="T11" fmla="*/ 53 h 120"/>
                  <a:gd name="T12" fmla="*/ 60 w 345"/>
                  <a:gd name="T13" fmla="*/ 75 h 120"/>
                  <a:gd name="T14" fmla="*/ 67 w 345"/>
                  <a:gd name="T15" fmla="*/ 75 h 120"/>
                  <a:gd name="T16" fmla="*/ 75 w 345"/>
                  <a:gd name="T17" fmla="*/ 60 h 120"/>
                  <a:gd name="T18" fmla="*/ 75 w 345"/>
                  <a:gd name="T19" fmla="*/ 60 h 120"/>
                  <a:gd name="T20" fmla="*/ 82 w 345"/>
                  <a:gd name="T21" fmla="*/ 53 h 120"/>
                  <a:gd name="T22" fmla="*/ 97 w 345"/>
                  <a:gd name="T23" fmla="*/ 53 h 120"/>
                  <a:gd name="T24" fmla="*/ 105 w 345"/>
                  <a:gd name="T25" fmla="*/ 60 h 120"/>
                  <a:gd name="T26" fmla="*/ 112 w 345"/>
                  <a:gd name="T27" fmla="*/ 60 h 120"/>
                  <a:gd name="T28" fmla="*/ 135 w 345"/>
                  <a:gd name="T29" fmla="*/ 53 h 120"/>
                  <a:gd name="T30" fmla="*/ 142 w 345"/>
                  <a:gd name="T31" fmla="*/ 68 h 120"/>
                  <a:gd name="T32" fmla="*/ 150 w 345"/>
                  <a:gd name="T33" fmla="*/ 53 h 120"/>
                  <a:gd name="T34" fmla="*/ 150 w 345"/>
                  <a:gd name="T35" fmla="*/ 60 h 120"/>
                  <a:gd name="T36" fmla="*/ 157 w 345"/>
                  <a:gd name="T37" fmla="*/ 23 h 120"/>
                  <a:gd name="T38" fmla="*/ 165 w 345"/>
                  <a:gd name="T39" fmla="*/ 53 h 120"/>
                  <a:gd name="T40" fmla="*/ 172 w 345"/>
                  <a:gd name="T41" fmla="*/ 60 h 120"/>
                  <a:gd name="T42" fmla="*/ 187 w 345"/>
                  <a:gd name="T43" fmla="*/ 60 h 120"/>
                  <a:gd name="T44" fmla="*/ 202 w 345"/>
                  <a:gd name="T45" fmla="*/ 60 h 120"/>
                  <a:gd name="T46" fmla="*/ 210 w 345"/>
                  <a:gd name="T47" fmla="*/ 68 h 120"/>
                  <a:gd name="T48" fmla="*/ 217 w 345"/>
                  <a:gd name="T49" fmla="*/ 83 h 120"/>
                  <a:gd name="T50" fmla="*/ 225 w 345"/>
                  <a:gd name="T51" fmla="*/ 68 h 120"/>
                  <a:gd name="T52" fmla="*/ 225 w 345"/>
                  <a:gd name="T53" fmla="*/ 60 h 120"/>
                  <a:gd name="T54" fmla="*/ 232 w 345"/>
                  <a:gd name="T55" fmla="*/ 0 h 120"/>
                  <a:gd name="T56" fmla="*/ 240 w 345"/>
                  <a:gd name="T57" fmla="*/ 113 h 120"/>
                  <a:gd name="T58" fmla="*/ 247 w 345"/>
                  <a:gd name="T59" fmla="*/ 30 h 120"/>
                  <a:gd name="T60" fmla="*/ 247 w 345"/>
                  <a:gd name="T61" fmla="*/ 60 h 120"/>
                  <a:gd name="T62" fmla="*/ 255 w 345"/>
                  <a:gd name="T63" fmla="*/ 23 h 120"/>
                  <a:gd name="T64" fmla="*/ 262 w 345"/>
                  <a:gd name="T65" fmla="*/ 75 h 120"/>
                  <a:gd name="T66" fmla="*/ 270 w 345"/>
                  <a:gd name="T67" fmla="*/ 53 h 120"/>
                  <a:gd name="T68" fmla="*/ 270 w 345"/>
                  <a:gd name="T69" fmla="*/ 60 h 120"/>
                  <a:gd name="T70" fmla="*/ 277 w 345"/>
                  <a:gd name="T71" fmla="*/ 45 h 120"/>
                  <a:gd name="T72" fmla="*/ 285 w 345"/>
                  <a:gd name="T73" fmla="*/ 105 h 120"/>
                  <a:gd name="T74" fmla="*/ 292 w 345"/>
                  <a:gd name="T75" fmla="*/ 60 h 120"/>
                  <a:gd name="T76" fmla="*/ 292 w 345"/>
                  <a:gd name="T77" fmla="*/ 60 h 120"/>
                  <a:gd name="T78" fmla="*/ 300 w 345"/>
                  <a:gd name="T79" fmla="*/ 60 h 120"/>
                  <a:gd name="T80" fmla="*/ 315 w 345"/>
                  <a:gd name="T81" fmla="*/ 60 h 120"/>
                  <a:gd name="T82" fmla="*/ 345 w 345"/>
                  <a:gd name="T83"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120">
                    <a:moveTo>
                      <a:pt x="0" y="75"/>
                    </a:moveTo>
                    <a:lnTo>
                      <a:pt x="0" y="53"/>
                    </a:lnTo>
                    <a:lnTo>
                      <a:pt x="0" y="60"/>
                    </a:lnTo>
                    <a:lnTo>
                      <a:pt x="7" y="53"/>
                    </a:lnTo>
                    <a:lnTo>
                      <a:pt x="7" y="68"/>
                    </a:lnTo>
                    <a:lnTo>
                      <a:pt x="7" y="60"/>
                    </a:lnTo>
                    <a:lnTo>
                      <a:pt x="15" y="60"/>
                    </a:lnTo>
                    <a:lnTo>
                      <a:pt x="30" y="60"/>
                    </a:lnTo>
                    <a:lnTo>
                      <a:pt x="30" y="53"/>
                    </a:lnTo>
                    <a:lnTo>
                      <a:pt x="30" y="60"/>
                    </a:lnTo>
                    <a:lnTo>
                      <a:pt x="37" y="60"/>
                    </a:lnTo>
                    <a:lnTo>
                      <a:pt x="45" y="53"/>
                    </a:lnTo>
                    <a:lnTo>
                      <a:pt x="45" y="60"/>
                    </a:lnTo>
                    <a:lnTo>
                      <a:pt x="45" y="53"/>
                    </a:lnTo>
                    <a:lnTo>
                      <a:pt x="45" y="60"/>
                    </a:lnTo>
                    <a:lnTo>
                      <a:pt x="52" y="53"/>
                    </a:lnTo>
                    <a:lnTo>
                      <a:pt x="52" y="68"/>
                    </a:lnTo>
                    <a:lnTo>
                      <a:pt x="52" y="53"/>
                    </a:lnTo>
                    <a:lnTo>
                      <a:pt x="52" y="60"/>
                    </a:lnTo>
                    <a:lnTo>
                      <a:pt x="60" y="53"/>
                    </a:lnTo>
                    <a:lnTo>
                      <a:pt x="60" y="75"/>
                    </a:lnTo>
                    <a:lnTo>
                      <a:pt x="60" y="68"/>
                    </a:lnTo>
                    <a:lnTo>
                      <a:pt x="67" y="60"/>
                    </a:lnTo>
                    <a:lnTo>
                      <a:pt x="67" y="75"/>
                    </a:lnTo>
                    <a:lnTo>
                      <a:pt x="67" y="45"/>
                    </a:lnTo>
                    <a:lnTo>
                      <a:pt x="67" y="53"/>
                    </a:lnTo>
                    <a:lnTo>
                      <a:pt x="75" y="60"/>
                    </a:lnTo>
                    <a:lnTo>
                      <a:pt x="75" y="68"/>
                    </a:lnTo>
                    <a:lnTo>
                      <a:pt x="75" y="53"/>
                    </a:lnTo>
                    <a:lnTo>
                      <a:pt x="75" y="60"/>
                    </a:lnTo>
                    <a:lnTo>
                      <a:pt x="82" y="53"/>
                    </a:lnTo>
                    <a:lnTo>
                      <a:pt x="82" y="68"/>
                    </a:lnTo>
                    <a:lnTo>
                      <a:pt x="82" y="53"/>
                    </a:lnTo>
                    <a:lnTo>
                      <a:pt x="82" y="60"/>
                    </a:lnTo>
                    <a:lnTo>
                      <a:pt x="90" y="60"/>
                    </a:lnTo>
                    <a:lnTo>
                      <a:pt x="97" y="53"/>
                    </a:lnTo>
                    <a:lnTo>
                      <a:pt x="97" y="68"/>
                    </a:lnTo>
                    <a:lnTo>
                      <a:pt x="97" y="60"/>
                    </a:lnTo>
                    <a:lnTo>
                      <a:pt x="105" y="60"/>
                    </a:lnTo>
                    <a:lnTo>
                      <a:pt x="112" y="53"/>
                    </a:lnTo>
                    <a:lnTo>
                      <a:pt x="112" y="68"/>
                    </a:lnTo>
                    <a:lnTo>
                      <a:pt x="112" y="60"/>
                    </a:lnTo>
                    <a:lnTo>
                      <a:pt x="120" y="60"/>
                    </a:lnTo>
                    <a:lnTo>
                      <a:pt x="127" y="60"/>
                    </a:lnTo>
                    <a:lnTo>
                      <a:pt x="135" y="53"/>
                    </a:lnTo>
                    <a:lnTo>
                      <a:pt x="135" y="68"/>
                    </a:lnTo>
                    <a:lnTo>
                      <a:pt x="135" y="60"/>
                    </a:lnTo>
                    <a:lnTo>
                      <a:pt x="142" y="68"/>
                    </a:lnTo>
                    <a:lnTo>
                      <a:pt x="142" y="53"/>
                    </a:lnTo>
                    <a:lnTo>
                      <a:pt x="142" y="60"/>
                    </a:lnTo>
                    <a:lnTo>
                      <a:pt x="150" y="53"/>
                    </a:lnTo>
                    <a:lnTo>
                      <a:pt x="150" y="68"/>
                    </a:lnTo>
                    <a:lnTo>
                      <a:pt x="150" y="53"/>
                    </a:lnTo>
                    <a:lnTo>
                      <a:pt x="150" y="60"/>
                    </a:lnTo>
                    <a:lnTo>
                      <a:pt x="157" y="53"/>
                    </a:lnTo>
                    <a:lnTo>
                      <a:pt x="157" y="83"/>
                    </a:lnTo>
                    <a:lnTo>
                      <a:pt x="157" y="23"/>
                    </a:lnTo>
                    <a:lnTo>
                      <a:pt x="157" y="60"/>
                    </a:lnTo>
                    <a:lnTo>
                      <a:pt x="165" y="68"/>
                    </a:lnTo>
                    <a:lnTo>
                      <a:pt x="165" y="53"/>
                    </a:lnTo>
                    <a:lnTo>
                      <a:pt x="165" y="60"/>
                    </a:lnTo>
                    <a:lnTo>
                      <a:pt x="180" y="60"/>
                    </a:lnTo>
                    <a:lnTo>
                      <a:pt x="172" y="60"/>
                    </a:lnTo>
                    <a:lnTo>
                      <a:pt x="180" y="60"/>
                    </a:lnTo>
                    <a:lnTo>
                      <a:pt x="195" y="60"/>
                    </a:lnTo>
                    <a:lnTo>
                      <a:pt x="187" y="60"/>
                    </a:lnTo>
                    <a:lnTo>
                      <a:pt x="195" y="60"/>
                    </a:lnTo>
                    <a:lnTo>
                      <a:pt x="202" y="53"/>
                    </a:lnTo>
                    <a:lnTo>
                      <a:pt x="202" y="60"/>
                    </a:lnTo>
                    <a:lnTo>
                      <a:pt x="202" y="60"/>
                    </a:lnTo>
                    <a:lnTo>
                      <a:pt x="210" y="53"/>
                    </a:lnTo>
                    <a:lnTo>
                      <a:pt x="210" y="68"/>
                    </a:lnTo>
                    <a:lnTo>
                      <a:pt x="210" y="60"/>
                    </a:lnTo>
                    <a:lnTo>
                      <a:pt x="217" y="53"/>
                    </a:lnTo>
                    <a:lnTo>
                      <a:pt x="217" y="83"/>
                    </a:lnTo>
                    <a:lnTo>
                      <a:pt x="217" y="45"/>
                    </a:lnTo>
                    <a:lnTo>
                      <a:pt x="217" y="60"/>
                    </a:lnTo>
                    <a:lnTo>
                      <a:pt x="225" y="68"/>
                    </a:lnTo>
                    <a:lnTo>
                      <a:pt x="225" y="75"/>
                    </a:lnTo>
                    <a:lnTo>
                      <a:pt x="225" y="30"/>
                    </a:lnTo>
                    <a:lnTo>
                      <a:pt x="225" y="60"/>
                    </a:lnTo>
                    <a:lnTo>
                      <a:pt x="232" y="68"/>
                    </a:lnTo>
                    <a:lnTo>
                      <a:pt x="232" y="90"/>
                    </a:lnTo>
                    <a:lnTo>
                      <a:pt x="232" y="0"/>
                    </a:lnTo>
                    <a:lnTo>
                      <a:pt x="232" y="60"/>
                    </a:lnTo>
                    <a:lnTo>
                      <a:pt x="240" y="53"/>
                    </a:lnTo>
                    <a:lnTo>
                      <a:pt x="240" y="113"/>
                    </a:lnTo>
                    <a:lnTo>
                      <a:pt x="240" y="15"/>
                    </a:lnTo>
                    <a:lnTo>
                      <a:pt x="240" y="38"/>
                    </a:lnTo>
                    <a:lnTo>
                      <a:pt x="247" y="30"/>
                    </a:lnTo>
                    <a:lnTo>
                      <a:pt x="247" y="98"/>
                    </a:lnTo>
                    <a:lnTo>
                      <a:pt x="247" y="23"/>
                    </a:lnTo>
                    <a:lnTo>
                      <a:pt x="247" y="60"/>
                    </a:lnTo>
                    <a:lnTo>
                      <a:pt x="255" y="53"/>
                    </a:lnTo>
                    <a:lnTo>
                      <a:pt x="255" y="98"/>
                    </a:lnTo>
                    <a:lnTo>
                      <a:pt x="255" y="23"/>
                    </a:lnTo>
                    <a:lnTo>
                      <a:pt x="255" y="68"/>
                    </a:lnTo>
                    <a:lnTo>
                      <a:pt x="262" y="60"/>
                    </a:lnTo>
                    <a:lnTo>
                      <a:pt x="262" y="75"/>
                    </a:lnTo>
                    <a:lnTo>
                      <a:pt x="262" y="38"/>
                    </a:lnTo>
                    <a:lnTo>
                      <a:pt x="262" y="60"/>
                    </a:lnTo>
                    <a:lnTo>
                      <a:pt x="270" y="53"/>
                    </a:lnTo>
                    <a:lnTo>
                      <a:pt x="270" y="120"/>
                    </a:lnTo>
                    <a:lnTo>
                      <a:pt x="270" y="30"/>
                    </a:lnTo>
                    <a:lnTo>
                      <a:pt x="270" y="60"/>
                    </a:lnTo>
                    <a:lnTo>
                      <a:pt x="277" y="68"/>
                    </a:lnTo>
                    <a:lnTo>
                      <a:pt x="277" y="75"/>
                    </a:lnTo>
                    <a:lnTo>
                      <a:pt x="277" y="45"/>
                    </a:lnTo>
                    <a:lnTo>
                      <a:pt x="277" y="68"/>
                    </a:lnTo>
                    <a:lnTo>
                      <a:pt x="285" y="60"/>
                    </a:lnTo>
                    <a:lnTo>
                      <a:pt x="285" y="105"/>
                    </a:lnTo>
                    <a:lnTo>
                      <a:pt x="285" y="38"/>
                    </a:lnTo>
                    <a:lnTo>
                      <a:pt x="285" y="53"/>
                    </a:lnTo>
                    <a:lnTo>
                      <a:pt x="292" y="60"/>
                    </a:lnTo>
                    <a:lnTo>
                      <a:pt x="292" y="68"/>
                    </a:lnTo>
                    <a:lnTo>
                      <a:pt x="292" y="53"/>
                    </a:lnTo>
                    <a:lnTo>
                      <a:pt x="292" y="60"/>
                    </a:lnTo>
                    <a:lnTo>
                      <a:pt x="300" y="68"/>
                    </a:lnTo>
                    <a:lnTo>
                      <a:pt x="300" y="45"/>
                    </a:lnTo>
                    <a:lnTo>
                      <a:pt x="300" y="60"/>
                    </a:lnTo>
                    <a:lnTo>
                      <a:pt x="307" y="60"/>
                    </a:lnTo>
                    <a:lnTo>
                      <a:pt x="322" y="60"/>
                    </a:lnTo>
                    <a:lnTo>
                      <a:pt x="315" y="60"/>
                    </a:lnTo>
                    <a:lnTo>
                      <a:pt x="322" y="60"/>
                    </a:lnTo>
                    <a:lnTo>
                      <a:pt x="330" y="60"/>
                    </a:lnTo>
                    <a:lnTo>
                      <a:pt x="345" y="60"/>
                    </a:lnTo>
                    <a:lnTo>
                      <a:pt x="345" y="83"/>
                    </a:lnTo>
                    <a:lnTo>
                      <a:pt x="345"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5" name="Freeform 501"/>
              <p:cNvSpPr>
                <a:spLocks/>
              </p:cNvSpPr>
              <p:nvPr/>
            </p:nvSpPr>
            <p:spPr bwMode="auto">
              <a:xfrm>
                <a:off x="2200" y="1688"/>
                <a:ext cx="222" cy="97"/>
              </a:xfrm>
              <a:custGeom>
                <a:avLst/>
                <a:gdLst>
                  <a:gd name="T0" fmla="*/ 7 w 330"/>
                  <a:gd name="T1" fmla="*/ 45 h 97"/>
                  <a:gd name="T2" fmla="*/ 7 w 330"/>
                  <a:gd name="T3" fmla="*/ 52 h 97"/>
                  <a:gd name="T4" fmla="*/ 22 w 330"/>
                  <a:gd name="T5" fmla="*/ 52 h 97"/>
                  <a:gd name="T6" fmla="*/ 30 w 330"/>
                  <a:gd name="T7" fmla="*/ 15 h 97"/>
                  <a:gd name="T8" fmla="*/ 37 w 330"/>
                  <a:gd name="T9" fmla="*/ 97 h 97"/>
                  <a:gd name="T10" fmla="*/ 45 w 330"/>
                  <a:gd name="T11" fmla="*/ 45 h 97"/>
                  <a:gd name="T12" fmla="*/ 45 w 330"/>
                  <a:gd name="T13" fmla="*/ 52 h 97"/>
                  <a:gd name="T14" fmla="*/ 52 w 330"/>
                  <a:gd name="T15" fmla="*/ 22 h 97"/>
                  <a:gd name="T16" fmla="*/ 67 w 330"/>
                  <a:gd name="T17" fmla="*/ 52 h 97"/>
                  <a:gd name="T18" fmla="*/ 75 w 330"/>
                  <a:gd name="T19" fmla="*/ 22 h 97"/>
                  <a:gd name="T20" fmla="*/ 82 w 330"/>
                  <a:gd name="T21" fmla="*/ 60 h 97"/>
                  <a:gd name="T22" fmla="*/ 90 w 330"/>
                  <a:gd name="T23" fmla="*/ 52 h 97"/>
                  <a:gd name="T24" fmla="*/ 105 w 330"/>
                  <a:gd name="T25" fmla="*/ 52 h 97"/>
                  <a:gd name="T26" fmla="*/ 120 w 330"/>
                  <a:gd name="T27" fmla="*/ 52 h 97"/>
                  <a:gd name="T28" fmla="*/ 135 w 330"/>
                  <a:gd name="T29" fmla="*/ 52 h 97"/>
                  <a:gd name="T30" fmla="*/ 150 w 330"/>
                  <a:gd name="T31" fmla="*/ 52 h 97"/>
                  <a:gd name="T32" fmla="*/ 172 w 330"/>
                  <a:gd name="T33" fmla="*/ 52 h 97"/>
                  <a:gd name="T34" fmla="*/ 180 w 330"/>
                  <a:gd name="T35" fmla="*/ 45 h 97"/>
                  <a:gd name="T36" fmla="*/ 187 w 330"/>
                  <a:gd name="T37" fmla="*/ 60 h 97"/>
                  <a:gd name="T38" fmla="*/ 195 w 330"/>
                  <a:gd name="T39" fmla="*/ 45 h 97"/>
                  <a:gd name="T40" fmla="*/ 195 w 330"/>
                  <a:gd name="T41" fmla="*/ 60 h 97"/>
                  <a:gd name="T42" fmla="*/ 202 w 330"/>
                  <a:gd name="T43" fmla="*/ 22 h 97"/>
                  <a:gd name="T44" fmla="*/ 210 w 330"/>
                  <a:gd name="T45" fmla="*/ 97 h 97"/>
                  <a:gd name="T46" fmla="*/ 217 w 330"/>
                  <a:gd name="T47" fmla="*/ 52 h 97"/>
                  <a:gd name="T48" fmla="*/ 225 w 330"/>
                  <a:gd name="T49" fmla="*/ 52 h 97"/>
                  <a:gd name="T50" fmla="*/ 225 w 330"/>
                  <a:gd name="T51" fmla="*/ 52 h 97"/>
                  <a:gd name="T52" fmla="*/ 232 w 330"/>
                  <a:gd name="T53" fmla="*/ 45 h 97"/>
                  <a:gd name="T54" fmla="*/ 240 w 330"/>
                  <a:gd name="T55" fmla="*/ 60 h 97"/>
                  <a:gd name="T56" fmla="*/ 247 w 330"/>
                  <a:gd name="T57" fmla="*/ 52 h 97"/>
                  <a:gd name="T58" fmla="*/ 247 w 330"/>
                  <a:gd name="T59" fmla="*/ 52 h 97"/>
                  <a:gd name="T60" fmla="*/ 255 w 330"/>
                  <a:gd name="T61" fmla="*/ 45 h 97"/>
                  <a:gd name="T62" fmla="*/ 262 w 330"/>
                  <a:gd name="T63" fmla="*/ 60 h 97"/>
                  <a:gd name="T64" fmla="*/ 270 w 330"/>
                  <a:gd name="T65" fmla="*/ 45 h 97"/>
                  <a:gd name="T66" fmla="*/ 270 w 330"/>
                  <a:gd name="T67" fmla="*/ 52 h 97"/>
                  <a:gd name="T68" fmla="*/ 277 w 330"/>
                  <a:gd name="T69" fmla="*/ 45 h 97"/>
                  <a:gd name="T70" fmla="*/ 285 w 330"/>
                  <a:gd name="T71" fmla="*/ 60 h 97"/>
                  <a:gd name="T72" fmla="*/ 292 w 330"/>
                  <a:gd name="T73" fmla="*/ 45 h 97"/>
                  <a:gd name="T74" fmla="*/ 292 w 330"/>
                  <a:gd name="T75" fmla="*/ 52 h 97"/>
                  <a:gd name="T76" fmla="*/ 300 w 330"/>
                  <a:gd name="T77" fmla="*/ 45 h 97"/>
                  <a:gd name="T78" fmla="*/ 315 w 330"/>
                  <a:gd name="T79" fmla="*/ 60 h 97"/>
                  <a:gd name="T80" fmla="*/ 322 w 330"/>
                  <a:gd name="T81" fmla="*/ 60 h 97"/>
                  <a:gd name="T82" fmla="*/ 330 w 330"/>
                  <a:gd name="T83"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97">
                    <a:moveTo>
                      <a:pt x="0" y="30"/>
                    </a:moveTo>
                    <a:lnTo>
                      <a:pt x="0" y="52"/>
                    </a:lnTo>
                    <a:lnTo>
                      <a:pt x="7" y="45"/>
                    </a:lnTo>
                    <a:lnTo>
                      <a:pt x="7" y="67"/>
                    </a:lnTo>
                    <a:lnTo>
                      <a:pt x="7" y="45"/>
                    </a:lnTo>
                    <a:lnTo>
                      <a:pt x="7" y="52"/>
                    </a:lnTo>
                    <a:lnTo>
                      <a:pt x="22" y="52"/>
                    </a:lnTo>
                    <a:lnTo>
                      <a:pt x="22" y="60"/>
                    </a:lnTo>
                    <a:lnTo>
                      <a:pt x="22" y="52"/>
                    </a:lnTo>
                    <a:lnTo>
                      <a:pt x="30" y="60"/>
                    </a:lnTo>
                    <a:lnTo>
                      <a:pt x="30" y="75"/>
                    </a:lnTo>
                    <a:lnTo>
                      <a:pt x="30" y="15"/>
                    </a:lnTo>
                    <a:lnTo>
                      <a:pt x="30" y="45"/>
                    </a:lnTo>
                    <a:lnTo>
                      <a:pt x="37" y="52"/>
                    </a:lnTo>
                    <a:lnTo>
                      <a:pt x="37" y="97"/>
                    </a:lnTo>
                    <a:lnTo>
                      <a:pt x="37" y="7"/>
                    </a:lnTo>
                    <a:lnTo>
                      <a:pt x="37" y="37"/>
                    </a:lnTo>
                    <a:lnTo>
                      <a:pt x="45" y="45"/>
                    </a:lnTo>
                    <a:lnTo>
                      <a:pt x="45" y="75"/>
                    </a:lnTo>
                    <a:lnTo>
                      <a:pt x="45" y="30"/>
                    </a:lnTo>
                    <a:lnTo>
                      <a:pt x="45" y="52"/>
                    </a:lnTo>
                    <a:lnTo>
                      <a:pt x="52" y="60"/>
                    </a:lnTo>
                    <a:lnTo>
                      <a:pt x="52" y="90"/>
                    </a:lnTo>
                    <a:lnTo>
                      <a:pt x="52" y="22"/>
                    </a:lnTo>
                    <a:lnTo>
                      <a:pt x="52" y="52"/>
                    </a:lnTo>
                    <a:lnTo>
                      <a:pt x="60" y="52"/>
                    </a:lnTo>
                    <a:lnTo>
                      <a:pt x="67" y="52"/>
                    </a:lnTo>
                    <a:lnTo>
                      <a:pt x="75" y="45"/>
                    </a:lnTo>
                    <a:lnTo>
                      <a:pt x="75" y="67"/>
                    </a:lnTo>
                    <a:lnTo>
                      <a:pt x="75" y="22"/>
                    </a:lnTo>
                    <a:lnTo>
                      <a:pt x="75" y="52"/>
                    </a:lnTo>
                    <a:lnTo>
                      <a:pt x="82" y="45"/>
                    </a:lnTo>
                    <a:lnTo>
                      <a:pt x="82" y="60"/>
                    </a:lnTo>
                    <a:lnTo>
                      <a:pt x="82" y="45"/>
                    </a:lnTo>
                    <a:lnTo>
                      <a:pt x="82" y="52"/>
                    </a:lnTo>
                    <a:lnTo>
                      <a:pt x="90" y="52"/>
                    </a:lnTo>
                    <a:lnTo>
                      <a:pt x="105" y="52"/>
                    </a:lnTo>
                    <a:lnTo>
                      <a:pt x="105" y="45"/>
                    </a:lnTo>
                    <a:lnTo>
                      <a:pt x="105" y="52"/>
                    </a:lnTo>
                    <a:lnTo>
                      <a:pt x="120" y="52"/>
                    </a:lnTo>
                    <a:lnTo>
                      <a:pt x="112" y="52"/>
                    </a:lnTo>
                    <a:lnTo>
                      <a:pt x="120" y="52"/>
                    </a:lnTo>
                    <a:lnTo>
                      <a:pt x="135" y="52"/>
                    </a:lnTo>
                    <a:lnTo>
                      <a:pt x="135" y="45"/>
                    </a:lnTo>
                    <a:lnTo>
                      <a:pt x="135" y="52"/>
                    </a:lnTo>
                    <a:lnTo>
                      <a:pt x="150" y="52"/>
                    </a:lnTo>
                    <a:lnTo>
                      <a:pt x="142" y="52"/>
                    </a:lnTo>
                    <a:lnTo>
                      <a:pt x="150" y="52"/>
                    </a:lnTo>
                    <a:lnTo>
                      <a:pt x="157" y="52"/>
                    </a:lnTo>
                    <a:lnTo>
                      <a:pt x="165" y="52"/>
                    </a:lnTo>
                    <a:lnTo>
                      <a:pt x="172" y="52"/>
                    </a:lnTo>
                    <a:lnTo>
                      <a:pt x="180" y="45"/>
                    </a:lnTo>
                    <a:lnTo>
                      <a:pt x="180" y="67"/>
                    </a:lnTo>
                    <a:lnTo>
                      <a:pt x="180" y="45"/>
                    </a:lnTo>
                    <a:lnTo>
                      <a:pt x="180" y="52"/>
                    </a:lnTo>
                    <a:lnTo>
                      <a:pt x="187" y="45"/>
                    </a:lnTo>
                    <a:lnTo>
                      <a:pt x="187" y="60"/>
                    </a:lnTo>
                    <a:lnTo>
                      <a:pt x="187" y="30"/>
                    </a:lnTo>
                    <a:lnTo>
                      <a:pt x="187" y="52"/>
                    </a:lnTo>
                    <a:lnTo>
                      <a:pt x="195" y="45"/>
                    </a:lnTo>
                    <a:lnTo>
                      <a:pt x="195" y="60"/>
                    </a:lnTo>
                    <a:lnTo>
                      <a:pt x="195" y="45"/>
                    </a:lnTo>
                    <a:lnTo>
                      <a:pt x="195" y="60"/>
                    </a:lnTo>
                    <a:lnTo>
                      <a:pt x="202" y="52"/>
                    </a:lnTo>
                    <a:lnTo>
                      <a:pt x="202" y="75"/>
                    </a:lnTo>
                    <a:lnTo>
                      <a:pt x="202" y="22"/>
                    </a:lnTo>
                    <a:lnTo>
                      <a:pt x="202" y="60"/>
                    </a:lnTo>
                    <a:lnTo>
                      <a:pt x="210" y="52"/>
                    </a:lnTo>
                    <a:lnTo>
                      <a:pt x="210" y="97"/>
                    </a:lnTo>
                    <a:lnTo>
                      <a:pt x="210" y="7"/>
                    </a:lnTo>
                    <a:lnTo>
                      <a:pt x="210" y="45"/>
                    </a:lnTo>
                    <a:lnTo>
                      <a:pt x="217" y="52"/>
                    </a:lnTo>
                    <a:lnTo>
                      <a:pt x="217" y="60"/>
                    </a:lnTo>
                    <a:lnTo>
                      <a:pt x="217" y="45"/>
                    </a:lnTo>
                    <a:lnTo>
                      <a:pt x="225" y="52"/>
                    </a:lnTo>
                    <a:lnTo>
                      <a:pt x="225" y="97"/>
                    </a:lnTo>
                    <a:lnTo>
                      <a:pt x="225" y="0"/>
                    </a:lnTo>
                    <a:lnTo>
                      <a:pt x="225" y="52"/>
                    </a:lnTo>
                    <a:lnTo>
                      <a:pt x="232" y="45"/>
                    </a:lnTo>
                    <a:lnTo>
                      <a:pt x="232" y="67"/>
                    </a:lnTo>
                    <a:lnTo>
                      <a:pt x="232" y="45"/>
                    </a:lnTo>
                    <a:lnTo>
                      <a:pt x="232" y="60"/>
                    </a:lnTo>
                    <a:lnTo>
                      <a:pt x="240" y="52"/>
                    </a:lnTo>
                    <a:lnTo>
                      <a:pt x="240" y="60"/>
                    </a:lnTo>
                    <a:lnTo>
                      <a:pt x="240" y="45"/>
                    </a:lnTo>
                    <a:lnTo>
                      <a:pt x="240" y="45"/>
                    </a:lnTo>
                    <a:lnTo>
                      <a:pt x="247" y="52"/>
                    </a:lnTo>
                    <a:lnTo>
                      <a:pt x="247" y="82"/>
                    </a:lnTo>
                    <a:lnTo>
                      <a:pt x="247" y="30"/>
                    </a:lnTo>
                    <a:lnTo>
                      <a:pt x="247" y="52"/>
                    </a:lnTo>
                    <a:lnTo>
                      <a:pt x="255" y="45"/>
                    </a:lnTo>
                    <a:lnTo>
                      <a:pt x="255" y="60"/>
                    </a:lnTo>
                    <a:lnTo>
                      <a:pt x="255" y="45"/>
                    </a:lnTo>
                    <a:lnTo>
                      <a:pt x="255" y="52"/>
                    </a:lnTo>
                    <a:lnTo>
                      <a:pt x="262" y="45"/>
                    </a:lnTo>
                    <a:lnTo>
                      <a:pt x="262" y="60"/>
                    </a:lnTo>
                    <a:lnTo>
                      <a:pt x="262" y="45"/>
                    </a:lnTo>
                    <a:lnTo>
                      <a:pt x="262" y="52"/>
                    </a:lnTo>
                    <a:lnTo>
                      <a:pt x="270" y="45"/>
                    </a:lnTo>
                    <a:lnTo>
                      <a:pt x="270" y="60"/>
                    </a:lnTo>
                    <a:lnTo>
                      <a:pt x="270" y="45"/>
                    </a:lnTo>
                    <a:lnTo>
                      <a:pt x="270" y="52"/>
                    </a:lnTo>
                    <a:lnTo>
                      <a:pt x="277" y="45"/>
                    </a:lnTo>
                    <a:lnTo>
                      <a:pt x="277" y="60"/>
                    </a:lnTo>
                    <a:lnTo>
                      <a:pt x="277" y="45"/>
                    </a:lnTo>
                    <a:lnTo>
                      <a:pt x="277" y="52"/>
                    </a:lnTo>
                    <a:lnTo>
                      <a:pt x="285" y="45"/>
                    </a:lnTo>
                    <a:lnTo>
                      <a:pt x="285" y="60"/>
                    </a:lnTo>
                    <a:lnTo>
                      <a:pt x="285" y="45"/>
                    </a:lnTo>
                    <a:lnTo>
                      <a:pt x="285" y="52"/>
                    </a:lnTo>
                    <a:lnTo>
                      <a:pt x="292" y="45"/>
                    </a:lnTo>
                    <a:lnTo>
                      <a:pt x="292" y="60"/>
                    </a:lnTo>
                    <a:lnTo>
                      <a:pt x="292" y="45"/>
                    </a:lnTo>
                    <a:lnTo>
                      <a:pt x="292" y="52"/>
                    </a:lnTo>
                    <a:lnTo>
                      <a:pt x="300" y="45"/>
                    </a:lnTo>
                    <a:lnTo>
                      <a:pt x="300" y="52"/>
                    </a:lnTo>
                    <a:lnTo>
                      <a:pt x="300" y="45"/>
                    </a:lnTo>
                    <a:lnTo>
                      <a:pt x="300" y="52"/>
                    </a:lnTo>
                    <a:lnTo>
                      <a:pt x="315" y="52"/>
                    </a:lnTo>
                    <a:lnTo>
                      <a:pt x="315" y="60"/>
                    </a:lnTo>
                    <a:lnTo>
                      <a:pt x="315" y="37"/>
                    </a:lnTo>
                    <a:lnTo>
                      <a:pt x="322" y="30"/>
                    </a:lnTo>
                    <a:lnTo>
                      <a:pt x="322" y="60"/>
                    </a:lnTo>
                    <a:lnTo>
                      <a:pt x="322" y="22"/>
                    </a:lnTo>
                    <a:lnTo>
                      <a:pt x="322" y="45"/>
                    </a:lnTo>
                    <a:lnTo>
                      <a:pt x="330" y="52"/>
                    </a:lnTo>
                    <a:lnTo>
                      <a:pt x="330" y="75"/>
                    </a:lnTo>
                    <a:lnTo>
                      <a:pt x="33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6" name="Freeform 502"/>
              <p:cNvSpPr>
                <a:spLocks/>
              </p:cNvSpPr>
              <p:nvPr/>
            </p:nvSpPr>
            <p:spPr bwMode="auto">
              <a:xfrm>
                <a:off x="2422" y="1688"/>
                <a:ext cx="231" cy="105"/>
              </a:xfrm>
              <a:custGeom>
                <a:avLst/>
                <a:gdLst>
                  <a:gd name="T0" fmla="*/ 7 w 345"/>
                  <a:gd name="T1" fmla="*/ 60 h 105"/>
                  <a:gd name="T2" fmla="*/ 7 w 345"/>
                  <a:gd name="T3" fmla="*/ 45 h 105"/>
                  <a:gd name="T4" fmla="*/ 15 w 345"/>
                  <a:gd name="T5" fmla="*/ 45 h 105"/>
                  <a:gd name="T6" fmla="*/ 22 w 345"/>
                  <a:gd name="T7" fmla="*/ 67 h 105"/>
                  <a:gd name="T8" fmla="*/ 30 w 345"/>
                  <a:gd name="T9" fmla="*/ 52 h 105"/>
                  <a:gd name="T10" fmla="*/ 30 w 345"/>
                  <a:gd name="T11" fmla="*/ 52 h 105"/>
                  <a:gd name="T12" fmla="*/ 37 w 345"/>
                  <a:gd name="T13" fmla="*/ 37 h 105"/>
                  <a:gd name="T14" fmla="*/ 45 w 345"/>
                  <a:gd name="T15" fmla="*/ 60 h 105"/>
                  <a:gd name="T16" fmla="*/ 60 w 345"/>
                  <a:gd name="T17" fmla="*/ 52 h 105"/>
                  <a:gd name="T18" fmla="*/ 67 w 345"/>
                  <a:gd name="T19" fmla="*/ 45 h 105"/>
                  <a:gd name="T20" fmla="*/ 75 w 345"/>
                  <a:gd name="T21" fmla="*/ 52 h 105"/>
                  <a:gd name="T22" fmla="*/ 82 w 345"/>
                  <a:gd name="T23" fmla="*/ 22 h 105"/>
                  <a:gd name="T24" fmla="*/ 90 w 345"/>
                  <a:gd name="T25" fmla="*/ 75 h 105"/>
                  <a:gd name="T26" fmla="*/ 97 w 345"/>
                  <a:gd name="T27" fmla="*/ 45 h 105"/>
                  <a:gd name="T28" fmla="*/ 97 w 345"/>
                  <a:gd name="T29" fmla="*/ 60 h 105"/>
                  <a:gd name="T30" fmla="*/ 105 w 345"/>
                  <a:gd name="T31" fmla="*/ 22 h 105"/>
                  <a:gd name="T32" fmla="*/ 112 w 345"/>
                  <a:gd name="T33" fmla="*/ 60 h 105"/>
                  <a:gd name="T34" fmla="*/ 120 w 345"/>
                  <a:gd name="T35" fmla="*/ 60 h 105"/>
                  <a:gd name="T36" fmla="*/ 127 w 345"/>
                  <a:gd name="T37" fmla="*/ 60 h 105"/>
                  <a:gd name="T38" fmla="*/ 135 w 345"/>
                  <a:gd name="T39" fmla="*/ 45 h 105"/>
                  <a:gd name="T40" fmla="*/ 150 w 345"/>
                  <a:gd name="T41" fmla="*/ 60 h 105"/>
                  <a:gd name="T42" fmla="*/ 157 w 345"/>
                  <a:gd name="T43" fmla="*/ 52 h 105"/>
                  <a:gd name="T44" fmla="*/ 165 w 345"/>
                  <a:gd name="T45" fmla="*/ 52 h 105"/>
                  <a:gd name="T46" fmla="*/ 172 w 345"/>
                  <a:gd name="T47" fmla="*/ 52 h 105"/>
                  <a:gd name="T48" fmla="*/ 180 w 345"/>
                  <a:gd name="T49" fmla="*/ 45 h 105"/>
                  <a:gd name="T50" fmla="*/ 187 w 345"/>
                  <a:gd name="T51" fmla="*/ 45 h 105"/>
                  <a:gd name="T52" fmla="*/ 195 w 345"/>
                  <a:gd name="T53" fmla="*/ 67 h 105"/>
                  <a:gd name="T54" fmla="*/ 202 w 345"/>
                  <a:gd name="T55" fmla="*/ 52 h 105"/>
                  <a:gd name="T56" fmla="*/ 217 w 345"/>
                  <a:gd name="T57" fmla="*/ 45 h 105"/>
                  <a:gd name="T58" fmla="*/ 225 w 345"/>
                  <a:gd name="T59" fmla="*/ 45 h 105"/>
                  <a:gd name="T60" fmla="*/ 240 w 345"/>
                  <a:gd name="T61" fmla="*/ 52 h 105"/>
                  <a:gd name="T62" fmla="*/ 255 w 345"/>
                  <a:gd name="T63" fmla="*/ 52 h 105"/>
                  <a:gd name="T64" fmla="*/ 270 w 345"/>
                  <a:gd name="T65" fmla="*/ 52 h 105"/>
                  <a:gd name="T66" fmla="*/ 277 w 345"/>
                  <a:gd name="T67" fmla="*/ 52 h 105"/>
                  <a:gd name="T68" fmla="*/ 292 w 345"/>
                  <a:gd name="T69" fmla="*/ 60 h 105"/>
                  <a:gd name="T70" fmla="*/ 300 w 345"/>
                  <a:gd name="T71" fmla="*/ 45 h 105"/>
                  <a:gd name="T72" fmla="*/ 307 w 345"/>
                  <a:gd name="T73" fmla="*/ 60 h 105"/>
                  <a:gd name="T74" fmla="*/ 315 w 345"/>
                  <a:gd name="T75" fmla="*/ 45 h 105"/>
                  <a:gd name="T76" fmla="*/ 315 w 345"/>
                  <a:gd name="T77" fmla="*/ 52 h 105"/>
                  <a:gd name="T78" fmla="*/ 330 w 345"/>
                  <a:gd name="T79" fmla="*/ 52 h 105"/>
                  <a:gd name="T80" fmla="*/ 337 w 345"/>
                  <a:gd name="T81" fmla="*/ 15 h 105"/>
                  <a:gd name="T82" fmla="*/ 345 w 345"/>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105">
                    <a:moveTo>
                      <a:pt x="0" y="30"/>
                    </a:moveTo>
                    <a:lnTo>
                      <a:pt x="0" y="67"/>
                    </a:lnTo>
                    <a:lnTo>
                      <a:pt x="7" y="60"/>
                    </a:lnTo>
                    <a:lnTo>
                      <a:pt x="7" y="105"/>
                    </a:lnTo>
                    <a:lnTo>
                      <a:pt x="7" y="7"/>
                    </a:lnTo>
                    <a:lnTo>
                      <a:pt x="7" y="45"/>
                    </a:lnTo>
                    <a:lnTo>
                      <a:pt x="15" y="52"/>
                    </a:lnTo>
                    <a:lnTo>
                      <a:pt x="15" y="60"/>
                    </a:lnTo>
                    <a:lnTo>
                      <a:pt x="15" y="45"/>
                    </a:lnTo>
                    <a:lnTo>
                      <a:pt x="15" y="52"/>
                    </a:lnTo>
                    <a:lnTo>
                      <a:pt x="22" y="45"/>
                    </a:lnTo>
                    <a:lnTo>
                      <a:pt x="22" y="67"/>
                    </a:lnTo>
                    <a:lnTo>
                      <a:pt x="22" y="7"/>
                    </a:lnTo>
                    <a:lnTo>
                      <a:pt x="22" y="60"/>
                    </a:lnTo>
                    <a:lnTo>
                      <a:pt x="30" y="52"/>
                    </a:lnTo>
                    <a:lnTo>
                      <a:pt x="30" y="82"/>
                    </a:lnTo>
                    <a:lnTo>
                      <a:pt x="30" y="0"/>
                    </a:lnTo>
                    <a:lnTo>
                      <a:pt x="30" y="52"/>
                    </a:lnTo>
                    <a:lnTo>
                      <a:pt x="37" y="60"/>
                    </a:lnTo>
                    <a:lnTo>
                      <a:pt x="37" y="67"/>
                    </a:lnTo>
                    <a:lnTo>
                      <a:pt x="37" y="37"/>
                    </a:lnTo>
                    <a:lnTo>
                      <a:pt x="37" y="52"/>
                    </a:lnTo>
                    <a:lnTo>
                      <a:pt x="45" y="45"/>
                    </a:lnTo>
                    <a:lnTo>
                      <a:pt x="45" y="60"/>
                    </a:lnTo>
                    <a:lnTo>
                      <a:pt x="45" y="45"/>
                    </a:lnTo>
                    <a:lnTo>
                      <a:pt x="45" y="52"/>
                    </a:lnTo>
                    <a:lnTo>
                      <a:pt x="60" y="52"/>
                    </a:lnTo>
                    <a:lnTo>
                      <a:pt x="60" y="67"/>
                    </a:lnTo>
                    <a:lnTo>
                      <a:pt x="60" y="37"/>
                    </a:lnTo>
                    <a:lnTo>
                      <a:pt x="67" y="45"/>
                    </a:lnTo>
                    <a:lnTo>
                      <a:pt x="67" y="60"/>
                    </a:lnTo>
                    <a:lnTo>
                      <a:pt x="67" y="52"/>
                    </a:lnTo>
                    <a:lnTo>
                      <a:pt x="75" y="52"/>
                    </a:lnTo>
                    <a:lnTo>
                      <a:pt x="82" y="45"/>
                    </a:lnTo>
                    <a:lnTo>
                      <a:pt x="82" y="60"/>
                    </a:lnTo>
                    <a:lnTo>
                      <a:pt x="82" y="22"/>
                    </a:lnTo>
                    <a:lnTo>
                      <a:pt x="82" y="52"/>
                    </a:lnTo>
                    <a:lnTo>
                      <a:pt x="90" y="45"/>
                    </a:lnTo>
                    <a:lnTo>
                      <a:pt x="90" y="75"/>
                    </a:lnTo>
                    <a:lnTo>
                      <a:pt x="90" y="30"/>
                    </a:lnTo>
                    <a:lnTo>
                      <a:pt x="90" y="52"/>
                    </a:lnTo>
                    <a:lnTo>
                      <a:pt x="97" y="45"/>
                    </a:lnTo>
                    <a:lnTo>
                      <a:pt x="97" y="60"/>
                    </a:lnTo>
                    <a:lnTo>
                      <a:pt x="97" y="45"/>
                    </a:lnTo>
                    <a:lnTo>
                      <a:pt x="97" y="60"/>
                    </a:lnTo>
                    <a:lnTo>
                      <a:pt x="105" y="52"/>
                    </a:lnTo>
                    <a:lnTo>
                      <a:pt x="105" y="75"/>
                    </a:lnTo>
                    <a:lnTo>
                      <a:pt x="105" y="22"/>
                    </a:lnTo>
                    <a:lnTo>
                      <a:pt x="105" y="52"/>
                    </a:lnTo>
                    <a:lnTo>
                      <a:pt x="112" y="45"/>
                    </a:lnTo>
                    <a:lnTo>
                      <a:pt x="112" y="60"/>
                    </a:lnTo>
                    <a:lnTo>
                      <a:pt x="112" y="52"/>
                    </a:lnTo>
                    <a:lnTo>
                      <a:pt x="120" y="45"/>
                    </a:lnTo>
                    <a:lnTo>
                      <a:pt x="120" y="60"/>
                    </a:lnTo>
                    <a:lnTo>
                      <a:pt x="120" y="52"/>
                    </a:lnTo>
                    <a:lnTo>
                      <a:pt x="127" y="45"/>
                    </a:lnTo>
                    <a:lnTo>
                      <a:pt x="127" y="60"/>
                    </a:lnTo>
                    <a:lnTo>
                      <a:pt x="127" y="52"/>
                    </a:lnTo>
                    <a:lnTo>
                      <a:pt x="135" y="45"/>
                    </a:lnTo>
                    <a:lnTo>
                      <a:pt x="135" y="45"/>
                    </a:lnTo>
                    <a:lnTo>
                      <a:pt x="135" y="52"/>
                    </a:lnTo>
                    <a:lnTo>
                      <a:pt x="142" y="52"/>
                    </a:lnTo>
                    <a:lnTo>
                      <a:pt x="150" y="60"/>
                    </a:lnTo>
                    <a:lnTo>
                      <a:pt x="150" y="45"/>
                    </a:lnTo>
                    <a:lnTo>
                      <a:pt x="150" y="52"/>
                    </a:lnTo>
                    <a:lnTo>
                      <a:pt x="157" y="52"/>
                    </a:lnTo>
                    <a:lnTo>
                      <a:pt x="165" y="45"/>
                    </a:lnTo>
                    <a:lnTo>
                      <a:pt x="165" y="45"/>
                    </a:lnTo>
                    <a:lnTo>
                      <a:pt x="165" y="52"/>
                    </a:lnTo>
                    <a:lnTo>
                      <a:pt x="172" y="45"/>
                    </a:lnTo>
                    <a:lnTo>
                      <a:pt x="172" y="60"/>
                    </a:lnTo>
                    <a:lnTo>
                      <a:pt x="172" y="52"/>
                    </a:lnTo>
                    <a:lnTo>
                      <a:pt x="180" y="45"/>
                    </a:lnTo>
                    <a:lnTo>
                      <a:pt x="180" y="60"/>
                    </a:lnTo>
                    <a:lnTo>
                      <a:pt x="180" y="45"/>
                    </a:lnTo>
                    <a:lnTo>
                      <a:pt x="180" y="52"/>
                    </a:lnTo>
                    <a:lnTo>
                      <a:pt x="187" y="45"/>
                    </a:lnTo>
                    <a:lnTo>
                      <a:pt x="187" y="45"/>
                    </a:lnTo>
                    <a:lnTo>
                      <a:pt x="187" y="52"/>
                    </a:lnTo>
                    <a:lnTo>
                      <a:pt x="195" y="45"/>
                    </a:lnTo>
                    <a:lnTo>
                      <a:pt x="195" y="67"/>
                    </a:lnTo>
                    <a:lnTo>
                      <a:pt x="195" y="45"/>
                    </a:lnTo>
                    <a:lnTo>
                      <a:pt x="195" y="52"/>
                    </a:lnTo>
                    <a:lnTo>
                      <a:pt x="202" y="52"/>
                    </a:lnTo>
                    <a:lnTo>
                      <a:pt x="210" y="52"/>
                    </a:lnTo>
                    <a:lnTo>
                      <a:pt x="217" y="45"/>
                    </a:lnTo>
                    <a:lnTo>
                      <a:pt x="217" y="45"/>
                    </a:lnTo>
                    <a:lnTo>
                      <a:pt x="217" y="52"/>
                    </a:lnTo>
                    <a:lnTo>
                      <a:pt x="225" y="60"/>
                    </a:lnTo>
                    <a:lnTo>
                      <a:pt x="225" y="45"/>
                    </a:lnTo>
                    <a:lnTo>
                      <a:pt x="225" y="52"/>
                    </a:lnTo>
                    <a:lnTo>
                      <a:pt x="232" y="52"/>
                    </a:lnTo>
                    <a:lnTo>
                      <a:pt x="240" y="52"/>
                    </a:lnTo>
                    <a:lnTo>
                      <a:pt x="255" y="52"/>
                    </a:lnTo>
                    <a:lnTo>
                      <a:pt x="255" y="60"/>
                    </a:lnTo>
                    <a:lnTo>
                      <a:pt x="255" y="52"/>
                    </a:lnTo>
                    <a:lnTo>
                      <a:pt x="270" y="52"/>
                    </a:lnTo>
                    <a:lnTo>
                      <a:pt x="270" y="60"/>
                    </a:lnTo>
                    <a:lnTo>
                      <a:pt x="270" y="52"/>
                    </a:lnTo>
                    <a:lnTo>
                      <a:pt x="277" y="45"/>
                    </a:lnTo>
                    <a:lnTo>
                      <a:pt x="277" y="45"/>
                    </a:lnTo>
                    <a:lnTo>
                      <a:pt x="277" y="52"/>
                    </a:lnTo>
                    <a:lnTo>
                      <a:pt x="285" y="52"/>
                    </a:lnTo>
                    <a:lnTo>
                      <a:pt x="292" y="45"/>
                    </a:lnTo>
                    <a:lnTo>
                      <a:pt x="292" y="60"/>
                    </a:lnTo>
                    <a:lnTo>
                      <a:pt x="292" y="37"/>
                    </a:lnTo>
                    <a:lnTo>
                      <a:pt x="292" y="52"/>
                    </a:lnTo>
                    <a:lnTo>
                      <a:pt x="300" y="45"/>
                    </a:lnTo>
                    <a:lnTo>
                      <a:pt x="300" y="67"/>
                    </a:lnTo>
                    <a:lnTo>
                      <a:pt x="300" y="52"/>
                    </a:lnTo>
                    <a:lnTo>
                      <a:pt x="307" y="60"/>
                    </a:lnTo>
                    <a:lnTo>
                      <a:pt x="307" y="45"/>
                    </a:lnTo>
                    <a:lnTo>
                      <a:pt x="307" y="52"/>
                    </a:lnTo>
                    <a:lnTo>
                      <a:pt x="315" y="45"/>
                    </a:lnTo>
                    <a:lnTo>
                      <a:pt x="315" y="52"/>
                    </a:lnTo>
                    <a:lnTo>
                      <a:pt x="315" y="45"/>
                    </a:lnTo>
                    <a:lnTo>
                      <a:pt x="315" y="52"/>
                    </a:lnTo>
                    <a:lnTo>
                      <a:pt x="330" y="52"/>
                    </a:lnTo>
                    <a:lnTo>
                      <a:pt x="330" y="60"/>
                    </a:lnTo>
                    <a:lnTo>
                      <a:pt x="330" y="52"/>
                    </a:lnTo>
                    <a:lnTo>
                      <a:pt x="337" y="60"/>
                    </a:lnTo>
                    <a:lnTo>
                      <a:pt x="337" y="67"/>
                    </a:lnTo>
                    <a:lnTo>
                      <a:pt x="337" y="15"/>
                    </a:lnTo>
                    <a:lnTo>
                      <a:pt x="337" y="52"/>
                    </a:lnTo>
                    <a:lnTo>
                      <a:pt x="345" y="45"/>
                    </a:lnTo>
                    <a:lnTo>
                      <a:pt x="345" y="60"/>
                    </a:lnTo>
                    <a:lnTo>
                      <a:pt x="345" y="15"/>
                    </a:lnTo>
                    <a:lnTo>
                      <a:pt x="345"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7" name="Freeform 503"/>
              <p:cNvSpPr>
                <a:spLocks/>
              </p:cNvSpPr>
              <p:nvPr/>
            </p:nvSpPr>
            <p:spPr bwMode="auto">
              <a:xfrm>
                <a:off x="2653" y="1673"/>
                <a:ext cx="257" cy="142"/>
              </a:xfrm>
              <a:custGeom>
                <a:avLst/>
                <a:gdLst>
                  <a:gd name="T0" fmla="*/ 7 w 382"/>
                  <a:gd name="T1" fmla="*/ 97 h 142"/>
                  <a:gd name="T2" fmla="*/ 15 w 382"/>
                  <a:gd name="T3" fmla="*/ 52 h 142"/>
                  <a:gd name="T4" fmla="*/ 15 w 382"/>
                  <a:gd name="T5" fmla="*/ 67 h 142"/>
                  <a:gd name="T6" fmla="*/ 22 w 382"/>
                  <a:gd name="T7" fmla="*/ 45 h 142"/>
                  <a:gd name="T8" fmla="*/ 30 w 382"/>
                  <a:gd name="T9" fmla="*/ 90 h 142"/>
                  <a:gd name="T10" fmla="*/ 37 w 382"/>
                  <a:gd name="T11" fmla="*/ 67 h 142"/>
                  <a:gd name="T12" fmla="*/ 37 w 382"/>
                  <a:gd name="T13" fmla="*/ 67 h 142"/>
                  <a:gd name="T14" fmla="*/ 45 w 382"/>
                  <a:gd name="T15" fmla="*/ 52 h 142"/>
                  <a:gd name="T16" fmla="*/ 52 w 382"/>
                  <a:gd name="T17" fmla="*/ 60 h 142"/>
                  <a:gd name="T18" fmla="*/ 60 w 382"/>
                  <a:gd name="T19" fmla="*/ 60 h 142"/>
                  <a:gd name="T20" fmla="*/ 67 w 382"/>
                  <a:gd name="T21" fmla="*/ 60 h 142"/>
                  <a:gd name="T22" fmla="*/ 90 w 382"/>
                  <a:gd name="T23" fmla="*/ 67 h 142"/>
                  <a:gd name="T24" fmla="*/ 105 w 382"/>
                  <a:gd name="T25" fmla="*/ 67 h 142"/>
                  <a:gd name="T26" fmla="*/ 112 w 382"/>
                  <a:gd name="T27" fmla="*/ 60 h 142"/>
                  <a:gd name="T28" fmla="*/ 120 w 382"/>
                  <a:gd name="T29" fmla="*/ 82 h 142"/>
                  <a:gd name="T30" fmla="*/ 127 w 382"/>
                  <a:gd name="T31" fmla="*/ 60 h 142"/>
                  <a:gd name="T32" fmla="*/ 127 w 382"/>
                  <a:gd name="T33" fmla="*/ 60 h 142"/>
                  <a:gd name="T34" fmla="*/ 135 w 382"/>
                  <a:gd name="T35" fmla="*/ 52 h 142"/>
                  <a:gd name="T36" fmla="*/ 142 w 382"/>
                  <a:gd name="T37" fmla="*/ 60 h 142"/>
                  <a:gd name="T38" fmla="*/ 150 w 382"/>
                  <a:gd name="T39" fmla="*/ 75 h 142"/>
                  <a:gd name="T40" fmla="*/ 157 w 382"/>
                  <a:gd name="T41" fmla="*/ 60 h 142"/>
                  <a:gd name="T42" fmla="*/ 172 w 382"/>
                  <a:gd name="T43" fmla="*/ 67 h 142"/>
                  <a:gd name="T44" fmla="*/ 172 w 382"/>
                  <a:gd name="T45" fmla="*/ 67 h 142"/>
                  <a:gd name="T46" fmla="*/ 180 w 382"/>
                  <a:gd name="T47" fmla="*/ 60 h 142"/>
                  <a:gd name="T48" fmla="*/ 187 w 382"/>
                  <a:gd name="T49" fmla="*/ 60 h 142"/>
                  <a:gd name="T50" fmla="*/ 210 w 382"/>
                  <a:gd name="T51" fmla="*/ 67 h 142"/>
                  <a:gd name="T52" fmla="*/ 210 w 382"/>
                  <a:gd name="T53" fmla="*/ 67 h 142"/>
                  <a:gd name="T54" fmla="*/ 217 w 382"/>
                  <a:gd name="T55" fmla="*/ 67 h 142"/>
                  <a:gd name="T56" fmla="*/ 225 w 382"/>
                  <a:gd name="T57" fmla="*/ 67 h 142"/>
                  <a:gd name="T58" fmla="*/ 247 w 382"/>
                  <a:gd name="T59" fmla="*/ 60 h 142"/>
                  <a:gd name="T60" fmla="*/ 255 w 382"/>
                  <a:gd name="T61" fmla="*/ 75 h 142"/>
                  <a:gd name="T62" fmla="*/ 262 w 382"/>
                  <a:gd name="T63" fmla="*/ 67 h 142"/>
                  <a:gd name="T64" fmla="*/ 285 w 382"/>
                  <a:gd name="T65" fmla="*/ 67 h 142"/>
                  <a:gd name="T66" fmla="*/ 300 w 382"/>
                  <a:gd name="T67" fmla="*/ 75 h 142"/>
                  <a:gd name="T68" fmla="*/ 307 w 382"/>
                  <a:gd name="T69" fmla="*/ 75 h 142"/>
                  <a:gd name="T70" fmla="*/ 315 w 382"/>
                  <a:gd name="T71" fmla="*/ 60 h 142"/>
                  <a:gd name="T72" fmla="*/ 315 w 382"/>
                  <a:gd name="T73" fmla="*/ 67 h 142"/>
                  <a:gd name="T74" fmla="*/ 330 w 382"/>
                  <a:gd name="T75" fmla="*/ 67 h 142"/>
                  <a:gd name="T76" fmla="*/ 360 w 382"/>
                  <a:gd name="T77" fmla="*/ 67 h 142"/>
                  <a:gd name="T78" fmla="*/ 367 w 382"/>
                  <a:gd name="T79" fmla="*/ 75 h 142"/>
                  <a:gd name="T80" fmla="*/ 367 w 382"/>
                  <a:gd name="T81" fmla="*/ 67 h 142"/>
                  <a:gd name="T82" fmla="*/ 375 w 382"/>
                  <a:gd name="T83" fmla="*/ 6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2" h="142">
                    <a:moveTo>
                      <a:pt x="0" y="60"/>
                    </a:moveTo>
                    <a:lnTo>
                      <a:pt x="7" y="67"/>
                    </a:lnTo>
                    <a:lnTo>
                      <a:pt x="7" y="97"/>
                    </a:lnTo>
                    <a:lnTo>
                      <a:pt x="7" y="0"/>
                    </a:lnTo>
                    <a:lnTo>
                      <a:pt x="7" y="60"/>
                    </a:lnTo>
                    <a:lnTo>
                      <a:pt x="15" y="52"/>
                    </a:lnTo>
                    <a:lnTo>
                      <a:pt x="15" y="120"/>
                    </a:lnTo>
                    <a:lnTo>
                      <a:pt x="15" y="7"/>
                    </a:lnTo>
                    <a:lnTo>
                      <a:pt x="15" y="67"/>
                    </a:lnTo>
                    <a:lnTo>
                      <a:pt x="22" y="75"/>
                    </a:lnTo>
                    <a:lnTo>
                      <a:pt x="22" y="142"/>
                    </a:lnTo>
                    <a:lnTo>
                      <a:pt x="22" y="45"/>
                    </a:lnTo>
                    <a:lnTo>
                      <a:pt x="22" y="67"/>
                    </a:lnTo>
                    <a:lnTo>
                      <a:pt x="30" y="60"/>
                    </a:lnTo>
                    <a:lnTo>
                      <a:pt x="30" y="90"/>
                    </a:lnTo>
                    <a:lnTo>
                      <a:pt x="30" y="45"/>
                    </a:lnTo>
                    <a:lnTo>
                      <a:pt x="30" y="60"/>
                    </a:lnTo>
                    <a:lnTo>
                      <a:pt x="37" y="67"/>
                    </a:lnTo>
                    <a:lnTo>
                      <a:pt x="37" y="90"/>
                    </a:lnTo>
                    <a:lnTo>
                      <a:pt x="37" y="52"/>
                    </a:lnTo>
                    <a:lnTo>
                      <a:pt x="37" y="67"/>
                    </a:lnTo>
                    <a:lnTo>
                      <a:pt x="45" y="75"/>
                    </a:lnTo>
                    <a:lnTo>
                      <a:pt x="45" y="75"/>
                    </a:lnTo>
                    <a:lnTo>
                      <a:pt x="45" y="52"/>
                    </a:lnTo>
                    <a:lnTo>
                      <a:pt x="45" y="67"/>
                    </a:lnTo>
                    <a:lnTo>
                      <a:pt x="52" y="75"/>
                    </a:lnTo>
                    <a:lnTo>
                      <a:pt x="52" y="60"/>
                    </a:lnTo>
                    <a:lnTo>
                      <a:pt x="52" y="67"/>
                    </a:lnTo>
                    <a:lnTo>
                      <a:pt x="60" y="75"/>
                    </a:lnTo>
                    <a:lnTo>
                      <a:pt x="60" y="60"/>
                    </a:lnTo>
                    <a:lnTo>
                      <a:pt x="60" y="67"/>
                    </a:lnTo>
                    <a:lnTo>
                      <a:pt x="67" y="60"/>
                    </a:lnTo>
                    <a:lnTo>
                      <a:pt x="67" y="60"/>
                    </a:lnTo>
                    <a:lnTo>
                      <a:pt x="67" y="67"/>
                    </a:lnTo>
                    <a:lnTo>
                      <a:pt x="75" y="67"/>
                    </a:lnTo>
                    <a:lnTo>
                      <a:pt x="90" y="67"/>
                    </a:lnTo>
                    <a:lnTo>
                      <a:pt x="90" y="67"/>
                    </a:lnTo>
                    <a:lnTo>
                      <a:pt x="97" y="67"/>
                    </a:lnTo>
                    <a:lnTo>
                      <a:pt x="105" y="67"/>
                    </a:lnTo>
                    <a:lnTo>
                      <a:pt x="112" y="60"/>
                    </a:lnTo>
                    <a:lnTo>
                      <a:pt x="112" y="75"/>
                    </a:lnTo>
                    <a:lnTo>
                      <a:pt x="112" y="60"/>
                    </a:lnTo>
                    <a:lnTo>
                      <a:pt x="112" y="75"/>
                    </a:lnTo>
                    <a:lnTo>
                      <a:pt x="120" y="67"/>
                    </a:lnTo>
                    <a:lnTo>
                      <a:pt x="120" y="82"/>
                    </a:lnTo>
                    <a:lnTo>
                      <a:pt x="120" y="60"/>
                    </a:lnTo>
                    <a:lnTo>
                      <a:pt x="120" y="67"/>
                    </a:lnTo>
                    <a:lnTo>
                      <a:pt x="127" y="60"/>
                    </a:lnTo>
                    <a:lnTo>
                      <a:pt x="127" y="75"/>
                    </a:lnTo>
                    <a:lnTo>
                      <a:pt x="127" y="52"/>
                    </a:lnTo>
                    <a:lnTo>
                      <a:pt x="127" y="60"/>
                    </a:lnTo>
                    <a:lnTo>
                      <a:pt x="135" y="67"/>
                    </a:lnTo>
                    <a:lnTo>
                      <a:pt x="135" y="75"/>
                    </a:lnTo>
                    <a:lnTo>
                      <a:pt x="135" y="52"/>
                    </a:lnTo>
                    <a:lnTo>
                      <a:pt x="135" y="67"/>
                    </a:lnTo>
                    <a:lnTo>
                      <a:pt x="142" y="75"/>
                    </a:lnTo>
                    <a:lnTo>
                      <a:pt x="142" y="60"/>
                    </a:lnTo>
                    <a:lnTo>
                      <a:pt x="142" y="67"/>
                    </a:lnTo>
                    <a:lnTo>
                      <a:pt x="150" y="60"/>
                    </a:lnTo>
                    <a:lnTo>
                      <a:pt x="150" y="75"/>
                    </a:lnTo>
                    <a:lnTo>
                      <a:pt x="150" y="60"/>
                    </a:lnTo>
                    <a:lnTo>
                      <a:pt x="150" y="67"/>
                    </a:lnTo>
                    <a:lnTo>
                      <a:pt x="157" y="60"/>
                    </a:lnTo>
                    <a:lnTo>
                      <a:pt x="157" y="75"/>
                    </a:lnTo>
                    <a:lnTo>
                      <a:pt x="157" y="67"/>
                    </a:lnTo>
                    <a:lnTo>
                      <a:pt x="172" y="67"/>
                    </a:lnTo>
                    <a:lnTo>
                      <a:pt x="172" y="75"/>
                    </a:lnTo>
                    <a:lnTo>
                      <a:pt x="172" y="52"/>
                    </a:lnTo>
                    <a:lnTo>
                      <a:pt x="172" y="67"/>
                    </a:lnTo>
                    <a:lnTo>
                      <a:pt x="180" y="60"/>
                    </a:lnTo>
                    <a:lnTo>
                      <a:pt x="180" y="75"/>
                    </a:lnTo>
                    <a:lnTo>
                      <a:pt x="180" y="60"/>
                    </a:lnTo>
                    <a:lnTo>
                      <a:pt x="180" y="67"/>
                    </a:lnTo>
                    <a:lnTo>
                      <a:pt x="187" y="60"/>
                    </a:lnTo>
                    <a:lnTo>
                      <a:pt x="187" y="60"/>
                    </a:lnTo>
                    <a:lnTo>
                      <a:pt x="187" y="67"/>
                    </a:lnTo>
                    <a:lnTo>
                      <a:pt x="195" y="67"/>
                    </a:lnTo>
                    <a:lnTo>
                      <a:pt x="210" y="67"/>
                    </a:lnTo>
                    <a:lnTo>
                      <a:pt x="202" y="67"/>
                    </a:lnTo>
                    <a:lnTo>
                      <a:pt x="210" y="60"/>
                    </a:lnTo>
                    <a:lnTo>
                      <a:pt x="210" y="67"/>
                    </a:lnTo>
                    <a:lnTo>
                      <a:pt x="217" y="60"/>
                    </a:lnTo>
                    <a:lnTo>
                      <a:pt x="217" y="75"/>
                    </a:lnTo>
                    <a:lnTo>
                      <a:pt x="217" y="67"/>
                    </a:lnTo>
                    <a:lnTo>
                      <a:pt x="225" y="60"/>
                    </a:lnTo>
                    <a:lnTo>
                      <a:pt x="225" y="67"/>
                    </a:lnTo>
                    <a:lnTo>
                      <a:pt x="225" y="67"/>
                    </a:lnTo>
                    <a:lnTo>
                      <a:pt x="232" y="67"/>
                    </a:lnTo>
                    <a:lnTo>
                      <a:pt x="240" y="67"/>
                    </a:lnTo>
                    <a:lnTo>
                      <a:pt x="247" y="60"/>
                    </a:lnTo>
                    <a:lnTo>
                      <a:pt x="247" y="67"/>
                    </a:lnTo>
                    <a:lnTo>
                      <a:pt x="247" y="67"/>
                    </a:lnTo>
                    <a:lnTo>
                      <a:pt x="255" y="75"/>
                    </a:lnTo>
                    <a:lnTo>
                      <a:pt x="255" y="82"/>
                    </a:lnTo>
                    <a:lnTo>
                      <a:pt x="255" y="67"/>
                    </a:lnTo>
                    <a:lnTo>
                      <a:pt x="262" y="67"/>
                    </a:lnTo>
                    <a:lnTo>
                      <a:pt x="270" y="67"/>
                    </a:lnTo>
                    <a:lnTo>
                      <a:pt x="277" y="67"/>
                    </a:lnTo>
                    <a:lnTo>
                      <a:pt x="285" y="67"/>
                    </a:lnTo>
                    <a:lnTo>
                      <a:pt x="292" y="60"/>
                    </a:lnTo>
                    <a:lnTo>
                      <a:pt x="300" y="67"/>
                    </a:lnTo>
                    <a:lnTo>
                      <a:pt x="300" y="75"/>
                    </a:lnTo>
                    <a:lnTo>
                      <a:pt x="300" y="30"/>
                    </a:lnTo>
                    <a:lnTo>
                      <a:pt x="300" y="67"/>
                    </a:lnTo>
                    <a:lnTo>
                      <a:pt x="307" y="75"/>
                    </a:lnTo>
                    <a:lnTo>
                      <a:pt x="307" y="60"/>
                    </a:lnTo>
                    <a:lnTo>
                      <a:pt x="307" y="67"/>
                    </a:lnTo>
                    <a:lnTo>
                      <a:pt x="315" y="60"/>
                    </a:lnTo>
                    <a:lnTo>
                      <a:pt x="315" y="67"/>
                    </a:lnTo>
                    <a:lnTo>
                      <a:pt x="315" y="60"/>
                    </a:lnTo>
                    <a:lnTo>
                      <a:pt x="315" y="67"/>
                    </a:lnTo>
                    <a:lnTo>
                      <a:pt x="330" y="67"/>
                    </a:lnTo>
                    <a:lnTo>
                      <a:pt x="330" y="60"/>
                    </a:lnTo>
                    <a:lnTo>
                      <a:pt x="330" y="67"/>
                    </a:lnTo>
                    <a:lnTo>
                      <a:pt x="337" y="67"/>
                    </a:lnTo>
                    <a:lnTo>
                      <a:pt x="345" y="67"/>
                    </a:lnTo>
                    <a:lnTo>
                      <a:pt x="360" y="67"/>
                    </a:lnTo>
                    <a:lnTo>
                      <a:pt x="352" y="67"/>
                    </a:lnTo>
                    <a:lnTo>
                      <a:pt x="360" y="67"/>
                    </a:lnTo>
                    <a:lnTo>
                      <a:pt x="367" y="75"/>
                    </a:lnTo>
                    <a:lnTo>
                      <a:pt x="367" y="90"/>
                    </a:lnTo>
                    <a:lnTo>
                      <a:pt x="367" y="30"/>
                    </a:lnTo>
                    <a:lnTo>
                      <a:pt x="367" y="67"/>
                    </a:lnTo>
                    <a:lnTo>
                      <a:pt x="375" y="60"/>
                    </a:lnTo>
                    <a:lnTo>
                      <a:pt x="375" y="82"/>
                    </a:lnTo>
                    <a:lnTo>
                      <a:pt x="375" y="60"/>
                    </a:lnTo>
                    <a:lnTo>
                      <a:pt x="375" y="67"/>
                    </a:lnTo>
                    <a:lnTo>
                      <a:pt x="382"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8" name="Freeform 504"/>
              <p:cNvSpPr>
                <a:spLocks/>
              </p:cNvSpPr>
              <p:nvPr/>
            </p:nvSpPr>
            <p:spPr bwMode="auto">
              <a:xfrm>
                <a:off x="2910" y="1688"/>
                <a:ext cx="106" cy="90"/>
              </a:xfrm>
              <a:custGeom>
                <a:avLst/>
                <a:gdLst>
                  <a:gd name="T0" fmla="*/ 0 w 158"/>
                  <a:gd name="T1" fmla="*/ 60 h 90"/>
                  <a:gd name="T2" fmla="*/ 0 w 158"/>
                  <a:gd name="T3" fmla="*/ 52 h 90"/>
                  <a:gd name="T4" fmla="*/ 8 w 158"/>
                  <a:gd name="T5" fmla="*/ 60 h 90"/>
                  <a:gd name="T6" fmla="*/ 8 w 158"/>
                  <a:gd name="T7" fmla="*/ 45 h 90"/>
                  <a:gd name="T8" fmla="*/ 15 w 158"/>
                  <a:gd name="T9" fmla="*/ 67 h 90"/>
                  <a:gd name="T10" fmla="*/ 15 w 158"/>
                  <a:gd name="T11" fmla="*/ 45 h 90"/>
                  <a:gd name="T12" fmla="*/ 23 w 158"/>
                  <a:gd name="T13" fmla="*/ 60 h 90"/>
                  <a:gd name="T14" fmla="*/ 23 w 158"/>
                  <a:gd name="T15" fmla="*/ 52 h 90"/>
                  <a:gd name="T16" fmla="*/ 30 w 158"/>
                  <a:gd name="T17" fmla="*/ 60 h 90"/>
                  <a:gd name="T18" fmla="*/ 30 w 158"/>
                  <a:gd name="T19" fmla="*/ 52 h 90"/>
                  <a:gd name="T20" fmla="*/ 38 w 158"/>
                  <a:gd name="T21" fmla="*/ 45 h 90"/>
                  <a:gd name="T22" fmla="*/ 45 w 158"/>
                  <a:gd name="T23" fmla="*/ 45 h 90"/>
                  <a:gd name="T24" fmla="*/ 45 w 158"/>
                  <a:gd name="T25" fmla="*/ 37 h 90"/>
                  <a:gd name="T26" fmla="*/ 60 w 158"/>
                  <a:gd name="T27" fmla="*/ 52 h 90"/>
                  <a:gd name="T28" fmla="*/ 60 w 158"/>
                  <a:gd name="T29" fmla="*/ 52 h 90"/>
                  <a:gd name="T30" fmla="*/ 68 w 158"/>
                  <a:gd name="T31" fmla="*/ 52 h 90"/>
                  <a:gd name="T32" fmla="*/ 83 w 158"/>
                  <a:gd name="T33" fmla="*/ 45 h 90"/>
                  <a:gd name="T34" fmla="*/ 83 w 158"/>
                  <a:gd name="T35" fmla="*/ 37 h 90"/>
                  <a:gd name="T36" fmla="*/ 90 w 158"/>
                  <a:gd name="T37" fmla="*/ 52 h 90"/>
                  <a:gd name="T38" fmla="*/ 98 w 158"/>
                  <a:gd name="T39" fmla="*/ 60 h 90"/>
                  <a:gd name="T40" fmla="*/ 98 w 158"/>
                  <a:gd name="T41" fmla="*/ 52 h 90"/>
                  <a:gd name="T42" fmla="*/ 105 w 158"/>
                  <a:gd name="T43" fmla="*/ 60 h 90"/>
                  <a:gd name="T44" fmla="*/ 105 w 158"/>
                  <a:gd name="T45" fmla="*/ 52 h 90"/>
                  <a:gd name="T46" fmla="*/ 113 w 158"/>
                  <a:gd name="T47" fmla="*/ 90 h 90"/>
                  <a:gd name="T48" fmla="*/ 113 w 158"/>
                  <a:gd name="T49" fmla="*/ 52 h 90"/>
                  <a:gd name="T50" fmla="*/ 120 w 158"/>
                  <a:gd name="T51" fmla="*/ 82 h 90"/>
                  <a:gd name="T52" fmla="*/ 120 w 158"/>
                  <a:gd name="T53" fmla="*/ 60 h 90"/>
                  <a:gd name="T54" fmla="*/ 128 w 158"/>
                  <a:gd name="T55" fmla="*/ 37 h 90"/>
                  <a:gd name="T56" fmla="*/ 135 w 158"/>
                  <a:gd name="T57" fmla="*/ 45 h 90"/>
                  <a:gd name="T58" fmla="*/ 135 w 158"/>
                  <a:gd name="T59" fmla="*/ 45 h 90"/>
                  <a:gd name="T60" fmla="*/ 143 w 158"/>
                  <a:gd name="T61" fmla="*/ 60 h 90"/>
                  <a:gd name="T62" fmla="*/ 143 w 158"/>
                  <a:gd name="T63" fmla="*/ 52 h 90"/>
                  <a:gd name="T64" fmla="*/ 150 w 158"/>
                  <a:gd name="T65"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8" h="90">
                    <a:moveTo>
                      <a:pt x="0" y="45"/>
                    </a:moveTo>
                    <a:lnTo>
                      <a:pt x="0" y="60"/>
                    </a:lnTo>
                    <a:lnTo>
                      <a:pt x="0" y="30"/>
                    </a:lnTo>
                    <a:lnTo>
                      <a:pt x="0" y="52"/>
                    </a:lnTo>
                    <a:lnTo>
                      <a:pt x="8" y="60"/>
                    </a:lnTo>
                    <a:lnTo>
                      <a:pt x="8" y="60"/>
                    </a:lnTo>
                    <a:lnTo>
                      <a:pt x="8" y="30"/>
                    </a:lnTo>
                    <a:lnTo>
                      <a:pt x="8" y="45"/>
                    </a:lnTo>
                    <a:lnTo>
                      <a:pt x="15" y="52"/>
                    </a:lnTo>
                    <a:lnTo>
                      <a:pt x="15" y="67"/>
                    </a:lnTo>
                    <a:lnTo>
                      <a:pt x="15" y="37"/>
                    </a:lnTo>
                    <a:lnTo>
                      <a:pt x="15" y="45"/>
                    </a:lnTo>
                    <a:lnTo>
                      <a:pt x="23" y="52"/>
                    </a:lnTo>
                    <a:lnTo>
                      <a:pt x="23" y="60"/>
                    </a:lnTo>
                    <a:lnTo>
                      <a:pt x="23" y="45"/>
                    </a:lnTo>
                    <a:lnTo>
                      <a:pt x="23" y="52"/>
                    </a:lnTo>
                    <a:lnTo>
                      <a:pt x="30" y="45"/>
                    </a:lnTo>
                    <a:lnTo>
                      <a:pt x="30" y="60"/>
                    </a:lnTo>
                    <a:lnTo>
                      <a:pt x="30" y="45"/>
                    </a:lnTo>
                    <a:lnTo>
                      <a:pt x="30" y="52"/>
                    </a:lnTo>
                    <a:lnTo>
                      <a:pt x="38" y="60"/>
                    </a:lnTo>
                    <a:lnTo>
                      <a:pt x="38" y="45"/>
                    </a:lnTo>
                    <a:lnTo>
                      <a:pt x="38" y="52"/>
                    </a:lnTo>
                    <a:lnTo>
                      <a:pt x="45" y="45"/>
                    </a:lnTo>
                    <a:lnTo>
                      <a:pt x="45" y="60"/>
                    </a:lnTo>
                    <a:lnTo>
                      <a:pt x="45" y="37"/>
                    </a:lnTo>
                    <a:lnTo>
                      <a:pt x="45" y="52"/>
                    </a:lnTo>
                    <a:lnTo>
                      <a:pt x="60" y="52"/>
                    </a:lnTo>
                    <a:lnTo>
                      <a:pt x="53" y="52"/>
                    </a:lnTo>
                    <a:lnTo>
                      <a:pt x="60" y="52"/>
                    </a:lnTo>
                    <a:lnTo>
                      <a:pt x="75" y="52"/>
                    </a:lnTo>
                    <a:lnTo>
                      <a:pt x="68" y="52"/>
                    </a:lnTo>
                    <a:lnTo>
                      <a:pt x="75" y="52"/>
                    </a:lnTo>
                    <a:lnTo>
                      <a:pt x="83" y="45"/>
                    </a:lnTo>
                    <a:lnTo>
                      <a:pt x="83" y="60"/>
                    </a:lnTo>
                    <a:lnTo>
                      <a:pt x="83" y="37"/>
                    </a:lnTo>
                    <a:lnTo>
                      <a:pt x="83" y="52"/>
                    </a:lnTo>
                    <a:lnTo>
                      <a:pt x="90" y="52"/>
                    </a:lnTo>
                    <a:lnTo>
                      <a:pt x="98" y="45"/>
                    </a:lnTo>
                    <a:lnTo>
                      <a:pt x="98" y="60"/>
                    </a:lnTo>
                    <a:lnTo>
                      <a:pt x="98" y="37"/>
                    </a:lnTo>
                    <a:lnTo>
                      <a:pt x="98" y="52"/>
                    </a:lnTo>
                    <a:lnTo>
                      <a:pt x="105" y="45"/>
                    </a:lnTo>
                    <a:lnTo>
                      <a:pt x="105" y="60"/>
                    </a:lnTo>
                    <a:lnTo>
                      <a:pt x="105" y="45"/>
                    </a:lnTo>
                    <a:lnTo>
                      <a:pt x="105" y="52"/>
                    </a:lnTo>
                    <a:lnTo>
                      <a:pt x="113" y="45"/>
                    </a:lnTo>
                    <a:lnTo>
                      <a:pt x="113" y="90"/>
                    </a:lnTo>
                    <a:lnTo>
                      <a:pt x="113" y="22"/>
                    </a:lnTo>
                    <a:lnTo>
                      <a:pt x="113" y="52"/>
                    </a:lnTo>
                    <a:lnTo>
                      <a:pt x="120" y="60"/>
                    </a:lnTo>
                    <a:lnTo>
                      <a:pt x="120" y="82"/>
                    </a:lnTo>
                    <a:lnTo>
                      <a:pt x="120" y="0"/>
                    </a:lnTo>
                    <a:lnTo>
                      <a:pt x="120" y="60"/>
                    </a:lnTo>
                    <a:lnTo>
                      <a:pt x="128" y="67"/>
                    </a:lnTo>
                    <a:lnTo>
                      <a:pt x="128" y="37"/>
                    </a:lnTo>
                    <a:lnTo>
                      <a:pt x="128" y="52"/>
                    </a:lnTo>
                    <a:lnTo>
                      <a:pt x="135" y="45"/>
                    </a:lnTo>
                    <a:lnTo>
                      <a:pt x="135" y="60"/>
                    </a:lnTo>
                    <a:lnTo>
                      <a:pt x="135" y="45"/>
                    </a:lnTo>
                    <a:lnTo>
                      <a:pt x="135" y="52"/>
                    </a:lnTo>
                    <a:lnTo>
                      <a:pt x="143" y="60"/>
                    </a:lnTo>
                    <a:lnTo>
                      <a:pt x="143" y="45"/>
                    </a:lnTo>
                    <a:lnTo>
                      <a:pt x="143" y="52"/>
                    </a:lnTo>
                    <a:lnTo>
                      <a:pt x="158" y="52"/>
                    </a:lnTo>
                    <a:lnTo>
                      <a:pt x="15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29" name="Freeform 505"/>
              <p:cNvSpPr>
                <a:spLocks/>
              </p:cNvSpPr>
              <p:nvPr/>
            </p:nvSpPr>
            <p:spPr bwMode="auto">
              <a:xfrm>
                <a:off x="1721" y="1793"/>
                <a:ext cx="167" cy="60"/>
              </a:xfrm>
              <a:custGeom>
                <a:avLst/>
                <a:gdLst>
                  <a:gd name="T0" fmla="*/ 0 w 248"/>
                  <a:gd name="T1" fmla="*/ 22 h 60"/>
                  <a:gd name="T2" fmla="*/ 8 w 248"/>
                  <a:gd name="T3" fmla="*/ 30 h 60"/>
                  <a:gd name="T4" fmla="*/ 15 w 248"/>
                  <a:gd name="T5" fmla="*/ 30 h 60"/>
                  <a:gd name="T6" fmla="*/ 15 w 248"/>
                  <a:gd name="T7" fmla="*/ 30 h 60"/>
                  <a:gd name="T8" fmla="*/ 23 w 248"/>
                  <a:gd name="T9" fmla="*/ 22 h 60"/>
                  <a:gd name="T10" fmla="*/ 30 w 248"/>
                  <a:gd name="T11" fmla="*/ 22 h 60"/>
                  <a:gd name="T12" fmla="*/ 38 w 248"/>
                  <a:gd name="T13" fmla="*/ 30 h 60"/>
                  <a:gd name="T14" fmla="*/ 45 w 248"/>
                  <a:gd name="T15" fmla="*/ 30 h 60"/>
                  <a:gd name="T16" fmla="*/ 45 w 248"/>
                  <a:gd name="T17" fmla="*/ 22 h 60"/>
                  <a:gd name="T18" fmla="*/ 53 w 248"/>
                  <a:gd name="T19" fmla="*/ 22 h 60"/>
                  <a:gd name="T20" fmla="*/ 60 w 248"/>
                  <a:gd name="T21" fmla="*/ 22 h 60"/>
                  <a:gd name="T22" fmla="*/ 68 w 248"/>
                  <a:gd name="T23" fmla="*/ 30 h 60"/>
                  <a:gd name="T24" fmla="*/ 75 w 248"/>
                  <a:gd name="T25" fmla="*/ 30 h 60"/>
                  <a:gd name="T26" fmla="*/ 75 w 248"/>
                  <a:gd name="T27" fmla="*/ 22 h 60"/>
                  <a:gd name="T28" fmla="*/ 83 w 248"/>
                  <a:gd name="T29" fmla="*/ 22 h 60"/>
                  <a:gd name="T30" fmla="*/ 90 w 248"/>
                  <a:gd name="T31" fmla="*/ 30 h 60"/>
                  <a:gd name="T32" fmla="*/ 98 w 248"/>
                  <a:gd name="T33" fmla="*/ 30 h 60"/>
                  <a:gd name="T34" fmla="*/ 105 w 248"/>
                  <a:gd name="T35" fmla="*/ 30 h 60"/>
                  <a:gd name="T36" fmla="*/ 105 w 248"/>
                  <a:gd name="T37" fmla="*/ 30 h 60"/>
                  <a:gd name="T38" fmla="*/ 113 w 248"/>
                  <a:gd name="T39" fmla="*/ 7 h 60"/>
                  <a:gd name="T40" fmla="*/ 120 w 248"/>
                  <a:gd name="T41" fmla="*/ 37 h 60"/>
                  <a:gd name="T42" fmla="*/ 128 w 248"/>
                  <a:gd name="T43" fmla="*/ 30 h 60"/>
                  <a:gd name="T44" fmla="*/ 128 w 248"/>
                  <a:gd name="T45" fmla="*/ 30 h 60"/>
                  <a:gd name="T46" fmla="*/ 135 w 248"/>
                  <a:gd name="T47" fmla="*/ 0 h 60"/>
                  <a:gd name="T48" fmla="*/ 143 w 248"/>
                  <a:gd name="T49" fmla="*/ 30 h 60"/>
                  <a:gd name="T50" fmla="*/ 150 w 248"/>
                  <a:gd name="T51" fmla="*/ 22 h 60"/>
                  <a:gd name="T52" fmla="*/ 150 w 248"/>
                  <a:gd name="T53" fmla="*/ 22 h 60"/>
                  <a:gd name="T54" fmla="*/ 158 w 248"/>
                  <a:gd name="T55" fmla="*/ 15 h 60"/>
                  <a:gd name="T56" fmla="*/ 165 w 248"/>
                  <a:gd name="T57" fmla="*/ 37 h 60"/>
                  <a:gd name="T58" fmla="*/ 173 w 248"/>
                  <a:gd name="T59" fmla="*/ 30 h 60"/>
                  <a:gd name="T60" fmla="*/ 173 w 248"/>
                  <a:gd name="T61" fmla="*/ 30 h 60"/>
                  <a:gd name="T62" fmla="*/ 180 w 248"/>
                  <a:gd name="T63" fmla="*/ 22 h 60"/>
                  <a:gd name="T64" fmla="*/ 188 w 248"/>
                  <a:gd name="T65" fmla="*/ 15 h 60"/>
                  <a:gd name="T66" fmla="*/ 195 w 248"/>
                  <a:gd name="T67" fmla="*/ 30 h 60"/>
                  <a:gd name="T68" fmla="*/ 203 w 248"/>
                  <a:gd name="T69" fmla="*/ 22 h 60"/>
                  <a:gd name="T70" fmla="*/ 203 w 248"/>
                  <a:gd name="T71" fmla="*/ 22 h 60"/>
                  <a:gd name="T72" fmla="*/ 210 w 248"/>
                  <a:gd name="T73" fmla="*/ 22 h 60"/>
                  <a:gd name="T74" fmla="*/ 218 w 248"/>
                  <a:gd name="T75" fmla="*/ 22 h 60"/>
                  <a:gd name="T76" fmla="*/ 225 w 248"/>
                  <a:gd name="T77" fmla="*/ 30 h 60"/>
                  <a:gd name="T78" fmla="*/ 233 w 248"/>
                  <a:gd name="T79" fmla="*/ 30 h 60"/>
                  <a:gd name="T80" fmla="*/ 240 w 248"/>
                  <a:gd name="T81" fmla="*/ 22 h 60"/>
                  <a:gd name="T82" fmla="*/ 240 w 248"/>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22"/>
                    </a:moveTo>
                    <a:lnTo>
                      <a:pt x="0" y="30"/>
                    </a:lnTo>
                    <a:lnTo>
                      <a:pt x="0" y="22"/>
                    </a:lnTo>
                    <a:lnTo>
                      <a:pt x="0" y="30"/>
                    </a:lnTo>
                    <a:lnTo>
                      <a:pt x="8" y="22"/>
                    </a:lnTo>
                    <a:lnTo>
                      <a:pt x="8" y="30"/>
                    </a:lnTo>
                    <a:lnTo>
                      <a:pt x="8" y="22"/>
                    </a:lnTo>
                    <a:lnTo>
                      <a:pt x="8" y="22"/>
                    </a:lnTo>
                    <a:lnTo>
                      <a:pt x="15" y="30"/>
                    </a:lnTo>
                    <a:lnTo>
                      <a:pt x="15" y="30"/>
                    </a:lnTo>
                    <a:lnTo>
                      <a:pt x="15" y="22"/>
                    </a:lnTo>
                    <a:lnTo>
                      <a:pt x="15" y="30"/>
                    </a:lnTo>
                    <a:lnTo>
                      <a:pt x="23" y="22"/>
                    </a:lnTo>
                    <a:lnTo>
                      <a:pt x="23" y="30"/>
                    </a:lnTo>
                    <a:lnTo>
                      <a:pt x="23" y="22"/>
                    </a:lnTo>
                    <a:lnTo>
                      <a:pt x="23" y="22"/>
                    </a:lnTo>
                    <a:lnTo>
                      <a:pt x="30" y="30"/>
                    </a:lnTo>
                    <a:lnTo>
                      <a:pt x="30" y="22"/>
                    </a:lnTo>
                    <a:lnTo>
                      <a:pt x="30" y="22"/>
                    </a:lnTo>
                    <a:lnTo>
                      <a:pt x="38" y="30"/>
                    </a:lnTo>
                    <a:lnTo>
                      <a:pt x="38" y="30"/>
                    </a:lnTo>
                    <a:lnTo>
                      <a:pt x="38" y="22"/>
                    </a:lnTo>
                    <a:lnTo>
                      <a:pt x="38" y="22"/>
                    </a:lnTo>
                    <a:lnTo>
                      <a:pt x="45" y="30"/>
                    </a:lnTo>
                    <a:lnTo>
                      <a:pt x="45" y="30"/>
                    </a:lnTo>
                    <a:lnTo>
                      <a:pt x="45" y="22"/>
                    </a:lnTo>
                    <a:lnTo>
                      <a:pt x="45" y="22"/>
                    </a:lnTo>
                    <a:lnTo>
                      <a:pt x="53" y="30"/>
                    </a:lnTo>
                    <a:lnTo>
                      <a:pt x="53" y="30"/>
                    </a:lnTo>
                    <a:lnTo>
                      <a:pt x="53" y="22"/>
                    </a:lnTo>
                    <a:lnTo>
                      <a:pt x="53" y="22"/>
                    </a:lnTo>
                    <a:lnTo>
                      <a:pt x="60" y="30"/>
                    </a:lnTo>
                    <a:lnTo>
                      <a:pt x="60" y="22"/>
                    </a:lnTo>
                    <a:lnTo>
                      <a:pt x="60" y="30"/>
                    </a:lnTo>
                    <a:lnTo>
                      <a:pt x="68" y="22"/>
                    </a:lnTo>
                    <a:lnTo>
                      <a:pt x="68" y="30"/>
                    </a:lnTo>
                    <a:lnTo>
                      <a:pt x="68" y="22"/>
                    </a:lnTo>
                    <a:lnTo>
                      <a:pt x="68" y="22"/>
                    </a:lnTo>
                    <a:lnTo>
                      <a:pt x="75" y="30"/>
                    </a:lnTo>
                    <a:lnTo>
                      <a:pt x="75" y="30"/>
                    </a:lnTo>
                    <a:lnTo>
                      <a:pt x="75" y="22"/>
                    </a:lnTo>
                    <a:lnTo>
                      <a:pt x="75" y="22"/>
                    </a:lnTo>
                    <a:lnTo>
                      <a:pt x="83" y="30"/>
                    </a:lnTo>
                    <a:lnTo>
                      <a:pt x="83" y="30"/>
                    </a:lnTo>
                    <a:lnTo>
                      <a:pt x="83" y="22"/>
                    </a:lnTo>
                    <a:lnTo>
                      <a:pt x="83" y="30"/>
                    </a:lnTo>
                    <a:lnTo>
                      <a:pt x="90" y="22"/>
                    </a:lnTo>
                    <a:lnTo>
                      <a:pt x="90" y="30"/>
                    </a:lnTo>
                    <a:lnTo>
                      <a:pt x="90" y="22"/>
                    </a:lnTo>
                    <a:lnTo>
                      <a:pt x="90" y="22"/>
                    </a:lnTo>
                    <a:lnTo>
                      <a:pt x="98" y="30"/>
                    </a:lnTo>
                    <a:lnTo>
                      <a:pt x="98" y="30"/>
                    </a:lnTo>
                    <a:lnTo>
                      <a:pt x="98" y="22"/>
                    </a:lnTo>
                    <a:lnTo>
                      <a:pt x="105" y="30"/>
                    </a:lnTo>
                    <a:lnTo>
                      <a:pt x="105" y="45"/>
                    </a:lnTo>
                    <a:lnTo>
                      <a:pt x="105" y="7"/>
                    </a:lnTo>
                    <a:lnTo>
                      <a:pt x="105" y="30"/>
                    </a:lnTo>
                    <a:lnTo>
                      <a:pt x="113" y="22"/>
                    </a:lnTo>
                    <a:lnTo>
                      <a:pt x="113" y="45"/>
                    </a:lnTo>
                    <a:lnTo>
                      <a:pt x="113" y="7"/>
                    </a:lnTo>
                    <a:lnTo>
                      <a:pt x="113" y="22"/>
                    </a:lnTo>
                    <a:lnTo>
                      <a:pt x="120" y="30"/>
                    </a:lnTo>
                    <a:lnTo>
                      <a:pt x="120" y="37"/>
                    </a:lnTo>
                    <a:lnTo>
                      <a:pt x="120" y="7"/>
                    </a:lnTo>
                    <a:lnTo>
                      <a:pt x="120" y="22"/>
                    </a:lnTo>
                    <a:lnTo>
                      <a:pt x="128" y="30"/>
                    </a:lnTo>
                    <a:lnTo>
                      <a:pt x="128" y="37"/>
                    </a:lnTo>
                    <a:lnTo>
                      <a:pt x="128" y="15"/>
                    </a:lnTo>
                    <a:lnTo>
                      <a:pt x="128" y="30"/>
                    </a:lnTo>
                    <a:lnTo>
                      <a:pt x="135" y="22"/>
                    </a:lnTo>
                    <a:lnTo>
                      <a:pt x="135" y="60"/>
                    </a:lnTo>
                    <a:lnTo>
                      <a:pt x="135" y="0"/>
                    </a:lnTo>
                    <a:lnTo>
                      <a:pt x="135" y="30"/>
                    </a:lnTo>
                    <a:lnTo>
                      <a:pt x="143" y="22"/>
                    </a:lnTo>
                    <a:lnTo>
                      <a:pt x="143" y="30"/>
                    </a:lnTo>
                    <a:lnTo>
                      <a:pt x="143" y="15"/>
                    </a:lnTo>
                    <a:lnTo>
                      <a:pt x="143" y="30"/>
                    </a:lnTo>
                    <a:lnTo>
                      <a:pt x="150" y="22"/>
                    </a:lnTo>
                    <a:lnTo>
                      <a:pt x="150" y="45"/>
                    </a:lnTo>
                    <a:lnTo>
                      <a:pt x="150" y="22"/>
                    </a:lnTo>
                    <a:lnTo>
                      <a:pt x="150" y="22"/>
                    </a:lnTo>
                    <a:lnTo>
                      <a:pt x="158" y="30"/>
                    </a:lnTo>
                    <a:lnTo>
                      <a:pt x="158" y="45"/>
                    </a:lnTo>
                    <a:lnTo>
                      <a:pt x="158" y="15"/>
                    </a:lnTo>
                    <a:lnTo>
                      <a:pt x="158" y="22"/>
                    </a:lnTo>
                    <a:lnTo>
                      <a:pt x="165" y="30"/>
                    </a:lnTo>
                    <a:lnTo>
                      <a:pt x="165" y="37"/>
                    </a:lnTo>
                    <a:lnTo>
                      <a:pt x="165" y="0"/>
                    </a:lnTo>
                    <a:lnTo>
                      <a:pt x="165" y="22"/>
                    </a:lnTo>
                    <a:lnTo>
                      <a:pt x="173" y="30"/>
                    </a:lnTo>
                    <a:lnTo>
                      <a:pt x="173" y="30"/>
                    </a:lnTo>
                    <a:lnTo>
                      <a:pt x="173" y="22"/>
                    </a:lnTo>
                    <a:lnTo>
                      <a:pt x="173" y="30"/>
                    </a:lnTo>
                    <a:lnTo>
                      <a:pt x="180" y="22"/>
                    </a:lnTo>
                    <a:lnTo>
                      <a:pt x="180" y="30"/>
                    </a:lnTo>
                    <a:lnTo>
                      <a:pt x="180" y="22"/>
                    </a:lnTo>
                    <a:lnTo>
                      <a:pt x="188" y="30"/>
                    </a:lnTo>
                    <a:lnTo>
                      <a:pt x="188" y="37"/>
                    </a:lnTo>
                    <a:lnTo>
                      <a:pt x="188" y="15"/>
                    </a:lnTo>
                    <a:lnTo>
                      <a:pt x="188" y="22"/>
                    </a:lnTo>
                    <a:lnTo>
                      <a:pt x="195" y="30"/>
                    </a:lnTo>
                    <a:lnTo>
                      <a:pt x="195" y="30"/>
                    </a:lnTo>
                    <a:lnTo>
                      <a:pt x="195" y="22"/>
                    </a:lnTo>
                    <a:lnTo>
                      <a:pt x="195" y="30"/>
                    </a:lnTo>
                    <a:lnTo>
                      <a:pt x="203" y="22"/>
                    </a:lnTo>
                    <a:lnTo>
                      <a:pt x="203" y="30"/>
                    </a:lnTo>
                    <a:lnTo>
                      <a:pt x="203" y="22"/>
                    </a:lnTo>
                    <a:lnTo>
                      <a:pt x="203" y="22"/>
                    </a:lnTo>
                    <a:lnTo>
                      <a:pt x="210" y="30"/>
                    </a:lnTo>
                    <a:lnTo>
                      <a:pt x="210" y="30"/>
                    </a:lnTo>
                    <a:lnTo>
                      <a:pt x="210" y="22"/>
                    </a:lnTo>
                    <a:lnTo>
                      <a:pt x="218" y="30"/>
                    </a:lnTo>
                    <a:lnTo>
                      <a:pt x="218" y="30"/>
                    </a:lnTo>
                    <a:lnTo>
                      <a:pt x="218" y="22"/>
                    </a:lnTo>
                    <a:lnTo>
                      <a:pt x="218" y="22"/>
                    </a:lnTo>
                    <a:lnTo>
                      <a:pt x="225" y="30"/>
                    </a:lnTo>
                    <a:lnTo>
                      <a:pt x="225" y="30"/>
                    </a:lnTo>
                    <a:lnTo>
                      <a:pt x="225" y="22"/>
                    </a:lnTo>
                    <a:lnTo>
                      <a:pt x="225" y="22"/>
                    </a:lnTo>
                    <a:lnTo>
                      <a:pt x="233" y="30"/>
                    </a:lnTo>
                    <a:lnTo>
                      <a:pt x="233" y="22"/>
                    </a:lnTo>
                    <a:lnTo>
                      <a:pt x="233" y="30"/>
                    </a:lnTo>
                    <a:lnTo>
                      <a:pt x="240" y="22"/>
                    </a:lnTo>
                    <a:lnTo>
                      <a:pt x="240" y="30"/>
                    </a:lnTo>
                    <a:lnTo>
                      <a:pt x="240" y="15"/>
                    </a:lnTo>
                    <a:lnTo>
                      <a:pt x="240" y="30"/>
                    </a:lnTo>
                    <a:lnTo>
                      <a:pt x="248" y="22"/>
                    </a:lnTo>
                    <a:lnTo>
                      <a:pt x="248"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0" name="Freeform 506"/>
              <p:cNvSpPr>
                <a:spLocks/>
              </p:cNvSpPr>
              <p:nvPr/>
            </p:nvSpPr>
            <p:spPr bwMode="auto">
              <a:xfrm>
                <a:off x="1888" y="1785"/>
                <a:ext cx="165" cy="105"/>
              </a:xfrm>
              <a:custGeom>
                <a:avLst/>
                <a:gdLst>
                  <a:gd name="T0" fmla="*/ 0 w 247"/>
                  <a:gd name="T1" fmla="*/ 38 h 105"/>
                  <a:gd name="T2" fmla="*/ 7 w 247"/>
                  <a:gd name="T3" fmla="*/ 8 h 105"/>
                  <a:gd name="T4" fmla="*/ 15 w 247"/>
                  <a:gd name="T5" fmla="*/ 38 h 105"/>
                  <a:gd name="T6" fmla="*/ 22 w 247"/>
                  <a:gd name="T7" fmla="*/ 30 h 105"/>
                  <a:gd name="T8" fmla="*/ 22 w 247"/>
                  <a:gd name="T9" fmla="*/ 30 h 105"/>
                  <a:gd name="T10" fmla="*/ 30 w 247"/>
                  <a:gd name="T11" fmla="*/ 0 h 105"/>
                  <a:gd name="T12" fmla="*/ 37 w 247"/>
                  <a:gd name="T13" fmla="*/ 45 h 105"/>
                  <a:gd name="T14" fmla="*/ 45 w 247"/>
                  <a:gd name="T15" fmla="*/ 30 h 105"/>
                  <a:gd name="T16" fmla="*/ 45 w 247"/>
                  <a:gd name="T17" fmla="*/ 30 h 105"/>
                  <a:gd name="T18" fmla="*/ 52 w 247"/>
                  <a:gd name="T19" fmla="*/ 30 h 105"/>
                  <a:gd name="T20" fmla="*/ 60 w 247"/>
                  <a:gd name="T21" fmla="*/ 30 h 105"/>
                  <a:gd name="T22" fmla="*/ 67 w 247"/>
                  <a:gd name="T23" fmla="*/ 38 h 105"/>
                  <a:gd name="T24" fmla="*/ 75 w 247"/>
                  <a:gd name="T25" fmla="*/ 38 h 105"/>
                  <a:gd name="T26" fmla="*/ 82 w 247"/>
                  <a:gd name="T27" fmla="*/ 30 h 105"/>
                  <a:gd name="T28" fmla="*/ 82 w 247"/>
                  <a:gd name="T29" fmla="*/ 30 h 105"/>
                  <a:gd name="T30" fmla="*/ 90 w 247"/>
                  <a:gd name="T31" fmla="*/ 30 h 105"/>
                  <a:gd name="T32" fmla="*/ 97 w 247"/>
                  <a:gd name="T33" fmla="*/ 38 h 105"/>
                  <a:gd name="T34" fmla="*/ 105 w 247"/>
                  <a:gd name="T35" fmla="*/ 38 h 105"/>
                  <a:gd name="T36" fmla="*/ 112 w 247"/>
                  <a:gd name="T37" fmla="*/ 38 h 105"/>
                  <a:gd name="T38" fmla="*/ 112 w 247"/>
                  <a:gd name="T39" fmla="*/ 30 h 105"/>
                  <a:gd name="T40" fmla="*/ 120 w 247"/>
                  <a:gd name="T41" fmla="*/ 30 h 105"/>
                  <a:gd name="T42" fmla="*/ 127 w 247"/>
                  <a:gd name="T43" fmla="*/ 38 h 105"/>
                  <a:gd name="T44" fmla="*/ 135 w 247"/>
                  <a:gd name="T45" fmla="*/ 30 h 105"/>
                  <a:gd name="T46" fmla="*/ 142 w 247"/>
                  <a:gd name="T47" fmla="*/ 38 h 105"/>
                  <a:gd name="T48" fmla="*/ 142 w 247"/>
                  <a:gd name="T49" fmla="*/ 38 h 105"/>
                  <a:gd name="T50" fmla="*/ 150 w 247"/>
                  <a:gd name="T51" fmla="*/ 30 h 105"/>
                  <a:gd name="T52" fmla="*/ 157 w 247"/>
                  <a:gd name="T53" fmla="*/ 38 h 105"/>
                  <a:gd name="T54" fmla="*/ 165 w 247"/>
                  <a:gd name="T55" fmla="*/ 38 h 105"/>
                  <a:gd name="T56" fmla="*/ 165 w 247"/>
                  <a:gd name="T57" fmla="*/ 30 h 105"/>
                  <a:gd name="T58" fmla="*/ 172 w 247"/>
                  <a:gd name="T59" fmla="*/ 30 h 105"/>
                  <a:gd name="T60" fmla="*/ 180 w 247"/>
                  <a:gd name="T61" fmla="*/ 45 h 105"/>
                  <a:gd name="T62" fmla="*/ 187 w 247"/>
                  <a:gd name="T63" fmla="*/ 38 h 105"/>
                  <a:gd name="T64" fmla="*/ 187 w 247"/>
                  <a:gd name="T65" fmla="*/ 30 h 105"/>
                  <a:gd name="T66" fmla="*/ 195 w 247"/>
                  <a:gd name="T67" fmla="*/ 30 h 105"/>
                  <a:gd name="T68" fmla="*/ 202 w 247"/>
                  <a:gd name="T69" fmla="*/ 38 h 105"/>
                  <a:gd name="T70" fmla="*/ 210 w 247"/>
                  <a:gd name="T71" fmla="*/ 38 h 105"/>
                  <a:gd name="T72" fmla="*/ 217 w 247"/>
                  <a:gd name="T73" fmla="*/ 30 h 105"/>
                  <a:gd name="T74" fmla="*/ 217 w 247"/>
                  <a:gd name="T75" fmla="*/ 30 h 105"/>
                  <a:gd name="T76" fmla="*/ 225 w 247"/>
                  <a:gd name="T77" fmla="*/ 23 h 105"/>
                  <a:gd name="T78" fmla="*/ 232 w 247"/>
                  <a:gd name="T79" fmla="*/ 38 h 105"/>
                  <a:gd name="T80" fmla="*/ 240 w 247"/>
                  <a:gd name="T81" fmla="*/ 30 h 105"/>
                  <a:gd name="T82" fmla="*/ 240 w 247"/>
                  <a:gd name="T83" fmla="*/ 3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05">
                    <a:moveTo>
                      <a:pt x="0" y="53"/>
                    </a:moveTo>
                    <a:lnTo>
                      <a:pt x="0" y="23"/>
                    </a:lnTo>
                    <a:lnTo>
                      <a:pt x="0" y="38"/>
                    </a:lnTo>
                    <a:lnTo>
                      <a:pt x="7" y="30"/>
                    </a:lnTo>
                    <a:lnTo>
                      <a:pt x="7" y="53"/>
                    </a:lnTo>
                    <a:lnTo>
                      <a:pt x="7" y="8"/>
                    </a:lnTo>
                    <a:lnTo>
                      <a:pt x="7" y="38"/>
                    </a:lnTo>
                    <a:lnTo>
                      <a:pt x="15" y="30"/>
                    </a:lnTo>
                    <a:lnTo>
                      <a:pt x="15" y="38"/>
                    </a:lnTo>
                    <a:lnTo>
                      <a:pt x="15" y="30"/>
                    </a:lnTo>
                    <a:lnTo>
                      <a:pt x="15" y="38"/>
                    </a:lnTo>
                    <a:lnTo>
                      <a:pt x="22" y="30"/>
                    </a:lnTo>
                    <a:lnTo>
                      <a:pt x="22" y="45"/>
                    </a:lnTo>
                    <a:lnTo>
                      <a:pt x="22" y="23"/>
                    </a:lnTo>
                    <a:lnTo>
                      <a:pt x="22" y="30"/>
                    </a:lnTo>
                    <a:lnTo>
                      <a:pt x="30" y="38"/>
                    </a:lnTo>
                    <a:lnTo>
                      <a:pt x="30" y="105"/>
                    </a:lnTo>
                    <a:lnTo>
                      <a:pt x="30" y="0"/>
                    </a:lnTo>
                    <a:lnTo>
                      <a:pt x="30" y="38"/>
                    </a:lnTo>
                    <a:lnTo>
                      <a:pt x="37" y="45"/>
                    </a:lnTo>
                    <a:lnTo>
                      <a:pt x="37" y="45"/>
                    </a:lnTo>
                    <a:lnTo>
                      <a:pt x="37" y="15"/>
                    </a:lnTo>
                    <a:lnTo>
                      <a:pt x="37" y="38"/>
                    </a:lnTo>
                    <a:lnTo>
                      <a:pt x="45" y="30"/>
                    </a:lnTo>
                    <a:lnTo>
                      <a:pt x="45" y="45"/>
                    </a:lnTo>
                    <a:lnTo>
                      <a:pt x="45" y="23"/>
                    </a:lnTo>
                    <a:lnTo>
                      <a:pt x="45" y="30"/>
                    </a:lnTo>
                    <a:lnTo>
                      <a:pt x="52" y="38"/>
                    </a:lnTo>
                    <a:lnTo>
                      <a:pt x="52" y="38"/>
                    </a:lnTo>
                    <a:lnTo>
                      <a:pt x="52" y="30"/>
                    </a:lnTo>
                    <a:lnTo>
                      <a:pt x="52" y="30"/>
                    </a:lnTo>
                    <a:lnTo>
                      <a:pt x="60" y="38"/>
                    </a:lnTo>
                    <a:lnTo>
                      <a:pt x="60" y="30"/>
                    </a:lnTo>
                    <a:lnTo>
                      <a:pt x="60" y="38"/>
                    </a:lnTo>
                    <a:lnTo>
                      <a:pt x="67" y="30"/>
                    </a:lnTo>
                    <a:lnTo>
                      <a:pt x="67" y="38"/>
                    </a:lnTo>
                    <a:lnTo>
                      <a:pt x="67" y="30"/>
                    </a:lnTo>
                    <a:lnTo>
                      <a:pt x="67" y="30"/>
                    </a:lnTo>
                    <a:lnTo>
                      <a:pt x="75" y="38"/>
                    </a:lnTo>
                    <a:lnTo>
                      <a:pt x="75" y="30"/>
                    </a:lnTo>
                    <a:lnTo>
                      <a:pt x="75" y="38"/>
                    </a:lnTo>
                    <a:lnTo>
                      <a:pt x="82" y="30"/>
                    </a:lnTo>
                    <a:lnTo>
                      <a:pt x="82" y="38"/>
                    </a:lnTo>
                    <a:lnTo>
                      <a:pt x="82" y="30"/>
                    </a:lnTo>
                    <a:lnTo>
                      <a:pt x="82" y="30"/>
                    </a:lnTo>
                    <a:lnTo>
                      <a:pt x="90" y="38"/>
                    </a:lnTo>
                    <a:lnTo>
                      <a:pt x="90" y="38"/>
                    </a:lnTo>
                    <a:lnTo>
                      <a:pt x="90" y="30"/>
                    </a:lnTo>
                    <a:lnTo>
                      <a:pt x="90" y="30"/>
                    </a:lnTo>
                    <a:lnTo>
                      <a:pt x="97" y="38"/>
                    </a:lnTo>
                    <a:lnTo>
                      <a:pt x="97" y="38"/>
                    </a:lnTo>
                    <a:lnTo>
                      <a:pt x="97" y="30"/>
                    </a:lnTo>
                    <a:lnTo>
                      <a:pt x="105" y="38"/>
                    </a:lnTo>
                    <a:lnTo>
                      <a:pt x="105" y="38"/>
                    </a:lnTo>
                    <a:lnTo>
                      <a:pt x="105" y="30"/>
                    </a:lnTo>
                    <a:lnTo>
                      <a:pt x="105" y="30"/>
                    </a:lnTo>
                    <a:lnTo>
                      <a:pt x="112" y="38"/>
                    </a:lnTo>
                    <a:lnTo>
                      <a:pt x="112" y="38"/>
                    </a:lnTo>
                    <a:lnTo>
                      <a:pt x="112" y="23"/>
                    </a:lnTo>
                    <a:lnTo>
                      <a:pt x="112" y="30"/>
                    </a:lnTo>
                    <a:lnTo>
                      <a:pt x="120" y="38"/>
                    </a:lnTo>
                    <a:lnTo>
                      <a:pt x="120" y="45"/>
                    </a:lnTo>
                    <a:lnTo>
                      <a:pt x="120" y="30"/>
                    </a:lnTo>
                    <a:lnTo>
                      <a:pt x="120" y="38"/>
                    </a:lnTo>
                    <a:lnTo>
                      <a:pt x="127" y="30"/>
                    </a:lnTo>
                    <a:lnTo>
                      <a:pt x="127" y="38"/>
                    </a:lnTo>
                    <a:lnTo>
                      <a:pt x="127" y="23"/>
                    </a:lnTo>
                    <a:lnTo>
                      <a:pt x="127" y="38"/>
                    </a:lnTo>
                    <a:lnTo>
                      <a:pt x="135" y="30"/>
                    </a:lnTo>
                    <a:lnTo>
                      <a:pt x="135" y="38"/>
                    </a:lnTo>
                    <a:lnTo>
                      <a:pt x="135" y="30"/>
                    </a:lnTo>
                    <a:lnTo>
                      <a:pt x="142" y="38"/>
                    </a:lnTo>
                    <a:lnTo>
                      <a:pt x="142" y="38"/>
                    </a:lnTo>
                    <a:lnTo>
                      <a:pt x="142" y="30"/>
                    </a:lnTo>
                    <a:lnTo>
                      <a:pt x="142" y="38"/>
                    </a:lnTo>
                    <a:lnTo>
                      <a:pt x="150" y="30"/>
                    </a:lnTo>
                    <a:lnTo>
                      <a:pt x="150" y="38"/>
                    </a:lnTo>
                    <a:lnTo>
                      <a:pt x="150" y="30"/>
                    </a:lnTo>
                    <a:lnTo>
                      <a:pt x="150" y="38"/>
                    </a:lnTo>
                    <a:lnTo>
                      <a:pt x="157" y="30"/>
                    </a:lnTo>
                    <a:lnTo>
                      <a:pt x="157" y="38"/>
                    </a:lnTo>
                    <a:lnTo>
                      <a:pt x="157" y="30"/>
                    </a:lnTo>
                    <a:lnTo>
                      <a:pt x="157" y="30"/>
                    </a:lnTo>
                    <a:lnTo>
                      <a:pt x="165" y="38"/>
                    </a:lnTo>
                    <a:lnTo>
                      <a:pt x="165" y="38"/>
                    </a:lnTo>
                    <a:lnTo>
                      <a:pt x="165" y="30"/>
                    </a:lnTo>
                    <a:lnTo>
                      <a:pt x="165" y="30"/>
                    </a:lnTo>
                    <a:lnTo>
                      <a:pt x="172" y="38"/>
                    </a:lnTo>
                    <a:lnTo>
                      <a:pt x="172" y="38"/>
                    </a:lnTo>
                    <a:lnTo>
                      <a:pt x="172" y="30"/>
                    </a:lnTo>
                    <a:lnTo>
                      <a:pt x="172" y="30"/>
                    </a:lnTo>
                    <a:lnTo>
                      <a:pt x="180" y="38"/>
                    </a:lnTo>
                    <a:lnTo>
                      <a:pt x="180" y="45"/>
                    </a:lnTo>
                    <a:lnTo>
                      <a:pt x="180" y="23"/>
                    </a:lnTo>
                    <a:lnTo>
                      <a:pt x="180" y="30"/>
                    </a:lnTo>
                    <a:lnTo>
                      <a:pt x="187" y="38"/>
                    </a:lnTo>
                    <a:lnTo>
                      <a:pt x="187" y="45"/>
                    </a:lnTo>
                    <a:lnTo>
                      <a:pt x="187" y="23"/>
                    </a:lnTo>
                    <a:lnTo>
                      <a:pt x="187" y="30"/>
                    </a:lnTo>
                    <a:lnTo>
                      <a:pt x="195" y="38"/>
                    </a:lnTo>
                    <a:lnTo>
                      <a:pt x="195" y="38"/>
                    </a:lnTo>
                    <a:lnTo>
                      <a:pt x="195" y="30"/>
                    </a:lnTo>
                    <a:lnTo>
                      <a:pt x="195" y="30"/>
                    </a:lnTo>
                    <a:lnTo>
                      <a:pt x="202" y="38"/>
                    </a:lnTo>
                    <a:lnTo>
                      <a:pt x="202" y="38"/>
                    </a:lnTo>
                    <a:lnTo>
                      <a:pt x="202" y="30"/>
                    </a:lnTo>
                    <a:lnTo>
                      <a:pt x="202" y="30"/>
                    </a:lnTo>
                    <a:lnTo>
                      <a:pt x="210" y="38"/>
                    </a:lnTo>
                    <a:lnTo>
                      <a:pt x="210" y="30"/>
                    </a:lnTo>
                    <a:lnTo>
                      <a:pt x="210" y="38"/>
                    </a:lnTo>
                    <a:lnTo>
                      <a:pt x="217" y="30"/>
                    </a:lnTo>
                    <a:lnTo>
                      <a:pt x="217" y="38"/>
                    </a:lnTo>
                    <a:lnTo>
                      <a:pt x="217" y="23"/>
                    </a:lnTo>
                    <a:lnTo>
                      <a:pt x="217" y="30"/>
                    </a:lnTo>
                    <a:lnTo>
                      <a:pt x="225" y="38"/>
                    </a:lnTo>
                    <a:lnTo>
                      <a:pt x="225" y="38"/>
                    </a:lnTo>
                    <a:lnTo>
                      <a:pt x="225" y="23"/>
                    </a:lnTo>
                    <a:lnTo>
                      <a:pt x="225" y="30"/>
                    </a:lnTo>
                    <a:lnTo>
                      <a:pt x="232" y="38"/>
                    </a:lnTo>
                    <a:lnTo>
                      <a:pt x="232" y="38"/>
                    </a:lnTo>
                    <a:lnTo>
                      <a:pt x="232" y="30"/>
                    </a:lnTo>
                    <a:lnTo>
                      <a:pt x="232" y="38"/>
                    </a:lnTo>
                    <a:lnTo>
                      <a:pt x="240" y="30"/>
                    </a:lnTo>
                    <a:lnTo>
                      <a:pt x="240" y="38"/>
                    </a:lnTo>
                    <a:lnTo>
                      <a:pt x="240" y="30"/>
                    </a:lnTo>
                    <a:lnTo>
                      <a:pt x="240" y="30"/>
                    </a:lnTo>
                    <a:lnTo>
                      <a:pt x="247" y="38"/>
                    </a:lnTo>
                    <a:lnTo>
                      <a:pt x="247"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1" name="Freeform 507"/>
              <p:cNvSpPr>
                <a:spLocks/>
              </p:cNvSpPr>
              <p:nvPr/>
            </p:nvSpPr>
            <p:spPr bwMode="auto">
              <a:xfrm>
                <a:off x="2053" y="1778"/>
                <a:ext cx="162" cy="105"/>
              </a:xfrm>
              <a:custGeom>
                <a:avLst/>
                <a:gdLst>
                  <a:gd name="T0" fmla="*/ 0 w 240"/>
                  <a:gd name="T1" fmla="*/ 37 h 105"/>
                  <a:gd name="T2" fmla="*/ 8 w 240"/>
                  <a:gd name="T3" fmla="*/ 37 h 105"/>
                  <a:gd name="T4" fmla="*/ 15 w 240"/>
                  <a:gd name="T5" fmla="*/ 45 h 105"/>
                  <a:gd name="T6" fmla="*/ 23 w 240"/>
                  <a:gd name="T7" fmla="*/ 45 h 105"/>
                  <a:gd name="T8" fmla="*/ 23 w 240"/>
                  <a:gd name="T9" fmla="*/ 37 h 105"/>
                  <a:gd name="T10" fmla="*/ 30 w 240"/>
                  <a:gd name="T11" fmla="*/ 22 h 105"/>
                  <a:gd name="T12" fmla="*/ 38 w 240"/>
                  <a:gd name="T13" fmla="*/ 45 h 105"/>
                  <a:gd name="T14" fmla="*/ 45 w 240"/>
                  <a:gd name="T15" fmla="*/ 37 h 105"/>
                  <a:gd name="T16" fmla="*/ 45 w 240"/>
                  <a:gd name="T17" fmla="*/ 37 h 105"/>
                  <a:gd name="T18" fmla="*/ 53 w 240"/>
                  <a:gd name="T19" fmla="*/ 37 h 105"/>
                  <a:gd name="T20" fmla="*/ 60 w 240"/>
                  <a:gd name="T21" fmla="*/ 45 h 105"/>
                  <a:gd name="T22" fmla="*/ 68 w 240"/>
                  <a:gd name="T23" fmla="*/ 45 h 105"/>
                  <a:gd name="T24" fmla="*/ 68 w 240"/>
                  <a:gd name="T25" fmla="*/ 37 h 105"/>
                  <a:gd name="T26" fmla="*/ 75 w 240"/>
                  <a:gd name="T27" fmla="*/ 37 h 105"/>
                  <a:gd name="T28" fmla="*/ 83 w 240"/>
                  <a:gd name="T29" fmla="*/ 45 h 105"/>
                  <a:gd name="T30" fmla="*/ 90 w 240"/>
                  <a:gd name="T31" fmla="*/ 45 h 105"/>
                  <a:gd name="T32" fmla="*/ 90 w 240"/>
                  <a:gd name="T33" fmla="*/ 37 h 105"/>
                  <a:gd name="T34" fmla="*/ 98 w 240"/>
                  <a:gd name="T35" fmla="*/ 30 h 105"/>
                  <a:gd name="T36" fmla="*/ 105 w 240"/>
                  <a:gd name="T37" fmla="*/ 105 h 105"/>
                  <a:gd name="T38" fmla="*/ 113 w 240"/>
                  <a:gd name="T39" fmla="*/ 45 h 105"/>
                  <a:gd name="T40" fmla="*/ 113 w 240"/>
                  <a:gd name="T41" fmla="*/ 52 h 105"/>
                  <a:gd name="T42" fmla="*/ 120 w 240"/>
                  <a:gd name="T43" fmla="*/ 7 h 105"/>
                  <a:gd name="T44" fmla="*/ 128 w 240"/>
                  <a:gd name="T45" fmla="*/ 60 h 105"/>
                  <a:gd name="T46" fmla="*/ 135 w 240"/>
                  <a:gd name="T47" fmla="*/ 45 h 105"/>
                  <a:gd name="T48" fmla="*/ 135 w 240"/>
                  <a:gd name="T49" fmla="*/ 45 h 105"/>
                  <a:gd name="T50" fmla="*/ 143 w 240"/>
                  <a:gd name="T51" fmla="*/ 22 h 105"/>
                  <a:gd name="T52" fmla="*/ 150 w 240"/>
                  <a:gd name="T53" fmla="*/ 52 h 105"/>
                  <a:gd name="T54" fmla="*/ 158 w 240"/>
                  <a:gd name="T55" fmla="*/ 45 h 105"/>
                  <a:gd name="T56" fmla="*/ 158 w 240"/>
                  <a:gd name="T57" fmla="*/ 45 h 105"/>
                  <a:gd name="T58" fmla="*/ 165 w 240"/>
                  <a:gd name="T59" fmla="*/ 37 h 105"/>
                  <a:gd name="T60" fmla="*/ 173 w 240"/>
                  <a:gd name="T61" fmla="*/ 45 h 105"/>
                  <a:gd name="T62" fmla="*/ 180 w 240"/>
                  <a:gd name="T63" fmla="*/ 37 h 105"/>
                  <a:gd name="T64" fmla="*/ 180 w 240"/>
                  <a:gd name="T65" fmla="*/ 37 h 105"/>
                  <a:gd name="T66" fmla="*/ 188 w 240"/>
                  <a:gd name="T67" fmla="*/ 37 h 105"/>
                  <a:gd name="T68" fmla="*/ 195 w 240"/>
                  <a:gd name="T69" fmla="*/ 45 h 105"/>
                  <a:gd name="T70" fmla="*/ 203 w 240"/>
                  <a:gd name="T71" fmla="*/ 45 h 105"/>
                  <a:gd name="T72" fmla="*/ 203 w 240"/>
                  <a:gd name="T73" fmla="*/ 37 h 105"/>
                  <a:gd name="T74" fmla="*/ 210 w 240"/>
                  <a:gd name="T75" fmla="*/ 37 h 105"/>
                  <a:gd name="T76" fmla="*/ 218 w 240"/>
                  <a:gd name="T77" fmla="*/ 45 h 105"/>
                  <a:gd name="T78" fmla="*/ 225 w 240"/>
                  <a:gd name="T79" fmla="*/ 45 h 105"/>
                  <a:gd name="T80" fmla="*/ 225 w 240"/>
                  <a:gd name="T81" fmla="*/ 37 h 105"/>
                  <a:gd name="T82" fmla="*/ 233 w 240"/>
                  <a:gd name="T83" fmla="*/ 3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45"/>
                    </a:moveTo>
                    <a:lnTo>
                      <a:pt x="0" y="37"/>
                    </a:lnTo>
                    <a:lnTo>
                      <a:pt x="0" y="37"/>
                    </a:lnTo>
                    <a:lnTo>
                      <a:pt x="8" y="45"/>
                    </a:lnTo>
                    <a:lnTo>
                      <a:pt x="8" y="45"/>
                    </a:lnTo>
                    <a:lnTo>
                      <a:pt x="8" y="37"/>
                    </a:lnTo>
                    <a:lnTo>
                      <a:pt x="8" y="37"/>
                    </a:lnTo>
                    <a:lnTo>
                      <a:pt x="15" y="45"/>
                    </a:lnTo>
                    <a:lnTo>
                      <a:pt x="15" y="45"/>
                    </a:lnTo>
                    <a:lnTo>
                      <a:pt x="15" y="37"/>
                    </a:lnTo>
                    <a:lnTo>
                      <a:pt x="15" y="37"/>
                    </a:lnTo>
                    <a:lnTo>
                      <a:pt x="23" y="45"/>
                    </a:lnTo>
                    <a:lnTo>
                      <a:pt x="23" y="52"/>
                    </a:lnTo>
                    <a:lnTo>
                      <a:pt x="23" y="30"/>
                    </a:lnTo>
                    <a:lnTo>
                      <a:pt x="23" y="37"/>
                    </a:lnTo>
                    <a:lnTo>
                      <a:pt x="30" y="45"/>
                    </a:lnTo>
                    <a:lnTo>
                      <a:pt x="30" y="67"/>
                    </a:lnTo>
                    <a:lnTo>
                      <a:pt x="30" y="22"/>
                    </a:lnTo>
                    <a:lnTo>
                      <a:pt x="30" y="37"/>
                    </a:lnTo>
                    <a:lnTo>
                      <a:pt x="38" y="45"/>
                    </a:lnTo>
                    <a:lnTo>
                      <a:pt x="38" y="45"/>
                    </a:lnTo>
                    <a:lnTo>
                      <a:pt x="38" y="37"/>
                    </a:lnTo>
                    <a:lnTo>
                      <a:pt x="38" y="45"/>
                    </a:lnTo>
                    <a:lnTo>
                      <a:pt x="45" y="37"/>
                    </a:lnTo>
                    <a:lnTo>
                      <a:pt x="45" y="45"/>
                    </a:lnTo>
                    <a:lnTo>
                      <a:pt x="45" y="37"/>
                    </a:lnTo>
                    <a:lnTo>
                      <a:pt x="45" y="37"/>
                    </a:lnTo>
                    <a:lnTo>
                      <a:pt x="53" y="45"/>
                    </a:lnTo>
                    <a:lnTo>
                      <a:pt x="53" y="45"/>
                    </a:lnTo>
                    <a:lnTo>
                      <a:pt x="53" y="37"/>
                    </a:lnTo>
                    <a:lnTo>
                      <a:pt x="53" y="45"/>
                    </a:lnTo>
                    <a:lnTo>
                      <a:pt x="60" y="37"/>
                    </a:lnTo>
                    <a:lnTo>
                      <a:pt x="60" y="45"/>
                    </a:lnTo>
                    <a:lnTo>
                      <a:pt x="60" y="37"/>
                    </a:lnTo>
                    <a:lnTo>
                      <a:pt x="60" y="37"/>
                    </a:lnTo>
                    <a:lnTo>
                      <a:pt x="68" y="45"/>
                    </a:lnTo>
                    <a:lnTo>
                      <a:pt x="68" y="45"/>
                    </a:lnTo>
                    <a:lnTo>
                      <a:pt x="68" y="37"/>
                    </a:lnTo>
                    <a:lnTo>
                      <a:pt x="68" y="37"/>
                    </a:lnTo>
                    <a:lnTo>
                      <a:pt x="75" y="45"/>
                    </a:lnTo>
                    <a:lnTo>
                      <a:pt x="75" y="45"/>
                    </a:lnTo>
                    <a:lnTo>
                      <a:pt x="75" y="37"/>
                    </a:lnTo>
                    <a:lnTo>
                      <a:pt x="75" y="37"/>
                    </a:lnTo>
                    <a:lnTo>
                      <a:pt x="83" y="45"/>
                    </a:lnTo>
                    <a:lnTo>
                      <a:pt x="83" y="45"/>
                    </a:lnTo>
                    <a:lnTo>
                      <a:pt x="83" y="37"/>
                    </a:lnTo>
                    <a:lnTo>
                      <a:pt x="83" y="37"/>
                    </a:lnTo>
                    <a:lnTo>
                      <a:pt x="90" y="45"/>
                    </a:lnTo>
                    <a:lnTo>
                      <a:pt x="90" y="52"/>
                    </a:lnTo>
                    <a:lnTo>
                      <a:pt x="90" y="15"/>
                    </a:lnTo>
                    <a:lnTo>
                      <a:pt x="90" y="37"/>
                    </a:lnTo>
                    <a:lnTo>
                      <a:pt x="98" y="45"/>
                    </a:lnTo>
                    <a:lnTo>
                      <a:pt x="98" y="67"/>
                    </a:lnTo>
                    <a:lnTo>
                      <a:pt x="98" y="30"/>
                    </a:lnTo>
                    <a:lnTo>
                      <a:pt x="98" y="45"/>
                    </a:lnTo>
                    <a:lnTo>
                      <a:pt x="105" y="37"/>
                    </a:lnTo>
                    <a:lnTo>
                      <a:pt x="105" y="105"/>
                    </a:lnTo>
                    <a:lnTo>
                      <a:pt x="105" y="7"/>
                    </a:lnTo>
                    <a:lnTo>
                      <a:pt x="105" y="37"/>
                    </a:lnTo>
                    <a:lnTo>
                      <a:pt x="113" y="45"/>
                    </a:lnTo>
                    <a:lnTo>
                      <a:pt x="113" y="75"/>
                    </a:lnTo>
                    <a:lnTo>
                      <a:pt x="113" y="0"/>
                    </a:lnTo>
                    <a:lnTo>
                      <a:pt x="113" y="52"/>
                    </a:lnTo>
                    <a:lnTo>
                      <a:pt x="120" y="60"/>
                    </a:lnTo>
                    <a:lnTo>
                      <a:pt x="120" y="67"/>
                    </a:lnTo>
                    <a:lnTo>
                      <a:pt x="120" y="7"/>
                    </a:lnTo>
                    <a:lnTo>
                      <a:pt x="120" y="30"/>
                    </a:lnTo>
                    <a:lnTo>
                      <a:pt x="128" y="37"/>
                    </a:lnTo>
                    <a:lnTo>
                      <a:pt x="128" y="60"/>
                    </a:lnTo>
                    <a:lnTo>
                      <a:pt x="128" y="22"/>
                    </a:lnTo>
                    <a:lnTo>
                      <a:pt x="128" y="37"/>
                    </a:lnTo>
                    <a:lnTo>
                      <a:pt x="135" y="45"/>
                    </a:lnTo>
                    <a:lnTo>
                      <a:pt x="135" y="60"/>
                    </a:lnTo>
                    <a:lnTo>
                      <a:pt x="135" y="22"/>
                    </a:lnTo>
                    <a:lnTo>
                      <a:pt x="135" y="45"/>
                    </a:lnTo>
                    <a:lnTo>
                      <a:pt x="143" y="37"/>
                    </a:lnTo>
                    <a:lnTo>
                      <a:pt x="143" y="60"/>
                    </a:lnTo>
                    <a:lnTo>
                      <a:pt x="143" y="22"/>
                    </a:lnTo>
                    <a:lnTo>
                      <a:pt x="143" y="37"/>
                    </a:lnTo>
                    <a:lnTo>
                      <a:pt x="150" y="45"/>
                    </a:lnTo>
                    <a:lnTo>
                      <a:pt x="150" y="52"/>
                    </a:lnTo>
                    <a:lnTo>
                      <a:pt x="150" y="37"/>
                    </a:lnTo>
                    <a:lnTo>
                      <a:pt x="150" y="37"/>
                    </a:lnTo>
                    <a:lnTo>
                      <a:pt x="158" y="45"/>
                    </a:lnTo>
                    <a:lnTo>
                      <a:pt x="158" y="67"/>
                    </a:lnTo>
                    <a:lnTo>
                      <a:pt x="158" y="22"/>
                    </a:lnTo>
                    <a:lnTo>
                      <a:pt x="158" y="45"/>
                    </a:lnTo>
                    <a:lnTo>
                      <a:pt x="165" y="37"/>
                    </a:lnTo>
                    <a:lnTo>
                      <a:pt x="165" y="45"/>
                    </a:lnTo>
                    <a:lnTo>
                      <a:pt x="165" y="37"/>
                    </a:lnTo>
                    <a:lnTo>
                      <a:pt x="165" y="45"/>
                    </a:lnTo>
                    <a:lnTo>
                      <a:pt x="173" y="37"/>
                    </a:lnTo>
                    <a:lnTo>
                      <a:pt x="173" y="45"/>
                    </a:lnTo>
                    <a:lnTo>
                      <a:pt x="173" y="30"/>
                    </a:lnTo>
                    <a:lnTo>
                      <a:pt x="173" y="45"/>
                    </a:lnTo>
                    <a:lnTo>
                      <a:pt x="180" y="37"/>
                    </a:lnTo>
                    <a:lnTo>
                      <a:pt x="180" y="45"/>
                    </a:lnTo>
                    <a:lnTo>
                      <a:pt x="180" y="37"/>
                    </a:lnTo>
                    <a:lnTo>
                      <a:pt x="180" y="37"/>
                    </a:lnTo>
                    <a:lnTo>
                      <a:pt x="188" y="45"/>
                    </a:lnTo>
                    <a:lnTo>
                      <a:pt x="188" y="45"/>
                    </a:lnTo>
                    <a:lnTo>
                      <a:pt x="188" y="37"/>
                    </a:lnTo>
                    <a:lnTo>
                      <a:pt x="188" y="45"/>
                    </a:lnTo>
                    <a:lnTo>
                      <a:pt x="195" y="37"/>
                    </a:lnTo>
                    <a:lnTo>
                      <a:pt x="195" y="45"/>
                    </a:lnTo>
                    <a:lnTo>
                      <a:pt x="195" y="37"/>
                    </a:lnTo>
                    <a:lnTo>
                      <a:pt x="195" y="37"/>
                    </a:lnTo>
                    <a:lnTo>
                      <a:pt x="203" y="45"/>
                    </a:lnTo>
                    <a:lnTo>
                      <a:pt x="203" y="45"/>
                    </a:lnTo>
                    <a:lnTo>
                      <a:pt x="203" y="37"/>
                    </a:lnTo>
                    <a:lnTo>
                      <a:pt x="203" y="37"/>
                    </a:lnTo>
                    <a:lnTo>
                      <a:pt x="210" y="45"/>
                    </a:lnTo>
                    <a:lnTo>
                      <a:pt x="210" y="45"/>
                    </a:lnTo>
                    <a:lnTo>
                      <a:pt x="210" y="37"/>
                    </a:lnTo>
                    <a:lnTo>
                      <a:pt x="210" y="45"/>
                    </a:lnTo>
                    <a:lnTo>
                      <a:pt x="218" y="37"/>
                    </a:lnTo>
                    <a:lnTo>
                      <a:pt x="218" y="45"/>
                    </a:lnTo>
                    <a:lnTo>
                      <a:pt x="218" y="30"/>
                    </a:lnTo>
                    <a:lnTo>
                      <a:pt x="218" y="37"/>
                    </a:lnTo>
                    <a:lnTo>
                      <a:pt x="225" y="45"/>
                    </a:lnTo>
                    <a:lnTo>
                      <a:pt x="225" y="45"/>
                    </a:lnTo>
                    <a:lnTo>
                      <a:pt x="225" y="22"/>
                    </a:lnTo>
                    <a:lnTo>
                      <a:pt x="225" y="37"/>
                    </a:lnTo>
                    <a:lnTo>
                      <a:pt x="233" y="45"/>
                    </a:lnTo>
                    <a:lnTo>
                      <a:pt x="233" y="45"/>
                    </a:lnTo>
                    <a:lnTo>
                      <a:pt x="233" y="37"/>
                    </a:lnTo>
                    <a:lnTo>
                      <a:pt x="233" y="45"/>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2" name="Freeform 508"/>
              <p:cNvSpPr>
                <a:spLocks/>
              </p:cNvSpPr>
              <p:nvPr/>
            </p:nvSpPr>
            <p:spPr bwMode="auto">
              <a:xfrm>
                <a:off x="2215" y="1778"/>
                <a:ext cx="161" cy="97"/>
              </a:xfrm>
              <a:custGeom>
                <a:avLst/>
                <a:gdLst>
                  <a:gd name="T0" fmla="*/ 0 w 240"/>
                  <a:gd name="T1" fmla="*/ 37 h 97"/>
                  <a:gd name="T2" fmla="*/ 8 w 240"/>
                  <a:gd name="T3" fmla="*/ 60 h 97"/>
                  <a:gd name="T4" fmla="*/ 15 w 240"/>
                  <a:gd name="T5" fmla="*/ 37 h 97"/>
                  <a:gd name="T6" fmla="*/ 15 w 240"/>
                  <a:gd name="T7" fmla="*/ 52 h 97"/>
                  <a:gd name="T8" fmla="*/ 23 w 240"/>
                  <a:gd name="T9" fmla="*/ 15 h 97"/>
                  <a:gd name="T10" fmla="*/ 30 w 240"/>
                  <a:gd name="T11" fmla="*/ 60 h 97"/>
                  <a:gd name="T12" fmla="*/ 38 w 240"/>
                  <a:gd name="T13" fmla="*/ 45 h 97"/>
                  <a:gd name="T14" fmla="*/ 38 w 240"/>
                  <a:gd name="T15" fmla="*/ 45 h 97"/>
                  <a:gd name="T16" fmla="*/ 45 w 240"/>
                  <a:gd name="T17" fmla="*/ 37 h 97"/>
                  <a:gd name="T18" fmla="*/ 53 w 240"/>
                  <a:gd name="T19" fmla="*/ 75 h 97"/>
                  <a:gd name="T20" fmla="*/ 60 w 240"/>
                  <a:gd name="T21" fmla="*/ 37 h 97"/>
                  <a:gd name="T22" fmla="*/ 60 w 240"/>
                  <a:gd name="T23" fmla="*/ 45 h 97"/>
                  <a:gd name="T24" fmla="*/ 68 w 240"/>
                  <a:gd name="T25" fmla="*/ 37 h 97"/>
                  <a:gd name="T26" fmla="*/ 75 w 240"/>
                  <a:gd name="T27" fmla="*/ 37 h 97"/>
                  <a:gd name="T28" fmla="*/ 83 w 240"/>
                  <a:gd name="T29" fmla="*/ 45 h 97"/>
                  <a:gd name="T30" fmla="*/ 90 w 240"/>
                  <a:gd name="T31" fmla="*/ 45 h 97"/>
                  <a:gd name="T32" fmla="*/ 98 w 240"/>
                  <a:gd name="T33" fmla="*/ 45 h 97"/>
                  <a:gd name="T34" fmla="*/ 98 w 240"/>
                  <a:gd name="T35" fmla="*/ 37 h 97"/>
                  <a:gd name="T36" fmla="*/ 105 w 240"/>
                  <a:gd name="T37" fmla="*/ 37 h 97"/>
                  <a:gd name="T38" fmla="*/ 113 w 240"/>
                  <a:gd name="T39" fmla="*/ 45 h 97"/>
                  <a:gd name="T40" fmla="*/ 120 w 240"/>
                  <a:gd name="T41" fmla="*/ 45 h 97"/>
                  <a:gd name="T42" fmla="*/ 120 w 240"/>
                  <a:gd name="T43" fmla="*/ 37 h 97"/>
                  <a:gd name="T44" fmla="*/ 128 w 240"/>
                  <a:gd name="T45" fmla="*/ 37 h 97"/>
                  <a:gd name="T46" fmla="*/ 135 w 240"/>
                  <a:gd name="T47" fmla="*/ 45 h 97"/>
                  <a:gd name="T48" fmla="*/ 143 w 240"/>
                  <a:gd name="T49" fmla="*/ 45 h 97"/>
                  <a:gd name="T50" fmla="*/ 143 w 240"/>
                  <a:gd name="T51" fmla="*/ 37 h 97"/>
                  <a:gd name="T52" fmla="*/ 150 w 240"/>
                  <a:gd name="T53" fmla="*/ 37 h 97"/>
                  <a:gd name="T54" fmla="*/ 158 w 240"/>
                  <a:gd name="T55" fmla="*/ 45 h 97"/>
                  <a:gd name="T56" fmla="*/ 165 w 240"/>
                  <a:gd name="T57" fmla="*/ 45 h 97"/>
                  <a:gd name="T58" fmla="*/ 165 w 240"/>
                  <a:gd name="T59" fmla="*/ 37 h 97"/>
                  <a:gd name="T60" fmla="*/ 173 w 240"/>
                  <a:gd name="T61" fmla="*/ 37 h 97"/>
                  <a:gd name="T62" fmla="*/ 180 w 240"/>
                  <a:gd name="T63" fmla="*/ 15 h 97"/>
                  <a:gd name="T64" fmla="*/ 188 w 240"/>
                  <a:gd name="T65" fmla="*/ 90 h 97"/>
                  <a:gd name="T66" fmla="*/ 195 w 240"/>
                  <a:gd name="T67" fmla="*/ 37 h 97"/>
                  <a:gd name="T68" fmla="*/ 203 w 240"/>
                  <a:gd name="T69" fmla="*/ 37 h 97"/>
                  <a:gd name="T70" fmla="*/ 203 w 240"/>
                  <a:gd name="T71" fmla="*/ 37 h 97"/>
                  <a:gd name="T72" fmla="*/ 210 w 240"/>
                  <a:gd name="T73" fmla="*/ 30 h 97"/>
                  <a:gd name="T74" fmla="*/ 218 w 240"/>
                  <a:gd name="T75" fmla="*/ 52 h 97"/>
                  <a:gd name="T76" fmla="*/ 225 w 240"/>
                  <a:gd name="T77" fmla="*/ 37 h 97"/>
                  <a:gd name="T78" fmla="*/ 225 w 240"/>
                  <a:gd name="T79" fmla="*/ 37 h 97"/>
                  <a:gd name="T80" fmla="*/ 233 w 240"/>
                  <a:gd name="T81" fmla="*/ 37 h 97"/>
                  <a:gd name="T82" fmla="*/ 240 w 240"/>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37"/>
                    </a:moveTo>
                    <a:lnTo>
                      <a:pt x="0" y="45"/>
                    </a:lnTo>
                    <a:lnTo>
                      <a:pt x="0" y="37"/>
                    </a:lnTo>
                    <a:lnTo>
                      <a:pt x="0" y="37"/>
                    </a:lnTo>
                    <a:lnTo>
                      <a:pt x="8" y="45"/>
                    </a:lnTo>
                    <a:lnTo>
                      <a:pt x="8" y="60"/>
                    </a:lnTo>
                    <a:lnTo>
                      <a:pt x="8" y="7"/>
                    </a:lnTo>
                    <a:lnTo>
                      <a:pt x="8" y="45"/>
                    </a:lnTo>
                    <a:lnTo>
                      <a:pt x="15" y="37"/>
                    </a:lnTo>
                    <a:lnTo>
                      <a:pt x="15" y="97"/>
                    </a:lnTo>
                    <a:lnTo>
                      <a:pt x="15" y="7"/>
                    </a:lnTo>
                    <a:lnTo>
                      <a:pt x="15" y="52"/>
                    </a:lnTo>
                    <a:lnTo>
                      <a:pt x="23" y="45"/>
                    </a:lnTo>
                    <a:lnTo>
                      <a:pt x="23" y="52"/>
                    </a:lnTo>
                    <a:lnTo>
                      <a:pt x="23" y="15"/>
                    </a:lnTo>
                    <a:lnTo>
                      <a:pt x="23" y="37"/>
                    </a:lnTo>
                    <a:lnTo>
                      <a:pt x="30" y="45"/>
                    </a:lnTo>
                    <a:lnTo>
                      <a:pt x="30" y="60"/>
                    </a:lnTo>
                    <a:lnTo>
                      <a:pt x="30" y="7"/>
                    </a:lnTo>
                    <a:lnTo>
                      <a:pt x="30" y="37"/>
                    </a:lnTo>
                    <a:lnTo>
                      <a:pt x="38" y="45"/>
                    </a:lnTo>
                    <a:lnTo>
                      <a:pt x="38" y="45"/>
                    </a:lnTo>
                    <a:lnTo>
                      <a:pt x="38" y="37"/>
                    </a:lnTo>
                    <a:lnTo>
                      <a:pt x="38" y="45"/>
                    </a:lnTo>
                    <a:lnTo>
                      <a:pt x="45" y="37"/>
                    </a:lnTo>
                    <a:lnTo>
                      <a:pt x="45" y="45"/>
                    </a:lnTo>
                    <a:lnTo>
                      <a:pt x="45" y="37"/>
                    </a:lnTo>
                    <a:lnTo>
                      <a:pt x="45" y="37"/>
                    </a:lnTo>
                    <a:lnTo>
                      <a:pt x="53" y="45"/>
                    </a:lnTo>
                    <a:lnTo>
                      <a:pt x="53" y="75"/>
                    </a:lnTo>
                    <a:lnTo>
                      <a:pt x="53" y="30"/>
                    </a:lnTo>
                    <a:lnTo>
                      <a:pt x="53" y="45"/>
                    </a:lnTo>
                    <a:lnTo>
                      <a:pt x="60" y="37"/>
                    </a:lnTo>
                    <a:lnTo>
                      <a:pt x="60" y="45"/>
                    </a:lnTo>
                    <a:lnTo>
                      <a:pt x="60" y="30"/>
                    </a:lnTo>
                    <a:lnTo>
                      <a:pt x="60" y="45"/>
                    </a:lnTo>
                    <a:lnTo>
                      <a:pt x="68" y="37"/>
                    </a:lnTo>
                    <a:lnTo>
                      <a:pt x="68" y="45"/>
                    </a:lnTo>
                    <a:lnTo>
                      <a:pt x="68" y="37"/>
                    </a:lnTo>
                    <a:lnTo>
                      <a:pt x="68" y="37"/>
                    </a:lnTo>
                    <a:lnTo>
                      <a:pt x="75" y="45"/>
                    </a:lnTo>
                    <a:lnTo>
                      <a:pt x="75" y="37"/>
                    </a:lnTo>
                    <a:lnTo>
                      <a:pt x="75" y="45"/>
                    </a:lnTo>
                    <a:lnTo>
                      <a:pt x="83" y="37"/>
                    </a:lnTo>
                    <a:lnTo>
                      <a:pt x="83" y="45"/>
                    </a:lnTo>
                    <a:lnTo>
                      <a:pt x="83" y="37"/>
                    </a:lnTo>
                    <a:lnTo>
                      <a:pt x="90" y="45"/>
                    </a:lnTo>
                    <a:lnTo>
                      <a:pt x="90" y="45"/>
                    </a:lnTo>
                    <a:lnTo>
                      <a:pt x="90" y="37"/>
                    </a:lnTo>
                    <a:lnTo>
                      <a:pt x="90" y="37"/>
                    </a:lnTo>
                    <a:lnTo>
                      <a:pt x="98" y="45"/>
                    </a:lnTo>
                    <a:lnTo>
                      <a:pt x="98" y="45"/>
                    </a:lnTo>
                    <a:lnTo>
                      <a:pt x="98" y="37"/>
                    </a:lnTo>
                    <a:lnTo>
                      <a:pt x="98" y="37"/>
                    </a:lnTo>
                    <a:lnTo>
                      <a:pt x="105" y="45"/>
                    </a:lnTo>
                    <a:lnTo>
                      <a:pt x="105" y="45"/>
                    </a:lnTo>
                    <a:lnTo>
                      <a:pt x="105" y="37"/>
                    </a:lnTo>
                    <a:lnTo>
                      <a:pt x="105" y="45"/>
                    </a:lnTo>
                    <a:lnTo>
                      <a:pt x="113" y="37"/>
                    </a:lnTo>
                    <a:lnTo>
                      <a:pt x="113" y="45"/>
                    </a:lnTo>
                    <a:lnTo>
                      <a:pt x="113" y="37"/>
                    </a:lnTo>
                    <a:lnTo>
                      <a:pt x="113" y="37"/>
                    </a:lnTo>
                    <a:lnTo>
                      <a:pt x="120" y="45"/>
                    </a:lnTo>
                    <a:lnTo>
                      <a:pt x="120" y="45"/>
                    </a:lnTo>
                    <a:lnTo>
                      <a:pt x="120" y="37"/>
                    </a:lnTo>
                    <a:lnTo>
                      <a:pt x="120" y="37"/>
                    </a:lnTo>
                    <a:lnTo>
                      <a:pt x="128" y="45"/>
                    </a:lnTo>
                    <a:lnTo>
                      <a:pt x="128" y="45"/>
                    </a:lnTo>
                    <a:lnTo>
                      <a:pt x="128" y="37"/>
                    </a:lnTo>
                    <a:lnTo>
                      <a:pt x="128" y="45"/>
                    </a:lnTo>
                    <a:lnTo>
                      <a:pt x="135" y="37"/>
                    </a:lnTo>
                    <a:lnTo>
                      <a:pt x="135" y="45"/>
                    </a:lnTo>
                    <a:lnTo>
                      <a:pt x="135" y="37"/>
                    </a:lnTo>
                    <a:lnTo>
                      <a:pt x="135" y="37"/>
                    </a:lnTo>
                    <a:lnTo>
                      <a:pt x="143" y="45"/>
                    </a:lnTo>
                    <a:lnTo>
                      <a:pt x="143" y="45"/>
                    </a:lnTo>
                    <a:lnTo>
                      <a:pt x="143" y="37"/>
                    </a:lnTo>
                    <a:lnTo>
                      <a:pt x="143" y="37"/>
                    </a:lnTo>
                    <a:lnTo>
                      <a:pt x="150" y="45"/>
                    </a:lnTo>
                    <a:lnTo>
                      <a:pt x="150" y="45"/>
                    </a:lnTo>
                    <a:lnTo>
                      <a:pt x="150" y="37"/>
                    </a:lnTo>
                    <a:lnTo>
                      <a:pt x="150" y="45"/>
                    </a:lnTo>
                    <a:lnTo>
                      <a:pt x="158" y="37"/>
                    </a:lnTo>
                    <a:lnTo>
                      <a:pt x="158" y="45"/>
                    </a:lnTo>
                    <a:lnTo>
                      <a:pt x="158" y="37"/>
                    </a:lnTo>
                    <a:lnTo>
                      <a:pt x="158" y="37"/>
                    </a:lnTo>
                    <a:lnTo>
                      <a:pt x="165" y="45"/>
                    </a:lnTo>
                    <a:lnTo>
                      <a:pt x="165" y="52"/>
                    </a:lnTo>
                    <a:lnTo>
                      <a:pt x="165" y="30"/>
                    </a:lnTo>
                    <a:lnTo>
                      <a:pt x="165" y="37"/>
                    </a:lnTo>
                    <a:lnTo>
                      <a:pt x="173" y="45"/>
                    </a:lnTo>
                    <a:lnTo>
                      <a:pt x="173" y="52"/>
                    </a:lnTo>
                    <a:lnTo>
                      <a:pt x="173" y="37"/>
                    </a:lnTo>
                    <a:lnTo>
                      <a:pt x="180" y="45"/>
                    </a:lnTo>
                    <a:lnTo>
                      <a:pt x="180" y="60"/>
                    </a:lnTo>
                    <a:lnTo>
                      <a:pt x="180" y="15"/>
                    </a:lnTo>
                    <a:lnTo>
                      <a:pt x="180" y="30"/>
                    </a:lnTo>
                    <a:lnTo>
                      <a:pt x="188" y="37"/>
                    </a:lnTo>
                    <a:lnTo>
                      <a:pt x="188" y="90"/>
                    </a:lnTo>
                    <a:lnTo>
                      <a:pt x="188" y="0"/>
                    </a:lnTo>
                    <a:lnTo>
                      <a:pt x="188" y="45"/>
                    </a:lnTo>
                    <a:lnTo>
                      <a:pt x="195" y="37"/>
                    </a:lnTo>
                    <a:lnTo>
                      <a:pt x="195" y="30"/>
                    </a:lnTo>
                    <a:lnTo>
                      <a:pt x="195" y="45"/>
                    </a:lnTo>
                    <a:lnTo>
                      <a:pt x="203" y="37"/>
                    </a:lnTo>
                    <a:lnTo>
                      <a:pt x="203" y="90"/>
                    </a:lnTo>
                    <a:lnTo>
                      <a:pt x="203" y="0"/>
                    </a:lnTo>
                    <a:lnTo>
                      <a:pt x="203" y="37"/>
                    </a:lnTo>
                    <a:lnTo>
                      <a:pt x="210" y="45"/>
                    </a:lnTo>
                    <a:lnTo>
                      <a:pt x="210" y="45"/>
                    </a:lnTo>
                    <a:lnTo>
                      <a:pt x="210" y="30"/>
                    </a:lnTo>
                    <a:lnTo>
                      <a:pt x="210" y="37"/>
                    </a:lnTo>
                    <a:lnTo>
                      <a:pt x="218" y="45"/>
                    </a:lnTo>
                    <a:lnTo>
                      <a:pt x="218" y="52"/>
                    </a:lnTo>
                    <a:lnTo>
                      <a:pt x="218" y="37"/>
                    </a:lnTo>
                    <a:lnTo>
                      <a:pt x="218" y="45"/>
                    </a:lnTo>
                    <a:lnTo>
                      <a:pt x="225" y="37"/>
                    </a:lnTo>
                    <a:lnTo>
                      <a:pt x="225" y="52"/>
                    </a:lnTo>
                    <a:lnTo>
                      <a:pt x="225" y="30"/>
                    </a:lnTo>
                    <a:lnTo>
                      <a:pt x="225" y="37"/>
                    </a:lnTo>
                    <a:lnTo>
                      <a:pt x="233" y="45"/>
                    </a:lnTo>
                    <a:lnTo>
                      <a:pt x="233" y="45"/>
                    </a:lnTo>
                    <a:lnTo>
                      <a:pt x="233" y="37"/>
                    </a:lnTo>
                    <a:lnTo>
                      <a:pt x="233" y="45"/>
                    </a:lnTo>
                    <a:lnTo>
                      <a:pt x="240" y="37"/>
                    </a:lnTo>
                    <a:lnTo>
                      <a:pt x="240" y="45"/>
                    </a:lnTo>
                    <a:lnTo>
                      <a:pt x="240" y="37"/>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3" name="Freeform 509"/>
              <p:cNvSpPr>
                <a:spLocks/>
              </p:cNvSpPr>
              <p:nvPr/>
            </p:nvSpPr>
            <p:spPr bwMode="auto">
              <a:xfrm>
                <a:off x="2376" y="1778"/>
                <a:ext cx="166" cy="97"/>
              </a:xfrm>
              <a:custGeom>
                <a:avLst/>
                <a:gdLst>
                  <a:gd name="T0" fmla="*/ 8 w 248"/>
                  <a:gd name="T1" fmla="*/ 45 h 97"/>
                  <a:gd name="T2" fmla="*/ 15 w 248"/>
                  <a:gd name="T3" fmla="*/ 45 h 97"/>
                  <a:gd name="T4" fmla="*/ 15 w 248"/>
                  <a:gd name="T5" fmla="*/ 37 h 97"/>
                  <a:gd name="T6" fmla="*/ 23 w 248"/>
                  <a:gd name="T7" fmla="*/ 37 h 97"/>
                  <a:gd name="T8" fmla="*/ 30 w 248"/>
                  <a:gd name="T9" fmla="*/ 45 h 97"/>
                  <a:gd name="T10" fmla="*/ 38 w 248"/>
                  <a:gd name="T11" fmla="*/ 45 h 97"/>
                  <a:gd name="T12" fmla="*/ 38 w 248"/>
                  <a:gd name="T13" fmla="*/ 37 h 97"/>
                  <a:gd name="T14" fmla="*/ 45 w 248"/>
                  <a:gd name="T15" fmla="*/ 37 h 97"/>
                  <a:gd name="T16" fmla="*/ 53 w 248"/>
                  <a:gd name="T17" fmla="*/ 37 h 97"/>
                  <a:gd name="T18" fmla="*/ 60 w 248"/>
                  <a:gd name="T19" fmla="*/ 75 h 97"/>
                  <a:gd name="T20" fmla="*/ 68 w 248"/>
                  <a:gd name="T21" fmla="*/ 37 h 97"/>
                  <a:gd name="T22" fmla="*/ 68 w 248"/>
                  <a:gd name="T23" fmla="*/ 45 h 97"/>
                  <a:gd name="T24" fmla="*/ 75 w 248"/>
                  <a:gd name="T25" fmla="*/ 0 h 97"/>
                  <a:gd name="T26" fmla="*/ 83 w 248"/>
                  <a:gd name="T27" fmla="*/ 52 h 97"/>
                  <a:gd name="T28" fmla="*/ 90 w 248"/>
                  <a:gd name="T29" fmla="*/ 45 h 97"/>
                  <a:gd name="T30" fmla="*/ 90 w 248"/>
                  <a:gd name="T31" fmla="*/ 37 h 97"/>
                  <a:gd name="T32" fmla="*/ 98 w 248"/>
                  <a:gd name="T33" fmla="*/ 7 h 97"/>
                  <a:gd name="T34" fmla="*/ 105 w 248"/>
                  <a:gd name="T35" fmla="*/ 52 h 97"/>
                  <a:gd name="T36" fmla="*/ 113 w 248"/>
                  <a:gd name="T37" fmla="*/ 52 h 97"/>
                  <a:gd name="T38" fmla="*/ 120 w 248"/>
                  <a:gd name="T39" fmla="*/ 37 h 97"/>
                  <a:gd name="T40" fmla="*/ 120 w 248"/>
                  <a:gd name="T41" fmla="*/ 37 h 97"/>
                  <a:gd name="T42" fmla="*/ 128 w 248"/>
                  <a:gd name="T43" fmla="*/ 30 h 97"/>
                  <a:gd name="T44" fmla="*/ 135 w 248"/>
                  <a:gd name="T45" fmla="*/ 45 h 97"/>
                  <a:gd name="T46" fmla="*/ 143 w 248"/>
                  <a:gd name="T47" fmla="*/ 45 h 97"/>
                  <a:gd name="T48" fmla="*/ 143 w 248"/>
                  <a:gd name="T49" fmla="*/ 37 h 97"/>
                  <a:gd name="T50" fmla="*/ 150 w 248"/>
                  <a:gd name="T51" fmla="*/ 30 h 97"/>
                  <a:gd name="T52" fmla="*/ 158 w 248"/>
                  <a:gd name="T53" fmla="*/ 67 h 97"/>
                  <a:gd name="T54" fmla="*/ 165 w 248"/>
                  <a:gd name="T55" fmla="*/ 45 h 97"/>
                  <a:gd name="T56" fmla="*/ 165 w 248"/>
                  <a:gd name="T57" fmla="*/ 37 h 97"/>
                  <a:gd name="T58" fmla="*/ 173 w 248"/>
                  <a:gd name="T59" fmla="*/ 15 h 97"/>
                  <a:gd name="T60" fmla="*/ 180 w 248"/>
                  <a:gd name="T61" fmla="*/ 37 h 97"/>
                  <a:gd name="T62" fmla="*/ 188 w 248"/>
                  <a:gd name="T63" fmla="*/ 45 h 97"/>
                  <a:gd name="T64" fmla="*/ 195 w 248"/>
                  <a:gd name="T65" fmla="*/ 45 h 97"/>
                  <a:gd name="T66" fmla="*/ 195 w 248"/>
                  <a:gd name="T67" fmla="*/ 45 h 97"/>
                  <a:gd name="T68" fmla="*/ 203 w 248"/>
                  <a:gd name="T69" fmla="*/ 37 h 97"/>
                  <a:gd name="T70" fmla="*/ 210 w 248"/>
                  <a:gd name="T71" fmla="*/ 45 h 97"/>
                  <a:gd name="T72" fmla="*/ 218 w 248"/>
                  <a:gd name="T73" fmla="*/ 45 h 97"/>
                  <a:gd name="T74" fmla="*/ 218 w 248"/>
                  <a:gd name="T75" fmla="*/ 45 h 97"/>
                  <a:gd name="T76" fmla="*/ 225 w 248"/>
                  <a:gd name="T77" fmla="*/ 37 h 97"/>
                  <a:gd name="T78" fmla="*/ 233 w 248"/>
                  <a:gd name="T79" fmla="*/ 45 h 97"/>
                  <a:gd name="T80" fmla="*/ 240 w 248"/>
                  <a:gd name="T81" fmla="*/ 45 h 97"/>
                  <a:gd name="T82" fmla="*/ 240 w 248"/>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7">
                    <a:moveTo>
                      <a:pt x="0" y="45"/>
                    </a:moveTo>
                    <a:lnTo>
                      <a:pt x="8" y="37"/>
                    </a:lnTo>
                    <a:lnTo>
                      <a:pt x="8" y="45"/>
                    </a:lnTo>
                    <a:lnTo>
                      <a:pt x="8" y="37"/>
                    </a:lnTo>
                    <a:lnTo>
                      <a:pt x="8" y="37"/>
                    </a:lnTo>
                    <a:lnTo>
                      <a:pt x="15" y="45"/>
                    </a:lnTo>
                    <a:lnTo>
                      <a:pt x="15" y="45"/>
                    </a:lnTo>
                    <a:lnTo>
                      <a:pt x="15" y="37"/>
                    </a:lnTo>
                    <a:lnTo>
                      <a:pt x="15" y="37"/>
                    </a:lnTo>
                    <a:lnTo>
                      <a:pt x="23" y="45"/>
                    </a:lnTo>
                    <a:lnTo>
                      <a:pt x="23" y="45"/>
                    </a:lnTo>
                    <a:lnTo>
                      <a:pt x="23" y="37"/>
                    </a:lnTo>
                    <a:lnTo>
                      <a:pt x="23" y="37"/>
                    </a:lnTo>
                    <a:lnTo>
                      <a:pt x="30" y="45"/>
                    </a:lnTo>
                    <a:lnTo>
                      <a:pt x="30" y="45"/>
                    </a:lnTo>
                    <a:lnTo>
                      <a:pt x="30" y="37"/>
                    </a:lnTo>
                    <a:lnTo>
                      <a:pt x="30" y="37"/>
                    </a:lnTo>
                    <a:lnTo>
                      <a:pt x="38" y="45"/>
                    </a:lnTo>
                    <a:lnTo>
                      <a:pt x="38" y="45"/>
                    </a:lnTo>
                    <a:lnTo>
                      <a:pt x="38" y="37"/>
                    </a:lnTo>
                    <a:lnTo>
                      <a:pt x="38" y="37"/>
                    </a:lnTo>
                    <a:lnTo>
                      <a:pt x="45" y="45"/>
                    </a:lnTo>
                    <a:lnTo>
                      <a:pt x="45" y="45"/>
                    </a:lnTo>
                    <a:lnTo>
                      <a:pt x="45" y="37"/>
                    </a:lnTo>
                    <a:lnTo>
                      <a:pt x="45" y="45"/>
                    </a:lnTo>
                    <a:lnTo>
                      <a:pt x="53" y="37"/>
                    </a:lnTo>
                    <a:lnTo>
                      <a:pt x="53" y="37"/>
                    </a:lnTo>
                    <a:lnTo>
                      <a:pt x="53" y="52"/>
                    </a:lnTo>
                    <a:lnTo>
                      <a:pt x="60" y="60"/>
                    </a:lnTo>
                    <a:lnTo>
                      <a:pt x="60" y="75"/>
                    </a:lnTo>
                    <a:lnTo>
                      <a:pt x="60" y="30"/>
                    </a:lnTo>
                    <a:lnTo>
                      <a:pt x="60" y="45"/>
                    </a:lnTo>
                    <a:lnTo>
                      <a:pt x="68" y="37"/>
                    </a:lnTo>
                    <a:lnTo>
                      <a:pt x="68" y="67"/>
                    </a:lnTo>
                    <a:lnTo>
                      <a:pt x="68" y="22"/>
                    </a:lnTo>
                    <a:lnTo>
                      <a:pt x="68" y="45"/>
                    </a:lnTo>
                    <a:lnTo>
                      <a:pt x="75" y="37"/>
                    </a:lnTo>
                    <a:lnTo>
                      <a:pt x="75" y="97"/>
                    </a:lnTo>
                    <a:lnTo>
                      <a:pt x="75" y="0"/>
                    </a:lnTo>
                    <a:lnTo>
                      <a:pt x="75" y="30"/>
                    </a:lnTo>
                    <a:lnTo>
                      <a:pt x="83" y="37"/>
                    </a:lnTo>
                    <a:lnTo>
                      <a:pt x="83" y="52"/>
                    </a:lnTo>
                    <a:lnTo>
                      <a:pt x="83" y="30"/>
                    </a:lnTo>
                    <a:lnTo>
                      <a:pt x="83" y="37"/>
                    </a:lnTo>
                    <a:lnTo>
                      <a:pt x="90" y="45"/>
                    </a:lnTo>
                    <a:lnTo>
                      <a:pt x="90" y="90"/>
                    </a:lnTo>
                    <a:lnTo>
                      <a:pt x="90" y="22"/>
                    </a:lnTo>
                    <a:lnTo>
                      <a:pt x="90" y="37"/>
                    </a:lnTo>
                    <a:lnTo>
                      <a:pt x="98" y="45"/>
                    </a:lnTo>
                    <a:lnTo>
                      <a:pt x="98" y="97"/>
                    </a:lnTo>
                    <a:lnTo>
                      <a:pt x="98" y="7"/>
                    </a:lnTo>
                    <a:lnTo>
                      <a:pt x="98" y="30"/>
                    </a:lnTo>
                    <a:lnTo>
                      <a:pt x="105" y="22"/>
                    </a:lnTo>
                    <a:lnTo>
                      <a:pt x="105" y="52"/>
                    </a:lnTo>
                    <a:lnTo>
                      <a:pt x="105" y="37"/>
                    </a:lnTo>
                    <a:lnTo>
                      <a:pt x="113" y="45"/>
                    </a:lnTo>
                    <a:lnTo>
                      <a:pt x="113" y="52"/>
                    </a:lnTo>
                    <a:lnTo>
                      <a:pt x="113" y="37"/>
                    </a:lnTo>
                    <a:lnTo>
                      <a:pt x="113" y="45"/>
                    </a:lnTo>
                    <a:lnTo>
                      <a:pt x="120" y="37"/>
                    </a:lnTo>
                    <a:lnTo>
                      <a:pt x="120" y="45"/>
                    </a:lnTo>
                    <a:lnTo>
                      <a:pt x="120" y="37"/>
                    </a:lnTo>
                    <a:lnTo>
                      <a:pt x="120" y="37"/>
                    </a:lnTo>
                    <a:lnTo>
                      <a:pt x="128" y="45"/>
                    </a:lnTo>
                    <a:lnTo>
                      <a:pt x="128" y="52"/>
                    </a:lnTo>
                    <a:lnTo>
                      <a:pt x="128" y="30"/>
                    </a:lnTo>
                    <a:lnTo>
                      <a:pt x="128" y="45"/>
                    </a:lnTo>
                    <a:lnTo>
                      <a:pt x="135" y="37"/>
                    </a:lnTo>
                    <a:lnTo>
                      <a:pt x="135" y="45"/>
                    </a:lnTo>
                    <a:lnTo>
                      <a:pt x="135" y="30"/>
                    </a:lnTo>
                    <a:lnTo>
                      <a:pt x="135" y="37"/>
                    </a:lnTo>
                    <a:lnTo>
                      <a:pt x="143" y="45"/>
                    </a:lnTo>
                    <a:lnTo>
                      <a:pt x="143" y="45"/>
                    </a:lnTo>
                    <a:lnTo>
                      <a:pt x="143" y="37"/>
                    </a:lnTo>
                    <a:lnTo>
                      <a:pt x="143" y="37"/>
                    </a:lnTo>
                    <a:lnTo>
                      <a:pt x="150" y="45"/>
                    </a:lnTo>
                    <a:lnTo>
                      <a:pt x="150" y="67"/>
                    </a:lnTo>
                    <a:lnTo>
                      <a:pt x="150" y="30"/>
                    </a:lnTo>
                    <a:lnTo>
                      <a:pt x="150" y="45"/>
                    </a:lnTo>
                    <a:lnTo>
                      <a:pt x="158" y="37"/>
                    </a:lnTo>
                    <a:lnTo>
                      <a:pt x="158" y="67"/>
                    </a:lnTo>
                    <a:lnTo>
                      <a:pt x="158" y="22"/>
                    </a:lnTo>
                    <a:lnTo>
                      <a:pt x="158" y="37"/>
                    </a:lnTo>
                    <a:lnTo>
                      <a:pt x="165" y="45"/>
                    </a:lnTo>
                    <a:lnTo>
                      <a:pt x="165" y="52"/>
                    </a:lnTo>
                    <a:lnTo>
                      <a:pt x="165" y="37"/>
                    </a:lnTo>
                    <a:lnTo>
                      <a:pt x="165" y="37"/>
                    </a:lnTo>
                    <a:lnTo>
                      <a:pt x="173" y="45"/>
                    </a:lnTo>
                    <a:lnTo>
                      <a:pt x="173" y="75"/>
                    </a:lnTo>
                    <a:lnTo>
                      <a:pt x="173" y="15"/>
                    </a:lnTo>
                    <a:lnTo>
                      <a:pt x="173" y="37"/>
                    </a:lnTo>
                    <a:lnTo>
                      <a:pt x="180" y="45"/>
                    </a:lnTo>
                    <a:lnTo>
                      <a:pt x="180" y="37"/>
                    </a:lnTo>
                    <a:lnTo>
                      <a:pt x="180" y="45"/>
                    </a:lnTo>
                    <a:lnTo>
                      <a:pt x="188" y="37"/>
                    </a:lnTo>
                    <a:lnTo>
                      <a:pt x="188" y="45"/>
                    </a:lnTo>
                    <a:lnTo>
                      <a:pt x="188" y="37"/>
                    </a:lnTo>
                    <a:lnTo>
                      <a:pt x="188" y="37"/>
                    </a:lnTo>
                    <a:lnTo>
                      <a:pt x="195" y="45"/>
                    </a:lnTo>
                    <a:lnTo>
                      <a:pt x="195" y="45"/>
                    </a:lnTo>
                    <a:lnTo>
                      <a:pt x="195" y="37"/>
                    </a:lnTo>
                    <a:lnTo>
                      <a:pt x="195" y="45"/>
                    </a:lnTo>
                    <a:lnTo>
                      <a:pt x="203" y="37"/>
                    </a:lnTo>
                    <a:lnTo>
                      <a:pt x="203" y="45"/>
                    </a:lnTo>
                    <a:lnTo>
                      <a:pt x="203" y="37"/>
                    </a:lnTo>
                    <a:lnTo>
                      <a:pt x="203" y="45"/>
                    </a:lnTo>
                    <a:lnTo>
                      <a:pt x="210" y="37"/>
                    </a:lnTo>
                    <a:lnTo>
                      <a:pt x="210" y="45"/>
                    </a:lnTo>
                    <a:lnTo>
                      <a:pt x="210" y="37"/>
                    </a:lnTo>
                    <a:lnTo>
                      <a:pt x="210" y="37"/>
                    </a:lnTo>
                    <a:lnTo>
                      <a:pt x="218" y="45"/>
                    </a:lnTo>
                    <a:lnTo>
                      <a:pt x="218" y="45"/>
                    </a:lnTo>
                    <a:lnTo>
                      <a:pt x="218" y="30"/>
                    </a:lnTo>
                    <a:lnTo>
                      <a:pt x="218" y="45"/>
                    </a:lnTo>
                    <a:lnTo>
                      <a:pt x="225" y="37"/>
                    </a:lnTo>
                    <a:lnTo>
                      <a:pt x="225" y="45"/>
                    </a:lnTo>
                    <a:lnTo>
                      <a:pt x="225" y="37"/>
                    </a:lnTo>
                    <a:lnTo>
                      <a:pt x="225" y="37"/>
                    </a:lnTo>
                    <a:lnTo>
                      <a:pt x="233" y="45"/>
                    </a:lnTo>
                    <a:lnTo>
                      <a:pt x="233" y="45"/>
                    </a:lnTo>
                    <a:lnTo>
                      <a:pt x="233" y="37"/>
                    </a:lnTo>
                    <a:lnTo>
                      <a:pt x="233" y="37"/>
                    </a:lnTo>
                    <a:lnTo>
                      <a:pt x="240" y="45"/>
                    </a:lnTo>
                    <a:lnTo>
                      <a:pt x="240" y="52"/>
                    </a:lnTo>
                    <a:lnTo>
                      <a:pt x="240" y="37"/>
                    </a:lnTo>
                    <a:lnTo>
                      <a:pt x="240" y="45"/>
                    </a:lnTo>
                    <a:lnTo>
                      <a:pt x="248" y="37"/>
                    </a:lnTo>
                    <a:lnTo>
                      <a:pt x="248"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4" name="Freeform 510"/>
              <p:cNvSpPr>
                <a:spLocks/>
              </p:cNvSpPr>
              <p:nvPr/>
            </p:nvSpPr>
            <p:spPr bwMode="auto">
              <a:xfrm>
                <a:off x="2542" y="1755"/>
                <a:ext cx="162" cy="128"/>
              </a:xfrm>
              <a:custGeom>
                <a:avLst/>
                <a:gdLst>
                  <a:gd name="T0" fmla="*/ 0 w 240"/>
                  <a:gd name="T1" fmla="*/ 68 h 128"/>
                  <a:gd name="T2" fmla="*/ 7 w 240"/>
                  <a:gd name="T3" fmla="*/ 60 h 128"/>
                  <a:gd name="T4" fmla="*/ 15 w 240"/>
                  <a:gd name="T5" fmla="*/ 75 h 128"/>
                  <a:gd name="T6" fmla="*/ 22 w 240"/>
                  <a:gd name="T7" fmla="*/ 68 h 128"/>
                  <a:gd name="T8" fmla="*/ 22 w 240"/>
                  <a:gd name="T9" fmla="*/ 60 h 128"/>
                  <a:gd name="T10" fmla="*/ 30 w 240"/>
                  <a:gd name="T11" fmla="*/ 60 h 128"/>
                  <a:gd name="T12" fmla="*/ 37 w 240"/>
                  <a:gd name="T13" fmla="*/ 68 h 128"/>
                  <a:gd name="T14" fmla="*/ 45 w 240"/>
                  <a:gd name="T15" fmla="*/ 68 h 128"/>
                  <a:gd name="T16" fmla="*/ 45 w 240"/>
                  <a:gd name="T17" fmla="*/ 60 h 128"/>
                  <a:gd name="T18" fmla="*/ 52 w 240"/>
                  <a:gd name="T19" fmla="*/ 60 h 128"/>
                  <a:gd name="T20" fmla="*/ 60 w 240"/>
                  <a:gd name="T21" fmla="*/ 60 h 128"/>
                  <a:gd name="T22" fmla="*/ 67 w 240"/>
                  <a:gd name="T23" fmla="*/ 68 h 128"/>
                  <a:gd name="T24" fmla="*/ 75 w 240"/>
                  <a:gd name="T25" fmla="*/ 60 h 128"/>
                  <a:gd name="T26" fmla="*/ 75 w 240"/>
                  <a:gd name="T27" fmla="*/ 60 h 128"/>
                  <a:gd name="T28" fmla="*/ 82 w 240"/>
                  <a:gd name="T29" fmla="*/ 60 h 128"/>
                  <a:gd name="T30" fmla="*/ 90 w 240"/>
                  <a:gd name="T31" fmla="*/ 68 h 128"/>
                  <a:gd name="T32" fmla="*/ 97 w 240"/>
                  <a:gd name="T33" fmla="*/ 68 h 128"/>
                  <a:gd name="T34" fmla="*/ 97 w 240"/>
                  <a:gd name="T35" fmla="*/ 60 h 128"/>
                  <a:gd name="T36" fmla="*/ 105 w 240"/>
                  <a:gd name="T37" fmla="*/ 60 h 128"/>
                  <a:gd name="T38" fmla="*/ 112 w 240"/>
                  <a:gd name="T39" fmla="*/ 75 h 128"/>
                  <a:gd name="T40" fmla="*/ 120 w 240"/>
                  <a:gd name="T41" fmla="*/ 60 h 128"/>
                  <a:gd name="T42" fmla="*/ 120 w 240"/>
                  <a:gd name="T43" fmla="*/ 60 h 128"/>
                  <a:gd name="T44" fmla="*/ 127 w 240"/>
                  <a:gd name="T45" fmla="*/ 60 h 128"/>
                  <a:gd name="T46" fmla="*/ 135 w 240"/>
                  <a:gd name="T47" fmla="*/ 68 h 128"/>
                  <a:gd name="T48" fmla="*/ 142 w 240"/>
                  <a:gd name="T49" fmla="*/ 60 h 128"/>
                  <a:gd name="T50" fmla="*/ 142 w 240"/>
                  <a:gd name="T51" fmla="*/ 60 h 128"/>
                  <a:gd name="T52" fmla="*/ 150 w 240"/>
                  <a:gd name="T53" fmla="*/ 60 h 128"/>
                  <a:gd name="T54" fmla="*/ 157 w 240"/>
                  <a:gd name="T55" fmla="*/ 113 h 128"/>
                  <a:gd name="T56" fmla="*/ 165 w 240"/>
                  <a:gd name="T57" fmla="*/ 60 h 128"/>
                  <a:gd name="T58" fmla="*/ 165 w 240"/>
                  <a:gd name="T59" fmla="*/ 60 h 128"/>
                  <a:gd name="T60" fmla="*/ 172 w 240"/>
                  <a:gd name="T61" fmla="*/ 30 h 128"/>
                  <a:gd name="T62" fmla="*/ 180 w 240"/>
                  <a:gd name="T63" fmla="*/ 128 h 128"/>
                  <a:gd name="T64" fmla="*/ 187 w 240"/>
                  <a:gd name="T65" fmla="*/ 60 h 128"/>
                  <a:gd name="T66" fmla="*/ 187 w 240"/>
                  <a:gd name="T67" fmla="*/ 68 h 128"/>
                  <a:gd name="T68" fmla="*/ 195 w 240"/>
                  <a:gd name="T69" fmla="*/ 38 h 128"/>
                  <a:gd name="T70" fmla="*/ 202 w 240"/>
                  <a:gd name="T71" fmla="*/ 68 h 128"/>
                  <a:gd name="T72" fmla="*/ 210 w 240"/>
                  <a:gd name="T73" fmla="*/ 60 h 128"/>
                  <a:gd name="T74" fmla="*/ 217 w 240"/>
                  <a:gd name="T75" fmla="*/ 68 h 128"/>
                  <a:gd name="T76" fmla="*/ 217 w 240"/>
                  <a:gd name="T77" fmla="*/ 60 h 128"/>
                  <a:gd name="T78" fmla="*/ 225 w 240"/>
                  <a:gd name="T79" fmla="*/ 60 h 128"/>
                  <a:gd name="T80" fmla="*/ 232 w 240"/>
                  <a:gd name="T81" fmla="*/ 68 h 128"/>
                  <a:gd name="T82" fmla="*/ 240 w 240"/>
                  <a:gd name="T83" fmla="*/ 6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8">
                    <a:moveTo>
                      <a:pt x="0" y="75"/>
                    </a:moveTo>
                    <a:lnTo>
                      <a:pt x="0" y="53"/>
                    </a:lnTo>
                    <a:lnTo>
                      <a:pt x="0" y="68"/>
                    </a:lnTo>
                    <a:lnTo>
                      <a:pt x="7" y="60"/>
                    </a:lnTo>
                    <a:lnTo>
                      <a:pt x="7" y="68"/>
                    </a:lnTo>
                    <a:lnTo>
                      <a:pt x="7" y="60"/>
                    </a:lnTo>
                    <a:lnTo>
                      <a:pt x="7" y="60"/>
                    </a:lnTo>
                    <a:lnTo>
                      <a:pt x="15" y="68"/>
                    </a:lnTo>
                    <a:lnTo>
                      <a:pt x="15" y="75"/>
                    </a:lnTo>
                    <a:lnTo>
                      <a:pt x="15" y="60"/>
                    </a:lnTo>
                    <a:lnTo>
                      <a:pt x="15" y="60"/>
                    </a:lnTo>
                    <a:lnTo>
                      <a:pt x="22" y="68"/>
                    </a:lnTo>
                    <a:lnTo>
                      <a:pt x="22" y="68"/>
                    </a:lnTo>
                    <a:lnTo>
                      <a:pt x="22" y="60"/>
                    </a:lnTo>
                    <a:lnTo>
                      <a:pt x="22" y="60"/>
                    </a:lnTo>
                    <a:lnTo>
                      <a:pt x="30" y="68"/>
                    </a:lnTo>
                    <a:lnTo>
                      <a:pt x="30" y="68"/>
                    </a:lnTo>
                    <a:lnTo>
                      <a:pt x="30" y="60"/>
                    </a:lnTo>
                    <a:lnTo>
                      <a:pt x="30" y="68"/>
                    </a:lnTo>
                    <a:lnTo>
                      <a:pt x="37" y="60"/>
                    </a:lnTo>
                    <a:lnTo>
                      <a:pt x="37" y="68"/>
                    </a:lnTo>
                    <a:lnTo>
                      <a:pt x="37" y="60"/>
                    </a:lnTo>
                    <a:lnTo>
                      <a:pt x="37" y="60"/>
                    </a:lnTo>
                    <a:lnTo>
                      <a:pt x="45" y="68"/>
                    </a:lnTo>
                    <a:lnTo>
                      <a:pt x="45" y="68"/>
                    </a:lnTo>
                    <a:lnTo>
                      <a:pt x="45" y="60"/>
                    </a:lnTo>
                    <a:lnTo>
                      <a:pt x="45" y="60"/>
                    </a:lnTo>
                    <a:lnTo>
                      <a:pt x="52" y="68"/>
                    </a:lnTo>
                    <a:lnTo>
                      <a:pt x="52" y="68"/>
                    </a:lnTo>
                    <a:lnTo>
                      <a:pt x="52" y="60"/>
                    </a:lnTo>
                    <a:lnTo>
                      <a:pt x="60" y="68"/>
                    </a:lnTo>
                    <a:lnTo>
                      <a:pt x="60" y="68"/>
                    </a:lnTo>
                    <a:lnTo>
                      <a:pt x="60" y="60"/>
                    </a:lnTo>
                    <a:lnTo>
                      <a:pt x="60" y="60"/>
                    </a:lnTo>
                    <a:lnTo>
                      <a:pt x="67" y="68"/>
                    </a:lnTo>
                    <a:lnTo>
                      <a:pt x="67" y="68"/>
                    </a:lnTo>
                    <a:lnTo>
                      <a:pt x="67" y="60"/>
                    </a:lnTo>
                    <a:lnTo>
                      <a:pt x="67" y="68"/>
                    </a:lnTo>
                    <a:lnTo>
                      <a:pt x="75" y="60"/>
                    </a:lnTo>
                    <a:lnTo>
                      <a:pt x="75" y="68"/>
                    </a:lnTo>
                    <a:lnTo>
                      <a:pt x="75" y="60"/>
                    </a:lnTo>
                    <a:lnTo>
                      <a:pt x="75" y="60"/>
                    </a:lnTo>
                    <a:lnTo>
                      <a:pt x="82" y="68"/>
                    </a:lnTo>
                    <a:lnTo>
                      <a:pt x="82" y="68"/>
                    </a:lnTo>
                    <a:lnTo>
                      <a:pt x="82" y="60"/>
                    </a:lnTo>
                    <a:lnTo>
                      <a:pt x="82" y="60"/>
                    </a:lnTo>
                    <a:lnTo>
                      <a:pt x="90" y="68"/>
                    </a:lnTo>
                    <a:lnTo>
                      <a:pt x="90" y="68"/>
                    </a:lnTo>
                    <a:lnTo>
                      <a:pt x="90" y="60"/>
                    </a:lnTo>
                    <a:lnTo>
                      <a:pt x="90" y="60"/>
                    </a:lnTo>
                    <a:lnTo>
                      <a:pt x="97" y="68"/>
                    </a:lnTo>
                    <a:lnTo>
                      <a:pt x="97" y="68"/>
                    </a:lnTo>
                    <a:lnTo>
                      <a:pt x="97" y="60"/>
                    </a:lnTo>
                    <a:lnTo>
                      <a:pt x="97" y="60"/>
                    </a:lnTo>
                    <a:lnTo>
                      <a:pt x="105" y="68"/>
                    </a:lnTo>
                    <a:lnTo>
                      <a:pt x="105" y="68"/>
                    </a:lnTo>
                    <a:lnTo>
                      <a:pt x="105" y="60"/>
                    </a:lnTo>
                    <a:lnTo>
                      <a:pt x="105" y="68"/>
                    </a:lnTo>
                    <a:lnTo>
                      <a:pt x="112" y="60"/>
                    </a:lnTo>
                    <a:lnTo>
                      <a:pt x="112" y="75"/>
                    </a:lnTo>
                    <a:lnTo>
                      <a:pt x="112" y="60"/>
                    </a:lnTo>
                    <a:lnTo>
                      <a:pt x="112" y="68"/>
                    </a:lnTo>
                    <a:lnTo>
                      <a:pt x="120" y="60"/>
                    </a:lnTo>
                    <a:lnTo>
                      <a:pt x="120" y="68"/>
                    </a:lnTo>
                    <a:lnTo>
                      <a:pt x="120" y="53"/>
                    </a:lnTo>
                    <a:lnTo>
                      <a:pt x="120" y="60"/>
                    </a:lnTo>
                    <a:lnTo>
                      <a:pt x="127" y="68"/>
                    </a:lnTo>
                    <a:lnTo>
                      <a:pt x="127" y="68"/>
                    </a:lnTo>
                    <a:lnTo>
                      <a:pt x="127" y="60"/>
                    </a:lnTo>
                    <a:lnTo>
                      <a:pt x="127" y="68"/>
                    </a:lnTo>
                    <a:lnTo>
                      <a:pt x="135" y="60"/>
                    </a:lnTo>
                    <a:lnTo>
                      <a:pt x="135" y="68"/>
                    </a:lnTo>
                    <a:lnTo>
                      <a:pt x="135" y="60"/>
                    </a:lnTo>
                    <a:lnTo>
                      <a:pt x="135" y="68"/>
                    </a:lnTo>
                    <a:lnTo>
                      <a:pt x="142" y="60"/>
                    </a:lnTo>
                    <a:lnTo>
                      <a:pt x="142" y="68"/>
                    </a:lnTo>
                    <a:lnTo>
                      <a:pt x="142" y="60"/>
                    </a:lnTo>
                    <a:lnTo>
                      <a:pt x="142" y="60"/>
                    </a:lnTo>
                    <a:lnTo>
                      <a:pt x="150" y="68"/>
                    </a:lnTo>
                    <a:lnTo>
                      <a:pt x="150" y="68"/>
                    </a:lnTo>
                    <a:lnTo>
                      <a:pt x="150" y="60"/>
                    </a:lnTo>
                    <a:lnTo>
                      <a:pt x="150" y="68"/>
                    </a:lnTo>
                    <a:lnTo>
                      <a:pt x="157" y="60"/>
                    </a:lnTo>
                    <a:lnTo>
                      <a:pt x="157" y="113"/>
                    </a:lnTo>
                    <a:lnTo>
                      <a:pt x="157" y="45"/>
                    </a:lnTo>
                    <a:lnTo>
                      <a:pt x="157" y="68"/>
                    </a:lnTo>
                    <a:lnTo>
                      <a:pt x="165" y="60"/>
                    </a:lnTo>
                    <a:lnTo>
                      <a:pt x="165" y="105"/>
                    </a:lnTo>
                    <a:lnTo>
                      <a:pt x="165" y="53"/>
                    </a:lnTo>
                    <a:lnTo>
                      <a:pt x="165" y="60"/>
                    </a:lnTo>
                    <a:lnTo>
                      <a:pt x="172" y="45"/>
                    </a:lnTo>
                    <a:lnTo>
                      <a:pt x="172" y="113"/>
                    </a:lnTo>
                    <a:lnTo>
                      <a:pt x="172" y="30"/>
                    </a:lnTo>
                    <a:lnTo>
                      <a:pt x="172" y="75"/>
                    </a:lnTo>
                    <a:lnTo>
                      <a:pt x="180" y="83"/>
                    </a:lnTo>
                    <a:lnTo>
                      <a:pt x="180" y="128"/>
                    </a:lnTo>
                    <a:lnTo>
                      <a:pt x="180" y="0"/>
                    </a:lnTo>
                    <a:lnTo>
                      <a:pt x="180" y="68"/>
                    </a:lnTo>
                    <a:lnTo>
                      <a:pt x="187" y="60"/>
                    </a:lnTo>
                    <a:lnTo>
                      <a:pt x="187" y="105"/>
                    </a:lnTo>
                    <a:lnTo>
                      <a:pt x="187" y="53"/>
                    </a:lnTo>
                    <a:lnTo>
                      <a:pt x="187" y="68"/>
                    </a:lnTo>
                    <a:lnTo>
                      <a:pt x="195" y="60"/>
                    </a:lnTo>
                    <a:lnTo>
                      <a:pt x="195" y="75"/>
                    </a:lnTo>
                    <a:lnTo>
                      <a:pt x="195" y="38"/>
                    </a:lnTo>
                    <a:lnTo>
                      <a:pt x="195" y="68"/>
                    </a:lnTo>
                    <a:lnTo>
                      <a:pt x="202" y="60"/>
                    </a:lnTo>
                    <a:lnTo>
                      <a:pt x="202" y="68"/>
                    </a:lnTo>
                    <a:lnTo>
                      <a:pt x="202" y="53"/>
                    </a:lnTo>
                    <a:lnTo>
                      <a:pt x="202" y="68"/>
                    </a:lnTo>
                    <a:lnTo>
                      <a:pt x="210" y="60"/>
                    </a:lnTo>
                    <a:lnTo>
                      <a:pt x="210" y="68"/>
                    </a:lnTo>
                    <a:lnTo>
                      <a:pt x="210" y="60"/>
                    </a:lnTo>
                    <a:lnTo>
                      <a:pt x="217" y="68"/>
                    </a:lnTo>
                    <a:lnTo>
                      <a:pt x="217" y="75"/>
                    </a:lnTo>
                    <a:lnTo>
                      <a:pt x="217" y="60"/>
                    </a:lnTo>
                    <a:lnTo>
                      <a:pt x="217" y="60"/>
                    </a:lnTo>
                    <a:lnTo>
                      <a:pt x="225" y="68"/>
                    </a:lnTo>
                    <a:lnTo>
                      <a:pt x="225" y="68"/>
                    </a:lnTo>
                    <a:lnTo>
                      <a:pt x="225" y="60"/>
                    </a:lnTo>
                    <a:lnTo>
                      <a:pt x="225" y="68"/>
                    </a:lnTo>
                    <a:lnTo>
                      <a:pt x="232" y="60"/>
                    </a:lnTo>
                    <a:lnTo>
                      <a:pt x="232" y="68"/>
                    </a:lnTo>
                    <a:lnTo>
                      <a:pt x="232" y="60"/>
                    </a:lnTo>
                    <a:lnTo>
                      <a:pt x="232" y="68"/>
                    </a:lnTo>
                    <a:lnTo>
                      <a:pt x="240" y="60"/>
                    </a:lnTo>
                    <a:lnTo>
                      <a:pt x="240" y="68"/>
                    </a:lnTo>
                    <a:lnTo>
                      <a:pt x="24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5" name="Freeform 511"/>
              <p:cNvSpPr>
                <a:spLocks/>
              </p:cNvSpPr>
              <p:nvPr/>
            </p:nvSpPr>
            <p:spPr bwMode="auto">
              <a:xfrm>
                <a:off x="2704" y="1808"/>
                <a:ext cx="166" cy="52"/>
              </a:xfrm>
              <a:custGeom>
                <a:avLst/>
                <a:gdLst>
                  <a:gd name="T0" fmla="*/ 7 w 247"/>
                  <a:gd name="T1" fmla="*/ 15 h 52"/>
                  <a:gd name="T2" fmla="*/ 7 w 247"/>
                  <a:gd name="T3" fmla="*/ 7 h 52"/>
                  <a:gd name="T4" fmla="*/ 15 w 247"/>
                  <a:gd name="T5" fmla="*/ 7 h 52"/>
                  <a:gd name="T6" fmla="*/ 22 w 247"/>
                  <a:gd name="T7" fmla="*/ 15 h 52"/>
                  <a:gd name="T8" fmla="*/ 30 w 247"/>
                  <a:gd name="T9" fmla="*/ 7 h 52"/>
                  <a:gd name="T10" fmla="*/ 30 w 247"/>
                  <a:gd name="T11" fmla="*/ 15 h 52"/>
                  <a:gd name="T12" fmla="*/ 37 w 247"/>
                  <a:gd name="T13" fmla="*/ 7 h 52"/>
                  <a:gd name="T14" fmla="*/ 45 w 247"/>
                  <a:gd name="T15" fmla="*/ 7 h 52"/>
                  <a:gd name="T16" fmla="*/ 52 w 247"/>
                  <a:gd name="T17" fmla="*/ 30 h 52"/>
                  <a:gd name="T18" fmla="*/ 60 w 247"/>
                  <a:gd name="T19" fmla="*/ 7 h 52"/>
                  <a:gd name="T20" fmla="*/ 60 w 247"/>
                  <a:gd name="T21" fmla="*/ 15 h 52"/>
                  <a:gd name="T22" fmla="*/ 67 w 247"/>
                  <a:gd name="T23" fmla="*/ 7 h 52"/>
                  <a:gd name="T24" fmla="*/ 75 w 247"/>
                  <a:gd name="T25" fmla="*/ 7 h 52"/>
                  <a:gd name="T26" fmla="*/ 82 w 247"/>
                  <a:gd name="T27" fmla="*/ 15 h 52"/>
                  <a:gd name="T28" fmla="*/ 90 w 247"/>
                  <a:gd name="T29" fmla="*/ 15 h 52"/>
                  <a:gd name="T30" fmla="*/ 90 w 247"/>
                  <a:gd name="T31" fmla="*/ 7 h 52"/>
                  <a:gd name="T32" fmla="*/ 97 w 247"/>
                  <a:gd name="T33" fmla="*/ 7 h 52"/>
                  <a:gd name="T34" fmla="*/ 105 w 247"/>
                  <a:gd name="T35" fmla="*/ 15 h 52"/>
                  <a:gd name="T36" fmla="*/ 112 w 247"/>
                  <a:gd name="T37" fmla="*/ 15 h 52"/>
                  <a:gd name="T38" fmla="*/ 112 w 247"/>
                  <a:gd name="T39" fmla="*/ 7 h 52"/>
                  <a:gd name="T40" fmla="*/ 120 w 247"/>
                  <a:gd name="T41" fmla="*/ 7 h 52"/>
                  <a:gd name="T42" fmla="*/ 127 w 247"/>
                  <a:gd name="T43" fmla="*/ 22 h 52"/>
                  <a:gd name="T44" fmla="*/ 135 w 247"/>
                  <a:gd name="T45" fmla="*/ 15 h 52"/>
                  <a:gd name="T46" fmla="*/ 135 w 247"/>
                  <a:gd name="T47" fmla="*/ 7 h 52"/>
                  <a:gd name="T48" fmla="*/ 142 w 247"/>
                  <a:gd name="T49" fmla="*/ 7 h 52"/>
                  <a:gd name="T50" fmla="*/ 150 w 247"/>
                  <a:gd name="T51" fmla="*/ 15 h 52"/>
                  <a:gd name="T52" fmla="*/ 157 w 247"/>
                  <a:gd name="T53" fmla="*/ 15 h 52"/>
                  <a:gd name="T54" fmla="*/ 157 w 247"/>
                  <a:gd name="T55" fmla="*/ 7 h 52"/>
                  <a:gd name="T56" fmla="*/ 165 w 247"/>
                  <a:gd name="T57" fmla="*/ 15 h 52"/>
                  <a:gd name="T58" fmla="*/ 172 w 247"/>
                  <a:gd name="T59" fmla="*/ 7 h 52"/>
                  <a:gd name="T60" fmla="*/ 180 w 247"/>
                  <a:gd name="T61" fmla="*/ 15 h 52"/>
                  <a:gd name="T62" fmla="*/ 187 w 247"/>
                  <a:gd name="T63" fmla="*/ 15 h 52"/>
                  <a:gd name="T64" fmla="*/ 187 w 247"/>
                  <a:gd name="T65" fmla="*/ 15 h 52"/>
                  <a:gd name="T66" fmla="*/ 195 w 247"/>
                  <a:gd name="T67" fmla="*/ 7 h 52"/>
                  <a:gd name="T68" fmla="*/ 202 w 247"/>
                  <a:gd name="T69" fmla="*/ 15 h 52"/>
                  <a:gd name="T70" fmla="*/ 210 w 247"/>
                  <a:gd name="T71" fmla="*/ 15 h 52"/>
                  <a:gd name="T72" fmla="*/ 217 w 247"/>
                  <a:gd name="T73" fmla="*/ 7 h 52"/>
                  <a:gd name="T74" fmla="*/ 225 w 247"/>
                  <a:gd name="T75" fmla="*/ 15 h 52"/>
                  <a:gd name="T76" fmla="*/ 225 w 247"/>
                  <a:gd name="T77" fmla="*/ 7 h 52"/>
                  <a:gd name="T78" fmla="*/ 232 w 247"/>
                  <a:gd name="T79" fmla="*/ 0 h 52"/>
                  <a:gd name="T80" fmla="*/ 240 w 247"/>
                  <a:gd name="T81" fmla="*/ 22 h 52"/>
                  <a:gd name="T82" fmla="*/ 247 w 247"/>
                  <a:gd name="T83"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2">
                    <a:moveTo>
                      <a:pt x="0" y="7"/>
                    </a:moveTo>
                    <a:lnTo>
                      <a:pt x="0" y="7"/>
                    </a:lnTo>
                    <a:lnTo>
                      <a:pt x="7" y="15"/>
                    </a:lnTo>
                    <a:lnTo>
                      <a:pt x="7" y="15"/>
                    </a:lnTo>
                    <a:lnTo>
                      <a:pt x="7" y="7"/>
                    </a:lnTo>
                    <a:lnTo>
                      <a:pt x="7" y="7"/>
                    </a:lnTo>
                    <a:lnTo>
                      <a:pt x="15" y="15"/>
                    </a:lnTo>
                    <a:lnTo>
                      <a:pt x="15" y="15"/>
                    </a:lnTo>
                    <a:lnTo>
                      <a:pt x="15" y="7"/>
                    </a:lnTo>
                    <a:lnTo>
                      <a:pt x="15" y="15"/>
                    </a:lnTo>
                    <a:lnTo>
                      <a:pt x="22" y="7"/>
                    </a:lnTo>
                    <a:lnTo>
                      <a:pt x="22" y="15"/>
                    </a:lnTo>
                    <a:lnTo>
                      <a:pt x="22" y="7"/>
                    </a:lnTo>
                    <a:lnTo>
                      <a:pt x="22" y="15"/>
                    </a:lnTo>
                    <a:lnTo>
                      <a:pt x="30" y="7"/>
                    </a:lnTo>
                    <a:lnTo>
                      <a:pt x="30" y="15"/>
                    </a:lnTo>
                    <a:lnTo>
                      <a:pt x="30" y="7"/>
                    </a:lnTo>
                    <a:lnTo>
                      <a:pt x="30" y="15"/>
                    </a:lnTo>
                    <a:lnTo>
                      <a:pt x="37" y="7"/>
                    </a:lnTo>
                    <a:lnTo>
                      <a:pt x="37" y="15"/>
                    </a:lnTo>
                    <a:lnTo>
                      <a:pt x="37" y="7"/>
                    </a:lnTo>
                    <a:lnTo>
                      <a:pt x="45" y="15"/>
                    </a:lnTo>
                    <a:lnTo>
                      <a:pt x="45" y="22"/>
                    </a:lnTo>
                    <a:lnTo>
                      <a:pt x="45" y="7"/>
                    </a:lnTo>
                    <a:lnTo>
                      <a:pt x="45" y="7"/>
                    </a:lnTo>
                    <a:lnTo>
                      <a:pt x="52" y="15"/>
                    </a:lnTo>
                    <a:lnTo>
                      <a:pt x="52" y="30"/>
                    </a:lnTo>
                    <a:lnTo>
                      <a:pt x="52" y="0"/>
                    </a:lnTo>
                    <a:lnTo>
                      <a:pt x="52" y="15"/>
                    </a:lnTo>
                    <a:lnTo>
                      <a:pt x="60" y="7"/>
                    </a:lnTo>
                    <a:lnTo>
                      <a:pt x="60" y="22"/>
                    </a:lnTo>
                    <a:lnTo>
                      <a:pt x="60" y="7"/>
                    </a:lnTo>
                    <a:lnTo>
                      <a:pt x="60" y="15"/>
                    </a:lnTo>
                    <a:lnTo>
                      <a:pt x="67" y="7"/>
                    </a:lnTo>
                    <a:lnTo>
                      <a:pt x="67" y="15"/>
                    </a:lnTo>
                    <a:lnTo>
                      <a:pt x="67" y="7"/>
                    </a:lnTo>
                    <a:lnTo>
                      <a:pt x="75" y="15"/>
                    </a:lnTo>
                    <a:lnTo>
                      <a:pt x="75" y="15"/>
                    </a:lnTo>
                    <a:lnTo>
                      <a:pt x="75" y="7"/>
                    </a:lnTo>
                    <a:lnTo>
                      <a:pt x="75" y="15"/>
                    </a:lnTo>
                    <a:lnTo>
                      <a:pt x="82" y="7"/>
                    </a:lnTo>
                    <a:lnTo>
                      <a:pt x="82" y="15"/>
                    </a:lnTo>
                    <a:lnTo>
                      <a:pt x="82" y="7"/>
                    </a:lnTo>
                    <a:lnTo>
                      <a:pt x="82" y="7"/>
                    </a:lnTo>
                    <a:lnTo>
                      <a:pt x="90" y="15"/>
                    </a:lnTo>
                    <a:lnTo>
                      <a:pt x="90" y="22"/>
                    </a:lnTo>
                    <a:lnTo>
                      <a:pt x="90" y="7"/>
                    </a:lnTo>
                    <a:lnTo>
                      <a:pt x="90" y="7"/>
                    </a:lnTo>
                    <a:lnTo>
                      <a:pt x="97" y="15"/>
                    </a:lnTo>
                    <a:lnTo>
                      <a:pt x="97" y="22"/>
                    </a:lnTo>
                    <a:lnTo>
                      <a:pt x="97" y="7"/>
                    </a:lnTo>
                    <a:lnTo>
                      <a:pt x="97" y="15"/>
                    </a:lnTo>
                    <a:lnTo>
                      <a:pt x="105" y="7"/>
                    </a:lnTo>
                    <a:lnTo>
                      <a:pt x="105" y="15"/>
                    </a:lnTo>
                    <a:lnTo>
                      <a:pt x="105" y="0"/>
                    </a:lnTo>
                    <a:lnTo>
                      <a:pt x="105" y="7"/>
                    </a:lnTo>
                    <a:lnTo>
                      <a:pt x="112" y="15"/>
                    </a:lnTo>
                    <a:lnTo>
                      <a:pt x="112" y="15"/>
                    </a:lnTo>
                    <a:lnTo>
                      <a:pt x="112" y="7"/>
                    </a:lnTo>
                    <a:lnTo>
                      <a:pt x="112" y="7"/>
                    </a:lnTo>
                    <a:lnTo>
                      <a:pt x="120" y="15"/>
                    </a:lnTo>
                    <a:lnTo>
                      <a:pt x="120" y="15"/>
                    </a:lnTo>
                    <a:lnTo>
                      <a:pt x="120" y="7"/>
                    </a:lnTo>
                    <a:lnTo>
                      <a:pt x="120" y="15"/>
                    </a:lnTo>
                    <a:lnTo>
                      <a:pt x="127" y="7"/>
                    </a:lnTo>
                    <a:lnTo>
                      <a:pt x="127" y="22"/>
                    </a:lnTo>
                    <a:lnTo>
                      <a:pt x="127" y="7"/>
                    </a:lnTo>
                    <a:lnTo>
                      <a:pt x="127" y="7"/>
                    </a:lnTo>
                    <a:lnTo>
                      <a:pt x="135" y="15"/>
                    </a:lnTo>
                    <a:lnTo>
                      <a:pt x="135" y="15"/>
                    </a:lnTo>
                    <a:lnTo>
                      <a:pt x="135" y="7"/>
                    </a:lnTo>
                    <a:lnTo>
                      <a:pt x="135" y="7"/>
                    </a:lnTo>
                    <a:lnTo>
                      <a:pt x="142" y="15"/>
                    </a:lnTo>
                    <a:lnTo>
                      <a:pt x="142" y="15"/>
                    </a:lnTo>
                    <a:lnTo>
                      <a:pt x="142" y="7"/>
                    </a:lnTo>
                    <a:lnTo>
                      <a:pt x="142" y="15"/>
                    </a:lnTo>
                    <a:lnTo>
                      <a:pt x="150" y="7"/>
                    </a:lnTo>
                    <a:lnTo>
                      <a:pt x="150" y="15"/>
                    </a:lnTo>
                    <a:lnTo>
                      <a:pt x="150" y="7"/>
                    </a:lnTo>
                    <a:lnTo>
                      <a:pt x="150" y="7"/>
                    </a:lnTo>
                    <a:lnTo>
                      <a:pt x="157" y="15"/>
                    </a:lnTo>
                    <a:lnTo>
                      <a:pt x="157" y="15"/>
                    </a:lnTo>
                    <a:lnTo>
                      <a:pt x="157" y="7"/>
                    </a:lnTo>
                    <a:lnTo>
                      <a:pt x="157" y="7"/>
                    </a:lnTo>
                    <a:lnTo>
                      <a:pt x="165" y="15"/>
                    </a:lnTo>
                    <a:lnTo>
                      <a:pt x="165" y="7"/>
                    </a:lnTo>
                    <a:lnTo>
                      <a:pt x="165" y="15"/>
                    </a:lnTo>
                    <a:lnTo>
                      <a:pt x="172" y="7"/>
                    </a:lnTo>
                    <a:lnTo>
                      <a:pt x="172" y="15"/>
                    </a:lnTo>
                    <a:lnTo>
                      <a:pt x="172" y="7"/>
                    </a:lnTo>
                    <a:lnTo>
                      <a:pt x="172" y="7"/>
                    </a:lnTo>
                    <a:lnTo>
                      <a:pt x="180" y="15"/>
                    </a:lnTo>
                    <a:lnTo>
                      <a:pt x="180" y="15"/>
                    </a:lnTo>
                    <a:lnTo>
                      <a:pt x="180" y="7"/>
                    </a:lnTo>
                    <a:lnTo>
                      <a:pt x="180" y="7"/>
                    </a:lnTo>
                    <a:lnTo>
                      <a:pt x="187" y="15"/>
                    </a:lnTo>
                    <a:lnTo>
                      <a:pt x="187" y="15"/>
                    </a:lnTo>
                    <a:lnTo>
                      <a:pt x="187" y="7"/>
                    </a:lnTo>
                    <a:lnTo>
                      <a:pt x="187" y="15"/>
                    </a:lnTo>
                    <a:lnTo>
                      <a:pt x="195" y="7"/>
                    </a:lnTo>
                    <a:lnTo>
                      <a:pt x="195" y="15"/>
                    </a:lnTo>
                    <a:lnTo>
                      <a:pt x="195" y="7"/>
                    </a:lnTo>
                    <a:lnTo>
                      <a:pt x="195" y="7"/>
                    </a:lnTo>
                    <a:lnTo>
                      <a:pt x="202" y="15"/>
                    </a:lnTo>
                    <a:lnTo>
                      <a:pt x="202" y="15"/>
                    </a:lnTo>
                    <a:lnTo>
                      <a:pt x="202" y="7"/>
                    </a:lnTo>
                    <a:lnTo>
                      <a:pt x="210" y="15"/>
                    </a:lnTo>
                    <a:lnTo>
                      <a:pt x="210" y="15"/>
                    </a:lnTo>
                    <a:lnTo>
                      <a:pt x="210" y="7"/>
                    </a:lnTo>
                    <a:lnTo>
                      <a:pt x="210" y="15"/>
                    </a:lnTo>
                    <a:lnTo>
                      <a:pt x="217" y="7"/>
                    </a:lnTo>
                    <a:lnTo>
                      <a:pt x="217" y="15"/>
                    </a:lnTo>
                    <a:lnTo>
                      <a:pt x="217" y="7"/>
                    </a:lnTo>
                    <a:lnTo>
                      <a:pt x="225" y="15"/>
                    </a:lnTo>
                    <a:lnTo>
                      <a:pt x="225" y="52"/>
                    </a:lnTo>
                    <a:lnTo>
                      <a:pt x="225" y="0"/>
                    </a:lnTo>
                    <a:lnTo>
                      <a:pt x="225" y="7"/>
                    </a:lnTo>
                    <a:lnTo>
                      <a:pt x="232" y="15"/>
                    </a:lnTo>
                    <a:lnTo>
                      <a:pt x="232" y="15"/>
                    </a:lnTo>
                    <a:lnTo>
                      <a:pt x="232" y="0"/>
                    </a:lnTo>
                    <a:lnTo>
                      <a:pt x="232" y="15"/>
                    </a:lnTo>
                    <a:lnTo>
                      <a:pt x="240" y="7"/>
                    </a:lnTo>
                    <a:lnTo>
                      <a:pt x="240" y="22"/>
                    </a:lnTo>
                    <a:lnTo>
                      <a:pt x="240" y="7"/>
                    </a:lnTo>
                    <a:lnTo>
                      <a:pt x="240" y="7"/>
                    </a:lnTo>
                    <a:lnTo>
                      <a:pt x="247" y="15"/>
                    </a:lnTo>
                    <a:lnTo>
                      <a:pt x="247" y="15"/>
                    </a:lnTo>
                    <a:lnTo>
                      <a:pt x="247"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6" name="Freeform 512"/>
              <p:cNvSpPr>
                <a:spLocks/>
              </p:cNvSpPr>
              <p:nvPr/>
            </p:nvSpPr>
            <p:spPr bwMode="auto">
              <a:xfrm>
                <a:off x="2870" y="1778"/>
                <a:ext cx="146" cy="105"/>
              </a:xfrm>
              <a:custGeom>
                <a:avLst/>
                <a:gdLst>
                  <a:gd name="T0" fmla="*/ 0 w 218"/>
                  <a:gd name="T1" fmla="*/ 37 h 105"/>
                  <a:gd name="T2" fmla="*/ 8 w 218"/>
                  <a:gd name="T3" fmla="*/ 45 h 105"/>
                  <a:gd name="T4" fmla="*/ 8 w 218"/>
                  <a:gd name="T5" fmla="*/ 45 h 105"/>
                  <a:gd name="T6" fmla="*/ 15 w 218"/>
                  <a:gd name="T7" fmla="*/ 45 h 105"/>
                  <a:gd name="T8" fmla="*/ 15 w 218"/>
                  <a:gd name="T9" fmla="*/ 45 h 105"/>
                  <a:gd name="T10" fmla="*/ 23 w 218"/>
                  <a:gd name="T11" fmla="*/ 45 h 105"/>
                  <a:gd name="T12" fmla="*/ 23 w 218"/>
                  <a:gd name="T13" fmla="*/ 37 h 105"/>
                  <a:gd name="T14" fmla="*/ 30 w 218"/>
                  <a:gd name="T15" fmla="*/ 45 h 105"/>
                  <a:gd name="T16" fmla="*/ 30 w 218"/>
                  <a:gd name="T17" fmla="*/ 45 h 105"/>
                  <a:gd name="T18" fmla="*/ 38 w 218"/>
                  <a:gd name="T19" fmla="*/ 45 h 105"/>
                  <a:gd name="T20" fmla="*/ 38 w 218"/>
                  <a:gd name="T21" fmla="*/ 45 h 105"/>
                  <a:gd name="T22" fmla="*/ 45 w 218"/>
                  <a:gd name="T23" fmla="*/ 67 h 105"/>
                  <a:gd name="T24" fmla="*/ 45 w 218"/>
                  <a:gd name="T25" fmla="*/ 37 h 105"/>
                  <a:gd name="T26" fmla="*/ 53 w 218"/>
                  <a:gd name="T27" fmla="*/ 52 h 105"/>
                  <a:gd name="T28" fmla="*/ 53 w 218"/>
                  <a:gd name="T29" fmla="*/ 37 h 105"/>
                  <a:gd name="T30" fmla="*/ 60 w 218"/>
                  <a:gd name="T31" fmla="*/ 52 h 105"/>
                  <a:gd name="T32" fmla="*/ 60 w 218"/>
                  <a:gd name="T33" fmla="*/ 52 h 105"/>
                  <a:gd name="T34" fmla="*/ 68 w 218"/>
                  <a:gd name="T35" fmla="*/ 67 h 105"/>
                  <a:gd name="T36" fmla="*/ 68 w 218"/>
                  <a:gd name="T37" fmla="*/ 37 h 105"/>
                  <a:gd name="T38" fmla="*/ 75 w 218"/>
                  <a:gd name="T39" fmla="*/ 52 h 105"/>
                  <a:gd name="T40" fmla="*/ 75 w 218"/>
                  <a:gd name="T41" fmla="*/ 37 h 105"/>
                  <a:gd name="T42" fmla="*/ 83 w 218"/>
                  <a:gd name="T43" fmla="*/ 45 h 105"/>
                  <a:gd name="T44" fmla="*/ 83 w 218"/>
                  <a:gd name="T45" fmla="*/ 45 h 105"/>
                  <a:gd name="T46" fmla="*/ 90 w 218"/>
                  <a:gd name="T47" fmla="*/ 45 h 105"/>
                  <a:gd name="T48" fmla="*/ 90 w 218"/>
                  <a:gd name="T49" fmla="*/ 45 h 105"/>
                  <a:gd name="T50" fmla="*/ 98 w 218"/>
                  <a:gd name="T51" fmla="*/ 45 h 105"/>
                  <a:gd name="T52" fmla="*/ 98 w 218"/>
                  <a:gd name="T53" fmla="*/ 45 h 105"/>
                  <a:gd name="T54" fmla="*/ 105 w 218"/>
                  <a:gd name="T55" fmla="*/ 45 h 105"/>
                  <a:gd name="T56" fmla="*/ 105 w 218"/>
                  <a:gd name="T57" fmla="*/ 37 h 105"/>
                  <a:gd name="T58" fmla="*/ 113 w 218"/>
                  <a:gd name="T59" fmla="*/ 45 h 105"/>
                  <a:gd name="T60" fmla="*/ 113 w 218"/>
                  <a:gd name="T61" fmla="*/ 37 h 105"/>
                  <a:gd name="T62" fmla="*/ 120 w 218"/>
                  <a:gd name="T63" fmla="*/ 45 h 105"/>
                  <a:gd name="T64" fmla="*/ 120 w 218"/>
                  <a:gd name="T65" fmla="*/ 45 h 105"/>
                  <a:gd name="T66" fmla="*/ 128 w 218"/>
                  <a:gd name="T67" fmla="*/ 45 h 105"/>
                  <a:gd name="T68" fmla="*/ 128 w 218"/>
                  <a:gd name="T69" fmla="*/ 37 h 105"/>
                  <a:gd name="T70" fmla="*/ 135 w 218"/>
                  <a:gd name="T71" fmla="*/ 45 h 105"/>
                  <a:gd name="T72" fmla="*/ 135 w 218"/>
                  <a:gd name="T73" fmla="*/ 37 h 105"/>
                  <a:gd name="T74" fmla="*/ 143 w 218"/>
                  <a:gd name="T75" fmla="*/ 45 h 105"/>
                  <a:gd name="T76" fmla="*/ 143 w 218"/>
                  <a:gd name="T77" fmla="*/ 45 h 105"/>
                  <a:gd name="T78" fmla="*/ 150 w 218"/>
                  <a:gd name="T79" fmla="*/ 45 h 105"/>
                  <a:gd name="T80" fmla="*/ 150 w 218"/>
                  <a:gd name="T81" fmla="*/ 45 h 105"/>
                  <a:gd name="T82" fmla="*/ 158 w 218"/>
                  <a:gd name="T83" fmla="*/ 52 h 105"/>
                  <a:gd name="T84" fmla="*/ 158 w 218"/>
                  <a:gd name="T85" fmla="*/ 45 h 105"/>
                  <a:gd name="T86" fmla="*/ 165 w 218"/>
                  <a:gd name="T87" fmla="*/ 45 h 105"/>
                  <a:gd name="T88" fmla="*/ 165 w 218"/>
                  <a:gd name="T89" fmla="*/ 45 h 105"/>
                  <a:gd name="T90" fmla="*/ 173 w 218"/>
                  <a:gd name="T91" fmla="*/ 67 h 105"/>
                  <a:gd name="T92" fmla="*/ 173 w 218"/>
                  <a:gd name="T93" fmla="*/ 37 h 105"/>
                  <a:gd name="T94" fmla="*/ 180 w 218"/>
                  <a:gd name="T95" fmla="*/ 105 h 105"/>
                  <a:gd name="T96" fmla="*/ 180 w 218"/>
                  <a:gd name="T97" fmla="*/ 30 h 105"/>
                  <a:gd name="T98" fmla="*/ 188 w 218"/>
                  <a:gd name="T99" fmla="*/ 52 h 105"/>
                  <a:gd name="T100" fmla="*/ 188 w 218"/>
                  <a:gd name="T101" fmla="*/ 45 h 105"/>
                  <a:gd name="T102" fmla="*/ 195 w 218"/>
                  <a:gd name="T103" fmla="*/ 45 h 105"/>
                  <a:gd name="T104" fmla="*/ 195 w 218"/>
                  <a:gd name="T105" fmla="*/ 45 h 105"/>
                  <a:gd name="T106" fmla="*/ 203 w 218"/>
                  <a:gd name="T107" fmla="*/ 45 h 105"/>
                  <a:gd name="T108" fmla="*/ 203 w 218"/>
                  <a:gd name="T109" fmla="*/ 45 h 105"/>
                  <a:gd name="T110" fmla="*/ 210 w 218"/>
                  <a:gd name="T111" fmla="*/ 45 h 105"/>
                  <a:gd name="T112" fmla="*/ 210 w 218"/>
                  <a:gd name="T113" fmla="*/ 3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8" h="105">
                    <a:moveTo>
                      <a:pt x="0" y="37"/>
                    </a:moveTo>
                    <a:lnTo>
                      <a:pt x="0" y="37"/>
                    </a:lnTo>
                    <a:lnTo>
                      <a:pt x="8" y="45"/>
                    </a:lnTo>
                    <a:lnTo>
                      <a:pt x="8" y="45"/>
                    </a:lnTo>
                    <a:lnTo>
                      <a:pt x="8" y="37"/>
                    </a:lnTo>
                    <a:lnTo>
                      <a:pt x="8" y="45"/>
                    </a:lnTo>
                    <a:lnTo>
                      <a:pt x="15" y="37"/>
                    </a:lnTo>
                    <a:lnTo>
                      <a:pt x="15" y="45"/>
                    </a:lnTo>
                    <a:lnTo>
                      <a:pt x="15" y="37"/>
                    </a:lnTo>
                    <a:lnTo>
                      <a:pt x="15" y="45"/>
                    </a:lnTo>
                    <a:lnTo>
                      <a:pt x="23" y="37"/>
                    </a:lnTo>
                    <a:lnTo>
                      <a:pt x="23" y="45"/>
                    </a:lnTo>
                    <a:lnTo>
                      <a:pt x="23" y="37"/>
                    </a:lnTo>
                    <a:lnTo>
                      <a:pt x="23" y="37"/>
                    </a:lnTo>
                    <a:lnTo>
                      <a:pt x="30" y="45"/>
                    </a:lnTo>
                    <a:lnTo>
                      <a:pt x="30" y="45"/>
                    </a:lnTo>
                    <a:lnTo>
                      <a:pt x="30" y="37"/>
                    </a:lnTo>
                    <a:lnTo>
                      <a:pt x="30" y="45"/>
                    </a:lnTo>
                    <a:lnTo>
                      <a:pt x="38" y="37"/>
                    </a:lnTo>
                    <a:lnTo>
                      <a:pt x="38" y="45"/>
                    </a:lnTo>
                    <a:lnTo>
                      <a:pt x="38" y="37"/>
                    </a:lnTo>
                    <a:lnTo>
                      <a:pt x="38" y="45"/>
                    </a:lnTo>
                    <a:lnTo>
                      <a:pt x="45" y="37"/>
                    </a:lnTo>
                    <a:lnTo>
                      <a:pt x="45" y="67"/>
                    </a:lnTo>
                    <a:lnTo>
                      <a:pt x="45" y="30"/>
                    </a:lnTo>
                    <a:lnTo>
                      <a:pt x="45" y="37"/>
                    </a:lnTo>
                    <a:lnTo>
                      <a:pt x="53" y="45"/>
                    </a:lnTo>
                    <a:lnTo>
                      <a:pt x="53" y="52"/>
                    </a:lnTo>
                    <a:lnTo>
                      <a:pt x="53" y="37"/>
                    </a:lnTo>
                    <a:lnTo>
                      <a:pt x="53" y="37"/>
                    </a:lnTo>
                    <a:lnTo>
                      <a:pt x="60" y="45"/>
                    </a:lnTo>
                    <a:lnTo>
                      <a:pt x="60" y="52"/>
                    </a:lnTo>
                    <a:lnTo>
                      <a:pt x="60" y="30"/>
                    </a:lnTo>
                    <a:lnTo>
                      <a:pt x="60" y="52"/>
                    </a:lnTo>
                    <a:lnTo>
                      <a:pt x="68" y="60"/>
                    </a:lnTo>
                    <a:lnTo>
                      <a:pt x="68" y="67"/>
                    </a:lnTo>
                    <a:lnTo>
                      <a:pt x="68" y="22"/>
                    </a:lnTo>
                    <a:lnTo>
                      <a:pt x="68" y="37"/>
                    </a:lnTo>
                    <a:lnTo>
                      <a:pt x="75" y="45"/>
                    </a:lnTo>
                    <a:lnTo>
                      <a:pt x="75" y="52"/>
                    </a:lnTo>
                    <a:lnTo>
                      <a:pt x="75" y="30"/>
                    </a:lnTo>
                    <a:lnTo>
                      <a:pt x="75" y="37"/>
                    </a:lnTo>
                    <a:lnTo>
                      <a:pt x="83" y="45"/>
                    </a:lnTo>
                    <a:lnTo>
                      <a:pt x="83" y="45"/>
                    </a:lnTo>
                    <a:lnTo>
                      <a:pt x="83" y="37"/>
                    </a:lnTo>
                    <a:lnTo>
                      <a:pt x="83" y="45"/>
                    </a:lnTo>
                    <a:lnTo>
                      <a:pt x="90" y="37"/>
                    </a:lnTo>
                    <a:lnTo>
                      <a:pt x="90" y="45"/>
                    </a:lnTo>
                    <a:lnTo>
                      <a:pt x="90" y="37"/>
                    </a:lnTo>
                    <a:lnTo>
                      <a:pt x="90" y="45"/>
                    </a:lnTo>
                    <a:lnTo>
                      <a:pt x="98" y="37"/>
                    </a:lnTo>
                    <a:lnTo>
                      <a:pt x="98" y="45"/>
                    </a:lnTo>
                    <a:lnTo>
                      <a:pt x="98" y="37"/>
                    </a:lnTo>
                    <a:lnTo>
                      <a:pt x="98" y="45"/>
                    </a:lnTo>
                    <a:lnTo>
                      <a:pt x="105" y="37"/>
                    </a:lnTo>
                    <a:lnTo>
                      <a:pt x="105" y="45"/>
                    </a:lnTo>
                    <a:lnTo>
                      <a:pt x="105" y="37"/>
                    </a:lnTo>
                    <a:lnTo>
                      <a:pt x="105" y="37"/>
                    </a:lnTo>
                    <a:lnTo>
                      <a:pt x="113" y="45"/>
                    </a:lnTo>
                    <a:lnTo>
                      <a:pt x="113" y="45"/>
                    </a:lnTo>
                    <a:lnTo>
                      <a:pt x="113" y="37"/>
                    </a:lnTo>
                    <a:lnTo>
                      <a:pt x="113" y="37"/>
                    </a:lnTo>
                    <a:lnTo>
                      <a:pt x="120" y="45"/>
                    </a:lnTo>
                    <a:lnTo>
                      <a:pt x="120" y="45"/>
                    </a:lnTo>
                    <a:lnTo>
                      <a:pt x="120" y="37"/>
                    </a:lnTo>
                    <a:lnTo>
                      <a:pt x="120" y="45"/>
                    </a:lnTo>
                    <a:lnTo>
                      <a:pt x="128" y="37"/>
                    </a:lnTo>
                    <a:lnTo>
                      <a:pt x="128" y="45"/>
                    </a:lnTo>
                    <a:lnTo>
                      <a:pt x="128" y="30"/>
                    </a:lnTo>
                    <a:lnTo>
                      <a:pt x="128" y="37"/>
                    </a:lnTo>
                    <a:lnTo>
                      <a:pt x="135" y="45"/>
                    </a:lnTo>
                    <a:lnTo>
                      <a:pt x="135" y="45"/>
                    </a:lnTo>
                    <a:lnTo>
                      <a:pt x="135" y="37"/>
                    </a:lnTo>
                    <a:lnTo>
                      <a:pt x="135" y="37"/>
                    </a:lnTo>
                    <a:lnTo>
                      <a:pt x="143" y="45"/>
                    </a:lnTo>
                    <a:lnTo>
                      <a:pt x="143" y="45"/>
                    </a:lnTo>
                    <a:lnTo>
                      <a:pt x="143" y="37"/>
                    </a:lnTo>
                    <a:lnTo>
                      <a:pt x="143" y="45"/>
                    </a:lnTo>
                    <a:lnTo>
                      <a:pt x="150" y="37"/>
                    </a:lnTo>
                    <a:lnTo>
                      <a:pt x="150" y="45"/>
                    </a:lnTo>
                    <a:lnTo>
                      <a:pt x="150" y="37"/>
                    </a:lnTo>
                    <a:lnTo>
                      <a:pt x="150" y="45"/>
                    </a:lnTo>
                    <a:lnTo>
                      <a:pt x="158" y="37"/>
                    </a:lnTo>
                    <a:lnTo>
                      <a:pt x="158" y="52"/>
                    </a:lnTo>
                    <a:lnTo>
                      <a:pt x="158" y="37"/>
                    </a:lnTo>
                    <a:lnTo>
                      <a:pt x="158" y="45"/>
                    </a:lnTo>
                    <a:lnTo>
                      <a:pt x="165" y="37"/>
                    </a:lnTo>
                    <a:lnTo>
                      <a:pt x="165" y="45"/>
                    </a:lnTo>
                    <a:lnTo>
                      <a:pt x="165" y="37"/>
                    </a:lnTo>
                    <a:lnTo>
                      <a:pt x="165" y="45"/>
                    </a:lnTo>
                    <a:lnTo>
                      <a:pt x="173" y="37"/>
                    </a:lnTo>
                    <a:lnTo>
                      <a:pt x="173" y="67"/>
                    </a:lnTo>
                    <a:lnTo>
                      <a:pt x="173" y="0"/>
                    </a:lnTo>
                    <a:lnTo>
                      <a:pt x="173" y="37"/>
                    </a:lnTo>
                    <a:lnTo>
                      <a:pt x="180" y="45"/>
                    </a:lnTo>
                    <a:lnTo>
                      <a:pt x="180" y="105"/>
                    </a:lnTo>
                    <a:lnTo>
                      <a:pt x="180" y="7"/>
                    </a:lnTo>
                    <a:lnTo>
                      <a:pt x="180" y="30"/>
                    </a:lnTo>
                    <a:lnTo>
                      <a:pt x="188" y="37"/>
                    </a:lnTo>
                    <a:lnTo>
                      <a:pt x="188" y="52"/>
                    </a:lnTo>
                    <a:lnTo>
                      <a:pt x="188" y="30"/>
                    </a:lnTo>
                    <a:lnTo>
                      <a:pt x="188" y="45"/>
                    </a:lnTo>
                    <a:lnTo>
                      <a:pt x="195" y="37"/>
                    </a:lnTo>
                    <a:lnTo>
                      <a:pt x="195" y="45"/>
                    </a:lnTo>
                    <a:lnTo>
                      <a:pt x="195" y="37"/>
                    </a:lnTo>
                    <a:lnTo>
                      <a:pt x="195" y="45"/>
                    </a:lnTo>
                    <a:lnTo>
                      <a:pt x="203" y="37"/>
                    </a:lnTo>
                    <a:lnTo>
                      <a:pt x="203" y="45"/>
                    </a:lnTo>
                    <a:lnTo>
                      <a:pt x="203" y="30"/>
                    </a:lnTo>
                    <a:lnTo>
                      <a:pt x="203" y="45"/>
                    </a:lnTo>
                    <a:lnTo>
                      <a:pt x="210" y="37"/>
                    </a:lnTo>
                    <a:lnTo>
                      <a:pt x="210" y="45"/>
                    </a:lnTo>
                    <a:lnTo>
                      <a:pt x="210" y="37"/>
                    </a:lnTo>
                    <a:lnTo>
                      <a:pt x="210" y="37"/>
                    </a:lnTo>
                    <a:lnTo>
                      <a:pt x="218"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7" name="Freeform 513"/>
              <p:cNvSpPr>
                <a:spLocks/>
              </p:cNvSpPr>
              <p:nvPr/>
            </p:nvSpPr>
            <p:spPr bwMode="auto">
              <a:xfrm>
                <a:off x="1721" y="1875"/>
                <a:ext cx="358" cy="83"/>
              </a:xfrm>
              <a:custGeom>
                <a:avLst/>
                <a:gdLst>
                  <a:gd name="T0" fmla="*/ 23 w 533"/>
                  <a:gd name="T1" fmla="*/ 23 h 83"/>
                  <a:gd name="T2" fmla="*/ 30 w 533"/>
                  <a:gd name="T3" fmla="*/ 23 h 83"/>
                  <a:gd name="T4" fmla="*/ 53 w 533"/>
                  <a:gd name="T5" fmla="*/ 23 h 83"/>
                  <a:gd name="T6" fmla="*/ 68 w 533"/>
                  <a:gd name="T7" fmla="*/ 23 h 83"/>
                  <a:gd name="T8" fmla="*/ 90 w 533"/>
                  <a:gd name="T9" fmla="*/ 23 h 83"/>
                  <a:gd name="T10" fmla="*/ 105 w 533"/>
                  <a:gd name="T11" fmla="*/ 30 h 83"/>
                  <a:gd name="T12" fmla="*/ 113 w 533"/>
                  <a:gd name="T13" fmla="*/ 15 h 83"/>
                  <a:gd name="T14" fmla="*/ 113 w 533"/>
                  <a:gd name="T15" fmla="*/ 23 h 83"/>
                  <a:gd name="T16" fmla="*/ 128 w 533"/>
                  <a:gd name="T17" fmla="*/ 23 h 83"/>
                  <a:gd name="T18" fmla="*/ 135 w 533"/>
                  <a:gd name="T19" fmla="*/ 8 h 83"/>
                  <a:gd name="T20" fmla="*/ 143 w 533"/>
                  <a:gd name="T21" fmla="*/ 23 h 83"/>
                  <a:gd name="T22" fmla="*/ 165 w 533"/>
                  <a:gd name="T23" fmla="*/ 30 h 83"/>
                  <a:gd name="T24" fmla="*/ 173 w 533"/>
                  <a:gd name="T25" fmla="*/ 15 h 83"/>
                  <a:gd name="T26" fmla="*/ 180 w 533"/>
                  <a:gd name="T27" fmla="*/ 23 h 83"/>
                  <a:gd name="T28" fmla="*/ 195 w 533"/>
                  <a:gd name="T29" fmla="*/ 23 h 83"/>
                  <a:gd name="T30" fmla="*/ 210 w 533"/>
                  <a:gd name="T31" fmla="*/ 23 h 83"/>
                  <a:gd name="T32" fmla="*/ 225 w 533"/>
                  <a:gd name="T33" fmla="*/ 23 h 83"/>
                  <a:gd name="T34" fmla="*/ 248 w 533"/>
                  <a:gd name="T35" fmla="*/ 23 h 83"/>
                  <a:gd name="T36" fmla="*/ 255 w 533"/>
                  <a:gd name="T37" fmla="*/ 8 h 83"/>
                  <a:gd name="T38" fmla="*/ 270 w 533"/>
                  <a:gd name="T39" fmla="*/ 15 h 83"/>
                  <a:gd name="T40" fmla="*/ 278 w 533"/>
                  <a:gd name="T41" fmla="*/ 15 h 83"/>
                  <a:gd name="T42" fmla="*/ 278 w 533"/>
                  <a:gd name="T43" fmla="*/ 23 h 83"/>
                  <a:gd name="T44" fmla="*/ 285 w 533"/>
                  <a:gd name="T45" fmla="*/ 23 h 83"/>
                  <a:gd name="T46" fmla="*/ 293 w 533"/>
                  <a:gd name="T47" fmla="*/ 23 h 83"/>
                  <a:gd name="T48" fmla="*/ 315 w 533"/>
                  <a:gd name="T49" fmla="*/ 23 h 83"/>
                  <a:gd name="T50" fmla="*/ 338 w 533"/>
                  <a:gd name="T51" fmla="*/ 23 h 83"/>
                  <a:gd name="T52" fmla="*/ 360 w 533"/>
                  <a:gd name="T53" fmla="*/ 15 h 83"/>
                  <a:gd name="T54" fmla="*/ 375 w 533"/>
                  <a:gd name="T55" fmla="*/ 23 h 83"/>
                  <a:gd name="T56" fmla="*/ 383 w 533"/>
                  <a:gd name="T57" fmla="*/ 23 h 83"/>
                  <a:gd name="T58" fmla="*/ 398 w 533"/>
                  <a:gd name="T59" fmla="*/ 23 h 83"/>
                  <a:gd name="T60" fmla="*/ 420 w 533"/>
                  <a:gd name="T61" fmla="*/ 15 h 83"/>
                  <a:gd name="T62" fmla="*/ 428 w 533"/>
                  <a:gd name="T63" fmla="*/ 30 h 83"/>
                  <a:gd name="T64" fmla="*/ 435 w 533"/>
                  <a:gd name="T65" fmla="*/ 15 h 83"/>
                  <a:gd name="T66" fmla="*/ 435 w 533"/>
                  <a:gd name="T67" fmla="*/ 23 h 83"/>
                  <a:gd name="T68" fmla="*/ 443 w 533"/>
                  <a:gd name="T69" fmla="*/ 15 h 83"/>
                  <a:gd name="T70" fmla="*/ 465 w 533"/>
                  <a:gd name="T71" fmla="*/ 23 h 83"/>
                  <a:gd name="T72" fmla="*/ 465 w 533"/>
                  <a:gd name="T73" fmla="*/ 23 h 83"/>
                  <a:gd name="T74" fmla="*/ 473 w 533"/>
                  <a:gd name="T75" fmla="*/ 8 h 83"/>
                  <a:gd name="T76" fmla="*/ 488 w 533"/>
                  <a:gd name="T77" fmla="*/ 23 h 83"/>
                  <a:gd name="T78" fmla="*/ 510 w 533"/>
                  <a:gd name="T79" fmla="*/ 23 h 83"/>
                  <a:gd name="T80" fmla="*/ 518 w 533"/>
                  <a:gd name="T81" fmla="*/ 15 h 83"/>
                  <a:gd name="T82" fmla="*/ 525 w 533"/>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3" h="83">
                    <a:moveTo>
                      <a:pt x="0" y="23"/>
                    </a:moveTo>
                    <a:lnTo>
                      <a:pt x="8" y="23"/>
                    </a:lnTo>
                    <a:lnTo>
                      <a:pt x="23" y="23"/>
                    </a:lnTo>
                    <a:lnTo>
                      <a:pt x="15" y="23"/>
                    </a:lnTo>
                    <a:lnTo>
                      <a:pt x="23" y="23"/>
                    </a:lnTo>
                    <a:lnTo>
                      <a:pt x="30" y="23"/>
                    </a:lnTo>
                    <a:lnTo>
                      <a:pt x="38" y="23"/>
                    </a:lnTo>
                    <a:lnTo>
                      <a:pt x="45" y="23"/>
                    </a:lnTo>
                    <a:lnTo>
                      <a:pt x="53" y="23"/>
                    </a:lnTo>
                    <a:lnTo>
                      <a:pt x="68" y="23"/>
                    </a:lnTo>
                    <a:lnTo>
                      <a:pt x="60" y="23"/>
                    </a:lnTo>
                    <a:lnTo>
                      <a:pt x="68" y="23"/>
                    </a:lnTo>
                    <a:lnTo>
                      <a:pt x="75" y="23"/>
                    </a:lnTo>
                    <a:lnTo>
                      <a:pt x="83" y="23"/>
                    </a:lnTo>
                    <a:lnTo>
                      <a:pt x="90" y="23"/>
                    </a:lnTo>
                    <a:lnTo>
                      <a:pt x="98" y="23"/>
                    </a:lnTo>
                    <a:lnTo>
                      <a:pt x="105" y="15"/>
                    </a:lnTo>
                    <a:lnTo>
                      <a:pt x="105" y="30"/>
                    </a:lnTo>
                    <a:lnTo>
                      <a:pt x="105" y="15"/>
                    </a:lnTo>
                    <a:lnTo>
                      <a:pt x="105" y="23"/>
                    </a:lnTo>
                    <a:lnTo>
                      <a:pt x="113" y="15"/>
                    </a:lnTo>
                    <a:lnTo>
                      <a:pt x="113" y="30"/>
                    </a:lnTo>
                    <a:lnTo>
                      <a:pt x="113" y="15"/>
                    </a:lnTo>
                    <a:lnTo>
                      <a:pt x="113" y="23"/>
                    </a:lnTo>
                    <a:lnTo>
                      <a:pt x="128" y="23"/>
                    </a:lnTo>
                    <a:lnTo>
                      <a:pt x="120" y="23"/>
                    </a:lnTo>
                    <a:lnTo>
                      <a:pt x="128" y="23"/>
                    </a:lnTo>
                    <a:lnTo>
                      <a:pt x="135" y="30"/>
                    </a:lnTo>
                    <a:lnTo>
                      <a:pt x="135" y="38"/>
                    </a:lnTo>
                    <a:lnTo>
                      <a:pt x="135" y="8"/>
                    </a:lnTo>
                    <a:lnTo>
                      <a:pt x="135" y="23"/>
                    </a:lnTo>
                    <a:lnTo>
                      <a:pt x="150" y="23"/>
                    </a:lnTo>
                    <a:lnTo>
                      <a:pt x="143" y="23"/>
                    </a:lnTo>
                    <a:lnTo>
                      <a:pt x="150" y="23"/>
                    </a:lnTo>
                    <a:lnTo>
                      <a:pt x="165" y="23"/>
                    </a:lnTo>
                    <a:lnTo>
                      <a:pt x="165" y="30"/>
                    </a:lnTo>
                    <a:lnTo>
                      <a:pt x="165" y="8"/>
                    </a:lnTo>
                    <a:lnTo>
                      <a:pt x="165" y="23"/>
                    </a:lnTo>
                    <a:lnTo>
                      <a:pt x="173" y="15"/>
                    </a:lnTo>
                    <a:lnTo>
                      <a:pt x="173" y="15"/>
                    </a:lnTo>
                    <a:lnTo>
                      <a:pt x="173" y="23"/>
                    </a:lnTo>
                    <a:lnTo>
                      <a:pt x="180" y="23"/>
                    </a:lnTo>
                    <a:lnTo>
                      <a:pt x="195" y="23"/>
                    </a:lnTo>
                    <a:lnTo>
                      <a:pt x="195" y="15"/>
                    </a:lnTo>
                    <a:lnTo>
                      <a:pt x="195" y="23"/>
                    </a:lnTo>
                    <a:lnTo>
                      <a:pt x="210" y="23"/>
                    </a:lnTo>
                    <a:lnTo>
                      <a:pt x="203" y="23"/>
                    </a:lnTo>
                    <a:lnTo>
                      <a:pt x="210" y="23"/>
                    </a:lnTo>
                    <a:lnTo>
                      <a:pt x="225" y="23"/>
                    </a:lnTo>
                    <a:lnTo>
                      <a:pt x="218" y="23"/>
                    </a:lnTo>
                    <a:lnTo>
                      <a:pt x="225" y="23"/>
                    </a:lnTo>
                    <a:lnTo>
                      <a:pt x="233" y="23"/>
                    </a:lnTo>
                    <a:lnTo>
                      <a:pt x="240" y="23"/>
                    </a:lnTo>
                    <a:lnTo>
                      <a:pt x="248" y="23"/>
                    </a:lnTo>
                    <a:lnTo>
                      <a:pt x="255" y="15"/>
                    </a:lnTo>
                    <a:lnTo>
                      <a:pt x="255" y="30"/>
                    </a:lnTo>
                    <a:lnTo>
                      <a:pt x="255" y="8"/>
                    </a:lnTo>
                    <a:lnTo>
                      <a:pt x="255" y="23"/>
                    </a:lnTo>
                    <a:lnTo>
                      <a:pt x="263" y="23"/>
                    </a:lnTo>
                    <a:lnTo>
                      <a:pt x="270" y="15"/>
                    </a:lnTo>
                    <a:lnTo>
                      <a:pt x="270" y="30"/>
                    </a:lnTo>
                    <a:lnTo>
                      <a:pt x="270" y="23"/>
                    </a:lnTo>
                    <a:lnTo>
                      <a:pt x="278" y="15"/>
                    </a:lnTo>
                    <a:lnTo>
                      <a:pt x="278" y="83"/>
                    </a:lnTo>
                    <a:lnTo>
                      <a:pt x="278" y="8"/>
                    </a:lnTo>
                    <a:lnTo>
                      <a:pt x="278" y="23"/>
                    </a:lnTo>
                    <a:lnTo>
                      <a:pt x="285" y="30"/>
                    </a:lnTo>
                    <a:lnTo>
                      <a:pt x="285" y="15"/>
                    </a:lnTo>
                    <a:lnTo>
                      <a:pt x="285" y="23"/>
                    </a:lnTo>
                    <a:lnTo>
                      <a:pt x="293" y="15"/>
                    </a:lnTo>
                    <a:lnTo>
                      <a:pt x="293" y="15"/>
                    </a:lnTo>
                    <a:lnTo>
                      <a:pt x="293" y="23"/>
                    </a:lnTo>
                    <a:lnTo>
                      <a:pt x="300" y="23"/>
                    </a:lnTo>
                    <a:lnTo>
                      <a:pt x="308" y="23"/>
                    </a:lnTo>
                    <a:lnTo>
                      <a:pt x="315" y="23"/>
                    </a:lnTo>
                    <a:lnTo>
                      <a:pt x="323" y="23"/>
                    </a:lnTo>
                    <a:lnTo>
                      <a:pt x="330" y="23"/>
                    </a:lnTo>
                    <a:lnTo>
                      <a:pt x="338" y="23"/>
                    </a:lnTo>
                    <a:lnTo>
                      <a:pt x="345" y="23"/>
                    </a:lnTo>
                    <a:lnTo>
                      <a:pt x="353" y="23"/>
                    </a:lnTo>
                    <a:lnTo>
                      <a:pt x="360" y="15"/>
                    </a:lnTo>
                    <a:lnTo>
                      <a:pt x="360" y="23"/>
                    </a:lnTo>
                    <a:lnTo>
                      <a:pt x="360" y="23"/>
                    </a:lnTo>
                    <a:lnTo>
                      <a:pt x="375" y="23"/>
                    </a:lnTo>
                    <a:lnTo>
                      <a:pt x="375" y="15"/>
                    </a:lnTo>
                    <a:lnTo>
                      <a:pt x="375" y="23"/>
                    </a:lnTo>
                    <a:lnTo>
                      <a:pt x="383" y="23"/>
                    </a:lnTo>
                    <a:lnTo>
                      <a:pt x="398" y="23"/>
                    </a:lnTo>
                    <a:lnTo>
                      <a:pt x="398" y="15"/>
                    </a:lnTo>
                    <a:lnTo>
                      <a:pt x="398" y="23"/>
                    </a:lnTo>
                    <a:lnTo>
                      <a:pt x="405" y="23"/>
                    </a:lnTo>
                    <a:lnTo>
                      <a:pt x="420" y="23"/>
                    </a:lnTo>
                    <a:lnTo>
                      <a:pt x="420" y="15"/>
                    </a:lnTo>
                    <a:lnTo>
                      <a:pt x="420" y="23"/>
                    </a:lnTo>
                    <a:lnTo>
                      <a:pt x="428" y="15"/>
                    </a:lnTo>
                    <a:lnTo>
                      <a:pt x="428" y="30"/>
                    </a:lnTo>
                    <a:lnTo>
                      <a:pt x="428" y="15"/>
                    </a:lnTo>
                    <a:lnTo>
                      <a:pt x="428" y="23"/>
                    </a:lnTo>
                    <a:lnTo>
                      <a:pt x="435" y="15"/>
                    </a:lnTo>
                    <a:lnTo>
                      <a:pt x="435" y="30"/>
                    </a:lnTo>
                    <a:lnTo>
                      <a:pt x="435" y="15"/>
                    </a:lnTo>
                    <a:lnTo>
                      <a:pt x="435" y="23"/>
                    </a:lnTo>
                    <a:lnTo>
                      <a:pt x="443" y="15"/>
                    </a:lnTo>
                    <a:lnTo>
                      <a:pt x="443" y="30"/>
                    </a:lnTo>
                    <a:lnTo>
                      <a:pt x="443" y="15"/>
                    </a:lnTo>
                    <a:lnTo>
                      <a:pt x="443" y="23"/>
                    </a:lnTo>
                    <a:lnTo>
                      <a:pt x="450" y="23"/>
                    </a:lnTo>
                    <a:lnTo>
                      <a:pt x="465" y="23"/>
                    </a:lnTo>
                    <a:lnTo>
                      <a:pt x="465" y="38"/>
                    </a:lnTo>
                    <a:lnTo>
                      <a:pt x="465" y="0"/>
                    </a:lnTo>
                    <a:lnTo>
                      <a:pt x="465" y="23"/>
                    </a:lnTo>
                    <a:lnTo>
                      <a:pt x="473" y="15"/>
                    </a:lnTo>
                    <a:lnTo>
                      <a:pt x="473" y="30"/>
                    </a:lnTo>
                    <a:lnTo>
                      <a:pt x="473" y="8"/>
                    </a:lnTo>
                    <a:lnTo>
                      <a:pt x="473" y="23"/>
                    </a:lnTo>
                    <a:lnTo>
                      <a:pt x="480" y="23"/>
                    </a:lnTo>
                    <a:lnTo>
                      <a:pt x="488" y="23"/>
                    </a:lnTo>
                    <a:lnTo>
                      <a:pt x="495" y="23"/>
                    </a:lnTo>
                    <a:lnTo>
                      <a:pt x="503" y="23"/>
                    </a:lnTo>
                    <a:lnTo>
                      <a:pt x="510" y="23"/>
                    </a:lnTo>
                    <a:lnTo>
                      <a:pt x="518" y="15"/>
                    </a:lnTo>
                    <a:lnTo>
                      <a:pt x="518" y="23"/>
                    </a:lnTo>
                    <a:lnTo>
                      <a:pt x="518" y="15"/>
                    </a:lnTo>
                    <a:lnTo>
                      <a:pt x="518" y="23"/>
                    </a:lnTo>
                    <a:lnTo>
                      <a:pt x="525" y="15"/>
                    </a:lnTo>
                    <a:lnTo>
                      <a:pt x="525" y="30"/>
                    </a:lnTo>
                    <a:lnTo>
                      <a:pt x="525" y="23"/>
                    </a:lnTo>
                    <a:lnTo>
                      <a:pt x="53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8" name="Freeform 514"/>
              <p:cNvSpPr>
                <a:spLocks/>
              </p:cNvSpPr>
              <p:nvPr/>
            </p:nvSpPr>
            <p:spPr bwMode="auto">
              <a:xfrm>
                <a:off x="2079" y="1853"/>
                <a:ext cx="272" cy="90"/>
              </a:xfrm>
              <a:custGeom>
                <a:avLst/>
                <a:gdLst>
                  <a:gd name="T0" fmla="*/ 15 w 405"/>
                  <a:gd name="T1" fmla="*/ 45 h 90"/>
                  <a:gd name="T2" fmla="*/ 37 w 405"/>
                  <a:gd name="T3" fmla="*/ 45 h 90"/>
                  <a:gd name="T4" fmla="*/ 52 w 405"/>
                  <a:gd name="T5" fmla="*/ 37 h 90"/>
                  <a:gd name="T6" fmla="*/ 60 w 405"/>
                  <a:gd name="T7" fmla="*/ 52 h 90"/>
                  <a:gd name="T8" fmla="*/ 67 w 405"/>
                  <a:gd name="T9" fmla="*/ 37 h 90"/>
                  <a:gd name="T10" fmla="*/ 67 w 405"/>
                  <a:gd name="T11" fmla="*/ 37 h 90"/>
                  <a:gd name="T12" fmla="*/ 75 w 405"/>
                  <a:gd name="T13" fmla="*/ 30 h 90"/>
                  <a:gd name="T14" fmla="*/ 82 w 405"/>
                  <a:gd name="T15" fmla="*/ 75 h 90"/>
                  <a:gd name="T16" fmla="*/ 90 w 405"/>
                  <a:gd name="T17" fmla="*/ 45 h 90"/>
                  <a:gd name="T18" fmla="*/ 90 w 405"/>
                  <a:gd name="T19" fmla="*/ 45 h 90"/>
                  <a:gd name="T20" fmla="*/ 97 w 405"/>
                  <a:gd name="T21" fmla="*/ 30 h 90"/>
                  <a:gd name="T22" fmla="*/ 105 w 405"/>
                  <a:gd name="T23" fmla="*/ 52 h 90"/>
                  <a:gd name="T24" fmla="*/ 112 w 405"/>
                  <a:gd name="T25" fmla="*/ 37 h 90"/>
                  <a:gd name="T26" fmla="*/ 112 w 405"/>
                  <a:gd name="T27" fmla="*/ 45 h 90"/>
                  <a:gd name="T28" fmla="*/ 120 w 405"/>
                  <a:gd name="T29" fmla="*/ 30 h 90"/>
                  <a:gd name="T30" fmla="*/ 127 w 405"/>
                  <a:gd name="T31" fmla="*/ 45 h 90"/>
                  <a:gd name="T32" fmla="*/ 135 w 405"/>
                  <a:gd name="T33" fmla="*/ 37 h 90"/>
                  <a:gd name="T34" fmla="*/ 135 w 405"/>
                  <a:gd name="T35" fmla="*/ 45 h 90"/>
                  <a:gd name="T36" fmla="*/ 150 w 405"/>
                  <a:gd name="T37" fmla="*/ 45 h 90"/>
                  <a:gd name="T38" fmla="*/ 157 w 405"/>
                  <a:gd name="T39" fmla="*/ 45 h 90"/>
                  <a:gd name="T40" fmla="*/ 180 w 405"/>
                  <a:gd name="T41" fmla="*/ 37 h 90"/>
                  <a:gd name="T42" fmla="*/ 180 w 405"/>
                  <a:gd name="T43" fmla="*/ 45 h 90"/>
                  <a:gd name="T44" fmla="*/ 187 w 405"/>
                  <a:gd name="T45" fmla="*/ 45 h 90"/>
                  <a:gd name="T46" fmla="*/ 210 w 405"/>
                  <a:gd name="T47" fmla="*/ 75 h 90"/>
                  <a:gd name="T48" fmla="*/ 217 w 405"/>
                  <a:gd name="T49" fmla="*/ 37 h 90"/>
                  <a:gd name="T50" fmla="*/ 217 w 405"/>
                  <a:gd name="T51" fmla="*/ 52 h 90"/>
                  <a:gd name="T52" fmla="*/ 225 w 405"/>
                  <a:gd name="T53" fmla="*/ 22 h 90"/>
                  <a:gd name="T54" fmla="*/ 232 w 405"/>
                  <a:gd name="T55" fmla="*/ 60 h 90"/>
                  <a:gd name="T56" fmla="*/ 240 w 405"/>
                  <a:gd name="T57" fmla="*/ 45 h 90"/>
                  <a:gd name="T58" fmla="*/ 255 w 405"/>
                  <a:gd name="T59" fmla="*/ 37 h 90"/>
                  <a:gd name="T60" fmla="*/ 270 w 405"/>
                  <a:gd name="T61" fmla="*/ 45 h 90"/>
                  <a:gd name="T62" fmla="*/ 285 w 405"/>
                  <a:gd name="T63" fmla="*/ 45 h 90"/>
                  <a:gd name="T64" fmla="*/ 307 w 405"/>
                  <a:gd name="T65" fmla="*/ 45 h 90"/>
                  <a:gd name="T66" fmla="*/ 330 w 405"/>
                  <a:gd name="T67" fmla="*/ 45 h 90"/>
                  <a:gd name="T68" fmla="*/ 352 w 405"/>
                  <a:gd name="T69" fmla="*/ 45 h 90"/>
                  <a:gd name="T70" fmla="*/ 367 w 405"/>
                  <a:gd name="T71" fmla="*/ 37 h 90"/>
                  <a:gd name="T72" fmla="*/ 375 w 405"/>
                  <a:gd name="T73" fmla="*/ 52 h 90"/>
                  <a:gd name="T74" fmla="*/ 382 w 405"/>
                  <a:gd name="T75" fmla="*/ 45 h 90"/>
                  <a:gd name="T76" fmla="*/ 382 w 405"/>
                  <a:gd name="T77" fmla="*/ 37 h 90"/>
                  <a:gd name="T78" fmla="*/ 390 w 405"/>
                  <a:gd name="T79" fmla="*/ 7 h 90"/>
                  <a:gd name="T80" fmla="*/ 397 w 405"/>
                  <a:gd name="T81" fmla="*/ 52 h 90"/>
                  <a:gd name="T82" fmla="*/ 405 w 405"/>
                  <a:gd name="T83"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5" h="90">
                    <a:moveTo>
                      <a:pt x="0" y="45"/>
                    </a:moveTo>
                    <a:lnTo>
                      <a:pt x="7" y="45"/>
                    </a:lnTo>
                    <a:lnTo>
                      <a:pt x="15" y="45"/>
                    </a:lnTo>
                    <a:lnTo>
                      <a:pt x="22" y="45"/>
                    </a:lnTo>
                    <a:lnTo>
                      <a:pt x="30" y="45"/>
                    </a:lnTo>
                    <a:lnTo>
                      <a:pt x="37" y="45"/>
                    </a:lnTo>
                    <a:lnTo>
                      <a:pt x="45" y="45"/>
                    </a:lnTo>
                    <a:lnTo>
                      <a:pt x="52" y="52"/>
                    </a:lnTo>
                    <a:lnTo>
                      <a:pt x="52" y="37"/>
                    </a:lnTo>
                    <a:lnTo>
                      <a:pt x="52" y="45"/>
                    </a:lnTo>
                    <a:lnTo>
                      <a:pt x="60" y="37"/>
                    </a:lnTo>
                    <a:lnTo>
                      <a:pt x="60" y="52"/>
                    </a:lnTo>
                    <a:lnTo>
                      <a:pt x="60" y="37"/>
                    </a:lnTo>
                    <a:lnTo>
                      <a:pt x="60" y="45"/>
                    </a:lnTo>
                    <a:lnTo>
                      <a:pt x="67" y="37"/>
                    </a:lnTo>
                    <a:lnTo>
                      <a:pt x="67" y="82"/>
                    </a:lnTo>
                    <a:lnTo>
                      <a:pt x="67" y="22"/>
                    </a:lnTo>
                    <a:lnTo>
                      <a:pt x="67" y="37"/>
                    </a:lnTo>
                    <a:lnTo>
                      <a:pt x="75" y="45"/>
                    </a:lnTo>
                    <a:lnTo>
                      <a:pt x="75" y="75"/>
                    </a:lnTo>
                    <a:lnTo>
                      <a:pt x="75" y="30"/>
                    </a:lnTo>
                    <a:lnTo>
                      <a:pt x="75" y="52"/>
                    </a:lnTo>
                    <a:lnTo>
                      <a:pt x="82" y="45"/>
                    </a:lnTo>
                    <a:lnTo>
                      <a:pt x="82" y="75"/>
                    </a:lnTo>
                    <a:lnTo>
                      <a:pt x="82" y="30"/>
                    </a:lnTo>
                    <a:lnTo>
                      <a:pt x="82" y="37"/>
                    </a:lnTo>
                    <a:lnTo>
                      <a:pt x="90" y="45"/>
                    </a:lnTo>
                    <a:lnTo>
                      <a:pt x="90" y="60"/>
                    </a:lnTo>
                    <a:lnTo>
                      <a:pt x="90" y="37"/>
                    </a:lnTo>
                    <a:lnTo>
                      <a:pt x="90" y="45"/>
                    </a:lnTo>
                    <a:lnTo>
                      <a:pt x="97" y="37"/>
                    </a:lnTo>
                    <a:lnTo>
                      <a:pt x="97" y="60"/>
                    </a:lnTo>
                    <a:lnTo>
                      <a:pt x="97" y="30"/>
                    </a:lnTo>
                    <a:lnTo>
                      <a:pt x="97" y="45"/>
                    </a:lnTo>
                    <a:lnTo>
                      <a:pt x="105" y="37"/>
                    </a:lnTo>
                    <a:lnTo>
                      <a:pt x="105" y="52"/>
                    </a:lnTo>
                    <a:lnTo>
                      <a:pt x="105" y="37"/>
                    </a:lnTo>
                    <a:lnTo>
                      <a:pt x="105" y="45"/>
                    </a:lnTo>
                    <a:lnTo>
                      <a:pt x="112" y="37"/>
                    </a:lnTo>
                    <a:lnTo>
                      <a:pt x="112" y="52"/>
                    </a:lnTo>
                    <a:lnTo>
                      <a:pt x="112" y="37"/>
                    </a:lnTo>
                    <a:lnTo>
                      <a:pt x="112" y="45"/>
                    </a:lnTo>
                    <a:lnTo>
                      <a:pt x="120" y="37"/>
                    </a:lnTo>
                    <a:lnTo>
                      <a:pt x="120" y="52"/>
                    </a:lnTo>
                    <a:lnTo>
                      <a:pt x="120" y="30"/>
                    </a:lnTo>
                    <a:lnTo>
                      <a:pt x="120" y="45"/>
                    </a:lnTo>
                    <a:lnTo>
                      <a:pt x="127" y="37"/>
                    </a:lnTo>
                    <a:lnTo>
                      <a:pt x="127" y="45"/>
                    </a:lnTo>
                    <a:lnTo>
                      <a:pt x="127" y="30"/>
                    </a:lnTo>
                    <a:lnTo>
                      <a:pt x="127" y="45"/>
                    </a:lnTo>
                    <a:lnTo>
                      <a:pt x="135" y="37"/>
                    </a:lnTo>
                    <a:lnTo>
                      <a:pt x="135" y="52"/>
                    </a:lnTo>
                    <a:lnTo>
                      <a:pt x="135" y="37"/>
                    </a:lnTo>
                    <a:lnTo>
                      <a:pt x="135" y="45"/>
                    </a:lnTo>
                    <a:lnTo>
                      <a:pt x="150" y="45"/>
                    </a:lnTo>
                    <a:lnTo>
                      <a:pt x="142" y="45"/>
                    </a:lnTo>
                    <a:lnTo>
                      <a:pt x="150" y="45"/>
                    </a:lnTo>
                    <a:lnTo>
                      <a:pt x="157" y="37"/>
                    </a:lnTo>
                    <a:lnTo>
                      <a:pt x="157" y="37"/>
                    </a:lnTo>
                    <a:lnTo>
                      <a:pt x="157" y="45"/>
                    </a:lnTo>
                    <a:lnTo>
                      <a:pt x="165" y="45"/>
                    </a:lnTo>
                    <a:lnTo>
                      <a:pt x="172" y="45"/>
                    </a:lnTo>
                    <a:lnTo>
                      <a:pt x="180" y="37"/>
                    </a:lnTo>
                    <a:lnTo>
                      <a:pt x="180" y="52"/>
                    </a:lnTo>
                    <a:lnTo>
                      <a:pt x="180" y="30"/>
                    </a:lnTo>
                    <a:lnTo>
                      <a:pt x="180" y="45"/>
                    </a:lnTo>
                    <a:lnTo>
                      <a:pt x="187" y="37"/>
                    </a:lnTo>
                    <a:lnTo>
                      <a:pt x="187" y="45"/>
                    </a:lnTo>
                    <a:lnTo>
                      <a:pt x="187" y="45"/>
                    </a:lnTo>
                    <a:lnTo>
                      <a:pt x="195" y="45"/>
                    </a:lnTo>
                    <a:lnTo>
                      <a:pt x="210" y="45"/>
                    </a:lnTo>
                    <a:lnTo>
                      <a:pt x="210" y="75"/>
                    </a:lnTo>
                    <a:lnTo>
                      <a:pt x="210" y="0"/>
                    </a:lnTo>
                    <a:lnTo>
                      <a:pt x="210" y="45"/>
                    </a:lnTo>
                    <a:lnTo>
                      <a:pt x="217" y="37"/>
                    </a:lnTo>
                    <a:lnTo>
                      <a:pt x="217" y="90"/>
                    </a:lnTo>
                    <a:lnTo>
                      <a:pt x="217" y="7"/>
                    </a:lnTo>
                    <a:lnTo>
                      <a:pt x="217" y="52"/>
                    </a:lnTo>
                    <a:lnTo>
                      <a:pt x="225" y="45"/>
                    </a:lnTo>
                    <a:lnTo>
                      <a:pt x="225" y="75"/>
                    </a:lnTo>
                    <a:lnTo>
                      <a:pt x="225" y="22"/>
                    </a:lnTo>
                    <a:lnTo>
                      <a:pt x="225" y="45"/>
                    </a:lnTo>
                    <a:lnTo>
                      <a:pt x="232" y="37"/>
                    </a:lnTo>
                    <a:lnTo>
                      <a:pt x="232" y="60"/>
                    </a:lnTo>
                    <a:lnTo>
                      <a:pt x="232" y="22"/>
                    </a:lnTo>
                    <a:lnTo>
                      <a:pt x="232" y="45"/>
                    </a:lnTo>
                    <a:lnTo>
                      <a:pt x="240" y="45"/>
                    </a:lnTo>
                    <a:lnTo>
                      <a:pt x="255" y="45"/>
                    </a:lnTo>
                    <a:lnTo>
                      <a:pt x="255" y="60"/>
                    </a:lnTo>
                    <a:lnTo>
                      <a:pt x="255" y="37"/>
                    </a:lnTo>
                    <a:lnTo>
                      <a:pt x="255" y="45"/>
                    </a:lnTo>
                    <a:lnTo>
                      <a:pt x="262" y="45"/>
                    </a:lnTo>
                    <a:lnTo>
                      <a:pt x="270" y="45"/>
                    </a:lnTo>
                    <a:lnTo>
                      <a:pt x="285" y="45"/>
                    </a:lnTo>
                    <a:lnTo>
                      <a:pt x="277" y="45"/>
                    </a:lnTo>
                    <a:lnTo>
                      <a:pt x="285" y="45"/>
                    </a:lnTo>
                    <a:lnTo>
                      <a:pt x="292" y="45"/>
                    </a:lnTo>
                    <a:lnTo>
                      <a:pt x="307" y="45"/>
                    </a:lnTo>
                    <a:lnTo>
                      <a:pt x="307" y="45"/>
                    </a:lnTo>
                    <a:lnTo>
                      <a:pt x="315" y="45"/>
                    </a:lnTo>
                    <a:lnTo>
                      <a:pt x="322" y="45"/>
                    </a:lnTo>
                    <a:lnTo>
                      <a:pt x="330" y="45"/>
                    </a:lnTo>
                    <a:lnTo>
                      <a:pt x="337" y="45"/>
                    </a:lnTo>
                    <a:lnTo>
                      <a:pt x="345" y="45"/>
                    </a:lnTo>
                    <a:lnTo>
                      <a:pt x="352" y="45"/>
                    </a:lnTo>
                    <a:lnTo>
                      <a:pt x="367" y="45"/>
                    </a:lnTo>
                    <a:lnTo>
                      <a:pt x="367" y="52"/>
                    </a:lnTo>
                    <a:lnTo>
                      <a:pt x="367" y="37"/>
                    </a:lnTo>
                    <a:lnTo>
                      <a:pt x="367" y="45"/>
                    </a:lnTo>
                    <a:lnTo>
                      <a:pt x="375" y="52"/>
                    </a:lnTo>
                    <a:lnTo>
                      <a:pt x="375" y="52"/>
                    </a:lnTo>
                    <a:lnTo>
                      <a:pt x="375" y="37"/>
                    </a:lnTo>
                    <a:lnTo>
                      <a:pt x="375" y="37"/>
                    </a:lnTo>
                    <a:lnTo>
                      <a:pt x="382" y="45"/>
                    </a:lnTo>
                    <a:lnTo>
                      <a:pt x="382" y="60"/>
                    </a:lnTo>
                    <a:lnTo>
                      <a:pt x="382" y="30"/>
                    </a:lnTo>
                    <a:lnTo>
                      <a:pt x="382" y="37"/>
                    </a:lnTo>
                    <a:lnTo>
                      <a:pt x="390" y="45"/>
                    </a:lnTo>
                    <a:lnTo>
                      <a:pt x="390" y="75"/>
                    </a:lnTo>
                    <a:lnTo>
                      <a:pt x="390" y="7"/>
                    </a:lnTo>
                    <a:lnTo>
                      <a:pt x="390" y="45"/>
                    </a:lnTo>
                    <a:lnTo>
                      <a:pt x="397" y="37"/>
                    </a:lnTo>
                    <a:lnTo>
                      <a:pt x="397" y="52"/>
                    </a:lnTo>
                    <a:lnTo>
                      <a:pt x="397" y="37"/>
                    </a:lnTo>
                    <a:lnTo>
                      <a:pt x="397" y="45"/>
                    </a:lnTo>
                    <a:lnTo>
                      <a:pt x="405" y="37"/>
                    </a:lnTo>
                    <a:lnTo>
                      <a:pt x="405" y="67"/>
                    </a:lnTo>
                    <a:lnTo>
                      <a:pt x="405"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39" name="Freeform 515"/>
              <p:cNvSpPr>
                <a:spLocks/>
              </p:cNvSpPr>
              <p:nvPr/>
            </p:nvSpPr>
            <p:spPr bwMode="auto">
              <a:xfrm>
                <a:off x="2351" y="1853"/>
                <a:ext cx="236" cy="97"/>
              </a:xfrm>
              <a:custGeom>
                <a:avLst/>
                <a:gdLst>
                  <a:gd name="T0" fmla="*/ 7 w 352"/>
                  <a:gd name="T1" fmla="*/ 52 h 97"/>
                  <a:gd name="T2" fmla="*/ 15 w 352"/>
                  <a:gd name="T3" fmla="*/ 45 h 97"/>
                  <a:gd name="T4" fmla="*/ 22 w 352"/>
                  <a:gd name="T5" fmla="*/ 30 h 97"/>
                  <a:gd name="T6" fmla="*/ 30 w 352"/>
                  <a:gd name="T7" fmla="*/ 52 h 97"/>
                  <a:gd name="T8" fmla="*/ 45 w 352"/>
                  <a:gd name="T9" fmla="*/ 45 h 97"/>
                  <a:gd name="T10" fmla="*/ 52 w 352"/>
                  <a:gd name="T11" fmla="*/ 52 h 97"/>
                  <a:gd name="T12" fmla="*/ 60 w 352"/>
                  <a:gd name="T13" fmla="*/ 45 h 97"/>
                  <a:gd name="T14" fmla="*/ 75 w 352"/>
                  <a:gd name="T15" fmla="*/ 45 h 97"/>
                  <a:gd name="T16" fmla="*/ 90 w 352"/>
                  <a:gd name="T17" fmla="*/ 52 h 97"/>
                  <a:gd name="T18" fmla="*/ 97 w 352"/>
                  <a:gd name="T19" fmla="*/ 52 h 97"/>
                  <a:gd name="T20" fmla="*/ 105 w 352"/>
                  <a:gd name="T21" fmla="*/ 52 h 97"/>
                  <a:gd name="T22" fmla="*/ 105 w 352"/>
                  <a:gd name="T23" fmla="*/ 45 h 97"/>
                  <a:gd name="T24" fmla="*/ 112 w 352"/>
                  <a:gd name="T25" fmla="*/ 0 h 97"/>
                  <a:gd name="T26" fmla="*/ 120 w 352"/>
                  <a:gd name="T27" fmla="*/ 52 h 97"/>
                  <a:gd name="T28" fmla="*/ 127 w 352"/>
                  <a:gd name="T29" fmla="*/ 37 h 97"/>
                  <a:gd name="T30" fmla="*/ 135 w 352"/>
                  <a:gd name="T31" fmla="*/ 52 h 97"/>
                  <a:gd name="T32" fmla="*/ 135 w 352"/>
                  <a:gd name="T33" fmla="*/ 37 h 97"/>
                  <a:gd name="T34" fmla="*/ 142 w 352"/>
                  <a:gd name="T35" fmla="*/ 37 h 97"/>
                  <a:gd name="T36" fmla="*/ 150 w 352"/>
                  <a:gd name="T37" fmla="*/ 52 h 97"/>
                  <a:gd name="T38" fmla="*/ 165 w 352"/>
                  <a:gd name="T39" fmla="*/ 37 h 97"/>
                  <a:gd name="T40" fmla="*/ 172 w 352"/>
                  <a:gd name="T41" fmla="*/ 37 h 97"/>
                  <a:gd name="T42" fmla="*/ 180 w 352"/>
                  <a:gd name="T43" fmla="*/ 45 h 97"/>
                  <a:gd name="T44" fmla="*/ 187 w 352"/>
                  <a:gd name="T45" fmla="*/ 37 h 97"/>
                  <a:gd name="T46" fmla="*/ 195 w 352"/>
                  <a:gd name="T47" fmla="*/ 37 h 97"/>
                  <a:gd name="T48" fmla="*/ 195 w 352"/>
                  <a:gd name="T49" fmla="*/ 45 h 97"/>
                  <a:gd name="T50" fmla="*/ 202 w 352"/>
                  <a:gd name="T51" fmla="*/ 37 h 97"/>
                  <a:gd name="T52" fmla="*/ 210 w 352"/>
                  <a:gd name="T53" fmla="*/ 60 h 97"/>
                  <a:gd name="T54" fmla="*/ 217 w 352"/>
                  <a:gd name="T55" fmla="*/ 37 h 97"/>
                  <a:gd name="T56" fmla="*/ 225 w 352"/>
                  <a:gd name="T57" fmla="*/ 37 h 97"/>
                  <a:gd name="T58" fmla="*/ 240 w 352"/>
                  <a:gd name="T59" fmla="*/ 45 h 97"/>
                  <a:gd name="T60" fmla="*/ 247 w 352"/>
                  <a:gd name="T61" fmla="*/ 37 h 97"/>
                  <a:gd name="T62" fmla="*/ 255 w 352"/>
                  <a:gd name="T63" fmla="*/ 37 h 97"/>
                  <a:gd name="T64" fmla="*/ 262 w 352"/>
                  <a:gd name="T65" fmla="*/ 45 h 97"/>
                  <a:gd name="T66" fmla="*/ 270 w 352"/>
                  <a:gd name="T67" fmla="*/ 45 h 97"/>
                  <a:gd name="T68" fmla="*/ 277 w 352"/>
                  <a:gd name="T69" fmla="*/ 37 h 97"/>
                  <a:gd name="T70" fmla="*/ 285 w 352"/>
                  <a:gd name="T71" fmla="*/ 52 h 97"/>
                  <a:gd name="T72" fmla="*/ 300 w 352"/>
                  <a:gd name="T73" fmla="*/ 45 h 97"/>
                  <a:gd name="T74" fmla="*/ 315 w 352"/>
                  <a:gd name="T75" fmla="*/ 45 h 97"/>
                  <a:gd name="T76" fmla="*/ 322 w 352"/>
                  <a:gd name="T77" fmla="*/ 37 h 97"/>
                  <a:gd name="T78" fmla="*/ 330 w 352"/>
                  <a:gd name="T79" fmla="*/ 37 h 97"/>
                  <a:gd name="T80" fmla="*/ 337 w 352"/>
                  <a:gd name="T81" fmla="*/ 45 h 97"/>
                  <a:gd name="T82" fmla="*/ 352 w 352"/>
                  <a:gd name="T83"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2" h="97">
                    <a:moveTo>
                      <a:pt x="0" y="22"/>
                    </a:moveTo>
                    <a:lnTo>
                      <a:pt x="0" y="45"/>
                    </a:lnTo>
                    <a:lnTo>
                      <a:pt x="7" y="52"/>
                    </a:lnTo>
                    <a:lnTo>
                      <a:pt x="7" y="37"/>
                    </a:lnTo>
                    <a:lnTo>
                      <a:pt x="7" y="45"/>
                    </a:lnTo>
                    <a:lnTo>
                      <a:pt x="15" y="45"/>
                    </a:lnTo>
                    <a:lnTo>
                      <a:pt x="22" y="52"/>
                    </a:lnTo>
                    <a:lnTo>
                      <a:pt x="22" y="60"/>
                    </a:lnTo>
                    <a:lnTo>
                      <a:pt x="22" y="30"/>
                    </a:lnTo>
                    <a:lnTo>
                      <a:pt x="22" y="45"/>
                    </a:lnTo>
                    <a:lnTo>
                      <a:pt x="30" y="37"/>
                    </a:lnTo>
                    <a:lnTo>
                      <a:pt x="30" y="52"/>
                    </a:lnTo>
                    <a:lnTo>
                      <a:pt x="30" y="37"/>
                    </a:lnTo>
                    <a:lnTo>
                      <a:pt x="30" y="45"/>
                    </a:lnTo>
                    <a:lnTo>
                      <a:pt x="45" y="45"/>
                    </a:lnTo>
                    <a:lnTo>
                      <a:pt x="37" y="45"/>
                    </a:lnTo>
                    <a:lnTo>
                      <a:pt x="45" y="45"/>
                    </a:lnTo>
                    <a:lnTo>
                      <a:pt x="52" y="52"/>
                    </a:lnTo>
                    <a:lnTo>
                      <a:pt x="52" y="37"/>
                    </a:lnTo>
                    <a:lnTo>
                      <a:pt x="52" y="45"/>
                    </a:lnTo>
                    <a:lnTo>
                      <a:pt x="60" y="45"/>
                    </a:lnTo>
                    <a:lnTo>
                      <a:pt x="75" y="45"/>
                    </a:lnTo>
                    <a:lnTo>
                      <a:pt x="75" y="52"/>
                    </a:lnTo>
                    <a:lnTo>
                      <a:pt x="75" y="45"/>
                    </a:lnTo>
                    <a:lnTo>
                      <a:pt x="82" y="45"/>
                    </a:lnTo>
                    <a:lnTo>
                      <a:pt x="90" y="37"/>
                    </a:lnTo>
                    <a:lnTo>
                      <a:pt x="90" y="52"/>
                    </a:lnTo>
                    <a:lnTo>
                      <a:pt x="90" y="45"/>
                    </a:lnTo>
                    <a:lnTo>
                      <a:pt x="97" y="52"/>
                    </a:lnTo>
                    <a:lnTo>
                      <a:pt x="97" y="52"/>
                    </a:lnTo>
                    <a:lnTo>
                      <a:pt x="97" y="37"/>
                    </a:lnTo>
                    <a:lnTo>
                      <a:pt x="97" y="45"/>
                    </a:lnTo>
                    <a:lnTo>
                      <a:pt x="105" y="52"/>
                    </a:lnTo>
                    <a:lnTo>
                      <a:pt x="105" y="90"/>
                    </a:lnTo>
                    <a:lnTo>
                      <a:pt x="105" y="30"/>
                    </a:lnTo>
                    <a:lnTo>
                      <a:pt x="105" y="45"/>
                    </a:lnTo>
                    <a:lnTo>
                      <a:pt x="112" y="37"/>
                    </a:lnTo>
                    <a:lnTo>
                      <a:pt x="112" y="97"/>
                    </a:lnTo>
                    <a:lnTo>
                      <a:pt x="112" y="0"/>
                    </a:lnTo>
                    <a:lnTo>
                      <a:pt x="112" y="45"/>
                    </a:lnTo>
                    <a:lnTo>
                      <a:pt x="120" y="37"/>
                    </a:lnTo>
                    <a:lnTo>
                      <a:pt x="120" y="52"/>
                    </a:lnTo>
                    <a:lnTo>
                      <a:pt x="120" y="37"/>
                    </a:lnTo>
                    <a:lnTo>
                      <a:pt x="120" y="45"/>
                    </a:lnTo>
                    <a:lnTo>
                      <a:pt x="127" y="37"/>
                    </a:lnTo>
                    <a:lnTo>
                      <a:pt x="127" y="67"/>
                    </a:lnTo>
                    <a:lnTo>
                      <a:pt x="127" y="45"/>
                    </a:lnTo>
                    <a:lnTo>
                      <a:pt x="135" y="52"/>
                    </a:lnTo>
                    <a:lnTo>
                      <a:pt x="135" y="90"/>
                    </a:lnTo>
                    <a:lnTo>
                      <a:pt x="135" y="30"/>
                    </a:lnTo>
                    <a:lnTo>
                      <a:pt x="135" y="37"/>
                    </a:lnTo>
                    <a:lnTo>
                      <a:pt x="142" y="45"/>
                    </a:lnTo>
                    <a:lnTo>
                      <a:pt x="142" y="52"/>
                    </a:lnTo>
                    <a:lnTo>
                      <a:pt x="142" y="37"/>
                    </a:lnTo>
                    <a:lnTo>
                      <a:pt x="142" y="45"/>
                    </a:lnTo>
                    <a:lnTo>
                      <a:pt x="150" y="37"/>
                    </a:lnTo>
                    <a:lnTo>
                      <a:pt x="150" y="52"/>
                    </a:lnTo>
                    <a:lnTo>
                      <a:pt x="150" y="45"/>
                    </a:lnTo>
                    <a:lnTo>
                      <a:pt x="157" y="45"/>
                    </a:lnTo>
                    <a:lnTo>
                      <a:pt x="165" y="37"/>
                    </a:lnTo>
                    <a:lnTo>
                      <a:pt x="165" y="52"/>
                    </a:lnTo>
                    <a:lnTo>
                      <a:pt x="172" y="45"/>
                    </a:lnTo>
                    <a:lnTo>
                      <a:pt x="172" y="37"/>
                    </a:lnTo>
                    <a:lnTo>
                      <a:pt x="172" y="45"/>
                    </a:lnTo>
                    <a:lnTo>
                      <a:pt x="180" y="37"/>
                    </a:lnTo>
                    <a:lnTo>
                      <a:pt x="180" y="45"/>
                    </a:lnTo>
                    <a:lnTo>
                      <a:pt x="180" y="37"/>
                    </a:lnTo>
                    <a:lnTo>
                      <a:pt x="180" y="45"/>
                    </a:lnTo>
                    <a:lnTo>
                      <a:pt x="187" y="37"/>
                    </a:lnTo>
                    <a:lnTo>
                      <a:pt x="187" y="52"/>
                    </a:lnTo>
                    <a:lnTo>
                      <a:pt x="187" y="45"/>
                    </a:lnTo>
                    <a:lnTo>
                      <a:pt x="195" y="37"/>
                    </a:lnTo>
                    <a:lnTo>
                      <a:pt x="195" y="60"/>
                    </a:lnTo>
                    <a:lnTo>
                      <a:pt x="195" y="37"/>
                    </a:lnTo>
                    <a:lnTo>
                      <a:pt x="195" y="45"/>
                    </a:lnTo>
                    <a:lnTo>
                      <a:pt x="202" y="37"/>
                    </a:lnTo>
                    <a:lnTo>
                      <a:pt x="202" y="45"/>
                    </a:lnTo>
                    <a:lnTo>
                      <a:pt x="202" y="37"/>
                    </a:lnTo>
                    <a:lnTo>
                      <a:pt x="202" y="45"/>
                    </a:lnTo>
                    <a:lnTo>
                      <a:pt x="210" y="37"/>
                    </a:lnTo>
                    <a:lnTo>
                      <a:pt x="210" y="60"/>
                    </a:lnTo>
                    <a:lnTo>
                      <a:pt x="210" y="30"/>
                    </a:lnTo>
                    <a:lnTo>
                      <a:pt x="210" y="45"/>
                    </a:lnTo>
                    <a:lnTo>
                      <a:pt x="217" y="37"/>
                    </a:lnTo>
                    <a:lnTo>
                      <a:pt x="217" y="52"/>
                    </a:lnTo>
                    <a:lnTo>
                      <a:pt x="217" y="45"/>
                    </a:lnTo>
                    <a:lnTo>
                      <a:pt x="225" y="37"/>
                    </a:lnTo>
                    <a:lnTo>
                      <a:pt x="225" y="52"/>
                    </a:lnTo>
                    <a:lnTo>
                      <a:pt x="225" y="45"/>
                    </a:lnTo>
                    <a:lnTo>
                      <a:pt x="240" y="45"/>
                    </a:lnTo>
                    <a:lnTo>
                      <a:pt x="240" y="37"/>
                    </a:lnTo>
                    <a:lnTo>
                      <a:pt x="240" y="45"/>
                    </a:lnTo>
                    <a:lnTo>
                      <a:pt x="247" y="37"/>
                    </a:lnTo>
                    <a:lnTo>
                      <a:pt x="247" y="45"/>
                    </a:lnTo>
                    <a:lnTo>
                      <a:pt x="247" y="45"/>
                    </a:lnTo>
                    <a:lnTo>
                      <a:pt x="255" y="37"/>
                    </a:lnTo>
                    <a:lnTo>
                      <a:pt x="255" y="45"/>
                    </a:lnTo>
                    <a:lnTo>
                      <a:pt x="255" y="45"/>
                    </a:lnTo>
                    <a:lnTo>
                      <a:pt x="262" y="45"/>
                    </a:lnTo>
                    <a:lnTo>
                      <a:pt x="270" y="37"/>
                    </a:lnTo>
                    <a:lnTo>
                      <a:pt x="270" y="37"/>
                    </a:lnTo>
                    <a:lnTo>
                      <a:pt x="270" y="45"/>
                    </a:lnTo>
                    <a:lnTo>
                      <a:pt x="277" y="37"/>
                    </a:lnTo>
                    <a:lnTo>
                      <a:pt x="277" y="52"/>
                    </a:lnTo>
                    <a:lnTo>
                      <a:pt x="277" y="37"/>
                    </a:lnTo>
                    <a:lnTo>
                      <a:pt x="277" y="45"/>
                    </a:lnTo>
                    <a:lnTo>
                      <a:pt x="285" y="37"/>
                    </a:lnTo>
                    <a:lnTo>
                      <a:pt x="285" y="52"/>
                    </a:lnTo>
                    <a:lnTo>
                      <a:pt x="285" y="45"/>
                    </a:lnTo>
                    <a:lnTo>
                      <a:pt x="300" y="45"/>
                    </a:lnTo>
                    <a:lnTo>
                      <a:pt x="300" y="45"/>
                    </a:lnTo>
                    <a:lnTo>
                      <a:pt x="300" y="37"/>
                    </a:lnTo>
                    <a:lnTo>
                      <a:pt x="300" y="45"/>
                    </a:lnTo>
                    <a:lnTo>
                      <a:pt x="315" y="45"/>
                    </a:lnTo>
                    <a:lnTo>
                      <a:pt x="307" y="45"/>
                    </a:lnTo>
                    <a:lnTo>
                      <a:pt x="315" y="45"/>
                    </a:lnTo>
                    <a:lnTo>
                      <a:pt x="322" y="37"/>
                    </a:lnTo>
                    <a:lnTo>
                      <a:pt x="322" y="37"/>
                    </a:lnTo>
                    <a:lnTo>
                      <a:pt x="322" y="45"/>
                    </a:lnTo>
                    <a:lnTo>
                      <a:pt x="330" y="37"/>
                    </a:lnTo>
                    <a:lnTo>
                      <a:pt x="330" y="45"/>
                    </a:lnTo>
                    <a:lnTo>
                      <a:pt x="345" y="45"/>
                    </a:lnTo>
                    <a:lnTo>
                      <a:pt x="337" y="45"/>
                    </a:lnTo>
                    <a:lnTo>
                      <a:pt x="345" y="45"/>
                    </a:lnTo>
                    <a:lnTo>
                      <a:pt x="352" y="37"/>
                    </a:lnTo>
                    <a:lnTo>
                      <a:pt x="352" y="52"/>
                    </a:lnTo>
                    <a:lnTo>
                      <a:pt x="352" y="37"/>
                    </a:lnTo>
                    <a:lnTo>
                      <a:pt x="352"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0" name="Freeform 516"/>
              <p:cNvSpPr>
                <a:spLocks/>
              </p:cNvSpPr>
              <p:nvPr/>
            </p:nvSpPr>
            <p:spPr bwMode="auto">
              <a:xfrm>
                <a:off x="2587" y="1838"/>
                <a:ext cx="323" cy="127"/>
              </a:xfrm>
              <a:custGeom>
                <a:avLst/>
                <a:gdLst>
                  <a:gd name="T0" fmla="*/ 8 w 480"/>
                  <a:gd name="T1" fmla="*/ 67 h 127"/>
                  <a:gd name="T2" fmla="*/ 15 w 480"/>
                  <a:gd name="T3" fmla="*/ 52 h 127"/>
                  <a:gd name="T4" fmla="*/ 23 w 480"/>
                  <a:gd name="T5" fmla="*/ 52 h 127"/>
                  <a:gd name="T6" fmla="*/ 30 w 480"/>
                  <a:gd name="T7" fmla="*/ 52 h 127"/>
                  <a:gd name="T8" fmla="*/ 45 w 480"/>
                  <a:gd name="T9" fmla="*/ 67 h 127"/>
                  <a:gd name="T10" fmla="*/ 53 w 480"/>
                  <a:gd name="T11" fmla="*/ 52 h 127"/>
                  <a:gd name="T12" fmla="*/ 60 w 480"/>
                  <a:gd name="T13" fmla="*/ 60 h 127"/>
                  <a:gd name="T14" fmla="*/ 83 w 480"/>
                  <a:gd name="T15" fmla="*/ 60 h 127"/>
                  <a:gd name="T16" fmla="*/ 90 w 480"/>
                  <a:gd name="T17" fmla="*/ 52 h 127"/>
                  <a:gd name="T18" fmla="*/ 98 w 480"/>
                  <a:gd name="T19" fmla="*/ 75 h 127"/>
                  <a:gd name="T20" fmla="*/ 105 w 480"/>
                  <a:gd name="T21" fmla="*/ 52 h 127"/>
                  <a:gd name="T22" fmla="*/ 105 w 480"/>
                  <a:gd name="T23" fmla="*/ 67 h 127"/>
                  <a:gd name="T24" fmla="*/ 113 w 480"/>
                  <a:gd name="T25" fmla="*/ 0 h 127"/>
                  <a:gd name="T26" fmla="*/ 120 w 480"/>
                  <a:gd name="T27" fmla="*/ 60 h 127"/>
                  <a:gd name="T28" fmla="*/ 128 w 480"/>
                  <a:gd name="T29" fmla="*/ 37 h 127"/>
                  <a:gd name="T30" fmla="*/ 135 w 480"/>
                  <a:gd name="T31" fmla="*/ 67 h 127"/>
                  <a:gd name="T32" fmla="*/ 143 w 480"/>
                  <a:gd name="T33" fmla="*/ 52 h 127"/>
                  <a:gd name="T34" fmla="*/ 150 w 480"/>
                  <a:gd name="T35" fmla="*/ 67 h 127"/>
                  <a:gd name="T36" fmla="*/ 165 w 480"/>
                  <a:gd name="T37" fmla="*/ 60 h 127"/>
                  <a:gd name="T38" fmla="*/ 173 w 480"/>
                  <a:gd name="T39" fmla="*/ 52 h 127"/>
                  <a:gd name="T40" fmla="*/ 173 w 480"/>
                  <a:gd name="T41" fmla="*/ 60 h 127"/>
                  <a:gd name="T42" fmla="*/ 180 w 480"/>
                  <a:gd name="T43" fmla="*/ 60 h 127"/>
                  <a:gd name="T44" fmla="*/ 188 w 480"/>
                  <a:gd name="T45" fmla="*/ 60 h 127"/>
                  <a:gd name="T46" fmla="*/ 203 w 480"/>
                  <a:gd name="T47" fmla="*/ 60 h 127"/>
                  <a:gd name="T48" fmla="*/ 218 w 480"/>
                  <a:gd name="T49" fmla="*/ 67 h 127"/>
                  <a:gd name="T50" fmla="*/ 218 w 480"/>
                  <a:gd name="T51" fmla="*/ 60 h 127"/>
                  <a:gd name="T52" fmla="*/ 225 w 480"/>
                  <a:gd name="T53" fmla="*/ 52 h 127"/>
                  <a:gd name="T54" fmla="*/ 233 w 480"/>
                  <a:gd name="T55" fmla="*/ 67 h 127"/>
                  <a:gd name="T56" fmla="*/ 240 w 480"/>
                  <a:gd name="T57" fmla="*/ 60 h 127"/>
                  <a:gd name="T58" fmla="*/ 255 w 480"/>
                  <a:gd name="T59" fmla="*/ 52 h 127"/>
                  <a:gd name="T60" fmla="*/ 270 w 480"/>
                  <a:gd name="T61" fmla="*/ 60 h 127"/>
                  <a:gd name="T62" fmla="*/ 293 w 480"/>
                  <a:gd name="T63" fmla="*/ 60 h 127"/>
                  <a:gd name="T64" fmla="*/ 315 w 480"/>
                  <a:gd name="T65" fmla="*/ 52 h 127"/>
                  <a:gd name="T66" fmla="*/ 323 w 480"/>
                  <a:gd name="T67" fmla="*/ 60 h 127"/>
                  <a:gd name="T68" fmla="*/ 345 w 480"/>
                  <a:gd name="T69" fmla="*/ 60 h 127"/>
                  <a:gd name="T70" fmla="*/ 375 w 480"/>
                  <a:gd name="T71" fmla="*/ 60 h 127"/>
                  <a:gd name="T72" fmla="*/ 383 w 480"/>
                  <a:gd name="T73" fmla="*/ 60 h 127"/>
                  <a:gd name="T74" fmla="*/ 398 w 480"/>
                  <a:gd name="T75" fmla="*/ 75 h 127"/>
                  <a:gd name="T76" fmla="*/ 413 w 480"/>
                  <a:gd name="T77" fmla="*/ 67 h 127"/>
                  <a:gd name="T78" fmla="*/ 428 w 480"/>
                  <a:gd name="T79" fmla="*/ 60 h 127"/>
                  <a:gd name="T80" fmla="*/ 450 w 480"/>
                  <a:gd name="T81" fmla="*/ 60 h 127"/>
                  <a:gd name="T82" fmla="*/ 473 w 480"/>
                  <a:gd name="T83" fmla="*/ 5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0" h="127">
                    <a:moveTo>
                      <a:pt x="0" y="60"/>
                    </a:moveTo>
                    <a:lnTo>
                      <a:pt x="8" y="52"/>
                    </a:lnTo>
                    <a:lnTo>
                      <a:pt x="8" y="67"/>
                    </a:lnTo>
                    <a:lnTo>
                      <a:pt x="8" y="52"/>
                    </a:lnTo>
                    <a:lnTo>
                      <a:pt x="8" y="60"/>
                    </a:lnTo>
                    <a:lnTo>
                      <a:pt x="15" y="52"/>
                    </a:lnTo>
                    <a:lnTo>
                      <a:pt x="15" y="67"/>
                    </a:lnTo>
                    <a:lnTo>
                      <a:pt x="15" y="60"/>
                    </a:lnTo>
                    <a:lnTo>
                      <a:pt x="23" y="52"/>
                    </a:lnTo>
                    <a:lnTo>
                      <a:pt x="30" y="60"/>
                    </a:lnTo>
                    <a:lnTo>
                      <a:pt x="30" y="67"/>
                    </a:lnTo>
                    <a:lnTo>
                      <a:pt x="30" y="52"/>
                    </a:lnTo>
                    <a:lnTo>
                      <a:pt x="30" y="60"/>
                    </a:lnTo>
                    <a:lnTo>
                      <a:pt x="45" y="60"/>
                    </a:lnTo>
                    <a:lnTo>
                      <a:pt x="45" y="67"/>
                    </a:lnTo>
                    <a:lnTo>
                      <a:pt x="45" y="52"/>
                    </a:lnTo>
                    <a:lnTo>
                      <a:pt x="45" y="60"/>
                    </a:lnTo>
                    <a:lnTo>
                      <a:pt x="53" y="52"/>
                    </a:lnTo>
                    <a:lnTo>
                      <a:pt x="53" y="60"/>
                    </a:lnTo>
                    <a:lnTo>
                      <a:pt x="53" y="52"/>
                    </a:lnTo>
                    <a:lnTo>
                      <a:pt x="60" y="60"/>
                    </a:lnTo>
                    <a:lnTo>
                      <a:pt x="68" y="60"/>
                    </a:lnTo>
                    <a:lnTo>
                      <a:pt x="75" y="60"/>
                    </a:lnTo>
                    <a:lnTo>
                      <a:pt x="83" y="60"/>
                    </a:lnTo>
                    <a:lnTo>
                      <a:pt x="90" y="67"/>
                    </a:lnTo>
                    <a:lnTo>
                      <a:pt x="90" y="75"/>
                    </a:lnTo>
                    <a:lnTo>
                      <a:pt x="90" y="52"/>
                    </a:lnTo>
                    <a:lnTo>
                      <a:pt x="90" y="60"/>
                    </a:lnTo>
                    <a:lnTo>
                      <a:pt x="98" y="67"/>
                    </a:lnTo>
                    <a:lnTo>
                      <a:pt x="98" y="75"/>
                    </a:lnTo>
                    <a:lnTo>
                      <a:pt x="98" y="52"/>
                    </a:lnTo>
                    <a:lnTo>
                      <a:pt x="98" y="60"/>
                    </a:lnTo>
                    <a:lnTo>
                      <a:pt x="105" y="52"/>
                    </a:lnTo>
                    <a:lnTo>
                      <a:pt x="105" y="97"/>
                    </a:lnTo>
                    <a:lnTo>
                      <a:pt x="105" y="45"/>
                    </a:lnTo>
                    <a:lnTo>
                      <a:pt x="105" y="67"/>
                    </a:lnTo>
                    <a:lnTo>
                      <a:pt x="113" y="75"/>
                    </a:lnTo>
                    <a:lnTo>
                      <a:pt x="113" y="127"/>
                    </a:lnTo>
                    <a:lnTo>
                      <a:pt x="113" y="0"/>
                    </a:lnTo>
                    <a:lnTo>
                      <a:pt x="113" y="60"/>
                    </a:lnTo>
                    <a:lnTo>
                      <a:pt x="120" y="52"/>
                    </a:lnTo>
                    <a:lnTo>
                      <a:pt x="120" y="60"/>
                    </a:lnTo>
                    <a:lnTo>
                      <a:pt x="128" y="67"/>
                    </a:lnTo>
                    <a:lnTo>
                      <a:pt x="128" y="105"/>
                    </a:lnTo>
                    <a:lnTo>
                      <a:pt x="128" y="37"/>
                    </a:lnTo>
                    <a:lnTo>
                      <a:pt x="128" y="60"/>
                    </a:lnTo>
                    <a:lnTo>
                      <a:pt x="135" y="52"/>
                    </a:lnTo>
                    <a:lnTo>
                      <a:pt x="135" y="67"/>
                    </a:lnTo>
                    <a:lnTo>
                      <a:pt x="135" y="45"/>
                    </a:lnTo>
                    <a:lnTo>
                      <a:pt x="135" y="60"/>
                    </a:lnTo>
                    <a:lnTo>
                      <a:pt x="143" y="52"/>
                    </a:lnTo>
                    <a:lnTo>
                      <a:pt x="143" y="60"/>
                    </a:lnTo>
                    <a:lnTo>
                      <a:pt x="150" y="52"/>
                    </a:lnTo>
                    <a:lnTo>
                      <a:pt x="150" y="67"/>
                    </a:lnTo>
                    <a:lnTo>
                      <a:pt x="150" y="60"/>
                    </a:lnTo>
                    <a:lnTo>
                      <a:pt x="165" y="60"/>
                    </a:lnTo>
                    <a:lnTo>
                      <a:pt x="165" y="60"/>
                    </a:lnTo>
                    <a:lnTo>
                      <a:pt x="165" y="52"/>
                    </a:lnTo>
                    <a:lnTo>
                      <a:pt x="165" y="60"/>
                    </a:lnTo>
                    <a:lnTo>
                      <a:pt x="173" y="52"/>
                    </a:lnTo>
                    <a:lnTo>
                      <a:pt x="173" y="60"/>
                    </a:lnTo>
                    <a:lnTo>
                      <a:pt x="173" y="52"/>
                    </a:lnTo>
                    <a:lnTo>
                      <a:pt x="173" y="60"/>
                    </a:lnTo>
                    <a:lnTo>
                      <a:pt x="180" y="52"/>
                    </a:lnTo>
                    <a:lnTo>
                      <a:pt x="180" y="60"/>
                    </a:lnTo>
                    <a:lnTo>
                      <a:pt x="180" y="60"/>
                    </a:lnTo>
                    <a:lnTo>
                      <a:pt x="188" y="52"/>
                    </a:lnTo>
                    <a:lnTo>
                      <a:pt x="188" y="60"/>
                    </a:lnTo>
                    <a:lnTo>
                      <a:pt x="188" y="60"/>
                    </a:lnTo>
                    <a:lnTo>
                      <a:pt x="195" y="60"/>
                    </a:lnTo>
                    <a:lnTo>
                      <a:pt x="210" y="60"/>
                    </a:lnTo>
                    <a:lnTo>
                      <a:pt x="203" y="60"/>
                    </a:lnTo>
                    <a:lnTo>
                      <a:pt x="210" y="52"/>
                    </a:lnTo>
                    <a:lnTo>
                      <a:pt x="210" y="60"/>
                    </a:lnTo>
                    <a:lnTo>
                      <a:pt x="218" y="67"/>
                    </a:lnTo>
                    <a:lnTo>
                      <a:pt x="218" y="75"/>
                    </a:lnTo>
                    <a:lnTo>
                      <a:pt x="218" y="52"/>
                    </a:lnTo>
                    <a:lnTo>
                      <a:pt x="218" y="60"/>
                    </a:lnTo>
                    <a:lnTo>
                      <a:pt x="225" y="52"/>
                    </a:lnTo>
                    <a:lnTo>
                      <a:pt x="225" y="82"/>
                    </a:lnTo>
                    <a:lnTo>
                      <a:pt x="225" y="52"/>
                    </a:lnTo>
                    <a:lnTo>
                      <a:pt x="225" y="60"/>
                    </a:lnTo>
                    <a:lnTo>
                      <a:pt x="233" y="52"/>
                    </a:lnTo>
                    <a:lnTo>
                      <a:pt x="233" y="67"/>
                    </a:lnTo>
                    <a:lnTo>
                      <a:pt x="233" y="60"/>
                    </a:lnTo>
                    <a:lnTo>
                      <a:pt x="248" y="60"/>
                    </a:lnTo>
                    <a:lnTo>
                      <a:pt x="240" y="60"/>
                    </a:lnTo>
                    <a:lnTo>
                      <a:pt x="248" y="60"/>
                    </a:lnTo>
                    <a:lnTo>
                      <a:pt x="255" y="52"/>
                    </a:lnTo>
                    <a:lnTo>
                      <a:pt x="255" y="52"/>
                    </a:lnTo>
                    <a:lnTo>
                      <a:pt x="255" y="60"/>
                    </a:lnTo>
                    <a:lnTo>
                      <a:pt x="263" y="60"/>
                    </a:lnTo>
                    <a:lnTo>
                      <a:pt x="270" y="60"/>
                    </a:lnTo>
                    <a:lnTo>
                      <a:pt x="278" y="60"/>
                    </a:lnTo>
                    <a:lnTo>
                      <a:pt x="285" y="60"/>
                    </a:lnTo>
                    <a:lnTo>
                      <a:pt x="293" y="60"/>
                    </a:lnTo>
                    <a:lnTo>
                      <a:pt x="300" y="60"/>
                    </a:lnTo>
                    <a:lnTo>
                      <a:pt x="308" y="60"/>
                    </a:lnTo>
                    <a:lnTo>
                      <a:pt x="315" y="52"/>
                    </a:lnTo>
                    <a:lnTo>
                      <a:pt x="315" y="67"/>
                    </a:lnTo>
                    <a:lnTo>
                      <a:pt x="315" y="60"/>
                    </a:lnTo>
                    <a:lnTo>
                      <a:pt x="323" y="60"/>
                    </a:lnTo>
                    <a:lnTo>
                      <a:pt x="330" y="60"/>
                    </a:lnTo>
                    <a:lnTo>
                      <a:pt x="338" y="60"/>
                    </a:lnTo>
                    <a:lnTo>
                      <a:pt x="345" y="60"/>
                    </a:lnTo>
                    <a:lnTo>
                      <a:pt x="353" y="60"/>
                    </a:lnTo>
                    <a:lnTo>
                      <a:pt x="360" y="60"/>
                    </a:lnTo>
                    <a:lnTo>
                      <a:pt x="375" y="60"/>
                    </a:lnTo>
                    <a:lnTo>
                      <a:pt x="368" y="60"/>
                    </a:lnTo>
                    <a:lnTo>
                      <a:pt x="375" y="60"/>
                    </a:lnTo>
                    <a:lnTo>
                      <a:pt x="383" y="60"/>
                    </a:lnTo>
                    <a:lnTo>
                      <a:pt x="390" y="60"/>
                    </a:lnTo>
                    <a:lnTo>
                      <a:pt x="398" y="52"/>
                    </a:lnTo>
                    <a:lnTo>
                      <a:pt x="398" y="75"/>
                    </a:lnTo>
                    <a:lnTo>
                      <a:pt x="398" y="60"/>
                    </a:lnTo>
                    <a:lnTo>
                      <a:pt x="413" y="60"/>
                    </a:lnTo>
                    <a:lnTo>
                      <a:pt x="413" y="67"/>
                    </a:lnTo>
                    <a:lnTo>
                      <a:pt x="413" y="60"/>
                    </a:lnTo>
                    <a:lnTo>
                      <a:pt x="420" y="60"/>
                    </a:lnTo>
                    <a:lnTo>
                      <a:pt x="428" y="60"/>
                    </a:lnTo>
                    <a:lnTo>
                      <a:pt x="435" y="60"/>
                    </a:lnTo>
                    <a:lnTo>
                      <a:pt x="443" y="60"/>
                    </a:lnTo>
                    <a:lnTo>
                      <a:pt x="450" y="60"/>
                    </a:lnTo>
                    <a:lnTo>
                      <a:pt x="458" y="60"/>
                    </a:lnTo>
                    <a:lnTo>
                      <a:pt x="473" y="60"/>
                    </a:lnTo>
                    <a:lnTo>
                      <a:pt x="473" y="52"/>
                    </a:lnTo>
                    <a:lnTo>
                      <a:pt x="473" y="60"/>
                    </a:lnTo>
                    <a:lnTo>
                      <a:pt x="48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1" name="Freeform 517"/>
              <p:cNvSpPr>
                <a:spLocks/>
              </p:cNvSpPr>
              <p:nvPr/>
            </p:nvSpPr>
            <p:spPr bwMode="auto">
              <a:xfrm>
                <a:off x="2910" y="1875"/>
                <a:ext cx="106" cy="75"/>
              </a:xfrm>
              <a:custGeom>
                <a:avLst/>
                <a:gdLst>
                  <a:gd name="T0" fmla="*/ 0 w 158"/>
                  <a:gd name="T1" fmla="*/ 15 h 75"/>
                  <a:gd name="T2" fmla="*/ 0 w 158"/>
                  <a:gd name="T3" fmla="*/ 8 h 75"/>
                  <a:gd name="T4" fmla="*/ 0 w 158"/>
                  <a:gd name="T5" fmla="*/ 53 h 75"/>
                  <a:gd name="T6" fmla="*/ 8 w 158"/>
                  <a:gd name="T7" fmla="*/ 45 h 75"/>
                  <a:gd name="T8" fmla="*/ 8 w 158"/>
                  <a:gd name="T9" fmla="*/ 0 h 75"/>
                  <a:gd name="T10" fmla="*/ 8 w 158"/>
                  <a:gd name="T11" fmla="*/ 23 h 75"/>
                  <a:gd name="T12" fmla="*/ 15 w 158"/>
                  <a:gd name="T13" fmla="*/ 0 h 75"/>
                  <a:gd name="T14" fmla="*/ 15 w 158"/>
                  <a:gd name="T15" fmla="*/ 45 h 75"/>
                  <a:gd name="T16" fmla="*/ 15 w 158"/>
                  <a:gd name="T17" fmla="*/ 8 h 75"/>
                  <a:gd name="T18" fmla="*/ 15 w 158"/>
                  <a:gd name="T19" fmla="*/ 23 h 75"/>
                  <a:gd name="T20" fmla="*/ 30 w 158"/>
                  <a:gd name="T21" fmla="*/ 23 h 75"/>
                  <a:gd name="T22" fmla="*/ 30 w 158"/>
                  <a:gd name="T23" fmla="*/ 23 h 75"/>
                  <a:gd name="T24" fmla="*/ 38 w 158"/>
                  <a:gd name="T25" fmla="*/ 30 h 75"/>
                  <a:gd name="T26" fmla="*/ 38 w 158"/>
                  <a:gd name="T27" fmla="*/ 15 h 75"/>
                  <a:gd name="T28" fmla="*/ 38 w 158"/>
                  <a:gd name="T29" fmla="*/ 23 h 75"/>
                  <a:gd name="T30" fmla="*/ 53 w 158"/>
                  <a:gd name="T31" fmla="*/ 23 h 75"/>
                  <a:gd name="T32" fmla="*/ 53 w 158"/>
                  <a:gd name="T33" fmla="*/ 23 h 75"/>
                  <a:gd name="T34" fmla="*/ 53 w 158"/>
                  <a:gd name="T35" fmla="*/ 15 h 75"/>
                  <a:gd name="T36" fmla="*/ 60 w 158"/>
                  <a:gd name="T37" fmla="*/ 23 h 75"/>
                  <a:gd name="T38" fmla="*/ 68 w 158"/>
                  <a:gd name="T39" fmla="*/ 15 h 75"/>
                  <a:gd name="T40" fmla="*/ 68 w 158"/>
                  <a:gd name="T41" fmla="*/ 38 h 75"/>
                  <a:gd name="T42" fmla="*/ 68 w 158"/>
                  <a:gd name="T43" fmla="*/ 0 h 75"/>
                  <a:gd name="T44" fmla="*/ 68 w 158"/>
                  <a:gd name="T45" fmla="*/ 23 h 75"/>
                  <a:gd name="T46" fmla="*/ 75 w 158"/>
                  <a:gd name="T47" fmla="*/ 23 h 75"/>
                  <a:gd name="T48" fmla="*/ 83 w 158"/>
                  <a:gd name="T49" fmla="*/ 23 h 75"/>
                  <a:gd name="T50" fmla="*/ 90 w 158"/>
                  <a:gd name="T51" fmla="*/ 23 h 75"/>
                  <a:gd name="T52" fmla="*/ 98 w 158"/>
                  <a:gd name="T53" fmla="*/ 15 h 75"/>
                  <a:gd name="T54" fmla="*/ 98 w 158"/>
                  <a:gd name="T55" fmla="*/ 30 h 75"/>
                  <a:gd name="T56" fmla="*/ 98 w 158"/>
                  <a:gd name="T57" fmla="*/ 15 h 75"/>
                  <a:gd name="T58" fmla="*/ 98 w 158"/>
                  <a:gd name="T59" fmla="*/ 23 h 75"/>
                  <a:gd name="T60" fmla="*/ 105 w 158"/>
                  <a:gd name="T61" fmla="*/ 23 h 75"/>
                  <a:gd name="T62" fmla="*/ 113 w 158"/>
                  <a:gd name="T63" fmla="*/ 30 h 75"/>
                  <a:gd name="T64" fmla="*/ 113 w 158"/>
                  <a:gd name="T65" fmla="*/ 15 h 75"/>
                  <a:gd name="T66" fmla="*/ 113 w 158"/>
                  <a:gd name="T67" fmla="*/ 23 h 75"/>
                  <a:gd name="T68" fmla="*/ 120 w 158"/>
                  <a:gd name="T69" fmla="*/ 15 h 75"/>
                  <a:gd name="T70" fmla="*/ 120 w 158"/>
                  <a:gd name="T71" fmla="*/ 75 h 75"/>
                  <a:gd name="T72" fmla="*/ 120 w 158"/>
                  <a:gd name="T73" fmla="*/ 8 h 75"/>
                  <a:gd name="T74" fmla="*/ 120 w 158"/>
                  <a:gd name="T75" fmla="*/ 15 h 75"/>
                  <a:gd name="T76" fmla="*/ 128 w 158"/>
                  <a:gd name="T77" fmla="*/ 23 h 75"/>
                  <a:gd name="T78" fmla="*/ 128 w 158"/>
                  <a:gd name="T79" fmla="*/ 30 h 75"/>
                  <a:gd name="T80" fmla="*/ 128 w 158"/>
                  <a:gd name="T81" fmla="*/ 15 h 75"/>
                  <a:gd name="T82" fmla="*/ 128 w 158"/>
                  <a:gd name="T83" fmla="*/ 23 h 75"/>
                  <a:gd name="T84" fmla="*/ 135 w 158"/>
                  <a:gd name="T85" fmla="*/ 15 h 75"/>
                  <a:gd name="T86" fmla="*/ 135 w 158"/>
                  <a:gd name="T87" fmla="*/ 23 h 75"/>
                  <a:gd name="T88" fmla="*/ 143 w 158"/>
                  <a:gd name="T89" fmla="*/ 30 h 75"/>
                  <a:gd name="T90" fmla="*/ 143 w 158"/>
                  <a:gd name="T91" fmla="*/ 15 h 75"/>
                  <a:gd name="T92" fmla="*/ 143 w 158"/>
                  <a:gd name="T93" fmla="*/ 23 h 75"/>
                  <a:gd name="T94" fmla="*/ 150 w 158"/>
                  <a:gd name="T95" fmla="*/ 15 h 75"/>
                  <a:gd name="T96" fmla="*/ 150 w 158"/>
                  <a:gd name="T97" fmla="*/ 30 h 75"/>
                  <a:gd name="T98" fmla="*/ 150 w 158"/>
                  <a:gd name="T99" fmla="*/ 23 h 75"/>
                  <a:gd name="T100" fmla="*/ 158 w 158"/>
                  <a:gd name="T101" fmla="*/ 2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75">
                    <a:moveTo>
                      <a:pt x="0" y="15"/>
                    </a:moveTo>
                    <a:lnTo>
                      <a:pt x="0" y="8"/>
                    </a:lnTo>
                    <a:lnTo>
                      <a:pt x="0" y="53"/>
                    </a:lnTo>
                    <a:lnTo>
                      <a:pt x="8" y="45"/>
                    </a:lnTo>
                    <a:lnTo>
                      <a:pt x="8" y="0"/>
                    </a:lnTo>
                    <a:lnTo>
                      <a:pt x="8" y="23"/>
                    </a:lnTo>
                    <a:lnTo>
                      <a:pt x="15" y="0"/>
                    </a:lnTo>
                    <a:lnTo>
                      <a:pt x="15" y="45"/>
                    </a:lnTo>
                    <a:lnTo>
                      <a:pt x="15" y="8"/>
                    </a:lnTo>
                    <a:lnTo>
                      <a:pt x="15" y="23"/>
                    </a:lnTo>
                    <a:lnTo>
                      <a:pt x="30" y="23"/>
                    </a:lnTo>
                    <a:lnTo>
                      <a:pt x="30" y="23"/>
                    </a:lnTo>
                    <a:lnTo>
                      <a:pt x="38" y="30"/>
                    </a:lnTo>
                    <a:lnTo>
                      <a:pt x="38" y="15"/>
                    </a:lnTo>
                    <a:lnTo>
                      <a:pt x="38" y="23"/>
                    </a:lnTo>
                    <a:lnTo>
                      <a:pt x="53" y="23"/>
                    </a:lnTo>
                    <a:lnTo>
                      <a:pt x="53" y="23"/>
                    </a:lnTo>
                    <a:lnTo>
                      <a:pt x="53" y="15"/>
                    </a:lnTo>
                    <a:lnTo>
                      <a:pt x="60" y="23"/>
                    </a:lnTo>
                    <a:lnTo>
                      <a:pt x="68" y="15"/>
                    </a:lnTo>
                    <a:lnTo>
                      <a:pt x="68" y="38"/>
                    </a:lnTo>
                    <a:lnTo>
                      <a:pt x="68" y="0"/>
                    </a:lnTo>
                    <a:lnTo>
                      <a:pt x="68" y="23"/>
                    </a:lnTo>
                    <a:lnTo>
                      <a:pt x="75" y="23"/>
                    </a:lnTo>
                    <a:lnTo>
                      <a:pt x="83" y="23"/>
                    </a:lnTo>
                    <a:lnTo>
                      <a:pt x="90" y="23"/>
                    </a:lnTo>
                    <a:lnTo>
                      <a:pt x="98" y="15"/>
                    </a:lnTo>
                    <a:lnTo>
                      <a:pt x="98" y="30"/>
                    </a:lnTo>
                    <a:lnTo>
                      <a:pt x="98" y="15"/>
                    </a:lnTo>
                    <a:lnTo>
                      <a:pt x="98" y="23"/>
                    </a:lnTo>
                    <a:lnTo>
                      <a:pt x="105" y="23"/>
                    </a:lnTo>
                    <a:lnTo>
                      <a:pt x="113" y="30"/>
                    </a:lnTo>
                    <a:lnTo>
                      <a:pt x="113" y="15"/>
                    </a:lnTo>
                    <a:lnTo>
                      <a:pt x="113" y="23"/>
                    </a:lnTo>
                    <a:lnTo>
                      <a:pt x="120" y="15"/>
                    </a:lnTo>
                    <a:lnTo>
                      <a:pt x="120" y="75"/>
                    </a:lnTo>
                    <a:lnTo>
                      <a:pt x="120" y="8"/>
                    </a:lnTo>
                    <a:lnTo>
                      <a:pt x="120" y="15"/>
                    </a:lnTo>
                    <a:lnTo>
                      <a:pt x="128" y="23"/>
                    </a:lnTo>
                    <a:lnTo>
                      <a:pt x="128" y="30"/>
                    </a:lnTo>
                    <a:lnTo>
                      <a:pt x="128" y="15"/>
                    </a:lnTo>
                    <a:lnTo>
                      <a:pt x="128" y="23"/>
                    </a:lnTo>
                    <a:lnTo>
                      <a:pt x="135" y="15"/>
                    </a:lnTo>
                    <a:lnTo>
                      <a:pt x="135" y="23"/>
                    </a:lnTo>
                    <a:lnTo>
                      <a:pt x="143" y="30"/>
                    </a:lnTo>
                    <a:lnTo>
                      <a:pt x="143" y="15"/>
                    </a:lnTo>
                    <a:lnTo>
                      <a:pt x="143" y="23"/>
                    </a:lnTo>
                    <a:lnTo>
                      <a:pt x="150" y="15"/>
                    </a:lnTo>
                    <a:lnTo>
                      <a:pt x="150" y="30"/>
                    </a:lnTo>
                    <a:lnTo>
                      <a:pt x="150" y="23"/>
                    </a:lnTo>
                    <a:lnTo>
                      <a:pt x="158"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2" name="Freeform 518"/>
              <p:cNvSpPr>
                <a:spLocks/>
              </p:cNvSpPr>
              <p:nvPr/>
            </p:nvSpPr>
            <p:spPr bwMode="auto">
              <a:xfrm>
                <a:off x="1721" y="1958"/>
                <a:ext cx="161" cy="30"/>
              </a:xfrm>
              <a:custGeom>
                <a:avLst/>
                <a:gdLst>
                  <a:gd name="T0" fmla="*/ 8 w 240"/>
                  <a:gd name="T1" fmla="*/ 15 h 30"/>
                  <a:gd name="T2" fmla="*/ 8 w 240"/>
                  <a:gd name="T3" fmla="*/ 15 h 30"/>
                  <a:gd name="T4" fmla="*/ 15 w 240"/>
                  <a:gd name="T5" fmla="*/ 15 h 30"/>
                  <a:gd name="T6" fmla="*/ 23 w 240"/>
                  <a:gd name="T7" fmla="*/ 22 h 30"/>
                  <a:gd name="T8" fmla="*/ 30 w 240"/>
                  <a:gd name="T9" fmla="*/ 22 h 30"/>
                  <a:gd name="T10" fmla="*/ 30 w 240"/>
                  <a:gd name="T11" fmla="*/ 15 h 30"/>
                  <a:gd name="T12" fmla="*/ 38 w 240"/>
                  <a:gd name="T13" fmla="*/ 15 h 30"/>
                  <a:gd name="T14" fmla="*/ 45 w 240"/>
                  <a:gd name="T15" fmla="*/ 22 h 30"/>
                  <a:gd name="T16" fmla="*/ 53 w 240"/>
                  <a:gd name="T17" fmla="*/ 22 h 30"/>
                  <a:gd name="T18" fmla="*/ 53 w 240"/>
                  <a:gd name="T19" fmla="*/ 15 h 30"/>
                  <a:gd name="T20" fmla="*/ 60 w 240"/>
                  <a:gd name="T21" fmla="*/ 0 h 30"/>
                  <a:gd name="T22" fmla="*/ 68 w 240"/>
                  <a:gd name="T23" fmla="*/ 22 h 30"/>
                  <a:gd name="T24" fmla="*/ 75 w 240"/>
                  <a:gd name="T25" fmla="*/ 22 h 30"/>
                  <a:gd name="T26" fmla="*/ 75 w 240"/>
                  <a:gd name="T27" fmla="*/ 15 h 30"/>
                  <a:gd name="T28" fmla="*/ 83 w 240"/>
                  <a:gd name="T29" fmla="*/ 15 h 30"/>
                  <a:gd name="T30" fmla="*/ 90 w 240"/>
                  <a:gd name="T31" fmla="*/ 22 h 30"/>
                  <a:gd name="T32" fmla="*/ 98 w 240"/>
                  <a:gd name="T33" fmla="*/ 22 h 30"/>
                  <a:gd name="T34" fmla="*/ 98 w 240"/>
                  <a:gd name="T35" fmla="*/ 15 h 30"/>
                  <a:gd name="T36" fmla="*/ 105 w 240"/>
                  <a:gd name="T37" fmla="*/ 15 h 30"/>
                  <a:gd name="T38" fmla="*/ 113 w 240"/>
                  <a:gd name="T39" fmla="*/ 22 h 30"/>
                  <a:gd name="T40" fmla="*/ 120 w 240"/>
                  <a:gd name="T41" fmla="*/ 22 h 30"/>
                  <a:gd name="T42" fmla="*/ 120 w 240"/>
                  <a:gd name="T43" fmla="*/ 15 h 30"/>
                  <a:gd name="T44" fmla="*/ 128 w 240"/>
                  <a:gd name="T45" fmla="*/ 15 h 30"/>
                  <a:gd name="T46" fmla="*/ 135 w 240"/>
                  <a:gd name="T47" fmla="*/ 22 h 30"/>
                  <a:gd name="T48" fmla="*/ 143 w 240"/>
                  <a:gd name="T49" fmla="*/ 22 h 30"/>
                  <a:gd name="T50" fmla="*/ 143 w 240"/>
                  <a:gd name="T51" fmla="*/ 15 h 30"/>
                  <a:gd name="T52" fmla="*/ 150 w 240"/>
                  <a:gd name="T53" fmla="*/ 15 h 30"/>
                  <a:gd name="T54" fmla="*/ 158 w 240"/>
                  <a:gd name="T55" fmla="*/ 22 h 30"/>
                  <a:gd name="T56" fmla="*/ 165 w 240"/>
                  <a:gd name="T57" fmla="*/ 22 h 30"/>
                  <a:gd name="T58" fmla="*/ 165 w 240"/>
                  <a:gd name="T59" fmla="*/ 15 h 30"/>
                  <a:gd name="T60" fmla="*/ 173 w 240"/>
                  <a:gd name="T61" fmla="*/ 15 h 30"/>
                  <a:gd name="T62" fmla="*/ 180 w 240"/>
                  <a:gd name="T63" fmla="*/ 22 h 30"/>
                  <a:gd name="T64" fmla="*/ 188 w 240"/>
                  <a:gd name="T65" fmla="*/ 22 h 30"/>
                  <a:gd name="T66" fmla="*/ 188 w 240"/>
                  <a:gd name="T67" fmla="*/ 15 h 30"/>
                  <a:gd name="T68" fmla="*/ 195 w 240"/>
                  <a:gd name="T69" fmla="*/ 15 h 30"/>
                  <a:gd name="T70" fmla="*/ 203 w 240"/>
                  <a:gd name="T71" fmla="*/ 15 h 30"/>
                  <a:gd name="T72" fmla="*/ 210 w 240"/>
                  <a:gd name="T73" fmla="*/ 22 h 30"/>
                  <a:gd name="T74" fmla="*/ 218 w 240"/>
                  <a:gd name="T75" fmla="*/ 22 h 30"/>
                  <a:gd name="T76" fmla="*/ 218 w 240"/>
                  <a:gd name="T77" fmla="*/ 15 h 30"/>
                  <a:gd name="T78" fmla="*/ 225 w 240"/>
                  <a:gd name="T79" fmla="*/ 15 h 30"/>
                  <a:gd name="T80" fmla="*/ 233 w 240"/>
                  <a:gd name="T81" fmla="*/ 22 h 30"/>
                  <a:gd name="T82" fmla="*/ 240 w 24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22"/>
                    </a:lnTo>
                    <a:lnTo>
                      <a:pt x="8" y="15"/>
                    </a:lnTo>
                    <a:lnTo>
                      <a:pt x="8" y="22"/>
                    </a:lnTo>
                    <a:lnTo>
                      <a:pt x="8" y="15"/>
                    </a:lnTo>
                    <a:lnTo>
                      <a:pt x="8" y="15"/>
                    </a:lnTo>
                    <a:lnTo>
                      <a:pt x="15" y="22"/>
                    </a:lnTo>
                    <a:lnTo>
                      <a:pt x="15" y="22"/>
                    </a:lnTo>
                    <a:lnTo>
                      <a:pt x="15" y="15"/>
                    </a:lnTo>
                    <a:lnTo>
                      <a:pt x="15" y="15"/>
                    </a:lnTo>
                    <a:lnTo>
                      <a:pt x="23" y="22"/>
                    </a:lnTo>
                    <a:lnTo>
                      <a:pt x="23" y="22"/>
                    </a:lnTo>
                    <a:lnTo>
                      <a:pt x="23" y="15"/>
                    </a:lnTo>
                    <a:lnTo>
                      <a:pt x="23" y="15"/>
                    </a:lnTo>
                    <a:lnTo>
                      <a:pt x="30" y="22"/>
                    </a:lnTo>
                    <a:lnTo>
                      <a:pt x="30" y="22"/>
                    </a:lnTo>
                    <a:lnTo>
                      <a:pt x="30" y="15"/>
                    </a:lnTo>
                    <a:lnTo>
                      <a:pt x="30" y="15"/>
                    </a:lnTo>
                    <a:lnTo>
                      <a:pt x="38" y="22"/>
                    </a:lnTo>
                    <a:lnTo>
                      <a:pt x="38" y="22"/>
                    </a:lnTo>
                    <a:lnTo>
                      <a:pt x="38" y="15"/>
                    </a:lnTo>
                    <a:lnTo>
                      <a:pt x="38" y="15"/>
                    </a:lnTo>
                    <a:lnTo>
                      <a:pt x="45" y="22"/>
                    </a:lnTo>
                    <a:lnTo>
                      <a:pt x="45" y="22"/>
                    </a:lnTo>
                    <a:lnTo>
                      <a:pt x="45" y="15"/>
                    </a:lnTo>
                    <a:lnTo>
                      <a:pt x="45" y="15"/>
                    </a:lnTo>
                    <a:lnTo>
                      <a:pt x="53" y="22"/>
                    </a:lnTo>
                    <a:lnTo>
                      <a:pt x="53" y="22"/>
                    </a:lnTo>
                    <a:lnTo>
                      <a:pt x="53" y="15"/>
                    </a:lnTo>
                    <a:lnTo>
                      <a:pt x="53" y="15"/>
                    </a:lnTo>
                    <a:lnTo>
                      <a:pt x="60" y="22"/>
                    </a:lnTo>
                    <a:lnTo>
                      <a:pt x="60" y="30"/>
                    </a:lnTo>
                    <a:lnTo>
                      <a:pt x="60" y="0"/>
                    </a:lnTo>
                    <a:lnTo>
                      <a:pt x="60" y="15"/>
                    </a:lnTo>
                    <a:lnTo>
                      <a:pt x="68" y="22"/>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22"/>
                    </a:lnTo>
                    <a:lnTo>
                      <a:pt x="98" y="15"/>
                    </a:lnTo>
                    <a:lnTo>
                      <a:pt x="98" y="15"/>
                    </a:lnTo>
                    <a:lnTo>
                      <a:pt x="105" y="22"/>
                    </a:lnTo>
                    <a:lnTo>
                      <a:pt x="105" y="22"/>
                    </a:lnTo>
                    <a:lnTo>
                      <a:pt x="105" y="15"/>
                    </a:lnTo>
                    <a:lnTo>
                      <a:pt x="105" y="15"/>
                    </a:lnTo>
                    <a:lnTo>
                      <a:pt x="113" y="22"/>
                    </a:lnTo>
                    <a:lnTo>
                      <a:pt x="113" y="22"/>
                    </a:lnTo>
                    <a:lnTo>
                      <a:pt x="113" y="15"/>
                    </a:lnTo>
                    <a:lnTo>
                      <a:pt x="113" y="15"/>
                    </a:lnTo>
                    <a:lnTo>
                      <a:pt x="120" y="22"/>
                    </a:lnTo>
                    <a:lnTo>
                      <a:pt x="120" y="22"/>
                    </a:lnTo>
                    <a:lnTo>
                      <a:pt x="120" y="15"/>
                    </a:lnTo>
                    <a:lnTo>
                      <a:pt x="120" y="15"/>
                    </a:lnTo>
                    <a:lnTo>
                      <a:pt x="128" y="22"/>
                    </a:lnTo>
                    <a:lnTo>
                      <a:pt x="128" y="22"/>
                    </a:lnTo>
                    <a:lnTo>
                      <a:pt x="128" y="15"/>
                    </a:lnTo>
                    <a:lnTo>
                      <a:pt x="128" y="15"/>
                    </a:lnTo>
                    <a:lnTo>
                      <a:pt x="135" y="22"/>
                    </a:lnTo>
                    <a:lnTo>
                      <a:pt x="135" y="22"/>
                    </a:lnTo>
                    <a:lnTo>
                      <a:pt x="135" y="7"/>
                    </a:lnTo>
                    <a:lnTo>
                      <a:pt x="135" y="15"/>
                    </a:lnTo>
                    <a:lnTo>
                      <a:pt x="143" y="22"/>
                    </a:lnTo>
                    <a:lnTo>
                      <a:pt x="143" y="22"/>
                    </a:lnTo>
                    <a:lnTo>
                      <a:pt x="143" y="15"/>
                    </a:lnTo>
                    <a:lnTo>
                      <a:pt x="143" y="15"/>
                    </a:lnTo>
                    <a:lnTo>
                      <a:pt x="150" y="22"/>
                    </a:lnTo>
                    <a:lnTo>
                      <a:pt x="150" y="22"/>
                    </a:lnTo>
                    <a:lnTo>
                      <a:pt x="150" y="15"/>
                    </a:lnTo>
                    <a:lnTo>
                      <a:pt x="150" y="15"/>
                    </a:lnTo>
                    <a:lnTo>
                      <a:pt x="158" y="22"/>
                    </a:lnTo>
                    <a:lnTo>
                      <a:pt x="158" y="22"/>
                    </a:lnTo>
                    <a:lnTo>
                      <a:pt x="158" y="7"/>
                    </a:lnTo>
                    <a:lnTo>
                      <a:pt x="158" y="15"/>
                    </a:lnTo>
                    <a:lnTo>
                      <a:pt x="165" y="22"/>
                    </a:lnTo>
                    <a:lnTo>
                      <a:pt x="165" y="22"/>
                    </a:lnTo>
                    <a:lnTo>
                      <a:pt x="165" y="15"/>
                    </a:lnTo>
                    <a:lnTo>
                      <a:pt x="165" y="15"/>
                    </a:lnTo>
                    <a:lnTo>
                      <a:pt x="173" y="22"/>
                    </a:lnTo>
                    <a:lnTo>
                      <a:pt x="173" y="22"/>
                    </a:lnTo>
                    <a:lnTo>
                      <a:pt x="173" y="15"/>
                    </a:lnTo>
                    <a:lnTo>
                      <a:pt x="173" y="15"/>
                    </a:lnTo>
                    <a:lnTo>
                      <a:pt x="180" y="22"/>
                    </a:lnTo>
                    <a:lnTo>
                      <a:pt x="180" y="22"/>
                    </a:lnTo>
                    <a:lnTo>
                      <a:pt x="180" y="15"/>
                    </a:lnTo>
                    <a:lnTo>
                      <a:pt x="180" y="15"/>
                    </a:lnTo>
                    <a:lnTo>
                      <a:pt x="188" y="22"/>
                    </a:lnTo>
                    <a:lnTo>
                      <a:pt x="188" y="22"/>
                    </a:lnTo>
                    <a:lnTo>
                      <a:pt x="188" y="15"/>
                    </a:lnTo>
                    <a:lnTo>
                      <a:pt x="188" y="15"/>
                    </a:lnTo>
                    <a:lnTo>
                      <a:pt x="195" y="22"/>
                    </a:lnTo>
                    <a:lnTo>
                      <a:pt x="195" y="22"/>
                    </a:lnTo>
                    <a:lnTo>
                      <a:pt x="195" y="15"/>
                    </a:lnTo>
                    <a:lnTo>
                      <a:pt x="195" y="22"/>
                    </a:lnTo>
                    <a:lnTo>
                      <a:pt x="203" y="15"/>
                    </a:lnTo>
                    <a:lnTo>
                      <a:pt x="203" y="15"/>
                    </a:lnTo>
                    <a:lnTo>
                      <a:pt x="203" y="22"/>
                    </a:lnTo>
                    <a:lnTo>
                      <a:pt x="210" y="15"/>
                    </a:lnTo>
                    <a:lnTo>
                      <a:pt x="210" y="22"/>
                    </a:lnTo>
                    <a:lnTo>
                      <a:pt x="210" y="15"/>
                    </a:lnTo>
                    <a:lnTo>
                      <a:pt x="210" y="15"/>
                    </a:lnTo>
                    <a:lnTo>
                      <a:pt x="218" y="22"/>
                    </a:lnTo>
                    <a:lnTo>
                      <a:pt x="218" y="22"/>
                    </a:lnTo>
                    <a:lnTo>
                      <a:pt x="218" y="15"/>
                    </a:lnTo>
                    <a:lnTo>
                      <a:pt x="218" y="15"/>
                    </a:lnTo>
                    <a:lnTo>
                      <a:pt x="225" y="22"/>
                    </a:lnTo>
                    <a:lnTo>
                      <a:pt x="225" y="22"/>
                    </a:lnTo>
                    <a:lnTo>
                      <a:pt x="225" y="15"/>
                    </a:lnTo>
                    <a:lnTo>
                      <a:pt x="225" y="15"/>
                    </a:lnTo>
                    <a:lnTo>
                      <a:pt x="233" y="22"/>
                    </a:lnTo>
                    <a:lnTo>
                      <a:pt x="233" y="22"/>
                    </a:lnTo>
                    <a:lnTo>
                      <a:pt x="233" y="15"/>
                    </a:lnTo>
                    <a:lnTo>
                      <a:pt x="233" y="15"/>
                    </a:lnTo>
                    <a:lnTo>
                      <a:pt x="240" y="22"/>
                    </a:lnTo>
                    <a:lnTo>
                      <a:pt x="240" y="22"/>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3" name="Freeform 519"/>
              <p:cNvSpPr>
                <a:spLocks/>
              </p:cNvSpPr>
              <p:nvPr/>
            </p:nvSpPr>
            <p:spPr bwMode="auto">
              <a:xfrm>
                <a:off x="1882" y="1943"/>
                <a:ext cx="171" cy="60"/>
              </a:xfrm>
              <a:custGeom>
                <a:avLst/>
                <a:gdLst>
                  <a:gd name="T0" fmla="*/ 8 w 255"/>
                  <a:gd name="T1" fmla="*/ 37 h 60"/>
                  <a:gd name="T2" fmla="*/ 8 w 255"/>
                  <a:gd name="T3" fmla="*/ 30 h 60"/>
                  <a:gd name="T4" fmla="*/ 15 w 255"/>
                  <a:gd name="T5" fmla="*/ 37 h 60"/>
                  <a:gd name="T6" fmla="*/ 23 w 255"/>
                  <a:gd name="T7" fmla="*/ 30 h 60"/>
                  <a:gd name="T8" fmla="*/ 30 w 255"/>
                  <a:gd name="T9" fmla="*/ 37 h 60"/>
                  <a:gd name="T10" fmla="*/ 38 w 255"/>
                  <a:gd name="T11" fmla="*/ 37 h 60"/>
                  <a:gd name="T12" fmla="*/ 38 w 255"/>
                  <a:gd name="T13" fmla="*/ 30 h 60"/>
                  <a:gd name="T14" fmla="*/ 45 w 255"/>
                  <a:gd name="T15" fmla="*/ 30 h 60"/>
                  <a:gd name="T16" fmla="*/ 53 w 255"/>
                  <a:gd name="T17" fmla="*/ 30 h 60"/>
                  <a:gd name="T18" fmla="*/ 60 w 255"/>
                  <a:gd name="T19" fmla="*/ 37 h 60"/>
                  <a:gd name="T20" fmla="*/ 68 w 255"/>
                  <a:gd name="T21" fmla="*/ 30 h 60"/>
                  <a:gd name="T22" fmla="*/ 75 w 255"/>
                  <a:gd name="T23" fmla="*/ 30 h 60"/>
                  <a:gd name="T24" fmla="*/ 75 w 255"/>
                  <a:gd name="T25" fmla="*/ 30 h 60"/>
                  <a:gd name="T26" fmla="*/ 83 w 255"/>
                  <a:gd name="T27" fmla="*/ 30 h 60"/>
                  <a:gd name="T28" fmla="*/ 90 w 255"/>
                  <a:gd name="T29" fmla="*/ 37 h 60"/>
                  <a:gd name="T30" fmla="*/ 98 w 255"/>
                  <a:gd name="T31" fmla="*/ 37 h 60"/>
                  <a:gd name="T32" fmla="*/ 98 w 255"/>
                  <a:gd name="T33" fmla="*/ 30 h 60"/>
                  <a:gd name="T34" fmla="*/ 105 w 255"/>
                  <a:gd name="T35" fmla="*/ 30 h 60"/>
                  <a:gd name="T36" fmla="*/ 113 w 255"/>
                  <a:gd name="T37" fmla="*/ 37 h 60"/>
                  <a:gd name="T38" fmla="*/ 120 w 255"/>
                  <a:gd name="T39" fmla="*/ 37 h 60"/>
                  <a:gd name="T40" fmla="*/ 128 w 255"/>
                  <a:gd name="T41" fmla="*/ 30 h 60"/>
                  <a:gd name="T42" fmla="*/ 128 w 255"/>
                  <a:gd name="T43" fmla="*/ 30 h 60"/>
                  <a:gd name="T44" fmla="*/ 135 w 255"/>
                  <a:gd name="T45" fmla="*/ 30 h 60"/>
                  <a:gd name="T46" fmla="*/ 143 w 255"/>
                  <a:gd name="T47" fmla="*/ 30 h 60"/>
                  <a:gd name="T48" fmla="*/ 150 w 255"/>
                  <a:gd name="T49" fmla="*/ 30 h 60"/>
                  <a:gd name="T50" fmla="*/ 158 w 255"/>
                  <a:gd name="T51" fmla="*/ 37 h 60"/>
                  <a:gd name="T52" fmla="*/ 165 w 255"/>
                  <a:gd name="T53" fmla="*/ 37 h 60"/>
                  <a:gd name="T54" fmla="*/ 173 w 255"/>
                  <a:gd name="T55" fmla="*/ 37 h 60"/>
                  <a:gd name="T56" fmla="*/ 173 w 255"/>
                  <a:gd name="T57" fmla="*/ 37 h 60"/>
                  <a:gd name="T58" fmla="*/ 180 w 255"/>
                  <a:gd name="T59" fmla="*/ 30 h 60"/>
                  <a:gd name="T60" fmla="*/ 188 w 255"/>
                  <a:gd name="T61" fmla="*/ 37 h 60"/>
                  <a:gd name="T62" fmla="*/ 195 w 255"/>
                  <a:gd name="T63" fmla="*/ 30 h 60"/>
                  <a:gd name="T64" fmla="*/ 195 w 255"/>
                  <a:gd name="T65" fmla="*/ 37 h 60"/>
                  <a:gd name="T66" fmla="*/ 203 w 255"/>
                  <a:gd name="T67" fmla="*/ 22 h 60"/>
                  <a:gd name="T68" fmla="*/ 210 w 255"/>
                  <a:gd name="T69" fmla="*/ 37 h 60"/>
                  <a:gd name="T70" fmla="*/ 218 w 255"/>
                  <a:gd name="T71" fmla="*/ 37 h 60"/>
                  <a:gd name="T72" fmla="*/ 218 w 255"/>
                  <a:gd name="T73" fmla="*/ 30 h 60"/>
                  <a:gd name="T74" fmla="*/ 225 w 255"/>
                  <a:gd name="T75" fmla="*/ 15 h 60"/>
                  <a:gd name="T76" fmla="*/ 233 w 255"/>
                  <a:gd name="T77" fmla="*/ 60 h 60"/>
                  <a:gd name="T78" fmla="*/ 240 w 255"/>
                  <a:gd name="T79" fmla="*/ 37 h 60"/>
                  <a:gd name="T80" fmla="*/ 240 w 255"/>
                  <a:gd name="T81" fmla="*/ 37 h 60"/>
                  <a:gd name="T82" fmla="*/ 248 w 255"/>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0">
                    <a:moveTo>
                      <a:pt x="0" y="30"/>
                    </a:moveTo>
                    <a:lnTo>
                      <a:pt x="0" y="30"/>
                    </a:lnTo>
                    <a:lnTo>
                      <a:pt x="8" y="37"/>
                    </a:lnTo>
                    <a:lnTo>
                      <a:pt x="8" y="37"/>
                    </a:lnTo>
                    <a:lnTo>
                      <a:pt x="8" y="30"/>
                    </a:lnTo>
                    <a:lnTo>
                      <a:pt x="8" y="30"/>
                    </a:lnTo>
                    <a:lnTo>
                      <a:pt x="15" y="37"/>
                    </a:lnTo>
                    <a:lnTo>
                      <a:pt x="15" y="30"/>
                    </a:lnTo>
                    <a:lnTo>
                      <a:pt x="15" y="37"/>
                    </a:lnTo>
                    <a:lnTo>
                      <a:pt x="23" y="30"/>
                    </a:lnTo>
                    <a:lnTo>
                      <a:pt x="23" y="37"/>
                    </a:lnTo>
                    <a:lnTo>
                      <a:pt x="23" y="30"/>
                    </a:lnTo>
                    <a:lnTo>
                      <a:pt x="23" y="30"/>
                    </a:lnTo>
                    <a:lnTo>
                      <a:pt x="30" y="37"/>
                    </a:lnTo>
                    <a:lnTo>
                      <a:pt x="30" y="37"/>
                    </a:lnTo>
                    <a:lnTo>
                      <a:pt x="30" y="30"/>
                    </a:lnTo>
                    <a:lnTo>
                      <a:pt x="30" y="30"/>
                    </a:lnTo>
                    <a:lnTo>
                      <a:pt x="38" y="37"/>
                    </a:lnTo>
                    <a:lnTo>
                      <a:pt x="38" y="45"/>
                    </a:lnTo>
                    <a:lnTo>
                      <a:pt x="38" y="30"/>
                    </a:lnTo>
                    <a:lnTo>
                      <a:pt x="38" y="30"/>
                    </a:lnTo>
                    <a:lnTo>
                      <a:pt x="45" y="37"/>
                    </a:lnTo>
                    <a:lnTo>
                      <a:pt x="45" y="37"/>
                    </a:lnTo>
                    <a:lnTo>
                      <a:pt x="45" y="30"/>
                    </a:lnTo>
                    <a:lnTo>
                      <a:pt x="45" y="30"/>
                    </a:lnTo>
                    <a:lnTo>
                      <a:pt x="53" y="37"/>
                    </a:lnTo>
                    <a:lnTo>
                      <a:pt x="53" y="30"/>
                    </a:lnTo>
                    <a:lnTo>
                      <a:pt x="53" y="37"/>
                    </a:lnTo>
                    <a:lnTo>
                      <a:pt x="60" y="30"/>
                    </a:lnTo>
                    <a:lnTo>
                      <a:pt x="60" y="37"/>
                    </a:lnTo>
                    <a:lnTo>
                      <a:pt x="60" y="30"/>
                    </a:lnTo>
                    <a:lnTo>
                      <a:pt x="60" y="37"/>
                    </a:lnTo>
                    <a:lnTo>
                      <a:pt x="68" y="30"/>
                    </a:lnTo>
                    <a:lnTo>
                      <a:pt x="68" y="37"/>
                    </a:lnTo>
                    <a:lnTo>
                      <a:pt x="68" y="37"/>
                    </a:lnTo>
                    <a:lnTo>
                      <a:pt x="75" y="30"/>
                    </a:lnTo>
                    <a:lnTo>
                      <a:pt x="75" y="37"/>
                    </a:lnTo>
                    <a:lnTo>
                      <a:pt x="75" y="30"/>
                    </a:lnTo>
                    <a:lnTo>
                      <a:pt x="75" y="30"/>
                    </a:lnTo>
                    <a:lnTo>
                      <a:pt x="83" y="37"/>
                    </a:lnTo>
                    <a:lnTo>
                      <a:pt x="83" y="37"/>
                    </a:lnTo>
                    <a:lnTo>
                      <a:pt x="83" y="30"/>
                    </a:lnTo>
                    <a:lnTo>
                      <a:pt x="83" y="30"/>
                    </a:lnTo>
                    <a:lnTo>
                      <a:pt x="90" y="37"/>
                    </a:lnTo>
                    <a:lnTo>
                      <a:pt x="90" y="37"/>
                    </a:lnTo>
                    <a:lnTo>
                      <a:pt x="90" y="30"/>
                    </a:lnTo>
                    <a:lnTo>
                      <a:pt x="90" y="30"/>
                    </a:lnTo>
                    <a:lnTo>
                      <a:pt x="98" y="37"/>
                    </a:lnTo>
                    <a:lnTo>
                      <a:pt x="98" y="37"/>
                    </a:lnTo>
                    <a:lnTo>
                      <a:pt x="98" y="30"/>
                    </a:lnTo>
                    <a:lnTo>
                      <a:pt x="98" y="30"/>
                    </a:lnTo>
                    <a:lnTo>
                      <a:pt x="105" y="37"/>
                    </a:lnTo>
                    <a:lnTo>
                      <a:pt x="105" y="37"/>
                    </a:lnTo>
                    <a:lnTo>
                      <a:pt x="105" y="30"/>
                    </a:lnTo>
                    <a:lnTo>
                      <a:pt x="105" y="37"/>
                    </a:lnTo>
                    <a:lnTo>
                      <a:pt x="113" y="30"/>
                    </a:lnTo>
                    <a:lnTo>
                      <a:pt x="113" y="37"/>
                    </a:lnTo>
                    <a:lnTo>
                      <a:pt x="113" y="30"/>
                    </a:lnTo>
                    <a:lnTo>
                      <a:pt x="113" y="30"/>
                    </a:lnTo>
                    <a:lnTo>
                      <a:pt x="120" y="37"/>
                    </a:lnTo>
                    <a:lnTo>
                      <a:pt x="120" y="30"/>
                    </a:lnTo>
                    <a:lnTo>
                      <a:pt x="120" y="37"/>
                    </a:lnTo>
                    <a:lnTo>
                      <a:pt x="128" y="30"/>
                    </a:lnTo>
                    <a:lnTo>
                      <a:pt x="128" y="37"/>
                    </a:lnTo>
                    <a:lnTo>
                      <a:pt x="128" y="30"/>
                    </a:lnTo>
                    <a:lnTo>
                      <a:pt x="128" y="30"/>
                    </a:lnTo>
                    <a:lnTo>
                      <a:pt x="135" y="37"/>
                    </a:lnTo>
                    <a:lnTo>
                      <a:pt x="135" y="37"/>
                    </a:lnTo>
                    <a:lnTo>
                      <a:pt x="135" y="30"/>
                    </a:lnTo>
                    <a:lnTo>
                      <a:pt x="143" y="37"/>
                    </a:lnTo>
                    <a:lnTo>
                      <a:pt x="143" y="37"/>
                    </a:lnTo>
                    <a:lnTo>
                      <a:pt x="143" y="30"/>
                    </a:lnTo>
                    <a:lnTo>
                      <a:pt x="150" y="37"/>
                    </a:lnTo>
                    <a:lnTo>
                      <a:pt x="150" y="37"/>
                    </a:lnTo>
                    <a:lnTo>
                      <a:pt x="150" y="30"/>
                    </a:lnTo>
                    <a:lnTo>
                      <a:pt x="150" y="37"/>
                    </a:lnTo>
                    <a:lnTo>
                      <a:pt x="158" y="30"/>
                    </a:lnTo>
                    <a:lnTo>
                      <a:pt x="158" y="37"/>
                    </a:lnTo>
                    <a:lnTo>
                      <a:pt x="158" y="30"/>
                    </a:lnTo>
                    <a:lnTo>
                      <a:pt x="158" y="30"/>
                    </a:lnTo>
                    <a:lnTo>
                      <a:pt x="165" y="37"/>
                    </a:lnTo>
                    <a:lnTo>
                      <a:pt x="165" y="37"/>
                    </a:lnTo>
                    <a:lnTo>
                      <a:pt x="165" y="30"/>
                    </a:lnTo>
                    <a:lnTo>
                      <a:pt x="173" y="37"/>
                    </a:lnTo>
                    <a:lnTo>
                      <a:pt x="173" y="37"/>
                    </a:lnTo>
                    <a:lnTo>
                      <a:pt x="173" y="30"/>
                    </a:lnTo>
                    <a:lnTo>
                      <a:pt x="173" y="37"/>
                    </a:lnTo>
                    <a:lnTo>
                      <a:pt x="180" y="30"/>
                    </a:lnTo>
                    <a:lnTo>
                      <a:pt x="180" y="37"/>
                    </a:lnTo>
                    <a:lnTo>
                      <a:pt x="180" y="30"/>
                    </a:lnTo>
                    <a:lnTo>
                      <a:pt x="180" y="30"/>
                    </a:lnTo>
                    <a:lnTo>
                      <a:pt x="188" y="37"/>
                    </a:lnTo>
                    <a:lnTo>
                      <a:pt x="188" y="37"/>
                    </a:lnTo>
                    <a:lnTo>
                      <a:pt x="188" y="30"/>
                    </a:lnTo>
                    <a:lnTo>
                      <a:pt x="188" y="37"/>
                    </a:lnTo>
                    <a:lnTo>
                      <a:pt x="195" y="30"/>
                    </a:lnTo>
                    <a:lnTo>
                      <a:pt x="195" y="52"/>
                    </a:lnTo>
                    <a:lnTo>
                      <a:pt x="195" y="0"/>
                    </a:lnTo>
                    <a:lnTo>
                      <a:pt x="195" y="37"/>
                    </a:lnTo>
                    <a:lnTo>
                      <a:pt x="203" y="30"/>
                    </a:lnTo>
                    <a:lnTo>
                      <a:pt x="203" y="37"/>
                    </a:lnTo>
                    <a:lnTo>
                      <a:pt x="203" y="22"/>
                    </a:lnTo>
                    <a:lnTo>
                      <a:pt x="203" y="30"/>
                    </a:lnTo>
                    <a:lnTo>
                      <a:pt x="210" y="37"/>
                    </a:lnTo>
                    <a:lnTo>
                      <a:pt x="210" y="37"/>
                    </a:lnTo>
                    <a:lnTo>
                      <a:pt x="210" y="30"/>
                    </a:lnTo>
                    <a:lnTo>
                      <a:pt x="210" y="30"/>
                    </a:lnTo>
                    <a:lnTo>
                      <a:pt x="218" y="37"/>
                    </a:lnTo>
                    <a:lnTo>
                      <a:pt x="218" y="37"/>
                    </a:lnTo>
                    <a:lnTo>
                      <a:pt x="218" y="30"/>
                    </a:lnTo>
                    <a:lnTo>
                      <a:pt x="218" y="30"/>
                    </a:lnTo>
                    <a:lnTo>
                      <a:pt x="225" y="37"/>
                    </a:lnTo>
                    <a:lnTo>
                      <a:pt x="225" y="45"/>
                    </a:lnTo>
                    <a:lnTo>
                      <a:pt x="225" y="15"/>
                    </a:lnTo>
                    <a:lnTo>
                      <a:pt x="225" y="30"/>
                    </a:lnTo>
                    <a:lnTo>
                      <a:pt x="233" y="37"/>
                    </a:lnTo>
                    <a:lnTo>
                      <a:pt x="233" y="60"/>
                    </a:lnTo>
                    <a:lnTo>
                      <a:pt x="233" y="0"/>
                    </a:lnTo>
                    <a:lnTo>
                      <a:pt x="233" y="30"/>
                    </a:lnTo>
                    <a:lnTo>
                      <a:pt x="240" y="37"/>
                    </a:lnTo>
                    <a:lnTo>
                      <a:pt x="240" y="37"/>
                    </a:lnTo>
                    <a:lnTo>
                      <a:pt x="240" y="30"/>
                    </a:lnTo>
                    <a:lnTo>
                      <a:pt x="240" y="37"/>
                    </a:lnTo>
                    <a:lnTo>
                      <a:pt x="248" y="30"/>
                    </a:lnTo>
                    <a:lnTo>
                      <a:pt x="248" y="37"/>
                    </a:lnTo>
                    <a:lnTo>
                      <a:pt x="248" y="30"/>
                    </a:lnTo>
                    <a:lnTo>
                      <a:pt x="248" y="30"/>
                    </a:lnTo>
                    <a:lnTo>
                      <a:pt x="255"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4" name="Freeform 520"/>
              <p:cNvSpPr>
                <a:spLocks/>
              </p:cNvSpPr>
              <p:nvPr/>
            </p:nvSpPr>
            <p:spPr bwMode="auto">
              <a:xfrm>
                <a:off x="2053" y="1928"/>
                <a:ext cx="167" cy="75"/>
              </a:xfrm>
              <a:custGeom>
                <a:avLst/>
                <a:gdLst>
                  <a:gd name="T0" fmla="*/ 0 w 248"/>
                  <a:gd name="T1" fmla="*/ 45 h 75"/>
                  <a:gd name="T2" fmla="*/ 8 w 248"/>
                  <a:gd name="T3" fmla="*/ 52 h 75"/>
                  <a:gd name="T4" fmla="*/ 15 w 248"/>
                  <a:gd name="T5" fmla="*/ 52 h 75"/>
                  <a:gd name="T6" fmla="*/ 23 w 248"/>
                  <a:gd name="T7" fmla="*/ 52 h 75"/>
                  <a:gd name="T8" fmla="*/ 23 w 248"/>
                  <a:gd name="T9" fmla="*/ 45 h 75"/>
                  <a:gd name="T10" fmla="*/ 30 w 248"/>
                  <a:gd name="T11" fmla="*/ 45 h 75"/>
                  <a:gd name="T12" fmla="*/ 38 w 248"/>
                  <a:gd name="T13" fmla="*/ 52 h 75"/>
                  <a:gd name="T14" fmla="*/ 45 w 248"/>
                  <a:gd name="T15" fmla="*/ 52 h 75"/>
                  <a:gd name="T16" fmla="*/ 45 w 248"/>
                  <a:gd name="T17" fmla="*/ 45 h 75"/>
                  <a:gd name="T18" fmla="*/ 53 w 248"/>
                  <a:gd name="T19" fmla="*/ 45 h 75"/>
                  <a:gd name="T20" fmla="*/ 60 w 248"/>
                  <a:gd name="T21" fmla="*/ 45 h 75"/>
                  <a:gd name="T22" fmla="*/ 68 w 248"/>
                  <a:gd name="T23" fmla="*/ 52 h 75"/>
                  <a:gd name="T24" fmla="*/ 75 w 248"/>
                  <a:gd name="T25" fmla="*/ 52 h 75"/>
                  <a:gd name="T26" fmla="*/ 75 w 248"/>
                  <a:gd name="T27" fmla="*/ 45 h 75"/>
                  <a:gd name="T28" fmla="*/ 83 w 248"/>
                  <a:gd name="T29" fmla="*/ 45 h 75"/>
                  <a:gd name="T30" fmla="*/ 90 w 248"/>
                  <a:gd name="T31" fmla="*/ 52 h 75"/>
                  <a:gd name="T32" fmla="*/ 98 w 248"/>
                  <a:gd name="T33" fmla="*/ 52 h 75"/>
                  <a:gd name="T34" fmla="*/ 98 w 248"/>
                  <a:gd name="T35" fmla="*/ 52 h 75"/>
                  <a:gd name="T36" fmla="*/ 105 w 248"/>
                  <a:gd name="T37" fmla="*/ 37 h 75"/>
                  <a:gd name="T38" fmla="*/ 113 w 248"/>
                  <a:gd name="T39" fmla="*/ 52 h 75"/>
                  <a:gd name="T40" fmla="*/ 120 w 248"/>
                  <a:gd name="T41" fmla="*/ 45 h 75"/>
                  <a:gd name="T42" fmla="*/ 120 w 248"/>
                  <a:gd name="T43" fmla="*/ 52 h 75"/>
                  <a:gd name="T44" fmla="*/ 128 w 248"/>
                  <a:gd name="T45" fmla="*/ 45 h 75"/>
                  <a:gd name="T46" fmla="*/ 135 w 248"/>
                  <a:gd name="T47" fmla="*/ 67 h 75"/>
                  <a:gd name="T48" fmla="*/ 143 w 248"/>
                  <a:gd name="T49" fmla="*/ 52 h 75"/>
                  <a:gd name="T50" fmla="*/ 143 w 248"/>
                  <a:gd name="T51" fmla="*/ 45 h 75"/>
                  <a:gd name="T52" fmla="*/ 150 w 248"/>
                  <a:gd name="T53" fmla="*/ 45 h 75"/>
                  <a:gd name="T54" fmla="*/ 158 w 248"/>
                  <a:gd name="T55" fmla="*/ 30 h 75"/>
                  <a:gd name="T56" fmla="*/ 165 w 248"/>
                  <a:gd name="T57" fmla="*/ 60 h 75"/>
                  <a:gd name="T58" fmla="*/ 173 w 248"/>
                  <a:gd name="T59" fmla="*/ 52 h 75"/>
                  <a:gd name="T60" fmla="*/ 180 w 248"/>
                  <a:gd name="T61" fmla="*/ 45 h 75"/>
                  <a:gd name="T62" fmla="*/ 180 w 248"/>
                  <a:gd name="T63" fmla="*/ 45 h 75"/>
                  <a:gd name="T64" fmla="*/ 188 w 248"/>
                  <a:gd name="T65" fmla="*/ 45 h 75"/>
                  <a:gd name="T66" fmla="*/ 195 w 248"/>
                  <a:gd name="T67" fmla="*/ 45 h 75"/>
                  <a:gd name="T68" fmla="*/ 203 w 248"/>
                  <a:gd name="T69" fmla="*/ 52 h 75"/>
                  <a:gd name="T70" fmla="*/ 210 w 248"/>
                  <a:gd name="T71" fmla="*/ 45 h 75"/>
                  <a:gd name="T72" fmla="*/ 210 w 248"/>
                  <a:gd name="T73" fmla="*/ 45 h 75"/>
                  <a:gd name="T74" fmla="*/ 218 w 248"/>
                  <a:gd name="T75" fmla="*/ 45 h 75"/>
                  <a:gd name="T76" fmla="*/ 225 w 248"/>
                  <a:gd name="T77" fmla="*/ 52 h 75"/>
                  <a:gd name="T78" fmla="*/ 233 w 248"/>
                  <a:gd name="T79" fmla="*/ 52 h 75"/>
                  <a:gd name="T80" fmla="*/ 233 w 248"/>
                  <a:gd name="T81" fmla="*/ 45 h 75"/>
                  <a:gd name="T82" fmla="*/ 240 w 248"/>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5">
                    <a:moveTo>
                      <a:pt x="0" y="52"/>
                    </a:moveTo>
                    <a:lnTo>
                      <a:pt x="0" y="52"/>
                    </a:lnTo>
                    <a:lnTo>
                      <a:pt x="0" y="45"/>
                    </a:lnTo>
                    <a:lnTo>
                      <a:pt x="0" y="45"/>
                    </a:lnTo>
                    <a:lnTo>
                      <a:pt x="8" y="52"/>
                    </a:lnTo>
                    <a:lnTo>
                      <a:pt x="8" y="52"/>
                    </a:lnTo>
                    <a:lnTo>
                      <a:pt x="8" y="45"/>
                    </a:lnTo>
                    <a:lnTo>
                      <a:pt x="8" y="45"/>
                    </a:lnTo>
                    <a:lnTo>
                      <a:pt x="15" y="52"/>
                    </a:lnTo>
                    <a:lnTo>
                      <a:pt x="15" y="45"/>
                    </a:lnTo>
                    <a:lnTo>
                      <a:pt x="15" y="45"/>
                    </a:lnTo>
                    <a:lnTo>
                      <a:pt x="23" y="52"/>
                    </a:lnTo>
                    <a:lnTo>
                      <a:pt x="23" y="60"/>
                    </a:lnTo>
                    <a:lnTo>
                      <a:pt x="23" y="30"/>
                    </a:lnTo>
                    <a:lnTo>
                      <a:pt x="23" y="45"/>
                    </a:lnTo>
                    <a:lnTo>
                      <a:pt x="30" y="52"/>
                    </a:lnTo>
                    <a:lnTo>
                      <a:pt x="30" y="52"/>
                    </a:lnTo>
                    <a:lnTo>
                      <a:pt x="30" y="45"/>
                    </a:lnTo>
                    <a:lnTo>
                      <a:pt x="30" y="45"/>
                    </a:lnTo>
                    <a:lnTo>
                      <a:pt x="38" y="52"/>
                    </a:lnTo>
                    <a:lnTo>
                      <a:pt x="38" y="52"/>
                    </a:lnTo>
                    <a:lnTo>
                      <a:pt x="38" y="45"/>
                    </a:lnTo>
                    <a:lnTo>
                      <a:pt x="38" y="45"/>
                    </a:lnTo>
                    <a:lnTo>
                      <a:pt x="45" y="52"/>
                    </a:lnTo>
                    <a:lnTo>
                      <a:pt x="45" y="52"/>
                    </a:lnTo>
                    <a:lnTo>
                      <a:pt x="45" y="45"/>
                    </a:lnTo>
                    <a:lnTo>
                      <a:pt x="45" y="45"/>
                    </a:lnTo>
                    <a:lnTo>
                      <a:pt x="53" y="52"/>
                    </a:lnTo>
                    <a:lnTo>
                      <a:pt x="53" y="52"/>
                    </a:lnTo>
                    <a:lnTo>
                      <a:pt x="53" y="45"/>
                    </a:lnTo>
                    <a:lnTo>
                      <a:pt x="53" y="45"/>
                    </a:lnTo>
                    <a:lnTo>
                      <a:pt x="60" y="52"/>
                    </a:lnTo>
                    <a:lnTo>
                      <a:pt x="60" y="45"/>
                    </a:lnTo>
                    <a:lnTo>
                      <a:pt x="60" y="45"/>
                    </a:lnTo>
                    <a:lnTo>
                      <a:pt x="68" y="52"/>
                    </a:lnTo>
                    <a:lnTo>
                      <a:pt x="68" y="52"/>
                    </a:lnTo>
                    <a:lnTo>
                      <a:pt x="68" y="45"/>
                    </a:lnTo>
                    <a:lnTo>
                      <a:pt x="68" y="45"/>
                    </a:lnTo>
                    <a:lnTo>
                      <a:pt x="75" y="52"/>
                    </a:lnTo>
                    <a:lnTo>
                      <a:pt x="75" y="52"/>
                    </a:lnTo>
                    <a:lnTo>
                      <a:pt x="75" y="45"/>
                    </a:lnTo>
                    <a:lnTo>
                      <a:pt x="75" y="45"/>
                    </a:lnTo>
                    <a:lnTo>
                      <a:pt x="83" y="52"/>
                    </a:lnTo>
                    <a:lnTo>
                      <a:pt x="83" y="52"/>
                    </a:lnTo>
                    <a:lnTo>
                      <a:pt x="83" y="45"/>
                    </a:lnTo>
                    <a:lnTo>
                      <a:pt x="83" y="45"/>
                    </a:lnTo>
                    <a:lnTo>
                      <a:pt x="90" y="52"/>
                    </a:lnTo>
                    <a:lnTo>
                      <a:pt x="90" y="52"/>
                    </a:lnTo>
                    <a:lnTo>
                      <a:pt x="90" y="45"/>
                    </a:lnTo>
                    <a:lnTo>
                      <a:pt x="90" y="45"/>
                    </a:lnTo>
                    <a:lnTo>
                      <a:pt x="98" y="52"/>
                    </a:lnTo>
                    <a:lnTo>
                      <a:pt x="98" y="52"/>
                    </a:lnTo>
                    <a:lnTo>
                      <a:pt x="98" y="45"/>
                    </a:lnTo>
                    <a:lnTo>
                      <a:pt x="98" y="52"/>
                    </a:lnTo>
                    <a:lnTo>
                      <a:pt x="105" y="45"/>
                    </a:lnTo>
                    <a:lnTo>
                      <a:pt x="105" y="67"/>
                    </a:lnTo>
                    <a:lnTo>
                      <a:pt x="105" y="37"/>
                    </a:lnTo>
                    <a:lnTo>
                      <a:pt x="105" y="45"/>
                    </a:lnTo>
                    <a:lnTo>
                      <a:pt x="113" y="52"/>
                    </a:lnTo>
                    <a:lnTo>
                      <a:pt x="113" y="52"/>
                    </a:lnTo>
                    <a:lnTo>
                      <a:pt x="113" y="45"/>
                    </a:lnTo>
                    <a:lnTo>
                      <a:pt x="113" y="52"/>
                    </a:lnTo>
                    <a:lnTo>
                      <a:pt x="120" y="45"/>
                    </a:lnTo>
                    <a:lnTo>
                      <a:pt x="120" y="75"/>
                    </a:lnTo>
                    <a:lnTo>
                      <a:pt x="120" y="22"/>
                    </a:lnTo>
                    <a:lnTo>
                      <a:pt x="120" y="52"/>
                    </a:lnTo>
                    <a:lnTo>
                      <a:pt x="128" y="45"/>
                    </a:lnTo>
                    <a:lnTo>
                      <a:pt x="128" y="52"/>
                    </a:lnTo>
                    <a:lnTo>
                      <a:pt x="128" y="45"/>
                    </a:lnTo>
                    <a:lnTo>
                      <a:pt x="128" y="45"/>
                    </a:lnTo>
                    <a:lnTo>
                      <a:pt x="135" y="52"/>
                    </a:lnTo>
                    <a:lnTo>
                      <a:pt x="135" y="67"/>
                    </a:lnTo>
                    <a:lnTo>
                      <a:pt x="135" y="0"/>
                    </a:lnTo>
                    <a:lnTo>
                      <a:pt x="135" y="45"/>
                    </a:lnTo>
                    <a:lnTo>
                      <a:pt x="143" y="52"/>
                    </a:lnTo>
                    <a:lnTo>
                      <a:pt x="143" y="60"/>
                    </a:lnTo>
                    <a:lnTo>
                      <a:pt x="143" y="45"/>
                    </a:lnTo>
                    <a:lnTo>
                      <a:pt x="143" y="45"/>
                    </a:lnTo>
                    <a:lnTo>
                      <a:pt x="150" y="52"/>
                    </a:lnTo>
                    <a:lnTo>
                      <a:pt x="150" y="52"/>
                    </a:lnTo>
                    <a:lnTo>
                      <a:pt x="150" y="45"/>
                    </a:lnTo>
                    <a:lnTo>
                      <a:pt x="158" y="52"/>
                    </a:lnTo>
                    <a:lnTo>
                      <a:pt x="158" y="60"/>
                    </a:lnTo>
                    <a:lnTo>
                      <a:pt x="158" y="30"/>
                    </a:lnTo>
                    <a:lnTo>
                      <a:pt x="158" y="45"/>
                    </a:lnTo>
                    <a:lnTo>
                      <a:pt x="165" y="52"/>
                    </a:lnTo>
                    <a:lnTo>
                      <a:pt x="165" y="60"/>
                    </a:lnTo>
                    <a:lnTo>
                      <a:pt x="165" y="45"/>
                    </a:lnTo>
                    <a:lnTo>
                      <a:pt x="165" y="45"/>
                    </a:lnTo>
                    <a:lnTo>
                      <a:pt x="173" y="52"/>
                    </a:lnTo>
                    <a:lnTo>
                      <a:pt x="173" y="45"/>
                    </a:lnTo>
                    <a:lnTo>
                      <a:pt x="173" y="52"/>
                    </a:lnTo>
                    <a:lnTo>
                      <a:pt x="180" y="45"/>
                    </a:lnTo>
                    <a:lnTo>
                      <a:pt x="180" y="52"/>
                    </a:lnTo>
                    <a:lnTo>
                      <a:pt x="180" y="45"/>
                    </a:lnTo>
                    <a:lnTo>
                      <a:pt x="180" y="45"/>
                    </a:lnTo>
                    <a:lnTo>
                      <a:pt x="188" y="52"/>
                    </a:lnTo>
                    <a:lnTo>
                      <a:pt x="188" y="52"/>
                    </a:lnTo>
                    <a:lnTo>
                      <a:pt x="188" y="45"/>
                    </a:lnTo>
                    <a:lnTo>
                      <a:pt x="195" y="52"/>
                    </a:lnTo>
                    <a:lnTo>
                      <a:pt x="195" y="60"/>
                    </a:lnTo>
                    <a:lnTo>
                      <a:pt x="195" y="45"/>
                    </a:lnTo>
                    <a:lnTo>
                      <a:pt x="195" y="45"/>
                    </a:lnTo>
                    <a:lnTo>
                      <a:pt x="203" y="52"/>
                    </a:lnTo>
                    <a:lnTo>
                      <a:pt x="203" y="52"/>
                    </a:lnTo>
                    <a:lnTo>
                      <a:pt x="203" y="45"/>
                    </a:lnTo>
                    <a:lnTo>
                      <a:pt x="203" y="52"/>
                    </a:lnTo>
                    <a:lnTo>
                      <a:pt x="210" y="45"/>
                    </a:lnTo>
                    <a:lnTo>
                      <a:pt x="210" y="52"/>
                    </a:lnTo>
                    <a:lnTo>
                      <a:pt x="210" y="45"/>
                    </a:lnTo>
                    <a:lnTo>
                      <a:pt x="210" y="45"/>
                    </a:lnTo>
                    <a:lnTo>
                      <a:pt x="218" y="52"/>
                    </a:lnTo>
                    <a:lnTo>
                      <a:pt x="218" y="52"/>
                    </a:lnTo>
                    <a:lnTo>
                      <a:pt x="218" y="45"/>
                    </a:lnTo>
                    <a:lnTo>
                      <a:pt x="218" y="45"/>
                    </a:lnTo>
                    <a:lnTo>
                      <a:pt x="225" y="52"/>
                    </a:lnTo>
                    <a:lnTo>
                      <a:pt x="225" y="52"/>
                    </a:lnTo>
                    <a:lnTo>
                      <a:pt x="225" y="45"/>
                    </a:lnTo>
                    <a:lnTo>
                      <a:pt x="225" y="45"/>
                    </a:lnTo>
                    <a:lnTo>
                      <a:pt x="233" y="52"/>
                    </a:lnTo>
                    <a:lnTo>
                      <a:pt x="233" y="52"/>
                    </a:lnTo>
                    <a:lnTo>
                      <a:pt x="233" y="45"/>
                    </a:lnTo>
                    <a:lnTo>
                      <a:pt x="233" y="45"/>
                    </a:lnTo>
                    <a:lnTo>
                      <a:pt x="240" y="52"/>
                    </a:lnTo>
                    <a:lnTo>
                      <a:pt x="240" y="52"/>
                    </a:lnTo>
                    <a:lnTo>
                      <a:pt x="240" y="45"/>
                    </a:lnTo>
                    <a:lnTo>
                      <a:pt x="240" y="45"/>
                    </a:lnTo>
                    <a:lnTo>
                      <a:pt x="248"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5" name="Freeform 521"/>
              <p:cNvSpPr>
                <a:spLocks/>
              </p:cNvSpPr>
              <p:nvPr/>
            </p:nvSpPr>
            <p:spPr bwMode="auto">
              <a:xfrm>
                <a:off x="2220" y="1928"/>
                <a:ext cx="161" cy="90"/>
              </a:xfrm>
              <a:custGeom>
                <a:avLst/>
                <a:gdLst>
                  <a:gd name="T0" fmla="*/ 0 w 240"/>
                  <a:gd name="T1" fmla="*/ 22 h 90"/>
                  <a:gd name="T2" fmla="*/ 7 w 240"/>
                  <a:gd name="T3" fmla="*/ 90 h 90"/>
                  <a:gd name="T4" fmla="*/ 15 w 240"/>
                  <a:gd name="T5" fmla="*/ 45 h 90"/>
                  <a:gd name="T6" fmla="*/ 15 w 240"/>
                  <a:gd name="T7" fmla="*/ 45 h 90"/>
                  <a:gd name="T8" fmla="*/ 22 w 240"/>
                  <a:gd name="T9" fmla="*/ 45 h 90"/>
                  <a:gd name="T10" fmla="*/ 30 w 240"/>
                  <a:gd name="T11" fmla="*/ 52 h 90"/>
                  <a:gd name="T12" fmla="*/ 37 w 240"/>
                  <a:gd name="T13" fmla="*/ 52 h 90"/>
                  <a:gd name="T14" fmla="*/ 37 w 240"/>
                  <a:gd name="T15" fmla="*/ 52 h 90"/>
                  <a:gd name="T16" fmla="*/ 45 w 240"/>
                  <a:gd name="T17" fmla="*/ 30 h 90"/>
                  <a:gd name="T18" fmla="*/ 52 w 240"/>
                  <a:gd name="T19" fmla="*/ 52 h 90"/>
                  <a:gd name="T20" fmla="*/ 60 w 240"/>
                  <a:gd name="T21" fmla="*/ 52 h 90"/>
                  <a:gd name="T22" fmla="*/ 60 w 240"/>
                  <a:gd name="T23" fmla="*/ 45 h 90"/>
                  <a:gd name="T24" fmla="*/ 67 w 240"/>
                  <a:gd name="T25" fmla="*/ 45 h 90"/>
                  <a:gd name="T26" fmla="*/ 75 w 240"/>
                  <a:gd name="T27" fmla="*/ 52 h 90"/>
                  <a:gd name="T28" fmla="*/ 82 w 240"/>
                  <a:gd name="T29" fmla="*/ 52 h 90"/>
                  <a:gd name="T30" fmla="*/ 82 w 240"/>
                  <a:gd name="T31" fmla="*/ 45 h 90"/>
                  <a:gd name="T32" fmla="*/ 90 w 240"/>
                  <a:gd name="T33" fmla="*/ 45 h 90"/>
                  <a:gd name="T34" fmla="*/ 97 w 240"/>
                  <a:gd name="T35" fmla="*/ 52 h 90"/>
                  <a:gd name="T36" fmla="*/ 105 w 240"/>
                  <a:gd name="T37" fmla="*/ 52 h 90"/>
                  <a:gd name="T38" fmla="*/ 105 w 240"/>
                  <a:gd name="T39" fmla="*/ 45 h 90"/>
                  <a:gd name="T40" fmla="*/ 112 w 240"/>
                  <a:gd name="T41" fmla="*/ 45 h 90"/>
                  <a:gd name="T42" fmla="*/ 120 w 240"/>
                  <a:gd name="T43" fmla="*/ 52 h 90"/>
                  <a:gd name="T44" fmla="*/ 127 w 240"/>
                  <a:gd name="T45" fmla="*/ 52 h 90"/>
                  <a:gd name="T46" fmla="*/ 127 w 240"/>
                  <a:gd name="T47" fmla="*/ 45 h 90"/>
                  <a:gd name="T48" fmla="*/ 135 w 240"/>
                  <a:gd name="T49" fmla="*/ 45 h 90"/>
                  <a:gd name="T50" fmla="*/ 142 w 240"/>
                  <a:gd name="T51" fmla="*/ 52 h 90"/>
                  <a:gd name="T52" fmla="*/ 150 w 240"/>
                  <a:gd name="T53" fmla="*/ 52 h 90"/>
                  <a:gd name="T54" fmla="*/ 150 w 240"/>
                  <a:gd name="T55" fmla="*/ 45 h 90"/>
                  <a:gd name="T56" fmla="*/ 157 w 240"/>
                  <a:gd name="T57" fmla="*/ 45 h 90"/>
                  <a:gd name="T58" fmla="*/ 165 w 240"/>
                  <a:gd name="T59" fmla="*/ 30 h 90"/>
                  <a:gd name="T60" fmla="*/ 172 w 240"/>
                  <a:gd name="T61" fmla="*/ 67 h 90"/>
                  <a:gd name="T62" fmla="*/ 180 w 240"/>
                  <a:gd name="T63" fmla="*/ 52 h 90"/>
                  <a:gd name="T64" fmla="*/ 180 w 240"/>
                  <a:gd name="T65" fmla="*/ 45 h 90"/>
                  <a:gd name="T66" fmla="*/ 187 w 240"/>
                  <a:gd name="T67" fmla="*/ 45 h 90"/>
                  <a:gd name="T68" fmla="*/ 195 w 240"/>
                  <a:gd name="T69" fmla="*/ 52 h 90"/>
                  <a:gd name="T70" fmla="*/ 202 w 240"/>
                  <a:gd name="T71" fmla="*/ 45 h 90"/>
                  <a:gd name="T72" fmla="*/ 202 w 240"/>
                  <a:gd name="T73" fmla="*/ 45 h 90"/>
                  <a:gd name="T74" fmla="*/ 210 w 240"/>
                  <a:gd name="T75" fmla="*/ 30 h 90"/>
                  <a:gd name="T76" fmla="*/ 217 w 240"/>
                  <a:gd name="T77" fmla="*/ 67 h 90"/>
                  <a:gd name="T78" fmla="*/ 225 w 240"/>
                  <a:gd name="T79" fmla="*/ 52 h 90"/>
                  <a:gd name="T80" fmla="*/ 225 w 240"/>
                  <a:gd name="T81" fmla="*/ 45 h 90"/>
                  <a:gd name="T82" fmla="*/ 232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2"/>
                    </a:moveTo>
                    <a:lnTo>
                      <a:pt x="0" y="75"/>
                    </a:lnTo>
                    <a:lnTo>
                      <a:pt x="0" y="22"/>
                    </a:lnTo>
                    <a:lnTo>
                      <a:pt x="0" y="52"/>
                    </a:lnTo>
                    <a:lnTo>
                      <a:pt x="7" y="45"/>
                    </a:lnTo>
                    <a:lnTo>
                      <a:pt x="7" y="90"/>
                    </a:lnTo>
                    <a:lnTo>
                      <a:pt x="7" y="0"/>
                    </a:lnTo>
                    <a:lnTo>
                      <a:pt x="7" y="52"/>
                    </a:lnTo>
                    <a:lnTo>
                      <a:pt x="15" y="45"/>
                    </a:lnTo>
                    <a:lnTo>
                      <a:pt x="15" y="60"/>
                    </a:lnTo>
                    <a:lnTo>
                      <a:pt x="15" y="0"/>
                    </a:lnTo>
                    <a:lnTo>
                      <a:pt x="15" y="45"/>
                    </a:lnTo>
                    <a:lnTo>
                      <a:pt x="22" y="52"/>
                    </a:lnTo>
                    <a:lnTo>
                      <a:pt x="22" y="52"/>
                    </a:lnTo>
                    <a:lnTo>
                      <a:pt x="22" y="45"/>
                    </a:lnTo>
                    <a:lnTo>
                      <a:pt x="22" y="45"/>
                    </a:lnTo>
                    <a:lnTo>
                      <a:pt x="30" y="52"/>
                    </a:lnTo>
                    <a:lnTo>
                      <a:pt x="30" y="52"/>
                    </a:lnTo>
                    <a:lnTo>
                      <a:pt x="30" y="45"/>
                    </a:lnTo>
                    <a:lnTo>
                      <a:pt x="30" y="45"/>
                    </a:lnTo>
                    <a:lnTo>
                      <a:pt x="37" y="52"/>
                    </a:lnTo>
                    <a:lnTo>
                      <a:pt x="37" y="52"/>
                    </a:lnTo>
                    <a:lnTo>
                      <a:pt x="37" y="45"/>
                    </a:lnTo>
                    <a:lnTo>
                      <a:pt x="37" y="52"/>
                    </a:lnTo>
                    <a:lnTo>
                      <a:pt x="45" y="45"/>
                    </a:lnTo>
                    <a:lnTo>
                      <a:pt x="45" y="52"/>
                    </a:lnTo>
                    <a:lnTo>
                      <a:pt x="45" y="30"/>
                    </a:lnTo>
                    <a:lnTo>
                      <a:pt x="45" y="52"/>
                    </a:lnTo>
                    <a:lnTo>
                      <a:pt x="52" y="45"/>
                    </a:lnTo>
                    <a:lnTo>
                      <a:pt x="52" y="52"/>
                    </a:lnTo>
                    <a:lnTo>
                      <a:pt x="52" y="37"/>
                    </a:lnTo>
                    <a:lnTo>
                      <a:pt x="52" y="45"/>
                    </a:lnTo>
                    <a:lnTo>
                      <a:pt x="60" y="52"/>
                    </a:lnTo>
                    <a:lnTo>
                      <a:pt x="60" y="52"/>
                    </a:lnTo>
                    <a:lnTo>
                      <a:pt x="60" y="45"/>
                    </a:lnTo>
                    <a:lnTo>
                      <a:pt x="60" y="45"/>
                    </a:lnTo>
                    <a:lnTo>
                      <a:pt x="67" y="52"/>
                    </a:lnTo>
                    <a:lnTo>
                      <a:pt x="67" y="52"/>
                    </a:lnTo>
                    <a:lnTo>
                      <a:pt x="67" y="45"/>
                    </a:lnTo>
                    <a:lnTo>
                      <a:pt x="67" y="52"/>
                    </a:lnTo>
                    <a:lnTo>
                      <a:pt x="75" y="45"/>
                    </a:lnTo>
                    <a:lnTo>
                      <a:pt x="75" y="52"/>
                    </a:lnTo>
                    <a:lnTo>
                      <a:pt x="75" y="45"/>
                    </a:lnTo>
                    <a:lnTo>
                      <a:pt x="75" y="45"/>
                    </a:lnTo>
                    <a:lnTo>
                      <a:pt x="82" y="52"/>
                    </a:lnTo>
                    <a:lnTo>
                      <a:pt x="82" y="52"/>
                    </a:lnTo>
                    <a:lnTo>
                      <a:pt x="82" y="45"/>
                    </a:lnTo>
                    <a:lnTo>
                      <a:pt x="82" y="45"/>
                    </a:lnTo>
                    <a:lnTo>
                      <a:pt x="90" y="52"/>
                    </a:lnTo>
                    <a:lnTo>
                      <a:pt x="90" y="52"/>
                    </a:lnTo>
                    <a:lnTo>
                      <a:pt x="90" y="45"/>
                    </a:lnTo>
                    <a:lnTo>
                      <a:pt x="90" y="45"/>
                    </a:lnTo>
                    <a:lnTo>
                      <a:pt x="97" y="52"/>
                    </a:lnTo>
                    <a:lnTo>
                      <a:pt x="97" y="52"/>
                    </a:lnTo>
                    <a:lnTo>
                      <a:pt x="97" y="45"/>
                    </a:lnTo>
                    <a:lnTo>
                      <a:pt x="97" y="45"/>
                    </a:lnTo>
                    <a:lnTo>
                      <a:pt x="105" y="52"/>
                    </a:lnTo>
                    <a:lnTo>
                      <a:pt x="105" y="52"/>
                    </a:lnTo>
                    <a:lnTo>
                      <a:pt x="105" y="45"/>
                    </a:lnTo>
                    <a:lnTo>
                      <a:pt x="105" y="45"/>
                    </a:lnTo>
                    <a:lnTo>
                      <a:pt x="112" y="52"/>
                    </a:lnTo>
                    <a:lnTo>
                      <a:pt x="112" y="52"/>
                    </a:lnTo>
                    <a:lnTo>
                      <a:pt x="112" y="45"/>
                    </a:lnTo>
                    <a:lnTo>
                      <a:pt x="112" y="45"/>
                    </a:lnTo>
                    <a:lnTo>
                      <a:pt x="120" y="52"/>
                    </a:lnTo>
                    <a:lnTo>
                      <a:pt x="120" y="52"/>
                    </a:lnTo>
                    <a:lnTo>
                      <a:pt x="120" y="45"/>
                    </a:lnTo>
                    <a:lnTo>
                      <a:pt x="120" y="45"/>
                    </a:lnTo>
                    <a:lnTo>
                      <a:pt x="127" y="52"/>
                    </a:lnTo>
                    <a:lnTo>
                      <a:pt x="127" y="52"/>
                    </a:lnTo>
                    <a:lnTo>
                      <a:pt x="127" y="45"/>
                    </a:lnTo>
                    <a:lnTo>
                      <a:pt x="127" y="45"/>
                    </a:lnTo>
                    <a:lnTo>
                      <a:pt x="135" y="52"/>
                    </a:lnTo>
                    <a:lnTo>
                      <a:pt x="135" y="52"/>
                    </a:lnTo>
                    <a:lnTo>
                      <a:pt x="135" y="45"/>
                    </a:lnTo>
                    <a:lnTo>
                      <a:pt x="135" y="45"/>
                    </a:lnTo>
                    <a:lnTo>
                      <a:pt x="142" y="52"/>
                    </a:lnTo>
                    <a:lnTo>
                      <a:pt x="142" y="52"/>
                    </a:lnTo>
                    <a:lnTo>
                      <a:pt x="142" y="45"/>
                    </a:lnTo>
                    <a:lnTo>
                      <a:pt x="142" y="45"/>
                    </a:lnTo>
                    <a:lnTo>
                      <a:pt x="150" y="52"/>
                    </a:lnTo>
                    <a:lnTo>
                      <a:pt x="150" y="52"/>
                    </a:lnTo>
                    <a:lnTo>
                      <a:pt x="150" y="45"/>
                    </a:lnTo>
                    <a:lnTo>
                      <a:pt x="150" y="45"/>
                    </a:lnTo>
                    <a:lnTo>
                      <a:pt x="157" y="52"/>
                    </a:lnTo>
                    <a:lnTo>
                      <a:pt x="157" y="52"/>
                    </a:lnTo>
                    <a:lnTo>
                      <a:pt x="157" y="45"/>
                    </a:lnTo>
                    <a:lnTo>
                      <a:pt x="165" y="52"/>
                    </a:lnTo>
                    <a:lnTo>
                      <a:pt x="165" y="75"/>
                    </a:lnTo>
                    <a:lnTo>
                      <a:pt x="165" y="30"/>
                    </a:lnTo>
                    <a:lnTo>
                      <a:pt x="165" y="45"/>
                    </a:lnTo>
                    <a:lnTo>
                      <a:pt x="172" y="52"/>
                    </a:lnTo>
                    <a:lnTo>
                      <a:pt x="172" y="67"/>
                    </a:lnTo>
                    <a:lnTo>
                      <a:pt x="172" y="15"/>
                    </a:lnTo>
                    <a:lnTo>
                      <a:pt x="172" y="45"/>
                    </a:lnTo>
                    <a:lnTo>
                      <a:pt x="180" y="52"/>
                    </a:lnTo>
                    <a:lnTo>
                      <a:pt x="180" y="60"/>
                    </a:lnTo>
                    <a:lnTo>
                      <a:pt x="180" y="37"/>
                    </a:lnTo>
                    <a:lnTo>
                      <a:pt x="180" y="45"/>
                    </a:lnTo>
                    <a:lnTo>
                      <a:pt x="187" y="52"/>
                    </a:lnTo>
                    <a:lnTo>
                      <a:pt x="187" y="52"/>
                    </a:lnTo>
                    <a:lnTo>
                      <a:pt x="187" y="45"/>
                    </a:lnTo>
                    <a:lnTo>
                      <a:pt x="187" y="45"/>
                    </a:lnTo>
                    <a:lnTo>
                      <a:pt x="195" y="52"/>
                    </a:lnTo>
                    <a:lnTo>
                      <a:pt x="195" y="52"/>
                    </a:lnTo>
                    <a:lnTo>
                      <a:pt x="195" y="45"/>
                    </a:lnTo>
                    <a:lnTo>
                      <a:pt x="195" y="52"/>
                    </a:lnTo>
                    <a:lnTo>
                      <a:pt x="202" y="45"/>
                    </a:lnTo>
                    <a:lnTo>
                      <a:pt x="202" y="52"/>
                    </a:lnTo>
                    <a:lnTo>
                      <a:pt x="202" y="30"/>
                    </a:lnTo>
                    <a:lnTo>
                      <a:pt x="202" y="45"/>
                    </a:lnTo>
                    <a:lnTo>
                      <a:pt x="210" y="52"/>
                    </a:lnTo>
                    <a:lnTo>
                      <a:pt x="210" y="52"/>
                    </a:lnTo>
                    <a:lnTo>
                      <a:pt x="210" y="30"/>
                    </a:lnTo>
                    <a:lnTo>
                      <a:pt x="210" y="45"/>
                    </a:lnTo>
                    <a:lnTo>
                      <a:pt x="217" y="52"/>
                    </a:lnTo>
                    <a:lnTo>
                      <a:pt x="217" y="67"/>
                    </a:lnTo>
                    <a:lnTo>
                      <a:pt x="217" y="22"/>
                    </a:lnTo>
                    <a:lnTo>
                      <a:pt x="217" y="45"/>
                    </a:lnTo>
                    <a:lnTo>
                      <a:pt x="225" y="52"/>
                    </a:lnTo>
                    <a:lnTo>
                      <a:pt x="225" y="52"/>
                    </a:lnTo>
                    <a:lnTo>
                      <a:pt x="225" y="45"/>
                    </a:lnTo>
                    <a:lnTo>
                      <a:pt x="225" y="45"/>
                    </a:lnTo>
                    <a:lnTo>
                      <a:pt x="232" y="52"/>
                    </a:lnTo>
                    <a:lnTo>
                      <a:pt x="232" y="52"/>
                    </a:lnTo>
                    <a:lnTo>
                      <a:pt x="232" y="45"/>
                    </a:lnTo>
                    <a:lnTo>
                      <a:pt x="232" y="45"/>
                    </a:lnTo>
                    <a:lnTo>
                      <a:pt x="24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6" name="Freeform 522"/>
              <p:cNvSpPr>
                <a:spLocks/>
              </p:cNvSpPr>
              <p:nvPr/>
            </p:nvSpPr>
            <p:spPr bwMode="auto">
              <a:xfrm>
                <a:off x="2381" y="1920"/>
                <a:ext cx="166" cy="105"/>
              </a:xfrm>
              <a:custGeom>
                <a:avLst/>
                <a:gdLst>
                  <a:gd name="T0" fmla="*/ 0 w 247"/>
                  <a:gd name="T1" fmla="*/ 53 h 105"/>
                  <a:gd name="T2" fmla="*/ 7 w 247"/>
                  <a:gd name="T3" fmla="*/ 53 h 105"/>
                  <a:gd name="T4" fmla="*/ 15 w 247"/>
                  <a:gd name="T5" fmla="*/ 60 h 105"/>
                  <a:gd name="T6" fmla="*/ 22 w 247"/>
                  <a:gd name="T7" fmla="*/ 60 h 105"/>
                  <a:gd name="T8" fmla="*/ 22 w 247"/>
                  <a:gd name="T9" fmla="*/ 53 h 105"/>
                  <a:gd name="T10" fmla="*/ 30 w 247"/>
                  <a:gd name="T11" fmla="*/ 53 h 105"/>
                  <a:gd name="T12" fmla="*/ 37 w 247"/>
                  <a:gd name="T13" fmla="*/ 53 h 105"/>
                  <a:gd name="T14" fmla="*/ 45 w 247"/>
                  <a:gd name="T15" fmla="*/ 68 h 105"/>
                  <a:gd name="T16" fmla="*/ 52 w 247"/>
                  <a:gd name="T17" fmla="*/ 60 h 105"/>
                  <a:gd name="T18" fmla="*/ 52 w 247"/>
                  <a:gd name="T19" fmla="*/ 53 h 105"/>
                  <a:gd name="T20" fmla="*/ 60 w 247"/>
                  <a:gd name="T21" fmla="*/ 8 h 105"/>
                  <a:gd name="T22" fmla="*/ 67 w 247"/>
                  <a:gd name="T23" fmla="*/ 45 h 105"/>
                  <a:gd name="T24" fmla="*/ 75 w 247"/>
                  <a:gd name="T25" fmla="*/ 53 h 105"/>
                  <a:gd name="T26" fmla="*/ 82 w 247"/>
                  <a:gd name="T27" fmla="*/ 60 h 105"/>
                  <a:gd name="T28" fmla="*/ 90 w 247"/>
                  <a:gd name="T29" fmla="*/ 60 h 105"/>
                  <a:gd name="T30" fmla="*/ 90 w 247"/>
                  <a:gd name="T31" fmla="*/ 60 h 105"/>
                  <a:gd name="T32" fmla="*/ 97 w 247"/>
                  <a:gd name="T33" fmla="*/ 38 h 105"/>
                  <a:gd name="T34" fmla="*/ 105 w 247"/>
                  <a:gd name="T35" fmla="*/ 60 h 105"/>
                  <a:gd name="T36" fmla="*/ 112 w 247"/>
                  <a:gd name="T37" fmla="*/ 60 h 105"/>
                  <a:gd name="T38" fmla="*/ 112 w 247"/>
                  <a:gd name="T39" fmla="*/ 60 h 105"/>
                  <a:gd name="T40" fmla="*/ 120 w 247"/>
                  <a:gd name="T41" fmla="*/ 53 h 105"/>
                  <a:gd name="T42" fmla="*/ 127 w 247"/>
                  <a:gd name="T43" fmla="*/ 60 h 105"/>
                  <a:gd name="T44" fmla="*/ 135 w 247"/>
                  <a:gd name="T45" fmla="*/ 60 h 105"/>
                  <a:gd name="T46" fmla="*/ 135 w 247"/>
                  <a:gd name="T47" fmla="*/ 60 h 105"/>
                  <a:gd name="T48" fmla="*/ 142 w 247"/>
                  <a:gd name="T49" fmla="*/ 53 h 105"/>
                  <a:gd name="T50" fmla="*/ 150 w 247"/>
                  <a:gd name="T51" fmla="*/ 98 h 105"/>
                  <a:gd name="T52" fmla="*/ 157 w 247"/>
                  <a:gd name="T53" fmla="*/ 60 h 105"/>
                  <a:gd name="T54" fmla="*/ 157 w 247"/>
                  <a:gd name="T55" fmla="*/ 53 h 105"/>
                  <a:gd name="T56" fmla="*/ 165 w 247"/>
                  <a:gd name="T57" fmla="*/ 53 h 105"/>
                  <a:gd name="T58" fmla="*/ 172 w 247"/>
                  <a:gd name="T59" fmla="*/ 60 h 105"/>
                  <a:gd name="T60" fmla="*/ 180 w 247"/>
                  <a:gd name="T61" fmla="*/ 60 h 105"/>
                  <a:gd name="T62" fmla="*/ 180 w 247"/>
                  <a:gd name="T63" fmla="*/ 53 h 105"/>
                  <a:gd name="T64" fmla="*/ 187 w 247"/>
                  <a:gd name="T65" fmla="*/ 60 h 105"/>
                  <a:gd name="T66" fmla="*/ 195 w 247"/>
                  <a:gd name="T67" fmla="*/ 53 h 105"/>
                  <a:gd name="T68" fmla="*/ 202 w 247"/>
                  <a:gd name="T69" fmla="*/ 60 h 105"/>
                  <a:gd name="T70" fmla="*/ 210 w 247"/>
                  <a:gd name="T71" fmla="*/ 60 h 105"/>
                  <a:gd name="T72" fmla="*/ 217 w 247"/>
                  <a:gd name="T73" fmla="*/ 53 h 105"/>
                  <a:gd name="T74" fmla="*/ 217 w 247"/>
                  <a:gd name="T75" fmla="*/ 53 h 105"/>
                  <a:gd name="T76" fmla="*/ 225 w 247"/>
                  <a:gd name="T77" fmla="*/ 53 h 105"/>
                  <a:gd name="T78" fmla="*/ 232 w 247"/>
                  <a:gd name="T79" fmla="*/ 60 h 105"/>
                  <a:gd name="T80" fmla="*/ 240 w 247"/>
                  <a:gd name="T81" fmla="*/ 60 h 105"/>
                  <a:gd name="T82" fmla="*/ 240 w 247"/>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05">
                    <a:moveTo>
                      <a:pt x="0" y="60"/>
                    </a:moveTo>
                    <a:lnTo>
                      <a:pt x="0" y="60"/>
                    </a:lnTo>
                    <a:lnTo>
                      <a:pt x="0" y="53"/>
                    </a:lnTo>
                    <a:lnTo>
                      <a:pt x="0" y="53"/>
                    </a:lnTo>
                    <a:lnTo>
                      <a:pt x="7" y="60"/>
                    </a:lnTo>
                    <a:lnTo>
                      <a:pt x="7" y="53"/>
                    </a:lnTo>
                    <a:lnTo>
                      <a:pt x="7" y="60"/>
                    </a:lnTo>
                    <a:lnTo>
                      <a:pt x="15" y="53"/>
                    </a:lnTo>
                    <a:lnTo>
                      <a:pt x="15" y="60"/>
                    </a:lnTo>
                    <a:lnTo>
                      <a:pt x="15" y="53"/>
                    </a:lnTo>
                    <a:lnTo>
                      <a:pt x="15" y="53"/>
                    </a:lnTo>
                    <a:lnTo>
                      <a:pt x="22" y="60"/>
                    </a:lnTo>
                    <a:lnTo>
                      <a:pt x="22" y="60"/>
                    </a:lnTo>
                    <a:lnTo>
                      <a:pt x="22" y="53"/>
                    </a:lnTo>
                    <a:lnTo>
                      <a:pt x="22" y="53"/>
                    </a:lnTo>
                    <a:lnTo>
                      <a:pt x="30" y="60"/>
                    </a:lnTo>
                    <a:lnTo>
                      <a:pt x="30" y="60"/>
                    </a:lnTo>
                    <a:lnTo>
                      <a:pt x="30" y="53"/>
                    </a:lnTo>
                    <a:lnTo>
                      <a:pt x="30" y="53"/>
                    </a:lnTo>
                    <a:lnTo>
                      <a:pt x="37" y="60"/>
                    </a:lnTo>
                    <a:lnTo>
                      <a:pt x="37" y="53"/>
                    </a:lnTo>
                    <a:lnTo>
                      <a:pt x="37" y="53"/>
                    </a:lnTo>
                    <a:lnTo>
                      <a:pt x="45" y="60"/>
                    </a:lnTo>
                    <a:lnTo>
                      <a:pt x="45" y="68"/>
                    </a:lnTo>
                    <a:lnTo>
                      <a:pt x="45" y="38"/>
                    </a:lnTo>
                    <a:lnTo>
                      <a:pt x="45" y="53"/>
                    </a:lnTo>
                    <a:lnTo>
                      <a:pt x="52" y="60"/>
                    </a:lnTo>
                    <a:lnTo>
                      <a:pt x="52" y="60"/>
                    </a:lnTo>
                    <a:lnTo>
                      <a:pt x="52" y="53"/>
                    </a:lnTo>
                    <a:lnTo>
                      <a:pt x="52" y="53"/>
                    </a:lnTo>
                    <a:lnTo>
                      <a:pt x="60" y="60"/>
                    </a:lnTo>
                    <a:lnTo>
                      <a:pt x="60" y="105"/>
                    </a:lnTo>
                    <a:lnTo>
                      <a:pt x="60" y="8"/>
                    </a:lnTo>
                    <a:lnTo>
                      <a:pt x="60" y="68"/>
                    </a:lnTo>
                    <a:lnTo>
                      <a:pt x="67" y="60"/>
                    </a:lnTo>
                    <a:lnTo>
                      <a:pt x="67" y="45"/>
                    </a:lnTo>
                    <a:lnTo>
                      <a:pt x="67" y="60"/>
                    </a:lnTo>
                    <a:lnTo>
                      <a:pt x="75" y="53"/>
                    </a:lnTo>
                    <a:lnTo>
                      <a:pt x="75" y="53"/>
                    </a:lnTo>
                    <a:lnTo>
                      <a:pt x="75" y="60"/>
                    </a:lnTo>
                    <a:lnTo>
                      <a:pt x="82" y="53"/>
                    </a:lnTo>
                    <a:lnTo>
                      <a:pt x="82" y="60"/>
                    </a:lnTo>
                    <a:lnTo>
                      <a:pt x="82" y="53"/>
                    </a:lnTo>
                    <a:lnTo>
                      <a:pt x="82" y="53"/>
                    </a:lnTo>
                    <a:lnTo>
                      <a:pt x="90" y="60"/>
                    </a:lnTo>
                    <a:lnTo>
                      <a:pt x="90" y="90"/>
                    </a:lnTo>
                    <a:lnTo>
                      <a:pt x="90" y="38"/>
                    </a:lnTo>
                    <a:lnTo>
                      <a:pt x="90" y="60"/>
                    </a:lnTo>
                    <a:lnTo>
                      <a:pt x="97" y="68"/>
                    </a:lnTo>
                    <a:lnTo>
                      <a:pt x="97" y="68"/>
                    </a:lnTo>
                    <a:lnTo>
                      <a:pt x="97" y="38"/>
                    </a:lnTo>
                    <a:lnTo>
                      <a:pt x="97" y="53"/>
                    </a:lnTo>
                    <a:lnTo>
                      <a:pt x="105" y="60"/>
                    </a:lnTo>
                    <a:lnTo>
                      <a:pt x="105" y="60"/>
                    </a:lnTo>
                    <a:lnTo>
                      <a:pt x="105" y="53"/>
                    </a:lnTo>
                    <a:lnTo>
                      <a:pt x="105" y="53"/>
                    </a:lnTo>
                    <a:lnTo>
                      <a:pt x="112" y="60"/>
                    </a:lnTo>
                    <a:lnTo>
                      <a:pt x="112" y="60"/>
                    </a:lnTo>
                    <a:lnTo>
                      <a:pt x="112" y="53"/>
                    </a:lnTo>
                    <a:lnTo>
                      <a:pt x="112" y="60"/>
                    </a:lnTo>
                    <a:lnTo>
                      <a:pt x="120" y="53"/>
                    </a:lnTo>
                    <a:lnTo>
                      <a:pt x="120" y="60"/>
                    </a:lnTo>
                    <a:lnTo>
                      <a:pt x="120" y="53"/>
                    </a:lnTo>
                    <a:lnTo>
                      <a:pt x="120" y="53"/>
                    </a:lnTo>
                    <a:lnTo>
                      <a:pt x="127" y="60"/>
                    </a:lnTo>
                    <a:lnTo>
                      <a:pt x="127" y="60"/>
                    </a:lnTo>
                    <a:lnTo>
                      <a:pt x="127" y="53"/>
                    </a:lnTo>
                    <a:lnTo>
                      <a:pt x="127" y="53"/>
                    </a:lnTo>
                    <a:lnTo>
                      <a:pt x="135" y="60"/>
                    </a:lnTo>
                    <a:lnTo>
                      <a:pt x="135" y="60"/>
                    </a:lnTo>
                    <a:lnTo>
                      <a:pt x="135" y="53"/>
                    </a:lnTo>
                    <a:lnTo>
                      <a:pt x="135" y="60"/>
                    </a:lnTo>
                    <a:lnTo>
                      <a:pt x="142" y="53"/>
                    </a:lnTo>
                    <a:lnTo>
                      <a:pt x="142" y="60"/>
                    </a:lnTo>
                    <a:lnTo>
                      <a:pt x="142" y="53"/>
                    </a:lnTo>
                    <a:lnTo>
                      <a:pt x="142" y="53"/>
                    </a:lnTo>
                    <a:lnTo>
                      <a:pt x="150" y="60"/>
                    </a:lnTo>
                    <a:lnTo>
                      <a:pt x="150" y="98"/>
                    </a:lnTo>
                    <a:lnTo>
                      <a:pt x="150" y="0"/>
                    </a:lnTo>
                    <a:lnTo>
                      <a:pt x="150" y="53"/>
                    </a:lnTo>
                    <a:lnTo>
                      <a:pt x="157" y="60"/>
                    </a:lnTo>
                    <a:lnTo>
                      <a:pt x="157" y="60"/>
                    </a:lnTo>
                    <a:lnTo>
                      <a:pt x="157" y="53"/>
                    </a:lnTo>
                    <a:lnTo>
                      <a:pt x="157" y="53"/>
                    </a:lnTo>
                    <a:lnTo>
                      <a:pt x="165" y="60"/>
                    </a:lnTo>
                    <a:lnTo>
                      <a:pt x="165" y="60"/>
                    </a:lnTo>
                    <a:lnTo>
                      <a:pt x="165" y="53"/>
                    </a:lnTo>
                    <a:lnTo>
                      <a:pt x="165" y="53"/>
                    </a:lnTo>
                    <a:lnTo>
                      <a:pt x="172" y="60"/>
                    </a:lnTo>
                    <a:lnTo>
                      <a:pt x="172" y="60"/>
                    </a:lnTo>
                    <a:lnTo>
                      <a:pt x="172" y="53"/>
                    </a:lnTo>
                    <a:lnTo>
                      <a:pt x="172" y="53"/>
                    </a:lnTo>
                    <a:lnTo>
                      <a:pt x="180" y="60"/>
                    </a:lnTo>
                    <a:lnTo>
                      <a:pt x="180" y="60"/>
                    </a:lnTo>
                    <a:lnTo>
                      <a:pt x="180" y="53"/>
                    </a:lnTo>
                    <a:lnTo>
                      <a:pt x="180" y="53"/>
                    </a:lnTo>
                    <a:lnTo>
                      <a:pt x="187" y="60"/>
                    </a:lnTo>
                    <a:lnTo>
                      <a:pt x="187" y="53"/>
                    </a:lnTo>
                    <a:lnTo>
                      <a:pt x="187" y="60"/>
                    </a:lnTo>
                    <a:lnTo>
                      <a:pt x="195" y="53"/>
                    </a:lnTo>
                    <a:lnTo>
                      <a:pt x="195" y="60"/>
                    </a:lnTo>
                    <a:lnTo>
                      <a:pt x="195" y="53"/>
                    </a:lnTo>
                    <a:lnTo>
                      <a:pt x="195" y="53"/>
                    </a:lnTo>
                    <a:lnTo>
                      <a:pt x="202" y="60"/>
                    </a:lnTo>
                    <a:lnTo>
                      <a:pt x="202" y="60"/>
                    </a:lnTo>
                    <a:lnTo>
                      <a:pt x="202" y="53"/>
                    </a:lnTo>
                    <a:lnTo>
                      <a:pt x="202" y="53"/>
                    </a:lnTo>
                    <a:lnTo>
                      <a:pt x="210" y="60"/>
                    </a:lnTo>
                    <a:lnTo>
                      <a:pt x="210" y="53"/>
                    </a:lnTo>
                    <a:lnTo>
                      <a:pt x="210" y="60"/>
                    </a:lnTo>
                    <a:lnTo>
                      <a:pt x="217" y="53"/>
                    </a:lnTo>
                    <a:lnTo>
                      <a:pt x="217" y="60"/>
                    </a:lnTo>
                    <a:lnTo>
                      <a:pt x="217" y="53"/>
                    </a:lnTo>
                    <a:lnTo>
                      <a:pt x="217" y="53"/>
                    </a:lnTo>
                    <a:lnTo>
                      <a:pt x="225" y="60"/>
                    </a:lnTo>
                    <a:lnTo>
                      <a:pt x="225" y="60"/>
                    </a:lnTo>
                    <a:lnTo>
                      <a:pt x="225" y="53"/>
                    </a:lnTo>
                    <a:lnTo>
                      <a:pt x="225" y="60"/>
                    </a:lnTo>
                    <a:lnTo>
                      <a:pt x="232" y="53"/>
                    </a:lnTo>
                    <a:lnTo>
                      <a:pt x="232" y="60"/>
                    </a:lnTo>
                    <a:lnTo>
                      <a:pt x="232" y="53"/>
                    </a:lnTo>
                    <a:lnTo>
                      <a:pt x="232" y="53"/>
                    </a:lnTo>
                    <a:lnTo>
                      <a:pt x="240" y="60"/>
                    </a:lnTo>
                    <a:lnTo>
                      <a:pt x="240" y="60"/>
                    </a:lnTo>
                    <a:lnTo>
                      <a:pt x="240" y="53"/>
                    </a:lnTo>
                    <a:lnTo>
                      <a:pt x="240" y="60"/>
                    </a:lnTo>
                    <a:lnTo>
                      <a:pt x="247" y="53"/>
                    </a:lnTo>
                    <a:lnTo>
                      <a:pt x="247"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7" name="Freeform 523"/>
              <p:cNvSpPr>
                <a:spLocks/>
              </p:cNvSpPr>
              <p:nvPr/>
            </p:nvSpPr>
            <p:spPr bwMode="auto">
              <a:xfrm>
                <a:off x="2547" y="1943"/>
                <a:ext cx="161" cy="82"/>
              </a:xfrm>
              <a:custGeom>
                <a:avLst/>
                <a:gdLst>
                  <a:gd name="T0" fmla="*/ 0 w 240"/>
                  <a:gd name="T1" fmla="*/ 30 h 82"/>
                  <a:gd name="T2" fmla="*/ 8 w 240"/>
                  <a:gd name="T3" fmla="*/ 30 h 82"/>
                  <a:gd name="T4" fmla="*/ 15 w 240"/>
                  <a:gd name="T5" fmla="*/ 37 h 82"/>
                  <a:gd name="T6" fmla="*/ 23 w 240"/>
                  <a:gd name="T7" fmla="*/ 30 h 82"/>
                  <a:gd name="T8" fmla="*/ 23 w 240"/>
                  <a:gd name="T9" fmla="*/ 37 h 82"/>
                  <a:gd name="T10" fmla="*/ 30 w 240"/>
                  <a:gd name="T11" fmla="*/ 30 h 82"/>
                  <a:gd name="T12" fmla="*/ 38 w 240"/>
                  <a:gd name="T13" fmla="*/ 37 h 82"/>
                  <a:gd name="T14" fmla="*/ 45 w 240"/>
                  <a:gd name="T15" fmla="*/ 37 h 82"/>
                  <a:gd name="T16" fmla="*/ 45 w 240"/>
                  <a:gd name="T17" fmla="*/ 30 h 82"/>
                  <a:gd name="T18" fmla="*/ 53 w 240"/>
                  <a:gd name="T19" fmla="*/ 30 h 82"/>
                  <a:gd name="T20" fmla="*/ 60 w 240"/>
                  <a:gd name="T21" fmla="*/ 37 h 82"/>
                  <a:gd name="T22" fmla="*/ 68 w 240"/>
                  <a:gd name="T23" fmla="*/ 30 h 82"/>
                  <a:gd name="T24" fmla="*/ 68 w 240"/>
                  <a:gd name="T25" fmla="*/ 30 h 82"/>
                  <a:gd name="T26" fmla="*/ 75 w 240"/>
                  <a:gd name="T27" fmla="*/ 30 h 82"/>
                  <a:gd name="T28" fmla="*/ 83 w 240"/>
                  <a:gd name="T29" fmla="*/ 37 h 82"/>
                  <a:gd name="T30" fmla="*/ 90 w 240"/>
                  <a:gd name="T31" fmla="*/ 37 h 82"/>
                  <a:gd name="T32" fmla="*/ 90 w 240"/>
                  <a:gd name="T33" fmla="*/ 30 h 82"/>
                  <a:gd name="T34" fmla="*/ 98 w 240"/>
                  <a:gd name="T35" fmla="*/ 30 h 82"/>
                  <a:gd name="T36" fmla="*/ 105 w 240"/>
                  <a:gd name="T37" fmla="*/ 37 h 82"/>
                  <a:gd name="T38" fmla="*/ 113 w 240"/>
                  <a:gd name="T39" fmla="*/ 30 h 82"/>
                  <a:gd name="T40" fmla="*/ 113 w 240"/>
                  <a:gd name="T41" fmla="*/ 30 h 82"/>
                  <a:gd name="T42" fmla="*/ 120 w 240"/>
                  <a:gd name="T43" fmla="*/ 30 h 82"/>
                  <a:gd name="T44" fmla="*/ 128 w 240"/>
                  <a:gd name="T45" fmla="*/ 37 h 82"/>
                  <a:gd name="T46" fmla="*/ 135 w 240"/>
                  <a:gd name="T47" fmla="*/ 30 h 82"/>
                  <a:gd name="T48" fmla="*/ 135 w 240"/>
                  <a:gd name="T49" fmla="*/ 30 h 82"/>
                  <a:gd name="T50" fmla="*/ 143 w 240"/>
                  <a:gd name="T51" fmla="*/ 30 h 82"/>
                  <a:gd name="T52" fmla="*/ 150 w 240"/>
                  <a:gd name="T53" fmla="*/ 37 h 82"/>
                  <a:gd name="T54" fmla="*/ 158 w 240"/>
                  <a:gd name="T55" fmla="*/ 30 h 82"/>
                  <a:gd name="T56" fmla="*/ 158 w 240"/>
                  <a:gd name="T57" fmla="*/ 30 h 82"/>
                  <a:gd name="T58" fmla="*/ 165 w 240"/>
                  <a:gd name="T59" fmla="*/ 22 h 82"/>
                  <a:gd name="T60" fmla="*/ 173 w 240"/>
                  <a:gd name="T61" fmla="*/ 67 h 82"/>
                  <a:gd name="T62" fmla="*/ 180 w 240"/>
                  <a:gd name="T63" fmla="*/ 37 h 82"/>
                  <a:gd name="T64" fmla="*/ 180 w 240"/>
                  <a:gd name="T65" fmla="*/ 37 h 82"/>
                  <a:gd name="T66" fmla="*/ 188 w 240"/>
                  <a:gd name="T67" fmla="*/ 22 h 82"/>
                  <a:gd name="T68" fmla="*/ 195 w 240"/>
                  <a:gd name="T69" fmla="*/ 30 h 82"/>
                  <a:gd name="T70" fmla="*/ 203 w 240"/>
                  <a:gd name="T71" fmla="*/ 37 h 82"/>
                  <a:gd name="T72" fmla="*/ 210 w 240"/>
                  <a:gd name="T73" fmla="*/ 30 h 82"/>
                  <a:gd name="T74" fmla="*/ 210 w 240"/>
                  <a:gd name="T75" fmla="*/ 30 h 82"/>
                  <a:gd name="T76" fmla="*/ 218 w 240"/>
                  <a:gd name="T77" fmla="*/ 30 h 82"/>
                  <a:gd name="T78" fmla="*/ 225 w 240"/>
                  <a:gd name="T79" fmla="*/ 30 h 82"/>
                  <a:gd name="T80" fmla="*/ 233 w 240"/>
                  <a:gd name="T81" fmla="*/ 37 h 82"/>
                  <a:gd name="T82" fmla="*/ 240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37"/>
                    </a:moveTo>
                    <a:lnTo>
                      <a:pt x="0" y="30"/>
                    </a:lnTo>
                    <a:lnTo>
                      <a:pt x="0" y="30"/>
                    </a:lnTo>
                    <a:lnTo>
                      <a:pt x="8" y="37"/>
                    </a:lnTo>
                    <a:lnTo>
                      <a:pt x="8" y="37"/>
                    </a:lnTo>
                    <a:lnTo>
                      <a:pt x="8" y="30"/>
                    </a:lnTo>
                    <a:lnTo>
                      <a:pt x="8" y="30"/>
                    </a:lnTo>
                    <a:lnTo>
                      <a:pt x="15" y="37"/>
                    </a:lnTo>
                    <a:lnTo>
                      <a:pt x="15" y="37"/>
                    </a:lnTo>
                    <a:lnTo>
                      <a:pt x="15" y="30"/>
                    </a:lnTo>
                    <a:lnTo>
                      <a:pt x="15" y="37"/>
                    </a:lnTo>
                    <a:lnTo>
                      <a:pt x="23" y="30"/>
                    </a:lnTo>
                    <a:lnTo>
                      <a:pt x="23" y="37"/>
                    </a:lnTo>
                    <a:lnTo>
                      <a:pt x="23" y="30"/>
                    </a:lnTo>
                    <a:lnTo>
                      <a:pt x="23" y="37"/>
                    </a:lnTo>
                    <a:lnTo>
                      <a:pt x="30" y="30"/>
                    </a:lnTo>
                    <a:lnTo>
                      <a:pt x="30" y="37"/>
                    </a:lnTo>
                    <a:lnTo>
                      <a:pt x="30" y="30"/>
                    </a:lnTo>
                    <a:lnTo>
                      <a:pt x="30" y="30"/>
                    </a:lnTo>
                    <a:lnTo>
                      <a:pt x="38" y="37"/>
                    </a:lnTo>
                    <a:lnTo>
                      <a:pt x="38" y="37"/>
                    </a:lnTo>
                    <a:lnTo>
                      <a:pt x="38" y="30"/>
                    </a:lnTo>
                    <a:lnTo>
                      <a:pt x="38" y="30"/>
                    </a:lnTo>
                    <a:lnTo>
                      <a:pt x="45" y="37"/>
                    </a:lnTo>
                    <a:lnTo>
                      <a:pt x="45" y="37"/>
                    </a:lnTo>
                    <a:lnTo>
                      <a:pt x="45" y="30"/>
                    </a:lnTo>
                    <a:lnTo>
                      <a:pt x="45" y="30"/>
                    </a:lnTo>
                    <a:lnTo>
                      <a:pt x="53" y="37"/>
                    </a:lnTo>
                    <a:lnTo>
                      <a:pt x="53" y="37"/>
                    </a:lnTo>
                    <a:lnTo>
                      <a:pt x="53" y="30"/>
                    </a:lnTo>
                    <a:lnTo>
                      <a:pt x="53" y="30"/>
                    </a:lnTo>
                    <a:lnTo>
                      <a:pt x="60" y="37"/>
                    </a:lnTo>
                    <a:lnTo>
                      <a:pt x="60" y="37"/>
                    </a:lnTo>
                    <a:lnTo>
                      <a:pt x="60" y="30"/>
                    </a:lnTo>
                    <a:lnTo>
                      <a:pt x="60" y="37"/>
                    </a:lnTo>
                    <a:lnTo>
                      <a:pt x="68" y="30"/>
                    </a:lnTo>
                    <a:lnTo>
                      <a:pt x="68" y="37"/>
                    </a:lnTo>
                    <a:lnTo>
                      <a:pt x="68" y="30"/>
                    </a:lnTo>
                    <a:lnTo>
                      <a:pt x="68" y="30"/>
                    </a:lnTo>
                    <a:lnTo>
                      <a:pt x="75" y="37"/>
                    </a:lnTo>
                    <a:lnTo>
                      <a:pt x="75" y="37"/>
                    </a:lnTo>
                    <a:lnTo>
                      <a:pt x="75" y="30"/>
                    </a:lnTo>
                    <a:lnTo>
                      <a:pt x="75" y="30"/>
                    </a:lnTo>
                    <a:lnTo>
                      <a:pt x="83" y="37"/>
                    </a:lnTo>
                    <a:lnTo>
                      <a:pt x="83" y="37"/>
                    </a:lnTo>
                    <a:lnTo>
                      <a:pt x="83" y="30"/>
                    </a:lnTo>
                    <a:lnTo>
                      <a:pt x="83" y="30"/>
                    </a:lnTo>
                    <a:lnTo>
                      <a:pt x="90" y="37"/>
                    </a:lnTo>
                    <a:lnTo>
                      <a:pt x="90" y="37"/>
                    </a:lnTo>
                    <a:lnTo>
                      <a:pt x="90" y="30"/>
                    </a:lnTo>
                    <a:lnTo>
                      <a:pt x="90" y="30"/>
                    </a:lnTo>
                    <a:lnTo>
                      <a:pt x="98" y="37"/>
                    </a:lnTo>
                    <a:lnTo>
                      <a:pt x="98" y="37"/>
                    </a:lnTo>
                    <a:lnTo>
                      <a:pt x="98" y="30"/>
                    </a:lnTo>
                    <a:lnTo>
                      <a:pt x="98" y="30"/>
                    </a:lnTo>
                    <a:lnTo>
                      <a:pt x="105" y="37"/>
                    </a:lnTo>
                    <a:lnTo>
                      <a:pt x="105" y="37"/>
                    </a:lnTo>
                    <a:lnTo>
                      <a:pt x="105" y="30"/>
                    </a:lnTo>
                    <a:lnTo>
                      <a:pt x="105" y="37"/>
                    </a:lnTo>
                    <a:lnTo>
                      <a:pt x="113" y="30"/>
                    </a:lnTo>
                    <a:lnTo>
                      <a:pt x="113" y="37"/>
                    </a:lnTo>
                    <a:lnTo>
                      <a:pt x="113" y="30"/>
                    </a:lnTo>
                    <a:lnTo>
                      <a:pt x="113" y="30"/>
                    </a:lnTo>
                    <a:lnTo>
                      <a:pt x="120" y="37"/>
                    </a:lnTo>
                    <a:lnTo>
                      <a:pt x="120" y="37"/>
                    </a:lnTo>
                    <a:lnTo>
                      <a:pt x="120" y="30"/>
                    </a:lnTo>
                    <a:lnTo>
                      <a:pt x="120" y="37"/>
                    </a:lnTo>
                    <a:lnTo>
                      <a:pt x="128" y="30"/>
                    </a:lnTo>
                    <a:lnTo>
                      <a:pt x="128" y="37"/>
                    </a:lnTo>
                    <a:lnTo>
                      <a:pt x="128" y="30"/>
                    </a:lnTo>
                    <a:lnTo>
                      <a:pt x="128" y="37"/>
                    </a:lnTo>
                    <a:lnTo>
                      <a:pt x="135" y="30"/>
                    </a:lnTo>
                    <a:lnTo>
                      <a:pt x="135" y="37"/>
                    </a:lnTo>
                    <a:lnTo>
                      <a:pt x="135" y="30"/>
                    </a:lnTo>
                    <a:lnTo>
                      <a:pt x="135" y="30"/>
                    </a:lnTo>
                    <a:lnTo>
                      <a:pt x="143" y="37"/>
                    </a:lnTo>
                    <a:lnTo>
                      <a:pt x="143" y="37"/>
                    </a:lnTo>
                    <a:lnTo>
                      <a:pt x="143" y="30"/>
                    </a:lnTo>
                    <a:lnTo>
                      <a:pt x="143" y="30"/>
                    </a:lnTo>
                    <a:lnTo>
                      <a:pt x="150" y="37"/>
                    </a:lnTo>
                    <a:lnTo>
                      <a:pt x="150" y="37"/>
                    </a:lnTo>
                    <a:lnTo>
                      <a:pt x="150" y="30"/>
                    </a:lnTo>
                    <a:lnTo>
                      <a:pt x="150" y="37"/>
                    </a:lnTo>
                    <a:lnTo>
                      <a:pt x="158" y="30"/>
                    </a:lnTo>
                    <a:lnTo>
                      <a:pt x="158" y="37"/>
                    </a:lnTo>
                    <a:lnTo>
                      <a:pt x="158" y="30"/>
                    </a:lnTo>
                    <a:lnTo>
                      <a:pt x="158" y="30"/>
                    </a:lnTo>
                    <a:lnTo>
                      <a:pt x="165" y="37"/>
                    </a:lnTo>
                    <a:lnTo>
                      <a:pt x="165" y="45"/>
                    </a:lnTo>
                    <a:lnTo>
                      <a:pt x="165" y="22"/>
                    </a:lnTo>
                    <a:lnTo>
                      <a:pt x="165" y="37"/>
                    </a:lnTo>
                    <a:lnTo>
                      <a:pt x="173" y="30"/>
                    </a:lnTo>
                    <a:lnTo>
                      <a:pt x="173" y="67"/>
                    </a:lnTo>
                    <a:lnTo>
                      <a:pt x="173" y="0"/>
                    </a:lnTo>
                    <a:lnTo>
                      <a:pt x="173" y="30"/>
                    </a:lnTo>
                    <a:lnTo>
                      <a:pt x="180" y="37"/>
                    </a:lnTo>
                    <a:lnTo>
                      <a:pt x="180" y="37"/>
                    </a:lnTo>
                    <a:lnTo>
                      <a:pt x="180" y="30"/>
                    </a:lnTo>
                    <a:lnTo>
                      <a:pt x="180" y="37"/>
                    </a:lnTo>
                    <a:lnTo>
                      <a:pt x="188" y="30"/>
                    </a:lnTo>
                    <a:lnTo>
                      <a:pt x="188" y="82"/>
                    </a:lnTo>
                    <a:lnTo>
                      <a:pt x="188" y="22"/>
                    </a:lnTo>
                    <a:lnTo>
                      <a:pt x="188" y="30"/>
                    </a:lnTo>
                    <a:lnTo>
                      <a:pt x="195" y="37"/>
                    </a:lnTo>
                    <a:lnTo>
                      <a:pt x="195" y="30"/>
                    </a:lnTo>
                    <a:lnTo>
                      <a:pt x="195" y="30"/>
                    </a:lnTo>
                    <a:lnTo>
                      <a:pt x="203" y="37"/>
                    </a:lnTo>
                    <a:lnTo>
                      <a:pt x="203" y="37"/>
                    </a:lnTo>
                    <a:lnTo>
                      <a:pt x="203" y="30"/>
                    </a:lnTo>
                    <a:lnTo>
                      <a:pt x="203" y="37"/>
                    </a:lnTo>
                    <a:lnTo>
                      <a:pt x="210" y="30"/>
                    </a:lnTo>
                    <a:lnTo>
                      <a:pt x="210" y="45"/>
                    </a:lnTo>
                    <a:lnTo>
                      <a:pt x="210" y="22"/>
                    </a:lnTo>
                    <a:lnTo>
                      <a:pt x="210" y="30"/>
                    </a:lnTo>
                    <a:lnTo>
                      <a:pt x="218" y="37"/>
                    </a:lnTo>
                    <a:lnTo>
                      <a:pt x="218" y="37"/>
                    </a:lnTo>
                    <a:lnTo>
                      <a:pt x="218" y="30"/>
                    </a:lnTo>
                    <a:lnTo>
                      <a:pt x="218" y="30"/>
                    </a:lnTo>
                    <a:lnTo>
                      <a:pt x="225" y="37"/>
                    </a:lnTo>
                    <a:lnTo>
                      <a:pt x="225" y="30"/>
                    </a:lnTo>
                    <a:lnTo>
                      <a:pt x="225" y="37"/>
                    </a:lnTo>
                    <a:lnTo>
                      <a:pt x="233" y="30"/>
                    </a:lnTo>
                    <a:lnTo>
                      <a:pt x="233" y="37"/>
                    </a:lnTo>
                    <a:lnTo>
                      <a:pt x="233" y="30"/>
                    </a:lnTo>
                    <a:lnTo>
                      <a:pt x="233" y="30"/>
                    </a:lnTo>
                    <a:lnTo>
                      <a:pt x="240" y="37"/>
                    </a:lnTo>
                    <a:lnTo>
                      <a:pt x="240" y="37"/>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8" name="Freeform 524"/>
              <p:cNvSpPr>
                <a:spLocks/>
              </p:cNvSpPr>
              <p:nvPr/>
            </p:nvSpPr>
            <p:spPr bwMode="auto">
              <a:xfrm>
                <a:off x="2708" y="1928"/>
                <a:ext cx="167" cy="90"/>
              </a:xfrm>
              <a:custGeom>
                <a:avLst/>
                <a:gdLst>
                  <a:gd name="T0" fmla="*/ 8 w 248"/>
                  <a:gd name="T1" fmla="*/ 45 h 90"/>
                  <a:gd name="T2" fmla="*/ 8 w 248"/>
                  <a:gd name="T3" fmla="*/ 45 h 90"/>
                  <a:gd name="T4" fmla="*/ 15 w 248"/>
                  <a:gd name="T5" fmla="*/ 45 h 90"/>
                  <a:gd name="T6" fmla="*/ 23 w 248"/>
                  <a:gd name="T7" fmla="*/ 52 h 90"/>
                  <a:gd name="T8" fmla="*/ 30 w 248"/>
                  <a:gd name="T9" fmla="*/ 52 h 90"/>
                  <a:gd name="T10" fmla="*/ 30 w 248"/>
                  <a:gd name="T11" fmla="*/ 52 h 90"/>
                  <a:gd name="T12" fmla="*/ 38 w 248"/>
                  <a:gd name="T13" fmla="*/ 30 h 90"/>
                  <a:gd name="T14" fmla="*/ 45 w 248"/>
                  <a:gd name="T15" fmla="*/ 90 h 90"/>
                  <a:gd name="T16" fmla="*/ 53 w 248"/>
                  <a:gd name="T17" fmla="*/ 52 h 90"/>
                  <a:gd name="T18" fmla="*/ 53 w 248"/>
                  <a:gd name="T19" fmla="*/ 45 h 90"/>
                  <a:gd name="T20" fmla="*/ 60 w 248"/>
                  <a:gd name="T21" fmla="*/ 45 h 90"/>
                  <a:gd name="T22" fmla="*/ 68 w 248"/>
                  <a:gd name="T23" fmla="*/ 52 h 90"/>
                  <a:gd name="T24" fmla="*/ 75 w 248"/>
                  <a:gd name="T25" fmla="*/ 52 h 90"/>
                  <a:gd name="T26" fmla="*/ 75 w 248"/>
                  <a:gd name="T27" fmla="*/ 45 h 90"/>
                  <a:gd name="T28" fmla="*/ 83 w 248"/>
                  <a:gd name="T29" fmla="*/ 45 h 90"/>
                  <a:gd name="T30" fmla="*/ 90 w 248"/>
                  <a:gd name="T31" fmla="*/ 52 h 90"/>
                  <a:gd name="T32" fmla="*/ 98 w 248"/>
                  <a:gd name="T33" fmla="*/ 52 h 90"/>
                  <a:gd name="T34" fmla="*/ 105 w 248"/>
                  <a:gd name="T35" fmla="*/ 52 h 90"/>
                  <a:gd name="T36" fmla="*/ 105 w 248"/>
                  <a:gd name="T37" fmla="*/ 45 h 90"/>
                  <a:gd name="T38" fmla="*/ 113 w 248"/>
                  <a:gd name="T39" fmla="*/ 45 h 90"/>
                  <a:gd name="T40" fmla="*/ 120 w 248"/>
                  <a:gd name="T41" fmla="*/ 45 h 90"/>
                  <a:gd name="T42" fmla="*/ 128 w 248"/>
                  <a:gd name="T43" fmla="*/ 52 h 90"/>
                  <a:gd name="T44" fmla="*/ 135 w 248"/>
                  <a:gd name="T45" fmla="*/ 52 h 90"/>
                  <a:gd name="T46" fmla="*/ 143 w 248"/>
                  <a:gd name="T47" fmla="*/ 52 h 90"/>
                  <a:gd name="T48" fmla="*/ 143 w 248"/>
                  <a:gd name="T49" fmla="*/ 45 h 90"/>
                  <a:gd name="T50" fmla="*/ 150 w 248"/>
                  <a:gd name="T51" fmla="*/ 45 h 90"/>
                  <a:gd name="T52" fmla="*/ 158 w 248"/>
                  <a:gd name="T53" fmla="*/ 45 h 90"/>
                  <a:gd name="T54" fmla="*/ 165 w 248"/>
                  <a:gd name="T55" fmla="*/ 52 h 90"/>
                  <a:gd name="T56" fmla="*/ 173 w 248"/>
                  <a:gd name="T57" fmla="*/ 52 h 90"/>
                  <a:gd name="T58" fmla="*/ 180 w 248"/>
                  <a:gd name="T59" fmla="*/ 52 h 90"/>
                  <a:gd name="T60" fmla="*/ 180 w 248"/>
                  <a:gd name="T61" fmla="*/ 45 h 90"/>
                  <a:gd name="T62" fmla="*/ 188 w 248"/>
                  <a:gd name="T63" fmla="*/ 22 h 90"/>
                  <a:gd name="T64" fmla="*/ 195 w 248"/>
                  <a:gd name="T65" fmla="*/ 52 h 90"/>
                  <a:gd name="T66" fmla="*/ 203 w 248"/>
                  <a:gd name="T67" fmla="*/ 52 h 90"/>
                  <a:gd name="T68" fmla="*/ 203 w 248"/>
                  <a:gd name="T69" fmla="*/ 45 h 90"/>
                  <a:gd name="T70" fmla="*/ 210 w 248"/>
                  <a:gd name="T71" fmla="*/ 45 h 90"/>
                  <a:gd name="T72" fmla="*/ 218 w 248"/>
                  <a:gd name="T73" fmla="*/ 52 h 90"/>
                  <a:gd name="T74" fmla="*/ 225 w 248"/>
                  <a:gd name="T75" fmla="*/ 45 h 90"/>
                  <a:gd name="T76" fmla="*/ 225 w 248"/>
                  <a:gd name="T77" fmla="*/ 52 h 90"/>
                  <a:gd name="T78" fmla="*/ 233 w 248"/>
                  <a:gd name="T79" fmla="*/ 45 h 90"/>
                  <a:gd name="T80" fmla="*/ 240 w 248"/>
                  <a:gd name="T81" fmla="*/ 52 h 90"/>
                  <a:gd name="T82" fmla="*/ 248 w 248"/>
                  <a:gd name="T83"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0">
                    <a:moveTo>
                      <a:pt x="0" y="45"/>
                    </a:moveTo>
                    <a:lnTo>
                      <a:pt x="0" y="52"/>
                    </a:lnTo>
                    <a:lnTo>
                      <a:pt x="8" y="45"/>
                    </a:lnTo>
                    <a:lnTo>
                      <a:pt x="8" y="52"/>
                    </a:lnTo>
                    <a:lnTo>
                      <a:pt x="8" y="45"/>
                    </a:lnTo>
                    <a:lnTo>
                      <a:pt x="8" y="45"/>
                    </a:lnTo>
                    <a:lnTo>
                      <a:pt x="15" y="52"/>
                    </a:lnTo>
                    <a:lnTo>
                      <a:pt x="15" y="52"/>
                    </a:lnTo>
                    <a:lnTo>
                      <a:pt x="15" y="45"/>
                    </a:lnTo>
                    <a:lnTo>
                      <a:pt x="15" y="52"/>
                    </a:lnTo>
                    <a:lnTo>
                      <a:pt x="23" y="45"/>
                    </a:lnTo>
                    <a:lnTo>
                      <a:pt x="23" y="52"/>
                    </a:lnTo>
                    <a:lnTo>
                      <a:pt x="23" y="45"/>
                    </a:lnTo>
                    <a:lnTo>
                      <a:pt x="23" y="45"/>
                    </a:lnTo>
                    <a:lnTo>
                      <a:pt x="30" y="52"/>
                    </a:lnTo>
                    <a:lnTo>
                      <a:pt x="30" y="52"/>
                    </a:lnTo>
                    <a:lnTo>
                      <a:pt x="30" y="22"/>
                    </a:lnTo>
                    <a:lnTo>
                      <a:pt x="30" y="52"/>
                    </a:lnTo>
                    <a:lnTo>
                      <a:pt x="38" y="45"/>
                    </a:lnTo>
                    <a:lnTo>
                      <a:pt x="38" y="75"/>
                    </a:lnTo>
                    <a:lnTo>
                      <a:pt x="38" y="30"/>
                    </a:lnTo>
                    <a:lnTo>
                      <a:pt x="38" y="45"/>
                    </a:lnTo>
                    <a:lnTo>
                      <a:pt x="45" y="52"/>
                    </a:lnTo>
                    <a:lnTo>
                      <a:pt x="45" y="90"/>
                    </a:lnTo>
                    <a:lnTo>
                      <a:pt x="45" y="0"/>
                    </a:lnTo>
                    <a:lnTo>
                      <a:pt x="45" y="45"/>
                    </a:lnTo>
                    <a:lnTo>
                      <a:pt x="53" y="52"/>
                    </a:lnTo>
                    <a:lnTo>
                      <a:pt x="53" y="52"/>
                    </a:lnTo>
                    <a:lnTo>
                      <a:pt x="53" y="45"/>
                    </a:lnTo>
                    <a:lnTo>
                      <a:pt x="53" y="45"/>
                    </a:lnTo>
                    <a:lnTo>
                      <a:pt x="60" y="52"/>
                    </a:lnTo>
                    <a:lnTo>
                      <a:pt x="60" y="52"/>
                    </a:lnTo>
                    <a:lnTo>
                      <a:pt x="60" y="45"/>
                    </a:lnTo>
                    <a:lnTo>
                      <a:pt x="60" y="45"/>
                    </a:lnTo>
                    <a:lnTo>
                      <a:pt x="68" y="52"/>
                    </a:lnTo>
                    <a:lnTo>
                      <a:pt x="68" y="52"/>
                    </a:lnTo>
                    <a:lnTo>
                      <a:pt x="68" y="45"/>
                    </a:lnTo>
                    <a:lnTo>
                      <a:pt x="68" y="45"/>
                    </a:lnTo>
                    <a:lnTo>
                      <a:pt x="75" y="52"/>
                    </a:lnTo>
                    <a:lnTo>
                      <a:pt x="75" y="67"/>
                    </a:lnTo>
                    <a:lnTo>
                      <a:pt x="75" y="22"/>
                    </a:lnTo>
                    <a:lnTo>
                      <a:pt x="75" y="45"/>
                    </a:lnTo>
                    <a:lnTo>
                      <a:pt x="83" y="52"/>
                    </a:lnTo>
                    <a:lnTo>
                      <a:pt x="83" y="52"/>
                    </a:lnTo>
                    <a:lnTo>
                      <a:pt x="83" y="45"/>
                    </a:lnTo>
                    <a:lnTo>
                      <a:pt x="83" y="45"/>
                    </a:lnTo>
                    <a:lnTo>
                      <a:pt x="90" y="52"/>
                    </a:lnTo>
                    <a:lnTo>
                      <a:pt x="90" y="52"/>
                    </a:lnTo>
                    <a:lnTo>
                      <a:pt x="90" y="45"/>
                    </a:lnTo>
                    <a:lnTo>
                      <a:pt x="90" y="45"/>
                    </a:lnTo>
                    <a:lnTo>
                      <a:pt x="98" y="52"/>
                    </a:lnTo>
                    <a:lnTo>
                      <a:pt x="98" y="52"/>
                    </a:lnTo>
                    <a:lnTo>
                      <a:pt x="98" y="45"/>
                    </a:lnTo>
                    <a:lnTo>
                      <a:pt x="105" y="52"/>
                    </a:lnTo>
                    <a:lnTo>
                      <a:pt x="105" y="52"/>
                    </a:lnTo>
                    <a:lnTo>
                      <a:pt x="105" y="45"/>
                    </a:lnTo>
                    <a:lnTo>
                      <a:pt x="105" y="45"/>
                    </a:lnTo>
                    <a:lnTo>
                      <a:pt x="113" y="52"/>
                    </a:lnTo>
                    <a:lnTo>
                      <a:pt x="113" y="45"/>
                    </a:lnTo>
                    <a:lnTo>
                      <a:pt x="113" y="45"/>
                    </a:lnTo>
                    <a:lnTo>
                      <a:pt x="120" y="52"/>
                    </a:lnTo>
                    <a:lnTo>
                      <a:pt x="120" y="52"/>
                    </a:lnTo>
                    <a:lnTo>
                      <a:pt x="120" y="45"/>
                    </a:lnTo>
                    <a:lnTo>
                      <a:pt x="120" y="45"/>
                    </a:lnTo>
                    <a:lnTo>
                      <a:pt x="128" y="52"/>
                    </a:lnTo>
                    <a:lnTo>
                      <a:pt x="128" y="52"/>
                    </a:lnTo>
                    <a:lnTo>
                      <a:pt x="128" y="45"/>
                    </a:lnTo>
                    <a:lnTo>
                      <a:pt x="128" y="45"/>
                    </a:lnTo>
                    <a:lnTo>
                      <a:pt x="135" y="52"/>
                    </a:lnTo>
                    <a:lnTo>
                      <a:pt x="135" y="52"/>
                    </a:lnTo>
                    <a:lnTo>
                      <a:pt x="135" y="45"/>
                    </a:lnTo>
                    <a:lnTo>
                      <a:pt x="143" y="52"/>
                    </a:lnTo>
                    <a:lnTo>
                      <a:pt x="143" y="52"/>
                    </a:lnTo>
                    <a:lnTo>
                      <a:pt x="143" y="45"/>
                    </a:lnTo>
                    <a:lnTo>
                      <a:pt x="143" y="45"/>
                    </a:lnTo>
                    <a:lnTo>
                      <a:pt x="150" y="52"/>
                    </a:lnTo>
                    <a:lnTo>
                      <a:pt x="150" y="52"/>
                    </a:lnTo>
                    <a:lnTo>
                      <a:pt x="150" y="45"/>
                    </a:lnTo>
                    <a:lnTo>
                      <a:pt x="150" y="45"/>
                    </a:lnTo>
                    <a:lnTo>
                      <a:pt x="158" y="52"/>
                    </a:lnTo>
                    <a:lnTo>
                      <a:pt x="158" y="45"/>
                    </a:lnTo>
                    <a:lnTo>
                      <a:pt x="158" y="52"/>
                    </a:lnTo>
                    <a:lnTo>
                      <a:pt x="165" y="45"/>
                    </a:lnTo>
                    <a:lnTo>
                      <a:pt x="165" y="52"/>
                    </a:lnTo>
                    <a:lnTo>
                      <a:pt x="165" y="45"/>
                    </a:lnTo>
                    <a:lnTo>
                      <a:pt x="165" y="45"/>
                    </a:lnTo>
                    <a:lnTo>
                      <a:pt x="173" y="52"/>
                    </a:lnTo>
                    <a:lnTo>
                      <a:pt x="173" y="52"/>
                    </a:lnTo>
                    <a:lnTo>
                      <a:pt x="173" y="45"/>
                    </a:lnTo>
                    <a:lnTo>
                      <a:pt x="180" y="52"/>
                    </a:lnTo>
                    <a:lnTo>
                      <a:pt x="180" y="52"/>
                    </a:lnTo>
                    <a:lnTo>
                      <a:pt x="180" y="45"/>
                    </a:lnTo>
                    <a:lnTo>
                      <a:pt x="180" y="45"/>
                    </a:lnTo>
                    <a:lnTo>
                      <a:pt x="188" y="52"/>
                    </a:lnTo>
                    <a:lnTo>
                      <a:pt x="188" y="67"/>
                    </a:lnTo>
                    <a:lnTo>
                      <a:pt x="188" y="22"/>
                    </a:lnTo>
                    <a:lnTo>
                      <a:pt x="188" y="52"/>
                    </a:lnTo>
                    <a:lnTo>
                      <a:pt x="195" y="45"/>
                    </a:lnTo>
                    <a:lnTo>
                      <a:pt x="195" y="52"/>
                    </a:lnTo>
                    <a:lnTo>
                      <a:pt x="195" y="45"/>
                    </a:lnTo>
                    <a:lnTo>
                      <a:pt x="195" y="45"/>
                    </a:lnTo>
                    <a:lnTo>
                      <a:pt x="203" y="52"/>
                    </a:lnTo>
                    <a:lnTo>
                      <a:pt x="203" y="52"/>
                    </a:lnTo>
                    <a:lnTo>
                      <a:pt x="203" y="45"/>
                    </a:lnTo>
                    <a:lnTo>
                      <a:pt x="203" y="45"/>
                    </a:lnTo>
                    <a:lnTo>
                      <a:pt x="210" y="52"/>
                    </a:lnTo>
                    <a:lnTo>
                      <a:pt x="210" y="52"/>
                    </a:lnTo>
                    <a:lnTo>
                      <a:pt x="210" y="45"/>
                    </a:lnTo>
                    <a:lnTo>
                      <a:pt x="210" y="52"/>
                    </a:lnTo>
                    <a:lnTo>
                      <a:pt x="218" y="45"/>
                    </a:lnTo>
                    <a:lnTo>
                      <a:pt x="218" y="52"/>
                    </a:lnTo>
                    <a:lnTo>
                      <a:pt x="218" y="45"/>
                    </a:lnTo>
                    <a:lnTo>
                      <a:pt x="218" y="52"/>
                    </a:lnTo>
                    <a:lnTo>
                      <a:pt x="225" y="45"/>
                    </a:lnTo>
                    <a:lnTo>
                      <a:pt x="225" y="52"/>
                    </a:lnTo>
                    <a:lnTo>
                      <a:pt x="225" y="45"/>
                    </a:lnTo>
                    <a:lnTo>
                      <a:pt x="225" y="52"/>
                    </a:lnTo>
                    <a:lnTo>
                      <a:pt x="233" y="45"/>
                    </a:lnTo>
                    <a:lnTo>
                      <a:pt x="233" y="52"/>
                    </a:lnTo>
                    <a:lnTo>
                      <a:pt x="233" y="45"/>
                    </a:lnTo>
                    <a:lnTo>
                      <a:pt x="233" y="45"/>
                    </a:lnTo>
                    <a:lnTo>
                      <a:pt x="240" y="52"/>
                    </a:lnTo>
                    <a:lnTo>
                      <a:pt x="240" y="52"/>
                    </a:lnTo>
                    <a:lnTo>
                      <a:pt x="240" y="45"/>
                    </a:lnTo>
                    <a:lnTo>
                      <a:pt x="240" y="45"/>
                    </a:lnTo>
                    <a:lnTo>
                      <a:pt x="248" y="52"/>
                    </a:lnTo>
                    <a:lnTo>
                      <a:pt x="248" y="52"/>
                    </a:lnTo>
                    <a:lnTo>
                      <a:pt x="248"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49" name="Freeform 525"/>
              <p:cNvSpPr>
                <a:spLocks/>
              </p:cNvSpPr>
              <p:nvPr/>
            </p:nvSpPr>
            <p:spPr bwMode="auto">
              <a:xfrm>
                <a:off x="2875" y="1935"/>
                <a:ext cx="141" cy="83"/>
              </a:xfrm>
              <a:custGeom>
                <a:avLst/>
                <a:gdLst>
                  <a:gd name="T0" fmla="*/ 0 w 210"/>
                  <a:gd name="T1" fmla="*/ 38 h 83"/>
                  <a:gd name="T2" fmla="*/ 7 w 210"/>
                  <a:gd name="T3" fmla="*/ 45 h 83"/>
                  <a:gd name="T4" fmla="*/ 7 w 210"/>
                  <a:gd name="T5" fmla="*/ 38 h 83"/>
                  <a:gd name="T6" fmla="*/ 15 w 210"/>
                  <a:gd name="T7" fmla="*/ 38 h 83"/>
                  <a:gd name="T8" fmla="*/ 22 w 210"/>
                  <a:gd name="T9" fmla="*/ 45 h 83"/>
                  <a:gd name="T10" fmla="*/ 22 w 210"/>
                  <a:gd name="T11" fmla="*/ 38 h 83"/>
                  <a:gd name="T12" fmla="*/ 30 w 210"/>
                  <a:gd name="T13" fmla="*/ 45 h 83"/>
                  <a:gd name="T14" fmla="*/ 30 w 210"/>
                  <a:gd name="T15" fmla="*/ 38 h 83"/>
                  <a:gd name="T16" fmla="*/ 37 w 210"/>
                  <a:gd name="T17" fmla="*/ 45 h 83"/>
                  <a:gd name="T18" fmla="*/ 37 w 210"/>
                  <a:gd name="T19" fmla="*/ 38 h 83"/>
                  <a:gd name="T20" fmla="*/ 45 w 210"/>
                  <a:gd name="T21" fmla="*/ 45 h 83"/>
                  <a:gd name="T22" fmla="*/ 45 w 210"/>
                  <a:gd name="T23" fmla="*/ 38 h 83"/>
                  <a:gd name="T24" fmla="*/ 52 w 210"/>
                  <a:gd name="T25" fmla="*/ 53 h 83"/>
                  <a:gd name="T26" fmla="*/ 52 w 210"/>
                  <a:gd name="T27" fmla="*/ 15 h 83"/>
                  <a:gd name="T28" fmla="*/ 60 w 210"/>
                  <a:gd name="T29" fmla="*/ 53 h 83"/>
                  <a:gd name="T30" fmla="*/ 67 w 210"/>
                  <a:gd name="T31" fmla="*/ 38 h 83"/>
                  <a:gd name="T32" fmla="*/ 67 w 210"/>
                  <a:gd name="T33" fmla="*/ 38 h 83"/>
                  <a:gd name="T34" fmla="*/ 75 w 210"/>
                  <a:gd name="T35" fmla="*/ 45 h 83"/>
                  <a:gd name="T36" fmla="*/ 75 w 210"/>
                  <a:gd name="T37" fmla="*/ 38 h 83"/>
                  <a:gd name="T38" fmla="*/ 82 w 210"/>
                  <a:gd name="T39" fmla="*/ 45 h 83"/>
                  <a:gd name="T40" fmla="*/ 82 w 210"/>
                  <a:gd name="T41" fmla="*/ 38 h 83"/>
                  <a:gd name="T42" fmla="*/ 90 w 210"/>
                  <a:gd name="T43" fmla="*/ 38 h 83"/>
                  <a:gd name="T44" fmla="*/ 90 w 210"/>
                  <a:gd name="T45" fmla="*/ 30 h 83"/>
                  <a:gd name="T46" fmla="*/ 97 w 210"/>
                  <a:gd name="T47" fmla="*/ 45 h 83"/>
                  <a:gd name="T48" fmla="*/ 97 w 210"/>
                  <a:gd name="T49" fmla="*/ 38 h 83"/>
                  <a:gd name="T50" fmla="*/ 105 w 210"/>
                  <a:gd name="T51" fmla="*/ 45 h 83"/>
                  <a:gd name="T52" fmla="*/ 105 w 210"/>
                  <a:gd name="T53" fmla="*/ 38 h 83"/>
                  <a:gd name="T54" fmla="*/ 112 w 210"/>
                  <a:gd name="T55" fmla="*/ 45 h 83"/>
                  <a:gd name="T56" fmla="*/ 112 w 210"/>
                  <a:gd name="T57" fmla="*/ 38 h 83"/>
                  <a:gd name="T58" fmla="*/ 120 w 210"/>
                  <a:gd name="T59" fmla="*/ 45 h 83"/>
                  <a:gd name="T60" fmla="*/ 120 w 210"/>
                  <a:gd name="T61" fmla="*/ 38 h 83"/>
                  <a:gd name="T62" fmla="*/ 127 w 210"/>
                  <a:gd name="T63" fmla="*/ 45 h 83"/>
                  <a:gd name="T64" fmla="*/ 127 w 210"/>
                  <a:gd name="T65" fmla="*/ 38 h 83"/>
                  <a:gd name="T66" fmla="*/ 135 w 210"/>
                  <a:gd name="T67" fmla="*/ 45 h 83"/>
                  <a:gd name="T68" fmla="*/ 135 w 210"/>
                  <a:gd name="T69" fmla="*/ 38 h 83"/>
                  <a:gd name="T70" fmla="*/ 142 w 210"/>
                  <a:gd name="T71" fmla="*/ 45 h 83"/>
                  <a:gd name="T72" fmla="*/ 142 w 210"/>
                  <a:gd name="T73" fmla="*/ 38 h 83"/>
                  <a:gd name="T74" fmla="*/ 150 w 210"/>
                  <a:gd name="T75" fmla="*/ 45 h 83"/>
                  <a:gd name="T76" fmla="*/ 150 w 210"/>
                  <a:gd name="T77" fmla="*/ 38 h 83"/>
                  <a:gd name="T78" fmla="*/ 157 w 210"/>
                  <a:gd name="T79" fmla="*/ 45 h 83"/>
                  <a:gd name="T80" fmla="*/ 157 w 210"/>
                  <a:gd name="T81" fmla="*/ 38 h 83"/>
                  <a:gd name="T82" fmla="*/ 165 w 210"/>
                  <a:gd name="T83" fmla="*/ 45 h 83"/>
                  <a:gd name="T84" fmla="*/ 165 w 210"/>
                  <a:gd name="T85" fmla="*/ 45 h 83"/>
                  <a:gd name="T86" fmla="*/ 172 w 210"/>
                  <a:gd name="T87" fmla="*/ 45 h 83"/>
                  <a:gd name="T88" fmla="*/ 172 w 210"/>
                  <a:gd name="T89" fmla="*/ 38 h 83"/>
                  <a:gd name="T90" fmla="*/ 180 w 210"/>
                  <a:gd name="T91" fmla="*/ 45 h 83"/>
                  <a:gd name="T92" fmla="*/ 180 w 210"/>
                  <a:gd name="T93" fmla="*/ 45 h 83"/>
                  <a:gd name="T94" fmla="*/ 187 w 210"/>
                  <a:gd name="T95" fmla="*/ 45 h 83"/>
                  <a:gd name="T96" fmla="*/ 187 w 210"/>
                  <a:gd name="T97" fmla="*/ 45 h 83"/>
                  <a:gd name="T98" fmla="*/ 195 w 210"/>
                  <a:gd name="T99" fmla="*/ 45 h 83"/>
                  <a:gd name="T100" fmla="*/ 195 w 210"/>
                  <a:gd name="T101" fmla="*/ 38 h 83"/>
                  <a:gd name="T102" fmla="*/ 202 w 210"/>
                  <a:gd name="T103" fmla="*/ 45 h 83"/>
                  <a:gd name="T104" fmla="*/ 202 w 210"/>
                  <a:gd name="T105"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0" h="83">
                    <a:moveTo>
                      <a:pt x="0" y="38"/>
                    </a:moveTo>
                    <a:lnTo>
                      <a:pt x="0" y="38"/>
                    </a:lnTo>
                    <a:lnTo>
                      <a:pt x="7" y="45"/>
                    </a:lnTo>
                    <a:lnTo>
                      <a:pt x="7" y="45"/>
                    </a:lnTo>
                    <a:lnTo>
                      <a:pt x="7" y="38"/>
                    </a:lnTo>
                    <a:lnTo>
                      <a:pt x="7" y="38"/>
                    </a:lnTo>
                    <a:lnTo>
                      <a:pt x="15" y="45"/>
                    </a:lnTo>
                    <a:lnTo>
                      <a:pt x="15" y="38"/>
                    </a:lnTo>
                    <a:lnTo>
                      <a:pt x="22" y="45"/>
                    </a:lnTo>
                    <a:lnTo>
                      <a:pt x="22" y="45"/>
                    </a:lnTo>
                    <a:lnTo>
                      <a:pt x="22" y="38"/>
                    </a:lnTo>
                    <a:lnTo>
                      <a:pt x="22" y="38"/>
                    </a:lnTo>
                    <a:lnTo>
                      <a:pt x="30" y="45"/>
                    </a:lnTo>
                    <a:lnTo>
                      <a:pt x="30" y="45"/>
                    </a:lnTo>
                    <a:lnTo>
                      <a:pt x="30" y="38"/>
                    </a:lnTo>
                    <a:lnTo>
                      <a:pt x="30" y="38"/>
                    </a:lnTo>
                    <a:lnTo>
                      <a:pt x="37" y="45"/>
                    </a:lnTo>
                    <a:lnTo>
                      <a:pt x="37" y="45"/>
                    </a:lnTo>
                    <a:lnTo>
                      <a:pt x="37" y="38"/>
                    </a:lnTo>
                    <a:lnTo>
                      <a:pt x="37" y="38"/>
                    </a:lnTo>
                    <a:lnTo>
                      <a:pt x="45" y="45"/>
                    </a:lnTo>
                    <a:lnTo>
                      <a:pt x="45" y="45"/>
                    </a:lnTo>
                    <a:lnTo>
                      <a:pt x="45" y="38"/>
                    </a:lnTo>
                    <a:lnTo>
                      <a:pt x="45" y="38"/>
                    </a:lnTo>
                    <a:lnTo>
                      <a:pt x="52" y="45"/>
                    </a:lnTo>
                    <a:lnTo>
                      <a:pt x="52" y="53"/>
                    </a:lnTo>
                    <a:lnTo>
                      <a:pt x="52" y="0"/>
                    </a:lnTo>
                    <a:lnTo>
                      <a:pt x="52" y="15"/>
                    </a:lnTo>
                    <a:lnTo>
                      <a:pt x="60" y="0"/>
                    </a:lnTo>
                    <a:lnTo>
                      <a:pt x="60" y="53"/>
                    </a:lnTo>
                    <a:lnTo>
                      <a:pt x="60" y="45"/>
                    </a:lnTo>
                    <a:lnTo>
                      <a:pt x="67" y="38"/>
                    </a:lnTo>
                    <a:lnTo>
                      <a:pt x="67" y="83"/>
                    </a:lnTo>
                    <a:lnTo>
                      <a:pt x="67" y="38"/>
                    </a:lnTo>
                    <a:lnTo>
                      <a:pt x="67" y="38"/>
                    </a:lnTo>
                    <a:lnTo>
                      <a:pt x="75" y="45"/>
                    </a:lnTo>
                    <a:lnTo>
                      <a:pt x="75" y="45"/>
                    </a:lnTo>
                    <a:lnTo>
                      <a:pt x="75" y="38"/>
                    </a:lnTo>
                    <a:lnTo>
                      <a:pt x="75" y="38"/>
                    </a:lnTo>
                    <a:lnTo>
                      <a:pt x="82" y="45"/>
                    </a:lnTo>
                    <a:lnTo>
                      <a:pt x="82" y="45"/>
                    </a:lnTo>
                    <a:lnTo>
                      <a:pt x="82" y="38"/>
                    </a:lnTo>
                    <a:lnTo>
                      <a:pt x="82" y="45"/>
                    </a:lnTo>
                    <a:lnTo>
                      <a:pt x="90" y="38"/>
                    </a:lnTo>
                    <a:lnTo>
                      <a:pt x="90" y="45"/>
                    </a:lnTo>
                    <a:lnTo>
                      <a:pt x="90" y="30"/>
                    </a:lnTo>
                    <a:lnTo>
                      <a:pt x="90" y="38"/>
                    </a:lnTo>
                    <a:lnTo>
                      <a:pt x="97" y="45"/>
                    </a:lnTo>
                    <a:lnTo>
                      <a:pt x="97" y="45"/>
                    </a:lnTo>
                    <a:lnTo>
                      <a:pt x="97" y="38"/>
                    </a:lnTo>
                    <a:lnTo>
                      <a:pt x="97" y="38"/>
                    </a:lnTo>
                    <a:lnTo>
                      <a:pt x="105" y="45"/>
                    </a:lnTo>
                    <a:lnTo>
                      <a:pt x="105" y="45"/>
                    </a:lnTo>
                    <a:lnTo>
                      <a:pt x="105" y="38"/>
                    </a:lnTo>
                    <a:lnTo>
                      <a:pt x="105" y="38"/>
                    </a:lnTo>
                    <a:lnTo>
                      <a:pt x="112" y="45"/>
                    </a:lnTo>
                    <a:lnTo>
                      <a:pt x="112" y="45"/>
                    </a:lnTo>
                    <a:lnTo>
                      <a:pt x="112" y="38"/>
                    </a:lnTo>
                    <a:lnTo>
                      <a:pt x="112" y="38"/>
                    </a:lnTo>
                    <a:lnTo>
                      <a:pt x="120" y="45"/>
                    </a:lnTo>
                    <a:lnTo>
                      <a:pt x="120" y="53"/>
                    </a:lnTo>
                    <a:lnTo>
                      <a:pt x="120" y="38"/>
                    </a:lnTo>
                    <a:lnTo>
                      <a:pt x="120" y="38"/>
                    </a:lnTo>
                    <a:lnTo>
                      <a:pt x="127" y="45"/>
                    </a:lnTo>
                    <a:lnTo>
                      <a:pt x="127" y="45"/>
                    </a:lnTo>
                    <a:lnTo>
                      <a:pt x="127" y="38"/>
                    </a:lnTo>
                    <a:lnTo>
                      <a:pt x="135" y="45"/>
                    </a:lnTo>
                    <a:lnTo>
                      <a:pt x="135" y="45"/>
                    </a:lnTo>
                    <a:lnTo>
                      <a:pt x="135" y="38"/>
                    </a:lnTo>
                    <a:lnTo>
                      <a:pt x="135" y="38"/>
                    </a:lnTo>
                    <a:lnTo>
                      <a:pt x="142" y="45"/>
                    </a:lnTo>
                    <a:lnTo>
                      <a:pt x="142" y="45"/>
                    </a:lnTo>
                    <a:lnTo>
                      <a:pt x="142" y="30"/>
                    </a:lnTo>
                    <a:lnTo>
                      <a:pt x="142" y="38"/>
                    </a:lnTo>
                    <a:lnTo>
                      <a:pt x="150" y="45"/>
                    </a:lnTo>
                    <a:lnTo>
                      <a:pt x="150" y="45"/>
                    </a:lnTo>
                    <a:lnTo>
                      <a:pt x="150" y="38"/>
                    </a:lnTo>
                    <a:lnTo>
                      <a:pt x="150" y="38"/>
                    </a:lnTo>
                    <a:lnTo>
                      <a:pt x="157" y="45"/>
                    </a:lnTo>
                    <a:lnTo>
                      <a:pt x="157" y="45"/>
                    </a:lnTo>
                    <a:lnTo>
                      <a:pt x="157" y="38"/>
                    </a:lnTo>
                    <a:lnTo>
                      <a:pt x="157" y="38"/>
                    </a:lnTo>
                    <a:lnTo>
                      <a:pt x="165" y="45"/>
                    </a:lnTo>
                    <a:lnTo>
                      <a:pt x="165" y="45"/>
                    </a:lnTo>
                    <a:lnTo>
                      <a:pt x="165" y="38"/>
                    </a:lnTo>
                    <a:lnTo>
                      <a:pt x="165" y="45"/>
                    </a:lnTo>
                    <a:lnTo>
                      <a:pt x="172" y="38"/>
                    </a:lnTo>
                    <a:lnTo>
                      <a:pt x="172" y="45"/>
                    </a:lnTo>
                    <a:lnTo>
                      <a:pt x="172" y="38"/>
                    </a:lnTo>
                    <a:lnTo>
                      <a:pt x="172" y="38"/>
                    </a:lnTo>
                    <a:lnTo>
                      <a:pt x="180" y="45"/>
                    </a:lnTo>
                    <a:lnTo>
                      <a:pt x="180" y="45"/>
                    </a:lnTo>
                    <a:lnTo>
                      <a:pt x="180" y="38"/>
                    </a:lnTo>
                    <a:lnTo>
                      <a:pt x="180" y="45"/>
                    </a:lnTo>
                    <a:lnTo>
                      <a:pt x="187" y="38"/>
                    </a:lnTo>
                    <a:lnTo>
                      <a:pt x="187" y="45"/>
                    </a:lnTo>
                    <a:lnTo>
                      <a:pt x="187" y="38"/>
                    </a:lnTo>
                    <a:lnTo>
                      <a:pt x="187" y="45"/>
                    </a:lnTo>
                    <a:lnTo>
                      <a:pt x="195" y="38"/>
                    </a:lnTo>
                    <a:lnTo>
                      <a:pt x="195" y="45"/>
                    </a:lnTo>
                    <a:lnTo>
                      <a:pt x="195" y="38"/>
                    </a:lnTo>
                    <a:lnTo>
                      <a:pt x="195" y="38"/>
                    </a:lnTo>
                    <a:lnTo>
                      <a:pt x="202" y="45"/>
                    </a:lnTo>
                    <a:lnTo>
                      <a:pt x="202" y="45"/>
                    </a:lnTo>
                    <a:lnTo>
                      <a:pt x="202" y="38"/>
                    </a:lnTo>
                    <a:lnTo>
                      <a:pt x="202" y="38"/>
                    </a:lnTo>
                    <a:lnTo>
                      <a:pt x="21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50" name="Freeform 526"/>
              <p:cNvSpPr>
                <a:spLocks/>
              </p:cNvSpPr>
              <p:nvPr/>
            </p:nvSpPr>
            <p:spPr bwMode="auto">
              <a:xfrm>
                <a:off x="1721" y="2018"/>
                <a:ext cx="257" cy="60"/>
              </a:xfrm>
              <a:custGeom>
                <a:avLst/>
                <a:gdLst>
                  <a:gd name="T0" fmla="*/ 15 w 383"/>
                  <a:gd name="T1" fmla="*/ 37 h 60"/>
                  <a:gd name="T2" fmla="*/ 38 w 383"/>
                  <a:gd name="T3" fmla="*/ 37 h 60"/>
                  <a:gd name="T4" fmla="*/ 60 w 383"/>
                  <a:gd name="T5" fmla="*/ 15 h 60"/>
                  <a:gd name="T6" fmla="*/ 60 w 383"/>
                  <a:gd name="T7" fmla="*/ 37 h 60"/>
                  <a:gd name="T8" fmla="*/ 83 w 383"/>
                  <a:gd name="T9" fmla="*/ 37 h 60"/>
                  <a:gd name="T10" fmla="*/ 105 w 383"/>
                  <a:gd name="T11" fmla="*/ 30 h 60"/>
                  <a:gd name="T12" fmla="*/ 105 w 383"/>
                  <a:gd name="T13" fmla="*/ 30 h 60"/>
                  <a:gd name="T14" fmla="*/ 113 w 383"/>
                  <a:gd name="T15" fmla="*/ 30 h 60"/>
                  <a:gd name="T16" fmla="*/ 120 w 383"/>
                  <a:gd name="T17" fmla="*/ 0 h 60"/>
                  <a:gd name="T18" fmla="*/ 128 w 383"/>
                  <a:gd name="T19" fmla="*/ 37 h 60"/>
                  <a:gd name="T20" fmla="*/ 135 w 383"/>
                  <a:gd name="T21" fmla="*/ 52 h 60"/>
                  <a:gd name="T22" fmla="*/ 143 w 383"/>
                  <a:gd name="T23" fmla="*/ 30 h 60"/>
                  <a:gd name="T24" fmla="*/ 143 w 383"/>
                  <a:gd name="T25" fmla="*/ 37 h 60"/>
                  <a:gd name="T26" fmla="*/ 150 w 383"/>
                  <a:gd name="T27" fmla="*/ 30 h 60"/>
                  <a:gd name="T28" fmla="*/ 158 w 383"/>
                  <a:gd name="T29" fmla="*/ 45 h 60"/>
                  <a:gd name="T30" fmla="*/ 165 w 383"/>
                  <a:gd name="T31" fmla="*/ 45 h 60"/>
                  <a:gd name="T32" fmla="*/ 165 w 383"/>
                  <a:gd name="T33" fmla="*/ 37 h 60"/>
                  <a:gd name="T34" fmla="*/ 173 w 383"/>
                  <a:gd name="T35" fmla="*/ 30 h 60"/>
                  <a:gd name="T36" fmla="*/ 188 w 383"/>
                  <a:gd name="T37" fmla="*/ 45 h 60"/>
                  <a:gd name="T38" fmla="*/ 195 w 383"/>
                  <a:gd name="T39" fmla="*/ 30 h 60"/>
                  <a:gd name="T40" fmla="*/ 195 w 383"/>
                  <a:gd name="T41" fmla="*/ 37 h 60"/>
                  <a:gd name="T42" fmla="*/ 203 w 383"/>
                  <a:gd name="T43" fmla="*/ 30 h 60"/>
                  <a:gd name="T44" fmla="*/ 210 w 383"/>
                  <a:gd name="T45" fmla="*/ 45 h 60"/>
                  <a:gd name="T46" fmla="*/ 218 w 383"/>
                  <a:gd name="T47" fmla="*/ 30 h 60"/>
                  <a:gd name="T48" fmla="*/ 225 w 383"/>
                  <a:gd name="T49" fmla="*/ 37 h 60"/>
                  <a:gd name="T50" fmla="*/ 248 w 383"/>
                  <a:gd name="T51" fmla="*/ 45 h 60"/>
                  <a:gd name="T52" fmla="*/ 255 w 383"/>
                  <a:gd name="T53" fmla="*/ 30 h 60"/>
                  <a:gd name="T54" fmla="*/ 255 w 383"/>
                  <a:gd name="T55" fmla="*/ 37 h 60"/>
                  <a:gd name="T56" fmla="*/ 263 w 383"/>
                  <a:gd name="T57" fmla="*/ 30 h 60"/>
                  <a:gd name="T58" fmla="*/ 278 w 383"/>
                  <a:gd name="T59" fmla="*/ 45 h 60"/>
                  <a:gd name="T60" fmla="*/ 285 w 383"/>
                  <a:gd name="T61" fmla="*/ 52 h 60"/>
                  <a:gd name="T62" fmla="*/ 293 w 383"/>
                  <a:gd name="T63" fmla="*/ 37 h 60"/>
                  <a:gd name="T64" fmla="*/ 293 w 383"/>
                  <a:gd name="T65" fmla="*/ 37 h 60"/>
                  <a:gd name="T66" fmla="*/ 300 w 383"/>
                  <a:gd name="T67" fmla="*/ 30 h 60"/>
                  <a:gd name="T68" fmla="*/ 308 w 383"/>
                  <a:gd name="T69" fmla="*/ 30 h 60"/>
                  <a:gd name="T70" fmla="*/ 315 w 383"/>
                  <a:gd name="T71" fmla="*/ 37 h 60"/>
                  <a:gd name="T72" fmla="*/ 338 w 383"/>
                  <a:gd name="T73" fmla="*/ 37 h 60"/>
                  <a:gd name="T74" fmla="*/ 353 w 383"/>
                  <a:gd name="T75" fmla="*/ 37 h 60"/>
                  <a:gd name="T76" fmla="*/ 360 w 383"/>
                  <a:gd name="T77" fmla="*/ 30 h 60"/>
                  <a:gd name="T78" fmla="*/ 360 w 383"/>
                  <a:gd name="T79" fmla="*/ 37 h 60"/>
                  <a:gd name="T80" fmla="*/ 368 w 383"/>
                  <a:gd name="T81" fmla="*/ 30 h 60"/>
                  <a:gd name="T82" fmla="*/ 375 w 383"/>
                  <a:gd name="T83"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3" h="60">
                    <a:moveTo>
                      <a:pt x="0" y="37"/>
                    </a:moveTo>
                    <a:lnTo>
                      <a:pt x="8" y="37"/>
                    </a:lnTo>
                    <a:lnTo>
                      <a:pt x="15" y="37"/>
                    </a:lnTo>
                    <a:lnTo>
                      <a:pt x="23" y="37"/>
                    </a:lnTo>
                    <a:lnTo>
                      <a:pt x="30" y="37"/>
                    </a:lnTo>
                    <a:lnTo>
                      <a:pt x="38" y="37"/>
                    </a:lnTo>
                    <a:lnTo>
                      <a:pt x="45" y="37"/>
                    </a:lnTo>
                    <a:lnTo>
                      <a:pt x="53" y="37"/>
                    </a:lnTo>
                    <a:lnTo>
                      <a:pt x="60" y="15"/>
                    </a:lnTo>
                    <a:lnTo>
                      <a:pt x="60" y="45"/>
                    </a:lnTo>
                    <a:lnTo>
                      <a:pt x="60" y="22"/>
                    </a:lnTo>
                    <a:lnTo>
                      <a:pt x="60" y="37"/>
                    </a:lnTo>
                    <a:lnTo>
                      <a:pt x="68" y="37"/>
                    </a:lnTo>
                    <a:lnTo>
                      <a:pt x="75" y="37"/>
                    </a:lnTo>
                    <a:lnTo>
                      <a:pt x="83" y="37"/>
                    </a:lnTo>
                    <a:lnTo>
                      <a:pt x="90" y="37"/>
                    </a:lnTo>
                    <a:lnTo>
                      <a:pt x="98" y="37"/>
                    </a:lnTo>
                    <a:lnTo>
                      <a:pt x="105" y="30"/>
                    </a:lnTo>
                    <a:lnTo>
                      <a:pt x="105" y="52"/>
                    </a:lnTo>
                    <a:lnTo>
                      <a:pt x="105" y="22"/>
                    </a:lnTo>
                    <a:lnTo>
                      <a:pt x="105" y="30"/>
                    </a:lnTo>
                    <a:lnTo>
                      <a:pt x="113" y="37"/>
                    </a:lnTo>
                    <a:lnTo>
                      <a:pt x="113" y="45"/>
                    </a:lnTo>
                    <a:lnTo>
                      <a:pt x="113" y="30"/>
                    </a:lnTo>
                    <a:lnTo>
                      <a:pt x="113" y="37"/>
                    </a:lnTo>
                    <a:lnTo>
                      <a:pt x="120" y="45"/>
                    </a:lnTo>
                    <a:lnTo>
                      <a:pt x="120" y="0"/>
                    </a:lnTo>
                    <a:lnTo>
                      <a:pt x="120" y="37"/>
                    </a:lnTo>
                    <a:lnTo>
                      <a:pt x="128" y="30"/>
                    </a:lnTo>
                    <a:lnTo>
                      <a:pt x="128" y="37"/>
                    </a:lnTo>
                    <a:lnTo>
                      <a:pt x="128" y="37"/>
                    </a:lnTo>
                    <a:lnTo>
                      <a:pt x="135" y="30"/>
                    </a:lnTo>
                    <a:lnTo>
                      <a:pt x="135" y="52"/>
                    </a:lnTo>
                    <a:lnTo>
                      <a:pt x="135" y="22"/>
                    </a:lnTo>
                    <a:lnTo>
                      <a:pt x="135" y="37"/>
                    </a:lnTo>
                    <a:lnTo>
                      <a:pt x="143" y="30"/>
                    </a:lnTo>
                    <a:lnTo>
                      <a:pt x="143" y="45"/>
                    </a:lnTo>
                    <a:lnTo>
                      <a:pt x="143" y="30"/>
                    </a:lnTo>
                    <a:lnTo>
                      <a:pt x="143" y="37"/>
                    </a:lnTo>
                    <a:lnTo>
                      <a:pt x="150" y="30"/>
                    </a:lnTo>
                    <a:lnTo>
                      <a:pt x="150" y="45"/>
                    </a:lnTo>
                    <a:lnTo>
                      <a:pt x="150" y="30"/>
                    </a:lnTo>
                    <a:lnTo>
                      <a:pt x="150" y="37"/>
                    </a:lnTo>
                    <a:lnTo>
                      <a:pt x="158" y="45"/>
                    </a:lnTo>
                    <a:lnTo>
                      <a:pt x="158" y="45"/>
                    </a:lnTo>
                    <a:lnTo>
                      <a:pt x="158" y="30"/>
                    </a:lnTo>
                    <a:lnTo>
                      <a:pt x="158" y="37"/>
                    </a:lnTo>
                    <a:lnTo>
                      <a:pt x="165" y="45"/>
                    </a:lnTo>
                    <a:lnTo>
                      <a:pt x="165" y="60"/>
                    </a:lnTo>
                    <a:lnTo>
                      <a:pt x="165" y="30"/>
                    </a:lnTo>
                    <a:lnTo>
                      <a:pt x="165" y="37"/>
                    </a:lnTo>
                    <a:lnTo>
                      <a:pt x="173" y="30"/>
                    </a:lnTo>
                    <a:lnTo>
                      <a:pt x="173" y="45"/>
                    </a:lnTo>
                    <a:lnTo>
                      <a:pt x="173" y="30"/>
                    </a:lnTo>
                    <a:lnTo>
                      <a:pt x="173" y="37"/>
                    </a:lnTo>
                    <a:lnTo>
                      <a:pt x="188" y="37"/>
                    </a:lnTo>
                    <a:lnTo>
                      <a:pt x="188" y="45"/>
                    </a:lnTo>
                    <a:lnTo>
                      <a:pt x="188" y="22"/>
                    </a:lnTo>
                    <a:lnTo>
                      <a:pt x="188" y="37"/>
                    </a:lnTo>
                    <a:lnTo>
                      <a:pt x="195" y="30"/>
                    </a:lnTo>
                    <a:lnTo>
                      <a:pt x="195" y="52"/>
                    </a:lnTo>
                    <a:lnTo>
                      <a:pt x="195" y="30"/>
                    </a:lnTo>
                    <a:lnTo>
                      <a:pt x="195" y="37"/>
                    </a:lnTo>
                    <a:lnTo>
                      <a:pt x="203" y="45"/>
                    </a:lnTo>
                    <a:lnTo>
                      <a:pt x="203" y="52"/>
                    </a:lnTo>
                    <a:lnTo>
                      <a:pt x="203" y="30"/>
                    </a:lnTo>
                    <a:lnTo>
                      <a:pt x="203" y="37"/>
                    </a:lnTo>
                    <a:lnTo>
                      <a:pt x="210" y="30"/>
                    </a:lnTo>
                    <a:lnTo>
                      <a:pt x="210" y="45"/>
                    </a:lnTo>
                    <a:lnTo>
                      <a:pt x="210" y="30"/>
                    </a:lnTo>
                    <a:lnTo>
                      <a:pt x="218" y="37"/>
                    </a:lnTo>
                    <a:lnTo>
                      <a:pt x="218" y="30"/>
                    </a:lnTo>
                    <a:lnTo>
                      <a:pt x="218" y="37"/>
                    </a:lnTo>
                    <a:lnTo>
                      <a:pt x="233" y="37"/>
                    </a:lnTo>
                    <a:lnTo>
                      <a:pt x="225" y="37"/>
                    </a:lnTo>
                    <a:lnTo>
                      <a:pt x="233" y="37"/>
                    </a:lnTo>
                    <a:lnTo>
                      <a:pt x="248" y="37"/>
                    </a:lnTo>
                    <a:lnTo>
                      <a:pt x="248" y="45"/>
                    </a:lnTo>
                    <a:lnTo>
                      <a:pt x="248" y="30"/>
                    </a:lnTo>
                    <a:lnTo>
                      <a:pt x="248" y="37"/>
                    </a:lnTo>
                    <a:lnTo>
                      <a:pt x="255" y="30"/>
                    </a:lnTo>
                    <a:lnTo>
                      <a:pt x="255" y="45"/>
                    </a:lnTo>
                    <a:lnTo>
                      <a:pt x="255" y="30"/>
                    </a:lnTo>
                    <a:lnTo>
                      <a:pt x="255" y="37"/>
                    </a:lnTo>
                    <a:lnTo>
                      <a:pt x="263" y="45"/>
                    </a:lnTo>
                    <a:lnTo>
                      <a:pt x="263" y="45"/>
                    </a:lnTo>
                    <a:lnTo>
                      <a:pt x="263" y="30"/>
                    </a:lnTo>
                    <a:lnTo>
                      <a:pt x="263" y="37"/>
                    </a:lnTo>
                    <a:lnTo>
                      <a:pt x="278" y="37"/>
                    </a:lnTo>
                    <a:lnTo>
                      <a:pt x="278" y="45"/>
                    </a:lnTo>
                    <a:lnTo>
                      <a:pt x="278" y="37"/>
                    </a:lnTo>
                    <a:lnTo>
                      <a:pt x="285" y="30"/>
                    </a:lnTo>
                    <a:lnTo>
                      <a:pt x="285" y="52"/>
                    </a:lnTo>
                    <a:lnTo>
                      <a:pt x="285" y="22"/>
                    </a:lnTo>
                    <a:lnTo>
                      <a:pt x="285" y="30"/>
                    </a:lnTo>
                    <a:lnTo>
                      <a:pt x="293" y="37"/>
                    </a:lnTo>
                    <a:lnTo>
                      <a:pt x="293" y="52"/>
                    </a:lnTo>
                    <a:lnTo>
                      <a:pt x="293" y="22"/>
                    </a:lnTo>
                    <a:lnTo>
                      <a:pt x="293" y="37"/>
                    </a:lnTo>
                    <a:lnTo>
                      <a:pt x="300" y="30"/>
                    </a:lnTo>
                    <a:lnTo>
                      <a:pt x="300" y="37"/>
                    </a:lnTo>
                    <a:lnTo>
                      <a:pt x="300" y="30"/>
                    </a:lnTo>
                    <a:lnTo>
                      <a:pt x="300" y="37"/>
                    </a:lnTo>
                    <a:lnTo>
                      <a:pt x="308" y="30"/>
                    </a:lnTo>
                    <a:lnTo>
                      <a:pt x="308" y="30"/>
                    </a:lnTo>
                    <a:lnTo>
                      <a:pt x="308" y="37"/>
                    </a:lnTo>
                    <a:lnTo>
                      <a:pt x="323" y="37"/>
                    </a:lnTo>
                    <a:lnTo>
                      <a:pt x="315" y="37"/>
                    </a:lnTo>
                    <a:lnTo>
                      <a:pt x="323" y="37"/>
                    </a:lnTo>
                    <a:lnTo>
                      <a:pt x="330" y="37"/>
                    </a:lnTo>
                    <a:lnTo>
                      <a:pt x="338" y="37"/>
                    </a:lnTo>
                    <a:lnTo>
                      <a:pt x="345" y="37"/>
                    </a:lnTo>
                    <a:lnTo>
                      <a:pt x="353" y="30"/>
                    </a:lnTo>
                    <a:lnTo>
                      <a:pt x="353" y="37"/>
                    </a:lnTo>
                    <a:lnTo>
                      <a:pt x="353" y="30"/>
                    </a:lnTo>
                    <a:lnTo>
                      <a:pt x="353" y="37"/>
                    </a:lnTo>
                    <a:lnTo>
                      <a:pt x="360" y="30"/>
                    </a:lnTo>
                    <a:lnTo>
                      <a:pt x="360" y="45"/>
                    </a:lnTo>
                    <a:lnTo>
                      <a:pt x="360" y="30"/>
                    </a:lnTo>
                    <a:lnTo>
                      <a:pt x="360" y="37"/>
                    </a:lnTo>
                    <a:lnTo>
                      <a:pt x="368" y="30"/>
                    </a:lnTo>
                    <a:lnTo>
                      <a:pt x="368" y="45"/>
                    </a:lnTo>
                    <a:lnTo>
                      <a:pt x="368" y="30"/>
                    </a:lnTo>
                    <a:lnTo>
                      <a:pt x="368" y="37"/>
                    </a:lnTo>
                    <a:lnTo>
                      <a:pt x="375" y="30"/>
                    </a:lnTo>
                    <a:lnTo>
                      <a:pt x="375" y="45"/>
                    </a:lnTo>
                    <a:lnTo>
                      <a:pt x="375" y="37"/>
                    </a:lnTo>
                    <a:lnTo>
                      <a:pt x="383"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51" name="Freeform 527"/>
              <p:cNvSpPr>
                <a:spLocks/>
              </p:cNvSpPr>
              <p:nvPr/>
            </p:nvSpPr>
            <p:spPr bwMode="auto">
              <a:xfrm>
                <a:off x="1978" y="2010"/>
                <a:ext cx="222" cy="98"/>
              </a:xfrm>
              <a:custGeom>
                <a:avLst/>
                <a:gdLst>
                  <a:gd name="T0" fmla="*/ 15 w 330"/>
                  <a:gd name="T1" fmla="*/ 38 h 98"/>
                  <a:gd name="T2" fmla="*/ 30 w 330"/>
                  <a:gd name="T3" fmla="*/ 53 h 98"/>
                  <a:gd name="T4" fmla="*/ 37 w 330"/>
                  <a:gd name="T5" fmla="*/ 38 h 98"/>
                  <a:gd name="T6" fmla="*/ 37 w 330"/>
                  <a:gd name="T7" fmla="*/ 45 h 98"/>
                  <a:gd name="T8" fmla="*/ 45 w 330"/>
                  <a:gd name="T9" fmla="*/ 23 h 98"/>
                  <a:gd name="T10" fmla="*/ 52 w 330"/>
                  <a:gd name="T11" fmla="*/ 75 h 98"/>
                  <a:gd name="T12" fmla="*/ 60 w 330"/>
                  <a:gd name="T13" fmla="*/ 38 h 98"/>
                  <a:gd name="T14" fmla="*/ 60 w 330"/>
                  <a:gd name="T15" fmla="*/ 38 h 98"/>
                  <a:gd name="T16" fmla="*/ 67 w 330"/>
                  <a:gd name="T17" fmla="*/ 38 h 98"/>
                  <a:gd name="T18" fmla="*/ 75 w 330"/>
                  <a:gd name="T19" fmla="*/ 38 h 98"/>
                  <a:gd name="T20" fmla="*/ 82 w 330"/>
                  <a:gd name="T21" fmla="*/ 75 h 98"/>
                  <a:gd name="T22" fmla="*/ 90 w 330"/>
                  <a:gd name="T23" fmla="*/ 38 h 98"/>
                  <a:gd name="T24" fmla="*/ 90 w 330"/>
                  <a:gd name="T25" fmla="*/ 45 h 98"/>
                  <a:gd name="T26" fmla="*/ 105 w 330"/>
                  <a:gd name="T27" fmla="*/ 45 h 98"/>
                  <a:gd name="T28" fmla="*/ 127 w 330"/>
                  <a:gd name="T29" fmla="*/ 38 h 98"/>
                  <a:gd name="T30" fmla="*/ 127 w 330"/>
                  <a:gd name="T31" fmla="*/ 45 h 98"/>
                  <a:gd name="T32" fmla="*/ 135 w 330"/>
                  <a:gd name="T33" fmla="*/ 0 h 98"/>
                  <a:gd name="T34" fmla="*/ 142 w 330"/>
                  <a:gd name="T35" fmla="*/ 60 h 98"/>
                  <a:gd name="T36" fmla="*/ 157 w 330"/>
                  <a:gd name="T37" fmla="*/ 45 h 98"/>
                  <a:gd name="T38" fmla="*/ 165 w 330"/>
                  <a:gd name="T39" fmla="*/ 45 h 98"/>
                  <a:gd name="T40" fmla="*/ 180 w 330"/>
                  <a:gd name="T41" fmla="*/ 45 h 98"/>
                  <a:gd name="T42" fmla="*/ 195 w 330"/>
                  <a:gd name="T43" fmla="*/ 45 h 98"/>
                  <a:gd name="T44" fmla="*/ 217 w 330"/>
                  <a:gd name="T45" fmla="*/ 38 h 98"/>
                  <a:gd name="T46" fmla="*/ 217 w 330"/>
                  <a:gd name="T47" fmla="*/ 38 h 98"/>
                  <a:gd name="T48" fmla="*/ 225 w 330"/>
                  <a:gd name="T49" fmla="*/ 30 h 98"/>
                  <a:gd name="T50" fmla="*/ 232 w 330"/>
                  <a:gd name="T51" fmla="*/ 60 h 98"/>
                  <a:gd name="T52" fmla="*/ 240 w 330"/>
                  <a:gd name="T53" fmla="*/ 45 h 98"/>
                  <a:gd name="T54" fmla="*/ 240 w 330"/>
                  <a:gd name="T55" fmla="*/ 45 h 98"/>
                  <a:gd name="T56" fmla="*/ 247 w 330"/>
                  <a:gd name="T57" fmla="*/ 23 h 98"/>
                  <a:gd name="T58" fmla="*/ 255 w 330"/>
                  <a:gd name="T59" fmla="*/ 68 h 98"/>
                  <a:gd name="T60" fmla="*/ 262 w 330"/>
                  <a:gd name="T61" fmla="*/ 45 h 98"/>
                  <a:gd name="T62" fmla="*/ 262 w 330"/>
                  <a:gd name="T63" fmla="*/ 45 h 98"/>
                  <a:gd name="T64" fmla="*/ 270 w 330"/>
                  <a:gd name="T65" fmla="*/ 23 h 98"/>
                  <a:gd name="T66" fmla="*/ 277 w 330"/>
                  <a:gd name="T67" fmla="*/ 53 h 98"/>
                  <a:gd name="T68" fmla="*/ 285 w 330"/>
                  <a:gd name="T69" fmla="*/ 38 h 98"/>
                  <a:gd name="T70" fmla="*/ 285 w 330"/>
                  <a:gd name="T71" fmla="*/ 45 h 98"/>
                  <a:gd name="T72" fmla="*/ 292 w 330"/>
                  <a:gd name="T73" fmla="*/ 38 h 98"/>
                  <a:gd name="T74" fmla="*/ 300 w 330"/>
                  <a:gd name="T75" fmla="*/ 45 h 98"/>
                  <a:gd name="T76" fmla="*/ 307 w 330"/>
                  <a:gd name="T77" fmla="*/ 38 h 98"/>
                  <a:gd name="T78" fmla="*/ 315 w 330"/>
                  <a:gd name="T79" fmla="*/ 53 h 98"/>
                  <a:gd name="T80" fmla="*/ 322 w 330"/>
                  <a:gd name="T81" fmla="*/ 38 h 98"/>
                  <a:gd name="T82" fmla="*/ 330 w 330"/>
                  <a:gd name="T83" fmla="*/ 6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98">
                    <a:moveTo>
                      <a:pt x="0" y="45"/>
                    </a:moveTo>
                    <a:lnTo>
                      <a:pt x="15" y="45"/>
                    </a:lnTo>
                    <a:lnTo>
                      <a:pt x="15" y="38"/>
                    </a:lnTo>
                    <a:lnTo>
                      <a:pt x="15" y="45"/>
                    </a:lnTo>
                    <a:lnTo>
                      <a:pt x="22" y="45"/>
                    </a:lnTo>
                    <a:lnTo>
                      <a:pt x="30" y="53"/>
                    </a:lnTo>
                    <a:lnTo>
                      <a:pt x="30" y="38"/>
                    </a:lnTo>
                    <a:lnTo>
                      <a:pt x="30" y="45"/>
                    </a:lnTo>
                    <a:lnTo>
                      <a:pt x="37" y="38"/>
                    </a:lnTo>
                    <a:lnTo>
                      <a:pt x="37" y="53"/>
                    </a:lnTo>
                    <a:lnTo>
                      <a:pt x="37" y="38"/>
                    </a:lnTo>
                    <a:lnTo>
                      <a:pt x="37" y="45"/>
                    </a:lnTo>
                    <a:lnTo>
                      <a:pt x="45" y="38"/>
                    </a:lnTo>
                    <a:lnTo>
                      <a:pt x="45" y="53"/>
                    </a:lnTo>
                    <a:lnTo>
                      <a:pt x="45" y="23"/>
                    </a:lnTo>
                    <a:lnTo>
                      <a:pt x="45" y="45"/>
                    </a:lnTo>
                    <a:lnTo>
                      <a:pt x="52" y="38"/>
                    </a:lnTo>
                    <a:lnTo>
                      <a:pt x="52" y="75"/>
                    </a:lnTo>
                    <a:lnTo>
                      <a:pt x="52" y="23"/>
                    </a:lnTo>
                    <a:lnTo>
                      <a:pt x="52" y="45"/>
                    </a:lnTo>
                    <a:lnTo>
                      <a:pt x="60" y="38"/>
                    </a:lnTo>
                    <a:lnTo>
                      <a:pt x="60" y="53"/>
                    </a:lnTo>
                    <a:lnTo>
                      <a:pt x="60" y="30"/>
                    </a:lnTo>
                    <a:lnTo>
                      <a:pt x="60" y="38"/>
                    </a:lnTo>
                    <a:lnTo>
                      <a:pt x="67" y="45"/>
                    </a:lnTo>
                    <a:lnTo>
                      <a:pt x="67" y="53"/>
                    </a:lnTo>
                    <a:lnTo>
                      <a:pt x="67" y="38"/>
                    </a:lnTo>
                    <a:lnTo>
                      <a:pt x="67" y="38"/>
                    </a:lnTo>
                    <a:lnTo>
                      <a:pt x="75" y="45"/>
                    </a:lnTo>
                    <a:lnTo>
                      <a:pt x="75" y="38"/>
                    </a:lnTo>
                    <a:lnTo>
                      <a:pt x="75" y="45"/>
                    </a:lnTo>
                    <a:lnTo>
                      <a:pt x="82" y="53"/>
                    </a:lnTo>
                    <a:lnTo>
                      <a:pt x="82" y="75"/>
                    </a:lnTo>
                    <a:lnTo>
                      <a:pt x="82" y="15"/>
                    </a:lnTo>
                    <a:lnTo>
                      <a:pt x="82" y="45"/>
                    </a:lnTo>
                    <a:lnTo>
                      <a:pt x="90" y="38"/>
                    </a:lnTo>
                    <a:lnTo>
                      <a:pt x="90" y="53"/>
                    </a:lnTo>
                    <a:lnTo>
                      <a:pt x="90" y="30"/>
                    </a:lnTo>
                    <a:lnTo>
                      <a:pt x="90" y="45"/>
                    </a:lnTo>
                    <a:lnTo>
                      <a:pt x="105" y="45"/>
                    </a:lnTo>
                    <a:lnTo>
                      <a:pt x="97" y="45"/>
                    </a:lnTo>
                    <a:lnTo>
                      <a:pt x="105" y="45"/>
                    </a:lnTo>
                    <a:lnTo>
                      <a:pt x="112" y="45"/>
                    </a:lnTo>
                    <a:lnTo>
                      <a:pt x="120" y="45"/>
                    </a:lnTo>
                    <a:lnTo>
                      <a:pt x="127" y="38"/>
                    </a:lnTo>
                    <a:lnTo>
                      <a:pt x="127" y="53"/>
                    </a:lnTo>
                    <a:lnTo>
                      <a:pt x="127" y="38"/>
                    </a:lnTo>
                    <a:lnTo>
                      <a:pt x="127" y="45"/>
                    </a:lnTo>
                    <a:lnTo>
                      <a:pt x="135" y="53"/>
                    </a:lnTo>
                    <a:lnTo>
                      <a:pt x="135" y="68"/>
                    </a:lnTo>
                    <a:lnTo>
                      <a:pt x="135" y="0"/>
                    </a:lnTo>
                    <a:lnTo>
                      <a:pt x="135" y="45"/>
                    </a:lnTo>
                    <a:lnTo>
                      <a:pt x="142" y="38"/>
                    </a:lnTo>
                    <a:lnTo>
                      <a:pt x="142" y="60"/>
                    </a:lnTo>
                    <a:lnTo>
                      <a:pt x="142" y="30"/>
                    </a:lnTo>
                    <a:lnTo>
                      <a:pt x="142" y="45"/>
                    </a:lnTo>
                    <a:lnTo>
                      <a:pt x="157" y="45"/>
                    </a:lnTo>
                    <a:lnTo>
                      <a:pt x="150" y="45"/>
                    </a:lnTo>
                    <a:lnTo>
                      <a:pt x="157" y="45"/>
                    </a:lnTo>
                    <a:lnTo>
                      <a:pt x="165" y="45"/>
                    </a:lnTo>
                    <a:lnTo>
                      <a:pt x="180" y="45"/>
                    </a:lnTo>
                    <a:lnTo>
                      <a:pt x="172" y="45"/>
                    </a:lnTo>
                    <a:lnTo>
                      <a:pt x="180" y="45"/>
                    </a:lnTo>
                    <a:lnTo>
                      <a:pt x="187" y="45"/>
                    </a:lnTo>
                    <a:lnTo>
                      <a:pt x="202" y="45"/>
                    </a:lnTo>
                    <a:lnTo>
                      <a:pt x="195" y="45"/>
                    </a:lnTo>
                    <a:lnTo>
                      <a:pt x="202" y="45"/>
                    </a:lnTo>
                    <a:lnTo>
                      <a:pt x="210" y="45"/>
                    </a:lnTo>
                    <a:lnTo>
                      <a:pt x="217" y="38"/>
                    </a:lnTo>
                    <a:lnTo>
                      <a:pt x="217" y="60"/>
                    </a:lnTo>
                    <a:lnTo>
                      <a:pt x="217" y="30"/>
                    </a:lnTo>
                    <a:lnTo>
                      <a:pt x="217" y="38"/>
                    </a:lnTo>
                    <a:lnTo>
                      <a:pt x="225" y="45"/>
                    </a:lnTo>
                    <a:lnTo>
                      <a:pt x="225" y="53"/>
                    </a:lnTo>
                    <a:lnTo>
                      <a:pt x="225" y="30"/>
                    </a:lnTo>
                    <a:lnTo>
                      <a:pt x="225" y="45"/>
                    </a:lnTo>
                    <a:lnTo>
                      <a:pt x="232" y="38"/>
                    </a:lnTo>
                    <a:lnTo>
                      <a:pt x="232" y="60"/>
                    </a:lnTo>
                    <a:lnTo>
                      <a:pt x="232" y="23"/>
                    </a:lnTo>
                    <a:lnTo>
                      <a:pt x="232" y="53"/>
                    </a:lnTo>
                    <a:lnTo>
                      <a:pt x="240" y="45"/>
                    </a:lnTo>
                    <a:lnTo>
                      <a:pt x="240" y="53"/>
                    </a:lnTo>
                    <a:lnTo>
                      <a:pt x="240" y="30"/>
                    </a:lnTo>
                    <a:lnTo>
                      <a:pt x="240" y="45"/>
                    </a:lnTo>
                    <a:lnTo>
                      <a:pt x="247" y="38"/>
                    </a:lnTo>
                    <a:lnTo>
                      <a:pt x="247" y="98"/>
                    </a:lnTo>
                    <a:lnTo>
                      <a:pt x="247" y="23"/>
                    </a:lnTo>
                    <a:lnTo>
                      <a:pt x="247" y="45"/>
                    </a:lnTo>
                    <a:lnTo>
                      <a:pt x="255" y="38"/>
                    </a:lnTo>
                    <a:lnTo>
                      <a:pt x="255" y="68"/>
                    </a:lnTo>
                    <a:lnTo>
                      <a:pt x="255" y="15"/>
                    </a:lnTo>
                    <a:lnTo>
                      <a:pt x="255" y="38"/>
                    </a:lnTo>
                    <a:lnTo>
                      <a:pt x="262" y="45"/>
                    </a:lnTo>
                    <a:lnTo>
                      <a:pt x="262" y="53"/>
                    </a:lnTo>
                    <a:lnTo>
                      <a:pt x="262" y="38"/>
                    </a:lnTo>
                    <a:lnTo>
                      <a:pt x="262" y="45"/>
                    </a:lnTo>
                    <a:lnTo>
                      <a:pt x="270" y="38"/>
                    </a:lnTo>
                    <a:lnTo>
                      <a:pt x="270" y="60"/>
                    </a:lnTo>
                    <a:lnTo>
                      <a:pt x="270" y="23"/>
                    </a:lnTo>
                    <a:lnTo>
                      <a:pt x="270" y="45"/>
                    </a:lnTo>
                    <a:lnTo>
                      <a:pt x="277" y="38"/>
                    </a:lnTo>
                    <a:lnTo>
                      <a:pt x="277" y="53"/>
                    </a:lnTo>
                    <a:lnTo>
                      <a:pt x="277" y="38"/>
                    </a:lnTo>
                    <a:lnTo>
                      <a:pt x="277" y="45"/>
                    </a:lnTo>
                    <a:lnTo>
                      <a:pt x="285" y="38"/>
                    </a:lnTo>
                    <a:lnTo>
                      <a:pt x="285" y="53"/>
                    </a:lnTo>
                    <a:lnTo>
                      <a:pt x="285" y="38"/>
                    </a:lnTo>
                    <a:lnTo>
                      <a:pt x="285" y="45"/>
                    </a:lnTo>
                    <a:lnTo>
                      <a:pt x="292" y="38"/>
                    </a:lnTo>
                    <a:lnTo>
                      <a:pt x="292" y="53"/>
                    </a:lnTo>
                    <a:lnTo>
                      <a:pt x="292" y="38"/>
                    </a:lnTo>
                    <a:lnTo>
                      <a:pt x="300" y="45"/>
                    </a:lnTo>
                    <a:lnTo>
                      <a:pt x="300" y="38"/>
                    </a:lnTo>
                    <a:lnTo>
                      <a:pt x="300" y="45"/>
                    </a:lnTo>
                    <a:lnTo>
                      <a:pt x="307" y="38"/>
                    </a:lnTo>
                    <a:lnTo>
                      <a:pt x="307" y="53"/>
                    </a:lnTo>
                    <a:lnTo>
                      <a:pt x="307" y="38"/>
                    </a:lnTo>
                    <a:lnTo>
                      <a:pt x="307" y="45"/>
                    </a:lnTo>
                    <a:lnTo>
                      <a:pt x="315" y="38"/>
                    </a:lnTo>
                    <a:lnTo>
                      <a:pt x="315" y="53"/>
                    </a:lnTo>
                    <a:lnTo>
                      <a:pt x="315" y="45"/>
                    </a:lnTo>
                    <a:lnTo>
                      <a:pt x="322" y="38"/>
                    </a:lnTo>
                    <a:lnTo>
                      <a:pt x="322" y="38"/>
                    </a:lnTo>
                    <a:lnTo>
                      <a:pt x="322" y="45"/>
                    </a:lnTo>
                    <a:lnTo>
                      <a:pt x="330" y="23"/>
                    </a:lnTo>
                    <a:lnTo>
                      <a:pt x="330" y="60"/>
                    </a:lnTo>
                    <a:lnTo>
                      <a:pt x="330" y="30"/>
                    </a:lnTo>
                    <a:lnTo>
                      <a:pt x="33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52" name="Freeform 528"/>
              <p:cNvSpPr>
                <a:spLocks/>
              </p:cNvSpPr>
              <p:nvPr/>
            </p:nvSpPr>
            <p:spPr bwMode="auto">
              <a:xfrm>
                <a:off x="2200" y="1980"/>
                <a:ext cx="242" cy="128"/>
              </a:xfrm>
              <a:custGeom>
                <a:avLst/>
                <a:gdLst>
                  <a:gd name="T0" fmla="*/ 7 w 360"/>
                  <a:gd name="T1" fmla="*/ 68 h 128"/>
                  <a:gd name="T2" fmla="*/ 22 w 360"/>
                  <a:gd name="T3" fmla="*/ 83 h 128"/>
                  <a:gd name="T4" fmla="*/ 30 w 360"/>
                  <a:gd name="T5" fmla="*/ 83 h 128"/>
                  <a:gd name="T6" fmla="*/ 30 w 360"/>
                  <a:gd name="T7" fmla="*/ 75 h 128"/>
                  <a:gd name="T8" fmla="*/ 37 w 360"/>
                  <a:gd name="T9" fmla="*/ 53 h 128"/>
                  <a:gd name="T10" fmla="*/ 45 w 360"/>
                  <a:gd name="T11" fmla="*/ 128 h 128"/>
                  <a:gd name="T12" fmla="*/ 52 w 360"/>
                  <a:gd name="T13" fmla="*/ 68 h 128"/>
                  <a:gd name="T14" fmla="*/ 52 w 360"/>
                  <a:gd name="T15" fmla="*/ 75 h 128"/>
                  <a:gd name="T16" fmla="*/ 75 w 360"/>
                  <a:gd name="T17" fmla="*/ 83 h 128"/>
                  <a:gd name="T18" fmla="*/ 82 w 360"/>
                  <a:gd name="T19" fmla="*/ 68 h 128"/>
                  <a:gd name="T20" fmla="*/ 82 w 360"/>
                  <a:gd name="T21" fmla="*/ 75 h 128"/>
                  <a:gd name="T22" fmla="*/ 105 w 360"/>
                  <a:gd name="T23" fmla="*/ 75 h 128"/>
                  <a:gd name="T24" fmla="*/ 127 w 360"/>
                  <a:gd name="T25" fmla="*/ 75 h 128"/>
                  <a:gd name="T26" fmla="*/ 150 w 360"/>
                  <a:gd name="T27" fmla="*/ 75 h 128"/>
                  <a:gd name="T28" fmla="*/ 172 w 360"/>
                  <a:gd name="T29" fmla="*/ 75 h 128"/>
                  <a:gd name="T30" fmla="*/ 180 w 360"/>
                  <a:gd name="T31" fmla="*/ 75 h 128"/>
                  <a:gd name="T32" fmla="*/ 187 w 360"/>
                  <a:gd name="T33" fmla="*/ 53 h 128"/>
                  <a:gd name="T34" fmla="*/ 195 w 360"/>
                  <a:gd name="T35" fmla="*/ 90 h 128"/>
                  <a:gd name="T36" fmla="*/ 202 w 360"/>
                  <a:gd name="T37" fmla="*/ 83 h 128"/>
                  <a:gd name="T38" fmla="*/ 202 w 360"/>
                  <a:gd name="T39" fmla="*/ 75 h 128"/>
                  <a:gd name="T40" fmla="*/ 210 w 360"/>
                  <a:gd name="T41" fmla="*/ 75 h 128"/>
                  <a:gd name="T42" fmla="*/ 217 w 360"/>
                  <a:gd name="T43" fmla="*/ 68 h 128"/>
                  <a:gd name="T44" fmla="*/ 225 w 360"/>
                  <a:gd name="T45" fmla="*/ 105 h 128"/>
                  <a:gd name="T46" fmla="*/ 232 w 360"/>
                  <a:gd name="T47" fmla="*/ 68 h 128"/>
                  <a:gd name="T48" fmla="*/ 232 w 360"/>
                  <a:gd name="T49" fmla="*/ 75 h 128"/>
                  <a:gd name="T50" fmla="*/ 240 w 360"/>
                  <a:gd name="T51" fmla="*/ 68 h 128"/>
                  <a:gd name="T52" fmla="*/ 247 w 360"/>
                  <a:gd name="T53" fmla="*/ 113 h 128"/>
                  <a:gd name="T54" fmla="*/ 255 w 360"/>
                  <a:gd name="T55" fmla="*/ 68 h 128"/>
                  <a:gd name="T56" fmla="*/ 255 w 360"/>
                  <a:gd name="T57" fmla="*/ 75 h 128"/>
                  <a:gd name="T58" fmla="*/ 262 w 360"/>
                  <a:gd name="T59" fmla="*/ 68 h 128"/>
                  <a:gd name="T60" fmla="*/ 270 w 360"/>
                  <a:gd name="T61" fmla="*/ 68 h 128"/>
                  <a:gd name="T62" fmla="*/ 277 w 360"/>
                  <a:gd name="T63" fmla="*/ 68 h 128"/>
                  <a:gd name="T64" fmla="*/ 285 w 360"/>
                  <a:gd name="T65" fmla="*/ 83 h 128"/>
                  <a:gd name="T66" fmla="*/ 292 w 360"/>
                  <a:gd name="T67" fmla="*/ 75 h 128"/>
                  <a:gd name="T68" fmla="*/ 300 w 360"/>
                  <a:gd name="T69" fmla="*/ 75 h 128"/>
                  <a:gd name="T70" fmla="*/ 315 w 360"/>
                  <a:gd name="T71" fmla="*/ 68 h 128"/>
                  <a:gd name="T72" fmla="*/ 322 w 360"/>
                  <a:gd name="T73" fmla="*/ 90 h 128"/>
                  <a:gd name="T74" fmla="*/ 330 w 360"/>
                  <a:gd name="T75" fmla="*/ 128 h 128"/>
                  <a:gd name="T76" fmla="*/ 337 w 360"/>
                  <a:gd name="T77" fmla="*/ 83 h 128"/>
                  <a:gd name="T78" fmla="*/ 337 w 360"/>
                  <a:gd name="T79" fmla="*/ 75 h 128"/>
                  <a:gd name="T80" fmla="*/ 345 w 360"/>
                  <a:gd name="T81" fmla="*/ 75 h 128"/>
                  <a:gd name="T82" fmla="*/ 352 w 360"/>
                  <a:gd name="T83" fmla="*/ 4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128">
                    <a:moveTo>
                      <a:pt x="0" y="75"/>
                    </a:moveTo>
                    <a:lnTo>
                      <a:pt x="7" y="83"/>
                    </a:lnTo>
                    <a:lnTo>
                      <a:pt x="7" y="68"/>
                    </a:lnTo>
                    <a:lnTo>
                      <a:pt x="7" y="75"/>
                    </a:lnTo>
                    <a:lnTo>
                      <a:pt x="22" y="75"/>
                    </a:lnTo>
                    <a:lnTo>
                      <a:pt x="22" y="83"/>
                    </a:lnTo>
                    <a:lnTo>
                      <a:pt x="22" y="68"/>
                    </a:lnTo>
                    <a:lnTo>
                      <a:pt x="22" y="75"/>
                    </a:lnTo>
                    <a:lnTo>
                      <a:pt x="30" y="83"/>
                    </a:lnTo>
                    <a:lnTo>
                      <a:pt x="30" y="128"/>
                    </a:lnTo>
                    <a:lnTo>
                      <a:pt x="30" y="38"/>
                    </a:lnTo>
                    <a:lnTo>
                      <a:pt x="30" y="75"/>
                    </a:lnTo>
                    <a:lnTo>
                      <a:pt x="37" y="83"/>
                    </a:lnTo>
                    <a:lnTo>
                      <a:pt x="37" y="105"/>
                    </a:lnTo>
                    <a:lnTo>
                      <a:pt x="37" y="53"/>
                    </a:lnTo>
                    <a:lnTo>
                      <a:pt x="37" y="75"/>
                    </a:lnTo>
                    <a:lnTo>
                      <a:pt x="45" y="68"/>
                    </a:lnTo>
                    <a:lnTo>
                      <a:pt x="45" y="128"/>
                    </a:lnTo>
                    <a:lnTo>
                      <a:pt x="45" y="53"/>
                    </a:lnTo>
                    <a:lnTo>
                      <a:pt x="45" y="75"/>
                    </a:lnTo>
                    <a:lnTo>
                      <a:pt x="52" y="68"/>
                    </a:lnTo>
                    <a:lnTo>
                      <a:pt x="52" y="83"/>
                    </a:lnTo>
                    <a:lnTo>
                      <a:pt x="52" y="45"/>
                    </a:lnTo>
                    <a:lnTo>
                      <a:pt x="52" y="75"/>
                    </a:lnTo>
                    <a:lnTo>
                      <a:pt x="60" y="75"/>
                    </a:lnTo>
                    <a:lnTo>
                      <a:pt x="75" y="75"/>
                    </a:lnTo>
                    <a:lnTo>
                      <a:pt x="75" y="83"/>
                    </a:lnTo>
                    <a:lnTo>
                      <a:pt x="75" y="53"/>
                    </a:lnTo>
                    <a:lnTo>
                      <a:pt x="75" y="75"/>
                    </a:lnTo>
                    <a:lnTo>
                      <a:pt x="82" y="68"/>
                    </a:lnTo>
                    <a:lnTo>
                      <a:pt x="82" y="83"/>
                    </a:lnTo>
                    <a:lnTo>
                      <a:pt x="82" y="68"/>
                    </a:lnTo>
                    <a:lnTo>
                      <a:pt x="82" y="75"/>
                    </a:lnTo>
                    <a:lnTo>
                      <a:pt x="90" y="75"/>
                    </a:lnTo>
                    <a:lnTo>
                      <a:pt x="97" y="75"/>
                    </a:lnTo>
                    <a:lnTo>
                      <a:pt x="105" y="75"/>
                    </a:lnTo>
                    <a:lnTo>
                      <a:pt x="112" y="75"/>
                    </a:lnTo>
                    <a:lnTo>
                      <a:pt x="120" y="75"/>
                    </a:lnTo>
                    <a:lnTo>
                      <a:pt x="127" y="75"/>
                    </a:lnTo>
                    <a:lnTo>
                      <a:pt x="135" y="75"/>
                    </a:lnTo>
                    <a:lnTo>
                      <a:pt x="142" y="75"/>
                    </a:lnTo>
                    <a:lnTo>
                      <a:pt x="150" y="75"/>
                    </a:lnTo>
                    <a:lnTo>
                      <a:pt x="157" y="75"/>
                    </a:lnTo>
                    <a:lnTo>
                      <a:pt x="165" y="75"/>
                    </a:lnTo>
                    <a:lnTo>
                      <a:pt x="172" y="75"/>
                    </a:lnTo>
                    <a:lnTo>
                      <a:pt x="180" y="68"/>
                    </a:lnTo>
                    <a:lnTo>
                      <a:pt x="180" y="83"/>
                    </a:lnTo>
                    <a:lnTo>
                      <a:pt x="180" y="75"/>
                    </a:lnTo>
                    <a:lnTo>
                      <a:pt x="187" y="68"/>
                    </a:lnTo>
                    <a:lnTo>
                      <a:pt x="187" y="90"/>
                    </a:lnTo>
                    <a:lnTo>
                      <a:pt x="187" y="53"/>
                    </a:lnTo>
                    <a:lnTo>
                      <a:pt x="187" y="75"/>
                    </a:lnTo>
                    <a:lnTo>
                      <a:pt x="195" y="83"/>
                    </a:lnTo>
                    <a:lnTo>
                      <a:pt x="195" y="90"/>
                    </a:lnTo>
                    <a:lnTo>
                      <a:pt x="195" y="53"/>
                    </a:lnTo>
                    <a:lnTo>
                      <a:pt x="195" y="75"/>
                    </a:lnTo>
                    <a:lnTo>
                      <a:pt x="202" y="83"/>
                    </a:lnTo>
                    <a:lnTo>
                      <a:pt x="202" y="113"/>
                    </a:lnTo>
                    <a:lnTo>
                      <a:pt x="202" y="60"/>
                    </a:lnTo>
                    <a:lnTo>
                      <a:pt x="202" y="75"/>
                    </a:lnTo>
                    <a:lnTo>
                      <a:pt x="210" y="83"/>
                    </a:lnTo>
                    <a:lnTo>
                      <a:pt x="210" y="68"/>
                    </a:lnTo>
                    <a:lnTo>
                      <a:pt x="210" y="75"/>
                    </a:lnTo>
                    <a:lnTo>
                      <a:pt x="217" y="83"/>
                    </a:lnTo>
                    <a:lnTo>
                      <a:pt x="217" y="83"/>
                    </a:lnTo>
                    <a:lnTo>
                      <a:pt x="217" y="68"/>
                    </a:lnTo>
                    <a:lnTo>
                      <a:pt x="217" y="75"/>
                    </a:lnTo>
                    <a:lnTo>
                      <a:pt x="225" y="68"/>
                    </a:lnTo>
                    <a:lnTo>
                      <a:pt x="225" y="105"/>
                    </a:lnTo>
                    <a:lnTo>
                      <a:pt x="225" y="38"/>
                    </a:lnTo>
                    <a:lnTo>
                      <a:pt x="225" y="75"/>
                    </a:lnTo>
                    <a:lnTo>
                      <a:pt x="232" y="68"/>
                    </a:lnTo>
                    <a:lnTo>
                      <a:pt x="232" y="98"/>
                    </a:lnTo>
                    <a:lnTo>
                      <a:pt x="232" y="60"/>
                    </a:lnTo>
                    <a:lnTo>
                      <a:pt x="232" y="75"/>
                    </a:lnTo>
                    <a:lnTo>
                      <a:pt x="240" y="83"/>
                    </a:lnTo>
                    <a:lnTo>
                      <a:pt x="240" y="90"/>
                    </a:lnTo>
                    <a:lnTo>
                      <a:pt x="240" y="68"/>
                    </a:lnTo>
                    <a:lnTo>
                      <a:pt x="240" y="75"/>
                    </a:lnTo>
                    <a:lnTo>
                      <a:pt x="247" y="83"/>
                    </a:lnTo>
                    <a:lnTo>
                      <a:pt x="247" y="113"/>
                    </a:lnTo>
                    <a:lnTo>
                      <a:pt x="247" y="53"/>
                    </a:lnTo>
                    <a:lnTo>
                      <a:pt x="247" y="75"/>
                    </a:lnTo>
                    <a:lnTo>
                      <a:pt x="255" y="68"/>
                    </a:lnTo>
                    <a:lnTo>
                      <a:pt x="255" y="83"/>
                    </a:lnTo>
                    <a:lnTo>
                      <a:pt x="255" y="60"/>
                    </a:lnTo>
                    <a:lnTo>
                      <a:pt x="255" y="75"/>
                    </a:lnTo>
                    <a:lnTo>
                      <a:pt x="262" y="68"/>
                    </a:lnTo>
                    <a:lnTo>
                      <a:pt x="262" y="83"/>
                    </a:lnTo>
                    <a:lnTo>
                      <a:pt x="262" y="68"/>
                    </a:lnTo>
                    <a:lnTo>
                      <a:pt x="262" y="75"/>
                    </a:lnTo>
                    <a:lnTo>
                      <a:pt x="270" y="83"/>
                    </a:lnTo>
                    <a:lnTo>
                      <a:pt x="270" y="68"/>
                    </a:lnTo>
                    <a:lnTo>
                      <a:pt x="270" y="75"/>
                    </a:lnTo>
                    <a:lnTo>
                      <a:pt x="277" y="68"/>
                    </a:lnTo>
                    <a:lnTo>
                      <a:pt x="277" y="68"/>
                    </a:lnTo>
                    <a:lnTo>
                      <a:pt x="277" y="75"/>
                    </a:lnTo>
                    <a:lnTo>
                      <a:pt x="285" y="68"/>
                    </a:lnTo>
                    <a:lnTo>
                      <a:pt x="285" y="83"/>
                    </a:lnTo>
                    <a:lnTo>
                      <a:pt x="285" y="75"/>
                    </a:lnTo>
                    <a:lnTo>
                      <a:pt x="292" y="68"/>
                    </a:lnTo>
                    <a:lnTo>
                      <a:pt x="292" y="75"/>
                    </a:lnTo>
                    <a:lnTo>
                      <a:pt x="292" y="68"/>
                    </a:lnTo>
                    <a:lnTo>
                      <a:pt x="292" y="75"/>
                    </a:lnTo>
                    <a:lnTo>
                      <a:pt x="300" y="75"/>
                    </a:lnTo>
                    <a:lnTo>
                      <a:pt x="315" y="75"/>
                    </a:lnTo>
                    <a:lnTo>
                      <a:pt x="315" y="83"/>
                    </a:lnTo>
                    <a:lnTo>
                      <a:pt x="315" y="68"/>
                    </a:lnTo>
                    <a:lnTo>
                      <a:pt x="315" y="75"/>
                    </a:lnTo>
                    <a:lnTo>
                      <a:pt x="322" y="68"/>
                    </a:lnTo>
                    <a:lnTo>
                      <a:pt x="322" y="90"/>
                    </a:lnTo>
                    <a:lnTo>
                      <a:pt x="322" y="68"/>
                    </a:lnTo>
                    <a:lnTo>
                      <a:pt x="330" y="60"/>
                    </a:lnTo>
                    <a:lnTo>
                      <a:pt x="330" y="128"/>
                    </a:lnTo>
                    <a:lnTo>
                      <a:pt x="330" y="53"/>
                    </a:lnTo>
                    <a:lnTo>
                      <a:pt x="330" y="90"/>
                    </a:lnTo>
                    <a:lnTo>
                      <a:pt x="337" y="83"/>
                    </a:lnTo>
                    <a:lnTo>
                      <a:pt x="337" y="113"/>
                    </a:lnTo>
                    <a:lnTo>
                      <a:pt x="337" y="0"/>
                    </a:lnTo>
                    <a:lnTo>
                      <a:pt x="337" y="75"/>
                    </a:lnTo>
                    <a:lnTo>
                      <a:pt x="345" y="68"/>
                    </a:lnTo>
                    <a:lnTo>
                      <a:pt x="345" y="83"/>
                    </a:lnTo>
                    <a:lnTo>
                      <a:pt x="345" y="75"/>
                    </a:lnTo>
                    <a:lnTo>
                      <a:pt x="352" y="68"/>
                    </a:lnTo>
                    <a:lnTo>
                      <a:pt x="352" y="83"/>
                    </a:lnTo>
                    <a:lnTo>
                      <a:pt x="352" y="45"/>
                    </a:lnTo>
                    <a:lnTo>
                      <a:pt x="352" y="75"/>
                    </a:lnTo>
                    <a:lnTo>
                      <a:pt x="360" y="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53" name="Freeform 529"/>
              <p:cNvSpPr>
                <a:spLocks/>
              </p:cNvSpPr>
              <p:nvPr/>
            </p:nvSpPr>
            <p:spPr bwMode="auto">
              <a:xfrm>
                <a:off x="2442" y="2018"/>
                <a:ext cx="221" cy="97"/>
              </a:xfrm>
              <a:custGeom>
                <a:avLst/>
                <a:gdLst>
                  <a:gd name="T0" fmla="*/ 0 w 330"/>
                  <a:gd name="T1" fmla="*/ 7 h 97"/>
                  <a:gd name="T2" fmla="*/ 7 w 330"/>
                  <a:gd name="T3" fmla="*/ 52 h 97"/>
                  <a:gd name="T4" fmla="*/ 15 w 330"/>
                  <a:gd name="T5" fmla="*/ 30 h 97"/>
                  <a:gd name="T6" fmla="*/ 22 w 330"/>
                  <a:gd name="T7" fmla="*/ 45 h 97"/>
                  <a:gd name="T8" fmla="*/ 30 w 330"/>
                  <a:gd name="T9" fmla="*/ 30 h 97"/>
                  <a:gd name="T10" fmla="*/ 30 w 330"/>
                  <a:gd name="T11" fmla="*/ 30 h 97"/>
                  <a:gd name="T12" fmla="*/ 37 w 330"/>
                  <a:gd name="T13" fmla="*/ 30 h 97"/>
                  <a:gd name="T14" fmla="*/ 45 w 330"/>
                  <a:gd name="T15" fmla="*/ 45 h 97"/>
                  <a:gd name="T16" fmla="*/ 52 w 330"/>
                  <a:gd name="T17" fmla="*/ 30 h 97"/>
                  <a:gd name="T18" fmla="*/ 52 w 330"/>
                  <a:gd name="T19" fmla="*/ 37 h 97"/>
                  <a:gd name="T20" fmla="*/ 60 w 330"/>
                  <a:gd name="T21" fmla="*/ 0 h 97"/>
                  <a:gd name="T22" fmla="*/ 67 w 330"/>
                  <a:gd name="T23" fmla="*/ 37 h 97"/>
                  <a:gd name="T24" fmla="*/ 75 w 330"/>
                  <a:gd name="T25" fmla="*/ 30 h 97"/>
                  <a:gd name="T26" fmla="*/ 75 w 330"/>
                  <a:gd name="T27" fmla="*/ 37 h 97"/>
                  <a:gd name="T28" fmla="*/ 82 w 330"/>
                  <a:gd name="T29" fmla="*/ 30 h 97"/>
                  <a:gd name="T30" fmla="*/ 97 w 330"/>
                  <a:gd name="T31" fmla="*/ 37 h 97"/>
                  <a:gd name="T32" fmla="*/ 112 w 330"/>
                  <a:gd name="T33" fmla="*/ 30 h 97"/>
                  <a:gd name="T34" fmla="*/ 120 w 330"/>
                  <a:gd name="T35" fmla="*/ 45 h 97"/>
                  <a:gd name="T36" fmla="*/ 135 w 330"/>
                  <a:gd name="T37" fmla="*/ 37 h 97"/>
                  <a:gd name="T38" fmla="*/ 142 w 330"/>
                  <a:gd name="T39" fmla="*/ 30 h 97"/>
                  <a:gd name="T40" fmla="*/ 150 w 330"/>
                  <a:gd name="T41" fmla="*/ 30 h 97"/>
                  <a:gd name="T42" fmla="*/ 150 w 330"/>
                  <a:gd name="T43" fmla="*/ 37 h 97"/>
                  <a:gd name="T44" fmla="*/ 157 w 330"/>
                  <a:gd name="T45" fmla="*/ 37 h 97"/>
                  <a:gd name="T46" fmla="*/ 165 w 330"/>
                  <a:gd name="T47" fmla="*/ 37 h 97"/>
                  <a:gd name="T48" fmla="*/ 180 w 330"/>
                  <a:gd name="T49" fmla="*/ 37 h 97"/>
                  <a:gd name="T50" fmla="*/ 187 w 330"/>
                  <a:gd name="T51" fmla="*/ 37 h 97"/>
                  <a:gd name="T52" fmla="*/ 195 w 330"/>
                  <a:gd name="T53" fmla="*/ 37 h 97"/>
                  <a:gd name="T54" fmla="*/ 202 w 330"/>
                  <a:gd name="T55" fmla="*/ 37 h 97"/>
                  <a:gd name="T56" fmla="*/ 217 w 330"/>
                  <a:gd name="T57" fmla="*/ 37 h 97"/>
                  <a:gd name="T58" fmla="*/ 225 w 330"/>
                  <a:gd name="T59" fmla="*/ 30 h 97"/>
                  <a:gd name="T60" fmla="*/ 232 w 330"/>
                  <a:gd name="T61" fmla="*/ 30 h 97"/>
                  <a:gd name="T62" fmla="*/ 232 w 330"/>
                  <a:gd name="T63" fmla="*/ 37 h 97"/>
                  <a:gd name="T64" fmla="*/ 240 w 330"/>
                  <a:gd name="T65" fmla="*/ 37 h 97"/>
                  <a:gd name="T66" fmla="*/ 247 w 330"/>
                  <a:gd name="T67" fmla="*/ 30 h 97"/>
                  <a:gd name="T68" fmla="*/ 262 w 330"/>
                  <a:gd name="T69" fmla="*/ 37 h 97"/>
                  <a:gd name="T70" fmla="*/ 270 w 330"/>
                  <a:gd name="T71" fmla="*/ 30 h 97"/>
                  <a:gd name="T72" fmla="*/ 270 w 330"/>
                  <a:gd name="T73" fmla="*/ 37 h 97"/>
                  <a:gd name="T74" fmla="*/ 285 w 330"/>
                  <a:gd name="T75" fmla="*/ 37 h 97"/>
                  <a:gd name="T76" fmla="*/ 307 w 330"/>
                  <a:gd name="T77" fmla="*/ 30 h 97"/>
                  <a:gd name="T78" fmla="*/ 315 w 330"/>
                  <a:gd name="T79" fmla="*/ 30 h 97"/>
                  <a:gd name="T80" fmla="*/ 322 w 330"/>
                  <a:gd name="T81" fmla="*/ 37 h 97"/>
                  <a:gd name="T82" fmla="*/ 322 w 330"/>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97">
                    <a:moveTo>
                      <a:pt x="0" y="30"/>
                    </a:moveTo>
                    <a:lnTo>
                      <a:pt x="0" y="67"/>
                    </a:lnTo>
                    <a:lnTo>
                      <a:pt x="0" y="7"/>
                    </a:lnTo>
                    <a:lnTo>
                      <a:pt x="0" y="45"/>
                    </a:lnTo>
                    <a:lnTo>
                      <a:pt x="7" y="37"/>
                    </a:lnTo>
                    <a:lnTo>
                      <a:pt x="7" y="52"/>
                    </a:lnTo>
                    <a:lnTo>
                      <a:pt x="7" y="15"/>
                    </a:lnTo>
                    <a:lnTo>
                      <a:pt x="7" y="37"/>
                    </a:lnTo>
                    <a:lnTo>
                      <a:pt x="15" y="30"/>
                    </a:lnTo>
                    <a:lnTo>
                      <a:pt x="15" y="45"/>
                    </a:lnTo>
                    <a:lnTo>
                      <a:pt x="15" y="37"/>
                    </a:lnTo>
                    <a:lnTo>
                      <a:pt x="22" y="45"/>
                    </a:lnTo>
                    <a:lnTo>
                      <a:pt x="22" y="30"/>
                    </a:lnTo>
                    <a:lnTo>
                      <a:pt x="22" y="37"/>
                    </a:lnTo>
                    <a:lnTo>
                      <a:pt x="30" y="30"/>
                    </a:lnTo>
                    <a:lnTo>
                      <a:pt x="30" y="52"/>
                    </a:lnTo>
                    <a:lnTo>
                      <a:pt x="30" y="22"/>
                    </a:lnTo>
                    <a:lnTo>
                      <a:pt x="30" y="30"/>
                    </a:lnTo>
                    <a:lnTo>
                      <a:pt x="37" y="37"/>
                    </a:lnTo>
                    <a:lnTo>
                      <a:pt x="37" y="45"/>
                    </a:lnTo>
                    <a:lnTo>
                      <a:pt x="37" y="30"/>
                    </a:lnTo>
                    <a:lnTo>
                      <a:pt x="37" y="37"/>
                    </a:lnTo>
                    <a:lnTo>
                      <a:pt x="45" y="30"/>
                    </a:lnTo>
                    <a:lnTo>
                      <a:pt x="45" y="45"/>
                    </a:lnTo>
                    <a:lnTo>
                      <a:pt x="45" y="30"/>
                    </a:lnTo>
                    <a:lnTo>
                      <a:pt x="45" y="37"/>
                    </a:lnTo>
                    <a:lnTo>
                      <a:pt x="52" y="30"/>
                    </a:lnTo>
                    <a:lnTo>
                      <a:pt x="52" y="45"/>
                    </a:lnTo>
                    <a:lnTo>
                      <a:pt x="52" y="22"/>
                    </a:lnTo>
                    <a:lnTo>
                      <a:pt x="52" y="37"/>
                    </a:lnTo>
                    <a:lnTo>
                      <a:pt x="60" y="30"/>
                    </a:lnTo>
                    <a:lnTo>
                      <a:pt x="60" y="90"/>
                    </a:lnTo>
                    <a:lnTo>
                      <a:pt x="60" y="0"/>
                    </a:lnTo>
                    <a:lnTo>
                      <a:pt x="60" y="37"/>
                    </a:lnTo>
                    <a:lnTo>
                      <a:pt x="67" y="30"/>
                    </a:lnTo>
                    <a:lnTo>
                      <a:pt x="67" y="37"/>
                    </a:lnTo>
                    <a:lnTo>
                      <a:pt x="67" y="30"/>
                    </a:lnTo>
                    <a:lnTo>
                      <a:pt x="67" y="37"/>
                    </a:lnTo>
                    <a:lnTo>
                      <a:pt x="75" y="30"/>
                    </a:lnTo>
                    <a:lnTo>
                      <a:pt x="75" y="60"/>
                    </a:lnTo>
                    <a:lnTo>
                      <a:pt x="75" y="22"/>
                    </a:lnTo>
                    <a:lnTo>
                      <a:pt x="75" y="37"/>
                    </a:lnTo>
                    <a:lnTo>
                      <a:pt x="82" y="30"/>
                    </a:lnTo>
                    <a:lnTo>
                      <a:pt x="82" y="37"/>
                    </a:lnTo>
                    <a:lnTo>
                      <a:pt x="82" y="30"/>
                    </a:lnTo>
                    <a:lnTo>
                      <a:pt x="82" y="37"/>
                    </a:lnTo>
                    <a:lnTo>
                      <a:pt x="97" y="37"/>
                    </a:lnTo>
                    <a:lnTo>
                      <a:pt x="97" y="37"/>
                    </a:lnTo>
                    <a:lnTo>
                      <a:pt x="97" y="37"/>
                    </a:lnTo>
                    <a:lnTo>
                      <a:pt x="112" y="37"/>
                    </a:lnTo>
                    <a:lnTo>
                      <a:pt x="112" y="30"/>
                    </a:lnTo>
                    <a:lnTo>
                      <a:pt x="112" y="37"/>
                    </a:lnTo>
                    <a:lnTo>
                      <a:pt x="120" y="30"/>
                    </a:lnTo>
                    <a:lnTo>
                      <a:pt x="120" y="45"/>
                    </a:lnTo>
                    <a:lnTo>
                      <a:pt x="120" y="30"/>
                    </a:lnTo>
                    <a:lnTo>
                      <a:pt x="120" y="37"/>
                    </a:lnTo>
                    <a:lnTo>
                      <a:pt x="135" y="37"/>
                    </a:lnTo>
                    <a:lnTo>
                      <a:pt x="135" y="30"/>
                    </a:lnTo>
                    <a:lnTo>
                      <a:pt x="135" y="37"/>
                    </a:lnTo>
                    <a:lnTo>
                      <a:pt x="142" y="30"/>
                    </a:lnTo>
                    <a:lnTo>
                      <a:pt x="142" y="37"/>
                    </a:lnTo>
                    <a:lnTo>
                      <a:pt x="142" y="37"/>
                    </a:lnTo>
                    <a:lnTo>
                      <a:pt x="150" y="30"/>
                    </a:lnTo>
                    <a:lnTo>
                      <a:pt x="150" y="37"/>
                    </a:lnTo>
                    <a:lnTo>
                      <a:pt x="150" y="30"/>
                    </a:lnTo>
                    <a:lnTo>
                      <a:pt x="150" y="37"/>
                    </a:lnTo>
                    <a:lnTo>
                      <a:pt x="157" y="30"/>
                    </a:lnTo>
                    <a:lnTo>
                      <a:pt x="157" y="37"/>
                    </a:lnTo>
                    <a:lnTo>
                      <a:pt x="157" y="37"/>
                    </a:lnTo>
                    <a:lnTo>
                      <a:pt x="165" y="30"/>
                    </a:lnTo>
                    <a:lnTo>
                      <a:pt x="165" y="30"/>
                    </a:lnTo>
                    <a:lnTo>
                      <a:pt x="165" y="37"/>
                    </a:lnTo>
                    <a:lnTo>
                      <a:pt x="180" y="37"/>
                    </a:lnTo>
                    <a:lnTo>
                      <a:pt x="180" y="37"/>
                    </a:lnTo>
                    <a:lnTo>
                      <a:pt x="180" y="37"/>
                    </a:lnTo>
                    <a:lnTo>
                      <a:pt x="187" y="30"/>
                    </a:lnTo>
                    <a:lnTo>
                      <a:pt x="187" y="37"/>
                    </a:lnTo>
                    <a:lnTo>
                      <a:pt x="187" y="37"/>
                    </a:lnTo>
                    <a:lnTo>
                      <a:pt x="195" y="30"/>
                    </a:lnTo>
                    <a:lnTo>
                      <a:pt x="195" y="37"/>
                    </a:lnTo>
                    <a:lnTo>
                      <a:pt x="195" y="37"/>
                    </a:lnTo>
                    <a:lnTo>
                      <a:pt x="202" y="30"/>
                    </a:lnTo>
                    <a:lnTo>
                      <a:pt x="202" y="37"/>
                    </a:lnTo>
                    <a:lnTo>
                      <a:pt x="202" y="37"/>
                    </a:lnTo>
                    <a:lnTo>
                      <a:pt x="210" y="37"/>
                    </a:lnTo>
                    <a:lnTo>
                      <a:pt x="217" y="30"/>
                    </a:lnTo>
                    <a:lnTo>
                      <a:pt x="217" y="37"/>
                    </a:lnTo>
                    <a:lnTo>
                      <a:pt x="217" y="30"/>
                    </a:lnTo>
                    <a:lnTo>
                      <a:pt x="217" y="37"/>
                    </a:lnTo>
                    <a:lnTo>
                      <a:pt x="225" y="30"/>
                    </a:lnTo>
                    <a:lnTo>
                      <a:pt x="225" y="30"/>
                    </a:lnTo>
                    <a:lnTo>
                      <a:pt x="225" y="37"/>
                    </a:lnTo>
                    <a:lnTo>
                      <a:pt x="232" y="30"/>
                    </a:lnTo>
                    <a:lnTo>
                      <a:pt x="232" y="37"/>
                    </a:lnTo>
                    <a:lnTo>
                      <a:pt x="232" y="30"/>
                    </a:lnTo>
                    <a:lnTo>
                      <a:pt x="232" y="37"/>
                    </a:lnTo>
                    <a:lnTo>
                      <a:pt x="240" y="30"/>
                    </a:lnTo>
                    <a:lnTo>
                      <a:pt x="240" y="37"/>
                    </a:lnTo>
                    <a:lnTo>
                      <a:pt x="240" y="37"/>
                    </a:lnTo>
                    <a:lnTo>
                      <a:pt x="247" y="30"/>
                    </a:lnTo>
                    <a:lnTo>
                      <a:pt x="247" y="37"/>
                    </a:lnTo>
                    <a:lnTo>
                      <a:pt x="247" y="30"/>
                    </a:lnTo>
                    <a:lnTo>
                      <a:pt x="247" y="37"/>
                    </a:lnTo>
                    <a:lnTo>
                      <a:pt x="262" y="37"/>
                    </a:lnTo>
                    <a:lnTo>
                      <a:pt x="262" y="37"/>
                    </a:lnTo>
                    <a:lnTo>
                      <a:pt x="262" y="30"/>
                    </a:lnTo>
                    <a:lnTo>
                      <a:pt x="262" y="37"/>
                    </a:lnTo>
                    <a:lnTo>
                      <a:pt x="270" y="30"/>
                    </a:lnTo>
                    <a:lnTo>
                      <a:pt x="270" y="37"/>
                    </a:lnTo>
                    <a:lnTo>
                      <a:pt x="270" y="30"/>
                    </a:lnTo>
                    <a:lnTo>
                      <a:pt x="270" y="37"/>
                    </a:lnTo>
                    <a:lnTo>
                      <a:pt x="277" y="30"/>
                    </a:lnTo>
                    <a:lnTo>
                      <a:pt x="277" y="37"/>
                    </a:lnTo>
                    <a:lnTo>
                      <a:pt x="285" y="37"/>
                    </a:lnTo>
                    <a:lnTo>
                      <a:pt x="292" y="37"/>
                    </a:lnTo>
                    <a:lnTo>
                      <a:pt x="300" y="37"/>
                    </a:lnTo>
                    <a:lnTo>
                      <a:pt x="307" y="30"/>
                    </a:lnTo>
                    <a:lnTo>
                      <a:pt x="307" y="22"/>
                    </a:lnTo>
                    <a:lnTo>
                      <a:pt x="307" y="37"/>
                    </a:lnTo>
                    <a:lnTo>
                      <a:pt x="315" y="30"/>
                    </a:lnTo>
                    <a:lnTo>
                      <a:pt x="315" y="45"/>
                    </a:lnTo>
                    <a:lnTo>
                      <a:pt x="315" y="45"/>
                    </a:lnTo>
                    <a:lnTo>
                      <a:pt x="322" y="37"/>
                    </a:lnTo>
                    <a:lnTo>
                      <a:pt x="322" y="52"/>
                    </a:lnTo>
                    <a:lnTo>
                      <a:pt x="322" y="7"/>
                    </a:lnTo>
                    <a:lnTo>
                      <a:pt x="322" y="37"/>
                    </a:lnTo>
                    <a:lnTo>
                      <a:pt x="330" y="30"/>
                    </a:lnTo>
                    <a:lnTo>
                      <a:pt x="330" y="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54" name="Freeform 530"/>
              <p:cNvSpPr>
                <a:spLocks/>
              </p:cNvSpPr>
              <p:nvPr/>
            </p:nvSpPr>
            <p:spPr bwMode="auto">
              <a:xfrm>
                <a:off x="2920" y="2025"/>
                <a:ext cx="96" cy="53"/>
              </a:xfrm>
              <a:custGeom>
                <a:avLst/>
                <a:gdLst>
                  <a:gd name="T0" fmla="*/ 8 w 143"/>
                  <a:gd name="T1" fmla="*/ 23 h 53"/>
                  <a:gd name="T2" fmla="*/ 8 w 143"/>
                  <a:gd name="T3" fmla="*/ 8 h 53"/>
                  <a:gd name="T4" fmla="*/ 15 w 143"/>
                  <a:gd name="T5" fmla="*/ 23 h 53"/>
                  <a:gd name="T6" fmla="*/ 15 w 143"/>
                  <a:gd name="T7" fmla="*/ 23 h 53"/>
                  <a:gd name="T8" fmla="*/ 23 w 143"/>
                  <a:gd name="T9" fmla="*/ 8 h 53"/>
                  <a:gd name="T10" fmla="*/ 23 w 143"/>
                  <a:gd name="T11" fmla="*/ 30 h 53"/>
                  <a:gd name="T12" fmla="*/ 30 w 143"/>
                  <a:gd name="T13" fmla="*/ 38 h 53"/>
                  <a:gd name="T14" fmla="*/ 30 w 143"/>
                  <a:gd name="T15" fmla="*/ 30 h 53"/>
                  <a:gd name="T16" fmla="*/ 38 w 143"/>
                  <a:gd name="T17" fmla="*/ 38 h 53"/>
                  <a:gd name="T18" fmla="*/ 45 w 143"/>
                  <a:gd name="T19" fmla="*/ 23 h 53"/>
                  <a:gd name="T20" fmla="*/ 45 w 143"/>
                  <a:gd name="T21" fmla="*/ 8 h 53"/>
                  <a:gd name="T22" fmla="*/ 53 w 143"/>
                  <a:gd name="T23" fmla="*/ 23 h 53"/>
                  <a:gd name="T24" fmla="*/ 53 w 143"/>
                  <a:gd name="T25" fmla="*/ 8 h 53"/>
                  <a:gd name="T26" fmla="*/ 60 w 143"/>
                  <a:gd name="T27" fmla="*/ 23 h 53"/>
                  <a:gd name="T28" fmla="*/ 60 w 143"/>
                  <a:gd name="T29" fmla="*/ 0 h 53"/>
                  <a:gd name="T30" fmla="*/ 68 w 143"/>
                  <a:gd name="T31" fmla="*/ 23 h 53"/>
                  <a:gd name="T32" fmla="*/ 68 w 143"/>
                  <a:gd name="T33" fmla="*/ 23 h 53"/>
                  <a:gd name="T34" fmla="*/ 75 w 143"/>
                  <a:gd name="T35" fmla="*/ 23 h 53"/>
                  <a:gd name="T36" fmla="*/ 75 w 143"/>
                  <a:gd name="T37" fmla="*/ 23 h 53"/>
                  <a:gd name="T38" fmla="*/ 83 w 143"/>
                  <a:gd name="T39" fmla="*/ 30 h 53"/>
                  <a:gd name="T40" fmla="*/ 83 w 143"/>
                  <a:gd name="T41" fmla="*/ 15 h 53"/>
                  <a:gd name="T42" fmla="*/ 90 w 143"/>
                  <a:gd name="T43" fmla="*/ 30 h 53"/>
                  <a:gd name="T44" fmla="*/ 98 w 143"/>
                  <a:gd name="T45" fmla="*/ 38 h 53"/>
                  <a:gd name="T46" fmla="*/ 98 w 143"/>
                  <a:gd name="T47" fmla="*/ 30 h 53"/>
                  <a:gd name="T48" fmla="*/ 105 w 143"/>
                  <a:gd name="T49" fmla="*/ 53 h 53"/>
                  <a:gd name="T50" fmla="*/ 105 w 143"/>
                  <a:gd name="T51" fmla="*/ 38 h 53"/>
                  <a:gd name="T52" fmla="*/ 113 w 143"/>
                  <a:gd name="T53" fmla="*/ 45 h 53"/>
                  <a:gd name="T54" fmla="*/ 113 w 143"/>
                  <a:gd name="T55" fmla="*/ 30 h 53"/>
                  <a:gd name="T56" fmla="*/ 120 w 143"/>
                  <a:gd name="T57" fmla="*/ 38 h 53"/>
                  <a:gd name="T58" fmla="*/ 128 w 143"/>
                  <a:gd name="T59" fmla="*/ 30 h 53"/>
                  <a:gd name="T60" fmla="*/ 128 w 143"/>
                  <a:gd name="T61" fmla="*/ 23 h 53"/>
                  <a:gd name="T62" fmla="*/ 143 w 143"/>
                  <a:gd name="T6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3" h="53">
                    <a:moveTo>
                      <a:pt x="0" y="30"/>
                    </a:moveTo>
                    <a:lnTo>
                      <a:pt x="8" y="23"/>
                    </a:lnTo>
                    <a:lnTo>
                      <a:pt x="8" y="38"/>
                    </a:lnTo>
                    <a:lnTo>
                      <a:pt x="8" y="8"/>
                    </a:lnTo>
                    <a:lnTo>
                      <a:pt x="8" y="30"/>
                    </a:lnTo>
                    <a:lnTo>
                      <a:pt x="15" y="23"/>
                    </a:lnTo>
                    <a:lnTo>
                      <a:pt x="15" y="30"/>
                    </a:lnTo>
                    <a:lnTo>
                      <a:pt x="15" y="23"/>
                    </a:lnTo>
                    <a:lnTo>
                      <a:pt x="15" y="30"/>
                    </a:lnTo>
                    <a:lnTo>
                      <a:pt x="23" y="8"/>
                    </a:lnTo>
                    <a:lnTo>
                      <a:pt x="23" y="15"/>
                    </a:lnTo>
                    <a:lnTo>
                      <a:pt x="23" y="30"/>
                    </a:lnTo>
                    <a:lnTo>
                      <a:pt x="30" y="23"/>
                    </a:lnTo>
                    <a:lnTo>
                      <a:pt x="30" y="38"/>
                    </a:lnTo>
                    <a:lnTo>
                      <a:pt x="30" y="23"/>
                    </a:lnTo>
                    <a:lnTo>
                      <a:pt x="30" y="30"/>
                    </a:lnTo>
                    <a:lnTo>
                      <a:pt x="38" y="23"/>
                    </a:lnTo>
                    <a:lnTo>
                      <a:pt x="38" y="38"/>
                    </a:lnTo>
                    <a:lnTo>
                      <a:pt x="38" y="30"/>
                    </a:lnTo>
                    <a:lnTo>
                      <a:pt x="45" y="23"/>
                    </a:lnTo>
                    <a:lnTo>
                      <a:pt x="45" y="30"/>
                    </a:lnTo>
                    <a:lnTo>
                      <a:pt x="45" y="8"/>
                    </a:lnTo>
                    <a:lnTo>
                      <a:pt x="45" y="30"/>
                    </a:lnTo>
                    <a:lnTo>
                      <a:pt x="53" y="23"/>
                    </a:lnTo>
                    <a:lnTo>
                      <a:pt x="53" y="45"/>
                    </a:lnTo>
                    <a:lnTo>
                      <a:pt x="53" y="8"/>
                    </a:lnTo>
                    <a:lnTo>
                      <a:pt x="53" y="30"/>
                    </a:lnTo>
                    <a:lnTo>
                      <a:pt x="60" y="23"/>
                    </a:lnTo>
                    <a:lnTo>
                      <a:pt x="60" y="38"/>
                    </a:lnTo>
                    <a:lnTo>
                      <a:pt x="60" y="0"/>
                    </a:lnTo>
                    <a:lnTo>
                      <a:pt x="60" y="30"/>
                    </a:lnTo>
                    <a:lnTo>
                      <a:pt x="68" y="23"/>
                    </a:lnTo>
                    <a:lnTo>
                      <a:pt x="68" y="45"/>
                    </a:lnTo>
                    <a:lnTo>
                      <a:pt x="68" y="23"/>
                    </a:lnTo>
                    <a:lnTo>
                      <a:pt x="68" y="30"/>
                    </a:lnTo>
                    <a:lnTo>
                      <a:pt x="75" y="23"/>
                    </a:lnTo>
                    <a:lnTo>
                      <a:pt x="75" y="38"/>
                    </a:lnTo>
                    <a:lnTo>
                      <a:pt x="75" y="23"/>
                    </a:lnTo>
                    <a:lnTo>
                      <a:pt x="75" y="23"/>
                    </a:lnTo>
                    <a:lnTo>
                      <a:pt x="83" y="30"/>
                    </a:lnTo>
                    <a:lnTo>
                      <a:pt x="83" y="45"/>
                    </a:lnTo>
                    <a:lnTo>
                      <a:pt x="83" y="15"/>
                    </a:lnTo>
                    <a:lnTo>
                      <a:pt x="83" y="30"/>
                    </a:lnTo>
                    <a:lnTo>
                      <a:pt x="90" y="30"/>
                    </a:lnTo>
                    <a:lnTo>
                      <a:pt x="98" y="23"/>
                    </a:lnTo>
                    <a:lnTo>
                      <a:pt x="98" y="38"/>
                    </a:lnTo>
                    <a:lnTo>
                      <a:pt x="98" y="23"/>
                    </a:lnTo>
                    <a:lnTo>
                      <a:pt x="98" y="30"/>
                    </a:lnTo>
                    <a:lnTo>
                      <a:pt x="105" y="23"/>
                    </a:lnTo>
                    <a:lnTo>
                      <a:pt x="105" y="53"/>
                    </a:lnTo>
                    <a:lnTo>
                      <a:pt x="105" y="8"/>
                    </a:lnTo>
                    <a:lnTo>
                      <a:pt x="105" y="38"/>
                    </a:lnTo>
                    <a:lnTo>
                      <a:pt x="113" y="30"/>
                    </a:lnTo>
                    <a:lnTo>
                      <a:pt x="113" y="45"/>
                    </a:lnTo>
                    <a:lnTo>
                      <a:pt x="113" y="15"/>
                    </a:lnTo>
                    <a:lnTo>
                      <a:pt x="113" y="30"/>
                    </a:lnTo>
                    <a:lnTo>
                      <a:pt x="120" y="38"/>
                    </a:lnTo>
                    <a:lnTo>
                      <a:pt x="120" y="38"/>
                    </a:lnTo>
                    <a:lnTo>
                      <a:pt x="120" y="23"/>
                    </a:lnTo>
                    <a:lnTo>
                      <a:pt x="128" y="30"/>
                    </a:lnTo>
                    <a:lnTo>
                      <a:pt x="128" y="38"/>
                    </a:lnTo>
                    <a:lnTo>
                      <a:pt x="128" y="23"/>
                    </a:lnTo>
                    <a:lnTo>
                      <a:pt x="128" y="30"/>
                    </a:lnTo>
                    <a:lnTo>
                      <a:pt x="143" y="30"/>
                    </a:lnTo>
                    <a:lnTo>
                      <a:pt x="135"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355" name="Rectangle 531"/>
            <p:cNvSpPr>
              <a:spLocks noChangeArrowheads="1"/>
            </p:cNvSpPr>
            <p:nvPr/>
          </p:nvSpPr>
          <p:spPr bwMode="auto">
            <a:xfrm>
              <a:off x="1875" y="1748"/>
              <a:ext cx="838"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0.75 mV</a:t>
              </a:r>
              <a:endParaRPr lang="it-IT" altLang="en-US" sz="1100" b="1"/>
            </a:p>
          </p:txBody>
        </p:sp>
        <p:grpSp>
          <p:nvGrpSpPr>
            <p:cNvPr id="78356" name="Group 532"/>
            <p:cNvGrpSpPr>
              <a:grpSpLocks/>
            </p:cNvGrpSpPr>
            <p:nvPr/>
          </p:nvGrpSpPr>
          <p:grpSpPr bwMode="auto">
            <a:xfrm>
              <a:off x="1854" y="2901"/>
              <a:ext cx="1348" cy="403"/>
              <a:chOff x="1721" y="2895"/>
              <a:chExt cx="1294" cy="585"/>
            </a:xfrm>
          </p:grpSpPr>
          <p:sp>
            <p:nvSpPr>
              <p:cNvPr id="78357" name="Line 533"/>
              <p:cNvSpPr>
                <a:spLocks noChangeShapeType="1"/>
              </p:cNvSpPr>
              <p:nvPr/>
            </p:nvSpPr>
            <p:spPr bwMode="auto">
              <a:xfrm>
                <a:off x="1721" y="3353"/>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58" name="Line 534"/>
              <p:cNvSpPr>
                <a:spLocks noChangeShapeType="1"/>
              </p:cNvSpPr>
              <p:nvPr/>
            </p:nvSpPr>
            <p:spPr bwMode="auto">
              <a:xfrm>
                <a:off x="1721" y="2963"/>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59" name="Freeform 535"/>
              <p:cNvSpPr>
                <a:spLocks/>
              </p:cNvSpPr>
              <p:nvPr/>
            </p:nvSpPr>
            <p:spPr bwMode="auto">
              <a:xfrm>
                <a:off x="1721" y="2895"/>
                <a:ext cx="161" cy="135"/>
              </a:xfrm>
              <a:custGeom>
                <a:avLst/>
                <a:gdLst>
                  <a:gd name="T0" fmla="*/ 0 w 240"/>
                  <a:gd name="T1" fmla="*/ 53 h 135"/>
                  <a:gd name="T2" fmla="*/ 8 w 240"/>
                  <a:gd name="T3" fmla="*/ 75 h 135"/>
                  <a:gd name="T4" fmla="*/ 15 w 240"/>
                  <a:gd name="T5" fmla="*/ 75 h 135"/>
                  <a:gd name="T6" fmla="*/ 15 w 240"/>
                  <a:gd name="T7" fmla="*/ 60 h 135"/>
                  <a:gd name="T8" fmla="*/ 23 w 240"/>
                  <a:gd name="T9" fmla="*/ 60 h 135"/>
                  <a:gd name="T10" fmla="*/ 30 w 240"/>
                  <a:gd name="T11" fmla="*/ 75 h 135"/>
                  <a:gd name="T12" fmla="*/ 38 w 240"/>
                  <a:gd name="T13" fmla="*/ 75 h 135"/>
                  <a:gd name="T14" fmla="*/ 38 w 240"/>
                  <a:gd name="T15" fmla="*/ 68 h 135"/>
                  <a:gd name="T16" fmla="*/ 45 w 240"/>
                  <a:gd name="T17" fmla="*/ 53 h 135"/>
                  <a:gd name="T18" fmla="*/ 53 w 240"/>
                  <a:gd name="T19" fmla="*/ 60 h 135"/>
                  <a:gd name="T20" fmla="*/ 60 w 240"/>
                  <a:gd name="T21" fmla="*/ 75 h 135"/>
                  <a:gd name="T22" fmla="*/ 68 w 240"/>
                  <a:gd name="T23" fmla="*/ 60 h 135"/>
                  <a:gd name="T24" fmla="*/ 68 w 240"/>
                  <a:gd name="T25" fmla="*/ 68 h 135"/>
                  <a:gd name="T26" fmla="*/ 75 w 240"/>
                  <a:gd name="T27" fmla="*/ 60 h 135"/>
                  <a:gd name="T28" fmla="*/ 83 w 240"/>
                  <a:gd name="T29" fmla="*/ 75 h 135"/>
                  <a:gd name="T30" fmla="*/ 90 w 240"/>
                  <a:gd name="T31" fmla="*/ 60 h 135"/>
                  <a:gd name="T32" fmla="*/ 90 w 240"/>
                  <a:gd name="T33" fmla="*/ 68 h 135"/>
                  <a:gd name="T34" fmla="*/ 98 w 240"/>
                  <a:gd name="T35" fmla="*/ 68 h 135"/>
                  <a:gd name="T36" fmla="*/ 105 w 240"/>
                  <a:gd name="T37" fmla="*/ 53 h 135"/>
                  <a:gd name="T38" fmla="*/ 113 w 240"/>
                  <a:gd name="T39" fmla="*/ 75 h 135"/>
                  <a:gd name="T40" fmla="*/ 120 w 240"/>
                  <a:gd name="T41" fmla="*/ 60 h 135"/>
                  <a:gd name="T42" fmla="*/ 120 w 240"/>
                  <a:gd name="T43" fmla="*/ 68 h 135"/>
                  <a:gd name="T44" fmla="*/ 128 w 240"/>
                  <a:gd name="T45" fmla="*/ 53 h 135"/>
                  <a:gd name="T46" fmla="*/ 135 w 240"/>
                  <a:gd name="T47" fmla="*/ 75 h 135"/>
                  <a:gd name="T48" fmla="*/ 143 w 240"/>
                  <a:gd name="T49" fmla="*/ 68 h 135"/>
                  <a:gd name="T50" fmla="*/ 143 w 240"/>
                  <a:gd name="T51" fmla="*/ 68 h 135"/>
                  <a:gd name="T52" fmla="*/ 150 w 240"/>
                  <a:gd name="T53" fmla="*/ 60 h 135"/>
                  <a:gd name="T54" fmla="*/ 158 w 240"/>
                  <a:gd name="T55" fmla="*/ 75 h 135"/>
                  <a:gd name="T56" fmla="*/ 165 w 240"/>
                  <a:gd name="T57" fmla="*/ 60 h 135"/>
                  <a:gd name="T58" fmla="*/ 165 w 240"/>
                  <a:gd name="T59" fmla="*/ 60 h 135"/>
                  <a:gd name="T60" fmla="*/ 173 w 240"/>
                  <a:gd name="T61" fmla="*/ 8 h 135"/>
                  <a:gd name="T62" fmla="*/ 180 w 240"/>
                  <a:gd name="T63" fmla="*/ 135 h 135"/>
                  <a:gd name="T64" fmla="*/ 188 w 240"/>
                  <a:gd name="T65" fmla="*/ 75 h 135"/>
                  <a:gd name="T66" fmla="*/ 188 w 240"/>
                  <a:gd name="T67" fmla="*/ 68 h 135"/>
                  <a:gd name="T68" fmla="*/ 195 w 240"/>
                  <a:gd name="T69" fmla="*/ 0 h 135"/>
                  <a:gd name="T70" fmla="*/ 203 w 240"/>
                  <a:gd name="T71" fmla="*/ 105 h 135"/>
                  <a:gd name="T72" fmla="*/ 210 w 240"/>
                  <a:gd name="T73" fmla="*/ 75 h 135"/>
                  <a:gd name="T74" fmla="*/ 210 w 240"/>
                  <a:gd name="T75" fmla="*/ 45 h 135"/>
                  <a:gd name="T76" fmla="*/ 218 w 240"/>
                  <a:gd name="T77" fmla="*/ 23 h 135"/>
                  <a:gd name="T78" fmla="*/ 225 w 240"/>
                  <a:gd name="T79" fmla="*/ 105 h 135"/>
                  <a:gd name="T80" fmla="*/ 233 w 240"/>
                  <a:gd name="T81" fmla="*/ 53 h 135"/>
                  <a:gd name="T82" fmla="*/ 233 w 240"/>
                  <a:gd name="T8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68"/>
                    </a:moveTo>
                    <a:lnTo>
                      <a:pt x="0" y="75"/>
                    </a:lnTo>
                    <a:lnTo>
                      <a:pt x="0" y="53"/>
                    </a:lnTo>
                    <a:lnTo>
                      <a:pt x="0" y="68"/>
                    </a:lnTo>
                    <a:lnTo>
                      <a:pt x="8" y="60"/>
                    </a:lnTo>
                    <a:lnTo>
                      <a:pt x="8" y="75"/>
                    </a:lnTo>
                    <a:lnTo>
                      <a:pt x="8" y="53"/>
                    </a:lnTo>
                    <a:lnTo>
                      <a:pt x="8" y="68"/>
                    </a:lnTo>
                    <a:lnTo>
                      <a:pt x="15" y="75"/>
                    </a:lnTo>
                    <a:lnTo>
                      <a:pt x="15" y="75"/>
                    </a:lnTo>
                    <a:lnTo>
                      <a:pt x="15" y="53"/>
                    </a:lnTo>
                    <a:lnTo>
                      <a:pt x="15" y="60"/>
                    </a:lnTo>
                    <a:lnTo>
                      <a:pt x="23" y="68"/>
                    </a:lnTo>
                    <a:lnTo>
                      <a:pt x="23" y="75"/>
                    </a:lnTo>
                    <a:lnTo>
                      <a:pt x="23" y="60"/>
                    </a:lnTo>
                    <a:lnTo>
                      <a:pt x="23" y="68"/>
                    </a:lnTo>
                    <a:lnTo>
                      <a:pt x="30" y="60"/>
                    </a:lnTo>
                    <a:lnTo>
                      <a:pt x="30" y="75"/>
                    </a:lnTo>
                    <a:lnTo>
                      <a:pt x="30" y="60"/>
                    </a:lnTo>
                    <a:lnTo>
                      <a:pt x="30" y="68"/>
                    </a:lnTo>
                    <a:lnTo>
                      <a:pt x="38" y="75"/>
                    </a:lnTo>
                    <a:lnTo>
                      <a:pt x="38" y="75"/>
                    </a:lnTo>
                    <a:lnTo>
                      <a:pt x="38" y="53"/>
                    </a:lnTo>
                    <a:lnTo>
                      <a:pt x="38" y="68"/>
                    </a:lnTo>
                    <a:lnTo>
                      <a:pt x="45" y="60"/>
                    </a:lnTo>
                    <a:lnTo>
                      <a:pt x="45" y="75"/>
                    </a:lnTo>
                    <a:lnTo>
                      <a:pt x="45" y="53"/>
                    </a:lnTo>
                    <a:lnTo>
                      <a:pt x="45" y="68"/>
                    </a:lnTo>
                    <a:lnTo>
                      <a:pt x="53" y="75"/>
                    </a:lnTo>
                    <a:lnTo>
                      <a:pt x="53" y="60"/>
                    </a:lnTo>
                    <a:lnTo>
                      <a:pt x="53" y="75"/>
                    </a:lnTo>
                    <a:lnTo>
                      <a:pt x="60" y="68"/>
                    </a:lnTo>
                    <a:lnTo>
                      <a:pt x="60" y="75"/>
                    </a:lnTo>
                    <a:lnTo>
                      <a:pt x="60" y="60"/>
                    </a:lnTo>
                    <a:lnTo>
                      <a:pt x="60" y="68"/>
                    </a:lnTo>
                    <a:lnTo>
                      <a:pt x="68" y="60"/>
                    </a:lnTo>
                    <a:lnTo>
                      <a:pt x="68" y="75"/>
                    </a:lnTo>
                    <a:lnTo>
                      <a:pt x="68" y="60"/>
                    </a:lnTo>
                    <a:lnTo>
                      <a:pt x="68" y="68"/>
                    </a:lnTo>
                    <a:lnTo>
                      <a:pt x="75" y="60"/>
                    </a:lnTo>
                    <a:lnTo>
                      <a:pt x="75" y="75"/>
                    </a:lnTo>
                    <a:lnTo>
                      <a:pt x="75" y="60"/>
                    </a:lnTo>
                    <a:lnTo>
                      <a:pt x="75" y="68"/>
                    </a:lnTo>
                    <a:lnTo>
                      <a:pt x="83" y="60"/>
                    </a:lnTo>
                    <a:lnTo>
                      <a:pt x="83" y="75"/>
                    </a:lnTo>
                    <a:lnTo>
                      <a:pt x="83" y="60"/>
                    </a:lnTo>
                    <a:lnTo>
                      <a:pt x="83" y="68"/>
                    </a:lnTo>
                    <a:lnTo>
                      <a:pt x="90" y="60"/>
                    </a:lnTo>
                    <a:lnTo>
                      <a:pt x="90" y="75"/>
                    </a:lnTo>
                    <a:lnTo>
                      <a:pt x="90" y="60"/>
                    </a:lnTo>
                    <a:lnTo>
                      <a:pt x="90" y="68"/>
                    </a:lnTo>
                    <a:lnTo>
                      <a:pt x="98" y="60"/>
                    </a:lnTo>
                    <a:lnTo>
                      <a:pt x="98" y="75"/>
                    </a:lnTo>
                    <a:lnTo>
                      <a:pt x="98" y="68"/>
                    </a:lnTo>
                    <a:lnTo>
                      <a:pt x="105" y="60"/>
                    </a:lnTo>
                    <a:lnTo>
                      <a:pt x="105" y="75"/>
                    </a:lnTo>
                    <a:lnTo>
                      <a:pt x="105" y="53"/>
                    </a:lnTo>
                    <a:lnTo>
                      <a:pt x="105" y="68"/>
                    </a:lnTo>
                    <a:lnTo>
                      <a:pt x="113" y="75"/>
                    </a:lnTo>
                    <a:lnTo>
                      <a:pt x="113" y="75"/>
                    </a:lnTo>
                    <a:lnTo>
                      <a:pt x="113" y="45"/>
                    </a:lnTo>
                    <a:lnTo>
                      <a:pt x="113" y="68"/>
                    </a:lnTo>
                    <a:lnTo>
                      <a:pt x="120" y="60"/>
                    </a:lnTo>
                    <a:lnTo>
                      <a:pt x="120" y="83"/>
                    </a:lnTo>
                    <a:lnTo>
                      <a:pt x="120" y="53"/>
                    </a:lnTo>
                    <a:lnTo>
                      <a:pt x="120" y="68"/>
                    </a:lnTo>
                    <a:lnTo>
                      <a:pt x="128" y="60"/>
                    </a:lnTo>
                    <a:lnTo>
                      <a:pt x="128" y="75"/>
                    </a:lnTo>
                    <a:lnTo>
                      <a:pt x="128" y="53"/>
                    </a:lnTo>
                    <a:lnTo>
                      <a:pt x="128" y="68"/>
                    </a:lnTo>
                    <a:lnTo>
                      <a:pt x="135" y="60"/>
                    </a:lnTo>
                    <a:lnTo>
                      <a:pt x="135" y="75"/>
                    </a:lnTo>
                    <a:lnTo>
                      <a:pt x="135" y="53"/>
                    </a:lnTo>
                    <a:lnTo>
                      <a:pt x="135" y="75"/>
                    </a:lnTo>
                    <a:lnTo>
                      <a:pt x="143" y="68"/>
                    </a:lnTo>
                    <a:lnTo>
                      <a:pt x="143" y="75"/>
                    </a:lnTo>
                    <a:lnTo>
                      <a:pt x="143" y="60"/>
                    </a:lnTo>
                    <a:lnTo>
                      <a:pt x="143" y="68"/>
                    </a:lnTo>
                    <a:lnTo>
                      <a:pt x="150" y="75"/>
                    </a:lnTo>
                    <a:lnTo>
                      <a:pt x="150" y="75"/>
                    </a:lnTo>
                    <a:lnTo>
                      <a:pt x="150" y="60"/>
                    </a:lnTo>
                    <a:lnTo>
                      <a:pt x="150" y="60"/>
                    </a:lnTo>
                    <a:lnTo>
                      <a:pt x="158" y="68"/>
                    </a:lnTo>
                    <a:lnTo>
                      <a:pt x="158" y="75"/>
                    </a:lnTo>
                    <a:lnTo>
                      <a:pt x="158" y="60"/>
                    </a:lnTo>
                    <a:lnTo>
                      <a:pt x="158" y="68"/>
                    </a:lnTo>
                    <a:lnTo>
                      <a:pt x="165" y="60"/>
                    </a:lnTo>
                    <a:lnTo>
                      <a:pt x="165" y="98"/>
                    </a:lnTo>
                    <a:lnTo>
                      <a:pt x="165" y="30"/>
                    </a:lnTo>
                    <a:lnTo>
                      <a:pt x="165" y="60"/>
                    </a:lnTo>
                    <a:lnTo>
                      <a:pt x="173" y="68"/>
                    </a:lnTo>
                    <a:lnTo>
                      <a:pt x="173" y="105"/>
                    </a:lnTo>
                    <a:lnTo>
                      <a:pt x="173" y="8"/>
                    </a:lnTo>
                    <a:lnTo>
                      <a:pt x="173" y="30"/>
                    </a:lnTo>
                    <a:lnTo>
                      <a:pt x="180" y="38"/>
                    </a:lnTo>
                    <a:lnTo>
                      <a:pt x="180" y="135"/>
                    </a:lnTo>
                    <a:lnTo>
                      <a:pt x="180" y="8"/>
                    </a:lnTo>
                    <a:lnTo>
                      <a:pt x="180" y="68"/>
                    </a:lnTo>
                    <a:lnTo>
                      <a:pt x="188" y="75"/>
                    </a:lnTo>
                    <a:lnTo>
                      <a:pt x="188" y="113"/>
                    </a:lnTo>
                    <a:lnTo>
                      <a:pt x="188" y="15"/>
                    </a:lnTo>
                    <a:lnTo>
                      <a:pt x="188" y="68"/>
                    </a:lnTo>
                    <a:lnTo>
                      <a:pt x="195" y="60"/>
                    </a:lnTo>
                    <a:lnTo>
                      <a:pt x="195" y="128"/>
                    </a:lnTo>
                    <a:lnTo>
                      <a:pt x="195" y="0"/>
                    </a:lnTo>
                    <a:lnTo>
                      <a:pt x="195" y="60"/>
                    </a:lnTo>
                    <a:lnTo>
                      <a:pt x="203" y="68"/>
                    </a:lnTo>
                    <a:lnTo>
                      <a:pt x="203" y="105"/>
                    </a:lnTo>
                    <a:lnTo>
                      <a:pt x="203" y="23"/>
                    </a:lnTo>
                    <a:lnTo>
                      <a:pt x="203" y="83"/>
                    </a:lnTo>
                    <a:lnTo>
                      <a:pt x="210" y="75"/>
                    </a:lnTo>
                    <a:lnTo>
                      <a:pt x="210" y="105"/>
                    </a:lnTo>
                    <a:lnTo>
                      <a:pt x="210" y="8"/>
                    </a:lnTo>
                    <a:lnTo>
                      <a:pt x="210" y="45"/>
                    </a:lnTo>
                    <a:lnTo>
                      <a:pt x="218" y="38"/>
                    </a:lnTo>
                    <a:lnTo>
                      <a:pt x="218" y="98"/>
                    </a:lnTo>
                    <a:lnTo>
                      <a:pt x="218" y="23"/>
                    </a:lnTo>
                    <a:lnTo>
                      <a:pt x="218" y="68"/>
                    </a:lnTo>
                    <a:lnTo>
                      <a:pt x="225" y="60"/>
                    </a:lnTo>
                    <a:lnTo>
                      <a:pt x="225" y="105"/>
                    </a:lnTo>
                    <a:lnTo>
                      <a:pt x="225" y="8"/>
                    </a:lnTo>
                    <a:lnTo>
                      <a:pt x="225" y="60"/>
                    </a:lnTo>
                    <a:lnTo>
                      <a:pt x="233" y="53"/>
                    </a:lnTo>
                    <a:lnTo>
                      <a:pt x="233" y="98"/>
                    </a:lnTo>
                    <a:lnTo>
                      <a:pt x="233" y="8"/>
                    </a:lnTo>
                    <a:lnTo>
                      <a:pt x="233" y="68"/>
                    </a:lnTo>
                    <a:lnTo>
                      <a:pt x="240" y="75"/>
                    </a:lnTo>
                    <a:lnTo>
                      <a:pt x="240" y="9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0" name="Freeform 536"/>
              <p:cNvSpPr>
                <a:spLocks/>
              </p:cNvSpPr>
              <p:nvPr/>
            </p:nvSpPr>
            <p:spPr bwMode="auto">
              <a:xfrm>
                <a:off x="1882" y="2895"/>
                <a:ext cx="161" cy="143"/>
              </a:xfrm>
              <a:custGeom>
                <a:avLst/>
                <a:gdLst>
                  <a:gd name="T0" fmla="*/ 0 w 240"/>
                  <a:gd name="T1" fmla="*/ 68 h 143"/>
                  <a:gd name="T2" fmla="*/ 8 w 240"/>
                  <a:gd name="T3" fmla="*/ 53 h 143"/>
                  <a:gd name="T4" fmla="*/ 15 w 240"/>
                  <a:gd name="T5" fmla="*/ 98 h 143"/>
                  <a:gd name="T6" fmla="*/ 23 w 240"/>
                  <a:gd name="T7" fmla="*/ 68 h 143"/>
                  <a:gd name="T8" fmla="*/ 23 w 240"/>
                  <a:gd name="T9" fmla="*/ 68 h 143"/>
                  <a:gd name="T10" fmla="*/ 30 w 240"/>
                  <a:gd name="T11" fmla="*/ 23 h 143"/>
                  <a:gd name="T12" fmla="*/ 38 w 240"/>
                  <a:gd name="T13" fmla="*/ 90 h 143"/>
                  <a:gd name="T14" fmla="*/ 45 w 240"/>
                  <a:gd name="T15" fmla="*/ 75 h 143"/>
                  <a:gd name="T16" fmla="*/ 45 w 240"/>
                  <a:gd name="T17" fmla="*/ 60 h 143"/>
                  <a:gd name="T18" fmla="*/ 53 w 240"/>
                  <a:gd name="T19" fmla="*/ 8 h 143"/>
                  <a:gd name="T20" fmla="*/ 60 w 240"/>
                  <a:gd name="T21" fmla="*/ 113 h 143"/>
                  <a:gd name="T22" fmla="*/ 68 w 240"/>
                  <a:gd name="T23" fmla="*/ 68 h 143"/>
                  <a:gd name="T24" fmla="*/ 68 w 240"/>
                  <a:gd name="T25" fmla="*/ 90 h 143"/>
                  <a:gd name="T26" fmla="*/ 75 w 240"/>
                  <a:gd name="T27" fmla="*/ 15 h 143"/>
                  <a:gd name="T28" fmla="*/ 83 w 240"/>
                  <a:gd name="T29" fmla="*/ 98 h 143"/>
                  <a:gd name="T30" fmla="*/ 90 w 240"/>
                  <a:gd name="T31" fmla="*/ 75 h 143"/>
                  <a:gd name="T32" fmla="*/ 90 w 240"/>
                  <a:gd name="T33" fmla="*/ 75 h 143"/>
                  <a:gd name="T34" fmla="*/ 98 w 240"/>
                  <a:gd name="T35" fmla="*/ 23 h 143"/>
                  <a:gd name="T36" fmla="*/ 105 w 240"/>
                  <a:gd name="T37" fmla="*/ 98 h 143"/>
                  <a:gd name="T38" fmla="*/ 113 w 240"/>
                  <a:gd name="T39" fmla="*/ 60 h 143"/>
                  <a:gd name="T40" fmla="*/ 113 w 240"/>
                  <a:gd name="T41" fmla="*/ 68 h 143"/>
                  <a:gd name="T42" fmla="*/ 120 w 240"/>
                  <a:gd name="T43" fmla="*/ 38 h 143"/>
                  <a:gd name="T44" fmla="*/ 128 w 240"/>
                  <a:gd name="T45" fmla="*/ 98 h 143"/>
                  <a:gd name="T46" fmla="*/ 135 w 240"/>
                  <a:gd name="T47" fmla="*/ 83 h 143"/>
                  <a:gd name="T48" fmla="*/ 135 w 240"/>
                  <a:gd name="T49" fmla="*/ 83 h 143"/>
                  <a:gd name="T50" fmla="*/ 143 w 240"/>
                  <a:gd name="T51" fmla="*/ 15 h 143"/>
                  <a:gd name="T52" fmla="*/ 150 w 240"/>
                  <a:gd name="T53" fmla="*/ 98 h 143"/>
                  <a:gd name="T54" fmla="*/ 158 w 240"/>
                  <a:gd name="T55" fmla="*/ 60 h 143"/>
                  <a:gd name="T56" fmla="*/ 158 w 240"/>
                  <a:gd name="T57" fmla="*/ 60 h 143"/>
                  <a:gd name="T58" fmla="*/ 165 w 240"/>
                  <a:gd name="T59" fmla="*/ 30 h 143"/>
                  <a:gd name="T60" fmla="*/ 173 w 240"/>
                  <a:gd name="T61" fmla="*/ 83 h 143"/>
                  <a:gd name="T62" fmla="*/ 180 w 240"/>
                  <a:gd name="T63" fmla="*/ 75 h 143"/>
                  <a:gd name="T64" fmla="*/ 188 w 240"/>
                  <a:gd name="T65" fmla="*/ 75 h 143"/>
                  <a:gd name="T66" fmla="*/ 188 w 240"/>
                  <a:gd name="T67" fmla="*/ 68 h 143"/>
                  <a:gd name="T68" fmla="*/ 195 w 240"/>
                  <a:gd name="T69" fmla="*/ 60 h 143"/>
                  <a:gd name="T70" fmla="*/ 203 w 240"/>
                  <a:gd name="T71" fmla="*/ 75 h 143"/>
                  <a:gd name="T72" fmla="*/ 210 w 240"/>
                  <a:gd name="T73" fmla="*/ 60 h 143"/>
                  <a:gd name="T74" fmla="*/ 210 w 240"/>
                  <a:gd name="T75" fmla="*/ 68 h 143"/>
                  <a:gd name="T76" fmla="*/ 218 w 240"/>
                  <a:gd name="T77" fmla="*/ 60 h 143"/>
                  <a:gd name="T78" fmla="*/ 225 w 240"/>
                  <a:gd name="T79" fmla="*/ 75 h 143"/>
                  <a:gd name="T80" fmla="*/ 233 w 240"/>
                  <a:gd name="T81" fmla="*/ 60 h 143"/>
                  <a:gd name="T82" fmla="*/ 233 w 240"/>
                  <a:gd name="T83"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43">
                    <a:moveTo>
                      <a:pt x="0" y="98"/>
                    </a:moveTo>
                    <a:lnTo>
                      <a:pt x="0" y="8"/>
                    </a:lnTo>
                    <a:lnTo>
                      <a:pt x="0" y="68"/>
                    </a:lnTo>
                    <a:lnTo>
                      <a:pt x="8" y="60"/>
                    </a:lnTo>
                    <a:lnTo>
                      <a:pt x="8" y="75"/>
                    </a:lnTo>
                    <a:lnTo>
                      <a:pt x="8" y="53"/>
                    </a:lnTo>
                    <a:lnTo>
                      <a:pt x="8" y="68"/>
                    </a:lnTo>
                    <a:lnTo>
                      <a:pt x="15" y="60"/>
                    </a:lnTo>
                    <a:lnTo>
                      <a:pt x="15" y="98"/>
                    </a:lnTo>
                    <a:lnTo>
                      <a:pt x="15" y="15"/>
                    </a:lnTo>
                    <a:lnTo>
                      <a:pt x="15" y="75"/>
                    </a:lnTo>
                    <a:lnTo>
                      <a:pt x="23" y="68"/>
                    </a:lnTo>
                    <a:lnTo>
                      <a:pt x="23" y="105"/>
                    </a:lnTo>
                    <a:lnTo>
                      <a:pt x="23" y="15"/>
                    </a:lnTo>
                    <a:lnTo>
                      <a:pt x="23" y="68"/>
                    </a:lnTo>
                    <a:lnTo>
                      <a:pt x="30" y="75"/>
                    </a:lnTo>
                    <a:lnTo>
                      <a:pt x="30" y="113"/>
                    </a:lnTo>
                    <a:lnTo>
                      <a:pt x="30" y="23"/>
                    </a:lnTo>
                    <a:lnTo>
                      <a:pt x="30" y="75"/>
                    </a:lnTo>
                    <a:lnTo>
                      <a:pt x="38" y="68"/>
                    </a:lnTo>
                    <a:lnTo>
                      <a:pt x="38" y="90"/>
                    </a:lnTo>
                    <a:lnTo>
                      <a:pt x="38" y="30"/>
                    </a:lnTo>
                    <a:lnTo>
                      <a:pt x="38" y="68"/>
                    </a:lnTo>
                    <a:lnTo>
                      <a:pt x="45" y="75"/>
                    </a:lnTo>
                    <a:lnTo>
                      <a:pt x="45" y="105"/>
                    </a:lnTo>
                    <a:lnTo>
                      <a:pt x="45" y="15"/>
                    </a:lnTo>
                    <a:lnTo>
                      <a:pt x="45" y="60"/>
                    </a:lnTo>
                    <a:lnTo>
                      <a:pt x="53" y="68"/>
                    </a:lnTo>
                    <a:lnTo>
                      <a:pt x="53" y="143"/>
                    </a:lnTo>
                    <a:lnTo>
                      <a:pt x="53" y="8"/>
                    </a:lnTo>
                    <a:lnTo>
                      <a:pt x="53" y="45"/>
                    </a:lnTo>
                    <a:lnTo>
                      <a:pt x="60" y="53"/>
                    </a:lnTo>
                    <a:lnTo>
                      <a:pt x="60" y="113"/>
                    </a:lnTo>
                    <a:lnTo>
                      <a:pt x="60" y="0"/>
                    </a:lnTo>
                    <a:lnTo>
                      <a:pt x="60" y="75"/>
                    </a:lnTo>
                    <a:lnTo>
                      <a:pt x="68" y="68"/>
                    </a:lnTo>
                    <a:lnTo>
                      <a:pt x="68" y="113"/>
                    </a:lnTo>
                    <a:lnTo>
                      <a:pt x="68" y="8"/>
                    </a:lnTo>
                    <a:lnTo>
                      <a:pt x="68" y="90"/>
                    </a:lnTo>
                    <a:lnTo>
                      <a:pt x="75" y="83"/>
                    </a:lnTo>
                    <a:lnTo>
                      <a:pt x="75" y="113"/>
                    </a:lnTo>
                    <a:lnTo>
                      <a:pt x="75" y="15"/>
                    </a:lnTo>
                    <a:lnTo>
                      <a:pt x="75" y="83"/>
                    </a:lnTo>
                    <a:lnTo>
                      <a:pt x="83" y="75"/>
                    </a:lnTo>
                    <a:lnTo>
                      <a:pt x="83" y="98"/>
                    </a:lnTo>
                    <a:lnTo>
                      <a:pt x="83" y="38"/>
                    </a:lnTo>
                    <a:lnTo>
                      <a:pt x="83" y="68"/>
                    </a:lnTo>
                    <a:lnTo>
                      <a:pt x="90" y="75"/>
                    </a:lnTo>
                    <a:lnTo>
                      <a:pt x="90" y="83"/>
                    </a:lnTo>
                    <a:lnTo>
                      <a:pt x="90" y="30"/>
                    </a:lnTo>
                    <a:lnTo>
                      <a:pt x="90" y="75"/>
                    </a:lnTo>
                    <a:lnTo>
                      <a:pt x="98" y="68"/>
                    </a:lnTo>
                    <a:lnTo>
                      <a:pt x="98" y="90"/>
                    </a:lnTo>
                    <a:lnTo>
                      <a:pt x="98" y="23"/>
                    </a:lnTo>
                    <a:lnTo>
                      <a:pt x="98" y="75"/>
                    </a:lnTo>
                    <a:lnTo>
                      <a:pt x="105" y="83"/>
                    </a:lnTo>
                    <a:lnTo>
                      <a:pt x="105" y="98"/>
                    </a:lnTo>
                    <a:lnTo>
                      <a:pt x="105" y="0"/>
                    </a:lnTo>
                    <a:lnTo>
                      <a:pt x="105" y="53"/>
                    </a:lnTo>
                    <a:lnTo>
                      <a:pt x="113" y="60"/>
                    </a:lnTo>
                    <a:lnTo>
                      <a:pt x="113" y="120"/>
                    </a:lnTo>
                    <a:lnTo>
                      <a:pt x="113" y="0"/>
                    </a:lnTo>
                    <a:lnTo>
                      <a:pt x="113" y="68"/>
                    </a:lnTo>
                    <a:lnTo>
                      <a:pt x="120" y="75"/>
                    </a:lnTo>
                    <a:lnTo>
                      <a:pt x="120" y="105"/>
                    </a:lnTo>
                    <a:lnTo>
                      <a:pt x="120" y="38"/>
                    </a:lnTo>
                    <a:lnTo>
                      <a:pt x="120" y="53"/>
                    </a:lnTo>
                    <a:lnTo>
                      <a:pt x="128" y="60"/>
                    </a:lnTo>
                    <a:lnTo>
                      <a:pt x="128" y="98"/>
                    </a:lnTo>
                    <a:lnTo>
                      <a:pt x="128" y="8"/>
                    </a:lnTo>
                    <a:lnTo>
                      <a:pt x="128" y="75"/>
                    </a:lnTo>
                    <a:lnTo>
                      <a:pt x="135" y="83"/>
                    </a:lnTo>
                    <a:lnTo>
                      <a:pt x="135" y="128"/>
                    </a:lnTo>
                    <a:lnTo>
                      <a:pt x="135" y="8"/>
                    </a:lnTo>
                    <a:lnTo>
                      <a:pt x="135" y="83"/>
                    </a:lnTo>
                    <a:lnTo>
                      <a:pt x="143" y="60"/>
                    </a:lnTo>
                    <a:lnTo>
                      <a:pt x="143" y="105"/>
                    </a:lnTo>
                    <a:lnTo>
                      <a:pt x="143" y="15"/>
                    </a:lnTo>
                    <a:lnTo>
                      <a:pt x="143" y="60"/>
                    </a:lnTo>
                    <a:lnTo>
                      <a:pt x="150" y="68"/>
                    </a:lnTo>
                    <a:lnTo>
                      <a:pt x="150" y="98"/>
                    </a:lnTo>
                    <a:lnTo>
                      <a:pt x="150" y="30"/>
                    </a:lnTo>
                    <a:lnTo>
                      <a:pt x="150" y="53"/>
                    </a:lnTo>
                    <a:lnTo>
                      <a:pt x="158" y="60"/>
                    </a:lnTo>
                    <a:lnTo>
                      <a:pt x="158" y="90"/>
                    </a:lnTo>
                    <a:lnTo>
                      <a:pt x="158" y="30"/>
                    </a:lnTo>
                    <a:lnTo>
                      <a:pt x="158" y="60"/>
                    </a:lnTo>
                    <a:lnTo>
                      <a:pt x="165" y="68"/>
                    </a:lnTo>
                    <a:lnTo>
                      <a:pt x="165" y="105"/>
                    </a:lnTo>
                    <a:lnTo>
                      <a:pt x="165" y="30"/>
                    </a:lnTo>
                    <a:lnTo>
                      <a:pt x="165" y="75"/>
                    </a:lnTo>
                    <a:lnTo>
                      <a:pt x="173" y="68"/>
                    </a:lnTo>
                    <a:lnTo>
                      <a:pt x="173" y="83"/>
                    </a:lnTo>
                    <a:lnTo>
                      <a:pt x="173" y="30"/>
                    </a:lnTo>
                    <a:lnTo>
                      <a:pt x="173" y="68"/>
                    </a:lnTo>
                    <a:lnTo>
                      <a:pt x="180" y="75"/>
                    </a:lnTo>
                    <a:lnTo>
                      <a:pt x="180" y="53"/>
                    </a:lnTo>
                    <a:lnTo>
                      <a:pt x="180" y="68"/>
                    </a:lnTo>
                    <a:lnTo>
                      <a:pt x="188" y="75"/>
                    </a:lnTo>
                    <a:lnTo>
                      <a:pt x="188" y="75"/>
                    </a:lnTo>
                    <a:lnTo>
                      <a:pt x="188" y="60"/>
                    </a:lnTo>
                    <a:lnTo>
                      <a:pt x="188" y="68"/>
                    </a:lnTo>
                    <a:lnTo>
                      <a:pt x="195" y="60"/>
                    </a:lnTo>
                    <a:lnTo>
                      <a:pt x="195" y="75"/>
                    </a:lnTo>
                    <a:lnTo>
                      <a:pt x="195" y="60"/>
                    </a:lnTo>
                    <a:lnTo>
                      <a:pt x="195" y="68"/>
                    </a:lnTo>
                    <a:lnTo>
                      <a:pt x="203" y="60"/>
                    </a:lnTo>
                    <a:lnTo>
                      <a:pt x="203" y="75"/>
                    </a:lnTo>
                    <a:lnTo>
                      <a:pt x="203" y="60"/>
                    </a:lnTo>
                    <a:lnTo>
                      <a:pt x="203" y="68"/>
                    </a:lnTo>
                    <a:lnTo>
                      <a:pt x="210" y="60"/>
                    </a:lnTo>
                    <a:lnTo>
                      <a:pt x="210" y="75"/>
                    </a:lnTo>
                    <a:lnTo>
                      <a:pt x="210" y="60"/>
                    </a:lnTo>
                    <a:lnTo>
                      <a:pt x="210" y="68"/>
                    </a:lnTo>
                    <a:lnTo>
                      <a:pt x="218" y="60"/>
                    </a:lnTo>
                    <a:lnTo>
                      <a:pt x="218" y="68"/>
                    </a:lnTo>
                    <a:lnTo>
                      <a:pt x="218" y="60"/>
                    </a:lnTo>
                    <a:lnTo>
                      <a:pt x="218" y="68"/>
                    </a:lnTo>
                    <a:lnTo>
                      <a:pt x="225" y="60"/>
                    </a:lnTo>
                    <a:lnTo>
                      <a:pt x="225" y="75"/>
                    </a:lnTo>
                    <a:lnTo>
                      <a:pt x="225" y="60"/>
                    </a:lnTo>
                    <a:lnTo>
                      <a:pt x="225" y="68"/>
                    </a:lnTo>
                    <a:lnTo>
                      <a:pt x="233" y="60"/>
                    </a:lnTo>
                    <a:lnTo>
                      <a:pt x="233" y="68"/>
                    </a:lnTo>
                    <a:lnTo>
                      <a:pt x="233" y="60"/>
                    </a:lnTo>
                    <a:lnTo>
                      <a:pt x="233" y="68"/>
                    </a:lnTo>
                    <a:lnTo>
                      <a:pt x="240" y="60"/>
                    </a:lnTo>
                    <a:lnTo>
                      <a:pt x="240"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1" name="Freeform 537"/>
              <p:cNvSpPr>
                <a:spLocks/>
              </p:cNvSpPr>
              <p:nvPr/>
            </p:nvSpPr>
            <p:spPr bwMode="auto">
              <a:xfrm>
                <a:off x="2043" y="2895"/>
                <a:ext cx="161" cy="128"/>
              </a:xfrm>
              <a:custGeom>
                <a:avLst/>
                <a:gdLst>
                  <a:gd name="T0" fmla="*/ 0 w 240"/>
                  <a:gd name="T1" fmla="*/ 68 h 128"/>
                  <a:gd name="T2" fmla="*/ 8 w 240"/>
                  <a:gd name="T3" fmla="*/ 68 h 128"/>
                  <a:gd name="T4" fmla="*/ 15 w 240"/>
                  <a:gd name="T5" fmla="*/ 60 h 128"/>
                  <a:gd name="T6" fmla="*/ 23 w 240"/>
                  <a:gd name="T7" fmla="*/ 68 h 128"/>
                  <a:gd name="T8" fmla="*/ 30 w 240"/>
                  <a:gd name="T9" fmla="*/ 60 h 128"/>
                  <a:gd name="T10" fmla="*/ 30 w 240"/>
                  <a:gd name="T11" fmla="*/ 68 h 128"/>
                  <a:gd name="T12" fmla="*/ 38 w 240"/>
                  <a:gd name="T13" fmla="*/ 60 h 128"/>
                  <a:gd name="T14" fmla="*/ 45 w 240"/>
                  <a:gd name="T15" fmla="*/ 75 h 128"/>
                  <a:gd name="T16" fmla="*/ 53 w 240"/>
                  <a:gd name="T17" fmla="*/ 60 h 128"/>
                  <a:gd name="T18" fmla="*/ 53 w 240"/>
                  <a:gd name="T19" fmla="*/ 68 h 128"/>
                  <a:gd name="T20" fmla="*/ 60 w 240"/>
                  <a:gd name="T21" fmla="*/ 68 h 128"/>
                  <a:gd name="T22" fmla="*/ 68 w 240"/>
                  <a:gd name="T23" fmla="*/ 60 h 128"/>
                  <a:gd name="T24" fmla="*/ 75 w 240"/>
                  <a:gd name="T25" fmla="*/ 68 h 128"/>
                  <a:gd name="T26" fmla="*/ 83 w 240"/>
                  <a:gd name="T27" fmla="*/ 60 h 128"/>
                  <a:gd name="T28" fmla="*/ 83 w 240"/>
                  <a:gd name="T29" fmla="*/ 68 h 128"/>
                  <a:gd name="T30" fmla="*/ 90 w 240"/>
                  <a:gd name="T31" fmla="*/ 60 h 128"/>
                  <a:gd name="T32" fmla="*/ 98 w 240"/>
                  <a:gd name="T33" fmla="*/ 68 h 128"/>
                  <a:gd name="T34" fmla="*/ 105 w 240"/>
                  <a:gd name="T35" fmla="*/ 60 h 128"/>
                  <a:gd name="T36" fmla="*/ 113 w 240"/>
                  <a:gd name="T37" fmla="*/ 60 h 128"/>
                  <a:gd name="T38" fmla="*/ 113 w 240"/>
                  <a:gd name="T39" fmla="*/ 60 h 128"/>
                  <a:gd name="T40" fmla="*/ 120 w 240"/>
                  <a:gd name="T41" fmla="*/ 53 h 128"/>
                  <a:gd name="T42" fmla="*/ 128 w 240"/>
                  <a:gd name="T43" fmla="*/ 98 h 128"/>
                  <a:gd name="T44" fmla="*/ 135 w 240"/>
                  <a:gd name="T45" fmla="*/ 68 h 128"/>
                  <a:gd name="T46" fmla="*/ 135 w 240"/>
                  <a:gd name="T47" fmla="*/ 53 h 128"/>
                  <a:gd name="T48" fmla="*/ 143 w 240"/>
                  <a:gd name="T49" fmla="*/ 30 h 128"/>
                  <a:gd name="T50" fmla="*/ 150 w 240"/>
                  <a:gd name="T51" fmla="*/ 105 h 128"/>
                  <a:gd name="T52" fmla="*/ 158 w 240"/>
                  <a:gd name="T53" fmla="*/ 83 h 128"/>
                  <a:gd name="T54" fmla="*/ 158 w 240"/>
                  <a:gd name="T55" fmla="*/ 75 h 128"/>
                  <a:gd name="T56" fmla="*/ 165 w 240"/>
                  <a:gd name="T57" fmla="*/ 23 h 128"/>
                  <a:gd name="T58" fmla="*/ 173 w 240"/>
                  <a:gd name="T59" fmla="*/ 128 h 128"/>
                  <a:gd name="T60" fmla="*/ 180 w 240"/>
                  <a:gd name="T61" fmla="*/ 90 h 128"/>
                  <a:gd name="T62" fmla="*/ 180 w 240"/>
                  <a:gd name="T63" fmla="*/ 68 h 128"/>
                  <a:gd name="T64" fmla="*/ 188 w 240"/>
                  <a:gd name="T65" fmla="*/ 15 h 128"/>
                  <a:gd name="T66" fmla="*/ 195 w 240"/>
                  <a:gd name="T67" fmla="*/ 128 h 128"/>
                  <a:gd name="T68" fmla="*/ 203 w 240"/>
                  <a:gd name="T69" fmla="*/ 53 h 128"/>
                  <a:gd name="T70" fmla="*/ 203 w 240"/>
                  <a:gd name="T71" fmla="*/ 83 h 128"/>
                  <a:gd name="T72" fmla="*/ 210 w 240"/>
                  <a:gd name="T73" fmla="*/ 23 h 128"/>
                  <a:gd name="T74" fmla="*/ 218 w 240"/>
                  <a:gd name="T75" fmla="*/ 90 h 128"/>
                  <a:gd name="T76" fmla="*/ 225 w 240"/>
                  <a:gd name="T77" fmla="*/ 68 h 128"/>
                  <a:gd name="T78" fmla="*/ 225 w 240"/>
                  <a:gd name="T79" fmla="*/ 68 h 128"/>
                  <a:gd name="T80" fmla="*/ 233 w 240"/>
                  <a:gd name="T81" fmla="*/ 60 h 128"/>
                  <a:gd name="T82" fmla="*/ 240 w 240"/>
                  <a:gd name="T83" fmla="*/ 8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8">
                    <a:moveTo>
                      <a:pt x="0" y="68"/>
                    </a:moveTo>
                    <a:lnTo>
                      <a:pt x="0" y="60"/>
                    </a:lnTo>
                    <a:lnTo>
                      <a:pt x="0" y="68"/>
                    </a:lnTo>
                    <a:lnTo>
                      <a:pt x="8" y="60"/>
                    </a:lnTo>
                    <a:lnTo>
                      <a:pt x="8" y="75"/>
                    </a:lnTo>
                    <a:lnTo>
                      <a:pt x="8" y="68"/>
                    </a:lnTo>
                    <a:lnTo>
                      <a:pt x="15" y="60"/>
                    </a:lnTo>
                    <a:lnTo>
                      <a:pt x="15" y="68"/>
                    </a:lnTo>
                    <a:lnTo>
                      <a:pt x="15" y="60"/>
                    </a:lnTo>
                    <a:lnTo>
                      <a:pt x="15" y="68"/>
                    </a:lnTo>
                    <a:lnTo>
                      <a:pt x="23" y="60"/>
                    </a:lnTo>
                    <a:lnTo>
                      <a:pt x="23" y="68"/>
                    </a:lnTo>
                    <a:lnTo>
                      <a:pt x="23" y="60"/>
                    </a:lnTo>
                    <a:lnTo>
                      <a:pt x="23" y="68"/>
                    </a:lnTo>
                    <a:lnTo>
                      <a:pt x="30" y="60"/>
                    </a:lnTo>
                    <a:lnTo>
                      <a:pt x="30" y="75"/>
                    </a:lnTo>
                    <a:lnTo>
                      <a:pt x="30" y="60"/>
                    </a:lnTo>
                    <a:lnTo>
                      <a:pt x="30" y="68"/>
                    </a:lnTo>
                    <a:lnTo>
                      <a:pt x="38" y="60"/>
                    </a:lnTo>
                    <a:lnTo>
                      <a:pt x="38" y="75"/>
                    </a:lnTo>
                    <a:lnTo>
                      <a:pt x="38" y="60"/>
                    </a:lnTo>
                    <a:lnTo>
                      <a:pt x="38" y="68"/>
                    </a:lnTo>
                    <a:lnTo>
                      <a:pt x="45" y="60"/>
                    </a:lnTo>
                    <a:lnTo>
                      <a:pt x="45" y="75"/>
                    </a:lnTo>
                    <a:lnTo>
                      <a:pt x="45" y="60"/>
                    </a:lnTo>
                    <a:lnTo>
                      <a:pt x="45" y="68"/>
                    </a:lnTo>
                    <a:lnTo>
                      <a:pt x="53" y="60"/>
                    </a:lnTo>
                    <a:lnTo>
                      <a:pt x="53" y="75"/>
                    </a:lnTo>
                    <a:lnTo>
                      <a:pt x="53" y="60"/>
                    </a:lnTo>
                    <a:lnTo>
                      <a:pt x="53" y="68"/>
                    </a:lnTo>
                    <a:lnTo>
                      <a:pt x="60" y="60"/>
                    </a:lnTo>
                    <a:lnTo>
                      <a:pt x="60" y="68"/>
                    </a:lnTo>
                    <a:lnTo>
                      <a:pt x="60" y="68"/>
                    </a:lnTo>
                    <a:lnTo>
                      <a:pt x="68" y="60"/>
                    </a:lnTo>
                    <a:lnTo>
                      <a:pt x="68" y="68"/>
                    </a:lnTo>
                    <a:lnTo>
                      <a:pt x="68" y="60"/>
                    </a:lnTo>
                    <a:lnTo>
                      <a:pt x="68" y="68"/>
                    </a:lnTo>
                    <a:lnTo>
                      <a:pt x="75" y="60"/>
                    </a:lnTo>
                    <a:lnTo>
                      <a:pt x="75" y="68"/>
                    </a:lnTo>
                    <a:lnTo>
                      <a:pt x="75" y="60"/>
                    </a:lnTo>
                    <a:lnTo>
                      <a:pt x="75" y="68"/>
                    </a:lnTo>
                    <a:lnTo>
                      <a:pt x="83" y="60"/>
                    </a:lnTo>
                    <a:lnTo>
                      <a:pt x="83" y="75"/>
                    </a:lnTo>
                    <a:lnTo>
                      <a:pt x="83" y="60"/>
                    </a:lnTo>
                    <a:lnTo>
                      <a:pt x="83" y="68"/>
                    </a:lnTo>
                    <a:lnTo>
                      <a:pt x="90" y="60"/>
                    </a:lnTo>
                    <a:lnTo>
                      <a:pt x="90" y="75"/>
                    </a:lnTo>
                    <a:lnTo>
                      <a:pt x="90" y="60"/>
                    </a:lnTo>
                    <a:lnTo>
                      <a:pt x="90" y="68"/>
                    </a:lnTo>
                    <a:lnTo>
                      <a:pt x="98" y="60"/>
                    </a:lnTo>
                    <a:lnTo>
                      <a:pt x="98" y="68"/>
                    </a:lnTo>
                    <a:lnTo>
                      <a:pt x="98" y="60"/>
                    </a:lnTo>
                    <a:lnTo>
                      <a:pt x="98" y="68"/>
                    </a:lnTo>
                    <a:lnTo>
                      <a:pt x="105" y="60"/>
                    </a:lnTo>
                    <a:lnTo>
                      <a:pt x="105" y="75"/>
                    </a:lnTo>
                    <a:lnTo>
                      <a:pt x="105" y="68"/>
                    </a:lnTo>
                    <a:lnTo>
                      <a:pt x="113" y="60"/>
                    </a:lnTo>
                    <a:lnTo>
                      <a:pt x="113" y="75"/>
                    </a:lnTo>
                    <a:lnTo>
                      <a:pt x="113" y="60"/>
                    </a:lnTo>
                    <a:lnTo>
                      <a:pt x="113" y="60"/>
                    </a:lnTo>
                    <a:lnTo>
                      <a:pt x="120" y="53"/>
                    </a:lnTo>
                    <a:lnTo>
                      <a:pt x="120" y="83"/>
                    </a:lnTo>
                    <a:lnTo>
                      <a:pt x="120" y="53"/>
                    </a:lnTo>
                    <a:lnTo>
                      <a:pt x="120" y="75"/>
                    </a:lnTo>
                    <a:lnTo>
                      <a:pt x="128" y="68"/>
                    </a:lnTo>
                    <a:lnTo>
                      <a:pt x="128" y="98"/>
                    </a:lnTo>
                    <a:lnTo>
                      <a:pt x="128" y="23"/>
                    </a:lnTo>
                    <a:lnTo>
                      <a:pt x="128" y="60"/>
                    </a:lnTo>
                    <a:lnTo>
                      <a:pt x="135" y="68"/>
                    </a:lnTo>
                    <a:lnTo>
                      <a:pt x="135" y="105"/>
                    </a:lnTo>
                    <a:lnTo>
                      <a:pt x="135" y="23"/>
                    </a:lnTo>
                    <a:lnTo>
                      <a:pt x="135" y="53"/>
                    </a:lnTo>
                    <a:lnTo>
                      <a:pt x="143" y="60"/>
                    </a:lnTo>
                    <a:lnTo>
                      <a:pt x="143" y="98"/>
                    </a:lnTo>
                    <a:lnTo>
                      <a:pt x="143" y="30"/>
                    </a:lnTo>
                    <a:lnTo>
                      <a:pt x="143" y="75"/>
                    </a:lnTo>
                    <a:lnTo>
                      <a:pt x="150" y="68"/>
                    </a:lnTo>
                    <a:lnTo>
                      <a:pt x="150" y="105"/>
                    </a:lnTo>
                    <a:lnTo>
                      <a:pt x="150" y="15"/>
                    </a:lnTo>
                    <a:lnTo>
                      <a:pt x="150" y="90"/>
                    </a:lnTo>
                    <a:lnTo>
                      <a:pt x="158" y="83"/>
                    </a:lnTo>
                    <a:lnTo>
                      <a:pt x="158" y="105"/>
                    </a:lnTo>
                    <a:lnTo>
                      <a:pt x="158" y="30"/>
                    </a:lnTo>
                    <a:lnTo>
                      <a:pt x="158" y="75"/>
                    </a:lnTo>
                    <a:lnTo>
                      <a:pt x="165" y="83"/>
                    </a:lnTo>
                    <a:lnTo>
                      <a:pt x="165" y="105"/>
                    </a:lnTo>
                    <a:lnTo>
                      <a:pt x="165" y="23"/>
                    </a:lnTo>
                    <a:lnTo>
                      <a:pt x="165" y="83"/>
                    </a:lnTo>
                    <a:lnTo>
                      <a:pt x="173" y="90"/>
                    </a:lnTo>
                    <a:lnTo>
                      <a:pt x="173" y="128"/>
                    </a:lnTo>
                    <a:lnTo>
                      <a:pt x="173" y="8"/>
                    </a:lnTo>
                    <a:lnTo>
                      <a:pt x="173" y="83"/>
                    </a:lnTo>
                    <a:lnTo>
                      <a:pt x="180" y="90"/>
                    </a:lnTo>
                    <a:lnTo>
                      <a:pt x="180" y="120"/>
                    </a:lnTo>
                    <a:lnTo>
                      <a:pt x="180" y="0"/>
                    </a:lnTo>
                    <a:lnTo>
                      <a:pt x="180" y="68"/>
                    </a:lnTo>
                    <a:lnTo>
                      <a:pt x="188" y="60"/>
                    </a:lnTo>
                    <a:lnTo>
                      <a:pt x="188" y="113"/>
                    </a:lnTo>
                    <a:lnTo>
                      <a:pt x="188" y="15"/>
                    </a:lnTo>
                    <a:lnTo>
                      <a:pt x="188" y="60"/>
                    </a:lnTo>
                    <a:lnTo>
                      <a:pt x="195" y="53"/>
                    </a:lnTo>
                    <a:lnTo>
                      <a:pt x="195" y="128"/>
                    </a:lnTo>
                    <a:lnTo>
                      <a:pt x="195" y="8"/>
                    </a:lnTo>
                    <a:lnTo>
                      <a:pt x="195" y="45"/>
                    </a:lnTo>
                    <a:lnTo>
                      <a:pt x="203" y="53"/>
                    </a:lnTo>
                    <a:lnTo>
                      <a:pt x="203" y="105"/>
                    </a:lnTo>
                    <a:lnTo>
                      <a:pt x="203" y="15"/>
                    </a:lnTo>
                    <a:lnTo>
                      <a:pt x="203" y="83"/>
                    </a:lnTo>
                    <a:lnTo>
                      <a:pt x="210" y="75"/>
                    </a:lnTo>
                    <a:lnTo>
                      <a:pt x="210" y="90"/>
                    </a:lnTo>
                    <a:lnTo>
                      <a:pt x="210" y="23"/>
                    </a:lnTo>
                    <a:lnTo>
                      <a:pt x="210" y="68"/>
                    </a:lnTo>
                    <a:lnTo>
                      <a:pt x="218" y="60"/>
                    </a:lnTo>
                    <a:lnTo>
                      <a:pt x="218" y="90"/>
                    </a:lnTo>
                    <a:lnTo>
                      <a:pt x="218" y="45"/>
                    </a:lnTo>
                    <a:lnTo>
                      <a:pt x="218" y="60"/>
                    </a:lnTo>
                    <a:lnTo>
                      <a:pt x="225" y="68"/>
                    </a:lnTo>
                    <a:lnTo>
                      <a:pt x="225" y="83"/>
                    </a:lnTo>
                    <a:lnTo>
                      <a:pt x="225" y="45"/>
                    </a:lnTo>
                    <a:lnTo>
                      <a:pt x="225" y="68"/>
                    </a:lnTo>
                    <a:lnTo>
                      <a:pt x="233" y="60"/>
                    </a:lnTo>
                    <a:lnTo>
                      <a:pt x="233" y="75"/>
                    </a:lnTo>
                    <a:lnTo>
                      <a:pt x="233" y="60"/>
                    </a:lnTo>
                    <a:lnTo>
                      <a:pt x="233" y="68"/>
                    </a:lnTo>
                    <a:lnTo>
                      <a:pt x="240" y="60"/>
                    </a:lnTo>
                    <a:lnTo>
                      <a:pt x="240" y="83"/>
                    </a:lnTo>
                    <a:lnTo>
                      <a:pt x="240" y="53"/>
                    </a:lnTo>
                    <a:lnTo>
                      <a:pt x="240"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2" name="Freeform 538"/>
              <p:cNvSpPr>
                <a:spLocks/>
              </p:cNvSpPr>
              <p:nvPr/>
            </p:nvSpPr>
            <p:spPr bwMode="auto">
              <a:xfrm>
                <a:off x="2204" y="2940"/>
                <a:ext cx="161" cy="38"/>
              </a:xfrm>
              <a:custGeom>
                <a:avLst/>
                <a:gdLst>
                  <a:gd name="T0" fmla="*/ 8 w 240"/>
                  <a:gd name="T1" fmla="*/ 38 h 38"/>
                  <a:gd name="T2" fmla="*/ 15 w 240"/>
                  <a:gd name="T3" fmla="*/ 23 h 38"/>
                  <a:gd name="T4" fmla="*/ 15 w 240"/>
                  <a:gd name="T5" fmla="*/ 38 h 38"/>
                  <a:gd name="T6" fmla="*/ 23 w 240"/>
                  <a:gd name="T7" fmla="*/ 0 h 38"/>
                  <a:gd name="T8" fmla="*/ 30 w 240"/>
                  <a:gd name="T9" fmla="*/ 30 h 38"/>
                  <a:gd name="T10" fmla="*/ 38 w 240"/>
                  <a:gd name="T11" fmla="*/ 23 h 38"/>
                  <a:gd name="T12" fmla="*/ 38 w 240"/>
                  <a:gd name="T13" fmla="*/ 23 h 38"/>
                  <a:gd name="T14" fmla="*/ 45 w 240"/>
                  <a:gd name="T15" fmla="*/ 8 h 38"/>
                  <a:gd name="T16" fmla="*/ 53 w 240"/>
                  <a:gd name="T17" fmla="*/ 30 h 38"/>
                  <a:gd name="T18" fmla="*/ 60 w 240"/>
                  <a:gd name="T19" fmla="*/ 23 h 38"/>
                  <a:gd name="T20" fmla="*/ 60 w 240"/>
                  <a:gd name="T21" fmla="*/ 23 h 38"/>
                  <a:gd name="T22" fmla="*/ 68 w 240"/>
                  <a:gd name="T23" fmla="*/ 15 h 38"/>
                  <a:gd name="T24" fmla="*/ 75 w 240"/>
                  <a:gd name="T25" fmla="*/ 30 h 38"/>
                  <a:gd name="T26" fmla="*/ 83 w 240"/>
                  <a:gd name="T27" fmla="*/ 15 h 38"/>
                  <a:gd name="T28" fmla="*/ 83 w 240"/>
                  <a:gd name="T29" fmla="*/ 23 h 38"/>
                  <a:gd name="T30" fmla="*/ 90 w 240"/>
                  <a:gd name="T31" fmla="*/ 15 h 38"/>
                  <a:gd name="T32" fmla="*/ 98 w 240"/>
                  <a:gd name="T33" fmla="*/ 30 h 38"/>
                  <a:gd name="T34" fmla="*/ 105 w 240"/>
                  <a:gd name="T35" fmla="*/ 15 h 38"/>
                  <a:gd name="T36" fmla="*/ 105 w 240"/>
                  <a:gd name="T37" fmla="*/ 23 h 38"/>
                  <a:gd name="T38" fmla="*/ 113 w 240"/>
                  <a:gd name="T39" fmla="*/ 15 h 38"/>
                  <a:gd name="T40" fmla="*/ 120 w 240"/>
                  <a:gd name="T41" fmla="*/ 30 h 38"/>
                  <a:gd name="T42" fmla="*/ 128 w 240"/>
                  <a:gd name="T43" fmla="*/ 15 h 38"/>
                  <a:gd name="T44" fmla="*/ 128 w 240"/>
                  <a:gd name="T45" fmla="*/ 23 h 38"/>
                  <a:gd name="T46" fmla="*/ 135 w 240"/>
                  <a:gd name="T47" fmla="*/ 15 h 38"/>
                  <a:gd name="T48" fmla="*/ 143 w 240"/>
                  <a:gd name="T49" fmla="*/ 30 h 38"/>
                  <a:gd name="T50" fmla="*/ 150 w 240"/>
                  <a:gd name="T51" fmla="*/ 15 h 38"/>
                  <a:gd name="T52" fmla="*/ 150 w 240"/>
                  <a:gd name="T53" fmla="*/ 30 h 38"/>
                  <a:gd name="T54" fmla="*/ 158 w 240"/>
                  <a:gd name="T55" fmla="*/ 15 h 38"/>
                  <a:gd name="T56" fmla="*/ 165 w 240"/>
                  <a:gd name="T57" fmla="*/ 30 h 38"/>
                  <a:gd name="T58" fmla="*/ 173 w 240"/>
                  <a:gd name="T59" fmla="*/ 30 h 38"/>
                  <a:gd name="T60" fmla="*/ 180 w 240"/>
                  <a:gd name="T61" fmla="*/ 15 h 38"/>
                  <a:gd name="T62" fmla="*/ 180 w 240"/>
                  <a:gd name="T63" fmla="*/ 23 h 38"/>
                  <a:gd name="T64" fmla="*/ 188 w 240"/>
                  <a:gd name="T65" fmla="*/ 15 h 38"/>
                  <a:gd name="T66" fmla="*/ 195 w 240"/>
                  <a:gd name="T67" fmla="*/ 30 h 38"/>
                  <a:gd name="T68" fmla="*/ 203 w 240"/>
                  <a:gd name="T69" fmla="*/ 15 h 38"/>
                  <a:gd name="T70" fmla="*/ 203 w 240"/>
                  <a:gd name="T71" fmla="*/ 23 h 38"/>
                  <a:gd name="T72" fmla="*/ 210 w 240"/>
                  <a:gd name="T73" fmla="*/ 15 h 38"/>
                  <a:gd name="T74" fmla="*/ 218 w 240"/>
                  <a:gd name="T75" fmla="*/ 30 h 38"/>
                  <a:gd name="T76" fmla="*/ 225 w 240"/>
                  <a:gd name="T77" fmla="*/ 15 h 38"/>
                  <a:gd name="T78" fmla="*/ 225 w 240"/>
                  <a:gd name="T79" fmla="*/ 23 h 38"/>
                  <a:gd name="T80" fmla="*/ 233 w 240"/>
                  <a:gd name="T81" fmla="*/ 15 h 38"/>
                  <a:gd name="T82" fmla="*/ 240 w 240"/>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23"/>
                    </a:moveTo>
                    <a:lnTo>
                      <a:pt x="8" y="15"/>
                    </a:lnTo>
                    <a:lnTo>
                      <a:pt x="8" y="38"/>
                    </a:lnTo>
                    <a:lnTo>
                      <a:pt x="8" y="8"/>
                    </a:lnTo>
                    <a:lnTo>
                      <a:pt x="8" y="15"/>
                    </a:lnTo>
                    <a:lnTo>
                      <a:pt x="15" y="23"/>
                    </a:lnTo>
                    <a:lnTo>
                      <a:pt x="15" y="38"/>
                    </a:lnTo>
                    <a:lnTo>
                      <a:pt x="15" y="8"/>
                    </a:lnTo>
                    <a:lnTo>
                      <a:pt x="15" y="38"/>
                    </a:lnTo>
                    <a:lnTo>
                      <a:pt x="23" y="30"/>
                    </a:lnTo>
                    <a:lnTo>
                      <a:pt x="23" y="38"/>
                    </a:lnTo>
                    <a:lnTo>
                      <a:pt x="23" y="0"/>
                    </a:lnTo>
                    <a:lnTo>
                      <a:pt x="23" y="15"/>
                    </a:lnTo>
                    <a:lnTo>
                      <a:pt x="30" y="23"/>
                    </a:lnTo>
                    <a:lnTo>
                      <a:pt x="30" y="30"/>
                    </a:lnTo>
                    <a:lnTo>
                      <a:pt x="30" y="0"/>
                    </a:lnTo>
                    <a:lnTo>
                      <a:pt x="30" y="30"/>
                    </a:lnTo>
                    <a:lnTo>
                      <a:pt x="38" y="23"/>
                    </a:lnTo>
                    <a:lnTo>
                      <a:pt x="38" y="30"/>
                    </a:lnTo>
                    <a:lnTo>
                      <a:pt x="38" y="0"/>
                    </a:lnTo>
                    <a:lnTo>
                      <a:pt x="38" y="23"/>
                    </a:lnTo>
                    <a:lnTo>
                      <a:pt x="45" y="30"/>
                    </a:lnTo>
                    <a:lnTo>
                      <a:pt x="45" y="30"/>
                    </a:lnTo>
                    <a:lnTo>
                      <a:pt x="45" y="8"/>
                    </a:lnTo>
                    <a:lnTo>
                      <a:pt x="45" y="23"/>
                    </a:lnTo>
                    <a:lnTo>
                      <a:pt x="53" y="15"/>
                    </a:lnTo>
                    <a:lnTo>
                      <a:pt x="53" y="30"/>
                    </a:lnTo>
                    <a:lnTo>
                      <a:pt x="53" y="8"/>
                    </a:lnTo>
                    <a:lnTo>
                      <a:pt x="53" y="15"/>
                    </a:lnTo>
                    <a:lnTo>
                      <a:pt x="60" y="23"/>
                    </a:lnTo>
                    <a:lnTo>
                      <a:pt x="60" y="30"/>
                    </a:lnTo>
                    <a:lnTo>
                      <a:pt x="60" y="8"/>
                    </a:lnTo>
                    <a:lnTo>
                      <a:pt x="60" y="23"/>
                    </a:lnTo>
                    <a:lnTo>
                      <a:pt x="68" y="15"/>
                    </a:lnTo>
                    <a:lnTo>
                      <a:pt x="68" y="30"/>
                    </a:lnTo>
                    <a:lnTo>
                      <a:pt x="68" y="15"/>
                    </a:lnTo>
                    <a:lnTo>
                      <a:pt x="68" y="23"/>
                    </a:lnTo>
                    <a:lnTo>
                      <a:pt x="75" y="30"/>
                    </a:lnTo>
                    <a:lnTo>
                      <a:pt x="75" y="30"/>
                    </a:lnTo>
                    <a:lnTo>
                      <a:pt x="75" y="15"/>
                    </a:lnTo>
                    <a:lnTo>
                      <a:pt x="75" y="23"/>
                    </a:lnTo>
                    <a:lnTo>
                      <a:pt x="83" y="15"/>
                    </a:lnTo>
                    <a:lnTo>
                      <a:pt x="83" y="30"/>
                    </a:lnTo>
                    <a:lnTo>
                      <a:pt x="83" y="15"/>
                    </a:lnTo>
                    <a:lnTo>
                      <a:pt x="83" y="23"/>
                    </a:lnTo>
                    <a:lnTo>
                      <a:pt x="90" y="15"/>
                    </a:lnTo>
                    <a:lnTo>
                      <a:pt x="90" y="30"/>
                    </a:lnTo>
                    <a:lnTo>
                      <a:pt x="90" y="15"/>
                    </a:lnTo>
                    <a:lnTo>
                      <a:pt x="90" y="23"/>
                    </a:lnTo>
                    <a:lnTo>
                      <a:pt x="98" y="30"/>
                    </a:lnTo>
                    <a:lnTo>
                      <a:pt x="98" y="30"/>
                    </a:lnTo>
                    <a:lnTo>
                      <a:pt x="98" y="15"/>
                    </a:lnTo>
                    <a:lnTo>
                      <a:pt x="98" y="23"/>
                    </a:lnTo>
                    <a:lnTo>
                      <a:pt x="105" y="15"/>
                    </a:lnTo>
                    <a:lnTo>
                      <a:pt x="105" y="30"/>
                    </a:lnTo>
                    <a:lnTo>
                      <a:pt x="105" y="15"/>
                    </a:lnTo>
                    <a:lnTo>
                      <a:pt x="105" y="23"/>
                    </a:lnTo>
                    <a:lnTo>
                      <a:pt x="113" y="15"/>
                    </a:lnTo>
                    <a:lnTo>
                      <a:pt x="113" y="30"/>
                    </a:lnTo>
                    <a:lnTo>
                      <a:pt x="113" y="15"/>
                    </a:lnTo>
                    <a:lnTo>
                      <a:pt x="113" y="23"/>
                    </a:lnTo>
                    <a:lnTo>
                      <a:pt x="120" y="15"/>
                    </a:lnTo>
                    <a:lnTo>
                      <a:pt x="120" y="30"/>
                    </a:lnTo>
                    <a:lnTo>
                      <a:pt x="120" y="15"/>
                    </a:lnTo>
                    <a:lnTo>
                      <a:pt x="120" y="23"/>
                    </a:lnTo>
                    <a:lnTo>
                      <a:pt x="128" y="15"/>
                    </a:lnTo>
                    <a:lnTo>
                      <a:pt x="128" y="30"/>
                    </a:lnTo>
                    <a:lnTo>
                      <a:pt x="128" y="15"/>
                    </a:lnTo>
                    <a:lnTo>
                      <a:pt x="128" y="23"/>
                    </a:lnTo>
                    <a:lnTo>
                      <a:pt x="135" y="15"/>
                    </a:lnTo>
                    <a:lnTo>
                      <a:pt x="135" y="30"/>
                    </a:lnTo>
                    <a:lnTo>
                      <a:pt x="135" y="15"/>
                    </a:lnTo>
                    <a:lnTo>
                      <a:pt x="135" y="23"/>
                    </a:lnTo>
                    <a:lnTo>
                      <a:pt x="143" y="15"/>
                    </a:lnTo>
                    <a:lnTo>
                      <a:pt x="143" y="30"/>
                    </a:lnTo>
                    <a:lnTo>
                      <a:pt x="143" y="15"/>
                    </a:lnTo>
                    <a:lnTo>
                      <a:pt x="143" y="23"/>
                    </a:lnTo>
                    <a:lnTo>
                      <a:pt x="150" y="15"/>
                    </a:lnTo>
                    <a:lnTo>
                      <a:pt x="150" y="30"/>
                    </a:lnTo>
                    <a:lnTo>
                      <a:pt x="150" y="15"/>
                    </a:lnTo>
                    <a:lnTo>
                      <a:pt x="150" y="30"/>
                    </a:lnTo>
                    <a:lnTo>
                      <a:pt x="158" y="23"/>
                    </a:lnTo>
                    <a:lnTo>
                      <a:pt x="158" y="30"/>
                    </a:lnTo>
                    <a:lnTo>
                      <a:pt x="158" y="15"/>
                    </a:lnTo>
                    <a:lnTo>
                      <a:pt x="158" y="23"/>
                    </a:lnTo>
                    <a:lnTo>
                      <a:pt x="165" y="15"/>
                    </a:lnTo>
                    <a:lnTo>
                      <a:pt x="165" y="30"/>
                    </a:lnTo>
                    <a:lnTo>
                      <a:pt x="165" y="23"/>
                    </a:lnTo>
                    <a:lnTo>
                      <a:pt x="173" y="15"/>
                    </a:lnTo>
                    <a:lnTo>
                      <a:pt x="173" y="30"/>
                    </a:lnTo>
                    <a:lnTo>
                      <a:pt x="173" y="15"/>
                    </a:lnTo>
                    <a:lnTo>
                      <a:pt x="173" y="23"/>
                    </a:lnTo>
                    <a:lnTo>
                      <a:pt x="180" y="15"/>
                    </a:lnTo>
                    <a:lnTo>
                      <a:pt x="180" y="30"/>
                    </a:lnTo>
                    <a:lnTo>
                      <a:pt x="180" y="8"/>
                    </a:lnTo>
                    <a:lnTo>
                      <a:pt x="180" y="23"/>
                    </a:lnTo>
                    <a:lnTo>
                      <a:pt x="188" y="15"/>
                    </a:lnTo>
                    <a:lnTo>
                      <a:pt x="188" y="30"/>
                    </a:lnTo>
                    <a:lnTo>
                      <a:pt x="188" y="15"/>
                    </a:lnTo>
                    <a:lnTo>
                      <a:pt x="188" y="23"/>
                    </a:lnTo>
                    <a:lnTo>
                      <a:pt x="195" y="15"/>
                    </a:lnTo>
                    <a:lnTo>
                      <a:pt x="195" y="30"/>
                    </a:lnTo>
                    <a:lnTo>
                      <a:pt x="195" y="15"/>
                    </a:lnTo>
                    <a:lnTo>
                      <a:pt x="195" y="23"/>
                    </a:lnTo>
                    <a:lnTo>
                      <a:pt x="203" y="15"/>
                    </a:lnTo>
                    <a:lnTo>
                      <a:pt x="203" y="23"/>
                    </a:lnTo>
                    <a:lnTo>
                      <a:pt x="203" y="15"/>
                    </a:lnTo>
                    <a:lnTo>
                      <a:pt x="203" y="23"/>
                    </a:lnTo>
                    <a:lnTo>
                      <a:pt x="210" y="15"/>
                    </a:lnTo>
                    <a:lnTo>
                      <a:pt x="210" y="30"/>
                    </a:lnTo>
                    <a:lnTo>
                      <a:pt x="210" y="15"/>
                    </a:lnTo>
                    <a:lnTo>
                      <a:pt x="210" y="23"/>
                    </a:lnTo>
                    <a:lnTo>
                      <a:pt x="218" y="15"/>
                    </a:lnTo>
                    <a:lnTo>
                      <a:pt x="218" y="30"/>
                    </a:lnTo>
                    <a:lnTo>
                      <a:pt x="218" y="15"/>
                    </a:lnTo>
                    <a:lnTo>
                      <a:pt x="218" y="23"/>
                    </a:lnTo>
                    <a:lnTo>
                      <a:pt x="225" y="15"/>
                    </a:lnTo>
                    <a:lnTo>
                      <a:pt x="225" y="30"/>
                    </a:lnTo>
                    <a:lnTo>
                      <a:pt x="225" y="15"/>
                    </a:lnTo>
                    <a:lnTo>
                      <a:pt x="225" y="23"/>
                    </a:lnTo>
                    <a:lnTo>
                      <a:pt x="233" y="30"/>
                    </a:lnTo>
                    <a:lnTo>
                      <a:pt x="233" y="30"/>
                    </a:lnTo>
                    <a:lnTo>
                      <a:pt x="233" y="15"/>
                    </a:lnTo>
                    <a:lnTo>
                      <a:pt x="233" y="23"/>
                    </a:lnTo>
                    <a:lnTo>
                      <a:pt x="240" y="15"/>
                    </a:lnTo>
                    <a:lnTo>
                      <a:pt x="240" y="30"/>
                    </a:lnTo>
                    <a:lnTo>
                      <a:pt x="240" y="15"/>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3" name="Freeform 539"/>
              <p:cNvSpPr>
                <a:spLocks/>
              </p:cNvSpPr>
              <p:nvPr/>
            </p:nvSpPr>
            <p:spPr bwMode="auto">
              <a:xfrm>
                <a:off x="2365" y="2903"/>
                <a:ext cx="167" cy="105"/>
              </a:xfrm>
              <a:custGeom>
                <a:avLst/>
                <a:gdLst>
                  <a:gd name="T0" fmla="*/ 8 w 248"/>
                  <a:gd name="T1" fmla="*/ 82 h 105"/>
                  <a:gd name="T2" fmla="*/ 15 w 248"/>
                  <a:gd name="T3" fmla="*/ 60 h 105"/>
                  <a:gd name="T4" fmla="*/ 15 w 248"/>
                  <a:gd name="T5" fmla="*/ 60 h 105"/>
                  <a:gd name="T6" fmla="*/ 23 w 248"/>
                  <a:gd name="T7" fmla="*/ 0 h 105"/>
                  <a:gd name="T8" fmla="*/ 30 w 248"/>
                  <a:gd name="T9" fmla="*/ 105 h 105"/>
                  <a:gd name="T10" fmla="*/ 38 w 248"/>
                  <a:gd name="T11" fmla="*/ 75 h 105"/>
                  <a:gd name="T12" fmla="*/ 38 w 248"/>
                  <a:gd name="T13" fmla="*/ 60 h 105"/>
                  <a:gd name="T14" fmla="*/ 45 w 248"/>
                  <a:gd name="T15" fmla="*/ 30 h 105"/>
                  <a:gd name="T16" fmla="*/ 53 w 248"/>
                  <a:gd name="T17" fmla="*/ 82 h 105"/>
                  <a:gd name="T18" fmla="*/ 60 w 248"/>
                  <a:gd name="T19" fmla="*/ 67 h 105"/>
                  <a:gd name="T20" fmla="*/ 60 w 248"/>
                  <a:gd name="T21" fmla="*/ 60 h 105"/>
                  <a:gd name="T22" fmla="*/ 68 w 248"/>
                  <a:gd name="T23" fmla="*/ 37 h 105"/>
                  <a:gd name="T24" fmla="*/ 75 w 248"/>
                  <a:gd name="T25" fmla="*/ 67 h 105"/>
                  <a:gd name="T26" fmla="*/ 83 w 248"/>
                  <a:gd name="T27" fmla="*/ 52 h 105"/>
                  <a:gd name="T28" fmla="*/ 83 w 248"/>
                  <a:gd name="T29" fmla="*/ 60 h 105"/>
                  <a:gd name="T30" fmla="*/ 90 w 248"/>
                  <a:gd name="T31" fmla="*/ 0 h 105"/>
                  <a:gd name="T32" fmla="*/ 98 w 248"/>
                  <a:gd name="T33" fmla="*/ 82 h 105"/>
                  <a:gd name="T34" fmla="*/ 105 w 248"/>
                  <a:gd name="T35" fmla="*/ 67 h 105"/>
                  <a:gd name="T36" fmla="*/ 105 w 248"/>
                  <a:gd name="T37" fmla="*/ 52 h 105"/>
                  <a:gd name="T38" fmla="*/ 113 w 248"/>
                  <a:gd name="T39" fmla="*/ 0 h 105"/>
                  <a:gd name="T40" fmla="*/ 120 w 248"/>
                  <a:gd name="T41" fmla="*/ 105 h 105"/>
                  <a:gd name="T42" fmla="*/ 128 w 248"/>
                  <a:gd name="T43" fmla="*/ 67 h 105"/>
                  <a:gd name="T44" fmla="*/ 128 w 248"/>
                  <a:gd name="T45" fmla="*/ 52 h 105"/>
                  <a:gd name="T46" fmla="*/ 135 w 248"/>
                  <a:gd name="T47" fmla="*/ 22 h 105"/>
                  <a:gd name="T48" fmla="*/ 143 w 248"/>
                  <a:gd name="T49" fmla="*/ 15 h 105"/>
                  <a:gd name="T50" fmla="*/ 150 w 248"/>
                  <a:gd name="T51" fmla="*/ 90 h 105"/>
                  <a:gd name="T52" fmla="*/ 158 w 248"/>
                  <a:gd name="T53" fmla="*/ 60 h 105"/>
                  <a:gd name="T54" fmla="*/ 158 w 248"/>
                  <a:gd name="T55" fmla="*/ 52 h 105"/>
                  <a:gd name="T56" fmla="*/ 165 w 248"/>
                  <a:gd name="T57" fmla="*/ 45 h 105"/>
                  <a:gd name="T58" fmla="*/ 173 w 248"/>
                  <a:gd name="T59" fmla="*/ 67 h 105"/>
                  <a:gd name="T60" fmla="*/ 180 w 248"/>
                  <a:gd name="T61" fmla="*/ 52 h 105"/>
                  <a:gd name="T62" fmla="*/ 180 w 248"/>
                  <a:gd name="T63" fmla="*/ 60 h 105"/>
                  <a:gd name="T64" fmla="*/ 188 w 248"/>
                  <a:gd name="T65" fmla="*/ 37 h 105"/>
                  <a:gd name="T66" fmla="*/ 195 w 248"/>
                  <a:gd name="T67" fmla="*/ 67 h 105"/>
                  <a:gd name="T68" fmla="*/ 203 w 248"/>
                  <a:gd name="T69" fmla="*/ 52 h 105"/>
                  <a:gd name="T70" fmla="*/ 203 w 248"/>
                  <a:gd name="T71" fmla="*/ 60 h 105"/>
                  <a:gd name="T72" fmla="*/ 210 w 248"/>
                  <a:gd name="T73" fmla="*/ 45 h 105"/>
                  <a:gd name="T74" fmla="*/ 218 w 248"/>
                  <a:gd name="T75" fmla="*/ 67 h 105"/>
                  <a:gd name="T76" fmla="*/ 225 w 248"/>
                  <a:gd name="T77" fmla="*/ 52 h 105"/>
                  <a:gd name="T78" fmla="*/ 225 w 248"/>
                  <a:gd name="T79" fmla="*/ 60 h 105"/>
                  <a:gd name="T80" fmla="*/ 233 w 248"/>
                  <a:gd name="T81" fmla="*/ 60 h 105"/>
                  <a:gd name="T82" fmla="*/ 240 w 248"/>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05">
                    <a:moveTo>
                      <a:pt x="0" y="60"/>
                    </a:moveTo>
                    <a:lnTo>
                      <a:pt x="8" y="67"/>
                    </a:lnTo>
                    <a:lnTo>
                      <a:pt x="8" y="82"/>
                    </a:lnTo>
                    <a:lnTo>
                      <a:pt x="8" y="37"/>
                    </a:lnTo>
                    <a:lnTo>
                      <a:pt x="8" y="52"/>
                    </a:lnTo>
                    <a:lnTo>
                      <a:pt x="15" y="60"/>
                    </a:lnTo>
                    <a:lnTo>
                      <a:pt x="15" y="90"/>
                    </a:lnTo>
                    <a:lnTo>
                      <a:pt x="15" y="7"/>
                    </a:lnTo>
                    <a:lnTo>
                      <a:pt x="15" y="60"/>
                    </a:lnTo>
                    <a:lnTo>
                      <a:pt x="23" y="52"/>
                    </a:lnTo>
                    <a:lnTo>
                      <a:pt x="23" y="105"/>
                    </a:lnTo>
                    <a:lnTo>
                      <a:pt x="23" y="0"/>
                    </a:lnTo>
                    <a:lnTo>
                      <a:pt x="23" y="60"/>
                    </a:lnTo>
                    <a:lnTo>
                      <a:pt x="30" y="52"/>
                    </a:lnTo>
                    <a:lnTo>
                      <a:pt x="30" y="105"/>
                    </a:lnTo>
                    <a:lnTo>
                      <a:pt x="30" y="7"/>
                    </a:lnTo>
                    <a:lnTo>
                      <a:pt x="30" y="67"/>
                    </a:lnTo>
                    <a:lnTo>
                      <a:pt x="38" y="75"/>
                    </a:lnTo>
                    <a:lnTo>
                      <a:pt x="38" y="90"/>
                    </a:lnTo>
                    <a:lnTo>
                      <a:pt x="38" y="15"/>
                    </a:lnTo>
                    <a:lnTo>
                      <a:pt x="38" y="60"/>
                    </a:lnTo>
                    <a:lnTo>
                      <a:pt x="45" y="67"/>
                    </a:lnTo>
                    <a:lnTo>
                      <a:pt x="45" y="90"/>
                    </a:lnTo>
                    <a:lnTo>
                      <a:pt x="45" y="30"/>
                    </a:lnTo>
                    <a:lnTo>
                      <a:pt x="45" y="60"/>
                    </a:lnTo>
                    <a:lnTo>
                      <a:pt x="53" y="52"/>
                    </a:lnTo>
                    <a:lnTo>
                      <a:pt x="53" y="82"/>
                    </a:lnTo>
                    <a:lnTo>
                      <a:pt x="53" y="30"/>
                    </a:lnTo>
                    <a:lnTo>
                      <a:pt x="53" y="75"/>
                    </a:lnTo>
                    <a:lnTo>
                      <a:pt x="60" y="67"/>
                    </a:lnTo>
                    <a:lnTo>
                      <a:pt x="60" y="75"/>
                    </a:lnTo>
                    <a:lnTo>
                      <a:pt x="60" y="30"/>
                    </a:lnTo>
                    <a:lnTo>
                      <a:pt x="60" y="60"/>
                    </a:lnTo>
                    <a:lnTo>
                      <a:pt x="68" y="52"/>
                    </a:lnTo>
                    <a:lnTo>
                      <a:pt x="68" y="75"/>
                    </a:lnTo>
                    <a:lnTo>
                      <a:pt x="68" y="37"/>
                    </a:lnTo>
                    <a:lnTo>
                      <a:pt x="68" y="52"/>
                    </a:lnTo>
                    <a:lnTo>
                      <a:pt x="75" y="60"/>
                    </a:lnTo>
                    <a:lnTo>
                      <a:pt x="75" y="67"/>
                    </a:lnTo>
                    <a:lnTo>
                      <a:pt x="75" y="45"/>
                    </a:lnTo>
                    <a:lnTo>
                      <a:pt x="75" y="60"/>
                    </a:lnTo>
                    <a:lnTo>
                      <a:pt x="83" y="52"/>
                    </a:lnTo>
                    <a:lnTo>
                      <a:pt x="83" y="67"/>
                    </a:lnTo>
                    <a:lnTo>
                      <a:pt x="83" y="52"/>
                    </a:lnTo>
                    <a:lnTo>
                      <a:pt x="83" y="60"/>
                    </a:lnTo>
                    <a:lnTo>
                      <a:pt x="90" y="52"/>
                    </a:lnTo>
                    <a:lnTo>
                      <a:pt x="90" y="90"/>
                    </a:lnTo>
                    <a:lnTo>
                      <a:pt x="90" y="0"/>
                    </a:lnTo>
                    <a:lnTo>
                      <a:pt x="90" y="60"/>
                    </a:lnTo>
                    <a:lnTo>
                      <a:pt x="98" y="67"/>
                    </a:lnTo>
                    <a:lnTo>
                      <a:pt x="98" y="82"/>
                    </a:lnTo>
                    <a:lnTo>
                      <a:pt x="98" y="30"/>
                    </a:lnTo>
                    <a:lnTo>
                      <a:pt x="98" y="60"/>
                    </a:lnTo>
                    <a:lnTo>
                      <a:pt x="105" y="67"/>
                    </a:lnTo>
                    <a:lnTo>
                      <a:pt x="105" y="90"/>
                    </a:lnTo>
                    <a:lnTo>
                      <a:pt x="105" y="15"/>
                    </a:lnTo>
                    <a:lnTo>
                      <a:pt x="105" y="52"/>
                    </a:lnTo>
                    <a:lnTo>
                      <a:pt x="113" y="60"/>
                    </a:lnTo>
                    <a:lnTo>
                      <a:pt x="113" y="97"/>
                    </a:lnTo>
                    <a:lnTo>
                      <a:pt x="113" y="0"/>
                    </a:lnTo>
                    <a:lnTo>
                      <a:pt x="113" y="67"/>
                    </a:lnTo>
                    <a:lnTo>
                      <a:pt x="120" y="75"/>
                    </a:lnTo>
                    <a:lnTo>
                      <a:pt x="120" y="105"/>
                    </a:lnTo>
                    <a:lnTo>
                      <a:pt x="120" y="0"/>
                    </a:lnTo>
                    <a:lnTo>
                      <a:pt x="120" y="60"/>
                    </a:lnTo>
                    <a:lnTo>
                      <a:pt x="128" y="67"/>
                    </a:lnTo>
                    <a:lnTo>
                      <a:pt x="128" y="90"/>
                    </a:lnTo>
                    <a:lnTo>
                      <a:pt x="128" y="7"/>
                    </a:lnTo>
                    <a:lnTo>
                      <a:pt x="128" y="52"/>
                    </a:lnTo>
                    <a:lnTo>
                      <a:pt x="135" y="45"/>
                    </a:lnTo>
                    <a:lnTo>
                      <a:pt x="135" y="90"/>
                    </a:lnTo>
                    <a:lnTo>
                      <a:pt x="135" y="22"/>
                    </a:lnTo>
                    <a:lnTo>
                      <a:pt x="143" y="30"/>
                    </a:lnTo>
                    <a:lnTo>
                      <a:pt x="143" y="97"/>
                    </a:lnTo>
                    <a:lnTo>
                      <a:pt x="143" y="15"/>
                    </a:lnTo>
                    <a:lnTo>
                      <a:pt x="143" y="45"/>
                    </a:lnTo>
                    <a:lnTo>
                      <a:pt x="150" y="37"/>
                    </a:lnTo>
                    <a:lnTo>
                      <a:pt x="150" y="90"/>
                    </a:lnTo>
                    <a:lnTo>
                      <a:pt x="150" y="15"/>
                    </a:lnTo>
                    <a:lnTo>
                      <a:pt x="150" y="67"/>
                    </a:lnTo>
                    <a:lnTo>
                      <a:pt x="158" y="60"/>
                    </a:lnTo>
                    <a:lnTo>
                      <a:pt x="158" y="75"/>
                    </a:lnTo>
                    <a:lnTo>
                      <a:pt x="158" y="30"/>
                    </a:lnTo>
                    <a:lnTo>
                      <a:pt x="158" y="52"/>
                    </a:lnTo>
                    <a:lnTo>
                      <a:pt x="165" y="45"/>
                    </a:lnTo>
                    <a:lnTo>
                      <a:pt x="165" y="75"/>
                    </a:lnTo>
                    <a:lnTo>
                      <a:pt x="165" y="45"/>
                    </a:lnTo>
                    <a:lnTo>
                      <a:pt x="165" y="52"/>
                    </a:lnTo>
                    <a:lnTo>
                      <a:pt x="173" y="60"/>
                    </a:lnTo>
                    <a:lnTo>
                      <a:pt x="173" y="67"/>
                    </a:lnTo>
                    <a:lnTo>
                      <a:pt x="173" y="52"/>
                    </a:lnTo>
                    <a:lnTo>
                      <a:pt x="173" y="60"/>
                    </a:lnTo>
                    <a:lnTo>
                      <a:pt x="180" y="52"/>
                    </a:lnTo>
                    <a:lnTo>
                      <a:pt x="180" y="67"/>
                    </a:lnTo>
                    <a:lnTo>
                      <a:pt x="180" y="52"/>
                    </a:lnTo>
                    <a:lnTo>
                      <a:pt x="180" y="60"/>
                    </a:lnTo>
                    <a:lnTo>
                      <a:pt x="188" y="67"/>
                    </a:lnTo>
                    <a:lnTo>
                      <a:pt x="188" y="82"/>
                    </a:lnTo>
                    <a:lnTo>
                      <a:pt x="188" y="37"/>
                    </a:lnTo>
                    <a:lnTo>
                      <a:pt x="188" y="60"/>
                    </a:lnTo>
                    <a:lnTo>
                      <a:pt x="195" y="52"/>
                    </a:lnTo>
                    <a:lnTo>
                      <a:pt x="195" y="67"/>
                    </a:lnTo>
                    <a:lnTo>
                      <a:pt x="195" y="52"/>
                    </a:lnTo>
                    <a:lnTo>
                      <a:pt x="195" y="60"/>
                    </a:lnTo>
                    <a:lnTo>
                      <a:pt x="203" y="52"/>
                    </a:lnTo>
                    <a:lnTo>
                      <a:pt x="203" y="67"/>
                    </a:lnTo>
                    <a:lnTo>
                      <a:pt x="203" y="52"/>
                    </a:lnTo>
                    <a:lnTo>
                      <a:pt x="203" y="60"/>
                    </a:lnTo>
                    <a:lnTo>
                      <a:pt x="210" y="52"/>
                    </a:lnTo>
                    <a:lnTo>
                      <a:pt x="210" y="67"/>
                    </a:lnTo>
                    <a:lnTo>
                      <a:pt x="210" y="45"/>
                    </a:lnTo>
                    <a:lnTo>
                      <a:pt x="210" y="52"/>
                    </a:lnTo>
                    <a:lnTo>
                      <a:pt x="218" y="60"/>
                    </a:lnTo>
                    <a:lnTo>
                      <a:pt x="218" y="67"/>
                    </a:lnTo>
                    <a:lnTo>
                      <a:pt x="218" y="52"/>
                    </a:lnTo>
                    <a:lnTo>
                      <a:pt x="218" y="60"/>
                    </a:lnTo>
                    <a:lnTo>
                      <a:pt x="225" y="52"/>
                    </a:lnTo>
                    <a:lnTo>
                      <a:pt x="225" y="67"/>
                    </a:lnTo>
                    <a:lnTo>
                      <a:pt x="225" y="52"/>
                    </a:lnTo>
                    <a:lnTo>
                      <a:pt x="225" y="60"/>
                    </a:lnTo>
                    <a:lnTo>
                      <a:pt x="233" y="52"/>
                    </a:lnTo>
                    <a:lnTo>
                      <a:pt x="233" y="67"/>
                    </a:lnTo>
                    <a:lnTo>
                      <a:pt x="233" y="60"/>
                    </a:lnTo>
                    <a:lnTo>
                      <a:pt x="240" y="52"/>
                    </a:lnTo>
                    <a:lnTo>
                      <a:pt x="240" y="60"/>
                    </a:lnTo>
                    <a:lnTo>
                      <a:pt x="240" y="60"/>
                    </a:lnTo>
                    <a:lnTo>
                      <a:pt x="248" y="52"/>
                    </a:lnTo>
                    <a:lnTo>
                      <a:pt x="248"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4" name="Freeform 540"/>
              <p:cNvSpPr>
                <a:spLocks/>
              </p:cNvSpPr>
              <p:nvPr/>
            </p:nvSpPr>
            <p:spPr bwMode="auto">
              <a:xfrm>
                <a:off x="2532" y="2895"/>
                <a:ext cx="171" cy="120"/>
              </a:xfrm>
              <a:custGeom>
                <a:avLst/>
                <a:gdLst>
                  <a:gd name="T0" fmla="*/ 0 w 255"/>
                  <a:gd name="T1" fmla="*/ 68 h 120"/>
                  <a:gd name="T2" fmla="*/ 7 w 255"/>
                  <a:gd name="T3" fmla="*/ 60 h 120"/>
                  <a:gd name="T4" fmla="*/ 15 w 255"/>
                  <a:gd name="T5" fmla="*/ 75 h 120"/>
                  <a:gd name="T6" fmla="*/ 22 w 255"/>
                  <a:gd name="T7" fmla="*/ 60 h 120"/>
                  <a:gd name="T8" fmla="*/ 22 w 255"/>
                  <a:gd name="T9" fmla="*/ 68 h 120"/>
                  <a:gd name="T10" fmla="*/ 30 w 255"/>
                  <a:gd name="T11" fmla="*/ 60 h 120"/>
                  <a:gd name="T12" fmla="*/ 37 w 255"/>
                  <a:gd name="T13" fmla="*/ 60 h 120"/>
                  <a:gd name="T14" fmla="*/ 45 w 255"/>
                  <a:gd name="T15" fmla="*/ 68 h 120"/>
                  <a:gd name="T16" fmla="*/ 52 w 255"/>
                  <a:gd name="T17" fmla="*/ 60 h 120"/>
                  <a:gd name="T18" fmla="*/ 60 w 255"/>
                  <a:gd name="T19" fmla="*/ 60 h 120"/>
                  <a:gd name="T20" fmla="*/ 67 w 255"/>
                  <a:gd name="T21" fmla="*/ 60 h 120"/>
                  <a:gd name="T22" fmla="*/ 67 w 255"/>
                  <a:gd name="T23" fmla="*/ 68 h 120"/>
                  <a:gd name="T24" fmla="*/ 75 w 255"/>
                  <a:gd name="T25" fmla="*/ 60 h 120"/>
                  <a:gd name="T26" fmla="*/ 82 w 255"/>
                  <a:gd name="T27" fmla="*/ 68 h 120"/>
                  <a:gd name="T28" fmla="*/ 90 w 255"/>
                  <a:gd name="T29" fmla="*/ 60 h 120"/>
                  <a:gd name="T30" fmla="*/ 90 w 255"/>
                  <a:gd name="T31" fmla="*/ 68 h 120"/>
                  <a:gd name="T32" fmla="*/ 105 w 255"/>
                  <a:gd name="T33" fmla="*/ 60 h 120"/>
                  <a:gd name="T34" fmla="*/ 112 w 255"/>
                  <a:gd name="T35" fmla="*/ 75 h 120"/>
                  <a:gd name="T36" fmla="*/ 120 w 255"/>
                  <a:gd name="T37" fmla="*/ 60 h 120"/>
                  <a:gd name="T38" fmla="*/ 127 w 255"/>
                  <a:gd name="T39" fmla="*/ 75 h 120"/>
                  <a:gd name="T40" fmla="*/ 135 w 255"/>
                  <a:gd name="T41" fmla="*/ 60 h 120"/>
                  <a:gd name="T42" fmla="*/ 135 w 255"/>
                  <a:gd name="T43" fmla="*/ 68 h 120"/>
                  <a:gd name="T44" fmla="*/ 142 w 255"/>
                  <a:gd name="T45" fmla="*/ 60 h 120"/>
                  <a:gd name="T46" fmla="*/ 150 w 255"/>
                  <a:gd name="T47" fmla="*/ 60 h 120"/>
                  <a:gd name="T48" fmla="*/ 157 w 255"/>
                  <a:gd name="T49" fmla="*/ 68 h 120"/>
                  <a:gd name="T50" fmla="*/ 165 w 255"/>
                  <a:gd name="T51" fmla="*/ 60 h 120"/>
                  <a:gd name="T52" fmla="*/ 165 w 255"/>
                  <a:gd name="T53" fmla="*/ 68 h 120"/>
                  <a:gd name="T54" fmla="*/ 172 w 255"/>
                  <a:gd name="T55" fmla="*/ 75 h 120"/>
                  <a:gd name="T56" fmla="*/ 180 w 255"/>
                  <a:gd name="T57" fmla="*/ 38 h 120"/>
                  <a:gd name="T58" fmla="*/ 187 w 255"/>
                  <a:gd name="T59" fmla="*/ 83 h 120"/>
                  <a:gd name="T60" fmla="*/ 195 w 255"/>
                  <a:gd name="T61" fmla="*/ 68 h 120"/>
                  <a:gd name="T62" fmla="*/ 195 w 255"/>
                  <a:gd name="T63" fmla="*/ 68 h 120"/>
                  <a:gd name="T64" fmla="*/ 202 w 255"/>
                  <a:gd name="T65" fmla="*/ 45 h 120"/>
                  <a:gd name="T66" fmla="*/ 210 w 255"/>
                  <a:gd name="T67" fmla="*/ 90 h 120"/>
                  <a:gd name="T68" fmla="*/ 217 w 255"/>
                  <a:gd name="T69" fmla="*/ 68 h 120"/>
                  <a:gd name="T70" fmla="*/ 217 w 255"/>
                  <a:gd name="T71" fmla="*/ 75 h 120"/>
                  <a:gd name="T72" fmla="*/ 225 w 255"/>
                  <a:gd name="T73" fmla="*/ 45 h 120"/>
                  <a:gd name="T74" fmla="*/ 232 w 255"/>
                  <a:gd name="T75" fmla="*/ 90 h 120"/>
                  <a:gd name="T76" fmla="*/ 240 w 255"/>
                  <a:gd name="T77" fmla="*/ 75 h 120"/>
                  <a:gd name="T78" fmla="*/ 240 w 255"/>
                  <a:gd name="T79" fmla="*/ 68 h 120"/>
                  <a:gd name="T80" fmla="*/ 247 w 255"/>
                  <a:gd name="T81" fmla="*/ 8 h 120"/>
                  <a:gd name="T82" fmla="*/ 255 w 255"/>
                  <a:gd name="T83" fmla="*/ 10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20">
                    <a:moveTo>
                      <a:pt x="0" y="68"/>
                    </a:moveTo>
                    <a:lnTo>
                      <a:pt x="0" y="60"/>
                    </a:lnTo>
                    <a:lnTo>
                      <a:pt x="0" y="68"/>
                    </a:lnTo>
                    <a:lnTo>
                      <a:pt x="7" y="60"/>
                    </a:lnTo>
                    <a:lnTo>
                      <a:pt x="7" y="68"/>
                    </a:lnTo>
                    <a:lnTo>
                      <a:pt x="7" y="60"/>
                    </a:lnTo>
                    <a:lnTo>
                      <a:pt x="7" y="68"/>
                    </a:lnTo>
                    <a:lnTo>
                      <a:pt x="15" y="60"/>
                    </a:lnTo>
                    <a:lnTo>
                      <a:pt x="15" y="75"/>
                    </a:lnTo>
                    <a:lnTo>
                      <a:pt x="15" y="60"/>
                    </a:lnTo>
                    <a:lnTo>
                      <a:pt x="15" y="68"/>
                    </a:lnTo>
                    <a:lnTo>
                      <a:pt x="22" y="60"/>
                    </a:lnTo>
                    <a:lnTo>
                      <a:pt x="22" y="68"/>
                    </a:lnTo>
                    <a:lnTo>
                      <a:pt x="22" y="60"/>
                    </a:lnTo>
                    <a:lnTo>
                      <a:pt x="22" y="68"/>
                    </a:lnTo>
                    <a:lnTo>
                      <a:pt x="30" y="60"/>
                    </a:lnTo>
                    <a:lnTo>
                      <a:pt x="30" y="75"/>
                    </a:lnTo>
                    <a:lnTo>
                      <a:pt x="30" y="60"/>
                    </a:lnTo>
                    <a:lnTo>
                      <a:pt x="37" y="68"/>
                    </a:lnTo>
                    <a:lnTo>
                      <a:pt x="37" y="68"/>
                    </a:lnTo>
                    <a:lnTo>
                      <a:pt x="37" y="60"/>
                    </a:lnTo>
                    <a:lnTo>
                      <a:pt x="37" y="68"/>
                    </a:lnTo>
                    <a:lnTo>
                      <a:pt x="45" y="60"/>
                    </a:lnTo>
                    <a:lnTo>
                      <a:pt x="45" y="68"/>
                    </a:lnTo>
                    <a:lnTo>
                      <a:pt x="45" y="60"/>
                    </a:lnTo>
                    <a:lnTo>
                      <a:pt x="45" y="68"/>
                    </a:lnTo>
                    <a:lnTo>
                      <a:pt x="52" y="60"/>
                    </a:lnTo>
                    <a:lnTo>
                      <a:pt x="52" y="60"/>
                    </a:lnTo>
                    <a:lnTo>
                      <a:pt x="52" y="68"/>
                    </a:lnTo>
                    <a:lnTo>
                      <a:pt x="60" y="60"/>
                    </a:lnTo>
                    <a:lnTo>
                      <a:pt x="60" y="60"/>
                    </a:lnTo>
                    <a:lnTo>
                      <a:pt x="60" y="68"/>
                    </a:lnTo>
                    <a:lnTo>
                      <a:pt x="67" y="60"/>
                    </a:lnTo>
                    <a:lnTo>
                      <a:pt x="67" y="75"/>
                    </a:lnTo>
                    <a:lnTo>
                      <a:pt x="67" y="60"/>
                    </a:lnTo>
                    <a:lnTo>
                      <a:pt x="67" y="68"/>
                    </a:lnTo>
                    <a:lnTo>
                      <a:pt x="75" y="60"/>
                    </a:lnTo>
                    <a:lnTo>
                      <a:pt x="75" y="68"/>
                    </a:lnTo>
                    <a:lnTo>
                      <a:pt x="75" y="60"/>
                    </a:lnTo>
                    <a:lnTo>
                      <a:pt x="75" y="68"/>
                    </a:lnTo>
                    <a:lnTo>
                      <a:pt x="82" y="60"/>
                    </a:lnTo>
                    <a:lnTo>
                      <a:pt x="82" y="68"/>
                    </a:lnTo>
                    <a:lnTo>
                      <a:pt x="82" y="60"/>
                    </a:lnTo>
                    <a:lnTo>
                      <a:pt x="82" y="68"/>
                    </a:lnTo>
                    <a:lnTo>
                      <a:pt x="90" y="60"/>
                    </a:lnTo>
                    <a:lnTo>
                      <a:pt x="90" y="68"/>
                    </a:lnTo>
                    <a:lnTo>
                      <a:pt x="90" y="60"/>
                    </a:lnTo>
                    <a:lnTo>
                      <a:pt x="90" y="68"/>
                    </a:lnTo>
                    <a:lnTo>
                      <a:pt x="97" y="60"/>
                    </a:lnTo>
                    <a:lnTo>
                      <a:pt x="97" y="68"/>
                    </a:lnTo>
                    <a:lnTo>
                      <a:pt x="105" y="60"/>
                    </a:lnTo>
                    <a:lnTo>
                      <a:pt x="105" y="68"/>
                    </a:lnTo>
                    <a:lnTo>
                      <a:pt x="112" y="60"/>
                    </a:lnTo>
                    <a:lnTo>
                      <a:pt x="112" y="75"/>
                    </a:lnTo>
                    <a:lnTo>
                      <a:pt x="112" y="60"/>
                    </a:lnTo>
                    <a:lnTo>
                      <a:pt x="112" y="68"/>
                    </a:lnTo>
                    <a:lnTo>
                      <a:pt x="120" y="60"/>
                    </a:lnTo>
                    <a:lnTo>
                      <a:pt x="120" y="68"/>
                    </a:lnTo>
                    <a:lnTo>
                      <a:pt x="120" y="68"/>
                    </a:lnTo>
                    <a:lnTo>
                      <a:pt x="127" y="75"/>
                    </a:lnTo>
                    <a:lnTo>
                      <a:pt x="127" y="60"/>
                    </a:lnTo>
                    <a:lnTo>
                      <a:pt x="127" y="68"/>
                    </a:lnTo>
                    <a:lnTo>
                      <a:pt x="135" y="60"/>
                    </a:lnTo>
                    <a:lnTo>
                      <a:pt x="135" y="68"/>
                    </a:lnTo>
                    <a:lnTo>
                      <a:pt x="135" y="60"/>
                    </a:lnTo>
                    <a:lnTo>
                      <a:pt x="135" y="68"/>
                    </a:lnTo>
                    <a:lnTo>
                      <a:pt x="142" y="60"/>
                    </a:lnTo>
                    <a:lnTo>
                      <a:pt x="142" y="68"/>
                    </a:lnTo>
                    <a:lnTo>
                      <a:pt x="142" y="60"/>
                    </a:lnTo>
                    <a:lnTo>
                      <a:pt x="142" y="68"/>
                    </a:lnTo>
                    <a:lnTo>
                      <a:pt x="150" y="60"/>
                    </a:lnTo>
                    <a:lnTo>
                      <a:pt x="150" y="60"/>
                    </a:lnTo>
                    <a:lnTo>
                      <a:pt x="150" y="68"/>
                    </a:lnTo>
                    <a:lnTo>
                      <a:pt x="157" y="60"/>
                    </a:lnTo>
                    <a:lnTo>
                      <a:pt x="157" y="68"/>
                    </a:lnTo>
                    <a:lnTo>
                      <a:pt x="157" y="60"/>
                    </a:lnTo>
                    <a:lnTo>
                      <a:pt x="157" y="68"/>
                    </a:lnTo>
                    <a:lnTo>
                      <a:pt x="165" y="60"/>
                    </a:lnTo>
                    <a:lnTo>
                      <a:pt x="165" y="68"/>
                    </a:lnTo>
                    <a:lnTo>
                      <a:pt x="165" y="60"/>
                    </a:lnTo>
                    <a:lnTo>
                      <a:pt x="165" y="68"/>
                    </a:lnTo>
                    <a:lnTo>
                      <a:pt x="172" y="60"/>
                    </a:lnTo>
                    <a:lnTo>
                      <a:pt x="172" y="60"/>
                    </a:lnTo>
                    <a:lnTo>
                      <a:pt x="172" y="75"/>
                    </a:lnTo>
                    <a:lnTo>
                      <a:pt x="180" y="68"/>
                    </a:lnTo>
                    <a:lnTo>
                      <a:pt x="180" y="90"/>
                    </a:lnTo>
                    <a:lnTo>
                      <a:pt x="180" y="38"/>
                    </a:lnTo>
                    <a:lnTo>
                      <a:pt x="180" y="75"/>
                    </a:lnTo>
                    <a:lnTo>
                      <a:pt x="187" y="68"/>
                    </a:lnTo>
                    <a:lnTo>
                      <a:pt x="187" y="83"/>
                    </a:lnTo>
                    <a:lnTo>
                      <a:pt x="187" y="53"/>
                    </a:lnTo>
                    <a:lnTo>
                      <a:pt x="187" y="60"/>
                    </a:lnTo>
                    <a:lnTo>
                      <a:pt x="195" y="68"/>
                    </a:lnTo>
                    <a:lnTo>
                      <a:pt x="195" y="98"/>
                    </a:lnTo>
                    <a:lnTo>
                      <a:pt x="195" y="30"/>
                    </a:lnTo>
                    <a:lnTo>
                      <a:pt x="195" y="68"/>
                    </a:lnTo>
                    <a:lnTo>
                      <a:pt x="202" y="75"/>
                    </a:lnTo>
                    <a:lnTo>
                      <a:pt x="202" y="90"/>
                    </a:lnTo>
                    <a:lnTo>
                      <a:pt x="202" y="45"/>
                    </a:lnTo>
                    <a:lnTo>
                      <a:pt x="202" y="68"/>
                    </a:lnTo>
                    <a:lnTo>
                      <a:pt x="210" y="75"/>
                    </a:lnTo>
                    <a:lnTo>
                      <a:pt x="210" y="90"/>
                    </a:lnTo>
                    <a:lnTo>
                      <a:pt x="210" y="38"/>
                    </a:lnTo>
                    <a:lnTo>
                      <a:pt x="210" y="75"/>
                    </a:lnTo>
                    <a:lnTo>
                      <a:pt x="217" y="68"/>
                    </a:lnTo>
                    <a:lnTo>
                      <a:pt x="217" y="90"/>
                    </a:lnTo>
                    <a:lnTo>
                      <a:pt x="217" y="30"/>
                    </a:lnTo>
                    <a:lnTo>
                      <a:pt x="217" y="75"/>
                    </a:lnTo>
                    <a:lnTo>
                      <a:pt x="225" y="68"/>
                    </a:lnTo>
                    <a:lnTo>
                      <a:pt x="225" y="83"/>
                    </a:lnTo>
                    <a:lnTo>
                      <a:pt x="225" y="45"/>
                    </a:lnTo>
                    <a:lnTo>
                      <a:pt x="225" y="75"/>
                    </a:lnTo>
                    <a:lnTo>
                      <a:pt x="232" y="68"/>
                    </a:lnTo>
                    <a:lnTo>
                      <a:pt x="232" y="90"/>
                    </a:lnTo>
                    <a:lnTo>
                      <a:pt x="232" y="23"/>
                    </a:lnTo>
                    <a:lnTo>
                      <a:pt x="232" y="68"/>
                    </a:lnTo>
                    <a:lnTo>
                      <a:pt x="240" y="75"/>
                    </a:lnTo>
                    <a:lnTo>
                      <a:pt x="240" y="113"/>
                    </a:lnTo>
                    <a:lnTo>
                      <a:pt x="240" y="0"/>
                    </a:lnTo>
                    <a:lnTo>
                      <a:pt x="240" y="68"/>
                    </a:lnTo>
                    <a:lnTo>
                      <a:pt x="247" y="75"/>
                    </a:lnTo>
                    <a:lnTo>
                      <a:pt x="247" y="120"/>
                    </a:lnTo>
                    <a:lnTo>
                      <a:pt x="247" y="8"/>
                    </a:lnTo>
                    <a:lnTo>
                      <a:pt x="247" y="60"/>
                    </a:lnTo>
                    <a:lnTo>
                      <a:pt x="255" y="53"/>
                    </a:lnTo>
                    <a:lnTo>
                      <a:pt x="255" y="105"/>
                    </a:lnTo>
                    <a:lnTo>
                      <a:pt x="255" y="30"/>
                    </a:lnTo>
                    <a:lnTo>
                      <a:pt x="255" y="9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5" name="Freeform 541"/>
              <p:cNvSpPr>
                <a:spLocks/>
              </p:cNvSpPr>
              <p:nvPr/>
            </p:nvSpPr>
            <p:spPr bwMode="auto">
              <a:xfrm>
                <a:off x="2703" y="2925"/>
                <a:ext cx="166" cy="68"/>
              </a:xfrm>
              <a:custGeom>
                <a:avLst/>
                <a:gdLst>
                  <a:gd name="T0" fmla="*/ 7 w 247"/>
                  <a:gd name="T1" fmla="*/ 68 h 68"/>
                  <a:gd name="T2" fmla="*/ 15 w 247"/>
                  <a:gd name="T3" fmla="*/ 45 h 68"/>
                  <a:gd name="T4" fmla="*/ 15 w 247"/>
                  <a:gd name="T5" fmla="*/ 53 h 68"/>
                  <a:gd name="T6" fmla="*/ 22 w 247"/>
                  <a:gd name="T7" fmla="*/ 38 h 68"/>
                  <a:gd name="T8" fmla="*/ 30 w 247"/>
                  <a:gd name="T9" fmla="*/ 8 h 68"/>
                  <a:gd name="T10" fmla="*/ 37 w 247"/>
                  <a:gd name="T11" fmla="*/ 60 h 68"/>
                  <a:gd name="T12" fmla="*/ 45 w 247"/>
                  <a:gd name="T13" fmla="*/ 30 h 68"/>
                  <a:gd name="T14" fmla="*/ 45 w 247"/>
                  <a:gd name="T15" fmla="*/ 38 h 68"/>
                  <a:gd name="T16" fmla="*/ 52 w 247"/>
                  <a:gd name="T17" fmla="*/ 15 h 68"/>
                  <a:gd name="T18" fmla="*/ 60 w 247"/>
                  <a:gd name="T19" fmla="*/ 60 h 68"/>
                  <a:gd name="T20" fmla="*/ 67 w 247"/>
                  <a:gd name="T21" fmla="*/ 30 h 68"/>
                  <a:gd name="T22" fmla="*/ 67 w 247"/>
                  <a:gd name="T23" fmla="*/ 30 h 68"/>
                  <a:gd name="T24" fmla="*/ 75 w 247"/>
                  <a:gd name="T25" fmla="*/ 23 h 68"/>
                  <a:gd name="T26" fmla="*/ 82 w 247"/>
                  <a:gd name="T27" fmla="*/ 45 h 68"/>
                  <a:gd name="T28" fmla="*/ 90 w 247"/>
                  <a:gd name="T29" fmla="*/ 30 h 68"/>
                  <a:gd name="T30" fmla="*/ 90 w 247"/>
                  <a:gd name="T31" fmla="*/ 38 h 68"/>
                  <a:gd name="T32" fmla="*/ 97 w 247"/>
                  <a:gd name="T33" fmla="*/ 30 h 68"/>
                  <a:gd name="T34" fmla="*/ 105 w 247"/>
                  <a:gd name="T35" fmla="*/ 45 h 68"/>
                  <a:gd name="T36" fmla="*/ 112 w 247"/>
                  <a:gd name="T37" fmla="*/ 45 h 68"/>
                  <a:gd name="T38" fmla="*/ 120 w 247"/>
                  <a:gd name="T39" fmla="*/ 30 h 68"/>
                  <a:gd name="T40" fmla="*/ 120 w 247"/>
                  <a:gd name="T41" fmla="*/ 38 h 68"/>
                  <a:gd name="T42" fmla="*/ 127 w 247"/>
                  <a:gd name="T43" fmla="*/ 30 h 68"/>
                  <a:gd name="T44" fmla="*/ 135 w 247"/>
                  <a:gd name="T45" fmla="*/ 45 h 68"/>
                  <a:gd name="T46" fmla="*/ 142 w 247"/>
                  <a:gd name="T47" fmla="*/ 30 h 68"/>
                  <a:gd name="T48" fmla="*/ 142 w 247"/>
                  <a:gd name="T49" fmla="*/ 30 h 68"/>
                  <a:gd name="T50" fmla="*/ 150 w 247"/>
                  <a:gd name="T51" fmla="*/ 30 h 68"/>
                  <a:gd name="T52" fmla="*/ 157 w 247"/>
                  <a:gd name="T53" fmla="*/ 45 h 68"/>
                  <a:gd name="T54" fmla="*/ 165 w 247"/>
                  <a:gd name="T55" fmla="*/ 30 h 68"/>
                  <a:gd name="T56" fmla="*/ 165 w 247"/>
                  <a:gd name="T57" fmla="*/ 38 h 68"/>
                  <a:gd name="T58" fmla="*/ 172 w 247"/>
                  <a:gd name="T59" fmla="*/ 38 h 68"/>
                  <a:gd name="T60" fmla="*/ 180 w 247"/>
                  <a:gd name="T61" fmla="*/ 30 h 68"/>
                  <a:gd name="T62" fmla="*/ 187 w 247"/>
                  <a:gd name="T63" fmla="*/ 45 h 68"/>
                  <a:gd name="T64" fmla="*/ 195 w 247"/>
                  <a:gd name="T65" fmla="*/ 30 h 68"/>
                  <a:gd name="T66" fmla="*/ 195 w 247"/>
                  <a:gd name="T67" fmla="*/ 38 h 68"/>
                  <a:gd name="T68" fmla="*/ 202 w 247"/>
                  <a:gd name="T69" fmla="*/ 30 h 68"/>
                  <a:gd name="T70" fmla="*/ 210 w 247"/>
                  <a:gd name="T71" fmla="*/ 45 h 68"/>
                  <a:gd name="T72" fmla="*/ 217 w 247"/>
                  <a:gd name="T73" fmla="*/ 38 h 68"/>
                  <a:gd name="T74" fmla="*/ 217 w 247"/>
                  <a:gd name="T75" fmla="*/ 30 h 68"/>
                  <a:gd name="T76" fmla="*/ 225 w 247"/>
                  <a:gd name="T77" fmla="*/ 23 h 68"/>
                  <a:gd name="T78" fmla="*/ 232 w 247"/>
                  <a:gd name="T79" fmla="*/ 45 h 68"/>
                  <a:gd name="T80" fmla="*/ 240 w 247"/>
                  <a:gd name="T81" fmla="*/ 30 h 68"/>
                  <a:gd name="T82" fmla="*/ 240 w 247"/>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8">
                    <a:moveTo>
                      <a:pt x="0" y="68"/>
                    </a:moveTo>
                    <a:lnTo>
                      <a:pt x="7" y="60"/>
                    </a:lnTo>
                    <a:lnTo>
                      <a:pt x="7" y="68"/>
                    </a:lnTo>
                    <a:lnTo>
                      <a:pt x="7" y="0"/>
                    </a:lnTo>
                    <a:lnTo>
                      <a:pt x="7" y="38"/>
                    </a:lnTo>
                    <a:lnTo>
                      <a:pt x="15" y="45"/>
                    </a:lnTo>
                    <a:lnTo>
                      <a:pt x="15" y="60"/>
                    </a:lnTo>
                    <a:lnTo>
                      <a:pt x="15" y="0"/>
                    </a:lnTo>
                    <a:lnTo>
                      <a:pt x="15" y="53"/>
                    </a:lnTo>
                    <a:lnTo>
                      <a:pt x="22" y="60"/>
                    </a:lnTo>
                    <a:lnTo>
                      <a:pt x="22" y="8"/>
                    </a:lnTo>
                    <a:lnTo>
                      <a:pt x="22" y="38"/>
                    </a:lnTo>
                    <a:lnTo>
                      <a:pt x="30" y="45"/>
                    </a:lnTo>
                    <a:lnTo>
                      <a:pt x="30" y="68"/>
                    </a:lnTo>
                    <a:lnTo>
                      <a:pt x="30" y="8"/>
                    </a:lnTo>
                    <a:lnTo>
                      <a:pt x="30" y="38"/>
                    </a:lnTo>
                    <a:lnTo>
                      <a:pt x="37" y="30"/>
                    </a:lnTo>
                    <a:lnTo>
                      <a:pt x="37" y="60"/>
                    </a:lnTo>
                    <a:lnTo>
                      <a:pt x="37" y="23"/>
                    </a:lnTo>
                    <a:lnTo>
                      <a:pt x="37" y="38"/>
                    </a:lnTo>
                    <a:lnTo>
                      <a:pt x="45" y="30"/>
                    </a:lnTo>
                    <a:lnTo>
                      <a:pt x="45" y="60"/>
                    </a:lnTo>
                    <a:lnTo>
                      <a:pt x="45" y="15"/>
                    </a:lnTo>
                    <a:lnTo>
                      <a:pt x="45" y="38"/>
                    </a:lnTo>
                    <a:lnTo>
                      <a:pt x="52" y="30"/>
                    </a:lnTo>
                    <a:lnTo>
                      <a:pt x="52" y="53"/>
                    </a:lnTo>
                    <a:lnTo>
                      <a:pt x="52" y="15"/>
                    </a:lnTo>
                    <a:lnTo>
                      <a:pt x="52" y="38"/>
                    </a:lnTo>
                    <a:lnTo>
                      <a:pt x="60" y="45"/>
                    </a:lnTo>
                    <a:lnTo>
                      <a:pt x="60" y="60"/>
                    </a:lnTo>
                    <a:lnTo>
                      <a:pt x="60" y="8"/>
                    </a:lnTo>
                    <a:lnTo>
                      <a:pt x="60" y="38"/>
                    </a:lnTo>
                    <a:lnTo>
                      <a:pt x="67" y="30"/>
                    </a:lnTo>
                    <a:lnTo>
                      <a:pt x="67" y="53"/>
                    </a:lnTo>
                    <a:lnTo>
                      <a:pt x="67" y="15"/>
                    </a:lnTo>
                    <a:lnTo>
                      <a:pt x="67" y="30"/>
                    </a:lnTo>
                    <a:lnTo>
                      <a:pt x="75" y="38"/>
                    </a:lnTo>
                    <a:lnTo>
                      <a:pt x="75" y="45"/>
                    </a:lnTo>
                    <a:lnTo>
                      <a:pt x="75" y="23"/>
                    </a:lnTo>
                    <a:lnTo>
                      <a:pt x="75" y="38"/>
                    </a:lnTo>
                    <a:lnTo>
                      <a:pt x="82" y="30"/>
                    </a:lnTo>
                    <a:lnTo>
                      <a:pt x="82" y="45"/>
                    </a:lnTo>
                    <a:lnTo>
                      <a:pt x="82" y="30"/>
                    </a:lnTo>
                    <a:lnTo>
                      <a:pt x="82" y="38"/>
                    </a:lnTo>
                    <a:lnTo>
                      <a:pt x="90" y="30"/>
                    </a:lnTo>
                    <a:lnTo>
                      <a:pt x="90" y="45"/>
                    </a:lnTo>
                    <a:lnTo>
                      <a:pt x="90" y="30"/>
                    </a:lnTo>
                    <a:lnTo>
                      <a:pt x="90" y="38"/>
                    </a:lnTo>
                    <a:lnTo>
                      <a:pt x="97" y="30"/>
                    </a:lnTo>
                    <a:lnTo>
                      <a:pt x="97" y="45"/>
                    </a:lnTo>
                    <a:lnTo>
                      <a:pt x="97" y="30"/>
                    </a:lnTo>
                    <a:lnTo>
                      <a:pt x="97" y="38"/>
                    </a:lnTo>
                    <a:lnTo>
                      <a:pt x="105" y="30"/>
                    </a:lnTo>
                    <a:lnTo>
                      <a:pt x="105" y="45"/>
                    </a:lnTo>
                    <a:lnTo>
                      <a:pt x="105" y="38"/>
                    </a:lnTo>
                    <a:lnTo>
                      <a:pt x="112" y="30"/>
                    </a:lnTo>
                    <a:lnTo>
                      <a:pt x="112" y="45"/>
                    </a:lnTo>
                    <a:lnTo>
                      <a:pt x="112" y="30"/>
                    </a:lnTo>
                    <a:lnTo>
                      <a:pt x="112" y="38"/>
                    </a:lnTo>
                    <a:lnTo>
                      <a:pt x="120" y="30"/>
                    </a:lnTo>
                    <a:lnTo>
                      <a:pt x="120" y="38"/>
                    </a:lnTo>
                    <a:lnTo>
                      <a:pt x="120" y="30"/>
                    </a:lnTo>
                    <a:lnTo>
                      <a:pt x="120" y="38"/>
                    </a:lnTo>
                    <a:lnTo>
                      <a:pt x="127" y="30"/>
                    </a:lnTo>
                    <a:lnTo>
                      <a:pt x="127" y="38"/>
                    </a:lnTo>
                    <a:lnTo>
                      <a:pt x="127" y="30"/>
                    </a:lnTo>
                    <a:lnTo>
                      <a:pt x="127" y="38"/>
                    </a:lnTo>
                    <a:lnTo>
                      <a:pt x="135" y="30"/>
                    </a:lnTo>
                    <a:lnTo>
                      <a:pt x="135" y="45"/>
                    </a:lnTo>
                    <a:lnTo>
                      <a:pt x="135" y="30"/>
                    </a:lnTo>
                    <a:lnTo>
                      <a:pt x="135" y="38"/>
                    </a:lnTo>
                    <a:lnTo>
                      <a:pt x="142" y="30"/>
                    </a:lnTo>
                    <a:lnTo>
                      <a:pt x="142" y="38"/>
                    </a:lnTo>
                    <a:lnTo>
                      <a:pt x="142" y="30"/>
                    </a:lnTo>
                    <a:lnTo>
                      <a:pt x="142" y="30"/>
                    </a:lnTo>
                    <a:lnTo>
                      <a:pt x="150" y="38"/>
                    </a:lnTo>
                    <a:lnTo>
                      <a:pt x="150" y="45"/>
                    </a:lnTo>
                    <a:lnTo>
                      <a:pt x="150" y="30"/>
                    </a:lnTo>
                    <a:lnTo>
                      <a:pt x="150" y="38"/>
                    </a:lnTo>
                    <a:lnTo>
                      <a:pt x="157" y="30"/>
                    </a:lnTo>
                    <a:lnTo>
                      <a:pt x="157" y="45"/>
                    </a:lnTo>
                    <a:lnTo>
                      <a:pt x="157" y="30"/>
                    </a:lnTo>
                    <a:lnTo>
                      <a:pt x="157" y="38"/>
                    </a:lnTo>
                    <a:lnTo>
                      <a:pt x="165" y="30"/>
                    </a:lnTo>
                    <a:lnTo>
                      <a:pt x="165" y="38"/>
                    </a:lnTo>
                    <a:lnTo>
                      <a:pt x="165" y="30"/>
                    </a:lnTo>
                    <a:lnTo>
                      <a:pt x="165" y="38"/>
                    </a:lnTo>
                    <a:lnTo>
                      <a:pt x="172" y="30"/>
                    </a:lnTo>
                    <a:lnTo>
                      <a:pt x="172" y="30"/>
                    </a:lnTo>
                    <a:lnTo>
                      <a:pt x="172" y="38"/>
                    </a:lnTo>
                    <a:lnTo>
                      <a:pt x="180" y="30"/>
                    </a:lnTo>
                    <a:lnTo>
                      <a:pt x="180" y="38"/>
                    </a:lnTo>
                    <a:lnTo>
                      <a:pt x="180" y="30"/>
                    </a:lnTo>
                    <a:lnTo>
                      <a:pt x="180" y="38"/>
                    </a:lnTo>
                    <a:lnTo>
                      <a:pt x="187" y="30"/>
                    </a:lnTo>
                    <a:lnTo>
                      <a:pt x="187" y="45"/>
                    </a:lnTo>
                    <a:lnTo>
                      <a:pt x="187" y="30"/>
                    </a:lnTo>
                    <a:lnTo>
                      <a:pt x="187" y="38"/>
                    </a:lnTo>
                    <a:lnTo>
                      <a:pt x="195" y="30"/>
                    </a:lnTo>
                    <a:lnTo>
                      <a:pt x="195" y="45"/>
                    </a:lnTo>
                    <a:lnTo>
                      <a:pt x="195" y="30"/>
                    </a:lnTo>
                    <a:lnTo>
                      <a:pt x="195" y="38"/>
                    </a:lnTo>
                    <a:lnTo>
                      <a:pt x="202" y="30"/>
                    </a:lnTo>
                    <a:lnTo>
                      <a:pt x="202" y="38"/>
                    </a:lnTo>
                    <a:lnTo>
                      <a:pt x="202" y="30"/>
                    </a:lnTo>
                    <a:lnTo>
                      <a:pt x="202" y="38"/>
                    </a:lnTo>
                    <a:lnTo>
                      <a:pt x="210" y="30"/>
                    </a:lnTo>
                    <a:lnTo>
                      <a:pt x="210" y="45"/>
                    </a:lnTo>
                    <a:lnTo>
                      <a:pt x="210" y="30"/>
                    </a:lnTo>
                    <a:lnTo>
                      <a:pt x="210" y="30"/>
                    </a:lnTo>
                    <a:lnTo>
                      <a:pt x="217" y="38"/>
                    </a:lnTo>
                    <a:lnTo>
                      <a:pt x="217" y="45"/>
                    </a:lnTo>
                    <a:lnTo>
                      <a:pt x="217" y="30"/>
                    </a:lnTo>
                    <a:lnTo>
                      <a:pt x="217" y="30"/>
                    </a:lnTo>
                    <a:lnTo>
                      <a:pt x="225" y="38"/>
                    </a:lnTo>
                    <a:lnTo>
                      <a:pt x="225" y="45"/>
                    </a:lnTo>
                    <a:lnTo>
                      <a:pt x="225" y="23"/>
                    </a:lnTo>
                    <a:lnTo>
                      <a:pt x="225" y="38"/>
                    </a:lnTo>
                    <a:lnTo>
                      <a:pt x="232" y="30"/>
                    </a:lnTo>
                    <a:lnTo>
                      <a:pt x="232" y="45"/>
                    </a:lnTo>
                    <a:lnTo>
                      <a:pt x="232" y="23"/>
                    </a:lnTo>
                    <a:lnTo>
                      <a:pt x="232" y="38"/>
                    </a:lnTo>
                    <a:lnTo>
                      <a:pt x="240" y="30"/>
                    </a:lnTo>
                    <a:lnTo>
                      <a:pt x="240" y="38"/>
                    </a:lnTo>
                    <a:lnTo>
                      <a:pt x="240" y="30"/>
                    </a:lnTo>
                    <a:lnTo>
                      <a:pt x="240" y="38"/>
                    </a:lnTo>
                    <a:lnTo>
                      <a:pt x="247" y="30"/>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6" name="Freeform 542"/>
              <p:cNvSpPr>
                <a:spLocks/>
              </p:cNvSpPr>
              <p:nvPr/>
            </p:nvSpPr>
            <p:spPr bwMode="auto">
              <a:xfrm>
                <a:off x="2869" y="2895"/>
                <a:ext cx="146" cy="143"/>
              </a:xfrm>
              <a:custGeom>
                <a:avLst/>
                <a:gdLst>
                  <a:gd name="T0" fmla="*/ 0 w 218"/>
                  <a:gd name="T1" fmla="*/ 68 h 143"/>
                  <a:gd name="T2" fmla="*/ 8 w 218"/>
                  <a:gd name="T3" fmla="*/ 60 h 143"/>
                  <a:gd name="T4" fmla="*/ 15 w 218"/>
                  <a:gd name="T5" fmla="*/ 68 h 143"/>
                  <a:gd name="T6" fmla="*/ 15 w 218"/>
                  <a:gd name="T7" fmla="*/ 68 h 143"/>
                  <a:gd name="T8" fmla="*/ 23 w 218"/>
                  <a:gd name="T9" fmla="*/ 68 h 143"/>
                  <a:gd name="T10" fmla="*/ 23 w 218"/>
                  <a:gd name="T11" fmla="*/ 68 h 143"/>
                  <a:gd name="T12" fmla="*/ 30 w 218"/>
                  <a:gd name="T13" fmla="*/ 68 h 143"/>
                  <a:gd name="T14" fmla="*/ 38 w 218"/>
                  <a:gd name="T15" fmla="*/ 68 h 143"/>
                  <a:gd name="T16" fmla="*/ 38 w 218"/>
                  <a:gd name="T17" fmla="*/ 60 h 143"/>
                  <a:gd name="T18" fmla="*/ 45 w 218"/>
                  <a:gd name="T19" fmla="*/ 60 h 143"/>
                  <a:gd name="T20" fmla="*/ 45 w 218"/>
                  <a:gd name="T21" fmla="*/ 68 h 143"/>
                  <a:gd name="T22" fmla="*/ 53 w 218"/>
                  <a:gd name="T23" fmla="*/ 75 h 143"/>
                  <a:gd name="T24" fmla="*/ 53 w 218"/>
                  <a:gd name="T25" fmla="*/ 60 h 143"/>
                  <a:gd name="T26" fmla="*/ 60 w 218"/>
                  <a:gd name="T27" fmla="*/ 75 h 143"/>
                  <a:gd name="T28" fmla="*/ 60 w 218"/>
                  <a:gd name="T29" fmla="*/ 68 h 143"/>
                  <a:gd name="T30" fmla="*/ 68 w 218"/>
                  <a:gd name="T31" fmla="*/ 68 h 143"/>
                  <a:gd name="T32" fmla="*/ 75 w 218"/>
                  <a:gd name="T33" fmla="*/ 83 h 143"/>
                  <a:gd name="T34" fmla="*/ 75 w 218"/>
                  <a:gd name="T35" fmla="*/ 60 h 143"/>
                  <a:gd name="T36" fmla="*/ 83 w 218"/>
                  <a:gd name="T37" fmla="*/ 90 h 143"/>
                  <a:gd name="T38" fmla="*/ 83 w 218"/>
                  <a:gd name="T39" fmla="*/ 68 h 143"/>
                  <a:gd name="T40" fmla="*/ 90 w 218"/>
                  <a:gd name="T41" fmla="*/ 113 h 143"/>
                  <a:gd name="T42" fmla="*/ 90 w 218"/>
                  <a:gd name="T43" fmla="*/ 75 h 143"/>
                  <a:gd name="T44" fmla="*/ 98 w 218"/>
                  <a:gd name="T45" fmla="*/ 105 h 143"/>
                  <a:gd name="T46" fmla="*/ 98 w 218"/>
                  <a:gd name="T47" fmla="*/ 83 h 143"/>
                  <a:gd name="T48" fmla="*/ 105 w 218"/>
                  <a:gd name="T49" fmla="*/ 113 h 143"/>
                  <a:gd name="T50" fmla="*/ 105 w 218"/>
                  <a:gd name="T51" fmla="*/ 83 h 143"/>
                  <a:gd name="T52" fmla="*/ 113 w 218"/>
                  <a:gd name="T53" fmla="*/ 98 h 143"/>
                  <a:gd name="T54" fmla="*/ 113 w 218"/>
                  <a:gd name="T55" fmla="*/ 83 h 143"/>
                  <a:gd name="T56" fmla="*/ 120 w 218"/>
                  <a:gd name="T57" fmla="*/ 105 h 143"/>
                  <a:gd name="T58" fmla="*/ 120 w 218"/>
                  <a:gd name="T59" fmla="*/ 68 h 143"/>
                  <a:gd name="T60" fmla="*/ 128 w 218"/>
                  <a:gd name="T61" fmla="*/ 83 h 143"/>
                  <a:gd name="T62" fmla="*/ 128 w 218"/>
                  <a:gd name="T63" fmla="*/ 75 h 143"/>
                  <a:gd name="T64" fmla="*/ 135 w 218"/>
                  <a:gd name="T65" fmla="*/ 83 h 143"/>
                  <a:gd name="T66" fmla="*/ 135 w 218"/>
                  <a:gd name="T67" fmla="*/ 68 h 143"/>
                  <a:gd name="T68" fmla="*/ 143 w 218"/>
                  <a:gd name="T69" fmla="*/ 75 h 143"/>
                  <a:gd name="T70" fmla="*/ 143 w 218"/>
                  <a:gd name="T71" fmla="*/ 60 h 143"/>
                  <a:gd name="T72" fmla="*/ 150 w 218"/>
                  <a:gd name="T73" fmla="*/ 75 h 143"/>
                  <a:gd name="T74" fmla="*/ 150 w 218"/>
                  <a:gd name="T75" fmla="*/ 75 h 143"/>
                  <a:gd name="T76" fmla="*/ 158 w 218"/>
                  <a:gd name="T77" fmla="*/ 83 h 143"/>
                  <a:gd name="T78" fmla="*/ 158 w 218"/>
                  <a:gd name="T79" fmla="*/ 68 h 143"/>
                  <a:gd name="T80" fmla="*/ 165 w 218"/>
                  <a:gd name="T81" fmla="*/ 105 h 143"/>
                  <a:gd name="T82" fmla="*/ 165 w 218"/>
                  <a:gd name="T83" fmla="*/ 75 h 143"/>
                  <a:gd name="T84" fmla="*/ 173 w 218"/>
                  <a:gd name="T85" fmla="*/ 98 h 143"/>
                  <a:gd name="T86" fmla="*/ 173 w 218"/>
                  <a:gd name="T87" fmla="*/ 53 h 143"/>
                  <a:gd name="T88" fmla="*/ 180 w 218"/>
                  <a:gd name="T89" fmla="*/ 105 h 143"/>
                  <a:gd name="T90" fmla="*/ 180 w 218"/>
                  <a:gd name="T91" fmla="*/ 75 h 143"/>
                  <a:gd name="T92" fmla="*/ 188 w 218"/>
                  <a:gd name="T93" fmla="*/ 90 h 143"/>
                  <a:gd name="T94" fmla="*/ 188 w 218"/>
                  <a:gd name="T95" fmla="*/ 60 h 143"/>
                  <a:gd name="T96" fmla="*/ 195 w 218"/>
                  <a:gd name="T97" fmla="*/ 113 h 143"/>
                  <a:gd name="T98" fmla="*/ 195 w 218"/>
                  <a:gd name="T99" fmla="*/ 98 h 143"/>
                  <a:gd name="T100" fmla="*/ 203 w 218"/>
                  <a:gd name="T101" fmla="*/ 143 h 143"/>
                  <a:gd name="T102" fmla="*/ 203 w 218"/>
                  <a:gd name="T103" fmla="*/ 68 h 143"/>
                  <a:gd name="T104" fmla="*/ 210 w 218"/>
                  <a:gd name="T105" fmla="*/ 105 h 143"/>
                  <a:gd name="T106" fmla="*/ 210 w 218"/>
                  <a:gd name="T107"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8" h="143">
                    <a:moveTo>
                      <a:pt x="0" y="60"/>
                    </a:moveTo>
                    <a:lnTo>
                      <a:pt x="0" y="68"/>
                    </a:lnTo>
                    <a:lnTo>
                      <a:pt x="8" y="75"/>
                    </a:lnTo>
                    <a:lnTo>
                      <a:pt x="8" y="60"/>
                    </a:lnTo>
                    <a:lnTo>
                      <a:pt x="15" y="68"/>
                    </a:lnTo>
                    <a:lnTo>
                      <a:pt x="15" y="68"/>
                    </a:lnTo>
                    <a:lnTo>
                      <a:pt x="15" y="60"/>
                    </a:lnTo>
                    <a:lnTo>
                      <a:pt x="15" y="68"/>
                    </a:lnTo>
                    <a:lnTo>
                      <a:pt x="23" y="60"/>
                    </a:lnTo>
                    <a:lnTo>
                      <a:pt x="23" y="68"/>
                    </a:lnTo>
                    <a:lnTo>
                      <a:pt x="23" y="60"/>
                    </a:lnTo>
                    <a:lnTo>
                      <a:pt x="23" y="68"/>
                    </a:lnTo>
                    <a:lnTo>
                      <a:pt x="30" y="60"/>
                    </a:lnTo>
                    <a:lnTo>
                      <a:pt x="30" y="68"/>
                    </a:lnTo>
                    <a:lnTo>
                      <a:pt x="30" y="60"/>
                    </a:lnTo>
                    <a:lnTo>
                      <a:pt x="38" y="68"/>
                    </a:lnTo>
                    <a:lnTo>
                      <a:pt x="38" y="75"/>
                    </a:lnTo>
                    <a:lnTo>
                      <a:pt x="38" y="60"/>
                    </a:lnTo>
                    <a:lnTo>
                      <a:pt x="38" y="68"/>
                    </a:lnTo>
                    <a:lnTo>
                      <a:pt x="45" y="60"/>
                    </a:lnTo>
                    <a:lnTo>
                      <a:pt x="45" y="68"/>
                    </a:lnTo>
                    <a:lnTo>
                      <a:pt x="45" y="68"/>
                    </a:lnTo>
                    <a:lnTo>
                      <a:pt x="53" y="60"/>
                    </a:lnTo>
                    <a:lnTo>
                      <a:pt x="53" y="75"/>
                    </a:lnTo>
                    <a:lnTo>
                      <a:pt x="53" y="60"/>
                    </a:lnTo>
                    <a:lnTo>
                      <a:pt x="53" y="60"/>
                    </a:lnTo>
                    <a:lnTo>
                      <a:pt x="60" y="68"/>
                    </a:lnTo>
                    <a:lnTo>
                      <a:pt x="60" y="75"/>
                    </a:lnTo>
                    <a:lnTo>
                      <a:pt x="60" y="60"/>
                    </a:lnTo>
                    <a:lnTo>
                      <a:pt x="60" y="68"/>
                    </a:lnTo>
                    <a:lnTo>
                      <a:pt x="68" y="60"/>
                    </a:lnTo>
                    <a:lnTo>
                      <a:pt x="68" y="68"/>
                    </a:lnTo>
                    <a:lnTo>
                      <a:pt x="75" y="60"/>
                    </a:lnTo>
                    <a:lnTo>
                      <a:pt x="75" y="83"/>
                    </a:lnTo>
                    <a:lnTo>
                      <a:pt x="75" y="38"/>
                    </a:lnTo>
                    <a:lnTo>
                      <a:pt x="75" y="60"/>
                    </a:lnTo>
                    <a:lnTo>
                      <a:pt x="83" y="68"/>
                    </a:lnTo>
                    <a:lnTo>
                      <a:pt x="83" y="90"/>
                    </a:lnTo>
                    <a:lnTo>
                      <a:pt x="83" y="23"/>
                    </a:lnTo>
                    <a:lnTo>
                      <a:pt x="83" y="68"/>
                    </a:lnTo>
                    <a:lnTo>
                      <a:pt x="90" y="60"/>
                    </a:lnTo>
                    <a:lnTo>
                      <a:pt x="90" y="113"/>
                    </a:lnTo>
                    <a:lnTo>
                      <a:pt x="90" y="30"/>
                    </a:lnTo>
                    <a:lnTo>
                      <a:pt x="90" y="75"/>
                    </a:lnTo>
                    <a:lnTo>
                      <a:pt x="98" y="68"/>
                    </a:lnTo>
                    <a:lnTo>
                      <a:pt x="98" y="105"/>
                    </a:lnTo>
                    <a:lnTo>
                      <a:pt x="98" y="23"/>
                    </a:lnTo>
                    <a:lnTo>
                      <a:pt x="98" y="83"/>
                    </a:lnTo>
                    <a:lnTo>
                      <a:pt x="105" y="75"/>
                    </a:lnTo>
                    <a:lnTo>
                      <a:pt x="105" y="113"/>
                    </a:lnTo>
                    <a:lnTo>
                      <a:pt x="105" y="8"/>
                    </a:lnTo>
                    <a:lnTo>
                      <a:pt x="105" y="83"/>
                    </a:lnTo>
                    <a:lnTo>
                      <a:pt x="113" y="60"/>
                    </a:lnTo>
                    <a:lnTo>
                      <a:pt x="113" y="98"/>
                    </a:lnTo>
                    <a:lnTo>
                      <a:pt x="113" y="23"/>
                    </a:lnTo>
                    <a:lnTo>
                      <a:pt x="113" y="83"/>
                    </a:lnTo>
                    <a:lnTo>
                      <a:pt x="120" y="75"/>
                    </a:lnTo>
                    <a:lnTo>
                      <a:pt x="120" y="105"/>
                    </a:lnTo>
                    <a:lnTo>
                      <a:pt x="120" y="30"/>
                    </a:lnTo>
                    <a:lnTo>
                      <a:pt x="120" y="68"/>
                    </a:lnTo>
                    <a:lnTo>
                      <a:pt x="128" y="75"/>
                    </a:lnTo>
                    <a:lnTo>
                      <a:pt x="128" y="83"/>
                    </a:lnTo>
                    <a:lnTo>
                      <a:pt x="128" y="45"/>
                    </a:lnTo>
                    <a:lnTo>
                      <a:pt x="128" y="75"/>
                    </a:lnTo>
                    <a:lnTo>
                      <a:pt x="135" y="68"/>
                    </a:lnTo>
                    <a:lnTo>
                      <a:pt x="135" y="83"/>
                    </a:lnTo>
                    <a:lnTo>
                      <a:pt x="135" y="38"/>
                    </a:lnTo>
                    <a:lnTo>
                      <a:pt x="135" y="68"/>
                    </a:lnTo>
                    <a:lnTo>
                      <a:pt x="143" y="75"/>
                    </a:lnTo>
                    <a:lnTo>
                      <a:pt x="143" y="75"/>
                    </a:lnTo>
                    <a:lnTo>
                      <a:pt x="143" y="45"/>
                    </a:lnTo>
                    <a:lnTo>
                      <a:pt x="143" y="60"/>
                    </a:lnTo>
                    <a:lnTo>
                      <a:pt x="150" y="68"/>
                    </a:lnTo>
                    <a:lnTo>
                      <a:pt x="150" y="75"/>
                    </a:lnTo>
                    <a:lnTo>
                      <a:pt x="150" y="53"/>
                    </a:lnTo>
                    <a:lnTo>
                      <a:pt x="150" y="75"/>
                    </a:lnTo>
                    <a:lnTo>
                      <a:pt x="158" y="68"/>
                    </a:lnTo>
                    <a:lnTo>
                      <a:pt x="158" y="83"/>
                    </a:lnTo>
                    <a:lnTo>
                      <a:pt x="158" y="45"/>
                    </a:lnTo>
                    <a:lnTo>
                      <a:pt x="158" y="68"/>
                    </a:lnTo>
                    <a:lnTo>
                      <a:pt x="165" y="75"/>
                    </a:lnTo>
                    <a:lnTo>
                      <a:pt x="165" y="105"/>
                    </a:lnTo>
                    <a:lnTo>
                      <a:pt x="165" y="15"/>
                    </a:lnTo>
                    <a:lnTo>
                      <a:pt x="165" y="75"/>
                    </a:lnTo>
                    <a:lnTo>
                      <a:pt x="173" y="68"/>
                    </a:lnTo>
                    <a:lnTo>
                      <a:pt x="173" y="98"/>
                    </a:lnTo>
                    <a:lnTo>
                      <a:pt x="173" y="23"/>
                    </a:lnTo>
                    <a:lnTo>
                      <a:pt x="173" y="53"/>
                    </a:lnTo>
                    <a:lnTo>
                      <a:pt x="180" y="60"/>
                    </a:lnTo>
                    <a:lnTo>
                      <a:pt x="180" y="105"/>
                    </a:lnTo>
                    <a:lnTo>
                      <a:pt x="180" y="23"/>
                    </a:lnTo>
                    <a:lnTo>
                      <a:pt x="180" y="75"/>
                    </a:lnTo>
                    <a:lnTo>
                      <a:pt x="188" y="60"/>
                    </a:lnTo>
                    <a:lnTo>
                      <a:pt x="188" y="90"/>
                    </a:lnTo>
                    <a:lnTo>
                      <a:pt x="188" y="30"/>
                    </a:lnTo>
                    <a:lnTo>
                      <a:pt x="188" y="60"/>
                    </a:lnTo>
                    <a:lnTo>
                      <a:pt x="195" y="53"/>
                    </a:lnTo>
                    <a:lnTo>
                      <a:pt x="195" y="113"/>
                    </a:lnTo>
                    <a:lnTo>
                      <a:pt x="195" y="15"/>
                    </a:lnTo>
                    <a:lnTo>
                      <a:pt x="195" y="98"/>
                    </a:lnTo>
                    <a:lnTo>
                      <a:pt x="203" y="105"/>
                    </a:lnTo>
                    <a:lnTo>
                      <a:pt x="203" y="143"/>
                    </a:lnTo>
                    <a:lnTo>
                      <a:pt x="203" y="0"/>
                    </a:lnTo>
                    <a:lnTo>
                      <a:pt x="203" y="68"/>
                    </a:lnTo>
                    <a:lnTo>
                      <a:pt x="210" y="60"/>
                    </a:lnTo>
                    <a:lnTo>
                      <a:pt x="210" y="105"/>
                    </a:lnTo>
                    <a:lnTo>
                      <a:pt x="210" y="15"/>
                    </a:lnTo>
                    <a:lnTo>
                      <a:pt x="210" y="68"/>
                    </a:lnTo>
                    <a:lnTo>
                      <a:pt x="218"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7" name="Freeform 543"/>
              <p:cNvSpPr>
                <a:spLocks/>
              </p:cNvSpPr>
              <p:nvPr/>
            </p:nvSpPr>
            <p:spPr bwMode="auto">
              <a:xfrm>
                <a:off x="1721" y="2970"/>
                <a:ext cx="161" cy="135"/>
              </a:xfrm>
              <a:custGeom>
                <a:avLst/>
                <a:gdLst>
                  <a:gd name="T0" fmla="*/ 0 w 240"/>
                  <a:gd name="T1" fmla="*/ 60 h 135"/>
                  <a:gd name="T2" fmla="*/ 8 w 240"/>
                  <a:gd name="T3" fmla="*/ 83 h 135"/>
                  <a:gd name="T4" fmla="*/ 15 w 240"/>
                  <a:gd name="T5" fmla="*/ 68 h 135"/>
                  <a:gd name="T6" fmla="*/ 15 w 240"/>
                  <a:gd name="T7" fmla="*/ 60 h 135"/>
                  <a:gd name="T8" fmla="*/ 23 w 240"/>
                  <a:gd name="T9" fmla="*/ 60 h 135"/>
                  <a:gd name="T10" fmla="*/ 30 w 240"/>
                  <a:gd name="T11" fmla="*/ 75 h 135"/>
                  <a:gd name="T12" fmla="*/ 38 w 240"/>
                  <a:gd name="T13" fmla="*/ 68 h 135"/>
                  <a:gd name="T14" fmla="*/ 38 w 240"/>
                  <a:gd name="T15" fmla="*/ 68 h 135"/>
                  <a:gd name="T16" fmla="*/ 45 w 240"/>
                  <a:gd name="T17" fmla="*/ 53 h 135"/>
                  <a:gd name="T18" fmla="*/ 53 w 240"/>
                  <a:gd name="T19" fmla="*/ 83 h 135"/>
                  <a:gd name="T20" fmla="*/ 60 w 240"/>
                  <a:gd name="T21" fmla="*/ 75 h 135"/>
                  <a:gd name="T22" fmla="*/ 68 w 240"/>
                  <a:gd name="T23" fmla="*/ 75 h 135"/>
                  <a:gd name="T24" fmla="*/ 68 w 240"/>
                  <a:gd name="T25" fmla="*/ 68 h 135"/>
                  <a:gd name="T26" fmla="*/ 75 w 240"/>
                  <a:gd name="T27" fmla="*/ 60 h 135"/>
                  <a:gd name="T28" fmla="*/ 83 w 240"/>
                  <a:gd name="T29" fmla="*/ 75 h 135"/>
                  <a:gd name="T30" fmla="*/ 90 w 240"/>
                  <a:gd name="T31" fmla="*/ 75 h 135"/>
                  <a:gd name="T32" fmla="*/ 90 w 240"/>
                  <a:gd name="T33" fmla="*/ 68 h 135"/>
                  <a:gd name="T34" fmla="*/ 98 w 240"/>
                  <a:gd name="T35" fmla="*/ 60 h 135"/>
                  <a:gd name="T36" fmla="*/ 105 w 240"/>
                  <a:gd name="T37" fmla="*/ 83 h 135"/>
                  <a:gd name="T38" fmla="*/ 113 w 240"/>
                  <a:gd name="T39" fmla="*/ 75 h 135"/>
                  <a:gd name="T40" fmla="*/ 113 w 240"/>
                  <a:gd name="T41" fmla="*/ 75 h 135"/>
                  <a:gd name="T42" fmla="*/ 120 w 240"/>
                  <a:gd name="T43" fmla="*/ 53 h 135"/>
                  <a:gd name="T44" fmla="*/ 128 w 240"/>
                  <a:gd name="T45" fmla="*/ 83 h 135"/>
                  <a:gd name="T46" fmla="*/ 135 w 240"/>
                  <a:gd name="T47" fmla="*/ 75 h 135"/>
                  <a:gd name="T48" fmla="*/ 135 w 240"/>
                  <a:gd name="T49" fmla="*/ 75 h 135"/>
                  <a:gd name="T50" fmla="*/ 143 w 240"/>
                  <a:gd name="T51" fmla="*/ 60 h 135"/>
                  <a:gd name="T52" fmla="*/ 150 w 240"/>
                  <a:gd name="T53" fmla="*/ 83 h 135"/>
                  <a:gd name="T54" fmla="*/ 158 w 240"/>
                  <a:gd name="T55" fmla="*/ 75 h 135"/>
                  <a:gd name="T56" fmla="*/ 158 w 240"/>
                  <a:gd name="T57" fmla="*/ 75 h 135"/>
                  <a:gd name="T58" fmla="*/ 165 w 240"/>
                  <a:gd name="T59" fmla="*/ 30 h 135"/>
                  <a:gd name="T60" fmla="*/ 173 w 240"/>
                  <a:gd name="T61" fmla="*/ 120 h 135"/>
                  <a:gd name="T62" fmla="*/ 180 w 240"/>
                  <a:gd name="T63" fmla="*/ 135 h 135"/>
                  <a:gd name="T64" fmla="*/ 188 w 240"/>
                  <a:gd name="T65" fmla="*/ 75 h 135"/>
                  <a:gd name="T66" fmla="*/ 188 w 240"/>
                  <a:gd name="T67" fmla="*/ 83 h 135"/>
                  <a:gd name="T68" fmla="*/ 195 w 240"/>
                  <a:gd name="T69" fmla="*/ 0 h 135"/>
                  <a:gd name="T70" fmla="*/ 203 w 240"/>
                  <a:gd name="T71" fmla="*/ 120 h 135"/>
                  <a:gd name="T72" fmla="*/ 210 w 240"/>
                  <a:gd name="T73" fmla="*/ 75 h 135"/>
                  <a:gd name="T74" fmla="*/ 210 w 240"/>
                  <a:gd name="T75" fmla="*/ 68 h 135"/>
                  <a:gd name="T76" fmla="*/ 218 w 240"/>
                  <a:gd name="T77" fmla="*/ 15 h 135"/>
                  <a:gd name="T78" fmla="*/ 225 w 240"/>
                  <a:gd name="T79" fmla="*/ 113 h 135"/>
                  <a:gd name="T80" fmla="*/ 233 w 240"/>
                  <a:gd name="T81" fmla="*/ 68 h 135"/>
                  <a:gd name="T82" fmla="*/ 233 w 240"/>
                  <a:gd name="T83" fmla="*/ 7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68"/>
                    </a:moveTo>
                    <a:lnTo>
                      <a:pt x="0" y="83"/>
                    </a:lnTo>
                    <a:lnTo>
                      <a:pt x="0" y="60"/>
                    </a:lnTo>
                    <a:lnTo>
                      <a:pt x="0" y="75"/>
                    </a:lnTo>
                    <a:lnTo>
                      <a:pt x="8" y="68"/>
                    </a:lnTo>
                    <a:lnTo>
                      <a:pt x="8" y="83"/>
                    </a:lnTo>
                    <a:lnTo>
                      <a:pt x="8" y="60"/>
                    </a:lnTo>
                    <a:lnTo>
                      <a:pt x="8" y="75"/>
                    </a:lnTo>
                    <a:lnTo>
                      <a:pt x="15" y="68"/>
                    </a:lnTo>
                    <a:lnTo>
                      <a:pt x="15" y="83"/>
                    </a:lnTo>
                    <a:lnTo>
                      <a:pt x="15" y="53"/>
                    </a:lnTo>
                    <a:lnTo>
                      <a:pt x="15" y="60"/>
                    </a:lnTo>
                    <a:lnTo>
                      <a:pt x="23" y="68"/>
                    </a:lnTo>
                    <a:lnTo>
                      <a:pt x="23" y="83"/>
                    </a:lnTo>
                    <a:lnTo>
                      <a:pt x="23" y="60"/>
                    </a:lnTo>
                    <a:lnTo>
                      <a:pt x="23" y="68"/>
                    </a:lnTo>
                    <a:lnTo>
                      <a:pt x="30" y="75"/>
                    </a:lnTo>
                    <a:lnTo>
                      <a:pt x="30" y="75"/>
                    </a:lnTo>
                    <a:lnTo>
                      <a:pt x="30" y="60"/>
                    </a:lnTo>
                    <a:lnTo>
                      <a:pt x="30" y="75"/>
                    </a:lnTo>
                    <a:lnTo>
                      <a:pt x="38" y="68"/>
                    </a:lnTo>
                    <a:lnTo>
                      <a:pt x="38" y="83"/>
                    </a:lnTo>
                    <a:lnTo>
                      <a:pt x="38" y="60"/>
                    </a:lnTo>
                    <a:lnTo>
                      <a:pt x="38" y="68"/>
                    </a:lnTo>
                    <a:lnTo>
                      <a:pt x="45" y="75"/>
                    </a:lnTo>
                    <a:lnTo>
                      <a:pt x="45" y="83"/>
                    </a:lnTo>
                    <a:lnTo>
                      <a:pt x="45" y="53"/>
                    </a:lnTo>
                    <a:lnTo>
                      <a:pt x="45" y="68"/>
                    </a:lnTo>
                    <a:lnTo>
                      <a:pt x="53" y="75"/>
                    </a:lnTo>
                    <a:lnTo>
                      <a:pt x="53" y="83"/>
                    </a:lnTo>
                    <a:lnTo>
                      <a:pt x="53" y="60"/>
                    </a:lnTo>
                    <a:lnTo>
                      <a:pt x="53" y="83"/>
                    </a:lnTo>
                    <a:lnTo>
                      <a:pt x="60" y="75"/>
                    </a:lnTo>
                    <a:lnTo>
                      <a:pt x="60" y="60"/>
                    </a:lnTo>
                    <a:lnTo>
                      <a:pt x="60" y="68"/>
                    </a:lnTo>
                    <a:lnTo>
                      <a:pt x="68" y="75"/>
                    </a:lnTo>
                    <a:lnTo>
                      <a:pt x="68" y="75"/>
                    </a:lnTo>
                    <a:lnTo>
                      <a:pt x="68" y="60"/>
                    </a:lnTo>
                    <a:lnTo>
                      <a:pt x="68" y="68"/>
                    </a:lnTo>
                    <a:lnTo>
                      <a:pt x="75" y="75"/>
                    </a:lnTo>
                    <a:lnTo>
                      <a:pt x="75" y="75"/>
                    </a:lnTo>
                    <a:lnTo>
                      <a:pt x="75" y="60"/>
                    </a:lnTo>
                    <a:lnTo>
                      <a:pt x="75" y="75"/>
                    </a:lnTo>
                    <a:lnTo>
                      <a:pt x="83" y="68"/>
                    </a:lnTo>
                    <a:lnTo>
                      <a:pt x="83" y="75"/>
                    </a:lnTo>
                    <a:lnTo>
                      <a:pt x="83" y="60"/>
                    </a:lnTo>
                    <a:lnTo>
                      <a:pt x="83" y="68"/>
                    </a:lnTo>
                    <a:lnTo>
                      <a:pt x="90" y="75"/>
                    </a:lnTo>
                    <a:lnTo>
                      <a:pt x="90" y="75"/>
                    </a:lnTo>
                    <a:lnTo>
                      <a:pt x="90" y="60"/>
                    </a:lnTo>
                    <a:lnTo>
                      <a:pt x="90" y="68"/>
                    </a:lnTo>
                    <a:lnTo>
                      <a:pt x="98" y="75"/>
                    </a:lnTo>
                    <a:lnTo>
                      <a:pt x="98" y="75"/>
                    </a:lnTo>
                    <a:lnTo>
                      <a:pt x="98" y="60"/>
                    </a:lnTo>
                    <a:lnTo>
                      <a:pt x="98" y="75"/>
                    </a:lnTo>
                    <a:lnTo>
                      <a:pt x="105" y="68"/>
                    </a:lnTo>
                    <a:lnTo>
                      <a:pt x="105" y="83"/>
                    </a:lnTo>
                    <a:lnTo>
                      <a:pt x="105" y="53"/>
                    </a:lnTo>
                    <a:lnTo>
                      <a:pt x="105" y="68"/>
                    </a:lnTo>
                    <a:lnTo>
                      <a:pt x="113" y="75"/>
                    </a:lnTo>
                    <a:lnTo>
                      <a:pt x="113" y="83"/>
                    </a:lnTo>
                    <a:lnTo>
                      <a:pt x="113" y="53"/>
                    </a:lnTo>
                    <a:lnTo>
                      <a:pt x="113" y="75"/>
                    </a:lnTo>
                    <a:lnTo>
                      <a:pt x="120" y="68"/>
                    </a:lnTo>
                    <a:lnTo>
                      <a:pt x="120" y="90"/>
                    </a:lnTo>
                    <a:lnTo>
                      <a:pt x="120" y="53"/>
                    </a:lnTo>
                    <a:lnTo>
                      <a:pt x="120" y="75"/>
                    </a:lnTo>
                    <a:lnTo>
                      <a:pt x="128" y="68"/>
                    </a:lnTo>
                    <a:lnTo>
                      <a:pt x="128" y="83"/>
                    </a:lnTo>
                    <a:lnTo>
                      <a:pt x="128" y="53"/>
                    </a:lnTo>
                    <a:lnTo>
                      <a:pt x="128" y="68"/>
                    </a:lnTo>
                    <a:lnTo>
                      <a:pt x="135" y="75"/>
                    </a:lnTo>
                    <a:lnTo>
                      <a:pt x="135" y="83"/>
                    </a:lnTo>
                    <a:lnTo>
                      <a:pt x="135" y="53"/>
                    </a:lnTo>
                    <a:lnTo>
                      <a:pt x="135" y="75"/>
                    </a:lnTo>
                    <a:lnTo>
                      <a:pt x="143" y="68"/>
                    </a:lnTo>
                    <a:lnTo>
                      <a:pt x="143" y="83"/>
                    </a:lnTo>
                    <a:lnTo>
                      <a:pt x="143" y="60"/>
                    </a:lnTo>
                    <a:lnTo>
                      <a:pt x="143" y="75"/>
                    </a:lnTo>
                    <a:lnTo>
                      <a:pt x="150" y="68"/>
                    </a:lnTo>
                    <a:lnTo>
                      <a:pt x="150" y="83"/>
                    </a:lnTo>
                    <a:lnTo>
                      <a:pt x="150" y="60"/>
                    </a:lnTo>
                    <a:lnTo>
                      <a:pt x="150" y="68"/>
                    </a:lnTo>
                    <a:lnTo>
                      <a:pt x="158" y="75"/>
                    </a:lnTo>
                    <a:lnTo>
                      <a:pt x="158" y="83"/>
                    </a:lnTo>
                    <a:lnTo>
                      <a:pt x="158" y="60"/>
                    </a:lnTo>
                    <a:lnTo>
                      <a:pt x="158" y="75"/>
                    </a:lnTo>
                    <a:lnTo>
                      <a:pt x="165" y="68"/>
                    </a:lnTo>
                    <a:lnTo>
                      <a:pt x="165" y="98"/>
                    </a:lnTo>
                    <a:lnTo>
                      <a:pt x="165" y="30"/>
                    </a:lnTo>
                    <a:lnTo>
                      <a:pt x="165" y="68"/>
                    </a:lnTo>
                    <a:lnTo>
                      <a:pt x="173" y="75"/>
                    </a:lnTo>
                    <a:lnTo>
                      <a:pt x="173" y="120"/>
                    </a:lnTo>
                    <a:lnTo>
                      <a:pt x="173" y="8"/>
                    </a:lnTo>
                    <a:lnTo>
                      <a:pt x="180" y="15"/>
                    </a:lnTo>
                    <a:lnTo>
                      <a:pt x="180" y="135"/>
                    </a:lnTo>
                    <a:lnTo>
                      <a:pt x="180" y="8"/>
                    </a:lnTo>
                    <a:lnTo>
                      <a:pt x="180" y="68"/>
                    </a:lnTo>
                    <a:lnTo>
                      <a:pt x="188" y="75"/>
                    </a:lnTo>
                    <a:lnTo>
                      <a:pt x="188" y="120"/>
                    </a:lnTo>
                    <a:lnTo>
                      <a:pt x="188" y="15"/>
                    </a:lnTo>
                    <a:lnTo>
                      <a:pt x="188" y="83"/>
                    </a:lnTo>
                    <a:lnTo>
                      <a:pt x="195" y="75"/>
                    </a:lnTo>
                    <a:lnTo>
                      <a:pt x="195" y="135"/>
                    </a:lnTo>
                    <a:lnTo>
                      <a:pt x="195" y="0"/>
                    </a:lnTo>
                    <a:lnTo>
                      <a:pt x="195" y="60"/>
                    </a:lnTo>
                    <a:lnTo>
                      <a:pt x="203" y="68"/>
                    </a:lnTo>
                    <a:lnTo>
                      <a:pt x="203" y="120"/>
                    </a:lnTo>
                    <a:lnTo>
                      <a:pt x="203" y="23"/>
                    </a:lnTo>
                    <a:lnTo>
                      <a:pt x="203" y="83"/>
                    </a:lnTo>
                    <a:lnTo>
                      <a:pt x="210" y="75"/>
                    </a:lnTo>
                    <a:lnTo>
                      <a:pt x="210" y="105"/>
                    </a:lnTo>
                    <a:lnTo>
                      <a:pt x="210" y="8"/>
                    </a:lnTo>
                    <a:lnTo>
                      <a:pt x="210" y="68"/>
                    </a:lnTo>
                    <a:lnTo>
                      <a:pt x="218" y="60"/>
                    </a:lnTo>
                    <a:lnTo>
                      <a:pt x="218" y="98"/>
                    </a:lnTo>
                    <a:lnTo>
                      <a:pt x="218" y="15"/>
                    </a:lnTo>
                    <a:lnTo>
                      <a:pt x="218" y="60"/>
                    </a:lnTo>
                    <a:lnTo>
                      <a:pt x="225" y="68"/>
                    </a:lnTo>
                    <a:lnTo>
                      <a:pt x="225" y="113"/>
                    </a:lnTo>
                    <a:lnTo>
                      <a:pt x="225" y="8"/>
                    </a:lnTo>
                    <a:lnTo>
                      <a:pt x="225" y="75"/>
                    </a:lnTo>
                    <a:lnTo>
                      <a:pt x="233" y="68"/>
                    </a:lnTo>
                    <a:lnTo>
                      <a:pt x="233" y="105"/>
                    </a:lnTo>
                    <a:lnTo>
                      <a:pt x="233" y="8"/>
                    </a:lnTo>
                    <a:lnTo>
                      <a:pt x="233" y="75"/>
                    </a:lnTo>
                    <a:lnTo>
                      <a:pt x="240" y="83"/>
                    </a:lnTo>
                    <a:lnTo>
                      <a:pt x="240" y="10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8" name="Freeform 544"/>
              <p:cNvSpPr>
                <a:spLocks/>
              </p:cNvSpPr>
              <p:nvPr/>
            </p:nvSpPr>
            <p:spPr bwMode="auto">
              <a:xfrm>
                <a:off x="1882" y="2970"/>
                <a:ext cx="161" cy="143"/>
              </a:xfrm>
              <a:custGeom>
                <a:avLst/>
                <a:gdLst>
                  <a:gd name="T0" fmla="*/ 0 w 240"/>
                  <a:gd name="T1" fmla="*/ 68 h 143"/>
                  <a:gd name="T2" fmla="*/ 8 w 240"/>
                  <a:gd name="T3" fmla="*/ 60 h 143"/>
                  <a:gd name="T4" fmla="*/ 15 w 240"/>
                  <a:gd name="T5" fmla="*/ 98 h 143"/>
                  <a:gd name="T6" fmla="*/ 23 w 240"/>
                  <a:gd name="T7" fmla="*/ 90 h 143"/>
                  <a:gd name="T8" fmla="*/ 23 w 240"/>
                  <a:gd name="T9" fmla="*/ 68 h 143"/>
                  <a:gd name="T10" fmla="*/ 30 w 240"/>
                  <a:gd name="T11" fmla="*/ 15 h 143"/>
                  <a:gd name="T12" fmla="*/ 38 w 240"/>
                  <a:gd name="T13" fmla="*/ 98 h 143"/>
                  <a:gd name="T14" fmla="*/ 45 w 240"/>
                  <a:gd name="T15" fmla="*/ 75 h 143"/>
                  <a:gd name="T16" fmla="*/ 45 w 240"/>
                  <a:gd name="T17" fmla="*/ 60 h 143"/>
                  <a:gd name="T18" fmla="*/ 53 w 240"/>
                  <a:gd name="T19" fmla="*/ 8 h 143"/>
                  <a:gd name="T20" fmla="*/ 60 w 240"/>
                  <a:gd name="T21" fmla="*/ 113 h 143"/>
                  <a:gd name="T22" fmla="*/ 68 w 240"/>
                  <a:gd name="T23" fmla="*/ 75 h 143"/>
                  <a:gd name="T24" fmla="*/ 68 w 240"/>
                  <a:gd name="T25" fmla="*/ 90 h 143"/>
                  <a:gd name="T26" fmla="*/ 75 w 240"/>
                  <a:gd name="T27" fmla="*/ 15 h 143"/>
                  <a:gd name="T28" fmla="*/ 83 w 240"/>
                  <a:gd name="T29" fmla="*/ 98 h 143"/>
                  <a:gd name="T30" fmla="*/ 90 w 240"/>
                  <a:gd name="T31" fmla="*/ 83 h 143"/>
                  <a:gd name="T32" fmla="*/ 90 w 240"/>
                  <a:gd name="T33" fmla="*/ 75 h 143"/>
                  <a:gd name="T34" fmla="*/ 98 w 240"/>
                  <a:gd name="T35" fmla="*/ 15 h 143"/>
                  <a:gd name="T36" fmla="*/ 105 w 240"/>
                  <a:gd name="T37" fmla="*/ 98 h 143"/>
                  <a:gd name="T38" fmla="*/ 113 w 240"/>
                  <a:gd name="T39" fmla="*/ 53 h 143"/>
                  <a:gd name="T40" fmla="*/ 113 w 240"/>
                  <a:gd name="T41" fmla="*/ 68 h 143"/>
                  <a:gd name="T42" fmla="*/ 120 w 240"/>
                  <a:gd name="T43" fmla="*/ 38 h 143"/>
                  <a:gd name="T44" fmla="*/ 128 w 240"/>
                  <a:gd name="T45" fmla="*/ 105 h 143"/>
                  <a:gd name="T46" fmla="*/ 135 w 240"/>
                  <a:gd name="T47" fmla="*/ 83 h 143"/>
                  <a:gd name="T48" fmla="*/ 135 w 240"/>
                  <a:gd name="T49" fmla="*/ 90 h 143"/>
                  <a:gd name="T50" fmla="*/ 143 w 240"/>
                  <a:gd name="T51" fmla="*/ 8 h 143"/>
                  <a:gd name="T52" fmla="*/ 150 w 240"/>
                  <a:gd name="T53" fmla="*/ 113 h 143"/>
                  <a:gd name="T54" fmla="*/ 158 w 240"/>
                  <a:gd name="T55" fmla="*/ 60 h 143"/>
                  <a:gd name="T56" fmla="*/ 158 w 240"/>
                  <a:gd name="T57" fmla="*/ 60 h 143"/>
                  <a:gd name="T58" fmla="*/ 165 w 240"/>
                  <a:gd name="T59" fmla="*/ 30 h 143"/>
                  <a:gd name="T60" fmla="*/ 173 w 240"/>
                  <a:gd name="T61" fmla="*/ 90 h 143"/>
                  <a:gd name="T62" fmla="*/ 180 w 240"/>
                  <a:gd name="T63" fmla="*/ 83 h 143"/>
                  <a:gd name="T64" fmla="*/ 188 w 240"/>
                  <a:gd name="T65" fmla="*/ 75 h 143"/>
                  <a:gd name="T66" fmla="*/ 188 w 240"/>
                  <a:gd name="T67" fmla="*/ 75 h 143"/>
                  <a:gd name="T68" fmla="*/ 195 w 240"/>
                  <a:gd name="T69" fmla="*/ 60 h 143"/>
                  <a:gd name="T70" fmla="*/ 203 w 240"/>
                  <a:gd name="T71" fmla="*/ 75 h 143"/>
                  <a:gd name="T72" fmla="*/ 210 w 240"/>
                  <a:gd name="T73" fmla="*/ 75 h 143"/>
                  <a:gd name="T74" fmla="*/ 210 w 240"/>
                  <a:gd name="T75" fmla="*/ 75 h 143"/>
                  <a:gd name="T76" fmla="*/ 218 w 240"/>
                  <a:gd name="T77" fmla="*/ 60 h 143"/>
                  <a:gd name="T78" fmla="*/ 225 w 240"/>
                  <a:gd name="T79" fmla="*/ 75 h 143"/>
                  <a:gd name="T80" fmla="*/ 233 w 240"/>
                  <a:gd name="T81" fmla="*/ 75 h 143"/>
                  <a:gd name="T82" fmla="*/ 233 w 240"/>
                  <a:gd name="T83" fmla="*/ 7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43">
                    <a:moveTo>
                      <a:pt x="0" y="105"/>
                    </a:moveTo>
                    <a:lnTo>
                      <a:pt x="0" y="8"/>
                    </a:lnTo>
                    <a:lnTo>
                      <a:pt x="0" y="68"/>
                    </a:lnTo>
                    <a:lnTo>
                      <a:pt x="8" y="60"/>
                    </a:lnTo>
                    <a:lnTo>
                      <a:pt x="8" y="83"/>
                    </a:lnTo>
                    <a:lnTo>
                      <a:pt x="8" y="60"/>
                    </a:lnTo>
                    <a:lnTo>
                      <a:pt x="8" y="75"/>
                    </a:lnTo>
                    <a:lnTo>
                      <a:pt x="15" y="68"/>
                    </a:lnTo>
                    <a:lnTo>
                      <a:pt x="15" y="98"/>
                    </a:lnTo>
                    <a:lnTo>
                      <a:pt x="15" y="8"/>
                    </a:lnTo>
                    <a:lnTo>
                      <a:pt x="15" y="83"/>
                    </a:lnTo>
                    <a:lnTo>
                      <a:pt x="23" y="90"/>
                    </a:lnTo>
                    <a:lnTo>
                      <a:pt x="23" y="113"/>
                    </a:lnTo>
                    <a:lnTo>
                      <a:pt x="23" y="8"/>
                    </a:lnTo>
                    <a:lnTo>
                      <a:pt x="23" y="68"/>
                    </a:lnTo>
                    <a:lnTo>
                      <a:pt x="30" y="75"/>
                    </a:lnTo>
                    <a:lnTo>
                      <a:pt x="30" y="113"/>
                    </a:lnTo>
                    <a:lnTo>
                      <a:pt x="30" y="15"/>
                    </a:lnTo>
                    <a:lnTo>
                      <a:pt x="30" y="75"/>
                    </a:lnTo>
                    <a:lnTo>
                      <a:pt x="38" y="68"/>
                    </a:lnTo>
                    <a:lnTo>
                      <a:pt x="38" y="98"/>
                    </a:lnTo>
                    <a:lnTo>
                      <a:pt x="38" y="38"/>
                    </a:lnTo>
                    <a:lnTo>
                      <a:pt x="38" y="68"/>
                    </a:lnTo>
                    <a:lnTo>
                      <a:pt x="45" y="75"/>
                    </a:lnTo>
                    <a:lnTo>
                      <a:pt x="45" y="113"/>
                    </a:lnTo>
                    <a:lnTo>
                      <a:pt x="45" y="8"/>
                    </a:lnTo>
                    <a:lnTo>
                      <a:pt x="45" y="60"/>
                    </a:lnTo>
                    <a:lnTo>
                      <a:pt x="53" y="53"/>
                    </a:lnTo>
                    <a:lnTo>
                      <a:pt x="53" y="143"/>
                    </a:lnTo>
                    <a:lnTo>
                      <a:pt x="53" y="8"/>
                    </a:lnTo>
                    <a:lnTo>
                      <a:pt x="53" y="30"/>
                    </a:lnTo>
                    <a:lnTo>
                      <a:pt x="60" y="45"/>
                    </a:lnTo>
                    <a:lnTo>
                      <a:pt x="60" y="113"/>
                    </a:lnTo>
                    <a:lnTo>
                      <a:pt x="60" y="0"/>
                    </a:lnTo>
                    <a:lnTo>
                      <a:pt x="60" y="83"/>
                    </a:lnTo>
                    <a:lnTo>
                      <a:pt x="68" y="75"/>
                    </a:lnTo>
                    <a:lnTo>
                      <a:pt x="68" y="113"/>
                    </a:lnTo>
                    <a:lnTo>
                      <a:pt x="68" y="8"/>
                    </a:lnTo>
                    <a:lnTo>
                      <a:pt x="68" y="90"/>
                    </a:lnTo>
                    <a:lnTo>
                      <a:pt x="75" y="83"/>
                    </a:lnTo>
                    <a:lnTo>
                      <a:pt x="75" y="120"/>
                    </a:lnTo>
                    <a:lnTo>
                      <a:pt x="75" y="15"/>
                    </a:lnTo>
                    <a:lnTo>
                      <a:pt x="75" y="83"/>
                    </a:lnTo>
                    <a:lnTo>
                      <a:pt x="83" y="75"/>
                    </a:lnTo>
                    <a:lnTo>
                      <a:pt x="83" y="98"/>
                    </a:lnTo>
                    <a:lnTo>
                      <a:pt x="83" y="45"/>
                    </a:lnTo>
                    <a:lnTo>
                      <a:pt x="83" y="75"/>
                    </a:lnTo>
                    <a:lnTo>
                      <a:pt x="90" y="83"/>
                    </a:lnTo>
                    <a:lnTo>
                      <a:pt x="90" y="90"/>
                    </a:lnTo>
                    <a:lnTo>
                      <a:pt x="90" y="38"/>
                    </a:lnTo>
                    <a:lnTo>
                      <a:pt x="90" y="75"/>
                    </a:lnTo>
                    <a:lnTo>
                      <a:pt x="98" y="68"/>
                    </a:lnTo>
                    <a:lnTo>
                      <a:pt x="98" y="98"/>
                    </a:lnTo>
                    <a:lnTo>
                      <a:pt x="98" y="15"/>
                    </a:lnTo>
                    <a:lnTo>
                      <a:pt x="98" y="83"/>
                    </a:lnTo>
                    <a:lnTo>
                      <a:pt x="105" y="75"/>
                    </a:lnTo>
                    <a:lnTo>
                      <a:pt x="105" y="98"/>
                    </a:lnTo>
                    <a:lnTo>
                      <a:pt x="105" y="8"/>
                    </a:lnTo>
                    <a:lnTo>
                      <a:pt x="105" y="38"/>
                    </a:lnTo>
                    <a:lnTo>
                      <a:pt x="113" y="53"/>
                    </a:lnTo>
                    <a:lnTo>
                      <a:pt x="113" y="120"/>
                    </a:lnTo>
                    <a:lnTo>
                      <a:pt x="113" y="0"/>
                    </a:lnTo>
                    <a:lnTo>
                      <a:pt x="113" y="68"/>
                    </a:lnTo>
                    <a:lnTo>
                      <a:pt x="120" y="75"/>
                    </a:lnTo>
                    <a:lnTo>
                      <a:pt x="120" y="113"/>
                    </a:lnTo>
                    <a:lnTo>
                      <a:pt x="120" y="38"/>
                    </a:lnTo>
                    <a:lnTo>
                      <a:pt x="120" y="68"/>
                    </a:lnTo>
                    <a:lnTo>
                      <a:pt x="128" y="60"/>
                    </a:lnTo>
                    <a:lnTo>
                      <a:pt x="128" y="105"/>
                    </a:lnTo>
                    <a:lnTo>
                      <a:pt x="128" y="8"/>
                    </a:lnTo>
                    <a:lnTo>
                      <a:pt x="128" y="75"/>
                    </a:lnTo>
                    <a:lnTo>
                      <a:pt x="135" y="83"/>
                    </a:lnTo>
                    <a:lnTo>
                      <a:pt x="135" y="120"/>
                    </a:lnTo>
                    <a:lnTo>
                      <a:pt x="135" y="0"/>
                    </a:lnTo>
                    <a:lnTo>
                      <a:pt x="135" y="90"/>
                    </a:lnTo>
                    <a:lnTo>
                      <a:pt x="143" y="83"/>
                    </a:lnTo>
                    <a:lnTo>
                      <a:pt x="143" y="120"/>
                    </a:lnTo>
                    <a:lnTo>
                      <a:pt x="143" y="8"/>
                    </a:lnTo>
                    <a:lnTo>
                      <a:pt x="143" y="75"/>
                    </a:lnTo>
                    <a:lnTo>
                      <a:pt x="150" y="68"/>
                    </a:lnTo>
                    <a:lnTo>
                      <a:pt x="150" y="113"/>
                    </a:lnTo>
                    <a:lnTo>
                      <a:pt x="150" y="23"/>
                    </a:lnTo>
                    <a:lnTo>
                      <a:pt x="150" y="53"/>
                    </a:lnTo>
                    <a:lnTo>
                      <a:pt x="158" y="60"/>
                    </a:lnTo>
                    <a:lnTo>
                      <a:pt x="158" y="98"/>
                    </a:lnTo>
                    <a:lnTo>
                      <a:pt x="158" y="30"/>
                    </a:lnTo>
                    <a:lnTo>
                      <a:pt x="158" y="60"/>
                    </a:lnTo>
                    <a:lnTo>
                      <a:pt x="165" y="68"/>
                    </a:lnTo>
                    <a:lnTo>
                      <a:pt x="165" y="105"/>
                    </a:lnTo>
                    <a:lnTo>
                      <a:pt x="165" y="30"/>
                    </a:lnTo>
                    <a:lnTo>
                      <a:pt x="165" y="83"/>
                    </a:lnTo>
                    <a:lnTo>
                      <a:pt x="173" y="75"/>
                    </a:lnTo>
                    <a:lnTo>
                      <a:pt x="173" y="90"/>
                    </a:lnTo>
                    <a:lnTo>
                      <a:pt x="173" y="38"/>
                    </a:lnTo>
                    <a:lnTo>
                      <a:pt x="173" y="75"/>
                    </a:lnTo>
                    <a:lnTo>
                      <a:pt x="180" y="83"/>
                    </a:lnTo>
                    <a:lnTo>
                      <a:pt x="180" y="53"/>
                    </a:lnTo>
                    <a:lnTo>
                      <a:pt x="180" y="68"/>
                    </a:lnTo>
                    <a:lnTo>
                      <a:pt x="188" y="75"/>
                    </a:lnTo>
                    <a:lnTo>
                      <a:pt x="188" y="83"/>
                    </a:lnTo>
                    <a:lnTo>
                      <a:pt x="188" y="60"/>
                    </a:lnTo>
                    <a:lnTo>
                      <a:pt x="188" y="75"/>
                    </a:lnTo>
                    <a:lnTo>
                      <a:pt x="195" y="68"/>
                    </a:lnTo>
                    <a:lnTo>
                      <a:pt x="195" y="75"/>
                    </a:lnTo>
                    <a:lnTo>
                      <a:pt x="195" y="60"/>
                    </a:lnTo>
                    <a:lnTo>
                      <a:pt x="195" y="75"/>
                    </a:lnTo>
                    <a:lnTo>
                      <a:pt x="203" y="68"/>
                    </a:lnTo>
                    <a:lnTo>
                      <a:pt x="203" y="75"/>
                    </a:lnTo>
                    <a:lnTo>
                      <a:pt x="203" y="60"/>
                    </a:lnTo>
                    <a:lnTo>
                      <a:pt x="203" y="68"/>
                    </a:lnTo>
                    <a:lnTo>
                      <a:pt x="210" y="75"/>
                    </a:lnTo>
                    <a:lnTo>
                      <a:pt x="210" y="75"/>
                    </a:lnTo>
                    <a:lnTo>
                      <a:pt x="210" y="60"/>
                    </a:lnTo>
                    <a:lnTo>
                      <a:pt x="210" y="75"/>
                    </a:lnTo>
                    <a:lnTo>
                      <a:pt x="218" y="68"/>
                    </a:lnTo>
                    <a:lnTo>
                      <a:pt x="218" y="75"/>
                    </a:lnTo>
                    <a:lnTo>
                      <a:pt x="218" y="60"/>
                    </a:lnTo>
                    <a:lnTo>
                      <a:pt x="218" y="68"/>
                    </a:lnTo>
                    <a:lnTo>
                      <a:pt x="225" y="75"/>
                    </a:lnTo>
                    <a:lnTo>
                      <a:pt x="225" y="75"/>
                    </a:lnTo>
                    <a:lnTo>
                      <a:pt x="225" y="60"/>
                    </a:lnTo>
                    <a:lnTo>
                      <a:pt x="225" y="68"/>
                    </a:lnTo>
                    <a:lnTo>
                      <a:pt x="233" y="75"/>
                    </a:lnTo>
                    <a:lnTo>
                      <a:pt x="233" y="75"/>
                    </a:lnTo>
                    <a:lnTo>
                      <a:pt x="233" y="68"/>
                    </a:lnTo>
                    <a:lnTo>
                      <a:pt x="233" y="75"/>
                    </a:lnTo>
                    <a:lnTo>
                      <a:pt x="240" y="68"/>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69" name="Freeform 545"/>
              <p:cNvSpPr>
                <a:spLocks/>
              </p:cNvSpPr>
              <p:nvPr/>
            </p:nvSpPr>
            <p:spPr bwMode="auto">
              <a:xfrm>
                <a:off x="2043" y="2970"/>
                <a:ext cx="161" cy="135"/>
              </a:xfrm>
              <a:custGeom>
                <a:avLst/>
                <a:gdLst>
                  <a:gd name="T0" fmla="*/ 0 w 240"/>
                  <a:gd name="T1" fmla="*/ 68 h 135"/>
                  <a:gd name="T2" fmla="*/ 8 w 240"/>
                  <a:gd name="T3" fmla="*/ 68 h 135"/>
                  <a:gd name="T4" fmla="*/ 15 w 240"/>
                  <a:gd name="T5" fmla="*/ 75 h 135"/>
                  <a:gd name="T6" fmla="*/ 23 w 240"/>
                  <a:gd name="T7" fmla="*/ 68 h 135"/>
                  <a:gd name="T8" fmla="*/ 30 w 240"/>
                  <a:gd name="T9" fmla="*/ 75 h 135"/>
                  <a:gd name="T10" fmla="*/ 30 w 240"/>
                  <a:gd name="T11" fmla="*/ 68 h 135"/>
                  <a:gd name="T12" fmla="*/ 38 w 240"/>
                  <a:gd name="T13" fmla="*/ 60 h 135"/>
                  <a:gd name="T14" fmla="*/ 45 w 240"/>
                  <a:gd name="T15" fmla="*/ 75 h 135"/>
                  <a:gd name="T16" fmla="*/ 53 w 240"/>
                  <a:gd name="T17" fmla="*/ 75 h 135"/>
                  <a:gd name="T18" fmla="*/ 60 w 240"/>
                  <a:gd name="T19" fmla="*/ 75 h 135"/>
                  <a:gd name="T20" fmla="*/ 60 w 240"/>
                  <a:gd name="T21" fmla="*/ 75 h 135"/>
                  <a:gd name="T22" fmla="*/ 68 w 240"/>
                  <a:gd name="T23" fmla="*/ 68 h 135"/>
                  <a:gd name="T24" fmla="*/ 75 w 240"/>
                  <a:gd name="T25" fmla="*/ 75 h 135"/>
                  <a:gd name="T26" fmla="*/ 83 w 240"/>
                  <a:gd name="T27" fmla="*/ 75 h 135"/>
                  <a:gd name="T28" fmla="*/ 83 w 240"/>
                  <a:gd name="T29" fmla="*/ 75 h 135"/>
                  <a:gd name="T30" fmla="*/ 90 w 240"/>
                  <a:gd name="T31" fmla="*/ 68 h 135"/>
                  <a:gd name="T32" fmla="*/ 98 w 240"/>
                  <a:gd name="T33" fmla="*/ 75 h 135"/>
                  <a:gd name="T34" fmla="*/ 105 w 240"/>
                  <a:gd name="T35" fmla="*/ 75 h 135"/>
                  <a:gd name="T36" fmla="*/ 113 w 240"/>
                  <a:gd name="T37" fmla="*/ 68 h 135"/>
                  <a:gd name="T38" fmla="*/ 113 w 240"/>
                  <a:gd name="T39" fmla="*/ 68 h 135"/>
                  <a:gd name="T40" fmla="*/ 120 w 240"/>
                  <a:gd name="T41" fmla="*/ 45 h 135"/>
                  <a:gd name="T42" fmla="*/ 128 w 240"/>
                  <a:gd name="T43" fmla="*/ 98 h 135"/>
                  <a:gd name="T44" fmla="*/ 135 w 240"/>
                  <a:gd name="T45" fmla="*/ 68 h 135"/>
                  <a:gd name="T46" fmla="*/ 135 w 240"/>
                  <a:gd name="T47" fmla="*/ 53 h 135"/>
                  <a:gd name="T48" fmla="*/ 143 w 240"/>
                  <a:gd name="T49" fmla="*/ 38 h 135"/>
                  <a:gd name="T50" fmla="*/ 150 w 240"/>
                  <a:gd name="T51" fmla="*/ 113 h 135"/>
                  <a:gd name="T52" fmla="*/ 158 w 240"/>
                  <a:gd name="T53" fmla="*/ 98 h 135"/>
                  <a:gd name="T54" fmla="*/ 158 w 240"/>
                  <a:gd name="T55" fmla="*/ 75 h 135"/>
                  <a:gd name="T56" fmla="*/ 165 w 240"/>
                  <a:gd name="T57" fmla="*/ 15 h 135"/>
                  <a:gd name="T58" fmla="*/ 173 w 240"/>
                  <a:gd name="T59" fmla="*/ 135 h 135"/>
                  <a:gd name="T60" fmla="*/ 180 w 240"/>
                  <a:gd name="T61" fmla="*/ 83 h 135"/>
                  <a:gd name="T62" fmla="*/ 180 w 240"/>
                  <a:gd name="T63" fmla="*/ 68 h 135"/>
                  <a:gd name="T64" fmla="*/ 188 w 240"/>
                  <a:gd name="T65" fmla="*/ 8 h 135"/>
                  <a:gd name="T66" fmla="*/ 195 w 240"/>
                  <a:gd name="T67" fmla="*/ 135 h 135"/>
                  <a:gd name="T68" fmla="*/ 203 w 240"/>
                  <a:gd name="T69" fmla="*/ 45 h 135"/>
                  <a:gd name="T70" fmla="*/ 203 w 240"/>
                  <a:gd name="T71" fmla="*/ 83 h 135"/>
                  <a:gd name="T72" fmla="*/ 210 w 240"/>
                  <a:gd name="T73" fmla="*/ 30 h 135"/>
                  <a:gd name="T74" fmla="*/ 218 w 240"/>
                  <a:gd name="T75" fmla="*/ 105 h 135"/>
                  <a:gd name="T76" fmla="*/ 225 w 240"/>
                  <a:gd name="T77" fmla="*/ 68 h 135"/>
                  <a:gd name="T78" fmla="*/ 225 w 240"/>
                  <a:gd name="T79" fmla="*/ 68 h 135"/>
                  <a:gd name="T80" fmla="*/ 233 w 240"/>
                  <a:gd name="T81" fmla="*/ 68 h 135"/>
                  <a:gd name="T82" fmla="*/ 240 w 240"/>
                  <a:gd name="T83" fmla="*/ 9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75"/>
                    </a:moveTo>
                    <a:lnTo>
                      <a:pt x="0" y="68"/>
                    </a:lnTo>
                    <a:lnTo>
                      <a:pt x="0" y="68"/>
                    </a:lnTo>
                    <a:lnTo>
                      <a:pt x="8" y="75"/>
                    </a:lnTo>
                    <a:lnTo>
                      <a:pt x="8" y="75"/>
                    </a:lnTo>
                    <a:lnTo>
                      <a:pt x="8" y="68"/>
                    </a:lnTo>
                    <a:lnTo>
                      <a:pt x="8" y="68"/>
                    </a:lnTo>
                    <a:lnTo>
                      <a:pt x="15" y="75"/>
                    </a:lnTo>
                    <a:lnTo>
                      <a:pt x="15" y="75"/>
                    </a:lnTo>
                    <a:lnTo>
                      <a:pt x="15" y="68"/>
                    </a:lnTo>
                    <a:lnTo>
                      <a:pt x="15" y="75"/>
                    </a:lnTo>
                    <a:lnTo>
                      <a:pt x="23" y="68"/>
                    </a:lnTo>
                    <a:lnTo>
                      <a:pt x="23" y="75"/>
                    </a:lnTo>
                    <a:lnTo>
                      <a:pt x="23" y="68"/>
                    </a:lnTo>
                    <a:lnTo>
                      <a:pt x="30" y="75"/>
                    </a:lnTo>
                    <a:lnTo>
                      <a:pt x="30" y="75"/>
                    </a:lnTo>
                    <a:lnTo>
                      <a:pt x="30" y="68"/>
                    </a:lnTo>
                    <a:lnTo>
                      <a:pt x="30" y="68"/>
                    </a:lnTo>
                    <a:lnTo>
                      <a:pt x="38" y="75"/>
                    </a:lnTo>
                    <a:lnTo>
                      <a:pt x="38" y="75"/>
                    </a:lnTo>
                    <a:lnTo>
                      <a:pt x="38" y="60"/>
                    </a:lnTo>
                    <a:lnTo>
                      <a:pt x="38" y="75"/>
                    </a:lnTo>
                    <a:lnTo>
                      <a:pt x="45" y="68"/>
                    </a:lnTo>
                    <a:lnTo>
                      <a:pt x="45" y="75"/>
                    </a:lnTo>
                    <a:lnTo>
                      <a:pt x="45" y="60"/>
                    </a:lnTo>
                    <a:lnTo>
                      <a:pt x="45" y="68"/>
                    </a:lnTo>
                    <a:lnTo>
                      <a:pt x="53" y="75"/>
                    </a:lnTo>
                    <a:lnTo>
                      <a:pt x="53" y="75"/>
                    </a:lnTo>
                    <a:lnTo>
                      <a:pt x="53" y="68"/>
                    </a:lnTo>
                    <a:lnTo>
                      <a:pt x="60" y="75"/>
                    </a:lnTo>
                    <a:lnTo>
                      <a:pt x="60" y="75"/>
                    </a:lnTo>
                    <a:lnTo>
                      <a:pt x="60" y="68"/>
                    </a:lnTo>
                    <a:lnTo>
                      <a:pt x="60" y="75"/>
                    </a:lnTo>
                    <a:lnTo>
                      <a:pt x="68" y="68"/>
                    </a:lnTo>
                    <a:lnTo>
                      <a:pt x="68" y="75"/>
                    </a:lnTo>
                    <a:lnTo>
                      <a:pt x="68" y="68"/>
                    </a:lnTo>
                    <a:lnTo>
                      <a:pt x="68" y="68"/>
                    </a:lnTo>
                    <a:lnTo>
                      <a:pt x="75" y="75"/>
                    </a:lnTo>
                    <a:lnTo>
                      <a:pt x="75" y="75"/>
                    </a:lnTo>
                    <a:lnTo>
                      <a:pt x="75" y="60"/>
                    </a:lnTo>
                    <a:lnTo>
                      <a:pt x="75" y="68"/>
                    </a:lnTo>
                    <a:lnTo>
                      <a:pt x="83" y="75"/>
                    </a:lnTo>
                    <a:lnTo>
                      <a:pt x="83" y="75"/>
                    </a:lnTo>
                    <a:lnTo>
                      <a:pt x="83" y="68"/>
                    </a:lnTo>
                    <a:lnTo>
                      <a:pt x="83" y="75"/>
                    </a:lnTo>
                    <a:lnTo>
                      <a:pt x="90" y="68"/>
                    </a:lnTo>
                    <a:lnTo>
                      <a:pt x="90" y="75"/>
                    </a:lnTo>
                    <a:lnTo>
                      <a:pt x="90" y="68"/>
                    </a:lnTo>
                    <a:lnTo>
                      <a:pt x="90" y="68"/>
                    </a:lnTo>
                    <a:lnTo>
                      <a:pt x="98" y="75"/>
                    </a:lnTo>
                    <a:lnTo>
                      <a:pt x="98" y="75"/>
                    </a:lnTo>
                    <a:lnTo>
                      <a:pt x="98" y="68"/>
                    </a:lnTo>
                    <a:lnTo>
                      <a:pt x="98" y="68"/>
                    </a:lnTo>
                    <a:lnTo>
                      <a:pt x="105" y="75"/>
                    </a:lnTo>
                    <a:lnTo>
                      <a:pt x="105" y="68"/>
                    </a:lnTo>
                    <a:lnTo>
                      <a:pt x="105" y="75"/>
                    </a:lnTo>
                    <a:lnTo>
                      <a:pt x="113" y="68"/>
                    </a:lnTo>
                    <a:lnTo>
                      <a:pt x="113" y="75"/>
                    </a:lnTo>
                    <a:lnTo>
                      <a:pt x="113" y="68"/>
                    </a:lnTo>
                    <a:lnTo>
                      <a:pt x="113" y="68"/>
                    </a:lnTo>
                    <a:lnTo>
                      <a:pt x="120" y="60"/>
                    </a:lnTo>
                    <a:lnTo>
                      <a:pt x="120" y="98"/>
                    </a:lnTo>
                    <a:lnTo>
                      <a:pt x="120" y="45"/>
                    </a:lnTo>
                    <a:lnTo>
                      <a:pt x="120" y="75"/>
                    </a:lnTo>
                    <a:lnTo>
                      <a:pt x="128" y="68"/>
                    </a:lnTo>
                    <a:lnTo>
                      <a:pt x="128" y="98"/>
                    </a:lnTo>
                    <a:lnTo>
                      <a:pt x="128" y="8"/>
                    </a:lnTo>
                    <a:lnTo>
                      <a:pt x="128" y="60"/>
                    </a:lnTo>
                    <a:lnTo>
                      <a:pt x="135" y="68"/>
                    </a:lnTo>
                    <a:lnTo>
                      <a:pt x="135" y="105"/>
                    </a:lnTo>
                    <a:lnTo>
                      <a:pt x="135" y="23"/>
                    </a:lnTo>
                    <a:lnTo>
                      <a:pt x="135" y="53"/>
                    </a:lnTo>
                    <a:lnTo>
                      <a:pt x="143" y="60"/>
                    </a:lnTo>
                    <a:lnTo>
                      <a:pt x="143" y="105"/>
                    </a:lnTo>
                    <a:lnTo>
                      <a:pt x="143" y="38"/>
                    </a:lnTo>
                    <a:lnTo>
                      <a:pt x="143" y="83"/>
                    </a:lnTo>
                    <a:lnTo>
                      <a:pt x="150" y="75"/>
                    </a:lnTo>
                    <a:lnTo>
                      <a:pt x="150" y="113"/>
                    </a:lnTo>
                    <a:lnTo>
                      <a:pt x="150" y="15"/>
                    </a:lnTo>
                    <a:lnTo>
                      <a:pt x="150" y="90"/>
                    </a:lnTo>
                    <a:lnTo>
                      <a:pt x="158" y="98"/>
                    </a:lnTo>
                    <a:lnTo>
                      <a:pt x="158" y="105"/>
                    </a:lnTo>
                    <a:lnTo>
                      <a:pt x="158" y="30"/>
                    </a:lnTo>
                    <a:lnTo>
                      <a:pt x="158" y="75"/>
                    </a:lnTo>
                    <a:lnTo>
                      <a:pt x="165" y="83"/>
                    </a:lnTo>
                    <a:lnTo>
                      <a:pt x="165" y="105"/>
                    </a:lnTo>
                    <a:lnTo>
                      <a:pt x="165" y="15"/>
                    </a:lnTo>
                    <a:lnTo>
                      <a:pt x="165" y="83"/>
                    </a:lnTo>
                    <a:lnTo>
                      <a:pt x="173" y="90"/>
                    </a:lnTo>
                    <a:lnTo>
                      <a:pt x="173" y="135"/>
                    </a:lnTo>
                    <a:lnTo>
                      <a:pt x="173" y="0"/>
                    </a:lnTo>
                    <a:lnTo>
                      <a:pt x="173" y="90"/>
                    </a:lnTo>
                    <a:lnTo>
                      <a:pt x="180" y="83"/>
                    </a:lnTo>
                    <a:lnTo>
                      <a:pt x="180" y="135"/>
                    </a:lnTo>
                    <a:lnTo>
                      <a:pt x="180" y="0"/>
                    </a:lnTo>
                    <a:lnTo>
                      <a:pt x="180" y="68"/>
                    </a:lnTo>
                    <a:lnTo>
                      <a:pt x="188" y="75"/>
                    </a:lnTo>
                    <a:lnTo>
                      <a:pt x="188" y="120"/>
                    </a:lnTo>
                    <a:lnTo>
                      <a:pt x="188" y="8"/>
                    </a:lnTo>
                    <a:lnTo>
                      <a:pt x="188" y="68"/>
                    </a:lnTo>
                    <a:lnTo>
                      <a:pt x="195" y="60"/>
                    </a:lnTo>
                    <a:lnTo>
                      <a:pt x="195" y="135"/>
                    </a:lnTo>
                    <a:lnTo>
                      <a:pt x="195" y="8"/>
                    </a:lnTo>
                    <a:lnTo>
                      <a:pt x="195" y="53"/>
                    </a:lnTo>
                    <a:lnTo>
                      <a:pt x="203" y="45"/>
                    </a:lnTo>
                    <a:lnTo>
                      <a:pt x="203" y="113"/>
                    </a:lnTo>
                    <a:lnTo>
                      <a:pt x="203" y="15"/>
                    </a:lnTo>
                    <a:lnTo>
                      <a:pt x="203" y="83"/>
                    </a:lnTo>
                    <a:lnTo>
                      <a:pt x="210" y="90"/>
                    </a:lnTo>
                    <a:lnTo>
                      <a:pt x="210" y="98"/>
                    </a:lnTo>
                    <a:lnTo>
                      <a:pt x="210" y="30"/>
                    </a:lnTo>
                    <a:lnTo>
                      <a:pt x="210" y="75"/>
                    </a:lnTo>
                    <a:lnTo>
                      <a:pt x="218" y="68"/>
                    </a:lnTo>
                    <a:lnTo>
                      <a:pt x="218" y="105"/>
                    </a:lnTo>
                    <a:lnTo>
                      <a:pt x="218" y="45"/>
                    </a:lnTo>
                    <a:lnTo>
                      <a:pt x="218" y="60"/>
                    </a:lnTo>
                    <a:lnTo>
                      <a:pt x="225" y="68"/>
                    </a:lnTo>
                    <a:lnTo>
                      <a:pt x="225" y="90"/>
                    </a:lnTo>
                    <a:lnTo>
                      <a:pt x="225" y="45"/>
                    </a:lnTo>
                    <a:lnTo>
                      <a:pt x="225" y="68"/>
                    </a:lnTo>
                    <a:lnTo>
                      <a:pt x="233" y="75"/>
                    </a:lnTo>
                    <a:lnTo>
                      <a:pt x="233" y="83"/>
                    </a:lnTo>
                    <a:lnTo>
                      <a:pt x="233" y="68"/>
                    </a:lnTo>
                    <a:lnTo>
                      <a:pt x="233" y="68"/>
                    </a:lnTo>
                    <a:lnTo>
                      <a:pt x="240" y="75"/>
                    </a:lnTo>
                    <a:lnTo>
                      <a:pt x="240" y="90"/>
                    </a:lnTo>
                    <a:lnTo>
                      <a:pt x="240" y="53"/>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0" name="Freeform 546"/>
              <p:cNvSpPr>
                <a:spLocks/>
              </p:cNvSpPr>
              <p:nvPr/>
            </p:nvSpPr>
            <p:spPr bwMode="auto">
              <a:xfrm>
                <a:off x="2204" y="3008"/>
                <a:ext cx="167" cy="60"/>
              </a:xfrm>
              <a:custGeom>
                <a:avLst/>
                <a:gdLst>
                  <a:gd name="T0" fmla="*/ 8 w 248"/>
                  <a:gd name="T1" fmla="*/ 45 h 60"/>
                  <a:gd name="T2" fmla="*/ 15 w 248"/>
                  <a:gd name="T3" fmla="*/ 22 h 60"/>
                  <a:gd name="T4" fmla="*/ 23 w 248"/>
                  <a:gd name="T5" fmla="*/ 45 h 60"/>
                  <a:gd name="T6" fmla="*/ 30 w 248"/>
                  <a:gd name="T7" fmla="*/ 37 h 60"/>
                  <a:gd name="T8" fmla="*/ 30 w 248"/>
                  <a:gd name="T9" fmla="*/ 37 h 60"/>
                  <a:gd name="T10" fmla="*/ 38 w 248"/>
                  <a:gd name="T11" fmla="*/ 15 h 60"/>
                  <a:gd name="T12" fmla="*/ 45 w 248"/>
                  <a:gd name="T13" fmla="*/ 45 h 60"/>
                  <a:gd name="T14" fmla="*/ 53 w 248"/>
                  <a:gd name="T15" fmla="*/ 30 h 60"/>
                  <a:gd name="T16" fmla="*/ 53 w 248"/>
                  <a:gd name="T17" fmla="*/ 30 h 60"/>
                  <a:gd name="T18" fmla="*/ 60 w 248"/>
                  <a:gd name="T19" fmla="*/ 15 h 60"/>
                  <a:gd name="T20" fmla="*/ 68 w 248"/>
                  <a:gd name="T21" fmla="*/ 45 h 60"/>
                  <a:gd name="T22" fmla="*/ 75 w 248"/>
                  <a:gd name="T23" fmla="*/ 30 h 60"/>
                  <a:gd name="T24" fmla="*/ 75 w 248"/>
                  <a:gd name="T25" fmla="*/ 30 h 60"/>
                  <a:gd name="T26" fmla="*/ 83 w 248"/>
                  <a:gd name="T27" fmla="*/ 22 h 60"/>
                  <a:gd name="T28" fmla="*/ 90 w 248"/>
                  <a:gd name="T29" fmla="*/ 45 h 60"/>
                  <a:gd name="T30" fmla="*/ 98 w 248"/>
                  <a:gd name="T31" fmla="*/ 30 h 60"/>
                  <a:gd name="T32" fmla="*/ 98 w 248"/>
                  <a:gd name="T33" fmla="*/ 30 h 60"/>
                  <a:gd name="T34" fmla="*/ 105 w 248"/>
                  <a:gd name="T35" fmla="*/ 22 h 60"/>
                  <a:gd name="T36" fmla="*/ 113 w 248"/>
                  <a:gd name="T37" fmla="*/ 45 h 60"/>
                  <a:gd name="T38" fmla="*/ 120 w 248"/>
                  <a:gd name="T39" fmla="*/ 37 h 60"/>
                  <a:gd name="T40" fmla="*/ 120 w 248"/>
                  <a:gd name="T41" fmla="*/ 30 h 60"/>
                  <a:gd name="T42" fmla="*/ 128 w 248"/>
                  <a:gd name="T43" fmla="*/ 37 h 60"/>
                  <a:gd name="T44" fmla="*/ 135 w 248"/>
                  <a:gd name="T45" fmla="*/ 22 h 60"/>
                  <a:gd name="T46" fmla="*/ 143 w 248"/>
                  <a:gd name="T47" fmla="*/ 37 h 60"/>
                  <a:gd name="T48" fmla="*/ 150 w 248"/>
                  <a:gd name="T49" fmla="*/ 37 h 60"/>
                  <a:gd name="T50" fmla="*/ 150 w 248"/>
                  <a:gd name="T51" fmla="*/ 37 h 60"/>
                  <a:gd name="T52" fmla="*/ 158 w 248"/>
                  <a:gd name="T53" fmla="*/ 30 h 60"/>
                  <a:gd name="T54" fmla="*/ 165 w 248"/>
                  <a:gd name="T55" fmla="*/ 37 h 60"/>
                  <a:gd name="T56" fmla="*/ 173 w 248"/>
                  <a:gd name="T57" fmla="*/ 37 h 60"/>
                  <a:gd name="T58" fmla="*/ 173 w 248"/>
                  <a:gd name="T59" fmla="*/ 45 h 60"/>
                  <a:gd name="T60" fmla="*/ 180 w 248"/>
                  <a:gd name="T61" fmla="*/ 15 h 60"/>
                  <a:gd name="T62" fmla="*/ 188 w 248"/>
                  <a:gd name="T63" fmla="*/ 45 h 60"/>
                  <a:gd name="T64" fmla="*/ 195 w 248"/>
                  <a:gd name="T65" fmla="*/ 22 h 60"/>
                  <a:gd name="T66" fmla="*/ 203 w 248"/>
                  <a:gd name="T67" fmla="*/ 30 h 60"/>
                  <a:gd name="T68" fmla="*/ 203 w 248"/>
                  <a:gd name="T69" fmla="*/ 30 h 60"/>
                  <a:gd name="T70" fmla="*/ 210 w 248"/>
                  <a:gd name="T71" fmla="*/ 30 h 60"/>
                  <a:gd name="T72" fmla="*/ 218 w 248"/>
                  <a:gd name="T73" fmla="*/ 45 h 60"/>
                  <a:gd name="T74" fmla="*/ 225 w 248"/>
                  <a:gd name="T75" fmla="*/ 30 h 60"/>
                  <a:gd name="T76" fmla="*/ 225 w 248"/>
                  <a:gd name="T77" fmla="*/ 30 h 60"/>
                  <a:gd name="T78" fmla="*/ 233 w 248"/>
                  <a:gd name="T79" fmla="*/ 22 h 60"/>
                  <a:gd name="T80" fmla="*/ 240 w 248"/>
                  <a:gd name="T81" fmla="*/ 45 h 60"/>
                  <a:gd name="T82" fmla="*/ 248 w 248"/>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37"/>
                    </a:moveTo>
                    <a:lnTo>
                      <a:pt x="8" y="30"/>
                    </a:lnTo>
                    <a:lnTo>
                      <a:pt x="8" y="45"/>
                    </a:lnTo>
                    <a:lnTo>
                      <a:pt x="8" y="15"/>
                    </a:lnTo>
                    <a:lnTo>
                      <a:pt x="8" y="15"/>
                    </a:lnTo>
                    <a:lnTo>
                      <a:pt x="15" y="22"/>
                    </a:lnTo>
                    <a:lnTo>
                      <a:pt x="15" y="15"/>
                    </a:lnTo>
                    <a:lnTo>
                      <a:pt x="15" y="52"/>
                    </a:lnTo>
                    <a:lnTo>
                      <a:pt x="23" y="45"/>
                    </a:lnTo>
                    <a:lnTo>
                      <a:pt x="23" y="7"/>
                    </a:lnTo>
                    <a:lnTo>
                      <a:pt x="23" y="30"/>
                    </a:lnTo>
                    <a:lnTo>
                      <a:pt x="30" y="37"/>
                    </a:lnTo>
                    <a:lnTo>
                      <a:pt x="30" y="45"/>
                    </a:lnTo>
                    <a:lnTo>
                      <a:pt x="30" y="7"/>
                    </a:lnTo>
                    <a:lnTo>
                      <a:pt x="30" y="37"/>
                    </a:lnTo>
                    <a:lnTo>
                      <a:pt x="38" y="30"/>
                    </a:lnTo>
                    <a:lnTo>
                      <a:pt x="38" y="52"/>
                    </a:lnTo>
                    <a:lnTo>
                      <a:pt x="38" y="15"/>
                    </a:lnTo>
                    <a:lnTo>
                      <a:pt x="38" y="37"/>
                    </a:lnTo>
                    <a:lnTo>
                      <a:pt x="45" y="30"/>
                    </a:lnTo>
                    <a:lnTo>
                      <a:pt x="45" y="45"/>
                    </a:lnTo>
                    <a:lnTo>
                      <a:pt x="45" y="15"/>
                    </a:lnTo>
                    <a:lnTo>
                      <a:pt x="45" y="37"/>
                    </a:lnTo>
                    <a:lnTo>
                      <a:pt x="53" y="30"/>
                    </a:lnTo>
                    <a:lnTo>
                      <a:pt x="53" y="37"/>
                    </a:lnTo>
                    <a:lnTo>
                      <a:pt x="53" y="15"/>
                    </a:lnTo>
                    <a:lnTo>
                      <a:pt x="53" y="30"/>
                    </a:lnTo>
                    <a:lnTo>
                      <a:pt x="60" y="37"/>
                    </a:lnTo>
                    <a:lnTo>
                      <a:pt x="60" y="45"/>
                    </a:lnTo>
                    <a:lnTo>
                      <a:pt x="60" y="15"/>
                    </a:lnTo>
                    <a:lnTo>
                      <a:pt x="60" y="37"/>
                    </a:lnTo>
                    <a:lnTo>
                      <a:pt x="68" y="30"/>
                    </a:lnTo>
                    <a:lnTo>
                      <a:pt x="68" y="45"/>
                    </a:lnTo>
                    <a:lnTo>
                      <a:pt x="68" y="22"/>
                    </a:lnTo>
                    <a:lnTo>
                      <a:pt x="68" y="37"/>
                    </a:lnTo>
                    <a:lnTo>
                      <a:pt x="75" y="30"/>
                    </a:lnTo>
                    <a:lnTo>
                      <a:pt x="75" y="37"/>
                    </a:lnTo>
                    <a:lnTo>
                      <a:pt x="75" y="22"/>
                    </a:lnTo>
                    <a:lnTo>
                      <a:pt x="75" y="30"/>
                    </a:lnTo>
                    <a:lnTo>
                      <a:pt x="83" y="37"/>
                    </a:lnTo>
                    <a:lnTo>
                      <a:pt x="83" y="37"/>
                    </a:lnTo>
                    <a:lnTo>
                      <a:pt x="83" y="22"/>
                    </a:lnTo>
                    <a:lnTo>
                      <a:pt x="83" y="37"/>
                    </a:lnTo>
                    <a:lnTo>
                      <a:pt x="90" y="30"/>
                    </a:lnTo>
                    <a:lnTo>
                      <a:pt x="90" y="45"/>
                    </a:lnTo>
                    <a:lnTo>
                      <a:pt x="90" y="22"/>
                    </a:lnTo>
                    <a:lnTo>
                      <a:pt x="90" y="37"/>
                    </a:lnTo>
                    <a:lnTo>
                      <a:pt x="98" y="30"/>
                    </a:lnTo>
                    <a:lnTo>
                      <a:pt x="98" y="45"/>
                    </a:lnTo>
                    <a:lnTo>
                      <a:pt x="98" y="22"/>
                    </a:lnTo>
                    <a:lnTo>
                      <a:pt x="98" y="30"/>
                    </a:lnTo>
                    <a:lnTo>
                      <a:pt x="105" y="37"/>
                    </a:lnTo>
                    <a:lnTo>
                      <a:pt x="105" y="37"/>
                    </a:lnTo>
                    <a:lnTo>
                      <a:pt x="105" y="22"/>
                    </a:lnTo>
                    <a:lnTo>
                      <a:pt x="105" y="37"/>
                    </a:lnTo>
                    <a:lnTo>
                      <a:pt x="113" y="30"/>
                    </a:lnTo>
                    <a:lnTo>
                      <a:pt x="113" y="45"/>
                    </a:lnTo>
                    <a:lnTo>
                      <a:pt x="113" y="22"/>
                    </a:lnTo>
                    <a:lnTo>
                      <a:pt x="113" y="30"/>
                    </a:lnTo>
                    <a:lnTo>
                      <a:pt x="120" y="37"/>
                    </a:lnTo>
                    <a:lnTo>
                      <a:pt x="120" y="45"/>
                    </a:lnTo>
                    <a:lnTo>
                      <a:pt x="120" y="22"/>
                    </a:lnTo>
                    <a:lnTo>
                      <a:pt x="120" y="30"/>
                    </a:lnTo>
                    <a:lnTo>
                      <a:pt x="128" y="22"/>
                    </a:lnTo>
                    <a:lnTo>
                      <a:pt x="128" y="22"/>
                    </a:lnTo>
                    <a:lnTo>
                      <a:pt x="128" y="37"/>
                    </a:lnTo>
                    <a:lnTo>
                      <a:pt x="135" y="30"/>
                    </a:lnTo>
                    <a:lnTo>
                      <a:pt x="135" y="37"/>
                    </a:lnTo>
                    <a:lnTo>
                      <a:pt x="135" y="22"/>
                    </a:lnTo>
                    <a:lnTo>
                      <a:pt x="135" y="37"/>
                    </a:lnTo>
                    <a:lnTo>
                      <a:pt x="143" y="30"/>
                    </a:lnTo>
                    <a:lnTo>
                      <a:pt x="143" y="37"/>
                    </a:lnTo>
                    <a:lnTo>
                      <a:pt x="143" y="22"/>
                    </a:lnTo>
                    <a:lnTo>
                      <a:pt x="143" y="30"/>
                    </a:lnTo>
                    <a:lnTo>
                      <a:pt x="150" y="37"/>
                    </a:lnTo>
                    <a:lnTo>
                      <a:pt x="150" y="37"/>
                    </a:lnTo>
                    <a:lnTo>
                      <a:pt x="150" y="22"/>
                    </a:lnTo>
                    <a:lnTo>
                      <a:pt x="150" y="37"/>
                    </a:lnTo>
                    <a:lnTo>
                      <a:pt x="158" y="30"/>
                    </a:lnTo>
                    <a:lnTo>
                      <a:pt x="158" y="45"/>
                    </a:lnTo>
                    <a:lnTo>
                      <a:pt x="158" y="30"/>
                    </a:lnTo>
                    <a:lnTo>
                      <a:pt x="158" y="37"/>
                    </a:lnTo>
                    <a:lnTo>
                      <a:pt x="165" y="30"/>
                    </a:lnTo>
                    <a:lnTo>
                      <a:pt x="165" y="37"/>
                    </a:lnTo>
                    <a:lnTo>
                      <a:pt x="165" y="22"/>
                    </a:lnTo>
                    <a:lnTo>
                      <a:pt x="165" y="30"/>
                    </a:lnTo>
                    <a:lnTo>
                      <a:pt x="173" y="37"/>
                    </a:lnTo>
                    <a:lnTo>
                      <a:pt x="173" y="45"/>
                    </a:lnTo>
                    <a:lnTo>
                      <a:pt x="173" y="22"/>
                    </a:lnTo>
                    <a:lnTo>
                      <a:pt x="173" y="45"/>
                    </a:lnTo>
                    <a:lnTo>
                      <a:pt x="180" y="37"/>
                    </a:lnTo>
                    <a:lnTo>
                      <a:pt x="180" y="45"/>
                    </a:lnTo>
                    <a:lnTo>
                      <a:pt x="180" y="15"/>
                    </a:lnTo>
                    <a:lnTo>
                      <a:pt x="180" y="37"/>
                    </a:lnTo>
                    <a:lnTo>
                      <a:pt x="188" y="30"/>
                    </a:lnTo>
                    <a:lnTo>
                      <a:pt x="188" y="45"/>
                    </a:lnTo>
                    <a:lnTo>
                      <a:pt x="188" y="22"/>
                    </a:lnTo>
                    <a:lnTo>
                      <a:pt x="188" y="30"/>
                    </a:lnTo>
                    <a:lnTo>
                      <a:pt x="195" y="22"/>
                    </a:lnTo>
                    <a:lnTo>
                      <a:pt x="195" y="37"/>
                    </a:lnTo>
                    <a:lnTo>
                      <a:pt x="195" y="37"/>
                    </a:lnTo>
                    <a:lnTo>
                      <a:pt x="203" y="30"/>
                    </a:lnTo>
                    <a:lnTo>
                      <a:pt x="203" y="37"/>
                    </a:lnTo>
                    <a:lnTo>
                      <a:pt x="203" y="30"/>
                    </a:lnTo>
                    <a:lnTo>
                      <a:pt x="203" y="30"/>
                    </a:lnTo>
                    <a:lnTo>
                      <a:pt x="210" y="37"/>
                    </a:lnTo>
                    <a:lnTo>
                      <a:pt x="210" y="37"/>
                    </a:lnTo>
                    <a:lnTo>
                      <a:pt x="210" y="30"/>
                    </a:lnTo>
                    <a:lnTo>
                      <a:pt x="210" y="30"/>
                    </a:lnTo>
                    <a:lnTo>
                      <a:pt x="218" y="37"/>
                    </a:lnTo>
                    <a:lnTo>
                      <a:pt x="218" y="45"/>
                    </a:lnTo>
                    <a:lnTo>
                      <a:pt x="218" y="22"/>
                    </a:lnTo>
                    <a:lnTo>
                      <a:pt x="218" y="37"/>
                    </a:lnTo>
                    <a:lnTo>
                      <a:pt x="225" y="30"/>
                    </a:lnTo>
                    <a:lnTo>
                      <a:pt x="225" y="45"/>
                    </a:lnTo>
                    <a:lnTo>
                      <a:pt x="225" y="22"/>
                    </a:lnTo>
                    <a:lnTo>
                      <a:pt x="225" y="30"/>
                    </a:lnTo>
                    <a:lnTo>
                      <a:pt x="233" y="37"/>
                    </a:lnTo>
                    <a:lnTo>
                      <a:pt x="233" y="45"/>
                    </a:lnTo>
                    <a:lnTo>
                      <a:pt x="233" y="22"/>
                    </a:lnTo>
                    <a:lnTo>
                      <a:pt x="233" y="30"/>
                    </a:lnTo>
                    <a:lnTo>
                      <a:pt x="240" y="37"/>
                    </a:lnTo>
                    <a:lnTo>
                      <a:pt x="240" y="45"/>
                    </a:lnTo>
                    <a:lnTo>
                      <a:pt x="240" y="22"/>
                    </a:lnTo>
                    <a:lnTo>
                      <a:pt x="240" y="37"/>
                    </a:lnTo>
                    <a:lnTo>
                      <a:pt x="248" y="30"/>
                    </a:lnTo>
                    <a:lnTo>
                      <a:pt x="248" y="60"/>
                    </a:lnTo>
                    <a:lnTo>
                      <a:pt x="248"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1" name="Freeform 547"/>
              <p:cNvSpPr>
                <a:spLocks/>
              </p:cNvSpPr>
              <p:nvPr/>
            </p:nvSpPr>
            <p:spPr bwMode="auto">
              <a:xfrm>
                <a:off x="2371" y="2970"/>
                <a:ext cx="161" cy="120"/>
              </a:xfrm>
              <a:custGeom>
                <a:avLst/>
                <a:gdLst>
                  <a:gd name="T0" fmla="*/ 7 w 240"/>
                  <a:gd name="T1" fmla="*/ 75 h 120"/>
                  <a:gd name="T2" fmla="*/ 7 w 240"/>
                  <a:gd name="T3" fmla="*/ 68 h 120"/>
                  <a:gd name="T4" fmla="*/ 15 w 240"/>
                  <a:gd name="T5" fmla="*/ 8 h 120"/>
                  <a:gd name="T6" fmla="*/ 22 w 240"/>
                  <a:gd name="T7" fmla="*/ 113 h 120"/>
                  <a:gd name="T8" fmla="*/ 30 w 240"/>
                  <a:gd name="T9" fmla="*/ 83 h 120"/>
                  <a:gd name="T10" fmla="*/ 30 w 240"/>
                  <a:gd name="T11" fmla="*/ 68 h 120"/>
                  <a:gd name="T12" fmla="*/ 37 w 240"/>
                  <a:gd name="T13" fmla="*/ 30 h 120"/>
                  <a:gd name="T14" fmla="*/ 45 w 240"/>
                  <a:gd name="T15" fmla="*/ 98 h 120"/>
                  <a:gd name="T16" fmla="*/ 52 w 240"/>
                  <a:gd name="T17" fmla="*/ 75 h 120"/>
                  <a:gd name="T18" fmla="*/ 52 w 240"/>
                  <a:gd name="T19" fmla="*/ 68 h 120"/>
                  <a:gd name="T20" fmla="*/ 60 w 240"/>
                  <a:gd name="T21" fmla="*/ 45 h 120"/>
                  <a:gd name="T22" fmla="*/ 67 w 240"/>
                  <a:gd name="T23" fmla="*/ 83 h 120"/>
                  <a:gd name="T24" fmla="*/ 75 w 240"/>
                  <a:gd name="T25" fmla="*/ 75 h 120"/>
                  <a:gd name="T26" fmla="*/ 75 w 240"/>
                  <a:gd name="T27" fmla="*/ 75 h 120"/>
                  <a:gd name="T28" fmla="*/ 82 w 240"/>
                  <a:gd name="T29" fmla="*/ 15 h 120"/>
                  <a:gd name="T30" fmla="*/ 90 w 240"/>
                  <a:gd name="T31" fmla="*/ 90 h 120"/>
                  <a:gd name="T32" fmla="*/ 97 w 240"/>
                  <a:gd name="T33" fmla="*/ 75 h 120"/>
                  <a:gd name="T34" fmla="*/ 97 w 240"/>
                  <a:gd name="T35" fmla="*/ 68 h 120"/>
                  <a:gd name="T36" fmla="*/ 105 w 240"/>
                  <a:gd name="T37" fmla="*/ 0 h 120"/>
                  <a:gd name="T38" fmla="*/ 112 w 240"/>
                  <a:gd name="T39" fmla="*/ 113 h 120"/>
                  <a:gd name="T40" fmla="*/ 120 w 240"/>
                  <a:gd name="T41" fmla="*/ 68 h 120"/>
                  <a:gd name="T42" fmla="*/ 120 w 240"/>
                  <a:gd name="T43" fmla="*/ 68 h 120"/>
                  <a:gd name="T44" fmla="*/ 127 w 240"/>
                  <a:gd name="T45" fmla="*/ 30 h 120"/>
                  <a:gd name="T46" fmla="*/ 135 w 240"/>
                  <a:gd name="T47" fmla="*/ 113 h 120"/>
                  <a:gd name="T48" fmla="*/ 142 w 240"/>
                  <a:gd name="T49" fmla="*/ 68 h 120"/>
                  <a:gd name="T50" fmla="*/ 142 w 240"/>
                  <a:gd name="T51" fmla="*/ 75 h 120"/>
                  <a:gd name="T52" fmla="*/ 150 w 240"/>
                  <a:gd name="T53" fmla="*/ 38 h 120"/>
                  <a:gd name="T54" fmla="*/ 157 w 240"/>
                  <a:gd name="T55" fmla="*/ 90 h 120"/>
                  <a:gd name="T56" fmla="*/ 165 w 240"/>
                  <a:gd name="T57" fmla="*/ 75 h 120"/>
                  <a:gd name="T58" fmla="*/ 165 w 240"/>
                  <a:gd name="T59" fmla="*/ 75 h 120"/>
                  <a:gd name="T60" fmla="*/ 172 w 240"/>
                  <a:gd name="T61" fmla="*/ 68 h 120"/>
                  <a:gd name="T62" fmla="*/ 180 w 240"/>
                  <a:gd name="T63" fmla="*/ 90 h 120"/>
                  <a:gd name="T64" fmla="*/ 187 w 240"/>
                  <a:gd name="T65" fmla="*/ 75 h 120"/>
                  <a:gd name="T66" fmla="*/ 187 w 240"/>
                  <a:gd name="T67" fmla="*/ 68 h 120"/>
                  <a:gd name="T68" fmla="*/ 195 w 240"/>
                  <a:gd name="T69" fmla="*/ 60 h 120"/>
                  <a:gd name="T70" fmla="*/ 202 w 240"/>
                  <a:gd name="T71" fmla="*/ 83 h 120"/>
                  <a:gd name="T72" fmla="*/ 210 w 240"/>
                  <a:gd name="T73" fmla="*/ 75 h 120"/>
                  <a:gd name="T74" fmla="*/ 210 w 240"/>
                  <a:gd name="T75" fmla="*/ 68 h 120"/>
                  <a:gd name="T76" fmla="*/ 217 w 240"/>
                  <a:gd name="T77" fmla="*/ 68 h 120"/>
                  <a:gd name="T78" fmla="*/ 225 w 240"/>
                  <a:gd name="T79" fmla="*/ 75 h 120"/>
                  <a:gd name="T80" fmla="*/ 232 w 240"/>
                  <a:gd name="T81" fmla="*/ 75 h 120"/>
                  <a:gd name="T82" fmla="*/ 232 w 240"/>
                  <a:gd name="T83" fmla="*/ 6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0">
                    <a:moveTo>
                      <a:pt x="0" y="38"/>
                    </a:moveTo>
                    <a:lnTo>
                      <a:pt x="0" y="68"/>
                    </a:lnTo>
                    <a:lnTo>
                      <a:pt x="7" y="75"/>
                    </a:lnTo>
                    <a:lnTo>
                      <a:pt x="7" y="105"/>
                    </a:lnTo>
                    <a:lnTo>
                      <a:pt x="7" y="8"/>
                    </a:lnTo>
                    <a:lnTo>
                      <a:pt x="7" y="68"/>
                    </a:lnTo>
                    <a:lnTo>
                      <a:pt x="15" y="60"/>
                    </a:lnTo>
                    <a:lnTo>
                      <a:pt x="15" y="120"/>
                    </a:lnTo>
                    <a:lnTo>
                      <a:pt x="15" y="8"/>
                    </a:lnTo>
                    <a:lnTo>
                      <a:pt x="15" y="83"/>
                    </a:lnTo>
                    <a:lnTo>
                      <a:pt x="22" y="75"/>
                    </a:lnTo>
                    <a:lnTo>
                      <a:pt x="22" y="113"/>
                    </a:lnTo>
                    <a:lnTo>
                      <a:pt x="22" y="15"/>
                    </a:lnTo>
                    <a:lnTo>
                      <a:pt x="22" y="75"/>
                    </a:lnTo>
                    <a:lnTo>
                      <a:pt x="30" y="83"/>
                    </a:lnTo>
                    <a:lnTo>
                      <a:pt x="30" y="105"/>
                    </a:lnTo>
                    <a:lnTo>
                      <a:pt x="30" y="15"/>
                    </a:lnTo>
                    <a:lnTo>
                      <a:pt x="30" y="68"/>
                    </a:lnTo>
                    <a:lnTo>
                      <a:pt x="37" y="75"/>
                    </a:lnTo>
                    <a:lnTo>
                      <a:pt x="37" y="113"/>
                    </a:lnTo>
                    <a:lnTo>
                      <a:pt x="37" y="30"/>
                    </a:lnTo>
                    <a:lnTo>
                      <a:pt x="37" y="75"/>
                    </a:lnTo>
                    <a:lnTo>
                      <a:pt x="45" y="68"/>
                    </a:lnTo>
                    <a:lnTo>
                      <a:pt x="45" y="98"/>
                    </a:lnTo>
                    <a:lnTo>
                      <a:pt x="45" y="38"/>
                    </a:lnTo>
                    <a:lnTo>
                      <a:pt x="45" y="83"/>
                    </a:lnTo>
                    <a:lnTo>
                      <a:pt x="52" y="75"/>
                    </a:lnTo>
                    <a:lnTo>
                      <a:pt x="52" y="90"/>
                    </a:lnTo>
                    <a:lnTo>
                      <a:pt x="52" y="38"/>
                    </a:lnTo>
                    <a:lnTo>
                      <a:pt x="52" y="68"/>
                    </a:lnTo>
                    <a:lnTo>
                      <a:pt x="60" y="60"/>
                    </a:lnTo>
                    <a:lnTo>
                      <a:pt x="60" y="90"/>
                    </a:lnTo>
                    <a:lnTo>
                      <a:pt x="60" y="45"/>
                    </a:lnTo>
                    <a:lnTo>
                      <a:pt x="60" y="60"/>
                    </a:lnTo>
                    <a:lnTo>
                      <a:pt x="67" y="68"/>
                    </a:lnTo>
                    <a:lnTo>
                      <a:pt x="67" y="83"/>
                    </a:lnTo>
                    <a:lnTo>
                      <a:pt x="67" y="53"/>
                    </a:lnTo>
                    <a:lnTo>
                      <a:pt x="67" y="68"/>
                    </a:lnTo>
                    <a:lnTo>
                      <a:pt x="75" y="75"/>
                    </a:lnTo>
                    <a:lnTo>
                      <a:pt x="75" y="83"/>
                    </a:lnTo>
                    <a:lnTo>
                      <a:pt x="75" y="60"/>
                    </a:lnTo>
                    <a:lnTo>
                      <a:pt x="75" y="75"/>
                    </a:lnTo>
                    <a:lnTo>
                      <a:pt x="82" y="68"/>
                    </a:lnTo>
                    <a:lnTo>
                      <a:pt x="82" y="113"/>
                    </a:lnTo>
                    <a:lnTo>
                      <a:pt x="82" y="15"/>
                    </a:lnTo>
                    <a:lnTo>
                      <a:pt x="82" y="83"/>
                    </a:lnTo>
                    <a:lnTo>
                      <a:pt x="90" y="75"/>
                    </a:lnTo>
                    <a:lnTo>
                      <a:pt x="90" y="90"/>
                    </a:lnTo>
                    <a:lnTo>
                      <a:pt x="90" y="30"/>
                    </a:lnTo>
                    <a:lnTo>
                      <a:pt x="90" y="68"/>
                    </a:lnTo>
                    <a:lnTo>
                      <a:pt x="97" y="75"/>
                    </a:lnTo>
                    <a:lnTo>
                      <a:pt x="97" y="105"/>
                    </a:lnTo>
                    <a:lnTo>
                      <a:pt x="97" y="15"/>
                    </a:lnTo>
                    <a:lnTo>
                      <a:pt x="97" y="68"/>
                    </a:lnTo>
                    <a:lnTo>
                      <a:pt x="105" y="60"/>
                    </a:lnTo>
                    <a:lnTo>
                      <a:pt x="105" y="105"/>
                    </a:lnTo>
                    <a:lnTo>
                      <a:pt x="105" y="0"/>
                    </a:lnTo>
                    <a:lnTo>
                      <a:pt x="105" y="83"/>
                    </a:lnTo>
                    <a:lnTo>
                      <a:pt x="112" y="90"/>
                    </a:lnTo>
                    <a:lnTo>
                      <a:pt x="112" y="113"/>
                    </a:lnTo>
                    <a:lnTo>
                      <a:pt x="112" y="8"/>
                    </a:lnTo>
                    <a:lnTo>
                      <a:pt x="112" y="60"/>
                    </a:lnTo>
                    <a:lnTo>
                      <a:pt x="120" y="68"/>
                    </a:lnTo>
                    <a:lnTo>
                      <a:pt x="120" y="105"/>
                    </a:lnTo>
                    <a:lnTo>
                      <a:pt x="120" y="8"/>
                    </a:lnTo>
                    <a:lnTo>
                      <a:pt x="120" y="68"/>
                    </a:lnTo>
                    <a:lnTo>
                      <a:pt x="127" y="60"/>
                    </a:lnTo>
                    <a:lnTo>
                      <a:pt x="127" y="105"/>
                    </a:lnTo>
                    <a:lnTo>
                      <a:pt x="127" y="30"/>
                    </a:lnTo>
                    <a:lnTo>
                      <a:pt x="127" y="38"/>
                    </a:lnTo>
                    <a:lnTo>
                      <a:pt x="135" y="30"/>
                    </a:lnTo>
                    <a:lnTo>
                      <a:pt x="135" y="113"/>
                    </a:lnTo>
                    <a:lnTo>
                      <a:pt x="135" y="15"/>
                    </a:lnTo>
                    <a:lnTo>
                      <a:pt x="135" y="83"/>
                    </a:lnTo>
                    <a:lnTo>
                      <a:pt x="142" y="68"/>
                    </a:lnTo>
                    <a:lnTo>
                      <a:pt x="142" y="98"/>
                    </a:lnTo>
                    <a:lnTo>
                      <a:pt x="142" y="30"/>
                    </a:lnTo>
                    <a:lnTo>
                      <a:pt x="142" y="75"/>
                    </a:lnTo>
                    <a:lnTo>
                      <a:pt x="150" y="68"/>
                    </a:lnTo>
                    <a:lnTo>
                      <a:pt x="150" y="90"/>
                    </a:lnTo>
                    <a:lnTo>
                      <a:pt x="150" y="38"/>
                    </a:lnTo>
                    <a:lnTo>
                      <a:pt x="150" y="83"/>
                    </a:lnTo>
                    <a:lnTo>
                      <a:pt x="157" y="75"/>
                    </a:lnTo>
                    <a:lnTo>
                      <a:pt x="157" y="90"/>
                    </a:lnTo>
                    <a:lnTo>
                      <a:pt x="157" y="53"/>
                    </a:lnTo>
                    <a:lnTo>
                      <a:pt x="157" y="68"/>
                    </a:lnTo>
                    <a:lnTo>
                      <a:pt x="165" y="75"/>
                    </a:lnTo>
                    <a:lnTo>
                      <a:pt x="165" y="83"/>
                    </a:lnTo>
                    <a:lnTo>
                      <a:pt x="165" y="60"/>
                    </a:lnTo>
                    <a:lnTo>
                      <a:pt x="165" y="75"/>
                    </a:lnTo>
                    <a:lnTo>
                      <a:pt x="172" y="68"/>
                    </a:lnTo>
                    <a:lnTo>
                      <a:pt x="172" y="75"/>
                    </a:lnTo>
                    <a:lnTo>
                      <a:pt x="172" y="68"/>
                    </a:lnTo>
                    <a:lnTo>
                      <a:pt x="172" y="75"/>
                    </a:lnTo>
                    <a:lnTo>
                      <a:pt x="180" y="83"/>
                    </a:lnTo>
                    <a:lnTo>
                      <a:pt x="180" y="90"/>
                    </a:lnTo>
                    <a:lnTo>
                      <a:pt x="180" y="53"/>
                    </a:lnTo>
                    <a:lnTo>
                      <a:pt x="180" y="68"/>
                    </a:lnTo>
                    <a:lnTo>
                      <a:pt x="187" y="75"/>
                    </a:lnTo>
                    <a:lnTo>
                      <a:pt x="187" y="83"/>
                    </a:lnTo>
                    <a:lnTo>
                      <a:pt x="187" y="60"/>
                    </a:lnTo>
                    <a:lnTo>
                      <a:pt x="187" y="68"/>
                    </a:lnTo>
                    <a:lnTo>
                      <a:pt x="195" y="75"/>
                    </a:lnTo>
                    <a:lnTo>
                      <a:pt x="195" y="75"/>
                    </a:lnTo>
                    <a:lnTo>
                      <a:pt x="195" y="60"/>
                    </a:lnTo>
                    <a:lnTo>
                      <a:pt x="195" y="75"/>
                    </a:lnTo>
                    <a:lnTo>
                      <a:pt x="202" y="68"/>
                    </a:lnTo>
                    <a:lnTo>
                      <a:pt x="202" y="83"/>
                    </a:lnTo>
                    <a:lnTo>
                      <a:pt x="202" y="53"/>
                    </a:lnTo>
                    <a:lnTo>
                      <a:pt x="202" y="68"/>
                    </a:lnTo>
                    <a:lnTo>
                      <a:pt x="210" y="75"/>
                    </a:lnTo>
                    <a:lnTo>
                      <a:pt x="210" y="83"/>
                    </a:lnTo>
                    <a:lnTo>
                      <a:pt x="210" y="60"/>
                    </a:lnTo>
                    <a:lnTo>
                      <a:pt x="210" y="68"/>
                    </a:lnTo>
                    <a:lnTo>
                      <a:pt x="217" y="75"/>
                    </a:lnTo>
                    <a:lnTo>
                      <a:pt x="217" y="83"/>
                    </a:lnTo>
                    <a:lnTo>
                      <a:pt x="217" y="68"/>
                    </a:lnTo>
                    <a:lnTo>
                      <a:pt x="217" y="75"/>
                    </a:lnTo>
                    <a:lnTo>
                      <a:pt x="225" y="68"/>
                    </a:lnTo>
                    <a:lnTo>
                      <a:pt x="225" y="75"/>
                    </a:lnTo>
                    <a:lnTo>
                      <a:pt x="225" y="68"/>
                    </a:lnTo>
                    <a:lnTo>
                      <a:pt x="225" y="68"/>
                    </a:lnTo>
                    <a:lnTo>
                      <a:pt x="232" y="75"/>
                    </a:lnTo>
                    <a:lnTo>
                      <a:pt x="232" y="75"/>
                    </a:lnTo>
                    <a:lnTo>
                      <a:pt x="232" y="68"/>
                    </a:lnTo>
                    <a:lnTo>
                      <a:pt x="232" y="68"/>
                    </a:lnTo>
                    <a:lnTo>
                      <a:pt x="240" y="60"/>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2" name="Freeform 548"/>
              <p:cNvSpPr>
                <a:spLocks/>
              </p:cNvSpPr>
              <p:nvPr/>
            </p:nvSpPr>
            <p:spPr bwMode="auto">
              <a:xfrm>
                <a:off x="2532" y="2978"/>
                <a:ext cx="166" cy="112"/>
              </a:xfrm>
              <a:custGeom>
                <a:avLst/>
                <a:gdLst>
                  <a:gd name="T0" fmla="*/ 7 w 247"/>
                  <a:gd name="T1" fmla="*/ 60 h 112"/>
                  <a:gd name="T2" fmla="*/ 7 w 247"/>
                  <a:gd name="T3" fmla="*/ 60 h 112"/>
                  <a:gd name="T4" fmla="*/ 15 w 247"/>
                  <a:gd name="T5" fmla="*/ 60 h 112"/>
                  <a:gd name="T6" fmla="*/ 22 w 247"/>
                  <a:gd name="T7" fmla="*/ 67 h 112"/>
                  <a:gd name="T8" fmla="*/ 30 w 247"/>
                  <a:gd name="T9" fmla="*/ 60 h 112"/>
                  <a:gd name="T10" fmla="*/ 30 w 247"/>
                  <a:gd name="T11" fmla="*/ 60 h 112"/>
                  <a:gd name="T12" fmla="*/ 37 w 247"/>
                  <a:gd name="T13" fmla="*/ 52 h 112"/>
                  <a:gd name="T14" fmla="*/ 45 w 247"/>
                  <a:gd name="T15" fmla="*/ 67 h 112"/>
                  <a:gd name="T16" fmla="*/ 52 w 247"/>
                  <a:gd name="T17" fmla="*/ 60 h 112"/>
                  <a:gd name="T18" fmla="*/ 52 w 247"/>
                  <a:gd name="T19" fmla="*/ 60 h 112"/>
                  <a:gd name="T20" fmla="*/ 60 w 247"/>
                  <a:gd name="T21" fmla="*/ 60 h 112"/>
                  <a:gd name="T22" fmla="*/ 67 w 247"/>
                  <a:gd name="T23" fmla="*/ 67 h 112"/>
                  <a:gd name="T24" fmla="*/ 75 w 247"/>
                  <a:gd name="T25" fmla="*/ 67 h 112"/>
                  <a:gd name="T26" fmla="*/ 75 w 247"/>
                  <a:gd name="T27" fmla="*/ 60 h 112"/>
                  <a:gd name="T28" fmla="*/ 82 w 247"/>
                  <a:gd name="T29" fmla="*/ 60 h 112"/>
                  <a:gd name="T30" fmla="*/ 90 w 247"/>
                  <a:gd name="T31" fmla="*/ 67 h 112"/>
                  <a:gd name="T32" fmla="*/ 97 w 247"/>
                  <a:gd name="T33" fmla="*/ 67 h 112"/>
                  <a:gd name="T34" fmla="*/ 105 w 247"/>
                  <a:gd name="T35" fmla="*/ 67 h 112"/>
                  <a:gd name="T36" fmla="*/ 112 w 247"/>
                  <a:gd name="T37" fmla="*/ 67 h 112"/>
                  <a:gd name="T38" fmla="*/ 112 w 247"/>
                  <a:gd name="T39" fmla="*/ 67 h 112"/>
                  <a:gd name="T40" fmla="*/ 120 w 247"/>
                  <a:gd name="T41" fmla="*/ 60 h 112"/>
                  <a:gd name="T42" fmla="*/ 127 w 247"/>
                  <a:gd name="T43" fmla="*/ 67 h 112"/>
                  <a:gd name="T44" fmla="*/ 135 w 247"/>
                  <a:gd name="T45" fmla="*/ 60 h 112"/>
                  <a:gd name="T46" fmla="*/ 135 w 247"/>
                  <a:gd name="T47" fmla="*/ 67 h 112"/>
                  <a:gd name="T48" fmla="*/ 142 w 247"/>
                  <a:gd name="T49" fmla="*/ 60 h 112"/>
                  <a:gd name="T50" fmla="*/ 150 w 247"/>
                  <a:gd name="T51" fmla="*/ 67 h 112"/>
                  <a:gd name="T52" fmla="*/ 157 w 247"/>
                  <a:gd name="T53" fmla="*/ 60 h 112"/>
                  <a:gd name="T54" fmla="*/ 157 w 247"/>
                  <a:gd name="T55" fmla="*/ 67 h 112"/>
                  <a:gd name="T56" fmla="*/ 165 w 247"/>
                  <a:gd name="T57" fmla="*/ 60 h 112"/>
                  <a:gd name="T58" fmla="*/ 172 w 247"/>
                  <a:gd name="T59" fmla="*/ 75 h 112"/>
                  <a:gd name="T60" fmla="*/ 180 w 247"/>
                  <a:gd name="T61" fmla="*/ 60 h 112"/>
                  <a:gd name="T62" fmla="*/ 180 w 247"/>
                  <a:gd name="T63" fmla="*/ 67 h 112"/>
                  <a:gd name="T64" fmla="*/ 187 w 247"/>
                  <a:gd name="T65" fmla="*/ 45 h 112"/>
                  <a:gd name="T66" fmla="*/ 195 w 247"/>
                  <a:gd name="T67" fmla="*/ 90 h 112"/>
                  <a:gd name="T68" fmla="*/ 202 w 247"/>
                  <a:gd name="T69" fmla="*/ 67 h 112"/>
                  <a:gd name="T70" fmla="*/ 202 w 247"/>
                  <a:gd name="T71" fmla="*/ 67 h 112"/>
                  <a:gd name="T72" fmla="*/ 210 w 247"/>
                  <a:gd name="T73" fmla="*/ 30 h 112"/>
                  <a:gd name="T74" fmla="*/ 217 w 247"/>
                  <a:gd name="T75" fmla="*/ 90 h 112"/>
                  <a:gd name="T76" fmla="*/ 225 w 247"/>
                  <a:gd name="T77" fmla="*/ 82 h 112"/>
                  <a:gd name="T78" fmla="*/ 232 w 247"/>
                  <a:gd name="T79" fmla="*/ 75 h 112"/>
                  <a:gd name="T80" fmla="*/ 232 w 247"/>
                  <a:gd name="T81" fmla="*/ 60 h 112"/>
                  <a:gd name="T82" fmla="*/ 240 w 247"/>
                  <a:gd name="T8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12">
                    <a:moveTo>
                      <a:pt x="0" y="67"/>
                    </a:moveTo>
                    <a:lnTo>
                      <a:pt x="0" y="67"/>
                    </a:lnTo>
                    <a:lnTo>
                      <a:pt x="7" y="60"/>
                    </a:lnTo>
                    <a:lnTo>
                      <a:pt x="7" y="67"/>
                    </a:lnTo>
                    <a:lnTo>
                      <a:pt x="7" y="60"/>
                    </a:lnTo>
                    <a:lnTo>
                      <a:pt x="7" y="60"/>
                    </a:lnTo>
                    <a:lnTo>
                      <a:pt x="15" y="67"/>
                    </a:lnTo>
                    <a:lnTo>
                      <a:pt x="15" y="75"/>
                    </a:lnTo>
                    <a:lnTo>
                      <a:pt x="15" y="60"/>
                    </a:lnTo>
                    <a:lnTo>
                      <a:pt x="15" y="60"/>
                    </a:lnTo>
                    <a:lnTo>
                      <a:pt x="22" y="67"/>
                    </a:lnTo>
                    <a:lnTo>
                      <a:pt x="22" y="67"/>
                    </a:lnTo>
                    <a:lnTo>
                      <a:pt x="22" y="52"/>
                    </a:lnTo>
                    <a:lnTo>
                      <a:pt x="22" y="67"/>
                    </a:lnTo>
                    <a:lnTo>
                      <a:pt x="30" y="60"/>
                    </a:lnTo>
                    <a:lnTo>
                      <a:pt x="30" y="75"/>
                    </a:lnTo>
                    <a:lnTo>
                      <a:pt x="30" y="60"/>
                    </a:lnTo>
                    <a:lnTo>
                      <a:pt x="30" y="60"/>
                    </a:lnTo>
                    <a:lnTo>
                      <a:pt x="37" y="67"/>
                    </a:lnTo>
                    <a:lnTo>
                      <a:pt x="37" y="67"/>
                    </a:lnTo>
                    <a:lnTo>
                      <a:pt x="37" y="52"/>
                    </a:lnTo>
                    <a:lnTo>
                      <a:pt x="37" y="60"/>
                    </a:lnTo>
                    <a:lnTo>
                      <a:pt x="45" y="67"/>
                    </a:lnTo>
                    <a:lnTo>
                      <a:pt x="45" y="67"/>
                    </a:lnTo>
                    <a:lnTo>
                      <a:pt x="45" y="60"/>
                    </a:lnTo>
                    <a:lnTo>
                      <a:pt x="45" y="67"/>
                    </a:lnTo>
                    <a:lnTo>
                      <a:pt x="52" y="60"/>
                    </a:lnTo>
                    <a:lnTo>
                      <a:pt x="52" y="67"/>
                    </a:lnTo>
                    <a:lnTo>
                      <a:pt x="52" y="60"/>
                    </a:lnTo>
                    <a:lnTo>
                      <a:pt x="52" y="60"/>
                    </a:lnTo>
                    <a:lnTo>
                      <a:pt x="60" y="67"/>
                    </a:lnTo>
                    <a:lnTo>
                      <a:pt x="60" y="67"/>
                    </a:lnTo>
                    <a:lnTo>
                      <a:pt x="60" y="60"/>
                    </a:lnTo>
                    <a:lnTo>
                      <a:pt x="60" y="60"/>
                    </a:lnTo>
                    <a:lnTo>
                      <a:pt x="67" y="67"/>
                    </a:lnTo>
                    <a:lnTo>
                      <a:pt x="67" y="67"/>
                    </a:lnTo>
                    <a:lnTo>
                      <a:pt x="67" y="60"/>
                    </a:lnTo>
                    <a:lnTo>
                      <a:pt x="67" y="60"/>
                    </a:lnTo>
                    <a:lnTo>
                      <a:pt x="75" y="67"/>
                    </a:lnTo>
                    <a:lnTo>
                      <a:pt x="75" y="67"/>
                    </a:lnTo>
                    <a:lnTo>
                      <a:pt x="75" y="60"/>
                    </a:lnTo>
                    <a:lnTo>
                      <a:pt x="75" y="60"/>
                    </a:lnTo>
                    <a:lnTo>
                      <a:pt x="82" y="67"/>
                    </a:lnTo>
                    <a:lnTo>
                      <a:pt x="82" y="67"/>
                    </a:lnTo>
                    <a:lnTo>
                      <a:pt x="82" y="60"/>
                    </a:lnTo>
                    <a:lnTo>
                      <a:pt x="82" y="60"/>
                    </a:lnTo>
                    <a:lnTo>
                      <a:pt x="90" y="67"/>
                    </a:lnTo>
                    <a:lnTo>
                      <a:pt x="90" y="67"/>
                    </a:lnTo>
                    <a:lnTo>
                      <a:pt x="90" y="60"/>
                    </a:lnTo>
                    <a:lnTo>
                      <a:pt x="90" y="60"/>
                    </a:lnTo>
                    <a:lnTo>
                      <a:pt x="97" y="67"/>
                    </a:lnTo>
                    <a:lnTo>
                      <a:pt x="97" y="67"/>
                    </a:lnTo>
                    <a:lnTo>
                      <a:pt x="97" y="60"/>
                    </a:lnTo>
                    <a:lnTo>
                      <a:pt x="105" y="67"/>
                    </a:lnTo>
                    <a:lnTo>
                      <a:pt x="105" y="67"/>
                    </a:lnTo>
                    <a:lnTo>
                      <a:pt x="105" y="60"/>
                    </a:lnTo>
                    <a:lnTo>
                      <a:pt x="112" y="67"/>
                    </a:lnTo>
                    <a:lnTo>
                      <a:pt x="112" y="67"/>
                    </a:lnTo>
                    <a:lnTo>
                      <a:pt x="112" y="60"/>
                    </a:lnTo>
                    <a:lnTo>
                      <a:pt x="112" y="67"/>
                    </a:lnTo>
                    <a:lnTo>
                      <a:pt x="120" y="60"/>
                    </a:lnTo>
                    <a:lnTo>
                      <a:pt x="120" y="67"/>
                    </a:lnTo>
                    <a:lnTo>
                      <a:pt x="120" y="60"/>
                    </a:lnTo>
                    <a:lnTo>
                      <a:pt x="120" y="60"/>
                    </a:lnTo>
                    <a:lnTo>
                      <a:pt x="127" y="67"/>
                    </a:lnTo>
                    <a:lnTo>
                      <a:pt x="127" y="67"/>
                    </a:lnTo>
                    <a:lnTo>
                      <a:pt x="127" y="60"/>
                    </a:lnTo>
                    <a:lnTo>
                      <a:pt x="127" y="67"/>
                    </a:lnTo>
                    <a:lnTo>
                      <a:pt x="135" y="60"/>
                    </a:lnTo>
                    <a:lnTo>
                      <a:pt x="135" y="67"/>
                    </a:lnTo>
                    <a:lnTo>
                      <a:pt x="135" y="60"/>
                    </a:lnTo>
                    <a:lnTo>
                      <a:pt x="135" y="67"/>
                    </a:lnTo>
                    <a:lnTo>
                      <a:pt x="142" y="60"/>
                    </a:lnTo>
                    <a:lnTo>
                      <a:pt x="142" y="67"/>
                    </a:lnTo>
                    <a:lnTo>
                      <a:pt x="142" y="60"/>
                    </a:lnTo>
                    <a:lnTo>
                      <a:pt x="142" y="60"/>
                    </a:lnTo>
                    <a:lnTo>
                      <a:pt x="150" y="67"/>
                    </a:lnTo>
                    <a:lnTo>
                      <a:pt x="150" y="67"/>
                    </a:lnTo>
                    <a:lnTo>
                      <a:pt x="150" y="60"/>
                    </a:lnTo>
                    <a:lnTo>
                      <a:pt x="150" y="67"/>
                    </a:lnTo>
                    <a:lnTo>
                      <a:pt x="157" y="60"/>
                    </a:lnTo>
                    <a:lnTo>
                      <a:pt x="157" y="67"/>
                    </a:lnTo>
                    <a:lnTo>
                      <a:pt x="157" y="60"/>
                    </a:lnTo>
                    <a:lnTo>
                      <a:pt x="157" y="67"/>
                    </a:lnTo>
                    <a:lnTo>
                      <a:pt x="165" y="60"/>
                    </a:lnTo>
                    <a:lnTo>
                      <a:pt x="165" y="67"/>
                    </a:lnTo>
                    <a:lnTo>
                      <a:pt x="165" y="60"/>
                    </a:lnTo>
                    <a:lnTo>
                      <a:pt x="165" y="60"/>
                    </a:lnTo>
                    <a:lnTo>
                      <a:pt x="172" y="67"/>
                    </a:lnTo>
                    <a:lnTo>
                      <a:pt x="172" y="75"/>
                    </a:lnTo>
                    <a:lnTo>
                      <a:pt x="172" y="60"/>
                    </a:lnTo>
                    <a:lnTo>
                      <a:pt x="172" y="67"/>
                    </a:lnTo>
                    <a:lnTo>
                      <a:pt x="180" y="60"/>
                    </a:lnTo>
                    <a:lnTo>
                      <a:pt x="180" y="90"/>
                    </a:lnTo>
                    <a:lnTo>
                      <a:pt x="180" y="30"/>
                    </a:lnTo>
                    <a:lnTo>
                      <a:pt x="180" y="67"/>
                    </a:lnTo>
                    <a:lnTo>
                      <a:pt x="187" y="60"/>
                    </a:lnTo>
                    <a:lnTo>
                      <a:pt x="187" y="82"/>
                    </a:lnTo>
                    <a:lnTo>
                      <a:pt x="187" y="45"/>
                    </a:lnTo>
                    <a:lnTo>
                      <a:pt x="187" y="52"/>
                    </a:lnTo>
                    <a:lnTo>
                      <a:pt x="195" y="60"/>
                    </a:lnTo>
                    <a:lnTo>
                      <a:pt x="195" y="90"/>
                    </a:lnTo>
                    <a:lnTo>
                      <a:pt x="195" y="22"/>
                    </a:lnTo>
                    <a:lnTo>
                      <a:pt x="195" y="60"/>
                    </a:lnTo>
                    <a:lnTo>
                      <a:pt x="202" y="67"/>
                    </a:lnTo>
                    <a:lnTo>
                      <a:pt x="202" y="90"/>
                    </a:lnTo>
                    <a:lnTo>
                      <a:pt x="202" y="30"/>
                    </a:lnTo>
                    <a:lnTo>
                      <a:pt x="202" y="67"/>
                    </a:lnTo>
                    <a:lnTo>
                      <a:pt x="210" y="75"/>
                    </a:lnTo>
                    <a:lnTo>
                      <a:pt x="210" y="90"/>
                    </a:lnTo>
                    <a:lnTo>
                      <a:pt x="210" y="30"/>
                    </a:lnTo>
                    <a:lnTo>
                      <a:pt x="210" y="67"/>
                    </a:lnTo>
                    <a:lnTo>
                      <a:pt x="217" y="75"/>
                    </a:lnTo>
                    <a:lnTo>
                      <a:pt x="217" y="90"/>
                    </a:lnTo>
                    <a:lnTo>
                      <a:pt x="217" y="22"/>
                    </a:lnTo>
                    <a:lnTo>
                      <a:pt x="217" y="75"/>
                    </a:lnTo>
                    <a:lnTo>
                      <a:pt x="225" y="82"/>
                    </a:lnTo>
                    <a:lnTo>
                      <a:pt x="225" y="30"/>
                    </a:lnTo>
                    <a:lnTo>
                      <a:pt x="225" y="67"/>
                    </a:lnTo>
                    <a:lnTo>
                      <a:pt x="232" y="75"/>
                    </a:lnTo>
                    <a:lnTo>
                      <a:pt x="232" y="90"/>
                    </a:lnTo>
                    <a:lnTo>
                      <a:pt x="232" y="7"/>
                    </a:lnTo>
                    <a:lnTo>
                      <a:pt x="232" y="60"/>
                    </a:lnTo>
                    <a:lnTo>
                      <a:pt x="240" y="67"/>
                    </a:lnTo>
                    <a:lnTo>
                      <a:pt x="240" y="112"/>
                    </a:lnTo>
                    <a:lnTo>
                      <a:pt x="240" y="0"/>
                    </a:lnTo>
                    <a:lnTo>
                      <a:pt x="240" y="67"/>
                    </a:lnTo>
                    <a:lnTo>
                      <a:pt x="247"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3" name="Freeform 549"/>
              <p:cNvSpPr>
                <a:spLocks/>
              </p:cNvSpPr>
              <p:nvPr/>
            </p:nvSpPr>
            <p:spPr bwMode="auto">
              <a:xfrm>
                <a:off x="2698" y="2978"/>
                <a:ext cx="166" cy="105"/>
              </a:xfrm>
              <a:custGeom>
                <a:avLst/>
                <a:gdLst>
                  <a:gd name="T0" fmla="*/ 0 w 248"/>
                  <a:gd name="T1" fmla="*/ 0 h 105"/>
                  <a:gd name="T2" fmla="*/ 8 w 248"/>
                  <a:gd name="T3" fmla="*/ 15 h 105"/>
                  <a:gd name="T4" fmla="*/ 15 w 248"/>
                  <a:gd name="T5" fmla="*/ 22 h 105"/>
                  <a:gd name="T6" fmla="*/ 23 w 248"/>
                  <a:gd name="T7" fmla="*/ 90 h 105"/>
                  <a:gd name="T8" fmla="*/ 30 w 248"/>
                  <a:gd name="T9" fmla="*/ 82 h 105"/>
                  <a:gd name="T10" fmla="*/ 30 w 248"/>
                  <a:gd name="T11" fmla="*/ 60 h 105"/>
                  <a:gd name="T12" fmla="*/ 38 w 248"/>
                  <a:gd name="T13" fmla="*/ 30 h 105"/>
                  <a:gd name="T14" fmla="*/ 45 w 248"/>
                  <a:gd name="T15" fmla="*/ 90 h 105"/>
                  <a:gd name="T16" fmla="*/ 53 w 248"/>
                  <a:gd name="T17" fmla="*/ 67 h 105"/>
                  <a:gd name="T18" fmla="*/ 53 w 248"/>
                  <a:gd name="T19" fmla="*/ 60 h 105"/>
                  <a:gd name="T20" fmla="*/ 60 w 248"/>
                  <a:gd name="T21" fmla="*/ 45 h 105"/>
                  <a:gd name="T22" fmla="*/ 68 w 248"/>
                  <a:gd name="T23" fmla="*/ 90 h 105"/>
                  <a:gd name="T24" fmla="*/ 75 w 248"/>
                  <a:gd name="T25" fmla="*/ 60 h 105"/>
                  <a:gd name="T26" fmla="*/ 75 w 248"/>
                  <a:gd name="T27" fmla="*/ 52 h 105"/>
                  <a:gd name="T28" fmla="*/ 83 w 248"/>
                  <a:gd name="T29" fmla="*/ 52 h 105"/>
                  <a:gd name="T30" fmla="*/ 90 w 248"/>
                  <a:gd name="T31" fmla="*/ 67 h 105"/>
                  <a:gd name="T32" fmla="*/ 98 w 248"/>
                  <a:gd name="T33" fmla="*/ 60 h 105"/>
                  <a:gd name="T34" fmla="*/ 98 w 248"/>
                  <a:gd name="T35" fmla="*/ 60 h 105"/>
                  <a:gd name="T36" fmla="*/ 105 w 248"/>
                  <a:gd name="T37" fmla="*/ 60 h 105"/>
                  <a:gd name="T38" fmla="*/ 113 w 248"/>
                  <a:gd name="T39" fmla="*/ 67 h 105"/>
                  <a:gd name="T40" fmla="*/ 120 w 248"/>
                  <a:gd name="T41" fmla="*/ 60 h 105"/>
                  <a:gd name="T42" fmla="*/ 120 w 248"/>
                  <a:gd name="T43" fmla="*/ 60 h 105"/>
                  <a:gd name="T44" fmla="*/ 128 w 248"/>
                  <a:gd name="T45" fmla="*/ 60 h 105"/>
                  <a:gd name="T46" fmla="*/ 135 w 248"/>
                  <a:gd name="T47" fmla="*/ 67 h 105"/>
                  <a:gd name="T48" fmla="*/ 143 w 248"/>
                  <a:gd name="T49" fmla="*/ 60 h 105"/>
                  <a:gd name="T50" fmla="*/ 143 w 248"/>
                  <a:gd name="T51" fmla="*/ 60 h 105"/>
                  <a:gd name="T52" fmla="*/ 150 w 248"/>
                  <a:gd name="T53" fmla="*/ 60 h 105"/>
                  <a:gd name="T54" fmla="*/ 158 w 248"/>
                  <a:gd name="T55" fmla="*/ 67 h 105"/>
                  <a:gd name="T56" fmla="*/ 165 w 248"/>
                  <a:gd name="T57" fmla="*/ 67 h 105"/>
                  <a:gd name="T58" fmla="*/ 173 w 248"/>
                  <a:gd name="T59" fmla="*/ 67 h 105"/>
                  <a:gd name="T60" fmla="*/ 173 w 248"/>
                  <a:gd name="T61" fmla="*/ 67 h 105"/>
                  <a:gd name="T62" fmla="*/ 180 w 248"/>
                  <a:gd name="T63" fmla="*/ 60 h 105"/>
                  <a:gd name="T64" fmla="*/ 188 w 248"/>
                  <a:gd name="T65" fmla="*/ 67 h 105"/>
                  <a:gd name="T66" fmla="*/ 195 w 248"/>
                  <a:gd name="T67" fmla="*/ 67 h 105"/>
                  <a:gd name="T68" fmla="*/ 195 w 248"/>
                  <a:gd name="T69" fmla="*/ 67 h 105"/>
                  <a:gd name="T70" fmla="*/ 203 w 248"/>
                  <a:gd name="T71" fmla="*/ 60 h 105"/>
                  <a:gd name="T72" fmla="*/ 210 w 248"/>
                  <a:gd name="T73" fmla="*/ 60 h 105"/>
                  <a:gd name="T74" fmla="*/ 218 w 248"/>
                  <a:gd name="T75" fmla="*/ 60 h 105"/>
                  <a:gd name="T76" fmla="*/ 225 w 248"/>
                  <a:gd name="T77" fmla="*/ 60 h 105"/>
                  <a:gd name="T78" fmla="*/ 233 w 248"/>
                  <a:gd name="T79" fmla="*/ 82 h 105"/>
                  <a:gd name="T80" fmla="*/ 240 w 248"/>
                  <a:gd name="T81" fmla="*/ 67 h 105"/>
                  <a:gd name="T82" fmla="*/ 240 w 248"/>
                  <a:gd name="T83" fmla="*/ 6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05">
                    <a:moveTo>
                      <a:pt x="0" y="75"/>
                    </a:moveTo>
                    <a:lnTo>
                      <a:pt x="0" y="105"/>
                    </a:lnTo>
                    <a:lnTo>
                      <a:pt x="0" y="0"/>
                    </a:lnTo>
                    <a:lnTo>
                      <a:pt x="0" y="67"/>
                    </a:lnTo>
                    <a:lnTo>
                      <a:pt x="8" y="60"/>
                    </a:lnTo>
                    <a:lnTo>
                      <a:pt x="8" y="15"/>
                    </a:lnTo>
                    <a:lnTo>
                      <a:pt x="8" y="97"/>
                    </a:lnTo>
                    <a:lnTo>
                      <a:pt x="15" y="90"/>
                    </a:lnTo>
                    <a:lnTo>
                      <a:pt x="15" y="22"/>
                    </a:lnTo>
                    <a:lnTo>
                      <a:pt x="15" y="67"/>
                    </a:lnTo>
                    <a:lnTo>
                      <a:pt x="23" y="75"/>
                    </a:lnTo>
                    <a:lnTo>
                      <a:pt x="23" y="90"/>
                    </a:lnTo>
                    <a:lnTo>
                      <a:pt x="23" y="22"/>
                    </a:lnTo>
                    <a:lnTo>
                      <a:pt x="23" y="75"/>
                    </a:lnTo>
                    <a:lnTo>
                      <a:pt x="30" y="82"/>
                    </a:lnTo>
                    <a:lnTo>
                      <a:pt x="30" y="90"/>
                    </a:lnTo>
                    <a:lnTo>
                      <a:pt x="30" y="37"/>
                    </a:lnTo>
                    <a:lnTo>
                      <a:pt x="30" y="60"/>
                    </a:lnTo>
                    <a:lnTo>
                      <a:pt x="38" y="67"/>
                    </a:lnTo>
                    <a:lnTo>
                      <a:pt x="38" y="90"/>
                    </a:lnTo>
                    <a:lnTo>
                      <a:pt x="38" y="30"/>
                    </a:lnTo>
                    <a:lnTo>
                      <a:pt x="38" y="60"/>
                    </a:lnTo>
                    <a:lnTo>
                      <a:pt x="45" y="52"/>
                    </a:lnTo>
                    <a:lnTo>
                      <a:pt x="45" y="90"/>
                    </a:lnTo>
                    <a:lnTo>
                      <a:pt x="45" y="45"/>
                    </a:lnTo>
                    <a:lnTo>
                      <a:pt x="45" y="60"/>
                    </a:lnTo>
                    <a:lnTo>
                      <a:pt x="53" y="67"/>
                    </a:lnTo>
                    <a:lnTo>
                      <a:pt x="53" y="82"/>
                    </a:lnTo>
                    <a:lnTo>
                      <a:pt x="53" y="45"/>
                    </a:lnTo>
                    <a:lnTo>
                      <a:pt x="53" y="60"/>
                    </a:lnTo>
                    <a:lnTo>
                      <a:pt x="60" y="67"/>
                    </a:lnTo>
                    <a:lnTo>
                      <a:pt x="60" y="75"/>
                    </a:lnTo>
                    <a:lnTo>
                      <a:pt x="60" y="45"/>
                    </a:lnTo>
                    <a:lnTo>
                      <a:pt x="60" y="60"/>
                    </a:lnTo>
                    <a:lnTo>
                      <a:pt x="68" y="67"/>
                    </a:lnTo>
                    <a:lnTo>
                      <a:pt x="68" y="90"/>
                    </a:lnTo>
                    <a:lnTo>
                      <a:pt x="68" y="30"/>
                    </a:lnTo>
                    <a:lnTo>
                      <a:pt x="68" y="67"/>
                    </a:lnTo>
                    <a:lnTo>
                      <a:pt x="75" y="60"/>
                    </a:lnTo>
                    <a:lnTo>
                      <a:pt x="75" y="82"/>
                    </a:lnTo>
                    <a:lnTo>
                      <a:pt x="75" y="30"/>
                    </a:lnTo>
                    <a:lnTo>
                      <a:pt x="75" y="52"/>
                    </a:lnTo>
                    <a:lnTo>
                      <a:pt x="83" y="60"/>
                    </a:lnTo>
                    <a:lnTo>
                      <a:pt x="83" y="67"/>
                    </a:lnTo>
                    <a:lnTo>
                      <a:pt x="83" y="52"/>
                    </a:lnTo>
                    <a:lnTo>
                      <a:pt x="83" y="67"/>
                    </a:lnTo>
                    <a:lnTo>
                      <a:pt x="90" y="60"/>
                    </a:lnTo>
                    <a:lnTo>
                      <a:pt x="90" y="67"/>
                    </a:lnTo>
                    <a:lnTo>
                      <a:pt x="90" y="52"/>
                    </a:lnTo>
                    <a:lnTo>
                      <a:pt x="90" y="67"/>
                    </a:lnTo>
                    <a:lnTo>
                      <a:pt x="98" y="60"/>
                    </a:lnTo>
                    <a:lnTo>
                      <a:pt x="98" y="67"/>
                    </a:lnTo>
                    <a:lnTo>
                      <a:pt x="98" y="52"/>
                    </a:lnTo>
                    <a:lnTo>
                      <a:pt x="98" y="60"/>
                    </a:lnTo>
                    <a:lnTo>
                      <a:pt x="105" y="67"/>
                    </a:lnTo>
                    <a:lnTo>
                      <a:pt x="105" y="67"/>
                    </a:lnTo>
                    <a:lnTo>
                      <a:pt x="105" y="60"/>
                    </a:lnTo>
                    <a:lnTo>
                      <a:pt x="105" y="60"/>
                    </a:lnTo>
                    <a:lnTo>
                      <a:pt x="113" y="67"/>
                    </a:lnTo>
                    <a:lnTo>
                      <a:pt x="113" y="67"/>
                    </a:lnTo>
                    <a:lnTo>
                      <a:pt x="113" y="52"/>
                    </a:lnTo>
                    <a:lnTo>
                      <a:pt x="113" y="67"/>
                    </a:lnTo>
                    <a:lnTo>
                      <a:pt x="120" y="60"/>
                    </a:lnTo>
                    <a:lnTo>
                      <a:pt x="120" y="67"/>
                    </a:lnTo>
                    <a:lnTo>
                      <a:pt x="120" y="60"/>
                    </a:lnTo>
                    <a:lnTo>
                      <a:pt x="120" y="60"/>
                    </a:lnTo>
                    <a:lnTo>
                      <a:pt x="128" y="67"/>
                    </a:lnTo>
                    <a:lnTo>
                      <a:pt x="128" y="67"/>
                    </a:lnTo>
                    <a:lnTo>
                      <a:pt x="128" y="60"/>
                    </a:lnTo>
                    <a:lnTo>
                      <a:pt x="128" y="67"/>
                    </a:lnTo>
                    <a:lnTo>
                      <a:pt x="135" y="60"/>
                    </a:lnTo>
                    <a:lnTo>
                      <a:pt x="135" y="67"/>
                    </a:lnTo>
                    <a:lnTo>
                      <a:pt x="135" y="60"/>
                    </a:lnTo>
                    <a:lnTo>
                      <a:pt x="135" y="67"/>
                    </a:lnTo>
                    <a:lnTo>
                      <a:pt x="143" y="60"/>
                    </a:lnTo>
                    <a:lnTo>
                      <a:pt x="143" y="67"/>
                    </a:lnTo>
                    <a:lnTo>
                      <a:pt x="143" y="60"/>
                    </a:lnTo>
                    <a:lnTo>
                      <a:pt x="143" y="60"/>
                    </a:lnTo>
                    <a:lnTo>
                      <a:pt x="150" y="67"/>
                    </a:lnTo>
                    <a:lnTo>
                      <a:pt x="150" y="67"/>
                    </a:lnTo>
                    <a:lnTo>
                      <a:pt x="150" y="60"/>
                    </a:lnTo>
                    <a:lnTo>
                      <a:pt x="150" y="67"/>
                    </a:lnTo>
                    <a:lnTo>
                      <a:pt x="158" y="60"/>
                    </a:lnTo>
                    <a:lnTo>
                      <a:pt x="158" y="67"/>
                    </a:lnTo>
                    <a:lnTo>
                      <a:pt x="158" y="67"/>
                    </a:lnTo>
                    <a:lnTo>
                      <a:pt x="165" y="60"/>
                    </a:lnTo>
                    <a:lnTo>
                      <a:pt x="165" y="67"/>
                    </a:lnTo>
                    <a:lnTo>
                      <a:pt x="165" y="60"/>
                    </a:lnTo>
                    <a:lnTo>
                      <a:pt x="165" y="60"/>
                    </a:lnTo>
                    <a:lnTo>
                      <a:pt x="173" y="67"/>
                    </a:lnTo>
                    <a:lnTo>
                      <a:pt x="173" y="67"/>
                    </a:lnTo>
                    <a:lnTo>
                      <a:pt x="173" y="60"/>
                    </a:lnTo>
                    <a:lnTo>
                      <a:pt x="173" y="67"/>
                    </a:lnTo>
                    <a:lnTo>
                      <a:pt x="180" y="60"/>
                    </a:lnTo>
                    <a:lnTo>
                      <a:pt x="180" y="67"/>
                    </a:lnTo>
                    <a:lnTo>
                      <a:pt x="180" y="60"/>
                    </a:lnTo>
                    <a:lnTo>
                      <a:pt x="180" y="67"/>
                    </a:lnTo>
                    <a:lnTo>
                      <a:pt x="188" y="60"/>
                    </a:lnTo>
                    <a:lnTo>
                      <a:pt x="188" y="67"/>
                    </a:lnTo>
                    <a:lnTo>
                      <a:pt x="188" y="60"/>
                    </a:lnTo>
                    <a:lnTo>
                      <a:pt x="188" y="60"/>
                    </a:lnTo>
                    <a:lnTo>
                      <a:pt x="195" y="67"/>
                    </a:lnTo>
                    <a:lnTo>
                      <a:pt x="195" y="67"/>
                    </a:lnTo>
                    <a:lnTo>
                      <a:pt x="195" y="60"/>
                    </a:lnTo>
                    <a:lnTo>
                      <a:pt x="195" y="67"/>
                    </a:lnTo>
                    <a:lnTo>
                      <a:pt x="203" y="60"/>
                    </a:lnTo>
                    <a:lnTo>
                      <a:pt x="203" y="67"/>
                    </a:lnTo>
                    <a:lnTo>
                      <a:pt x="203" y="60"/>
                    </a:lnTo>
                    <a:lnTo>
                      <a:pt x="210" y="67"/>
                    </a:lnTo>
                    <a:lnTo>
                      <a:pt x="210" y="67"/>
                    </a:lnTo>
                    <a:lnTo>
                      <a:pt x="210" y="60"/>
                    </a:lnTo>
                    <a:lnTo>
                      <a:pt x="218" y="67"/>
                    </a:lnTo>
                    <a:lnTo>
                      <a:pt x="218" y="67"/>
                    </a:lnTo>
                    <a:lnTo>
                      <a:pt x="218" y="60"/>
                    </a:lnTo>
                    <a:lnTo>
                      <a:pt x="218" y="60"/>
                    </a:lnTo>
                    <a:lnTo>
                      <a:pt x="225" y="67"/>
                    </a:lnTo>
                    <a:lnTo>
                      <a:pt x="225" y="60"/>
                    </a:lnTo>
                    <a:lnTo>
                      <a:pt x="225" y="60"/>
                    </a:lnTo>
                    <a:lnTo>
                      <a:pt x="233" y="67"/>
                    </a:lnTo>
                    <a:lnTo>
                      <a:pt x="233" y="82"/>
                    </a:lnTo>
                    <a:lnTo>
                      <a:pt x="233" y="45"/>
                    </a:lnTo>
                    <a:lnTo>
                      <a:pt x="233" y="60"/>
                    </a:lnTo>
                    <a:lnTo>
                      <a:pt x="240" y="67"/>
                    </a:lnTo>
                    <a:lnTo>
                      <a:pt x="240" y="75"/>
                    </a:lnTo>
                    <a:lnTo>
                      <a:pt x="240" y="45"/>
                    </a:lnTo>
                    <a:lnTo>
                      <a:pt x="240" y="67"/>
                    </a:lnTo>
                    <a:lnTo>
                      <a:pt x="248" y="60"/>
                    </a:lnTo>
                    <a:lnTo>
                      <a:pt x="248"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4" name="Freeform 550"/>
              <p:cNvSpPr>
                <a:spLocks/>
              </p:cNvSpPr>
              <p:nvPr/>
            </p:nvSpPr>
            <p:spPr bwMode="auto">
              <a:xfrm>
                <a:off x="2864" y="2970"/>
                <a:ext cx="151" cy="143"/>
              </a:xfrm>
              <a:custGeom>
                <a:avLst/>
                <a:gdLst>
                  <a:gd name="T0" fmla="*/ 0 w 225"/>
                  <a:gd name="T1" fmla="*/ 68 h 143"/>
                  <a:gd name="T2" fmla="*/ 7 w 225"/>
                  <a:gd name="T3" fmla="*/ 75 h 143"/>
                  <a:gd name="T4" fmla="*/ 7 w 225"/>
                  <a:gd name="T5" fmla="*/ 68 h 143"/>
                  <a:gd name="T6" fmla="*/ 15 w 225"/>
                  <a:gd name="T7" fmla="*/ 68 h 143"/>
                  <a:gd name="T8" fmla="*/ 15 w 225"/>
                  <a:gd name="T9" fmla="*/ 75 h 143"/>
                  <a:gd name="T10" fmla="*/ 22 w 225"/>
                  <a:gd name="T11" fmla="*/ 75 h 143"/>
                  <a:gd name="T12" fmla="*/ 22 w 225"/>
                  <a:gd name="T13" fmla="*/ 68 h 143"/>
                  <a:gd name="T14" fmla="*/ 30 w 225"/>
                  <a:gd name="T15" fmla="*/ 75 h 143"/>
                  <a:gd name="T16" fmla="*/ 30 w 225"/>
                  <a:gd name="T17" fmla="*/ 68 h 143"/>
                  <a:gd name="T18" fmla="*/ 37 w 225"/>
                  <a:gd name="T19" fmla="*/ 75 h 143"/>
                  <a:gd name="T20" fmla="*/ 37 w 225"/>
                  <a:gd name="T21" fmla="*/ 75 h 143"/>
                  <a:gd name="T22" fmla="*/ 45 w 225"/>
                  <a:gd name="T23" fmla="*/ 75 h 143"/>
                  <a:gd name="T24" fmla="*/ 45 w 225"/>
                  <a:gd name="T25" fmla="*/ 68 h 143"/>
                  <a:gd name="T26" fmla="*/ 52 w 225"/>
                  <a:gd name="T27" fmla="*/ 75 h 143"/>
                  <a:gd name="T28" fmla="*/ 52 w 225"/>
                  <a:gd name="T29" fmla="*/ 68 h 143"/>
                  <a:gd name="T30" fmla="*/ 60 w 225"/>
                  <a:gd name="T31" fmla="*/ 75 h 143"/>
                  <a:gd name="T32" fmla="*/ 60 w 225"/>
                  <a:gd name="T33" fmla="*/ 75 h 143"/>
                  <a:gd name="T34" fmla="*/ 67 w 225"/>
                  <a:gd name="T35" fmla="*/ 75 h 143"/>
                  <a:gd name="T36" fmla="*/ 75 w 225"/>
                  <a:gd name="T37" fmla="*/ 75 h 143"/>
                  <a:gd name="T38" fmla="*/ 75 w 225"/>
                  <a:gd name="T39" fmla="*/ 68 h 143"/>
                  <a:gd name="T40" fmla="*/ 82 w 225"/>
                  <a:gd name="T41" fmla="*/ 68 h 143"/>
                  <a:gd name="T42" fmla="*/ 82 w 225"/>
                  <a:gd name="T43" fmla="*/ 38 h 143"/>
                  <a:gd name="T44" fmla="*/ 90 w 225"/>
                  <a:gd name="T45" fmla="*/ 68 h 143"/>
                  <a:gd name="T46" fmla="*/ 90 w 225"/>
                  <a:gd name="T47" fmla="*/ 30 h 143"/>
                  <a:gd name="T48" fmla="*/ 97 w 225"/>
                  <a:gd name="T49" fmla="*/ 75 h 143"/>
                  <a:gd name="T50" fmla="*/ 97 w 225"/>
                  <a:gd name="T51" fmla="*/ 30 h 143"/>
                  <a:gd name="T52" fmla="*/ 105 w 225"/>
                  <a:gd name="T53" fmla="*/ 68 h 143"/>
                  <a:gd name="T54" fmla="*/ 105 w 225"/>
                  <a:gd name="T55" fmla="*/ 23 h 143"/>
                  <a:gd name="T56" fmla="*/ 112 w 225"/>
                  <a:gd name="T57" fmla="*/ 98 h 143"/>
                  <a:gd name="T58" fmla="*/ 112 w 225"/>
                  <a:gd name="T59" fmla="*/ 0 h 143"/>
                  <a:gd name="T60" fmla="*/ 120 w 225"/>
                  <a:gd name="T61" fmla="*/ 83 h 143"/>
                  <a:gd name="T62" fmla="*/ 120 w 225"/>
                  <a:gd name="T63" fmla="*/ 23 h 143"/>
                  <a:gd name="T64" fmla="*/ 127 w 225"/>
                  <a:gd name="T65" fmla="*/ 83 h 143"/>
                  <a:gd name="T66" fmla="*/ 127 w 225"/>
                  <a:gd name="T67" fmla="*/ 30 h 143"/>
                  <a:gd name="T68" fmla="*/ 135 w 225"/>
                  <a:gd name="T69" fmla="*/ 83 h 143"/>
                  <a:gd name="T70" fmla="*/ 135 w 225"/>
                  <a:gd name="T71" fmla="*/ 45 h 143"/>
                  <a:gd name="T72" fmla="*/ 142 w 225"/>
                  <a:gd name="T73" fmla="*/ 75 h 143"/>
                  <a:gd name="T74" fmla="*/ 142 w 225"/>
                  <a:gd name="T75" fmla="*/ 45 h 143"/>
                  <a:gd name="T76" fmla="*/ 150 w 225"/>
                  <a:gd name="T77" fmla="*/ 75 h 143"/>
                  <a:gd name="T78" fmla="*/ 150 w 225"/>
                  <a:gd name="T79" fmla="*/ 45 h 143"/>
                  <a:gd name="T80" fmla="*/ 157 w 225"/>
                  <a:gd name="T81" fmla="*/ 68 h 143"/>
                  <a:gd name="T82" fmla="*/ 157 w 225"/>
                  <a:gd name="T83" fmla="*/ 83 h 143"/>
                  <a:gd name="T84" fmla="*/ 165 w 225"/>
                  <a:gd name="T85" fmla="*/ 90 h 143"/>
                  <a:gd name="T86" fmla="*/ 165 w 225"/>
                  <a:gd name="T87" fmla="*/ 60 h 143"/>
                  <a:gd name="T88" fmla="*/ 172 w 225"/>
                  <a:gd name="T89" fmla="*/ 113 h 143"/>
                  <a:gd name="T90" fmla="*/ 172 w 225"/>
                  <a:gd name="T91" fmla="*/ 75 h 143"/>
                  <a:gd name="T92" fmla="*/ 180 w 225"/>
                  <a:gd name="T93" fmla="*/ 98 h 143"/>
                  <a:gd name="T94" fmla="*/ 180 w 225"/>
                  <a:gd name="T95" fmla="*/ 60 h 143"/>
                  <a:gd name="T96" fmla="*/ 187 w 225"/>
                  <a:gd name="T97" fmla="*/ 105 h 143"/>
                  <a:gd name="T98" fmla="*/ 187 w 225"/>
                  <a:gd name="T99" fmla="*/ 90 h 143"/>
                  <a:gd name="T100" fmla="*/ 195 w 225"/>
                  <a:gd name="T101" fmla="*/ 98 h 143"/>
                  <a:gd name="T102" fmla="*/ 195 w 225"/>
                  <a:gd name="T103" fmla="*/ 53 h 143"/>
                  <a:gd name="T104" fmla="*/ 202 w 225"/>
                  <a:gd name="T105" fmla="*/ 120 h 143"/>
                  <a:gd name="T106" fmla="*/ 202 w 225"/>
                  <a:gd name="T107" fmla="*/ 90 h 143"/>
                  <a:gd name="T108" fmla="*/ 210 w 225"/>
                  <a:gd name="T109" fmla="*/ 143 h 143"/>
                  <a:gd name="T110" fmla="*/ 210 w 225"/>
                  <a:gd name="T111" fmla="*/ 75 h 143"/>
                  <a:gd name="T112" fmla="*/ 217 w 225"/>
                  <a:gd name="T113" fmla="*/ 113 h 143"/>
                  <a:gd name="T114" fmla="*/ 217 w 225"/>
                  <a:gd name="T115" fmla="*/ 7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5" h="143">
                    <a:moveTo>
                      <a:pt x="0" y="75"/>
                    </a:moveTo>
                    <a:lnTo>
                      <a:pt x="0" y="68"/>
                    </a:lnTo>
                    <a:lnTo>
                      <a:pt x="0" y="68"/>
                    </a:lnTo>
                    <a:lnTo>
                      <a:pt x="7" y="75"/>
                    </a:lnTo>
                    <a:lnTo>
                      <a:pt x="7" y="75"/>
                    </a:lnTo>
                    <a:lnTo>
                      <a:pt x="7" y="68"/>
                    </a:lnTo>
                    <a:lnTo>
                      <a:pt x="7" y="75"/>
                    </a:lnTo>
                    <a:lnTo>
                      <a:pt x="15" y="68"/>
                    </a:lnTo>
                    <a:lnTo>
                      <a:pt x="15" y="75"/>
                    </a:lnTo>
                    <a:lnTo>
                      <a:pt x="15" y="75"/>
                    </a:lnTo>
                    <a:lnTo>
                      <a:pt x="22" y="68"/>
                    </a:lnTo>
                    <a:lnTo>
                      <a:pt x="22" y="75"/>
                    </a:lnTo>
                    <a:lnTo>
                      <a:pt x="22" y="68"/>
                    </a:lnTo>
                    <a:lnTo>
                      <a:pt x="22" y="68"/>
                    </a:lnTo>
                    <a:lnTo>
                      <a:pt x="30" y="75"/>
                    </a:lnTo>
                    <a:lnTo>
                      <a:pt x="30" y="75"/>
                    </a:lnTo>
                    <a:lnTo>
                      <a:pt x="30" y="68"/>
                    </a:lnTo>
                    <a:lnTo>
                      <a:pt x="30" y="68"/>
                    </a:lnTo>
                    <a:lnTo>
                      <a:pt x="37" y="75"/>
                    </a:lnTo>
                    <a:lnTo>
                      <a:pt x="37" y="75"/>
                    </a:lnTo>
                    <a:lnTo>
                      <a:pt x="37" y="68"/>
                    </a:lnTo>
                    <a:lnTo>
                      <a:pt x="37" y="75"/>
                    </a:lnTo>
                    <a:lnTo>
                      <a:pt x="45" y="68"/>
                    </a:lnTo>
                    <a:lnTo>
                      <a:pt x="45" y="75"/>
                    </a:lnTo>
                    <a:lnTo>
                      <a:pt x="45" y="68"/>
                    </a:lnTo>
                    <a:lnTo>
                      <a:pt x="45" y="68"/>
                    </a:lnTo>
                    <a:lnTo>
                      <a:pt x="52" y="75"/>
                    </a:lnTo>
                    <a:lnTo>
                      <a:pt x="52" y="75"/>
                    </a:lnTo>
                    <a:lnTo>
                      <a:pt x="52" y="68"/>
                    </a:lnTo>
                    <a:lnTo>
                      <a:pt x="52" y="68"/>
                    </a:lnTo>
                    <a:lnTo>
                      <a:pt x="60" y="75"/>
                    </a:lnTo>
                    <a:lnTo>
                      <a:pt x="60" y="75"/>
                    </a:lnTo>
                    <a:lnTo>
                      <a:pt x="60" y="68"/>
                    </a:lnTo>
                    <a:lnTo>
                      <a:pt x="60" y="75"/>
                    </a:lnTo>
                    <a:lnTo>
                      <a:pt x="67" y="68"/>
                    </a:lnTo>
                    <a:lnTo>
                      <a:pt x="67" y="75"/>
                    </a:lnTo>
                    <a:lnTo>
                      <a:pt x="67" y="68"/>
                    </a:lnTo>
                    <a:lnTo>
                      <a:pt x="75" y="75"/>
                    </a:lnTo>
                    <a:lnTo>
                      <a:pt x="75" y="75"/>
                    </a:lnTo>
                    <a:lnTo>
                      <a:pt x="75" y="68"/>
                    </a:lnTo>
                    <a:lnTo>
                      <a:pt x="75" y="75"/>
                    </a:lnTo>
                    <a:lnTo>
                      <a:pt x="82" y="68"/>
                    </a:lnTo>
                    <a:lnTo>
                      <a:pt x="82" y="90"/>
                    </a:lnTo>
                    <a:lnTo>
                      <a:pt x="82" y="38"/>
                    </a:lnTo>
                    <a:lnTo>
                      <a:pt x="82" y="75"/>
                    </a:lnTo>
                    <a:lnTo>
                      <a:pt x="90" y="68"/>
                    </a:lnTo>
                    <a:lnTo>
                      <a:pt x="90" y="98"/>
                    </a:lnTo>
                    <a:lnTo>
                      <a:pt x="90" y="30"/>
                    </a:lnTo>
                    <a:lnTo>
                      <a:pt x="90" y="68"/>
                    </a:lnTo>
                    <a:lnTo>
                      <a:pt x="97" y="75"/>
                    </a:lnTo>
                    <a:lnTo>
                      <a:pt x="97" y="113"/>
                    </a:lnTo>
                    <a:lnTo>
                      <a:pt x="97" y="30"/>
                    </a:lnTo>
                    <a:lnTo>
                      <a:pt x="97" y="75"/>
                    </a:lnTo>
                    <a:lnTo>
                      <a:pt x="105" y="68"/>
                    </a:lnTo>
                    <a:lnTo>
                      <a:pt x="105" y="113"/>
                    </a:lnTo>
                    <a:lnTo>
                      <a:pt x="105" y="23"/>
                    </a:lnTo>
                    <a:lnTo>
                      <a:pt x="105" y="90"/>
                    </a:lnTo>
                    <a:lnTo>
                      <a:pt x="112" y="98"/>
                    </a:lnTo>
                    <a:lnTo>
                      <a:pt x="112" y="128"/>
                    </a:lnTo>
                    <a:lnTo>
                      <a:pt x="112" y="0"/>
                    </a:lnTo>
                    <a:lnTo>
                      <a:pt x="112" y="75"/>
                    </a:lnTo>
                    <a:lnTo>
                      <a:pt x="120" y="83"/>
                    </a:lnTo>
                    <a:lnTo>
                      <a:pt x="120" y="105"/>
                    </a:lnTo>
                    <a:lnTo>
                      <a:pt x="120" y="23"/>
                    </a:lnTo>
                    <a:lnTo>
                      <a:pt x="120" y="90"/>
                    </a:lnTo>
                    <a:lnTo>
                      <a:pt x="127" y="83"/>
                    </a:lnTo>
                    <a:lnTo>
                      <a:pt x="127" y="113"/>
                    </a:lnTo>
                    <a:lnTo>
                      <a:pt x="127" y="30"/>
                    </a:lnTo>
                    <a:lnTo>
                      <a:pt x="127" y="75"/>
                    </a:lnTo>
                    <a:lnTo>
                      <a:pt x="135" y="83"/>
                    </a:lnTo>
                    <a:lnTo>
                      <a:pt x="135" y="98"/>
                    </a:lnTo>
                    <a:lnTo>
                      <a:pt x="135" y="45"/>
                    </a:lnTo>
                    <a:lnTo>
                      <a:pt x="135" y="83"/>
                    </a:lnTo>
                    <a:lnTo>
                      <a:pt x="142" y="75"/>
                    </a:lnTo>
                    <a:lnTo>
                      <a:pt x="142" y="90"/>
                    </a:lnTo>
                    <a:lnTo>
                      <a:pt x="142" y="45"/>
                    </a:lnTo>
                    <a:lnTo>
                      <a:pt x="142" y="68"/>
                    </a:lnTo>
                    <a:lnTo>
                      <a:pt x="150" y="75"/>
                    </a:lnTo>
                    <a:lnTo>
                      <a:pt x="150" y="83"/>
                    </a:lnTo>
                    <a:lnTo>
                      <a:pt x="150" y="45"/>
                    </a:lnTo>
                    <a:lnTo>
                      <a:pt x="150" y="75"/>
                    </a:lnTo>
                    <a:lnTo>
                      <a:pt x="157" y="68"/>
                    </a:lnTo>
                    <a:lnTo>
                      <a:pt x="157" y="53"/>
                    </a:lnTo>
                    <a:lnTo>
                      <a:pt x="157" y="83"/>
                    </a:lnTo>
                    <a:lnTo>
                      <a:pt x="165" y="75"/>
                    </a:lnTo>
                    <a:lnTo>
                      <a:pt x="165" y="90"/>
                    </a:lnTo>
                    <a:lnTo>
                      <a:pt x="165" y="45"/>
                    </a:lnTo>
                    <a:lnTo>
                      <a:pt x="165" y="60"/>
                    </a:lnTo>
                    <a:lnTo>
                      <a:pt x="172" y="68"/>
                    </a:lnTo>
                    <a:lnTo>
                      <a:pt x="172" y="113"/>
                    </a:lnTo>
                    <a:lnTo>
                      <a:pt x="172" y="8"/>
                    </a:lnTo>
                    <a:lnTo>
                      <a:pt x="172" y="75"/>
                    </a:lnTo>
                    <a:lnTo>
                      <a:pt x="180" y="83"/>
                    </a:lnTo>
                    <a:lnTo>
                      <a:pt x="180" y="98"/>
                    </a:lnTo>
                    <a:lnTo>
                      <a:pt x="180" y="30"/>
                    </a:lnTo>
                    <a:lnTo>
                      <a:pt x="180" y="60"/>
                    </a:lnTo>
                    <a:lnTo>
                      <a:pt x="187" y="53"/>
                    </a:lnTo>
                    <a:lnTo>
                      <a:pt x="187" y="105"/>
                    </a:lnTo>
                    <a:lnTo>
                      <a:pt x="187" y="23"/>
                    </a:lnTo>
                    <a:lnTo>
                      <a:pt x="187" y="90"/>
                    </a:lnTo>
                    <a:lnTo>
                      <a:pt x="195" y="83"/>
                    </a:lnTo>
                    <a:lnTo>
                      <a:pt x="195" y="98"/>
                    </a:lnTo>
                    <a:lnTo>
                      <a:pt x="195" y="15"/>
                    </a:lnTo>
                    <a:lnTo>
                      <a:pt x="195" y="53"/>
                    </a:lnTo>
                    <a:lnTo>
                      <a:pt x="202" y="60"/>
                    </a:lnTo>
                    <a:lnTo>
                      <a:pt x="202" y="120"/>
                    </a:lnTo>
                    <a:lnTo>
                      <a:pt x="202" y="8"/>
                    </a:lnTo>
                    <a:lnTo>
                      <a:pt x="202" y="90"/>
                    </a:lnTo>
                    <a:lnTo>
                      <a:pt x="210" y="98"/>
                    </a:lnTo>
                    <a:lnTo>
                      <a:pt x="210" y="143"/>
                    </a:lnTo>
                    <a:lnTo>
                      <a:pt x="210" y="0"/>
                    </a:lnTo>
                    <a:lnTo>
                      <a:pt x="210" y="75"/>
                    </a:lnTo>
                    <a:lnTo>
                      <a:pt x="217" y="68"/>
                    </a:lnTo>
                    <a:lnTo>
                      <a:pt x="217" y="113"/>
                    </a:lnTo>
                    <a:lnTo>
                      <a:pt x="217" y="15"/>
                    </a:lnTo>
                    <a:lnTo>
                      <a:pt x="217" y="75"/>
                    </a:lnTo>
                    <a:lnTo>
                      <a:pt x="225"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5" name="Freeform 551"/>
              <p:cNvSpPr>
                <a:spLocks/>
              </p:cNvSpPr>
              <p:nvPr/>
            </p:nvSpPr>
            <p:spPr bwMode="auto">
              <a:xfrm>
                <a:off x="1721" y="3053"/>
                <a:ext cx="161" cy="142"/>
              </a:xfrm>
              <a:custGeom>
                <a:avLst/>
                <a:gdLst>
                  <a:gd name="T0" fmla="*/ 0 w 240"/>
                  <a:gd name="T1" fmla="*/ 52 h 142"/>
                  <a:gd name="T2" fmla="*/ 8 w 240"/>
                  <a:gd name="T3" fmla="*/ 82 h 142"/>
                  <a:gd name="T4" fmla="*/ 15 w 240"/>
                  <a:gd name="T5" fmla="*/ 52 h 142"/>
                  <a:gd name="T6" fmla="*/ 15 w 240"/>
                  <a:gd name="T7" fmla="*/ 67 h 142"/>
                  <a:gd name="T8" fmla="*/ 23 w 240"/>
                  <a:gd name="T9" fmla="*/ 52 h 142"/>
                  <a:gd name="T10" fmla="*/ 30 w 240"/>
                  <a:gd name="T11" fmla="*/ 82 h 142"/>
                  <a:gd name="T12" fmla="*/ 38 w 240"/>
                  <a:gd name="T13" fmla="*/ 60 h 142"/>
                  <a:gd name="T14" fmla="*/ 45 w 240"/>
                  <a:gd name="T15" fmla="*/ 75 h 142"/>
                  <a:gd name="T16" fmla="*/ 45 w 240"/>
                  <a:gd name="T17" fmla="*/ 60 h 142"/>
                  <a:gd name="T18" fmla="*/ 53 w 240"/>
                  <a:gd name="T19" fmla="*/ 52 h 142"/>
                  <a:gd name="T20" fmla="*/ 60 w 240"/>
                  <a:gd name="T21" fmla="*/ 82 h 142"/>
                  <a:gd name="T22" fmla="*/ 68 w 240"/>
                  <a:gd name="T23" fmla="*/ 67 h 142"/>
                  <a:gd name="T24" fmla="*/ 68 w 240"/>
                  <a:gd name="T25" fmla="*/ 60 h 142"/>
                  <a:gd name="T26" fmla="*/ 75 w 240"/>
                  <a:gd name="T27" fmla="*/ 52 h 142"/>
                  <a:gd name="T28" fmla="*/ 83 w 240"/>
                  <a:gd name="T29" fmla="*/ 82 h 142"/>
                  <a:gd name="T30" fmla="*/ 90 w 240"/>
                  <a:gd name="T31" fmla="*/ 67 h 142"/>
                  <a:gd name="T32" fmla="*/ 90 w 240"/>
                  <a:gd name="T33" fmla="*/ 67 h 142"/>
                  <a:gd name="T34" fmla="*/ 98 w 240"/>
                  <a:gd name="T35" fmla="*/ 52 h 142"/>
                  <a:gd name="T36" fmla="*/ 105 w 240"/>
                  <a:gd name="T37" fmla="*/ 82 h 142"/>
                  <a:gd name="T38" fmla="*/ 113 w 240"/>
                  <a:gd name="T39" fmla="*/ 67 h 142"/>
                  <a:gd name="T40" fmla="*/ 113 w 240"/>
                  <a:gd name="T41" fmla="*/ 60 h 142"/>
                  <a:gd name="T42" fmla="*/ 120 w 240"/>
                  <a:gd name="T43" fmla="*/ 45 h 142"/>
                  <a:gd name="T44" fmla="*/ 128 w 240"/>
                  <a:gd name="T45" fmla="*/ 82 h 142"/>
                  <a:gd name="T46" fmla="*/ 135 w 240"/>
                  <a:gd name="T47" fmla="*/ 75 h 142"/>
                  <a:gd name="T48" fmla="*/ 135 w 240"/>
                  <a:gd name="T49" fmla="*/ 60 h 142"/>
                  <a:gd name="T50" fmla="*/ 143 w 240"/>
                  <a:gd name="T51" fmla="*/ 52 h 142"/>
                  <a:gd name="T52" fmla="*/ 150 w 240"/>
                  <a:gd name="T53" fmla="*/ 82 h 142"/>
                  <a:gd name="T54" fmla="*/ 158 w 240"/>
                  <a:gd name="T55" fmla="*/ 67 h 142"/>
                  <a:gd name="T56" fmla="*/ 158 w 240"/>
                  <a:gd name="T57" fmla="*/ 60 h 142"/>
                  <a:gd name="T58" fmla="*/ 165 w 240"/>
                  <a:gd name="T59" fmla="*/ 30 h 142"/>
                  <a:gd name="T60" fmla="*/ 173 w 240"/>
                  <a:gd name="T61" fmla="*/ 112 h 142"/>
                  <a:gd name="T62" fmla="*/ 180 w 240"/>
                  <a:gd name="T63" fmla="*/ 45 h 142"/>
                  <a:gd name="T64" fmla="*/ 180 w 240"/>
                  <a:gd name="T65" fmla="*/ 52 h 142"/>
                  <a:gd name="T66" fmla="*/ 188 w 240"/>
                  <a:gd name="T67" fmla="*/ 0 h 142"/>
                  <a:gd name="T68" fmla="*/ 195 w 240"/>
                  <a:gd name="T69" fmla="*/ 142 h 142"/>
                  <a:gd name="T70" fmla="*/ 203 w 240"/>
                  <a:gd name="T71" fmla="*/ 67 h 142"/>
                  <a:gd name="T72" fmla="*/ 203 w 240"/>
                  <a:gd name="T73" fmla="*/ 60 h 142"/>
                  <a:gd name="T74" fmla="*/ 210 w 240"/>
                  <a:gd name="T75" fmla="*/ 0 h 142"/>
                  <a:gd name="T76" fmla="*/ 218 w 240"/>
                  <a:gd name="T77" fmla="*/ 105 h 142"/>
                  <a:gd name="T78" fmla="*/ 225 w 240"/>
                  <a:gd name="T79" fmla="*/ 75 h 142"/>
                  <a:gd name="T80" fmla="*/ 225 w 240"/>
                  <a:gd name="T81" fmla="*/ 67 h 142"/>
                  <a:gd name="T82" fmla="*/ 233 w 240"/>
                  <a:gd name="T83" fmla="*/ 1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42">
                    <a:moveTo>
                      <a:pt x="0" y="67"/>
                    </a:moveTo>
                    <a:lnTo>
                      <a:pt x="0" y="82"/>
                    </a:lnTo>
                    <a:lnTo>
                      <a:pt x="0" y="52"/>
                    </a:lnTo>
                    <a:lnTo>
                      <a:pt x="0" y="67"/>
                    </a:lnTo>
                    <a:lnTo>
                      <a:pt x="8" y="75"/>
                    </a:lnTo>
                    <a:lnTo>
                      <a:pt x="8" y="82"/>
                    </a:lnTo>
                    <a:lnTo>
                      <a:pt x="8" y="52"/>
                    </a:lnTo>
                    <a:lnTo>
                      <a:pt x="8" y="60"/>
                    </a:lnTo>
                    <a:lnTo>
                      <a:pt x="15" y="52"/>
                    </a:lnTo>
                    <a:lnTo>
                      <a:pt x="15" y="82"/>
                    </a:lnTo>
                    <a:lnTo>
                      <a:pt x="15" y="45"/>
                    </a:lnTo>
                    <a:lnTo>
                      <a:pt x="15" y="67"/>
                    </a:lnTo>
                    <a:lnTo>
                      <a:pt x="23" y="75"/>
                    </a:lnTo>
                    <a:lnTo>
                      <a:pt x="23" y="82"/>
                    </a:lnTo>
                    <a:lnTo>
                      <a:pt x="23" y="52"/>
                    </a:lnTo>
                    <a:lnTo>
                      <a:pt x="23" y="60"/>
                    </a:lnTo>
                    <a:lnTo>
                      <a:pt x="30" y="67"/>
                    </a:lnTo>
                    <a:lnTo>
                      <a:pt x="30" y="82"/>
                    </a:lnTo>
                    <a:lnTo>
                      <a:pt x="30" y="52"/>
                    </a:lnTo>
                    <a:lnTo>
                      <a:pt x="30" y="67"/>
                    </a:lnTo>
                    <a:lnTo>
                      <a:pt x="38" y="60"/>
                    </a:lnTo>
                    <a:lnTo>
                      <a:pt x="38" y="45"/>
                    </a:lnTo>
                    <a:lnTo>
                      <a:pt x="38" y="82"/>
                    </a:lnTo>
                    <a:lnTo>
                      <a:pt x="45" y="75"/>
                    </a:lnTo>
                    <a:lnTo>
                      <a:pt x="45" y="82"/>
                    </a:lnTo>
                    <a:lnTo>
                      <a:pt x="45" y="52"/>
                    </a:lnTo>
                    <a:lnTo>
                      <a:pt x="45" y="60"/>
                    </a:lnTo>
                    <a:lnTo>
                      <a:pt x="53" y="67"/>
                    </a:lnTo>
                    <a:lnTo>
                      <a:pt x="53" y="82"/>
                    </a:lnTo>
                    <a:lnTo>
                      <a:pt x="53" y="52"/>
                    </a:lnTo>
                    <a:lnTo>
                      <a:pt x="53" y="75"/>
                    </a:lnTo>
                    <a:lnTo>
                      <a:pt x="60" y="67"/>
                    </a:lnTo>
                    <a:lnTo>
                      <a:pt x="60" y="82"/>
                    </a:lnTo>
                    <a:lnTo>
                      <a:pt x="60" y="52"/>
                    </a:lnTo>
                    <a:lnTo>
                      <a:pt x="60" y="75"/>
                    </a:lnTo>
                    <a:lnTo>
                      <a:pt x="68" y="67"/>
                    </a:lnTo>
                    <a:lnTo>
                      <a:pt x="68" y="75"/>
                    </a:lnTo>
                    <a:lnTo>
                      <a:pt x="68" y="52"/>
                    </a:lnTo>
                    <a:lnTo>
                      <a:pt x="68" y="60"/>
                    </a:lnTo>
                    <a:lnTo>
                      <a:pt x="75" y="67"/>
                    </a:lnTo>
                    <a:lnTo>
                      <a:pt x="75" y="82"/>
                    </a:lnTo>
                    <a:lnTo>
                      <a:pt x="75" y="52"/>
                    </a:lnTo>
                    <a:lnTo>
                      <a:pt x="75" y="67"/>
                    </a:lnTo>
                    <a:lnTo>
                      <a:pt x="83" y="60"/>
                    </a:lnTo>
                    <a:lnTo>
                      <a:pt x="83" y="82"/>
                    </a:lnTo>
                    <a:lnTo>
                      <a:pt x="83" y="52"/>
                    </a:lnTo>
                    <a:lnTo>
                      <a:pt x="83" y="75"/>
                    </a:lnTo>
                    <a:lnTo>
                      <a:pt x="90" y="67"/>
                    </a:lnTo>
                    <a:lnTo>
                      <a:pt x="90" y="75"/>
                    </a:lnTo>
                    <a:lnTo>
                      <a:pt x="90" y="52"/>
                    </a:lnTo>
                    <a:lnTo>
                      <a:pt x="90" y="67"/>
                    </a:lnTo>
                    <a:lnTo>
                      <a:pt x="98" y="75"/>
                    </a:lnTo>
                    <a:lnTo>
                      <a:pt x="98" y="75"/>
                    </a:lnTo>
                    <a:lnTo>
                      <a:pt x="98" y="52"/>
                    </a:lnTo>
                    <a:lnTo>
                      <a:pt x="98" y="67"/>
                    </a:lnTo>
                    <a:lnTo>
                      <a:pt x="105" y="60"/>
                    </a:lnTo>
                    <a:lnTo>
                      <a:pt x="105" y="82"/>
                    </a:lnTo>
                    <a:lnTo>
                      <a:pt x="105" y="52"/>
                    </a:lnTo>
                    <a:lnTo>
                      <a:pt x="105" y="75"/>
                    </a:lnTo>
                    <a:lnTo>
                      <a:pt x="113" y="67"/>
                    </a:lnTo>
                    <a:lnTo>
                      <a:pt x="113" y="82"/>
                    </a:lnTo>
                    <a:lnTo>
                      <a:pt x="113" y="37"/>
                    </a:lnTo>
                    <a:lnTo>
                      <a:pt x="113" y="60"/>
                    </a:lnTo>
                    <a:lnTo>
                      <a:pt x="120" y="67"/>
                    </a:lnTo>
                    <a:lnTo>
                      <a:pt x="120" y="82"/>
                    </a:lnTo>
                    <a:lnTo>
                      <a:pt x="120" y="45"/>
                    </a:lnTo>
                    <a:lnTo>
                      <a:pt x="120" y="67"/>
                    </a:lnTo>
                    <a:lnTo>
                      <a:pt x="128" y="60"/>
                    </a:lnTo>
                    <a:lnTo>
                      <a:pt x="128" y="82"/>
                    </a:lnTo>
                    <a:lnTo>
                      <a:pt x="128" y="37"/>
                    </a:lnTo>
                    <a:lnTo>
                      <a:pt x="128" y="82"/>
                    </a:lnTo>
                    <a:lnTo>
                      <a:pt x="135" y="75"/>
                    </a:lnTo>
                    <a:lnTo>
                      <a:pt x="135" y="82"/>
                    </a:lnTo>
                    <a:lnTo>
                      <a:pt x="135" y="45"/>
                    </a:lnTo>
                    <a:lnTo>
                      <a:pt x="135" y="60"/>
                    </a:lnTo>
                    <a:lnTo>
                      <a:pt x="143" y="67"/>
                    </a:lnTo>
                    <a:lnTo>
                      <a:pt x="143" y="82"/>
                    </a:lnTo>
                    <a:lnTo>
                      <a:pt x="143" y="52"/>
                    </a:lnTo>
                    <a:lnTo>
                      <a:pt x="143" y="67"/>
                    </a:lnTo>
                    <a:lnTo>
                      <a:pt x="150" y="60"/>
                    </a:lnTo>
                    <a:lnTo>
                      <a:pt x="150" y="82"/>
                    </a:lnTo>
                    <a:lnTo>
                      <a:pt x="150" y="52"/>
                    </a:lnTo>
                    <a:lnTo>
                      <a:pt x="150" y="75"/>
                    </a:lnTo>
                    <a:lnTo>
                      <a:pt x="158" y="67"/>
                    </a:lnTo>
                    <a:lnTo>
                      <a:pt x="158" y="82"/>
                    </a:lnTo>
                    <a:lnTo>
                      <a:pt x="158" y="52"/>
                    </a:lnTo>
                    <a:lnTo>
                      <a:pt x="158" y="60"/>
                    </a:lnTo>
                    <a:lnTo>
                      <a:pt x="165" y="67"/>
                    </a:lnTo>
                    <a:lnTo>
                      <a:pt x="165" y="120"/>
                    </a:lnTo>
                    <a:lnTo>
                      <a:pt x="165" y="30"/>
                    </a:lnTo>
                    <a:lnTo>
                      <a:pt x="165" y="60"/>
                    </a:lnTo>
                    <a:lnTo>
                      <a:pt x="173" y="52"/>
                    </a:lnTo>
                    <a:lnTo>
                      <a:pt x="173" y="112"/>
                    </a:lnTo>
                    <a:lnTo>
                      <a:pt x="173" y="7"/>
                    </a:lnTo>
                    <a:lnTo>
                      <a:pt x="173" y="37"/>
                    </a:lnTo>
                    <a:lnTo>
                      <a:pt x="180" y="45"/>
                    </a:lnTo>
                    <a:lnTo>
                      <a:pt x="180" y="105"/>
                    </a:lnTo>
                    <a:lnTo>
                      <a:pt x="180" y="15"/>
                    </a:lnTo>
                    <a:lnTo>
                      <a:pt x="180" y="52"/>
                    </a:lnTo>
                    <a:lnTo>
                      <a:pt x="188" y="60"/>
                    </a:lnTo>
                    <a:lnTo>
                      <a:pt x="188" y="105"/>
                    </a:lnTo>
                    <a:lnTo>
                      <a:pt x="188" y="0"/>
                    </a:lnTo>
                    <a:lnTo>
                      <a:pt x="188" y="82"/>
                    </a:lnTo>
                    <a:lnTo>
                      <a:pt x="195" y="75"/>
                    </a:lnTo>
                    <a:lnTo>
                      <a:pt x="195" y="142"/>
                    </a:lnTo>
                    <a:lnTo>
                      <a:pt x="195" y="0"/>
                    </a:lnTo>
                    <a:lnTo>
                      <a:pt x="195" y="75"/>
                    </a:lnTo>
                    <a:lnTo>
                      <a:pt x="203" y="67"/>
                    </a:lnTo>
                    <a:lnTo>
                      <a:pt x="203" y="120"/>
                    </a:lnTo>
                    <a:lnTo>
                      <a:pt x="203" y="0"/>
                    </a:lnTo>
                    <a:lnTo>
                      <a:pt x="203" y="60"/>
                    </a:lnTo>
                    <a:lnTo>
                      <a:pt x="210" y="67"/>
                    </a:lnTo>
                    <a:lnTo>
                      <a:pt x="210" y="105"/>
                    </a:lnTo>
                    <a:lnTo>
                      <a:pt x="210" y="0"/>
                    </a:lnTo>
                    <a:lnTo>
                      <a:pt x="210" y="75"/>
                    </a:lnTo>
                    <a:lnTo>
                      <a:pt x="218" y="67"/>
                    </a:lnTo>
                    <a:lnTo>
                      <a:pt x="218" y="105"/>
                    </a:lnTo>
                    <a:lnTo>
                      <a:pt x="218" y="22"/>
                    </a:lnTo>
                    <a:lnTo>
                      <a:pt x="218" y="67"/>
                    </a:lnTo>
                    <a:lnTo>
                      <a:pt x="225" y="75"/>
                    </a:lnTo>
                    <a:lnTo>
                      <a:pt x="225" y="97"/>
                    </a:lnTo>
                    <a:lnTo>
                      <a:pt x="225" y="15"/>
                    </a:lnTo>
                    <a:lnTo>
                      <a:pt x="225" y="67"/>
                    </a:lnTo>
                    <a:lnTo>
                      <a:pt x="233" y="60"/>
                    </a:lnTo>
                    <a:lnTo>
                      <a:pt x="233" y="112"/>
                    </a:lnTo>
                    <a:lnTo>
                      <a:pt x="233" y="15"/>
                    </a:lnTo>
                    <a:lnTo>
                      <a:pt x="233" y="67"/>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6" name="Freeform 552"/>
              <p:cNvSpPr>
                <a:spLocks/>
              </p:cNvSpPr>
              <p:nvPr/>
            </p:nvSpPr>
            <p:spPr bwMode="auto">
              <a:xfrm>
                <a:off x="1882" y="3045"/>
                <a:ext cx="156" cy="150"/>
              </a:xfrm>
              <a:custGeom>
                <a:avLst/>
                <a:gdLst>
                  <a:gd name="T0" fmla="*/ 0 w 233"/>
                  <a:gd name="T1" fmla="*/ 15 h 150"/>
                  <a:gd name="T2" fmla="*/ 8 w 233"/>
                  <a:gd name="T3" fmla="*/ 98 h 150"/>
                  <a:gd name="T4" fmla="*/ 15 w 233"/>
                  <a:gd name="T5" fmla="*/ 75 h 150"/>
                  <a:gd name="T6" fmla="*/ 15 w 233"/>
                  <a:gd name="T7" fmla="*/ 75 h 150"/>
                  <a:gd name="T8" fmla="*/ 23 w 233"/>
                  <a:gd name="T9" fmla="*/ 15 h 150"/>
                  <a:gd name="T10" fmla="*/ 30 w 233"/>
                  <a:gd name="T11" fmla="*/ 120 h 150"/>
                  <a:gd name="T12" fmla="*/ 38 w 233"/>
                  <a:gd name="T13" fmla="*/ 75 h 150"/>
                  <a:gd name="T14" fmla="*/ 38 w 233"/>
                  <a:gd name="T15" fmla="*/ 75 h 150"/>
                  <a:gd name="T16" fmla="*/ 45 w 233"/>
                  <a:gd name="T17" fmla="*/ 8 h 150"/>
                  <a:gd name="T18" fmla="*/ 53 w 233"/>
                  <a:gd name="T19" fmla="*/ 150 h 150"/>
                  <a:gd name="T20" fmla="*/ 60 w 233"/>
                  <a:gd name="T21" fmla="*/ 8 h 150"/>
                  <a:gd name="T22" fmla="*/ 60 w 233"/>
                  <a:gd name="T23" fmla="*/ 83 h 150"/>
                  <a:gd name="T24" fmla="*/ 68 w 233"/>
                  <a:gd name="T25" fmla="*/ 23 h 150"/>
                  <a:gd name="T26" fmla="*/ 75 w 233"/>
                  <a:gd name="T27" fmla="*/ 128 h 150"/>
                  <a:gd name="T28" fmla="*/ 83 w 233"/>
                  <a:gd name="T29" fmla="*/ 75 h 150"/>
                  <a:gd name="T30" fmla="*/ 83 w 233"/>
                  <a:gd name="T31" fmla="*/ 75 h 150"/>
                  <a:gd name="T32" fmla="*/ 90 w 233"/>
                  <a:gd name="T33" fmla="*/ 45 h 150"/>
                  <a:gd name="T34" fmla="*/ 98 w 233"/>
                  <a:gd name="T35" fmla="*/ 113 h 150"/>
                  <a:gd name="T36" fmla="*/ 105 w 233"/>
                  <a:gd name="T37" fmla="*/ 68 h 150"/>
                  <a:gd name="T38" fmla="*/ 105 w 233"/>
                  <a:gd name="T39" fmla="*/ 23 h 150"/>
                  <a:gd name="T40" fmla="*/ 113 w 233"/>
                  <a:gd name="T41" fmla="*/ 8 h 150"/>
                  <a:gd name="T42" fmla="*/ 120 w 233"/>
                  <a:gd name="T43" fmla="*/ 120 h 150"/>
                  <a:gd name="T44" fmla="*/ 128 w 233"/>
                  <a:gd name="T45" fmla="*/ 60 h 150"/>
                  <a:gd name="T46" fmla="*/ 128 w 233"/>
                  <a:gd name="T47" fmla="*/ 75 h 150"/>
                  <a:gd name="T48" fmla="*/ 135 w 233"/>
                  <a:gd name="T49" fmla="*/ 8 h 150"/>
                  <a:gd name="T50" fmla="*/ 143 w 233"/>
                  <a:gd name="T51" fmla="*/ 113 h 150"/>
                  <a:gd name="T52" fmla="*/ 150 w 233"/>
                  <a:gd name="T53" fmla="*/ 75 h 150"/>
                  <a:gd name="T54" fmla="*/ 150 w 233"/>
                  <a:gd name="T55" fmla="*/ 60 h 150"/>
                  <a:gd name="T56" fmla="*/ 158 w 233"/>
                  <a:gd name="T57" fmla="*/ 23 h 150"/>
                  <a:gd name="T58" fmla="*/ 165 w 233"/>
                  <a:gd name="T59" fmla="*/ 128 h 150"/>
                  <a:gd name="T60" fmla="*/ 173 w 233"/>
                  <a:gd name="T61" fmla="*/ 75 h 150"/>
                  <a:gd name="T62" fmla="*/ 173 w 233"/>
                  <a:gd name="T63" fmla="*/ 75 h 150"/>
                  <a:gd name="T64" fmla="*/ 180 w 233"/>
                  <a:gd name="T65" fmla="*/ 60 h 150"/>
                  <a:gd name="T66" fmla="*/ 188 w 233"/>
                  <a:gd name="T67" fmla="*/ 83 h 150"/>
                  <a:gd name="T68" fmla="*/ 195 w 233"/>
                  <a:gd name="T69" fmla="*/ 75 h 150"/>
                  <a:gd name="T70" fmla="*/ 195 w 233"/>
                  <a:gd name="T71" fmla="*/ 75 h 150"/>
                  <a:gd name="T72" fmla="*/ 203 w 233"/>
                  <a:gd name="T73" fmla="*/ 60 h 150"/>
                  <a:gd name="T74" fmla="*/ 210 w 233"/>
                  <a:gd name="T75" fmla="*/ 83 h 150"/>
                  <a:gd name="T76" fmla="*/ 218 w 233"/>
                  <a:gd name="T77" fmla="*/ 75 h 150"/>
                  <a:gd name="T78" fmla="*/ 218 w 233"/>
                  <a:gd name="T79" fmla="*/ 83 h 150"/>
                  <a:gd name="T80" fmla="*/ 225 w 233"/>
                  <a:gd name="T81" fmla="*/ 60 h 150"/>
                  <a:gd name="T82" fmla="*/ 233 w 233"/>
                  <a:gd name="T83" fmla="*/ 9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150">
                    <a:moveTo>
                      <a:pt x="0" y="68"/>
                    </a:moveTo>
                    <a:lnTo>
                      <a:pt x="0" y="105"/>
                    </a:lnTo>
                    <a:lnTo>
                      <a:pt x="0" y="15"/>
                    </a:lnTo>
                    <a:lnTo>
                      <a:pt x="0" y="90"/>
                    </a:lnTo>
                    <a:lnTo>
                      <a:pt x="8" y="83"/>
                    </a:lnTo>
                    <a:lnTo>
                      <a:pt x="8" y="98"/>
                    </a:lnTo>
                    <a:lnTo>
                      <a:pt x="8" y="53"/>
                    </a:lnTo>
                    <a:lnTo>
                      <a:pt x="8" y="68"/>
                    </a:lnTo>
                    <a:lnTo>
                      <a:pt x="15" y="75"/>
                    </a:lnTo>
                    <a:lnTo>
                      <a:pt x="15" y="120"/>
                    </a:lnTo>
                    <a:lnTo>
                      <a:pt x="15" y="8"/>
                    </a:lnTo>
                    <a:lnTo>
                      <a:pt x="15" y="75"/>
                    </a:lnTo>
                    <a:lnTo>
                      <a:pt x="23" y="83"/>
                    </a:lnTo>
                    <a:lnTo>
                      <a:pt x="23" y="120"/>
                    </a:lnTo>
                    <a:lnTo>
                      <a:pt x="23" y="15"/>
                    </a:lnTo>
                    <a:lnTo>
                      <a:pt x="23" y="83"/>
                    </a:lnTo>
                    <a:lnTo>
                      <a:pt x="30" y="90"/>
                    </a:lnTo>
                    <a:lnTo>
                      <a:pt x="30" y="120"/>
                    </a:lnTo>
                    <a:lnTo>
                      <a:pt x="30" y="23"/>
                    </a:lnTo>
                    <a:lnTo>
                      <a:pt x="30" y="68"/>
                    </a:lnTo>
                    <a:lnTo>
                      <a:pt x="38" y="75"/>
                    </a:lnTo>
                    <a:lnTo>
                      <a:pt x="38" y="105"/>
                    </a:lnTo>
                    <a:lnTo>
                      <a:pt x="38" y="38"/>
                    </a:lnTo>
                    <a:lnTo>
                      <a:pt x="38" y="75"/>
                    </a:lnTo>
                    <a:lnTo>
                      <a:pt x="45" y="68"/>
                    </a:lnTo>
                    <a:lnTo>
                      <a:pt x="45" y="105"/>
                    </a:lnTo>
                    <a:lnTo>
                      <a:pt x="45" y="8"/>
                    </a:lnTo>
                    <a:lnTo>
                      <a:pt x="45" y="83"/>
                    </a:lnTo>
                    <a:lnTo>
                      <a:pt x="53" y="75"/>
                    </a:lnTo>
                    <a:lnTo>
                      <a:pt x="53" y="150"/>
                    </a:lnTo>
                    <a:lnTo>
                      <a:pt x="53" y="8"/>
                    </a:lnTo>
                    <a:lnTo>
                      <a:pt x="53" y="8"/>
                    </a:lnTo>
                    <a:lnTo>
                      <a:pt x="60" y="8"/>
                    </a:lnTo>
                    <a:lnTo>
                      <a:pt x="60" y="135"/>
                    </a:lnTo>
                    <a:lnTo>
                      <a:pt x="60" y="0"/>
                    </a:lnTo>
                    <a:lnTo>
                      <a:pt x="60" y="83"/>
                    </a:lnTo>
                    <a:lnTo>
                      <a:pt x="68" y="75"/>
                    </a:lnTo>
                    <a:lnTo>
                      <a:pt x="68" y="128"/>
                    </a:lnTo>
                    <a:lnTo>
                      <a:pt x="68" y="23"/>
                    </a:lnTo>
                    <a:lnTo>
                      <a:pt x="68" y="98"/>
                    </a:lnTo>
                    <a:lnTo>
                      <a:pt x="75" y="105"/>
                    </a:lnTo>
                    <a:lnTo>
                      <a:pt x="75" y="128"/>
                    </a:lnTo>
                    <a:lnTo>
                      <a:pt x="75" y="8"/>
                    </a:lnTo>
                    <a:lnTo>
                      <a:pt x="75" y="68"/>
                    </a:lnTo>
                    <a:lnTo>
                      <a:pt x="83" y="75"/>
                    </a:lnTo>
                    <a:lnTo>
                      <a:pt x="83" y="105"/>
                    </a:lnTo>
                    <a:lnTo>
                      <a:pt x="83" y="38"/>
                    </a:lnTo>
                    <a:lnTo>
                      <a:pt x="83" y="75"/>
                    </a:lnTo>
                    <a:lnTo>
                      <a:pt x="90" y="68"/>
                    </a:lnTo>
                    <a:lnTo>
                      <a:pt x="90" y="105"/>
                    </a:lnTo>
                    <a:lnTo>
                      <a:pt x="90" y="45"/>
                    </a:lnTo>
                    <a:lnTo>
                      <a:pt x="90" y="83"/>
                    </a:lnTo>
                    <a:lnTo>
                      <a:pt x="98" y="90"/>
                    </a:lnTo>
                    <a:lnTo>
                      <a:pt x="98" y="113"/>
                    </a:lnTo>
                    <a:lnTo>
                      <a:pt x="98" y="38"/>
                    </a:lnTo>
                    <a:lnTo>
                      <a:pt x="98" y="60"/>
                    </a:lnTo>
                    <a:lnTo>
                      <a:pt x="105" y="68"/>
                    </a:lnTo>
                    <a:lnTo>
                      <a:pt x="105" y="105"/>
                    </a:lnTo>
                    <a:lnTo>
                      <a:pt x="105" y="15"/>
                    </a:lnTo>
                    <a:lnTo>
                      <a:pt x="105" y="23"/>
                    </a:lnTo>
                    <a:lnTo>
                      <a:pt x="113" y="30"/>
                    </a:lnTo>
                    <a:lnTo>
                      <a:pt x="113" y="143"/>
                    </a:lnTo>
                    <a:lnTo>
                      <a:pt x="113" y="8"/>
                    </a:lnTo>
                    <a:lnTo>
                      <a:pt x="113" y="83"/>
                    </a:lnTo>
                    <a:lnTo>
                      <a:pt x="120" y="90"/>
                    </a:lnTo>
                    <a:lnTo>
                      <a:pt x="120" y="120"/>
                    </a:lnTo>
                    <a:lnTo>
                      <a:pt x="120" y="30"/>
                    </a:lnTo>
                    <a:lnTo>
                      <a:pt x="120" y="68"/>
                    </a:lnTo>
                    <a:lnTo>
                      <a:pt x="128" y="60"/>
                    </a:lnTo>
                    <a:lnTo>
                      <a:pt x="128" y="120"/>
                    </a:lnTo>
                    <a:lnTo>
                      <a:pt x="128" y="15"/>
                    </a:lnTo>
                    <a:lnTo>
                      <a:pt x="128" y="75"/>
                    </a:lnTo>
                    <a:lnTo>
                      <a:pt x="135" y="83"/>
                    </a:lnTo>
                    <a:lnTo>
                      <a:pt x="135" y="120"/>
                    </a:lnTo>
                    <a:lnTo>
                      <a:pt x="135" y="8"/>
                    </a:lnTo>
                    <a:lnTo>
                      <a:pt x="135" y="98"/>
                    </a:lnTo>
                    <a:lnTo>
                      <a:pt x="143" y="105"/>
                    </a:lnTo>
                    <a:lnTo>
                      <a:pt x="143" y="113"/>
                    </a:lnTo>
                    <a:lnTo>
                      <a:pt x="143" y="23"/>
                    </a:lnTo>
                    <a:lnTo>
                      <a:pt x="143" y="83"/>
                    </a:lnTo>
                    <a:lnTo>
                      <a:pt x="150" y="75"/>
                    </a:lnTo>
                    <a:lnTo>
                      <a:pt x="150" y="113"/>
                    </a:lnTo>
                    <a:lnTo>
                      <a:pt x="150" y="15"/>
                    </a:lnTo>
                    <a:lnTo>
                      <a:pt x="150" y="60"/>
                    </a:lnTo>
                    <a:lnTo>
                      <a:pt x="158" y="68"/>
                    </a:lnTo>
                    <a:lnTo>
                      <a:pt x="158" y="113"/>
                    </a:lnTo>
                    <a:lnTo>
                      <a:pt x="158" y="23"/>
                    </a:lnTo>
                    <a:lnTo>
                      <a:pt x="158" y="60"/>
                    </a:lnTo>
                    <a:lnTo>
                      <a:pt x="165" y="68"/>
                    </a:lnTo>
                    <a:lnTo>
                      <a:pt x="165" y="128"/>
                    </a:lnTo>
                    <a:lnTo>
                      <a:pt x="165" y="38"/>
                    </a:lnTo>
                    <a:lnTo>
                      <a:pt x="165" y="68"/>
                    </a:lnTo>
                    <a:lnTo>
                      <a:pt x="173" y="75"/>
                    </a:lnTo>
                    <a:lnTo>
                      <a:pt x="173" y="98"/>
                    </a:lnTo>
                    <a:lnTo>
                      <a:pt x="173" y="53"/>
                    </a:lnTo>
                    <a:lnTo>
                      <a:pt x="173" y="75"/>
                    </a:lnTo>
                    <a:lnTo>
                      <a:pt x="180" y="68"/>
                    </a:lnTo>
                    <a:lnTo>
                      <a:pt x="180" y="98"/>
                    </a:lnTo>
                    <a:lnTo>
                      <a:pt x="180" y="60"/>
                    </a:lnTo>
                    <a:lnTo>
                      <a:pt x="180" y="75"/>
                    </a:lnTo>
                    <a:lnTo>
                      <a:pt x="188" y="83"/>
                    </a:lnTo>
                    <a:lnTo>
                      <a:pt x="188" y="83"/>
                    </a:lnTo>
                    <a:lnTo>
                      <a:pt x="188" y="60"/>
                    </a:lnTo>
                    <a:lnTo>
                      <a:pt x="188" y="68"/>
                    </a:lnTo>
                    <a:lnTo>
                      <a:pt x="195" y="75"/>
                    </a:lnTo>
                    <a:lnTo>
                      <a:pt x="195" y="90"/>
                    </a:lnTo>
                    <a:lnTo>
                      <a:pt x="195" y="60"/>
                    </a:lnTo>
                    <a:lnTo>
                      <a:pt x="195" y="75"/>
                    </a:lnTo>
                    <a:lnTo>
                      <a:pt x="203" y="68"/>
                    </a:lnTo>
                    <a:lnTo>
                      <a:pt x="203" y="83"/>
                    </a:lnTo>
                    <a:lnTo>
                      <a:pt x="203" y="60"/>
                    </a:lnTo>
                    <a:lnTo>
                      <a:pt x="203" y="75"/>
                    </a:lnTo>
                    <a:lnTo>
                      <a:pt x="210" y="83"/>
                    </a:lnTo>
                    <a:lnTo>
                      <a:pt x="210" y="83"/>
                    </a:lnTo>
                    <a:lnTo>
                      <a:pt x="210" y="60"/>
                    </a:lnTo>
                    <a:lnTo>
                      <a:pt x="210" y="68"/>
                    </a:lnTo>
                    <a:lnTo>
                      <a:pt x="218" y="75"/>
                    </a:lnTo>
                    <a:lnTo>
                      <a:pt x="218" y="83"/>
                    </a:lnTo>
                    <a:lnTo>
                      <a:pt x="218" y="60"/>
                    </a:lnTo>
                    <a:lnTo>
                      <a:pt x="218" y="83"/>
                    </a:lnTo>
                    <a:lnTo>
                      <a:pt x="225" y="75"/>
                    </a:lnTo>
                    <a:lnTo>
                      <a:pt x="225" y="83"/>
                    </a:lnTo>
                    <a:lnTo>
                      <a:pt x="225" y="60"/>
                    </a:lnTo>
                    <a:lnTo>
                      <a:pt x="225" y="75"/>
                    </a:lnTo>
                    <a:lnTo>
                      <a:pt x="233" y="83"/>
                    </a:lnTo>
                    <a:lnTo>
                      <a:pt x="233" y="90"/>
                    </a:lnTo>
                    <a:lnTo>
                      <a:pt x="233" y="60"/>
                    </a:lnTo>
                    <a:lnTo>
                      <a:pt x="233"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7" name="Freeform 553"/>
              <p:cNvSpPr>
                <a:spLocks/>
              </p:cNvSpPr>
              <p:nvPr/>
            </p:nvSpPr>
            <p:spPr bwMode="auto">
              <a:xfrm>
                <a:off x="2038" y="3053"/>
                <a:ext cx="162" cy="135"/>
              </a:xfrm>
              <a:custGeom>
                <a:avLst/>
                <a:gdLst>
                  <a:gd name="T0" fmla="*/ 7 w 240"/>
                  <a:gd name="T1" fmla="*/ 75 h 135"/>
                  <a:gd name="T2" fmla="*/ 15 w 240"/>
                  <a:gd name="T3" fmla="*/ 67 h 135"/>
                  <a:gd name="T4" fmla="*/ 15 w 240"/>
                  <a:gd name="T5" fmla="*/ 67 h 135"/>
                  <a:gd name="T6" fmla="*/ 22 w 240"/>
                  <a:gd name="T7" fmla="*/ 52 h 135"/>
                  <a:gd name="T8" fmla="*/ 30 w 240"/>
                  <a:gd name="T9" fmla="*/ 75 h 135"/>
                  <a:gd name="T10" fmla="*/ 37 w 240"/>
                  <a:gd name="T11" fmla="*/ 60 h 135"/>
                  <a:gd name="T12" fmla="*/ 37 w 240"/>
                  <a:gd name="T13" fmla="*/ 67 h 135"/>
                  <a:gd name="T14" fmla="*/ 45 w 240"/>
                  <a:gd name="T15" fmla="*/ 60 h 135"/>
                  <a:gd name="T16" fmla="*/ 52 w 240"/>
                  <a:gd name="T17" fmla="*/ 82 h 135"/>
                  <a:gd name="T18" fmla="*/ 60 w 240"/>
                  <a:gd name="T19" fmla="*/ 67 h 135"/>
                  <a:gd name="T20" fmla="*/ 60 w 240"/>
                  <a:gd name="T21" fmla="*/ 67 h 135"/>
                  <a:gd name="T22" fmla="*/ 67 w 240"/>
                  <a:gd name="T23" fmla="*/ 52 h 135"/>
                  <a:gd name="T24" fmla="*/ 75 w 240"/>
                  <a:gd name="T25" fmla="*/ 75 h 135"/>
                  <a:gd name="T26" fmla="*/ 82 w 240"/>
                  <a:gd name="T27" fmla="*/ 67 h 135"/>
                  <a:gd name="T28" fmla="*/ 82 w 240"/>
                  <a:gd name="T29" fmla="*/ 67 h 135"/>
                  <a:gd name="T30" fmla="*/ 90 w 240"/>
                  <a:gd name="T31" fmla="*/ 52 h 135"/>
                  <a:gd name="T32" fmla="*/ 97 w 240"/>
                  <a:gd name="T33" fmla="*/ 75 h 135"/>
                  <a:gd name="T34" fmla="*/ 105 w 240"/>
                  <a:gd name="T35" fmla="*/ 67 h 135"/>
                  <a:gd name="T36" fmla="*/ 105 w 240"/>
                  <a:gd name="T37" fmla="*/ 67 h 135"/>
                  <a:gd name="T38" fmla="*/ 112 w 240"/>
                  <a:gd name="T39" fmla="*/ 60 h 135"/>
                  <a:gd name="T40" fmla="*/ 120 w 240"/>
                  <a:gd name="T41" fmla="*/ 75 h 135"/>
                  <a:gd name="T42" fmla="*/ 127 w 240"/>
                  <a:gd name="T43" fmla="*/ 67 h 135"/>
                  <a:gd name="T44" fmla="*/ 127 w 240"/>
                  <a:gd name="T45" fmla="*/ 75 h 135"/>
                  <a:gd name="T46" fmla="*/ 135 w 240"/>
                  <a:gd name="T47" fmla="*/ 15 h 135"/>
                  <a:gd name="T48" fmla="*/ 142 w 240"/>
                  <a:gd name="T49" fmla="*/ 105 h 135"/>
                  <a:gd name="T50" fmla="*/ 150 w 240"/>
                  <a:gd name="T51" fmla="*/ 67 h 135"/>
                  <a:gd name="T52" fmla="*/ 150 w 240"/>
                  <a:gd name="T53" fmla="*/ 75 h 135"/>
                  <a:gd name="T54" fmla="*/ 157 w 240"/>
                  <a:gd name="T55" fmla="*/ 0 h 135"/>
                  <a:gd name="T56" fmla="*/ 165 w 240"/>
                  <a:gd name="T57" fmla="*/ 105 h 135"/>
                  <a:gd name="T58" fmla="*/ 172 w 240"/>
                  <a:gd name="T59" fmla="*/ 82 h 135"/>
                  <a:gd name="T60" fmla="*/ 172 w 240"/>
                  <a:gd name="T61" fmla="*/ 67 h 135"/>
                  <a:gd name="T62" fmla="*/ 180 w 240"/>
                  <a:gd name="T63" fmla="*/ 0 h 135"/>
                  <a:gd name="T64" fmla="*/ 187 w 240"/>
                  <a:gd name="T65" fmla="*/ 112 h 135"/>
                  <a:gd name="T66" fmla="*/ 195 w 240"/>
                  <a:gd name="T67" fmla="*/ 75 h 135"/>
                  <a:gd name="T68" fmla="*/ 195 w 240"/>
                  <a:gd name="T69" fmla="*/ 52 h 135"/>
                  <a:gd name="T70" fmla="*/ 202 w 240"/>
                  <a:gd name="T71" fmla="*/ 0 h 135"/>
                  <a:gd name="T72" fmla="*/ 210 w 240"/>
                  <a:gd name="T73" fmla="*/ 120 h 135"/>
                  <a:gd name="T74" fmla="*/ 217 w 240"/>
                  <a:gd name="T75" fmla="*/ 105 h 135"/>
                  <a:gd name="T76" fmla="*/ 217 w 240"/>
                  <a:gd name="T77" fmla="*/ 67 h 135"/>
                  <a:gd name="T78" fmla="*/ 225 w 240"/>
                  <a:gd name="T79" fmla="*/ 37 h 135"/>
                  <a:gd name="T80" fmla="*/ 232 w 240"/>
                  <a:gd name="T81" fmla="*/ 90 h 135"/>
                  <a:gd name="T82" fmla="*/ 240 w 240"/>
                  <a:gd name="T83" fmla="*/ 6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60"/>
                    </a:moveTo>
                    <a:lnTo>
                      <a:pt x="7" y="67"/>
                    </a:lnTo>
                    <a:lnTo>
                      <a:pt x="7" y="75"/>
                    </a:lnTo>
                    <a:lnTo>
                      <a:pt x="7" y="52"/>
                    </a:lnTo>
                    <a:lnTo>
                      <a:pt x="7" y="75"/>
                    </a:lnTo>
                    <a:lnTo>
                      <a:pt x="15" y="67"/>
                    </a:lnTo>
                    <a:lnTo>
                      <a:pt x="15" y="82"/>
                    </a:lnTo>
                    <a:lnTo>
                      <a:pt x="15" y="52"/>
                    </a:lnTo>
                    <a:lnTo>
                      <a:pt x="15" y="67"/>
                    </a:lnTo>
                    <a:lnTo>
                      <a:pt x="22" y="75"/>
                    </a:lnTo>
                    <a:lnTo>
                      <a:pt x="22" y="75"/>
                    </a:lnTo>
                    <a:lnTo>
                      <a:pt x="22" y="52"/>
                    </a:lnTo>
                    <a:lnTo>
                      <a:pt x="22" y="60"/>
                    </a:lnTo>
                    <a:lnTo>
                      <a:pt x="30" y="67"/>
                    </a:lnTo>
                    <a:lnTo>
                      <a:pt x="30" y="75"/>
                    </a:lnTo>
                    <a:lnTo>
                      <a:pt x="30" y="52"/>
                    </a:lnTo>
                    <a:lnTo>
                      <a:pt x="30" y="67"/>
                    </a:lnTo>
                    <a:lnTo>
                      <a:pt x="37" y="60"/>
                    </a:lnTo>
                    <a:lnTo>
                      <a:pt x="37" y="75"/>
                    </a:lnTo>
                    <a:lnTo>
                      <a:pt x="37" y="60"/>
                    </a:lnTo>
                    <a:lnTo>
                      <a:pt x="37" y="67"/>
                    </a:lnTo>
                    <a:lnTo>
                      <a:pt x="45" y="75"/>
                    </a:lnTo>
                    <a:lnTo>
                      <a:pt x="45" y="75"/>
                    </a:lnTo>
                    <a:lnTo>
                      <a:pt x="45" y="60"/>
                    </a:lnTo>
                    <a:lnTo>
                      <a:pt x="45" y="60"/>
                    </a:lnTo>
                    <a:lnTo>
                      <a:pt x="52" y="52"/>
                    </a:lnTo>
                    <a:lnTo>
                      <a:pt x="52" y="82"/>
                    </a:lnTo>
                    <a:lnTo>
                      <a:pt x="52" y="52"/>
                    </a:lnTo>
                    <a:lnTo>
                      <a:pt x="52" y="75"/>
                    </a:lnTo>
                    <a:lnTo>
                      <a:pt x="60" y="67"/>
                    </a:lnTo>
                    <a:lnTo>
                      <a:pt x="60" y="75"/>
                    </a:lnTo>
                    <a:lnTo>
                      <a:pt x="60" y="52"/>
                    </a:lnTo>
                    <a:lnTo>
                      <a:pt x="60" y="67"/>
                    </a:lnTo>
                    <a:lnTo>
                      <a:pt x="67" y="75"/>
                    </a:lnTo>
                    <a:lnTo>
                      <a:pt x="67" y="75"/>
                    </a:lnTo>
                    <a:lnTo>
                      <a:pt x="67" y="52"/>
                    </a:lnTo>
                    <a:lnTo>
                      <a:pt x="67" y="60"/>
                    </a:lnTo>
                    <a:lnTo>
                      <a:pt x="75" y="67"/>
                    </a:lnTo>
                    <a:lnTo>
                      <a:pt x="75" y="75"/>
                    </a:lnTo>
                    <a:lnTo>
                      <a:pt x="75" y="52"/>
                    </a:lnTo>
                    <a:lnTo>
                      <a:pt x="75" y="75"/>
                    </a:lnTo>
                    <a:lnTo>
                      <a:pt x="82" y="67"/>
                    </a:lnTo>
                    <a:lnTo>
                      <a:pt x="82" y="75"/>
                    </a:lnTo>
                    <a:lnTo>
                      <a:pt x="82" y="52"/>
                    </a:lnTo>
                    <a:lnTo>
                      <a:pt x="82" y="67"/>
                    </a:lnTo>
                    <a:lnTo>
                      <a:pt x="90" y="75"/>
                    </a:lnTo>
                    <a:lnTo>
                      <a:pt x="90" y="75"/>
                    </a:lnTo>
                    <a:lnTo>
                      <a:pt x="90" y="52"/>
                    </a:lnTo>
                    <a:lnTo>
                      <a:pt x="90" y="60"/>
                    </a:lnTo>
                    <a:lnTo>
                      <a:pt x="97" y="67"/>
                    </a:lnTo>
                    <a:lnTo>
                      <a:pt x="97" y="75"/>
                    </a:lnTo>
                    <a:lnTo>
                      <a:pt x="97" y="60"/>
                    </a:lnTo>
                    <a:lnTo>
                      <a:pt x="97" y="75"/>
                    </a:lnTo>
                    <a:lnTo>
                      <a:pt x="105" y="67"/>
                    </a:lnTo>
                    <a:lnTo>
                      <a:pt x="105" y="75"/>
                    </a:lnTo>
                    <a:lnTo>
                      <a:pt x="105" y="60"/>
                    </a:lnTo>
                    <a:lnTo>
                      <a:pt x="105" y="67"/>
                    </a:lnTo>
                    <a:lnTo>
                      <a:pt x="112" y="75"/>
                    </a:lnTo>
                    <a:lnTo>
                      <a:pt x="112" y="75"/>
                    </a:lnTo>
                    <a:lnTo>
                      <a:pt x="112" y="60"/>
                    </a:lnTo>
                    <a:lnTo>
                      <a:pt x="112" y="67"/>
                    </a:lnTo>
                    <a:lnTo>
                      <a:pt x="120" y="60"/>
                    </a:lnTo>
                    <a:lnTo>
                      <a:pt x="120" y="75"/>
                    </a:lnTo>
                    <a:lnTo>
                      <a:pt x="120" y="52"/>
                    </a:lnTo>
                    <a:lnTo>
                      <a:pt x="120" y="75"/>
                    </a:lnTo>
                    <a:lnTo>
                      <a:pt x="127" y="67"/>
                    </a:lnTo>
                    <a:lnTo>
                      <a:pt x="127" y="97"/>
                    </a:lnTo>
                    <a:lnTo>
                      <a:pt x="127" y="45"/>
                    </a:lnTo>
                    <a:lnTo>
                      <a:pt x="127" y="75"/>
                    </a:lnTo>
                    <a:lnTo>
                      <a:pt x="135" y="67"/>
                    </a:lnTo>
                    <a:lnTo>
                      <a:pt x="135" y="105"/>
                    </a:lnTo>
                    <a:lnTo>
                      <a:pt x="135" y="15"/>
                    </a:lnTo>
                    <a:lnTo>
                      <a:pt x="135" y="52"/>
                    </a:lnTo>
                    <a:lnTo>
                      <a:pt x="142" y="45"/>
                    </a:lnTo>
                    <a:lnTo>
                      <a:pt x="142" y="105"/>
                    </a:lnTo>
                    <a:lnTo>
                      <a:pt x="142" y="15"/>
                    </a:lnTo>
                    <a:lnTo>
                      <a:pt x="142" y="60"/>
                    </a:lnTo>
                    <a:lnTo>
                      <a:pt x="150" y="67"/>
                    </a:lnTo>
                    <a:lnTo>
                      <a:pt x="150" y="112"/>
                    </a:lnTo>
                    <a:lnTo>
                      <a:pt x="150" y="30"/>
                    </a:lnTo>
                    <a:lnTo>
                      <a:pt x="150" y="75"/>
                    </a:lnTo>
                    <a:lnTo>
                      <a:pt x="157" y="82"/>
                    </a:lnTo>
                    <a:lnTo>
                      <a:pt x="157" y="97"/>
                    </a:lnTo>
                    <a:lnTo>
                      <a:pt x="157" y="0"/>
                    </a:lnTo>
                    <a:lnTo>
                      <a:pt x="157" y="75"/>
                    </a:lnTo>
                    <a:lnTo>
                      <a:pt x="165" y="82"/>
                    </a:lnTo>
                    <a:lnTo>
                      <a:pt x="165" y="105"/>
                    </a:lnTo>
                    <a:lnTo>
                      <a:pt x="165" y="15"/>
                    </a:lnTo>
                    <a:lnTo>
                      <a:pt x="165" y="75"/>
                    </a:lnTo>
                    <a:lnTo>
                      <a:pt x="172" y="82"/>
                    </a:lnTo>
                    <a:lnTo>
                      <a:pt x="172" y="112"/>
                    </a:lnTo>
                    <a:lnTo>
                      <a:pt x="172" y="15"/>
                    </a:lnTo>
                    <a:lnTo>
                      <a:pt x="172" y="67"/>
                    </a:lnTo>
                    <a:lnTo>
                      <a:pt x="180" y="75"/>
                    </a:lnTo>
                    <a:lnTo>
                      <a:pt x="180" y="112"/>
                    </a:lnTo>
                    <a:lnTo>
                      <a:pt x="180" y="0"/>
                    </a:lnTo>
                    <a:lnTo>
                      <a:pt x="180" y="90"/>
                    </a:lnTo>
                    <a:lnTo>
                      <a:pt x="187" y="82"/>
                    </a:lnTo>
                    <a:lnTo>
                      <a:pt x="187" y="112"/>
                    </a:lnTo>
                    <a:lnTo>
                      <a:pt x="187" y="0"/>
                    </a:lnTo>
                    <a:lnTo>
                      <a:pt x="187" y="82"/>
                    </a:lnTo>
                    <a:lnTo>
                      <a:pt x="195" y="75"/>
                    </a:lnTo>
                    <a:lnTo>
                      <a:pt x="195" y="105"/>
                    </a:lnTo>
                    <a:lnTo>
                      <a:pt x="195" y="15"/>
                    </a:lnTo>
                    <a:lnTo>
                      <a:pt x="195" y="52"/>
                    </a:lnTo>
                    <a:lnTo>
                      <a:pt x="202" y="60"/>
                    </a:lnTo>
                    <a:lnTo>
                      <a:pt x="202" y="135"/>
                    </a:lnTo>
                    <a:lnTo>
                      <a:pt x="202" y="0"/>
                    </a:lnTo>
                    <a:lnTo>
                      <a:pt x="202" y="52"/>
                    </a:lnTo>
                    <a:lnTo>
                      <a:pt x="210" y="45"/>
                    </a:lnTo>
                    <a:lnTo>
                      <a:pt x="210" y="120"/>
                    </a:lnTo>
                    <a:lnTo>
                      <a:pt x="210" y="0"/>
                    </a:lnTo>
                    <a:lnTo>
                      <a:pt x="210" y="97"/>
                    </a:lnTo>
                    <a:lnTo>
                      <a:pt x="217" y="105"/>
                    </a:lnTo>
                    <a:lnTo>
                      <a:pt x="217" y="112"/>
                    </a:lnTo>
                    <a:lnTo>
                      <a:pt x="217" y="22"/>
                    </a:lnTo>
                    <a:lnTo>
                      <a:pt x="217" y="67"/>
                    </a:lnTo>
                    <a:lnTo>
                      <a:pt x="225" y="75"/>
                    </a:lnTo>
                    <a:lnTo>
                      <a:pt x="225" y="97"/>
                    </a:lnTo>
                    <a:lnTo>
                      <a:pt x="225" y="37"/>
                    </a:lnTo>
                    <a:lnTo>
                      <a:pt x="225" y="52"/>
                    </a:lnTo>
                    <a:lnTo>
                      <a:pt x="232" y="45"/>
                    </a:lnTo>
                    <a:lnTo>
                      <a:pt x="232" y="90"/>
                    </a:lnTo>
                    <a:lnTo>
                      <a:pt x="232" y="45"/>
                    </a:lnTo>
                    <a:lnTo>
                      <a:pt x="232" y="75"/>
                    </a:lnTo>
                    <a:lnTo>
                      <a:pt x="240" y="67"/>
                    </a:lnTo>
                    <a:lnTo>
                      <a:pt x="240" y="75"/>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8" name="Freeform 554"/>
              <p:cNvSpPr>
                <a:spLocks/>
              </p:cNvSpPr>
              <p:nvPr/>
            </p:nvSpPr>
            <p:spPr bwMode="auto">
              <a:xfrm>
                <a:off x="2200" y="3090"/>
                <a:ext cx="165" cy="53"/>
              </a:xfrm>
              <a:custGeom>
                <a:avLst/>
                <a:gdLst>
                  <a:gd name="T0" fmla="*/ 7 w 247"/>
                  <a:gd name="T1" fmla="*/ 30 h 53"/>
                  <a:gd name="T2" fmla="*/ 7 w 247"/>
                  <a:gd name="T3" fmla="*/ 30 h 53"/>
                  <a:gd name="T4" fmla="*/ 15 w 247"/>
                  <a:gd name="T5" fmla="*/ 8 h 53"/>
                  <a:gd name="T6" fmla="*/ 22 w 247"/>
                  <a:gd name="T7" fmla="*/ 53 h 53"/>
                  <a:gd name="T8" fmla="*/ 30 w 247"/>
                  <a:gd name="T9" fmla="*/ 38 h 53"/>
                  <a:gd name="T10" fmla="*/ 30 w 247"/>
                  <a:gd name="T11" fmla="*/ 30 h 53"/>
                  <a:gd name="T12" fmla="*/ 37 w 247"/>
                  <a:gd name="T13" fmla="*/ 45 h 53"/>
                  <a:gd name="T14" fmla="*/ 45 w 247"/>
                  <a:gd name="T15" fmla="*/ 8 h 53"/>
                  <a:gd name="T16" fmla="*/ 52 w 247"/>
                  <a:gd name="T17" fmla="*/ 45 h 53"/>
                  <a:gd name="T18" fmla="*/ 60 w 247"/>
                  <a:gd name="T19" fmla="*/ 23 h 53"/>
                  <a:gd name="T20" fmla="*/ 60 w 247"/>
                  <a:gd name="T21" fmla="*/ 38 h 53"/>
                  <a:gd name="T22" fmla="*/ 67 w 247"/>
                  <a:gd name="T23" fmla="*/ 15 h 53"/>
                  <a:gd name="T24" fmla="*/ 75 w 247"/>
                  <a:gd name="T25" fmla="*/ 45 h 53"/>
                  <a:gd name="T26" fmla="*/ 82 w 247"/>
                  <a:gd name="T27" fmla="*/ 23 h 53"/>
                  <a:gd name="T28" fmla="*/ 82 w 247"/>
                  <a:gd name="T29" fmla="*/ 38 h 53"/>
                  <a:gd name="T30" fmla="*/ 90 w 247"/>
                  <a:gd name="T31" fmla="*/ 15 h 53"/>
                  <a:gd name="T32" fmla="*/ 97 w 247"/>
                  <a:gd name="T33" fmla="*/ 15 h 53"/>
                  <a:gd name="T34" fmla="*/ 105 w 247"/>
                  <a:gd name="T35" fmla="*/ 45 h 53"/>
                  <a:gd name="T36" fmla="*/ 112 w 247"/>
                  <a:gd name="T37" fmla="*/ 30 h 53"/>
                  <a:gd name="T38" fmla="*/ 112 w 247"/>
                  <a:gd name="T39" fmla="*/ 23 h 53"/>
                  <a:gd name="T40" fmla="*/ 120 w 247"/>
                  <a:gd name="T41" fmla="*/ 15 h 53"/>
                  <a:gd name="T42" fmla="*/ 127 w 247"/>
                  <a:gd name="T43" fmla="*/ 45 h 53"/>
                  <a:gd name="T44" fmla="*/ 135 w 247"/>
                  <a:gd name="T45" fmla="*/ 30 h 53"/>
                  <a:gd name="T46" fmla="*/ 135 w 247"/>
                  <a:gd name="T47" fmla="*/ 23 h 53"/>
                  <a:gd name="T48" fmla="*/ 142 w 247"/>
                  <a:gd name="T49" fmla="*/ 15 h 53"/>
                  <a:gd name="T50" fmla="*/ 150 w 247"/>
                  <a:gd name="T51" fmla="*/ 38 h 53"/>
                  <a:gd name="T52" fmla="*/ 157 w 247"/>
                  <a:gd name="T53" fmla="*/ 30 h 53"/>
                  <a:gd name="T54" fmla="*/ 157 w 247"/>
                  <a:gd name="T55" fmla="*/ 23 h 53"/>
                  <a:gd name="T56" fmla="*/ 165 w 247"/>
                  <a:gd name="T57" fmla="*/ 15 h 53"/>
                  <a:gd name="T58" fmla="*/ 172 w 247"/>
                  <a:gd name="T59" fmla="*/ 38 h 53"/>
                  <a:gd name="T60" fmla="*/ 180 w 247"/>
                  <a:gd name="T61" fmla="*/ 38 h 53"/>
                  <a:gd name="T62" fmla="*/ 180 w 247"/>
                  <a:gd name="T63" fmla="*/ 23 h 53"/>
                  <a:gd name="T64" fmla="*/ 187 w 247"/>
                  <a:gd name="T65" fmla="*/ 0 h 53"/>
                  <a:gd name="T66" fmla="*/ 195 w 247"/>
                  <a:gd name="T67" fmla="*/ 45 h 53"/>
                  <a:gd name="T68" fmla="*/ 202 w 247"/>
                  <a:gd name="T69" fmla="*/ 38 h 53"/>
                  <a:gd name="T70" fmla="*/ 202 w 247"/>
                  <a:gd name="T71" fmla="*/ 23 h 53"/>
                  <a:gd name="T72" fmla="*/ 210 w 247"/>
                  <a:gd name="T73" fmla="*/ 15 h 53"/>
                  <a:gd name="T74" fmla="*/ 217 w 247"/>
                  <a:gd name="T75" fmla="*/ 38 h 53"/>
                  <a:gd name="T76" fmla="*/ 225 w 247"/>
                  <a:gd name="T77" fmla="*/ 38 h 53"/>
                  <a:gd name="T78" fmla="*/ 232 w 247"/>
                  <a:gd name="T79" fmla="*/ 23 h 53"/>
                  <a:gd name="T80" fmla="*/ 232 w 247"/>
                  <a:gd name="T81" fmla="*/ 38 h 53"/>
                  <a:gd name="T82" fmla="*/ 240 w 247"/>
                  <a:gd name="T8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3">
                    <a:moveTo>
                      <a:pt x="0" y="15"/>
                    </a:moveTo>
                    <a:lnTo>
                      <a:pt x="0" y="23"/>
                    </a:lnTo>
                    <a:lnTo>
                      <a:pt x="7" y="30"/>
                    </a:lnTo>
                    <a:lnTo>
                      <a:pt x="7" y="45"/>
                    </a:lnTo>
                    <a:lnTo>
                      <a:pt x="7" y="8"/>
                    </a:lnTo>
                    <a:lnTo>
                      <a:pt x="7" y="30"/>
                    </a:lnTo>
                    <a:lnTo>
                      <a:pt x="15" y="23"/>
                    </a:lnTo>
                    <a:lnTo>
                      <a:pt x="15" y="45"/>
                    </a:lnTo>
                    <a:lnTo>
                      <a:pt x="15" y="8"/>
                    </a:lnTo>
                    <a:lnTo>
                      <a:pt x="15" y="38"/>
                    </a:lnTo>
                    <a:lnTo>
                      <a:pt x="22" y="30"/>
                    </a:lnTo>
                    <a:lnTo>
                      <a:pt x="22" y="53"/>
                    </a:lnTo>
                    <a:lnTo>
                      <a:pt x="22" y="0"/>
                    </a:lnTo>
                    <a:lnTo>
                      <a:pt x="22" y="30"/>
                    </a:lnTo>
                    <a:lnTo>
                      <a:pt x="30" y="38"/>
                    </a:lnTo>
                    <a:lnTo>
                      <a:pt x="30" y="53"/>
                    </a:lnTo>
                    <a:lnTo>
                      <a:pt x="30" y="8"/>
                    </a:lnTo>
                    <a:lnTo>
                      <a:pt x="30" y="30"/>
                    </a:lnTo>
                    <a:lnTo>
                      <a:pt x="37" y="23"/>
                    </a:lnTo>
                    <a:lnTo>
                      <a:pt x="37" y="8"/>
                    </a:lnTo>
                    <a:lnTo>
                      <a:pt x="37" y="45"/>
                    </a:lnTo>
                    <a:lnTo>
                      <a:pt x="45" y="38"/>
                    </a:lnTo>
                    <a:lnTo>
                      <a:pt x="45" y="45"/>
                    </a:lnTo>
                    <a:lnTo>
                      <a:pt x="45" y="8"/>
                    </a:lnTo>
                    <a:lnTo>
                      <a:pt x="45" y="23"/>
                    </a:lnTo>
                    <a:lnTo>
                      <a:pt x="52" y="30"/>
                    </a:lnTo>
                    <a:lnTo>
                      <a:pt x="52" y="45"/>
                    </a:lnTo>
                    <a:lnTo>
                      <a:pt x="52" y="8"/>
                    </a:lnTo>
                    <a:lnTo>
                      <a:pt x="52" y="30"/>
                    </a:lnTo>
                    <a:lnTo>
                      <a:pt x="60" y="23"/>
                    </a:lnTo>
                    <a:lnTo>
                      <a:pt x="60" y="45"/>
                    </a:lnTo>
                    <a:lnTo>
                      <a:pt x="60" y="15"/>
                    </a:lnTo>
                    <a:lnTo>
                      <a:pt x="60" y="38"/>
                    </a:lnTo>
                    <a:lnTo>
                      <a:pt x="67" y="30"/>
                    </a:lnTo>
                    <a:lnTo>
                      <a:pt x="67" y="45"/>
                    </a:lnTo>
                    <a:lnTo>
                      <a:pt x="67" y="15"/>
                    </a:lnTo>
                    <a:lnTo>
                      <a:pt x="67" y="15"/>
                    </a:lnTo>
                    <a:lnTo>
                      <a:pt x="75" y="23"/>
                    </a:lnTo>
                    <a:lnTo>
                      <a:pt x="75" y="45"/>
                    </a:lnTo>
                    <a:lnTo>
                      <a:pt x="75" y="15"/>
                    </a:lnTo>
                    <a:lnTo>
                      <a:pt x="75" y="30"/>
                    </a:lnTo>
                    <a:lnTo>
                      <a:pt x="82" y="23"/>
                    </a:lnTo>
                    <a:lnTo>
                      <a:pt x="82" y="45"/>
                    </a:lnTo>
                    <a:lnTo>
                      <a:pt x="82" y="15"/>
                    </a:lnTo>
                    <a:lnTo>
                      <a:pt x="82" y="38"/>
                    </a:lnTo>
                    <a:lnTo>
                      <a:pt x="90" y="30"/>
                    </a:lnTo>
                    <a:lnTo>
                      <a:pt x="90" y="45"/>
                    </a:lnTo>
                    <a:lnTo>
                      <a:pt x="90" y="15"/>
                    </a:lnTo>
                    <a:lnTo>
                      <a:pt x="97" y="23"/>
                    </a:lnTo>
                    <a:lnTo>
                      <a:pt x="97" y="38"/>
                    </a:lnTo>
                    <a:lnTo>
                      <a:pt x="97" y="15"/>
                    </a:lnTo>
                    <a:lnTo>
                      <a:pt x="97" y="30"/>
                    </a:lnTo>
                    <a:lnTo>
                      <a:pt x="105" y="23"/>
                    </a:lnTo>
                    <a:lnTo>
                      <a:pt x="105" y="45"/>
                    </a:lnTo>
                    <a:lnTo>
                      <a:pt x="105" y="15"/>
                    </a:lnTo>
                    <a:lnTo>
                      <a:pt x="105" y="38"/>
                    </a:lnTo>
                    <a:lnTo>
                      <a:pt x="112" y="30"/>
                    </a:lnTo>
                    <a:lnTo>
                      <a:pt x="112" y="45"/>
                    </a:lnTo>
                    <a:lnTo>
                      <a:pt x="112" y="15"/>
                    </a:lnTo>
                    <a:lnTo>
                      <a:pt x="112" y="23"/>
                    </a:lnTo>
                    <a:lnTo>
                      <a:pt x="120" y="30"/>
                    </a:lnTo>
                    <a:lnTo>
                      <a:pt x="120" y="38"/>
                    </a:lnTo>
                    <a:lnTo>
                      <a:pt x="120" y="15"/>
                    </a:lnTo>
                    <a:lnTo>
                      <a:pt x="120" y="30"/>
                    </a:lnTo>
                    <a:lnTo>
                      <a:pt x="127" y="23"/>
                    </a:lnTo>
                    <a:lnTo>
                      <a:pt x="127" y="45"/>
                    </a:lnTo>
                    <a:lnTo>
                      <a:pt x="127" y="15"/>
                    </a:lnTo>
                    <a:lnTo>
                      <a:pt x="127" y="38"/>
                    </a:lnTo>
                    <a:lnTo>
                      <a:pt x="135" y="30"/>
                    </a:lnTo>
                    <a:lnTo>
                      <a:pt x="135" y="38"/>
                    </a:lnTo>
                    <a:lnTo>
                      <a:pt x="135" y="15"/>
                    </a:lnTo>
                    <a:lnTo>
                      <a:pt x="135" y="23"/>
                    </a:lnTo>
                    <a:lnTo>
                      <a:pt x="142" y="30"/>
                    </a:lnTo>
                    <a:lnTo>
                      <a:pt x="142" y="45"/>
                    </a:lnTo>
                    <a:lnTo>
                      <a:pt x="142" y="15"/>
                    </a:lnTo>
                    <a:lnTo>
                      <a:pt x="142" y="30"/>
                    </a:lnTo>
                    <a:lnTo>
                      <a:pt x="150" y="23"/>
                    </a:lnTo>
                    <a:lnTo>
                      <a:pt x="150" y="38"/>
                    </a:lnTo>
                    <a:lnTo>
                      <a:pt x="150" y="15"/>
                    </a:lnTo>
                    <a:lnTo>
                      <a:pt x="150" y="38"/>
                    </a:lnTo>
                    <a:lnTo>
                      <a:pt x="157" y="30"/>
                    </a:lnTo>
                    <a:lnTo>
                      <a:pt x="157" y="38"/>
                    </a:lnTo>
                    <a:lnTo>
                      <a:pt x="157" y="15"/>
                    </a:lnTo>
                    <a:lnTo>
                      <a:pt x="157" y="23"/>
                    </a:lnTo>
                    <a:lnTo>
                      <a:pt x="165" y="30"/>
                    </a:lnTo>
                    <a:lnTo>
                      <a:pt x="165" y="45"/>
                    </a:lnTo>
                    <a:lnTo>
                      <a:pt x="165" y="15"/>
                    </a:lnTo>
                    <a:lnTo>
                      <a:pt x="165" y="30"/>
                    </a:lnTo>
                    <a:lnTo>
                      <a:pt x="172" y="23"/>
                    </a:lnTo>
                    <a:lnTo>
                      <a:pt x="172" y="38"/>
                    </a:lnTo>
                    <a:lnTo>
                      <a:pt x="172" y="15"/>
                    </a:lnTo>
                    <a:lnTo>
                      <a:pt x="172" y="30"/>
                    </a:lnTo>
                    <a:lnTo>
                      <a:pt x="180" y="38"/>
                    </a:lnTo>
                    <a:lnTo>
                      <a:pt x="180" y="45"/>
                    </a:lnTo>
                    <a:lnTo>
                      <a:pt x="180" y="15"/>
                    </a:lnTo>
                    <a:lnTo>
                      <a:pt x="180" y="23"/>
                    </a:lnTo>
                    <a:lnTo>
                      <a:pt x="187" y="30"/>
                    </a:lnTo>
                    <a:lnTo>
                      <a:pt x="187" y="45"/>
                    </a:lnTo>
                    <a:lnTo>
                      <a:pt x="187" y="0"/>
                    </a:lnTo>
                    <a:lnTo>
                      <a:pt x="187" y="38"/>
                    </a:lnTo>
                    <a:lnTo>
                      <a:pt x="195" y="30"/>
                    </a:lnTo>
                    <a:lnTo>
                      <a:pt x="195" y="45"/>
                    </a:lnTo>
                    <a:lnTo>
                      <a:pt x="195" y="15"/>
                    </a:lnTo>
                    <a:lnTo>
                      <a:pt x="195" y="30"/>
                    </a:lnTo>
                    <a:lnTo>
                      <a:pt x="202" y="38"/>
                    </a:lnTo>
                    <a:lnTo>
                      <a:pt x="202" y="38"/>
                    </a:lnTo>
                    <a:lnTo>
                      <a:pt x="202" y="15"/>
                    </a:lnTo>
                    <a:lnTo>
                      <a:pt x="202" y="23"/>
                    </a:lnTo>
                    <a:lnTo>
                      <a:pt x="210" y="30"/>
                    </a:lnTo>
                    <a:lnTo>
                      <a:pt x="210" y="38"/>
                    </a:lnTo>
                    <a:lnTo>
                      <a:pt x="210" y="15"/>
                    </a:lnTo>
                    <a:lnTo>
                      <a:pt x="210" y="30"/>
                    </a:lnTo>
                    <a:lnTo>
                      <a:pt x="217" y="23"/>
                    </a:lnTo>
                    <a:lnTo>
                      <a:pt x="217" y="38"/>
                    </a:lnTo>
                    <a:lnTo>
                      <a:pt x="217" y="15"/>
                    </a:lnTo>
                    <a:lnTo>
                      <a:pt x="217" y="30"/>
                    </a:lnTo>
                    <a:lnTo>
                      <a:pt x="225" y="38"/>
                    </a:lnTo>
                    <a:lnTo>
                      <a:pt x="225" y="45"/>
                    </a:lnTo>
                    <a:lnTo>
                      <a:pt x="225" y="15"/>
                    </a:lnTo>
                    <a:lnTo>
                      <a:pt x="232" y="23"/>
                    </a:lnTo>
                    <a:lnTo>
                      <a:pt x="232" y="45"/>
                    </a:lnTo>
                    <a:lnTo>
                      <a:pt x="232" y="15"/>
                    </a:lnTo>
                    <a:lnTo>
                      <a:pt x="232" y="38"/>
                    </a:lnTo>
                    <a:lnTo>
                      <a:pt x="240" y="30"/>
                    </a:lnTo>
                    <a:lnTo>
                      <a:pt x="240" y="45"/>
                    </a:lnTo>
                    <a:lnTo>
                      <a:pt x="240" y="15"/>
                    </a:lnTo>
                    <a:lnTo>
                      <a:pt x="240" y="30"/>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79" name="Freeform 555"/>
              <p:cNvSpPr>
                <a:spLocks/>
              </p:cNvSpPr>
              <p:nvPr/>
            </p:nvSpPr>
            <p:spPr bwMode="auto">
              <a:xfrm>
                <a:off x="2365" y="3053"/>
                <a:ext cx="157" cy="120"/>
              </a:xfrm>
              <a:custGeom>
                <a:avLst/>
                <a:gdLst>
                  <a:gd name="T0" fmla="*/ 0 w 233"/>
                  <a:gd name="T1" fmla="*/ 52 h 120"/>
                  <a:gd name="T2" fmla="*/ 8 w 233"/>
                  <a:gd name="T3" fmla="*/ 97 h 120"/>
                  <a:gd name="T4" fmla="*/ 15 w 233"/>
                  <a:gd name="T5" fmla="*/ 67 h 120"/>
                  <a:gd name="T6" fmla="*/ 15 w 233"/>
                  <a:gd name="T7" fmla="*/ 67 h 120"/>
                  <a:gd name="T8" fmla="*/ 23 w 233"/>
                  <a:gd name="T9" fmla="*/ 0 h 120"/>
                  <a:gd name="T10" fmla="*/ 30 w 233"/>
                  <a:gd name="T11" fmla="*/ 112 h 120"/>
                  <a:gd name="T12" fmla="*/ 38 w 233"/>
                  <a:gd name="T13" fmla="*/ 75 h 120"/>
                  <a:gd name="T14" fmla="*/ 38 w 233"/>
                  <a:gd name="T15" fmla="*/ 67 h 120"/>
                  <a:gd name="T16" fmla="*/ 45 w 233"/>
                  <a:gd name="T17" fmla="*/ 15 h 120"/>
                  <a:gd name="T18" fmla="*/ 53 w 233"/>
                  <a:gd name="T19" fmla="*/ 105 h 120"/>
                  <a:gd name="T20" fmla="*/ 60 w 233"/>
                  <a:gd name="T21" fmla="*/ 75 h 120"/>
                  <a:gd name="T22" fmla="*/ 60 w 233"/>
                  <a:gd name="T23" fmla="*/ 75 h 120"/>
                  <a:gd name="T24" fmla="*/ 68 w 233"/>
                  <a:gd name="T25" fmla="*/ 45 h 120"/>
                  <a:gd name="T26" fmla="*/ 75 w 233"/>
                  <a:gd name="T27" fmla="*/ 82 h 120"/>
                  <a:gd name="T28" fmla="*/ 83 w 233"/>
                  <a:gd name="T29" fmla="*/ 67 h 120"/>
                  <a:gd name="T30" fmla="*/ 83 w 233"/>
                  <a:gd name="T31" fmla="*/ 67 h 120"/>
                  <a:gd name="T32" fmla="*/ 90 w 233"/>
                  <a:gd name="T33" fmla="*/ 15 h 120"/>
                  <a:gd name="T34" fmla="*/ 98 w 233"/>
                  <a:gd name="T35" fmla="*/ 97 h 120"/>
                  <a:gd name="T36" fmla="*/ 105 w 233"/>
                  <a:gd name="T37" fmla="*/ 67 h 120"/>
                  <a:gd name="T38" fmla="*/ 105 w 233"/>
                  <a:gd name="T39" fmla="*/ 67 h 120"/>
                  <a:gd name="T40" fmla="*/ 113 w 233"/>
                  <a:gd name="T41" fmla="*/ 0 h 120"/>
                  <a:gd name="T42" fmla="*/ 120 w 233"/>
                  <a:gd name="T43" fmla="*/ 120 h 120"/>
                  <a:gd name="T44" fmla="*/ 128 w 233"/>
                  <a:gd name="T45" fmla="*/ 60 h 120"/>
                  <a:gd name="T46" fmla="*/ 128 w 233"/>
                  <a:gd name="T47" fmla="*/ 75 h 120"/>
                  <a:gd name="T48" fmla="*/ 135 w 233"/>
                  <a:gd name="T49" fmla="*/ 7 h 120"/>
                  <a:gd name="T50" fmla="*/ 143 w 233"/>
                  <a:gd name="T51" fmla="*/ 120 h 120"/>
                  <a:gd name="T52" fmla="*/ 150 w 233"/>
                  <a:gd name="T53" fmla="*/ 90 h 120"/>
                  <a:gd name="T54" fmla="*/ 150 w 233"/>
                  <a:gd name="T55" fmla="*/ 67 h 120"/>
                  <a:gd name="T56" fmla="*/ 158 w 233"/>
                  <a:gd name="T57" fmla="*/ 22 h 120"/>
                  <a:gd name="T58" fmla="*/ 165 w 233"/>
                  <a:gd name="T59" fmla="*/ 90 h 120"/>
                  <a:gd name="T60" fmla="*/ 173 w 233"/>
                  <a:gd name="T61" fmla="*/ 67 h 120"/>
                  <a:gd name="T62" fmla="*/ 173 w 233"/>
                  <a:gd name="T63" fmla="*/ 67 h 120"/>
                  <a:gd name="T64" fmla="*/ 180 w 233"/>
                  <a:gd name="T65" fmla="*/ 52 h 120"/>
                  <a:gd name="T66" fmla="*/ 188 w 233"/>
                  <a:gd name="T67" fmla="*/ 82 h 120"/>
                  <a:gd name="T68" fmla="*/ 195 w 233"/>
                  <a:gd name="T69" fmla="*/ 67 h 120"/>
                  <a:gd name="T70" fmla="*/ 195 w 233"/>
                  <a:gd name="T71" fmla="*/ 67 h 120"/>
                  <a:gd name="T72" fmla="*/ 203 w 233"/>
                  <a:gd name="T73" fmla="*/ 52 h 120"/>
                  <a:gd name="T74" fmla="*/ 210 w 233"/>
                  <a:gd name="T75" fmla="*/ 82 h 120"/>
                  <a:gd name="T76" fmla="*/ 218 w 233"/>
                  <a:gd name="T77" fmla="*/ 75 h 120"/>
                  <a:gd name="T78" fmla="*/ 218 w 233"/>
                  <a:gd name="T79" fmla="*/ 67 h 120"/>
                  <a:gd name="T80" fmla="*/ 225 w 233"/>
                  <a:gd name="T81" fmla="*/ 52 h 120"/>
                  <a:gd name="T82" fmla="*/ 233 w 233"/>
                  <a:gd name="T83" fmla="*/ 7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120">
                    <a:moveTo>
                      <a:pt x="0" y="75"/>
                    </a:moveTo>
                    <a:lnTo>
                      <a:pt x="0" y="82"/>
                    </a:lnTo>
                    <a:lnTo>
                      <a:pt x="0" y="52"/>
                    </a:lnTo>
                    <a:lnTo>
                      <a:pt x="0" y="52"/>
                    </a:lnTo>
                    <a:lnTo>
                      <a:pt x="8" y="60"/>
                    </a:lnTo>
                    <a:lnTo>
                      <a:pt x="8" y="97"/>
                    </a:lnTo>
                    <a:lnTo>
                      <a:pt x="8" y="37"/>
                    </a:lnTo>
                    <a:lnTo>
                      <a:pt x="8" y="75"/>
                    </a:lnTo>
                    <a:lnTo>
                      <a:pt x="15" y="67"/>
                    </a:lnTo>
                    <a:lnTo>
                      <a:pt x="15" y="112"/>
                    </a:lnTo>
                    <a:lnTo>
                      <a:pt x="15" y="22"/>
                    </a:lnTo>
                    <a:lnTo>
                      <a:pt x="15" y="67"/>
                    </a:lnTo>
                    <a:lnTo>
                      <a:pt x="23" y="75"/>
                    </a:lnTo>
                    <a:lnTo>
                      <a:pt x="23" y="112"/>
                    </a:lnTo>
                    <a:lnTo>
                      <a:pt x="23" y="0"/>
                    </a:lnTo>
                    <a:lnTo>
                      <a:pt x="23" y="52"/>
                    </a:lnTo>
                    <a:lnTo>
                      <a:pt x="30" y="60"/>
                    </a:lnTo>
                    <a:lnTo>
                      <a:pt x="30" y="112"/>
                    </a:lnTo>
                    <a:lnTo>
                      <a:pt x="30" y="30"/>
                    </a:lnTo>
                    <a:lnTo>
                      <a:pt x="30" y="67"/>
                    </a:lnTo>
                    <a:lnTo>
                      <a:pt x="38" y="75"/>
                    </a:lnTo>
                    <a:lnTo>
                      <a:pt x="38" y="97"/>
                    </a:lnTo>
                    <a:lnTo>
                      <a:pt x="38" y="15"/>
                    </a:lnTo>
                    <a:lnTo>
                      <a:pt x="38" y="67"/>
                    </a:lnTo>
                    <a:lnTo>
                      <a:pt x="45" y="75"/>
                    </a:lnTo>
                    <a:lnTo>
                      <a:pt x="45" y="105"/>
                    </a:lnTo>
                    <a:lnTo>
                      <a:pt x="45" y="15"/>
                    </a:lnTo>
                    <a:lnTo>
                      <a:pt x="45" y="45"/>
                    </a:lnTo>
                    <a:lnTo>
                      <a:pt x="53" y="52"/>
                    </a:lnTo>
                    <a:lnTo>
                      <a:pt x="53" y="105"/>
                    </a:lnTo>
                    <a:lnTo>
                      <a:pt x="53" y="22"/>
                    </a:lnTo>
                    <a:lnTo>
                      <a:pt x="53" y="82"/>
                    </a:lnTo>
                    <a:lnTo>
                      <a:pt x="60" y="75"/>
                    </a:lnTo>
                    <a:lnTo>
                      <a:pt x="60" y="90"/>
                    </a:lnTo>
                    <a:lnTo>
                      <a:pt x="60" y="37"/>
                    </a:lnTo>
                    <a:lnTo>
                      <a:pt x="60" y="75"/>
                    </a:lnTo>
                    <a:lnTo>
                      <a:pt x="68" y="82"/>
                    </a:lnTo>
                    <a:lnTo>
                      <a:pt x="68" y="82"/>
                    </a:lnTo>
                    <a:lnTo>
                      <a:pt x="68" y="45"/>
                    </a:lnTo>
                    <a:lnTo>
                      <a:pt x="68" y="52"/>
                    </a:lnTo>
                    <a:lnTo>
                      <a:pt x="75" y="45"/>
                    </a:lnTo>
                    <a:lnTo>
                      <a:pt x="75" y="82"/>
                    </a:lnTo>
                    <a:lnTo>
                      <a:pt x="75" y="37"/>
                    </a:lnTo>
                    <a:lnTo>
                      <a:pt x="75" y="75"/>
                    </a:lnTo>
                    <a:lnTo>
                      <a:pt x="83" y="67"/>
                    </a:lnTo>
                    <a:lnTo>
                      <a:pt x="83" y="82"/>
                    </a:lnTo>
                    <a:lnTo>
                      <a:pt x="83" y="52"/>
                    </a:lnTo>
                    <a:lnTo>
                      <a:pt x="83" y="67"/>
                    </a:lnTo>
                    <a:lnTo>
                      <a:pt x="90" y="75"/>
                    </a:lnTo>
                    <a:lnTo>
                      <a:pt x="90" y="120"/>
                    </a:lnTo>
                    <a:lnTo>
                      <a:pt x="90" y="15"/>
                    </a:lnTo>
                    <a:lnTo>
                      <a:pt x="90" y="60"/>
                    </a:lnTo>
                    <a:lnTo>
                      <a:pt x="98" y="52"/>
                    </a:lnTo>
                    <a:lnTo>
                      <a:pt x="98" y="97"/>
                    </a:lnTo>
                    <a:lnTo>
                      <a:pt x="98" y="30"/>
                    </a:lnTo>
                    <a:lnTo>
                      <a:pt x="98" y="75"/>
                    </a:lnTo>
                    <a:lnTo>
                      <a:pt x="105" y="67"/>
                    </a:lnTo>
                    <a:lnTo>
                      <a:pt x="105" y="97"/>
                    </a:lnTo>
                    <a:lnTo>
                      <a:pt x="105" y="22"/>
                    </a:lnTo>
                    <a:lnTo>
                      <a:pt x="105" y="67"/>
                    </a:lnTo>
                    <a:lnTo>
                      <a:pt x="113" y="75"/>
                    </a:lnTo>
                    <a:lnTo>
                      <a:pt x="113" y="97"/>
                    </a:lnTo>
                    <a:lnTo>
                      <a:pt x="113" y="0"/>
                    </a:lnTo>
                    <a:lnTo>
                      <a:pt x="113" y="67"/>
                    </a:lnTo>
                    <a:lnTo>
                      <a:pt x="120" y="60"/>
                    </a:lnTo>
                    <a:lnTo>
                      <a:pt x="120" y="120"/>
                    </a:lnTo>
                    <a:lnTo>
                      <a:pt x="120" y="0"/>
                    </a:lnTo>
                    <a:lnTo>
                      <a:pt x="120" y="67"/>
                    </a:lnTo>
                    <a:lnTo>
                      <a:pt x="128" y="60"/>
                    </a:lnTo>
                    <a:lnTo>
                      <a:pt x="128" y="97"/>
                    </a:lnTo>
                    <a:lnTo>
                      <a:pt x="128" y="22"/>
                    </a:lnTo>
                    <a:lnTo>
                      <a:pt x="128" y="75"/>
                    </a:lnTo>
                    <a:lnTo>
                      <a:pt x="135" y="67"/>
                    </a:lnTo>
                    <a:lnTo>
                      <a:pt x="135" y="120"/>
                    </a:lnTo>
                    <a:lnTo>
                      <a:pt x="135" y="7"/>
                    </a:lnTo>
                    <a:lnTo>
                      <a:pt x="135" y="45"/>
                    </a:lnTo>
                    <a:lnTo>
                      <a:pt x="143" y="37"/>
                    </a:lnTo>
                    <a:lnTo>
                      <a:pt x="143" y="120"/>
                    </a:lnTo>
                    <a:lnTo>
                      <a:pt x="143" y="0"/>
                    </a:lnTo>
                    <a:lnTo>
                      <a:pt x="143" y="97"/>
                    </a:lnTo>
                    <a:lnTo>
                      <a:pt x="150" y="90"/>
                    </a:lnTo>
                    <a:lnTo>
                      <a:pt x="150" y="97"/>
                    </a:lnTo>
                    <a:lnTo>
                      <a:pt x="150" y="22"/>
                    </a:lnTo>
                    <a:lnTo>
                      <a:pt x="150" y="67"/>
                    </a:lnTo>
                    <a:lnTo>
                      <a:pt x="158" y="75"/>
                    </a:lnTo>
                    <a:lnTo>
                      <a:pt x="158" y="90"/>
                    </a:lnTo>
                    <a:lnTo>
                      <a:pt x="158" y="22"/>
                    </a:lnTo>
                    <a:lnTo>
                      <a:pt x="158" y="60"/>
                    </a:lnTo>
                    <a:lnTo>
                      <a:pt x="165" y="52"/>
                    </a:lnTo>
                    <a:lnTo>
                      <a:pt x="165" y="90"/>
                    </a:lnTo>
                    <a:lnTo>
                      <a:pt x="165" y="37"/>
                    </a:lnTo>
                    <a:lnTo>
                      <a:pt x="165" y="75"/>
                    </a:lnTo>
                    <a:lnTo>
                      <a:pt x="173" y="67"/>
                    </a:lnTo>
                    <a:lnTo>
                      <a:pt x="173" y="82"/>
                    </a:lnTo>
                    <a:lnTo>
                      <a:pt x="173" y="52"/>
                    </a:lnTo>
                    <a:lnTo>
                      <a:pt x="173" y="67"/>
                    </a:lnTo>
                    <a:lnTo>
                      <a:pt x="180" y="75"/>
                    </a:lnTo>
                    <a:lnTo>
                      <a:pt x="180" y="82"/>
                    </a:lnTo>
                    <a:lnTo>
                      <a:pt x="180" y="52"/>
                    </a:lnTo>
                    <a:lnTo>
                      <a:pt x="180" y="67"/>
                    </a:lnTo>
                    <a:lnTo>
                      <a:pt x="188" y="60"/>
                    </a:lnTo>
                    <a:lnTo>
                      <a:pt x="188" y="82"/>
                    </a:lnTo>
                    <a:lnTo>
                      <a:pt x="188" y="45"/>
                    </a:lnTo>
                    <a:lnTo>
                      <a:pt x="188" y="75"/>
                    </a:lnTo>
                    <a:lnTo>
                      <a:pt x="195" y="67"/>
                    </a:lnTo>
                    <a:lnTo>
                      <a:pt x="195" y="82"/>
                    </a:lnTo>
                    <a:lnTo>
                      <a:pt x="195" y="52"/>
                    </a:lnTo>
                    <a:lnTo>
                      <a:pt x="195" y="67"/>
                    </a:lnTo>
                    <a:lnTo>
                      <a:pt x="203" y="75"/>
                    </a:lnTo>
                    <a:lnTo>
                      <a:pt x="203" y="82"/>
                    </a:lnTo>
                    <a:lnTo>
                      <a:pt x="203" y="52"/>
                    </a:lnTo>
                    <a:lnTo>
                      <a:pt x="203" y="60"/>
                    </a:lnTo>
                    <a:lnTo>
                      <a:pt x="210" y="67"/>
                    </a:lnTo>
                    <a:lnTo>
                      <a:pt x="210" y="82"/>
                    </a:lnTo>
                    <a:lnTo>
                      <a:pt x="210" y="52"/>
                    </a:lnTo>
                    <a:lnTo>
                      <a:pt x="210" y="67"/>
                    </a:lnTo>
                    <a:lnTo>
                      <a:pt x="218" y="75"/>
                    </a:lnTo>
                    <a:lnTo>
                      <a:pt x="218" y="75"/>
                    </a:lnTo>
                    <a:lnTo>
                      <a:pt x="218" y="52"/>
                    </a:lnTo>
                    <a:lnTo>
                      <a:pt x="218" y="67"/>
                    </a:lnTo>
                    <a:lnTo>
                      <a:pt x="225" y="75"/>
                    </a:lnTo>
                    <a:lnTo>
                      <a:pt x="225" y="75"/>
                    </a:lnTo>
                    <a:lnTo>
                      <a:pt x="225" y="52"/>
                    </a:lnTo>
                    <a:lnTo>
                      <a:pt x="225" y="67"/>
                    </a:lnTo>
                    <a:lnTo>
                      <a:pt x="233" y="60"/>
                    </a:lnTo>
                    <a:lnTo>
                      <a:pt x="233" y="75"/>
                    </a:lnTo>
                    <a:lnTo>
                      <a:pt x="233" y="60"/>
                    </a:lnTo>
                    <a:lnTo>
                      <a:pt x="233"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0" name="Freeform 556"/>
              <p:cNvSpPr>
                <a:spLocks/>
              </p:cNvSpPr>
              <p:nvPr/>
            </p:nvSpPr>
            <p:spPr bwMode="auto">
              <a:xfrm>
                <a:off x="2522" y="3068"/>
                <a:ext cx="165" cy="82"/>
              </a:xfrm>
              <a:custGeom>
                <a:avLst/>
                <a:gdLst>
                  <a:gd name="T0" fmla="*/ 7 w 247"/>
                  <a:gd name="T1" fmla="*/ 60 h 82"/>
                  <a:gd name="T2" fmla="*/ 15 w 247"/>
                  <a:gd name="T3" fmla="*/ 60 h 82"/>
                  <a:gd name="T4" fmla="*/ 15 w 247"/>
                  <a:gd name="T5" fmla="*/ 52 h 82"/>
                  <a:gd name="T6" fmla="*/ 22 w 247"/>
                  <a:gd name="T7" fmla="*/ 45 h 82"/>
                  <a:gd name="T8" fmla="*/ 30 w 247"/>
                  <a:gd name="T9" fmla="*/ 60 h 82"/>
                  <a:gd name="T10" fmla="*/ 37 w 247"/>
                  <a:gd name="T11" fmla="*/ 60 h 82"/>
                  <a:gd name="T12" fmla="*/ 37 w 247"/>
                  <a:gd name="T13" fmla="*/ 52 h 82"/>
                  <a:gd name="T14" fmla="*/ 45 w 247"/>
                  <a:gd name="T15" fmla="*/ 45 h 82"/>
                  <a:gd name="T16" fmla="*/ 52 w 247"/>
                  <a:gd name="T17" fmla="*/ 60 h 82"/>
                  <a:gd name="T18" fmla="*/ 60 w 247"/>
                  <a:gd name="T19" fmla="*/ 60 h 82"/>
                  <a:gd name="T20" fmla="*/ 60 w 247"/>
                  <a:gd name="T21" fmla="*/ 45 h 82"/>
                  <a:gd name="T22" fmla="*/ 67 w 247"/>
                  <a:gd name="T23" fmla="*/ 45 h 82"/>
                  <a:gd name="T24" fmla="*/ 75 w 247"/>
                  <a:gd name="T25" fmla="*/ 60 h 82"/>
                  <a:gd name="T26" fmla="*/ 82 w 247"/>
                  <a:gd name="T27" fmla="*/ 60 h 82"/>
                  <a:gd name="T28" fmla="*/ 90 w 247"/>
                  <a:gd name="T29" fmla="*/ 45 h 82"/>
                  <a:gd name="T30" fmla="*/ 90 w 247"/>
                  <a:gd name="T31" fmla="*/ 60 h 82"/>
                  <a:gd name="T32" fmla="*/ 97 w 247"/>
                  <a:gd name="T33" fmla="*/ 45 h 82"/>
                  <a:gd name="T34" fmla="*/ 105 w 247"/>
                  <a:gd name="T35" fmla="*/ 45 h 82"/>
                  <a:gd name="T36" fmla="*/ 112 w 247"/>
                  <a:gd name="T37" fmla="*/ 60 h 82"/>
                  <a:gd name="T38" fmla="*/ 120 w 247"/>
                  <a:gd name="T39" fmla="*/ 45 h 82"/>
                  <a:gd name="T40" fmla="*/ 120 w 247"/>
                  <a:gd name="T41" fmla="*/ 52 h 82"/>
                  <a:gd name="T42" fmla="*/ 127 w 247"/>
                  <a:gd name="T43" fmla="*/ 45 h 82"/>
                  <a:gd name="T44" fmla="*/ 135 w 247"/>
                  <a:gd name="T45" fmla="*/ 60 h 82"/>
                  <a:gd name="T46" fmla="*/ 142 w 247"/>
                  <a:gd name="T47" fmla="*/ 52 h 82"/>
                  <a:gd name="T48" fmla="*/ 142 w 247"/>
                  <a:gd name="T49" fmla="*/ 45 h 82"/>
                  <a:gd name="T50" fmla="*/ 150 w 247"/>
                  <a:gd name="T51" fmla="*/ 45 h 82"/>
                  <a:gd name="T52" fmla="*/ 157 w 247"/>
                  <a:gd name="T53" fmla="*/ 60 h 82"/>
                  <a:gd name="T54" fmla="*/ 165 w 247"/>
                  <a:gd name="T55" fmla="*/ 52 h 82"/>
                  <a:gd name="T56" fmla="*/ 165 w 247"/>
                  <a:gd name="T57" fmla="*/ 52 h 82"/>
                  <a:gd name="T58" fmla="*/ 172 w 247"/>
                  <a:gd name="T59" fmla="*/ 45 h 82"/>
                  <a:gd name="T60" fmla="*/ 180 w 247"/>
                  <a:gd name="T61" fmla="*/ 60 h 82"/>
                  <a:gd name="T62" fmla="*/ 187 w 247"/>
                  <a:gd name="T63" fmla="*/ 52 h 82"/>
                  <a:gd name="T64" fmla="*/ 187 w 247"/>
                  <a:gd name="T65" fmla="*/ 52 h 82"/>
                  <a:gd name="T66" fmla="*/ 195 w 247"/>
                  <a:gd name="T67" fmla="*/ 22 h 82"/>
                  <a:gd name="T68" fmla="*/ 202 w 247"/>
                  <a:gd name="T69" fmla="*/ 75 h 82"/>
                  <a:gd name="T70" fmla="*/ 210 w 247"/>
                  <a:gd name="T71" fmla="*/ 60 h 82"/>
                  <a:gd name="T72" fmla="*/ 210 w 247"/>
                  <a:gd name="T73" fmla="*/ 45 h 82"/>
                  <a:gd name="T74" fmla="*/ 217 w 247"/>
                  <a:gd name="T75" fmla="*/ 22 h 82"/>
                  <a:gd name="T76" fmla="*/ 225 w 247"/>
                  <a:gd name="T77" fmla="*/ 75 h 82"/>
                  <a:gd name="T78" fmla="*/ 232 w 247"/>
                  <a:gd name="T79" fmla="*/ 52 h 82"/>
                  <a:gd name="T80" fmla="*/ 232 w 247"/>
                  <a:gd name="T81" fmla="*/ 60 h 82"/>
                  <a:gd name="T82" fmla="*/ 240 w 247"/>
                  <a:gd name="T83"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82">
                    <a:moveTo>
                      <a:pt x="0" y="60"/>
                    </a:moveTo>
                    <a:lnTo>
                      <a:pt x="7" y="52"/>
                    </a:lnTo>
                    <a:lnTo>
                      <a:pt x="7" y="60"/>
                    </a:lnTo>
                    <a:lnTo>
                      <a:pt x="7" y="45"/>
                    </a:lnTo>
                    <a:lnTo>
                      <a:pt x="7" y="52"/>
                    </a:lnTo>
                    <a:lnTo>
                      <a:pt x="15" y="60"/>
                    </a:lnTo>
                    <a:lnTo>
                      <a:pt x="15" y="60"/>
                    </a:lnTo>
                    <a:lnTo>
                      <a:pt x="15" y="45"/>
                    </a:lnTo>
                    <a:lnTo>
                      <a:pt x="15" y="52"/>
                    </a:lnTo>
                    <a:lnTo>
                      <a:pt x="22" y="45"/>
                    </a:lnTo>
                    <a:lnTo>
                      <a:pt x="22" y="60"/>
                    </a:lnTo>
                    <a:lnTo>
                      <a:pt x="22" y="45"/>
                    </a:lnTo>
                    <a:lnTo>
                      <a:pt x="22" y="60"/>
                    </a:lnTo>
                    <a:lnTo>
                      <a:pt x="30" y="52"/>
                    </a:lnTo>
                    <a:lnTo>
                      <a:pt x="30" y="60"/>
                    </a:lnTo>
                    <a:lnTo>
                      <a:pt x="30" y="37"/>
                    </a:lnTo>
                    <a:lnTo>
                      <a:pt x="30" y="52"/>
                    </a:lnTo>
                    <a:lnTo>
                      <a:pt x="37" y="60"/>
                    </a:lnTo>
                    <a:lnTo>
                      <a:pt x="37" y="67"/>
                    </a:lnTo>
                    <a:lnTo>
                      <a:pt x="37" y="45"/>
                    </a:lnTo>
                    <a:lnTo>
                      <a:pt x="37" y="52"/>
                    </a:lnTo>
                    <a:lnTo>
                      <a:pt x="45" y="45"/>
                    </a:lnTo>
                    <a:lnTo>
                      <a:pt x="45" y="60"/>
                    </a:lnTo>
                    <a:lnTo>
                      <a:pt x="45" y="45"/>
                    </a:lnTo>
                    <a:lnTo>
                      <a:pt x="45" y="60"/>
                    </a:lnTo>
                    <a:lnTo>
                      <a:pt x="52" y="52"/>
                    </a:lnTo>
                    <a:lnTo>
                      <a:pt x="52" y="60"/>
                    </a:lnTo>
                    <a:lnTo>
                      <a:pt x="52" y="37"/>
                    </a:lnTo>
                    <a:lnTo>
                      <a:pt x="52" y="52"/>
                    </a:lnTo>
                    <a:lnTo>
                      <a:pt x="60" y="60"/>
                    </a:lnTo>
                    <a:lnTo>
                      <a:pt x="60" y="60"/>
                    </a:lnTo>
                    <a:lnTo>
                      <a:pt x="60" y="45"/>
                    </a:lnTo>
                    <a:lnTo>
                      <a:pt x="60" y="45"/>
                    </a:lnTo>
                    <a:lnTo>
                      <a:pt x="67" y="52"/>
                    </a:lnTo>
                    <a:lnTo>
                      <a:pt x="67" y="60"/>
                    </a:lnTo>
                    <a:lnTo>
                      <a:pt x="67" y="45"/>
                    </a:lnTo>
                    <a:lnTo>
                      <a:pt x="67" y="60"/>
                    </a:lnTo>
                    <a:lnTo>
                      <a:pt x="75" y="52"/>
                    </a:lnTo>
                    <a:lnTo>
                      <a:pt x="75" y="60"/>
                    </a:lnTo>
                    <a:lnTo>
                      <a:pt x="75" y="45"/>
                    </a:lnTo>
                    <a:lnTo>
                      <a:pt x="82" y="52"/>
                    </a:lnTo>
                    <a:lnTo>
                      <a:pt x="82" y="60"/>
                    </a:lnTo>
                    <a:lnTo>
                      <a:pt x="82" y="45"/>
                    </a:lnTo>
                    <a:lnTo>
                      <a:pt x="82" y="52"/>
                    </a:lnTo>
                    <a:lnTo>
                      <a:pt x="90" y="45"/>
                    </a:lnTo>
                    <a:lnTo>
                      <a:pt x="90" y="60"/>
                    </a:lnTo>
                    <a:lnTo>
                      <a:pt x="90" y="45"/>
                    </a:lnTo>
                    <a:lnTo>
                      <a:pt x="90" y="60"/>
                    </a:lnTo>
                    <a:lnTo>
                      <a:pt x="97" y="52"/>
                    </a:lnTo>
                    <a:lnTo>
                      <a:pt x="97" y="60"/>
                    </a:lnTo>
                    <a:lnTo>
                      <a:pt x="97" y="45"/>
                    </a:lnTo>
                    <a:lnTo>
                      <a:pt x="97" y="52"/>
                    </a:lnTo>
                    <a:lnTo>
                      <a:pt x="105" y="60"/>
                    </a:lnTo>
                    <a:lnTo>
                      <a:pt x="105" y="45"/>
                    </a:lnTo>
                    <a:lnTo>
                      <a:pt x="105" y="52"/>
                    </a:lnTo>
                    <a:lnTo>
                      <a:pt x="112" y="45"/>
                    </a:lnTo>
                    <a:lnTo>
                      <a:pt x="112" y="60"/>
                    </a:lnTo>
                    <a:lnTo>
                      <a:pt x="112" y="45"/>
                    </a:lnTo>
                    <a:lnTo>
                      <a:pt x="112" y="52"/>
                    </a:lnTo>
                    <a:lnTo>
                      <a:pt x="120" y="45"/>
                    </a:lnTo>
                    <a:lnTo>
                      <a:pt x="120" y="60"/>
                    </a:lnTo>
                    <a:lnTo>
                      <a:pt x="120" y="45"/>
                    </a:lnTo>
                    <a:lnTo>
                      <a:pt x="120" y="52"/>
                    </a:lnTo>
                    <a:lnTo>
                      <a:pt x="127" y="60"/>
                    </a:lnTo>
                    <a:lnTo>
                      <a:pt x="127" y="60"/>
                    </a:lnTo>
                    <a:lnTo>
                      <a:pt x="127" y="45"/>
                    </a:lnTo>
                    <a:lnTo>
                      <a:pt x="127" y="52"/>
                    </a:lnTo>
                    <a:lnTo>
                      <a:pt x="135" y="45"/>
                    </a:lnTo>
                    <a:lnTo>
                      <a:pt x="135" y="60"/>
                    </a:lnTo>
                    <a:lnTo>
                      <a:pt x="135" y="45"/>
                    </a:lnTo>
                    <a:lnTo>
                      <a:pt x="135" y="60"/>
                    </a:lnTo>
                    <a:lnTo>
                      <a:pt x="142" y="52"/>
                    </a:lnTo>
                    <a:lnTo>
                      <a:pt x="142" y="60"/>
                    </a:lnTo>
                    <a:lnTo>
                      <a:pt x="142" y="37"/>
                    </a:lnTo>
                    <a:lnTo>
                      <a:pt x="142" y="45"/>
                    </a:lnTo>
                    <a:lnTo>
                      <a:pt x="150" y="52"/>
                    </a:lnTo>
                    <a:lnTo>
                      <a:pt x="150" y="60"/>
                    </a:lnTo>
                    <a:lnTo>
                      <a:pt x="150" y="45"/>
                    </a:lnTo>
                    <a:lnTo>
                      <a:pt x="150" y="52"/>
                    </a:lnTo>
                    <a:lnTo>
                      <a:pt x="157" y="45"/>
                    </a:lnTo>
                    <a:lnTo>
                      <a:pt x="157" y="60"/>
                    </a:lnTo>
                    <a:lnTo>
                      <a:pt x="157" y="45"/>
                    </a:lnTo>
                    <a:lnTo>
                      <a:pt x="157" y="60"/>
                    </a:lnTo>
                    <a:lnTo>
                      <a:pt x="165" y="52"/>
                    </a:lnTo>
                    <a:lnTo>
                      <a:pt x="165" y="60"/>
                    </a:lnTo>
                    <a:lnTo>
                      <a:pt x="165" y="45"/>
                    </a:lnTo>
                    <a:lnTo>
                      <a:pt x="165" y="52"/>
                    </a:lnTo>
                    <a:lnTo>
                      <a:pt x="172" y="60"/>
                    </a:lnTo>
                    <a:lnTo>
                      <a:pt x="172" y="60"/>
                    </a:lnTo>
                    <a:lnTo>
                      <a:pt x="172" y="45"/>
                    </a:lnTo>
                    <a:lnTo>
                      <a:pt x="172" y="52"/>
                    </a:lnTo>
                    <a:lnTo>
                      <a:pt x="180" y="45"/>
                    </a:lnTo>
                    <a:lnTo>
                      <a:pt x="180" y="60"/>
                    </a:lnTo>
                    <a:lnTo>
                      <a:pt x="180" y="45"/>
                    </a:lnTo>
                    <a:lnTo>
                      <a:pt x="180" y="60"/>
                    </a:lnTo>
                    <a:lnTo>
                      <a:pt x="187" y="52"/>
                    </a:lnTo>
                    <a:lnTo>
                      <a:pt x="187" y="60"/>
                    </a:lnTo>
                    <a:lnTo>
                      <a:pt x="187" y="45"/>
                    </a:lnTo>
                    <a:lnTo>
                      <a:pt x="187" y="52"/>
                    </a:lnTo>
                    <a:lnTo>
                      <a:pt x="195" y="60"/>
                    </a:lnTo>
                    <a:lnTo>
                      <a:pt x="195" y="75"/>
                    </a:lnTo>
                    <a:lnTo>
                      <a:pt x="195" y="22"/>
                    </a:lnTo>
                    <a:lnTo>
                      <a:pt x="195" y="52"/>
                    </a:lnTo>
                    <a:lnTo>
                      <a:pt x="202" y="45"/>
                    </a:lnTo>
                    <a:lnTo>
                      <a:pt x="202" y="75"/>
                    </a:lnTo>
                    <a:lnTo>
                      <a:pt x="202" y="15"/>
                    </a:lnTo>
                    <a:lnTo>
                      <a:pt x="202" y="67"/>
                    </a:lnTo>
                    <a:lnTo>
                      <a:pt x="210" y="60"/>
                    </a:lnTo>
                    <a:lnTo>
                      <a:pt x="210" y="82"/>
                    </a:lnTo>
                    <a:lnTo>
                      <a:pt x="210" y="22"/>
                    </a:lnTo>
                    <a:lnTo>
                      <a:pt x="210" y="45"/>
                    </a:lnTo>
                    <a:lnTo>
                      <a:pt x="217" y="52"/>
                    </a:lnTo>
                    <a:lnTo>
                      <a:pt x="217" y="82"/>
                    </a:lnTo>
                    <a:lnTo>
                      <a:pt x="217" y="22"/>
                    </a:lnTo>
                    <a:lnTo>
                      <a:pt x="217" y="60"/>
                    </a:lnTo>
                    <a:lnTo>
                      <a:pt x="225" y="52"/>
                    </a:lnTo>
                    <a:lnTo>
                      <a:pt x="225" y="75"/>
                    </a:lnTo>
                    <a:lnTo>
                      <a:pt x="225" y="30"/>
                    </a:lnTo>
                    <a:lnTo>
                      <a:pt x="225" y="45"/>
                    </a:lnTo>
                    <a:lnTo>
                      <a:pt x="232" y="52"/>
                    </a:lnTo>
                    <a:lnTo>
                      <a:pt x="232" y="75"/>
                    </a:lnTo>
                    <a:lnTo>
                      <a:pt x="232" y="0"/>
                    </a:lnTo>
                    <a:lnTo>
                      <a:pt x="232" y="60"/>
                    </a:lnTo>
                    <a:lnTo>
                      <a:pt x="240" y="67"/>
                    </a:lnTo>
                    <a:lnTo>
                      <a:pt x="240" y="15"/>
                    </a:lnTo>
                    <a:lnTo>
                      <a:pt x="240" y="60"/>
                    </a:lnTo>
                    <a:lnTo>
                      <a:pt x="247" y="67"/>
                    </a:lnTo>
                    <a:lnTo>
                      <a:pt x="247" y="8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1" name="Freeform 557"/>
              <p:cNvSpPr>
                <a:spLocks/>
              </p:cNvSpPr>
              <p:nvPr/>
            </p:nvSpPr>
            <p:spPr bwMode="auto">
              <a:xfrm>
                <a:off x="2687" y="3053"/>
                <a:ext cx="162" cy="105"/>
              </a:xfrm>
              <a:custGeom>
                <a:avLst/>
                <a:gdLst>
                  <a:gd name="T0" fmla="*/ 0 w 240"/>
                  <a:gd name="T1" fmla="*/ 60 h 105"/>
                  <a:gd name="T2" fmla="*/ 8 w 240"/>
                  <a:gd name="T3" fmla="*/ 0 h 105"/>
                  <a:gd name="T4" fmla="*/ 15 w 240"/>
                  <a:gd name="T5" fmla="*/ 105 h 105"/>
                  <a:gd name="T6" fmla="*/ 23 w 240"/>
                  <a:gd name="T7" fmla="*/ 75 h 105"/>
                  <a:gd name="T8" fmla="*/ 23 w 240"/>
                  <a:gd name="T9" fmla="*/ 90 h 105"/>
                  <a:gd name="T10" fmla="*/ 30 w 240"/>
                  <a:gd name="T11" fmla="*/ 67 h 105"/>
                  <a:gd name="T12" fmla="*/ 38 w 240"/>
                  <a:gd name="T13" fmla="*/ 37 h 105"/>
                  <a:gd name="T14" fmla="*/ 45 w 240"/>
                  <a:gd name="T15" fmla="*/ 90 h 105"/>
                  <a:gd name="T16" fmla="*/ 53 w 240"/>
                  <a:gd name="T17" fmla="*/ 60 h 105"/>
                  <a:gd name="T18" fmla="*/ 53 w 240"/>
                  <a:gd name="T19" fmla="*/ 75 h 105"/>
                  <a:gd name="T20" fmla="*/ 60 w 240"/>
                  <a:gd name="T21" fmla="*/ 45 h 105"/>
                  <a:gd name="T22" fmla="*/ 68 w 240"/>
                  <a:gd name="T23" fmla="*/ 82 h 105"/>
                  <a:gd name="T24" fmla="*/ 75 w 240"/>
                  <a:gd name="T25" fmla="*/ 67 h 105"/>
                  <a:gd name="T26" fmla="*/ 75 w 240"/>
                  <a:gd name="T27" fmla="*/ 67 h 105"/>
                  <a:gd name="T28" fmla="*/ 83 w 240"/>
                  <a:gd name="T29" fmla="*/ 30 h 105"/>
                  <a:gd name="T30" fmla="*/ 90 w 240"/>
                  <a:gd name="T31" fmla="*/ 82 h 105"/>
                  <a:gd name="T32" fmla="*/ 98 w 240"/>
                  <a:gd name="T33" fmla="*/ 60 h 105"/>
                  <a:gd name="T34" fmla="*/ 98 w 240"/>
                  <a:gd name="T35" fmla="*/ 75 h 105"/>
                  <a:gd name="T36" fmla="*/ 105 w 240"/>
                  <a:gd name="T37" fmla="*/ 52 h 105"/>
                  <a:gd name="T38" fmla="*/ 113 w 240"/>
                  <a:gd name="T39" fmla="*/ 75 h 105"/>
                  <a:gd name="T40" fmla="*/ 120 w 240"/>
                  <a:gd name="T41" fmla="*/ 67 h 105"/>
                  <a:gd name="T42" fmla="*/ 120 w 240"/>
                  <a:gd name="T43" fmla="*/ 75 h 105"/>
                  <a:gd name="T44" fmla="*/ 128 w 240"/>
                  <a:gd name="T45" fmla="*/ 52 h 105"/>
                  <a:gd name="T46" fmla="*/ 135 w 240"/>
                  <a:gd name="T47" fmla="*/ 75 h 105"/>
                  <a:gd name="T48" fmla="*/ 143 w 240"/>
                  <a:gd name="T49" fmla="*/ 67 h 105"/>
                  <a:gd name="T50" fmla="*/ 143 w 240"/>
                  <a:gd name="T51" fmla="*/ 75 h 105"/>
                  <a:gd name="T52" fmla="*/ 150 w 240"/>
                  <a:gd name="T53" fmla="*/ 60 h 105"/>
                  <a:gd name="T54" fmla="*/ 158 w 240"/>
                  <a:gd name="T55" fmla="*/ 75 h 105"/>
                  <a:gd name="T56" fmla="*/ 165 w 240"/>
                  <a:gd name="T57" fmla="*/ 67 h 105"/>
                  <a:gd name="T58" fmla="*/ 165 w 240"/>
                  <a:gd name="T59" fmla="*/ 75 h 105"/>
                  <a:gd name="T60" fmla="*/ 173 w 240"/>
                  <a:gd name="T61" fmla="*/ 60 h 105"/>
                  <a:gd name="T62" fmla="*/ 180 w 240"/>
                  <a:gd name="T63" fmla="*/ 75 h 105"/>
                  <a:gd name="T64" fmla="*/ 188 w 240"/>
                  <a:gd name="T65" fmla="*/ 67 h 105"/>
                  <a:gd name="T66" fmla="*/ 195 w 240"/>
                  <a:gd name="T67" fmla="*/ 67 h 105"/>
                  <a:gd name="T68" fmla="*/ 195 w 240"/>
                  <a:gd name="T69" fmla="*/ 67 h 105"/>
                  <a:gd name="T70" fmla="*/ 203 w 240"/>
                  <a:gd name="T71" fmla="*/ 60 h 105"/>
                  <a:gd name="T72" fmla="*/ 210 w 240"/>
                  <a:gd name="T73" fmla="*/ 75 h 105"/>
                  <a:gd name="T74" fmla="*/ 218 w 240"/>
                  <a:gd name="T75" fmla="*/ 67 h 105"/>
                  <a:gd name="T76" fmla="*/ 218 w 240"/>
                  <a:gd name="T77" fmla="*/ 67 h 105"/>
                  <a:gd name="T78" fmla="*/ 225 w 240"/>
                  <a:gd name="T79" fmla="*/ 60 h 105"/>
                  <a:gd name="T80" fmla="*/ 233 w 240"/>
                  <a:gd name="T81" fmla="*/ 75 h 105"/>
                  <a:gd name="T82" fmla="*/ 240 w 240"/>
                  <a:gd name="T83" fmla="*/ 6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97"/>
                    </a:moveTo>
                    <a:lnTo>
                      <a:pt x="0" y="15"/>
                    </a:lnTo>
                    <a:lnTo>
                      <a:pt x="0" y="60"/>
                    </a:lnTo>
                    <a:lnTo>
                      <a:pt x="8" y="52"/>
                    </a:lnTo>
                    <a:lnTo>
                      <a:pt x="8" y="105"/>
                    </a:lnTo>
                    <a:lnTo>
                      <a:pt x="8" y="0"/>
                    </a:lnTo>
                    <a:lnTo>
                      <a:pt x="8" y="75"/>
                    </a:lnTo>
                    <a:lnTo>
                      <a:pt x="15" y="82"/>
                    </a:lnTo>
                    <a:lnTo>
                      <a:pt x="15" y="105"/>
                    </a:lnTo>
                    <a:lnTo>
                      <a:pt x="15" y="0"/>
                    </a:lnTo>
                    <a:lnTo>
                      <a:pt x="15" y="67"/>
                    </a:lnTo>
                    <a:lnTo>
                      <a:pt x="23" y="75"/>
                    </a:lnTo>
                    <a:lnTo>
                      <a:pt x="23" y="97"/>
                    </a:lnTo>
                    <a:lnTo>
                      <a:pt x="23" y="22"/>
                    </a:lnTo>
                    <a:lnTo>
                      <a:pt x="23" y="90"/>
                    </a:lnTo>
                    <a:lnTo>
                      <a:pt x="30" y="97"/>
                    </a:lnTo>
                    <a:lnTo>
                      <a:pt x="30" y="30"/>
                    </a:lnTo>
                    <a:lnTo>
                      <a:pt x="30" y="67"/>
                    </a:lnTo>
                    <a:lnTo>
                      <a:pt x="38" y="75"/>
                    </a:lnTo>
                    <a:lnTo>
                      <a:pt x="38" y="97"/>
                    </a:lnTo>
                    <a:lnTo>
                      <a:pt x="38" y="37"/>
                    </a:lnTo>
                    <a:lnTo>
                      <a:pt x="38" y="75"/>
                    </a:lnTo>
                    <a:lnTo>
                      <a:pt x="45" y="82"/>
                    </a:lnTo>
                    <a:lnTo>
                      <a:pt x="45" y="90"/>
                    </a:lnTo>
                    <a:lnTo>
                      <a:pt x="45" y="45"/>
                    </a:lnTo>
                    <a:lnTo>
                      <a:pt x="45" y="67"/>
                    </a:lnTo>
                    <a:lnTo>
                      <a:pt x="53" y="60"/>
                    </a:lnTo>
                    <a:lnTo>
                      <a:pt x="53" y="97"/>
                    </a:lnTo>
                    <a:lnTo>
                      <a:pt x="53" y="37"/>
                    </a:lnTo>
                    <a:lnTo>
                      <a:pt x="53" y="75"/>
                    </a:lnTo>
                    <a:lnTo>
                      <a:pt x="60" y="67"/>
                    </a:lnTo>
                    <a:lnTo>
                      <a:pt x="60" y="97"/>
                    </a:lnTo>
                    <a:lnTo>
                      <a:pt x="60" y="45"/>
                    </a:lnTo>
                    <a:lnTo>
                      <a:pt x="60" y="67"/>
                    </a:lnTo>
                    <a:lnTo>
                      <a:pt x="68" y="75"/>
                    </a:lnTo>
                    <a:lnTo>
                      <a:pt x="68" y="82"/>
                    </a:lnTo>
                    <a:lnTo>
                      <a:pt x="68" y="45"/>
                    </a:lnTo>
                    <a:lnTo>
                      <a:pt x="68" y="60"/>
                    </a:lnTo>
                    <a:lnTo>
                      <a:pt x="75" y="67"/>
                    </a:lnTo>
                    <a:lnTo>
                      <a:pt x="75" y="82"/>
                    </a:lnTo>
                    <a:lnTo>
                      <a:pt x="75" y="52"/>
                    </a:lnTo>
                    <a:lnTo>
                      <a:pt x="75" y="67"/>
                    </a:lnTo>
                    <a:lnTo>
                      <a:pt x="83" y="60"/>
                    </a:lnTo>
                    <a:lnTo>
                      <a:pt x="83" y="97"/>
                    </a:lnTo>
                    <a:lnTo>
                      <a:pt x="83" y="30"/>
                    </a:lnTo>
                    <a:lnTo>
                      <a:pt x="83" y="67"/>
                    </a:lnTo>
                    <a:lnTo>
                      <a:pt x="90" y="75"/>
                    </a:lnTo>
                    <a:lnTo>
                      <a:pt x="90" y="82"/>
                    </a:lnTo>
                    <a:lnTo>
                      <a:pt x="90" y="30"/>
                    </a:lnTo>
                    <a:lnTo>
                      <a:pt x="90" y="67"/>
                    </a:lnTo>
                    <a:lnTo>
                      <a:pt x="98" y="60"/>
                    </a:lnTo>
                    <a:lnTo>
                      <a:pt x="98" y="82"/>
                    </a:lnTo>
                    <a:lnTo>
                      <a:pt x="98" y="52"/>
                    </a:lnTo>
                    <a:lnTo>
                      <a:pt x="98" y="75"/>
                    </a:lnTo>
                    <a:lnTo>
                      <a:pt x="105" y="67"/>
                    </a:lnTo>
                    <a:lnTo>
                      <a:pt x="105" y="75"/>
                    </a:lnTo>
                    <a:lnTo>
                      <a:pt x="105" y="52"/>
                    </a:lnTo>
                    <a:lnTo>
                      <a:pt x="105" y="67"/>
                    </a:lnTo>
                    <a:lnTo>
                      <a:pt x="113" y="75"/>
                    </a:lnTo>
                    <a:lnTo>
                      <a:pt x="113" y="75"/>
                    </a:lnTo>
                    <a:lnTo>
                      <a:pt x="113" y="52"/>
                    </a:lnTo>
                    <a:lnTo>
                      <a:pt x="113" y="60"/>
                    </a:lnTo>
                    <a:lnTo>
                      <a:pt x="120" y="67"/>
                    </a:lnTo>
                    <a:lnTo>
                      <a:pt x="120" y="75"/>
                    </a:lnTo>
                    <a:lnTo>
                      <a:pt x="120" y="60"/>
                    </a:lnTo>
                    <a:lnTo>
                      <a:pt x="120" y="75"/>
                    </a:lnTo>
                    <a:lnTo>
                      <a:pt x="128" y="67"/>
                    </a:lnTo>
                    <a:lnTo>
                      <a:pt x="128" y="75"/>
                    </a:lnTo>
                    <a:lnTo>
                      <a:pt x="128" y="52"/>
                    </a:lnTo>
                    <a:lnTo>
                      <a:pt x="128" y="67"/>
                    </a:lnTo>
                    <a:lnTo>
                      <a:pt x="135" y="75"/>
                    </a:lnTo>
                    <a:lnTo>
                      <a:pt x="135" y="75"/>
                    </a:lnTo>
                    <a:lnTo>
                      <a:pt x="135" y="60"/>
                    </a:lnTo>
                    <a:lnTo>
                      <a:pt x="135" y="60"/>
                    </a:lnTo>
                    <a:lnTo>
                      <a:pt x="143" y="67"/>
                    </a:lnTo>
                    <a:lnTo>
                      <a:pt x="143" y="75"/>
                    </a:lnTo>
                    <a:lnTo>
                      <a:pt x="143" y="60"/>
                    </a:lnTo>
                    <a:lnTo>
                      <a:pt x="143" y="75"/>
                    </a:lnTo>
                    <a:lnTo>
                      <a:pt x="150" y="67"/>
                    </a:lnTo>
                    <a:lnTo>
                      <a:pt x="150" y="75"/>
                    </a:lnTo>
                    <a:lnTo>
                      <a:pt x="150" y="60"/>
                    </a:lnTo>
                    <a:lnTo>
                      <a:pt x="150" y="67"/>
                    </a:lnTo>
                    <a:lnTo>
                      <a:pt x="158" y="75"/>
                    </a:lnTo>
                    <a:lnTo>
                      <a:pt x="158" y="75"/>
                    </a:lnTo>
                    <a:lnTo>
                      <a:pt x="158" y="60"/>
                    </a:lnTo>
                    <a:lnTo>
                      <a:pt x="158" y="60"/>
                    </a:lnTo>
                    <a:lnTo>
                      <a:pt x="165" y="67"/>
                    </a:lnTo>
                    <a:lnTo>
                      <a:pt x="165" y="75"/>
                    </a:lnTo>
                    <a:lnTo>
                      <a:pt x="165" y="60"/>
                    </a:lnTo>
                    <a:lnTo>
                      <a:pt x="165" y="75"/>
                    </a:lnTo>
                    <a:lnTo>
                      <a:pt x="173" y="67"/>
                    </a:lnTo>
                    <a:lnTo>
                      <a:pt x="173" y="75"/>
                    </a:lnTo>
                    <a:lnTo>
                      <a:pt x="173" y="60"/>
                    </a:lnTo>
                    <a:lnTo>
                      <a:pt x="173" y="67"/>
                    </a:lnTo>
                    <a:lnTo>
                      <a:pt x="180" y="75"/>
                    </a:lnTo>
                    <a:lnTo>
                      <a:pt x="180" y="75"/>
                    </a:lnTo>
                    <a:lnTo>
                      <a:pt x="180" y="60"/>
                    </a:lnTo>
                    <a:lnTo>
                      <a:pt x="180" y="60"/>
                    </a:lnTo>
                    <a:lnTo>
                      <a:pt x="188" y="67"/>
                    </a:lnTo>
                    <a:lnTo>
                      <a:pt x="188" y="60"/>
                    </a:lnTo>
                    <a:lnTo>
                      <a:pt x="188" y="75"/>
                    </a:lnTo>
                    <a:lnTo>
                      <a:pt x="195" y="67"/>
                    </a:lnTo>
                    <a:lnTo>
                      <a:pt x="195" y="75"/>
                    </a:lnTo>
                    <a:lnTo>
                      <a:pt x="195" y="60"/>
                    </a:lnTo>
                    <a:lnTo>
                      <a:pt x="195" y="67"/>
                    </a:lnTo>
                    <a:lnTo>
                      <a:pt x="203" y="75"/>
                    </a:lnTo>
                    <a:lnTo>
                      <a:pt x="203" y="75"/>
                    </a:lnTo>
                    <a:lnTo>
                      <a:pt x="203" y="60"/>
                    </a:lnTo>
                    <a:lnTo>
                      <a:pt x="203" y="60"/>
                    </a:lnTo>
                    <a:lnTo>
                      <a:pt x="210" y="67"/>
                    </a:lnTo>
                    <a:lnTo>
                      <a:pt x="210" y="75"/>
                    </a:lnTo>
                    <a:lnTo>
                      <a:pt x="210" y="60"/>
                    </a:lnTo>
                    <a:lnTo>
                      <a:pt x="210" y="75"/>
                    </a:lnTo>
                    <a:lnTo>
                      <a:pt x="218" y="67"/>
                    </a:lnTo>
                    <a:lnTo>
                      <a:pt x="218" y="75"/>
                    </a:lnTo>
                    <a:lnTo>
                      <a:pt x="218" y="60"/>
                    </a:lnTo>
                    <a:lnTo>
                      <a:pt x="218" y="67"/>
                    </a:lnTo>
                    <a:lnTo>
                      <a:pt x="225" y="75"/>
                    </a:lnTo>
                    <a:lnTo>
                      <a:pt x="225" y="75"/>
                    </a:lnTo>
                    <a:lnTo>
                      <a:pt x="225" y="60"/>
                    </a:lnTo>
                    <a:lnTo>
                      <a:pt x="225" y="60"/>
                    </a:lnTo>
                    <a:lnTo>
                      <a:pt x="233" y="67"/>
                    </a:lnTo>
                    <a:lnTo>
                      <a:pt x="233" y="75"/>
                    </a:lnTo>
                    <a:lnTo>
                      <a:pt x="233" y="60"/>
                    </a:lnTo>
                    <a:lnTo>
                      <a:pt x="233" y="75"/>
                    </a:lnTo>
                    <a:lnTo>
                      <a:pt x="240" y="67"/>
                    </a:lnTo>
                    <a:lnTo>
                      <a:pt x="240" y="75"/>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2" name="Freeform 558"/>
              <p:cNvSpPr>
                <a:spLocks/>
              </p:cNvSpPr>
              <p:nvPr/>
            </p:nvSpPr>
            <p:spPr bwMode="auto">
              <a:xfrm>
                <a:off x="2849" y="3053"/>
                <a:ext cx="161" cy="135"/>
              </a:xfrm>
              <a:custGeom>
                <a:avLst/>
                <a:gdLst>
                  <a:gd name="T0" fmla="*/ 8 w 240"/>
                  <a:gd name="T1" fmla="*/ 75 h 135"/>
                  <a:gd name="T2" fmla="*/ 8 w 240"/>
                  <a:gd name="T3" fmla="*/ 60 h 135"/>
                  <a:gd name="T4" fmla="*/ 15 w 240"/>
                  <a:gd name="T5" fmla="*/ 60 h 135"/>
                  <a:gd name="T6" fmla="*/ 23 w 240"/>
                  <a:gd name="T7" fmla="*/ 75 h 135"/>
                  <a:gd name="T8" fmla="*/ 30 w 240"/>
                  <a:gd name="T9" fmla="*/ 75 h 135"/>
                  <a:gd name="T10" fmla="*/ 30 w 240"/>
                  <a:gd name="T11" fmla="*/ 60 h 135"/>
                  <a:gd name="T12" fmla="*/ 38 w 240"/>
                  <a:gd name="T13" fmla="*/ 60 h 135"/>
                  <a:gd name="T14" fmla="*/ 45 w 240"/>
                  <a:gd name="T15" fmla="*/ 82 h 135"/>
                  <a:gd name="T16" fmla="*/ 53 w 240"/>
                  <a:gd name="T17" fmla="*/ 75 h 135"/>
                  <a:gd name="T18" fmla="*/ 53 w 240"/>
                  <a:gd name="T19" fmla="*/ 60 h 135"/>
                  <a:gd name="T20" fmla="*/ 60 w 240"/>
                  <a:gd name="T21" fmla="*/ 60 h 135"/>
                  <a:gd name="T22" fmla="*/ 68 w 240"/>
                  <a:gd name="T23" fmla="*/ 75 h 135"/>
                  <a:gd name="T24" fmla="*/ 75 w 240"/>
                  <a:gd name="T25" fmla="*/ 75 h 135"/>
                  <a:gd name="T26" fmla="*/ 83 w 240"/>
                  <a:gd name="T27" fmla="*/ 67 h 135"/>
                  <a:gd name="T28" fmla="*/ 83 w 240"/>
                  <a:gd name="T29" fmla="*/ 75 h 135"/>
                  <a:gd name="T30" fmla="*/ 90 w 240"/>
                  <a:gd name="T31" fmla="*/ 60 h 135"/>
                  <a:gd name="T32" fmla="*/ 98 w 240"/>
                  <a:gd name="T33" fmla="*/ 60 h 135"/>
                  <a:gd name="T34" fmla="*/ 105 w 240"/>
                  <a:gd name="T35" fmla="*/ 82 h 135"/>
                  <a:gd name="T36" fmla="*/ 113 w 240"/>
                  <a:gd name="T37" fmla="*/ 67 h 135"/>
                  <a:gd name="T38" fmla="*/ 113 w 240"/>
                  <a:gd name="T39" fmla="*/ 52 h 135"/>
                  <a:gd name="T40" fmla="*/ 120 w 240"/>
                  <a:gd name="T41" fmla="*/ 30 h 135"/>
                  <a:gd name="T42" fmla="*/ 128 w 240"/>
                  <a:gd name="T43" fmla="*/ 105 h 135"/>
                  <a:gd name="T44" fmla="*/ 135 w 240"/>
                  <a:gd name="T45" fmla="*/ 97 h 135"/>
                  <a:gd name="T46" fmla="*/ 135 w 240"/>
                  <a:gd name="T47" fmla="*/ 67 h 135"/>
                  <a:gd name="T48" fmla="*/ 143 w 240"/>
                  <a:gd name="T49" fmla="*/ 30 h 135"/>
                  <a:gd name="T50" fmla="*/ 150 w 240"/>
                  <a:gd name="T51" fmla="*/ 112 h 135"/>
                  <a:gd name="T52" fmla="*/ 158 w 240"/>
                  <a:gd name="T53" fmla="*/ 82 h 135"/>
                  <a:gd name="T54" fmla="*/ 158 w 240"/>
                  <a:gd name="T55" fmla="*/ 75 h 135"/>
                  <a:gd name="T56" fmla="*/ 165 w 240"/>
                  <a:gd name="T57" fmla="*/ 37 h 135"/>
                  <a:gd name="T58" fmla="*/ 173 w 240"/>
                  <a:gd name="T59" fmla="*/ 90 h 135"/>
                  <a:gd name="T60" fmla="*/ 180 w 240"/>
                  <a:gd name="T61" fmla="*/ 67 h 135"/>
                  <a:gd name="T62" fmla="*/ 180 w 240"/>
                  <a:gd name="T63" fmla="*/ 75 h 135"/>
                  <a:gd name="T64" fmla="*/ 188 w 240"/>
                  <a:gd name="T65" fmla="*/ 37 h 135"/>
                  <a:gd name="T66" fmla="*/ 195 w 240"/>
                  <a:gd name="T67" fmla="*/ 112 h 135"/>
                  <a:gd name="T68" fmla="*/ 203 w 240"/>
                  <a:gd name="T69" fmla="*/ 82 h 135"/>
                  <a:gd name="T70" fmla="*/ 203 w 240"/>
                  <a:gd name="T71" fmla="*/ 60 h 135"/>
                  <a:gd name="T72" fmla="*/ 210 w 240"/>
                  <a:gd name="T73" fmla="*/ 22 h 135"/>
                  <a:gd name="T74" fmla="*/ 218 w 240"/>
                  <a:gd name="T75" fmla="*/ 97 h 135"/>
                  <a:gd name="T76" fmla="*/ 225 w 240"/>
                  <a:gd name="T77" fmla="*/ 60 h 135"/>
                  <a:gd name="T78" fmla="*/ 225 w 240"/>
                  <a:gd name="T79" fmla="*/ 75 h 135"/>
                  <a:gd name="T80" fmla="*/ 233 w 240"/>
                  <a:gd name="T81" fmla="*/ 0 h 135"/>
                  <a:gd name="T82" fmla="*/ 240 w 240"/>
                  <a:gd name="T83" fmla="*/ 11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52"/>
                    </a:moveTo>
                    <a:lnTo>
                      <a:pt x="0" y="67"/>
                    </a:lnTo>
                    <a:lnTo>
                      <a:pt x="8" y="75"/>
                    </a:lnTo>
                    <a:lnTo>
                      <a:pt x="8" y="90"/>
                    </a:lnTo>
                    <a:lnTo>
                      <a:pt x="8" y="45"/>
                    </a:lnTo>
                    <a:lnTo>
                      <a:pt x="8" y="60"/>
                    </a:lnTo>
                    <a:lnTo>
                      <a:pt x="15" y="67"/>
                    </a:lnTo>
                    <a:lnTo>
                      <a:pt x="15" y="82"/>
                    </a:lnTo>
                    <a:lnTo>
                      <a:pt x="15" y="60"/>
                    </a:lnTo>
                    <a:lnTo>
                      <a:pt x="15" y="75"/>
                    </a:lnTo>
                    <a:lnTo>
                      <a:pt x="23" y="67"/>
                    </a:lnTo>
                    <a:lnTo>
                      <a:pt x="23" y="75"/>
                    </a:lnTo>
                    <a:lnTo>
                      <a:pt x="23" y="60"/>
                    </a:lnTo>
                    <a:lnTo>
                      <a:pt x="23" y="67"/>
                    </a:lnTo>
                    <a:lnTo>
                      <a:pt x="30" y="75"/>
                    </a:lnTo>
                    <a:lnTo>
                      <a:pt x="30" y="75"/>
                    </a:lnTo>
                    <a:lnTo>
                      <a:pt x="30" y="60"/>
                    </a:lnTo>
                    <a:lnTo>
                      <a:pt x="30" y="60"/>
                    </a:lnTo>
                    <a:lnTo>
                      <a:pt x="38" y="67"/>
                    </a:lnTo>
                    <a:lnTo>
                      <a:pt x="38" y="75"/>
                    </a:lnTo>
                    <a:lnTo>
                      <a:pt x="38" y="60"/>
                    </a:lnTo>
                    <a:lnTo>
                      <a:pt x="38" y="75"/>
                    </a:lnTo>
                    <a:lnTo>
                      <a:pt x="45" y="67"/>
                    </a:lnTo>
                    <a:lnTo>
                      <a:pt x="45" y="82"/>
                    </a:lnTo>
                    <a:lnTo>
                      <a:pt x="45" y="60"/>
                    </a:lnTo>
                    <a:lnTo>
                      <a:pt x="45" y="67"/>
                    </a:lnTo>
                    <a:lnTo>
                      <a:pt x="53" y="75"/>
                    </a:lnTo>
                    <a:lnTo>
                      <a:pt x="53" y="75"/>
                    </a:lnTo>
                    <a:lnTo>
                      <a:pt x="53" y="60"/>
                    </a:lnTo>
                    <a:lnTo>
                      <a:pt x="53" y="60"/>
                    </a:lnTo>
                    <a:lnTo>
                      <a:pt x="60" y="67"/>
                    </a:lnTo>
                    <a:lnTo>
                      <a:pt x="60" y="75"/>
                    </a:lnTo>
                    <a:lnTo>
                      <a:pt x="60" y="60"/>
                    </a:lnTo>
                    <a:lnTo>
                      <a:pt x="60" y="75"/>
                    </a:lnTo>
                    <a:lnTo>
                      <a:pt x="68" y="67"/>
                    </a:lnTo>
                    <a:lnTo>
                      <a:pt x="68" y="75"/>
                    </a:lnTo>
                    <a:lnTo>
                      <a:pt x="68" y="60"/>
                    </a:lnTo>
                    <a:lnTo>
                      <a:pt x="68" y="67"/>
                    </a:lnTo>
                    <a:lnTo>
                      <a:pt x="75" y="75"/>
                    </a:lnTo>
                    <a:lnTo>
                      <a:pt x="75" y="82"/>
                    </a:lnTo>
                    <a:lnTo>
                      <a:pt x="75" y="60"/>
                    </a:lnTo>
                    <a:lnTo>
                      <a:pt x="83" y="67"/>
                    </a:lnTo>
                    <a:lnTo>
                      <a:pt x="83" y="82"/>
                    </a:lnTo>
                    <a:lnTo>
                      <a:pt x="83" y="52"/>
                    </a:lnTo>
                    <a:lnTo>
                      <a:pt x="83" y="75"/>
                    </a:lnTo>
                    <a:lnTo>
                      <a:pt x="90" y="67"/>
                    </a:lnTo>
                    <a:lnTo>
                      <a:pt x="90" y="75"/>
                    </a:lnTo>
                    <a:lnTo>
                      <a:pt x="90" y="60"/>
                    </a:lnTo>
                    <a:lnTo>
                      <a:pt x="90" y="67"/>
                    </a:lnTo>
                    <a:lnTo>
                      <a:pt x="98" y="75"/>
                    </a:lnTo>
                    <a:lnTo>
                      <a:pt x="98" y="60"/>
                    </a:lnTo>
                    <a:lnTo>
                      <a:pt x="98" y="60"/>
                    </a:lnTo>
                    <a:lnTo>
                      <a:pt x="105" y="67"/>
                    </a:lnTo>
                    <a:lnTo>
                      <a:pt x="105" y="82"/>
                    </a:lnTo>
                    <a:lnTo>
                      <a:pt x="105" y="30"/>
                    </a:lnTo>
                    <a:lnTo>
                      <a:pt x="105" y="75"/>
                    </a:lnTo>
                    <a:lnTo>
                      <a:pt x="113" y="67"/>
                    </a:lnTo>
                    <a:lnTo>
                      <a:pt x="113" y="97"/>
                    </a:lnTo>
                    <a:lnTo>
                      <a:pt x="113" y="30"/>
                    </a:lnTo>
                    <a:lnTo>
                      <a:pt x="113" y="52"/>
                    </a:lnTo>
                    <a:lnTo>
                      <a:pt x="120" y="60"/>
                    </a:lnTo>
                    <a:lnTo>
                      <a:pt x="120" y="112"/>
                    </a:lnTo>
                    <a:lnTo>
                      <a:pt x="120" y="30"/>
                    </a:lnTo>
                    <a:lnTo>
                      <a:pt x="120" y="60"/>
                    </a:lnTo>
                    <a:lnTo>
                      <a:pt x="128" y="67"/>
                    </a:lnTo>
                    <a:lnTo>
                      <a:pt x="128" y="105"/>
                    </a:lnTo>
                    <a:lnTo>
                      <a:pt x="128" y="22"/>
                    </a:lnTo>
                    <a:lnTo>
                      <a:pt x="128" y="90"/>
                    </a:lnTo>
                    <a:lnTo>
                      <a:pt x="135" y="97"/>
                    </a:lnTo>
                    <a:lnTo>
                      <a:pt x="135" y="127"/>
                    </a:lnTo>
                    <a:lnTo>
                      <a:pt x="135" y="0"/>
                    </a:lnTo>
                    <a:lnTo>
                      <a:pt x="135" y="67"/>
                    </a:lnTo>
                    <a:lnTo>
                      <a:pt x="143" y="60"/>
                    </a:lnTo>
                    <a:lnTo>
                      <a:pt x="143" y="97"/>
                    </a:lnTo>
                    <a:lnTo>
                      <a:pt x="143" y="30"/>
                    </a:lnTo>
                    <a:lnTo>
                      <a:pt x="143" y="75"/>
                    </a:lnTo>
                    <a:lnTo>
                      <a:pt x="150" y="67"/>
                    </a:lnTo>
                    <a:lnTo>
                      <a:pt x="150" y="112"/>
                    </a:lnTo>
                    <a:lnTo>
                      <a:pt x="150" y="22"/>
                    </a:lnTo>
                    <a:lnTo>
                      <a:pt x="150" y="75"/>
                    </a:lnTo>
                    <a:lnTo>
                      <a:pt x="158" y="82"/>
                    </a:lnTo>
                    <a:lnTo>
                      <a:pt x="158" y="97"/>
                    </a:lnTo>
                    <a:lnTo>
                      <a:pt x="158" y="45"/>
                    </a:lnTo>
                    <a:lnTo>
                      <a:pt x="158" y="75"/>
                    </a:lnTo>
                    <a:lnTo>
                      <a:pt x="165" y="82"/>
                    </a:lnTo>
                    <a:lnTo>
                      <a:pt x="165" y="90"/>
                    </a:lnTo>
                    <a:lnTo>
                      <a:pt x="165" y="37"/>
                    </a:lnTo>
                    <a:lnTo>
                      <a:pt x="165" y="45"/>
                    </a:lnTo>
                    <a:lnTo>
                      <a:pt x="173" y="52"/>
                    </a:lnTo>
                    <a:lnTo>
                      <a:pt x="173" y="90"/>
                    </a:lnTo>
                    <a:lnTo>
                      <a:pt x="173" y="37"/>
                    </a:lnTo>
                    <a:lnTo>
                      <a:pt x="173" y="75"/>
                    </a:lnTo>
                    <a:lnTo>
                      <a:pt x="180" y="67"/>
                    </a:lnTo>
                    <a:lnTo>
                      <a:pt x="180" y="82"/>
                    </a:lnTo>
                    <a:lnTo>
                      <a:pt x="180" y="52"/>
                    </a:lnTo>
                    <a:lnTo>
                      <a:pt x="180" y="75"/>
                    </a:lnTo>
                    <a:lnTo>
                      <a:pt x="188" y="82"/>
                    </a:lnTo>
                    <a:lnTo>
                      <a:pt x="188" y="90"/>
                    </a:lnTo>
                    <a:lnTo>
                      <a:pt x="188" y="37"/>
                    </a:lnTo>
                    <a:lnTo>
                      <a:pt x="188" y="52"/>
                    </a:lnTo>
                    <a:lnTo>
                      <a:pt x="195" y="60"/>
                    </a:lnTo>
                    <a:lnTo>
                      <a:pt x="195" y="112"/>
                    </a:lnTo>
                    <a:lnTo>
                      <a:pt x="195" y="22"/>
                    </a:lnTo>
                    <a:lnTo>
                      <a:pt x="195" y="75"/>
                    </a:lnTo>
                    <a:lnTo>
                      <a:pt x="203" y="82"/>
                    </a:lnTo>
                    <a:lnTo>
                      <a:pt x="203" y="97"/>
                    </a:lnTo>
                    <a:lnTo>
                      <a:pt x="203" y="30"/>
                    </a:lnTo>
                    <a:lnTo>
                      <a:pt x="203" y="60"/>
                    </a:lnTo>
                    <a:lnTo>
                      <a:pt x="210" y="52"/>
                    </a:lnTo>
                    <a:lnTo>
                      <a:pt x="210" y="105"/>
                    </a:lnTo>
                    <a:lnTo>
                      <a:pt x="210" y="22"/>
                    </a:lnTo>
                    <a:lnTo>
                      <a:pt x="210" y="90"/>
                    </a:lnTo>
                    <a:lnTo>
                      <a:pt x="218" y="82"/>
                    </a:lnTo>
                    <a:lnTo>
                      <a:pt x="218" y="97"/>
                    </a:lnTo>
                    <a:lnTo>
                      <a:pt x="218" y="15"/>
                    </a:lnTo>
                    <a:lnTo>
                      <a:pt x="218" y="52"/>
                    </a:lnTo>
                    <a:lnTo>
                      <a:pt x="225" y="60"/>
                    </a:lnTo>
                    <a:lnTo>
                      <a:pt x="225" y="120"/>
                    </a:lnTo>
                    <a:lnTo>
                      <a:pt x="225" y="0"/>
                    </a:lnTo>
                    <a:lnTo>
                      <a:pt x="225" y="75"/>
                    </a:lnTo>
                    <a:lnTo>
                      <a:pt x="233" y="82"/>
                    </a:lnTo>
                    <a:lnTo>
                      <a:pt x="233" y="135"/>
                    </a:lnTo>
                    <a:lnTo>
                      <a:pt x="233" y="0"/>
                    </a:lnTo>
                    <a:lnTo>
                      <a:pt x="233" y="75"/>
                    </a:lnTo>
                    <a:lnTo>
                      <a:pt x="240" y="67"/>
                    </a:lnTo>
                    <a:lnTo>
                      <a:pt x="240" y="112"/>
                    </a:lnTo>
                    <a:lnTo>
                      <a:pt x="240" y="15"/>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3" name="Line 559"/>
              <p:cNvSpPr>
                <a:spLocks noChangeShapeType="1"/>
              </p:cNvSpPr>
              <p:nvPr/>
            </p:nvSpPr>
            <p:spPr bwMode="auto">
              <a:xfrm>
                <a:off x="3010" y="3128"/>
                <a:ext cx="5" cy="0"/>
              </a:xfrm>
              <a:prstGeom prst="line">
                <a:avLst/>
              </a:prstGeom>
              <a:noFill/>
              <a:ln w="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84" name="Freeform 560"/>
              <p:cNvSpPr>
                <a:spLocks/>
              </p:cNvSpPr>
              <p:nvPr/>
            </p:nvSpPr>
            <p:spPr bwMode="auto">
              <a:xfrm>
                <a:off x="1721" y="3128"/>
                <a:ext cx="161" cy="127"/>
              </a:xfrm>
              <a:custGeom>
                <a:avLst/>
                <a:gdLst>
                  <a:gd name="T0" fmla="*/ 0 w 240"/>
                  <a:gd name="T1" fmla="*/ 60 h 127"/>
                  <a:gd name="T2" fmla="*/ 8 w 240"/>
                  <a:gd name="T3" fmla="*/ 82 h 127"/>
                  <a:gd name="T4" fmla="*/ 15 w 240"/>
                  <a:gd name="T5" fmla="*/ 75 h 127"/>
                  <a:gd name="T6" fmla="*/ 15 w 240"/>
                  <a:gd name="T7" fmla="*/ 60 h 127"/>
                  <a:gd name="T8" fmla="*/ 23 w 240"/>
                  <a:gd name="T9" fmla="*/ 60 h 127"/>
                  <a:gd name="T10" fmla="*/ 30 w 240"/>
                  <a:gd name="T11" fmla="*/ 82 h 127"/>
                  <a:gd name="T12" fmla="*/ 38 w 240"/>
                  <a:gd name="T13" fmla="*/ 67 h 127"/>
                  <a:gd name="T14" fmla="*/ 38 w 240"/>
                  <a:gd name="T15" fmla="*/ 67 h 127"/>
                  <a:gd name="T16" fmla="*/ 45 w 240"/>
                  <a:gd name="T17" fmla="*/ 60 h 127"/>
                  <a:gd name="T18" fmla="*/ 53 w 240"/>
                  <a:gd name="T19" fmla="*/ 82 h 127"/>
                  <a:gd name="T20" fmla="*/ 60 w 240"/>
                  <a:gd name="T21" fmla="*/ 82 h 127"/>
                  <a:gd name="T22" fmla="*/ 68 w 240"/>
                  <a:gd name="T23" fmla="*/ 60 h 127"/>
                  <a:gd name="T24" fmla="*/ 75 w 240"/>
                  <a:gd name="T25" fmla="*/ 67 h 127"/>
                  <a:gd name="T26" fmla="*/ 75 w 240"/>
                  <a:gd name="T27" fmla="*/ 67 h 127"/>
                  <a:gd name="T28" fmla="*/ 83 w 240"/>
                  <a:gd name="T29" fmla="*/ 67 h 127"/>
                  <a:gd name="T30" fmla="*/ 90 w 240"/>
                  <a:gd name="T31" fmla="*/ 75 h 127"/>
                  <a:gd name="T32" fmla="*/ 98 w 240"/>
                  <a:gd name="T33" fmla="*/ 75 h 127"/>
                  <a:gd name="T34" fmla="*/ 105 w 240"/>
                  <a:gd name="T35" fmla="*/ 75 h 127"/>
                  <a:gd name="T36" fmla="*/ 105 w 240"/>
                  <a:gd name="T37" fmla="*/ 75 h 127"/>
                  <a:gd name="T38" fmla="*/ 113 w 240"/>
                  <a:gd name="T39" fmla="*/ 52 h 127"/>
                  <a:gd name="T40" fmla="*/ 120 w 240"/>
                  <a:gd name="T41" fmla="*/ 90 h 127"/>
                  <a:gd name="T42" fmla="*/ 128 w 240"/>
                  <a:gd name="T43" fmla="*/ 75 h 127"/>
                  <a:gd name="T44" fmla="*/ 128 w 240"/>
                  <a:gd name="T45" fmla="*/ 67 h 127"/>
                  <a:gd name="T46" fmla="*/ 135 w 240"/>
                  <a:gd name="T47" fmla="*/ 52 h 127"/>
                  <a:gd name="T48" fmla="*/ 143 w 240"/>
                  <a:gd name="T49" fmla="*/ 82 h 127"/>
                  <a:gd name="T50" fmla="*/ 150 w 240"/>
                  <a:gd name="T51" fmla="*/ 75 h 127"/>
                  <a:gd name="T52" fmla="*/ 150 w 240"/>
                  <a:gd name="T53" fmla="*/ 67 h 127"/>
                  <a:gd name="T54" fmla="*/ 158 w 240"/>
                  <a:gd name="T55" fmla="*/ 60 h 127"/>
                  <a:gd name="T56" fmla="*/ 165 w 240"/>
                  <a:gd name="T57" fmla="*/ 105 h 127"/>
                  <a:gd name="T58" fmla="*/ 173 w 240"/>
                  <a:gd name="T59" fmla="*/ 60 h 127"/>
                  <a:gd name="T60" fmla="*/ 173 w 240"/>
                  <a:gd name="T61" fmla="*/ 30 h 127"/>
                  <a:gd name="T62" fmla="*/ 180 w 240"/>
                  <a:gd name="T63" fmla="*/ 7 h 127"/>
                  <a:gd name="T64" fmla="*/ 188 w 240"/>
                  <a:gd name="T65" fmla="*/ 112 h 127"/>
                  <a:gd name="T66" fmla="*/ 195 w 240"/>
                  <a:gd name="T67" fmla="*/ 90 h 127"/>
                  <a:gd name="T68" fmla="*/ 195 w 240"/>
                  <a:gd name="T69" fmla="*/ 60 h 127"/>
                  <a:gd name="T70" fmla="*/ 203 w 240"/>
                  <a:gd name="T71" fmla="*/ 15 h 127"/>
                  <a:gd name="T72" fmla="*/ 210 w 240"/>
                  <a:gd name="T73" fmla="*/ 105 h 127"/>
                  <a:gd name="T74" fmla="*/ 218 w 240"/>
                  <a:gd name="T75" fmla="*/ 60 h 127"/>
                  <a:gd name="T76" fmla="*/ 218 w 240"/>
                  <a:gd name="T77" fmla="*/ 60 h 127"/>
                  <a:gd name="T78" fmla="*/ 225 w 240"/>
                  <a:gd name="T79" fmla="*/ 7 h 127"/>
                  <a:gd name="T80" fmla="*/ 233 w 240"/>
                  <a:gd name="T81" fmla="*/ 105 h 127"/>
                  <a:gd name="T82" fmla="*/ 240 w 240"/>
                  <a:gd name="T83"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7">
                    <a:moveTo>
                      <a:pt x="0" y="67"/>
                    </a:moveTo>
                    <a:lnTo>
                      <a:pt x="0" y="82"/>
                    </a:lnTo>
                    <a:lnTo>
                      <a:pt x="0" y="60"/>
                    </a:lnTo>
                    <a:lnTo>
                      <a:pt x="0" y="75"/>
                    </a:lnTo>
                    <a:lnTo>
                      <a:pt x="8" y="67"/>
                    </a:lnTo>
                    <a:lnTo>
                      <a:pt x="8" y="82"/>
                    </a:lnTo>
                    <a:lnTo>
                      <a:pt x="8" y="60"/>
                    </a:lnTo>
                    <a:lnTo>
                      <a:pt x="8" y="67"/>
                    </a:lnTo>
                    <a:lnTo>
                      <a:pt x="15" y="75"/>
                    </a:lnTo>
                    <a:lnTo>
                      <a:pt x="15" y="82"/>
                    </a:lnTo>
                    <a:lnTo>
                      <a:pt x="15" y="52"/>
                    </a:lnTo>
                    <a:lnTo>
                      <a:pt x="15" y="60"/>
                    </a:lnTo>
                    <a:lnTo>
                      <a:pt x="23" y="67"/>
                    </a:lnTo>
                    <a:lnTo>
                      <a:pt x="23" y="82"/>
                    </a:lnTo>
                    <a:lnTo>
                      <a:pt x="23" y="60"/>
                    </a:lnTo>
                    <a:lnTo>
                      <a:pt x="23" y="67"/>
                    </a:lnTo>
                    <a:lnTo>
                      <a:pt x="30" y="75"/>
                    </a:lnTo>
                    <a:lnTo>
                      <a:pt x="30" y="82"/>
                    </a:lnTo>
                    <a:lnTo>
                      <a:pt x="30" y="60"/>
                    </a:lnTo>
                    <a:lnTo>
                      <a:pt x="30" y="75"/>
                    </a:lnTo>
                    <a:lnTo>
                      <a:pt x="38" y="67"/>
                    </a:lnTo>
                    <a:lnTo>
                      <a:pt x="38" y="82"/>
                    </a:lnTo>
                    <a:lnTo>
                      <a:pt x="38" y="60"/>
                    </a:lnTo>
                    <a:lnTo>
                      <a:pt x="38" y="67"/>
                    </a:lnTo>
                    <a:lnTo>
                      <a:pt x="45" y="60"/>
                    </a:lnTo>
                    <a:lnTo>
                      <a:pt x="45" y="82"/>
                    </a:lnTo>
                    <a:lnTo>
                      <a:pt x="45" y="60"/>
                    </a:lnTo>
                    <a:lnTo>
                      <a:pt x="45" y="75"/>
                    </a:lnTo>
                    <a:lnTo>
                      <a:pt x="53" y="67"/>
                    </a:lnTo>
                    <a:lnTo>
                      <a:pt x="53" y="82"/>
                    </a:lnTo>
                    <a:lnTo>
                      <a:pt x="53" y="60"/>
                    </a:lnTo>
                    <a:lnTo>
                      <a:pt x="53" y="75"/>
                    </a:lnTo>
                    <a:lnTo>
                      <a:pt x="60" y="82"/>
                    </a:lnTo>
                    <a:lnTo>
                      <a:pt x="60" y="60"/>
                    </a:lnTo>
                    <a:lnTo>
                      <a:pt x="60" y="67"/>
                    </a:lnTo>
                    <a:lnTo>
                      <a:pt x="68" y="60"/>
                    </a:lnTo>
                    <a:lnTo>
                      <a:pt x="68" y="75"/>
                    </a:lnTo>
                    <a:lnTo>
                      <a:pt x="68" y="75"/>
                    </a:lnTo>
                    <a:lnTo>
                      <a:pt x="75" y="67"/>
                    </a:lnTo>
                    <a:lnTo>
                      <a:pt x="75" y="75"/>
                    </a:lnTo>
                    <a:lnTo>
                      <a:pt x="75" y="60"/>
                    </a:lnTo>
                    <a:lnTo>
                      <a:pt x="75" y="67"/>
                    </a:lnTo>
                    <a:lnTo>
                      <a:pt x="83" y="75"/>
                    </a:lnTo>
                    <a:lnTo>
                      <a:pt x="83" y="75"/>
                    </a:lnTo>
                    <a:lnTo>
                      <a:pt x="83" y="67"/>
                    </a:lnTo>
                    <a:lnTo>
                      <a:pt x="83" y="67"/>
                    </a:lnTo>
                    <a:lnTo>
                      <a:pt x="90" y="60"/>
                    </a:lnTo>
                    <a:lnTo>
                      <a:pt x="90" y="75"/>
                    </a:lnTo>
                    <a:lnTo>
                      <a:pt x="90" y="67"/>
                    </a:lnTo>
                    <a:lnTo>
                      <a:pt x="98" y="75"/>
                    </a:lnTo>
                    <a:lnTo>
                      <a:pt x="98" y="75"/>
                    </a:lnTo>
                    <a:lnTo>
                      <a:pt x="98" y="60"/>
                    </a:lnTo>
                    <a:lnTo>
                      <a:pt x="98" y="67"/>
                    </a:lnTo>
                    <a:lnTo>
                      <a:pt x="105" y="75"/>
                    </a:lnTo>
                    <a:lnTo>
                      <a:pt x="105" y="82"/>
                    </a:lnTo>
                    <a:lnTo>
                      <a:pt x="105" y="60"/>
                    </a:lnTo>
                    <a:lnTo>
                      <a:pt x="105" y="75"/>
                    </a:lnTo>
                    <a:lnTo>
                      <a:pt x="113" y="67"/>
                    </a:lnTo>
                    <a:lnTo>
                      <a:pt x="113" y="82"/>
                    </a:lnTo>
                    <a:lnTo>
                      <a:pt x="113" y="52"/>
                    </a:lnTo>
                    <a:lnTo>
                      <a:pt x="113" y="67"/>
                    </a:lnTo>
                    <a:lnTo>
                      <a:pt x="120" y="75"/>
                    </a:lnTo>
                    <a:lnTo>
                      <a:pt x="120" y="90"/>
                    </a:lnTo>
                    <a:lnTo>
                      <a:pt x="120" y="52"/>
                    </a:lnTo>
                    <a:lnTo>
                      <a:pt x="120" y="67"/>
                    </a:lnTo>
                    <a:lnTo>
                      <a:pt x="128" y="75"/>
                    </a:lnTo>
                    <a:lnTo>
                      <a:pt x="128" y="82"/>
                    </a:lnTo>
                    <a:lnTo>
                      <a:pt x="128" y="52"/>
                    </a:lnTo>
                    <a:lnTo>
                      <a:pt x="128" y="67"/>
                    </a:lnTo>
                    <a:lnTo>
                      <a:pt x="135" y="60"/>
                    </a:lnTo>
                    <a:lnTo>
                      <a:pt x="135" y="82"/>
                    </a:lnTo>
                    <a:lnTo>
                      <a:pt x="135" y="52"/>
                    </a:lnTo>
                    <a:lnTo>
                      <a:pt x="135" y="82"/>
                    </a:lnTo>
                    <a:lnTo>
                      <a:pt x="143" y="75"/>
                    </a:lnTo>
                    <a:lnTo>
                      <a:pt x="143" y="82"/>
                    </a:lnTo>
                    <a:lnTo>
                      <a:pt x="143" y="60"/>
                    </a:lnTo>
                    <a:lnTo>
                      <a:pt x="143" y="67"/>
                    </a:lnTo>
                    <a:lnTo>
                      <a:pt x="150" y="75"/>
                    </a:lnTo>
                    <a:lnTo>
                      <a:pt x="150" y="82"/>
                    </a:lnTo>
                    <a:lnTo>
                      <a:pt x="150" y="60"/>
                    </a:lnTo>
                    <a:lnTo>
                      <a:pt x="150" y="67"/>
                    </a:lnTo>
                    <a:lnTo>
                      <a:pt x="158" y="60"/>
                    </a:lnTo>
                    <a:lnTo>
                      <a:pt x="158" y="82"/>
                    </a:lnTo>
                    <a:lnTo>
                      <a:pt x="158" y="60"/>
                    </a:lnTo>
                    <a:lnTo>
                      <a:pt x="158" y="75"/>
                    </a:lnTo>
                    <a:lnTo>
                      <a:pt x="165" y="67"/>
                    </a:lnTo>
                    <a:lnTo>
                      <a:pt x="165" y="105"/>
                    </a:lnTo>
                    <a:lnTo>
                      <a:pt x="165" y="22"/>
                    </a:lnTo>
                    <a:lnTo>
                      <a:pt x="165" y="52"/>
                    </a:lnTo>
                    <a:lnTo>
                      <a:pt x="173" y="60"/>
                    </a:lnTo>
                    <a:lnTo>
                      <a:pt x="173" y="112"/>
                    </a:lnTo>
                    <a:lnTo>
                      <a:pt x="173" y="7"/>
                    </a:lnTo>
                    <a:lnTo>
                      <a:pt x="173" y="30"/>
                    </a:lnTo>
                    <a:lnTo>
                      <a:pt x="180" y="15"/>
                    </a:lnTo>
                    <a:lnTo>
                      <a:pt x="180" y="112"/>
                    </a:lnTo>
                    <a:lnTo>
                      <a:pt x="180" y="7"/>
                    </a:lnTo>
                    <a:lnTo>
                      <a:pt x="180" y="67"/>
                    </a:lnTo>
                    <a:lnTo>
                      <a:pt x="188" y="75"/>
                    </a:lnTo>
                    <a:lnTo>
                      <a:pt x="188" y="112"/>
                    </a:lnTo>
                    <a:lnTo>
                      <a:pt x="188" y="7"/>
                    </a:lnTo>
                    <a:lnTo>
                      <a:pt x="188" y="82"/>
                    </a:lnTo>
                    <a:lnTo>
                      <a:pt x="195" y="90"/>
                    </a:lnTo>
                    <a:lnTo>
                      <a:pt x="195" y="127"/>
                    </a:lnTo>
                    <a:lnTo>
                      <a:pt x="195" y="0"/>
                    </a:lnTo>
                    <a:lnTo>
                      <a:pt x="195" y="60"/>
                    </a:lnTo>
                    <a:lnTo>
                      <a:pt x="203" y="67"/>
                    </a:lnTo>
                    <a:lnTo>
                      <a:pt x="203" y="112"/>
                    </a:lnTo>
                    <a:lnTo>
                      <a:pt x="203" y="15"/>
                    </a:lnTo>
                    <a:lnTo>
                      <a:pt x="203" y="75"/>
                    </a:lnTo>
                    <a:lnTo>
                      <a:pt x="210" y="82"/>
                    </a:lnTo>
                    <a:lnTo>
                      <a:pt x="210" y="105"/>
                    </a:lnTo>
                    <a:lnTo>
                      <a:pt x="210" y="7"/>
                    </a:lnTo>
                    <a:lnTo>
                      <a:pt x="210" y="52"/>
                    </a:lnTo>
                    <a:lnTo>
                      <a:pt x="218" y="60"/>
                    </a:lnTo>
                    <a:lnTo>
                      <a:pt x="218" y="105"/>
                    </a:lnTo>
                    <a:lnTo>
                      <a:pt x="218" y="30"/>
                    </a:lnTo>
                    <a:lnTo>
                      <a:pt x="218" y="60"/>
                    </a:lnTo>
                    <a:lnTo>
                      <a:pt x="225" y="67"/>
                    </a:lnTo>
                    <a:lnTo>
                      <a:pt x="225" y="112"/>
                    </a:lnTo>
                    <a:lnTo>
                      <a:pt x="225" y="7"/>
                    </a:lnTo>
                    <a:lnTo>
                      <a:pt x="225" y="90"/>
                    </a:lnTo>
                    <a:lnTo>
                      <a:pt x="233" y="82"/>
                    </a:lnTo>
                    <a:lnTo>
                      <a:pt x="233" y="105"/>
                    </a:lnTo>
                    <a:lnTo>
                      <a:pt x="233" y="7"/>
                    </a:lnTo>
                    <a:lnTo>
                      <a:pt x="233" y="60"/>
                    </a:lnTo>
                    <a:lnTo>
                      <a:pt x="240" y="67"/>
                    </a:lnTo>
                    <a:lnTo>
                      <a:pt x="240" y="105"/>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5" name="Freeform 561"/>
              <p:cNvSpPr>
                <a:spLocks/>
              </p:cNvSpPr>
              <p:nvPr/>
            </p:nvSpPr>
            <p:spPr bwMode="auto">
              <a:xfrm>
                <a:off x="1882" y="3128"/>
                <a:ext cx="167" cy="142"/>
              </a:xfrm>
              <a:custGeom>
                <a:avLst/>
                <a:gdLst>
                  <a:gd name="T0" fmla="*/ 8 w 248"/>
                  <a:gd name="T1" fmla="*/ 75 h 142"/>
                  <a:gd name="T2" fmla="*/ 8 w 248"/>
                  <a:gd name="T3" fmla="*/ 75 h 142"/>
                  <a:gd name="T4" fmla="*/ 15 w 248"/>
                  <a:gd name="T5" fmla="*/ 7 h 142"/>
                  <a:gd name="T6" fmla="*/ 23 w 248"/>
                  <a:gd name="T7" fmla="*/ 112 h 142"/>
                  <a:gd name="T8" fmla="*/ 30 w 248"/>
                  <a:gd name="T9" fmla="*/ 75 h 142"/>
                  <a:gd name="T10" fmla="*/ 30 w 248"/>
                  <a:gd name="T11" fmla="*/ 75 h 142"/>
                  <a:gd name="T12" fmla="*/ 38 w 248"/>
                  <a:gd name="T13" fmla="*/ 37 h 142"/>
                  <a:gd name="T14" fmla="*/ 45 w 248"/>
                  <a:gd name="T15" fmla="*/ 105 h 142"/>
                  <a:gd name="T16" fmla="*/ 53 w 248"/>
                  <a:gd name="T17" fmla="*/ 60 h 142"/>
                  <a:gd name="T18" fmla="*/ 60 w 248"/>
                  <a:gd name="T19" fmla="*/ 15 h 142"/>
                  <a:gd name="T20" fmla="*/ 60 w 248"/>
                  <a:gd name="T21" fmla="*/ 67 h 142"/>
                  <a:gd name="T22" fmla="*/ 68 w 248"/>
                  <a:gd name="T23" fmla="*/ 22 h 142"/>
                  <a:gd name="T24" fmla="*/ 75 w 248"/>
                  <a:gd name="T25" fmla="*/ 112 h 142"/>
                  <a:gd name="T26" fmla="*/ 83 w 248"/>
                  <a:gd name="T27" fmla="*/ 82 h 142"/>
                  <a:gd name="T28" fmla="*/ 83 w 248"/>
                  <a:gd name="T29" fmla="*/ 60 h 142"/>
                  <a:gd name="T30" fmla="*/ 90 w 248"/>
                  <a:gd name="T31" fmla="*/ 45 h 142"/>
                  <a:gd name="T32" fmla="*/ 98 w 248"/>
                  <a:gd name="T33" fmla="*/ 90 h 142"/>
                  <a:gd name="T34" fmla="*/ 105 w 248"/>
                  <a:gd name="T35" fmla="*/ 82 h 142"/>
                  <a:gd name="T36" fmla="*/ 113 w 248"/>
                  <a:gd name="T37" fmla="*/ 15 h 142"/>
                  <a:gd name="T38" fmla="*/ 113 w 248"/>
                  <a:gd name="T39" fmla="*/ 67 h 142"/>
                  <a:gd name="T40" fmla="*/ 120 w 248"/>
                  <a:gd name="T41" fmla="*/ 37 h 142"/>
                  <a:gd name="T42" fmla="*/ 128 w 248"/>
                  <a:gd name="T43" fmla="*/ 105 h 142"/>
                  <a:gd name="T44" fmla="*/ 135 w 248"/>
                  <a:gd name="T45" fmla="*/ 82 h 142"/>
                  <a:gd name="T46" fmla="*/ 135 w 248"/>
                  <a:gd name="T47" fmla="*/ 75 h 142"/>
                  <a:gd name="T48" fmla="*/ 143 w 248"/>
                  <a:gd name="T49" fmla="*/ 105 h 142"/>
                  <a:gd name="T50" fmla="*/ 150 w 248"/>
                  <a:gd name="T51" fmla="*/ 7 h 142"/>
                  <a:gd name="T52" fmla="*/ 158 w 248"/>
                  <a:gd name="T53" fmla="*/ 97 h 142"/>
                  <a:gd name="T54" fmla="*/ 165 w 248"/>
                  <a:gd name="T55" fmla="*/ 60 h 142"/>
                  <a:gd name="T56" fmla="*/ 165 w 248"/>
                  <a:gd name="T57" fmla="*/ 75 h 142"/>
                  <a:gd name="T58" fmla="*/ 173 w 248"/>
                  <a:gd name="T59" fmla="*/ 30 h 142"/>
                  <a:gd name="T60" fmla="*/ 180 w 248"/>
                  <a:gd name="T61" fmla="*/ 82 h 142"/>
                  <a:gd name="T62" fmla="*/ 188 w 248"/>
                  <a:gd name="T63" fmla="*/ 67 h 142"/>
                  <a:gd name="T64" fmla="*/ 188 w 248"/>
                  <a:gd name="T65" fmla="*/ 67 h 142"/>
                  <a:gd name="T66" fmla="*/ 195 w 248"/>
                  <a:gd name="T67" fmla="*/ 60 h 142"/>
                  <a:gd name="T68" fmla="*/ 203 w 248"/>
                  <a:gd name="T69" fmla="*/ 82 h 142"/>
                  <a:gd name="T70" fmla="*/ 210 w 248"/>
                  <a:gd name="T71" fmla="*/ 75 h 142"/>
                  <a:gd name="T72" fmla="*/ 210 w 248"/>
                  <a:gd name="T73" fmla="*/ 75 h 142"/>
                  <a:gd name="T74" fmla="*/ 218 w 248"/>
                  <a:gd name="T75" fmla="*/ 67 h 142"/>
                  <a:gd name="T76" fmla="*/ 225 w 248"/>
                  <a:gd name="T77" fmla="*/ 75 h 142"/>
                  <a:gd name="T78" fmla="*/ 233 w 248"/>
                  <a:gd name="T79" fmla="*/ 67 h 142"/>
                  <a:gd name="T80" fmla="*/ 233 w 248"/>
                  <a:gd name="T81" fmla="*/ 75 h 142"/>
                  <a:gd name="T82" fmla="*/ 240 w 248"/>
                  <a:gd name="T83" fmla="*/ 6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42">
                    <a:moveTo>
                      <a:pt x="0" y="7"/>
                    </a:moveTo>
                    <a:lnTo>
                      <a:pt x="0" y="82"/>
                    </a:lnTo>
                    <a:lnTo>
                      <a:pt x="8" y="75"/>
                    </a:lnTo>
                    <a:lnTo>
                      <a:pt x="8" y="82"/>
                    </a:lnTo>
                    <a:lnTo>
                      <a:pt x="8" y="60"/>
                    </a:lnTo>
                    <a:lnTo>
                      <a:pt x="8" y="75"/>
                    </a:lnTo>
                    <a:lnTo>
                      <a:pt x="15" y="67"/>
                    </a:lnTo>
                    <a:lnTo>
                      <a:pt x="15" y="105"/>
                    </a:lnTo>
                    <a:lnTo>
                      <a:pt x="15" y="7"/>
                    </a:lnTo>
                    <a:lnTo>
                      <a:pt x="15" y="67"/>
                    </a:lnTo>
                    <a:lnTo>
                      <a:pt x="23" y="75"/>
                    </a:lnTo>
                    <a:lnTo>
                      <a:pt x="23" y="112"/>
                    </a:lnTo>
                    <a:lnTo>
                      <a:pt x="23" y="7"/>
                    </a:lnTo>
                    <a:lnTo>
                      <a:pt x="23" y="67"/>
                    </a:lnTo>
                    <a:lnTo>
                      <a:pt x="30" y="75"/>
                    </a:lnTo>
                    <a:lnTo>
                      <a:pt x="30" y="105"/>
                    </a:lnTo>
                    <a:lnTo>
                      <a:pt x="30" y="15"/>
                    </a:lnTo>
                    <a:lnTo>
                      <a:pt x="30" y="75"/>
                    </a:lnTo>
                    <a:lnTo>
                      <a:pt x="38" y="82"/>
                    </a:lnTo>
                    <a:lnTo>
                      <a:pt x="38" y="97"/>
                    </a:lnTo>
                    <a:lnTo>
                      <a:pt x="38" y="37"/>
                    </a:lnTo>
                    <a:lnTo>
                      <a:pt x="38" y="67"/>
                    </a:lnTo>
                    <a:lnTo>
                      <a:pt x="45" y="75"/>
                    </a:lnTo>
                    <a:lnTo>
                      <a:pt x="45" y="105"/>
                    </a:lnTo>
                    <a:lnTo>
                      <a:pt x="45" y="30"/>
                    </a:lnTo>
                    <a:lnTo>
                      <a:pt x="45" y="67"/>
                    </a:lnTo>
                    <a:lnTo>
                      <a:pt x="53" y="60"/>
                    </a:lnTo>
                    <a:lnTo>
                      <a:pt x="53" y="142"/>
                    </a:lnTo>
                    <a:lnTo>
                      <a:pt x="53" y="7"/>
                    </a:lnTo>
                    <a:lnTo>
                      <a:pt x="60" y="15"/>
                    </a:lnTo>
                    <a:lnTo>
                      <a:pt x="60" y="112"/>
                    </a:lnTo>
                    <a:lnTo>
                      <a:pt x="60" y="0"/>
                    </a:lnTo>
                    <a:lnTo>
                      <a:pt x="60" y="67"/>
                    </a:lnTo>
                    <a:lnTo>
                      <a:pt x="68" y="75"/>
                    </a:lnTo>
                    <a:lnTo>
                      <a:pt x="68" y="112"/>
                    </a:lnTo>
                    <a:lnTo>
                      <a:pt x="68" y="22"/>
                    </a:lnTo>
                    <a:lnTo>
                      <a:pt x="68" y="90"/>
                    </a:lnTo>
                    <a:lnTo>
                      <a:pt x="75" y="97"/>
                    </a:lnTo>
                    <a:lnTo>
                      <a:pt x="75" y="112"/>
                    </a:lnTo>
                    <a:lnTo>
                      <a:pt x="75" y="15"/>
                    </a:lnTo>
                    <a:lnTo>
                      <a:pt x="75" y="75"/>
                    </a:lnTo>
                    <a:lnTo>
                      <a:pt x="83" y="82"/>
                    </a:lnTo>
                    <a:lnTo>
                      <a:pt x="83" y="97"/>
                    </a:lnTo>
                    <a:lnTo>
                      <a:pt x="83" y="37"/>
                    </a:lnTo>
                    <a:lnTo>
                      <a:pt x="83" y="60"/>
                    </a:lnTo>
                    <a:lnTo>
                      <a:pt x="90" y="67"/>
                    </a:lnTo>
                    <a:lnTo>
                      <a:pt x="90" y="90"/>
                    </a:lnTo>
                    <a:lnTo>
                      <a:pt x="90" y="45"/>
                    </a:lnTo>
                    <a:lnTo>
                      <a:pt x="90" y="75"/>
                    </a:lnTo>
                    <a:lnTo>
                      <a:pt x="98" y="67"/>
                    </a:lnTo>
                    <a:lnTo>
                      <a:pt x="98" y="90"/>
                    </a:lnTo>
                    <a:lnTo>
                      <a:pt x="98" y="22"/>
                    </a:lnTo>
                    <a:lnTo>
                      <a:pt x="98" y="75"/>
                    </a:lnTo>
                    <a:lnTo>
                      <a:pt x="105" y="82"/>
                    </a:lnTo>
                    <a:lnTo>
                      <a:pt x="105" y="105"/>
                    </a:lnTo>
                    <a:lnTo>
                      <a:pt x="105" y="7"/>
                    </a:lnTo>
                    <a:lnTo>
                      <a:pt x="113" y="15"/>
                    </a:lnTo>
                    <a:lnTo>
                      <a:pt x="113" y="120"/>
                    </a:lnTo>
                    <a:lnTo>
                      <a:pt x="113" y="0"/>
                    </a:lnTo>
                    <a:lnTo>
                      <a:pt x="113" y="67"/>
                    </a:lnTo>
                    <a:lnTo>
                      <a:pt x="120" y="75"/>
                    </a:lnTo>
                    <a:lnTo>
                      <a:pt x="120" y="112"/>
                    </a:lnTo>
                    <a:lnTo>
                      <a:pt x="120" y="37"/>
                    </a:lnTo>
                    <a:lnTo>
                      <a:pt x="120" y="90"/>
                    </a:lnTo>
                    <a:lnTo>
                      <a:pt x="128" y="82"/>
                    </a:lnTo>
                    <a:lnTo>
                      <a:pt x="128" y="105"/>
                    </a:lnTo>
                    <a:lnTo>
                      <a:pt x="128" y="7"/>
                    </a:lnTo>
                    <a:lnTo>
                      <a:pt x="128" y="75"/>
                    </a:lnTo>
                    <a:lnTo>
                      <a:pt x="135" y="82"/>
                    </a:lnTo>
                    <a:lnTo>
                      <a:pt x="135" y="120"/>
                    </a:lnTo>
                    <a:lnTo>
                      <a:pt x="135" y="0"/>
                    </a:lnTo>
                    <a:lnTo>
                      <a:pt x="135" y="75"/>
                    </a:lnTo>
                    <a:lnTo>
                      <a:pt x="143" y="82"/>
                    </a:lnTo>
                    <a:lnTo>
                      <a:pt x="143" y="22"/>
                    </a:lnTo>
                    <a:lnTo>
                      <a:pt x="143" y="105"/>
                    </a:lnTo>
                    <a:lnTo>
                      <a:pt x="150" y="97"/>
                    </a:lnTo>
                    <a:lnTo>
                      <a:pt x="150" y="105"/>
                    </a:lnTo>
                    <a:lnTo>
                      <a:pt x="150" y="7"/>
                    </a:lnTo>
                    <a:lnTo>
                      <a:pt x="150" y="67"/>
                    </a:lnTo>
                    <a:lnTo>
                      <a:pt x="158" y="52"/>
                    </a:lnTo>
                    <a:lnTo>
                      <a:pt x="158" y="97"/>
                    </a:lnTo>
                    <a:lnTo>
                      <a:pt x="158" y="37"/>
                    </a:lnTo>
                    <a:lnTo>
                      <a:pt x="158" y="52"/>
                    </a:lnTo>
                    <a:lnTo>
                      <a:pt x="165" y="60"/>
                    </a:lnTo>
                    <a:lnTo>
                      <a:pt x="165" y="97"/>
                    </a:lnTo>
                    <a:lnTo>
                      <a:pt x="165" y="30"/>
                    </a:lnTo>
                    <a:lnTo>
                      <a:pt x="165" y="75"/>
                    </a:lnTo>
                    <a:lnTo>
                      <a:pt x="173" y="82"/>
                    </a:lnTo>
                    <a:lnTo>
                      <a:pt x="173" y="90"/>
                    </a:lnTo>
                    <a:lnTo>
                      <a:pt x="173" y="30"/>
                    </a:lnTo>
                    <a:lnTo>
                      <a:pt x="173" y="67"/>
                    </a:lnTo>
                    <a:lnTo>
                      <a:pt x="180" y="75"/>
                    </a:lnTo>
                    <a:lnTo>
                      <a:pt x="180" y="82"/>
                    </a:lnTo>
                    <a:lnTo>
                      <a:pt x="180" y="45"/>
                    </a:lnTo>
                    <a:lnTo>
                      <a:pt x="180" y="75"/>
                    </a:lnTo>
                    <a:lnTo>
                      <a:pt x="188" y="67"/>
                    </a:lnTo>
                    <a:lnTo>
                      <a:pt x="188" y="82"/>
                    </a:lnTo>
                    <a:lnTo>
                      <a:pt x="188" y="60"/>
                    </a:lnTo>
                    <a:lnTo>
                      <a:pt x="188" y="67"/>
                    </a:lnTo>
                    <a:lnTo>
                      <a:pt x="195" y="75"/>
                    </a:lnTo>
                    <a:lnTo>
                      <a:pt x="195" y="90"/>
                    </a:lnTo>
                    <a:lnTo>
                      <a:pt x="195" y="60"/>
                    </a:lnTo>
                    <a:lnTo>
                      <a:pt x="195" y="75"/>
                    </a:lnTo>
                    <a:lnTo>
                      <a:pt x="203" y="67"/>
                    </a:lnTo>
                    <a:lnTo>
                      <a:pt x="203" y="82"/>
                    </a:lnTo>
                    <a:lnTo>
                      <a:pt x="203" y="60"/>
                    </a:lnTo>
                    <a:lnTo>
                      <a:pt x="203" y="67"/>
                    </a:lnTo>
                    <a:lnTo>
                      <a:pt x="210" y="75"/>
                    </a:lnTo>
                    <a:lnTo>
                      <a:pt x="210" y="75"/>
                    </a:lnTo>
                    <a:lnTo>
                      <a:pt x="210" y="60"/>
                    </a:lnTo>
                    <a:lnTo>
                      <a:pt x="210" y="75"/>
                    </a:lnTo>
                    <a:lnTo>
                      <a:pt x="218" y="67"/>
                    </a:lnTo>
                    <a:lnTo>
                      <a:pt x="218" y="75"/>
                    </a:lnTo>
                    <a:lnTo>
                      <a:pt x="218" y="67"/>
                    </a:lnTo>
                    <a:lnTo>
                      <a:pt x="218" y="67"/>
                    </a:lnTo>
                    <a:lnTo>
                      <a:pt x="225" y="75"/>
                    </a:lnTo>
                    <a:lnTo>
                      <a:pt x="225" y="75"/>
                    </a:lnTo>
                    <a:lnTo>
                      <a:pt x="225" y="60"/>
                    </a:lnTo>
                    <a:lnTo>
                      <a:pt x="225" y="75"/>
                    </a:lnTo>
                    <a:lnTo>
                      <a:pt x="233" y="67"/>
                    </a:lnTo>
                    <a:lnTo>
                      <a:pt x="233" y="75"/>
                    </a:lnTo>
                    <a:lnTo>
                      <a:pt x="233" y="67"/>
                    </a:lnTo>
                    <a:lnTo>
                      <a:pt x="233" y="75"/>
                    </a:lnTo>
                    <a:lnTo>
                      <a:pt x="240" y="67"/>
                    </a:lnTo>
                    <a:lnTo>
                      <a:pt x="240" y="75"/>
                    </a:lnTo>
                    <a:lnTo>
                      <a:pt x="240" y="60"/>
                    </a:lnTo>
                    <a:lnTo>
                      <a:pt x="240" y="67"/>
                    </a:lnTo>
                    <a:lnTo>
                      <a:pt x="248"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6" name="Freeform 562"/>
              <p:cNvSpPr>
                <a:spLocks/>
              </p:cNvSpPr>
              <p:nvPr/>
            </p:nvSpPr>
            <p:spPr bwMode="auto">
              <a:xfrm>
                <a:off x="2049" y="3128"/>
                <a:ext cx="161" cy="127"/>
              </a:xfrm>
              <a:custGeom>
                <a:avLst/>
                <a:gdLst>
                  <a:gd name="T0" fmla="*/ 0 w 240"/>
                  <a:gd name="T1" fmla="*/ 67 h 127"/>
                  <a:gd name="T2" fmla="*/ 7 w 240"/>
                  <a:gd name="T3" fmla="*/ 75 h 127"/>
                  <a:gd name="T4" fmla="*/ 15 w 240"/>
                  <a:gd name="T5" fmla="*/ 75 h 127"/>
                  <a:gd name="T6" fmla="*/ 15 w 240"/>
                  <a:gd name="T7" fmla="*/ 67 h 127"/>
                  <a:gd name="T8" fmla="*/ 22 w 240"/>
                  <a:gd name="T9" fmla="*/ 67 h 127"/>
                  <a:gd name="T10" fmla="*/ 30 w 240"/>
                  <a:gd name="T11" fmla="*/ 75 h 127"/>
                  <a:gd name="T12" fmla="*/ 37 w 240"/>
                  <a:gd name="T13" fmla="*/ 75 h 127"/>
                  <a:gd name="T14" fmla="*/ 37 w 240"/>
                  <a:gd name="T15" fmla="*/ 67 h 127"/>
                  <a:gd name="T16" fmla="*/ 45 w 240"/>
                  <a:gd name="T17" fmla="*/ 60 h 127"/>
                  <a:gd name="T18" fmla="*/ 52 w 240"/>
                  <a:gd name="T19" fmla="*/ 75 h 127"/>
                  <a:gd name="T20" fmla="*/ 60 w 240"/>
                  <a:gd name="T21" fmla="*/ 67 h 127"/>
                  <a:gd name="T22" fmla="*/ 60 w 240"/>
                  <a:gd name="T23" fmla="*/ 67 h 127"/>
                  <a:gd name="T24" fmla="*/ 67 w 240"/>
                  <a:gd name="T25" fmla="*/ 60 h 127"/>
                  <a:gd name="T26" fmla="*/ 75 w 240"/>
                  <a:gd name="T27" fmla="*/ 75 h 127"/>
                  <a:gd name="T28" fmla="*/ 82 w 240"/>
                  <a:gd name="T29" fmla="*/ 75 h 127"/>
                  <a:gd name="T30" fmla="*/ 82 w 240"/>
                  <a:gd name="T31" fmla="*/ 67 h 127"/>
                  <a:gd name="T32" fmla="*/ 90 w 240"/>
                  <a:gd name="T33" fmla="*/ 75 h 127"/>
                  <a:gd name="T34" fmla="*/ 97 w 240"/>
                  <a:gd name="T35" fmla="*/ 67 h 127"/>
                  <a:gd name="T36" fmla="*/ 105 w 240"/>
                  <a:gd name="T37" fmla="*/ 75 h 127"/>
                  <a:gd name="T38" fmla="*/ 112 w 240"/>
                  <a:gd name="T39" fmla="*/ 60 h 127"/>
                  <a:gd name="T40" fmla="*/ 112 w 240"/>
                  <a:gd name="T41" fmla="*/ 75 h 127"/>
                  <a:gd name="T42" fmla="*/ 120 w 240"/>
                  <a:gd name="T43" fmla="*/ 7 h 127"/>
                  <a:gd name="T44" fmla="*/ 127 w 240"/>
                  <a:gd name="T45" fmla="*/ 97 h 127"/>
                  <a:gd name="T46" fmla="*/ 135 w 240"/>
                  <a:gd name="T47" fmla="*/ 52 h 127"/>
                  <a:gd name="T48" fmla="*/ 135 w 240"/>
                  <a:gd name="T49" fmla="*/ 67 h 127"/>
                  <a:gd name="T50" fmla="*/ 142 w 240"/>
                  <a:gd name="T51" fmla="*/ 30 h 127"/>
                  <a:gd name="T52" fmla="*/ 150 w 240"/>
                  <a:gd name="T53" fmla="*/ 105 h 127"/>
                  <a:gd name="T54" fmla="*/ 157 w 240"/>
                  <a:gd name="T55" fmla="*/ 75 h 127"/>
                  <a:gd name="T56" fmla="*/ 157 w 240"/>
                  <a:gd name="T57" fmla="*/ 82 h 127"/>
                  <a:gd name="T58" fmla="*/ 165 w 240"/>
                  <a:gd name="T59" fmla="*/ 7 h 127"/>
                  <a:gd name="T60" fmla="*/ 172 w 240"/>
                  <a:gd name="T61" fmla="*/ 127 h 127"/>
                  <a:gd name="T62" fmla="*/ 180 w 240"/>
                  <a:gd name="T63" fmla="*/ 75 h 127"/>
                  <a:gd name="T64" fmla="*/ 180 w 240"/>
                  <a:gd name="T65" fmla="*/ 60 h 127"/>
                  <a:gd name="T66" fmla="*/ 187 w 240"/>
                  <a:gd name="T67" fmla="*/ 7 h 127"/>
                  <a:gd name="T68" fmla="*/ 195 w 240"/>
                  <a:gd name="T69" fmla="*/ 105 h 127"/>
                  <a:gd name="T70" fmla="*/ 202 w 240"/>
                  <a:gd name="T71" fmla="*/ 90 h 127"/>
                  <a:gd name="T72" fmla="*/ 202 w 240"/>
                  <a:gd name="T73" fmla="*/ 82 h 127"/>
                  <a:gd name="T74" fmla="*/ 210 w 240"/>
                  <a:gd name="T75" fmla="*/ 45 h 127"/>
                  <a:gd name="T76" fmla="*/ 217 w 240"/>
                  <a:gd name="T77" fmla="*/ 90 h 127"/>
                  <a:gd name="T78" fmla="*/ 225 w 240"/>
                  <a:gd name="T79" fmla="*/ 60 h 127"/>
                  <a:gd name="T80" fmla="*/ 225 w 240"/>
                  <a:gd name="T81" fmla="*/ 75 h 127"/>
                  <a:gd name="T82" fmla="*/ 232 w 240"/>
                  <a:gd name="T83" fmla="*/ 5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7">
                    <a:moveTo>
                      <a:pt x="0" y="75"/>
                    </a:moveTo>
                    <a:lnTo>
                      <a:pt x="0" y="75"/>
                    </a:lnTo>
                    <a:lnTo>
                      <a:pt x="0" y="67"/>
                    </a:lnTo>
                    <a:lnTo>
                      <a:pt x="0" y="75"/>
                    </a:lnTo>
                    <a:lnTo>
                      <a:pt x="7" y="67"/>
                    </a:lnTo>
                    <a:lnTo>
                      <a:pt x="7" y="75"/>
                    </a:lnTo>
                    <a:lnTo>
                      <a:pt x="7" y="67"/>
                    </a:lnTo>
                    <a:lnTo>
                      <a:pt x="7" y="67"/>
                    </a:lnTo>
                    <a:lnTo>
                      <a:pt x="15" y="75"/>
                    </a:lnTo>
                    <a:lnTo>
                      <a:pt x="15" y="75"/>
                    </a:lnTo>
                    <a:lnTo>
                      <a:pt x="15" y="60"/>
                    </a:lnTo>
                    <a:lnTo>
                      <a:pt x="15" y="67"/>
                    </a:lnTo>
                    <a:lnTo>
                      <a:pt x="22" y="75"/>
                    </a:lnTo>
                    <a:lnTo>
                      <a:pt x="22" y="75"/>
                    </a:lnTo>
                    <a:lnTo>
                      <a:pt x="22" y="67"/>
                    </a:lnTo>
                    <a:lnTo>
                      <a:pt x="22" y="75"/>
                    </a:lnTo>
                    <a:lnTo>
                      <a:pt x="30" y="67"/>
                    </a:lnTo>
                    <a:lnTo>
                      <a:pt x="30" y="75"/>
                    </a:lnTo>
                    <a:lnTo>
                      <a:pt x="30" y="60"/>
                    </a:lnTo>
                    <a:lnTo>
                      <a:pt x="30" y="67"/>
                    </a:lnTo>
                    <a:lnTo>
                      <a:pt x="37" y="75"/>
                    </a:lnTo>
                    <a:lnTo>
                      <a:pt x="37" y="82"/>
                    </a:lnTo>
                    <a:lnTo>
                      <a:pt x="37" y="60"/>
                    </a:lnTo>
                    <a:lnTo>
                      <a:pt x="37" y="67"/>
                    </a:lnTo>
                    <a:lnTo>
                      <a:pt x="45" y="75"/>
                    </a:lnTo>
                    <a:lnTo>
                      <a:pt x="45" y="82"/>
                    </a:lnTo>
                    <a:lnTo>
                      <a:pt x="45" y="60"/>
                    </a:lnTo>
                    <a:lnTo>
                      <a:pt x="45" y="75"/>
                    </a:lnTo>
                    <a:lnTo>
                      <a:pt x="52" y="67"/>
                    </a:lnTo>
                    <a:lnTo>
                      <a:pt x="52" y="75"/>
                    </a:lnTo>
                    <a:lnTo>
                      <a:pt x="52" y="67"/>
                    </a:lnTo>
                    <a:lnTo>
                      <a:pt x="52" y="75"/>
                    </a:lnTo>
                    <a:lnTo>
                      <a:pt x="60" y="67"/>
                    </a:lnTo>
                    <a:lnTo>
                      <a:pt x="60" y="75"/>
                    </a:lnTo>
                    <a:lnTo>
                      <a:pt x="60" y="67"/>
                    </a:lnTo>
                    <a:lnTo>
                      <a:pt x="60" y="67"/>
                    </a:lnTo>
                    <a:lnTo>
                      <a:pt x="67" y="75"/>
                    </a:lnTo>
                    <a:lnTo>
                      <a:pt x="67" y="75"/>
                    </a:lnTo>
                    <a:lnTo>
                      <a:pt x="67" y="60"/>
                    </a:lnTo>
                    <a:lnTo>
                      <a:pt x="67" y="75"/>
                    </a:lnTo>
                    <a:lnTo>
                      <a:pt x="75" y="67"/>
                    </a:lnTo>
                    <a:lnTo>
                      <a:pt x="75" y="75"/>
                    </a:lnTo>
                    <a:lnTo>
                      <a:pt x="75" y="60"/>
                    </a:lnTo>
                    <a:lnTo>
                      <a:pt x="75" y="67"/>
                    </a:lnTo>
                    <a:lnTo>
                      <a:pt x="82" y="75"/>
                    </a:lnTo>
                    <a:lnTo>
                      <a:pt x="82" y="75"/>
                    </a:lnTo>
                    <a:lnTo>
                      <a:pt x="82" y="60"/>
                    </a:lnTo>
                    <a:lnTo>
                      <a:pt x="82" y="67"/>
                    </a:lnTo>
                    <a:lnTo>
                      <a:pt x="90" y="75"/>
                    </a:lnTo>
                    <a:lnTo>
                      <a:pt x="90" y="60"/>
                    </a:lnTo>
                    <a:lnTo>
                      <a:pt x="90" y="75"/>
                    </a:lnTo>
                    <a:lnTo>
                      <a:pt x="97" y="67"/>
                    </a:lnTo>
                    <a:lnTo>
                      <a:pt x="97" y="75"/>
                    </a:lnTo>
                    <a:lnTo>
                      <a:pt x="97" y="67"/>
                    </a:lnTo>
                    <a:lnTo>
                      <a:pt x="97" y="67"/>
                    </a:lnTo>
                    <a:lnTo>
                      <a:pt x="105" y="75"/>
                    </a:lnTo>
                    <a:lnTo>
                      <a:pt x="105" y="75"/>
                    </a:lnTo>
                    <a:lnTo>
                      <a:pt x="105" y="60"/>
                    </a:lnTo>
                    <a:lnTo>
                      <a:pt x="105" y="67"/>
                    </a:lnTo>
                    <a:lnTo>
                      <a:pt x="112" y="60"/>
                    </a:lnTo>
                    <a:lnTo>
                      <a:pt x="112" y="105"/>
                    </a:lnTo>
                    <a:lnTo>
                      <a:pt x="112" y="30"/>
                    </a:lnTo>
                    <a:lnTo>
                      <a:pt x="112" y="75"/>
                    </a:lnTo>
                    <a:lnTo>
                      <a:pt x="120" y="67"/>
                    </a:lnTo>
                    <a:lnTo>
                      <a:pt x="120" y="97"/>
                    </a:lnTo>
                    <a:lnTo>
                      <a:pt x="120" y="7"/>
                    </a:lnTo>
                    <a:lnTo>
                      <a:pt x="120" y="60"/>
                    </a:lnTo>
                    <a:lnTo>
                      <a:pt x="127" y="67"/>
                    </a:lnTo>
                    <a:lnTo>
                      <a:pt x="127" y="97"/>
                    </a:lnTo>
                    <a:lnTo>
                      <a:pt x="127" y="22"/>
                    </a:lnTo>
                    <a:lnTo>
                      <a:pt x="127" y="45"/>
                    </a:lnTo>
                    <a:lnTo>
                      <a:pt x="135" y="52"/>
                    </a:lnTo>
                    <a:lnTo>
                      <a:pt x="135" y="105"/>
                    </a:lnTo>
                    <a:lnTo>
                      <a:pt x="135" y="22"/>
                    </a:lnTo>
                    <a:lnTo>
                      <a:pt x="135" y="67"/>
                    </a:lnTo>
                    <a:lnTo>
                      <a:pt x="142" y="75"/>
                    </a:lnTo>
                    <a:lnTo>
                      <a:pt x="142" y="105"/>
                    </a:lnTo>
                    <a:lnTo>
                      <a:pt x="142" y="30"/>
                    </a:lnTo>
                    <a:lnTo>
                      <a:pt x="142" y="82"/>
                    </a:lnTo>
                    <a:lnTo>
                      <a:pt x="150" y="90"/>
                    </a:lnTo>
                    <a:lnTo>
                      <a:pt x="150" y="105"/>
                    </a:lnTo>
                    <a:lnTo>
                      <a:pt x="150" y="37"/>
                    </a:lnTo>
                    <a:lnTo>
                      <a:pt x="150" y="67"/>
                    </a:lnTo>
                    <a:lnTo>
                      <a:pt x="157" y="75"/>
                    </a:lnTo>
                    <a:lnTo>
                      <a:pt x="157" y="97"/>
                    </a:lnTo>
                    <a:lnTo>
                      <a:pt x="157" y="30"/>
                    </a:lnTo>
                    <a:lnTo>
                      <a:pt x="157" y="82"/>
                    </a:lnTo>
                    <a:lnTo>
                      <a:pt x="165" y="90"/>
                    </a:lnTo>
                    <a:lnTo>
                      <a:pt x="165" y="120"/>
                    </a:lnTo>
                    <a:lnTo>
                      <a:pt x="165" y="7"/>
                    </a:lnTo>
                    <a:lnTo>
                      <a:pt x="165" y="90"/>
                    </a:lnTo>
                    <a:lnTo>
                      <a:pt x="172" y="97"/>
                    </a:lnTo>
                    <a:lnTo>
                      <a:pt x="172" y="127"/>
                    </a:lnTo>
                    <a:lnTo>
                      <a:pt x="172" y="0"/>
                    </a:lnTo>
                    <a:lnTo>
                      <a:pt x="172" y="67"/>
                    </a:lnTo>
                    <a:lnTo>
                      <a:pt x="180" y="75"/>
                    </a:lnTo>
                    <a:lnTo>
                      <a:pt x="180" y="120"/>
                    </a:lnTo>
                    <a:lnTo>
                      <a:pt x="180" y="15"/>
                    </a:lnTo>
                    <a:lnTo>
                      <a:pt x="180" y="60"/>
                    </a:lnTo>
                    <a:lnTo>
                      <a:pt x="187" y="67"/>
                    </a:lnTo>
                    <a:lnTo>
                      <a:pt x="187" y="127"/>
                    </a:lnTo>
                    <a:lnTo>
                      <a:pt x="187" y="7"/>
                    </a:lnTo>
                    <a:lnTo>
                      <a:pt x="187" y="60"/>
                    </a:lnTo>
                    <a:lnTo>
                      <a:pt x="195" y="52"/>
                    </a:lnTo>
                    <a:lnTo>
                      <a:pt x="195" y="105"/>
                    </a:lnTo>
                    <a:lnTo>
                      <a:pt x="195" y="15"/>
                    </a:lnTo>
                    <a:lnTo>
                      <a:pt x="195" y="82"/>
                    </a:lnTo>
                    <a:lnTo>
                      <a:pt x="202" y="90"/>
                    </a:lnTo>
                    <a:lnTo>
                      <a:pt x="202" y="97"/>
                    </a:lnTo>
                    <a:lnTo>
                      <a:pt x="202" y="22"/>
                    </a:lnTo>
                    <a:lnTo>
                      <a:pt x="202" y="82"/>
                    </a:lnTo>
                    <a:lnTo>
                      <a:pt x="210" y="75"/>
                    </a:lnTo>
                    <a:lnTo>
                      <a:pt x="210" y="97"/>
                    </a:lnTo>
                    <a:lnTo>
                      <a:pt x="210" y="45"/>
                    </a:lnTo>
                    <a:lnTo>
                      <a:pt x="210" y="60"/>
                    </a:lnTo>
                    <a:lnTo>
                      <a:pt x="217" y="52"/>
                    </a:lnTo>
                    <a:lnTo>
                      <a:pt x="217" y="90"/>
                    </a:lnTo>
                    <a:lnTo>
                      <a:pt x="217" y="52"/>
                    </a:lnTo>
                    <a:lnTo>
                      <a:pt x="217" y="67"/>
                    </a:lnTo>
                    <a:lnTo>
                      <a:pt x="225" y="60"/>
                    </a:lnTo>
                    <a:lnTo>
                      <a:pt x="225" y="82"/>
                    </a:lnTo>
                    <a:lnTo>
                      <a:pt x="225" y="60"/>
                    </a:lnTo>
                    <a:lnTo>
                      <a:pt x="225" y="75"/>
                    </a:lnTo>
                    <a:lnTo>
                      <a:pt x="232" y="67"/>
                    </a:lnTo>
                    <a:lnTo>
                      <a:pt x="232" y="90"/>
                    </a:lnTo>
                    <a:lnTo>
                      <a:pt x="232" y="52"/>
                    </a:lnTo>
                    <a:lnTo>
                      <a:pt x="232" y="67"/>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7" name="Freeform 563"/>
              <p:cNvSpPr>
                <a:spLocks/>
              </p:cNvSpPr>
              <p:nvPr/>
            </p:nvSpPr>
            <p:spPr bwMode="auto">
              <a:xfrm>
                <a:off x="2210" y="3173"/>
                <a:ext cx="161" cy="45"/>
              </a:xfrm>
              <a:custGeom>
                <a:avLst/>
                <a:gdLst>
                  <a:gd name="T0" fmla="*/ 0 w 240"/>
                  <a:gd name="T1" fmla="*/ 15 h 45"/>
                  <a:gd name="T2" fmla="*/ 7 w 240"/>
                  <a:gd name="T3" fmla="*/ 45 h 45"/>
                  <a:gd name="T4" fmla="*/ 15 w 240"/>
                  <a:gd name="T5" fmla="*/ 45 h 45"/>
                  <a:gd name="T6" fmla="*/ 22 w 240"/>
                  <a:gd name="T7" fmla="*/ 30 h 45"/>
                  <a:gd name="T8" fmla="*/ 22 w 240"/>
                  <a:gd name="T9" fmla="*/ 30 h 45"/>
                  <a:gd name="T10" fmla="*/ 30 w 240"/>
                  <a:gd name="T11" fmla="*/ 7 h 45"/>
                  <a:gd name="T12" fmla="*/ 37 w 240"/>
                  <a:gd name="T13" fmla="*/ 37 h 45"/>
                  <a:gd name="T14" fmla="*/ 45 w 240"/>
                  <a:gd name="T15" fmla="*/ 30 h 45"/>
                  <a:gd name="T16" fmla="*/ 45 w 240"/>
                  <a:gd name="T17" fmla="*/ 22 h 45"/>
                  <a:gd name="T18" fmla="*/ 52 w 240"/>
                  <a:gd name="T19" fmla="*/ 7 h 45"/>
                  <a:gd name="T20" fmla="*/ 60 w 240"/>
                  <a:gd name="T21" fmla="*/ 30 h 45"/>
                  <a:gd name="T22" fmla="*/ 67 w 240"/>
                  <a:gd name="T23" fmla="*/ 30 h 45"/>
                  <a:gd name="T24" fmla="*/ 67 w 240"/>
                  <a:gd name="T25" fmla="*/ 22 h 45"/>
                  <a:gd name="T26" fmla="*/ 75 w 240"/>
                  <a:gd name="T27" fmla="*/ 15 h 45"/>
                  <a:gd name="T28" fmla="*/ 82 w 240"/>
                  <a:gd name="T29" fmla="*/ 30 h 45"/>
                  <a:gd name="T30" fmla="*/ 90 w 240"/>
                  <a:gd name="T31" fmla="*/ 30 h 45"/>
                  <a:gd name="T32" fmla="*/ 90 w 240"/>
                  <a:gd name="T33" fmla="*/ 30 h 45"/>
                  <a:gd name="T34" fmla="*/ 97 w 240"/>
                  <a:gd name="T35" fmla="*/ 15 h 45"/>
                  <a:gd name="T36" fmla="*/ 105 w 240"/>
                  <a:gd name="T37" fmla="*/ 37 h 45"/>
                  <a:gd name="T38" fmla="*/ 112 w 240"/>
                  <a:gd name="T39" fmla="*/ 30 h 45"/>
                  <a:gd name="T40" fmla="*/ 112 w 240"/>
                  <a:gd name="T41" fmla="*/ 30 h 45"/>
                  <a:gd name="T42" fmla="*/ 120 w 240"/>
                  <a:gd name="T43" fmla="*/ 15 h 45"/>
                  <a:gd name="T44" fmla="*/ 127 w 240"/>
                  <a:gd name="T45" fmla="*/ 30 h 45"/>
                  <a:gd name="T46" fmla="*/ 135 w 240"/>
                  <a:gd name="T47" fmla="*/ 30 h 45"/>
                  <a:gd name="T48" fmla="*/ 135 w 240"/>
                  <a:gd name="T49" fmla="*/ 22 h 45"/>
                  <a:gd name="T50" fmla="*/ 142 w 240"/>
                  <a:gd name="T51" fmla="*/ 15 h 45"/>
                  <a:gd name="T52" fmla="*/ 150 w 240"/>
                  <a:gd name="T53" fmla="*/ 37 h 45"/>
                  <a:gd name="T54" fmla="*/ 157 w 240"/>
                  <a:gd name="T55" fmla="*/ 30 h 45"/>
                  <a:gd name="T56" fmla="*/ 165 w 240"/>
                  <a:gd name="T57" fmla="*/ 22 h 45"/>
                  <a:gd name="T58" fmla="*/ 165 w 240"/>
                  <a:gd name="T59" fmla="*/ 22 h 45"/>
                  <a:gd name="T60" fmla="*/ 172 w 240"/>
                  <a:gd name="T61" fmla="*/ 15 h 45"/>
                  <a:gd name="T62" fmla="*/ 180 w 240"/>
                  <a:gd name="T63" fmla="*/ 37 h 45"/>
                  <a:gd name="T64" fmla="*/ 187 w 240"/>
                  <a:gd name="T65" fmla="*/ 22 h 45"/>
                  <a:gd name="T66" fmla="*/ 187 w 240"/>
                  <a:gd name="T67" fmla="*/ 30 h 45"/>
                  <a:gd name="T68" fmla="*/ 195 w 240"/>
                  <a:gd name="T69" fmla="*/ 22 h 45"/>
                  <a:gd name="T70" fmla="*/ 202 w 240"/>
                  <a:gd name="T71" fmla="*/ 30 h 45"/>
                  <a:gd name="T72" fmla="*/ 210 w 240"/>
                  <a:gd name="T73" fmla="*/ 30 h 45"/>
                  <a:gd name="T74" fmla="*/ 210 w 240"/>
                  <a:gd name="T75" fmla="*/ 30 h 45"/>
                  <a:gd name="T76" fmla="*/ 217 w 240"/>
                  <a:gd name="T77" fmla="*/ 15 h 45"/>
                  <a:gd name="T78" fmla="*/ 225 w 240"/>
                  <a:gd name="T79" fmla="*/ 37 h 45"/>
                  <a:gd name="T80" fmla="*/ 232 w 240"/>
                  <a:gd name="T81" fmla="*/ 22 h 45"/>
                  <a:gd name="T82" fmla="*/ 232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37"/>
                    </a:lnTo>
                    <a:lnTo>
                      <a:pt x="0" y="15"/>
                    </a:lnTo>
                    <a:lnTo>
                      <a:pt x="0" y="22"/>
                    </a:lnTo>
                    <a:lnTo>
                      <a:pt x="7" y="15"/>
                    </a:lnTo>
                    <a:lnTo>
                      <a:pt x="7" y="45"/>
                    </a:lnTo>
                    <a:lnTo>
                      <a:pt x="7" y="7"/>
                    </a:lnTo>
                    <a:lnTo>
                      <a:pt x="7" y="37"/>
                    </a:lnTo>
                    <a:lnTo>
                      <a:pt x="15" y="45"/>
                    </a:lnTo>
                    <a:lnTo>
                      <a:pt x="15" y="7"/>
                    </a:lnTo>
                    <a:lnTo>
                      <a:pt x="15" y="22"/>
                    </a:lnTo>
                    <a:lnTo>
                      <a:pt x="22" y="30"/>
                    </a:lnTo>
                    <a:lnTo>
                      <a:pt x="22" y="37"/>
                    </a:lnTo>
                    <a:lnTo>
                      <a:pt x="22" y="0"/>
                    </a:lnTo>
                    <a:lnTo>
                      <a:pt x="22" y="30"/>
                    </a:lnTo>
                    <a:lnTo>
                      <a:pt x="30" y="22"/>
                    </a:lnTo>
                    <a:lnTo>
                      <a:pt x="30" y="37"/>
                    </a:lnTo>
                    <a:lnTo>
                      <a:pt x="30" y="7"/>
                    </a:lnTo>
                    <a:lnTo>
                      <a:pt x="30" y="30"/>
                    </a:lnTo>
                    <a:lnTo>
                      <a:pt x="37" y="22"/>
                    </a:lnTo>
                    <a:lnTo>
                      <a:pt x="37" y="37"/>
                    </a:lnTo>
                    <a:lnTo>
                      <a:pt x="37" y="7"/>
                    </a:lnTo>
                    <a:lnTo>
                      <a:pt x="37" y="22"/>
                    </a:lnTo>
                    <a:lnTo>
                      <a:pt x="45" y="30"/>
                    </a:lnTo>
                    <a:lnTo>
                      <a:pt x="45" y="37"/>
                    </a:lnTo>
                    <a:lnTo>
                      <a:pt x="45" y="7"/>
                    </a:lnTo>
                    <a:lnTo>
                      <a:pt x="45" y="22"/>
                    </a:lnTo>
                    <a:lnTo>
                      <a:pt x="52" y="30"/>
                    </a:lnTo>
                    <a:lnTo>
                      <a:pt x="52" y="37"/>
                    </a:lnTo>
                    <a:lnTo>
                      <a:pt x="52" y="7"/>
                    </a:lnTo>
                    <a:lnTo>
                      <a:pt x="52" y="30"/>
                    </a:lnTo>
                    <a:lnTo>
                      <a:pt x="60" y="22"/>
                    </a:lnTo>
                    <a:lnTo>
                      <a:pt x="60" y="30"/>
                    </a:lnTo>
                    <a:lnTo>
                      <a:pt x="60" y="15"/>
                    </a:lnTo>
                    <a:lnTo>
                      <a:pt x="60" y="22"/>
                    </a:lnTo>
                    <a:lnTo>
                      <a:pt x="67" y="30"/>
                    </a:lnTo>
                    <a:lnTo>
                      <a:pt x="67" y="37"/>
                    </a:lnTo>
                    <a:lnTo>
                      <a:pt x="67" y="15"/>
                    </a:lnTo>
                    <a:lnTo>
                      <a:pt x="67" y="22"/>
                    </a:lnTo>
                    <a:lnTo>
                      <a:pt x="75" y="30"/>
                    </a:lnTo>
                    <a:lnTo>
                      <a:pt x="75" y="37"/>
                    </a:lnTo>
                    <a:lnTo>
                      <a:pt x="75" y="15"/>
                    </a:lnTo>
                    <a:lnTo>
                      <a:pt x="75" y="30"/>
                    </a:lnTo>
                    <a:lnTo>
                      <a:pt x="82" y="22"/>
                    </a:lnTo>
                    <a:lnTo>
                      <a:pt x="82" y="30"/>
                    </a:lnTo>
                    <a:lnTo>
                      <a:pt x="82" y="15"/>
                    </a:lnTo>
                    <a:lnTo>
                      <a:pt x="82" y="22"/>
                    </a:lnTo>
                    <a:lnTo>
                      <a:pt x="90" y="30"/>
                    </a:lnTo>
                    <a:lnTo>
                      <a:pt x="90" y="30"/>
                    </a:lnTo>
                    <a:lnTo>
                      <a:pt x="90" y="15"/>
                    </a:lnTo>
                    <a:lnTo>
                      <a:pt x="90" y="30"/>
                    </a:lnTo>
                    <a:lnTo>
                      <a:pt x="97" y="22"/>
                    </a:lnTo>
                    <a:lnTo>
                      <a:pt x="97" y="37"/>
                    </a:lnTo>
                    <a:lnTo>
                      <a:pt x="97" y="15"/>
                    </a:lnTo>
                    <a:lnTo>
                      <a:pt x="97" y="30"/>
                    </a:lnTo>
                    <a:lnTo>
                      <a:pt x="105" y="22"/>
                    </a:lnTo>
                    <a:lnTo>
                      <a:pt x="105" y="37"/>
                    </a:lnTo>
                    <a:lnTo>
                      <a:pt x="105" y="15"/>
                    </a:lnTo>
                    <a:lnTo>
                      <a:pt x="105" y="22"/>
                    </a:lnTo>
                    <a:lnTo>
                      <a:pt x="112" y="30"/>
                    </a:lnTo>
                    <a:lnTo>
                      <a:pt x="112" y="30"/>
                    </a:lnTo>
                    <a:lnTo>
                      <a:pt x="112" y="15"/>
                    </a:lnTo>
                    <a:lnTo>
                      <a:pt x="112" y="30"/>
                    </a:lnTo>
                    <a:lnTo>
                      <a:pt x="120" y="22"/>
                    </a:lnTo>
                    <a:lnTo>
                      <a:pt x="120" y="30"/>
                    </a:lnTo>
                    <a:lnTo>
                      <a:pt x="120" y="15"/>
                    </a:lnTo>
                    <a:lnTo>
                      <a:pt x="120" y="30"/>
                    </a:lnTo>
                    <a:lnTo>
                      <a:pt x="127" y="22"/>
                    </a:lnTo>
                    <a:lnTo>
                      <a:pt x="127" y="30"/>
                    </a:lnTo>
                    <a:lnTo>
                      <a:pt x="127" y="15"/>
                    </a:lnTo>
                    <a:lnTo>
                      <a:pt x="127" y="22"/>
                    </a:lnTo>
                    <a:lnTo>
                      <a:pt x="135" y="30"/>
                    </a:lnTo>
                    <a:lnTo>
                      <a:pt x="135" y="30"/>
                    </a:lnTo>
                    <a:lnTo>
                      <a:pt x="135" y="15"/>
                    </a:lnTo>
                    <a:lnTo>
                      <a:pt x="135" y="22"/>
                    </a:lnTo>
                    <a:lnTo>
                      <a:pt x="142" y="30"/>
                    </a:lnTo>
                    <a:lnTo>
                      <a:pt x="142" y="30"/>
                    </a:lnTo>
                    <a:lnTo>
                      <a:pt x="142" y="15"/>
                    </a:lnTo>
                    <a:lnTo>
                      <a:pt x="142" y="30"/>
                    </a:lnTo>
                    <a:lnTo>
                      <a:pt x="150" y="22"/>
                    </a:lnTo>
                    <a:lnTo>
                      <a:pt x="150" y="37"/>
                    </a:lnTo>
                    <a:lnTo>
                      <a:pt x="150" y="15"/>
                    </a:lnTo>
                    <a:lnTo>
                      <a:pt x="150" y="22"/>
                    </a:lnTo>
                    <a:lnTo>
                      <a:pt x="157" y="30"/>
                    </a:lnTo>
                    <a:lnTo>
                      <a:pt x="157" y="15"/>
                    </a:lnTo>
                    <a:lnTo>
                      <a:pt x="157" y="30"/>
                    </a:lnTo>
                    <a:lnTo>
                      <a:pt x="165" y="22"/>
                    </a:lnTo>
                    <a:lnTo>
                      <a:pt x="165" y="37"/>
                    </a:lnTo>
                    <a:lnTo>
                      <a:pt x="165" y="7"/>
                    </a:lnTo>
                    <a:lnTo>
                      <a:pt x="165" y="22"/>
                    </a:lnTo>
                    <a:lnTo>
                      <a:pt x="172" y="30"/>
                    </a:lnTo>
                    <a:lnTo>
                      <a:pt x="172" y="37"/>
                    </a:lnTo>
                    <a:lnTo>
                      <a:pt x="172" y="15"/>
                    </a:lnTo>
                    <a:lnTo>
                      <a:pt x="172" y="22"/>
                    </a:lnTo>
                    <a:lnTo>
                      <a:pt x="180" y="30"/>
                    </a:lnTo>
                    <a:lnTo>
                      <a:pt x="180" y="37"/>
                    </a:lnTo>
                    <a:lnTo>
                      <a:pt x="180" y="15"/>
                    </a:lnTo>
                    <a:lnTo>
                      <a:pt x="180" y="30"/>
                    </a:lnTo>
                    <a:lnTo>
                      <a:pt x="187" y="22"/>
                    </a:lnTo>
                    <a:lnTo>
                      <a:pt x="187" y="30"/>
                    </a:lnTo>
                    <a:lnTo>
                      <a:pt x="187" y="15"/>
                    </a:lnTo>
                    <a:lnTo>
                      <a:pt x="187" y="30"/>
                    </a:lnTo>
                    <a:lnTo>
                      <a:pt x="195" y="22"/>
                    </a:lnTo>
                    <a:lnTo>
                      <a:pt x="195" y="30"/>
                    </a:lnTo>
                    <a:lnTo>
                      <a:pt x="195" y="22"/>
                    </a:lnTo>
                    <a:lnTo>
                      <a:pt x="195" y="22"/>
                    </a:lnTo>
                    <a:lnTo>
                      <a:pt x="202" y="30"/>
                    </a:lnTo>
                    <a:lnTo>
                      <a:pt x="202" y="30"/>
                    </a:lnTo>
                    <a:lnTo>
                      <a:pt x="202" y="15"/>
                    </a:lnTo>
                    <a:lnTo>
                      <a:pt x="202" y="22"/>
                    </a:lnTo>
                    <a:lnTo>
                      <a:pt x="210" y="30"/>
                    </a:lnTo>
                    <a:lnTo>
                      <a:pt x="210" y="37"/>
                    </a:lnTo>
                    <a:lnTo>
                      <a:pt x="210" y="7"/>
                    </a:lnTo>
                    <a:lnTo>
                      <a:pt x="210" y="30"/>
                    </a:lnTo>
                    <a:lnTo>
                      <a:pt x="217" y="22"/>
                    </a:lnTo>
                    <a:lnTo>
                      <a:pt x="217" y="37"/>
                    </a:lnTo>
                    <a:lnTo>
                      <a:pt x="217" y="15"/>
                    </a:lnTo>
                    <a:lnTo>
                      <a:pt x="217" y="22"/>
                    </a:lnTo>
                    <a:lnTo>
                      <a:pt x="225" y="30"/>
                    </a:lnTo>
                    <a:lnTo>
                      <a:pt x="225" y="37"/>
                    </a:lnTo>
                    <a:lnTo>
                      <a:pt x="225" y="15"/>
                    </a:lnTo>
                    <a:lnTo>
                      <a:pt x="225" y="30"/>
                    </a:lnTo>
                    <a:lnTo>
                      <a:pt x="232" y="22"/>
                    </a:lnTo>
                    <a:lnTo>
                      <a:pt x="232" y="37"/>
                    </a:lnTo>
                    <a:lnTo>
                      <a:pt x="232" y="15"/>
                    </a:lnTo>
                    <a:lnTo>
                      <a:pt x="232" y="30"/>
                    </a:lnTo>
                    <a:lnTo>
                      <a:pt x="240" y="22"/>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8" name="Freeform 564"/>
              <p:cNvSpPr>
                <a:spLocks/>
              </p:cNvSpPr>
              <p:nvPr/>
            </p:nvSpPr>
            <p:spPr bwMode="auto">
              <a:xfrm>
                <a:off x="2371" y="3128"/>
                <a:ext cx="161" cy="127"/>
              </a:xfrm>
              <a:custGeom>
                <a:avLst/>
                <a:gdLst>
                  <a:gd name="T0" fmla="*/ 0 w 240"/>
                  <a:gd name="T1" fmla="*/ 60 h 127"/>
                  <a:gd name="T2" fmla="*/ 7 w 240"/>
                  <a:gd name="T3" fmla="*/ 7 h 127"/>
                  <a:gd name="T4" fmla="*/ 15 w 240"/>
                  <a:gd name="T5" fmla="*/ 120 h 127"/>
                  <a:gd name="T6" fmla="*/ 22 w 240"/>
                  <a:gd name="T7" fmla="*/ 82 h 127"/>
                  <a:gd name="T8" fmla="*/ 22 w 240"/>
                  <a:gd name="T9" fmla="*/ 60 h 127"/>
                  <a:gd name="T10" fmla="*/ 30 w 240"/>
                  <a:gd name="T11" fmla="*/ 22 h 127"/>
                  <a:gd name="T12" fmla="*/ 37 w 240"/>
                  <a:gd name="T13" fmla="*/ 105 h 127"/>
                  <a:gd name="T14" fmla="*/ 45 w 240"/>
                  <a:gd name="T15" fmla="*/ 67 h 127"/>
                  <a:gd name="T16" fmla="*/ 45 w 240"/>
                  <a:gd name="T17" fmla="*/ 82 h 127"/>
                  <a:gd name="T18" fmla="*/ 52 w 240"/>
                  <a:gd name="T19" fmla="*/ 30 h 127"/>
                  <a:gd name="T20" fmla="*/ 60 w 240"/>
                  <a:gd name="T21" fmla="*/ 97 h 127"/>
                  <a:gd name="T22" fmla="*/ 67 w 240"/>
                  <a:gd name="T23" fmla="*/ 67 h 127"/>
                  <a:gd name="T24" fmla="*/ 67 w 240"/>
                  <a:gd name="T25" fmla="*/ 67 h 127"/>
                  <a:gd name="T26" fmla="*/ 75 w 240"/>
                  <a:gd name="T27" fmla="*/ 60 h 127"/>
                  <a:gd name="T28" fmla="*/ 82 w 240"/>
                  <a:gd name="T29" fmla="*/ 105 h 127"/>
                  <a:gd name="T30" fmla="*/ 90 w 240"/>
                  <a:gd name="T31" fmla="*/ 82 h 127"/>
                  <a:gd name="T32" fmla="*/ 90 w 240"/>
                  <a:gd name="T33" fmla="*/ 67 h 127"/>
                  <a:gd name="T34" fmla="*/ 97 w 240"/>
                  <a:gd name="T35" fmla="*/ 15 h 127"/>
                  <a:gd name="T36" fmla="*/ 105 w 240"/>
                  <a:gd name="T37" fmla="*/ 105 h 127"/>
                  <a:gd name="T38" fmla="*/ 112 w 240"/>
                  <a:gd name="T39" fmla="*/ 82 h 127"/>
                  <a:gd name="T40" fmla="*/ 112 w 240"/>
                  <a:gd name="T41" fmla="*/ 82 h 127"/>
                  <a:gd name="T42" fmla="*/ 120 w 240"/>
                  <a:gd name="T43" fmla="*/ 22 h 127"/>
                  <a:gd name="T44" fmla="*/ 127 w 240"/>
                  <a:gd name="T45" fmla="*/ 105 h 127"/>
                  <a:gd name="T46" fmla="*/ 135 w 240"/>
                  <a:gd name="T47" fmla="*/ 60 h 127"/>
                  <a:gd name="T48" fmla="*/ 135 w 240"/>
                  <a:gd name="T49" fmla="*/ 75 h 127"/>
                  <a:gd name="T50" fmla="*/ 142 w 240"/>
                  <a:gd name="T51" fmla="*/ 15 h 127"/>
                  <a:gd name="T52" fmla="*/ 150 w 240"/>
                  <a:gd name="T53" fmla="*/ 90 h 127"/>
                  <a:gd name="T54" fmla="*/ 157 w 240"/>
                  <a:gd name="T55" fmla="*/ 67 h 127"/>
                  <a:gd name="T56" fmla="*/ 157 w 240"/>
                  <a:gd name="T57" fmla="*/ 60 h 127"/>
                  <a:gd name="T58" fmla="*/ 165 w 240"/>
                  <a:gd name="T59" fmla="*/ 60 h 127"/>
                  <a:gd name="T60" fmla="*/ 172 w 240"/>
                  <a:gd name="T61" fmla="*/ 82 h 127"/>
                  <a:gd name="T62" fmla="*/ 180 w 240"/>
                  <a:gd name="T63" fmla="*/ 82 h 127"/>
                  <a:gd name="T64" fmla="*/ 180 w 240"/>
                  <a:gd name="T65" fmla="*/ 75 h 127"/>
                  <a:gd name="T66" fmla="*/ 187 w 240"/>
                  <a:gd name="T67" fmla="*/ 60 h 127"/>
                  <a:gd name="T68" fmla="*/ 195 w 240"/>
                  <a:gd name="T69" fmla="*/ 82 h 127"/>
                  <a:gd name="T70" fmla="*/ 202 w 240"/>
                  <a:gd name="T71" fmla="*/ 67 h 127"/>
                  <a:gd name="T72" fmla="*/ 202 w 240"/>
                  <a:gd name="T73" fmla="*/ 67 h 127"/>
                  <a:gd name="T74" fmla="*/ 210 w 240"/>
                  <a:gd name="T75" fmla="*/ 60 h 127"/>
                  <a:gd name="T76" fmla="*/ 217 w 240"/>
                  <a:gd name="T77" fmla="*/ 82 h 127"/>
                  <a:gd name="T78" fmla="*/ 225 w 240"/>
                  <a:gd name="T79" fmla="*/ 75 h 127"/>
                  <a:gd name="T80" fmla="*/ 225 w 240"/>
                  <a:gd name="T81" fmla="*/ 67 h 127"/>
                  <a:gd name="T82" fmla="*/ 232 w 240"/>
                  <a:gd name="T83"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7">
                    <a:moveTo>
                      <a:pt x="0" y="90"/>
                    </a:moveTo>
                    <a:lnTo>
                      <a:pt x="0" y="45"/>
                    </a:lnTo>
                    <a:lnTo>
                      <a:pt x="0" y="60"/>
                    </a:lnTo>
                    <a:lnTo>
                      <a:pt x="7" y="67"/>
                    </a:lnTo>
                    <a:lnTo>
                      <a:pt x="7" y="105"/>
                    </a:lnTo>
                    <a:lnTo>
                      <a:pt x="7" y="7"/>
                    </a:lnTo>
                    <a:lnTo>
                      <a:pt x="7" y="75"/>
                    </a:lnTo>
                    <a:lnTo>
                      <a:pt x="15" y="67"/>
                    </a:lnTo>
                    <a:lnTo>
                      <a:pt x="15" y="120"/>
                    </a:lnTo>
                    <a:lnTo>
                      <a:pt x="15" y="0"/>
                    </a:lnTo>
                    <a:lnTo>
                      <a:pt x="15" y="75"/>
                    </a:lnTo>
                    <a:lnTo>
                      <a:pt x="22" y="82"/>
                    </a:lnTo>
                    <a:lnTo>
                      <a:pt x="22" y="112"/>
                    </a:lnTo>
                    <a:lnTo>
                      <a:pt x="22" y="15"/>
                    </a:lnTo>
                    <a:lnTo>
                      <a:pt x="22" y="60"/>
                    </a:lnTo>
                    <a:lnTo>
                      <a:pt x="30" y="67"/>
                    </a:lnTo>
                    <a:lnTo>
                      <a:pt x="30" y="105"/>
                    </a:lnTo>
                    <a:lnTo>
                      <a:pt x="30" y="22"/>
                    </a:lnTo>
                    <a:lnTo>
                      <a:pt x="30" y="67"/>
                    </a:lnTo>
                    <a:lnTo>
                      <a:pt x="37" y="75"/>
                    </a:lnTo>
                    <a:lnTo>
                      <a:pt x="37" y="105"/>
                    </a:lnTo>
                    <a:lnTo>
                      <a:pt x="37" y="30"/>
                    </a:lnTo>
                    <a:lnTo>
                      <a:pt x="37" y="60"/>
                    </a:lnTo>
                    <a:lnTo>
                      <a:pt x="45" y="67"/>
                    </a:lnTo>
                    <a:lnTo>
                      <a:pt x="45" y="97"/>
                    </a:lnTo>
                    <a:lnTo>
                      <a:pt x="45" y="45"/>
                    </a:lnTo>
                    <a:lnTo>
                      <a:pt x="45" y="82"/>
                    </a:lnTo>
                    <a:lnTo>
                      <a:pt x="52" y="75"/>
                    </a:lnTo>
                    <a:lnTo>
                      <a:pt x="52" y="90"/>
                    </a:lnTo>
                    <a:lnTo>
                      <a:pt x="52" y="30"/>
                    </a:lnTo>
                    <a:lnTo>
                      <a:pt x="52" y="75"/>
                    </a:lnTo>
                    <a:lnTo>
                      <a:pt x="60" y="67"/>
                    </a:lnTo>
                    <a:lnTo>
                      <a:pt x="60" y="97"/>
                    </a:lnTo>
                    <a:lnTo>
                      <a:pt x="60" y="45"/>
                    </a:lnTo>
                    <a:lnTo>
                      <a:pt x="60" y="75"/>
                    </a:lnTo>
                    <a:lnTo>
                      <a:pt x="67" y="67"/>
                    </a:lnTo>
                    <a:lnTo>
                      <a:pt x="67" y="82"/>
                    </a:lnTo>
                    <a:lnTo>
                      <a:pt x="67" y="52"/>
                    </a:lnTo>
                    <a:lnTo>
                      <a:pt x="67" y="67"/>
                    </a:lnTo>
                    <a:lnTo>
                      <a:pt x="75" y="75"/>
                    </a:lnTo>
                    <a:lnTo>
                      <a:pt x="75" y="82"/>
                    </a:lnTo>
                    <a:lnTo>
                      <a:pt x="75" y="60"/>
                    </a:lnTo>
                    <a:lnTo>
                      <a:pt x="75" y="67"/>
                    </a:lnTo>
                    <a:lnTo>
                      <a:pt x="82" y="75"/>
                    </a:lnTo>
                    <a:lnTo>
                      <a:pt x="82" y="105"/>
                    </a:lnTo>
                    <a:lnTo>
                      <a:pt x="82" y="15"/>
                    </a:lnTo>
                    <a:lnTo>
                      <a:pt x="82" y="75"/>
                    </a:lnTo>
                    <a:lnTo>
                      <a:pt x="90" y="82"/>
                    </a:lnTo>
                    <a:lnTo>
                      <a:pt x="90" y="97"/>
                    </a:lnTo>
                    <a:lnTo>
                      <a:pt x="90" y="15"/>
                    </a:lnTo>
                    <a:lnTo>
                      <a:pt x="90" y="67"/>
                    </a:lnTo>
                    <a:lnTo>
                      <a:pt x="97" y="60"/>
                    </a:lnTo>
                    <a:lnTo>
                      <a:pt x="97" y="105"/>
                    </a:lnTo>
                    <a:lnTo>
                      <a:pt x="97" y="15"/>
                    </a:lnTo>
                    <a:lnTo>
                      <a:pt x="97" y="75"/>
                    </a:lnTo>
                    <a:lnTo>
                      <a:pt x="105" y="67"/>
                    </a:lnTo>
                    <a:lnTo>
                      <a:pt x="105" y="105"/>
                    </a:lnTo>
                    <a:lnTo>
                      <a:pt x="105" y="0"/>
                    </a:lnTo>
                    <a:lnTo>
                      <a:pt x="105" y="75"/>
                    </a:lnTo>
                    <a:lnTo>
                      <a:pt x="112" y="82"/>
                    </a:lnTo>
                    <a:lnTo>
                      <a:pt x="112" y="127"/>
                    </a:lnTo>
                    <a:lnTo>
                      <a:pt x="112" y="0"/>
                    </a:lnTo>
                    <a:lnTo>
                      <a:pt x="112" y="82"/>
                    </a:lnTo>
                    <a:lnTo>
                      <a:pt x="120" y="67"/>
                    </a:lnTo>
                    <a:lnTo>
                      <a:pt x="120" y="105"/>
                    </a:lnTo>
                    <a:lnTo>
                      <a:pt x="120" y="22"/>
                    </a:lnTo>
                    <a:lnTo>
                      <a:pt x="120" y="75"/>
                    </a:lnTo>
                    <a:lnTo>
                      <a:pt x="127" y="67"/>
                    </a:lnTo>
                    <a:lnTo>
                      <a:pt x="127" y="105"/>
                    </a:lnTo>
                    <a:lnTo>
                      <a:pt x="127" y="22"/>
                    </a:lnTo>
                    <a:lnTo>
                      <a:pt x="127" y="75"/>
                    </a:lnTo>
                    <a:lnTo>
                      <a:pt x="135" y="60"/>
                    </a:lnTo>
                    <a:lnTo>
                      <a:pt x="135" y="120"/>
                    </a:lnTo>
                    <a:lnTo>
                      <a:pt x="135" y="7"/>
                    </a:lnTo>
                    <a:lnTo>
                      <a:pt x="135" y="75"/>
                    </a:lnTo>
                    <a:lnTo>
                      <a:pt x="142" y="82"/>
                    </a:lnTo>
                    <a:lnTo>
                      <a:pt x="142" y="97"/>
                    </a:lnTo>
                    <a:lnTo>
                      <a:pt x="142" y="15"/>
                    </a:lnTo>
                    <a:lnTo>
                      <a:pt x="142" y="82"/>
                    </a:lnTo>
                    <a:lnTo>
                      <a:pt x="150" y="75"/>
                    </a:lnTo>
                    <a:lnTo>
                      <a:pt x="150" y="90"/>
                    </a:lnTo>
                    <a:lnTo>
                      <a:pt x="150" y="37"/>
                    </a:lnTo>
                    <a:lnTo>
                      <a:pt x="150" y="60"/>
                    </a:lnTo>
                    <a:lnTo>
                      <a:pt x="157" y="67"/>
                    </a:lnTo>
                    <a:lnTo>
                      <a:pt x="157" y="90"/>
                    </a:lnTo>
                    <a:lnTo>
                      <a:pt x="157" y="45"/>
                    </a:lnTo>
                    <a:lnTo>
                      <a:pt x="157" y="60"/>
                    </a:lnTo>
                    <a:lnTo>
                      <a:pt x="165" y="67"/>
                    </a:lnTo>
                    <a:lnTo>
                      <a:pt x="165" y="82"/>
                    </a:lnTo>
                    <a:lnTo>
                      <a:pt x="165" y="60"/>
                    </a:lnTo>
                    <a:lnTo>
                      <a:pt x="165" y="75"/>
                    </a:lnTo>
                    <a:lnTo>
                      <a:pt x="172" y="67"/>
                    </a:lnTo>
                    <a:lnTo>
                      <a:pt x="172" y="82"/>
                    </a:lnTo>
                    <a:lnTo>
                      <a:pt x="172" y="60"/>
                    </a:lnTo>
                    <a:lnTo>
                      <a:pt x="172" y="75"/>
                    </a:lnTo>
                    <a:lnTo>
                      <a:pt x="180" y="82"/>
                    </a:lnTo>
                    <a:lnTo>
                      <a:pt x="180" y="90"/>
                    </a:lnTo>
                    <a:lnTo>
                      <a:pt x="180" y="30"/>
                    </a:lnTo>
                    <a:lnTo>
                      <a:pt x="180" y="75"/>
                    </a:lnTo>
                    <a:lnTo>
                      <a:pt x="187" y="67"/>
                    </a:lnTo>
                    <a:lnTo>
                      <a:pt x="187" y="82"/>
                    </a:lnTo>
                    <a:lnTo>
                      <a:pt x="187" y="60"/>
                    </a:lnTo>
                    <a:lnTo>
                      <a:pt x="187" y="75"/>
                    </a:lnTo>
                    <a:lnTo>
                      <a:pt x="195" y="67"/>
                    </a:lnTo>
                    <a:lnTo>
                      <a:pt x="195" y="82"/>
                    </a:lnTo>
                    <a:lnTo>
                      <a:pt x="195" y="60"/>
                    </a:lnTo>
                    <a:lnTo>
                      <a:pt x="195" y="75"/>
                    </a:lnTo>
                    <a:lnTo>
                      <a:pt x="202" y="67"/>
                    </a:lnTo>
                    <a:lnTo>
                      <a:pt x="202" y="82"/>
                    </a:lnTo>
                    <a:lnTo>
                      <a:pt x="202" y="60"/>
                    </a:lnTo>
                    <a:lnTo>
                      <a:pt x="202" y="67"/>
                    </a:lnTo>
                    <a:lnTo>
                      <a:pt x="210" y="60"/>
                    </a:lnTo>
                    <a:lnTo>
                      <a:pt x="210" y="75"/>
                    </a:lnTo>
                    <a:lnTo>
                      <a:pt x="210" y="60"/>
                    </a:lnTo>
                    <a:lnTo>
                      <a:pt x="210" y="75"/>
                    </a:lnTo>
                    <a:lnTo>
                      <a:pt x="217" y="67"/>
                    </a:lnTo>
                    <a:lnTo>
                      <a:pt x="217" y="82"/>
                    </a:lnTo>
                    <a:lnTo>
                      <a:pt x="217" y="60"/>
                    </a:lnTo>
                    <a:lnTo>
                      <a:pt x="217" y="67"/>
                    </a:lnTo>
                    <a:lnTo>
                      <a:pt x="225" y="75"/>
                    </a:lnTo>
                    <a:lnTo>
                      <a:pt x="225" y="75"/>
                    </a:lnTo>
                    <a:lnTo>
                      <a:pt x="225" y="60"/>
                    </a:lnTo>
                    <a:lnTo>
                      <a:pt x="225" y="67"/>
                    </a:lnTo>
                    <a:lnTo>
                      <a:pt x="232" y="75"/>
                    </a:lnTo>
                    <a:lnTo>
                      <a:pt x="232" y="75"/>
                    </a:lnTo>
                    <a:lnTo>
                      <a:pt x="232" y="60"/>
                    </a:lnTo>
                    <a:lnTo>
                      <a:pt x="232" y="75"/>
                    </a:lnTo>
                    <a:lnTo>
                      <a:pt x="240"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89" name="Freeform 565"/>
              <p:cNvSpPr>
                <a:spLocks/>
              </p:cNvSpPr>
              <p:nvPr/>
            </p:nvSpPr>
            <p:spPr bwMode="auto">
              <a:xfrm>
                <a:off x="2532" y="3143"/>
                <a:ext cx="155" cy="90"/>
              </a:xfrm>
              <a:custGeom>
                <a:avLst/>
                <a:gdLst>
                  <a:gd name="T0" fmla="*/ 0 w 232"/>
                  <a:gd name="T1" fmla="*/ 45 h 90"/>
                  <a:gd name="T2" fmla="*/ 7 w 232"/>
                  <a:gd name="T3" fmla="*/ 60 h 90"/>
                  <a:gd name="T4" fmla="*/ 15 w 232"/>
                  <a:gd name="T5" fmla="*/ 60 h 90"/>
                  <a:gd name="T6" fmla="*/ 15 w 232"/>
                  <a:gd name="T7" fmla="*/ 52 h 90"/>
                  <a:gd name="T8" fmla="*/ 22 w 232"/>
                  <a:gd name="T9" fmla="*/ 45 h 90"/>
                  <a:gd name="T10" fmla="*/ 30 w 232"/>
                  <a:gd name="T11" fmla="*/ 67 h 90"/>
                  <a:gd name="T12" fmla="*/ 37 w 232"/>
                  <a:gd name="T13" fmla="*/ 60 h 90"/>
                  <a:gd name="T14" fmla="*/ 37 w 232"/>
                  <a:gd name="T15" fmla="*/ 60 h 90"/>
                  <a:gd name="T16" fmla="*/ 45 w 232"/>
                  <a:gd name="T17" fmla="*/ 52 h 90"/>
                  <a:gd name="T18" fmla="*/ 52 w 232"/>
                  <a:gd name="T19" fmla="*/ 60 h 90"/>
                  <a:gd name="T20" fmla="*/ 60 w 232"/>
                  <a:gd name="T21" fmla="*/ 60 h 90"/>
                  <a:gd name="T22" fmla="*/ 60 w 232"/>
                  <a:gd name="T23" fmla="*/ 60 h 90"/>
                  <a:gd name="T24" fmla="*/ 67 w 232"/>
                  <a:gd name="T25" fmla="*/ 45 h 90"/>
                  <a:gd name="T26" fmla="*/ 75 w 232"/>
                  <a:gd name="T27" fmla="*/ 60 h 90"/>
                  <a:gd name="T28" fmla="*/ 82 w 232"/>
                  <a:gd name="T29" fmla="*/ 60 h 90"/>
                  <a:gd name="T30" fmla="*/ 82 w 232"/>
                  <a:gd name="T31" fmla="*/ 60 h 90"/>
                  <a:gd name="T32" fmla="*/ 90 w 232"/>
                  <a:gd name="T33" fmla="*/ 45 h 90"/>
                  <a:gd name="T34" fmla="*/ 97 w 232"/>
                  <a:gd name="T35" fmla="*/ 60 h 90"/>
                  <a:gd name="T36" fmla="*/ 105 w 232"/>
                  <a:gd name="T37" fmla="*/ 60 h 90"/>
                  <a:gd name="T38" fmla="*/ 105 w 232"/>
                  <a:gd name="T39" fmla="*/ 52 h 90"/>
                  <a:gd name="T40" fmla="*/ 112 w 232"/>
                  <a:gd name="T41" fmla="*/ 52 h 90"/>
                  <a:gd name="T42" fmla="*/ 120 w 232"/>
                  <a:gd name="T43" fmla="*/ 60 h 90"/>
                  <a:gd name="T44" fmla="*/ 127 w 232"/>
                  <a:gd name="T45" fmla="*/ 60 h 90"/>
                  <a:gd name="T46" fmla="*/ 127 w 232"/>
                  <a:gd name="T47" fmla="*/ 60 h 90"/>
                  <a:gd name="T48" fmla="*/ 135 w 232"/>
                  <a:gd name="T49" fmla="*/ 45 h 90"/>
                  <a:gd name="T50" fmla="*/ 142 w 232"/>
                  <a:gd name="T51" fmla="*/ 60 h 90"/>
                  <a:gd name="T52" fmla="*/ 150 w 232"/>
                  <a:gd name="T53" fmla="*/ 60 h 90"/>
                  <a:gd name="T54" fmla="*/ 150 w 232"/>
                  <a:gd name="T55" fmla="*/ 60 h 90"/>
                  <a:gd name="T56" fmla="*/ 157 w 232"/>
                  <a:gd name="T57" fmla="*/ 52 h 90"/>
                  <a:gd name="T58" fmla="*/ 165 w 232"/>
                  <a:gd name="T59" fmla="*/ 60 h 90"/>
                  <a:gd name="T60" fmla="*/ 172 w 232"/>
                  <a:gd name="T61" fmla="*/ 52 h 90"/>
                  <a:gd name="T62" fmla="*/ 172 w 232"/>
                  <a:gd name="T63" fmla="*/ 60 h 90"/>
                  <a:gd name="T64" fmla="*/ 180 w 232"/>
                  <a:gd name="T65" fmla="*/ 22 h 90"/>
                  <a:gd name="T66" fmla="*/ 187 w 232"/>
                  <a:gd name="T67" fmla="*/ 67 h 90"/>
                  <a:gd name="T68" fmla="*/ 195 w 232"/>
                  <a:gd name="T69" fmla="*/ 45 h 90"/>
                  <a:gd name="T70" fmla="*/ 195 w 232"/>
                  <a:gd name="T71" fmla="*/ 37 h 90"/>
                  <a:gd name="T72" fmla="*/ 202 w 232"/>
                  <a:gd name="T73" fmla="*/ 7 h 90"/>
                  <a:gd name="T74" fmla="*/ 210 w 232"/>
                  <a:gd name="T75" fmla="*/ 90 h 90"/>
                  <a:gd name="T76" fmla="*/ 217 w 232"/>
                  <a:gd name="T77" fmla="*/ 67 h 90"/>
                  <a:gd name="T78" fmla="*/ 217 w 232"/>
                  <a:gd name="T79" fmla="*/ 45 h 90"/>
                  <a:gd name="T80" fmla="*/ 225 w 232"/>
                  <a:gd name="T81" fmla="*/ 22 h 90"/>
                  <a:gd name="T82" fmla="*/ 232 w 232"/>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90">
                    <a:moveTo>
                      <a:pt x="0" y="52"/>
                    </a:moveTo>
                    <a:lnTo>
                      <a:pt x="0" y="60"/>
                    </a:lnTo>
                    <a:lnTo>
                      <a:pt x="0" y="45"/>
                    </a:lnTo>
                    <a:lnTo>
                      <a:pt x="0" y="52"/>
                    </a:lnTo>
                    <a:lnTo>
                      <a:pt x="7" y="60"/>
                    </a:lnTo>
                    <a:lnTo>
                      <a:pt x="7" y="60"/>
                    </a:lnTo>
                    <a:lnTo>
                      <a:pt x="7" y="45"/>
                    </a:lnTo>
                    <a:lnTo>
                      <a:pt x="7" y="52"/>
                    </a:lnTo>
                    <a:lnTo>
                      <a:pt x="15" y="60"/>
                    </a:lnTo>
                    <a:lnTo>
                      <a:pt x="15" y="60"/>
                    </a:lnTo>
                    <a:lnTo>
                      <a:pt x="15" y="45"/>
                    </a:lnTo>
                    <a:lnTo>
                      <a:pt x="15" y="52"/>
                    </a:lnTo>
                    <a:lnTo>
                      <a:pt x="22" y="60"/>
                    </a:lnTo>
                    <a:lnTo>
                      <a:pt x="22" y="60"/>
                    </a:lnTo>
                    <a:lnTo>
                      <a:pt x="22" y="45"/>
                    </a:lnTo>
                    <a:lnTo>
                      <a:pt x="22" y="52"/>
                    </a:lnTo>
                    <a:lnTo>
                      <a:pt x="30" y="60"/>
                    </a:lnTo>
                    <a:lnTo>
                      <a:pt x="30" y="67"/>
                    </a:lnTo>
                    <a:lnTo>
                      <a:pt x="30" y="45"/>
                    </a:lnTo>
                    <a:lnTo>
                      <a:pt x="30" y="52"/>
                    </a:lnTo>
                    <a:lnTo>
                      <a:pt x="37" y="60"/>
                    </a:lnTo>
                    <a:lnTo>
                      <a:pt x="37" y="60"/>
                    </a:lnTo>
                    <a:lnTo>
                      <a:pt x="37" y="52"/>
                    </a:lnTo>
                    <a:lnTo>
                      <a:pt x="37" y="60"/>
                    </a:lnTo>
                    <a:lnTo>
                      <a:pt x="45" y="52"/>
                    </a:lnTo>
                    <a:lnTo>
                      <a:pt x="45" y="60"/>
                    </a:lnTo>
                    <a:lnTo>
                      <a:pt x="45" y="52"/>
                    </a:lnTo>
                    <a:lnTo>
                      <a:pt x="45" y="52"/>
                    </a:lnTo>
                    <a:lnTo>
                      <a:pt x="52" y="60"/>
                    </a:lnTo>
                    <a:lnTo>
                      <a:pt x="52" y="60"/>
                    </a:lnTo>
                    <a:lnTo>
                      <a:pt x="52" y="52"/>
                    </a:lnTo>
                    <a:lnTo>
                      <a:pt x="52" y="52"/>
                    </a:lnTo>
                    <a:lnTo>
                      <a:pt x="60" y="60"/>
                    </a:lnTo>
                    <a:lnTo>
                      <a:pt x="60" y="60"/>
                    </a:lnTo>
                    <a:lnTo>
                      <a:pt x="60" y="45"/>
                    </a:lnTo>
                    <a:lnTo>
                      <a:pt x="60" y="60"/>
                    </a:lnTo>
                    <a:lnTo>
                      <a:pt x="67" y="52"/>
                    </a:lnTo>
                    <a:lnTo>
                      <a:pt x="67" y="60"/>
                    </a:lnTo>
                    <a:lnTo>
                      <a:pt x="67" y="45"/>
                    </a:lnTo>
                    <a:lnTo>
                      <a:pt x="67" y="52"/>
                    </a:lnTo>
                    <a:lnTo>
                      <a:pt x="75" y="60"/>
                    </a:lnTo>
                    <a:lnTo>
                      <a:pt x="75" y="60"/>
                    </a:lnTo>
                    <a:lnTo>
                      <a:pt x="75" y="52"/>
                    </a:lnTo>
                    <a:lnTo>
                      <a:pt x="75" y="52"/>
                    </a:lnTo>
                    <a:lnTo>
                      <a:pt x="82" y="60"/>
                    </a:lnTo>
                    <a:lnTo>
                      <a:pt x="82" y="60"/>
                    </a:lnTo>
                    <a:lnTo>
                      <a:pt x="82" y="45"/>
                    </a:lnTo>
                    <a:lnTo>
                      <a:pt x="82" y="60"/>
                    </a:lnTo>
                    <a:lnTo>
                      <a:pt x="90" y="52"/>
                    </a:lnTo>
                    <a:lnTo>
                      <a:pt x="90" y="60"/>
                    </a:lnTo>
                    <a:lnTo>
                      <a:pt x="90" y="45"/>
                    </a:lnTo>
                    <a:lnTo>
                      <a:pt x="90" y="52"/>
                    </a:lnTo>
                    <a:lnTo>
                      <a:pt x="97" y="60"/>
                    </a:lnTo>
                    <a:lnTo>
                      <a:pt x="97" y="60"/>
                    </a:lnTo>
                    <a:lnTo>
                      <a:pt x="97" y="52"/>
                    </a:lnTo>
                    <a:lnTo>
                      <a:pt x="97" y="52"/>
                    </a:lnTo>
                    <a:lnTo>
                      <a:pt x="105" y="60"/>
                    </a:lnTo>
                    <a:lnTo>
                      <a:pt x="105" y="60"/>
                    </a:lnTo>
                    <a:lnTo>
                      <a:pt x="105" y="45"/>
                    </a:lnTo>
                    <a:lnTo>
                      <a:pt x="105" y="52"/>
                    </a:lnTo>
                    <a:lnTo>
                      <a:pt x="112" y="60"/>
                    </a:lnTo>
                    <a:lnTo>
                      <a:pt x="112" y="60"/>
                    </a:lnTo>
                    <a:lnTo>
                      <a:pt x="112" y="52"/>
                    </a:lnTo>
                    <a:lnTo>
                      <a:pt x="112" y="52"/>
                    </a:lnTo>
                    <a:lnTo>
                      <a:pt x="120" y="60"/>
                    </a:lnTo>
                    <a:lnTo>
                      <a:pt x="120" y="60"/>
                    </a:lnTo>
                    <a:lnTo>
                      <a:pt x="120" y="45"/>
                    </a:lnTo>
                    <a:lnTo>
                      <a:pt x="120" y="52"/>
                    </a:lnTo>
                    <a:lnTo>
                      <a:pt x="127" y="60"/>
                    </a:lnTo>
                    <a:lnTo>
                      <a:pt x="127" y="60"/>
                    </a:lnTo>
                    <a:lnTo>
                      <a:pt x="127" y="45"/>
                    </a:lnTo>
                    <a:lnTo>
                      <a:pt x="127" y="60"/>
                    </a:lnTo>
                    <a:lnTo>
                      <a:pt x="135" y="52"/>
                    </a:lnTo>
                    <a:lnTo>
                      <a:pt x="135" y="60"/>
                    </a:lnTo>
                    <a:lnTo>
                      <a:pt x="135" y="45"/>
                    </a:lnTo>
                    <a:lnTo>
                      <a:pt x="135" y="52"/>
                    </a:lnTo>
                    <a:lnTo>
                      <a:pt x="142" y="60"/>
                    </a:lnTo>
                    <a:lnTo>
                      <a:pt x="142" y="60"/>
                    </a:lnTo>
                    <a:lnTo>
                      <a:pt x="142" y="45"/>
                    </a:lnTo>
                    <a:lnTo>
                      <a:pt x="142" y="52"/>
                    </a:lnTo>
                    <a:lnTo>
                      <a:pt x="150" y="60"/>
                    </a:lnTo>
                    <a:lnTo>
                      <a:pt x="150" y="60"/>
                    </a:lnTo>
                    <a:lnTo>
                      <a:pt x="150" y="52"/>
                    </a:lnTo>
                    <a:lnTo>
                      <a:pt x="150" y="60"/>
                    </a:lnTo>
                    <a:lnTo>
                      <a:pt x="157" y="52"/>
                    </a:lnTo>
                    <a:lnTo>
                      <a:pt x="157" y="60"/>
                    </a:lnTo>
                    <a:lnTo>
                      <a:pt x="157" y="52"/>
                    </a:lnTo>
                    <a:lnTo>
                      <a:pt x="157" y="52"/>
                    </a:lnTo>
                    <a:lnTo>
                      <a:pt x="165" y="60"/>
                    </a:lnTo>
                    <a:lnTo>
                      <a:pt x="165" y="60"/>
                    </a:lnTo>
                    <a:lnTo>
                      <a:pt x="165" y="52"/>
                    </a:lnTo>
                    <a:lnTo>
                      <a:pt x="165" y="60"/>
                    </a:lnTo>
                    <a:lnTo>
                      <a:pt x="172" y="52"/>
                    </a:lnTo>
                    <a:lnTo>
                      <a:pt x="172" y="60"/>
                    </a:lnTo>
                    <a:lnTo>
                      <a:pt x="172" y="52"/>
                    </a:lnTo>
                    <a:lnTo>
                      <a:pt x="172" y="60"/>
                    </a:lnTo>
                    <a:lnTo>
                      <a:pt x="180" y="67"/>
                    </a:lnTo>
                    <a:lnTo>
                      <a:pt x="180" y="82"/>
                    </a:lnTo>
                    <a:lnTo>
                      <a:pt x="180" y="22"/>
                    </a:lnTo>
                    <a:lnTo>
                      <a:pt x="180" y="52"/>
                    </a:lnTo>
                    <a:lnTo>
                      <a:pt x="187" y="60"/>
                    </a:lnTo>
                    <a:lnTo>
                      <a:pt x="187" y="67"/>
                    </a:lnTo>
                    <a:lnTo>
                      <a:pt x="187" y="37"/>
                    </a:lnTo>
                    <a:lnTo>
                      <a:pt x="187" y="52"/>
                    </a:lnTo>
                    <a:lnTo>
                      <a:pt x="195" y="45"/>
                    </a:lnTo>
                    <a:lnTo>
                      <a:pt x="195" y="82"/>
                    </a:lnTo>
                    <a:lnTo>
                      <a:pt x="195" y="15"/>
                    </a:lnTo>
                    <a:lnTo>
                      <a:pt x="195" y="37"/>
                    </a:lnTo>
                    <a:lnTo>
                      <a:pt x="202" y="45"/>
                    </a:lnTo>
                    <a:lnTo>
                      <a:pt x="202" y="90"/>
                    </a:lnTo>
                    <a:lnTo>
                      <a:pt x="202" y="7"/>
                    </a:lnTo>
                    <a:lnTo>
                      <a:pt x="202" y="52"/>
                    </a:lnTo>
                    <a:lnTo>
                      <a:pt x="210" y="45"/>
                    </a:lnTo>
                    <a:lnTo>
                      <a:pt x="210" y="90"/>
                    </a:lnTo>
                    <a:lnTo>
                      <a:pt x="210" y="15"/>
                    </a:lnTo>
                    <a:lnTo>
                      <a:pt x="210" y="75"/>
                    </a:lnTo>
                    <a:lnTo>
                      <a:pt x="217" y="67"/>
                    </a:lnTo>
                    <a:lnTo>
                      <a:pt x="217" y="90"/>
                    </a:lnTo>
                    <a:lnTo>
                      <a:pt x="217" y="15"/>
                    </a:lnTo>
                    <a:lnTo>
                      <a:pt x="217" y="45"/>
                    </a:lnTo>
                    <a:lnTo>
                      <a:pt x="225" y="52"/>
                    </a:lnTo>
                    <a:lnTo>
                      <a:pt x="225" y="90"/>
                    </a:lnTo>
                    <a:lnTo>
                      <a:pt x="225" y="22"/>
                    </a:lnTo>
                    <a:lnTo>
                      <a:pt x="225" y="45"/>
                    </a:lnTo>
                    <a:lnTo>
                      <a:pt x="232" y="52"/>
                    </a:lnTo>
                    <a:lnTo>
                      <a:pt x="232" y="90"/>
                    </a:lnTo>
                    <a:lnTo>
                      <a:pt x="232" y="0"/>
                    </a:lnTo>
                    <a:lnTo>
                      <a:pt x="232"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0" name="Freeform 566"/>
              <p:cNvSpPr>
                <a:spLocks/>
              </p:cNvSpPr>
              <p:nvPr/>
            </p:nvSpPr>
            <p:spPr bwMode="auto">
              <a:xfrm>
                <a:off x="2687" y="3135"/>
                <a:ext cx="167" cy="128"/>
              </a:xfrm>
              <a:custGeom>
                <a:avLst/>
                <a:gdLst>
                  <a:gd name="T0" fmla="*/ 8 w 248"/>
                  <a:gd name="T1" fmla="*/ 128 h 128"/>
                  <a:gd name="T2" fmla="*/ 15 w 248"/>
                  <a:gd name="T3" fmla="*/ 60 h 128"/>
                  <a:gd name="T4" fmla="*/ 15 w 248"/>
                  <a:gd name="T5" fmla="*/ 53 h 128"/>
                  <a:gd name="T6" fmla="*/ 23 w 248"/>
                  <a:gd name="T7" fmla="*/ 0 h 128"/>
                  <a:gd name="T8" fmla="*/ 30 w 248"/>
                  <a:gd name="T9" fmla="*/ 15 h 128"/>
                  <a:gd name="T10" fmla="*/ 38 w 248"/>
                  <a:gd name="T11" fmla="*/ 90 h 128"/>
                  <a:gd name="T12" fmla="*/ 45 w 248"/>
                  <a:gd name="T13" fmla="*/ 60 h 128"/>
                  <a:gd name="T14" fmla="*/ 45 w 248"/>
                  <a:gd name="T15" fmla="*/ 75 h 128"/>
                  <a:gd name="T16" fmla="*/ 53 w 248"/>
                  <a:gd name="T17" fmla="*/ 23 h 128"/>
                  <a:gd name="T18" fmla="*/ 60 w 248"/>
                  <a:gd name="T19" fmla="*/ 90 h 128"/>
                  <a:gd name="T20" fmla="*/ 68 w 248"/>
                  <a:gd name="T21" fmla="*/ 53 h 128"/>
                  <a:gd name="T22" fmla="*/ 68 w 248"/>
                  <a:gd name="T23" fmla="*/ 75 h 128"/>
                  <a:gd name="T24" fmla="*/ 75 w 248"/>
                  <a:gd name="T25" fmla="*/ 30 h 128"/>
                  <a:gd name="T26" fmla="*/ 83 w 248"/>
                  <a:gd name="T27" fmla="*/ 98 h 128"/>
                  <a:gd name="T28" fmla="*/ 90 w 248"/>
                  <a:gd name="T29" fmla="*/ 53 h 128"/>
                  <a:gd name="T30" fmla="*/ 98 w 248"/>
                  <a:gd name="T31" fmla="*/ 83 h 128"/>
                  <a:gd name="T32" fmla="*/ 98 w 248"/>
                  <a:gd name="T33" fmla="*/ 45 h 128"/>
                  <a:gd name="T34" fmla="*/ 105 w 248"/>
                  <a:gd name="T35" fmla="*/ 38 h 128"/>
                  <a:gd name="T36" fmla="*/ 113 w 248"/>
                  <a:gd name="T37" fmla="*/ 83 h 128"/>
                  <a:gd name="T38" fmla="*/ 120 w 248"/>
                  <a:gd name="T39" fmla="*/ 83 h 128"/>
                  <a:gd name="T40" fmla="*/ 120 w 248"/>
                  <a:gd name="T41" fmla="*/ 45 h 128"/>
                  <a:gd name="T42" fmla="*/ 128 w 248"/>
                  <a:gd name="T43" fmla="*/ 38 h 128"/>
                  <a:gd name="T44" fmla="*/ 135 w 248"/>
                  <a:gd name="T45" fmla="*/ 83 h 128"/>
                  <a:gd name="T46" fmla="*/ 143 w 248"/>
                  <a:gd name="T47" fmla="*/ 83 h 128"/>
                  <a:gd name="T48" fmla="*/ 143 w 248"/>
                  <a:gd name="T49" fmla="*/ 45 h 128"/>
                  <a:gd name="T50" fmla="*/ 150 w 248"/>
                  <a:gd name="T51" fmla="*/ 45 h 128"/>
                  <a:gd name="T52" fmla="*/ 158 w 248"/>
                  <a:gd name="T53" fmla="*/ 83 h 128"/>
                  <a:gd name="T54" fmla="*/ 165 w 248"/>
                  <a:gd name="T55" fmla="*/ 68 h 128"/>
                  <a:gd name="T56" fmla="*/ 165 w 248"/>
                  <a:gd name="T57" fmla="*/ 45 h 128"/>
                  <a:gd name="T58" fmla="*/ 173 w 248"/>
                  <a:gd name="T59" fmla="*/ 38 h 128"/>
                  <a:gd name="T60" fmla="*/ 180 w 248"/>
                  <a:gd name="T61" fmla="*/ 83 h 128"/>
                  <a:gd name="T62" fmla="*/ 188 w 248"/>
                  <a:gd name="T63" fmla="*/ 75 h 128"/>
                  <a:gd name="T64" fmla="*/ 188 w 248"/>
                  <a:gd name="T65" fmla="*/ 45 h 128"/>
                  <a:gd name="T66" fmla="*/ 195 w 248"/>
                  <a:gd name="T67" fmla="*/ 38 h 128"/>
                  <a:gd name="T68" fmla="*/ 203 w 248"/>
                  <a:gd name="T69" fmla="*/ 83 h 128"/>
                  <a:gd name="T70" fmla="*/ 210 w 248"/>
                  <a:gd name="T71" fmla="*/ 75 h 128"/>
                  <a:gd name="T72" fmla="*/ 210 w 248"/>
                  <a:gd name="T73" fmla="*/ 45 h 128"/>
                  <a:gd name="T74" fmla="*/ 218 w 248"/>
                  <a:gd name="T75" fmla="*/ 38 h 128"/>
                  <a:gd name="T76" fmla="*/ 225 w 248"/>
                  <a:gd name="T77" fmla="*/ 83 h 128"/>
                  <a:gd name="T78" fmla="*/ 233 w 248"/>
                  <a:gd name="T79" fmla="*/ 83 h 128"/>
                  <a:gd name="T80" fmla="*/ 233 w 248"/>
                  <a:gd name="T81" fmla="*/ 38 h 128"/>
                  <a:gd name="T82" fmla="*/ 240 w 248"/>
                  <a:gd name="T83" fmla="*/ 3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28">
                    <a:moveTo>
                      <a:pt x="0" y="75"/>
                    </a:moveTo>
                    <a:lnTo>
                      <a:pt x="8" y="83"/>
                    </a:lnTo>
                    <a:lnTo>
                      <a:pt x="8" y="128"/>
                    </a:lnTo>
                    <a:lnTo>
                      <a:pt x="8" y="0"/>
                    </a:lnTo>
                    <a:lnTo>
                      <a:pt x="8" y="53"/>
                    </a:lnTo>
                    <a:lnTo>
                      <a:pt x="15" y="60"/>
                    </a:lnTo>
                    <a:lnTo>
                      <a:pt x="15" y="128"/>
                    </a:lnTo>
                    <a:lnTo>
                      <a:pt x="15" y="0"/>
                    </a:lnTo>
                    <a:lnTo>
                      <a:pt x="15" y="53"/>
                    </a:lnTo>
                    <a:lnTo>
                      <a:pt x="23" y="60"/>
                    </a:lnTo>
                    <a:lnTo>
                      <a:pt x="23" y="105"/>
                    </a:lnTo>
                    <a:lnTo>
                      <a:pt x="23" y="0"/>
                    </a:lnTo>
                    <a:lnTo>
                      <a:pt x="23" y="105"/>
                    </a:lnTo>
                    <a:lnTo>
                      <a:pt x="30" y="113"/>
                    </a:lnTo>
                    <a:lnTo>
                      <a:pt x="30" y="15"/>
                    </a:lnTo>
                    <a:lnTo>
                      <a:pt x="30" y="53"/>
                    </a:lnTo>
                    <a:lnTo>
                      <a:pt x="38" y="60"/>
                    </a:lnTo>
                    <a:lnTo>
                      <a:pt x="38" y="90"/>
                    </a:lnTo>
                    <a:lnTo>
                      <a:pt x="38" y="15"/>
                    </a:lnTo>
                    <a:lnTo>
                      <a:pt x="38" y="68"/>
                    </a:lnTo>
                    <a:lnTo>
                      <a:pt x="45" y="60"/>
                    </a:lnTo>
                    <a:lnTo>
                      <a:pt x="45" y="90"/>
                    </a:lnTo>
                    <a:lnTo>
                      <a:pt x="45" y="23"/>
                    </a:lnTo>
                    <a:lnTo>
                      <a:pt x="45" y="75"/>
                    </a:lnTo>
                    <a:lnTo>
                      <a:pt x="53" y="83"/>
                    </a:lnTo>
                    <a:lnTo>
                      <a:pt x="53" y="98"/>
                    </a:lnTo>
                    <a:lnTo>
                      <a:pt x="53" y="23"/>
                    </a:lnTo>
                    <a:lnTo>
                      <a:pt x="53" y="53"/>
                    </a:lnTo>
                    <a:lnTo>
                      <a:pt x="60" y="60"/>
                    </a:lnTo>
                    <a:lnTo>
                      <a:pt x="60" y="90"/>
                    </a:lnTo>
                    <a:lnTo>
                      <a:pt x="60" y="38"/>
                    </a:lnTo>
                    <a:lnTo>
                      <a:pt x="60" y="60"/>
                    </a:lnTo>
                    <a:lnTo>
                      <a:pt x="68" y="53"/>
                    </a:lnTo>
                    <a:lnTo>
                      <a:pt x="68" y="83"/>
                    </a:lnTo>
                    <a:lnTo>
                      <a:pt x="68" y="38"/>
                    </a:lnTo>
                    <a:lnTo>
                      <a:pt x="68" y="75"/>
                    </a:lnTo>
                    <a:lnTo>
                      <a:pt x="75" y="83"/>
                    </a:lnTo>
                    <a:lnTo>
                      <a:pt x="75" y="90"/>
                    </a:lnTo>
                    <a:lnTo>
                      <a:pt x="75" y="30"/>
                    </a:lnTo>
                    <a:lnTo>
                      <a:pt x="75" y="45"/>
                    </a:lnTo>
                    <a:lnTo>
                      <a:pt x="83" y="53"/>
                    </a:lnTo>
                    <a:lnTo>
                      <a:pt x="83" y="98"/>
                    </a:lnTo>
                    <a:lnTo>
                      <a:pt x="83" y="23"/>
                    </a:lnTo>
                    <a:lnTo>
                      <a:pt x="83" y="60"/>
                    </a:lnTo>
                    <a:lnTo>
                      <a:pt x="90" y="53"/>
                    </a:lnTo>
                    <a:lnTo>
                      <a:pt x="90" y="30"/>
                    </a:lnTo>
                    <a:lnTo>
                      <a:pt x="90" y="90"/>
                    </a:lnTo>
                    <a:lnTo>
                      <a:pt x="98" y="83"/>
                    </a:lnTo>
                    <a:lnTo>
                      <a:pt x="98" y="83"/>
                    </a:lnTo>
                    <a:lnTo>
                      <a:pt x="98" y="38"/>
                    </a:lnTo>
                    <a:lnTo>
                      <a:pt x="98" y="45"/>
                    </a:lnTo>
                    <a:lnTo>
                      <a:pt x="105" y="53"/>
                    </a:lnTo>
                    <a:lnTo>
                      <a:pt x="105" y="83"/>
                    </a:lnTo>
                    <a:lnTo>
                      <a:pt x="105" y="38"/>
                    </a:lnTo>
                    <a:lnTo>
                      <a:pt x="105" y="68"/>
                    </a:lnTo>
                    <a:lnTo>
                      <a:pt x="113" y="60"/>
                    </a:lnTo>
                    <a:lnTo>
                      <a:pt x="113" y="83"/>
                    </a:lnTo>
                    <a:lnTo>
                      <a:pt x="113" y="38"/>
                    </a:lnTo>
                    <a:lnTo>
                      <a:pt x="113" y="75"/>
                    </a:lnTo>
                    <a:lnTo>
                      <a:pt x="120" y="83"/>
                    </a:lnTo>
                    <a:lnTo>
                      <a:pt x="120" y="83"/>
                    </a:lnTo>
                    <a:lnTo>
                      <a:pt x="120" y="38"/>
                    </a:lnTo>
                    <a:lnTo>
                      <a:pt x="120" y="45"/>
                    </a:lnTo>
                    <a:lnTo>
                      <a:pt x="128" y="53"/>
                    </a:lnTo>
                    <a:lnTo>
                      <a:pt x="128" y="83"/>
                    </a:lnTo>
                    <a:lnTo>
                      <a:pt x="128" y="38"/>
                    </a:lnTo>
                    <a:lnTo>
                      <a:pt x="128" y="68"/>
                    </a:lnTo>
                    <a:lnTo>
                      <a:pt x="135" y="60"/>
                    </a:lnTo>
                    <a:lnTo>
                      <a:pt x="135" y="83"/>
                    </a:lnTo>
                    <a:lnTo>
                      <a:pt x="135" y="38"/>
                    </a:lnTo>
                    <a:lnTo>
                      <a:pt x="135" y="75"/>
                    </a:lnTo>
                    <a:lnTo>
                      <a:pt x="143" y="83"/>
                    </a:lnTo>
                    <a:lnTo>
                      <a:pt x="143" y="83"/>
                    </a:lnTo>
                    <a:lnTo>
                      <a:pt x="143" y="38"/>
                    </a:lnTo>
                    <a:lnTo>
                      <a:pt x="143" y="45"/>
                    </a:lnTo>
                    <a:lnTo>
                      <a:pt x="150" y="53"/>
                    </a:lnTo>
                    <a:lnTo>
                      <a:pt x="150" y="83"/>
                    </a:lnTo>
                    <a:lnTo>
                      <a:pt x="150" y="45"/>
                    </a:lnTo>
                    <a:lnTo>
                      <a:pt x="150" y="60"/>
                    </a:lnTo>
                    <a:lnTo>
                      <a:pt x="158" y="53"/>
                    </a:lnTo>
                    <a:lnTo>
                      <a:pt x="158" y="83"/>
                    </a:lnTo>
                    <a:lnTo>
                      <a:pt x="158" y="38"/>
                    </a:lnTo>
                    <a:lnTo>
                      <a:pt x="158" y="75"/>
                    </a:lnTo>
                    <a:lnTo>
                      <a:pt x="165" y="68"/>
                    </a:lnTo>
                    <a:lnTo>
                      <a:pt x="165" y="83"/>
                    </a:lnTo>
                    <a:lnTo>
                      <a:pt x="165" y="38"/>
                    </a:lnTo>
                    <a:lnTo>
                      <a:pt x="165" y="45"/>
                    </a:lnTo>
                    <a:lnTo>
                      <a:pt x="173" y="53"/>
                    </a:lnTo>
                    <a:lnTo>
                      <a:pt x="173" y="83"/>
                    </a:lnTo>
                    <a:lnTo>
                      <a:pt x="173" y="38"/>
                    </a:lnTo>
                    <a:lnTo>
                      <a:pt x="173" y="60"/>
                    </a:lnTo>
                    <a:lnTo>
                      <a:pt x="180" y="53"/>
                    </a:lnTo>
                    <a:lnTo>
                      <a:pt x="180" y="83"/>
                    </a:lnTo>
                    <a:lnTo>
                      <a:pt x="180" y="38"/>
                    </a:lnTo>
                    <a:lnTo>
                      <a:pt x="180" y="68"/>
                    </a:lnTo>
                    <a:lnTo>
                      <a:pt x="188" y="75"/>
                    </a:lnTo>
                    <a:lnTo>
                      <a:pt x="188" y="83"/>
                    </a:lnTo>
                    <a:lnTo>
                      <a:pt x="188" y="38"/>
                    </a:lnTo>
                    <a:lnTo>
                      <a:pt x="188" y="45"/>
                    </a:lnTo>
                    <a:lnTo>
                      <a:pt x="195" y="53"/>
                    </a:lnTo>
                    <a:lnTo>
                      <a:pt x="195" y="83"/>
                    </a:lnTo>
                    <a:lnTo>
                      <a:pt x="195" y="38"/>
                    </a:lnTo>
                    <a:lnTo>
                      <a:pt x="195" y="60"/>
                    </a:lnTo>
                    <a:lnTo>
                      <a:pt x="203" y="53"/>
                    </a:lnTo>
                    <a:lnTo>
                      <a:pt x="203" y="83"/>
                    </a:lnTo>
                    <a:lnTo>
                      <a:pt x="203" y="38"/>
                    </a:lnTo>
                    <a:lnTo>
                      <a:pt x="203" y="68"/>
                    </a:lnTo>
                    <a:lnTo>
                      <a:pt x="210" y="75"/>
                    </a:lnTo>
                    <a:lnTo>
                      <a:pt x="210" y="83"/>
                    </a:lnTo>
                    <a:lnTo>
                      <a:pt x="210" y="38"/>
                    </a:lnTo>
                    <a:lnTo>
                      <a:pt x="210" y="45"/>
                    </a:lnTo>
                    <a:lnTo>
                      <a:pt x="218" y="53"/>
                    </a:lnTo>
                    <a:lnTo>
                      <a:pt x="218" y="83"/>
                    </a:lnTo>
                    <a:lnTo>
                      <a:pt x="218" y="38"/>
                    </a:lnTo>
                    <a:lnTo>
                      <a:pt x="218" y="60"/>
                    </a:lnTo>
                    <a:lnTo>
                      <a:pt x="225" y="53"/>
                    </a:lnTo>
                    <a:lnTo>
                      <a:pt x="225" y="83"/>
                    </a:lnTo>
                    <a:lnTo>
                      <a:pt x="225" y="38"/>
                    </a:lnTo>
                    <a:lnTo>
                      <a:pt x="225" y="75"/>
                    </a:lnTo>
                    <a:lnTo>
                      <a:pt x="233" y="83"/>
                    </a:lnTo>
                    <a:lnTo>
                      <a:pt x="233" y="83"/>
                    </a:lnTo>
                    <a:lnTo>
                      <a:pt x="233" y="38"/>
                    </a:lnTo>
                    <a:lnTo>
                      <a:pt x="233" y="38"/>
                    </a:lnTo>
                    <a:lnTo>
                      <a:pt x="240" y="45"/>
                    </a:lnTo>
                    <a:lnTo>
                      <a:pt x="240" y="83"/>
                    </a:lnTo>
                    <a:lnTo>
                      <a:pt x="240" y="38"/>
                    </a:lnTo>
                    <a:lnTo>
                      <a:pt x="240" y="60"/>
                    </a:lnTo>
                    <a:lnTo>
                      <a:pt x="248"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1" name="Freeform 567"/>
              <p:cNvSpPr>
                <a:spLocks/>
              </p:cNvSpPr>
              <p:nvPr/>
            </p:nvSpPr>
            <p:spPr bwMode="auto">
              <a:xfrm>
                <a:off x="2854" y="3128"/>
                <a:ext cx="161" cy="135"/>
              </a:xfrm>
              <a:custGeom>
                <a:avLst/>
                <a:gdLst>
                  <a:gd name="T0" fmla="*/ 0 w 240"/>
                  <a:gd name="T1" fmla="*/ 45 h 135"/>
                  <a:gd name="T2" fmla="*/ 7 w 240"/>
                  <a:gd name="T3" fmla="*/ 97 h 135"/>
                  <a:gd name="T4" fmla="*/ 15 w 240"/>
                  <a:gd name="T5" fmla="*/ 52 h 135"/>
                  <a:gd name="T6" fmla="*/ 15 w 240"/>
                  <a:gd name="T7" fmla="*/ 75 h 135"/>
                  <a:gd name="T8" fmla="*/ 22 w 240"/>
                  <a:gd name="T9" fmla="*/ 45 h 135"/>
                  <a:gd name="T10" fmla="*/ 30 w 240"/>
                  <a:gd name="T11" fmla="*/ 90 h 135"/>
                  <a:gd name="T12" fmla="*/ 37 w 240"/>
                  <a:gd name="T13" fmla="*/ 60 h 135"/>
                  <a:gd name="T14" fmla="*/ 37 w 240"/>
                  <a:gd name="T15" fmla="*/ 67 h 135"/>
                  <a:gd name="T16" fmla="*/ 45 w 240"/>
                  <a:gd name="T17" fmla="*/ 45 h 135"/>
                  <a:gd name="T18" fmla="*/ 52 w 240"/>
                  <a:gd name="T19" fmla="*/ 90 h 135"/>
                  <a:gd name="T20" fmla="*/ 60 w 240"/>
                  <a:gd name="T21" fmla="*/ 60 h 135"/>
                  <a:gd name="T22" fmla="*/ 60 w 240"/>
                  <a:gd name="T23" fmla="*/ 67 h 135"/>
                  <a:gd name="T24" fmla="*/ 67 w 240"/>
                  <a:gd name="T25" fmla="*/ 45 h 135"/>
                  <a:gd name="T26" fmla="*/ 75 w 240"/>
                  <a:gd name="T27" fmla="*/ 90 h 135"/>
                  <a:gd name="T28" fmla="*/ 82 w 240"/>
                  <a:gd name="T29" fmla="*/ 60 h 135"/>
                  <a:gd name="T30" fmla="*/ 82 w 240"/>
                  <a:gd name="T31" fmla="*/ 75 h 135"/>
                  <a:gd name="T32" fmla="*/ 90 w 240"/>
                  <a:gd name="T33" fmla="*/ 45 h 135"/>
                  <a:gd name="T34" fmla="*/ 97 w 240"/>
                  <a:gd name="T35" fmla="*/ 90 h 135"/>
                  <a:gd name="T36" fmla="*/ 105 w 240"/>
                  <a:gd name="T37" fmla="*/ 60 h 135"/>
                  <a:gd name="T38" fmla="*/ 105 w 240"/>
                  <a:gd name="T39" fmla="*/ 60 h 135"/>
                  <a:gd name="T40" fmla="*/ 112 w 240"/>
                  <a:gd name="T41" fmla="*/ 15 h 135"/>
                  <a:gd name="T42" fmla="*/ 120 w 240"/>
                  <a:gd name="T43" fmla="*/ 127 h 135"/>
                  <a:gd name="T44" fmla="*/ 127 w 240"/>
                  <a:gd name="T45" fmla="*/ 75 h 135"/>
                  <a:gd name="T46" fmla="*/ 127 w 240"/>
                  <a:gd name="T47" fmla="*/ 60 h 135"/>
                  <a:gd name="T48" fmla="*/ 135 w 240"/>
                  <a:gd name="T49" fmla="*/ 7 h 135"/>
                  <a:gd name="T50" fmla="*/ 142 w 240"/>
                  <a:gd name="T51" fmla="*/ 120 h 135"/>
                  <a:gd name="T52" fmla="*/ 150 w 240"/>
                  <a:gd name="T53" fmla="*/ 60 h 135"/>
                  <a:gd name="T54" fmla="*/ 150 w 240"/>
                  <a:gd name="T55" fmla="*/ 82 h 135"/>
                  <a:gd name="T56" fmla="*/ 157 w 240"/>
                  <a:gd name="T57" fmla="*/ 45 h 135"/>
                  <a:gd name="T58" fmla="*/ 165 w 240"/>
                  <a:gd name="T59" fmla="*/ 97 h 135"/>
                  <a:gd name="T60" fmla="*/ 172 w 240"/>
                  <a:gd name="T61" fmla="*/ 60 h 135"/>
                  <a:gd name="T62" fmla="*/ 172 w 240"/>
                  <a:gd name="T63" fmla="*/ 75 h 135"/>
                  <a:gd name="T64" fmla="*/ 180 w 240"/>
                  <a:gd name="T65" fmla="*/ 45 h 135"/>
                  <a:gd name="T66" fmla="*/ 187 w 240"/>
                  <a:gd name="T67" fmla="*/ 127 h 135"/>
                  <a:gd name="T68" fmla="*/ 195 w 240"/>
                  <a:gd name="T69" fmla="*/ 45 h 135"/>
                  <a:gd name="T70" fmla="*/ 195 w 240"/>
                  <a:gd name="T71" fmla="*/ 75 h 135"/>
                  <a:gd name="T72" fmla="*/ 202 w 240"/>
                  <a:gd name="T73" fmla="*/ 15 h 135"/>
                  <a:gd name="T74" fmla="*/ 210 w 240"/>
                  <a:gd name="T75" fmla="*/ 105 h 135"/>
                  <a:gd name="T76" fmla="*/ 217 w 240"/>
                  <a:gd name="T77" fmla="*/ 120 h 135"/>
                  <a:gd name="T78" fmla="*/ 225 w 240"/>
                  <a:gd name="T79" fmla="*/ 90 h 135"/>
                  <a:gd name="T80" fmla="*/ 225 w 240"/>
                  <a:gd name="T81" fmla="*/ 90 h 135"/>
                  <a:gd name="T82" fmla="*/ 232 w 240"/>
                  <a:gd name="T8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60"/>
                    </a:moveTo>
                    <a:lnTo>
                      <a:pt x="0" y="90"/>
                    </a:lnTo>
                    <a:lnTo>
                      <a:pt x="0" y="45"/>
                    </a:lnTo>
                    <a:lnTo>
                      <a:pt x="0" y="82"/>
                    </a:lnTo>
                    <a:lnTo>
                      <a:pt x="7" y="90"/>
                    </a:lnTo>
                    <a:lnTo>
                      <a:pt x="7" y="97"/>
                    </a:lnTo>
                    <a:lnTo>
                      <a:pt x="7" y="37"/>
                    </a:lnTo>
                    <a:lnTo>
                      <a:pt x="7" y="45"/>
                    </a:lnTo>
                    <a:lnTo>
                      <a:pt x="15" y="52"/>
                    </a:lnTo>
                    <a:lnTo>
                      <a:pt x="15" y="90"/>
                    </a:lnTo>
                    <a:lnTo>
                      <a:pt x="15" y="45"/>
                    </a:lnTo>
                    <a:lnTo>
                      <a:pt x="15" y="75"/>
                    </a:lnTo>
                    <a:lnTo>
                      <a:pt x="22" y="67"/>
                    </a:lnTo>
                    <a:lnTo>
                      <a:pt x="22" y="90"/>
                    </a:lnTo>
                    <a:lnTo>
                      <a:pt x="22" y="45"/>
                    </a:lnTo>
                    <a:lnTo>
                      <a:pt x="22" y="75"/>
                    </a:lnTo>
                    <a:lnTo>
                      <a:pt x="30" y="82"/>
                    </a:lnTo>
                    <a:lnTo>
                      <a:pt x="30" y="90"/>
                    </a:lnTo>
                    <a:lnTo>
                      <a:pt x="30" y="45"/>
                    </a:lnTo>
                    <a:lnTo>
                      <a:pt x="30" y="52"/>
                    </a:lnTo>
                    <a:lnTo>
                      <a:pt x="37" y="60"/>
                    </a:lnTo>
                    <a:lnTo>
                      <a:pt x="37" y="90"/>
                    </a:lnTo>
                    <a:lnTo>
                      <a:pt x="37" y="45"/>
                    </a:lnTo>
                    <a:lnTo>
                      <a:pt x="37" y="67"/>
                    </a:lnTo>
                    <a:lnTo>
                      <a:pt x="45" y="60"/>
                    </a:lnTo>
                    <a:lnTo>
                      <a:pt x="45" y="90"/>
                    </a:lnTo>
                    <a:lnTo>
                      <a:pt x="45" y="45"/>
                    </a:lnTo>
                    <a:lnTo>
                      <a:pt x="45" y="82"/>
                    </a:lnTo>
                    <a:lnTo>
                      <a:pt x="52" y="90"/>
                    </a:lnTo>
                    <a:lnTo>
                      <a:pt x="52" y="90"/>
                    </a:lnTo>
                    <a:lnTo>
                      <a:pt x="52" y="45"/>
                    </a:lnTo>
                    <a:lnTo>
                      <a:pt x="52" y="52"/>
                    </a:lnTo>
                    <a:lnTo>
                      <a:pt x="60" y="60"/>
                    </a:lnTo>
                    <a:lnTo>
                      <a:pt x="60" y="90"/>
                    </a:lnTo>
                    <a:lnTo>
                      <a:pt x="60" y="45"/>
                    </a:lnTo>
                    <a:lnTo>
                      <a:pt x="60" y="67"/>
                    </a:lnTo>
                    <a:lnTo>
                      <a:pt x="67" y="60"/>
                    </a:lnTo>
                    <a:lnTo>
                      <a:pt x="67" y="90"/>
                    </a:lnTo>
                    <a:lnTo>
                      <a:pt x="67" y="45"/>
                    </a:lnTo>
                    <a:lnTo>
                      <a:pt x="67" y="82"/>
                    </a:lnTo>
                    <a:lnTo>
                      <a:pt x="75" y="90"/>
                    </a:lnTo>
                    <a:lnTo>
                      <a:pt x="75" y="90"/>
                    </a:lnTo>
                    <a:lnTo>
                      <a:pt x="75" y="45"/>
                    </a:lnTo>
                    <a:lnTo>
                      <a:pt x="75" y="52"/>
                    </a:lnTo>
                    <a:lnTo>
                      <a:pt x="82" y="60"/>
                    </a:lnTo>
                    <a:lnTo>
                      <a:pt x="82" y="90"/>
                    </a:lnTo>
                    <a:lnTo>
                      <a:pt x="82" y="45"/>
                    </a:lnTo>
                    <a:lnTo>
                      <a:pt x="82" y="75"/>
                    </a:lnTo>
                    <a:lnTo>
                      <a:pt x="90" y="67"/>
                    </a:lnTo>
                    <a:lnTo>
                      <a:pt x="90" y="90"/>
                    </a:lnTo>
                    <a:lnTo>
                      <a:pt x="90" y="45"/>
                    </a:lnTo>
                    <a:lnTo>
                      <a:pt x="90" y="82"/>
                    </a:lnTo>
                    <a:lnTo>
                      <a:pt x="97" y="75"/>
                    </a:lnTo>
                    <a:lnTo>
                      <a:pt x="97" y="90"/>
                    </a:lnTo>
                    <a:lnTo>
                      <a:pt x="97" y="37"/>
                    </a:lnTo>
                    <a:lnTo>
                      <a:pt x="97" y="52"/>
                    </a:lnTo>
                    <a:lnTo>
                      <a:pt x="105" y="60"/>
                    </a:lnTo>
                    <a:lnTo>
                      <a:pt x="105" y="105"/>
                    </a:lnTo>
                    <a:lnTo>
                      <a:pt x="105" y="7"/>
                    </a:lnTo>
                    <a:lnTo>
                      <a:pt x="105" y="60"/>
                    </a:lnTo>
                    <a:lnTo>
                      <a:pt x="112" y="67"/>
                    </a:lnTo>
                    <a:lnTo>
                      <a:pt x="112" y="105"/>
                    </a:lnTo>
                    <a:lnTo>
                      <a:pt x="112" y="15"/>
                    </a:lnTo>
                    <a:lnTo>
                      <a:pt x="112" y="67"/>
                    </a:lnTo>
                    <a:lnTo>
                      <a:pt x="120" y="75"/>
                    </a:lnTo>
                    <a:lnTo>
                      <a:pt x="120" y="127"/>
                    </a:lnTo>
                    <a:lnTo>
                      <a:pt x="120" y="30"/>
                    </a:lnTo>
                    <a:lnTo>
                      <a:pt x="120" y="67"/>
                    </a:lnTo>
                    <a:lnTo>
                      <a:pt x="127" y="75"/>
                    </a:lnTo>
                    <a:lnTo>
                      <a:pt x="127" y="112"/>
                    </a:lnTo>
                    <a:lnTo>
                      <a:pt x="127" y="0"/>
                    </a:lnTo>
                    <a:lnTo>
                      <a:pt x="127" y="60"/>
                    </a:lnTo>
                    <a:lnTo>
                      <a:pt x="135" y="52"/>
                    </a:lnTo>
                    <a:lnTo>
                      <a:pt x="135" y="105"/>
                    </a:lnTo>
                    <a:lnTo>
                      <a:pt x="135" y="7"/>
                    </a:lnTo>
                    <a:lnTo>
                      <a:pt x="135" y="97"/>
                    </a:lnTo>
                    <a:lnTo>
                      <a:pt x="142" y="90"/>
                    </a:lnTo>
                    <a:lnTo>
                      <a:pt x="142" y="120"/>
                    </a:lnTo>
                    <a:lnTo>
                      <a:pt x="142" y="15"/>
                    </a:lnTo>
                    <a:lnTo>
                      <a:pt x="142" y="52"/>
                    </a:lnTo>
                    <a:lnTo>
                      <a:pt x="150" y="60"/>
                    </a:lnTo>
                    <a:lnTo>
                      <a:pt x="150" y="105"/>
                    </a:lnTo>
                    <a:lnTo>
                      <a:pt x="150" y="22"/>
                    </a:lnTo>
                    <a:lnTo>
                      <a:pt x="150" y="82"/>
                    </a:lnTo>
                    <a:lnTo>
                      <a:pt x="157" y="75"/>
                    </a:lnTo>
                    <a:lnTo>
                      <a:pt x="157" y="97"/>
                    </a:lnTo>
                    <a:lnTo>
                      <a:pt x="157" y="45"/>
                    </a:lnTo>
                    <a:lnTo>
                      <a:pt x="157" y="60"/>
                    </a:lnTo>
                    <a:lnTo>
                      <a:pt x="165" y="67"/>
                    </a:lnTo>
                    <a:lnTo>
                      <a:pt x="165" y="97"/>
                    </a:lnTo>
                    <a:lnTo>
                      <a:pt x="165" y="45"/>
                    </a:lnTo>
                    <a:lnTo>
                      <a:pt x="165" y="52"/>
                    </a:lnTo>
                    <a:lnTo>
                      <a:pt x="172" y="60"/>
                    </a:lnTo>
                    <a:lnTo>
                      <a:pt x="172" y="90"/>
                    </a:lnTo>
                    <a:lnTo>
                      <a:pt x="172" y="45"/>
                    </a:lnTo>
                    <a:lnTo>
                      <a:pt x="172" y="75"/>
                    </a:lnTo>
                    <a:lnTo>
                      <a:pt x="180" y="82"/>
                    </a:lnTo>
                    <a:lnTo>
                      <a:pt x="180" y="97"/>
                    </a:lnTo>
                    <a:lnTo>
                      <a:pt x="180" y="45"/>
                    </a:lnTo>
                    <a:lnTo>
                      <a:pt x="180" y="45"/>
                    </a:lnTo>
                    <a:lnTo>
                      <a:pt x="187" y="52"/>
                    </a:lnTo>
                    <a:lnTo>
                      <a:pt x="187" y="127"/>
                    </a:lnTo>
                    <a:lnTo>
                      <a:pt x="187" y="0"/>
                    </a:lnTo>
                    <a:lnTo>
                      <a:pt x="187" y="52"/>
                    </a:lnTo>
                    <a:lnTo>
                      <a:pt x="195" y="45"/>
                    </a:lnTo>
                    <a:lnTo>
                      <a:pt x="195" y="112"/>
                    </a:lnTo>
                    <a:lnTo>
                      <a:pt x="195" y="15"/>
                    </a:lnTo>
                    <a:lnTo>
                      <a:pt x="195" y="75"/>
                    </a:lnTo>
                    <a:lnTo>
                      <a:pt x="202" y="67"/>
                    </a:lnTo>
                    <a:lnTo>
                      <a:pt x="202" y="120"/>
                    </a:lnTo>
                    <a:lnTo>
                      <a:pt x="202" y="15"/>
                    </a:lnTo>
                    <a:lnTo>
                      <a:pt x="202" y="97"/>
                    </a:lnTo>
                    <a:lnTo>
                      <a:pt x="210" y="90"/>
                    </a:lnTo>
                    <a:lnTo>
                      <a:pt x="210" y="105"/>
                    </a:lnTo>
                    <a:lnTo>
                      <a:pt x="210" y="7"/>
                    </a:lnTo>
                    <a:lnTo>
                      <a:pt x="217" y="15"/>
                    </a:lnTo>
                    <a:lnTo>
                      <a:pt x="217" y="120"/>
                    </a:lnTo>
                    <a:lnTo>
                      <a:pt x="217" y="0"/>
                    </a:lnTo>
                    <a:lnTo>
                      <a:pt x="217" y="82"/>
                    </a:lnTo>
                    <a:lnTo>
                      <a:pt x="225" y="90"/>
                    </a:lnTo>
                    <a:lnTo>
                      <a:pt x="225" y="135"/>
                    </a:lnTo>
                    <a:lnTo>
                      <a:pt x="225" y="0"/>
                    </a:lnTo>
                    <a:lnTo>
                      <a:pt x="225" y="90"/>
                    </a:lnTo>
                    <a:lnTo>
                      <a:pt x="232" y="82"/>
                    </a:lnTo>
                    <a:lnTo>
                      <a:pt x="232" y="112"/>
                    </a:lnTo>
                    <a:lnTo>
                      <a:pt x="232" y="0"/>
                    </a:lnTo>
                    <a:lnTo>
                      <a:pt x="232" y="60"/>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2" name="Freeform 568"/>
              <p:cNvSpPr>
                <a:spLocks/>
              </p:cNvSpPr>
              <p:nvPr/>
            </p:nvSpPr>
            <p:spPr bwMode="auto">
              <a:xfrm>
                <a:off x="1721" y="3203"/>
                <a:ext cx="161" cy="135"/>
              </a:xfrm>
              <a:custGeom>
                <a:avLst/>
                <a:gdLst>
                  <a:gd name="T0" fmla="*/ 0 w 240"/>
                  <a:gd name="T1" fmla="*/ 67 h 135"/>
                  <a:gd name="T2" fmla="*/ 8 w 240"/>
                  <a:gd name="T3" fmla="*/ 82 h 135"/>
                  <a:gd name="T4" fmla="*/ 15 w 240"/>
                  <a:gd name="T5" fmla="*/ 67 h 135"/>
                  <a:gd name="T6" fmla="*/ 15 w 240"/>
                  <a:gd name="T7" fmla="*/ 75 h 135"/>
                  <a:gd name="T8" fmla="*/ 23 w 240"/>
                  <a:gd name="T9" fmla="*/ 67 h 135"/>
                  <a:gd name="T10" fmla="*/ 30 w 240"/>
                  <a:gd name="T11" fmla="*/ 82 h 135"/>
                  <a:gd name="T12" fmla="*/ 38 w 240"/>
                  <a:gd name="T13" fmla="*/ 67 h 135"/>
                  <a:gd name="T14" fmla="*/ 38 w 240"/>
                  <a:gd name="T15" fmla="*/ 75 h 135"/>
                  <a:gd name="T16" fmla="*/ 45 w 240"/>
                  <a:gd name="T17" fmla="*/ 67 h 135"/>
                  <a:gd name="T18" fmla="*/ 53 w 240"/>
                  <a:gd name="T19" fmla="*/ 67 h 135"/>
                  <a:gd name="T20" fmla="*/ 60 w 240"/>
                  <a:gd name="T21" fmla="*/ 82 h 135"/>
                  <a:gd name="T22" fmla="*/ 68 w 240"/>
                  <a:gd name="T23" fmla="*/ 67 h 135"/>
                  <a:gd name="T24" fmla="*/ 68 w 240"/>
                  <a:gd name="T25" fmla="*/ 67 h 135"/>
                  <a:gd name="T26" fmla="*/ 75 w 240"/>
                  <a:gd name="T27" fmla="*/ 67 h 135"/>
                  <a:gd name="T28" fmla="*/ 83 w 240"/>
                  <a:gd name="T29" fmla="*/ 82 h 135"/>
                  <a:gd name="T30" fmla="*/ 90 w 240"/>
                  <a:gd name="T31" fmla="*/ 82 h 135"/>
                  <a:gd name="T32" fmla="*/ 98 w 240"/>
                  <a:gd name="T33" fmla="*/ 67 h 135"/>
                  <a:gd name="T34" fmla="*/ 98 w 240"/>
                  <a:gd name="T35" fmla="*/ 75 h 135"/>
                  <a:gd name="T36" fmla="*/ 105 w 240"/>
                  <a:gd name="T37" fmla="*/ 60 h 135"/>
                  <a:gd name="T38" fmla="*/ 113 w 240"/>
                  <a:gd name="T39" fmla="*/ 90 h 135"/>
                  <a:gd name="T40" fmla="*/ 120 w 240"/>
                  <a:gd name="T41" fmla="*/ 67 h 135"/>
                  <a:gd name="T42" fmla="*/ 120 w 240"/>
                  <a:gd name="T43" fmla="*/ 75 h 135"/>
                  <a:gd name="T44" fmla="*/ 128 w 240"/>
                  <a:gd name="T45" fmla="*/ 52 h 135"/>
                  <a:gd name="T46" fmla="*/ 135 w 240"/>
                  <a:gd name="T47" fmla="*/ 90 h 135"/>
                  <a:gd name="T48" fmla="*/ 143 w 240"/>
                  <a:gd name="T49" fmla="*/ 75 h 135"/>
                  <a:gd name="T50" fmla="*/ 143 w 240"/>
                  <a:gd name="T51" fmla="*/ 75 h 135"/>
                  <a:gd name="T52" fmla="*/ 150 w 240"/>
                  <a:gd name="T53" fmla="*/ 67 h 135"/>
                  <a:gd name="T54" fmla="*/ 158 w 240"/>
                  <a:gd name="T55" fmla="*/ 82 h 135"/>
                  <a:gd name="T56" fmla="*/ 165 w 240"/>
                  <a:gd name="T57" fmla="*/ 75 h 135"/>
                  <a:gd name="T58" fmla="*/ 165 w 240"/>
                  <a:gd name="T59" fmla="*/ 75 h 135"/>
                  <a:gd name="T60" fmla="*/ 173 w 240"/>
                  <a:gd name="T61" fmla="*/ 7 h 135"/>
                  <a:gd name="T62" fmla="*/ 180 w 240"/>
                  <a:gd name="T63" fmla="*/ 120 h 135"/>
                  <a:gd name="T64" fmla="*/ 188 w 240"/>
                  <a:gd name="T65" fmla="*/ 60 h 135"/>
                  <a:gd name="T66" fmla="*/ 188 w 240"/>
                  <a:gd name="T67" fmla="*/ 82 h 135"/>
                  <a:gd name="T68" fmla="*/ 195 w 240"/>
                  <a:gd name="T69" fmla="*/ 0 h 135"/>
                  <a:gd name="T70" fmla="*/ 203 w 240"/>
                  <a:gd name="T71" fmla="*/ 112 h 135"/>
                  <a:gd name="T72" fmla="*/ 210 w 240"/>
                  <a:gd name="T73" fmla="*/ 67 h 135"/>
                  <a:gd name="T74" fmla="*/ 210 w 240"/>
                  <a:gd name="T75" fmla="*/ 52 h 135"/>
                  <a:gd name="T76" fmla="*/ 218 w 240"/>
                  <a:gd name="T77" fmla="*/ 22 h 135"/>
                  <a:gd name="T78" fmla="*/ 225 w 240"/>
                  <a:gd name="T79" fmla="*/ 97 h 135"/>
                  <a:gd name="T80" fmla="*/ 233 w 240"/>
                  <a:gd name="T81" fmla="*/ 82 h 135"/>
                  <a:gd name="T82" fmla="*/ 233 w 240"/>
                  <a:gd name="T83" fmla="*/ 7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75"/>
                    </a:moveTo>
                    <a:lnTo>
                      <a:pt x="0" y="82"/>
                    </a:lnTo>
                    <a:lnTo>
                      <a:pt x="0" y="67"/>
                    </a:lnTo>
                    <a:lnTo>
                      <a:pt x="0" y="75"/>
                    </a:lnTo>
                    <a:lnTo>
                      <a:pt x="8" y="82"/>
                    </a:lnTo>
                    <a:lnTo>
                      <a:pt x="8" y="82"/>
                    </a:lnTo>
                    <a:lnTo>
                      <a:pt x="8" y="67"/>
                    </a:lnTo>
                    <a:lnTo>
                      <a:pt x="8" y="75"/>
                    </a:lnTo>
                    <a:lnTo>
                      <a:pt x="15" y="67"/>
                    </a:lnTo>
                    <a:lnTo>
                      <a:pt x="15" y="82"/>
                    </a:lnTo>
                    <a:lnTo>
                      <a:pt x="15" y="60"/>
                    </a:lnTo>
                    <a:lnTo>
                      <a:pt x="15" y="75"/>
                    </a:lnTo>
                    <a:lnTo>
                      <a:pt x="23" y="82"/>
                    </a:lnTo>
                    <a:lnTo>
                      <a:pt x="23" y="82"/>
                    </a:lnTo>
                    <a:lnTo>
                      <a:pt x="23" y="67"/>
                    </a:lnTo>
                    <a:lnTo>
                      <a:pt x="23" y="75"/>
                    </a:lnTo>
                    <a:lnTo>
                      <a:pt x="30" y="67"/>
                    </a:lnTo>
                    <a:lnTo>
                      <a:pt x="30" y="82"/>
                    </a:lnTo>
                    <a:lnTo>
                      <a:pt x="30" y="60"/>
                    </a:lnTo>
                    <a:lnTo>
                      <a:pt x="30" y="75"/>
                    </a:lnTo>
                    <a:lnTo>
                      <a:pt x="38" y="67"/>
                    </a:lnTo>
                    <a:lnTo>
                      <a:pt x="38" y="82"/>
                    </a:lnTo>
                    <a:lnTo>
                      <a:pt x="38" y="60"/>
                    </a:lnTo>
                    <a:lnTo>
                      <a:pt x="38" y="75"/>
                    </a:lnTo>
                    <a:lnTo>
                      <a:pt x="45" y="82"/>
                    </a:lnTo>
                    <a:lnTo>
                      <a:pt x="45" y="60"/>
                    </a:lnTo>
                    <a:lnTo>
                      <a:pt x="45" y="67"/>
                    </a:lnTo>
                    <a:lnTo>
                      <a:pt x="53" y="75"/>
                    </a:lnTo>
                    <a:lnTo>
                      <a:pt x="53" y="82"/>
                    </a:lnTo>
                    <a:lnTo>
                      <a:pt x="53" y="67"/>
                    </a:lnTo>
                    <a:lnTo>
                      <a:pt x="53" y="82"/>
                    </a:lnTo>
                    <a:lnTo>
                      <a:pt x="60" y="75"/>
                    </a:lnTo>
                    <a:lnTo>
                      <a:pt x="60" y="82"/>
                    </a:lnTo>
                    <a:lnTo>
                      <a:pt x="60" y="67"/>
                    </a:lnTo>
                    <a:lnTo>
                      <a:pt x="60" y="75"/>
                    </a:lnTo>
                    <a:lnTo>
                      <a:pt x="68" y="67"/>
                    </a:lnTo>
                    <a:lnTo>
                      <a:pt x="68" y="82"/>
                    </a:lnTo>
                    <a:lnTo>
                      <a:pt x="68" y="67"/>
                    </a:lnTo>
                    <a:lnTo>
                      <a:pt x="68" y="67"/>
                    </a:lnTo>
                    <a:lnTo>
                      <a:pt x="75" y="75"/>
                    </a:lnTo>
                    <a:lnTo>
                      <a:pt x="75" y="82"/>
                    </a:lnTo>
                    <a:lnTo>
                      <a:pt x="75" y="67"/>
                    </a:lnTo>
                    <a:lnTo>
                      <a:pt x="75" y="75"/>
                    </a:lnTo>
                    <a:lnTo>
                      <a:pt x="83" y="67"/>
                    </a:lnTo>
                    <a:lnTo>
                      <a:pt x="83" y="82"/>
                    </a:lnTo>
                    <a:lnTo>
                      <a:pt x="83" y="67"/>
                    </a:lnTo>
                    <a:lnTo>
                      <a:pt x="83" y="75"/>
                    </a:lnTo>
                    <a:lnTo>
                      <a:pt x="90" y="82"/>
                    </a:lnTo>
                    <a:lnTo>
                      <a:pt x="90" y="67"/>
                    </a:lnTo>
                    <a:lnTo>
                      <a:pt x="90" y="75"/>
                    </a:lnTo>
                    <a:lnTo>
                      <a:pt x="98" y="67"/>
                    </a:lnTo>
                    <a:lnTo>
                      <a:pt x="98" y="82"/>
                    </a:lnTo>
                    <a:lnTo>
                      <a:pt x="98" y="67"/>
                    </a:lnTo>
                    <a:lnTo>
                      <a:pt x="98" y="75"/>
                    </a:lnTo>
                    <a:lnTo>
                      <a:pt x="105" y="67"/>
                    </a:lnTo>
                    <a:lnTo>
                      <a:pt x="105" y="82"/>
                    </a:lnTo>
                    <a:lnTo>
                      <a:pt x="105" y="60"/>
                    </a:lnTo>
                    <a:lnTo>
                      <a:pt x="105" y="82"/>
                    </a:lnTo>
                    <a:lnTo>
                      <a:pt x="113" y="75"/>
                    </a:lnTo>
                    <a:lnTo>
                      <a:pt x="113" y="90"/>
                    </a:lnTo>
                    <a:lnTo>
                      <a:pt x="113" y="52"/>
                    </a:lnTo>
                    <a:lnTo>
                      <a:pt x="113" y="60"/>
                    </a:lnTo>
                    <a:lnTo>
                      <a:pt x="120" y="67"/>
                    </a:lnTo>
                    <a:lnTo>
                      <a:pt x="120" y="82"/>
                    </a:lnTo>
                    <a:lnTo>
                      <a:pt x="120" y="60"/>
                    </a:lnTo>
                    <a:lnTo>
                      <a:pt x="120" y="75"/>
                    </a:lnTo>
                    <a:lnTo>
                      <a:pt x="128" y="67"/>
                    </a:lnTo>
                    <a:lnTo>
                      <a:pt x="128" y="90"/>
                    </a:lnTo>
                    <a:lnTo>
                      <a:pt x="128" y="52"/>
                    </a:lnTo>
                    <a:lnTo>
                      <a:pt x="128" y="75"/>
                    </a:lnTo>
                    <a:lnTo>
                      <a:pt x="135" y="82"/>
                    </a:lnTo>
                    <a:lnTo>
                      <a:pt x="135" y="90"/>
                    </a:lnTo>
                    <a:lnTo>
                      <a:pt x="135" y="60"/>
                    </a:lnTo>
                    <a:lnTo>
                      <a:pt x="135" y="67"/>
                    </a:lnTo>
                    <a:lnTo>
                      <a:pt x="143" y="75"/>
                    </a:lnTo>
                    <a:lnTo>
                      <a:pt x="143" y="82"/>
                    </a:lnTo>
                    <a:lnTo>
                      <a:pt x="143" y="60"/>
                    </a:lnTo>
                    <a:lnTo>
                      <a:pt x="143" y="75"/>
                    </a:lnTo>
                    <a:lnTo>
                      <a:pt x="150" y="67"/>
                    </a:lnTo>
                    <a:lnTo>
                      <a:pt x="150" y="82"/>
                    </a:lnTo>
                    <a:lnTo>
                      <a:pt x="150" y="67"/>
                    </a:lnTo>
                    <a:lnTo>
                      <a:pt x="150" y="75"/>
                    </a:lnTo>
                    <a:lnTo>
                      <a:pt x="158" y="82"/>
                    </a:lnTo>
                    <a:lnTo>
                      <a:pt x="158" y="82"/>
                    </a:lnTo>
                    <a:lnTo>
                      <a:pt x="158" y="67"/>
                    </a:lnTo>
                    <a:lnTo>
                      <a:pt x="158" y="67"/>
                    </a:lnTo>
                    <a:lnTo>
                      <a:pt x="165" y="75"/>
                    </a:lnTo>
                    <a:lnTo>
                      <a:pt x="165" y="120"/>
                    </a:lnTo>
                    <a:lnTo>
                      <a:pt x="165" y="45"/>
                    </a:lnTo>
                    <a:lnTo>
                      <a:pt x="165" y="75"/>
                    </a:lnTo>
                    <a:lnTo>
                      <a:pt x="173" y="67"/>
                    </a:lnTo>
                    <a:lnTo>
                      <a:pt x="173" y="112"/>
                    </a:lnTo>
                    <a:lnTo>
                      <a:pt x="173" y="7"/>
                    </a:lnTo>
                    <a:lnTo>
                      <a:pt x="173" y="60"/>
                    </a:lnTo>
                    <a:lnTo>
                      <a:pt x="180" y="45"/>
                    </a:lnTo>
                    <a:lnTo>
                      <a:pt x="180" y="120"/>
                    </a:lnTo>
                    <a:lnTo>
                      <a:pt x="180" y="7"/>
                    </a:lnTo>
                    <a:lnTo>
                      <a:pt x="180" y="67"/>
                    </a:lnTo>
                    <a:lnTo>
                      <a:pt x="188" y="60"/>
                    </a:lnTo>
                    <a:lnTo>
                      <a:pt x="188" y="120"/>
                    </a:lnTo>
                    <a:lnTo>
                      <a:pt x="188" y="15"/>
                    </a:lnTo>
                    <a:lnTo>
                      <a:pt x="188" y="82"/>
                    </a:lnTo>
                    <a:lnTo>
                      <a:pt x="195" y="90"/>
                    </a:lnTo>
                    <a:lnTo>
                      <a:pt x="195" y="135"/>
                    </a:lnTo>
                    <a:lnTo>
                      <a:pt x="195" y="0"/>
                    </a:lnTo>
                    <a:lnTo>
                      <a:pt x="195" y="75"/>
                    </a:lnTo>
                    <a:lnTo>
                      <a:pt x="203" y="67"/>
                    </a:lnTo>
                    <a:lnTo>
                      <a:pt x="203" y="112"/>
                    </a:lnTo>
                    <a:lnTo>
                      <a:pt x="203" y="37"/>
                    </a:lnTo>
                    <a:lnTo>
                      <a:pt x="203" y="60"/>
                    </a:lnTo>
                    <a:lnTo>
                      <a:pt x="210" y="67"/>
                    </a:lnTo>
                    <a:lnTo>
                      <a:pt x="210" y="112"/>
                    </a:lnTo>
                    <a:lnTo>
                      <a:pt x="210" y="7"/>
                    </a:lnTo>
                    <a:lnTo>
                      <a:pt x="210" y="52"/>
                    </a:lnTo>
                    <a:lnTo>
                      <a:pt x="218" y="60"/>
                    </a:lnTo>
                    <a:lnTo>
                      <a:pt x="218" y="120"/>
                    </a:lnTo>
                    <a:lnTo>
                      <a:pt x="218" y="22"/>
                    </a:lnTo>
                    <a:lnTo>
                      <a:pt x="218" y="67"/>
                    </a:lnTo>
                    <a:lnTo>
                      <a:pt x="225" y="75"/>
                    </a:lnTo>
                    <a:lnTo>
                      <a:pt x="225" y="97"/>
                    </a:lnTo>
                    <a:lnTo>
                      <a:pt x="225" y="15"/>
                    </a:lnTo>
                    <a:lnTo>
                      <a:pt x="225" y="75"/>
                    </a:lnTo>
                    <a:lnTo>
                      <a:pt x="233" y="82"/>
                    </a:lnTo>
                    <a:lnTo>
                      <a:pt x="233" y="105"/>
                    </a:lnTo>
                    <a:lnTo>
                      <a:pt x="233" y="22"/>
                    </a:lnTo>
                    <a:lnTo>
                      <a:pt x="233" y="75"/>
                    </a:lnTo>
                    <a:lnTo>
                      <a:pt x="240" y="67"/>
                    </a:lnTo>
                    <a:lnTo>
                      <a:pt x="240" y="10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3" name="Freeform 569"/>
              <p:cNvSpPr>
                <a:spLocks/>
              </p:cNvSpPr>
              <p:nvPr/>
            </p:nvSpPr>
            <p:spPr bwMode="auto">
              <a:xfrm>
                <a:off x="1882" y="3203"/>
                <a:ext cx="161" cy="150"/>
              </a:xfrm>
              <a:custGeom>
                <a:avLst/>
                <a:gdLst>
                  <a:gd name="T0" fmla="*/ 0 w 240"/>
                  <a:gd name="T1" fmla="*/ 90 h 150"/>
                  <a:gd name="T2" fmla="*/ 8 w 240"/>
                  <a:gd name="T3" fmla="*/ 60 h 150"/>
                  <a:gd name="T4" fmla="*/ 15 w 240"/>
                  <a:gd name="T5" fmla="*/ 112 h 150"/>
                  <a:gd name="T6" fmla="*/ 23 w 240"/>
                  <a:gd name="T7" fmla="*/ 75 h 150"/>
                  <a:gd name="T8" fmla="*/ 23 w 240"/>
                  <a:gd name="T9" fmla="*/ 75 h 150"/>
                  <a:gd name="T10" fmla="*/ 30 w 240"/>
                  <a:gd name="T11" fmla="*/ 30 h 150"/>
                  <a:gd name="T12" fmla="*/ 38 w 240"/>
                  <a:gd name="T13" fmla="*/ 105 h 150"/>
                  <a:gd name="T14" fmla="*/ 45 w 240"/>
                  <a:gd name="T15" fmla="*/ 82 h 150"/>
                  <a:gd name="T16" fmla="*/ 45 w 240"/>
                  <a:gd name="T17" fmla="*/ 75 h 150"/>
                  <a:gd name="T18" fmla="*/ 53 w 240"/>
                  <a:gd name="T19" fmla="*/ 15 h 150"/>
                  <a:gd name="T20" fmla="*/ 60 w 240"/>
                  <a:gd name="T21" fmla="*/ 7 h 150"/>
                  <a:gd name="T22" fmla="*/ 68 w 240"/>
                  <a:gd name="T23" fmla="*/ 105 h 150"/>
                  <a:gd name="T24" fmla="*/ 75 w 240"/>
                  <a:gd name="T25" fmla="*/ 90 h 150"/>
                  <a:gd name="T26" fmla="*/ 75 w 240"/>
                  <a:gd name="T27" fmla="*/ 60 h 150"/>
                  <a:gd name="T28" fmla="*/ 83 w 240"/>
                  <a:gd name="T29" fmla="*/ 45 h 150"/>
                  <a:gd name="T30" fmla="*/ 90 w 240"/>
                  <a:gd name="T31" fmla="*/ 97 h 150"/>
                  <a:gd name="T32" fmla="*/ 98 w 240"/>
                  <a:gd name="T33" fmla="*/ 82 h 150"/>
                  <a:gd name="T34" fmla="*/ 98 w 240"/>
                  <a:gd name="T35" fmla="*/ 75 h 150"/>
                  <a:gd name="T36" fmla="*/ 105 w 240"/>
                  <a:gd name="T37" fmla="*/ 30 h 150"/>
                  <a:gd name="T38" fmla="*/ 113 w 240"/>
                  <a:gd name="T39" fmla="*/ 0 h 150"/>
                  <a:gd name="T40" fmla="*/ 120 w 240"/>
                  <a:gd name="T41" fmla="*/ 120 h 150"/>
                  <a:gd name="T42" fmla="*/ 128 w 240"/>
                  <a:gd name="T43" fmla="*/ 82 h 150"/>
                  <a:gd name="T44" fmla="*/ 128 w 240"/>
                  <a:gd name="T45" fmla="*/ 75 h 150"/>
                  <a:gd name="T46" fmla="*/ 135 w 240"/>
                  <a:gd name="T47" fmla="*/ 7 h 150"/>
                  <a:gd name="T48" fmla="*/ 143 w 240"/>
                  <a:gd name="T49" fmla="*/ 105 h 150"/>
                  <a:gd name="T50" fmla="*/ 150 w 240"/>
                  <a:gd name="T51" fmla="*/ 105 h 150"/>
                  <a:gd name="T52" fmla="*/ 150 w 240"/>
                  <a:gd name="T53" fmla="*/ 97 h 150"/>
                  <a:gd name="T54" fmla="*/ 158 w 240"/>
                  <a:gd name="T55" fmla="*/ 37 h 150"/>
                  <a:gd name="T56" fmla="*/ 165 w 240"/>
                  <a:gd name="T57" fmla="*/ 112 h 150"/>
                  <a:gd name="T58" fmla="*/ 173 w 240"/>
                  <a:gd name="T59" fmla="*/ 82 h 150"/>
                  <a:gd name="T60" fmla="*/ 173 w 240"/>
                  <a:gd name="T61" fmla="*/ 75 h 150"/>
                  <a:gd name="T62" fmla="*/ 180 w 240"/>
                  <a:gd name="T63" fmla="*/ 52 h 150"/>
                  <a:gd name="T64" fmla="*/ 188 w 240"/>
                  <a:gd name="T65" fmla="*/ 90 h 150"/>
                  <a:gd name="T66" fmla="*/ 195 w 240"/>
                  <a:gd name="T67" fmla="*/ 67 h 150"/>
                  <a:gd name="T68" fmla="*/ 195 w 240"/>
                  <a:gd name="T69" fmla="*/ 75 h 150"/>
                  <a:gd name="T70" fmla="*/ 203 w 240"/>
                  <a:gd name="T71" fmla="*/ 67 h 150"/>
                  <a:gd name="T72" fmla="*/ 210 w 240"/>
                  <a:gd name="T73" fmla="*/ 82 h 150"/>
                  <a:gd name="T74" fmla="*/ 218 w 240"/>
                  <a:gd name="T75" fmla="*/ 67 h 150"/>
                  <a:gd name="T76" fmla="*/ 218 w 240"/>
                  <a:gd name="T77" fmla="*/ 75 h 150"/>
                  <a:gd name="T78" fmla="*/ 225 w 240"/>
                  <a:gd name="T79" fmla="*/ 67 h 150"/>
                  <a:gd name="T80" fmla="*/ 233 w 240"/>
                  <a:gd name="T81" fmla="*/ 82 h 150"/>
                  <a:gd name="T82" fmla="*/ 240 w 240"/>
                  <a:gd name="T83" fmla="*/ 7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50">
                    <a:moveTo>
                      <a:pt x="0" y="105"/>
                    </a:moveTo>
                    <a:lnTo>
                      <a:pt x="0" y="15"/>
                    </a:lnTo>
                    <a:lnTo>
                      <a:pt x="0" y="90"/>
                    </a:lnTo>
                    <a:lnTo>
                      <a:pt x="8" y="82"/>
                    </a:lnTo>
                    <a:lnTo>
                      <a:pt x="8" y="90"/>
                    </a:lnTo>
                    <a:lnTo>
                      <a:pt x="8" y="60"/>
                    </a:lnTo>
                    <a:lnTo>
                      <a:pt x="8" y="75"/>
                    </a:lnTo>
                    <a:lnTo>
                      <a:pt x="15" y="82"/>
                    </a:lnTo>
                    <a:lnTo>
                      <a:pt x="15" y="112"/>
                    </a:lnTo>
                    <a:lnTo>
                      <a:pt x="15" y="22"/>
                    </a:lnTo>
                    <a:lnTo>
                      <a:pt x="15" y="82"/>
                    </a:lnTo>
                    <a:lnTo>
                      <a:pt x="23" y="75"/>
                    </a:lnTo>
                    <a:lnTo>
                      <a:pt x="23" y="112"/>
                    </a:lnTo>
                    <a:lnTo>
                      <a:pt x="23" y="15"/>
                    </a:lnTo>
                    <a:lnTo>
                      <a:pt x="23" y="75"/>
                    </a:lnTo>
                    <a:lnTo>
                      <a:pt x="30" y="82"/>
                    </a:lnTo>
                    <a:lnTo>
                      <a:pt x="30" y="120"/>
                    </a:lnTo>
                    <a:lnTo>
                      <a:pt x="30" y="30"/>
                    </a:lnTo>
                    <a:lnTo>
                      <a:pt x="30" y="75"/>
                    </a:lnTo>
                    <a:lnTo>
                      <a:pt x="38" y="67"/>
                    </a:lnTo>
                    <a:lnTo>
                      <a:pt x="38" y="105"/>
                    </a:lnTo>
                    <a:lnTo>
                      <a:pt x="38" y="37"/>
                    </a:lnTo>
                    <a:lnTo>
                      <a:pt x="38" y="75"/>
                    </a:lnTo>
                    <a:lnTo>
                      <a:pt x="45" y="82"/>
                    </a:lnTo>
                    <a:lnTo>
                      <a:pt x="45" y="97"/>
                    </a:lnTo>
                    <a:lnTo>
                      <a:pt x="45" y="15"/>
                    </a:lnTo>
                    <a:lnTo>
                      <a:pt x="45" y="75"/>
                    </a:lnTo>
                    <a:lnTo>
                      <a:pt x="53" y="67"/>
                    </a:lnTo>
                    <a:lnTo>
                      <a:pt x="53" y="150"/>
                    </a:lnTo>
                    <a:lnTo>
                      <a:pt x="53" y="15"/>
                    </a:lnTo>
                    <a:lnTo>
                      <a:pt x="60" y="7"/>
                    </a:lnTo>
                    <a:lnTo>
                      <a:pt x="60" y="127"/>
                    </a:lnTo>
                    <a:lnTo>
                      <a:pt x="60" y="7"/>
                    </a:lnTo>
                    <a:lnTo>
                      <a:pt x="60" y="67"/>
                    </a:lnTo>
                    <a:lnTo>
                      <a:pt x="68" y="75"/>
                    </a:lnTo>
                    <a:lnTo>
                      <a:pt x="68" y="105"/>
                    </a:lnTo>
                    <a:lnTo>
                      <a:pt x="68" y="37"/>
                    </a:lnTo>
                    <a:lnTo>
                      <a:pt x="68" y="82"/>
                    </a:lnTo>
                    <a:lnTo>
                      <a:pt x="75" y="90"/>
                    </a:lnTo>
                    <a:lnTo>
                      <a:pt x="75" y="112"/>
                    </a:lnTo>
                    <a:lnTo>
                      <a:pt x="75" y="15"/>
                    </a:lnTo>
                    <a:lnTo>
                      <a:pt x="75" y="60"/>
                    </a:lnTo>
                    <a:lnTo>
                      <a:pt x="83" y="67"/>
                    </a:lnTo>
                    <a:lnTo>
                      <a:pt x="83" y="97"/>
                    </a:lnTo>
                    <a:lnTo>
                      <a:pt x="83" y="45"/>
                    </a:lnTo>
                    <a:lnTo>
                      <a:pt x="83" y="75"/>
                    </a:lnTo>
                    <a:lnTo>
                      <a:pt x="90" y="67"/>
                    </a:lnTo>
                    <a:lnTo>
                      <a:pt x="90" y="97"/>
                    </a:lnTo>
                    <a:lnTo>
                      <a:pt x="90" y="52"/>
                    </a:lnTo>
                    <a:lnTo>
                      <a:pt x="90" y="75"/>
                    </a:lnTo>
                    <a:lnTo>
                      <a:pt x="98" y="82"/>
                    </a:lnTo>
                    <a:lnTo>
                      <a:pt x="98" y="97"/>
                    </a:lnTo>
                    <a:lnTo>
                      <a:pt x="98" y="30"/>
                    </a:lnTo>
                    <a:lnTo>
                      <a:pt x="98" y="75"/>
                    </a:lnTo>
                    <a:lnTo>
                      <a:pt x="105" y="82"/>
                    </a:lnTo>
                    <a:lnTo>
                      <a:pt x="105" y="105"/>
                    </a:lnTo>
                    <a:lnTo>
                      <a:pt x="105" y="30"/>
                    </a:lnTo>
                    <a:lnTo>
                      <a:pt x="113" y="15"/>
                    </a:lnTo>
                    <a:lnTo>
                      <a:pt x="113" y="127"/>
                    </a:lnTo>
                    <a:lnTo>
                      <a:pt x="113" y="0"/>
                    </a:lnTo>
                    <a:lnTo>
                      <a:pt x="113" y="75"/>
                    </a:lnTo>
                    <a:lnTo>
                      <a:pt x="120" y="82"/>
                    </a:lnTo>
                    <a:lnTo>
                      <a:pt x="120" y="120"/>
                    </a:lnTo>
                    <a:lnTo>
                      <a:pt x="120" y="30"/>
                    </a:lnTo>
                    <a:lnTo>
                      <a:pt x="120" y="90"/>
                    </a:lnTo>
                    <a:lnTo>
                      <a:pt x="128" y="82"/>
                    </a:lnTo>
                    <a:lnTo>
                      <a:pt x="128" y="105"/>
                    </a:lnTo>
                    <a:lnTo>
                      <a:pt x="128" y="22"/>
                    </a:lnTo>
                    <a:lnTo>
                      <a:pt x="128" y="75"/>
                    </a:lnTo>
                    <a:lnTo>
                      <a:pt x="135" y="82"/>
                    </a:lnTo>
                    <a:lnTo>
                      <a:pt x="135" y="120"/>
                    </a:lnTo>
                    <a:lnTo>
                      <a:pt x="135" y="7"/>
                    </a:lnTo>
                    <a:lnTo>
                      <a:pt x="135" y="82"/>
                    </a:lnTo>
                    <a:lnTo>
                      <a:pt x="143" y="90"/>
                    </a:lnTo>
                    <a:lnTo>
                      <a:pt x="143" y="105"/>
                    </a:lnTo>
                    <a:lnTo>
                      <a:pt x="143" y="22"/>
                    </a:lnTo>
                    <a:lnTo>
                      <a:pt x="143" y="97"/>
                    </a:lnTo>
                    <a:lnTo>
                      <a:pt x="150" y="105"/>
                    </a:lnTo>
                    <a:lnTo>
                      <a:pt x="150" y="112"/>
                    </a:lnTo>
                    <a:lnTo>
                      <a:pt x="150" y="15"/>
                    </a:lnTo>
                    <a:lnTo>
                      <a:pt x="150" y="97"/>
                    </a:lnTo>
                    <a:lnTo>
                      <a:pt x="158" y="90"/>
                    </a:lnTo>
                    <a:lnTo>
                      <a:pt x="158" y="112"/>
                    </a:lnTo>
                    <a:lnTo>
                      <a:pt x="158" y="37"/>
                    </a:lnTo>
                    <a:lnTo>
                      <a:pt x="158" y="60"/>
                    </a:lnTo>
                    <a:lnTo>
                      <a:pt x="165" y="52"/>
                    </a:lnTo>
                    <a:lnTo>
                      <a:pt x="165" y="112"/>
                    </a:lnTo>
                    <a:lnTo>
                      <a:pt x="165" y="37"/>
                    </a:lnTo>
                    <a:lnTo>
                      <a:pt x="165" y="75"/>
                    </a:lnTo>
                    <a:lnTo>
                      <a:pt x="173" y="82"/>
                    </a:lnTo>
                    <a:lnTo>
                      <a:pt x="173" y="97"/>
                    </a:lnTo>
                    <a:lnTo>
                      <a:pt x="173" y="45"/>
                    </a:lnTo>
                    <a:lnTo>
                      <a:pt x="173" y="75"/>
                    </a:lnTo>
                    <a:lnTo>
                      <a:pt x="180" y="67"/>
                    </a:lnTo>
                    <a:lnTo>
                      <a:pt x="180" y="90"/>
                    </a:lnTo>
                    <a:lnTo>
                      <a:pt x="180" y="52"/>
                    </a:lnTo>
                    <a:lnTo>
                      <a:pt x="180" y="75"/>
                    </a:lnTo>
                    <a:lnTo>
                      <a:pt x="188" y="82"/>
                    </a:lnTo>
                    <a:lnTo>
                      <a:pt x="188" y="90"/>
                    </a:lnTo>
                    <a:lnTo>
                      <a:pt x="188" y="60"/>
                    </a:lnTo>
                    <a:lnTo>
                      <a:pt x="188" y="75"/>
                    </a:lnTo>
                    <a:lnTo>
                      <a:pt x="195" y="67"/>
                    </a:lnTo>
                    <a:lnTo>
                      <a:pt x="195" y="90"/>
                    </a:lnTo>
                    <a:lnTo>
                      <a:pt x="195" y="52"/>
                    </a:lnTo>
                    <a:lnTo>
                      <a:pt x="195" y="75"/>
                    </a:lnTo>
                    <a:lnTo>
                      <a:pt x="203" y="82"/>
                    </a:lnTo>
                    <a:lnTo>
                      <a:pt x="203" y="82"/>
                    </a:lnTo>
                    <a:lnTo>
                      <a:pt x="203" y="67"/>
                    </a:lnTo>
                    <a:lnTo>
                      <a:pt x="203" y="75"/>
                    </a:lnTo>
                    <a:lnTo>
                      <a:pt x="210" y="67"/>
                    </a:lnTo>
                    <a:lnTo>
                      <a:pt x="210" y="82"/>
                    </a:lnTo>
                    <a:lnTo>
                      <a:pt x="210" y="67"/>
                    </a:lnTo>
                    <a:lnTo>
                      <a:pt x="210" y="75"/>
                    </a:lnTo>
                    <a:lnTo>
                      <a:pt x="218" y="67"/>
                    </a:lnTo>
                    <a:lnTo>
                      <a:pt x="218" y="82"/>
                    </a:lnTo>
                    <a:lnTo>
                      <a:pt x="218" y="67"/>
                    </a:lnTo>
                    <a:lnTo>
                      <a:pt x="218" y="75"/>
                    </a:lnTo>
                    <a:lnTo>
                      <a:pt x="225" y="82"/>
                    </a:lnTo>
                    <a:lnTo>
                      <a:pt x="225" y="82"/>
                    </a:lnTo>
                    <a:lnTo>
                      <a:pt x="225" y="67"/>
                    </a:lnTo>
                    <a:lnTo>
                      <a:pt x="225" y="75"/>
                    </a:lnTo>
                    <a:lnTo>
                      <a:pt x="233" y="67"/>
                    </a:lnTo>
                    <a:lnTo>
                      <a:pt x="233" y="82"/>
                    </a:lnTo>
                    <a:lnTo>
                      <a:pt x="233" y="67"/>
                    </a:lnTo>
                    <a:lnTo>
                      <a:pt x="233" y="67"/>
                    </a:lnTo>
                    <a:lnTo>
                      <a:pt x="240" y="75"/>
                    </a:lnTo>
                    <a:lnTo>
                      <a:pt x="240" y="82"/>
                    </a:lnTo>
                    <a:lnTo>
                      <a:pt x="240"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4" name="Freeform 570"/>
              <p:cNvSpPr>
                <a:spLocks/>
              </p:cNvSpPr>
              <p:nvPr/>
            </p:nvSpPr>
            <p:spPr bwMode="auto">
              <a:xfrm>
                <a:off x="2043" y="3210"/>
                <a:ext cx="161" cy="120"/>
              </a:xfrm>
              <a:custGeom>
                <a:avLst/>
                <a:gdLst>
                  <a:gd name="T0" fmla="*/ 8 w 240"/>
                  <a:gd name="T1" fmla="*/ 60 h 120"/>
                  <a:gd name="T2" fmla="*/ 8 w 240"/>
                  <a:gd name="T3" fmla="*/ 60 h 120"/>
                  <a:gd name="T4" fmla="*/ 15 w 240"/>
                  <a:gd name="T5" fmla="*/ 60 h 120"/>
                  <a:gd name="T6" fmla="*/ 23 w 240"/>
                  <a:gd name="T7" fmla="*/ 75 h 120"/>
                  <a:gd name="T8" fmla="*/ 30 w 240"/>
                  <a:gd name="T9" fmla="*/ 75 h 120"/>
                  <a:gd name="T10" fmla="*/ 30 w 240"/>
                  <a:gd name="T11" fmla="*/ 68 h 120"/>
                  <a:gd name="T12" fmla="*/ 38 w 240"/>
                  <a:gd name="T13" fmla="*/ 60 h 120"/>
                  <a:gd name="T14" fmla="*/ 45 w 240"/>
                  <a:gd name="T15" fmla="*/ 75 h 120"/>
                  <a:gd name="T16" fmla="*/ 53 w 240"/>
                  <a:gd name="T17" fmla="*/ 75 h 120"/>
                  <a:gd name="T18" fmla="*/ 53 w 240"/>
                  <a:gd name="T19" fmla="*/ 68 h 120"/>
                  <a:gd name="T20" fmla="*/ 60 w 240"/>
                  <a:gd name="T21" fmla="*/ 60 h 120"/>
                  <a:gd name="T22" fmla="*/ 68 w 240"/>
                  <a:gd name="T23" fmla="*/ 75 h 120"/>
                  <a:gd name="T24" fmla="*/ 75 w 240"/>
                  <a:gd name="T25" fmla="*/ 60 h 120"/>
                  <a:gd name="T26" fmla="*/ 75 w 240"/>
                  <a:gd name="T27" fmla="*/ 60 h 120"/>
                  <a:gd name="T28" fmla="*/ 83 w 240"/>
                  <a:gd name="T29" fmla="*/ 60 h 120"/>
                  <a:gd name="T30" fmla="*/ 90 w 240"/>
                  <a:gd name="T31" fmla="*/ 75 h 120"/>
                  <a:gd name="T32" fmla="*/ 98 w 240"/>
                  <a:gd name="T33" fmla="*/ 60 h 120"/>
                  <a:gd name="T34" fmla="*/ 98 w 240"/>
                  <a:gd name="T35" fmla="*/ 60 h 120"/>
                  <a:gd name="T36" fmla="*/ 105 w 240"/>
                  <a:gd name="T37" fmla="*/ 60 h 120"/>
                  <a:gd name="T38" fmla="*/ 113 w 240"/>
                  <a:gd name="T39" fmla="*/ 75 h 120"/>
                  <a:gd name="T40" fmla="*/ 120 w 240"/>
                  <a:gd name="T41" fmla="*/ 60 h 120"/>
                  <a:gd name="T42" fmla="*/ 120 w 240"/>
                  <a:gd name="T43" fmla="*/ 75 h 120"/>
                  <a:gd name="T44" fmla="*/ 128 w 240"/>
                  <a:gd name="T45" fmla="*/ 15 h 120"/>
                  <a:gd name="T46" fmla="*/ 135 w 240"/>
                  <a:gd name="T47" fmla="*/ 105 h 120"/>
                  <a:gd name="T48" fmla="*/ 143 w 240"/>
                  <a:gd name="T49" fmla="*/ 53 h 120"/>
                  <a:gd name="T50" fmla="*/ 143 w 240"/>
                  <a:gd name="T51" fmla="*/ 68 h 120"/>
                  <a:gd name="T52" fmla="*/ 150 w 240"/>
                  <a:gd name="T53" fmla="*/ 15 h 120"/>
                  <a:gd name="T54" fmla="*/ 158 w 240"/>
                  <a:gd name="T55" fmla="*/ 98 h 120"/>
                  <a:gd name="T56" fmla="*/ 165 w 240"/>
                  <a:gd name="T57" fmla="*/ 83 h 120"/>
                  <a:gd name="T58" fmla="*/ 165 w 240"/>
                  <a:gd name="T59" fmla="*/ 68 h 120"/>
                  <a:gd name="T60" fmla="*/ 173 w 240"/>
                  <a:gd name="T61" fmla="*/ 8 h 120"/>
                  <a:gd name="T62" fmla="*/ 180 w 240"/>
                  <a:gd name="T63" fmla="*/ 105 h 120"/>
                  <a:gd name="T64" fmla="*/ 188 w 240"/>
                  <a:gd name="T65" fmla="*/ 68 h 120"/>
                  <a:gd name="T66" fmla="*/ 188 w 240"/>
                  <a:gd name="T67" fmla="*/ 45 h 120"/>
                  <a:gd name="T68" fmla="*/ 195 w 240"/>
                  <a:gd name="T69" fmla="*/ 0 h 120"/>
                  <a:gd name="T70" fmla="*/ 203 w 240"/>
                  <a:gd name="T71" fmla="*/ 105 h 120"/>
                  <a:gd name="T72" fmla="*/ 210 w 240"/>
                  <a:gd name="T73" fmla="*/ 90 h 120"/>
                  <a:gd name="T74" fmla="*/ 210 w 240"/>
                  <a:gd name="T75" fmla="*/ 68 h 120"/>
                  <a:gd name="T76" fmla="*/ 218 w 240"/>
                  <a:gd name="T77" fmla="*/ 45 h 120"/>
                  <a:gd name="T78" fmla="*/ 225 w 240"/>
                  <a:gd name="T79" fmla="*/ 83 h 120"/>
                  <a:gd name="T80" fmla="*/ 233 w 240"/>
                  <a:gd name="T81" fmla="*/ 60 h 120"/>
                  <a:gd name="T82" fmla="*/ 233 w 240"/>
                  <a:gd name="T83"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0">
                    <a:moveTo>
                      <a:pt x="0" y="60"/>
                    </a:moveTo>
                    <a:lnTo>
                      <a:pt x="0" y="68"/>
                    </a:lnTo>
                    <a:lnTo>
                      <a:pt x="8" y="60"/>
                    </a:lnTo>
                    <a:lnTo>
                      <a:pt x="8" y="75"/>
                    </a:lnTo>
                    <a:lnTo>
                      <a:pt x="8" y="60"/>
                    </a:lnTo>
                    <a:lnTo>
                      <a:pt x="8" y="60"/>
                    </a:lnTo>
                    <a:lnTo>
                      <a:pt x="15" y="68"/>
                    </a:lnTo>
                    <a:lnTo>
                      <a:pt x="15" y="75"/>
                    </a:lnTo>
                    <a:lnTo>
                      <a:pt x="15" y="60"/>
                    </a:lnTo>
                    <a:lnTo>
                      <a:pt x="15" y="68"/>
                    </a:lnTo>
                    <a:lnTo>
                      <a:pt x="23" y="60"/>
                    </a:lnTo>
                    <a:lnTo>
                      <a:pt x="23" y="75"/>
                    </a:lnTo>
                    <a:lnTo>
                      <a:pt x="23" y="60"/>
                    </a:lnTo>
                    <a:lnTo>
                      <a:pt x="23" y="68"/>
                    </a:lnTo>
                    <a:lnTo>
                      <a:pt x="30" y="75"/>
                    </a:lnTo>
                    <a:lnTo>
                      <a:pt x="30" y="75"/>
                    </a:lnTo>
                    <a:lnTo>
                      <a:pt x="30" y="60"/>
                    </a:lnTo>
                    <a:lnTo>
                      <a:pt x="30" y="68"/>
                    </a:lnTo>
                    <a:lnTo>
                      <a:pt x="38" y="60"/>
                    </a:lnTo>
                    <a:lnTo>
                      <a:pt x="38" y="75"/>
                    </a:lnTo>
                    <a:lnTo>
                      <a:pt x="38" y="60"/>
                    </a:lnTo>
                    <a:lnTo>
                      <a:pt x="38" y="68"/>
                    </a:lnTo>
                    <a:lnTo>
                      <a:pt x="45" y="60"/>
                    </a:lnTo>
                    <a:lnTo>
                      <a:pt x="45" y="75"/>
                    </a:lnTo>
                    <a:lnTo>
                      <a:pt x="45" y="60"/>
                    </a:lnTo>
                    <a:lnTo>
                      <a:pt x="45" y="68"/>
                    </a:lnTo>
                    <a:lnTo>
                      <a:pt x="53" y="75"/>
                    </a:lnTo>
                    <a:lnTo>
                      <a:pt x="53" y="75"/>
                    </a:lnTo>
                    <a:lnTo>
                      <a:pt x="53" y="60"/>
                    </a:lnTo>
                    <a:lnTo>
                      <a:pt x="53" y="68"/>
                    </a:lnTo>
                    <a:lnTo>
                      <a:pt x="60" y="60"/>
                    </a:lnTo>
                    <a:lnTo>
                      <a:pt x="60" y="75"/>
                    </a:lnTo>
                    <a:lnTo>
                      <a:pt x="60" y="60"/>
                    </a:lnTo>
                    <a:lnTo>
                      <a:pt x="60" y="68"/>
                    </a:lnTo>
                    <a:lnTo>
                      <a:pt x="68" y="60"/>
                    </a:lnTo>
                    <a:lnTo>
                      <a:pt x="68" y="75"/>
                    </a:lnTo>
                    <a:lnTo>
                      <a:pt x="68" y="60"/>
                    </a:lnTo>
                    <a:lnTo>
                      <a:pt x="68" y="68"/>
                    </a:lnTo>
                    <a:lnTo>
                      <a:pt x="75" y="60"/>
                    </a:lnTo>
                    <a:lnTo>
                      <a:pt x="75" y="75"/>
                    </a:lnTo>
                    <a:lnTo>
                      <a:pt x="75" y="60"/>
                    </a:lnTo>
                    <a:lnTo>
                      <a:pt x="75" y="60"/>
                    </a:lnTo>
                    <a:lnTo>
                      <a:pt x="83" y="68"/>
                    </a:lnTo>
                    <a:lnTo>
                      <a:pt x="83" y="75"/>
                    </a:lnTo>
                    <a:lnTo>
                      <a:pt x="83" y="60"/>
                    </a:lnTo>
                    <a:lnTo>
                      <a:pt x="83" y="68"/>
                    </a:lnTo>
                    <a:lnTo>
                      <a:pt x="90" y="60"/>
                    </a:lnTo>
                    <a:lnTo>
                      <a:pt x="90" y="75"/>
                    </a:lnTo>
                    <a:lnTo>
                      <a:pt x="90" y="60"/>
                    </a:lnTo>
                    <a:lnTo>
                      <a:pt x="90" y="68"/>
                    </a:lnTo>
                    <a:lnTo>
                      <a:pt x="98" y="60"/>
                    </a:lnTo>
                    <a:lnTo>
                      <a:pt x="98" y="75"/>
                    </a:lnTo>
                    <a:lnTo>
                      <a:pt x="98" y="60"/>
                    </a:lnTo>
                    <a:lnTo>
                      <a:pt x="98" y="60"/>
                    </a:lnTo>
                    <a:lnTo>
                      <a:pt x="105" y="68"/>
                    </a:lnTo>
                    <a:lnTo>
                      <a:pt x="105" y="75"/>
                    </a:lnTo>
                    <a:lnTo>
                      <a:pt x="105" y="60"/>
                    </a:lnTo>
                    <a:lnTo>
                      <a:pt x="105" y="68"/>
                    </a:lnTo>
                    <a:lnTo>
                      <a:pt x="113" y="60"/>
                    </a:lnTo>
                    <a:lnTo>
                      <a:pt x="113" y="75"/>
                    </a:lnTo>
                    <a:lnTo>
                      <a:pt x="113" y="60"/>
                    </a:lnTo>
                    <a:lnTo>
                      <a:pt x="113" y="68"/>
                    </a:lnTo>
                    <a:lnTo>
                      <a:pt x="120" y="60"/>
                    </a:lnTo>
                    <a:lnTo>
                      <a:pt x="120" y="113"/>
                    </a:lnTo>
                    <a:lnTo>
                      <a:pt x="120" y="38"/>
                    </a:lnTo>
                    <a:lnTo>
                      <a:pt x="120" y="75"/>
                    </a:lnTo>
                    <a:lnTo>
                      <a:pt x="128" y="68"/>
                    </a:lnTo>
                    <a:lnTo>
                      <a:pt x="128" y="98"/>
                    </a:lnTo>
                    <a:lnTo>
                      <a:pt x="128" y="15"/>
                    </a:lnTo>
                    <a:lnTo>
                      <a:pt x="128" y="60"/>
                    </a:lnTo>
                    <a:lnTo>
                      <a:pt x="135" y="53"/>
                    </a:lnTo>
                    <a:lnTo>
                      <a:pt x="135" y="105"/>
                    </a:lnTo>
                    <a:lnTo>
                      <a:pt x="135" y="23"/>
                    </a:lnTo>
                    <a:lnTo>
                      <a:pt x="135" y="60"/>
                    </a:lnTo>
                    <a:lnTo>
                      <a:pt x="143" y="53"/>
                    </a:lnTo>
                    <a:lnTo>
                      <a:pt x="143" y="105"/>
                    </a:lnTo>
                    <a:lnTo>
                      <a:pt x="143" y="8"/>
                    </a:lnTo>
                    <a:lnTo>
                      <a:pt x="143" y="68"/>
                    </a:lnTo>
                    <a:lnTo>
                      <a:pt x="150" y="53"/>
                    </a:lnTo>
                    <a:lnTo>
                      <a:pt x="150" y="98"/>
                    </a:lnTo>
                    <a:lnTo>
                      <a:pt x="150" y="15"/>
                    </a:lnTo>
                    <a:lnTo>
                      <a:pt x="150" y="68"/>
                    </a:lnTo>
                    <a:lnTo>
                      <a:pt x="158" y="75"/>
                    </a:lnTo>
                    <a:lnTo>
                      <a:pt x="158" y="98"/>
                    </a:lnTo>
                    <a:lnTo>
                      <a:pt x="158" y="23"/>
                    </a:lnTo>
                    <a:lnTo>
                      <a:pt x="158" y="75"/>
                    </a:lnTo>
                    <a:lnTo>
                      <a:pt x="165" y="83"/>
                    </a:lnTo>
                    <a:lnTo>
                      <a:pt x="165" y="105"/>
                    </a:lnTo>
                    <a:lnTo>
                      <a:pt x="165" y="30"/>
                    </a:lnTo>
                    <a:lnTo>
                      <a:pt x="165" y="68"/>
                    </a:lnTo>
                    <a:lnTo>
                      <a:pt x="173" y="75"/>
                    </a:lnTo>
                    <a:lnTo>
                      <a:pt x="173" y="113"/>
                    </a:lnTo>
                    <a:lnTo>
                      <a:pt x="173" y="8"/>
                    </a:lnTo>
                    <a:lnTo>
                      <a:pt x="173" y="83"/>
                    </a:lnTo>
                    <a:lnTo>
                      <a:pt x="180" y="90"/>
                    </a:lnTo>
                    <a:lnTo>
                      <a:pt x="180" y="105"/>
                    </a:lnTo>
                    <a:lnTo>
                      <a:pt x="180" y="0"/>
                    </a:lnTo>
                    <a:lnTo>
                      <a:pt x="180" y="75"/>
                    </a:lnTo>
                    <a:lnTo>
                      <a:pt x="188" y="68"/>
                    </a:lnTo>
                    <a:lnTo>
                      <a:pt x="188" y="105"/>
                    </a:lnTo>
                    <a:lnTo>
                      <a:pt x="188" y="15"/>
                    </a:lnTo>
                    <a:lnTo>
                      <a:pt x="188" y="45"/>
                    </a:lnTo>
                    <a:lnTo>
                      <a:pt x="195" y="53"/>
                    </a:lnTo>
                    <a:lnTo>
                      <a:pt x="195" y="120"/>
                    </a:lnTo>
                    <a:lnTo>
                      <a:pt x="195" y="0"/>
                    </a:lnTo>
                    <a:lnTo>
                      <a:pt x="195" y="45"/>
                    </a:lnTo>
                    <a:lnTo>
                      <a:pt x="203" y="53"/>
                    </a:lnTo>
                    <a:lnTo>
                      <a:pt x="203" y="105"/>
                    </a:lnTo>
                    <a:lnTo>
                      <a:pt x="203" y="8"/>
                    </a:lnTo>
                    <a:lnTo>
                      <a:pt x="203" y="83"/>
                    </a:lnTo>
                    <a:lnTo>
                      <a:pt x="210" y="90"/>
                    </a:lnTo>
                    <a:lnTo>
                      <a:pt x="210" y="98"/>
                    </a:lnTo>
                    <a:lnTo>
                      <a:pt x="210" y="23"/>
                    </a:lnTo>
                    <a:lnTo>
                      <a:pt x="210" y="68"/>
                    </a:lnTo>
                    <a:lnTo>
                      <a:pt x="218" y="75"/>
                    </a:lnTo>
                    <a:lnTo>
                      <a:pt x="218" y="90"/>
                    </a:lnTo>
                    <a:lnTo>
                      <a:pt x="218" y="45"/>
                    </a:lnTo>
                    <a:lnTo>
                      <a:pt x="218" y="68"/>
                    </a:lnTo>
                    <a:lnTo>
                      <a:pt x="225" y="60"/>
                    </a:lnTo>
                    <a:lnTo>
                      <a:pt x="225" y="83"/>
                    </a:lnTo>
                    <a:lnTo>
                      <a:pt x="225" y="45"/>
                    </a:lnTo>
                    <a:lnTo>
                      <a:pt x="225" y="68"/>
                    </a:lnTo>
                    <a:lnTo>
                      <a:pt x="233" y="60"/>
                    </a:lnTo>
                    <a:lnTo>
                      <a:pt x="233" y="75"/>
                    </a:lnTo>
                    <a:lnTo>
                      <a:pt x="233" y="60"/>
                    </a:lnTo>
                    <a:lnTo>
                      <a:pt x="233" y="60"/>
                    </a:lnTo>
                    <a:lnTo>
                      <a:pt x="240" y="68"/>
                    </a:lnTo>
                    <a:lnTo>
                      <a:pt x="240" y="8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5" name="Freeform 571"/>
              <p:cNvSpPr>
                <a:spLocks/>
              </p:cNvSpPr>
              <p:nvPr/>
            </p:nvSpPr>
            <p:spPr bwMode="auto">
              <a:xfrm>
                <a:off x="2204" y="3255"/>
                <a:ext cx="161" cy="38"/>
              </a:xfrm>
              <a:custGeom>
                <a:avLst/>
                <a:gdLst>
                  <a:gd name="T0" fmla="*/ 0 w 240"/>
                  <a:gd name="T1" fmla="*/ 23 h 38"/>
                  <a:gd name="T2" fmla="*/ 8 w 240"/>
                  <a:gd name="T3" fmla="*/ 8 h 38"/>
                  <a:gd name="T4" fmla="*/ 15 w 240"/>
                  <a:gd name="T5" fmla="*/ 38 h 38"/>
                  <a:gd name="T6" fmla="*/ 23 w 240"/>
                  <a:gd name="T7" fmla="*/ 23 h 38"/>
                  <a:gd name="T8" fmla="*/ 23 w 240"/>
                  <a:gd name="T9" fmla="*/ 23 h 38"/>
                  <a:gd name="T10" fmla="*/ 30 w 240"/>
                  <a:gd name="T11" fmla="*/ 8 h 38"/>
                  <a:gd name="T12" fmla="*/ 38 w 240"/>
                  <a:gd name="T13" fmla="*/ 38 h 38"/>
                  <a:gd name="T14" fmla="*/ 45 w 240"/>
                  <a:gd name="T15" fmla="*/ 15 h 38"/>
                  <a:gd name="T16" fmla="*/ 45 w 240"/>
                  <a:gd name="T17" fmla="*/ 23 h 38"/>
                  <a:gd name="T18" fmla="*/ 53 w 240"/>
                  <a:gd name="T19" fmla="*/ 15 h 38"/>
                  <a:gd name="T20" fmla="*/ 60 w 240"/>
                  <a:gd name="T21" fmla="*/ 30 h 38"/>
                  <a:gd name="T22" fmla="*/ 68 w 240"/>
                  <a:gd name="T23" fmla="*/ 30 h 38"/>
                  <a:gd name="T24" fmla="*/ 75 w 240"/>
                  <a:gd name="T25" fmla="*/ 15 h 38"/>
                  <a:gd name="T26" fmla="*/ 75 w 240"/>
                  <a:gd name="T27" fmla="*/ 23 h 38"/>
                  <a:gd name="T28" fmla="*/ 83 w 240"/>
                  <a:gd name="T29" fmla="*/ 15 h 38"/>
                  <a:gd name="T30" fmla="*/ 90 w 240"/>
                  <a:gd name="T31" fmla="*/ 30 h 38"/>
                  <a:gd name="T32" fmla="*/ 98 w 240"/>
                  <a:gd name="T33" fmla="*/ 15 h 38"/>
                  <a:gd name="T34" fmla="*/ 98 w 240"/>
                  <a:gd name="T35" fmla="*/ 23 h 38"/>
                  <a:gd name="T36" fmla="*/ 105 w 240"/>
                  <a:gd name="T37" fmla="*/ 15 h 38"/>
                  <a:gd name="T38" fmla="*/ 113 w 240"/>
                  <a:gd name="T39" fmla="*/ 30 h 38"/>
                  <a:gd name="T40" fmla="*/ 120 w 240"/>
                  <a:gd name="T41" fmla="*/ 15 h 38"/>
                  <a:gd name="T42" fmla="*/ 120 w 240"/>
                  <a:gd name="T43" fmla="*/ 23 h 38"/>
                  <a:gd name="T44" fmla="*/ 128 w 240"/>
                  <a:gd name="T45" fmla="*/ 15 h 38"/>
                  <a:gd name="T46" fmla="*/ 135 w 240"/>
                  <a:gd name="T47" fmla="*/ 30 h 38"/>
                  <a:gd name="T48" fmla="*/ 143 w 240"/>
                  <a:gd name="T49" fmla="*/ 15 h 38"/>
                  <a:gd name="T50" fmla="*/ 150 w 240"/>
                  <a:gd name="T51" fmla="*/ 15 h 38"/>
                  <a:gd name="T52" fmla="*/ 150 w 240"/>
                  <a:gd name="T53" fmla="*/ 15 h 38"/>
                  <a:gd name="T54" fmla="*/ 158 w 240"/>
                  <a:gd name="T55" fmla="*/ 15 h 38"/>
                  <a:gd name="T56" fmla="*/ 165 w 240"/>
                  <a:gd name="T57" fmla="*/ 30 h 38"/>
                  <a:gd name="T58" fmla="*/ 173 w 240"/>
                  <a:gd name="T59" fmla="*/ 15 h 38"/>
                  <a:gd name="T60" fmla="*/ 173 w 240"/>
                  <a:gd name="T61" fmla="*/ 23 h 38"/>
                  <a:gd name="T62" fmla="*/ 180 w 240"/>
                  <a:gd name="T63" fmla="*/ 0 h 38"/>
                  <a:gd name="T64" fmla="*/ 188 w 240"/>
                  <a:gd name="T65" fmla="*/ 30 h 38"/>
                  <a:gd name="T66" fmla="*/ 195 w 240"/>
                  <a:gd name="T67" fmla="*/ 30 h 38"/>
                  <a:gd name="T68" fmla="*/ 195 w 240"/>
                  <a:gd name="T69" fmla="*/ 23 h 38"/>
                  <a:gd name="T70" fmla="*/ 203 w 240"/>
                  <a:gd name="T71" fmla="*/ 15 h 38"/>
                  <a:gd name="T72" fmla="*/ 210 w 240"/>
                  <a:gd name="T73" fmla="*/ 30 h 38"/>
                  <a:gd name="T74" fmla="*/ 218 w 240"/>
                  <a:gd name="T75" fmla="*/ 30 h 38"/>
                  <a:gd name="T76" fmla="*/ 218 w 240"/>
                  <a:gd name="T77" fmla="*/ 15 h 38"/>
                  <a:gd name="T78" fmla="*/ 225 w 240"/>
                  <a:gd name="T79" fmla="*/ 15 h 38"/>
                  <a:gd name="T80" fmla="*/ 233 w 240"/>
                  <a:gd name="T81" fmla="*/ 30 h 38"/>
                  <a:gd name="T82" fmla="*/ 240 w 240"/>
                  <a:gd name="T83"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38"/>
                    </a:moveTo>
                    <a:lnTo>
                      <a:pt x="0" y="8"/>
                    </a:lnTo>
                    <a:lnTo>
                      <a:pt x="0" y="23"/>
                    </a:lnTo>
                    <a:lnTo>
                      <a:pt x="8" y="15"/>
                    </a:lnTo>
                    <a:lnTo>
                      <a:pt x="8" y="30"/>
                    </a:lnTo>
                    <a:lnTo>
                      <a:pt x="8" y="8"/>
                    </a:lnTo>
                    <a:lnTo>
                      <a:pt x="8" y="23"/>
                    </a:lnTo>
                    <a:lnTo>
                      <a:pt x="15" y="15"/>
                    </a:lnTo>
                    <a:lnTo>
                      <a:pt x="15" y="38"/>
                    </a:lnTo>
                    <a:lnTo>
                      <a:pt x="15" y="8"/>
                    </a:lnTo>
                    <a:lnTo>
                      <a:pt x="15" y="15"/>
                    </a:lnTo>
                    <a:lnTo>
                      <a:pt x="23" y="23"/>
                    </a:lnTo>
                    <a:lnTo>
                      <a:pt x="23" y="38"/>
                    </a:lnTo>
                    <a:lnTo>
                      <a:pt x="23" y="8"/>
                    </a:lnTo>
                    <a:lnTo>
                      <a:pt x="23" y="23"/>
                    </a:lnTo>
                    <a:lnTo>
                      <a:pt x="30" y="15"/>
                    </a:lnTo>
                    <a:lnTo>
                      <a:pt x="30" y="30"/>
                    </a:lnTo>
                    <a:lnTo>
                      <a:pt x="30" y="8"/>
                    </a:lnTo>
                    <a:lnTo>
                      <a:pt x="30" y="30"/>
                    </a:lnTo>
                    <a:lnTo>
                      <a:pt x="38" y="23"/>
                    </a:lnTo>
                    <a:lnTo>
                      <a:pt x="38" y="38"/>
                    </a:lnTo>
                    <a:lnTo>
                      <a:pt x="38" y="8"/>
                    </a:lnTo>
                    <a:lnTo>
                      <a:pt x="38" y="23"/>
                    </a:lnTo>
                    <a:lnTo>
                      <a:pt x="45" y="15"/>
                    </a:lnTo>
                    <a:lnTo>
                      <a:pt x="45" y="30"/>
                    </a:lnTo>
                    <a:lnTo>
                      <a:pt x="45" y="8"/>
                    </a:lnTo>
                    <a:lnTo>
                      <a:pt x="45" y="23"/>
                    </a:lnTo>
                    <a:lnTo>
                      <a:pt x="53" y="15"/>
                    </a:lnTo>
                    <a:lnTo>
                      <a:pt x="53" y="30"/>
                    </a:lnTo>
                    <a:lnTo>
                      <a:pt x="53" y="15"/>
                    </a:lnTo>
                    <a:lnTo>
                      <a:pt x="53" y="23"/>
                    </a:lnTo>
                    <a:lnTo>
                      <a:pt x="60" y="15"/>
                    </a:lnTo>
                    <a:lnTo>
                      <a:pt x="60" y="30"/>
                    </a:lnTo>
                    <a:lnTo>
                      <a:pt x="60" y="15"/>
                    </a:lnTo>
                    <a:lnTo>
                      <a:pt x="68" y="23"/>
                    </a:lnTo>
                    <a:lnTo>
                      <a:pt x="68" y="30"/>
                    </a:lnTo>
                    <a:lnTo>
                      <a:pt x="68" y="15"/>
                    </a:lnTo>
                    <a:lnTo>
                      <a:pt x="68" y="23"/>
                    </a:lnTo>
                    <a:lnTo>
                      <a:pt x="75" y="15"/>
                    </a:lnTo>
                    <a:lnTo>
                      <a:pt x="75" y="30"/>
                    </a:lnTo>
                    <a:lnTo>
                      <a:pt x="75" y="15"/>
                    </a:lnTo>
                    <a:lnTo>
                      <a:pt x="75" y="23"/>
                    </a:lnTo>
                    <a:lnTo>
                      <a:pt x="83" y="30"/>
                    </a:lnTo>
                    <a:lnTo>
                      <a:pt x="83" y="30"/>
                    </a:lnTo>
                    <a:lnTo>
                      <a:pt x="83" y="15"/>
                    </a:lnTo>
                    <a:lnTo>
                      <a:pt x="83" y="15"/>
                    </a:lnTo>
                    <a:lnTo>
                      <a:pt x="90" y="23"/>
                    </a:lnTo>
                    <a:lnTo>
                      <a:pt x="90" y="30"/>
                    </a:lnTo>
                    <a:lnTo>
                      <a:pt x="90" y="15"/>
                    </a:lnTo>
                    <a:lnTo>
                      <a:pt x="90" y="23"/>
                    </a:lnTo>
                    <a:lnTo>
                      <a:pt x="98" y="15"/>
                    </a:lnTo>
                    <a:lnTo>
                      <a:pt x="98" y="30"/>
                    </a:lnTo>
                    <a:lnTo>
                      <a:pt x="98" y="15"/>
                    </a:lnTo>
                    <a:lnTo>
                      <a:pt x="98" y="23"/>
                    </a:lnTo>
                    <a:lnTo>
                      <a:pt x="105" y="30"/>
                    </a:lnTo>
                    <a:lnTo>
                      <a:pt x="105" y="30"/>
                    </a:lnTo>
                    <a:lnTo>
                      <a:pt x="105" y="15"/>
                    </a:lnTo>
                    <a:lnTo>
                      <a:pt x="105" y="23"/>
                    </a:lnTo>
                    <a:lnTo>
                      <a:pt x="113" y="15"/>
                    </a:lnTo>
                    <a:lnTo>
                      <a:pt x="113" y="30"/>
                    </a:lnTo>
                    <a:lnTo>
                      <a:pt x="113" y="15"/>
                    </a:lnTo>
                    <a:lnTo>
                      <a:pt x="113" y="23"/>
                    </a:lnTo>
                    <a:lnTo>
                      <a:pt x="120" y="15"/>
                    </a:lnTo>
                    <a:lnTo>
                      <a:pt x="120" y="30"/>
                    </a:lnTo>
                    <a:lnTo>
                      <a:pt x="120" y="15"/>
                    </a:lnTo>
                    <a:lnTo>
                      <a:pt x="120" y="23"/>
                    </a:lnTo>
                    <a:lnTo>
                      <a:pt x="128" y="30"/>
                    </a:lnTo>
                    <a:lnTo>
                      <a:pt x="128" y="30"/>
                    </a:lnTo>
                    <a:lnTo>
                      <a:pt x="128" y="15"/>
                    </a:lnTo>
                    <a:lnTo>
                      <a:pt x="128" y="23"/>
                    </a:lnTo>
                    <a:lnTo>
                      <a:pt x="135" y="15"/>
                    </a:lnTo>
                    <a:lnTo>
                      <a:pt x="135" y="30"/>
                    </a:lnTo>
                    <a:lnTo>
                      <a:pt x="135" y="15"/>
                    </a:lnTo>
                    <a:lnTo>
                      <a:pt x="135" y="23"/>
                    </a:lnTo>
                    <a:lnTo>
                      <a:pt x="143" y="15"/>
                    </a:lnTo>
                    <a:lnTo>
                      <a:pt x="143" y="30"/>
                    </a:lnTo>
                    <a:lnTo>
                      <a:pt x="143" y="23"/>
                    </a:lnTo>
                    <a:lnTo>
                      <a:pt x="150" y="15"/>
                    </a:lnTo>
                    <a:lnTo>
                      <a:pt x="150" y="30"/>
                    </a:lnTo>
                    <a:lnTo>
                      <a:pt x="150" y="15"/>
                    </a:lnTo>
                    <a:lnTo>
                      <a:pt x="150" y="15"/>
                    </a:lnTo>
                    <a:lnTo>
                      <a:pt x="158" y="23"/>
                    </a:lnTo>
                    <a:lnTo>
                      <a:pt x="158" y="30"/>
                    </a:lnTo>
                    <a:lnTo>
                      <a:pt x="158" y="15"/>
                    </a:lnTo>
                    <a:lnTo>
                      <a:pt x="158" y="23"/>
                    </a:lnTo>
                    <a:lnTo>
                      <a:pt x="165" y="15"/>
                    </a:lnTo>
                    <a:lnTo>
                      <a:pt x="165" y="30"/>
                    </a:lnTo>
                    <a:lnTo>
                      <a:pt x="165" y="15"/>
                    </a:lnTo>
                    <a:lnTo>
                      <a:pt x="165" y="23"/>
                    </a:lnTo>
                    <a:lnTo>
                      <a:pt x="173" y="15"/>
                    </a:lnTo>
                    <a:lnTo>
                      <a:pt x="173" y="38"/>
                    </a:lnTo>
                    <a:lnTo>
                      <a:pt x="173" y="15"/>
                    </a:lnTo>
                    <a:lnTo>
                      <a:pt x="173" y="23"/>
                    </a:lnTo>
                    <a:lnTo>
                      <a:pt x="180" y="15"/>
                    </a:lnTo>
                    <a:lnTo>
                      <a:pt x="180" y="38"/>
                    </a:lnTo>
                    <a:lnTo>
                      <a:pt x="180" y="0"/>
                    </a:lnTo>
                    <a:lnTo>
                      <a:pt x="180" y="30"/>
                    </a:lnTo>
                    <a:lnTo>
                      <a:pt x="188" y="23"/>
                    </a:lnTo>
                    <a:lnTo>
                      <a:pt x="188" y="30"/>
                    </a:lnTo>
                    <a:lnTo>
                      <a:pt x="188" y="15"/>
                    </a:lnTo>
                    <a:lnTo>
                      <a:pt x="188" y="23"/>
                    </a:lnTo>
                    <a:lnTo>
                      <a:pt x="195" y="30"/>
                    </a:lnTo>
                    <a:lnTo>
                      <a:pt x="195" y="30"/>
                    </a:lnTo>
                    <a:lnTo>
                      <a:pt x="195" y="15"/>
                    </a:lnTo>
                    <a:lnTo>
                      <a:pt x="195" y="23"/>
                    </a:lnTo>
                    <a:lnTo>
                      <a:pt x="203" y="15"/>
                    </a:lnTo>
                    <a:lnTo>
                      <a:pt x="203" y="30"/>
                    </a:lnTo>
                    <a:lnTo>
                      <a:pt x="203" y="15"/>
                    </a:lnTo>
                    <a:lnTo>
                      <a:pt x="203" y="23"/>
                    </a:lnTo>
                    <a:lnTo>
                      <a:pt x="210" y="15"/>
                    </a:lnTo>
                    <a:lnTo>
                      <a:pt x="210" y="30"/>
                    </a:lnTo>
                    <a:lnTo>
                      <a:pt x="210" y="15"/>
                    </a:lnTo>
                    <a:lnTo>
                      <a:pt x="210" y="23"/>
                    </a:lnTo>
                    <a:lnTo>
                      <a:pt x="218" y="30"/>
                    </a:lnTo>
                    <a:lnTo>
                      <a:pt x="218" y="30"/>
                    </a:lnTo>
                    <a:lnTo>
                      <a:pt x="218" y="15"/>
                    </a:lnTo>
                    <a:lnTo>
                      <a:pt x="218" y="15"/>
                    </a:lnTo>
                    <a:lnTo>
                      <a:pt x="225" y="23"/>
                    </a:lnTo>
                    <a:lnTo>
                      <a:pt x="225" y="30"/>
                    </a:lnTo>
                    <a:lnTo>
                      <a:pt x="225" y="15"/>
                    </a:lnTo>
                    <a:lnTo>
                      <a:pt x="225" y="23"/>
                    </a:lnTo>
                    <a:lnTo>
                      <a:pt x="233" y="15"/>
                    </a:lnTo>
                    <a:lnTo>
                      <a:pt x="233" y="30"/>
                    </a:lnTo>
                    <a:lnTo>
                      <a:pt x="233" y="15"/>
                    </a:lnTo>
                    <a:lnTo>
                      <a:pt x="233" y="23"/>
                    </a:lnTo>
                    <a:lnTo>
                      <a:pt x="240" y="15"/>
                    </a:lnTo>
                    <a:lnTo>
                      <a:pt x="240" y="30"/>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6" name="Freeform 572"/>
              <p:cNvSpPr>
                <a:spLocks/>
              </p:cNvSpPr>
              <p:nvPr/>
            </p:nvSpPr>
            <p:spPr bwMode="auto">
              <a:xfrm>
                <a:off x="2365" y="3210"/>
                <a:ext cx="161" cy="128"/>
              </a:xfrm>
              <a:custGeom>
                <a:avLst/>
                <a:gdLst>
                  <a:gd name="T0" fmla="*/ 8 w 240"/>
                  <a:gd name="T1" fmla="*/ 68 h 128"/>
                  <a:gd name="T2" fmla="*/ 8 w 240"/>
                  <a:gd name="T3" fmla="*/ 75 h 128"/>
                  <a:gd name="T4" fmla="*/ 15 w 240"/>
                  <a:gd name="T5" fmla="*/ 23 h 128"/>
                  <a:gd name="T6" fmla="*/ 23 w 240"/>
                  <a:gd name="T7" fmla="*/ 120 h 128"/>
                  <a:gd name="T8" fmla="*/ 30 w 240"/>
                  <a:gd name="T9" fmla="*/ 60 h 128"/>
                  <a:gd name="T10" fmla="*/ 30 w 240"/>
                  <a:gd name="T11" fmla="*/ 53 h 128"/>
                  <a:gd name="T12" fmla="*/ 38 w 240"/>
                  <a:gd name="T13" fmla="*/ 15 h 128"/>
                  <a:gd name="T14" fmla="*/ 45 w 240"/>
                  <a:gd name="T15" fmla="*/ 105 h 128"/>
                  <a:gd name="T16" fmla="*/ 53 w 240"/>
                  <a:gd name="T17" fmla="*/ 53 h 128"/>
                  <a:gd name="T18" fmla="*/ 53 w 240"/>
                  <a:gd name="T19" fmla="*/ 75 h 128"/>
                  <a:gd name="T20" fmla="*/ 60 w 240"/>
                  <a:gd name="T21" fmla="*/ 68 h 128"/>
                  <a:gd name="T22" fmla="*/ 68 w 240"/>
                  <a:gd name="T23" fmla="*/ 45 h 128"/>
                  <a:gd name="T24" fmla="*/ 75 w 240"/>
                  <a:gd name="T25" fmla="*/ 83 h 128"/>
                  <a:gd name="T26" fmla="*/ 83 w 240"/>
                  <a:gd name="T27" fmla="*/ 75 h 128"/>
                  <a:gd name="T28" fmla="*/ 83 w 240"/>
                  <a:gd name="T29" fmla="*/ 60 h 128"/>
                  <a:gd name="T30" fmla="*/ 90 w 240"/>
                  <a:gd name="T31" fmla="*/ 8 h 128"/>
                  <a:gd name="T32" fmla="*/ 98 w 240"/>
                  <a:gd name="T33" fmla="*/ 98 h 128"/>
                  <a:gd name="T34" fmla="*/ 105 w 240"/>
                  <a:gd name="T35" fmla="*/ 68 h 128"/>
                  <a:gd name="T36" fmla="*/ 105 w 240"/>
                  <a:gd name="T37" fmla="*/ 68 h 128"/>
                  <a:gd name="T38" fmla="*/ 113 w 240"/>
                  <a:gd name="T39" fmla="*/ 0 h 128"/>
                  <a:gd name="T40" fmla="*/ 120 w 240"/>
                  <a:gd name="T41" fmla="*/ 128 h 128"/>
                  <a:gd name="T42" fmla="*/ 128 w 240"/>
                  <a:gd name="T43" fmla="*/ 83 h 128"/>
                  <a:gd name="T44" fmla="*/ 128 w 240"/>
                  <a:gd name="T45" fmla="*/ 68 h 128"/>
                  <a:gd name="T46" fmla="*/ 135 w 240"/>
                  <a:gd name="T47" fmla="*/ 15 h 128"/>
                  <a:gd name="T48" fmla="*/ 143 w 240"/>
                  <a:gd name="T49" fmla="*/ 120 h 128"/>
                  <a:gd name="T50" fmla="*/ 150 w 240"/>
                  <a:gd name="T51" fmla="*/ 90 h 128"/>
                  <a:gd name="T52" fmla="*/ 150 w 240"/>
                  <a:gd name="T53" fmla="*/ 68 h 128"/>
                  <a:gd name="T54" fmla="*/ 158 w 240"/>
                  <a:gd name="T55" fmla="*/ 38 h 128"/>
                  <a:gd name="T56" fmla="*/ 165 w 240"/>
                  <a:gd name="T57" fmla="*/ 90 h 128"/>
                  <a:gd name="T58" fmla="*/ 173 w 240"/>
                  <a:gd name="T59" fmla="*/ 75 h 128"/>
                  <a:gd name="T60" fmla="*/ 173 w 240"/>
                  <a:gd name="T61" fmla="*/ 60 h 128"/>
                  <a:gd name="T62" fmla="*/ 180 w 240"/>
                  <a:gd name="T63" fmla="*/ 60 h 128"/>
                  <a:gd name="T64" fmla="*/ 188 w 240"/>
                  <a:gd name="T65" fmla="*/ 98 h 128"/>
                  <a:gd name="T66" fmla="*/ 195 w 240"/>
                  <a:gd name="T67" fmla="*/ 75 h 128"/>
                  <a:gd name="T68" fmla="*/ 195 w 240"/>
                  <a:gd name="T69" fmla="*/ 68 h 128"/>
                  <a:gd name="T70" fmla="*/ 203 w 240"/>
                  <a:gd name="T71" fmla="*/ 53 h 128"/>
                  <a:gd name="T72" fmla="*/ 210 w 240"/>
                  <a:gd name="T73" fmla="*/ 75 h 128"/>
                  <a:gd name="T74" fmla="*/ 218 w 240"/>
                  <a:gd name="T75" fmla="*/ 68 h 128"/>
                  <a:gd name="T76" fmla="*/ 218 w 240"/>
                  <a:gd name="T77" fmla="*/ 68 h 128"/>
                  <a:gd name="T78" fmla="*/ 225 w 240"/>
                  <a:gd name="T79" fmla="*/ 53 h 128"/>
                  <a:gd name="T80" fmla="*/ 233 w 240"/>
                  <a:gd name="T81" fmla="*/ 75 h 128"/>
                  <a:gd name="T82" fmla="*/ 240 w 240"/>
                  <a:gd name="T83"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28">
                    <a:moveTo>
                      <a:pt x="0" y="53"/>
                    </a:moveTo>
                    <a:lnTo>
                      <a:pt x="0" y="60"/>
                    </a:lnTo>
                    <a:lnTo>
                      <a:pt x="8" y="68"/>
                    </a:lnTo>
                    <a:lnTo>
                      <a:pt x="8" y="98"/>
                    </a:lnTo>
                    <a:lnTo>
                      <a:pt x="8" y="38"/>
                    </a:lnTo>
                    <a:lnTo>
                      <a:pt x="8" y="75"/>
                    </a:lnTo>
                    <a:lnTo>
                      <a:pt x="15" y="68"/>
                    </a:lnTo>
                    <a:lnTo>
                      <a:pt x="15" y="105"/>
                    </a:lnTo>
                    <a:lnTo>
                      <a:pt x="15" y="23"/>
                    </a:lnTo>
                    <a:lnTo>
                      <a:pt x="15" y="68"/>
                    </a:lnTo>
                    <a:lnTo>
                      <a:pt x="23" y="75"/>
                    </a:lnTo>
                    <a:lnTo>
                      <a:pt x="23" y="120"/>
                    </a:lnTo>
                    <a:lnTo>
                      <a:pt x="23" y="0"/>
                    </a:lnTo>
                    <a:lnTo>
                      <a:pt x="23" y="68"/>
                    </a:lnTo>
                    <a:lnTo>
                      <a:pt x="30" y="60"/>
                    </a:lnTo>
                    <a:lnTo>
                      <a:pt x="30" y="98"/>
                    </a:lnTo>
                    <a:lnTo>
                      <a:pt x="30" y="23"/>
                    </a:lnTo>
                    <a:lnTo>
                      <a:pt x="30" y="53"/>
                    </a:lnTo>
                    <a:lnTo>
                      <a:pt x="38" y="60"/>
                    </a:lnTo>
                    <a:lnTo>
                      <a:pt x="38" y="98"/>
                    </a:lnTo>
                    <a:lnTo>
                      <a:pt x="38" y="15"/>
                    </a:lnTo>
                    <a:lnTo>
                      <a:pt x="38" y="60"/>
                    </a:lnTo>
                    <a:lnTo>
                      <a:pt x="45" y="68"/>
                    </a:lnTo>
                    <a:lnTo>
                      <a:pt x="45" y="105"/>
                    </a:lnTo>
                    <a:lnTo>
                      <a:pt x="45" y="8"/>
                    </a:lnTo>
                    <a:lnTo>
                      <a:pt x="45" y="60"/>
                    </a:lnTo>
                    <a:lnTo>
                      <a:pt x="53" y="53"/>
                    </a:lnTo>
                    <a:lnTo>
                      <a:pt x="53" y="90"/>
                    </a:lnTo>
                    <a:lnTo>
                      <a:pt x="53" y="38"/>
                    </a:lnTo>
                    <a:lnTo>
                      <a:pt x="53" y="75"/>
                    </a:lnTo>
                    <a:lnTo>
                      <a:pt x="60" y="83"/>
                    </a:lnTo>
                    <a:lnTo>
                      <a:pt x="60" y="30"/>
                    </a:lnTo>
                    <a:lnTo>
                      <a:pt x="60" y="68"/>
                    </a:lnTo>
                    <a:lnTo>
                      <a:pt x="68" y="75"/>
                    </a:lnTo>
                    <a:lnTo>
                      <a:pt x="68" y="83"/>
                    </a:lnTo>
                    <a:lnTo>
                      <a:pt x="68" y="45"/>
                    </a:lnTo>
                    <a:lnTo>
                      <a:pt x="68" y="68"/>
                    </a:lnTo>
                    <a:lnTo>
                      <a:pt x="75" y="60"/>
                    </a:lnTo>
                    <a:lnTo>
                      <a:pt x="75" y="83"/>
                    </a:lnTo>
                    <a:lnTo>
                      <a:pt x="75" y="38"/>
                    </a:lnTo>
                    <a:lnTo>
                      <a:pt x="75" y="68"/>
                    </a:lnTo>
                    <a:lnTo>
                      <a:pt x="83" y="75"/>
                    </a:lnTo>
                    <a:lnTo>
                      <a:pt x="83" y="75"/>
                    </a:lnTo>
                    <a:lnTo>
                      <a:pt x="83" y="60"/>
                    </a:lnTo>
                    <a:lnTo>
                      <a:pt x="83" y="60"/>
                    </a:lnTo>
                    <a:lnTo>
                      <a:pt x="90" y="68"/>
                    </a:lnTo>
                    <a:lnTo>
                      <a:pt x="90" y="105"/>
                    </a:lnTo>
                    <a:lnTo>
                      <a:pt x="90" y="8"/>
                    </a:lnTo>
                    <a:lnTo>
                      <a:pt x="90" y="68"/>
                    </a:lnTo>
                    <a:lnTo>
                      <a:pt x="98" y="60"/>
                    </a:lnTo>
                    <a:lnTo>
                      <a:pt x="98" y="98"/>
                    </a:lnTo>
                    <a:lnTo>
                      <a:pt x="98" y="38"/>
                    </a:lnTo>
                    <a:lnTo>
                      <a:pt x="98" y="75"/>
                    </a:lnTo>
                    <a:lnTo>
                      <a:pt x="105" y="68"/>
                    </a:lnTo>
                    <a:lnTo>
                      <a:pt x="105" y="98"/>
                    </a:lnTo>
                    <a:lnTo>
                      <a:pt x="105" y="23"/>
                    </a:lnTo>
                    <a:lnTo>
                      <a:pt x="105" y="68"/>
                    </a:lnTo>
                    <a:lnTo>
                      <a:pt x="113" y="60"/>
                    </a:lnTo>
                    <a:lnTo>
                      <a:pt x="113" y="105"/>
                    </a:lnTo>
                    <a:lnTo>
                      <a:pt x="113" y="0"/>
                    </a:lnTo>
                    <a:lnTo>
                      <a:pt x="113" y="83"/>
                    </a:lnTo>
                    <a:lnTo>
                      <a:pt x="120" y="75"/>
                    </a:lnTo>
                    <a:lnTo>
                      <a:pt x="120" y="128"/>
                    </a:lnTo>
                    <a:lnTo>
                      <a:pt x="120" y="0"/>
                    </a:lnTo>
                    <a:lnTo>
                      <a:pt x="120" y="90"/>
                    </a:lnTo>
                    <a:lnTo>
                      <a:pt x="128" y="83"/>
                    </a:lnTo>
                    <a:lnTo>
                      <a:pt x="128" y="105"/>
                    </a:lnTo>
                    <a:lnTo>
                      <a:pt x="128" y="15"/>
                    </a:lnTo>
                    <a:lnTo>
                      <a:pt x="128" y="68"/>
                    </a:lnTo>
                    <a:lnTo>
                      <a:pt x="135" y="60"/>
                    </a:lnTo>
                    <a:lnTo>
                      <a:pt x="135" y="105"/>
                    </a:lnTo>
                    <a:lnTo>
                      <a:pt x="135" y="15"/>
                    </a:lnTo>
                    <a:lnTo>
                      <a:pt x="135" y="68"/>
                    </a:lnTo>
                    <a:lnTo>
                      <a:pt x="143" y="60"/>
                    </a:lnTo>
                    <a:lnTo>
                      <a:pt x="143" y="120"/>
                    </a:lnTo>
                    <a:lnTo>
                      <a:pt x="143" y="0"/>
                    </a:lnTo>
                    <a:lnTo>
                      <a:pt x="143" y="83"/>
                    </a:lnTo>
                    <a:lnTo>
                      <a:pt x="150" y="90"/>
                    </a:lnTo>
                    <a:lnTo>
                      <a:pt x="150" y="98"/>
                    </a:lnTo>
                    <a:lnTo>
                      <a:pt x="150" y="15"/>
                    </a:lnTo>
                    <a:lnTo>
                      <a:pt x="150" y="68"/>
                    </a:lnTo>
                    <a:lnTo>
                      <a:pt x="158" y="75"/>
                    </a:lnTo>
                    <a:lnTo>
                      <a:pt x="158" y="90"/>
                    </a:lnTo>
                    <a:lnTo>
                      <a:pt x="158" y="38"/>
                    </a:lnTo>
                    <a:lnTo>
                      <a:pt x="158" y="53"/>
                    </a:lnTo>
                    <a:lnTo>
                      <a:pt x="165" y="60"/>
                    </a:lnTo>
                    <a:lnTo>
                      <a:pt x="165" y="90"/>
                    </a:lnTo>
                    <a:lnTo>
                      <a:pt x="165" y="45"/>
                    </a:lnTo>
                    <a:lnTo>
                      <a:pt x="165" y="68"/>
                    </a:lnTo>
                    <a:lnTo>
                      <a:pt x="173" y="75"/>
                    </a:lnTo>
                    <a:lnTo>
                      <a:pt x="173" y="75"/>
                    </a:lnTo>
                    <a:lnTo>
                      <a:pt x="173" y="60"/>
                    </a:lnTo>
                    <a:lnTo>
                      <a:pt x="173" y="60"/>
                    </a:lnTo>
                    <a:lnTo>
                      <a:pt x="180" y="68"/>
                    </a:lnTo>
                    <a:lnTo>
                      <a:pt x="180" y="75"/>
                    </a:lnTo>
                    <a:lnTo>
                      <a:pt x="180" y="60"/>
                    </a:lnTo>
                    <a:lnTo>
                      <a:pt x="180" y="75"/>
                    </a:lnTo>
                    <a:lnTo>
                      <a:pt x="188" y="68"/>
                    </a:lnTo>
                    <a:lnTo>
                      <a:pt x="188" y="98"/>
                    </a:lnTo>
                    <a:lnTo>
                      <a:pt x="188" y="45"/>
                    </a:lnTo>
                    <a:lnTo>
                      <a:pt x="188" y="68"/>
                    </a:lnTo>
                    <a:lnTo>
                      <a:pt x="195" y="75"/>
                    </a:lnTo>
                    <a:lnTo>
                      <a:pt x="195" y="83"/>
                    </a:lnTo>
                    <a:lnTo>
                      <a:pt x="195" y="53"/>
                    </a:lnTo>
                    <a:lnTo>
                      <a:pt x="195" y="68"/>
                    </a:lnTo>
                    <a:lnTo>
                      <a:pt x="203" y="75"/>
                    </a:lnTo>
                    <a:lnTo>
                      <a:pt x="203" y="83"/>
                    </a:lnTo>
                    <a:lnTo>
                      <a:pt x="203" y="53"/>
                    </a:lnTo>
                    <a:lnTo>
                      <a:pt x="203" y="68"/>
                    </a:lnTo>
                    <a:lnTo>
                      <a:pt x="210" y="60"/>
                    </a:lnTo>
                    <a:lnTo>
                      <a:pt x="210" y="75"/>
                    </a:lnTo>
                    <a:lnTo>
                      <a:pt x="210" y="53"/>
                    </a:lnTo>
                    <a:lnTo>
                      <a:pt x="210" y="60"/>
                    </a:lnTo>
                    <a:lnTo>
                      <a:pt x="218" y="68"/>
                    </a:lnTo>
                    <a:lnTo>
                      <a:pt x="218" y="75"/>
                    </a:lnTo>
                    <a:lnTo>
                      <a:pt x="218" y="53"/>
                    </a:lnTo>
                    <a:lnTo>
                      <a:pt x="218" y="68"/>
                    </a:lnTo>
                    <a:lnTo>
                      <a:pt x="225" y="75"/>
                    </a:lnTo>
                    <a:lnTo>
                      <a:pt x="225" y="75"/>
                    </a:lnTo>
                    <a:lnTo>
                      <a:pt x="225" y="53"/>
                    </a:lnTo>
                    <a:lnTo>
                      <a:pt x="225" y="68"/>
                    </a:lnTo>
                    <a:lnTo>
                      <a:pt x="233" y="60"/>
                    </a:lnTo>
                    <a:lnTo>
                      <a:pt x="233" y="75"/>
                    </a:lnTo>
                    <a:lnTo>
                      <a:pt x="233" y="60"/>
                    </a:lnTo>
                    <a:lnTo>
                      <a:pt x="233" y="75"/>
                    </a:lnTo>
                    <a:lnTo>
                      <a:pt x="240" y="68"/>
                    </a:lnTo>
                    <a:lnTo>
                      <a:pt x="240" y="75"/>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7" name="Freeform 573"/>
              <p:cNvSpPr>
                <a:spLocks/>
              </p:cNvSpPr>
              <p:nvPr/>
            </p:nvSpPr>
            <p:spPr bwMode="auto">
              <a:xfrm>
                <a:off x="2526" y="3225"/>
                <a:ext cx="161" cy="83"/>
              </a:xfrm>
              <a:custGeom>
                <a:avLst/>
                <a:gdLst>
                  <a:gd name="T0" fmla="*/ 8 w 240"/>
                  <a:gd name="T1" fmla="*/ 45 h 83"/>
                  <a:gd name="T2" fmla="*/ 8 w 240"/>
                  <a:gd name="T3" fmla="*/ 53 h 83"/>
                  <a:gd name="T4" fmla="*/ 15 w 240"/>
                  <a:gd name="T5" fmla="*/ 45 h 83"/>
                  <a:gd name="T6" fmla="*/ 23 w 240"/>
                  <a:gd name="T7" fmla="*/ 60 h 83"/>
                  <a:gd name="T8" fmla="*/ 30 w 240"/>
                  <a:gd name="T9" fmla="*/ 45 h 83"/>
                  <a:gd name="T10" fmla="*/ 30 w 240"/>
                  <a:gd name="T11" fmla="*/ 53 h 83"/>
                  <a:gd name="T12" fmla="*/ 38 w 240"/>
                  <a:gd name="T13" fmla="*/ 38 h 83"/>
                  <a:gd name="T14" fmla="*/ 45 w 240"/>
                  <a:gd name="T15" fmla="*/ 60 h 83"/>
                  <a:gd name="T16" fmla="*/ 53 w 240"/>
                  <a:gd name="T17" fmla="*/ 45 h 83"/>
                  <a:gd name="T18" fmla="*/ 53 w 240"/>
                  <a:gd name="T19" fmla="*/ 53 h 83"/>
                  <a:gd name="T20" fmla="*/ 60 w 240"/>
                  <a:gd name="T21" fmla="*/ 45 h 83"/>
                  <a:gd name="T22" fmla="*/ 68 w 240"/>
                  <a:gd name="T23" fmla="*/ 60 h 83"/>
                  <a:gd name="T24" fmla="*/ 75 w 240"/>
                  <a:gd name="T25" fmla="*/ 45 h 83"/>
                  <a:gd name="T26" fmla="*/ 75 w 240"/>
                  <a:gd name="T27" fmla="*/ 53 h 83"/>
                  <a:gd name="T28" fmla="*/ 83 w 240"/>
                  <a:gd name="T29" fmla="*/ 45 h 83"/>
                  <a:gd name="T30" fmla="*/ 90 w 240"/>
                  <a:gd name="T31" fmla="*/ 60 h 83"/>
                  <a:gd name="T32" fmla="*/ 98 w 240"/>
                  <a:gd name="T33" fmla="*/ 53 h 83"/>
                  <a:gd name="T34" fmla="*/ 98 w 240"/>
                  <a:gd name="T35" fmla="*/ 53 h 83"/>
                  <a:gd name="T36" fmla="*/ 105 w 240"/>
                  <a:gd name="T37" fmla="*/ 45 h 83"/>
                  <a:gd name="T38" fmla="*/ 113 w 240"/>
                  <a:gd name="T39" fmla="*/ 60 h 83"/>
                  <a:gd name="T40" fmla="*/ 120 w 240"/>
                  <a:gd name="T41" fmla="*/ 45 h 83"/>
                  <a:gd name="T42" fmla="*/ 120 w 240"/>
                  <a:gd name="T43" fmla="*/ 53 h 83"/>
                  <a:gd name="T44" fmla="*/ 128 w 240"/>
                  <a:gd name="T45" fmla="*/ 45 h 83"/>
                  <a:gd name="T46" fmla="*/ 135 w 240"/>
                  <a:gd name="T47" fmla="*/ 60 h 83"/>
                  <a:gd name="T48" fmla="*/ 143 w 240"/>
                  <a:gd name="T49" fmla="*/ 45 h 83"/>
                  <a:gd name="T50" fmla="*/ 143 w 240"/>
                  <a:gd name="T51" fmla="*/ 53 h 83"/>
                  <a:gd name="T52" fmla="*/ 150 w 240"/>
                  <a:gd name="T53" fmla="*/ 45 h 83"/>
                  <a:gd name="T54" fmla="*/ 158 w 240"/>
                  <a:gd name="T55" fmla="*/ 60 h 83"/>
                  <a:gd name="T56" fmla="*/ 165 w 240"/>
                  <a:gd name="T57" fmla="*/ 53 h 83"/>
                  <a:gd name="T58" fmla="*/ 165 w 240"/>
                  <a:gd name="T59" fmla="*/ 53 h 83"/>
                  <a:gd name="T60" fmla="*/ 173 w 240"/>
                  <a:gd name="T61" fmla="*/ 45 h 83"/>
                  <a:gd name="T62" fmla="*/ 180 w 240"/>
                  <a:gd name="T63" fmla="*/ 60 h 83"/>
                  <a:gd name="T64" fmla="*/ 188 w 240"/>
                  <a:gd name="T65" fmla="*/ 60 h 83"/>
                  <a:gd name="T66" fmla="*/ 188 w 240"/>
                  <a:gd name="T67" fmla="*/ 53 h 83"/>
                  <a:gd name="T68" fmla="*/ 195 w 240"/>
                  <a:gd name="T69" fmla="*/ 30 h 83"/>
                  <a:gd name="T70" fmla="*/ 203 w 240"/>
                  <a:gd name="T71" fmla="*/ 75 h 83"/>
                  <a:gd name="T72" fmla="*/ 210 w 240"/>
                  <a:gd name="T73" fmla="*/ 53 h 83"/>
                  <a:gd name="T74" fmla="*/ 210 w 240"/>
                  <a:gd name="T75" fmla="*/ 53 h 83"/>
                  <a:gd name="T76" fmla="*/ 218 w 240"/>
                  <a:gd name="T77" fmla="*/ 23 h 83"/>
                  <a:gd name="T78" fmla="*/ 225 w 240"/>
                  <a:gd name="T79" fmla="*/ 83 h 83"/>
                  <a:gd name="T80" fmla="*/ 233 w 240"/>
                  <a:gd name="T81" fmla="*/ 60 h 83"/>
                  <a:gd name="T82" fmla="*/ 233 w 240"/>
                  <a:gd name="T83" fmla="*/ 6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45"/>
                    </a:moveTo>
                    <a:lnTo>
                      <a:pt x="0" y="53"/>
                    </a:lnTo>
                    <a:lnTo>
                      <a:pt x="8" y="45"/>
                    </a:lnTo>
                    <a:lnTo>
                      <a:pt x="8" y="60"/>
                    </a:lnTo>
                    <a:lnTo>
                      <a:pt x="8" y="45"/>
                    </a:lnTo>
                    <a:lnTo>
                      <a:pt x="8" y="53"/>
                    </a:lnTo>
                    <a:lnTo>
                      <a:pt x="15" y="45"/>
                    </a:lnTo>
                    <a:lnTo>
                      <a:pt x="15" y="60"/>
                    </a:lnTo>
                    <a:lnTo>
                      <a:pt x="15" y="45"/>
                    </a:lnTo>
                    <a:lnTo>
                      <a:pt x="15" y="53"/>
                    </a:lnTo>
                    <a:lnTo>
                      <a:pt x="23" y="45"/>
                    </a:lnTo>
                    <a:lnTo>
                      <a:pt x="23" y="60"/>
                    </a:lnTo>
                    <a:lnTo>
                      <a:pt x="23" y="45"/>
                    </a:lnTo>
                    <a:lnTo>
                      <a:pt x="23" y="53"/>
                    </a:lnTo>
                    <a:lnTo>
                      <a:pt x="30" y="45"/>
                    </a:lnTo>
                    <a:lnTo>
                      <a:pt x="30" y="60"/>
                    </a:lnTo>
                    <a:lnTo>
                      <a:pt x="30" y="45"/>
                    </a:lnTo>
                    <a:lnTo>
                      <a:pt x="30" y="53"/>
                    </a:lnTo>
                    <a:lnTo>
                      <a:pt x="38" y="45"/>
                    </a:lnTo>
                    <a:lnTo>
                      <a:pt x="38" y="60"/>
                    </a:lnTo>
                    <a:lnTo>
                      <a:pt x="38" y="38"/>
                    </a:lnTo>
                    <a:lnTo>
                      <a:pt x="38" y="53"/>
                    </a:lnTo>
                    <a:lnTo>
                      <a:pt x="45" y="45"/>
                    </a:lnTo>
                    <a:lnTo>
                      <a:pt x="45" y="60"/>
                    </a:lnTo>
                    <a:lnTo>
                      <a:pt x="45" y="45"/>
                    </a:lnTo>
                    <a:lnTo>
                      <a:pt x="45" y="53"/>
                    </a:lnTo>
                    <a:lnTo>
                      <a:pt x="53" y="45"/>
                    </a:lnTo>
                    <a:lnTo>
                      <a:pt x="53" y="60"/>
                    </a:lnTo>
                    <a:lnTo>
                      <a:pt x="53" y="45"/>
                    </a:lnTo>
                    <a:lnTo>
                      <a:pt x="53" y="53"/>
                    </a:lnTo>
                    <a:lnTo>
                      <a:pt x="60" y="45"/>
                    </a:lnTo>
                    <a:lnTo>
                      <a:pt x="60" y="60"/>
                    </a:lnTo>
                    <a:lnTo>
                      <a:pt x="60" y="45"/>
                    </a:lnTo>
                    <a:lnTo>
                      <a:pt x="60" y="53"/>
                    </a:lnTo>
                    <a:lnTo>
                      <a:pt x="68" y="45"/>
                    </a:lnTo>
                    <a:lnTo>
                      <a:pt x="68" y="60"/>
                    </a:lnTo>
                    <a:lnTo>
                      <a:pt x="68" y="45"/>
                    </a:lnTo>
                    <a:lnTo>
                      <a:pt x="68" y="53"/>
                    </a:lnTo>
                    <a:lnTo>
                      <a:pt x="75" y="45"/>
                    </a:lnTo>
                    <a:lnTo>
                      <a:pt x="75" y="60"/>
                    </a:lnTo>
                    <a:lnTo>
                      <a:pt x="75" y="45"/>
                    </a:lnTo>
                    <a:lnTo>
                      <a:pt x="75" y="53"/>
                    </a:lnTo>
                    <a:lnTo>
                      <a:pt x="83" y="45"/>
                    </a:lnTo>
                    <a:lnTo>
                      <a:pt x="83" y="60"/>
                    </a:lnTo>
                    <a:lnTo>
                      <a:pt x="83" y="45"/>
                    </a:lnTo>
                    <a:lnTo>
                      <a:pt x="83" y="53"/>
                    </a:lnTo>
                    <a:lnTo>
                      <a:pt x="90" y="45"/>
                    </a:lnTo>
                    <a:lnTo>
                      <a:pt x="90" y="60"/>
                    </a:lnTo>
                    <a:lnTo>
                      <a:pt x="90" y="45"/>
                    </a:lnTo>
                    <a:lnTo>
                      <a:pt x="90" y="45"/>
                    </a:lnTo>
                    <a:lnTo>
                      <a:pt x="98" y="53"/>
                    </a:lnTo>
                    <a:lnTo>
                      <a:pt x="98" y="60"/>
                    </a:lnTo>
                    <a:lnTo>
                      <a:pt x="98" y="45"/>
                    </a:lnTo>
                    <a:lnTo>
                      <a:pt x="98" y="53"/>
                    </a:lnTo>
                    <a:lnTo>
                      <a:pt x="105" y="45"/>
                    </a:lnTo>
                    <a:lnTo>
                      <a:pt x="105" y="60"/>
                    </a:lnTo>
                    <a:lnTo>
                      <a:pt x="105" y="45"/>
                    </a:lnTo>
                    <a:lnTo>
                      <a:pt x="105" y="53"/>
                    </a:lnTo>
                    <a:lnTo>
                      <a:pt x="113" y="60"/>
                    </a:lnTo>
                    <a:lnTo>
                      <a:pt x="113" y="60"/>
                    </a:lnTo>
                    <a:lnTo>
                      <a:pt x="113" y="45"/>
                    </a:lnTo>
                    <a:lnTo>
                      <a:pt x="113" y="53"/>
                    </a:lnTo>
                    <a:lnTo>
                      <a:pt x="120" y="45"/>
                    </a:lnTo>
                    <a:lnTo>
                      <a:pt x="120" y="60"/>
                    </a:lnTo>
                    <a:lnTo>
                      <a:pt x="120" y="45"/>
                    </a:lnTo>
                    <a:lnTo>
                      <a:pt x="120" y="53"/>
                    </a:lnTo>
                    <a:lnTo>
                      <a:pt x="128" y="45"/>
                    </a:lnTo>
                    <a:lnTo>
                      <a:pt x="128" y="60"/>
                    </a:lnTo>
                    <a:lnTo>
                      <a:pt x="128" y="45"/>
                    </a:lnTo>
                    <a:lnTo>
                      <a:pt x="128" y="53"/>
                    </a:lnTo>
                    <a:lnTo>
                      <a:pt x="135" y="45"/>
                    </a:lnTo>
                    <a:lnTo>
                      <a:pt x="135" y="60"/>
                    </a:lnTo>
                    <a:lnTo>
                      <a:pt x="135" y="45"/>
                    </a:lnTo>
                    <a:lnTo>
                      <a:pt x="135" y="53"/>
                    </a:lnTo>
                    <a:lnTo>
                      <a:pt x="143" y="45"/>
                    </a:lnTo>
                    <a:lnTo>
                      <a:pt x="143" y="60"/>
                    </a:lnTo>
                    <a:lnTo>
                      <a:pt x="143" y="45"/>
                    </a:lnTo>
                    <a:lnTo>
                      <a:pt x="143" y="53"/>
                    </a:lnTo>
                    <a:lnTo>
                      <a:pt x="150" y="45"/>
                    </a:lnTo>
                    <a:lnTo>
                      <a:pt x="150" y="60"/>
                    </a:lnTo>
                    <a:lnTo>
                      <a:pt x="150" y="45"/>
                    </a:lnTo>
                    <a:lnTo>
                      <a:pt x="150" y="53"/>
                    </a:lnTo>
                    <a:lnTo>
                      <a:pt x="158" y="45"/>
                    </a:lnTo>
                    <a:lnTo>
                      <a:pt x="158" y="60"/>
                    </a:lnTo>
                    <a:lnTo>
                      <a:pt x="158" y="45"/>
                    </a:lnTo>
                    <a:lnTo>
                      <a:pt x="158" y="45"/>
                    </a:lnTo>
                    <a:lnTo>
                      <a:pt x="165" y="53"/>
                    </a:lnTo>
                    <a:lnTo>
                      <a:pt x="165" y="60"/>
                    </a:lnTo>
                    <a:lnTo>
                      <a:pt x="165" y="45"/>
                    </a:lnTo>
                    <a:lnTo>
                      <a:pt x="165" y="53"/>
                    </a:lnTo>
                    <a:lnTo>
                      <a:pt x="173" y="45"/>
                    </a:lnTo>
                    <a:lnTo>
                      <a:pt x="173" y="60"/>
                    </a:lnTo>
                    <a:lnTo>
                      <a:pt x="173" y="45"/>
                    </a:lnTo>
                    <a:lnTo>
                      <a:pt x="173" y="53"/>
                    </a:lnTo>
                    <a:lnTo>
                      <a:pt x="180" y="45"/>
                    </a:lnTo>
                    <a:lnTo>
                      <a:pt x="180" y="60"/>
                    </a:lnTo>
                    <a:lnTo>
                      <a:pt x="180" y="45"/>
                    </a:lnTo>
                    <a:lnTo>
                      <a:pt x="180" y="53"/>
                    </a:lnTo>
                    <a:lnTo>
                      <a:pt x="188" y="60"/>
                    </a:lnTo>
                    <a:lnTo>
                      <a:pt x="188" y="75"/>
                    </a:lnTo>
                    <a:lnTo>
                      <a:pt x="188" y="23"/>
                    </a:lnTo>
                    <a:lnTo>
                      <a:pt x="188" y="53"/>
                    </a:lnTo>
                    <a:lnTo>
                      <a:pt x="195" y="60"/>
                    </a:lnTo>
                    <a:lnTo>
                      <a:pt x="195" y="68"/>
                    </a:lnTo>
                    <a:lnTo>
                      <a:pt x="195" y="30"/>
                    </a:lnTo>
                    <a:lnTo>
                      <a:pt x="195" y="60"/>
                    </a:lnTo>
                    <a:lnTo>
                      <a:pt x="203" y="53"/>
                    </a:lnTo>
                    <a:lnTo>
                      <a:pt x="203" y="75"/>
                    </a:lnTo>
                    <a:lnTo>
                      <a:pt x="203" y="23"/>
                    </a:lnTo>
                    <a:lnTo>
                      <a:pt x="203" y="45"/>
                    </a:lnTo>
                    <a:lnTo>
                      <a:pt x="210" y="53"/>
                    </a:lnTo>
                    <a:lnTo>
                      <a:pt x="210" y="83"/>
                    </a:lnTo>
                    <a:lnTo>
                      <a:pt x="210" y="8"/>
                    </a:lnTo>
                    <a:lnTo>
                      <a:pt x="210" y="53"/>
                    </a:lnTo>
                    <a:lnTo>
                      <a:pt x="218" y="60"/>
                    </a:lnTo>
                    <a:lnTo>
                      <a:pt x="218" y="83"/>
                    </a:lnTo>
                    <a:lnTo>
                      <a:pt x="218" y="23"/>
                    </a:lnTo>
                    <a:lnTo>
                      <a:pt x="218" y="38"/>
                    </a:lnTo>
                    <a:lnTo>
                      <a:pt x="225" y="45"/>
                    </a:lnTo>
                    <a:lnTo>
                      <a:pt x="225" y="83"/>
                    </a:lnTo>
                    <a:lnTo>
                      <a:pt x="225" y="0"/>
                    </a:lnTo>
                    <a:lnTo>
                      <a:pt x="225" y="53"/>
                    </a:lnTo>
                    <a:lnTo>
                      <a:pt x="233" y="60"/>
                    </a:lnTo>
                    <a:lnTo>
                      <a:pt x="233" y="75"/>
                    </a:lnTo>
                    <a:lnTo>
                      <a:pt x="233" y="23"/>
                    </a:lnTo>
                    <a:lnTo>
                      <a:pt x="233" y="68"/>
                    </a:lnTo>
                    <a:lnTo>
                      <a:pt x="240" y="60"/>
                    </a:lnTo>
                    <a:lnTo>
                      <a:pt x="240" y="8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8" name="Freeform 574"/>
              <p:cNvSpPr>
                <a:spLocks/>
              </p:cNvSpPr>
              <p:nvPr/>
            </p:nvSpPr>
            <p:spPr bwMode="auto">
              <a:xfrm>
                <a:off x="2687" y="3210"/>
                <a:ext cx="162" cy="105"/>
              </a:xfrm>
              <a:custGeom>
                <a:avLst/>
                <a:gdLst>
                  <a:gd name="T0" fmla="*/ 0 w 240"/>
                  <a:gd name="T1" fmla="*/ 53 h 105"/>
                  <a:gd name="T2" fmla="*/ 8 w 240"/>
                  <a:gd name="T3" fmla="*/ 0 h 105"/>
                  <a:gd name="T4" fmla="*/ 15 w 240"/>
                  <a:gd name="T5" fmla="*/ 105 h 105"/>
                  <a:gd name="T6" fmla="*/ 23 w 240"/>
                  <a:gd name="T7" fmla="*/ 68 h 105"/>
                  <a:gd name="T8" fmla="*/ 23 w 240"/>
                  <a:gd name="T9" fmla="*/ 75 h 105"/>
                  <a:gd name="T10" fmla="*/ 30 w 240"/>
                  <a:gd name="T11" fmla="*/ 23 h 105"/>
                  <a:gd name="T12" fmla="*/ 38 w 240"/>
                  <a:gd name="T13" fmla="*/ 98 h 105"/>
                  <a:gd name="T14" fmla="*/ 45 w 240"/>
                  <a:gd name="T15" fmla="*/ 83 h 105"/>
                  <a:gd name="T16" fmla="*/ 45 w 240"/>
                  <a:gd name="T17" fmla="*/ 60 h 105"/>
                  <a:gd name="T18" fmla="*/ 53 w 240"/>
                  <a:gd name="T19" fmla="*/ 38 h 105"/>
                  <a:gd name="T20" fmla="*/ 60 w 240"/>
                  <a:gd name="T21" fmla="*/ 105 h 105"/>
                  <a:gd name="T22" fmla="*/ 68 w 240"/>
                  <a:gd name="T23" fmla="*/ 75 h 105"/>
                  <a:gd name="T24" fmla="*/ 68 w 240"/>
                  <a:gd name="T25" fmla="*/ 60 h 105"/>
                  <a:gd name="T26" fmla="*/ 75 w 240"/>
                  <a:gd name="T27" fmla="*/ 45 h 105"/>
                  <a:gd name="T28" fmla="*/ 83 w 240"/>
                  <a:gd name="T29" fmla="*/ 98 h 105"/>
                  <a:gd name="T30" fmla="*/ 90 w 240"/>
                  <a:gd name="T31" fmla="*/ 75 h 105"/>
                  <a:gd name="T32" fmla="*/ 90 w 240"/>
                  <a:gd name="T33" fmla="*/ 68 h 105"/>
                  <a:gd name="T34" fmla="*/ 98 w 240"/>
                  <a:gd name="T35" fmla="*/ 45 h 105"/>
                  <a:gd name="T36" fmla="*/ 105 w 240"/>
                  <a:gd name="T37" fmla="*/ 90 h 105"/>
                  <a:gd name="T38" fmla="*/ 113 w 240"/>
                  <a:gd name="T39" fmla="*/ 75 h 105"/>
                  <a:gd name="T40" fmla="*/ 113 w 240"/>
                  <a:gd name="T41" fmla="*/ 60 h 105"/>
                  <a:gd name="T42" fmla="*/ 120 w 240"/>
                  <a:gd name="T43" fmla="*/ 53 h 105"/>
                  <a:gd name="T44" fmla="*/ 128 w 240"/>
                  <a:gd name="T45" fmla="*/ 83 h 105"/>
                  <a:gd name="T46" fmla="*/ 135 w 240"/>
                  <a:gd name="T47" fmla="*/ 75 h 105"/>
                  <a:gd name="T48" fmla="*/ 135 w 240"/>
                  <a:gd name="T49" fmla="*/ 60 h 105"/>
                  <a:gd name="T50" fmla="*/ 150 w 240"/>
                  <a:gd name="T51" fmla="*/ 75 h 105"/>
                  <a:gd name="T52" fmla="*/ 150 w 240"/>
                  <a:gd name="T53" fmla="*/ 68 h 105"/>
                  <a:gd name="T54" fmla="*/ 158 w 240"/>
                  <a:gd name="T55" fmla="*/ 53 h 105"/>
                  <a:gd name="T56" fmla="*/ 165 w 240"/>
                  <a:gd name="T57" fmla="*/ 83 h 105"/>
                  <a:gd name="T58" fmla="*/ 173 w 240"/>
                  <a:gd name="T59" fmla="*/ 75 h 105"/>
                  <a:gd name="T60" fmla="*/ 173 w 240"/>
                  <a:gd name="T61" fmla="*/ 68 h 105"/>
                  <a:gd name="T62" fmla="*/ 180 w 240"/>
                  <a:gd name="T63" fmla="*/ 53 h 105"/>
                  <a:gd name="T64" fmla="*/ 188 w 240"/>
                  <a:gd name="T65" fmla="*/ 83 h 105"/>
                  <a:gd name="T66" fmla="*/ 195 w 240"/>
                  <a:gd name="T67" fmla="*/ 75 h 105"/>
                  <a:gd name="T68" fmla="*/ 195 w 240"/>
                  <a:gd name="T69" fmla="*/ 68 h 105"/>
                  <a:gd name="T70" fmla="*/ 203 w 240"/>
                  <a:gd name="T71" fmla="*/ 53 h 105"/>
                  <a:gd name="T72" fmla="*/ 210 w 240"/>
                  <a:gd name="T73" fmla="*/ 83 h 105"/>
                  <a:gd name="T74" fmla="*/ 218 w 240"/>
                  <a:gd name="T75" fmla="*/ 75 h 105"/>
                  <a:gd name="T76" fmla="*/ 218 w 240"/>
                  <a:gd name="T77" fmla="*/ 68 h 105"/>
                  <a:gd name="T78" fmla="*/ 225 w 240"/>
                  <a:gd name="T79" fmla="*/ 53 h 105"/>
                  <a:gd name="T80" fmla="*/ 233 w 240"/>
                  <a:gd name="T81" fmla="*/ 83 h 105"/>
                  <a:gd name="T82" fmla="*/ 240 w 240"/>
                  <a:gd name="T8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98"/>
                    </a:moveTo>
                    <a:lnTo>
                      <a:pt x="0" y="23"/>
                    </a:lnTo>
                    <a:lnTo>
                      <a:pt x="0" y="53"/>
                    </a:lnTo>
                    <a:lnTo>
                      <a:pt x="8" y="60"/>
                    </a:lnTo>
                    <a:lnTo>
                      <a:pt x="8" y="105"/>
                    </a:lnTo>
                    <a:lnTo>
                      <a:pt x="8" y="0"/>
                    </a:lnTo>
                    <a:lnTo>
                      <a:pt x="8" y="83"/>
                    </a:lnTo>
                    <a:lnTo>
                      <a:pt x="15" y="75"/>
                    </a:lnTo>
                    <a:lnTo>
                      <a:pt x="15" y="105"/>
                    </a:lnTo>
                    <a:lnTo>
                      <a:pt x="15" y="0"/>
                    </a:lnTo>
                    <a:lnTo>
                      <a:pt x="15" y="75"/>
                    </a:lnTo>
                    <a:lnTo>
                      <a:pt x="23" y="68"/>
                    </a:lnTo>
                    <a:lnTo>
                      <a:pt x="23" y="98"/>
                    </a:lnTo>
                    <a:lnTo>
                      <a:pt x="23" y="15"/>
                    </a:lnTo>
                    <a:lnTo>
                      <a:pt x="23" y="75"/>
                    </a:lnTo>
                    <a:lnTo>
                      <a:pt x="30" y="83"/>
                    </a:lnTo>
                    <a:lnTo>
                      <a:pt x="30" y="98"/>
                    </a:lnTo>
                    <a:lnTo>
                      <a:pt x="30" y="23"/>
                    </a:lnTo>
                    <a:lnTo>
                      <a:pt x="30" y="75"/>
                    </a:lnTo>
                    <a:lnTo>
                      <a:pt x="38" y="68"/>
                    </a:lnTo>
                    <a:lnTo>
                      <a:pt x="38" y="98"/>
                    </a:lnTo>
                    <a:lnTo>
                      <a:pt x="38" y="38"/>
                    </a:lnTo>
                    <a:lnTo>
                      <a:pt x="38" y="75"/>
                    </a:lnTo>
                    <a:lnTo>
                      <a:pt x="45" y="83"/>
                    </a:lnTo>
                    <a:lnTo>
                      <a:pt x="45" y="98"/>
                    </a:lnTo>
                    <a:lnTo>
                      <a:pt x="45" y="38"/>
                    </a:lnTo>
                    <a:lnTo>
                      <a:pt x="45" y="60"/>
                    </a:lnTo>
                    <a:lnTo>
                      <a:pt x="53" y="53"/>
                    </a:lnTo>
                    <a:lnTo>
                      <a:pt x="53" y="98"/>
                    </a:lnTo>
                    <a:lnTo>
                      <a:pt x="53" y="38"/>
                    </a:lnTo>
                    <a:lnTo>
                      <a:pt x="53" y="75"/>
                    </a:lnTo>
                    <a:lnTo>
                      <a:pt x="60" y="68"/>
                    </a:lnTo>
                    <a:lnTo>
                      <a:pt x="60" y="105"/>
                    </a:lnTo>
                    <a:lnTo>
                      <a:pt x="60" y="45"/>
                    </a:lnTo>
                    <a:lnTo>
                      <a:pt x="60" y="68"/>
                    </a:lnTo>
                    <a:lnTo>
                      <a:pt x="68" y="75"/>
                    </a:lnTo>
                    <a:lnTo>
                      <a:pt x="68" y="83"/>
                    </a:lnTo>
                    <a:lnTo>
                      <a:pt x="68" y="38"/>
                    </a:lnTo>
                    <a:lnTo>
                      <a:pt x="68" y="60"/>
                    </a:lnTo>
                    <a:lnTo>
                      <a:pt x="75" y="53"/>
                    </a:lnTo>
                    <a:lnTo>
                      <a:pt x="75" y="90"/>
                    </a:lnTo>
                    <a:lnTo>
                      <a:pt x="75" y="45"/>
                    </a:lnTo>
                    <a:lnTo>
                      <a:pt x="75" y="75"/>
                    </a:lnTo>
                    <a:lnTo>
                      <a:pt x="83" y="68"/>
                    </a:lnTo>
                    <a:lnTo>
                      <a:pt x="83" y="98"/>
                    </a:lnTo>
                    <a:lnTo>
                      <a:pt x="83" y="30"/>
                    </a:lnTo>
                    <a:lnTo>
                      <a:pt x="83" y="68"/>
                    </a:lnTo>
                    <a:lnTo>
                      <a:pt x="90" y="75"/>
                    </a:lnTo>
                    <a:lnTo>
                      <a:pt x="90" y="90"/>
                    </a:lnTo>
                    <a:lnTo>
                      <a:pt x="90" y="38"/>
                    </a:lnTo>
                    <a:lnTo>
                      <a:pt x="90" y="68"/>
                    </a:lnTo>
                    <a:lnTo>
                      <a:pt x="98" y="60"/>
                    </a:lnTo>
                    <a:lnTo>
                      <a:pt x="98" y="83"/>
                    </a:lnTo>
                    <a:lnTo>
                      <a:pt x="98" y="45"/>
                    </a:lnTo>
                    <a:lnTo>
                      <a:pt x="98" y="83"/>
                    </a:lnTo>
                    <a:lnTo>
                      <a:pt x="105" y="75"/>
                    </a:lnTo>
                    <a:lnTo>
                      <a:pt x="105" y="90"/>
                    </a:lnTo>
                    <a:lnTo>
                      <a:pt x="105" y="45"/>
                    </a:lnTo>
                    <a:lnTo>
                      <a:pt x="105" y="68"/>
                    </a:lnTo>
                    <a:lnTo>
                      <a:pt x="113" y="75"/>
                    </a:lnTo>
                    <a:lnTo>
                      <a:pt x="113" y="83"/>
                    </a:lnTo>
                    <a:lnTo>
                      <a:pt x="113" y="45"/>
                    </a:lnTo>
                    <a:lnTo>
                      <a:pt x="113" y="60"/>
                    </a:lnTo>
                    <a:lnTo>
                      <a:pt x="120" y="53"/>
                    </a:lnTo>
                    <a:lnTo>
                      <a:pt x="120" y="83"/>
                    </a:lnTo>
                    <a:lnTo>
                      <a:pt x="120" y="53"/>
                    </a:lnTo>
                    <a:lnTo>
                      <a:pt x="120" y="83"/>
                    </a:lnTo>
                    <a:lnTo>
                      <a:pt x="128" y="75"/>
                    </a:lnTo>
                    <a:lnTo>
                      <a:pt x="128" y="83"/>
                    </a:lnTo>
                    <a:lnTo>
                      <a:pt x="128" y="53"/>
                    </a:lnTo>
                    <a:lnTo>
                      <a:pt x="128" y="68"/>
                    </a:lnTo>
                    <a:lnTo>
                      <a:pt x="135" y="75"/>
                    </a:lnTo>
                    <a:lnTo>
                      <a:pt x="135" y="83"/>
                    </a:lnTo>
                    <a:lnTo>
                      <a:pt x="135" y="53"/>
                    </a:lnTo>
                    <a:lnTo>
                      <a:pt x="135" y="60"/>
                    </a:lnTo>
                    <a:lnTo>
                      <a:pt x="143" y="53"/>
                    </a:lnTo>
                    <a:lnTo>
                      <a:pt x="143" y="83"/>
                    </a:lnTo>
                    <a:lnTo>
                      <a:pt x="150" y="75"/>
                    </a:lnTo>
                    <a:lnTo>
                      <a:pt x="150" y="83"/>
                    </a:lnTo>
                    <a:lnTo>
                      <a:pt x="150" y="53"/>
                    </a:lnTo>
                    <a:lnTo>
                      <a:pt x="150" y="68"/>
                    </a:lnTo>
                    <a:lnTo>
                      <a:pt x="158" y="75"/>
                    </a:lnTo>
                    <a:lnTo>
                      <a:pt x="158" y="83"/>
                    </a:lnTo>
                    <a:lnTo>
                      <a:pt x="158" y="53"/>
                    </a:lnTo>
                    <a:lnTo>
                      <a:pt x="158" y="60"/>
                    </a:lnTo>
                    <a:lnTo>
                      <a:pt x="165" y="53"/>
                    </a:lnTo>
                    <a:lnTo>
                      <a:pt x="165" y="83"/>
                    </a:lnTo>
                    <a:lnTo>
                      <a:pt x="165" y="53"/>
                    </a:lnTo>
                    <a:lnTo>
                      <a:pt x="165" y="83"/>
                    </a:lnTo>
                    <a:lnTo>
                      <a:pt x="173" y="75"/>
                    </a:lnTo>
                    <a:lnTo>
                      <a:pt x="173" y="83"/>
                    </a:lnTo>
                    <a:lnTo>
                      <a:pt x="173" y="53"/>
                    </a:lnTo>
                    <a:lnTo>
                      <a:pt x="173" y="68"/>
                    </a:lnTo>
                    <a:lnTo>
                      <a:pt x="180" y="75"/>
                    </a:lnTo>
                    <a:lnTo>
                      <a:pt x="180" y="83"/>
                    </a:lnTo>
                    <a:lnTo>
                      <a:pt x="180" y="53"/>
                    </a:lnTo>
                    <a:lnTo>
                      <a:pt x="180" y="60"/>
                    </a:lnTo>
                    <a:lnTo>
                      <a:pt x="188" y="53"/>
                    </a:lnTo>
                    <a:lnTo>
                      <a:pt x="188" y="83"/>
                    </a:lnTo>
                    <a:lnTo>
                      <a:pt x="188" y="53"/>
                    </a:lnTo>
                    <a:lnTo>
                      <a:pt x="188" y="83"/>
                    </a:lnTo>
                    <a:lnTo>
                      <a:pt x="195" y="75"/>
                    </a:lnTo>
                    <a:lnTo>
                      <a:pt x="195" y="83"/>
                    </a:lnTo>
                    <a:lnTo>
                      <a:pt x="195" y="53"/>
                    </a:lnTo>
                    <a:lnTo>
                      <a:pt x="195" y="68"/>
                    </a:lnTo>
                    <a:lnTo>
                      <a:pt x="203" y="75"/>
                    </a:lnTo>
                    <a:lnTo>
                      <a:pt x="203" y="83"/>
                    </a:lnTo>
                    <a:lnTo>
                      <a:pt x="203" y="53"/>
                    </a:lnTo>
                    <a:lnTo>
                      <a:pt x="203" y="60"/>
                    </a:lnTo>
                    <a:lnTo>
                      <a:pt x="210" y="53"/>
                    </a:lnTo>
                    <a:lnTo>
                      <a:pt x="210" y="83"/>
                    </a:lnTo>
                    <a:lnTo>
                      <a:pt x="210" y="53"/>
                    </a:lnTo>
                    <a:lnTo>
                      <a:pt x="210" y="83"/>
                    </a:lnTo>
                    <a:lnTo>
                      <a:pt x="218" y="75"/>
                    </a:lnTo>
                    <a:lnTo>
                      <a:pt x="218" y="83"/>
                    </a:lnTo>
                    <a:lnTo>
                      <a:pt x="218" y="53"/>
                    </a:lnTo>
                    <a:lnTo>
                      <a:pt x="218" y="68"/>
                    </a:lnTo>
                    <a:lnTo>
                      <a:pt x="225" y="75"/>
                    </a:lnTo>
                    <a:lnTo>
                      <a:pt x="225" y="83"/>
                    </a:lnTo>
                    <a:lnTo>
                      <a:pt x="225" y="53"/>
                    </a:lnTo>
                    <a:lnTo>
                      <a:pt x="225" y="60"/>
                    </a:lnTo>
                    <a:lnTo>
                      <a:pt x="233" y="53"/>
                    </a:lnTo>
                    <a:lnTo>
                      <a:pt x="233" y="83"/>
                    </a:lnTo>
                    <a:lnTo>
                      <a:pt x="233" y="53"/>
                    </a:lnTo>
                    <a:lnTo>
                      <a:pt x="233" y="75"/>
                    </a:lnTo>
                    <a:lnTo>
                      <a:pt x="240" y="83"/>
                    </a:lnTo>
                    <a:lnTo>
                      <a:pt x="240" y="83"/>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99" name="Freeform 575"/>
              <p:cNvSpPr>
                <a:spLocks/>
              </p:cNvSpPr>
              <p:nvPr/>
            </p:nvSpPr>
            <p:spPr bwMode="auto">
              <a:xfrm>
                <a:off x="2849" y="3210"/>
                <a:ext cx="161" cy="135"/>
              </a:xfrm>
              <a:custGeom>
                <a:avLst/>
                <a:gdLst>
                  <a:gd name="T0" fmla="*/ 8 w 240"/>
                  <a:gd name="T1" fmla="*/ 68 h 135"/>
                  <a:gd name="T2" fmla="*/ 8 w 240"/>
                  <a:gd name="T3" fmla="*/ 60 h 135"/>
                  <a:gd name="T4" fmla="*/ 15 w 240"/>
                  <a:gd name="T5" fmla="*/ 53 h 135"/>
                  <a:gd name="T6" fmla="*/ 23 w 240"/>
                  <a:gd name="T7" fmla="*/ 83 h 135"/>
                  <a:gd name="T8" fmla="*/ 30 w 240"/>
                  <a:gd name="T9" fmla="*/ 75 h 135"/>
                  <a:gd name="T10" fmla="*/ 30 w 240"/>
                  <a:gd name="T11" fmla="*/ 60 h 135"/>
                  <a:gd name="T12" fmla="*/ 38 w 240"/>
                  <a:gd name="T13" fmla="*/ 83 h 135"/>
                  <a:gd name="T14" fmla="*/ 45 w 240"/>
                  <a:gd name="T15" fmla="*/ 53 h 135"/>
                  <a:gd name="T16" fmla="*/ 53 w 240"/>
                  <a:gd name="T17" fmla="*/ 83 h 135"/>
                  <a:gd name="T18" fmla="*/ 60 w 240"/>
                  <a:gd name="T19" fmla="*/ 53 h 135"/>
                  <a:gd name="T20" fmla="*/ 60 w 240"/>
                  <a:gd name="T21" fmla="*/ 83 h 135"/>
                  <a:gd name="T22" fmla="*/ 68 w 240"/>
                  <a:gd name="T23" fmla="*/ 53 h 135"/>
                  <a:gd name="T24" fmla="*/ 75 w 240"/>
                  <a:gd name="T25" fmla="*/ 83 h 135"/>
                  <a:gd name="T26" fmla="*/ 83 w 240"/>
                  <a:gd name="T27" fmla="*/ 53 h 135"/>
                  <a:gd name="T28" fmla="*/ 83 w 240"/>
                  <a:gd name="T29" fmla="*/ 75 h 135"/>
                  <a:gd name="T30" fmla="*/ 90 w 240"/>
                  <a:gd name="T31" fmla="*/ 45 h 135"/>
                  <a:gd name="T32" fmla="*/ 98 w 240"/>
                  <a:gd name="T33" fmla="*/ 83 h 135"/>
                  <a:gd name="T34" fmla="*/ 105 w 240"/>
                  <a:gd name="T35" fmla="*/ 53 h 135"/>
                  <a:gd name="T36" fmla="*/ 105 w 240"/>
                  <a:gd name="T37" fmla="*/ 83 h 135"/>
                  <a:gd name="T38" fmla="*/ 113 w 240"/>
                  <a:gd name="T39" fmla="*/ 23 h 135"/>
                  <a:gd name="T40" fmla="*/ 120 w 240"/>
                  <a:gd name="T41" fmla="*/ 113 h 135"/>
                  <a:gd name="T42" fmla="*/ 128 w 240"/>
                  <a:gd name="T43" fmla="*/ 60 h 135"/>
                  <a:gd name="T44" fmla="*/ 128 w 240"/>
                  <a:gd name="T45" fmla="*/ 90 h 135"/>
                  <a:gd name="T46" fmla="*/ 135 w 240"/>
                  <a:gd name="T47" fmla="*/ 0 h 135"/>
                  <a:gd name="T48" fmla="*/ 143 w 240"/>
                  <a:gd name="T49" fmla="*/ 98 h 135"/>
                  <a:gd name="T50" fmla="*/ 150 w 240"/>
                  <a:gd name="T51" fmla="*/ 68 h 135"/>
                  <a:gd name="T52" fmla="*/ 150 w 240"/>
                  <a:gd name="T53" fmla="*/ 83 h 135"/>
                  <a:gd name="T54" fmla="*/ 158 w 240"/>
                  <a:gd name="T55" fmla="*/ 38 h 135"/>
                  <a:gd name="T56" fmla="*/ 165 w 240"/>
                  <a:gd name="T57" fmla="*/ 98 h 135"/>
                  <a:gd name="T58" fmla="*/ 173 w 240"/>
                  <a:gd name="T59" fmla="*/ 38 h 135"/>
                  <a:gd name="T60" fmla="*/ 173 w 240"/>
                  <a:gd name="T61" fmla="*/ 75 h 135"/>
                  <a:gd name="T62" fmla="*/ 180 w 240"/>
                  <a:gd name="T63" fmla="*/ 53 h 135"/>
                  <a:gd name="T64" fmla="*/ 188 w 240"/>
                  <a:gd name="T65" fmla="*/ 105 h 135"/>
                  <a:gd name="T66" fmla="*/ 195 w 240"/>
                  <a:gd name="T67" fmla="*/ 128 h 135"/>
                  <a:gd name="T68" fmla="*/ 203 w 240"/>
                  <a:gd name="T69" fmla="*/ 75 h 135"/>
                  <a:gd name="T70" fmla="*/ 203 w 240"/>
                  <a:gd name="T71" fmla="*/ 68 h 135"/>
                  <a:gd name="T72" fmla="*/ 210 w 240"/>
                  <a:gd name="T73" fmla="*/ 23 h 135"/>
                  <a:gd name="T74" fmla="*/ 218 w 240"/>
                  <a:gd name="T75" fmla="*/ 98 h 135"/>
                  <a:gd name="T76" fmla="*/ 225 w 240"/>
                  <a:gd name="T77" fmla="*/ 38 h 135"/>
                  <a:gd name="T78" fmla="*/ 225 w 240"/>
                  <a:gd name="T79" fmla="*/ 68 h 135"/>
                  <a:gd name="T80" fmla="*/ 233 w 240"/>
                  <a:gd name="T81" fmla="*/ 0 h 135"/>
                  <a:gd name="T82" fmla="*/ 240 w 240"/>
                  <a:gd name="T83" fmla="*/ 10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35">
                    <a:moveTo>
                      <a:pt x="0" y="53"/>
                    </a:moveTo>
                    <a:lnTo>
                      <a:pt x="0" y="60"/>
                    </a:lnTo>
                    <a:lnTo>
                      <a:pt x="8" y="68"/>
                    </a:lnTo>
                    <a:lnTo>
                      <a:pt x="8" y="90"/>
                    </a:lnTo>
                    <a:lnTo>
                      <a:pt x="8" y="45"/>
                    </a:lnTo>
                    <a:lnTo>
                      <a:pt x="8" y="60"/>
                    </a:lnTo>
                    <a:lnTo>
                      <a:pt x="15" y="53"/>
                    </a:lnTo>
                    <a:lnTo>
                      <a:pt x="15" y="90"/>
                    </a:lnTo>
                    <a:lnTo>
                      <a:pt x="15" y="53"/>
                    </a:lnTo>
                    <a:lnTo>
                      <a:pt x="15" y="83"/>
                    </a:lnTo>
                    <a:lnTo>
                      <a:pt x="23" y="75"/>
                    </a:lnTo>
                    <a:lnTo>
                      <a:pt x="23" y="83"/>
                    </a:lnTo>
                    <a:lnTo>
                      <a:pt x="23" y="53"/>
                    </a:lnTo>
                    <a:lnTo>
                      <a:pt x="23" y="68"/>
                    </a:lnTo>
                    <a:lnTo>
                      <a:pt x="30" y="75"/>
                    </a:lnTo>
                    <a:lnTo>
                      <a:pt x="30" y="83"/>
                    </a:lnTo>
                    <a:lnTo>
                      <a:pt x="30" y="53"/>
                    </a:lnTo>
                    <a:lnTo>
                      <a:pt x="30" y="60"/>
                    </a:lnTo>
                    <a:lnTo>
                      <a:pt x="38" y="53"/>
                    </a:lnTo>
                    <a:lnTo>
                      <a:pt x="38" y="83"/>
                    </a:lnTo>
                    <a:lnTo>
                      <a:pt x="38" y="83"/>
                    </a:lnTo>
                    <a:lnTo>
                      <a:pt x="45" y="75"/>
                    </a:lnTo>
                    <a:lnTo>
                      <a:pt x="45" y="83"/>
                    </a:lnTo>
                    <a:lnTo>
                      <a:pt x="45" y="53"/>
                    </a:lnTo>
                    <a:lnTo>
                      <a:pt x="45" y="68"/>
                    </a:lnTo>
                    <a:lnTo>
                      <a:pt x="53" y="75"/>
                    </a:lnTo>
                    <a:lnTo>
                      <a:pt x="53" y="83"/>
                    </a:lnTo>
                    <a:lnTo>
                      <a:pt x="53" y="53"/>
                    </a:lnTo>
                    <a:lnTo>
                      <a:pt x="53" y="60"/>
                    </a:lnTo>
                    <a:lnTo>
                      <a:pt x="60" y="53"/>
                    </a:lnTo>
                    <a:lnTo>
                      <a:pt x="60" y="83"/>
                    </a:lnTo>
                    <a:lnTo>
                      <a:pt x="60" y="53"/>
                    </a:lnTo>
                    <a:lnTo>
                      <a:pt x="60" y="83"/>
                    </a:lnTo>
                    <a:lnTo>
                      <a:pt x="68" y="75"/>
                    </a:lnTo>
                    <a:lnTo>
                      <a:pt x="68" y="83"/>
                    </a:lnTo>
                    <a:lnTo>
                      <a:pt x="68" y="53"/>
                    </a:lnTo>
                    <a:lnTo>
                      <a:pt x="68" y="68"/>
                    </a:lnTo>
                    <a:lnTo>
                      <a:pt x="75" y="75"/>
                    </a:lnTo>
                    <a:lnTo>
                      <a:pt x="75" y="83"/>
                    </a:lnTo>
                    <a:lnTo>
                      <a:pt x="75" y="53"/>
                    </a:lnTo>
                    <a:lnTo>
                      <a:pt x="75" y="60"/>
                    </a:lnTo>
                    <a:lnTo>
                      <a:pt x="83" y="53"/>
                    </a:lnTo>
                    <a:lnTo>
                      <a:pt x="83" y="90"/>
                    </a:lnTo>
                    <a:lnTo>
                      <a:pt x="83" y="45"/>
                    </a:lnTo>
                    <a:lnTo>
                      <a:pt x="83" y="75"/>
                    </a:lnTo>
                    <a:lnTo>
                      <a:pt x="90" y="68"/>
                    </a:lnTo>
                    <a:lnTo>
                      <a:pt x="90" y="83"/>
                    </a:lnTo>
                    <a:lnTo>
                      <a:pt x="90" y="45"/>
                    </a:lnTo>
                    <a:lnTo>
                      <a:pt x="90" y="60"/>
                    </a:lnTo>
                    <a:lnTo>
                      <a:pt x="98" y="68"/>
                    </a:lnTo>
                    <a:lnTo>
                      <a:pt x="98" y="83"/>
                    </a:lnTo>
                    <a:lnTo>
                      <a:pt x="98" y="45"/>
                    </a:lnTo>
                    <a:lnTo>
                      <a:pt x="98" y="60"/>
                    </a:lnTo>
                    <a:lnTo>
                      <a:pt x="105" y="53"/>
                    </a:lnTo>
                    <a:lnTo>
                      <a:pt x="105" y="98"/>
                    </a:lnTo>
                    <a:lnTo>
                      <a:pt x="105" y="30"/>
                    </a:lnTo>
                    <a:lnTo>
                      <a:pt x="105" y="83"/>
                    </a:lnTo>
                    <a:lnTo>
                      <a:pt x="113" y="75"/>
                    </a:lnTo>
                    <a:lnTo>
                      <a:pt x="113" y="105"/>
                    </a:lnTo>
                    <a:lnTo>
                      <a:pt x="113" y="23"/>
                    </a:lnTo>
                    <a:lnTo>
                      <a:pt x="113" y="38"/>
                    </a:lnTo>
                    <a:lnTo>
                      <a:pt x="120" y="45"/>
                    </a:lnTo>
                    <a:lnTo>
                      <a:pt x="120" y="113"/>
                    </a:lnTo>
                    <a:lnTo>
                      <a:pt x="120" y="23"/>
                    </a:lnTo>
                    <a:lnTo>
                      <a:pt x="120" y="53"/>
                    </a:lnTo>
                    <a:lnTo>
                      <a:pt x="128" y="60"/>
                    </a:lnTo>
                    <a:lnTo>
                      <a:pt x="128" y="120"/>
                    </a:lnTo>
                    <a:lnTo>
                      <a:pt x="128" y="0"/>
                    </a:lnTo>
                    <a:lnTo>
                      <a:pt x="128" y="90"/>
                    </a:lnTo>
                    <a:lnTo>
                      <a:pt x="135" y="98"/>
                    </a:lnTo>
                    <a:lnTo>
                      <a:pt x="135" y="135"/>
                    </a:lnTo>
                    <a:lnTo>
                      <a:pt x="135" y="0"/>
                    </a:lnTo>
                    <a:lnTo>
                      <a:pt x="135" y="68"/>
                    </a:lnTo>
                    <a:lnTo>
                      <a:pt x="143" y="60"/>
                    </a:lnTo>
                    <a:lnTo>
                      <a:pt x="143" y="98"/>
                    </a:lnTo>
                    <a:lnTo>
                      <a:pt x="143" y="30"/>
                    </a:lnTo>
                    <a:lnTo>
                      <a:pt x="143" y="75"/>
                    </a:lnTo>
                    <a:lnTo>
                      <a:pt x="150" y="68"/>
                    </a:lnTo>
                    <a:lnTo>
                      <a:pt x="150" y="113"/>
                    </a:lnTo>
                    <a:lnTo>
                      <a:pt x="150" y="15"/>
                    </a:lnTo>
                    <a:lnTo>
                      <a:pt x="150" y="83"/>
                    </a:lnTo>
                    <a:lnTo>
                      <a:pt x="158" y="75"/>
                    </a:lnTo>
                    <a:lnTo>
                      <a:pt x="158" y="105"/>
                    </a:lnTo>
                    <a:lnTo>
                      <a:pt x="158" y="38"/>
                    </a:lnTo>
                    <a:lnTo>
                      <a:pt x="158" y="68"/>
                    </a:lnTo>
                    <a:lnTo>
                      <a:pt x="165" y="75"/>
                    </a:lnTo>
                    <a:lnTo>
                      <a:pt x="165" y="98"/>
                    </a:lnTo>
                    <a:lnTo>
                      <a:pt x="165" y="38"/>
                    </a:lnTo>
                    <a:lnTo>
                      <a:pt x="165" y="45"/>
                    </a:lnTo>
                    <a:lnTo>
                      <a:pt x="173" y="38"/>
                    </a:lnTo>
                    <a:lnTo>
                      <a:pt x="173" y="90"/>
                    </a:lnTo>
                    <a:lnTo>
                      <a:pt x="173" y="30"/>
                    </a:lnTo>
                    <a:lnTo>
                      <a:pt x="173" y="75"/>
                    </a:lnTo>
                    <a:lnTo>
                      <a:pt x="180" y="68"/>
                    </a:lnTo>
                    <a:lnTo>
                      <a:pt x="180" y="83"/>
                    </a:lnTo>
                    <a:lnTo>
                      <a:pt x="180" y="53"/>
                    </a:lnTo>
                    <a:lnTo>
                      <a:pt x="180" y="68"/>
                    </a:lnTo>
                    <a:lnTo>
                      <a:pt x="188" y="75"/>
                    </a:lnTo>
                    <a:lnTo>
                      <a:pt x="188" y="105"/>
                    </a:lnTo>
                    <a:lnTo>
                      <a:pt x="188" y="45"/>
                    </a:lnTo>
                    <a:lnTo>
                      <a:pt x="195" y="38"/>
                    </a:lnTo>
                    <a:lnTo>
                      <a:pt x="195" y="128"/>
                    </a:lnTo>
                    <a:lnTo>
                      <a:pt x="195" y="0"/>
                    </a:lnTo>
                    <a:lnTo>
                      <a:pt x="195" y="83"/>
                    </a:lnTo>
                    <a:lnTo>
                      <a:pt x="203" y="75"/>
                    </a:lnTo>
                    <a:lnTo>
                      <a:pt x="203" y="105"/>
                    </a:lnTo>
                    <a:lnTo>
                      <a:pt x="203" y="38"/>
                    </a:lnTo>
                    <a:lnTo>
                      <a:pt x="203" y="68"/>
                    </a:lnTo>
                    <a:lnTo>
                      <a:pt x="210" y="60"/>
                    </a:lnTo>
                    <a:lnTo>
                      <a:pt x="210" y="113"/>
                    </a:lnTo>
                    <a:lnTo>
                      <a:pt x="210" y="23"/>
                    </a:lnTo>
                    <a:lnTo>
                      <a:pt x="210" y="83"/>
                    </a:lnTo>
                    <a:lnTo>
                      <a:pt x="218" y="75"/>
                    </a:lnTo>
                    <a:lnTo>
                      <a:pt x="218" y="98"/>
                    </a:lnTo>
                    <a:lnTo>
                      <a:pt x="218" y="0"/>
                    </a:lnTo>
                    <a:lnTo>
                      <a:pt x="218" y="30"/>
                    </a:lnTo>
                    <a:lnTo>
                      <a:pt x="225" y="38"/>
                    </a:lnTo>
                    <a:lnTo>
                      <a:pt x="225" y="128"/>
                    </a:lnTo>
                    <a:lnTo>
                      <a:pt x="225" y="0"/>
                    </a:lnTo>
                    <a:lnTo>
                      <a:pt x="225" y="68"/>
                    </a:lnTo>
                    <a:lnTo>
                      <a:pt x="233" y="75"/>
                    </a:lnTo>
                    <a:lnTo>
                      <a:pt x="233" y="120"/>
                    </a:lnTo>
                    <a:lnTo>
                      <a:pt x="233" y="0"/>
                    </a:lnTo>
                    <a:lnTo>
                      <a:pt x="233" y="68"/>
                    </a:lnTo>
                    <a:lnTo>
                      <a:pt x="240" y="75"/>
                    </a:lnTo>
                    <a:lnTo>
                      <a:pt x="240" y="105"/>
                    </a:lnTo>
                    <a:lnTo>
                      <a:pt x="240" y="8"/>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0" name="Line 576"/>
              <p:cNvSpPr>
                <a:spLocks noChangeShapeType="1"/>
              </p:cNvSpPr>
              <p:nvPr/>
            </p:nvSpPr>
            <p:spPr bwMode="auto">
              <a:xfrm>
                <a:off x="3010" y="3285"/>
                <a:ext cx="5" cy="8"/>
              </a:xfrm>
              <a:prstGeom prst="line">
                <a:avLst/>
              </a:prstGeom>
              <a:noFill/>
              <a:ln w="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01" name="Freeform 577"/>
              <p:cNvSpPr>
                <a:spLocks/>
              </p:cNvSpPr>
              <p:nvPr/>
            </p:nvSpPr>
            <p:spPr bwMode="auto">
              <a:xfrm>
                <a:off x="1721" y="3300"/>
                <a:ext cx="161" cy="90"/>
              </a:xfrm>
              <a:custGeom>
                <a:avLst/>
                <a:gdLst>
                  <a:gd name="T0" fmla="*/ 0 w 240"/>
                  <a:gd name="T1" fmla="*/ 53 h 90"/>
                  <a:gd name="T2" fmla="*/ 8 w 240"/>
                  <a:gd name="T3" fmla="*/ 60 h 90"/>
                  <a:gd name="T4" fmla="*/ 15 w 240"/>
                  <a:gd name="T5" fmla="*/ 60 h 90"/>
                  <a:gd name="T6" fmla="*/ 15 w 240"/>
                  <a:gd name="T7" fmla="*/ 53 h 90"/>
                  <a:gd name="T8" fmla="*/ 23 w 240"/>
                  <a:gd name="T9" fmla="*/ 53 h 90"/>
                  <a:gd name="T10" fmla="*/ 30 w 240"/>
                  <a:gd name="T11" fmla="*/ 60 h 90"/>
                  <a:gd name="T12" fmla="*/ 38 w 240"/>
                  <a:gd name="T13" fmla="*/ 53 h 90"/>
                  <a:gd name="T14" fmla="*/ 38 w 240"/>
                  <a:gd name="T15" fmla="*/ 60 h 90"/>
                  <a:gd name="T16" fmla="*/ 45 w 240"/>
                  <a:gd name="T17" fmla="*/ 45 h 90"/>
                  <a:gd name="T18" fmla="*/ 53 w 240"/>
                  <a:gd name="T19" fmla="*/ 60 h 90"/>
                  <a:gd name="T20" fmla="*/ 60 w 240"/>
                  <a:gd name="T21" fmla="*/ 53 h 90"/>
                  <a:gd name="T22" fmla="*/ 60 w 240"/>
                  <a:gd name="T23" fmla="*/ 60 h 90"/>
                  <a:gd name="T24" fmla="*/ 68 w 240"/>
                  <a:gd name="T25" fmla="*/ 53 h 90"/>
                  <a:gd name="T26" fmla="*/ 75 w 240"/>
                  <a:gd name="T27" fmla="*/ 53 h 90"/>
                  <a:gd name="T28" fmla="*/ 83 w 240"/>
                  <a:gd name="T29" fmla="*/ 60 h 90"/>
                  <a:gd name="T30" fmla="*/ 90 w 240"/>
                  <a:gd name="T31" fmla="*/ 53 h 90"/>
                  <a:gd name="T32" fmla="*/ 90 w 240"/>
                  <a:gd name="T33" fmla="*/ 53 h 90"/>
                  <a:gd name="T34" fmla="*/ 98 w 240"/>
                  <a:gd name="T35" fmla="*/ 53 h 90"/>
                  <a:gd name="T36" fmla="*/ 105 w 240"/>
                  <a:gd name="T37" fmla="*/ 60 h 90"/>
                  <a:gd name="T38" fmla="*/ 113 w 240"/>
                  <a:gd name="T39" fmla="*/ 53 h 90"/>
                  <a:gd name="T40" fmla="*/ 113 w 240"/>
                  <a:gd name="T41" fmla="*/ 45 h 90"/>
                  <a:gd name="T42" fmla="*/ 120 w 240"/>
                  <a:gd name="T43" fmla="*/ 38 h 90"/>
                  <a:gd name="T44" fmla="*/ 128 w 240"/>
                  <a:gd name="T45" fmla="*/ 68 h 90"/>
                  <a:gd name="T46" fmla="*/ 135 w 240"/>
                  <a:gd name="T47" fmla="*/ 53 h 90"/>
                  <a:gd name="T48" fmla="*/ 135 w 240"/>
                  <a:gd name="T49" fmla="*/ 53 h 90"/>
                  <a:gd name="T50" fmla="*/ 143 w 240"/>
                  <a:gd name="T51" fmla="*/ 45 h 90"/>
                  <a:gd name="T52" fmla="*/ 150 w 240"/>
                  <a:gd name="T53" fmla="*/ 60 h 90"/>
                  <a:gd name="T54" fmla="*/ 158 w 240"/>
                  <a:gd name="T55" fmla="*/ 60 h 90"/>
                  <a:gd name="T56" fmla="*/ 165 w 240"/>
                  <a:gd name="T57" fmla="*/ 60 h 90"/>
                  <a:gd name="T58" fmla="*/ 165 w 240"/>
                  <a:gd name="T59" fmla="*/ 60 h 90"/>
                  <a:gd name="T60" fmla="*/ 173 w 240"/>
                  <a:gd name="T61" fmla="*/ 8 h 90"/>
                  <a:gd name="T62" fmla="*/ 180 w 240"/>
                  <a:gd name="T63" fmla="*/ 83 h 90"/>
                  <a:gd name="T64" fmla="*/ 188 w 240"/>
                  <a:gd name="T65" fmla="*/ 53 h 90"/>
                  <a:gd name="T66" fmla="*/ 188 w 240"/>
                  <a:gd name="T67" fmla="*/ 68 h 90"/>
                  <a:gd name="T68" fmla="*/ 195 w 240"/>
                  <a:gd name="T69" fmla="*/ 0 h 90"/>
                  <a:gd name="T70" fmla="*/ 203 w 240"/>
                  <a:gd name="T71" fmla="*/ 83 h 90"/>
                  <a:gd name="T72" fmla="*/ 210 w 240"/>
                  <a:gd name="T73" fmla="*/ 53 h 90"/>
                  <a:gd name="T74" fmla="*/ 210 w 240"/>
                  <a:gd name="T75" fmla="*/ 38 h 90"/>
                  <a:gd name="T76" fmla="*/ 218 w 240"/>
                  <a:gd name="T77" fmla="*/ 15 h 90"/>
                  <a:gd name="T78" fmla="*/ 225 w 240"/>
                  <a:gd name="T79" fmla="*/ 75 h 90"/>
                  <a:gd name="T80" fmla="*/ 233 w 240"/>
                  <a:gd name="T81" fmla="*/ 53 h 90"/>
                  <a:gd name="T82" fmla="*/ 233 w 240"/>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3"/>
                    </a:moveTo>
                    <a:lnTo>
                      <a:pt x="0" y="60"/>
                    </a:lnTo>
                    <a:lnTo>
                      <a:pt x="0" y="53"/>
                    </a:lnTo>
                    <a:lnTo>
                      <a:pt x="0" y="53"/>
                    </a:lnTo>
                    <a:lnTo>
                      <a:pt x="8" y="60"/>
                    </a:lnTo>
                    <a:lnTo>
                      <a:pt x="8" y="60"/>
                    </a:lnTo>
                    <a:lnTo>
                      <a:pt x="8" y="53"/>
                    </a:lnTo>
                    <a:lnTo>
                      <a:pt x="8" y="53"/>
                    </a:lnTo>
                    <a:lnTo>
                      <a:pt x="15" y="60"/>
                    </a:lnTo>
                    <a:lnTo>
                      <a:pt x="15" y="60"/>
                    </a:lnTo>
                    <a:lnTo>
                      <a:pt x="15" y="45"/>
                    </a:lnTo>
                    <a:lnTo>
                      <a:pt x="15" y="53"/>
                    </a:lnTo>
                    <a:lnTo>
                      <a:pt x="23" y="60"/>
                    </a:lnTo>
                    <a:lnTo>
                      <a:pt x="23" y="60"/>
                    </a:lnTo>
                    <a:lnTo>
                      <a:pt x="23" y="53"/>
                    </a:lnTo>
                    <a:lnTo>
                      <a:pt x="23" y="60"/>
                    </a:lnTo>
                    <a:lnTo>
                      <a:pt x="30" y="53"/>
                    </a:lnTo>
                    <a:lnTo>
                      <a:pt x="30" y="60"/>
                    </a:lnTo>
                    <a:lnTo>
                      <a:pt x="30" y="53"/>
                    </a:lnTo>
                    <a:lnTo>
                      <a:pt x="30" y="60"/>
                    </a:lnTo>
                    <a:lnTo>
                      <a:pt x="38" y="53"/>
                    </a:lnTo>
                    <a:lnTo>
                      <a:pt x="38" y="60"/>
                    </a:lnTo>
                    <a:lnTo>
                      <a:pt x="38" y="53"/>
                    </a:lnTo>
                    <a:lnTo>
                      <a:pt x="38" y="60"/>
                    </a:lnTo>
                    <a:lnTo>
                      <a:pt x="45" y="53"/>
                    </a:lnTo>
                    <a:lnTo>
                      <a:pt x="45" y="60"/>
                    </a:lnTo>
                    <a:lnTo>
                      <a:pt x="45" y="45"/>
                    </a:lnTo>
                    <a:lnTo>
                      <a:pt x="45" y="53"/>
                    </a:lnTo>
                    <a:lnTo>
                      <a:pt x="53" y="60"/>
                    </a:lnTo>
                    <a:lnTo>
                      <a:pt x="53" y="60"/>
                    </a:lnTo>
                    <a:lnTo>
                      <a:pt x="53" y="53"/>
                    </a:lnTo>
                    <a:lnTo>
                      <a:pt x="53" y="60"/>
                    </a:lnTo>
                    <a:lnTo>
                      <a:pt x="60" y="53"/>
                    </a:lnTo>
                    <a:lnTo>
                      <a:pt x="60" y="60"/>
                    </a:lnTo>
                    <a:lnTo>
                      <a:pt x="60" y="53"/>
                    </a:lnTo>
                    <a:lnTo>
                      <a:pt x="60" y="60"/>
                    </a:lnTo>
                    <a:lnTo>
                      <a:pt x="68" y="53"/>
                    </a:lnTo>
                    <a:lnTo>
                      <a:pt x="68" y="60"/>
                    </a:lnTo>
                    <a:lnTo>
                      <a:pt x="68" y="53"/>
                    </a:lnTo>
                    <a:lnTo>
                      <a:pt x="75" y="60"/>
                    </a:lnTo>
                    <a:lnTo>
                      <a:pt x="75" y="60"/>
                    </a:lnTo>
                    <a:lnTo>
                      <a:pt x="75" y="53"/>
                    </a:lnTo>
                    <a:lnTo>
                      <a:pt x="75" y="60"/>
                    </a:lnTo>
                    <a:lnTo>
                      <a:pt x="83" y="53"/>
                    </a:lnTo>
                    <a:lnTo>
                      <a:pt x="83" y="60"/>
                    </a:lnTo>
                    <a:lnTo>
                      <a:pt x="83" y="53"/>
                    </a:lnTo>
                    <a:lnTo>
                      <a:pt x="83" y="60"/>
                    </a:lnTo>
                    <a:lnTo>
                      <a:pt x="90" y="53"/>
                    </a:lnTo>
                    <a:lnTo>
                      <a:pt x="90" y="60"/>
                    </a:lnTo>
                    <a:lnTo>
                      <a:pt x="90" y="53"/>
                    </a:lnTo>
                    <a:lnTo>
                      <a:pt x="90" y="53"/>
                    </a:lnTo>
                    <a:lnTo>
                      <a:pt x="98" y="60"/>
                    </a:lnTo>
                    <a:lnTo>
                      <a:pt x="98" y="60"/>
                    </a:lnTo>
                    <a:lnTo>
                      <a:pt x="98" y="53"/>
                    </a:lnTo>
                    <a:lnTo>
                      <a:pt x="98" y="53"/>
                    </a:lnTo>
                    <a:lnTo>
                      <a:pt x="105" y="60"/>
                    </a:lnTo>
                    <a:lnTo>
                      <a:pt x="105" y="60"/>
                    </a:lnTo>
                    <a:lnTo>
                      <a:pt x="105" y="45"/>
                    </a:lnTo>
                    <a:lnTo>
                      <a:pt x="105" y="60"/>
                    </a:lnTo>
                    <a:lnTo>
                      <a:pt x="113" y="53"/>
                    </a:lnTo>
                    <a:lnTo>
                      <a:pt x="113" y="68"/>
                    </a:lnTo>
                    <a:lnTo>
                      <a:pt x="113" y="45"/>
                    </a:lnTo>
                    <a:lnTo>
                      <a:pt x="113" y="45"/>
                    </a:lnTo>
                    <a:lnTo>
                      <a:pt x="120" y="53"/>
                    </a:lnTo>
                    <a:lnTo>
                      <a:pt x="120" y="68"/>
                    </a:lnTo>
                    <a:lnTo>
                      <a:pt x="120" y="38"/>
                    </a:lnTo>
                    <a:lnTo>
                      <a:pt x="120" y="53"/>
                    </a:lnTo>
                    <a:lnTo>
                      <a:pt x="128" y="60"/>
                    </a:lnTo>
                    <a:lnTo>
                      <a:pt x="128" y="68"/>
                    </a:lnTo>
                    <a:lnTo>
                      <a:pt x="128" y="45"/>
                    </a:lnTo>
                    <a:lnTo>
                      <a:pt x="128" y="60"/>
                    </a:lnTo>
                    <a:lnTo>
                      <a:pt x="135" y="53"/>
                    </a:lnTo>
                    <a:lnTo>
                      <a:pt x="135" y="68"/>
                    </a:lnTo>
                    <a:lnTo>
                      <a:pt x="135" y="38"/>
                    </a:lnTo>
                    <a:lnTo>
                      <a:pt x="135" y="53"/>
                    </a:lnTo>
                    <a:lnTo>
                      <a:pt x="143" y="60"/>
                    </a:lnTo>
                    <a:lnTo>
                      <a:pt x="143" y="60"/>
                    </a:lnTo>
                    <a:lnTo>
                      <a:pt x="143" y="45"/>
                    </a:lnTo>
                    <a:lnTo>
                      <a:pt x="143" y="53"/>
                    </a:lnTo>
                    <a:lnTo>
                      <a:pt x="150" y="60"/>
                    </a:lnTo>
                    <a:lnTo>
                      <a:pt x="150" y="60"/>
                    </a:lnTo>
                    <a:lnTo>
                      <a:pt x="150" y="45"/>
                    </a:lnTo>
                    <a:lnTo>
                      <a:pt x="150" y="53"/>
                    </a:lnTo>
                    <a:lnTo>
                      <a:pt x="158" y="60"/>
                    </a:lnTo>
                    <a:lnTo>
                      <a:pt x="158" y="60"/>
                    </a:lnTo>
                    <a:lnTo>
                      <a:pt x="158" y="53"/>
                    </a:lnTo>
                    <a:lnTo>
                      <a:pt x="165" y="60"/>
                    </a:lnTo>
                    <a:lnTo>
                      <a:pt x="165" y="90"/>
                    </a:lnTo>
                    <a:lnTo>
                      <a:pt x="165" y="23"/>
                    </a:lnTo>
                    <a:lnTo>
                      <a:pt x="165" y="60"/>
                    </a:lnTo>
                    <a:lnTo>
                      <a:pt x="173" y="53"/>
                    </a:lnTo>
                    <a:lnTo>
                      <a:pt x="173" y="83"/>
                    </a:lnTo>
                    <a:lnTo>
                      <a:pt x="173" y="8"/>
                    </a:lnTo>
                    <a:lnTo>
                      <a:pt x="173" y="45"/>
                    </a:lnTo>
                    <a:lnTo>
                      <a:pt x="180" y="38"/>
                    </a:lnTo>
                    <a:lnTo>
                      <a:pt x="180" y="83"/>
                    </a:lnTo>
                    <a:lnTo>
                      <a:pt x="180" y="8"/>
                    </a:lnTo>
                    <a:lnTo>
                      <a:pt x="180" y="60"/>
                    </a:lnTo>
                    <a:lnTo>
                      <a:pt x="188" y="53"/>
                    </a:lnTo>
                    <a:lnTo>
                      <a:pt x="188" y="90"/>
                    </a:lnTo>
                    <a:lnTo>
                      <a:pt x="188" y="8"/>
                    </a:lnTo>
                    <a:lnTo>
                      <a:pt x="188" y="68"/>
                    </a:lnTo>
                    <a:lnTo>
                      <a:pt x="195" y="60"/>
                    </a:lnTo>
                    <a:lnTo>
                      <a:pt x="195" y="90"/>
                    </a:lnTo>
                    <a:lnTo>
                      <a:pt x="195" y="0"/>
                    </a:lnTo>
                    <a:lnTo>
                      <a:pt x="195" y="53"/>
                    </a:lnTo>
                    <a:lnTo>
                      <a:pt x="203" y="45"/>
                    </a:lnTo>
                    <a:lnTo>
                      <a:pt x="203" y="83"/>
                    </a:lnTo>
                    <a:lnTo>
                      <a:pt x="203" y="15"/>
                    </a:lnTo>
                    <a:lnTo>
                      <a:pt x="203" y="45"/>
                    </a:lnTo>
                    <a:lnTo>
                      <a:pt x="210" y="53"/>
                    </a:lnTo>
                    <a:lnTo>
                      <a:pt x="210" y="90"/>
                    </a:lnTo>
                    <a:lnTo>
                      <a:pt x="210" y="8"/>
                    </a:lnTo>
                    <a:lnTo>
                      <a:pt x="210" y="38"/>
                    </a:lnTo>
                    <a:lnTo>
                      <a:pt x="218" y="45"/>
                    </a:lnTo>
                    <a:lnTo>
                      <a:pt x="218" y="83"/>
                    </a:lnTo>
                    <a:lnTo>
                      <a:pt x="218" y="15"/>
                    </a:lnTo>
                    <a:lnTo>
                      <a:pt x="218" y="60"/>
                    </a:lnTo>
                    <a:lnTo>
                      <a:pt x="225" y="53"/>
                    </a:lnTo>
                    <a:lnTo>
                      <a:pt x="225" y="75"/>
                    </a:lnTo>
                    <a:lnTo>
                      <a:pt x="225" y="15"/>
                    </a:lnTo>
                    <a:lnTo>
                      <a:pt x="225" y="60"/>
                    </a:lnTo>
                    <a:lnTo>
                      <a:pt x="233" y="53"/>
                    </a:lnTo>
                    <a:lnTo>
                      <a:pt x="233" y="83"/>
                    </a:lnTo>
                    <a:lnTo>
                      <a:pt x="233" y="15"/>
                    </a:lnTo>
                    <a:lnTo>
                      <a:pt x="233" y="53"/>
                    </a:lnTo>
                    <a:lnTo>
                      <a:pt x="240" y="45"/>
                    </a:lnTo>
                    <a:lnTo>
                      <a:pt x="240" y="8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2" name="Freeform 578"/>
              <p:cNvSpPr>
                <a:spLocks/>
              </p:cNvSpPr>
              <p:nvPr/>
            </p:nvSpPr>
            <p:spPr bwMode="auto">
              <a:xfrm>
                <a:off x="1882" y="3300"/>
                <a:ext cx="161" cy="105"/>
              </a:xfrm>
              <a:custGeom>
                <a:avLst/>
                <a:gdLst>
                  <a:gd name="T0" fmla="*/ 0 w 240"/>
                  <a:gd name="T1" fmla="*/ 68 h 105"/>
                  <a:gd name="T2" fmla="*/ 8 w 240"/>
                  <a:gd name="T3" fmla="*/ 45 h 105"/>
                  <a:gd name="T4" fmla="*/ 15 w 240"/>
                  <a:gd name="T5" fmla="*/ 83 h 105"/>
                  <a:gd name="T6" fmla="*/ 23 w 240"/>
                  <a:gd name="T7" fmla="*/ 53 h 105"/>
                  <a:gd name="T8" fmla="*/ 23 w 240"/>
                  <a:gd name="T9" fmla="*/ 53 h 105"/>
                  <a:gd name="T10" fmla="*/ 30 w 240"/>
                  <a:gd name="T11" fmla="*/ 15 h 105"/>
                  <a:gd name="T12" fmla="*/ 38 w 240"/>
                  <a:gd name="T13" fmla="*/ 68 h 105"/>
                  <a:gd name="T14" fmla="*/ 45 w 240"/>
                  <a:gd name="T15" fmla="*/ 60 h 105"/>
                  <a:gd name="T16" fmla="*/ 45 w 240"/>
                  <a:gd name="T17" fmla="*/ 53 h 105"/>
                  <a:gd name="T18" fmla="*/ 53 w 240"/>
                  <a:gd name="T19" fmla="*/ 8 h 105"/>
                  <a:gd name="T20" fmla="*/ 60 w 240"/>
                  <a:gd name="T21" fmla="*/ 90 h 105"/>
                  <a:gd name="T22" fmla="*/ 68 w 240"/>
                  <a:gd name="T23" fmla="*/ 53 h 105"/>
                  <a:gd name="T24" fmla="*/ 68 w 240"/>
                  <a:gd name="T25" fmla="*/ 60 h 105"/>
                  <a:gd name="T26" fmla="*/ 75 w 240"/>
                  <a:gd name="T27" fmla="*/ 15 h 105"/>
                  <a:gd name="T28" fmla="*/ 83 w 240"/>
                  <a:gd name="T29" fmla="*/ 75 h 105"/>
                  <a:gd name="T30" fmla="*/ 90 w 240"/>
                  <a:gd name="T31" fmla="*/ 60 h 105"/>
                  <a:gd name="T32" fmla="*/ 90 w 240"/>
                  <a:gd name="T33" fmla="*/ 60 h 105"/>
                  <a:gd name="T34" fmla="*/ 98 w 240"/>
                  <a:gd name="T35" fmla="*/ 15 h 105"/>
                  <a:gd name="T36" fmla="*/ 105 w 240"/>
                  <a:gd name="T37" fmla="*/ 83 h 105"/>
                  <a:gd name="T38" fmla="*/ 113 w 240"/>
                  <a:gd name="T39" fmla="*/ 23 h 105"/>
                  <a:gd name="T40" fmla="*/ 113 w 240"/>
                  <a:gd name="T41" fmla="*/ 53 h 105"/>
                  <a:gd name="T42" fmla="*/ 120 w 240"/>
                  <a:gd name="T43" fmla="*/ 15 h 105"/>
                  <a:gd name="T44" fmla="*/ 128 w 240"/>
                  <a:gd name="T45" fmla="*/ 83 h 105"/>
                  <a:gd name="T46" fmla="*/ 135 w 240"/>
                  <a:gd name="T47" fmla="*/ 60 h 105"/>
                  <a:gd name="T48" fmla="*/ 135 w 240"/>
                  <a:gd name="T49" fmla="*/ 60 h 105"/>
                  <a:gd name="T50" fmla="*/ 143 w 240"/>
                  <a:gd name="T51" fmla="*/ 15 h 105"/>
                  <a:gd name="T52" fmla="*/ 150 w 240"/>
                  <a:gd name="T53" fmla="*/ 83 h 105"/>
                  <a:gd name="T54" fmla="*/ 158 w 240"/>
                  <a:gd name="T55" fmla="*/ 68 h 105"/>
                  <a:gd name="T56" fmla="*/ 158 w 240"/>
                  <a:gd name="T57" fmla="*/ 53 h 105"/>
                  <a:gd name="T58" fmla="*/ 165 w 240"/>
                  <a:gd name="T59" fmla="*/ 23 h 105"/>
                  <a:gd name="T60" fmla="*/ 173 w 240"/>
                  <a:gd name="T61" fmla="*/ 75 h 105"/>
                  <a:gd name="T62" fmla="*/ 180 w 240"/>
                  <a:gd name="T63" fmla="*/ 60 h 105"/>
                  <a:gd name="T64" fmla="*/ 180 w 240"/>
                  <a:gd name="T65" fmla="*/ 60 h 105"/>
                  <a:gd name="T66" fmla="*/ 188 w 240"/>
                  <a:gd name="T67" fmla="*/ 38 h 105"/>
                  <a:gd name="T68" fmla="*/ 195 w 240"/>
                  <a:gd name="T69" fmla="*/ 75 h 105"/>
                  <a:gd name="T70" fmla="*/ 203 w 240"/>
                  <a:gd name="T71" fmla="*/ 53 h 105"/>
                  <a:gd name="T72" fmla="*/ 203 w 240"/>
                  <a:gd name="T73" fmla="*/ 53 h 105"/>
                  <a:gd name="T74" fmla="*/ 210 w 240"/>
                  <a:gd name="T75" fmla="*/ 45 h 105"/>
                  <a:gd name="T76" fmla="*/ 218 w 240"/>
                  <a:gd name="T77" fmla="*/ 60 h 105"/>
                  <a:gd name="T78" fmla="*/ 225 w 240"/>
                  <a:gd name="T79" fmla="*/ 53 h 105"/>
                  <a:gd name="T80" fmla="*/ 225 w 240"/>
                  <a:gd name="T81" fmla="*/ 53 h 105"/>
                  <a:gd name="T82" fmla="*/ 233 w 240"/>
                  <a:gd name="T83"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83"/>
                    </a:moveTo>
                    <a:lnTo>
                      <a:pt x="0" y="15"/>
                    </a:lnTo>
                    <a:lnTo>
                      <a:pt x="0" y="68"/>
                    </a:lnTo>
                    <a:lnTo>
                      <a:pt x="8" y="60"/>
                    </a:lnTo>
                    <a:lnTo>
                      <a:pt x="8" y="68"/>
                    </a:lnTo>
                    <a:lnTo>
                      <a:pt x="8" y="45"/>
                    </a:lnTo>
                    <a:lnTo>
                      <a:pt x="8" y="53"/>
                    </a:lnTo>
                    <a:lnTo>
                      <a:pt x="15" y="60"/>
                    </a:lnTo>
                    <a:lnTo>
                      <a:pt x="15" y="83"/>
                    </a:lnTo>
                    <a:lnTo>
                      <a:pt x="15" y="15"/>
                    </a:lnTo>
                    <a:lnTo>
                      <a:pt x="15" y="60"/>
                    </a:lnTo>
                    <a:lnTo>
                      <a:pt x="23" y="53"/>
                    </a:lnTo>
                    <a:lnTo>
                      <a:pt x="23" y="83"/>
                    </a:lnTo>
                    <a:lnTo>
                      <a:pt x="23" y="8"/>
                    </a:lnTo>
                    <a:lnTo>
                      <a:pt x="23" y="53"/>
                    </a:lnTo>
                    <a:lnTo>
                      <a:pt x="30" y="60"/>
                    </a:lnTo>
                    <a:lnTo>
                      <a:pt x="30" y="90"/>
                    </a:lnTo>
                    <a:lnTo>
                      <a:pt x="30" y="15"/>
                    </a:lnTo>
                    <a:lnTo>
                      <a:pt x="30" y="53"/>
                    </a:lnTo>
                    <a:lnTo>
                      <a:pt x="38" y="60"/>
                    </a:lnTo>
                    <a:lnTo>
                      <a:pt x="38" y="68"/>
                    </a:lnTo>
                    <a:lnTo>
                      <a:pt x="38" y="30"/>
                    </a:lnTo>
                    <a:lnTo>
                      <a:pt x="38" y="53"/>
                    </a:lnTo>
                    <a:lnTo>
                      <a:pt x="45" y="60"/>
                    </a:lnTo>
                    <a:lnTo>
                      <a:pt x="45" y="75"/>
                    </a:lnTo>
                    <a:lnTo>
                      <a:pt x="45" y="15"/>
                    </a:lnTo>
                    <a:lnTo>
                      <a:pt x="45" y="53"/>
                    </a:lnTo>
                    <a:lnTo>
                      <a:pt x="53" y="60"/>
                    </a:lnTo>
                    <a:lnTo>
                      <a:pt x="53" y="105"/>
                    </a:lnTo>
                    <a:lnTo>
                      <a:pt x="53" y="8"/>
                    </a:lnTo>
                    <a:lnTo>
                      <a:pt x="53" y="15"/>
                    </a:lnTo>
                    <a:lnTo>
                      <a:pt x="60" y="23"/>
                    </a:lnTo>
                    <a:lnTo>
                      <a:pt x="60" y="90"/>
                    </a:lnTo>
                    <a:lnTo>
                      <a:pt x="60" y="15"/>
                    </a:lnTo>
                    <a:lnTo>
                      <a:pt x="60" y="45"/>
                    </a:lnTo>
                    <a:lnTo>
                      <a:pt x="68" y="53"/>
                    </a:lnTo>
                    <a:lnTo>
                      <a:pt x="68" y="83"/>
                    </a:lnTo>
                    <a:lnTo>
                      <a:pt x="68" y="23"/>
                    </a:lnTo>
                    <a:lnTo>
                      <a:pt x="68" y="60"/>
                    </a:lnTo>
                    <a:lnTo>
                      <a:pt x="75" y="68"/>
                    </a:lnTo>
                    <a:lnTo>
                      <a:pt x="75" y="90"/>
                    </a:lnTo>
                    <a:lnTo>
                      <a:pt x="75" y="15"/>
                    </a:lnTo>
                    <a:lnTo>
                      <a:pt x="75" y="53"/>
                    </a:lnTo>
                    <a:lnTo>
                      <a:pt x="83" y="60"/>
                    </a:lnTo>
                    <a:lnTo>
                      <a:pt x="83" y="75"/>
                    </a:lnTo>
                    <a:lnTo>
                      <a:pt x="83" y="30"/>
                    </a:lnTo>
                    <a:lnTo>
                      <a:pt x="83" y="53"/>
                    </a:lnTo>
                    <a:lnTo>
                      <a:pt x="90" y="60"/>
                    </a:lnTo>
                    <a:lnTo>
                      <a:pt x="90" y="68"/>
                    </a:lnTo>
                    <a:lnTo>
                      <a:pt x="90" y="38"/>
                    </a:lnTo>
                    <a:lnTo>
                      <a:pt x="90" y="60"/>
                    </a:lnTo>
                    <a:lnTo>
                      <a:pt x="98" y="53"/>
                    </a:lnTo>
                    <a:lnTo>
                      <a:pt x="98" y="75"/>
                    </a:lnTo>
                    <a:lnTo>
                      <a:pt x="98" y="15"/>
                    </a:lnTo>
                    <a:lnTo>
                      <a:pt x="98" y="60"/>
                    </a:lnTo>
                    <a:lnTo>
                      <a:pt x="105" y="68"/>
                    </a:lnTo>
                    <a:lnTo>
                      <a:pt x="105" y="83"/>
                    </a:lnTo>
                    <a:lnTo>
                      <a:pt x="105" y="23"/>
                    </a:lnTo>
                    <a:lnTo>
                      <a:pt x="105" y="30"/>
                    </a:lnTo>
                    <a:lnTo>
                      <a:pt x="113" y="23"/>
                    </a:lnTo>
                    <a:lnTo>
                      <a:pt x="113" y="90"/>
                    </a:lnTo>
                    <a:lnTo>
                      <a:pt x="113" y="0"/>
                    </a:lnTo>
                    <a:lnTo>
                      <a:pt x="113" y="53"/>
                    </a:lnTo>
                    <a:lnTo>
                      <a:pt x="120" y="60"/>
                    </a:lnTo>
                    <a:lnTo>
                      <a:pt x="120" y="83"/>
                    </a:lnTo>
                    <a:lnTo>
                      <a:pt x="120" y="15"/>
                    </a:lnTo>
                    <a:lnTo>
                      <a:pt x="120" y="68"/>
                    </a:lnTo>
                    <a:lnTo>
                      <a:pt x="128" y="60"/>
                    </a:lnTo>
                    <a:lnTo>
                      <a:pt x="128" y="83"/>
                    </a:lnTo>
                    <a:lnTo>
                      <a:pt x="128" y="15"/>
                    </a:lnTo>
                    <a:lnTo>
                      <a:pt x="128" y="53"/>
                    </a:lnTo>
                    <a:lnTo>
                      <a:pt x="135" y="60"/>
                    </a:lnTo>
                    <a:lnTo>
                      <a:pt x="135" y="90"/>
                    </a:lnTo>
                    <a:lnTo>
                      <a:pt x="135" y="8"/>
                    </a:lnTo>
                    <a:lnTo>
                      <a:pt x="135" y="60"/>
                    </a:lnTo>
                    <a:lnTo>
                      <a:pt x="143" y="68"/>
                    </a:lnTo>
                    <a:lnTo>
                      <a:pt x="143" y="75"/>
                    </a:lnTo>
                    <a:lnTo>
                      <a:pt x="143" y="15"/>
                    </a:lnTo>
                    <a:lnTo>
                      <a:pt x="143" y="75"/>
                    </a:lnTo>
                    <a:lnTo>
                      <a:pt x="150" y="83"/>
                    </a:lnTo>
                    <a:lnTo>
                      <a:pt x="150" y="83"/>
                    </a:lnTo>
                    <a:lnTo>
                      <a:pt x="150" y="15"/>
                    </a:lnTo>
                    <a:lnTo>
                      <a:pt x="150" y="75"/>
                    </a:lnTo>
                    <a:lnTo>
                      <a:pt x="158" y="68"/>
                    </a:lnTo>
                    <a:lnTo>
                      <a:pt x="158" y="83"/>
                    </a:lnTo>
                    <a:lnTo>
                      <a:pt x="158" y="30"/>
                    </a:lnTo>
                    <a:lnTo>
                      <a:pt x="158" y="53"/>
                    </a:lnTo>
                    <a:lnTo>
                      <a:pt x="165" y="45"/>
                    </a:lnTo>
                    <a:lnTo>
                      <a:pt x="165" y="83"/>
                    </a:lnTo>
                    <a:lnTo>
                      <a:pt x="165" y="23"/>
                    </a:lnTo>
                    <a:lnTo>
                      <a:pt x="165" y="60"/>
                    </a:lnTo>
                    <a:lnTo>
                      <a:pt x="173" y="53"/>
                    </a:lnTo>
                    <a:lnTo>
                      <a:pt x="173" y="75"/>
                    </a:lnTo>
                    <a:lnTo>
                      <a:pt x="173" y="23"/>
                    </a:lnTo>
                    <a:lnTo>
                      <a:pt x="173" y="53"/>
                    </a:lnTo>
                    <a:lnTo>
                      <a:pt x="180" y="60"/>
                    </a:lnTo>
                    <a:lnTo>
                      <a:pt x="180" y="68"/>
                    </a:lnTo>
                    <a:lnTo>
                      <a:pt x="180" y="38"/>
                    </a:lnTo>
                    <a:lnTo>
                      <a:pt x="180" y="60"/>
                    </a:lnTo>
                    <a:lnTo>
                      <a:pt x="188" y="53"/>
                    </a:lnTo>
                    <a:lnTo>
                      <a:pt x="188" y="68"/>
                    </a:lnTo>
                    <a:lnTo>
                      <a:pt x="188" y="38"/>
                    </a:lnTo>
                    <a:lnTo>
                      <a:pt x="188" y="53"/>
                    </a:lnTo>
                    <a:lnTo>
                      <a:pt x="195" y="60"/>
                    </a:lnTo>
                    <a:lnTo>
                      <a:pt x="195" y="75"/>
                    </a:lnTo>
                    <a:lnTo>
                      <a:pt x="195" y="30"/>
                    </a:lnTo>
                    <a:lnTo>
                      <a:pt x="195" y="60"/>
                    </a:lnTo>
                    <a:lnTo>
                      <a:pt x="203" y="53"/>
                    </a:lnTo>
                    <a:lnTo>
                      <a:pt x="203" y="60"/>
                    </a:lnTo>
                    <a:lnTo>
                      <a:pt x="203" y="53"/>
                    </a:lnTo>
                    <a:lnTo>
                      <a:pt x="203" y="53"/>
                    </a:lnTo>
                    <a:lnTo>
                      <a:pt x="210" y="60"/>
                    </a:lnTo>
                    <a:lnTo>
                      <a:pt x="210" y="60"/>
                    </a:lnTo>
                    <a:lnTo>
                      <a:pt x="210" y="45"/>
                    </a:lnTo>
                    <a:lnTo>
                      <a:pt x="210" y="53"/>
                    </a:lnTo>
                    <a:lnTo>
                      <a:pt x="218" y="60"/>
                    </a:lnTo>
                    <a:lnTo>
                      <a:pt x="218" y="60"/>
                    </a:lnTo>
                    <a:lnTo>
                      <a:pt x="218" y="53"/>
                    </a:lnTo>
                    <a:lnTo>
                      <a:pt x="218" y="60"/>
                    </a:lnTo>
                    <a:lnTo>
                      <a:pt x="225" y="53"/>
                    </a:lnTo>
                    <a:lnTo>
                      <a:pt x="225" y="60"/>
                    </a:lnTo>
                    <a:lnTo>
                      <a:pt x="225" y="53"/>
                    </a:lnTo>
                    <a:lnTo>
                      <a:pt x="225" y="53"/>
                    </a:lnTo>
                    <a:lnTo>
                      <a:pt x="233" y="60"/>
                    </a:lnTo>
                    <a:lnTo>
                      <a:pt x="233" y="60"/>
                    </a:lnTo>
                    <a:lnTo>
                      <a:pt x="233" y="53"/>
                    </a:lnTo>
                    <a:lnTo>
                      <a:pt x="233" y="53"/>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3" name="Freeform 579"/>
              <p:cNvSpPr>
                <a:spLocks/>
              </p:cNvSpPr>
              <p:nvPr/>
            </p:nvSpPr>
            <p:spPr bwMode="auto">
              <a:xfrm>
                <a:off x="2043" y="3300"/>
                <a:ext cx="161" cy="90"/>
              </a:xfrm>
              <a:custGeom>
                <a:avLst/>
                <a:gdLst>
                  <a:gd name="T0" fmla="*/ 0 w 240"/>
                  <a:gd name="T1" fmla="*/ 53 h 90"/>
                  <a:gd name="T2" fmla="*/ 8 w 240"/>
                  <a:gd name="T3" fmla="*/ 60 h 90"/>
                  <a:gd name="T4" fmla="*/ 15 w 240"/>
                  <a:gd name="T5" fmla="*/ 60 h 90"/>
                  <a:gd name="T6" fmla="*/ 15 w 240"/>
                  <a:gd name="T7" fmla="*/ 53 h 90"/>
                  <a:gd name="T8" fmla="*/ 23 w 240"/>
                  <a:gd name="T9" fmla="*/ 53 h 90"/>
                  <a:gd name="T10" fmla="*/ 30 w 240"/>
                  <a:gd name="T11" fmla="*/ 60 h 90"/>
                  <a:gd name="T12" fmla="*/ 38 w 240"/>
                  <a:gd name="T13" fmla="*/ 60 h 90"/>
                  <a:gd name="T14" fmla="*/ 38 w 240"/>
                  <a:gd name="T15" fmla="*/ 53 h 90"/>
                  <a:gd name="T16" fmla="*/ 45 w 240"/>
                  <a:gd name="T17" fmla="*/ 53 h 90"/>
                  <a:gd name="T18" fmla="*/ 53 w 240"/>
                  <a:gd name="T19" fmla="*/ 60 h 90"/>
                  <a:gd name="T20" fmla="*/ 60 w 240"/>
                  <a:gd name="T21" fmla="*/ 60 h 90"/>
                  <a:gd name="T22" fmla="*/ 60 w 240"/>
                  <a:gd name="T23" fmla="*/ 53 h 90"/>
                  <a:gd name="T24" fmla="*/ 68 w 240"/>
                  <a:gd name="T25" fmla="*/ 53 h 90"/>
                  <a:gd name="T26" fmla="*/ 75 w 240"/>
                  <a:gd name="T27" fmla="*/ 60 h 90"/>
                  <a:gd name="T28" fmla="*/ 83 w 240"/>
                  <a:gd name="T29" fmla="*/ 53 h 90"/>
                  <a:gd name="T30" fmla="*/ 83 w 240"/>
                  <a:gd name="T31" fmla="*/ 53 h 90"/>
                  <a:gd name="T32" fmla="*/ 90 w 240"/>
                  <a:gd name="T33" fmla="*/ 53 h 90"/>
                  <a:gd name="T34" fmla="*/ 98 w 240"/>
                  <a:gd name="T35" fmla="*/ 60 h 90"/>
                  <a:gd name="T36" fmla="*/ 105 w 240"/>
                  <a:gd name="T37" fmla="*/ 60 h 90"/>
                  <a:gd name="T38" fmla="*/ 113 w 240"/>
                  <a:gd name="T39" fmla="*/ 53 h 90"/>
                  <a:gd name="T40" fmla="*/ 113 w 240"/>
                  <a:gd name="T41" fmla="*/ 53 h 90"/>
                  <a:gd name="T42" fmla="*/ 120 w 240"/>
                  <a:gd name="T43" fmla="*/ 38 h 90"/>
                  <a:gd name="T44" fmla="*/ 128 w 240"/>
                  <a:gd name="T45" fmla="*/ 75 h 90"/>
                  <a:gd name="T46" fmla="*/ 135 w 240"/>
                  <a:gd name="T47" fmla="*/ 45 h 90"/>
                  <a:gd name="T48" fmla="*/ 135 w 240"/>
                  <a:gd name="T49" fmla="*/ 53 h 90"/>
                  <a:gd name="T50" fmla="*/ 143 w 240"/>
                  <a:gd name="T51" fmla="*/ 8 h 90"/>
                  <a:gd name="T52" fmla="*/ 150 w 240"/>
                  <a:gd name="T53" fmla="*/ 75 h 90"/>
                  <a:gd name="T54" fmla="*/ 158 w 240"/>
                  <a:gd name="T55" fmla="*/ 60 h 90"/>
                  <a:gd name="T56" fmla="*/ 158 w 240"/>
                  <a:gd name="T57" fmla="*/ 53 h 90"/>
                  <a:gd name="T58" fmla="*/ 165 w 240"/>
                  <a:gd name="T59" fmla="*/ 23 h 90"/>
                  <a:gd name="T60" fmla="*/ 173 w 240"/>
                  <a:gd name="T61" fmla="*/ 90 h 90"/>
                  <a:gd name="T62" fmla="*/ 180 w 240"/>
                  <a:gd name="T63" fmla="*/ 68 h 90"/>
                  <a:gd name="T64" fmla="*/ 180 w 240"/>
                  <a:gd name="T65" fmla="*/ 53 h 90"/>
                  <a:gd name="T66" fmla="*/ 188 w 240"/>
                  <a:gd name="T67" fmla="*/ 15 h 90"/>
                  <a:gd name="T68" fmla="*/ 195 w 240"/>
                  <a:gd name="T69" fmla="*/ 90 h 90"/>
                  <a:gd name="T70" fmla="*/ 203 w 240"/>
                  <a:gd name="T71" fmla="*/ 38 h 90"/>
                  <a:gd name="T72" fmla="*/ 203 w 240"/>
                  <a:gd name="T73" fmla="*/ 60 h 90"/>
                  <a:gd name="T74" fmla="*/ 210 w 240"/>
                  <a:gd name="T75" fmla="*/ 30 h 90"/>
                  <a:gd name="T76" fmla="*/ 218 w 240"/>
                  <a:gd name="T77" fmla="*/ 75 h 90"/>
                  <a:gd name="T78" fmla="*/ 225 w 240"/>
                  <a:gd name="T79" fmla="*/ 53 h 90"/>
                  <a:gd name="T80" fmla="*/ 225 w 240"/>
                  <a:gd name="T81" fmla="*/ 60 h 90"/>
                  <a:gd name="T82" fmla="*/ 233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0"/>
                    </a:moveTo>
                    <a:lnTo>
                      <a:pt x="0" y="60"/>
                    </a:lnTo>
                    <a:lnTo>
                      <a:pt x="0" y="53"/>
                    </a:lnTo>
                    <a:lnTo>
                      <a:pt x="0" y="53"/>
                    </a:lnTo>
                    <a:lnTo>
                      <a:pt x="8" y="60"/>
                    </a:lnTo>
                    <a:lnTo>
                      <a:pt x="8" y="60"/>
                    </a:lnTo>
                    <a:lnTo>
                      <a:pt x="8" y="53"/>
                    </a:lnTo>
                    <a:lnTo>
                      <a:pt x="8" y="53"/>
                    </a:lnTo>
                    <a:lnTo>
                      <a:pt x="15" y="60"/>
                    </a:lnTo>
                    <a:lnTo>
                      <a:pt x="15" y="60"/>
                    </a:lnTo>
                    <a:lnTo>
                      <a:pt x="15" y="53"/>
                    </a:lnTo>
                    <a:lnTo>
                      <a:pt x="15" y="53"/>
                    </a:lnTo>
                    <a:lnTo>
                      <a:pt x="23" y="60"/>
                    </a:lnTo>
                    <a:lnTo>
                      <a:pt x="23" y="60"/>
                    </a:lnTo>
                    <a:lnTo>
                      <a:pt x="23" y="53"/>
                    </a:lnTo>
                    <a:lnTo>
                      <a:pt x="23" y="53"/>
                    </a:lnTo>
                    <a:lnTo>
                      <a:pt x="30" y="60"/>
                    </a:lnTo>
                    <a:lnTo>
                      <a:pt x="30" y="60"/>
                    </a:lnTo>
                    <a:lnTo>
                      <a:pt x="30" y="53"/>
                    </a:lnTo>
                    <a:lnTo>
                      <a:pt x="30" y="53"/>
                    </a:lnTo>
                    <a:lnTo>
                      <a:pt x="38" y="60"/>
                    </a:lnTo>
                    <a:lnTo>
                      <a:pt x="38" y="60"/>
                    </a:lnTo>
                    <a:lnTo>
                      <a:pt x="38" y="53"/>
                    </a:lnTo>
                    <a:lnTo>
                      <a:pt x="38" y="53"/>
                    </a:lnTo>
                    <a:lnTo>
                      <a:pt x="45" y="60"/>
                    </a:lnTo>
                    <a:lnTo>
                      <a:pt x="45" y="60"/>
                    </a:lnTo>
                    <a:lnTo>
                      <a:pt x="45" y="53"/>
                    </a:lnTo>
                    <a:lnTo>
                      <a:pt x="45" y="53"/>
                    </a:lnTo>
                    <a:lnTo>
                      <a:pt x="53" y="60"/>
                    </a:lnTo>
                    <a:lnTo>
                      <a:pt x="53" y="60"/>
                    </a:lnTo>
                    <a:lnTo>
                      <a:pt x="53" y="53"/>
                    </a:lnTo>
                    <a:lnTo>
                      <a:pt x="53" y="53"/>
                    </a:lnTo>
                    <a:lnTo>
                      <a:pt x="60" y="60"/>
                    </a:lnTo>
                    <a:lnTo>
                      <a:pt x="60" y="60"/>
                    </a:lnTo>
                    <a:lnTo>
                      <a:pt x="60" y="53"/>
                    </a:lnTo>
                    <a:lnTo>
                      <a:pt x="60" y="53"/>
                    </a:lnTo>
                    <a:lnTo>
                      <a:pt x="68" y="60"/>
                    </a:lnTo>
                    <a:lnTo>
                      <a:pt x="68" y="60"/>
                    </a:lnTo>
                    <a:lnTo>
                      <a:pt x="68" y="53"/>
                    </a:lnTo>
                    <a:lnTo>
                      <a:pt x="68" y="53"/>
                    </a:lnTo>
                    <a:lnTo>
                      <a:pt x="75" y="60"/>
                    </a:lnTo>
                    <a:lnTo>
                      <a:pt x="75" y="60"/>
                    </a:lnTo>
                    <a:lnTo>
                      <a:pt x="75" y="53"/>
                    </a:lnTo>
                    <a:lnTo>
                      <a:pt x="75" y="60"/>
                    </a:lnTo>
                    <a:lnTo>
                      <a:pt x="83" y="53"/>
                    </a:lnTo>
                    <a:lnTo>
                      <a:pt x="83" y="60"/>
                    </a:lnTo>
                    <a:lnTo>
                      <a:pt x="83" y="53"/>
                    </a:lnTo>
                    <a:lnTo>
                      <a:pt x="83" y="53"/>
                    </a:lnTo>
                    <a:lnTo>
                      <a:pt x="90" y="60"/>
                    </a:lnTo>
                    <a:lnTo>
                      <a:pt x="90" y="60"/>
                    </a:lnTo>
                    <a:lnTo>
                      <a:pt x="90" y="53"/>
                    </a:lnTo>
                    <a:lnTo>
                      <a:pt x="90" y="53"/>
                    </a:lnTo>
                    <a:lnTo>
                      <a:pt x="98" y="60"/>
                    </a:lnTo>
                    <a:lnTo>
                      <a:pt x="98" y="60"/>
                    </a:lnTo>
                    <a:lnTo>
                      <a:pt x="98" y="53"/>
                    </a:lnTo>
                    <a:lnTo>
                      <a:pt x="105" y="60"/>
                    </a:lnTo>
                    <a:lnTo>
                      <a:pt x="105" y="60"/>
                    </a:lnTo>
                    <a:lnTo>
                      <a:pt x="105" y="53"/>
                    </a:lnTo>
                    <a:lnTo>
                      <a:pt x="105" y="60"/>
                    </a:lnTo>
                    <a:lnTo>
                      <a:pt x="113" y="53"/>
                    </a:lnTo>
                    <a:lnTo>
                      <a:pt x="113" y="60"/>
                    </a:lnTo>
                    <a:lnTo>
                      <a:pt x="113" y="53"/>
                    </a:lnTo>
                    <a:lnTo>
                      <a:pt x="113" y="53"/>
                    </a:lnTo>
                    <a:lnTo>
                      <a:pt x="120" y="60"/>
                    </a:lnTo>
                    <a:lnTo>
                      <a:pt x="120" y="68"/>
                    </a:lnTo>
                    <a:lnTo>
                      <a:pt x="120" y="38"/>
                    </a:lnTo>
                    <a:lnTo>
                      <a:pt x="120" y="60"/>
                    </a:lnTo>
                    <a:lnTo>
                      <a:pt x="128" y="53"/>
                    </a:lnTo>
                    <a:lnTo>
                      <a:pt x="128" y="75"/>
                    </a:lnTo>
                    <a:lnTo>
                      <a:pt x="128" y="15"/>
                    </a:lnTo>
                    <a:lnTo>
                      <a:pt x="128" y="53"/>
                    </a:lnTo>
                    <a:lnTo>
                      <a:pt x="135" y="45"/>
                    </a:lnTo>
                    <a:lnTo>
                      <a:pt x="135" y="83"/>
                    </a:lnTo>
                    <a:lnTo>
                      <a:pt x="135" y="30"/>
                    </a:lnTo>
                    <a:lnTo>
                      <a:pt x="135" y="53"/>
                    </a:lnTo>
                    <a:lnTo>
                      <a:pt x="143" y="45"/>
                    </a:lnTo>
                    <a:lnTo>
                      <a:pt x="143" y="83"/>
                    </a:lnTo>
                    <a:lnTo>
                      <a:pt x="143" y="8"/>
                    </a:lnTo>
                    <a:lnTo>
                      <a:pt x="143" y="60"/>
                    </a:lnTo>
                    <a:lnTo>
                      <a:pt x="150" y="53"/>
                    </a:lnTo>
                    <a:lnTo>
                      <a:pt x="150" y="75"/>
                    </a:lnTo>
                    <a:lnTo>
                      <a:pt x="150" y="30"/>
                    </a:lnTo>
                    <a:lnTo>
                      <a:pt x="150" y="53"/>
                    </a:lnTo>
                    <a:lnTo>
                      <a:pt x="158" y="60"/>
                    </a:lnTo>
                    <a:lnTo>
                      <a:pt x="158" y="75"/>
                    </a:lnTo>
                    <a:lnTo>
                      <a:pt x="158" y="30"/>
                    </a:lnTo>
                    <a:lnTo>
                      <a:pt x="158" y="53"/>
                    </a:lnTo>
                    <a:lnTo>
                      <a:pt x="165" y="60"/>
                    </a:lnTo>
                    <a:lnTo>
                      <a:pt x="165" y="83"/>
                    </a:lnTo>
                    <a:lnTo>
                      <a:pt x="165" y="23"/>
                    </a:lnTo>
                    <a:lnTo>
                      <a:pt x="165" y="60"/>
                    </a:lnTo>
                    <a:lnTo>
                      <a:pt x="173" y="68"/>
                    </a:lnTo>
                    <a:lnTo>
                      <a:pt x="173" y="90"/>
                    </a:lnTo>
                    <a:lnTo>
                      <a:pt x="173" y="8"/>
                    </a:lnTo>
                    <a:lnTo>
                      <a:pt x="173" y="60"/>
                    </a:lnTo>
                    <a:lnTo>
                      <a:pt x="180" y="68"/>
                    </a:lnTo>
                    <a:lnTo>
                      <a:pt x="180" y="83"/>
                    </a:lnTo>
                    <a:lnTo>
                      <a:pt x="180" y="0"/>
                    </a:lnTo>
                    <a:lnTo>
                      <a:pt x="180" y="53"/>
                    </a:lnTo>
                    <a:lnTo>
                      <a:pt x="188" y="60"/>
                    </a:lnTo>
                    <a:lnTo>
                      <a:pt x="188" y="83"/>
                    </a:lnTo>
                    <a:lnTo>
                      <a:pt x="188" y="15"/>
                    </a:lnTo>
                    <a:lnTo>
                      <a:pt x="188" y="38"/>
                    </a:lnTo>
                    <a:lnTo>
                      <a:pt x="195" y="45"/>
                    </a:lnTo>
                    <a:lnTo>
                      <a:pt x="195" y="90"/>
                    </a:lnTo>
                    <a:lnTo>
                      <a:pt x="195" y="15"/>
                    </a:lnTo>
                    <a:lnTo>
                      <a:pt x="195" y="30"/>
                    </a:lnTo>
                    <a:lnTo>
                      <a:pt x="203" y="38"/>
                    </a:lnTo>
                    <a:lnTo>
                      <a:pt x="203" y="90"/>
                    </a:lnTo>
                    <a:lnTo>
                      <a:pt x="203" y="8"/>
                    </a:lnTo>
                    <a:lnTo>
                      <a:pt x="203" y="60"/>
                    </a:lnTo>
                    <a:lnTo>
                      <a:pt x="210" y="68"/>
                    </a:lnTo>
                    <a:lnTo>
                      <a:pt x="210" y="68"/>
                    </a:lnTo>
                    <a:lnTo>
                      <a:pt x="210" y="30"/>
                    </a:lnTo>
                    <a:lnTo>
                      <a:pt x="210" y="60"/>
                    </a:lnTo>
                    <a:lnTo>
                      <a:pt x="218" y="53"/>
                    </a:lnTo>
                    <a:lnTo>
                      <a:pt x="218" y="75"/>
                    </a:lnTo>
                    <a:lnTo>
                      <a:pt x="218" y="30"/>
                    </a:lnTo>
                    <a:lnTo>
                      <a:pt x="218" y="60"/>
                    </a:lnTo>
                    <a:lnTo>
                      <a:pt x="225" y="53"/>
                    </a:lnTo>
                    <a:lnTo>
                      <a:pt x="225" y="68"/>
                    </a:lnTo>
                    <a:lnTo>
                      <a:pt x="225" y="45"/>
                    </a:lnTo>
                    <a:lnTo>
                      <a:pt x="225" y="60"/>
                    </a:lnTo>
                    <a:lnTo>
                      <a:pt x="233" y="53"/>
                    </a:lnTo>
                    <a:lnTo>
                      <a:pt x="233" y="60"/>
                    </a:lnTo>
                    <a:lnTo>
                      <a:pt x="233" y="45"/>
                    </a:lnTo>
                    <a:lnTo>
                      <a:pt x="233" y="53"/>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4" name="Freeform 580"/>
              <p:cNvSpPr>
                <a:spLocks/>
              </p:cNvSpPr>
              <p:nvPr/>
            </p:nvSpPr>
            <p:spPr bwMode="auto">
              <a:xfrm>
                <a:off x="2204" y="3338"/>
                <a:ext cx="167" cy="37"/>
              </a:xfrm>
              <a:custGeom>
                <a:avLst/>
                <a:gdLst>
                  <a:gd name="T0" fmla="*/ 0 w 248"/>
                  <a:gd name="T1" fmla="*/ 7 h 37"/>
                  <a:gd name="T2" fmla="*/ 8 w 248"/>
                  <a:gd name="T3" fmla="*/ 22 h 37"/>
                  <a:gd name="T4" fmla="*/ 15 w 248"/>
                  <a:gd name="T5" fmla="*/ 22 h 37"/>
                  <a:gd name="T6" fmla="*/ 15 w 248"/>
                  <a:gd name="T7" fmla="*/ 15 h 37"/>
                  <a:gd name="T8" fmla="*/ 23 w 248"/>
                  <a:gd name="T9" fmla="*/ 7 h 37"/>
                  <a:gd name="T10" fmla="*/ 30 w 248"/>
                  <a:gd name="T11" fmla="*/ 22 h 37"/>
                  <a:gd name="T12" fmla="*/ 38 w 248"/>
                  <a:gd name="T13" fmla="*/ 15 h 37"/>
                  <a:gd name="T14" fmla="*/ 38 w 248"/>
                  <a:gd name="T15" fmla="*/ 15 h 37"/>
                  <a:gd name="T16" fmla="*/ 45 w 248"/>
                  <a:gd name="T17" fmla="*/ 7 h 37"/>
                  <a:gd name="T18" fmla="*/ 53 w 248"/>
                  <a:gd name="T19" fmla="*/ 22 h 37"/>
                  <a:gd name="T20" fmla="*/ 60 w 248"/>
                  <a:gd name="T21" fmla="*/ 22 h 37"/>
                  <a:gd name="T22" fmla="*/ 60 w 248"/>
                  <a:gd name="T23" fmla="*/ 15 h 37"/>
                  <a:gd name="T24" fmla="*/ 68 w 248"/>
                  <a:gd name="T25" fmla="*/ 15 h 37"/>
                  <a:gd name="T26" fmla="*/ 75 w 248"/>
                  <a:gd name="T27" fmla="*/ 22 h 37"/>
                  <a:gd name="T28" fmla="*/ 83 w 248"/>
                  <a:gd name="T29" fmla="*/ 22 h 37"/>
                  <a:gd name="T30" fmla="*/ 90 w 248"/>
                  <a:gd name="T31" fmla="*/ 22 h 37"/>
                  <a:gd name="T32" fmla="*/ 98 w 248"/>
                  <a:gd name="T33" fmla="*/ 15 h 37"/>
                  <a:gd name="T34" fmla="*/ 98 w 248"/>
                  <a:gd name="T35" fmla="*/ 22 h 37"/>
                  <a:gd name="T36" fmla="*/ 105 w 248"/>
                  <a:gd name="T37" fmla="*/ 15 h 37"/>
                  <a:gd name="T38" fmla="*/ 113 w 248"/>
                  <a:gd name="T39" fmla="*/ 22 h 37"/>
                  <a:gd name="T40" fmla="*/ 120 w 248"/>
                  <a:gd name="T41" fmla="*/ 22 h 37"/>
                  <a:gd name="T42" fmla="*/ 120 w 248"/>
                  <a:gd name="T43" fmla="*/ 15 h 37"/>
                  <a:gd name="T44" fmla="*/ 128 w 248"/>
                  <a:gd name="T45" fmla="*/ 15 h 37"/>
                  <a:gd name="T46" fmla="*/ 135 w 248"/>
                  <a:gd name="T47" fmla="*/ 15 h 37"/>
                  <a:gd name="T48" fmla="*/ 143 w 248"/>
                  <a:gd name="T49" fmla="*/ 15 h 37"/>
                  <a:gd name="T50" fmla="*/ 150 w 248"/>
                  <a:gd name="T51" fmla="*/ 22 h 37"/>
                  <a:gd name="T52" fmla="*/ 158 w 248"/>
                  <a:gd name="T53" fmla="*/ 22 h 37"/>
                  <a:gd name="T54" fmla="*/ 158 w 248"/>
                  <a:gd name="T55" fmla="*/ 15 h 37"/>
                  <a:gd name="T56" fmla="*/ 165 w 248"/>
                  <a:gd name="T57" fmla="*/ 15 h 37"/>
                  <a:gd name="T58" fmla="*/ 173 w 248"/>
                  <a:gd name="T59" fmla="*/ 22 h 37"/>
                  <a:gd name="T60" fmla="*/ 180 w 248"/>
                  <a:gd name="T61" fmla="*/ 15 h 37"/>
                  <a:gd name="T62" fmla="*/ 180 w 248"/>
                  <a:gd name="T63" fmla="*/ 22 h 37"/>
                  <a:gd name="T64" fmla="*/ 188 w 248"/>
                  <a:gd name="T65" fmla="*/ 15 h 37"/>
                  <a:gd name="T66" fmla="*/ 195 w 248"/>
                  <a:gd name="T67" fmla="*/ 15 h 37"/>
                  <a:gd name="T68" fmla="*/ 203 w 248"/>
                  <a:gd name="T69" fmla="*/ 22 h 37"/>
                  <a:gd name="T70" fmla="*/ 210 w 248"/>
                  <a:gd name="T71" fmla="*/ 15 h 37"/>
                  <a:gd name="T72" fmla="*/ 210 w 248"/>
                  <a:gd name="T73" fmla="*/ 22 h 37"/>
                  <a:gd name="T74" fmla="*/ 218 w 248"/>
                  <a:gd name="T75" fmla="*/ 7 h 37"/>
                  <a:gd name="T76" fmla="*/ 225 w 248"/>
                  <a:gd name="T77" fmla="*/ 22 h 37"/>
                  <a:gd name="T78" fmla="*/ 233 w 248"/>
                  <a:gd name="T79" fmla="*/ 22 h 37"/>
                  <a:gd name="T80" fmla="*/ 240 w 248"/>
                  <a:gd name="T81" fmla="*/ 22 h 37"/>
                  <a:gd name="T82" fmla="*/ 240 w 248"/>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7">
                    <a:moveTo>
                      <a:pt x="0" y="22"/>
                    </a:moveTo>
                    <a:lnTo>
                      <a:pt x="0" y="30"/>
                    </a:lnTo>
                    <a:lnTo>
                      <a:pt x="0" y="7"/>
                    </a:lnTo>
                    <a:lnTo>
                      <a:pt x="0" y="15"/>
                    </a:lnTo>
                    <a:lnTo>
                      <a:pt x="8" y="22"/>
                    </a:lnTo>
                    <a:lnTo>
                      <a:pt x="8" y="22"/>
                    </a:lnTo>
                    <a:lnTo>
                      <a:pt x="8" y="7"/>
                    </a:lnTo>
                    <a:lnTo>
                      <a:pt x="8" y="15"/>
                    </a:lnTo>
                    <a:lnTo>
                      <a:pt x="15" y="22"/>
                    </a:lnTo>
                    <a:lnTo>
                      <a:pt x="15" y="30"/>
                    </a:lnTo>
                    <a:lnTo>
                      <a:pt x="15" y="0"/>
                    </a:lnTo>
                    <a:lnTo>
                      <a:pt x="15" y="15"/>
                    </a:lnTo>
                    <a:lnTo>
                      <a:pt x="23" y="22"/>
                    </a:lnTo>
                    <a:lnTo>
                      <a:pt x="23" y="30"/>
                    </a:lnTo>
                    <a:lnTo>
                      <a:pt x="23" y="7"/>
                    </a:lnTo>
                    <a:lnTo>
                      <a:pt x="23" y="15"/>
                    </a:lnTo>
                    <a:lnTo>
                      <a:pt x="30" y="22"/>
                    </a:lnTo>
                    <a:lnTo>
                      <a:pt x="30" y="22"/>
                    </a:lnTo>
                    <a:lnTo>
                      <a:pt x="30" y="0"/>
                    </a:lnTo>
                    <a:lnTo>
                      <a:pt x="30" y="22"/>
                    </a:lnTo>
                    <a:lnTo>
                      <a:pt x="38" y="15"/>
                    </a:lnTo>
                    <a:lnTo>
                      <a:pt x="38" y="30"/>
                    </a:lnTo>
                    <a:lnTo>
                      <a:pt x="38" y="7"/>
                    </a:lnTo>
                    <a:lnTo>
                      <a:pt x="38" y="15"/>
                    </a:lnTo>
                    <a:lnTo>
                      <a:pt x="45" y="22"/>
                    </a:lnTo>
                    <a:lnTo>
                      <a:pt x="45" y="22"/>
                    </a:lnTo>
                    <a:lnTo>
                      <a:pt x="45" y="7"/>
                    </a:lnTo>
                    <a:lnTo>
                      <a:pt x="45" y="22"/>
                    </a:lnTo>
                    <a:lnTo>
                      <a:pt x="53" y="15"/>
                    </a:lnTo>
                    <a:lnTo>
                      <a:pt x="53" y="22"/>
                    </a:lnTo>
                    <a:lnTo>
                      <a:pt x="53" y="15"/>
                    </a:lnTo>
                    <a:lnTo>
                      <a:pt x="53" y="15"/>
                    </a:lnTo>
                    <a:lnTo>
                      <a:pt x="60" y="22"/>
                    </a:lnTo>
                    <a:lnTo>
                      <a:pt x="60" y="22"/>
                    </a:lnTo>
                    <a:lnTo>
                      <a:pt x="60" y="15"/>
                    </a:lnTo>
                    <a:lnTo>
                      <a:pt x="60" y="15"/>
                    </a:lnTo>
                    <a:lnTo>
                      <a:pt x="68" y="22"/>
                    </a:lnTo>
                    <a:lnTo>
                      <a:pt x="68" y="22"/>
                    </a:lnTo>
                    <a:lnTo>
                      <a:pt x="68" y="15"/>
                    </a:lnTo>
                    <a:lnTo>
                      <a:pt x="68" y="15"/>
                    </a:lnTo>
                    <a:lnTo>
                      <a:pt x="75" y="22"/>
                    </a:lnTo>
                    <a:lnTo>
                      <a:pt x="75" y="22"/>
                    </a:lnTo>
                    <a:lnTo>
                      <a:pt x="75" y="15"/>
                    </a:lnTo>
                    <a:lnTo>
                      <a:pt x="83" y="22"/>
                    </a:lnTo>
                    <a:lnTo>
                      <a:pt x="83" y="22"/>
                    </a:lnTo>
                    <a:lnTo>
                      <a:pt x="83" y="15"/>
                    </a:lnTo>
                    <a:lnTo>
                      <a:pt x="83" y="15"/>
                    </a:lnTo>
                    <a:lnTo>
                      <a:pt x="90" y="22"/>
                    </a:lnTo>
                    <a:lnTo>
                      <a:pt x="90" y="15"/>
                    </a:lnTo>
                    <a:lnTo>
                      <a:pt x="90" y="22"/>
                    </a:lnTo>
                    <a:lnTo>
                      <a:pt x="98" y="15"/>
                    </a:lnTo>
                    <a:lnTo>
                      <a:pt x="98" y="22"/>
                    </a:lnTo>
                    <a:lnTo>
                      <a:pt x="98" y="15"/>
                    </a:lnTo>
                    <a:lnTo>
                      <a:pt x="98" y="22"/>
                    </a:lnTo>
                    <a:lnTo>
                      <a:pt x="105" y="15"/>
                    </a:lnTo>
                    <a:lnTo>
                      <a:pt x="105" y="22"/>
                    </a:lnTo>
                    <a:lnTo>
                      <a:pt x="105" y="15"/>
                    </a:lnTo>
                    <a:lnTo>
                      <a:pt x="105" y="22"/>
                    </a:lnTo>
                    <a:lnTo>
                      <a:pt x="113" y="15"/>
                    </a:lnTo>
                    <a:lnTo>
                      <a:pt x="113" y="22"/>
                    </a:lnTo>
                    <a:lnTo>
                      <a:pt x="113" y="15"/>
                    </a:lnTo>
                    <a:lnTo>
                      <a:pt x="113" y="15"/>
                    </a:lnTo>
                    <a:lnTo>
                      <a:pt x="120" y="22"/>
                    </a:lnTo>
                    <a:lnTo>
                      <a:pt x="120" y="22"/>
                    </a:lnTo>
                    <a:lnTo>
                      <a:pt x="120" y="15"/>
                    </a:lnTo>
                    <a:lnTo>
                      <a:pt x="120" y="15"/>
                    </a:lnTo>
                    <a:lnTo>
                      <a:pt x="128" y="22"/>
                    </a:lnTo>
                    <a:lnTo>
                      <a:pt x="128" y="22"/>
                    </a:lnTo>
                    <a:lnTo>
                      <a:pt x="128" y="15"/>
                    </a:lnTo>
                    <a:lnTo>
                      <a:pt x="135" y="22"/>
                    </a:lnTo>
                    <a:lnTo>
                      <a:pt x="135" y="15"/>
                    </a:lnTo>
                    <a:lnTo>
                      <a:pt x="135" y="15"/>
                    </a:lnTo>
                    <a:lnTo>
                      <a:pt x="143" y="22"/>
                    </a:lnTo>
                    <a:lnTo>
                      <a:pt x="143" y="22"/>
                    </a:lnTo>
                    <a:lnTo>
                      <a:pt x="143" y="15"/>
                    </a:lnTo>
                    <a:lnTo>
                      <a:pt x="143" y="15"/>
                    </a:lnTo>
                    <a:lnTo>
                      <a:pt x="150" y="22"/>
                    </a:lnTo>
                    <a:lnTo>
                      <a:pt x="150" y="22"/>
                    </a:lnTo>
                    <a:lnTo>
                      <a:pt x="150" y="15"/>
                    </a:lnTo>
                    <a:lnTo>
                      <a:pt x="150" y="15"/>
                    </a:lnTo>
                    <a:lnTo>
                      <a:pt x="158" y="22"/>
                    </a:lnTo>
                    <a:lnTo>
                      <a:pt x="158" y="22"/>
                    </a:lnTo>
                    <a:lnTo>
                      <a:pt x="158" y="15"/>
                    </a:lnTo>
                    <a:lnTo>
                      <a:pt x="158" y="15"/>
                    </a:lnTo>
                    <a:lnTo>
                      <a:pt x="165" y="22"/>
                    </a:lnTo>
                    <a:lnTo>
                      <a:pt x="165" y="22"/>
                    </a:lnTo>
                    <a:lnTo>
                      <a:pt x="165" y="15"/>
                    </a:lnTo>
                    <a:lnTo>
                      <a:pt x="165" y="15"/>
                    </a:lnTo>
                    <a:lnTo>
                      <a:pt x="173" y="22"/>
                    </a:lnTo>
                    <a:lnTo>
                      <a:pt x="173" y="22"/>
                    </a:lnTo>
                    <a:lnTo>
                      <a:pt x="173" y="15"/>
                    </a:lnTo>
                    <a:lnTo>
                      <a:pt x="173" y="22"/>
                    </a:lnTo>
                    <a:lnTo>
                      <a:pt x="180" y="15"/>
                    </a:lnTo>
                    <a:lnTo>
                      <a:pt x="180" y="30"/>
                    </a:lnTo>
                    <a:lnTo>
                      <a:pt x="180" y="0"/>
                    </a:lnTo>
                    <a:lnTo>
                      <a:pt x="180" y="22"/>
                    </a:lnTo>
                    <a:lnTo>
                      <a:pt x="188" y="15"/>
                    </a:lnTo>
                    <a:lnTo>
                      <a:pt x="188" y="22"/>
                    </a:lnTo>
                    <a:lnTo>
                      <a:pt x="188" y="15"/>
                    </a:lnTo>
                    <a:lnTo>
                      <a:pt x="195" y="22"/>
                    </a:lnTo>
                    <a:lnTo>
                      <a:pt x="195" y="22"/>
                    </a:lnTo>
                    <a:lnTo>
                      <a:pt x="195" y="15"/>
                    </a:lnTo>
                    <a:lnTo>
                      <a:pt x="195" y="15"/>
                    </a:lnTo>
                    <a:lnTo>
                      <a:pt x="203" y="22"/>
                    </a:lnTo>
                    <a:lnTo>
                      <a:pt x="203" y="22"/>
                    </a:lnTo>
                    <a:lnTo>
                      <a:pt x="203" y="15"/>
                    </a:lnTo>
                    <a:lnTo>
                      <a:pt x="203" y="22"/>
                    </a:lnTo>
                    <a:lnTo>
                      <a:pt x="210" y="15"/>
                    </a:lnTo>
                    <a:lnTo>
                      <a:pt x="210" y="22"/>
                    </a:lnTo>
                    <a:lnTo>
                      <a:pt x="210" y="15"/>
                    </a:lnTo>
                    <a:lnTo>
                      <a:pt x="210" y="22"/>
                    </a:lnTo>
                    <a:lnTo>
                      <a:pt x="218" y="15"/>
                    </a:lnTo>
                    <a:lnTo>
                      <a:pt x="218" y="22"/>
                    </a:lnTo>
                    <a:lnTo>
                      <a:pt x="218" y="7"/>
                    </a:lnTo>
                    <a:lnTo>
                      <a:pt x="218" y="22"/>
                    </a:lnTo>
                    <a:lnTo>
                      <a:pt x="225" y="15"/>
                    </a:lnTo>
                    <a:lnTo>
                      <a:pt x="225" y="22"/>
                    </a:lnTo>
                    <a:lnTo>
                      <a:pt x="225" y="15"/>
                    </a:lnTo>
                    <a:lnTo>
                      <a:pt x="225" y="15"/>
                    </a:lnTo>
                    <a:lnTo>
                      <a:pt x="233" y="22"/>
                    </a:lnTo>
                    <a:lnTo>
                      <a:pt x="233" y="22"/>
                    </a:lnTo>
                    <a:lnTo>
                      <a:pt x="233" y="15"/>
                    </a:lnTo>
                    <a:lnTo>
                      <a:pt x="240" y="22"/>
                    </a:lnTo>
                    <a:lnTo>
                      <a:pt x="240" y="22"/>
                    </a:lnTo>
                    <a:lnTo>
                      <a:pt x="240" y="15"/>
                    </a:lnTo>
                    <a:lnTo>
                      <a:pt x="240" y="15"/>
                    </a:lnTo>
                    <a:lnTo>
                      <a:pt x="248" y="22"/>
                    </a:lnTo>
                    <a:lnTo>
                      <a:pt x="248"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5" name="Freeform 581"/>
              <p:cNvSpPr>
                <a:spLocks/>
              </p:cNvSpPr>
              <p:nvPr/>
            </p:nvSpPr>
            <p:spPr bwMode="auto">
              <a:xfrm>
                <a:off x="2371" y="3300"/>
                <a:ext cx="161" cy="90"/>
              </a:xfrm>
              <a:custGeom>
                <a:avLst/>
                <a:gdLst>
                  <a:gd name="T0" fmla="*/ 0 w 240"/>
                  <a:gd name="T1" fmla="*/ 53 h 90"/>
                  <a:gd name="T2" fmla="*/ 7 w 240"/>
                  <a:gd name="T3" fmla="*/ 15 h 90"/>
                  <a:gd name="T4" fmla="*/ 15 w 240"/>
                  <a:gd name="T5" fmla="*/ 90 h 90"/>
                  <a:gd name="T6" fmla="*/ 22 w 240"/>
                  <a:gd name="T7" fmla="*/ 60 h 90"/>
                  <a:gd name="T8" fmla="*/ 22 w 240"/>
                  <a:gd name="T9" fmla="*/ 45 h 90"/>
                  <a:gd name="T10" fmla="*/ 30 w 240"/>
                  <a:gd name="T11" fmla="*/ 23 h 90"/>
                  <a:gd name="T12" fmla="*/ 37 w 240"/>
                  <a:gd name="T13" fmla="*/ 83 h 90"/>
                  <a:gd name="T14" fmla="*/ 45 w 240"/>
                  <a:gd name="T15" fmla="*/ 45 h 90"/>
                  <a:gd name="T16" fmla="*/ 45 w 240"/>
                  <a:gd name="T17" fmla="*/ 53 h 90"/>
                  <a:gd name="T18" fmla="*/ 52 w 240"/>
                  <a:gd name="T19" fmla="*/ 23 h 90"/>
                  <a:gd name="T20" fmla="*/ 60 w 240"/>
                  <a:gd name="T21" fmla="*/ 68 h 90"/>
                  <a:gd name="T22" fmla="*/ 67 w 240"/>
                  <a:gd name="T23" fmla="*/ 53 h 90"/>
                  <a:gd name="T24" fmla="*/ 67 w 240"/>
                  <a:gd name="T25" fmla="*/ 53 h 90"/>
                  <a:gd name="T26" fmla="*/ 75 w 240"/>
                  <a:gd name="T27" fmla="*/ 45 h 90"/>
                  <a:gd name="T28" fmla="*/ 82 w 240"/>
                  <a:gd name="T29" fmla="*/ 23 h 90"/>
                  <a:gd name="T30" fmla="*/ 90 w 240"/>
                  <a:gd name="T31" fmla="*/ 75 h 90"/>
                  <a:gd name="T32" fmla="*/ 97 w 240"/>
                  <a:gd name="T33" fmla="*/ 60 h 90"/>
                  <a:gd name="T34" fmla="*/ 97 w 240"/>
                  <a:gd name="T35" fmla="*/ 60 h 90"/>
                  <a:gd name="T36" fmla="*/ 105 w 240"/>
                  <a:gd name="T37" fmla="*/ 8 h 90"/>
                  <a:gd name="T38" fmla="*/ 112 w 240"/>
                  <a:gd name="T39" fmla="*/ 90 h 90"/>
                  <a:gd name="T40" fmla="*/ 120 w 240"/>
                  <a:gd name="T41" fmla="*/ 75 h 90"/>
                  <a:gd name="T42" fmla="*/ 120 w 240"/>
                  <a:gd name="T43" fmla="*/ 68 h 90"/>
                  <a:gd name="T44" fmla="*/ 127 w 240"/>
                  <a:gd name="T45" fmla="*/ 8 h 90"/>
                  <a:gd name="T46" fmla="*/ 135 w 240"/>
                  <a:gd name="T47" fmla="*/ 90 h 90"/>
                  <a:gd name="T48" fmla="*/ 142 w 240"/>
                  <a:gd name="T49" fmla="*/ 68 h 90"/>
                  <a:gd name="T50" fmla="*/ 142 w 240"/>
                  <a:gd name="T51" fmla="*/ 60 h 90"/>
                  <a:gd name="T52" fmla="*/ 150 w 240"/>
                  <a:gd name="T53" fmla="*/ 38 h 90"/>
                  <a:gd name="T54" fmla="*/ 157 w 240"/>
                  <a:gd name="T55" fmla="*/ 75 h 90"/>
                  <a:gd name="T56" fmla="*/ 165 w 240"/>
                  <a:gd name="T57" fmla="*/ 53 h 90"/>
                  <a:gd name="T58" fmla="*/ 165 w 240"/>
                  <a:gd name="T59" fmla="*/ 53 h 90"/>
                  <a:gd name="T60" fmla="*/ 172 w 240"/>
                  <a:gd name="T61" fmla="*/ 45 h 90"/>
                  <a:gd name="T62" fmla="*/ 180 w 240"/>
                  <a:gd name="T63" fmla="*/ 75 h 90"/>
                  <a:gd name="T64" fmla="*/ 187 w 240"/>
                  <a:gd name="T65" fmla="*/ 53 h 90"/>
                  <a:gd name="T66" fmla="*/ 187 w 240"/>
                  <a:gd name="T67" fmla="*/ 53 h 90"/>
                  <a:gd name="T68" fmla="*/ 195 w 240"/>
                  <a:gd name="T69" fmla="*/ 45 h 90"/>
                  <a:gd name="T70" fmla="*/ 202 w 240"/>
                  <a:gd name="T71" fmla="*/ 68 h 90"/>
                  <a:gd name="T72" fmla="*/ 210 w 240"/>
                  <a:gd name="T73" fmla="*/ 53 h 90"/>
                  <a:gd name="T74" fmla="*/ 210 w 240"/>
                  <a:gd name="T75" fmla="*/ 53 h 90"/>
                  <a:gd name="T76" fmla="*/ 217 w 240"/>
                  <a:gd name="T77" fmla="*/ 45 h 90"/>
                  <a:gd name="T78" fmla="*/ 225 w 240"/>
                  <a:gd name="T79" fmla="*/ 60 h 90"/>
                  <a:gd name="T80" fmla="*/ 232 w 240"/>
                  <a:gd name="T81" fmla="*/ 60 h 90"/>
                  <a:gd name="T82" fmla="*/ 232 w 240"/>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75"/>
                    </a:moveTo>
                    <a:lnTo>
                      <a:pt x="0" y="38"/>
                    </a:lnTo>
                    <a:lnTo>
                      <a:pt x="0" y="53"/>
                    </a:lnTo>
                    <a:lnTo>
                      <a:pt x="7" y="60"/>
                    </a:lnTo>
                    <a:lnTo>
                      <a:pt x="7" y="83"/>
                    </a:lnTo>
                    <a:lnTo>
                      <a:pt x="7" y="15"/>
                    </a:lnTo>
                    <a:lnTo>
                      <a:pt x="7" y="53"/>
                    </a:lnTo>
                    <a:lnTo>
                      <a:pt x="15" y="60"/>
                    </a:lnTo>
                    <a:lnTo>
                      <a:pt x="15" y="90"/>
                    </a:lnTo>
                    <a:lnTo>
                      <a:pt x="15" y="0"/>
                    </a:lnTo>
                    <a:lnTo>
                      <a:pt x="15" y="53"/>
                    </a:lnTo>
                    <a:lnTo>
                      <a:pt x="22" y="60"/>
                    </a:lnTo>
                    <a:lnTo>
                      <a:pt x="22" y="75"/>
                    </a:lnTo>
                    <a:lnTo>
                      <a:pt x="22" y="23"/>
                    </a:lnTo>
                    <a:lnTo>
                      <a:pt x="22" y="45"/>
                    </a:lnTo>
                    <a:lnTo>
                      <a:pt x="30" y="38"/>
                    </a:lnTo>
                    <a:lnTo>
                      <a:pt x="30" y="75"/>
                    </a:lnTo>
                    <a:lnTo>
                      <a:pt x="30" y="23"/>
                    </a:lnTo>
                    <a:lnTo>
                      <a:pt x="30" y="53"/>
                    </a:lnTo>
                    <a:lnTo>
                      <a:pt x="37" y="60"/>
                    </a:lnTo>
                    <a:lnTo>
                      <a:pt x="37" y="83"/>
                    </a:lnTo>
                    <a:lnTo>
                      <a:pt x="37" y="8"/>
                    </a:lnTo>
                    <a:lnTo>
                      <a:pt x="37" y="53"/>
                    </a:lnTo>
                    <a:lnTo>
                      <a:pt x="45" y="45"/>
                    </a:lnTo>
                    <a:lnTo>
                      <a:pt x="45" y="75"/>
                    </a:lnTo>
                    <a:lnTo>
                      <a:pt x="45" y="30"/>
                    </a:lnTo>
                    <a:lnTo>
                      <a:pt x="45" y="53"/>
                    </a:lnTo>
                    <a:lnTo>
                      <a:pt x="52" y="60"/>
                    </a:lnTo>
                    <a:lnTo>
                      <a:pt x="52" y="75"/>
                    </a:lnTo>
                    <a:lnTo>
                      <a:pt x="52" y="23"/>
                    </a:lnTo>
                    <a:lnTo>
                      <a:pt x="52" y="60"/>
                    </a:lnTo>
                    <a:lnTo>
                      <a:pt x="60" y="53"/>
                    </a:lnTo>
                    <a:lnTo>
                      <a:pt x="60" y="68"/>
                    </a:lnTo>
                    <a:lnTo>
                      <a:pt x="60" y="38"/>
                    </a:lnTo>
                    <a:lnTo>
                      <a:pt x="60" y="60"/>
                    </a:lnTo>
                    <a:lnTo>
                      <a:pt x="67" y="53"/>
                    </a:lnTo>
                    <a:lnTo>
                      <a:pt x="67" y="68"/>
                    </a:lnTo>
                    <a:lnTo>
                      <a:pt x="67" y="38"/>
                    </a:lnTo>
                    <a:lnTo>
                      <a:pt x="67" y="53"/>
                    </a:lnTo>
                    <a:lnTo>
                      <a:pt x="75" y="60"/>
                    </a:lnTo>
                    <a:lnTo>
                      <a:pt x="75" y="60"/>
                    </a:lnTo>
                    <a:lnTo>
                      <a:pt x="75" y="45"/>
                    </a:lnTo>
                    <a:lnTo>
                      <a:pt x="82" y="53"/>
                    </a:lnTo>
                    <a:lnTo>
                      <a:pt x="82" y="90"/>
                    </a:lnTo>
                    <a:lnTo>
                      <a:pt x="82" y="23"/>
                    </a:lnTo>
                    <a:lnTo>
                      <a:pt x="82" y="53"/>
                    </a:lnTo>
                    <a:lnTo>
                      <a:pt x="90" y="60"/>
                    </a:lnTo>
                    <a:lnTo>
                      <a:pt x="90" y="75"/>
                    </a:lnTo>
                    <a:lnTo>
                      <a:pt x="90" y="23"/>
                    </a:lnTo>
                    <a:lnTo>
                      <a:pt x="90" y="53"/>
                    </a:lnTo>
                    <a:lnTo>
                      <a:pt x="97" y="60"/>
                    </a:lnTo>
                    <a:lnTo>
                      <a:pt x="97" y="83"/>
                    </a:lnTo>
                    <a:lnTo>
                      <a:pt x="97" y="23"/>
                    </a:lnTo>
                    <a:lnTo>
                      <a:pt x="97" y="60"/>
                    </a:lnTo>
                    <a:lnTo>
                      <a:pt x="105" y="53"/>
                    </a:lnTo>
                    <a:lnTo>
                      <a:pt x="105" y="83"/>
                    </a:lnTo>
                    <a:lnTo>
                      <a:pt x="105" y="8"/>
                    </a:lnTo>
                    <a:lnTo>
                      <a:pt x="105" y="60"/>
                    </a:lnTo>
                    <a:lnTo>
                      <a:pt x="112" y="68"/>
                    </a:lnTo>
                    <a:lnTo>
                      <a:pt x="112" y="90"/>
                    </a:lnTo>
                    <a:lnTo>
                      <a:pt x="112" y="8"/>
                    </a:lnTo>
                    <a:lnTo>
                      <a:pt x="112" y="68"/>
                    </a:lnTo>
                    <a:lnTo>
                      <a:pt x="120" y="75"/>
                    </a:lnTo>
                    <a:lnTo>
                      <a:pt x="120" y="83"/>
                    </a:lnTo>
                    <a:lnTo>
                      <a:pt x="120" y="8"/>
                    </a:lnTo>
                    <a:lnTo>
                      <a:pt x="120" y="68"/>
                    </a:lnTo>
                    <a:lnTo>
                      <a:pt x="127" y="60"/>
                    </a:lnTo>
                    <a:lnTo>
                      <a:pt x="127" y="83"/>
                    </a:lnTo>
                    <a:lnTo>
                      <a:pt x="127" y="8"/>
                    </a:lnTo>
                    <a:lnTo>
                      <a:pt x="127" y="60"/>
                    </a:lnTo>
                    <a:lnTo>
                      <a:pt x="135" y="53"/>
                    </a:lnTo>
                    <a:lnTo>
                      <a:pt x="135" y="90"/>
                    </a:lnTo>
                    <a:lnTo>
                      <a:pt x="135" y="0"/>
                    </a:lnTo>
                    <a:lnTo>
                      <a:pt x="135" y="60"/>
                    </a:lnTo>
                    <a:lnTo>
                      <a:pt x="142" y="68"/>
                    </a:lnTo>
                    <a:lnTo>
                      <a:pt x="142" y="83"/>
                    </a:lnTo>
                    <a:lnTo>
                      <a:pt x="142" y="8"/>
                    </a:lnTo>
                    <a:lnTo>
                      <a:pt x="142" y="60"/>
                    </a:lnTo>
                    <a:lnTo>
                      <a:pt x="150" y="53"/>
                    </a:lnTo>
                    <a:lnTo>
                      <a:pt x="150" y="68"/>
                    </a:lnTo>
                    <a:lnTo>
                      <a:pt x="150" y="38"/>
                    </a:lnTo>
                    <a:lnTo>
                      <a:pt x="150" y="45"/>
                    </a:lnTo>
                    <a:lnTo>
                      <a:pt x="157" y="53"/>
                    </a:lnTo>
                    <a:lnTo>
                      <a:pt x="157" y="75"/>
                    </a:lnTo>
                    <a:lnTo>
                      <a:pt x="157" y="30"/>
                    </a:lnTo>
                    <a:lnTo>
                      <a:pt x="157" y="60"/>
                    </a:lnTo>
                    <a:lnTo>
                      <a:pt x="165" y="53"/>
                    </a:lnTo>
                    <a:lnTo>
                      <a:pt x="165" y="60"/>
                    </a:lnTo>
                    <a:lnTo>
                      <a:pt x="165" y="45"/>
                    </a:lnTo>
                    <a:lnTo>
                      <a:pt x="165" y="53"/>
                    </a:lnTo>
                    <a:lnTo>
                      <a:pt x="172" y="60"/>
                    </a:lnTo>
                    <a:lnTo>
                      <a:pt x="172" y="60"/>
                    </a:lnTo>
                    <a:lnTo>
                      <a:pt x="172" y="45"/>
                    </a:lnTo>
                    <a:lnTo>
                      <a:pt x="172" y="60"/>
                    </a:lnTo>
                    <a:lnTo>
                      <a:pt x="180" y="53"/>
                    </a:lnTo>
                    <a:lnTo>
                      <a:pt x="180" y="75"/>
                    </a:lnTo>
                    <a:lnTo>
                      <a:pt x="180" y="30"/>
                    </a:lnTo>
                    <a:lnTo>
                      <a:pt x="180" y="60"/>
                    </a:lnTo>
                    <a:lnTo>
                      <a:pt x="187" y="53"/>
                    </a:lnTo>
                    <a:lnTo>
                      <a:pt x="187" y="68"/>
                    </a:lnTo>
                    <a:lnTo>
                      <a:pt x="187" y="45"/>
                    </a:lnTo>
                    <a:lnTo>
                      <a:pt x="187" y="53"/>
                    </a:lnTo>
                    <a:lnTo>
                      <a:pt x="195" y="60"/>
                    </a:lnTo>
                    <a:lnTo>
                      <a:pt x="195" y="68"/>
                    </a:lnTo>
                    <a:lnTo>
                      <a:pt x="195" y="45"/>
                    </a:lnTo>
                    <a:lnTo>
                      <a:pt x="195" y="53"/>
                    </a:lnTo>
                    <a:lnTo>
                      <a:pt x="202" y="60"/>
                    </a:lnTo>
                    <a:lnTo>
                      <a:pt x="202" y="68"/>
                    </a:lnTo>
                    <a:lnTo>
                      <a:pt x="202" y="45"/>
                    </a:lnTo>
                    <a:lnTo>
                      <a:pt x="202" y="45"/>
                    </a:lnTo>
                    <a:lnTo>
                      <a:pt x="210" y="53"/>
                    </a:lnTo>
                    <a:lnTo>
                      <a:pt x="210" y="68"/>
                    </a:lnTo>
                    <a:lnTo>
                      <a:pt x="210" y="45"/>
                    </a:lnTo>
                    <a:lnTo>
                      <a:pt x="210" y="53"/>
                    </a:lnTo>
                    <a:lnTo>
                      <a:pt x="217" y="60"/>
                    </a:lnTo>
                    <a:lnTo>
                      <a:pt x="217" y="60"/>
                    </a:lnTo>
                    <a:lnTo>
                      <a:pt x="217" y="45"/>
                    </a:lnTo>
                    <a:lnTo>
                      <a:pt x="217" y="60"/>
                    </a:lnTo>
                    <a:lnTo>
                      <a:pt x="225" y="53"/>
                    </a:lnTo>
                    <a:lnTo>
                      <a:pt x="225" y="60"/>
                    </a:lnTo>
                    <a:lnTo>
                      <a:pt x="225" y="53"/>
                    </a:lnTo>
                    <a:lnTo>
                      <a:pt x="225" y="53"/>
                    </a:lnTo>
                    <a:lnTo>
                      <a:pt x="232" y="60"/>
                    </a:lnTo>
                    <a:lnTo>
                      <a:pt x="232" y="60"/>
                    </a:lnTo>
                    <a:lnTo>
                      <a:pt x="232" y="53"/>
                    </a:lnTo>
                    <a:lnTo>
                      <a:pt x="232" y="53"/>
                    </a:lnTo>
                    <a:lnTo>
                      <a:pt x="240" y="60"/>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6" name="Freeform 582"/>
              <p:cNvSpPr>
                <a:spLocks/>
              </p:cNvSpPr>
              <p:nvPr/>
            </p:nvSpPr>
            <p:spPr bwMode="auto">
              <a:xfrm>
                <a:off x="2532" y="3300"/>
                <a:ext cx="161" cy="83"/>
              </a:xfrm>
              <a:custGeom>
                <a:avLst/>
                <a:gdLst>
                  <a:gd name="T0" fmla="*/ 0 w 240"/>
                  <a:gd name="T1" fmla="*/ 53 h 83"/>
                  <a:gd name="T2" fmla="*/ 7 w 240"/>
                  <a:gd name="T3" fmla="*/ 53 h 83"/>
                  <a:gd name="T4" fmla="*/ 15 w 240"/>
                  <a:gd name="T5" fmla="*/ 60 h 83"/>
                  <a:gd name="T6" fmla="*/ 22 w 240"/>
                  <a:gd name="T7" fmla="*/ 53 h 83"/>
                  <a:gd name="T8" fmla="*/ 22 w 240"/>
                  <a:gd name="T9" fmla="*/ 60 h 83"/>
                  <a:gd name="T10" fmla="*/ 30 w 240"/>
                  <a:gd name="T11" fmla="*/ 45 h 83"/>
                  <a:gd name="T12" fmla="*/ 37 w 240"/>
                  <a:gd name="T13" fmla="*/ 60 h 83"/>
                  <a:gd name="T14" fmla="*/ 45 w 240"/>
                  <a:gd name="T15" fmla="*/ 60 h 83"/>
                  <a:gd name="T16" fmla="*/ 45 w 240"/>
                  <a:gd name="T17" fmla="*/ 53 h 83"/>
                  <a:gd name="T18" fmla="*/ 52 w 240"/>
                  <a:gd name="T19" fmla="*/ 53 h 83"/>
                  <a:gd name="T20" fmla="*/ 60 w 240"/>
                  <a:gd name="T21" fmla="*/ 60 h 83"/>
                  <a:gd name="T22" fmla="*/ 67 w 240"/>
                  <a:gd name="T23" fmla="*/ 60 h 83"/>
                  <a:gd name="T24" fmla="*/ 75 w 240"/>
                  <a:gd name="T25" fmla="*/ 60 h 83"/>
                  <a:gd name="T26" fmla="*/ 75 w 240"/>
                  <a:gd name="T27" fmla="*/ 60 h 83"/>
                  <a:gd name="T28" fmla="*/ 82 w 240"/>
                  <a:gd name="T29" fmla="*/ 53 h 83"/>
                  <a:gd name="T30" fmla="*/ 90 w 240"/>
                  <a:gd name="T31" fmla="*/ 53 h 83"/>
                  <a:gd name="T32" fmla="*/ 97 w 240"/>
                  <a:gd name="T33" fmla="*/ 60 h 83"/>
                  <a:gd name="T34" fmla="*/ 105 w 240"/>
                  <a:gd name="T35" fmla="*/ 60 h 83"/>
                  <a:gd name="T36" fmla="*/ 105 w 240"/>
                  <a:gd name="T37" fmla="*/ 53 h 83"/>
                  <a:gd name="T38" fmla="*/ 112 w 240"/>
                  <a:gd name="T39" fmla="*/ 53 h 83"/>
                  <a:gd name="T40" fmla="*/ 120 w 240"/>
                  <a:gd name="T41" fmla="*/ 60 h 83"/>
                  <a:gd name="T42" fmla="*/ 127 w 240"/>
                  <a:gd name="T43" fmla="*/ 60 h 83"/>
                  <a:gd name="T44" fmla="*/ 127 w 240"/>
                  <a:gd name="T45" fmla="*/ 53 h 83"/>
                  <a:gd name="T46" fmla="*/ 135 w 240"/>
                  <a:gd name="T47" fmla="*/ 53 h 83"/>
                  <a:gd name="T48" fmla="*/ 142 w 240"/>
                  <a:gd name="T49" fmla="*/ 53 h 83"/>
                  <a:gd name="T50" fmla="*/ 150 w 240"/>
                  <a:gd name="T51" fmla="*/ 60 h 83"/>
                  <a:gd name="T52" fmla="*/ 157 w 240"/>
                  <a:gd name="T53" fmla="*/ 60 h 83"/>
                  <a:gd name="T54" fmla="*/ 157 w 240"/>
                  <a:gd name="T55" fmla="*/ 60 h 83"/>
                  <a:gd name="T56" fmla="*/ 165 w 240"/>
                  <a:gd name="T57" fmla="*/ 53 h 83"/>
                  <a:gd name="T58" fmla="*/ 172 w 240"/>
                  <a:gd name="T59" fmla="*/ 60 h 83"/>
                  <a:gd name="T60" fmla="*/ 180 w 240"/>
                  <a:gd name="T61" fmla="*/ 53 h 83"/>
                  <a:gd name="T62" fmla="*/ 180 w 240"/>
                  <a:gd name="T63" fmla="*/ 53 h 83"/>
                  <a:gd name="T64" fmla="*/ 187 w 240"/>
                  <a:gd name="T65" fmla="*/ 45 h 83"/>
                  <a:gd name="T66" fmla="*/ 195 w 240"/>
                  <a:gd name="T67" fmla="*/ 75 h 83"/>
                  <a:gd name="T68" fmla="*/ 202 w 240"/>
                  <a:gd name="T69" fmla="*/ 53 h 83"/>
                  <a:gd name="T70" fmla="*/ 202 w 240"/>
                  <a:gd name="T71" fmla="*/ 53 h 83"/>
                  <a:gd name="T72" fmla="*/ 210 w 240"/>
                  <a:gd name="T73" fmla="*/ 38 h 83"/>
                  <a:gd name="T74" fmla="*/ 217 w 240"/>
                  <a:gd name="T75" fmla="*/ 75 h 83"/>
                  <a:gd name="T76" fmla="*/ 225 w 240"/>
                  <a:gd name="T77" fmla="*/ 53 h 83"/>
                  <a:gd name="T78" fmla="*/ 225 w 240"/>
                  <a:gd name="T79" fmla="*/ 68 h 83"/>
                  <a:gd name="T80" fmla="*/ 232 w 240"/>
                  <a:gd name="T81" fmla="*/ 15 h 83"/>
                  <a:gd name="T82" fmla="*/ 240 w 240"/>
                  <a:gd name="T83"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60"/>
                    </a:moveTo>
                    <a:lnTo>
                      <a:pt x="0" y="53"/>
                    </a:lnTo>
                    <a:lnTo>
                      <a:pt x="0" y="53"/>
                    </a:lnTo>
                    <a:lnTo>
                      <a:pt x="7" y="60"/>
                    </a:lnTo>
                    <a:lnTo>
                      <a:pt x="7" y="60"/>
                    </a:lnTo>
                    <a:lnTo>
                      <a:pt x="7" y="53"/>
                    </a:lnTo>
                    <a:lnTo>
                      <a:pt x="7" y="53"/>
                    </a:lnTo>
                    <a:lnTo>
                      <a:pt x="15" y="60"/>
                    </a:lnTo>
                    <a:lnTo>
                      <a:pt x="15" y="60"/>
                    </a:lnTo>
                    <a:lnTo>
                      <a:pt x="15" y="53"/>
                    </a:lnTo>
                    <a:lnTo>
                      <a:pt x="15" y="60"/>
                    </a:lnTo>
                    <a:lnTo>
                      <a:pt x="22" y="53"/>
                    </a:lnTo>
                    <a:lnTo>
                      <a:pt x="22" y="60"/>
                    </a:lnTo>
                    <a:lnTo>
                      <a:pt x="22" y="53"/>
                    </a:lnTo>
                    <a:lnTo>
                      <a:pt x="22" y="60"/>
                    </a:lnTo>
                    <a:lnTo>
                      <a:pt x="30" y="53"/>
                    </a:lnTo>
                    <a:lnTo>
                      <a:pt x="30" y="60"/>
                    </a:lnTo>
                    <a:lnTo>
                      <a:pt x="30" y="45"/>
                    </a:lnTo>
                    <a:lnTo>
                      <a:pt x="30" y="53"/>
                    </a:lnTo>
                    <a:lnTo>
                      <a:pt x="37" y="60"/>
                    </a:lnTo>
                    <a:lnTo>
                      <a:pt x="37" y="60"/>
                    </a:lnTo>
                    <a:lnTo>
                      <a:pt x="37" y="53"/>
                    </a:lnTo>
                    <a:lnTo>
                      <a:pt x="37" y="53"/>
                    </a:lnTo>
                    <a:lnTo>
                      <a:pt x="45" y="60"/>
                    </a:lnTo>
                    <a:lnTo>
                      <a:pt x="45" y="60"/>
                    </a:lnTo>
                    <a:lnTo>
                      <a:pt x="45" y="53"/>
                    </a:lnTo>
                    <a:lnTo>
                      <a:pt x="45" y="53"/>
                    </a:lnTo>
                    <a:lnTo>
                      <a:pt x="52" y="60"/>
                    </a:lnTo>
                    <a:lnTo>
                      <a:pt x="52" y="60"/>
                    </a:lnTo>
                    <a:lnTo>
                      <a:pt x="52" y="53"/>
                    </a:lnTo>
                    <a:lnTo>
                      <a:pt x="52" y="60"/>
                    </a:lnTo>
                    <a:lnTo>
                      <a:pt x="60" y="53"/>
                    </a:lnTo>
                    <a:lnTo>
                      <a:pt x="60" y="60"/>
                    </a:lnTo>
                    <a:lnTo>
                      <a:pt x="60" y="53"/>
                    </a:lnTo>
                    <a:lnTo>
                      <a:pt x="60" y="53"/>
                    </a:lnTo>
                    <a:lnTo>
                      <a:pt x="67" y="60"/>
                    </a:lnTo>
                    <a:lnTo>
                      <a:pt x="67" y="60"/>
                    </a:lnTo>
                    <a:lnTo>
                      <a:pt x="67" y="53"/>
                    </a:lnTo>
                    <a:lnTo>
                      <a:pt x="75" y="60"/>
                    </a:lnTo>
                    <a:lnTo>
                      <a:pt x="75" y="60"/>
                    </a:lnTo>
                    <a:lnTo>
                      <a:pt x="75" y="53"/>
                    </a:lnTo>
                    <a:lnTo>
                      <a:pt x="75" y="60"/>
                    </a:lnTo>
                    <a:lnTo>
                      <a:pt x="82" y="53"/>
                    </a:lnTo>
                    <a:lnTo>
                      <a:pt x="82" y="60"/>
                    </a:lnTo>
                    <a:lnTo>
                      <a:pt x="82" y="53"/>
                    </a:lnTo>
                    <a:lnTo>
                      <a:pt x="90" y="60"/>
                    </a:lnTo>
                    <a:lnTo>
                      <a:pt x="90" y="60"/>
                    </a:lnTo>
                    <a:lnTo>
                      <a:pt x="90" y="53"/>
                    </a:lnTo>
                    <a:lnTo>
                      <a:pt x="90" y="53"/>
                    </a:lnTo>
                    <a:lnTo>
                      <a:pt x="97" y="60"/>
                    </a:lnTo>
                    <a:lnTo>
                      <a:pt x="97" y="60"/>
                    </a:lnTo>
                    <a:lnTo>
                      <a:pt x="97" y="53"/>
                    </a:lnTo>
                    <a:lnTo>
                      <a:pt x="97" y="53"/>
                    </a:lnTo>
                    <a:lnTo>
                      <a:pt x="105" y="60"/>
                    </a:lnTo>
                    <a:lnTo>
                      <a:pt x="105" y="60"/>
                    </a:lnTo>
                    <a:lnTo>
                      <a:pt x="105" y="53"/>
                    </a:lnTo>
                    <a:lnTo>
                      <a:pt x="105" y="53"/>
                    </a:lnTo>
                    <a:lnTo>
                      <a:pt x="112" y="60"/>
                    </a:lnTo>
                    <a:lnTo>
                      <a:pt x="112" y="60"/>
                    </a:lnTo>
                    <a:lnTo>
                      <a:pt x="112" y="53"/>
                    </a:lnTo>
                    <a:lnTo>
                      <a:pt x="112" y="53"/>
                    </a:lnTo>
                    <a:lnTo>
                      <a:pt x="120" y="60"/>
                    </a:lnTo>
                    <a:lnTo>
                      <a:pt x="120" y="60"/>
                    </a:lnTo>
                    <a:lnTo>
                      <a:pt x="120" y="53"/>
                    </a:lnTo>
                    <a:lnTo>
                      <a:pt x="120" y="53"/>
                    </a:lnTo>
                    <a:lnTo>
                      <a:pt x="127" y="60"/>
                    </a:lnTo>
                    <a:lnTo>
                      <a:pt x="127" y="60"/>
                    </a:lnTo>
                    <a:lnTo>
                      <a:pt x="127" y="53"/>
                    </a:lnTo>
                    <a:lnTo>
                      <a:pt x="127" y="53"/>
                    </a:lnTo>
                    <a:lnTo>
                      <a:pt x="135" y="60"/>
                    </a:lnTo>
                    <a:lnTo>
                      <a:pt x="135" y="60"/>
                    </a:lnTo>
                    <a:lnTo>
                      <a:pt x="135" y="53"/>
                    </a:lnTo>
                    <a:lnTo>
                      <a:pt x="142" y="60"/>
                    </a:lnTo>
                    <a:lnTo>
                      <a:pt x="142" y="60"/>
                    </a:lnTo>
                    <a:lnTo>
                      <a:pt x="142" y="53"/>
                    </a:lnTo>
                    <a:lnTo>
                      <a:pt x="142" y="60"/>
                    </a:lnTo>
                    <a:lnTo>
                      <a:pt x="150" y="53"/>
                    </a:lnTo>
                    <a:lnTo>
                      <a:pt x="150" y="60"/>
                    </a:lnTo>
                    <a:lnTo>
                      <a:pt x="150" y="53"/>
                    </a:lnTo>
                    <a:lnTo>
                      <a:pt x="150" y="53"/>
                    </a:lnTo>
                    <a:lnTo>
                      <a:pt x="157" y="60"/>
                    </a:lnTo>
                    <a:lnTo>
                      <a:pt x="157" y="60"/>
                    </a:lnTo>
                    <a:lnTo>
                      <a:pt x="157" y="53"/>
                    </a:lnTo>
                    <a:lnTo>
                      <a:pt x="157" y="60"/>
                    </a:lnTo>
                    <a:lnTo>
                      <a:pt x="165" y="53"/>
                    </a:lnTo>
                    <a:lnTo>
                      <a:pt x="165" y="60"/>
                    </a:lnTo>
                    <a:lnTo>
                      <a:pt x="165" y="53"/>
                    </a:lnTo>
                    <a:lnTo>
                      <a:pt x="165" y="53"/>
                    </a:lnTo>
                    <a:lnTo>
                      <a:pt x="172" y="60"/>
                    </a:lnTo>
                    <a:lnTo>
                      <a:pt x="172" y="60"/>
                    </a:lnTo>
                    <a:lnTo>
                      <a:pt x="172" y="53"/>
                    </a:lnTo>
                    <a:lnTo>
                      <a:pt x="172" y="60"/>
                    </a:lnTo>
                    <a:lnTo>
                      <a:pt x="180" y="53"/>
                    </a:lnTo>
                    <a:lnTo>
                      <a:pt x="180" y="68"/>
                    </a:lnTo>
                    <a:lnTo>
                      <a:pt x="180" y="30"/>
                    </a:lnTo>
                    <a:lnTo>
                      <a:pt x="180" y="53"/>
                    </a:lnTo>
                    <a:lnTo>
                      <a:pt x="187" y="60"/>
                    </a:lnTo>
                    <a:lnTo>
                      <a:pt x="187" y="68"/>
                    </a:lnTo>
                    <a:lnTo>
                      <a:pt x="187" y="45"/>
                    </a:lnTo>
                    <a:lnTo>
                      <a:pt x="187" y="53"/>
                    </a:lnTo>
                    <a:lnTo>
                      <a:pt x="195" y="60"/>
                    </a:lnTo>
                    <a:lnTo>
                      <a:pt x="195" y="75"/>
                    </a:lnTo>
                    <a:lnTo>
                      <a:pt x="195" y="30"/>
                    </a:lnTo>
                    <a:lnTo>
                      <a:pt x="195" y="45"/>
                    </a:lnTo>
                    <a:lnTo>
                      <a:pt x="202" y="53"/>
                    </a:lnTo>
                    <a:lnTo>
                      <a:pt x="202" y="75"/>
                    </a:lnTo>
                    <a:lnTo>
                      <a:pt x="202" y="8"/>
                    </a:lnTo>
                    <a:lnTo>
                      <a:pt x="202" y="53"/>
                    </a:lnTo>
                    <a:lnTo>
                      <a:pt x="210" y="60"/>
                    </a:lnTo>
                    <a:lnTo>
                      <a:pt x="210" y="75"/>
                    </a:lnTo>
                    <a:lnTo>
                      <a:pt x="210" y="38"/>
                    </a:lnTo>
                    <a:lnTo>
                      <a:pt x="210" y="53"/>
                    </a:lnTo>
                    <a:lnTo>
                      <a:pt x="217" y="60"/>
                    </a:lnTo>
                    <a:lnTo>
                      <a:pt x="217" y="75"/>
                    </a:lnTo>
                    <a:lnTo>
                      <a:pt x="217" y="15"/>
                    </a:lnTo>
                    <a:lnTo>
                      <a:pt x="217" y="45"/>
                    </a:lnTo>
                    <a:lnTo>
                      <a:pt x="225" y="53"/>
                    </a:lnTo>
                    <a:lnTo>
                      <a:pt x="225" y="75"/>
                    </a:lnTo>
                    <a:lnTo>
                      <a:pt x="225" y="30"/>
                    </a:lnTo>
                    <a:lnTo>
                      <a:pt x="225" y="68"/>
                    </a:lnTo>
                    <a:lnTo>
                      <a:pt x="232" y="60"/>
                    </a:lnTo>
                    <a:lnTo>
                      <a:pt x="232" y="75"/>
                    </a:lnTo>
                    <a:lnTo>
                      <a:pt x="232" y="15"/>
                    </a:lnTo>
                    <a:lnTo>
                      <a:pt x="232" y="53"/>
                    </a:lnTo>
                    <a:lnTo>
                      <a:pt x="240" y="60"/>
                    </a:lnTo>
                    <a:lnTo>
                      <a:pt x="240" y="83"/>
                    </a:lnTo>
                    <a:lnTo>
                      <a:pt x="240" y="0"/>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7" name="Freeform 583"/>
              <p:cNvSpPr>
                <a:spLocks/>
              </p:cNvSpPr>
              <p:nvPr/>
            </p:nvSpPr>
            <p:spPr bwMode="auto">
              <a:xfrm>
                <a:off x="2693" y="3308"/>
                <a:ext cx="166" cy="82"/>
              </a:xfrm>
              <a:custGeom>
                <a:avLst/>
                <a:gdLst>
                  <a:gd name="T0" fmla="*/ 7 w 247"/>
                  <a:gd name="T1" fmla="*/ 82 h 82"/>
                  <a:gd name="T2" fmla="*/ 15 w 247"/>
                  <a:gd name="T3" fmla="*/ 52 h 82"/>
                  <a:gd name="T4" fmla="*/ 15 w 247"/>
                  <a:gd name="T5" fmla="*/ 52 h 82"/>
                  <a:gd name="T6" fmla="*/ 22 w 247"/>
                  <a:gd name="T7" fmla="*/ 15 h 82"/>
                  <a:gd name="T8" fmla="*/ 30 w 247"/>
                  <a:gd name="T9" fmla="*/ 75 h 82"/>
                  <a:gd name="T10" fmla="*/ 37 w 247"/>
                  <a:gd name="T11" fmla="*/ 60 h 82"/>
                  <a:gd name="T12" fmla="*/ 37 w 247"/>
                  <a:gd name="T13" fmla="*/ 45 h 82"/>
                  <a:gd name="T14" fmla="*/ 45 w 247"/>
                  <a:gd name="T15" fmla="*/ 22 h 82"/>
                  <a:gd name="T16" fmla="*/ 52 w 247"/>
                  <a:gd name="T17" fmla="*/ 75 h 82"/>
                  <a:gd name="T18" fmla="*/ 60 w 247"/>
                  <a:gd name="T19" fmla="*/ 52 h 82"/>
                  <a:gd name="T20" fmla="*/ 60 w 247"/>
                  <a:gd name="T21" fmla="*/ 45 h 82"/>
                  <a:gd name="T22" fmla="*/ 67 w 247"/>
                  <a:gd name="T23" fmla="*/ 37 h 82"/>
                  <a:gd name="T24" fmla="*/ 75 w 247"/>
                  <a:gd name="T25" fmla="*/ 67 h 82"/>
                  <a:gd name="T26" fmla="*/ 82 w 247"/>
                  <a:gd name="T27" fmla="*/ 45 h 82"/>
                  <a:gd name="T28" fmla="*/ 82 w 247"/>
                  <a:gd name="T29" fmla="*/ 45 h 82"/>
                  <a:gd name="T30" fmla="*/ 90 w 247"/>
                  <a:gd name="T31" fmla="*/ 52 h 82"/>
                  <a:gd name="T32" fmla="*/ 97 w 247"/>
                  <a:gd name="T33" fmla="*/ 45 h 82"/>
                  <a:gd name="T34" fmla="*/ 105 w 247"/>
                  <a:gd name="T35" fmla="*/ 52 h 82"/>
                  <a:gd name="T36" fmla="*/ 112 w 247"/>
                  <a:gd name="T37" fmla="*/ 52 h 82"/>
                  <a:gd name="T38" fmla="*/ 112 w 247"/>
                  <a:gd name="T39" fmla="*/ 45 h 82"/>
                  <a:gd name="T40" fmla="*/ 120 w 247"/>
                  <a:gd name="T41" fmla="*/ 52 h 82"/>
                  <a:gd name="T42" fmla="*/ 127 w 247"/>
                  <a:gd name="T43" fmla="*/ 45 h 82"/>
                  <a:gd name="T44" fmla="*/ 135 w 247"/>
                  <a:gd name="T45" fmla="*/ 52 h 82"/>
                  <a:gd name="T46" fmla="*/ 142 w 247"/>
                  <a:gd name="T47" fmla="*/ 45 h 82"/>
                  <a:gd name="T48" fmla="*/ 142 w 247"/>
                  <a:gd name="T49" fmla="*/ 45 h 82"/>
                  <a:gd name="T50" fmla="*/ 150 w 247"/>
                  <a:gd name="T51" fmla="*/ 45 h 82"/>
                  <a:gd name="T52" fmla="*/ 157 w 247"/>
                  <a:gd name="T53" fmla="*/ 52 h 82"/>
                  <a:gd name="T54" fmla="*/ 165 w 247"/>
                  <a:gd name="T55" fmla="*/ 45 h 82"/>
                  <a:gd name="T56" fmla="*/ 165 w 247"/>
                  <a:gd name="T57" fmla="*/ 45 h 82"/>
                  <a:gd name="T58" fmla="*/ 172 w 247"/>
                  <a:gd name="T59" fmla="*/ 45 h 82"/>
                  <a:gd name="T60" fmla="*/ 180 w 247"/>
                  <a:gd name="T61" fmla="*/ 52 h 82"/>
                  <a:gd name="T62" fmla="*/ 187 w 247"/>
                  <a:gd name="T63" fmla="*/ 45 h 82"/>
                  <a:gd name="T64" fmla="*/ 187 w 247"/>
                  <a:gd name="T65" fmla="*/ 45 h 82"/>
                  <a:gd name="T66" fmla="*/ 195 w 247"/>
                  <a:gd name="T67" fmla="*/ 45 h 82"/>
                  <a:gd name="T68" fmla="*/ 202 w 247"/>
                  <a:gd name="T69" fmla="*/ 52 h 82"/>
                  <a:gd name="T70" fmla="*/ 210 w 247"/>
                  <a:gd name="T71" fmla="*/ 45 h 82"/>
                  <a:gd name="T72" fmla="*/ 210 w 247"/>
                  <a:gd name="T73" fmla="*/ 45 h 82"/>
                  <a:gd name="T74" fmla="*/ 217 w 247"/>
                  <a:gd name="T75" fmla="*/ 45 h 82"/>
                  <a:gd name="T76" fmla="*/ 225 w 247"/>
                  <a:gd name="T77" fmla="*/ 52 h 82"/>
                  <a:gd name="T78" fmla="*/ 232 w 247"/>
                  <a:gd name="T79" fmla="*/ 52 h 82"/>
                  <a:gd name="T80" fmla="*/ 240 w 247"/>
                  <a:gd name="T81" fmla="*/ 52 h 82"/>
                  <a:gd name="T82" fmla="*/ 240 w 247"/>
                  <a:gd name="T83"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82">
                    <a:moveTo>
                      <a:pt x="0" y="52"/>
                    </a:moveTo>
                    <a:lnTo>
                      <a:pt x="7" y="60"/>
                    </a:lnTo>
                    <a:lnTo>
                      <a:pt x="7" y="82"/>
                    </a:lnTo>
                    <a:lnTo>
                      <a:pt x="7" y="0"/>
                    </a:lnTo>
                    <a:lnTo>
                      <a:pt x="7" y="60"/>
                    </a:lnTo>
                    <a:lnTo>
                      <a:pt x="15" y="52"/>
                    </a:lnTo>
                    <a:lnTo>
                      <a:pt x="15" y="67"/>
                    </a:lnTo>
                    <a:lnTo>
                      <a:pt x="15" y="15"/>
                    </a:lnTo>
                    <a:lnTo>
                      <a:pt x="15" y="52"/>
                    </a:lnTo>
                    <a:lnTo>
                      <a:pt x="22" y="60"/>
                    </a:lnTo>
                    <a:lnTo>
                      <a:pt x="22" y="75"/>
                    </a:lnTo>
                    <a:lnTo>
                      <a:pt x="22" y="15"/>
                    </a:lnTo>
                    <a:lnTo>
                      <a:pt x="22" y="52"/>
                    </a:lnTo>
                    <a:lnTo>
                      <a:pt x="30" y="45"/>
                    </a:lnTo>
                    <a:lnTo>
                      <a:pt x="30" y="75"/>
                    </a:lnTo>
                    <a:lnTo>
                      <a:pt x="30" y="15"/>
                    </a:lnTo>
                    <a:lnTo>
                      <a:pt x="30" y="52"/>
                    </a:lnTo>
                    <a:lnTo>
                      <a:pt x="37" y="60"/>
                    </a:lnTo>
                    <a:lnTo>
                      <a:pt x="37" y="60"/>
                    </a:lnTo>
                    <a:lnTo>
                      <a:pt x="37" y="22"/>
                    </a:lnTo>
                    <a:lnTo>
                      <a:pt x="37" y="45"/>
                    </a:lnTo>
                    <a:lnTo>
                      <a:pt x="45" y="52"/>
                    </a:lnTo>
                    <a:lnTo>
                      <a:pt x="45" y="60"/>
                    </a:lnTo>
                    <a:lnTo>
                      <a:pt x="45" y="22"/>
                    </a:lnTo>
                    <a:lnTo>
                      <a:pt x="45" y="45"/>
                    </a:lnTo>
                    <a:lnTo>
                      <a:pt x="52" y="52"/>
                    </a:lnTo>
                    <a:lnTo>
                      <a:pt x="52" y="75"/>
                    </a:lnTo>
                    <a:lnTo>
                      <a:pt x="52" y="30"/>
                    </a:lnTo>
                    <a:lnTo>
                      <a:pt x="52" y="45"/>
                    </a:lnTo>
                    <a:lnTo>
                      <a:pt x="60" y="52"/>
                    </a:lnTo>
                    <a:lnTo>
                      <a:pt x="60" y="60"/>
                    </a:lnTo>
                    <a:lnTo>
                      <a:pt x="60" y="30"/>
                    </a:lnTo>
                    <a:lnTo>
                      <a:pt x="60" y="45"/>
                    </a:lnTo>
                    <a:lnTo>
                      <a:pt x="67" y="52"/>
                    </a:lnTo>
                    <a:lnTo>
                      <a:pt x="67" y="60"/>
                    </a:lnTo>
                    <a:lnTo>
                      <a:pt x="67" y="37"/>
                    </a:lnTo>
                    <a:lnTo>
                      <a:pt x="67" y="45"/>
                    </a:lnTo>
                    <a:lnTo>
                      <a:pt x="75" y="37"/>
                    </a:lnTo>
                    <a:lnTo>
                      <a:pt x="75" y="67"/>
                    </a:lnTo>
                    <a:lnTo>
                      <a:pt x="75" y="15"/>
                    </a:lnTo>
                    <a:lnTo>
                      <a:pt x="75" y="52"/>
                    </a:lnTo>
                    <a:lnTo>
                      <a:pt x="82" y="45"/>
                    </a:lnTo>
                    <a:lnTo>
                      <a:pt x="82" y="60"/>
                    </a:lnTo>
                    <a:lnTo>
                      <a:pt x="82" y="30"/>
                    </a:lnTo>
                    <a:lnTo>
                      <a:pt x="82" y="45"/>
                    </a:lnTo>
                    <a:lnTo>
                      <a:pt x="90" y="37"/>
                    </a:lnTo>
                    <a:lnTo>
                      <a:pt x="90" y="52"/>
                    </a:lnTo>
                    <a:lnTo>
                      <a:pt x="90" y="52"/>
                    </a:lnTo>
                    <a:lnTo>
                      <a:pt x="97" y="45"/>
                    </a:lnTo>
                    <a:lnTo>
                      <a:pt x="97" y="52"/>
                    </a:lnTo>
                    <a:lnTo>
                      <a:pt x="97" y="45"/>
                    </a:lnTo>
                    <a:lnTo>
                      <a:pt x="97" y="45"/>
                    </a:lnTo>
                    <a:lnTo>
                      <a:pt x="105" y="52"/>
                    </a:lnTo>
                    <a:lnTo>
                      <a:pt x="105" y="52"/>
                    </a:lnTo>
                    <a:lnTo>
                      <a:pt x="105" y="37"/>
                    </a:lnTo>
                    <a:lnTo>
                      <a:pt x="105" y="45"/>
                    </a:lnTo>
                    <a:lnTo>
                      <a:pt x="112" y="52"/>
                    </a:lnTo>
                    <a:lnTo>
                      <a:pt x="112" y="52"/>
                    </a:lnTo>
                    <a:lnTo>
                      <a:pt x="112" y="45"/>
                    </a:lnTo>
                    <a:lnTo>
                      <a:pt x="112" y="45"/>
                    </a:lnTo>
                    <a:lnTo>
                      <a:pt x="120" y="52"/>
                    </a:lnTo>
                    <a:lnTo>
                      <a:pt x="120" y="45"/>
                    </a:lnTo>
                    <a:lnTo>
                      <a:pt x="120" y="52"/>
                    </a:lnTo>
                    <a:lnTo>
                      <a:pt x="127" y="45"/>
                    </a:lnTo>
                    <a:lnTo>
                      <a:pt x="127" y="52"/>
                    </a:lnTo>
                    <a:lnTo>
                      <a:pt x="127" y="45"/>
                    </a:lnTo>
                    <a:lnTo>
                      <a:pt x="127" y="45"/>
                    </a:lnTo>
                    <a:lnTo>
                      <a:pt x="135" y="52"/>
                    </a:lnTo>
                    <a:lnTo>
                      <a:pt x="135" y="52"/>
                    </a:lnTo>
                    <a:lnTo>
                      <a:pt x="135" y="45"/>
                    </a:lnTo>
                    <a:lnTo>
                      <a:pt x="135" y="52"/>
                    </a:lnTo>
                    <a:lnTo>
                      <a:pt x="142" y="45"/>
                    </a:lnTo>
                    <a:lnTo>
                      <a:pt x="142" y="52"/>
                    </a:lnTo>
                    <a:lnTo>
                      <a:pt x="142" y="45"/>
                    </a:lnTo>
                    <a:lnTo>
                      <a:pt x="142" y="45"/>
                    </a:lnTo>
                    <a:lnTo>
                      <a:pt x="150" y="52"/>
                    </a:lnTo>
                    <a:lnTo>
                      <a:pt x="150" y="52"/>
                    </a:lnTo>
                    <a:lnTo>
                      <a:pt x="150" y="45"/>
                    </a:lnTo>
                    <a:lnTo>
                      <a:pt x="150" y="45"/>
                    </a:lnTo>
                    <a:lnTo>
                      <a:pt x="157" y="52"/>
                    </a:lnTo>
                    <a:lnTo>
                      <a:pt x="157" y="52"/>
                    </a:lnTo>
                    <a:lnTo>
                      <a:pt x="157" y="45"/>
                    </a:lnTo>
                    <a:lnTo>
                      <a:pt x="157" y="52"/>
                    </a:lnTo>
                    <a:lnTo>
                      <a:pt x="165" y="45"/>
                    </a:lnTo>
                    <a:lnTo>
                      <a:pt x="165" y="52"/>
                    </a:lnTo>
                    <a:lnTo>
                      <a:pt x="165" y="45"/>
                    </a:lnTo>
                    <a:lnTo>
                      <a:pt x="165" y="45"/>
                    </a:lnTo>
                    <a:lnTo>
                      <a:pt x="172" y="52"/>
                    </a:lnTo>
                    <a:lnTo>
                      <a:pt x="172" y="52"/>
                    </a:lnTo>
                    <a:lnTo>
                      <a:pt x="172" y="45"/>
                    </a:lnTo>
                    <a:lnTo>
                      <a:pt x="172" y="45"/>
                    </a:lnTo>
                    <a:lnTo>
                      <a:pt x="180" y="52"/>
                    </a:lnTo>
                    <a:lnTo>
                      <a:pt x="180" y="52"/>
                    </a:lnTo>
                    <a:lnTo>
                      <a:pt x="180" y="45"/>
                    </a:lnTo>
                    <a:lnTo>
                      <a:pt x="180" y="52"/>
                    </a:lnTo>
                    <a:lnTo>
                      <a:pt x="187" y="45"/>
                    </a:lnTo>
                    <a:lnTo>
                      <a:pt x="187" y="52"/>
                    </a:lnTo>
                    <a:lnTo>
                      <a:pt x="187" y="45"/>
                    </a:lnTo>
                    <a:lnTo>
                      <a:pt x="187" y="45"/>
                    </a:lnTo>
                    <a:lnTo>
                      <a:pt x="195" y="52"/>
                    </a:lnTo>
                    <a:lnTo>
                      <a:pt x="195" y="52"/>
                    </a:lnTo>
                    <a:lnTo>
                      <a:pt x="195" y="45"/>
                    </a:lnTo>
                    <a:lnTo>
                      <a:pt x="195" y="45"/>
                    </a:lnTo>
                    <a:lnTo>
                      <a:pt x="202" y="52"/>
                    </a:lnTo>
                    <a:lnTo>
                      <a:pt x="202" y="52"/>
                    </a:lnTo>
                    <a:lnTo>
                      <a:pt x="202" y="45"/>
                    </a:lnTo>
                    <a:lnTo>
                      <a:pt x="202" y="52"/>
                    </a:lnTo>
                    <a:lnTo>
                      <a:pt x="210" y="45"/>
                    </a:lnTo>
                    <a:lnTo>
                      <a:pt x="210" y="52"/>
                    </a:lnTo>
                    <a:lnTo>
                      <a:pt x="210" y="45"/>
                    </a:lnTo>
                    <a:lnTo>
                      <a:pt x="210" y="45"/>
                    </a:lnTo>
                    <a:lnTo>
                      <a:pt x="217" y="52"/>
                    </a:lnTo>
                    <a:lnTo>
                      <a:pt x="217" y="52"/>
                    </a:lnTo>
                    <a:lnTo>
                      <a:pt x="217" y="45"/>
                    </a:lnTo>
                    <a:lnTo>
                      <a:pt x="217" y="52"/>
                    </a:lnTo>
                    <a:lnTo>
                      <a:pt x="225" y="45"/>
                    </a:lnTo>
                    <a:lnTo>
                      <a:pt x="225" y="52"/>
                    </a:lnTo>
                    <a:lnTo>
                      <a:pt x="225" y="52"/>
                    </a:lnTo>
                    <a:lnTo>
                      <a:pt x="232" y="45"/>
                    </a:lnTo>
                    <a:lnTo>
                      <a:pt x="232" y="52"/>
                    </a:lnTo>
                    <a:lnTo>
                      <a:pt x="232" y="45"/>
                    </a:lnTo>
                    <a:lnTo>
                      <a:pt x="232" y="45"/>
                    </a:lnTo>
                    <a:lnTo>
                      <a:pt x="240" y="52"/>
                    </a:lnTo>
                    <a:lnTo>
                      <a:pt x="240" y="60"/>
                    </a:lnTo>
                    <a:lnTo>
                      <a:pt x="240" y="30"/>
                    </a:lnTo>
                    <a:lnTo>
                      <a:pt x="240" y="45"/>
                    </a:lnTo>
                    <a:lnTo>
                      <a:pt x="247" y="52"/>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8" name="Freeform 584"/>
              <p:cNvSpPr>
                <a:spLocks/>
              </p:cNvSpPr>
              <p:nvPr/>
            </p:nvSpPr>
            <p:spPr bwMode="auto">
              <a:xfrm>
                <a:off x="2859" y="3300"/>
                <a:ext cx="156" cy="105"/>
              </a:xfrm>
              <a:custGeom>
                <a:avLst/>
                <a:gdLst>
                  <a:gd name="T0" fmla="*/ 0 w 233"/>
                  <a:gd name="T1" fmla="*/ 38 h 105"/>
                  <a:gd name="T2" fmla="*/ 8 w 233"/>
                  <a:gd name="T3" fmla="*/ 53 h 105"/>
                  <a:gd name="T4" fmla="*/ 8 w 233"/>
                  <a:gd name="T5" fmla="*/ 53 h 105"/>
                  <a:gd name="T6" fmla="*/ 15 w 233"/>
                  <a:gd name="T7" fmla="*/ 60 h 105"/>
                  <a:gd name="T8" fmla="*/ 15 w 233"/>
                  <a:gd name="T9" fmla="*/ 53 h 105"/>
                  <a:gd name="T10" fmla="*/ 23 w 233"/>
                  <a:gd name="T11" fmla="*/ 60 h 105"/>
                  <a:gd name="T12" fmla="*/ 23 w 233"/>
                  <a:gd name="T13" fmla="*/ 53 h 105"/>
                  <a:gd name="T14" fmla="*/ 30 w 233"/>
                  <a:gd name="T15" fmla="*/ 53 h 105"/>
                  <a:gd name="T16" fmla="*/ 30 w 233"/>
                  <a:gd name="T17" fmla="*/ 53 h 105"/>
                  <a:gd name="T18" fmla="*/ 38 w 233"/>
                  <a:gd name="T19" fmla="*/ 60 h 105"/>
                  <a:gd name="T20" fmla="*/ 38 w 233"/>
                  <a:gd name="T21" fmla="*/ 53 h 105"/>
                  <a:gd name="T22" fmla="*/ 45 w 233"/>
                  <a:gd name="T23" fmla="*/ 60 h 105"/>
                  <a:gd name="T24" fmla="*/ 45 w 233"/>
                  <a:gd name="T25" fmla="*/ 53 h 105"/>
                  <a:gd name="T26" fmla="*/ 53 w 233"/>
                  <a:gd name="T27" fmla="*/ 53 h 105"/>
                  <a:gd name="T28" fmla="*/ 53 w 233"/>
                  <a:gd name="T29" fmla="*/ 53 h 105"/>
                  <a:gd name="T30" fmla="*/ 60 w 233"/>
                  <a:gd name="T31" fmla="*/ 60 h 105"/>
                  <a:gd name="T32" fmla="*/ 60 w 233"/>
                  <a:gd name="T33" fmla="*/ 53 h 105"/>
                  <a:gd name="T34" fmla="*/ 68 w 233"/>
                  <a:gd name="T35" fmla="*/ 53 h 105"/>
                  <a:gd name="T36" fmla="*/ 68 w 233"/>
                  <a:gd name="T37" fmla="*/ 45 h 105"/>
                  <a:gd name="T38" fmla="*/ 75 w 233"/>
                  <a:gd name="T39" fmla="*/ 60 h 105"/>
                  <a:gd name="T40" fmla="*/ 75 w 233"/>
                  <a:gd name="T41" fmla="*/ 53 h 105"/>
                  <a:gd name="T42" fmla="*/ 83 w 233"/>
                  <a:gd name="T43" fmla="*/ 60 h 105"/>
                  <a:gd name="T44" fmla="*/ 83 w 233"/>
                  <a:gd name="T45" fmla="*/ 45 h 105"/>
                  <a:gd name="T46" fmla="*/ 90 w 233"/>
                  <a:gd name="T47" fmla="*/ 60 h 105"/>
                  <a:gd name="T48" fmla="*/ 90 w 233"/>
                  <a:gd name="T49" fmla="*/ 38 h 105"/>
                  <a:gd name="T50" fmla="*/ 98 w 233"/>
                  <a:gd name="T51" fmla="*/ 53 h 105"/>
                  <a:gd name="T52" fmla="*/ 98 w 233"/>
                  <a:gd name="T53" fmla="*/ 30 h 105"/>
                  <a:gd name="T54" fmla="*/ 105 w 233"/>
                  <a:gd name="T55" fmla="*/ 38 h 105"/>
                  <a:gd name="T56" fmla="*/ 105 w 233"/>
                  <a:gd name="T57" fmla="*/ 15 h 105"/>
                  <a:gd name="T58" fmla="*/ 113 w 233"/>
                  <a:gd name="T59" fmla="*/ 45 h 105"/>
                  <a:gd name="T60" fmla="*/ 113 w 233"/>
                  <a:gd name="T61" fmla="*/ 0 h 105"/>
                  <a:gd name="T62" fmla="*/ 120 w 233"/>
                  <a:gd name="T63" fmla="*/ 68 h 105"/>
                  <a:gd name="T64" fmla="*/ 120 w 233"/>
                  <a:gd name="T65" fmla="*/ 0 h 105"/>
                  <a:gd name="T66" fmla="*/ 128 w 233"/>
                  <a:gd name="T67" fmla="*/ 53 h 105"/>
                  <a:gd name="T68" fmla="*/ 128 w 233"/>
                  <a:gd name="T69" fmla="*/ 15 h 105"/>
                  <a:gd name="T70" fmla="*/ 135 w 233"/>
                  <a:gd name="T71" fmla="*/ 75 h 105"/>
                  <a:gd name="T72" fmla="*/ 135 w 233"/>
                  <a:gd name="T73" fmla="*/ 15 h 105"/>
                  <a:gd name="T74" fmla="*/ 143 w 233"/>
                  <a:gd name="T75" fmla="*/ 60 h 105"/>
                  <a:gd name="T76" fmla="*/ 143 w 233"/>
                  <a:gd name="T77" fmla="*/ 30 h 105"/>
                  <a:gd name="T78" fmla="*/ 150 w 233"/>
                  <a:gd name="T79" fmla="*/ 60 h 105"/>
                  <a:gd name="T80" fmla="*/ 150 w 233"/>
                  <a:gd name="T81" fmla="*/ 38 h 105"/>
                  <a:gd name="T82" fmla="*/ 158 w 233"/>
                  <a:gd name="T83" fmla="*/ 38 h 105"/>
                  <a:gd name="T84" fmla="*/ 158 w 233"/>
                  <a:gd name="T85" fmla="*/ 38 h 105"/>
                  <a:gd name="T86" fmla="*/ 165 w 233"/>
                  <a:gd name="T87" fmla="*/ 53 h 105"/>
                  <a:gd name="T88" fmla="*/ 165 w 233"/>
                  <a:gd name="T89" fmla="*/ 45 h 105"/>
                  <a:gd name="T90" fmla="*/ 173 w 233"/>
                  <a:gd name="T91" fmla="*/ 68 h 105"/>
                  <a:gd name="T92" fmla="*/ 173 w 233"/>
                  <a:gd name="T93" fmla="*/ 30 h 105"/>
                  <a:gd name="T94" fmla="*/ 180 w 233"/>
                  <a:gd name="T95" fmla="*/ 23 h 105"/>
                  <a:gd name="T96" fmla="*/ 180 w 233"/>
                  <a:gd name="T97" fmla="*/ 0 h 105"/>
                  <a:gd name="T98" fmla="*/ 188 w 233"/>
                  <a:gd name="T99" fmla="*/ 53 h 105"/>
                  <a:gd name="T100" fmla="*/ 188 w 233"/>
                  <a:gd name="T101" fmla="*/ 30 h 105"/>
                  <a:gd name="T102" fmla="*/ 195 w 233"/>
                  <a:gd name="T103" fmla="*/ 53 h 105"/>
                  <a:gd name="T104" fmla="*/ 195 w 233"/>
                  <a:gd name="T105" fmla="*/ 23 h 105"/>
                  <a:gd name="T106" fmla="*/ 203 w 233"/>
                  <a:gd name="T107" fmla="*/ 53 h 105"/>
                  <a:gd name="T108" fmla="*/ 203 w 233"/>
                  <a:gd name="T109" fmla="*/ 0 h 105"/>
                  <a:gd name="T110" fmla="*/ 210 w 233"/>
                  <a:gd name="T111" fmla="*/ 90 h 105"/>
                  <a:gd name="T112" fmla="*/ 210 w 233"/>
                  <a:gd name="T113" fmla="*/ 53 h 105"/>
                  <a:gd name="T114" fmla="*/ 218 w 233"/>
                  <a:gd name="T115" fmla="*/ 98 h 105"/>
                  <a:gd name="T116" fmla="*/ 218 w 233"/>
                  <a:gd name="T117" fmla="*/ 60 h 105"/>
                  <a:gd name="T118" fmla="*/ 225 w 233"/>
                  <a:gd name="T119" fmla="*/ 83 h 105"/>
                  <a:gd name="T120" fmla="*/ 225 w 233"/>
                  <a:gd name="T121"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105">
                    <a:moveTo>
                      <a:pt x="0" y="60"/>
                    </a:moveTo>
                    <a:lnTo>
                      <a:pt x="0" y="38"/>
                    </a:lnTo>
                    <a:lnTo>
                      <a:pt x="0" y="60"/>
                    </a:lnTo>
                    <a:lnTo>
                      <a:pt x="8" y="53"/>
                    </a:lnTo>
                    <a:lnTo>
                      <a:pt x="8" y="60"/>
                    </a:lnTo>
                    <a:lnTo>
                      <a:pt x="8" y="53"/>
                    </a:lnTo>
                    <a:lnTo>
                      <a:pt x="8" y="53"/>
                    </a:lnTo>
                    <a:lnTo>
                      <a:pt x="15" y="60"/>
                    </a:lnTo>
                    <a:lnTo>
                      <a:pt x="15" y="60"/>
                    </a:lnTo>
                    <a:lnTo>
                      <a:pt x="15" y="53"/>
                    </a:lnTo>
                    <a:lnTo>
                      <a:pt x="15" y="53"/>
                    </a:lnTo>
                    <a:lnTo>
                      <a:pt x="23" y="60"/>
                    </a:lnTo>
                    <a:lnTo>
                      <a:pt x="23" y="60"/>
                    </a:lnTo>
                    <a:lnTo>
                      <a:pt x="23" y="53"/>
                    </a:lnTo>
                    <a:lnTo>
                      <a:pt x="23" y="60"/>
                    </a:lnTo>
                    <a:lnTo>
                      <a:pt x="30" y="53"/>
                    </a:lnTo>
                    <a:lnTo>
                      <a:pt x="30" y="60"/>
                    </a:lnTo>
                    <a:lnTo>
                      <a:pt x="30" y="53"/>
                    </a:lnTo>
                    <a:lnTo>
                      <a:pt x="30" y="53"/>
                    </a:lnTo>
                    <a:lnTo>
                      <a:pt x="38" y="60"/>
                    </a:lnTo>
                    <a:lnTo>
                      <a:pt x="38" y="60"/>
                    </a:lnTo>
                    <a:lnTo>
                      <a:pt x="38" y="53"/>
                    </a:lnTo>
                    <a:lnTo>
                      <a:pt x="38" y="53"/>
                    </a:lnTo>
                    <a:lnTo>
                      <a:pt x="45" y="60"/>
                    </a:lnTo>
                    <a:lnTo>
                      <a:pt x="45" y="60"/>
                    </a:lnTo>
                    <a:lnTo>
                      <a:pt x="45" y="53"/>
                    </a:lnTo>
                    <a:lnTo>
                      <a:pt x="45" y="60"/>
                    </a:lnTo>
                    <a:lnTo>
                      <a:pt x="53" y="53"/>
                    </a:lnTo>
                    <a:lnTo>
                      <a:pt x="53" y="60"/>
                    </a:lnTo>
                    <a:lnTo>
                      <a:pt x="53" y="53"/>
                    </a:lnTo>
                    <a:lnTo>
                      <a:pt x="53" y="53"/>
                    </a:lnTo>
                    <a:lnTo>
                      <a:pt x="60" y="60"/>
                    </a:lnTo>
                    <a:lnTo>
                      <a:pt x="60" y="60"/>
                    </a:lnTo>
                    <a:lnTo>
                      <a:pt x="60" y="53"/>
                    </a:lnTo>
                    <a:lnTo>
                      <a:pt x="60" y="60"/>
                    </a:lnTo>
                    <a:lnTo>
                      <a:pt x="68" y="53"/>
                    </a:lnTo>
                    <a:lnTo>
                      <a:pt x="68" y="68"/>
                    </a:lnTo>
                    <a:lnTo>
                      <a:pt x="68" y="45"/>
                    </a:lnTo>
                    <a:lnTo>
                      <a:pt x="68" y="53"/>
                    </a:lnTo>
                    <a:lnTo>
                      <a:pt x="75" y="60"/>
                    </a:lnTo>
                    <a:lnTo>
                      <a:pt x="75" y="60"/>
                    </a:lnTo>
                    <a:lnTo>
                      <a:pt x="75" y="53"/>
                    </a:lnTo>
                    <a:lnTo>
                      <a:pt x="75" y="53"/>
                    </a:lnTo>
                    <a:lnTo>
                      <a:pt x="83" y="60"/>
                    </a:lnTo>
                    <a:lnTo>
                      <a:pt x="83" y="60"/>
                    </a:lnTo>
                    <a:lnTo>
                      <a:pt x="83" y="45"/>
                    </a:lnTo>
                    <a:lnTo>
                      <a:pt x="83" y="53"/>
                    </a:lnTo>
                    <a:lnTo>
                      <a:pt x="90" y="60"/>
                    </a:lnTo>
                    <a:lnTo>
                      <a:pt x="90" y="68"/>
                    </a:lnTo>
                    <a:lnTo>
                      <a:pt x="90" y="38"/>
                    </a:lnTo>
                    <a:lnTo>
                      <a:pt x="90" y="60"/>
                    </a:lnTo>
                    <a:lnTo>
                      <a:pt x="98" y="53"/>
                    </a:lnTo>
                    <a:lnTo>
                      <a:pt x="98" y="75"/>
                    </a:lnTo>
                    <a:lnTo>
                      <a:pt x="98" y="30"/>
                    </a:lnTo>
                    <a:lnTo>
                      <a:pt x="98" y="45"/>
                    </a:lnTo>
                    <a:lnTo>
                      <a:pt x="105" y="38"/>
                    </a:lnTo>
                    <a:lnTo>
                      <a:pt x="105" y="83"/>
                    </a:lnTo>
                    <a:lnTo>
                      <a:pt x="105" y="15"/>
                    </a:lnTo>
                    <a:lnTo>
                      <a:pt x="105" y="53"/>
                    </a:lnTo>
                    <a:lnTo>
                      <a:pt x="113" y="45"/>
                    </a:lnTo>
                    <a:lnTo>
                      <a:pt x="113" y="90"/>
                    </a:lnTo>
                    <a:lnTo>
                      <a:pt x="113" y="0"/>
                    </a:lnTo>
                    <a:lnTo>
                      <a:pt x="113" y="60"/>
                    </a:lnTo>
                    <a:lnTo>
                      <a:pt x="120" y="68"/>
                    </a:lnTo>
                    <a:lnTo>
                      <a:pt x="120" y="105"/>
                    </a:lnTo>
                    <a:lnTo>
                      <a:pt x="120" y="0"/>
                    </a:lnTo>
                    <a:lnTo>
                      <a:pt x="120" y="60"/>
                    </a:lnTo>
                    <a:lnTo>
                      <a:pt x="128" y="53"/>
                    </a:lnTo>
                    <a:lnTo>
                      <a:pt x="128" y="83"/>
                    </a:lnTo>
                    <a:lnTo>
                      <a:pt x="128" y="15"/>
                    </a:lnTo>
                    <a:lnTo>
                      <a:pt x="128" y="68"/>
                    </a:lnTo>
                    <a:lnTo>
                      <a:pt x="135" y="75"/>
                    </a:lnTo>
                    <a:lnTo>
                      <a:pt x="135" y="83"/>
                    </a:lnTo>
                    <a:lnTo>
                      <a:pt x="135" y="15"/>
                    </a:lnTo>
                    <a:lnTo>
                      <a:pt x="135" y="53"/>
                    </a:lnTo>
                    <a:lnTo>
                      <a:pt x="143" y="60"/>
                    </a:lnTo>
                    <a:lnTo>
                      <a:pt x="143" y="75"/>
                    </a:lnTo>
                    <a:lnTo>
                      <a:pt x="143" y="30"/>
                    </a:lnTo>
                    <a:lnTo>
                      <a:pt x="143" y="53"/>
                    </a:lnTo>
                    <a:lnTo>
                      <a:pt x="150" y="60"/>
                    </a:lnTo>
                    <a:lnTo>
                      <a:pt x="150" y="68"/>
                    </a:lnTo>
                    <a:lnTo>
                      <a:pt x="150" y="38"/>
                    </a:lnTo>
                    <a:lnTo>
                      <a:pt x="150" y="45"/>
                    </a:lnTo>
                    <a:lnTo>
                      <a:pt x="158" y="38"/>
                    </a:lnTo>
                    <a:lnTo>
                      <a:pt x="158" y="68"/>
                    </a:lnTo>
                    <a:lnTo>
                      <a:pt x="158" y="38"/>
                    </a:lnTo>
                    <a:lnTo>
                      <a:pt x="158" y="60"/>
                    </a:lnTo>
                    <a:lnTo>
                      <a:pt x="165" y="53"/>
                    </a:lnTo>
                    <a:lnTo>
                      <a:pt x="165" y="68"/>
                    </a:lnTo>
                    <a:lnTo>
                      <a:pt x="165" y="45"/>
                    </a:lnTo>
                    <a:lnTo>
                      <a:pt x="165" y="60"/>
                    </a:lnTo>
                    <a:lnTo>
                      <a:pt x="173" y="68"/>
                    </a:lnTo>
                    <a:lnTo>
                      <a:pt x="173" y="75"/>
                    </a:lnTo>
                    <a:lnTo>
                      <a:pt x="173" y="30"/>
                    </a:lnTo>
                    <a:lnTo>
                      <a:pt x="173" y="38"/>
                    </a:lnTo>
                    <a:lnTo>
                      <a:pt x="180" y="23"/>
                    </a:lnTo>
                    <a:lnTo>
                      <a:pt x="180" y="90"/>
                    </a:lnTo>
                    <a:lnTo>
                      <a:pt x="180" y="0"/>
                    </a:lnTo>
                    <a:lnTo>
                      <a:pt x="180" y="60"/>
                    </a:lnTo>
                    <a:lnTo>
                      <a:pt x="188" y="53"/>
                    </a:lnTo>
                    <a:lnTo>
                      <a:pt x="188" y="83"/>
                    </a:lnTo>
                    <a:lnTo>
                      <a:pt x="188" y="30"/>
                    </a:lnTo>
                    <a:lnTo>
                      <a:pt x="188" y="60"/>
                    </a:lnTo>
                    <a:lnTo>
                      <a:pt x="195" y="53"/>
                    </a:lnTo>
                    <a:lnTo>
                      <a:pt x="195" y="90"/>
                    </a:lnTo>
                    <a:lnTo>
                      <a:pt x="195" y="23"/>
                    </a:lnTo>
                    <a:lnTo>
                      <a:pt x="195" y="60"/>
                    </a:lnTo>
                    <a:lnTo>
                      <a:pt x="203" y="53"/>
                    </a:lnTo>
                    <a:lnTo>
                      <a:pt x="203" y="83"/>
                    </a:lnTo>
                    <a:lnTo>
                      <a:pt x="203" y="0"/>
                    </a:lnTo>
                    <a:lnTo>
                      <a:pt x="210" y="8"/>
                    </a:lnTo>
                    <a:lnTo>
                      <a:pt x="210" y="90"/>
                    </a:lnTo>
                    <a:lnTo>
                      <a:pt x="210" y="0"/>
                    </a:lnTo>
                    <a:lnTo>
                      <a:pt x="210" y="53"/>
                    </a:lnTo>
                    <a:lnTo>
                      <a:pt x="218" y="60"/>
                    </a:lnTo>
                    <a:lnTo>
                      <a:pt x="218" y="98"/>
                    </a:lnTo>
                    <a:lnTo>
                      <a:pt x="218" y="0"/>
                    </a:lnTo>
                    <a:lnTo>
                      <a:pt x="218" y="60"/>
                    </a:lnTo>
                    <a:lnTo>
                      <a:pt x="225" y="68"/>
                    </a:lnTo>
                    <a:lnTo>
                      <a:pt x="225" y="83"/>
                    </a:lnTo>
                    <a:lnTo>
                      <a:pt x="225" y="15"/>
                    </a:lnTo>
                    <a:lnTo>
                      <a:pt x="225" y="60"/>
                    </a:lnTo>
                    <a:lnTo>
                      <a:pt x="233"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09" name="Freeform 585"/>
              <p:cNvSpPr>
                <a:spLocks/>
              </p:cNvSpPr>
              <p:nvPr/>
            </p:nvSpPr>
            <p:spPr bwMode="auto">
              <a:xfrm>
                <a:off x="1721" y="3368"/>
                <a:ext cx="201" cy="112"/>
              </a:xfrm>
              <a:custGeom>
                <a:avLst/>
                <a:gdLst>
                  <a:gd name="T0" fmla="*/ 0 w 300"/>
                  <a:gd name="T1" fmla="*/ 67 h 112"/>
                  <a:gd name="T2" fmla="*/ 8 w 300"/>
                  <a:gd name="T3" fmla="*/ 67 h 112"/>
                  <a:gd name="T4" fmla="*/ 15 w 300"/>
                  <a:gd name="T5" fmla="*/ 67 h 112"/>
                  <a:gd name="T6" fmla="*/ 30 w 300"/>
                  <a:gd name="T7" fmla="*/ 67 h 112"/>
                  <a:gd name="T8" fmla="*/ 38 w 300"/>
                  <a:gd name="T9" fmla="*/ 75 h 112"/>
                  <a:gd name="T10" fmla="*/ 53 w 300"/>
                  <a:gd name="T11" fmla="*/ 67 h 112"/>
                  <a:gd name="T12" fmla="*/ 68 w 300"/>
                  <a:gd name="T13" fmla="*/ 67 h 112"/>
                  <a:gd name="T14" fmla="*/ 75 w 300"/>
                  <a:gd name="T15" fmla="*/ 67 h 112"/>
                  <a:gd name="T16" fmla="*/ 98 w 300"/>
                  <a:gd name="T17" fmla="*/ 67 h 112"/>
                  <a:gd name="T18" fmla="*/ 105 w 300"/>
                  <a:gd name="T19" fmla="*/ 60 h 112"/>
                  <a:gd name="T20" fmla="*/ 113 w 300"/>
                  <a:gd name="T21" fmla="*/ 75 h 112"/>
                  <a:gd name="T22" fmla="*/ 120 w 300"/>
                  <a:gd name="T23" fmla="*/ 67 h 112"/>
                  <a:gd name="T24" fmla="*/ 120 w 300"/>
                  <a:gd name="T25" fmla="*/ 67 h 112"/>
                  <a:gd name="T26" fmla="*/ 128 w 300"/>
                  <a:gd name="T27" fmla="*/ 52 h 112"/>
                  <a:gd name="T28" fmla="*/ 135 w 300"/>
                  <a:gd name="T29" fmla="*/ 75 h 112"/>
                  <a:gd name="T30" fmla="*/ 143 w 300"/>
                  <a:gd name="T31" fmla="*/ 60 h 112"/>
                  <a:gd name="T32" fmla="*/ 143 w 300"/>
                  <a:gd name="T33" fmla="*/ 67 h 112"/>
                  <a:gd name="T34" fmla="*/ 150 w 300"/>
                  <a:gd name="T35" fmla="*/ 67 h 112"/>
                  <a:gd name="T36" fmla="*/ 165 w 300"/>
                  <a:gd name="T37" fmla="*/ 37 h 112"/>
                  <a:gd name="T38" fmla="*/ 173 w 300"/>
                  <a:gd name="T39" fmla="*/ 97 h 112"/>
                  <a:gd name="T40" fmla="*/ 180 w 300"/>
                  <a:gd name="T41" fmla="*/ 60 h 112"/>
                  <a:gd name="T42" fmla="*/ 180 w 300"/>
                  <a:gd name="T43" fmla="*/ 67 h 112"/>
                  <a:gd name="T44" fmla="*/ 188 w 300"/>
                  <a:gd name="T45" fmla="*/ 7 h 112"/>
                  <a:gd name="T46" fmla="*/ 195 w 300"/>
                  <a:gd name="T47" fmla="*/ 105 h 112"/>
                  <a:gd name="T48" fmla="*/ 203 w 300"/>
                  <a:gd name="T49" fmla="*/ 60 h 112"/>
                  <a:gd name="T50" fmla="*/ 203 w 300"/>
                  <a:gd name="T51" fmla="*/ 60 h 112"/>
                  <a:gd name="T52" fmla="*/ 210 w 300"/>
                  <a:gd name="T53" fmla="*/ 7 h 112"/>
                  <a:gd name="T54" fmla="*/ 218 w 300"/>
                  <a:gd name="T55" fmla="*/ 97 h 112"/>
                  <a:gd name="T56" fmla="*/ 225 w 300"/>
                  <a:gd name="T57" fmla="*/ 75 h 112"/>
                  <a:gd name="T58" fmla="*/ 225 w 300"/>
                  <a:gd name="T59" fmla="*/ 67 h 112"/>
                  <a:gd name="T60" fmla="*/ 233 w 300"/>
                  <a:gd name="T61" fmla="*/ 30 h 112"/>
                  <a:gd name="T62" fmla="*/ 240 w 300"/>
                  <a:gd name="T63" fmla="*/ 90 h 112"/>
                  <a:gd name="T64" fmla="*/ 248 w 300"/>
                  <a:gd name="T65" fmla="*/ 67 h 112"/>
                  <a:gd name="T66" fmla="*/ 248 w 300"/>
                  <a:gd name="T67" fmla="*/ 67 h 112"/>
                  <a:gd name="T68" fmla="*/ 255 w 300"/>
                  <a:gd name="T69" fmla="*/ 30 h 112"/>
                  <a:gd name="T70" fmla="*/ 263 w 300"/>
                  <a:gd name="T71" fmla="*/ 97 h 112"/>
                  <a:gd name="T72" fmla="*/ 270 w 300"/>
                  <a:gd name="T73" fmla="*/ 75 h 112"/>
                  <a:gd name="T74" fmla="*/ 270 w 300"/>
                  <a:gd name="T75" fmla="*/ 67 h 112"/>
                  <a:gd name="T76" fmla="*/ 278 w 300"/>
                  <a:gd name="T77" fmla="*/ 45 h 112"/>
                  <a:gd name="T78" fmla="*/ 285 w 300"/>
                  <a:gd name="T79" fmla="*/ 97 h 112"/>
                  <a:gd name="T80" fmla="*/ 293 w 300"/>
                  <a:gd name="T81" fmla="*/ 67 h 112"/>
                  <a:gd name="T82" fmla="*/ 300 w 300"/>
                  <a:gd name="T83"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112">
                    <a:moveTo>
                      <a:pt x="0" y="67"/>
                    </a:moveTo>
                    <a:lnTo>
                      <a:pt x="0" y="60"/>
                    </a:lnTo>
                    <a:lnTo>
                      <a:pt x="0" y="67"/>
                    </a:lnTo>
                    <a:lnTo>
                      <a:pt x="8" y="60"/>
                    </a:lnTo>
                    <a:lnTo>
                      <a:pt x="8" y="67"/>
                    </a:lnTo>
                    <a:lnTo>
                      <a:pt x="8" y="67"/>
                    </a:lnTo>
                    <a:lnTo>
                      <a:pt x="15" y="60"/>
                    </a:lnTo>
                    <a:lnTo>
                      <a:pt x="15" y="60"/>
                    </a:lnTo>
                    <a:lnTo>
                      <a:pt x="15" y="67"/>
                    </a:lnTo>
                    <a:lnTo>
                      <a:pt x="23" y="67"/>
                    </a:lnTo>
                    <a:lnTo>
                      <a:pt x="30" y="60"/>
                    </a:lnTo>
                    <a:lnTo>
                      <a:pt x="30" y="67"/>
                    </a:lnTo>
                    <a:lnTo>
                      <a:pt x="30" y="60"/>
                    </a:lnTo>
                    <a:lnTo>
                      <a:pt x="30" y="67"/>
                    </a:lnTo>
                    <a:lnTo>
                      <a:pt x="38" y="75"/>
                    </a:lnTo>
                    <a:lnTo>
                      <a:pt x="38" y="60"/>
                    </a:lnTo>
                    <a:lnTo>
                      <a:pt x="38" y="67"/>
                    </a:lnTo>
                    <a:lnTo>
                      <a:pt x="53" y="67"/>
                    </a:lnTo>
                    <a:lnTo>
                      <a:pt x="45" y="67"/>
                    </a:lnTo>
                    <a:lnTo>
                      <a:pt x="53" y="67"/>
                    </a:lnTo>
                    <a:lnTo>
                      <a:pt x="68" y="67"/>
                    </a:lnTo>
                    <a:lnTo>
                      <a:pt x="60" y="67"/>
                    </a:lnTo>
                    <a:lnTo>
                      <a:pt x="68" y="67"/>
                    </a:lnTo>
                    <a:lnTo>
                      <a:pt x="75" y="67"/>
                    </a:lnTo>
                    <a:lnTo>
                      <a:pt x="83" y="67"/>
                    </a:lnTo>
                    <a:lnTo>
                      <a:pt x="90" y="67"/>
                    </a:lnTo>
                    <a:lnTo>
                      <a:pt x="98" y="67"/>
                    </a:lnTo>
                    <a:lnTo>
                      <a:pt x="105" y="75"/>
                    </a:lnTo>
                    <a:lnTo>
                      <a:pt x="105" y="75"/>
                    </a:lnTo>
                    <a:lnTo>
                      <a:pt x="105" y="60"/>
                    </a:lnTo>
                    <a:lnTo>
                      <a:pt x="105" y="67"/>
                    </a:lnTo>
                    <a:lnTo>
                      <a:pt x="113" y="75"/>
                    </a:lnTo>
                    <a:lnTo>
                      <a:pt x="113" y="75"/>
                    </a:lnTo>
                    <a:lnTo>
                      <a:pt x="113" y="60"/>
                    </a:lnTo>
                    <a:lnTo>
                      <a:pt x="113" y="60"/>
                    </a:lnTo>
                    <a:lnTo>
                      <a:pt x="120" y="67"/>
                    </a:lnTo>
                    <a:lnTo>
                      <a:pt x="120" y="82"/>
                    </a:lnTo>
                    <a:lnTo>
                      <a:pt x="120" y="45"/>
                    </a:lnTo>
                    <a:lnTo>
                      <a:pt x="120" y="67"/>
                    </a:lnTo>
                    <a:lnTo>
                      <a:pt x="128" y="60"/>
                    </a:lnTo>
                    <a:lnTo>
                      <a:pt x="128" y="75"/>
                    </a:lnTo>
                    <a:lnTo>
                      <a:pt x="128" y="52"/>
                    </a:lnTo>
                    <a:lnTo>
                      <a:pt x="128" y="67"/>
                    </a:lnTo>
                    <a:lnTo>
                      <a:pt x="135" y="60"/>
                    </a:lnTo>
                    <a:lnTo>
                      <a:pt x="135" y="75"/>
                    </a:lnTo>
                    <a:lnTo>
                      <a:pt x="135" y="45"/>
                    </a:lnTo>
                    <a:lnTo>
                      <a:pt x="135" y="67"/>
                    </a:lnTo>
                    <a:lnTo>
                      <a:pt x="143" y="60"/>
                    </a:lnTo>
                    <a:lnTo>
                      <a:pt x="143" y="75"/>
                    </a:lnTo>
                    <a:lnTo>
                      <a:pt x="143" y="52"/>
                    </a:lnTo>
                    <a:lnTo>
                      <a:pt x="143" y="67"/>
                    </a:lnTo>
                    <a:lnTo>
                      <a:pt x="150" y="75"/>
                    </a:lnTo>
                    <a:lnTo>
                      <a:pt x="150" y="52"/>
                    </a:lnTo>
                    <a:lnTo>
                      <a:pt x="150" y="67"/>
                    </a:lnTo>
                    <a:lnTo>
                      <a:pt x="165" y="67"/>
                    </a:lnTo>
                    <a:lnTo>
                      <a:pt x="165" y="97"/>
                    </a:lnTo>
                    <a:lnTo>
                      <a:pt x="165" y="37"/>
                    </a:lnTo>
                    <a:lnTo>
                      <a:pt x="165" y="67"/>
                    </a:lnTo>
                    <a:lnTo>
                      <a:pt x="173" y="60"/>
                    </a:lnTo>
                    <a:lnTo>
                      <a:pt x="173" y="97"/>
                    </a:lnTo>
                    <a:lnTo>
                      <a:pt x="173" y="15"/>
                    </a:lnTo>
                    <a:lnTo>
                      <a:pt x="173" y="67"/>
                    </a:lnTo>
                    <a:lnTo>
                      <a:pt x="180" y="60"/>
                    </a:lnTo>
                    <a:lnTo>
                      <a:pt x="180" y="90"/>
                    </a:lnTo>
                    <a:lnTo>
                      <a:pt x="180" y="0"/>
                    </a:lnTo>
                    <a:lnTo>
                      <a:pt x="180" y="67"/>
                    </a:lnTo>
                    <a:lnTo>
                      <a:pt x="188" y="75"/>
                    </a:lnTo>
                    <a:lnTo>
                      <a:pt x="188" y="97"/>
                    </a:lnTo>
                    <a:lnTo>
                      <a:pt x="188" y="7"/>
                    </a:lnTo>
                    <a:lnTo>
                      <a:pt x="188" y="75"/>
                    </a:lnTo>
                    <a:lnTo>
                      <a:pt x="195" y="67"/>
                    </a:lnTo>
                    <a:lnTo>
                      <a:pt x="195" y="105"/>
                    </a:lnTo>
                    <a:lnTo>
                      <a:pt x="195" y="0"/>
                    </a:lnTo>
                    <a:lnTo>
                      <a:pt x="195" y="67"/>
                    </a:lnTo>
                    <a:lnTo>
                      <a:pt x="203" y="60"/>
                    </a:lnTo>
                    <a:lnTo>
                      <a:pt x="203" y="90"/>
                    </a:lnTo>
                    <a:lnTo>
                      <a:pt x="203" y="30"/>
                    </a:lnTo>
                    <a:lnTo>
                      <a:pt x="203" y="60"/>
                    </a:lnTo>
                    <a:lnTo>
                      <a:pt x="210" y="67"/>
                    </a:lnTo>
                    <a:lnTo>
                      <a:pt x="210" y="105"/>
                    </a:lnTo>
                    <a:lnTo>
                      <a:pt x="210" y="7"/>
                    </a:lnTo>
                    <a:lnTo>
                      <a:pt x="210" y="52"/>
                    </a:lnTo>
                    <a:lnTo>
                      <a:pt x="218" y="45"/>
                    </a:lnTo>
                    <a:lnTo>
                      <a:pt x="218" y="97"/>
                    </a:lnTo>
                    <a:lnTo>
                      <a:pt x="218" y="22"/>
                    </a:lnTo>
                    <a:lnTo>
                      <a:pt x="218" y="67"/>
                    </a:lnTo>
                    <a:lnTo>
                      <a:pt x="225" y="75"/>
                    </a:lnTo>
                    <a:lnTo>
                      <a:pt x="225" y="90"/>
                    </a:lnTo>
                    <a:lnTo>
                      <a:pt x="225" y="30"/>
                    </a:lnTo>
                    <a:lnTo>
                      <a:pt x="225" y="67"/>
                    </a:lnTo>
                    <a:lnTo>
                      <a:pt x="233" y="60"/>
                    </a:lnTo>
                    <a:lnTo>
                      <a:pt x="233" y="90"/>
                    </a:lnTo>
                    <a:lnTo>
                      <a:pt x="233" y="30"/>
                    </a:lnTo>
                    <a:lnTo>
                      <a:pt x="233" y="60"/>
                    </a:lnTo>
                    <a:lnTo>
                      <a:pt x="240" y="52"/>
                    </a:lnTo>
                    <a:lnTo>
                      <a:pt x="240" y="90"/>
                    </a:lnTo>
                    <a:lnTo>
                      <a:pt x="240" y="37"/>
                    </a:lnTo>
                    <a:lnTo>
                      <a:pt x="240" y="75"/>
                    </a:lnTo>
                    <a:lnTo>
                      <a:pt x="248" y="67"/>
                    </a:lnTo>
                    <a:lnTo>
                      <a:pt x="248" y="75"/>
                    </a:lnTo>
                    <a:lnTo>
                      <a:pt x="248" y="60"/>
                    </a:lnTo>
                    <a:lnTo>
                      <a:pt x="248" y="67"/>
                    </a:lnTo>
                    <a:lnTo>
                      <a:pt x="255" y="75"/>
                    </a:lnTo>
                    <a:lnTo>
                      <a:pt x="255" y="97"/>
                    </a:lnTo>
                    <a:lnTo>
                      <a:pt x="255" y="30"/>
                    </a:lnTo>
                    <a:lnTo>
                      <a:pt x="255" y="75"/>
                    </a:lnTo>
                    <a:lnTo>
                      <a:pt x="263" y="67"/>
                    </a:lnTo>
                    <a:lnTo>
                      <a:pt x="263" y="97"/>
                    </a:lnTo>
                    <a:lnTo>
                      <a:pt x="263" y="7"/>
                    </a:lnTo>
                    <a:lnTo>
                      <a:pt x="263" y="67"/>
                    </a:lnTo>
                    <a:lnTo>
                      <a:pt x="270" y="75"/>
                    </a:lnTo>
                    <a:lnTo>
                      <a:pt x="270" y="97"/>
                    </a:lnTo>
                    <a:lnTo>
                      <a:pt x="270" y="22"/>
                    </a:lnTo>
                    <a:lnTo>
                      <a:pt x="270" y="67"/>
                    </a:lnTo>
                    <a:lnTo>
                      <a:pt x="278" y="60"/>
                    </a:lnTo>
                    <a:lnTo>
                      <a:pt x="278" y="82"/>
                    </a:lnTo>
                    <a:lnTo>
                      <a:pt x="278" y="45"/>
                    </a:lnTo>
                    <a:lnTo>
                      <a:pt x="278" y="67"/>
                    </a:lnTo>
                    <a:lnTo>
                      <a:pt x="285" y="75"/>
                    </a:lnTo>
                    <a:lnTo>
                      <a:pt x="285" y="97"/>
                    </a:lnTo>
                    <a:lnTo>
                      <a:pt x="285" y="22"/>
                    </a:lnTo>
                    <a:lnTo>
                      <a:pt x="285" y="60"/>
                    </a:lnTo>
                    <a:lnTo>
                      <a:pt x="293" y="67"/>
                    </a:lnTo>
                    <a:lnTo>
                      <a:pt x="293" y="112"/>
                    </a:lnTo>
                    <a:lnTo>
                      <a:pt x="293" y="15"/>
                    </a:lnTo>
                    <a:lnTo>
                      <a:pt x="300" y="30"/>
                    </a:lnTo>
                    <a:lnTo>
                      <a:pt x="300" y="105"/>
                    </a:lnTo>
                    <a:lnTo>
                      <a:pt x="30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10" name="Freeform 586"/>
              <p:cNvSpPr>
                <a:spLocks/>
              </p:cNvSpPr>
              <p:nvPr/>
            </p:nvSpPr>
            <p:spPr bwMode="auto">
              <a:xfrm>
                <a:off x="1922" y="3375"/>
                <a:ext cx="217" cy="90"/>
              </a:xfrm>
              <a:custGeom>
                <a:avLst/>
                <a:gdLst>
                  <a:gd name="T0" fmla="*/ 8 w 323"/>
                  <a:gd name="T1" fmla="*/ 60 h 90"/>
                  <a:gd name="T2" fmla="*/ 8 w 323"/>
                  <a:gd name="T3" fmla="*/ 60 h 90"/>
                  <a:gd name="T4" fmla="*/ 15 w 323"/>
                  <a:gd name="T5" fmla="*/ 23 h 90"/>
                  <a:gd name="T6" fmla="*/ 23 w 323"/>
                  <a:gd name="T7" fmla="*/ 75 h 90"/>
                  <a:gd name="T8" fmla="*/ 30 w 323"/>
                  <a:gd name="T9" fmla="*/ 53 h 90"/>
                  <a:gd name="T10" fmla="*/ 30 w 323"/>
                  <a:gd name="T11" fmla="*/ 60 h 90"/>
                  <a:gd name="T12" fmla="*/ 38 w 323"/>
                  <a:gd name="T13" fmla="*/ 30 h 90"/>
                  <a:gd name="T14" fmla="*/ 45 w 323"/>
                  <a:gd name="T15" fmla="*/ 90 h 90"/>
                  <a:gd name="T16" fmla="*/ 53 w 323"/>
                  <a:gd name="T17" fmla="*/ 30 h 90"/>
                  <a:gd name="T18" fmla="*/ 53 w 323"/>
                  <a:gd name="T19" fmla="*/ 53 h 90"/>
                  <a:gd name="T20" fmla="*/ 60 w 323"/>
                  <a:gd name="T21" fmla="*/ 23 h 90"/>
                  <a:gd name="T22" fmla="*/ 68 w 323"/>
                  <a:gd name="T23" fmla="*/ 83 h 90"/>
                  <a:gd name="T24" fmla="*/ 75 w 323"/>
                  <a:gd name="T25" fmla="*/ 68 h 90"/>
                  <a:gd name="T26" fmla="*/ 75 w 323"/>
                  <a:gd name="T27" fmla="*/ 60 h 90"/>
                  <a:gd name="T28" fmla="*/ 83 w 323"/>
                  <a:gd name="T29" fmla="*/ 23 h 90"/>
                  <a:gd name="T30" fmla="*/ 90 w 323"/>
                  <a:gd name="T31" fmla="*/ 83 h 90"/>
                  <a:gd name="T32" fmla="*/ 98 w 323"/>
                  <a:gd name="T33" fmla="*/ 68 h 90"/>
                  <a:gd name="T34" fmla="*/ 98 w 323"/>
                  <a:gd name="T35" fmla="*/ 60 h 90"/>
                  <a:gd name="T36" fmla="*/ 105 w 323"/>
                  <a:gd name="T37" fmla="*/ 38 h 90"/>
                  <a:gd name="T38" fmla="*/ 113 w 323"/>
                  <a:gd name="T39" fmla="*/ 83 h 90"/>
                  <a:gd name="T40" fmla="*/ 120 w 323"/>
                  <a:gd name="T41" fmla="*/ 60 h 90"/>
                  <a:gd name="T42" fmla="*/ 120 w 323"/>
                  <a:gd name="T43" fmla="*/ 68 h 90"/>
                  <a:gd name="T44" fmla="*/ 128 w 323"/>
                  <a:gd name="T45" fmla="*/ 38 h 90"/>
                  <a:gd name="T46" fmla="*/ 135 w 323"/>
                  <a:gd name="T47" fmla="*/ 83 h 90"/>
                  <a:gd name="T48" fmla="*/ 143 w 323"/>
                  <a:gd name="T49" fmla="*/ 68 h 90"/>
                  <a:gd name="T50" fmla="*/ 143 w 323"/>
                  <a:gd name="T51" fmla="*/ 60 h 90"/>
                  <a:gd name="T52" fmla="*/ 150 w 323"/>
                  <a:gd name="T53" fmla="*/ 53 h 90"/>
                  <a:gd name="T54" fmla="*/ 158 w 323"/>
                  <a:gd name="T55" fmla="*/ 60 h 90"/>
                  <a:gd name="T56" fmla="*/ 165 w 323"/>
                  <a:gd name="T57" fmla="*/ 53 h 90"/>
                  <a:gd name="T58" fmla="*/ 165 w 323"/>
                  <a:gd name="T59" fmla="*/ 60 h 90"/>
                  <a:gd name="T60" fmla="*/ 180 w 323"/>
                  <a:gd name="T61" fmla="*/ 60 h 90"/>
                  <a:gd name="T62" fmla="*/ 195 w 323"/>
                  <a:gd name="T63" fmla="*/ 60 h 90"/>
                  <a:gd name="T64" fmla="*/ 218 w 323"/>
                  <a:gd name="T65" fmla="*/ 53 h 90"/>
                  <a:gd name="T66" fmla="*/ 218 w 323"/>
                  <a:gd name="T67" fmla="*/ 60 h 90"/>
                  <a:gd name="T68" fmla="*/ 240 w 323"/>
                  <a:gd name="T69" fmla="*/ 60 h 90"/>
                  <a:gd name="T70" fmla="*/ 263 w 323"/>
                  <a:gd name="T71" fmla="*/ 60 h 90"/>
                  <a:gd name="T72" fmla="*/ 293 w 323"/>
                  <a:gd name="T73" fmla="*/ 60 h 90"/>
                  <a:gd name="T74" fmla="*/ 300 w 323"/>
                  <a:gd name="T75" fmla="*/ 53 h 90"/>
                  <a:gd name="T76" fmla="*/ 300 w 323"/>
                  <a:gd name="T77" fmla="*/ 60 h 90"/>
                  <a:gd name="T78" fmla="*/ 308 w 323"/>
                  <a:gd name="T79" fmla="*/ 23 h 90"/>
                  <a:gd name="T80" fmla="*/ 315 w 323"/>
                  <a:gd name="T81" fmla="*/ 83 h 90"/>
                  <a:gd name="T82" fmla="*/ 323 w 323"/>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0">
                    <a:moveTo>
                      <a:pt x="0" y="15"/>
                    </a:moveTo>
                    <a:lnTo>
                      <a:pt x="0" y="53"/>
                    </a:lnTo>
                    <a:lnTo>
                      <a:pt x="8" y="60"/>
                    </a:lnTo>
                    <a:lnTo>
                      <a:pt x="8" y="90"/>
                    </a:lnTo>
                    <a:lnTo>
                      <a:pt x="8" y="23"/>
                    </a:lnTo>
                    <a:lnTo>
                      <a:pt x="8" y="60"/>
                    </a:lnTo>
                    <a:lnTo>
                      <a:pt x="15" y="68"/>
                    </a:lnTo>
                    <a:lnTo>
                      <a:pt x="15" y="90"/>
                    </a:lnTo>
                    <a:lnTo>
                      <a:pt x="15" y="23"/>
                    </a:lnTo>
                    <a:lnTo>
                      <a:pt x="15" y="53"/>
                    </a:lnTo>
                    <a:lnTo>
                      <a:pt x="23" y="60"/>
                    </a:lnTo>
                    <a:lnTo>
                      <a:pt x="23" y="75"/>
                    </a:lnTo>
                    <a:lnTo>
                      <a:pt x="23" y="38"/>
                    </a:lnTo>
                    <a:lnTo>
                      <a:pt x="23" y="60"/>
                    </a:lnTo>
                    <a:lnTo>
                      <a:pt x="30" y="53"/>
                    </a:lnTo>
                    <a:lnTo>
                      <a:pt x="30" y="68"/>
                    </a:lnTo>
                    <a:lnTo>
                      <a:pt x="30" y="45"/>
                    </a:lnTo>
                    <a:lnTo>
                      <a:pt x="30" y="60"/>
                    </a:lnTo>
                    <a:lnTo>
                      <a:pt x="38" y="53"/>
                    </a:lnTo>
                    <a:lnTo>
                      <a:pt x="38" y="75"/>
                    </a:lnTo>
                    <a:lnTo>
                      <a:pt x="38" y="30"/>
                    </a:lnTo>
                    <a:lnTo>
                      <a:pt x="38" y="60"/>
                    </a:lnTo>
                    <a:lnTo>
                      <a:pt x="45" y="68"/>
                    </a:lnTo>
                    <a:lnTo>
                      <a:pt x="45" y="90"/>
                    </a:lnTo>
                    <a:lnTo>
                      <a:pt x="45" y="23"/>
                    </a:lnTo>
                    <a:lnTo>
                      <a:pt x="45" y="38"/>
                    </a:lnTo>
                    <a:lnTo>
                      <a:pt x="53" y="30"/>
                    </a:lnTo>
                    <a:lnTo>
                      <a:pt x="53" y="90"/>
                    </a:lnTo>
                    <a:lnTo>
                      <a:pt x="53" y="0"/>
                    </a:lnTo>
                    <a:lnTo>
                      <a:pt x="53" y="53"/>
                    </a:lnTo>
                    <a:lnTo>
                      <a:pt x="60" y="60"/>
                    </a:lnTo>
                    <a:lnTo>
                      <a:pt x="60" y="90"/>
                    </a:lnTo>
                    <a:lnTo>
                      <a:pt x="60" y="23"/>
                    </a:lnTo>
                    <a:lnTo>
                      <a:pt x="60" y="68"/>
                    </a:lnTo>
                    <a:lnTo>
                      <a:pt x="68" y="75"/>
                    </a:lnTo>
                    <a:lnTo>
                      <a:pt x="68" y="83"/>
                    </a:lnTo>
                    <a:lnTo>
                      <a:pt x="68" y="23"/>
                    </a:lnTo>
                    <a:lnTo>
                      <a:pt x="68" y="60"/>
                    </a:lnTo>
                    <a:lnTo>
                      <a:pt x="75" y="68"/>
                    </a:lnTo>
                    <a:lnTo>
                      <a:pt x="75" y="90"/>
                    </a:lnTo>
                    <a:lnTo>
                      <a:pt x="75" y="0"/>
                    </a:lnTo>
                    <a:lnTo>
                      <a:pt x="75" y="60"/>
                    </a:lnTo>
                    <a:lnTo>
                      <a:pt x="83" y="68"/>
                    </a:lnTo>
                    <a:lnTo>
                      <a:pt x="83" y="75"/>
                    </a:lnTo>
                    <a:lnTo>
                      <a:pt x="83" y="23"/>
                    </a:lnTo>
                    <a:lnTo>
                      <a:pt x="83" y="75"/>
                    </a:lnTo>
                    <a:lnTo>
                      <a:pt x="90" y="83"/>
                    </a:lnTo>
                    <a:lnTo>
                      <a:pt x="90" y="83"/>
                    </a:lnTo>
                    <a:lnTo>
                      <a:pt x="90" y="15"/>
                    </a:lnTo>
                    <a:lnTo>
                      <a:pt x="90" y="75"/>
                    </a:lnTo>
                    <a:lnTo>
                      <a:pt x="98" y="68"/>
                    </a:lnTo>
                    <a:lnTo>
                      <a:pt x="98" y="83"/>
                    </a:lnTo>
                    <a:lnTo>
                      <a:pt x="98" y="38"/>
                    </a:lnTo>
                    <a:lnTo>
                      <a:pt x="98" y="60"/>
                    </a:lnTo>
                    <a:lnTo>
                      <a:pt x="105" y="53"/>
                    </a:lnTo>
                    <a:lnTo>
                      <a:pt x="105" y="83"/>
                    </a:lnTo>
                    <a:lnTo>
                      <a:pt x="105" y="38"/>
                    </a:lnTo>
                    <a:lnTo>
                      <a:pt x="105" y="60"/>
                    </a:lnTo>
                    <a:lnTo>
                      <a:pt x="113" y="68"/>
                    </a:lnTo>
                    <a:lnTo>
                      <a:pt x="113" y="83"/>
                    </a:lnTo>
                    <a:lnTo>
                      <a:pt x="113" y="23"/>
                    </a:lnTo>
                    <a:lnTo>
                      <a:pt x="113" y="53"/>
                    </a:lnTo>
                    <a:lnTo>
                      <a:pt x="120" y="60"/>
                    </a:lnTo>
                    <a:lnTo>
                      <a:pt x="120" y="75"/>
                    </a:lnTo>
                    <a:lnTo>
                      <a:pt x="120" y="38"/>
                    </a:lnTo>
                    <a:lnTo>
                      <a:pt x="120" y="68"/>
                    </a:lnTo>
                    <a:lnTo>
                      <a:pt x="128" y="60"/>
                    </a:lnTo>
                    <a:lnTo>
                      <a:pt x="128" y="75"/>
                    </a:lnTo>
                    <a:lnTo>
                      <a:pt x="128" y="38"/>
                    </a:lnTo>
                    <a:lnTo>
                      <a:pt x="128" y="60"/>
                    </a:lnTo>
                    <a:lnTo>
                      <a:pt x="135" y="68"/>
                    </a:lnTo>
                    <a:lnTo>
                      <a:pt x="135" y="83"/>
                    </a:lnTo>
                    <a:lnTo>
                      <a:pt x="135" y="30"/>
                    </a:lnTo>
                    <a:lnTo>
                      <a:pt x="135" y="60"/>
                    </a:lnTo>
                    <a:lnTo>
                      <a:pt x="143" y="68"/>
                    </a:lnTo>
                    <a:lnTo>
                      <a:pt x="143" y="68"/>
                    </a:lnTo>
                    <a:lnTo>
                      <a:pt x="143" y="53"/>
                    </a:lnTo>
                    <a:lnTo>
                      <a:pt x="143" y="60"/>
                    </a:lnTo>
                    <a:lnTo>
                      <a:pt x="150" y="53"/>
                    </a:lnTo>
                    <a:lnTo>
                      <a:pt x="150" y="68"/>
                    </a:lnTo>
                    <a:lnTo>
                      <a:pt x="150" y="53"/>
                    </a:lnTo>
                    <a:lnTo>
                      <a:pt x="150" y="60"/>
                    </a:lnTo>
                    <a:lnTo>
                      <a:pt x="158" y="53"/>
                    </a:lnTo>
                    <a:lnTo>
                      <a:pt x="158" y="60"/>
                    </a:lnTo>
                    <a:lnTo>
                      <a:pt x="158" y="53"/>
                    </a:lnTo>
                    <a:lnTo>
                      <a:pt x="158" y="60"/>
                    </a:lnTo>
                    <a:lnTo>
                      <a:pt x="165" y="53"/>
                    </a:lnTo>
                    <a:lnTo>
                      <a:pt x="165" y="68"/>
                    </a:lnTo>
                    <a:lnTo>
                      <a:pt x="165" y="53"/>
                    </a:lnTo>
                    <a:lnTo>
                      <a:pt x="165" y="60"/>
                    </a:lnTo>
                    <a:lnTo>
                      <a:pt x="180" y="60"/>
                    </a:lnTo>
                    <a:lnTo>
                      <a:pt x="173" y="60"/>
                    </a:lnTo>
                    <a:lnTo>
                      <a:pt x="180" y="60"/>
                    </a:lnTo>
                    <a:lnTo>
                      <a:pt x="188" y="60"/>
                    </a:lnTo>
                    <a:lnTo>
                      <a:pt x="203" y="60"/>
                    </a:lnTo>
                    <a:lnTo>
                      <a:pt x="195" y="60"/>
                    </a:lnTo>
                    <a:lnTo>
                      <a:pt x="203" y="60"/>
                    </a:lnTo>
                    <a:lnTo>
                      <a:pt x="210" y="60"/>
                    </a:lnTo>
                    <a:lnTo>
                      <a:pt x="218" y="53"/>
                    </a:lnTo>
                    <a:lnTo>
                      <a:pt x="218" y="60"/>
                    </a:lnTo>
                    <a:lnTo>
                      <a:pt x="218" y="53"/>
                    </a:lnTo>
                    <a:lnTo>
                      <a:pt x="218" y="60"/>
                    </a:lnTo>
                    <a:lnTo>
                      <a:pt x="225" y="60"/>
                    </a:lnTo>
                    <a:lnTo>
                      <a:pt x="233" y="60"/>
                    </a:lnTo>
                    <a:lnTo>
                      <a:pt x="240" y="60"/>
                    </a:lnTo>
                    <a:lnTo>
                      <a:pt x="248" y="60"/>
                    </a:lnTo>
                    <a:lnTo>
                      <a:pt x="255" y="60"/>
                    </a:lnTo>
                    <a:lnTo>
                      <a:pt x="263" y="60"/>
                    </a:lnTo>
                    <a:lnTo>
                      <a:pt x="270" y="60"/>
                    </a:lnTo>
                    <a:lnTo>
                      <a:pt x="278" y="60"/>
                    </a:lnTo>
                    <a:lnTo>
                      <a:pt x="293" y="60"/>
                    </a:lnTo>
                    <a:lnTo>
                      <a:pt x="285" y="60"/>
                    </a:lnTo>
                    <a:lnTo>
                      <a:pt x="293" y="60"/>
                    </a:lnTo>
                    <a:lnTo>
                      <a:pt x="300" y="53"/>
                    </a:lnTo>
                    <a:lnTo>
                      <a:pt x="300" y="68"/>
                    </a:lnTo>
                    <a:lnTo>
                      <a:pt x="300" y="53"/>
                    </a:lnTo>
                    <a:lnTo>
                      <a:pt x="300" y="60"/>
                    </a:lnTo>
                    <a:lnTo>
                      <a:pt x="308" y="53"/>
                    </a:lnTo>
                    <a:lnTo>
                      <a:pt x="308" y="75"/>
                    </a:lnTo>
                    <a:lnTo>
                      <a:pt x="308" y="23"/>
                    </a:lnTo>
                    <a:lnTo>
                      <a:pt x="308" y="45"/>
                    </a:lnTo>
                    <a:lnTo>
                      <a:pt x="315" y="53"/>
                    </a:lnTo>
                    <a:lnTo>
                      <a:pt x="315" y="83"/>
                    </a:lnTo>
                    <a:lnTo>
                      <a:pt x="315" y="38"/>
                    </a:lnTo>
                    <a:lnTo>
                      <a:pt x="315" y="60"/>
                    </a:lnTo>
                    <a:lnTo>
                      <a:pt x="323" y="53"/>
                    </a:lnTo>
                    <a:lnTo>
                      <a:pt x="323" y="83"/>
                    </a:lnTo>
                    <a:lnTo>
                      <a:pt x="32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11" name="Freeform 587"/>
              <p:cNvSpPr>
                <a:spLocks/>
              </p:cNvSpPr>
              <p:nvPr/>
            </p:nvSpPr>
            <p:spPr bwMode="auto">
              <a:xfrm>
                <a:off x="2139" y="3368"/>
                <a:ext cx="232" cy="105"/>
              </a:xfrm>
              <a:custGeom>
                <a:avLst/>
                <a:gdLst>
                  <a:gd name="T0" fmla="*/ 7 w 345"/>
                  <a:gd name="T1" fmla="*/ 75 h 105"/>
                  <a:gd name="T2" fmla="*/ 7 w 345"/>
                  <a:gd name="T3" fmla="*/ 67 h 105"/>
                  <a:gd name="T4" fmla="*/ 15 w 345"/>
                  <a:gd name="T5" fmla="*/ 45 h 105"/>
                  <a:gd name="T6" fmla="*/ 22 w 345"/>
                  <a:gd name="T7" fmla="*/ 97 h 105"/>
                  <a:gd name="T8" fmla="*/ 30 w 345"/>
                  <a:gd name="T9" fmla="*/ 75 h 105"/>
                  <a:gd name="T10" fmla="*/ 30 w 345"/>
                  <a:gd name="T11" fmla="*/ 67 h 105"/>
                  <a:gd name="T12" fmla="*/ 37 w 345"/>
                  <a:gd name="T13" fmla="*/ 0 h 105"/>
                  <a:gd name="T14" fmla="*/ 45 w 345"/>
                  <a:gd name="T15" fmla="*/ 97 h 105"/>
                  <a:gd name="T16" fmla="*/ 52 w 345"/>
                  <a:gd name="T17" fmla="*/ 52 h 105"/>
                  <a:gd name="T18" fmla="*/ 52 w 345"/>
                  <a:gd name="T19" fmla="*/ 45 h 105"/>
                  <a:gd name="T20" fmla="*/ 60 w 345"/>
                  <a:gd name="T21" fmla="*/ 22 h 105"/>
                  <a:gd name="T22" fmla="*/ 67 w 345"/>
                  <a:gd name="T23" fmla="*/ 82 h 105"/>
                  <a:gd name="T24" fmla="*/ 75 w 345"/>
                  <a:gd name="T25" fmla="*/ 75 h 105"/>
                  <a:gd name="T26" fmla="*/ 75 w 345"/>
                  <a:gd name="T27" fmla="*/ 67 h 105"/>
                  <a:gd name="T28" fmla="*/ 82 w 345"/>
                  <a:gd name="T29" fmla="*/ 60 h 105"/>
                  <a:gd name="T30" fmla="*/ 90 w 345"/>
                  <a:gd name="T31" fmla="*/ 75 h 105"/>
                  <a:gd name="T32" fmla="*/ 97 w 345"/>
                  <a:gd name="T33" fmla="*/ 67 h 105"/>
                  <a:gd name="T34" fmla="*/ 97 w 345"/>
                  <a:gd name="T35" fmla="*/ 67 h 105"/>
                  <a:gd name="T36" fmla="*/ 105 w 345"/>
                  <a:gd name="T37" fmla="*/ 52 h 105"/>
                  <a:gd name="T38" fmla="*/ 112 w 345"/>
                  <a:gd name="T39" fmla="*/ 82 h 105"/>
                  <a:gd name="T40" fmla="*/ 120 w 345"/>
                  <a:gd name="T41" fmla="*/ 60 h 105"/>
                  <a:gd name="T42" fmla="*/ 120 w 345"/>
                  <a:gd name="T43" fmla="*/ 60 h 105"/>
                  <a:gd name="T44" fmla="*/ 127 w 345"/>
                  <a:gd name="T45" fmla="*/ 52 h 105"/>
                  <a:gd name="T46" fmla="*/ 135 w 345"/>
                  <a:gd name="T47" fmla="*/ 75 h 105"/>
                  <a:gd name="T48" fmla="*/ 142 w 345"/>
                  <a:gd name="T49" fmla="*/ 60 h 105"/>
                  <a:gd name="T50" fmla="*/ 142 w 345"/>
                  <a:gd name="T51" fmla="*/ 67 h 105"/>
                  <a:gd name="T52" fmla="*/ 150 w 345"/>
                  <a:gd name="T53" fmla="*/ 67 h 105"/>
                  <a:gd name="T54" fmla="*/ 165 w 345"/>
                  <a:gd name="T55" fmla="*/ 67 h 105"/>
                  <a:gd name="T56" fmla="*/ 180 w 345"/>
                  <a:gd name="T57" fmla="*/ 67 h 105"/>
                  <a:gd name="T58" fmla="*/ 202 w 345"/>
                  <a:gd name="T59" fmla="*/ 60 h 105"/>
                  <a:gd name="T60" fmla="*/ 225 w 345"/>
                  <a:gd name="T61" fmla="*/ 67 h 105"/>
                  <a:gd name="T62" fmla="*/ 240 w 345"/>
                  <a:gd name="T63" fmla="*/ 67 h 105"/>
                  <a:gd name="T64" fmla="*/ 255 w 345"/>
                  <a:gd name="T65" fmla="*/ 67 h 105"/>
                  <a:gd name="T66" fmla="*/ 270 w 345"/>
                  <a:gd name="T67" fmla="*/ 60 h 105"/>
                  <a:gd name="T68" fmla="*/ 277 w 345"/>
                  <a:gd name="T69" fmla="*/ 67 h 105"/>
                  <a:gd name="T70" fmla="*/ 277 w 345"/>
                  <a:gd name="T71" fmla="*/ 67 h 105"/>
                  <a:gd name="T72" fmla="*/ 285 w 345"/>
                  <a:gd name="T73" fmla="*/ 60 h 105"/>
                  <a:gd name="T74" fmla="*/ 300 w 345"/>
                  <a:gd name="T75" fmla="*/ 67 h 105"/>
                  <a:gd name="T76" fmla="*/ 315 w 345"/>
                  <a:gd name="T77" fmla="*/ 52 h 105"/>
                  <a:gd name="T78" fmla="*/ 322 w 345"/>
                  <a:gd name="T79" fmla="*/ 75 h 105"/>
                  <a:gd name="T80" fmla="*/ 337 w 345"/>
                  <a:gd name="T81" fmla="*/ 67 h 105"/>
                  <a:gd name="T82" fmla="*/ 345 w 345"/>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105">
                    <a:moveTo>
                      <a:pt x="0" y="22"/>
                    </a:moveTo>
                    <a:lnTo>
                      <a:pt x="0" y="67"/>
                    </a:lnTo>
                    <a:lnTo>
                      <a:pt x="7" y="75"/>
                    </a:lnTo>
                    <a:lnTo>
                      <a:pt x="7" y="82"/>
                    </a:lnTo>
                    <a:lnTo>
                      <a:pt x="7" y="45"/>
                    </a:lnTo>
                    <a:lnTo>
                      <a:pt x="7" y="67"/>
                    </a:lnTo>
                    <a:lnTo>
                      <a:pt x="15" y="75"/>
                    </a:lnTo>
                    <a:lnTo>
                      <a:pt x="15" y="90"/>
                    </a:lnTo>
                    <a:lnTo>
                      <a:pt x="15" y="45"/>
                    </a:lnTo>
                    <a:lnTo>
                      <a:pt x="15" y="67"/>
                    </a:lnTo>
                    <a:lnTo>
                      <a:pt x="22" y="60"/>
                    </a:lnTo>
                    <a:lnTo>
                      <a:pt x="22" y="97"/>
                    </a:lnTo>
                    <a:lnTo>
                      <a:pt x="22" y="37"/>
                    </a:lnTo>
                    <a:lnTo>
                      <a:pt x="22" y="67"/>
                    </a:lnTo>
                    <a:lnTo>
                      <a:pt x="30" y="75"/>
                    </a:lnTo>
                    <a:lnTo>
                      <a:pt x="30" y="97"/>
                    </a:lnTo>
                    <a:lnTo>
                      <a:pt x="30" y="15"/>
                    </a:lnTo>
                    <a:lnTo>
                      <a:pt x="30" y="67"/>
                    </a:lnTo>
                    <a:lnTo>
                      <a:pt x="37" y="75"/>
                    </a:lnTo>
                    <a:lnTo>
                      <a:pt x="37" y="97"/>
                    </a:lnTo>
                    <a:lnTo>
                      <a:pt x="37" y="0"/>
                    </a:lnTo>
                    <a:lnTo>
                      <a:pt x="37" y="67"/>
                    </a:lnTo>
                    <a:lnTo>
                      <a:pt x="45" y="75"/>
                    </a:lnTo>
                    <a:lnTo>
                      <a:pt x="45" y="97"/>
                    </a:lnTo>
                    <a:lnTo>
                      <a:pt x="45" y="30"/>
                    </a:lnTo>
                    <a:lnTo>
                      <a:pt x="45" y="45"/>
                    </a:lnTo>
                    <a:lnTo>
                      <a:pt x="52" y="52"/>
                    </a:lnTo>
                    <a:lnTo>
                      <a:pt x="52" y="97"/>
                    </a:lnTo>
                    <a:lnTo>
                      <a:pt x="52" y="22"/>
                    </a:lnTo>
                    <a:lnTo>
                      <a:pt x="52" y="45"/>
                    </a:lnTo>
                    <a:lnTo>
                      <a:pt x="60" y="52"/>
                    </a:lnTo>
                    <a:lnTo>
                      <a:pt x="60" y="105"/>
                    </a:lnTo>
                    <a:lnTo>
                      <a:pt x="60" y="22"/>
                    </a:lnTo>
                    <a:lnTo>
                      <a:pt x="60" y="75"/>
                    </a:lnTo>
                    <a:lnTo>
                      <a:pt x="67" y="67"/>
                    </a:lnTo>
                    <a:lnTo>
                      <a:pt x="67" y="82"/>
                    </a:lnTo>
                    <a:lnTo>
                      <a:pt x="67" y="45"/>
                    </a:lnTo>
                    <a:lnTo>
                      <a:pt x="67" y="67"/>
                    </a:lnTo>
                    <a:lnTo>
                      <a:pt x="75" y="75"/>
                    </a:lnTo>
                    <a:lnTo>
                      <a:pt x="75" y="82"/>
                    </a:lnTo>
                    <a:lnTo>
                      <a:pt x="75" y="45"/>
                    </a:lnTo>
                    <a:lnTo>
                      <a:pt x="75" y="67"/>
                    </a:lnTo>
                    <a:lnTo>
                      <a:pt x="82" y="60"/>
                    </a:lnTo>
                    <a:lnTo>
                      <a:pt x="82" y="75"/>
                    </a:lnTo>
                    <a:lnTo>
                      <a:pt x="82" y="60"/>
                    </a:lnTo>
                    <a:lnTo>
                      <a:pt x="82" y="67"/>
                    </a:lnTo>
                    <a:lnTo>
                      <a:pt x="90" y="60"/>
                    </a:lnTo>
                    <a:lnTo>
                      <a:pt x="90" y="75"/>
                    </a:lnTo>
                    <a:lnTo>
                      <a:pt x="90" y="60"/>
                    </a:lnTo>
                    <a:lnTo>
                      <a:pt x="90" y="75"/>
                    </a:lnTo>
                    <a:lnTo>
                      <a:pt x="97" y="67"/>
                    </a:lnTo>
                    <a:lnTo>
                      <a:pt x="97" y="82"/>
                    </a:lnTo>
                    <a:lnTo>
                      <a:pt x="97" y="52"/>
                    </a:lnTo>
                    <a:lnTo>
                      <a:pt x="97" y="67"/>
                    </a:lnTo>
                    <a:lnTo>
                      <a:pt x="105" y="75"/>
                    </a:lnTo>
                    <a:lnTo>
                      <a:pt x="105" y="75"/>
                    </a:lnTo>
                    <a:lnTo>
                      <a:pt x="105" y="52"/>
                    </a:lnTo>
                    <a:lnTo>
                      <a:pt x="105" y="60"/>
                    </a:lnTo>
                    <a:lnTo>
                      <a:pt x="112" y="67"/>
                    </a:lnTo>
                    <a:lnTo>
                      <a:pt x="112" y="82"/>
                    </a:lnTo>
                    <a:lnTo>
                      <a:pt x="112" y="52"/>
                    </a:lnTo>
                    <a:lnTo>
                      <a:pt x="112" y="67"/>
                    </a:lnTo>
                    <a:lnTo>
                      <a:pt x="120" y="60"/>
                    </a:lnTo>
                    <a:lnTo>
                      <a:pt x="120" y="82"/>
                    </a:lnTo>
                    <a:lnTo>
                      <a:pt x="120" y="52"/>
                    </a:lnTo>
                    <a:lnTo>
                      <a:pt x="120" y="60"/>
                    </a:lnTo>
                    <a:lnTo>
                      <a:pt x="127" y="67"/>
                    </a:lnTo>
                    <a:lnTo>
                      <a:pt x="127" y="75"/>
                    </a:lnTo>
                    <a:lnTo>
                      <a:pt x="127" y="52"/>
                    </a:lnTo>
                    <a:lnTo>
                      <a:pt x="127" y="67"/>
                    </a:lnTo>
                    <a:lnTo>
                      <a:pt x="135" y="60"/>
                    </a:lnTo>
                    <a:lnTo>
                      <a:pt x="135" y="75"/>
                    </a:lnTo>
                    <a:lnTo>
                      <a:pt x="135" y="60"/>
                    </a:lnTo>
                    <a:lnTo>
                      <a:pt x="135" y="67"/>
                    </a:lnTo>
                    <a:lnTo>
                      <a:pt x="142" y="60"/>
                    </a:lnTo>
                    <a:lnTo>
                      <a:pt x="142" y="67"/>
                    </a:lnTo>
                    <a:lnTo>
                      <a:pt x="142" y="60"/>
                    </a:lnTo>
                    <a:lnTo>
                      <a:pt x="142" y="67"/>
                    </a:lnTo>
                    <a:lnTo>
                      <a:pt x="150" y="60"/>
                    </a:lnTo>
                    <a:lnTo>
                      <a:pt x="150" y="60"/>
                    </a:lnTo>
                    <a:lnTo>
                      <a:pt x="150" y="67"/>
                    </a:lnTo>
                    <a:lnTo>
                      <a:pt x="165" y="67"/>
                    </a:lnTo>
                    <a:lnTo>
                      <a:pt x="157" y="67"/>
                    </a:lnTo>
                    <a:lnTo>
                      <a:pt x="165" y="67"/>
                    </a:lnTo>
                    <a:lnTo>
                      <a:pt x="180" y="67"/>
                    </a:lnTo>
                    <a:lnTo>
                      <a:pt x="172" y="67"/>
                    </a:lnTo>
                    <a:lnTo>
                      <a:pt x="180" y="67"/>
                    </a:lnTo>
                    <a:lnTo>
                      <a:pt x="187" y="67"/>
                    </a:lnTo>
                    <a:lnTo>
                      <a:pt x="202" y="67"/>
                    </a:lnTo>
                    <a:lnTo>
                      <a:pt x="202" y="60"/>
                    </a:lnTo>
                    <a:lnTo>
                      <a:pt x="202" y="67"/>
                    </a:lnTo>
                    <a:lnTo>
                      <a:pt x="210" y="67"/>
                    </a:lnTo>
                    <a:lnTo>
                      <a:pt x="225" y="67"/>
                    </a:lnTo>
                    <a:lnTo>
                      <a:pt x="217" y="67"/>
                    </a:lnTo>
                    <a:lnTo>
                      <a:pt x="225" y="67"/>
                    </a:lnTo>
                    <a:lnTo>
                      <a:pt x="240" y="67"/>
                    </a:lnTo>
                    <a:lnTo>
                      <a:pt x="240" y="60"/>
                    </a:lnTo>
                    <a:lnTo>
                      <a:pt x="240" y="67"/>
                    </a:lnTo>
                    <a:lnTo>
                      <a:pt x="255" y="67"/>
                    </a:lnTo>
                    <a:lnTo>
                      <a:pt x="255" y="67"/>
                    </a:lnTo>
                    <a:lnTo>
                      <a:pt x="262" y="67"/>
                    </a:lnTo>
                    <a:lnTo>
                      <a:pt x="270" y="60"/>
                    </a:lnTo>
                    <a:lnTo>
                      <a:pt x="270" y="60"/>
                    </a:lnTo>
                    <a:lnTo>
                      <a:pt x="270" y="75"/>
                    </a:lnTo>
                    <a:lnTo>
                      <a:pt x="277" y="67"/>
                    </a:lnTo>
                    <a:lnTo>
                      <a:pt x="277" y="75"/>
                    </a:lnTo>
                    <a:lnTo>
                      <a:pt x="277" y="52"/>
                    </a:lnTo>
                    <a:lnTo>
                      <a:pt x="277" y="67"/>
                    </a:lnTo>
                    <a:lnTo>
                      <a:pt x="285" y="60"/>
                    </a:lnTo>
                    <a:lnTo>
                      <a:pt x="285" y="75"/>
                    </a:lnTo>
                    <a:lnTo>
                      <a:pt x="285" y="60"/>
                    </a:lnTo>
                    <a:lnTo>
                      <a:pt x="285" y="67"/>
                    </a:lnTo>
                    <a:lnTo>
                      <a:pt x="292" y="67"/>
                    </a:lnTo>
                    <a:lnTo>
                      <a:pt x="300" y="67"/>
                    </a:lnTo>
                    <a:lnTo>
                      <a:pt x="315" y="67"/>
                    </a:lnTo>
                    <a:lnTo>
                      <a:pt x="315" y="75"/>
                    </a:lnTo>
                    <a:lnTo>
                      <a:pt x="315" y="52"/>
                    </a:lnTo>
                    <a:lnTo>
                      <a:pt x="315" y="67"/>
                    </a:lnTo>
                    <a:lnTo>
                      <a:pt x="322" y="60"/>
                    </a:lnTo>
                    <a:lnTo>
                      <a:pt x="322" y="75"/>
                    </a:lnTo>
                    <a:lnTo>
                      <a:pt x="322" y="60"/>
                    </a:lnTo>
                    <a:lnTo>
                      <a:pt x="322" y="67"/>
                    </a:lnTo>
                    <a:lnTo>
                      <a:pt x="337" y="67"/>
                    </a:lnTo>
                    <a:lnTo>
                      <a:pt x="337" y="60"/>
                    </a:lnTo>
                    <a:lnTo>
                      <a:pt x="337" y="67"/>
                    </a:lnTo>
                    <a:lnTo>
                      <a:pt x="345" y="60"/>
                    </a:lnTo>
                    <a:lnTo>
                      <a:pt x="345" y="90"/>
                    </a:lnTo>
                    <a:lnTo>
                      <a:pt x="34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12" name="Freeform 588"/>
              <p:cNvSpPr>
                <a:spLocks/>
              </p:cNvSpPr>
              <p:nvPr/>
            </p:nvSpPr>
            <p:spPr bwMode="auto">
              <a:xfrm>
                <a:off x="2371" y="3375"/>
                <a:ext cx="161" cy="105"/>
              </a:xfrm>
              <a:custGeom>
                <a:avLst/>
                <a:gdLst>
                  <a:gd name="T0" fmla="*/ 7 w 240"/>
                  <a:gd name="T1" fmla="*/ 68 h 105"/>
                  <a:gd name="T2" fmla="*/ 7 w 240"/>
                  <a:gd name="T3" fmla="*/ 60 h 105"/>
                  <a:gd name="T4" fmla="*/ 15 w 240"/>
                  <a:gd name="T5" fmla="*/ 0 h 105"/>
                  <a:gd name="T6" fmla="*/ 22 w 240"/>
                  <a:gd name="T7" fmla="*/ 83 h 105"/>
                  <a:gd name="T8" fmla="*/ 30 w 240"/>
                  <a:gd name="T9" fmla="*/ 53 h 105"/>
                  <a:gd name="T10" fmla="*/ 30 w 240"/>
                  <a:gd name="T11" fmla="*/ 60 h 105"/>
                  <a:gd name="T12" fmla="*/ 37 w 240"/>
                  <a:gd name="T13" fmla="*/ 8 h 105"/>
                  <a:gd name="T14" fmla="*/ 45 w 240"/>
                  <a:gd name="T15" fmla="*/ 75 h 105"/>
                  <a:gd name="T16" fmla="*/ 52 w 240"/>
                  <a:gd name="T17" fmla="*/ 60 h 105"/>
                  <a:gd name="T18" fmla="*/ 52 w 240"/>
                  <a:gd name="T19" fmla="*/ 68 h 105"/>
                  <a:gd name="T20" fmla="*/ 60 w 240"/>
                  <a:gd name="T21" fmla="*/ 38 h 105"/>
                  <a:gd name="T22" fmla="*/ 67 w 240"/>
                  <a:gd name="T23" fmla="*/ 68 h 105"/>
                  <a:gd name="T24" fmla="*/ 75 w 240"/>
                  <a:gd name="T25" fmla="*/ 68 h 105"/>
                  <a:gd name="T26" fmla="*/ 82 w 240"/>
                  <a:gd name="T27" fmla="*/ 60 h 105"/>
                  <a:gd name="T28" fmla="*/ 82 w 240"/>
                  <a:gd name="T29" fmla="*/ 60 h 105"/>
                  <a:gd name="T30" fmla="*/ 90 w 240"/>
                  <a:gd name="T31" fmla="*/ 15 h 105"/>
                  <a:gd name="T32" fmla="*/ 97 w 240"/>
                  <a:gd name="T33" fmla="*/ 90 h 105"/>
                  <a:gd name="T34" fmla="*/ 105 w 240"/>
                  <a:gd name="T35" fmla="*/ 60 h 105"/>
                  <a:gd name="T36" fmla="*/ 105 w 240"/>
                  <a:gd name="T37" fmla="*/ 68 h 105"/>
                  <a:gd name="T38" fmla="*/ 112 w 240"/>
                  <a:gd name="T39" fmla="*/ 0 h 105"/>
                  <a:gd name="T40" fmla="*/ 120 w 240"/>
                  <a:gd name="T41" fmla="*/ 90 h 105"/>
                  <a:gd name="T42" fmla="*/ 127 w 240"/>
                  <a:gd name="T43" fmla="*/ 60 h 105"/>
                  <a:gd name="T44" fmla="*/ 127 w 240"/>
                  <a:gd name="T45" fmla="*/ 68 h 105"/>
                  <a:gd name="T46" fmla="*/ 135 w 240"/>
                  <a:gd name="T47" fmla="*/ 0 h 105"/>
                  <a:gd name="T48" fmla="*/ 142 w 240"/>
                  <a:gd name="T49" fmla="*/ 90 h 105"/>
                  <a:gd name="T50" fmla="*/ 150 w 240"/>
                  <a:gd name="T51" fmla="*/ 68 h 105"/>
                  <a:gd name="T52" fmla="*/ 150 w 240"/>
                  <a:gd name="T53" fmla="*/ 53 h 105"/>
                  <a:gd name="T54" fmla="*/ 157 w 240"/>
                  <a:gd name="T55" fmla="*/ 38 h 105"/>
                  <a:gd name="T56" fmla="*/ 165 w 240"/>
                  <a:gd name="T57" fmla="*/ 68 h 105"/>
                  <a:gd name="T58" fmla="*/ 172 w 240"/>
                  <a:gd name="T59" fmla="*/ 53 h 105"/>
                  <a:gd name="T60" fmla="*/ 172 w 240"/>
                  <a:gd name="T61" fmla="*/ 68 h 105"/>
                  <a:gd name="T62" fmla="*/ 180 w 240"/>
                  <a:gd name="T63" fmla="*/ 30 h 105"/>
                  <a:gd name="T64" fmla="*/ 187 w 240"/>
                  <a:gd name="T65" fmla="*/ 83 h 105"/>
                  <a:gd name="T66" fmla="*/ 195 w 240"/>
                  <a:gd name="T67" fmla="*/ 53 h 105"/>
                  <a:gd name="T68" fmla="*/ 195 w 240"/>
                  <a:gd name="T69" fmla="*/ 60 h 105"/>
                  <a:gd name="T70" fmla="*/ 202 w 240"/>
                  <a:gd name="T71" fmla="*/ 45 h 105"/>
                  <a:gd name="T72" fmla="*/ 210 w 240"/>
                  <a:gd name="T73" fmla="*/ 68 h 105"/>
                  <a:gd name="T74" fmla="*/ 217 w 240"/>
                  <a:gd name="T75" fmla="*/ 68 h 105"/>
                  <a:gd name="T76" fmla="*/ 217 w 240"/>
                  <a:gd name="T77" fmla="*/ 60 h 105"/>
                  <a:gd name="T78" fmla="*/ 225 w 240"/>
                  <a:gd name="T79" fmla="*/ 60 h 105"/>
                  <a:gd name="T80" fmla="*/ 232 w 240"/>
                  <a:gd name="T81" fmla="*/ 53 h 105"/>
                  <a:gd name="T82" fmla="*/ 240 w 240"/>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38"/>
                    </a:moveTo>
                    <a:lnTo>
                      <a:pt x="0" y="60"/>
                    </a:lnTo>
                    <a:lnTo>
                      <a:pt x="7" y="68"/>
                    </a:lnTo>
                    <a:lnTo>
                      <a:pt x="7" y="83"/>
                    </a:lnTo>
                    <a:lnTo>
                      <a:pt x="7" y="23"/>
                    </a:lnTo>
                    <a:lnTo>
                      <a:pt x="7" y="60"/>
                    </a:lnTo>
                    <a:lnTo>
                      <a:pt x="15" y="68"/>
                    </a:lnTo>
                    <a:lnTo>
                      <a:pt x="15" y="90"/>
                    </a:lnTo>
                    <a:lnTo>
                      <a:pt x="15" y="0"/>
                    </a:lnTo>
                    <a:lnTo>
                      <a:pt x="15" y="60"/>
                    </a:lnTo>
                    <a:lnTo>
                      <a:pt x="22" y="53"/>
                    </a:lnTo>
                    <a:lnTo>
                      <a:pt x="22" y="83"/>
                    </a:lnTo>
                    <a:lnTo>
                      <a:pt x="22" y="23"/>
                    </a:lnTo>
                    <a:lnTo>
                      <a:pt x="22" y="45"/>
                    </a:lnTo>
                    <a:lnTo>
                      <a:pt x="30" y="53"/>
                    </a:lnTo>
                    <a:lnTo>
                      <a:pt x="30" y="83"/>
                    </a:lnTo>
                    <a:lnTo>
                      <a:pt x="30" y="23"/>
                    </a:lnTo>
                    <a:lnTo>
                      <a:pt x="30" y="60"/>
                    </a:lnTo>
                    <a:lnTo>
                      <a:pt x="37" y="53"/>
                    </a:lnTo>
                    <a:lnTo>
                      <a:pt x="37" y="90"/>
                    </a:lnTo>
                    <a:lnTo>
                      <a:pt x="37" y="8"/>
                    </a:lnTo>
                    <a:lnTo>
                      <a:pt x="37" y="53"/>
                    </a:lnTo>
                    <a:lnTo>
                      <a:pt x="45" y="60"/>
                    </a:lnTo>
                    <a:lnTo>
                      <a:pt x="45" y="75"/>
                    </a:lnTo>
                    <a:lnTo>
                      <a:pt x="45" y="38"/>
                    </a:lnTo>
                    <a:lnTo>
                      <a:pt x="45" y="53"/>
                    </a:lnTo>
                    <a:lnTo>
                      <a:pt x="52" y="60"/>
                    </a:lnTo>
                    <a:lnTo>
                      <a:pt x="52" y="75"/>
                    </a:lnTo>
                    <a:lnTo>
                      <a:pt x="52" y="23"/>
                    </a:lnTo>
                    <a:lnTo>
                      <a:pt x="52" y="68"/>
                    </a:lnTo>
                    <a:lnTo>
                      <a:pt x="60" y="60"/>
                    </a:lnTo>
                    <a:lnTo>
                      <a:pt x="60" y="75"/>
                    </a:lnTo>
                    <a:lnTo>
                      <a:pt x="60" y="38"/>
                    </a:lnTo>
                    <a:lnTo>
                      <a:pt x="60" y="68"/>
                    </a:lnTo>
                    <a:lnTo>
                      <a:pt x="67" y="60"/>
                    </a:lnTo>
                    <a:lnTo>
                      <a:pt x="67" y="68"/>
                    </a:lnTo>
                    <a:lnTo>
                      <a:pt x="67" y="45"/>
                    </a:lnTo>
                    <a:lnTo>
                      <a:pt x="67" y="60"/>
                    </a:lnTo>
                    <a:lnTo>
                      <a:pt x="75" y="68"/>
                    </a:lnTo>
                    <a:lnTo>
                      <a:pt x="75" y="53"/>
                    </a:lnTo>
                    <a:lnTo>
                      <a:pt x="75" y="53"/>
                    </a:lnTo>
                    <a:lnTo>
                      <a:pt x="82" y="60"/>
                    </a:lnTo>
                    <a:lnTo>
                      <a:pt x="82" y="105"/>
                    </a:lnTo>
                    <a:lnTo>
                      <a:pt x="82" y="8"/>
                    </a:lnTo>
                    <a:lnTo>
                      <a:pt x="82" y="60"/>
                    </a:lnTo>
                    <a:lnTo>
                      <a:pt x="90" y="68"/>
                    </a:lnTo>
                    <a:lnTo>
                      <a:pt x="90" y="83"/>
                    </a:lnTo>
                    <a:lnTo>
                      <a:pt x="90" y="15"/>
                    </a:lnTo>
                    <a:lnTo>
                      <a:pt x="90" y="60"/>
                    </a:lnTo>
                    <a:lnTo>
                      <a:pt x="97" y="68"/>
                    </a:lnTo>
                    <a:lnTo>
                      <a:pt x="97" y="90"/>
                    </a:lnTo>
                    <a:lnTo>
                      <a:pt x="97" y="30"/>
                    </a:lnTo>
                    <a:lnTo>
                      <a:pt x="97" y="68"/>
                    </a:lnTo>
                    <a:lnTo>
                      <a:pt x="105" y="60"/>
                    </a:lnTo>
                    <a:lnTo>
                      <a:pt x="105" y="90"/>
                    </a:lnTo>
                    <a:lnTo>
                      <a:pt x="105" y="0"/>
                    </a:lnTo>
                    <a:lnTo>
                      <a:pt x="105" y="68"/>
                    </a:lnTo>
                    <a:lnTo>
                      <a:pt x="112" y="75"/>
                    </a:lnTo>
                    <a:lnTo>
                      <a:pt x="112" y="98"/>
                    </a:lnTo>
                    <a:lnTo>
                      <a:pt x="112" y="0"/>
                    </a:lnTo>
                    <a:lnTo>
                      <a:pt x="112" y="68"/>
                    </a:lnTo>
                    <a:lnTo>
                      <a:pt x="120" y="75"/>
                    </a:lnTo>
                    <a:lnTo>
                      <a:pt x="120" y="90"/>
                    </a:lnTo>
                    <a:lnTo>
                      <a:pt x="120" y="15"/>
                    </a:lnTo>
                    <a:lnTo>
                      <a:pt x="120" y="68"/>
                    </a:lnTo>
                    <a:lnTo>
                      <a:pt x="127" y="60"/>
                    </a:lnTo>
                    <a:lnTo>
                      <a:pt x="127" y="83"/>
                    </a:lnTo>
                    <a:lnTo>
                      <a:pt x="127" y="15"/>
                    </a:lnTo>
                    <a:lnTo>
                      <a:pt x="127" y="68"/>
                    </a:lnTo>
                    <a:lnTo>
                      <a:pt x="135" y="60"/>
                    </a:lnTo>
                    <a:lnTo>
                      <a:pt x="135" y="98"/>
                    </a:lnTo>
                    <a:lnTo>
                      <a:pt x="135" y="0"/>
                    </a:lnTo>
                    <a:lnTo>
                      <a:pt x="135" y="68"/>
                    </a:lnTo>
                    <a:lnTo>
                      <a:pt x="142" y="75"/>
                    </a:lnTo>
                    <a:lnTo>
                      <a:pt x="142" y="90"/>
                    </a:lnTo>
                    <a:lnTo>
                      <a:pt x="142" y="8"/>
                    </a:lnTo>
                    <a:lnTo>
                      <a:pt x="142" y="60"/>
                    </a:lnTo>
                    <a:lnTo>
                      <a:pt x="150" y="68"/>
                    </a:lnTo>
                    <a:lnTo>
                      <a:pt x="150" y="75"/>
                    </a:lnTo>
                    <a:lnTo>
                      <a:pt x="150" y="38"/>
                    </a:lnTo>
                    <a:lnTo>
                      <a:pt x="150" y="53"/>
                    </a:lnTo>
                    <a:lnTo>
                      <a:pt x="157" y="45"/>
                    </a:lnTo>
                    <a:lnTo>
                      <a:pt x="157" y="75"/>
                    </a:lnTo>
                    <a:lnTo>
                      <a:pt x="157" y="38"/>
                    </a:lnTo>
                    <a:lnTo>
                      <a:pt x="157" y="60"/>
                    </a:lnTo>
                    <a:lnTo>
                      <a:pt x="165" y="68"/>
                    </a:lnTo>
                    <a:lnTo>
                      <a:pt x="165" y="68"/>
                    </a:lnTo>
                    <a:lnTo>
                      <a:pt x="165" y="45"/>
                    </a:lnTo>
                    <a:lnTo>
                      <a:pt x="165" y="60"/>
                    </a:lnTo>
                    <a:lnTo>
                      <a:pt x="172" y="53"/>
                    </a:lnTo>
                    <a:lnTo>
                      <a:pt x="172" y="75"/>
                    </a:lnTo>
                    <a:lnTo>
                      <a:pt x="172" y="45"/>
                    </a:lnTo>
                    <a:lnTo>
                      <a:pt x="172" y="68"/>
                    </a:lnTo>
                    <a:lnTo>
                      <a:pt x="180" y="60"/>
                    </a:lnTo>
                    <a:lnTo>
                      <a:pt x="180" y="83"/>
                    </a:lnTo>
                    <a:lnTo>
                      <a:pt x="180" y="30"/>
                    </a:lnTo>
                    <a:lnTo>
                      <a:pt x="180" y="60"/>
                    </a:lnTo>
                    <a:lnTo>
                      <a:pt x="187" y="53"/>
                    </a:lnTo>
                    <a:lnTo>
                      <a:pt x="187" y="83"/>
                    </a:lnTo>
                    <a:lnTo>
                      <a:pt x="187" y="30"/>
                    </a:lnTo>
                    <a:lnTo>
                      <a:pt x="187" y="60"/>
                    </a:lnTo>
                    <a:lnTo>
                      <a:pt x="195" y="53"/>
                    </a:lnTo>
                    <a:lnTo>
                      <a:pt x="195" y="75"/>
                    </a:lnTo>
                    <a:lnTo>
                      <a:pt x="195" y="45"/>
                    </a:lnTo>
                    <a:lnTo>
                      <a:pt x="195" y="60"/>
                    </a:lnTo>
                    <a:lnTo>
                      <a:pt x="202" y="68"/>
                    </a:lnTo>
                    <a:lnTo>
                      <a:pt x="202" y="75"/>
                    </a:lnTo>
                    <a:lnTo>
                      <a:pt x="202" y="45"/>
                    </a:lnTo>
                    <a:lnTo>
                      <a:pt x="202" y="53"/>
                    </a:lnTo>
                    <a:lnTo>
                      <a:pt x="210" y="45"/>
                    </a:lnTo>
                    <a:lnTo>
                      <a:pt x="210" y="68"/>
                    </a:lnTo>
                    <a:lnTo>
                      <a:pt x="210" y="45"/>
                    </a:lnTo>
                    <a:lnTo>
                      <a:pt x="210" y="60"/>
                    </a:lnTo>
                    <a:lnTo>
                      <a:pt x="217" y="68"/>
                    </a:lnTo>
                    <a:lnTo>
                      <a:pt x="217" y="68"/>
                    </a:lnTo>
                    <a:lnTo>
                      <a:pt x="217" y="45"/>
                    </a:lnTo>
                    <a:lnTo>
                      <a:pt x="217" y="60"/>
                    </a:lnTo>
                    <a:lnTo>
                      <a:pt x="225" y="53"/>
                    </a:lnTo>
                    <a:lnTo>
                      <a:pt x="225" y="68"/>
                    </a:lnTo>
                    <a:lnTo>
                      <a:pt x="225" y="60"/>
                    </a:lnTo>
                    <a:lnTo>
                      <a:pt x="232" y="53"/>
                    </a:lnTo>
                    <a:lnTo>
                      <a:pt x="232" y="68"/>
                    </a:lnTo>
                    <a:lnTo>
                      <a:pt x="232" y="53"/>
                    </a:lnTo>
                    <a:lnTo>
                      <a:pt x="232" y="60"/>
                    </a:lnTo>
                    <a:lnTo>
                      <a:pt x="240" y="53"/>
                    </a:lnTo>
                    <a:lnTo>
                      <a:pt x="240" y="60"/>
                    </a:lnTo>
                    <a:lnTo>
                      <a:pt x="240" y="53"/>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13" name="Freeform 589"/>
              <p:cNvSpPr>
                <a:spLocks/>
              </p:cNvSpPr>
              <p:nvPr/>
            </p:nvSpPr>
            <p:spPr bwMode="auto">
              <a:xfrm>
                <a:off x="2532" y="3383"/>
                <a:ext cx="231" cy="90"/>
              </a:xfrm>
              <a:custGeom>
                <a:avLst/>
                <a:gdLst>
                  <a:gd name="T0" fmla="*/ 7 w 345"/>
                  <a:gd name="T1" fmla="*/ 52 h 90"/>
                  <a:gd name="T2" fmla="*/ 15 w 345"/>
                  <a:gd name="T3" fmla="*/ 45 h 90"/>
                  <a:gd name="T4" fmla="*/ 22 w 345"/>
                  <a:gd name="T5" fmla="*/ 60 h 90"/>
                  <a:gd name="T6" fmla="*/ 30 w 345"/>
                  <a:gd name="T7" fmla="*/ 60 h 90"/>
                  <a:gd name="T8" fmla="*/ 30 w 345"/>
                  <a:gd name="T9" fmla="*/ 52 h 90"/>
                  <a:gd name="T10" fmla="*/ 37 w 345"/>
                  <a:gd name="T11" fmla="*/ 52 h 90"/>
                  <a:gd name="T12" fmla="*/ 52 w 345"/>
                  <a:gd name="T13" fmla="*/ 45 h 90"/>
                  <a:gd name="T14" fmla="*/ 60 w 345"/>
                  <a:gd name="T15" fmla="*/ 52 h 90"/>
                  <a:gd name="T16" fmla="*/ 82 w 345"/>
                  <a:gd name="T17" fmla="*/ 52 h 90"/>
                  <a:gd name="T18" fmla="*/ 105 w 345"/>
                  <a:gd name="T19" fmla="*/ 52 h 90"/>
                  <a:gd name="T20" fmla="*/ 120 w 345"/>
                  <a:gd name="T21" fmla="*/ 52 h 90"/>
                  <a:gd name="T22" fmla="*/ 135 w 345"/>
                  <a:gd name="T23" fmla="*/ 52 h 90"/>
                  <a:gd name="T24" fmla="*/ 157 w 345"/>
                  <a:gd name="T25" fmla="*/ 52 h 90"/>
                  <a:gd name="T26" fmla="*/ 180 w 345"/>
                  <a:gd name="T27" fmla="*/ 45 h 90"/>
                  <a:gd name="T28" fmla="*/ 180 w 345"/>
                  <a:gd name="T29" fmla="*/ 52 h 90"/>
                  <a:gd name="T30" fmla="*/ 187 w 345"/>
                  <a:gd name="T31" fmla="*/ 45 h 90"/>
                  <a:gd name="T32" fmla="*/ 195 w 345"/>
                  <a:gd name="T33" fmla="*/ 75 h 90"/>
                  <a:gd name="T34" fmla="*/ 202 w 345"/>
                  <a:gd name="T35" fmla="*/ 45 h 90"/>
                  <a:gd name="T36" fmla="*/ 202 w 345"/>
                  <a:gd name="T37" fmla="*/ 45 h 90"/>
                  <a:gd name="T38" fmla="*/ 210 w 345"/>
                  <a:gd name="T39" fmla="*/ 37 h 90"/>
                  <a:gd name="T40" fmla="*/ 217 w 345"/>
                  <a:gd name="T41" fmla="*/ 67 h 90"/>
                  <a:gd name="T42" fmla="*/ 225 w 345"/>
                  <a:gd name="T43" fmla="*/ 45 h 90"/>
                  <a:gd name="T44" fmla="*/ 225 w 345"/>
                  <a:gd name="T45" fmla="*/ 60 h 90"/>
                  <a:gd name="T46" fmla="*/ 232 w 345"/>
                  <a:gd name="T47" fmla="*/ 7 h 90"/>
                  <a:gd name="T48" fmla="*/ 240 w 345"/>
                  <a:gd name="T49" fmla="*/ 90 h 90"/>
                  <a:gd name="T50" fmla="*/ 247 w 345"/>
                  <a:gd name="T51" fmla="*/ 60 h 90"/>
                  <a:gd name="T52" fmla="*/ 247 w 345"/>
                  <a:gd name="T53" fmla="*/ 75 h 90"/>
                  <a:gd name="T54" fmla="*/ 255 w 345"/>
                  <a:gd name="T55" fmla="*/ 60 h 90"/>
                  <a:gd name="T56" fmla="*/ 262 w 345"/>
                  <a:gd name="T57" fmla="*/ 15 h 90"/>
                  <a:gd name="T58" fmla="*/ 270 w 345"/>
                  <a:gd name="T59" fmla="*/ 67 h 90"/>
                  <a:gd name="T60" fmla="*/ 277 w 345"/>
                  <a:gd name="T61" fmla="*/ 60 h 90"/>
                  <a:gd name="T62" fmla="*/ 277 w 345"/>
                  <a:gd name="T63" fmla="*/ 52 h 90"/>
                  <a:gd name="T64" fmla="*/ 285 w 345"/>
                  <a:gd name="T65" fmla="*/ 30 h 90"/>
                  <a:gd name="T66" fmla="*/ 292 w 345"/>
                  <a:gd name="T67" fmla="*/ 67 h 90"/>
                  <a:gd name="T68" fmla="*/ 300 w 345"/>
                  <a:gd name="T69" fmla="*/ 45 h 90"/>
                  <a:gd name="T70" fmla="*/ 300 w 345"/>
                  <a:gd name="T71" fmla="*/ 52 h 90"/>
                  <a:gd name="T72" fmla="*/ 307 w 345"/>
                  <a:gd name="T73" fmla="*/ 37 h 90"/>
                  <a:gd name="T74" fmla="*/ 315 w 345"/>
                  <a:gd name="T75" fmla="*/ 15 h 90"/>
                  <a:gd name="T76" fmla="*/ 322 w 345"/>
                  <a:gd name="T77" fmla="*/ 67 h 90"/>
                  <a:gd name="T78" fmla="*/ 330 w 345"/>
                  <a:gd name="T79" fmla="*/ 52 h 90"/>
                  <a:gd name="T80" fmla="*/ 330 w 345"/>
                  <a:gd name="T81" fmla="*/ 45 h 90"/>
                  <a:gd name="T82" fmla="*/ 337 w 345"/>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90">
                    <a:moveTo>
                      <a:pt x="0" y="52"/>
                    </a:moveTo>
                    <a:lnTo>
                      <a:pt x="7" y="45"/>
                    </a:lnTo>
                    <a:lnTo>
                      <a:pt x="7" y="52"/>
                    </a:lnTo>
                    <a:lnTo>
                      <a:pt x="15" y="45"/>
                    </a:lnTo>
                    <a:lnTo>
                      <a:pt x="15" y="60"/>
                    </a:lnTo>
                    <a:lnTo>
                      <a:pt x="15" y="45"/>
                    </a:lnTo>
                    <a:lnTo>
                      <a:pt x="15" y="52"/>
                    </a:lnTo>
                    <a:lnTo>
                      <a:pt x="22" y="45"/>
                    </a:lnTo>
                    <a:lnTo>
                      <a:pt x="22" y="60"/>
                    </a:lnTo>
                    <a:lnTo>
                      <a:pt x="22" y="45"/>
                    </a:lnTo>
                    <a:lnTo>
                      <a:pt x="22" y="52"/>
                    </a:lnTo>
                    <a:lnTo>
                      <a:pt x="30" y="60"/>
                    </a:lnTo>
                    <a:lnTo>
                      <a:pt x="30" y="60"/>
                    </a:lnTo>
                    <a:lnTo>
                      <a:pt x="30" y="37"/>
                    </a:lnTo>
                    <a:lnTo>
                      <a:pt x="30" y="52"/>
                    </a:lnTo>
                    <a:lnTo>
                      <a:pt x="37" y="45"/>
                    </a:lnTo>
                    <a:lnTo>
                      <a:pt x="37" y="52"/>
                    </a:lnTo>
                    <a:lnTo>
                      <a:pt x="37" y="52"/>
                    </a:lnTo>
                    <a:lnTo>
                      <a:pt x="52" y="52"/>
                    </a:lnTo>
                    <a:lnTo>
                      <a:pt x="52" y="52"/>
                    </a:lnTo>
                    <a:lnTo>
                      <a:pt x="52" y="45"/>
                    </a:lnTo>
                    <a:lnTo>
                      <a:pt x="52" y="52"/>
                    </a:lnTo>
                    <a:lnTo>
                      <a:pt x="67" y="52"/>
                    </a:lnTo>
                    <a:lnTo>
                      <a:pt x="60" y="52"/>
                    </a:lnTo>
                    <a:lnTo>
                      <a:pt x="67" y="52"/>
                    </a:lnTo>
                    <a:lnTo>
                      <a:pt x="75" y="52"/>
                    </a:lnTo>
                    <a:lnTo>
                      <a:pt x="82" y="52"/>
                    </a:lnTo>
                    <a:lnTo>
                      <a:pt x="90" y="52"/>
                    </a:lnTo>
                    <a:lnTo>
                      <a:pt x="97" y="52"/>
                    </a:lnTo>
                    <a:lnTo>
                      <a:pt x="105" y="52"/>
                    </a:lnTo>
                    <a:lnTo>
                      <a:pt x="120" y="52"/>
                    </a:lnTo>
                    <a:lnTo>
                      <a:pt x="112" y="52"/>
                    </a:lnTo>
                    <a:lnTo>
                      <a:pt x="120" y="52"/>
                    </a:lnTo>
                    <a:lnTo>
                      <a:pt x="135" y="52"/>
                    </a:lnTo>
                    <a:lnTo>
                      <a:pt x="127" y="52"/>
                    </a:lnTo>
                    <a:lnTo>
                      <a:pt x="135" y="52"/>
                    </a:lnTo>
                    <a:lnTo>
                      <a:pt x="142" y="52"/>
                    </a:lnTo>
                    <a:lnTo>
                      <a:pt x="150" y="52"/>
                    </a:lnTo>
                    <a:lnTo>
                      <a:pt x="157" y="52"/>
                    </a:lnTo>
                    <a:lnTo>
                      <a:pt x="165" y="52"/>
                    </a:lnTo>
                    <a:lnTo>
                      <a:pt x="172" y="52"/>
                    </a:lnTo>
                    <a:lnTo>
                      <a:pt x="180" y="45"/>
                    </a:lnTo>
                    <a:lnTo>
                      <a:pt x="180" y="60"/>
                    </a:lnTo>
                    <a:lnTo>
                      <a:pt x="180" y="37"/>
                    </a:lnTo>
                    <a:lnTo>
                      <a:pt x="180" y="52"/>
                    </a:lnTo>
                    <a:lnTo>
                      <a:pt x="187" y="45"/>
                    </a:lnTo>
                    <a:lnTo>
                      <a:pt x="187" y="60"/>
                    </a:lnTo>
                    <a:lnTo>
                      <a:pt x="187" y="45"/>
                    </a:lnTo>
                    <a:lnTo>
                      <a:pt x="187" y="52"/>
                    </a:lnTo>
                    <a:lnTo>
                      <a:pt x="195" y="45"/>
                    </a:lnTo>
                    <a:lnTo>
                      <a:pt x="195" y="75"/>
                    </a:lnTo>
                    <a:lnTo>
                      <a:pt x="195" y="30"/>
                    </a:lnTo>
                    <a:lnTo>
                      <a:pt x="195" y="37"/>
                    </a:lnTo>
                    <a:lnTo>
                      <a:pt x="202" y="45"/>
                    </a:lnTo>
                    <a:lnTo>
                      <a:pt x="202" y="82"/>
                    </a:lnTo>
                    <a:lnTo>
                      <a:pt x="202" y="0"/>
                    </a:lnTo>
                    <a:lnTo>
                      <a:pt x="202" y="45"/>
                    </a:lnTo>
                    <a:lnTo>
                      <a:pt x="210" y="52"/>
                    </a:lnTo>
                    <a:lnTo>
                      <a:pt x="210" y="67"/>
                    </a:lnTo>
                    <a:lnTo>
                      <a:pt x="210" y="37"/>
                    </a:lnTo>
                    <a:lnTo>
                      <a:pt x="210" y="52"/>
                    </a:lnTo>
                    <a:lnTo>
                      <a:pt x="217" y="45"/>
                    </a:lnTo>
                    <a:lnTo>
                      <a:pt x="217" y="67"/>
                    </a:lnTo>
                    <a:lnTo>
                      <a:pt x="217" y="22"/>
                    </a:lnTo>
                    <a:lnTo>
                      <a:pt x="217" y="37"/>
                    </a:lnTo>
                    <a:lnTo>
                      <a:pt x="225" y="45"/>
                    </a:lnTo>
                    <a:lnTo>
                      <a:pt x="225" y="75"/>
                    </a:lnTo>
                    <a:lnTo>
                      <a:pt x="225" y="30"/>
                    </a:lnTo>
                    <a:lnTo>
                      <a:pt x="225" y="60"/>
                    </a:lnTo>
                    <a:lnTo>
                      <a:pt x="232" y="52"/>
                    </a:lnTo>
                    <a:lnTo>
                      <a:pt x="232" y="75"/>
                    </a:lnTo>
                    <a:lnTo>
                      <a:pt x="232" y="7"/>
                    </a:lnTo>
                    <a:lnTo>
                      <a:pt x="232" y="52"/>
                    </a:lnTo>
                    <a:lnTo>
                      <a:pt x="240" y="45"/>
                    </a:lnTo>
                    <a:lnTo>
                      <a:pt x="240" y="90"/>
                    </a:lnTo>
                    <a:lnTo>
                      <a:pt x="240" y="7"/>
                    </a:lnTo>
                    <a:lnTo>
                      <a:pt x="240" y="52"/>
                    </a:lnTo>
                    <a:lnTo>
                      <a:pt x="247" y="60"/>
                    </a:lnTo>
                    <a:lnTo>
                      <a:pt x="247" y="90"/>
                    </a:lnTo>
                    <a:lnTo>
                      <a:pt x="247" y="0"/>
                    </a:lnTo>
                    <a:lnTo>
                      <a:pt x="247" y="75"/>
                    </a:lnTo>
                    <a:lnTo>
                      <a:pt x="255" y="67"/>
                    </a:lnTo>
                    <a:lnTo>
                      <a:pt x="255" y="15"/>
                    </a:lnTo>
                    <a:lnTo>
                      <a:pt x="255" y="60"/>
                    </a:lnTo>
                    <a:lnTo>
                      <a:pt x="262" y="67"/>
                    </a:lnTo>
                    <a:lnTo>
                      <a:pt x="262" y="82"/>
                    </a:lnTo>
                    <a:lnTo>
                      <a:pt x="262" y="15"/>
                    </a:lnTo>
                    <a:lnTo>
                      <a:pt x="262" y="52"/>
                    </a:lnTo>
                    <a:lnTo>
                      <a:pt x="270" y="45"/>
                    </a:lnTo>
                    <a:lnTo>
                      <a:pt x="270" y="67"/>
                    </a:lnTo>
                    <a:lnTo>
                      <a:pt x="270" y="22"/>
                    </a:lnTo>
                    <a:lnTo>
                      <a:pt x="270" y="52"/>
                    </a:lnTo>
                    <a:lnTo>
                      <a:pt x="277" y="60"/>
                    </a:lnTo>
                    <a:lnTo>
                      <a:pt x="277" y="60"/>
                    </a:lnTo>
                    <a:lnTo>
                      <a:pt x="277" y="30"/>
                    </a:lnTo>
                    <a:lnTo>
                      <a:pt x="277" y="52"/>
                    </a:lnTo>
                    <a:lnTo>
                      <a:pt x="285" y="60"/>
                    </a:lnTo>
                    <a:lnTo>
                      <a:pt x="285" y="67"/>
                    </a:lnTo>
                    <a:lnTo>
                      <a:pt x="285" y="30"/>
                    </a:lnTo>
                    <a:lnTo>
                      <a:pt x="285" y="52"/>
                    </a:lnTo>
                    <a:lnTo>
                      <a:pt x="292" y="45"/>
                    </a:lnTo>
                    <a:lnTo>
                      <a:pt x="292" y="67"/>
                    </a:lnTo>
                    <a:lnTo>
                      <a:pt x="292" y="37"/>
                    </a:lnTo>
                    <a:lnTo>
                      <a:pt x="292" y="52"/>
                    </a:lnTo>
                    <a:lnTo>
                      <a:pt x="300" y="45"/>
                    </a:lnTo>
                    <a:lnTo>
                      <a:pt x="300" y="67"/>
                    </a:lnTo>
                    <a:lnTo>
                      <a:pt x="300" y="37"/>
                    </a:lnTo>
                    <a:lnTo>
                      <a:pt x="300" y="52"/>
                    </a:lnTo>
                    <a:lnTo>
                      <a:pt x="307" y="45"/>
                    </a:lnTo>
                    <a:lnTo>
                      <a:pt x="307" y="60"/>
                    </a:lnTo>
                    <a:lnTo>
                      <a:pt x="307" y="37"/>
                    </a:lnTo>
                    <a:lnTo>
                      <a:pt x="315" y="45"/>
                    </a:lnTo>
                    <a:lnTo>
                      <a:pt x="315" y="67"/>
                    </a:lnTo>
                    <a:lnTo>
                      <a:pt x="315" y="15"/>
                    </a:lnTo>
                    <a:lnTo>
                      <a:pt x="315" y="52"/>
                    </a:lnTo>
                    <a:lnTo>
                      <a:pt x="322" y="45"/>
                    </a:lnTo>
                    <a:lnTo>
                      <a:pt x="322" y="67"/>
                    </a:lnTo>
                    <a:lnTo>
                      <a:pt x="322" y="37"/>
                    </a:lnTo>
                    <a:lnTo>
                      <a:pt x="322" y="60"/>
                    </a:lnTo>
                    <a:lnTo>
                      <a:pt x="330" y="52"/>
                    </a:lnTo>
                    <a:lnTo>
                      <a:pt x="330" y="60"/>
                    </a:lnTo>
                    <a:lnTo>
                      <a:pt x="330" y="45"/>
                    </a:lnTo>
                    <a:lnTo>
                      <a:pt x="330" y="45"/>
                    </a:lnTo>
                    <a:lnTo>
                      <a:pt x="337" y="52"/>
                    </a:lnTo>
                    <a:lnTo>
                      <a:pt x="337" y="60"/>
                    </a:lnTo>
                    <a:lnTo>
                      <a:pt x="337" y="45"/>
                    </a:lnTo>
                    <a:lnTo>
                      <a:pt x="337" y="52"/>
                    </a:lnTo>
                    <a:lnTo>
                      <a:pt x="34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14" name="Freeform 590"/>
              <p:cNvSpPr>
                <a:spLocks/>
              </p:cNvSpPr>
              <p:nvPr/>
            </p:nvSpPr>
            <p:spPr bwMode="auto">
              <a:xfrm>
                <a:off x="2763" y="3398"/>
                <a:ext cx="166" cy="67"/>
              </a:xfrm>
              <a:custGeom>
                <a:avLst/>
                <a:gdLst>
                  <a:gd name="T0" fmla="*/ 0 w 247"/>
                  <a:gd name="T1" fmla="*/ 30 h 67"/>
                  <a:gd name="T2" fmla="*/ 7 w 247"/>
                  <a:gd name="T3" fmla="*/ 45 h 67"/>
                  <a:gd name="T4" fmla="*/ 15 w 247"/>
                  <a:gd name="T5" fmla="*/ 37 h 67"/>
                  <a:gd name="T6" fmla="*/ 15 w 247"/>
                  <a:gd name="T7" fmla="*/ 37 h 67"/>
                  <a:gd name="T8" fmla="*/ 22 w 247"/>
                  <a:gd name="T9" fmla="*/ 37 h 67"/>
                  <a:gd name="T10" fmla="*/ 37 w 247"/>
                  <a:gd name="T11" fmla="*/ 37 h 67"/>
                  <a:gd name="T12" fmla="*/ 37 w 247"/>
                  <a:gd name="T13" fmla="*/ 37 h 67"/>
                  <a:gd name="T14" fmla="*/ 45 w 247"/>
                  <a:gd name="T15" fmla="*/ 30 h 67"/>
                  <a:gd name="T16" fmla="*/ 52 w 247"/>
                  <a:gd name="T17" fmla="*/ 37 h 67"/>
                  <a:gd name="T18" fmla="*/ 60 w 247"/>
                  <a:gd name="T19" fmla="*/ 30 h 67"/>
                  <a:gd name="T20" fmla="*/ 67 w 247"/>
                  <a:gd name="T21" fmla="*/ 30 h 67"/>
                  <a:gd name="T22" fmla="*/ 75 w 247"/>
                  <a:gd name="T23" fmla="*/ 30 h 67"/>
                  <a:gd name="T24" fmla="*/ 75 w 247"/>
                  <a:gd name="T25" fmla="*/ 37 h 67"/>
                  <a:gd name="T26" fmla="*/ 82 w 247"/>
                  <a:gd name="T27" fmla="*/ 30 h 67"/>
                  <a:gd name="T28" fmla="*/ 90 w 247"/>
                  <a:gd name="T29" fmla="*/ 37 h 67"/>
                  <a:gd name="T30" fmla="*/ 97 w 247"/>
                  <a:gd name="T31" fmla="*/ 45 h 67"/>
                  <a:gd name="T32" fmla="*/ 97 w 247"/>
                  <a:gd name="T33" fmla="*/ 37 h 67"/>
                  <a:gd name="T34" fmla="*/ 105 w 247"/>
                  <a:gd name="T35" fmla="*/ 30 h 67"/>
                  <a:gd name="T36" fmla="*/ 112 w 247"/>
                  <a:gd name="T37" fmla="*/ 45 h 67"/>
                  <a:gd name="T38" fmla="*/ 120 w 247"/>
                  <a:gd name="T39" fmla="*/ 30 h 67"/>
                  <a:gd name="T40" fmla="*/ 120 w 247"/>
                  <a:gd name="T41" fmla="*/ 30 h 67"/>
                  <a:gd name="T42" fmla="*/ 127 w 247"/>
                  <a:gd name="T43" fmla="*/ 30 h 67"/>
                  <a:gd name="T44" fmla="*/ 135 w 247"/>
                  <a:gd name="T45" fmla="*/ 45 h 67"/>
                  <a:gd name="T46" fmla="*/ 142 w 247"/>
                  <a:gd name="T47" fmla="*/ 30 h 67"/>
                  <a:gd name="T48" fmla="*/ 142 w 247"/>
                  <a:gd name="T49" fmla="*/ 37 h 67"/>
                  <a:gd name="T50" fmla="*/ 150 w 247"/>
                  <a:gd name="T51" fmla="*/ 30 h 67"/>
                  <a:gd name="T52" fmla="*/ 157 w 247"/>
                  <a:gd name="T53" fmla="*/ 45 h 67"/>
                  <a:gd name="T54" fmla="*/ 165 w 247"/>
                  <a:gd name="T55" fmla="*/ 30 h 67"/>
                  <a:gd name="T56" fmla="*/ 165 w 247"/>
                  <a:gd name="T57" fmla="*/ 30 h 67"/>
                  <a:gd name="T58" fmla="*/ 172 w 247"/>
                  <a:gd name="T59" fmla="*/ 30 h 67"/>
                  <a:gd name="T60" fmla="*/ 180 w 247"/>
                  <a:gd name="T61" fmla="*/ 45 h 67"/>
                  <a:gd name="T62" fmla="*/ 187 w 247"/>
                  <a:gd name="T63" fmla="*/ 30 h 67"/>
                  <a:gd name="T64" fmla="*/ 187 w 247"/>
                  <a:gd name="T65" fmla="*/ 30 h 67"/>
                  <a:gd name="T66" fmla="*/ 195 w 247"/>
                  <a:gd name="T67" fmla="*/ 30 h 67"/>
                  <a:gd name="T68" fmla="*/ 202 w 247"/>
                  <a:gd name="T69" fmla="*/ 45 h 67"/>
                  <a:gd name="T70" fmla="*/ 210 w 247"/>
                  <a:gd name="T71" fmla="*/ 45 h 67"/>
                  <a:gd name="T72" fmla="*/ 210 w 247"/>
                  <a:gd name="T73" fmla="*/ 30 h 67"/>
                  <a:gd name="T74" fmla="*/ 217 w 247"/>
                  <a:gd name="T75" fmla="*/ 22 h 67"/>
                  <a:gd name="T76" fmla="*/ 225 w 247"/>
                  <a:gd name="T77" fmla="*/ 45 h 67"/>
                  <a:gd name="T78" fmla="*/ 232 w 247"/>
                  <a:gd name="T79" fmla="*/ 30 h 67"/>
                  <a:gd name="T80" fmla="*/ 232 w 247"/>
                  <a:gd name="T81" fmla="*/ 30 h 67"/>
                  <a:gd name="T82" fmla="*/ 240 w 247"/>
                  <a:gd name="T8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7">
                    <a:moveTo>
                      <a:pt x="0" y="30"/>
                    </a:moveTo>
                    <a:lnTo>
                      <a:pt x="0" y="45"/>
                    </a:lnTo>
                    <a:lnTo>
                      <a:pt x="0" y="30"/>
                    </a:lnTo>
                    <a:lnTo>
                      <a:pt x="0" y="37"/>
                    </a:lnTo>
                    <a:lnTo>
                      <a:pt x="7" y="30"/>
                    </a:lnTo>
                    <a:lnTo>
                      <a:pt x="7" y="45"/>
                    </a:lnTo>
                    <a:lnTo>
                      <a:pt x="7" y="30"/>
                    </a:lnTo>
                    <a:lnTo>
                      <a:pt x="7" y="30"/>
                    </a:lnTo>
                    <a:lnTo>
                      <a:pt x="15" y="37"/>
                    </a:lnTo>
                    <a:lnTo>
                      <a:pt x="15" y="45"/>
                    </a:lnTo>
                    <a:lnTo>
                      <a:pt x="15" y="30"/>
                    </a:lnTo>
                    <a:lnTo>
                      <a:pt x="15" y="37"/>
                    </a:lnTo>
                    <a:lnTo>
                      <a:pt x="22" y="30"/>
                    </a:lnTo>
                    <a:lnTo>
                      <a:pt x="22" y="45"/>
                    </a:lnTo>
                    <a:lnTo>
                      <a:pt x="22" y="37"/>
                    </a:lnTo>
                    <a:lnTo>
                      <a:pt x="30" y="45"/>
                    </a:lnTo>
                    <a:lnTo>
                      <a:pt x="30" y="30"/>
                    </a:lnTo>
                    <a:lnTo>
                      <a:pt x="37" y="37"/>
                    </a:lnTo>
                    <a:lnTo>
                      <a:pt x="37" y="37"/>
                    </a:lnTo>
                    <a:lnTo>
                      <a:pt x="37" y="30"/>
                    </a:lnTo>
                    <a:lnTo>
                      <a:pt x="37" y="37"/>
                    </a:lnTo>
                    <a:lnTo>
                      <a:pt x="45" y="30"/>
                    </a:lnTo>
                    <a:lnTo>
                      <a:pt x="45" y="45"/>
                    </a:lnTo>
                    <a:lnTo>
                      <a:pt x="45" y="30"/>
                    </a:lnTo>
                    <a:lnTo>
                      <a:pt x="45" y="37"/>
                    </a:lnTo>
                    <a:lnTo>
                      <a:pt x="52" y="30"/>
                    </a:lnTo>
                    <a:lnTo>
                      <a:pt x="52" y="37"/>
                    </a:lnTo>
                    <a:lnTo>
                      <a:pt x="52" y="30"/>
                    </a:lnTo>
                    <a:lnTo>
                      <a:pt x="52" y="37"/>
                    </a:lnTo>
                    <a:lnTo>
                      <a:pt x="60" y="30"/>
                    </a:lnTo>
                    <a:lnTo>
                      <a:pt x="60" y="37"/>
                    </a:lnTo>
                    <a:lnTo>
                      <a:pt x="60" y="37"/>
                    </a:lnTo>
                    <a:lnTo>
                      <a:pt x="67" y="30"/>
                    </a:lnTo>
                    <a:lnTo>
                      <a:pt x="67" y="45"/>
                    </a:lnTo>
                    <a:lnTo>
                      <a:pt x="67" y="37"/>
                    </a:lnTo>
                    <a:lnTo>
                      <a:pt x="75" y="30"/>
                    </a:lnTo>
                    <a:lnTo>
                      <a:pt x="75" y="45"/>
                    </a:lnTo>
                    <a:lnTo>
                      <a:pt x="75" y="30"/>
                    </a:lnTo>
                    <a:lnTo>
                      <a:pt x="75" y="37"/>
                    </a:lnTo>
                    <a:lnTo>
                      <a:pt x="82" y="30"/>
                    </a:lnTo>
                    <a:lnTo>
                      <a:pt x="82" y="37"/>
                    </a:lnTo>
                    <a:lnTo>
                      <a:pt x="82" y="30"/>
                    </a:lnTo>
                    <a:lnTo>
                      <a:pt x="82" y="37"/>
                    </a:lnTo>
                    <a:lnTo>
                      <a:pt x="90" y="30"/>
                    </a:lnTo>
                    <a:lnTo>
                      <a:pt x="90" y="37"/>
                    </a:lnTo>
                    <a:lnTo>
                      <a:pt x="90" y="30"/>
                    </a:lnTo>
                    <a:lnTo>
                      <a:pt x="90" y="37"/>
                    </a:lnTo>
                    <a:lnTo>
                      <a:pt x="97" y="45"/>
                    </a:lnTo>
                    <a:lnTo>
                      <a:pt x="97" y="45"/>
                    </a:lnTo>
                    <a:lnTo>
                      <a:pt x="97" y="30"/>
                    </a:lnTo>
                    <a:lnTo>
                      <a:pt x="97" y="37"/>
                    </a:lnTo>
                    <a:lnTo>
                      <a:pt x="105" y="30"/>
                    </a:lnTo>
                    <a:lnTo>
                      <a:pt x="105" y="37"/>
                    </a:lnTo>
                    <a:lnTo>
                      <a:pt x="105" y="30"/>
                    </a:lnTo>
                    <a:lnTo>
                      <a:pt x="105" y="37"/>
                    </a:lnTo>
                    <a:lnTo>
                      <a:pt x="112" y="30"/>
                    </a:lnTo>
                    <a:lnTo>
                      <a:pt x="112" y="45"/>
                    </a:lnTo>
                    <a:lnTo>
                      <a:pt x="112" y="30"/>
                    </a:lnTo>
                    <a:lnTo>
                      <a:pt x="112" y="37"/>
                    </a:lnTo>
                    <a:lnTo>
                      <a:pt x="120" y="30"/>
                    </a:lnTo>
                    <a:lnTo>
                      <a:pt x="120" y="45"/>
                    </a:lnTo>
                    <a:lnTo>
                      <a:pt x="120" y="30"/>
                    </a:lnTo>
                    <a:lnTo>
                      <a:pt x="120" y="30"/>
                    </a:lnTo>
                    <a:lnTo>
                      <a:pt x="127" y="37"/>
                    </a:lnTo>
                    <a:lnTo>
                      <a:pt x="127" y="45"/>
                    </a:lnTo>
                    <a:lnTo>
                      <a:pt x="127" y="30"/>
                    </a:lnTo>
                    <a:lnTo>
                      <a:pt x="127" y="30"/>
                    </a:lnTo>
                    <a:lnTo>
                      <a:pt x="135" y="37"/>
                    </a:lnTo>
                    <a:lnTo>
                      <a:pt x="135" y="45"/>
                    </a:lnTo>
                    <a:lnTo>
                      <a:pt x="135" y="22"/>
                    </a:lnTo>
                    <a:lnTo>
                      <a:pt x="135" y="37"/>
                    </a:lnTo>
                    <a:lnTo>
                      <a:pt x="142" y="30"/>
                    </a:lnTo>
                    <a:lnTo>
                      <a:pt x="142" y="52"/>
                    </a:lnTo>
                    <a:lnTo>
                      <a:pt x="142" y="22"/>
                    </a:lnTo>
                    <a:lnTo>
                      <a:pt x="142" y="37"/>
                    </a:lnTo>
                    <a:lnTo>
                      <a:pt x="150" y="30"/>
                    </a:lnTo>
                    <a:lnTo>
                      <a:pt x="150" y="37"/>
                    </a:lnTo>
                    <a:lnTo>
                      <a:pt x="150" y="30"/>
                    </a:lnTo>
                    <a:lnTo>
                      <a:pt x="150" y="37"/>
                    </a:lnTo>
                    <a:lnTo>
                      <a:pt x="157" y="30"/>
                    </a:lnTo>
                    <a:lnTo>
                      <a:pt x="157" y="45"/>
                    </a:lnTo>
                    <a:lnTo>
                      <a:pt x="157" y="30"/>
                    </a:lnTo>
                    <a:lnTo>
                      <a:pt x="157" y="37"/>
                    </a:lnTo>
                    <a:lnTo>
                      <a:pt x="165" y="30"/>
                    </a:lnTo>
                    <a:lnTo>
                      <a:pt x="165" y="45"/>
                    </a:lnTo>
                    <a:lnTo>
                      <a:pt x="165" y="30"/>
                    </a:lnTo>
                    <a:lnTo>
                      <a:pt x="165" y="30"/>
                    </a:lnTo>
                    <a:lnTo>
                      <a:pt x="172" y="37"/>
                    </a:lnTo>
                    <a:lnTo>
                      <a:pt x="172" y="37"/>
                    </a:lnTo>
                    <a:lnTo>
                      <a:pt x="172" y="30"/>
                    </a:lnTo>
                    <a:lnTo>
                      <a:pt x="172" y="37"/>
                    </a:lnTo>
                    <a:lnTo>
                      <a:pt x="180" y="30"/>
                    </a:lnTo>
                    <a:lnTo>
                      <a:pt x="180" y="45"/>
                    </a:lnTo>
                    <a:lnTo>
                      <a:pt x="180" y="30"/>
                    </a:lnTo>
                    <a:lnTo>
                      <a:pt x="180" y="37"/>
                    </a:lnTo>
                    <a:lnTo>
                      <a:pt x="187" y="30"/>
                    </a:lnTo>
                    <a:lnTo>
                      <a:pt x="187" y="45"/>
                    </a:lnTo>
                    <a:lnTo>
                      <a:pt x="187" y="30"/>
                    </a:lnTo>
                    <a:lnTo>
                      <a:pt x="187" y="30"/>
                    </a:lnTo>
                    <a:lnTo>
                      <a:pt x="195" y="37"/>
                    </a:lnTo>
                    <a:lnTo>
                      <a:pt x="195" y="45"/>
                    </a:lnTo>
                    <a:lnTo>
                      <a:pt x="195" y="30"/>
                    </a:lnTo>
                    <a:lnTo>
                      <a:pt x="195" y="37"/>
                    </a:lnTo>
                    <a:lnTo>
                      <a:pt x="202" y="30"/>
                    </a:lnTo>
                    <a:lnTo>
                      <a:pt x="202" y="45"/>
                    </a:lnTo>
                    <a:lnTo>
                      <a:pt x="202" y="30"/>
                    </a:lnTo>
                    <a:lnTo>
                      <a:pt x="202" y="37"/>
                    </a:lnTo>
                    <a:lnTo>
                      <a:pt x="210" y="45"/>
                    </a:lnTo>
                    <a:lnTo>
                      <a:pt x="210" y="45"/>
                    </a:lnTo>
                    <a:lnTo>
                      <a:pt x="210" y="15"/>
                    </a:lnTo>
                    <a:lnTo>
                      <a:pt x="210" y="30"/>
                    </a:lnTo>
                    <a:lnTo>
                      <a:pt x="217" y="37"/>
                    </a:lnTo>
                    <a:lnTo>
                      <a:pt x="217" y="45"/>
                    </a:lnTo>
                    <a:lnTo>
                      <a:pt x="217" y="22"/>
                    </a:lnTo>
                    <a:lnTo>
                      <a:pt x="217" y="37"/>
                    </a:lnTo>
                    <a:lnTo>
                      <a:pt x="225" y="30"/>
                    </a:lnTo>
                    <a:lnTo>
                      <a:pt x="225" y="45"/>
                    </a:lnTo>
                    <a:lnTo>
                      <a:pt x="225" y="30"/>
                    </a:lnTo>
                    <a:lnTo>
                      <a:pt x="225" y="37"/>
                    </a:lnTo>
                    <a:lnTo>
                      <a:pt x="232" y="30"/>
                    </a:lnTo>
                    <a:lnTo>
                      <a:pt x="232" y="52"/>
                    </a:lnTo>
                    <a:lnTo>
                      <a:pt x="232" y="15"/>
                    </a:lnTo>
                    <a:lnTo>
                      <a:pt x="232" y="30"/>
                    </a:lnTo>
                    <a:lnTo>
                      <a:pt x="240" y="37"/>
                    </a:lnTo>
                    <a:lnTo>
                      <a:pt x="240" y="67"/>
                    </a:lnTo>
                    <a:lnTo>
                      <a:pt x="240" y="0"/>
                    </a:lnTo>
                    <a:lnTo>
                      <a:pt x="240" y="22"/>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15" name="Freeform 591"/>
              <p:cNvSpPr>
                <a:spLocks/>
              </p:cNvSpPr>
              <p:nvPr/>
            </p:nvSpPr>
            <p:spPr bwMode="auto">
              <a:xfrm>
                <a:off x="2929" y="3368"/>
                <a:ext cx="86" cy="112"/>
              </a:xfrm>
              <a:custGeom>
                <a:avLst/>
                <a:gdLst>
                  <a:gd name="T0" fmla="*/ 0 w 128"/>
                  <a:gd name="T1" fmla="*/ 90 h 112"/>
                  <a:gd name="T2" fmla="*/ 0 w 128"/>
                  <a:gd name="T3" fmla="*/ 60 h 112"/>
                  <a:gd name="T4" fmla="*/ 8 w 128"/>
                  <a:gd name="T5" fmla="*/ 105 h 112"/>
                  <a:gd name="T6" fmla="*/ 8 w 128"/>
                  <a:gd name="T7" fmla="*/ 67 h 112"/>
                  <a:gd name="T8" fmla="*/ 15 w 128"/>
                  <a:gd name="T9" fmla="*/ 105 h 112"/>
                  <a:gd name="T10" fmla="*/ 15 w 128"/>
                  <a:gd name="T11" fmla="*/ 60 h 112"/>
                  <a:gd name="T12" fmla="*/ 23 w 128"/>
                  <a:gd name="T13" fmla="*/ 90 h 112"/>
                  <a:gd name="T14" fmla="*/ 23 w 128"/>
                  <a:gd name="T15" fmla="*/ 75 h 112"/>
                  <a:gd name="T16" fmla="*/ 30 w 128"/>
                  <a:gd name="T17" fmla="*/ 90 h 112"/>
                  <a:gd name="T18" fmla="*/ 30 w 128"/>
                  <a:gd name="T19" fmla="*/ 60 h 112"/>
                  <a:gd name="T20" fmla="*/ 38 w 128"/>
                  <a:gd name="T21" fmla="*/ 90 h 112"/>
                  <a:gd name="T22" fmla="*/ 38 w 128"/>
                  <a:gd name="T23" fmla="*/ 67 h 112"/>
                  <a:gd name="T24" fmla="*/ 45 w 128"/>
                  <a:gd name="T25" fmla="*/ 75 h 112"/>
                  <a:gd name="T26" fmla="*/ 45 w 128"/>
                  <a:gd name="T27" fmla="*/ 52 h 112"/>
                  <a:gd name="T28" fmla="*/ 53 w 128"/>
                  <a:gd name="T29" fmla="*/ 75 h 112"/>
                  <a:gd name="T30" fmla="*/ 53 w 128"/>
                  <a:gd name="T31" fmla="*/ 60 h 112"/>
                  <a:gd name="T32" fmla="*/ 60 w 128"/>
                  <a:gd name="T33" fmla="*/ 75 h 112"/>
                  <a:gd name="T34" fmla="*/ 60 w 128"/>
                  <a:gd name="T35" fmla="*/ 67 h 112"/>
                  <a:gd name="T36" fmla="*/ 68 w 128"/>
                  <a:gd name="T37" fmla="*/ 97 h 112"/>
                  <a:gd name="T38" fmla="*/ 68 w 128"/>
                  <a:gd name="T39" fmla="*/ 67 h 112"/>
                  <a:gd name="T40" fmla="*/ 75 w 128"/>
                  <a:gd name="T41" fmla="*/ 97 h 112"/>
                  <a:gd name="T42" fmla="*/ 75 w 128"/>
                  <a:gd name="T43" fmla="*/ 60 h 112"/>
                  <a:gd name="T44" fmla="*/ 83 w 128"/>
                  <a:gd name="T45" fmla="*/ 97 h 112"/>
                  <a:gd name="T46" fmla="*/ 83 w 128"/>
                  <a:gd name="T47" fmla="*/ 82 h 112"/>
                  <a:gd name="T48" fmla="*/ 90 w 128"/>
                  <a:gd name="T49" fmla="*/ 97 h 112"/>
                  <a:gd name="T50" fmla="*/ 90 w 128"/>
                  <a:gd name="T51" fmla="*/ 82 h 112"/>
                  <a:gd name="T52" fmla="*/ 98 w 128"/>
                  <a:gd name="T53" fmla="*/ 97 h 112"/>
                  <a:gd name="T54" fmla="*/ 105 w 128"/>
                  <a:gd name="T55" fmla="*/ 7 h 112"/>
                  <a:gd name="T56" fmla="*/ 105 w 128"/>
                  <a:gd name="T57" fmla="*/ 0 h 112"/>
                  <a:gd name="T58" fmla="*/ 113 w 128"/>
                  <a:gd name="T59" fmla="*/ 67 h 112"/>
                  <a:gd name="T60" fmla="*/ 113 w 128"/>
                  <a:gd name="T61" fmla="*/ 0 h 112"/>
                  <a:gd name="T62" fmla="*/ 120 w 128"/>
                  <a:gd name="T63" fmla="*/ 67 h 112"/>
                  <a:gd name="T64" fmla="*/ 120 w 128"/>
                  <a:gd name="T65" fmla="*/ 22 h 112"/>
                  <a:gd name="T66" fmla="*/ 128 w 128"/>
                  <a:gd name="T67"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12">
                    <a:moveTo>
                      <a:pt x="0" y="60"/>
                    </a:moveTo>
                    <a:lnTo>
                      <a:pt x="0" y="90"/>
                    </a:lnTo>
                    <a:lnTo>
                      <a:pt x="0" y="30"/>
                    </a:lnTo>
                    <a:lnTo>
                      <a:pt x="0" y="60"/>
                    </a:lnTo>
                    <a:lnTo>
                      <a:pt x="8" y="67"/>
                    </a:lnTo>
                    <a:lnTo>
                      <a:pt x="8" y="105"/>
                    </a:lnTo>
                    <a:lnTo>
                      <a:pt x="8" y="15"/>
                    </a:lnTo>
                    <a:lnTo>
                      <a:pt x="8" y="67"/>
                    </a:lnTo>
                    <a:lnTo>
                      <a:pt x="15" y="75"/>
                    </a:lnTo>
                    <a:lnTo>
                      <a:pt x="15" y="105"/>
                    </a:lnTo>
                    <a:lnTo>
                      <a:pt x="15" y="0"/>
                    </a:lnTo>
                    <a:lnTo>
                      <a:pt x="15" y="60"/>
                    </a:lnTo>
                    <a:lnTo>
                      <a:pt x="23" y="52"/>
                    </a:lnTo>
                    <a:lnTo>
                      <a:pt x="23" y="90"/>
                    </a:lnTo>
                    <a:lnTo>
                      <a:pt x="23" y="30"/>
                    </a:lnTo>
                    <a:lnTo>
                      <a:pt x="23" y="75"/>
                    </a:lnTo>
                    <a:lnTo>
                      <a:pt x="30" y="82"/>
                    </a:lnTo>
                    <a:lnTo>
                      <a:pt x="30" y="90"/>
                    </a:lnTo>
                    <a:lnTo>
                      <a:pt x="30" y="22"/>
                    </a:lnTo>
                    <a:lnTo>
                      <a:pt x="30" y="60"/>
                    </a:lnTo>
                    <a:lnTo>
                      <a:pt x="38" y="67"/>
                    </a:lnTo>
                    <a:lnTo>
                      <a:pt x="38" y="90"/>
                    </a:lnTo>
                    <a:lnTo>
                      <a:pt x="38" y="37"/>
                    </a:lnTo>
                    <a:lnTo>
                      <a:pt x="38" y="67"/>
                    </a:lnTo>
                    <a:lnTo>
                      <a:pt x="45" y="75"/>
                    </a:lnTo>
                    <a:lnTo>
                      <a:pt x="45" y="75"/>
                    </a:lnTo>
                    <a:lnTo>
                      <a:pt x="45" y="52"/>
                    </a:lnTo>
                    <a:lnTo>
                      <a:pt x="45" y="52"/>
                    </a:lnTo>
                    <a:lnTo>
                      <a:pt x="53" y="60"/>
                    </a:lnTo>
                    <a:lnTo>
                      <a:pt x="53" y="75"/>
                    </a:lnTo>
                    <a:lnTo>
                      <a:pt x="53" y="52"/>
                    </a:lnTo>
                    <a:lnTo>
                      <a:pt x="53" y="60"/>
                    </a:lnTo>
                    <a:lnTo>
                      <a:pt x="60" y="67"/>
                    </a:lnTo>
                    <a:lnTo>
                      <a:pt x="60" y="75"/>
                    </a:lnTo>
                    <a:lnTo>
                      <a:pt x="60" y="52"/>
                    </a:lnTo>
                    <a:lnTo>
                      <a:pt x="60" y="67"/>
                    </a:lnTo>
                    <a:lnTo>
                      <a:pt x="68" y="75"/>
                    </a:lnTo>
                    <a:lnTo>
                      <a:pt x="68" y="97"/>
                    </a:lnTo>
                    <a:lnTo>
                      <a:pt x="68" y="45"/>
                    </a:lnTo>
                    <a:lnTo>
                      <a:pt x="68" y="67"/>
                    </a:lnTo>
                    <a:lnTo>
                      <a:pt x="75" y="45"/>
                    </a:lnTo>
                    <a:lnTo>
                      <a:pt x="75" y="97"/>
                    </a:lnTo>
                    <a:lnTo>
                      <a:pt x="75" y="7"/>
                    </a:lnTo>
                    <a:lnTo>
                      <a:pt x="75" y="60"/>
                    </a:lnTo>
                    <a:lnTo>
                      <a:pt x="83" y="67"/>
                    </a:lnTo>
                    <a:lnTo>
                      <a:pt x="83" y="97"/>
                    </a:lnTo>
                    <a:lnTo>
                      <a:pt x="83" y="30"/>
                    </a:lnTo>
                    <a:lnTo>
                      <a:pt x="83" y="82"/>
                    </a:lnTo>
                    <a:lnTo>
                      <a:pt x="90" y="75"/>
                    </a:lnTo>
                    <a:lnTo>
                      <a:pt x="90" y="97"/>
                    </a:lnTo>
                    <a:lnTo>
                      <a:pt x="90" y="37"/>
                    </a:lnTo>
                    <a:lnTo>
                      <a:pt x="90" y="82"/>
                    </a:lnTo>
                    <a:lnTo>
                      <a:pt x="98" y="75"/>
                    </a:lnTo>
                    <a:lnTo>
                      <a:pt x="98" y="97"/>
                    </a:lnTo>
                    <a:lnTo>
                      <a:pt x="98" y="15"/>
                    </a:lnTo>
                    <a:lnTo>
                      <a:pt x="105" y="7"/>
                    </a:lnTo>
                    <a:lnTo>
                      <a:pt x="105" y="105"/>
                    </a:lnTo>
                    <a:lnTo>
                      <a:pt x="105" y="0"/>
                    </a:lnTo>
                    <a:lnTo>
                      <a:pt x="105" y="60"/>
                    </a:lnTo>
                    <a:lnTo>
                      <a:pt x="113" y="67"/>
                    </a:lnTo>
                    <a:lnTo>
                      <a:pt x="113" y="112"/>
                    </a:lnTo>
                    <a:lnTo>
                      <a:pt x="113" y="0"/>
                    </a:lnTo>
                    <a:lnTo>
                      <a:pt x="113" y="75"/>
                    </a:lnTo>
                    <a:lnTo>
                      <a:pt x="120" y="67"/>
                    </a:lnTo>
                    <a:lnTo>
                      <a:pt x="120" y="90"/>
                    </a:lnTo>
                    <a:lnTo>
                      <a:pt x="120" y="22"/>
                    </a:lnTo>
                    <a:lnTo>
                      <a:pt x="120" y="60"/>
                    </a:lnTo>
                    <a:lnTo>
                      <a:pt x="128"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416" name="Rectangle 592"/>
            <p:cNvSpPr>
              <a:spLocks noChangeArrowheads="1"/>
            </p:cNvSpPr>
            <p:nvPr/>
          </p:nvSpPr>
          <p:spPr bwMode="auto">
            <a:xfrm>
              <a:off x="1875" y="2808"/>
              <a:ext cx="838"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0.55 mV</a:t>
              </a:r>
              <a:endParaRPr lang="it-IT" altLang="en-US" sz="1100" b="1"/>
            </a:p>
          </p:txBody>
        </p:sp>
        <p:sp>
          <p:nvSpPr>
            <p:cNvPr id="78417" name="Line 593"/>
            <p:cNvSpPr>
              <a:spLocks noChangeShapeType="1"/>
            </p:cNvSpPr>
            <p:nvPr/>
          </p:nvSpPr>
          <p:spPr bwMode="auto">
            <a:xfrm>
              <a:off x="4829" y="1379"/>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18" name="Line 594"/>
            <p:cNvSpPr>
              <a:spLocks noChangeShapeType="1"/>
            </p:cNvSpPr>
            <p:nvPr/>
          </p:nvSpPr>
          <p:spPr bwMode="auto">
            <a:xfrm>
              <a:off x="4829" y="1082"/>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19" name="Freeform 595"/>
            <p:cNvSpPr>
              <a:spLocks/>
            </p:cNvSpPr>
            <p:nvPr/>
          </p:nvSpPr>
          <p:spPr bwMode="auto">
            <a:xfrm>
              <a:off x="4829" y="988"/>
              <a:ext cx="168" cy="65"/>
            </a:xfrm>
            <a:custGeom>
              <a:avLst/>
              <a:gdLst>
                <a:gd name="T0" fmla="*/ 0 w 240"/>
                <a:gd name="T1" fmla="*/ 30 h 67"/>
                <a:gd name="T2" fmla="*/ 8 w 240"/>
                <a:gd name="T3" fmla="*/ 37 h 67"/>
                <a:gd name="T4" fmla="*/ 15 w 240"/>
                <a:gd name="T5" fmla="*/ 37 h 67"/>
                <a:gd name="T6" fmla="*/ 15 w 240"/>
                <a:gd name="T7" fmla="*/ 37 h 67"/>
                <a:gd name="T8" fmla="*/ 23 w 240"/>
                <a:gd name="T9" fmla="*/ 30 h 67"/>
                <a:gd name="T10" fmla="*/ 30 w 240"/>
                <a:gd name="T11" fmla="*/ 37 h 67"/>
                <a:gd name="T12" fmla="*/ 38 w 240"/>
                <a:gd name="T13" fmla="*/ 30 h 67"/>
                <a:gd name="T14" fmla="*/ 38 w 240"/>
                <a:gd name="T15" fmla="*/ 37 h 67"/>
                <a:gd name="T16" fmla="*/ 45 w 240"/>
                <a:gd name="T17" fmla="*/ 30 h 67"/>
                <a:gd name="T18" fmla="*/ 53 w 240"/>
                <a:gd name="T19" fmla="*/ 37 h 67"/>
                <a:gd name="T20" fmla="*/ 60 w 240"/>
                <a:gd name="T21" fmla="*/ 37 h 67"/>
                <a:gd name="T22" fmla="*/ 60 w 240"/>
                <a:gd name="T23" fmla="*/ 37 h 67"/>
                <a:gd name="T24" fmla="*/ 68 w 240"/>
                <a:gd name="T25" fmla="*/ 30 h 67"/>
                <a:gd name="T26" fmla="*/ 75 w 240"/>
                <a:gd name="T27" fmla="*/ 30 h 67"/>
                <a:gd name="T28" fmla="*/ 83 w 240"/>
                <a:gd name="T29" fmla="*/ 37 h 67"/>
                <a:gd name="T30" fmla="*/ 90 w 240"/>
                <a:gd name="T31" fmla="*/ 37 h 67"/>
                <a:gd name="T32" fmla="*/ 90 w 240"/>
                <a:gd name="T33" fmla="*/ 37 h 67"/>
                <a:gd name="T34" fmla="*/ 98 w 240"/>
                <a:gd name="T35" fmla="*/ 30 h 67"/>
                <a:gd name="T36" fmla="*/ 105 w 240"/>
                <a:gd name="T37" fmla="*/ 37 h 67"/>
                <a:gd name="T38" fmla="*/ 113 w 240"/>
                <a:gd name="T39" fmla="*/ 30 h 67"/>
                <a:gd name="T40" fmla="*/ 113 w 240"/>
                <a:gd name="T41" fmla="*/ 30 h 67"/>
                <a:gd name="T42" fmla="*/ 120 w 240"/>
                <a:gd name="T43" fmla="*/ 30 h 67"/>
                <a:gd name="T44" fmla="*/ 128 w 240"/>
                <a:gd name="T45" fmla="*/ 45 h 67"/>
                <a:gd name="T46" fmla="*/ 135 w 240"/>
                <a:gd name="T47" fmla="*/ 37 h 67"/>
                <a:gd name="T48" fmla="*/ 135 w 240"/>
                <a:gd name="T49" fmla="*/ 30 h 67"/>
                <a:gd name="T50" fmla="*/ 143 w 240"/>
                <a:gd name="T51" fmla="*/ 30 h 67"/>
                <a:gd name="T52" fmla="*/ 150 w 240"/>
                <a:gd name="T53" fmla="*/ 45 h 67"/>
                <a:gd name="T54" fmla="*/ 158 w 240"/>
                <a:gd name="T55" fmla="*/ 30 h 67"/>
                <a:gd name="T56" fmla="*/ 158 w 240"/>
                <a:gd name="T57" fmla="*/ 37 h 67"/>
                <a:gd name="T58" fmla="*/ 165 w 240"/>
                <a:gd name="T59" fmla="*/ 30 h 67"/>
                <a:gd name="T60" fmla="*/ 173 w 240"/>
                <a:gd name="T61" fmla="*/ 30 h 67"/>
                <a:gd name="T62" fmla="*/ 180 w 240"/>
                <a:gd name="T63" fmla="*/ 22 h 67"/>
                <a:gd name="T64" fmla="*/ 188 w 240"/>
                <a:gd name="T65" fmla="*/ 45 h 67"/>
                <a:gd name="T66" fmla="*/ 195 w 240"/>
                <a:gd name="T67" fmla="*/ 30 h 67"/>
                <a:gd name="T68" fmla="*/ 195 w 240"/>
                <a:gd name="T69" fmla="*/ 37 h 67"/>
                <a:gd name="T70" fmla="*/ 203 w 240"/>
                <a:gd name="T71" fmla="*/ 22 h 67"/>
                <a:gd name="T72" fmla="*/ 210 w 240"/>
                <a:gd name="T73" fmla="*/ 52 h 67"/>
                <a:gd name="T74" fmla="*/ 218 w 240"/>
                <a:gd name="T75" fmla="*/ 30 h 67"/>
                <a:gd name="T76" fmla="*/ 218 w 240"/>
                <a:gd name="T77" fmla="*/ 37 h 67"/>
                <a:gd name="T78" fmla="*/ 225 w 240"/>
                <a:gd name="T79" fmla="*/ 22 h 67"/>
                <a:gd name="T80" fmla="*/ 233 w 240"/>
                <a:gd name="T81" fmla="*/ 45 h 67"/>
                <a:gd name="T82" fmla="*/ 240 w 240"/>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7"/>
                  </a:moveTo>
                  <a:lnTo>
                    <a:pt x="0" y="37"/>
                  </a:lnTo>
                  <a:lnTo>
                    <a:pt x="0" y="30"/>
                  </a:lnTo>
                  <a:lnTo>
                    <a:pt x="0" y="37"/>
                  </a:lnTo>
                  <a:lnTo>
                    <a:pt x="8" y="30"/>
                  </a:lnTo>
                  <a:lnTo>
                    <a:pt x="8" y="37"/>
                  </a:lnTo>
                  <a:lnTo>
                    <a:pt x="8" y="30"/>
                  </a:lnTo>
                  <a:lnTo>
                    <a:pt x="8" y="30"/>
                  </a:lnTo>
                  <a:lnTo>
                    <a:pt x="15" y="37"/>
                  </a:lnTo>
                  <a:lnTo>
                    <a:pt x="15" y="37"/>
                  </a:lnTo>
                  <a:lnTo>
                    <a:pt x="15" y="30"/>
                  </a:lnTo>
                  <a:lnTo>
                    <a:pt x="15" y="37"/>
                  </a:lnTo>
                  <a:lnTo>
                    <a:pt x="23" y="30"/>
                  </a:lnTo>
                  <a:lnTo>
                    <a:pt x="23" y="37"/>
                  </a:lnTo>
                  <a:lnTo>
                    <a:pt x="23" y="30"/>
                  </a:lnTo>
                  <a:lnTo>
                    <a:pt x="23" y="37"/>
                  </a:lnTo>
                  <a:lnTo>
                    <a:pt x="30" y="30"/>
                  </a:lnTo>
                  <a:lnTo>
                    <a:pt x="30" y="37"/>
                  </a:lnTo>
                  <a:lnTo>
                    <a:pt x="30" y="30"/>
                  </a:lnTo>
                  <a:lnTo>
                    <a:pt x="30" y="37"/>
                  </a:lnTo>
                  <a:lnTo>
                    <a:pt x="38" y="30"/>
                  </a:lnTo>
                  <a:lnTo>
                    <a:pt x="38" y="37"/>
                  </a:lnTo>
                  <a:lnTo>
                    <a:pt x="38" y="30"/>
                  </a:lnTo>
                  <a:lnTo>
                    <a:pt x="38" y="37"/>
                  </a:lnTo>
                  <a:lnTo>
                    <a:pt x="45" y="30"/>
                  </a:lnTo>
                  <a:lnTo>
                    <a:pt x="45" y="37"/>
                  </a:lnTo>
                  <a:lnTo>
                    <a:pt x="45" y="30"/>
                  </a:lnTo>
                  <a:lnTo>
                    <a:pt x="45" y="37"/>
                  </a:lnTo>
                  <a:lnTo>
                    <a:pt x="53" y="30"/>
                  </a:lnTo>
                  <a:lnTo>
                    <a:pt x="53" y="37"/>
                  </a:lnTo>
                  <a:lnTo>
                    <a:pt x="53" y="30"/>
                  </a:lnTo>
                  <a:lnTo>
                    <a:pt x="53" y="30"/>
                  </a:lnTo>
                  <a:lnTo>
                    <a:pt x="60" y="37"/>
                  </a:lnTo>
                  <a:lnTo>
                    <a:pt x="60" y="37"/>
                  </a:lnTo>
                  <a:lnTo>
                    <a:pt x="60" y="30"/>
                  </a:lnTo>
                  <a:lnTo>
                    <a:pt x="60" y="37"/>
                  </a:lnTo>
                  <a:lnTo>
                    <a:pt x="68" y="30"/>
                  </a:lnTo>
                  <a:lnTo>
                    <a:pt x="68" y="37"/>
                  </a:lnTo>
                  <a:lnTo>
                    <a:pt x="68" y="30"/>
                  </a:lnTo>
                  <a:lnTo>
                    <a:pt x="68" y="30"/>
                  </a:lnTo>
                  <a:lnTo>
                    <a:pt x="75" y="37"/>
                  </a:lnTo>
                  <a:lnTo>
                    <a:pt x="75" y="30"/>
                  </a:lnTo>
                  <a:lnTo>
                    <a:pt x="75" y="30"/>
                  </a:lnTo>
                  <a:lnTo>
                    <a:pt x="83" y="37"/>
                  </a:lnTo>
                  <a:lnTo>
                    <a:pt x="83" y="37"/>
                  </a:lnTo>
                  <a:lnTo>
                    <a:pt x="83" y="30"/>
                  </a:lnTo>
                  <a:lnTo>
                    <a:pt x="83" y="30"/>
                  </a:lnTo>
                  <a:lnTo>
                    <a:pt x="90" y="37"/>
                  </a:lnTo>
                  <a:lnTo>
                    <a:pt x="90" y="37"/>
                  </a:lnTo>
                  <a:lnTo>
                    <a:pt x="90" y="30"/>
                  </a:lnTo>
                  <a:lnTo>
                    <a:pt x="90" y="37"/>
                  </a:lnTo>
                  <a:lnTo>
                    <a:pt x="98" y="30"/>
                  </a:lnTo>
                  <a:lnTo>
                    <a:pt x="98" y="37"/>
                  </a:lnTo>
                  <a:lnTo>
                    <a:pt x="98" y="30"/>
                  </a:lnTo>
                  <a:lnTo>
                    <a:pt x="98" y="30"/>
                  </a:lnTo>
                  <a:lnTo>
                    <a:pt x="105" y="37"/>
                  </a:lnTo>
                  <a:lnTo>
                    <a:pt x="105" y="37"/>
                  </a:lnTo>
                  <a:lnTo>
                    <a:pt x="105" y="30"/>
                  </a:lnTo>
                  <a:lnTo>
                    <a:pt x="105" y="37"/>
                  </a:lnTo>
                  <a:lnTo>
                    <a:pt x="113" y="30"/>
                  </a:lnTo>
                  <a:lnTo>
                    <a:pt x="113" y="45"/>
                  </a:lnTo>
                  <a:lnTo>
                    <a:pt x="113" y="30"/>
                  </a:lnTo>
                  <a:lnTo>
                    <a:pt x="113" y="30"/>
                  </a:lnTo>
                  <a:lnTo>
                    <a:pt x="120" y="37"/>
                  </a:lnTo>
                  <a:lnTo>
                    <a:pt x="120" y="37"/>
                  </a:lnTo>
                  <a:lnTo>
                    <a:pt x="120" y="30"/>
                  </a:lnTo>
                  <a:lnTo>
                    <a:pt x="120" y="37"/>
                  </a:lnTo>
                  <a:lnTo>
                    <a:pt x="128" y="30"/>
                  </a:lnTo>
                  <a:lnTo>
                    <a:pt x="128" y="45"/>
                  </a:lnTo>
                  <a:lnTo>
                    <a:pt x="128" y="30"/>
                  </a:lnTo>
                  <a:lnTo>
                    <a:pt x="128" y="30"/>
                  </a:lnTo>
                  <a:lnTo>
                    <a:pt x="135" y="37"/>
                  </a:lnTo>
                  <a:lnTo>
                    <a:pt x="135" y="37"/>
                  </a:lnTo>
                  <a:lnTo>
                    <a:pt x="135" y="30"/>
                  </a:lnTo>
                  <a:lnTo>
                    <a:pt x="135" y="30"/>
                  </a:lnTo>
                  <a:lnTo>
                    <a:pt x="143" y="37"/>
                  </a:lnTo>
                  <a:lnTo>
                    <a:pt x="143" y="45"/>
                  </a:lnTo>
                  <a:lnTo>
                    <a:pt x="143" y="30"/>
                  </a:lnTo>
                  <a:lnTo>
                    <a:pt x="143" y="30"/>
                  </a:lnTo>
                  <a:lnTo>
                    <a:pt x="150" y="37"/>
                  </a:lnTo>
                  <a:lnTo>
                    <a:pt x="150" y="45"/>
                  </a:lnTo>
                  <a:lnTo>
                    <a:pt x="150" y="30"/>
                  </a:lnTo>
                  <a:lnTo>
                    <a:pt x="150" y="37"/>
                  </a:lnTo>
                  <a:lnTo>
                    <a:pt x="158" y="30"/>
                  </a:lnTo>
                  <a:lnTo>
                    <a:pt x="158" y="45"/>
                  </a:lnTo>
                  <a:lnTo>
                    <a:pt x="158" y="30"/>
                  </a:lnTo>
                  <a:lnTo>
                    <a:pt x="158" y="37"/>
                  </a:lnTo>
                  <a:lnTo>
                    <a:pt x="165" y="30"/>
                  </a:lnTo>
                  <a:lnTo>
                    <a:pt x="165" y="45"/>
                  </a:lnTo>
                  <a:lnTo>
                    <a:pt x="165" y="30"/>
                  </a:lnTo>
                  <a:lnTo>
                    <a:pt x="173" y="22"/>
                  </a:lnTo>
                  <a:lnTo>
                    <a:pt x="173" y="45"/>
                  </a:lnTo>
                  <a:lnTo>
                    <a:pt x="173" y="30"/>
                  </a:lnTo>
                  <a:lnTo>
                    <a:pt x="180" y="37"/>
                  </a:lnTo>
                  <a:lnTo>
                    <a:pt x="180" y="45"/>
                  </a:lnTo>
                  <a:lnTo>
                    <a:pt x="180" y="22"/>
                  </a:lnTo>
                  <a:lnTo>
                    <a:pt x="180" y="30"/>
                  </a:lnTo>
                  <a:lnTo>
                    <a:pt x="188" y="37"/>
                  </a:lnTo>
                  <a:lnTo>
                    <a:pt x="188" y="45"/>
                  </a:lnTo>
                  <a:lnTo>
                    <a:pt x="188" y="22"/>
                  </a:lnTo>
                  <a:lnTo>
                    <a:pt x="188" y="37"/>
                  </a:lnTo>
                  <a:lnTo>
                    <a:pt x="195" y="30"/>
                  </a:lnTo>
                  <a:lnTo>
                    <a:pt x="195" y="37"/>
                  </a:lnTo>
                  <a:lnTo>
                    <a:pt x="195" y="22"/>
                  </a:lnTo>
                  <a:lnTo>
                    <a:pt x="195" y="37"/>
                  </a:lnTo>
                  <a:lnTo>
                    <a:pt x="203" y="30"/>
                  </a:lnTo>
                  <a:lnTo>
                    <a:pt x="203" y="45"/>
                  </a:lnTo>
                  <a:lnTo>
                    <a:pt x="203" y="22"/>
                  </a:lnTo>
                  <a:lnTo>
                    <a:pt x="203" y="37"/>
                  </a:lnTo>
                  <a:lnTo>
                    <a:pt x="210" y="30"/>
                  </a:lnTo>
                  <a:lnTo>
                    <a:pt x="210" y="52"/>
                  </a:lnTo>
                  <a:lnTo>
                    <a:pt x="210" y="15"/>
                  </a:lnTo>
                  <a:lnTo>
                    <a:pt x="210" y="37"/>
                  </a:lnTo>
                  <a:lnTo>
                    <a:pt x="218" y="30"/>
                  </a:lnTo>
                  <a:lnTo>
                    <a:pt x="218" y="67"/>
                  </a:lnTo>
                  <a:lnTo>
                    <a:pt x="218" y="0"/>
                  </a:lnTo>
                  <a:lnTo>
                    <a:pt x="218" y="37"/>
                  </a:lnTo>
                  <a:lnTo>
                    <a:pt x="225" y="30"/>
                  </a:lnTo>
                  <a:lnTo>
                    <a:pt x="225" y="45"/>
                  </a:lnTo>
                  <a:lnTo>
                    <a:pt x="225" y="22"/>
                  </a:lnTo>
                  <a:lnTo>
                    <a:pt x="225" y="37"/>
                  </a:lnTo>
                  <a:lnTo>
                    <a:pt x="233" y="30"/>
                  </a:lnTo>
                  <a:lnTo>
                    <a:pt x="233" y="45"/>
                  </a:lnTo>
                  <a:lnTo>
                    <a:pt x="233" y="15"/>
                  </a:lnTo>
                  <a:lnTo>
                    <a:pt x="233" y="37"/>
                  </a:lnTo>
                  <a:lnTo>
                    <a:pt x="240" y="30"/>
                  </a:lnTo>
                  <a:lnTo>
                    <a:pt x="240" y="52"/>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0" name="Freeform 596"/>
            <p:cNvSpPr>
              <a:spLocks/>
            </p:cNvSpPr>
            <p:nvPr/>
          </p:nvSpPr>
          <p:spPr bwMode="auto">
            <a:xfrm>
              <a:off x="4997" y="988"/>
              <a:ext cx="168" cy="79"/>
            </a:xfrm>
            <a:custGeom>
              <a:avLst/>
              <a:gdLst>
                <a:gd name="T0" fmla="*/ 8 w 240"/>
                <a:gd name="T1" fmla="*/ 37 h 82"/>
                <a:gd name="T2" fmla="*/ 8 w 240"/>
                <a:gd name="T3" fmla="*/ 37 h 82"/>
                <a:gd name="T4" fmla="*/ 15 w 240"/>
                <a:gd name="T5" fmla="*/ 0 h 82"/>
                <a:gd name="T6" fmla="*/ 23 w 240"/>
                <a:gd name="T7" fmla="*/ 82 h 82"/>
                <a:gd name="T8" fmla="*/ 30 w 240"/>
                <a:gd name="T9" fmla="*/ 30 h 82"/>
                <a:gd name="T10" fmla="*/ 30 w 240"/>
                <a:gd name="T11" fmla="*/ 37 h 82"/>
                <a:gd name="T12" fmla="*/ 38 w 240"/>
                <a:gd name="T13" fmla="*/ 75 h 82"/>
                <a:gd name="T14" fmla="*/ 45 w 240"/>
                <a:gd name="T15" fmla="*/ 30 h 82"/>
                <a:gd name="T16" fmla="*/ 53 w 240"/>
                <a:gd name="T17" fmla="*/ 0 h 82"/>
                <a:gd name="T18" fmla="*/ 60 w 240"/>
                <a:gd name="T19" fmla="*/ 82 h 82"/>
                <a:gd name="T20" fmla="*/ 68 w 240"/>
                <a:gd name="T21" fmla="*/ 37 h 82"/>
                <a:gd name="T22" fmla="*/ 68 w 240"/>
                <a:gd name="T23" fmla="*/ 30 h 82"/>
                <a:gd name="T24" fmla="*/ 75 w 240"/>
                <a:gd name="T25" fmla="*/ 0 h 82"/>
                <a:gd name="T26" fmla="*/ 83 w 240"/>
                <a:gd name="T27" fmla="*/ 52 h 82"/>
                <a:gd name="T28" fmla="*/ 90 w 240"/>
                <a:gd name="T29" fmla="*/ 37 h 82"/>
                <a:gd name="T30" fmla="*/ 90 w 240"/>
                <a:gd name="T31" fmla="*/ 30 h 82"/>
                <a:gd name="T32" fmla="*/ 98 w 240"/>
                <a:gd name="T33" fmla="*/ 7 h 82"/>
                <a:gd name="T34" fmla="*/ 105 w 240"/>
                <a:gd name="T35" fmla="*/ 60 h 82"/>
                <a:gd name="T36" fmla="*/ 113 w 240"/>
                <a:gd name="T37" fmla="*/ 30 h 82"/>
                <a:gd name="T38" fmla="*/ 113 w 240"/>
                <a:gd name="T39" fmla="*/ 30 h 82"/>
                <a:gd name="T40" fmla="*/ 120 w 240"/>
                <a:gd name="T41" fmla="*/ 7 h 82"/>
                <a:gd name="T42" fmla="*/ 128 w 240"/>
                <a:gd name="T43" fmla="*/ 45 h 82"/>
                <a:gd name="T44" fmla="*/ 135 w 240"/>
                <a:gd name="T45" fmla="*/ 37 h 82"/>
                <a:gd name="T46" fmla="*/ 135 w 240"/>
                <a:gd name="T47" fmla="*/ 37 h 82"/>
                <a:gd name="T48" fmla="*/ 143 w 240"/>
                <a:gd name="T49" fmla="*/ 0 h 82"/>
                <a:gd name="T50" fmla="*/ 150 w 240"/>
                <a:gd name="T51" fmla="*/ 67 h 82"/>
                <a:gd name="T52" fmla="*/ 158 w 240"/>
                <a:gd name="T53" fmla="*/ 37 h 82"/>
                <a:gd name="T54" fmla="*/ 158 w 240"/>
                <a:gd name="T55" fmla="*/ 37 h 82"/>
                <a:gd name="T56" fmla="*/ 165 w 240"/>
                <a:gd name="T57" fmla="*/ 0 h 82"/>
                <a:gd name="T58" fmla="*/ 173 w 240"/>
                <a:gd name="T59" fmla="*/ 75 h 82"/>
                <a:gd name="T60" fmla="*/ 180 w 240"/>
                <a:gd name="T61" fmla="*/ 37 h 82"/>
                <a:gd name="T62" fmla="*/ 180 w 240"/>
                <a:gd name="T63" fmla="*/ 37 h 82"/>
                <a:gd name="T64" fmla="*/ 188 w 240"/>
                <a:gd name="T65" fmla="*/ 15 h 82"/>
                <a:gd name="T66" fmla="*/ 195 w 240"/>
                <a:gd name="T67" fmla="*/ 45 h 82"/>
                <a:gd name="T68" fmla="*/ 203 w 240"/>
                <a:gd name="T69" fmla="*/ 30 h 82"/>
                <a:gd name="T70" fmla="*/ 203 w 240"/>
                <a:gd name="T71" fmla="*/ 30 h 82"/>
                <a:gd name="T72" fmla="*/ 210 w 240"/>
                <a:gd name="T73" fmla="*/ 22 h 82"/>
                <a:gd name="T74" fmla="*/ 218 w 240"/>
                <a:gd name="T75" fmla="*/ 52 h 82"/>
                <a:gd name="T76" fmla="*/ 225 w 240"/>
                <a:gd name="T77" fmla="*/ 37 h 82"/>
                <a:gd name="T78" fmla="*/ 225 w 240"/>
                <a:gd name="T79" fmla="*/ 30 h 82"/>
                <a:gd name="T80" fmla="*/ 233 w 240"/>
                <a:gd name="T81" fmla="*/ 22 h 82"/>
                <a:gd name="T82" fmla="*/ 240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7"/>
                  </a:moveTo>
                  <a:lnTo>
                    <a:pt x="0" y="30"/>
                  </a:lnTo>
                  <a:lnTo>
                    <a:pt x="8" y="37"/>
                  </a:lnTo>
                  <a:lnTo>
                    <a:pt x="8" y="45"/>
                  </a:lnTo>
                  <a:lnTo>
                    <a:pt x="8" y="22"/>
                  </a:lnTo>
                  <a:lnTo>
                    <a:pt x="8" y="37"/>
                  </a:lnTo>
                  <a:lnTo>
                    <a:pt x="15" y="30"/>
                  </a:lnTo>
                  <a:lnTo>
                    <a:pt x="15" y="67"/>
                  </a:lnTo>
                  <a:lnTo>
                    <a:pt x="15" y="0"/>
                  </a:lnTo>
                  <a:lnTo>
                    <a:pt x="15" y="37"/>
                  </a:lnTo>
                  <a:lnTo>
                    <a:pt x="23" y="30"/>
                  </a:lnTo>
                  <a:lnTo>
                    <a:pt x="23" y="82"/>
                  </a:lnTo>
                  <a:lnTo>
                    <a:pt x="23" y="0"/>
                  </a:lnTo>
                  <a:lnTo>
                    <a:pt x="23" y="37"/>
                  </a:lnTo>
                  <a:lnTo>
                    <a:pt x="30" y="30"/>
                  </a:lnTo>
                  <a:lnTo>
                    <a:pt x="30" y="67"/>
                  </a:lnTo>
                  <a:lnTo>
                    <a:pt x="30" y="0"/>
                  </a:lnTo>
                  <a:lnTo>
                    <a:pt x="30" y="37"/>
                  </a:lnTo>
                  <a:lnTo>
                    <a:pt x="38" y="45"/>
                  </a:lnTo>
                  <a:lnTo>
                    <a:pt x="38" y="0"/>
                  </a:lnTo>
                  <a:lnTo>
                    <a:pt x="38" y="75"/>
                  </a:lnTo>
                  <a:lnTo>
                    <a:pt x="45" y="67"/>
                  </a:lnTo>
                  <a:lnTo>
                    <a:pt x="45" y="0"/>
                  </a:lnTo>
                  <a:lnTo>
                    <a:pt x="45" y="30"/>
                  </a:lnTo>
                  <a:lnTo>
                    <a:pt x="53" y="37"/>
                  </a:lnTo>
                  <a:lnTo>
                    <a:pt x="53" y="52"/>
                  </a:lnTo>
                  <a:lnTo>
                    <a:pt x="53" y="0"/>
                  </a:lnTo>
                  <a:lnTo>
                    <a:pt x="53" y="37"/>
                  </a:lnTo>
                  <a:lnTo>
                    <a:pt x="60" y="30"/>
                  </a:lnTo>
                  <a:lnTo>
                    <a:pt x="60" y="82"/>
                  </a:lnTo>
                  <a:lnTo>
                    <a:pt x="60" y="0"/>
                  </a:lnTo>
                  <a:lnTo>
                    <a:pt x="60" y="45"/>
                  </a:lnTo>
                  <a:lnTo>
                    <a:pt x="68" y="37"/>
                  </a:lnTo>
                  <a:lnTo>
                    <a:pt x="68" y="52"/>
                  </a:lnTo>
                  <a:lnTo>
                    <a:pt x="68" y="0"/>
                  </a:lnTo>
                  <a:lnTo>
                    <a:pt x="68" y="30"/>
                  </a:lnTo>
                  <a:lnTo>
                    <a:pt x="75" y="37"/>
                  </a:lnTo>
                  <a:lnTo>
                    <a:pt x="75" y="60"/>
                  </a:lnTo>
                  <a:lnTo>
                    <a:pt x="75" y="0"/>
                  </a:lnTo>
                  <a:lnTo>
                    <a:pt x="75" y="30"/>
                  </a:lnTo>
                  <a:lnTo>
                    <a:pt x="83" y="22"/>
                  </a:lnTo>
                  <a:lnTo>
                    <a:pt x="83" y="52"/>
                  </a:lnTo>
                  <a:lnTo>
                    <a:pt x="83" y="7"/>
                  </a:lnTo>
                  <a:lnTo>
                    <a:pt x="83" y="30"/>
                  </a:lnTo>
                  <a:lnTo>
                    <a:pt x="90" y="37"/>
                  </a:lnTo>
                  <a:lnTo>
                    <a:pt x="90" y="60"/>
                  </a:lnTo>
                  <a:lnTo>
                    <a:pt x="90" y="0"/>
                  </a:lnTo>
                  <a:lnTo>
                    <a:pt x="90" y="30"/>
                  </a:lnTo>
                  <a:lnTo>
                    <a:pt x="98" y="37"/>
                  </a:lnTo>
                  <a:lnTo>
                    <a:pt x="98" y="52"/>
                  </a:lnTo>
                  <a:lnTo>
                    <a:pt x="98" y="7"/>
                  </a:lnTo>
                  <a:lnTo>
                    <a:pt x="98" y="30"/>
                  </a:lnTo>
                  <a:lnTo>
                    <a:pt x="105" y="37"/>
                  </a:lnTo>
                  <a:lnTo>
                    <a:pt x="105" y="60"/>
                  </a:lnTo>
                  <a:lnTo>
                    <a:pt x="105" y="7"/>
                  </a:lnTo>
                  <a:lnTo>
                    <a:pt x="105" y="37"/>
                  </a:lnTo>
                  <a:lnTo>
                    <a:pt x="113" y="30"/>
                  </a:lnTo>
                  <a:lnTo>
                    <a:pt x="113" y="60"/>
                  </a:lnTo>
                  <a:lnTo>
                    <a:pt x="113" y="7"/>
                  </a:lnTo>
                  <a:lnTo>
                    <a:pt x="113" y="30"/>
                  </a:lnTo>
                  <a:lnTo>
                    <a:pt x="120" y="37"/>
                  </a:lnTo>
                  <a:lnTo>
                    <a:pt x="120" y="60"/>
                  </a:lnTo>
                  <a:lnTo>
                    <a:pt x="120" y="7"/>
                  </a:lnTo>
                  <a:lnTo>
                    <a:pt x="120" y="30"/>
                  </a:lnTo>
                  <a:lnTo>
                    <a:pt x="128" y="37"/>
                  </a:lnTo>
                  <a:lnTo>
                    <a:pt x="128" y="45"/>
                  </a:lnTo>
                  <a:lnTo>
                    <a:pt x="128" y="15"/>
                  </a:lnTo>
                  <a:lnTo>
                    <a:pt x="128" y="30"/>
                  </a:lnTo>
                  <a:lnTo>
                    <a:pt x="135" y="37"/>
                  </a:lnTo>
                  <a:lnTo>
                    <a:pt x="135" y="75"/>
                  </a:lnTo>
                  <a:lnTo>
                    <a:pt x="135" y="7"/>
                  </a:lnTo>
                  <a:lnTo>
                    <a:pt x="135" y="37"/>
                  </a:lnTo>
                  <a:lnTo>
                    <a:pt x="143" y="30"/>
                  </a:lnTo>
                  <a:lnTo>
                    <a:pt x="143" y="60"/>
                  </a:lnTo>
                  <a:lnTo>
                    <a:pt x="143" y="0"/>
                  </a:lnTo>
                  <a:lnTo>
                    <a:pt x="143" y="37"/>
                  </a:lnTo>
                  <a:lnTo>
                    <a:pt x="150" y="30"/>
                  </a:lnTo>
                  <a:lnTo>
                    <a:pt x="150" y="67"/>
                  </a:lnTo>
                  <a:lnTo>
                    <a:pt x="150" y="7"/>
                  </a:lnTo>
                  <a:lnTo>
                    <a:pt x="150" y="45"/>
                  </a:lnTo>
                  <a:lnTo>
                    <a:pt x="158" y="37"/>
                  </a:lnTo>
                  <a:lnTo>
                    <a:pt x="158" y="52"/>
                  </a:lnTo>
                  <a:lnTo>
                    <a:pt x="158" y="0"/>
                  </a:lnTo>
                  <a:lnTo>
                    <a:pt x="158" y="37"/>
                  </a:lnTo>
                  <a:lnTo>
                    <a:pt x="165" y="30"/>
                  </a:lnTo>
                  <a:lnTo>
                    <a:pt x="165" y="75"/>
                  </a:lnTo>
                  <a:lnTo>
                    <a:pt x="165" y="0"/>
                  </a:lnTo>
                  <a:lnTo>
                    <a:pt x="165" y="37"/>
                  </a:lnTo>
                  <a:lnTo>
                    <a:pt x="173" y="45"/>
                  </a:lnTo>
                  <a:lnTo>
                    <a:pt x="173" y="75"/>
                  </a:lnTo>
                  <a:lnTo>
                    <a:pt x="173" y="0"/>
                  </a:lnTo>
                  <a:lnTo>
                    <a:pt x="173" y="30"/>
                  </a:lnTo>
                  <a:lnTo>
                    <a:pt x="180" y="37"/>
                  </a:lnTo>
                  <a:lnTo>
                    <a:pt x="180" y="52"/>
                  </a:lnTo>
                  <a:lnTo>
                    <a:pt x="180" y="7"/>
                  </a:lnTo>
                  <a:lnTo>
                    <a:pt x="180" y="37"/>
                  </a:lnTo>
                  <a:lnTo>
                    <a:pt x="188" y="30"/>
                  </a:lnTo>
                  <a:lnTo>
                    <a:pt x="188" y="52"/>
                  </a:lnTo>
                  <a:lnTo>
                    <a:pt x="188" y="15"/>
                  </a:lnTo>
                  <a:lnTo>
                    <a:pt x="188" y="37"/>
                  </a:lnTo>
                  <a:lnTo>
                    <a:pt x="195" y="30"/>
                  </a:lnTo>
                  <a:lnTo>
                    <a:pt x="195" y="45"/>
                  </a:lnTo>
                  <a:lnTo>
                    <a:pt x="195" y="22"/>
                  </a:lnTo>
                  <a:lnTo>
                    <a:pt x="195" y="37"/>
                  </a:lnTo>
                  <a:lnTo>
                    <a:pt x="203" y="30"/>
                  </a:lnTo>
                  <a:lnTo>
                    <a:pt x="203" y="45"/>
                  </a:lnTo>
                  <a:lnTo>
                    <a:pt x="203" y="22"/>
                  </a:lnTo>
                  <a:lnTo>
                    <a:pt x="203" y="30"/>
                  </a:lnTo>
                  <a:lnTo>
                    <a:pt x="210" y="37"/>
                  </a:lnTo>
                  <a:lnTo>
                    <a:pt x="210" y="45"/>
                  </a:lnTo>
                  <a:lnTo>
                    <a:pt x="210" y="22"/>
                  </a:lnTo>
                  <a:lnTo>
                    <a:pt x="210" y="22"/>
                  </a:lnTo>
                  <a:lnTo>
                    <a:pt x="218" y="30"/>
                  </a:lnTo>
                  <a:lnTo>
                    <a:pt x="218" y="52"/>
                  </a:lnTo>
                  <a:lnTo>
                    <a:pt x="218" y="22"/>
                  </a:lnTo>
                  <a:lnTo>
                    <a:pt x="218" y="30"/>
                  </a:lnTo>
                  <a:lnTo>
                    <a:pt x="225" y="37"/>
                  </a:lnTo>
                  <a:lnTo>
                    <a:pt x="225" y="45"/>
                  </a:lnTo>
                  <a:lnTo>
                    <a:pt x="225" y="22"/>
                  </a:lnTo>
                  <a:lnTo>
                    <a:pt x="225" y="30"/>
                  </a:lnTo>
                  <a:lnTo>
                    <a:pt x="233" y="37"/>
                  </a:lnTo>
                  <a:lnTo>
                    <a:pt x="233" y="60"/>
                  </a:lnTo>
                  <a:lnTo>
                    <a:pt x="233" y="22"/>
                  </a:lnTo>
                  <a:lnTo>
                    <a:pt x="233" y="37"/>
                  </a:lnTo>
                  <a:lnTo>
                    <a:pt x="240" y="30"/>
                  </a:lnTo>
                  <a:lnTo>
                    <a:pt x="240" y="37"/>
                  </a:lnTo>
                  <a:lnTo>
                    <a:pt x="240" y="22"/>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1" name="Freeform 597"/>
            <p:cNvSpPr>
              <a:spLocks/>
            </p:cNvSpPr>
            <p:nvPr/>
          </p:nvSpPr>
          <p:spPr bwMode="auto">
            <a:xfrm>
              <a:off x="5165" y="988"/>
              <a:ext cx="174" cy="72"/>
            </a:xfrm>
            <a:custGeom>
              <a:avLst/>
              <a:gdLst>
                <a:gd name="T0" fmla="*/ 8 w 248"/>
                <a:gd name="T1" fmla="*/ 45 h 75"/>
                <a:gd name="T2" fmla="*/ 15 w 248"/>
                <a:gd name="T3" fmla="*/ 37 h 75"/>
                <a:gd name="T4" fmla="*/ 15 w 248"/>
                <a:gd name="T5" fmla="*/ 37 h 75"/>
                <a:gd name="T6" fmla="*/ 23 w 248"/>
                <a:gd name="T7" fmla="*/ 22 h 75"/>
                <a:gd name="T8" fmla="*/ 30 w 248"/>
                <a:gd name="T9" fmla="*/ 45 h 75"/>
                <a:gd name="T10" fmla="*/ 38 w 248"/>
                <a:gd name="T11" fmla="*/ 30 h 75"/>
                <a:gd name="T12" fmla="*/ 38 w 248"/>
                <a:gd name="T13" fmla="*/ 37 h 75"/>
                <a:gd name="T14" fmla="*/ 45 w 248"/>
                <a:gd name="T15" fmla="*/ 22 h 75"/>
                <a:gd name="T16" fmla="*/ 53 w 248"/>
                <a:gd name="T17" fmla="*/ 45 h 75"/>
                <a:gd name="T18" fmla="*/ 60 w 248"/>
                <a:gd name="T19" fmla="*/ 37 h 75"/>
                <a:gd name="T20" fmla="*/ 60 w 248"/>
                <a:gd name="T21" fmla="*/ 30 h 75"/>
                <a:gd name="T22" fmla="*/ 68 w 248"/>
                <a:gd name="T23" fmla="*/ 15 h 75"/>
                <a:gd name="T24" fmla="*/ 75 w 248"/>
                <a:gd name="T25" fmla="*/ 45 h 75"/>
                <a:gd name="T26" fmla="*/ 83 w 248"/>
                <a:gd name="T27" fmla="*/ 30 h 75"/>
                <a:gd name="T28" fmla="*/ 83 w 248"/>
                <a:gd name="T29" fmla="*/ 37 h 75"/>
                <a:gd name="T30" fmla="*/ 90 w 248"/>
                <a:gd name="T31" fmla="*/ 15 h 75"/>
                <a:gd name="T32" fmla="*/ 98 w 248"/>
                <a:gd name="T33" fmla="*/ 45 h 75"/>
                <a:gd name="T34" fmla="*/ 105 w 248"/>
                <a:gd name="T35" fmla="*/ 30 h 75"/>
                <a:gd name="T36" fmla="*/ 105 w 248"/>
                <a:gd name="T37" fmla="*/ 30 h 75"/>
                <a:gd name="T38" fmla="*/ 113 w 248"/>
                <a:gd name="T39" fmla="*/ 0 h 75"/>
                <a:gd name="T40" fmla="*/ 120 w 248"/>
                <a:gd name="T41" fmla="*/ 75 h 75"/>
                <a:gd name="T42" fmla="*/ 128 w 248"/>
                <a:gd name="T43" fmla="*/ 30 h 75"/>
                <a:gd name="T44" fmla="*/ 128 w 248"/>
                <a:gd name="T45" fmla="*/ 45 h 75"/>
                <a:gd name="T46" fmla="*/ 135 w 248"/>
                <a:gd name="T47" fmla="*/ 0 h 75"/>
                <a:gd name="T48" fmla="*/ 143 w 248"/>
                <a:gd name="T49" fmla="*/ 60 h 75"/>
                <a:gd name="T50" fmla="*/ 150 w 248"/>
                <a:gd name="T51" fmla="*/ 37 h 75"/>
                <a:gd name="T52" fmla="*/ 150 w 248"/>
                <a:gd name="T53" fmla="*/ 22 h 75"/>
                <a:gd name="T54" fmla="*/ 158 w 248"/>
                <a:gd name="T55" fmla="*/ 15 h 75"/>
                <a:gd name="T56" fmla="*/ 165 w 248"/>
                <a:gd name="T57" fmla="*/ 52 h 75"/>
                <a:gd name="T58" fmla="*/ 173 w 248"/>
                <a:gd name="T59" fmla="*/ 45 h 75"/>
                <a:gd name="T60" fmla="*/ 180 w 248"/>
                <a:gd name="T61" fmla="*/ 45 h 75"/>
                <a:gd name="T62" fmla="*/ 188 w 248"/>
                <a:gd name="T63" fmla="*/ 30 h 75"/>
                <a:gd name="T64" fmla="*/ 188 w 248"/>
                <a:gd name="T65" fmla="*/ 37 h 75"/>
                <a:gd name="T66" fmla="*/ 195 w 248"/>
                <a:gd name="T67" fmla="*/ 22 h 75"/>
                <a:gd name="T68" fmla="*/ 203 w 248"/>
                <a:gd name="T69" fmla="*/ 45 h 75"/>
                <a:gd name="T70" fmla="*/ 210 w 248"/>
                <a:gd name="T71" fmla="*/ 37 h 75"/>
                <a:gd name="T72" fmla="*/ 210 w 248"/>
                <a:gd name="T73" fmla="*/ 30 h 75"/>
                <a:gd name="T74" fmla="*/ 218 w 248"/>
                <a:gd name="T75" fmla="*/ 22 h 75"/>
                <a:gd name="T76" fmla="*/ 225 w 248"/>
                <a:gd name="T77" fmla="*/ 45 h 75"/>
                <a:gd name="T78" fmla="*/ 233 w 248"/>
                <a:gd name="T79" fmla="*/ 37 h 75"/>
                <a:gd name="T80" fmla="*/ 233 w 248"/>
                <a:gd name="T81" fmla="*/ 22 h 75"/>
                <a:gd name="T82" fmla="*/ 240 w 248"/>
                <a:gd name="T83"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5">
                  <a:moveTo>
                    <a:pt x="0" y="37"/>
                  </a:moveTo>
                  <a:lnTo>
                    <a:pt x="8" y="30"/>
                  </a:lnTo>
                  <a:lnTo>
                    <a:pt x="8" y="45"/>
                  </a:lnTo>
                  <a:lnTo>
                    <a:pt x="8" y="22"/>
                  </a:lnTo>
                  <a:lnTo>
                    <a:pt x="8" y="30"/>
                  </a:lnTo>
                  <a:lnTo>
                    <a:pt x="15" y="37"/>
                  </a:lnTo>
                  <a:lnTo>
                    <a:pt x="15" y="45"/>
                  </a:lnTo>
                  <a:lnTo>
                    <a:pt x="15" y="22"/>
                  </a:lnTo>
                  <a:lnTo>
                    <a:pt x="15" y="37"/>
                  </a:lnTo>
                  <a:lnTo>
                    <a:pt x="23" y="30"/>
                  </a:lnTo>
                  <a:lnTo>
                    <a:pt x="23" y="45"/>
                  </a:lnTo>
                  <a:lnTo>
                    <a:pt x="23" y="22"/>
                  </a:lnTo>
                  <a:lnTo>
                    <a:pt x="23" y="37"/>
                  </a:lnTo>
                  <a:lnTo>
                    <a:pt x="30" y="30"/>
                  </a:lnTo>
                  <a:lnTo>
                    <a:pt x="30" y="45"/>
                  </a:lnTo>
                  <a:lnTo>
                    <a:pt x="30" y="22"/>
                  </a:lnTo>
                  <a:lnTo>
                    <a:pt x="30" y="37"/>
                  </a:lnTo>
                  <a:lnTo>
                    <a:pt x="38" y="30"/>
                  </a:lnTo>
                  <a:lnTo>
                    <a:pt x="38" y="45"/>
                  </a:lnTo>
                  <a:lnTo>
                    <a:pt x="38" y="22"/>
                  </a:lnTo>
                  <a:lnTo>
                    <a:pt x="38" y="37"/>
                  </a:lnTo>
                  <a:lnTo>
                    <a:pt x="45" y="30"/>
                  </a:lnTo>
                  <a:lnTo>
                    <a:pt x="45" y="37"/>
                  </a:lnTo>
                  <a:lnTo>
                    <a:pt x="45" y="22"/>
                  </a:lnTo>
                  <a:lnTo>
                    <a:pt x="45" y="30"/>
                  </a:lnTo>
                  <a:lnTo>
                    <a:pt x="53" y="37"/>
                  </a:lnTo>
                  <a:lnTo>
                    <a:pt x="53" y="45"/>
                  </a:lnTo>
                  <a:lnTo>
                    <a:pt x="53" y="22"/>
                  </a:lnTo>
                  <a:lnTo>
                    <a:pt x="53" y="30"/>
                  </a:lnTo>
                  <a:lnTo>
                    <a:pt x="60" y="37"/>
                  </a:lnTo>
                  <a:lnTo>
                    <a:pt x="60" y="45"/>
                  </a:lnTo>
                  <a:lnTo>
                    <a:pt x="60" y="22"/>
                  </a:lnTo>
                  <a:lnTo>
                    <a:pt x="60" y="30"/>
                  </a:lnTo>
                  <a:lnTo>
                    <a:pt x="68" y="37"/>
                  </a:lnTo>
                  <a:lnTo>
                    <a:pt x="68" y="45"/>
                  </a:lnTo>
                  <a:lnTo>
                    <a:pt x="68" y="15"/>
                  </a:lnTo>
                  <a:lnTo>
                    <a:pt x="68" y="30"/>
                  </a:lnTo>
                  <a:lnTo>
                    <a:pt x="75" y="37"/>
                  </a:lnTo>
                  <a:lnTo>
                    <a:pt x="75" y="45"/>
                  </a:lnTo>
                  <a:lnTo>
                    <a:pt x="75" y="22"/>
                  </a:lnTo>
                  <a:lnTo>
                    <a:pt x="75" y="37"/>
                  </a:lnTo>
                  <a:lnTo>
                    <a:pt x="83" y="30"/>
                  </a:lnTo>
                  <a:lnTo>
                    <a:pt x="83" y="45"/>
                  </a:lnTo>
                  <a:lnTo>
                    <a:pt x="83" y="22"/>
                  </a:lnTo>
                  <a:lnTo>
                    <a:pt x="83" y="37"/>
                  </a:lnTo>
                  <a:lnTo>
                    <a:pt x="90" y="30"/>
                  </a:lnTo>
                  <a:lnTo>
                    <a:pt x="90" y="45"/>
                  </a:lnTo>
                  <a:lnTo>
                    <a:pt x="90" y="15"/>
                  </a:lnTo>
                  <a:lnTo>
                    <a:pt x="90" y="37"/>
                  </a:lnTo>
                  <a:lnTo>
                    <a:pt x="98" y="30"/>
                  </a:lnTo>
                  <a:lnTo>
                    <a:pt x="98" y="45"/>
                  </a:lnTo>
                  <a:lnTo>
                    <a:pt x="98" y="15"/>
                  </a:lnTo>
                  <a:lnTo>
                    <a:pt x="98" y="37"/>
                  </a:lnTo>
                  <a:lnTo>
                    <a:pt x="105" y="30"/>
                  </a:lnTo>
                  <a:lnTo>
                    <a:pt x="105" y="45"/>
                  </a:lnTo>
                  <a:lnTo>
                    <a:pt x="105" y="22"/>
                  </a:lnTo>
                  <a:lnTo>
                    <a:pt x="105" y="30"/>
                  </a:lnTo>
                  <a:lnTo>
                    <a:pt x="113" y="37"/>
                  </a:lnTo>
                  <a:lnTo>
                    <a:pt x="113" y="67"/>
                  </a:lnTo>
                  <a:lnTo>
                    <a:pt x="113" y="0"/>
                  </a:lnTo>
                  <a:lnTo>
                    <a:pt x="113" y="30"/>
                  </a:lnTo>
                  <a:lnTo>
                    <a:pt x="120" y="37"/>
                  </a:lnTo>
                  <a:lnTo>
                    <a:pt x="120" y="75"/>
                  </a:lnTo>
                  <a:lnTo>
                    <a:pt x="120" y="0"/>
                  </a:lnTo>
                  <a:lnTo>
                    <a:pt x="120" y="22"/>
                  </a:lnTo>
                  <a:lnTo>
                    <a:pt x="128" y="30"/>
                  </a:lnTo>
                  <a:lnTo>
                    <a:pt x="128" y="67"/>
                  </a:lnTo>
                  <a:lnTo>
                    <a:pt x="128" y="0"/>
                  </a:lnTo>
                  <a:lnTo>
                    <a:pt x="128" y="45"/>
                  </a:lnTo>
                  <a:lnTo>
                    <a:pt x="135" y="37"/>
                  </a:lnTo>
                  <a:lnTo>
                    <a:pt x="135" y="60"/>
                  </a:lnTo>
                  <a:lnTo>
                    <a:pt x="135" y="0"/>
                  </a:lnTo>
                  <a:lnTo>
                    <a:pt x="135" y="37"/>
                  </a:lnTo>
                  <a:lnTo>
                    <a:pt x="143" y="45"/>
                  </a:lnTo>
                  <a:lnTo>
                    <a:pt x="143" y="60"/>
                  </a:lnTo>
                  <a:lnTo>
                    <a:pt x="143" y="7"/>
                  </a:lnTo>
                  <a:lnTo>
                    <a:pt x="143" y="30"/>
                  </a:lnTo>
                  <a:lnTo>
                    <a:pt x="150" y="37"/>
                  </a:lnTo>
                  <a:lnTo>
                    <a:pt x="150" y="52"/>
                  </a:lnTo>
                  <a:lnTo>
                    <a:pt x="150" y="15"/>
                  </a:lnTo>
                  <a:lnTo>
                    <a:pt x="150" y="22"/>
                  </a:lnTo>
                  <a:lnTo>
                    <a:pt x="158" y="30"/>
                  </a:lnTo>
                  <a:lnTo>
                    <a:pt x="158" y="52"/>
                  </a:lnTo>
                  <a:lnTo>
                    <a:pt x="158" y="15"/>
                  </a:lnTo>
                  <a:lnTo>
                    <a:pt x="158" y="30"/>
                  </a:lnTo>
                  <a:lnTo>
                    <a:pt x="165" y="37"/>
                  </a:lnTo>
                  <a:lnTo>
                    <a:pt x="165" y="52"/>
                  </a:lnTo>
                  <a:lnTo>
                    <a:pt x="165" y="22"/>
                  </a:lnTo>
                  <a:lnTo>
                    <a:pt x="173" y="15"/>
                  </a:lnTo>
                  <a:lnTo>
                    <a:pt x="173" y="45"/>
                  </a:lnTo>
                  <a:lnTo>
                    <a:pt x="173" y="22"/>
                  </a:lnTo>
                  <a:lnTo>
                    <a:pt x="180" y="30"/>
                  </a:lnTo>
                  <a:lnTo>
                    <a:pt x="180" y="45"/>
                  </a:lnTo>
                  <a:lnTo>
                    <a:pt x="180" y="22"/>
                  </a:lnTo>
                  <a:lnTo>
                    <a:pt x="180" y="37"/>
                  </a:lnTo>
                  <a:lnTo>
                    <a:pt x="188" y="30"/>
                  </a:lnTo>
                  <a:lnTo>
                    <a:pt x="188" y="45"/>
                  </a:lnTo>
                  <a:lnTo>
                    <a:pt x="188" y="15"/>
                  </a:lnTo>
                  <a:lnTo>
                    <a:pt x="188" y="37"/>
                  </a:lnTo>
                  <a:lnTo>
                    <a:pt x="195" y="45"/>
                  </a:lnTo>
                  <a:lnTo>
                    <a:pt x="195" y="45"/>
                  </a:lnTo>
                  <a:lnTo>
                    <a:pt x="195" y="22"/>
                  </a:lnTo>
                  <a:lnTo>
                    <a:pt x="195" y="30"/>
                  </a:lnTo>
                  <a:lnTo>
                    <a:pt x="203" y="37"/>
                  </a:lnTo>
                  <a:lnTo>
                    <a:pt x="203" y="45"/>
                  </a:lnTo>
                  <a:lnTo>
                    <a:pt x="203" y="22"/>
                  </a:lnTo>
                  <a:lnTo>
                    <a:pt x="203" y="30"/>
                  </a:lnTo>
                  <a:lnTo>
                    <a:pt x="210" y="37"/>
                  </a:lnTo>
                  <a:lnTo>
                    <a:pt x="210" y="45"/>
                  </a:lnTo>
                  <a:lnTo>
                    <a:pt x="210" y="15"/>
                  </a:lnTo>
                  <a:lnTo>
                    <a:pt x="210" y="30"/>
                  </a:lnTo>
                  <a:lnTo>
                    <a:pt x="218" y="37"/>
                  </a:lnTo>
                  <a:lnTo>
                    <a:pt x="218" y="45"/>
                  </a:lnTo>
                  <a:lnTo>
                    <a:pt x="218" y="22"/>
                  </a:lnTo>
                  <a:lnTo>
                    <a:pt x="218" y="37"/>
                  </a:lnTo>
                  <a:lnTo>
                    <a:pt x="225" y="30"/>
                  </a:lnTo>
                  <a:lnTo>
                    <a:pt x="225" y="45"/>
                  </a:lnTo>
                  <a:lnTo>
                    <a:pt x="225" y="15"/>
                  </a:lnTo>
                  <a:lnTo>
                    <a:pt x="225" y="30"/>
                  </a:lnTo>
                  <a:lnTo>
                    <a:pt x="233" y="37"/>
                  </a:lnTo>
                  <a:lnTo>
                    <a:pt x="233" y="52"/>
                  </a:lnTo>
                  <a:lnTo>
                    <a:pt x="233" y="7"/>
                  </a:lnTo>
                  <a:lnTo>
                    <a:pt x="233" y="22"/>
                  </a:lnTo>
                  <a:lnTo>
                    <a:pt x="240" y="30"/>
                  </a:lnTo>
                  <a:lnTo>
                    <a:pt x="240" y="45"/>
                  </a:lnTo>
                  <a:lnTo>
                    <a:pt x="240" y="15"/>
                  </a:lnTo>
                  <a:lnTo>
                    <a:pt x="240" y="37"/>
                  </a:lnTo>
                  <a:lnTo>
                    <a:pt x="24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2" name="Freeform 598"/>
            <p:cNvSpPr>
              <a:spLocks/>
            </p:cNvSpPr>
            <p:nvPr/>
          </p:nvSpPr>
          <p:spPr bwMode="auto">
            <a:xfrm>
              <a:off x="5339" y="988"/>
              <a:ext cx="161" cy="79"/>
            </a:xfrm>
            <a:custGeom>
              <a:avLst/>
              <a:gdLst>
                <a:gd name="T0" fmla="*/ 0 w 232"/>
                <a:gd name="T1" fmla="*/ 15 h 82"/>
                <a:gd name="T2" fmla="*/ 7 w 232"/>
                <a:gd name="T3" fmla="*/ 45 h 82"/>
                <a:gd name="T4" fmla="*/ 15 w 232"/>
                <a:gd name="T5" fmla="*/ 30 h 82"/>
                <a:gd name="T6" fmla="*/ 15 w 232"/>
                <a:gd name="T7" fmla="*/ 22 h 82"/>
                <a:gd name="T8" fmla="*/ 22 w 232"/>
                <a:gd name="T9" fmla="*/ 15 h 82"/>
                <a:gd name="T10" fmla="*/ 30 w 232"/>
                <a:gd name="T11" fmla="*/ 45 h 82"/>
                <a:gd name="T12" fmla="*/ 37 w 232"/>
                <a:gd name="T13" fmla="*/ 30 h 82"/>
                <a:gd name="T14" fmla="*/ 37 w 232"/>
                <a:gd name="T15" fmla="*/ 30 h 82"/>
                <a:gd name="T16" fmla="*/ 45 w 232"/>
                <a:gd name="T17" fmla="*/ 22 h 82"/>
                <a:gd name="T18" fmla="*/ 52 w 232"/>
                <a:gd name="T19" fmla="*/ 45 h 82"/>
                <a:gd name="T20" fmla="*/ 60 w 232"/>
                <a:gd name="T21" fmla="*/ 30 h 82"/>
                <a:gd name="T22" fmla="*/ 60 w 232"/>
                <a:gd name="T23" fmla="*/ 37 h 82"/>
                <a:gd name="T24" fmla="*/ 67 w 232"/>
                <a:gd name="T25" fmla="*/ 22 h 82"/>
                <a:gd name="T26" fmla="*/ 75 w 232"/>
                <a:gd name="T27" fmla="*/ 45 h 82"/>
                <a:gd name="T28" fmla="*/ 82 w 232"/>
                <a:gd name="T29" fmla="*/ 37 h 82"/>
                <a:gd name="T30" fmla="*/ 82 w 232"/>
                <a:gd name="T31" fmla="*/ 30 h 82"/>
                <a:gd name="T32" fmla="*/ 90 w 232"/>
                <a:gd name="T33" fmla="*/ 15 h 82"/>
                <a:gd name="T34" fmla="*/ 97 w 232"/>
                <a:gd name="T35" fmla="*/ 37 h 82"/>
                <a:gd name="T36" fmla="*/ 105 w 232"/>
                <a:gd name="T37" fmla="*/ 30 h 82"/>
                <a:gd name="T38" fmla="*/ 105 w 232"/>
                <a:gd name="T39" fmla="*/ 30 h 82"/>
                <a:gd name="T40" fmla="*/ 112 w 232"/>
                <a:gd name="T41" fmla="*/ 22 h 82"/>
                <a:gd name="T42" fmla="*/ 120 w 232"/>
                <a:gd name="T43" fmla="*/ 37 h 82"/>
                <a:gd name="T44" fmla="*/ 127 w 232"/>
                <a:gd name="T45" fmla="*/ 30 h 82"/>
                <a:gd name="T46" fmla="*/ 127 w 232"/>
                <a:gd name="T47" fmla="*/ 37 h 82"/>
                <a:gd name="T48" fmla="*/ 135 w 232"/>
                <a:gd name="T49" fmla="*/ 0 h 82"/>
                <a:gd name="T50" fmla="*/ 142 w 232"/>
                <a:gd name="T51" fmla="*/ 52 h 82"/>
                <a:gd name="T52" fmla="*/ 150 w 232"/>
                <a:gd name="T53" fmla="*/ 45 h 82"/>
                <a:gd name="T54" fmla="*/ 150 w 232"/>
                <a:gd name="T55" fmla="*/ 37 h 82"/>
                <a:gd name="T56" fmla="*/ 157 w 232"/>
                <a:gd name="T57" fmla="*/ 15 h 82"/>
                <a:gd name="T58" fmla="*/ 165 w 232"/>
                <a:gd name="T59" fmla="*/ 52 h 82"/>
                <a:gd name="T60" fmla="*/ 172 w 232"/>
                <a:gd name="T61" fmla="*/ 37 h 82"/>
                <a:gd name="T62" fmla="*/ 172 w 232"/>
                <a:gd name="T63" fmla="*/ 37 h 82"/>
                <a:gd name="T64" fmla="*/ 180 w 232"/>
                <a:gd name="T65" fmla="*/ 22 h 82"/>
                <a:gd name="T66" fmla="*/ 187 w 232"/>
                <a:gd name="T67" fmla="*/ 45 h 82"/>
                <a:gd name="T68" fmla="*/ 195 w 232"/>
                <a:gd name="T69" fmla="*/ 30 h 82"/>
                <a:gd name="T70" fmla="*/ 195 w 232"/>
                <a:gd name="T71" fmla="*/ 37 h 82"/>
                <a:gd name="T72" fmla="*/ 202 w 232"/>
                <a:gd name="T73" fmla="*/ 15 h 82"/>
                <a:gd name="T74" fmla="*/ 210 w 232"/>
                <a:gd name="T75" fmla="*/ 45 h 82"/>
                <a:gd name="T76" fmla="*/ 217 w 232"/>
                <a:gd name="T77" fmla="*/ 30 h 82"/>
                <a:gd name="T78" fmla="*/ 217 w 232"/>
                <a:gd name="T79" fmla="*/ 30 h 82"/>
                <a:gd name="T80" fmla="*/ 225 w 232"/>
                <a:gd name="T81" fmla="*/ 15 h 82"/>
                <a:gd name="T82" fmla="*/ 232 w 232"/>
                <a:gd name="T83" fmla="*/ 5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82">
                  <a:moveTo>
                    <a:pt x="0" y="30"/>
                  </a:moveTo>
                  <a:lnTo>
                    <a:pt x="0" y="45"/>
                  </a:lnTo>
                  <a:lnTo>
                    <a:pt x="0" y="15"/>
                  </a:lnTo>
                  <a:lnTo>
                    <a:pt x="0" y="30"/>
                  </a:lnTo>
                  <a:lnTo>
                    <a:pt x="7" y="37"/>
                  </a:lnTo>
                  <a:lnTo>
                    <a:pt x="7" y="45"/>
                  </a:lnTo>
                  <a:lnTo>
                    <a:pt x="7" y="15"/>
                  </a:lnTo>
                  <a:lnTo>
                    <a:pt x="7" y="22"/>
                  </a:lnTo>
                  <a:lnTo>
                    <a:pt x="15" y="30"/>
                  </a:lnTo>
                  <a:lnTo>
                    <a:pt x="15" y="45"/>
                  </a:lnTo>
                  <a:lnTo>
                    <a:pt x="15" y="15"/>
                  </a:lnTo>
                  <a:lnTo>
                    <a:pt x="15" y="22"/>
                  </a:lnTo>
                  <a:lnTo>
                    <a:pt x="22" y="30"/>
                  </a:lnTo>
                  <a:lnTo>
                    <a:pt x="22" y="45"/>
                  </a:lnTo>
                  <a:lnTo>
                    <a:pt x="22" y="15"/>
                  </a:lnTo>
                  <a:lnTo>
                    <a:pt x="22" y="30"/>
                  </a:lnTo>
                  <a:lnTo>
                    <a:pt x="30" y="37"/>
                  </a:lnTo>
                  <a:lnTo>
                    <a:pt x="30" y="45"/>
                  </a:lnTo>
                  <a:lnTo>
                    <a:pt x="30" y="15"/>
                  </a:lnTo>
                  <a:lnTo>
                    <a:pt x="30" y="37"/>
                  </a:lnTo>
                  <a:lnTo>
                    <a:pt x="37" y="30"/>
                  </a:lnTo>
                  <a:lnTo>
                    <a:pt x="37" y="52"/>
                  </a:lnTo>
                  <a:lnTo>
                    <a:pt x="37" y="22"/>
                  </a:lnTo>
                  <a:lnTo>
                    <a:pt x="37" y="30"/>
                  </a:lnTo>
                  <a:lnTo>
                    <a:pt x="45" y="37"/>
                  </a:lnTo>
                  <a:lnTo>
                    <a:pt x="45" y="52"/>
                  </a:lnTo>
                  <a:lnTo>
                    <a:pt x="45" y="22"/>
                  </a:lnTo>
                  <a:lnTo>
                    <a:pt x="45" y="30"/>
                  </a:lnTo>
                  <a:lnTo>
                    <a:pt x="52" y="37"/>
                  </a:lnTo>
                  <a:lnTo>
                    <a:pt x="52" y="45"/>
                  </a:lnTo>
                  <a:lnTo>
                    <a:pt x="52" y="15"/>
                  </a:lnTo>
                  <a:lnTo>
                    <a:pt x="52" y="37"/>
                  </a:lnTo>
                  <a:lnTo>
                    <a:pt x="60" y="30"/>
                  </a:lnTo>
                  <a:lnTo>
                    <a:pt x="60" y="52"/>
                  </a:lnTo>
                  <a:lnTo>
                    <a:pt x="60" y="22"/>
                  </a:lnTo>
                  <a:lnTo>
                    <a:pt x="60" y="37"/>
                  </a:lnTo>
                  <a:lnTo>
                    <a:pt x="67" y="30"/>
                  </a:lnTo>
                  <a:lnTo>
                    <a:pt x="67" y="37"/>
                  </a:lnTo>
                  <a:lnTo>
                    <a:pt x="67" y="22"/>
                  </a:lnTo>
                  <a:lnTo>
                    <a:pt x="67" y="30"/>
                  </a:lnTo>
                  <a:lnTo>
                    <a:pt x="75" y="37"/>
                  </a:lnTo>
                  <a:lnTo>
                    <a:pt x="75" y="45"/>
                  </a:lnTo>
                  <a:lnTo>
                    <a:pt x="75" y="22"/>
                  </a:lnTo>
                  <a:lnTo>
                    <a:pt x="75" y="30"/>
                  </a:lnTo>
                  <a:lnTo>
                    <a:pt x="82" y="37"/>
                  </a:lnTo>
                  <a:lnTo>
                    <a:pt x="82" y="37"/>
                  </a:lnTo>
                  <a:lnTo>
                    <a:pt x="82" y="22"/>
                  </a:lnTo>
                  <a:lnTo>
                    <a:pt x="82" y="30"/>
                  </a:lnTo>
                  <a:lnTo>
                    <a:pt x="90" y="37"/>
                  </a:lnTo>
                  <a:lnTo>
                    <a:pt x="90" y="45"/>
                  </a:lnTo>
                  <a:lnTo>
                    <a:pt x="90" y="15"/>
                  </a:lnTo>
                  <a:lnTo>
                    <a:pt x="90" y="30"/>
                  </a:lnTo>
                  <a:lnTo>
                    <a:pt x="97" y="37"/>
                  </a:lnTo>
                  <a:lnTo>
                    <a:pt x="97" y="37"/>
                  </a:lnTo>
                  <a:lnTo>
                    <a:pt x="97" y="22"/>
                  </a:lnTo>
                  <a:lnTo>
                    <a:pt x="97" y="37"/>
                  </a:lnTo>
                  <a:lnTo>
                    <a:pt x="105" y="30"/>
                  </a:lnTo>
                  <a:lnTo>
                    <a:pt x="105" y="45"/>
                  </a:lnTo>
                  <a:lnTo>
                    <a:pt x="105" y="22"/>
                  </a:lnTo>
                  <a:lnTo>
                    <a:pt x="105" y="30"/>
                  </a:lnTo>
                  <a:lnTo>
                    <a:pt x="112" y="37"/>
                  </a:lnTo>
                  <a:lnTo>
                    <a:pt x="112" y="45"/>
                  </a:lnTo>
                  <a:lnTo>
                    <a:pt x="112" y="22"/>
                  </a:lnTo>
                  <a:lnTo>
                    <a:pt x="112" y="37"/>
                  </a:lnTo>
                  <a:lnTo>
                    <a:pt x="120" y="30"/>
                  </a:lnTo>
                  <a:lnTo>
                    <a:pt x="120" y="37"/>
                  </a:lnTo>
                  <a:lnTo>
                    <a:pt x="120" y="30"/>
                  </a:lnTo>
                  <a:lnTo>
                    <a:pt x="120" y="37"/>
                  </a:lnTo>
                  <a:lnTo>
                    <a:pt x="127" y="30"/>
                  </a:lnTo>
                  <a:lnTo>
                    <a:pt x="127" y="37"/>
                  </a:lnTo>
                  <a:lnTo>
                    <a:pt x="127" y="30"/>
                  </a:lnTo>
                  <a:lnTo>
                    <a:pt x="127" y="37"/>
                  </a:lnTo>
                  <a:lnTo>
                    <a:pt x="135" y="45"/>
                  </a:lnTo>
                  <a:lnTo>
                    <a:pt x="135" y="82"/>
                  </a:lnTo>
                  <a:lnTo>
                    <a:pt x="135" y="0"/>
                  </a:lnTo>
                  <a:lnTo>
                    <a:pt x="135" y="30"/>
                  </a:lnTo>
                  <a:lnTo>
                    <a:pt x="142" y="37"/>
                  </a:lnTo>
                  <a:lnTo>
                    <a:pt x="142" y="52"/>
                  </a:lnTo>
                  <a:lnTo>
                    <a:pt x="142" y="7"/>
                  </a:lnTo>
                  <a:lnTo>
                    <a:pt x="142" y="37"/>
                  </a:lnTo>
                  <a:lnTo>
                    <a:pt x="150" y="45"/>
                  </a:lnTo>
                  <a:lnTo>
                    <a:pt x="150" y="52"/>
                  </a:lnTo>
                  <a:lnTo>
                    <a:pt x="150" y="7"/>
                  </a:lnTo>
                  <a:lnTo>
                    <a:pt x="150" y="37"/>
                  </a:lnTo>
                  <a:lnTo>
                    <a:pt x="157" y="30"/>
                  </a:lnTo>
                  <a:lnTo>
                    <a:pt x="157" y="52"/>
                  </a:lnTo>
                  <a:lnTo>
                    <a:pt x="157" y="15"/>
                  </a:lnTo>
                  <a:lnTo>
                    <a:pt x="157" y="30"/>
                  </a:lnTo>
                  <a:lnTo>
                    <a:pt x="165" y="37"/>
                  </a:lnTo>
                  <a:lnTo>
                    <a:pt x="165" y="52"/>
                  </a:lnTo>
                  <a:lnTo>
                    <a:pt x="165" y="22"/>
                  </a:lnTo>
                  <a:lnTo>
                    <a:pt x="165" y="30"/>
                  </a:lnTo>
                  <a:lnTo>
                    <a:pt x="172" y="37"/>
                  </a:lnTo>
                  <a:lnTo>
                    <a:pt x="172" y="52"/>
                  </a:lnTo>
                  <a:lnTo>
                    <a:pt x="172" y="22"/>
                  </a:lnTo>
                  <a:lnTo>
                    <a:pt x="172" y="37"/>
                  </a:lnTo>
                  <a:lnTo>
                    <a:pt x="180" y="30"/>
                  </a:lnTo>
                  <a:lnTo>
                    <a:pt x="180" y="52"/>
                  </a:lnTo>
                  <a:lnTo>
                    <a:pt x="180" y="22"/>
                  </a:lnTo>
                  <a:lnTo>
                    <a:pt x="180" y="30"/>
                  </a:lnTo>
                  <a:lnTo>
                    <a:pt x="187" y="37"/>
                  </a:lnTo>
                  <a:lnTo>
                    <a:pt x="187" y="45"/>
                  </a:lnTo>
                  <a:lnTo>
                    <a:pt x="187" y="22"/>
                  </a:lnTo>
                  <a:lnTo>
                    <a:pt x="187" y="37"/>
                  </a:lnTo>
                  <a:lnTo>
                    <a:pt x="195" y="30"/>
                  </a:lnTo>
                  <a:lnTo>
                    <a:pt x="195" y="45"/>
                  </a:lnTo>
                  <a:lnTo>
                    <a:pt x="195" y="15"/>
                  </a:lnTo>
                  <a:lnTo>
                    <a:pt x="195" y="37"/>
                  </a:lnTo>
                  <a:lnTo>
                    <a:pt x="202" y="30"/>
                  </a:lnTo>
                  <a:lnTo>
                    <a:pt x="202" y="45"/>
                  </a:lnTo>
                  <a:lnTo>
                    <a:pt x="202" y="15"/>
                  </a:lnTo>
                  <a:lnTo>
                    <a:pt x="202" y="37"/>
                  </a:lnTo>
                  <a:lnTo>
                    <a:pt x="210" y="30"/>
                  </a:lnTo>
                  <a:lnTo>
                    <a:pt x="210" y="45"/>
                  </a:lnTo>
                  <a:lnTo>
                    <a:pt x="210" y="15"/>
                  </a:lnTo>
                  <a:lnTo>
                    <a:pt x="210" y="37"/>
                  </a:lnTo>
                  <a:lnTo>
                    <a:pt x="217" y="30"/>
                  </a:lnTo>
                  <a:lnTo>
                    <a:pt x="217" y="52"/>
                  </a:lnTo>
                  <a:lnTo>
                    <a:pt x="217" y="15"/>
                  </a:lnTo>
                  <a:lnTo>
                    <a:pt x="217" y="30"/>
                  </a:lnTo>
                  <a:lnTo>
                    <a:pt x="225" y="37"/>
                  </a:lnTo>
                  <a:lnTo>
                    <a:pt x="225" y="52"/>
                  </a:lnTo>
                  <a:lnTo>
                    <a:pt x="225" y="15"/>
                  </a:lnTo>
                  <a:lnTo>
                    <a:pt x="225" y="37"/>
                  </a:lnTo>
                  <a:lnTo>
                    <a:pt x="232" y="30"/>
                  </a:lnTo>
                  <a:lnTo>
                    <a:pt x="232" y="52"/>
                  </a:lnTo>
                  <a:lnTo>
                    <a:pt x="232" y="15"/>
                  </a:lnTo>
                  <a:lnTo>
                    <a:pt x="232"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3" name="Freeform 599"/>
            <p:cNvSpPr>
              <a:spLocks/>
            </p:cNvSpPr>
            <p:nvPr/>
          </p:nvSpPr>
          <p:spPr bwMode="auto">
            <a:xfrm>
              <a:off x="5500" y="1002"/>
              <a:ext cx="173" cy="44"/>
            </a:xfrm>
            <a:custGeom>
              <a:avLst/>
              <a:gdLst>
                <a:gd name="T0" fmla="*/ 8 w 248"/>
                <a:gd name="T1" fmla="*/ 37 h 45"/>
                <a:gd name="T2" fmla="*/ 15 w 248"/>
                <a:gd name="T3" fmla="*/ 30 h 45"/>
                <a:gd name="T4" fmla="*/ 15 w 248"/>
                <a:gd name="T5" fmla="*/ 22 h 45"/>
                <a:gd name="T6" fmla="*/ 23 w 248"/>
                <a:gd name="T7" fmla="*/ 7 h 45"/>
                <a:gd name="T8" fmla="*/ 30 w 248"/>
                <a:gd name="T9" fmla="*/ 45 h 45"/>
                <a:gd name="T10" fmla="*/ 38 w 248"/>
                <a:gd name="T11" fmla="*/ 22 h 45"/>
                <a:gd name="T12" fmla="*/ 38 w 248"/>
                <a:gd name="T13" fmla="*/ 22 h 45"/>
                <a:gd name="T14" fmla="*/ 45 w 248"/>
                <a:gd name="T15" fmla="*/ 0 h 45"/>
                <a:gd name="T16" fmla="*/ 53 w 248"/>
                <a:gd name="T17" fmla="*/ 30 h 45"/>
                <a:gd name="T18" fmla="*/ 60 w 248"/>
                <a:gd name="T19" fmla="*/ 22 h 45"/>
                <a:gd name="T20" fmla="*/ 60 w 248"/>
                <a:gd name="T21" fmla="*/ 15 h 45"/>
                <a:gd name="T22" fmla="*/ 68 w 248"/>
                <a:gd name="T23" fmla="*/ 7 h 45"/>
                <a:gd name="T24" fmla="*/ 75 w 248"/>
                <a:gd name="T25" fmla="*/ 22 h 45"/>
                <a:gd name="T26" fmla="*/ 83 w 248"/>
                <a:gd name="T27" fmla="*/ 22 h 45"/>
                <a:gd name="T28" fmla="*/ 90 w 248"/>
                <a:gd name="T29" fmla="*/ 15 h 45"/>
                <a:gd name="T30" fmla="*/ 90 w 248"/>
                <a:gd name="T31" fmla="*/ 22 h 45"/>
                <a:gd name="T32" fmla="*/ 98 w 248"/>
                <a:gd name="T33" fmla="*/ 15 h 45"/>
                <a:gd name="T34" fmla="*/ 105 w 248"/>
                <a:gd name="T35" fmla="*/ 22 h 45"/>
                <a:gd name="T36" fmla="*/ 113 w 248"/>
                <a:gd name="T37" fmla="*/ 15 h 45"/>
                <a:gd name="T38" fmla="*/ 120 w 248"/>
                <a:gd name="T39" fmla="*/ 15 h 45"/>
                <a:gd name="T40" fmla="*/ 120 w 248"/>
                <a:gd name="T41" fmla="*/ 22 h 45"/>
                <a:gd name="T42" fmla="*/ 128 w 248"/>
                <a:gd name="T43" fmla="*/ 15 h 45"/>
                <a:gd name="T44" fmla="*/ 135 w 248"/>
                <a:gd name="T45" fmla="*/ 22 h 45"/>
                <a:gd name="T46" fmla="*/ 143 w 248"/>
                <a:gd name="T47" fmla="*/ 15 h 45"/>
                <a:gd name="T48" fmla="*/ 143 w 248"/>
                <a:gd name="T49" fmla="*/ 15 h 45"/>
                <a:gd name="T50" fmla="*/ 150 w 248"/>
                <a:gd name="T51" fmla="*/ 15 h 45"/>
                <a:gd name="T52" fmla="*/ 158 w 248"/>
                <a:gd name="T53" fmla="*/ 22 h 45"/>
                <a:gd name="T54" fmla="*/ 165 w 248"/>
                <a:gd name="T55" fmla="*/ 15 h 45"/>
                <a:gd name="T56" fmla="*/ 165 w 248"/>
                <a:gd name="T57" fmla="*/ 22 h 45"/>
                <a:gd name="T58" fmla="*/ 173 w 248"/>
                <a:gd name="T59" fmla="*/ 15 h 45"/>
                <a:gd name="T60" fmla="*/ 180 w 248"/>
                <a:gd name="T61" fmla="*/ 22 h 45"/>
                <a:gd name="T62" fmla="*/ 188 w 248"/>
                <a:gd name="T63" fmla="*/ 15 h 45"/>
                <a:gd name="T64" fmla="*/ 188 w 248"/>
                <a:gd name="T65" fmla="*/ 22 h 45"/>
                <a:gd name="T66" fmla="*/ 195 w 248"/>
                <a:gd name="T67" fmla="*/ 15 h 45"/>
                <a:gd name="T68" fmla="*/ 203 w 248"/>
                <a:gd name="T69" fmla="*/ 22 h 45"/>
                <a:gd name="T70" fmla="*/ 210 w 248"/>
                <a:gd name="T71" fmla="*/ 15 h 45"/>
                <a:gd name="T72" fmla="*/ 210 w 248"/>
                <a:gd name="T73" fmla="*/ 22 h 45"/>
                <a:gd name="T74" fmla="*/ 218 w 248"/>
                <a:gd name="T75" fmla="*/ 15 h 45"/>
                <a:gd name="T76" fmla="*/ 225 w 248"/>
                <a:gd name="T77" fmla="*/ 22 h 45"/>
                <a:gd name="T78" fmla="*/ 233 w 248"/>
                <a:gd name="T79" fmla="*/ 15 h 45"/>
                <a:gd name="T80" fmla="*/ 233 w 248"/>
                <a:gd name="T81" fmla="*/ 22 h 45"/>
                <a:gd name="T82" fmla="*/ 240 w 248"/>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45">
                  <a:moveTo>
                    <a:pt x="0" y="15"/>
                  </a:moveTo>
                  <a:lnTo>
                    <a:pt x="8" y="22"/>
                  </a:lnTo>
                  <a:lnTo>
                    <a:pt x="8" y="37"/>
                  </a:lnTo>
                  <a:lnTo>
                    <a:pt x="8" y="7"/>
                  </a:lnTo>
                  <a:lnTo>
                    <a:pt x="8" y="22"/>
                  </a:lnTo>
                  <a:lnTo>
                    <a:pt x="15" y="30"/>
                  </a:lnTo>
                  <a:lnTo>
                    <a:pt x="15" y="30"/>
                  </a:lnTo>
                  <a:lnTo>
                    <a:pt x="15" y="0"/>
                  </a:lnTo>
                  <a:lnTo>
                    <a:pt x="15" y="22"/>
                  </a:lnTo>
                  <a:lnTo>
                    <a:pt x="23" y="15"/>
                  </a:lnTo>
                  <a:lnTo>
                    <a:pt x="23" y="37"/>
                  </a:lnTo>
                  <a:lnTo>
                    <a:pt x="23" y="7"/>
                  </a:lnTo>
                  <a:lnTo>
                    <a:pt x="23" y="22"/>
                  </a:lnTo>
                  <a:lnTo>
                    <a:pt x="30" y="30"/>
                  </a:lnTo>
                  <a:lnTo>
                    <a:pt x="30" y="45"/>
                  </a:lnTo>
                  <a:lnTo>
                    <a:pt x="30" y="0"/>
                  </a:lnTo>
                  <a:lnTo>
                    <a:pt x="30" y="15"/>
                  </a:lnTo>
                  <a:lnTo>
                    <a:pt x="38" y="22"/>
                  </a:lnTo>
                  <a:lnTo>
                    <a:pt x="38" y="30"/>
                  </a:lnTo>
                  <a:lnTo>
                    <a:pt x="38" y="7"/>
                  </a:lnTo>
                  <a:lnTo>
                    <a:pt x="38" y="22"/>
                  </a:lnTo>
                  <a:lnTo>
                    <a:pt x="45" y="15"/>
                  </a:lnTo>
                  <a:lnTo>
                    <a:pt x="45" y="37"/>
                  </a:lnTo>
                  <a:lnTo>
                    <a:pt x="45" y="0"/>
                  </a:lnTo>
                  <a:lnTo>
                    <a:pt x="45" y="15"/>
                  </a:lnTo>
                  <a:lnTo>
                    <a:pt x="53" y="22"/>
                  </a:lnTo>
                  <a:lnTo>
                    <a:pt x="53" y="30"/>
                  </a:lnTo>
                  <a:lnTo>
                    <a:pt x="53" y="7"/>
                  </a:lnTo>
                  <a:lnTo>
                    <a:pt x="53" y="15"/>
                  </a:lnTo>
                  <a:lnTo>
                    <a:pt x="60" y="22"/>
                  </a:lnTo>
                  <a:lnTo>
                    <a:pt x="60" y="30"/>
                  </a:lnTo>
                  <a:lnTo>
                    <a:pt x="60" y="15"/>
                  </a:lnTo>
                  <a:lnTo>
                    <a:pt x="60" y="15"/>
                  </a:lnTo>
                  <a:lnTo>
                    <a:pt x="68" y="22"/>
                  </a:lnTo>
                  <a:lnTo>
                    <a:pt x="68" y="30"/>
                  </a:lnTo>
                  <a:lnTo>
                    <a:pt x="68" y="7"/>
                  </a:lnTo>
                  <a:lnTo>
                    <a:pt x="68" y="22"/>
                  </a:lnTo>
                  <a:lnTo>
                    <a:pt x="75" y="15"/>
                  </a:lnTo>
                  <a:lnTo>
                    <a:pt x="75" y="22"/>
                  </a:lnTo>
                  <a:lnTo>
                    <a:pt x="75" y="15"/>
                  </a:lnTo>
                  <a:lnTo>
                    <a:pt x="75" y="15"/>
                  </a:lnTo>
                  <a:lnTo>
                    <a:pt x="83" y="22"/>
                  </a:lnTo>
                  <a:lnTo>
                    <a:pt x="83" y="7"/>
                  </a:lnTo>
                  <a:lnTo>
                    <a:pt x="83" y="22"/>
                  </a:lnTo>
                  <a:lnTo>
                    <a:pt x="90" y="15"/>
                  </a:lnTo>
                  <a:lnTo>
                    <a:pt x="90" y="22"/>
                  </a:lnTo>
                  <a:lnTo>
                    <a:pt x="90" y="15"/>
                  </a:lnTo>
                  <a:lnTo>
                    <a:pt x="90" y="22"/>
                  </a:lnTo>
                  <a:lnTo>
                    <a:pt x="98" y="15"/>
                  </a:lnTo>
                  <a:lnTo>
                    <a:pt x="98" y="22"/>
                  </a:lnTo>
                  <a:lnTo>
                    <a:pt x="98" y="15"/>
                  </a:lnTo>
                  <a:lnTo>
                    <a:pt x="98" y="15"/>
                  </a:lnTo>
                  <a:lnTo>
                    <a:pt x="105" y="22"/>
                  </a:lnTo>
                  <a:lnTo>
                    <a:pt x="105" y="22"/>
                  </a:lnTo>
                  <a:lnTo>
                    <a:pt x="105" y="15"/>
                  </a:lnTo>
                  <a:lnTo>
                    <a:pt x="105" y="22"/>
                  </a:lnTo>
                  <a:lnTo>
                    <a:pt x="113" y="15"/>
                  </a:lnTo>
                  <a:lnTo>
                    <a:pt x="113" y="15"/>
                  </a:lnTo>
                  <a:lnTo>
                    <a:pt x="113" y="22"/>
                  </a:lnTo>
                  <a:lnTo>
                    <a:pt x="120" y="15"/>
                  </a:lnTo>
                  <a:lnTo>
                    <a:pt x="120" y="30"/>
                  </a:lnTo>
                  <a:lnTo>
                    <a:pt x="120" y="15"/>
                  </a:lnTo>
                  <a:lnTo>
                    <a:pt x="120" y="22"/>
                  </a:lnTo>
                  <a:lnTo>
                    <a:pt x="128" y="15"/>
                  </a:lnTo>
                  <a:lnTo>
                    <a:pt x="128" y="22"/>
                  </a:lnTo>
                  <a:lnTo>
                    <a:pt x="128" y="15"/>
                  </a:lnTo>
                  <a:lnTo>
                    <a:pt x="128" y="15"/>
                  </a:lnTo>
                  <a:lnTo>
                    <a:pt x="135" y="22"/>
                  </a:lnTo>
                  <a:lnTo>
                    <a:pt x="135" y="22"/>
                  </a:lnTo>
                  <a:lnTo>
                    <a:pt x="135" y="15"/>
                  </a:lnTo>
                  <a:lnTo>
                    <a:pt x="135" y="22"/>
                  </a:lnTo>
                  <a:lnTo>
                    <a:pt x="143" y="15"/>
                  </a:lnTo>
                  <a:lnTo>
                    <a:pt x="143" y="22"/>
                  </a:lnTo>
                  <a:lnTo>
                    <a:pt x="143" y="15"/>
                  </a:lnTo>
                  <a:lnTo>
                    <a:pt x="143" y="15"/>
                  </a:lnTo>
                  <a:lnTo>
                    <a:pt x="150" y="22"/>
                  </a:lnTo>
                  <a:lnTo>
                    <a:pt x="150" y="22"/>
                  </a:lnTo>
                  <a:lnTo>
                    <a:pt x="150" y="15"/>
                  </a:lnTo>
                  <a:lnTo>
                    <a:pt x="150" y="22"/>
                  </a:lnTo>
                  <a:lnTo>
                    <a:pt x="158" y="15"/>
                  </a:lnTo>
                  <a:lnTo>
                    <a:pt x="158" y="22"/>
                  </a:lnTo>
                  <a:lnTo>
                    <a:pt x="158" y="15"/>
                  </a:lnTo>
                  <a:lnTo>
                    <a:pt x="158" y="22"/>
                  </a:lnTo>
                  <a:lnTo>
                    <a:pt x="165" y="15"/>
                  </a:lnTo>
                  <a:lnTo>
                    <a:pt x="165" y="22"/>
                  </a:lnTo>
                  <a:lnTo>
                    <a:pt x="165" y="15"/>
                  </a:lnTo>
                  <a:lnTo>
                    <a:pt x="165" y="22"/>
                  </a:lnTo>
                  <a:lnTo>
                    <a:pt x="173" y="15"/>
                  </a:lnTo>
                  <a:lnTo>
                    <a:pt x="173" y="22"/>
                  </a:lnTo>
                  <a:lnTo>
                    <a:pt x="173" y="15"/>
                  </a:lnTo>
                  <a:lnTo>
                    <a:pt x="173" y="15"/>
                  </a:lnTo>
                  <a:lnTo>
                    <a:pt x="180" y="22"/>
                  </a:lnTo>
                  <a:lnTo>
                    <a:pt x="180" y="22"/>
                  </a:lnTo>
                  <a:lnTo>
                    <a:pt x="180" y="15"/>
                  </a:lnTo>
                  <a:lnTo>
                    <a:pt x="180" y="22"/>
                  </a:lnTo>
                  <a:lnTo>
                    <a:pt x="188" y="15"/>
                  </a:lnTo>
                  <a:lnTo>
                    <a:pt x="188" y="22"/>
                  </a:lnTo>
                  <a:lnTo>
                    <a:pt x="188" y="15"/>
                  </a:lnTo>
                  <a:lnTo>
                    <a:pt x="188" y="22"/>
                  </a:lnTo>
                  <a:lnTo>
                    <a:pt x="195" y="15"/>
                  </a:lnTo>
                  <a:lnTo>
                    <a:pt x="195" y="22"/>
                  </a:lnTo>
                  <a:lnTo>
                    <a:pt x="195" y="15"/>
                  </a:lnTo>
                  <a:lnTo>
                    <a:pt x="195" y="22"/>
                  </a:lnTo>
                  <a:lnTo>
                    <a:pt x="203" y="15"/>
                  </a:lnTo>
                  <a:lnTo>
                    <a:pt x="203" y="22"/>
                  </a:lnTo>
                  <a:lnTo>
                    <a:pt x="203" y="15"/>
                  </a:lnTo>
                  <a:lnTo>
                    <a:pt x="203" y="22"/>
                  </a:lnTo>
                  <a:lnTo>
                    <a:pt x="210" y="15"/>
                  </a:lnTo>
                  <a:lnTo>
                    <a:pt x="210" y="22"/>
                  </a:lnTo>
                  <a:lnTo>
                    <a:pt x="210" y="15"/>
                  </a:lnTo>
                  <a:lnTo>
                    <a:pt x="210" y="22"/>
                  </a:lnTo>
                  <a:lnTo>
                    <a:pt x="218" y="15"/>
                  </a:lnTo>
                  <a:lnTo>
                    <a:pt x="218" y="22"/>
                  </a:lnTo>
                  <a:lnTo>
                    <a:pt x="218" y="15"/>
                  </a:lnTo>
                  <a:lnTo>
                    <a:pt x="218" y="22"/>
                  </a:lnTo>
                  <a:lnTo>
                    <a:pt x="225" y="15"/>
                  </a:lnTo>
                  <a:lnTo>
                    <a:pt x="225" y="22"/>
                  </a:lnTo>
                  <a:lnTo>
                    <a:pt x="225" y="15"/>
                  </a:lnTo>
                  <a:lnTo>
                    <a:pt x="225" y="22"/>
                  </a:lnTo>
                  <a:lnTo>
                    <a:pt x="233" y="15"/>
                  </a:lnTo>
                  <a:lnTo>
                    <a:pt x="233" y="22"/>
                  </a:lnTo>
                  <a:lnTo>
                    <a:pt x="233" y="15"/>
                  </a:lnTo>
                  <a:lnTo>
                    <a:pt x="233" y="22"/>
                  </a:lnTo>
                  <a:lnTo>
                    <a:pt x="240" y="15"/>
                  </a:lnTo>
                  <a:lnTo>
                    <a:pt x="240" y="22"/>
                  </a:lnTo>
                  <a:lnTo>
                    <a:pt x="240" y="15"/>
                  </a:lnTo>
                  <a:lnTo>
                    <a:pt x="240" y="22"/>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4" name="Freeform 600"/>
            <p:cNvSpPr>
              <a:spLocks/>
            </p:cNvSpPr>
            <p:nvPr/>
          </p:nvSpPr>
          <p:spPr bwMode="auto">
            <a:xfrm>
              <a:off x="5673" y="988"/>
              <a:ext cx="168" cy="79"/>
            </a:xfrm>
            <a:custGeom>
              <a:avLst/>
              <a:gdLst>
                <a:gd name="T0" fmla="*/ 0 w 240"/>
                <a:gd name="T1" fmla="*/ 30 h 82"/>
                <a:gd name="T2" fmla="*/ 7 w 240"/>
                <a:gd name="T3" fmla="*/ 37 h 82"/>
                <a:gd name="T4" fmla="*/ 15 w 240"/>
                <a:gd name="T5" fmla="*/ 37 h 82"/>
                <a:gd name="T6" fmla="*/ 15 w 240"/>
                <a:gd name="T7" fmla="*/ 30 h 82"/>
                <a:gd name="T8" fmla="*/ 22 w 240"/>
                <a:gd name="T9" fmla="*/ 37 h 82"/>
                <a:gd name="T10" fmla="*/ 30 w 240"/>
                <a:gd name="T11" fmla="*/ 30 h 82"/>
                <a:gd name="T12" fmla="*/ 37 w 240"/>
                <a:gd name="T13" fmla="*/ 37 h 82"/>
                <a:gd name="T14" fmla="*/ 45 w 240"/>
                <a:gd name="T15" fmla="*/ 30 h 82"/>
                <a:gd name="T16" fmla="*/ 45 w 240"/>
                <a:gd name="T17" fmla="*/ 30 h 82"/>
                <a:gd name="T18" fmla="*/ 52 w 240"/>
                <a:gd name="T19" fmla="*/ 37 h 82"/>
                <a:gd name="T20" fmla="*/ 60 w 240"/>
                <a:gd name="T21" fmla="*/ 30 h 82"/>
                <a:gd name="T22" fmla="*/ 67 w 240"/>
                <a:gd name="T23" fmla="*/ 37 h 82"/>
                <a:gd name="T24" fmla="*/ 75 w 240"/>
                <a:gd name="T25" fmla="*/ 30 h 82"/>
                <a:gd name="T26" fmla="*/ 75 w 240"/>
                <a:gd name="T27" fmla="*/ 30 h 82"/>
                <a:gd name="T28" fmla="*/ 82 w 240"/>
                <a:gd name="T29" fmla="*/ 30 h 82"/>
                <a:gd name="T30" fmla="*/ 90 w 240"/>
                <a:gd name="T31" fmla="*/ 37 h 82"/>
                <a:gd name="T32" fmla="*/ 97 w 240"/>
                <a:gd name="T33" fmla="*/ 30 h 82"/>
                <a:gd name="T34" fmla="*/ 97 w 240"/>
                <a:gd name="T35" fmla="*/ 30 h 82"/>
                <a:gd name="T36" fmla="*/ 105 w 240"/>
                <a:gd name="T37" fmla="*/ 30 h 82"/>
                <a:gd name="T38" fmla="*/ 112 w 240"/>
                <a:gd name="T39" fmla="*/ 45 h 82"/>
                <a:gd name="T40" fmla="*/ 120 w 240"/>
                <a:gd name="T41" fmla="*/ 30 h 82"/>
                <a:gd name="T42" fmla="*/ 120 w 240"/>
                <a:gd name="T43" fmla="*/ 30 h 82"/>
                <a:gd name="T44" fmla="*/ 127 w 240"/>
                <a:gd name="T45" fmla="*/ 22 h 82"/>
                <a:gd name="T46" fmla="*/ 135 w 240"/>
                <a:gd name="T47" fmla="*/ 37 h 82"/>
                <a:gd name="T48" fmla="*/ 142 w 240"/>
                <a:gd name="T49" fmla="*/ 30 h 82"/>
                <a:gd name="T50" fmla="*/ 142 w 240"/>
                <a:gd name="T51" fmla="*/ 30 h 82"/>
                <a:gd name="T52" fmla="*/ 150 w 240"/>
                <a:gd name="T53" fmla="*/ 22 h 82"/>
                <a:gd name="T54" fmla="*/ 157 w 240"/>
                <a:gd name="T55" fmla="*/ 45 h 82"/>
                <a:gd name="T56" fmla="*/ 165 w 240"/>
                <a:gd name="T57" fmla="*/ 37 h 82"/>
                <a:gd name="T58" fmla="*/ 165 w 240"/>
                <a:gd name="T59" fmla="*/ 30 h 82"/>
                <a:gd name="T60" fmla="*/ 172 w 240"/>
                <a:gd name="T61" fmla="*/ 30 h 82"/>
                <a:gd name="T62" fmla="*/ 180 w 240"/>
                <a:gd name="T63" fmla="*/ 37 h 82"/>
                <a:gd name="T64" fmla="*/ 187 w 240"/>
                <a:gd name="T65" fmla="*/ 37 h 82"/>
                <a:gd name="T66" fmla="*/ 187 w 240"/>
                <a:gd name="T67" fmla="*/ 30 h 82"/>
                <a:gd name="T68" fmla="*/ 195 w 240"/>
                <a:gd name="T69" fmla="*/ 22 h 82"/>
                <a:gd name="T70" fmla="*/ 202 w 240"/>
                <a:gd name="T71" fmla="*/ 45 h 82"/>
                <a:gd name="T72" fmla="*/ 210 w 240"/>
                <a:gd name="T73" fmla="*/ 45 h 82"/>
                <a:gd name="T74" fmla="*/ 217 w 240"/>
                <a:gd name="T75" fmla="*/ 30 h 82"/>
                <a:gd name="T76" fmla="*/ 217 w 240"/>
                <a:gd name="T77" fmla="*/ 30 h 82"/>
                <a:gd name="T78" fmla="*/ 225 w 240"/>
                <a:gd name="T79" fmla="*/ 22 h 82"/>
                <a:gd name="T80" fmla="*/ 232 w 240"/>
                <a:gd name="T81" fmla="*/ 82 h 82"/>
                <a:gd name="T82" fmla="*/ 240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30"/>
                  </a:moveTo>
                  <a:lnTo>
                    <a:pt x="0" y="37"/>
                  </a:lnTo>
                  <a:lnTo>
                    <a:pt x="0" y="30"/>
                  </a:lnTo>
                  <a:lnTo>
                    <a:pt x="0" y="37"/>
                  </a:lnTo>
                  <a:lnTo>
                    <a:pt x="7" y="30"/>
                  </a:lnTo>
                  <a:lnTo>
                    <a:pt x="7" y="37"/>
                  </a:lnTo>
                  <a:lnTo>
                    <a:pt x="7" y="30"/>
                  </a:lnTo>
                  <a:lnTo>
                    <a:pt x="7" y="30"/>
                  </a:lnTo>
                  <a:lnTo>
                    <a:pt x="15" y="37"/>
                  </a:lnTo>
                  <a:lnTo>
                    <a:pt x="15" y="37"/>
                  </a:lnTo>
                  <a:lnTo>
                    <a:pt x="15" y="30"/>
                  </a:lnTo>
                  <a:lnTo>
                    <a:pt x="15" y="30"/>
                  </a:lnTo>
                  <a:lnTo>
                    <a:pt x="22" y="37"/>
                  </a:lnTo>
                  <a:lnTo>
                    <a:pt x="22" y="30"/>
                  </a:lnTo>
                  <a:lnTo>
                    <a:pt x="22" y="37"/>
                  </a:lnTo>
                  <a:lnTo>
                    <a:pt x="30" y="30"/>
                  </a:lnTo>
                  <a:lnTo>
                    <a:pt x="30" y="37"/>
                  </a:lnTo>
                  <a:lnTo>
                    <a:pt x="30" y="30"/>
                  </a:lnTo>
                  <a:lnTo>
                    <a:pt x="30" y="30"/>
                  </a:lnTo>
                  <a:lnTo>
                    <a:pt x="37" y="37"/>
                  </a:lnTo>
                  <a:lnTo>
                    <a:pt x="37" y="37"/>
                  </a:lnTo>
                  <a:lnTo>
                    <a:pt x="37" y="30"/>
                  </a:lnTo>
                  <a:lnTo>
                    <a:pt x="37" y="37"/>
                  </a:lnTo>
                  <a:lnTo>
                    <a:pt x="45" y="30"/>
                  </a:lnTo>
                  <a:lnTo>
                    <a:pt x="45" y="37"/>
                  </a:lnTo>
                  <a:lnTo>
                    <a:pt x="45" y="30"/>
                  </a:lnTo>
                  <a:lnTo>
                    <a:pt x="45" y="30"/>
                  </a:lnTo>
                  <a:lnTo>
                    <a:pt x="52" y="37"/>
                  </a:lnTo>
                  <a:lnTo>
                    <a:pt x="52" y="30"/>
                  </a:lnTo>
                  <a:lnTo>
                    <a:pt x="52" y="37"/>
                  </a:lnTo>
                  <a:lnTo>
                    <a:pt x="60" y="30"/>
                  </a:lnTo>
                  <a:lnTo>
                    <a:pt x="60" y="37"/>
                  </a:lnTo>
                  <a:lnTo>
                    <a:pt x="60" y="30"/>
                  </a:lnTo>
                  <a:lnTo>
                    <a:pt x="60" y="30"/>
                  </a:lnTo>
                  <a:lnTo>
                    <a:pt x="67" y="37"/>
                  </a:lnTo>
                  <a:lnTo>
                    <a:pt x="67" y="37"/>
                  </a:lnTo>
                  <a:lnTo>
                    <a:pt x="67" y="30"/>
                  </a:lnTo>
                  <a:lnTo>
                    <a:pt x="67" y="37"/>
                  </a:lnTo>
                  <a:lnTo>
                    <a:pt x="75" y="30"/>
                  </a:lnTo>
                  <a:lnTo>
                    <a:pt x="75" y="37"/>
                  </a:lnTo>
                  <a:lnTo>
                    <a:pt x="75" y="30"/>
                  </a:lnTo>
                  <a:lnTo>
                    <a:pt x="75" y="30"/>
                  </a:lnTo>
                  <a:lnTo>
                    <a:pt x="82" y="37"/>
                  </a:lnTo>
                  <a:lnTo>
                    <a:pt x="82" y="37"/>
                  </a:lnTo>
                  <a:lnTo>
                    <a:pt x="82" y="30"/>
                  </a:lnTo>
                  <a:lnTo>
                    <a:pt x="82" y="37"/>
                  </a:lnTo>
                  <a:lnTo>
                    <a:pt x="90" y="30"/>
                  </a:lnTo>
                  <a:lnTo>
                    <a:pt x="90" y="37"/>
                  </a:lnTo>
                  <a:lnTo>
                    <a:pt x="90" y="30"/>
                  </a:lnTo>
                  <a:lnTo>
                    <a:pt x="90" y="37"/>
                  </a:lnTo>
                  <a:lnTo>
                    <a:pt x="97" y="30"/>
                  </a:lnTo>
                  <a:lnTo>
                    <a:pt x="97" y="37"/>
                  </a:lnTo>
                  <a:lnTo>
                    <a:pt x="97" y="30"/>
                  </a:lnTo>
                  <a:lnTo>
                    <a:pt x="97" y="30"/>
                  </a:lnTo>
                  <a:lnTo>
                    <a:pt x="105" y="37"/>
                  </a:lnTo>
                  <a:lnTo>
                    <a:pt x="105" y="45"/>
                  </a:lnTo>
                  <a:lnTo>
                    <a:pt x="105" y="30"/>
                  </a:lnTo>
                  <a:lnTo>
                    <a:pt x="105" y="37"/>
                  </a:lnTo>
                  <a:lnTo>
                    <a:pt x="112" y="30"/>
                  </a:lnTo>
                  <a:lnTo>
                    <a:pt x="112" y="45"/>
                  </a:lnTo>
                  <a:lnTo>
                    <a:pt x="112" y="30"/>
                  </a:lnTo>
                  <a:lnTo>
                    <a:pt x="112" y="37"/>
                  </a:lnTo>
                  <a:lnTo>
                    <a:pt x="120" y="30"/>
                  </a:lnTo>
                  <a:lnTo>
                    <a:pt x="120" y="45"/>
                  </a:lnTo>
                  <a:lnTo>
                    <a:pt x="120" y="30"/>
                  </a:lnTo>
                  <a:lnTo>
                    <a:pt x="120" y="30"/>
                  </a:lnTo>
                  <a:lnTo>
                    <a:pt x="127" y="37"/>
                  </a:lnTo>
                  <a:lnTo>
                    <a:pt x="127" y="45"/>
                  </a:lnTo>
                  <a:lnTo>
                    <a:pt x="127" y="22"/>
                  </a:lnTo>
                  <a:lnTo>
                    <a:pt x="127" y="37"/>
                  </a:lnTo>
                  <a:lnTo>
                    <a:pt x="135" y="30"/>
                  </a:lnTo>
                  <a:lnTo>
                    <a:pt x="135" y="37"/>
                  </a:lnTo>
                  <a:lnTo>
                    <a:pt x="135" y="30"/>
                  </a:lnTo>
                  <a:lnTo>
                    <a:pt x="135" y="37"/>
                  </a:lnTo>
                  <a:lnTo>
                    <a:pt x="142" y="30"/>
                  </a:lnTo>
                  <a:lnTo>
                    <a:pt x="142" y="37"/>
                  </a:lnTo>
                  <a:lnTo>
                    <a:pt x="142" y="30"/>
                  </a:lnTo>
                  <a:lnTo>
                    <a:pt x="142" y="30"/>
                  </a:lnTo>
                  <a:lnTo>
                    <a:pt x="150" y="37"/>
                  </a:lnTo>
                  <a:lnTo>
                    <a:pt x="150" y="45"/>
                  </a:lnTo>
                  <a:lnTo>
                    <a:pt x="150" y="22"/>
                  </a:lnTo>
                  <a:lnTo>
                    <a:pt x="150" y="37"/>
                  </a:lnTo>
                  <a:lnTo>
                    <a:pt x="157" y="30"/>
                  </a:lnTo>
                  <a:lnTo>
                    <a:pt x="157" y="45"/>
                  </a:lnTo>
                  <a:lnTo>
                    <a:pt x="157" y="22"/>
                  </a:lnTo>
                  <a:lnTo>
                    <a:pt x="157" y="30"/>
                  </a:lnTo>
                  <a:lnTo>
                    <a:pt x="165" y="37"/>
                  </a:lnTo>
                  <a:lnTo>
                    <a:pt x="165" y="45"/>
                  </a:lnTo>
                  <a:lnTo>
                    <a:pt x="165" y="30"/>
                  </a:lnTo>
                  <a:lnTo>
                    <a:pt x="165" y="30"/>
                  </a:lnTo>
                  <a:lnTo>
                    <a:pt x="172" y="37"/>
                  </a:lnTo>
                  <a:lnTo>
                    <a:pt x="172" y="37"/>
                  </a:lnTo>
                  <a:lnTo>
                    <a:pt x="172" y="30"/>
                  </a:lnTo>
                  <a:lnTo>
                    <a:pt x="172" y="30"/>
                  </a:lnTo>
                  <a:lnTo>
                    <a:pt x="180" y="37"/>
                  </a:lnTo>
                  <a:lnTo>
                    <a:pt x="180" y="37"/>
                  </a:lnTo>
                  <a:lnTo>
                    <a:pt x="180" y="22"/>
                  </a:lnTo>
                  <a:lnTo>
                    <a:pt x="180" y="30"/>
                  </a:lnTo>
                  <a:lnTo>
                    <a:pt x="187" y="37"/>
                  </a:lnTo>
                  <a:lnTo>
                    <a:pt x="187" y="45"/>
                  </a:lnTo>
                  <a:lnTo>
                    <a:pt x="187" y="22"/>
                  </a:lnTo>
                  <a:lnTo>
                    <a:pt x="187" y="30"/>
                  </a:lnTo>
                  <a:lnTo>
                    <a:pt x="195" y="37"/>
                  </a:lnTo>
                  <a:lnTo>
                    <a:pt x="195" y="45"/>
                  </a:lnTo>
                  <a:lnTo>
                    <a:pt x="195" y="22"/>
                  </a:lnTo>
                  <a:lnTo>
                    <a:pt x="195" y="37"/>
                  </a:lnTo>
                  <a:lnTo>
                    <a:pt x="202" y="30"/>
                  </a:lnTo>
                  <a:lnTo>
                    <a:pt x="202" y="45"/>
                  </a:lnTo>
                  <a:lnTo>
                    <a:pt x="202" y="15"/>
                  </a:lnTo>
                  <a:lnTo>
                    <a:pt x="202" y="37"/>
                  </a:lnTo>
                  <a:lnTo>
                    <a:pt x="210" y="45"/>
                  </a:lnTo>
                  <a:lnTo>
                    <a:pt x="210" y="22"/>
                  </a:lnTo>
                  <a:lnTo>
                    <a:pt x="210" y="37"/>
                  </a:lnTo>
                  <a:lnTo>
                    <a:pt x="217" y="30"/>
                  </a:lnTo>
                  <a:lnTo>
                    <a:pt x="217" y="45"/>
                  </a:lnTo>
                  <a:lnTo>
                    <a:pt x="217" y="22"/>
                  </a:lnTo>
                  <a:lnTo>
                    <a:pt x="217" y="30"/>
                  </a:lnTo>
                  <a:lnTo>
                    <a:pt x="225" y="37"/>
                  </a:lnTo>
                  <a:lnTo>
                    <a:pt x="225" y="45"/>
                  </a:lnTo>
                  <a:lnTo>
                    <a:pt x="225" y="22"/>
                  </a:lnTo>
                  <a:lnTo>
                    <a:pt x="225" y="30"/>
                  </a:lnTo>
                  <a:lnTo>
                    <a:pt x="232" y="37"/>
                  </a:lnTo>
                  <a:lnTo>
                    <a:pt x="232" y="82"/>
                  </a:lnTo>
                  <a:lnTo>
                    <a:pt x="232" y="7"/>
                  </a:lnTo>
                  <a:lnTo>
                    <a:pt x="232" y="45"/>
                  </a:lnTo>
                  <a:lnTo>
                    <a:pt x="240" y="37"/>
                  </a:lnTo>
                  <a:lnTo>
                    <a:pt x="240" y="67"/>
                  </a:lnTo>
                  <a:lnTo>
                    <a:pt x="24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5" name="Freeform 601"/>
            <p:cNvSpPr>
              <a:spLocks/>
            </p:cNvSpPr>
            <p:nvPr/>
          </p:nvSpPr>
          <p:spPr bwMode="auto">
            <a:xfrm>
              <a:off x="5841" y="988"/>
              <a:ext cx="168" cy="65"/>
            </a:xfrm>
            <a:custGeom>
              <a:avLst/>
              <a:gdLst>
                <a:gd name="T0" fmla="*/ 7 w 240"/>
                <a:gd name="T1" fmla="*/ 45 h 67"/>
                <a:gd name="T2" fmla="*/ 7 w 240"/>
                <a:gd name="T3" fmla="*/ 30 h 67"/>
                <a:gd name="T4" fmla="*/ 15 w 240"/>
                <a:gd name="T5" fmla="*/ 0 h 67"/>
                <a:gd name="T6" fmla="*/ 22 w 240"/>
                <a:gd name="T7" fmla="*/ 67 h 67"/>
                <a:gd name="T8" fmla="*/ 30 w 240"/>
                <a:gd name="T9" fmla="*/ 45 h 67"/>
                <a:gd name="T10" fmla="*/ 30 w 240"/>
                <a:gd name="T11" fmla="*/ 30 h 67"/>
                <a:gd name="T12" fmla="*/ 37 w 240"/>
                <a:gd name="T13" fmla="*/ 7 h 67"/>
                <a:gd name="T14" fmla="*/ 45 w 240"/>
                <a:gd name="T15" fmla="*/ 67 h 67"/>
                <a:gd name="T16" fmla="*/ 52 w 240"/>
                <a:gd name="T17" fmla="*/ 37 h 67"/>
                <a:gd name="T18" fmla="*/ 52 w 240"/>
                <a:gd name="T19" fmla="*/ 37 h 67"/>
                <a:gd name="T20" fmla="*/ 60 w 240"/>
                <a:gd name="T21" fmla="*/ 0 h 67"/>
                <a:gd name="T22" fmla="*/ 67 w 240"/>
                <a:gd name="T23" fmla="*/ 52 h 67"/>
                <a:gd name="T24" fmla="*/ 75 w 240"/>
                <a:gd name="T25" fmla="*/ 37 h 67"/>
                <a:gd name="T26" fmla="*/ 75 w 240"/>
                <a:gd name="T27" fmla="*/ 45 h 67"/>
                <a:gd name="T28" fmla="*/ 82 w 240"/>
                <a:gd name="T29" fmla="*/ 7 h 67"/>
                <a:gd name="T30" fmla="*/ 90 w 240"/>
                <a:gd name="T31" fmla="*/ 52 h 67"/>
                <a:gd name="T32" fmla="*/ 97 w 240"/>
                <a:gd name="T33" fmla="*/ 30 h 67"/>
                <a:gd name="T34" fmla="*/ 97 w 240"/>
                <a:gd name="T35" fmla="*/ 30 h 67"/>
                <a:gd name="T36" fmla="*/ 105 w 240"/>
                <a:gd name="T37" fmla="*/ 15 h 67"/>
                <a:gd name="T38" fmla="*/ 112 w 240"/>
                <a:gd name="T39" fmla="*/ 52 h 67"/>
                <a:gd name="T40" fmla="*/ 120 w 240"/>
                <a:gd name="T41" fmla="*/ 30 h 67"/>
                <a:gd name="T42" fmla="*/ 120 w 240"/>
                <a:gd name="T43" fmla="*/ 52 h 67"/>
                <a:gd name="T44" fmla="*/ 127 w 240"/>
                <a:gd name="T45" fmla="*/ 30 h 67"/>
                <a:gd name="T46" fmla="*/ 135 w 240"/>
                <a:gd name="T47" fmla="*/ 15 h 67"/>
                <a:gd name="T48" fmla="*/ 142 w 240"/>
                <a:gd name="T49" fmla="*/ 52 h 67"/>
                <a:gd name="T50" fmla="*/ 150 w 240"/>
                <a:gd name="T51" fmla="*/ 45 h 67"/>
                <a:gd name="T52" fmla="*/ 150 w 240"/>
                <a:gd name="T53" fmla="*/ 30 h 67"/>
                <a:gd name="T54" fmla="*/ 157 w 240"/>
                <a:gd name="T55" fmla="*/ 15 h 67"/>
                <a:gd name="T56" fmla="*/ 165 w 240"/>
                <a:gd name="T57" fmla="*/ 45 h 67"/>
                <a:gd name="T58" fmla="*/ 172 w 240"/>
                <a:gd name="T59" fmla="*/ 30 h 67"/>
                <a:gd name="T60" fmla="*/ 172 w 240"/>
                <a:gd name="T61" fmla="*/ 30 h 67"/>
                <a:gd name="T62" fmla="*/ 180 w 240"/>
                <a:gd name="T63" fmla="*/ 15 h 67"/>
                <a:gd name="T64" fmla="*/ 187 w 240"/>
                <a:gd name="T65" fmla="*/ 52 h 67"/>
                <a:gd name="T66" fmla="*/ 195 w 240"/>
                <a:gd name="T67" fmla="*/ 30 h 67"/>
                <a:gd name="T68" fmla="*/ 195 w 240"/>
                <a:gd name="T69" fmla="*/ 37 h 67"/>
                <a:gd name="T70" fmla="*/ 202 w 240"/>
                <a:gd name="T71" fmla="*/ 22 h 67"/>
                <a:gd name="T72" fmla="*/ 210 w 240"/>
                <a:gd name="T73" fmla="*/ 45 h 67"/>
                <a:gd name="T74" fmla="*/ 217 w 240"/>
                <a:gd name="T75" fmla="*/ 37 h 67"/>
                <a:gd name="T76" fmla="*/ 217 w 240"/>
                <a:gd name="T77" fmla="*/ 30 h 67"/>
                <a:gd name="T78" fmla="*/ 225 w 240"/>
                <a:gd name="T79" fmla="*/ 30 h 67"/>
                <a:gd name="T80" fmla="*/ 232 w 240"/>
                <a:gd name="T81" fmla="*/ 67 h 67"/>
                <a:gd name="T82" fmla="*/ 240 w 240"/>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0"/>
                  </a:moveTo>
                  <a:lnTo>
                    <a:pt x="0" y="37"/>
                  </a:lnTo>
                  <a:lnTo>
                    <a:pt x="7" y="45"/>
                  </a:lnTo>
                  <a:lnTo>
                    <a:pt x="7" y="60"/>
                  </a:lnTo>
                  <a:lnTo>
                    <a:pt x="7" y="0"/>
                  </a:lnTo>
                  <a:lnTo>
                    <a:pt x="7" y="30"/>
                  </a:lnTo>
                  <a:lnTo>
                    <a:pt x="15" y="37"/>
                  </a:lnTo>
                  <a:lnTo>
                    <a:pt x="15" y="60"/>
                  </a:lnTo>
                  <a:lnTo>
                    <a:pt x="15" y="0"/>
                  </a:lnTo>
                  <a:lnTo>
                    <a:pt x="15" y="30"/>
                  </a:lnTo>
                  <a:lnTo>
                    <a:pt x="22" y="37"/>
                  </a:lnTo>
                  <a:lnTo>
                    <a:pt x="22" y="67"/>
                  </a:lnTo>
                  <a:lnTo>
                    <a:pt x="22" y="7"/>
                  </a:lnTo>
                  <a:lnTo>
                    <a:pt x="22" y="37"/>
                  </a:lnTo>
                  <a:lnTo>
                    <a:pt x="30" y="45"/>
                  </a:lnTo>
                  <a:lnTo>
                    <a:pt x="30" y="60"/>
                  </a:lnTo>
                  <a:lnTo>
                    <a:pt x="30" y="0"/>
                  </a:lnTo>
                  <a:lnTo>
                    <a:pt x="30" y="30"/>
                  </a:lnTo>
                  <a:lnTo>
                    <a:pt x="37" y="37"/>
                  </a:lnTo>
                  <a:lnTo>
                    <a:pt x="37" y="60"/>
                  </a:lnTo>
                  <a:lnTo>
                    <a:pt x="37" y="7"/>
                  </a:lnTo>
                  <a:lnTo>
                    <a:pt x="37" y="37"/>
                  </a:lnTo>
                  <a:lnTo>
                    <a:pt x="45" y="30"/>
                  </a:lnTo>
                  <a:lnTo>
                    <a:pt x="45" y="67"/>
                  </a:lnTo>
                  <a:lnTo>
                    <a:pt x="45" y="0"/>
                  </a:lnTo>
                  <a:lnTo>
                    <a:pt x="45" y="30"/>
                  </a:lnTo>
                  <a:lnTo>
                    <a:pt x="52" y="37"/>
                  </a:lnTo>
                  <a:lnTo>
                    <a:pt x="52" y="67"/>
                  </a:lnTo>
                  <a:lnTo>
                    <a:pt x="52" y="0"/>
                  </a:lnTo>
                  <a:lnTo>
                    <a:pt x="52" y="37"/>
                  </a:lnTo>
                  <a:lnTo>
                    <a:pt x="60" y="30"/>
                  </a:lnTo>
                  <a:lnTo>
                    <a:pt x="60" y="67"/>
                  </a:lnTo>
                  <a:lnTo>
                    <a:pt x="60" y="0"/>
                  </a:lnTo>
                  <a:lnTo>
                    <a:pt x="60" y="30"/>
                  </a:lnTo>
                  <a:lnTo>
                    <a:pt x="67" y="37"/>
                  </a:lnTo>
                  <a:lnTo>
                    <a:pt x="67" y="52"/>
                  </a:lnTo>
                  <a:lnTo>
                    <a:pt x="67" y="15"/>
                  </a:lnTo>
                  <a:lnTo>
                    <a:pt x="67" y="45"/>
                  </a:lnTo>
                  <a:lnTo>
                    <a:pt x="75" y="37"/>
                  </a:lnTo>
                  <a:lnTo>
                    <a:pt x="75" y="60"/>
                  </a:lnTo>
                  <a:lnTo>
                    <a:pt x="75" y="7"/>
                  </a:lnTo>
                  <a:lnTo>
                    <a:pt x="75" y="45"/>
                  </a:lnTo>
                  <a:lnTo>
                    <a:pt x="82" y="37"/>
                  </a:lnTo>
                  <a:lnTo>
                    <a:pt x="82" y="60"/>
                  </a:lnTo>
                  <a:lnTo>
                    <a:pt x="82" y="7"/>
                  </a:lnTo>
                  <a:lnTo>
                    <a:pt x="82" y="37"/>
                  </a:lnTo>
                  <a:lnTo>
                    <a:pt x="90" y="30"/>
                  </a:lnTo>
                  <a:lnTo>
                    <a:pt x="90" y="52"/>
                  </a:lnTo>
                  <a:lnTo>
                    <a:pt x="90" y="7"/>
                  </a:lnTo>
                  <a:lnTo>
                    <a:pt x="90" y="37"/>
                  </a:lnTo>
                  <a:lnTo>
                    <a:pt x="97" y="30"/>
                  </a:lnTo>
                  <a:lnTo>
                    <a:pt x="97" y="60"/>
                  </a:lnTo>
                  <a:lnTo>
                    <a:pt x="97" y="15"/>
                  </a:lnTo>
                  <a:lnTo>
                    <a:pt x="97" y="30"/>
                  </a:lnTo>
                  <a:lnTo>
                    <a:pt x="105" y="37"/>
                  </a:lnTo>
                  <a:lnTo>
                    <a:pt x="105" y="60"/>
                  </a:lnTo>
                  <a:lnTo>
                    <a:pt x="105" y="15"/>
                  </a:lnTo>
                  <a:lnTo>
                    <a:pt x="105" y="37"/>
                  </a:lnTo>
                  <a:lnTo>
                    <a:pt x="112" y="30"/>
                  </a:lnTo>
                  <a:lnTo>
                    <a:pt x="112" y="52"/>
                  </a:lnTo>
                  <a:lnTo>
                    <a:pt x="112" y="15"/>
                  </a:lnTo>
                  <a:lnTo>
                    <a:pt x="112" y="37"/>
                  </a:lnTo>
                  <a:lnTo>
                    <a:pt x="120" y="30"/>
                  </a:lnTo>
                  <a:lnTo>
                    <a:pt x="120" y="52"/>
                  </a:lnTo>
                  <a:lnTo>
                    <a:pt x="120" y="0"/>
                  </a:lnTo>
                  <a:lnTo>
                    <a:pt x="120" y="52"/>
                  </a:lnTo>
                  <a:lnTo>
                    <a:pt x="127" y="45"/>
                  </a:lnTo>
                  <a:lnTo>
                    <a:pt x="127" y="15"/>
                  </a:lnTo>
                  <a:lnTo>
                    <a:pt x="127" y="30"/>
                  </a:lnTo>
                  <a:lnTo>
                    <a:pt x="135" y="37"/>
                  </a:lnTo>
                  <a:lnTo>
                    <a:pt x="135" y="52"/>
                  </a:lnTo>
                  <a:lnTo>
                    <a:pt x="135" y="15"/>
                  </a:lnTo>
                  <a:lnTo>
                    <a:pt x="135" y="37"/>
                  </a:lnTo>
                  <a:lnTo>
                    <a:pt x="142" y="30"/>
                  </a:lnTo>
                  <a:lnTo>
                    <a:pt x="142" y="52"/>
                  </a:lnTo>
                  <a:lnTo>
                    <a:pt x="142" y="15"/>
                  </a:lnTo>
                  <a:lnTo>
                    <a:pt x="142" y="37"/>
                  </a:lnTo>
                  <a:lnTo>
                    <a:pt x="150" y="45"/>
                  </a:lnTo>
                  <a:lnTo>
                    <a:pt x="150" y="45"/>
                  </a:lnTo>
                  <a:lnTo>
                    <a:pt x="150" y="22"/>
                  </a:lnTo>
                  <a:lnTo>
                    <a:pt x="150" y="30"/>
                  </a:lnTo>
                  <a:lnTo>
                    <a:pt x="157" y="37"/>
                  </a:lnTo>
                  <a:lnTo>
                    <a:pt x="157" y="52"/>
                  </a:lnTo>
                  <a:lnTo>
                    <a:pt x="157" y="15"/>
                  </a:lnTo>
                  <a:lnTo>
                    <a:pt x="157" y="37"/>
                  </a:lnTo>
                  <a:lnTo>
                    <a:pt x="165" y="30"/>
                  </a:lnTo>
                  <a:lnTo>
                    <a:pt x="165" y="45"/>
                  </a:lnTo>
                  <a:lnTo>
                    <a:pt x="165" y="22"/>
                  </a:lnTo>
                  <a:lnTo>
                    <a:pt x="165" y="37"/>
                  </a:lnTo>
                  <a:lnTo>
                    <a:pt x="172" y="30"/>
                  </a:lnTo>
                  <a:lnTo>
                    <a:pt x="172" y="37"/>
                  </a:lnTo>
                  <a:lnTo>
                    <a:pt x="172" y="30"/>
                  </a:lnTo>
                  <a:lnTo>
                    <a:pt x="172" y="30"/>
                  </a:lnTo>
                  <a:lnTo>
                    <a:pt x="180" y="37"/>
                  </a:lnTo>
                  <a:lnTo>
                    <a:pt x="180" y="52"/>
                  </a:lnTo>
                  <a:lnTo>
                    <a:pt x="180" y="15"/>
                  </a:lnTo>
                  <a:lnTo>
                    <a:pt x="180" y="30"/>
                  </a:lnTo>
                  <a:lnTo>
                    <a:pt x="187" y="37"/>
                  </a:lnTo>
                  <a:lnTo>
                    <a:pt x="187" y="52"/>
                  </a:lnTo>
                  <a:lnTo>
                    <a:pt x="187" y="22"/>
                  </a:lnTo>
                  <a:lnTo>
                    <a:pt x="187" y="22"/>
                  </a:lnTo>
                  <a:lnTo>
                    <a:pt x="195" y="30"/>
                  </a:lnTo>
                  <a:lnTo>
                    <a:pt x="195" y="45"/>
                  </a:lnTo>
                  <a:lnTo>
                    <a:pt x="195" y="22"/>
                  </a:lnTo>
                  <a:lnTo>
                    <a:pt x="195" y="37"/>
                  </a:lnTo>
                  <a:lnTo>
                    <a:pt x="202" y="30"/>
                  </a:lnTo>
                  <a:lnTo>
                    <a:pt x="202" y="45"/>
                  </a:lnTo>
                  <a:lnTo>
                    <a:pt x="202" y="22"/>
                  </a:lnTo>
                  <a:lnTo>
                    <a:pt x="202" y="30"/>
                  </a:lnTo>
                  <a:lnTo>
                    <a:pt x="210" y="37"/>
                  </a:lnTo>
                  <a:lnTo>
                    <a:pt x="210" y="45"/>
                  </a:lnTo>
                  <a:lnTo>
                    <a:pt x="210" y="22"/>
                  </a:lnTo>
                  <a:lnTo>
                    <a:pt x="210" y="30"/>
                  </a:lnTo>
                  <a:lnTo>
                    <a:pt x="217" y="37"/>
                  </a:lnTo>
                  <a:lnTo>
                    <a:pt x="217" y="37"/>
                  </a:lnTo>
                  <a:lnTo>
                    <a:pt x="217" y="22"/>
                  </a:lnTo>
                  <a:lnTo>
                    <a:pt x="217" y="30"/>
                  </a:lnTo>
                  <a:lnTo>
                    <a:pt x="225" y="37"/>
                  </a:lnTo>
                  <a:lnTo>
                    <a:pt x="225" y="45"/>
                  </a:lnTo>
                  <a:lnTo>
                    <a:pt x="225" y="30"/>
                  </a:lnTo>
                  <a:lnTo>
                    <a:pt x="225" y="37"/>
                  </a:lnTo>
                  <a:lnTo>
                    <a:pt x="232" y="45"/>
                  </a:lnTo>
                  <a:lnTo>
                    <a:pt x="232" y="67"/>
                  </a:lnTo>
                  <a:lnTo>
                    <a:pt x="232" y="0"/>
                  </a:lnTo>
                  <a:lnTo>
                    <a:pt x="232" y="45"/>
                  </a:lnTo>
                  <a:lnTo>
                    <a:pt x="240" y="37"/>
                  </a:lnTo>
                  <a:lnTo>
                    <a:pt x="240" y="52"/>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6" name="Freeform 602"/>
            <p:cNvSpPr>
              <a:spLocks/>
            </p:cNvSpPr>
            <p:nvPr/>
          </p:nvSpPr>
          <p:spPr bwMode="auto">
            <a:xfrm>
              <a:off x="6009" y="995"/>
              <a:ext cx="168" cy="51"/>
            </a:xfrm>
            <a:custGeom>
              <a:avLst/>
              <a:gdLst>
                <a:gd name="T0" fmla="*/ 0 w 240"/>
                <a:gd name="T1" fmla="*/ 23 h 53"/>
                <a:gd name="T2" fmla="*/ 7 w 240"/>
                <a:gd name="T3" fmla="*/ 45 h 53"/>
                <a:gd name="T4" fmla="*/ 7 w 240"/>
                <a:gd name="T5" fmla="*/ 23 h 53"/>
                <a:gd name="T6" fmla="*/ 15 w 240"/>
                <a:gd name="T7" fmla="*/ 38 h 53"/>
                <a:gd name="T8" fmla="*/ 15 w 240"/>
                <a:gd name="T9" fmla="*/ 15 h 53"/>
                <a:gd name="T10" fmla="*/ 22 w 240"/>
                <a:gd name="T11" fmla="*/ 38 h 53"/>
                <a:gd name="T12" fmla="*/ 22 w 240"/>
                <a:gd name="T13" fmla="*/ 23 h 53"/>
                <a:gd name="T14" fmla="*/ 30 w 240"/>
                <a:gd name="T15" fmla="*/ 38 h 53"/>
                <a:gd name="T16" fmla="*/ 30 w 240"/>
                <a:gd name="T17" fmla="*/ 30 h 53"/>
                <a:gd name="T18" fmla="*/ 37 w 240"/>
                <a:gd name="T19" fmla="*/ 45 h 53"/>
                <a:gd name="T20" fmla="*/ 37 w 240"/>
                <a:gd name="T21" fmla="*/ 23 h 53"/>
                <a:gd name="T22" fmla="*/ 45 w 240"/>
                <a:gd name="T23" fmla="*/ 38 h 53"/>
                <a:gd name="T24" fmla="*/ 45 w 240"/>
                <a:gd name="T25" fmla="*/ 38 h 53"/>
                <a:gd name="T26" fmla="*/ 52 w 240"/>
                <a:gd name="T27" fmla="*/ 45 h 53"/>
                <a:gd name="T28" fmla="*/ 52 w 240"/>
                <a:gd name="T29" fmla="*/ 23 h 53"/>
                <a:gd name="T30" fmla="*/ 60 w 240"/>
                <a:gd name="T31" fmla="*/ 38 h 53"/>
                <a:gd name="T32" fmla="*/ 60 w 240"/>
                <a:gd name="T33" fmla="*/ 30 h 53"/>
                <a:gd name="T34" fmla="*/ 67 w 240"/>
                <a:gd name="T35" fmla="*/ 15 h 53"/>
                <a:gd name="T36" fmla="*/ 75 w 240"/>
                <a:gd name="T37" fmla="*/ 30 h 53"/>
                <a:gd name="T38" fmla="*/ 75 w 240"/>
                <a:gd name="T39" fmla="*/ 8 h 53"/>
                <a:gd name="T40" fmla="*/ 82 w 240"/>
                <a:gd name="T41" fmla="*/ 23 h 53"/>
                <a:gd name="T42" fmla="*/ 82 w 240"/>
                <a:gd name="T43" fmla="*/ 15 h 53"/>
                <a:gd name="T44" fmla="*/ 90 w 240"/>
                <a:gd name="T45" fmla="*/ 23 h 53"/>
                <a:gd name="T46" fmla="*/ 90 w 240"/>
                <a:gd name="T47" fmla="*/ 15 h 53"/>
                <a:gd name="T48" fmla="*/ 97 w 240"/>
                <a:gd name="T49" fmla="*/ 38 h 53"/>
                <a:gd name="T50" fmla="*/ 97 w 240"/>
                <a:gd name="T51" fmla="*/ 8 h 53"/>
                <a:gd name="T52" fmla="*/ 105 w 240"/>
                <a:gd name="T53" fmla="*/ 23 h 53"/>
                <a:gd name="T54" fmla="*/ 105 w 240"/>
                <a:gd name="T55" fmla="*/ 8 h 53"/>
                <a:gd name="T56" fmla="*/ 112 w 240"/>
                <a:gd name="T57" fmla="*/ 23 h 53"/>
                <a:gd name="T58" fmla="*/ 112 w 240"/>
                <a:gd name="T59" fmla="*/ 8 h 53"/>
                <a:gd name="T60" fmla="*/ 120 w 240"/>
                <a:gd name="T61" fmla="*/ 23 h 53"/>
                <a:gd name="T62" fmla="*/ 120 w 240"/>
                <a:gd name="T63" fmla="*/ 15 h 53"/>
                <a:gd name="T64" fmla="*/ 127 w 240"/>
                <a:gd name="T65" fmla="*/ 23 h 53"/>
                <a:gd name="T66" fmla="*/ 127 w 240"/>
                <a:gd name="T67" fmla="*/ 8 h 53"/>
                <a:gd name="T68" fmla="*/ 135 w 240"/>
                <a:gd name="T69" fmla="*/ 23 h 53"/>
                <a:gd name="T70" fmla="*/ 135 w 240"/>
                <a:gd name="T71" fmla="*/ 15 h 53"/>
                <a:gd name="T72" fmla="*/ 142 w 240"/>
                <a:gd name="T73" fmla="*/ 23 h 53"/>
                <a:gd name="T74" fmla="*/ 142 w 240"/>
                <a:gd name="T75" fmla="*/ 15 h 53"/>
                <a:gd name="T76" fmla="*/ 150 w 240"/>
                <a:gd name="T77" fmla="*/ 23 h 53"/>
                <a:gd name="T78" fmla="*/ 150 w 240"/>
                <a:gd name="T79" fmla="*/ 15 h 53"/>
                <a:gd name="T80" fmla="*/ 157 w 240"/>
                <a:gd name="T81" fmla="*/ 30 h 53"/>
                <a:gd name="T82" fmla="*/ 157 w 240"/>
                <a:gd name="T83" fmla="*/ 0 h 53"/>
                <a:gd name="T84" fmla="*/ 165 w 240"/>
                <a:gd name="T85" fmla="*/ 30 h 53"/>
                <a:gd name="T86" fmla="*/ 165 w 240"/>
                <a:gd name="T87" fmla="*/ 15 h 53"/>
                <a:gd name="T88" fmla="*/ 172 w 240"/>
                <a:gd name="T89" fmla="*/ 23 h 53"/>
                <a:gd name="T90" fmla="*/ 172 w 240"/>
                <a:gd name="T91" fmla="*/ 8 h 53"/>
                <a:gd name="T92" fmla="*/ 180 w 240"/>
                <a:gd name="T93" fmla="*/ 23 h 53"/>
                <a:gd name="T94" fmla="*/ 180 w 240"/>
                <a:gd name="T95" fmla="*/ 15 h 53"/>
                <a:gd name="T96" fmla="*/ 187 w 240"/>
                <a:gd name="T97" fmla="*/ 38 h 53"/>
                <a:gd name="T98" fmla="*/ 187 w 240"/>
                <a:gd name="T99" fmla="*/ 23 h 53"/>
                <a:gd name="T100" fmla="*/ 195 w 240"/>
                <a:gd name="T101" fmla="*/ 38 h 53"/>
                <a:gd name="T102" fmla="*/ 195 w 240"/>
                <a:gd name="T103" fmla="*/ 23 h 53"/>
                <a:gd name="T104" fmla="*/ 202 w 240"/>
                <a:gd name="T105" fmla="*/ 38 h 53"/>
                <a:gd name="T106" fmla="*/ 210 w 240"/>
                <a:gd name="T107" fmla="*/ 30 h 53"/>
                <a:gd name="T108" fmla="*/ 210 w 240"/>
                <a:gd name="T109" fmla="*/ 15 h 53"/>
                <a:gd name="T110" fmla="*/ 217 w 240"/>
                <a:gd name="T111" fmla="*/ 30 h 53"/>
                <a:gd name="T112" fmla="*/ 217 w 240"/>
                <a:gd name="T113" fmla="*/ 23 h 53"/>
                <a:gd name="T114" fmla="*/ 225 w 240"/>
                <a:gd name="T115" fmla="*/ 30 h 53"/>
                <a:gd name="T116" fmla="*/ 225 w 240"/>
                <a:gd name="T117" fmla="*/ 8 h 53"/>
                <a:gd name="T118" fmla="*/ 232 w 240"/>
                <a:gd name="T119" fmla="*/ 30 h 53"/>
                <a:gd name="T120" fmla="*/ 232 w 240"/>
                <a:gd name="T121" fmla="*/ 8 h 53"/>
                <a:gd name="T122" fmla="*/ 240 w 240"/>
                <a:gd name="T12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53">
                  <a:moveTo>
                    <a:pt x="0" y="0"/>
                  </a:moveTo>
                  <a:lnTo>
                    <a:pt x="0" y="23"/>
                  </a:lnTo>
                  <a:lnTo>
                    <a:pt x="7" y="30"/>
                  </a:lnTo>
                  <a:lnTo>
                    <a:pt x="7" y="45"/>
                  </a:lnTo>
                  <a:lnTo>
                    <a:pt x="7" y="0"/>
                  </a:lnTo>
                  <a:lnTo>
                    <a:pt x="7" y="23"/>
                  </a:lnTo>
                  <a:lnTo>
                    <a:pt x="15" y="30"/>
                  </a:lnTo>
                  <a:lnTo>
                    <a:pt x="15" y="38"/>
                  </a:lnTo>
                  <a:lnTo>
                    <a:pt x="15" y="15"/>
                  </a:lnTo>
                  <a:lnTo>
                    <a:pt x="15" y="15"/>
                  </a:lnTo>
                  <a:lnTo>
                    <a:pt x="22" y="23"/>
                  </a:lnTo>
                  <a:lnTo>
                    <a:pt x="22" y="38"/>
                  </a:lnTo>
                  <a:lnTo>
                    <a:pt x="22" y="8"/>
                  </a:lnTo>
                  <a:lnTo>
                    <a:pt x="22" y="23"/>
                  </a:lnTo>
                  <a:lnTo>
                    <a:pt x="30" y="30"/>
                  </a:lnTo>
                  <a:lnTo>
                    <a:pt x="30" y="38"/>
                  </a:lnTo>
                  <a:lnTo>
                    <a:pt x="30" y="15"/>
                  </a:lnTo>
                  <a:lnTo>
                    <a:pt x="30" y="30"/>
                  </a:lnTo>
                  <a:lnTo>
                    <a:pt x="37" y="23"/>
                  </a:lnTo>
                  <a:lnTo>
                    <a:pt x="37" y="45"/>
                  </a:lnTo>
                  <a:lnTo>
                    <a:pt x="37" y="15"/>
                  </a:lnTo>
                  <a:lnTo>
                    <a:pt x="37" y="23"/>
                  </a:lnTo>
                  <a:lnTo>
                    <a:pt x="45" y="30"/>
                  </a:lnTo>
                  <a:lnTo>
                    <a:pt x="45" y="38"/>
                  </a:lnTo>
                  <a:lnTo>
                    <a:pt x="45" y="15"/>
                  </a:lnTo>
                  <a:lnTo>
                    <a:pt x="45" y="38"/>
                  </a:lnTo>
                  <a:lnTo>
                    <a:pt x="52" y="30"/>
                  </a:lnTo>
                  <a:lnTo>
                    <a:pt x="52" y="45"/>
                  </a:lnTo>
                  <a:lnTo>
                    <a:pt x="52" y="8"/>
                  </a:lnTo>
                  <a:lnTo>
                    <a:pt x="52" y="23"/>
                  </a:lnTo>
                  <a:lnTo>
                    <a:pt x="60" y="30"/>
                  </a:lnTo>
                  <a:lnTo>
                    <a:pt x="60" y="38"/>
                  </a:lnTo>
                  <a:lnTo>
                    <a:pt x="60" y="8"/>
                  </a:lnTo>
                  <a:lnTo>
                    <a:pt x="60" y="30"/>
                  </a:lnTo>
                  <a:lnTo>
                    <a:pt x="67" y="23"/>
                  </a:lnTo>
                  <a:lnTo>
                    <a:pt x="67" y="15"/>
                  </a:lnTo>
                  <a:lnTo>
                    <a:pt x="67" y="38"/>
                  </a:lnTo>
                  <a:lnTo>
                    <a:pt x="75" y="30"/>
                  </a:lnTo>
                  <a:lnTo>
                    <a:pt x="75" y="53"/>
                  </a:lnTo>
                  <a:lnTo>
                    <a:pt x="75" y="8"/>
                  </a:lnTo>
                  <a:lnTo>
                    <a:pt x="75" y="30"/>
                  </a:lnTo>
                  <a:lnTo>
                    <a:pt x="82" y="23"/>
                  </a:lnTo>
                  <a:lnTo>
                    <a:pt x="82" y="38"/>
                  </a:lnTo>
                  <a:lnTo>
                    <a:pt x="82" y="15"/>
                  </a:lnTo>
                  <a:lnTo>
                    <a:pt x="82" y="30"/>
                  </a:lnTo>
                  <a:lnTo>
                    <a:pt x="90" y="23"/>
                  </a:lnTo>
                  <a:lnTo>
                    <a:pt x="90" y="38"/>
                  </a:lnTo>
                  <a:lnTo>
                    <a:pt x="90" y="15"/>
                  </a:lnTo>
                  <a:lnTo>
                    <a:pt x="90" y="30"/>
                  </a:lnTo>
                  <a:lnTo>
                    <a:pt x="97" y="38"/>
                  </a:lnTo>
                  <a:lnTo>
                    <a:pt x="97" y="45"/>
                  </a:lnTo>
                  <a:lnTo>
                    <a:pt x="97" y="8"/>
                  </a:lnTo>
                  <a:lnTo>
                    <a:pt x="97" y="30"/>
                  </a:lnTo>
                  <a:lnTo>
                    <a:pt x="105" y="23"/>
                  </a:lnTo>
                  <a:lnTo>
                    <a:pt x="105" y="38"/>
                  </a:lnTo>
                  <a:lnTo>
                    <a:pt x="105" y="8"/>
                  </a:lnTo>
                  <a:lnTo>
                    <a:pt x="105" y="30"/>
                  </a:lnTo>
                  <a:lnTo>
                    <a:pt x="112" y="23"/>
                  </a:lnTo>
                  <a:lnTo>
                    <a:pt x="112" y="45"/>
                  </a:lnTo>
                  <a:lnTo>
                    <a:pt x="112" y="8"/>
                  </a:lnTo>
                  <a:lnTo>
                    <a:pt x="112" y="30"/>
                  </a:lnTo>
                  <a:lnTo>
                    <a:pt x="120" y="23"/>
                  </a:lnTo>
                  <a:lnTo>
                    <a:pt x="120" y="38"/>
                  </a:lnTo>
                  <a:lnTo>
                    <a:pt x="120" y="15"/>
                  </a:lnTo>
                  <a:lnTo>
                    <a:pt x="120" y="30"/>
                  </a:lnTo>
                  <a:lnTo>
                    <a:pt x="127" y="23"/>
                  </a:lnTo>
                  <a:lnTo>
                    <a:pt x="127" y="38"/>
                  </a:lnTo>
                  <a:lnTo>
                    <a:pt x="127" y="8"/>
                  </a:lnTo>
                  <a:lnTo>
                    <a:pt x="127" y="30"/>
                  </a:lnTo>
                  <a:lnTo>
                    <a:pt x="135" y="23"/>
                  </a:lnTo>
                  <a:lnTo>
                    <a:pt x="135" y="38"/>
                  </a:lnTo>
                  <a:lnTo>
                    <a:pt x="135" y="15"/>
                  </a:lnTo>
                  <a:lnTo>
                    <a:pt x="135" y="30"/>
                  </a:lnTo>
                  <a:lnTo>
                    <a:pt x="142" y="23"/>
                  </a:lnTo>
                  <a:lnTo>
                    <a:pt x="142" y="45"/>
                  </a:lnTo>
                  <a:lnTo>
                    <a:pt x="142" y="15"/>
                  </a:lnTo>
                  <a:lnTo>
                    <a:pt x="142" y="30"/>
                  </a:lnTo>
                  <a:lnTo>
                    <a:pt x="150" y="23"/>
                  </a:lnTo>
                  <a:lnTo>
                    <a:pt x="150" y="38"/>
                  </a:lnTo>
                  <a:lnTo>
                    <a:pt x="150" y="15"/>
                  </a:lnTo>
                  <a:lnTo>
                    <a:pt x="150" y="23"/>
                  </a:lnTo>
                  <a:lnTo>
                    <a:pt x="157" y="30"/>
                  </a:lnTo>
                  <a:lnTo>
                    <a:pt x="157" y="38"/>
                  </a:lnTo>
                  <a:lnTo>
                    <a:pt x="157" y="0"/>
                  </a:lnTo>
                  <a:lnTo>
                    <a:pt x="157" y="23"/>
                  </a:lnTo>
                  <a:lnTo>
                    <a:pt x="165" y="30"/>
                  </a:lnTo>
                  <a:lnTo>
                    <a:pt x="165" y="45"/>
                  </a:lnTo>
                  <a:lnTo>
                    <a:pt x="165" y="15"/>
                  </a:lnTo>
                  <a:lnTo>
                    <a:pt x="165" y="30"/>
                  </a:lnTo>
                  <a:lnTo>
                    <a:pt x="172" y="23"/>
                  </a:lnTo>
                  <a:lnTo>
                    <a:pt x="172" y="38"/>
                  </a:lnTo>
                  <a:lnTo>
                    <a:pt x="172" y="8"/>
                  </a:lnTo>
                  <a:lnTo>
                    <a:pt x="172" y="30"/>
                  </a:lnTo>
                  <a:lnTo>
                    <a:pt x="180" y="23"/>
                  </a:lnTo>
                  <a:lnTo>
                    <a:pt x="180" y="38"/>
                  </a:lnTo>
                  <a:lnTo>
                    <a:pt x="180" y="15"/>
                  </a:lnTo>
                  <a:lnTo>
                    <a:pt x="180" y="30"/>
                  </a:lnTo>
                  <a:lnTo>
                    <a:pt x="187" y="38"/>
                  </a:lnTo>
                  <a:lnTo>
                    <a:pt x="187" y="15"/>
                  </a:lnTo>
                  <a:lnTo>
                    <a:pt x="187" y="23"/>
                  </a:lnTo>
                  <a:lnTo>
                    <a:pt x="195" y="30"/>
                  </a:lnTo>
                  <a:lnTo>
                    <a:pt x="195" y="38"/>
                  </a:lnTo>
                  <a:lnTo>
                    <a:pt x="195" y="15"/>
                  </a:lnTo>
                  <a:lnTo>
                    <a:pt x="195" y="23"/>
                  </a:lnTo>
                  <a:lnTo>
                    <a:pt x="202" y="15"/>
                  </a:lnTo>
                  <a:lnTo>
                    <a:pt x="202" y="38"/>
                  </a:lnTo>
                  <a:lnTo>
                    <a:pt x="202" y="23"/>
                  </a:lnTo>
                  <a:lnTo>
                    <a:pt x="210" y="30"/>
                  </a:lnTo>
                  <a:lnTo>
                    <a:pt x="210" y="38"/>
                  </a:lnTo>
                  <a:lnTo>
                    <a:pt x="210" y="15"/>
                  </a:lnTo>
                  <a:lnTo>
                    <a:pt x="210" y="23"/>
                  </a:lnTo>
                  <a:lnTo>
                    <a:pt x="217" y="30"/>
                  </a:lnTo>
                  <a:lnTo>
                    <a:pt x="217" y="38"/>
                  </a:lnTo>
                  <a:lnTo>
                    <a:pt x="217" y="23"/>
                  </a:lnTo>
                  <a:lnTo>
                    <a:pt x="217" y="23"/>
                  </a:lnTo>
                  <a:lnTo>
                    <a:pt x="225" y="30"/>
                  </a:lnTo>
                  <a:lnTo>
                    <a:pt x="225" y="45"/>
                  </a:lnTo>
                  <a:lnTo>
                    <a:pt x="225" y="8"/>
                  </a:lnTo>
                  <a:lnTo>
                    <a:pt x="225" y="23"/>
                  </a:lnTo>
                  <a:lnTo>
                    <a:pt x="232" y="30"/>
                  </a:lnTo>
                  <a:lnTo>
                    <a:pt x="232" y="45"/>
                  </a:lnTo>
                  <a:lnTo>
                    <a:pt x="232" y="8"/>
                  </a:lnTo>
                  <a:lnTo>
                    <a:pt x="232" y="30"/>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7" name="Freeform 603"/>
            <p:cNvSpPr>
              <a:spLocks/>
            </p:cNvSpPr>
            <p:nvPr/>
          </p:nvSpPr>
          <p:spPr bwMode="auto">
            <a:xfrm>
              <a:off x="4829" y="1046"/>
              <a:ext cx="226" cy="87"/>
            </a:xfrm>
            <a:custGeom>
              <a:avLst/>
              <a:gdLst>
                <a:gd name="T0" fmla="*/ 15 w 323"/>
                <a:gd name="T1" fmla="*/ 37 h 90"/>
                <a:gd name="T2" fmla="*/ 38 w 323"/>
                <a:gd name="T3" fmla="*/ 37 h 90"/>
                <a:gd name="T4" fmla="*/ 60 w 323"/>
                <a:gd name="T5" fmla="*/ 37 h 90"/>
                <a:gd name="T6" fmla="*/ 83 w 323"/>
                <a:gd name="T7" fmla="*/ 37 h 90"/>
                <a:gd name="T8" fmla="*/ 90 w 323"/>
                <a:gd name="T9" fmla="*/ 37 h 90"/>
                <a:gd name="T10" fmla="*/ 98 w 323"/>
                <a:gd name="T11" fmla="*/ 30 h 90"/>
                <a:gd name="T12" fmla="*/ 105 w 323"/>
                <a:gd name="T13" fmla="*/ 37 h 90"/>
                <a:gd name="T14" fmla="*/ 113 w 323"/>
                <a:gd name="T15" fmla="*/ 30 h 90"/>
                <a:gd name="T16" fmla="*/ 120 w 323"/>
                <a:gd name="T17" fmla="*/ 37 h 90"/>
                <a:gd name="T18" fmla="*/ 128 w 323"/>
                <a:gd name="T19" fmla="*/ 30 h 90"/>
                <a:gd name="T20" fmla="*/ 128 w 323"/>
                <a:gd name="T21" fmla="*/ 37 h 90"/>
                <a:gd name="T22" fmla="*/ 143 w 323"/>
                <a:gd name="T23" fmla="*/ 52 h 90"/>
                <a:gd name="T24" fmla="*/ 150 w 323"/>
                <a:gd name="T25" fmla="*/ 30 h 90"/>
                <a:gd name="T26" fmla="*/ 150 w 323"/>
                <a:gd name="T27" fmla="*/ 37 h 90"/>
                <a:gd name="T28" fmla="*/ 158 w 323"/>
                <a:gd name="T29" fmla="*/ 30 h 90"/>
                <a:gd name="T30" fmla="*/ 165 w 323"/>
                <a:gd name="T31" fmla="*/ 30 h 90"/>
                <a:gd name="T32" fmla="*/ 173 w 323"/>
                <a:gd name="T33" fmla="*/ 45 h 90"/>
                <a:gd name="T34" fmla="*/ 180 w 323"/>
                <a:gd name="T35" fmla="*/ 30 h 90"/>
                <a:gd name="T36" fmla="*/ 180 w 323"/>
                <a:gd name="T37" fmla="*/ 30 h 90"/>
                <a:gd name="T38" fmla="*/ 188 w 323"/>
                <a:gd name="T39" fmla="*/ 22 h 90"/>
                <a:gd name="T40" fmla="*/ 195 w 323"/>
                <a:gd name="T41" fmla="*/ 45 h 90"/>
                <a:gd name="T42" fmla="*/ 203 w 323"/>
                <a:gd name="T43" fmla="*/ 45 h 90"/>
                <a:gd name="T44" fmla="*/ 203 w 323"/>
                <a:gd name="T45" fmla="*/ 37 h 90"/>
                <a:gd name="T46" fmla="*/ 210 w 323"/>
                <a:gd name="T47" fmla="*/ 7 h 90"/>
                <a:gd name="T48" fmla="*/ 218 w 323"/>
                <a:gd name="T49" fmla="*/ 82 h 90"/>
                <a:gd name="T50" fmla="*/ 225 w 323"/>
                <a:gd name="T51" fmla="*/ 37 h 90"/>
                <a:gd name="T52" fmla="*/ 225 w 323"/>
                <a:gd name="T53" fmla="*/ 37 h 90"/>
                <a:gd name="T54" fmla="*/ 233 w 323"/>
                <a:gd name="T55" fmla="*/ 15 h 90"/>
                <a:gd name="T56" fmla="*/ 240 w 323"/>
                <a:gd name="T57" fmla="*/ 60 h 90"/>
                <a:gd name="T58" fmla="*/ 248 w 323"/>
                <a:gd name="T59" fmla="*/ 30 h 90"/>
                <a:gd name="T60" fmla="*/ 248 w 323"/>
                <a:gd name="T61" fmla="*/ 37 h 90"/>
                <a:gd name="T62" fmla="*/ 255 w 323"/>
                <a:gd name="T63" fmla="*/ 75 h 90"/>
                <a:gd name="T64" fmla="*/ 263 w 323"/>
                <a:gd name="T65" fmla="*/ 0 h 90"/>
                <a:gd name="T66" fmla="*/ 270 w 323"/>
                <a:gd name="T67" fmla="*/ 82 h 90"/>
                <a:gd name="T68" fmla="*/ 278 w 323"/>
                <a:gd name="T69" fmla="*/ 45 h 90"/>
                <a:gd name="T70" fmla="*/ 285 w 323"/>
                <a:gd name="T71" fmla="*/ 75 h 90"/>
                <a:gd name="T72" fmla="*/ 293 w 323"/>
                <a:gd name="T73" fmla="*/ 37 h 90"/>
                <a:gd name="T74" fmla="*/ 293 w 323"/>
                <a:gd name="T75" fmla="*/ 37 h 90"/>
                <a:gd name="T76" fmla="*/ 300 w 323"/>
                <a:gd name="T77" fmla="*/ 0 h 90"/>
                <a:gd name="T78" fmla="*/ 308 w 323"/>
                <a:gd name="T79" fmla="*/ 60 h 90"/>
                <a:gd name="T80" fmla="*/ 315 w 323"/>
                <a:gd name="T81" fmla="*/ 22 h 90"/>
                <a:gd name="T82" fmla="*/ 315 w 323"/>
                <a:gd name="T83"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0">
                  <a:moveTo>
                    <a:pt x="0" y="37"/>
                  </a:moveTo>
                  <a:lnTo>
                    <a:pt x="8" y="37"/>
                  </a:lnTo>
                  <a:lnTo>
                    <a:pt x="15" y="37"/>
                  </a:lnTo>
                  <a:lnTo>
                    <a:pt x="23" y="37"/>
                  </a:lnTo>
                  <a:lnTo>
                    <a:pt x="30" y="37"/>
                  </a:lnTo>
                  <a:lnTo>
                    <a:pt x="38" y="37"/>
                  </a:lnTo>
                  <a:lnTo>
                    <a:pt x="45" y="37"/>
                  </a:lnTo>
                  <a:lnTo>
                    <a:pt x="53" y="37"/>
                  </a:lnTo>
                  <a:lnTo>
                    <a:pt x="60" y="37"/>
                  </a:lnTo>
                  <a:lnTo>
                    <a:pt x="68" y="37"/>
                  </a:lnTo>
                  <a:lnTo>
                    <a:pt x="75" y="37"/>
                  </a:lnTo>
                  <a:lnTo>
                    <a:pt x="83" y="37"/>
                  </a:lnTo>
                  <a:lnTo>
                    <a:pt x="90" y="30"/>
                  </a:lnTo>
                  <a:lnTo>
                    <a:pt x="90" y="37"/>
                  </a:lnTo>
                  <a:lnTo>
                    <a:pt x="90" y="37"/>
                  </a:lnTo>
                  <a:lnTo>
                    <a:pt x="98" y="30"/>
                  </a:lnTo>
                  <a:lnTo>
                    <a:pt x="98" y="37"/>
                  </a:lnTo>
                  <a:lnTo>
                    <a:pt x="98" y="30"/>
                  </a:lnTo>
                  <a:lnTo>
                    <a:pt x="98" y="37"/>
                  </a:lnTo>
                  <a:lnTo>
                    <a:pt x="105" y="30"/>
                  </a:lnTo>
                  <a:lnTo>
                    <a:pt x="105" y="37"/>
                  </a:lnTo>
                  <a:lnTo>
                    <a:pt x="113" y="30"/>
                  </a:lnTo>
                  <a:lnTo>
                    <a:pt x="113" y="45"/>
                  </a:lnTo>
                  <a:lnTo>
                    <a:pt x="113" y="30"/>
                  </a:lnTo>
                  <a:lnTo>
                    <a:pt x="113" y="30"/>
                  </a:lnTo>
                  <a:lnTo>
                    <a:pt x="120" y="37"/>
                  </a:lnTo>
                  <a:lnTo>
                    <a:pt x="120" y="37"/>
                  </a:lnTo>
                  <a:lnTo>
                    <a:pt x="120" y="30"/>
                  </a:lnTo>
                  <a:lnTo>
                    <a:pt x="120" y="37"/>
                  </a:lnTo>
                  <a:lnTo>
                    <a:pt x="128" y="30"/>
                  </a:lnTo>
                  <a:lnTo>
                    <a:pt x="128" y="45"/>
                  </a:lnTo>
                  <a:lnTo>
                    <a:pt x="128" y="30"/>
                  </a:lnTo>
                  <a:lnTo>
                    <a:pt x="128" y="37"/>
                  </a:lnTo>
                  <a:lnTo>
                    <a:pt x="135" y="37"/>
                  </a:lnTo>
                  <a:lnTo>
                    <a:pt x="143" y="45"/>
                  </a:lnTo>
                  <a:lnTo>
                    <a:pt x="143" y="52"/>
                  </a:lnTo>
                  <a:lnTo>
                    <a:pt x="143" y="22"/>
                  </a:lnTo>
                  <a:lnTo>
                    <a:pt x="143" y="37"/>
                  </a:lnTo>
                  <a:lnTo>
                    <a:pt x="150" y="30"/>
                  </a:lnTo>
                  <a:lnTo>
                    <a:pt x="150" y="45"/>
                  </a:lnTo>
                  <a:lnTo>
                    <a:pt x="150" y="30"/>
                  </a:lnTo>
                  <a:lnTo>
                    <a:pt x="150" y="37"/>
                  </a:lnTo>
                  <a:lnTo>
                    <a:pt x="158" y="45"/>
                  </a:lnTo>
                  <a:lnTo>
                    <a:pt x="158" y="45"/>
                  </a:lnTo>
                  <a:lnTo>
                    <a:pt x="158" y="30"/>
                  </a:lnTo>
                  <a:lnTo>
                    <a:pt x="158" y="37"/>
                  </a:lnTo>
                  <a:lnTo>
                    <a:pt x="165" y="45"/>
                  </a:lnTo>
                  <a:lnTo>
                    <a:pt x="165" y="30"/>
                  </a:lnTo>
                  <a:lnTo>
                    <a:pt x="165" y="37"/>
                  </a:lnTo>
                  <a:lnTo>
                    <a:pt x="173" y="30"/>
                  </a:lnTo>
                  <a:lnTo>
                    <a:pt x="173" y="45"/>
                  </a:lnTo>
                  <a:lnTo>
                    <a:pt x="173" y="22"/>
                  </a:lnTo>
                  <a:lnTo>
                    <a:pt x="173" y="37"/>
                  </a:lnTo>
                  <a:lnTo>
                    <a:pt x="180" y="30"/>
                  </a:lnTo>
                  <a:lnTo>
                    <a:pt x="180" y="45"/>
                  </a:lnTo>
                  <a:lnTo>
                    <a:pt x="180" y="22"/>
                  </a:lnTo>
                  <a:lnTo>
                    <a:pt x="180" y="30"/>
                  </a:lnTo>
                  <a:lnTo>
                    <a:pt x="188" y="37"/>
                  </a:lnTo>
                  <a:lnTo>
                    <a:pt x="188" y="45"/>
                  </a:lnTo>
                  <a:lnTo>
                    <a:pt x="188" y="22"/>
                  </a:lnTo>
                  <a:lnTo>
                    <a:pt x="188" y="37"/>
                  </a:lnTo>
                  <a:lnTo>
                    <a:pt x="195" y="30"/>
                  </a:lnTo>
                  <a:lnTo>
                    <a:pt x="195" y="45"/>
                  </a:lnTo>
                  <a:lnTo>
                    <a:pt x="195" y="22"/>
                  </a:lnTo>
                  <a:lnTo>
                    <a:pt x="195" y="37"/>
                  </a:lnTo>
                  <a:lnTo>
                    <a:pt x="203" y="45"/>
                  </a:lnTo>
                  <a:lnTo>
                    <a:pt x="203" y="45"/>
                  </a:lnTo>
                  <a:lnTo>
                    <a:pt x="203" y="22"/>
                  </a:lnTo>
                  <a:lnTo>
                    <a:pt x="203" y="37"/>
                  </a:lnTo>
                  <a:lnTo>
                    <a:pt x="210" y="30"/>
                  </a:lnTo>
                  <a:lnTo>
                    <a:pt x="210" y="60"/>
                  </a:lnTo>
                  <a:lnTo>
                    <a:pt x="210" y="7"/>
                  </a:lnTo>
                  <a:lnTo>
                    <a:pt x="210" y="37"/>
                  </a:lnTo>
                  <a:lnTo>
                    <a:pt x="218" y="30"/>
                  </a:lnTo>
                  <a:lnTo>
                    <a:pt x="218" y="82"/>
                  </a:lnTo>
                  <a:lnTo>
                    <a:pt x="218" y="0"/>
                  </a:lnTo>
                  <a:lnTo>
                    <a:pt x="218" y="45"/>
                  </a:lnTo>
                  <a:lnTo>
                    <a:pt x="225" y="37"/>
                  </a:lnTo>
                  <a:lnTo>
                    <a:pt x="225" y="45"/>
                  </a:lnTo>
                  <a:lnTo>
                    <a:pt x="225" y="22"/>
                  </a:lnTo>
                  <a:lnTo>
                    <a:pt x="225" y="37"/>
                  </a:lnTo>
                  <a:lnTo>
                    <a:pt x="233" y="30"/>
                  </a:lnTo>
                  <a:lnTo>
                    <a:pt x="233" y="52"/>
                  </a:lnTo>
                  <a:lnTo>
                    <a:pt x="233" y="15"/>
                  </a:lnTo>
                  <a:lnTo>
                    <a:pt x="233" y="37"/>
                  </a:lnTo>
                  <a:lnTo>
                    <a:pt x="240" y="30"/>
                  </a:lnTo>
                  <a:lnTo>
                    <a:pt x="240" y="60"/>
                  </a:lnTo>
                  <a:lnTo>
                    <a:pt x="240" y="7"/>
                  </a:lnTo>
                  <a:lnTo>
                    <a:pt x="240" y="22"/>
                  </a:lnTo>
                  <a:lnTo>
                    <a:pt x="248" y="30"/>
                  </a:lnTo>
                  <a:lnTo>
                    <a:pt x="248" y="52"/>
                  </a:lnTo>
                  <a:lnTo>
                    <a:pt x="248" y="22"/>
                  </a:lnTo>
                  <a:lnTo>
                    <a:pt x="248" y="37"/>
                  </a:lnTo>
                  <a:lnTo>
                    <a:pt x="255" y="30"/>
                  </a:lnTo>
                  <a:lnTo>
                    <a:pt x="255" y="0"/>
                  </a:lnTo>
                  <a:lnTo>
                    <a:pt x="255" y="75"/>
                  </a:lnTo>
                  <a:lnTo>
                    <a:pt x="263" y="60"/>
                  </a:lnTo>
                  <a:lnTo>
                    <a:pt x="263" y="90"/>
                  </a:lnTo>
                  <a:lnTo>
                    <a:pt x="263" y="0"/>
                  </a:lnTo>
                  <a:lnTo>
                    <a:pt x="263" y="37"/>
                  </a:lnTo>
                  <a:lnTo>
                    <a:pt x="270" y="45"/>
                  </a:lnTo>
                  <a:lnTo>
                    <a:pt x="270" y="82"/>
                  </a:lnTo>
                  <a:lnTo>
                    <a:pt x="270" y="0"/>
                  </a:lnTo>
                  <a:lnTo>
                    <a:pt x="270" y="37"/>
                  </a:lnTo>
                  <a:lnTo>
                    <a:pt x="278" y="45"/>
                  </a:lnTo>
                  <a:lnTo>
                    <a:pt x="278" y="0"/>
                  </a:lnTo>
                  <a:lnTo>
                    <a:pt x="278" y="82"/>
                  </a:lnTo>
                  <a:lnTo>
                    <a:pt x="285" y="75"/>
                  </a:lnTo>
                  <a:lnTo>
                    <a:pt x="285" y="0"/>
                  </a:lnTo>
                  <a:lnTo>
                    <a:pt x="285" y="30"/>
                  </a:lnTo>
                  <a:lnTo>
                    <a:pt x="293" y="37"/>
                  </a:lnTo>
                  <a:lnTo>
                    <a:pt x="293" y="60"/>
                  </a:lnTo>
                  <a:lnTo>
                    <a:pt x="293" y="0"/>
                  </a:lnTo>
                  <a:lnTo>
                    <a:pt x="293" y="37"/>
                  </a:lnTo>
                  <a:lnTo>
                    <a:pt x="300" y="30"/>
                  </a:lnTo>
                  <a:lnTo>
                    <a:pt x="300" y="82"/>
                  </a:lnTo>
                  <a:lnTo>
                    <a:pt x="300" y="0"/>
                  </a:lnTo>
                  <a:lnTo>
                    <a:pt x="300" y="45"/>
                  </a:lnTo>
                  <a:lnTo>
                    <a:pt x="308" y="37"/>
                  </a:lnTo>
                  <a:lnTo>
                    <a:pt x="308" y="60"/>
                  </a:lnTo>
                  <a:lnTo>
                    <a:pt x="308" y="0"/>
                  </a:lnTo>
                  <a:lnTo>
                    <a:pt x="308" y="30"/>
                  </a:lnTo>
                  <a:lnTo>
                    <a:pt x="315" y="22"/>
                  </a:lnTo>
                  <a:lnTo>
                    <a:pt x="315" y="75"/>
                  </a:lnTo>
                  <a:lnTo>
                    <a:pt x="315" y="0"/>
                  </a:lnTo>
                  <a:lnTo>
                    <a:pt x="315" y="37"/>
                  </a:lnTo>
                  <a:lnTo>
                    <a:pt x="323" y="30"/>
                  </a:lnTo>
                  <a:lnTo>
                    <a:pt x="323"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8" name="Freeform 604"/>
            <p:cNvSpPr>
              <a:spLocks/>
            </p:cNvSpPr>
            <p:nvPr/>
          </p:nvSpPr>
          <p:spPr bwMode="auto">
            <a:xfrm>
              <a:off x="5055" y="1046"/>
              <a:ext cx="168" cy="87"/>
            </a:xfrm>
            <a:custGeom>
              <a:avLst/>
              <a:gdLst>
                <a:gd name="T0" fmla="*/ 0 w 240"/>
                <a:gd name="T1" fmla="*/ 30 h 90"/>
                <a:gd name="T2" fmla="*/ 7 w 240"/>
                <a:gd name="T3" fmla="*/ 0 h 90"/>
                <a:gd name="T4" fmla="*/ 15 w 240"/>
                <a:gd name="T5" fmla="*/ 60 h 90"/>
                <a:gd name="T6" fmla="*/ 22 w 240"/>
                <a:gd name="T7" fmla="*/ 37 h 90"/>
                <a:gd name="T8" fmla="*/ 22 w 240"/>
                <a:gd name="T9" fmla="*/ 37 h 90"/>
                <a:gd name="T10" fmla="*/ 30 w 240"/>
                <a:gd name="T11" fmla="*/ 0 h 90"/>
                <a:gd name="T12" fmla="*/ 37 w 240"/>
                <a:gd name="T13" fmla="*/ 75 h 90"/>
                <a:gd name="T14" fmla="*/ 45 w 240"/>
                <a:gd name="T15" fmla="*/ 37 h 90"/>
                <a:gd name="T16" fmla="*/ 45 w 240"/>
                <a:gd name="T17" fmla="*/ 30 h 90"/>
                <a:gd name="T18" fmla="*/ 52 w 240"/>
                <a:gd name="T19" fmla="*/ 7 h 90"/>
                <a:gd name="T20" fmla="*/ 60 w 240"/>
                <a:gd name="T21" fmla="*/ 75 h 90"/>
                <a:gd name="T22" fmla="*/ 67 w 240"/>
                <a:gd name="T23" fmla="*/ 45 h 90"/>
                <a:gd name="T24" fmla="*/ 67 w 240"/>
                <a:gd name="T25" fmla="*/ 45 h 90"/>
                <a:gd name="T26" fmla="*/ 75 w 240"/>
                <a:gd name="T27" fmla="*/ 0 h 90"/>
                <a:gd name="T28" fmla="*/ 82 w 240"/>
                <a:gd name="T29" fmla="*/ 82 h 90"/>
                <a:gd name="T30" fmla="*/ 90 w 240"/>
                <a:gd name="T31" fmla="*/ 45 h 90"/>
                <a:gd name="T32" fmla="*/ 90 w 240"/>
                <a:gd name="T33" fmla="*/ 37 h 90"/>
                <a:gd name="T34" fmla="*/ 97 w 240"/>
                <a:gd name="T35" fmla="*/ 0 h 90"/>
                <a:gd name="T36" fmla="*/ 105 w 240"/>
                <a:gd name="T37" fmla="*/ 60 h 90"/>
                <a:gd name="T38" fmla="*/ 112 w 240"/>
                <a:gd name="T39" fmla="*/ 30 h 90"/>
                <a:gd name="T40" fmla="*/ 112 w 240"/>
                <a:gd name="T41" fmla="*/ 37 h 90"/>
                <a:gd name="T42" fmla="*/ 120 w 240"/>
                <a:gd name="T43" fmla="*/ 30 h 90"/>
                <a:gd name="T44" fmla="*/ 127 w 240"/>
                <a:gd name="T45" fmla="*/ 15 h 90"/>
                <a:gd name="T46" fmla="*/ 135 w 240"/>
                <a:gd name="T47" fmla="*/ 60 h 90"/>
                <a:gd name="T48" fmla="*/ 142 w 240"/>
                <a:gd name="T49" fmla="*/ 37 h 90"/>
                <a:gd name="T50" fmla="*/ 142 w 240"/>
                <a:gd name="T51" fmla="*/ 30 h 90"/>
                <a:gd name="T52" fmla="*/ 150 w 240"/>
                <a:gd name="T53" fmla="*/ 22 h 90"/>
                <a:gd name="T54" fmla="*/ 157 w 240"/>
                <a:gd name="T55" fmla="*/ 45 h 90"/>
                <a:gd name="T56" fmla="*/ 165 w 240"/>
                <a:gd name="T57" fmla="*/ 45 h 90"/>
                <a:gd name="T58" fmla="*/ 165 w 240"/>
                <a:gd name="T59" fmla="*/ 37 h 90"/>
                <a:gd name="T60" fmla="*/ 172 w 240"/>
                <a:gd name="T61" fmla="*/ 22 h 90"/>
                <a:gd name="T62" fmla="*/ 180 w 240"/>
                <a:gd name="T63" fmla="*/ 45 h 90"/>
                <a:gd name="T64" fmla="*/ 187 w 240"/>
                <a:gd name="T65" fmla="*/ 37 h 90"/>
                <a:gd name="T66" fmla="*/ 187 w 240"/>
                <a:gd name="T67" fmla="*/ 37 h 90"/>
                <a:gd name="T68" fmla="*/ 195 w 240"/>
                <a:gd name="T69" fmla="*/ 22 h 90"/>
                <a:gd name="T70" fmla="*/ 202 w 240"/>
                <a:gd name="T71" fmla="*/ 45 h 90"/>
                <a:gd name="T72" fmla="*/ 210 w 240"/>
                <a:gd name="T73" fmla="*/ 30 h 90"/>
                <a:gd name="T74" fmla="*/ 210 w 240"/>
                <a:gd name="T75" fmla="*/ 30 h 90"/>
                <a:gd name="T76" fmla="*/ 217 w 240"/>
                <a:gd name="T77" fmla="*/ 22 h 90"/>
                <a:gd name="T78" fmla="*/ 225 w 240"/>
                <a:gd name="T79" fmla="*/ 52 h 90"/>
                <a:gd name="T80" fmla="*/ 232 w 240"/>
                <a:gd name="T81" fmla="*/ 30 h 90"/>
                <a:gd name="T82" fmla="*/ 232 w 240"/>
                <a:gd name="T83"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0"/>
                  </a:moveTo>
                  <a:lnTo>
                    <a:pt x="0" y="7"/>
                  </a:lnTo>
                  <a:lnTo>
                    <a:pt x="0" y="30"/>
                  </a:lnTo>
                  <a:lnTo>
                    <a:pt x="7" y="37"/>
                  </a:lnTo>
                  <a:lnTo>
                    <a:pt x="7" y="67"/>
                  </a:lnTo>
                  <a:lnTo>
                    <a:pt x="7" y="0"/>
                  </a:lnTo>
                  <a:lnTo>
                    <a:pt x="7" y="30"/>
                  </a:lnTo>
                  <a:lnTo>
                    <a:pt x="15" y="37"/>
                  </a:lnTo>
                  <a:lnTo>
                    <a:pt x="15" y="60"/>
                  </a:lnTo>
                  <a:lnTo>
                    <a:pt x="15" y="0"/>
                  </a:lnTo>
                  <a:lnTo>
                    <a:pt x="15" y="30"/>
                  </a:lnTo>
                  <a:lnTo>
                    <a:pt x="22" y="37"/>
                  </a:lnTo>
                  <a:lnTo>
                    <a:pt x="22" y="67"/>
                  </a:lnTo>
                  <a:lnTo>
                    <a:pt x="22" y="0"/>
                  </a:lnTo>
                  <a:lnTo>
                    <a:pt x="22" y="37"/>
                  </a:lnTo>
                  <a:lnTo>
                    <a:pt x="30" y="45"/>
                  </a:lnTo>
                  <a:lnTo>
                    <a:pt x="30" y="75"/>
                  </a:lnTo>
                  <a:lnTo>
                    <a:pt x="30" y="0"/>
                  </a:lnTo>
                  <a:lnTo>
                    <a:pt x="30" y="30"/>
                  </a:lnTo>
                  <a:lnTo>
                    <a:pt x="37" y="37"/>
                  </a:lnTo>
                  <a:lnTo>
                    <a:pt x="37" y="75"/>
                  </a:lnTo>
                  <a:lnTo>
                    <a:pt x="37" y="0"/>
                  </a:lnTo>
                  <a:lnTo>
                    <a:pt x="37" y="30"/>
                  </a:lnTo>
                  <a:lnTo>
                    <a:pt x="45" y="37"/>
                  </a:lnTo>
                  <a:lnTo>
                    <a:pt x="45" y="52"/>
                  </a:lnTo>
                  <a:lnTo>
                    <a:pt x="45" y="15"/>
                  </a:lnTo>
                  <a:lnTo>
                    <a:pt x="45" y="30"/>
                  </a:lnTo>
                  <a:lnTo>
                    <a:pt x="52" y="37"/>
                  </a:lnTo>
                  <a:lnTo>
                    <a:pt x="52" y="82"/>
                  </a:lnTo>
                  <a:lnTo>
                    <a:pt x="52" y="7"/>
                  </a:lnTo>
                  <a:lnTo>
                    <a:pt x="52" y="37"/>
                  </a:lnTo>
                  <a:lnTo>
                    <a:pt x="60" y="30"/>
                  </a:lnTo>
                  <a:lnTo>
                    <a:pt x="60" y="75"/>
                  </a:lnTo>
                  <a:lnTo>
                    <a:pt x="60" y="0"/>
                  </a:lnTo>
                  <a:lnTo>
                    <a:pt x="60" y="37"/>
                  </a:lnTo>
                  <a:lnTo>
                    <a:pt x="67" y="45"/>
                  </a:lnTo>
                  <a:lnTo>
                    <a:pt x="67" y="75"/>
                  </a:lnTo>
                  <a:lnTo>
                    <a:pt x="67" y="0"/>
                  </a:lnTo>
                  <a:lnTo>
                    <a:pt x="67" y="45"/>
                  </a:lnTo>
                  <a:lnTo>
                    <a:pt x="75" y="37"/>
                  </a:lnTo>
                  <a:lnTo>
                    <a:pt x="75" y="52"/>
                  </a:lnTo>
                  <a:lnTo>
                    <a:pt x="75" y="0"/>
                  </a:lnTo>
                  <a:lnTo>
                    <a:pt x="75" y="37"/>
                  </a:lnTo>
                  <a:lnTo>
                    <a:pt x="82" y="30"/>
                  </a:lnTo>
                  <a:lnTo>
                    <a:pt x="82" y="82"/>
                  </a:lnTo>
                  <a:lnTo>
                    <a:pt x="82" y="0"/>
                  </a:lnTo>
                  <a:lnTo>
                    <a:pt x="82" y="37"/>
                  </a:lnTo>
                  <a:lnTo>
                    <a:pt x="90" y="45"/>
                  </a:lnTo>
                  <a:lnTo>
                    <a:pt x="90" y="90"/>
                  </a:lnTo>
                  <a:lnTo>
                    <a:pt x="90" y="0"/>
                  </a:lnTo>
                  <a:lnTo>
                    <a:pt x="90" y="37"/>
                  </a:lnTo>
                  <a:lnTo>
                    <a:pt x="97" y="30"/>
                  </a:lnTo>
                  <a:lnTo>
                    <a:pt x="97" y="67"/>
                  </a:lnTo>
                  <a:lnTo>
                    <a:pt x="97" y="0"/>
                  </a:lnTo>
                  <a:lnTo>
                    <a:pt x="97" y="45"/>
                  </a:lnTo>
                  <a:lnTo>
                    <a:pt x="105" y="37"/>
                  </a:lnTo>
                  <a:lnTo>
                    <a:pt x="105" y="60"/>
                  </a:lnTo>
                  <a:lnTo>
                    <a:pt x="105" y="15"/>
                  </a:lnTo>
                  <a:lnTo>
                    <a:pt x="105" y="37"/>
                  </a:lnTo>
                  <a:lnTo>
                    <a:pt x="112" y="30"/>
                  </a:lnTo>
                  <a:lnTo>
                    <a:pt x="112" y="45"/>
                  </a:lnTo>
                  <a:lnTo>
                    <a:pt x="112" y="22"/>
                  </a:lnTo>
                  <a:lnTo>
                    <a:pt x="112" y="37"/>
                  </a:lnTo>
                  <a:lnTo>
                    <a:pt x="120" y="45"/>
                  </a:lnTo>
                  <a:lnTo>
                    <a:pt x="120" y="22"/>
                  </a:lnTo>
                  <a:lnTo>
                    <a:pt x="120" y="30"/>
                  </a:lnTo>
                  <a:lnTo>
                    <a:pt x="127" y="37"/>
                  </a:lnTo>
                  <a:lnTo>
                    <a:pt x="127" y="52"/>
                  </a:lnTo>
                  <a:lnTo>
                    <a:pt x="127" y="15"/>
                  </a:lnTo>
                  <a:lnTo>
                    <a:pt x="127" y="30"/>
                  </a:lnTo>
                  <a:lnTo>
                    <a:pt x="135" y="37"/>
                  </a:lnTo>
                  <a:lnTo>
                    <a:pt x="135" y="60"/>
                  </a:lnTo>
                  <a:lnTo>
                    <a:pt x="135" y="15"/>
                  </a:lnTo>
                  <a:lnTo>
                    <a:pt x="135" y="30"/>
                  </a:lnTo>
                  <a:lnTo>
                    <a:pt x="142" y="37"/>
                  </a:lnTo>
                  <a:lnTo>
                    <a:pt x="142" y="45"/>
                  </a:lnTo>
                  <a:lnTo>
                    <a:pt x="142" y="22"/>
                  </a:lnTo>
                  <a:lnTo>
                    <a:pt x="142" y="30"/>
                  </a:lnTo>
                  <a:lnTo>
                    <a:pt x="150" y="37"/>
                  </a:lnTo>
                  <a:lnTo>
                    <a:pt x="150" y="60"/>
                  </a:lnTo>
                  <a:lnTo>
                    <a:pt x="150" y="22"/>
                  </a:lnTo>
                  <a:lnTo>
                    <a:pt x="150" y="37"/>
                  </a:lnTo>
                  <a:lnTo>
                    <a:pt x="157" y="30"/>
                  </a:lnTo>
                  <a:lnTo>
                    <a:pt x="157" y="45"/>
                  </a:lnTo>
                  <a:lnTo>
                    <a:pt x="157" y="30"/>
                  </a:lnTo>
                  <a:lnTo>
                    <a:pt x="157" y="37"/>
                  </a:lnTo>
                  <a:lnTo>
                    <a:pt x="165" y="45"/>
                  </a:lnTo>
                  <a:lnTo>
                    <a:pt x="165" y="45"/>
                  </a:lnTo>
                  <a:lnTo>
                    <a:pt x="165" y="22"/>
                  </a:lnTo>
                  <a:lnTo>
                    <a:pt x="165" y="37"/>
                  </a:lnTo>
                  <a:lnTo>
                    <a:pt x="172" y="30"/>
                  </a:lnTo>
                  <a:lnTo>
                    <a:pt x="172" y="45"/>
                  </a:lnTo>
                  <a:lnTo>
                    <a:pt x="172" y="22"/>
                  </a:lnTo>
                  <a:lnTo>
                    <a:pt x="172" y="37"/>
                  </a:lnTo>
                  <a:lnTo>
                    <a:pt x="180" y="45"/>
                  </a:lnTo>
                  <a:lnTo>
                    <a:pt x="180" y="45"/>
                  </a:lnTo>
                  <a:lnTo>
                    <a:pt x="180" y="22"/>
                  </a:lnTo>
                  <a:lnTo>
                    <a:pt x="180" y="30"/>
                  </a:lnTo>
                  <a:lnTo>
                    <a:pt x="187" y="37"/>
                  </a:lnTo>
                  <a:lnTo>
                    <a:pt x="187" y="45"/>
                  </a:lnTo>
                  <a:lnTo>
                    <a:pt x="187" y="22"/>
                  </a:lnTo>
                  <a:lnTo>
                    <a:pt x="187" y="37"/>
                  </a:lnTo>
                  <a:lnTo>
                    <a:pt x="195" y="30"/>
                  </a:lnTo>
                  <a:lnTo>
                    <a:pt x="195" y="45"/>
                  </a:lnTo>
                  <a:lnTo>
                    <a:pt x="195" y="22"/>
                  </a:lnTo>
                  <a:lnTo>
                    <a:pt x="195" y="37"/>
                  </a:lnTo>
                  <a:lnTo>
                    <a:pt x="202" y="30"/>
                  </a:lnTo>
                  <a:lnTo>
                    <a:pt x="202" y="45"/>
                  </a:lnTo>
                  <a:lnTo>
                    <a:pt x="202" y="22"/>
                  </a:lnTo>
                  <a:lnTo>
                    <a:pt x="202" y="37"/>
                  </a:lnTo>
                  <a:lnTo>
                    <a:pt x="210" y="30"/>
                  </a:lnTo>
                  <a:lnTo>
                    <a:pt x="210" y="45"/>
                  </a:lnTo>
                  <a:lnTo>
                    <a:pt x="210" y="22"/>
                  </a:lnTo>
                  <a:lnTo>
                    <a:pt x="210" y="30"/>
                  </a:lnTo>
                  <a:lnTo>
                    <a:pt x="217" y="37"/>
                  </a:lnTo>
                  <a:lnTo>
                    <a:pt x="217" y="45"/>
                  </a:lnTo>
                  <a:lnTo>
                    <a:pt x="217" y="22"/>
                  </a:lnTo>
                  <a:lnTo>
                    <a:pt x="217" y="37"/>
                  </a:lnTo>
                  <a:lnTo>
                    <a:pt x="225" y="30"/>
                  </a:lnTo>
                  <a:lnTo>
                    <a:pt x="225" y="52"/>
                  </a:lnTo>
                  <a:lnTo>
                    <a:pt x="225" y="15"/>
                  </a:lnTo>
                  <a:lnTo>
                    <a:pt x="225" y="37"/>
                  </a:lnTo>
                  <a:lnTo>
                    <a:pt x="232" y="30"/>
                  </a:lnTo>
                  <a:lnTo>
                    <a:pt x="232" y="45"/>
                  </a:lnTo>
                  <a:lnTo>
                    <a:pt x="232" y="22"/>
                  </a:lnTo>
                  <a:lnTo>
                    <a:pt x="232" y="37"/>
                  </a:lnTo>
                  <a:lnTo>
                    <a:pt x="240" y="30"/>
                  </a:lnTo>
                  <a:lnTo>
                    <a:pt x="24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29" name="Freeform 605"/>
            <p:cNvSpPr>
              <a:spLocks/>
            </p:cNvSpPr>
            <p:nvPr/>
          </p:nvSpPr>
          <p:spPr bwMode="auto">
            <a:xfrm>
              <a:off x="5223" y="1046"/>
              <a:ext cx="168" cy="79"/>
            </a:xfrm>
            <a:custGeom>
              <a:avLst/>
              <a:gdLst>
                <a:gd name="T0" fmla="*/ 0 w 240"/>
                <a:gd name="T1" fmla="*/ 37 h 82"/>
                <a:gd name="T2" fmla="*/ 7 w 240"/>
                <a:gd name="T3" fmla="*/ 15 h 82"/>
                <a:gd name="T4" fmla="*/ 15 w 240"/>
                <a:gd name="T5" fmla="*/ 52 h 82"/>
                <a:gd name="T6" fmla="*/ 22 w 240"/>
                <a:gd name="T7" fmla="*/ 30 h 82"/>
                <a:gd name="T8" fmla="*/ 22 w 240"/>
                <a:gd name="T9" fmla="*/ 22 h 82"/>
                <a:gd name="T10" fmla="*/ 30 w 240"/>
                <a:gd name="T11" fmla="*/ 0 h 82"/>
                <a:gd name="T12" fmla="*/ 37 w 240"/>
                <a:gd name="T13" fmla="*/ 82 h 82"/>
                <a:gd name="T14" fmla="*/ 45 w 240"/>
                <a:gd name="T15" fmla="*/ 22 h 82"/>
                <a:gd name="T16" fmla="*/ 45 w 240"/>
                <a:gd name="T17" fmla="*/ 52 h 82"/>
                <a:gd name="T18" fmla="*/ 52 w 240"/>
                <a:gd name="T19" fmla="*/ 0 h 82"/>
                <a:gd name="T20" fmla="*/ 60 w 240"/>
                <a:gd name="T21" fmla="*/ 67 h 82"/>
                <a:gd name="T22" fmla="*/ 67 w 240"/>
                <a:gd name="T23" fmla="*/ 37 h 82"/>
                <a:gd name="T24" fmla="*/ 67 w 240"/>
                <a:gd name="T25" fmla="*/ 15 h 82"/>
                <a:gd name="T26" fmla="*/ 75 w 240"/>
                <a:gd name="T27" fmla="*/ 15 h 82"/>
                <a:gd name="T28" fmla="*/ 82 w 240"/>
                <a:gd name="T29" fmla="*/ 52 h 82"/>
                <a:gd name="T30" fmla="*/ 90 w 240"/>
                <a:gd name="T31" fmla="*/ 30 h 82"/>
                <a:gd name="T32" fmla="*/ 90 w 240"/>
                <a:gd name="T33" fmla="*/ 30 h 82"/>
                <a:gd name="T34" fmla="*/ 97 w 240"/>
                <a:gd name="T35" fmla="*/ 22 h 82"/>
                <a:gd name="T36" fmla="*/ 105 w 240"/>
                <a:gd name="T37" fmla="*/ 52 h 82"/>
                <a:gd name="T38" fmla="*/ 112 w 240"/>
                <a:gd name="T39" fmla="*/ 45 h 82"/>
                <a:gd name="T40" fmla="*/ 112 w 240"/>
                <a:gd name="T41" fmla="*/ 37 h 82"/>
                <a:gd name="T42" fmla="*/ 120 w 240"/>
                <a:gd name="T43" fmla="*/ 22 h 82"/>
                <a:gd name="T44" fmla="*/ 127 w 240"/>
                <a:gd name="T45" fmla="*/ 52 h 82"/>
                <a:gd name="T46" fmla="*/ 135 w 240"/>
                <a:gd name="T47" fmla="*/ 37 h 82"/>
                <a:gd name="T48" fmla="*/ 135 w 240"/>
                <a:gd name="T49" fmla="*/ 37 h 82"/>
                <a:gd name="T50" fmla="*/ 142 w 240"/>
                <a:gd name="T51" fmla="*/ 15 h 82"/>
                <a:gd name="T52" fmla="*/ 150 w 240"/>
                <a:gd name="T53" fmla="*/ 52 h 82"/>
                <a:gd name="T54" fmla="*/ 157 w 240"/>
                <a:gd name="T55" fmla="*/ 30 h 82"/>
                <a:gd name="T56" fmla="*/ 157 w 240"/>
                <a:gd name="T57" fmla="*/ 37 h 82"/>
                <a:gd name="T58" fmla="*/ 165 w 240"/>
                <a:gd name="T59" fmla="*/ 15 h 82"/>
                <a:gd name="T60" fmla="*/ 172 w 240"/>
                <a:gd name="T61" fmla="*/ 52 h 82"/>
                <a:gd name="T62" fmla="*/ 180 w 240"/>
                <a:gd name="T63" fmla="*/ 30 h 82"/>
                <a:gd name="T64" fmla="*/ 180 w 240"/>
                <a:gd name="T65" fmla="*/ 37 h 82"/>
                <a:gd name="T66" fmla="*/ 187 w 240"/>
                <a:gd name="T67" fmla="*/ 15 h 82"/>
                <a:gd name="T68" fmla="*/ 195 w 240"/>
                <a:gd name="T69" fmla="*/ 45 h 82"/>
                <a:gd name="T70" fmla="*/ 202 w 240"/>
                <a:gd name="T71" fmla="*/ 45 h 82"/>
                <a:gd name="T72" fmla="*/ 202 w 240"/>
                <a:gd name="T73" fmla="*/ 22 h 82"/>
                <a:gd name="T74" fmla="*/ 210 w 240"/>
                <a:gd name="T75" fmla="*/ 15 h 82"/>
                <a:gd name="T76" fmla="*/ 217 w 240"/>
                <a:gd name="T77" fmla="*/ 52 h 82"/>
                <a:gd name="T78" fmla="*/ 225 w 240"/>
                <a:gd name="T79" fmla="*/ 37 h 82"/>
                <a:gd name="T80" fmla="*/ 225 w 240"/>
                <a:gd name="T81" fmla="*/ 37 h 82"/>
                <a:gd name="T82" fmla="*/ 232 w 240"/>
                <a:gd name="T83" fmla="*/ 2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52"/>
                  </a:moveTo>
                  <a:lnTo>
                    <a:pt x="0" y="22"/>
                  </a:lnTo>
                  <a:lnTo>
                    <a:pt x="0" y="37"/>
                  </a:lnTo>
                  <a:lnTo>
                    <a:pt x="7" y="30"/>
                  </a:lnTo>
                  <a:lnTo>
                    <a:pt x="7" y="52"/>
                  </a:lnTo>
                  <a:lnTo>
                    <a:pt x="7" y="15"/>
                  </a:lnTo>
                  <a:lnTo>
                    <a:pt x="7" y="37"/>
                  </a:lnTo>
                  <a:lnTo>
                    <a:pt x="15" y="30"/>
                  </a:lnTo>
                  <a:lnTo>
                    <a:pt x="15" y="52"/>
                  </a:lnTo>
                  <a:lnTo>
                    <a:pt x="15" y="15"/>
                  </a:lnTo>
                  <a:lnTo>
                    <a:pt x="15" y="37"/>
                  </a:lnTo>
                  <a:lnTo>
                    <a:pt x="22" y="30"/>
                  </a:lnTo>
                  <a:lnTo>
                    <a:pt x="22" y="45"/>
                  </a:lnTo>
                  <a:lnTo>
                    <a:pt x="22" y="22"/>
                  </a:lnTo>
                  <a:lnTo>
                    <a:pt x="22" y="22"/>
                  </a:lnTo>
                  <a:lnTo>
                    <a:pt x="30" y="30"/>
                  </a:lnTo>
                  <a:lnTo>
                    <a:pt x="30" y="82"/>
                  </a:lnTo>
                  <a:lnTo>
                    <a:pt x="30" y="0"/>
                  </a:lnTo>
                  <a:lnTo>
                    <a:pt x="30" y="30"/>
                  </a:lnTo>
                  <a:lnTo>
                    <a:pt x="37" y="22"/>
                  </a:lnTo>
                  <a:lnTo>
                    <a:pt x="37" y="82"/>
                  </a:lnTo>
                  <a:lnTo>
                    <a:pt x="37" y="0"/>
                  </a:lnTo>
                  <a:lnTo>
                    <a:pt x="37" y="15"/>
                  </a:lnTo>
                  <a:lnTo>
                    <a:pt x="45" y="22"/>
                  </a:lnTo>
                  <a:lnTo>
                    <a:pt x="45" y="75"/>
                  </a:lnTo>
                  <a:lnTo>
                    <a:pt x="45" y="0"/>
                  </a:lnTo>
                  <a:lnTo>
                    <a:pt x="45" y="52"/>
                  </a:lnTo>
                  <a:lnTo>
                    <a:pt x="52" y="45"/>
                  </a:lnTo>
                  <a:lnTo>
                    <a:pt x="52" y="67"/>
                  </a:lnTo>
                  <a:lnTo>
                    <a:pt x="52" y="0"/>
                  </a:lnTo>
                  <a:lnTo>
                    <a:pt x="52" y="30"/>
                  </a:lnTo>
                  <a:lnTo>
                    <a:pt x="60" y="37"/>
                  </a:lnTo>
                  <a:lnTo>
                    <a:pt x="60" y="67"/>
                  </a:lnTo>
                  <a:lnTo>
                    <a:pt x="60" y="7"/>
                  </a:lnTo>
                  <a:lnTo>
                    <a:pt x="60" y="30"/>
                  </a:lnTo>
                  <a:lnTo>
                    <a:pt x="67" y="37"/>
                  </a:lnTo>
                  <a:lnTo>
                    <a:pt x="67" y="60"/>
                  </a:lnTo>
                  <a:lnTo>
                    <a:pt x="67" y="15"/>
                  </a:lnTo>
                  <a:lnTo>
                    <a:pt x="67" y="15"/>
                  </a:lnTo>
                  <a:lnTo>
                    <a:pt x="75" y="22"/>
                  </a:lnTo>
                  <a:lnTo>
                    <a:pt x="75" y="52"/>
                  </a:lnTo>
                  <a:lnTo>
                    <a:pt x="75" y="15"/>
                  </a:lnTo>
                  <a:lnTo>
                    <a:pt x="75" y="37"/>
                  </a:lnTo>
                  <a:lnTo>
                    <a:pt x="82" y="45"/>
                  </a:lnTo>
                  <a:lnTo>
                    <a:pt x="82" y="52"/>
                  </a:lnTo>
                  <a:lnTo>
                    <a:pt x="82" y="15"/>
                  </a:lnTo>
                  <a:lnTo>
                    <a:pt x="82" y="37"/>
                  </a:lnTo>
                  <a:lnTo>
                    <a:pt x="90" y="30"/>
                  </a:lnTo>
                  <a:lnTo>
                    <a:pt x="90" y="52"/>
                  </a:lnTo>
                  <a:lnTo>
                    <a:pt x="90" y="15"/>
                  </a:lnTo>
                  <a:lnTo>
                    <a:pt x="90" y="30"/>
                  </a:lnTo>
                  <a:lnTo>
                    <a:pt x="97" y="37"/>
                  </a:lnTo>
                  <a:lnTo>
                    <a:pt x="97" y="52"/>
                  </a:lnTo>
                  <a:lnTo>
                    <a:pt x="97" y="22"/>
                  </a:lnTo>
                  <a:lnTo>
                    <a:pt x="97" y="37"/>
                  </a:lnTo>
                  <a:lnTo>
                    <a:pt x="105" y="45"/>
                  </a:lnTo>
                  <a:lnTo>
                    <a:pt x="105" y="52"/>
                  </a:lnTo>
                  <a:lnTo>
                    <a:pt x="105" y="15"/>
                  </a:lnTo>
                  <a:lnTo>
                    <a:pt x="105" y="37"/>
                  </a:lnTo>
                  <a:lnTo>
                    <a:pt x="112" y="45"/>
                  </a:lnTo>
                  <a:lnTo>
                    <a:pt x="112" y="52"/>
                  </a:lnTo>
                  <a:lnTo>
                    <a:pt x="112" y="15"/>
                  </a:lnTo>
                  <a:lnTo>
                    <a:pt x="112" y="37"/>
                  </a:lnTo>
                  <a:lnTo>
                    <a:pt x="120" y="30"/>
                  </a:lnTo>
                  <a:lnTo>
                    <a:pt x="120" y="52"/>
                  </a:lnTo>
                  <a:lnTo>
                    <a:pt x="120" y="22"/>
                  </a:lnTo>
                  <a:lnTo>
                    <a:pt x="120" y="30"/>
                  </a:lnTo>
                  <a:lnTo>
                    <a:pt x="127" y="37"/>
                  </a:lnTo>
                  <a:lnTo>
                    <a:pt x="127" y="52"/>
                  </a:lnTo>
                  <a:lnTo>
                    <a:pt x="127" y="15"/>
                  </a:lnTo>
                  <a:lnTo>
                    <a:pt x="127" y="30"/>
                  </a:lnTo>
                  <a:lnTo>
                    <a:pt x="135" y="37"/>
                  </a:lnTo>
                  <a:lnTo>
                    <a:pt x="135" y="52"/>
                  </a:lnTo>
                  <a:lnTo>
                    <a:pt x="135" y="22"/>
                  </a:lnTo>
                  <a:lnTo>
                    <a:pt x="135" y="37"/>
                  </a:lnTo>
                  <a:lnTo>
                    <a:pt x="142" y="45"/>
                  </a:lnTo>
                  <a:lnTo>
                    <a:pt x="142" y="52"/>
                  </a:lnTo>
                  <a:lnTo>
                    <a:pt x="142" y="15"/>
                  </a:lnTo>
                  <a:lnTo>
                    <a:pt x="142" y="22"/>
                  </a:lnTo>
                  <a:lnTo>
                    <a:pt x="150" y="30"/>
                  </a:lnTo>
                  <a:lnTo>
                    <a:pt x="150" y="52"/>
                  </a:lnTo>
                  <a:lnTo>
                    <a:pt x="150" y="7"/>
                  </a:lnTo>
                  <a:lnTo>
                    <a:pt x="150" y="22"/>
                  </a:lnTo>
                  <a:lnTo>
                    <a:pt x="157" y="30"/>
                  </a:lnTo>
                  <a:lnTo>
                    <a:pt x="157" y="52"/>
                  </a:lnTo>
                  <a:lnTo>
                    <a:pt x="157" y="15"/>
                  </a:lnTo>
                  <a:lnTo>
                    <a:pt x="157" y="37"/>
                  </a:lnTo>
                  <a:lnTo>
                    <a:pt x="165" y="30"/>
                  </a:lnTo>
                  <a:lnTo>
                    <a:pt x="165" y="52"/>
                  </a:lnTo>
                  <a:lnTo>
                    <a:pt x="165" y="15"/>
                  </a:lnTo>
                  <a:lnTo>
                    <a:pt x="165" y="30"/>
                  </a:lnTo>
                  <a:lnTo>
                    <a:pt x="172" y="37"/>
                  </a:lnTo>
                  <a:lnTo>
                    <a:pt x="172" y="52"/>
                  </a:lnTo>
                  <a:lnTo>
                    <a:pt x="172" y="15"/>
                  </a:lnTo>
                  <a:lnTo>
                    <a:pt x="172" y="37"/>
                  </a:lnTo>
                  <a:lnTo>
                    <a:pt x="180" y="30"/>
                  </a:lnTo>
                  <a:lnTo>
                    <a:pt x="180" y="52"/>
                  </a:lnTo>
                  <a:lnTo>
                    <a:pt x="180" y="15"/>
                  </a:lnTo>
                  <a:lnTo>
                    <a:pt x="180" y="37"/>
                  </a:lnTo>
                  <a:lnTo>
                    <a:pt x="187" y="30"/>
                  </a:lnTo>
                  <a:lnTo>
                    <a:pt x="187" y="52"/>
                  </a:lnTo>
                  <a:lnTo>
                    <a:pt x="187" y="15"/>
                  </a:lnTo>
                  <a:lnTo>
                    <a:pt x="187" y="37"/>
                  </a:lnTo>
                  <a:lnTo>
                    <a:pt x="195" y="30"/>
                  </a:lnTo>
                  <a:lnTo>
                    <a:pt x="195" y="45"/>
                  </a:lnTo>
                  <a:lnTo>
                    <a:pt x="195" y="15"/>
                  </a:lnTo>
                  <a:lnTo>
                    <a:pt x="195" y="37"/>
                  </a:lnTo>
                  <a:lnTo>
                    <a:pt x="202" y="45"/>
                  </a:lnTo>
                  <a:lnTo>
                    <a:pt x="202" y="60"/>
                  </a:lnTo>
                  <a:lnTo>
                    <a:pt x="202" y="15"/>
                  </a:lnTo>
                  <a:lnTo>
                    <a:pt x="202" y="22"/>
                  </a:lnTo>
                  <a:lnTo>
                    <a:pt x="210" y="30"/>
                  </a:lnTo>
                  <a:lnTo>
                    <a:pt x="210" y="52"/>
                  </a:lnTo>
                  <a:lnTo>
                    <a:pt x="210" y="15"/>
                  </a:lnTo>
                  <a:lnTo>
                    <a:pt x="210" y="37"/>
                  </a:lnTo>
                  <a:lnTo>
                    <a:pt x="217" y="30"/>
                  </a:lnTo>
                  <a:lnTo>
                    <a:pt x="217" y="52"/>
                  </a:lnTo>
                  <a:lnTo>
                    <a:pt x="217" y="15"/>
                  </a:lnTo>
                  <a:lnTo>
                    <a:pt x="217" y="30"/>
                  </a:lnTo>
                  <a:lnTo>
                    <a:pt x="225" y="37"/>
                  </a:lnTo>
                  <a:lnTo>
                    <a:pt x="225" y="60"/>
                  </a:lnTo>
                  <a:lnTo>
                    <a:pt x="225" y="22"/>
                  </a:lnTo>
                  <a:lnTo>
                    <a:pt x="225" y="37"/>
                  </a:lnTo>
                  <a:lnTo>
                    <a:pt x="232" y="30"/>
                  </a:lnTo>
                  <a:lnTo>
                    <a:pt x="232" y="45"/>
                  </a:lnTo>
                  <a:lnTo>
                    <a:pt x="232" y="22"/>
                  </a:lnTo>
                  <a:lnTo>
                    <a:pt x="232" y="30"/>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0" name="Freeform 606"/>
            <p:cNvSpPr>
              <a:spLocks/>
            </p:cNvSpPr>
            <p:nvPr/>
          </p:nvSpPr>
          <p:spPr bwMode="auto">
            <a:xfrm>
              <a:off x="5391" y="1046"/>
              <a:ext cx="162" cy="79"/>
            </a:xfrm>
            <a:custGeom>
              <a:avLst/>
              <a:gdLst>
                <a:gd name="T0" fmla="*/ 0 w 232"/>
                <a:gd name="T1" fmla="*/ 22 h 82"/>
                <a:gd name="T2" fmla="*/ 7 w 232"/>
                <a:gd name="T3" fmla="*/ 45 h 82"/>
                <a:gd name="T4" fmla="*/ 15 w 232"/>
                <a:gd name="T5" fmla="*/ 30 h 82"/>
                <a:gd name="T6" fmla="*/ 15 w 232"/>
                <a:gd name="T7" fmla="*/ 37 h 82"/>
                <a:gd name="T8" fmla="*/ 22 w 232"/>
                <a:gd name="T9" fmla="*/ 22 h 82"/>
                <a:gd name="T10" fmla="*/ 30 w 232"/>
                <a:gd name="T11" fmla="*/ 45 h 82"/>
                <a:gd name="T12" fmla="*/ 37 w 232"/>
                <a:gd name="T13" fmla="*/ 37 h 82"/>
                <a:gd name="T14" fmla="*/ 37 w 232"/>
                <a:gd name="T15" fmla="*/ 37 h 82"/>
                <a:gd name="T16" fmla="*/ 45 w 232"/>
                <a:gd name="T17" fmla="*/ 30 h 82"/>
                <a:gd name="T18" fmla="*/ 52 w 232"/>
                <a:gd name="T19" fmla="*/ 37 h 82"/>
                <a:gd name="T20" fmla="*/ 60 w 232"/>
                <a:gd name="T21" fmla="*/ 45 h 82"/>
                <a:gd name="T22" fmla="*/ 60 w 232"/>
                <a:gd name="T23" fmla="*/ 37 h 82"/>
                <a:gd name="T24" fmla="*/ 67 w 232"/>
                <a:gd name="T25" fmla="*/ 0 h 82"/>
                <a:gd name="T26" fmla="*/ 75 w 232"/>
                <a:gd name="T27" fmla="*/ 67 h 82"/>
                <a:gd name="T28" fmla="*/ 82 w 232"/>
                <a:gd name="T29" fmla="*/ 30 h 82"/>
                <a:gd name="T30" fmla="*/ 82 w 232"/>
                <a:gd name="T31" fmla="*/ 37 h 82"/>
                <a:gd name="T32" fmla="*/ 90 w 232"/>
                <a:gd name="T33" fmla="*/ 22 h 82"/>
                <a:gd name="T34" fmla="*/ 97 w 232"/>
                <a:gd name="T35" fmla="*/ 52 h 82"/>
                <a:gd name="T36" fmla="*/ 105 w 232"/>
                <a:gd name="T37" fmla="*/ 45 h 82"/>
                <a:gd name="T38" fmla="*/ 105 w 232"/>
                <a:gd name="T39" fmla="*/ 30 h 82"/>
                <a:gd name="T40" fmla="*/ 112 w 232"/>
                <a:gd name="T41" fmla="*/ 22 h 82"/>
                <a:gd name="T42" fmla="*/ 120 w 232"/>
                <a:gd name="T43" fmla="*/ 52 h 82"/>
                <a:gd name="T44" fmla="*/ 127 w 232"/>
                <a:gd name="T45" fmla="*/ 30 h 82"/>
                <a:gd name="T46" fmla="*/ 127 w 232"/>
                <a:gd name="T47" fmla="*/ 37 h 82"/>
                <a:gd name="T48" fmla="*/ 135 w 232"/>
                <a:gd name="T49" fmla="*/ 15 h 82"/>
                <a:gd name="T50" fmla="*/ 142 w 232"/>
                <a:gd name="T51" fmla="*/ 60 h 82"/>
                <a:gd name="T52" fmla="*/ 150 w 232"/>
                <a:gd name="T53" fmla="*/ 37 h 82"/>
                <a:gd name="T54" fmla="*/ 150 w 232"/>
                <a:gd name="T55" fmla="*/ 37 h 82"/>
                <a:gd name="T56" fmla="*/ 157 w 232"/>
                <a:gd name="T57" fmla="*/ 7 h 82"/>
                <a:gd name="T58" fmla="*/ 165 w 232"/>
                <a:gd name="T59" fmla="*/ 60 h 82"/>
                <a:gd name="T60" fmla="*/ 172 w 232"/>
                <a:gd name="T61" fmla="*/ 45 h 82"/>
                <a:gd name="T62" fmla="*/ 172 w 232"/>
                <a:gd name="T63" fmla="*/ 37 h 82"/>
                <a:gd name="T64" fmla="*/ 180 w 232"/>
                <a:gd name="T65" fmla="*/ 22 h 82"/>
                <a:gd name="T66" fmla="*/ 187 w 232"/>
                <a:gd name="T67" fmla="*/ 67 h 82"/>
                <a:gd name="T68" fmla="*/ 195 w 232"/>
                <a:gd name="T69" fmla="*/ 37 h 82"/>
                <a:gd name="T70" fmla="*/ 195 w 232"/>
                <a:gd name="T71" fmla="*/ 37 h 82"/>
                <a:gd name="T72" fmla="*/ 202 w 232"/>
                <a:gd name="T73" fmla="*/ 15 h 82"/>
                <a:gd name="T74" fmla="*/ 210 w 232"/>
                <a:gd name="T75" fmla="*/ 52 h 82"/>
                <a:gd name="T76" fmla="*/ 217 w 232"/>
                <a:gd name="T77" fmla="*/ 30 h 82"/>
                <a:gd name="T78" fmla="*/ 217 w 232"/>
                <a:gd name="T79" fmla="*/ 37 h 82"/>
                <a:gd name="T80" fmla="*/ 225 w 232"/>
                <a:gd name="T81" fmla="*/ 22 h 82"/>
                <a:gd name="T82" fmla="*/ 232 w 232"/>
                <a:gd name="T83"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82">
                  <a:moveTo>
                    <a:pt x="0" y="37"/>
                  </a:moveTo>
                  <a:lnTo>
                    <a:pt x="0" y="45"/>
                  </a:lnTo>
                  <a:lnTo>
                    <a:pt x="0" y="22"/>
                  </a:lnTo>
                  <a:lnTo>
                    <a:pt x="0" y="37"/>
                  </a:lnTo>
                  <a:lnTo>
                    <a:pt x="7" y="30"/>
                  </a:lnTo>
                  <a:lnTo>
                    <a:pt x="7" y="45"/>
                  </a:lnTo>
                  <a:lnTo>
                    <a:pt x="7" y="22"/>
                  </a:lnTo>
                  <a:lnTo>
                    <a:pt x="7" y="37"/>
                  </a:lnTo>
                  <a:lnTo>
                    <a:pt x="15" y="30"/>
                  </a:lnTo>
                  <a:lnTo>
                    <a:pt x="15" y="45"/>
                  </a:lnTo>
                  <a:lnTo>
                    <a:pt x="15" y="15"/>
                  </a:lnTo>
                  <a:lnTo>
                    <a:pt x="15" y="37"/>
                  </a:lnTo>
                  <a:lnTo>
                    <a:pt x="22" y="30"/>
                  </a:lnTo>
                  <a:lnTo>
                    <a:pt x="22" y="45"/>
                  </a:lnTo>
                  <a:lnTo>
                    <a:pt x="22" y="22"/>
                  </a:lnTo>
                  <a:lnTo>
                    <a:pt x="22" y="37"/>
                  </a:lnTo>
                  <a:lnTo>
                    <a:pt x="30" y="45"/>
                  </a:lnTo>
                  <a:lnTo>
                    <a:pt x="30" y="45"/>
                  </a:lnTo>
                  <a:lnTo>
                    <a:pt x="30" y="22"/>
                  </a:lnTo>
                  <a:lnTo>
                    <a:pt x="30" y="30"/>
                  </a:lnTo>
                  <a:lnTo>
                    <a:pt x="37" y="37"/>
                  </a:lnTo>
                  <a:lnTo>
                    <a:pt x="37" y="45"/>
                  </a:lnTo>
                  <a:lnTo>
                    <a:pt x="37" y="22"/>
                  </a:lnTo>
                  <a:lnTo>
                    <a:pt x="37" y="37"/>
                  </a:lnTo>
                  <a:lnTo>
                    <a:pt x="45" y="30"/>
                  </a:lnTo>
                  <a:lnTo>
                    <a:pt x="45" y="45"/>
                  </a:lnTo>
                  <a:lnTo>
                    <a:pt x="45" y="30"/>
                  </a:lnTo>
                  <a:lnTo>
                    <a:pt x="45" y="37"/>
                  </a:lnTo>
                  <a:lnTo>
                    <a:pt x="52" y="30"/>
                  </a:lnTo>
                  <a:lnTo>
                    <a:pt x="52" y="37"/>
                  </a:lnTo>
                  <a:lnTo>
                    <a:pt x="52" y="30"/>
                  </a:lnTo>
                  <a:lnTo>
                    <a:pt x="52" y="37"/>
                  </a:lnTo>
                  <a:lnTo>
                    <a:pt x="60" y="45"/>
                  </a:lnTo>
                  <a:lnTo>
                    <a:pt x="60" y="82"/>
                  </a:lnTo>
                  <a:lnTo>
                    <a:pt x="60" y="0"/>
                  </a:lnTo>
                  <a:lnTo>
                    <a:pt x="60" y="37"/>
                  </a:lnTo>
                  <a:lnTo>
                    <a:pt x="67" y="45"/>
                  </a:lnTo>
                  <a:lnTo>
                    <a:pt x="67" y="60"/>
                  </a:lnTo>
                  <a:lnTo>
                    <a:pt x="67" y="0"/>
                  </a:lnTo>
                  <a:lnTo>
                    <a:pt x="67" y="22"/>
                  </a:lnTo>
                  <a:lnTo>
                    <a:pt x="75" y="30"/>
                  </a:lnTo>
                  <a:lnTo>
                    <a:pt x="75" y="67"/>
                  </a:lnTo>
                  <a:lnTo>
                    <a:pt x="75" y="7"/>
                  </a:lnTo>
                  <a:lnTo>
                    <a:pt x="75" y="37"/>
                  </a:lnTo>
                  <a:lnTo>
                    <a:pt x="82" y="30"/>
                  </a:lnTo>
                  <a:lnTo>
                    <a:pt x="82" y="52"/>
                  </a:lnTo>
                  <a:lnTo>
                    <a:pt x="82" y="15"/>
                  </a:lnTo>
                  <a:lnTo>
                    <a:pt x="82" y="37"/>
                  </a:lnTo>
                  <a:lnTo>
                    <a:pt x="90" y="30"/>
                  </a:lnTo>
                  <a:lnTo>
                    <a:pt x="90" y="60"/>
                  </a:lnTo>
                  <a:lnTo>
                    <a:pt x="90" y="22"/>
                  </a:lnTo>
                  <a:lnTo>
                    <a:pt x="90" y="30"/>
                  </a:lnTo>
                  <a:lnTo>
                    <a:pt x="97" y="37"/>
                  </a:lnTo>
                  <a:lnTo>
                    <a:pt x="97" y="52"/>
                  </a:lnTo>
                  <a:lnTo>
                    <a:pt x="97" y="15"/>
                  </a:lnTo>
                  <a:lnTo>
                    <a:pt x="97" y="37"/>
                  </a:lnTo>
                  <a:lnTo>
                    <a:pt x="105" y="45"/>
                  </a:lnTo>
                  <a:lnTo>
                    <a:pt x="105" y="52"/>
                  </a:lnTo>
                  <a:lnTo>
                    <a:pt x="105" y="15"/>
                  </a:lnTo>
                  <a:lnTo>
                    <a:pt x="105" y="30"/>
                  </a:lnTo>
                  <a:lnTo>
                    <a:pt x="112" y="37"/>
                  </a:lnTo>
                  <a:lnTo>
                    <a:pt x="112" y="52"/>
                  </a:lnTo>
                  <a:lnTo>
                    <a:pt x="112" y="22"/>
                  </a:lnTo>
                  <a:lnTo>
                    <a:pt x="112" y="37"/>
                  </a:lnTo>
                  <a:lnTo>
                    <a:pt x="120" y="45"/>
                  </a:lnTo>
                  <a:lnTo>
                    <a:pt x="120" y="52"/>
                  </a:lnTo>
                  <a:lnTo>
                    <a:pt x="120" y="15"/>
                  </a:lnTo>
                  <a:lnTo>
                    <a:pt x="120" y="37"/>
                  </a:lnTo>
                  <a:lnTo>
                    <a:pt x="127" y="30"/>
                  </a:lnTo>
                  <a:lnTo>
                    <a:pt x="127" y="52"/>
                  </a:lnTo>
                  <a:lnTo>
                    <a:pt x="127" y="15"/>
                  </a:lnTo>
                  <a:lnTo>
                    <a:pt x="127" y="37"/>
                  </a:lnTo>
                  <a:lnTo>
                    <a:pt x="135" y="45"/>
                  </a:lnTo>
                  <a:lnTo>
                    <a:pt x="135" y="52"/>
                  </a:lnTo>
                  <a:lnTo>
                    <a:pt x="135" y="15"/>
                  </a:lnTo>
                  <a:lnTo>
                    <a:pt x="135" y="37"/>
                  </a:lnTo>
                  <a:lnTo>
                    <a:pt x="142" y="45"/>
                  </a:lnTo>
                  <a:lnTo>
                    <a:pt x="142" y="60"/>
                  </a:lnTo>
                  <a:lnTo>
                    <a:pt x="142" y="15"/>
                  </a:lnTo>
                  <a:lnTo>
                    <a:pt x="142" y="30"/>
                  </a:lnTo>
                  <a:lnTo>
                    <a:pt x="150" y="37"/>
                  </a:lnTo>
                  <a:lnTo>
                    <a:pt x="150" y="60"/>
                  </a:lnTo>
                  <a:lnTo>
                    <a:pt x="150" y="15"/>
                  </a:lnTo>
                  <a:lnTo>
                    <a:pt x="150" y="37"/>
                  </a:lnTo>
                  <a:lnTo>
                    <a:pt x="157" y="45"/>
                  </a:lnTo>
                  <a:lnTo>
                    <a:pt x="157" y="60"/>
                  </a:lnTo>
                  <a:lnTo>
                    <a:pt x="157" y="7"/>
                  </a:lnTo>
                  <a:lnTo>
                    <a:pt x="157" y="30"/>
                  </a:lnTo>
                  <a:lnTo>
                    <a:pt x="165" y="37"/>
                  </a:lnTo>
                  <a:lnTo>
                    <a:pt x="165" y="60"/>
                  </a:lnTo>
                  <a:lnTo>
                    <a:pt x="165" y="15"/>
                  </a:lnTo>
                  <a:lnTo>
                    <a:pt x="165" y="37"/>
                  </a:lnTo>
                  <a:lnTo>
                    <a:pt x="172" y="45"/>
                  </a:lnTo>
                  <a:lnTo>
                    <a:pt x="172" y="52"/>
                  </a:lnTo>
                  <a:lnTo>
                    <a:pt x="172" y="15"/>
                  </a:lnTo>
                  <a:lnTo>
                    <a:pt x="172" y="37"/>
                  </a:lnTo>
                  <a:lnTo>
                    <a:pt x="180" y="45"/>
                  </a:lnTo>
                  <a:lnTo>
                    <a:pt x="180" y="60"/>
                  </a:lnTo>
                  <a:lnTo>
                    <a:pt x="180" y="22"/>
                  </a:lnTo>
                  <a:lnTo>
                    <a:pt x="180" y="30"/>
                  </a:lnTo>
                  <a:lnTo>
                    <a:pt x="187" y="37"/>
                  </a:lnTo>
                  <a:lnTo>
                    <a:pt x="187" y="67"/>
                  </a:lnTo>
                  <a:lnTo>
                    <a:pt x="187" y="7"/>
                  </a:lnTo>
                  <a:lnTo>
                    <a:pt x="187" y="30"/>
                  </a:lnTo>
                  <a:lnTo>
                    <a:pt x="195" y="37"/>
                  </a:lnTo>
                  <a:lnTo>
                    <a:pt x="195" y="52"/>
                  </a:lnTo>
                  <a:lnTo>
                    <a:pt x="195" y="15"/>
                  </a:lnTo>
                  <a:lnTo>
                    <a:pt x="195" y="37"/>
                  </a:lnTo>
                  <a:lnTo>
                    <a:pt x="202" y="30"/>
                  </a:lnTo>
                  <a:lnTo>
                    <a:pt x="202" y="60"/>
                  </a:lnTo>
                  <a:lnTo>
                    <a:pt x="202" y="15"/>
                  </a:lnTo>
                  <a:lnTo>
                    <a:pt x="202" y="30"/>
                  </a:lnTo>
                  <a:lnTo>
                    <a:pt x="210" y="22"/>
                  </a:lnTo>
                  <a:lnTo>
                    <a:pt x="210" y="52"/>
                  </a:lnTo>
                  <a:lnTo>
                    <a:pt x="210" y="22"/>
                  </a:lnTo>
                  <a:lnTo>
                    <a:pt x="210" y="37"/>
                  </a:lnTo>
                  <a:lnTo>
                    <a:pt x="217" y="30"/>
                  </a:lnTo>
                  <a:lnTo>
                    <a:pt x="217" y="45"/>
                  </a:lnTo>
                  <a:lnTo>
                    <a:pt x="217" y="30"/>
                  </a:lnTo>
                  <a:lnTo>
                    <a:pt x="217" y="37"/>
                  </a:lnTo>
                  <a:lnTo>
                    <a:pt x="225" y="30"/>
                  </a:lnTo>
                  <a:lnTo>
                    <a:pt x="225" y="45"/>
                  </a:lnTo>
                  <a:lnTo>
                    <a:pt x="225" y="22"/>
                  </a:lnTo>
                  <a:lnTo>
                    <a:pt x="225" y="37"/>
                  </a:lnTo>
                  <a:lnTo>
                    <a:pt x="232" y="30"/>
                  </a:lnTo>
                  <a:lnTo>
                    <a:pt x="232" y="45"/>
                  </a:lnTo>
                  <a:lnTo>
                    <a:pt x="232" y="30"/>
                  </a:lnTo>
                  <a:lnTo>
                    <a:pt x="232"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1" name="Freeform 607"/>
            <p:cNvSpPr>
              <a:spLocks/>
            </p:cNvSpPr>
            <p:nvPr/>
          </p:nvSpPr>
          <p:spPr bwMode="auto">
            <a:xfrm>
              <a:off x="5553" y="1046"/>
              <a:ext cx="294" cy="87"/>
            </a:xfrm>
            <a:custGeom>
              <a:avLst/>
              <a:gdLst>
                <a:gd name="T0" fmla="*/ 8 w 420"/>
                <a:gd name="T1" fmla="*/ 30 h 90"/>
                <a:gd name="T2" fmla="*/ 15 w 420"/>
                <a:gd name="T3" fmla="*/ 45 h 90"/>
                <a:gd name="T4" fmla="*/ 23 w 420"/>
                <a:gd name="T5" fmla="*/ 30 h 90"/>
                <a:gd name="T6" fmla="*/ 23 w 420"/>
                <a:gd name="T7" fmla="*/ 37 h 90"/>
                <a:gd name="T8" fmla="*/ 30 w 420"/>
                <a:gd name="T9" fmla="*/ 37 h 90"/>
                <a:gd name="T10" fmla="*/ 38 w 420"/>
                <a:gd name="T11" fmla="*/ 30 h 90"/>
                <a:gd name="T12" fmla="*/ 45 w 420"/>
                <a:gd name="T13" fmla="*/ 45 h 90"/>
                <a:gd name="T14" fmla="*/ 53 w 420"/>
                <a:gd name="T15" fmla="*/ 37 h 90"/>
                <a:gd name="T16" fmla="*/ 75 w 420"/>
                <a:gd name="T17" fmla="*/ 37 h 90"/>
                <a:gd name="T18" fmla="*/ 98 w 420"/>
                <a:gd name="T19" fmla="*/ 37 h 90"/>
                <a:gd name="T20" fmla="*/ 120 w 420"/>
                <a:gd name="T21" fmla="*/ 37 h 90"/>
                <a:gd name="T22" fmla="*/ 143 w 420"/>
                <a:gd name="T23" fmla="*/ 37 h 90"/>
                <a:gd name="T24" fmla="*/ 165 w 420"/>
                <a:gd name="T25" fmla="*/ 37 h 90"/>
                <a:gd name="T26" fmla="*/ 188 w 420"/>
                <a:gd name="T27" fmla="*/ 37 h 90"/>
                <a:gd name="T28" fmla="*/ 210 w 420"/>
                <a:gd name="T29" fmla="*/ 37 h 90"/>
                <a:gd name="T30" fmla="*/ 233 w 420"/>
                <a:gd name="T31" fmla="*/ 37 h 90"/>
                <a:gd name="T32" fmla="*/ 255 w 420"/>
                <a:gd name="T33" fmla="*/ 37 h 90"/>
                <a:gd name="T34" fmla="*/ 263 w 420"/>
                <a:gd name="T35" fmla="*/ 30 h 90"/>
                <a:gd name="T36" fmla="*/ 278 w 420"/>
                <a:gd name="T37" fmla="*/ 45 h 90"/>
                <a:gd name="T38" fmla="*/ 285 w 420"/>
                <a:gd name="T39" fmla="*/ 30 h 90"/>
                <a:gd name="T40" fmla="*/ 285 w 420"/>
                <a:gd name="T41" fmla="*/ 37 h 90"/>
                <a:gd name="T42" fmla="*/ 293 w 420"/>
                <a:gd name="T43" fmla="*/ 22 h 90"/>
                <a:gd name="T44" fmla="*/ 300 w 420"/>
                <a:gd name="T45" fmla="*/ 45 h 90"/>
                <a:gd name="T46" fmla="*/ 308 w 420"/>
                <a:gd name="T47" fmla="*/ 30 h 90"/>
                <a:gd name="T48" fmla="*/ 315 w 420"/>
                <a:gd name="T49" fmla="*/ 37 h 90"/>
                <a:gd name="T50" fmla="*/ 323 w 420"/>
                <a:gd name="T51" fmla="*/ 22 h 90"/>
                <a:gd name="T52" fmla="*/ 330 w 420"/>
                <a:gd name="T53" fmla="*/ 52 h 90"/>
                <a:gd name="T54" fmla="*/ 338 w 420"/>
                <a:gd name="T55" fmla="*/ 45 h 90"/>
                <a:gd name="T56" fmla="*/ 338 w 420"/>
                <a:gd name="T57" fmla="*/ 37 h 90"/>
                <a:gd name="T58" fmla="*/ 345 w 420"/>
                <a:gd name="T59" fmla="*/ 30 h 90"/>
                <a:gd name="T60" fmla="*/ 353 w 420"/>
                <a:gd name="T61" fmla="*/ 45 h 90"/>
                <a:gd name="T62" fmla="*/ 360 w 420"/>
                <a:gd name="T63" fmla="*/ 30 h 90"/>
                <a:gd name="T64" fmla="*/ 360 w 420"/>
                <a:gd name="T65" fmla="*/ 37 h 90"/>
                <a:gd name="T66" fmla="*/ 368 w 420"/>
                <a:gd name="T67" fmla="*/ 22 h 90"/>
                <a:gd name="T68" fmla="*/ 375 w 420"/>
                <a:gd name="T69" fmla="*/ 52 h 90"/>
                <a:gd name="T70" fmla="*/ 383 w 420"/>
                <a:gd name="T71" fmla="*/ 45 h 90"/>
                <a:gd name="T72" fmla="*/ 383 w 420"/>
                <a:gd name="T73" fmla="*/ 37 h 90"/>
                <a:gd name="T74" fmla="*/ 390 w 420"/>
                <a:gd name="T75" fmla="*/ 22 h 90"/>
                <a:gd name="T76" fmla="*/ 398 w 420"/>
                <a:gd name="T77" fmla="*/ 52 h 90"/>
                <a:gd name="T78" fmla="*/ 405 w 420"/>
                <a:gd name="T79" fmla="*/ 37 h 90"/>
                <a:gd name="T80" fmla="*/ 405 w 420"/>
                <a:gd name="T81" fmla="*/ 45 h 90"/>
                <a:gd name="T82" fmla="*/ 413 w 420"/>
                <a:gd name="T8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0" h="90">
                  <a:moveTo>
                    <a:pt x="0" y="37"/>
                  </a:moveTo>
                  <a:lnTo>
                    <a:pt x="8" y="45"/>
                  </a:lnTo>
                  <a:lnTo>
                    <a:pt x="8" y="30"/>
                  </a:lnTo>
                  <a:lnTo>
                    <a:pt x="8" y="37"/>
                  </a:lnTo>
                  <a:lnTo>
                    <a:pt x="15" y="30"/>
                  </a:lnTo>
                  <a:lnTo>
                    <a:pt x="15" y="45"/>
                  </a:lnTo>
                  <a:lnTo>
                    <a:pt x="15" y="22"/>
                  </a:lnTo>
                  <a:lnTo>
                    <a:pt x="15" y="37"/>
                  </a:lnTo>
                  <a:lnTo>
                    <a:pt x="23" y="30"/>
                  </a:lnTo>
                  <a:lnTo>
                    <a:pt x="23" y="37"/>
                  </a:lnTo>
                  <a:lnTo>
                    <a:pt x="23" y="30"/>
                  </a:lnTo>
                  <a:lnTo>
                    <a:pt x="23" y="37"/>
                  </a:lnTo>
                  <a:lnTo>
                    <a:pt x="30" y="45"/>
                  </a:lnTo>
                  <a:lnTo>
                    <a:pt x="30" y="30"/>
                  </a:lnTo>
                  <a:lnTo>
                    <a:pt x="30" y="37"/>
                  </a:lnTo>
                  <a:lnTo>
                    <a:pt x="38" y="30"/>
                  </a:lnTo>
                  <a:lnTo>
                    <a:pt x="38" y="37"/>
                  </a:lnTo>
                  <a:lnTo>
                    <a:pt x="38" y="30"/>
                  </a:lnTo>
                  <a:lnTo>
                    <a:pt x="38" y="37"/>
                  </a:lnTo>
                  <a:lnTo>
                    <a:pt x="45" y="30"/>
                  </a:lnTo>
                  <a:lnTo>
                    <a:pt x="45" y="45"/>
                  </a:lnTo>
                  <a:lnTo>
                    <a:pt x="45" y="30"/>
                  </a:lnTo>
                  <a:lnTo>
                    <a:pt x="45" y="37"/>
                  </a:lnTo>
                  <a:lnTo>
                    <a:pt x="53" y="37"/>
                  </a:lnTo>
                  <a:lnTo>
                    <a:pt x="60" y="37"/>
                  </a:lnTo>
                  <a:lnTo>
                    <a:pt x="68" y="37"/>
                  </a:lnTo>
                  <a:lnTo>
                    <a:pt x="75" y="37"/>
                  </a:lnTo>
                  <a:lnTo>
                    <a:pt x="83" y="37"/>
                  </a:lnTo>
                  <a:lnTo>
                    <a:pt x="90" y="37"/>
                  </a:lnTo>
                  <a:lnTo>
                    <a:pt x="98" y="37"/>
                  </a:lnTo>
                  <a:lnTo>
                    <a:pt x="105" y="37"/>
                  </a:lnTo>
                  <a:lnTo>
                    <a:pt x="113" y="37"/>
                  </a:lnTo>
                  <a:lnTo>
                    <a:pt x="120" y="37"/>
                  </a:lnTo>
                  <a:lnTo>
                    <a:pt x="128" y="37"/>
                  </a:lnTo>
                  <a:lnTo>
                    <a:pt x="135" y="37"/>
                  </a:lnTo>
                  <a:lnTo>
                    <a:pt x="143" y="37"/>
                  </a:lnTo>
                  <a:lnTo>
                    <a:pt x="150" y="37"/>
                  </a:lnTo>
                  <a:lnTo>
                    <a:pt x="158" y="37"/>
                  </a:lnTo>
                  <a:lnTo>
                    <a:pt x="165" y="37"/>
                  </a:lnTo>
                  <a:lnTo>
                    <a:pt x="173" y="37"/>
                  </a:lnTo>
                  <a:lnTo>
                    <a:pt x="180" y="37"/>
                  </a:lnTo>
                  <a:lnTo>
                    <a:pt x="188" y="37"/>
                  </a:lnTo>
                  <a:lnTo>
                    <a:pt x="195" y="37"/>
                  </a:lnTo>
                  <a:lnTo>
                    <a:pt x="203" y="37"/>
                  </a:lnTo>
                  <a:lnTo>
                    <a:pt x="210" y="37"/>
                  </a:lnTo>
                  <a:lnTo>
                    <a:pt x="218" y="37"/>
                  </a:lnTo>
                  <a:lnTo>
                    <a:pt x="225" y="37"/>
                  </a:lnTo>
                  <a:lnTo>
                    <a:pt x="233" y="37"/>
                  </a:lnTo>
                  <a:lnTo>
                    <a:pt x="240" y="37"/>
                  </a:lnTo>
                  <a:lnTo>
                    <a:pt x="248" y="37"/>
                  </a:lnTo>
                  <a:lnTo>
                    <a:pt x="255" y="37"/>
                  </a:lnTo>
                  <a:lnTo>
                    <a:pt x="263" y="30"/>
                  </a:lnTo>
                  <a:lnTo>
                    <a:pt x="263" y="45"/>
                  </a:lnTo>
                  <a:lnTo>
                    <a:pt x="263" y="30"/>
                  </a:lnTo>
                  <a:lnTo>
                    <a:pt x="263" y="37"/>
                  </a:lnTo>
                  <a:lnTo>
                    <a:pt x="278" y="37"/>
                  </a:lnTo>
                  <a:lnTo>
                    <a:pt x="278" y="45"/>
                  </a:lnTo>
                  <a:lnTo>
                    <a:pt x="278" y="30"/>
                  </a:lnTo>
                  <a:lnTo>
                    <a:pt x="278" y="37"/>
                  </a:lnTo>
                  <a:lnTo>
                    <a:pt x="285" y="30"/>
                  </a:lnTo>
                  <a:lnTo>
                    <a:pt x="285" y="45"/>
                  </a:lnTo>
                  <a:lnTo>
                    <a:pt x="285" y="30"/>
                  </a:lnTo>
                  <a:lnTo>
                    <a:pt x="285" y="37"/>
                  </a:lnTo>
                  <a:lnTo>
                    <a:pt x="293" y="30"/>
                  </a:lnTo>
                  <a:lnTo>
                    <a:pt x="293" y="45"/>
                  </a:lnTo>
                  <a:lnTo>
                    <a:pt x="293" y="22"/>
                  </a:lnTo>
                  <a:lnTo>
                    <a:pt x="293" y="37"/>
                  </a:lnTo>
                  <a:lnTo>
                    <a:pt x="300" y="30"/>
                  </a:lnTo>
                  <a:lnTo>
                    <a:pt x="300" y="45"/>
                  </a:lnTo>
                  <a:lnTo>
                    <a:pt x="300" y="22"/>
                  </a:lnTo>
                  <a:lnTo>
                    <a:pt x="300" y="37"/>
                  </a:lnTo>
                  <a:lnTo>
                    <a:pt x="308" y="30"/>
                  </a:lnTo>
                  <a:lnTo>
                    <a:pt x="308" y="45"/>
                  </a:lnTo>
                  <a:lnTo>
                    <a:pt x="308" y="37"/>
                  </a:lnTo>
                  <a:lnTo>
                    <a:pt x="315" y="37"/>
                  </a:lnTo>
                  <a:lnTo>
                    <a:pt x="323" y="45"/>
                  </a:lnTo>
                  <a:lnTo>
                    <a:pt x="323" y="52"/>
                  </a:lnTo>
                  <a:lnTo>
                    <a:pt x="323" y="22"/>
                  </a:lnTo>
                  <a:lnTo>
                    <a:pt x="323" y="37"/>
                  </a:lnTo>
                  <a:lnTo>
                    <a:pt x="330" y="45"/>
                  </a:lnTo>
                  <a:lnTo>
                    <a:pt x="330" y="52"/>
                  </a:lnTo>
                  <a:lnTo>
                    <a:pt x="330" y="22"/>
                  </a:lnTo>
                  <a:lnTo>
                    <a:pt x="330" y="37"/>
                  </a:lnTo>
                  <a:lnTo>
                    <a:pt x="338" y="45"/>
                  </a:lnTo>
                  <a:lnTo>
                    <a:pt x="338" y="52"/>
                  </a:lnTo>
                  <a:lnTo>
                    <a:pt x="338" y="30"/>
                  </a:lnTo>
                  <a:lnTo>
                    <a:pt x="338" y="37"/>
                  </a:lnTo>
                  <a:lnTo>
                    <a:pt x="345" y="30"/>
                  </a:lnTo>
                  <a:lnTo>
                    <a:pt x="345" y="45"/>
                  </a:lnTo>
                  <a:lnTo>
                    <a:pt x="345" y="30"/>
                  </a:lnTo>
                  <a:lnTo>
                    <a:pt x="345" y="30"/>
                  </a:lnTo>
                  <a:lnTo>
                    <a:pt x="353" y="37"/>
                  </a:lnTo>
                  <a:lnTo>
                    <a:pt x="353" y="45"/>
                  </a:lnTo>
                  <a:lnTo>
                    <a:pt x="353" y="22"/>
                  </a:lnTo>
                  <a:lnTo>
                    <a:pt x="353" y="37"/>
                  </a:lnTo>
                  <a:lnTo>
                    <a:pt x="360" y="30"/>
                  </a:lnTo>
                  <a:lnTo>
                    <a:pt x="360" y="45"/>
                  </a:lnTo>
                  <a:lnTo>
                    <a:pt x="360" y="22"/>
                  </a:lnTo>
                  <a:lnTo>
                    <a:pt x="360" y="37"/>
                  </a:lnTo>
                  <a:lnTo>
                    <a:pt x="368" y="30"/>
                  </a:lnTo>
                  <a:lnTo>
                    <a:pt x="368" y="52"/>
                  </a:lnTo>
                  <a:lnTo>
                    <a:pt x="368" y="22"/>
                  </a:lnTo>
                  <a:lnTo>
                    <a:pt x="368" y="37"/>
                  </a:lnTo>
                  <a:lnTo>
                    <a:pt x="375" y="30"/>
                  </a:lnTo>
                  <a:lnTo>
                    <a:pt x="375" y="52"/>
                  </a:lnTo>
                  <a:lnTo>
                    <a:pt x="375" y="15"/>
                  </a:lnTo>
                  <a:lnTo>
                    <a:pt x="375" y="37"/>
                  </a:lnTo>
                  <a:lnTo>
                    <a:pt x="383" y="45"/>
                  </a:lnTo>
                  <a:lnTo>
                    <a:pt x="383" y="45"/>
                  </a:lnTo>
                  <a:lnTo>
                    <a:pt x="383" y="15"/>
                  </a:lnTo>
                  <a:lnTo>
                    <a:pt x="383" y="37"/>
                  </a:lnTo>
                  <a:lnTo>
                    <a:pt x="390" y="45"/>
                  </a:lnTo>
                  <a:lnTo>
                    <a:pt x="390" y="52"/>
                  </a:lnTo>
                  <a:lnTo>
                    <a:pt x="390" y="22"/>
                  </a:lnTo>
                  <a:lnTo>
                    <a:pt x="390" y="30"/>
                  </a:lnTo>
                  <a:lnTo>
                    <a:pt x="398" y="37"/>
                  </a:lnTo>
                  <a:lnTo>
                    <a:pt x="398" y="52"/>
                  </a:lnTo>
                  <a:lnTo>
                    <a:pt x="398" y="22"/>
                  </a:lnTo>
                  <a:lnTo>
                    <a:pt x="398" y="45"/>
                  </a:lnTo>
                  <a:lnTo>
                    <a:pt x="405" y="37"/>
                  </a:lnTo>
                  <a:lnTo>
                    <a:pt x="405" y="90"/>
                  </a:lnTo>
                  <a:lnTo>
                    <a:pt x="405" y="7"/>
                  </a:lnTo>
                  <a:lnTo>
                    <a:pt x="405" y="45"/>
                  </a:lnTo>
                  <a:lnTo>
                    <a:pt x="413" y="52"/>
                  </a:lnTo>
                  <a:lnTo>
                    <a:pt x="413" y="82"/>
                  </a:lnTo>
                  <a:lnTo>
                    <a:pt x="413" y="0"/>
                  </a:lnTo>
                  <a:lnTo>
                    <a:pt x="413" y="37"/>
                  </a:lnTo>
                  <a:lnTo>
                    <a:pt x="42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2" name="Freeform 608"/>
            <p:cNvSpPr>
              <a:spLocks/>
            </p:cNvSpPr>
            <p:nvPr/>
          </p:nvSpPr>
          <p:spPr bwMode="auto">
            <a:xfrm>
              <a:off x="5847" y="1046"/>
              <a:ext cx="168" cy="79"/>
            </a:xfrm>
            <a:custGeom>
              <a:avLst/>
              <a:gdLst>
                <a:gd name="T0" fmla="*/ 0 w 240"/>
                <a:gd name="T1" fmla="*/ 0 h 82"/>
                <a:gd name="T2" fmla="*/ 8 w 240"/>
                <a:gd name="T3" fmla="*/ 67 h 82"/>
                <a:gd name="T4" fmla="*/ 15 w 240"/>
                <a:gd name="T5" fmla="*/ 30 h 82"/>
                <a:gd name="T6" fmla="*/ 15 w 240"/>
                <a:gd name="T7" fmla="*/ 45 h 82"/>
                <a:gd name="T8" fmla="*/ 23 w 240"/>
                <a:gd name="T9" fmla="*/ 0 h 82"/>
                <a:gd name="T10" fmla="*/ 30 w 240"/>
                <a:gd name="T11" fmla="*/ 75 h 82"/>
                <a:gd name="T12" fmla="*/ 38 w 240"/>
                <a:gd name="T13" fmla="*/ 37 h 82"/>
                <a:gd name="T14" fmla="*/ 38 w 240"/>
                <a:gd name="T15" fmla="*/ 37 h 82"/>
                <a:gd name="T16" fmla="*/ 45 w 240"/>
                <a:gd name="T17" fmla="*/ 0 h 82"/>
                <a:gd name="T18" fmla="*/ 53 w 240"/>
                <a:gd name="T19" fmla="*/ 82 h 82"/>
                <a:gd name="T20" fmla="*/ 60 w 240"/>
                <a:gd name="T21" fmla="*/ 37 h 82"/>
                <a:gd name="T22" fmla="*/ 60 w 240"/>
                <a:gd name="T23" fmla="*/ 52 h 82"/>
                <a:gd name="T24" fmla="*/ 68 w 240"/>
                <a:gd name="T25" fmla="*/ 0 h 82"/>
                <a:gd name="T26" fmla="*/ 75 w 240"/>
                <a:gd name="T27" fmla="*/ 75 h 82"/>
                <a:gd name="T28" fmla="*/ 83 w 240"/>
                <a:gd name="T29" fmla="*/ 37 h 82"/>
                <a:gd name="T30" fmla="*/ 83 w 240"/>
                <a:gd name="T31" fmla="*/ 37 h 82"/>
                <a:gd name="T32" fmla="*/ 90 w 240"/>
                <a:gd name="T33" fmla="*/ 7 h 82"/>
                <a:gd name="T34" fmla="*/ 98 w 240"/>
                <a:gd name="T35" fmla="*/ 75 h 82"/>
                <a:gd name="T36" fmla="*/ 105 w 240"/>
                <a:gd name="T37" fmla="*/ 45 h 82"/>
                <a:gd name="T38" fmla="*/ 105 w 240"/>
                <a:gd name="T39" fmla="*/ 37 h 82"/>
                <a:gd name="T40" fmla="*/ 113 w 240"/>
                <a:gd name="T41" fmla="*/ 60 h 82"/>
                <a:gd name="T42" fmla="*/ 120 w 240"/>
                <a:gd name="T43" fmla="*/ 37 h 82"/>
                <a:gd name="T44" fmla="*/ 128 w 240"/>
                <a:gd name="T45" fmla="*/ 7 h 82"/>
                <a:gd name="T46" fmla="*/ 135 w 240"/>
                <a:gd name="T47" fmla="*/ 60 h 82"/>
                <a:gd name="T48" fmla="*/ 143 w 240"/>
                <a:gd name="T49" fmla="*/ 45 h 82"/>
                <a:gd name="T50" fmla="*/ 143 w 240"/>
                <a:gd name="T51" fmla="*/ 30 h 82"/>
                <a:gd name="T52" fmla="*/ 150 w 240"/>
                <a:gd name="T53" fmla="*/ 15 h 82"/>
                <a:gd name="T54" fmla="*/ 158 w 240"/>
                <a:gd name="T55" fmla="*/ 45 h 82"/>
                <a:gd name="T56" fmla="*/ 165 w 240"/>
                <a:gd name="T57" fmla="*/ 30 h 82"/>
                <a:gd name="T58" fmla="*/ 165 w 240"/>
                <a:gd name="T59" fmla="*/ 30 h 82"/>
                <a:gd name="T60" fmla="*/ 173 w 240"/>
                <a:gd name="T61" fmla="*/ 15 h 82"/>
                <a:gd name="T62" fmla="*/ 180 w 240"/>
                <a:gd name="T63" fmla="*/ 60 h 82"/>
                <a:gd name="T64" fmla="*/ 188 w 240"/>
                <a:gd name="T65" fmla="*/ 30 h 82"/>
                <a:gd name="T66" fmla="*/ 188 w 240"/>
                <a:gd name="T67" fmla="*/ 37 h 82"/>
                <a:gd name="T68" fmla="*/ 195 w 240"/>
                <a:gd name="T69" fmla="*/ 22 h 82"/>
                <a:gd name="T70" fmla="*/ 203 w 240"/>
                <a:gd name="T71" fmla="*/ 45 h 82"/>
                <a:gd name="T72" fmla="*/ 210 w 240"/>
                <a:gd name="T73" fmla="*/ 30 h 82"/>
                <a:gd name="T74" fmla="*/ 210 w 240"/>
                <a:gd name="T75" fmla="*/ 37 h 82"/>
                <a:gd name="T76" fmla="*/ 218 w 240"/>
                <a:gd name="T77" fmla="*/ 30 h 82"/>
                <a:gd name="T78" fmla="*/ 225 w 240"/>
                <a:gd name="T79" fmla="*/ 75 h 82"/>
                <a:gd name="T80" fmla="*/ 233 w 240"/>
                <a:gd name="T81" fmla="*/ 37 h 82"/>
                <a:gd name="T82" fmla="*/ 233 w 240"/>
                <a:gd name="T83" fmla="*/ 3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45"/>
                  </a:moveTo>
                  <a:lnTo>
                    <a:pt x="0" y="67"/>
                  </a:lnTo>
                  <a:lnTo>
                    <a:pt x="0" y="0"/>
                  </a:lnTo>
                  <a:lnTo>
                    <a:pt x="0" y="30"/>
                  </a:lnTo>
                  <a:lnTo>
                    <a:pt x="8" y="22"/>
                  </a:lnTo>
                  <a:lnTo>
                    <a:pt x="8" y="67"/>
                  </a:lnTo>
                  <a:lnTo>
                    <a:pt x="8" y="0"/>
                  </a:lnTo>
                  <a:lnTo>
                    <a:pt x="8" y="22"/>
                  </a:lnTo>
                  <a:lnTo>
                    <a:pt x="15" y="30"/>
                  </a:lnTo>
                  <a:lnTo>
                    <a:pt x="15" y="82"/>
                  </a:lnTo>
                  <a:lnTo>
                    <a:pt x="15" y="0"/>
                  </a:lnTo>
                  <a:lnTo>
                    <a:pt x="15" y="45"/>
                  </a:lnTo>
                  <a:lnTo>
                    <a:pt x="23" y="52"/>
                  </a:lnTo>
                  <a:lnTo>
                    <a:pt x="23" y="75"/>
                  </a:lnTo>
                  <a:lnTo>
                    <a:pt x="23" y="0"/>
                  </a:lnTo>
                  <a:lnTo>
                    <a:pt x="23" y="37"/>
                  </a:lnTo>
                  <a:lnTo>
                    <a:pt x="30" y="30"/>
                  </a:lnTo>
                  <a:lnTo>
                    <a:pt x="30" y="75"/>
                  </a:lnTo>
                  <a:lnTo>
                    <a:pt x="30" y="7"/>
                  </a:lnTo>
                  <a:lnTo>
                    <a:pt x="30" y="45"/>
                  </a:lnTo>
                  <a:lnTo>
                    <a:pt x="38" y="37"/>
                  </a:lnTo>
                  <a:lnTo>
                    <a:pt x="38" y="82"/>
                  </a:lnTo>
                  <a:lnTo>
                    <a:pt x="38" y="0"/>
                  </a:lnTo>
                  <a:lnTo>
                    <a:pt x="38" y="37"/>
                  </a:lnTo>
                  <a:lnTo>
                    <a:pt x="45" y="30"/>
                  </a:lnTo>
                  <a:lnTo>
                    <a:pt x="45" y="75"/>
                  </a:lnTo>
                  <a:lnTo>
                    <a:pt x="45" y="0"/>
                  </a:lnTo>
                  <a:lnTo>
                    <a:pt x="45" y="37"/>
                  </a:lnTo>
                  <a:lnTo>
                    <a:pt x="53" y="45"/>
                  </a:lnTo>
                  <a:lnTo>
                    <a:pt x="53" y="82"/>
                  </a:lnTo>
                  <a:lnTo>
                    <a:pt x="53" y="0"/>
                  </a:lnTo>
                  <a:lnTo>
                    <a:pt x="53" y="30"/>
                  </a:lnTo>
                  <a:lnTo>
                    <a:pt x="60" y="37"/>
                  </a:lnTo>
                  <a:lnTo>
                    <a:pt x="60" y="67"/>
                  </a:lnTo>
                  <a:lnTo>
                    <a:pt x="60" y="7"/>
                  </a:lnTo>
                  <a:lnTo>
                    <a:pt x="60" y="52"/>
                  </a:lnTo>
                  <a:lnTo>
                    <a:pt x="68" y="45"/>
                  </a:lnTo>
                  <a:lnTo>
                    <a:pt x="68" y="67"/>
                  </a:lnTo>
                  <a:lnTo>
                    <a:pt x="68" y="0"/>
                  </a:lnTo>
                  <a:lnTo>
                    <a:pt x="68" y="45"/>
                  </a:lnTo>
                  <a:lnTo>
                    <a:pt x="75" y="37"/>
                  </a:lnTo>
                  <a:lnTo>
                    <a:pt x="75" y="75"/>
                  </a:lnTo>
                  <a:lnTo>
                    <a:pt x="75" y="0"/>
                  </a:lnTo>
                  <a:lnTo>
                    <a:pt x="75" y="45"/>
                  </a:lnTo>
                  <a:lnTo>
                    <a:pt x="83" y="37"/>
                  </a:lnTo>
                  <a:lnTo>
                    <a:pt x="83" y="60"/>
                  </a:lnTo>
                  <a:lnTo>
                    <a:pt x="83" y="0"/>
                  </a:lnTo>
                  <a:lnTo>
                    <a:pt x="83" y="37"/>
                  </a:lnTo>
                  <a:lnTo>
                    <a:pt x="90" y="30"/>
                  </a:lnTo>
                  <a:lnTo>
                    <a:pt x="90" y="67"/>
                  </a:lnTo>
                  <a:lnTo>
                    <a:pt x="90" y="7"/>
                  </a:lnTo>
                  <a:lnTo>
                    <a:pt x="90" y="30"/>
                  </a:lnTo>
                  <a:lnTo>
                    <a:pt x="98" y="37"/>
                  </a:lnTo>
                  <a:lnTo>
                    <a:pt x="98" y="75"/>
                  </a:lnTo>
                  <a:lnTo>
                    <a:pt x="98" y="7"/>
                  </a:lnTo>
                  <a:lnTo>
                    <a:pt x="98" y="52"/>
                  </a:lnTo>
                  <a:lnTo>
                    <a:pt x="105" y="45"/>
                  </a:lnTo>
                  <a:lnTo>
                    <a:pt x="105" y="60"/>
                  </a:lnTo>
                  <a:lnTo>
                    <a:pt x="105" y="7"/>
                  </a:lnTo>
                  <a:lnTo>
                    <a:pt x="105" y="37"/>
                  </a:lnTo>
                  <a:lnTo>
                    <a:pt x="113" y="45"/>
                  </a:lnTo>
                  <a:lnTo>
                    <a:pt x="113" y="0"/>
                  </a:lnTo>
                  <a:lnTo>
                    <a:pt x="113" y="60"/>
                  </a:lnTo>
                  <a:lnTo>
                    <a:pt x="120" y="52"/>
                  </a:lnTo>
                  <a:lnTo>
                    <a:pt x="120" y="15"/>
                  </a:lnTo>
                  <a:lnTo>
                    <a:pt x="120" y="37"/>
                  </a:lnTo>
                  <a:lnTo>
                    <a:pt x="128" y="30"/>
                  </a:lnTo>
                  <a:lnTo>
                    <a:pt x="128" y="60"/>
                  </a:lnTo>
                  <a:lnTo>
                    <a:pt x="128" y="7"/>
                  </a:lnTo>
                  <a:lnTo>
                    <a:pt x="128" y="37"/>
                  </a:lnTo>
                  <a:lnTo>
                    <a:pt x="135" y="30"/>
                  </a:lnTo>
                  <a:lnTo>
                    <a:pt x="135" y="60"/>
                  </a:lnTo>
                  <a:lnTo>
                    <a:pt x="135" y="7"/>
                  </a:lnTo>
                  <a:lnTo>
                    <a:pt x="135" y="37"/>
                  </a:lnTo>
                  <a:lnTo>
                    <a:pt x="143" y="45"/>
                  </a:lnTo>
                  <a:lnTo>
                    <a:pt x="143" y="52"/>
                  </a:lnTo>
                  <a:lnTo>
                    <a:pt x="143" y="15"/>
                  </a:lnTo>
                  <a:lnTo>
                    <a:pt x="143" y="30"/>
                  </a:lnTo>
                  <a:lnTo>
                    <a:pt x="150" y="37"/>
                  </a:lnTo>
                  <a:lnTo>
                    <a:pt x="150" y="52"/>
                  </a:lnTo>
                  <a:lnTo>
                    <a:pt x="150" y="15"/>
                  </a:lnTo>
                  <a:lnTo>
                    <a:pt x="150" y="45"/>
                  </a:lnTo>
                  <a:lnTo>
                    <a:pt x="158" y="37"/>
                  </a:lnTo>
                  <a:lnTo>
                    <a:pt x="158" y="45"/>
                  </a:lnTo>
                  <a:lnTo>
                    <a:pt x="158" y="22"/>
                  </a:lnTo>
                  <a:lnTo>
                    <a:pt x="158" y="37"/>
                  </a:lnTo>
                  <a:lnTo>
                    <a:pt x="165" y="30"/>
                  </a:lnTo>
                  <a:lnTo>
                    <a:pt x="165" y="45"/>
                  </a:lnTo>
                  <a:lnTo>
                    <a:pt x="165" y="30"/>
                  </a:lnTo>
                  <a:lnTo>
                    <a:pt x="165" y="30"/>
                  </a:lnTo>
                  <a:lnTo>
                    <a:pt x="173" y="37"/>
                  </a:lnTo>
                  <a:lnTo>
                    <a:pt x="173" y="67"/>
                  </a:lnTo>
                  <a:lnTo>
                    <a:pt x="173" y="15"/>
                  </a:lnTo>
                  <a:lnTo>
                    <a:pt x="173" y="45"/>
                  </a:lnTo>
                  <a:lnTo>
                    <a:pt x="180" y="37"/>
                  </a:lnTo>
                  <a:lnTo>
                    <a:pt x="180" y="60"/>
                  </a:lnTo>
                  <a:lnTo>
                    <a:pt x="180" y="22"/>
                  </a:lnTo>
                  <a:lnTo>
                    <a:pt x="180" y="22"/>
                  </a:lnTo>
                  <a:lnTo>
                    <a:pt x="188" y="30"/>
                  </a:lnTo>
                  <a:lnTo>
                    <a:pt x="188" y="52"/>
                  </a:lnTo>
                  <a:lnTo>
                    <a:pt x="188" y="22"/>
                  </a:lnTo>
                  <a:lnTo>
                    <a:pt x="188" y="37"/>
                  </a:lnTo>
                  <a:lnTo>
                    <a:pt x="195" y="30"/>
                  </a:lnTo>
                  <a:lnTo>
                    <a:pt x="195" y="45"/>
                  </a:lnTo>
                  <a:lnTo>
                    <a:pt x="195" y="22"/>
                  </a:lnTo>
                  <a:lnTo>
                    <a:pt x="195" y="30"/>
                  </a:lnTo>
                  <a:lnTo>
                    <a:pt x="203" y="37"/>
                  </a:lnTo>
                  <a:lnTo>
                    <a:pt x="203" y="45"/>
                  </a:lnTo>
                  <a:lnTo>
                    <a:pt x="203" y="22"/>
                  </a:lnTo>
                  <a:lnTo>
                    <a:pt x="203" y="37"/>
                  </a:lnTo>
                  <a:lnTo>
                    <a:pt x="210" y="30"/>
                  </a:lnTo>
                  <a:lnTo>
                    <a:pt x="210" y="45"/>
                  </a:lnTo>
                  <a:lnTo>
                    <a:pt x="210" y="22"/>
                  </a:lnTo>
                  <a:lnTo>
                    <a:pt x="210" y="37"/>
                  </a:lnTo>
                  <a:lnTo>
                    <a:pt x="218" y="30"/>
                  </a:lnTo>
                  <a:lnTo>
                    <a:pt x="218" y="45"/>
                  </a:lnTo>
                  <a:lnTo>
                    <a:pt x="218" y="30"/>
                  </a:lnTo>
                  <a:lnTo>
                    <a:pt x="218" y="30"/>
                  </a:lnTo>
                  <a:lnTo>
                    <a:pt x="225" y="37"/>
                  </a:lnTo>
                  <a:lnTo>
                    <a:pt x="225" y="75"/>
                  </a:lnTo>
                  <a:lnTo>
                    <a:pt x="225" y="0"/>
                  </a:lnTo>
                  <a:lnTo>
                    <a:pt x="225" y="45"/>
                  </a:lnTo>
                  <a:lnTo>
                    <a:pt x="233" y="37"/>
                  </a:lnTo>
                  <a:lnTo>
                    <a:pt x="233" y="60"/>
                  </a:lnTo>
                  <a:lnTo>
                    <a:pt x="233" y="7"/>
                  </a:lnTo>
                  <a:lnTo>
                    <a:pt x="233" y="30"/>
                  </a:lnTo>
                  <a:lnTo>
                    <a:pt x="240" y="37"/>
                  </a:lnTo>
                  <a:lnTo>
                    <a:pt x="24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3" name="Freeform 609"/>
            <p:cNvSpPr>
              <a:spLocks/>
            </p:cNvSpPr>
            <p:nvPr/>
          </p:nvSpPr>
          <p:spPr bwMode="auto">
            <a:xfrm>
              <a:off x="6015" y="1046"/>
              <a:ext cx="162" cy="64"/>
            </a:xfrm>
            <a:custGeom>
              <a:avLst/>
              <a:gdLst>
                <a:gd name="T0" fmla="*/ 0 w 233"/>
                <a:gd name="T1" fmla="*/ 0 h 67"/>
                <a:gd name="T2" fmla="*/ 8 w 233"/>
                <a:gd name="T3" fmla="*/ 45 h 67"/>
                <a:gd name="T4" fmla="*/ 8 w 233"/>
                <a:gd name="T5" fmla="*/ 22 h 67"/>
                <a:gd name="T6" fmla="*/ 15 w 233"/>
                <a:gd name="T7" fmla="*/ 22 h 67"/>
                <a:gd name="T8" fmla="*/ 15 w 233"/>
                <a:gd name="T9" fmla="*/ 7 h 67"/>
                <a:gd name="T10" fmla="*/ 23 w 233"/>
                <a:gd name="T11" fmla="*/ 37 h 67"/>
                <a:gd name="T12" fmla="*/ 23 w 233"/>
                <a:gd name="T13" fmla="*/ 22 h 67"/>
                <a:gd name="T14" fmla="*/ 30 w 233"/>
                <a:gd name="T15" fmla="*/ 37 h 67"/>
                <a:gd name="T16" fmla="*/ 30 w 233"/>
                <a:gd name="T17" fmla="*/ 22 h 67"/>
                <a:gd name="T18" fmla="*/ 38 w 233"/>
                <a:gd name="T19" fmla="*/ 30 h 67"/>
                <a:gd name="T20" fmla="*/ 38 w 233"/>
                <a:gd name="T21" fmla="*/ 15 h 67"/>
                <a:gd name="T22" fmla="*/ 45 w 233"/>
                <a:gd name="T23" fmla="*/ 52 h 67"/>
                <a:gd name="T24" fmla="*/ 45 w 233"/>
                <a:gd name="T25" fmla="*/ 15 h 67"/>
                <a:gd name="T26" fmla="*/ 53 w 233"/>
                <a:gd name="T27" fmla="*/ 37 h 67"/>
                <a:gd name="T28" fmla="*/ 53 w 233"/>
                <a:gd name="T29" fmla="*/ 7 h 67"/>
                <a:gd name="T30" fmla="*/ 60 w 233"/>
                <a:gd name="T31" fmla="*/ 37 h 67"/>
                <a:gd name="T32" fmla="*/ 60 w 233"/>
                <a:gd name="T33" fmla="*/ 22 h 67"/>
                <a:gd name="T34" fmla="*/ 68 w 233"/>
                <a:gd name="T35" fmla="*/ 52 h 67"/>
                <a:gd name="T36" fmla="*/ 68 w 233"/>
                <a:gd name="T37" fmla="*/ 7 h 67"/>
                <a:gd name="T38" fmla="*/ 75 w 233"/>
                <a:gd name="T39" fmla="*/ 45 h 67"/>
                <a:gd name="T40" fmla="*/ 75 w 233"/>
                <a:gd name="T41" fmla="*/ 15 h 67"/>
                <a:gd name="T42" fmla="*/ 83 w 233"/>
                <a:gd name="T43" fmla="*/ 45 h 67"/>
                <a:gd name="T44" fmla="*/ 83 w 233"/>
                <a:gd name="T45" fmla="*/ 22 h 67"/>
                <a:gd name="T46" fmla="*/ 90 w 233"/>
                <a:gd name="T47" fmla="*/ 45 h 67"/>
                <a:gd name="T48" fmla="*/ 90 w 233"/>
                <a:gd name="T49" fmla="*/ 15 h 67"/>
                <a:gd name="T50" fmla="*/ 98 w 233"/>
                <a:gd name="T51" fmla="*/ 30 h 67"/>
                <a:gd name="T52" fmla="*/ 98 w 233"/>
                <a:gd name="T53" fmla="*/ 15 h 67"/>
                <a:gd name="T54" fmla="*/ 105 w 233"/>
                <a:gd name="T55" fmla="*/ 30 h 67"/>
                <a:gd name="T56" fmla="*/ 105 w 233"/>
                <a:gd name="T57" fmla="*/ 15 h 67"/>
                <a:gd name="T58" fmla="*/ 113 w 233"/>
                <a:gd name="T59" fmla="*/ 45 h 67"/>
                <a:gd name="T60" fmla="*/ 113 w 233"/>
                <a:gd name="T61" fmla="*/ 22 h 67"/>
                <a:gd name="T62" fmla="*/ 120 w 233"/>
                <a:gd name="T63" fmla="*/ 30 h 67"/>
                <a:gd name="T64" fmla="*/ 120 w 233"/>
                <a:gd name="T65" fmla="*/ 45 h 67"/>
                <a:gd name="T66" fmla="*/ 128 w 233"/>
                <a:gd name="T67" fmla="*/ 45 h 67"/>
                <a:gd name="T68" fmla="*/ 128 w 233"/>
                <a:gd name="T69" fmla="*/ 37 h 67"/>
                <a:gd name="T70" fmla="*/ 135 w 233"/>
                <a:gd name="T71" fmla="*/ 52 h 67"/>
                <a:gd name="T72" fmla="*/ 135 w 233"/>
                <a:gd name="T73" fmla="*/ 37 h 67"/>
                <a:gd name="T74" fmla="*/ 143 w 233"/>
                <a:gd name="T75" fmla="*/ 45 h 67"/>
                <a:gd name="T76" fmla="*/ 143 w 233"/>
                <a:gd name="T77" fmla="*/ 30 h 67"/>
                <a:gd name="T78" fmla="*/ 150 w 233"/>
                <a:gd name="T79" fmla="*/ 52 h 67"/>
                <a:gd name="T80" fmla="*/ 150 w 233"/>
                <a:gd name="T81" fmla="*/ 37 h 67"/>
                <a:gd name="T82" fmla="*/ 158 w 233"/>
                <a:gd name="T83" fmla="*/ 52 h 67"/>
                <a:gd name="T84" fmla="*/ 158 w 233"/>
                <a:gd name="T85" fmla="*/ 37 h 67"/>
                <a:gd name="T86" fmla="*/ 165 w 233"/>
                <a:gd name="T87" fmla="*/ 45 h 67"/>
                <a:gd name="T88" fmla="*/ 165 w 233"/>
                <a:gd name="T89" fmla="*/ 37 h 67"/>
                <a:gd name="T90" fmla="*/ 173 w 233"/>
                <a:gd name="T91" fmla="*/ 45 h 67"/>
                <a:gd name="T92" fmla="*/ 173 w 233"/>
                <a:gd name="T93" fmla="*/ 45 h 67"/>
                <a:gd name="T94" fmla="*/ 180 w 233"/>
                <a:gd name="T95" fmla="*/ 45 h 67"/>
                <a:gd name="T96" fmla="*/ 180 w 233"/>
                <a:gd name="T97" fmla="*/ 30 h 67"/>
                <a:gd name="T98" fmla="*/ 188 w 233"/>
                <a:gd name="T99" fmla="*/ 45 h 67"/>
                <a:gd name="T100" fmla="*/ 188 w 233"/>
                <a:gd name="T101" fmla="*/ 37 h 67"/>
                <a:gd name="T102" fmla="*/ 195 w 233"/>
                <a:gd name="T103" fmla="*/ 52 h 67"/>
                <a:gd name="T104" fmla="*/ 195 w 233"/>
                <a:gd name="T105" fmla="*/ 37 h 67"/>
                <a:gd name="T106" fmla="*/ 203 w 233"/>
                <a:gd name="T107" fmla="*/ 45 h 67"/>
                <a:gd name="T108" fmla="*/ 203 w 233"/>
                <a:gd name="T109" fmla="*/ 37 h 67"/>
                <a:gd name="T110" fmla="*/ 210 w 233"/>
                <a:gd name="T111" fmla="*/ 45 h 67"/>
                <a:gd name="T112" fmla="*/ 210 w 233"/>
                <a:gd name="T113" fmla="*/ 30 h 67"/>
                <a:gd name="T114" fmla="*/ 218 w 233"/>
                <a:gd name="T115" fmla="*/ 52 h 67"/>
                <a:gd name="T116" fmla="*/ 218 w 233"/>
                <a:gd name="T117" fmla="*/ 37 h 67"/>
                <a:gd name="T118" fmla="*/ 225 w 233"/>
                <a:gd name="T119" fmla="*/ 60 h 67"/>
                <a:gd name="T120" fmla="*/ 225 w 233"/>
                <a:gd name="T121"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67">
                  <a:moveTo>
                    <a:pt x="0" y="60"/>
                  </a:moveTo>
                  <a:lnTo>
                    <a:pt x="0" y="0"/>
                  </a:lnTo>
                  <a:lnTo>
                    <a:pt x="0" y="37"/>
                  </a:lnTo>
                  <a:lnTo>
                    <a:pt x="8" y="45"/>
                  </a:lnTo>
                  <a:lnTo>
                    <a:pt x="8" y="52"/>
                  </a:lnTo>
                  <a:lnTo>
                    <a:pt x="8" y="22"/>
                  </a:lnTo>
                  <a:lnTo>
                    <a:pt x="8" y="30"/>
                  </a:lnTo>
                  <a:lnTo>
                    <a:pt x="15" y="22"/>
                  </a:lnTo>
                  <a:lnTo>
                    <a:pt x="15" y="52"/>
                  </a:lnTo>
                  <a:lnTo>
                    <a:pt x="15" y="7"/>
                  </a:lnTo>
                  <a:lnTo>
                    <a:pt x="15" y="30"/>
                  </a:lnTo>
                  <a:lnTo>
                    <a:pt x="23" y="37"/>
                  </a:lnTo>
                  <a:lnTo>
                    <a:pt x="23" y="52"/>
                  </a:lnTo>
                  <a:lnTo>
                    <a:pt x="23" y="22"/>
                  </a:lnTo>
                  <a:lnTo>
                    <a:pt x="23" y="45"/>
                  </a:lnTo>
                  <a:lnTo>
                    <a:pt x="30" y="37"/>
                  </a:lnTo>
                  <a:lnTo>
                    <a:pt x="30" y="52"/>
                  </a:lnTo>
                  <a:lnTo>
                    <a:pt x="30" y="22"/>
                  </a:lnTo>
                  <a:lnTo>
                    <a:pt x="30" y="37"/>
                  </a:lnTo>
                  <a:lnTo>
                    <a:pt x="38" y="30"/>
                  </a:lnTo>
                  <a:lnTo>
                    <a:pt x="38" y="45"/>
                  </a:lnTo>
                  <a:lnTo>
                    <a:pt x="38" y="15"/>
                  </a:lnTo>
                  <a:lnTo>
                    <a:pt x="38" y="45"/>
                  </a:lnTo>
                  <a:lnTo>
                    <a:pt x="45" y="52"/>
                  </a:lnTo>
                  <a:lnTo>
                    <a:pt x="45" y="60"/>
                  </a:lnTo>
                  <a:lnTo>
                    <a:pt x="45" y="15"/>
                  </a:lnTo>
                  <a:lnTo>
                    <a:pt x="45" y="30"/>
                  </a:lnTo>
                  <a:lnTo>
                    <a:pt x="53" y="37"/>
                  </a:lnTo>
                  <a:lnTo>
                    <a:pt x="53" y="52"/>
                  </a:lnTo>
                  <a:lnTo>
                    <a:pt x="53" y="7"/>
                  </a:lnTo>
                  <a:lnTo>
                    <a:pt x="53" y="30"/>
                  </a:lnTo>
                  <a:lnTo>
                    <a:pt x="60" y="37"/>
                  </a:lnTo>
                  <a:lnTo>
                    <a:pt x="60" y="45"/>
                  </a:lnTo>
                  <a:lnTo>
                    <a:pt x="60" y="22"/>
                  </a:lnTo>
                  <a:lnTo>
                    <a:pt x="60" y="45"/>
                  </a:lnTo>
                  <a:lnTo>
                    <a:pt x="68" y="52"/>
                  </a:lnTo>
                  <a:lnTo>
                    <a:pt x="68" y="67"/>
                  </a:lnTo>
                  <a:lnTo>
                    <a:pt x="68" y="7"/>
                  </a:lnTo>
                  <a:lnTo>
                    <a:pt x="68" y="37"/>
                  </a:lnTo>
                  <a:lnTo>
                    <a:pt x="75" y="45"/>
                  </a:lnTo>
                  <a:lnTo>
                    <a:pt x="75" y="52"/>
                  </a:lnTo>
                  <a:lnTo>
                    <a:pt x="75" y="15"/>
                  </a:lnTo>
                  <a:lnTo>
                    <a:pt x="75" y="37"/>
                  </a:lnTo>
                  <a:lnTo>
                    <a:pt x="83" y="45"/>
                  </a:lnTo>
                  <a:lnTo>
                    <a:pt x="83" y="45"/>
                  </a:lnTo>
                  <a:lnTo>
                    <a:pt x="83" y="22"/>
                  </a:lnTo>
                  <a:lnTo>
                    <a:pt x="83" y="37"/>
                  </a:lnTo>
                  <a:lnTo>
                    <a:pt x="90" y="45"/>
                  </a:lnTo>
                  <a:lnTo>
                    <a:pt x="90" y="52"/>
                  </a:lnTo>
                  <a:lnTo>
                    <a:pt x="90" y="15"/>
                  </a:lnTo>
                  <a:lnTo>
                    <a:pt x="90" y="37"/>
                  </a:lnTo>
                  <a:lnTo>
                    <a:pt x="98" y="30"/>
                  </a:lnTo>
                  <a:lnTo>
                    <a:pt x="98" y="52"/>
                  </a:lnTo>
                  <a:lnTo>
                    <a:pt x="98" y="15"/>
                  </a:lnTo>
                  <a:lnTo>
                    <a:pt x="98" y="37"/>
                  </a:lnTo>
                  <a:lnTo>
                    <a:pt x="105" y="30"/>
                  </a:lnTo>
                  <a:lnTo>
                    <a:pt x="105" y="60"/>
                  </a:lnTo>
                  <a:lnTo>
                    <a:pt x="105" y="15"/>
                  </a:lnTo>
                  <a:lnTo>
                    <a:pt x="105" y="37"/>
                  </a:lnTo>
                  <a:lnTo>
                    <a:pt x="113" y="45"/>
                  </a:lnTo>
                  <a:lnTo>
                    <a:pt x="113" y="45"/>
                  </a:lnTo>
                  <a:lnTo>
                    <a:pt x="113" y="22"/>
                  </a:lnTo>
                  <a:lnTo>
                    <a:pt x="113" y="37"/>
                  </a:lnTo>
                  <a:lnTo>
                    <a:pt x="120" y="30"/>
                  </a:lnTo>
                  <a:lnTo>
                    <a:pt x="120" y="22"/>
                  </a:lnTo>
                  <a:lnTo>
                    <a:pt x="120" y="45"/>
                  </a:lnTo>
                  <a:lnTo>
                    <a:pt x="128" y="37"/>
                  </a:lnTo>
                  <a:lnTo>
                    <a:pt x="128" y="45"/>
                  </a:lnTo>
                  <a:lnTo>
                    <a:pt x="128" y="22"/>
                  </a:lnTo>
                  <a:lnTo>
                    <a:pt x="128" y="37"/>
                  </a:lnTo>
                  <a:lnTo>
                    <a:pt x="135" y="45"/>
                  </a:lnTo>
                  <a:lnTo>
                    <a:pt x="135" y="52"/>
                  </a:lnTo>
                  <a:lnTo>
                    <a:pt x="135" y="15"/>
                  </a:lnTo>
                  <a:lnTo>
                    <a:pt x="135" y="37"/>
                  </a:lnTo>
                  <a:lnTo>
                    <a:pt x="143" y="30"/>
                  </a:lnTo>
                  <a:lnTo>
                    <a:pt x="143" y="45"/>
                  </a:lnTo>
                  <a:lnTo>
                    <a:pt x="143" y="22"/>
                  </a:lnTo>
                  <a:lnTo>
                    <a:pt x="143" y="30"/>
                  </a:lnTo>
                  <a:lnTo>
                    <a:pt x="150" y="37"/>
                  </a:lnTo>
                  <a:lnTo>
                    <a:pt x="150" y="52"/>
                  </a:lnTo>
                  <a:lnTo>
                    <a:pt x="150" y="7"/>
                  </a:lnTo>
                  <a:lnTo>
                    <a:pt x="150" y="37"/>
                  </a:lnTo>
                  <a:lnTo>
                    <a:pt x="158" y="30"/>
                  </a:lnTo>
                  <a:lnTo>
                    <a:pt x="158" y="52"/>
                  </a:lnTo>
                  <a:lnTo>
                    <a:pt x="158" y="22"/>
                  </a:lnTo>
                  <a:lnTo>
                    <a:pt x="158" y="37"/>
                  </a:lnTo>
                  <a:lnTo>
                    <a:pt x="165" y="30"/>
                  </a:lnTo>
                  <a:lnTo>
                    <a:pt x="165" y="45"/>
                  </a:lnTo>
                  <a:lnTo>
                    <a:pt x="165" y="15"/>
                  </a:lnTo>
                  <a:lnTo>
                    <a:pt x="165" y="37"/>
                  </a:lnTo>
                  <a:lnTo>
                    <a:pt x="173" y="45"/>
                  </a:lnTo>
                  <a:lnTo>
                    <a:pt x="173" y="45"/>
                  </a:lnTo>
                  <a:lnTo>
                    <a:pt x="173" y="30"/>
                  </a:lnTo>
                  <a:lnTo>
                    <a:pt x="173" y="45"/>
                  </a:lnTo>
                  <a:lnTo>
                    <a:pt x="180" y="37"/>
                  </a:lnTo>
                  <a:lnTo>
                    <a:pt x="180" y="45"/>
                  </a:lnTo>
                  <a:lnTo>
                    <a:pt x="180" y="22"/>
                  </a:lnTo>
                  <a:lnTo>
                    <a:pt x="180" y="30"/>
                  </a:lnTo>
                  <a:lnTo>
                    <a:pt x="188" y="37"/>
                  </a:lnTo>
                  <a:lnTo>
                    <a:pt x="188" y="45"/>
                  </a:lnTo>
                  <a:lnTo>
                    <a:pt x="188" y="22"/>
                  </a:lnTo>
                  <a:lnTo>
                    <a:pt x="188" y="37"/>
                  </a:lnTo>
                  <a:lnTo>
                    <a:pt x="195" y="30"/>
                  </a:lnTo>
                  <a:lnTo>
                    <a:pt x="195" y="52"/>
                  </a:lnTo>
                  <a:lnTo>
                    <a:pt x="195" y="22"/>
                  </a:lnTo>
                  <a:lnTo>
                    <a:pt x="195" y="37"/>
                  </a:lnTo>
                  <a:lnTo>
                    <a:pt x="203" y="30"/>
                  </a:lnTo>
                  <a:lnTo>
                    <a:pt x="203" y="45"/>
                  </a:lnTo>
                  <a:lnTo>
                    <a:pt x="203" y="22"/>
                  </a:lnTo>
                  <a:lnTo>
                    <a:pt x="203" y="37"/>
                  </a:lnTo>
                  <a:lnTo>
                    <a:pt x="210" y="30"/>
                  </a:lnTo>
                  <a:lnTo>
                    <a:pt x="210" y="45"/>
                  </a:lnTo>
                  <a:lnTo>
                    <a:pt x="210" y="30"/>
                  </a:lnTo>
                  <a:lnTo>
                    <a:pt x="210" y="30"/>
                  </a:lnTo>
                  <a:lnTo>
                    <a:pt x="218" y="37"/>
                  </a:lnTo>
                  <a:lnTo>
                    <a:pt x="218" y="52"/>
                  </a:lnTo>
                  <a:lnTo>
                    <a:pt x="218" y="7"/>
                  </a:lnTo>
                  <a:lnTo>
                    <a:pt x="218" y="37"/>
                  </a:lnTo>
                  <a:lnTo>
                    <a:pt x="225" y="30"/>
                  </a:lnTo>
                  <a:lnTo>
                    <a:pt x="225" y="60"/>
                  </a:lnTo>
                  <a:lnTo>
                    <a:pt x="225" y="15"/>
                  </a:lnTo>
                  <a:lnTo>
                    <a:pt x="225" y="37"/>
                  </a:lnTo>
                  <a:lnTo>
                    <a:pt x="233"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4" name="Freeform 610"/>
            <p:cNvSpPr>
              <a:spLocks/>
            </p:cNvSpPr>
            <p:nvPr/>
          </p:nvSpPr>
          <p:spPr bwMode="auto">
            <a:xfrm>
              <a:off x="4829" y="1118"/>
              <a:ext cx="268" cy="44"/>
            </a:xfrm>
            <a:custGeom>
              <a:avLst/>
              <a:gdLst>
                <a:gd name="T0" fmla="*/ 15 w 383"/>
                <a:gd name="T1" fmla="*/ 22 h 45"/>
                <a:gd name="T2" fmla="*/ 38 w 383"/>
                <a:gd name="T3" fmla="*/ 22 h 45"/>
                <a:gd name="T4" fmla="*/ 60 w 383"/>
                <a:gd name="T5" fmla="*/ 22 h 45"/>
                <a:gd name="T6" fmla="*/ 83 w 383"/>
                <a:gd name="T7" fmla="*/ 22 h 45"/>
                <a:gd name="T8" fmla="*/ 105 w 383"/>
                <a:gd name="T9" fmla="*/ 22 h 45"/>
                <a:gd name="T10" fmla="*/ 120 w 383"/>
                <a:gd name="T11" fmla="*/ 22 h 45"/>
                <a:gd name="T12" fmla="*/ 135 w 383"/>
                <a:gd name="T13" fmla="*/ 22 h 45"/>
                <a:gd name="T14" fmla="*/ 143 w 383"/>
                <a:gd name="T15" fmla="*/ 15 h 45"/>
                <a:gd name="T16" fmla="*/ 158 w 383"/>
                <a:gd name="T17" fmla="*/ 22 h 45"/>
                <a:gd name="T18" fmla="*/ 180 w 383"/>
                <a:gd name="T19" fmla="*/ 15 h 45"/>
                <a:gd name="T20" fmla="*/ 188 w 383"/>
                <a:gd name="T21" fmla="*/ 22 h 45"/>
                <a:gd name="T22" fmla="*/ 203 w 383"/>
                <a:gd name="T23" fmla="*/ 22 h 45"/>
                <a:gd name="T24" fmla="*/ 210 w 383"/>
                <a:gd name="T25" fmla="*/ 15 h 45"/>
                <a:gd name="T26" fmla="*/ 210 w 383"/>
                <a:gd name="T27" fmla="*/ 22 h 45"/>
                <a:gd name="T28" fmla="*/ 218 w 383"/>
                <a:gd name="T29" fmla="*/ 7 h 45"/>
                <a:gd name="T30" fmla="*/ 225 w 383"/>
                <a:gd name="T31" fmla="*/ 15 h 45"/>
                <a:gd name="T32" fmla="*/ 233 w 383"/>
                <a:gd name="T33" fmla="*/ 15 h 45"/>
                <a:gd name="T34" fmla="*/ 240 w 383"/>
                <a:gd name="T35" fmla="*/ 30 h 45"/>
                <a:gd name="T36" fmla="*/ 248 w 383"/>
                <a:gd name="T37" fmla="*/ 22 h 45"/>
                <a:gd name="T38" fmla="*/ 248 w 383"/>
                <a:gd name="T39" fmla="*/ 22 h 45"/>
                <a:gd name="T40" fmla="*/ 255 w 383"/>
                <a:gd name="T41" fmla="*/ 0 h 45"/>
                <a:gd name="T42" fmla="*/ 263 w 383"/>
                <a:gd name="T43" fmla="*/ 45 h 45"/>
                <a:gd name="T44" fmla="*/ 270 w 383"/>
                <a:gd name="T45" fmla="*/ 30 h 45"/>
                <a:gd name="T46" fmla="*/ 270 w 383"/>
                <a:gd name="T47" fmla="*/ 22 h 45"/>
                <a:gd name="T48" fmla="*/ 278 w 383"/>
                <a:gd name="T49" fmla="*/ 37 h 45"/>
                <a:gd name="T50" fmla="*/ 285 w 383"/>
                <a:gd name="T51" fmla="*/ 7 h 45"/>
                <a:gd name="T52" fmla="*/ 293 w 383"/>
                <a:gd name="T53" fmla="*/ 30 h 45"/>
                <a:gd name="T54" fmla="*/ 300 w 383"/>
                <a:gd name="T55" fmla="*/ 30 h 45"/>
                <a:gd name="T56" fmla="*/ 300 w 383"/>
                <a:gd name="T57" fmla="*/ 22 h 45"/>
                <a:gd name="T58" fmla="*/ 308 w 383"/>
                <a:gd name="T59" fmla="*/ 7 h 45"/>
                <a:gd name="T60" fmla="*/ 315 w 383"/>
                <a:gd name="T61" fmla="*/ 37 h 45"/>
                <a:gd name="T62" fmla="*/ 323 w 383"/>
                <a:gd name="T63" fmla="*/ 15 h 45"/>
                <a:gd name="T64" fmla="*/ 323 w 383"/>
                <a:gd name="T65" fmla="*/ 22 h 45"/>
                <a:gd name="T66" fmla="*/ 330 w 383"/>
                <a:gd name="T67" fmla="*/ 7 h 45"/>
                <a:gd name="T68" fmla="*/ 338 w 383"/>
                <a:gd name="T69" fmla="*/ 30 h 45"/>
                <a:gd name="T70" fmla="*/ 345 w 383"/>
                <a:gd name="T71" fmla="*/ 15 h 45"/>
                <a:gd name="T72" fmla="*/ 345 w 383"/>
                <a:gd name="T73" fmla="*/ 22 h 45"/>
                <a:gd name="T74" fmla="*/ 353 w 383"/>
                <a:gd name="T75" fmla="*/ 7 h 45"/>
                <a:gd name="T76" fmla="*/ 360 w 383"/>
                <a:gd name="T77" fmla="*/ 37 h 45"/>
                <a:gd name="T78" fmla="*/ 368 w 383"/>
                <a:gd name="T79" fmla="*/ 30 h 45"/>
                <a:gd name="T80" fmla="*/ 368 w 383"/>
                <a:gd name="T81" fmla="*/ 22 h 45"/>
                <a:gd name="T82" fmla="*/ 375 w 383"/>
                <a:gd name="T83"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3" h="45">
                  <a:moveTo>
                    <a:pt x="0" y="22"/>
                  </a:moveTo>
                  <a:lnTo>
                    <a:pt x="8" y="22"/>
                  </a:lnTo>
                  <a:lnTo>
                    <a:pt x="15" y="22"/>
                  </a:lnTo>
                  <a:lnTo>
                    <a:pt x="23" y="22"/>
                  </a:lnTo>
                  <a:lnTo>
                    <a:pt x="30" y="22"/>
                  </a:lnTo>
                  <a:lnTo>
                    <a:pt x="38" y="22"/>
                  </a:lnTo>
                  <a:lnTo>
                    <a:pt x="45" y="22"/>
                  </a:lnTo>
                  <a:lnTo>
                    <a:pt x="53" y="22"/>
                  </a:lnTo>
                  <a:lnTo>
                    <a:pt x="60" y="22"/>
                  </a:lnTo>
                  <a:lnTo>
                    <a:pt x="68" y="22"/>
                  </a:lnTo>
                  <a:lnTo>
                    <a:pt x="75" y="22"/>
                  </a:lnTo>
                  <a:lnTo>
                    <a:pt x="83" y="22"/>
                  </a:lnTo>
                  <a:lnTo>
                    <a:pt x="90" y="22"/>
                  </a:lnTo>
                  <a:lnTo>
                    <a:pt x="98" y="22"/>
                  </a:lnTo>
                  <a:lnTo>
                    <a:pt x="105" y="22"/>
                  </a:lnTo>
                  <a:lnTo>
                    <a:pt x="120" y="22"/>
                  </a:lnTo>
                  <a:lnTo>
                    <a:pt x="113" y="22"/>
                  </a:lnTo>
                  <a:lnTo>
                    <a:pt x="120" y="22"/>
                  </a:lnTo>
                  <a:lnTo>
                    <a:pt x="135" y="22"/>
                  </a:lnTo>
                  <a:lnTo>
                    <a:pt x="128" y="22"/>
                  </a:lnTo>
                  <a:lnTo>
                    <a:pt x="135" y="22"/>
                  </a:lnTo>
                  <a:lnTo>
                    <a:pt x="143" y="30"/>
                  </a:lnTo>
                  <a:lnTo>
                    <a:pt x="143" y="30"/>
                  </a:lnTo>
                  <a:lnTo>
                    <a:pt x="143" y="15"/>
                  </a:lnTo>
                  <a:lnTo>
                    <a:pt x="143" y="22"/>
                  </a:lnTo>
                  <a:lnTo>
                    <a:pt x="150" y="22"/>
                  </a:lnTo>
                  <a:lnTo>
                    <a:pt x="158" y="22"/>
                  </a:lnTo>
                  <a:lnTo>
                    <a:pt x="165" y="22"/>
                  </a:lnTo>
                  <a:lnTo>
                    <a:pt x="180" y="22"/>
                  </a:lnTo>
                  <a:lnTo>
                    <a:pt x="180" y="15"/>
                  </a:lnTo>
                  <a:lnTo>
                    <a:pt x="180" y="22"/>
                  </a:lnTo>
                  <a:lnTo>
                    <a:pt x="195" y="22"/>
                  </a:lnTo>
                  <a:lnTo>
                    <a:pt x="188" y="22"/>
                  </a:lnTo>
                  <a:lnTo>
                    <a:pt x="195" y="22"/>
                  </a:lnTo>
                  <a:lnTo>
                    <a:pt x="203" y="15"/>
                  </a:lnTo>
                  <a:lnTo>
                    <a:pt x="203" y="22"/>
                  </a:lnTo>
                  <a:lnTo>
                    <a:pt x="203" y="15"/>
                  </a:lnTo>
                  <a:lnTo>
                    <a:pt x="203" y="22"/>
                  </a:lnTo>
                  <a:lnTo>
                    <a:pt x="210" y="15"/>
                  </a:lnTo>
                  <a:lnTo>
                    <a:pt x="210" y="30"/>
                  </a:lnTo>
                  <a:lnTo>
                    <a:pt x="210" y="15"/>
                  </a:lnTo>
                  <a:lnTo>
                    <a:pt x="210" y="22"/>
                  </a:lnTo>
                  <a:lnTo>
                    <a:pt x="218" y="15"/>
                  </a:lnTo>
                  <a:lnTo>
                    <a:pt x="218" y="37"/>
                  </a:lnTo>
                  <a:lnTo>
                    <a:pt x="218" y="7"/>
                  </a:lnTo>
                  <a:lnTo>
                    <a:pt x="218" y="22"/>
                  </a:lnTo>
                  <a:lnTo>
                    <a:pt x="225" y="30"/>
                  </a:lnTo>
                  <a:lnTo>
                    <a:pt x="225" y="15"/>
                  </a:lnTo>
                  <a:lnTo>
                    <a:pt x="225" y="22"/>
                  </a:lnTo>
                  <a:lnTo>
                    <a:pt x="233" y="30"/>
                  </a:lnTo>
                  <a:lnTo>
                    <a:pt x="233" y="15"/>
                  </a:lnTo>
                  <a:lnTo>
                    <a:pt x="233" y="22"/>
                  </a:lnTo>
                  <a:lnTo>
                    <a:pt x="240" y="15"/>
                  </a:lnTo>
                  <a:lnTo>
                    <a:pt x="240" y="30"/>
                  </a:lnTo>
                  <a:lnTo>
                    <a:pt x="240" y="15"/>
                  </a:lnTo>
                  <a:lnTo>
                    <a:pt x="240" y="15"/>
                  </a:lnTo>
                  <a:lnTo>
                    <a:pt x="248" y="22"/>
                  </a:lnTo>
                  <a:lnTo>
                    <a:pt x="248" y="30"/>
                  </a:lnTo>
                  <a:lnTo>
                    <a:pt x="248" y="15"/>
                  </a:lnTo>
                  <a:lnTo>
                    <a:pt x="248" y="22"/>
                  </a:lnTo>
                  <a:lnTo>
                    <a:pt x="255" y="30"/>
                  </a:lnTo>
                  <a:lnTo>
                    <a:pt x="255" y="37"/>
                  </a:lnTo>
                  <a:lnTo>
                    <a:pt x="255" y="0"/>
                  </a:lnTo>
                  <a:lnTo>
                    <a:pt x="255" y="37"/>
                  </a:lnTo>
                  <a:lnTo>
                    <a:pt x="263" y="30"/>
                  </a:lnTo>
                  <a:lnTo>
                    <a:pt x="263" y="45"/>
                  </a:lnTo>
                  <a:lnTo>
                    <a:pt x="263" y="0"/>
                  </a:lnTo>
                  <a:lnTo>
                    <a:pt x="263" y="22"/>
                  </a:lnTo>
                  <a:lnTo>
                    <a:pt x="270" y="30"/>
                  </a:lnTo>
                  <a:lnTo>
                    <a:pt x="270" y="37"/>
                  </a:lnTo>
                  <a:lnTo>
                    <a:pt x="270" y="7"/>
                  </a:lnTo>
                  <a:lnTo>
                    <a:pt x="270" y="22"/>
                  </a:lnTo>
                  <a:lnTo>
                    <a:pt x="278" y="15"/>
                  </a:lnTo>
                  <a:lnTo>
                    <a:pt x="278" y="7"/>
                  </a:lnTo>
                  <a:lnTo>
                    <a:pt x="278" y="37"/>
                  </a:lnTo>
                  <a:lnTo>
                    <a:pt x="285" y="30"/>
                  </a:lnTo>
                  <a:lnTo>
                    <a:pt x="285" y="37"/>
                  </a:lnTo>
                  <a:lnTo>
                    <a:pt x="285" y="7"/>
                  </a:lnTo>
                  <a:lnTo>
                    <a:pt x="285" y="22"/>
                  </a:lnTo>
                  <a:lnTo>
                    <a:pt x="293" y="15"/>
                  </a:lnTo>
                  <a:lnTo>
                    <a:pt x="293" y="30"/>
                  </a:lnTo>
                  <a:lnTo>
                    <a:pt x="293" y="7"/>
                  </a:lnTo>
                  <a:lnTo>
                    <a:pt x="293" y="22"/>
                  </a:lnTo>
                  <a:lnTo>
                    <a:pt x="300" y="30"/>
                  </a:lnTo>
                  <a:lnTo>
                    <a:pt x="300" y="45"/>
                  </a:lnTo>
                  <a:lnTo>
                    <a:pt x="300" y="0"/>
                  </a:lnTo>
                  <a:lnTo>
                    <a:pt x="300" y="22"/>
                  </a:lnTo>
                  <a:lnTo>
                    <a:pt x="308" y="30"/>
                  </a:lnTo>
                  <a:lnTo>
                    <a:pt x="308" y="30"/>
                  </a:lnTo>
                  <a:lnTo>
                    <a:pt x="308" y="7"/>
                  </a:lnTo>
                  <a:lnTo>
                    <a:pt x="308" y="22"/>
                  </a:lnTo>
                  <a:lnTo>
                    <a:pt x="315" y="15"/>
                  </a:lnTo>
                  <a:lnTo>
                    <a:pt x="315" y="37"/>
                  </a:lnTo>
                  <a:lnTo>
                    <a:pt x="315" y="7"/>
                  </a:lnTo>
                  <a:lnTo>
                    <a:pt x="315" y="22"/>
                  </a:lnTo>
                  <a:lnTo>
                    <a:pt x="323" y="15"/>
                  </a:lnTo>
                  <a:lnTo>
                    <a:pt x="323" y="30"/>
                  </a:lnTo>
                  <a:lnTo>
                    <a:pt x="323" y="7"/>
                  </a:lnTo>
                  <a:lnTo>
                    <a:pt x="323" y="22"/>
                  </a:lnTo>
                  <a:lnTo>
                    <a:pt x="330" y="30"/>
                  </a:lnTo>
                  <a:lnTo>
                    <a:pt x="330" y="37"/>
                  </a:lnTo>
                  <a:lnTo>
                    <a:pt x="330" y="7"/>
                  </a:lnTo>
                  <a:lnTo>
                    <a:pt x="330" y="22"/>
                  </a:lnTo>
                  <a:lnTo>
                    <a:pt x="338" y="15"/>
                  </a:lnTo>
                  <a:lnTo>
                    <a:pt x="338" y="30"/>
                  </a:lnTo>
                  <a:lnTo>
                    <a:pt x="338" y="7"/>
                  </a:lnTo>
                  <a:lnTo>
                    <a:pt x="338" y="22"/>
                  </a:lnTo>
                  <a:lnTo>
                    <a:pt x="345" y="15"/>
                  </a:lnTo>
                  <a:lnTo>
                    <a:pt x="345" y="37"/>
                  </a:lnTo>
                  <a:lnTo>
                    <a:pt x="345" y="7"/>
                  </a:lnTo>
                  <a:lnTo>
                    <a:pt x="345" y="22"/>
                  </a:lnTo>
                  <a:lnTo>
                    <a:pt x="353" y="30"/>
                  </a:lnTo>
                  <a:lnTo>
                    <a:pt x="353" y="37"/>
                  </a:lnTo>
                  <a:lnTo>
                    <a:pt x="353" y="7"/>
                  </a:lnTo>
                  <a:lnTo>
                    <a:pt x="353" y="22"/>
                  </a:lnTo>
                  <a:lnTo>
                    <a:pt x="360" y="30"/>
                  </a:lnTo>
                  <a:lnTo>
                    <a:pt x="360" y="37"/>
                  </a:lnTo>
                  <a:lnTo>
                    <a:pt x="360" y="7"/>
                  </a:lnTo>
                  <a:lnTo>
                    <a:pt x="360" y="22"/>
                  </a:lnTo>
                  <a:lnTo>
                    <a:pt x="368" y="30"/>
                  </a:lnTo>
                  <a:lnTo>
                    <a:pt x="368" y="30"/>
                  </a:lnTo>
                  <a:lnTo>
                    <a:pt x="368" y="15"/>
                  </a:lnTo>
                  <a:lnTo>
                    <a:pt x="368" y="22"/>
                  </a:lnTo>
                  <a:lnTo>
                    <a:pt x="375" y="30"/>
                  </a:lnTo>
                  <a:lnTo>
                    <a:pt x="375" y="37"/>
                  </a:lnTo>
                  <a:lnTo>
                    <a:pt x="375" y="7"/>
                  </a:lnTo>
                  <a:lnTo>
                    <a:pt x="375" y="22"/>
                  </a:lnTo>
                  <a:lnTo>
                    <a:pt x="383"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5" name="Freeform 611"/>
            <p:cNvSpPr>
              <a:spLocks/>
            </p:cNvSpPr>
            <p:nvPr/>
          </p:nvSpPr>
          <p:spPr bwMode="auto">
            <a:xfrm>
              <a:off x="5097" y="1118"/>
              <a:ext cx="194" cy="44"/>
            </a:xfrm>
            <a:custGeom>
              <a:avLst/>
              <a:gdLst>
                <a:gd name="T0" fmla="*/ 0 w 277"/>
                <a:gd name="T1" fmla="*/ 7 h 45"/>
                <a:gd name="T2" fmla="*/ 7 w 277"/>
                <a:gd name="T3" fmla="*/ 37 h 45"/>
                <a:gd name="T4" fmla="*/ 15 w 277"/>
                <a:gd name="T5" fmla="*/ 30 h 45"/>
                <a:gd name="T6" fmla="*/ 15 w 277"/>
                <a:gd name="T7" fmla="*/ 22 h 45"/>
                <a:gd name="T8" fmla="*/ 22 w 277"/>
                <a:gd name="T9" fmla="*/ 0 h 45"/>
                <a:gd name="T10" fmla="*/ 30 w 277"/>
                <a:gd name="T11" fmla="*/ 45 h 45"/>
                <a:gd name="T12" fmla="*/ 37 w 277"/>
                <a:gd name="T13" fmla="*/ 30 h 45"/>
                <a:gd name="T14" fmla="*/ 37 w 277"/>
                <a:gd name="T15" fmla="*/ 22 h 45"/>
                <a:gd name="T16" fmla="*/ 45 w 277"/>
                <a:gd name="T17" fmla="*/ 15 h 45"/>
                <a:gd name="T18" fmla="*/ 52 w 277"/>
                <a:gd name="T19" fmla="*/ 30 h 45"/>
                <a:gd name="T20" fmla="*/ 60 w 277"/>
                <a:gd name="T21" fmla="*/ 15 h 45"/>
                <a:gd name="T22" fmla="*/ 60 w 277"/>
                <a:gd name="T23" fmla="*/ 22 h 45"/>
                <a:gd name="T24" fmla="*/ 67 w 277"/>
                <a:gd name="T25" fmla="*/ 22 h 45"/>
                <a:gd name="T26" fmla="*/ 75 w 277"/>
                <a:gd name="T27" fmla="*/ 15 h 45"/>
                <a:gd name="T28" fmla="*/ 82 w 277"/>
                <a:gd name="T29" fmla="*/ 15 h 45"/>
                <a:gd name="T30" fmla="*/ 90 w 277"/>
                <a:gd name="T31" fmla="*/ 30 h 45"/>
                <a:gd name="T32" fmla="*/ 97 w 277"/>
                <a:gd name="T33" fmla="*/ 22 h 45"/>
                <a:gd name="T34" fmla="*/ 112 w 277"/>
                <a:gd name="T35" fmla="*/ 30 h 45"/>
                <a:gd name="T36" fmla="*/ 120 w 277"/>
                <a:gd name="T37" fmla="*/ 30 h 45"/>
                <a:gd name="T38" fmla="*/ 127 w 277"/>
                <a:gd name="T39" fmla="*/ 30 h 45"/>
                <a:gd name="T40" fmla="*/ 135 w 277"/>
                <a:gd name="T41" fmla="*/ 30 h 45"/>
                <a:gd name="T42" fmla="*/ 142 w 277"/>
                <a:gd name="T43" fmla="*/ 22 h 45"/>
                <a:gd name="T44" fmla="*/ 150 w 277"/>
                <a:gd name="T45" fmla="*/ 15 h 45"/>
                <a:gd name="T46" fmla="*/ 165 w 277"/>
                <a:gd name="T47" fmla="*/ 30 h 45"/>
                <a:gd name="T48" fmla="*/ 172 w 277"/>
                <a:gd name="T49" fmla="*/ 15 h 45"/>
                <a:gd name="T50" fmla="*/ 180 w 277"/>
                <a:gd name="T51" fmla="*/ 30 h 45"/>
                <a:gd name="T52" fmla="*/ 180 w 277"/>
                <a:gd name="T53" fmla="*/ 22 h 45"/>
                <a:gd name="T54" fmla="*/ 187 w 277"/>
                <a:gd name="T55" fmla="*/ 15 h 45"/>
                <a:gd name="T56" fmla="*/ 195 w 277"/>
                <a:gd name="T57" fmla="*/ 30 h 45"/>
                <a:gd name="T58" fmla="*/ 202 w 277"/>
                <a:gd name="T59" fmla="*/ 22 h 45"/>
                <a:gd name="T60" fmla="*/ 210 w 277"/>
                <a:gd name="T61" fmla="*/ 37 h 45"/>
                <a:gd name="T62" fmla="*/ 217 w 277"/>
                <a:gd name="T63" fmla="*/ 22 h 45"/>
                <a:gd name="T64" fmla="*/ 217 w 277"/>
                <a:gd name="T65" fmla="*/ 15 h 45"/>
                <a:gd name="T66" fmla="*/ 225 w 277"/>
                <a:gd name="T67" fmla="*/ 7 h 45"/>
                <a:gd name="T68" fmla="*/ 232 w 277"/>
                <a:gd name="T69" fmla="*/ 37 h 45"/>
                <a:gd name="T70" fmla="*/ 240 w 277"/>
                <a:gd name="T71" fmla="*/ 22 h 45"/>
                <a:gd name="T72" fmla="*/ 240 w 277"/>
                <a:gd name="T73" fmla="*/ 22 h 45"/>
                <a:gd name="T74" fmla="*/ 247 w 277"/>
                <a:gd name="T75" fmla="*/ 15 h 45"/>
                <a:gd name="T76" fmla="*/ 255 w 277"/>
                <a:gd name="T77" fmla="*/ 30 h 45"/>
                <a:gd name="T78" fmla="*/ 262 w 277"/>
                <a:gd name="T79" fmla="*/ 30 h 45"/>
                <a:gd name="T80" fmla="*/ 270 w 277"/>
                <a:gd name="T81" fmla="*/ 15 h 45"/>
                <a:gd name="T82" fmla="*/ 270 w 277"/>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7" h="45">
                  <a:moveTo>
                    <a:pt x="0" y="30"/>
                  </a:moveTo>
                  <a:lnTo>
                    <a:pt x="0" y="37"/>
                  </a:lnTo>
                  <a:lnTo>
                    <a:pt x="0" y="7"/>
                  </a:lnTo>
                  <a:lnTo>
                    <a:pt x="0" y="22"/>
                  </a:lnTo>
                  <a:lnTo>
                    <a:pt x="7" y="30"/>
                  </a:lnTo>
                  <a:lnTo>
                    <a:pt x="7" y="37"/>
                  </a:lnTo>
                  <a:lnTo>
                    <a:pt x="7" y="7"/>
                  </a:lnTo>
                  <a:lnTo>
                    <a:pt x="7" y="22"/>
                  </a:lnTo>
                  <a:lnTo>
                    <a:pt x="15" y="30"/>
                  </a:lnTo>
                  <a:lnTo>
                    <a:pt x="15" y="30"/>
                  </a:lnTo>
                  <a:lnTo>
                    <a:pt x="15" y="7"/>
                  </a:lnTo>
                  <a:lnTo>
                    <a:pt x="15" y="22"/>
                  </a:lnTo>
                  <a:lnTo>
                    <a:pt x="22" y="30"/>
                  </a:lnTo>
                  <a:lnTo>
                    <a:pt x="22" y="37"/>
                  </a:lnTo>
                  <a:lnTo>
                    <a:pt x="22" y="0"/>
                  </a:lnTo>
                  <a:lnTo>
                    <a:pt x="22" y="22"/>
                  </a:lnTo>
                  <a:lnTo>
                    <a:pt x="30" y="30"/>
                  </a:lnTo>
                  <a:lnTo>
                    <a:pt x="30" y="45"/>
                  </a:lnTo>
                  <a:lnTo>
                    <a:pt x="30" y="7"/>
                  </a:lnTo>
                  <a:lnTo>
                    <a:pt x="30" y="22"/>
                  </a:lnTo>
                  <a:lnTo>
                    <a:pt x="37" y="30"/>
                  </a:lnTo>
                  <a:lnTo>
                    <a:pt x="37" y="37"/>
                  </a:lnTo>
                  <a:lnTo>
                    <a:pt x="37" y="7"/>
                  </a:lnTo>
                  <a:lnTo>
                    <a:pt x="37" y="22"/>
                  </a:lnTo>
                  <a:lnTo>
                    <a:pt x="45" y="30"/>
                  </a:lnTo>
                  <a:lnTo>
                    <a:pt x="45" y="30"/>
                  </a:lnTo>
                  <a:lnTo>
                    <a:pt x="45" y="15"/>
                  </a:lnTo>
                  <a:lnTo>
                    <a:pt x="45" y="22"/>
                  </a:lnTo>
                  <a:lnTo>
                    <a:pt x="52" y="30"/>
                  </a:lnTo>
                  <a:lnTo>
                    <a:pt x="52" y="30"/>
                  </a:lnTo>
                  <a:lnTo>
                    <a:pt x="52" y="15"/>
                  </a:lnTo>
                  <a:lnTo>
                    <a:pt x="52" y="22"/>
                  </a:lnTo>
                  <a:lnTo>
                    <a:pt x="60" y="15"/>
                  </a:lnTo>
                  <a:lnTo>
                    <a:pt x="60" y="30"/>
                  </a:lnTo>
                  <a:lnTo>
                    <a:pt x="60" y="15"/>
                  </a:lnTo>
                  <a:lnTo>
                    <a:pt x="60" y="22"/>
                  </a:lnTo>
                  <a:lnTo>
                    <a:pt x="67" y="15"/>
                  </a:lnTo>
                  <a:lnTo>
                    <a:pt x="67" y="30"/>
                  </a:lnTo>
                  <a:lnTo>
                    <a:pt x="67" y="22"/>
                  </a:lnTo>
                  <a:lnTo>
                    <a:pt x="75" y="30"/>
                  </a:lnTo>
                  <a:lnTo>
                    <a:pt x="75" y="30"/>
                  </a:lnTo>
                  <a:lnTo>
                    <a:pt x="75" y="15"/>
                  </a:lnTo>
                  <a:lnTo>
                    <a:pt x="75" y="22"/>
                  </a:lnTo>
                  <a:lnTo>
                    <a:pt x="82" y="30"/>
                  </a:lnTo>
                  <a:lnTo>
                    <a:pt x="82" y="15"/>
                  </a:lnTo>
                  <a:lnTo>
                    <a:pt x="82" y="22"/>
                  </a:lnTo>
                  <a:lnTo>
                    <a:pt x="90" y="30"/>
                  </a:lnTo>
                  <a:lnTo>
                    <a:pt x="90" y="30"/>
                  </a:lnTo>
                  <a:lnTo>
                    <a:pt x="90" y="15"/>
                  </a:lnTo>
                  <a:lnTo>
                    <a:pt x="90" y="22"/>
                  </a:lnTo>
                  <a:lnTo>
                    <a:pt x="97" y="22"/>
                  </a:lnTo>
                  <a:lnTo>
                    <a:pt x="105" y="15"/>
                  </a:lnTo>
                  <a:lnTo>
                    <a:pt x="105" y="22"/>
                  </a:lnTo>
                  <a:lnTo>
                    <a:pt x="112" y="30"/>
                  </a:lnTo>
                  <a:lnTo>
                    <a:pt x="112" y="22"/>
                  </a:lnTo>
                  <a:lnTo>
                    <a:pt x="112" y="22"/>
                  </a:lnTo>
                  <a:lnTo>
                    <a:pt x="120" y="30"/>
                  </a:lnTo>
                  <a:lnTo>
                    <a:pt x="120" y="15"/>
                  </a:lnTo>
                  <a:lnTo>
                    <a:pt x="120" y="22"/>
                  </a:lnTo>
                  <a:lnTo>
                    <a:pt x="127" y="30"/>
                  </a:lnTo>
                  <a:lnTo>
                    <a:pt x="127" y="15"/>
                  </a:lnTo>
                  <a:lnTo>
                    <a:pt x="127" y="22"/>
                  </a:lnTo>
                  <a:lnTo>
                    <a:pt x="135" y="30"/>
                  </a:lnTo>
                  <a:lnTo>
                    <a:pt x="135" y="15"/>
                  </a:lnTo>
                  <a:lnTo>
                    <a:pt x="135" y="22"/>
                  </a:lnTo>
                  <a:lnTo>
                    <a:pt x="142" y="22"/>
                  </a:lnTo>
                  <a:lnTo>
                    <a:pt x="150" y="15"/>
                  </a:lnTo>
                  <a:lnTo>
                    <a:pt x="150" y="22"/>
                  </a:lnTo>
                  <a:lnTo>
                    <a:pt x="150" y="15"/>
                  </a:lnTo>
                  <a:lnTo>
                    <a:pt x="150" y="22"/>
                  </a:lnTo>
                  <a:lnTo>
                    <a:pt x="165" y="22"/>
                  </a:lnTo>
                  <a:lnTo>
                    <a:pt x="165" y="30"/>
                  </a:lnTo>
                  <a:lnTo>
                    <a:pt x="165" y="15"/>
                  </a:lnTo>
                  <a:lnTo>
                    <a:pt x="165" y="22"/>
                  </a:lnTo>
                  <a:lnTo>
                    <a:pt x="172" y="15"/>
                  </a:lnTo>
                  <a:lnTo>
                    <a:pt x="172" y="30"/>
                  </a:lnTo>
                  <a:lnTo>
                    <a:pt x="172" y="22"/>
                  </a:lnTo>
                  <a:lnTo>
                    <a:pt x="180" y="30"/>
                  </a:lnTo>
                  <a:lnTo>
                    <a:pt x="180" y="30"/>
                  </a:lnTo>
                  <a:lnTo>
                    <a:pt x="180" y="15"/>
                  </a:lnTo>
                  <a:lnTo>
                    <a:pt x="180" y="22"/>
                  </a:lnTo>
                  <a:lnTo>
                    <a:pt x="187" y="30"/>
                  </a:lnTo>
                  <a:lnTo>
                    <a:pt x="187" y="30"/>
                  </a:lnTo>
                  <a:lnTo>
                    <a:pt x="187" y="15"/>
                  </a:lnTo>
                  <a:lnTo>
                    <a:pt x="187" y="22"/>
                  </a:lnTo>
                  <a:lnTo>
                    <a:pt x="195" y="15"/>
                  </a:lnTo>
                  <a:lnTo>
                    <a:pt x="195" y="30"/>
                  </a:lnTo>
                  <a:lnTo>
                    <a:pt x="195" y="22"/>
                  </a:lnTo>
                  <a:lnTo>
                    <a:pt x="202" y="15"/>
                  </a:lnTo>
                  <a:lnTo>
                    <a:pt x="202" y="22"/>
                  </a:lnTo>
                  <a:lnTo>
                    <a:pt x="202" y="15"/>
                  </a:lnTo>
                  <a:lnTo>
                    <a:pt x="210" y="22"/>
                  </a:lnTo>
                  <a:lnTo>
                    <a:pt x="210" y="37"/>
                  </a:lnTo>
                  <a:lnTo>
                    <a:pt x="210" y="0"/>
                  </a:lnTo>
                  <a:lnTo>
                    <a:pt x="210" y="15"/>
                  </a:lnTo>
                  <a:lnTo>
                    <a:pt x="217" y="22"/>
                  </a:lnTo>
                  <a:lnTo>
                    <a:pt x="217" y="37"/>
                  </a:lnTo>
                  <a:lnTo>
                    <a:pt x="217" y="0"/>
                  </a:lnTo>
                  <a:lnTo>
                    <a:pt x="217" y="15"/>
                  </a:lnTo>
                  <a:lnTo>
                    <a:pt x="225" y="22"/>
                  </a:lnTo>
                  <a:lnTo>
                    <a:pt x="225" y="37"/>
                  </a:lnTo>
                  <a:lnTo>
                    <a:pt x="225" y="7"/>
                  </a:lnTo>
                  <a:lnTo>
                    <a:pt x="225" y="30"/>
                  </a:lnTo>
                  <a:lnTo>
                    <a:pt x="232" y="22"/>
                  </a:lnTo>
                  <a:lnTo>
                    <a:pt x="232" y="37"/>
                  </a:lnTo>
                  <a:lnTo>
                    <a:pt x="232" y="0"/>
                  </a:lnTo>
                  <a:lnTo>
                    <a:pt x="232" y="15"/>
                  </a:lnTo>
                  <a:lnTo>
                    <a:pt x="240" y="22"/>
                  </a:lnTo>
                  <a:lnTo>
                    <a:pt x="240" y="37"/>
                  </a:lnTo>
                  <a:lnTo>
                    <a:pt x="240" y="7"/>
                  </a:lnTo>
                  <a:lnTo>
                    <a:pt x="240" y="22"/>
                  </a:lnTo>
                  <a:lnTo>
                    <a:pt x="247" y="15"/>
                  </a:lnTo>
                  <a:lnTo>
                    <a:pt x="247" y="30"/>
                  </a:lnTo>
                  <a:lnTo>
                    <a:pt x="247" y="15"/>
                  </a:lnTo>
                  <a:lnTo>
                    <a:pt x="247" y="22"/>
                  </a:lnTo>
                  <a:lnTo>
                    <a:pt x="255" y="15"/>
                  </a:lnTo>
                  <a:lnTo>
                    <a:pt x="255" y="30"/>
                  </a:lnTo>
                  <a:lnTo>
                    <a:pt x="255" y="22"/>
                  </a:lnTo>
                  <a:lnTo>
                    <a:pt x="262" y="30"/>
                  </a:lnTo>
                  <a:lnTo>
                    <a:pt x="262" y="30"/>
                  </a:lnTo>
                  <a:lnTo>
                    <a:pt x="262" y="15"/>
                  </a:lnTo>
                  <a:lnTo>
                    <a:pt x="262" y="22"/>
                  </a:lnTo>
                  <a:lnTo>
                    <a:pt x="270" y="15"/>
                  </a:lnTo>
                  <a:lnTo>
                    <a:pt x="270" y="30"/>
                  </a:lnTo>
                  <a:lnTo>
                    <a:pt x="270" y="15"/>
                  </a:lnTo>
                  <a:lnTo>
                    <a:pt x="270" y="22"/>
                  </a:lnTo>
                  <a:lnTo>
                    <a:pt x="277" y="15"/>
                  </a:lnTo>
                  <a:lnTo>
                    <a:pt x="27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6" name="Freeform 612"/>
            <p:cNvSpPr>
              <a:spLocks/>
            </p:cNvSpPr>
            <p:nvPr/>
          </p:nvSpPr>
          <p:spPr bwMode="auto">
            <a:xfrm>
              <a:off x="5291" y="1110"/>
              <a:ext cx="194" cy="52"/>
            </a:xfrm>
            <a:custGeom>
              <a:avLst/>
              <a:gdLst>
                <a:gd name="T0" fmla="*/ 0 w 278"/>
                <a:gd name="T1" fmla="*/ 30 h 53"/>
                <a:gd name="T2" fmla="*/ 8 w 278"/>
                <a:gd name="T3" fmla="*/ 23 h 53"/>
                <a:gd name="T4" fmla="*/ 15 w 278"/>
                <a:gd name="T5" fmla="*/ 38 h 53"/>
                <a:gd name="T6" fmla="*/ 23 w 278"/>
                <a:gd name="T7" fmla="*/ 38 h 53"/>
                <a:gd name="T8" fmla="*/ 30 w 278"/>
                <a:gd name="T9" fmla="*/ 38 h 53"/>
                <a:gd name="T10" fmla="*/ 30 w 278"/>
                <a:gd name="T11" fmla="*/ 30 h 53"/>
                <a:gd name="T12" fmla="*/ 38 w 278"/>
                <a:gd name="T13" fmla="*/ 23 h 53"/>
                <a:gd name="T14" fmla="*/ 45 w 278"/>
                <a:gd name="T15" fmla="*/ 38 h 53"/>
                <a:gd name="T16" fmla="*/ 53 w 278"/>
                <a:gd name="T17" fmla="*/ 30 h 53"/>
                <a:gd name="T18" fmla="*/ 53 w 278"/>
                <a:gd name="T19" fmla="*/ 30 h 53"/>
                <a:gd name="T20" fmla="*/ 60 w 278"/>
                <a:gd name="T21" fmla="*/ 23 h 53"/>
                <a:gd name="T22" fmla="*/ 68 w 278"/>
                <a:gd name="T23" fmla="*/ 38 h 53"/>
                <a:gd name="T24" fmla="*/ 75 w 278"/>
                <a:gd name="T25" fmla="*/ 23 h 53"/>
                <a:gd name="T26" fmla="*/ 83 w 278"/>
                <a:gd name="T27" fmla="*/ 30 h 53"/>
                <a:gd name="T28" fmla="*/ 83 w 278"/>
                <a:gd name="T29" fmla="*/ 30 h 53"/>
                <a:gd name="T30" fmla="*/ 90 w 278"/>
                <a:gd name="T31" fmla="*/ 23 h 53"/>
                <a:gd name="T32" fmla="*/ 98 w 278"/>
                <a:gd name="T33" fmla="*/ 38 h 53"/>
                <a:gd name="T34" fmla="*/ 105 w 278"/>
                <a:gd name="T35" fmla="*/ 23 h 53"/>
                <a:gd name="T36" fmla="*/ 105 w 278"/>
                <a:gd name="T37" fmla="*/ 30 h 53"/>
                <a:gd name="T38" fmla="*/ 113 w 278"/>
                <a:gd name="T39" fmla="*/ 23 h 53"/>
                <a:gd name="T40" fmla="*/ 120 w 278"/>
                <a:gd name="T41" fmla="*/ 38 h 53"/>
                <a:gd name="T42" fmla="*/ 128 w 278"/>
                <a:gd name="T43" fmla="*/ 30 h 53"/>
                <a:gd name="T44" fmla="*/ 128 w 278"/>
                <a:gd name="T45" fmla="*/ 30 h 53"/>
                <a:gd name="T46" fmla="*/ 143 w 278"/>
                <a:gd name="T47" fmla="*/ 23 h 53"/>
                <a:gd name="T48" fmla="*/ 158 w 278"/>
                <a:gd name="T49" fmla="*/ 38 h 53"/>
                <a:gd name="T50" fmla="*/ 165 w 278"/>
                <a:gd name="T51" fmla="*/ 23 h 53"/>
                <a:gd name="T52" fmla="*/ 165 w 278"/>
                <a:gd name="T53" fmla="*/ 30 h 53"/>
                <a:gd name="T54" fmla="*/ 173 w 278"/>
                <a:gd name="T55" fmla="*/ 30 h 53"/>
                <a:gd name="T56" fmla="*/ 188 w 278"/>
                <a:gd name="T57" fmla="*/ 30 h 53"/>
                <a:gd name="T58" fmla="*/ 203 w 278"/>
                <a:gd name="T59" fmla="*/ 53 h 53"/>
                <a:gd name="T60" fmla="*/ 210 w 278"/>
                <a:gd name="T61" fmla="*/ 38 h 53"/>
                <a:gd name="T62" fmla="*/ 210 w 278"/>
                <a:gd name="T63" fmla="*/ 23 h 53"/>
                <a:gd name="T64" fmla="*/ 218 w 278"/>
                <a:gd name="T65" fmla="*/ 15 h 53"/>
                <a:gd name="T66" fmla="*/ 225 w 278"/>
                <a:gd name="T67" fmla="*/ 38 h 53"/>
                <a:gd name="T68" fmla="*/ 233 w 278"/>
                <a:gd name="T69" fmla="*/ 38 h 53"/>
                <a:gd name="T70" fmla="*/ 233 w 278"/>
                <a:gd name="T71" fmla="*/ 30 h 53"/>
                <a:gd name="T72" fmla="*/ 240 w 278"/>
                <a:gd name="T73" fmla="*/ 23 h 53"/>
                <a:gd name="T74" fmla="*/ 248 w 278"/>
                <a:gd name="T75" fmla="*/ 38 h 53"/>
                <a:gd name="T76" fmla="*/ 255 w 278"/>
                <a:gd name="T77" fmla="*/ 38 h 53"/>
                <a:gd name="T78" fmla="*/ 263 w 278"/>
                <a:gd name="T79" fmla="*/ 23 h 53"/>
                <a:gd name="T80" fmla="*/ 263 w 278"/>
                <a:gd name="T81" fmla="*/ 30 h 53"/>
                <a:gd name="T82" fmla="*/ 270 w 278"/>
                <a:gd name="T83" fmla="*/ 2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53">
                  <a:moveTo>
                    <a:pt x="0" y="38"/>
                  </a:moveTo>
                  <a:lnTo>
                    <a:pt x="0" y="23"/>
                  </a:lnTo>
                  <a:lnTo>
                    <a:pt x="0" y="30"/>
                  </a:lnTo>
                  <a:lnTo>
                    <a:pt x="8" y="23"/>
                  </a:lnTo>
                  <a:lnTo>
                    <a:pt x="8" y="38"/>
                  </a:lnTo>
                  <a:lnTo>
                    <a:pt x="8" y="23"/>
                  </a:lnTo>
                  <a:lnTo>
                    <a:pt x="8" y="30"/>
                  </a:lnTo>
                  <a:lnTo>
                    <a:pt x="15" y="23"/>
                  </a:lnTo>
                  <a:lnTo>
                    <a:pt x="15" y="38"/>
                  </a:lnTo>
                  <a:lnTo>
                    <a:pt x="15" y="30"/>
                  </a:lnTo>
                  <a:lnTo>
                    <a:pt x="23" y="23"/>
                  </a:lnTo>
                  <a:lnTo>
                    <a:pt x="23" y="38"/>
                  </a:lnTo>
                  <a:lnTo>
                    <a:pt x="23" y="23"/>
                  </a:lnTo>
                  <a:lnTo>
                    <a:pt x="23" y="30"/>
                  </a:lnTo>
                  <a:lnTo>
                    <a:pt x="30" y="38"/>
                  </a:lnTo>
                  <a:lnTo>
                    <a:pt x="30" y="38"/>
                  </a:lnTo>
                  <a:lnTo>
                    <a:pt x="30" y="23"/>
                  </a:lnTo>
                  <a:lnTo>
                    <a:pt x="30" y="30"/>
                  </a:lnTo>
                  <a:lnTo>
                    <a:pt x="38" y="23"/>
                  </a:lnTo>
                  <a:lnTo>
                    <a:pt x="38" y="38"/>
                  </a:lnTo>
                  <a:lnTo>
                    <a:pt x="38" y="23"/>
                  </a:lnTo>
                  <a:lnTo>
                    <a:pt x="38" y="30"/>
                  </a:lnTo>
                  <a:lnTo>
                    <a:pt x="45" y="38"/>
                  </a:lnTo>
                  <a:lnTo>
                    <a:pt x="45" y="38"/>
                  </a:lnTo>
                  <a:lnTo>
                    <a:pt x="45" y="23"/>
                  </a:lnTo>
                  <a:lnTo>
                    <a:pt x="45" y="23"/>
                  </a:lnTo>
                  <a:lnTo>
                    <a:pt x="53" y="30"/>
                  </a:lnTo>
                  <a:lnTo>
                    <a:pt x="53" y="38"/>
                  </a:lnTo>
                  <a:lnTo>
                    <a:pt x="53" y="15"/>
                  </a:lnTo>
                  <a:lnTo>
                    <a:pt x="53" y="30"/>
                  </a:lnTo>
                  <a:lnTo>
                    <a:pt x="60" y="23"/>
                  </a:lnTo>
                  <a:lnTo>
                    <a:pt x="60" y="38"/>
                  </a:lnTo>
                  <a:lnTo>
                    <a:pt x="60" y="23"/>
                  </a:lnTo>
                  <a:lnTo>
                    <a:pt x="60" y="30"/>
                  </a:lnTo>
                  <a:lnTo>
                    <a:pt x="68" y="38"/>
                  </a:lnTo>
                  <a:lnTo>
                    <a:pt x="68" y="38"/>
                  </a:lnTo>
                  <a:lnTo>
                    <a:pt x="68" y="23"/>
                  </a:lnTo>
                  <a:lnTo>
                    <a:pt x="68" y="30"/>
                  </a:lnTo>
                  <a:lnTo>
                    <a:pt x="75" y="23"/>
                  </a:lnTo>
                  <a:lnTo>
                    <a:pt x="75" y="23"/>
                  </a:lnTo>
                  <a:lnTo>
                    <a:pt x="75" y="38"/>
                  </a:lnTo>
                  <a:lnTo>
                    <a:pt x="83" y="30"/>
                  </a:lnTo>
                  <a:lnTo>
                    <a:pt x="83" y="38"/>
                  </a:lnTo>
                  <a:lnTo>
                    <a:pt x="83" y="23"/>
                  </a:lnTo>
                  <a:lnTo>
                    <a:pt x="83" y="30"/>
                  </a:lnTo>
                  <a:lnTo>
                    <a:pt x="90" y="23"/>
                  </a:lnTo>
                  <a:lnTo>
                    <a:pt x="90" y="38"/>
                  </a:lnTo>
                  <a:lnTo>
                    <a:pt x="90" y="23"/>
                  </a:lnTo>
                  <a:lnTo>
                    <a:pt x="90" y="30"/>
                  </a:lnTo>
                  <a:lnTo>
                    <a:pt x="98" y="23"/>
                  </a:lnTo>
                  <a:lnTo>
                    <a:pt x="98" y="38"/>
                  </a:lnTo>
                  <a:lnTo>
                    <a:pt x="98" y="23"/>
                  </a:lnTo>
                  <a:lnTo>
                    <a:pt x="98" y="30"/>
                  </a:lnTo>
                  <a:lnTo>
                    <a:pt x="105" y="23"/>
                  </a:lnTo>
                  <a:lnTo>
                    <a:pt x="105" y="38"/>
                  </a:lnTo>
                  <a:lnTo>
                    <a:pt x="105" y="23"/>
                  </a:lnTo>
                  <a:lnTo>
                    <a:pt x="105" y="30"/>
                  </a:lnTo>
                  <a:lnTo>
                    <a:pt x="113" y="23"/>
                  </a:lnTo>
                  <a:lnTo>
                    <a:pt x="113" y="38"/>
                  </a:lnTo>
                  <a:lnTo>
                    <a:pt x="113" y="23"/>
                  </a:lnTo>
                  <a:lnTo>
                    <a:pt x="113" y="30"/>
                  </a:lnTo>
                  <a:lnTo>
                    <a:pt x="120" y="23"/>
                  </a:lnTo>
                  <a:lnTo>
                    <a:pt x="120" y="38"/>
                  </a:lnTo>
                  <a:lnTo>
                    <a:pt x="120" y="23"/>
                  </a:lnTo>
                  <a:lnTo>
                    <a:pt x="120" y="23"/>
                  </a:lnTo>
                  <a:lnTo>
                    <a:pt x="128" y="30"/>
                  </a:lnTo>
                  <a:lnTo>
                    <a:pt x="128" y="38"/>
                  </a:lnTo>
                  <a:lnTo>
                    <a:pt x="128" y="23"/>
                  </a:lnTo>
                  <a:lnTo>
                    <a:pt x="128" y="30"/>
                  </a:lnTo>
                  <a:lnTo>
                    <a:pt x="143" y="30"/>
                  </a:lnTo>
                  <a:lnTo>
                    <a:pt x="143" y="38"/>
                  </a:lnTo>
                  <a:lnTo>
                    <a:pt x="143" y="23"/>
                  </a:lnTo>
                  <a:lnTo>
                    <a:pt x="143" y="30"/>
                  </a:lnTo>
                  <a:lnTo>
                    <a:pt x="158" y="30"/>
                  </a:lnTo>
                  <a:lnTo>
                    <a:pt x="158" y="38"/>
                  </a:lnTo>
                  <a:lnTo>
                    <a:pt x="158" y="23"/>
                  </a:lnTo>
                  <a:lnTo>
                    <a:pt x="158" y="30"/>
                  </a:lnTo>
                  <a:lnTo>
                    <a:pt x="165" y="23"/>
                  </a:lnTo>
                  <a:lnTo>
                    <a:pt x="165" y="30"/>
                  </a:lnTo>
                  <a:lnTo>
                    <a:pt x="165" y="23"/>
                  </a:lnTo>
                  <a:lnTo>
                    <a:pt x="165" y="30"/>
                  </a:lnTo>
                  <a:lnTo>
                    <a:pt x="173" y="23"/>
                  </a:lnTo>
                  <a:lnTo>
                    <a:pt x="173" y="38"/>
                  </a:lnTo>
                  <a:lnTo>
                    <a:pt x="173" y="30"/>
                  </a:lnTo>
                  <a:lnTo>
                    <a:pt x="188" y="30"/>
                  </a:lnTo>
                  <a:lnTo>
                    <a:pt x="180" y="30"/>
                  </a:lnTo>
                  <a:lnTo>
                    <a:pt x="188" y="30"/>
                  </a:lnTo>
                  <a:lnTo>
                    <a:pt x="195" y="30"/>
                  </a:lnTo>
                  <a:lnTo>
                    <a:pt x="203" y="38"/>
                  </a:lnTo>
                  <a:lnTo>
                    <a:pt x="203" y="53"/>
                  </a:lnTo>
                  <a:lnTo>
                    <a:pt x="203" y="0"/>
                  </a:lnTo>
                  <a:lnTo>
                    <a:pt x="203" y="30"/>
                  </a:lnTo>
                  <a:lnTo>
                    <a:pt x="210" y="38"/>
                  </a:lnTo>
                  <a:lnTo>
                    <a:pt x="210" y="38"/>
                  </a:lnTo>
                  <a:lnTo>
                    <a:pt x="210" y="15"/>
                  </a:lnTo>
                  <a:lnTo>
                    <a:pt x="210" y="23"/>
                  </a:lnTo>
                  <a:lnTo>
                    <a:pt x="218" y="30"/>
                  </a:lnTo>
                  <a:lnTo>
                    <a:pt x="218" y="38"/>
                  </a:lnTo>
                  <a:lnTo>
                    <a:pt x="218" y="15"/>
                  </a:lnTo>
                  <a:lnTo>
                    <a:pt x="218" y="30"/>
                  </a:lnTo>
                  <a:lnTo>
                    <a:pt x="225" y="38"/>
                  </a:lnTo>
                  <a:lnTo>
                    <a:pt x="225" y="38"/>
                  </a:lnTo>
                  <a:lnTo>
                    <a:pt x="225" y="23"/>
                  </a:lnTo>
                  <a:lnTo>
                    <a:pt x="225" y="30"/>
                  </a:lnTo>
                  <a:lnTo>
                    <a:pt x="233" y="38"/>
                  </a:lnTo>
                  <a:lnTo>
                    <a:pt x="233" y="38"/>
                  </a:lnTo>
                  <a:lnTo>
                    <a:pt x="233" y="23"/>
                  </a:lnTo>
                  <a:lnTo>
                    <a:pt x="233" y="30"/>
                  </a:lnTo>
                  <a:lnTo>
                    <a:pt x="240" y="23"/>
                  </a:lnTo>
                  <a:lnTo>
                    <a:pt x="240" y="38"/>
                  </a:lnTo>
                  <a:lnTo>
                    <a:pt x="240" y="23"/>
                  </a:lnTo>
                  <a:lnTo>
                    <a:pt x="240" y="30"/>
                  </a:lnTo>
                  <a:lnTo>
                    <a:pt x="248" y="23"/>
                  </a:lnTo>
                  <a:lnTo>
                    <a:pt x="248" y="38"/>
                  </a:lnTo>
                  <a:lnTo>
                    <a:pt x="248" y="23"/>
                  </a:lnTo>
                  <a:lnTo>
                    <a:pt x="248" y="30"/>
                  </a:lnTo>
                  <a:lnTo>
                    <a:pt x="255" y="38"/>
                  </a:lnTo>
                  <a:lnTo>
                    <a:pt x="255" y="23"/>
                  </a:lnTo>
                  <a:lnTo>
                    <a:pt x="255" y="30"/>
                  </a:lnTo>
                  <a:lnTo>
                    <a:pt x="263" y="23"/>
                  </a:lnTo>
                  <a:lnTo>
                    <a:pt x="263" y="38"/>
                  </a:lnTo>
                  <a:lnTo>
                    <a:pt x="263" y="23"/>
                  </a:lnTo>
                  <a:lnTo>
                    <a:pt x="263" y="30"/>
                  </a:lnTo>
                  <a:lnTo>
                    <a:pt x="270" y="23"/>
                  </a:lnTo>
                  <a:lnTo>
                    <a:pt x="270" y="38"/>
                  </a:lnTo>
                  <a:lnTo>
                    <a:pt x="270" y="23"/>
                  </a:lnTo>
                  <a:lnTo>
                    <a:pt x="270" y="30"/>
                  </a:lnTo>
                  <a:lnTo>
                    <a:pt x="278"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7" name="Freeform 613"/>
            <p:cNvSpPr>
              <a:spLocks/>
            </p:cNvSpPr>
            <p:nvPr/>
          </p:nvSpPr>
          <p:spPr bwMode="auto">
            <a:xfrm>
              <a:off x="5485" y="1118"/>
              <a:ext cx="356" cy="50"/>
            </a:xfrm>
            <a:custGeom>
              <a:avLst/>
              <a:gdLst>
                <a:gd name="T0" fmla="*/ 0 w 510"/>
                <a:gd name="T1" fmla="*/ 15 h 52"/>
                <a:gd name="T2" fmla="*/ 7 w 510"/>
                <a:gd name="T3" fmla="*/ 30 h 52"/>
                <a:gd name="T4" fmla="*/ 15 w 510"/>
                <a:gd name="T5" fmla="*/ 30 h 52"/>
                <a:gd name="T6" fmla="*/ 15 w 510"/>
                <a:gd name="T7" fmla="*/ 22 h 52"/>
                <a:gd name="T8" fmla="*/ 22 w 510"/>
                <a:gd name="T9" fmla="*/ 15 h 52"/>
                <a:gd name="T10" fmla="*/ 30 w 510"/>
                <a:gd name="T11" fmla="*/ 30 h 52"/>
                <a:gd name="T12" fmla="*/ 37 w 510"/>
                <a:gd name="T13" fmla="*/ 15 h 52"/>
                <a:gd name="T14" fmla="*/ 37 w 510"/>
                <a:gd name="T15" fmla="*/ 22 h 52"/>
                <a:gd name="T16" fmla="*/ 45 w 510"/>
                <a:gd name="T17" fmla="*/ 15 h 52"/>
                <a:gd name="T18" fmla="*/ 52 w 510"/>
                <a:gd name="T19" fmla="*/ 37 h 52"/>
                <a:gd name="T20" fmla="*/ 60 w 510"/>
                <a:gd name="T21" fmla="*/ 15 h 52"/>
                <a:gd name="T22" fmla="*/ 67 w 510"/>
                <a:gd name="T23" fmla="*/ 30 h 52"/>
                <a:gd name="T24" fmla="*/ 67 w 510"/>
                <a:gd name="T25" fmla="*/ 22 h 52"/>
                <a:gd name="T26" fmla="*/ 75 w 510"/>
                <a:gd name="T27" fmla="*/ 15 h 52"/>
                <a:gd name="T28" fmla="*/ 90 w 510"/>
                <a:gd name="T29" fmla="*/ 30 h 52"/>
                <a:gd name="T30" fmla="*/ 97 w 510"/>
                <a:gd name="T31" fmla="*/ 22 h 52"/>
                <a:gd name="T32" fmla="*/ 120 w 510"/>
                <a:gd name="T33" fmla="*/ 22 h 52"/>
                <a:gd name="T34" fmla="*/ 142 w 510"/>
                <a:gd name="T35" fmla="*/ 22 h 52"/>
                <a:gd name="T36" fmla="*/ 165 w 510"/>
                <a:gd name="T37" fmla="*/ 22 h 52"/>
                <a:gd name="T38" fmla="*/ 187 w 510"/>
                <a:gd name="T39" fmla="*/ 22 h 52"/>
                <a:gd name="T40" fmla="*/ 210 w 510"/>
                <a:gd name="T41" fmla="*/ 22 h 52"/>
                <a:gd name="T42" fmla="*/ 232 w 510"/>
                <a:gd name="T43" fmla="*/ 22 h 52"/>
                <a:gd name="T44" fmla="*/ 255 w 510"/>
                <a:gd name="T45" fmla="*/ 22 h 52"/>
                <a:gd name="T46" fmla="*/ 277 w 510"/>
                <a:gd name="T47" fmla="*/ 22 h 52"/>
                <a:gd name="T48" fmla="*/ 300 w 510"/>
                <a:gd name="T49" fmla="*/ 22 h 52"/>
                <a:gd name="T50" fmla="*/ 322 w 510"/>
                <a:gd name="T51" fmla="*/ 22 h 52"/>
                <a:gd name="T52" fmla="*/ 345 w 510"/>
                <a:gd name="T53" fmla="*/ 22 h 52"/>
                <a:gd name="T54" fmla="*/ 367 w 510"/>
                <a:gd name="T55" fmla="*/ 22 h 52"/>
                <a:gd name="T56" fmla="*/ 382 w 510"/>
                <a:gd name="T57" fmla="*/ 22 h 52"/>
                <a:gd name="T58" fmla="*/ 397 w 510"/>
                <a:gd name="T59" fmla="*/ 15 h 52"/>
                <a:gd name="T60" fmla="*/ 412 w 510"/>
                <a:gd name="T61" fmla="*/ 22 h 52"/>
                <a:gd name="T62" fmla="*/ 420 w 510"/>
                <a:gd name="T63" fmla="*/ 22 h 52"/>
                <a:gd name="T64" fmla="*/ 427 w 510"/>
                <a:gd name="T65" fmla="*/ 22 h 52"/>
                <a:gd name="T66" fmla="*/ 442 w 510"/>
                <a:gd name="T67" fmla="*/ 22 h 52"/>
                <a:gd name="T68" fmla="*/ 457 w 510"/>
                <a:gd name="T69" fmla="*/ 22 h 52"/>
                <a:gd name="T70" fmla="*/ 465 w 510"/>
                <a:gd name="T71" fmla="*/ 22 h 52"/>
                <a:gd name="T72" fmla="*/ 472 w 510"/>
                <a:gd name="T73" fmla="*/ 15 h 52"/>
                <a:gd name="T74" fmla="*/ 480 w 510"/>
                <a:gd name="T75" fmla="*/ 30 h 52"/>
                <a:gd name="T76" fmla="*/ 487 w 510"/>
                <a:gd name="T77" fmla="*/ 15 h 52"/>
                <a:gd name="T78" fmla="*/ 495 w 510"/>
                <a:gd name="T79" fmla="*/ 30 h 52"/>
                <a:gd name="T80" fmla="*/ 495 w 510"/>
                <a:gd name="T81" fmla="*/ 22 h 52"/>
                <a:gd name="T82" fmla="*/ 502 w 510"/>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0" h="52">
                  <a:moveTo>
                    <a:pt x="0" y="15"/>
                  </a:moveTo>
                  <a:lnTo>
                    <a:pt x="0" y="30"/>
                  </a:lnTo>
                  <a:lnTo>
                    <a:pt x="0" y="15"/>
                  </a:lnTo>
                  <a:lnTo>
                    <a:pt x="0" y="22"/>
                  </a:lnTo>
                  <a:lnTo>
                    <a:pt x="7" y="15"/>
                  </a:lnTo>
                  <a:lnTo>
                    <a:pt x="7" y="30"/>
                  </a:lnTo>
                  <a:lnTo>
                    <a:pt x="7" y="15"/>
                  </a:lnTo>
                  <a:lnTo>
                    <a:pt x="7" y="22"/>
                  </a:lnTo>
                  <a:lnTo>
                    <a:pt x="15" y="30"/>
                  </a:lnTo>
                  <a:lnTo>
                    <a:pt x="15" y="30"/>
                  </a:lnTo>
                  <a:lnTo>
                    <a:pt x="15" y="15"/>
                  </a:lnTo>
                  <a:lnTo>
                    <a:pt x="15" y="22"/>
                  </a:lnTo>
                  <a:lnTo>
                    <a:pt x="22" y="30"/>
                  </a:lnTo>
                  <a:lnTo>
                    <a:pt x="22" y="30"/>
                  </a:lnTo>
                  <a:lnTo>
                    <a:pt x="22" y="15"/>
                  </a:lnTo>
                  <a:lnTo>
                    <a:pt x="22" y="22"/>
                  </a:lnTo>
                  <a:lnTo>
                    <a:pt x="30" y="30"/>
                  </a:lnTo>
                  <a:lnTo>
                    <a:pt x="30" y="30"/>
                  </a:lnTo>
                  <a:lnTo>
                    <a:pt x="30" y="15"/>
                  </a:lnTo>
                  <a:lnTo>
                    <a:pt x="30" y="22"/>
                  </a:lnTo>
                  <a:lnTo>
                    <a:pt x="37" y="15"/>
                  </a:lnTo>
                  <a:lnTo>
                    <a:pt x="37" y="30"/>
                  </a:lnTo>
                  <a:lnTo>
                    <a:pt x="37" y="15"/>
                  </a:lnTo>
                  <a:lnTo>
                    <a:pt x="37" y="22"/>
                  </a:lnTo>
                  <a:lnTo>
                    <a:pt x="45" y="30"/>
                  </a:lnTo>
                  <a:lnTo>
                    <a:pt x="45" y="30"/>
                  </a:lnTo>
                  <a:lnTo>
                    <a:pt x="45" y="15"/>
                  </a:lnTo>
                  <a:lnTo>
                    <a:pt x="45" y="22"/>
                  </a:lnTo>
                  <a:lnTo>
                    <a:pt x="52" y="15"/>
                  </a:lnTo>
                  <a:lnTo>
                    <a:pt x="52" y="37"/>
                  </a:lnTo>
                  <a:lnTo>
                    <a:pt x="52" y="15"/>
                  </a:lnTo>
                  <a:lnTo>
                    <a:pt x="52" y="22"/>
                  </a:lnTo>
                  <a:lnTo>
                    <a:pt x="60" y="15"/>
                  </a:lnTo>
                  <a:lnTo>
                    <a:pt x="60" y="30"/>
                  </a:lnTo>
                  <a:lnTo>
                    <a:pt x="60" y="22"/>
                  </a:lnTo>
                  <a:lnTo>
                    <a:pt x="67" y="30"/>
                  </a:lnTo>
                  <a:lnTo>
                    <a:pt x="67" y="30"/>
                  </a:lnTo>
                  <a:lnTo>
                    <a:pt x="67" y="15"/>
                  </a:lnTo>
                  <a:lnTo>
                    <a:pt x="67" y="22"/>
                  </a:lnTo>
                  <a:lnTo>
                    <a:pt x="75" y="15"/>
                  </a:lnTo>
                  <a:lnTo>
                    <a:pt x="75" y="30"/>
                  </a:lnTo>
                  <a:lnTo>
                    <a:pt x="75" y="15"/>
                  </a:lnTo>
                  <a:lnTo>
                    <a:pt x="75" y="22"/>
                  </a:lnTo>
                  <a:lnTo>
                    <a:pt x="90" y="22"/>
                  </a:lnTo>
                  <a:lnTo>
                    <a:pt x="90" y="30"/>
                  </a:lnTo>
                  <a:lnTo>
                    <a:pt x="90" y="15"/>
                  </a:lnTo>
                  <a:lnTo>
                    <a:pt x="90" y="22"/>
                  </a:lnTo>
                  <a:lnTo>
                    <a:pt x="97" y="22"/>
                  </a:lnTo>
                  <a:lnTo>
                    <a:pt x="105" y="22"/>
                  </a:lnTo>
                  <a:lnTo>
                    <a:pt x="112" y="22"/>
                  </a:lnTo>
                  <a:lnTo>
                    <a:pt x="120" y="22"/>
                  </a:lnTo>
                  <a:lnTo>
                    <a:pt x="127" y="22"/>
                  </a:lnTo>
                  <a:lnTo>
                    <a:pt x="135" y="22"/>
                  </a:lnTo>
                  <a:lnTo>
                    <a:pt x="142" y="22"/>
                  </a:lnTo>
                  <a:lnTo>
                    <a:pt x="150" y="22"/>
                  </a:lnTo>
                  <a:lnTo>
                    <a:pt x="157" y="22"/>
                  </a:lnTo>
                  <a:lnTo>
                    <a:pt x="165" y="22"/>
                  </a:lnTo>
                  <a:lnTo>
                    <a:pt x="172" y="22"/>
                  </a:lnTo>
                  <a:lnTo>
                    <a:pt x="180" y="22"/>
                  </a:lnTo>
                  <a:lnTo>
                    <a:pt x="187" y="22"/>
                  </a:lnTo>
                  <a:lnTo>
                    <a:pt x="195" y="22"/>
                  </a:lnTo>
                  <a:lnTo>
                    <a:pt x="202" y="22"/>
                  </a:lnTo>
                  <a:lnTo>
                    <a:pt x="210" y="22"/>
                  </a:lnTo>
                  <a:lnTo>
                    <a:pt x="217" y="22"/>
                  </a:lnTo>
                  <a:lnTo>
                    <a:pt x="225" y="22"/>
                  </a:lnTo>
                  <a:lnTo>
                    <a:pt x="232" y="22"/>
                  </a:lnTo>
                  <a:lnTo>
                    <a:pt x="240" y="22"/>
                  </a:lnTo>
                  <a:lnTo>
                    <a:pt x="247" y="22"/>
                  </a:lnTo>
                  <a:lnTo>
                    <a:pt x="255" y="22"/>
                  </a:lnTo>
                  <a:lnTo>
                    <a:pt x="262" y="22"/>
                  </a:lnTo>
                  <a:lnTo>
                    <a:pt x="270" y="22"/>
                  </a:lnTo>
                  <a:lnTo>
                    <a:pt x="277" y="22"/>
                  </a:lnTo>
                  <a:lnTo>
                    <a:pt x="285" y="22"/>
                  </a:lnTo>
                  <a:lnTo>
                    <a:pt x="292" y="22"/>
                  </a:lnTo>
                  <a:lnTo>
                    <a:pt x="300" y="22"/>
                  </a:lnTo>
                  <a:lnTo>
                    <a:pt x="307" y="22"/>
                  </a:lnTo>
                  <a:lnTo>
                    <a:pt x="315" y="22"/>
                  </a:lnTo>
                  <a:lnTo>
                    <a:pt x="322" y="22"/>
                  </a:lnTo>
                  <a:lnTo>
                    <a:pt x="330" y="22"/>
                  </a:lnTo>
                  <a:lnTo>
                    <a:pt x="337" y="22"/>
                  </a:lnTo>
                  <a:lnTo>
                    <a:pt x="345" y="22"/>
                  </a:lnTo>
                  <a:lnTo>
                    <a:pt x="352" y="22"/>
                  </a:lnTo>
                  <a:lnTo>
                    <a:pt x="360" y="22"/>
                  </a:lnTo>
                  <a:lnTo>
                    <a:pt x="367" y="22"/>
                  </a:lnTo>
                  <a:lnTo>
                    <a:pt x="382" y="22"/>
                  </a:lnTo>
                  <a:lnTo>
                    <a:pt x="375" y="22"/>
                  </a:lnTo>
                  <a:lnTo>
                    <a:pt x="382" y="22"/>
                  </a:lnTo>
                  <a:lnTo>
                    <a:pt x="397" y="22"/>
                  </a:lnTo>
                  <a:lnTo>
                    <a:pt x="397" y="30"/>
                  </a:lnTo>
                  <a:lnTo>
                    <a:pt x="397" y="15"/>
                  </a:lnTo>
                  <a:lnTo>
                    <a:pt x="397" y="22"/>
                  </a:lnTo>
                  <a:lnTo>
                    <a:pt x="405" y="22"/>
                  </a:lnTo>
                  <a:lnTo>
                    <a:pt x="412" y="22"/>
                  </a:lnTo>
                  <a:lnTo>
                    <a:pt x="420" y="15"/>
                  </a:lnTo>
                  <a:lnTo>
                    <a:pt x="420" y="30"/>
                  </a:lnTo>
                  <a:lnTo>
                    <a:pt x="420" y="22"/>
                  </a:lnTo>
                  <a:lnTo>
                    <a:pt x="427" y="30"/>
                  </a:lnTo>
                  <a:lnTo>
                    <a:pt x="427" y="15"/>
                  </a:lnTo>
                  <a:lnTo>
                    <a:pt x="427" y="22"/>
                  </a:lnTo>
                  <a:lnTo>
                    <a:pt x="442" y="22"/>
                  </a:lnTo>
                  <a:lnTo>
                    <a:pt x="435" y="22"/>
                  </a:lnTo>
                  <a:lnTo>
                    <a:pt x="442" y="22"/>
                  </a:lnTo>
                  <a:lnTo>
                    <a:pt x="457" y="22"/>
                  </a:lnTo>
                  <a:lnTo>
                    <a:pt x="457" y="15"/>
                  </a:lnTo>
                  <a:lnTo>
                    <a:pt x="457" y="22"/>
                  </a:lnTo>
                  <a:lnTo>
                    <a:pt x="465" y="30"/>
                  </a:lnTo>
                  <a:lnTo>
                    <a:pt x="465" y="15"/>
                  </a:lnTo>
                  <a:lnTo>
                    <a:pt x="465" y="22"/>
                  </a:lnTo>
                  <a:lnTo>
                    <a:pt x="472" y="15"/>
                  </a:lnTo>
                  <a:lnTo>
                    <a:pt x="472" y="30"/>
                  </a:lnTo>
                  <a:lnTo>
                    <a:pt x="472" y="15"/>
                  </a:lnTo>
                  <a:lnTo>
                    <a:pt x="472" y="22"/>
                  </a:lnTo>
                  <a:lnTo>
                    <a:pt x="480" y="15"/>
                  </a:lnTo>
                  <a:lnTo>
                    <a:pt x="480" y="30"/>
                  </a:lnTo>
                  <a:lnTo>
                    <a:pt x="480" y="15"/>
                  </a:lnTo>
                  <a:lnTo>
                    <a:pt x="480" y="22"/>
                  </a:lnTo>
                  <a:lnTo>
                    <a:pt x="487" y="15"/>
                  </a:lnTo>
                  <a:lnTo>
                    <a:pt x="487" y="30"/>
                  </a:lnTo>
                  <a:lnTo>
                    <a:pt x="487" y="22"/>
                  </a:lnTo>
                  <a:lnTo>
                    <a:pt x="495" y="30"/>
                  </a:lnTo>
                  <a:lnTo>
                    <a:pt x="495" y="30"/>
                  </a:lnTo>
                  <a:lnTo>
                    <a:pt x="495" y="15"/>
                  </a:lnTo>
                  <a:lnTo>
                    <a:pt x="495" y="22"/>
                  </a:lnTo>
                  <a:lnTo>
                    <a:pt x="502" y="15"/>
                  </a:lnTo>
                  <a:lnTo>
                    <a:pt x="502" y="52"/>
                  </a:lnTo>
                  <a:lnTo>
                    <a:pt x="502" y="0"/>
                  </a:lnTo>
                  <a:lnTo>
                    <a:pt x="502" y="22"/>
                  </a:lnTo>
                  <a:lnTo>
                    <a:pt x="51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8" name="Freeform 614"/>
            <p:cNvSpPr>
              <a:spLocks/>
            </p:cNvSpPr>
            <p:nvPr/>
          </p:nvSpPr>
          <p:spPr bwMode="auto">
            <a:xfrm>
              <a:off x="5841" y="1110"/>
              <a:ext cx="183" cy="44"/>
            </a:xfrm>
            <a:custGeom>
              <a:avLst/>
              <a:gdLst>
                <a:gd name="T0" fmla="*/ 0 w 262"/>
                <a:gd name="T1" fmla="*/ 0 h 45"/>
                <a:gd name="T2" fmla="*/ 7 w 262"/>
                <a:gd name="T3" fmla="*/ 45 h 45"/>
                <a:gd name="T4" fmla="*/ 15 w 262"/>
                <a:gd name="T5" fmla="*/ 38 h 45"/>
                <a:gd name="T6" fmla="*/ 15 w 262"/>
                <a:gd name="T7" fmla="*/ 23 h 45"/>
                <a:gd name="T8" fmla="*/ 22 w 262"/>
                <a:gd name="T9" fmla="*/ 15 h 45"/>
                <a:gd name="T10" fmla="*/ 30 w 262"/>
                <a:gd name="T11" fmla="*/ 45 h 45"/>
                <a:gd name="T12" fmla="*/ 37 w 262"/>
                <a:gd name="T13" fmla="*/ 38 h 45"/>
                <a:gd name="T14" fmla="*/ 37 w 262"/>
                <a:gd name="T15" fmla="*/ 30 h 45"/>
                <a:gd name="T16" fmla="*/ 45 w 262"/>
                <a:gd name="T17" fmla="*/ 8 h 45"/>
                <a:gd name="T18" fmla="*/ 52 w 262"/>
                <a:gd name="T19" fmla="*/ 45 h 45"/>
                <a:gd name="T20" fmla="*/ 60 w 262"/>
                <a:gd name="T21" fmla="*/ 38 h 45"/>
                <a:gd name="T22" fmla="*/ 60 w 262"/>
                <a:gd name="T23" fmla="*/ 30 h 45"/>
                <a:gd name="T24" fmla="*/ 67 w 262"/>
                <a:gd name="T25" fmla="*/ 23 h 45"/>
                <a:gd name="T26" fmla="*/ 75 w 262"/>
                <a:gd name="T27" fmla="*/ 45 h 45"/>
                <a:gd name="T28" fmla="*/ 82 w 262"/>
                <a:gd name="T29" fmla="*/ 38 h 45"/>
                <a:gd name="T30" fmla="*/ 82 w 262"/>
                <a:gd name="T31" fmla="*/ 30 h 45"/>
                <a:gd name="T32" fmla="*/ 90 w 262"/>
                <a:gd name="T33" fmla="*/ 15 h 45"/>
                <a:gd name="T34" fmla="*/ 97 w 262"/>
                <a:gd name="T35" fmla="*/ 38 h 45"/>
                <a:gd name="T36" fmla="*/ 105 w 262"/>
                <a:gd name="T37" fmla="*/ 38 h 45"/>
                <a:gd name="T38" fmla="*/ 105 w 262"/>
                <a:gd name="T39" fmla="*/ 38 h 45"/>
                <a:gd name="T40" fmla="*/ 112 w 262"/>
                <a:gd name="T41" fmla="*/ 23 h 45"/>
                <a:gd name="T42" fmla="*/ 120 w 262"/>
                <a:gd name="T43" fmla="*/ 38 h 45"/>
                <a:gd name="T44" fmla="*/ 127 w 262"/>
                <a:gd name="T45" fmla="*/ 30 h 45"/>
                <a:gd name="T46" fmla="*/ 127 w 262"/>
                <a:gd name="T47" fmla="*/ 30 h 45"/>
                <a:gd name="T48" fmla="*/ 135 w 262"/>
                <a:gd name="T49" fmla="*/ 23 h 45"/>
                <a:gd name="T50" fmla="*/ 142 w 262"/>
                <a:gd name="T51" fmla="*/ 38 h 45"/>
                <a:gd name="T52" fmla="*/ 150 w 262"/>
                <a:gd name="T53" fmla="*/ 23 h 45"/>
                <a:gd name="T54" fmla="*/ 150 w 262"/>
                <a:gd name="T55" fmla="*/ 30 h 45"/>
                <a:gd name="T56" fmla="*/ 157 w 262"/>
                <a:gd name="T57" fmla="*/ 23 h 45"/>
                <a:gd name="T58" fmla="*/ 165 w 262"/>
                <a:gd name="T59" fmla="*/ 38 h 45"/>
                <a:gd name="T60" fmla="*/ 172 w 262"/>
                <a:gd name="T61" fmla="*/ 30 h 45"/>
                <a:gd name="T62" fmla="*/ 180 w 262"/>
                <a:gd name="T63" fmla="*/ 30 h 45"/>
                <a:gd name="T64" fmla="*/ 187 w 262"/>
                <a:gd name="T65" fmla="*/ 23 h 45"/>
                <a:gd name="T66" fmla="*/ 195 w 262"/>
                <a:gd name="T67" fmla="*/ 23 h 45"/>
                <a:gd name="T68" fmla="*/ 202 w 262"/>
                <a:gd name="T69" fmla="*/ 38 h 45"/>
                <a:gd name="T70" fmla="*/ 210 w 262"/>
                <a:gd name="T71" fmla="*/ 30 h 45"/>
                <a:gd name="T72" fmla="*/ 232 w 262"/>
                <a:gd name="T73" fmla="*/ 45 h 45"/>
                <a:gd name="T74" fmla="*/ 240 w 262"/>
                <a:gd name="T75" fmla="*/ 38 h 45"/>
                <a:gd name="T76" fmla="*/ 240 w 262"/>
                <a:gd name="T77" fmla="*/ 30 h 45"/>
                <a:gd name="T78" fmla="*/ 247 w 262"/>
                <a:gd name="T79" fmla="*/ 15 h 45"/>
                <a:gd name="T80" fmla="*/ 255 w 262"/>
                <a:gd name="T81" fmla="*/ 38 h 45"/>
                <a:gd name="T82" fmla="*/ 262 w 262"/>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45">
                  <a:moveTo>
                    <a:pt x="0" y="38"/>
                  </a:moveTo>
                  <a:lnTo>
                    <a:pt x="0" y="45"/>
                  </a:lnTo>
                  <a:lnTo>
                    <a:pt x="0" y="0"/>
                  </a:lnTo>
                  <a:lnTo>
                    <a:pt x="0" y="30"/>
                  </a:lnTo>
                  <a:lnTo>
                    <a:pt x="7" y="38"/>
                  </a:lnTo>
                  <a:lnTo>
                    <a:pt x="7" y="45"/>
                  </a:lnTo>
                  <a:lnTo>
                    <a:pt x="7" y="15"/>
                  </a:lnTo>
                  <a:lnTo>
                    <a:pt x="7" y="30"/>
                  </a:lnTo>
                  <a:lnTo>
                    <a:pt x="15" y="38"/>
                  </a:lnTo>
                  <a:lnTo>
                    <a:pt x="15" y="38"/>
                  </a:lnTo>
                  <a:lnTo>
                    <a:pt x="15" y="15"/>
                  </a:lnTo>
                  <a:lnTo>
                    <a:pt x="15" y="23"/>
                  </a:lnTo>
                  <a:lnTo>
                    <a:pt x="22" y="30"/>
                  </a:lnTo>
                  <a:lnTo>
                    <a:pt x="22" y="45"/>
                  </a:lnTo>
                  <a:lnTo>
                    <a:pt x="22" y="15"/>
                  </a:lnTo>
                  <a:lnTo>
                    <a:pt x="22" y="38"/>
                  </a:lnTo>
                  <a:lnTo>
                    <a:pt x="30" y="30"/>
                  </a:lnTo>
                  <a:lnTo>
                    <a:pt x="30" y="45"/>
                  </a:lnTo>
                  <a:lnTo>
                    <a:pt x="30" y="15"/>
                  </a:lnTo>
                  <a:lnTo>
                    <a:pt x="30" y="30"/>
                  </a:lnTo>
                  <a:lnTo>
                    <a:pt x="37" y="38"/>
                  </a:lnTo>
                  <a:lnTo>
                    <a:pt x="37" y="45"/>
                  </a:lnTo>
                  <a:lnTo>
                    <a:pt x="37" y="15"/>
                  </a:lnTo>
                  <a:lnTo>
                    <a:pt x="37" y="30"/>
                  </a:lnTo>
                  <a:lnTo>
                    <a:pt x="45" y="38"/>
                  </a:lnTo>
                  <a:lnTo>
                    <a:pt x="45" y="45"/>
                  </a:lnTo>
                  <a:lnTo>
                    <a:pt x="45" y="8"/>
                  </a:lnTo>
                  <a:lnTo>
                    <a:pt x="45" y="30"/>
                  </a:lnTo>
                  <a:lnTo>
                    <a:pt x="52" y="23"/>
                  </a:lnTo>
                  <a:lnTo>
                    <a:pt x="52" y="45"/>
                  </a:lnTo>
                  <a:lnTo>
                    <a:pt x="52" y="15"/>
                  </a:lnTo>
                  <a:lnTo>
                    <a:pt x="52" y="30"/>
                  </a:lnTo>
                  <a:lnTo>
                    <a:pt x="60" y="38"/>
                  </a:lnTo>
                  <a:lnTo>
                    <a:pt x="60" y="45"/>
                  </a:lnTo>
                  <a:lnTo>
                    <a:pt x="60" y="8"/>
                  </a:lnTo>
                  <a:lnTo>
                    <a:pt x="60" y="30"/>
                  </a:lnTo>
                  <a:lnTo>
                    <a:pt x="67" y="38"/>
                  </a:lnTo>
                  <a:lnTo>
                    <a:pt x="67" y="38"/>
                  </a:lnTo>
                  <a:lnTo>
                    <a:pt x="67" y="23"/>
                  </a:lnTo>
                  <a:lnTo>
                    <a:pt x="67" y="38"/>
                  </a:lnTo>
                  <a:lnTo>
                    <a:pt x="75" y="30"/>
                  </a:lnTo>
                  <a:lnTo>
                    <a:pt x="75" y="45"/>
                  </a:lnTo>
                  <a:lnTo>
                    <a:pt x="75" y="15"/>
                  </a:lnTo>
                  <a:lnTo>
                    <a:pt x="75" y="30"/>
                  </a:lnTo>
                  <a:lnTo>
                    <a:pt x="82" y="38"/>
                  </a:lnTo>
                  <a:lnTo>
                    <a:pt x="82" y="45"/>
                  </a:lnTo>
                  <a:lnTo>
                    <a:pt x="82" y="15"/>
                  </a:lnTo>
                  <a:lnTo>
                    <a:pt x="82" y="30"/>
                  </a:lnTo>
                  <a:lnTo>
                    <a:pt x="90" y="38"/>
                  </a:lnTo>
                  <a:lnTo>
                    <a:pt x="90" y="38"/>
                  </a:lnTo>
                  <a:lnTo>
                    <a:pt x="90" y="15"/>
                  </a:lnTo>
                  <a:lnTo>
                    <a:pt x="90" y="30"/>
                  </a:lnTo>
                  <a:lnTo>
                    <a:pt x="97" y="23"/>
                  </a:lnTo>
                  <a:lnTo>
                    <a:pt x="97" y="38"/>
                  </a:lnTo>
                  <a:lnTo>
                    <a:pt x="97" y="15"/>
                  </a:lnTo>
                  <a:lnTo>
                    <a:pt x="97" y="30"/>
                  </a:lnTo>
                  <a:lnTo>
                    <a:pt x="105" y="38"/>
                  </a:lnTo>
                  <a:lnTo>
                    <a:pt x="105" y="45"/>
                  </a:lnTo>
                  <a:lnTo>
                    <a:pt x="105" y="15"/>
                  </a:lnTo>
                  <a:lnTo>
                    <a:pt x="105" y="38"/>
                  </a:lnTo>
                  <a:lnTo>
                    <a:pt x="112" y="30"/>
                  </a:lnTo>
                  <a:lnTo>
                    <a:pt x="112" y="38"/>
                  </a:lnTo>
                  <a:lnTo>
                    <a:pt x="112" y="23"/>
                  </a:lnTo>
                  <a:lnTo>
                    <a:pt x="112" y="30"/>
                  </a:lnTo>
                  <a:lnTo>
                    <a:pt x="120" y="38"/>
                  </a:lnTo>
                  <a:lnTo>
                    <a:pt x="120" y="38"/>
                  </a:lnTo>
                  <a:lnTo>
                    <a:pt x="120" y="15"/>
                  </a:lnTo>
                  <a:lnTo>
                    <a:pt x="120" y="38"/>
                  </a:lnTo>
                  <a:lnTo>
                    <a:pt x="127" y="30"/>
                  </a:lnTo>
                  <a:lnTo>
                    <a:pt x="127" y="38"/>
                  </a:lnTo>
                  <a:lnTo>
                    <a:pt x="127" y="23"/>
                  </a:lnTo>
                  <a:lnTo>
                    <a:pt x="127" y="30"/>
                  </a:lnTo>
                  <a:lnTo>
                    <a:pt x="135" y="23"/>
                  </a:lnTo>
                  <a:lnTo>
                    <a:pt x="135" y="38"/>
                  </a:lnTo>
                  <a:lnTo>
                    <a:pt x="135" y="23"/>
                  </a:lnTo>
                  <a:lnTo>
                    <a:pt x="135" y="30"/>
                  </a:lnTo>
                  <a:lnTo>
                    <a:pt x="142" y="38"/>
                  </a:lnTo>
                  <a:lnTo>
                    <a:pt x="142" y="38"/>
                  </a:lnTo>
                  <a:lnTo>
                    <a:pt x="142" y="23"/>
                  </a:lnTo>
                  <a:lnTo>
                    <a:pt x="142" y="30"/>
                  </a:lnTo>
                  <a:lnTo>
                    <a:pt x="150" y="23"/>
                  </a:lnTo>
                  <a:lnTo>
                    <a:pt x="150" y="38"/>
                  </a:lnTo>
                  <a:lnTo>
                    <a:pt x="150" y="23"/>
                  </a:lnTo>
                  <a:lnTo>
                    <a:pt x="150" y="30"/>
                  </a:lnTo>
                  <a:lnTo>
                    <a:pt x="157" y="38"/>
                  </a:lnTo>
                  <a:lnTo>
                    <a:pt x="157" y="38"/>
                  </a:lnTo>
                  <a:lnTo>
                    <a:pt x="157" y="23"/>
                  </a:lnTo>
                  <a:lnTo>
                    <a:pt x="157" y="30"/>
                  </a:lnTo>
                  <a:lnTo>
                    <a:pt x="165" y="23"/>
                  </a:lnTo>
                  <a:lnTo>
                    <a:pt x="165" y="38"/>
                  </a:lnTo>
                  <a:lnTo>
                    <a:pt x="165" y="23"/>
                  </a:lnTo>
                  <a:lnTo>
                    <a:pt x="165" y="30"/>
                  </a:lnTo>
                  <a:lnTo>
                    <a:pt x="172" y="30"/>
                  </a:lnTo>
                  <a:lnTo>
                    <a:pt x="180" y="38"/>
                  </a:lnTo>
                  <a:lnTo>
                    <a:pt x="180" y="23"/>
                  </a:lnTo>
                  <a:lnTo>
                    <a:pt x="180" y="30"/>
                  </a:lnTo>
                  <a:lnTo>
                    <a:pt x="187" y="38"/>
                  </a:lnTo>
                  <a:lnTo>
                    <a:pt x="187" y="38"/>
                  </a:lnTo>
                  <a:lnTo>
                    <a:pt x="187" y="23"/>
                  </a:lnTo>
                  <a:lnTo>
                    <a:pt x="187" y="30"/>
                  </a:lnTo>
                  <a:lnTo>
                    <a:pt x="195" y="38"/>
                  </a:lnTo>
                  <a:lnTo>
                    <a:pt x="195" y="23"/>
                  </a:lnTo>
                  <a:lnTo>
                    <a:pt x="195" y="30"/>
                  </a:lnTo>
                  <a:lnTo>
                    <a:pt x="202" y="23"/>
                  </a:lnTo>
                  <a:lnTo>
                    <a:pt x="202" y="38"/>
                  </a:lnTo>
                  <a:lnTo>
                    <a:pt x="202" y="30"/>
                  </a:lnTo>
                  <a:lnTo>
                    <a:pt x="217" y="30"/>
                  </a:lnTo>
                  <a:lnTo>
                    <a:pt x="210" y="30"/>
                  </a:lnTo>
                  <a:lnTo>
                    <a:pt x="217" y="30"/>
                  </a:lnTo>
                  <a:lnTo>
                    <a:pt x="232" y="30"/>
                  </a:lnTo>
                  <a:lnTo>
                    <a:pt x="232" y="45"/>
                  </a:lnTo>
                  <a:lnTo>
                    <a:pt x="232" y="8"/>
                  </a:lnTo>
                  <a:lnTo>
                    <a:pt x="232" y="30"/>
                  </a:lnTo>
                  <a:lnTo>
                    <a:pt x="240" y="38"/>
                  </a:lnTo>
                  <a:lnTo>
                    <a:pt x="240" y="38"/>
                  </a:lnTo>
                  <a:lnTo>
                    <a:pt x="240" y="23"/>
                  </a:lnTo>
                  <a:lnTo>
                    <a:pt x="240" y="30"/>
                  </a:lnTo>
                  <a:lnTo>
                    <a:pt x="247" y="38"/>
                  </a:lnTo>
                  <a:lnTo>
                    <a:pt x="247" y="38"/>
                  </a:lnTo>
                  <a:lnTo>
                    <a:pt x="247" y="15"/>
                  </a:lnTo>
                  <a:lnTo>
                    <a:pt x="247" y="30"/>
                  </a:lnTo>
                  <a:lnTo>
                    <a:pt x="255" y="38"/>
                  </a:lnTo>
                  <a:lnTo>
                    <a:pt x="255" y="38"/>
                  </a:lnTo>
                  <a:lnTo>
                    <a:pt x="255" y="23"/>
                  </a:lnTo>
                  <a:lnTo>
                    <a:pt x="255" y="30"/>
                  </a:lnTo>
                  <a:lnTo>
                    <a:pt x="262" y="23"/>
                  </a:lnTo>
                  <a:lnTo>
                    <a:pt x="262" y="38"/>
                  </a:lnTo>
                  <a:lnTo>
                    <a:pt x="262"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39" name="Freeform 615"/>
            <p:cNvSpPr>
              <a:spLocks/>
            </p:cNvSpPr>
            <p:nvPr/>
          </p:nvSpPr>
          <p:spPr bwMode="auto">
            <a:xfrm>
              <a:off x="6024" y="1133"/>
              <a:ext cx="153" cy="21"/>
            </a:xfrm>
            <a:custGeom>
              <a:avLst/>
              <a:gdLst>
                <a:gd name="T0" fmla="*/ 0 w 218"/>
                <a:gd name="T1" fmla="*/ 7 h 22"/>
                <a:gd name="T2" fmla="*/ 8 w 218"/>
                <a:gd name="T3" fmla="*/ 15 h 22"/>
                <a:gd name="T4" fmla="*/ 8 w 218"/>
                <a:gd name="T5" fmla="*/ 7 h 22"/>
                <a:gd name="T6" fmla="*/ 15 w 218"/>
                <a:gd name="T7" fmla="*/ 0 h 22"/>
                <a:gd name="T8" fmla="*/ 23 w 218"/>
                <a:gd name="T9" fmla="*/ 0 h 22"/>
                <a:gd name="T10" fmla="*/ 23 w 218"/>
                <a:gd name="T11" fmla="*/ 0 h 22"/>
                <a:gd name="T12" fmla="*/ 30 w 218"/>
                <a:gd name="T13" fmla="*/ 15 h 22"/>
                <a:gd name="T14" fmla="*/ 30 w 218"/>
                <a:gd name="T15" fmla="*/ 7 h 22"/>
                <a:gd name="T16" fmla="*/ 38 w 218"/>
                <a:gd name="T17" fmla="*/ 15 h 22"/>
                <a:gd name="T18" fmla="*/ 38 w 218"/>
                <a:gd name="T19" fmla="*/ 7 h 22"/>
                <a:gd name="T20" fmla="*/ 45 w 218"/>
                <a:gd name="T21" fmla="*/ 7 h 22"/>
                <a:gd name="T22" fmla="*/ 45 w 218"/>
                <a:gd name="T23" fmla="*/ 7 h 22"/>
                <a:gd name="T24" fmla="*/ 53 w 218"/>
                <a:gd name="T25" fmla="*/ 22 h 22"/>
                <a:gd name="T26" fmla="*/ 53 w 218"/>
                <a:gd name="T27" fmla="*/ 7 h 22"/>
                <a:gd name="T28" fmla="*/ 60 w 218"/>
                <a:gd name="T29" fmla="*/ 15 h 22"/>
                <a:gd name="T30" fmla="*/ 68 w 218"/>
                <a:gd name="T31" fmla="*/ 15 h 22"/>
                <a:gd name="T32" fmla="*/ 68 w 218"/>
                <a:gd name="T33" fmla="*/ 7 h 22"/>
                <a:gd name="T34" fmla="*/ 75 w 218"/>
                <a:gd name="T35" fmla="*/ 15 h 22"/>
                <a:gd name="T36" fmla="*/ 83 w 218"/>
                <a:gd name="T37" fmla="*/ 0 h 22"/>
                <a:gd name="T38" fmla="*/ 83 w 218"/>
                <a:gd name="T39" fmla="*/ 0 h 22"/>
                <a:gd name="T40" fmla="*/ 90 w 218"/>
                <a:gd name="T41" fmla="*/ 0 h 22"/>
                <a:gd name="T42" fmla="*/ 90 w 218"/>
                <a:gd name="T43" fmla="*/ 0 h 22"/>
                <a:gd name="T44" fmla="*/ 98 w 218"/>
                <a:gd name="T45" fmla="*/ 0 h 22"/>
                <a:gd name="T46" fmla="*/ 105 w 218"/>
                <a:gd name="T47" fmla="*/ 0 h 22"/>
                <a:gd name="T48" fmla="*/ 105 w 218"/>
                <a:gd name="T49" fmla="*/ 7 h 22"/>
                <a:gd name="T50" fmla="*/ 113 w 218"/>
                <a:gd name="T51" fmla="*/ 0 h 22"/>
                <a:gd name="T52" fmla="*/ 120 w 218"/>
                <a:gd name="T53" fmla="*/ 0 h 22"/>
                <a:gd name="T54" fmla="*/ 120 w 218"/>
                <a:gd name="T55" fmla="*/ 0 h 22"/>
                <a:gd name="T56" fmla="*/ 128 w 218"/>
                <a:gd name="T57" fmla="*/ 0 h 22"/>
                <a:gd name="T58" fmla="*/ 135 w 218"/>
                <a:gd name="T59" fmla="*/ 0 h 22"/>
                <a:gd name="T60" fmla="*/ 135 w 218"/>
                <a:gd name="T61" fmla="*/ 0 h 22"/>
                <a:gd name="T62" fmla="*/ 143 w 218"/>
                <a:gd name="T63" fmla="*/ 15 h 22"/>
                <a:gd name="T64" fmla="*/ 143 w 218"/>
                <a:gd name="T65" fmla="*/ 0 h 22"/>
                <a:gd name="T66" fmla="*/ 150 w 218"/>
                <a:gd name="T67" fmla="*/ 0 h 22"/>
                <a:gd name="T68" fmla="*/ 150 w 218"/>
                <a:gd name="T69" fmla="*/ 7 h 22"/>
                <a:gd name="T70" fmla="*/ 158 w 218"/>
                <a:gd name="T71" fmla="*/ 0 h 22"/>
                <a:gd name="T72" fmla="*/ 165 w 218"/>
                <a:gd name="T73" fmla="*/ 7 h 22"/>
                <a:gd name="T74" fmla="*/ 180 w 218"/>
                <a:gd name="T75" fmla="*/ 0 h 22"/>
                <a:gd name="T76" fmla="*/ 180 w 218"/>
                <a:gd name="T77" fmla="*/ 7 h 22"/>
                <a:gd name="T78" fmla="*/ 195 w 218"/>
                <a:gd name="T79" fmla="*/ 15 h 22"/>
                <a:gd name="T80" fmla="*/ 203 w 218"/>
                <a:gd name="T81" fmla="*/ 15 h 22"/>
                <a:gd name="T82" fmla="*/ 203 w 218"/>
                <a:gd name="T83" fmla="*/ 0 h 22"/>
                <a:gd name="T84" fmla="*/ 210 w 218"/>
                <a:gd name="T85" fmla="*/ 0 h 22"/>
                <a:gd name="T86" fmla="*/ 210 w 218"/>
                <a:gd name="T87" fmla="*/ 0 h 22"/>
                <a:gd name="T88" fmla="*/ 218 w 218"/>
                <a:gd name="T8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8" h="22">
                  <a:moveTo>
                    <a:pt x="0" y="0"/>
                  </a:moveTo>
                  <a:lnTo>
                    <a:pt x="0" y="7"/>
                  </a:lnTo>
                  <a:lnTo>
                    <a:pt x="8" y="15"/>
                  </a:lnTo>
                  <a:lnTo>
                    <a:pt x="8" y="15"/>
                  </a:lnTo>
                  <a:lnTo>
                    <a:pt x="8" y="0"/>
                  </a:lnTo>
                  <a:lnTo>
                    <a:pt x="8" y="7"/>
                  </a:lnTo>
                  <a:lnTo>
                    <a:pt x="15" y="15"/>
                  </a:lnTo>
                  <a:lnTo>
                    <a:pt x="15" y="0"/>
                  </a:lnTo>
                  <a:lnTo>
                    <a:pt x="15" y="7"/>
                  </a:lnTo>
                  <a:lnTo>
                    <a:pt x="23" y="0"/>
                  </a:lnTo>
                  <a:lnTo>
                    <a:pt x="23" y="15"/>
                  </a:lnTo>
                  <a:lnTo>
                    <a:pt x="23" y="0"/>
                  </a:lnTo>
                  <a:lnTo>
                    <a:pt x="23" y="7"/>
                  </a:lnTo>
                  <a:lnTo>
                    <a:pt x="30" y="15"/>
                  </a:lnTo>
                  <a:lnTo>
                    <a:pt x="30" y="0"/>
                  </a:lnTo>
                  <a:lnTo>
                    <a:pt x="30" y="7"/>
                  </a:lnTo>
                  <a:lnTo>
                    <a:pt x="38" y="15"/>
                  </a:lnTo>
                  <a:lnTo>
                    <a:pt x="38" y="15"/>
                  </a:lnTo>
                  <a:lnTo>
                    <a:pt x="38" y="0"/>
                  </a:lnTo>
                  <a:lnTo>
                    <a:pt x="38" y="7"/>
                  </a:lnTo>
                  <a:lnTo>
                    <a:pt x="45" y="0"/>
                  </a:lnTo>
                  <a:lnTo>
                    <a:pt x="45" y="7"/>
                  </a:lnTo>
                  <a:lnTo>
                    <a:pt x="45" y="0"/>
                  </a:lnTo>
                  <a:lnTo>
                    <a:pt x="45" y="7"/>
                  </a:lnTo>
                  <a:lnTo>
                    <a:pt x="53" y="15"/>
                  </a:lnTo>
                  <a:lnTo>
                    <a:pt x="53" y="22"/>
                  </a:lnTo>
                  <a:lnTo>
                    <a:pt x="53" y="0"/>
                  </a:lnTo>
                  <a:lnTo>
                    <a:pt x="53" y="7"/>
                  </a:lnTo>
                  <a:lnTo>
                    <a:pt x="60" y="0"/>
                  </a:lnTo>
                  <a:lnTo>
                    <a:pt x="60" y="15"/>
                  </a:lnTo>
                  <a:lnTo>
                    <a:pt x="60" y="7"/>
                  </a:lnTo>
                  <a:lnTo>
                    <a:pt x="68" y="15"/>
                  </a:lnTo>
                  <a:lnTo>
                    <a:pt x="68" y="0"/>
                  </a:lnTo>
                  <a:lnTo>
                    <a:pt x="68" y="7"/>
                  </a:lnTo>
                  <a:lnTo>
                    <a:pt x="75" y="0"/>
                  </a:lnTo>
                  <a:lnTo>
                    <a:pt x="75" y="15"/>
                  </a:lnTo>
                  <a:lnTo>
                    <a:pt x="75" y="7"/>
                  </a:lnTo>
                  <a:lnTo>
                    <a:pt x="83" y="0"/>
                  </a:lnTo>
                  <a:lnTo>
                    <a:pt x="83" y="15"/>
                  </a:lnTo>
                  <a:lnTo>
                    <a:pt x="83" y="0"/>
                  </a:lnTo>
                  <a:lnTo>
                    <a:pt x="83" y="7"/>
                  </a:lnTo>
                  <a:lnTo>
                    <a:pt x="90" y="0"/>
                  </a:lnTo>
                  <a:lnTo>
                    <a:pt x="90" y="15"/>
                  </a:lnTo>
                  <a:lnTo>
                    <a:pt x="90" y="0"/>
                  </a:lnTo>
                  <a:lnTo>
                    <a:pt x="90" y="7"/>
                  </a:lnTo>
                  <a:lnTo>
                    <a:pt x="98" y="0"/>
                  </a:lnTo>
                  <a:lnTo>
                    <a:pt x="98" y="7"/>
                  </a:lnTo>
                  <a:lnTo>
                    <a:pt x="105" y="0"/>
                  </a:lnTo>
                  <a:lnTo>
                    <a:pt x="105" y="0"/>
                  </a:lnTo>
                  <a:lnTo>
                    <a:pt x="105" y="7"/>
                  </a:lnTo>
                  <a:lnTo>
                    <a:pt x="113" y="15"/>
                  </a:lnTo>
                  <a:lnTo>
                    <a:pt x="113" y="0"/>
                  </a:lnTo>
                  <a:lnTo>
                    <a:pt x="113" y="7"/>
                  </a:lnTo>
                  <a:lnTo>
                    <a:pt x="120" y="0"/>
                  </a:lnTo>
                  <a:lnTo>
                    <a:pt x="120" y="15"/>
                  </a:lnTo>
                  <a:lnTo>
                    <a:pt x="120" y="0"/>
                  </a:lnTo>
                  <a:lnTo>
                    <a:pt x="120" y="7"/>
                  </a:lnTo>
                  <a:lnTo>
                    <a:pt x="128" y="0"/>
                  </a:lnTo>
                  <a:lnTo>
                    <a:pt x="128" y="7"/>
                  </a:lnTo>
                  <a:lnTo>
                    <a:pt x="135" y="0"/>
                  </a:lnTo>
                  <a:lnTo>
                    <a:pt x="135" y="15"/>
                  </a:lnTo>
                  <a:lnTo>
                    <a:pt x="135" y="0"/>
                  </a:lnTo>
                  <a:lnTo>
                    <a:pt x="135" y="7"/>
                  </a:lnTo>
                  <a:lnTo>
                    <a:pt x="143" y="15"/>
                  </a:lnTo>
                  <a:lnTo>
                    <a:pt x="143" y="15"/>
                  </a:lnTo>
                  <a:lnTo>
                    <a:pt x="143" y="0"/>
                  </a:lnTo>
                  <a:lnTo>
                    <a:pt x="143" y="7"/>
                  </a:lnTo>
                  <a:lnTo>
                    <a:pt x="150" y="0"/>
                  </a:lnTo>
                  <a:lnTo>
                    <a:pt x="150" y="7"/>
                  </a:lnTo>
                  <a:lnTo>
                    <a:pt x="150" y="7"/>
                  </a:lnTo>
                  <a:lnTo>
                    <a:pt x="158" y="15"/>
                  </a:lnTo>
                  <a:lnTo>
                    <a:pt x="158" y="0"/>
                  </a:lnTo>
                  <a:lnTo>
                    <a:pt x="158" y="7"/>
                  </a:lnTo>
                  <a:lnTo>
                    <a:pt x="165" y="7"/>
                  </a:lnTo>
                  <a:lnTo>
                    <a:pt x="173" y="7"/>
                  </a:lnTo>
                  <a:lnTo>
                    <a:pt x="180" y="0"/>
                  </a:lnTo>
                  <a:lnTo>
                    <a:pt x="180" y="15"/>
                  </a:lnTo>
                  <a:lnTo>
                    <a:pt x="180" y="7"/>
                  </a:lnTo>
                  <a:lnTo>
                    <a:pt x="195" y="7"/>
                  </a:lnTo>
                  <a:lnTo>
                    <a:pt x="195" y="15"/>
                  </a:lnTo>
                  <a:lnTo>
                    <a:pt x="195" y="7"/>
                  </a:lnTo>
                  <a:lnTo>
                    <a:pt x="203" y="15"/>
                  </a:lnTo>
                  <a:lnTo>
                    <a:pt x="203" y="15"/>
                  </a:lnTo>
                  <a:lnTo>
                    <a:pt x="203" y="0"/>
                  </a:lnTo>
                  <a:lnTo>
                    <a:pt x="203" y="7"/>
                  </a:lnTo>
                  <a:lnTo>
                    <a:pt x="210" y="0"/>
                  </a:lnTo>
                  <a:lnTo>
                    <a:pt x="210" y="15"/>
                  </a:lnTo>
                  <a:lnTo>
                    <a:pt x="210" y="0"/>
                  </a:lnTo>
                  <a:lnTo>
                    <a:pt x="210" y="7"/>
                  </a:lnTo>
                  <a:lnTo>
                    <a:pt x="218"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0" name="Freeform 616"/>
            <p:cNvSpPr>
              <a:spLocks/>
            </p:cNvSpPr>
            <p:nvPr/>
          </p:nvSpPr>
          <p:spPr bwMode="auto">
            <a:xfrm>
              <a:off x="4829" y="1154"/>
              <a:ext cx="220" cy="101"/>
            </a:xfrm>
            <a:custGeom>
              <a:avLst/>
              <a:gdLst>
                <a:gd name="T0" fmla="*/ 15 w 315"/>
                <a:gd name="T1" fmla="*/ 45 h 105"/>
                <a:gd name="T2" fmla="*/ 38 w 315"/>
                <a:gd name="T3" fmla="*/ 45 h 105"/>
                <a:gd name="T4" fmla="*/ 60 w 315"/>
                <a:gd name="T5" fmla="*/ 45 h 105"/>
                <a:gd name="T6" fmla="*/ 83 w 315"/>
                <a:gd name="T7" fmla="*/ 45 h 105"/>
                <a:gd name="T8" fmla="*/ 90 w 315"/>
                <a:gd name="T9" fmla="*/ 45 h 105"/>
                <a:gd name="T10" fmla="*/ 98 w 315"/>
                <a:gd name="T11" fmla="*/ 53 h 105"/>
                <a:gd name="T12" fmla="*/ 105 w 315"/>
                <a:gd name="T13" fmla="*/ 53 h 105"/>
                <a:gd name="T14" fmla="*/ 113 w 315"/>
                <a:gd name="T15" fmla="*/ 53 h 105"/>
                <a:gd name="T16" fmla="*/ 120 w 315"/>
                <a:gd name="T17" fmla="*/ 53 h 105"/>
                <a:gd name="T18" fmla="*/ 120 w 315"/>
                <a:gd name="T19" fmla="*/ 45 h 105"/>
                <a:gd name="T20" fmla="*/ 128 w 315"/>
                <a:gd name="T21" fmla="*/ 38 h 105"/>
                <a:gd name="T22" fmla="*/ 143 w 315"/>
                <a:gd name="T23" fmla="*/ 53 h 105"/>
                <a:gd name="T24" fmla="*/ 143 w 315"/>
                <a:gd name="T25" fmla="*/ 45 h 105"/>
                <a:gd name="T26" fmla="*/ 150 w 315"/>
                <a:gd name="T27" fmla="*/ 38 h 105"/>
                <a:gd name="T28" fmla="*/ 158 w 315"/>
                <a:gd name="T29" fmla="*/ 53 h 105"/>
                <a:gd name="T30" fmla="*/ 165 w 315"/>
                <a:gd name="T31" fmla="*/ 53 h 105"/>
                <a:gd name="T32" fmla="*/ 165 w 315"/>
                <a:gd name="T33" fmla="*/ 53 h 105"/>
                <a:gd name="T34" fmla="*/ 173 w 315"/>
                <a:gd name="T35" fmla="*/ 38 h 105"/>
                <a:gd name="T36" fmla="*/ 180 w 315"/>
                <a:gd name="T37" fmla="*/ 60 h 105"/>
                <a:gd name="T38" fmla="*/ 188 w 315"/>
                <a:gd name="T39" fmla="*/ 53 h 105"/>
                <a:gd name="T40" fmla="*/ 188 w 315"/>
                <a:gd name="T41" fmla="*/ 45 h 105"/>
                <a:gd name="T42" fmla="*/ 195 w 315"/>
                <a:gd name="T43" fmla="*/ 38 h 105"/>
                <a:gd name="T44" fmla="*/ 203 w 315"/>
                <a:gd name="T45" fmla="*/ 53 h 105"/>
                <a:gd name="T46" fmla="*/ 210 w 315"/>
                <a:gd name="T47" fmla="*/ 53 h 105"/>
                <a:gd name="T48" fmla="*/ 210 w 315"/>
                <a:gd name="T49" fmla="*/ 53 h 105"/>
                <a:gd name="T50" fmla="*/ 218 w 315"/>
                <a:gd name="T51" fmla="*/ 8 h 105"/>
                <a:gd name="T52" fmla="*/ 225 w 315"/>
                <a:gd name="T53" fmla="*/ 68 h 105"/>
                <a:gd name="T54" fmla="*/ 233 w 315"/>
                <a:gd name="T55" fmla="*/ 45 h 105"/>
                <a:gd name="T56" fmla="*/ 233 w 315"/>
                <a:gd name="T57" fmla="*/ 45 h 105"/>
                <a:gd name="T58" fmla="*/ 240 w 315"/>
                <a:gd name="T59" fmla="*/ 23 h 105"/>
                <a:gd name="T60" fmla="*/ 248 w 315"/>
                <a:gd name="T61" fmla="*/ 60 h 105"/>
                <a:gd name="T62" fmla="*/ 255 w 315"/>
                <a:gd name="T63" fmla="*/ 83 h 105"/>
                <a:gd name="T64" fmla="*/ 263 w 315"/>
                <a:gd name="T65" fmla="*/ 75 h 105"/>
                <a:gd name="T66" fmla="*/ 263 w 315"/>
                <a:gd name="T67" fmla="*/ 45 h 105"/>
                <a:gd name="T68" fmla="*/ 270 w 315"/>
                <a:gd name="T69" fmla="*/ 8 h 105"/>
                <a:gd name="T70" fmla="*/ 278 w 315"/>
                <a:gd name="T71" fmla="*/ 90 h 105"/>
                <a:gd name="T72" fmla="*/ 285 w 315"/>
                <a:gd name="T73" fmla="*/ 83 h 105"/>
                <a:gd name="T74" fmla="*/ 285 w 315"/>
                <a:gd name="T75" fmla="*/ 45 h 105"/>
                <a:gd name="T76" fmla="*/ 293 w 315"/>
                <a:gd name="T77" fmla="*/ 8 h 105"/>
                <a:gd name="T78" fmla="*/ 300 w 315"/>
                <a:gd name="T79" fmla="*/ 98 h 105"/>
                <a:gd name="T80" fmla="*/ 308 w 315"/>
                <a:gd name="T81" fmla="*/ 60 h 105"/>
                <a:gd name="T82" fmla="*/ 308 w 315"/>
                <a:gd name="T8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105">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53"/>
                  </a:lnTo>
                  <a:lnTo>
                    <a:pt x="90" y="53"/>
                  </a:lnTo>
                  <a:lnTo>
                    <a:pt x="90" y="45"/>
                  </a:lnTo>
                  <a:lnTo>
                    <a:pt x="90" y="45"/>
                  </a:lnTo>
                  <a:lnTo>
                    <a:pt x="98" y="53"/>
                  </a:lnTo>
                  <a:lnTo>
                    <a:pt x="98" y="53"/>
                  </a:lnTo>
                  <a:lnTo>
                    <a:pt x="98" y="38"/>
                  </a:lnTo>
                  <a:lnTo>
                    <a:pt x="98" y="45"/>
                  </a:lnTo>
                  <a:lnTo>
                    <a:pt x="105" y="53"/>
                  </a:lnTo>
                  <a:lnTo>
                    <a:pt x="105" y="45"/>
                  </a:lnTo>
                  <a:lnTo>
                    <a:pt x="105" y="45"/>
                  </a:lnTo>
                  <a:lnTo>
                    <a:pt x="113" y="53"/>
                  </a:lnTo>
                  <a:lnTo>
                    <a:pt x="113" y="38"/>
                  </a:lnTo>
                  <a:lnTo>
                    <a:pt x="113" y="45"/>
                  </a:lnTo>
                  <a:lnTo>
                    <a:pt x="120" y="53"/>
                  </a:lnTo>
                  <a:lnTo>
                    <a:pt x="120" y="53"/>
                  </a:lnTo>
                  <a:lnTo>
                    <a:pt x="120" y="38"/>
                  </a:lnTo>
                  <a:lnTo>
                    <a:pt x="120" y="45"/>
                  </a:lnTo>
                  <a:lnTo>
                    <a:pt x="128" y="53"/>
                  </a:lnTo>
                  <a:lnTo>
                    <a:pt x="128" y="60"/>
                  </a:lnTo>
                  <a:lnTo>
                    <a:pt x="128" y="38"/>
                  </a:lnTo>
                  <a:lnTo>
                    <a:pt x="128" y="45"/>
                  </a:lnTo>
                  <a:lnTo>
                    <a:pt x="135" y="45"/>
                  </a:lnTo>
                  <a:lnTo>
                    <a:pt x="143" y="53"/>
                  </a:lnTo>
                  <a:lnTo>
                    <a:pt x="143" y="60"/>
                  </a:lnTo>
                  <a:lnTo>
                    <a:pt x="143" y="38"/>
                  </a:lnTo>
                  <a:lnTo>
                    <a:pt x="143" y="45"/>
                  </a:lnTo>
                  <a:lnTo>
                    <a:pt x="150" y="53"/>
                  </a:lnTo>
                  <a:lnTo>
                    <a:pt x="150" y="53"/>
                  </a:lnTo>
                  <a:lnTo>
                    <a:pt x="150" y="38"/>
                  </a:lnTo>
                  <a:lnTo>
                    <a:pt x="150" y="45"/>
                  </a:lnTo>
                  <a:lnTo>
                    <a:pt x="158" y="53"/>
                  </a:lnTo>
                  <a:lnTo>
                    <a:pt x="158" y="53"/>
                  </a:lnTo>
                  <a:lnTo>
                    <a:pt x="158" y="38"/>
                  </a:lnTo>
                  <a:lnTo>
                    <a:pt x="158" y="45"/>
                  </a:lnTo>
                  <a:lnTo>
                    <a:pt x="165" y="53"/>
                  </a:lnTo>
                  <a:lnTo>
                    <a:pt x="165" y="60"/>
                  </a:lnTo>
                  <a:lnTo>
                    <a:pt x="165" y="38"/>
                  </a:lnTo>
                  <a:lnTo>
                    <a:pt x="165" y="53"/>
                  </a:lnTo>
                  <a:lnTo>
                    <a:pt x="173" y="45"/>
                  </a:lnTo>
                  <a:lnTo>
                    <a:pt x="173" y="53"/>
                  </a:lnTo>
                  <a:lnTo>
                    <a:pt x="173" y="38"/>
                  </a:lnTo>
                  <a:lnTo>
                    <a:pt x="173" y="53"/>
                  </a:lnTo>
                  <a:lnTo>
                    <a:pt x="180" y="45"/>
                  </a:lnTo>
                  <a:lnTo>
                    <a:pt x="180" y="60"/>
                  </a:lnTo>
                  <a:lnTo>
                    <a:pt x="180" y="38"/>
                  </a:lnTo>
                  <a:lnTo>
                    <a:pt x="180" y="45"/>
                  </a:lnTo>
                  <a:lnTo>
                    <a:pt x="188" y="53"/>
                  </a:lnTo>
                  <a:lnTo>
                    <a:pt x="188" y="60"/>
                  </a:lnTo>
                  <a:lnTo>
                    <a:pt x="188" y="38"/>
                  </a:lnTo>
                  <a:lnTo>
                    <a:pt x="188" y="45"/>
                  </a:lnTo>
                  <a:lnTo>
                    <a:pt x="195" y="53"/>
                  </a:lnTo>
                  <a:lnTo>
                    <a:pt x="195" y="53"/>
                  </a:lnTo>
                  <a:lnTo>
                    <a:pt x="195" y="38"/>
                  </a:lnTo>
                  <a:lnTo>
                    <a:pt x="195" y="45"/>
                  </a:lnTo>
                  <a:lnTo>
                    <a:pt x="203" y="53"/>
                  </a:lnTo>
                  <a:lnTo>
                    <a:pt x="203" y="53"/>
                  </a:lnTo>
                  <a:lnTo>
                    <a:pt x="203" y="38"/>
                  </a:lnTo>
                  <a:lnTo>
                    <a:pt x="203" y="45"/>
                  </a:lnTo>
                  <a:lnTo>
                    <a:pt x="210" y="53"/>
                  </a:lnTo>
                  <a:lnTo>
                    <a:pt x="210" y="75"/>
                  </a:lnTo>
                  <a:lnTo>
                    <a:pt x="210" y="15"/>
                  </a:lnTo>
                  <a:lnTo>
                    <a:pt x="210" y="53"/>
                  </a:lnTo>
                  <a:lnTo>
                    <a:pt x="218" y="45"/>
                  </a:lnTo>
                  <a:lnTo>
                    <a:pt x="218" y="90"/>
                  </a:lnTo>
                  <a:lnTo>
                    <a:pt x="218" y="8"/>
                  </a:lnTo>
                  <a:lnTo>
                    <a:pt x="218" y="53"/>
                  </a:lnTo>
                  <a:lnTo>
                    <a:pt x="225" y="45"/>
                  </a:lnTo>
                  <a:lnTo>
                    <a:pt x="225" y="68"/>
                  </a:lnTo>
                  <a:lnTo>
                    <a:pt x="225" y="30"/>
                  </a:lnTo>
                  <a:lnTo>
                    <a:pt x="225" y="53"/>
                  </a:lnTo>
                  <a:lnTo>
                    <a:pt x="233" y="45"/>
                  </a:lnTo>
                  <a:lnTo>
                    <a:pt x="233" y="68"/>
                  </a:lnTo>
                  <a:lnTo>
                    <a:pt x="233" y="30"/>
                  </a:lnTo>
                  <a:lnTo>
                    <a:pt x="233" y="45"/>
                  </a:lnTo>
                  <a:lnTo>
                    <a:pt x="240" y="53"/>
                  </a:lnTo>
                  <a:lnTo>
                    <a:pt x="240" y="68"/>
                  </a:lnTo>
                  <a:lnTo>
                    <a:pt x="240" y="23"/>
                  </a:lnTo>
                  <a:lnTo>
                    <a:pt x="240" y="30"/>
                  </a:lnTo>
                  <a:lnTo>
                    <a:pt x="248" y="23"/>
                  </a:lnTo>
                  <a:lnTo>
                    <a:pt x="248" y="60"/>
                  </a:lnTo>
                  <a:lnTo>
                    <a:pt x="248" y="53"/>
                  </a:lnTo>
                  <a:lnTo>
                    <a:pt x="255" y="45"/>
                  </a:lnTo>
                  <a:lnTo>
                    <a:pt x="255" y="83"/>
                  </a:lnTo>
                  <a:lnTo>
                    <a:pt x="255" y="0"/>
                  </a:lnTo>
                  <a:lnTo>
                    <a:pt x="255" y="68"/>
                  </a:lnTo>
                  <a:lnTo>
                    <a:pt x="263" y="75"/>
                  </a:lnTo>
                  <a:lnTo>
                    <a:pt x="263" y="105"/>
                  </a:lnTo>
                  <a:lnTo>
                    <a:pt x="263" y="8"/>
                  </a:lnTo>
                  <a:lnTo>
                    <a:pt x="263" y="45"/>
                  </a:lnTo>
                  <a:lnTo>
                    <a:pt x="270" y="53"/>
                  </a:lnTo>
                  <a:lnTo>
                    <a:pt x="270" y="90"/>
                  </a:lnTo>
                  <a:lnTo>
                    <a:pt x="270" y="8"/>
                  </a:lnTo>
                  <a:lnTo>
                    <a:pt x="270" y="45"/>
                  </a:lnTo>
                  <a:lnTo>
                    <a:pt x="278" y="53"/>
                  </a:lnTo>
                  <a:lnTo>
                    <a:pt x="278" y="90"/>
                  </a:lnTo>
                  <a:lnTo>
                    <a:pt x="278" y="8"/>
                  </a:lnTo>
                  <a:lnTo>
                    <a:pt x="278" y="75"/>
                  </a:lnTo>
                  <a:lnTo>
                    <a:pt x="285" y="83"/>
                  </a:lnTo>
                  <a:lnTo>
                    <a:pt x="285" y="98"/>
                  </a:lnTo>
                  <a:lnTo>
                    <a:pt x="285" y="8"/>
                  </a:lnTo>
                  <a:lnTo>
                    <a:pt x="285" y="45"/>
                  </a:lnTo>
                  <a:lnTo>
                    <a:pt x="293" y="38"/>
                  </a:lnTo>
                  <a:lnTo>
                    <a:pt x="293" y="75"/>
                  </a:lnTo>
                  <a:lnTo>
                    <a:pt x="293" y="8"/>
                  </a:lnTo>
                  <a:lnTo>
                    <a:pt x="293" y="53"/>
                  </a:lnTo>
                  <a:lnTo>
                    <a:pt x="300" y="45"/>
                  </a:lnTo>
                  <a:lnTo>
                    <a:pt x="300" y="98"/>
                  </a:lnTo>
                  <a:lnTo>
                    <a:pt x="300" y="0"/>
                  </a:lnTo>
                  <a:lnTo>
                    <a:pt x="300" y="53"/>
                  </a:lnTo>
                  <a:lnTo>
                    <a:pt x="308" y="60"/>
                  </a:lnTo>
                  <a:lnTo>
                    <a:pt x="308" y="75"/>
                  </a:lnTo>
                  <a:lnTo>
                    <a:pt x="308" y="8"/>
                  </a:lnTo>
                  <a:lnTo>
                    <a:pt x="308" y="45"/>
                  </a:lnTo>
                  <a:lnTo>
                    <a:pt x="315" y="38"/>
                  </a:lnTo>
                  <a:lnTo>
                    <a:pt x="315" y="9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1" name="Freeform 617"/>
            <p:cNvSpPr>
              <a:spLocks/>
            </p:cNvSpPr>
            <p:nvPr/>
          </p:nvSpPr>
          <p:spPr bwMode="auto">
            <a:xfrm>
              <a:off x="5049" y="1154"/>
              <a:ext cx="168" cy="101"/>
            </a:xfrm>
            <a:custGeom>
              <a:avLst/>
              <a:gdLst>
                <a:gd name="T0" fmla="*/ 0 w 240"/>
                <a:gd name="T1" fmla="*/ 45 h 105"/>
                <a:gd name="T2" fmla="*/ 8 w 240"/>
                <a:gd name="T3" fmla="*/ 15 h 105"/>
                <a:gd name="T4" fmla="*/ 15 w 240"/>
                <a:gd name="T5" fmla="*/ 75 h 105"/>
                <a:gd name="T6" fmla="*/ 23 w 240"/>
                <a:gd name="T7" fmla="*/ 45 h 105"/>
                <a:gd name="T8" fmla="*/ 23 w 240"/>
                <a:gd name="T9" fmla="*/ 38 h 105"/>
                <a:gd name="T10" fmla="*/ 30 w 240"/>
                <a:gd name="T11" fmla="*/ 15 h 105"/>
                <a:gd name="T12" fmla="*/ 38 w 240"/>
                <a:gd name="T13" fmla="*/ 90 h 105"/>
                <a:gd name="T14" fmla="*/ 45 w 240"/>
                <a:gd name="T15" fmla="*/ 45 h 105"/>
                <a:gd name="T16" fmla="*/ 45 w 240"/>
                <a:gd name="T17" fmla="*/ 45 h 105"/>
                <a:gd name="T18" fmla="*/ 53 w 240"/>
                <a:gd name="T19" fmla="*/ 23 h 105"/>
                <a:gd name="T20" fmla="*/ 60 w 240"/>
                <a:gd name="T21" fmla="*/ 98 h 105"/>
                <a:gd name="T22" fmla="*/ 68 w 240"/>
                <a:gd name="T23" fmla="*/ 53 h 105"/>
                <a:gd name="T24" fmla="*/ 68 w 240"/>
                <a:gd name="T25" fmla="*/ 45 h 105"/>
                <a:gd name="T26" fmla="*/ 75 w 240"/>
                <a:gd name="T27" fmla="*/ 8 h 105"/>
                <a:gd name="T28" fmla="*/ 83 w 240"/>
                <a:gd name="T29" fmla="*/ 75 h 105"/>
                <a:gd name="T30" fmla="*/ 90 w 240"/>
                <a:gd name="T31" fmla="*/ 53 h 105"/>
                <a:gd name="T32" fmla="*/ 90 w 240"/>
                <a:gd name="T33" fmla="*/ 45 h 105"/>
                <a:gd name="T34" fmla="*/ 98 w 240"/>
                <a:gd name="T35" fmla="*/ 0 h 105"/>
                <a:gd name="T36" fmla="*/ 105 w 240"/>
                <a:gd name="T37" fmla="*/ 83 h 105"/>
                <a:gd name="T38" fmla="*/ 113 w 240"/>
                <a:gd name="T39" fmla="*/ 45 h 105"/>
                <a:gd name="T40" fmla="*/ 113 w 240"/>
                <a:gd name="T41" fmla="*/ 45 h 105"/>
                <a:gd name="T42" fmla="*/ 120 w 240"/>
                <a:gd name="T43" fmla="*/ 38 h 105"/>
                <a:gd name="T44" fmla="*/ 128 w 240"/>
                <a:gd name="T45" fmla="*/ 60 h 105"/>
                <a:gd name="T46" fmla="*/ 135 w 240"/>
                <a:gd name="T47" fmla="*/ 53 h 105"/>
                <a:gd name="T48" fmla="*/ 135 w 240"/>
                <a:gd name="T49" fmla="*/ 53 h 105"/>
                <a:gd name="T50" fmla="*/ 143 w 240"/>
                <a:gd name="T51" fmla="*/ 30 h 105"/>
                <a:gd name="T52" fmla="*/ 150 w 240"/>
                <a:gd name="T53" fmla="*/ 60 h 105"/>
                <a:gd name="T54" fmla="*/ 158 w 240"/>
                <a:gd name="T55" fmla="*/ 45 h 105"/>
                <a:gd name="T56" fmla="*/ 158 w 240"/>
                <a:gd name="T57" fmla="*/ 45 h 105"/>
                <a:gd name="T58" fmla="*/ 165 w 240"/>
                <a:gd name="T59" fmla="*/ 38 h 105"/>
                <a:gd name="T60" fmla="*/ 173 w 240"/>
                <a:gd name="T61" fmla="*/ 60 h 105"/>
                <a:gd name="T62" fmla="*/ 180 w 240"/>
                <a:gd name="T63" fmla="*/ 53 h 105"/>
                <a:gd name="T64" fmla="*/ 180 w 240"/>
                <a:gd name="T65" fmla="*/ 45 h 105"/>
                <a:gd name="T66" fmla="*/ 188 w 240"/>
                <a:gd name="T67" fmla="*/ 30 h 105"/>
                <a:gd name="T68" fmla="*/ 195 w 240"/>
                <a:gd name="T69" fmla="*/ 53 h 105"/>
                <a:gd name="T70" fmla="*/ 203 w 240"/>
                <a:gd name="T71" fmla="*/ 45 h 105"/>
                <a:gd name="T72" fmla="*/ 203 w 240"/>
                <a:gd name="T73" fmla="*/ 45 h 105"/>
                <a:gd name="T74" fmla="*/ 210 w 240"/>
                <a:gd name="T75" fmla="*/ 38 h 105"/>
                <a:gd name="T76" fmla="*/ 218 w 240"/>
                <a:gd name="T77" fmla="*/ 53 h 105"/>
                <a:gd name="T78" fmla="*/ 225 w 240"/>
                <a:gd name="T79" fmla="*/ 53 h 105"/>
                <a:gd name="T80" fmla="*/ 233 w 240"/>
                <a:gd name="T81" fmla="*/ 45 h 105"/>
                <a:gd name="T82" fmla="*/ 233 w 240"/>
                <a:gd name="T8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90"/>
                  </a:moveTo>
                  <a:lnTo>
                    <a:pt x="0" y="8"/>
                  </a:lnTo>
                  <a:lnTo>
                    <a:pt x="0" y="45"/>
                  </a:lnTo>
                  <a:lnTo>
                    <a:pt x="8" y="38"/>
                  </a:lnTo>
                  <a:lnTo>
                    <a:pt x="8" y="75"/>
                  </a:lnTo>
                  <a:lnTo>
                    <a:pt x="8" y="15"/>
                  </a:lnTo>
                  <a:lnTo>
                    <a:pt x="8" y="53"/>
                  </a:lnTo>
                  <a:lnTo>
                    <a:pt x="15" y="45"/>
                  </a:lnTo>
                  <a:lnTo>
                    <a:pt x="15" y="75"/>
                  </a:lnTo>
                  <a:lnTo>
                    <a:pt x="15" y="8"/>
                  </a:lnTo>
                  <a:lnTo>
                    <a:pt x="15" y="38"/>
                  </a:lnTo>
                  <a:lnTo>
                    <a:pt x="23" y="45"/>
                  </a:lnTo>
                  <a:lnTo>
                    <a:pt x="23" y="75"/>
                  </a:lnTo>
                  <a:lnTo>
                    <a:pt x="23" y="8"/>
                  </a:lnTo>
                  <a:lnTo>
                    <a:pt x="23" y="38"/>
                  </a:lnTo>
                  <a:lnTo>
                    <a:pt x="30" y="45"/>
                  </a:lnTo>
                  <a:lnTo>
                    <a:pt x="30" y="83"/>
                  </a:lnTo>
                  <a:lnTo>
                    <a:pt x="30" y="15"/>
                  </a:lnTo>
                  <a:lnTo>
                    <a:pt x="30" y="53"/>
                  </a:lnTo>
                  <a:lnTo>
                    <a:pt x="38" y="45"/>
                  </a:lnTo>
                  <a:lnTo>
                    <a:pt x="38" y="90"/>
                  </a:lnTo>
                  <a:lnTo>
                    <a:pt x="38" y="8"/>
                  </a:lnTo>
                  <a:lnTo>
                    <a:pt x="38" y="38"/>
                  </a:lnTo>
                  <a:lnTo>
                    <a:pt x="45" y="45"/>
                  </a:lnTo>
                  <a:lnTo>
                    <a:pt x="45" y="90"/>
                  </a:lnTo>
                  <a:lnTo>
                    <a:pt x="45" y="8"/>
                  </a:lnTo>
                  <a:lnTo>
                    <a:pt x="45" y="45"/>
                  </a:lnTo>
                  <a:lnTo>
                    <a:pt x="53" y="53"/>
                  </a:lnTo>
                  <a:lnTo>
                    <a:pt x="53" y="68"/>
                  </a:lnTo>
                  <a:lnTo>
                    <a:pt x="53" y="23"/>
                  </a:lnTo>
                  <a:lnTo>
                    <a:pt x="53" y="45"/>
                  </a:lnTo>
                  <a:lnTo>
                    <a:pt x="60" y="53"/>
                  </a:lnTo>
                  <a:lnTo>
                    <a:pt x="60" y="98"/>
                  </a:lnTo>
                  <a:lnTo>
                    <a:pt x="60" y="15"/>
                  </a:lnTo>
                  <a:lnTo>
                    <a:pt x="60" y="45"/>
                  </a:lnTo>
                  <a:lnTo>
                    <a:pt x="68" y="53"/>
                  </a:lnTo>
                  <a:lnTo>
                    <a:pt x="68" y="90"/>
                  </a:lnTo>
                  <a:lnTo>
                    <a:pt x="68" y="8"/>
                  </a:lnTo>
                  <a:lnTo>
                    <a:pt x="68" y="45"/>
                  </a:lnTo>
                  <a:lnTo>
                    <a:pt x="75" y="53"/>
                  </a:lnTo>
                  <a:lnTo>
                    <a:pt x="75" y="83"/>
                  </a:lnTo>
                  <a:lnTo>
                    <a:pt x="75" y="8"/>
                  </a:lnTo>
                  <a:lnTo>
                    <a:pt x="75" y="45"/>
                  </a:lnTo>
                  <a:lnTo>
                    <a:pt x="83" y="53"/>
                  </a:lnTo>
                  <a:lnTo>
                    <a:pt x="83" y="75"/>
                  </a:lnTo>
                  <a:lnTo>
                    <a:pt x="83" y="8"/>
                  </a:lnTo>
                  <a:lnTo>
                    <a:pt x="83" y="45"/>
                  </a:lnTo>
                  <a:lnTo>
                    <a:pt x="90" y="53"/>
                  </a:lnTo>
                  <a:lnTo>
                    <a:pt x="90" y="98"/>
                  </a:lnTo>
                  <a:lnTo>
                    <a:pt x="90" y="8"/>
                  </a:lnTo>
                  <a:lnTo>
                    <a:pt x="90" y="45"/>
                  </a:lnTo>
                  <a:lnTo>
                    <a:pt x="98" y="53"/>
                  </a:lnTo>
                  <a:lnTo>
                    <a:pt x="98" y="105"/>
                  </a:lnTo>
                  <a:lnTo>
                    <a:pt x="98" y="0"/>
                  </a:lnTo>
                  <a:lnTo>
                    <a:pt x="98" y="45"/>
                  </a:lnTo>
                  <a:lnTo>
                    <a:pt x="105" y="53"/>
                  </a:lnTo>
                  <a:lnTo>
                    <a:pt x="105" y="83"/>
                  </a:lnTo>
                  <a:lnTo>
                    <a:pt x="105" y="8"/>
                  </a:lnTo>
                  <a:lnTo>
                    <a:pt x="105" y="53"/>
                  </a:lnTo>
                  <a:lnTo>
                    <a:pt x="113" y="45"/>
                  </a:lnTo>
                  <a:lnTo>
                    <a:pt x="113" y="68"/>
                  </a:lnTo>
                  <a:lnTo>
                    <a:pt x="113" y="23"/>
                  </a:lnTo>
                  <a:lnTo>
                    <a:pt x="113" y="45"/>
                  </a:lnTo>
                  <a:lnTo>
                    <a:pt x="120" y="53"/>
                  </a:lnTo>
                  <a:lnTo>
                    <a:pt x="120" y="60"/>
                  </a:lnTo>
                  <a:lnTo>
                    <a:pt x="120" y="38"/>
                  </a:lnTo>
                  <a:lnTo>
                    <a:pt x="120" y="45"/>
                  </a:lnTo>
                  <a:lnTo>
                    <a:pt x="128" y="53"/>
                  </a:lnTo>
                  <a:lnTo>
                    <a:pt x="128" y="60"/>
                  </a:lnTo>
                  <a:lnTo>
                    <a:pt x="128" y="38"/>
                  </a:lnTo>
                  <a:lnTo>
                    <a:pt x="128" y="45"/>
                  </a:lnTo>
                  <a:lnTo>
                    <a:pt x="135" y="53"/>
                  </a:lnTo>
                  <a:lnTo>
                    <a:pt x="135" y="60"/>
                  </a:lnTo>
                  <a:lnTo>
                    <a:pt x="135" y="30"/>
                  </a:lnTo>
                  <a:lnTo>
                    <a:pt x="135" y="53"/>
                  </a:lnTo>
                  <a:lnTo>
                    <a:pt x="143" y="45"/>
                  </a:lnTo>
                  <a:lnTo>
                    <a:pt x="143" y="68"/>
                  </a:lnTo>
                  <a:lnTo>
                    <a:pt x="143" y="30"/>
                  </a:lnTo>
                  <a:lnTo>
                    <a:pt x="143" y="45"/>
                  </a:lnTo>
                  <a:lnTo>
                    <a:pt x="150" y="53"/>
                  </a:lnTo>
                  <a:lnTo>
                    <a:pt x="150" y="60"/>
                  </a:lnTo>
                  <a:lnTo>
                    <a:pt x="150" y="30"/>
                  </a:lnTo>
                  <a:lnTo>
                    <a:pt x="150" y="53"/>
                  </a:lnTo>
                  <a:lnTo>
                    <a:pt x="158" y="45"/>
                  </a:lnTo>
                  <a:lnTo>
                    <a:pt x="158" y="68"/>
                  </a:lnTo>
                  <a:lnTo>
                    <a:pt x="158" y="30"/>
                  </a:lnTo>
                  <a:lnTo>
                    <a:pt x="158" y="45"/>
                  </a:lnTo>
                  <a:lnTo>
                    <a:pt x="165" y="53"/>
                  </a:lnTo>
                  <a:lnTo>
                    <a:pt x="165" y="53"/>
                  </a:lnTo>
                  <a:lnTo>
                    <a:pt x="165" y="38"/>
                  </a:lnTo>
                  <a:lnTo>
                    <a:pt x="165" y="45"/>
                  </a:lnTo>
                  <a:lnTo>
                    <a:pt x="173" y="53"/>
                  </a:lnTo>
                  <a:lnTo>
                    <a:pt x="173" y="60"/>
                  </a:lnTo>
                  <a:lnTo>
                    <a:pt x="173" y="38"/>
                  </a:lnTo>
                  <a:lnTo>
                    <a:pt x="173" y="45"/>
                  </a:lnTo>
                  <a:lnTo>
                    <a:pt x="180" y="53"/>
                  </a:lnTo>
                  <a:lnTo>
                    <a:pt x="180" y="60"/>
                  </a:lnTo>
                  <a:lnTo>
                    <a:pt x="180" y="38"/>
                  </a:lnTo>
                  <a:lnTo>
                    <a:pt x="180" y="45"/>
                  </a:lnTo>
                  <a:lnTo>
                    <a:pt x="188" y="53"/>
                  </a:lnTo>
                  <a:lnTo>
                    <a:pt x="188" y="60"/>
                  </a:lnTo>
                  <a:lnTo>
                    <a:pt x="188" y="30"/>
                  </a:lnTo>
                  <a:lnTo>
                    <a:pt x="188" y="45"/>
                  </a:lnTo>
                  <a:lnTo>
                    <a:pt x="195" y="53"/>
                  </a:lnTo>
                  <a:lnTo>
                    <a:pt x="195" y="53"/>
                  </a:lnTo>
                  <a:lnTo>
                    <a:pt x="195" y="30"/>
                  </a:lnTo>
                  <a:lnTo>
                    <a:pt x="195" y="53"/>
                  </a:lnTo>
                  <a:lnTo>
                    <a:pt x="203" y="45"/>
                  </a:lnTo>
                  <a:lnTo>
                    <a:pt x="203" y="60"/>
                  </a:lnTo>
                  <a:lnTo>
                    <a:pt x="203" y="38"/>
                  </a:lnTo>
                  <a:lnTo>
                    <a:pt x="203" y="45"/>
                  </a:lnTo>
                  <a:lnTo>
                    <a:pt x="210" y="53"/>
                  </a:lnTo>
                  <a:lnTo>
                    <a:pt x="210" y="53"/>
                  </a:lnTo>
                  <a:lnTo>
                    <a:pt x="210" y="38"/>
                  </a:lnTo>
                  <a:lnTo>
                    <a:pt x="210" y="53"/>
                  </a:lnTo>
                  <a:lnTo>
                    <a:pt x="218" y="45"/>
                  </a:lnTo>
                  <a:lnTo>
                    <a:pt x="218" y="53"/>
                  </a:lnTo>
                  <a:lnTo>
                    <a:pt x="218" y="38"/>
                  </a:lnTo>
                  <a:lnTo>
                    <a:pt x="225" y="45"/>
                  </a:lnTo>
                  <a:lnTo>
                    <a:pt x="225" y="53"/>
                  </a:lnTo>
                  <a:lnTo>
                    <a:pt x="225" y="30"/>
                  </a:lnTo>
                  <a:lnTo>
                    <a:pt x="225" y="53"/>
                  </a:lnTo>
                  <a:lnTo>
                    <a:pt x="233" y="45"/>
                  </a:lnTo>
                  <a:lnTo>
                    <a:pt x="233" y="60"/>
                  </a:lnTo>
                  <a:lnTo>
                    <a:pt x="233" y="23"/>
                  </a:lnTo>
                  <a:lnTo>
                    <a:pt x="233" y="45"/>
                  </a:lnTo>
                  <a:lnTo>
                    <a:pt x="240" y="53"/>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2" name="Freeform 618"/>
            <p:cNvSpPr>
              <a:spLocks/>
            </p:cNvSpPr>
            <p:nvPr/>
          </p:nvSpPr>
          <p:spPr bwMode="auto">
            <a:xfrm>
              <a:off x="5217" y="1154"/>
              <a:ext cx="168" cy="94"/>
            </a:xfrm>
            <a:custGeom>
              <a:avLst/>
              <a:gdLst>
                <a:gd name="T0" fmla="*/ 0 w 240"/>
                <a:gd name="T1" fmla="*/ 53 h 98"/>
                <a:gd name="T2" fmla="*/ 8 w 240"/>
                <a:gd name="T3" fmla="*/ 30 h 98"/>
                <a:gd name="T4" fmla="*/ 15 w 240"/>
                <a:gd name="T5" fmla="*/ 60 h 98"/>
                <a:gd name="T6" fmla="*/ 23 w 240"/>
                <a:gd name="T7" fmla="*/ 53 h 98"/>
                <a:gd name="T8" fmla="*/ 23 w 240"/>
                <a:gd name="T9" fmla="*/ 45 h 98"/>
                <a:gd name="T10" fmla="*/ 30 w 240"/>
                <a:gd name="T11" fmla="*/ 38 h 98"/>
                <a:gd name="T12" fmla="*/ 38 w 240"/>
                <a:gd name="T13" fmla="*/ 98 h 98"/>
                <a:gd name="T14" fmla="*/ 45 w 240"/>
                <a:gd name="T15" fmla="*/ 38 h 98"/>
                <a:gd name="T16" fmla="*/ 45 w 240"/>
                <a:gd name="T17" fmla="*/ 30 h 98"/>
                <a:gd name="T18" fmla="*/ 53 w 240"/>
                <a:gd name="T19" fmla="*/ 8 h 98"/>
                <a:gd name="T20" fmla="*/ 60 w 240"/>
                <a:gd name="T21" fmla="*/ 90 h 98"/>
                <a:gd name="T22" fmla="*/ 68 w 240"/>
                <a:gd name="T23" fmla="*/ 45 h 98"/>
                <a:gd name="T24" fmla="*/ 68 w 240"/>
                <a:gd name="T25" fmla="*/ 45 h 98"/>
                <a:gd name="T26" fmla="*/ 75 w 240"/>
                <a:gd name="T27" fmla="*/ 23 h 98"/>
                <a:gd name="T28" fmla="*/ 83 w 240"/>
                <a:gd name="T29" fmla="*/ 68 h 98"/>
                <a:gd name="T30" fmla="*/ 90 w 240"/>
                <a:gd name="T31" fmla="*/ 53 h 98"/>
                <a:gd name="T32" fmla="*/ 90 w 240"/>
                <a:gd name="T33" fmla="*/ 53 h 98"/>
                <a:gd name="T34" fmla="*/ 98 w 240"/>
                <a:gd name="T35" fmla="*/ 30 h 98"/>
                <a:gd name="T36" fmla="*/ 105 w 240"/>
                <a:gd name="T37" fmla="*/ 60 h 98"/>
                <a:gd name="T38" fmla="*/ 113 w 240"/>
                <a:gd name="T39" fmla="*/ 53 h 98"/>
                <a:gd name="T40" fmla="*/ 113 w 240"/>
                <a:gd name="T41" fmla="*/ 45 h 98"/>
                <a:gd name="T42" fmla="*/ 120 w 240"/>
                <a:gd name="T43" fmla="*/ 23 h 98"/>
                <a:gd name="T44" fmla="*/ 128 w 240"/>
                <a:gd name="T45" fmla="*/ 68 h 98"/>
                <a:gd name="T46" fmla="*/ 135 w 240"/>
                <a:gd name="T47" fmla="*/ 53 h 98"/>
                <a:gd name="T48" fmla="*/ 135 w 240"/>
                <a:gd name="T49" fmla="*/ 45 h 98"/>
                <a:gd name="T50" fmla="*/ 143 w 240"/>
                <a:gd name="T51" fmla="*/ 30 h 98"/>
                <a:gd name="T52" fmla="*/ 150 w 240"/>
                <a:gd name="T53" fmla="*/ 68 h 98"/>
                <a:gd name="T54" fmla="*/ 158 w 240"/>
                <a:gd name="T55" fmla="*/ 30 h 98"/>
                <a:gd name="T56" fmla="*/ 158 w 240"/>
                <a:gd name="T57" fmla="*/ 53 h 98"/>
                <a:gd name="T58" fmla="*/ 165 w 240"/>
                <a:gd name="T59" fmla="*/ 30 h 98"/>
                <a:gd name="T60" fmla="*/ 173 w 240"/>
                <a:gd name="T61" fmla="*/ 75 h 98"/>
                <a:gd name="T62" fmla="*/ 180 w 240"/>
                <a:gd name="T63" fmla="*/ 45 h 98"/>
                <a:gd name="T64" fmla="*/ 188 w 240"/>
                <a:gd name="T65" fmla="*/ 60 h 98"/>
                <a:gd name="T66" fmla="*/ 188 w 240"/>
                <a:gd name="T67" fmla="*/ 45 h 98"/>
                <a:gd name="T68" fmla="*/ 195 w 240"/>
                <a:gd name="T69" fmla="*/ 23 h 98"/>
                <a:gd name="T70" fmla="*/ 203 w 240"/>
                <a:gd name="T71" fmla="*/ 60 h 98"/>
                <a:gd name="T72" fmla="*/ 210 w 240"/>
                <a:gd name="T73" fmla="*/ 45 h 98"/>
                <a:gd name="T74" fmla="*/ 210 w 240"/>
                <a:gd name="T75" fmla="*/ 45 h 98"/>
                <a:gd name="T76" fmla="*/ 218 w 240"/>
                <a:gd name="T77" fmla="*/ 30 h 98"/>
                <a:gd name="T78" fmla="*/ 225 w 240"/>
                <a:gd name="T79" fmla="*/ 60 h 98"/>
                <a:gd name="T80" fmla="*/ 233 w 240"/>
                <a:gd name="T81" fmla="*/ 38 h 98"/>
                <a:gd name="T82" fmla="*/ 233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60"/>
                  </a:moveTo>
                  <a:lnTo>
                    <a:pt x="0" y="38"/>
                  </a:lnTo>
                  <a:lnTo>
                    <a:pt x="0" y="53"/>
                  </a:lnTo>
                  <a:lnTo>
                    <a:pt x="8" y="45"/>
                  </a:lnTo>
                  <a:lnTo>
                    <a:pt x="8" y="60"/>
                  </a:lnTo>
                  <a:lnTo>
                    <a:pt x="8" y="30"/>
                  </a:lnTo>
                  <a:lnTo>
                    <a:pt x="8" y="38"/>
                  </a:lnTo>
                  <a:lnTo>
                    <a:pt x="15" y="45"/>
                  </a:lnTo>
                  <a:lnTo>
                    <a:pt x="15" y="60"/>
                  </a:lnTo>
                  <a:lnTo>
                    <a:pt x="15" y="23"/>
                  </a:lnTo>
                  <a:lnTo>
                    <a:pt x="15" y="45"/>
                  </a:lnTo>
                  <a:lnTo>
                    <a:pt x="23" y="53"/>
                  </a:lnTo>
                  <a:lnTo>
                    <a:pt x="23" y="60"/>
                  </a:lnTo>
                  <a:lnTo>
                    <a:pt x="23" y="30"/>
                  </a:lnTo>
                  <a:lnTo>
                    <a:pt x="23" y="45"/>
                  </a:lnTo>
                  <a:lnTo>
                    <a:pt x="30" y="53"/>
                  </a:lnTo>
                  <a:lnTo>
                    <a:pt x="30" y="53"/>
                  </a:lnTo>
                  <a:lnTo>
                    <a:pt x="30" y="38"/>
                  </a:lnTo>
                  <a:lnTo>
                    <a:pt x="30" y="38"/>
                  </a:lnTo>
                  <a:lnTo>
                    <a:pt x="38" y="45"/>
                  </a:lnTo>
                  <a:lnTo>
                    <a:pt x="38" y="98"/>
                  </a:lnTo>
                  <a:lnTo>
                    <a:pt x="38" y="8"/>
                  </a:lnTo>
                  <a:lnTo>
                    <a:pt x="38" y="45"/>
                  </a:lnTo>
                  <a:lnTo>
                    <a:pt x="45" y="38"/>
                  </a:lnTo>
                  <a:lnTo>
                    <a:pt x="45" y="90"/>
                  </a:lnTo>
                  <a:lnTo>
                    <a:pt x="45" y="0"/>
                  </a:lnTo>
                  <a:lnTo>
                    <a:pt x="45" y="30"/>
                  </a:lnTo>
                  <a:lnTo>
                    <a:pt x="53" y="23"/>
                  </a:lnTo>
                  <a:lnTo>
                    <a:pt x="53" y="90"/>
                  </a:lnTo>
                  <a:lnTo>
                    <a:pt x="53" y="8"/>
                  </a:lnTo>
                  <a:lnTo>
                    <a:pt x="53" y="53"/>
                  </a:lnTo>
                  <a:lnTo>
                    <a:pt x="60" y="60"/>
                  </a:lnTo>
                  <a:lnTo>
                    <a:pt x="60" y="90"/>
                  </a:lnTo>
                  <a:lnTo>
                    <a:pt x="60" y="8"/>
                  </a:lnTo>
                  <a:lnTo>
                    <a:pt x="60" y="38"/>
                  </a:lnTo>
                  <a:lnTo>
                    <a:pt x="68" y="45"/>
                  </a:lnTo>
                  <a:lnTo>
                    <a:pt x="68" y="83"/>
                  </a:lnTo>
                  <a:lnTo>
                    <a:pt x="68" y="15"/>
                  </a:lnTo>
                  <a:lnTo>
                    <a:pt x="68" y="45"/>
                  </a:lnTo>
                  <a:lnTo>
                    <a:pt x="75" y="38"/>
                  </a:lnTo>
                  <a:lnTo>
                    <a:pt x="75" y="68"/>
                  </a:lnTo>
                  <a:lnTo>
                    <a:pt x="75" y="23"/>
                  </a:lnTo>
                  <a:lnTo>
                    <a:pt x="75" y="60"/>
                  </a:lnTo>
                  <a:lnTo>
                    <a:pt x="83" y="53"/>
                  </a:lnTo>
                  <a:lnTo>
                    <a:pt x="83" y="68"/>
                  </a:lnTo>
                  <a:lnTo>
                    <a:pt x="83" y="23"/>
                  </a:lnTo>
                  <a:lnTo>
                    <a:pt x="83" y="45"/>
                  </a:lnTo>
                  <a:lnTo>
                    <a:pt x="90" y="53"/>
                  </a:lnTo>
                  <a:lnTo>
                    <a:pt x="90" y="68"/>
                  </a:lnTo>
                  <a:lnTo>
                    <a:pt x="90" y="30"/>
                  </a:lnTo>
                  <a:lnTo>
                    <a:pt x="90" y="53"/>
                  </a:lnTo>
                  <a:lnTo>
                    <a:pt x="98" y="45"/>
                  </a:lnTo>
                  <a:lnTo>
                    <a:pt x="98" y="60"/>
                  </a:lnTo>
                  <a:lnTo>
                    <a:pt x="98" y="30"/>
                  </a:lnTo>
                  <a:lnTo>
                    <a:pt x="98" y="38"/>
                  </a:lnTo>
                  <a:lnTo>
                    <a:pt x="105" y="45"/>
                  </a:lnTo>
                  <a:lnTo>
                    <a:pt x="105" y="60"/>
                  </a:lnTo>
                  <a:lnTo>
                    <a:pt x="105" y="30"/>
                  </a:lnTo>
                  <a:lnTo>
                    <a:pt x="105" y="45"/>
                  </a:lnTo>
                  <a:lnTo>
                    <a:pt x="113" y="53"/>
                  </a:lnTo>
                  <a:lnTo>
                    <a:pt x="113" y="60"/>
                  </a:lnTo>
                  <a:lnTo>
                    <a:pt x="113" y="30"/>
                  </a:lnTo>
                  <a:lnTo>
                    <a:pt x="113" y="45"/>
                  </a:lnTo>
                  <a:lnTo>
                    <a:pt x="120" y="53"/>
                  </a:lnTo>
                  <a:lnTo>
                    <a:pt x="120" y="60"/>
                  </a:lnTo>
                  <a:lnTo>
                    <a:pt x="120" y="23"/>
                  </a:lnTo>
                  <a:lnTo>
                    <a:pt x="120" y="53"/>
                  </a:lnTo>
                  <a:lnTo>
                    <a:pt x="128" y="45"/>
                  </a:lnTo>
                  <a:lnTo>
                    <a:pt x="128" y="68"/>
                  </a:lnTo>
                  <a:lnTo>
                    <a:pt x="128" y="30"/>
                  </a:lnTo>
                  <a:lnTo>
                    <a:pt x="128" y="45"/>
                  </a:lnTo>
                  <a:lnTo>
                    <a:pt x="135" y="53"/>
                  </a:lnTo>
                  <a:lnTo>
                    <a:pt x="135" y="60"/>
                  </a:lnTo>
                  <a:lnTo>
                    <a:pt x="135" y="30"/>
                  </a:lnTo>
                  <a:lnTo>
                    <a:pt x="135" y="45"/>
                  </a:lnTo>
                  <a:lnTo>
                    <a:pt x="143" y="38"/>
                  </a:lnTo>
                  <a:lnTo>
                    <a:pt x="143" y="68"/>
                  </a:lnTo>
                  <a:lnTo>
                    <a:pt x="143" y="30"/>
                  </a:lnTo>
                  <a:lnTo>
                    <a:pt x="143" y="45"/>
                  </a:lnTo>
                  <a:lnTo>
                    <a:pt x="150" y="53"/>
                  </a:lnTo>
                  <a:lnTo>
                    <a:pt x="150" y="68"/>
                  </a:lnTo>
                  <a:lnTo>
                    <a:pt x="150" y="23"/>
                  </a:lnTo>
                  <a:lnTo>
                    <a:pt x="150" y="38"/>
                  </a:lnTo>
                  <a:lnTo>
                    <a:pt x="158" y="30"/>
                  </a:lnTo>
                  <a:lnTo>
                    <a:pt x="158" y="68"/>
                  </a:lnTo>
                  <a:lnTo>
                    <a:pt x="158" y="15"/>
                  </a:lnTo>
                  <a:lnTo>
                    <a:pt x="158" y="53"/>
                  </a:lnTo>
                  <a:lnTo>
                    <a:pt x="165" y="45"/>
                  </a:lnTo>
                  <a:lnTo>
                    <a:pt x="165" y="60"/>
                  </a:lnTo>
                  <a:lnTo>
                    <a:pt x="165" y="30"/>
                  </a:lnTo>
                  <a:lnTo>
                    <a:pt x="165" y="45"/>
                  </a:lnTo>
                  <a:lnTo>
                    <a:pt x="173" y="53"/>
                  </a:lnTo>
                  <a:lnTo>
                    <a:pt x="173" y="75"/>
                  </a:lnTo>
                  <a:lnTo>
                    <a:pt x="173" y="23"/>
                  </a:lnTo>
                  <a:lnTo>
                    <a:pt x="173" y="38"/>
                  </a:lnTo>
                  <a:lnTo>
                    <a:pt x="180" y="45"/>
                  </a:lnTo>
                  <a:lnTo>
                    <a:pt x="180" y="23"/>
                  </a:lnTo>
                  <a:lnTo>
                    <a:pt x="180" y="68"/>
                  </a:lnTo>
                  <a:lnTo>
                    <a:pt x="188" y="60"/>
                  </a:lnTo>
                  <a:lnTo>
                    <a:pt x="188" y="68"/>
                  </a:lnTo>
                  <a:lnTo>
                    <a:pt x="188" y="23"/>
                  </a:lnTo>
                  <a:lnTo>
                    <a:pt x="188" y="45"/>
                  </a:lnTo>
                  <a:lnTo>
                    <a:pt x="195" y="38"/>
                  </a:lnTo>
                  <a:lnTo>
                    <a:pt x="195" y="60"/>
                  </a:lnTo>
                  <a:lnTo>
                    <a:pt x="195" y="23"/>
                  </a:lnTo>
                  <a:lnTo>
                    <a:pt x="195" y="53"/>
                  </a:lnTo>
                  <a:lnTo>
                    <a:pt x="203" y="45"/>
                  </a:lnTo>
                  <a:lnTo>
                    <a:pt x="203" y="60"/>
                  </a:lnTo>
                  <a:lnTo>
                    <a:pt x="203" y="30"/>
                  </a:lnTo>
                  <a:lnTo>
                    <a:pt x="203" y="53"/>
                  </a:lnTo>
                  <a:lnTo>
                    <a:pt x="210" y="45"/>
                  </a:lnTo>
                  <a:lnTo>
                    <a:pt x="210" y="68"/>
                  </a:lnTo>
                  <a:lnTo>
                    <a:pt x="210" y="23"/>
                  </a:lnTo>
                  <a:lnTo>
                    <a:pt x="210" y="45"/>
                  </a:lnTo>
                  <a:lnTo>
                    <a:pt x="218" y="38"/>
                  </a:lnTo>
                  <a:lnTo>
                    <a:pt x="218" y="68"/>
                  </a:lnTo>
                  <a:lnTo>
                    <a:pt x="218" y="30"/>
                  </a:lnTo>
                  <a:lnTo>
                    <a:pt x="218" y="45"/>
                  </a:lnTo>
                  <a:lnTo>
                    <a:pt x="225" y="38"/>
                  </a:lnTo>
                  <a:lnTo>
                    <a:pt x="225" y="60"/>
                  </a:lnTo>
                  <a:lnTo>
                    <a:pt x="225" y="30"/>
                  </a:lnTo>
                  <a:lnTo>
                    <a:pt x="225" y="30"/>
                  </a:lnTo>
                  <a:lnTo>
                    <a:pt x="233" y="38"/>
                  </a:lnTo>
                  <a:lnTo>
                    <a:pt x="233" y="68"/>
                  </a:lnTo>
                  <a:lnTo>
                    <a:pt x="233" y="30"/>
                  </a:lnTo>
                  <a:lnTo>
                    <a:pt x="233" y="45"/>
                  </a:lnTo>
                  <a:lnTo>
                    <a:pt x="240" y="38"/>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3" name="Freeform 619"/>
            <p:cNvSpPr>
              <a:spLocks/>
            </p:cNvSpPr>
            <p:nvPr/>
          </p:nvSpPr>
          <p:spPr bwMode="auto">
            <a:xfrm>
              <a:off x="5385" y="1162"/>
              <a:ext cx="168" cy="86"/>
            </a:xfrm>
            <a:custGeom>
              <a:avLst/>
              <a:gdLst>
                <a:gd name="T0" fmla="*/ 0 w 240"/>
                <a:gd name="T1" fmla="*/ 37 h 90"/>
                <a:gd name="T2" fmla="*/ 8 w 240"/>
                <a:gd name="T3" fmla="*/ 30 h 90"/>
                <a:gd name="T4" fmla="*/ 15 w 240"/>
                <a:gd name="T5" fmla="*/ 45 h 90"/>
                <a:gd name="T6" fmla="*/ 23 w 240"/>
                <a:gd name="T7" fmla="*/ 45 h 90"/>
                <a:gd name="T8" fmla="*/ 23 w 240"/>
                <a:gd name="T9" fmla="*/ 37 h 90"/>
                <a:gd name="T10" fmla="*/ 30 w 240"/>
                <a:gd name="T11" fmla="*/ 30 h 90"/>
                <a:gd name="T12" fmla="*/ 38 w 240"/>
                <a:gd name="T13" fmla="*/ 52 h 90"/>
                <a:gd name="T14" fmla="*/ 45 w 240"/>
                <a:gd name="T15" fmla="*/ 30 h 90"/>
                <a:gd name="T16" fmla="*/ 45 w 240"/>
                <a:gd name="T17" fmla="*/ 37 h 90"/>
                <a:gd name="T18" fmla="*/ 53 w 240"/>
                <a:gd name="T19" fmla="*/ 30 h 90"/>
                <a:gd name="T20" fmla="*/ 60 w 240"/>
                <a:gd name="T21" fmla="*/ 45 h 90"/>
                <a:gd name="T22" fmla="*/ 68 w 240"/>
                <a:gd name="T23" fmla="*/ 37 h 90"/>
                <a:gd name="T24" fmla="*/ 68 w 240"/>
                <a:gd name="T25" fmla="*/ 45 h 90"/>
                <a:gd name="T26" fmla="*/ 75 w 240"/>
                <a:gd name="T27" fmla="*/ 7 h 90"/>
                <a:gd name="T28" fmla="*/ 83 w 240"/>
                <a:gd name="T29" fmla="*/ 67 h 90"/>
                <a:gd name="T30" fmla="*/ 90 w 240"/>
                <a:gd name="T31" fmla="*/ 37 h 90"/>
                <a:gd name="T32" fmla="*/ 90 w 240"/>
                <a:gd name="T33" fmla="*/ 37 h 90"/>
                <a:gd name="T34" fmla="*/ 98 w 240"/>
                <a:gd name="T35" fmla="*/ 22 h 90"/>
                <a:gd name="T36" fmla="*/ 105 w 240"/>
                <a:gd name="T37" fmla="*/ 52 h 90"/>
                <a:gd name="T38" fmla="*/ 113 w 240"/>
                <a:gd name="T39" fmla="*/ 45 h 90"/>
                <a:gd name="T40" fmla="*/ 113 w 240"/>
                <a:gd name="T41" fmla="*/ 30 h 90"/>
                <a:gd name="T42" fmla="*/ 120 w 240"/>
                <a:gd name="T43" fmla="*/ 22 h 90"/>
                <a:gd name="T44" fmla="*/ 128 w 240"/>
                <a:gd name="T45" fmla="*/ 52 h 90"/>
                <a:gd name="T46" fmla="*/ 135 w 240"/>
                <a:gd name="T47" fmla="*/ 45 h 90"/>
                <a:gd name="T48" fmla="*/ 135 w 240"/>
                <a:gd name="T49" fmla="*/ 37 h 90"/>
                <a:gd name="T50" fmla="*/ 143 w 240"/>
                <a:gd name="T51" fmla="*/ 15 h 90"/>
                <a:gd name="T52" fmla="*/ 150 w 240"/>
                <a:gd name="T53" fmla="*/ 60 h 90"/>
                <a:gd name="T54" fmla="*/ 158 w 240"/>
                <a:gd name="T55" fmla="*/ 45 h 90"/>
                <a:gd name="T56" fmla="*/ 158 w 240"/>
                <a:gd name="T57" fmla="*/ 37 h 90"/>
                <a:gd name="T58" fmla="*/ 165 w 240"/>
                <a:gd name="T59" fmla="*/ 7 h 90"/>
                <a:gd name="T60" fmla="*/ 173 w 240"/>
                <a:gd name="T61" fmla="*/ 60 h 90"/>
                <a:gd name="T62" fmla="*/ 180 w 240"/>
                <a:gd name="T63" fmla="*/ 45 h 90"/>
                <a:gd name="T64" fmla="*/ 180 w 240"/>
                <a:gd name="T65" fmla="*/ 45 h 90"/>
                <a:gd name="T66" fmla="*/ 188 w 240"/>
                <a:gd name="T67" fmla="*/ 22 h 90"/>
                <a:gd name="T68" fmla="*/ 195 w 240"/>
                <a:gd name="T69" fmla="*/ 75 h 90"/>
                <a:gd name="T70" fmla="*/ 203 w 240"/>
                <a:gd name="T71" fmla="*/ 45 h 90"/>
                <a:gd name="T72" fmla="*/ 203 w 240"/>
                <a:gd name="T73" fmla="*/ 45 h 90"/>
                <a:gd name="T74" fmla="*/ 210 w 240"/>
                <a:gd name="T75" fmla="*/ 15 h 90"/>
                <a:gd name="T76" fmla="*/ 218 w 240"/>
                <a:gd name="T77" fmla="*/ 52 h 90"/>
                <a:gd name="T78" fmla="*/ 225 w 240"/>
                <a:gd name="T79" fmla="*/ 45 h 90"/>
                <a:gd name="T80" fmla="*/ 225 w 240"/>
                <a:gd name="T81" fmla="*/ 45 h 90"/>
                <a:gd name="T82" fmla="*/ 233 w 240"/>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2"/>
                  </a:moveTo>
                  <a:lnTo>
                    <a:pt x="0" y="22"/>
                  </a:lnTo>
                  <a:lnTo>
                    <a:pt x="0" y="37"/>
                  </a:lnTo>
                  <a:lnTo>
                    <a:pt x="8" y="45"/>
                  </a:lnTo>
                  <a:lnTo>
                    <a:pt x="8" y="45"/>
                  </a:lnTo>
                  <a:lnTo>
                    <a:pt x="8" y="30"/>
                  </a:lnTo>
                  <a:lnTo>
                    <a:pt x="8" y="37"/>
                  </a:lnTo>
                  <a:lnTo>
                    <a:pt x="15" y="45"/>
                  </a:lnTo>
                  <a:lnTo>
                    <a:pt x="15" y="45"/>
                  </a:lnTo>
                  <a:lnTo>
                    <a:pt x="15" y="30"/>
                  </a:lnTo>
                  <a:lnTo>
                    <a:pt x="15" y="37"/>
                  </a:lnTo>
                  <a:lnTo>
                    <a:pt x="23" y="45"/>
                  </a:lnTo>
                  <a:lnTo>
                    <a:pt x="23" y="52"/>
                  </a:lnTo>
                  <a:lnTo>
                    <a:pt x="23" y="22"/>
                  </a:lnTo>
                  <a:lnTo>
                    <a:pt x="23" y="37"/>
                  </a:lnTo>
                  <a:lnTo>
                    <a:pt x="30" y="45"/>
                  </a:lnTo>
                  <a:lnTo>
                    <a:pt x="30" y="45"/>
                  </a:lnTo>
                  <a:lnTo>
                    <a:pt x="30" y="30"/>
                  </a:lnTo>
                  <a:lnTo>
                    <a:pt x="30" y="37"/>
                  </a:lnTo>
                  <a:lnTo>
                    <a:pt x="38" y="45"/>
                  </a:lnTo>
                  <a:lnTo>
                    <a:pt x="38" y="52"/>
                  </a:lnTo>
                  <a:lnTo>
                    <a:pt x="38" y="22"/>
                  </a:lnTo>
                  <a:lnTo>
                    <a:pt x="38" y="37"/>
                  </a:lnTo>
                  <a:lnTo>
                    <a:pt x="45" y="30"/>
                  </a:lnTo>
                  <a:lnTo>
                    <a:pt x="45" y="45"/>
                  </a:lnTo>
                  <a:lnTo>
                    <a:pt x="45" y="22"/>
                  </a:lnTo>
                  <a:lnTo>
                    <a:pt x="45" y="37"/>
                  </a:lnTo>
                  <a:lnTo>
                    <a:pt x="53" y="45"/>
                  </a:lnTo>
                  <a:lnTo>
                    <a:pt x="53" y="45"/>
                  </a:lnTo>
                  <a:lnTo>
                    <a:pt x="53" y="30"/>
                  </a:lnTo>
                  <a:lnTo>
                    <a:pt x="53" y="37"/>
                  </a:lnTo>
                  <a:lnTo>
                    <a:pt x="60" y="45"/>
                  </a:lnTo>
                  <a:lnTo>
                    <a:pt x="60" y="45"/>
                  </a:lnTo>
                  <a:lnTo>
                    <a:pt x="60" y="30"/>
                  </a:lnTo>
                  <a:lnTo>
                    <a:pt x="60" y="45"/>
                  </a:lnTo>
                  <a:lnTo>
                    <a:pt x="68" y="37"/>
                  </a:lnTo>
                  <a:lnTo>
                    <a:pt x="68" y="90"/>
                  </a:lnTo>
                  <a:lnTo>
                    <a:pt x="68" y="0"/>
                  </a:lnTo>
                  <a:lnTo>
                    <a:pt x="68" y="45"/>
                  </a:lnTo>
                  <a:lnTo>
                    <a:pt x="75" y="37"/>
                  </a:lnTo>
                  <a:lnTo>
                    <a:pt x="75" y="67"/>
                  </a:lnTo>
                  <a:lnTo>
                    <a:pt x="75" y="7"/>
                  </a:lnTo>
                  <a:lnTo>
                    <a:pt x="75" y="30"/>
                  </a:lnTo>
                  <a:lnTo>
                    <a:pt x="83" y="37"/>
                  </a:lnTo>
                  <a:lnTo>
                    <a:pt x="83" y="67"/>
                  </a:lnTo>
                  <a:lnTo>
                    <a:pt x="83" y="7"/>
                  </a:lnTo>
                  <a:lnTo>
                    <a:pt x="83" y="45"/>
                  </a:lnTo>
                  <a:lnTo>
                    <a:pt x="90" y="37"/>
                  </a:lnTo>
                  <a:lnTo>
                    <a:pt x="90" y="60"/>
                  </a:lnTo>
                  <a:lnTo>
                    <a:pt x="90" y="15"/>
                  </a:lnTo>
                  <a:lnTo>
                    <a:pt x="90" y="37"/>
                  </a:lnTo>
                  <a:lnTo>
                    <a:pt x="98" y="30"/>
                  </a:lnTo>
                  <a:lnTo>
                    <a:pt x="98" y="60"/>
                  </a:lnTo>
                  <a:lnTo>
                    <a:pt x="98" y="22"/>
                  </a:lnTo>
                  <a:lnTo>
                    <a:pt x="98" y="37"/>
                  </a:lnTo>
                  <a:lnTo>
                    <a:pt x="105" y="45"/>
                  </a:lnTo>
                  <a:lnTo>
                    <a:pt x="105" y="52"/>
                  </a:lnTo>
                  <a:lnTo>
                    <a:pt x="105" y="22"/>
                  </a:lnTo>
                  <a:lnTo>
                    <a:pt x="105" y="37"/>
                  </a:lnTo>
                  <a:lnTo>
                    <a:pt x="113" y="45"/>
                  </a:lnTo>
                  <a:lnTo>
                    <a:pt x="113" y="60"/>
                  </a:lnTo>
                  <a:lnTo>
                    <a:pt x="113" y="22"/>
                  </a:lnTo>
                  <a:lnTo>
                    <a:pt x="113" y="30"/>
                  </a:lnTo>
                  <a:lnTo>
                    <a:pt x="120" y="37"/>
                  </a:lnTo>
                  <a:lnTo>
                    <a:pt x="120" y="52"/>
                  </a:lnTo>
                  <a:lnTo>
                    <a:pt x="120" y="22"/>
                  </a:lnTo>
                  <a:lnTo>
                    <a:pt x="120" y="37"/>
                  </a:lnTo>
                  <a:lnTo>
                    <a:pt x="128" y="45"/>
                  </a:lnTo>
                  <a:lnTo>
                    <a:pt x="128" y="52"/>
                  </a:lnTo>
                  <a:lnTo>
                    <a:pt x="128" y="22"/>
                  </a:lnTo>
                  <a:lnTo>
                    <a:pt x="128" y="37"/>
                  </a:lnTo>
                  <a:lnTo>
                    <a:pt x="135" y="45"/>
                  </a:lnTo>
                  <a:lnTo>
                    <a:pt x="135" y="52"/>
                  </a:lnTo>
                  <a:lnTo>
                    <a:pt x="135" y="15"/>
                  </a:lnTo>
                  <a:lnTo>
                    <a:pt x="135" y="37"/>
                  </a:lnTo>
                  <a:lnTo>
                    <a:pt x="143" y="45"/>
                  </a:lnTo>
                  <a:lnTo>
                    <a:pt x="143" y="60"/>
                  </a:lnTo>
                  <a:lnTo>
                    <a:pt x="143" y="15"/>
                  </a:lnTo>
                  <a:lnTo>
                    <a:pt x="143" y="37"/>
                  </a:lnTo>
                  <a:lnTo>
                    <a:pt x="150" y="45"/>
                  </a:lnTo>
                  <a:lnTo>
                    <a:pt x="150" y="60"/>
                  </a:lnTo>
                  <a:lnTo>
                    <a:pt x="150" y="15"/>
                  </a:lnTo>
                  <a:lnTo>
                    <a:pt x="150" y="37"/>
                  </a:lnTo>
                  <a:lnTo>
                    <a:pt x="158" y="45"/>
                  </a:lnTo>
                  <a:lnTo>
                    <a:pt x="158" y="60"/>
                  </a:lnTo>
                  <a:lnTo>
                    <a:pt x="158" y="22"/>
                  </a:lnTo>
                  <a:lnTo>
                    <a:pt x="158" y="37"/>
                  </a:lnTo>
                  <a:lnTo>
                    <a:pt x="165" y="45"/>
                  </a:lnTo>
                  <a:lnTo>
                    <a:pt x="165" y="60"/>
                  </a:lnTo>
                  <a:lnTo>
                    <a:pt x="165" y="7"/>
                  </a:lnTo>
                  <a:lnTo>
                    <a:pt x="165" y="37"/>
                  </a:lnTo>
                  <a:lnTo>
                    <a:pt x="173" y="45"/>
                  </a:lnTo>
                  <a:lnTo>
                    <a:pt x="173" y="60"/>
                  </a:lnTo>
                  <a:lnTo>
                    <a:pt x="173" y="15"/>
                  </a:lnTo>
                  <a:lnTo>
                    <a:pt x="173" y="37"/>
                  </a:lnTo>
                  <a:lnTo>
                    <a:pt x="180" y="45"/>
                  </a:lnTo>
                  <a:lnTo>
                    <a:pt x="180" y="52"/>
                  </a:lnTo>
                  <a:lnTo>
                    <a:pt x="180" y="22"/>
                  </a:lnTo>
                  <a:lnTo>
                    <a:pt x="180" y="45"/>
                  </a:lnTo>
                  <a:lnTo>
                    <a:pt x="188" y="37"/>
                  </a:lnTo>
                  <a:lnTo>
                    <a:pt x="188" y="60"/>
                  </a:lnTo>
                  <a:lnTo>
                    <a:pt x="188" y="22"/>
                  </a:lnTo>
                  <a:lnTo>
                    <a:pt x="188" y="37"/>
                  </a:lnTo>
                  <a:lnTo>
                    <a:pt x="195" y="30"/>
                  </a:lnTo>
                  <a:lnTo>
                    <a:pt x="195" y="75"/>
                  </a:lnTo>
                  <a:lnTo>
                    <a:pt x="195" y="7"/>
                  </a:lnTo>
                  <a:lnTo>
                    <a:pt x="195" y="37"/>
                  </a:lnTo>
                  <a:lnTo>
                    <a:pt x="203" y="45"/>
                  </a:lnTo>
                  <a:lnTo>
                    <a:pt x="203" y="52"/>
                  </a:lnTo>
                  <a:lnTo>
                    <a:pt x="203" y="22"/>
                  </a:lnTo>
                  <a:lnTo>
                    <a:pt x="203" y="45"/>
                  </a:lnTo>
                  <a:lnTo>
                    <a:pt x="210" y="37"/>
                  </a:lnTo>
                  <a:lnTo>
                    <a:pt x="210" y="60"/>
                  </a:lnTo>
                  <a:lnTo>
                    <a:pt x="210" y="15"/>
                  </a:lnTo>
                  <a:lnTo>
                    <a:pt x="210" y="45"/>
                  </a:lnTo>
                  <a:lnTo>
                    <a:pt x="218" y="37"/>
                  </a:lnTo>
                  <a:lnTo>
                    <a:pt x="218" y="52"/>
                  </a:lnTo>
                  <a:lnTo>
                    <a:pt x="218" y="22"/>
                  </a:lnTo>
                  <a:lnTo>
                    <a:pt x="218" y="37"/>
                  </a:lnTo>
                  <a:lnTo>
                    <a:pt x="225" y="45"/>
                  </a:lnTo>
                  <a:lnTo>
                    <a:pt x="225" y="45"/>
                  </a:lnTo>
                  <a:lnTo>
                    <a:pt x="225" y="30"/>
                  </a:lnTo>
                  <a:lnTo>
                    <a:pt x="225" y="45"/>
                  </a:lnTo>
                  <a:lnTo>
                    <a:pt x="233" y="37"/>
                  </a:lnTo>
                  <a:lnTo>
                    <a:pt x="233" y="45"/>
                  </a:lnTo>
                  <a:lnTo>
                    <a:pt x="233" y="30"/>
                  </a:lnTo>
                  <a:lnTo>
                    <a:pt x="233" y="37"/>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4" name="Freeform 620"/>
            <p:cNvSpPr>
              <a:spLocks/>
            </p:cNvSpPr>
            <p:nvPr/>
          </p:nvSpPr>
          <p:spPr bwMode="auto">
            <a:xfrm>
              <a:off x="5553" y="1162"/>
              <a:ext cx="288" cy="86"/>
            </a:xfrm>
            <a:custGeom>
              <a:avLst/>
              <a:gdLst>
                <a:gd name="T0" fmla="*/ 0 w 413"/>
                <a:gd name="T1" fmla="*/ 30 h 90"/>
                <a:gd name="T2" fmla="*/ 8 w 413"/>
                <a:gd name="T3" fmla="*/ 45 h 90"/>
                <a:gd name="T4" fmla="*/ 15 w 413"/>
                <a:gd name="T5" fmla="*/ 45 h 90"/>
                <a:gd name="T6" fmla="*/ 15 w 413"/>
                <a:gd name="T7" fmla="*/ 37 h 90"/>
                <a:gd name="T8" fmla="*/ 23 w 413"/>
                <a:gd name="T9" fmla="*/ 30 h 90"/>
                <a:gd name="T10" fmla="*/ 30 w 413"/>
                <a:gd name="T11" fmla="*/ 45 h 90"/>
                <a:gd name="T12" fmla="*/ 38 w 413"/>
                <a:gd name="T13" fmla="*/ 45 h 90"/>
                <a:gd name="T14" fmla="*/ 38 w 413"/>
                <a:gd name="T15" fmla="*/ 37 h 90"/>
                <a:gd name="T16" fmla="*/ 45 w 413"/>
                <a:gd name="T17" fmla="*/ 30 h 90"/>
                <a:gd name="T18" fmla="*/ 60 w 413"/>
                <a:gd name="T19" fmla="*/ 37 h 90"/>
                <a:gd name="T20" fmla="*/ 83 w 413"/>
                <a:gd name="T21" fmla="*/ 37 h 90"/>
                <a:gd name="T22" fmla="*/ 105 w 413"/>
                <a:gd name="T23" fmla="*/ 37 h 90"/>
                <a:gd name="T24" fmla="*/ 128 w 413"/>
                <a:gd name="T25" fmla="*/ 37 h 90"/>
                <a:gd name="T26" fmla="*/ 150 w 413"/>
                <a:gd name="T27" fmla="*/ 37 h 90"/>
                <a:gd name="T28" fmla="*/ 173 w 413"/>
                <a:gd name="T29" fmla="*/ 37 h 90"/>
                <a:gd name="T30" fmla="*/ 195 w 413"/>
                <a:gd name="T31" fmla="*/ 37 h 90"/>
                <a:gd name="T32" fmla="*/ 218 w 413"/>
                <a:gd name="T33" fmla="*/ 37 h 90"/>
                <a:gd name="T34" fmla="*/ 240 w 413"/>
                <a:gd name="T35" fmla="*/ 37 h 90"/>
                <a:gd name="T36" fmla="*/ 263 w 413"/>
                <a:gd name="T37" fmla="*/ 45 h 90"/>
                <a:gd name="T38" fmla="*/ 278 w 413"/>
                <a:gd name="T39" fmla="*/ 45 h 90"/>
                <a:gd name="T40" fmla="*/ 278 w 413"/>
                <a:gd name="T41" fmla="*/ 37 h 90"/>
                <a:gd name="T42" fmla="*/ 285 w 413"/>
                <a:gd name="T43" fmla="*/ 30 h 90"/>
                <a:gd name="T44" fmla="*/ 293 w 413"/>
                <a:gd name="T45" fmla="*/ 45 h 90"/>
                <a:gd name="T46" fmla="*/ 300 w 413"/>
                <a:gd name="T47" fmla="*/ 45 h 90"/>
                <a:gd name="T48" fmla="*/ 300 w 413"/>
                <a:gd name="T49" fmla="*/ 37 h 90"/>
                <a:gd name="T50" fmla="*/ 315 w 413"/>
                <a:gd name="T51" fmla="*/ 37 h 90"/>
                <a:gd name="T52" fmla="*/ 323 w 413"/>
                <a:gd name="T53" fmla="*/ 22 h 90"/>
                <a:gd name="T54" fmla="*/ 330 w 413"/>
                <a:gd name="T55" fmla="*/ 52 h 90"/>
                <a:gd name="T56" fmla="*/ 338 w 413"/>
                <a:gd name="T57" fmla="*/ 45 h 90"/>
                <a:gd name="T58" fmla="*/ 338 w 413"/>
                <a:gd name="T59" fmla="*/ 37 h 90"/>
                <a:gd name="T60" fmla="*/ 345 w 413"/>
                <a:gd name="T61" fmla="*/ 30 h 90"/>
                <a:gd name="T62" fmla="*/ 353 w 413"/>
                <a:gd name="T63" fmla="*/ 45 h 90"/>
                <a:gd name="T64" fmla="*/ 360 w 413"/>
                <a:gd name="T65" fmla="*/ 30 h 90"/>
                <a:gd name="T66" fmla="*/ 360 w 413"/>
                <a:gd name="T67" fmla="*/ 37 h 90"/>
                <a:gd name="T68" fmla="*/ 368 w 413"/>
                <a:gd name="T69" fmla="*/ 30 h 90"/>
                <a:gd name="T70" fmla="*/ 375 w 413"/>
                <a:gd name="T71" fmla="*/ 60 h 90"/>
                <a:gd name="T72" fmla="*/ 383 w 413"/>
                <a:gd name="T73" fmla="*/ 45 h 90"/>
                <a:gd name="T74" fmla="*/ 383 w 413"/>
                <a:gd name="T75" fmla="*/ 45 h 90"/>
                <a:gd name="T76" fmla="*/ 390 w 413"/>
                <a:gd name="T77" fmla="*/ 22 h 90"/>
                <a:gd name="T78" fmla="*/ 398 w 413"/>
                <a:gd name="T79" fmla="*/ 22 h 90"/>
                <a:gd name="T80" fmla="*/ 405 w 413"/>
                <a:gd name="T81" fmla="*/ 90 h 90"/>
                <a:gd name="T82" fmla="*/ 413 w 413"/>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3" h="90">
                  <a:moveTo>
                    <a:pt x="0" y="45"/>
                  </a:moveTo>
                  <a:lnTo>
                    <a:pt x="0" y="45"/>
                  </a:lnTo>
                  <a:lnTo>
                    <a:pt x="0" y="30"/>
                  </a:lnTo>
                  <a:lnTo>
                    <a:pt x="0" y="37"/>
                  </a:lnTo>
                  <a:lnTo>
                    <a:pt x="8" y="45"/>
                  </a:lnTo>
                  <a:lnTo>
                    <a:pt x="8" y="45"/>
                  </a:lnTo>
                  <a:lnTo>
                    <a:pt x="8" y="30"/>
                  </a:lnTo>
                  <a:lnTo>
                    <a:pt x="8" y="37"/>
                  </a:lnTo>
                  <a:lnTo>
                    <a:pt x="15" y="45"/>
                  </a:lnTo>
                  <a:lnTo>
                    <a:pt x="15" y="45"/>
                  </a:lnTo>
                  <a:lnTo>
                    <a:pt x="15" y="30"/>
                  </a:lnTo>
                  <a:lnTo>
                    <a:pt x="15" y="37"/>
                  </a:lnTo>
                  <a:lnTo>
                    <a:pt x="23" y="45"/>
                  </a:lnTo>
                  <a:lnTo>
                    <a:pt x="23" y="45"/>
                  </a:lnTo>
                  <a:lnTo>
                    <a:pt x="23" y="30"/>
                  </a:lnTo>
                  <a:lnTo>
                    <a:pt x="23" y="37"/>
                  </a:lnTo>
                  <a:lnTo>
                    <a:pt x="30" y="45"/>
                  </a:lnTo>
                  <a:lnTo>
                    <a:pt x="30" y="45"/>
                  </a:lnTo>
                  <a:lnTo>
                    <a:pt x="30" y="30"/>
                  </a:lnTo>
                  <a:lnTo>
                    <a:pt x="30" y="37"/>
                  </a:lnTo>
                  <a:lnTo>
                    <a:pt x="38" y="45"/>
                  </a:lnTo>
                  <a:lnTo>
                    <a:pt x="38" y="45"/>
                  </a:lnTo>
                  <a:lnTo>
                    <a:pt x="38" y="37"/>
                  </a:lnTo>
                  <a:lnTo>
                    <a:pt x="38" y="37"/>
                  </a:lnTo>
                  <a:lnTo>
                    <a:pt x="45" y="45"/>
                  </a:lnTo>
                  <a:lnTo>
                    <a:pt x="45" y="52"/>
                  </a:lnTo>
                  <a:lnTo>
                    <a:pt x="45" y="30"/>
                  </a:lnTo>
                  <a:lnTo>
                    <a:pt x="45" y="37"/>
                  </a:lnTo>
                  <a:lnTo>
                    <a:pt x="53" y="37"/>
                  </a:lnTo>
                  <a:lnTo>
                    <a:pt x="60" y="37"/>
                  </a:lnTo>
                  <a:lnTo>
                    <a:pt x="68" y="37"/>
                  </a:lnTo>
                  <a:lnTo>
                    <a:pt x="75" y="37"/>
                  </a:lnTo>
                  <a:lnTo>
                    <a:pt x="83" y="37"/>
                  </a:lnTo>
                  <a:lnTo>
                    <a:pt x="90" y="37"/>
                  </a:lnTo>
                  <a:lnTo>
                    <a:pt x="98" y="37"/>
                  </a:lnTo>
                  <a:lnTo>
                    <a:pt x="105" y="37"/>
                  </a:lnTo>
                  <a:lnTo>
                    <a:pt x="113" y="37"/>
                  </a:lnTo>
                  <a:lnTo>
                    <a:pt x="120" y="37"/>
                  </a:lnTo>
                  <a:lnTo>
                    <a:pt x="128" y="37"/>
                  </a:lnTo>
                  <a:lnTo>
                    <a:pt x="135" y="37"/>
                  </a:lnTo>
                  <a:lnTo>
                    <a:pt x="143" y="37"/>
                  </a:lnTo>
                  <a:lnTo>
                    <a:pt x="150" y="37"/>
                  </a:lnTo>
                  <a:lnTo>
                    <a:pt x="158" y="37"/>
                  </a:lnTo>
                  <a:lnTo>
                    <a:pt x="165" y="37"/>
                  </a:lnTo>
                  <a:lnTo>
                    <a:pt x="173" y="37"/>
                  </a:lnTo>
                  <a:lnTo>
                    <a:pt x="180" y="37"/>
                  </a:lnTo>
                  <a:lnTo>
                    <a:pt x="188" y="37"/>
                  </a:lnTo>
                  <a:lnTo>
                    <a:pt x="195" y="37"/>
                  </a:lnTo>
                  <a:lnTo>
                    <a:pt x="203" y="37"/>
                  </a:lnTo>
                  <a:lnTo>
                    <a:pt x="210" y="37"/>
                  </a:lnTo>
                  <a:lnTo>
                    <a:pt x="218" y="37"/>
                  </a:lnTo>
                  <a:lnTo>
                    <a:pt x="225" y="37"/>
                  </a:lnTo>
                  <a:lnTo>
                    <a:pt x="233" y="37"/>
                  </a:lnTo>
                  <a:lnTo>
                    <a:pt x="240" y="37"/>
                  </a:lnTo>
                  <a:lnTo>
                    <a:pt x="248" y="37"/>
                  </a:lnTo>
                  <a:lnTo>
                    <a:pt x="255" y="37"/>
                  </a:lnTo>
                  <a:lnTo>
                    <a:pt x="263" y="45"/>
                  </a:lnTo>
                  <a:lnTo>
                    <a:pt x="263" y="37"/>
                  </a:lnTo>
                  <a:lnTo>
                    <a:pt x="270" y="37"/>
                  </a:lnTo>
                  <a:lnTo>
                    <a:pt x="278" y="45"/>
                  </a:lnTo>
                  <a:lnTo>
                    <a:pt x="278" y="52"/>
                  </a:lnTo>
                  <a:lnTo>
                    <a:pt x="278" y="30"/>
                  </a:lnTo>
                  <a:lnTo>
                    <a:pt x="278" y="37"/>
                  </a:lnTo>
                  <a:lnTo>
                    <a:pt x="285" y="45"/>
                  </a:lnTo>
                  <a:lnTo>
                    <a:pt x="285" y="45"/>
                  </a:lnTo>
                  <a:lnTo>
                    <a:pt x="285" y="30"/>
                  </a:lnTo>
                  <a:lnTo>
                    <a:pt x="285" y="37"/>
                  </a:lnTo>
                  <a:lnTo>
                    <a:pt x="293" y="45"/>
                  </a:lnTo>
                  <a:lnTo>
                    <a:pt x="293" y="45"/>
                  </a:lnTo>
                  <a:lnTo>
                    <a:pt x="293" y="30"/>
                  </a:lnTo>
                  <a:lnTo>
                    <a:pt x="293" y="37"/>
                  </a:lnTo>
                  <a:lnTo>
                    <a:pt x="300" y="45"/>
                  </a:lnTo>
                  <a:lnTo>
                    <a:pt x="300" y="52"/>
                  </a:lnTo>
                  <a:lnTo>
                    <a:pt x="300" y="30"/>
                  </a:lnTo>
                  <a:lnTo>
                    <a:pt x="300" y="37"/>
                  </a:lnTo>
                  <a:lnTo>
                    <a:pt x="315" y="37"/>
                  </a:lnTo>
                  <a:lnTo>
                    <a:pt x="308" y="37"/>
                  </a:lnTo>
                  <a:lnTo>
                    <a:pt x="315" y="37"/>
                  </a:lnTo>
                  <a:lnTo>
                    <a:pt x="323" y="45"/>
                  </a:lnTo>
                  <a:lnTo>
                    <a:pt x="323" y="52"/>
                  </a:lnTo>
                  <a:lnTo>
                    <a:pt x="323" y="22"/>
                  </a:lnTo>
                  <a:lnTo>
                    <a:pt x="323" y="37"/>
                  </a:lnTo>
                  <a:lnTo>
                    <a:pt x="330" y="45"/>
                  </a:lnTo>
                  <a:lnTo>
                    <a:pt x="330" y="52"/>
                  </a:lnTo>
                  <a:lnTo>
                    <a:pt x="330" y="22"/>
                  </a:lnTo>
                  <a:lnTo>
                    <a:pt x="330" y="37"/>
                  </a:lnTo>
                  <a:lnTo>
                    <a:pt x="338" y="45"/>
                  </a:lnTo>
                  <a:lnTo>
                    <a:pt x="338" y="52"/>
                  </a:lnTo>
                  <a:lnTo>
                    <a:pt x="338" y="30"/>
                  </a:lnTo>
                  <a:lnTo>
                    <a:pt x="338" y="37"/>
                  </a:lnTo>
                  <a:lnTo>
                    <a:pt x="345" y="45"/>
                  </a:lnTo>
                  <a:lnTo>
                    <a:pt x="345" y="52"/>
                  </a:lnTo>
                  <a:lnTo>
                    <a:pt x="345" y="30"/>
                  </a:lnTo>
                  <a:lnTo>
                    <a:pt x="345" y="37"/>
                  </a:lnTo>
                  <a:lnTo>
                    <a:pt x="353" y="45"/>
                  </a:lnTo>
                  <a:lnTo>
                    <a:pt x="353" y="45"/>
                  </a:lnTo>
                  <a:lnTo>
                    <a:pt x="353" y="30"/>
                  </a:lnTo>
                  <a:lnTo>
                    <a:pt x="353" y="37"/>
                  </a:lnTo>
                  <a:lnTo>
                    <a:pt x="360" y="30"/>
                  </a:lnTo>
                  <a:lnTo>
                    <a:pt x="360" y="45"/>
                  </a:lnTo>
                  <a:lnTo>
                    <a:pt x="360" y="22"/>
                  </a:lnTo>
                  <a:lnTo>
                    <a:pt x="360" y="37"/>
                  </a:lnTo>
                  <a:lnTo>
                    <a:pt x="368" y="45"/>
                  </a:lnTo>
                  <a:lnTo>
                    <a:pt x="368" y="52"/>
                  </a:lnTo>
                  <a:lnTo>
                    <a:pt x="368" y="30"/>
                  </a:lnTo>
                  <a:lnTo>
                    <a:pt x="368" y="37"/>
                  </a:lnTo>
                  <a:lnTo>
                    <a:pt x="375" y="45"/>
                  </a:lnTo>
                  <a:lnTo>
                    <a:pt x="375" y="60"/>
                  </a:lnTo>
                  <a:lnTo>
                    <a:pt x="375" y="15"/>
                  </a:lnTo>
                  <a:lnTo>
                    <a:pt x="375" y="37"/>
                  </a:lnTo>
                  <a:lnTo>
                    <a:pt x="383" y="45"/>
                  </a:lnTo>
                  <a:lnTo>
                    <a:pt x="383" y="52"/>
                  </a:lnTo>
                  <a:lnTo>
                    <a:pt x="383" y="22"/>
                  </a:lnTo>
                  <a:lnTo>
                    <a:pt x="383" y="45"/>
                  </a:lnTo>
                  <a:lnTo>
                    <a:pt x="390" y="37"/>
                  </a:lnTo>
                  <a:lnTo>
                    <a:pt x="390" y="52"/>
                  </a:lnTo>
                  <a:lnTo>
                    <a:pt x="390" y="22"/>
                  </a:lnTo>
                  <a:lnTo>
                    <a:pt x="390" y="37"/>
                  </a:lnTo>
                  <a:lnTo>
                    <a:pt x="398" y="30"/>
                  </a:lnTo>
                  <a:lnTo>
                    <a:pt x="398" y="22"/>
                  </a:lnTo>
                  <a:lnTo>
                    <a:pt x="398" y="52"/>
                  </a:lnTo>
                  <a:lnTo>
                    <a:pt x="405" y="45"/>
                  </a:lnTo>
                  <a:lnTo>
                    <a:pt x="405" y="90"/>
                  </a:lnTo>
                  <a:lnTo>
                    <a:pt x="405" y="7"/>
                  </a:lnTo>
                  <a:lnTo>
                    <a:pt x="405" y="22"/>
                  </a:lnTo>
                  <a:lnTo>
                    <a:pt x="413" y="30"/>
                  </a:lnTo>
                  <a:lnTo>
                    <a:pt x="413" y="82"/>
                  </a:lnTo>
                  <a:lnTo>
                    <a:pt x="413"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5" name="Freeform 621"/>
            <p:cNvSpPr>
              <a:spLocks/>
            </p:cNvSpPr>
            <p:nvPr/>
          </p:nvSpPr>
          <p:spPr bwMode="auto">
            <a:xfrm>
              <a:off x="5841" y="1154"/>
              <a:ext cx="168" cy="94"/>
            </a:xfrm>
            <a:custGeom>
              <a:avLst/>
              <a:gdLst>
                <a:gd name="T0" fmla="*/ 7 w 240"/>
                <a:gd name="T1" fmla="*/ 53 h 98"/>
                <a:gd name="T2" fmla="*/ 7 w 240"/>
                <a:gd name="T3" fmla="*/ 45 h 98"/>
                <a:gd name="T4" fmla="*/ 15 w 240"/>
                <a:gd name="T5" fmla="*/ 8 h 98"/>
                <a:gd name="T6" fmla="*/ 22 w 240"/>
                <a:gd name="T7" fmla="*/ 90 h 98"/>
                <a:gd name="T8" fmla="*/ 30 w 240"/>
                <a:gd name="T9" fmla="*/ 53 h 98"/>
                <a:gd name="T10" fmla="*/ 30 w 240"/>
                <a:gd name="T11" fmla="*/ 53 h 98"/>
                <a:gd name="T12" fmla="*/ 37 w 240"/>
                <a:gd name="T13" fmla="*/ 15 h 98"/>
                <a:gd name="T14" fmla="*/ 45 w 240"/>
                <a:gd name="T15" fmla="*/ 90 h 98"/>
                <a:gd name="T16" fmla="*/ 52 w 240"/>
                <a:gd name="T17" fmla="*/ 53 h 98"/>
                <a:gd name="T18" fmla="*/ 52 w 240"/>
                <a:gd name="T19" fmla="*/ 45 h 98"/>
                <a:gd name="T20" fmla="*/ 60 w 240"/>
                <a:gd name="T21" fmla="*/ 0 h 98"/>
                <a:gd name="T22" fmla="*/ 67 w 240"/>
                <a:gd name="T23" fmla="*/ 75 h 98"/>
                <a:gd name="T24" fmla="*/ 75 w 240"/>
                <a:gd name="T25" fmla="*/ 60 h 98"/>
                <a:gd name="T26" fmla="*/ 75 w 240"/>
                <a:gd name="T27" fmla="*/ 60 h 98"/>
                <a:gd name="T28" fmla="*/ 82 w 240"/>
                <a:gd name="T29" fmla="*/ 8 h 98"/>
                <a:gd name="T30" fmla="*/ 90 w 240"/>
                <a:gd name="T31" fmla="*/ 68 h 98"/>
                <a:gd name="T32" fmla="*/ 97 w 240"/>
                <a:gd name="T33" fmla="*/ 53 h 98"/>
                <a:gd name="T34" fmla="*/ 97 w 240"/>
                <a:gd name="T35" fmla="*/ 45 h 98"/>
                <a:gd name="T36" fmla="*/ 105 w 240"/>
                <a:gd name="T37" fmla="*/ 8 h 98"/>
                <a:gd name="T38" fmla="*/ 112 w 240"/>
                <a:gd name="T39" fmla="*/ 75 h 98"/>
                <a:gd name="T40" fmla="*/ 120 w 240"/>
                <a:gd name="T41" fmla="*/ 53 h 98"/>
                <a:gd name="T42" fmla="*/ 120 w 240"/>
                <a:gd name="T43" fmla="*/ 53 h 98"/>
                <a:gd name="T44" fmla="*/ 127 w 240"/>
                <a:gd name="T45" fmla="*/ 23 h 98"/>
                <a:gd name="T46" fmla="*/ 135 w 240"/>
                <a:gd name="T47" fmla="*/ 75 h 98"/>
                <a:gd name="T48" fmla="*/ 142 w 240"/>
                <a:gd name="T49" fmla="*/ 45 h 98"/>
                <a:gd name="T50" fmla="*/ 142 w 240"/>
                <a:gd name="T51" fmla="*/ 45 h 98"/>
                <a:gd name="T52" fmla="*/ 150 w 240"/>
                <a:gd name="T53" fmla="*/ 30 h 98"/>
                <a:gd name="T54" fmla="*/ 157 w 240"/>
                <a:gd name="T55" fmla="*/ 68 h 98"/>
                <a:gd name="T56" fmla="*/ 165 w 240"/>
                <a:gd name="T57" fmla="*/ 45 h 98"/>
                <a:gd name="T58" fmla="*/ 165 w 240"/>
                <a:gd name="T59" fmla="*/ 45 h 98"/>
                <a:gd name="T60" fmla="*/ 172 w 240"/>
                <a:gd name="T61" fmla="*/ 38 h 98"/>
                <a:gd name="T62" fmla="*/ 180 w 240"/>
                <a:gd name="T63" fmla="*/ 75 h 98"/>
                <a:gd name="T64" fmla="*/ 187 w 240"/>
                <a:gd name="T65" fmla="*/ 45 h 98"/>
                <a:gd name="T66" fmla="*/ 187 w 240"/>
                <a:gd name="T67" fmla="*/ 38 h 98"/>
                <a:gd name="T68" fmla="*/ 195 w 240"/>
                <a:gd name="T69" fmla="*/ 38 h 98"/>
                <a:gd name="T70" fmla="*/ 202 w 240"/>
                <a:gd name="T71" fmla="*/ 60 h 98"/>
                <a:gd name="T72" fmla="*/ 210 w 240"/>
                <a:gd name="T73" fmla="*/ 45 h 98"/>
                <a:gd name="T74" fmla="*/ 217 w 240"/>
                <a:gd name="T75" fmla="*/ 45 h 98"/>
                <a:gd name="T76" fmla="*/ 217 w 240"/>
                <a:gd name="T77" fmla="*/ 45 h 98"/>
                <a:gd name="T78" fmla="*/ 225 w 240"/>
                <a:gd name="T79" fmla="*/ 38 h 98"/>
                <a:gd name="T80" fmla="*/ 232 w 240"/>
                <a:gd name="T81" fmla="*/ 90 h 98"/>
                <a:gd name="T82" fmla="*/ 240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8"/>
                  </a:moveTo>
                  <a:lnTo>
                    <a:pt x="0" y="45"/>
                  </a:lnTo>
                  <a:lnTo>
                    <a:pt x="7" y="53"/>
                  </a:lnTo>
                  <a:lnTo>
                    <a:pt x="7" y="83"/>
                  </a:lnTo>
                  <a:lnTo>
                    <a:pt x="7" y="8"/>
                  </a:lnTo>
                  <a:lnTo>
                    <a:pt x="7" y="45"/>
                  </a:lnTo>
                  <a:lnTo>
                    <a:pt x="15" y="38"/>
                  </a:lnTo>
                  <a:lnTo>
                    <a:pt x="15" y="75"/>
                  </a:lnTo>
                  <a:lnTo>
                    <a:pt x="15" y="8"/>
                  </a:lnTo>
                  <a:lnTo>
                    <a:pt x="15" y="45"/>
                  </a:lnTo>
                  <a:lnTo>
                    <a:pt x="22" y="38"/>
                  </a:lnTo>
                  <a:lnTo>
                    <a:pt x="22" y="90"/>
                  </a:lnTo>
                  <a:lnTo>
                    <a:pt x="22" y="8"/>
                  </a:lnTo>
                  <a:lnTo>
                    <a:pt x="22" y="60"/>
                  </a:lnTo>
                  <a:lnTo>
                    <a:pt x="30" y="53"/>
                  </a:lnTo>
                  <a:lnTo>
                    <a:pt x="30" y="98"/>
                  </a:lnTo>
                  <a:lnTo>
                    <a:pt x="30" y="8"/>
                  </a:lnTo>
                  <a:lnTo>
                    <a:pt x="30" y="53"/>
                  </a:lnTo>
                  <a:lnTo>
                    <a:pt x="37" y="45"/>
                  </a:lnTo>
                  <a:lnTo>
                    <a:pt x="37" y="83"/>
                  </a:lnTo>
                  <a:lnTo>
                    <a:pt x="37" y="15"/>
                  </a:lnTo>
                  <a:lnTo>
                    <a:pt x="37" y="53"/>
                  </a:lnTo>
                  <a:lnTo>
                    <a:pt x="45" y="45"/>
                  </a:lnTo>
                  <a:lnTo>
                    <a:pt x="45" y="90"/>
                  </a:lnTo>
                  <a:lnTo>
                    <a:pt x="45" y="0"/>
                  </a:lnTo>
                  <a:lnTo>
                    <a:pt x="45" y="45"/>
                  </a:lnTo>
                  <a:lnTo>
                    <a:pt x="52" y="53"/>
                  </a:lnTo>
                  <a:lnTo>
                    <a:pt x="52" y="90"/>
                  </a:lnTo>
                  <a:lnTo>
                    <a:pt x="52" y="8"/>
                  </a:lnTo>
                  <a:lnTo>
                    <a:pt x="52" y="45"/>
                  </a:lnTo>
                  <a:lnTo>
                    <a:pt x="60" y="53"/>
                  </a:lnTo>
                  <a:lnTo>
                    <a:pt x="60" y="98"/>
                  </a:lnTo>
                  <a:lnTo>
                    <a:pt x="60" y="0"/>
                  </a:lnTo>
                  <a:lnTo>
                    <a:pt x="60" y="45"/>
                  </a:lnTo>
                  <a:lnTo>
                    <a:pt x="67" y="53"/>
                  </a:lnTo>
                  <a:lnTo>
                    <a:pt x="67" y="75"/>
                  </a:lnTo>
                  <a:lnTo>
                    <a:pt x="67" y="23"/>
                  </a:lnTo>
                  <a:lnTo>
                    <a:pt x="67" y="53"/>
                  </a:lnTo>
                  <a:lnTo>
                    <a:pt x="75" y="60"/>
                  </a:lnTo>
                  <a:lnTo>
                    <a:pt x="75" y="75"/>
                  </a:lnTo>
                  <a:lnTo>
                    <a:pt x="75" y="8"/>
                  </a:lnTo>
                  <a:lnTo>
                    <a:pt x="75" y="60"/>
                  </a:lnTo>
                  <a:lnTo>
                    <a:pt x="82" y="53"/>
                  </a:lnTo>
                  <a:lnTo>
                    <a:pt x="82" y="90"/>
                  </a:lnTo>
                  <a:lnTo>
                    <a:pt x="82" y="8"/>
                  </a:lnTo>
                  <a:lnTo>
                    <a:pt x="82" y="53"/>
                  </a:lnTo>
                  <a:lnTo>
                    <a:pt x="90" y="45"/>
                  </a:lnTo>
                  <a:lnTo>
                    <a:pt x="90" y="68"/>
                  </a:lnTo>
                  <a:lnTo>
                    <a:pt x="90" y="8"/>
                  </a:lnTo>
                  <a:lnTo>
                    <a:pt x="90" y="45"/>
                  </a:lnTo>
                  <a:lnTo>
                    <a:pt x="97" y="53"/>
                  </a:lnTo>
                  <a:lnTo>
                    <a:pt x="97" y="75"/>
                  </a:lnTo>
                  <a:lnTo>
                    <a:pt x="97" y="8"/>
                  </a:lnTo>
                  <a:lnTo>
                    <a:pt x="97" y="45"/>
                  </a:lnTo>
                  <a:lnTo>
                    <a:pt x="105" y="53"/>
                  </a:lnTo>
                  <a:lnTo>
                    <a:pt x="105" y="83"/>
                  </a:lnTo>
                  <a:lnTo>
                    <a:pt x="105" y="8"/>
                  </a:lnTo>
                  <a:lnTo>
                    <a:pt x="105" y="53"/>
                  </a:lnTo>
                  <a:lnTo>
                    <a:pt x="112" y="60"/>
                  </a:lnTo>
                  <a:lnTo>
                    <a:pt x="112" y="75"/>
                  </a:lnTo>
                  <a:lnTo>
                    <a:pt x="112" y="15"/>
                  </a:lnTo>
                  <a:lnTo>
                    <a:pt x="112" y="45"/>
                  </a:lnTo>
                  <a:lnTo>
                    <a:pt x="120" y="53"/>
                  </a:lnTo>
                  <a:lnTo>
                    <a:pt x="120" y="75"/>
                  </a:lnTo>
                  <a:lnTo>
                    <a:pt x="120" y="8"/>
                  </a:lnTo>
                  <a:lnTo>
                    <a:pt x="120" y="53"/>
                  </a:lnTo>
                  <a:lnTo>
                    <a:pt x="127" y="60"/>
                  </a:lnTo>
                  <a:lnTo>
                    <a:pt x="127" y="75"/>
                  </a:lnTo>
                  <a:lnTo>
                    <a:pt x="127" y="23"/>
                  </a:lnTo>
                  <a:lnTo>
                    <a:pt x="127" y="45"/>
                  </a:lnTo>
                  <a:lnTo>
                    <a:pt x="135" y="53"/>
                  </a:lnTo>
                  <a:lnTo>
                    <a:pt x="135" y="75"/>
                  </a:lnTo>
                  <a:lnTo>
                    <a:pt x="135" y="15"/>
                  </a:lnTo>
                  <a:lnTo>
                    <a:pt x="135" y="53"/>
                  </a:lnTo>
                  <a:lnTo>
                    <a:pt x="142" y="45"/>
                  </a:lnTo>
                  <a:lnTo>
                    <a:pt x="142" y="75"/>
                  </a:lnTo>
                  <a:lnTo>
                    <a:pt x="142" y="23"/>
                  </a:lnTo>
                  <a:lnTo>
                    <a:pt x="142" y="45"/>
                  </a:lnTo>
                  <a:lnTo>
                    <a:pt x="150" y="53"/>
                  </a:lnTo>
                  <a:lnTo>
                    <a:pt x="150" y="68"/>
                  </a:lnTo>
                  <a:lnTo>
                    <a:pt x="150" y="30"/>
                  </a:lnTo>
                  <a:lnTo>
                    <a:pt x="150" y="45"/>
                  </a:lnTo>
                  <a:lnTo>
                    <a:pt x="157" y="53"/>
                  </a:lnTo>
                  <a:lnTo>
                    <a:pt x="157" y="68"/>
                  </a:lnTo>
                  <a:lnTo>
                    <a:pt x="157" y="23"/>
                  </a:lnTo>
                  <a:lnTo>
                    <a:pt x="157" y="53"/>
                  </a:lnTo>
                  <a:lnTo>
                    <a:pt x="165" y="45"/>
                  </a:lnTo>
                  <a:lnTo>
                    <a:pt x="165" y="53"/>
                  </a:lnTo>
                  <a:lnTo>
                    <a:pt x="165" y="38"/>
                  </a:lnTo>
                  <a:lnTo>
                    <a:pt x="165" y="45"/>
                  </a:lnTo>
                  <a:lnTo>
                    <a:pt x="172" y="53"/>
                  </a:lnTo>
                  <a:lnTo>
                    <a:pt x="172" y="53"/>
                  </a:lnTo>
                  <a:lnTo>
                    <a:pt x="172" y="38"/>
                  </a:lnTo>
                  <a:lnTo>
                    <a:pt x="172" y="45"/>
                  </a:lnTo>
                  <a:lnTo>
                    <a:pt x="180" y="38"/>
                  </a:lnTo>
                  <a:lnTo>
                    <a:pt x="180" y="75"/>
                  </a:lnTo>
                  <a:lnTo>
                    <a:pt x="180" y="23"/>
                  </a:lnTo>
                  <a:lnTo>
                    <a:pt x="180" y="53"/>
                  </a:lnTo>
                  <a:lnTo>
                    <a:pt x="187" y="45"/>
                  </a:lnTo>
                  <a:lnTo>
                    <a:pt x="187" y="60"/>
                  </a:lnTo>
                  <a:lnTo>
                    <a:pt x="187" y="30"/>
                  </a:lnTo>
                  <a:lnTo>
                    <a:pt x="187" y="38"/>
                  </a:lnTo>
                  <a:lnTo>
                    <a:pt x="195" y="45"/>
                  </a:lnTo>
                  <a:lnTo>
                    <a:pt x="195" y="60"/>
                  </a:lnTo>
                  <a:lnTo>
                    <a:pt x="195" y="38"/>
                  </a:lnTo>
                  <a:lnTo>
                    <a:pt x="195" y="53"/>
                  </a:lnTo>
                  <a:lnTo>
                    <a:pt x="202" y="45"/>
                  </a:lnTo>
                  <a:lnTo>
                    <a:pt x="202" y="60"/>
                  </a:lnTo>
                  <a:lnTo>
                    <a:pt x="202" y="30"/>
                  </a:lnTo>
                  <a:lnTo>
                    <a:pt x="202" y="53"/>
                  </a:lnTo>
                  <a:lnTo>
                    <a:pt x="210" y="45"/>
                  </a:lnTo>
                  <a:lnTo>
                    <a:pt x="210" y="38"/>
                  </a:lnTo>
                  <a:lnTo>
                    <a:pt x="210" y="53"/>
                  </a:lnTo>
                  <a:lnTo>
                    <a:pt x="217" y="45"/>
                  </a:lnTo>
                  <a:lnTo>
                    <a:pt x="217" y="53"/>
                  </a:lnTo>
                  <a:lnTo>
                    <a:pt x="217" y="38"/>
                  </a:lnTo>
                  <a:lnTo>
                    <a:pt x="217" y="45"/>
                  </a:lnTo>
                  <a:lnTo>
                    <a:pt x="225" y="53"/>
                  </a:lnTo>
                  <a:lnTo>
                    <a:pt x="225" y="53"/>
                  </a:lnTo>
                  <a:lnTo>
                    <a:pt x="225" y="38"/>
                  </a:lnTo>
                  <a:lnTo>
                    <a:pt x="225" y="45"/>
                  </a:lnTo>
                  <a:lnTo>
                    <a:pt x="232" y="38"/>
                  </a:lnTo>
                  <a:lnTo>
                    <a:pt x="232" y="90"/>
                  </a:lnTo>
                  <a:lnTo>
                    <a:pt x="232" y="0"/>
                  </a:lnTo>
                  <a:lnTo>
                    <a:pt x="232" y="53"/>
                  </a:lnTo>
                  <a:lnTo>
                    <a:pt x="240" y="45"/>
                  </a:lnTo>
                  <a:lnTo>
                    <a:pt x="240" y="68"/>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6" name="Freeform 622"/>
            <p:cNvSpPr>
              <a:spLocks/>
            </p:cNvSpPr>
            <p:nvPr/>
          </p:nvSpPr>
          <p:spPr bwMode="auto">
            <a:xfrm>
              <a:off x="6009" y="1162"/>
              <a:ext cx="168" cy="72"/>
            </a:xfrm>
            <a:custGeom>
              <a:avLst/>
              <a:gdLst>
                <a:gd name="T0" fmla="*/ 0 w 240"/>
                <a:gd name="T1" fmla="*/ 37 h 75"/>
                <a:gd name="T2" fmla="*/ 7 w 240"/>
                <a:gd name="T3" fmla="*/ 67 h 75"/>
                <a:gd name="T4" fmla="*/ 7 w 240"/>
                <a:gd name="T5" fmla="*/ 30 h 75"/>
                <a:gd name="T6" fmla="*/ 15 w 240"/>
                <a:gd name="T7" fmla="*/ 52 h 75"/>
                <a:gd name="T8" fmla="*/ 15 w 240"/>
                <a:gd name="T9" fmla="*/ 37 h 75"/>
                <a:gd name="T10" fmla="*/ 22 w 240"/>
                <a:gd name="T11" fmla="*/ 52 h 75"/>
                <a:gd name="T12" fmla="*/ 22 w 240"/>
                <a:gd name="T13" fmla="*/ 30 h 75"/>
                <a:gd name="T14" fmla="*/ 30 w 240"/>
                <a:gd name="T15" fmla="*/ 52 h 75"/>
                <a:gd name="T16" fmla="*/ 30 w 240"/>
                <a:gd name="T17" fmla="*/ 45 h 75"/>
                <a:gd name="T18" fmla="*/ 37 w 240"/>
                <a:gd name="T19" fmla="*/ 60 h 75"/>
                <a:gd name="T20" fmla="*/ 37 w 240"/>
                <a:gd name="T21" fmla="*/ 37 h 75"/>
                <a:gd name="T22" fmla="*/ 45 w 240"/>
                <a:gd name="T23" fmla="*/ 52 h 75"/>
                <a:gd name="T24" fmla="*/ 45 w 240"/>
                <a:gd name="T25" fmla="*/ 37 h 75"/>
                <a:gd name="T26" fmla="*/ 52 w 240"/>
                <a:gd name="T27" fmla="*/ 60 h 75"/>
                <a:gd name="T28" fmla="*/ 52 w 240"/>
                <a:gd name="T29" fmla="*/ 37 h 75"/>
                <a:gd name="T30" fmla="*/ 60 w 240"/>
                <a:gd name="T31" fmla="*/ 60 h 75"/>
                <a:gd name="T32" fmla="*/ 60 w 240"/>
                <a:gd name="T33" fmla="*/ 15 h 75"/>
                <a:gd name="T34" fmla="*/ 67 w 240"/>
                <a:gd name="T35" fmla="*/ 52 h 75"/>
                <a:gd name="T36" fmla="*/ 75 w 240"/>
                <a:gd name="T37" fmla="*/ 52 h 75"/>
                <a:gd name="T38" fmla="*/ 75 w 240"/>
                <a:gd name="T39" fmla="*/ 7 h 75"/>
                <a:gd name="T40" fmla="*/ 82 w 240"/>
                <a:gd name="T41" fmla="*/ 45 h 75"/>
                <a:gd name="T42" fmla="*/ 82 w 240"/>
                <a:gd name="T43" fmla="*/ 15 h 75"/>
                <a:gd name="T44" fmla="*/ 90 w 240"/>
                <a:gd name="T45" fmla="*/ 37 h 75"/>
                <a:gd name="T46" fmla="*/ 90 w 240"/>
                <a:gd name="T47" fmla="*/ 30 h 75"/>
                <a:gd name="T48" fmla="*/ 97 w 240"/>
                <a:gd name="T49" fmla="*/ 45 h 75"/>
                <a:gd name="T50" fmla="*/ 97 w 240"/>
                <a:gd name="T51" fmla="*/ 22 h 75"/>
                <a:gd name="T52" fmla="*/ 105 w 240"/>
                <a:gd name="T53" fmla="*/ 45 h 75"/>
                <a:gd name="T54" fmla="*/ 105 w 240"/>
                <a:gd name="T55" fmla="*/ 15 h 75"/>
                <a:gd name="T56" fmla="*/ 112 w 240"/>
                <a:gd name="T57" fmla="*/ 37 h 75"/>
                <a:gd name="T58" fmla="*/ 112 w 240"/>
                <a:gd name="T59" fmla="*/ 22 h 75"/>
                <a:gd name="T60" fmla="*/ 120 w 240"/>
                <a:gd name="T61" fmla="*/ 37 h 75"/>
                <a:gd name="T62" fmla="*/ 120 w 240"/>
                <a:gd name="T63" fmla="*/ 30 h 75"/>
                <a:gd name="T64" fmla="*/ 127 w 240"/>
                <a:gd name="T65" fmla="*/ 37 h 75"/>
                <a:gd name="T66" fmla="*/ 127 w 240"/>
                <a:gd name="T67" fmla="*/ 22 h 75"/>
                <a:gd name="T68" fmla="*/ 135 w 240"/>
                <a:gd name="T69" fmla="*/ 37 h 75"/>
                <a:gd name="T70" fmla="*/ 135 w 240"/>
                <a:gd name="T71" fmla="*/ 30 h 75"/>
                <a:gd name="T72" fmla="*/ 142 w 240"/>
                <a:gd name="T73" fmla="*/ 45 h 75"/>
                <a:gd name="T74" fmla="*/ 142 w 240"/>
                <a:gd name="T75" fmla="*/ 22 h 75"/>
                <a:gd name="T76" fmla="*/ 150 w 240"/>
                <a:gd name="T77" fmla="*/ 45 h 75"/>
                <a:gd name="T78" fmla="*/ 150 w 240"/>
                <a:gd name="T79" fmla="*/ 30 h 75"/>
                <a:gd name="T80" fmla="*/ 157 w 240"/>
                <a:gd name="T81" fmla="*/ 30 h 75"/>
                <a:gd name="T82" fmla="*/ 157 w 240"/>
                <a:gd name="T83" fmla="*/ 15 h 75"/>
                <a:gd name="T84" fmla="*/ 165 w 240"/>
                <a:gd name="T85" fmla="*/ 45 h 75"/>
                <a:gd name="T86" fmla="*/ 165 w 240"/>
                <a:gd name="T87" fmla="*/ 22 h 75"/>
                <a:gd name="T88" fmla="*/ 172 w 240"/>
                <a:gd name="T89" fmla="*/ 45 h 75"/>
                <a:gd name="T90" fmla="*/ 172 w 240"/>
                <a:gd name="T91" fmla="*/ 22 h 75"/>
                <a:gd name="T92" fmla="*/ 180 w 240"/>
                <a:gd name="T93" fmla="*/ 37 h 75"/>
                <a:gd name="T94" fmla="*/ 180 w 240"/>
                <a:gd name="T95" fmla="*/ 30 h 75"/>
                <a:gd name="T96" fmla="*/ 187 w 240"/>
                <a:gd name="T97" fmla="*/ 37 h 75"/>
                <a:gd name="T98" fmla="*/ 187 w 240"/>
                <a:gd name="T99" fmla="*/ 30 h 75"/>
                <a:gd name="T100" fmla="*/ 195 w 240"/>
                <a:gd name="T101" fmla="*/ 37 h 75"/>
                <a:gd name="T102" fmla="*/ 195 w 240"/>
                <a:gd name="T103" fmla="*/ 30 h 75"/>
                <a:gd name="T104" fmla="*/ 202 w 240"/>
                <a:gd name="T105" fmla="*/ 30 h 75"/>
                <a:gd name="T106" fmla="*/ 202 w 240"/>
                <a:gd name="T107" fmla="*/ 45 h 75"/>
                <a:gd name="T108" fmla="*/ 210 w 240"/>
                <a:gd name="T109" fmla="*/ 45 h 75"/>
                <a:gd name="T110" fmla="*/ 210 w 240"/>
                <a:gd name="T111" fmla="*/ 37 h 75"/>
                <a:gd name="T112" fmla="*/ 217 w 240"/>
                <a:gd name="T113" fmla="*/ 45 h 75"/>
                <a:gd name="T114" fmla="*/ 217 w 240"/>
                <a:gd name="T115" fmla="*/ 37 h 75"/>
                <a:gd name="T116" fmla="*/ 225 w 240"/>
                <a:gd name="T117" fmla="*/ 60 h 75"/>
                <a:gd name="T118" fmla="*/ 225 w 240"/>
                <a:gd name="T119" fmla="*/ 37 h 75"/>
                <a:gd name="T120" fmla="*/ 232 w 240"/>
                <a:gd name="T121" fmla="*/ 60 h 75"/>
                <a:gd name="T122" fmla="*/ 232 w 240"/>
                <a:gd name="T12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75">
                  <a:moveTo>
                    <a:pt x="0" y="15"/>
                  </a:moveTo>
                  <a:lnTo>
                    <a:pt x="0" y="37"/>
                  </a:lnTo>
                  <a:lnTo>
                    <a:pt x="7" y="45"/>
                  </a:lnTo>
                  <a:lnTo>
                    <a:pt x="7" y="67"/>
                  </a:lnTo>
                  <a:lnTo>
                    <a:pt x="7" y="0"/>
                  </a:lnTo>
                  <a:lnTo>
                    <a:pt x="7" y="30"/>
                  </a:lnTo>
                  <a:lnTo>
                    <a:pt x="15" y="37"/>
                  </a:lnTo>
                  <a:lnTo>
                    <a:pt x="15" y="52"/>
                  </a:lnTo>
                  <a:lnTo>
                    <a:pt x="15" y="22"/>
                  </a:lnTo>
                  <a:lnTo>
                    <a:pt x="15" y="37"/>
                  </a:lnTo>
                  <a:lnTo>
                    <a:pt x="22" y="30"/>
                  </a:lnTo>
                  <a:lnTo>
                    <a:pt x="22" y="52"/>
                  </a:lnTo>
                  <a:lnTo>
                    <a:pt x="22" y="15"/>
                  </a:lnTo>
                  <a:lnTo>
                    <a:pt x="22" y="30"/>
                  </a:lnTo>
                  <a:lnTo>
                    <a:pt x="30" y="37"/>
                  </a:lnTo>
                  <a:lnTo>
                    <a:pt x="30" y="52"/>
                  </a:lnTo>
                  <a:lnTo>
                    <a:pt x="30" y="22"/>
                  </a:lnTo>
                  <a:lnTo>
                    <a:pt x="30" y="45"/>
                  </a:lnTo>
                  <a:lnTo>
                    <a:pt x="37" y="37"/>
                  </a:lnTo>
                  <a:lnTo>
                    <a:pt x="37" y="60"/>
                  </a:lnTo>
                  <a:lnTo>
                    <a:pt x="37" y="22"/>
                  </a:lnTo>
                  <a:lnTo>
                    <a:pt x="37" y="37"/>
                  </a:lnTo>
                  <a:lnTo>
                    <a:pt x="45" y="45"/>
                  </a:lnTo>
                  <a:lnTo>
                    <a:pt x="45" y="52"/>
                  </a:lnTo>
                  <a:lnTo>
                    <a:pt x="45" y="22"/>
                  </a:lnTo>
                  <a:lnTo>
                    <a:pt x="45" y="37"/>
                  </a:lnTo>
                  <a:lnTo>
                    <a:pt x="52" y="45"/>
                  </a:lnTo>
                  <a:lnTo>
                    <a:pt x="52" y="60"/>
                  </a:lnTo>
                  <a:lnTo>
                    <a:pt x="52" y="22"/>
                  </a:lnTo>
                  <a:lnTo>
                    <a:pt x="52" y="37"/>
                  </a:lnTo>
                  <a:lnTo>
                    <a:pt x="60" y="45"/>
                  </a:lnTo>
                  <a:lnTo>
                    <a:pt x="60" y="60"/>
                  </a:lnTo>
                  <a:lnTo>
                    <a:pt x="60" y="7"/>
                  </a:lnTo>
                  <a:lnTo>
                    <a:pt x="60" y="15"/>
                  </a:lnTo>
                  <a:lnTo>
                    <a:pt x="67" y="22"/>
                  </a:lnTo>
                  <a:lnTo>
                    <a:pt x="67" y="52"/>
                  </a:lnTo>
                  <a:lnTo>
                    <a:pt x="67" y="45"/>
                  </a:lnTo>
                  <a:lnTo>
                    <a:pt x="75" y="52"/>
                  </a:lnTo>
                  <a:lnTo>
                    <a:pt x="75" y="75"/>
                  </a:lnTo>
                  <a:lnTo>
                    <a:pt x="75" y="7"/>
                  </a:lnTo>
                  <a:lnTo>
                    <a:pt x="75" y="37"/>
                  </a:lnTo>
                  <a:lnTo>
                    <a:pt x="82" y="45"/>
                  </a:lnTo>
                  <a:lnTo>
                    <a:pt x="82" y="60"/>
                  </a:lnTo>
                  <a:lnTo>
                    <a:pt x="82" y="15"/>
                  </a:lnTo>
                  <a:lnTo>
                    <a:pt x="82" y="30"/>
                  </a:lnTo>
                  <a:lnTo>
                    <a:pt x="90" y="37"/>
                  </a:lnTo>
                  <a:lnTo>
                    <a:pt x="90" y="52"/>
                  </a:lnTo>
                  <a:lnTo>
                    <a:pt x="90" y="30"/>
                  </a:lnTo>
                  <a:lnTo>
                    <a:pt x="90" y="37"/>
                  </a:lnTo>
                  <a:lnTo>
                    <a:pt x="97" y="45"/>
                  </a:lnTo>
                  <a:lnTo>
                    <a:pt x="97" y="52"/>
                  </a:lnTo>
                  <a:lnTo>
                    <a:pt x="97" y="22"/>
                  </a:lnTo>
                  <a:lnTo>
                    <a:pt x="97" y="37"/>
                  </a:lnTo>
                  <a:lnTo>
                    <a:pt x="105" y="45"/>
                  </a:lnTo>
                  <a:lnTo>
                    <a:pt x="105" y="60"/>
                  </a:lnTo>
                  <a:lnTo>
                    <a:pt x="105" y="15"/>
                  </a:lnTo>
                  <a:lnTo>
                    <a:pt x="105" y="30"/>
                  </a:lnTo>
                  <a:lnTo>
                    <a:pt x="112" y="37"/>
                  </a:lnTo>
                  <a:lnTo>
                    <a:pt x="112" y="60"/>
                  </a:lnTo>
                  <a:lnTo>
                    <a:pt x="112" y="22"/>
                  </a:lnTo>
                  <a:lnTo>
                    <a:pt x="112" y="45"/>
                  </a:lnTo>
                  <a:lnTo>
                    <a:pt x="120" y="37"/>
                  </a:lnTo>
                  <a:lnTo>
                    <a:pt x="120" y="52"/>
                  </a:lnTo>
                  <a:lnTo>
                    <a:pt x="120" y="30"/>
                  </a:lnTo>
                  <a:lnTo>
                    <a:pt x="120" y="45"/>
                  </a:lnTo>
                  <a:lnTo>
                    <a:pt x="127" y="37"/>
                  </a:lnTo>
                  <a:lnTo>
                    <a:pt x="127" y="45"/>
                  </a:lnTo>
                  <a:lnTo>
                    <a:pt x="127" y="22"/>
                  </a:lnTo>
                  <a:lnTo>
                    <a:pt x="127" y="45"/>
                  </a:lnTo>
                  <a:lnTo>
                    <a:pt x="135" y="37"/>
                  </a:lnTo>
                  <a:lnTo>
                    <a:pt x="135" y="52"/>
                  </a:lnTo>
                  <a:lnTo>
                    <a:pt x="135" y="30"/>
                  </a:lnTo>
                  <a:lnTo>
                    <a:pt x="135" y="37"/>
                  </a:lnTo>
                  <a:lnTo>
                    <a:pt x="142" y="45"/>
                  </a:lnTo>
                  <a:lnTo>
                    <a:pt x="142" y="52"/>
                  </a:lnTo>
                  <a:lnTo>
                    <a:pt x="142" y="22"/>
                  </a:lnTo>
                  <a:lnTo>
                    <a:pt x="142" y="37"/>
                  </a:lnTo>
                  <a:lnTo>
                    <a:pt x="150" y="45"/>
                  </a:lnTo>
                  <a:lnTo>
                    <a:pt x="150" y="45"/>
                  </a:lnTo>
                  <a:lnTo>
                    <a:pt x="150" y="30"/>
                  </a:lnTo>
                  <a:lnTo>
                    <a:pt x="150" y="37"/>
                  </a:lnTo>
                  <a:lnTo>
                    <a:pt x="157" y="30"/>
                  </a:lnTo>
                  <a:lnTo>
                    <a:pt x="157" y="52"/>
                  </a:lnTo>
                  <a:lnTo>
                    <a:pt x="157" y="15"/>
                  </a:lnTo>
                  <a:lnTo>
                    <a:pt x="157" y="37"/>
                  </a:lnTo>
                  <a:lnTo>
                    <a:pt x="165" y="45"/>
                  </a:lnTo>
                  <a:lnTo>
                    <a:pt x="165" y="60"/>
                  </a:lnTo>
                  <a:lnTo>
                    <a:pt x="165" y="22"/>
                  </a:lnTo>
                  <a:lnTo>
                    <a:pt x="165" y="37"/>
                  </a:lnTo>
                  <a:lnTo>
                    <a:pt x="172" y="45"/>
                  </a:lnTo>
                  <a:lnTo>
                    <a:pt x="172" y="45"/>
                  </a:lnTo>
                  <a:lnTo>
                    <a:pt x="172" y="22"/>
                  </a:lnTo>
                  <a:lnTo>
                    <a:pt x="172" y="45"/>
                  </a:lnTo>
                  <a:lnTo>
                    <a:pt x="180" y="37"/>
                  </a:lnTo>
                  <a:lnTo>
                    <a:pt x="180" y="52"/>
                  </a:lnTo>
                  <a:lnTo>
                    <a:pt x="180" y="30"/>
                  </a:lnTo>
                  <a:lnTo>
                    <a:pt x="180" y="45"/>
                  </a:lnTo>
                  <a:lnTo>
                    <a:pt x="187" y="37"/>
                  </a:lnTo>
                  <a:lnTo>
                    <a:pt x="187" y="52"/>
                  </a:lnTo>
                  <a:lnTo>
                    <a:pt x="187" y="30"/>
                  </a:lnTo>
                  <a:lnTo>
                    <a:pt x="187" y="30"/>
                  </a:lnTo>
                  <a:lnTo>
                    <a:pt x="195" y="37"/>
                  </a:lnTo>
                  <a:lnTo>
                    <a:pt x="195" y="45"/>
                  </a:lnTo>
                  <a:lnTo>
                    <a:pt x="195" y="30"/>
                  </a:lnTo>
                  <a:lnTo>
                    <a:pt x="195" y="37"/>
                  </a:lnTo>
                  <a:lnTo>
                    <a:pt x="202" y="30"/>
                  </a:lnTo>
                  <a:lnTo>
                    <a:pt x="202" y="52"/>
                  </a:lnTo>
                  <a:lnTo>
                    <a:pt x="202" y="45"/>
                  </a:lnTo>
                  <a:lnTo>
                    <a:pt x="210" y="37"/>
                  </a:lnTo>
                  <a:lnTo>
                    <a:pt x="210" y="45"/>
                  </a:lnTo>
                  <a:lnTo>
                    <a:pt x="210" y="30"/>
                  </a:lnTo>
                  <a:lnTo>
                    <a:pt x="210" y="37"/>
                  </a:lnTo>
                  <a:lnTo>
                    <a:pt x="217" y="45"/>
                  </a:lnTo>
                  <a:lnTo>
                    <a:pt x="217" y="45"/>
                  </a:lnTo>
                  <a:lnTo>
                    <a:pt x="217" y="30"/>
                  </a:lnTo>
                  <a:lnTo>
                    <a:pt x="217" y="37"/>
                  </a:lnTo>
                  <a:lnTo>
                    <a:pt x="225" y="30"/>
                  </a:lnTo>
                  <a:lnTo>
                    <a:pt x="225" y="60"/>
                  </a:lnTo>
                  <a:lnTo>
                    <a:pt x="225" y="7"/>
                  </a:lnTo>
                  <a:lnTo>
                    <a:pt x="225" y="37"/>
                  </a:lnTo>
                  <a:lnTo>
                    <a:pt x="232" y="45"/>
                  </a:lnTo>
                  <a:lnTo>
                    <a:pt x="232" y="60"/>
                  </a:lnTo>
                  <a:lnTo>
                    <a:pt x="232" y="22"/>
                  </a:lnTo>
                  <a:lnTo>
                    <a:pt x="232" y="37"/>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7" name="Freeform 623"/>
            <p:cNvSpPr>
              <a:spLocks/>
            </p:cNvSpPr>
            <p:nvPr/>
          </p:nvSpPr>
          <p:spPr bwMode="auto">
            <a:xfrm>
              <a:off x="4829" y="1220"/>
              <a:ext cx="174" cy="86"/>
            </a:xfrm>
            <a:custGeom>
              <a:avLst/>
              <a:gdLst>
                <a:gd name="T0" fmla="*/ 0 w 248"/>
                <a:gd name="T1" fmla="*/ 37 h 90"/>
                <a:gd name="T2" fmla="*/ 8 w 248"/>
                <a:gd name="T3" fmla="*/ 45 h 90"/>
                <a:gd name="T4" fmla="*/ 15 w 248"/>
                <a:gd name="T5" fmla="*/ 45 h 90"/>
                <a:gd name="T6" fmla="*/ 15 w 248"/>
                <a:gd name="T7" fmla="*/ 45 h 90"/>
                <a:gd name="T8" fmla="*/ 23 w 248"/>
                <a:gd name="T9" fmla="*/ 37 h 90"/>
                <a:gd name="T10" fmla="*/ 30 w 248"/>
                <a:gd name="T11" fmla="*/ 45 h 90"/>
                <a:gd name="T12" fmla="*/ 38 w 248"/>
                <a:gd name="T13" fmla="*/ 45 h 90"/>
                <a:gd name="T14" fmla="*/ 45 w 248"/>
                <a:gd name="T15" fmla="*/ 45 h 90"/>
                <a:gd name="T16" fmla="*/ 53 w 248"/>
                <a:gd name="T17" fmla="*/ 45 h 90"/>
                <a:gd name="T18" fmla="*/ 53 w 248"/>
                <a:gd name="T19" fmla="*/ 37 h 90"/>
                <a:gd name="T20" fmla="*/ 60 w 248"/>
                <a:gd name="T21" fmla="*/ 37 h 90"/>
                <a:gd name="T22" fmla="*/ 68 w 248"/>
                <a:gd name="T23" fmla="*/ 45 h 90"/>
                <a:gd name="T24" fmla="*/ 75 w 248"/>
                <a:gd name="T25" fmla="*/ 45 h 90"/>
                <a:gd name="T26" fmla="*/ 83 w 248"/>
                <a:gd name="T27" fmla="*/ 45 h 90"/>
                <a:gd name="T28" fmla="*/ 83 w 248"/>
                <a:gd name="T29" fmla="*/ 45 h 90"/>
                <a:gd name="T30" fmla="*/ 90 w 248"/>
                <a:gd name="T31" fmla="*/ 37 h 90"/>
                <a:gd name="T32" fmla="*/ 98 w 248"/>
                <a:gd name="T33" fmla="*/ 45 h 90"/>
                <a:gd name="T34" fmla="*/ 105 w 248"/>
                <a:gd name="T35" fmla="*/ 45 h 90"/>
                <a:gd name="T36" fmla="*/ 105 w 248"/>
                <a:gd name="T37" fmla="*/ 45 h 90"/>
                <a:gd name="T38" fmla="*/ 113 w 248"/>
                <a:gd name="T39" fmla="*/ 30 h 90"/>
                <a:gd name="T40" fmla="*/ 120 w 248"/>
                <a:gd name="T41" fmla="*/ 45 h 90"/>
                <a:gd name="T42" fmla="*/ 128 w 248"/>
                <a:gd name="T43" fmla="*/ 52 h 90"/>
                <a:gd name="T44" fmla="*/ 135 w 248"/>
                <a:gd name="T45" fmla="*/ 37 h 90"/>
                <a:gd name="T46" fmla="*/ 135 w 248"/>
                <a:gd name="T47" fmla="*/ 37 h 90"/>
                <a:gd name="T48" fmla="*/ 143 w 248"/>
                <a:gd name="T49" fmla="*/ 30 h 90"/>
                <a:gd name="T50" fmla="*/ 150 w 248"/>
                <a:gd name="T51" fmla="*/ 37 h 90"/>
                <a:gd name="T52" fmla="*/ 158 w 248"/>
                <a:gd name="T53" fmla="*/ 45 h 90"/>
                <a:gd name="T54" fmla="*/ 165 w 248"/>
                <a:gd name="T55" fmla="*/ 37 h 90"/>
                <a:gd name="T56" fmla="*/ 173 w 248"/>
                <a:gd name="T57" fmla="*/ 45 h 90"/>
                <a:gd name="T58" fmla="*/ 173 w 248"/>
                <a:gd name="T59" fmla="*/ 45 h 90"/>
                <a:gd name="T60" fmla="*/ 180 w 248"/>
                <a:gd name="T61" fmla="*/ 30 h 90"/>
                <a:gd name="T62" fmla="*/ 188 w 248"/>
                <a:gd name="T63" fmla="*/ 52 h 90"/>
                <a:gd name="T64" fmla="*/ 195 w 248"/>
                <a:gd name="T65" fmla="*/ 37 h 90"/>
                <a:gd name="T66" fmla="*/ 195 w 248"/>
                <a:gd name="T67" fmla="*/ 45 h 90"/>
                <a:gd name="T68" fmla="*/ 203 w 248"/>
                <a:gd name="T69" fmla="*/ 30 h 90"/>
                <a:gd name="T70" fmla="*/ 210 w 248"/>
                <a:gd name="T71" fmla="*/ 67 h 90"/>
                <a:gd name="T72" fmla="*/ 218 w 248"/>
                <a:gd name="T73" fmla="*/ 37 h 90"/>
                <a:gd name="T74" fmla="*/ 218 w 248"/>
                <a:gd name="T75" fmla="*/ 37 h 90"/>
                <a:gd name="T76" fmla="*/ 225 w 248"/>
                <a:gd name="T77" fmla="*/ 15 h 90"/>
                <a:gd name="T78" fmla="*/ 233 w 248"/>
                <a:gd name="T79" fmla="*/ 60 h 90"/>
                <a:gd name="T80" fmla="*/ 240 w 248"/>
                <a:gd name="T81" fmla="*/ 45 h 90"/>
                <a:gd name="T82" fmla="*/ 240 w 248"/>
                <a:gd name="T83"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0">
                  <a:moveTo>
                    <a:pt x="0" y="37"/>
                  </a:moveTo>
                  <a:lnTo>
                    <a:pt x="0" y="45"/>
                  </a:lnTo>
                  <a:lnTo>
                    <a:pt x="0" y="37"/>
                  </a:lnTo>
                  <a:lnTo>
                    <a:pt x="0" y="45"/>
                  </a:lnTo>
                  <a:lnTo>
                    <a:pt x="8" y="37"/>
                  </a:lnTo>
                  <a:lnTo>
                    <a:pt x="8" y="45"/>
                  </a:lnTo>
                  <a:lnTo>
                    <a:pt x="8" y="37"/>
                  </a:lnTo>
                  <a:lnTo>
                    <a:pt x="8" y="37"/>
                  </a:lnTo>
                  <a:lnTo>
                    <a:pt x="15" y="45"/>
                  </a:lnTo>
                  <a:lnTo>
                    <a:pt x="15" y="45"/>
                  </a:lnTo>
                  <a:lnTo>
                    <a:pt x="15" y="37"/>
                  </a:lnTo>
                  <a:lnTo>
                    <a:pt x="15" y="45"/>
                  </a:lnTo>
                  <a:lnTo>
                    <a:pt x="23" y="37"/>
                  </a:lnTo>
                  <a:lnTo>
                    <a:pt x="23" y="45"/>
                  </a:lnTo>
                  <a:lnTo>
                    <a:pt x="23" y="37"/>
                  </a:lnTo>
                  <a:lnTo>
                    <a:pt x="23" y="37"/>
                  </a:lnTo>
                  <a:lnTo>
                    <a:pt x="30" y="45"/>
                  </a:lnTo>
                  <a:lnTo>
                    <a:pt x="30" y="45"/>
                  </a:lnTo>
                  <a:lnTo>
                    <a:pt x="30" y="37"/>
                  </a:lnTo>
                  <a:lnTo>
                    <a:pt x="38" y="45"/>
                  </a:lnTo>
                  <a:lnTo>
                    <a:pt x="38" y="45"/>
                  </a:lnTo>
                  <a:lnTo>
                    <a:pt x="38" y="37"/>
                  </a:lnTo>
                  <a:lnTo>
                    <a:pt x="38" y="37"/>
                  </a:lnTo>
                  <a:lnTo>
                    <a:pt x="45" y="45"/>
                  </a:lnTo>
                  <a:lnTo>
                    <a:pt x="45" y="37"/>
                  </a:lnTo>
                  <a:lnTo>
                    <a:pt x="45" y="37"/>
                  </a:lnTo>
                  <a:lnTo>
                    <a:pt x="53" y="45"/>
                  </a:lnTo>
                  <a:lnTo>
                    <a:pt x="53" y="45"/>
                  </a:lnTo>
                  <a:lnTo>
                    <a:pt x="53" y="37"/>
                  </a:lnTo>
                  <a:lnTo>
                    <a:pt x="53" y="37"/>
                  </a:lnTo>
                  <a:lnTo>
                    <a:pt x="60" y="45"/>
                  </a:lnTo>
                  <a:lnTo>
                    <a:pt x="60" y="45"/>
                  </a:lnTo>
                  <a:lnTo>
                    <a:pt x="60" y="37"/>
                  </a:lnTo>
                  <a:lnTo>
                    <a:pt x="60" y="45"/>
                  </a:lnTo>
                  <a:lnTo>
                    <a:pt x="68" y="37"/>
                  </a:lnTo>
                  <a:lnTo>
                    <a:pt x="68" y="45"/>
                  </a:lnTo>
                  <a:lnTo>
                    <a:pt x="68" y="37"/>
                  </a:lnTo>
                  <a:lnTo>
                    <a:pt x="68" y="37"/>
                  </a:lnTo>
                  <a:lnTo>
                    <a:pt x="75" y="45"/>
                  </a:lnTo>
                  <a:lnTo>
                    <a:pt x="75" y="45"/>
                  </a:lnTo>
                  <a:lnTo>
                    <a:pt x="75" y="37"/>
                  </a:lnTo>
                  <a:lnTo>
                    <a:pt x="83" y="45"/>
                  </a:lnTo>
                  <a:lnTo>
                    <a:pt x="83" y="45"/>
                  </a:lnTo>
                  <a:lnTo>
                    <a:pt x="83" y="37"/>
                  </a:lnTo>
                  <a:lnTo>
                    <a:pt x="83" y="45"/>
                  </a:lnTo>
                  <a:lnTo>
                    <a:pt x="90" y="37"/>
                  </a:lnTo>
                  <a:lnTo>
                    <a:pt x="90" y="45"/>
                  </a:lnTo>
                  <a:lnTo>
                    <a:pt x="90" y="37"/>
                  </a:lnTo>
                  <a:lnTo>
                    <a:pt x="90" y="37"/>
                  </a:lnTo>
                  <a:lnTo>
                    <a:pt x="98" y="45"/>
                  </a:lnTo>
                  <a:lnTo>
                    <a:pt x="98" y="45"/>
                  </a:lnTo>
                  <a:lnTo>
                    <a:pt x="98" y="30"/>
                  </a:lnTo>
                  <a:lnTo>
                    <a:pt x="98" y="37"/>
                  </a:lnTo>
                  <a:lnTo>
                    <a:pt x="105" y="45"/>
                  </a:lnTo>
                  <a:lnTo>
                    <a:pt x="105" y="45"/>
                  </a:lnTo>
                  <a:lnTo>
                    <a:pt x="105" y="37"/>
                  </a:lnTo>
                  <a:lnTo>
                    <a:pt x="105" y="45"/>
                  </a:lnTo>
                  <a:lnTo>
                    <a:pt x="113" y="37"/>
                  </a:lnTo>
                  <a:lnTo>
                    <a:pt x="113" y="52"/>
                  </a:lnTo>
                  <a:lnTo>
                    <a:pt x="113" y="30"/>
                  </a:lnTo>
                  <a:lnTo>
                    <a:pt x="113" y="45"/>
                  </a:lnTo>
                  <a:lnTo>
                    <a:pt x="120" y="37"/>
                  </a:lnTo>
                  <a:lnTo>
                    <a:pt x="120" y="45"/>
                  </a:lnTo>
                  <a:lnTo>
                    <a:pt x="120" y="45"/>
                  </a:lnTo>
                  <a:lnTo>
                    <a:pt x="128" y="37"/>
                  </a:lnTo>
                  <a:lnTo>
                    <a:pt x="128" y="52"/>
                  </a:lnTo>
                  <a:lnTo>
                    <a:pt x="128" y="37"/>
                  </a:lnTo>
                  <a:lnTo>
                    <a:pt x="128" y="45"/>
                  </a:lnTo>
                  <a:lnTo>
                    <a:pt x="135" y="37"/>
                  </a:lnTo>
                  <a:lnTo>
                    <a:pt x="135" y="45"/>
                  </a:lnTo>
                  <a:lnTo>
                    <a:pt x="135" y="37"/>
                  </a:lnTo>
                  <a:lnTo>
                    <a:pt x="135" y="37"/>
                  </a:lnTo>
                  <a:lnTo>
                    <a:pt x="143" y="45"/>
                  </a:lnTo>
                  <a:lnTo>
                    <a:pt x="143" y="52"/>
                  </a:lnTo>
                  <a:lnTo>
                    <a:pt x="143" y="30"/>
                  </a:lnTo>
                  <a:lnTo>
                    <a:pt x="143" y="37"/>
                  </a:lnTo>
                  <a:lnTo>
                    <a:pt x="150" y="45"/>
                  </a:lnTo>
                  <a:lnTo>
                    <a:pt x="150" y="37"/>
                  </a:lnTo>
                  <a:lnTo>
                    <a:pt x="150" y="37"/>
                  </a:lnTo>
                  <a:lnTo>
                    <a:pt x="158" y="45"/>
                  </a:lnTo>
                  <a:lnTo>
                    <a:pt x="158" y="45"/>
                  </a:lnTo>
                  <a:lnTo>
                    <a:pt x="158" y="37"/>
                  </a:lnTo>
                  <a:lnTo>
                    <a:pt x="158" y="45"/>
                  </a:lnTo>
                  <a:lnTo>
                    <a:pt x="165" y="37"/>
                  </a:lnTo>
                  <a:lnTo>
                    <a:pt x="165" y="37"/>
                  </a:lnTo>
                  <a:lnTo>
                    <a:pt x="165" y="52"/>
                  </a:lnTo>
                  <a:lnTo>
                    <a:pt x="173" y="45"/>
                  </a:lnTo>
                  <a:lnTo>
                    <a:pt x="173" y="52"/>
                  </a:lnTo>
                  <a:lnTo>
                    <a:pt x="173" y="30"/>
                  </a:lnTo>
                  <a:lnTo>
                    <a:pt x="173" y="45"/>
                  </a:lnTo>
                  <a:lnTo>
                    <a:pt x="180" y="37"/>
                  </a:lnTo>
                  <a:lnTo>
                    <a:pt x="180" y="52"/>
                  </a:lnTo>
                  <a:lnTo>
                    <a:pt x="180" y="30"/>
                  </a:lnTo>
                  <a:lnTo>
                    <a:pt x="180" y="45"/>
                  </a:lnTo>
                  <a:lnTo>
                    <a:pt x="188" y="37"/>
                  </a:lnTo>
                  <a:lnTo>
                    <a:pt x="188" y="52"/>
                  </a:lnTo>
                  <a:lnTo>
                    <a:pt x="188" y="30"/>
                  </a:lnTo>
                  <a:lnTo>
                    <a:pt x="188" y="45"/>
                  </a:lnTo>
                  <a:lnTo>
                    <a:pt x="195" y="37"/>
                  </a:lnTo>
                  <a:lnTo>
                    <a:pt x="195" y="52"/>
                  </a:lnTo>
                  <a:lnTo>
                    <a:pt x="195" y="30"/>
                  </a:lnTo>
                  <a:lnTo>
                    <a:pt x="195" y="45"/>
                  </a:lnTo>
                  <a:lnTo>
                    <a:pt x="203" y="37"/>
                  </a:lnTo>
                  <a:lnTo>
                    <a:pt x="203" y="52"/>
                  </a:lnTo>
                  <a:lnTo>
                    <a:pt x="203" y="30"/>
                  </a:lnTo>
                  <a:lnTo>
                    <a:pt x="203" y="37"/>
                  </a:lnTo>
                  <a:lnTo>
                    <a:pt x="210" y="45"/>
                  </a:lnTo>
                  <a:lnTo>
                    <a:pt x="210" y="67"/>
                  </a:lnTo>
                  <a:lnTo>
                    <a:pt x="210" y="15"/>
                  </a:lnTo>
                  <a:lnTo>
                    <a:pt x="210" y="45"/>
                  </a:lnTo>
                  <a:lnTo>
                    <a:pt x="218" y="37"/>
                  </a:lnTo>
                  <a:lnTo>
                    <a:pt x="218" y="90"/>
                  </a:lnTo>
                  <a:lnTo>
                    <a:pt x="218" y="0"/>
                  </a:lnTo>
                  <a:lnTo>
                    <a:pt x="218" y="37"/>
                  </a:lnTo>
                  <a:lnTo>
                    <a:pt x="225" y="45"/>
                  </a:lnTo>
                  <a:lnTo>
                    <a:pt x="225" y="60"/>
                  </a:lnTo>
                  <a:lnTo>
                    <a:pt x="225" y="15"/>
                  </a:lnTo>
                  <a:lnTo>
                    <a:pt x="225" y="45"/>
                  </a:lnTo>
                  <a:lnTo>
                    <a:pt x="233" y="37"/>
                  </a:lnTo>
                  <a:lnTo>
                    <a:pt x="233" y="60"/>
                  </a:lnTo>
                  <a:lnTo>
                    <a:pt x="233" y="22"/>
                  </a:lnTo>
                  <a:lnTo>
                    <a:pt x="233" y="37"/>
                  </a:lnTo>
                  <a:lnTo>
                    <a:pt x="240" y="45"/>
                  </a:lnTo>
                  <a:lnTo>
                    <a:pt x="240" y="67"/>
                  </a:lnTo>
                  <a:lnTo>
                    <a:pt x="240" y="15"/>
                  </a:lnTo>
                  <a:lnTo>
                    <a:pt x="240" y="22"/>
                  </a:lnTo>
                  <a:lnTo>
                    <a:pt x="248" y="30"/>
                  </a:lnTo>
                  <a:lnTo>
                    <a:pt x="248"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8" name="Freeform 624"/>
            <p:cNvSpPr>
              <a:spLocks/>
            </p:cNvSpPr>
            <p:nvPr/>
          </p:nvSpPr>
          <p:spPr bwMode="auto">
            <a:xfrm>
              <a:off x="5003" y="1212"/>
              <a:ext cx="168" cy="101"/>
            </a:xfrm>
            <a:custGeom>
              <a:avLst/>
              <a:gdLst>
                <a:gd name="T0" fmla="*/ 0 w 240"/>
                <a:gd name="T1" fmla="*/ 45 h 105"/>
                <a:gd name="T2" fmla="*/ 7 w 240"/>
                <a:gd name="T3" fmla="*/ 0 h 105"/>
                <a:gd name="T4" fmla="*/ 15 w 240"/>
                <a:gd name="T5" fmla="*/ 105 h 105"/>
                <a:gd name="T6" fmla="*/ 22 w 240"/>
                <a:gd name="T7" fmla="*/ 53 h 105"/>
                <a:gd name="T8" fmla="*/ 22 w 240"/>
                <a:gd name="T9" fmla="*/ 45 h 105"/>
                <a:gd name="T10" fmla="*/ 30 w 240"/>
                <a:gd name="T11" fmla="*/ 8 h 105"/>
                <a:gd name="T12" fmla="*/ 37 w 240"/>
                <a:gd name="T13" fmla="*/ 90 h 105"/>
                <a:gd name="T14" fmla="*/ 45 w 240"/>
                <a:gd name="T15" fmla="*/ 45 h 105"/>
                <a:gd name="T16" fmla="*/ 45 w 240"/>
                <a:gd name="T17" fmla="*/ 53 h 105"/>
                <a:gd name="T18" fmla="*/ 52 w 240"/>
                <a:gd name="T19" fmla="*/ 8 h 105"/>
                <a:gd name="T20" fmla="*/ 60 w 240"/>
                <a:gd name="T21" fmla="*/ 75 h 105"/>
                <a:gd name="T22" fmla="*/ 67 w 240"/>
                <a:gd name="T23" fmla="*/ 38 h 105"/>
                <a:gd name="T24" fmla="*/ 67 w 240"/>
                <a:gd name="T25" fmla="*/ 53 h 105"/>
                <a:gd name="T26" fmla="*/ 75 w 240"/>
                <a:gd name="T27" fmla="*/ 15 h 105"/>
                <a:gd name="T28" fmla="*/ 82 w 240"/>
                <a:gd name="T29" fmla="*/ 83 h 105"/>
                <a:gd name="T30" fmla="*/ 90 w 240"/>
                <a:gd name="T31" fmla="*/ 38 h 105"/>
                <a:gd name="T32" fmla="*/ 90 w 240"/>
                <a:gd name="T33" fmla="*/ 45 h 105"/>
                <a:gd name="T34" fmla="*/ 97 w 240"/>
                <a:gd name="T35" fmla="*/ 15 h 105"/>
                <a:gd name="T36" fmla="*/ 105 w 240"/>
                <a:gd name="T37" fmla="*/ 90 h 105"/>
                <a:gd name="T38" fmla="*/ 112 w 240"/>
                <a:gd name="T39" fmla="*/ 38 h 105"/>
                <a:gd name="T40" fmla="*/ 112 w 240"/>
                <a:gd name="T41" fmla="*/ 53 h 105"/>
                <a:gd name="T42" fmla="*/ 120 w 240"/>
                <a:gd name="T43" fmla="*/ 30 h 105"/>
                <a:gd name="T44" fmla="*/ 127 w 240"/>
                <a:gd name="T45" fmla="*/ 98 h 105"/>
                <a:gd name="T46" fmla="*/ 135 w 240"/>
                <a:gd name="T47" fmla="*/ 45 h 105"/>
                <a:gd name="T48" fmla="*/ 135 w 240"/>
                <a:gd name="T49" fmla="*/ 45 h 105"/>
                <a:gd name="T50" fmla="*/ 142 w 240"/>
                <a:gd name="T51" fmla="*/ 8 h 105"/>
                <a:gd name="T52" fmla="*/ 150 w 240"/>
                <a:gd name="T53" fmla="*/ 75 h 105"/>
                <a:gd name="T54" fmla="*/ 157 w 240"/>
                <a:gd name="T55" fmla="*/ 53 h 105"/>
                <a:gd name="T56" fmla="*/ 157 w 240"/>
                <a:gd name="T57" fmla="*/ 30 h 105"/>
                <a:gd name="T58" fmla="*/ 165 w 240"/>
                <a:gd name="T59" fmla="*/ 8 h 105"/>
                <a:gd name="T60" fmla="*/ 172 w 240"/>
                <a:gd name="T61" fmla="*/ 90 h 105"/>
                <a:gd name="T62" fmla="*/ 180 w 240"/>
                <a:gd name="T63" fmla="*/ 60 h 105"/>
                <a:gd name="T64" fmla="*/ 180 w 240"/>
                <a:gd name="T65" fmla="*/ 45 h 105"/>
                <a:gd name="T66" fmla="*/ 187 w 240"/>
                <a:gd name="T67" fmla="*/ 38 h 105"/>
                <a:gd name="T68" fmla="*/ 195 w 240"/>
                <a:gd name="T69" fmla="*/ 60 h 105"/>
                <a:gd name="T70" fmla="*/ 202 w 240"/>
                <a:gd name="T71" fmla="*/ 53 h 105"/>
                <a:gd name="T72" fmla="*/ 202 w 240"/>
                <a:gd name="T73" fmla="*/ 53 h 105"/>
                <a:gd name="T74" fmla="*/ 210 w 240"/>
                <a:gd name="T75" fmla="*/ 30 h 105"/>
                <a:gd name="T76" fmla="*/ 217 w 240"/>
                <a:gd name="T77" fmla="*/ 60 h 105"/>
                <a:gd name="T78" fmla="*/ 225 w 240"/>
                <a:gd name="T79" fmla="*/ 53 h 105"/>
                <a:gd name="T80" fmla="*/ 225 w 240"/>
                <a:gd name="T81" fmla="*/ 53 h 105"/>
                <a:gd name="T82" fmla="*/ 232 w 240"/>
                <a:gd name="T8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68"/>
                  </a:moveTo>
                  <a:lnTo>
                    <a:pt x="0" y="30"/>
                  </a:lnTo>
                  <a:lnTo>
                    <a:pt x="0" y="45"/>
                  </a:lnTo>
                  <a:lnTo>
                    <a:pt x="7" y="53"/>
                  </a:lnTo>
                  <a:lnTo>
                    <a:pt x="7" y="90"/>
                  </a:lnTo>
                  <a:lnTo>
                    <a:pt x="7" y="0"/>
                  </a:lnTo>
                  <a:lnTo>
                    <a:pt x="7" y="53"/>
                  </a:lnTo>
                  <a:lnTo>
                    <a:pt x="15" y="60"/>
                  </a:lnTo>
                  <a:lnTo>
                    <a:pt x="15" y="105"/>
                  </a:lnTo>
                  <a:lnTo>
                    <a:pt x="15" y="8"/>
                  </a:lnTo>
                  <a:lnTo>
                    <a:pt x="15" y="45"/>
                  </a:lnTo>
                  <a:lnTo>
                    <a:pt x="22" y="53"/>
                  </a:lnTo>
                  <a:lnTo>
                    <a:pt x="22" y="98"/>
                  </a:lnTo>
                  <a:lnTo>
                    <a:pt x="22" y="8"/>
                  </a:lnTo>
                  <a:lnTo>
                    <a:pt x="22" y="45"/>
                  </a:lnTo>
                  <a:lnTo>
                    <a:pt x="30" y="53"/>
                  </a:lnTo>
                  <a:lnTo>
                    <a:pt x="30" y="90"/>
                  </a:lnTo>
                  <a:lnTo>
                    <a:pt x="30" y="8"/>
                  </a:lnTo>
                  <a:lnTo>
                    <a:pt x="30" y="60"/>
                  </a:lnTo>
                  <a:lnTo>
                    <a:pt x="37" y="68"/>
                  </a:lnTo>
                  <a:lnTo>
                    <a:pt x="37" y="90"/>
                  </a:lnTo>
                  <a:lnTo>
                    <a:pt x="37" y="8"/>
                  </a:lnTo>
                  <a:lnTo>
                    <a:pt x="37" y="53"/>
                  </a:lnTo>
                  <a:lnTo>
                    <a:pt x="45" y="45"/>
                  </a:lnTo>
                  <a:lnTo>
                    <a:pt x="45" y="75"/>
                  </a:lnTo>
                  <a:lnTo>
                    <a:pt x="45" y="15"/>
                  </a:lnTo>
                  <a:lnTo>
                    <a:pt x="45" y="53"/>
                  </a:lnTo>
                  <a:lnTo>
                    <a:pt x="52" y="45"/>
                  </a:lnTo>
                  <a:lnTo>
                    <a:pt x="52" y="98"/>
                  </a:lnTo>
                  <a:lnTo>
                    <a:pt x="52" y="8"/>
                  </a:lnTo>
                  <a:lnTo>
                    <a:pt x="52" y="60"/>
                  </a:lnTo>
                  <a:lnTo>
                    <a:pt x="60" y="53"/>
                  </a:lnTo>
                  <a:lnTo>
                    <a:pt x="60" y="75"/>
                  </a:lnTo>
                  <a:lnTo>
                    <a:pt x="60" y="15"/>
                  </a:lnTo>
                  <a:lnTo>
                    <a:pt x="60" y="45"/>
                  </a:lnTo>
                  <a:lnTo>
                    <a:pt x="67" y="38"/>
                  </a:lnTo>
                  <a:lnTo>
                    <a:pt x="67" y="90"/>
                  </a:lnTo>
                  <a:lnTo>
                    <a:pt x="67" y="8"/>
                  </a:lnTo>
                  <a:lnTo>
                    <a:pt x="67" y="53"/>
                  </a:lnTo>
                  <a:lnTo>
                    <a:pt x="75" y="45"/>
                  </a:lnTo>
                  <a:lnTo>
                    <a:pt x="75" y="83"/>
                  </a:lnTo>
                  <a:lnTo>
                    <a:pt x="75" y="15"/>
                  </a:lnTo>
                  <a:lnTo>
                    <a:pt x="75" y="60"/>
                  </a:lnTo>
                  <a:lnTo>
                    <a:pt x="82" y="53"/>
                  </a:lnTo>
                  <a:lnTo>
                    <a:pt x="82" y="83"/>
                  </a:lnTo>
                  <a:lnTo>
                    <a:pt x="82" y="15"/>
                  </a:lnTo>
                  <a:lnTo>
                    <a:pt x="82" y="45"/>
                  </a:lnTo>
                  <a:lnTo>
                    <a:pt x="90" y="38"/>
                  </a:lnTo>
                  <a:lnTo>
                    <a:pt x="90" y="75"/>
                  </a:lnTo>
                  <a:lnTo>
                    <a:pt x="90" y="15"/>
                  </a:lnTo>
                  <a:lnTo>
                    <a:pt x="90" y="45"/>
                  </a:lnTo>
                  <a:lnTo>
                    <a:pt x="97" y="53"/>
                  </a:lnTo>
                  <a:lnTo>
                    <a:pt x="97" y="83"/>
                  </a:lnTo>
                  <a:lnTo>
                    <a:pt x="97" y="15"/>
                  </a:lnTo>
                  <a:lnTo>
                    <a:pt x="97" y="53"/>
                  </a:lnTo>
                  <a:lnTo>
                    <a:pt x="105" y="45"/>
                  </a:lnTo>
                  <a:lnTo>
                    <a:pt x="105" y="90"/>
                  </a:lnTo>
                  <a:lnTo>
                    <a:pt x="105" y="15"/>
                  </a:lnTo>
                  <a:lnTo>
                    <a:pt x="105" y="30"/>
                  </a:lnTo>
                  <a:lnTo>
                    <a:pt x="112" y="38"/>
                  </a:lnTo>
                  <a:lnTo>
                    <a:pt x="112" y="90"/>
                  </a:lnTo>
                  <a:lnTo>
                    <a:pt x="112" y="15"/>
                  </a:lnTo>
                  <a:lnTo>
                    <a:pt x="112" y="53"/>
                  </a:lnTo>
                  <a:lnTo>
                    <a:pt x="120" y="45"/>
                  </a:lnTo>
                  <a:lnTo>
                    <a:pt x="120" y="68"/>
                  </a:lnTo>
                  <a:lnTo>
                    <a:pt x="120" y="30"/>
                  </a:lnTo>
                  <a:lnTo>
                    <a:pt x="120" y="45"/>
                  </a:lnTo>
                  <a:lnTo>
                    <a:pt x="127" y="53"/>
                  </a:lnTo>
                  <a:lnTo>
                    <a:pt x="127" y="98"/>
                  </a:lnTo>
                  <a:lnTo>
                    <a:pt x="127" y="23"/>
                  </a:lnTo>
                  <a:lnTo>
                    <a:pt x="127" y="53"/>
                  </a:lnTo>
                  <a:lnTo>
                    <a:pt x="135" y="45"/>
                  </a:lnTo>
                  <a:lnTo>
                    <a:pt x="135" y="90"/>
                  </a:lnTo>
                  <a:lnTo>
                    <a:pt x="135" y="15"/>
                  </a:lnTo>
                  <a:lnTo>
                    <a:pt x="135" y="45"/>
                  </a:lnTo>
                  <a:lnTo>
                    <a:pt x="142" y="53"/>
                  </a:lnTo>
                  <a:lnTo>
                    <a:pt x="142" y="90"/>
                  </a:lnTo>
                  <a:lnTo>
                    <a:pt x="142" y="8"/>
                  </a:lnTo>
                  <a:lnTo>
                    <a:pt x="142" y="45"/>
                  </a:lnTo>
                  <a:lnTo>
                    <a:pt x="150" y="53"/>
                  </a:lnTo>
                  <a:lnTo>
                    <a:pt x="150" y="75"/>
                  </a:lnTo>
                  <a:lnTo>
                    <a:pt x="150" y="15"/>
                  </a:lnTo>
                  <a:lnTo>
                    <a:pt x="150" y="45"/>
                  </a:lnTo>
                  <a:lnTo>
                    <a:pt x="157" y="53"/>
                  </a:lnTo>
                  <a:lnTo>
                    <a:pt x="157" y="98"/>
                  </a:lnTo>
                  <a:lnTo>
                    <a:pt x="157" y="8"/>
                  </a:lnTo>
                  <a:lnTo>
                    <a:pt x="157" y="30"/>
                  </a:lnTo>
                  <a:lnTo>
                    <a:pt x="165" y="38"/>
                  </a:lnTo>
                  <a:lnTo>
                    <a:pt x="165" y="105"/>
                  </a:lnTo>
                  <a:lnTo>
                    <a:pt x="165" y="8"/>
                  </a:lnTo>
                  <a:lnTo>
                    <a:pt x="165" y="45"/>
                  </a:lnTo>
                  <a:lnTo>
                    <a:pt x="172" y="53"/>
                  </a:lnTo>
                  <a:lnTo>
                    <a:pt x="172" y="90"/>
                  </a:lnTo>
                  <a:lnTo>
                    <a:pt x="172" y="15"/>
                  </a:lnTo>
                  <a:lnTo>
                    <a:pt x="172" y="53"/>
                  </a:lnTo>
                  <a:lnTo>
                    <a:pt x="180" y="60"/>
                  </a:lnTo>
                  <a:lnTo>
                    <a:pt x="180" y="75"/>
                  </a:lnTo>
                  <a:lnTo>
                    <a:pt x="180" y="23"/>
                  </a:lnTo>
                  <a:lnTo>
                    <a:pt x="180" y="45"/>
                  </a:lnTo>
                  <a:lnTo>
                    <a:pt x="187" y="53"/>
                  </a:lnTo>
                  <a:lnTo>
                    <a:pt x="187" y="60"/>
                  </a:lnTo>
                  <a:lnTo>
                    <a:pt x="187" y="38"/>
                  </a:lnTo>
                  <a:lnTo>
                    <a:pt x="187" y="45"/>
                  </a:lnTo>
                  <a:lnTo>
                    <a:pt x="195" y="53"/>
                  </a:lnTo>
                  <a:lnTo>
                    <a:pt x="195" y="60"/>
                  </a:lnTo>
                  <a:lnTo>
                    <a:pt x="195" y="38"/>
                  </a:lnTo>
                  <a:lnTo>
                    <a:pt x="195" y="45"/>
                  </a:lnTo>
                  <a:lnTo>
                    <a:pt x="202" y="53"/>
                  </a:lnTo>
                  <a:lnTo>
                    <a:pt x="202" y="68"/>
                  </a:lnTo>
                  <a:lnTo>
                    <a:pt x="202" y="30"/>
                  </a:lnTo>
                  <a:lnTo>
                    <a:pt x="202" y="53"/>
                  </a:lnTo>
                  <a:lnTo>
                    <a:pt x="210" y="45"/>
                  </a:lnTo>
                  <a:lnTo>
                    <a:pt x="210" y="75"/>
                  </a:lnTo>
                  <a:lnTo>
                    <a:pt x="210" y="30"/>
                  </a:lnTo>
                  <a:lnTo>
                    <a:pt x="210" y="53"/>
                  </a:lnTo>
                  <a:lnTo>
                    <a:pt x="217" y="45"/>
                  </a:lnTo>
                  <a:lnTo>
                    <a:pt x="217" y="60"/>
                  </a:lnTo>
                  <a:lnTo>
                    <a:pt x="217" y="38"/>
                  </a:lnTo>
                  <a:lnTo>
                    <a:pt x="217" y="45"/>
                  </a:lnTo>
                  <a:lnTo>
                    <a:pt x="225" y="53"/>
                  </a:lnTo>
                  <a:lnTo>
                    <a:pt x="225" y="68"/>
                  </a:lnTo>
                  <a:lnTo>
                    <a:pt x="225" y="30"/>
                  </a:lnTo>
                  <a:lnTo>
                    <a:pt x="225" y="53"/>
                  </a:lnTo>
                  <a:lnTo>
                    <a:pt x="232" y="45"/>
                  </a:lnTo>
                  <a:lnTo>
                    <a:pt x="232" y="60"/>
                  </a:lnTo>
                  <a:lnTo>
                    <a:pt x="232" y="45"/>
                  </a:lnTo>
                  <a:lnTo>
                    <a:pt x="232" y="45"/>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49" name="Freeform 625"/>
            <p:cNvSpPr>
              <a:spLocks/>
            </p:cNvSpPr>
            <p:nvPr/>
          </p:nvSpPr>
          <p:spPr bwMode="auto">
            <a:xfrm>
              <a:off x="5171" y="1220"/>
              <a:ext cx="168" cy="86"/>
            </a:xfrm>
            <a:custGeom>
              <a:avLst/>
              <a:gdLst>
                <a:gd name="T0" fmla="*/ 0 w 240"/>
                <a:gd name="T1" fmla="*/ 30 h 90"/>
                <a:gd name="T2" fmla="*/ 7 w 240"/>
                <a:gd name="T3" fmla="*/ 52 h 90"/>
                <a:gd name="T4" fmla="*/ 15 w 240"/>
                <a:gd name="T5" fmla="*/ 45 h 90"/>
                <a:gd name="T6" fmla="*/ 15 w 240"/>
                <a:gd name="T7" fmla="*/ 37 h 90"/>
                <a:gd name="T8" fmla="*/ 22 w 240"/>
                <a:gd name="T9" fmla="*/ 22 h 90"/>
                <a:gd name="T10" fmla="*/ 30 w 240"/>
                <a:gd name="T11" fmla="*/ 52 h 90"/>
                <a:gd name="T12" fmla="*/ 37 w 240"/>
                <a:gd name="T13" fmla="*/ 45 h 90"/>
                <a:gd name="T14" fmla="*/ 37 w 240"/>
                <a:gd name="T15" fmla="*/ 45 h 90"/>
                <a:gd name="T16" fmla="*/ 45 w 240"/>
                <a:gd name="T17" fmla="*/ 30 h 90"/>
                <a:gd name="T18" fmla="*/ 52 w 240"/>
                <a:gd name="T19" fmla="*/ 45 h 90"/>
                <a:gd name="T20" fmla="*/ 60 w 240"/>
                <a:gd name="T21" fmla="*/ 37 h 90"/>
                <a:gd name="T22" fmla="*/ 60 w 240"/>
                <a:gd name="T23" fmla="*/ 37 h 90"/>
                <a:gd name="T24" fmla="*/ 67 w 240"/>
                <a:gd name="T25" fmla="*/ 30 h 90"/>
                <a:gd name="T26" fmla="*/ 75 w 240"/>
                <a:gd name="T27" fmla="*/ 52 h 90"/>
                <a:gd name="T28" fmla="*/ 82 w 240"/>
                <a:gd name="T29" fmla="*/ 60 h 90"/>
                <a:gd name="T30" fmla="*/ 90 w 240"/>
                <a:gd name="T31" fmla="*/ 45 h 90"/>
                <a:gd name="T32" fmla="*/ 90 w 240"/>
                <a:gd name="T33" fmla="*/ 45 h 90"/>
                <a:gd name="T34" fmla="*/ 97 w 240"/>
                <a:gd name="T35" fmla="*/ 30 h 90"/>
                <a:gd name="T36" fmla="*/ 105 w 240"/>
                <a:gd name="T37" fmla="*/ 90 h 90"/>
                <a:gd name="T38" fmla="*/ 112 w 240"/>
                <a:gd name="T39" fmla="*/ 37 h 90"/>
                <a:gd name="T40" fmla="*/ 112 w 240"/>
                <a:gd name="T41" fmla="*/ 30 h 90"/>
                <a:gd name="T42" fmla="*/ 120 w 240"/>
                <a:gd name="T43" fmla="*/ 7 h 90"/>
                <a:gd name="T44" fmla="*/ 127 w 240"/>
                <a:gd name="T45" fmla="*/ 75 h 90"/>
                <a:gd name="T46" fmla="*/ 135 w 240"/>
                <a:gd name="T47" fmla="*/ 37 h 90"/>
                <a:gd name="T48" fmla="*/ 135 w 240"/>
                <a:gd name="T49" fmla="*/ 45 h 90"/>
                <a:gd name="T50" fmla="*/ 142 w 240"/>
                <a:gd name="T51" fmla="*/ 22 h 90"/>
                <a:gd name="T52" fmla="*/ 150 w 240"/>
                <a:gd name="T53" fmla="*/ 22 h 90"/>
                <a:gd name="T54" fmla="*/ 157 w 240"/>
                <a:gd name="T55" fmla="*/ 60 h 90"/>
                <a:gd name="T56" fmla="*/ 165 w 240"/>
                <a:gd name="T57" fmla="*/ 45 h 90"/>
                <a:gd name="T58" fmla="*/ 165 w 240"/>
                <a:gd name="T59" fmla="*/ 37 h 90"/>
                <a:gd name="T60" fmla="*/ 172 w 240"/>
                <a:gd name="T61" fmla="*/ 30 h 90"/>
                <a:gd name="T62" fmla="*/ 180 w 240"/>
                <a:gd name="T63" fmla="*/ 60 h 90"/>
                <a:gd name="T64" fmla="*/ 187 w 240"/>
                <a:gd name="T65" fmla="*/ 45 h 90"/>
                <a:gd name="T66" fmla="*/ 187 w 240"/>
                <a:gd name="T67" fmla="*/ 45 h 90"/>
                <a:gd name="T68" fmla="*/ 195 w 240"/>
                <a:gd name="T69" fmla="*/ 22 h 90"/>
                <a:gd name="T70" fmla="*/ 202 w 240"/>
                <a:gd name="T71" fmla="*/ 60 h 90"/>
                <a:gd name="T72" fmla="*/ 210 w 240"/>
                <a:gd name="T73" fmla="*/ 37 h 90"/>
                <a:gd name="T74" fmla="*/ 210 w 240"/>
                <a:gd name="T75" fmla="*/ 37 h 90"/>
                <a:gd name="T76" fmla="*/ 217 w 240"/>
                <a:gd name="T77" fmla="*/ 15 h 90"/>
                <a:gd name="T78" fmla="*/ 225 w 240"/>
                <a:gd name="T79" fmla="*/ 60 h 90"/>
                <a:gd name="T80" fmla="*/ 232 w 240"/>
                <a:gd name="T81" fmla="*/ 37 h 90"/>
                <a:gd name="T82" fmla="*/ 232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0" y="52"/>
                  </a:lnTo>
                  <a:lnTo>
                    <a:pt x="0" y="30"/>
                  </a:lnTo>
                  <a:lnTo>
                    <a:pt x="0" y="37"/>
                  </a:lnTo>
                  <a:lnTo>
                    <a:pt x="7" y="45"/>
                  </a:lnTo>
                  <a:lnTo>
                    <a:pt x="7" y="52"/>
                  </a:lnTo>
                  <a:lnTo>
                    <a:pt x="7" y="30"/>
                  </a:lnTo>
                  <a:lnTo>
                    <a:pt x="7" y="37"/>
                  </a:lnTo>
                  <a:lnTo>
                    <a:pt x="15" y="45"/>
                  </a:lnTo>
                  <a:lnTo>
                    <a:pt x="15" y="52"/>
                  </a:lnTo>
                  <a:lnTo>
                    <a:pt x="15" y="30"/>
                  </a:lnTo>
                  <a:lnTo>
                    <a:pt x="15" y="37"/>
                  </a:lnTo>
                  <a:lnTo>
                    <a:pt x="22" y="45"/>
                  </a:lnTo>
                  <a:lnTo>
                    <a:pt x="22" y="52"/>
                  </a:lnTo>
                  <a:lnTo>
                    <a:pt x="22" y="22"/>
                  </a:lnTo>
                  <a:lnTo>
                    <a:pt x="22" y="37"/>
                  </a:lnTo>
                  <a:lnTo>
                    <a:pt x="30" y="45"/>
                  </a:lnTo>
                  <a:lnTo>
                    <a:pt x="30" y="52"/>
                  </a:lnTo>
                  <a:lnTo>
                    <a:pt x="30" y="22"/>
                  </a:lnTo>
                  <a:lnTo>
                    <a:pt x="30" y="37"/>
                  </a:lnTo>
                  <a:lnTo>
                    <a:pt x="37" y="45"/>
                  </a:lnTo>
                  <a:lnTo>
                    <a:pt x="37" y="45"/>
                  </a:lnTo>
                  <a:lnTo>
                    <a:pt x="37" y="30"/>
                  </a:lnTo>
                  <a:lnTo>
                    <a:pt x="37" y="45"/>
                  </a:lnTo>
                  <a:lnTo>
                    <a:pt x="45" y="37"/>
                  </a:lnTo>
                  <a:lnTo>
                    <a:pt x="45" y="45"/>
                  </a:lnTo>
                  <a:lnTo>
                    <a:pt x="45" y="30"/>
                  </a:lnTo>
                  <a:lnTo>
                    <a:pt x="45" y="37"/>
                  </a:lnTo>
                  <a:lnTo>
                    <a:pt x="52" y="30"/>
                  </a:lnTo>
                  <a:lnTo>
                    <a:pt x="52" y="45"/>
                  </a:lnTo>
                  <a:lnTo>
                    <a:pt x="52" y="22"/>
                  </a:lnTo>
                  <a:lnTo>
                    <a:pt x="52" y="45"/>
                  </a:lnTo>
                  <a:lnTo>
                    <a:pt x="60" y="37"/>
                  </a:lnTo>
                  <a:lnTo>
                    <a:pt x="60" y="52"/>
                  </a:lnTo>
                  <a:lnTo>
                    <a:pt x="60" y="15"/>
                  </a:lnTo>
                  <a:lnTo>
                    <a:pt x="60" y="37"/>
                  </a:lnTo>
                  <a:lnTo>
                    <a:pt x="67" y="45"/>
                  </a:lnTo>
                  <a:lnTo>
                    <a:pt x="67" y="52"/>
                  </a:lnTo>
                  <a:lnTo>
                    <a:pt x="67" y="30"/>
                  </a:lnTo>
                  <a:lnTo>
                    <a:pt x="67" y="45"/>
                  </a:lnTo>
                  <a:lnTo>
                    <a:pt x="75" y="37"/>
                  </a:lnTo>
                  <a:lnTo>
                    <a:pt x="75" y="52"/>
                  </a:lnTo>
                  <a:lnTo>
                    <a:pt x="75" y="30"/>
                  </a:lnTo>
                  <a:lnTo>
                    <a:pt x="82" y="22"/>
                  </a:lnTo>
                  <a:lnTo>
                    <a:pt x="82" y="60"/>
                  </a:lnTo>
                  <a:lnTo>
                    <a:pt x="82" y="22"/>
                  </a:lnTo>
                  <a:lnTo>
                    <a:pt x="82" y="37"/>
                  </a:lnTo>
                  <a:lnTo>
                    <a:pt x="90" y="45"/>
                  </a:lnTo>
                  <a:lnTo>
                    <a:pt x="90" y="52"/>
                  </a:lnTo>
                  <a:lnTo>
                    <a:pt x="90" y="22"/>
                  </a:lnTo>
                  <a:lnTo>
                    <a:pt x="90" y="45"/>
                  </a:lnTo>
                  <a:lnTo>
                    <a:pt x="97" y="37"/>
                  </a:lnTo>
                  <a:lnTo>
                    <a:pt x="97" y="52"/>
                  </a:lnTo>
                  <a:lnTo>
                    <a:pt x="97" y="30"/>
                  </a:lnTo>
                  <a:lnTo>
                    <a:pt x="97" y="45"/>
                  </a:lnTo>
                  <a:lnTo>
                    <a:pt x="105" y="37"/>
                  </a:lnTo>
                  <a:lnTo>
                    <a:pt x="105" y="90"/>
                  </a:lnTo>
                  <a:lnTo>
                    <a:pt x="105" y="7"/>
                  </a:lnTo>
                  <a:lnTo>
                    <a:pt x="105" y="45"/>
                  </a:lnTo>
                  <a:lnTo>
                    <a:pt x="112" y="37"/>
                  </a:lnTo>
                  <a:lnTo>
                    <a:pt x="112" y="90"/>
                  </a:lnTo>
                  <a:lnTo>
                    <a:pt x="112" y="0"/>
                  </a:lnTo>
                  <a:lnTo>
                    <a:pt x="112" y="30"/>
                  </a:lnTo>
                  <a:lnTo>
                    <a:pt x="120" y="22"/>
                  </a:lnTo>
                  <a:lnTo>
                    <a:pt x="120" y="82"/>
                  </a:lnTo>
                  <a:lnTo>
                    <a:pt x="120" y="7"/>
                  </a:lnTo>
                  <a:lnTo>
                    <a:pt x="120" y="45"/>
                  </a:lnTo>
                  <a:lnTo>
                    <a:pt x="127" y="52"/>
                  </a:lnTo>
                  <a:lnTo>
                    <a:pt x="127" y="75"/>
                  </a:lnTo>
                  <a:lnTo>
                    <a:pt x="127" y="7"/>
                  </a:lnTo>
                  <a:lnTo>
                    <a:pt x="127" y="45"/>
                  </a:lnTo>
                  <a:lnTo>
                    <a:pt x="135" y="37"/>
                  </a:lnTo>
                  <a:lnTo>
                    <a:pt x="135" y="75"/>
                  </a:lnTo>
                  <a:lnTo>
                    <a:pt x="135" y="7"/>
                  </a:lnTo>
                  <a:lnTo>
                    <a:pt x="135" y="45"/>
                  </a:lnTo>
                  <a:lnTo>
                    <a:pt x="142" y="37"/>
                  </a:lnTo>
                  <a:lnTo>
                    <a:pt x="142" y="67"/>
                  </a:lnTo>
                  <a:lnTo>
                    <a:pt x="142" y="22"/>
                  </a:lnTo>
                  <a:lnTo>
                    <a:pt x="142" y="67"/>
                  </a:lnTo>
                  <a:lnTo>
                    <a:pt x="150" y="60"/>
                  </a:lnTo>
                  <a:lnTo>
                    <a:pt x="150" y="22"/>
                  </a:lnTo>
                  <a:lnTo>
                    <a:pt x="150" y="37"/>
                  </a:lnTo>
                  <a:lnTo>
                    <a:pt x="157" y="45"/>
                  </a:lnTo>
                  <a:lnTo>
                    <a:pt x="157" y="60"/>
                  </a:lnTo>
                  <a:lnTo>
                    <a:pt x="157" y="22"/>
                  </a:lnTo>
                  <a:lnTo>
                    <a:pt x="157" y="37"/>
                  </a:lnTo>
                  <a:lnTo>
                    <a:pt x="165" y="45"/>
                  </a:lnTo>
                  <a:lnTo>
                    <a:pt x="165" y="60"/>
                  </a:lnTo>
                  <a:lnTo>
                    <a:pt x="165" y="22"/>
                  </a:lnTo>
                  <a:lnTo>
                    <a:pt x="165" y="37"/>
                  </a:lnTo>
                  <a:lnTo>
                    <a:pt x="172" y="30"/>
                  </a:lnTo>
                  <a:lnTo>
                    <a:pt x="172" y="60"/>
                  </a:lnTo>
                  <a:lnTo>
                    <a:pt x="172" y="30"/>
                  </a:lnTo>
                  <a:lnTo>
                    <a:pt x="172" y="45"/>
                  </a:lnTo>
                  <a:lnTo>
                    <a:pt x="180" y="37"/>
                  </a:lnTo>
                  <a:lnTo>
                    <a:pt x="180" y="60"/>
                  </a:lnTo>
                  <a:lnTo>
                    <a:pt x="180" y="22"/>
                  </a:lnTo>
                  <a:lnTo>
                    <a:pt x="180" y="37"/>
                  </a:lnTo>
                  <a:lnTo>
                    <a:pt x="187" y="45"/>
                  </a:lnTo>
                  <a:lnTo>
                    <a:pt x="187" y="60"/>
                  </a:lnTo>
                  <a:lnTo>
                    <a:pt x="187" y="22"/>
                  </a:lnTo>
                  <a:lnTo>
                    <a:pt x="187" y="45"/>
                  </a:lnTo>
                  <a:lnTo>
                    <a:pt x="195" y="37"/>
                  </a:lnTo>
                  <a:lnTo>
                    <a:pt x="195" y="60"/>
                  </a:lnTo>
                  <a:lnTo>
                    <a:pt x="195" y="22"/>
                  </a:lnTo>
                  <a:lnTo>
                    <a:pt x="195" y="37"/>
                  </a:lnTo>
                  <a:lnTo>
                    <a:pt x="202" y="45"/>
                  </a:lnTo>
                  <a:lnTo>
                    <a:pt x="202" y="60"/>
                  </a:lnTo>
                  <a:lnTo>
                    <a:pt x="202" y="22"/>
                  </a:lnTo>
                  <a:lnTo>
                    <a:pt x="202" y="45"/>
                  </a:lnTo>
                  <a:lnTo>
                    <a:pt x="210" y="37"/>
                  </a:lnTo>
                  <a:lnTo>
                    <a:pt x="210" y="60"/>
                  </a:lnTo>
                  <a:lnTo>
                    <a:pt x="210" y="22"/>
                  </a:lnTo>
                  <a:lnTo>
                    <a:pt x="210" y="37"/>
                  </a:lnTo>
                  <a:lnTo>
                    <a:pt x="217" y="45"/>
                  </a:lnTo>
                  <a:lnTo>
                    <a:pt x="217" y="60"/>
                  </a:lnTo>
                  <a:lnTo>
                    <a:pt x="217" y="15"/>
                  </a:lnTo>
                  <a:lnTo>
                    <a:pt x="217" y="45"/>
                  </a:lnTo>
                  <a:lnTo>
                    <a:pt x="225" y="37"/>
                  </a:lnTo>
                  <a:lnTo>
                    <a:pt x="225" y="60"/>
                  </a:lnTo>
                  <a:lnTo>
                    <a:pt x="225" y="15"/>
                  </a:lnTo>
                  <a:lnTo>
                    <a:pt x="225" y="45"/>
                  </a:lnTo>
                  <a:lnTo>
                    <a:pt x="232" y="37"/>
                  </a:lnTo>
                  <a:lnTo>
                    <a:pt x="232" y="60"/>
                  </a:lnTo>
                  <a:lnTo>
                    <a:pt x="232" y="22"/>
                  </a:lnTo>
                  <a:lnTo>
                    <a:pt x="232" y="45"/>
                  </a:lnTo>
                  <a:lnTo>
                    <a:pt x="240" y="37"/>
                  </a:lnTo>
                  <a:lnTo>
                    <a:pt x="240"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0" name="Freeform 626"/>
            <p:cNvSpPr>
              <a:spLocks/>
            </p:cNvSpPr>
            <p:nvPr/>
          </p:nvSpPr>
          <p:spPr bwMode="auto">
            <a:xfrm>
              <a:off x="5339" y="1220"/>
              <a:ext cx="167" cy="86"/>
            </a:xfrm>
            <a:custGeom>
              <a:avLst/>
              <a:gdLst>
                <a:gd name="T0" fmla="*/ 0 w 240"/>
                <a:gd name="T1" fmla="*/ 37 h 90"/>
                <a:gd name="T2" fmla="*/ 7 w 240"/>
                <a:gd name="T3" fmla="*/ 22 h 90"/>
                <a:gd name="T4" fmla="*/ 15 w 240"/>
                <a:gd name="T5" fmla="*/ 60 h 90"/>
                <a:gd name="T6" fmla="*/ 22 w 240"/>
                <a:gd name="T7" fmla="*/ 37 h 90"/>
                <a:gd name="T8" fmla="*/ 22 w 240"/>
                <a:gd name="T9" fmla="*/ 45 h 90"/>
                <a:gd name="T10" fmla="*/ 30 w 240"/>
                <a:gd name="T11" fmla="*/ 22 h 90"/>
                <a:gd name="T12" fmla="*/ 37 w 240"/>
                <a:gd name="T13" fmla="*/ 60 h 90"/>
                <a:gd name="T14" fmla="*/ 45 w 240"/>
                <a:gd name="T15" fmla="*/ 30 h 90"/>
                <a:gd name="T16" fmla="*/ 45 w 240"/>
                <a:gd name="T17" fmla="*/ 37 h 90"/>
                <a:gd name="T18" fmla="*/ 52 w 240"/>
                <a:gd name="T19" fmla="*/ 22 h 90"/>
                <a:gd name="T20" fmla="*/ 60 w 240"/>
                <a:gd name="T21" fmla="*/ 60 h 90"/>
                <a:gd name="T22" fmla="*/ 67 w 240"/>
                <a:gd name="T23" fmla="*/ 45 h 90"/>
                <a:gd name="T24" fmla="*/ 67 w 240"/>
                <a:gd name="T25" fmla="*/ 37 h 90"/>
                <a:gd name="T26" fmla="*/ 75 w 240"/>
                <a:gd name="T27" fmla="*/ 30 h 90"/>
                <a:gd name="T28" fmla="*/ 82 w 240"/>
                <a:gd name="T29" fmla="*/ 52 h 90"/>
                <a:gd name="T30" fmla="*/ 90 w 240"/>
                <a:gd name="T31" fmla="*/ 45 h 90"/>
                <a:gd name="T32" fmla="*/ 90 w 240"/>
                <a:gd name="T33" fmla="*/ 45 h 90"/>
                <a:gd name="T34" fmla="*/ 97 w 240"/>
                <a:gd name="T35" fmla="*/ 30 h 90"/>
                <a:gd name="T36" fmla="*/ 105 w 240"/>
                <a:gd name="T37" fmla="*/ 52 h 90"/>
                <a:gd name="T38" fmla="*/ 112 w 240"/>
                <a:gd name="T39" fmla="*/ 37 h 90"/>
                <a:gd name="T40" fmla="*/ 112 w 240"/>
                <a:gd name="T41" fmla="*/ 37 h 90"/>
                <a:gd name="T42" fmla="*/ 120 w 240"/>
                <a:gd name="T43" fmla="*/ 37 h 90"/>
                <a:gd name="T44" fmla="*/ 127 w 240"/>
                <a:gd name="T45" fmla="*/ 45 h 90"/>
                <a:gd name="T46" fmla="*/ 135 w 240"/>
                <a:gd name="T47" fmla="*/ 37 h 90"/>
                <a:gd name="T48" fmla="*/ 135 w 240"/>
                <a:gd name="T49" fmla="*/ 45 h 90"/>
                <a:gd name="T50" fmla="*/ 142 w 240"/>
                <a:gd name="T51" fmla="*/ 7 h 90"/>
                <a:gd name="T52" fmla="*/ 150 w 240"/>
                <a:gd name="T53" fmla="*/ 67 h 90"/>
                <a:gd name="T54" fmla="*/ 157 w 240"/>
                <a:gd name="T55" fmla="*/ 45 h 90"/>
                <a:gd name="T56" fmla="*/ 157 w 240"/>
                <a:gd name="T57" fmla="*/ 37 h 90"/>
                <a:gd name="T58" fmla="*/ 165 w 240"/>
                <a:gd name="T59" fmla="*/ 22 h 90"/>
                <a:gd name="T60" fmla="*/ 172 w 240"/>
                <a:gd name="T61" fmla="*/ 52 h 90"/>
                <a:gd name="T62" fmla="*/ 180 w 240"/>
                <a:gd name="T63" fmla="*/ 45 h 90"/>
                <a:gd name="T64" fmla="*/ 180 w 240"/>
                <a:gd name="T65" fmla="*/ 30 h 90"/>
                <a:gd name="T66" fmla="*/ 187 w 240"/>
                <a:gd name="T67" fmla="*/ 30 h 90"/>
                <a:gd name="T68" fmla="*/ 195 w 240"/>
                <a:gd name="T69" fmla="*/ 60 h 90"/>
                <a:gd name="T70" fmla="*/ 202 w 240"/>
                <a:gd name="T71" fmla="*/ 45 h 90"/>
                <a:gd name="T72" fmla="*/ 202 w 240"/>
                <a:gd name="T73" fmla="*/ 37 h 90"/>
                <a:gd name="T74" fmla="*/ 210 w 240"/>
                <a:gd name="T75" fmla="*/ 22 h 90"/>
                <a:gd name="T76" fmla="*/ 217 w 240"/>
                <a:gd name="T77" fmla="*/ 60 h 90"/>
                <a:gd name="T78" fmla="*/ 225 w 240"/>
                <a:gd name="T79" fmla="*/ 45 h 90"/>
                <a:gd name="T80" fmla="*/ 225 w 240"/>
                <a:gd name="T81" fmla="*/ 45 h 90"/>
                <a:gd name="T82" fmla="*/ 232 w 240"/>
                <a:gd name="T83" fmla="*/ 1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7"/>
                  </a:moveTo>
                  <a:lnTo>
                    <a:pt x="0" y="22"/>
                  </a:lnTo>
                  <a:lnTo>
                    <a:pt x="0" y="37"/>
                  </a:lnTo>
                  <a:lnTo>
                    <a:pt x="7" y="30"/>
                  </a:lnTo>
                  <a:lnTo>
                    <a:pt x="7" y="60"/>
                  </a:lnTo>
                  <a:lnTo>
                    <a:pt x="7" y="22"/>
                  </a:lnTo>
                  <a:lnTo>
                    <a:pt x="7" y="52"/>
                  </a:lnTo>
                  <a:lnTo>
                    <a:pt x="15" y="60"/>
                  </a:lnTo>
                  <a:lnTo>
                    <a:pt x="15" y="60"/>
                  </a:lnTo>
                  <a:lnTo>
                    <a:pt x="15" y="22"/>
                  </a:lnTo>
                  <a:lnTo>
                    <a:pt x="15" y="45"/>
                  </a:lnTo>
                  <a:lnTo>
                    <a:pt x="22" y="37"/>
                  </a:lnTo>
                  <a:lnTo>
                    <a:pt x="22" y="60"/>
                  </a:lnTo>
                  <a:lnTo>
                    <a:pt x="22" y="15"/>
                  </a:lnTo>
                  <a:lnTo>
                    <a:pt x="22" y="45"/>
                  </a:lnTo>
                  <a:lnTo>
                    <a:pt x="30" y="37"/>
                  </a:lnTo>
                  <a:lnTo>
                    <a:pt x="30" y="52"/>
                  </a:lnTo>
                  <a:lnTo>
                    <a:pt x="30" y="22"/>
                  </a:lnTo>
                  <a:lnTo>
                    <a:pt x="30" y="45"/>
                  </a:lnTo>
                  <a:lnTo>
                    <a:pt x="37" y="52"/>
                  </a:lnTo>
                  <a:lnTo>
                    <a:pt x="37" y="60"/>
                  </a:lnTo>
                  <a:lnTo>
                    <a:pt x="37" y="15"/>
                  </a:lnTo>
                  <a:lnTo>
                    <a:pt x="37" y="37"/>
                  </a:lnTo>
                  <a:lnTo>
                    <a:pt x="45" y="30"/>
                  </a:lnTo>
                  <a:lnTo>
                    <a:pt x="45" y="60"/>
                  </a:lnTo>
                  <a:lnTo>
                    <a:pt x="45" y="22"/>
                  </a:lnTo>
                  <a:lnTo>
                    <a:pt x="45" y="37"/>
                  </a:lnTo>
                  <a:lnTo>
                    <a:pt x="52" y="45"/>
                  </a:lnTo>
                  <a:lnTo>
                    <a:pt x="52" y="60"/>
                  </a:lnTo>
                  <a:lnTo>
                    <a:pt x="52" y="22"/>
                  </a:lnTo>
                  <a:lnTo>
                    <a:pt x="52" y="30"/>
                  </a:lnTo>
                  <a:lnTo>
                    <a:pt x="60" y="37"/>
                  </a:lnTo>
                  <a:lnTo>
                    <a:pt x="60" y="60"/>
                  </a:lnTo>
                  <a:lnTo>
                    <a:pt x="60" y="30"/>
                  </a:lnTo>
                  <a:lnTo>
                    <a:pt x="60" y="37"/>
                  </a:lnTo>
                  <a:lnTo>
                    <a:pt x="67" y="45"/>
                  </a:lnTo>
                  <a:lnTo>
                    <a:pt x="67" y="52"/>
                  </a:lnTo>
                  <a:lnTo>
                    <a:pt x="67" y="30"/>
                  </a:lnTo>
                  <a:lnTo>
                    <a:pt x="67" y="37"/>
                  </a:lnTo>
                  <a:lnTo>
                    <a:pt x="75" y="45"/>
                  </a:lnTo>
                  <a:lnTo>
                    <a:pt x="75" y="45"/>
                  </a:lnTo>
                  <a:lnTo>
                    <a:pt x="75" y="30"/>
                  </a:lnTo>
                  <a:lnTo>
                    <a:pt x="75" y="37"/>
                  </a:lnTo>
                  <a:lnTo>
                    <a:pt x="82" y="45"/>
                  </a:lnTo>
                  <a:lnTo>
                    <a:pt x="82" y="52"/>
                  </a:lnTo>
                  <a:lnTo>
                    <a:pt x="82" y="30"/>
                  </a:lnTo>
                  <a:lnTo>
                    <a:pt x="82" y="37"/>
                  </a:lnTo>
                  <a:lnTo>
                    <a:pt x="90" y="45"/>
                  </a:lnTo>
                  <a:lnTo>
                    <a:pt x="90" y="52"/>
                  </a:lnTo>
                  <a:lnTo>
                    <a:pt x="90" y="30"/>
                  </a:lnTo>
                  <a:lnTo>
                    <a:pt x="90" y="45"/>
                  </a:lnTo>
                  <a:lnTo>
                    <a:pt x="97" y="37"/>
                  </a:lnTo>
                  <a:lnTo>
                    <a:pt x="97" y="52"/>
                  </a:lnTo>
                  <a:lnTo>
                    <a:pt x="97" y="30"/>
                  </a:lnTo>
                  <a:lnTo>
                    <a:pt x="97" y="37"/>
                  </a:lnTo>
                  <a:lnTo>
                    <a:pt x="105" y="45"/>
                  </a:lnTo>
                  <a:lnTo>
                    <a:pt x="105" y="52"/>
                  </a:lnTo>
                  <a:lnTo>
                    <a:pt x="105" y="30"/>
                  </a:lnTo>
                  <a:lnTo>
                    <a:pt x="105" y="45"/>
                  </a:lnTo>
                  <a:lnTo>
                    <a:pt x="112" y="37"/>
                  </a:lnTo>
                  <a:lnTo>
                    <a:pt x="112" y="52"/>
                  </a:lnTo>
                  <a:lnTo>
                    <a:pt x="112" y="30"/>
                  </a:lnTo>
                  <a:lnTo>
                    <a:pt x="112" y="37"/>
                  </a:lnTo>
                  <a:lnTo>
                    <a:pt x="120" y="45"/>
                  </a:lnTo>
                  <a:lnTo>
                    <a:pt x="120" y="45"/>
                  </a:lnTo>
                  <a:lnTo>
                    <a:pt x="120" y="37"/>
                  </a:lnTo>
                  <a:lnTo>
                    <a:pt x="120" y="37"/>
                  </a:lnTo>
                  <a:lnTo>
                    <a:pt x="127" y="45"/>
                  </a:lnTo>
                  <a:lnTo>
                    <a:pt x="127" y="45"/>
                  </a:lnTo>
                  <a:lnTo>
                    <a:pt x="127" y="37"/>
                  </a:lnTo>
                  <a:lnTo>
                    <a:pt x="127" y="45"/>
                  </a:lnTo>
                  <a:lnTo>
                    <a:pt x="135" y="37"/>
                  </a:lnTo>
                  <a:lnTo>
                    <a:pt x="135" y="90"/>
                  </a:lnTo>
                  <a:lnTo>
                    <a:pt x="135" y="0"/>
                  </a:lnTo>
                  <a:lnTo>
                    <a:pt x="135" y="45"/>
                  </a:lnTo>
                  <a:lnTo>
                    <a:pt x="142" y="52"/>
                  </a:lnTo>
                  <a:lnTo>
                    <a:pt x="142" y="60"/>
                  </a:lnTo>
                  <a:lnTo>
                    <a:pt x="142" y="7"/>
                  </a:lnTo>
                  <a:lnTo>
                    <a:pt x="142" y="30"/>
                  </a:lnTo>
                  <a:lnTo>
                    <a:pt x="150" y="37"/>
                  </a:lnTo>
                  <a:lnTo>
                    <a:pt x="150" y="67"/>
                  </a:lnTo>
                  <a:lnTo>
                    <a:pt x="150" y="7"/>
                  </a:lnTo>
                  <a:lnTo>
                    <a:pt x="150" y="37"/>
                  </a:lnTo>
                  <a:lnTo>
                    <a:pt x="157" y="45"/>
                  </a:lnTo>
                  <a:lnTo>
                    <a:pt x="157" y="60"/>
                  </a:lnTo>
                  <a:lnTo>
                    <a:pt x="157" y="22"/>
                  </a:lnTo>
                  <a:lnTo>
                    <a:pt x="157" y="37"/>
                  </a:lnTo>
                  <a:lnTo>
                    <a:pt x="165" y="30"/>
                  </a:lnTo>
                  <a:lnTo>
                    <a:pt x="165" y="67"/>
                  </a:lnTo>
                  <a:lnTo>
                    <a:pt x="165" y="22"/>
                  </a:lnTo>
                  <a:lnTo>
                    <a:pt x="165" y="45"/>
                  </a:lnTo>
                  <a:lnTo>
                    <a:pt x="172" y="37"/>
                  </a:lnTo>
                  <a:lnTo>
                    <a:pt x="172" y="52"/>
                  </a:lnTo>
                  <a:lnTo>
                    <a:pt x="172" y="22"/>
                  </a:lnTo>
                  <a:lnTo>
                    <a:pt x="172" y="37"/>
                  </a:lnTo>
                  <a:lnTo>
                    <a:pt x="180" y="45"/>
                  </a:lnTo>
                  <a:lnTo>
                    <a:pt x="180" y="67"/>
                  </a:lnTo>
                  <a:lnTo>
                    <a:pt x="180" y="22"/>
                  </a:lnTo>
                  <a:lnTo>
                    <a:pt x="180" y="30"/>
                  </a:lnTo>
                  <a:lnTo>
                    <a:pt x="187" y="37"/>
                  </a:lnTo>
                  <a:lnTo>
                    <a:pt x="187" y="60"/>
                  </a:lnTo>
                  <a:lnTo>
                    <a:pt x="187" y="30"/>
                  </a:lnTo>
                  <a:lnTo>
                    <a:pt x="187" y="37"/>
                  </a:lnTo>
                  <a:lnTo>
                    <a:pt x="195" y="45"/>
                  </a:lnTo>
                  <a:lnTo>
                    <a:pt x="195" y="60"/>
                  </a:lnTo>
                  <a:lnTo>
                    <a:pt x="195" y="22"/>
                  </a:lnTo>
                  <a:lnTo>
                    <a:pt x="195" y="37"/>
                  </a:lnTo>
                  <a:lnTo>
                    <a:pt x="202" y="45"/>
                  </a:lnTo>
                  <a:lnTo>
                    <a:pt x="202" y="60"/>
                  </a:lnTo>
                  <a:lnTo>
                    <a:pt x="202" y="15"/>
                  </a:lnTo>
                  <a:lnTo>
                    <a:pt x="202" y="37"/>
                  </a:lnTo>
                  <a:lnTo>
                    <a:pt x="210" y="45"/>
                  </a:lnTo>
                  <a:lnTo>
                    <a:pt x="210" y="60"/>
                  </a:lnTo>
                  <a:lnTo>
                    <a:pt x="210" y="22"/>
                  </a:lnTo>
                  <a:lnTo>
                    <a:pt x="210" y="37"/>
                  </a:lnTo>
                  <a:lnTo>
                    <a:pt x="217" y="45"/>
                  </a:lnTo>
                  <a:lnTo>
                    <a:pt x="217" y="60"/>
                  </a:lnTo>
                  <a:lnTo>
                    <a:pt x="217" y="22"/>
                  </a:lnTo>
                  <a:lnTo>
                    <a:pt x="217" y="37"/>
                  </a:lnTo>
                  <a:lnTo>
                    <a:pt x="225" y="45"/>
                  </a:lnTo>
                  <a:lnTo>
                    <a:pt x="225" y="67"/>
                  </a:lnTo>
                  <a:lnTo>
                    <a:pt x="225" y="22"/>
                  </a:lnTo>
                  <a:lnTo>
                    <a:pt x="225" y="45"/>
                  </a:lnTo>
                  <a:lnTo>
                    <a:pt x="232" y="37"/>
                  </a:lnTo>
                  <a:lnTo>
                    <a:pt x="232" y="60"/>
                  </a:lnTo>
                  <a:lnTo>
                    <a:pt x="232" y="15"/>
                  </a:lnTo>
                  <a:lnTo>
                    <a:pt x="232" y="45"/>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1" name="Freeform 627"/>
            <p:cNvSpPr>
              <a:spLocks/>
            </p:cNvSpPr>
            <p:nvPr/>
          </p:nvSpPr>
          <p:spPr bwMode="auto">
            <a:xfrm>
              <a:off x="5506" y="1234"/>
              <a:ext cx="167" cy="58"/>
            </a:xfrm>
            <a:custGeom>
              <a:avLst/>
              <a:gdLst>
                <a:gd name="T0" fmla="*/ 0 w 240"/>
                <a:gd name="T1" fmla="*/ 7 h 60"/>
                <a:gd name="T2" fmla="*/ 7 w 240"/>
                <a:gd name="T3" fmla="*/ 37 h 60"/>
                <a:gd name="T4" fmla="*/ 15 w 240"/>
                <a:gd name="T5" fmla="*/ 22 h 60"/>
                <a:gd name="T6" fmla="*/ 15 w 240"/>
                <a:gd name="T7" fmla="*/ 30 h 60"/>
                <a:gd name="T8" fmla="*/ 22 w 240"/>
                <a:gd name="T9" fmla="*/ 0 h 60"/>
                <a:gd name="T10" fmla="*/ 30 w 240"/>
                <a:gd name="T11" fmla="*/ 37 h 60"/>
                <a:gd name="T12" fmla="*/ 37 w 240"/>
                <a:gd name="T13" fmla="*/ 22 h 60"/>
                <a:gd name="T14" fmla="*/ 37 w 240"/>
                <a:gd name="T15" fmla="*/ 22 h 60"/>
                <a:gd name="T16" fmla="*/ 45 w 240"/>
                <a:gd name="T17" fmla="*/ 7 h 60"/>
                <a:gd name="T18" fmla="*/ 52 w 240"/>
                <a:gd name="T19" fmla="*/ 30 h 60"/>
                <a:gd name="T20" fmla="*/ 60 w 240"/>
                <a:gd name="T21" fmla="*/ 22 h 60"/>
                <a:gd name="T22" fmla="*/ 60 w 240"/>
                <a:gd name="T23" fmla="*/ 22 h 60"/>
                <a:gd name="T24" fmla="*/ 67 w 240"/>
                <a:gd name="T25" fmla="*/ 15 h 60"/>
                <a:gd name="T26" fmla="*/ 75 w 240"/>
                <a:gd name="T27" fmla="*/ 30 h 60"/>
                <a:gd name="T28" fmla="*/ 82 w 240"/>
                <a:gd name="T29" fmla="*/ 30 h 60"/>
                <a:gd name="T30" fmla="*/ 82 w 240"/>
                <a:gd name="T31" fmla="*/ 22 h 60"/>
                <a:gd name="T32" fmla="*/ 90 w 240"/>
                <a:gd name="T33" fmla="*/ 22 h 60"/>
                <a:gd name="T34" fmla="*/ 97 w 240"/>
                <a:gd name="T35" fmla="*/ 30 h 60"/>
                <a:gd name="T36" fmla="*/ 105 w 240"/>
                <a:gd name="T37" fmla="*/ 30 h 60"/>
                <a:gd name="T38" fmla="*/ 105 w 240"/>
                <a:gd name="T39" fmla="*/ 30 h 60"/>
                <a:gd name="T40" fmla="*/ 112 w 240"/>
                <a:gd name="T41" fmla="*/ 22 h 60"/>
                <a:gd name="T42" fmla="*/ 120 w 240"/>
                <a:gd name="T43" fmla="*/ 30 h 60"/>
                <a:gd name="T44" fmla="*/ 127 w 240"/>
                <a:gd name="T45" fmla="*/ 22 h 60"/>
                <a:gd name="T46" fmla="*/ 127 w 240"/>
                <a:gd name="T47" fmla="*/ 22 h 60"/>
                <a:gd name="T48" fmla="*/ 135 w 240"/>
                <a:gd name="T49" fmla="*/ 22 h 60"/>
                <a:gd name="T50" fmla="*/ 142 w 240"/>
                <a:gd name="T51" fmla="*/ 30 h 60"/>
                <a:gd name="T52" fmla="*/ 150 w 240"/>
                <a:gd name="T53" fmla="*/ 30 h 60"/>
                <a:gd name="T54" fmla="*/ 150 w 240"/>
                <a:gd name="T55" fmla="*/ 22 h 60"/>
                <a:gd name="T56" fmla="*/ 157 w 240"/>
                <a:gd name="T57" fmla="*/ 22 h 60"/>
                <a:gd name="T58" fmla="*/ 165 w 240"/>
                <a:gd name="T59" fmla="*/ 22 h 60"/>
                <a:gd name="T60" fmla="*/ 172 w 240"/>
                <a:gd name="T61" fmla="*/ 30 h 60"/>
                <a:gd name="T62" fmla="*/ 180 w 240"/>
                <a:gd name="T63" fmla="*/ 22 h 60"/>
                <a:gd name="T64" fmla="*/ 180 w 240"/>
                <a:gd name="T65" fmla="*/ 30 h 60"/>
                <a:gd name="T66" fmla="*/ 187 w 240"/>
                <a:gd name="T67" fmla="*/ 22 h 60"/>
                <a:gd name="T68" fmla="*/ 195 w 240"/>
                <a:gd name="T69" fmla="*/ 22 h 60"/>
                <a:gd name="T70" fmla="*/ 202 w 240"/>
                <a:gd name="T71" fmla="*/ 30 h 60"/>
                <a:gd name="T72" fmla="*/ 210 w 240"/>
                <a:gd name="T73" fmla="*/ 30 h 60"/>
                <a:gd name="T74" fmla="*/ 210 w 240"/>
                <a:gd name="T75" fmla="*/ 22 h 60"/>
                <a:gd name="T76" fmla="*/ 217 w 240"/>
                <a:gd name="T77" fmla="*/ 22 h 60"/>
                <a:gd name="T78" fmla="*/ 225 w 240"/>
                <a:gd name="T79" fmla="*/ 30 h 60"/>
                <a:gd name="T80" fmla="*/ 232 w 240"/>
                <a:gd name="T81" fmla="*/ 30 h 60"/>
                <a:gd name="T82" fmla="*/ 232 w 24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22"/>
                  </a:moveTo>
                  <a:lnTo>
                    <a:pt x="0" y="45"/>
                  </a:lnTo>
                  <a:lnTo>
                    <a:pt x="0" y="7"/>
                  </a:lnTo>
                  <a:lnTo>
                    <a:pt x="0" y="22"/>
                  </a:lnTo>
                  <a:lnTo>
                    <a:pt x="7" y="30"/>
                  </a:lnTo>
                  <a:lnTo>
                    <a:pt x="7" y="37"/>
                  </a:lnTo>
                  <a:lnTo>
                    <a:pt x="7" y="7"/>
                  </a:lnTo>
                  <a:lnTo>
                    <a:pt x="7" y="30"/>
                  </a:lnTo>
                  <a:lnTo>
                    <a:pt x="15" y="22"/>
                  </a:lnTo>
                  <a:lnTo>
                    <a:pt x="15" y="45"/>
                  </a:lnTo>
                  <a:lnTo>
                    <a:pt x="15" y="7"/>
                  </a:lnTo>
                  <a:lnTo>
                    <a:pt x="15" y="30"/>
                  </a:lnTo>
                  <a:lnTo>
                    <a:pt x="22" y="22"/>
                  </a:lnTo>
                  <a:lnTo>
                    <a:pt x="22" y="60"/>
                  </a:lnTo>
                  <a:lnTo>
                    <a:pt x="22" y="0"/>
                  </a:lnTo>
                  <a:lnTo>
                    <a:pt x="22" y="22"/>
                  </a:lnTo>
                  <a:lnTo>
                    <a:pt x="30" y="30"/>
                  </a:lnTo>
                  <a:lnTo>
                    <a:pt x="30" y="37"/>
                  </a:lnTo>
                  <a:lnTo>
                    <a:pt x="30" y="7"/>
                  </a:lnTo>
                  <a:lnTo>
                    <a:pt x="30" y="30"/>
                  </a:lnTo>
                  <a:lnTo>
                    <a:pt x="37" y="22"/>
                  </a:lnTo>
                  <a:lnTo>
                    <a:pt x="37" y="52"/>
                  </a:lnTo>
                  <a:lnTo>
                    <a:pt x="37" y="7"/>
                  </a:lnTo>
                  <a:lnTo>
                    <a:pt x="37" y="22"/>
                  </a:lnTo>
                  <a:lnTo>
                    <a:pt x="45" y="30"/>
                  </a:lnTo>
                  <a:lnTo>
                    <a:pt x="45" y="45"/>
                  </a:lnTo>
                  <a:lnTo>
                    <a:pt x="45" y="7"/>
                  </a:lnTo>
                  <a:lnTo>
                    <a:pt x="45" y="22"/>
                  </a:lnTo>
                  <a:lnTo>
                    <a:pt x="52" y="30"/>
                  </a:lnTo>
                  <a:lnTo>
                    <a:pt x="52" y="30"/>
                  </a:lnTo>
                  <a:lnTo>
                    <a:pt x="52" y="15"/>
                  </a:lnTo>
                  <a:lnTo>
                    <a:pt x="52" y="30"/>
                  </a:lnTo>
                  <a:lnTo>
                    <a:pt x="60" y="22"/>
                  </a:lnTo>
                  <a:lnTo>
                    <a:pt x="60" y="37"/>
                  </a:lnTo>
                  <a:lnTo>
                    <a:pt x="60" y="15"/>
                  </a:lnTo>
                  <a:lnTo>
                    <a:pt x="60" y="22"/>
                  </a:lnTo>
                  <a:lnTo>
                    <a:pt x="67" y="30"/>
                  </a:lnTo>
                  <a:lnTo>
                    <a:pt x="67" y="30"/>
                  </a:lnTo>
                  <a:lnTo>
                    <a:pt x="67" y="15"/>
                  </a:lnTo>
                  <a:lnTo>
                    <a:pt x="67" y="22"/>
                  </a:lnTo>
                  <a:lnTo>
                    <a:pt x="75" y="30"/>
                  </a:lnTo>
                  <a:lnTo>
                    <a:pt x="75" y="30"/>
                  </a:lnTo>
                  <a:lnTo>
                    <a:pt x="75" y="15"/>
                  </a:lnTo>
                  <a:lnTo>
                    <a:pt x="75" y="22"/>
                  </a:lnTo>
                  <a:lnTo>
                    <a:pt x="82" y="30"/>
                  </a:lnTo>
                  <a:lnTo>
                    <a:pt x="82" y="37"/>
                  </a:lnTo>
                  <a:lnTo>
                    <a:pt x="82" y="15"/>
                  </a:lnTo>
                  <a:lnTo>
                    <a:pt x="82" y="22"/>
                  </a:lnTo>
                  <a:lnTo>
                    <a:pt x="90" y="30"/>
                  </a:lnTo>
                  <a:lnTo>
                    <a:pt x="90" y="30"/>
                  </a:lnTo>
                  <a:lnTo>
                    <a:pt x="90" y="22"/>
                  </a:lnTo>
                  <a:lnTo>
                    <a:pt x="90" y="30"/>
                  </a:lnTo>
                  <a:lnTo>
                    <a:pt x="97" y="22"/>
                  </a:lnTo>
                  <a:lnTo>
                    <a:pt x="97" y="30"/>
                  </a:lnTo>
                  <a:lnTo>
                    <a:pt x="97" y="22"/>
                  </a:lnTo>
                  <a:lnTo>
                    <a:pt x="97" y="22"/>
                  </a:lnTo>
                  <a:lnTo>
                    <a:pt x="105" y="30"/>
                  </a:lnTo>
                  <a:lnTo>
                    <a:pt x="105" y="30"/>
                  </a:lnTo>
                  <a:lnTo>
                    <a:pt x="105" y="22"/>
                  </a:lnTo>
                  <a:lnTo>
                    <a:pt x="105" y="30"/>
                  </a:lnTo>
                  <a:lnTo>
                    <a:pt x="112" y="22"/>
                  </a:lnTo>
                  <a:lnTo>
                    <a:pt x="112" y="37"/>
                  </a:lnTo>
                  <a:lnTo>
                    <a:pt x="112" y="22"/>
                  </a:lnTo>
                  <a:lnTo>
                    <a:pt x="112" y="22"/>
                  </a:lnTo>
                  <a:lnTo>
                    <a:pt x="120" y="30"/>
                  </a:lnTo>
                  <a:lnTo>
                    <a:pt x="120" y="30"/>
                  </a:lnTo>
                  <a:lnTo>
                    <a:pt x="120" y="22"/>
                  </a:lnTo>
                  <a:lnTo>
                    <a:pt x="120" y="30"/>
                  </a:lnTo>
                  <a:lnTo>
                    <a:pt x="127" y="22"/>
                  </a:lnTo>
                  <a:lnTo>
                    <a:pt x="127" y="30"/>
                  </a:lnTo>
                  <a:lnTo>
                    <a:pt x="127" y="22"/>
                  </a:lnTo>
                  <a:lnTo>
                    <a:pt x="127" y="22"/>
                  </a:lnTo>
                  <a:lnTo>
                    <a:pt x="135" y="30"/>
                  </a:lnTo>
                  <a:lnTo>
                    <a:pt x="135" y="30"/>
                  </a:lnTo>
                  <a:lnTo>
                    <a:pt x="135" y="22"/>
                  </a:lnTo>
                  <a:lnTo>
                    <a:pt x="135" y="22"/>
                  </a:lnTo>
                  <a:lnTo>
                    <a:pt x="142" y="30"/>
                  </a:lnTo>
                  <a:lnTo>
                    <a:pt x="142" y="30"/>
                  </a:lnTo>
                  <a:lnTo>
                    <a:pt x="142" y="22"/>
                  </a:lnTo>
                  <a:lnTo>
                    <a:pt x="142" y="22"/>
                  </a:lnTo>
                  <a:lnTo>
                    <a:pt x="150" y="30"/>
                  </a:lnTo>
                  <a:lnTo>
                    <a:pt x="150" y="30"/>
                  </a:lnTo>
                  <a:lnTo>
                    <a:pt x="150" y="22"/>
                  </a:lnTo>
                  <a:lnTo>
                    <a:pt x="150" y="22"/>
                  </a:lnTo>
                  <a:lnTo>
                    <a:pt x="157" y="30"/>
                  </a:lnTo>
                  <a:lnTo>
                    <a:pt x="157" y="30"/>
                  </a:lnTo>
                  <a:lnTo>
                    <a:pt x="157" y="22"/>
                  </a:lnTo>
                  <a:lnTo>
                    <a:pt x="157" y="22"/>
                  </a:lnTo>
                  <a:lnTo>
                    <a:pt x="165" y="30"/>
                  </a:lnTo>
                  <a:lnTo>
                    <a:pt x="165" y="22"/>
                  </a:lnTo>
                  <a:lnTo>
                    <a:pt x="165" y="22"/>
                  </a:lnTo>
                  <a:lnTo>
                    <a:pt x="172" y="30"/>
                  </a:lnTo>
                  <a:lnTo>
                    <a:pt x="172" y="30"/>
                  </a:lnTo>
                  <a:lnTo>
                    <a:pt x="172" y="22"/>
                  </a:lnTo>
                  <a:lnTo>
                    <a:pt x="172" y="30"/>
                  </a:lnTo>
                  <a:lnTo>
                    <a:pt x="180" y="22"/>
                  </a:lnTo>
                  <a:lnTo>
                    <a:pt x="180" y="30"/>
                  </a:lnTo>
                  <a:lnTo>
                    <a:pt x="180" y="22"/>
                  </a:lnTo>
                  <a:lnTo>
                    <a:pt x="180" y="30"/>
                  </a:lnTo>
                  <a:lnTo>
                    <a:pt x="187" y="22"/>
                  </a:lnTo>
                  <a:lnTo>
                    <a:pt x="187" y="30"/>
                  </a:lnTo>
                  <a:lnTo>
                    <a:pt x="187" y="22"/>
                  </a:lnTo>
                  <a:lnTo>
                    <a:pt x="195" y="30"/>
                  </a:lnTo>
                  <a:lnTo>
                    <a:pt x="195" y="30"/>
                  </a:lnTo>
                  <a:lnTo>
                    <a:pt x="195" y="22"/>
                  </a:lnTo>
                  <a:lnTo>
                    <a:pt x="195" y="22"/>
                  </a:lnTo>
                  <a:lnTo>
                    <a:pt x="202" y="30"/>
                  </a:lnTo>
                  <a:lnTo>
                    <a:pt x="202" y="30"/>
                  </a:lnTo>
                  <a:lnTo>
                    <a:pt x="202" y="22"/>
                  </a:lnTo>
                  <a:lnTo>
                    <a:pt x="202" y="22"/>
                  </a:lnTo>
                  <a:lnTo>
                    <a:pt x="210" y="30"/>
                  </a:lnTo>
                  <a:lnTo>
                    <a:pt x="210" y="30"/>
                  </a:lnTo>
                  <a:lnTo>
                    <a:pt x="210" y="22"/>
                  </a:lnTo>
                  <a:lnTo>
                    <a:pt x="210" y="22"/>
                  </a:lnTo>
                  <a:lnTo>
                    <a:pt x="217" y="30"/>
                  </a:lnTo>
                  <a:lnTo>
                    <a:pt x="217" y="30"/>
                  </a:lnTo>
                  <a:lnTo>
                    <a:pt x="217" y="22"/>
                  </a:lnTo>
                  <a:lnTo>
                    <a:pt x="217" y="22"/>
                  </a:lnTo>
                  <a:lnTo>
                    <a:pt x="225" y="30"/>
                  </a:lnTo>
                  <a:lnTo>
                    <a:pt x="225" y="30"/>
                  </a:lnTo>
                  <a:lnTo>
                    <a:pt x="225" y="22"/>
                  </a:lnTo>
                  <a:lnTo>
                    <a:pt x="225" y="22"/>
                  </a:lnTo>
                  <a:lnTo>
                    <a:pt x="232" y="30"/>
                  </a:lnTo>
                  <a:lnTo>
                    <a:pt x="232" y="30"/>
                  </a:lnTo>
                  <a:lnTo>
                    <a:pt x="232" y="22"/>
                  </a:lnTo>
                  <a:lnTo>
                    <a:pt x="232" y="30"/>
                  </a:lnTo>
                  <a:lnTo>
                    <a:pt x="240" y="2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2" name="Freeform 628"/>
            <p:cNvSpPr>
              <a:spLocks/>
            </p:cNvSpPr>
            <p:nvPr/>
          </p:nvSpPr>
          <p:spPr bwMode="auto">
            <a:xfrm>
              <a:off x="5673" y="1212"/>
              <a:ext cx="168" cy="94"/>
            </a:xfrm>
            <a:custGeom>
              <a:avLst/>
              <a:gdLst>
                <a:gd name="T0" fmla="*/ 0 w 240"/>
                <a:gd name="T1" fmla="*/ 45 h 98"/>
                <a:gd name="T2" fmla="*/ 7 w 240"/>
                <a:gd name="T3" fmla="*/ 45 h 98"/>
                <a:gd name="T4" fmla="*/ 15 w 240"/>
                <a:gd name="T5" fmla="*/ 45 h 98"/>
                <a:gd name="T6" fmla="*/ 22 w 240"/>
                <a:gd name="T7" fmla="*/ 53 h 98"/>
                <a:gd name="T8" fmla="*/ 30 w 240"/>
                <a:gd name="T9" fmla="*/ 53 h 98"/>
                <a:gd name="T10" fmla="*/ 30 w 240"/>
                <a:gd name="T11" fmla="*/ 53 h 98"/>
                <a:gd name="T12" fmla="*/ 37 w 240"/>
                <a:gd name="T13" fmla="*/ 45 h 98"/>
                <a:gd name="T14" fmla="*/ 45 w 240"/>
                <a:gd name="T15" fmla="*/ 53 h 98"/>
                <a:gd name="T16" fmla="*/ 52 w 240"/>
                <a:gd name="T17" fmla="*/ 53 h 98"/>
                <a:gd name="T18" fmla="*/ 60 w 240"/>
                <a:gd name="T19" fmla="*/ 53 h 98"/>
                <a:gd name="T20" fmla="*/ 60 w 240"/>
                <a:gd name="T21" fmla="*/ 53 h 98"/>
                <a:gd name="T22" fmla="*/ 67 w 240"/>
                <a:gd name="T23" fmla="*/ 45 h 98"/>
                <a:gd name="T24" fmla="*/ 75 w 240"/>
                <a:gd name="T25" fmla="*/ 53 h 98"/>
                <a:gd name="T26" fmla="*/ 82 w 240"/>
                <a:gd name="T27" fmla="*/ 53 h 98"/>
                <a:gd name="T28" fmla="*/ 82 w 240"/>
                <a:gd name="T29" fmla="*/ 45 h 98"/>
                <a:gd name="T30" fmla="*/ 90 w 240"/>
                <a:gd name="T31" fmla="*/ 45 h 98"/>
                <a:gd name="T32" fmla="*/ 97 w 240"/>
                <a:gd name="T33" fmla="*/ 53 h 98"/>
                <a:gd name="T34" fmla="*/ 105 w 240"/>
                <a:gd name="T35" fmla="*/ 53 h 98"/>
                <a:gd name="T36" fmla="*/ 105 w 240"/>
                <a:gd name="T37" fmla="*/ 45 h 98"/>
                <a:gd name="T38" fmla="*/ 112 w 240"/>
                <a:gd name="T39" fmla="*/ 45 h 98"/>
                <a:gd name="T40" fmla="*/ 120 w 240"/>
                <a:gd name="T41" fmla="*/ 60 h 98"/>
                <a:gd name="T42" fmla="*/ 127 w 240"/>
                <a:gd name="T43" fmla="*/ 45 h 98"/>
                <a:gd name="T44" fmla="*/ 127 w 240"/>
                <a:gd name="T45" fmla="*/ 45 h 98"/>
                <a:gd name="T46" fmla="*/ 135 w 240"/>
                <a:gd name="T47" fmla="*/ 45 h 98"/>
                <a:gd name="T48" fmla="*/ 142 w 240"/>
                <a:gd name="T49" fmla="*/ 53 h 98"/>
                <a:gd name="T50" fmla="*/ 150 w 240"/>
                <a:gd name="T51" fmla="*/ 53 h 98"/>
                <a:gd name="T52" fmla="*/ 150 w 240"/>
                <a:gd name="T53" fmla="*/ 45 h 98"/>
                <a:gd name="T54" fmla="*/ 157 w 240"/>
                <a:gd name="T55" fmla="*/ 38 h 98"/>
                <a:gd name="T56" fmla="*/ 165 w 240"/>
                <a:gd name="T57" fmla="*/ 60 h 98"/>
                <a:gd name="T58" fmla="*/ 172 w 240"/>
                <a:gd name="T59" fmla="*/ 53 h 98"/>
                <a:gd name="T60" fmla="*/ 172 w 240"/>
                <a:gd name="T61" fmla="*/ 45 h 98"/>
                <a:gd name="T62" fmla="*/ 180 w 240"/>
                <a:gd name="T63" fmla="*/ 45 h 98"/>
                <a:gd name="T64" fmla="*/ 187 w 240"/>
                <a:gd name="T65" fmla="*/ 38 h 98"/>
                <a:gd name="T66" fmla="*/ 195 w 240"/>
                <a:gd name="T67" fmla="*/ 60 h 98"/>
                <a:gd name="T68" fmla="*/ 202 w 240"/>
                <a:gd name="T69" fmla="*/ 53 h 98"/>
                <a:gd name="T70" fmla="*/ 202 w 240"/>
                <a:gd name="T71" fmla="*/ 45 h 98"/>
                <a:gd name="T72" fmla="*/ 210 w 240"/>
                <a:gd name="T73" fmla="*/ 30 h 98"/>
                <a:gd name="T74" fmla="*/ 217 w 240"/>
                <a:gd name="T75" fmla="*/ 68 h 98"/>
                <a:gd name="T76" fmla="*/ 225 w 240"/>
                <a:gd name="T77" fmla="*/ 45 h 98"/>
                <a:gd name="T78" fmla="*/ 225 w 240"/>
                <a:gd name="T79" fmla="*/ 53 h 98"/>
                <a:gd name="T80" fmla="*/ 232 w 240"/>
                <a:gd name="T81" fmla="*/ 15 h 98"/>
                <a:gd name="T82" fmla="*/ 240 w 240"/>
                <a:gd name="T83"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53"/>
                  </a:moveTo>
                  <a:lnTo>
                    <a:pt x="0" y="45"/>
                  </a:lnTo>
                  <a:lnTo>
                    <a:pt x="0" y="45"/>
                  </a:lnTo>
                  <a:lnTo>
                    <a:pt x="7" y="53"/>
                  </a:lnTo>
                  <a:lnTo>
                    <a:pt x="7" y="53"/>
                  </a:lnTo>
                  <a:lnTo>
                    <a:pt x="7" y="45"/>
                  </a:lnTo>
                  <a:lnTo>
                    <a:pt x="15" y="53"/>
                  </a:lnTo>
                  <a:lnTo>
                    <a:pt x="15" y="53"/>
                  </a:lnTo>
                  <a:lnTo>
                    <a:pt x="15" y="45"/>
                  </a:lnTo>
                  <a:lnTo>
                    <a:pt x="15" y="53"/>
                  </a:lnTo>
                  <a:lnTo>
                    <a:pt x="22" y="45"/>
                  </a:lnTo>
                  <a:lnTo>
                    <a:pt x="22" y="53"/>
                  </a:lnTo>
                  <a:lnTo>
                    <a:pt x="22" y="45"/>
                  </a:lnTo>
                  <a:lnTo>
                    <a:pt x="22" y="45"/>
                  </a:lnTo>
                  <a:lnTo>
                    <a:pt x="30" y="53"/>
                  </a:lnTo>
                  <a:lnTo>
                    <a:pt x="30" y="53"/>
                  </a:lnTo>
                  <a:lnTo>
                    <a:pt x="30" y="45"/>
                  </a:lnTo>
                  <a:lnTo>
                    <a:pt x="30" y="53"/>
                  </a:lnTo>
                  <a:lnTo>
                    <a:pt x="37" y="45"/>
                  </a:lnTo>
                  <a:lnTo>
                    <a:pt x="37" y="53"/>
                  </a:lnTo>
                  <a:lnTo>
                    <a:pt x="37" y="45"/>
                  </a:lnTo>
                  <a:lnTo>
                    <a:pt x="37" y="45"/>
                  </a:lnTo>
                  <a:lnTo>
                    <a:pt x="45" y="53"/>
                  </a:lnTo>
                  <a:lnTo>
                    <a:pt x="45" y="53"/>
                  </a:lnTo>
                  <a:lnTo>
                    <a:pt x="45" y="45"/>
                  </a:lnTo>
                  <a:lnTo>
                    <a:pt x="45" y="45"/>
                  </a:lnTo>
                  <a:lnTo>
                    <a:pt x="52" y="53"/>
                  </a:lnTo>
                  <a:lnTo>
                    <a:pt x="52" y="45"/>
                  </a:lnTo>
                  <a:lnTo>
                    <a:pt x="52" y="45"/>
                  </a:lnTo>
                  <a:lnTo>
                    <a:pt x="60" y="53"/>
                  </a:lnTo>
                  <a:lnTo>
                    <a:pt x="60" y="53"/>
                  </a:lnTo>
                  <a:lnTo>
                    <a:pt x="60" y="45"/>
                  </a:lnTo>
                  <a:lnTo>
                    <a:pt x="60" y="53"/>
                  </a:lnTo>
                  <a:lnTo>
                    <a:pt x="67" y="45"/>
                  </a:lnTo>
                  <a:lnTo>
                    <a:pt x="67" y="53"/>
                  </a:lnTo>
                  <a:lnTo>
                    <a:pt x="67" y="45"/>
                  </a:lnTo>
                  <a:lnTo>
                    <a:pt x="67" y="45"/>
                  </a:lnTo>
                  <a:lnTo>
                    <a:pt x="75" y="53"/>
                  </a:lnTo>
                  <a:lnTo>
                    <a:pt x="75" y="53"/>
                  </a:lnTo>
                  <a:lnTo>
                    <a:pt x="75" y="45"/>
                  </a:lnTo>
                  <a:lnTo>
                    <a:pt x="75" y="45"/>
                  </a:lnTo>
                  <a:lnTo>
                    <a:pt x="82" y="53"/>
                  </a:lnTo>
                  <a:lnTo>
                    <a:pt x="82" y="53"/>
                  </a:lnTo>
                  <a:lnTo>
                    <a:pt x="82" y="45"/>
                  </a:lnTo>
                  <a:lnTo>
                    <a:pt x="82" y="45"/>
                  </a:lnTo>
                  <a:lnTo>
                    <a:pt x="90" y="53"/>
                  </a:lnTo>
                  <a:lnTo>
                    <a:pt x="90" y="53"/>
                  </a:lnTo>
                  <a:lnTo>
                    <a:pt x="90" y="45"/>
                  </a:lnTo>
                  <a:lnTo>
                    <a:pt x="90" y="53"/>
                  </a:lnTo>
                  <a:lnTo>
                    <a:pt x="97" y="45"/>
                  </a:lnTo>
                  <a:lnTo>
                    <a:pt x="97" y="53"/>
                  </a:lnTo>
                  <a:lnTo>
                    <a:pt x="97" y="45"/>
                  </a:lnTo>
                  <a:lnTo>
                    <a:pt x="97" y="45"/>
                  </a:lnTo>
                  <a:lnTo>
                    <a:pt x="105" y="53"/>
                  </a:lnTo>
                  <a:lnTo>
                    <a:pt x="105" y="60"/>
                  </a:lnTo>
                  <a:lnTo>
                    <a:pt x="105" y="38"/>
                  </a:lnTo>
                  <a:lnTo>
                    <a:pt x="105" y="45"/>
                  </a:lnTo>
                  <a:lnTo>
                    <a:pt x="112" y="53"/>
                  </a:lnTo>
                  <a:lnTo>
                    <a:pt x="112" y="60"/>
                  </a:lnTo>
                  <a:lnTo>
                    <a:pt x="112" y="45"/>
                  </a:lnTo>
                  <a:lnTo>
                    <a:pt x="112" y="45"/>
                  </a:lnTo>
                  <a:lnTo>
                    <a:pt x="120" y="53"/>
                  </a:lnTo>
                  <a:lnTo>
                    <a:pt x="120" y="60"/>
                  </a:lnTo>
                  <a:lnTo>
                    <a:pt x="120" y="38"/>
                  </a:lnTo>
                  <a:lnTo>
                    <a:pt x="120" y="53"/>
                  </a:lnTo>
                  <a:lnTo>
                    <a:pt x="127" y="45"/>
                  </a:lnTo>
                  <a:lnTo>
                    <a:pt x="127" y="60"/>
                  </a:lnTo>
                  <a:lnTo>
                    <a:pt x="127" y="38"/>
                  </a:lnTo>
                  <a:lnTo>
                    <a:pt x="127" y="45"/>
                  </a:lnTo>
                  <a:lnTo>
                    <a:pt x="135" y="53"/>
                  </a:lnTo>
                  <a:lnTo>
                    <a:pt x="135" y="53"/>
                  </a:lnTo>
                  <a:lnTo>
                    <a:pt x="135" y="45"/>
                  </a:lnTo>
                  <a:lnTo>
                    <a:pt x="135" y="45"/>
                  </a:lnTo>
                  <a:lnTo>
                    <a:pt x="142" y="53"/>
                  </a:lnTo>
                  <a:lnTo>
                    <a:pt x="142" y="53"/>
                  </a:lnTo>
                  <a:lnTo>
                    <a:pt x="142" y="45"/>
                  </a:lnTo>
                  <a:lnTo>
                    <a:pt x="142" y="45"/>
                  </a:lnTo>
                  <a:lnTo>
                    <a:pt x="150" y="53"/>
                  </a:lnTo>
                  <a:lnTo>
                    <a:pt x="150" y="60"/>
                  </a:lnTo>
                  <a:lnTo>
                    <a:pt x="150" y="38"/>
                  </a:lnTo>
                  <a:lnTo>
                    <a:pt x="150" y="45"/>
                  </a:lnTo>
                  <a:lnTo>
                    <a:pt x="157" y="53"/>
                  </a:lnTo>
                  <a:lnTo>
                    <a:pt x="157" y="60"/>
                  </a:lnTo>
                  <a:lnTo>
                    <a:pt x="157" y="38"/>
                  </a:lnTo>
                  <a:lnTo>
                    <a:pt x="157" y="53"/>
                  </a:lnTo>
                  <a:lnTo>
                    <a:pt x="165" y="45"/>
                  </a:lnTo>
                  <a:lnTo>
                    <a:pt x="165" y="60"/>
                  </a:lnTo>
                  <a:lnTo>
                    <a:pt x="165" y="38"/>
                  </a:lnTo>
                  <a:lnTo>
                    <a:pt x="165" y="45"/>
                  </a:lnTo>
                  <a:lnTo>
                    <a:pt x="172" y="53"/>
                  </a:lnTo>
                  <a:lnTo>
                    <a:pt x="172" y="60"/>
                  </a:lnTo>
                  <a:lnTo>
                    <a:pt x="172" y="45"/>
                  </a:lnTo>
                  <a:lnTo>
                    <a:pt x="172" y="45"/>
                  </a:lnTo>
                  <a:lnTo>
                    <a:pt x="180" y="53"/>
                  </a:lnTo>
                  <a:lnTo>
                    <a:pt x="180" y="38"/>
                  </a:lnTo>
                  <a:lnTo>
                    <a:pt x="180" y="45"/>
                  </a:lnTo>
                  <a:lnTo>
                    <a:pt x="187" y="53"/>
                  </a:lnTo>
                  <a:lnTo>
                    <a:pt x="187" y="60"/>
                  </a:lnTo>
                  <a:lnTo>
                    <a:pt x="187" y="38"/>
                  </a:lnTo>
                  <a:lnTo>
                    <a:pt x="187" y="53"/>
                  </a:lnTo>
                  <a:lnTo>
                    <a:pt x="195" y="45"/>
                  </a:lnTo>
                  <a:lnTo>
                    <a:pt x="195" y="60"/>
                  </a:lnTo>
                  <a:lnTo>
                    <a:pt x="195" y="30"/>
                  </a:lnTo>
                  <a:lnTo>
                    <a:pt x="195" y="45"/>
                  </a:lnTo>
                  <a:lnTo>
                    <a:pt x="202" y="53"/>
                  </a:lnTo>
                  <a:lnTo>
                    <a:pt x="202" y="68"/>
                  </a:lnTo>
                  <a:lnTo>
                    <a:pt x="202" y="30"/>
                  </a:lnTo>
                  <a:lnTo>
                    <a:pt x="202" y="45"/>
                  </a:lnTo>
                  <a:lnTo>
                    <a:pt x="210" y="53"/>
                  </a:lnTo>
                  <a:lnTo>
                    <a:pt x="210" y="60"/>
                  </a:lnTo>
                  <a:lnTo>
                    <a:pt x="210" y="30"/>
                  </a:lnTo>
                  <a:lnTo>
                    <a:pt x="210" y="53"/>
                  </a:lnTo>
                  <a:lnTo>
                    <a:pt x="217" y="60"/>
                  </a:lnTo>
                  <a:lnTo>
                    <a:pt x="217" y="68"/>
                  </a:lnTo>
                  <a:lnTo>
                    <a:pt x="217" y="30"/>
                  </a:lnTo>
                  <a:lnTo>
                    <a:pt x="217" y="53"/>
                  </a:lnTo>
                  <a:lnTo>
                    <a:pt x="225" y="45"/>
                  </a:lnTo>
                  <a:lnTo>
                    <a:pt x="225" y="60"/>
                  </a:lnTo>
                  <a:lnTo>
                    <a:pt x="225" y="38"/>
                  </a:lnTo>
                  <a:lnTo>
                    <a:pt x="225" y="53"/>
                  </a:lnTo>
                  <a:lnTo>
                    <a:pt x="232" y="60"/>
                  </a:lnTo>
                  <a:lnTo>
                    <a:pt x="232" y="98"/>
                  </a:lnTo>
                  <a:lnTo>
                    <a:pt x="232" y="15"/>
                  </a:lnTo>
                  <a:lnTo>
                    <a:pt x="232" y="30"/>
                  </a:lnTo>
                  <a:lnTo>
                    <a:pt x="240" y="38"/>
                  </a:lnTo>
                  <a:lnTo>
                    <a:pt x="240" y="98"/>
                  </a:lnTo>
                  <a:lnTo>
                    <a:pt x="240" y="0"/>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3" name="Freeform 629"/>
            <p:cNvSpPr>
              <a:spLocks/>
            </p:cNvSpPr>
            <p:nvPr/>
          </p:nvSpPr>
          <p:spPr bwMode="auto">
            <a:xfrm>
              <a:off x="5841" y="1220"/>
              <a:ext cx="168" cy="86"/>
            </a:xfrm>
            <a:custGeom>
              <a:avLst/>
              <a:gdLst>
                <a:gd name="T0" fmla="*/ 7 w 240"/>
                <a:gd name="T1" fmla="*/ 75 h 90"/>
                <a:gd name="T2" fmla="*/ 15 w 240"/>
                <a:gd name="T3" fmla="*/ 30 h 90"/>
                <a:gd name="T4" fmla="*/ 15 w 240"/>
                <a:gd name="T5" fmla="*/ 45 h 90"/>
                <a:gd name="T6" fmla="*/ 22 w 240"/>
                <a:gd name="T7" fmla="*/ 7 h 90"/>
                <a:gd name="T8" fmla="*/ 30 w 240"/>
                <a:gd name="T9" fmla="*/ 82 h 90"/>
                <a:gd name="T10" fmla="*/ 37 w 240"/>
                <a:gd name="T11" fmla="*/ 37 h 90"/>
                <a:gd name="T12" fmla="*/ 37 w 240"/>
                <a:gd name="T13" fmla="*/ 45 h 90"/>
                <a:gd name="T14" fmla="*/ 45 w 240"/>
                <a:gd name="T15" fmla="*/ 0 h 90"/>
                <a:gd name="T16" fmla="*/ 52 w 240"/>
                <a:gd name="T17" fmla="*/ 82 h 90"/>
                <a:gd name="T18" fmla="*/ 60 w 240"/>
                <a:gd name="T19" fmla="*/ 30 h 90"/>
                <a:gd name="T20" fmla="*/ 60 w 240"/>
                <a:gd name="T21" fmla="*/ 37 h 90"/>
                <a:gd name="T22" fmla="*/ 67 w 240"/>
                <a:gd name="T23" fmla="*/ 15 h 90"/>
                <a:gd name="T24" fmla="*/ 75 w 240"/>
                <a:gd name="T25" fmla="*/ 75 h 90"/>
                <a:gd name="T26" fmla="*/ 82 w 240"/>
                <a:gd name="T27" fmla="*/ 52 h 90"/>
                <a:gd name="T28" fmla="*/ 82 w 240"/>
                <a:gd name="T29" fmla="*/ 45 h 90"/>
                <a:gd name="T30" fmla="*/ 90 w 240"/>
                <a:gd name="T31" fmla="*/ 7 h 90"/>
                <a:gd name="T32" fmla="*/ 97 w 240"/>
                <a:gd name="T33" fmla="*/ 67 h 90"/>
                <a:gd name="T34" fmla="*/ 105 w 240"/>
                <a:gd name="T35" fmla="*/ 45 h 90"/>
                <a:gd name="T36" fmla="*/ 105 w 240"/>
                <a:gd name="T37" fmla="*/ 37 h 90"/>
                <a:gd name="T38" fmla="*/ 112 w 240"/>
                <a:gd name="T39" fmla="*/ 15 h 90"/>
                <a:gd name="T40" fmla="*/ 120 w 240"/>
                <a:gd name="T41" fmla="*/ 67 h 90"/>
                <a:gd name="T42" fmla="*/ 127 w 240"/>
                <a:gd name="T43" fmla="*/ 52 h 90"/>
                <a:gd name="T44" fmla="*/ 127 w 240"/>
                <a:gd name="T45" fmla="*/ 37 h 90"/>
                <a:gd name="T46" fmla="*/ 135 w 240"/>
                <a:gd name="T47" fmla="*/ 7 h 90"/>
                <a:gd name="T48" fmla="*/ 142 w 240"/>
                <a:gd name="T49" fmla="*/ 67 h 90"/>
                <a:gd name="T50" fmla="*/ 150 w 240"/>
                <a:gd name="T51" fmla="*/ 37 h 90"/>
                <a:gd name="T52" fmla="*/ 150 w 240"/>
                <a:gd name="T53" fmla="*/ 37 h 90"/>
                <a:gd name="T54" fmla="*/ 157 w 240"/>
                <a:gd name="T55" fmla="*/ 22 h 90"/>
                <a:gd name="T56" fmla="*/ 165 w 240"/>
                <a:gd name="T57" fmla="*/ 52 h 90"/>
                <a:gd name="T58" fmla="*/ 172 w 240"/>
                <a:gd name="T59" fmla="*/ 45 h 90"/>
                <a:gd name="T60" fmla="*/ 172 w 240"/>
                <a:gd name="T61" fmla="*/ 37 h 90"/>
                <a:gd name="T62" fmla="*/ 180 w 240"/>
                <a:gd name="T63" fmla="*/ 15 h 90"/>
                <a:gd name="T64" fmla="*/ 187 w 240"/>
                <a:gd name="T65" fmla="*/ 52 h 90"/>
                <a:gd name="T66" fmla="*/ 195 w 240"/>
                <a:gd name="T67" fmla="*/ 30 h 90"/>
                <a:gd name="T68" fmla="*/ 195 w 240"/>
                <a:gd name="T69" fmla="*/ 45 h 90"/>
                <a:gd name="T70" fmla="*/ 202 w 240"/>
                <a:gd name="T71" fmla="*/ 30 h 90"/>
                <a:gd name="T72" fmla="*/ 210 w 240"/>
                <a:gd name="T73" fmla="*/ 45 h 90"/>
                <a:gd name="T74" fmla="*/ 217 w 240"/>
                <a:gd name="T75" fmla="*/ 37 h 90"/>
                <a:gd name="T76" fmla="*/ 217 w 240"/>
                <a:gd name="T77" fmla="*/ 45 h 90"/>
                <a:gd name="T78" fmla="*/ 225 w 240"/>
                <a:gd name="T79" fmla="*/ 30 h 90"/>
                <a:gd name="T80" fmla="*/ 232 w 240"/>
                <a:gd name="T81" fmla="*/ 82 h 90"/>
                <a:gd name="T82" fmla="*/ 240 w 240"/>
                <a:gd name="T83"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7" y="37"/>
                  </a:lnTo>
                  <a:lnTo>
                    <a:pt x="7" y="75"/>
                  </a:lnTo>
                  <a:lnTo>
                    <a:pt x="7" y="0"/>
                  </a:lnTo>
                  <a:lnTo>
                    <a:pt x="7" y="37"/>
                  </a:lnTo>
                  <a:lnTo>
                    <a:pt x="15" y="30"/>
                  </a:lnTo>
                  <a:lnTo>
                    <a:pt x="15" y="75"/>
                  </a:lnTo>
                  <a:lnTo>
                    <a:pt x="15" y="0"/>
                  </a:lnTo>
                  <a:lnTo>
                    <a:pt x="15" y="45"/>
                  </a:lnTo>
                  <a:lnTo>
                    <a:pt x="22" y="37"/>
                  </a:lnTo>
                  <a:lnTo>
                    <a:pt x="22" y="90"/>
                  </a:lnTo>
                  <a:lnTo>
                    <a:pt x="22" y="7"/>
                  </a:lnTo>
                  <a:lnTo>
                    <a:pt x="22" y="52"/>
                  </a:lnTo>
                  <a:lnTo>
                    <a:pt x="30" y="60"/>
                  </a:lnTo>
                  <a:lnTo>
                    <a:pt x="30" y="82"/>
                  </a:lnTo>
                  <a:lnTo>
                    <a:pt x="30" y="0"/>
                  </a:lnTo>
                  <a:lnTo>
                    <a:pt x="30" y="45"/>
                  </a:lnTo>
                  <a:lnTo>
                    <a:pt x="37" y="37"/>
                  </a:lnTo>
                  <a:lnTo>
                    <a:pt x="37" y="75"/>
                  </a:lnTo>
                  <a:lnTo>
                    <a:pt x="37" y="7"/>
                  </a:lnTo>
                  <a:lnTo>
                    <a:pt x="37" y="45"/>
                  </a:lnTo>
                  <a:lnTo>
                    <a:pt x="45" y="52"/>
                  </a:lnTo>
                  <a:lnTo>
                    <a:pt x="45" y="82"/>
                  </a:lnTo>
                  <a:lnTo>
                    <a:pt x="45" y="0"/>
                  </a:lnTo>
                  <a:lnTo>
                    <a:pt x="45" y="37"/>
                  </a:lnTo>
                  <a:lnTo>
                    <a:pt x="52" y="45"/>
                  </a:lnTo>
                  <a:lnTo>
                    <a:pt x="52" y="82"/>
                  </a:lnTo>
                  <a:lnTo>
                    <a:pt x="52" y="0"/>
                  </a:lnTo>
                  <a:lnTo>
                    <a:pt x="52" y="22"/>
                  </a:lnTo>
                  <a:lnTo>
                    <a:pt x="60" y="30"/>
                  </a:lnTo>
                  <a:lnTo>
                    <a:pt x="60" y="90"/>
                  </a:lnTo>
                  <a:lnTo>
                    <a:pt x="60" y="0"/>
                  </a:lnTo>
                  <a:lnTo>
                    <a:pt x="60" y="37"/>
                  </a:lnTo>
                  <a:lnTo>
                    <a:pt x="67" y="45"/>
                  </a:lnTo>
                  <a:lnTo>
                    <a:pt x="67" y="67"/>
                  </a:lnTo>
                  <a:lnTo>
                    <a:pt x="67" y="15"/>
                  </a:lnTo>
                  <a:lnTo>
                    <a:pt x="67" y="37"/>
                  </a:lnTo>
                  <a:lnTo>
                    <a:pt x="75" y="45"/>
                  </a:lnTo>
                  <a:lnTo>
                    <a:pt x="75" y="75"/>
                  </a:lnTo>
                  <a:lnTo>
                    <a:pt x="75" y="0"/>
                  </a:lnTo>
                  <a:lnTo>
                    <a:pt x="75" y="45"/>
                  </a:lnTo>
                  <a:lnTo>
                    <a:pt x="82" y="52"/>
                  </a:lnTo>
                  <a:lnTo>
                    <a:pt x="82" y="90"/>
                  </a:lnTo>
                  <a:lnTo>
                    <a:pt x="82" y="0"/>
                  </a:lnTo>
                  <a:lnTo>
                    <a:pt x="82" y="45"/>
                  </a:lnTo>
                  <a:lnTo>
                    <a:pt x="90" y="52"/>
                  </a:lnTo>
                  <a:lnTo>
                    <a:pt x="90" y="67"/>
                  </a:lnTo>
                  <a:lnTo>
                    <a:pt x="90" y="7"/>
                  </a:lnTo>
                  <a:lnTo>
                    <a:pt x="90" y="37"/>
                  </a:lnTo>
                  <a:lnTo>
                    <a:pt x="97" y="45"/>
                  </a:lnTo>
                  <a:lnTo>
                    <a:pt x="97" y="67"/>
                  </a:lnTo>
                  <a:lnTo>
                    <a:pt x="97" y="7"/>
                  </a:lnTo>
                  <a:lnTo>
                    <a:pt x="97" y="37"/>
                  </a:lnTo>
                  <a:lnTo>
                    <a:pt x="105" y="45"/>
                  </a:lnTo>
                  <a:lnTo>
                    <a:pt x="105" y="75"/>
                  </a:lnTo>
                  <a:lnTo>
                    <a:pt x="105" y="7"/>
                  </a:lnTo>
                  <a:lnTo>
                    <a:pt x="105" y="37"/>
                  </a:lnTo>
                  <a:lnTo>
                    <a:pt x="112" y="45"/>
                  </a:lnTo>
                  <a:lnTo>
                    <a:pt x="112" y="67"/>
                  </a:lnTo>
                  <a:lnTo>
                    <a:pt x="112" y="15"/>
                  </a:lnTo>
                  <a:lnTo>
                    <a:pt x="112" y="37"/>
                  </a:lnTo>
                  <a:lnTo>
                    <a:pt x="120" y="45"/>
                  </a:lnTo>
                  <a:lnTo>
                    <a:pt x="120" y="67"/>
                  </a:lnTo>
                  <a:lnTo>
                    <a:pt x="120" y="7"/>
                  </a:lnTo>
                  <a:lnTo>
                    <a:pt x="120" y="45"/>
                  </a:lnTo>
                  <a:lnTo>
                    <a:pt x="127" y="52"/>
                  </a:lnTo>
                  <a:lnTo>
                    <a:pt x="127" y="67"/>
                  </a:lnTo>
                  <a:lnTo>
                    <a:pt x="127" y="15"/>
                  </a:lnTo>
                  <a:lnTo>
                    <a:pt x="127" y="37"/>
                  </a:lnTo>
                  <a:lnTo>
                    <a:pt x="135" y="45"/>
                  </a:lnTo>
                  <a:lnTo>
                    <a:pt x="135" y="67"/>
                  </a:lnTo>
                  <a:lnTo>
                    <a:pt x="135" y="7"/>
                  </a:lnTo>
                  <a:lnTo>
                    <a:pt x="135" y="37"/>
                  </a:lnTo>
                  <a:lnTo>
                    <a:pt x="142" y="45"/>
                  </a:lnTo>
                  <a:lnTo>
                    <a:pt x="142" y="67"/>
                  </a:lnTo>
                  <a:lnTo>
                    <a:pt x="142" y="15"/>
                  </a:lnTo>
                  <a:lnTo>
                    <a:pt x="142" y="45"/>
                  </a:lnTo>
                  <a:lnTo>
                    <a:pt x="150" y="37"/>
                  </a:lnTo>
                  <a:lnTo>
                    <a:pt x="150" y="60"/>
                  </a:lnTo>
                  <a:lnTo>
                    <a:pt x="150" y="22"/>
                  </a:lnTo>
                  <a:lnTo>
                    <a:pt x="150" y="37"/>
                  </a:lnTo>
                  <a:lnTo>
                    <a:pt x="157" y="30"/>
                  </a:lnTo>
                  <a:lnTo>
                    <a:pt x="157" y="67"/>
                  </a:lnTo>
                  <a:lnTo>
                    <a:pt x="157" y="22"/>
                  </a:lnTo>
                  <a:lnTo>
                    <a:pt x="157" y="45"/>
                  </a:lnTo>
                  <a:lnTo>
                    <a:pt x="165" y="37"/>
                  </a:lnTo>
                  <a:lnTo>
                    <a:pt x="165" y="52"/>
                  </a:lnTo>
                  <a:lnTo>
                    <a:pt x="165" y="22"/>
                  </a:lnTo>
                  <a:lnTo>
                    <a:pt x="165" y="37"/>
                  </a:lnTo>
                  <a:lnTo>
                    <a:pt x="172" y="45"/>
                  </a:lnTo>
                  <a:lnTo>
                    <a:pt x="172" y="52"/>
                  </a:lnTo>
                  <a:lnTo>
                    <a:pt x="172" y="30"/>
                  </a:lnTo>
                  <a:lnTo>
                    <a:pt x="172" y="37"/>
                  </a:lnTo>
                  <a:lnTo>
                    <a:pt x="180" y="30"/>
                  </a:lnTo>
                  <a:lnTo>
                    <a:pt x="180" y="67"/>
                  </a:lnTo>
                  <a:lnTo>
                    <a:pt x="180" y="15"/>
                  </a:lnTo>
                  <a:lnTo>
                    <a:pt x="180" y="45"/>
                  </a:lnTo>
                  <a:lnTo>
                    <a:pt x="187" y="37"/>
                  </a:lnTo>
                  <a:lnTo>
                    <a:pt x="187" y="52"/>
                  </a:lnTo>
                  <a:lnTo>
                    <a:pt x="187" y="22"/>
                  </a:lnTo>
                  <a:lnTo>
                    <a:pt x="187" y="37"/>
                  </a:lnTo>
                  <a:lnTo>
                    <a:pt x="195" y="30"/>
                  </a:lnTo>
                  <a:lnTo>
                    <a:pt x="195" y="60"/>
                  </a:lnTo>
                  <a:lnTo>
                    <a:pt x="195" y="30"/>
                  </a:lnTo>
                  <a:lnTo>
                    <a:pt x="195" y="45"/>
                  </a:lnTo>
                  <a:lnTo>
                    <a:pt x="202" y="37"/>
                  </a:lnTo>
                  <a:lnTo>
                    <a:pt x="202" y="60"/>
                  </a:lnTo>
                  <a:lnTo>
                    <a:pt x="202" y="30"/>
                  </a:lnTo>
                  <a:lnTo>
                    <a:pt x="202" y="45"/>
                  </a:lnTo>
                  <a:lnTo>
                    <a:pt x="210" y="37"/>
                  </a:lnTo>
                  <a:lnTo>
                    <a:pt x="210" y="45"/>
                  </a:lnTo>
                  <a:lnTo>
                    <a:pt x="210" y="30"/>
                  </a:lnTo>
                  <a:lnTo>
                    <a:pt x="210" y="45"/>
                  </a:lnTo>
                  <a:lnTo>
                    <a:pt x="217" y="37"/>
                  </a:lnTo>
                  <a:lnTo>
                    <a:pt x="217" y="52"/>
                  </a:lnTo>
                  <a:lnTo>
                    <a:pt x="217" y="30"/>
                  </a:lnTo>
                  <a:lnTo>
                    <a:pt x="217" y="45"/>
                  </a:lnTo>
                  <a:lnTo>
                    <a:pt x="225" y="37"/>
                  </a:lnTo>
                  <a:lnTo>
                    <a:pt x="225" y="45"/>
                  </a:lnTo>
                  <a:lnTo>
                    <a:pt x="225" y="30"/>
                  </a:lnTo>
                  <a:lnTo>
                    <a:pt x="225" y="45"/>
                  </a:lnTo>
                  <a:lnTo>
                    <a:pt x="232" y="37"/>
                  </a:lnTo>
                  <a:lnTo>
                    <a:pt x="232" y="82"/>
                  </a:lnTo>
                  <a:lnTo>
                    <a:pt x="232" y="0"/>
                  </a:lnTo>
                  <a:lnTo>
                    <a:pt x="232" y="45"/>
                  </a:lnTo>
                  <a:lnTo>
                    <a:pt x="240" y="52"/>
                  </a:lnTo>
                  <a:lnTo>
                    <a:pt x="240" y="67"/>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4" name="Freeform 630"/>
            <p:cNvSpPr>
              <a:spLocks/>
            </p:cNvSpPr>
            <p:nvPr/>
          </p:nvSpPr>
          <p:spPr bwMode="auto">
            <a:xfrm>
              <a:off x="6009" y="1226"/>
              <a:ext cx="168" cy="66"/>
            </a:xfrm>
            <a:custGeom>
              <a:avLst/>
              <a:gdLst>
                <a:gd name="T0" fmla="*/ 0 w 240"/>
                <a:gd name="T1" fmla="*/ 30 h 68"/>
                <a:gd name="T2" fmla="*/ 7 w 240"/>
                <a:gd name="T3" fmla="*/ 60 h 68"/>
                <a:gd name="T4" fmla="*/ 7 w 240"/>
                <a:gd name="T5" fmla="*/ 30 h 68"/>
                <a:gd name="T6" fmla="*/ 15 w 240"/>
                <a:gd name="T7" fmla="*/ 53 h 68"/>
                <a:gd name="T8" fmla="*/ 15 w 240"/>
                <a:gd name="T9" fmla="*/ 30 h 68"/>
                <a:gd name="T10" fmla="*/ 22 w 240"/>
                <a:gd name="T11" fmla="*/ 45 h 68"/>
                <a:gd name="T12" fmla="*/ 22 w 240"/>
                <a:gd name="T13" fmla="*/ 23 h 68"/>
                <a:gd name="T14" fmla="*/ 30 w 240"/>
                <a:gd name="T15" fmla="*/ 53 h 68"/>
                <a:gd name="T16" fmla="*/ 30 w 240"/>
                <a:gd name="T17" fmla="*/ 38 h 68"/>
                <a:gd name="T18" fmla="*/ 37 w 240"/>
                <a:gd name="T19" fmla="*/ 53 h 68"/>
                <a:gd name="T20" fmla="*/ 37 w 240"/>
                <a:gd name="T21" fmla="*/ 38 h 68"/>
                <a:gd name="T22" fmla="*/ 45 w 240"/>
                <a:gd name="T23" fmla="*/ 45 h 68"/>
                <a:gd name="T24" fmla="*/ 45 w 240"/>
                <a:gd name="T25" fmla="*/ 30 h 68"/>
                <a:gd name="T26" fmla="*/ 52 w 240"/>
                <a:gd name="T27" fmla="*/ 53 h 68"/>
                <a:gd name="T28" fmla="*/ 52 w 240"/>
                <a:gd name="T29" fmla="*/ 38 h 68"/>
                <a:gd name="T30" fmla="*/ 60 w 240"/>
                <a:gd name="T31" fmla="*/ 60 h 68"/>
                <a:gd name="T32" fmla="*/ 60 w 240"/>
                <a:gd name="T33" fmla="*/ 23 h 68"/>
                <a:gd name="T34" fmla="*/ 67 w 240"/>
                <a:gd name="T35" fmla="*/ 45 h 68"/>
                <a:gd name="T36" fmla="*/ 75 w 240"/>
                <a:gd name="T37" fmla="*/ 45 h 68"/>
                <a:gd name="T38" fmla="*/ 75 w 240"/>
                <a:gd name="T39" fmla="*/ 8 h 68"/>
                <a:gd name="T40" fmla="*/ 82 w 240"/>
                <a:gd name="T41" fmla="*/ 30 h 68"/>
                <a:gd name="T42" fmla="*/ 82 w 240"/>
                <a:gd name="T43" fmla="*/ 15 h 68"/>
                <a:gd name="T44" fmla="*/ 90 w 240"/>
                <a:gd name="T45" fmla="*/ 38 h 68"/>
                <a:gd name="T46" fmla="*/ 90 w 240"/>
                <a:gd name="T47" fmla="*/ 23 h 68"/>
                <a:gd name="T48" fmla="*/ 97 w 240"/>
                <a:gd name="T49" fmla="*/ 30 h 68"/>
                <a:gd name="T50" fmla="*/ 97 w 240"/>
                <a:gd name="T51" fmla="*/ 15 h 68"/>
                <a:gd name="T52" fmla="*/ 105 w 240"/>
                <a:gd name="T53" fmla="*/ 38 h 68"/>
                <a:gd name="T54" fmla="*/ 105 w 240"/>
                <a:gd name="T55" fmla="*/ 8 h 68"/>
                <a:gd name="T56" fmla="*/ 112 w 240"/>
                <a:gd name="T57" fmla="*/ 30 h 68"/>
                <a:gd name="T58" fmla="*/ 112 w 240"/>
                <a:gd name="T59" fmla="*/ 8 h 68"/>
                <a:gd name="T60" fmla="*/ 120 w 240"/>
                <a:gd name="T61" fmla="*/ 30 h 68"/>
                <a:gd name="T62" fmla="*/ 120 w 240"/>
                <a:gd name="T63" fmla="*/ 23 h 68"/>
                <a:gd name="T64" fmla="*/ 127 w 240"/>
                <a:gd name="T65" fmla="*/ 30 h 68"/>
                <a:gd name="T66" fmla="*/ 127 w 240"/>
                <a:gd name="T67" fmla="*/ 15 h 68"/>
                <a:gd name="T68" fmla="*/ 135 w 240"/>
                <a:gd name="T69" fmla="*/ 30 h 68"/>
                <a:gd name="T70" fmla="*/ 135 w 240"/>
                <a:gd name="T71" fmla="*/ 23 h 68"/>
                <a:gd name="T72" fmla="*/ 142 w 240"/>
                <a:gd name="T73" fmla="*/ 30 h 68"/>
                <a:gd name="T74" fmla="*/ 142 w 240"/>
                <a:gd name="T75" fmla="*/ 15 h 68"/>
                <a:gd name="T76" fmla="*/ 150 w 240"/>
                <a:gd name="T77" fmla="*/ 30 h 68"/>
                <a:gd name="T78" fmla="*/ 150 w 240"/>
                <a:gd name="T79" fmla="*/ 23 h 68"/>
                <a:gd name="T80" fmla="*/ 157 w 240"/>
                <a:gd name="T81" fmla="*/ 30 h 68"/>
                <a:gd name="T82" fmla="*/ 157 w 240"/>
                <a:gd name="T83" fmla="*/ 15 h 68"/>
                <a:gd name="T84" fmla="*/ 165 w 240"/>
                <a:gd name="T85" fmla="*/ 38 h 68"/>
                <a:gd name="T86" fmla="*/ 165 w 240"/>
                <a:gd name="T87" fmla="*/ 15 h 68"/>
                <a:gd name="T88" fmla="*/ 172 w 240"/>
                <a:gd name="T89" fmla="*/ 30 h 68"/>
                <a:gd name="T90" fmla="*/ 172 w 240"/>
                <a:gd name="T91" fmla="*/ 15 h 68"/>
                <a:gd name="T92" fmla="*/ 180 w 240"/>
                <a:gd name="T93" fmla="*/ 30 h 68"/>
                <a:gd name="T94" fmla="*/ 180 w 240"/>
                <a:gd name="T95" fmla="*/ 23 h 68"/>
                <a:gd name="T96" fmla="*/ 187 w 240"/>
                <a:gd name="T97" fmla="*/ 45 h 68"/>
                <a:gd name="T98" fmla="*/ 187 w 240"/>
                <a:gd name="T99" fmla="*/ 23 h 68"/>
                <a:gd name="T100" fmla="*/ 195 w 240"/>
                <a:gd name="T101" fmla="*/ 45 h 68"/>
                <a:gd name="T102" fmla="*/ 195 w 240"/>
                <a:gd name="T103" fmla="*/ 30 h 68"/>
                <a:gd name="T104" fmla="*/ 202 w 240"/>
                <a:gd name="T105" fmla="*/ 45 h 68"/>
                <a:gd name="T106" fmla="*/ 202 w 240"/>
                <a:gd name="T107" fmla="*/ 38 h 68"/>
                <a:gd name="T108" fmla="*/ 210 w 240"/>
                <a:gd name="T109" fmla="*/ 38 h 68"/>
                <a:gd name="T110" fmla="*/ 210 w 240"/>
                <a:gd name="T111" fmla="*/ 30 h 68"/>
                <a:gd name="T112" fmla="*/ 217 w 240"/>
                <a:gd name="T113" fmla="*/ 45 h 68"/>
                <a:gd name="T114" fmla="*/ 217 w 240"/>
                <a:gd name="T115" fmla="*/ 38 h 68"/>
                <a:gd name="T116" fmla="*/ 225 w 240"/>
                <a:gd name="T117" fmla="*/ 53 h 68"/>
                <a:gd name="T118" fmla="*/ 225 w 240"/>
                <a:gd name="T119" fmla="*/ 38 h 68"/>
                <a:gd name="T120" fmla="*/ 232 w 240"/>
                <a:gd name="T121" fmla="*/ 60 h 68"/>
                <a:gd name="T122" fmla="*/ 232 w 240"/>
                <a:gd name="T123"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68">
                  <a:moveTo>
                    <a:pt x="0" y="8"/>
                  </a:moveTo>
                  <a:lnTo>
                    <a:pt x="0" y="30"/>
                  </a:lnTo>
                  <a:lnTo>
                    <a:pt x="7" y="38"/>
                  </a:lnTo>
                  <a:lnTo>
                    <a:pt x="7" y="60"/>
                  </a:lnTo>
                  <a:lnTo>
                    <a:pt x="7" y="0"/>
                  </a:lnTo>
                  <a:lnTo>
                    <a:pt x="7" y="30"/>
                  </a:lnTo>
                  <a:lnTo>
                    <a:pt x="15" y="38"/>
                  </a:lnTo>
                  <a:lnTo>
                    <a:pt x="15" y="53"/>
                  </a:lnTo>
                  <a:lnTo>
                    <a:pt x="15" y="15"/>
                  </a:lnTo>
                  <a:lnTo>
                    <a:pt x="15" y="30"/>
                  </a:lnTo>
                  <a:lnTo>
                    <a:pt x="22" y="23"/>
                  </a:lnTo>
                  <a:lnTo>
                    <a:pt x="22" y="45"/>
                  </a:lnTo>
                  <a:lnTo>
                    <a:pt x="22" y="8"/>
                  </a:lnTo>
                  <a:lnTo>
                    <a:pt x="22" y="23"/>
                  </a:lnTo>
                  <a:lnTo>
                    <a:pt x="30" y="30"/>
                  </a:lnTo>
                  <a:lnTo>
                    <a:pt x="30" y="53"/>
                  </a:lnTo>
                  <a:lnTo>
                    <a:pt x="30" y="15"/>
                  </a:lnTo>
                  <a:lnTo>
                    <a:pt x="30" y="38"/>
                  </a:lnTo>
                  <a:lnTo>
                    <a:pt x="37" y="45"/>
                  </a:lnTo>
                  <a:lnTo>
                    <a:pt x="37" y="53"/>
                  </a:lnTo>
                  <a:lnTo>
                    <a:pt x="37" y="15"/>
                  </a:lnTo>
                  <a:lnTo>
                    <a:pt x="37" y="38"/>
                  </a:lnTo>
                  <a:lnTo>
                    <a:pt x="45" y="30"/>
                  </a:lnTo>
                  <a:lnTo>
                    <a:pt x="45" y="45"/>
                  </a:lnTo>
                  <a:lnTo>
                    <a:pt x="45" y="15"/>
                  </a:lnTo>
                  <a:lnTo>
                    <a:pt x="45" y="30"/>
                  </a:lnTo>
                  <a:lnTo>
                    <a:pt x="52" y="38"/>
                  </a:lnTo>
                  <a:lnTo>
                    <a:pt x="52" y="53"/>
                  </a:lnTo>
                  <a:lnTo>
                    <a:pt x="52" y="15"/>
                  </a:lnTo>
                  <a:lnTo>
                    <a:pt x="52" y="38"/>
                  </a:lnTo>
                  <a:lnTo>
                    <a:pt x="60" y="30"/>
                  </a:lnTo>
                  <a:lnTo>
                    <a:pt x="60" y="60"/>
                  </a:lnTo>
                  <a:lnTo>
                    <a:pt x="60" y="0"/>
                  </a:lnTo>
                  <a:lnTo>
                    <a:pt x="60" y="23"/>
                  </a:lnTo>
                  <a:lnTo>
                    <a:pt x="67" y="15"/>
                  </a:lnTo>
                  <a:lnTo>
                    <a:pt x="67" y="45"/>
                  </a:lnTo>
                  <a:lnTo>
                    <a:pt x="67" y="38"/>
                  </a:lnTo>
                  <a:lnTo>
                    <a:pt x="75" y="45"/>
                  </a:lnTo>
                  <a:lnTo>
                    <a:pt x="75" y="68"/>
                  </a:lnTo>
                  <a:lnTo>
                    <a:pt x="75" y="8"/>
                  </a:lnTo>
                  <a:lnTo>
                    <a:pt x="75" y="38"/>
                  </a:lnTo>
                  <a:lnTo>
                    <a:pt x="82" y="30"/>
                  </a:lnTo>
                  <a:lnTo>
                    <a:pt x="82" y="53"/>
                  </a:lnTo>
                  <a:lnTo>
                    <a:pt x="82" y="15"/>
                  </a:lnTo>
                  <a:lnTo>
                    <a:pt x="82" y="30"/>
                  </a:lnTo>
                  <a:lnTo>
                    <a:pt x="90" y="38"/>
                  </a:lnTo>
                  <a:lnTo>
                    <a:pt x="90" y="45"/>
                  </a:lnTo>
                  <a:lnTo>
                    <a:pt x="90" y="23"/>
                  </a:lnTo>
                  <a:lnTo>
                    <a:pt x="90" y="38"/>
                  </a:lnTo>
                  <a:lnTo>
                    <a:pt x="97" y="30"/>
                  </a:lnTo>
                  <a:lnTo>
                    <a:pt x="97" y="45"/>
                  </a:lnTo>
                  <a:lnTo>
                    <a:pt x="97" y="15"/>
                  </a:lnTo>
                  <a:lnTo>
                    <a:pt x="97" y="30"/>
                  </a:lnTo>
                  <a:lnTo>
                    <a:pt x="105" y="38"/>
                  </a:lnTo>
                  <a:lnTo>
                    <a:pt x="105" y="53"/>
                  </a:lnTo>
                  <a:lnTo>
                    <a:pt x="105" y="8"/>
                  </a:lnTo>
                  <a:lnTo>
                    <a:pt x="105" y="38"/>
                  </a:lnTo>
                  <a:lnTo>
                    <a:pt x="112" y="30"/>
                  </a:lnTo>
                  <a:lnTo>
                    <a:pt x="112" y="53"/>
                  </a:lnTo>
                  <a:lnTo>
                    <a:pt x="112" y="8"/>
                  </a:lnTo>
                  <a:lnTo>
                    <a:pt x="112" y="38"/>
                  </a:lnTo>
                  <a:lnTo>
                    <a:pt x="120" y="30"/>
                  </a:lnTo>
                  <a:lnTo>
                    <a:pt x="120" y="45"/>
                  </a:lnTo>
                  <a:lnTo>
                    <a:pt x="120" y="23"/>
                  </a:lnTo>
                  <a:lnTo>
                    <a:pt x="120" y="38"/>
                  </a:lnTo>
                  <a:lnTo>
                    <a:pt x="127" y="30"/>
                  </a:lnTo>
                  <a:lnTo>
                    <a:pt x="127" y="45"/>
                  </a:lnTo>
                  <a:lnTo>
                    <a:pt x="127" y="15"/>
                  </a:lnTo>
                  <a:lnTo>
                    <a:pt x="127" y="38"/>
                  </a:lnTo>
                  <a:lnTo>
                    <a:pt x="135" y="30"/>
                  </a:lnTo>
                  <a:lnTo>
                    <a:pt x="135" y="45"/>
                  </a:lnTo>
                  <a:lnTo>
                    <a:pt x="135" y="23"/>
                  </a:lnTo>
                  <a:lnTo>
                    <a:pt x="135" y="38"/>
                  </a:lnTo>
                  <a:lnTo>
                    <a:pt x="142" y="30"/>
                  </a:lnTo>
                  <a:lnTo>
                    <a:pt x="142" y="53"/>
                  </a:lnTo>
                  <a:lnTo>
                    <a:pt x="142" y="15"/>
                  </a:lnTo>
                  <a:lnTo>
                    <a:pt x="142" y="38"/>
                  </a:lnTo>
                  <a:lnTo>
                    <a:pt x="150" y="30"/>
                  </a:lnTo>
                  <a:lnTo>
                    <a:pt x="150" y="45"/>
                  </a:lnTo>
                  <a:lnTo>
                    <a:pt x="150" y="23"/>
                  </a:lnTo>
                  <a:lnTo>
                    <a:pt x="150" y="38"/>
                  </a:lnTo>
                  <a:lnTo>
                    <a:pt x="157" y="30"/>
                  </a:lnTo>
                  <a:lnTo>
                    <a:pt x="157" y="53"/>
                  </a:lnTo>
                  <a:lnTo>
                    <a:pt x="157" y="15"/>
                  </a:lnTo>
                  <a:lnTo>
                    <a:pt x="157" y="30"/>
                  </a:lnTo>
                  <a:lnTo>
                    <a:pt x="165" y="38"/>
                  </a:lnTo>
                  <a:lnTo>
                    <a:pt x="165" y="53"/>
                  </a:lnTo>
                  <a:lnTo>
                    <a:pt x="165" y="15"/>
                  </a:lnTo>
                  <a:lnTo>
                    <a:pt x="165" y="38"/>
                  </a:lnTo>
                  <a:lnTo>
                    <a:pt x="172" y="30"/>
                  </a:lnTo>
                  <a:lnTo>
                    <a:pt x="172" y="45"/>
                  </a:lnTo>
                  <a:lnTo>
                    <a:pt x="172" y="15"/>
                  </a:lnTo>
                  <a:lnTo>
                    <a:pt x="172" y="38"/>
                  </a:lnTo>
                  <a:lnTo>
                    <a:pt x="180" y="30"/>
                  </a:lnTo>
                  <a:lnTo>
                    <a:pt x="180" y="45"/>
                  </a:lnTo>
                  <a:lnTo>
                    <a:pt x="180" y="23"/>
                  </a:lnTo>
                  <a:lnTo>
                    <a:pt x="180" y="38"/>
                  </a:lnTo>
                  <a:lnTo>
                    <a:pt x="187" y="45"/>
                  </a:lnTo>
                  <a:lnTo>
                    <a:pt x="187" y="23"/>
                  </a:lnTo>
                  <a:lnTo>
                    <a:pt x="187" y="23"/>
                  </a:lnTo>
                  <a:lnTo>
                    <a:pt x="195" y="30"/>
                  </a:lnTo>
                  <a:lnTo>
                    <a:pt x="195" y="45"/>
                  </a:lnTo>
                  <a:lnTo>
                    <a:pt x="195" y="23"/>
                  </a:lnTo>
                  <a:lnTo>
                    <a:pt x="195" y="30"/>
                  </a:lnTo>
                  <a:lnTo>
                    <a:pt x="202" y="23"/>
                  </a:lnTo>
                  <a:lnTo>
                    <a:pt x="202" y="45"/>
                  </a:lnTo>
                  <a:lnTo>
                    <a:pt x="202" y="23"/>
                  </a:lnTo>
                  <a:lnTo>
                    <a:pt x="202" y="38"/>
                  </a:lnTo>
                  <a:lnTo>
                    <a:pt x="210" y="30"/>
                  </a:lnTo>
                  <a:lnTo>
                    <a:pt x="210" y="38"/>
                  </a:lnTo>
                  <a:lnTo>
                    <a:pt x="210" y="23"/>
                  </a:lnTo>
                  <a:lnTo>
                    <a:pt x="210" y="30"/>
                  </a:lnTo>
                  <a:lnTo>
                    <a:pt x="217" y="38"/>
                  </a:lnTo>
                  <a:lnTo>
                    <a:pt x="217" y="45"/>
                  </a:lnTo>
                  <a:lnTo>
                    <a:pt x="217" y="23"/>
                  </a:lnTo>
                  <a:lnTo>
                    <a:pt x="217" y="38"/>
                  </a:lnTo>
                  <a:lnTo>
                    <a:pt x="225" y="30"/>
                  </a:lnTo>
                  <a:lnTo>
                    <a:pt x="225" y="53"/>
                  </a:lnTo>
                  <a:lnTo>
                    <a:pt x="225" y="8"/>
                  </a:lnTo>
                  <a:lnTo>
                    <a:pt x="225" y="38"/>
                  </a:lnTo>
                  <a:lnTo>
                    <a:pt x="232" y="30"/>
                  </a:lnTo>
                  <a:lnTo>
                    <a:pt x="232" y="60"/>
                  </a:lnTo>
                  <a:lnTo>
                    <a:pt x="232" y="15"/>
                  </a:lnTo>
                  <a:lnTo>
                    <a:pt x="232" y="3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5" name="Freeform 631"/>
            <p:cNvSpPr>
              <a:spLocks/>
            </p:cNvSpPr>
            <p:nvPr/>
          </p:nvSpPr>
          <p:spPr bwMode="auto">
            <a:xfrm>
              <a:off x="4829" y="1277"/>
              <a:ext cx="211" cy="94"/>
            </a:xfrm>
            <a:custGeom>
              <a:avLst/>
              <a:gdLst>
                <a:gd name="T0" fmla="*/ 15 w 300"/>
                <a:gd name="T1" fmla="*/ 37 h 97"/>
                <a:gd name="T2" fmla="*/ 38 w 300"/>
                <a:gd name="T3" fmla="*/ 45 h 97"/>
                <a:gd name="T4" fmla="*/ 45 w 300"/>
                <a:gd name="T5" fmla="*/ 45 h 97"/>
                <a:gd name="T6" fmla="*/ 60 w 300"/>
                <a:gd name="T7" fmla="*/ 45 h 97"/>
                <a:gd name="T8" fmla="*/ 68 w 300"/>
                <a:gd name="T9" fmla="*/ 45 h 97"/>
                <a:gd name="T10" fmla="*/ 90 w 300"/>
                <a:gd name="T11" fmla="*/ 37 h 97"/>
                <a:gd name="T12" fmla="*/ 90 w 300"/>
                <a:gd name="T13" fmla="*/ 45 h 97"/>
                <a:gd name="T14" fmla="*/ 98 w 300"/>
                <a:gd name="T15" fmla="*/ 37 h 97"/>
                <a:gd name="T16" fmla="*/ 105 w 300"/>
                <a:gd name="T17" fmla="*/ 45 h 97"/>
                <a:gd name="T18" fmla="*/ 113 w 300"/>
                <a:gd name="T19" fmla="*/ 52 h 97"/>
                <a:gd name="T20" fmla="*/ 120 w 300"/>
                <a:gd name="T21" fmla="*/ 37 h 97"/>
                <a:gd name="T22" fmla="*/ 120 w 300"/>
                <a:gd name="T23" fmla="*/ 45 h 97"/>
                <a:gd name="T24" fmla="*/ 128 w 300"/>
                <a:gd name="T25" fmla="*/ 30 h 97"/>
                <a:gd name="T26" fmla="*/ 135 w 300"/>
                <a:gd name="T27" fmla="*/ 45 h 97"/>
                <a:gd name="T28" fmla="*/ 143 w 300"/>
                <a:gd name="T29" fmla="*/ 37 h 97"/>
                <a:gd name="T30" fmla="*/ 143 w 300"/>
                <a:gd name="T31" fmla="*/ 37 h 97"/>
                <a:gd name="T32" fmla="*/ 150 w 300"/>
                <a:gd name="T33" fmla="*/ 37 h 97"/>
                <a:gd name="T34" fmla="*/ 158 w 300"/>
                <a:gd name="T35" fmla="*/ 52 h 97"/>
                <a:gd name="T36" fmla="*/ 165 w 300"/>
                <a:gd name="T37" fmla="*/ 52 h 97"/>
                <a:gd name="T38" fmla="*/ 173 w 300"/>
                <a:gd name="T39" fmla="*/ 60 h 97"/>
                <a:gd name="T40" fmla="*/ 180 w 300"/>
                <a:gd name="T41" fmla="*/ 52 h 97"/>
                <a:gd name="T42" fmla="*/ 180 w 300"/>
                <a:gd name="T43" fmla="*/ 45 h 97"/>
                <a:gd name="T44" fmla="*/ 188 w 300"/>
                <a:gd name="T45" fmla="*/ 30 h 97"/>
                <a:gd name="T46" fmla="*/ 195 w 300"/>
                <a:gd name="T47" fmla="*/ 52 h 97"/>
                <a:gd name="T48" fmla="*/ 203 w 300"/>
                <a:gd name="T49" fmla="*/ 37 h 97"/>
                <a:gd name="T50" fmla="*/ 203 w 300"/>
                <a:gd name="T51" fmla="*/ 45 h 97"/>
                <a:gd name="T52" fmla="*/ 210 w 300"/>
                <a:gd name="T53" fmla="*/ 7 h 97"/>
                <a:gd name="T54" fmla="*/ 218 w 300"/>
                <a:gd name="T55" fmla="*/ 90 h 97"/>
                <a:gd name="T56" fmla="*/ 225 w 300"/>
                <a:gd name="T57" fmla="*/ 37 h 97"/>
                <a:gd name="T58" fmla="*/ 225 w 300"/>
                <a:gd name="T59" fmla="*/ 45 h 97"/>
                <a:gd name="T60" fmla="*/ 233 w 300"/>
                <a:gd name="T61" fmla="*/ 22 h 97"/>
                <a:gd name="T62" fmla="*/ 240 w 300"/>
                <a:gd name="T63" fmla="*/ 67 h 97"/>
                <a:gd name="T64" fmla="*/ 248 w 300"/>
                <a:gd name="T65" fmla="*/ 30 h 97"/>
                <a:gd name="T66" fmla="*/ 248 w 300"/>
                <a:gd name="T67" fmla="*/ 52 h 97"/>
                <a:gd name="T68" fmla="*/ 255 w 300"/>
                <a:gd name="T69" fmla="*/ 0 h 97"/>
                <a:gd name="T70" fmla="*/ 263 w 300"/>
                <a:gd name="T71" fmla="*/ 97 h 97"/>
                <a:gd name="T72" fmla="*/ 270 w 300"/>
                <a:gd name="T73" fmla="*/ 52 h 97"/>
                <a:gd name="T74" fmla="*/ 270 w 300"/>
                <a:gd name="T75" fmla="*/ 15 h 97"/>
                <a:gd name="T76" fmla="*/ 278 w 300"/>
                <a:gd name="T77" fmla="*/ 0 h 97"/>
                <a:gd name="T78" fmla="*/ 285 w 300"/>
                <a:gd name="T79" fmla="*/ 97 h 97"/>
                <a:gd name="T80" fmla="*/ 293 w 300"/>
                <a:gd name="T81" fmla="*/ 60 h 97"/>
                <a:gd name="T82" fmla="*/ 293 w 300"/>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97">
                  <a:moveTo>
                    <a:pt x="0" y="45"/>
                  </a:moveTo>
                  <a:lnTo>
                    <a:pt x="15" y="45"/>
                  </a:lnTo>
                  <a:lnTo>
                    <a:pt x="15" y="37"/>
                  </a:lnTo>
                  <a:lnTo>
                    <a:pt x="15" y="45"/>
                  </a:lnTo>
                  <a:lnTo>
                    <a:pt x="23" y="45"/>
                  </a:lnTo>
                  <a:lnTo>
                    <a:pt x="38" y="45"/>
                  </a:lnTo>
                  <a:lnTo>
                    <a:pt x="38" y="37"/>
                  </a:lnTo>
                  <a:lnTo>
                    <a:pt x="38" y="45"/>
                  </a:lnTo>
                  <a:lnTo>
                    <a:pt x="45" y="45"/>
                  </a:lnTo>
                  <a:lnTo>
                    <a:pt x="60" y="45"/>
                  </a:lnTo>
                  <a:lnTo>
                    <a:pt x="53" y="45"/>
                  </a:lnTo>
                  <a:lnTo>
                    <a:pt x="60" y="45"/>
                  </a:lnTo>
                  <a:lnTo>
                    <a:pt x="68" y="37"/>
                  </a:lnTo>
                  <a:lnTo>
                    <a:pt x="68" y="37"/>
                  </a:lnTo>
                  <a:lnTo>
                    <a:pt x="68" y="45"/>
                  </a:lnTo>
                  <a:lnTo>
                    <a:pt x="75" y="45"/>
                  </a:lnTo>
                  <a:lnTo>
                    <a:pt x="83" y="45"/>
                  </a:lnTo>
                  <a:lnTo>
                    <a:pt x="90" y="37"/>
                  </a:lnTo>
                  <a:lnTo>
                    <a:pt x="90" y="45"/>
                  </a:lnTo>
                  <a:lnTo>
                    <a:pt x="90" y="37"/>
                  </a:lnTo>
                  <a:lnTo>
                    <a:pt x="90" y="45"/>
                  </a:lnTo>
                  <a:lnTo>
                    <a:pt x="98" y="37"/>
                  </a:lnTo>
                  <a:lnTo>
                    <a:pt x="98" y="52"/>
                  </a:lnTo>
                  <a:lnTo>
                    <a:pt x="98" y="37"/>
                  </a:lnTo>
                  <a:lnTo>
                    <a:pt x="98" y="45"/>
                  </a:lnTo>
                  <a:lnTo>
                    <a:pt x="105" y="37"/>
                  </a:lnTo>
                  <a:lnTo>
                    <a:pt x="105" y="45"/>
                  </a:lnTo>
                  <a:lnTo>
                    <a:pt x="105" y="37"/>
                  </a:lnTo>
                  <a:lnTo>
                    <a:pt x="105" y="45"/>
                  </a:lnTo>
                  <a:lnTo>
                    <a:pt x="113" y="52"/>
                  </a:lnTo>
                  <a:lnTo>
                    <a:pt x="113" y="30"/>
                  </a:lnTo>
                  <a:lnTo>
                    <a:pt x="113" y="45"/>
                  </a:lnTo>
                  <a:lnTo>
                    <a:pt x="120" y="37"/>
                  </a:lnTo>
                  <a:lnTo>
                    <a:pt x="120" y="45"/>
                  </a:lnTo>
                  <a:lnTo>
                    <a:pt x="120" y="37"/>
                  </a:lnTo>
                  <a:lnTo>
                    <a:pt x="120" y="45"/>
                  </a:lnTo>
                  <a:lnTo>
                    <a:pt x="128" y="37"/>
                  </a:lnTo>
                  <a:lnTo>
                    <a:pt x="128" y="60"/>
                  </a:lnTo>
                  <a:lnTo>
                    <a:pt x="128" y="30"/>
                  </a:lnTo>
                  <a:lnTo>
                    <a:pt x="128" y="45"/>
                  </a:lnTo>
                  <a:lnTo>
                    <a:pt x="135" y="37"/>
                  </a:lnTo>
                  <a:lnTo>
                    <a:pt x="135" y="45"/>
                  </a:lnTo>
                  <a:lnTo>
                    <a:pt x="135" y="37"/>
                  </a:lnTo>
                  <a:lnTo>
                    <a:pt x="135" y="45"/>
                  </a:lnTo>
                  <a:lnTo>
                    <a:pt x="143" y="37"/>
                  </a:lnTo>
                  <a:lnTo>
                    <a:pt x="143" y="60"/>
                  </a:lnTo>
                  <a:lnTo>
                    <a:pt x="143" y="30"/>
                  </a:lnTo>
                  <a:lnTo>
                    <a:pt x="143" y="37"/>
                  </a:lnTo>
                  <a:lnTo>
                    <a:pt x="150" y="45"/>
                  </a:lnTo>
                  <a:lnTo>
                    <a:pt x="150" y="45"/>
                  </a:lnTo>
                  <a:lnTo>
                    <a:pt x="150" y="37"/>
                  </a:lnTo>
                  <a:lnTo>
                    <a:pt x="150" y="45"/>
                  </a:lnTo>
                  <a:lnTo>
                    <a:pt x="158" y="37"/>
                  </a:lnTo>
                  <a:lnTo>
                    <a:pt x="158" y="52"/>
                  </a:lnTo>
                  <a:lnTo>
                    <a:pt x="158" y="37"/>
                  </a:lnTo>
                  <a:lnTo>
                    <a:pt x="158" y="45"/>
                  </a:lnTo>
                  <a:lnTo>
                    <a:pt x="165" y="52"/>
                  </a:lnTo>
                  <a:lnTo>
                    <a:pt x="165" y="30"/>
                  </a:lnTo>
                  <a:lnTo>
                    <a:pt x="165" y="52"/>
                  </a:lnTo>
                  <a:lnTo>
                    <a:pt x="173" y="60"/>
                  </a:lnTo>
                  <a:lnTo>
                    <a:pt x="173" y="30"/>
                  </a:lnTo>
                  <a:lnTo>
                    <a:pt x="173" y="45"/>
                  </a:lnTo>
                  <a:lnTo>
                    <a:pt x="180" y="52"/>
                  </a:lnTo>
                  <a:lnTo>
                    <a:pt x="180" y="52"/>
                  </a:lnTo>
                  <a:lnTo>
                    <a:pt x="180" y="30"/>
                  </a:lnTo>
                  <a:lnTo>
                    <a:pt x="180" y="45"/>
                  </a:lnTo>
                  <a:lnTo>
                    <a:pt x="188" y="37"/>
                  </a:lnTo>
                  <a:lnTo>
                    <a:pt x="188" y="60"/>
                  </a:lnTo>
                  <a:lnTo>
                    <a:pt x="188" y="30"/>
                  </a:lnTo>
                  <a:lnTo>
                    <a:pt x="188" y="52"/>
                  </a:lnTo>
                  <a:lnTo>
                    <a:pt x="195" y="45"/>
                  </a:lnTo>
                  <a:lnTo>
                    <a:pt x="195" y="52"/>
                  </a:lnTo>
                  <a:lnTo>
                    <a:pt x="195" y="30"/>
                  </a:lnTo>
                  <a:lnTo>
                    <a:pt x="195" y="45"/>
                  </a:lnTo>
                  <a:lnTo>
                    <a:pt x="203" y="37"/>
                  </a:lnTo>
                  <a:lnTo>
                    <a:pt x="203" y="52"/>
                  </a:lnTo>
                  <a:lnTo>
                    <a:pt x="203" y="30"/>
                  </a:lnTo>
                  <a:lnTo>
                    <a:pt x="203" y="45"/>
                  </a:lnTo>
                  <a:lnTo>
                    <a:pt x="210" y="37"/>
                  </a:lnTo>
                  <a:lnTo>
                    <a:pt x="210" y="75"/>
                  </a:lnTo>
                  <a:lnTo>
                    <a:pt x="210" y="7"/>
                  </a:lnTo>
                  <a:lnTo>
                    <a:pt x="210" y="45"/>
                  </a:lnTo>
                  <a:lnTo>
                    <a:pt x="218" y="37"/>
                  </a:lnTo>
                  <a:lnTo>
                    <a:pt x="218" y="90"/>
                  </a:lnTo>
                  <a:lnTo>
                    <a:pt x="218" y="0"/>
                  </a:lnTo>
                  <a:lnTo>
                    <a:pt x="218" y="30"/>
                  </a:lnTo>
                  <a:lnTo>
                    <a:pt x="225" y="37"/>
                  </a:lnTo>
                  <a:lnTo>
                    <a:pt x="225" y="75"/>
                  </a:lnTo>
                  <a:lnTo>
                    <a:pt x="225" y="15"/>
                  </a:lnTo>
                  <a:lnTo>
                    <a:pt x="225" y="45"/>
                  </a:lnTo>
                  <a:lnTo>
                    <a:pt x="233" y="37"/>
                  </a:lnTo>
                  <a:lnTo>
                    <a:pt x="233" y="75"/>
                  </a:lnTo>
                  <a:lnTo>
                    <a:pt x="233" y="22"/>
                  </a:lnTo>
                  <a:lnTo>
                    <a:pt x="233" y="45"/>
                  </a:lnTo>
                  <a:lnTo>
                    <a:pt x="240" y="37"/>
                  </a:lnTo>
                  <a:lnTo>
                    <a:pt x="240" y="67"/>
                  </a:lnTo>
                  <a:lnTo>
                    <a:pt x="240" y="15"/>
                  </a:lnTo>
                  <a:lnTo>
                    <a:pt x="240" y="37"/>
                  </a:lnTo>
                  <a:lnTo>
                    <a:pt x="248" y="30"/>
                  </a:lnTo>
                  <a:lnTo>
                    <a:pt x="248" y="60"/>
                  </a:lnTo>
                  <a:lnTo>
                    <a:pt x="248" y="22"/>
                  </a:lnTo>
                  <a:lnTo>
                    <a:pt x="248" y="52"/>
                  </a:lnTo>
                  <a:lnTo>
                    <a:pt x="255" y="45"/>
                  </a:lnTo>
                  <a:lnTo>
                    <a:pt x="255" y="82"/>
                  </a:lnTo>
                  <a:lnTo>
                    <a:pt x="255" y="0"/>
                  </a:lnTo>
                  <a:lnTo>
                    <a:pt x="255" y="37"/>
                  </a:lnTo>
                  <a:lnTo>
                    <a:pt x="263" y="45"/>
                  </a:lnTo>
                  <a:lnTo>
                    <a:pt x="263" y="97"/>
                  </a:lnTo>
                  <a:lnTo>
                    <a:pt x="263" y="0"/>
                  </a:lnTo>
                  <a:lnTo>
                    <a:pt x="263" y="45"/>
                  </a:lnTo>
                  <a:lnTo>
                    <a:pt x="270" y="52"/>
                  </a:lnTo>
                  <a:lnTo>
                    <a:pt x="270" y="90"/>
                  </a:lnTo>
                  <a:lnTo>
                    <a:pt x="270" y="0"/>
                  </a:lnTo>
                  <a:lnTo>
                    <a:pt x="270" y="15"/>
                  </a:lnTo>
                  <a:lnTo>
                    <a:pt x="278" y="22"/>
                  </a:lnTo>
                  <a:lnTo>
                    <a:pt x="278" y="90"/>
                  </a:lnTo>
                  <a:lnTo>
                    <a:pt x="278" y="0"/>
                  </a:lnTo>
                  <a:lnTo>
                    <a:pt x="278" y="37"/>
                  </a:lnTo>
                  <a:lnTo>
                    <a:pt x="285" y="45"/>
                  </a:lnTo>
                  <a:lnTo>
                    <a:pt x="285" y="97"/>
                  </a:lnTo>
                  <a:lnTo>
                    <a:pt x="285" y="0"/>
                  </a:lnTo>
                  <a:lnTo>
                    <a:pt x="285" y="67"/>
                  </a:lnTo>
                  <a:lnTo>
                    <a:pt x="293" y="60"/>
                  </a:lnTo>
                  <a:lnTo>
                    <a:pt x="293" y="82"/>
                  </a:lnTo>
                  <a:lnTo>
                    <a:pt x="293" y="0"/>
                  </a:lnTo>
                  <a:lnTo>
                    <a:pt x="293" y="37"/>
                  </a:lnTo>
                  <a:lnTo>
                    <a:pt x="300" y="45"/>
                  </a:lnTo>
                  <a:lnTo>
                    <a:pt x="300" y="9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6" name="Freeform 632"/>
            <p:cNvSpPr>
              <a:spLocks/>
            </p:cNvSpPr>
            <p:nvPr/>
          </p:nvSpPr>
          <p:spPr bwMode="auto">
            <a:xfrm>
              <a:off x="5040" y="1270"/>
              <a:ext cx="166" cy="101"/>
            </a:xfrm>
            <a:custGeom>
              <a:avLst/>
              <a:gdLst>
                <a:gd name="T0" fmla="*/ 0 w 240"/>
                <a:gd name="T1" fmla="*/ 60 h 105"/>
                <a:gd name="T2" fmla="*/ 8 w 240"/>
                <a:gd name="T3" fmla="*/ 8 h 105"/>
                <a:gd name="T4" fmla="*/ 15 w 240"/>
                <a:gd name="T5" fmla="*/ 105 h 105"/>
                <a:gd name="T6" fmla="*/ 23 w 240"/>
                <a:gd name="T7" fmla="*/ 75 h 105"/>
                <a:gd name="T8" fmla="*/ 23 w 240"/>
                <a:gd name="T9" fmla="*/ 60 h 105"/>
                <a:gd name="T10" fmla="*/ 30 w 240"/>
                <a:gd name="T11" fmla="*/ 8 h 105"/>
                <a:gd name="T12" fmla="*/ 38 w 240"/>
                <a:gd name="T13" fmla="*/ 83 h 105"/>
                <a:gd name="T14" fmla="*/ 45 w 240"/>
                <a:gd name="T15" fmla="*/ 45 h 105"/>
                <a:gd name="T16" fmla="*/ 45 w 240"/>
                <a:gd name="T17" fmla="*/ 53 h 105"/>
                <a:gd name="T18" fmla="*/ 53 w 240"/>
                <a:gd name="T19" fmla="*/ 8 h 105"/>
                <a:gd name="T20" fmla="*/ 60 w 240"/>
                <a:gd name="T21" fmla="*/ 98 h 105"/>
                <a:gd name="T22" fmla="*/ 68 w 240"/>
                <a:gd name="T23" fmla="*/ 45 h 105"/>
                <a:gd name="T24" fmla="*/ 68 w 240"/>
                <a:gd name="T25" fmla="*/ 45 h 105"/>
                <a:gd name="T26" fmla="*/ 75 w 240"/>
                <a:gd name="T27" fmla="*/ 23 h 105"/>
                <a:gd name="T28" fmla="*/ 83 w 240"/>
                <a:gd name="T29" fmla="*/ 105 h 105"/>
                <a:gd name="T30" fmla="*/ 90 w 240"/>
                <a:gd name="T31" fmla="*/ 45 h 105"/>
                <a:gd name="T32" fmla="*/ 90 w 240"/>
                <a:gd name="T33" fmla="*/ 38 h 105"/>
                <a:gd name="T34" fmla="*/ 98 w 240"/>
                <a:gd name="T35" fmla="*/ 8 h 105"/>
                <a:gd name="T36" fmla="*/ 105 w 240"/>
                <a:gd name="T37" fmla="*/ 105 h 105"/>
                <a:gd name="T38" fmla="*/ 113 w 240"/>
                <a:gd name="T39" fmla="*/ 38 h 105"/>
                <a:gd name="T40" fmla="*/ 113 w 240"/>
                <a:gd name="T41" fmla="*/ 53 h 105"/>
                <a:gd name="T42" fmla="*/ 120 w 240"/>
                <a:gd name="T43" fmla="*/ 8 h 105"/>
                <a:gd name="T44" fmla="*/ 128 w 240"/>
                <a:gd name="T45" fmla="*/ 83 h 105"/>
                <a:gd name="T46" fmla="*/ 135 w 240"/>
                <a:gd name="T47" fmla="*/ 45 h 105"/>
                <a:gd name="T48" fmla="*/ 135 w 240"/>
                <a:gd name="T49" fmla="*/ 45 h 105"/>
                <a:gd name="T50" fmla="*/ 143 w 240"/>
                <a:gd name="T51" fmla="*/ 38 h 105"/>
                <a:gd name="T52" fmla="*/ 150 w 240"/>
                <a:gd name="T53" fmla="*/ 68 h 105"/>
                <a:gd name="T54" fmla="*/ 158 w 240"/>
                <a:gd name="T55" fmla="*/ 60 h 105"/>
                <a:gd name="T56" fmla="*/ 158 w 240"/>
                <a:gd name="T57" fmla="*/ 45 h 105"/>
                <a:gd name="T58" fmla="*/ 165 w 240"/>
                <a:gd name="T59" fmla="*/ 38 h 105"/>
                <a:gd name="T60" fmla="*/ 173 w 240"/>
                <a:gd name="T61" fmla="*/ 68 h 105"/>
                <a:gd name="T62" fmla="*/ 180 w 240"/>
                <a:gd name="T63" fmla="*/ 53 h 105"/>
                <a:gd name="T64" fmla="*/ 180 w 240"/>
                <a:gd name="T65" fmla="*/ 53 h 105"/>
                <a:gd name="T66" fmla="*/ 188 w 240"/>
                <a:gd name="T67" fmla="*/ 38 h 105"/>
                <a:gd name="T68" fmla="*/ 195 w 240"/>
                <a:gd name="T69" fmla="*/ 60 h 105"/>
                <a:gd name="T70" fmla="*/ 203 w 240"/>
                <a:gd name="T71" fmla="*/ 53 h 105"/>
                <a:gd name="T72" fmla="*/ 203 w 240"/>
                <a:gd name="T73" fmla="*/ 53 h 105"/>
                <a:gd name="T74" fmla="*/ 210 w 240"/>
                <a:gd name="T75" fmla="*/ 30 h 105"/>
                <a:gd name="T76" fmla="*/ 218 w 240"/>
                <a:gd name="T77" fmla="*/ 68 h 105"/>
                <a:gd name="T78" fmla="*/ 225 w 240"/>
                <a:gd name="T79" fmla="*/ 53 h 105"/>
                <a:gd name="T80" fmla="*/ 225 w 240"/>
                <a:gd name="T81" fmla="*/ 53 h 105"/>
                <a:gd name="T82" fmla="*/ 233 w 240"/>
                <a:gd name="T83" fmla="*/ 3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105"/>
                  </a:moveTo>
                  <a:lnTo>
                    <a:pt x="0" y="8"/>
                  </a:lnTo>
                  <a:lnTo>
                    <a:pt x="0" y="60"/>
                  </a:lnTo>
                  <a:lnTo>
                    <a:pt x="8" y="53"/>
                  </a:lnTo>
                  <a:lnTo>
                    <a:pt x="8" y="90"/>
                  </a:lnTo>
                  <a:lnTo>
                    <a:pt x="8" y="8"/>
                  </a:lnTo>
                  <a:lnTo>
                    <a:pt x="8" y="68"/>
                  </a:lnTo>
                  <a:lnTo>
                    <a:pt x="15" y="60"/>
                  </a:lnTo>
                  <a:lnTo>
                    <a:pt x="15" y="105"/>
                  </a:lnTo>
                  <a:lnTo>
                    <a:pt x="15" y="8"/>
                  </a:lnTo>
                  <a:lnTo>
                    <a:pt x="15" y="83"/>
                  </a:lnTo>
                  <a:lnTo>
                    <a:pt x="23" y="75"/>
                  </a:lnTo>
                  <a:lnTo>
                    <a:pt x="23" y="98"/>
                  </a:lnTo>
                  <a:lnTo>
                    <a:pt x="23" y="8"/>
                  </a:lnTo>
                  <a:lnTo>
                    <a:pt x="23" y="60"/>
                  </a:lnTo>
                  <a:lnTo>
                    <a:pt x="30" y="53"/>
                  </a:lnTo>
                  <a:lnTo>
                    <a:pt x="30" y="90"/>
                  </a:lnTo>
                  <a:lnTo>
                    <a:pt x="30" y="8"/>
                  </a:lnTo>
                  <a:lnTo>
                    <a:pt x="30" y="45"/>
                  </a:lnTo>
                  <a:lnTo>
                    <a:pt x="38" y="53"/>
                  </a:lnTo>
                  <a:lnTo>
                    <a:pt x="38" y="83"/>
                  </a:lnTo>
                  <a:lnTo>
                    <a:pt x="38" y="8"/>
                  </a:lnTo>
                  <a:lnTo>
                    <a:pt x="38" y="53"/>
                  </a:lnTo>
                  <a:lnTo>
                    <a:pt x="45" y="45"/>
                  </a:lnTo>
                  <a:lnTo>
                    <a:pt x="45" y="98"/>
                  </a:lnTo>
                  <a:lnTo>
                    <a:pt x="45" y="8"/>
                  </a:lnTo>
                  <a:lnTo>
                    <a:pt x="45" y="53"/>
                  </a:lnTo>
                  <a:lnTo>
                    <a:pt x="53" y="60"/>
                  </a:lnTo>
                  <a:lnTo>
                    <a:pt x="53" y="105"/>
                  </a:lnTo>
                  <a:lnTo>
                    <a:pt x="53" y="8"/>
                  </a:lnTo>
                  <a:lnTo>
                    <a:pt x="53" y="38"/>
                  </a:lnTo>
                  <a:lnTo>
                    <a:pt x="60" y="30"/>
                  </a:lnTo>
                  <a:lnTo>
                    <a:pt x="60" y="98"/>
                  </a:lnTo>
                  <a:lnTo>
                    <a:pt x="60" y="8"/>
                  </a:lnTo>
                  <a:lnTo>
                    <a:pt x="60" y="53"/>
                  </a:lnTo>
                  <a:lnTo>
                    <a:pt x="68" y="45"/>
                  </a:lnTo>
                  <a:lnTo>
                    <a:pt x="68" y="75"/>
                  </a:lnTo>
                  <a:lnTo>
                    <a:pt x="68" y="23"/>
                  </a:lnTo>
                  <a:lnTo>
                    <a:pt x="68" y="45"/>
                  </a:lnTo>
                  <a:lnTo>
                    <a:pt x="75" y="53"/>
                  </a:lnTo>
                  <a:lnTo>
                    <a:pt x="75" y="98"/>
                  </a:lnTo>
                  <a:lnTo>
                    <a:pt x="75" y="23"/>
                  </a:lnTo>
                  <a:lnTo>
                    <a:pt x="75" y="45"/>
                  </a:lnTo>
                  <a:lnTo>
                    <a:pt x="83" y="53"/>
                  </a:lnTo>
                  <a:lnTo>
                    <a:pt x="83" y="105"/>
                  </a:lnTo>
                  <a:lnTo>
                    <a:pt x="83" y="8"/>
                  </a:lnTo>
                  <a:lnTo>
                    <a:pt x="83" y="38"/>
                  </a:lnTo>
                  <a:lnTo>
                    <a:pt x="90" y="45"/>
                  </a:lnTo>
                  <a:lnTo>
                    <a:pt x="90" y="98"/>
                  </a:lnTo>
                  <a:lnTo>
                    <a:pt x="90" y="0"/>
                  </a:lnTo>
                  <a:lnTo>
                    <a:pt x="90" y="38"/>
                  </a:lnTo>
                  <a:lnTo>
                    <a:pt x="98" y="45"/>
                  </a:lnTo>
                  <a:lnTo>
                    <a:pt x="98" y="83"/>
                  </a:lnTo>
                  <a:lnTo>
                    <a:pt x="98" y="8"/>
                  </a:lnTo>
                  <a:lnTo>
                    <a:pt x="98" y="45"/>
                  </a:lnTo>
                  <a:lnTo>
                    <a:pt x="105" y="53"/>
                  </a:lnTo>
                  <a:lnTo>
                    <a:pt x="105" y="105"/>
                  </a:lnTo>
                  <a:lnTo>
                    <a:pt x="105" y="8"/>
                  </a:lnTo>
                  <a:lnTo>
                    <a:pt x="105" y="30"/>
                  </a:lnTo>
                  <a:lnTo>
                    <a:pt x="113" y="38"/>
                  </a:lnTo>
                  <a:lnTo>
                    <a:pt x="113" y="105"/>
                  </a:lnTo>
                  <a:lnTo>
                    <a:pt x="113" y="8"/>
                  </a:lnTo>
                  <a:lnTo>
                    <a:pt x="113" y="53"/>
                  </a:lnTo>
                  <a:lnTo>
                    <a:pt x="120" y="45"/>
                  </a:lnTo>
                  <a:lnTo>
                    <a:pt x="120" y="105"/>
                  </a:lnTo>
                  <a:lnTo>
                    <a:pt x="120" y="8"/>
                  </a:lnTo>
                  <a:lnTo>
                    <a:pt x="120" y="45"/>
                  </a:lnTo>
                  <a:lnTo>
                    <a:pt x="128" y="53"/>
                  </a:lnTo>
                  <a:lnTo>
                    <a:pt x="128" y="83"/>
                  </a:lnTo>
                  <a:lnTo>
                    <a:pt x="128" y="30"/>
                  </a:lnTo>
                  <a:lnTo>
                    <a:pt x="128" y="53"/>
                  </a:lnTo>
                  <a:lnTo>
                    <a:pt x="135" y="45"/>
                  </a:lnTo>
                  <a:lnTo>
                    <a:pt x="135" y="68"/>
                  </a:lnTo>
                  <a:lnTo>
                    <a:pt x="135" y="38"/>
                  </a:lnTo>
                  <a:lnTo>
                    <a:pt x="135" y="45"/>
                  </a:lnTo>
                  <a:lnTo>
                    <a:pt x="143" y="53"/>
                  </a:lnTo>
                  <a:lnTo>
                    <a:pt x="143" y="68"/>
                  </a:lnTo>
                  <a:lnTo>
                    <a:pt x="143" y="38"/>
                  </a:lnTo>
                  <a:lnTo>
                    <a:pt x="143" y="45"/>
                  </a:lnTo>
                  <a:lnTo>
                    <a:pt x="150" y="53"/>
                  </a:lnTo>
                  <a:lnTo>
                    <a:pt x="150" y="68"/>
                  </a:lnTo>
                  <a:lnTo>
                    <a:pt x="150" y="30"/>
                  </a:lnTo>
                  <a:lnTo>
                    <a:pt x="150" y="53"/>
                  </a:lnTo>
                  <a:lnTo>
                    <a:pt x="158" y="60"/>
                  </a:lnTo>
                  <a:lnTo>
                    <a:pt x="158" y="83"/>
                  </a:lnTo>
                  <a:lnTo>
                    <a:pt x="158" y="30"/>
                  </a:lnTo>
                  <a:lnTo>
                    <a:pt x="158" y="45"/>
                  </a:lnTo>
                  <a:lnTo>
                    <a:pt x="165" y="53"/>
                  </a:lnTo>
                  <a:lnTo>
                    <a:pt x="165" y="68"/>
                  </a:lnTo>
                  <a:lnTo>
                    <a:pt x="165" y="38"/>
                  </a:lnTo>
                  <a:lnTo>
                    <a:pt x="165" y="45"/>
                  </a:lnTo>
                  <a:lnTo>
                    <a:pt x="173" y="53"/>
                  </a:lnTo>
                  <a:lnTo>
                    <a:pt x="173" y="68"/>
                  </a:lnTo>
                  <a:lnTo>
                    <a:pt x="173" y="38"/>
                  </a:lnTo>
                  <a:lnTo>
                    <a:pt x="173" y="45"/>
                  </a:lnTo>
                  <a:lnTo>
                    <a:pt x="180" y="53"/>
                  </a:lnTo>
                  <a:lnTo>
                    <a:pt x="180" y="60"/>
                  </a:lnTo>
                  <a:lnTo>
                    <a:pt x="180" y="38"/>
                  </a:lnTo>
                  <a:lnTo>
                    <a:pt x="180" y="53"/>
                  </a:lnTo>
                  <a:lnTo>
                    <a:pt x="188" y="45"/>
                  </a:lnTo>
                  <a:lnTo>
                    <a:pt x="188" y="60"/>
                  </a:lnTo>
                  <a:lnTo>
                    <a:pt x="188" y="38"/>
                  </a:lnTo>
                  <a:lnTo>
                    <a:pt x="188" y="53"/>
                  </a:lnTo>
                  <a:lnTo>
                    <a:pt x="195" y="45"/>
                  </a:lnTo>
                  <a:lnTo>
                    <a:pt x="195" y="60"/>
                  </a:lnTo>
                  <a:lnTo>
                    <a:pt x="195" y="38"/>
                  </a:lnTo>
                  <a:lnTo>
                    <a:pt x="195" y="45"/>
                  </a:lnTo>
                  <a:lnTo>
                    <a:pt x="203" y="53"/>
                  </a:lnTo>
                  <a:lnTo>
                    <a:pt x="203" y="68"/>
                  </a:lnTo>
                  <a:lnTo>
                    <a:pt x="203" y="38"/>
                  </a:lnTo>
                  <a:lnTo>
                    <a:pt x="203" y="53"/>
                  </a:lnTo>
                  <a:lnTo>
                    <a:pt x="210" y="45"/>
                  </a:lnTo>
                  <a:lnTo>
                    <a:pt x="210" y="68"/>
                  </a:lnTo>
                  <a:lnTo>
                    <a:pt x="210" y="30"/>
                  </a:lnTo>
                  <a:lnTo>
                    <a:pt x="210" y="60"/>
                  </a:lnTo>
                  <a:lnTo>
                    <a:pt x="218" y="53"/>
                  </a:lnTo>
                  <a:lnTo>
                    <a:pt x="218" y="68"/>
                  </a:lnTo>
                  <a:lnTo>
                    <a:pt x="218" y="38"/>
                  </a:lnTo>
                  <a:lnTo>
                    <a:pt x="218" y="45"/>
                  </a:lnTo>
                  <a:lnTo>
                    <a:pt x="225" y="53"/>
                  </a:lnTo>
                  <a:lnTo>
                    <a:pt x="225" y="60"/>
                  </a:lnTo>
                  <a:lnTo>
                    <a:pt x="225" y="38"/>
                  </a:lnTo>
                  <a:lnTo>
                    <a:pt x="225" y="53"/>
                  </a:lnTo>
                  <a:lnTo>
                    <a:pt x="233" y="45"/>
                  </a:lnTo>
                  <a:lnTo>
                    <a:pt x="233" y="60"/>
                  </a:lnTo>
                  <a:lnTo>
                    <a:pt x="233" y="38"/>
                  </a:lnTo>
                  <a:lnTo>
                    <a:pt x="233" y="60"/>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7" name="Freeform 633"/>
            <p:cNvSpPr>
              <a:spLocks/>
            </p:cNvSpPr>
            <p:nvPr/>
          </p:nvSpPr>
          <p:spPr bwMode="auto">
            <a:xfrm>
              <a:off x="5206" y="1277"/>
              <a:ext cx="164" cy="94"/>
            </a:xfrm>
            <a:custGeom>
              <a:avLst/>
              <a:gdLst>
                <a:gd name="T0" fmla="*/ 0 w 233"/>
                <a:gd name="T1" fmla="*/ 22 h 97"/>
                <a:gd name="T2" fmla="*/ 8 w 233"/>
                <a:gd name="T3" fmla="*/ 67 h 97"/>
                <a:gd name="T4" fmla="*/ 15 w 233"/>
                <a:gd name="T5" fmla="*/ 45 h 97"/>
                <a:gd name="T6" fmla="*/ 15 w 233"/>
                <a:gd name="T7" fmla="*/ 45 h 97"/>
                <a:gd name="T8" fmla="*/ 23 w 233"/>
                <a:gd name="T9" fmla="*/ 30 h 97"/>
                <a:gd name="T10" fmla="*/ 30 w 233"/>
                <a:gd name="T11" fmla="*/ 67 h 97"/>
                <a:gd name="T12" fmla="*/ 38 w 233"/>
                <a:gd name="T13" fmla="*/ 37 h 97"/>
                <a:gd name="T14" fmla="*/ 38 w 233"/>
                <a:gd name="T15" fmla="*/ 45 h 97"/>
                <a:gd name="T16" fmla="*/ 45 w 233"/>
                <a:gd name="T17" fmla="*/ 30 h 97"/>
                <a:gd name="T18" fmla="*/ 53 w 233"/>
                <a:gd name="T19" fmla="*/ 97 h 97"/>
                <a:gd name="T20" fmla="*/ 60 w 233"/>
                <a:gd name="T21" fmla="*/ 45 h 97"/>
                <a:gd name="T22" fmla="*/ 60 w 233"/>
                <a:gd name="T23" fmla="*/ 52 h 97"/>
                <a:gd name="T24" fmla="*/ 68 w 233"/>
                <a:gd name="T25" fmla="*/ 0 h 97"/>
                <a:gd name="T26" fmla="*/ 75 w 233"/>
                <a:gd name="T27" fmla="*/ 97 h 97"/>
                <a:gd name="T28" fmla="*/ 83 w 233"/>
                <a:gd name="T29" fmla="*/ 45 h 97"/>
                <a:gd name="T30" fmla="*/ 83 w 233"/>
                <a:gd name="T31" fmla="*/ 37 h 97"/>
                <a:gd name="T32" fmla="*/ 90 w 233"/>
                <a:gd name="T33" fmla="*/ 15 h 97"/>
                <a:gd name="T34" fmla="*/ 98 w 233"/>
                <a:gd name="T35" fmla="*/ 67 h 97"/>
                <a:gd name="T36" fmla="*/ 105 w 233"/>
                <a:gd name="T37" fmla="*/ 45 h 97"/>
                <a:gd name="T38" fmla="*/ 105 w 233"/>
                <a:gd name="T39" fmla="*/ 37 h 97"/>
                <a:gd name="T40" fmla="*/ 113 w 233"/>
                <a:gd name="T41" fmla="*/ 22 h 97"/>
                <a:gd name="T42" fmla="*/ 120 w 233"/>
                <a:gd name="T43" fmla="*/ 67 h 97"/>
                <a:gd name="T44" fmla="*/ 128 w 233"/>
                <a:gd name="T45" fmla="*/ 52 h 97"/>
                <a:gd name="T46" fmla="*/ 128 w 233"/>
                <a:gd name="T47" fmla="*/ 45 h 97"/>
                <a:gd name="T48" fmla="*/ 135 w 233"/>
                <a:gd name="T49" fmla="*/ 15 h 97"/>
                <a:gd name="T50" fmla="*/ 143 w 233"/>
                <a:gd name="T51" fmla="*/ 67 h 97"/>
                <a:gd name="T52" fmla="*/ 150 w 233"/>
                <a:gd name="T53" fmla="*/ 45 h 97"/>
                <a:gd name="T54" fmla="*/ 150 w 233"/>
                <a:gd name="T55" fmla="*/ 45 h 97"/>
                <a:gd name="T56" fmla="*/ 158 w 233"/>
                <a:gd name="T57" fmla="*/ 22 h 97"/>
                <a:gd name="T58" fmla="*/ 165 w 233"/>
                <a:gd name="T59" fmla="*/ 75 h 97"/>
                <a:gd name="T60" fmla="*/ 173 w 233"/>
                <a:gd name="T61" fmla="*/ 45 h 97"/>
                <a:gd name="T62" fmla="*/ 173 w 233"/>
                <a:gd name="T63" fmla="*/ 37 h 97"/>
                <a:gd name="T64" fmla="*/ 180 w 233"/>
                <a:gd name="T65" fmla="*/ 22 h 97"/>
                <a:gd name="T66" fmla="*/ 188 w 233"/>
                <a:gd name="T67" fmla="*/ 75 h 97"/>
                <a:gd name="T68" fmla="*/ 195 w 233"/>
                <a:gd name="T69" fmla="*/ 30 h 97"/>
                <a:gd name="T70" fmla="*/ 195 w 233"/>
                <a:gd name="T71" fmla="*/ 37 h 97"/>
                <a:gd name="T72" fmla="*/ 203 w 233"/>
                <a:gd name="T73" fmla="*/ 22 h 97"/>
                <a:gd name="T74" fmla="*/ 210 w 233"/>
                <a:gd name="T75" fmla="*/ 67 h 97"/>
                <a:gd name="T76" fmla="*/ 218 w 233"/>
                <a:gd name="T77" fmla="*/ 37 h 97"/>
                <a:gd name="T78" fmla="*/ 218 w 233"/>
                <a:gd name="T79" fmla="*/ 37 h 97"/>
                <a:gd name="T80" fmla="*/ 225 w 233"/>
                <a:gd name="T81" fmla="*/ 7 h 97"/>
                <a:gd name="T82" fmla="*/ 233 w 233"/>
                <a:gd name="T8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97">
                  <a:moveTo>
                    <a:pt x="0" y="45"/>
                  </a:moveTo>
                  <a:lnTo>
                    <a:pt x="0" y="52"/>
                  </a:lnTo>
                  <a:lnTo>
                    <a:pt x="0" y="22"/>
                  </a:lnTo>
                  <a:lnTo>
                    <a:pt x="0" y="37"/>
                  </a:lnTo>
                  <a:lnTo>
                    <a:pt x="8" y="45"/>
                  </a:lnTo>
                  <a:lnTo>
                    <a:pt x="8" y="67"/>
                  </a:lnTo>
                  <a:lnTo>
                    <a:pt x="8" y="15"/>
                  </a:lnTo>
                  <a:lnTo>
                    <a:pt x="8" y="37"/>
                  </a:lnTo>
                  <a:lnTo>
                    <a:pt x="15" y="45"/>
                  </a:lnTo>
                  <a:lnTo>
                    <a:pt x="15" y="52"/>
                  </a:lnTo>
                  <a:lnTo>
                    <a:pt x="15" y="30"/>
                  </a:lnTo>
                  <a:lnTo>
                    <a:pt x="15" y="45"/>
                  </a:lnTo>
                  <a:lnTo>
                    <a:pt x="23" y="37"/>
                  </a:lnTo>
                  <a:lnTo>
                    <a:pt x="23" y="67"/>
                  </a:lnTo>
                  <a:lnTo>
                    <a:pt x="23" y="30"/>
                  </a:lnTo>
                  <a:lnTo>
                    <a:pt x="23" y="60"/>
                  </a:lnTo>
                  <a:lnTo>
                    <a:pt x="30" y="52"/>
                  </a:lnTo>
                  <a:lnTo>
                    <a:pt x="30" y="67"/>
                  </a:lnTo>
                  <a:lnTo>
                    <a:pt x="30" y="15"/>
                  </a:lnTo>
                  <a:lnTo>
                    <a:pt x="30" y="45"/>
                  </a:lnTo>
                  <a:lnTo>
                    <a:pt x="38" y="37"/>
                  </a:lnTo>
                  <a:lnTo>
                    <a:pt x="38" y="52"/>
                  </a:lnTo>
                  <a:lnTo>
                    <a:pt x="38" y="30"/>
                  </a:lnTo>
                  <a:lnTo>
                    <a:pt x="38" y="45"/>
                  </a:lnTo>
                  <a:lnTo>
                    <a:pt x="45" y="52"/>
                  </a:lnTo>
                  <a:lnTo>
                    <a:pt x="45" y="52"/>
                  </a:lnTo>
                  <a:lnTo>
                    <a:pt x="45" y="30"/>
                  </a:lnTo>
                  <a:lnTo>
                    <a:pt x="45" y="52"/>
                  </a:lnTo>
                  <a:lnTo>
                    <a:pt x="53" y="45"/>
                  </a:lnTo>
                  <a:lnTo>
                    <a:pt x="53" y="97"/>
                  </a:lnTo>
                  <a:lnTo>
                    <a:pt x="53" y="0"/>
                  </a:lnTo>
                  <a:lnTo>
                    <a:pt x="53" y="37"/>
                  </a:lnTo>
                  <a:lnTo>
                    <a:pt x="60" y="45"/>
                  </a:lnTo>
                  <a:lnTo>
                    <a:pt x="60" y="97"/>
                  </a:lnTo>
                  <a:lnTo>
                    <a:pt x="60" y="0"/>
                  </a:lnTo>
                  <a:lnTo>
                    <a:pt x="60" y="52"/>
                  </a:lnTo>
                  <a:lnTo>
                    <a:pt x="68" y="45"/>
                  </a:lnTo>
                  <a:lnTo>
                    <a:pt x="68" y="97"/>
                  </a:lnTo>
                  <a:lnTo>
                    <a:pt x="68" y="0"/>
                  </a:lnTo>
                  <a:lnTo>
                    <a:pt x="68" y="45"/>
                  </a:lnTo>
                  <a:lnTo>
                    <a:pt x="75" y="52"/>
                  </a:lnTo>
                  <a:lnTo>
                    <a:pt x="75" y="97"/>
                  </a:lnTo>
                  <a:lnTo>
                    <a:pt x="75" y="0"/>
                  </a:lnTo>
                  <a:lnTo>
                    <a:pt x="75" y="52"/>
                  </a:lnTo>
                  <a:lnTo>
                    <a:pt x="83" y="45"/>
                  </a:lnTo>
                  <a:lnTo>
                    <a:pt x="83" y="97"/>
                  </a:lnTo>
                  <a:lnTo>
                    <a:pt x="83" y="0"/>
                  </a:lnTo>
                  <a:lnTo>
                    <a:pt x="83" y="37"/>
                  </a:lnTo>
                  <a:lnTo>
                    <a:pt x="90" y="45"/>
                  </a:lnTo>
                  <a:lnTo>
                    <a:pt x="90" y="67"/>
                  </a:lnTo>
                  <a:lnTo>
                    <a:pt x="90" y="15"/>
                  </a:lnTo>
                  <a:lnTo>
                    <a:pt x="90" y="45"/>
                  </a:lnTo>
                  <a:lnTo>
                    <a:pt x="98" y="52"/>
                  </a:lnTo>
                  <a:lnTo>
                    <a:pt x="98" y="67"/>
                  </a:lnTo>
                  <a:lnTo>
                    <a:pt x="98" y="7"/>
                  </a:lnTo>
                  <a:lnTo>
                    <a:pt x="98" y="37"/>
                  </a:lnTo>
                  <a:lnTo>
                    <a:pt x="105" y="45"/>
                  </a:lnTo>
                  <a:lnTo>
                    <a:pt x="105" y="67"/>
                  </a:lnTo>
                  <a:lnTo>
                    <a:pt x="105" y="22"/>
                  </a:lnTo>
                  <a:lnTo>
                    <a:pt x="105" y="37"/>
                  </a:lnTo>
                  <a:lnTo>
                    <a:pt x="113" y="45"/>
                  </a:lnTo>
                  <a:lnTo>
                    <a:pt x="113" y="60"/>
                  </a:lnTo>
                  <a:lnTo>
                    <a:pt x="113" y="22"/>
                  </a:lnTo>
                  <a:lnTo>
                    <a:pt x="113" y="45"/>
                  </a:lnTo>
                  <a:lnTo>
                    <a:pt x="120" y="37"/>
                  </a:lnTo>
                  <a:lnTo>
                    <a:pt x="120" y="67"/>
                  </a:lnTo>
                  <a:lnTo>
                    <a:pt x="120" y="22"/>
                  </a:lnTo>
                  <a:lnTo>
                    <a:pt x="120" y="45"/>
                  </a:lnTo>
                  <a:lnTo>
                    <a:pt x="128" y="52"/>
                  </a:lnTo>
                  <a:lnTo>
                    <a:pt x="128" y="67"/>
                  </a:lnTo>
                  <a:lnTo>
                    <a:pt x="128" y="22"/>
                  </a:lnTo>
                  <a:lnTo>
                    <a:pt x="128" y="45"/>
                  </a:lnTo>
                  <a:lnTo>
                    <a:pt x="135" y="37"/>
                  </a:lnTo>
                  <a:lnTo>
                    <a:pt x="135" y="67"/>
                  </a:lnTo>
                  <a:lnTo>
                    <a:pt x="135" y="15"/>
                  </a:lnTo>
                  <a:lnTo>
                    <a:pt x="135" y="45"/>
                  </a:lnTo>
                  <a:lnTo>
                    <a:pt x="143" y="37"/>
                  </a:lnTo>
                  <a:lnTo>
                    <a:pt x="143" y="67"/>
                  </a:lnTo>
                  <a:lnTo>
                    <a:pt x="143" y="22"/>
                  </a:lnTo>
                  <a:lnTo>
                    <a:pt x="143" y="37"/>
                  </a:lnTo>
                  <a:lnTo>
                    <a:pt x="150" y="45"/>
                  </a:lnTo>
                  <a:lnTo>
                    <a:pt x="150" y="60"/>
                  </a:lnTo>
                  <a:lnTo>
                    <a:pt x="150" y="22"/>
                  </a:lnTo>
                  <a:lnTo>
                    <a:pt x="150" y="45"/>
                  </a:lnTo>
                  <a:lnTo>
                    <a:pt x="158" y="37"/>
                  </a:lnTo>
                  <a:lnTo>
                    <a:pt x="158" y="67"/>
                  </a:lnTo>
                  <a:lnTo>
                    <a:pt x="158" y="22"/>
                  </a:lnTo>
                  <a:lnTo>
                    <a:pt x="158" y="45"/>
                  </a:lnTo>
                  <a:lnTo>
                    <a:pt x="165" y="37"/>
                  </a:lnTo>
                  <a:lnTo>
                    <a:pt x="165" y="75"/>
                  </a:lnTo>
                  <a:lnTo>
                    <a:pt x="165" y="15"/>
                  </a:lnTo>
                  <a:lnTo>
                    <a:pt x="165" y="52"/>
                  </a:lnTo>
                  <a:lnTo>
                    <a:pt x="173" y="45"/>
                  </a:lnTo>
                  <a:lnTo>
                    <a:pt x="173" y="67"/>
                  </a:lnTo>
                  <a:lnTo>
                    <a:pt x="173" y="15"/>
                  </a:lnTo>
                  <a:lnTo>
                    <a:pt x="173" y="37"/>
                  </a:lnTo>
                  <a:lnTo>
                    <a:pt x="180" y="45"/>
                  </a:lnTo>
                  <a:lnTo>
                    <a:pt x="180" y="60"/>
                  </a:lnTo>
                  <a:lnTo>
                    <a:pt x="180" y="22"/>
                  </a:lnTo>
                  <a:lnTo>
                    <a:pt x="180" y="45"/>
                  </a:lnTo>
                  <a:lnTo>
                    <a:pt x="188" y="37"/>
                  </a:lnTo>
                  <a:lnTo>
                    <a:pt x="188" y="75"/>
                  </a:lnTo>
                  <a:lnTo>
                    <a:pt x="188" y="22"/>
                  </a:lnTo>
                  <a:lnTo>
                    <a:pt x="188" y="37"/>
                  </a:lnTo>
                  <a:lnTo>
                    <a:pt x="195" y="30"/>
                  </a:lnTo>
                  <a:lnTo>
                    <a:pt x="195" y="67"/>
                  </a:lnTo>
                  <a:lnTo>
                    <a:pt x="195" y="22"/>
                  </a:lnTo>
                  <a:lnTo>
                    <a:pt x="195" y="37"/>
                  </a:lnTo>
                  <a:lnTo>
                    <a:pt x="203" y="45"/>
                  </a:lnTo>
                  <a:lnTo>
                    <a:pt x="203" y="75"/>
                  </a:lnTo>
                  <a:lnTo>
                    <a:pt x="203" y="22"/>
                  </a:lnTo>
                  <a:lnTo>
                    <a:pt x="203" y="52"/>
                  </a:lnTo>
                  <a:lnTo>
                    <a:pt x="210" y="60"/>
                  </a:lnTo>
                  <a:lnTo>
                    <a:pt x="210" y="67"/>
                  </a:lnTo>
                  <a:lnTo>
                    <a:pt x="210" y="22"/>
                  </a:lnTo>
                  <a:lnTo>
                    <a:pt x="210" y="45"/>
                  </a:lnTo>
                  <a:lnTo>
                    <a:pt x="218" y="37"/>
                  </a:lnTo>
                  <a:lnTo>
                    <a:pt x="218" y="60"/>
                  </a:lnTo>
                  <a:lnTo>
                    <a:pt x="218" y="22"/>
                  </a:lnTo>
                  <a:lnTo>
                    <a:pt x="218" y="37"/>
                  </a:lnTo>
                  <a:lnTo>
                    <a:pt x="225" y="45"/>
                  </a:lnTo>
                  <a:lnTo>
                    <a:pt x="225" y="67"/>
                  </a:lnTo>
                  <a:lnTo>
                    <a:pt x="225" y="7"/>
                  </a:lnTo>
                  <a:lnTo>
                    <a:pt x="225" y="37"/>
                  </a:lnTo>
                  <a:lnTo>
                    <a:pt x="233" y="45"/>
                  </a:lnTo>
                  <a:lnTo>
                    <a:pt x="233" y="75"/>
                  </a:lnTo>
                  <a:lnTo>
                    <a:pt x="233" y="15"/>
                  </a:lnTo>
                  <a:lnTo>
                    <a:pt x="233"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8" name="Freeform 634"/>
            <p:cNvSpPr>
              <a:spLocks/>
            </p:cNvSpPr>
            <p:nvPr/>
          </p:nvSpPr>
          <p:spPr bwMode="auto">
            <a:xfrm>
              <a:off x="5370" y="1277"/>
              <a:ext cx="172" cy="94"/>
            </a:xfrm>
            <a:custGeom>
              <a:avLst/>
              <a:gdLst>
                <a:gd name="T0" fmla="*/ 7 w 247"/>
                <a:gd name="T1" fmla="*/ 67 h 97"/>
                <a:gd name="T2" fmla="*/ 15 w 247"/>
                <a:gd name="T3" fmla="*/ 37 h 97"/>
                <a:gd name="T4" fmla="*/ 15 w 247"/>
                <a:gd name="T5" fmla="*/ 45 h 97"/>
                <a:gd name="T6" fmla="*/ 22 w 247"/>
                <a:gd name="T7" fmla="*/ 30 h 97"/>
                <a:gd name="T8" fmla="*/ 30 w 247"/>
                <a:gd name="T9" fmla="*/ 52 h 97"/>
                <a:gd name="T10" fmla="*/ 37 w 247"/>
                <a:gd name="T11" fmla="*/ 37 h 97"/>
                <a:gd name="T12" fmla="*/ 37 w 247"/>
                <a:gd name="T13" fmla="*/ 37 h 97"/>
                <a:gd name="T14" fmla="*/ 45 w 247"/>
                <a:gd name="T15" fmla="*/ 22 h 97"/>
                <a:gd name="T16" fmla="*/ 52 w 247"/>
                <a:gd name="T17" fmla="*/ 52 h 97"/>
                <a:gd name="T18" fmla="*/ 60 w 247"/>
                <a:gd name="T19" fmla="*/ 52 h 97"/>
                <a:gd name="T20" fmla="*/ 60 w 247"/>
                <a:gd name="T21" fmla="*/ 52 h 97"/>
                <a:gd name="T22" fmla="*/ 67 w 247"/>
                <a:gd name="T23" fmla="*/ 30 h 97"/>
                <a:gd name="T24" fmla="*/ 75 w 247"/>
                <a:gd name="T25" fmla="*/ 52 h 97"/>
                <a:gd name="T26" fmla="*/ 82 w 247"/>
                <a:gd name="T27" fmla="*/ 52 h 97"/>
                <a:gd name="T28" fmla="*/ 90 w 247"/>
                <a:gd name="T29" fmla="*/ 52 h 97"/>
                <a:gd name="T30" fmla="*/ 90 w 247"/>
                <a:gd name="T31" fmla="*/ 45 h 97"/>
                <a:gd name="T32" fmla="*/ 97 w 247"/>
                <a:gd name="T33" fmla="*/ 0 h 97"/>
                <a:gd name="T34" fmla="*/ 105 w 247"/>
                <a:gd name="T35" fmla="*/ 82 h 97"/>
                <a:gd name="T36" fmla="*/ 112 w 247"/>
                <a:gd name="T37" fmla="*/ 45 h 97"/>
                <a:gd name="T38" fmla="*/ 112 w 247"/>
                <a:gd name="T39" fmla="*/ 45 h 97"/>
                <a:gd name="T40" fmla="*/ 120 w 247"/>
                <a:gd name="T41" fmla="*/ 22 h 97"/>
                <a:gd name="T42" fmla="*/ 127 w 247"/>
                <a:gd name="T43" fmla="*/ 67 h 97"/>
                <a:gd name="T44" fmla="*/ 135 w 247"/>
                <a:gd name="T45" fmla="*/ 52 h 97"/>
                <a:gd name="T46" fmla="*/ 142 w 247"/>
                <a:gd name="T47" fmla="*/ 30 h 97"/>
                <a:gd name="T48" fmla="*/ 150 w 247"/>
                <a:gd name="T49" fmla="*/ 45 h 97"/>
                <a:gd name="T50" fmla="*/ 150 w 247"/>
                <a:gd name="T51" fmla="*/ 37 h 97"/>
                <a:gd name="T52" fmla="*/ 157 w 247"/>
                <a:gd name="T53" fmla="*/ 15 h 97"/>
                <a:gd name="T54" fmla="*/ 165 w 247"/>
                <a:gd name="T55" fmla="*/ 75 h 97"/>
                <a:gd name="T56" fmla="*/ 172 w 247"/>
                <a:gd name="T57" fmla="*/ 37 h 97"/>
                <a:gd name="T58" fmla="*/ 172 w 247"/>
                <a:gd name="T59" fmla="*/ 37 h 97"/>
                <a:gd name="T60" fmla="*/ 180 w 247"/>
                <a:gd name="T61" fmla="*/ 15 h 97"/>
                <a:gd name="T62" fmla="*/ 187 w 247"/>
                <a:gd name="T63" fmla="*/ 75 h 97"/>
                <a:gd name="T64" fmla="*/ 195 w 247"/>
                <a:gd name="T65" fmla="*/ 37 h 97"/>
                <a:gd name="T66" fmla="*/ 195 w 247"/>
                <a:gd name="T67" fmla="*/ 37 h 97"/>
                <a:gd name="T68" fmla="*/ 202 w 247"/>
                <a:gd name="T69" fmla="*/ 22 h 97"/>
                <a:gd name="T70" fmla="*/ 210 w 247"/>
                <a:gd name="T71" fmla="*/ 67 h 97"/>
                <a:gd name="T72" fmla="*/ 217 w 247"/>
                <a:gd name="T73" fmla="*/ 37 h 97"/>
                <a:gd name="T74" fmla="*/ 217 w 247"/>
                <a:gd name="T75" fmla="*/ 45 h 97"/>
                <a:gd name="T76" fmla="*/ 225 w 247"/>
                <a:gd name="T77" fmla="*/ 15 h 97"/>
                <a:gd name="T78" fmla="*/ 232 w 247"/>
                <a:gd name="T79" fmla="*/ 75 h 97"/>
                <a:gd name="T80" fmla="*/ 240 w 247"/>
                <a:gd name="T81" fmla="*/ 37 h 97"/>
                <a:gd name="T82" fmla="*/ 240 w 247"/>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7">
                  <a:moveTo>
                    <a:pt x="0" y="37"/>
                  </a:moveTo>
                  <a:lnTo>
                    <a:pt x="7" y="45"/>
                  </a:lnTo>
                  <a:lnTo>
                    <a:pt x="7" y="67"/>
                  </a:lnTo>
                  <a:lnTo>
                    <a:pt x="7" y="22"/>
                  </a:lnTo>
                  <a:lnTo>
                    <a:pt x="7" y="45"/>
                  </a:lnTo>
                  <a:lnTo>
                    <a:pt x="15" y="37"/>
                  </a:lnTo>
                  <a:lnTo>
                    <a:pt x="15" y="67"/>
                  </a:lnTo>
                  <a:lnTo>
                    <a:pt x="15" y="22"/>
                  </a:lnTo>
                  <a:lnTo>
                    <a:pt x="15" y="45"/>
                  </a:lnTo>
                  <a:lnTo>
                    <a:pt x="22" y="37"/>
                  </a:lnTo>
                  <a:lnTo>
                    <a:pt x="22" y="60"/>
                  </a:lnTo>
                  <a:lnTo>
                    <a:pt x="22" y="30"/>
                  </a:lnTo>
                  <a:lnTo>
                    <a:pt x="22" y="37"/>
                  </a:lnTo>
                  <a:lnTo>
                    <a:pt x="30" y="45"/>
                  </a:lnTo>
                  <a:lnTo>
                    <a:pt x="30" y="52"/>
                  </a:lnTo>
                  <a:lnTo>
                    <a:pt x="30" y="30"/>
                  </a:lnTo>
                  <a:lnTo>
                    <a:pt x="30" y="45"/>
                  </a:lnTo>
                  <a:lnTo>
                    <a:pt x="37" y="37"/>
                  </a:lnTo>
                  <a:lnTo>
                    <a:pt x="37" y="52"/>
                  </a:lnTo>
                  <a:lnTo>
                    <a:pt x="37" y="30"/>
                  </a:lnTo>
                  <a:lnTo>
                    <a:pt x="37" y="37"/>
                  </a:lnTo>
                  <a:lnTo>
                    <a:pt x="45" y="45"/>
                  </a:lnTo>
                  <a:lnTo>
                    <a:pt x="45" y="60"/>
                  </a:lnTo>
                  <a:lnTo>
                    <a:pt x="45" y="22"/>
                  </a:lnTo>
                  <a:lnTo>
                    <a:pt x="45" y="37"/>
                  </a:lnTo>
                  <a:lnTo>
                    <a:pt x="52" y="45"/>
                  </a:lnTo>
                  <a:lnTo>
                    <a:pt x="52" y="52"/>
                  </a:lnTo>
                  <a:lnTo>
                    <a:pt x="52" y="30"/>
                  </a:lnTo>
                  <a:lnTo>
                    <a:pt x="52" y="45"/>
                  </a:lnTo>
                  <a:lnTo>
                    <a:pt x="60" y="52"/>
                  </a:lnTo>
                  <a:lnTo>
                    <a:pt x="60" y="60"/>
                  </a:lnTo>
                  <a:lnTo>
                    <a:pt x="60" y="30"/>
                  </a:lnTo>
                  <a:lnTo>
                    <a:pt x="60" y="52"/>
                  </a:lnTo>
                  <a:lnTo>
                    <a:pt x="67" y="45"/>
                  </a:lnTo>
                  <a:lnTo>
                    <a:pt x="67" y="52"/>
                  </a:lnTo>
                  <a:lnTo>
                    <a:pt x="67" y="30"/>
                  </a:lnTo>
                  <a:lnTo>
                    <a:pt x="67" y="45"/>
                  </a:lnTo>
                  <a:lnTo>
                    <a:pt x="75" y="37"/>
                  </a:lnTo>
                  <a:lnTo>
                    <a:pt x="75" y="52"/>
                  </a:lnTo>
                  <a:lnTo>
                    <a:pt x="75" y="37"/>
                  </a:lnTo>
                  <a:lnTo>
                    <a:pt x="82" y="45"/>
                  </a:lnTo>
                  <a:lnTo>
                    <a:pt x="82" y="52"/>
                  </a:lnTo>
                  <a:lnTo>
                    <a:pt x="82" y="37"/>
                  </a:lnTo>
                  <a:lnTo>
                    <a:pt x="82" y="45"/>
                  </a:lnTo>
                  <a:lnTo>
                    <a:pt x="90" y="52"/>
                  </a:lnTo>
                  <a:lnTo>
                    <a:pt x="90" y="97"/>
                  </a:lnTo>
                  <a:lnTo>
                    <a:pt x="90" y="0"/>
                  </a:lnTo>
                  <a:lnTo>
                    <a:pt x="90" y="45"/>
                  </a:lnTo>
                  <a:lnTo>
                    <a:pt x="97" y="37"/>
                  </a:lnTo>
                  <a:lnTo>
                    <a:pt x="97" y="75"/>
                  </a:lnTo>
                  <a:lnTo>
                    <a:pt x="97" y="0"/>
                  </a:lnTo>
                  <a:lnTo>
                    <a:pt x="97" y="52"/>
                  </a:lnTo>
                  <a:lnTo>
                    <a:pt x="105" y="45"/>
                  </a:lnTo>
                  <a:lnTo>
                    <a:pt x="105" y="82"/>
                  </a:lnTo>
                  <a:lnTo>
                    <a:pt x="105" y="7"/>
                  </a:lnTo>
                  <a:lnTo>
                    <a:pt x="105" y="37"/>
                  </a:lnTo>
                  <a:lnTo>
                    <a:pt x="112" y="45"/>
                  </a:lnTo>
                  <a:lnTo>
                    <a:pt x="112" y="67"/>
                  </a:lnTo>
                  <a:lnTo>
                    <a:pt x="112" y="15"/>
                  </a:lnTo>
                  <a:lnTo>
                    <a:pt x="112" y="45"/>
                  </a:lnTo>
                  <a:lnTo>
                    <a:pt x="120" y="37"/>
                  </a:lnTo>
                  <a:lnTo>
                    <a:pt x="120" y="75"/>
                  </a:lnTo>
                  <a:lnTo>
                    <a:pt x="120" y="22"/>
                  </a:lnTo>
                  <a:lnTo>
                    <a:pt x="120" y="45"/>
                  </a:lnTo>
                  <a:lnTo>
                    <a:pt x="127" y="37"/>
                  </a:lnTo>
                  <a:lnTo>
                    <a:pt x="127" y="67"/>
                  </a:lnTo>
                  <a:lnTo>
                    <a:pt x="127" y="22"/>
                  </a:lnTo>
                  <a:lnTo>
                    <a:pt x="127" y="45"/>
                  </a:lnTo>
                  <a:lnTo>
                    <a:pt x="135" y="52"/>
                  </a:lnTo>
                  <a:lnTo>
                    <a:pt x="135" y="67"/>
                  </a:lnTo>
                  <a:lnTo>
                    <a:pt x="135" y="22"/>
                  </a:lnTo>
                  <a:lnTo>
                    <a:pt x="142" y="30"/>
                  </a:lnTo>
                  <a:lnTo>
                    <a:pt x="142" y="60"/>
                  </a:lnTo>
                  <a:lnTo>
                    <a:pt x="142" y="37"/>
                  </a:lnTo>
                  <a:lnTo>
                    <a:pt x="150" y="45"/>
                  </a:lnTo>
                  <a:lnTo>
                    <a:pt x="150" y="67"/>
                  </a:lnTo>
                  <a:lnTo>
                    <a:pt x="150" y="22"/>
                  </a:lnTo>
                  <a:lnTo>
                    <a:pt x="150" y="37"/>
                  </a:lnTo>
                  <a:lnTo>
                    <a:pt x="157" y="45"/>
                  </a:lnTo>
                  <a:lnTo>
                    <a:pt x="157" y="67"/>
                  </a:lnTo>
                  <a:lnTo>
                    <a:pt x="157" y="15"/>
                  </a:lnTo>
                  <a:lnTo>
                    <a:pt x="157" y="45"/>
                  </a:lnTo>
                  <a:lnTo>
                    <a:pt x="165" y="37"/>
                  </a:lnTo>
                  <a:lnTo>
                    <a:pt x="165" y="75"/>
                  </a:lnTo>
                  <a:lnTo>
                    <a:pt x="165" y="22"/>
                  </a:lnTo>
                  <a:lnTo>
                    <a:pt x="165" y="30"/>
                  </a:lnTo>
                  <a:lnTo>
                    <a:pt x="172" y="37"/>
                  </a:lnTo>
                  <a:lnTo>
                    <a:pt x="172" y="75"/>
                  </a:lnTo>
                  <a:lnTo>
                    <a:pt x="172" y="15"/>
                  </a:lnTo>
                  <a:lnTo>
                    <a:pt x="172" y="37"/>
                  </a:lnTo>
                  <a:lnTo>
                    <a:pt x="180" y="45"/>
                  </a:lnTo>
                  <a:lnTo>
                    <a:pt x="180" y="82"/>
                  </a:lnTo>
                  <a:lnTo>
                    <a:pt x="180" y="15"/>
                  </a:lnTo>
                  <a:lnTo>
                    <a:pt x="180" y="45"/>
                  </a:lnTo>
                  <a:lnTo>
                    <a:pt x="187" y="52"/>
                  </a:lnTo>
                  <a:lnTo>
                    <a:pt x="187" y="75"/>
                  </a:lnTo>
                  <a:lnTo>
                    <a:pt x="187" y="7"/>
                  </a:lnTo>
                  <a:lnTo>
                    <a:pt x="187" y="45"/>
                  </a:lnTo>
                  <a:lnTo>
                    <a:pt x="195" y="37"/>
                  </a:lnTo>
                  <a:lnTo>
                    <a:pt x="195" y="75"/>
                  </a:lnTo>
                  <a:lnTo>
                    <a:pt x="195" y="15"/>
                  </a:lnTo>
                  <a:lnTo>
                    <a:pt x="195" y="37"/>
                  </a:lnTo>
                  <a:lnTo>
                    <a:pt x="202" y="45"/>
                  </a:lnTo>
                  <a:lnTo>
                    <a:pt x="202" y="60"/>
                  </a:lnTo>
                  <a:lnTo>
                    <a:pt x="202" y="22"/>
                  </a:lnTo>
                  <a:lnTo>
                    <a:pt x="202" y="45"/>
                  </a:lnTo>
                  <a:lnTo>
                    <a:pt x="210" y="37"/>
                  </a:lnTo>
                  <a:lnTo>
                    <a:pt x="210" y="67"/>
                  </a:lnTo>
                  <a:lnTo>
                    <a:pt x="210" y="30"/>
                  </a:lnTo>
                  <a:lnTo>
                    <a:pt x="210" y="45"/>
                  </a:lnTo>
                  <a:lnTo>
                    <a:pt x="217" y="37"/>
                  </a:lnTo>
                  <a:lnTo>
                    <a:pt x="217" y="90"/>
                  </a:lnTo>
                  <a:lnTo>
                    <a:pt x="217" y="15"/>
                  </a:lnTo>
                  <a:lnTo>
                    <a:pt x="217" y="45"/>
                  </a:lnTo>
                  <a:lnTo>
                    <a:pt x="225" y="37"/>
                  </a:lnTo>
                  <a:lnTo>
                    <a:pt x="225" y="67"/>
                  </a:lnTo>
                  <a:lnTo>
                    <a:pt x="225" y="15"/>
                  </a:lnTo>
                  <a:lnTo>
                    <a:pt x="225" y="45"/>
                  </a:lnTo>
                  <a:lnTo>
                    <a:pt x="232" y="52"/>
                  </a:lnTo>
                  <a:lnTo>
                    <a:pt x="232" y="75"/>
                  </a:lnTo>
                  <a:lnTo>
                    <a:pt x="232" y="15"/>
                  </a:lnTo>
                  <a:lnTo>
                    <a:pt x="232" y="45"/>
                  </a:lnTo>
                  <a:lnTo>
                    <a:pt x="240" y="37"/>
                  </a:lnTo>
                  <a:lnTo>
                    <a:pt x="240" y="60"/>
                  </a:lnTo>
                  <a:lnTo>
                    <a:pt x="240" y="22"/>
                  </a:lnTo>
                  <a:lnTo>
                    <a:pt x="240" y="37"/>
                  </a:lnTo>
                  <a:lnTo>
                    <a:pt x="247" y="45"/>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59" name="Freeform 635"/>
            <p:cNvSpPr>
              <a:spLocks/>
            </p:cNvSpPr>
            <p:nvPr/>
          </p:nvSpPr>
          <p:spPr bwMode="auto">
            <a:xfrm>
              <a:off x="5542" y="1299"/>
              <a:ext cx="268" cy="36"/>
            </a:xfrm>
            <a:custGeom>
              <a:avLst/>
              <a:gdLst>
                <a:gd name="T0" fmla="*/ 0 w 383"/>
                <a:gd name="T1" fmla="*/ 23 h 38"/>
                <a:gd name="T2" fmla="*/ 8 w 383"/>
                <a:gd name="T3" fmla="*/ 15 h 38"/>
                <a:gd name="T4" fmla="*/ 15 w 383"/>
                <a:gd name="T5" fmla="*/ 30 h 38"/>
                <a:gd name="T6" fmla="*/ 23 w 383"/>
                <a:gd name="T7" fmla="*/ 23 h 38"/>
                <a:gd name="T8" fmla="*/ 23 w 383"/>
                <a:gd name="T9" fmla="*/ 15 h 38"/>
                <a:gd name="T10" fmla="*/ 30 w 383"/>
                <a:gd name="T11" fmla="*/ 15 h 38"/>
                <a:gd name="T12" fmla="*/ 38 w 383"/>
                <a:gd name="T13" fmla="*/ 15 h 38"/>
                <a:gd name="T14" fmla="*/ 45 w 383"/>
                <a:gd name="T15" fmla="*/ 30 h 38"/>
                <a:gd name="T16" fmla="*/ 53 w 383"/>
                <a:gd name="T17" fmla="*/ 15 h 38"/>
                <a:gd name="T18" fmla="*/ 60 w 383"/>
                <a:gd name="T19" fmla="*/ 15 h 38"/>
                <a:gd name="T20" fmla="*/ 60 w 383"/>
                <a:gd name="T21" fmla="*/ 23 h 38"/>
                <a:gd name="T22" fmla="*/ 83 w 383"/>
                <a:gd name="T23" fmla="*/ 15 h 38"/>
                <a:gd name="T24" fmla="*/ 98 w 383"/>
                <a:gd name="T25" fmla="*/ 23 h 38"/>
                <a:gd name="T26" fmla="*/ 113 w 383"/>
                <a:gd name="T27" fmla="*/ 23 h 38"/>
                <a:gd name="T28" fmla="*/ 128 w 383"/>
                <a:gd name="T29" fmla="*/ 23 h 38"/>
                <a:gd name="T30" fmla="*/ 135 w 383"/>
                <a:gd name="T31" fmla="*/ 23 h 38"/>
                <a:gd name="T32" fmla="*/ 150 w 383"/>
                <a:gd name="T33" fmla="*/ 23 h 38"/>
                <a:gd name="T34" fmla="*/ 173 w 383"/>
                <a:gd name="T35" fmla="*/ 23 h 38"/>
                <a:gd name="T36" fmla="*/ 188 w 383"/>
                <a:gd name="T37" fmla="*/ 23 h 38"/>
                <a:gd name="T38" fmla="*/ 218 w 383"/>
                <a:gd name="T39" fmla="*/ 23 h 38"/>
                <a:gd name="T40" fmla="*/ 225 w 383"/>
                <a:gd name="T41" fmla="*/ 15 h 38"/>
                <a:gd name="T42" fmla="*/ 240 w 383"/>
                <a:gd name="T43" fmla="*/ 23 h 38"/>
                <a:gd name="T44" fmla="*/ 248 w 383"/>
                <a:gd name="T45" fmla="*/ 23 h 38"/>
                <a:gd name="T46" fmla="*/ 278 w 383"/>
                <a:gd name="T47" fmla="*/ 23 h 38"/>
                <a:gd name="T48" fmla="*/ 278 w 383"/>
                <a:gd name="T49" fmla="*/ 23 h 38"/>
                <a:gd name="T50" fmla="*/ 285 w 383"/>
                <a:gd name="T51" fmla="*/ 15 h 38"/>
                <a:gd name="T52" fmla="*/ 293 w 383"/>
                <a:gd name="T53" fmla="*/ 30 h 38"/>
                <a:gd name="T54" fmla="*/ 300 w 383"/>
                <a:gd name="T55" fmla="*/ 23 h 38"/>
                <a:gd name="T56" fmla="*/ 300 w 383"/>
                <a:gd name="T57" fmla="*/ 23 h 38"/>
                <a:gd name="T58" fmla="*/ 308 w 383"/>
                <a:gd name="T59" fmla="*/ 8 h 38"/>
                <a:gd name="T60" fmla="*/ 315 w 383"/>
                <a:gd name="T61" fmla="*/ 30 h 38"/>
                <a:gd name="T62" fmla="*/ 323 w 383"/>
                <a:gd name="T63" fmla="*/ 23 h 38"/>
                <a:gd name="T64" fmla="*/ 323 w 383"/>
                <a:gd name="T65" fmla="*/ 23 h 38"/>
                <a:gd name="T66" fmla="*/ 330 w 383"/>
                <a:gd name="T67" fmla="*/ 23 h 38"/>
                <a:gd name="T68" fmla="*/ 338 w 383"/>
                <a:gd name="T69" fmla="*/ 0 h 38"/>
                <a:gd name="T70" fmla="*/ 345 w 383"/>
                <a:gd name="T71" fmla="*/ 38 h 38"/>
                <a:gd name="T72" fmla="*/ 353 w 383"/>
                <a:gd name="T73" fmla="*/ 23 h 38"/>
                <a:gd name="T74" fmla="*/ 353 w 383"/>
                <a:gd name="T75" fmla="*/ 23 h 38"/>
                <a:gd name="T76" fmla="*/ 360 w 383"/>
                <a:gd name="T77" fmla="*/ 15 h 38"/>
                <a:gd name="T78" fmla="*/ 368 w 383"/>
                <a:gd name="T79" fmla="*/ 30 h 38"/>
                <a:gd name="T80" fmla="*/ 375 w 383"/>
                <a:gd name="T81" fmla="*/ 23 h 38"/>
                <a:gd name="T82" fmla="*/ 375 w 383"/>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3" h="38">
                  <a:moveTo>
                    <a:pt x="0" y="30"/>
                  </a:moveTo>
                  <a:lnTo>
                    <a:pt x="0" y="8"/>
                  </a:lnTo>
                  <a:lnTo>
                    <a:pt x="0" y="23"/>
                  </a:lnTo>
                  <a:lnTo>
                    <a:pt x="8" y="15"/>
                  </a:lnTo>
                  <a:lnTo>
                    <a:pt x="8" y="30"/>
                  </a:lnTo>
                  <a:lnTo>
                    <a:pt x="8" y="15"/>
                  </a:lnTo>
                  <a:lnTo>
                    <a:pt x="8" y="23"/>
                  </a:lnTo>
                  <a:lnTo>
                    <a:pt x="15" y="15"/>
                  </a:lnTo>
                  <a:lnTo>
                    <a:pt x="15" y="30"/>
                  </a:lnTo>
                  <a:lnTo>
                    <a:pt x="15" y="8"/>
                  </a:lnTo>
                  <a:lnTo>
                    <a:pt x="15" y="15"/>
                  </a:lnTo>
                  <a:lnTo>
                    <a:pt x="23" y="23"/>
                  </a:lnTo>
                  <a:lnTo>
                    <a:pt x="23" y="23"/>
                  </a:lnTo>
                  <a:lnTo>
                    <a:pt x="23" y="15"/>
                  </a:lnTo>
                  <a:lnTo>
                    <a:pt x="23" y="15"/>
                  </a:lnTo>
                  <a:lnTo>
                    <a:pt x="30" y="23"/>
                  </a:lnTo>
                  <a:lnTo>
                    <a:pt x="30" y="30"/>
                  </a:lnTo>
                  <a:lnTo>
                    <a:pt x="30" y="15"/>
                  </a:lnTo>
                  <a:lnTo>
                    <a:pt x="30" y="23"/>
                  </a:lnTo>
                  <a:lnTo>
                    <a:pt x="38" y="15"/>
                  </a:lnTo>
                  <a:lnTo>
                    <a:pt x="38" y="15"/>
                  </a:lnTo>
                  <a:lnTo>
                    <a:pt x="38" y="23"/>
                  </a:lnTo>
                  <a:lnTo>
                    <a:pt x="45" y="15"/>
                  </a:lnTo>
                  <a:lnTo>
                    <a:pt x="45" y="30"/>
                  </a:lnTo>
                  <a:lnTo>
                    <a:pt x="45" y="15"/>
                  </a:lnTo>
                  <a:lnTo>
                    <a:pt x="45" y="23"/>
                  </a:lnTo>
                  <a:lnTo>
                    <a:pt x="53" y="15"/>
                  </a:lnTo>
                  <a:lnTo>
                    <a:pt x="53" y="15"/>
                  </a:lnTo>
                  <a:lnTo>
                    <a:pt x="53" y="23"/>
                  </a:lnTo>
                  <a:lnTo>
                    <a:pt x="60" y="15"/>
                  </a:lnTo>
                  <a:lnTo>
                    <a:pt x="60" y="30"/>
                  </a:lnTo>
                  <a:lnTo>
                    <a:pt x="60" y="15"/>
                  </a:lnTo>
                  <a:lnTo>
                    <a:pt x="60" y="23"/>
                  </a:lnTo>
                  <a:lnTo>
                    <a:pt x="68" y="23"/>
                  </a:lnTo>
                  <a:lnTo>
                    <a:pt x="75" y="23"/>
                  </a:lnTo>
                  <a:lnTo>
                    <a:pt x="83" y="15"/>
                  </a:lnTo>
                  <a:lnTo>
                    <a:pt x="83" y="23"/>
                  </a:lnTo>
                  <a:lnTo>
                    <a:pt x="83" y="23"/>
                  </a:lnTo>
                  <a:lnTo>
                    <a:pt x="98" y="23"/>
                  </a:lnTo>
                  <a:lnTo>
                    <a:pt x="90" y="23"/>
                  </a:lnTo>
                  <a:lnTo>
                    <a:pt x="98" y="23"/>
                  </a:lnTo>
                  <a:lnTo>
                    <a:pt x="113" y="23"/>
                  </a:lnTo>
                  <a:lnTo>
                    <a:pt x="105" y="23"/>
                  </a:lnTo>
                  <a:lnTo>
                    <a:pt x="113" y="23"/>
                  </a:lnTo>
                  <a:lnTo>
                    <a:pt x="128" y="23"/>
                  </a:lnTo>
                  <a:lnTo>
                    <a:pt x="120" y="23"/>
                  </a:lnTo>
                  <a:lnTo>
                    <a:pt x="128" y="23"/>
                  </a:lnTo>
                  <a:lnTo>
                    <a:pt x="135" y="23"/>
                  </a:lnTo>
                  <a:lnTo>
                    <a:pt x="143" y="23"/>
                  </a:lnTo>
                  <a:lnTo>
                    <a:pt x="158" y="23"/>
                  </a:lnTo>
                  <a:lnTo>
                    <a:pt x="150" y="23"/>
                  </a:lnTo>
                  <a:lnTo>
                    <a:pt x="158" y="23"/>
                  </a:lnTo>
                  <a:lnTo>
                    <a:pt x="165" y="23"/>
                  </a:lnTo>
                  <a:lnTo>
                    <a:pt x="173" y="23"/>
                  </a:lnTo>
                  <a:lnTo>
                    <a:pt x="180" y="23"/>
                  </a:lnTo>
                  <a:lnTo>
                    <a:pt x="195" y="23"/>
                  </a:lnTo>
                  <a:lnTo>
                    <a:pt x="188" y="23"/>
                  </a:lnTo>
                  <a:lnTo>
                    <a:pt x="195" y="23"/>
                  </a:lnTo>
                  <a:lnTo>
                    <a:pt x="203" y="23"/>
                  </a:lnTo>
                  <a:lnTo>
                    <a:pt x="218" y="23"/>
                  </a:lnTo>
                  <a:lnTo>
                    <a:pt x="218" y="15"/>
                  </a:lnTo>
                  <a:lnTo>
                    <a:pt x="218" y="23"/>
                  </a:lnTo>
                  <a:lnTo>
                    <a:pt x="225" y="15"/>
                  </a:lnTo>
                  <a:lnTo>
                    <a:pt x="225" y="15"/>
                  </a:lnTo>
                  <a:lnTo>
                    <a:pt x="225" y="23"/>
                  </a:lnTo>
                  <a:lnTo>
                    <a:pt x="240" y="23"/>
                  </a:lnTo>
                  <a:lnTo>
                    <a:pt x="240" y="15"/>
                  </a:lnTo>
                  <a:lnTo>
                    <a:pt x="240" y="23"/>
                  </a:lnTo>
                  <a:lnTo>
                    <a:pt x="248" y="23"/>
                  </a:lnTo>
                  <a:lnTo>
                    <a:pt x="263" y="23"/>
                  </a:lnTo>
                  <a:lnTo>
                    <a:pt x="263" y="23"/>
                  </a:lnTo>
                  <a:lnTo>
                    <a:pt x="278" y="23"/>
                  </a:lnTo>
                  <a:lnTo>
                    <a:pt x="278" y="30"/>
                  </a:lnTo>
                  <a:lnTo>
                    <a:pt x="278" y="15"/>
                  </a:lnTo>
                  <a:lnTo>
                    <a:pt x="278" y="23"/>
                  </a:lnTo>
                  <a:lnTo>
                    <a:pt x="285" y="15"/>
                  </a:lnTo>
                  <a:lnTo>
                    <a:pt x="285" y="23"/>
                  </a:lnTo>
                  <a:lnTo>
                    <a:pt x="285" y="15"/>
                  </a:lnTo>
                  <a:lnTo>
                    <a:pt x="285" y="23"/>
                  </a:lnTo>
                  <a:lnTo>
                    <a:pt x="293" y="15"/>
                  </a:lnTo>
                  <a:lnTo>
                    <a:pt x="293" y="30"/>
                  </a:lnTo>
                  <a:lnTo>
                    <a:pt x="293" y="8"/>
                  </a:lnTo>
                  <a:lnTo>
                    <a:pt x="293" y="15"/>
                  </a:lnTo>
                  <a:lnTo>
                    <a:pt x="300" y="23"/>
                  </a:lnTo>
                  <a:lnTo>
                    <a:pt x="300" y="30"/>
                  </a:lnTo>
                  <a:lnTo>
                    <a:pt x="300" y="15"/>
                  </a:lnTo>
                  <a:lnTo>
                    <a:pt x="300" y="23"/>
                  </a:lnTo>
                  <a:lnTo>
                    <a:pt x="308" y="15"/>
                  </a:lnTo>
                  <a:lnTo>
                    <a:pt x="308" y="30"/>
                  </a:lnTo>
                  <a:lnTo>
                    <a:pt x="308" y="8"/>
                  </a:lnTo>
                  <a:lnTo>
                    <a:pt x="308" y="23"/>
                  </a:lnTo>
                  <a:lnTo>
                    <a:pt x="315" y="15"/>
                  </a:lnTo>
                  <a:lnTo>
                    <a:pt x="315" y="30"/>
                  </a:lnTo>
                  <a:lnTo>
                    <a:pt x="315" y="8"/>
                  </a:lnTo>
                  <a:lnTo>
                    <a:pt x="315" y="15"/>
                  </a:lnTo>
                  <a:lnTo>
                    <a:pt x="323" y="23"/>
                  </a:lnTo>
                  <a:lnTo>
                    <a:pt x="323" y="30"/>
                  </a:lnTo>
                  <a:lnTo>
                    <a:pt x="323" y="15"/>
                  </a:lnTo>
                  <a:lnTo>
                    <a:pt x="323" y="23"/>
                  </a:lnTo>
                  <a:lnTo>
                    <a:pt x="330" y="15"/>
                  </a:lnTo>
                  <a:lnTo>
                    <a:pt x="330" y="15"/>
                  </a:lnTo>
                  <a:lnTo>
                    <a:pt x="330" y="23"/>
                  </a:lnTo>
                  <a:lnTo>
                    <a:pt x="338" y="15"/>
                  </a:lnTo>
                  <a:lnTo>
                    <a:pt x="338" y="30"/>
                  </a:lnTo>
                  <a:lnTo>
                    <a:pt x="338" y="0"/>
                  </a:lnTo>
                  <a:lnTo>
                    <a:pt x="338" y="15"/>
                  </a:lnTo>
                  <a:lnTo>
                    <a:pt x="345" y="23"/>
                  </a:lnTo>
                  <a:lnTo>
                    <a:pt x="345" y="38"/>
                  </a:lnTo>
                  <a:lnTo>
                    <a:pt x="345" y="8"/>
                  </a:lnTo>
                  <a:lnTo>
                    <a:pt x="345" y="15"/>
                  </a:lnTo>
                  <a:lnTo>
                    <a:pt x="353" y="23"/>
                  </a:lnTo>
                  <a:lnTo>
                    <a:pt x="353" y="30"/>
                  </a:lnTo>
                  <a:lnTo>
                    <a:pt x="353" y="15"/>
                  </a:lnTo>
                  <a:lnTo>
                    <a:pt x="353" y="23"/>
                  </a:lnTo>
                  <a:lnTo>
                    <a:pt x="360" y="15"/>
                  </a:lnTo>
                  <a:lnTo>
                    <a:pt x="360" y="30"/>
                  </a:lnTo>
                  <a:lnTo>
                    <a:pt x="360" y="15"/>
                  </a:lnTo>
                  <a:lnTo>
                    <a:pt x="360" y="23"/>
                  </a:lnTo>
                  <a:lnTo>
                    <a:pt x="368" y="15"/>
                  </a:lnTo>
                  <a:lnTo>
                    <a:pt x="368" y="30"/>
                  </a:lnTo>
                  <a:lnTo>
                    <a:pt x="368" y="8"/>
                  </a:lnTo>
                  <a:lnTo>
                    <a:pt x="368" y="15"/>
                  </a:lnTo>
                  <a:lnTo>
                    <a:pt x="375" y="23"/>
                  </a:lnTo>
                  <a:lnTo>
                    <a:pt x="375" y="38"/>
                  </a:lnTo>
                  <a:lnTo>
                    <a:pt x="375" y="8"/>
                  </a:lnTo>
                  <a:lnTo>
                    <a:pt x="375" y="30"/>
                  </a:lnTo>
                  <a:lnTo>
                    <a:pt x="383" y="23"/>
                  </a:lnTo>
                  <a:lnTo>
                    <a:pt x="383"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0" name="Freeform 636"/>
            <p:cNvSpPr>
              <a:spLocks/>
            </p:cNvSpPr>
            <p:nvPr/>
          </p:nvSpPr>
          <p:spPr bwMode="auto">
            <a:xfrm>
              <a:off x="5810" y="1270"/>
              <a:ext cx="168" cy="101"/>
            </a:xfrm>
            <a:custGeom>
              <a:avLst/>
              <a:gdLst>
                <a:gd name="T0" fmla="*/ 0 w 240"/>
                <a:gd name="T1" fmla="*/ 45 h 105"/>
                <a:gd name="T2" fmla="*/ 7 w 240"/>
                <a:gd name="T3" fmla="*/ 23 h 105"/>
                <a:gd name="T4" fmla="*/ 15 w 240"/>
                <a:gd name="T5" fmla="*/ 68 h 105"/>
                <a:gd name="T6" fmla="*/ 22 w 240"/>
                <a:gd name="T7" fmla="*/ 45 h 105"/>
                <a:gd name="T8" fmla="*/ 22 w 240"/>
                <a:gd name="T9" fmla="*/ 53 h 105"/>
                <a:gd name="T10" fmla="*/ 30 w 240"/>
                <a:gd name="T11" fmla="*/ 38 h 105"/>
                <a:gd name="T12" fmla="*/ 37 w 240"/>
                <a:gd name="T13" fmla="*/ 105 h 105"/>
                <a:gd name="T14" fmla="*/ 45 w 240"/>
                <a:gd name="T15" fmla="*/ 38 h 105"/>
                <a:gd name="T16" fmla="*/ 45 w 240"/>
                <a:gd name="T17" fmla="*/ 53 h 105"/>
                <a:gd name="T18" fmla="*/ 52 w 240"/>
                <a:gd name="T19" fmla="*/ 0 h 105"/>
                <a:gd name="T20" fmla="*/ 60 w 240"/>
                <a:gd name="T21" fmla="*/ 90 h 105"/>
                <a:gd name="T22" fmla="*/ 67 w 240"/>
                <a:gd name="T23" fmla="*/ 23 h 105"/>
                <a:gd name="T24" fmla="*/ 67 w 240"/>
                <a:gd name="T25" fmla="*/ 53 h 105"/>
                <a:gd name="T26" fmla="*/ 75 w 240"/>
                <a:gd name="T27" fmla="*/ 8 h 105"/>
                <a:gd name="T28" fmla="*/ 82 w 240"/>
                <a:gd name="T29" fmla="*/ 90 h 105"/>
                <a:gd name="T30" fmla="*/ 90 w 240"/>
                <a:gd name="T31" fmla="*/ 60 h 105"/>
                <a:gd name="T32" fmla="*/ 90 w 240"/>
                <a:gd name="T33" fmla="*/ 45 h 105"/>
                <a:gd name="T34" fmla="*/ 97 w 240"/>
                <a:gd name="T35" fmla="*/ 8 h 105"/>
                <a:gd name="T36" fmla="*/ 105 w 240"/>
                <a:gd name="T37" fmla="*/ 105 h 105"/>
                <a:gd name="T38" fmla="*/ 112 w 240"/>
                <a:gd name="T39" fmla="*/ 53 h 105"/>
                <a:gd name="T40" fmla="*/ 112 w 240"/>
                <a:gd name="T41" fmla="*/ 45 h 105"/>
                <a:gd name="T42" fmla="*/ 120 w 240"/>
                <a:gd name="T43" fmla="*/ 8 h 105"/>
                <a:gd name="T44" fmla="*/ 127 w 240"/>
                <a:gd name="T45" fmla="*/ 98 h 105"/>
                <a:gd name="T46" fmla="*/ 135 w 240"/>
                <a:gd name="T47" fmla="*/ 60 h 105"/>
                <a:gd name="T48" fmla="*/ 135 w 240"/>
                <a:gd name="T49" fmla="*/ 45 h 105"/>
                <a:gd name="T50" fmla="*/ 142 w 240"/>
                <a:gd name="T51" fmla="*/ 8 h 105"/>
                <a:gd name="T52" fmla="*/ 150 w 240"/>
                <a:gd name="T53" fmla="*/ 98 h 105"/>
                <a:gd name="T54" fmla="*/ 157 w 240"/>
                <a:gd name="T55" fmla="*/ 68 h 105"/>
                <a:gd name="T56" fmla="*/ 157 w 240"/>
                <a:gd name="T57" fmla="*/ 45 h 105"/>
                <a:gd name="T58" fmla="*/ 165 w 240"/>
                <a:gd name="T59" fmla="*/ 8 h 105"/>
                <a:gd name="T60" fmla="*/ 172 w 240"/>
                <a:gd name="T61" fmla="*/ 83 h 105"/>
                <a:gd name="T62" fmla="*/ 180 w 240"/>
                <a:gd name="T63" fmla="*/ 53 h 105"/>
                <a:gd name="T64" fmla="*/ 180 w 240"/>
                <a:gd name="T65" fmla="*/ 45 h 105"/>
                <a:gd name="T66" fmla="*/ 187 w 240"/>
                <a:gd name="T67" fmla="*/ 23 h 105"/>
                <a:gd name="T68" fmla="*/ 195 w 240"/>
                <a:gd name="T69" fmla="*/ 75 h 105"/>
                <a:gd name="T70" fmla="*/ 202 w 240"/>
                <a:gd name="T71" fmla="*/ 45 h 105"/>
                <a:gd name="T72" fmla="*/ 202 w 240"/>
                <a:gd name="T73" fmla="*/ 60 h 105"/>
                <a:gd name="T74" fmla="*/ 210 w 240"/>
                <a:gd name="T75" fmla="*/ 38 h 105"/>
                <a:gd name="T76" fmla="*/ 217 w 240"/>
                <a:gd name="T77" fmla="*/ 68 h 105"/>
                <a:gd name="T78" fmla="*/ 225 w 240"/>
                <a:gd name="T79" fmla="*/ 45 h 105"/>
                <a:gd name="T80" fmla="*/ 225 w 240"/>
                <a:gd name="T81" fmla="*/ 53 h 105"/>
                <a:gd name="T82" fmla="*/ 232 w 240"/>
                <a:gd name="T83" fmla="*/ 3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68"/>
                  </a:moveTo>
                  <a:lnTo>
                    <a:pt x="0" y="38"/>
                  </a:lnTo>
                  <a:lnTo>
                    <a:pt x="0" y="45"/>
                  </a:lnTo>
                  <a:lnTo>
                    <a:pt x="7" y="53"/>
                  </a:lnTo>
                  <a:lnTo>
                    <a:pt x="7" y="75"/>
                  </a:lnTo>
                  <a:lnTo>
                    <a:pt x="7" y="23"/>
                  </a:lnTo>
                  <a:lnTo>
                    <a:pt x="7" y="45"/>
                  </a:lnTo>
                  <a:lnTo>
                    <a:pt x="15" y="53"/>
                  </a:lnTo>
                  <a:lnTo>
                    <a:pt x="15" y="68"/>
                  </a:lnTo>
                  <a:lnTo>
                    <a:pt x="15" y="30"/>
                  </a:lnTo>
                  <a:lnTo>
                    <a:pt x="15" y="53"/>
                  </a:lnTo>
                  <a:lnTo>
                    <a:pt x="22" y="45"/>
                  </a:lnTo>
                  <a:lnTo>
                    <a:pt x="22" y="75"/>
                  </a:lnTo>
                  <a:lnTo>
                    <a:pt x="22" y="30"/>
                  </a:lnTo>
                  <a:lnTo>
                    <a:pt x="22" y="53"/>
                  </a:lnTo>
                  <a:lnTo>
                    <a:pt x="30" y="45"/>
                  </a:lnTo>
                  <a:lnTo>
                    <a:pt x="30" y="68"/>
                  </a:lnTo>
                  <a:lnTo>
                    <a:pt x="30" y="38"/>
                  </a:lnTo>
                  <a:lnTo>
                    <a:pt x="30" y="53"/>
                  </a:lnTo>
                  <a:lnTo>
                    <a:pt x="37" y="60"/>
                  </a:lnTo>
                  <a:lnTo>
                    <a:pt x="37" y="105"/>
                  </a:lnTo>
                  <a:lnTo>
                    <a:pt x="37" y="8"/>
                  </a:lnTo>
                  <a:lnTo>
                    <a:pt x="37" y="30"/>
                  </a:lnTo>
                  <a:lnTo>
                    <a:pt x="45" y="38"/>
                  </a:lnTo>
                  <a:lnTo>
                    <a:pt x="45" y="105"/>
                  </a:lnTo>
                  <a:lnTo>
                    <a:pt x="45" y="8"/>
                  </a:lnTo>
                  <a:lnTo>
                    <a:pt x="45" y="53"/>
                  </a:lnTo>
                  <a:lnTo>
                    <a:pt x="52" y="60"/>
                  </a:lnTo>
                  <a:lnTo>
                    <a:pt x="52" y="105"/>
                  </a:lnTo>
                  <a:lnTo>
                    <a:pt x="52" y="0"/>
                  </a:lnTo>
                  <a:lnTo>
                    <a:pt x="52" y="45"/>
                  </a:lnTo>
                  <a:lnTo>
                    <a:pt x="60" y="38"/>
                  </a:lnTo>
                  <a:lnTo>
                    <a:pt x="60" y="90"/>
                  </a:lnTo>
                  <a:lnTo>
                    <a:pt x="60" y="8"/>
                  </a:lnTo>
                  <a:lnTo>
                    <a:pt x="60" y="15"/>
                  </a:lnTo>
                  <a:lnTo>
                    <a:pt x="67" y="23"/>
                  </a:lnTo>
                  <a:lnTo>
                    <a:pt x="67" y="105"/>
                  </a:lnTo>
                  <a:lnTo>
                    <a:pt x="67" y="8"/>
                  </a:lnTo>
                  <a:lnTo>
                    <a:pt x="67" y="53"/>
                  </a:lnTo>
                  <a:lnTo>
                    <a:pt x="75" y="60"/>
                  </a:lnTo>
                  <a:lnTo>
                    <a:pt x="75" y="98"/>
                  </a:lnTo>
                  <a:lnTo>
                    <a:pt x="75" y="8"/>
                  </a:lnTo>
                  <a:lnTo>
                    <a:pt x="75" y="45"/>
                  </a:lnTo>
                  <a:lnTo>
                    <a:pt x="82" y="53"/>
                  </a:lnTo>
                  <a:lnTo>
                    <a:pt x="82" y="90"/>
                  </a:lnTo>
                  <a:lnTo>
                    <a:pt x="82" y="15"/>
                  </a:lnTo>
                  <a:lnTo>
                    <a:pt x="82" y="53"/>
                  </a:lnTo>
                  <a:lnTo>
                    <a:pt x="90" y="60"/>
                  </a:lnTo>
                  <a:lnTo>
                    <a:pt x="90" y="98"/>
                  </a:lnTo>
                  <a:lnTo>
                    <a:pt x="90" y="8"/>
                  </a:lnTo>
                  <a:lnTo>
                    <a:pt x="90" y="45"/>
                  </a:lnTo>
                  <a:lnTo>
                    <a:pt x="97" y="53"/>
                  </a:lnTo>
                  <a:lnTo>
                    <a:pt x="97" y="105"/>
                  </a:lnTo>
                  <a:lnTo>
                    <a:pt x="97" y="8"/>
                  </a:lnTo>
                  <a:lnTo>
                    <a:pt x="97" y="45"/>
                  </a:lnTo>
                  <a:lnTo>
                    <a:pt x="105" y="38"/>
                  </a:lnTo>
                  <a:lnTo>
                    <a:pt x="105" y="105"/>
                  </a:lnTo>
                  <a:lnTo>
                    <a:pt x="105" y="8"/>
                  </a:lnTo>
                  <a:lnTo>
                    <a:pt x="105" y="45"/>
                  </a:lnTo>
                  <a:lnTo>
                    <a:pt x="112" y="53"/>
                  </a:lnTo>
                  <a:lnTo>
                    <a:pt x="112" y="98"/>
                  </a:lnTo>
                  <a:lnTo>
                    <a:pt x="112" y="8"/>
                  </a:lnTo>
                  <a:lnTo>
                    <a:pt x="112" y="45"/>
                  </a:lnTo>
                  <a:lnTo>
                    <a:pt x="120" y="53"/>
                  </a:lnTo>
                  <a:lnTo>
                    <a:pt x="120" y="98"/>
                  </a:lnTo>
                  <a:lnTo>
                    <a:pt x="120" y="8"/>
                  </a:lnTo>
                  <a:lnTo>
                    <a:pt x="120" y="53"/>
                  </a:lnTo>
                  <a:lnTo>
                    <a:pt x="127" y="60"/>
                  </a:lnTo>
                  <a:lnTo>
                    <a:pt x="127" y="98"/>
                  </a:lnTo>
                  <a:lnTo>
                    <a:pt x="127" y="8"/>
                  </a:lnTo>
                  <a:lnTo>
                    <a:pt x="127" y="53"/>
                  </a:lnTo>
                  <a:lnTo>
                    <a:pt x="135" y="60"/>
                  </a:lnTo>
                  <a:lnTo>
                    <a:pt x="135" y="83"/>
                  </a:lnTo>
                  <a:lnTo>
                    <a:pt x="135" y="8"/>
                  </a:lnTo>
                  <a:lnTo>
                    <a:pt x="135" y="45"/>
                  </a:lnTo>
                  <a:lnTo>
                    <a:pt x="142" y="53"/>
                  </a:lnTo>
                  <a:lnTo>
                    <a:pt x="142" y="90"/>
                  </a:lnTo>
                  <a:lnTo>
                    <a:pt x="142" y="8"/>
                  </a:lnTo>
                  <a:lnTo>
                    <a:pt x="142" y="23"/>
                  </a:lnTo>
                  <a:lnTo>
                    <a:pt x="150" y="30"/>
                  </a:lnTo>
                  <a:lnTo>
                    <a:pt x="150" y="98"/>
                  </a:lnTo>
                  <a:lnTo>
                    <a:pt x="150" y="8"/>
                  </a:lnTo>
                  <a:lnTo>
                    <a:pt x="150" y="45"/>
                  </a:lnTo>
                  <a:lnTo>
                    <a:pt x="157" y="68"/>
                  </a:lnTo>
                  <a:lnTo>
                    <a:pt x="157" y="90"/>
                  </a:lnTo>
                  <a:lnTo>
                    <a:pt x="157" y="15"/>
                  </a:lnTo>
                  <a:lnTo>
                    <a:pt x="157" y="45"/>
                  </a:lnTo>
                  <a:lnTo>
                    <a:pt x="165" y="53"/>
                  </a:lnTo>
                  <a:lnTo>
                    <a:pt x="165" y="83"/>
                  </a:lnTo>
                  <a:lnTo>
                    <a:pt x="165" y="8"/>
                  </a:lnTo>
                  <a:lnTo>
                    <a:pt x="165" y="60"/>
                  </a:lnTo>
                  <a:lnTo>
                    <a:pt x="172" y="53"/>
                  </a:lnTo>
                  <a:lnTo>
                    <a:pt x="172" y="83"/>
                  </a:lnTo>
                  <a:lnTo>
                    <a:pt x="172" y="15"/>
                  </a:lnTo>
                  <a:lnTo>
                    <a:pt x="172" y="45"/>
                  </a:lnTo>
                  <a:lnTo>
                    <a:pt x="180" y="53"/>
                  </a:lnTo>
                  <a:lnTo>
                    <a:pt x="180" y="90"/>
                  </a:lnTo>
                  <a:lnTo>
                    <a:pt x="180" y="8"/>
                  </a:lnTo>
                  <a:lnTo>
                    <a:pt x="180" y="45"/>
                  </a:lnTo>
                  <a:lnTo>
                    <a:pt x="187" y="53"/>
                  </a:lnTo>
                  <a:lnTo>
                    <a:pt x="187" y="90"/>
                  </a:lnTo>
                  <a:lnTo>
                    <a:pt x="187" y="23"/>
                  </a:lnTo>
                  <a:lnTo>
                    <a:pt x="187" y="53"/>
                  </a:lnTo>
                  <a:lnTo>
                    <a:pt x="195" y="45"/>
                  </a:lnTo>
                  <a:lnTo>
                    <a:pt x="195" y="75"/>
                  </a:lnTo>
                  <a:lnTo>
                    <a:pt x="195" y="30"/>
                  </a:lnTo>
                  <a:lnTo>
                    <a:pt x="195" y="38"/>
                  </a:lnTo>
                  <a:lnTo>
                    <a:pt x="202" y="45"/>
                  </a:lnTo>
                  <a:lnTo>
                    <a:pt x="202" y="83"/>
                  </a:lnTo>
                  <a:lnTo>
                    <a:pt x="202" y="23"/>
                  </a:lnTo>
                  <a:lnTo>
                    <a:pt x="202" y="60"/>
                  </a:lnTo>
                  <a:lnTo>
                    <a:pt x="210" y="53"/>
                  </a:lnTo>
                  <a:lnTo>
                    <a:pt x="210" y="60"/>
                  </a:lnTo>
                  <a:lnTo>
                    <a:pt x="210" y="38"/>
                  </a:lnTo>
                  <a:lnTo>
                    <a:pt x="210" y="53"/>
                  </a:lnTo>
                  <a:lnTo>
                    <a:pt x="217" y="45"/>
                  </a:lnTo>
                  <a:lnTo>
                    <a:pt x="217" y="68"/>
                  </a:lnTo>
                  <a:lnTo>
                    <a:pt x="217" y="38"/>
                  </a:lnTo>
                  <a:lnTo>
                    <a:pt x="217" y="53"/>
                  </a:lnTo>
                  <a:lnTo>
                    <a:pt x="225" y="45"/>
                  </a:lnTo>
                  <a:lnTo>
                    <a:pt x="225" y="90"/>
                  </a:lnTo>
                  <a:lnTo>
                    <a:pt x="225" y="23"/>
                  </a:lnTo>
                  <a:lnTo>
                    <a:pt x="225" y="53"/>
                  </a:lnTo>
                  <a:lnTo>
                    <a:pt x="232" y="60"/>
                  </a:lnTo>
                  <a:lnTo>
                    <a:pt x="232" y="75"/>
                  </a:lnTo>
                  <a:lnTo>
                    <a:pt x="232" y="38"/>
                  </a:lnTo>
                  <a:lnTo>
                    <a:pt x="232" y="3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1" name="Freeform 637"/>
            <p:cNvSpPr>
              <a:spLocks/>
            </p:cNvSpPr>
            <p:nvPr/>
          </p:nvSpPr>
          <p:spPr bwMode="auto">
            <a:xfrm>
              <a:off x="5978" y="1277"/>
              <a:ext cx="168" cy="87"/>
            </a:xfrm>
            <a:custGeom>
              <a:avLst/>
              <a:gdLst>
                <a:gd name="T0" fmla="*/ 0 w 240"/>
                <a:gd name="T1" fmla="*/ 30 h 90"/>
                <a:gd name="T2" fmla="*/ 7 w 240"/>
                <a:gd name="T3" fmla="*/ 67 h 90"/>
                <a:gd name="T4" fmla="*/ 15 w 240"/>
                <a:gd name="T5" fmla="*/ 37 h 90"/>
                <a:gd name="T6" fmla="*/ 15 w 240"/>
                <a:gd name="T7" fmla="*/ 37 h 90"/>
                <a:gd name="T8" fmla="*/ 22 w 240"/>
                <a:gd name="T9" fmla="*/ 30 h 90"/>
                <a:gd name="T10" fmla="*/ 30 w 240"/>
                <a:gd name="T11" fmla="*/ 52 h 90"/>
                <a:gd name="T12" fmla="*/ 37 w 240"/>
                <a:gd name="T13" fmla="*/ 52 h 90"/>
                <a:gd name="T14" fmla="*/ 37 w 240"/>
                <a:gd name="T15" fmla="*/ 37 h 90"/>
                <a:gd name="T16" fmla="*/ 45 w 240"/>
                <a:gd name="T17" fmla="*/ 15 h 90"/>
                <a:gd name="T18" fmla="*/ 52 w 240"/>
                <a:gd name="T19" fmla="*/ 82 h 90"/>
                <a:gd name="T20" fmla="*/ 60 w 240"/>
                <a:gd name="T21" fmla="*/ 45 h 90"/>
                <a:gd name="T22" fmla="*/ 60 w 240"/>
                <a:gd name="T23" fmla="*/ 45 h 90"/>
                <a:gd name="T24" fmla="*/ 67 w 240"/>
                <a:gd name="T25" fmla="*/ 15 h 90"/>
                <a:gd name="T26" fmla="*/ 75 w 240"/>
                <a:gd name="T27" fmla="*/ 60 h 90"/>
                <a:gd name="T28" fmla="*/ 82 w 240"/>
                <a:gd name="T29" fmla="*/ 52 h 90"/>
                <a:gd name="T30" fmla="*/ 82 w 240"/>
                <a:gd name="T31" fmla="*/ 45 h 90"/>
                <a:gd name="T32" fmla="*/ 90 w 240"/>
                <a:gd name="T33" fmla="*/ 22 h 90"/>
                <a:gd name="T34" fmla="*/ 97 w 240"/>
                <a:gd name="T35" fmla="*/ 67 h 90"/>
                <a:gd name="T36" fmla="*/ 105 w 240"/>
                <a:gd name="T37" fmla="*/ 37 h 90"/>
                <a:gd name="T38" fmla="*/ 105 w 240"/>
                <a:gd name="T39" fmla="*/ 67 h 90"/>
                <a:gd name="T40" fmla="*/ 112 w 240"/>
                <a:gd name="T41" fmla="*/ 22 h 90"/>
                <a:gd name="T42" fmla="*/ 120 w 240"/>
                <a:gd name="T43" fmla="*/ 90 h 90"/>
                <a:gd name="T44" fmla="*/ 127 w 240"/>
                <a:gd name="T45" fmla="*/ 52 h 90"/>
                <a:gd name="T46" fmla="*/ 127 w 240"/>
                <a:gd name="T47" fmla="*/ 37 h 90"/>
                <a:gd name="T48" fmla="*/ 135 w 240"/>
                <a:gd name="T49" fmla="*/ 30 h 90"/>
                <a:gd name="T50" fmla="*/ 142 w 240"/>
                <a:gd name="T51" fmla="*/ 60 h 90"/>
                <a:gd name="T52" fmla="*/ 150 w 240"/>
                <a:gd name="T53" fmla="*/ 45 h 90"/>
                <a:gd name="T54" fmla="*/ 157 w 240"/>
                <a:gd name="T55" fmla="*/ 60 h 90"/>
                <a:gd name="T56" fmla="*/ 157 w 240"/>
                <a:gd name="T57" fmla="*/ 45 h 90"/>
                <a:gd name="T58" fmla="*/ 165 w 240"/>
                <a:gd name="T59" fmla="*/ 30 h 90"/>
                <a:gd name="T60" fmla="*/ 172 w 240"/>
                <a:gd name="T61" fmla="*/ 60 h 90"/>
                <a:gd name="T62" fmla="*/ 180 w 240"/>
                <a:gd name="T63" fmla="*/ 37 h 90"/>
                <a:gd name="T64" fmla="*/ 180 w 240"/>
                <a:gd name="T65" fmla="*/ 45 h 90"/>
                <a:gd name="T66" fmla="*/ 187 w 240"/>
                <a:gd name="T67" fmla="*/ 22 h 90"/>
                <a:gd name="T68" fmla="*/ 195 w 240"/>
                <a:gd name="T69" fmla="*/ 52 h 90"/>
                <a:gd name="T70" fmla="*/ 202 w 240"/>
                <a:gd name="T71" fmla="*/ 45 h 90"/>
                <a:gd name="T72" fmla="*/ 202 w 240"/>
                <a:gd name="T73" fmla="*/ 45 h 90"/>
                <a:gd name="T74" fmla="*/ 210 w 240"/>
                <a:gd name="T75" fmla="*/ 22 h 90"/>
                <a:gd name="T76" fmla="*/ 217 w 240"/>
                <a:gd name="T77" fmla="*/ 60 h 90"/>
                <a:gd name="T78" fmla="*/ 225 w 240"/>
                <a:gd name="T79" fmla="*/ 45 h 90"/>
                <a:gd name="T80" fmla="*/ 225 w 240"/>
                <a:gd name="T81" fmla="*/ 45 h 90"/>
                <a:gd name="T82" fmla="*/ 232 w 240"/>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7"/>
                  </a:moveTo>
                  <a:lnTo>
                    <a:pt x="0" y="60"/>
                  </a:lnTo>
                  <a:lnTo>
                    <a:pt x="0" y="30"/>
                  </a:lnTo>
                  <a:lnTo>
                    <a:pt x="0" y="52"/>
                  </a:lnTo>
                  <a:lnTo>
                    <a:pt x="7" y="45"/>
                  </a:lnTo>
                  <a:lnTo>
                    <a:pt x="7" y="67"/>
                  </a:lnTo>
                  <a:lnTo>
                    <a:pt x="7" y="22"/>
                  </a:lnTo>
                  <a:lnTo>
                    <a:pt x="7" y="45"/>
                  </a:lnTo>
                  <a:lnTo>
                    <a:pt x="15" y="37"/>
                  </a:lnTo>
                  <a:lnTo>
                    <a:pt x="15" y="52"/>
                  </a:lnTo>
                  <a:lnTo>
                    <a:pt x="15" y="30"/>
                  </a:lnTo>
                  <a:lnTo>
                    <a:pt x="15" y="37"/>
                  </a:lnTo>
                  <a:lnTo>
                    <a:pt x="22" y="45"/>
                  </a:lnTo>
                  <a:lnTo>
                    <a:pt x="22" y="52"/>
                  </a:lnTo>
                  <a:lnTo>
                    <a:pt x="22" y="30"/>
                  </a:lnTo>
                  <a:lnTo>
                    <a:pt x="22" y="45"/>
                  </a:lnTo>
                  <a:lnTo>
                    <a:pt x="30" y="37"/>
                  </a:lnTo>
                  <a:lnTo>
                    <a:pt x="30" y="52"/>
                  </a:lnTo>
                  <a:lnTo>
                    <a:pt x="30" y="30"/>
                  </a:lnTo>
                  <a:lnTo>
                    <a:pt x="30" y="45"/>
                  </a:lnTo>
                  <a:lnTo>
                    <a:pt x="37" y="52"/>
                  </a:lnTo>
                  <a:lnTo>
                    <a:pt x="37" y="90"/>
                  </a:lnTo>
                  <a:lnTo>
                    <a:pt x="37" y="0"/>
                  </a:lnTo>
                  <a:lnTo>
                    <a:pt x="37" y="37"/>
                  </a:lnTo>
                  <a:lnTo>
                    <a:pt x="45" y="45"/>
                  </a:lnTo>
                  <a:lnTo>
                    <a:pt x="45" y="75"/>
                  </a:lnTo>
                  <a:lnTo>
                    <a:pt x="45" y="15"/>
                  </a:lnTo>
                  <a:lnTo>
                    <a:pt x="45" y="30"/>
                  </a:lnTo>
                  <a:lnTo>
                    <a:pt x="52" y="37"/>
                  </a:lnTo>
                  <a:lnTo>
                    <a:pt x="52" y="82"/>
                  </a:lnTo>
                  <a:lnTo>
                    <a:pt x="52" y="0"/>
                  </a:lnTo>
                  <a:lnTo>
                    <a:pt x="52" y="37"/>
                  </a:lnTo>
                  <a:lnTo>
                    <a:pt x="60" y="45"/>
                  </a:lnTo>
                  <a:lnTo>
                    <a:pt x="60" y="67"/>
                  </a:lnTo>
                  <a:lnTo>
                    <a:pt x="60" y="30"/>
                  </a:lnTo>
                  <a:lnTo>
                    <a:pt x="60" y="45"/>
                  </a:lnTo>
                  <a:lnTo>
                    <a:pt x="67" y="37"/>
                  </a:lnTo>
                  <a:lnTo>
                    <a:pt x="67" y="60"/>
                  </a:lnTo>
                  <a:lnTo>
                    <a:pt x="67" y="15"/>
                  </a:lnTo>
                  <a:lnTo>
                    <a:pt x="67" y="45"/>
                  </a:lnTo>
                  <a:lnTo>
                    <a:pt x="75" y="37"/>
                  </a:lnTo>
                  <a:lnTo>
                    <a:pt x="75" y="60"/>
                  </a:lnTo>
                  <a:lnTo>
                    <a:pt x="75" y="22"/>
                  </a:lnTo>
                  <a:lnTo>
                    <a:pt x="75" y="45"/>
                  </a:lnTo>
                  <a:lnTo>
                    <a:pt x="82" y="52"/>
                  </a:lnTo>
                  <a:lnTo>
                    <a:pt x="82" y="67"/>
                  </a:lnTo>
                  <a:lnTo>
                    <a:pt x="82" y="15"/>
                  </a:lnTo>
                  <a:lnTo>
                    <a:pt x="82" y="45"/>
                  </a:lnTo>
                  <a:lnTo>
                    <a:pt x="90" y="52"/>
                  </a:lnTo>
                  <a:lnTo>
                    <a:pt x="90" y="60"/>
                  </a:lnTo>
                  <a:lnTo>
                    <a:pt x="90" y="22"/>
                  </a:lnTo>
                  <a:lnTo>
                    <a:pt x="90" y="37"/>
                  </a:lnTo>
                  <a:lnTo>
                    <a:pt x="97" y="45"/>
                  </a:lnTo>
                  <a:lnTo>
                    <a:pt x="97" y="67"/>
                  </a:lnTo>
                  <a:lnTo>
                    <a:pt x="97" y="22"/>
                  </a:lnTo>
                  <a:lnTo>
                    <a:pt x="97" y="45"/>
                  </a:lnTo>
                  <a:lnTo>
                    <a:pt x="105" y="37"/>
                  </a:lnTo>
                  <a:lnTo>
                    <a:pt x="105" y="75"/>
                  </a:lnTo>
                  <a:lnTo>
                    <a:pt x="105" y="7"/>
                  </a:lnTo>
                  <a:lnTo>
                    <a:pt x="105" y="67"/>
                  </a:lnTo>
                  <a:lnTo>
                    <a:pt x="112" y="60"/>
                  </a:lnTo>
                  <a:lnTo>
                    <a:pt x="112" y="60"/>
                  </a:lnTo>
                  <a:lnTo>
                    <a:pt x="112" y="22"/>
                  </a:lnTo>
                  <a:lnTo>
                    <a:pt x="112" y="45"/>
                  </a:lnTo>
                  <a:lnTo>
                    <a:pt x="120" y="52"/>
                  </a:lnTo>
                  <a:lnTo>
                    <a:pt x="120" y="90"/>
                  </a:lnTo>
                  <a:lnTo>
                    <a:pt x="120" y="7"/>
                  </a:lnTo>
                  <a:lnTo>
                    <a:pt x="120" y="45"/>
                  </a:lnTo>
                  <a:lnTo>
                    <a:pt x="127" y="52"/>
                  </a:lnTo>
                  <a:lnTo>
                    <a:pt x="127" y="75"/>
                  </a:lnTo>
                  <a:lnTo>
                    <a:pt x="127" y="15"/>
                  </a:lnTo>
                  <a:lnTo>
                    <a:pt x="127" y="37"/>
                  </a:lnTo>
                  <a:lnTo>
                    <a:pt x="135" y="45"/>
                  </a:lnTo>
                  <a:lnTo>
                    <a:pt x="135" y="60"/>
                  </a:lnTo>
                  <a:lnTo>
                    <a:pt x="135" y="30"/>
                  </a:lnTo>
                  <a:lnTo>
                    <a:pt x="135" y="52"/>
                  </a:lnTo>
                  <a:lnTo>
                    <a:pt x="142" y="45"/>
                  </a:lnTo>
                  <a:lnTo>
                    <a:pt x="142" y="60"/>
                  </a:lnTo>
                  <a:lnTo>
                    <a:pt x="142" y="22"/>
                  </a:lnTo>
                  <a:lnTo>
                    <a:pt x="142" y="37"/>
                  </a:lnTo>
                  <a:lnTo>
                    <a:pt x="150" y="45"/>
                  </a:lnTo>
                  <a:lnTo>
                    <a:pt x="150" y="15"/>
                  </a:lnTo>
                  <a:lnTo>
                    <a:pt x="150" y="67"/>
                  </a:lnTo>
                  <a:lnTo>
                    <a:pt x="157" y="60"/>
                  </a:lnTo>
                  <a:lnTo>
                    <a:pt x="157" y="75"/>
                  </a:lnTo>
                  <a:lnTo>
                    <a:pt x="157" y="7"/>
                  </a:lnTo>
                  <a:lnTo>
                    <a:pt x="157" y="45"/>
                  </a:lnTo>
                  <a:lnTo>
                    <a:pt x="165" y="52"/>
                  </a:lnTo>
                  <a:lnTo>
                    <a:pt x="165" y="52"/>
                  </a:lnTo>
                  <a:lnTo>
                    <a:pt x="165" y="30"/>
                  </a:lnTo>
                  <a:lnTo>
                    <a:pt x="165" y="45"/>
                  </a:lnTo>
                  <a:lnTo>
                    <a:pt x="172" y="52"/>
                  </a:lnTo>
                  <a:lnTo>
                    <a:pt x="172" y="60"/>
                  </a:lnTo>
                  <a:lnTo>
                    <a:pt x="172" y="22"/>
                  </a:lnTo>
                  <a:lnTo>
                    <a:pt x="172" y="45"/>
                  </a:lnTo>
                  <a:lnTo>
                    <a:pt x="180" y="37"/>
                  </a:lnTo>
                  <a:lnTo>
                    <a:pt x="180" y="60"/>
                  </a:lnTo>
                  <a:lnTo>
                    <a:pt x="180" y="30"/>
                  </a:lnTo>
                  <a:lnTo>
                    <a:pt x="180" y="45"/>
                  </a:lnTo>
                  <a:lnTo>
                    <a:pt x="187" y="52"/>
                  </a:lnTo>
                  <a:lnTo>
                    <a:pt x="187" y="67"/>
                  </a:lnTo>
                  <a:lnTo>
                    <a:pt x="187" y="22"/>
                  </a:lnTo>
                  <a:lnTo>
                    <a:pt x="187" y="45"/>
                  </a:lnTo>
                  <a:lnTo>
                    <a:pt x="195" y="37"/>
                  </a:lnTo>
                  <a:lnTo>
                    <a:pt x="195" y="52"/>
                  </a:lnTo>
                  <a:lnTo>
                    <a:pt x="195" y="30"/>
                  </a:lnTo>
                  <a:lnTo>
                    <a:pt x="195" y="52"/>
                  </a:lnTo>
                  <a:lnTo>
                    <a:pt x="202" y="45"/>
                  </a:lnTo>
                  <a:lnTo>
                    <a:pt x="202" y="67"/>
                  </a:lnTo>
                  <a:lnTo>
                    <a:pt x="202" y="22"/>
                  </a:lnTo>
                  <a:lnTo>
                    <a:pt x="202" y="45"/>
                  </a:lnTo>
                  <a:lnTo>
                    <a:pt x="210" y="37"/>
                  </a:lnTo>
                  <a:lnTo>
                    <a:pt x="210" y="67"/>
                  </a:lnTo>
                  <a:lnTo>
                    <a:pt x="210" y="22"/>
                  </a:lnTo>
                  <a:lnTo>
                    <a:pt x="210" y="45"/>
                  </a:lnTo>
                  <a:lnTo>
                    <a:pt x="217" y="52"/>
                  </a:lnTo>
                  <a:lnTo>
                    <a:pt x="217" y="60"/>
                  </a:lnTo>
                  <a:lnTo>
                    <a:pt x="217" y="30"/>
                  </a:lnTo>
                  <a:lnTo>
                    <a:pt x="217" y="37"/>
                  </a:lnTo>
                  <a:lnTo>
                    <a:pt x="225" y="45"/>
                  </a:lnTo>
                  <a:lnTo>
                    <a:pt x="225" y="60"/>
                  </a:lnTo>
                  <a:lnTo>
                    <a:pt x="225" y="30"/>
                  </a:lnTo>
                  <a:lnTo>
                    <a:pt x="225" y="45"/>
                  </a:lnTo>
                  <a:lnTo>
                    <a:pt x="232" y="52"/>
                  </a:lnTo>
                  <a:lnTo>
                    <a:pt x="232" y="52"/>
                  </a:lnTo>
                  <a:lnTo>
                    <a:pt x="232" y="30"/>
                  </a:lnTo>
                  <a:lnTo>
                    <a:pt x="232" y="45"/>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2" name="Freeform 638"/>
            <p:cNvSpPr>
              <a:spLocks/>
            </p:cNvSpPr>
            <p:nvPr/>
          </p:nvSpPr>
          <p:spPr bwMode="auto">
            <a:xfrm>
              <a:off x="6146" y="1277"/>
              <a:ext cx="31" cy="73"/>
            </a:xfrm>
            <a:custGeom>
              <a:avLst/>
              <a:gdLst>
                <a:gd name="T0" fmla="*/ 0 w 45"/>
                <a:gd name="T1" fmla="*/ 37 h 75"/>
                <a:gd name="T2" fmla="*/ 0 w 45"/>
                <a:gd name="T3" fmla="*/ 52 h 75"/>
                <a:gd name="T4" fmla="*/ 0 w 45"/>
                <a:gd name="T5" fmla="*/ 30 h 75"/>
                <a:gd name="T6" fmla="*/ 0 w 45"/>
                <a:gd name="T7" fmla="*/ 37 h 75"/>
                <a:gd name="T8" fmla="*/ 7 w 45"/>
                <a:gd name="T9" fmla="*/ 45 h 75"/>
                <a:gd name="T10" fmla="*/ 7 w 45"/>
                <a:gd name="T11" fmla="*/ 60 h 75"/>
                <a:gd name="T12" fmla="*/ 7 w 45"/>
                <a:gd name="T13" fmla="*/ 30 h 75"/>
                <a:gd name="T14" fmla="*/ 7 w 45"/>
                <a:gd name="T15" fmla="*/ 45 h 75"/>
                <a:gd name="T16" fmla="*/ 15 w 45"/>
                <a:gd name="T17" fmla="*/ 52 h 75"/>
                <a:gd name="T18" fmla="*/ 15 w 45"/>
                <a:gd name="T19" fmla="*/ 30 h 75"/>
                <a:gd name="T20" fmla="*/ 15 w 45"/>
                <a:gd name="T21" fmla="*/ 45 h 75"/>
                <a:gd name="T22" fmla="*/ 22 w 45"/>
                <a:gd name="T23" fmla="*/ 37 h 75"/>
                <a:gd name="T24" fmla="*/ 22 w 45"/>
                <a:gd name="T25" fmla="*/ 52 h 75"/>
                <a:gd name="T26" fmla="*/ 22 w 45"/>
                <a:gd name="T27" fmla="*/ 37 h 75"/>
                <a:gd name="T28" fmla="*/ 22 w 45"/>
                <a:gd name="T29" fmla="*/ 45 h 75"/>
                <a:gd name="T30" fmla="*/ 30 w 45"/>
                <a:gd name="T31" fmla="*/ 37 h 75"/>
                <a:gd name="T32" fmla="*/ 30 w 45"/>
                <a:gd name="T33" fmla="*/ 67 h 75"/>
                <a:gd name="T34" fmla="*/ 30 w 45"/>
                <a:gd name="T35" fmla="*/ 0 h 75"/>
                <a:gd name="T36" fmla="*/ 30 w 45"/>
                <a:gd name="T37" fmla="*/ 52 h 75"/>
                <a:gd name="T38" fmla="*/ 37 w 45"/>
                <a:gd name="T39" fmla="*/ 45 h 75"/>
                <a:gd name="T40" fmla="*/ 37 w 45"/>
                <a:gd name="T41" fmla="*/ 75 h 75"/>
                <a:gd name="T42" fmla="*/ 37 w 45"/>
                <a:gd name="T43" fmla="*/ 22 h 75"/>
                <a:gd name="T44" fmla="*/ 37 w 45"/>
                <a:gd name="T45" fmla="*/ 37 h 75"/>
                <a:gd name="T46" fmla="*/ 45 w 45"/>
                <a:gd name="T47"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0" y="37"/>
                  </a:moveTo>
                  <a:lnTo>
                    <a:pt x="0" y="52"/>
                  </a:lnTo>
                  <a:lnTo>
                    <a:pt x="0" y="30"/>
                  </a:lnTo>
                  <a:lnTo>
                    <a:pt x="0" y="37"/>
                  </a:lnTo>
                  <a:lnTo>
                    <a:pt x="7" y="45"/>
                  </a:lnTo>
                  <a:lnTo>
                    <a:pt x="7" y="60"/>
                  </a:lnTo>
                  <a:lnTo>
                    <a:pt x="7" y="30"/>
                  </a:lnTo>
                  <a:lnTo>
                    <a:pt x="7" y="45"/>
                  </a:lnTo>
                  <a:lnTo>
                    <a:pt x="15" y="52"/>
                  </a:lnTo>
                  <a:lnTo>
                    <a:pt x="15" y="30"/>
                  </a:lnTo>
                  <a:lnTo>
                    <a:pt x="15" y="45"/>
                  </a:lnTo>
                  <a:lnTo>
                    <a:pt x="22" y="37"/>
                  </a:lnTo>
                  <a:lnTo>
                    <a:pt x="22" y="52"/>
                  </a:lnTo>
                  <a:lnTo>
                    <a:pt x="22" y="37"/>
                  </a:lnTo>
                  <a:lnTo>
                    <a:pt x="22" y="45"/>
                  </a:lnTo>
                  <a:lnTo>
                    <a:pt x="30" y="37"/>
                  </a:lnTo>
                  <a:lnTo>
                    <a:pt x="30" y="67"/>
                  </a:lnTo>
                  <a:lnTo>
                    <a:pt x="30" y="0"/>
                  </a:lnTo>
                  <a:lnTo>
                    <a:pt x="30" y="52"/>
                  </a:lnTo>
                  <a:lnTo>
                    <a:pt x="37" y="45"/>
                  </a:lnTo>
                  <a:lnTo>
                    <a:pt x="37" y="75"/>
                  </a:lnTo>
                  <a:lnTo>
                    <a:pt x="37" y="22"/>
                  </a:lnTo>
                  <a:lnTo>
                    <a:pt x="37" y="37"/>
                  </a:lnTo>
                  <a:lnTo>
                    <a:pt x="45"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3" name="Freeform 639"/>
            <p:cNvSpPr>
              <a:spLocks/>
            </p:cNvSpPr>
            <p:nvPr/>
          </p:nvSpPr>
          <p:spPr bwMode="auto">
            <a:xfrm>
              <a:off x="4829" y="1342"/>
              <a:ext cx="242" cy="87"/>
            </a:xfrm>
            <a:custGeom>
              <a:avLst/>
              <a:gdLst>
                <a:gd name="T0" fmla="*/ 15 w 345"/>
                <a:gd name="T1" fmla="*/ 38 h 90"/>
                <a:gd name="T2" fmla="*/ 38 w 345"/>
                <a:gd name="T3" fmla="*/ 38 h 90"/>
                <a:gd name="T4" fmla="*/ 60 w 345"/>
                <a:gd name="T5" fmla="*/ 38 h 90"/>
                <a:gd name="T6" fmla="*/ 83 w 345"/>
                <a:gd name="T7" fmla="*/ 38 h 90"/>
                <a:gd name="T8" fmla="*/ 98 w 345"/>
                <a:gd name="T9" fmla="*/ 38 h 90"/>
                <a:gd name="T10" fmla="*/ 113 w 345"/>
                <a:gd name="T11" fmla="*/ 45 h 90"/>
                <a:gd name="T12" fmla="*/ 120 w 345"/>
                <a:gd name="T13" fmla="*/ 45 h 90"/>
                <a:gd name="T14" fmla="*/ 128 w 345"/>
                <a:gd name="T15" fmla="*/ 45 h 90"/>
                <a:gd name="T16" fmla="*/ 135 w 345"/>
                <a:gd name="T17" fmla="*/ 38 h 90"/>
                <a:gd name="T18" fmla="*/ 143 w 345"/>
                <a:gd name="T19" fmla="*/ 30 h 90"/>
                <a:gd name="T20" fmla="*/ 158 w 345"/>
                <a:gd name="T21" fmla="*/ 45 h 90"/>
                <a:gd name="T22" fmla="*/ 165 w 345"/>
                <a:gd name="T23" fmla="*/ 45 h 90"/>
                <a:gd name="T24" fmla="*/ 173 w 345"/>
                <a:gd name="T25" fmla="*/ 45 h 90"/>
                <a:gd name="T26" fmla="*/ 180 w 345"/>
                <a:gd name="T27" fmla="*/ 45 h 90"/>
                <a:gd name="T28" fmla="*/ 188 w 345"/>
                <a:gd name="T29" fmla="*/ 30 h 90"/>
                <a:gd name="T30" fmla="*/ 188 w 345"/>
                <a:gd name="T31" fmla="*/ 38 h 90"/>
                <a:gd name="T32" fmla="*/ 195 w 345"/>
                <a:gd name="T33" fmla="*/ 38 h 90"/>
                <a:gd name="T34" fmla="*/ 203 w 345"/>
                <a:gd name="T35" fmla="*/ 30 h 90"/>
                <a:gd name="T36" fmla="*/ 210 w 345"/>
                <a:gd name="T37" fmla="*/ 60 h 90"/>
                <a:gd name="T38" fmla="*/ 218 w 345"/>
                <a:gd name="T39" fmla="*/ 30 h 90"/>
                <a:gd name="T40" fmla="*/ 218 w 345"/>
                <a:gd name="T41" fmla="*/ 30 h 90"/>
                <a:gd name="T42" fmla="*/ 225 w 345"/>
                <a:gd name="T43" fmla="*/ 8 h 90"/>
                <a:gd name="T44" fmla="*/ 233 w 345"/>
                <a:gd name="T45" fmla="*/ 60 h 90"/>
                <a:gd name="T46" fmla="*/ 240 w 345"/>
                <a:gd name="T47" fmla="*/ 30 h 90"/>
                <a:gd name="T48" fmla="*/ 240 w 345"/>
                <a:gd name="T49" fmla="*/ 23 h 90"/>
                <a:gd name="T50" fmla="*/ 248 w 345"/>
                <a:gd name="T51" fmla="*/ 23 h 90"/>
                <a:gd name="T52" fmla="*/ 255 w 345"/>
                <a:gd name="T53" fmla="*/ 68 h 90"/>
                <a:gd name="T54" fmla="*/ 263 w 345"/>
                <a:gd name="T55" fmla="*/ 38 h 90"/>
                <a:gd name="T56" fmla="*/ 263 w 345"/>
                <a:gd name="T57" fmla="*/ 38 h 90"/>
                <a:gd name="T58" fmla="*/ 270 w 345"/>
                <a:gd name="T59" fmla="*/ 8 h 90"/>
                <a:gd name="T60" fmla="*/ 278 w 345"/>
                <a:gd name="T61" fmla="*/ 60 h 90"/>
                <a:gd name="T62" fmla="*/ 285 w 345"/>
                <a:gd name="T63" fmla="*/ 45 h 90"/>
                <a:gd name="T64" fmla="*/ 285 w 345"/>
                <a:gd name="T65" fmla="*/ 45 h 90"/>
                <a:gd name="T66" fmla="*/ 293 w 345"/>
                <a:gd name="T67" fmla="*/ 8 h 90"/>
                <a:gd name="T68" fmla="*/ 300 w 345"/>
                <a:gd name="T69" fmla="*/ 83 h 90"/>
                <a:gd name="T70" fmla="*/ 308 w 345"/>
                <a:gd name="T71" fmla="*/ 38 h 90"/>
                <a:gd name="T72" fmla="*/ 308 w 345"/>
                <a:gd name="T73" fmla="*/ 45 h 90"/>
                <a:gd name="T74" fmla="*/ 315 w 345"/>
                <a:gd name="T75" fmla="*/ 0 h 90"/>
                <a:gd name="T76" fmla="*/ 323 w 345"/>
                <a:gd name="T77" fmla="*/ 60 h 90"/>
                <a:gd name="T78" fmla="*/ 330 w 345"/>
                <a:gd name="T79" fmla="*/ 45 h 90"/>
                <a:gd name="T80" fmla="*/ 330 w 345"/>
                <a:gd name="T81" fmla="*/ 38 h 90"/>
                <a:gd name="T82" fmla="*/ 338 w 345"/>
                <a:gd name="T83"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90">
                  <a:moveTo>
                    <a:pt x="0" y="38"/>
                  </a:moveTo>
                  <a:lnTo>
                    <a:pt x="8" y="38"/>
                  </a:lnTo>
                  <a:lnTo>
                    <a:pt x="15" y="38"/>
                  </a:lnTo>
                  <a:lnTo>
                    <a:pt x="23" y="38"/>
                  </a:lnTo>
                  <a:lnTo>
                    <a:pt x="30" y="38"/>
                  </a:lnTo>
                  <a:lnTo>
                    <a:pt x="38" y="38"/>
                  </a:lnTo>
                  <a:lnTo>
                    <a:pt x="45" y="38"/>
                  </a:lnTo>
                  <a:lnTo>
                    <a:pt x="53" y="38"/>
                  </a:lnTo>
                  <a:lnTo>
                    <a:pt x="60" y="38"/>
                  </a:lnTo>
                  <a:lnTo>
                    <a:pt x="68" y="38"/>
                  </a:lnTo>
                  <a:lnTo>
                    <a:pt x="75" y="38"/>
                  </a:lnTo>
                  <a:lnTo>
                    <a:pt x="83" y="38"/>
                  </a:lnTo>
                  <a:lnTo>
                    <a:pt x="98" y="38"/>
                  </a:lnTo>
                  <a:lnTo>
                    <a:pt x="98" y="45"/>
                  </a:lnTo>
                  <a:lnTo>
                    <a:pt x="98" y="38"/>
                  </a:lnTo>
                  <a:lnTo>
                    <a:pt x="105" y="38"/>
                  </a:lnTo>
                  <a:lnTo>
                    <a:pt x="113" y="30"/>
                  </a:lnTo>
                  <a:lnTo>
                    <a:pt x="113" y="45"/>
                  </a:lnTo>
                  <a:lnTo>
                    <a:pt x="113" y="30"/>
                  </a:lnTo>
                  <a:lnTo>
                    <a:pt x="113" y="38"/>
                  </a:lnTo>
                  <a:lnTo>
                    <a:pt x="120" y="45"/>
                  </a:lnTo>
                  <a:lnTo>
                    <a:pt x="120" y="30"/>
                  </a:lnTo>
                  <a:lnTo>
                    <a:pt x="120" y="38"/>
                  </a:lnTo>
                  <a:lnTo>
                    <a:pt x="128" y="45"/>
                  </a:lnTo>
                  <a:lnTo>
                    <a:pt x="128" y="30"/>
                  </a:lnTo>
                  <a:lnTo>
                    <a:pt x="128" y="38"/>
                  </a:lnTo>
                  <a:lnTo>
                    <a:pt x="135" y="38"/>
                  </a:lnTo>
                  <a:lnTo>
                    <a:pt x="143" y="45"/>
                  </a:lnTo>
                  <a:lnTo>
                    <a:pt x="143" y="45"/>
                  </a:lnTo>
                  <a:lnTo>
                    <a:pt x="143" y="30"/>
                  </a:lnTo>
                  <a:lnTo>
                    <a:pt x="143" y="38"/>
                  </a:lnTo>
                  <a:lnTo>
                    <a:pt x="158" y="38"/>
                  </a:lnTo>
                  <a:lnTo>
                    <a:pt x="158" y="45"/>
                  </a:lnTo>
                  <a:lnTo>
                    <a:pt x="158" y="30"/>
                  </a:lnTo>
                  <a:lnTo>
                    <a:pt x="158" y="38"/>
                  </a:lnTo>
                  <a:lnTo>
                    <a:pt x="165" y="45"/>
                  </a:lnTo>
                  <a:lnTo>
                    <a:pt x="165" y="30"/>
                  </a:lnTo>
                  <a:lnTo>
                    <a:pt x="165" y="38"/>
                  </a:lnTo>
                  <a:lnTo>
                    <a:pt x="173" y="45"/>
                  </a:lnTo>
                  <a:lnTo>
                    <a:pt x="173" y="30"/>
                  </a:lnTo>
                  <a:lnTo>
                    <a:pt x="173" y="38"/>
                  </a:lnTo>
                  <a:lnTo>
                    <a:pt x="180" y="45"/>
                  </a:lnTo>
                  <a:lnTo>
                    <a:pt x="180" y="30"/>
                  </a:lnTo>
                  <a:lnTo>
                    <a:pt x="180" y="38"/>
                  </a:lnTo>
                  <a:lnTo>
                    <a:pt x="188" y="30"/>
                  </a:lnTo>
                  <a:lnTo>
                    <a:pt x="188" y="45"/>
                  </a:lnTo>
                  <a:lnTo>
                    <a:pt x="188" y="30"/>
                  </a:lnTo>
                  <a:lnTo>
                    <a:pt x="188" y="38"/>
                  </a:lnTo>
                  <a:lnTo>
                    <a:pt x="195" y="30"/>
                  </a:lnTo>
                  <a:lnTo>
                    <a:pt x="195" y="45"/>
                  </a:lnTo>
                  <a:lnTo>
                    <a:pt x="195" y="38"/>
                  </a:lnTo>
                  <a:lnTo>
                    <a:pt x="203" y="45"/>
                  </a:lnTo>
                  <a:lnTo>
                    <a:pt x="203" y="45"/>
                  </a:lnTo>
                  <a:lnTo>
                    <a:pt x="203" y="30"/>
                  </a:lnTo>
                  <a:lnTo>
                    <a:pt x="203" y="38"/>
                  </a:lnTo>
                  <a:lnTo>
                    <a:pt x="210" y="30"/>
                  </a:lnTo>
                  <a:lnTo>
                    <a:pt x="210" y="60"/>
                  </a:lnTo>
                  <a:lnTo>
                    <a:pt x="210" y="15"/>
                  </a:lnTo>
                  <a:lnTo>
                    <a:pt x="210" y="38"/>
                  </a:lnTo>
                  <a:lnTo>
                    <a:pt x="218" y="30"/>
                  </a:lnTo>
                  <a:lnTo>
                    <a:pt x="218" y="75"/>
                  </a:lnTo>
                  <a:lnTo>
                    <a:pt x="218" y="0"/>
                  </a:lnTo>
                  <a:lnTo>
                    <a:pt x="218" y="30"/>
                  </a:lnTo>
                  <a:lnTo>
                    <a:pt x="225" y="38"/>
                  </a:lnTo>
                  <a:lnTo>
                    <a:pt x="225" y="60"/>
                  </a:lnTo>
                  <a:lnTo>
                    <a:pt x="225" y="8"/>
                  </a:lnTo>
                  <a:lnTo>
                    <a:pt x="225" y="38"/>
                  </a:lnTo>
                  <a:lnTo>
                    <a:pt x="233" y="45"/>
                  </a:lnTo>
                  <a:lnTo>
                    <a:pt x="233" y="60"/>
                  </a:lnTo>
                  <a:lnTo>
                    <a:pt x="233" y="15"/>
                  </a:lnTo>
                  <a:lnTo>
                    <a:pt x="233" y="38"/>
                  </a:lnTo>
                  <a:lnTo>
                    <a:pt x="240" y="30"/>
                  </a:lnTo>
                  <a:lnTo>
                    <a:pt x="240" y="53"/>
                  </a:lnTo>
                  <a:lnTo>
                    <a:pt x="240" y="15"/>
                  </a:lnTo>
                  <a:lnTo>
                    <a:pt x="240" y="23"/>
                  </a:lnTo>
                  <a:lnTo>
                    <a:pt x="248" y="30"/>
                  </a:lnTo>
                  <a:lnTo>
                    <a:pt x="248" y="45"/>
                  </a:lnTo>
                  <a:lnTo>
                    <a:pt x="248" y="23"/>
                  </a:lnTo>
                  <a:lnTo>
                    <a:pt x="248" y="45"/>
                  </a:lnTo>
                  <a:lnTo>
                    <a:pt x="255" y="38"/>
                  </a:lnTo>
                  <a:lnTo>
                    <a:pt x="255" y="68"/>
                  </a:lnTo>
                  <a:lnTo>
                    <a:pt x="255" y="8"/>
                  </a:lnTo>
                  <a:lnTo>
                    <a:pt x="255" y="30"/>
                  </a:lnTo>
                  <a:lnTo>
                    <a:pt x="263" y="38"/>
                  </a:lnTo>
                  <a:lnTo>
                    <a:pt x="263" y="90"/>
                  </a:lnTo>
                  <a:lnTo>
                    <a:pt x="263" y="0"/>
                  </a:lnTo>
                  <a:lnTo>
                    <a:pt x="263" y="38"/>
                  </a:lnTo>
                  <a:lnTo>
                    <a:pt x="270" y="45"/>
                  </a:lnTo>
                  <a:lnTo>
                    <a:pt x="270" y="68"/>
                  </a:lnTo>
                  <a:lnTo>
                    <a:pt x="270" y="8"/>
                  </a:lnTo>
                  <a:lnTo>
                    <a:pt x="270" y="23"/>
                  </a:lnTo>
                  <a:lnTo>
                    <a:pt x="278" y="30"/>
                  </a:lnTo>
                  <a:lnTo>
                    <a:pt x="278" y="60"/>
                  </a:lnTo>
                  <a:lnTo>
                    <a:pt x="278" y="0"/>
                  </a:lnTo>
                  <a:lnTo>
                    <a:pt x="278" y="38"/>
                  </a:lnTo>
                  <a:lnTo>
                    <a:pt x="285" y="45"/>
                  </a:lnTo>
                  <a:lnTo>
                    <a:pt x="285" y="68"/>
                  </a:lnTo>
                  <a:lnTo>
                    <a:pt x="285" y="0"/>
                  </a:lnTo>
                  <a:lnTo>
                    <a:pt x="285" y="45"/>
                  </a:lnTo>
                  <a:lnTo>
                    <a:pt x="293" y="38"/>
                  </a:lnTo>
                  <a:lnTo>
                    <a:pt x="293" y="68"/>
                  </a:lnTo>
                  <a:lnTo>
                    <a:pt x="293" y="8"/>
                  </a:lnTo>
                  <a:lnTo>
                    <a:pt x="293" y="30"/>
                  </a:lnTo>
                  <a:lnTo>
                    <a:pt x="300" y="38"/>
                  </a:lnTo>
                  <a:lnTo>
                    <a:pt x="300" y="83"/>
                  </a:lnTo>
                  <a:lnTo>
                    <a:pt x="300" y="0"/>
                  </a:lnTo>
                  <a:lnTo>
                    <a:pt x="300" y="45"/>
                  </a:lnTo>
                  <a:lnTo>
                    <a:pt x="308" y="38"/>
                  </a:lnTo>
                  <a:lnTo>
                    <a:pt x="308" y="68"/>
                  </a:lnTo>
                  <a:lnTo>
                    <a:pt x="308" y="0"/>
                  </a:lnTo>
                  <a:lnTo>
                    <a:pt x="308" y="45"/>
                  </a:lnTo>
                  <a:lnTo>
                    <a:pt x="315" y="38"/>
                  </a:lnTo>
                  <a:lnTo>
                    <a:pt x="315" y="68"/>
                  </a:lnTo>
                  <a:lnTo>
                    <a:pt x="315" y="0"/>
                  </a:lnTo>
                  <a:lnTo>
                    <a:pt x="315" y="53"/>
                  </a:lnTo>
                  <a:lnTo>
                    <a:pt x="323" y="45"/>
                  </a:lnTo>
                  <a:lnTo>
                    <a:pt x="323" y="60"/>
                  </a:lnTo>
                  <a:lnTo>
                    <a:pt x="323" y="0"/>
                  </a:lnTo>
                  <a:lnTo>
                    <a:pt x="323" y="38"/>
                  </a:lnTo>
                  <a:lnTo>
                    <a:pt x="330" y="45"/>
                  </a:lnTo>
                  <a:lnTo>
                    <a:pt x="330" y="60"/>
                  </a:lnTo>
                  <a:lnTo>
                    <a:pt x="330" y="0"/>
                  </a:lnTo>
                  <a:lnTo>
                    <a:pt x="330" y="38"/>
                  </a:lnTo>
                  <a:lnTo>
                    <a:pt x="338" y="30"/>
                  </a:lnTo>
                  <a:lnTo>
                    <a:pt x="338" y="53"/>
                  </a:lnTo>
                  <a:lnTo>
                    <a:pt x="338" y="8"/>
                  </a:lnTo>
                  <a:lnTo>
                    <a:pt x="338" y="38"/>
                  </a:lnTo>
                  <a:lnTo>
                    <a:pt x="34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4" name="Freeform 640"/>
            <p:cNvSpPr>
              <a:spLocks/>
            </p:cNvSpPr>
            <p:nvPr/>
          </p:nvSpPr>
          <p:spPr bwMode="auto">
            <a:xfrm>
              <a:off x="5071" y="1342"/>
              <a:ext cx="167" cy="87"/>
            </a:xfrm>
            <a:custGeom>
              <a:avLst/>
              <a:gdLst>
                <a:gd name="T0" fmla="*/ 0 w 240"/>
                <a:gd name="T1" fmla="*/ 0 h 90"/>
                <a:gd name="T2" fmla="*/ 8 w 240"/>
                <a:gd name="T3" fmla="*/ 68 h 90"/>
                <a:gd name="T4" fmla="*/ 15 w 240"/>
                <a:gd name="T5" fmla="*/ 38 h 90"/>
                <a:gd name="T6" fmla="*/ 15 w 240"/>
                <a:gd name="T7" fmla="*/ 38 h 90"/>
                <a:gd name="T8" fmla="*/ 23 w 240"/>
                <a:gd name="T9" fmla="*/ 15 h 90"/>
                <a:gd name="T10" fmla="*/ 30 w 240"/>
                <a:gd name="T11" fmla="*/ 68 h 90"/>
                <a:gd name="T12" fmla="*/ 38 w 240"/>
                <a:gd name="T13" fmla="*/ 45 h 90"/>
                <a:gd name="T14" fmla="*/ 38 w 240"/>
                <a:gd name="T15" fmla="*/ 30 h 90"/>
                <a:gd name="T16" fmla="*/ 45 w 240"/>
                <a:gd name="T17" fmla="*/ 0 h 90"/>
                <a:gd name="T18" fmla="*/ 53 w 240"/>
                <a:gd name="T19" fmla="*/ 60 h 90"/>
                <a:gd name="T20" fmla="*/ 60 w 240"/>
                <a:gd name="T21" fmla="*/ 38 h 90"/>
                <a:gd name="T22" fmla="*/ 60 w 240"/>
                <a:gd name="T23" fmla="*/ 15 h 90"/>
                <a:gd name="T24" fmla="*/ 68 w 240"/>
                <a:gd name="T25" fmla="*/ 0 h 90"/>
                <a:gd name="T26" fmla="*/ 75 w 240"/>
                <a:gd name="T27" fmla="*/ 68 h 90"/>
                <a:gd name="T28" fmla="*/ 83 w 240"/>
                <a:gd name="T29" fmla="*/ 45 h 90"/>
                <a:gd name="T30" fmla="*/ 83 w 240"/>
                <a:gd name="T31" fmla="*/ 38 h 90"/>
                <a:gd name="T32" fmla="*/ 90 w 240"/>
                <a:gd name="T33" fmla="*/ 30 h 90"/>
                <a:gd name="T34" fmla="*/ 98 w 240"/>
                <a:gd name="T35" fmla="*/ 45 h 90"/>
                <a:gd name="T36" fmla="*/ 105 w 240"/>
                <a:gd name="T37" fmla="*/ 45 h 90"/>
                <a:gd name="T38" fmla="*/ 105 w 240"/>
                <a:gd name="T39" fmla="*/ 38 h 90"/>
                <a:gd name="T40" fmla="*/ 113 w 240"/>
                <a:gd name="T41" fmla="*/ 23 h 90"/>
                <a:gd name="T42" fmla="*/ 120 w 240"/>
                <a:gd name="T43" fmla="*/ 45 h 90"/>
                <a:gd name="T44" fmla="*/ 128 w 240"/>
                <a:gd name="T45" fmla="*/ 38 h 90"/>
                <a:gd name="T46" fmla="*/ 128 w 240"/>
                <a:gd name="T47" fmla="*/ 38 h 90"/>
                <a:gd name="T48" fmla="*/ 135 w 240"/>
                <a:gd name="T49" fmla="*/ 38 h 90"/>
                <a:gd name="T50" fmla="*/ 143 w 240"/>
                <a:gd name="T51" fmla="*/ 30 h 90"/>
                <a:gd name="T52" fmla="*/ 150 w 240"/>
                <a:gd name="T53" fmla="*/ 45 h 90"/>
                <a:gd name="T54" fmla="*/ 158 w 240"/>
                <a:gd name="T55" fmla="*/ 45 h 90"/>
                <a:gd name="T56" fmla="*/ 158 w 240"/>
                <a:gd name="T57" fmla="*/ 38 h 90"/>
                <a:gd name="T58" fmla="*/ 165 w 240"/>
                <a:gd name="T59" fmla="*/ 23 h 90"/>
                <a:gd name="T60" fmla="*/ 173 w 240"/>
                <a:gd name="T61" fmla="*/ 45 h 90"/>
                <a:gd name="T62" fmla="*/ 180 w 240"/>
                <a:gd name="T63" fmla="*/ 45 h 90"/>
                <a:gd name="T64" fmla="*/ 180 w 240"/>
                <a:gd name="T65" fmla="*/ 38 h 90"/>
                <a:gd name="T66" fmla="*/ 188 w 240"/>
                <a:gd name="T67" fmla="*/ 30 h 90"/>
                <a:gd name="T68" fmla="*/ 195 w 240"/>
                <a:gd name="T69" fmla="*/ 45 h 90"/>
                <a:gd name="T70" fmla="*/ 203 w 240"/>
                <a:gd name="T71" fmla="*/ 30 h 90"/>
                <a:gd name="T72" fmla="*/ 203 w 240"/>
                <a:gd name="T73" fmla="*/ 38 h 90"/>
                <a:gd name="T74" fmla="*/ 210 w 240"/>
                <a:gd name="T75" fmla="*/ 30 h 90"/>
                <a:gd name="T76" fmla="*/ 218 w 240"/>
                <a:gd name="T77" fmla="*/ 45 h 90"/>
                <a:gd name="T78" fmla="*/ 225 w 240"/>
                <a:gd name="T79" fmla="*/ 38 h 90"/>
                <a:gd name="T80" fmla="*/ 225 w 240"/>
                <a:gd name="T81" fmla="*/ 38 h 90"/>
                <a:gd name="T82" fmla="*/ 233 w 240"/>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0"/>
                  </a:moveTo>
                  <a:lnTo>
                    <a:pt x="0" y="60"/>
                  </a:lnTo>
                  <a:lnTo>
                    <a:pt x="0" y="0"/>
                  </a:lnTo>
                  <a:lnTo>
                    <a:pt x="0" y="38"/>
                  </a:lnTo>
                  <a:lnTo>
                    <a:pt x="8" y="30"/>
                  </a:lnTo>
                  <a:lnTo>
                    <a:pt x="8" y="68"/>
                  </a:lnTo>
                  <a:lnTo>
                    <a:pt x="8" y="0"/>
                  </a:lnTo>
                  <a:lnTo>
                    <a:pt x="8" y="30"/>
                  </a:lnTo>
                  <a:lnTo>
                    <a:pt x="15" y="38"/>
                  </a:lnTo>
                  <a:lnTo>
                    <a:pt x="15" y="68"/>
                  </a:lnTo>
                  <a:lnTo>
                    <a:pt x="15" y="0"/>
                  </a:lnTo>
                  <a:lnTo>
                    <a:pt x="15" y="38"/>
                  </a:lnTo>
                  <a:lnTo>
                    <a:pt x="23" y="30"/>
                  </a:lnTo>
                  <a:lnTo>
                    <a:pt x="23" y="53"/>
                  </a:lnTo>
                  <a:lnTo>
                    <a:pt x="23" y="15"/>
                  </a:lnTo>
                  <a:lnTo>
                    <a:pt x="23" y="38"/>
                  </a:lnTo>
                  <a:lnTo>
                    <a:pt x="30" y="30"/>
                  </a:lnTo>
                  <a:lnTo>
                    <a:pt x="30" y="68"/>
                  </a:lnTo>
                  <a:lnTo>
                    <a:pt x="30" y="15"/>
                  </a:lnTo>
                  <a:lnTo>
                    <a:pt x="30" y="38"/>
                  </a:lnTo>
                  <a:lnTo>
                    <a:pt x="38" y="45"/>
                  </a:lnTo>
                  <a:lnTo>
                    <a:pt x="38" y="75"/>
                  </a:lnTo>
                  <a:lnTo>
                    <a:pt x="38" y="0"/>
                  </a:lnTo>
                  <a:lnTo>
                    <a:pt x="38" y="30"/>
                  </a:lnTo>
                  <a:lnTo>
                    <a:pt x="45" y="38"/>
                  </a:lnTo>
                  <a:lnTo>
                    <a:pt x="45" y="68"/>
                  </a:lnTo>
                  <a:lnTo>
                    <a:pt x="45" y="0"/>
                  </a:lnTo>
                  <a:lnTo>
                    <a:pt x="45" y="38"/>
                  </a:lnTo>
                  <a:lnTo>
                    <a:pt x="53" y="30"/>
                  </a:lnTo>
                  <a:lnTo>
                    <a:pt x="53" y="60"/>
                  </a:lnTo>
                  <a:lnTo>
                    <a:pt x="53" y="0"/>
                  </a:lnTo>
                  <a:lnTo>
                    <a:pt x="53" y="30"/>
                  </a:lnTo>
                  <a:lnTo>
                    <a:pt x="60" y="38"/>
                  </a:lnTo>
                  <a:lnTo>
                    <a:pt x="60" y="75"/>
                  </a:lnTo>
                  <a:lnTo>
                    <a:pt x="60" y="0"/>
                  </a:lnTo>
                  <a:lnTo>
                    <a:pt x="60" y="15"/>
                  </a:lnTo>
                  <a:lnTo>
                    <a:pt x="68" y="23"/>
                  </a:lnTo>
                  <a:lnTo>
                    <a:pt x="68" y="90"/>
                  </a:lnTo>
                  <a:lnTo>
                    <a:pt x="68" y="0"/>
                  </a:lnTo>
                  <a:lnTo>
                    <a:pt x="68" y="38"/>
                  </a:lnTo>
                  <a:lnTo>
                    <a:pt x="75" y="30"/>
                  </a:lnTo>
                  <a:lnTo>
                    <a:pt x="75" y="68"/>
                  </a:lnTo>
                  <a:lnTo>
                    <a:pt x="75" y="0"/>
                  </a:lnTo>
                  <a:lnTo>
                    <a:pt x="75" y="38"/>
                  </a:lnTo>
                  <a:lnTo>
                    <a:pt x="83" y="45"/>
                  </a:lnTo>
                  <a:lnTo>
                    <a:pt x="83" y="53"/>
                  </a:lnTo>
                  <a:lnTo>
                    <a:pt x="83" y="15"/>
                  </a:lnTo>
                  <a:lnTo>
                    <a:pt x="83" y="38"/>
                  </a:lnTo>
                  <a:lnTo>
                    <a:pt x="90" y="45"/>
                  </a:lnTo>
                  <a:lnTo>
                    <a:pt x="90" y="45"/>
                  </a:lnTo>
                  <a:lnTo>
                    <a:pt x="90" y="30"/>
                  </a:lnTo>
                  <a:lnTo>
                    <a:pt x="90" y="38"/>
                  </a:lnTo>
                  <a:lnTo>
                    <a:pt x="98" y="45"/>
                  </a:lnTo>
                  <a:lnTo>
                    <a:pt x="98" y="45"/>
                  </a:lnTo>
                  <a:lnTo>
                    <a:pt x="98" y="30"/>
                  </a:lnTo>
                  <a:lnTo>
                    <a:pt x="98" y="38"/>
                  </a:lnTo>
                  <a:lnTo>
                    <a:pt x="105" y="45"/>
                  </a:lnTo>
                  <a:lnTo>
                    <a:pt x="105" y="45"/>
                  </a:lnTo>
                  <a:lnTo>
                    <a:pt x="105" y="23"/>
                  </a:lnTo>
                  <a:lnTo>
                    <a:pt x="105" y="38"/>
                  </a:lnTo>
                  <a:lnTo>
                    <a:pt x="113" y="30"/>
                  </a:lnTo>
                  <a:lnTo>
                    <a:pt x="113" y="53"/>
                  </a:lnTo>
                  <a:lnTo>
                    <a:pt x="113" y="23"/>
                  </a:lnTo>
                  <a:lnTo>
                    <a:pt x="113" y="38"/>
                  </a:lnTo>
                  <a:lnTo>
                    <a:pt x="120" y="45"/>
                  </a:lnTo>
                  <a:lnTo>
                    <a:pt x="120" y="45"/>
                  </a:lnTo>
                  <a:lnTo>
                    <a:pt x="120" y="23"/>
                  </a:lnTo>
                  <a:lnTo>
                    <a:pt x="120" y="30"/>
                  </a:lnTo>
                  <a:lnTo>
                    <a:pt x="128" y="38"/>
                  </a:lnTo>
                  <a:lnTo>
                    <a:pt x="128" y="45"/>
                  </a:lnTo>
                  <a:lnTo>
                    <a:pt x="128" y="30"/>
                  </a:lnTo>
                  <a:lnTo>
                    <a:pt x="128" y="38"/>
                  </a:lnTo>
                  <a:lnTo>
                    <a:pt x="135" y="45"/>
                  </a:lnTo>
                  <a:lnTo>
                    <a:pt x="135" y="30"/>
                  </a:lnTo>
                  <a:lnTo>
                    <a:pt x="135" y="38"/>
                  </a:lnTo>
                  <a:lnTo>
                    <a:pt x="143" y="45"/>
                  </a:lnTo>
                  <a:lnTo>
                    <a:pt x="143" y="45"/>
                  </a:lnTo>
                  <a:lnTo>
                    <a:pt x="143" y="30"/>
                  </a:lnTo>
                  <a:lnTo>
                    <a:pt x="143" y="38"/>
                  </a:lnTo>
                  <a:lnTo>
                    <a:pt x="150" y="45"/>
                  </a:lnTo>
                  <a:lnTo>
                    <a:pt x="150" y="45"/>
                  </a:lnTo>
                  <a:lnTo>
                    <a:pt x="150" y="30"/>
                  </a:lnTo>
                  <a:lnTo>
                    <a:pt x="150" y="38"/>
                  </a:lnTo>
                  <a:lnTo>
                    <a:pt x="158" y="45"/>
                  </a:lnTo>
                  <a:lnTo>
                    <a:pt x="158" y="45"/>
                  </a:lnTo>
                  <a:lnTo>
                    <a:pt x="158" y="30"/>
                  </a:lnTo>
                  <a:lnTo>
                    <a:pt x="158" y="38"/>
                  </a:lnTo>
                  <a:lnTo>
                    <a:pt x="165" y="30"/>
                  </a:lnTo>
                  <a:lnTo>
                    <a:pt x="165" y="45"/>
                  </a:lnTo>
                  <a:lnTo>
                    <a:pt x="165" y="23"/>
                  </a:lnTo>
                  <a:lnTo>
                    <a:pt x="165" y="45"/>
                  </a:lnTo>
                  <a:lnTo>
                    <a:pt x="173" y="38"/>
                  </a:lnTo>
                  <a:lnTo>
                    <a:pt x="173" y="45"/>
                  </a:lnTo>
                  <a:lnTo>
                    <a:pt x="173" y="30"/>
                  </a:lnTo>
                  <a:lnTo>
                    <a:pt x="173" y="38"/>
                  </a:lnTo>
                  <a:lnTo>
                    <a:pt x="180" y="45"/>
                  </a:lnTo>
                  <a:lnTo>
                    <a:pt x="180" y="45"/>
                  </a:lnTo>
                  <a:lnTo>
                    <a:pt x="180" y="30"/>
                  </a:lnTo>
                  <a:lnTo>
                    <a:pt x="180" y="38"/>
                  </a:lnTo>
                  <a:lnTo>
                    <a:pt x="188" y="45"/>
                  </a:lnTo>
                  <a:lnTo>
                    <a:pt x="188" y="45"/>
                  </a:lnTo>
                  <a:lnTo>
                    <a:pt x="188" y="30"/>
                  </a:lnTo>
                  <a:lnTo>
                    <a:pt x="188" y="38"/>
                  </a:lnTo>
                  <a:lnTo>
                    <a:pt x="195" y="30"/>
                  </a:lnTo>
                  <a:lnTo>
                    <a:pt x="195" y="45"/>
                  </a:lnTo>
                  <a:lnTo>
                    <a:pt x="195" y="23"/>
                  </a:lnTo>
                  <a:lnTo>
                    <a:pt x="195" y="38"/>
                  </a:lnTo>
                  <a:lnTo>
                    <a:pt x="203" y="30"/>
                  </a:lnTo>
                  <a:lnTo>
                    <a:pt x="203" y="53"/>
                  </a:lnTo>
                  <a:lnTo>
                    <a:pt x="203" y="15"/>
                  </a:lnTo>
                  <a:lnTo>
                    <a:pt x="203" y="38"/>
                  </a:lnTo>
                  <a:lnTo>
                    <a:pt x="210" y="30"/>
                  </a:lnTo>
                  <a:lnTo>
                    <a:pt x="210" y="45"/>
                  </a:lnTo>
                  <a:lnTo>
                    <a:pt x="210" y="30"/>
                  </a:lnTo>
                  <a:lnTo>
                    <a:pt x="210" y="38"/>
                  </a:lnTo>
                  <a:lnTo>
                    <a:pt x="218" y="30"/>
                  </a:lnTo>
                  <a:lnTo>
                    <a:pt x="218" y="45"/>
                  </a:lnTo>
                  <a:lnTo>
                    <a:pt x="218" y="30"/>
                  </a:lnTo>
                  <a:lnTo>
                    <a:pt x="218" y="45"/>
                  </a:lnTo>
                  <a:lnTo>
                    <a:pt x="225" y="38"/>
                  </a:lnTo>
                  <a:lnTo>
                    <a:pt x="225" y="53"/>
                  </a:lnTo>
                  <a:lnTo>
                    <a:pt x="225" y="15"/>
                  </a:lnTo>
                  <a:lnTo>
                    <a:pt x="225" y="38"/>
                  </a:lnTo>
                  <a:lnTo>
                    <a:pt x="233" y="45"/>
                  </a:lnTo>
                  <a:lnTo>
                    <a:pt x="233" y="45"/>
                  </a:lnTo>
                  <a:lnTo>
                    <a:pt x="233" y="30"/>
                  </a:lnTo>
                  <a:lnTo>
                    <a:pt x="233" y="3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5" name="Freeform 641"/>
            <p:cNvSpPr>
              <a:spLocks/>
            </p:cNvSpPr>
            <p:nvPr/>
          </p:nvSpPr>
          <p:spPr bwMode="auto">
            <a:xfrm>
              <a:off x="5238" y="1342"/>
              <a:ext cx="168" cy="80"/>
            </a:xfrm>
            <a:custGeom>
              <a:avLst/>
              <a:gdLst>
                <a:gd name="T0" fmla="*/ 0 w 240"/>
                <a:gd name="T1" fmla="*/ 30 h 83"/>
                <a:gd name="T2" fmla="*/ 8 w 240"/>
                <a:gd name="T3" fmla="*/ 83 h 83"/>
                <a:gd name="T4" fmla="*/ 15 w 240"/>
                <a:gd name="T5" fmla="*/ 38 h 83"/>
                <a:gd name="T6" fmla="*/ 15 w 240"/>
                <a:gd name="T7" fmla="*/ 45 h 83"/>
                <a:gd name="T8" fmla="*/ 23 w 240"/>
                <a:gd name="T9" fmla="*/ 0 h 83"/>
                <a:gd name="T10" fmla="*/ 30 w 240"/>
                <a:gd name="T11" fmla="*/ 68 h 83"/>
                <a:gd name="T12" fmla="*/ 38 w 240"/>
                <a:gd name="T13" fmla="*/ 45 h 83"/>
                <a:gd name="T14" fmla="*/ 38 w 240"/>
                <a:gd name="T15" fmla="*/ 30 h 83"/>
                <a:gd name="T16" fmla="*/ 45 w 240"/>
                <a:gd name="T17" fmla="*/ 15 h 83"/>
                <a:gd name="T18" fmla="*/ 53 w 240"/>
                <a:gd name="T19" fmla="*/ 53 h 83"/>
                <a:gd name="T20" fmla="*/ 60 w 240"/>
                <a:gd name="T21" fmla="*/ 45 h 83"/>
                <a:gd name="T22" fmla="*/ 60 w 240"/>
                <a:gd name="T23" fmla="*/ 30 h 83"/>
                <a:gd name="T24" fmla="*/ 68 w 240"/>
                <a:gd name="T25" fmla="*/ 23 h 83"/>
                <a:gd name="T26" fmla="*/ 75 w 240"/>
                <a:gd name="T27" fmla="*/ 53 h 83"/>
                <a:gd name="T28" fmla="*/ 83 w 240"/>
                <a:gd name="T29" fmla="*/ 45 h 83"/>
                <a:gd name="T30" fmla="*/ 83 w 240"/>
                <a:gd name="T31" fmla="*/ 38 h 83"/>
                <a:gd name="T32" fmla="*/ 90 w 240"/>
                <a:gd name="T33" fmla="*/ 23 h 83"/>
                <a:gd name="T34" fmla="*/ 98 w 240"/>
                <a:gd name="T35" fmla="*/ 53 h 83"/>
                <a:gd name="T36" fmla="*/ 105 w 240"/>
                <a:gd name="T37" fmla="*/ 45 h 83"/>
                <a:gd name="T38" fmla="*/ 105 w 240"/>
                <a:gd name="T39" fmla="*/ 45 h 83"/>
                <a:gd name="T40" fmla="*/ 113 w 240"/>
                <a:gd name="T41" fmla="*/ 23 h 83"/>
                <a:gd name="T42" fmla="*/ 120 w 240"/>
                <a:gd name="T43" fmla="*/ 53 h 83"/>
                <a:gd name="T44" fmla="*/ 128 w 240"/>
                <a:gd name="T45" fmla="*/ 38 h 83"/>
                <a:gd name="T46" fmla="*/ 128 w 240"/>
                <a:gd name="T47" fmla="*/ 38 h 83"/>
                <a:gd name="T48" fmla="*/ 135 w 240"/>
                <a:gd name="T49" fmla="*/ 23 h 83"/>
                <a:gd name="T50" fmla="*/ 143 w 240"/>
                <a:gd name="T51" fmla="*/ 60 h 83"/>
                <a:gd name="T52" fmla="*/ 150 w 240"/>
                <a:gd name="T53" fmla="*/ 38 h 83"/>
                <a:gd name="T54" fmla="*/ 150 w 240"/>
                <a:gd name="T55" fmla="*/ 30 h 83"/>
                <a:gd name="T56" fmla="*/ 158 w 240"/>
                <a:gd name="T57" fmla="*/ 15 h 83"/>
                <a:gd name="T58" fmla="*/ 165 w 240"/>
                <a:gd name="T59" fmla="*/ 53 h 83"/>
                <a:gd name="T60" fmla="*/ 173 w 240"/>
                <a:gd name="T61" fmla="*/ 30 h 83"/>
                <a:gd name="T62" fmla="*/ 173 w 240"/>
                <a:gd name="T63" fmla="*/ 38 h 83"/>
                <a:gd name="T64" fmla="*/ 180 w 240"/>
                <a:gd name="T65" fmla="*/ 15 h 83"/>
                <a:gd name="T66" fmla="*/ 188 w 240"/>
                <a:gd name="T67" fmla="*/ 53 h 83"/>
                <a:gd name="T68" fmla="*/ 195 w 240"/>
                <a:gd name="T69" fmla="*/ 45 h 83"/>
                <a:gd name="T70" fmla="*/ 195 w 240"/>
                <a:gd name="T71" fmla="*/ 45 h 83"/>
                <a:gd name="T72" fmla="*/ 203 w 240"/>
                <a:gd name="T73" fmla="*/ 23 h 83"/>
                <a:gd name="T74" fmla="*/ 210 w 240"/>
                <a:gd name="T75" fmla="*/ 45 h 83"/>
                <a:gd name="T76" fmla="*/ 218 w 240"/>
                <a:gd name="T77" fmla="*/ 45 h 83"/>
                <a:gd name="T78" fmla="*/ 225 w 240"/>
                <a:gd name="T79" fmla="*/ 30 h 83"/>
                <a:gd name="T80" fmla="*/ 225 w 240"/>
                <a:gd name="T81" fmla="*/ 30 h 83"/>
                <a:gd name="T82" fmla="*/ 233 w 240"/>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0"/>
                  </a:moveTo>
                  <a:lnTo>
                    <a:pt x="0" y="45"/>
                  </a:lnTo>
                  <a:lnTo>
                    <a:pt x="0" y="30"/>
                  </a:lnTo>
                  <a:lnTo>
                    <a:pt x="0" y="38"/>
                  </a:lnTo>
                  <a:lnTo>
                    <a:pt x="8" y="45"/>
                  </a:lnTo>
                  <a:lnTo>
                    <a:pt x="8" y="83"/>
                  </a:lnTo>
                  <a:lnTo>
                    <a:pt x="8" y="0"/>
                  </a:lnTo>
                  <a:lnTo>
                    <a:pt x="8" y="30"/>
                  </a:lnTo>
                  <a:lnTo>
                    <a:pt x="15" y="38"/>
                  </a:lnTo>
                  <a:lnTo>
                    <a:pt x="15" y="75"/>
                  </a:lnTo>
                  <a:lnTo>
                    <a:pt x="15" y="0"/>
                  </a:lnTo>
                  <a:lnTo>
                    <a:pt x="15" y="45"/>
                  </a:lnTo>
                  <a:lnTo>
                    <a:pt x="23" y="38"/>
                  </a:lnTo>
                  <a:lnTo>
                    <a:pt x="23" y="68"/>
                  </a:lnTo>
                  <a:lnTo>
                    <a:pt x="23" y="0"/>
                  </a:lnTo>
                  <a:lnTo>
                    <a:pt x="23" y="38"/>
                  </a:lnTo>
                  <a:lnTo>
                    <a:pt x="30" y="45"/>
                  </a:lnTo>
                  <a:lnTo>
                    <a:pt x="30" y="68"/>
                  </a:lnTo>
                  <a:lnTo>
                    <a:pt x="30" y="8"/>
                  </a:lnTo>
                  <a:lnTo>
                    <a:pt x="30" y="53"/>
                  </a:lnTo>
                  <a:lnTo>
                    <a:pt x="38" y="45"/>
                  </a:lnTo>
                  <a:lnTo>
                    <a:pt x="38" y="68"/>
                  </a:lnTo>
                  <a:lnTo>
                    <a:pt x="38" y="8"/>
                  </a:lnTo>
                  <a:lnTo>
                    <a:pt x="38" y="30"/>
                  </a:lnTo>
                  <a:lnTo>
                    <a:pt x="45" y="38"/>
                  </a:lnTo>
                  <a:lnTo>
                    <a:pt x="45" y="53"/>
                  </a:lnTo>
                  <a:lnTo>
                    <a:pt x="45" y="15"/>
                  </a:lnTo>
                  <a:lnTo>
                    <a:pt x="45" y="30"/>
                  </a:lnTo>
                  <a:lnTo>
                    <a:pt x="53" y="38"/>
                  </a:lnTo>
                  <a:lnTo>
                    <a:pt x="53" y="53"/>
                  </a:lnTo>
                  <a:lnTo>
                    <a:pt x="53" y="15"/>
                  </a:lnTo>
                  <a:lnTo>
                    <a:pt x="53" y="38"/>
                  </a:lnTo>
                  <a:lnTo>
                    <a:pt x="60" y="45"/>
                  </a:lnTo>
                  <a:lnTo>
                    <a:pt x="60" y="53"/>
                  </a:lnTo>
                  <a:lnTo>
                    <a:pt x="60" y="23"/>
                  </a:lnTo>
                  <a:lnTo>
                    <a:pt x="60" y="30"/>
                  </a:lnTo>
                  <a:lnTo>
                    <a:pt x="68" y="38"/>
                  </a:lnTo>
                  <a:lnTo>
                    <a:pt x="68" y="53"/>
                  </a:lnTo>
                  <a:lnTo>
                    <a:pt x="68" y="23"/>
                  </a:lnTo>
                  <a:lnTo>
                    <a:pt x="68" y="38"/>
                  </a:lnTo>
                  <a:lnTo>
                    <a:pt x="75" y="30"/>
                  </a:lnTo>
                  <a:lnTo>
                    <a:pt x="75" y="53"/>
                  </a:lnTo>
                  <a:lnTo>
                    <a:pt x="75" y="23"/>
                  </a:lnTo>
                  <a:lnTo>
                    <a:pt x="75" y="38"/>
                  </a:lnTo>
                  <a:lnTo>
                    <a:pt x="83" y="45"/>
                  </a:lnTo>
                  <a:lnTo>
                    <a:pt x="83" y="53"/>
                  </a:lnTo>
                  <a:lnTo>
                    <a:pt x="83" y="23"/>
                  </a:lnTo>
                  <a:lnTo>
                    <a:pt x="83" y="38"/>
                  </a:lnTo>
                  <a:lnTo>
                    <a:pt x="90" y="30"/>
                  </a:lnTo>
                  <a:lnTo>
                    <a:pt x="90" y="53"/>
                  </a:lnTo>
                  <a:lnTo>
                    <a:pt x="90" y="23"/>
                  </a:lnTo>
                  <a:lnTo>
                    <a:pt x="90" y="38"/>
                  </a:lnTo>
                  <a:lnTo>
                    <a:pt x="98" y="30"/>
                  </a:lnTo>
                  <a:lnTo>
                    <a:pt x="98" y="53"/>
                  </a:lnTo>
                  <a:lnTo>
                    <a:pt x="98" y="23"/>
                  </a:lnTo>
                  <a:lnTo>
                    <a:pt x="98" y="38"/>
                  </a:lnTo>
                  <a:lnTo>
                    <a:pt x="105" y="45"/>
                  </a:lnTo>
                  <a:lnTo>
                    <a:pt x="105" y="45"/>
                  </a:lnTo>
                  <a:lnTo>
                    <a:pt x="105" y="23"/>
                  </a:lnTo>
                  <a:lnTo>
                    <a:pt x="105" y="45"/>
                  </a:lnTo>
                  <a:lnTo>
                    <a:pt x="113" y="38"/>
                  </a:lnTo>
                  <a:lnTo>
                    <a:pt x="113" y="53"/>
                  </a:lnTo>
                  <a:lnTo>
                    <a:pt x="113" y="23"/>
                  </a:lnTo>
                  <a:lnTo>
                    <a:pt x="113" y="45"/>
                  </a:lnTo>
                  <a:lnTo>
                    <a:pt x="120" y="38"/>
                  </a:lnTo>
                  <a:lnTo>
                    <a:pt x="120" y="53"/>
                  </a:lnTo>
                  <a:lnTo>
                    <a:pt x="120" y="23"/>
                  </a:lnTo>
                  <a:lnTo>
                    <a:pt x="120" y="45"/>
                  </a:lnTo>
                  <a:lnTo>
                    <a:pt x="128" y="38"/>
                  </a:lnTo>
                  <a:lnTo>
                    <a:pt x="128" y="53"/>
                  </a:lnTo>
                  <a:lnTo>
                    <a:pt x="128" y="15"/>
                  </a:lnTo>
                  <a:lnTo>
                    <a:pt x="128" y="38"/>
                  </a:lnTo>
                  <a:lnTo>
                    <a:pt x="135" y="45"/>
                  </a:lnTo>
                  <a:lnTo>
                    <a:pt x="135" y="45"/>
                  </a:lnTo>
                  <a:lnTo>
                    <a:pt x="135" y="23"/>
                  </a:lnTo>
                  <a:lnTo>
                    <a:pt x="135" y="38"/>
                  </a:lnTo>
                  <a:lnTo>
                    <a:pt x="143" y="30"/>
                  </a:lnTo>
                  <a:lnTo>
                    <a:pt x="143" y="60"/>
                  </a:lnTo>
                  <a:lnTo>
                    <a:pt x="143" y="15"/>
                  </a:lnTo>
                  <a:lnTo>
                    <a:pt x="143" y="30"/>
                  </a:lnTo>
                  <a:lnTo>
                    <a:pt x="150" y="38"/>
                  </a:lnTo>
                  <a:lnTo>
                    <a:pt x="150" y="53"/>
                  </a:lnTo>
                  <a:lnTo>
                    <a:pt x="150" y="23"/>
                  </a:lnTo>
                  <a:lnTo>
                    <a:pt x="150" y="30"/>
                  </a:lnTo>
                  <a:lnTo>
                    <a:pt x="158" y="38"/>
                  </a:lnTo>
                  <a:lnTo>
                    <a:pt x="158" y="53"/>
                  </a:lnTo>
                  <a:lnTo>
                    <a:pt x="158" y="15"/>
                  </a:lnTo>
                  <a:lnTo>
                    <a:pt x="158" y="38"/>
                  </a:lnTo>
                  <a:lnTo>
                    <a:pt x="165" y="45"/>
                  </a:lnTo>
                  <a:lnTo>
                    <a:pt x="165" y="53"/>
                  </a:lnTo>
                  <a:lnTo>
                    <a:pt x="165" y="23"/>
                  </a:lnTo>
                  <a:lnTo>
                    <a:pt x="165" y="38"/>
                  </a:lnTo>
                  <a:lnTo>
                    <a:pt x="173" y="30"/>
                  </a:lnTo>
                  <a:lnTo>
                    <a:pt x="173" y="45"/>
                  </a:lnTo>
                  <a:lnTo>
                    <a:pt x="173" y="23"/>
                  </a:lnTo>
                  <a:lnTo>
                    <a:pt x="173" y="38"/>
                  </a:lnTo>
                  <a:lnTo>
                    <a:pt x="180" y="45"/>
                  </a:lnTo>
                  <a:lnTo>
                    <a:pt x="180" y="60"/>
                  </a:lnTo>
                  <a:lnTo>
                    <a:pt x="180" y="15"/>
                  </a:lnTo>
                  <a:lnTo>
                    <a:pt x="180" y="30"/>
                  </a:lnTo>
                  <a:lnTo>
                    <a:pt x="188" y="38"/>
                  </a:lnTo>
                  <a:lnTo>
                    <a:pt x="188" y="53"/>
                  </a:lnTo>
                  <a:lnTo>
                    <a:pt x="188" y="15"/>
                  </a:lnTo>
                  <a:lnTo>
                    <a:pt x="188" y="38"/>
                  </a:lnTo>
                  <a:lnTo>
                    <a:pt x="195" y="45"/>
                  </a:lnTo>
                  <a:lnTo>
                    <a:pt x="195" y="53"/>
                  </a:lnTo>
                  <a:lnTo>
                    <a:pt x="195" y="23"/>
                  </a:lnTo>
                  <a:lnTo>
                    <a:pt x="195" y="45"/>
                  </a:lnTo>
                  <a:lnTo>
                    <a:pt x="203" y="38"/>
                  </a:lnTo>
                  <a:lnTo>
                    <a:pt x="203" y="45"/>
                  </a:lnTo>
                  <a:lnTo>
                    <a:pt x="203" y="23"/>
                  </a:lnTo>
                  <a:lnTo>
                    <a:pt x="203" y="38"/>
                  </a:lnTo>
                  <a:lnTo>
                    <a:pt x="210" y="30"/>
                  </a:lnTo>
                  <a:lnTo>
                    <a:pt x="210" y="45"/>
                  </a:lnTo>
                  <a:lnTo>
                    <a:pt x="210" y="30"/>
                  </a:lnTo>
                  <a:lnTo>
                    <a:pt x="218" y="38"/>
                  </a:lnTo>
                  <a:lnTo>
                    <a:pt x="218" y="45"/>
                  </a:lnTo>
                  <a:lnTo>
                    <a:pt x="218" y="30"/>
                  </a:lnTo>
                  <a:lnTo>
                    <a:pt x="218" y="38"/>
                  </a:lnTo>
                  <a:lnTo>
                    <a:pt x="225" y="30"/>
                  </a:lnTo>
                  <a:lnTo>
                    <a:pt x="225" y="45"/>
                  </a:lnTo>
                  <a:lnTo>
                    <a:pt x="225" y="30"/>
                  </a:lnTo>
                  <a:lnTo>
                    <a:pt x="225" y="30"/>
                  </a:lnTo>
                  <a:lnTo>
                    <a:pt x="233" y="38"/>
                  </a:lnTo>
                  <a:lnTo>
                    <a:pt x="233" y="45"/>
                  </a:lnTo>
                  <a:lnTo>
                    <a:pt x="233" y="30"/>
                  </a:lnTo>
                  <a:lnTo>
                    <a:pt x="233" y="3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6" name="Freeform 642"/>
            <p:cNvSpPr>
              <a:spLocks/>
            </p:cNvSpPr>
            <p:nvPr/>
          </p:nvSpPr>
          <p:spPr bwMode="auto">
            <a:xfrm>
              <a:off x="5406" y="1342"/>
              <a:ext cx="210" cy="80"/>
            </a:xfrm>
            <a:custGeom>
              <a:avLst/>
              <a:gdLst>
                <a:gd name="T0" fmla="*/ 0 w 300"/>
                <a:gd name="T1" fmla="*/ 30 h 83"/>
                <a:gd name="T2" fmla="*/ 8 w 300"/>
                <a:gd name="T3" fmla="*/ 30 h 83"/>
                <a:gd name="T4" fmla="*/ 15 w 300"/>
                <a:gd name="T5" fmla="*/ 45 h 83"/>
                <a:gd name="T6" fmla="*/ 23 w 300"/>
                <a:gd name="T7" fmla="*/ 30 h 83"/>
                <a:gd name="T8" fmla="*/ 23 w 300"/>
                <a:gd name="T9" fmla="*/ 38 h 83"/>
                <a:gd name="T10" fmla="*/ 38 w 300"/>
                <a:gd name="T11" fmla="*/ 0 h 83"/>
                <a:gd name="T12" fmla="*/ 45 w 300"/>
                <a:gd name="T13" fmla="*/ 53 h 83"/>
                <a:gd name="T14" fmla="*/ 53 w 300"/>
                <a:gd name="T15" fmla="*/ 38 h 83"/>
                <a:gd name="T16" fmla="*/ 53 w 300"/>
                <a:gd name="T17" fmla="*/ 38 h 83"/>
                <a:gd name="T18" fmla="*/ 60 w 300"/>
                <a:gd name="T19" fmla="*/ 23 h 83"/>
                <a:gd name="T20" fmla="*/ 68 w 300"/>
                <a:gd name="T21" fmla="*/ 53 h 83"/>
                <a:gd name="T22" fmla="*/ 75 w 300"/>
                <a:gd name="T23" fmla="*/ 45 h 83"/>
                <a:gd name="T24" fmla="*/ 75 w 300"/>
                <a:gd name="T25" fmla="*/ 38 h 83"/>
                <a:gd name="T26" fmla="*/ 83 w 300"/>
                <a:gd name="T27" fmla="*/ 23 h 83"/>
                <a:gd name="T28" fmla="*/ 90 w 300"/>
                <a:gd name="T29" fmla="*/ 45 h 83"/>
                <a:gd name="T30" fmla="*/ 98 w 300"/>
                <a:gd name="T31" fmla="*/ 30 h 83"/>
                <a:gd name="T32" fmla="*/ 98 w 300"/>
                <a:gd name="T33" fmla="*/ 38 h 83"/>
                <a:gd name="T34" fmla="*/ 105 w 300"/>
                <a:gd name="T35" fmla="*/ 23 h 83"/>
                <a:gd name="T36" fmla="*/ 113 w 300"/>
                <a:gd name="T37" fmla="*/ 53 h 83"/>
                <a:gd name="T38" fmla="*/ 120 w 300"/>
                <a:gd name="T39" fmla="*/ 30 h 83"/>
                <a:gd name="T40" fmla="*/ 120 w 300"/>
                <a:gd name="T41" fmla="*/ 38 h 83"/>
                <a:gd name="T42" fmla="*/ 128 w 300"/>
                <a:gd name="T43" fmla="*/ 23 h 83"/>
                <a:gd name="T44" fmla="*/ 135 w 300"/>
                <a:gd name="T45" fmla="*/ 53 h 83"/>
                <a:gd name="T46" fmla="*/ 143 w 300"/>
                <a:gd name="T47" fmla="*/ 45 h 83"/>
                <a:gd name="T48" fmla="*/ 143 w 300"/>
                <a:gd name="T49" fmla="*/ 38 h 83"/>
                <a:gd name="T50" fmla="*/ 150 w 300"/>
                <a:gd name="T51" fmla="*/ 23 h 83"/>
                <a:gd name="T52" fmla="*/ 158 w 300"/>
                <a:gd name="T53" fmla="*/ 53 h 83"/>
                <a:gd name="T54" fmla="*/ 165 w 300"/>
                <a:gd name="T55" fmla="*/ 30 h 83"/>
                <a:gd name="T56" fmla="*/ 165 w 300"/>
                <a:gd name="T57" fmla="*/ 38 h 83"/>
                <a:gd name="T58" fmla="*/ 173 w 300"/>
                <a:gd name="T59" fmla="*/ 23 h 83"/>
                <a:gd name="T60" fmla="*/ 180 w 300"/>
                <a:gd name="T61" fmla="*/ 53 h 83"/>
                <a:gd name="T62" fmla="*/ 188 w 300"/>
                <a:gd name="T63" fmla="*/ 30 h 83"/>
                <a:gd name="T64" fmla="*/ 188 w 300"/>
                <a:gd name="T65" fmla="*/ 38 h 83"/>
                <a:gd name="T66" fmla="*/ 195 w 300"/>
                <a:gd name="T67" fmla="*/ 30 h 83"/>
                <a:gd name="T68" fmla="*/ 203 w 300"/>
                <a:gd name="T69" fmla="*/ 45 h 83"/>
                <a:gd name="T70" fmla="*/ 210 w 300"/>
                <a:gd name="T71" fmla="*/ 45 h 83"/>
                <a:gd name="T72" fmla="*/ 210 w 300"/>
                <a:gd name="T73" fmla="*/ 38 h 83"/>
                <a:gd name="T74" fmla="*/ 225 w 300"/>
                <a:gd name="T75" fmla="*/ 30 h 83"/>
                <a:gd name="T76" fmla="*/ 248 w 300"/>
                <a:gd name="T77" fmla="*/ 38 h 83"/>
                <a:gd name="T78" fmla="*/ 255 w 300"/>
                <a:gd name="T79" fmla="*/ 45 h 83"/>
                <a:gd name="T80" fmla="*/ 263 w 300"/>
                <a:gd name="T81" fmla="*/ 38 h 83"/>
                <a:gd name="T82" fmla="*/ 285 w 300"/>
                <a:gd name="T8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83">
                  <a:moveTo>
                    <a:pt x="0" y="45"/>
                  </a:moveTo>
                  <a:lnTo>
                    <a:pt x="0" y="45"/>
                  </a:lnTo>
                  <a:lnTo>
                    <a:pt x="0" y="30"/>
                  </a:lnTo>
                  <a:lnTo>
                    <a:pt x="0" y="38"/>
                  </a:lnTo>
                  <a:lnTo>
                    <a:pt x="8" y="45"/>
                  </a:lnTo>
                  <a:lnTo>
                    <a:pt x="8" y="30"/>
                  </a:lnTo>
                  <a:lnTo>
                    <a:pt x="8" y="38"/>
                  </a:lnTo>
                  <a:lnTo>
                    <a:pt x="15" y="30"/>
                  </a:lnTo>
                  <a:lnTo>
                    <a:pt x="15" y="45"/>
                  </a:lnTo>
                  <a:lnTo>
                    <a:pt x="15" y="30"/>
                  </a:lnTo>
                  <a:lnTo>
                    <a:pt x="15" y="38"/>
                  </a:lnTo>
                  <a:lnTo>
                    <a:pt x="23" y="30"/>
                  </a:lnTo>
                  <a:lnTo>
                    <a:pt x="23" y="45"/>
                  </a:lnTo>
                  <a:lnTo>
                    <a:pt x="23" y="30"/>
                  </a:lnTo>
                  <a:lnTo>
                    <a:pt x="23" y="38"/>
                  </a:lnTo>
                  <a:lnTo>
                    <a:pt x="38" y="38"/>
                  </a:lnTo>
                  <a:lnTo>
                    <a:pt x="38" y="83"/>
                  </a:lnTo>
                  <a:lnTo>
                    <a:pt x="38" y="0"/>
                  </a:lnTo>
                  <a:lnTo>
                    <a:pt x="38" y="38"/>
                  </a:lnTo>
                  <a:lnTo>
                    <a:pt x="45" y="45"/>
                  </a:lnTo>
                  <a:lnTo>
                    <a:pt x="45" y="53"/>
                  </a:lnTo>
                  <a:lnTo>
                    <a:pt x="45" y="0"/>
                  </a:lnTo>
                  <a:lnTo>
                    <a:pt x="45" y="45"/>
                  </a:lnTo>
                  <a:lnTo>
                    <a:pt x="53" y="38"/>
                  </a:lnTo>
                  <a:lnTo>
                    <a:pt x="53" y="60"/>
                  </a:lnTo>
                  <a:lnTo>
                    <a:pt x="53" y="8"/>
                  </a:lnTo>
                  <a:lnTo>
                    <a:pt x="53" y="38"/>
                  </a:lnTo>
                  <a:lnTo>
                    <a:pt x="60" y="30"/>
                  </a:lnTo>
                  <a:lnTo>
                    <a:pt x="60" y="53"/>
                  </a:lnTo>
                  <a:lnTo>
                    <a:pt x="60" y="23"/>
                  </a:lnTo>
                  <a:lnTo>
                    <a:pt x="60" y="38"/>
                  </a:lnTo>
                  <a:lnTo>
                    <a:pt x="68" y="30"/>
                  </a:lnTo>
                  <a:lnTo>
                    <a:pt x="68" y="53"/>
                  </a:lnTo>
                  <a:lnTo>
                    <a:pt x="68" y="23"/>
                  </a:lnTo>
                  <a:lnTo>
                    <a:pt x="68" y="38"/>
                  </a:lnTo>
                  <a:lnTo>
                    <a:pt x="75" y="45"/>
                  </a:lnTo>
                  <a:lnTo>
                    <a:pt x="75" y="45"/>
                  </a:lnTo>
                  <a:lnTo>
                    <a:pt x="75" y="15"/>
                  </a:lnTo>
                  <a:lnTo>
                    <a:pt x="75" y="38"/>
                  </a:lnTo>
                  <a:lnTo>
                    <a:pt x="83" y="30"/>
                  </a:lnTo>
                  <a:lnTo>
                    <a:pt x="83" y="53"/>
                  </a:lnTo>
                  <a:lnTo>
                    <a:pt x="83" y="23"/>
                  </a:lnTo>
                  <a:lnTo>
                    <a:pt x="83" y="30"/>
                  </a:lnTo>
                  <a:lnTo>
                    <a:pt x="90" y="23"/>
                  </a:lnTo>
                  <a:lnTo>
                    <a:pt x="90" y="45"/>
                  </a:lnTo>
                  <a:lnTo>
                    <a:pt x="90" y="23"/>
                  </a:lnTo>
                  <a:lnTo>
                    <a:pt x="90" y="38"/>
                  </a:lnTo>
                  <a:lnTo>
                    <a:pt x="98" y="30"/>
                  </a:lnTo>
                  <a:lnTo>
                    <a:pt x="98" y="53"/>
                  </a:lnTo>
                  <a:lnTo>
                    <a:pt x="98" y="23"/>
                  </a:lnTo>
                  <a:lnTo>
                    <a:pt x="98" y="38"/>
                  </a:lnTo>
                  <a:lnTo>
                    <a:pt x="105" y="45"/>
                  </a:lnTo>
                  <a:lnTo>
                    <a:pt x="105" y="53"/>
                  </a:lnTo>
                  <a:lnTo>
                    <a:pt x="105" y="23"/>
                  </a:lnTo>
                  <a:lnTo>
                    <a:pt x="105" y="38"/>
                  </a:lnTo>
                  <a:lnTo>
                    <a:pt x="113" y="30"/>
                  </a:lnTo>
                  <a:lnTo>
                    <a:pt x="113" y="53"/>
                  </a:lnTo>
                  <a:lnTo>
                    <a:pt x="113" y="23"/>
                  </a:lnTo>
                  <a:lnTo>
                    <a:pt x="113" y="38"/>
                  </a:lnTo>
                  <a:lnTo>
                    <a:pt x="120" y="30"/>
                  </a:lnTo>
                  <a:lnTo>
                    <a:pt x="120" y="53"/>
                  </a:lnTo>
                  <a:lnTo>
                    <a:pt x="120" y="15"/>
                  </a:lnTo>
                  <a:lnTo>
                    <a:pt x="120" y="38"/>
                  </a:lnTo>
                  <a:lnTo>
                    <a:pt x="128" y="30"/>
                  </a:lnTo>
                  <a:lnTo>
                    <a:pt x="128" y="60"/>
                  </a:lnTo>
                  <a:lnTo>
                    <a:pt x="128" y="23"/>
                  </a:lnTo>
                  <a:lnTo>
                    <a:pt x="128" y="38"/>
                  </a:lnTo>
                  <a:lnTo>
                    <a:pt x="135" y="30"/>
                  </a:lnTo>
                  <a:lnTo>
                    <a:pt x="135" y="53"/>
                  </a:lnTo>
                  <a:lnTo>
                    <a:pt x="135" y="15"/>
                  </a:lnTo>
                  <a:lnTo>
                    <a:pt x="135" y="38"/>
                  </a:lnTo>
                  <a:lnTo>
                    <a:pt x="143" y="45"/>
                  </a:lnTo>
                  <a:lnTo>
                    <a:pt x="143" y="60"/>
                  </a:lnTo>
                  <a:lnTo>
                    <a:pt x="143" y="15"/>
                  </a:lnTo>
                  <a:lnTo>
                    <a:pt x="143" y="38"/>
                  </a:lnTo>
                  <a:lnTo>
                    <a:pt x="150" y="30"/>
                  </a:lnTo>
                  <a:lnTo>
                    <a:pt x="150" y="53"/>
                  </a:lnTo>
                  <a:lnTo>
                    <a:pt x="150" y="23"/>
                  </a:lnTo>
                  <a:lnTo>
                    <a:pt x="150" y="38"/>
                  </a:lnTo>
                  <a:lnTo>
                    <a:pt x="158" y="30"/>
                  </a:lnTo>
                  <a:lnTo>
                    <a:pt x="158" y="53"/>
                  </a:lnTo>
                  <a:lnTo>
                    <a:pt x="158" y="23"/>
                  </a:lnTo>
                  <a:lnTo>
                    <a:pt x="158" y="38"/>
                  </a:lnTo>
                  <a:lnTo>
                    <a:pt x="165" y="30"/>
                  </a:lnTo>
                  <a:lnTo>
                    <a:pt x="165" y="60"/>
                  </a:lnTo>
                  <a:lnTo>
                    <a:pt x="165" y="15"/>
                  </a:lnTo>
                  <a:lnTo>
                    <a:pt x="165" y="38"/>
                  </a:lnTo>
                  <a:lnTo>
                    <a:pt x="173" y="45"/>
                  </a:lnTo>
                  <a:lnTo>
                    <a:pt x="173" y="53"/>
                  </a:lnTo>
                  <a:lnTo>
                    <a:pt x="173" y="23"/>
                  </a:lnTo>
                  <a:lnTo>
                    <a:pt x="173" y="38"/>
                  </a:lnTo>
                  <a:lnTo>
                    <a:pt x="180" y="30"/>
                  </a:lnTo>
                  <a:lnTo>
                    <a:pt x="180" y="53"/>
                  </a:lnTo>
                  <a:lnTo>
                    <a:pt x="180" y="23"/>
                  </a:lnTo>
                  <a:lnTo>
                    <a:pt x="180" y="38"/>
                  </a:lnTo>
                  <a:lnTo>
                    <a:pt x="188" y="30"/>
                  </a:lnTo>
                  <a:lnTo>
                    <a:pt x="188" y="45"/>
                  </a:lnTo>
                  <a:lnTo>
                    <a:pt x="188" y="23"/>
                  </a:lnTo>
                  <a:lnTo>
                    <a:pt x="188" y="38"/>
                  </a:lnTo>
                  <a:lnTo>
                    <a:pt x="195" y="45"/>
                  </a:lnTo>
                  <a:lnTo>
                    <a:pt x="195" y="45"/>
                  </a:lnTo>
                  <a:lnTo>
                    <a:pt x="195" y="30"/>
                  </a:lnTo>
                  <a:lnTo>
                    <a:pt x="195" y="38"/>
                  </a:lnTo>
                  <a:lnTo>
                    <a:pt x="203" y="45"/>
                  </a:lnTo>
                  <a:lnTo>
                    <a:pt x="203" y="45"/>
                  </a:lnTo>
                  <a:lnTo>
                    <a:pt x="203" y="30"/>
                  </a:lnTo>
                  <a:lnTo>
                    <a:pt x="203" y="38"/>
                  </a:lnTo>
                  <a:lnTo>
                    <a:pt x="210" y="45"/>
                  </a:lnTo>
                  <a:lnTo>
                    <a:pt x="210" y="45"/>
                  </a:lnTo>
                  <a:lnTo>
                    <a:pt x="210" y="30"/>
                  </a:lnTo>
                  <a:lnTo>
                    <a:pt x="210" y="38"/>
                  </a:lnTo>
                  <a:lnTo>
                    <a:pt x="225" y="38"/>
                  </a:lnTo>
                  <a:lnTo>
                    <a:pt x="225" y="45"/>
                  </a:lnTo>
                  <a:lnTo>
                    <a:pt x="225" y="30"/>
                  </a:lnTo>
                  <a:lnTo>
                    <a:pt x="225" y="38"/>
                  </a:lnTo>
                  <a:lnTo>
                    <a:pt x="233" y="38"/>
                  </a:lnTo>
                  <a:lnTo>
                    <a:pt x="248" y="38"/>
                  </a:lnTo>
                  <a:lnTo>
                    <a:pt x="240" y="38"/>
                  </a:lnTo>
                  <a:lnTo>
                    <a:pt x="248" y="38"/>
                  </a:lnTo>
                  <a:lnTo>
                    <a:pt x="255" y="45"/>
                  </a:lnTo>
                  <a:lnTo>
                    <a:pt x="255" y="30"/>
                  </a:lnTo>
                  <a:lnTo>
                    <a:pt x="255" y="38"/>
                  </a:lnTo>
                  <a:lnTo>
                    <a:pt x="263" y="38"/>
                  </a:lnTo>
                  <a:lnTo>
                    <a:pt x="270" y="38"/>
                  </a:lnTo>
                  <a:lnTo>
                    <a:pt x="278" y="38"/>
                  </a:lnTo>
                  <a:lnTo>
                    <a:pt x="285" y="38"/>
                  </a:lnTo>
                  <a:lnTo>
                    <a:pt x="293" y="38"/>
                  </a:lnTo>
                  <a:lnTo>
                    <a:pt x="30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7" name="Freeform 643"/>
            <p:cNvSpPr>
              <a:spLocks/>
            </p:cNvSpPr>
            <p:nvPr/>
          </p:nvSpPr>
          <p:spPr bwMode="auto">
            <a:xfrm>
              <a:off x="5616" y="1342"/>
              <a:ext cx="273" cy="80"/>
            </a:xfrm>
            <a:custGeom>
              <a:avLst/>
              <a:gdLst>
                <a:gd name="T0" fmla="*/ 15 w 390"/>
                <a:gd name="T1" fmla="*/ 38 h 83"/>
                <a:gd name="T2" fmla="*/ 38 w 390"/>
                <a:gd name="T3" fmla="*/ 38 h 83"/>
                <a:gd name="T4" fmla="*/ 60 w 390"/>
                <a:gd name="T5" fmla="*/ 38 h 83"/>
                <a:gd name="T6" fmla="*/ 83 w 390"/>
                <a:gd name="T7" fmla="*/ 38 h 83"/>
                <a:gd name="T8" fmla="*/ 105 w 390"/>
                <a:gd name="T9" fmla="*/ 38 h 83"/>
                <a:gd name="T10" fmla="*/ 128 w 390"/>
                <a:gd name="T11" fmla="*/ 38 h 83"/>
                <a:gd name="T12" fmla="*/ 150 w 390"/>
                <a:gd name="T13" fmla="*/ 38 h 83"/>
                <a:gd name="T14" fmla="*/ 173 w 390"/>
                <a:gd name="T15" fmla="*/ 38 h 83"/>
                <a:gd name="T16" fmla="*/ 188 w 390"/>
                <a:gd name="T17" fmla="*/ 30 h 83"/>
                <a:gd name="T18" fmla="*/ 195 w 390"/>
                <a:gd name="T19" fmla="*/ 30 h 83"/>
                <a:gd name="T20" fmla="*/ 203 w 390"/>
                <a:gd name="T21" fmla="*/ 45 h 83"/>
                <a:gd name="T22" fmla="*/ 210 w 390"/>
                <a:gd name="T23" fmla="*/ 45 h 83"/>
                <a:gd name="T24" fmla="*/ 210 w 390"/>
                <a:gd name="T25" fmla="*/ 38 h 83"/>
                <a:gd name="T26" fmla="*/ 218 w 390"/>
                <a:gd name="T27" fmla="*/ 38 h 83"/>
                <a:gd name="T28" fmla="*/ 233 w 390"/>
                <a:gd name="T29" fmla="*/ 45 h 83"/>
                <a:gd name="T30" fmla="*/ 240 w 390"/>
                <a:gd name="T31" fmla="*/ 45 h 83"/>
                <a:gd name="T32" fmla="*/ 240 w 390"/>
                <a:gd name="T33" fmla="*/ 38 h 83"/>
                <a:gd name="T34" fmla="*/ 248 w 390"/>
                <a:gd name="T35" fmla="*/ 38 h 83"/>
                <a:gd name="T36" fmla="*/ 255 w 390"/>
                <a:gd name="T37" fmla="*/ 30 h 83"/>
                <a:gd name="T38" fmla="*/ 263 w 390"/>
                <a:gd name="T39" fmla="*/ 45 h 83"/>
                <a:gd name="T40" fmla="*/ 270 w 390"/>
                <a:gd name="T41" fmla="*/ 30 h 83"/>
                <a:gd name="T42" fmla="*/ 270 w 390"/>
                <a:gd name="T43" fmla="*/ 45 h 83"/>
                <a:gd name="T44" fmla="*/ 278 w 390"/>
                <a:gd name="T45" fmla="*/ 30 h 83"/>
                <a:gd name="T46" fmla="*/ 285 w 390"/>
                <a:gd name="T47" fmla="*/ 53 h 83"/>
                <a:gd name="T48" fmla="*/ 293 w 390"/>
                <a:gd name="T49" fmla="*/ 30 h 83"/>
                <a:gd name="T50" fmla="*/ 293 w 390"/>
                <a:gd name="T51" fmla="*/ 38 h 83"/>
                <a:gd name="T52" fmla="*/ 300 w 390"/>
                <a:gd name="T53" fmla="*/ 23 h 83"/>
                <a:gd name="T54" fmla="*/ 308 w 390"/>
                <a:gd name="T55" fmla="*/ 45 h 83"/>
                <a:gd name="T56" fmla="*/ 315 w 390"/>
                <a:gd name="T57" fmla="*/ 45 h 83"/>
                <a:gd name="T58" fmla="*/ 315 w 390"/>
                <a:gd name="T59" fmla="*/ 23 h 83"/>
                <a:gd name="T60" fmla="*/ 323 w 390"/>
                <a:gd name="T61" fmla="*/ 0 h 83"/>
                <a:gd name="T62" fmla="*/ 330 w 390"/>
                <a:gd name="T63" fmla="*/ 68 h 83"/>
                <a:gd name="T64" fmla="*/ 338 w 390"/>
                <a:gd name="T65" fmla="*/ 38 h 83"/>
                <a:gd name="T66" fmla="*/ 338 w 390"/>
                <a:gd name="T67" fmla="*/ 0 h 83"/>
                <a:gd name="T68" fmla="*/ 345 w 390"/>
                <a:gd name="T69" fmla="*/ 0 h 83"/>
                <a:gd name="T70" fmla="*/ 353 w 390"/>
                <a:gd name="T71" fmla="*/ 68 h 83"/>
                <a:gd name="T72" fmla="*/ 360 w 390"/>
                <a:gd name="T73" fmla="*/ 45 h 83"/>
                <a:gd name="T74" fmla="*/ 360 w 390"/>
                <a:gd name="T75" fmla="*/ 38 h 83"/>
                <a:gd name="T76" fmla="*/ 368 w 390"/>
                <a:gd name="T77" fmla="*/ 0 h 83"/>
                <a:gd name="T78" fmla="*/ 375 w 390"/>
                <a:gd name="T79" fmla="*/ 75 h 83"/>
                <a:gd name="T80" fmla="*/ 383 w 390"/>
                <a:gd name="T81" fmla="*/ 38 h 83"/>
                <a:gd name="T82" fmla="*/ 383 w 390"/>
                <a:gd name="T8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83">
                  <a:moveTo>
                    <a:pt x="0" y="38"/>
                  </a:moveTo>
                  <a:lnTo>
                    <a:pt x="8" y="38"/>
                  </a:lnTo>
                  <a:lnTo>
                    <a:pt x="15" y="38"/>
                  </a:lnTo>
                  <a:lnTo>
                    <a:pt x="23" y="38"/>
                  </a:lnTo>
                  <a:lnTo>
                    <a:pt x="30" y="38"/>
                  </a:lnTo>
                  <a:lnTo>
                    <a:pt x="38" y="38"/>
                  </a:lnTo>
                  <a:lnTo>
                    <a:pt x="45" y="38"/>
                  </a:lnTo>
                  <a:lnTo>
                    <a:pt x="53" y="38"/>
                  </a:lnTo>
                  <a:lnTo>
                    <a:pt x="60" y="38"/>
                  </a:lnTo>
                  <a:lnTo>
                    <a:pt x="68" y="38"/>
                  </a:lnTo>
                  <a:lnTo>
                    <a:pt x="75" y="38"/>
                  </a:lnTo>
                  <a:lnTo>
                    <a:pt x="83" y="38"/>
                  </a:lnTo>
                  <a:lnTo>
                    <a:pt x="90" y="38"/>
                  </a:lnTo>
                  <a:lnTo>
                    <a:pt x="98" y="38"/>
                  </a:lnTo>
                  <a:lnTo>
                    <a:pt x="105" y="38"/>
                  </a:lnTo>
                  <a:lnTo>
                    <a:pt x="113" y="38"/>
                  </a:lnTo>
                  <a:lnTo>
                    <a:pt x="120" y="38"/>
                  </a:lnTo>
                  <a:lnTo>
                    <a:pt x="128" y="38"/>
                  </a:lnTo>
                  <a:lnTo>
                    <a:pt x="135" y="38"/>
                  </a:lnTo>
                  <a:lnTo>
                    <a:pt x="143" y="38"/>
                  </a:lnTo>
                  <a:lnTo>
                    <a:pt x="150" y="38"/>
                  </a:lnTo>
                  <a:lnTo>
                    <a:pt x="158" y="38"/>
                  </a:lnTo>
                  <a:lnTo>
                    <a:pt x="165" y="38"/>
                  </a:lnTo>
                  <a:lnTo>
                    <a:pt x="173" y="38"/>
                  </a:lnTo>
                  <a:lnTo>
                    <a:pt x="180" y="38"/>
                  </a:lnTo>
                  <a:lnTo>
                    <a:pt x="188" y="45"/>
                  </a:lnTo>
                  <a:lnTo>
                    <a:pt x="188" y="30"/>
                  </a:lnTo>
                  <a:lnTo>
                    <a:pt x="188" y="38"/>
                  </a:lnTo>
                  <a:lnTo>
                    <a:pt x="195" y="45"/>
                  </a:lnTo>
                  <a:lnTo>
                    <a:pt x="195" y="30"/>
                  </a:lnTo>
                  <a:lnTo>
                    <a:pt x="195" y="38"/>
                  </a:lnTo>
                  <a:lnTo>
                    <a:pt x="203" y="45"/>
                  </a:lnTo>
                  <a:lnTo>
                    <a:pt x="203" y="45"/>
                  </a:lnTo>
                  <a:lnTo>
                    <a:pt x="203" y="30"/>
                  </a:lnTo>
                  <a:lnTo>
                    <a:pt x="203" y="38"/>
                  </a:lnTo>
                  <a:lnTo>
                    <a:pt x="210" y="45"/>
                  </a:lnTo>
                  <a:lnTo>
                    <a:pt x="210" y="45"/>
                  </a:lnTo>
                  <a:lnTo>
                    <a:pt x="210" y="30"/>
                  </a:lnTo>
                  <a:lnTo>
                    <a:pt x="210" y="38"/>
                  </a:lnTo>
                  <a:lnTo>
                    <a:pt x="218" y="45"/>
                  </a:lnTo>
                  <a:lnTo>
                    <a:pt x="218" y="30"/>
                  </a:lnTo>
                  <a:lnTo>
                    <a:pt x="218" y="38"/>
                  </a:lnTo>
                  <a:lnTo>
                    <a:pt x="225" y="38"/>
                  </a:lnTo>
                  <a:lnTo>
                    <a:pt x="233" y="45"/>
                  </a:lnTo>
                  <a:lnTo>
                    <a:pt x="233" y="45"/>
                  </a:lnTo>
                  <a:lnTo>
                    <a:pt x="233" y="30"/>
                  </a:lnTo>
                  <a:lnTo>
                    <a:pt x="233" y="38"/>
                  </a:lnTo>
                  <a:lnTo>
                    <a:pt x="240" y="45"/>
                  </a:lnTo>
                  <a:lnTo>
                    <a:pt x="240" y="45"/>
                  </a:lnTo>
                  <a:lnTo>
                    <a:pt x="240" y="30"/>
                  </a:lnTo>
                  <a:lnTo>
                    <a:pt x="240" y="38"/>
                  </a:lnTo>
                  <a:lnTo>
                    <a:pt x="248" y="45"/>
                  </a:lnTo>
                  <a:lnTo>
                    <a:pt x="248" y="30"/>
                  </a:lnTo>
                  <a:lnTo>
                    <a:pt x="248" y="38"/>
                  </a:lnTo>
                  <a:lnTo>
                    <a:pt x="255" y="45"/>
                  </a:lnTo>
                  <a:lnTo>
                    <a:pt x="255" y="45"/>
                  </a:lnTo>
                  <a:lnTo>
                    <a:pt x="255" y="30"/>
                  </a:lnTo>
                  <a:lnTo>
                    <a:pt x="255" y="38"/>
                  </a:lnTo>
                  <a:lnTo>
                    <a:pt x="263" y="30"/>
                  </a:lnTo>
                  <a:lnTo>
                    <a:pt x="263" y="45"/>
                  </a:lnTo>
                  <a:lnTo>
                    <a:pt x="263" y="30"/>
                  </a:lnTo>
                  <a:lnTo>
                    <a:pt x="263" y="38"/>
                  </a:lnTo>
                  <a:lnTo>
                    <a:pt x="270" y="30"/>
                  </a:lnTo>
                  <a:lnTo>
                    <a:pt x="270" y="45"/>
                  </a:lnTo>
                  <a:lnTo>
                    <a:pt x="270" y="30"/>
                  </a:lnTo>
                  <a:lnTo>
                    <a:pt x="270" y="45"/>
                  </a:lnTo>
                  <a:lnTo>
                    <a:pt x="278" y="38"/>
                  </a:lnTo>
                  <a:lnTo>
                    <a:pt x="278" y="45"/>
                  </a:lnTo>
                  <a:lnTo>
                    <a:pt x="278" y="30"/>
                  </a:lnTo>
                  <a:lnTo>
                    <a:pt x="278" y="30"/>
                  </a:lnTo>
                  <a:lnTo>
                    <a:pt x="285" y="38"/>
                  </a:lnTo>
                  <a:lnTo>
                    <a:pt x="285" y="53"/>
                  </a:lnTo>
                  <a:lnTo>
                    <a:pt x="285" y="15"/>
                  </a:lnTo>
                  <a:lnTo>
                    <a:pt x="285" y="38"/>
                  </a:lnTo>
                  <a:lnTo>
                    <a:pt x="293" y="30"/>
                  </a:lnTo>
                  <a:lnTo>
                    <a:pt x="293" y="45"/>
                  </a:lnTo>
                  <a:lnTo>
                    <a:pt x="293" y="23"/>
                  </a:lnTo>
                  <a:lnTo>
                    <a:pt x="293" y="38"/>
                  </a:lnTo>
                  <a:lnTo>
                    <a:pt x="300" y="45"/>
                  </a:lnTo>
                  <a:lnTo>
                    <a:pt x="300" y="45"/>
                  </a:lnTo>
                  <a:lnTo>
                    <a:pt x="300" y="23"/>
                  </a:lnTo>
                  <a:lnTo>
                    <a:pt x="300" y="38"/>
                  </a:lnTo>
                  <a:lnTo>
                    <a:pt x="308" y="45"/>
                  </a:lnTo>
                  <a:lnTo>
                    <a:pt x="308" y="45"/>
                  </a:lnTo>
                  <a:lnTo>
                    <a:pt x="308" y="30"/>
                  </a:lnTo>
                  <a:lnTo>
                    <a:pt x="308" y="38"/>
                  </a:lnTo>
                  <a:lnTo>
                    <a:pt x="315" y="45"/>
                  </a:lnTo>
                  <a:lnTo>
                    <a:pt x="315" y="83"/>
                  </a:lnTo>
                  <a:lnTo>
                    <a:pt x="315" y="0"/>
                  </a:lnTo>
                  <a:lnTo>
                    <a:pt x="315" y="23"/>
                  </a:lnTo>
                  <a:lnTo>
                    <a:pt x="323" y="30"/>
                  </a:lnTo>
                  <a:lnTo>
                    <a:pt x="323" y="68"/>
                  </a:lnTo>
                  <a:lnTo>
                    <a:pt x="323" y="0"/>
                  </a:lnTo>
                  <a:lnTo>
                    <a:pt x="323" y="38"/>
                  </a:lnTo>
                  <a:lnTo>
                    <a:pt x="330" y="45"/>
                  </a:lnTo>
                  <a:lnTo>
                    <a:pt x="330" y="68"/>
                  </a:lnTo>
                  <a:lnTo>
                    <a:pt x="330" y="0"/>
                  </a:lnTo>
                  <a:lnTo>
                    <a:pt x="330" y="30"/>
                  </a:lnTo>
                  <a:lnTo>
                    <a:pt x="338" y="38"/>
                  </a:lnTo>
                  <a:lnTo>
                    <a:pt x="338" y="68"/>
                  </a:lnTo>
                  <a:lnTo>
                    <a:pt x="338" y="0"/>
                  </a:lnTo>
                  <a:lnTo>
                    <a:pt x="338" y="0"/>
                  </a:lnTo>
                  <a:lnTo>
                    <a:pt x="345" y="8"/>
                  </a:lnTo>
                  <a:lnTo>
                    <a:pt x="345" y="75"/>
                  </a:lnTo>
                  <a:lnTo>
                    <a:pt x="345" y="0"/>
                  </a:lnTo>
                  <a:lnTo>
                    <a:pt x="345" y="38"/>
                  </a:lnTo>
                  <a:lnTo>
                    <a:pt x="353" y="45"/>
                  </a:lnTo>
                  <a:lnTo>
                    <a:pt x="353" y="68"/>
                  </a:lnTo>
                  <a:lnTo>
                    <a:pt x="353" y="0"/>
                  </a:lnTo>
                  <a:lnTo>
                    <a:pt x="353" y="38"/>
                  </a:lnTo>
                  <a:lnTo>
                    <a:pt x="360" y="45"/>
                  </a:lnTo>
                  <a:lnTo>
                    <a:pt x="360" y="68"/>
                  </a:lnTo>
                  <a:lnTo>
                    <a:pt x="360" y="8"/>
                  </a:lnTo>
                  <a:lnTo>
                    <a:pt x="360" y="38"/>
                  </a:lnTo>
                  <a:lnTo>
                    <a:pt x="368" y="45"/>
                  </a:lnTo>
                  <a:lnTo>
                    <a:pt x="368" y="68"/>
                  </a:lnTo>
                  <a:lnTo>
                    <a:pt x="368" y="0"/>
                  </a:lnTo>
                  <a:lnTo>
                    <a:pt x="368" y="38"/>
                  </a:lnTo>
                  <a:lnTo>
                    <a:pt x="375" y="45"/>
                  </a:lnTo>
                  <a:lnTo>
                    <a:pt x="375" y="75"/>
                  </a:lnTo>
                  <a:lnTo>
                    <a:pt x="375" y="0"/>
                  </a:lnTo>
                  <a:lnTo>
                    <a:pt x="375" y="30"/>
                  </a:lnTo>
                  <a:lnTo>
                    <a:pt x="383" y="38"/>
                  </a:lnTo>
                  <a:lnTo>
                    <a:pt x="383" y="75"/>
                  </a:lnTo>
                  <a:lnTo>
                    <a:pt x="383" y="0"/>
                  </a:lnTo>
                  <a:lnTo>
                    <a:pt x="383" y="38"/>
                  </a:lnTo>
                  <a:lnTo>
                    <a:pt x="390" y="30"/>
                  </a:lnTo>
                  <a:lnTo>
                    <a:pt x="39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8" name="Freeform 644"/>
            <p:cNvSpPr>
              <a:spLocks/>
            </p:cNvSpPr>
            <p:nvPr/>
          </p:nvSpPr>
          <p:spPr bwMode="auto">
            <a:xfrm>
              <a:off x="5889" y="1342"/>
              <a:ext cx="173" cy="80"/>
            </a:xfrm>
            <a:custGeom>
              <a:avLst/>
              <a:gdLst>
                <a:gd name="T0" fmla="*/ 0 w 248"/>
                <a:gd name="T1" fmla="*/ 38 h 83"/>
                <a:gd name="T2" fmla="*/ 8 w 248"/>
                <a:gd name="T3" fmla="*/ 0 h 83"/>
                <a:gd name="T4" fmla="*/ 15 w 248"/>
                <a:gd name="T5" fmla="*/ 68 h 83"/>
                <a:gd name="T6" fmla="*/ 23 w 248"/>
                <a:gd name="T7" fmla="*/ 45 h 83"/>
                <a:gd name="T8" fmla="*/ 23 w 248"/>
                <a:gd name="T9" fmla="*/ 38 h 83"/>
                <a:gd name="T10" fmla="*/ 30 w 248"/>
                <a:gd name="T11" fmla="*/ 8 h 83"/>
                <a:gd name="T12" fmla="*/ 38 w 248"/>
                <a:gd name="T13" fmla="*/ 68 h 83"/>
                <a:gd name="T14" fmla="*/ 45 w 248"/>
                <a:gd name="T15" fmla="*/ 30 h 83"/>
                <a:gd name="T16" fmla="*/ 45 w 248"/>
                <a:gd name="T17" fmla="*/ 38 h 83"/>
                <a:gd name="T18" fmla="*/ 53 w 248"/>
                <a:gd name="T19" fmla="*/ 8 h 83"/>
                <a:gd name="T20" fmla="*/ 60 w 248"/>
                <a:gd name="T21" fmla="*/ 53 h 83"/>
                <a:gd name="T22" fmla="*/ 68 w 248"/>
                <a:gd name="T23" fmla="*/ 45 h 83"/>
                <a:gd name="T24" fmla="*/ 68 w 248"/>
                <a:gd name="T25" fmla="*/ 38 h 83"/>
                <a:gd name="T26" fmla="*/ 75 w 248"/>
                <a:gd name="T27" fmla="*/ 15 h 83"/>
                <a:gd name="T28" fmla="*/ 83 w 248"/>
                <a:gd name="T29" fmla="*/ 53 h 83"/>
                <a:gd name="T30" fmla="*/ 90 w 248"/>
                <a:gd name="T31" fmla="*/ 53 h 83"/>
                <a:gd name="T32" fmla="*/ 98 w 248"/>
                <a:gd name="T33" fmla="*/ 30 h 83"/>
                <a:gd name="T34" fmla="*/ 98 w 248"/>
                <a:gd name="T35" fmla="*/ 38 h 83"/>
                <a:gd name="T36" fmla="*/ 105 w 248"/>
                <a:gd name="T37" fmla="*/ 38 h 83"/>
                <a:gd name="T38" fmla="*/ 113 w 248"/>
                <a:gd name="T39" fmla="*/ 15 h 83"/>
                <a:gd name="T40" fmla="*/ 120 w 248"/>
                <a:gd name="T41" fmla="*/ 45 h 83"/>
                <a:gd name="T42" fmla="*/ 128 w 248"/>
                <a:gd name="T43" fmla="*/ 38 h 83"/>
                <a:gd name="T44" fmla="*/ 135 w 248"/>
                <a:gd name="T45" fmla="*/ 38 h 83"/>
                <a:gd name="T46" fmla="*/ 135 w 248"/>
                <a:gd name="T47" fmla="*/ 38 h 83"/>
                <a:gd name="T48" fmla="*/ 143 w 248"/>
                <a:gd name="T49" fmla="*/ 30 h 83"/>
                <a:gd name="T50" fmla="*/ 150 w 248"/>
                <a:gd name="T51" fmla="*/ 30 h 83"/>
                <a:gd name="T52" fmla="*/ 158 w 248"/>
                <a:gd name="T53" fmla="*/ 30 h 83"/>
                <a:gd name="T54" fmla="*/ 165 w 248"/>
                <a:gd name="T55" fmla="*/ 83 h 83"/>
                <a:gd name="T56" fmla="*/ 173 w 248"/>
                <a:gd name="T57" fmla="*/ 45 h 83"/>
                <a:gd name="T58" fmla="*/ 173 w 248"/>
                <a:gd name="T59" fmla="*/ 23 h 83"/>
                <a:gd name="T60" fmla="*/ 180 w 248"/>
                <a:gd name="T61" fmla="*/ 8 h 83"/>
                <a:gd name="T62" fmla="*/ 188 w 248"/>
                <a:gd name="T63" fmla="*/ 45 h 83"/>
                <a:gd name="T64" fmla="*/ 195 w 248"/>
                <a:gd name="T65" fmla="*/ 30 h 83"/>
                <a:gd name="T66" fmla="*/ 195 w 248"/>
                <a:gd name="T67" fmla="*/ 45 h 83"/>
                <a:gd name="T68" fmla="*/ 203 w 248"/>
                <a:gd name="T69" fmla="*/ 23 h 83"/>
                <a:gd name="T70" fmla="*/ 210 w 248"/>
                <a:gd name="T71" fmla="*/ 53 h 83"/>
                <a:gd name="T72" fmla="*/ 218 w 248"/>
                <a:gd name="T73" fmla="*/ 30 h 83"/>
                <a:gd name="T74" fmla="*/ 218 w 248"/>
                <a:gd name="T75" fmla="*/ 38 h 83"/>
                <a:gd name="T76" fmla="*/ 225 w 248"/>
                <a:gd name="T77" fmla="*/ 23 h 83"/>
                <a:gd name="T78" fmla="*/ 233 w 248"/>
                <a:gd name="T79" fmla="*/ 15 h 83"/>
                <a:gd name="T80" fmla="*/ 240 w 248"/>
                <a:gd name="T81" fmla="*/ 15 h 83"/>
                <a:gd name="T82" fmla="*/ 248 w 248"/>
                <a:gd name="T83" fmla="*/ 6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3">
                  <a:moveTo>
                    <a:pt x="0" y="60"/>
                  </a:moveTo>
                  <a:lnTo>
                    <a:pt x="0" y="8"/>
                  </a:lnTo>
                  <a:lnTo>
                    <a:pt x="0" y="38"/>
                  </a:lnTo>
                  <a:lnTo>
                    <a:pt x="8" y="45"/>
                  </a:lnTo>
                  <a:lnTo>
                    <a:pt x="8" y="60"/>
                  </a:lnTo>
                  <a:lnTo>
                    <a:pt x="8" y="0"/>
                  </a:lnTo>
                  <a:lnTo>
                    <a:pt x="8" y="38"/>
                  </a:lnTo>
                  <a:lnTo>
                    <a:pt x="15" y="45"/>
                  </a:lnTo>
                  <a:lnTo>
                    <a:pt x="15" y="68"/>
                  </a:lnTo>
                  <a:lnTo>
                    <a:pt x="15" y="0"/>
                  </a:lnTo>
                  <a:lnTo>
                    <a:pt x="15" y="38"/>
                  </a:lnTo>
                  <a:lnTo>
                    <a:pt x="23" y="45"/>
                  </a:lnTo>
                  <a:lnTo>
                    <a:pt x="23" y="53"/>
                  </a:lnTo>
                  <a:lnTo>
                    <a:pt x="23" y="8"/>
                  </a:lnTo>
                  <a:lnTo>
                    <a:pt x="23" y="38"/>
                  </a:lnTo>
                  <a:lnTo>
                    <a:pt x="30" y="30"/>
                  </a:lnTo>
                  <a:lnTo>
                    <a:pt x="30" y="60"/>
                  </a:lnTo>
                  <a:lnTo>
                    <a:pt x="30" y="8"/>
                  </a:lnTo>
                  <a:lnTo>
                    <a:pt x="30" y="8"/>
                  </a:lnTo>
                  <a:lnTo>
                    <a:pt x="38" y="15"/>
                  </a:lnTo>
                  <a:lnTo>
                    <a:pt x="38" y="68"/>
                  </a:lnTo>
                  <a:lnTo>
                    <a:pt x="38" y="8"/>
                  </a:lnTo>
                  <a:lnTo>
                    <a:pt x="38" y="38"/>
                  </a:lnTo>
                  <a:lnTo>
                    <a:pt x="45" y="30"/>
                  </a:lnTo>
                  <a:lnTo>
                    <a:pt x="45" y="60"/>
                  </a:lnTo>
                  <a:lnTo>
                    <a:pt x="45" y="8"/>
                  </a:lnTo>
                  <a:lnTo>
                    <a:pt x="45" y="38"/>
                  </a:lnTo>
                  <a:lnTo>
                    <a:pt x="53" y="45"/>
                  </a:lnTo>
                  <a:lnTo>
                    <a:pt x="53" y="53"/>
                  </a:lnTo>
                  <a:lnTo>
                    <a:pt x="53" y="8"/>
                  </a:lnTo>
                  <a:lnTo>
                    <a:pt x="53" y="45"/>
                  </a:lnTo>
                  <a:lnTo>
                    <a:pt x="60" y="38"/>
                  </a:lnTo>
                  <a:lnTo>
                    <a:pt x="60" y="53"/>
                  </a:lnTo>
                  <a:lnTo>
                    <a:pt x="60" y="8"/>
                  </a:lnTo>
                  <a:lnTo>
                    <a:pt x="60" y="38"/>
                  </a:lnTo>
                  <a:lnTo>
                    <a:pt x="68" y="45"/>
                  </a:lnTo>
                  <a:lnTo>
                    <a:pt x="68" y="53"/>
                  </a:lnTo>
                  <a:lnTo>
                    <a:pt x="68" y="8"/>
                  </a:lnTo>
                  <a:lnTo>
                    <a:pt x="68" y="38"/>
                  </a:lnTo>
                  <a:lnTo>
                    <a:pt x="75" y="45"/>
                  </a:lnTo>
                  <a:lnTo>
                    <a:pt x="75" y="53"/>
                  </a:lnTo>
                  <a:lnTo>
                    <a:pt x="75" y="15"/>
                  </a:lnTo>
                  <a:lnTo>
                    <a:pt x="75" y="38"/>
                  </a:lnTo>
                  <a:lnTo>
                    <a:pt x="83" y="30"/>
                  </a:lnTo>
                  <a:lnTo>
                    <a:pt x="83" y="53"/>
                  </a:lnTo>
                  <a:lnTo>
                    <a:pt x="83" y="23"/>
                  </a:lnTo>
                  <a:lnTo>
                    <a:pt x="90" y="30"/>
                  </a:lnTo>
                  <a:lnTo>
                    <a:pt x="90" y="53"/>
                  </a:lnTo>
                  <a:lnTo>
                    <a:pt x="90" y="15"/>
                  </a:lnTo>
                  <a:lnTo>
                    <a:pt x="90" y="38"/>
                  </a:lnTo>
                  <a:lnTo>
                    <a:pt x="98" y="30"/>
                  </a:lnTo>
                  <a:lnTo>
                    <a:pt x="98" y="45"/>
                  </a:lnTo>
                  <a:lnTo>
                    <a:pt x="98" y="23"/>
                  </a:lnTo>
                  <a:lnTo>
                    <a:pt x="98" y="38"/>
                  </a:lnTo>
                  <a:lnTo>
                    <a:pt x="105" y="45"/>
                  </a:lnTo>
                  <a:lnTo>
                    <a:pt x="105" y="30"/>
                  </a:lnTo>
                  <a:lnTo>
                    <a:pt x="105" y="38"/>
                  </a:lnTo>
                  <a:lnTo>
                    <a:pt x="113" y="30"/>
                  </a:lnTo>
                  <a:lnTo>
                    <a:pt x="113" y="60"/>
                  </a:lnTo>
                  <a:lnTo>
                    <a:pt x="113" y="15"/>
                  </a:lnTo>
                  <a:lnTo>
                    <a:pt x="113" y="38"/>
                  </a:lnTo>
                  <a:lnTo>
                    <a:pt x="120" y="45"/>
                  </a:lnTo>
                  <a:lnTo>
                    <a:pt x="120" y="45"/>
                  </a:lnTo>
                  <a:lnTo>
                    <a:pt x="120" y="23"/>
                  </a:lnTo>
                  <a:lnTo>
                    <a:pt x="120" y="30"/>
                  </a:lnTo>
                  <a:lnTo>
                    <a:pt x="128" y="38"/>
                  </a:lnTo>
                  <a:lnTo>
                    <a:pt x="128" y="30"/>
                  </a:lnTo>
                  <a:lnTo>
                    <a:pt x="128" y="45"/>
                  </a:lnTo>
                  <a:lnTo>
                    <a:pt x="135" y="38"/>
                  </a:lnTo>
                  <a:lnTo>
                    <a:pt x="135" y="53"/>
                  </a:lnTo>
                  <a:lnTo>
                    <a:pt x="135" y="23"/>
                  </a:lnTo>
                  <a:lnTo>
                    <a:pt x="135" y="38"/>
                  </a:lnTo>
                  <a:lnTo>
                    <a:pt x="143" y="30"/>
                  </a:lnTo>
                  <a:lnTo>
                    <a:pt x="143" y="45"/>
                  </a:lnTo>
                  <a:lnTo>
                    <a:pt x="143" y="30"/>
                  </a:lnTo>
                  <a:lnTo>
                    <a:pt x="150" y="38"/>
                  </a:lnTo>
                  <a:lnTo>
                    <a:pt x="150" y="45"/>
                  </a:lnTo>
                  <a:lnTo>
                    <a:pt x="150" y="30"/>
                  </a:lnTo>
                  <a:lnTo>
                    <a:pt x="150" y="38"/>
                  </a:lnTo>
                  <a:lnTo>
                    <a:pt x="158" y="30"/>
                  </a:lnTo>
                  <a:lnTo>
                    <a:pt x="158" y="30"/>
                  </a:lnTo>
                  <a:lnTo>
                    <a:pt x="158" y="38"/>
                  </a:lnTo>
                  <a:lnTo>
                    <a:pt x="165" y="30"/>
                  </a:lnTo>
                  <a:lnTo>
                    <a:pt x="165" y="83"/>
                  </a:lnTo>
                  <a:lnTo>
                    <a:pt x="165" y="8"/>
                  </a:lnTo>
                  <a:lnTo>
                    <a:pt x="165" y="38"/>
                  </a:lnTo>
                  <a:lnTo>
                    <a:pt x="173" y="45"/>
                  </a:lnTo>
                  <a:lnTo>
                    <a:pt x="173" y="53"/>
                  </a:lnTo>
                  <a:lnTo>
                    <a:pt x="173" y="15"/>
                  </a:lnTo>
                  <a:lnTo>
                    <a:pt x="173" y="23"/>
                  </a:lnTo>
                  <a:lnTo>
                    <a:pt x="180" y="30"/>
                  </a:lnTo>
                  <a:lnTo>
                    <a:pt x="180" y="60"/>
                  </a:lnTo>
                  <a:lnTo>
                    <a:pt x="180" y="8"/>
                  </a:lnTo>
                  <a:lnTo>
                    <a:pt x="180" y="38"/>
                  </a:lnTo>
                  <a:lnTo>
                    <a:pt x="188" y="45"/>
                  </a:lnTo>
                  <a:lnTo>
                    <a:pt x="188" y="45"/>
                  </a:lnTo>
                  <a:lnTo>
                    <a:pt x="188" y="23"/>
                  </a:lnTo>
                  <a:lnTo>
                    <a:pt x="188" y="38"/>
                  </a:lnTo>
                  <a:lnTo>
                    <a:pt x="195" y="30"/>
                  </a:lnTo>
                  <a:lnTo>
                    <a:pt x="195" y="45"/>
                  </a:lnTo>
                  <a:lnTo>
                    <a:pt x="195" y="23"/>
                  </a:lnTo>
                  <a:lnTo>
                    <a:pt x="195" y="45"/>
                  </a:lnTo>
                  <a:lnTo>
                    <a:pt x="203" y="38"/>
                  </a:lnTo>
                  <a:lnTo>
                    <a:pt x="203" y="45"/>
                  </a:lnTo>
                  <a:lnTo>
                    <a:pt x="203" y="23"/>
                  </a:lnTo>
                  <a:lnTo>
                    <a:pt x="203" y="38"/>
                  </a:lnTo>
                  <a:lnTo>
                    <a:pt x="210" y="30"/>
                  </a:lnTo>
                  <a:lnTo>
                    <a:pt x="210" y="53"/>
                  </a:lnTo>
                  <a:lnTo>
                    <a:pt x="210" y="23"/>
                  </a:lnTo>
                  <a:lnTo>
                    <a:pt x="210" y="38"/>
                  </a:lnTo>
                  <a:lnTo>
                    <a:pt x="218" y="30"/>
                  </a:lnTo>
                  <a:lnTo>
                    <a:pt x="218" y="45"/>
                  </a:lnTo>
                  <a:lnTo>
                    <a:pt x="218" y="23"/>
                  </a:lnTo>
                  <a:lnTo>
                    <a:pt x="218" y="38"/>
                  </a:lnTo>
                  <a:lnTo>
                    <a:pt x="225" y="45"/>
                  </a:lnTo>
                  <a:lnTo>
                    <a:pt x="225" y="53"/>
                  </a:lnTo>
                  <a:lnTo>
                    <a:pt x="225" y="23"/>
                  </a:lnTo>
                  <a:lnTo>
                    <a:pt x="225" y="38"/>
                  </a:lnTo>
                  <a:lnTo>
                    <a:pt x="233" y="45"/>
                  </a:lnTo>
                  <a:lnTo>
                    <a:pt x="233" y="15"/>
                  </a:lnTo>
                  <a:lnTo>
                    <a:pt x="233" y="60"/>
                  </a:lnTo>
                  <a:lnTo>
                    <a:pt x="240" y="53"/>
                  </a:lnTo>
                  <a:lnTo>
                    <a:pt x="240" y="15"/>
                  </a:lnTo>
                  <a:lnTo>
                    <a:pt x="240" y="38"/>
                  </a:lnTo>
                  <a:lnTo>
                    <a:pt x="248" y="45"/>
                  </a:lnTo>
                  <a:lnTo>
                    <a:pt x="248" y="68"/>
                  </a:lnTo>
                  <a:lnTo>
                    <a:pt x="248" y="8"/>
                  </a:lnTo>
                  <a:lnTo>
                    <a:pt x="24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69" name="Freeform 645"/>
            <p:cNvSpPr>
              <a:spLocks/>
            </p:cNvSpPr>
            <p:nvPr/>
          </p:nvSpPr>
          <p:spPr bwMode="auto">
            <a:xfrm>
              <a:off x="6062" y="1357"/>
              <a:ext cx="115" cy="43"/>
            </a:xfrm>
            <a:custGeom>
              <a:avLst/>
              <a:gdLst>
                <a:gd name="T0" fmla="*/ 7 w 165"/>
                <a:gd name="T1" fmla="*/ 15 h 45"/>
                <a:gd name="T2" fmla="*/ 7 w 165"/>
                <a:gd name="T3" fmla="*/ 0 h 45"/>
                <a:gd name="T4" fmla="*/ 15 w 165"/>
                <a:gd name="T5" fmla="*/ 15 h 45"/>
                <a:gd name="T6" fmla="*/ 15 w 165"/>
                <a:gd name="T7" fmla="*/ 15 h 45"/>
                <a:gd name="T8" fmla="*/ 22 w 165"/>
                <a:gd name="T9" fmla="*/ 15 h 45"/>
                <a:gd name="T10" fmla="*/ 22 w 165"/>
                <a:gd name="T11" fmla="*/ 8 h 45"/>
                <a:gd name="T12" fmla="*/ 30 w 165"/>
                <a:gd name="T13" fmla="*/ 30 h 45"/>
                <a:gd name="T14" fmla="*/ 30 w 165"/>
                <a:gd name="T15" fmla="*/ 0 h 45"/>
                <a:gd name="T16" fmla="*/ 37 w 165"/>
                <a:gd name="T17" fmla="*/ 30 h 45"/>
                <a:gd name="T18" fmla="*/ 37 w 165"/>
                <a:gd name="T19" fmla="*/ 0 h 45"/>
                <a:gd name="T20" fmla="*/ 45 w 165"/>
                <a:gd name="T21" fmla="*/ 15 h 45"/>
                <a:gd name="T22" fmla="*/ 45 w 165"/>
                <a:gd name="T23" fmla="*/ 15 h 45"/>
                <a:gd name="T24" fmla="*/ 52 w 165"/>
                <a:gd name="T25" fmla="*/ 15 h 45"/>
                <a:gd name="T26" fmla="*/ 52 w 165"/>
                <a:gd name="T27" fmla="*/ 8 h 45"/>
                <a:gd name="T28" fmla="*/ 60 w 165"/>
                <a:gd name="T29" fmla="*/ 15 h 45"/>
                <a:gd name="T30" fmla="*/ 60 w 165"/>
                <a:gd name="T31" fmla="*/ 8 h 45"/>
                <a:gd name="T32" fmla="*/ 67 w 165"/>
                <a:gd name="T33" fmla="*/ 30 h 45"/>
                <a:gd name="T34" fmla="*/ 67 w 165"/>
                <a:gd name="T35" fmla="*/ 8 h 45"/>
                <a:gd name="T36" fmla="*/ 75 w 165"/>
                <a:gd name="T37" fmla="*/ 30 h 45"/>
                <a:gd name="T38" fmla="*/ 75 w 165"/>
                <a:gd name="T39" fmla="*/ 30 h 45"/>
                <a:gd name="T40" fmla="*/ 82 w 165"/>
                <a:gd name="T41" fmla="*/ 30 h 45"/>
                <a:gd name="T42" fmla="*/ 82 w 165"/>
                <a:gd name="T43" fmla="*/ 23 h 45"/>
                <a:gd name="T44" fmla="*/ 90 w 165"/>
                <a:gd name="T45" fmla="*/ 38 h 45"/>
                <a:gd name="T46" fmla="*/ 90 w 165"/>
                <a:gd name="T47" fmla="*/ 23 h 45"/>
                <a:gd name="T48" fmla="*/ 97 w 165"/>
                <a:gd name="T49" fmla="*/ 15 h 45"/>
                <a:gd name="T50" fmla="*/ 105 w 165"/>
                <a:gd name="T51" fmla="*/ 30 h 45"/>
                <a:gd name="T52" fmla="*/ 105 w 165"/>
                <a:gd name="T53" fmla="*/ 15 h 45"/>
                <a:gd name="T54" fmla="*/ 112 w 165"/>
                <a:gd name="T55" fmla="*/ 15 h 45"/>
                <a:gd name="T56" fmla="*/ 112 w 165"/>
                <a:gd name="T57" fmla="*/ 15 h 45"/>
                <a:gd name="T58" fmla="*/ 120 w 165"/>
                <a:gd name="T59" fmla="*/ 15 h 45"/>
                <a:gd name="T60" fmla="*/ 120 w 165"/>
                <a:gd name="T61" fmla="*/ 15 h 45"/>
                <a:gd name="T62" fmla="*/ 127 w 165"/>
                <a:gd name="T63" fmla="*/ 15 h 45"/>
                <a:gd name="T64" fmla="*/ 127 w 165"/>
                <a:gd name="T65" fmla="*/ 23 h 45"/>
                <a:gd name="T66" fmla="*/ 135 w 165"/>
                <a:gd name="T67" fmla="*/ 15 h 45"/>
                <a:gd name="T68" fmla="*/ 142 w 165"/>
                <a:gd name="T69" fmla="*/ 15 h 45"/>
                <a:gd name="T70" fmla="*/ 142 w 165"/>
                <a:gd name="T71" fmla="*/ 23 h 45"/>
                <a:gd name="T72" fmla="*/ 150 w 165"/>
                <a:gd name="T73" fmla="*/ 38 h 45"/>
                <a:gd name="T74" fmla="*/ 150 w 165"/>
                <a:gd name="T75" fmla="*/ 23 h 45"/>
                <a:gd name="T76" fmla="*/ 157 w 165"/>
                <a:gd name="T77" fmla="*/ 38 h 45"/>
                <a:gd name="T78" fmla="*/ 157 w 165"/>
                <a:gd name="T7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45">
                  <a:moveTo>
                    <a:pt x="0" y="23"/>
                  </a:moveTo>
                  <a:lnTo>
                    <a:pt x="7" y="15"/>
                  </a:lnTo>
                  <a:lnTo>
                    <a:pt x="7" y="38"/>
                  </a:lnTo>
                  <a:lnTo>
                    <a:pt x="7" y="0"/>
                  </a:lnTo>
                  <a:lnTo>
                    <a:pt x="7" y="23"/>
                  </a:lnTo>
                  <a:lnTo>
                    <a:pt x="15" y="15"/>
                  </a:lnTo>
                  <a:lnTo>
                    <a:pt x="15" y="30"/>
                  </a:lnTo>
                  <a:lnTo>
                    <a:pt x="15" y="15"/>
                  </a:lnTo>
                  <a:lnTo>
                    <a:pt x="15" y="23"/>
                  </a:lnTo>
                  <a:lnTo>
                    <a:pt x="22" y="15"/>
                  </a:lnTo>
                  <a:lnTo>
                    <a:pt x="22" y="30"/>
                  </a:lnTo>
                  <a:lnTo>
                    <a:pt x="22" y="8"/>
                  </a:lnTo>
                  <a:lnTo>
                    <a:pt x="22" y="23"/>
                  </a:lnTo>
                  <a:lnTo>
                    <a:pt x="30" y="30"/>
                  </a:lnTo>
                  <a:lnTo>
                    <a:pt x="30" y="38"/>
                  </a:lnTo>
                  <a:lnTo>
                    <a:pt x="30" y="0"/>
                  </a:lnTo>
                  <a:lnTo>
                    <a:pt x="30" y="38"/>
                  </a:lnTo>
                  <a:lnTo>
                    <a:pt x="37" y="30"/>
                  </a:lnTo>
                  <a:lnTo>
                    <a:pt x="37" y="45"/>
                  </a:lnTo>
                  <a:lnTo>
                    <a:pt x="37" y="0"/>
                  </a:lnTo>
                  <a:lnTo>
                    <a:pt x="37" y="23"/>
                  </a:lnTo>
                  <a:lnTo>
                    <a:pt x="45" y="15"/>
                  </a:lnTo>
                  <a:lnTo>
                    <a:pt x="45" y="30"/>
                  </a:lnTo>
                  <a:lnTo>
                    <a:pt x="45" y="15"/>
                  </a:lnTo>
                  <a:lnTo>
                    <a:pt x="45" y="23"/>
                  </a:lnTo>
                  <a:lnTo>
                    <a:pt x="52" y="15"/>
                  </a:lnTo>
                  <a:lnTo>
                    <a:pt x="52" y="30"/>
                  </a:lnTo>
                  <a:lnTo>
                    <a:pt x="52" y="8"/>
                  </a:lnTo>
                  <a:lnTo>
                    <a:pt x="52" y="23"/>
                  </a:lnTo>
                  <a:lnTo>
                    <a:pt x="60" y="15"/>
                  </a:lnTo>
                  <a:lnTo>
                    <a:pt x="60" y="30"/>
                  </a:lnTo>
                  <a:lnTo>
                    <a:pt x="60" y="8"/>
                  </a:lnTo>
                  <a:lnTo>
                    <a:pt x="60" y="23"/>
                  </a:lnTo>
                  <a:lnTo>
                    <a:pt x="67" y="30"/>
                  </a:lnTo>
                  <a:lnTo>
                    <a:pt x="67" y="30"/>
                  </a:lnTo>
                  <a:lnTo>
                    <a:pt x="67" y="8"/>
                  </a:lnTo>
                  <a:lnTo>
                    <a:pt x="67" y="23"/>
                  </a:lnTo>
                  <a:lnTo>
                    <a:pt x="75" y="30"/>
                  </a:lnTo>
                  <a:lnTo>
                    <a:pt x="75" y="15"/>
                  </a:lnTo>
                  <a:lnTo>
                    <a:pt x="75" y="30"/>
                  </a:lnTo>
                  <a:lnTo>
                    <a:pt x="82" y="23"/>
                  </a:lnTo>
                  <a:lnTo>
                    <a:pt x="82" y="30"/>
                  </a:lnTo>
                  <a:lnTo>
                    <a:pt x="82" y="8"/>
                  </a:lnTo>
                  <a:lnTo>
                    <a:pt x="82" y="23"/>
                  </a:lnTo>
                  <a:lnTo>
                    <a:pt x="90" y="15"/>
                  </a:lnTo>
                  <a:lnTo>
                    <a:pt x="90" y="38"/>
                  </a:lnTo>
                  <a:lnTo>
                    <a:pt x="90" y="8"/>
                  </a:lnTo>
                  <a:lnTo>
                    <a:pt x="90" y="23"/>
                  </a:lnTo>
                  <a:lnTo>
                    <a:pt x="97" y="30"/>
                  </a:lnTo>
                  <a:lnTo>
                    <a:pt x="97" y="15"/>
                  </a:lnTo>
                  <a:lnTo>
                    <a:pt x="97" y="23"/>
                  </a:lnTo>
                  <a:lnTo>
                    <a:pt x="105" y="30"/>
                  </a:lnTo>
                  <a:lnTo>
                    <a:pt x="105" y="30"/>
                  </a:lnTo>
                  <a:lnTo>
                    <a:pt x="105" y="15"/>
                  </a:lnTo>
                  <a:lnTo>
                    <a:pt x="105" y="23"/>
                  </a:lnTo>
                  <a:lnTo>
                    <a:pt x="112" y="15"/>
                  </a:lnTo>
                  <a:lnTo>
                    <a:pt x="112" y="30"/>
                  </a:lnTo>
                  <a:lnTo>
                    <a:pt x="112" y="15"/>
                  </a:lnTo>
                  <a:lnTo>
                    <a:pt x="112" y="23"/>
                  </a:lnTo>
                  <a:lnTo>
                    <a:pt x="120" y="15"/>
                  </a:lnTo>
                  <a:lnTo>
                    <a:pt x="120" y="30"/>
                  </a:lnTo>
                  <a:lnTo>
                    <a:pt x="120" y="15"/>
                  </a:lnTo>
                  <a:lnTo>
                    <a:pt x="120" y="23"/>
                  </a:lnTo>
                  <a:lnTo>
                    <a:pt x="127" y="15"/>
                  </a:lnTo>
                  <a:lnTo>
                    <a:pt x="127" y="30"/>
                  </a:lnTo>
                  <a:lnTo>
                    <a:pt x="127" y="23"/>
                  </a:lnTo>
                  <a:lnTo>
                    <a:pt x="135" y="30"/>
                  </a:lnTo>
                  <a:lnTo>
                    <a:pt x="135" y="15"/>
                  </a:lnTo>
                  <a:lnTo>
                    <a:pt x="135" y="23"/>
                  </a:lnTo>
                  <a:lnTo>
                    <a:pt x="142" y="15"/>
                  </a:lnTo>
                  <a:lnTo>
                    <a:pt x="142" y="30"/>
                  </a:lnTo>
                  <a:lnTo>
                    <a:pt x="142" y="23"/>
                  </a:lnTo>
                  <a:lnTo>
                    <a:pt x="150" y="15"/>
                  </a:lnTo>
                  <a:lnTo>
                    <a:pt x="150" y="38"/>
                  </a:lnTo>
                  <a:lnTo>
                    <a:pt x="150" y="0"/>
                  </a:lnTo>
                  <a:lnTo>
                    <a:pt x="150" y="23"/>
                  </a:lnTo>
                  <a:lnTo>
                    <a:pt x="157" y="15"/>
                  </a:lnTo>
                  <a:lnTo>
                    <a:pt x="157" y="38"/>
                  </a:lnTo>
                  <a:lnTo>
                    <a:pt x="157" y="8"/>
                  </a:lnTo>
                  <a:lnTo>
                    <a:pt x="157" y="23"/>
                  </a:lnTo>
                  <a:lnTo>
                    <a:pt x="16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0" name="Rectangle 646"/>
            <p:cNvSpPr>
              <a:spLocks noChangeArrowheads="1"/>
            </p:cNvSpPr>
            <p:nvPr/>
          </p:nvSpPr>
          <p:spPr bwMode="auto">
            <a:xfrm>
              <a:off x="4850" y="873"/>
              <a:ext cx="83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0.65 mV</a:t>
              </a:r>
              <a:endParaRPr lang="it-IT" altLang="en-US" sz="1100" b="1"/>
            </a:p>
          </p:txBody>
        </p:sp>
        <p:sp>
          <p:nvSpPr>
            <p:cNvPr id="78471" name="Line 647"/>
            <p:cNvSpPr>
              <a:spLocks noChangeShapeType="1"/>
            </p:cNvSpPr>
            <p:nvPr/>
          </p:nvSpPr>
          <p:spPr bwMode="auto">
            <a:xfrm>
              <a:off x="3403" y="1377"/>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72" name="Line 648"/>
            <p:cNvSpPr>
              <a:spLocks noChangeShapeType="1"/>
            </p:cNvSpPr>
            <p:nvPr/>
          </p:nvSpPr>
          <p:spPr bwMode="auto">
            <a:xfrm>
              <a:off x="3403" y="1073"/>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73" name="Freeform 649"/>
            <p:cNvSpPr>
              <a:spLocks/>
            </p:cNvSpPr>
            <p:nvPr/>
          </p:nvSpPr>
          <p:spPr bwMode="auto">
            <a:xfrm>
              <a:off x="3403" y="978"/>
              <a:ext cx="299" cy="66"/>
            </a:xfrm>
            <a:custGeom>
              <a:avLst/>
              <a:gdLst>
                <a:gd name="T0" fmla="*/ 15 w 428"/>
                <a:gd name="T1" fmla="*/ 38 h 68"/>
                <a:gd name="T2" fmla="*/ 38 w 428"/>
                <a:gd name="T3" fmla="*/ 38 h 68"/>
                <a:gd name="T4" fmla="*/ 60 w 428"/>
                <a:gd name="T5" fmla="*/ 38 h 68"/>
                <a:gd name="T6" fmla="*/ 83 w 428"/>
                <a:gd name="T7" fmla="*/ 38 h 68"/>
                <a:gd name="T8" fmla="*/ 105 w 428"/>
                <a:gd name="T9" fmla="*/ 38 h 68"/>
                <a:gd name="T10" fmla="*/ 128 w 428"/>
                <a:gd name="T11" fmla="*/ 38 h 68"/>
                <a:gd name="T12" fmla="*/ 150 w 428"/>
                <a:gd name="T13" fmla="*/ 38 h 68"/>
                <a:gd name="T14" fmla="*/ 173 w 428"/>
                <a:gd name="T15" fmla="*/ 30 h 68"/>
                <a:gd name="T16" fmla="*/ 188 w 428"/>
                <a:gd name="T17" fmla="*/ 38 h 68"/>
                <a:gd name="T18" fmla="*/ 210 w 428"/>
                <a:gd name="T19" fmla="*/ 38 h 68"/>
                <a:gd name="T20" fmla="*/ 225 w 428"/>
                <a:gd name="T21" fmla="*/ 38 h 68"/>
                <a:gd name="T22" fmla="*/ 233 w 428"/>
                <a:gd name="T23" fmla="*/ 30 h 68"/>
                <a:gd name="T24" fmla="*/ 240 w 428"/>
                <a:gd name="T25" fmla="*/ 45 h 68"/>
                <a:gd name="T26" fmla="*/ 248 w 428"/>
                <a:gd name="T27" fmla="*/ 45 h 68"/>
                <a:gd name="T28" fmla="*/ 255 w 428"/>
                <a:gd name="T29" fmla="*/ 30 h 68"/>
                <a:gd name="T30" fmla="*/ 255 w 428"/>
                <a:gd name="T31" fmla="*/ 30 h 68"/>
                <a:gd name="T32" fmla="*/ 263 w 428"/>
                <a:gd name="T33" fmla="*/ 23 h 68"/>
                <a:gd name="T34" fmla="*/ 270 w 428"/>
                <a:gd name="T35" fmla="*/ 30 h 68"/>
                <a:gd name="T36" fmla="*/ 278 w 428"/>
                <a:gd name="T37" fmla="*/ 45 h 68"/>
                <a:gd name="T38" fmla="*/ 285 w 428"/>
                <a:gd name="T39" fmla="*/ 30 h 68"/>
                <a:gd name="T40" fmla="*/ 285 w 428"/>
                <a:gd name="T41" fmla="*/ 38 h 68"/>
                <a:gd name="T42" fmla="*/ 293 w 428"/>
                <a:gd name="T43" fmla="*/ 30 h 68"/>
                <a:gd name="T44" fmla="*/ 300 w 428"/>
                <a:gd name="T45" fmla="*/ 38 h 68"/>
                <a:gd name="T46" fmla="*/ 308 w 428"/>
                <a:gd name="T47" fmla="*/ 30 h 68"/>
                <a:gd name="T48" fmla="*/ 308 w 428"/>
                <a:gd name="T49" fmla="*/ 38 h 68"/>
                <a:gd name="T50" fmla="*/ 323 w 428"/>
                <a:gd name="T51" fmla="*/ 38 h 68"/>
                <a:gd name="T52" fmla="*/ 330 w 428"/>
                <a:gd name="T53" fmla="*/ 45 h 68"/>
                <a:gd name="T54" fmla="*/ 338 w 428"/>
                <a:gd name="T55" fmla="*/ 30 h 68"/>
                <a:gd name="T56" fmla="*/ 345 w 428"/>
                <a:gd name="T57" fmla="*/ 45 h 68"/>
                <a:gd name="T58" fmla="*/ 345 w 428"/>
                <a:gd name="T59" fmla="*/ 38 h 68"/>
                <a:gd name="T60" fmla="*/ 353 w 428"/>
                <a:gd name="T61" fmla="*/ 30 h 68"/>
                <a:gd name="T62" fmla="*/ 360 w 428"/>
                <a:gd name="T63" fmla="*/ 38 h 68"/>
                <a:gd name="T64" fmla="*/ 368 w 428"/>
                <a:gd name="T65" fmla="*/ 38 h 68"/>
                <a:gd name="T66" fmla="*/ 375 w 428"/>
                <a:gd name="T67" fmla="*/ 30 h 68"/>
                <a:gd name="T68" fmla="*/ 383 w 428"/>
                <a:gd name="T69" fmla="*/ 45 h 68"/>
                <a:gd name="T70" fmla="*/ 390 w 428"/>
                <a:gd name="T71" fmla="*/ 38 h 68"/>
                <a:gd name="T72" fmla="*/ 390 w 428"/>
                <a:gd name="T73" fmla="*/ 38 h 68"/>
                <a:gd name="T74" fmla="*/ 398 w 428"/>
                <a:gd name="T75" fmla="*/ 30 h 68"/>
                <a:gd name="T76" fmla="*/ 405 w 428"/>
                <a:gd name="T77" fmla="*/ 45 h 68"/>
                <a:gd name="T78" fmla="*/ 413 w 428"/>
                <a:gd name="T79" fmla="*/ 30 h 68"/>
                <a:gd name="T80" fmla="*/ 420 w 428"/>
                <a:gd name="T81" fmla="*/ 30 h 68"/>
                <a:gd name="T82" fmla="*/ 420 w 428"/>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8" h="68">
                  <a:moveTo>
                    <a:pt x="0" y="38"/>
                  </a:moveTo>
                  <a:lnTo>
                    <a:pt x="8" y="38"/>
                  </a:lnTo>
                  <a:lnTo>
                    <a:pt x="15" y="38"/>
                  </a:lnTo>
                  <a:lnTo>
                    <a:pt x="23" y="38"/>
                  </a:lnTo>
                  <a:lnTo>
                    <a:pt x="30" y="38"/>
                  </a:lnTo>
                  <a:lnTo>
                    <a:pt x="38" y="38"/>
                  </a:lnTo>
                  <a:lnTo>
                    <a:pt x="45" y="38"/>
                  </a:lnTo>
                  <a:lnTo>
                    <a:pt x="53" y="38"/>
                  </a:lnTo>
                  <a:lnTo>
                    <a:pt x="60" y="38"/>
                  </a:lnTo>
                  <a:lnTo>
                    <a:pt x="68" y="38"/>
                  </a:lnTo>
                  <a:lnTo>
                    <a:pt x="75" y="38"/>
                  </a:lnTo>
                  <a:lnTo>
                    <a:pt x="83" y="38"/>
                  </a:lnTo>
                  <a:lnTo>
                    <a:pt x="90" y="38"/>
                  </a:lnTo>
                  <a:lnTo>
                    <a:pt x="98" y="38"/>
                  </a:lnTo>
                  <a:lnTo>
                    <a:pt x="105" y="38"/>
                  </a:lnTo>
                  <a:lnTo>
                    <a:pt x="113" y="38"/>
                  </a:lnTo>
                  <a:lnTo>
                    <a:pt x="120" y="38"/>
                  </a:lnTo>
                  <a:lnTo>
                    <a:pt x="128" y="38"/>
                  </a:lnTo>
                  <a:lnTo>
                    <a:pt x="135" y="38"/>
                  </a:lnTo>
                  <a:lnTo>
                    <a:pt x="143" y="38"/>
                  </a:lnTo>
                  <a:lnTo>
                    <a:pt x="150" y="38"/>
                  </a:lnTo>
                  <a:lnTo>
                    <a:pt x="158" y="38"/>
                  </a:lnTo>
                  <a:lnTo>
                    <a:pt x="173" y="38"/>
                  </a:lnTo>
                  <a:lnTo>
                    <a:pt x="173" y="30"/>
                  </a:lnTo>
                  <a:lnTo>
                    <a:pt x="173" y="38"/>
                  </a:lnTo>
                  <a:lnTo>
                    <a:pt x="180" y="38"/>
                  </a:lnTo>
                  <a:lnTo>
                    <a:pt x="188" y="38"/>
                  </a:lnTo>
                  <a:lnTo>
                    <a:pt x="195" y="38"/>
                  </a:lnTo>
                  <a:lnTo>
                    <a:pt x="203" y="38"/>
                  </a:lnTo>
                  <a:lnTo>
                    <a:pt x="210" y="38"/>
                  </a:lnTo>
                  <a:lnTo>
                    <a:pt x="225" y="38"/>
                  </a:lnTo>
                  <a:lnTo>
                    <a:pt x="218" y="38"/>
                  </a:lnTo>
                  <a:lnTo>
                    <a:pt x="225" y="38"/>
                  </a:lnTo>
                  <a:lnTo>
                    <a:pt x="233" y="30"/>
                  </a:lnTo>
                  <a:lnTo>
                    <a:pt x="233" y="38"/>
                  </a:lnTo>
                  <a:lnTo>
                    <a:pt x="233" y="30"/>
                  </a:lnTo>
                  <a:lnTo>
                    <a:pt x="233" y="38"/>
                  </a:lnTo>
                  <a:lnTo>
                    <a:pt x="240" y="30"/>
                  </a:lnTo>
                  <a:lnTo>
                    <a:pt x="240" y="45"/>
                  </a:lnTo>
                  <a:lnTo>
                    <a:pt x="240" y="30"/>
                  </a:lnTo>
                  <a:lnTo>
                    <a:pt x="240" y="38"/>
                  </a:lnTo>
                  <a:lnTo>
                    <a:pt x="248" y="45"/>
                  </a:lnTo>
                  <a:lnTo>
                    <a:pt x="248" y="30"/>
                  </a:lnTo>
                  <a:lnTo>
                    <a:pt x="248" y="38"/>
                  </a:lnTo>
                  <a:lnTo>
                    <a:pt x="255" y="30"/>
                  </a:lnTo>
                  <a:lnTo>
                    <a:pt x="255" y="68"/>
                  </a:lnTo>
                  <a:lnTo>
                    <a:pt x="255" y="0"/>
                  </a:lnTo>
                  <a:lnTo>
                    <a:pt x="255" y="30"/>
                  </a:lnTo>
                  <a:lnTo>
                    <a:pt x="263" y="23"/>
                  </a:lnTo>
                  <a:lnTo>
                    <a:pt x="263" y="45"/>
                  </a:lnTo>
                  <a:lnTo>
                    <a:pt x="263" y="23"/>
                  </a:lnTo>
                  <a:lnTo>
                    <a:pt x="263" y="38"/>
                  </a:lnTo>
                  <a:lnTo>
                    <a:pt x="270" y="45"/>
                  </a:lnTo>
                  <a:lnTo>
                    <a:pt x="270" y="30"/>
                  </a:lnTo>
                  <a:lnTo>
                    <a:pt x="270" y="38"/>
                  </a:lnTo>
                  <a:lnTo>
                    <a:pt x="278" y="30"/>
                  </a:lnTo>
                  <a:lnTo>
                    <a:pt x="278" y="45"/>
                  </a:lnTo>
                  <a:lnTo>
                    <a:pt x="278" y="30"/>
                  </a:lnTo>
                  <a:lnTo>
                    <a:pt x="278" y="38"/>
                  </a:lnTo>
                  <a:lnTo>
                    <a:pt x="285" y="30"/>
                  </a:lnTo>
                  <a:lnTo>
                    <a:pt x="285" y="45"/>
                  </a:lnTo>
                  <a:lnTo>
                    <a:pt x="285" y="30"/>
                  </a:lnTo>
                  <a:lnTo>
                    <a:pt x="285" y="38"/>
                  </a:lnTo>
                  <a:lnTo>
                    <a:pt x="293" y="30"/>
                  </a:lnTo>
                  <a:lnTo>
                    <a:pt x="293" y="45"/>
                  </a:lnTo>
                  <a:lnTo>
                    <a:pt x="293" y="30"/>
                  </a:lnTo>
                  <a:lnTo>
                    <a:pt x="293" y="38"/>
                  </a:lnTo>
                  <a:lnTo>
                    <a:pt x="300" y="30"/>
                  </a:lnTo>
                  <a:lnTo>
                    <a:pt x="300" y="38"/>
                  </a:lnTo>
                  <a:lnTo>
                    <a:pt x="300" y="30"/>
                  </a:lnTo>
                  <a:lnTo>
                    <a:pt x="300" y="38"/>
                  </a:lnTo>
                  <a:lnTo>
                    <a:pt x="308" y="30"/>
                  </a:lnTo>
                  <a:lnTo>
                    <a:pt x="308" y="45"/>
                  </a:lnTo>
                  <a:lnTo>
                    <a:pt x="308" y="30"/>
                  </a:lnTo>
                  <a:lnTo>
                    <a:pt x="308" y="38"/>
                  </a:lnTo>
                  <a:lnTo>
                    <a:pt x="315" y="38"/>
                  </a:lnTo>
                  <a:lnTo>
                    <a:pt x="323" y="30"/>
                  </a:lnTo>
                  <a:lnTo>
                    <a:pt x="323" y="38"/>
                  </a:lnTo>
                  <a:lnTo>
                    <a:pt x="323" y="38"/>
                  </a:lnTo>
                  <a:lnTo>
                    <a:pt x="330" y="45"/>
                  </a:lnTo>
                  <a:lnTo>
                    <a:pt x="330" y="45"/>
                  </a:lnTo>
                  <a:lnTo>
                    <a:pt x="330" y="30"/>
                  </a:lnTo>
                  <a:lnTo>
                    <a:pt x="330" y="38"/>
                  </a:lnTo>
                  <a:lnTo>
                    <a:pt x="338" y="30"/>
                  </a:lnTo>
                  <a:lnTo>
                    <a:pt x="338" y="30"/>
                  </a:lnTo>
                  <a:lnTo>
                    <a:pt x="338" y="38"/>
                  </a:lnTo>
                  <a:lnTo>
                    <a:pt x="345" y="45"/>
                  </a:lnTo>
                  <a:lnTo>
                    <a:pt x="345" y="45"/>
                  </a:lnTo>
                  <a:lnTo>
                    <a:pt x="345" y="30"/>
                  </a:lnTo>
                  <a:lnTo>
                    <a:pt x="345" y="38"/>
                  </a:lnTo>
                  <a:lnTo>
                    <a:pt x="353" y="30"/>
                  </a:lnTo>
                  <a:lnTo>
                    <a:pt x="353" y="45"/>
                  </a:lnTo>
                  <a:lnTo>
                    <a:pt x="353" y="30"/>
                  </a:lnTo>
                  <a:lnTo>
                    <a:pt x="353" y="38"/>
                  </a:lnTo>
                  <a:lnTo>
                    <a:pt x="360" y="30"/>
                  </a:lnTo>
                  <a:lnTo>
                    <a:pt x="360" y="38"/>
                  </a:lnTo>
                  <a:lnTo>
                    <a:pt x="360" y="30"/>
                  </a:lnTo>
                  <a:lnTo>
                    <a:pt x="360" y="38"/>
                  </a:lnTo>
                  <a:lnTo>
                    <a:pt x="368" y="38"/>
                  </a:lnTo>
                  <a:lnTo>
                    <a:pt x="375" y="30"/>
                  </a:lnTo>
                  <a:lnTo>
                    <a:pt x="375" y="45"/>
                  </a:lnTo>
                  <a:lnTo>
                    <a:pt x="375" y="30"/>
                  </a:lnTo>
                  <a:lnTo>
                    <a:pt x="375" y="38"/>
                  </a:lnTo>
                  <a:lnTo>
                    <a:pt x="383" y="30"/>
                  </a:lnTo>
                  <a:lnTo>
                    <a:pt x="383" y="45"/>
                  </a:lnTo>
                  <a:lnTo>
                    <a:pt x="383" y="30"/>
                  </a:lnTo>
                  <a:lnTo>
                    <a:pt x="383" y="30"/>
                  </a:lnTo>
                  <a:lnTo>
                    <a:pt x="390" y="38"/>
                  </a:lnTo>
                  <a:lnTo>
                    <a:pt x="390" y="45"/>
                  </a:lnTo>
                  <a:lnTo>
                    <a:pt x="390" y="30"/>
                  </a:lnTo>
                  <a:lnTo>
                    <a:pt x="390" y="38"/>
                  </a:lnTo>
                  <a:lnTo>
                    <a:pt x="398" y="30"/>
                  </a:lnTo>
                  <a:lnTo>
                    <a:pt x="398" y="38"/>
                  </a:lnTo>
                  <a:lnTo>
                    <a:pt x="398" y="30"/>
                  </a:lnTo>
                  <a:lnTo>
                    <a:pt x="398" y="38"/>
                  </a:lnTo>
                  <a:lnTo>
                    <a:pt x="405" y="30"/>
                  </a:lnTo>
                  <a:lnTo>
                    <a:pt x="405" y="45"/>
                  </a:lnTo>
                  <a:lnTo>
                    <a:pt x="405" y="30"/>
                  </a:lnTo>
                  <a:lnTo>
                    <a:pt x="405" y="38"/>
                  </a:lnTo>
                  <a:lnTo>
                    <a:pt x="413" y="30"/>
                  </a:lnTo>
                  <a:lnTo>
                    <a:pt x="413" y="45"/>
                  </a:lnTo>
                  <a:lnTo>
                    <a:pt x="413" y="38"/>
                  </a:lnTo>
                  <a:lnTo>
                    <a:pt x="420" y="30"/>
                  </a:lnTo>
                  <a:lnTo>
                    <a:pt x="420" y="45"/>
                  </a:lnTo>
                  <a:lnTo>
                    <a:pt x="420" y="30"/>
                  </a:lnTo>
                  <a:lnTo>
                    <a:pt x="420" y="38"/>
                  </a:lnTo>
                  <a:lnTo>
                    <a:pt x="428" y="30"/>
                  </a:lnTo>
                  <a:lnTo>
                    <a:pt x="428"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4" name="Freeform 650"/>
            <p:cNvSpPr>
              <a:spLocks/>
            </p:cNvSpPr>
            <p:nvPr/>
          </p:nvSpPr>
          <p:spPr bwMode="auto">
            <a:xfrm>
              <a:off x="3702" y="993"/>
              <a:ext cx="288" cy="43"/>
            </a:xfrm>
            <a:custGeom>
              <a:avLst/>
              <a:gdLst>
                <a:gd name="T0" fmla="*/ 22 w 412"/>
                <a:gd name="T1" fmla="*/ 23 h 45"/>
                <a:gd name="T2" fmla="*/ 30 w 412"/>
                <a:gd name="T3" fmla="*/ 30 h 45"/>
                <a:gd name="T4" fmla="*/ 37 w 412"/>
                <a:gd name="T5" fmla="*/ 15 h 45"/>
                <a:gd name="T6" fmla="*/ 37 w 412"/>
                <a:gd name="T7" fmla="*/ 23 h 45"/>
                <a:gd name="T8" fmla="*/ 45 w 412"/>
                <a:gd name="T9" fmla="*/ 23 h 45"/>
                <a:gd name="T10" fmla="*/ 60 w 412"/>
                <a:gd name="T11" fmla="*/ 23 h 45"/>
                <a:gd name="T12" fmla="*/ 75 w 412"/>
                <a:gd name="T13" fmla="*/ 23 h 45"/>
                <a:gd name="T14" fmla="*/ 90 w 412"/>
                <a:gd name="T15" fmla="*/ 15 h 45"/>
                <a:gd name="T16" fmla="*/ 112 w 412"/>
                <a:gd name="T17" fmla="*/ 23 h 45"/>
                <a:gd name="T18" fmla="*/ 120 w 412"/>
                <a:gd name="T19" fmla="*/ 23 h 45"/>
                <a:gd name="T20" fmla="*/ 142 w 412"/>
                <a:gd name="T21" fmla="*/ 23 h 45"/>
                <a:gd name="T22" fmla="*/ 150 w 412"/>
                <a:gd name="T23" fmla="*/ 23 h 45"/>
                <a:gd name="T24" fmla="*/ 165 w 412"/>
                <a:gd name="T25" fmla="*/ 8 h 45"/>
                <a:gd name="T26" fmla="*/ 172 w 412"/>
                <a:gd name="T27" fmla="*/ 38 h 45"/>
                <a:gd name="T28" fmla="*/ 180 w 412"/>
                <a:gd name="T29" fmla="*/ 23 h 45"/>
                <a:gd name="T30" fmla="*/ 180 w 412"/>
                <a:gd name="T31" fmla="*/ 15 h 45"/>
                <a:gd name="T32" fmla="*/ 187 w 412"/>
                <a:gd name="T33" fmla="*/ 23 h 45"/>
                <a:gd name="T34" fmla="*/ 195 w 412"/>
                <a:gd name="T35" fmla="*/ 23 h 45"/>
                <a:gd name="T36" fmla="*/ 210 w 412"/>
                <a:gd name="T37" fmla="*/ 23 h 45"/>
                <a:gd name="T38" fmla="*/ 217 w 412"/>
                <a:gd name="T39" fmla="*/ 15 h 45"/>
                <a:gd name="T40" fmla="*/ 225 w 412"/>
                <a:gd name="T41" fmla="*/ 23 h 45"/>
                <a:gd name="T42" fmla="*/ 232 w 412"/>
                <a:gd name="T43" fmla="*/ 15 h 45"/>
                <a:gd name="T44" fmla="*/ 240 w 412"/>
                <a:gd name="T45" fmla="*/ 23 h 45"/>
                <a:gd name="T46" fmla="*/ 247 w 412"/>
                <a:gd name="T47" fmla="*/ 15 h 45"/>
                <a:gd name="T48" fmla="*/ 255 w 412"/>
                <a:gd name="T49" fmla="*/ 23 h 45"/>
                <a:gd name="T50" fmla="*/ 270 w 412"/>
                <a:gd name="T51" fmla="*/ 15 h 45"/>
                <a:gd name="T52" fmla="*/ 277 w 412"/>
                <a:gd name="T53" fmla="*/ 15 h 45"/>
                <a:gd name="T54" fmla="*/ 285 w 412"/>
                <a:gd name="T55" fmla="*/ 23 h 45"/>
                <a:gd name="T56" fmla="*/ 292 w 412"/>
                <a:gd name="T57" fmla="*/ 23 h 45"/>
                <a:gd name="T58" fmla="*/ 300 w 412"/>
                <a:gd name="T59" fmla="*/ 15 h 45"/>
                <a:gd name="T60" fmla="*/ 300 w 412"/>
                <a:gd name="T61" fmla="*/ 23 h 45"/>
                <a:gd name="T62" fmla="*/ 307 w 412"/>
                <a:gd name="T63" fmla="*/ 15 h 45"/>
                <a:gd name="T64" fmla="*/ 315 w 412"/>
                <a:gd name="T65" fmla="*/ 30 h 45"/>
                <a:gd name="T66" fmla="*/ 322 w 412"/>
                <a:gd name="T67" fmla="*/ 30 h 45"/>
                <a:gd name="T68" fmla="*/ 322 w 412"/>
                <a:gd name="T69" fmla="*/ 23 h 45"/>
                <a:gd name="T70" fmla="*/ 330 w 412"/>
                <a:gd name="T71" fmla="*/ 23 h 45"/>
                <a:gd name="T72" fmla="*/ 337 w 412"/>
                <a:gd name="T73" fmla="*/ 23 h 45"/>
                <a:gd name="T74" fmla="*/ 345 w 412"/>
                <a:gd name="T75" fmla="*/ 15 h 45"/>
                <a:gd name="T76" fmla="*/ 352 w 412"/>
                <a:gd name="T77" fmla="*/ 15 h 45"/>
                <a:gd name="T78" fmla="*/ 360 w 412"/>
                <a:gd name="T79" fmla="*/ 23 h 45"/>
                <a:gd name="T80" fmla="*/ 382 w 412"/>
                <a:gd name="T81" fmla="*/ 15 h 45"/>
                <a:gd name="T82" fmla="*/ 397 w 412"/>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2" h="45">
                  <a:moveTo>
                    <a:pt x="0" y="23"/>
                  </a:moveTo>
                  <a:lnTo>
                    <a:pt x="7" y="23"/>
                  </a:lnTo>
                  <a:lnTo>
                    <a:pt x="22" y="23"/>
                  </a:lnTo>
                  <a:lnTo>
                    <a:pt x="22" y="30"/>
                  </a:lnTo>
                  <a:lnTo>
                    <a:pt x="22" y="23"/>
                  </a:lnTo>
                  <a:lnTo>
                    <a:pt x="30" y="30"/>
                  </a:lnTo>
                  <a:lnTo>
                    <a:pt x="30" y="15"/>
                  </a:lnTo>
                  <a:lnTo>
                    <a:pt x="30" y="23"/>
                  </a:lnTo>
                  <a:lnTo>
                    <a:pt x="37" y="15"/>
                  </a:lnTo>
                  <a:lnTo>
                    <a:pt x="37" y="30"/>
                  </a:lnTo>
                  <a:lnTo>
                    <a:pt x="37" y="15"/>
                  </a:lnTo>
                  <a:lnTo>
                    <a:pt x="37" y="23"/>
                  </a:lnTo>
                  <a:lnTo>
                    <a:pt x="45" y="30"/>
                  </a:lnTo>
                  <a:lnTo>
                    <a:pt x="45" y="15"/>
                  </a:lnTo>
                  <a:lnTo>
                    <a:pt x="45" y="23"/>
                  </a:lnTo>
                  <a:lnTo>
                    <a:pt x="60" y="23"/>
                  </a:lnTo>
                  <a:lnTo>
                    <a:pt x="52" y="23"/>
                  </a:lnTo>
                  <a:lnTo>
                    <a:pt x="60" y="23"/>
                  </a:lnTo>
                  <a:lnTo>
                    <a:pt x="75" y="23"/>
                  </a:lnTo>
                  <a:lnTo>
                    <a:pt x="67" y="23"/>
                  </a:lnTo>
                  <a:lnTo>
                    <a:pt x="75" y="23"/>
                  </a:lnTo>
                  <a:lnTo>
                    <a:pt x="82" y="23"/>
                  </a:lnTo>
                  <a:lnTo>
                    <a:pt x="90" y="30"/>
                  </a:lnTo>
                  <a:lnTo>
                    <a:pt x="90" y="15"/>
                  </a:lnTo>
                  <a:lnTo>
                    <a:pt x="90" y="23"/>
                  </a:lnTo>
                  <a:lnTo>
                    <a:pt x="97" y="23"/>
                  </a:lnTo>
                  <a:lnTo>
                    <a:pt x="112" y="23"/>
                  </a:lnTo>
                  <a:lnTo>
                    <a:pt x="105" y="23"/>
                  </a:lnTo>
                  <a:lnTo>
                    <a:pt x="112" y="23"/>
                  </a:lnTo>
                  <a:lnTo>
                    <a:pt x="120" y="23"/>
                  </a:lnTo>
                  <a:lnTo>
                    <a:pt x="127" y="15"/>
                  </a:lnTo>
                  <a:lnTo>
                    <a:pt x="127" y="23"/>
                  </a:lnTo>
                  <a:lnTo>
                    <a:pt x="142" y="23"/>
                  </a:lnTo>
                  <a:lnTo>
                    <a:pt x="135" y="23"/>
                  </a:lnTo>
                  <a:lnTo>
                    <a:pt x="142" y="23"/>
                  </a:lnTo>
                  <a:lnTo>
                    <a:pt x="150" y="23"/>
                  </a:lnTo>
                  <a:lnTo>
                    <a:pt x="165" y="23"/>
                  </a:lnTo>
                  <a:lnTo>
                    <a:pt x="165" y="45"/>
                  </a:lnTo>
                  <a:lnTo>
                    <a:pt x="165" y="8"/>
                  </a:lnTo>
                  <a:lnTo>
                    <a:pt x="165" y="23"/>
                  </a:lnTo>
                  <a:lnTo>
                    <a:pt x="172" y="30"/>
                  </a:lnTo>
                  <a:lnTo>
                    <a:pt x="172" y="38"/>
                  </a:lnTo>
                  <a:lnTo>
                    <a:pt x="172" y="0"/>
                  </a:lnTo>
                  <a:lnTo>
                    <a:pt x="172" y="15"/>
                  </a:lnTo>
                  <a:lnTo>
                    <a:pt x="180" y="23"/>
                  </a:lnTo>
                  <a:lnTo>
                    <a:pt x="180" y="30"/>
                  </a:lnTo>
                  <a:lnTo>
                    <a:pt x="180" y="15"/>
                  </a:lnTo>
                  <a:lnTo>
                    <a:pt x="180" y="15"/>
                  </a:lnTo>
                  <a:lnTo>
                    <a:pt x="187" y="23"/>
                  </a:lnTo>
                  <a:lnTo>
                    <a:pt x="187" y="15"/>
                  </a:lnTo>
                  <a:lnTo>
                    <a:pt x="187" y="23"/>
                  </a:lnTo>
                  <a:lnTo>
                    <a:pt x="195" y="30"/>
                  </a:lnTo>
                  <a:lnTo>
                    <a:pt x="195" y="15"/>
                  </a:lnTo>
                  <a:lnTo>
                    <a:pt x="195" y="23"/>
                  </a:lnTo>
                  <a:lnTo>
                    <a:pt x="210" y="23"/>
                  </a:lnTo>
                  <a:lnTo>
                    <a:pt x="210" y="15"/>
                  </a:lnTo>
                  <a:lnTo>
                    <a:pt x="210" y="23"/>
                  </a:lnTo>
                  <a:lnTo>
                    <a:pt x="217" y="15"/>
                  </a:lnTo>
                  <a:lnTo>
                    <a:pt x="217" y="23"/>
                  </a:lnTo>
                  <a:lnTo>
                    <a:pt x="217" y="15"/>
                  </a:lnTo>
                  <a:lnTo>
                    <a:pt x="217" y="23"/>
                  </a:lnTo>
                  <a:lnTo>
                    <a:pt x="225" y="15"/>
                  </a:lnTo>
                  <a:lnTo>
                    <a:pt x="225" y="23"/>
                  </a:lnTo>
                  <a:lnTo>
                    <a:pt x="232" y="15"/>
                  </a:lnTo>
                  <a:lnTo>
                    <a:pt x="232" y="30"/>
                  </a:lnTo>
                  <a:lnTo>
                    <a:pt x="232" y="15"/>
                  </a:lnTo>
                  <a:lnTo>
                    <a:pt x="232" y="23"/>
                  </a:lnTo>
                  <a:lnTo>
                    <a:pt x="240" y="15"/>
                  </a:lnTo>
                  <a:lnTo>
                    <a:pt x="240" y="23"/>
                  </a:lnTo>
                  <a:lnTo>
                    <a:pt x="240" y="15"/>
                  </a:lnTo>
                  <a:lnTo>
                    <a:pt x="240" y="23"/>
                  </a:lnTo>
                  <a:lnTo>
                    <a:pt x="247" y="15"/>
                  </a:lnTo>
                  <a:lnTo>
                    <a:pt x="247" y="23"/>
                  </a:lnTo>
                  <a:lnTo>
                    <a:pt x="247" y="23"/>
                  </a:lnTo>
                  <a:lnTo>
                    <a:pt x="255" y="23"/>
                  </a:lnTo>
                  <a:lnTo>
                    <a:pt x="262" y="23"/>
                  </a:lnTo>
                  <a:lnTo>
                    <a:pt x="270" y="15"/>
                  </a:lnTo>
                  <a:lnTo>
                    <a:pt x="270" y="15"/>
                  </a:lnTo>
                  <a:lnTo>
                    <a:pt x="270" y="23"/>
                  </a:lnTo>
                  <a:lnTo>
                    <a:pt x="277" y="30"/>
                  </a:lnTo>
                  <a:lnTo>
                    <a:pt x="277" y="15"/>
                  </a:lnTo>
                  <a:lnTo>
                    <a:pt x="277" y="23"/>
                  </a:lnTo>
                  <a:lnTo>
                    <a:pt x="285" y="15"/>
                  </a:lnTo>
                  <a:lnTo>
                    <a:pt x="285" y="23"/>
                  </a:lnTo>
                  <a:lnTo>
                    <a:pt x="285" y="23"/>
                  </a:lnTo>
                  <a:lnTo>
                    <a:pt x="292" y="15"/>
                  </a:lnTo>
                  <a:lnTo>
                    <a:pt x="292" y="23"/>
                  </a:lnTo>
                  <a:lnTo>
                    <a:pt x="292" y="15"/>
                  </a:lnTo>
                  <a:lnTo>
                    <a:pt x="292" y="23"/>
                  </a:lnTo>
                  <a:lnTo>
                    <a:pt x="300" y="15"/>
                  </a:lnTo>
                  <a:lnTo>
                    <a:pt x="300" y="30"/>
                  </a:lnTo>
                  <a:lnTo>
                    <a:pt x="300" y="15"/>
                  </a:lnTo>
                  <a:lnTo>
                    <a:pt x="300" y="23"/>
                  </a:lnTo>
                  <a:lnTo>
                    <a:pt x="307" y="15"/>
                  </a:lnTo>
                  <a:lnTo>
                    <a:pt x="307" y="30"/>
                  </a:lnTo>
                  <a:lnTo>
                    <a:pt x="307" y="15"/>
                  </a:lnTo>
                  <a:lnTo>
                    <a:pt x="307" y="23"/>
                  </a:lnTo>
                  <a:lnTo>
                    <a:pt x="315" y="15"/>
                  </a:lnTo>
                  <a:lnTo>
                    <a:pt x="315" y="30"/>
                  </a:lnTo>
                  <a:lnTo>
                    <a:pt x="315" y="15"/>
                  </a:lnTo>
                  <a:lnTo>
                    <a:pt x="315" y="23"/>
                  </a:lnTo>
                  <a:lnTo>
                    <a:pt x="322" y="30"/>
                  </a:lnTo>
                  <a:lnTo>
                    <a:pt x="322" y="30"/>
                  </a:lnTo>
                  <a:lnTo>
                    <a:pt x="322" y="15"/>
                  </a:lnTo>
                  <a:lnTo>
                    <a:pt x="322" y="23"/>
                  </a:lnTo>
                  <a:lnTo>
                    <a:pt x="330" y="15"/>
                  </a:lnTo>
                  <a:lnTo>
                    <a:pt x="330" y="23"/>
                  </a:lnTo>
                  <a:lnTo>
                    <a:pt x="330" y="23"/>
                  </a:lnTo>
                  <a:lnTo>
                    <a:pt x="337" y="15"/>
                  </a:lnTo>
                  <a:lnTo>
                    <a:pt x="337" y="30"/>
                  </a:lnTo>
                  <a:lnTo>
                    <a:pt x="337" y="23"/>
                  </a:lnTo>
                  <a:lnTo>
                    <a:pt x="345" y="15"/>
                  </a:lnTo>
                  <a:lnTo>
                    <a:pt x="345" y="30"/>
                  </a:lnTo>
                  <a:lnTo>
                    <a:pt x="345" y="15"/>
                  </a:lnTo>
                  <a:lnTo>
                    <a:pt x="345" y="23"/>
                  </a:lnTo>
                  <a:lnTo>
                    <a:pt x="352" y="15"/>
                  </a:lnTo>
                  <a:lnTo>
                    <a:pt x="352" y="15"/>
                  </a:lnTo>
                  <a:lnTo>
                    <a:pt x="352" y="23"/>
                  </a:lnTo>
                  <a:lnTo>
                    <a:pt x="367" y="23"/>
                  </a:lnTo>
                  <a:lnTo>
                    <a:pt x="360" y="23"/>
                  </a:lnTo>
                  <a:lnTo>
                    <a:pt x="367" y="23"/>
                  </a:lnTo>
                  <a:lnTo>
                    <a:pt x="382" y="23"/>
                  </a:lnTo>
                  <a:lnTo>
                    <a:pt x="382" y="15"/>
                  </a:lnTo>
                  <a:lnTo>
                    <a:pt x="382" y="23"/>
                  </a:lnTo>
                  <a:lnTo>
                    <a:pt x="390" y="23"/>
                  </a:lnTo>
                  <a:lnTo>
                    <a:pt x="397" y="23"/>
                  </a:lnTo>
                  <a:lnTo>
                    <a:pt x="405" y="23"/>
                  </a:lnTo>
                  <a:lnTo>
                    <a:pt x="412"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5" name="Freeform 651"/>
            <p:cNvSpPr>
              <a:spLocks/>
            </p:cNvSpPr>
            <p:nvPr/>
          </p:nvSpPr>
          <p:spPr bwMode="auto">
            <a:xfrm>
              <a:off x="3990" y="1001"/>
              <a:ext cx="430" cy="29"/>
            </a:xfrm>
            <a:custGeom>
              <a:avLst/>
              <a:gdLst>
                <a:gd name="T0" fmla="*/ 15 w 615"/>
                <a:gd name="T1" fmla="*/ 15 h 30"/>
                <a:gd name="T2" fmla="*/ 23 w 615"/>
                <a:gd name="T3" fmla="*/ 0 h 30"/>
                <a:gd name="T4" fmla="*/ 30 w 615"/>
                <a:gd name="T5" fmla="*/ 7 h 30"/>
                <a:gd name="T6" fmla="*/ 38 w 615"/>
                <a:gd name="T7" fmla="*/ 15 h 30"/>
                <a:gd name="T8" fmla="*/ 53 w 615"/>
                <a:gd name="T9" fmla="*/ 15 h 30"/>
                <a:gd name="T10" fmla="*/ 60 w 615"/>
                <a:gd name="T11" fmla="*/ 15 h 30"/>
                <a:gd name="T12" fmla="*/ 68 w 615"/>
                <a:gd name="T13" fmla="*/ 15 h 30"/>
                <a:gd name="T14" fmla="*/ 75 w 615"/>
                <a:gd name="T15" fmla="*/ 7 h 30"/>
                <a:gd name="T16" fmla="*/ 83 w 615"/>
                <a:gd name="T17" fmla="*/ 15 h 30"/>
                <a:gd name="T18" fmla="*/ 90 w 615"/>
                <a:gd name="T19" fmla="*/ 7 h 30"/>
                <a:gd name="T20" fmla="*/ 90 w 615"/>
                <a:gd name="T21" fmla="*/ 15 h 30"/>
                <a:gd name="T22" fmla="*/ 98 w 615"/>
                <a:gd name="T23" fmla="*/ 7 h 30"/>
                <a:gd name="T24" fmla="*/ 105 w 615"/>
                <a:gd name="T25" fmla="*/ 15 h 30"/>
                <a:gd name="T26" fmla="*/ 113 w 615"/>
                <a:gd name="T27" fmla="*/ 7 h 30"/>
                <a:gd name="T28" fmla="*/ 113 w 615"/>
                <a:gd name="T29" fmla="*/ 15 h 30"/>
                <a:gd name="T30" fmla="*/ 120 w 615"/>
                <a:gd name="T31" fmla="*/ 15 h 30"/>
                <a:gd name="T32" fmla="*/ 128 w 615"/>
                <a:gd name="T33" fmla="*/ 7 h 30"/>
                <a:gd name="T34" fmla="*/ 143 w 615"/>
                <a:gd name="T35" fmla="*/ 15 h 30"/>
                <a:gd name="T36" fmla="*/ 150 w 615"/>
                <a:gd name="T37" fmla="*/ 15 h 30"/>
                <a:gd name="T38" fmla="*/ 173 w 615"/>
                <a:gd name="T39" fmla="*/ 15 h 30"/>
                <a:gd name="T40" fmla="*/ 195 w 615"/>
                <a:gd name="T41" fmla="*/ 15 h 30"/>
                <a:gd name="T42" fmla="*/ 218 w 615"/>
                <a:gd name="T43" fmla="*/ 15 h 30"/>
                <a:gd name="T44" fmla="*/ 240 w 615"/>
                <a:gd name="T45" fmla="*/ 15 h 30"/>
                <a:gd name="T46" fmla="*/ 263 w 615"/>
                <a:gd name="T47" fmla="*/ 15 h 30"/>
                <a:gd name="T48" fmla="*/ 285 w 615"/>
                <a:gd name="T49" fmla="*/ 15 h 30"/>
                <a:gd name="T50" fmla="*/ 308 w 615"/>
                <a:gd name="T51" fmla="*/ 15 h 30"/>
                <a:gd name="T52" fmla="*/ 330 w 615"/>
                <a:gd name="T53" fmla="*/ 15 h 30"/>
                <a:gd name="T54" fmla="*/ 353 w 615"/>
                <a:gd name="T55" fmla="*/ 15 h 30"/>
                <a:gd name="T56" fmla="*/ 375 w 615"/>
                <a:gd name="T57" fmla="*/ 15 h 30"/>
                <a:gd name="T58" fmla="*/ 398 w 615"/>
                <a:gd name="T59" fmla="*/ 15 h 30"/>
                <a:gd name="T60" fmla="*/ 420 w 615"/>
                <a:gd name="T61" fmla="*/ 15 h 30"/>
                <a:gd name="T62" fmla="*/ 443 w 615"/>
                <a:gd name="T63" fmla="*/ 15 h 30"/>
                <a:gd name="T64" fmla="*/ 465 w 615"/>
                <a:gd name="T65" fmla="*/ 15 h 30"/>
                <a:gd name="T66" fmla="*/ 488 w 615"/>
                <a:gd name="T67" fmla="*/ 15 h 30"/>
                <a:gd name="T68" fmla="*/ 510 w 615"/>
                <a:gd name="T69" fmla="*/ 15 h 30"/>
                <a:gd name="T70" fmla="*/ 533 w 615"/>
                <a:gd name="T71" fmla="*/ 15 h 30"/>
                <a:gd name="T72" fmla="*/ 555 w 615"/>
                <a:gd name="T73" fmla="*/ 15 h 30"/>
                <a:gd name="T74" fmla="*/ 570 w 615"/>
                <a:gd name="T75" fmla="*/ 15 h 30"/>
                <a:gd name="T76" fmla="*/ 600 w 615"/>
                <a:gd name="T77" fmla="*/ 15 h 30"/>
                <a:gd name="T78" fmla="*/ 600 w 615"/>
                <a:gd name="T79" fmla="*/ 15 h 30"/>
                <a:gd name="T80" fmla="*/ 608 w 615"/>
                <a:gd name="T81" fmla="*/ 7 h 30"/>
                <a:gd name="T82" fmla="*/ 615 w 61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
                  <a:moveTo>
                    <a:pt x="0" y="15"/>
                  </a:moveTo>
                  <a:lnTo>
                    <a:pt x="8" y="15"/>
                  </a:lnTo>
                  <a:lnTo>
                    <a:pt x="15" y="15"/>
                  </a:lnTo>
                  <a:lnTo>
                    <a:pt x="23" y="7"/>
                  </a:lnTo>
                  <a:lnTo>
                    <a:pt x="23" y="30"/>
                  </a:lnTo>
                  <a:lnTo>
                    <a:pt x="23" y="0"/>
                  </a:lnTo>
                  <a:lnTo>
                    <a:pt x="23" y="15"/>
                  </a:lnTo>
                  <a:lnTo>
                    <a:pt x="30" y="7"/>
                  </a:lnTo>
                  <a:lnTo>
                    <a:pt x="30" y="7"/>
                  </a:lnTo>
                  <a:lnTo>
                    <a:pt x="30" y="15"/>
                  </a:lnTo>
                  <a:lnTo>
                    <a:pt x="45" y="15"/>
                  </a:lnTo>
                  <a:lnTo>
                    <a:pt x="38" y="15"/>
                  </a:lnTo>
                  <a:lnTo>
                    <a:pt x="45" y="7"/>
                  </a:lnTo>
                  <a:lnTo>
                    <a:pt x="45" y="15"/>
                  </a:lnTo>
                  <a:lnTo>
                    <a:pt x="53" y="15"/>
                  </a:lnTo>
                  <a:lnTo>
                    <a:pt x="60" y="22"/>
                  </a:lnTo>
                  <a:lnTo>
                    <a:pt x="60" y="7"/>
                  </a:lnTo>
                  <a:lnTo>
                    <a:pt x="60" y="15"/>
                  </a:lnTo>
                  <a:lnTo>
                    <a:pt x="68" y="22"/>
                  </a:lnTo>
                  <a:lnTo>
                    <a:pt x="68" y="7"/>
                  </a:lnTo>
                  <a:lnTo>
                    <a:pt x="68" y="15"/>
                  </a:lnTo>
                  <a:lnTo>
                    <a:pt x="75" y="7"/>
                  </a:lnTo>
                  <a:lnTo>
                    <a:pt x="75" y="15"/>
                  </a:lnTo>
                  <a:lnTo>
                    <a:pt x="75" y="7"/>
                  </a:lnTo>
                  <a:lnTo>
                    <a:pt x="75" y="15"/>
                  </a:lnTo>
                  <a:lnTo>
                    <a:pt x="83" y="7"/>
                  </a:lnTo>
                  <a:lnTo>
                    <a:pt x="83" y="15"/>
                  </a:lnTo>
                  <a:lnTo>
                    <a:pt x="83" y="7"/>
                  </a:lnTo>
                  <a:lnTo>
                    <a:pt x="83" y="15"/>
                  </a:lnTo>
                  <a:lnTo>
                    <a:pt x="90" y="7"/>
                  </a:lnTo>
                  <a:lnTo>
                    <a:pt x="90" y="15"/>
                  </a:lnTo>
                  <a:lnTo>
                    <a:pt x="90" y="7"/>
                  </a:lnTo>
                  <a:lnTo>
                    <a:pt x="90" y="15"/>
                  </a:lnTo>
                  <a:lnTo>
                    <a:pt x="98" y="22"/>
                  </a:lnTo>
                  <a:lnTo>
                    <a:pt x="98" y="22"/>
                  </a:lnTo>
                  <a:lnTo>
                    <a:pt x="98" y="7"/>
                  </a:lnTo>
                  <a:lnTo>
                    <a:pt x="98" y="7"/>
                  </a:lnTo>
                  <a:lnTo>
                    <a:pt x="105" y="15"/>
                  </a:lnTo>
                  <a:lnTo>
                    <a:pt x="105" y="15"/>
                  </a:lnTo>
                  <a:lnTo>
                    <a:pt x="105" y="7"/>
                  </a:lnTo>
                  <a:lnTo>
                    <a:pt x="105" y="15"/>
                  </a:lnTo>
                  <a:lnTo>
                    <a:pt x="113" y="7"/>
                  </a:lnTo>
                  <a:lnTo>
                    <a:pt x="113" y="15"/>
                  </a:lnTo>
                  <a:lnTo>
                    <a:pt x="113" y="7"/>
                  </a:lnTo>
                  <a:lnTo>
                    <a:pt x="113" y="15"/>
                  </a:lnTo>
                  <a:lnTo>
                    <a:pt x="120" y="7"/>
                  </a:lnTo>
                  <a:lnTo>
                    <a:pt x="120" y="7"/>
                  </a:lnTo>
                  <a:lnTo>
                    <a:pt x="120" y="15"/>
                  </a:lnTo>
                  <a:lnTo>
                    <a:pt x="128" y="7"/>
                  </a:lnTo>
                  <a:lnTo>
                    <a:pt x="128" y="15"/>
                  </a:lnTo>
                  <a:lnTo>
                    <a:pt x="128" y="7"/>
                  </a:lnTo>
                  <a:lnTo>
                    <a:pt x="128" y="15"/>
                  </a:lnTo>
                  <a:lnTo>
                    <a:pt x="143" y="15"/>
                  </a:lnTo>
                  <a:lnTo>
                    <a:pt x="143" y="15"/>
                  </a:lnTo>
                  <a:lnTo>
                    <a:pt x="150" y="7"/>
                  </a:lnTo>
                  <a:lnTo>
                    <a:pt x="150" y="7"/>
                  </a:lnTo>
                  <a:lnTo>
                    <a:pt x="150" y="15"/>
                  </a:lnTo>
                  <a:lnTo>
                    <a:pt x="158" y="15"/>
                  </a:lnTo>
                  <a:lnTo>
                    <a:pt x="165" y="15"/>
                  </a:lnTo>
                  <a:lnTo>
                    <a:pt x="173" y="15"/>
                  </a:lnTo>
                  <a:lnTo>
                    <a:pt x="180" y="15"/>
                  </a:lnTo>
                  <a:lnTo>
                    <a:pt x="188" y="15"/>
                  </a:lnTo>
                  <a:lnTo>
                    <a:pt x="195" y="15"/>
                  </a:lnTo>
                  <a:lnTo>
                    <a:pt x="203" y="15"/>
                  </a:lnTo>
                  <a:lnTo>
                    <a:pt x="210" y="15"/>
                  </a:lnTo>
                  <a:lnTo>
                    <a:pt x="218" y="15"/>
                  </a:lnTo>
                  <a:lnTo>
                    <a:pt x="225" y="15"/>
                  </a:lnTo>
                  <a:lnTo>
                    <a:pt x="233" y="15"/>
                  </a:lnTo>
                  <a:lnTo>
                    <a:pt x="240" y="15"/>
                  </a:lnTo>
                  <a:lnTo>
                    <a:pt x="248" y="15"/>
                  </a:lnTo>
                  <a:lnTo>
                    <a:pt x="255" y="15"/>
                  </a:lnTo>
                  <a:lnTo>
                    <a:pt x="263" y="15"/>
                  </a:lnTo>
                  <a:lnTo>
                    <a:pt x="270" y="15"/>
                  </a:lnTo>
                  <a:lnTo>
                    <a:pt x="278" y="15"/>
                  </a:lnTo>
                  <a:lnTo>
                    <a:pt x="285" y="15"/>
                  </a:lnTo>
                  <a:lnTo>
                    <a:pt x="293" y="15"/>
                  </a:lnTo>
                  <a:lnTo>
                    <a:pt x="300" y="15"/>
                  </a:lnTo>
                  <a:lnTo>
                    <a:pt x="308" y="15"/>
                  </a:lnTo>
                  <a:lnTo>
                    <a:pt x="315" y="15"/>
                  </a:lnTo>
                  <a:lnTo>
                    <a:pt x="323" y="15"/>
                  </a:lnTo>
                  <a:lnTo>
                    <a:pt x="330" y="15"/>
                  </a:lnTo>
                  <a:lnTo>
                    <a:pt x="338" y="15"/>
                  </a:lnTo>
                  <a:lnTo>
                    <a:pt x="345" y="15"/>
                  </a:lnTo>
                  <a:lnTo>
                    <a:pt x="353" y="15"/>
                  </a:lnTo>
                  <a:lnTo>
                    <a:pt x="360" y="15"/>
                  </a:lnTo>
                  <a:lnTo>
                    <a:pt x="368" y="15"/>
                  </a:lnTo>
                  <a:lnTo>
                    <a:pt x="375" y="15"/>
                  </a:lnTo>
                  <a:lnTo>
                    <a:pt x="383" y="15"/>
                  </a:lnTo>
                  <a:lnTo>
                    <a:pt x="390" y="15"/>
                  </a:lnTo>
                  <a:lnTo>
                    <a:pt x="398" y="15"/>
                  </a:lnTo>
                  <a:lnTo>
                    <a:pt x="405" y="15"/>
                  </a:lnTo>
                  <a:lnTo>
                    <a:pt x="413" y="15"/>
                  </a:lnTo>
                  <a:lnTo>
                    <a:pt x="420" y="15"/>
                  </a:lnTo>
                  <a:lnTo>
                    <a:pt x="428" y="15"/>
                  </a:lnTo>
                  <a:lnTo>
                    <a:pt x="435" y="15"/>
                  </a:lnTo>
                  <a:lnTo>
                    <a:pt x="443" y="15"/>
                  </a:lnTo>
                  <a:lnTo>
                    <a:pt x="450" y="15"/>
                  </a:lnTo>
                  <a:lnTo>
                    <a:pt x="458" y="15"/>
                  </a:lnTo>
                  <a:lnTo>
                    <a:pt x="465" y="15"/>
                  </a:lnTo>
                  <a:lnTo>
                    <a:pt x="473" y="15"/>
                  </a:lnTo>
                  <a:lnTo>
                    <a:pt x="480" y="15"/>
                  </a:lnTo>
                  <a:lnTo>
                    <a:pt x="488" y="15"/>
                  </a:lnTo>
                  <a:lnTo>
                    <a:pt x="495" y="15"/>
                  </a:lnTo>
                  <a:lnTo>
                    <a:pt x="503" y="15"/>
                  </a:lnTo>
                  <a:lnTo>
                    <a:pt x="510" y="15"/>
                  </a:lnTo>
                  <a:lnTo>
                    <a:pt x="518" y="15"/>
                  </a:lnTo>
                  <a:lnTo>
                    <a:pt x="525" y="15"/>
                  </a:lnTo>
                  <a:lnTo>
                    <a:pt x="533" y="15"/>
                  </a:lnTo>
                  <a:lnTo>
                    <a:pt x="540" y="15"/>
                  </a:lnTo>
                  <a:lnTo>
                    <a:pt x="548" y="15"/>
                  </a:lnTo>
                  <a:lnTo>
                    <a:pt x="555" y="15"/>
                  </a:lnTo>
                  <a:lnTo>
                    <a:pt x="570" y="15"/>
                  </a:lnTo>
                  <a:lnTo>
                    <a:pt x="563" y="15"/>
                  </a:lnTo>
                  <a:lnTo>
                    <a:pt x="570" y="15"/>
                  </a:lnTo>
                  <a:lnTo>
                    <a:pt x="578" y="15"/>
                  </a:lnTo>
                  <a:lnTo>
                    <a:pt x="585" y="15"/>
                  </a:lnTo>
                  <a:lnTo>
                    <a:pt x="600" y="15"/>
                  </a:lnTo>
                  <a:lnTo>
                    <a:pt x="600" y="22"/>
                  </a:lnTo>
                  <a:lnTo>
                    <a:pt x="600" y="7"/>
                  </a:lnTo>
                  <a:lnTo>
                    <a:pt x="600" y="15"/>
                  </a:lnTo>
                  <a:lnTo>
                    <a:pt x="608" y="7"/>
                  </a:lnTo>
                  <a:lnTo>
                    <a:pt x="608" y="22"/>
                  </a:lnTo>
                  <a:lnTo>
                    <a:pt x="608" y="7"/>
                  </a:lnTo>
                  <a:lnTo>
                    <a:pt x="608" y="15"/>
                  </a:lnTo>
                  <a:lnTo>
                    <a:pt x="615" y="7"/>
                  </a:lnTo>
                  <a:lnTo>
                    <a:pt x="615" y="15"/>
                  </a:lnTo>
                  <a:lnTo>
                    <a:pt x="615" y="7"/>
                  </a:lnTo>
                  <a:lnTo>
                    <a:pt x="61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6" name="Freeform 652"/>
            <p:cNvSpPr>
              <a:spLocks/>
            </p:cNvSpPr>
            <p:nvPr/>
          </p:nvSpPr>
          <p:spPr bwMode="auto">
            <a:xfrm>
              <a:off x="4420" y="1007"/>
              <a:ext cx="215" cy="15"/>
            </a:xfrm>
            <a:custGeom>
              <a:avLst/>
              <a:gdLst>
                <a:gd name="T0" fmla="*/ 8 w 308"/>
                <a:gd name="T1" fmla="*/ 8 h 15"/>
                <a:gd name="T2" fmla="*/ 15 w 308"/>
                <a:gd name="T3" fmla="*/ 0 h 15"/>
                <a:gd name="T4" fmla="*/ 23 w 308"/>
                <a:gd name="T5" fmla="*/ 0 h 15"/>
                <a:gd name="T6" fmla="*/ 30 w 308"/>
                <a:gd name="T7" fmla="*/ 15 h 15"/>
                <a:gd name="T8" fmla="*/ 38 w 308"/>
                <a:gd name="T9" fmla="*/ 0 h 15"/>
                <a:gd name="T10" fmla="*/ 38 w 308"/>
                <a:gd name="T11" fmla="*/ 8 h 15"/>
                <a:gd name="T12" fmla="*/ 45 w 308"/>
                <a:gd name="T13" fmla="*/ 0 h 15"/>
                <a:gd name="T14" fmla="*/ 53 w 308"/>
                <a:gd name="T15" fmla="*/ 15 h 15"/>
                <a:gd name="T16" fmla="*/ 60 w 308"/>
                <a:gd name="T17" fmla="*/ 0 h 15"/>
                <a:gd name="T18" fmla="*/ 60 w 308"/>
                <a:gd name="T19" fmla="*/ 8 h 15"/>
                <a:gd name="T20" fmla="*/ 68 w 308"/>
                <a:gd name="T21" fmla="*/ 8 h 15"/>
                <a:gd name="T22" fmla="*/ 75 w 308"/>
                <a:gd name="T23" fmla="*/ 0 h 15"/>
                <a:gd name="T24" fmla="*/ 83 w 308"/>
                <a:gd name="T25" fmla="*/ 8 h 15"/>
                <a:gd name="T26" fmla="*/ 90 w 308"/>
                <a:gd name="T27" fmla="*/ 15 h 15"/>
                <a:gd name="T28" fmla="*/ 98 w 308"/>
                <a:gd name="T29" fmla="*/ 15 h 15"/>
                <a:gd name="T30" fmla="*/ 98 w 308"/>
                <a:gd name="T31" fmla="*/ 8 h 15"/>
                <a:gd name="T32" fmla="*/ 105 w 308"/>
                <a:gd name="T33" fmla="*/ 0 h 15"/>
                <a:gd name="T34" fmla="*/ 113 w 308"/>
                <a:gd name="T35" fmla="*/ 15 h 15"/>
                <a:gd name="T36" fmla="*/ 120 w 308"/>
                <a:gd name="T37" fmla="*/ 0 h 15"/>
                <a:gd name="T38" fmla="*/ 128 w 308"/>
                <a:gd name="T39" fmla="*/ 0 h 15"/>
                <a:gd name="T40" fmla="*/ 128 w 308"/>
                <a:gd name="T41" fmla="*/ 8 h 15"/>
                <a:gd name="T42" fmla="*/ 135 w 308"/>
                <a:gd name="T43" fmla="*/ 8 h 15"/>
                <a:gd name="T44" fmla="*/ 143 w 308"/>
                <a:gd name="T45" fmla="*/ 0 h 15"/>
                <a:gd name="T46" fmla="*/ 150 w 308"/>
                <a:gd name="T47" fmla="*/ 0 h 15"/>
                <a:gd name="T48" fmla="*/ 158 w 308"/>
                <a:gd name="T49" fmla="*/ 15 h 15"/>
                <a:gd name="T50" fmla="*/ 165 w 308"/>
                <a:gd name="T51" fmla="*/ 0 h 15"/>
                <a:gd name="T52" fmla="*/ 173 w 308"/>
                <a:gd name="T53" fmla="*/ 8 h 15"/>
                <a:gd name="T54" fmla="*/ 188 w 308"/>
                <a:gd name="T55" fmla="*/ 8 h 15"/>
                <a:gd name="T56" fmla="*/ 210 w 308"/>
                <a:gd name="T57" fmla="*/ 8 h 15"/>
                <a:gd name="T58" fmla="*/ 225 w 308"/>
                <a:gd name="T59" fmla="*/ 8 h 15"/>
                <a:gd name="T60" fmla="*/ 225 w 308"/>
                <a:gd name="T61" fmla="*/ 0 h 15"/>
                <a:gd name="T62" fmla="*/ 233 w 308"/>
                <a:gd name="T63" fmla="*/ 0 h 15"/>
                <a:gd name="T64" fmla="*/ 240 w 308"/>
                <a:gd name="T65" fmla="*/ 8 h 15"/>
                <a:gd name="T66" fmla="*/ 248 w 308"/>
                <a:gd name="T67" fmla="*/ 0 h 15"/>
                <a:gd name="T68" fmla="*/ 248 w 308"/>
                <a:gd name="T69" fmla="*/ 8 h 15"/>
                <a:gd name="T70" fmla="*/ 255 w 308"/>
                <a:gd name="T71" fmla="*/ 8 h 15"/>
                <a:gd name="T72" fmla="*/ 263 w 308"/>
                <a:gd name="T73" fmla="*/ 0 h 15"/>
                <a:gd name="T74" fmla="*/ 270 w 308"/>
                <a:gd name="T75" fmla="*/ 0 h 15"/>
                <a:gd name="T76" fmla="*/ 285 w 308"/>
                <a:gd name="T77" fmla="*/ 15 h 15"/>
                <a:gd name="T78" fmla="*/ 293 w 308"/>
                <a:gd name="T79" fmla="*/ 15 h 15"/>
                <a:gd name="T80" fmla="*/ 300 w 308"/>
                <a:gd name="T81" fmla="*/ 0 h 15"/>
                <a:gd name="T82" fmla="*/ 308 w 308"/>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15">
                  <a:moveTo>
                    <a:pt x="0" y="8"/>
                  </a:moveTo>
                  <a:lnTo>
                    <a:pt x="8" y="0"/>
                  </a:lnTo>
                  <a:lnTo>
                    <a:pt x="8" y="8"/>
                  </a:lnTo>
                  <a:lnTo>
                    <a:pt x="8" y="0"/>
                  </a:lnTo>
                  <a:lnTo>
                    <a:pt x="8" y="8"/>
                  </a:lnTo>
                  <a:lnTo>
                    <a:pt x="15" y="0"/>
                  </a:lnTo>
                  <a:lnTo>
                    <a:pt x="15" y="0"/>
                  </a:lnTo>
                  <a:lnTo>
                    <a:pt x="15" y="8"/>
                  </a:lnTo>
                  <a:lnTo>
                    <a:pt x="23" y="0"/>
                  </a:lnTo>
                  <a:lnTo>
                    <a:pt x="23" y="8"/>
                  </a:lnTo>
                  <a:lnTo>
                    <a:pt x="30" y="0"/>
                  </a:lnTo>
                  <a:lnTo>
                    <a:pt x="30" y="15"/>
                  </a:lnTo>
                  <a:lnTo>
                    <a:pt x="30" y="0"/>
                  </a:lnTo>
                  <a:lnTo>
                    <a:pt x="30" y="8"/>
                  </a:lnTo>
                  <a:lnTo>
                    <a:pt x="38" y="0"/>
                  </a:lnTo>
                  <a:lnTo>
                    <a:pt x="38" y="15"/>
                  </a:lnTo>
                  <a:lnTo>
                    <a:pt x="38" y="0"/>
                  </a:lnTo>
                  <a:lnTo>
                    <a:pt x="38" y="8"/>
                  </a:lnTo>
                  <a:lnTo>
                    <a:pt x="45" y="0"/>
                  </a:lnTo>
                  <a:lnTo>
                    <a:pt x="45" y="8"/>
                  </a:lnTo>
                  <a:lnTo>
                    <a:pt x="45" y="0"/>
                  </a:lnTo>
                  <a:lnTo>
                    <a:pt x="45" y="8"/>
                  </a:lnTo>
                  <a:lnTo>
                    <a:pt x="53" y="0"/>
                  </a:lnTo>
                  <a:lnTo>
                    <a:pt x="53" y="15"/>
                  </a:lnTo>
                  <a:lnTo>
                    <a:pt x="53" y="0"/>
                  </a:lnTo>
                  <a:lnTo>
                    <a:pt x="53" y="8"/>
                  </a:lnTo>
                  <a:lnTo>
                    <a:pt x="60" y="0"/>
                  </a:lnTo>
                  <a:lnTo>
                    <a:pt x="60" y="15"/>
                  </a:lnTo>
                  <a:lnTo>
                    <a:pt x="60" y="0"/>
                  </a:lnTo>
                  <a:lnTo>
                    <a:pt x="60" y="8"/>
                  </a:lnTo>
                  <a:lnTo>
                    <a:pt x="68" y="0"/>
                  </a:lnTo>
                  <a:lnTo>
                    <a:pt x="68" y="15"/>
                  </a:lnTo>
                  <a:lnTo>
                    <a:pt x="68" y="8"/>
                  </a:lnTo>
                  <a:lnTo>
                    <a:pt x="75" y="0"/>
                  </a:lnTo>
                  <a:lnTo>
                    <a:pt x="75" y="8"/>
                  </a:lnTo>
                  <a:lnTo>
                    <a:pt x="75" y="0"/>
                  </a:lnTo>
                  <a:lnTo>
                    <a:pt x="75" y="8"/>
                  </a:lnTo>
                  <a:lnTo>
                    <a:pt x="83" y="0"/>
                  </a:lnTo>
                  <a:lnTo>
                    <a:pt x="83" y="8"/>
                  </a:lnTo>
                  <a:lnTo>
                    <a:pt x="83" y="0"/>
                  </a:lnTo>
                  <a:lnTo>
                    <a:pt x="83" y="8"/>
                  </a:lnTo>
                  <a:lnTo>
                    <a:pt x="90" y="15"/>
                  </a:lnTo>
                  <a:lnTo>
                    <a:pt x="90" y="0"/>
                  </a:lnTo>
                  <a:lnTo>
                    <a:pt x="90" y="8"/>
                  </a:lnTo>
                  <a:lnTo>
                    <a:pt x="98" y="15"/>
                  </a:lnTo>
                  <a:lnTo>
                    <a:pt x="98" y="15"/>
                  </a:lnTo>
                  <a:lnTo>
                    <a:pt x="98" y="0"/>
                  </a:lnTo>
                  <a:lnTo>
                    <a:pt x="98" y="8"/>
                  </a:lnTo>
                  <a:lnTo>
                    <a:pt x="105" y="15"/>
                  </a:lnTo>
                  <a:lnTo>
                    <a:pt x="105" y="15"/>
                  </a:lnTo>
                  <a:lnTo>
                    <a:pt x="105" y="0"/>
                  </a:lnTo>
                  <a:lnTo>
                    <a:pt x="105" y="8"/>
                  </a:lnTo>
                  <a:lnTo>
                    <a:pt x="113" y="15"/>
                  </a:lnTo>
                  <a:lnTo>
                    <a:pt x="113" y="15"/>
                  </a:lnTo>
                  <a:lnTo>
                    <a:pt x="113" y="0"/>
                  </a:lnTo>
                  <a:lnTo>
                    <a:pt x="113" y="8"/>
                  </a:lnTo>
                  <a:lnTo>
                    <a:pt x="120" y="0"/>
                  </a:lnTo>
                  <a:lnTo>
                    <a:pt x="120" y="15"/>
                  </a:lnTo>
                  <a:lnTo>
                    <a:pt x="120" y="8"/>
                  </a:lnTo>
                  <a:lnTo>
                    <a:pt x="128" y="0"/>
                  </a:lnTo>
                  <a:lnTo>
                    <a:pt x="128" y="15"/>
                  </a:lnTo>
                  <a:lnTo>
                    <a:pt x="128" y="0"/>
                  </a:lnTo>
                  <a:lnTo>
                    <a:pt x="128" y="8"/>
                  </a:lnTo>
                  <a:lnTo>
                    <a:pt x="135" y="0"/>
                  </a:lnTo>
                  <a:lnTo>
                    <a:pt x="135" y="15"/>
                  </a:lnTo>
                  <a:lnTo>
                    <a:pt x="135" y="8"/>
                  </a:lnTo>
                  <a:lnTo>
                    <a:pt x="143" y="0"/>
                  </a:lnTo>
                  <a:lnTo>
                    <a:pt x="143" y="15"/>
                  </a:lnTo>
                  <a:lnTo>
                    <a:pt x="143" y="0"/>
                  </a:lnTo>
                  <a:lnTo>
                    <a:pt x="143" y="8"/>
                  </a:lnTo>
                  <a:lnTo>
                    <a:pt x="150" y="15"/>
                  </a:lnTo>
                  <a:lnTo>
                    <a:pt x="150" y="0"/>
                  </a:lnTo>
                  <a:lnTo>
                    <a:pt x="150" y="8"/>
                  </a:lnTo>
                  <a:lnTo>
                    <a:pt x="158" y="15"/>
                  </a:lnTo>
                  <a:lnTo>
                    <a:pt x="158" y="15"/>
                  </a:lnTo>
                  <a:lnTo>
                    <a:pt x="158" y="0"/>
                  </a:lnTo>
                  <a:lnTo>
                    <a:pt x="158" y="8"/>
                  </a:lnTo>
                  <a:lnTo>
                    <a:pt x="165" y="0"/>
                  </a:lnTo>
                  <a:lnTo>
                    <a:pt x="165" y="8"/>
                  </a:lnTo>
                  <a:lnTo>
                    <a:pt x="165" y="8"/>
                  </a:lnTo>
                  <a:lnTo>
                    <a:pt x="173" y="8"/>
                  </a:lnTo>
                  <a:lnTo>
                    <a:pt x="188" y="8"/>
                  </a:lnTo>
                  <a:lnTo>
                    <a:pt x="180" y="8"/>
                  </a:lnTo>
                  <a:lnTo>
                    <a:pt x="188" y="8"/>
                  </a:lnTo>
                  <a:lnTo>
                    <a:pt x="195" y="8"/>
                  </a:lnTo>
                  <a:lnTo>
                    <a:pt x="203" y="8"/>
                  </a:lnTo>
                  <a:lnTo>
                    <a:pt x="210" y="8"/>
                  </a:lnTo>
                  <a:lnTo>
                    <a:pt x="218" y="0"/>
                  </a:lnTo>
                  <a:lnTo>
                    <a:pt x="218" y="15"/>
                  </a:lnTo>
                  <a:lnTo>
                    <a:pt x="225" y="8"/>
                  </a:lnTo>
                  <a:lnTo>
                    <a:pt x="225" y="15"/>
                  </a:lnTo>
                  <a:lnTo>
                    <a:pt x="225" y="0"/>
                  </a:lnTo>
                  <a:lnTo>
                    <a:pt x="225" y="0"/>
                  </a:lnTo>
                  <a:lnTo>
                    <a:pt x="233" y="8"/>
                  </a:lnTo>
                  <a:lnTo>
                    <a:pt x="233" y="15"/>
                  </a:lnTo>
                  <a:lnTo>
                    <a:pt x="233" y="0"/>
                  </a:lnTo>
                  <a:lnTo>
                    <a:pt x="233" y="8"/>
                  </a:lnTo>
                  <a:lnTo>
                    <a:pt x="240" y="0"/>
                  </a:lnTo>
                  <a:lnTo>
                    <a:pt x="240" y="8"/>
                  </a:lnTo>
                  <a:lnTo>
                    <a:pt x="240" y="0"/>
                  </a:lnTo>
                  <a:lnTo>
                    <a:pt x="240" y="8"/>
                  </a:lnTo>
                  <a:lnTo>
                    <a:pt x="248" y="0"/>
                  </a:lnTo>
                  <a:lnTo>
                    <a:pt x="248" y="15"/>
                  </a:lnTo>
                  <a:lnTo>
                    <a:pt x="248" y="0"/>
                  </a:lnTo>
                  <a:lnTo>
                    <a:pt x="248" y="8"/>
                  </a:lnTo>
                  <a:lnTo>
                    <a:pt x="255" y="0"/>
                  </a:lnTo>
                  <a:lnTo>
                    <a:pt x="255" y="8"/>
                  </a:lnTo>
                  <a:lnTo>
                    <a:pt x="255" y="8"/>
                  </a:lnTo>
                  <a:lnTo>
                    <a:pt x="263" y="0"/>
                  </a:lnTo>
                  <a:lnTo>
                    <a:pt x="263" y="15"/>
                  </a:lnTo>
                  <a:lnTo>
                    <a:pt x="263" y="0"/>
                  </a:lnTo>
                  <a:lnTo>
                    <a:pt x="263" y="8"/>
                  </a:lnTo>
                  <a:lnTo>
                    <a:pt x="270" y="15"/>
                  </a:lnTo>
                  <a:lnTo>
                    <a:pt x="270" y="0"/>
                  </a:lnTo>
                  <a:lnTo>
                    <a:pt x="270" y="8"/>
                  </a:lnTo>
                  <a:lnTo>
                    <a:pt x="285" y="8"/>
                  </a:lnTo>
                  <a:lnTo>
                    <a:pt x="285" y="15"/>
                  </a:lnTo>
                  <a:lnTo>
                    <a:pt x="285" y="8"/>
                  </a:lnTo>
                  <a:lnTo>
                    <a:pt x="293" y="0"/>
                  </a:lnTo>
                  <a:lnTo>
                    <a:pt x="293" y="15"/>
                  </a:lnTo>
                  <a:lnTo>
                    <a:pt x="293" y="0"/>
                  </a:lnTo>
                  <a:lnTo>
                    <a:pt x="293" y="8"/>
                  </a:lnTo>
                  <a:lnTo>
                    <a:pt x="300" y="0"/>
                  </a:lnTo>
                  <a:lnTo>
                    <a:pt x="300" y="0"/>
                  </a:lnTo>
                  <a:lnTo>
                    <a:pt x="300" y="8"/>
                  </a:lnTo>
                  <a:lnTo>
                    <a:pt x="308" y="0"/>
                  </a:lnTo>
                  <a:lnTo>
                    <a:pt x="308" y="15"/>
                  </a:lnTo>
                  <a:lnTo>
                    <a:pt x="30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7" name="Freeform 653"/>
            <p:cNvSpPr>
              <a:spLocks/>
            </p:cNvSpPr>
            <p:nvPr/>
          </p:nvSpPr>
          <p:spPr bwMode="auto">
            <a:xfrm>
              <a:off x="4635" y="1007"/>
              <a:ext cx="115" cy="15"/>
            </a:xfrm>
            <a:custGeom>
              <a:avLst/>
              <a:gdLst>
                <a:gd name="T0" fmla="*/ 0 w 165"/>
                <a:gd name="T1" fmla="*/ 8 h 15"/>
                <a:gd name="T2" fmla="*/ 7 w 165"/>
                <a:gd name="T3" fmla="*/ 15 h 15"/>
                <a:gd name="T4" fmla="*/ 7 w 165"/>
                <a:gd name="T5" fmla="*/ 8 h 15"/>
                <a:gd name="T6" fmla="*/ 15 w 165"/>
                <a:gd name="T7" fmla="*/ 8 h 15"/>
                <a:gd name="T8" fmla="*/ 15 w 165"/>
                <a:gd name="T9" fmla="*/ 8 h 15"/>
                <a:gd name="T10" fmla="*/ 22 w 165"/>
                <a:gd name="T11" fmla="*/ 8 h 15"/>
                <a:gd name="T12" fmla="*/ 22 w 165"/>
                <a:gd name="T13" fmla="*/ 8 h 15"/>
                <a:gd name="T14" fmla="*/ 30 w 165"/>
                <a:gd name="T15" fmla="*/ 15 h 15"/>
                <a:gd name="T16" fmla="*/ 30 w 165"/>
                <a:gd name="T17" fmla="*/ 8 h 15"/>
                <a:gd name="T18" fmla="*/ 37 w 165"/>
                <a:gd name="T19" fmla="*/ 15 h 15"/>
                <a:gd name="T20" fmla="*/ 37 w 165"/>
                <a:gd name="T21" fmla="*/ 8 h 15"/>
                <a:gd name="T22" fmla="*/ 45 w 165"/>
                <a:gd name="T23" fmla="*/ 0 h 15"/>
                <a:gd name="T24" fmla="*/ 52 w 165"/>
                <a:gd name="T25" fmla="*/ 15 h 15"/>
                <a:gd name="T26" fmla="*/ 52 w 165"/>
                <a:gd name="T27" fmla="*/ 0 h 15"/>
                <a:gd name="T28" fmla="*/ 60 w 165"/>
                <a:gd name="T29" fmla="*/ 8 h 15"/>
                <a:gd name="T30" fmla="*/ 60 w 165"/>
                <a:gd name="T31" fmla="*/ 0 h 15"/>
                <a:gd name="T32" fmla="*/ 67 w 165"/>
                <a:gd name="T33" fmla="*/ 0 h 15"/>
                <a:gd name="T34" fmla="*/ 67 w 165"/>
                <a:gd name="T35" fmla="*/ 8 h 15"/>
                <a:gd name="T36" fmla="*/ 75 w 165"/>
                <a:gd name="T37" fmla="*/ 0 h 15"/>
                <a:gd name="T38" fmla="*/ 82 w 165"/>
                <a:gd name="T39" fmla="*/ 0 h 15"/>
                <a:gd name="T40" fmla="*/ 90 w 165"/>
                <a:gd name="T41" fmla="*/ 0 h 15"/>
                <a:gd name="T42" fmla="*/ 90 w 165"/>
                <a:gd name="T43" fmla="*/ 0 h 15"/>
                <a:gd name="T44" fmla="*/ 97 w 165"/>
                <a:gd name="T45" fmla="*/ 0 h 15"/>
                <a:gd name="T46" fmla="*/ 97 w 165"/>
                <a:gd name="T47" fmla="*/ 8 h 15"/>
                <a:gd name="T48" fmla="*/ 105 w 165"/>
                <a:gd name="T49" fmla="*/ 15 h 15"/>
                <a:gd name="T50" fmla="*/ 105 w 165"/>
                <a:gd name="T51" fmla="*/ 8 h 15"/>
                <a:gd name="T52" fmla="*/ 120 w 165"/>
                <a:gd name="T53" fmla="*/ 15 h 15"/>
                <a:gd name="T54" fmla="*/ 127 w 165"/>
                <a:gd name="T55" fmla="*/ 0 h 15"/>
                <a:gd name="T56" fmla="*/ 135 w 165"/>
                <a:gd name="T57" fmla="*/ 15 h 15"/>
                <a:gd name="T58" fmla="*/ 135 w 165"/>
                <a:gd name="T59" fmla="*/ 8 h 15"/>
                <a:gd name="T60" fmla="*/ 142 w 165"/>
                <a:gd name="T61" fmla="*/ 8 h 15"/>
                <a:gd name="T62" fmla="*/ 142 w 165"/>
                <a:gd name="T63" fmla="*/ 8 h 15"/>
                <a:gd name="T64" fmla="*/ 150 w 165"/>
                <a:gd name="T65" fmla="*/ 15 h 15"/>
                <a:gd name="T66" fmla="*/ 150 w 165"/>
                <a:gd name="T67" fmla="*/ 8 h 15"/>
                <a:gd name="T68" fmla="*/ 157 w 165"/>
                <a:gd name="T69" fmla="*/ 15 h 15"/>
                <a:gd name="T70" fmla="*/ 157 w 165"/>
                <a:gd name="T7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5" h="15">
                  <a:moveTo>
                    <a:pt x="0" y="0"/>
                  </a:moveTo>
                  <a:lnTo>
                    <a:pt x="0" y="8"/>
                  </a:lnTo>
                  <a:lnTo>
                    <a:pt x="7" y="0"/>
                  </a:lnTo>
                  <a:lnTo>
                    <a:pt x="7" y="15"/>
                  </a:lnTo>
                  <a:lnTo>
                    <a:pt x="7" y="0"/>
                  </a:lnTo>
                  <a:lnTo>
                    <a:pt x="7" y="8"/>
                  </a:lnTo>
                  <a:lnTo>
                    <a:pt x="15" y="0"/>
                  </a:lnTo>
                  <a:lnTo>
                    <a:pt x="15" y="8"/>
                  </a:lnTo>
                  <a:lnTo>
                    <a:pt x="15" y="0"/>
                  </a:lnTo>
                  <a:lnTo>
                    <a:pt x="15" y="8"/>
                  </a:lnTo>
                  <a:lnTo>
                    <a:pt x="22" y="0"/>
                  </a:lnTo>
                  <a:lnTo>
                    <a:pt x="22" y="8"/>
                  </a:lnTo>
                  <a:lnTo>
                    <a:pt x="22" y="0"/>
                  </a:lnTo>
                  <a:lnTo>
                    <a:pt x="22" y="8"/>
                  </a:lnTo>
                  <a:lnTo>
                    <a:pt x="30" y="15"/>
                  </a:lnTo>
                  <a:lnTo>
                    <a:pt x="30" y="15"/>
                  </a:lnTo>
                  <a:lnTo>
                    <a:pt x="30" y="0"/>
                  </a:lnTo>
                  <a:lnTo>
                    <a:pt x="30" y="8"/>
                  </a:lnTo>
                  <a:lnTo>
                    <a:pt x="37" y="0"/>
                  </a:lnTo>
                  <a:lnTo>
                    <a:pt x="37" y="15"/>
                  </a:lnTo>
                  <a:lnTo>
                    <a:pt x="37" y="0"/>
                  </a:lnTo>
                  <a:lnTo>
                    <a:pt x="37" y="8"/>
                  </a:lnTo>
                  <a:lnTo>
                    <a:pt x="45" y="15"/>
                  </a:lnTo>
                  <a:lnTo>
                    <a:pt x="45" y="0"/>
                  </a:lnTo>
                  <a:lnTo>
                    <a:pt x="45" y="8"/>
                  </a:lnTo>
                  <a:lnTo>
                    <a:pt x="52" y="15"/>
                  </a:lnTo>
                  <a:lnTo>
                    <a:pt x="52" y="15"/>
                  </a:lnTo>
                  <a:lnTo>
                    <a:pt x="52" y="0"/>
                  </a:lnTo>
                  <a:lnTo>
                    <a:pt x="52" y="0"/>
                  </a:lnTo>
                  <a:lnTo>
                    <a:pt x="60" y="8"/>
                  </a:lnTo>
                  <a:lnTo>
                    <a:pt x="60" y="15"/>
                  </a:lnTo>
                  <a:lnTo>
                    <a:pt x="60" y="0"/>
                  </a:lnTo>
                  <a:lnTo>
                    <a:pt x="60" y="8"/>
                  </a:lnTo>
                  <a:lnTo>
                    <a:pt x="67" y="0"/>
                  </a:lnTo>
                  <a:lnTo>
                    <a:pt x="67" y="0"/>
                  </a:lnTo>
                  <a:lnTo>
                    <a:pt x="67" y="8"/>
                  </a:lnTo>
                  <a:lnTo>
                    <a:pt x="75" y="15"/>
                  </a:lnTo>
                  <a:lnTo>
                    <a:pt x="75" y="0"/>
                  </a:lnTo>
                  <a:lnTo>
                    <a:pt x="75" y="8"/>
                  </a:lnTo>
                  <a:lnTo>
                    <a:pt x="82" y="0"/>
                  </a:lnTo>
                  <a:lnTo>
                    <a:pt x="82" y="8"/>
                  </a:lnTo>
                  <a:lnTo>
                    <a:pt x="90" y="0"/>
                  </a:lnTo>
                  <a:lnTo>
                    <a:pt x="90" y="15"/>
                  </a:lnTo>
                  <a:lnTo>
                    <a:pt x="90" y="0"/>
                  </a:lnTo>
                  <a:lnTo>
                    <a:pt x="90" y="8"/>
                  </a:lnTo>
                  <a:lnTo>
                    <a:pt x="97" y="0"/>
                  </a:lnTo>
                  <a:lnTo>
                    <a:pt x="97" y="15"/>
                  </a:lnTo>
                  <a:lnTo>
                    <a:pt x="97" y="8"/>
                  </a:lnTo>
                  <a:lnTo>
                    <a:pt x="105" y="0"/>
                  </a:lnTo>
                  <a:lnTo>
                    <a:pt x="105" y="15"/>
                  </a:lnTo>
                  <a:lnTo>
                    <a:pt x="105" y="0"/>
                  </a:lnTo>
                  <a:lnTo>
                    <a:pt x="105" y="8"/>
                  </a:lnTo>
                  <a:lnTo>
                    <a:pt x="120" y="8"/>
                  </a:lnTo>
                  <a:lnTo>
                    <a:pt x="120" y="15"/>
                  </a:lnTo>
                  <a:lnTo>
                    <a:pt x="120" y="8"/>
                  </a:lnTo>
                  <a:lnTo>
                    <a:pt x="127" y="0"/>
                  </a:lnTo>
                  <a:lnTo>
                    <a:pt x="127" y="8"/>
                  </a:lnTo>
                  <a:lnTo>
                    <a:pt x="135" y="15"/>
                  </a:lnTo>
                  <a:lnTo>
                    <a:pt x="135" y="0"/>
                  </a:lnTo>
                  <a:lnTo>
                    <a:pt x="135" y="8"/>
                  </a:lnTo>
                  <a:lnTo>
                    <a:pt x="142" y="0"/>
                  </a:lnTo>
                  <a:lnTo>
                    <a:pt x="142" y="8"/>
                  </a:lnTo>
                  <a:lnTo>
                    <a:pt x="142" y="0"/>
                  </a:lnTo>
                  <a:lnTo>
                    <a:pt x="142" y="8"/>
                  </a:lnTo>
                  <a:lnTo>
                    <a:pt x="150" y="0"/>
                  </a:lnTo>
                  <a:lnTo>
                    <a:pt x="150" y="15"/>
                  </a:lnTo>
                  <a:lnTo>
                    <a:pt x="150" y="0"/>
                  </a:lnTo>
                  <a:lnTo>
                    <a:pt x="150" y="8"/>
                  </a:lnTo>
                  <a:lnTo>
                    <a:pt x="157" y="0"/>
                  </a:lnTo>
                  <a:lnTo>
                    <a:pt x="157" y="15"/>
                  </a:lnTo>
                  <a:lnTo>
                    <a:pt x="157" y="0"/>
                  </a:lnTo>
                  <a:lnTo>
                    <a:pt x="157" y="8"/>
                  </a:lnTo>
                  <a:lnTo>
                    <a:pt x="16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8" name="Freeform 654"/>
            <p:cNvSpPr>
              <a:spLocks/>
            </p:cNvSpPr>
            <p:nvPr/>
          </p:nvSpPr>
          <p:spPr bwMode="auto">
            <a:xfrm>
              <a:off x="3403" y="1051"/>
              <a:ext cx="419" cy="43"/>
            </a:xfrm>
            <a:custGeom>
              <a:avLst/>
              <a:gdLst>
                <a:gd name="T0" fmla="*/ 15 w 600"/>
                <a:gd name="T1" fmla="*/ 23 h 45"/>
                <a:gd name="T2" fmla="*/ 38 w 600"/>
                <a:gd name="T3" fmla="*/ 23 h 45"/>
                <a:gd name="T4" fmla="*/ 60 w 600"/>
                <a:gd name="T5" fmla="*/ 23 h 45"/>
                <a:gd name="T6" fmla="*/ 83 w 600"/>
                <a:gd name="T7" fmla="*/ 23 h 45"/>
                <a:gd name="T8" fmla="*/ 105 w 600"/>
                <a:gd name="T9" fmla="*/ 23 h 45"/>
                <a:gd name="T10" fmla="*/ 128 w 600"/>
                <a:gd name="T11" fmla="*/ 23 h 45"/>
                <a:gd name="T12" fmla="*/ 150 w 600"/>
                <a:gd name="T13" fmla="*/ 23 h 45"/>
                <a:gd name="T14" fmla="*/ 173 w 600"/>
                <a:gd name="T15" fmla="*/ 23 h 45"/>
                <a:gd name="T16" fmla="*/ 195 w 600"/>
                <a:gd name="T17" fmla="*/ 23 h 45"/>
                <a:gd name="T18" fmla="*/ 225 w 600"/>
                <a:gd name="T19" fmla="*/ 23 h 45"/>
                <a:gd name="T20" fmla="*/ 233 w 600"/>
                <a:gd name="T21" fmla="*/ 23 h 45"/>
                <a:gd name="T22" fmla="*/ 248 w 600"/>
                <a:gd name="T23" fmla="*/ 23 h 45"/>
                <a:gd name="T24" fmla="*/ 255 w 600"/>
                <a:gd name="T25" fmla="*/ 0 h 45"/>
                <a:gd name="T26" fmla="*/ 263 w 600"/>
                <a:gd name="T27" fmla="*/ 30 h 45"/>
                <a:gd name="T28" fmla="*/ 270 w 600"/>
                <a:gd name="T29" fmla="*/ 30 h 45"/>
                <a:gd name="T30" fmla="*/ 278 w 600"/>
                <a:gd name="T31" fmla="*/ 30 h 45"/>
                <a:gd name="T32" fmla="*/ 278 w 600"/>
                <a:gd name="T33" fmla="*/ 23 h 45"/>
                <a:gd name="T34" fmla="*/ 285 w 600"/>
                <a:gd name="T35" fmla="*/ 23 h 45"/>
                <a:gd name="T36" fmla="*/ 293 w 600"/>
                <a:gd name="T37" fmla="*/ 30 h 45"/>
                <a:gd name="T38" fmla="*/ 300 w 600"/>
                <a:gd name="T39" fmla="*/ 30 h 45"/>
                <a:gd name="T40" fmla="*/ 315 w 600"/>
                <a:gd name="T41" fmla="*/ 23 h 45"/>
                <a:gd name="T42" fmla="*/ 330 w 600"/>
                <a:gd name="T43" fmla="*/ 30 h 45"/>
                <a:gd name="T44" fmla="*/ 338 w 600"/>
                <a:gd name="T45" fmla="*/ 23 h 45"/>
                <a:gd name="T46" fmla="*/ 345 w 600"/>
                <a:gd name="T47" fmla="*/ 23 h 45"/>
                <a:gd name="T48" fmla="*/ 353 w 600"/>
                <a:gd name="T49" fmla="*/ 23 h 45"/>
                <a:gd name="T50" fmla="*/ 375 w 600"/>
                <a:gd name="T51" fmla="*/ 23 h 45"/>
                <a:gd name="T52" fmla="*/ 375 w 600"/>
                <a:gd name="T53" fmla="*/ 23 h 45"/>
                <a:gd name="T54" fmla="*/ 383 w 600"/>
                <a:gd name="T55" fmla="*/ 23 h 45"/>
                <a:gd name="T56" fmla="*/ 390 w 600"/>
                <a:gd name="T57" fmla="*/ 23 h 45"/>
                <a:gd name="T58" fmla="*/ 405 w 600"/>
                <a:gd name="T59" fmla="*/ 30 h 45"/>
                <a:gd name="T60" fmla="*/ 413 w 600"/>
                <a:gd name="T61" fmla="*/ 30 h 45"/>
                <a:gd name="T62" fmla="*/ 420 w 600"/>
                <a:gd name="T63" fmla="*/ 23 h 45"/>
                <a:gd name="T64" fmla="*/ 420 w 600"/>
                <a:gd name="T65" fmla="*/ 23 h 45"/>
                <a:gd name="T66" fmla="*/ 450 w 600"/>
                <a:gd name="T67" fmla="*/ 23 h 45"/>
                <a:gd name="T68" fmla="*/ 465 w 600"/>
                <a:gd name="T69" fmla="*/ 23 h 45"/>
                <a:gd name="T70" fmla="*/ 480 w 600"/>
                <a:gd name="T71" fmla="*/ 23 h 45"/>
                <a:gd name="T72" fmla="*/ 488 w 600"/>
                <a:gd name="T73" fmla="*/ 23 h 45"/>
                <a:gd name="T74" fmla="*/ 510 w 600"/>
                <a:gd name="T75" fmla="*/ 23 h 45"/>
                <a:gd name="T76" fmla="*/ 533 w 600"/>
                <a:gd name="T77" fmla="*/ 23 h 45"/>
                <a:gd name="T78" fmla="*/ 555 w 600"/>
                <a:gd name="T79" fmla="*/ 23 h 45"/>
                <a:gd name="T80" fmla="*/ 578 w 600"/>
                <a:gd name="T81" fmla="*/ 23 h 45"/>
                <a:gd name="T82" fmla="*/ 593 w 600"/>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0" h="45">
                  <a:moveTo>
                    <a:pt x="0" y="23"/>
                  </a:moveTo>
                  <a:lnTo>
                    <a:pt x="8" y="23"/>
                  </a:lnTo>
                  <a:lnTo>
                    <a:pt x="15" y="23"/>
                  </a:lnTo>
                  <a:lnTo>
                    <a:pt x="23" y="23"/>
                  </a:lnTo>
                  <a:lnTo>
                    <a:pt x="30" y="23"/>
                  </a:lnTo>
                  <a:lnTo>
                    <a:pt x="38" y="23"/>
                  </a:lnTo>
                  <a:lnTo>
                    <a:pt x="45" y="23"/>
                  </a:lnTo>
                  <a:lnTo>
                    <a:pt x="53" y="23"/>
                  </a:lnTo>
                  <a:lnTo>
                    <a:pt x="60" y="23"/>
                  </a:lnTo>
                  <a:lnTo>
                    <a:pt x="68" y="23"/>
                  </a:lnTo>
                  <a:lnTo>
                    <a:pt x="75" y="23"/>
                  </a:lnTo>
                  <a:lnTo>
                    <a:pt x="83" y="23"/>
                  </a:lnTo>
                  <a:lnTo>
                    <a:pt x="90" y="23"/>
                  </a:lnTo>
                  <a:lnTo>
                    <a:pt x="98" y="23"/>
                  </a:lnTo>
                  <a:lnTo>
                    <a:pt x="105" y="23"/>
                  </a:lnTo>
                  <a:lnTo>
                    <a:pt x="113" y="23"/>
                  </a:lnTo>
                  <a:lnTo>
                    <a:pt x="120" y="23"/>
                  </a:lnTo>
                  <a:lnTo>
                    <a:pt x="128" y="23"/>
                  </a:lnTo>
                  <a:lnTo>
                    <a:pt x="135" y="23"/>
                  </a:lnTo>
                  <a:lnTo>
                    <a:pt x="143" y="23"/>
                  </a:lnTo>
                  <a:lnTo>
                    <a:pt x="150" y="23"/>
                  </a:lnTo>
                  <a:lnTo>
                    <a:pt x="158" y="23"/>
                  </a:lnTo>
                  <a:lnTo>
                    <a:pt x="165" y="23"/>
                  </a:lnTo>
                  <a:lnTo>
                    <a:pt x="173" y="23"/>
                  </a:lnTo>
                  <a:lnTo>
                    <a:pt x="180" y="23"/>
                  </a:lnTo>
                  <a:lnTo>
                    <a:pt x="188" y="23"/>
                  </a:lnTo>
                  <a:lnTo>
                    <a:pt x="195" y="23"/>
                  </a:lnTo>
                  <a:lnTo>
                    <a:pt x="203" y="23"/>
                  </a:lnTo>
                  <a:lnTo>
                    <a:pt x="210" y="23"/>
                  </a:lnTo>
                  <a:lnTo>
                    <a:pt x="225" y="23"/>
                  </a:lnTo>
                  <a:lnTo>
                    <a:pt x="218" y="23"/>
                  </a:lnTo>
                  <a:lnTo>
                    <a:pt x="225" y="23"/>
                  </a:lnTo>
                  <a:lnTo>
                    <a:pt x="233" y="23"/>
                  </a:lnTo>
                  <a:lnTo>
                    <a:pt x="248" y="23"/>
                  </a:lnTo>
                  <a:lnTo>
                    <a:pt x="248" y="30"/>
                  </a:lnTo>
                  <a:lnTo>
                    <a:pt x="248" y="23"/>
                  </a:lnTo>
                  <a:lnTo>
                    <a:pt x="255" y="30"/>
                  </a:lnTo>
                  <a:lnTo>
                    <a:pt x="255" y="45"/>
                  </a:lnTo>
                  <a:lnTo>
                    <a:pt x="255" y="0"/>
                  </a:lnTo>
                  <a:lnTo>
                    <a:pt x="255" y="23"/>
                  </a:lnTo>
                  <a:lnTo>
                    <a:pt x="263" y="15"/>
                  </a:lnTo>
                  <a:lnTo>
                    <a:pt x="263" y="30"/>
                  </a:lnTo>
                  <a:lnTo>
                    <a:pt x="263" y="15"/>
                  </a:lnTo>
                  <a:lnTo>
                    <a:pt x="263" y="23"/>
                  </a:lnTo>
                  <a:lnTo>
                    <a:pt x="270" y="30"/>
                  </a:lnTo>
                  <a:lnTo>
                    <a:pt x="270" y="15"/>
                  </a:lnTo>
                  <a:lnTo>
                    <a:pt x="270" y="23"/>
                  </a:lnTo>
                  <a:lnTo>
                    <a:pt x="278" y="30"/>
                  </a:lnTo>
                  <a:lnTo>
                    <a:pt x="278" y="30"/>
                  </a:lnTo>
                  <a:lnTo>
                    <a:pt x="278" y="23"/>
                  </a:lnTo>
                  <a:lnTo>
                    <a:pt x="278" y="23"/>
                  </a:lnTo>
                  <a:lnTo>
                    <a:pt x="285" y="30"/>
                  </a:lnTo>
                  <a:lnTo>
                    <a:pt x="285" y="30"/>
                  </a:lnTo>
                  <a:lnTo>
                    <a:pt x="285" y="23"/>
                  </a:lnTo>
                  <a:lnTo>
                    <a:pt x="285" y="23"/>
                  </a:lnTo>
                  <a:lnTo>
                    <a:pt x="293" y="30"/>
                  </a:lnTo>
                  <a:lnTo>
                    <a:pt x="293" y="30"/>
                  </a:lnTo>
                  <a:lnTo>
                    <a:pt x="293" y="23"/>
                  </a:lnTo>
                  <a:lnTo>
                    <a:pt x="293" y="23"/>
                  </a:lnTo>
                  <a:lnTo>
                    <a:pt x="300" y="30"/>
                  </a:lnTo>
                  <a:lnTo>
                    <a:pt x="300" y="30"/>
                  </a:lnTo>
                  <a:lnTo>
                    <a:pt x="300" y="23"/>
                  </a:lnTo>
                  <a:lnTo>
                    <a:pt x="315" y="23"/>
                  </a:lnTo>
                  <a:lnTo>
                    <a:pt x="315" y="23"/>
                  </a:lnTo>
                  <a:lnTo>
                    <a:pt x="323" y="23"/>
                  </a:lnTo>
                  <a:lnTo>
                    <a:pt x="330" y="30"/>
                  </a:lnTo>
                  <a:lnTo>
                    <a:pt x="330" y="23"/>
                  </a:lnTo>
                  <a:lnTo>
                    <a:pt x="338" y="30"/>
                  </a:lnTo>
                  <a:lnTo>
                    <a:pt x="338" y="23"/>
                  </a:lnTo>
                  <a:lnTo>
                    <a:pt x="338" y="23"/>
                  </a:lnTo>
                  <a:lnTo>
                    <a:pt x="345" y="30"/>
                  </a:lnTo>
                  <a:lnTo>
                    <a:pt x="345" y="23"/>
                  </a:lnTo>
                  <a:lnTo>
                    <a:pt x="353" y="30"/>
                  </a:lnTo>
                  <a:lnTo>
                    <a:pt x="353" y="30"/>
                  </a:lnTo>
                  <a:lnTo>
                    <a:pt x="353" y="23"/>
                  </a:lnTo>
                  <a:lnTo>
                    <a:pt x="353" y="23"/>
                  </a:lnTo>
                  <a:lnTo>
                    <a:pt x="360" y="23"/>
                  </a:lnTo>
                  <a:lnTo>
                    <a:pt x="375" y="23"/>
                  </a:lnTo>
                  <a:lnTo>
                    <a:pt x="375" y="30"/>
                  </a:lnTo>
                  <a:lnTo>
                    <a:pt x="375" y="15"/>
                  </a:lnTo>
                  <a:lnTo>
                    <a:pt x="375" y="23"/>
                  </a:lnTo>
                  <a:lnTo>
                    <a:pt x="383" y="30"/>
                  </a:lnTo>
                  <a:lnTo>
                    <a:pt x="383" y="23"/>
                  </a:lnTo>
                  <a:lnTo>
                    <a:pt x="383" y="23"/>
                  </a:lnTo>
                  <a:lnTo>
                    <a:pt x="390" y="30"/>
                  </a:lnTo>
                  <a:lnTo>
                    <a:pt x="390" y="30"/>
                  </a:lnTo>
                  <a:lnTo>
                    <a:pt x="390" y="23"/>
                  </a:lnTo>
                  <a:lnTo>
                    <a:pt x="390" y="23"/>
                  </a:lnTo>
                  <a:lnTo>
                    <a:pt x="405" y="23"/>
                  </a:lnTo>
                  <a:lnTo>
                    <a:pt x="405" y="30"/>
                  </a:lnTo>
                  <a:lnTo>
                    <a:pt x="405" y="23"/>
                  </a:lnTo>
                  <a:lnTo>
                    <a:pt x="413" y="30"/>
                  </a:lnTo>
                  <a:lnTo>
                    <a:pt x="413" y="30"/>
                  </a:lnTo>
                  <a:lnTo>
                    <a:pt x="413" y="15"/>
                  </a:lnTo>
                  <a:lnTo>
                    <a:pt x="413" y="30"/>
                  </a:lnTo>
                  <a:lnTo>
                    <a:pt x="420" y="23"/>
                  </a:lnTo>
                  <a:lnTo>
                    <a:pt x="420" y="30"/>
                  </a:lnTo>
                  <a:lnTo>
                    <a:pt x="420" y="23"/>
                  </a:lnTo>
                  <a:lnTo>
                    <a:pt x="420" y="23"/>
                  </a:lnTo>
                  <a:lnTo>
                    <a:pt x="428" y="23"/>
                  </a:lnTo>
                  <a:lnTo>
                    <a:pt x="435" y="23"/>
                  </a:lnTo>
                  <a:lnTo>
                    <a:pt x="450" y="23"/>
                  </a:lnTo>
                  <a:lnTo>
                    <a:pt x="450" y="30"/>
                  </a:lnTo>
                  <a:lnTo>
                    <a:pt x="450" y="23"/>
                  </a:lnTo>
                  <a:lnTo>
                    <a:pt x="465" y="23"/>
                  </a:lnTo>
                  <a:lnTo>
                    <a:pt x="458" y="23"/>
                  </a:lnTo>
                  <a:lnTo>
                    <a:pt x="465" y="23"/>
                  </a:lnTo>
                  <a:lnTo>
                    <a:pt x="480" y="23"/>
                  </a:lnTo>
                  <a:lnTo>
                    <a:pt x="473" y="23"/>
                  </a:lnTo>
                  <a:lnTo>
                    <a:pt x="480" y="23"/>
                  </a:lnTo>
                  <a:lnTo>
                    <a:pt x="488" y="23"/>
                  </a:lnTo>
                  <a:lnTo>
                    <a:pt x="495" y="23"/>
                  </a:lnTo>
                  <a:lnTo>
                    <a:pt x="503" y="23"/>
                  </a:lnTo>
                  <a:lnTo>
                    <a:pt x="510" y="23"/>
                  </a:lnTo>
                  <a:lnTo>
                    <a:pt x="518" y="23"/>
                  </a:lnTo>
                  <a:lnTo>
                    <a:pt x="525" y="23"/>
                  </a:lnTo>
                  <a:lnTo>
                    <a:pt x="533" y="23"/>
                  </a:lnTo>
                  <a:lnTo>
                    <a:pt x="540" y="23"/>
                  </a:lnTo>
                  <a:lnTo>
                    <a:pt x="548" y="23"/>
                  </a:lnTo>
                  <a:lnTo>
                    <a:pt x="555" y="23"/>
                  </a:lnTo>
                  <a:lnTo>
                    <a:pt x="563" y="23"/>
                  </a:lnTo>
                  <a:lnTo>
                    <a:pt x="570" y="23"/>
                  </a:lnTo>
                  <a:lnTo>
                    <a:pt x="578" y="23"/>
                  </a:lnTo>
                  <a:lnTo>
                    <a:pt x="593" y="23"/>
                  </a:lnTo>
                  <a:lnTo>
                    <a:pt x="593" y="38"/>
                  </a:lnTo>
                  <a:lnTo>
                    <a:pt x="593" y="15"/>
                  </a:lnTo>
                  <a:lnTo>
                    <a:pt x="593" y="23"/>
                  </a:lnTo>
                  <a:lnTo>
                    <a:pt x="60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79" name="Freeform 655"/>
            <p:cNvSpPr>
              <a:spLocks/>
            </p:cNvSpPr>
            <p:nvPr/>
          </p:nvSpPr>
          <p:spPr bwMode="auto">
            <a:xfrm>
              <a:off x="3822" y="1058"/>
              <a:ext cx="362" cy="29"/>
            </a:xfrm>
            <a:custGeom>
              <a:avLst/>
              <a:gdLst>
                <a:gd name="T0" fmla="*/ 0 w 518"/>
                <a:gd name="T1" fmla="*/ 0 h 30"/>
                <a:gd name="T2" fmla="*/ 8 w 518"/>
                <a:gd name="T3" fmla="*/ 22 h 30"/>
                <a:gd name="T4" fmla="*/ 23 w 518"/>
                <a:gd name="T5" fmla="*/ 15 h 30"/>
                <a:gd name="T6" fmla="*/ 30 w 518"/>
                <a:gd name="T7" fmla="*/ 22 h 30"/>
                <a:gd name="T8" fmla="*/ 45 w 518"/>
                <a:gd name="T9" fmla="*/ 15 h 30"/>
                <a:gd name="T10" fmla="*/ 45 w 518"/>
                <a:gd name="T11" fmla="*/ 15 h 30"/>
                <a:gd name="T12" fmla="*/ 53 w 518"/>
                <a:gd name="T13" fmla="*/ 15 h 30"/>
                <a:gd name="T14" fmla="*/ 75 w 518"/>
                <a:gd name="T15" fmla="*/ 15 h 30"/>
                <a:gd name="T16" fmla="*/ 90 w 518"/>
                <a:gd name="T17" fmla="*/ 15 h 30"/>
                <a:gd name="T18" fmla="*/ 105 w 518"/>
                <a:gd name="T19" fmla="*/ 22 h 30"/>
                <a:gd name="T20" fmla="*/ 113 w 518"/>
                <a:gd name="T21" fmla="*/ 22 h 30"/>
                <a:gd name="T22" fmla="*/ 120 w 518"/>
                <a:gd name="T23" fmla="*/ 22 h 30"/>
                <a:gd name="T24" fmla="*/ 128 w 518"/>
                <a:gd name="T25" fmla="*/ 15 h 30"/>
                <a:gd name="T26" fmla="*/ 135 w 518"/>
                <a:gd name="T27" fmla="*/ 22 h 30"/>
                <a:gd name="T28" fmla="*/ 143 w 518"/>
                <a:gd name="T29" fmla="*/ 15 h 30"/>
                <a:gd name="T30" fmla="*/ 150 w 518"/>
                <a:gd name="T31" fmla="*/ 22 h 30"/>
                <a:gd name="T32" fmla="*/ 158 w 518"/>
                <a:gd name="T33" fmla="*/ 22 h 30"/>
                <a:gd name="T34" fmla="*/ 158 w 518"/>
                <a:gd name="T35" fmla="*/ 15 h 30"/>
                <a:gd name="T36" fmla="*/ 165 w 518"/>
                <a:gd name="T37" fmla="*/ 15 h 30"/>
                <a:gd name="T38" fmla="*/ 173 w 518"/>
                <a:gd name="T39" fmla="*/ 22 h 30"/>
                <a:gd name="T40" fmla="*/ 180 w 518"/>
                <a:gd name="T41" fmla="*/ 15 h 30"/>
                <a:gd name="T42" fmla="*/ 203 w 518"/>
                <a:gd name="T43" fmla="*/ 22 h 30"/>
                <a:gd name="T44" fmla="*/ 218 w 518"/>
                <a:gd name="T45" fmla="*/ 15 h 30"/>
                <a:gd name="T46" fmla="*/ 240 w 518"/>
                <a:gd name="T47" fmla="*/ 15 h 30"/>
                <a:gd name="T48" fmla="*/ 263 w 518"/>
                <a:gd name="T49" fmla="*/ 22 h 30"/>
                <a:gd name="T50" fmla="*/ 263 w 518"/>
                <a:gd name="T51" fmla="*/ 15 h 30"/>
                <a:gd name="T52" fmla="*/ 285 w 518"/>
                <a:gd name="T53" fmla="*/ 15 h 30"/>
                <a:gd name="T54" fmla="*/ 285 w 518"/>
                <a:gd name="T55" fmla="*/ 15 h 30"/>
                <a:gd name="T56" fmla="*/ 300 w 518"/>
                <a:gd name="T57" fmla="*/ 15 h 30"/>
                <a:gd name="T58" fmla="*/ 315 w 518"/>
                <a:gd name="T59" fmla="*/ 15 h 30"/>
                <a:gd name="T60" fmla="*/ 338 w 518"/>
                <a:gd name="T61" fmla="*/ 22 h 30"/>
                <a:gd name="T62" fmla="*/ 345 w 518"/>
                <a:gd name="T63" fmla="*/ 22 h 30"/>
                <a:gd name="T64" fmla="*/ 345 w 518"/>
                <a:gd name="T65" fmla="*/ 15 h 30"/>
                <a:gd name="T66" fmla="*/ 353 w 518"/>
                <a:gd name="T67" fmla="*/ 15 h 30"/>
                <a:gd name="T68" fmla="*/ 368 w 518"/>
                <a:gd name="T69" fmla="*/ 15 h 30"/>
                <a:gd name="T70" fmla="*/ 375 w 518"/>
                <a:gd name="T71" fmla="*/ 15 h 30"/>
                <a:gd name="T72" fmla="*/ 390 w 518"/>
                <a:gd name="T73" fmla="*/ 15 h 30"/>
                <a:gd name="T74" fmla="*/ 413 w 518"/>
                <a:gd name="T75" fmla="*/ 15 h 30"/>
                <a:gd name="T76" fmla="*/ 435 w 518"/>
                <a:gd name="T77" fmla="*/ 15 h 30"/>
                <a:gd name="T78" fmla="*/ 458 w 518"/>
                <a:gd name="T79" fmla="*/ 15 h 30"/>
                <a:gd name="T80" fmla="*/ 480 w 518"/>
                <a:gd name="T81" fmla="*/ 15 h 30"/>
                <a:gd name="T82" fmla="*/ 503 w 518"/>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8" h="30">
                  <a:moveTo>
                    <a:pt x="0" y="22"/>
                  </a:moveTo>
                  <a:lnTo>
                    <a:pt x="0" y="30"/>
                  </a:lnTo>
                  <a:lnTo>
                    <a:pt x="0" y="0"/>
                  </a:lnTo>
                  <a:lnTo>
                    <a:pt x="0" y="15"/>
                  </a:lnTo>
                  <a:lnTo>
                    <a:pt x="8" y="22"/>
                  </a:lnTo>
                  <a:lnTo>
                    <a:pt x="8" y="22"/>
                  </a:lnTo>
                  <a:lnTo>
                    <a:pt x="8" y="15"/>
                  </a:lnTo>
                  <a:lnTo>
                    <a:pt x="8" y="15"/>
                  </a:lnTo>
                  <a:lnTo>
                    <a:pt x="23" y="15"/>
                  </a:lnTo>
                  <a:lnTo>
                    <a:pt x="23" y="22"/>
                  </a:lnTo>
                  <a:lnTo>
                    <a:pt x="23" y="15"/>
                  </a:lnTo>
                  <a:lnTo>
                    <a:pt x="30" y="22"/>
                  </a:lnTo>
                  <a:lnTo>
                    <a:pt x="30" y="15"/>
                  </a:lnTo>
                  <a:lnTo>
                    <a:pt x="30" y="15"/>
                  </a:lnTo>
                  <a:lnTo>
                    <a:pt x="45" y="15"/>
                  </a:lnTo>
                  <a:lnTo>
                    <a:pt x="45" y="22"/>
                  </a:lnTo>
                  <a:lnTo>
                    <a:pt x="38" y="15"/>
                  </a:lnTo>
                  <a:lnTo>
                    <a:pt x="45" y="15"/>
                  </a:lnTo>
                  <a:lnTo>
                    <a:pt x="53" y="22"/>
                  </a:lnTo>
                  <a:lnTo>
                    <a:pt x="53" y="22"/>
                  </a:lnTo>
                  <a:lnTo>
                    <a:pt x="53" y="15"/>
                  </a:lnTo>
                  <a:lnTo>
                    <a:pt x="68" y="15"/>
                  </a:lnTo>
                  <a:lnTo>
                    <a:pt x="68" y="15"/>
                  </a:lnTo>
                  <a:lnTo>
                    <a:pt x="75" y="15"/>
                  </a:lnTo>
                  <a:lnTo>
                    <a:pt x="83" y="15"/>
                  </a:lnTo>
                  <a:lnTo>
                    <a:pt x="98" y="15"/>
                  </a:lnTo>
                  <a:lnTo>
                    <a:pt x="90" y="15"/>
                  </a:lnTo>
                  <a:lnTo>
                    <a:pt x="98" y="15"/>
                  </a:lnTo>
                  <a:lnTo>
                    <a:pt x="105" y="22"/>
                  </a:lnTo>
                  <a:lnTo>
                    <a:pt x="105" y="22"/>
                  </a:lnTo>
                  <a:lnTo>
                    <a:pt x="105" y="15"/>
                  </a:lnTo>
                  <a:lnTo>
                    <a:pt x="105" y="15"/>
                  </a:lnTo>
                  <a:lnTo>
                    <a:pt x="113" y="22"/>
                  </a:lnTo>
                  <a:lnTo>
                    <a:pt x="113" y="15"/>
                  </a:lnTo>
                  <a:lnTo>
                    <a:pt x="113" y="15"/>
                  </a:lnTo>
                  <a:lnTo>
                    <a:pt x="120" y="22"/>
                  </a:lnTo>
                  <a:lnTo>
                    <a:pt x="120" y="15"/>
                  </a:lnTo>
                  <a:lnTo>
                    <a:pt x="128" y="22"/>
                  </a:lnTo>
                  <a:lnTo>
                    <a:pt x="128" y="15"/>
                  </a:lnTo>
                  <a:lnTo>
                    <a:pt x="128" y="15"/>
                  </a:lnTo>
                  <a:lnTo>
                    <a:pt x="135" y="22"/>
                  </a:lnTo>
                  <a:lnTo>
                    <a:pt x="135" y="22"/>
                  </a:lnTo>
                  <a:lnTo>
                    <a:pt x="135" y="15"/>
                  </a:lnTo>
                  <a:lnTo>
                    <a:pt x="143" y="22"/>
                  </a:lnTo>
                  <a:lnTo>
                    <a:pt x="143" y="15"/>
                  </a:lnTo>
                  <a:lnTo>
                    <a:pt x="143" y="22"/>
                  </a:lnTo>
                  <a:lnTo>
                    <a:pt x="150" y="15"/>
                  </a:lnTo>
                  <a:lnTo>
                    <a:pt x="150" y="22"/>
                  </a:lnTo>
                  <a:lnTo>
                    <a:pt x="150" y="15"/>
                  </a:lnTo>
                  <a:lnTo>
                    <a:pt x="150" y="15"/>
                  </a:lnTo>
                  <a:lnTo>
                    <a:pt x="158" y="22"/>
                  </a:lnTo>
                  <a:lnTo>
                    <a:pt x="158" y="22"/>
                  </a:lnTo>
                  <a:lnTo>
                    <a:pt x="158" y="15"/>
                  </a:lnTo>
                  <a:lnTo>
                    <a:pt x="158" y="15"/>
                  </a:lnTo>
                  <a:lnTo>
                    <a:pt x="165" y="22"/>
                  </a:lnTo>
                  <a:lnTo>
                    <a:pt x="165" y="15"/>
                  </a:lnTo>
                  <a:lnTo>
                    <a:pt x="165" y="15"/>
                  </a:lnTo>
                  <a:lnTo>
                    <a:pt x="173" y="22"/>
                  </a:lnTo>
                  <a:lnTo>
                    <a:pt x="173" y="15"/>
                  </a:lnTo>
                  <a:lnTo>
                    <a:pt x="173" y="22"/>
                  </a:lnTo>
                  <a:lnTo>
                    <a:pt x="180" y="15"/>
                  </a:lnTo>
                  <a:lnTo>
                    <a:pt x="180" y="22"/>
                  </a:lnTo>
                  <a:lnTo>
                    <a:pt x="180" y="15"/>
                  </a:lnTo>
                  <a:lnTo>
                    <a:pt x="188" y="15"/>
                  </a:lnTo>
                  <a:lnTo>
                    <a:pt x="195" y="15"/>
                  </a:lnTo>
                  <a:lnTo>
                    <a:pt x="203" y="22"/>
                  </a:lnTo>
                  <a:lnTo>
                    <a:pt x="203" y="15"/>
                  </a:lnTo>
                  <a:lnTo>
                    <a:pt x="210" y="15"/>
                  </a:lnTo>
                  <a:lnTo>
                    <a:pt x="218" y="15"/>
                  </a:lnTo>
                  <a:lnTo>
                    <a:pt x="225" y="15"/>
                  </a:lnTo>
                  <a:lnTo>
                    <a:pt x="233" y="15"/>
                  </a:lnTo>
                  <a:lnTo>
                    <a:pt x="240" y="15"/>
                  </a:lnTo>
                  <a:lnTo>
                    <a:pt x="248" y="15"/>
                  </a:lnTo>
                  <a:lnTo>
                    <a:pt x="255" y="15"/>
                  </a:lnTo>
                  <a:lnTo>
                    <a:pt x="263" y="22"/>
                  </a:lnTo>
                  <a:lnTo>
                    <a:pt x="263" y="22"/>
                  </a:lnTo>
                  <a:lnTo>
                    <a:pt x="263" y="7"/>
                  </a:lnTo>
                  <a:lnTo>
                    <a:pt x="263" y="15"/>
                  </a:lnTo>
                  <a:lnTo>
                    <a:pt x="270" y="22"/>
                  </a:lnTo>
                  <a:lnTo>
                    <a:pt x="270" y="15"/>
                  </a:lnTo>
                  <a:lnTo>
                    <a:pt x="285" y="15"/>
                  </a:lnTo>
                  <a:lnTo>
                    <a:pt x="285" y="22"/>
                  </a:lnTo>
                  <a:lnTo>
                    <a:pt x="278" y="15"/>
                  </a:lnTo>
                  <a:lnTo>
                    <a:pt x="285" y="15"/>
                  </a:lnTo>
                  <a:lnTo>
                    <a:pt x="300" y="15"/>
                  </a:lnTo>
                  <a:lnTo>
                    <a:pt x="293" y="15"/>
                  </a:lnTo>
                  <a:lnTo>
                    <a:pt x="300" y="15"/>
                  </a:lnTo>
                  <a:lnTo>
                    <a:pt x="315" y="15"/>
                  </a:lnTo>
                  <a:lnTo>
                    <a:pt x="308" y="15"/>
                  </a:lnTo>
                  <a:lnTo>
                    <a:pt x="315" y="15"/>
                  </a:lnTo>
                  <a:lnTo>
                    <a:pt x="323" y="15"/>
                  </a:lnTo>
                  <a:lnTo>
                    <a:pt x="338" y="15"/>
                  </a:lnTo>
                  <a:lnTo>
                    <a:pt x="338" y="22"/>
                  </a:lnTo>
                  <a:lnTo>
                    <a:pt x="330" y="15"/>
                  </a:lnTo>
                  <a:lnTo>
                    <a:pt x="338" y="15"/>
                  </a:lnTo>
                  <a:lnTo>
                    <a:pt x="345" y="22"/>
                  </a:lnTo>
                  <a:lnTo>
                    <a:pt x="345" y="22"/>
                  </a:lnTo>
                  <a:lnTo>
                    <a:pt x="345" y="15"/>
                  </a:lnTo>
                  <a:lnTo>
                    <a:pt x="345" y="15"/>
                  </a:lnTo>
                  <a:lnTo>
                    <a:pt x="353" y="22"/>
                  </a:lnTo>
                  <a:lnTo>
                    <a:pt x="353" y="22"/>
                  </a:lnTo>
                  <a:lnTo>
                    <a:pt x="353" y="15"/>
                  </a:lnTo>
                  <a:lnTo>
                    <a:pt x="353" y="15"/>
                  </a:lnTo>
                  <a:lnTo>
                    <a:pt x="368" y="15"/>
                  </a:lnTo>
                  <a:lnTo>
                    <a:pt x="368" y="15"/>
                  </a:lnTo>
                  <a:lnTo>
                    <a:pt x="375" y="22"/>
                  </a:lnTo>
                  <a:lnTo>
                    <a:pt x="375" y="22"/>
                  </a:lnTo>
                  <a:lnTo>
                    <a:pt x="375" y="15"/>
                  </a:lnTo>
                  <a:lnTo>
                    <a:pt x="390" y="15"/>
                  </a:lnTo>
                  <a:lnTo>
                    <a:pt x="383" y="15"/>
                  </a:lnTo>
                  <a:lnTo>
                    <a:pt x="390" y="15"/>
                  </a:lnTo>
                  <a:lnTo>
                    <a:pt x="398" y="15"/>
                  </a:lnTo>
                  <a:lnTo>
                    <a:pt x="405" y="15"/>
                  </a:lnTo>
                  <a:lnTo>
                    <a:pt x="413" y="15"/>
                  </a:lnTo>
                  <a:lnTo>
                    <a:pt x="420" y="15"/>
                  </a:lnTo>
                  <a:lnTo>
                    <a:pt x="428" y="15"/>
                  </a:lnTo>
                  <a:lnTo>
                    <a:pt x="435" y="15"/>
                  </a:lnTo>
                  <a:lnTo>
                    <a:pt x="443" y="15"/>
                  </a:lnTo>
                  <a:lnTo>
                    <a:pt x="450" y="15"/>
                  </a:lnTo>
                  <a:lnTo>
                    <a:pt x="458" y="15"/>
                  </a:lnTo>
                  <a:lnTo>
                    <a:pt x="465" y="15"/>
                  </a:lnTo>
                  <a:lnTo>
                    <a:pt x="473" y="15"/>
                  </a:lnTo>
                  <a:lnTo>
                    <a:pt x="480" y="15"/>
                  </a:lnTo>
                  <a:lnTo>
                    <a:pt x="488" y="15"/>
                  </a:lnTo>
                  <a:lnTo>
                    <a:pt x="495" y="15"/>
                  </a:lnTo>
                  <a:lnTo>
                    <a:pt x="503" y="15"/>
                  </a:lnTo>
                  <a:lnTo>
                    <a:pt x="510" y="15"/>
                  </a:lnTo>
                  <a:lnTo>
                    <a:pt x="51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0" name="Freeform 656"/>
            <p:cNvSpPr>
              <a:spLocks/>
            </p:cNvSpPr>
            <p:nvPr/>
          </p:nvSpPr>
          <p:spPr bwMode="auto">
            <a:xfrm>
              <a:off x="4184" y="1065"/>
              <a:ext cx="404" cy="15"/>
            </a:xfrm>
            <a:custGeom>
              <a:avLst/>
              <a:gdLst>
                <a:gd name="T0" fmla="*/ 15 w 577"/>
                <a:gd name="T1" fmla="*/ 8 h 15"/>
                <a:gd name="T2" fmla="*/ 37 w 577"/>
                <a:gd name="T3" fmla="*/ 8 h 15"/>
                <a:gd name="T4" fmla="*/ 60 w 577"/>
                <a:gd name="T5" fmla="*/ 8 h 15"/>
                <a:gd name="T6" fmla="*/ 82 w 577"/>
                <a:gd name="T7" fmla="*/ 8 h 15"/>
                <a:gd name="T8" fmla="*/ 105 w 577"/>
                <a:gd name="T9" fmla="*/ 8 h 15"/>
                <a:gd name="T10" fmla="*/ 127 w 577"/>
                <a:gd name="T11" fmla="*/ 8 h 15"/>
                <a:gd name="T12" fmla="*/ 150 w 577"/>
                <a:gd name="T13" fmla="*/ 8 h 15"/>
                <a:gd name="T14" fmla="*/ 172 w 577"/>
                <a:gd name="T15" fmla="*/ 8 h 15"/>
                <a:gd name="T16" fmla="*/ 195 w 577"/>
                <a:gd name="T17" fmla="*/ 8 h 15"/>
                <a:gd name="T18" fmla="*/ 217 w 577"/>
                <a:gd name="T19" fmla="*/ 8 h 15"/>
                <a:gd name="T20" fmla="*/ 240 w 577"/>
                <a:gd name="T21" fmla="*/ 8 h 15"/>
                <a:gd name="T22" fmla="*/ 262 w 577"/>
                <a:gd name="T23" fmla="*/ 8 h 15"/>
                <a:gd name="T24" fmla="*/ 285 w 577"/>
                <a:gd name="T25" fmla="*/ 8 h 15"/>
                <a:gd name="T26" fmla="*/ 307 w 577"/>
                <a:gd name="T27" fmla="*/ 8 h 15"/>
                <a:gd name="T28" fmla="*/ 322 w 577"/>
                <a:gd name="T29" fmla="*/ 8 h 15"/>
                <a:gd name="T30" fmla="*/ 330 w 577"/>
                <a:gd name="T31" fmla="*/ 8 h 15"/>
                <a:gd name="T32" fmla="*/ 337 w 577"/>
                <a:gd name="T33" fmla="*/ 8 h 15"/>
                <a:gd name="T34" fmla="*/ 345 w 577"/>
                <a:gd name="T35" fmla="*/ 8 h 15"/>
                <a:gd name="T36" fmla="*/ 367 w 577"/>
                <a:gd name="T37" fmla="*/ 15 h 15"/>
                <a:gd name="T38" fmla="*/ 375 w 577"/>
                <a:gd name="T39" fmla="*/ 15 h 15"/>
                <a:gd name="T40" fmla="*/ 390 w 577"/>
                <a:gd name="T41" fmla="*/ 15 h 15"/>
                <a:gd name="T42" fmla="*/ 397 w 577"/>
                <a:gd name="T43" fmla="*/ 15 h 15"/>
                <a:gd name="T44" fmla="*/ 405 w 577"/>
                <a:gd name="T45" fmla="*/ 15 h 15"/>
                <a:gd name="T46" fmla="*/ 405 w 577"/>
                <a:gd name="T47" fmla="*/ 8 h 15"/>
                <a:gd name="T48" fmla="*/ 420 w 577"/>
                <a:gd name="T49" fmla="*/ 8 h 15"/>
                <a:gd name="T50" fmla="*/ 427 w 577"/>
                <a:gd name="T51" fmla="*/ 15 h 15"/>
                <a:gd name="T52" fmla="*/ 435 w 577"/>
                <a:gd name="T53" fmla="*/ 8 h 15"/>
                <a:gd name="T54" fmla="*/ 442 w 577"/>
                <a:gd name="T55" fmla="*/ 15 h 15"/>
                <a:gd name="T56" fmla="*/ 450 w 577"/>
                <a:gd name="T57" fmla="*/ 15 h 15"/>
                <a:gd name="T58" fmla="*/ 457 w 577"/>
                <a:gd name="T59" fmla="*/ 15 h 15"/>
                <a:gd name="T60" fmla="*/ 465 w 577"/>
                <a:gd name="T61" fmla="*/ 15 h 15"/>
                <a:gd name="T62" fmla="*/ 465 w 577"/>
                <a:gd name="T63" fmla="*/ 8 h 15"/>
                <a:gd name="T64" fmla="*/ 472 w 577"/>
                <a:gd name="T65" fmla="*/ 8 h 15"/>
                <a:gd name="T66" fmla="*/ 480 w 577"/>
                <a:gd name="T67" fmla="*/ 15 h 15"/>
                <a:gd name="T68" fmla="*/ 487 w 577"/>
                <a:gd name="T69" fmla="*/ 15 h 15"/>
                <a:gd name="T70" fmla="*/ 495 w 577"/>
                <a:gd name="T71" fmla="*/ 15 h 15"/>
                <a:gd name="T72" fmla="*/ 502 w 577"/>
                <a:gd name="T73" fmla="*/ 8 h 15"/>
                <a:gd name="T74" fmla="*/ 525 w 577"/>
                <a:gd name="T75" fmla="*/ 8 h 15"/>
                <a:gd name="T76" fmla="*/ 547 w 577"/>
                <a:gd name="T77" fmla="*/ 8 h 15"/>
                <a:gd name="T78" fmla="*/ 562 w 577"/>
                <a:gd name="T79" fmla="*/ 15 h 15"/>
                <a:gd name="T80" fmla="*/ 570 w 577"/>
                <a:gd name="T81" fmla="*/ 15 h 15"/>
                <a:gd name="T82" fmla="*/ 570 w 577"/>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7" h="15">
                  <a:moveTo>
                    <a:pt x="0" y="8"/>
                  </a:moveTo>
                  <a:lnTo>
                    <a:pt x="7" y="8"/>
                  </a:lnTo>
                  <a:lnTo>
                    <a:pt x="15" y="8"/>
                  </a:lnTo>
                  <a:lnTo>
                    <a:pt x="22" y="8"/>
                  </a:lnTo>
                  <a:lnTo>
                    <a:pt x="30" y="8"/>
                  </a:lnTo>
                  <a:lnTo>
                    <a:pt x="37" y="8"/>
                  </a:lnTo>
                  <a:lnTo>
                    <a:pt x="45" y="8"/>
                  </a:lnTo>
                  <a:lnTo>
                    <a:pt x="52" y="8"/>
                  </a:lnTo>
                  <a:lnTo>
                    <a:pt x="60" y="8"/>
                  </a:lnTo>
                  <a:lnTo>
                    <a:pt x="67" y="8"/>
                  </a:lnTo>
                  <a:lnTo>
                    <a:pt x="75" y="8"/>
                  </a:lnTo>
                  <a:lnTo>
                    <a:pt x="82" y="8"/>
                  </a:lnTo>
                  <a:lnTo>
                    <a:pt x="90" y="8"/>
                  </a:lnTo>
                  <a:lnTo>
                    <a:pt x="97" y="8"/>
                  </a:lnTo>
                  <a:lnTo>
                    <a:pt x="105" y="8"/>
                  </a:lnTo>
                  <a:lnTo>
                    <a:pt x="112" y="8"/>
                  </a:lnTo>
                  <a:lnTo>
                    <a:pt x="120" y="8"/>
                  </a:lnTo>
                  <a:lnTo>
                    <a:pt x="127" y="8"/>
                  </a:lnTo>
                  <a:lnTo>
                    <a:pt x="135" y="8"/>
                  </a:lnTo>
                  <a:lnTo>
                    <a:pt x="142" y="8"/>
                  </a:lnTo>
                  <a:lnTo>
                    <a:pt x="150" y="8"/>
                  </a:lnTo>
                  <a:lnTo>
                    <a:pt x="157" y="8"/>
                  </a:lnTo>
                  <a:lnTo>
                    <a:pt x="165" y="8"/>
                  </a:lnTo>
                  <a:lnTo>
                    <a:pt x="172" y="8"/>
                  </a:lnTo>
                  <a:lnTo>
                    <a:pt x="180" y="8"/>
                  </a:lnTo>
                  <a:lnTo>
                    <a:pt x="187" y="8"/>
                  </a:lnTo>
                  <a:lnTo>
                    <a:pt x="195" y="8"/>
                  </a:lnTo>
                  <a:lnTo>
                    <a:pt x="202" y="8"/>
                  </a:lnTo>
                  <a:lnTo>
                    <a:pt x="210" y="8"/>
                  </a:lnTo>
                  <a:lnTo>
                    <a:pt x="217" y="8"/>
                  </a:lnTo>
                  <a:lnTo>
                    <a:pt x="225" y="8"/>
                  </a:lnTo>
                  <a:lnTo>
                    <a:pt x="232" y="8"/>
                  </a:lnTo>
                  <a:lnTo>
                    <a:pt x="240" y="8"/>
                  </a:lnTo>
                  <a:lnTo>
                    <a:pt x="247" y="8"/>
                  </a:lnTo>
                  <a:lnTo>
                    <a:pt x="255" y="8"/>
                  </a:lnTo>
                  <a:lnTo>
                    <a:pt x="262" y="8"/>
                  </a:lnTo>
                  <a:lnTo>
                    <a:pt x="270" y="8"/>
                  </a:lnTo>
                  <a:lnTo>
                    <a:pt x="277" y="8"/>
                  </a:lnTo>
                  <a:lnTo>
                    <a:pt x="285" y="8"/>
                  </a:lnTo>
                  <a:lnTo>
                    <a:pt x="292" y="8"/>
                  </a:lnTo>
                  <a:lnTo>
                    <a:pt x="300" y="8"/>
                  </a:lnTo>
                  <a:lnTo>
                    <a:pt x="307" y="8"/>
                  </a:lnTo>
                  <a:lnTo>
                    <a:pt x="322" y="8"/>
                  </a:lnTo>
                  <a:lnTo>
                    <a:pt x="322" y="15"/>
                  </a:lnTo>
                  <a:lnTo>
                    <a:pt x="322" y="8"/>
                  </a:lnTo>
                  <a:lnTo>
                    <a:pt x="330" y="15"/>
                  </a:lnTo>
                  <a:lnTo>
                    <a:pt x="330" y="8"/>
                  </a:lnTo>
                  <a:lnTo>
                    <a:pt x="330" y="8"/>
                  </a:lnTo>
                  <a:lnTo>
                    <a:pt x="337" y="15"/>
                  </a:lnTo>
                  <a:lnTo>
                    <a:pt x="337" y="15"/>
                  </a:lnTo>
                  <a:lnTo>
                    <a:pt x="337" y="8"/>
                  </a:lnTo>
                  <a:lnTo>
                    <a:pt x="337" y="8"/>
                  </a:lnTo>
                  <a:lnTo>
                    <a:pt x="352" y="8"/>
                  </a:lnTo>
                  <a:lnTo>
                    <a:pt x="345" y="8"/>
                  </a:lnTo>
                  <a:lnTo>
                    <a:pt x="352" y="8"/>
                  </a:lnTo>
                  <a:lnTo>
                    <a:pt x="367" y="8"/>
                  </a:lnTo>
                  <a:lnTo>
                    <a:pt x="367" y="15"/>
                  </a:lnTo>
                  <a:lnTo>
                    <a:pt x="367" y="8"/>
                  </a:lnTo>
                  <a:lnTo>
                    <a:pt x="375" y="15"/>
                  </a:lnTo>
                  <a:lnTo>
                    <a:pt x="375" y="15"/>
                  </a:lnTo>
                  <a:lnTo>
                    <a:pt x="375" y="8"/>
                  </a:lnTo>
                  <a:lnTo>
                    <a:pt x="390" y="8"/>
                  </a:lnTo>
                  <a:lnTo>
                    <a:pt x="390" y="15"/>
                  </a:lnTo>
                  <a:lnTo>
                    <a:pt x="390" y="8"/>
                  </a:lnTo>
                  <a:lnTo>
                    <a:pt x="390" y="8"/>
                  </a:lnTo>
                  <a:lnTo>
                    <a:pt x="397" y="15"/>
                  </a:lnTo>
                  <a:lnTo>
                    <a:pt x="397" y="15"/>
                  </a:lnTo>
                  <a:lnTo>
                    <a:pt x="397" y="8"/>
                  </a:lnTo>
                  <a:lnTo>
                    <a:pt x="405" y="15"/>
                  </a:lnTo>
                  <a:lnTo>
                    <a:pt x="405" y="15"/>
                  </a:lnTo>
                  <a:lnTo>
                    <a:pt x="405" y="8"/>
                  </a:lnTo>
                  <a:lnTo>
                    <a:pt x="405" y="8"/>
                  </a:lnTo>
                  <a:lnTo>
                    <a:pt x="420" y="8"/>
                  </a:lnTo>
                  <a:lnTo>
                    <a:pt x="420" y="15"/>
                  </a:lnTo>
                  <a:lnTo>
                    <a:pt x="420" y="8"/>
                  </a:lnTo>
                  <a:lnTo>
                    <a:pt x="427" y="15"/>
                  </a:lnTo>
                  <a:lnTo>
                    <a:pt x="427" y="8"/>
                  </a:lnTo>
                  <a:lnTo>
                    <a:pt x="427" y="15"/>
                  </a:lnTo>
                  <a:lnTo>
                    <a:pt x="435" y="8"/>
                  </a:lnTo>
                  <a:lnTo>
                    <a:pt x="435" y="15"/>
                  </a:lnTo>
                  <a:lnTo>
                    <a:pt x="435" y="8"/>
                  </a:lnTo>
                  <a:lnTo>
                    <a:pt x="435" y="8"/>
                  </a:lnTo>
                  <a:lnTo>
                    <a:pt x="442" y="15"/>
                  </a:lnTo>
                  <a:lnTo>
                    <a:pt x="442" y="15"/>
                  </a:lnTo>
                  <a:lnTo>
                    <a:pt x="442" y="8"/>
                  </a:lnTo>
                  <a:lnTo>
                    <a:pt x="442" y="8"/>
                  </a:lnTo>
                  <a:lnTo>
                    <a:pt x="450" y="15"/>
                  </a:lnTo>
                  <a:lnTo>
                    <a:pt x="450" y="0"/>
                  </a:lnTo>
                  <a:lnTo>
                    <a:pt x="450" y="8"/>
                  </a:lnTo>
                  <a:lnTo>
                    <a:pt x="457" y="15"/>
                  </a:lnTo>
                  <a:lnTo>
                    <a:pt x="457" y="8"/>
                  </a:lnTo>
                  <a:lnTo>
                    <a:pt x="457" y="8"/>
                  </a:lnTo>
                  <a:lnTo>
                    <a:pt x="465" y="15"/>
                  </a:lnTo>
                  <a:lnTo>
                    <a:pt x="465" y="15"/>
                  </a:lnTo>
                  <a:lnTo>
                    <a:pt x="465" y="0"/>
                  </a:lnTo>
                  <a:lnTo>
                    <a:pt x="465" y="8"/>
                  </a:lnTo>
                  <a:lnTo>
                    <a:pt x="472" y="15"/>
                  </a:lnTo>
                  <a:lnTo>
                    <a:pt x="472" y="15"/>
                  </a:lnTo>
                  <a:lnTo>
                    <a:pt x="472" y="8"/>
                  </a:lnTo>
                  <a:lnTo>
                    <a:pt x="472" y="8"/>
                  </a:lnTo>
                  <a:lnTo>
                    <a:pt x="480" y="15"/>
                  </a:lnTo>
                  <a:lnTo>
                    <a:pt x="480" y="15"/>
                  </a:lnTo>
                  <a:lnTo>
                    <a:pt x="480" y="8"/>
                  </a:lnTo>
                  <a:lnTo>
                    <a:pt x="480" y="8"/>
                  </a:lnTo>
                  <a:lnTo>
                    <a:pt x="487" y="15"/>
                  </a:lnTo>
                  <a:lnTo>
                    <a:pt x="487" y="8"/>
                  </a:lnTo>
                  <a:lnTo>
                    <a:pt x="487" y="8"/>
                  </a:lnTo>
                  <a:lnTo>
                    <a:pt x="495" y="15"/>
                  </a:lnTo>
                  <a:lnTo>
                    <a:pt x="495" y="15"/>
                  </a:lnTo>
                  <a:lnTo>
                    <a:pt x="495" y="8"/>
                  </a:lnTo>
                  <a:lnTo>
                    <a:pt x="502" y="8"/>
                  </a:lnTo>
                  <a:lnTo>
                    <a:pt x="510" y="8"/>
                  </a:lnTo>
                  <a:lnTo>
                    <a:pt x="517" y="8"/>
                  </a:lnTo>
                  <a:lnTo>
                    <a:pt x="525" y="8"/>
                  </a:lnTo>
                  <a:lnTo>
                    <a:pt x="532" y="8"/>
                  </a:lnTo>
                  <a:lnTo>
                    <a:pt x="540" y="8"/>
                  </a:lnTo>
                  <a:lnTo>
                    <a:pt x="547" y="8"/>
                  </a:lnTo>
                  <a:lnTo>
                    <a:pt x="555" y="15"/>
                  </a:lnTo>
                  <a:lnTo>
                    <a:pt x="562" y="8"/>
                  </a:lnTo>
                  <a:lnTo>
                    <a:pt x="562" y="15"/>
                  </a:lnTo>
                  <a:lnTo>
                    <a:pt x="562" y="0"/>
                  </a:lnTo>
                  <a:lnTo>
                    <a:pt x="562" y="8"/>
                  </a:lnTo>
                  <a:lnTo>
                    <a:pt x="570" y="15"/>
                  </a:lnTo>
                  <a:lnTo>
                    <a:pt x="570" y="15"/>
                  </a:lnTo>
                  <a:lnTo>
                    <a:pt x="570" y="0"/>
                  </a:lnTo>
                  <a:lnTo>
                    <a:pt x="570" y="8"/>
                  </a:lnTo>
                  <a:lnTo>
                    <a:pt x="577" y="15"/>
                  </a:lnTo>
                  <a:lnTo>
                    <a:pt x="57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1" name="Freeform 657"/>
            <p:cNvSpPr>
              <a:spLocks/>
            </p:cNvSpPr>
            <p:nvPr/>
          </p:nvSpPr>
          <p:spPr bwMode="auto">
            <a:xfrm>
              <a:off x="4588" y="1065"/>
              <a:ext cx="162" cy="15"/>
            </a:xfrm>
            <a:custGeom>
              <a:avLst/>
              <a:gdLst>
                <a:gd name="T0" fmla="*/ 0 w 233"/>
                <a:gd name="T1" fmla="*/ 8 h 15"/>
                <a:gd name="T2" fmla="*/ 8 w 233"/>
                <a:gd name="T3" fmla="*/ 15 h 15"/>
                <a:gd name="T4" fmla="*/ 8 w 233"/>
                <a:gd name="T5" fmla="*/ 8 h 15"/>
                <a:gd name="T6" fmla="*/ 23 w 233"/>
                <a:gd name="T7" fmla="*/ 15 h 15"/>
                <a:gd name="T8" fmla="*/ 23 w 233"/>
                <a:gd name="T9" fmla="*/ 8 h 15"/>
                <a:gd name="T10" fmla="*/ 30 w 233"/>
                <a:gd name="T11" fmla="*/ 8 h 15"/>
                <a:gd name="T12" fmla="*/ 45 w 233"/>
                <a:gd name="T13" fmla="*/ 15 h 15"/>
                <a:gd name="T14" fmla="*/ 45 w 233"/>
                <a:gd name="T15" fmla="*/ 8 h 15"/>
                <a:gd name="T16" fmla="*/ 60 w 233"/>
                <a:gd name="T17" fmla="*/ 8 h 15"/>
                <a:gd name="T18" fmla="*/ 68 w 233"/>
                <a:gd name="T19" fmla="*/ 15 h 15"/>
                <a:gd name="T20" fmla="*/ 68 w 233"/>
                <a:gd name="T21" fmla="*/ 8 h 15"/>
                <a:gd name="T22" fmla="*/ 75 w 233"/>
                <a:gd name="T23" fmla="*/ 15 h 15"/>
                <a:gd name="T24" fmla="*/ 75 w 233"/>
                <a:gd name="T25" fmla="*/ 8 h 15"/>
                <a:gd name="T26" fmla="*/ 83 w 233"/>
                <a:gd name="T27" fmla="*/ 15 h 15"/>
                <a:gd name="T28" fmla="*/ 83 w 233"/>
                <a:gd name="T29" fmla="*/ 8 h 15"/>
                <a:gd name="T30" fmla="*/ 90 w 233"/>
                <a:gd name="T31" fmla="*/ 15 h 15"/>
                <a:gd name="T32" fmla="*/ 90 w 233"/>
                <a:gd name="T33" fmla="*/ 8 h 15"/>
                <a:gd name="T34" fmla="*/ 98 w 233"/>
                <a:gd name="T35" fmla="*/ 15 h 15"/>
                <a:gd name="T36" fmla="*/ 98 w 233"/>
                <a:gd name="T37" fmla="*/ 8 h 15"/>
                <a:gd name="T38" fmla="*/ 105 w 233"/>
                <a:gd name="T39" fmla="*/ 15 h 15"/>
                <a:gd name="T40" fmla="*/ 113 w 233"/>
                <a:gd name="T41" fmla="*/ 15 h 15"/>
                <a:gd name="T42" fmla="*/ 113 w 233"/>
                <a:gd name="T43" fmla="*/ 8 h 15"/>
                <a:gd name="T44" fmla="*/ 120 w 233"/>
                <a:gd name="T45" fmla="*/ 15 h 15"/>
                <a:gd name="T46" fmla="*/ 120 w 233"/>
                <a:gd name="T47" fmla="*/ 8 h 15"/>
                <a:gd name="T48" fmla="*/ 135 w 233"/>
                <a:gd name="T49" fmla="*/ 8 h 15"/>
                <a:gd name="T50" fmla="*/ 135 w 233"/>
                <a:gd name="T51" fmla="*/ 8 h 15"/>
                <a:gd name="T52" fmla="*/ 143 w 233"/>
                <a:gd name="T53" fmla="*/ 8 h 15"/>
                <a:gd name="T54" fmla="*/ 158 w 233"/>
                <a:gd name="T55" fmla="*/ 15 h 15"/>
                <a:gd name="T56" fmla="*/ 158 w 233"/>
                <a:gd name="T57" fmla="*/ 8 h 15"/>
                <a:gd name="T58" fmla="*/ 173 w 233"/>
                <a:gd name="T59" fmla="*/ 15 h 15"/>
                <a:gd name="T60" fmla="*/ 188 w 233"/>
                <a:gd name="T61" fmla="*/ 8 h 15"/>
                <a:gd name="T62" fmla="*/ 188 w 233"/>
                <a:gd name="T63" fmla="*/ 8 h 15"/>
                <a:gd name="T64" fmla="*/ 195 w 233"/>
                <a:gd name="T65" fmla="*/ 15 h 15"/>
                <a:gd name="T66" fmla="*/ 210 w 233"/>
                <a:gd name="T67" fmla="*/ 8 h 15"/>
                <a:gd name="T68" fmla="*/ 218 w 233"/>
                <a:gd name="T69" fmla="*/ 15 h 15"/>
                <a:gd name="T70" fmla="*/ 218 w 233"/>
                <a:gd name="T71" fmla="*/ 8 h 15"/>
                <a:gd name="T72" fmla="*/ 225 w 233"/>
                <a:gd name="T73" fmla="*/ 15 h 15"/>
                <a:gd name="T74" fmla="*/ 225 w 233"/>
                <a:gd name="T75" fmla="*/ 8 h 15"/>
                <a:gd name="T76" fmla="*/ 233 w 233"/>
                <a:gd name="T7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3" h="15">
                  <a:moveTo>
                    <a:pt x="0" y="15"/>
                  </a:moveTo>
                  <a:lnTo>
                    <a:pt x="0" y="8"/>
                  </a:lnTo>
                  <a:lnTo>
                    <a:pt x="0" y="8"/>
                  </a:lnTo>
                  <a:lnTo>
                    <a:pt x="8" y="15"/>
                  </a:lnTo>
                  <a:lnTo>
                    <a:pt x="8" y="8"/>
                  </a:lnTo>
                  <a:lnTo>
                    <a:pt x="8" y="8"/>
                  </a:lnTo>
                  <a:lnTo>
                    <a:pt x="15" y="8"/>
                  </a:lnTo>
                  <a:lnTo>
                    <a:pt x="23" y="15"/>
                  </a:lnTo>
                  <a:lnTo>
                    <a:pt x="23" y="8"/>
                  </a:lnTo>
                  <a:lnTo>
                    <a:pt x="23" y="8"/>
                  </a:lnTo>
                  <a:lnTo>
                    <a:pt x="38" y="8"/>
                  </a:lnTo>
                  <a:lnTo>
                    <a:pt x="30" y="8"/>
                  </a:lnTo>
                  <a:lnTo>
                    <a:pt x="38" y="8"/>
                  </a:lnTo>
                  <a:lnTo>
                    <a:pt x="45" y="15"/>
                  </a:lnTo>
                  <a:lnTo>
                    <a:pt x="45" y="8"/>
                  </a:lnTo>
                  <a:lnTo>
                    <a:pt x="45" y="8"/>
                  </a:lnTo>
                  <a:lnTo>
                    <a:pt x="60" y="8"/>
                  </a:lnTo>
                  <a:lnTo>
                    <a:pt x="60" y="8"/>
                  </a:lnTo>
                  <a:lnTo>
                    <a:pt x="60" y="8"/>
                  </a:lnTo>
                  <a:lnTo>
                    <a:pt x="68" y="15"/>
                  </a:lnTo>
                  <a:lnTo>
                    <a:pt x="68" y="8"/>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15"/>
                  </a:lnTo>
                  <a:lnTo>
                    <a:pt x="98" y="8"/>
                  </a:lnTo>
                  <a:lnTo>
                    <a:pt x="98" y="8"/>
                  </a:lnTo>
                  <a:lnTo>
                    <a:pt x="105" y="15"/>
                  </a:lnTo>
                  <a:lnTo>
                    <a:pt x="105" y="15"/>
                  </a:lnTo>
                  <a:lnTo>
                    <a:pt x="105" y="8"/>
                  </a:lnTo>
                  <a:lnTo>
                    <a:pt x="113" y="15"/>
                  </a:lnTo>
                  <a:lnTo>
                    <a:pt x="113" y="15"/>
                  </a:lnTo>
                  <a:lnTo>
                    <a:pt x="113" y="8"/>
                  </a:lnTo>
                  <a:lnTo>
                    <a:pt x="113" y="8"/>
                  </a:lnTo>
                  <a:lnTo>
                    <a:pt x="120" y="15"/>
                  </a:lnTo>
                  <a:lnTo>
                    <a:pt x="120" y="15"/>
                  </a:lnTo>
                  <a:lnTo>
                    <a:pt x="120" y="8"/>
                  </a:lnTo>
                  <a:lnTo>
                    <a:pt x="120" y="8"/>
                  </a:lnTo>
                  <a:lnTo>
                    <a:pt x="135" y="8"/>
                  </a:lnTo>
                  <a:lnTo>
                    <a:pt x="135" y="15"/>
                  </a:lnTo>
                  <a:lnTo>
                    <a:pt x="135" y="8"/>
                  </a:lnTo>
                  <a:lnTo>
                    <a:pt x="150" y="8"/>
                  </a:lnTo>
                  <a:lnTo>
                    <a:pt x="143" y="8"/>
                  </a:lnTo>
                  <a:lnTo>
                    <a:pt x="150" y="8"/>
                  </a:lnTo>
                  <a:lnTo>
                    <a:pt x="158" y="15"/>
                  </a:lnTo>
                  <a:lnTo>
                    <a:pt x="158" y="8"/>
                  </a:lnTo>
                  <a:lnTo>
                    <a:pt x="158" y="8"/>
                  </a:lnTo>
                  <a:lnTo>
                    <a:pt x="173" y="8"/>
                  </a:lnTo>
                  <a:lnTo>
                    <a:pt x="173" y="15"/>
                  </a:lnTo>
                  <a:lnTo>
                    <a:pt x="173" y="8"/>
                  </a:lnTo>
                  <a:lnTo>
                    <a:pt x="188" y="8"/>
                  </a:lnTo>
                  <a:lnTo>
                    <a:pt x="188" y="0"/>
                  </a:lnTo>
                  <a:lnTo>
                    <a:pt x="188" y="8"/>
                  </a:lnTo>
                  <a:lnTo>
                    <a:pt x="195" y="15"/>
                  </a:lnTo>
                  <a:lnTo>
                    <a:pt x="195" y="15"/>
                  </a:lnTo>
                  <a:lnTo>
                    <a:pt x="195" y="8"/>
                  </a:lnTo>
                  <a:lnTo>
                    <a:pt x="210" y="8"/>
                  </a:lnTo>
                  <a:lnTo>
                    <a:pt x="210" y="8"/>
                  </a:lnTo>
                  <a:lnTo>
                    <a:pt x="218" y="15"/>
                  </a:lnTo>
                  <a:lnTo>
                    <a:pt x="218" y="15"/>
                  </a:lnTo>
                  <a:lnTo>
                    <a:pt x="218" y="8"/>
                  </a:lnTo>
                  <a:lnTo>
                    <a:pt x="218" y="8"/>
                  </a:lnTo>
                  <a:lnTo>
                    <a:pt x="225" y="15"/>
                  </a:lnTo>
                  <a:lnTo>
                    <a:pt x="225" y="15"/>
                  </a:lnTo>
                  <a:lnTo>
                    <a:pt x="225" y="8"/>
                  </a:lnTo>
                  <a:lnTo>
                    <a:pt x="225" y="15"/>
                  </a:lnTo>
                  <a:lnTo>
                    <a:pt x="233"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2" name="Freeform 658"/>
            <p:cNvSpPr>
              <a:spLocks/>
            </p:cNvSpPr>
            <p:nvPr/>
          </p:nvSpPr>
          <p:spPr bwMode="auto">
            <a:xfrm>
              <a:off x="3403" y="1123"/>
              <a:ext cx="168" cy="22"/>
            </a:xfrm>
            <a:custGeom>
              <a:avLst/>
              <a:gdLst>
                <a:gd name="T0" fmla="*/ 0 w 240"/>
                <a:gd name="T1" fmla="*/ 8 h 23"/>
                <a:gd name="T2" fmla="*/ 8 w 240"/>
                <a:gd name="T3" fmla="*/ 15 h 23"/>
                <a:gd name="T4" fmla="*/ 15 w 240"/>
                <a:gd name="T5" fmla="*/ 15 h 23"/>
                <a:gd name="T6" fmla="*/ 15 w 240"/>
                <a:gd name="T7" fmla="*/ 15 h 23"/>
                <a:gd name="T8" fmla="*/ 23 w 240"/>
                <a:gd name="T9" fmla="*/ 8 h 23"/>
                <a:gd name="T10" fmla="*/ 30 w 240"/>
                <a:gd name="T11" fmla="*/ 8 h 23"/>
                <a:gd name="T12" fmla="*/ 38 w 240"/>
                <a:gd name="T13" fmla="*/ 15 h 23"/>
                <a:gd name="T14" fmla="*/ 45 w 240"/>
                <a:gd name="T15" fmla="*/ 15 h 23"/>
                <a:gd name="T16" fmla="*/ 45 w 240"/>
                <a:gd name="T17" fmla="*/ 8 h 23"/>
                <a:gd name="T18" fmla="*/ 53 w 240"/>
                <a:gd name="T19" fmla="*/ 8 h 23"/>
                <a:gd name="T20" fmla="*/ 60 w 240"/>
                <a:gd name="T21" fmla="*/ 15 h 23"/>
                <a:gd name="T22" fmla="*/ 68 w 240"/>
                <a:gd name="T23" fmla="*/ 15 h 23"/>
                <a:gd name="T24" fmla="*/ 68 w 240"/>
                <a:gd name="T25" fmla="*/ 8 h 23"/>
                <a:gd name="T26" fmla="*/ 75 w 240"/>
                <a:gd name="T27" fmla="*/ 8 h 23"/>
                <a:gd name="T28" fmla="*/ 83 w 240"/>
                <a:gd name="T29" fmla="*/ 15 h 23"/>
                <a:gd name="T30" fmla="*/ 90 w 240"/>
                <a:gd name="T31" fmla="*/ 15 h 23"/>
                <a:gd name="T32" fmla="*/ 90 w 240"/>
                <a:gd name="T33" fmla="*/ 8 h 23"/>
                <a:gd name="T34" fmla="*/ 98 w 240"/>
                <a:gd name="T35" fmla="*/ 8 h 23"/>
                <a:gd name="T36" fmla="*/ 105 w 240"/>
                <a:gd name="T37" fmla="*/ 15 h 23"/>
                <a:gd name="T38" fmla="*/ 113 w 240"/>
                <a:gd name="T39" fmla="*/ 15 h 23"/>
                <a:gd name="T40" fmla="*/ 113 w 240"/>
                <a:gd name="T41" fmla="*/ 15 h 23"/>
                <a:gd name="T42" fmla="*/ 120 w 240"/>
                <a:gd name="T43" fmla="*/ 8 h 23"/>
                <a:gd name="T44" fmla="*/ 128 w 240"/>
                <a:gd name="T45" fmla="*/ 23 h 23"/>
                <a:gd name="T46" fmla="*/ 135 w 240"/>
                <a:gd name="T47" fmla="*/ 15 h 23"/>
                <a:gd name="T48" fmla="*/ 135 w 240"/>
                <a:gd name="T49" fmla="*/ 15 h 23"/>
                <a:gd name="T50" fmla="*/ 143 w 240"/>
                <a:gd name="T51" fmla="*/ 8 h 23"/>
                <a:gd name="T52" fmla="*/ 150 w 240"/>
                <a:gd name="T53" fmla="*/ 15 h 23"/>
                <a:gd name="T54" fmla="*/ 158 w 240"/>
                <a:gd name="T55" fmla="*/ 15 h 23"/>
                <a:gd name="T56" fmla="*/ 158 w 240"/>
                <a:gd name="T57" fmla="*/ 8 h 23"/>
                <a:gd name="T58" fmla="*/ 165 w 240"/>
                <a:gd name="T59" fmla="*/ 0 h 23"/>
                <a:gd name="T60" fmla="*/ 173 w 240"/>
                <a:gd name="T61" fmla="*/ 15 h 23"/>
                <a:gd name="T62" fmla="*/ 180 w 240"/>
                <a:gd name="T63" fmla="*/ 15 h 23"/>
                <a:gd name="T64" fmla="*/ 180 w 240"/>
                <a:gd name="T65" fmla="*/ 15 h 23"/>
                <a:gd name="T66" fmla="*/ 188 w 240"/>
                <a:gd name="T67" fmla="*/ 8 h 23"/>
                <a:gd name="T68" fmla="*/ 195 w 240"/>
                <a:gd name="T69" fmla="*/ 23 h 23"/>
                <a:gd name="T70" fmla="*/ 203 w 240"/>
                <a:gd name="T71" fmla="*/ 15 h 23"/>
                <a:gd name="T72" fmla="*/ 203 w 240"/>
                <a:gd name="T73" fmla="*/ 8 h 23"/>
                <a:gd name="T74" fmla="*/ 210 w 240"/>
                <a:gd name="T75" fmla="*/ 0 h 23"/>
                <a:gd name="T76" fmla="*/ 218 w 240"/>
                <a:gd name="T77" fmla="*/ 23 h 23"/>
                <a:gd name="T78" fmla="*/ 225 w 240"/>
                <a:gd name="T79" fmla="*/ 15 h 23"/>
                <a:gd name="T80" fmla="*/ 225 w 240"/>
                <a:gd name="T81" fmla="*/ 8 h 23"/>
                <a:gd name="T82" fmla="*/ 233 w 240"/>
                <a:gd name="T8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8"/>
                  </a:moveTo>
                  <a:lnTo>
                    <a:pt x="0" y="15"/>
                  </a:lnTo>
                  <a:lnTo>
                    <a:pt x="0" y="8"/>
                  </a:lnTo>
                  <a:lnTo>
                    <a:pt x="0" y="8"/>
                  </a:lnTo>
                  <a:lnTo>
                    <a:pt x="8" y="15"/>
                  </a:lnTo>
                  <a:lnTo>
                    <a:pt x="8" y="15"/>
                  </a:lnTo>
                  <a:lnTo>
                    <a:pt x="8" y="8"/>
                  </a:lnTo>
                  <a:lnTo>
                    <a:pt x="8" y="8"/>
                  </a:lnTo>
                  <a:lnTo>
                    <a:pt x="15" y="15"/>
                  </a:lnTo>
                  <a:lnTo>
                    <a:pt x="15" y="15"/>
                  </a:lnTo>
                  <a:lnTo>
                    <a:pt x="15" y="8"/>
                  </a:lnTo>
                  <a:lnTo>
                    <a:pt x="15" y="15"/>
                  </a:lnTo>
                  <a:lnTo>
                    <a:pt x="23" y="8"/>
                  </a:lnTo>
                  <a:lnTo>
                    <a:pt x="23" y="15"/>
                  </a:lnTo>
                  <a:lnTo>
                    <a:pt x="23" y="8"/>
                  </a:lnTo>
                  <a:lnTo>
                    <a:pt x="23" y="8"/>
                  </a:lnTo>
                  <a:lnTo>
                    <a:pt x="30" y="15"/>
                  </a:lnTo>
                  <a:lnTo>
                    <a:pt x="30" y="8"/>
                  </a:lnTo>
                  <a:lnTo>
                    <a:pt x="30" y="8"/>
                  </a:lnTo>
                  <a:lnTo>
                    <a:pt x="38" y="15"/>
                  </a:lnTo>
                  <a:lnTo>
                    <a:pt x="38" y="15"/>
                  </a:lnTo>
                  <a:lnTo>
                    <a:pt x="38" y="8"/>
                  </a:lnTo>
                  <a:lnTo>
                    <a:pt x="38" y="8"/>
                  </a:lnTo>
                  <a:lnTo>
                    <a:pt x="45" y="15"/>
                  </a:lnTo>
                  <a:lnTo>
                    <a:pt x="45" y="15"/>
                  </a:lnTo>
                  <a:lnTo>
                    <a:pt x="45" y="8"/>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15"/>
                  </a:lnTo>
                  <a:lnTo>
                    <a:pt x="98" y="8"/>
                  </a:lnTo>
                  <a:lnTo>
                    <a:pt x="98" y="8"/>
                  </a:lnTo>
                  <a:lnTo>
                    <a:pt x="105" y="15"/>
                  </a:lnTo>
                  <a:lnTo>
                    <a:pt x="105" y="15"/>
                  </a:lnTo>
                  <a:lnTo>
                    <a:pt x="105" y="8"/>
                  </a:lnTo>
                  <a:lnTo>
                    <a:pt x="105" y="8"/>
                  </a:lnTo>
                  <a:lnTo>
                    <a:pt x="113" y="15"/>
                  </a:lnTo>
                  <a:lnTo>
                    <a:pt x="113" y="15"/>
                  </a:lnTo>
                  <a:lnTo>
                    <a:pt x="113" y="8"/>
                  </a:lnTo>
                  <a:lnTo>
                    <a:pt x="113" y="15"/>
                  </a:lnTo>
                  <a:lnTo>
                    <a:pt x="120" y="8"/>
                  </a:lnTo>
                  <a:lnTo>
                    <a:pt x="120" y="15"/>
                  </a:lnTo>
                  <a:lnTo>
                    <a:pt x="120" y="8"/>
                  </a:lnTo>
                  <a:lnTo>
                    <a:pt x="120" y="8"/>
                  </a:lnTo>
                  <a:lnTo>
                    <a:pt x="128" y="15"/>
                  </a:lnTo>
                  <a:lnTo>
                    <a:pt x="128" y="23"/>
                  </a:lnTo>
                  <a:lnTo>
                    <a:pt x="128" y="8"/>
                  </a:lnTo>
                  <a:lnTo>
                    <a:pt x="128" y="8"/>
                  </a:lnTo>
                  <a:lnTo>
                    <a:pt x="135" y="15"/>
                  </a:lnTo>
                  <a:lnTo>
                    <a:pt x="135" y="23"/>
                  </a:lnTo>
                  <a:lnTo>
                    <a:pt x="135" y="0"/>
                  </a:lnTo>
                  <a:lnTo>
                    <a:pt x="135" y="15"/>
                  </a:lnTo>
                  <a:lnTo>
                    <a:pt x="143" y="8"/>
                  </a:lnTo>
                  <a:lnTo>
                    <a:pt x="143" y="15"/>
                  </a:lnTo>
                  <a:lnTo>
                    <a:pt x="143" y="8"/>
                  </a:lnTo>
                  <a:lnTo>
                    <a:pt x="143" y="8"/>
                  </a:lnTo>
                  <a:lnTo>
                    <a:pt x="150" y="15"/>
                  </a:lnTo>
                  <a:lnTo>
                    <a:pt x="150" y="15"/>
                  </a:lnTo>
                  <a:lnTo>
                    <a:pt x="150" y="8"/>
                  </a:lnTo>
                  <a:lnTo>
                    <a:pt x="150" y="8"/>
                  </a:lnTo>
                  <a:lnTo>
                    <a:pt x="158" y="15"/>
                  </a:lnTo>
                  <a:lnTo>
                    <a:pt x="158" y="15"/>
                  </a:lnTo>
                  <a:lnTo>
                    <a:pt x="158" y="8"/>
                  </a:lnTo>
                  <a:lnTo>
                    <a:pt x="158" y="8"/>
                  </a:lnTo>
                  <a:lnTo>
                    <a:pt x="165" y="15"/>
                  </a:lnTo>
                  <a:lnTo>
                    <a:pt x="165" y="23"/>
                  </a:lnTo>
                  <a:lnTo>
                    <a:pt x="165" y="0"/>
                  </a:lnTo>
                  <a:lnTo>
                    <a:pt x="165" y="15"/>
                  </a:lnTo>
                  <a:lnTo>
                    <a:pt x="173" y="8"/>
                  </a:lnTo>
                  <a:lnTo>
                    <a:pt x="173" y="15"/>
                  </a:lnTo>
                  <a:lnTo>
                    <a:pt x="173" y="0"/>
                  </a:lnTo>
                  <a:lnTo>
                    <a:pt x="173" y="8"/>
                  </a:lnTo>
                  <a:lnTo>
                    <a:pt x="180" y="15"/>
                  </a:lnTo>
                  <a:lnTo>
                    <a:pt x="180" y="15"/>
                  </a:lnTo>
                  <a:lnTo>
                    <a:pt x="180" y="8"/>
                  </a:lnTo>
                  <a:lnTo>
                    <a:pt x="180" y="15"/>
                  </a:lnTo>
                  <a:lnTo>
                    <a:pt x="188" y="8"/>
                  </a:lnTo>
                  <a:lnTo>
                    <a:pt x="188" y="15"/>
                  </a:lnTo>
                  <a:lnTo>
                    <a:pt x="188" y="8"/>
                  </a:lnTo>
                  <a:lnTo>
                    <a:pt x="188" y="8"/>
                  </a:lnTo>
                  <a:lnTo>
                    <a:pt x="195" y="15"/>
                  </a:lnTo>
                  <a:lnTo>
                    <a:pt x="195" y="23"/>
                  </a:lnTo>
                  <a:lnTo>
                    <a:pt x="195" y="0"/>
                  </a:lnTo>
                  <a:lnTo>
                    <a:pt x="195" y="8"/>
                  </a:lnTo>
                  <a:lnTo>
                    <a:pt x="203" y="15"/>
                  </a:lnTo>
                  <a:lnTo>
                    <a:pt x="203" y="15"/>
                  </a:lnTo>
                  <a:lnTo>
                    <a:pt x="203" y="8"/>
                  </a:lnTo>
                  <a:lnTo>
                    <a:pt x="203" y="8"/>
                  </a:lnTo>
                  <a:lnTo>
                    <a:pt x="210" y="15"/>
                  </a:lnTo>
                  <a:lnTo>
                    <a:pt x="210" y="23"/>
                  </a:lnTo>
                  <a:lnTo>
                    <a:pt x="210" y="0"/>
                  </a:lnTo>
                  <a:lnTo>
                    <a:pt x="210" y="8"/>
                  </a:lnTo>
                  <a:lnTo>
                    <a:pt x="218" y="15"/>
                  </a:lnTo>
                  <a:lnTo>
                    <a:pt x="218" y="23"/>
                  </a:lnTo>
                  <a:lnTo>
                    <a:pt x="218" y="0"/>
                  </a:lnTo>
                  <a:lnTo>
                    <a:pt x="218" y="8"/>
                  </a:lnTo>
                  <a:lnTo>
                    <a:pt x="225" y="15"/>
                  </a:lnTo>
                  <a:lnTo>
                    <a:pt x="225" y="23"/>
                  </a:lnTo>
                  <a:lnTo>
                    <a:pt x="225" y="0"/>
                  </a:lnTo>
                  <a:lnTo>
                    <a:pt x="225" y="8"/>
                  </a:lnTo>
                  <a:lnTo>
                    <a:pt x="233" y="15"/>
                  </a:lnTo>
                  <a:lnTo>
                    <a:pt x="233" y="23"/>
                  </a:lnTo>
                  <a:lnTo>
                    <a:pt x="233" y="0"/>
                  </a:lnTo>
                  <a:lnTo>
                    <a:pt x="233" y="8"/>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3" name="Freeform 659"/>
            <p:cNvSpPr>
              <a:spLocks/>
            </p:cNvSpPr>
            <p:nvPr/>
          </p:nvSpPr>
          <p:spPr bwMode="auto">
            <a:xfrm>
              <a:off x="3571" y="1087"/>
              <a:ext cx="162" cy="102"/>
            </a:xfrm>
            <a:custGeom>
              <a:avLst/>
              <a:gdLst>
                <a:gd name="T0" fmla="*/ 0 w 233"/>
                <a:gd name="T1" fmla="*/ 30 h 105"/>
                <a:gd name="T2" fmla="*/ 8 w 233"/>
                <a:gd name="T3" fmla="*/ 60 h 105"/>
                <a:gd name="T4" fmla="*/ 15 w 233"/>
                <a:gd name="T5" fmla="*/ 52 h 105"/>
                <a:gd name="T6" fmla="*/ 15 w 233"/>
                <a:gd name="T7" fmla="*/ 37 h 105"/>
                <a:gd name="T8" fmla="*/ 23 w 233"/>
                <a:gd name="T9" fmla="*/ 7 h 105"/>
                <a:gd name="T10" fmla="*/ 30 w 233"/>
                <a:gd name="T11" fmla="*/ 82 h 105"/>
                <a:gd name="T12" fmla="*/ 38 w 233"/>
                <a:gd name="T13" fmla="*/ 45 h 105"/>
                <a:gd name="T14" fmla="*/ 38 w 233"/>
                <a:gd name="T15" fmla="*/ 52 h 105"/>
                <a:gd name="T16" fmla="*/ 45 w 233"/>
                <a:gd name="T17" fmla="*/ 30 h 105"/>
                <a:gd name="T18" fmla="*/ 53 w 233"/>
                <a:gd name="T19" fmla="*/ 60 h 105"/>
                <a:gd name="T20" fmla="*/ 60 w 233"/>
                <a:gd name="T21" fmla="*/ 52 h 105"/>
                <a:gd name="T22" fmla="*/ 60 w 233"/>
                <a:gd name="T23" fmla="*/ 45 h 105"/>
                <a:gd name="T24" fmla="*/ 68 w 233"/>
                <a:gd name="T25" fmla="*/ 37 h 105"/>
                <a:gd name="T26" fmla="*/ 75 w 233"/>
                <a:gd name="T27" fmla="*/ 60 h 105"/>
                <a:gd name="T28" fmla="*/ 83 w 233"/>
                <a:gd name="T29" fmla="*/ 52 h 105"/>
                <a:gd name="T30" fmla="*/ 83 w 233"/>
                <a:gd name="T31" fmla="*/ 52 h 105"/>
                <a:gd name="T32" fmla="*/ 90 w 233"/>
                <a:gd name="T33" fmla="*/ 30 h 105"/>
                <a:gd name="T34" fmla="*/ 98 w 233"/>
                <a:gd name="T35" fmla="*/ 60 h 105"/>
                <a:gd name="T36" fmla="*/ 105 w 233"/>
                <a:gd name="T37" fmla="*/ 45 h 105"/>
                <a:gd name="T38" fmla="*/ 105 w 233"/>
                <a:gd name="T39" fmla="*/ 45 h 105"/>
                <a:gd name="T40" fmla="*/ 113 w 233"/>
                <a:gd name="T41" fmla="*/ 37 h 105"/>
                <a:gd name="T42" fmla="*/ 120 w 233"/>
                <a:gd name="T43" fmla="*/ 60 h 105"/>
                <a:gd name="T44" fmla="*/ 128 w 233"/>
                <a:gd name="T45" fmla="*/ 52 h 105"/>
                <a:gd name="T46" fmla="*/ 128 w 233"/>
                <a:gd name="T47" fmla="*/ 45 h 105"/>
                <a:gd name="T48" fmla="*/ 135 w 233"/>
                <a:gd name="T49" fmla="*/ 15 h 105"/>
                <a:gd name="T50" fmla="*/ 143 w 233"/>
                <a:gd name="T51" fmla="*/ 75 h 105"/>
                <a:gd name="T52" fmla="*/ 150 w 233"/>
                <a:gd name="T53" fmla="*/ 45 h 105"/>
                <a:gd name="T54" fmla="*/ 150 w 233"/>
                <a:gd name="T55" fmla="*/ 45 h 105"/>
                <a:gd name="T56" fmla="*/ 158 w 233"/>
                <a:gd name="T57" fmla="*/ 30 h 105"/>
                <a:gd name="T58" fmla="*/ 165 w 233"/>
                <a:gd name="T59" fmla="*/ 67 h 105"/>
                <a:gd name="T60" fmla="*/ 173 w 233"/>
                <a:gd name="T61" fmla="*/ 45 h 105"/>
                <a:gd name="T62" fmla="*/ 173 w 233"/>
                <a:gd name="T63" fmla="*/ 60 h 105"/>
                <a:gd name="T64" fmla="*/ 180 w 233"/>
                <a:gd name="T65" fmla="*/ 22 h 105"/>
                <a:gd name="T66" fmla="*/ 188 w 233"/>
                <a:gd name="T67" fmla="*/ 60 h 105"/>
                <a:gd name="T68" fmla="*/ 195 w 233"/>
                <a:gd name="T69" fmla="*/ 52 h 105"/>
                <a:gd name="T70" fmla="*/ 195 w 233"/>
                <a:gd name="T71" fmla="*/ 45 h 105"/>
                <a:gd name="T72" fmla="*/ 203 w 233"/>
                <a:gd name="T73" fmla="*/ 37 h 105"/>
                <a:gd name="T74" fmla="*/ 210 w 233"/>
                <a:gd name="T75" fmla="*/ 67 h 105"/>
                <a:gd name="T76" fmla="*/ 218 w 233"/>
                <a:gd name="T77" fmla="*/ 45 h 105"/>
                <a:gd name="T78" fmla="*/ 218 w 233"/>
                <a:gd name="T79" fmla="*/ 45 h 105"/>
                <a:gd name="T80" fmla="*/ 225 w 233"/>
                <a:gd name="T81" fmla="*/ 37 h 105"/>
                <a:gd name="T82" fmla="*/ 233 w 233"/>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105">
                  <a:moveTo>
                    <a:pt x="0" y="52"/>
                  </a:moveTo>
                  <a:lnTo>
                    <a:pt x="0" y="60"/>
                  </a:lnTo>
                  <a:lnTo>
                    <a:pt x="0" y="30"/>
                  </a:lnTo>
                  <a:lnTo>
                    <a:pt x="0" y="45"/>
                  </a:lnTo>
                  <a:lnTo>
                    <a:pt x="8" y="52"/>
                  </a:lnTo>
                  <a:lnTo>
                    <a:pt x="8" y="60"/>
                  </a:lnTo>
                  <a:lnTo>
                    <a:pt x="8" y="37"/>
                  </a:lnTo>
                  <a:lnTo>
                    <a:pt x="8" y="45"/>
                  </a:lnTo>
                  <a:lnTo>
                    <a:pt x="15" y="52"/>
                  </a:lnTo>
                  <a:lnTo>
                    <a:pt x="15" y="105"/>
                  </a:lnTo>
                  <a:lnTo>
                    <a:pt x="15" y="0"/>
                  </a:lnTo>
                  <a:lnTo>
                    <a:pt x="15" y="37"/>
                  </a:lnTo>
                  <a:lnTo>
                    <a:pt x="23" y="30"/>
                  </a:lnTo>
                  <a:lnTo>
                    <a:pt x="23" y="75"/>
                  </a:lnTo>
                  <a:lnTo>
                    <a:pt x="23" y="7"/>
                  </a:lnTo>
                  <a:lnTo>
                    <a:pt x="23" y="52"/>
                  </a:lnTo>
                  <a:lnTo>
                    <a:pt x="30" y="60"/>
                  </a:lnTo>
                  <a:lnTo>
                    <a:pt x="30" y="82"/>
                  </a:lnTo>
                  <a:lnTo>
                    <a:pt x="30" y="15"/>
                  </a:lnTo>
                  <a:lnTo>
                    <a:pt x="30" y="37"/>
                  </a:lnTo>
                  <a:lnTo>
                    <a:pt x="38" y="45"/>
                  </a:lnTo>
                  <a:lnTo>
                    <a:pt x="38" y="67"/>
                  </a:lnTo>
                  <a:lnTo>
                    <a:pt x="38" y="30"/>
                  </a:lnTo>
                  <a:lnTo>
                    <a:pt x="38" y="52"/>
                  </a:lnTo>
                  <a:lnTo>
                    <a:pt x="45" y="45"/>
                  </a:lnTo>
                  <a:lnTo>
                    <a:pt x="45" y="67"/>
                  </a:lnTo>
                  <a:lnTo>
                    <a:pt x="45" y="30"/>
                  </a:lnTo>
                  <a:lnTo>
                    <a:pt x="45" y="45"/>
                  </a:lnTo>
                  <a:lnTo>
                    <a:pt x="53" y="52"/>
                  </a:lnTo>
                  <a:lnTo>
                    <a:pt x="53" y="60"/>
                  </a:lnTo>
                  <a:lnTo>
                    <a:pt x="53" y="37"/>
                  </a:lnTo>
                  <a:lnTo>
                    <a:pt x="53" y="45"/>
                  </a:lnTo>
                  <a:lnTo>
                    <a:pt x="60" y="52"/>
                  </a:lnTo>
                  <a:lnTo>
                    <a:pt x="60" y="60"/>
                  </a:lnTo>
                  <a:lnTo>
                    <a:pt x="60" y="30"/>
                  </a:lnTo>
                  <a:lnTo>
                    <a:pt x="60" y="45"/>
                  </a:lnTo>
                  <a:lnTo>
                    <a:pt x="68" y="52"/>
                  </a:lnTo>
                  <a:lnTo>
                    <a:pt x="68" y="67"/>
                  </a:lnTo>
                  <a:lnTo>
                    <a:pt x="68" y="37"/>
                  </a:lnTo>
                  <a:lnTo>
                    <a:pt x="68" y="52"/>
                  </a:lnTo>
                  <a:lnTo>
                    <a:pt x="75" y="45"/>
                  </a:lnTo>
                  <a:lnTo>
                    <a:pt x="75" y="60"/>
                  </a:lnTo>
                  <a:lnTo>
                    <a:pt x="75" y="37"/>
                  </a:lnTo>
                  <a:lnTo>
                    <a:pt x="75" y="45"/>
                  </a:lnTo>
                  <a:lnTo>
                    <a:pt x="83" y="52"/>
                  </a:lnTo>
                  <a:lnTo>
                    <a:pt x="83" y="60"/>
                  </a:lnTo>
                  <a:lnTo>
                    <a:pt x="83" y="37"/>
                  </a:lnTo>
                  <a:lnTo>
                    <a:pt x="83" y="52"/>
                  </a:lnTo>
                  <a:lnTo>
                    <a:pt x="90" y="45"/>
                  </a:lnTo>
                  <a:lnTo>
                    <a:pt x="90" y="60"/>
                  </a:lnTo>
                  <a:lnTo>
                    <a:pt x="90" y="30"/>
                  </a:lnTo>
                  <a:lnTo>
                    <a:pt x="90" y="52"/>
                  </a:lnTo>
                  <a:lnTo>
                    <a:pt x="98" y="45"/>
                  </a:lnTo>
                  <a:lnTo>
                    <a:pt x="98" y="60"/>
                  </a:lnTo>
                  <a:lnTo>
                    <a:pt x="98" y="37"/>
                  </a:lnTo>
                  <a:lnTo>
                    <a:pt x="98" y="52"/>
                  </a:lnTo>
                  <a:lnTo>
                    <a:pt x="105" y="45"/>
                  </a:lnTo>
                  <a:lnTo>
                    <a:pt x="105" y="67"/>
                  </a:lnTo>
                  <a:lnTo>
                    <a:pt x="105" y="30"/>
                  </a:lnTo>
                  <a:lnTo>
                    <a:pt x="105" y="45"/>
                  </a:lnTo>
                  <a:lnTo>
                    <a:pt x="113" y="52"/>
                  </a:lnTo>
                  <a:lnTo>
                    <a:pt x="113" y="67"/>
                  </a:lnTo>
                  <a:lnTo>
                    <a:pt x="113" y="37"/>
                  </a:lnTo>
                  <a:lnTo>
                    <a:pt x="113" y="52"/>
                  </a:lnTo>
                  <a:lnTo>
                    <a:pt x="120" y="45"/>
                  </a:lnTo>
                  <a:lnTo>
                    <a:pt x="120" y="60"/>
                  </a:lnTo>
                  <a:lnTo>
                    <a:pt x="120" y="37"/>
                  </a:lnTo>
                  <a:lnTo>
                    <a:pt x="120" y="45"/>
                  </a:lnTo>
                  <a:lnTo>
                    <a:pt x="128" y="52"/>
                  </a:lnTo>
                  <a:lnTo>
                    <a:pt x="128" y="60"/>
                  </a:lnTo>
                  <a:lnTo>
                    <a:pt x="128" y="37"/>
                  </a:lnTo>
                  <a:lnTo>
                    <a:pt x="128" y="45"/>
                  </a:lnTo>
                  <a:lnTo>
                    <a:pt x="135" y="37"/>
                  </a:lnTo>
                  <a:lnTo>
                    <a:pt x="135" y="75"/>
                  </a:lnTo>
                  <a:lnTo>
                    <a:pt x="135" y="15"/>
                  </a:lnTo>
                  <a:lnTo>
                    <a:pt x="135" y="52"/>
                  </a:lnTo>
                  <a:lnTo>
                    <a:pt x="143" y="45"/>
                  </a:lnTo>
                  <a:lnTo>
                    <a:pt x="143" y="75"/>
                  </a:lnTo>
                  <a:lnTo>
                    <a:pt x="143" y="30"/>
                  </a:lnTo>
                  <a:lnTo>
                    <a:pt x="143" y="37"/>
                  </a:lnTo>
                  <a:lnTo>
                    <a:pt x="150" y="45"/>
                  </a:lnTo>
                  <a:lnTo>
                    <a:pt x="150" y="67"/>
                  </a:lnTo>
                  <a:lnTo>
                    <a:pt x="150" y="30"/>
                  </a:lnTo>
                  <a:lnTo>
                    <a:pt x="150" y="45"/>
                  </a:lnTo>
                  <a:lnTo>
                    <a:pt x="158" y="37"/>
                  </a:lnTo>
                  <a:lnTo>
                    <a:pt x="158" y="60"/>
                  </a:lnTo>
                  <a:lnTo>
                    <a:pt x="158" y="30"/>
                  </a:lnTo>
                  <a:lnTo>
                    <a:pt x="158" y="52"/>
                  </a:lnTo>
                  <a:lnTo>
                    <a:pt x="165" y="45"/>
                  </a:lnTo>
                  <a:lnTo>
                    <a:pt x="165" y="67"/>
                  </a:lnTo>
                  <a:lnTo>
                    <a:pt x="165" y="30"/>
                  </a:lnTo>
                  <a:lnTo>
                    <a:pt x="165" y="52"/>
                  </a:lnTo>
                  <a:lnTo>
                    <a:pt x="173" y="45"/>
                  </a:lnTo>
                  <a:lnTo>
                    <a:pt x="173" y="75"/>
                  </a:lnTo>
                  <a:lnTo>
                    <a:pt x="173" y="15"/>
                  </a:lnTo>
                  <a:lnTo>
                    <a:pt x="173" y="60"/>
                  </a:lnTo>
                  <a:lnTo>
                    <a:pt x="180" y="52"/>
                  </a:lnTo>
                  <a:lnTo>
                    <a:pt x="180" y="75"/>
                  </a:lnTo>
                  <a:lnTo>
                    <a:pt x="180" y="22"/>
                  </a:lnTo>
                  <a:lnTo>
                    <a:pt x="180" y="52"/>
                  </a:lnTo>
                  <a:lnTo>
                    <a:pt x="188" y="45"/>
                  </a:lnTo>
                  <a:lnTo>
                    <a:pt x="188" y="60"/>
                  </a:lnTo>
                  <a:lnTo>
                    <a:pt x="188" y="30"/>
                  </a:lnTo>
                  <a:lnTo>
                    <a:pt x="188" y="45"/>
                  </a:lnTo>
                  <a:lnTo>
                    <a:pt x="195" y="52"/>
                  </a:lnTo>
                  <a:lnTo>
                    <a:pt x="195" y="52"/>
                  </a:lnTo>
                  <a:lnTo>
                    <a:pt x="195" y="45"/>
                  </a:lnTo>
                  <a:lnTo>
                    <a:pt x="195" y="45"/>
                  </a:lnTo>
                  <a:lnTo>
                    <a:pt x="203" y="52"/>
                  </a:lnTo>
                  <a:lnTo>
                    <a:pt x="203" y="60"/>
                  </a:lnTo>
                  <a:lnTo>
                    <a:pt x="203" y="37"/>
                  </a:lnTo>
                  <a:lnTo>
                    <a:pt x="203" y="45"/>
                  </a:lnTo>
                  <a:lnTo>
                    <a:pt x="210" y="52"/>
                  </a:lnTo>
                  <a:lnTo>
                    <a:pt x="210" y="67"/>
                  </a:lnTo>
                  <a:lnTo>
                    <a:pt x="210" y="37"/>
                  </a:lnTo>
                  <a:lnTo>
                    <a:pt x="210" y="52"/>
                  </a:lnTo>
                  <a:lnTo>
                    <a:pt x="218" y="45"/>
                  </a:lnTo>
                  <a:lnTo>
                    <a:pt x="218" y="67"/>
                  </a:lnTo>
                  <a:lnTo>
                    <a:pt x="218" y="37"/>
                  </a:lnTo>
                  <a:lnTo>
                    <a:pt x="218" y="45"/>
                  </a:lnTo>
                  <a:lnTo>
                    <a:pt x="225" y="52"/>
                  </a:lnTo>
                  <a:lnTo>
                    <a:pt x="225" y="67"/>
                  </a:lnTo>
                  <a:lnTo>
                    <a:pt x="225" y="37"/>
                  </a:lnTo>
                  <a:lnTo>
                    <a:pt x="225" y="45"/>
                  </a:lnTo>
                  <a:lnTo>
                    <a:pt x="233" y="52"/>
                  </a:lnTo>
                  <a:lnTo>
                    <a:pt x="233" y="60"/>
                  </a:lnTo>
                  <a:lnTo>
                    <a:pt x="233" y="37"/>
                  </a:lnTo>
                  <a:lnTo>
                    <a:pt x="233"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4" name="Freeform 660"/>
            <p:cNvSpPr>
              <a:spLocks/>
            </p:cNvSpPr>
            <p:nvPr/>
          </p:nvSpPr>
          <p:spPr bwMode="auto">
            <a:xfrm>
              <a:off x="3733" y="1094"/>
              <a:ext cx="168" cy="95"/>
            </a:xfrm>
            <a:custGeom>
              <a:avLst/>
              <a:gdLst>
                <a:gd name="T0" fmla="*/ 7 w 240"/>
                <a:gd name="T1" fmla="*/ 53 h 98"/>
                <a:gd name="T2" fmla="*/ 15 w 240"/>
                <a:gd name="T3" fmla="*/ 38 h 98"/>
                <a:gd name="T4" fmla="*/ 15 w 240"/>
                <a:gd name="T5" fmla="*/ 38 h 98"/>
                <a:gd name="T6" fmla="*/ 22 w 240"/>
                <a:gd name="T7" fmla="*/ 30 h 98"/>
                <a:gd name="T8" fmla="*/ 30 w 240"/>
                <a:gd name="T9" fmla="*/ 45 h 98"/>
                <a:gd name="T10" fmla="*/ 37 w 240"/>
                <a:gd name="T11" fmla="*/ 45 h 98"/>
                <a:gd name="T12" fmla="*/ 37 w 240"/>
                <a:gd name="T13" fmla="*/ 38 h 98"/>
                <a:gd name="T14" fmla="*/ 45 w 240"/>
                <a:gd name="T15" fmla="*/ 30 h 98"/>
                <a:gd name="T16" fmla="*/ 52 w 240"/>
                <a:gd name="T17" fmla="*/ 45 h 98"/>
                <a:gd name="T18" fmla="*/ 60 w 240"/>
                <a:gd name="T19" fmla="*/ 45 h 98"/>
                <a:gd name="T20" fmla="*/ 60 w 240"/>
                <a:gd name="T21" fmla="*/ 38 h 98"/>
                <a:gd name="T22" fmla="*/ 67 w 240"/>
                <a:gd name="T23" fmla="*/ 30 h 98"/>
                <a:gd name="T24" fmla="*/ 75 w 240"/>
                <a:gd name="T25" fmla="*/ 45 h 98"/>
                <a:gd name="T26" fmla="*/ 82 w 240"/>
                <a:gd name="T27" fmla="*/ 45 h 98"/>
                <a:gd name="T28" fmla="*/ 82 w 240"/>
                <a:gd name="T29" fmla="*/ 45 h 98"/>
                <a:gd name="T30" fmla="*/ 90 w 240"/>
                <a:gd name="T31" fmla="*/ 30 h 98"/>
                <a:gd name="T32" fmla="*/ 97 w 240"/>
                <a:gd name="T33" fmla="*/ 53 h 98"/>
                <a:gd name="T34" fmla="*/ 105 w 240"/>
                <a:gd name="T35" fmla="*/ 45 h 98"/>
                <a:gd name="T36" fmla="*/ 105 w 240"/>
                <a:gd name="T37" fmla="*/ 38 h 98"/>
                <a:gd name="T38" fmla="*/ 112 w 240"/>
                <a:gd name="T39" fmla="*/ 30 h 98"/>
                <a:gd name="T40" fmla="*/ 120 w 240"/>
                <a:gd name="T41" fmla="*/ 98 h 98"/>
                <a:gd name="T42" fmla="*/ 127 w 240"/>
                <a:gd name="T43" fmla="*/ 30 h 98"/>
                <a:gd name="T44" fmla="*/ 127 w 240"/>
                <a:gd name="T45" fmla="*/ 23 h 98"/>
                <a:gd name="T46" fmla="*/ 135 w 240"/>
                <a:gd name="T47" fmla="*/ 30 h 98"/>
                <a:gd name="T48" fmla="*/ 142 w 240"/>
                <a:gd name="T49" fmla="*/ 30 h 98"/>
                <a:gd name="T50" fmla="*/ 150 w 240"/>
                <a:gd name="T51" fmla="*/ 60 h 98"/>
                <a:gd name="T52" fmla="*/ 157 w 240"/>
                <a:gd name="T53" fmla="*/ 45 h 98"/>
                <a:gd name="T54" fmla="*/ 157 w 240"/>
                <a:gd name="T55" fmla="*/ 45 h 98"/>
                <a:gd name="T56" fmla="*/ 165 w 240"/>
                <a:gd name="T57" fmla="*/ 30 h 98"/>
                <a:gd name="T58" fmla="*/ 172 w 240"/>
                <a:gd name="T59" fmla="*/ 53 h 98"/>
                <a:gd name="T60" fmla="*/ 180 w 240"/>
                <a:gd name="T61" fmla="*/ 45 h 98"/>
                <a:gd name="T62" fmla="*/ 180 w 240"/>
                <a:gd name="T63" fmla="*/ 45 h 98"/>
                <a:gd name="T64" fmla="*/ 187 w 240"/>
                <a:gd name="T65" fmla="*/ 23 h 98"/>
                <a:gd name="T66" fmla="*/ 195 w 240"/>
                <a:gd name="T67" fmla="*/ 53 h 98"/>
                <a:gd name="T68" fmla="*/ 202 w 240"/>
                <a:gd name="T69" fmla="*/ 38 h 98"/>
                <a:gd name="T70" fmla="*/ 202 w 240"/>
                <a:gd name="T71" fmla="*/ 38 h 98"/>
                <a:gd name="T72" fmla="*/ 210 w 240"/>
                <a:gd name="T73" fmla="*/ 30 h 98"/>
                <a:gd name="T74" fmla="*/ 217 w 240"/>
                <a:gd name="T75" fmla="*/ 53 h 98"/>
                <a:gd name="T76" fmla="*/ 225 w 240"/>
                <a:gd name="T77" fmla="*/ 30 h 98"/>
                <a:gd name="T78" fmla="*/ 225 w 240"/>
                <a:gd name="T79" fmla="*/ 38 h 98"/>
                <a:gd name="T80" fmla="*/ 232 w 240"/>
                <a:gd name="T81" fmla="*/ 23 h 98"/>
                <a:gd name="T82" fmla="*/ 240 w 240"/>
                <a:gd name="T83"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38"/>
                  </a:moveTo>
                  <a:lnTo>
                    <a:pt x="7" y="45"/>
                  </a:lnTo>
                  <a:lnTo>
                    <a:pt x="7" y="53"/>
                  </a:lnTo>
                  <a:lnTo>
                    <a:pt x="7" y="30"/>
                  </a:lnTo>
                  <a:lnTo>
                    <a:pt x="7" y="45"/>
                  </a:lnTo>
                  <a:lnTo>
                    <a:pt x="15" y="38"/>
                  </a:lnTo>
                  <a:lnTo>
                    <a:pt x="15" y="53"/>
                  </a:lnTo>
                  <a:lnTo>
                    <a:pt x="15" y="30"/>
                  </a:lnTo>
                  <a:lnTo>
                    <a:pt x="15" y="38"/>
                  </a:lnTo>
                  <a:lnTo>
                    <a:pt x="22" y="45"/>
                  </a:lnTo>
                  <a:lnTo>
                    <a:pt x="22" y="45"/>
                  </a:lnTo>
                  <a:lnTo>
                    <a:pt x="22" y="30"/>
                  </a:lnTo>
                  <a:lnTo>
                    <a:pt x="22" y="45"/>
                  </a:lnTo>
                  <a:lnTo>
                    <a:pt x="30" y="38"/>
                  </a:lnTo>
                  <a:lnTo>
                    <a:pt x="30" y="45"/>
                  </a:lnTo>
                  <a:lnTo>
                    <a:pt x="30" y="30"/>
                  </a:lnTo>
                  <a:lnTo>
                    <a:pt x="30" y="38"/>
                  </a:lnTo>
                  <a:lnTo>
                    <a:pt x="37" y="45"/>
                  </a:lnTo>
                  <a:lnTo>
                    <a:pt x="37" y="45"/>
                  </a:lnTo>
                  <a:lnTo>
                    <a:pt x="37" y="38"/>
                  </a:lnTo>
                  <a:lnTo>
                    <a:pt x="37" y="38"/>
                  </a:lnTo>
                  <a:lnTo>
                    <a:pt x="45" y="45"/>
                  </a:lnTo>
                  <a:lnTo>
                    <a:pt x="45" y="53"/>
                  </a:lnTo>
                  <a:lnTo>
                    <a:pt x="45" y="30"/>
                  </a:lnTo>
                  <a:lnTo>
                    <a:pt x="45" y="45"/>
                  </a:lnTo>
                  <a:lnTo>
                    <a:pt x="52" y="38"/>
                  </a:lnTo>
                  <a:lnTo>
                    <a:pt x="52" y="45"/>
                  </a:lnTo>
                  <a:lnTo>
                    <a:pt x="52" y="38"/>
                  </a:lnTo>
                  <a:lnTo>
                    <a:pt x="52" y="38"/>
                  </a:lnTo>
                  <a:lnTo>
                    <a:pt x="60" y="45"/>
                  </a:lnTo>
                  <a:lnTo>
                    <a:pt x="60" y="45"/>
                  </a:lnTo>
                  <a:lnTo>
                    <a:pt x="60" y="30"/>
                  </a:lnTo>
                  <a:lnTo>
                    <a:pt x="60" y="38"/>
                  </a:lnTo>
                  <a:lnTo>
                    <a:pt x="67" y="45"/>
                  </a:lnTo>
                  <a:lnTo>
                    <a:pt x="67" y="53"/>
                  </a:lnTo>
                  <a:lnTo>
                    <a:pt x="67" y="30"/>
                  </a:lnTo>
                  <a:lnTo>
                    <a:pt x="67" y="45"/>
                  </a:lnTo>
                  <a:lnTo>
                    <a:pt x="75" y="38"/>
                  </a:lnTo>
                  <a:lnTo>
                    <a:pt x="75" y="45"/>
                  </a:lnTo>
                  <a:lnTo>
                    <a:pt x="75" y="38"/>
                  </a:lnTo>
                  <a:lnTo>
                    <a:pt x="75" y="38"/>
                  </a:lnTo>
                  <a:lnTo>
                    <a:pt x="82" y="45"/>
                  </a:lnTo>
                  <a:lnTo>
                    <a:pt x="82" y="53"/>
                  </a:lnTo>
                  <a:lnTo>
                    <a:pt x="82" y="30"/>
                  </a:lnTo>
                  <a:lnTo>
                    <a:pt x="82" y="45"/>
                  </a:lnTo>
                  <a:lnTo>
                    <a:pt x="90" y="38"/>
                  </a:lnTo>
                  <a:lnTo>
                    <a:pt x="90" y="53"/>
                  </a:lnTo>
                  <a:lnTo>
                    <a:pt x="90" y="30"/>
                  </a:lnTo>
                  <a:lnTo>
                    <a:pt x="90" y="38"/>
                  </a:lnTo>
                  <a:lnTo>
                    <a:pt x="97" y="45"/>
                  </a:lnTo>
                  <a:lnTo>
                    <a:pt x="97" y="53"/>
                  </a:lnTo>
                  <a:lnTo>
                    <a:pt x="97" y="30"/>
                  </a:lnTo>
                  <a:lnTo>
                    <a:pt x="97" y="38"/>
                  </a:lnTo>
                  <a:lnTo>
                    <a:pt x="105" y="45"/>
                  </a:lnTo>
                  <a:lnTo>
                    <a:pt x="105" y="53"/>
                  </a:lnTo>
                  <a:lnTo>
                    <a:pt x="105" y="30"/>
                  </a:lnTo>
                  <a:lnTo>
                    <a:pt x="105" y="38"/>
                  </a:lnTo>
                  <a:lnTo>
                    <a:pt x="112" y="45"/>
                  </a:lnTo>
                  <a:lnTo>
                    <a:pt x="112" y="53"/>
                  </a:lnTo>
                  <a:lnTo>
                    <a:pt x="112" y="30"/>
                  </a:lnTo>
                  <a:lnTo>
                    <a:pt x="112" y="38"/>
                  </a:lnTo>
                  <a:lnTo>
                    <a:pt x="120" y="45"/>
                  </a:lnTo>
                  <a:lnTo>
                    <a:pt x="120" y="98"/>
                  </a:lnTo>
                  <a:lnTo>
                    <a:pt x="120" y="0"/>
                  </a:lnTo>
                  <a:lnTo>
                    <a:pt x="120" y="38"/>
                  </a:lnTo>
                  <a:lnTo>
                    <a:pt x="127" y="30"/>
                  </a:lnTo>
                  <a:lnTo>
                    <a:pt x="127" y="90"/>
                  </a:lnTo>
                  <a:lnTo>
                    <a:pt x="127" y="0"/>
                  </a:lnTo>
                  <a:lnTo>
                    <a:pt x="127" y="23"/>
                  </a:lnTo>
                  <a:lnTo>
                    <a:pt x="135" y="30"/>
                  </a:lnTo>
                  <a:lnTo>
                    <a:pt x="135" y="60"/>
                  </a:lnTo>
                  <a:lnTo>
                    <a:pt x="135" y="30"/>
                  </a:lnTo>
                  <a:lnTo>
                    <a:pt x="142" y="38"/>
                  </a:lnTo>
                  <a:lnTo>
                    <a:pt x="142" y="53"/>
                  </a:lnTo>
                  <a:lnTo>
                    <a:pt x="142" y="30"/>
                  </a:lnTo>
                  <a:lnTo>
                    <a:pt x="142" y="38"/>
                  </a:lnTo>
                  <a:lnTo>
                    <a:pt x="150" y="45"/>
                  </a:lnTo>
                  <a:lnTo>
                    <a:pt x="150" y="60"/>
                  </a:lnTo>
                  <a:lnTo>
                    <a:pt x="150" y="23"/>
                  </a:lnTo>
                  <a:lnTo>
                    <a:pt x="150" y="38"/>
                  </a:lnTo>
                  <a:lnTo>
                    <a:pt x="157" y="45"/>
                  </a:lnTo>
                  <a:lnTo>
                    <a:pt x="157" y="53"/>
                  </a:lnTo>
                  <a:lnTo>
                    <a:pt x="157" y="30"/>
                  </a:lnTo>
                  <a:lnTo>
                    <a:pt x="157" y="45"/>
                  </a:lnTo>
                  <a:lnTo>
                    <a:pt x="165" y="38"/>
                  </a:lnTo>
                  <a:lnTo>
                    <a:pt x="165" y="53"/>
                  </a:lnTo>
                  <a:lnTo>
                    <a:pt x="165" y="30"/>
                  </a:lnTo>
                  <a:lnTo>
                    <a:pt x="165" y="45"/>
                  </a:lnTo>
                  <a:lnTo>
                    <a:pt x="172" y="38"/>
                  </a:lnTo>
                  <a:lnTo>
                    <a:pt x="172" y="53"/>
                  </a:lnTo>
                  <a:lnTo>
                    <a:pt x="172" y="23"/>
                  </a:lnTo>
                  <a:lnTo>
                    <a:pt x="172" y="38"/>
                  </a:lnTo>
                  <a:lnTo>
                    <a:pt x="180" y="45"/>
                  </a:lnTo>
                  <a:lnTo>
                    <a:pt x="180" y="53"/>
                  </a:lnTo>
                  <a:lnTo>
                    <a:pt x="180" y="30"/>
                  </a:lnTo>
                  <a:lnTo>
                    <a:pt x="180" y="45"/>
                  </a:lnTo>
                  <a:lnTo>
                    <a:pt x="187" y="53"/>
                  </a:lnTo>
                  <a:lnTo>
                    <a:pt x="187" y="68"/>
                  </a:lnTo>
                  <a:lnTo>
                    <a:pt x="187" y="23"/>
                  </a:lnTo>
                  <a:lnTo>
                    <a:pt x="187" y="38"/>
                  </a:lnTo>
                  <a:lnTo>
                    <a:pt x="195" y="45"/>
                  </a:lnTo>
                  <a:lnTo>
                    <a:pt x="195" y="53"/>
                  </a:lnTo>
                  <a:lnTo>
                    <a:pt x="195" y="30"/>
                  </a:lnTo>
                  <a:lnTo>
                    <a:pt x="195" y="45"/>
                  </a:lnTo>
                  <a:lnTo>
                    <a:pt x="202" y="38"/>
                  </a:lnTo>
                  <a:lnTo>
                    <a:pt x="202" y="53"/>
                  </a:lnTo>
                  <a:lnTo>
                    <a:pt x="202" y="30"/>
                  </a:lnTo>
                  <a:lnTo>
                    <a:pt x="202" y="38"/>
                  </a:lnTo>
                  <a:lnTo>
                    <a:pt x="210" y="45"/>
                  </a:lnTo>
                  <a:lnTo>
                    <a:pt x="210" y="53"/>
                  </a:lnTo>
                  <a:lnTo>
                    <a:pt x="210" y="30"/>
                  </a:lnTo>
                  <a:lnTo>
                    <a:pt x="210" y="45"/>
                  </a:lnTo>
                  <a:lnTo>
                    <a:pt x="217" y="38"/>
                  </a:lnTo>
                  <a:lnTo>
                    <a:pt x="217" y="53"/>
                  </a:lnTo>
                  <a:lnTo>
                    <a:pt x="217" y="30"/>
                  </a:lnTo>
                  <a:lnTo>
                    <a:pt x="217" y="38"/>
                  </a:lnTo>
                  <a:lnTo>
                    <a:pt x="225" y="30"/>
                  </a:lnTo>
                  <a:lnTo>
                    <a:pt x="225" y="53"/>
                  </a:lnTo>
                  <a:lnTo>
                    <a:pt x="225" y="30"/>
                  </a:lnTo>
                  <a:lnTo>
                    <a:pt x="225" y="38"/>
                  </a:lnTo>
                  <a:lnTo>
                    <a:pt x="232" y="45"/>
                  </a:lnTo>
                  <a:lnTo>
                    <a:pt x="232" y="53"/>
                  </a:lnTo>
                  <a:lnTo>
                    <a:pt x="232" y="23"/>
                  </a:lnTo>
                  <a:lnTo>
                    <a:pt x="232" y="45"/>
                  </a:lnTo>
                  <a:lnTo>
                    <a:pt x="240" y="38"/>
                  </a:lnTo>
                  <a:lnTo>
                    <a:pt x="240" y="53"/>
                  </a:lnTo>
                  <a:lnTo>
                    <a:pt x="240" y="30"/>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5" name="Freeform 661"/>
            <p:cNvSpPr>
              <a:spLocks/>
            </p:cNvSpPr>
            <p:nvPr/>
          </p:nvSpPr>
          <p:spPr bwMode="auto">
            <a:xfrm>
              <a:off x="3901" y="1094"/>
              <a:ext cx="168" cy="80"/>
            </a:xfrm>
            <a:custGeom>
              <a:avLst/>
              <a:gdLst>
                <a:gd name="T0" fmla="*/ 7 w 240"/>
                <a:gd name="T1" fmla="*/ 53 h 83"/>
                <a:gd name="T2" fmla="*/ 15 w 240"/>
                <a:gd name="T3" fmla="*/ 38 h 83"/>
                <a:gd name="T4" fmla="*/ 15 w 240"/>
                <a:gd name="T5" fmla="*/ 45 h 83"/>
                <a:gd name="T6" fmla="*/ 22 w 240"/>
                <a:gd name="T7" fmla="*/ 23 h 83"/>
                <a:gd name="T8" fmla="*/ 30 w 240"/>
                <a:gd name="T9" fmla="*/ 60 h 83"/>
                <a:gd name="T10" fmla="*/ 37 w 240"/>
                <a:gd name="T11" fmla="*/ 45 h 83"/>
                <a:gd name="T12" fmla="*/ 37 w 240"/>
                <a:gd name="T13" fmla="*/ 45 h 83"/>
                <a:gd name="T14" fmla="*/ 45 w 240"/>
                <a:gd name="T15" fmla="*/ 23 h 83"/>
                <a:gd name="T16" fmla="*/ 52 w 240"/>
                <a:gd name="T17" fmla="*/ 68 h 83"/>
                <a:gd name="T18" fmla="*/ 60 w 240"/>
                <a:gd name="T19" fmla="*/ 45 h 83"/>
                <a:gd name="T20" fmla="*/ 60 w 240"/>
                <a:gd name="T21" fmla="*/ 53 h 83"/>
                <a:gd name="T22" fmla="*/ 67 w 240"/>
                <a:gd name="T23" fmla="*/ 30 h 83"/>
                <a:gd name="T24" fmla="*/ 75 w 240"/>
                <a:gd name="T25" fmla="*/ 53 h 83"/>
                <a:gd name="T26" fmla="*/ 82 w 240"/>
                <a:gd name="T27" fmla="*/ 45 h 83"/>
                <a:gd name="T28" fmla="*/ 82 w 240"/>
                <a:gd name="T29" fmla="*/ 45 h 83"/>
                <a:gd name="T30" fmla="*/ 90 w 240"/>
                <a:gd name="T31" fmla="*/ 30 h 83"/>
                <a:gd name="T32" fmla="*/ 97 w 240"/>
                <a:gd name="T33" fmla="*/ 53 h 83"/>
                <a:gd name="T34" fmla="*/ 105 w 240"/>
                <a:gd name="T35" fmla="*/ 38 h 83"/>
                <a:gd name="T36" fmla="*/ 105 w 240"/>
                <a:gd name="T37" fmla="*/ 38 h 83"/>
                <a:gd name="T38" fmla="*/ 112 w 240"/>
                <a:gd name="T39" fmla="*/ 38 h 83"/>
                <a:gd name="T40" fmla="*/ 120 w 240"/>
                <a:gd name="T41" fmla="*/ 45 h 83"/>
                <a:gd name="T42" fmla="*/ 127 w 240"/>
                <a:gd name="T43" fmla="*/ 38 h 83"/>
                <a:gd name="T44" fmla="*/ 127 w 240"/>
                <a:gd name="T45" fmla="*/ 38 h 83"/>
                <a:gd name="T46" fmla="*/ 135 w 240"/>
                <a:gd name="T47" fmla="*/ 30 h 83"/>
                <a:gd name="T48" fmla="*/ 142 w 240"/>
                <a:gd name="T49" fmla="*/ 45 h 83"/>
                <a:gd name="T50" fmla="*/ 150 w 240"/>
                <a:gd name="T51" fmla="*/ 38 h 83"/>
                <a:gd name="T52" fmla="*/ 150 w 240"/>
                <a:gd name="T53" fmla="*/ 45 h 83"/>
                <a:gd name="T54" fmla="*/ 157 w 240"/>
                <a:gd name="T55" fmla="*/ 23 h 83"/>
                <a:gd name="T56" fmla="*/ 165 w 240"/>
                <a:gd name="T57" fmla="*/ 53 h 83"/>
                <a:gd name="T58" fmla="*/ 172 w 240"/>
                <a:gd name="T59" fmla="*/ 45 h 83"/>
                <a:gd name="T60" fmla="*/ 172 w 240"/>
                <a:gd name="T61" fmla="*/ 45 h 83"/>
                <a:gd name="T62" fmla="*/ 180 w 240"/>
                <a:gd name="T63" fmla="*/ 30 h 83"/>
                <a:gd name="T64" fmla="*/ 187 w 240"/>
                <a:gd name="T65" fmla="*/ 53 h 83"/>
                <a:gd name="T66" fmla="*/ 195 w 240"/>
                <a:gd name="T67" fmla="*/ 38 h 83"/>
                <a:gd name="T68" fmla="*/ 195 w 240"/>
                <a:gd name="T69" fmla="*/ 53 h 83"/>
                <a:gd name="T70" fmla="*/ 202 w 240"/>
                <a:gd name="T71" fmla="*/ 30 h 83"/>
                <a:gd name="T72" fmla="*/ 210 w 240"/>
                <a:gd name="T73" fmla="*/ 53 h 83"/>
                <a:gd name="T74" fmla="*/ 217 w 240"/>
                <a:gd name="T75" fmla="*/ 38 h 83"/>
                <a:gd name="T76" fmla="*/ 217 w 240"/>
                <a:gd name="T77" fmla="*/ 45 h 83"/>
                <a:gd name="T78" fmla="*/ 225 w 240"/>
                <a:gd name="T79" fmla="*/ 30 h 83"/>
                <a:gd name="T80" fmla="*/ 232 w 240"/>
                <a:gd name="T81" fmla="*/ 53 h 83"/>
                <a:gd name="T82" fmla="*/ 240 w 240"/>
                <a:gd name="T83"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8"/>
                  </a:moveTo>
                  <a:lnTo>
                    <a:pt x="7" y="45"/>
                  </a:lnTo>
                  <a:lnTo>
                    <a:pt x="7" y="53"/>
                  </a:lnTo>
                  <a:lnTo>
                    <a:pt x="7" y="23"/>
                  </a:lnTo>
                  <a:lnTo>
                    <a:pt x="7" y="45"/>
                  </a:lnTo>
                  <a:lnTo>
                    <a:pt x="15" y="38"/>
                  </a:lnTo>
                  <a:lnTo>
                    <a:pt x="15" y="60"/>
                  </a:lnTo>
                  <a:lnTo>
                    <a:pt x="15" y="23"/>
                  </a:lnTo>
                  <a:lnTo>
                    <a:pt x="15" y="45"/>
                  </a:lnTo>
                  <a:lnTo>
                    <a:pt x="22" y="38"/>
                  </a:lnTo>
                  <a:lnTo>
                    <a:pt x="22" y="60"/>
                  </a:lnTo>
                  <a:lnTo>
                    <a:pt x="22" y="23"/>
                  </a:lnTo>
                  <a:lnTo>
                    <a:pt x="22" y="38"/>
                  </a:lnTo>
                  <a:lnTo>
                    <a:pt x="30" y="45"/>
                  </a:lnTo>
                  <a:lnTo>
                    <a:pt x="30" y="60"/>
                  </a:lnTo>
                  <a:lnTo>
                    <a:pt x="30" y="23"/>
                  </a:lnTo>
                  <a:lnTo>
                    <a:pt x="30" y="53"/>
                  </a:lnTo>
                  <a:lnTo>
                    <a:pt x="37" y="45"/>
                  </a:lnTo>
                  <a:lnTo>
                    <a:pt x="37" y="60"/>
                  </a:lnTo>
                  <a:lnTo>
                    <a:pt x="37" y="15"/>
                  </a:lnTo>
                  <a:lnTo>
                    <a:pt x="37" y="45"/>
                  </a:lnTo>
                  <a:lnTo>
                    <a:pt x="45" y="38"/>
                  </a:lnTo>
                  <a:lnTo>
                    <a:pt x="45" y="53"/>
                  </a:lnTo>
                  <a:lnTo>
                    <a:pt x="45" y="23"/>
                  </a:lnTo>
                  <a:lnTo>
                    <a:pt x="45" y="38"/>
                  </a:lnTo>
                  <a:lnTo>
                    <a:pt x="52" y="45"/>
                  </a:lnTo>
                  <a:lnTo>
                    <a:pt x="52" y="68"/>
                  </a:lnTo>
                  <a:lnTo>
                    <a:pt x="52" y="23"/>
                  </a:lnTo>
                  <a:lnTo>
                    <a:pt x="52" y="38"/>
                  </a:lnTo>
                  <a:lnTo>
                    <a:pt x="60" y="45"/>
                  </a:lnTo>
                  <a:lnTo>
                    <a:pt x="60" y="60"/>
                  </a:lnTo>
                  <a:lnTo>
                    <a:pt x="60" y="23"/>
                  </a:lnTo>
                  <a:lnTo>
                    <a:pt x="60" y="53"/>
                  </a:lnTo>
                  <a:lnTo>
                    <a:pt x="67" y="45"/>
                  </a:lnTo>
                  <a:lnTo>
                    <a:pt x="67" y="53"/>
                  </a:lnTo>
                  <a:lnTo>
                    <a:pt x="67" y="30"/>
                  </a:lnTo>
                  <a:lnTo>
                    <a:pt x="67" y="38"/>
                  </a:lnTo>
                  <a:lnTo>
                    <a:pt x="75" y="45"/>
                  </a:lnTo>
                  <a:lnTo>
                    <a:pt x="75" y="53"/>
                  </a:lnTo>
                  <a:lnTo>
                    <a:pt x="75" y="30"/>
                  </a:lnTo>
                  <a:lnTo>
                    <a:pt x="75" y="38"/>
                  </a:lnTo>
                  <a:lnTo>
                    <a:pt x="82" y="45"/>
                  </a:lnTo>
                  <a:lnTo>
                    <a:pt x="82" y="53"/>
                  </a:lnTo>
                  <a:lnTo>
                    <a:pt x="82" y="38"/>
                  </a:lnTo>
                  <a:lnTo>
                    <a:pt x="82" y="45"/>
                  </a:lnTo>
                  <a:lnTo>
                    <a:pt x="90" y="38"/>
                  </a:lnTo>
                  <a:lnTo>
                    <a:pt x="90" y="53"/>
                  </a:lnTo>
                  <a:lnTo>
                    <a:pt x="90" y="30"/>
                  </a:lnTo>
                  <a:lnTo>
                    <a:pt x="90" y="38"/>
                  </a:lnTo>
                  <a:lnTo>
                    <a:pt x="97" y="45"/>
                  </a:lnTo>
                  <a:lnTo>
                    <a:pt x="97" y="53"/>
                  </a:lnTo>
                  <a:lnTo>
                    <a:pt x="97" y="30"/>
                  </a:lnTo>
                  <a:lnTo>
                    <a:pt x="97" y="45"/>
                  </a:lnTo>
                  <a:lnTo>
                    <a:pt x="105" y="38"/>
                  </a:lnTo>
                  <a:lnTo>
                    <a:pt x="105" y="45"/>
                  </a:lnTo>
                  <a:lnTo>
                    <a:pt x="105" y="30"/>
                  </a:lnTo>
                  <a:lnTo>
                    <a:pt x="105" y="38"/>
                  </a:lnTo>
                  <a:lnTo>
                    <a:pt x="112" y="45"/>
                  </a:lnTo>
                  <a:lnTo>
                    <a:pt x="112" y="45"/>
                  </a:lnTo>
                  <a:lnTo>
                    <a:pt x="112" y="38"/>
                  </a:lnTo>
                  <a:lnTo>
                    <a:pt x="112" y="38"/>
                  </a:lnTo>
                  <a:lnTo>
                    <a:pt x="120" y="45"/>
                  </a:lnTo>
                  <a:lnTo>
                    <a:pt x="120" y="45"/>
                  </a:lnTo>
                  <a:lnTo>
                    <a:pt x="120" y="38"/>
                  </a:lnTo>
                  <a:lnTo>
                    <a:pt x="120" y="45"/>
                  </a:lnTo>
                  <a:lnTo>
                    <a:pt x="127" y="38"/>
                  </a:lnTo>
                  <a:lnTo>
                    <a:pt x="127" y="45"/>
                  </a:lnTo>
                  <a:lnTo>
                    <a:pt x="127" y="38"/>
                  </a:lnTo>
                  <a:lnTo>
                    <a:pt x="127" y="38"/>
                  </a:lnTo>
                  <a:lnTo>
                    <a:pt x="135" y="45"/>
                  </a:lnTo>
                  <a:lnTo>
                    <a:pt x="135" y="53"/>
                  </a:lnTo>
                  <a:lnTo>
                    <a:pt x="135" y="30"/>
                  </a:lnTo>
                  <a:lnTo>
                    <a:pt x="135" y="45"/>
                  </a:lnTo>
                  <a:lnTo>
                    <a:pt x="142" y="38"/>
                  </a:lnTo>
                  <a:lnTo>
                    <a:pt x="142" y="45"/>
                  </a:lnTo>
                  <a:lnTo>
                    <a:pt x="142" y="30"/>
                  </a:lnTo>
                  <a:lnTo>
                    <a:pt x="142" y="45"/>
                  </a:lnTo>
                  <a:lnTo>
                    <a:pt x="150" y="38"/>
                  </a:lnTo>
                  <a:lnTo>
                    <a:pt x="150" y="83"/>
                  </a:lnTo>
                  <a:lnTo>
                    <a:pt x="150" y="0"/>
                  </a:lnTo>
                  <a:lnTo>
                    <a:pt x="150" y="45"/>
                  </a:lnTo>
                  <a:lnTo>
                    <a:pt x="157" y="38"/>
                  </a:lnTo>
                  <a:lnTo>
                    <a:pt x="157" y="53"/>
                  </a:lnTo>
                  <a:lnTo>
                    <a:pt x="157" y="23"/>
                  </a:lnTo>
                  <a:lnTo>
                    <a:pt x="157" y="38"/>
                  </a:lnTo>
                  <a:lnTo>
                    <a:pt x="165" y="45"/>
                  </a:lnTo>
                  <a:lnTo>
                    <a:pt x="165" y="53"/>
                  </a:lnTo>
                  <a:lnTo>
                    <a:pt x="165" y="23"/>
                  </a:lnTo>
                  <a:lnTo>
                    <a:pt x="165" y="38"/>
                  </a:lnTo>
                  <a:lnTo>
                    <a:pt x="172" y="45"/>
                  </a:lnTo>
                  <a:lnTo>
                    <a:pt x="172" y="53"/>
                  </a:lnTo>
                  <a:lnTo>
                    <a:pt x="172" y="30"/>
                  </a:lnTo>
                  <a:lnTo>
                    <a:pt x="172" y="45"/>
                  </a:lnTo>
                  <a:lnTo>
                    <a:pt x="180" y="38"/>
                  </a:lnTo>
                  <a:lnTo>
                    <a:pt x="180" y="60"/>
                  </a:lnTo>
                  <a:lnTo>
                    <a:pt x="180" y="30"/>
                  </a:lnTo>
                  <a:lnTo>
                    <a:pt x="180" y="45"/>
                  </a:lnTo>
                  <a:lnTo>
                    <a:pt x="187" y="38"/>
                  </a:lnTo>
                  <a:lnTo>
                    <a:pt x="187" y="53"/>
                  </a:lnTo>
                  <a:lnTo>
                    <a:pt x="187" y="30"/>
                  </a:lnTo>
                  <a:lnTo>
                    <a:pt x="187" y="30"/>
                  </a:lnTo>
                  <a:lnTo>
                    <a:pt x="195" y="38"/>
                  </a:lnTo>
                  <a:lnTo>
                    <a:pt x="195" y="53"/>
                  </a:lnTo>
                  <a:lnTo>
                    <a:pt x="195" y="23"/>
                  </a:lnTo>
                  <a:lnTo>
                    <a:pt x="195" y="53"/>
                  </a:lnTo>
                  <a:lnTo>
                    <a:pt x="202" y="45"/>
                  </a:lnTo>
                  <a:lnTo>
                    <a:pt x="202" y="53"/>
                  </a:lnTo>
                  <a:lnTo>
                    <a:pt x="202" y="30"/>
                  </a:lnTo>
                  <a:lnTo>
                    <a:pt x="202" y="38"/>
                  </a:lnTo>
                  <a:lnTo>
                    <a:pt x="210" y="45"/>
                  </a:lnTo>
                  <a:lnTo>
                    <a:pt x="210" y="53"/>
                  </a:lnTo>
                  <a:lnTo>
                    <a:pt x="210" y="30"/>
                  </a:lnTo>
                  <a:lnTo>
                    <a:pt x="210" y="45"/>
                  </a:lnTo>
                  <a:lnTo>
                    <a:pt x="217" y="38"/>
                  </a:lnTo>
                  <a:lnTo>
                    <a:pt x="217" y="53"/>
                  </a:lnTo>
                  <a:lnTo>
                    <a:pt x="217" y="23"/>
                  </a:lnTo>
                  <a:lnTo>
                    <a:pt x="217" y="45"/>
                  </a:lnTo>
                  <a:lnTo>
                    <a:pt x="225" y="38"/>
                  </a:lnTo>
                  <a:lnTo>
                    <a:pt x="225" y="60"/>
                  </a:lnTo>
                  <a:lnTo>
                    <a:pt x="225" y="30"/>
                  </a:lnTo>
                  <a:lnTo>
                    <a:pt x="225" y="30"/>
                  </a:lnTo>
                  <a:lnTo>
                    <a:pt x="232" y="38"/>
                  </a:lnTo>
                  <a:lnTo>
                    <a:pt x="232" y="53"/>
                  </a:lnTo>
                  <a:lnTo>
                    <a:pt x="232" y="30"/>
                  </a:lnTo>
                  <a:lnTo>
                    <a:pt x="232" y="53"/>
                  </a:lnTo>
                  <a:lnTo>
                    <a:pt x="240" y="45"/>
                  </a:lnTo>
                  <a:lnTo>
                    <a:pt x="240" y="60"/>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6" name="Freeform 662"/>
            <p:cNvSpPr>
              <a:spLocks/>
            </p:cNvSpPr>
            <p:nvPr/>
          </p:nvSpPr>
          <p:spPr bwMode="auto">
            <a:xfrm>
              <a:off x="4069" y="1116"/>
              <a:ext cx="172" cy="29"/>
            </a:xfrm>
            <a:custGeom>
              <a:avLst/>
              <a:gdLst>
                <a:gd name="T0" fmla="*/ 7 w 247"/>
                <a:gd name="T1" fmla="*/ 15 h 30"/>
                <a:gd name="T2" fmla="*/ 7 w 247"/>
                <a:gd name="T3" fmla="*/ 22 h 30"/>
                <a:gd name="T4" fmla="*/ 15 w 247"/>
                <a:gd name="T5" fmla="*/ 7 h 30"/>
                <a:gd name="T6" fmla="*/ 22 w 247"/>
                <a:gd name="T7" fmla="*/ 30 h 30"/>
                <a:gd name="T8" fmla="*/ 30 w 247"/>
                <a:gd name="T9" fmla="*/ 22 h 30"/>
                <a:gd name="T10" fmla="*/ 30 w 247"/>
                <a:gd name="T11" fmla="*/ 15 h 30"/>
                <a:gd name="T12" fmla="*/ 37 w 247"/>
                <a:gd name="T13" fmla="*/ 7 h 30"/>
                <a:gd name="T14" fmla="*/ 45 w 247"/>
                <a:gd name="T15" fmla="*/ 22 h 30"/>
                <a:gd name="T16" fmla="*/ 52 w 247"/>
                <a:gd name="T17" fmla="*/ 22 h 30"/>
                <a:gd name="T18" fmla="*/ 52 w 247"/>
                <a:gd name="T19" fmla="*/ 22 h 30"/>
                <a:gd name="T20" fmla="*/ 60 w 247"/>
                <a:gd name="T21" fmla="*/ 7 h 30"/>
                <a:gd name="T22" fmla="*/ 67 w 247"/>
                <a:gd name="T23" fmla="*/ 30 h 30"/>
                <a:gd name="T24" fmla="*/ 75 w 247"/>
                <a:gd name="T25" fmla="*/ 22 h 30"/>
                <a:gd name="T26" fmla="*/ 75 w 247"/>
                <a:gd name="T27" fmla="*/ 15 h 30"/>
                <a:gd name="T28" fmla="*/ 82 w 247"/>
                <a:gd name="T29" fmla="*/ 15 h 30"/>
                <a:gd name="T30" fmla="*/ 90 w 247"/>
                <a:gd name="T31" fmla="*/ 30 h 30"/>
                <a:gd name="T32" fmla="*/ 97 w 247"/>
                <a:gd name="T33" fmla="*/ 22 h 30"/>
                <a:gd name="T34" fmla="*/ 97 w 247"/>
                <a:gd name="T35" fmla="*/ 15 h 30"/>
                <a:gd name="T36" fmla="*/ 105 w 247"/>
                <a:gd name="T37" fmla="*/ 15 h 30"/>
                <a:gd name="T38" fmla="*/ 112 w 247"/>
                <a:gd name="T39" fmla="*/ 22 h 30"/>
                <a:gd name="T40" fmla="*/ 120 w 247"/>
                <a:gd name="T41" fmla="*/ 22 h 30"/>
                <a:gd name="T42" fmla="*/ 127 w 247"/>
                <a:gd name="T43" fmla="*/ 22 h 30"/>
                <a:gd name="T44" fmla="*/ 127 w 247"/>
                <a:gd name="T45" fmla="*/ 15 h 30"/>
                <a:gd name="T46" fmla="*/ 135 w 247"/>
                <a:gd name="T47" fmla="*/ 15 h 30"/>
                <a:gd name="T48" fmla="*/ 142 w 247"/>
                <a:gd name="T49" fmla="*/ 22 h 30"/>
                <a:gd name="T50" fmla="*/ 150 w 247"/>
                <a:gd name="T51" fmla="*/ 22 h 30"/>
                <a:gd name="T52" fmla="*/ 150 w 247"/>
                <a:gd name="T53" fmla="*/ 15 h 30"/>
                <a:gd name="T54" fmla="*/ 157 w 247"/>
                <a:gd name="T55" fmla="*/ 15 h 30"/>
                <a:gd name="T56" fmla="*/ 165 w 247"/>
                <a:gd name="T57" fmla="*/ 15 h 30"/>
                <a:gd name="T58" fmla="*/ 172 w 247"/>
                <a:gd name="T59" fmla="*/ 22 h 30"/>
                <a:gd name="T60" fmla="*/ 180 w 247"/>
                <a:gd name="T61" fmla="*/ 22 h 30"/>
                <a:gd name="T62" fmla="*/ 180 w 247"/>
                <a:gd name="T63" fmla="*/ 15 h 30"/>
                <a:gd name="T64" fmla="*/ 187 w 247"/>
                <a:gd name="T65" fmla="*/ 15 h 30"/>
                <a:gd name="T66" fmla="*/ 195 w 247"/>
                <a:gd name="T67" fmla="*/ 15 h 30"/>
                <a:gd name="T68" fmla="*/ 202 w 247"/>
                <a:gd name="T69" fmla="*/ 30 h 30"/>
                <a:gd name="T70" fmla="*/ 210 w 247"/>
                <a:gd name="T71" fmla="*/ 22 h 30"/>
                <a:gd name="T72" fmla="*/ 210 w 247"/>
                <a:gd name="T73" fmla="*/ 22 h 30"/>
                <a:gd name="T74" fmla="*/ 217 w 247"/>
                <a:gd name="T75" fmla="*/ 15 h 30"/>
                <a:gd name="T76" fmla="*/ 225 w 247"/>
                <a:gd name="T77" fmla="*/ 22 h 30"/>
                <a:gd name="T78" fmla="*/ 232 w 247"/>
                <a:gd name="T79" fmla="*/ 22 h 30"/>
                <a:gd name="T80" fmla="*/ 232 w 247"/>
                <a:gd name="T81" fmla="*/ 15 h 30"/>
                <a:gd name="T82" fmla="*/ 240 w 247"/>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0"/>
                  </a:moveTo>
                  <a:lnTo>
                    <a:pt x="0" y="22"/>
                  </a:lnTo>
                  <a:lnTo>
                    <a:pt x="7" y="15"/>
                  </a:lnTo>
                  <a:lnTo>
                    <a:pt x="7" y="30"/>
                  </a:lnTo>
                  <a:lnTo>
                    <a:pt x="7" y="7"/>
                  </a:lnTo>
                  <a:lnTo>
                    <a:pt x="7" y="22"/>
                  </a:lnTo>
                  <a:lnTo>
                    <a:pt x="15" y="15"/>
                  </a:lnTo>
                  <a:lnTo>
                    <a:pt x="15" y="30"/>
                  </a:lnTo>
                  <a:lnTo>
                    <a:pt x="15" y="7"/>
                  </a:lnTo>
                  <a:lnTo>
                    <a:pt x="15" y="22"/>
                  </a:lnTo>
                  <a:lnTo>
                    <a:pt x="22" y="15"/>
                  </a:lnTo>
                  <a:lnTo>
                    <a:pt x="22" y="30"/>
                  </a:lnTo>
                  <a:lnTo>
                    <a:pt x="22" y="7"/>
                  </a:lnTo>
                  <a:lnTo>
                    <a:pt x="22" y="15"/>
                  </a:lnTo>
                  <a:lnTo>
                    <a:pt x="30" y="22"/>
                  </a:lnTo>
                  <a:lnTo>
                    <a:pt x="30" y="30"/>
                  </a:lnTo>
                  <a:lnTo>
                    <a:pt x="30" y="7"/>
                  </a:lnTo>
                  <a:lnTo>
                    <a:pt x="30" y="15"/>
                  </a:lnTo>
                  <a:lnTo>
                    <a:pt x="37" y="22"/>
                  </a:lnTo>
                  <a:lnTo>
                    <a:pt x="37" y="30"/>
                  </a:lnTo>
                  <a:lnTo>
                    <a:pt x="37" y="7"/>
                  </a:lnTo>
                  <a:lnTo>
                    <a:pt x="37" y="15"/>
                  </a:lnTo>
                  <a:lnTo>
                    <a:pt x="45" y="22"/>
                  </a:lnTo>
                  <a:lnTo>
                    <a:pt x="45" y="22"/>
                  </a:lnTo>
                  <a:lnTo>
                    <a:pt x="45" y="7"/>
                  </a:lnTo>
                  <a:lnTo>
                    <a:pt x="45" y="15"/>
                  </a:lnTo>
                  <a:lnTo>
                    <a:pt x="52" y="22"/>
                  </a:lnTo>
                  <a:lnTo>
                    <a:pt x="52" y="22"/>
                  </a:lnTo>
                  <a:lnTo>
                    <a:pt x="52" y="7"/>
                  </a:lnTo>
                  <a:lnTo>
                    <a:pt x="52" y="22"/>
                  </a:lnTo>
                  <a:lnTo>
                    <a:pt x="60" y="15"/>
                  </a:lnTo>
                  <a:lnTo>
                    <a:pt x="60" y="30"/>
                  </a:lnTo>
                  <a:lnTo>
                    <a:pt x="60" y="7"/>
                  </a:lnTo>
                  <a:lnTo>
                    <a:pt x="60" y="15"/>
                  </a:lnTo>
                  <a:lnTo>
                    <a:pt x="67" y="22"/>
                  </a:lnTo>
                  <a:lnTo>
                    <a:pt x="67" y="30"/>
                  </a:lnTo>
                  <a:lnTo>
                    <a:pt x="67" y="7"/>
                  </a:lnTo>
                  <a:lnTo>
                    <a:pt x="67" y="15"/>
                  </a:lnTo>
                  <a:lnTo>
                    <a:pt x="75" y="22"/>
                  </a:lnTo>
                  <a:lnTo>
                    <a:pt x="75" y="22"/>
                  </a:lnTo>
                  <a:lnTo>
                    <a:pt x="75" y="7"/>
                  </a:lnTo>
                  <a:lnTo>
                    <a:pt x="75" y="15"/>
                  </a:lnTo>
                  <a:lnTo>
                    <a:pt x="82" y="22"/>
                  </a:lnTo>
                  <a:lnTo>
                    <a:pt x="82" y="22"/>
                  </a:lnTo>
                  <a:lnTo>
                    <a:pt x="82" y="15"/>
                  </a:lnTo>
                  <a:lnTo>
                    <a:pt x="82" y="22"/>
                  </a:lnTo>
                  <a:lnTo>
                    <a:pt x="90" y="15"/>
                  </a:lnTo>
                  <a:lnTo>
                    <a:pt x="90" y="30"/>
                  </a:lnTo>
                  <a:lnTo>
                    <a:pt x="90" y="7"/>
                  </a:lnTo>
                  <a:lnTo>
                    <a:pt x="90" y="15"/>
                  </a:lnTo>
                  <a:lnTo>
                    <a:pt x="97" y="22"/>
                  </a:lnTo>
                  <a:lnTo>
                    <a:pt x="97" y="22"/>
                  </a:lnTo>
                  <a:lnTo>
                    <a:pt x="97" y="7"/>
                  </a:lnTo>
                  <a:lnTo>
                    <a:pt x="97" y="15"/>
                  </a:lnTo>
                  <a:lnTo>
                    <a:pt x="105" y="22"/>
                  </a:lnTo>
                  <a:lnTo>
                    <a:pt x="105" y="22"/>
                  </a:lnTo>
                  <a:lnTo>
                    <a:pt x="105" y="15"/>
                  </a:lnTo>
                  <a:lnTo>
                    <a:pt x="105" y="22"/>
                  </a:lnTo>
                  <a:lnTo>
                    <a:pt x="112" y="15"/>
                  </a:lnTo>
                  <a:lnTo>
                    <a:pt x="112" y="22"/>
                  </a:lnTo>
                  <a:lnTo>
                    <a:pt x="112" y="15"/>
                  </a:lnTo>
                  <a:lnTo>
                    <a:pt x="120" y="22"/>
                  </a:lnTo>
                  <a:lnTo>
                    <a:pt x="120" y="22"/>
                  </a:lnTo>
                  <a:lnTo>
                    <a:pt x="120" y="15"/>
                  </a:lnTo>
                  <a:lnTo>
                    <a:pt x="120" y="15"/>
                  </a:lnTo>
                  <a:lnTo>
                    <a:pt x="127" y="22"/>
                  </a:lnTo>
                  <a:lnTo>
                    <a:pt x="127" y="22"/>
                  </a:lnTo>
                  <a:lnTo>
                    <a:pt x="127" y="15"/>
                  </a:lnTo>
                  <a:lnTo>
                    <a:pt x="127" y="15"/>
                  </a:lnTo>
                  <a:lnTo>
                    <a:pt x="135" y="22"/>
                  </a:lnTo>
                  <a:lnTo>
                    <a:pt x="135" y="22"/>
                  </a:lnTo>
                  <a:lnTo>
                    <a:pt x="135" y="15"/>
                  </a:lnTo>
                  <a:lnTo>
                    <a:pt x="135" y="15"/>
                  </a:lnTo>
                  <a:lnTo>
                    <a:pt x="142" y="22"/>
                  </a:lnTo>
                  <a:lnTo>
                    <a:pt x="142" y="22"/>
                  </a:lnTo>
                  <a:lnTo>
                    <a:pt x="142" y="15"/>
                  </a:lnTo>
                  <a:lnTo>
                    <a:pt x="142" y="15"/>
                  </a:lnTo>
                  <a:lnTo>
                    <a:pt x="150" y="22"/>
                  </a:lnTo>
                  <a:lnTo>
                    <a:pt x="150" y="22"/>
                  </a:lnTo>
                  <a:lnTo>
                    <a:pt x="150" y="15"/>
                  </a:lnTo>
                  <a:lnTo>
                    <a:pt x="150" y="15"/>
                  </a:lnTo>
                  <a:lnTo>
                    <a:pt x="157" y="22"/>
                  </a:lnTo>
                  <a:lnTo>
                    <a:pt x="157" y="15"/>
                  </a:lnTo>
                  <a:lnTo>
                    <a:pt x="157" y="15"/>
                  </a:lnTo>
                  <a:lnTo>
                    <a:pt x="165" y="22"/>
                  </a:lnTo>
                  <a:lnTo>
                    <a:pt x="165" y="22"/>
                  </a:lnTo>
                  <a:lnTo>
                    <a:pt x="165" y="15"/>
                  </a:lnTo>
                  <a:lnTo>
                    <a:pt x="165" y="15"/>
                  </a:lnTo>
                  <a:lnTo>
                    <a:pt x="172" y="22"/>
                  </a:lnTo>
                  <a:lnTo>
                    <a:pt x="172" y="22"/>
                  </a:lnTo>
                  <a:lnTo>
                    <a:pt x="172" y="15"/>
                  </a:lnTo>
                  <a:lnTo>
                    <a:pt x="172" y="15"/>
                  </a:lnTo>
                  <a:lnTo>
                    <a:pt x="180" y="22"/>
                  </a:lnTo>
                  <a:lnTo>
                    <a:pt x="180" y="22"/>
                  </a:lnTo>
                  <a:lnTo>
                    <a:pt x="180" y="15"/>
                  </a:lnTo>
                  <a:lnTo>
                    <a:pt x="180" y="15"/>
                  </a:lnTo>
                  <a:lnTo>
                    <a:pt x="187" y="22"/>
                  </a:lnTo>
                  <a:lnTo>
                    <a:pt x="187" y="22"/>
                  </a:lnTo>
                  <a:lnTo>
                    <a:pt x="187" y="15"/>
                  </a:lnTo>
                  <a:lnTo>
                    <a:pt x="187" y="15"/>
                  </a:lnTo>
                  <a:lnTo>
                    <a:pt x="195" y="22"/>
                  </a:lnTo>
                  <a:lnTo>
                    <a:pt x="195" y="15"/>
                  </a:lnTo>
                  <a:lnTo>
                    <a:pt x="195" y="15"/>
                  </a:lnTo>
                  <a:lnTo>
                    <a:pt x="202" y="22"/>
                  </a:lnTo>
                  <a:lnTo>
                    <a:pt x="202" y="30"/>
                  </a:lnTo>
                  <a:lnTo>
                    <a:pt x="202" y="15"/>
                  </a:lnTo>
                  <a:lnTo>
                    <a:pt x="202" y="15"/>
                  </a:lnTo>
                  <a:lnTo>
                    <a:pt x="210" y="22"/>
                  </a:lnTo>
                  <a:lnTo>
                    <a:pt x="210" y="22"/>
                  </a:lnTo>
                  <a:lnTo>
                    <a:pt x="210" y="7"/>
                  </a:lnTo>
                  <a:lnTo>
                    <a:pt x="210" y="22"/>
                  </a:lnTo>
                  <a:lnTo>
                    <a:pt x="217" y="15"/>
                  </a:lnTo>
                  <a:lnTo>
                    <a:pt x="217" y="22"/>
                  </a:lnTo>
                  <a:lnTo>
                    <a:pt x="217" y="15"/>
                  </a:lnTo>
                  <a:lnTo>
                    <a:pt x="217" y="15"/>
                  </a:lnTo>
                  <a:lnTo>
                    <a:pt x="225" y="22"/>
                  </a:lnTo>
                  <a:lnTo>
                    <a:pt x="225" y="22"/>
                  </a:lnTo>
                  <a:lnTo>
                    <a:pt x="225" y="15"/>
                  </a:lnTo>
                  <a:lnTo>
                    <a:pt x="225" y="15"/>
                  </a:lnTo>
                  <a:lnTo>
                    <a:pt x="232" y="22"/>
                  </a:lnTo>
                  <a:lnTo>
                    <a:pt x="232" y="22"/>
                  </a:lnTo>
                  <a:lnTo>
                    <a:pt x="232" y="15"/>
                  </a:lnTo>
                  <a:lnTo>
                    <a:pt x="232" y="15"/>
                  </a:lnTo>
                  <a:lnTo>
                    <a:pt x="240" y="22"/>
                  </a:lnTo>
                  <a:lnTo>
                    <a:pt x="240" y="22"/>
                  </a:lnTo>
                  <a:lnTo>
                    <a:pt x="240" y="15"/>
                  </a:lnTo>
                  <a:lnTo>
                    <a:pt x="240" y="15"/>
                  </a:lnTo>
                  <a:lnTo>
                    <a:pt x="247"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7" name="Freeform 663"/>
            <p:cNvSpPr>
              <a:spLocks/>
            </p:cNvSpPr>
            <p:nvPr/>
          </p:nvSpPr>
          <p:spPr bwMode="auto">
            <a:xfrm>
              <a:off x="4241" y="1116"/>
              <a:ext cx="173" cy="58"/>
            </a:xfrm>
            <a:custGeom>
              <a:avLst/>
              <a:gdLst>
                <a:gd name="T0" fmla="*/ 0 w 248"/>
                <a:gd name="T1" fmla="*/ 15 h 60"/>
                <a:gd name="T2" fmla="*/ 8 w 248"/>
                <a:gd name="T3" fmla="*/ 22 h 60"/>
                <a:gd name="T4" fmla="*/ 15 w 248"/>
                <a:gd name="T5" fmla="*/ 22 h 60"/>
                <a:gd name="T6" fmla="*/ 23 w 248"/>
                <a:gd name="T7" fmla="*/ 22 h 60"/>
                <a:gd name="T8" fmla="*/ 23 w 248"/>
                <a:gd name="T9" fmla="*/ 15 h 60"/>
                <a:gd name="T10" fmla="*/ 30 w 248"/>
                <a:gd name="T11" fmla="*/ 15 h 60"/>
                <a:gd name="T12" fmla="*/ 38 w 248"/>
                <a:gd name="T13" fmla="*/ 22 h 60"/>
                <a:gd name="T14" fmla="*/ 45 w 248"/>
                <a:gd name="T15" fmla="*/ 15 h 60"/>
                <a:gd name="T16" fmla="*/ 53 w 248"/>
                <a:gd name="T17" fmla="*/ 22 h 60"/>
                <a:gd name="T18" fmla="*/ 60 w 248"/>
                <a:gd name="T19" fmla="*/ 22 h 60"/>
                <a:gd name="T20" fmla="*/ 60 w 248"/>
                <a:gd name="T21" fmla="*/ 22 h 60"/>
                <a:gd name="T22" fmla="*/ 68 w 248"/>
                <a:gd name="T23" fmla="*/ 15 h 60"/>
                <a:gd name="T24" fmla="*/ 75 w 248"/>
                <a:gd name="T25" fmla="*/ 22 h 60"/>
                <a:gd name="T26" fmla="*/ 83 w 248"/>
                <a:gd name="T27" fmla="*/ 22 h 60"/>
                <a:gd name="T28" fmla="*/ 83 w 248"/>
                <a:gd name="T29" fmla="*/ 15 h 60"/>
                <a:gd name="T30" fmla="*/ 90 w 248"/>
                <a:gd name="T31" fmla="*/ 15 h 60"/>
                <a:gd name="T32" fmla="*/ 98 w 248"/>
                <a:gd name="T33" fmla="*/ 22 h 60"/>
                <a:gd name="T34" fmla="*/ 105 w 248"/>
                <a:gd name="T35" fmla="*/ 15 h 60"/>
                <a:gd name="T36" fmla="*/ 105 w 248"/>
                <a:gd name="T37" fmla="*/ 15 h 60"/>
                <a:gd name="T38" fmla="*/ 113 w 248"/>
                <a:gd name="T39" fmla="*/ 15 h 60"/>
                <a:gd name="T40" fmla="*/ 120 w 248"/>
                <a:gd name="T41" fmla="*/ 7 h 60"/>
                <a:gd name="T42" fmla="*/ 128 w 248"/>
                <a:gd name="T43" fmla="*/ 22 h 60"/>
                <a:gd name="T44" fmla="*/ 135 w 248"/>
                <a:gd name="T45" fmla="*/ 22 h 60"/>
                <a:gd name="T46" fmla="*/ 135 w 248"/>
                <a:gd name="T47" fmla="*/ 22 h 60"/>
                <a:gd name="T48" fmla="*/ 143 w 248"/>
                <a:gd name="T49" fmla="*/ 7 h 60"/>
                <a:gd name="T50" fmla="*/ 150 w 248"/>
                <a:gd name="T51" fmla="*/ 15 h 60"/>
                <a:gd name="T52" fmla="*/ 158 w 248"/>
                <a:gd name="T53" fmla="*/ 22 h 60"/>
                <a:gd name="T54" fmla="*/ 165 w 248"/>
                <a:gd name="T55" fmla="*/ 22 h 60"/>
                <a:gd name="T56" fmla="*/ 165 w 248"/>
                <a:gd name="T57" fmla="*/ 15 h 60"/>
                <a:gd name="T58" fmla="*/ 173 w 248"/>
                <a:gd name="T59" fmla="*/ 15 h 60"/>
                <a:gd name="T60" fmla="*/ 180 w 248"/>
                <a:gd name="T61" fmla="*/ 22 h 60"/>
                <a:gd name="T62" fmla="*/ 188 w 248"/>
                <a:gd name="T63" fmla="*/ 15 h 60"/>
                <a:gd name="T64" fmla="*/ 188 w 248"/>
                <a:gd name="T65" fmla="*/ 15 h 60"/>
                <a:gd name="T66" fmla="*/ 195 w 248"/>
                <a:gd name="T67" fmla="*/ 15 h 60"/>
                <a:gd name="T68" fmla="*/ 203 w 248"/>
                <a:gd name="T69" fmla="*/ 30 h 60"/>
                <a:gd name="T70" fmla="*/ 210 w 248"/>
                <a:gd name="T71" fmla="*/ 15 h 60"/>
                <a:gd name="T72" fmla="*/ 210 w 248"/>
                <a:gd name="T73" fmla="*/ 15 h 60"/>
                <a:gd name="T74" fmla="*/ 218 w 248"/>
                <a:gd name="T75" fmla="*/ 7 h 60"/>
                <a:gd name="T76" fmla="*/ 225 w 248"/>
                <a:gd name="T77" fmla="*/ 30 h 60"/>
                <a:gd name="T78" fmla="*/ 233 w 248"/>
                <a:gd name="T79" fmla="*/ 22 h 60"/>
                <a:gd name="T80" fmla="*/ 233 w 248"/>
                <a:gd name="T81" fmla="*/ 22 h 60"/>
                <a:gd name="T82" fmla="*/ 240 w 248"/>
                <a:gd name="T8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22"/>
                  </a:moveTo>
                  <a:lnTo>
                    <a:pt x="0" y="22"/>
                  </a:lnTo>
                  <a:lnTo>
                    <a:pt x="0" y="15"/>
                  </a:lnTo>
                  <a:lnTo>
                    <a:pt x="0" y="22"/>
                  </a:lnTo>
                  <a:lnTo>
                    <a:pt x="8" y="15"/>
                  </a:lnTo>
                  <a:lnTo>
                    <a:pt x="8" y="22"/>
                  </a:lnTo>
                  <a:lnTo>
                    <a:pt x="8" y="15"/>
                  </a:lnTo>
                  <a:lnTo>
                    <a:pt x="8" y="15"/>
                  </a:lnTo>
                  <a:lnTo>
                    <a:pt x="15" y="22"/>
                  </a:lnTo>
                  <a:lnTo>
                    <a:pt x="15" y="22"/>
                  </a:lnTo>
                  <a:lnTo>
                    <a:pt x="15" y="15"/>
                  </a:lnTo>
                  <a:lnTo>
                    <a:pt x="23" y="22"/>
                  </a:lnTo>
                  <a:lnTo>
                    <a:pt x="23" y="22"/>
                  </a:lnTo>
                  <a:lnTo>
                    <a:pt x="23" y="15"/>
                  </a:lnTo>
                  <a:lnTo>
                    <a:pt x="23" y="15"/>
                  </a:lnTo>
                  <a:lnTo>
                    <a:pt x="30" y="22"/>
                  </a:lnTo>
                  <a:lnTo>
                    <a:pt x="30" y="22"/>
                  </a:lnTo>
                  <a:lnTo>
                    <a:pt x="30" y="15"/>
                  </a:lnTo>
                  <a:lnTo>
                    <a:pt x="30" y="15"/>
                  </a:lnTo>
                  <a:lnTo>
                    <a:pt x="38" y="22"/>
                  </a:lnTo>
                  <a:lnTo>
                    <a:pt x="38" y="22"/>
                  </a:lnTo>
                  <a:lnTo>
                    <a:pt x="38" y="15"/>
                  </a:lnTo>
                  <a:lnTo>
                    <a:pt x="45" y="22"/>
                  </a:lnTo>
                  <a:lnTo>
                    <a:pt x="45" y="15"/>
                  </a:lnTo>
                  <a:lnTo>
                    <a:pt x="45" y="15"/>
                  </a:lnTo>
                  <a:lnTo>
                    <a:pt x="53" y="22"/>
                  </a:lnTo>
                  <a:lnTo>
                    <a:pt x="53" y="22"/>
                  </a:lnTo>
                  <a:lnTo>
                    <a:pt x="53" y="15"/>
                  </a:lnTo>
                  <a:lnTo>
                    <a:pt x="53" y="15"/>
                  </a:lnTo>
                  <a:lnTo>
                    <a:pt x="60" y="22"/>
                  </a:lnTo>
                  <a:lnTo>
                    <a:pt x="60" y="22"/>
                  </a:lnTo>
                  <a:lnTo>
                    <a:pt x="60" y="15"/>
                  </a:lnTo>
                  <a:lnTo>
                    <a:pt x="60" y="22"/>
                  </a:lnTo>
                  <a:lnTo>
                    <a:pt x="68" y="15"/>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22"/>
                  </a:lnTo>
                  <a:lnTo>
                    <a:pt x="98" y="15"/>
                  </a:lnTo>
                  <a:lnTo>
                    <a:pt x="98" y="22"/>
                  </a:lnTo>
                  <a:lnTo>
                    <a:pt x="105" y="15"/>
                  </a:lnTo>
                  <a:lnTo>
                    <a:pt x="105" y="22"/>
                  </a:lnTo>
                  <a:lnTo>
                    <a:pt x="105" y="15"/>
                  </a:lnTo>
                  <a:lnTo>
                    <a:pt x="105" y="15"/>
                  </a:lnTo>
                  <a:lnTo>
                    <a:pt x="113" y="22"/>
                  </a:lnTo>
                  <a:lnTo>
                    <a:pt x="113" y="22"/>
                  </a:lnTo>
                  <a:lnTo>
                    <a:pt x="113" y="15"/>
                  </a:lnTo>
                  <a:lnTo>
                    <a:pt x="120" y="22"/>
                  </a:lnTo>
                  <a:lnTo>
                    <a:pt x="120" y="22"/>
                  </a:lnTo>
                  <a:lnTo>
                    <a:pt x="120" y="7"/>
                  </a:lnTo>
                  <a:lnTo>
                    <a:pt x="120" y="22"/>
                  </a:lnTo>
                  <a:lnTo>
                    <a:pt x="128" y="15"/>
                  </a:lnTo>
                  <a:lnTo>
                    <a:pt x="128" y="22"/>
                  </a:lnTo>
                  <a:lnTo>
                    <a:pt x="128" y="15"/>
                  </a:lnTo>
                  <a:lnTo>
                    <a:pt x="128" y="15"/>
                  </a:lnTo>
                  <a:lnTo>
                    <a:pt x="135" y="22"/>
                  </a:lnTo>
                  <a:lnTo>
                    <a:pt x="135" y="22"/>
                  </a:lnTo>
                  <a:lnTo>
                    <a:pt x="135" y="15"/>
                  </a:lnTo>
                  <a:lnTo>
                    <a:pt x="135" y="22"/>
                  </a:lnTo>
                  <a:lnTo>
                    <a:pt x="143" y="15"/>
                  </a:lnTo>
                  <a:lnTo>
                    <a:pt x="143" y="22"/>
                  </a:lnTo>
                  <a:lnTo>
                    <a:pt x="143" y="7"/>
                  </a:lnTo>
                  <a:lnTo>
                    <a:pt x="143" y="15"/>
                  </a:lnTo>
                  <a:lnTo>
                    <a:pt x="150" y="22"/>
                  </a:lnTo>
                  <a:lnTo>
                    <a:pt x="150" y="15"/>
                  </a:lnTo>
                  <a:lnTo>
                    <a:pt x="150" y="22"/>
                  </a:lnTo>
                  <a:lnTo>
                    <a:pt x="158" y="15"/>
                  </a:lnTo>
                  <a:lnTo>
                    <a:pt x="158" y="22"/>
                  </a:lnTo>
                  <a:lnTo>
                    <a:pt x="158" y="15"/>
                  </a:lnTo>
                  <a:lnTo>
                    <a:pt x="158" y="15"/>
                  </a:lnTo>
                  <a:lnTo>
                    <a:pt x="165" y="22"/>
                  </a:lnTo>
                  <a:lnTo>
                    <a:pt x="165" y="30"/>
                  </a:lnTo>
                  <a:lnTo>
                    <a:pt x="165" y="7"/>
                  </a:lnTo>
                  <a:lnTo>
                    <a:pt x="165" y="15"/>
                  </a:lnTo>
                  <a:lnTo>
                    <a:pt x="173" y="22"/>
                  </a:lnTo>
                  <a:lnTo>
                    <a:pt x="173" y="22"/>
                  </a:lnTo>
                  <a:lnTo>
                    <a:pt x="173" y="15"/>
                  </a:lnTo>
                  <a:lnTo>
                    <a:pt x="173" y="15"/>
                  </a:lnTo>
                  <a:lnTo>
                    <a:pt x="180" y="22"/>
                  </a:lnTo>
                  <a:lnTo>
                    <a:pt x="180" y="22"/>
                  </a:lnTo>
                  <a:lnTo>
                    <a:pt x="180" y="15"/>
                  </a:lnTo>
                  <a:lnTo>
                    <a:pt x="180" y="22"/>
                  </a:lnTo>
                  <a:lnTo>
                    <a:pt x="188" y="15"/>
                  </a:lnTo>
                  <a:lnTo>
                    <a:pt x="188" y="22"/>
                  </a:lnTo>
                  <a:lnTo>
                    <a:pt x="188" y="15"/>
                  </a:lnTo>
                  <a:lnTo>
                    <a:pt x="188" y="15"/>
                  </a:lnTo>
                  <a:lnTo>
                    <a:pt x="195" y="22"/>
                  </a:lnTo>
                  <a:lnTo>
                    <a:pt x="195" y="22"/>
                  </a:lnTo>
                  <a:lnTo>
                    <a:pt x="195" y="15"/>
                  </a:lnTo>
                  <a:lnTo>
                    <a:pt x="195" y="15"/>
                  </a:lnTo>
                  <a:lnTo>
                    <a:pt x="203" y="22"/>
                  </a:lnTo>
                  <a:lnTo>
                    <a:pt x="203" y="30"/>
                  </a:lnTo>
                  <a:lnTo>
                    <a:pt x="203" y="7"/>
                  </a:lnTo>
                  <a:lnTo>
                    <a:pt x="203" y="22"/>
                  </a:lnTo>
                  <a:lnTo>
                    <a:pt x="210" y="15"/>
                  </a:lnTo>
                  <a:lnTo>
                    <a:pt x="210" y="22"/>
                  </a:lnTo>
                  <a:lnTo>
                    <a:pt x="210" y="15"/>
                  </a:lnTo>
                  <a:lnTo>
                    <a:pt x="210" y="15"/>
                  </a:lnTo>
                  <a:lnTo>
                    <a:pt x="218" y="22"/>
                  </a:lnTo>
                  <a:lnTo>
                    <a:pt x="218" y="22"/>
                  </a:lnTo>
                  <a:lnTo>
                    <a:pt x="218" y="7"/>
                  </a:lnTo>
                  <a:lnTo>
                    <a:pt x="218" y="15"/>
                  </a:lnTo>
                  <a:lnTo>
                    <a:pt x="225" y="22"/>
                  </a:lnTo>
                  <a:lnTo>
                    <a:pt x="225" y="30"/>
                  </a:lnTo>
                  <a:lnTo>
                    <a:pt x="225" y="7"/>
                  </a:lnTo>
                  <a:lnTo>
                    <a:pt x="225" y="15"/>
                  </a:lnTo>
                  <a:lnTo>
                    <a:pt x="233" y="22"/>
                  </a:lnTo>
                  <a:lnTo>
                    <a:pt x="233" y="30"/>
                  </a:lnTo>
                  <a:lnTo>
                    <a:pt x="233" y="0"/>
                  </a:lnTo>
                  <a:lnTo>
                    <a:pt x="233" y="22"/>
                  </a:lnTo>
                  <a:lnTo>
                    <a:pt x="240" y="15"/>
                  </a:lnTo>
                  <a:lnTo>
                    <a:pt x="240" y="60"/>
                  </a:lnTo>
                  <a:lnTo>
                    <a:pt x="240" y="0"/>
                  </a:lnTo>
                  <a:lnTo>
                    <a:pt x="240" y="7"/>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8" name="Freeform 664"/>
            <p:cNvSpPr>
              <a:spLocks/>
            </p:cNvSpPr>
            <p:nvPr/>
          </p:nvSpPr>
          <p:spPr bwMode="auto">
            <a:xfrm>
              <a:off x="4414" y="1102"/>
              <a:ext cx="168" cy="64"/>
            </a:xfrm>
            <a:custGeom>
              <a:avLst/>
              <a:gdLst>
                <a:gd name="T0" fmla="*/ 0 w 240"/>
                <a:gd name="T1" fmla="*/ 15 h 67"/>
                <a:gd name="T2" fmla="*/ 7 w 240"/>
                <a:gd name="T3" fmla="*/ 45 h 67"/>
                <a:gd name="T4" fmla="*/ 15 w 240"/>
                <a:gd name="T5" fmla="*/ 22 h 67"/>
                <a:gd name="T6" fmla="*/ 15 w 240"/>
                <a:gd name="T7" fmla="*/ 45 h 67"/>
                <a:gd name="T8" fmla="*/ 22 w 240"/>
                <a:gd name="T9" fmla="*/ 22 h 67"/>
                <a:gd name="T10" fmla="*/ 30 w 240"/>
                <a:gd name="T11" fmla="*/ 45 h 67"/>
                <a:gd name="T12" fmla="*/ 37 w 240"/>
                <a:gd name="T13" fmla="*/ 37 h 67"/>
                <a:gd name="T14" fmla="*/ 37 w 240"/>
                <a:gd name="T15" fmla="*/ 30 h 67"/>
                <a:gd name="T16" fmla="*/ 45 w 240"/>
                <a:gd name="T17" fmla="*/ 15 h 67"/>
                <a:gd name="T18" fmla="*/ 52 w 240"/>
                <a:gd name="T19" fmla="*/ 45 h 67"/>
                <a:gd name="T20" fmla="*/ 60 w 240"/>
                <a:gd name="T21" fmla="*/ 37 h 67"/>
                <a:gd name="T22" fmla="*/ 60 w 240"/>
                <a:gd name="T23" fmla="*/ 37 h 67"/>
                <a:gd name="T24" fmla="*/ 67 w 240"/>
                <a:gd name="T25" fmla="*/ 15 h 67"/>
                <a:gd name="T26" fmla="*/ 75 w 240"/>
                <a:gd name="T27" fmla="*/ 45 h 67"/>
                <a:gd name="T28" fmla="*/ 82 w 240"/>
                <a:gd name="T29" fmla="*/ 37 h 67"/>
                <a:gd name="T30" fmla="*/ 82 w 240"/>
                <a:gd name="T31" fmla="*/ 30 h 67"/>
                <a:gd name="T32" fmla="*/ 90 w 240"/>
                <a:gd name="T33" fmla="*/ 15 h 67"/>
                <a:gd name="T34" fmla="*/ 97 w 240"/>
                <a:gd name="T35" fmla="*/ 15 h 67"/>
                <a:gd name="T36" fmla="*/ 105 w 240"/>
                <a:gd name="T37" fmla="*/ 60 h 67"/>
                <a:gd name="T38" fmla="*/ 112 w 240"/>
                <a:gd name="T39" fmla="*/ 30 h 67"/>
                <a:gd name="T40" fmla="*/ 112 w 240"/>
                <a:gd name="T41" fmla="*/ 37 h 67"/>
                <a:gd name="T42" fmla="*/ 120 w 240"/>
                <a:gd name="T43" fmla="*/ 0 h 67"/>
                <a:gd name="T44" fmla="*/ 127 w 240"/>
                <a:gd name="T45" fmla="*/ 52 h 67"/>
                <a:gd name="T46" fmla="*/ 135 w 240"/>
                <a:gd name="T47" fmla="*/ 30 h 67"/>
                <a:gd name="T48" fmla="*/ 135 w 240"/>
                <a:gd name="T49" fmla="*/ 30 h 67"/>
                <a:gd name="T50" fmla="*/ 142 w 240"/>
                <a:gd name="T51" fmla="*/ 15 h 67"/>
                <a:gd name="T52" fmla="*/ 150 w 240"/>
                <a:gd name="T53" fmla="*/ 52 h 67"/>
                <a:gd name="T54" fmla="*/ 157 w 240"/>
                <a:gd name="T55" fmla="*/ 45 h 67"/>
                <a:gd name="T56" fmla="*/ 157 w 240"/>
                <a:gd name="T57" fmla="*/ 37 h 67"/>
                <a:gd name="T58" fmla="*/ 165 w 240"/>
                <a:gd name="T59" fmla="*/ 15 h 67"/>
                <a:gd name="T60" fmla="*/ 172 w 240"/>
                <a:gd name="T61" fmla="*/ 45 h 67"/>
                <a:gd name="T62" fmla="*/ 180 w 240"/>
                <a:gd name="T63" fmla="*/ 30 h 67"/>
                <a:gd name="T64" fmla="*/ 180 w 240"/>
                <a:gd name="T65" fmla="*/ 30 h 67"/>
                <a:gd name="T66" fmla="*/ 187 w 240"/>
                <a:gd name="T67" fmla="*/ 22 h 67"/>
                <a:gd name="T68" fmla="*/ 195 w 240"/>
                <a:gd name="T69" fmla="*/ 37 h 67"/>
                <a:gd name="T70" fmla="*/ 202 w 240"/>
                <a:gd name="T71" fmla="*/ 30 h 67"/>
                <a:gd name="T72" fmla="*/ 202 w 240"/>
                <a:gd name="T73" fmla="*/ 37 h 67"/>
                <a:gd name="T74" fmla="*/ 210 w 240"/>
                <a:gd name="T75" fmla="*/ 22 h 67"/>
                <a:gd name="T76" fmla="*/ 217 w 240"/>
                <a:gd name="T77" fmla="*/ 37 h 67"/>
                <a:gd name="T78" fmla="*/ 225 w 240"/>
                <a:gd name="T79" fmla="*/ 37 h 67"/>
                <a:gd name="T80" fmla="*/ 232 w 240"/>
                <a:gd name="T81" fmla="*/ 67 h 67"/>
                <a:gd name="T82" fmla="*/ 240 w 240"/>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0"/>
                  </a:moveTo>
                  <a:lnTo>
                    <a:pt x="0" y="52"/>
                  </a:lnTo>
                  <a:lnTo>
                    <a:pt x="0" y="15"/>
                  </a:lnTo>
                  <a:lnTo>
                    <a:pt x="0" y="30"/>
                  </a:lnTo>
                  <a:lnTo>
                    <a:pt x="7" y="37"/>
                  </a:lnTo>
                  <a:lnTo>
                    <a:pt x="7" y="45"/>
                  </a:lnTo>
                  <a:lnTo>
                    <a:pt x="7" y="22"/>
                  </a:lnTo>
                  <a:lnTo>
                    <a:pt x="7" y="30"/>
                  </a:lnTo>
                  <a:lnTo>
                    <a:pt x="15" y="22"/>
                  </a:lnTo>
                  <a:lnTo>
                    <a:pt x="15" y="45"/>
                  </a:lnTo>
                  <a:lnTo>
                    <a:pt x="15" y="22"/>
                  </a:lnTo>
                  <a:lnTo>
                    <a:pt x="15" y="45"/>
                  </a:lnTo>
                  <a:lnTo>
                    <a:pt x="22" y="37"/>
                  </a:lnTo>
                  <a:lnTo>
                    <a:pt x="22" y="45"/>
                  </a:lnTo>
                  <a:lnTo>
                    <a:pt x="22" y="22"/>
                  </a:lnTo>
                  <a:lnTo>
                    <a:pt x="22" y="30"/>
                  </a:lnTo>
                  <a:lnTo>
                    <a:pt x="30" y="37"/>
                  </a:lnTo>
                  <a:lnTo>
                    <a:pt x="30" y="45"/>
                  </a:lnTo>
                  <a:lnTo>
                    <a:pt x="30" y="22"/>
                  </a:lnTo>
                  <a:lnTo>
                    <a:pt x="30" y="30"/>
                  </a:lnTo>
                  <a:lnTo>
                    <a:pt x="37" y="37"/>
                  </a:lnTo>
                  <a:lnTo>
                    <a:pt x="37" y="52"/>
                  </a:lnTo>
                  <a:lnTo>
                    <a:pt x="37" y="15"/>
                  </a:lnTo>
                  <a:lnTo>
                    <a:pt x="37" y="30"/>
                  </a:lnTo>
                  <a:lnTo>
                    <a:pt x="45" y="37"/>
                  </a:lnTo>
                  <a:lnTo>
                    <a:pt x="45" y="45"/>
                  </a:lnTo>
                  <a:lnTo>
                    <a:pt x="45" y="15"/>
                  </a:lnTo>
                  <a:lnTo>
                    <a:pt x="45" y="37"/>
                  </a:lnTo>
                  <a:lnTo>
                    <a:pt x="52" y="30"/>
                  </a:lnTo>
                  <a:lnTo>
                    <a:pt x="52" y="45"/>
                  </a:lnTo>
                  <a:lnTo>
                    <a:pt x="52" y="22"/>
                  </a:lnTo>
                  <a:lnTo>
                    <a:pt x="52" y="30"/>
                  </a:lnTo>
                  <a:lnTo>
                    <a:pt x="60" y="37"/>
                  </a:lnTo>
                  <a:lnTo>
                    <a:pt x="60" y="52"/>
                  </a:lnTo>
                  <a:lnTo>
                    <a:pt x="60" y="15"/>
                  </a:lnTo>
                  <a:lnTo>
                    <a:pt x="60" y="37"/>
                  </a:lnTo>
                  <a:lnTo>
                    <a:pt x="67" y="30"/>
                  </a:lnTo>
                  <a:lnTo>
                    <a:pt x="67" y="52"/>
                  </a:lnTo>
                  <a:lnTo>
                    <a:pt x="67" y="15"/>
                  </a:lnTo>
                  <a:lnTo>
                    <a:pt x="67" y="37"/>
                  </a:lnTo>
                  <a:lnTo>
                    <a:pt x="75" y="30"/>
                  </a:lnTo>
                  <a:lnTo>
                    <a:pt x="75" y="45"/>
                  </a:lnTo>
                  <a:lnTo>
                    <a:pt x="75" y="15"/>
                  </a:lnTo>
                  <a:lnTo>
                    <a:pt x="75" y="30"/>
                  </a:lnTo>
                  <a:lnTo>
                    <a:pt x="82" y="37"/>
                  </a:lnTo>
                  <a:lnTo>
                    <a:pt x="82" y="45"/>
                  </a:lnTo>
                  <a:lnTo>
                    <a:pt x="82" y="15"/>
                  </a:lnTo>
                  <a:lnTo>
                    <a:pt x="82" y="30"/>
                  </a:lnTo>
                  <a:lnTo>
                    <a:pt x="90" y="37"/>
                  </a:lnTo>
                  <a:lnTo>
                    <a:pt x="90" y="45"/>
                  </a:lnTo>
                  <a:lnTo>
                    <a:pt x="90" y="15"/>
                  </a:lnTo>
                  <a:lnTo>
                    <a:pt x="90" y="30"/>
                  </a:lnTo>
                  <a:lnTo>
                    <a:pt x="97" y="22"/>
                  </a:lnTo>
                  <a:lnTo>
                    <a:pt x="97" y="15"/>
                  </a:lnTo>
                  <a:lnTo>
                    <a:pt x="97" y="45"/>
                  </a:lnTo>
                  <a:lnTo>
                    <a:pt x="105" y="37"/>
                  </a:lnTo>
                  <a:lnTo>
                    <a:pt x="105" y="60"/>
                  </a:lnTo>
                  <a:lnTo>
                    <a:pt x="105" y="15"/>
                  </a:lnTo>
                  <a:lnTo>
                    <a:pt x="105" y="22"/>
                  </a:lnTo>
                  <a:lnTo>
                    <a:pt x="112" y="30"/>
                  </a:lnTo>
                  <a:lnTo>
                    <a:pt x="112" y="52"/>
                  </a:lnTo>
                  <a:lnTo>
                    <a:pt x="112" y="15"/>
                  </a:lnTo>
                  <a:lnTo>
                    <a:pt x="112" y="37"/>
                  </a:lnTo>
                  <a:lnTo>
                    <a:pt x="120" y="30"/>
                  </a:lnTo>
                  <a:lnTo>
                    <a:pt x="120" y="52"/>
                  </a:lnTo>
                  <a:lnTo>
                    <a:pt x="120" y="0"/>
                  </a:lnTo>
                  <a:lnTo>
                    <a:pt x="120" y="37"/>
                  </a:lnTo>
                  <a:lnTo>
                    <a:pt x="127" y="30"/>
                  </a:lnTo>
                  <a:lnTo>
                    <a:pt x="127" y="52"/>
                  </a:lnTo>
                  <a:lnTo>
                    <a:pt x="127" y="15"/>
                  </a:lnTo>
                  <a:lnTo>
                    <a:pt x="127" y="37"/>
                  </a:lnTo>
                  <a:lnTo>
                    <a:pt x="135" y="30"/>
                  </a:lnTo>
                  <a:lnTo>
                    <a:pt x="135" y="60"/>
                  </a:lnTo>
                  <a:lnTo>
                    <a:pt x="135" y="0"/>
                  </a:lnTo>
                  <a:lnTo>
                    <a:pt x="135" y="30"/>
                  </a:lnTo>
                  <a:lnTo>
                    <a:pt x="142" y="37"/>
                  </a:lnTo>
                  <a:lnTo>
                    <a:pt x="142" y="45"/>
                  </a:lnTo>
                  <a:lnTo>
                    <a:pt x="142" y="15"/>
                  </a:lnTo>
                  <a:lnTo>
                    <a:pt x="142" y="30"/>
                  </a:lnTo>
                  <a:lnTo>
                    <a:pt x="150" y="37"/>
                  </a:lnTo>
                  <a:lnTo>
                    <a:pt x="150" y="52"/>
                  </a:lnTo>
                  <a:lnTo>
                    <a:pt x="150" y="7"/>
                  </a:lnTo>
                  <a:lnTo>
                    <a:pt x="150" y="37"/>
                  </a:lnTo>
                  <a:lnTo>
                    <a:pt x="157" y="45"/>
                  </a:lnTo>
                  <a:lnTo>
                    <a:pt x="157" y="52"/>
                  </a:lnTo>
                  <a:lnTo>
                    <a:pt x="157" y="15"/>
                  </a:lnTo>
                  <a:lnTo>
                    <a:pt x="157" y="37"/>
                  </a:lnTo>
                  <a:lnTo>
                    <a:pt x="165" y="30"/>
                  </a:lnTo>
                  <a:lnTo>
                    <a:pt x="165" y="60"/>
                  </a:lnTo>
                  <a:lnTo>
                    <a:pt x="165" y="15"/>
                  </a:lnTo>
                  <a:lnTo>
                    <a:pt x="165" y="30"/>
                  </a:lnTo>
                  <a:lnTo>
                    <a:pt x="172" y="37"/>
                  </a:lnTo>
                  <a:lnTo>
                    <a:pt x="172" y="45"/>
                  </a:lnTo>
                  <a:lnTo>
                    <a:pt x="172" y="15"/>
                  </a:lnTo>
                  <a:lnTo>
                    <a:pt x="172" y="37"/>
                  </a:lnTo>
                  <a:lnTo>
                    <a:pt x="180" y="30"/>
                  </a:lnTo>
                  <a:lnTo>
                    <a:pt x="180" y="45"/>
                  </a:lnTo>
                  <a:lnTo>
                    <a:pt x="180" y="22"/>
                  </a:lnTo>
                  <a:lnTo>
                    <a:pt x="180" y="30"/>
                  </a:lnTo>
                  <a:lnTo>
                    <a:pt x="187" y="37"/>
                  </a:lnTo>
                  <a:lnTo>
                    <a:pt x="187" y="37"/>
                  </a:lnTo>
                  <a:lnTo>
                    <a:pt x="187" y="22"/>
                  </a:lnTo>
                  <a:lnTo>
                    <a:pt x="187" y="37"/>
                  </a:lnTo>
                  <a:lnTo>
                    <a:pt x="195" y="30"/>
                  </a:lnTo>
                  <a:lnTo>
                    <a:pt x="195" y="37"/>
                  </a:lnTo>
                  <a:lnTo>
                    <a:pt x="195" y="30"/>
                  </a:lnTo>
                  <a:lnTo>
                    <a:pt x="195" y="37"/>
                  </a:lnTo>
                  <a:lnTo>
                    <a:pt x="202" y="30"/>
                  </a:lnTo>
                  <a:lnTo>
                    <a:pt x="202" y="45"/>
                  </a:lnTo>
                  <a:lnTo>
                    <a:pt x="202" y="22"/>
                  </a:lnTo>
                  <a:lnTo>
                    <a:pt x="202" y="37"/>
                  </a:lnTo>
                  <a:lnTo>
                    <a:pt x="210" y="30"/>
                  </a:lnTo>
                  <a:lnTo>
                    <a:pt x="210" y="37"/>
                  </a:lnTo>
                  <a:lnTo>
                    <a:pt x="210" y="22"/>
                  </a:lnTo>
                  <a:lnTo>
                    <a:pt x="210" y="37"/>
                  </a:lnTo>
                  <a:lnTo>
                    <a:pt x="217" y="30"/>
                  </a:lnTo>
                  <a:lnTo>
                    <a:pt x="217" y="37"/>
                  </a:lnTo>
                  <a:lnTo>
                    <a:pt x="217" y="30"/>
                  </a:lnTo>
                  <a:lnTo>
                    <a:pt x="217" y="30"/>
                  </a:lnTo>
                  <a:lnTo>
                    <a:pt x="225" y="37"/>
                  </a:lnTo>
                  <a:lnTo>
                    <a:pt x="225" y="22"/>
                  </a:lnTo>
                  <a:lnTo>
                    <a:pt x="225" y="60"/>
                  </a:lnTo>
                  <a:lnTo>
                    <a:pt x="232" y="67"/>
                  </a:lnTo>
                  <a:lnTo>
                    <a:pt x="232" y="7"/>
                  </a:lnTo>
                  <a:lnTo>
                    <a:pt x="232" y="22"/>
                  </a:lnTo>
                  <a:lnTo>
                    <a:pt x="240" y="30"/>
                  </a:lnTo>
                  <a:lnTo>
                    <a:pt x="240" y="52"/>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89" name="Freeform 665"/>
            <p:cNvSpPr>
              <a:spLocks/>
            </p:cNvSpPr>
            <p:nvPr/>
          </p:nvSpPr>
          <p:spPr bwMode="auto">
            <a:xfrm>
              <a:off x="4582" y="1109"/>
              <a:ext cx="168" cy="51"/>
            </a:xfrm>
            <a:custGeom>
              <a:avLst/>
              <a:gdLst>
                <a:gd name="T0" fmla="*/ 0 w 240"/>
                <a:gd name="T1" fmla="*/ 23 h 53"/>
                <a:gd name="T2" fmla="*/ 7 w 240"/>
                <a:gd name="T3" fmla="*/ 38 h 53"/>
                <a:gd name="T4" fmla="*/ 7 w 240"/>
                <a:gd name="T5" fmla="*/ 23 h 53"/>
                <a:gd name="T6" fmla="*/ 15 w 240"/>
                <a:gd name="T7" fmla="*/ 53 h 53"/>
                <a:gd name="T8" fmla="*/ 15 w 240"/>
                <a:gd name="T9" fmla="*/ 23 h 53"/>
                <a:gd name="T10" fmla="*/ 22 w 240"/>
                <a:gd name="T11" fmla="*/ 38 h 53"/>
                <a:gd name="T12" fmla="*/ 22 w 240"/>
                <a:gd name="T13" fmla="*/ 30 h 53"/>
                <a:gd name="T14" fmla="*/ 30 w 240"/>
                <a:gd name="T15" fmla="*/ 45 h 53"/>
                <a:gd name="T16" fmla="*/ 30 w 240"/>
                <a:gd name="T17" fmla="*/ 15 h 53"/>
                <a:gd name="T18" fmla="*/ 37 w 240"/>
                <a:gd name="T19" fmla="*/ 38 h 53"/>
                <a:gd name="T20" fmla="*/ 37 w 240"/>
                <a:gd name="T21" fmla="*/ 30 h 53"/>
                <a:gd name="T22" fmla="*/ 45 w 240"/>
                <a:gd name="T23" fmla="*/ 38 h 53"/>
                <a:gd name="T24" fmla="*/ 45 w 240"/>
                <a:gd name="T25" fmla="*/ 23 h 53"/>
                <a:gd name="T26" fmla="*/ 52 w 240"/>
                <a:gd name="T27" fmla="*/ 38 h 53"/>
                <a:gd name="T28" fmla="*/ 52 w 240"/>
                <a:gd name="T29" fmla="*/ 23 h 53"/>
                <a:gd name="T30" fmla="*/ 60 w 240"/>
                <a:gd name="T31" fmla="*/ 45 h 53"/>
                <a:gd name="T32" fmla="*/ 60 w 240"/>
                <a:gd name="T33" fmla="*/ 30 h 53"/>
                <a:gd name="T34" fmla="*/ 67 w 240"/>
                <a:gd name="T35" fmla="*/ 38 h 53"/>
                <a:gd name="T36" fmla="*/ 67 w 240"/>
                <a:gd name="T37" fmla="*/ 23 h 53"/>
                <a:gd name="T38" fmla="*/ 75 w 240"/>
                <a:gd name="T39" fmla="*/ 45 h 53"/>
                <a:gd name="T40" fmla="*/ 75 w 240"/>
                <a:gd name="T41" fmla="*/ 30 h 53"/>
                <a:gd name="T42" fmla="*/ 82 w 240"/>
                <a:gd name="T43" fmla="*/ 45 h 53"/>
                <a:gd name="T44" fmla="*/ 82 w 240"/>
                <a:gd name="T45" fmla="*/ 23 h 53"/>
                <a:gd name="T46" fmla="*/ 90 w 240"/>
                <a:gd name="T47" fmla="*/ 45 h 53"/>
                <a:gd name="T48" fmla="*/ 90 w 240"/>
                <a:gd name="T49" fmla="*/ 23 h 53"/>
                <a:gd name="T50" fmla="*/ 97 w 240"/>
                <a:gd name="T51" fmla="*/ 38 h 53"/>
                <a:gd name="T52" fmla="*/ 97 w 240"/>
                <a:gd name="T53" fmla="*/ 23 h 53"/>
                <a:gd name="T54" fmla="*/ 105 w 240"/>
                <a:gd name="T55" fmla="*/ 38 h 53"/>
                <a:gd name="T56" fmla="*/ 105 w 240"/>
                <a:gd name="T57" fmla="*/ 23 h 53"/>
                <a:gd name="T58" fmla="*/ 112 w 240"/>
                <a:gd name="T59" fmla="*/ 45 h 53"/>
                <a:gd name="T60" fmla="*/ 112 w 240"/>
                <a:gd name="T61" fmla="*/ 23 h 53"/>
                <a:gd name="T62" fmla="*/ 120 w 240"/>
                <a:gd name="T63" fmla="*/ 45 h 53"/>
                <a:gd name="T64" fmla="*/ 120 w 240"/>
                <a:gd name="T65" fmla="*/ 30 h 53"/>
                <a:gd name="T66" fmla="*/ 127 w 240"/>
                <a:gd name="T67" fmla="*/ 53 h 53"/>
                <a:gd name="T68" fmla="*/ 127 w 240"/>
                <a:gd name="T69" fmla="*/ 8 h 53"/>
                <a:gd name="T70" fmla="*/ 135 w 240"/>
                <a:gd name="T71" fmla="*/ 38 h 53"/>
                <a:gd name="T72" fmla="*/ 142 w 240"/>
                <a:gd name="T73" fmla="*/ 30 h 53"/>
                <a:gd name="T74" fmla="*/ 142 w 240"/>
                <a:gd name="T75" fmla="*/ 8 h 53"/>
                <a:gd name="T76" fmla="*/ 150 w 240"/>
                <a:gd name="T77" fmla="*/ 30 h 53"/>
                <a:gd name="T78" fmla="*/ 150 w 240"/>
                <a:gd name="T79" fmla="*/ 8 h 53"/>
                <a:gd name="T80" fmla="*/ 157 w 240"/>
                <a:gd name="T81" fmla="*/ 23 h 53"/>
                <a:gd name="T82" fmla="*/ 157 w 240"/>
                <a:gd name="T83" fmla="*/ 8 h 53"/>
                <a:gd name="T84" fmla="*/ 165 w 240"/>
                <a:gd name="T85" fmla="*/ 38 h 53"/>
                <a:gd name="T86" fmla="*/ 165 w 240"/>
                <a:gd name="T87" fmla="*/ 8 h 53"/>
                <a:gd name="T88" fmla="*/ 172 w 240"/>
                <a:gd name="T89" fmla="*/ 23 h 53"/>
                <a:gd name="T90" fmla="*/ 172 w 240"/>
                <a:gd name="T91" fmla="*/ 15 h 53"/>
                <a:gd name="T92" fmla="*/ 180 w 240"/>
                <a:gd name="T93" fmla="*/ 30 h 53"/>
                <a:gd name="T94" fmla="*/ 180 w 240"/>
                <a:gd name="T95" fmla="*/ 8 h 53"/>
                <a:gd name="T96" fmla="*/ 187 w 240"/>
                <a:gd name="T97" fmla="*/ 30 h 53"/>
                <a:gd name="T98" fmla="*/ 187 w 240"/>
                <a:gd name="T99" fmla="*/ 15 h 53"/>
                <a:gd name="T100" fmla="*/ 195 w 240"/>
                <a:gd name="T101" fmla="*/ 30 h 53"/>
                <a:gd name="T102" fmla="*/ 195 w 240"/>
                <a:gd name="T103" fmla="*/ 0 h 53"/>
                <a:gd name="T104" fmla="*/ 202 w 240"/>
                <a:gd name="T105" fmla="*/ 30 h 53"/>
                <a:gd name="T106" fmla="*/ 202 w 240"/>
                <a:gd name="T107" fmla="*/ 15 h 53"/>
                <a:gd name="T108" fmla="*/ 210 w 240"/>
                <a:gd name="T109" fmla="*/ 30 h 53"/>
                <a:gd name="T110" fmla="*/ 210 w 240"/>
                <a:gd name="T111" fmla="*/ 8 h 53"/>
                <a:gd name="T112" fmla="*/ 217 w 240"/>
                <a:gd name="T113" fmla="*/ 23 h 53"/>
                <a:gd name="T114" fmla="*/ 217 w 240"/>
                <a:gd name="T115" fmla="*/ 15 h 53"/>
                <a:gd name="T116" fmla="*/ 225 w 240"/>
                <a:gd name="T117" fmla="*/ 15 h 53"/>
                <a:gd name="T118" fmla="*/ 225 w 240"/>
                <a:gd name="T119" fmla="*/ 8 h 53"/>
                <a:gd name="T120" fmla="*/ 232 w 240"/>
                <a:gd name="T121" fmla="*/ 23 h 53"/>
                <a:gd name="T122" fmla="*/ 232 w 240"/>
                <a:gd name="T123" fmla="*/ 8 h 53"/>
                <a:gd name="T124" fmla="*/ 240 w 240"/>
                <a:gd name="T125" fmla="*/ 4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53">
                  <a:moveTo>
                    <a:pt x="0" y="0"/>
                  </a:moveTo>
                  <a:lnTo>
                    <a:pt x="0" y="23"/>
                  </a:lnTo>
                  <a:lnTo>
                    <a:pt x="7" y="30"/>
                  </a:lnTo>
                  <a:lnTo>
                    <a:pt x="7" y="38"/>
                  </a:lnTo>
                  <a:lnTo>
                    <a:pt x="7" y="8"/>
                  </a:lnTo>
                  <a:lnTo>
                    <a:pt x="7" y="23"/>
                  </a:lnTo>
                  <a:lnTo>
                    <a:pt x="15" y="30"/>
                  </a:lnTo>
                  <a:lnTo>
                    <a:pt x="15" y="53"/>
                  </a:lnTo>
                  <a:lnTo>
                    <a:pt x="15" y="8"/>
                  </a:lnTo>
                  <a:lnTo>
                    <a:pt x="15" y="23"/>
                  </a:lnTo>
                  <a:lnTo>
                    <a:pt x="22" y="30"/>
                  </a:lnTo>
                  <a:lnTo>
                    <a:pt x="22" y="38"/>
                  </a:lnTo>
                  <a:lnTo>
                    <a:pt x="22" y="15"/>
                  </a:lnTo>
                  <a:lnTo>
                    <a:pt x="22" y="30"/>
                  </a:lnTo>
                  <a:lnTo>
                    <a:pt x="30" y="23"/>
                  </a:lnTo>
                  <a:lnTo>
                    <a:pt x="30" y="45"/>
                  </a:lnTo>
                  <a:lnTo>
                    <a:pt x="30" y="8"/>
                  </a:lnTo>
                  <a:lnTo>
                    <a:pt x="30" y="15"/>
                  </a:lnTo>
                  <a:lnTo>
                    <a:pt x="37" y="23"/>
                  </a:lnTo>
                  <a:lnTo>
                    <a:pt x="37" y="38"/>
                  </a:lnTo>
                  <a:lnTo>
                    <a:pt x="37" y="15"/>
                  </a:lnTo>
                  <a:lnTo>
                    <a:pt x="37" y="30"/>
                  </a:lnTo>
                  <a:lnTo>
                    <a:pt x="45" y="23"/>
                  </a:lnTo>
                  <a:lnTo>
                    <a:pt x="45" y="38"/>
                  </a:lnTo>
                  <a:lnTo>
                    <a:pt x="45" y="15"/>
                  </a:lnTo>
                  <a:lnTo>
                    <a:pt x="45" y="23"/>
                  </a:lnTo>
                  <a:lnTo>
                    <a:pt x="52" y="30"/>
                  </a:lnTo>
                  <a:lnTo>
                    <a:pt x="52" y="38"/>
                  </a:lnTo>
                  <a:lnTo>
                    <a:pt x="52" y="8"/>
                  </a:lnTo>
                  <a:lnTo>
                    <a:pt x="52" y="23"/>
                  </a:lnTo>
                  <a:lnTo>
                    <a:pt x="60" y="30"/>
                  </a:lnTo>
                  <a:lnTo>
                    <a:pt x="60" y="45"/>
                  </a:lnTo>
                  <a:lnTo>
                    <a:pt x="60" y="15"/>
                  </a:lnTo>
                  <a:lnTo>
                    <a:pt x="60" y="30"/>
                  </a:lnTo>
                  <a:lnTo>
                    <a:pt x="67" y="23"/>
                  </a:lnTo>
                  <a:lnTo>
                    <a:pt x="67" y="38"/>
                  </a:lnTo>
                  <a:lnTo>
                    <a:pt x="67" y="8"/>
                  </a:lnTo>
                  <a:lnTo>
                    <a:pt x="67" y="23"/>
                  </a:lnTo>
                  <a:lnTo>
                    <a:pt x="75" y="30"/>
                  </a:lnTo>
                  <a:lnTo>
                    <a:pt x="75" y="45"/>
                  </a:lnTo>
                  <a:lnTo>
                    <a:pt x="75" y="8"/>
                  </a:lnTo>
                  <a:lnTo>
                    <a:pt x="75" y="30"/>
                  </a:lnTo>
                  <a:lnTo>
                    <a:pt x="82" y="23"/>
                  </a:lnTo>
                  <a:lnTo>
                    <a:pt x="82" y="45"/>
                  </a:lnTo>
                  <a:lnTo>
                    <a:pt x="82" y="8"/>
                  </a:lnTo>
                  <a:lnTo>
                    <a:pt x="82" y="23"/>
                  </a:lnTo>
                  <a:lnTo>
                    <a:pt x="90" y="30"/>
                  </a:lnTo>
                  <a:lnTo>
                    <a:pt x="90" y="45"/>
                  </a:lnTo>
                  <a:lnTo>
                    <a:pt x="90" y="8"/>
                  </a:lnTo>
                  <a:lnTo>
                    <a:pt x="90" y="23"/>
                  </a:lnTo>
                  <a:lnTo>
                    <a:pt x="97" y="15"/>
                  </a:lnTo>
                  <a:lnTo>
                    <a:pt x="97" y="38"/>
                  </a:lnTo>
                  <a:lnTo>
                    <a:pt x="97" y="8"/>
                  </a:lnTo>
                  <a:lnTo>
                    <a:pt x="97" y="23"/>
                  </a:lnTo>
                  <a:lnTo>
                    <a:pt x="105" y="30"/>
                  </a:lnTo>
                  <a:lnTo>
                    <a:pt x="105" y="38"/>
                  </a:lnTo>
                  <a:lnTo>
                    <a:pt x="105" y="0"/>
                  </a:lnTo>
                  <a:lnTo>
                    <a:pt x="105" y="23"/>
                  </a:lnTo>
                  <a:lnTo>
                    <a:pt x="112" y="15"/>
                  </a:lnTo>
                  <a:lnTo>
                    <a:pt x="112" y="45"/>
                  </a:lnTo>
                  <a:lnTo>
                    <a:pt x="112" y="8"/>
                  </a:lnTo>
                  <a:lnTo>
                    <a:pt x="112" y="23"/>
                  </a:lnTo>
                  <a:lnTo>
                    <a:pt x="120" y="30"/>
                  </a:lnTo>
                  <a:lnTo>
                    <a:pt x="120" y="45"/>
                  </a:lnTo>
                  <a:lnTo>
                    <a:pt x="120" y="0"/>
                  </a:lnTo>
                  <a:lnTo>
                    <a:pt x="120" y="30"/>
                  </a:lnTo>
                  <a:lnTo>
                    <a:pt x="127" y="23"/>
                  </a:lnTo>
                  <a:lnTo>
                    <a:pt x="127" y="53"/>
                  </a:lnTo>
                  <a:lnTo>
                    <a:pt x="127" y="0"/>
                  </a:lnTo>
                  <a:lnTo>
                    <a:pt x="127" y="8"/>
                  </a:lnTo>
                  <a:lnTo>
                    <a:pt x="135" y="15"/>
                  </a:lnTo>
                  <a:lnTo>
                    <a:pt x="135" y="38"/>
                  </a:lnTo>
                  <a:lnTo>
                    <a:pt x="135" y="23"/>
                  </a:lnTo>
                  <a:lnTo>
                    <a:pt x="142" y="30"/>
                  </a:lnTo>
                  <a:lnTo>
                    <a:pt x="142" y="38"/>
                  </a:lnTo>
                  <a:lnTo>
                    <a:pt x="142" y="8"/>
                  </a:lnTo>
                  <a:lnTo>
                    <a:pt x="142" y="23"/>
                  </a:lnTo>
                  <a:lnTo>
                    <a:pt x="150" y="30"/>
                  </a:lnTo>
                  <a:lnTo>
                    <a:pt x="150" y="45"/>
                  </a:lnTo>
                  <a:lnTo>
                    <a:pt x="150" y="8"/>
                  </a:lnTo>
                  <a:lnTo>
                    <a:pt x="150" y="30"/>
                  </a:lnTo>
                  <a:lnTo>
                    <a:pt x="157" y="23"/>
                  </a:lnTo>
                  <a:lnTo>
                    <a:pt x="157" y="38"/>
                  </a:lnTo>
                  <a:lnTo>
                    <a:pt x="157" y="8"/>
                  </a:lnTo>
                  <a:lnTo>
                    <a:pt x="157" y="30"/>
                  </a:lnTo>
                  <a:lnTo>
                    <a:pt x="165" y="38"/>
                  </a:lnTo>
                  <a:lnTo>
                    <a:pt x="165" y="45"/>
                  </a:lnTo>
                  <a:lnTo>
                    <a:pt x="165" y="8"/>
                  </a:lnTo>
                  <a:lnTo>
                    <a:pt x="165" y="30"/>
                  </a:lnTo>
                  <a:lnTo>
                    <a:pt x="172" y="23"/>
                  </a:lnTo>
                  <a:lnTo>
                    <a:pt x="172" y="38"/>
                  </a:lnTo>
                  <a:lnTo>
                    <a:pt x="172" y="15"/>
                  </a:lnTo>
                  <a:lnTo>
                    <a:pt x="172" y="23"/>
                  </a:lnTo>
                  <a:lnTo>
                    <a:pt x="180" y="30"/>
                  </a:lnTo>
                  <a:lnTo>
                    <a:pt x="180" y="45"/>
                  </a:lnTo>
                  <a:lnTo>
                    <a:pt x="180" y="8"/>
                  </a:lnTo>
                  <a:lnTo>
                    <a:pt x="180" y="23"/>
                  </a:lnTo>
                  <a:lnTo>
                    <a:pt x="187" y="30"/>
                  </a:lnTo>
                  <a:lnTo>
                    <a:pt x="187" y="38"/>
                  </a:lnTo>
                  <a:lnTo>
                    <a:pt x="187" y="15"/>
                  </a:lnTo>
                  <a:lnTo>
                    <a:pt x="187" y="23"/>
                  </a:lnTo>
                  <a:lnTo>
                    <a:pt x="195" y="30"/>
                  </a:lnTo>
                  <a:lnTo>
                    <a:pt x="195" y="45"/>
                  </a:lnTo>
                  <a:lnTo>
                    <a:pt x="195" y="0"/>
                  </a:lnTo>
                  <a:lnTo>
                    <a:pt x="195" y="23"/>
                  </a:lnTo>
                  <a:lnTo>
                    <a:pt x="202" y="30"/>
                  </a:lnTo>
                  <a:lnTo>
                    <a:pt x="202" y="38"/>
                  </a:lnTo>
                  <a:lnTo>
                    <a:pt x="202" y="15"/>
                  </a:lnTo>
                  <a:lnTo>
                    <a:pt x="202" y="38"/>
                  </a:lnTo>
                  <a:lnTo>
                    <a:pt x="210" y="30"/>
                  </a:lnTo>
                  <a:lnTo>
                    <a:pt x="210" y="38"/>
                  </a:lnTo>
                  <a:lnTo>
                    <a:pt x="210" y="8"/>
                  </a:lnTo>
                  <a:lnTo>
                    <a:pt x="210" y="30"/>
                  </a:lnTo>
                  <a:lnTo>
                    <a:pt x="217" y="23"/>
                  </a:lnTo>
                  <a:lnTo>
                    <a:pt x="217" y="38"/>
                  </a:lnTo>
                  <a:lnTo>
                    <a:pt x="217" y="15"/>
                  </a:lnTo>
                  <a:lnTo>
                    <a:pt x="217" y="23"/>
                  </a:lnTo>
                  <a:lnTo>
                    <a:pt x="225" y="15"/>
                  </a:lnTo>
                  <a:lnTo>
                    <a:pt x="225" y="38"/>
                  </a:lnTo>
                  <a:lnTo>
                    <a:pt x="225" y="8"/>
                  </a:lnTo>
                  <a:lnTo>
                    <a:pt x="225" y="15"/>
                  </a:lnTo>
                  <a:lnTo>
                    <a:pt x="232" y="23"/>
                  </a:lnTo>
                  <a:lnTo>
                    <a:pt x="232" y="53"/>
                  </a:lnTo>
                  <a:lnTo>
                    <a:pt x="232" y="8"/>
                  </a:lnTo>
                  <a:lnTo>
                    <a:pt x="232" y="45"/>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0" name="Freeform 666"/>
            <p:cNvSpPr>
              <a:spLocks/>
            </p:cNvSpPr>
            <p:nvPr/>
          </p:nvSpPr>
          <p:spPr bwMode="auto">
            <a:xfrm>
              <a:off x="3403" y="1181"/>
              <a:ext cx="467" cy="22"/>
            </a:xfrm>
            <a:custGeom>
              <a:avLst/>
              <a:gdLst>
                <a:gd name="T0" fmla="*/ 15 w 668"/>
                <a:gd name="T1" fmla="*/ 15 h 23"/>
                <a:gd name="T2" fmla="*/ 38 w 668"/>
                <a:gd name="T3" fmla="*/ 15 h 23"/>
                <a:gd name="T4" fmla="*/ 60 w 668"/>
                <a:gd name="T5" fmla="*/ 15 h 23"/>
                <a:gd name="T6" fmla="*/ 83 w 668"/>
                <a:gd name="T7" fmla="*/ 15 h 23"/>
                <a:gd name="T8" fmla="*/ 105 w 668"/>
                <a:gd name="T9" fmla="*/ 15 h 23"/>
                <a:gd name="T10" fmla="*/ 128 w 668"/>
                <a:gd name="T11" fmla="*/ 15 h 23"/>
                <a:gd name="T12" fmla="*/ 150 w 668"/>
                <a:gd name="T13" fmla="*/ 15 h 23"/>
                <a:gd name="T14" fmla="*/ 173 w 668"/>
                <a:gd name="T15" fmla="*/ 15 h 23"/>
                <a:gd name="T16" fmla="*/ 195 w 668"/>
                <a:gd name="T17" fmla="*/ 15 h 23"/>
                <a:gd name="T18" fmla="*/ 218 w 668"/>
                <a:gd name="T19" fmla="*/ 15 h 23"/>
                <a:gd name="T20" fmla="*/ 240 w 668"/>
                <a:gd name="T21" fmla="*/ 15 h 23"/>
                <a:gd name="T22" fmla="*/ 255 w 668"/>
                <a:gd name="T23" fmla="*/ 23 h 23"/>
                <a:gd name="T24" fmla="*/ 263 w 668"/>
                <a:gd name="T25" fmla="*/ 8 h 23"/>
                <a:gd name="T26" fmla="*/ 263 w 668"/>
                <a:gd name="T27" fmla="*/ 15 h 23"/>
                <a:gd name="T28" fmla="*/ 270 w 668"/>
                <a:gd name="T29" fmla="*/ 8 h 23"/>
                <a:gd name="T30" fmla="*/ 278 w 668"/>
                <a:gd name="T31" fmla="*/ 15 h 23"/>
                <a:gd name="T32" fmla="*/ 285 w 668"/>
                <a:gd name="T33" fmla="*/ 8 h 23"/>
                <a:gd name="T34" fmla="*/ 293 w 668"/>
                <a:gd name="T35" fmla="*/ 15 h 23"/>
                <a:gd name="T36" fmla="*/ 308 w 668"/>
                <a:gd name="T37" fmla="*/ 15 h 23"/>
                <a:gd name="T38" fmla="*/ 330 w 668"/>
                <a:gd name="T39" fmla="*/ 8 h 23"/>
                <a:gd name="T40" fmla="*/ 345 w 668"/>
                <a:gd name="T41" fmla="*/ 15 h 23"/>
                <a:gd name="T42" fmla="*/ 360 w 668"/>
                <a:gd name="T43" fmla="*/ 15 h 23"/>
                <a:gd name="T44" fmla="*/ 375 w 668"/>
                <a:gd name="T45" fmla="*/ 8 h 23"/>
                <a:gd name="T46" fmla="*/ 383 w 668"/>
                <a:gd name="T47" fmla="*/ 15 h 23"/>
                <a:gd name="T48" fmla="*/ 390 w 668"/>
                <a:gd name="T49" fmla="*/ 15 h 23"/>
                <a:gd name="T50" fmla="*/ 405 w 668"/>
                <a:gd name="T51" fmla="*/ 15 h 23"/>
                <a:gd name="T52" fmla="*/ 413 w 668"/>
                <a:gd name="T53" fmla="*/ 8 h 23"/>
                <a:gd name="T54" fmla="*/ 420 w 668"/>
                <a:gd name="T55" fmla="*/ 15 h 23"/>
                <a:gd name="T56" fmla="*/ 428 w 668"/>
                <a:gd name="T57" fmla="*/ 15 h 23"/>
                <a:gd name="T58" fmla="*/ 450 w 668"/>
                <a:gd name="T59" fmla="*/ 15 h 23"/>
                <a:gd name="T60" fmla="*/ 473 w 668"/>
                <a:gd name="T61" fmla="*/ 15 h 23"/>
                <a:gd name="T62" fmla="*/ 495 w 668"/>
                <a:gd name="T63" fmla="*/ 15 h 23"/>
                <a:gd name="T64" fmla="*/ 525 w 668"/>
                <a:gd name="T65" fmla="*/ 15 h 23"/>
                <a:gd name="T66" fmla="*/ 540 w 668"/>
                <a:gd name="T67" fmla="*/ 15 h 23"/>
                <a:gd name="T68" fmla="*/ 548 w 668"/>
                <a:gd name="T69" fmla="*/ 15 h 23"/>
                <a:gd name="T70" fmla="*/ 570 w 668"/>
                <a:gd name="T71" fmla="*/ 15 h 23"/>
                <a:gd name="T72" fmla="*/ 593 w 668"/>
                <a:gd name="T73" fmla="*/ 23 h 23"/>
                <a:gd name="T74" fmla="*/ 600 w 668"/>
                <a:gd name="T75" fmla="*/ 8 h 23"/>
                <a:gd name="T76" fmla="*/ 608 w 668"/>
                <a:gd name="T77" fmla="*/ 15 h 23"/>
                <a:gd name="T78" fmla="*/ 623 w 668"/>
                <a:gd name="T79" fmla="*/ 15 h 23"/>
                <a:gd name="T80" fmla="*/ 653 w 668"/>
                <a:gd name="T81" fmla="*/ 15 h 23"/>
                <a:gd name="T82" fmla="*/ 668 w 668"/>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8" h="23">
                  <a:moveTo>
                    <a:pt x="0" y="15"/>
                  </a:moveTo>
                  <a:lnTo>
                    <a:pt x="8" y="15"/>
                  </a:lnTo>
                  <a:lnTo>
                    <a:pt x="15" y="15"/>
                  </a:lnTo>
                  <a:lnTo>
                    <a:pt x="23" y="15"/>
                  </a:lnTo>
                  <a:lnTo>
                    <a:pt x="30" y="15"/>
                  </a:lnTo>
                  <a:lnTo>
                    <a:pt x="38" y="15"/>
                  </a:lnTo>
                  <a:lnTo>
                    <a:pt x="45" y="15"/>
                  </a:lnTo>
                  <a:lnTo>
                    <a:pt x="53" y="15"/>
                  </a:lnTo>
                  <a:lnTo>
                    <a:pt x="60" y="15"/>
                  </a:lnTo>
                  <a:lnTo>
                    <a:pt x="68" y="15"/>
                  </a:lnTo>
                  <a:lnTo>
                    <a:pt x="75" y="15"/>
                  </a:lnTo>
                  <a:lnTo>
                    <a:pt x="83" y="15"/>
                  </a:lnTo>
                  <a:lnTo>
                    <a:pt x="90" y="15"/>
                  </a:lnTo>
                  <a:lnTo>
                    <a:pt x="98" y="15"/>
                  </a:lnTo>
                  <a:lnTo>
                    <a:pt x="105" y="15"/>
                  </a:lnTo>
                  <a:lnTo>
                    <a:pt x="113" y="15"/>
                  </a:lnTo>
                  <a:lnTo>
                    <a:pt x="120" y="15"/>
                  </a:lnTo>
                  <a:lnTo>
                    <a:pt x="128" y="15"/>
                  </a:lnTo>
                  <a:lnTo>
                    <a:pt x="135" y="15"/>
                  </a:lnTo>
                  <a:lnTo>
                    <a:pt x="143" y="15"/>
                  </a:lnTo>
                  <a:lnTo>
                    <a:pt x="150" y="15"/>
                  </a:lnTo>
                  <a:lnTo>
                    <a:pt x="158" y="15"/>
                  </a:lnTo>
                  <a:lnTo>
                    <a:pt x="165" y="15"/>
                  </a:lnTo>
                  <a:lnTo>
                    <a:pt x="173" y="15"/>
                  </a:lnTo>
                  <a:lnTo>
                    <a:pt x="180" y="15"/>
                  </a:lnTo>
                  <a:lnTo>
                    <a:pt x="188" y="15"/>
                  </a:lnTo>
                  <a:lnTo>
                    <a:pt x="195" y="15"/>
                  </a:lnTo>
                  <a:lnTo>
                    <a:pt x="203" y="15"/>
                  </a:lnTo>
                  <a:lnTo>
                    <a:pt x="210" y="15"/>
                  </a:lnTo>
                  <a:lnTo>
                    <a:pt x="218" y="15"/>
                  </a:lnTo>
                  <a:lnTo>
                    <a:pt x="225" y="15"/>
                  </a:lnTo>
                  <a:lnTo>
                    <a:pt x="233" y="15"/>
                  </a:lnTo>
                  <a:lnTo>
                    <a:pt x="240" y="15"/>
                  </a:lnTo>
                  <a:lnTo>
                    <a:pt x="248" y="15"/>
                  </a:lnTo>
                  <a:lnTo>
                    <a:pt x="255" y="8"/>
                  </a:lnTo>
                  <a:lnTo>
                    <a:pt x="255" y="23"/>
                  </a:lnTo>
                  <a:lnTo>
                    <a:pt x="255" y="0"/>
                  </a:lnTo>
                  <a:lnTo>
                    <a:pt x="255" y="15"/>
                  </a:lnTo>
                  <a:lnTo>
                    <a:pt x="263" y="8"/>
                  </a:lnTo>
                  <a:lnTo>
                    <a:pt x="263" y="15"/>
                  </a:lnTo>
                  <a:lnTo>
                    <a:pt x="263" y="8"/>
                  </a:lnTo>
                  <a:lnTo>
                    <a:pt x="263" y="15"/>
                  </a:lnTo>
                  <a:lnTo>
                    <a:pt x="270" y="8"/>
                  </a:lnTo>
                  <a:lnTo>
                    <a:pt x="270" y="15"/>
                  </a:lnTo>
                  <a:lnTo>
                    <a:pt x="270" y="8"/>
                  </a:lnTo>
                  <a:lnTo>
                    <a:pt x="270" y="15"/>
                  </a:lnTo>
                  <a:lnTo>
                    <a:pt x="278" y="8"/>
                  </a:lnTo>
                  <a:lnTo>
                    <a:pt x="278" y="15"/>
                  </a:lnTo>
                  <a:lnTo>
                    <a:pt x="278" y="15"/>
                  </a:lnTo>
                  <a:lnTo>
                    <a:pt x="285" y="8"/>
                  </a:lnTo>
                  <a:lnTo>
                    <a:pt x="285" y="8"/>
                  </a:lnTo>
                  <a:lnTo>
                    <a:pt x="285" y="15"/>
                  </a:lnTo>
                  <a:lnTo>
                    <a:pt x="300" y="15"/>
                  </a:lnTo>
                  <a:lnTo>
                    <a:pt x="293" y="15"/>
                  </a:lnTo>
                  <a:lnTo>
                    <a:pt x="300" y="15"/>
                  </a:lnTo>
                  <a:lnTo>
                    <a:pt x="315" y="15"/>
                  </a:lnTo>
                  <a:lnTo>
                    <a:pt x="308" y="15"/>
                  </a:lnTo>
                  <a:lnTo>
                    <a:pt x="315" y="15"/>
                  </a:lnTo>
                  <a:lnTo>
                    <a:pt x="323" y="15"/>
                  </a:lnTo>
                  <a:lnTo>
                    <a:pt x="330" y="8"/>
                  </a:lnTo>
                  <a:lnTo>
                    <a:pt x="330" y="15"/>
                  </a:lnTo>
                  <a:lnTo>
                    <a:pt x="330" y="15"/>
                  </a:lnTo>
                  <a:lnTo>
                    <a:pt x="345" y="15"/>
                  </a:lnTo>
                  <a:lnTo>
                    <a:pt x="345" y="15"/>
                  </a:lnTo>
                  <a:lnTo>
                    <a:pt x="353" y="15"/>
                  </a:lnTo>
                  <a:lnTo>
                    <a:pt x="360" y="15"/>
                  </a:lnTo>
                  <a:lnTo>
                    <a:pt x="368" y="15"/>
                  </a:lnTo>
                  <a:lnTo>
                    <a:pt x="375" y="8"/>
                  </a:lnTo>
                  <a:lnTo>
                    <a:pt x="375" y="8"/>
                  </a:lnTo>
                  <a:lnTo>
                    <a:pt x="375" y="15"/>
                  </a:lnTo>
                  <a:lnTo>
                    <a:pt x="383" y="8"/>
                  </a:lnTo>
                  <a:lnTo>
                    <a:pt x="383" y="15"/>
                  </a:lnTo>
                  <a:lnTo>
                    <a:pt x="383" y="8"/>
                  </a:lnTo>
                  <a:lnTo>
                    <a:pt x="383" y="15"/>
                  </a:lnTo>
                  <a:lnTo>
                    <a:pt x="390" y="15"/>
                  </a:lnTo>
                  <a:lnTo>
                    <a:pt x="405" y="15"/>
                  </a:lnTo>
                  <a:lnTo>
                    <a:pt x="405" y="8"/>
                  </a:lnTo>
                  <a:lnTo>
                    <a:pt x="405" y="15"/>
                  </a:lnTo>
                  <a:lnTo>
                    <a:pt x="413" y="8"/>
                  </a:lnTo>
                  <a:lnTo>
                    <a:pt x="413" y="15"/>
                  </a:lnTo>
                  <a:lnTo>
                    <a:pt x="413" y="8"/>
                  </a:lnTo>
                  <a:lnTo>
                    <a:pt x="413" y="15"/>
                  </a:lnTo>
                  <a:lnTo>
                    <a:pt x="420" y="8"/>
                  </a:lnTo>
                  <a:lnTo>
                    <a:pt x="420" y="15"/>
                  </a:lnTo>
                  <a:lnTo>
                    <a:pt x="420" y="8"/>
                  </a:lnTo>
                  <a:lnTo>
                    <a:pt x="420" y="15"/>
                  </a:lnTo>
                  <a:lnTo>
                    <a:pt x="428" y="15"/>
                  </a:lnTo>
                  <a:lnTo>
                    <a:pt x="435" y="15"/>
                  </a:lnTo>
                  <a:lnTo>
                    <a:pt x="443" y="15"/>
                  </a:lnTo>
                  <a:lnTo>
                    <a:pt x="450" y="15"/>
                  </a:lnTo>
                  <a:lnTo>
                    <a:pt x="458" y="15"/>
                  </a:lnTo>
                  <a:lnTo>
                    <a:pt x="465" y="15"/>
                  </a:lnTo>
                  <a:lnTo>
                    <a:pt x="473" y="15"/>
                  </a:lnTo>
                  <a:lnTo>
                    <a:pt x="480" y="15"/>
                  </a:lnTo>
                  <a:lnTo>
                    <a:pt x="488" y="15"/>
                  </a:lnTo>
                  <a:lnTo>
                    <a:pt x="495" y="15"/>
                  </a:lnTo>
                  <a:lnTo>
                    <a:pt x="503" y="15"/>
                  </a:lnTo>
                  <a:lnTo>
                    <a:pt x="510" y="15"/>
                  </a:lnTo>
                  <a:lnTo>
                    <a:pt x="525" y="15"/>
                  </a:lnTo>
                  <a:lnTo>
                    <a:pt x="518" y="15"/>
                  </a:lnTo>
                  <a:lnTo>
                    <a:pt x="525" y="15"/>
                  </a:lnTo>
                  <a:lnTo>
                    <a:pt x="540" y="15"/>
                  </a:lnTo>
                  <a:lnTo>
                    <a:pt x="533" y="15"/>
                  </a:lnTo>
                  <a:lnTo>
                    <a:pt x="540" y="15"/>
                  </a:lnTo>
                  <a:lnTo>
                    <a:pt x="548" y="15"/>
                  </a:lnTo>
                  <a:lnTo>
                    <a:pt x="555" y="15"/>
                  </a:lnTo>
                  <a:lnTo>
                    <a:pt x="563" y="15"/>
                  </a:lnTo>
                  <a:lnTo>
                    <a:pt x="570" y="15"/>
                  </a:lnTo>
                  <a:lnTo>
                    <a:pt x="578" y="15"/>
                  </a:lnTo>
                  <a:lnTo>
                    <a:pt x="585" y="15"/>
                  </a:lnTo>
                  <a:lnTo>
                    <a:pt x="593" y="23"/>
                  </a:lnTo>
                  <a:lnTo>
                    <a:pt x="593" y="8"/>
                  </a:lnTo>
                  <a:lnTo>
                    <a:pt x="593" y="15"/>
                  </a:lnTo>
                  <a:lnTo>
                    <a:pt x="600" y="8"/>
                  </a:lnTo>
                  <a:lnTo>
                    <a:pt x="600" y="15"/>
                  </a:lnTo>
                  <a:lnTo>
                    <a:pt x="600" y="8"/>
                  </a:lnTo>
                  <a:lnTo>
                    <a:pt x="608" y="15"/>
                  </a:lnTo>
                  <a:lnTo>
                    <a:pt x="615" y="15"/>
                  </a:lnTo>
                  <a:lnTo>
                    <a:pt x="630" y="15"/>
                  </a:lnTo>
                  <a:lnTo>
                    <a:pt x="623" y="15"/>
                  </a:lnTo>
                  <a:lnTo>
                    <a:pt x="630" y="15"/>
                  </a:lnTo>
                  <a:lnTo>
                    <a:pt x="638" y="15"/>
                  </a:lnTo>
                  <a:lnTo>
                    <a:pt x="653" y="15"/>
                  </a:lnTo>
                  <a:lnTo>
                    <a:pt x="653" y="8"/>
                  </a:lnTo>
                  <a:lnTo>
                    <a:pt x="653" y="15"/>
                  </a:lnTo>
                  <a:lnTo>
                    <a:pt x="668" y="15"/>
                  </a:lnTo>
                  <a:lnTo>
                    <a:pt x="660" y="15"/>
                  </a:lnTo>
                  <a:lnTo>
                    <a:pt x="66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1" name="Freeform 667"/>
            <p:cNvSpPr>
              <a:spLocks/>
            </p:cNvSpPr>
            <p:nvPr/>
          </p:nvSpPr>
          <p:spPr bwMode="auto">
            <a:xfrm>
              <a:off x="3870" y="1189"/>
              <a:ext cx="576" cy="6"/>
            </a:xfrm>
            <a:custGeom>
              <a:avLst/>
              <a:gdLst>
                <a:gd name="T0" fmla="*/ 15 w 825"/>
                <a:gd name="T1" fmla="*/ 7 h 7"/>
                <a:gd name="T2" fmla="*/ 45 w 825"/>
                <a:gd name="T3" fmla="*/ 7 h 7"/>
                <a:gd name="T4" fmla="*/ 60 w 825"/>
                <a:gd name="T5" fmla="*/ 7 h 7"/>
                <a:gd name="T6" fmla="*/ 67 w 825"/>
                <a:gd name="T7" fmla="*/ 0 h 7"/>
                <a:gd name="T8" fmla="*/ 75 w 825"/>
                <a:gd name="T9" fmla="*/ 0 h 7"/>
                <a:gd name="T10" fmla="*/ 90 w 825"/>
                <a:gd name="T11" fmla="*/ 7 h 7"/>
                <a:gd name="T12" fmla="*/ 105 w 825"/>
                <a:gd name="T13" fmla="*/ 7 h 7"/>
                <a:gd name="T14" fmla="*/ 112 w 825"/>
                <a:gd name="T15" fmla="*/ 7 h 7"/>
                <a:gd name="T16" fmla="*/ 135 w 825"/>
                <a:gd name="T17" fmla="*/ 7 h 7"/>
                <a:gd name="T18" fmla="*/ 157 w 825"/>
                <a:gd name="T19" fmla="*/ 7 h 7"/>
                <a:gd name="T20" fmla="*/ 180 w 825"/>
                <a:gd name="T21" fmla="*/ 7 h 7"/>
                <a:gd name="T22" fmla="*/ 195 w 825"/>
                <a:gd name="T23" fmla="*/ 7 h 7"/>
                <a:gd name="T24" fmla="*/ 202 w 825"/>
                <a:gd name="T25" fmla="*/ 7 h 7"/>
                <a:gd name="T26" fmla="*/ 225 w 825"/>
                <a:gd name="T27" fmla="*/ 7 h 7"/>
                <a:gd name="T28" fmla="*/ 240 w 825"/>
                <a:gd name="T29" fmla="*/ 7 h 7"/>
                <a:gd name="T30" fmla="*/ 255 w 825"/>
                <a:gd name="T31" fmla="*/ 0 h 7"/>
                <a:gd name="T32" fmla="*/ 277 w 825"/>
                <a:gd name="T33" fmla="*/ 7 h 7"/>
                <a:gd name="T34" fmla="*/ 292 w 825"/>
                <a:gd name="T35" fmla="*/ 7 h 7"/>
                <a:gd name="T36" fmla="*/ 300 w 825"/>
                <a:gd name="T37" fmla="*/ 7 h 7"/>
                <a:gd name="T38" fmla="*/ 322 w 825"/>
                <a:gd name="T39" fmla="*/ 7 h 7"/>
                <a:gd name="T40" fmla="*/ 345 w 825"/>
                <a:gd name="T41" fmla="*/ 7 h 7"/>
                <a:gd name="T42" fmla="*/ 367 w 825"/>
                <a:gd name="T43" fmla="*/ 7 h 7"/>
                <a:gd name="T44" fmla="*/ 390 w 825"/>
                <a:gd name="T45" fmla="*/ 7 h 7"/>
                <a:gd name="T46" fmla="*/ 412 w 825"/>
                <a:gd name="T47" fmla="*/ 7 h 7"/>
                <a:gd name="T48" fmla="*/ 435 w 825"/>
                <a:gd name="T49" fmla="*/ 7 h 7"/>
                <a:gd name="T50" fmla="*/ 457 w 825"/>
                <a:gd name="T51" fmla="*/ 7 h 7"/>
                <a:gd name="T52" fmla="*/ 480 w 825"/>
                <a:gd name="T53" fmla="*/ 7 h 7"/>
                <a:gd name="T54" fmla="*/ 502 w 825"/>
                <a:gd name="T55" fmla="*/ 7 h 7"/>
                <a:gd name="T56" fmla="*/ 525 w 825"/>
                <a:gd name="T57" fmla="*/ 7 h 7"/>
                <a:gd name="T58" fmla="*/ 547 w 825"/>
                <a:gd name="T59" fmla="*/ 7 h 7"/>
                <a:gd name="T60" fmla="*/ 570 w 825"/>
                <a:gd name="T61" fmla="*/ 7 h 7"/>
                <a:gd name="T62" fmla="*/ 592 w 825"/>
                <a:gd name="T63" fmla="*/ 7 h 7"/>
                <a:gd name="T64" fmla="*/ 615 w 825"/>
                <a:gd name="T65" fmla="*/ 7 h 7"/>
                <a:gd name="T66" fmla="*/ 637 w 825"/>
                <a:gd name="T67" fmla="*/ 7 h 7"/>
                <a:gd name="T68" fmla="*/ 660 w 825"/>
                <a:gd name="T69" fmla="*/ 7 h 7"/>
                <a:gd name="T70" fmla="*/ 682 w 825"/>
                <a:gd name="T71" fmla="*/ 7 h 7"/>
                <a:gd name="T72" fmla="*/ 705 w 825"/>
                <a:gd name="T73" fmla="*/ 7 h 7"/>
                <a:gd name="T74" fmla="*/ 727 w 825"/>
                <a:gd name="T75" fmla="*/ 7 h 7"/>
                <a:gd name="T76" fmla="*/ 750 w 825"/>
                <a:gd name="T77" fmla="*/ 7 h 7"/>
                <a:gd name="T78" fmla="*/ 780 w 825"/>
                <a:gd name="T79" fmla="*/ 7 h 7"/>
                <a:gd name="T80" fmla="*/ 795 w 825"/>
                <a:gd name="T81" fmla="*/ 7 h 7"/>
                <a:gd name="T82" fmla="*/ 817 w 825"/>
                <a:gd name="T8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5" h="7">
                  <a:moveTo>
                    <a:pt x="0" y="7"/>
                  </a:moveTo>
                  <a:lnTo>
                    <a:pt x="7" y="7"/>
                  </a:lnTo>
                  <a:lnTo>
                    <a:pt x="15" y="7"/>
                  </a:lnTo>
                  <a:lnTo>
                    <a:pt x="22" y="7"/>
                  </a:lnTo>
                  <a:lnTo>
                    <a:pt x="30" y="7"/>
                  </a:lnTo>
                  <a:lnTo>
                    <a:pt x="45" y="7"/>
                  </a:lnTo>
                  <a:lnTo>
                    <a:pt x="37" y="7"/>
                  </a:lnTo>
                  <a:lnTo>
                    <a:pt x="45" y="7"/>
                  </a:lnTo>
                  <a:lnTo>
                    <a:pt x="60" y="7"/>
                  </a:lnTo>
                  <a:lnTo>
                    <a:pt x="52" y="7"/>
                  </a:lnTo>
                  <a:lnTo>
                    <a:pt x="60" y="7"/>
                  </a:lnTo>
                  <a:lnTo>
                    <a:pt x="67" y="0"/>
                  </a:lnTo>
                  <a:lnTo>
                    <a:pt x="67" y="0"/>
                  </a:lnTo>
                  <a:lnTo>
                    <a:pt x="67" y="7"/>
                  </a:lnTo>
                  <a:lnTo>
                    <a:pt x="75" y="0"/>
                  </a:lnTo>
                  <a:lnTo>
                    <a:pt x="75" y="0"/>
                  </a:lnTo>
                  <a:lnTo>
                    <a:pt x="75" y="7"/>
                  </a:lnTo>
                  <a:lnTo>
                    <a:pt x="90" y="7"/>
                  </a:lnTo>
                  <a:lnTo>
                    <a:pt x="82" y="7"/>
                  </a:lnTo>
                  <a:lnTo>
                    <a:pt x="90" y="7"/>
                  </a:lnTo>
                  <a:lnTo>
                    <a:pt x="105" y="7"/>
                  </a:lnTo>
                  <a:lnTo>
                    <a:pt x="97" y="7"/>
                  </a:lnTo>
                  <a:lnTo>
                    <a:pt x="105" y="7"/>
                  </a:lnTo>
                  <a:lnTo>
                    <a:pt x="112" y="7"/>
                  </a:lnTo>
                  <a:lnTo>
                    <a:pt x="120" y="7"/>
                  </a:lnTo>
                  <a:lnTo>
                    <a:pt x="127" y="7"/>
                  </a:lnTo>
                  <a:lnTo>
                    <a:pt x="135" y="7"/>
                  </a:lnTo>
                  <a:lnTo>
                    <a:pt x="142" y="7"/>
                  </a:lnTo>
                  <a:lnTo>
                    <a:pt x="150" y="7"/>
                  </a:lnTo>
                  <a:lnTo>
                    <a:pt x="157" y="7"/>
                  </a:lnTo>
                  <a:lnTo>
                    <a:pt x="165" y="7"/>
                  </a:lnTo>
                  <a:lnTo>
                    <a:pt x="172" y="7"/>
                  </a:lnTo>
                  <a:lnTo>
                    <a:pt x="180" y="7"/>
                  </a:lnTo>
                  <a:lnTo>
                    <a:pt x="187" y="7"/>
                  </a:lnTo>
                  <a:lnTo>
                    <a:pt x="195" y="0"/>
                  </a:lnTo>
                  <a:lnTo>
                    <a:pt x="195" y="7"/>
                  </a:lnTo>
                  <a:lnTo>
                    <a:pt x="195" y="0"/>
                  </a:lnTo>
                  <a:lnTo>
                    <a:pt x="195" y="7"/>
                  </a:lnTo>
                  <a:lnTo>
                    <a:pt x="202" y="7"/>
                  </a:lnTo>
                  <a:lnTo>
                    <a:pt x="210" y="7"/>
                  </a:lnTo>
                  <a:lnTo>
                    <a:pt x="217" y="7"/>
                  </a:lnTo>
                  <a:lnTo>
                    <a:pt x="225" y="7"/>
                  </a:lnTo>
                  <a:lnTo>
                    <a:pt x="232" y="7"/>
                  </a:lnTo>
                  <a:lnTo>
                    <a:pt x="247" y="7"/>
                  </a:lnTo>
                  <a:lnTo>
                    <a:pt x="240" y="7"/>
                  </a:lnTo>
                  <a:lnTo>
                    <a:pt x="247" y="7"/>
                  </a:lnTo>
                  <a:lnTo>
                    <a:pt x="255" y="0"/>
                  </a:lnTo>
                  <a:lnTo>
                    <a:pt x="255" y="0"/>
                  </a:lnTo>
                  <a:lnTo>
                    <a:pt x="255" y="7"/>
                  </a:lnTo>
                  <a:lnTo>
                    <a:pt x="262" y="7"/>
                  </a:lnTo>
                  <a:lnTo>
                    <a:pt x="277" y="7"/>
                  </a:lnTo>
                  <a:lnTo>
                    <a:pt x="270" y="7"/>
                  </a:lnTo>
                  <a:lnTo>
                    <a:pt x="277" y="7"/>
                  </a:lnTo>
                  <a:lnTo>
                    <a:pt x="292" y="7"/>
                  </a:lnTo>
                  <a:lnTo>
                    <a:pt x="285" y="7"/>
                  </a:lnTo>
                  <a:lnTo>
                    <a:pt x="292" y="7"/>
                  </a:lnTo>
                  <a:lnTo>
                    <a:pt x="300" y="7"/>
                  </a:lnTo>
                  <a:lnTo>
                    <a:pt x="307" y="7"/>
                  </a:lnTo>
                  <a:lnTo>
                    <a:pt x="315" y="7"/>
                  </a:lnTo>
                  <a:lnTo>
                    <a:pt x="322" y="7"/>
                  </a:lnTo>
                  <a:lnTo>
                    <a:pt x="330" y="7"/>
                  </a:lnTo>
                  <a:lnTo>
                    <a:pt x="337" y="7"/>
                  </a:lnTo>
                  <a:lnTo>
                    <a:pt x="345" y="7"/>
                  </a:lnTo>
                  <a:lnTo>
                    <a:pt x="352" y="7"/>
                  </a:lnTo>
                  <a:lnTo>
                    <a:pt x="360" y="7"/>
                  </a:lnTo>
                  <a:lnTo>
                    <a:pt x="367" y="7"/>
                  </a:lnTo>
                  <a:lnTo>
                    <a:pt x="375" y="7"/>
                  </a:lnTo>
                  <a:lnTo>
                    <a:pt x="382" y="7"/>
                  </a:lnTo>
                  <a:lnTo>
                    <a:pt x="390" y="7"/>
                  </a:lnTo>
                  <a:lnTo>
                    <a:pt x="397" y="7"/>
                  </a:lnTo>
                  <a:lnTo>
                    <a:pt x="405" y="7"/>
                  </a:lnTo>
                  <a:lnTo>
                    <a:pt x="412" y="7"/>
                  </a:lnTo>
                  <a:lnTo>
                    <a:pt x="420" y="7"/>
                  </a:lnTo>
                  <a:lnTo>
                    <a:pt x="427" y="7"/>
                  </a:lnTo>
                  <a:lnTo>
                    <a:pt x="435" y="7"/>
                  </a:lnTo>
                  <a:lnTo>
                    <a:pt x="442" y="7"/>
                  </a:lnTo>
                  <a:lnTo>
                    <a:pt x="450" y="7"/>
                  </a:lnTo>
                  <a:lnTo>
                    <a:pt x="457" y="7"/>
                  </a:lnTo>
                  <a:lnTo>
                    <a:pt x="465" y="7"/>
                  </a:lnTo>
                  <a:lnTo>
                    <a:pt x="472" y="7"/>
                  </a:lnTo>
                  <a:lnTo>
                    <a:pt x="480" y="7"/>
                  </a:lnTo>
                  <a:lnTo>
                    <a:pt x="487" y="7"/>
                  </a:lnTo>
                  <a:lnTo>
                    <a:pt x="495" y="7"/>
                  </a:lnTo>
                  <a:lnTo>
                    <a:pt x="502" y="7"/>
                  </a:lnTo>
                  <a:lnTo>
                    <a:pt x="510" y="7"/>
                  </a:lnTo>
                  <a:lnTo>
                    <a:pt x="517" y="7"/>
                  </a:lnTo>
                  <a:lnTo>
                    <a:pt x="525" y="7"/>
                  </a:lnTo>
                  <a:lnTo>
                    <a:pt x="532" y="7"/>
                  </a:lnTo>
                  <a:lnTo>
                    <a:pt x="540" y="7"/>
                  </a:lnTo>
                  <a:lnTo>
                    <a:pt x="547" y="7"/>
                  </a:lnTo>
                  <a:lnTo>
                    <a:pt x="555" y="7"/>
                  </a:lnTo>
                  <a:lnTo>
                    <a:pt x="562" y="7"/>
                  </a:lnTo>
                  <a:lnTo>
                    <a:pt x="570" y="7"/>
                  </a:lnTo>
                  <a:lnTo>
                    <a:pt x="577" y="7"/>
                  </a:lnTo>
                  <a:lnTo>
                    <a:pt x="585" y="7"/>
                  </a:lnTo>
                  <a:lnTo>
                    <a:pt x="592" y="7"/>
                  </a:lnTo>
                  <a:lnTo>
                    <a:pt x="600" y="7"/>
                  </a:lnTo>
                  <a:lnTo>
                    <a:pt x="607" y="7"/>
                  </a:lnTo>
                  <a:lnTo>
                    <a:pt x="615" y="7"/>
                  </a:lnTo>
                  <a:lnTo>
                    <a:pt x="622" y="7"/>
                  </a:lnTo>
                  <a:lnTo>
                    <a:pt x="630" y="7"/>
                  </a:lnTo>
                  <a:lnTo>
                    <a:pt x="637" y="7"/>
                  </a:lnTo>
                  <a:lnTo>
                    <a:pt x="645" y="7"/>
                  </a:lnTo>
                  <a:lnTo>
                    <a:pt x="652" y="7"/>
                  </a:lnTo>
                  <a:lnTo>
                    <a:pt x="660" y="7"/>
                  </a:lnTo>
                  <a:lnTo>
                    <a:pt x="667" y="7"/>
                  </a:lnTo>
                  <a:lnTo>
                    <a:pt x="675" y="7"/>
                  </a:lnTo>
                  <a:lnTo>
                    <a:pt x="682" y="7"/>
                  </a:lnTo>
                  <a:lnTo>
                    <a:pt x="690" y="7"/>
                  </a:lnTo>
                  <a:lnTo>
                    <a:pt x="697" y="7"/>
                  </a:lnTo>
                  <a:lnTo>
                    <a:pt x="705" y="7"/>
                  </a:lnTo>
                  <a:lnTo>
                    <a:pt x="712" y="7"/>
                  </a:lnTo>
                  <a:lnTo>
                    <a:pt x="720" y="7"/>
                  </a:lnTo>
                  <a:lnTo>
                    <a:pt x="727" y="7"/>
                  </a:lnTo>
                  <a:lnTo>
                    <a:pt x="735" y="7"/>
                  </a:lnTo>
                  <a:lnTo>
                    <a:pt x="742" y="7"/>
                  </a:lnTo>
                  <a:lnTo>
                    <a:pt x="750" y="7"/>
                  </a:lnTo>
                  <a:lnTo>
                    <a:pt x="757" y="7"/>
                  </a:lnTo>
                  <a:lnTo>
                    <a:pt x="765" y="7"/>
                  </a:lnTo>
                  <a:lnTo>
                    <a:pt x="780" y="7"/>
                  </a:lnTo>
                  <a:lnTo>
                    <a:pt x="780" y="7"/>
                  </a:lnTo>
                  <a:lnTo>
                    <a:pt x="787" y="7"/>
                  </a:lnTo>
                  <a:lnTo>
                    <a:pt x="795" y="7"/>
                  </a:lnTo>
                  <a:lnTo>
                    <a:pt x="802" y="7"/>
                  </a:lnTo>
                  <a:lnTo>
                    <a:pt x="810" y="7"/>
                  </a:lnTo>
                  <a:lnTo>
                    <a:pt x="817" y="0"/>
                  </a:lnTo>
                  <a:lnTo>
                    <a:pt x="817" y="7"/>
                  </a:lnTo>
                  <a:lnTo>
                    <a:pt x="82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2" name="Freeform 668"/>
            <p:cNvSpPr>
              <a:spLocks/>
            </p:cNvSpPr>
            <p:nvPr/>
          </p:nvSpPr>
          <p:spPr bwMode="auto">
            <a:xfrm>
              <a:off x="4446" y="1189"/>
              <a:ext cx="304" cy="6"/>
            </a:xfrm>
            <a:custGeom>
              <a:avLst/>
              <a:gdLst>
                <a:gd name="T0" fmla="*/ 0 w 435"/>
                <a:gd name="T1" fmla="*/ 7 h 7"/>
                <a:gd name="T2" fmla="*/ 7 w 435"/>
                <a:gd name="T3" fmla="*/ 7 h 7"/>
                <a:gd name="T4" fmla="*/ 15 w 435"/>
                <a:gd name="T5" fmla="*/ 7 h 7"/>
                <a:gd name="T6" fmla="*/ 22 w 435"/>
                <a:gd name="T7" fmla="*/ 7 h 7"/>
                <a:gd name="T8" fmla="*/ 37 w 435"/>
                <a:gd name="T9" fmla="*/ 7 h 7"/>
                <a:gd name="T10" fmla="*/ 45 w 435"/>
                <a:gd name="T11" fmla="*/ 7 h 7"/>
                <a:gd name="T12" fmla="*/ 52 w 435"/>
                <a:gd name="T13" fmla="*/ 7 h 7"/>
                <a:gd name="T14" fmla="*/ 60 w 435"/>
                <a:gd name="T15" fmla="*/ 0 h 7"/>
                <a:gd name="T16" fmla="*/ 67 w 435"/>
                <a:gd name="T17" fmla="*/ 0 h 7"/>
                <a:gd name="T18" fmla="*/ 67 w 435"/>
                <a:gd name="T19" fmla="*/ 0 h 7"/>
                <a:gd name="T20" fmla="*/ 75 w 435"/>
                <a:gd name="T21" fmla="*/ 0 h 7"/>
                <a:gd name="T22" fmla="*/ 75 w 435"/>
                <a:gd name="T23" fmla="*/ 0 h 7"/>
                <a:gd name="T24" fmla="*/ 90 w 435"/>
                <a:gd name="T25" fmla="*/ 7 h 7"/>
                <a:gd name="T26" fmla="*/ 90 w 435"/>
                <a:gd name="T27" fmla="*/ 0 h 7"/>
                <a:gd name="T28" fmla="*/ 97 w 435"/>
                <a:gd name="T29" fmla="*/ 0 h 7"/>
                <a:gd name="T30" fmla="*/ 97 w 435"/>
                <a:gd name="T31" fmla="*/ 0 h 7"/>
                <a:gd name="T32" fmla="*/ 105 w 435"/>
                <a:gd name="T33" fmla="*/ 0 h 7"/>
                <a:gd name="T34" fmla="*/ 105 w 435"/>
                <a:gd name="T35" fmla="*/ 0 h 7"/>
                <a:gd name="T36" fmla="*/ 112 w 435"/>
                <a:gd name="T37" fmla="*/ 0 h 7"/>
                <a:gd name="T38" fmla="*/ 112 w 435"/>
                <a:gd name="T39" fmla="*/ 0 h 7"/>
                <a:gd name="T40" fmla="*/ 120 w 435"/>
                <a:gd name="T41" fmla="*/ 0 h 7"/>
                <a:gd name="T42" fmla="*/ 120 w 435"/>
                <a:gd name="T43" fmla="*/ 7 h 7"/>
                <a:gd name="T44" fmla="*/ 135 w 435"/>
                <a:gd name="T45" fmla="*/ 7 h 7"/>
                <a:gd name="T46" fmla="*/ 150 w 435"/>
                <a:gd name="T47" fmla="*/ 7 h 7"/>
                <a:gd name="T48" fmla="*/ 165 w 435"/>
                <a:gd name="T49" fmla="*/ 7 h 7"/>
                <a:gd name="T50" fmla="*/ 180 w 435"/>
                <a:gd name="T51" fmla="*/ 7 h 7"/>
                <a:gd name="T52" fmla="*/ 187 w 435"/>
                <a:gd name="T53" fmla="*/ 7 h 7"/>
                <a:gd name="T54" fmla="*/ 187 w 435"/>
                <a:gd name="T55" fmla="*/ 7 h 7"/>
                <a:gd name="T56" fmla="*/ 195 w 435"/>
                <a:gd name="T57" fmla="*/ 7 h 7"/>
                <a:gd name="T58" fmla="*/ 210 w 435"/>
                <a:gd name="T59" fmla="*/ 0 h 7"/>
                <a:gd name="T60" fmla="*/ 210 w 435"/>
                <a:gd name="T61" fmla="*/ 0 h 7"/>
                <a:gd name="T62" fmla="*/ 217 w 435"/>
                <a:gd name="T63" fmla="*/ 7 h 7"/>
                <a:gd name="T64" fmla="*/ 232 w 435"/>
                <a:gd name="T65" fmla="*/ 7 h 7"/>
                <a:gd name="T66" fmla="*/ 255 w 435"/>
                <a:gd name="T67" fmla="*/ 7 h 7"/>
                <a:gd name="T68" fmla="*/ 255 w 435"/>
                <a:gd name="T69" fmla="*/ 7 h 7"/>
                <a:gd name="T70" fmla="*/ 270 w 435"/>
                <a:gd name="T71" fmla="*/ 7 h 7"/>
                <a:gd name="T72" fmla="*/ 270 w 435"/>
                <a:gd name="T73" fmla="*/ 7 h 7"/>
                <a:gd name="T74" fmla="*/ 277 w 435"/>
                <a:gd name="T75" fmla="*/ 7 h 7"/>
                <a:gd name="T76" fmla="*/ 277 w 435"/>
                <a:gd name="T77" fmla="*/ 7 h 7"/>
                <a:gd name="T78" fmla="*/ 285 w 435"/>
                <a:gd name="T79" fmla="*/ 7 h 7"/>
                <a:gd name="T80" fmla="*/ 307 w 435"/>
                <a:gd name="T81" fmla="*/ 7 h 7"/>
                <a:gd name="T82" fmla="*/ 307 w 435"/>
                <a:gd name="T83" fmla="*/ 7 h 7"/>
                <a:gd name="T84" fmla="*/ 315 w 435"/>
                <a:gd name="T85" fmla="*/ 0 h 7"/>
                <a:gd name="T86" fmla="*/ 322 w 435"/>
                <a:gd name="T87" fmla="*/ 0 h 7"/>
                <a:gd name="T88" fmla="*/ 322 w 435"/>
                <a:gd name="T89" fmla="*/ 0 h 7"/>
                <a:gd name="T90" fmla="*/ 330 w 435"/>
                <a:gd name="T91" fmla="*/ 7 h 7"/>
                <a:gd name="T92" fmla="*/ 337 w 435"/>
                <a:gd name="T93" fmla="*/ 0 h 7"/>
                <a:gd name="T94" fmla="*/ 345 w 435"/>
                <a:gd name="T95" fmla="*/ 7 h 7"/>
                <a:gd name="T96" fmla="*/ 367 w 435"/>
                <a:gd name="T97" fmla="*/ 7 h 7"/>
                <a:gd name="T98" fmla="*/ 367 w 435"/>
                <a:gd name="T99" fmla="*/ 7 h 7"/>
                <a:gd name="T100" fmla="*/ 382 w 435"/>
                <a:gd name="T101" fmla="*/ 7 h 7"/>
                <a:gd name="T102" fmla="*/ 390 w 435"/>
                <a:gd name="T103" fmla="*/ 7 h 7"/>
                <a:gd name="T104" fmla="*/ 405 w 435"/>
                <a:gd name="T105" fmla="*/ 7 h 7"/>
                <a:gd name="T106" fmla="*/ 420 w 435"/>
                <a:gd name="T107" fmla="*/ 0 h 7"/>
                <a:gd name="T108" fmla="*/ 420 w 435"/>
                <a:gd name="T109" fmla="*/ 0 h 7"/>
                <a:gd name="T110" fmla="*/ 427 w 435"/>
                <a:gd name="T111" fmla="*/ 0 h 7"/>
                <a:gd name="T112" fmla="*/ 427 w 435"/>
                <a:gd name="T11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5" h="7">
                  <a:moveTo>
                    <a:pt x="0" y="0"/>
                  </a:moveTo>
                  <a:lnTo>
                    <a:pt x="0" y="7"/>
                  </a:lnTo>
                  <a:lnTo>
                    <a:pt x="15" y="7"/>
                  </a:lnTo>
                  <a:lnTo>
                    <a:pt x="7" y="7"/>
                  </a:lnTo>
                  <a:lnTo>
                    <a:pt x="15" y="0"/>
                  </a:lnTo>
                  <a:lnTo>
                    <a:pt x="15" y="7"/>
                  </a:lnTo>
                  <a:lnTo>
                    <a:pt x="30" y="7"/>
                  </a:lnTo>
                  <a:lnTo>
                    <a:pt x="22" y="7"/>
                  </a:lnTo>
                  <a:lnTo>
                    <a:pt x="30" y="7"/>
                  </a:lnTo>
                  <a:lnTo>
                    <a:pt x="37" y="7"/>
                  </a:lnTo>
                  <a:lnTo>
                    <a:pt x="52" y="7"/>
                  </a:lnTo>
                  <a:lnTo>
                    <a:pt x="45" y="7"/>
                  </a:lnTo>
                  <a:lnTo>
                    <a:pt x="52" y="0"/>
                  </a:lnTo>
                  <a:lnTo>
                    <a:pt x="52" y="7"/>
                  </a:lnTo>
                  <a:lnTo>
                    <a:pt x="60" y="0"/>
                  </a:lnTo>
                  <a:lnTo>
                    <a:pt x="60" y="0"/>
                  </a:lnTo>
                  <a:lnTo>
                    <a:pt x="60" y="7"/>
                  </a:lnTo>
                  <a:lnTo>
                    <a:pt x="67" y="0"/>
                  </a:lnTo>
                  <a:lnTo>
                    <a:pt x="67" y="7"/>
                  </a:lnTo>
                  <a:lnTo>
                    <a:pt x="67" y="0"/>
                  </a:lnTo>
                  <a:lnTo>
                    <a:pt x="67" y="7"/>
                  </a:lnTo>
                  <a:lnTo>
                    <a:pt x="75" y="0"/>
                  </a:lnTo>
                  <a:lnTo>
                    <a:pt x="75" y="7"/>
                  </a:lnTo>
                  <a:lnTo>
                    <a:pt x="75" y="0"/>
                  </a:lnTo>
                  <a:lnTo>
                    <a:pt x="75" y="7"/>
                  </a:lnTo>
                  <a:lnTo>
                    <a:pt x="90" y="7"/>
                  </a:lnTo>
                  <a:lnTo>
                    <a:pt x="82" y="7"/>
                  </a:lnTo>
                  <a:lnTo>
                    <a:pt x="90" y="0"/>
                  </a:lnTo>
                  <a:lnTo>
                    <a:pt x="90" y="7"/>
                  </a:lnTo>
                  <a:lnTo>
                    <a:pt x="97" y="0"/>
                  </a:lnTo>
                  <a:lnTo>
                    <a:pt x="97" y="7"/>
                  </a:lnTo>
                  <a:lnTo>
                    <a:pt x="97" y="0"/>
                  </a:lnTo>
                  <a:lnTo>
                    <a:pt x="97" y="7"/>
                  </a:lnTo>
                  <a:lnTo>
                    <a:pt x="105" y="0"/>
                  </a:lnTo>
                  <a:lnTo>
                    <a:pt x="105" y="7"/>
                  </a:lnTo>
                  <a:lnTo>
                    <a:pt x="105" y="0"/>
                  </a:lnTo>
                  <a:lnTo>
                    <a:pt x="105" y="7"/>
                  </a:lnTo>
                  <a:lnTo>
                    <a:pt x="112" y="0"/>
                  </a:lnTo>
                  <a:lnTo>
                    <a:pt x="112" y="7"/>
                  </a:lnTo>
                  <a:lnTo>
                    <a:pt x="112" y="0"/>
                  </a:lnTo>
                  <a:lnTo>
                    <a:pt x="112" y="7"/>
                  </a:lnTo>
                  <a:lnTo>
                    <a:pt x="120" y="0"/>
                  </a:lnTo>
                  <a:lnTo>
                    <a:pt x="120" y="0"/>
                  </a:lnTo>
                  <a:lnTo>
                    <a:pt x="120" y="7"/>
                  </a:lnTo>
                  <a:lnTo>
                    <a:pt x="127" y="7"/>
                  </a:lnTo>
                  <a:lnTo>
                    <a:pt x="135" y="7"/>
                  </a:lnTo>
                  <a:lnTo>
                    <a:pt x="142" y="7"/>
                  </a:lnTo>
                  <a:lnTo>
                    <a:pt x="150" y="7"/>
                  </a:lnTo>
                  <a:lnTo>
                    <a:pt x="157" y="7"/>
                  </a:lnTo>
                  <a:lnTo>
                    <a:pt x="165" y="7"/>
                  </a:lnTo>
                  <a:lnTo>
                    <a:pt x="172" y="7"/>
                  </a:lnTo>
                  <a:lnTo>
                    <a:pt x="180" y="7"/>
                  </a:lnTo>
                  <a:lnTo>
                    <a:pt x="187" y="0"/>
                  </a:lnTo>
                  <a:lnTo>
                    <a:pt x="187" y="7"/>
                  </a:lnTo>
                  <a:lnTo>
                    <a:pt x="187" y="0"/>
                  </a:lnTo>
                  <a:lnTo>
                    <a:pt x="187" y="7"/>
                  </a:lnTo>
                  <a:lnTo>
                    <a:pt x="195" y="0"/>
                  </a:lnTo>
                  <a:lnTo>
                    <a:pt x="195" y="7"/>
                  </a:lnTo>
                  <a:lnTo>
                    <a:pt x="202" y="7"/>
                  </a:lnTo>
                  <a:lnTo>
                    <a:pt x="210" y="0"/>
                  </a:lnTo>
                  <a:lnTo>
                    <a:pt x="210" y="7"/>
                  </a:lnTo>
                  <a:lnTo>
                    <a:pt x="210" y="0"/>
                  </a:lnTo>
                  <a:lnTo>
                    <a:pt x="210" y="7"/>
                  </a:lnTo>
                  <a:lnTo>
                    <a:pt x="217" y="7"/>
                  </a:lnTo>
                  <a:lnTo>
                    <a:pt x="225" y="7"/>
                  </a:lnTo>
                  <a:lnTo>
                    <a:pt x="232" y="7"/>
                  </a:lnTo>
                  <a:lnTo>
                    <a:pt x="240" y="7"/>
                  </a:lnTo>
                  <a:lnTo>
                    <a:pt x="255" y="7"/>
                  </a:lnTo>
                  <a:lnTo>
                    <a:pt x="247" y="7"/>
                  </a:lnTo>
                  <a:lnTo>
                    <a:pt x="255" y="7"/>
                  </a:lnTo>
                  <a:lnTo>
                    <a:pt x="270" y="7"/>
                  </a:lnTo>
                  <a:lnTo>
                    <a:pt x="270" y="7"/>
                  </a:lnTo>
                  <a:lnTo>
                    <a:pt x="270" y="0"/>
                  </a:lnTo>
                  <a:lnTo>
                    <a:pt x="270" y="7"/>
                  </a:lnTo>
                  <a:lnTo>
                    <a:pt x="277" y="0"/>
                  </a:lnTo>
                  <a:lnTo>
                    <a:pt x="277" y="7"/>
                  </a:lnTo>
                  <a:lnTo>
                    <a:pt x="277" y="0"/>
                  </a:lnTo>
                  <a:lnTo>
                    <a:pt x="277" y="7"/>
                  </a:lnTo>
                  <a:lnTo>
                    <a:pt x="292" y="7"/>
                  </a:lnTo>
                  <a:lnTo>
                    <a:pt x="285" y="7"/>
                  </a:lnTo>
                  <a:lnTo>
                    <a:pt x="292" y="7"/>
                  </a:lnTo>
                  <a:lnTo>
                    <a:pt x="307" y="7"/>
                  </a:lnTo>
                  <a:lnTo>
                    <a:pt x="307" y="0"/>
                  </a:lnTo>
                  <a:lnTo>
                    <a:pt x="307" y="7"/>
                  </a:lnTo>
                  <a:lnTo>
                    <a:pt x="315" y="0"/>
                  </a:lnTo>
                  <a:lnTo>
                    <a:pt x="315" y="0"/>
                  </a:lnTo>
                  <a:lnTo>
                    <a:pt x="315" y="7"/>
                  </a:lnTo>
                  <a:lnTo>
                    <a:pt x="322" y="0"/>
                  </a:lnTo>
                  <a:lnTo>
                    <a:pt x="322" y="7"/>
                  </a:lnTo>
                  <a:lnTo>
                    <a:pt x="322" y="0"/>
                  </a:lnTo>
                  <a:lnTo>
                    <a:pt x="322" y="7"/>
                  </a:lnTo>
                  <a:lnTo>
                    <a:pt x="330" y="7"/>
                  </a:lnTo>
                  <a:lnTo>
                    <a:pt x="337" y="0"/>
                  </a:lnTo>
                  <a:lnTo>
                    <a:pt x="337" y="0"/>
                  </a:lnTo>
                  <a:lnTo>
                    <a:pt x="337" y="7"/>
                  </a:lnTo>
                  <a:lnTo>
                    <a:pt x="345" y="7"/>
                  </a:lnTo>
                  <a:lnTo>
                    <a:pt x="352" y="7"/>
                  </a:lnTo>
                  <a:lnTo>
                    <a:pt x="367" y="7"/>
                  </a:lnTo>
                  <a:lnTo>
                    <a:pt x="360" y="7"/>
                  </a:lnTo>
                  <a:lnTo>
                    <a:pt x="367" y="7"/>
                  </a:lnTo>
                  <a:lnTo>
                    <a:pt x="375" y="7"/>
                  </a:lnTo>
                  <a:lnTo>
                    <a:pt x="382" y="7"/>
                  </a:lnTo>
                  <a:lnTo>
                    <a:pt x="390" y="0"/>
                  </a:lnTo>
                  <a:lnTo>
                    <a:pt x="390" y="7"/>
                  </a:lnTo>
                  <a:lnTo>
                    <a:pt x="397" y="7"/>
                  </a:lnTo>
                  <a:lnTo>
                    <a:pt x="405" y="7"/>
                  </a:lnTo>
                  <a:lnTo>
                    <a:pt x="412" y="7"/>
                  </a:lnTo>
                  <a:lnTo>
                    <a:pt x="420" y="0"/>
                  </a:lnTo>
                  <a:lnTo>
                    <a:pt x="420" y="7"/>
                  </a:lnTo>
                  <a:lnTo>
                    <a:pt x="420" y="0"/>
                  </a:lnTo>
                  <a:lnTo>
                    <a:pt x="420" y="7"/>
                  </a:lnTo>
                  <a:lnTo>
                    <a:pt x="427" y="0"/>
                  </a:lnTo>
                  <a:lnTo>
                    <a:pt x="427" y="0"/>
                  </a:lnTo>
                  <a:lnTo>
                    <a:pt x="427" y="7"/>
                  </a:lnTo>
                  <a:lnTo>
                    <a:pt x="43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3" name="Freeform 669"/>
            <p:cNvSpPr>
              <a:spLocks/>
            </p:cNvSpPr>
            <p:nvPr/>
          </p:nvSpPr>
          <p:spPr bwMode="auto">
            <a:xfrm>
              <a:off x="3403" y="1203"/>
              <a:ext cx="215" cy="108"/>
            </a:xfrm>
            <a:custGeom>
              <a:avLst/>
              <a:gdLst>
                <a:gd name="T0" fmla="*/ 15 w 308"/>
                <a:gd name="T1" fmla="*/ 52 h 112"/>
                <a:gd name="T2" fmla="*/ 38 w 308"/>
                <a:gd name="T3" fmla="*/ 52 h 112"/>
                <a:gd name="T4" fmla="*/ 60 w 308"/>
                <a:gd name="T5" fmla="*/ 52 h 112"/>
                <a:gd name="T6" fmla="*/ 83 w 308"/>
                <a:gd name="T7" fmla="*/ 52 h 112"/>
                <a:gd name="T8" fmla="*/ 90 w 308"/>
                <a:gd name="T9" fmla="*/ 45 h 112"/>
                <a:gd name="T10" fmla="*/ 98 w 308"/>
                <a:gd name="T11" fmla="*/ 60 h 112"/>
                <a:gd name="T12" fmla="*/ 105 w 308"/>
                <a:gd name="T13" fmla="*/ 60 h 112"/>
                <a:gd name="T14" fmla="*/ 105 w 308"/>
                <a:gd name="T15" fmla="*/ 52 h 112"/>
                <a:gd name="T16" fmla="*/ 113 w 308"/>
                <a:gd name="T17" fmla="*/ 45 h 112"/>
                <a:gd name="T18" fmla="*/ 120 w 308"/>
                <a:gd name="T19" fmla="*/ 67 h 112"/>
                <a:gd name="T20" fmla="*/ 128 w 308"/>
                <a:gd name="T21" fmla="*/ 45 h 112"/>
                <a:gd name="T22" fmla="*/ 128 w 308"/>
                <a:gd name="T23" fmla="*/ 52 h 112"/>
                <a:gd name="T24" fmla="*/ 135 w 308"/>
                <a:gd name="T25" fmla="*/ 37 h 112"/>
                <a:gd name="T26" fmla="*/ 143 w 308"/>
                <a:gd name="T27" fmla="*/ 67 h 112"/>
                <a:gd name="T28" fmla="*/ 150 w 308"/>
                <a:gd name="T29" fmla="*/ 60 h 112"/>
                <a:gd name="T30" fmla="*/ 150 w 308"/>
                <a:gd name="T31" fmla="*/ 52 h 112"/>
                <a:gd name="T32" fmla="*/ 158 w 308"/>
                <a:gd name="T33" fmla="*/ 45 h 112"/>
                <a:gd name="T34" fmla="*/ 165 w 308"/>
                <a:gd name="T35" fmla="*/ 75 h 112"/>
                <a:gd name="T36" fmla="*/ 173 w 308"/>
                <a:gd name="T37" fmla="*/ 60 h 112"/>
                <a:gd name="T38" fmla="*/ 173 w 308"/>
                <a:gd name="T39" fmla="*/ 52 h 112"/>
                <a:gd name="T40" fmla="*/ 180 w 308"/>
                <a:gd name="T41" fmla="*/ 37 h 112"/>
                <a:gd name="T42" fmla="*/ 188 w 308"/>
                <a:gd name="T43" fmla="*/ 67 h 112"/>
                <a:gd name="T44" fmla="*/ 195 w 308"/>
                <a:gd name="T45" fmla="*/ 60 h 112"/>
                <a:gd name="T46" fmla="*/ 195 w 308"/>
                <a:gd name="T47" fmla="*/ 52 h 112"/>
                <a:gd name="T48" fmla="*/ 203 w 308"/>
                <a:gd name="T49" fmla="*/ 37 h 112"/>
                <a:gd name="T50" fmla="*/ 210 w 308"/>
                <a:gd name="T51" fmla="*/ 75 h 112"/>
                <a:gd name="T52" fmla="*/ 218 w 308"/>
                <a:gd name="T53" fmla="*/ 52 h 112"/>
                <a:gd name="T54" fmla="*/ 218 w 308"/>
                <a:gd name="T55" fmla="*/ 45 h 112"/>
                <a:gd name="T56" fmla="*/ 225 w 308"/>
                <a:gd name="T57" fmla="*/ 37 h 112"/>
                <a:gd name="T58" fmla="*/ 233 w 308"/>
                <a:gd name="T59" fmla="*/ 75 h 112"/>
                <a:gd name="T60" fmla="*/ 240 w 308"/>
                <a:gd name="T61" fmla="*/ 52 h 112"/>
                <a:gd name="T62" fmla="*/ 240 w 308"/>
                <a:gd name="T63" fmla="*/ 52 h 112"/>
                <a:gd name="T64" fmla="*/ 248 w 308"/>
                <a:gd name="T65" fmla="*/ 30 h 112"/>
                <a:gd name="T66" fmla="*/ 255 w 308"/>
                <a:gd name="T67" fmla="*/ 112 h 112"/>
                <a:gd name="T68" fmla="*/ 263 w 308"/>
                <a:gd name="T69" fmla="*/ 82 h 112"/>
                <a:gd name="T70" fmla="*/ 263 w 308"/>
                <a:gd name="T71" fmla="*/ 67 h 112"/>
                <a:gd name="T72" fmla="*/ 270 w 308"/>
                <a:gd name="T73" fmla="*/ 15 h 112"/>
                <a:gd name="T74" fmla="*/ 278 w 308"/>
                <a:gd name="T75" fmla="*/ 52 h 112"/>
                <a:gd name="T76" fmla="*/ 285 w 308"/>
                <a:gd name="T77" fmla="*/ 15 h 112"/>
                <a:gd name="T78" fmla="*/ 293 w 308"/>
                <a:gd name="T79" fmla="*/ 82 h 112"/>
                <a:gd name="T80" fmla="*/ 300 w 308"/>
                <a:gd name="T81" fmla="*/ 37 h 112"/>
                <a:gd name="T82" fmla="*/ 300 w 308"/>
                <a:gd name="T83" fmla="*/ 5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112">
                  <a:moveTo>
                    <a:pt x="0" y="52"/>
                  </a:moveTo>
                  <a:lnTo>
                    <a:pt x="8" y="52"/>
                  </a:lnTo>
                  <a:lnTo>
                    <a:pt x="15" y="52"/>
                  </a:lnTo>
                  <a:lnTo>
                    <a:pt x="23" y="52"/>
                  </a:lnTo>
                  <a:lnTo>
                    <a:pt x="30" y="52"/>
                  </a:lnTo>
                  <a:lnTo>
                    <a:pt x="38" y="52"/>
                  </a:lnTo>
                  <a:lnTo>
                    <a:pt x="45" y="52"/>
                  </a:lnTo>
                  <a:lnTo>
                    <a:pt x="53" y="52"/>
                  </a:lnTo>
                  <a:lnTo>
                    <a:pt x="60" y="52"/>
                  </a:lnTo>
                  <a:lnTo>
                    <a:pt x="68" y="52"/>
                  </a:lnTo>
                  <a:lnTo>
                    <a:pt x="75" y="52"/>
                  </a:lnTo>
                  <a:lnTo>
                    <a:pt x="83" y="52"/>
                  </a:lnTo>
                  <a:lnTo>
                    <a:pt x="90" y="60"/>
                  </a:lnTo>
                  <a:lnTo>
                    <a:pt x="90" y="60"/>
                  </a:lnTo>
                  <a:lnTo>
                    <a:pt x="90" y="45"/>
                  </a:lnTo>
                  <a:lnTo>
                    <a:pt x="90" y="52"/>
                  </a:lnTo>
                  <a:lnTo>
                    <a:pt x="98" y="45"/>
                  </a:lnTo>
                  <a:lnTo>
                    <a:pt x="98" y="60"/>
                  </a:lnTo>
                  <a:lnTo>
                    <a:pt x="98" y="45"/>
                  </a:lnTo>
                  <a:lnTo>
                    <a:pt x="98" y="52"/>
                  </a:lnTo>
                  <a:lnTo>
                    <a:pt x="105" y="60"/>
                  </a:lnTo>
                  <a:lnTo>
                    <a:pt x="105" y="60"/>
                  </a:lnTo>
                  <a:lnTo>
                    <a:pt x="105" y="45"/>
                  </a:lnTo>
                  <a:lnTo>
                    <a:pt x="105" y="52"/>
                  </a:lnTo>
                  <a:lnTo>
                    <a:pt x="113" y="45"/>
                  </a:lnTo>
                  <a:lnTo>
                    <a:pt x="113" y="60"/>
                  </a:lnTo>
                  <a:lnTo>
                    <a:pt x="113" y="45"/>
                  </a:lnTo>
                  <a:lnTo>
                    <a:pt x="113" y="52"/>
                  </a:lnTo>
                  <a:lnTo>
                    <a:pt x="120" y="60"/>
                  </a:lnTo>
                  <a:lnTo>
                    <a:pt x="120" y="67"/>
                  </a:lnTo>
                  <a:lnTo>
                    <a:pt x="120" y="37"/>
                  </a:lnTo>
                  <a:lnTo>
                    <a:pt x="120" y="52"/>
                  </a:lnTo>
                  <a:lnTo>
                    <a:pt x="128" y="45"/>
                  </a:lnTo>
                  <a:lnTo>
                    <a:pt x="128" y="67"/>
                  </a:lnTo>
                  <a:lnTo>
                    <a:pt x="128" y="37"/>
                  </a:lnTo>
                  <a:lnTo>
                    <a:pt x="128" y="52"/>
                  </a:lnTo>
                  <a:lnTo>
                    <a:pt x="135" y="60"/>
                  </a:lnTo>
                  <a:lnTo>
                    <a:pt x="135" y="67"/>
                  </a:lnTo>
                  <a:lnTo>
                    <a:pt x="135" y="37"/>
                  </a:lnTo>
                  <a:lnTo>
                    <a:pt x="135" y="52"/>
                  </a:lnTo>
                  <a:lnTo>
                    <a:pt x="143" y="60"/>
                  </a:lnTo>
                  <a:lnTo>
                    <a:pt x="143" y="67"/>
                  </a:lnTo>
                  <a:lnTo>
                    <a:pt x="143" y="37"/>
                  </a:lnTo>
                  <a:lnTo>
                    <a:pt x="143" y="52"/>
                  </a:lnTo>
                  <a:lnTo>
                    <a:pt x="150" y="60"/>
                  </a:lnTo>
                  <a:lnTo>
                    <a:pt x="150" y="60"/>
                  </a:lnTo>
                  <a:lnTo>
                    <a:pt x="150" y="45"/>
                  </a:lnTo>
                  <a:lnTo>
                    <a:pt x="150" y="52"/>
                  </a:lnTo>
                  <a:lnTo>
                    <a:pt x="158" y="45"/>
                  </a:lnTo>
                  <a:lnTo>
                    <a:pt x="158" y="67"/>
                  </a:lnTo>
                  <a:lnTo>
                    <a:pt x="158" y="45"/>
                  </a:lnTo>
                  <a:lnTo>
                    <a:pt x="158" y="45"/>
                  </a:lnTo>
                  <a:lnTo>
                    <a:pt x="165" y="37"/>
                  </a:lnTo>
                  <a:lnTo>
                    <a:pt x="165" y="75"/>
                  </a:lnTo>
                  <a:lnTo>
                    <a:pt x="165" y="30"/>
                  </a:lnTo>
                  <a:lnTo>
                    <a:pt x="165" y="52"/>
                  </a:lnTo>
                  <a:lnTo>
                    <a:pt x="173" y="60"/>
                  </a:lnTo>
                  <a:lnTo>
                    <a:pt x="173" y="67"/>
                  </a:lnTo>
                  <a:lnTo>
                    <a:pt x="173" y="22"/>
                  </a:lnTo>
                  <a:lnTo>
                    <a:pt x="173" y="52"/>
                  </a:lnTo>
                  <a:lnTo>
                    <a:pt x="180" y="60"/>
                  </a:lnTo>
                  <a:lnTo>
                    <a:pt x="180" y="67"/>
                  </a:lnTo>
                  <a:lnTo>
                    <a:pt x="180" y="37"/>
                  </a:lnTo>
                  <a:lnTo>
                    <a:pt x="180" y="52"/>
                  </a:lnTo>
                  <a:lnTo>
                    <a:pt x="188" y="60"/>
                  </a:lnTo>
                  <a:lnTo>
                    <a:pt x="188" y="67"/>
                  </a:lnTo>
                  <a:lnTo>
                    <a:pt x="188" y="37"/>
                  </a:lnTo>
                  <a:lnTo>
                    <a:pt x="188" y="52"/>
                  </a:lnTo>
                  <a:lnTo>
                    <a:pt x="195" y="60"/>
                  </a:lnTo>
                  <a:lnTo>
                    <a:pt x="195" y="75"/>
                  </a:lnTo>
                  <a:lnTo>
                    <a:pt x="195" y="30"/>
                  </a:lnTo>
                  <a:lnTo>
                    <a:pt x="195" y="52"/>
                  </a:lnTo>
                  <a:lnTo>
                    <a:pt x="203" y="60"/>
                  </a:lnTo>
                  <a:lnTo>
                    <a:pt x="203" y="67"/>
                  </a:lnTo>
                  <a:lnTo>
                    <a:pt x="203" y="37"/>
                  </a:lnTo>
                  <a:lnTo>
                    <a:pt x="203" y="45"/>
                  </a:lnTo>
                  <a:lnTo>
                    <a:pt x="210" y="52"/>
                  </a:lnTo>
                  <a:lnTo>
                    <a:pt x="210" y="75"/>
                  </a:lnTo>
                  <a:lnTo>
                    <a:pt x="210" y="30"/>
                  </a:lnTo>
                  <a:lnTo>
                    <a:pt x="210" y="60"/>
                  </a:lnTo>
                  <a:lnTo>
                    <a:pt x="218" y="52"/>
                  </a:lnTo>
                  <a:lnTo>
                    <a:pt x="218" y="82"/>
                  </a:lnTo>
                  <a:lnTo>
                    <a:pt x="218" y="30"/>
                  </a:lnTo>
                  <a:lnTo>
                    <a:pt x="218" y="45"/>
                  </a:lnTo>
                  <a:lnTo>
                    <a:pt x="225" y="52"/>
                  </a:lnTo>
                  <a:lnTo>
                    <a:pt x="225" y="75"/>
                  </a:lnTo>
                  <a:lnTo>
                    <a:pt x="225" y="37"/>
                  </a:lnTo>
                  <a:lnTo>
                    <a:pt x="225" y="52"/>
                  </a:lnTo>
                  <a:lnTo>
                    <a:pt x="233" y="60"/>
                  </a:lnTo>
                  <a:lnTo>
                    <a:pt x="233" y="75"/>
                  </a:lnTo>
                  <a:lnTo>
                    <a:pt x="233" y="22"/>
                  </a:lnTo>
                  <a:lnTo>
                    <a:pt x="233" y="45"/>
                  </a:lnTo>
                  <a:lnTo>
                    <a:pt x="240" y="52"/>
                  </a:lnTo>
                  <a:lnTo>
                    <a:pt x="240" y="82"/>
                  </a:lnTo>
                  <a:lnTo>
                    <a:pt x="240" y="22"/>
                  </a:lnTo>
                  <a:lnTo>
                    <a:pt x="240" y="52"/>
                  </a:lnTo>
                  <a:lnTo>
                    <a:pt x="248" y="60"/>
                  </a:lnTo>
                  <a:lnTo>
                    <a:pt x="248" y="75"/>
                  </a:lnTo>
                  <a:lnTo>
                    <a:pt x="248" y="30"/>
                  </a:lnTo>
                  <a:lnTo>
                    <a:pt x="248" y="60"/>
                  </a:lnTo>
                  <a:lnTo>
                    <a:pt x="255" y="52"/>
                  </a:lnTo>
                  <a:lnTo>
                    <a:pt x="255" y="112"/>
                  </a:lnTo>
                  <a:lnTo>
                    <a:pt x="255" y="0"/>
                  </a:lnTo>
                  <a:lnTo>
                    <a:pt x="255" y="90"/>
                  </a:lnTo>
                  <a:lnTo>
                    <a:pt x="263" y="82"/>
                  </a:lnTo>
                  <a:lnTo>
                    <a:pt x="263" y="97"/>
                  </a:lnTo>
                  <a:lnTo>
                    <a:pt x="263" y="15"/>
                  </a:lnTo>
                  <a:lnTo>
                    <a:pt x="263" y="67"/>
                  </a:lnTo>
                  <a:lnTo>
                    <a:pt x="270" y="60"/>
                  </a:lnTo>
                  <a:lnTo>
                    <a:pt x="270" y="112"/>
                  </a:lnTo>
                  <a:lnTo>
                    <a:pt x="270" y="15"/>
                  </a:lnTo>
                  <a:lnTo>
                    <a:pt x="278" y="22"/>
                  </a:lnTo>
                  <a:lnTo>
                    <a:pt x="278" y="90"/>
                  </a:lnTo>
                  <a:lnTo>
                    <a:pt x="278" y="52"/>
                  </a:lnTo>
                  <a:lnTo>
                    <a:pt x="285" y="60"/>
                  </a:lnTo>
                  <a:lnTo>
                    <a:pt x="285" y="82"/>
                  </a:lnTo>
                  <a:lnTo>
                    <a:pt x="285" y="15"/>
                  </a:lnTo>
                  <a:lnTo>
                    <a:pt x="285" y="67"/>
                  </a:lnTo>
                  <a:lnTo>
                    <a:pt x="293" y="60"/>
                  </a:lnTo>
                  <a:lnTo>
                    <a:pt x="293" y="82"/>
                  </a:lnTo>
                  <a:lnTo>
                    <a:pt x="293" y="22"/>
                  </a:lnTo>
                  <a:lnTo>
                    <a:pt x="293" y="45"/>
                  </a:lnTo>
                  <a:lnTo>
                    <a:pt x="300" y="37"/>
                  </a:lnTo>
                  <a:lnTo>
                    <a:pt x="300" y="75"/>
                  </a:lnTo>
                  <a:lnTo>
                    <a:pt x="300" y="22"/>
                  </a:lnTo>
                  <a:lnTo>
                    <a:pt x="300" y="52"/>
                  </a:lnTo>
                  <a:lnTo>
                    <a:pt x="308" y="60"/>
                  </a:lnTo>
                  <a:lnTo>
                    <a:pt x="308" y="8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4" name="Freeform 670"/>
            <p:cNvSpPr>
              <a:spLocks/>
            </p:cNvSpPr>
            <p:nvPr/>
          </p:nvSpPr>
          <p:spPr bwMode="auto">
            <a:xfrm>
              <a:off x="3618" y="1218"/>
              <a:ext cx="168" cy="86"/>
            </a:xfrm>
            <a:custGeom>
              <a:avLst/>
              <a:gdLst>
                <a:gd name="T0" fmla="*/ 0 w 240"/>
                <a:gd name="T1" fmla="*/ 37 h 90"/>
                <a:gd name="T2" fmla="*/ 7 w 240"/>
                <a:gd name="T3" fmla="*/ 15 h 90"/>
                <a:gd name="T4" fmla="*/ 15 w 240"/>
                <a:gd name="T5" fmla="*/ 60 h 90"/>
                <a:gd name="T6" fmla="*/ 22 w 240"/>
                <a:gd name="T7" fmla="*/ 45 h 90"/>
                <a:gd name="T8" fmla="*/ 22 w 240"/>
                <a:gd name="T9" fmla="*/ 37 h 90"/>
                <a:gd name="T10" fmla="*/ 30 w 240"/>
                <a:gd name="T11" fmla="*/ 15 h 90"/>
                <a:gd name="T12" fmla="*/ 37 w 240"/>
                <a:gd name="T13" fmla="*/ 82 h 90"/>
                <a:gd name="T14" fmla="*/ 45 w 240"/>
                <a:gd name="T15" fmla="*/ 22 h 90"/>
                <a:gd name="T16" fmla="*/ 45 w 240"/>
                <a:gd name="T17" fmla="*/ 30 h 90"/>
                <a:gd name="T18" fmla="*/ 52 w 240"/>
                <a:gd name="T19" fmla="*/ 15 h 90"/>
                <a:gd name="T20" fmla="*/ 60 w 240"/>
                <a:gd name="T21" fmla="*/ 67 h 90"/>
                <a:gd name="T22" fmla="*/ 67 w 240"/>
                <a:gd name="T23" fmla="*/ 30 h 90"/>
                <a:gd name="T24" fmla="*/ 67 w 240"/>
                <a:gd name="T25" fmla="*/ 52 h 90"/>
                <a:gd name="T26" fmla="*/ 75 w 240"/>
                <a:gd name="T27" fmla="*/ 0 h 90"/>
                <a:gd name="T28" fmla="*/ 82 w 240"/>
                <a:gd name="T29" fmla="*/ 75 h 90"/>
                <a:gd name="T30" fmla="*/ 90 w 240"/>
                <a:gd name="T31" fmla="*/ 52 h 90"/>
                <a:gd name="T32" fmla="*/ 90 w 240"/>
                <a:gd name="T33" fmla="*/ 30 h 90"/>
                <a:gd name="T34" fmla="*/ 97 w 240"/>
                <a:gd name="T35" fmla="*/ 7 h 90"/>
                <a:gd name="T36" fmla="*/ 105 w 240"/>
                <a:gd name="T37" fmla="*/ 82 h 90"/>
                <a:gd name="T38" fmla="*/ 112 w 240"/>
                <a:gd name="T39" fmla="*/ 60 h 90"/>
                <a:gd name="T40" fmla="*/ 112 w 240"/>
                <a:gd name="T41" fmla="*/ 37 h 90"/>
                <a:gd name="T42" fmla="*/ 120 w 240"/>
                <a:gd name="T43" fmla="*/ 7 h 90"/>
                <a:gd name="T44" fmla="*/ 127 w 240"/>
                <a:gd name="T45" fmla="*/ 45 h 90"/>
                <a:gd name="T46" fmla="*/ 135 w 240"/>
                <a:gd name="T47" fmla="*/ 60 h 90"/>
                <a:gd name="T48" fmla="*/ 142 w 240"/>
                <a:gd name="T49" fmla="*/ 45 h 90"/>
                <a:gd name="T50" fmla="*/ 142 w 240"/>
                <a:gd name="T51" fmla="*/ 37 h 90"/>
                <a:gd name="T52" fmla="*/ 150 w 240"/>
                <a:gd name="T53" fmla="*/ 7 h 90"/>
                <a:gd name="T54" fmla="*/ 157 w 240"/>
                <a:gd name="T55" fmla="*/ 67 h 90"/>
                <a:gd name="T56" fmla="*/ 165 w 240"/>
                <a:gd name="T57" fmla="*/ 45 h 90"/>
                <a:gd name="T58" fmla="*/ 165 w 240"/>
                <a:gd name="T59" fmla="*/ 37 h 90"/>
                <a:gd name="T60" fmla="*/ 172 w 240"/>
                <a:gd name="T61" fmla="*/ 15 h 90"/>
                <a:gd name="T62" fmla="*/ 180 w 240"/>
                <a:gd name="T63" fmla="*/ 60 h 90"/>
                <a:gd name="T64" fmla="*/ 187 w 240"/>
                <a:gd name="T65" fmla="*/ 45 h 90"/>
                <a:gd name="T66" fmla="*/ 187 w 240"/>
                <a:gd name="T67" fmla="*/ 45 h 90"/>
                <a:gd name="T68" fmla="*/ 195 w 240"/>
                <a:gd name="T69" fmla="*/ 15 h 90"/>
                <a:gd name="T70" fmla="*/ 202 w 240"/>
                <a:gd name="T71" fmla="*/ 52 h 90"/>
                <a:gd name="T72" fmla="*/ 210 w 240"/>
                <a:gd name="T73" fmla="*/ 37 h 90"/>
                <a:gd name="T74" fmla="*/ 210 w 240"/>
                <a:gd name="T75" fmla="*/ 45 h 90"/>
                <a:gd name="T76" fmla="*/ 217 w 240"/>
                <a:gd name="T77" fmla="*/ 22 h 90"/>
                <a:gd name="T78" fmla="*/ 225 w 240"/>
                <a:gd name="T79" fmla="*/ 52 h 90"/>
                <a:gd name="T80" fmla="*/ 232 w 240"/>
                <a:gd name="T81" fmla="*/ 37 h 90"/>
                <a:gd name="T82" fmla="*/ 232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7"/>
                  </a:moveTo>
                  <a:lnTo>
                    <a:pt x="0" y="15"/>
                  </a:lnTo>
                  <a:lnTo>
                    <a:pt x="0" y="37"/>
                  </a:lnTo>
                  <a:lnTo>
                    <a:pt x="7" y="45"/>
                  </a:lnTo>
                  <a:lnTo>
                    <a:pt x="7" y="60"/>
                  </a:lnTo>
                  <a:lnTo>
                    <a:pt x="7" y="15"/>
                  </a:lnTo>
                  <a:lnTo>
                    <a:pt x="7" y="22"/>
                  </a:lnTo>
                  <a:lnTo>
                    <a:pt x="15" y="30"/>
                  </a:lnTo>
                  <a:lnTo>
                    <a:pt x="15" y="60"/>
                  </a:lnTo>
                  <a:lnTo>
                    <a:pt x="15" y="15"/>
                  </a:lnTo>
                  <a:lnTo>
                    <a:pt x="15" y="52"/>
                  </a:lnTo>
                  <a:lnTo>
                    <a:pt x="22" y="45"/>
                  </a:lnTo>
                  <a:lnTo>
                    <a:pt x="22" y="67"/>
                  </a:lnTo>
                  <a:lnTo>
                    <a:pt x="22" y="0"/>
                  </a:lnTo>
                  <a:lnTo>
                    <a:pt x="22" y="37"/>
                  </a:lnTo>
                  <a:lnTo>
                    <a:pt x="30" y="45"/>
                  </a:lnTo>
                  <a:lnTo>
                    <a:pt x="30" y="60"/>
                  </a:lnTo>
                  <a:lnTo>
                    <a:pt x="30" y="15"/>
                  </a:lnTo>
                  <a:lnTo>
                    <a:pt x="30" y="30"/>
                  </a:lnTo>
                  <a:lnTo>
                    <a:pt x="37" y="37"/>
                  </a:lnTo>
                  <a:lnTo>
                    <a:pt x="37" y="82"/>
                  </a:lnTo>
                  <a:lnTo>
                    <a:pt x="37" y="7"/>
                  </a:lnTo>
                  <a:lnTo>
                    <a:pt x="37" y="30"/>
                  </a:lnTo>
                  <a:lnTo>
                    <a:pt x="45" y="22"/>
                  </a:lnTo>
                  <a:lnTo>
                    <a:pt x="45" y="75"/>
                  </a:lnTo>
                  <a:lnTo>
                    <a:pt x="45" y="7"/>
                  </a:lnTo>
                  <a:lnTo>
                    <a:pt x="45" y="30"/>
                  </a:lnTo>
                  <a:lnTo>
                    <a:pt x="52" y="37"/>
                  </a:lnTo>
                  <a:lnTo>
                    <a:pt x="52" y="67"/>
                  </a:lnTo>
                  <a:lnTo>
                    <a:pt x="52" y="15"/>
                  </a:lnTo>
                  <a:lnTo>
                    <a:pt x="52" y="30"/>
                  </a:lnTo>
                  <a:lnTo>
                    <a:pt x="60" y="37"/>
                  </a:lnTo>
                  <a:lnTo>
                    <a:pt x="60" y="67"/>
                  </a:lnTo>
                  <a:lnTo>
                    <a:pt x="60" y="15"/>
                  </a:lnTo>
                  <a:lnTo>
                    <a:pt x="60" y="37"/>
                  </a:lnTo>
                  <a:lnTo>
                    <a:pt x="67" y="30"/>
                  </a:lnTo>
                  <a:lnTo>
                    <a:pt x="67" y="90"/>
                  </a:lnTo>
                  <a:lnTo>
                    <a:pt x="67" y="0"/>
                  </a:lnTo>
                  <a:lnTo>
                    <a:pt x="67" y="52"/>
                  </a:lnTo>
                  <a:lnTo>
                    <a:pt x="75" y="45"/>
                  </a:lnTo>
                  <a:lnTo>
                    <a:pt x="75" y="82"/>
                  </a:lnTo>
                  <a:lnTo>
                    <a:pt x="75" y="0"/>
                  </a:lnTo>
                  <a:lnTo>
                    <a:pt x="75" y="37"/>
                  </a:lnTo>
                  <a:lnTo>
                    <a:pt x="82" y="30"/>
                  </a:lnTo>
                  <a:lnTo>
                    <a:pt x="82" y="75"/>
                  </a:lnTo>
                  <a:lnTo>
                    <a:pt x="82" y="7"/>
                  </a:lnTo>
                  <a:lnTo>
                    <a:pt x="82" y="60"/>
                  </a:lnTo>
                  <a:lnTo>
                    <a:pt x="90" y="52"/>
                  </a:lnTo>
                  <a:lnTo>
                    <a:pt x="90" y="60"/>
                  </a:lnTo>
                  <a:lnTo>
                    <a:pt x="90" y="7"/>
                  </a:lnTo>
                  <a:lnTo>
                    <a:pt x="90" y="30"/>
                  </a:lnTo>
                  <a:lnTo>
                    <a:pt x="97" y="37"/>
                  </a:lnTo>
                  <a:lnTo>
                    <a:pt x="97" y="75"/>
                  </a:lnTo>
                  <a:lnTo>
                    <a:pt x="97" y="7"/>
                  </a:lnTo>
                  <a:lnTo>
                    <a:pt x="97" y="45"/>
                  </a:lnTo>
                  <a:lnTo>
                    <a:pt x="105" y="52"/>
                  </a:lnTo>
                  <a:lnTo>
                    <a:pt x="105" y="82"/>
                  </a:lnTo>
                  <a:lnTo>
                    <a:pt x="105" y="0"/>
                  </a:lnTo>
                  <a:lnTo>
                    <a:pt x="105" y="52"/>
                  </a:lnTo>
                  <a:lnTo>
                    <a:pt x="112" y="60"/>
                  </a:lnTo>
                  <a:lnTo>
                    <a:pt x="112" y="82"/>
                  </a:lnTo>
                  <a:lnTo>
                    <a:pt x="112" y="0"/>
                  </a:lnTo>
                  <a:lnTo>
                    <a:pt x="112" y="37"/>
                  </a:lnTo>
                  <a:lnTo>
                    <a:pt x="120" y="45"/>
                  </a:lnTo>
                  <a:lnTo>
                    <a:pt x="120" y="60"/>
                  </a:lnTo>
                  <a:lnTo>
                    <a:pt x="120" y="7"/>
                  </a:lnTo>
                  <a:lnTo>
                    <a:pt x="120" y="30"/>
                  </a:lnTo>
                  <a:lnTo>
                    <a:pt x="127" y="22"/>
                  </a:lnTo>
                  <a:lnTo>
                    <a:pt x="127" y="45"/>
                  </a:lnTo>
                  <a:lnTo>
                    <a:pt x="127" y="37"/>
                  </a:lnTo>
                  <a:lnTo>
                    <a:pt x="135" y="45"/>
                  </a:lnTo>
                  <a:lnTo>
                    <a:pt x="135" y="60"/>
                  </a:lnTo>
                  <a:lnTo>
                    <a:pt x="135" y="7"/>
                  </a:lnTo>
                  <a:lnTo>
                    <a:pt x="135" y="37"/>
                  </a:lnTo>
                  <a:lnTo>
                    <a:pt x="142" y="45"/>
                  </a:lnTo>
                  <a:lnTo>
                    <a:pt x="142" y="75"/>
                  </a:lnTo>
                  <a:lnTo>
                    <a:pt x="142" y="15"/>
                  </a:lnTo>
                  <a:lnTo>
                    <a:pt x="142" y="37"/>
                  </a:lnTo>
                  <a:lnTo>
                    <a:pt x="150" y="45"/>
                  </a:lnTo>
                  <a:lnTo>
                    <a:pt x="150" y="75"/>
                  </a:lnTo>
                  <a:lnTo>
                    <a:pt x="150" y="7"/>
                  </a:lnTo>
                  <a:lnTo>
                    <a:pt x="150" y="37"/>
                  </a:lnTo>
                  <a:lnTo>
                    <a:pt x="157" y="45"/>
                  </a:lnTo>
                  <a:lnTo>
                    <a:pt x="157" y="67"/>
                  </a:lnTo>
                  <a:lnTo>
                    <a:pt x="157" y="7"/>
                  </a:lnTo>
                  <a:lnTo>
                    <a:pt x="157" y="37"/>
                  </a:lnTo>
                  <a:lnTo>
                    <a:pt x="165" y="45"/>
                  </a:lnTo>
                  <a:lnTo>
                    <a:pt x="165" y="60"/>
                  </a:lnTo>
                  <a:lnTo>
                    <a:pt x="165" y="15"/>
                  </a:lnTo>
                  <a:lnTo>
                    <a:pt x="165" y="37"/>
                  </a:lnTo>
                  <a:lnTo>
                    <a:pt x="172" y="30"/>
                  </a:lnTo>
                  <a:lnTo>
                    <a:pt x="172" y="60"/>
                  </a:lnTo>
                  <a:lnTo>
                    <a:pt x="172" y="15"/>
                  </a:lnTo>
                  <a:lnTo>
                    <a:pt x="172" y="30"/>
                  </a:lnTo>
                  <a:lnTo>
                    <a:pt x="180" y="37"/>
                  </a:lnTo>
                  <a:lnTo>
                    <a:pt x="180" y="60"/>
                  </a:lnTo>
                  <a:lnTo>
                    <a:pt x="180" y="22"/>
                  </a:lnTo>
                  <a:lnTo>
                    <a:pt x="180" y="37"/>
                  </a:lnTo>
                  <a:lnTo>
                    <a:pt x="187" y="45"/>
                  </a:lnTo>
                  <a:lnTo>
                    <a:pt x="187" y="52"/>
                  </a:lnTo>
                  <a:lnTo>
                    <a:pt x="187" y="15"/>
                  </a:lnTo>
                  <a:lnTo>
                    <a:pt x="187" y="45"/>
                  </a:lnTo>
                  <a:lnTo>
                    <a:pt x="195" y="37"/>
                  </a:lnTo>
                  <a:lnTo>
                    <a:pt x="195" y="52"/>
                  </a:lnTo>
                  <a:lnTo>
                    <a:pt x="195" y="15"/>
                  </a:lnTo>
                  <a:lnTo>
                    <a:pt x="195" y="30"/>
                  </a:lnTo>
                  <a:lnTo>
                    <a:pt x="202" y="37"/>
                  </a:lnTo>
                  <a:lnTo>
                    <a:pt x="202" y="52"/>
                  </a:lnTo>
                  <a:lnTo>
                    <a:pt x="202" y="22"/>
                  </a:lnTo>
                  <a:lnTo>
                    <a:pt x="202" y="30"/>
                  </a:lnTo>
                  <a:lnTo>
                    <a:pt x="210" y="37"/>
                  </a:lnTo>
                  <a:lnTo>
                    <a:pt x="210" y="60"/>
                  </a:lnTo>
                  <a:lnTo>
                    <a:pt x="210" y="7"/>
                  </a:lnTo>
                  <a:lnTo>
                    <a:pt x="210" y="45"/>
                  </a:lnTo>
                  <a:lnTo>
                    <a:pt x="217" y="37"/>
                  </a:lnTo>
                  <a:lnTo>
                    <a:pt x="217" y="52"/>
                  </a:lnTo>
                  <a:lnTo>
                    <a:pt x="217" y="22"/>
                  </a:lnTo>
                  <a:lnTo>
                    <a:pt x="217" y="22"/>
                  </a:lnTo>
                  <a:lnTo>
                    <a:pt x="225" y="30"/>
                  </a:lnTo>
                  <a:lnTo>
                    <a:pt x="225" y="52"/>
                  </a:lnTo>
                  <a:lnTo>
                    <a:pt x="225" y="15"/>
                  </a:lnTo>
                  <a:lnTo>
                    <a:pt x="225" y="30"/>
                  </a:lnTo>
                  <a:lnTo>
                    <a:pt x="232" y="37"/>
                  </a:lnTo>
                  <a:lnTo>
                    <a:pt x="232" y="60"/>
                  </a:lnTo>
                  <a:lnTo>
                    <a:pt x="232" y="22"/>
                  </a:lnTo>
                  <a:lnTo>
                    <a:pt x="232" y="45"/>
                  </a:lnTo>
                  <a:lnTo>
                    <a:pt x="240" y="37"/>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5" name="Freeform 671"/>
            <p:cNvSpPr>
              <a:spLocks/>
            </p:cNvSpPr>
            <p:nvPr/>
          </p:nvSpPr>
          <p:spPr bwMode="auto">
            <a:xfrm>
              <a:off x="3786" y="1218"/>
              <a:ext cx="167" cy="86"/>
            </a:xfrm>
            <a:custGeom>
              <a:avLst/>
              <a:gdLst>
                <a:gd name="T0" fmla="*/ 0 w 240"/>
                <a:gd name="T1" fmla="*/ 37 h 90"/>
                <a:gd name="T2" fmla="*/ 7 w 240"/>
                <a:gd name="T3" fmla="*/ 7 h 90"/>
                <a:gd name="T4" fmla="*/ 15 w 240"/>
                <a:gd name="T5" fmla="*/ 52 h 90"/>
                <a:gd name="T6" fmla="*/ 22 w 240"/>
                <a:gd name="T7" fmla="*/ 37 h 90"/>
                <a:gd name="T8" fmla="*/ 22 w 240"/>
                <a:gd name="T9" fmla="*/ 30 h 90"/>
                <a:gd name="T10" fmla="*/ 30 w 240"/>
                <a:gd name="T11" fmla="*/ 15 h 90"/>
                <a:gd name="T12" fmla="*/ 37 w 240"/>
                <a:gd name="T13" fmla="*/ 60 h 90"/>
                <a:gd name="T14" fmla="*/ 45 w 240"/>
                <a:gd name="T15" fmla="*/ 45 h 90"/>
                <a:gd name="T16" fmla="*/ 45 w 240"/>
                <a:gd name="T17" fmla="*/ 60 h 90"/>
                <a:gd name="T18" fmla="*/ 52 w 240"/>
                <a:gd name="T19" fmla="*/ 0 h 90"/>
                <a:gd name="T20" fmla="*/ 60 w 240"/>
                <a:gd name="T21" fmla="*/ 67 h 90"/>
                <a:gd name="T22" fmla="*/ 67 w 240"/>
                <a:gd name="T23" fmla="*/ 22 h 90"/>
                <a:gd name="T24" fmla="*/ 67 w 240"/>
                <a:gd name="T25" fmla="*/ 30 h 90"/>
                <a:gd name="T26" fmla="*/ 75 w 240"/>
                <a:gd name="T27" fmla="*/ 7 h 90"/>
                <a:gd name="T28" fmla="*/ 82 w 240"/>
                <a:gd name="T29" fmla="*/ 67 h 90"/>
                <a:gd name="T30" fmla="*/ 90 w 240"/>
                <a:gd name="T31" fmla="*/ 37 h 90"/>
                <a:gd name="T32" fmla="*/ 90 w 240"/>
                <a:gd name="T33" fmla="*/ 45 h 90"/>
                <a:gd name="T34" fmla="*/ 97 w 240"/>
                <a:gd name="T35" fmla="*/ 7 h 90"/>
                <a:gd name="T36" fmla="*/ 105 w 240"/>
                <a:gd name="T37" fmla="*/ 7 h 90"/>
                <a:gd name="T38" fmla="*/ 112 w 240"/>
                <a:gd name="T39" fmla="*/ 82 h 90"/>
                <a:gd name="T40" fmla="*/ 120 w 240"/>
                <a:gd name="T41" fmla="*/ 37 h 90"/>
                <a:gd name="T42" fmla="*/ 120 w 240"/>
                <a:gd name="T43" fmla="*/ 45 h 90"/>
                <a:gd name="T44" fmla="*/ 127 w 240"/>
                <a:gd name="T45" fmla="*/ 15 h 90"/>
                <a:gd name="T46" fmla="*/ 135 w 240"/>
                <a:gd name="T47" fmla="*/ 52 h 90"/>
                <a:gd name="T48" fmla="*/ 142 w 240"/>
                <a:gd name="T49" fmla="*/ 45 h 90"/>
                <a:gd name="T50" fmla="*/ 142 w 240"/>
                <a:gd name="T51" fmla="*/ 37 h 90"/>
                <a:gd name="T52" fmla="*/ 150 w 240"/>
                <a:gd name="T53" fmla="*/ 15 h 90"/>
                <a:gd name="T54" fmla="*/ 157 w 240"/>
                <a:gd name="T55" fmla="*/ 67 h 90"/>
                <a:gd name="T56" fmla="*/ 165 w 240"/>
                <a:gd name="T57" fmla="*/ 45 h 90"/>
                <a:gd name="T58" fmla="*/ 165 w 240"/>
                <a:gd name="T59" fmla="*/ 30 h 90"/>
                <a:gd name="T60" fmla="*/ 172 w 240"/>
                <a:gd name="T61" fmla="*/ 0 h 90"/>
                <a:gd name="T62" fmla="*/ 180 w 240"/>
                <a:gd name="T63" fmla="*/ 75 h 90"/>
                <a:gd name="T64" fmla="*/ 187 w 240"/>
                <a:gd name="T65" fmla="*/ 52 h 90"/>
                <a:gd name="T66" fmla="*/ 187 w 240"/>
                <a:gd name="T67" fmla="*/ 7 h 90"/>
                <a:gd name="T68" fmla="*/ 195 w 240"/>
                <a:gd name="T69" fmla="*/ 0 h 90"/>
                <a:gd name="T70" fmla="*/ 202 w 240"/>
                <a:gd name="T71" fmla="*/ 82 h 90"/>
                <a:gd name="T72" fmla="*/ 210 w 240"/>
                <a:gd name="T73" fmla="*/ 37 h 90"/>
                <a:gd name="T74" fmla="*/ 210 w 240"/>
                <a:gd name="T75" fmla="*/ 30 h 90"/>
                <a:gd name="T76" fmla="*/ 217 w 240"/>
                <a:gd name="T77" fmla="*/ 7 h 90"/>
                <a:gd name="T78" fmla="*/ 225 w 240"/>
                <a:gd name="T79" fmla="*/ 82 h 90"/>
                <a:gd name="T80" fmla="*/ 232 w 240"/>
                <a:gd name="T81" fmla="*/ 37 h 90"/>
                <a:gd name="T82" fmla="*/ 232 w 240"/>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2"/>
                  </a:moveTo>
                  <a:lnTo>
                    <a:pt x="0" y="22"/>
                  </a:lnTo>
                  <a:lnTo>
                    <a:pt x="0" y="37"/>
                  </a:lnTo>
                  <a:lnTo>
                    <a:pt x="7" y="45"/>
                  </a:lnTo>
                  <a:lnTo>
                    <a:pt x="7" y="60"/>
                  </a:lnTo>
                  <a:lnTo>
                    <a:pt x="7" y="7"/>
                  </a:lnTo>
                  <a:lnTo>
                    <a:pt x="7" y="45"/>
                  </a:lnTo>
                  <a:lnTo>
                    <a:pt x="15" y="37"/>
                  </a:lnTo>
                  <a:lnTo>
                    <a:pt x="15" y="52"/>
                  </a:lnTo>
                  <a:lnTo>
                    <a:pt x="15" y="15"/>
                  </a:lnTo>
                  <a:lnTo>
                    <a:pt x="15" y="30"/>
                  </a:lnTo>
                  <a:lnTo>
                    <a:pt x="22" y="37"/>
                  </a:lnTo>
                  <a:lnTo>
                    <a:pt x="22" y="60"/>
                  </a:lnTo>
                  <a:lnTo>
                    <a:pt x="22" y="22"/>
                  </a:lnTo>
                  <a:lnTo>
                    <a:pt x="22" y="30"/>
                  </a:lnTo>
                  <a:lnTo>
                    <a:pt x="30" y="37"/>
                  </a:lnTo>
                  <a:lnTo>
                    <a:pt x="30" y="60"/>
                  </a:lnTo>
                  <a:lnTo>
                    <a:pt x="30" y="15"/>
                  </a:lnTo>
                  <a:lnTo>
                    <a:pt x="30" y="37"/>
                  </a:lnTo>
                  <a:lnTo>
                    <a:pt x="37" y="45"/>
                  </a:lnTo>
                  <a:lnTo>
                    <a:pt x="37" y="60"/>
                  </a:lnTo>
                  <a:lnTo>
                    <a:pt x="37" y="15"/>
                  </a:lnTo>
                  <a:lnTo>
                    <a:pt x="37" y="37"/>
                  </a:lnTo>
                  <a:lnTo>
                    <a:pt x="45" y="45"/>
                  </a:lnTo>
                  <a:lnTo>
                    <a:pt x="45" y="82"/>
                  </a:lnTo>
                  <a:lnTo>
                    <a:pt x="45" y="0"/>
                  </a:lnTo>
                  <a:lnTo>
                    <a:pt x="45" y="60"/>
                  </a:lnTo>
                  <a:lnTo>
                    <a:pt x="52" y="52"/>
                  </a:lnTo>
                  <a:lnTo>
                    <a:pt x="52" y="90"/>
                  </a:lnTo>
                  <a:lnTo>
                    <a:pt x="52" y="0"/>
                  </a:lnTo>
                  <a:lnTo>
                    <a:pt x="52" y="30"/>
                  </a:lnTo>
                  <a:lnTo>
                    <a:pt x="60" y="22"/>
                  </a:lnTo>
                  <a:lnTo>
                    <a:pt x="60" y="67"/>
                  </a:lnTo>
                  <a:lnTo>
                    <a:pt x="60" y="15"/>
                  </a:lnTo>
                  <a:lnTo>
                    <a:pt x="60" y="30"/>
                  </a:lnTo>
                  <a:lnTo>
                    <a:pt x="67" y="22"/>
                  </a:lnTo>
                  <a:lnTo>
                    <a:pt x="67" y="67"/>
                  </a:lnTo>
                  <a:lnTo>
                    <a:pt x="67" y="7"/>
                  </a:lnTo>
                  <a:lnTo>
                    <a:pt x="67" y="30"/>
                  </a:lnTo>
                  <a:lnTo>
                    <a:pt x="75" y="37"/>
                  </a:lnTo>
                  <a:lnTo>
                    <a:pt x="75" y="75"/>
                  </a:lnTo>
                  <a:lnTo>
                    <a:pt x="75" y="7"/>
                  </a:lnTo>
                  <a:lnTo>
                    <a:pt x="75" y="37"/>
                  </a:lnTo>
                  <a:lnTo>
                    <a:pt x="82" y="30"/>
                  </a:lnTo>
                  <a:lnTo>
                    <a:pt x="82" y="67"/>
                  </a:lnTo>
                  <a:lnTo>
                    <a:pt x="82" y="15"/>
                  </a:lnTo>
                  <a:lnTo>
                    <a:pt x="82" y="45"/>
                  </a:lnTo>
                  <a:lnTo>
                    <a:pt x="90" y="37"/>
                  </a:lnTo>
                  <a:lnTo>
                    <a:pt x="90" y="52"/>
                  </a:lnTo>
                  <a:lnTo>
                    <a:pt x="90" y="22"/>
                  </a:lnTo>
                  <a:lnTo>
                    <a:pt x="90" y="45"/>
                  </a:lnTo>
                  <a:lnTo>
                    <a:pt x="97" y="37"/>
                  </a:lnTo>
                  <a:lnTo>
                    <a:pt x="97" y="60"/>
                  </a:lnTo>
                  <a:lnTo>
                    <a:pt x="97" y="7"/>
                  </a:lnTo>
                  <a:lnTo>
                    <a:pt x="105" y="15"/>
                  </a:lnTo>
                  <a:lnTo>
                    <a:pt x="105" y="67"/>
                  </a:lnTo>
                  <a:lnTo>
                    <a:pt x="105" y="7"/>
                  </a:lnTo>
                  <a:lnTo>
                    <a:pt x="105" y="45"/>
                  </a:lnTo>
                  <a:lnTo>
                    <a:pt x="112" y="52"/>
                  </a:lnTo>
                  <a:lnTo>
                    <a:pt x="112" y="82"/>
                  </a:lnTo>
                  <a:lnTo>
                    <a:pt x="112" y="7"/>
                  </a:lnTo>
                  <a:lnTo>
                    <a:pt x="112" y="30"/>
                  </a:lnTo>
                  <a:lnTo>
                    <a:pt x="120" y="37"/>
                  </a:lnTo>
                  <a:lnTo>
                    <a:pt x="120" y="67"/>
                  </a:lnTo>
                  <a:lnTo>
                    <a:pt x="120" y="15"/>
                  </a:lnTo>
                  <a:lnTo>
                    <a:pt x="120" y="45"/>
                  </a:lnTo>
                  <a:lnTo>
                    <a:pt x="127" y="37"/>
                  </a:lnTo>
                  <a:lnTo>
                    <a:pt x="127" y="60"/>
                  </a:lnTo>
                  <a:lnTo>
                    <a:pt x="127" y="15"/>
                  </a:lnTo>
                  <a:lnTo>
                    <a:pt x="127" y="37"/>
                  </a:lnTo>
                  <a:lnTo>
                    <a:pt x="135" y="30"/>
                  </a:lnTo>
                  <a:lnTo>
                    <a:pt x="135" y="52"/>
                  </a:lnTo>
                  <a:lnTo>
                    <a:pt x="135" y="15"/>
                  </a:lnTo>
                  <a:lnTo>
                    <a:pt x="135" y="37"/>
                  </a:lnTo>
                  <a:lnTo>
                    <a:pt x="142" y="45"/>
                  </a:lnTo>
                  <a:lnTo>
                    <a:pt x="142" y="60"/>
                  </a:lnTo>
                  <a:lnTo>
                    <a:pt x="142" y="15"/>
                  </a:lnTo>
                  <a:lnTo>
                    <a:pt x="142" y="37"/>
                  </a:lnTo>
                  <a:lnTo>
                    <a:pt x="150" y="30"/>
                  </a:lnTo>
                  <a:lnTo>
                    <a:pt x="150" y="52"/>
                  </a:lnTo>
                  <a:lnTo>
                    <a:pt x="150" y="15"/>
                  </a:lnTo>
                  <a:lnTo>
                    <a:pt x="150" y="52"/>
                  </a:lnTo>
                  <a:lnTo>
                    <a:pt x="157" y="45"/>
                  </a:lnTo>
                  <a:lnTo>
                    <a:pt x="157" y="67"/>
                  </a:lnTo>
                  <a:lnTo>
                    <a:pt x="157" y="7"/>
                  </a:lnTo>
                  <a:lnTo>
                    <a:pt x="157" y="37"/>
                  </a:lnTo>
                  <a:lnTo>
                    <a:pt x="165" y="45"/>
                  </a:lnTo>
                  <a:lnTo>
                    <a:pt x="165" y="60"/>
                  </a:lnTo>
                  <a:lnTo>
                    <a:pt x="165" y="7"/>
                  </a:lnTo>
                  <a:lnTo>
                    <a:pt x="165" y="30"/>
                  </a:lnTo>
                  <a:lnTo>
                    <a:pt x="172" y="37"/>
                  </a:lnTo>
                  <a:lnTo>
                    <a:pt x="172" y="67"/>
                  </a:lnTo>
                  <a:lnTo>
                    <a:pt x="172" y="0"/>
                  </a:lnTo>
                  <a:lnTo>
                    <a:pt x="172" y="52"/>
                  </a:lnTo>
                  <a:lnTo>
                    <a:pt x="180" y="45"/>
                  </a:lnTo>
                  <a:lnTo>
                    <a:pt x="180" y="75"/>
                  </a:lnTo>
                  <a:lnTo>
                    <a:pt x="180" y="7"/>
                  </a:lnTo>
                  <a:lnTo>
                    <a:pt x="180" y="45"/>
                  </a:lnTo>
                  <a:lnTo>
                    <a:pt x="187" y="52"/>
                  </a:lnTo>
                  <a:lnTo>
                    <a:pt x="187" y="75"/>
                  </a:lnTo>
                  <a:lnTo>
                    <a:pt x="187" y="0"/>
                  </a:lnTo>
                  <a:lnTo>
                    <a:pt x="187" y="7"/>
                  </a:lnTo>
                  <a:lnTo>
                    <a:pt x="195" y="15"/>
                  </a:lnTo>
                  <a:lnTo>
                    <a:pt x="195" y="75"/>
                  </a:lnTo>
                  <a:lnTo>
                    <a:pt x="195" y="0"/>
                  </a:lnTo>
                  <a:lnTo>
                    <a:pt x="195" y="52"/>
                  </a:lnTo>
                  <a:lnTo>
                    <a:pt x="202" y="60"/>
                  </a:lnTo>
                  <a:lnTo>
                    <a:pt x="202" y="82"/>
                  </a:lnTo>
                  <a:lnTo>
                    <a:pt x="202" y="7"/>
                  </a:lnTo>
                  <a:lnTo>
                    <a:pt x="202" y="30"/>
                  </a:lnTo>
                  <a:lnTo>
                    <a:pt x="210" y="37"/>
                  </a:lnTo>
                  <a:lnTo>
                    <a:pt x="210" y="67"/>
                  </a:lnTo>
                  <a:lnTo>
                    <a:pt x="210" y="7"/>
                  </a:lnTo>
                  <a:lnTo>
                    <a:pt x="210" y="30"/>
                  </a:lnTo>
                  <a:lnTo>
                    <a:pt x="217" y="37"/>
                  </a:lnTo>
                  <a:lnTo>
                    <a:pt x="217" y="82"/>
                  </a:lnTo>
                  <a:lnTo>
                    <a:pt x="217" y="7"/>
                  </a:lnTo>
                  <a:lnTo>
                    <a:pt x="217" y="30"/>
                  </a:lnTo>
                  <a:lnTo>
                    <a:pt x="225" y="37"/>
                  </a:lnTo>
                  <a:lnTo>
                    <a:pt x="225" y="82"/>
                  </a:lnTo>
                  <a:lnTo>
                    <a:pt x="225" y="7"/>
                  </a:lnTo>
                  <a:lnTo>
                    <a:pt x="225" y="30"/>
                  </a:lnTo>
                  <a:lnTo>
                    <a:pt x="232" y="37"/>
                  </a:lnTo>
                  <a:lnTo>
                    <a:pt x="232" y="67"/>
                  </a:lnTo>
                  <a:lnTo>
                    <a:pt x="232" y="7"/>
                  </a:lnTo>
                  <a:lnTo>
                    <a:pt x="232" y="30"/>
                  </a:lnTo>
                  <a:lnTo>
                    <a:pt x="240" y="37"/>
                  </a:lnTo>
                  <a:lnTo>
                    <a:pt x="240" y="6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6" name="Freeform 672"/>
            <p:cNvSpPr>
              <a:spLocks/>
            </p:cNvSpPr>
            <p:nvPr/>
          </p:nvSpPr>
          <p:spPr bwMode="auto">
            <a:xfrm>
              <a:off x="3953" y="1224"/>
              <a:ext cx="168" cy="80"/>
            </a:xfrm>
            <a:custGeom>
              <a:avLst/>
              <a:gdLst>
                <a:gd name="T0" fmla="*/ 0 w 240"/>
                <a:gd name="T1" fmla="*/ 15 h 83"/>
                <a:gd name="T2" fmla="*/ 7 w 240"/>
                <a:gd name="T3" fmla="*/ 15 h 83"/>
                <a:gd name="T4" fmla="*/ 15 w 240"/>
                <a:gd name="T5" fmla="*/ 60 h 83"/>
                <a:gd name="T6" fmla="*/ 22 w 240"/>
                <a:gd name="T7" fmla="*/ 30 h 83"/>
                <a:gd name="T8" fmla="*/ 22 w 240"/>
                <a:gd name="T9" fmla="*/ 30 h 83"/>
                <a:gd name="T10" fmla="*/ 30 w 240"/>
                <a:gd name="T11" fmla="*/ 15 h 83"/>
                <a:gd name="T12" fmla="*/ 37 w 240"/>
                <a:gd name="T13" fmla="*/ 45 h 83"/>
                <a:gd name="T14" fmla="*/ 45 w 240"/>
                <a:gd name="T15" fmla="*/ 38 h 83"/>
                <a:gd name="T16" fmla="*/ 45 w 240"/>
                <a:gd name="T17" fmla="*/ 30 h 83"/>
                <a:gd name="T18" fmla="*/ 52 w 240"/>
                <a:gd name="T19" fmla="*/ 23 h 83"/>
                <a:gd name="T20" fmla="*/ 60 w 240"/>
                <a:gd name="T21" fmla="*/ 45 h 83"/>
                <a:gd name="T22" fmla="*/ 67 w 240"/>
                <a:gd name="T23" fmla="*/ 38 h 83"/>
                <a:gd name="T24" fmla="*/ 67 w 240"/>
                <a:gd name="T25" fmla="*/ 30 h 83"/>
                <a:gd name="T26" fmla="*/ 75 w 240"/>
                <a:gd name="T27" fmla="*/ 0 h 83"/>
                <a:gd name="T28" fmla="*/ 82 w 240"/>
                <a:gd name="T29" fmla="*/ 60 h 83"/>
                <a:gd name="T30" fmla="*/ 90 w 240"/>
                <a:gd name="T31" fmla="*/ 38 h 83"/>
                <a:gd name="T32" fmla="*/ 90 w 240"/>
                <a:gd name="T33" fmla="*/ 23 h 83"/>
                <a:gd name="T34" fmla="*/ 97 w 240"/>
                <a:gd name="T35" fmla="*/ 8 h 83"/>
                <a:gd name="T36" fmla="*/ 105 w 240"/>
                <a:gd name="T37" fmla="*/ 60 h 83"/>
                <a:gd name="T38" fmla="*/ 112 w 240"/>
                <a:gd name="T39" fmla="*/ 23 h 83"/>
                <a:gd name="T40" fmla="*/ 112 w 240"/>
                <a:gd name="T41" fmla="*/ 30 h 83"/>
                <a:gd name="T42" fmla="*/ 120 w 240"/>
                <a:gd name="T43" fmla="*/ 0 h 83"/>
                <a:gd name="T44" fmla="*/ 127 w 240"/>
                <a:gd name="T45" fmla="*/ 0 h 83"/>
                <a:gd name="T46" fmla="*/ 135 w 240"/>
                <a:gd name="T47" fmla="*/ 45 h 83"/>
                <a:gd name="T48" fmla="*/ 142 w 240"/>
                <a:gd name="T49" fmla="*/ 45 h 83"/>
                <a:gd name="T50" fmla="*/ 142 w 240"/>
                <a:gd name="T51" fmla="*/ 45 h 83"/>
                <a:gd name="T52" fmla="*/ 150 w 240"/>
                <a:gd name="T53" fmla="*/ 8 h 83"/>
                <a:gd name="T54" fmla="*/ 157 w 240"/>
                <a:gd name="T55" fmla="*/ 60 h 83"/>
                <a:gd name="T56" fmla="*/ 165 w 240"/>
                <a:gd name="T57" fmla="*/ 53 h 83"/>
                <a:gd name="T58" fmla="*/ 165 w 240"/>
                <a:gd name="T59" fmla="*/ 30 h 83"/>
                <a:gd name="T60" fmla="*/ 172 w 240"/>
                <a:gd name="T61" fmla="*/ 0 h 83"/>
                <a:gd name="T62" fmla="*/ 180 w 240"/>
                <a:gd name="T63" fmla="*/ 60 h 83"/>
                <a:gd name="T64" fmla="*/ 187 w 240"/>
                <a:gd name="T65" fmla="*/ 45 h 83"/>
                <a:gd name="T66" fmla="*/ 187 w 240"/>
                <a:gd name="T67" fmla="*/ 23 h 83"/>
                <a:gd name="T68" fmla="*/ 195 w 240"/>
                <a:gd name="T69" fmla="*/ 8 h 83"/>
                <a:gd name="T70" fmla="*/ 202 w 240"/>
                <a:gd name="T71" fmla="*/ 53 h 83"/>
                <a:gd name="T72" fmla="*/ 210 w 240"/>
                <a:gd name="T73" fmla="*/ 30 h 83"/>
                <a:gd name="T74" fmla="*/ 210 w 240"/>
                <a:gd name="T75" fmla="*/ 30 h 83"/>
                <a:gd name="T76" fmla="*/ 217 w 240"/>
                <a:gd name="T77" fmla="*/ 15 h 83"/>
                <a:gd name="T78" fmla="*/ 225 w 240"/>
                <a:gd name="T79" fmla="*/ 45 h 83"/>
                <a:gd name="T80" fmla="*/ 232 w 240"/>
                <a:gd name="T81" fmla="*/ 38 h 83"/>
                <a:gd name="T82" fmla="*/ 232 w 240"/>
                <a:gd name="T8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60"/>
                  </a:moveTo>
                  <a:lnTo>
                    <a:pt x="0" y="8"/>
                  </a:lnTo>
                  <a:lnTo>
                    <a:pt x="0" y="15"/>
                  </a:lnTo>
                  <a:lnTo>
                    <a:pt x="7" y="23"/>
                  </a:lnTo>
                  <a:lnTo>
                    <a:pt x="7" y="53"/>
                  </a:lnTo>
                  <a:lnTo>
                    <a:pt x="7" y="15"/>
                  </a:lnTo>
                  <a:lnTo>
                    <a:pt x="7" y="30"/>
                  </a:lnTo>
                  <a:lnTo>
                    <a:pt x="15" y="23"/>
                  </a:lnTo>
                  <a:lnTo>
                    <a:pt x="15" y="60"/>
                  </a:lnTo>
                  <a:lnTo>
                    <a:pt x="15" y="0"/>
                  </a:lnTo>
                  <a:lnTo>
                    <a:pt x="15" y="23"/>
                  </a:lnTo>
                  <a:lnTo>
                    <a:pt x="22" y="30"/>
                  </a:lnTo>
                  <a:lnTo>
                    <a:pt x="22" y="53"/>
                  </a:lnTo>
                  <a:lnTo>
                    <a:pt x="22" y="0"/>
                  </a:lnTo>
                  <a:lnTo>
                    <a:pt x="22" y="30"/>
                  </a:lnTo>
                  <a:lnTo>
                    <a:pt x="30" y="38"/>
                  </a:lnTo>
                  <a:lnTo>
                    <a:pt x="30" y="45"/>
                  </a:lnTo>
                  <a:lnTo>
                    <a:pt x="30" y="15"/>
                  </a:lnTo>
                  <a:lnTo>
                    <a:pt x="30" y="30"/>
                  </a:lnTo>
                  <a:lnTo>
                    <a:pt x="37" y="38"/>
                  </a:lnTo>
                  <a:lnTo>
                    <a:pt x="37" y="45"/>
                  </a:lnTo>
                  <a:lnTo>
                    <a:pt x="37" y="15"/>
                  </a:lnTo>
                  <a:lnTo>
                    <a:pt x="37" y="30"/>
                  </a:lnTo>
                  <a:lnTo>
                    <a:pt x="45" y="38"/>
                  </a:lnTo>
                  <a:lnTo>
                    <a:pt x="45" y="45"/>
                  </a:lnTo>
                  <a:lnTo>
                    <a:pt x="45" y="23"/>
                  </a:lnTo>
                  <a:lnTo>
                    <a:pt x="45" y="30"/>
                  </a:lnTo>
                  <a:lnTo>
                    <a:pt x="52" y="38"/>
                  </a:lnTo>
                  <a:lnTo>
                    <a:pt x="52" y="38"/>
                  </a:lnTo>
                  <a:lnTo>
                    <a:pt x="52" y="23"/>
                  </a:lnTo>
                  <a:lnTo>
                    <a:pt x="52" y="30"/>
                  </a:lnTo>
                  <a:lnTo>
                    <a:pt x="60" y="23"/>
                  </a:lnTo>
                  <a:lnTo>
                    <a:pt x="60" y="45"/>
                  </a:lnTo>
                  <a:lnTo>
                    <a:pt x="60" y="15"/>
                  </a:lnTo>
                  <a:lnTo>
                    <a:pt x="60" y="30"/>
                  </a:lnTo>
                  <a:lnTo>
                    <a:pt x="67" y="38"/>
                  </a:lnTo>
                  <a:lnTo>
                    <a:pt x="67" y="45"/>
                  </a:lnTo>
                  <a:lnTo>
                    <a:pt x="67" y="15"/>
                  </a:lnTo>
                  <a:lnTo>
                    <a:pt x="67" y="30"/>
                  </a:lnTo>
                  <a:lnTo>
                    <a:pt x="75" y="38"/>
                  </a:lnTo>
                  <a:lnTo>
                    <a:pt x="75" y="83"/>
                  </a:lnTo>
                  <a:lnTo>
                    <a:pt x="75" y="0"/>
                  </a:lnTo>
                  <a:lnTo>
                    <a:pt x="75" y="30"/>
                  </a:lnTo>
                  <a:lnTo>
                    <a:pt x="82" y="38"/>
                  </a:lnTo>
                  <a:lnTo>
                    <a:pt x="82" y="60"/>
                  </a:lnTo>
                  <a:lnTo>
                    <a:pt x="82" y="0"/>
                  </a:lnTo>
                  <a:lnTo>
                    <a:pt x="82" y="30"/>
                  </a:lnTo>
                  <a:lnTo>
                    <a:pt x="90" y="38"/>
                  </a:lnTo>
                  <a:lnTo>
                    <a:pt x="90" y="53"/>
                  </a:lnTo>
                  <a:lnTo>
                    <a:pt x="90" y="0"/>
                  </a:lnTo>
                  <a:lnTo>
                    <a:pt x="90" y="23"/>
                  </a:lnTo>
                  <a:lnTo>
                    <a:pt x="97" y="15"/>
                  </a:lnTo>
                  <a:lnTo>
                    <a:pt x="97" y="53"/>
                  </a:lnTo>
                  <a:lnTo>
                    <a:pt x="97" y="8"/>
                  </a:lnTo>
                  <a:lnTo>
                    <a:pt x="97" y="30"/>
                  </a:lnTo>
                  <a:lnTo>
                    <a:pt x="105" y="38"/>
                  </a:lnTo>
                  <a:lnTo>
                    <a:pt x="105" y="60"/>
                  </a:lnTo>
                  <a:lnTo>
                    <a:pt x="105" y="15"/>
                  </a:lnTo>
                  <a:lnTo>
                    <a:pt x="105" y="30"/>
                  </a:lnTo>
                  <a:lnTo>
                    <a:pt x="112" y="23"/>
                  </a:lnTo>
                  <a:lnTo>
                    <a:pt x="112" y="60"/>
                  </a:lnTo>
                  <a:lnTo>
                    <a:pt x="112" y="8"/>
                  </a:lnTo>
                  <a:lnTo>
                    <a:pt x="112" y="30"/>
                  </a:lnTo>
                  <a:lnTo>
                    <a:pt x="120" y="23"/>
                  </a:lnTo>
                  <a:lnTo>
                    <a:pt x="120" y="60"/>
                  </a:lnTo>
                  <a:lnTo>
                    <a:pt x="120" y="0"/>
                  </a:lnTo>
                  <a:lnTo>
                    <a:pt x="120" y="45"/>
                  </a:lnTo>
                  <a:lnTo>
                    <a:pt x="127" y="53"/>
                  </a:lnTo>
                  <a:lnTo>
                    <a:pt x="127" y="0"/>
                  </a:lnTo>
                  <a:lnTo>
                    <a:pt x="127" y="23"/>
                  </a:lnTo>
                  <a:lnTo>
                    <a:pt x="135" y="30"/>
                  </a:lnTo>
                  <a:lnTo>
                    <a:pt x="135" y="45"/>
                  </a:lnTo>
                  <a:lnTo>
                    <a:pt x="135" y="0"/>
                  </a:lnTo>
                  <a:lnTo>
                    <a:pt x="135" y="38"/>
                  </a:lnTo>
                  <a:lnTo>
                    <a:pt x="142" y="45"/>
                  </a:lnTo>
                  <a:lnTo>
                    <a:pt x="142" y="53"/>
                  </a:lnTo>
                  <a:lnTo>
                    <a:pt x="142" y="0"/>
                  </a:lnTo>
                  <a:lnTo>
                    <a:pt x="142" y="45"/>
                  </a:lnTo>
                  <a:lnTo>
                    <a:pt x="150" y="38"/>
                  </a:lnTo>
                  <a:lnTo>
                    <a:pt x="150" y="60"/>
                  </a:lnTo>
                  <a:lnTo>
                    <a:pt x="150" y="8"/>
                  </a:lnTo>
                  <a:lnTo>
                    <a:pt x="150" y="45"/>
                  </a:lnTo>
                  <a:lnTo>
                    <a:pt x="157" y="38"/>
                  </a:lnTo>
                  <a:lnTo>
                    <a:pt x="157" y="60"/>
                  </a:lnTo>
                  <a:lnTo>
                    <a:pt x="157" y="0"/>
                  </a:lnTo>
                  <a:lnTo>
                    <a:pt x="157" y="45"/>
                  </a:lnTo>
                  <a:lnTo>
                    <a:pt x="165" y="53"/>
                  </a:lnTo>
                  <a:lnTo>
                    <a:pt x="165" y="60"/>
                  </a:lnTo>
                  <a:lnTo>
                    <a:pt x="165" y="0"/>
                  </a:lnTo>
                  <a:lnTo>
                    <a:pt x="165" y="30"/>
                  </a:lnTo>
                  <a:lnTo>
                    <a:pt x="172" y="38"/>
                  </a:lnTo>
                  <a:lnTo>
                    <a:pt x="172" y="53"/>
                  </a:lnTo>
                  <a:lnTo>
                    <a:pt x="172" y="0"/>
                  </a:lnTo>
                  <a:lnTo>
                    <a:pt x="172" y="23"/>
                  </a:lnTo>
                  <a:lnTo>
                    <a:pt x="180" y="30"/>
                  </a:lnTo>
                  <a:lnTo>
                    <a:pt x="180" y="60"/>
                  </a:lnTo>
                  <a:lnTo>
                    <a:pt x="180" y="8"/>
                  </a:lnTo>
                  <a:lnTo>
                    <a:pt x="180" y="38"/>
                  </a:lnTo>
                  <a:lnTo>
                    <a:pt x="187" y="45"/>
                  </a:lnTo>
                  <a:lnTo>
                    <a:pt x="187" y="60"/>
                  </a:lnTo>
                  <a:lnTo>
                    <a:pt x="187" y="8"/>
                  </a:lnTo>
                  <a:lnTo>
                    <a:pt x="187" y="23"/>
                  </a:lnTo>
                  <a:lnTo>
                    <a:pt x="195" y="30"/>
                  </a:lnTo>
                  <a:lnTo>
                    <a:pt x="195" y="53"/>
                  </a:lnTo>
                  <a:lnTo>
                    <a:pt x="195" y="8"/>
                  </a:lnTo>
                  <a:lnTo>
                    <a:pt x="195" y="30"/>
                  </a:lnTo>
                  <a:lnTo>
                    <a:pt x="202" y="23"/>
                  </a:lnTo>
                  <a:lnTo>
                    <a:pt x="202" y="53"/>
                  </a:lnTo>
                  <a:lnTo>
                    <a:pt x="202" y="8"/>
                  </a:lnTo>
                  <a:lnTo>
                    <a:pt x="202" y="23"/>
                  </a:lnTo>
                  <a:lnTo>
                    <a:pt x="210" y="30"/>
                  </a:lnTo>
                  <a:lnTo>
                    <a:pt x="210" y="45"/>
                  </a:lnTo>
                  <a:lnTo>
                    <a:pt x="210" y="15"/>
                  </a:lnTo>
                  <a:lnTo>
                    <a:pt x="210" y="30"/>
                  </a:lnTo>
                  <a:lnTo>
                    <a:pt x="217" y="23"/>
                  </a:lnTo>
                  <a:lnTo>
                    <a:pt x="217" y="45"/>
                  </a:lnTo>
                  <a:lnTo>
                    <a:pt x="217" y="15"/>
                  </a:lnTo>
                  <a:lnTo>
                    <a:pt x="217" y="30"/>
                  </a:lnTo>
                  <a:lnTo>
                    <a:pt x="225" y="38"/>
                  </a:lnTo>
                  <a:lnTo>
                    <a:pt x="225" y="45"/>
                  </a:lnTo>
                  <a:lnTo>
                    <a:pt x="225" y="8"/>
                  </a:lnTo>
                  <a:lnTo>
                    <a:pt x="225" y="30"/>
                  </a:lnTo>
                  <a:lnTo>
                    <a:pt x="232" y="38"/>
                  </a:lnTo>
                  <a:lnTo>
                    <a:pt x="232" y="53"/>
                  </a:lnTo>
                  <a:lnTo>
                    <a:pt x="232" y="8"/>
                  </a:lnTo>
                  <a:lnTo>
                    <a:pt x="232" y="38"/>
                  </a:lnTo>
                  <a:lnTo>
                    <a:pt x="240" y="3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7" name="Freeform 673"/>
            <p:cNvSpPr>
              <a:spLocks/>
            </p:cNvSpPr>
            <p:nvPr/>
          </p:nvSpPr>
          <p:spPr bwMode="auto">
            <a:xfrm>
              <a:off x="4121" y="1232"/>
              <a:ext cx="262" cy="43"/>
            </a:xfrm>
            <a:custGeom>
              <a:avLst/>
              <a:gdLst>
                <a:gd name="T0" fmla="*/ 0 w 375"/>
                <a:gd name="T1" fmla="*/ 22 h 45"/>
                <a:gd name="T2" fmla="*/ 7 w 375"/>
                <a:gd name="T3" fmla="*/ 7 h 45"/>
                <a:gd name="T4" fmla="*/ 15 w 375"/>
                <a:gd name="T5" fmla="*/ 37 h 45"/>
                <a:gd name="T6" fmla="*/ 22 w 375"/>
                <a:gd name="T7" fmla="*/ 30 h 45"/>
                <a:gd name="T8" fmla="*/ 22 w 375"/>
                <a:gd name="T9" fmla="*/ 22 h 45"/>
                <a:gd name="T10" fmla="*/ 30 w 375"/>
                <a:gd name="T11" fmla="*/ 15 h 45"/>
                <a:gd name="T12" fmla="*/ 37 w 375"/>
                <a:gd name="T13" fmla="*/ 37 h 45"/>
                <a:gd name="T14" fmla="*/ 45 w 375"/>
                <a:gd name="T15" fmla="*/ 30 h 45"/>
                <a:gd name="T16" fmla="*/ 52 w 375"/>
                <a:gd name="T17" fmla="*/ 30 h 45"/>
                <a:gd name="T18" fmla="*/ 60 w 375"/>
                <a:gd name="T19" fmla="*/ 22 h 45"/>
                <a:gd name="T20" fmla="*/ 82 w 375"/>
                <a:gd name="T21" fmla="*/ 22 h 45"/>
                <a:gd name="T22" fmla="*/ 105 w 375"/>
                <a:gd name="T23" fmla="*/ 22 h 45"/>
                <a:gd name="T24" fmla="*/ 112 w 375"/>
                <a:gd name="T25" fmla="*/ 15 h 45"/>
                <a:gd name="T26" fmla="*/ 120 w 375"/>
                <a:gd name="T27" fmla="*/ 30 h 45"/>
                <a:gd name="T28" fmla="*/ 127 w 375"/>
                <a:gd name="T29" fmla="*/ 15 h 45"/>
                <a:gd name="T30" fmla="*/ 127 w 375"/>
                <a:gd name="T31" fmla="*/ 22 h 45"/>
                <a:gd name="T32" fmla="*/ 135 w 375"/>
                <a:gd name="T33" fmla="*/ 7 h 45"/>
                <a:gd name="T34" fmla="*/ 142 w 375"/>
                <a:gd name="T35" fmla="*/ 30 h 45"/>
                <a:gd name="T36" fmla="*/ 150 w 375"/>
                <a:gd name="T37" fmla="*/ 22 h 45"/>
                <a:gd name="T38" fmla="*/ 157 w 375"/>
                <a:gd name="T39" fmla="*/ 22 h 45"/>
                <a:gd name="T40" fmla="*/ 165 w 375"/>
                <a:gd name="T41" fmla="*/ 22 h 45"/>
                <a:gd name="T42" fmla="*/ 187 w 375"/>
                <a:gd name="T43" fmla="*/ 22 h 45"/>
                <a:gd name="T44" fmla="*/ 210 w 375"/>
                <a:gd name="T45" fmla="*/ 22 h 45"/>
                <a:gd name="T46" fmla="*/ 232 w 375"/>
                <a:gd name="T47" fmla="*/ 22 h 45"/>
                <a:gd name="T48" fmla="*/ 255 w 375"/>
                <a:gd name="T49" fmla="*/ 22 h 45"/>
                <a:gd name="T50" fmla="*/ 270 w 375"/>
                <a:gd name="T51" fmla="*/ 15 h 45"/>
                <a:gd name="T52" fmla="*/ 277 w 375"/>
                <a:gd name="T53" fmla="*/ 15 h 45"/>
                <a:gd name="T54" fmla="*/ 285 w 375"/>
                <a:gd name="T55" fmla="*/ 30 h 45"/>
                <a:gd name="T56" fmla="*/ 292 w 375"/>
                <a:gd name="T57" fmla="*/ 30 h 45"/>
                <a:gd name="T58" fmla="*/ 300 w 375"/>
                <a:gd name="T59" fmla="*/ 30 h 45"/>
                <a:gd name="T60" fmla="*/ 307 w 375"/>
                <a:gd name="T61" fmla="*/ 30 h 45"/>
                <a:gd name="T62" fmla="*/ 307 w 375"/>
                <a:gd name="T63" fmla="*/ 22 h 45"/>
                <a:gd name="T64" fmla="*/ 315 w 375"/>
                <a:gd name="T65" fmla="*/ 7 h 45"/>
                <a:gd name="T66" fmla="*/ 322 w 375"/>
                <a:gd name="T67" fmla="*/ 30 h 45"/>
                <a:gd name="T68" fmla="*/ 330 w 375"/>
                <a:gd name="T69" fmla="*/ 22 h 45"/>
                <a:gd name="T70" fmla="*/ 330 w 375"/>
                <a:gd name="T71" fmla="*/ 22 h 45"/>
                <a:gd name="T72" fmla="*/ 337 w 375"/>
                <a:gd name="T73" fmla="*/ 7 h 45"/>
                <a:gd name="T74" fmla="*/ 345 w 375"/>
                <a:gd name="T75" fmla="*/ 30 h 45"/>
                <a:gd name="T76" fmla="*/ 352 w 375"/>
                <a:gd name="T77" fmla="*/ 30 h 45"/>
                <a:gd name="T78" fmla="*/ 360 w 375"/>
                <a:gd name="T79" fmla="*/ 22 h 45"/>
                <a:gd name="T80" fmla="*/ 360 w 375"/>
                <a:gd name="T81" fmla="*/ 22 h 45"/>
                <a:gd name="T82" fmla="*/ 367 w 375"/>
                <a:gd name="T83"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5" h="45">
                  <a:moveTo>
                    <a:pt x="0" y="37"/>
                  </a:moveTo>
                  <a:lnTo>
                    <a:pt x="0" y="7"/>
                  </a:lnTo>
                  <a:lnTo>
                    <a:pt x="0" y="22"/>
                  </a:lnTo>
                  <a:lnTo>
                    <a:pt x="7" y="15"/>
                  </a:lnTo>
                  <a:lnTo>
                    <a:pt x="7" y="37"/>
                  </a:lnTo>
                  <a:lnTo>
                    <a:pt x="7" y="7"/>
                  </a:lnTo>
                  <a:lnTo>
                    <a:pt x="7" y="22"/>
                  </a:lnTo>
                  <a:lnTo>
                    <a:pt x="15" y="30"/>
                  </a:lnTo>
                  <a:lnTo>
                    <a:pt x="15" y="37"/>
                  </a:lnTo>
                  <a:lnTo>
                    <a:pt x="15" y="0"/>
                  </a:lnTo>
                  <a:lnTo>
                    <a:pt x="15" y="22"/>
                  </a:lnTo>
                  <a:lnTo>
                    <a:pt x="22" y="30"/>
                  </a:lnTo>
                  <a:lnTo>
                    <a:pt x="22" y="37"/>
                  </a:lnTo>
                  <a:lnTo>
                    <a:pt x="22" y="7"/>
                  </a:lnTo>
                  <a:lnTo>
                    <a:pt x="22" y="22"/>
                  </a:lnTo>
                  <a:lnTo>
                    <a:pt x="30" y="30"/>
                  </a:lnTo>
                  <a:lnTo>
                    <a:pt x="30" y="30"/>
                  </a:lnTo>
                  <a:lnTo>
                    <a:pt x="30" y="15"/>
                  </a:lnTo>
                  <a:lnTo>
                    <a:pt x="30" y="22"/>
                  </a:lnTo>
                  <a:lnTo>
                    <a:pt x="37" y="30"/>
                  </a:lnTo>
                  <a:lnTo>
                    <a:pt x="37" y="37"/>
                  </a:lnTo>
                  <a:lnTo>
                    <a:pt x="37" y="7"/>
                  </a:lnTo>
                  <a:lnTo>
                    <a:pt x="37" y="22"/>
                  </a:lnTo>
                  <a:lnTo>
                    <a:pt x="45" y="30"/>
                  </a:lnTo>
                  <a:lnTo>
                    <a:pt x="45" y="15"/>
                  </a:lnTo>
                  <a:lnTo>
                    <a:pt x="45" y="22"/>
                  </a:lnTo>
                  <a:lnTo>
                    <a:pt x="52" y="30"/>
                  </a:lnTo>
                  <a:lnTo>
                    <a:pt x="52" y="15"/>
                  </a:lnTo>
                  <a:lnTo>
                    <a:pt x="52" y="22"/>
                  </a:lnTo>
                  <a:lnTo>
                    <a:pt x="60" y="22"/>
                  </a:lnTo>
                  <a:lnTo>
                    <a:pt x="67" y="22"/>
                  </a:lnTo>
                  <a:lnTo>
                    <a:pt x="75" y="22"/>
                  </a:lnTo>
                  <a:lnTo>
                    <a:pt x="82" y="22"/>
                  </a:lnTo>
                  <a:lnTo>
                    <a:pt x="90" y="22"/>
                  </a:lnTo>
                  <a:lnTo>
                    <a:pt x="97" y="22"/>
                  </a:lnTo>
                  <a:lnTo>
                    <a:pt x="105" y="22"/>
                  </a:lnTo>
                  <a:lnTo>
                    <a:pt x="112" y="30"/>
                  </a:lnTo>
                  <a:lnTo>
                    <a:pt x="112" y="30"/>
                  </a:lnTo>
                  <a:lnTo>
                    <a:pt x="112" y="15"/>
                  </a:lnTo>
                  <a:lnTo>
                    <a:pt x="112" y="22"/>
                  </a:lnTo>
                  <a:lnTo>
                    <a:pt x="120" y="30"/>
                  </a:lnTo>
                  <a:lnTo>
                    <a:pt x="120" y="30"/>
                  </a:lnTo>
                  <a:lnTo>
                    <a:pt x="120" y="15"/>
                  </a:lnTo>
                  <a:lnTo>
                    <a:pt x="120" y="22"/>
                  </a:lnTo>
                  <a:lnTo>
                    <a:pt x="127" y="15"/>
                  </a:lnTo>
                  <a:lnTo>
                    <a:pt x="127" y="45"/>
                  </a:lnTo>
                  <a:lnTo>
                    <a:pt x="127" y="7"/>
                  </a:lnTo>
                  <a:lnTo>
                    <a:pt x="127" y="22"/>
                  </a:lnTo>
                  <a:lnTo>
                    <a:pt x="135" y="15"/>
                  </a:lnTo>
                  <a:lnTo>
                    <a:pt x="135" y="30"/>
                  </a:lnTo>
                  <a:lnTo>
                    <a:pt x="135" y="7"/>
                  </a:lnTo>
                  <a:lnTo>
                    <a:pt x="135" y="22"/>
                  </a:lnTo>
                  <a:lnTo>
                    <a:pt x="142" y="30"/>
                  </a:lnTo>
                  <a:lnTo>
                    <a:pt x="142" y="30"/>
                  </a:lnTo>
                  <a:lnTo>
                    <a:pt x="142" y="7"/>
                  </a:lnTo>
                  <a:lnTo>
                    <a:pt x="142" y="22"/>
                  </a:lnTo>
                  <a:lnTo>
                    <a:pt x="150" y="22"/>
                  </a:lnTo>
                  <a:lnTo>
                    <a:pt x="157" y="30"/>
                  </a:lnTo>
                  <a:lnTo>
                    <a:pt x="157" y="15"/>
                  </a:lnTo>
                  <a:lnTo>
                    <a:pt x="157" y="22"/>
                  </a:lnTo>
                  <a:lnTo>
                    <a:pt x="165" y="30"/>
                  </a:lnTo>
                  <a:lnTo>
                    <a:pt x="165" y="15"/>
                  </a:lnTo>
                  <a:lnTo>
                    <a:pt x="165" y="22"/>
                  </a:lnTo>
                  <a:lnTo>
                    <a:pt x="172" y="22"/>
                  </a:lnTo>
                  <a:lnTo>
                    <a:pt x="180" y="22"/>
                  </a:lnTo>
                  <a:lnTo>
                    <a:pt x="187" y="22"/>
                  </a:lnTo>
                  <a:lnTo>
                    <a:pt x="195" y="22"/>
                  </a:lnTo>
                  <a:lnTo>
                    <a:pt x="202" y="22"/>
                  </a:lnTo>
                  <a:lnTo>
                    <a:pt x="210" y="22"/>
                  </a:lnTo>
                  <a:lnTo>
                    <a:pt x="217" y="22"/>
                  </a:lnTo>
                  <a:lnTo>
                    <a:pt x="225" y="22"/>
                  </a:lnTo>
                  <a:lnTo>
                    <a:pt x="232" y="22"/>
                  </a:lnTo>
                  <a:lnTo>
                    <a:pt x="240" y="22"/>
                  </a:lnTo>
                  <a:lnTo>
                    <a:pt x="247" y="22"/>
                  </a:lnTo>
                  <a:lnTo>
                    <a:pt x="255" y="22"/>
                  </a:lnTo>
                  <a:lnTo>
                    <a:pt x="262" y="22"/>
                  </a:lnTo>
                  <a:lnTo>
                    <a:pt x="270" y="30"/>
                  </a:lnTo>
                  <a:lnTo>
                    <a:pt x="270" y="15"/>
                  </a:lnTo>
                  <a:lnTo>
                    <a:pt x="270" y="22"/>
                  </a:lnTo>
                  <a:lnTo>
                    <a:pt x="277" y="30"/>
                  </a:lnTo>
                  <a:lnTo>
                    <a:pt x="277" y="15"/>
                  </a:lnTo>
                  <a:lnTo>
                    <a:pt x="277" y="22"/>
                  </a:lnTo>
                  <a:lnTo>
                    <a:pt x="285" y="15"/>
                  </a:lnTo>
                  <a:lnTo>
                    <a:pt x="285" y="30"/>
                  </a:lnTo>
                  <a:lnTo>
                    <a:pt x="285" y="15"/>
                  </a:lnTo>
                  <a:lnTo>
                    <a:pt x="292" y="22"/>
                  </a:lnTo>
                  <a:lnTo>
                    <a:pt x="292" y="30"/>
                  </a:lnTo>
                  <a:lnTo>
                    <a:pt x="292" y="7"/>
                  </a:lnTo>
                  <a:lnTo>
                    <a:pt x="292" y="22"/>
                  </a:lnTo>
                  <a:lnTo>
                    <a:pt x="300" y="30"/>
                  </a:lnTo>
                  <a:lnTo>
                    <a:pt x="300" y="15"/>
                  </a:lnTo>
                  <a:lnTo>
                    <a:pt x="300" y="22"/>
                  </a:lnTo>
                  <a:lnTo>
                    <a:pt x="307" y="30"/>
                  </a:lnTo>
                  <a:lnTo>
                    <a:pt x="307" y="37"/>
                  </a:lnTo>
                  <a:lnTo>
                    <a:pt x="307" y="15"/>
                  </a:lnTo>
                  <a:lnTo>
                    <a:pt x="307" y="22"/>
                  </a:lnTo>
                  <a:lnTo>
                    <a:pt x="315" y="30"/>
                  </a:lnTo>
                  <a:lnTo>
                    <a:pt x="315" y="37"/>
                  </a:lnTo>
                  <a:lnTo>
                    <a:pt x="315" y="7"/>
                  </a:lnTo>
                  <a:lnTo>
                    <a:pt x="315" y="22"/>
                  </a:lnTo>
                  <a:lnTo>
                    <a:pt x="322" y="30"/>
                  </a:lnTo>
                  <a:lnTo>
                    <a:pt x="322" y="30"/>
                  </a:lnTo>
                  <a:lnTo>
                    <a:pt x="322" y="7"/>
                  </a:lnTo>
                  <a:lnTo>
                    <a:pt x="322" y="30"/>
                  </a:lnTo>
                  <a:lnTo>
                    <a:pt x="330" y="22"/>
                  </a:lnTo>
                  <a:lnTo>
                    <a:pt x="330" y="30"/>
                  </a:lnTo>
                  <a:lnTo>
                    <a:pt x="330" y="15"/>
                  </a:lnTo>
                  <a:lnTo>
                    <a:pt x="330" y="22"/>
                  </a:lnTo>
                  <a:lnTo>
                    <a:pt x="337" y="30"/>
                  </a:lnTo>
                  <a:lnTo>
                    <a:pt x="337" y="37"/>
                  </a:lnTo>
                  <a:lnTo>
                    <a:pt x="337" y="7"/>
                  </a:lnTo>
                  <a:lnTo>
                    <a:pt x="337" y="22"/>
                  </a:lnTo>
                  <a:lnTo>
                    <a:pt x="345" y="30"/>
                  </a:lnTo>
                  <a:lnTo>
                    <a:pt x="345" y="30"/>
                  </a:lnTo>
                  <a:lnTo>
                    <a:pt x="345" y="7"/>
                  </a:lnTo>
                  <a:lnTo>
                    <a:pt x="345" y="22"/>
                  </a:lnTo>
                  <a:lnTo>
                    <a:pt x="352" y="30"/>
                  </a:lnTo>
                  <a:lnTo>
                    <a:pt x="352" y="15"/>
                  </a:lnTo>
                  <a:lnTo>
                    <a:pt x="352" y="30"/>
                  </a:lnTo>
                  <a:lnTo>
                    <a:pt x="360" y="22"/>
                  </a:lnTo>
                  <a:lnTo>
                    <a:pt x="360" y="37"/>
                  </a:lnTo>
                  <a:lnTo>
                    <a:pt x="360" y="7"/>
                  </a:lnTo>
                  <a:lnTo>
                    <a:pt x="360" y="22"/>
                  </a:lnTo>
                  <a:lnTo>
                    <a:pt x="367" y="30"/>
                  </a:lnTo>
                  <a:lnTo>
                    <a:pt x="367" y="30"/>
                  </a:lnTo>
                  <a:lnTo>
                    <a:pt x="367" y="7"/>
                  </a:lnTo>
                  <a:lnTo>
                    <a:pt x="367" y="15"/>
                  </a:lnTo>
                  <a:lnTo>
                    <a:pt x="37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8" name="Freeform 674"/>
            <p:cNvSpPr>
              <a:spLocks/>
            </p:cNvSpPr>
            <p:nvPr/>
          </p:nvSpPr>
          <p:spPr bwMode="auto">
            <a:xfrm>
              <a:off x="4383" y="1210"/>
              <a:ext cx="168" cy="94"/>
            </a:xfrm>
            <a:custGeom>
              <a:avLst/>
              <a:gdLst>
                <a:gd name="T0" fmla="*/ 0 w 240"/>
                <a:gd name="T1" fmla="*/ 15 h 98"/>
                <a:gd name="T2" fmla="*/ 7 w 240"/>
                <a:gd name="T3" fmla="*/ 53 h 98"/>
                <a:gd name="T4" fmla="*/ 15 w 240"/>
                <a:gd name="T5" fmla="*/ 53 h 98"/>
                <a:gd name="T6" fmla="*/ 15 w 240"/>
                <a:gd name="T7" fmla="*/ 45 h 98"/>
                <a:gd name="T8" fmla="*/ 22 w 240"/>
                <a:gd name="T9" fmla="*/ 30 h 98"/>
                <a:gd name="T10" fmla="*/ 30 w 240"/>
                <a:gd name="T11" fmla="*/ 68 h 98"/>
                <a:gd name="T12" fmla="*/ 37 w 240"/>
                <a:gd name="T13" fmla="*/ 45 h 98"/>
                <a:gd name="T14" fmla="*/ 37 w 240"/>
                <a:gd name="T15" fmla="*/ 30 h 98"/>
                <a:gd name="T16" fmla="*/ 45 w 240"/>
                <a:gd name="T17" fmla="*/ 15 h 98"/>
                <a:gd name="T18" fmla="*/ 52 w 240"/>
                <a:gd name="T19" fmla="*/ 68 h 98"/>
                <a:gd name="T20" fmla="*/ 60 w 240"/>
                <a:gd name="T21" fmla="*/ 38 h 98"/>
                <a:gd name="T22" fmla="*/ 60 w 240"/>
                <a:gd name="T23" fmla="*/ 68 h 98"/>
                <a:gd name="T24" fmla="*/ 67 w 240"/>
                <a:gd name="T25" fmla="*/ 15 h 98"/>
                <a:gd name="T26" fmla="*/ 75 w 240"/>
                <a:gd name="T27" fmla="*/ 68 h 98"/>
                <a:gd name="T28" fmla="*/ 82 w 240"/>
                <a:gd name="T29" fmla="*/ 38 h 98"/>
                <a:gd name="T30" fmla="*/ 82 w 240"/>
                <a:gd name="T31" fmla="*/ 45 h 98"/>
                <a:gd name="T32" fmla="*/ 90 w 240"/>
                <a:gd name="T33" fmla="*/ 15 h 98"/>
                <a:gd name="T34" fmla="*/ 97 w 240"/>
                <a:gd name="T35" fmla="*/ 68 h 98"/>
                <a:gd name="T36" fmla="*/ 105 w 240"/>
                <a:gd name="T37" fmla="*/ 53 h 98"/>
                <a:gd name="T38" fmla="*/ 105 w 240"/>
                <a:gd name="T39" fmla="*/ 38 h 98"/>
                <a:gd name="T40" fmla="*/ 112 w 240"/>
                <a:gd name="T41" fmla="*/ 8 h 98"/>
                <a:gd name="T42" fmla="*/ 120 w 240"/>
                <a:gd name="T43" fmla="*/ 68 h 98"/>
                <a:gd name="T44" fmla="*/ 127 w 240"/>
                <a:gd name="T45" fmla="*/ 53 h 98"/>
                <a:gd name="T46" fmla="*/ 127 w 240"/>
                <a:gd name="T47" fmla="*/ 45 h 98"/>
                <a:gd name="T48" fmla="*/ 135 w 240"/>
                <a:gd name="T49" fmla="*/ 8 h 98"/>
                <a:gd name="T50" fmla="*/ 142 w 240"/>
                <a:gd name="T51" fmla="*/ 75 h 98"/>
                <a:gd name="T52" fmla="*/ 150 w 240"/>
                <a:gd name="T53" fmla="*/ 60 h 98"/>
                <a:gd name="T54" fmla="*/ 157 w 240"/>
                <a:gd name="T55" fmla="*/ 23 h 98"/>
                <a:gd name="T56" fmla="*/ 157 w 240"/>
                <a:gd name="T57" fmla="*/ 38 h 98"/>
                <a:gd name="T58" fmla="*/ 165 w 240"/>
                <a:gd name="T59" fmla="*/ 8 h 98"/>
                <a:gd name="T60" fmla="*/ 172 w 240"/>
                <a:gd name="T61" fmla="*/ 90 h 98"/>
                <a:gd name="T62" fmla="*/ 180 w 240"/>
                <a:gd name="T63" fmla="*/ 53 h 98"/>
                <a:gd name="T64" fmla="*/ 180 w 240"/>
                <a:gd name="T65" fmla="*/ 53 h 98"/>
                <a:gd name="T66" fmla="*/ 187 w 240"/>
                <a:gd name="T67" fmla="*/ 8 h 98"/>
                <a:gd name="T68" fmla="*/ 195 w 240"/>
                <a:gd name="T69" fmla="*/ 83 h 98"/>
                <a:gd name="T70" fmla="*/ 202 w 240"/>
                <a:gd name="T71" fmla="*/ 53 h 98"/>
                <a:gd name="T72" fmla="*/ 202 w 240"/>
                <a:gd name="T73" fmla="*/ 60 h 98"/>
                <a:gd name="T74" fmla="*/ 210 w 240"/>
                <a:gd name="T75" fmla="*/ 8 h 98"/>
                <a:gd name="T76" fmla="*/ 217 w 240"/>
                <a:gd name="T77" fmla="*/ 68 h 98"/>
                <a:gd name="T78" fmla="*/ 225 w 240"/>
                <a:gd name="T79" fmla="*/ 53 h 98"/>
                <a:gd name="T80" fmla="*/ 225 w 240"/>
                <a:gd name="T81" fmla="*/ 45 h 98"/>
                <a:gd name="T82" fmla="*/ 232 w 240"/>
                <a:gd name="T83" fmla="*/ 2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45"/>
                  </a:moveTo>
                  <a:lnTo>
                    <a:pt x="0" y="68"/>
                  </a:lnTo>
                  <a:lnTo>
                    <a:pt x="0" y="15"/>
                  </a:lnTo>
                  <a:lnTo>
                    <a:pt x="0" y="45"/>
                  </a:lnTo>
                  <a:lnTo>
                    <a:pt x="7" y="53"/>
                  </a:lnTo>
                  <a:lnTo>
                    <a:pt x="7" y="53"/>
                  </a:lnTo>
                  <a:lnTo>
                    <a:pt x="7" y="38"/>
                  </a:lnTo>
                  <a:lnTo>
                    <a:pt x="7" y="45"/>
                  </a:lnTo>
                  <a:lnTo>
                    <a:pt x="15" y="53"/>
                  </a:lnTo>
                  <a:lnTo>
                    <a:pt x="15" y="60"/>
                  </a:lnTo>
                  <a:lnTo>
                    <a:pt x="15" y="30"/>
                  </a:lnTo>
                  <a:lnTo>
                    <a:pt x="15" y="45"/>
                  </a:lnTo>
                  <a:lnTo>
                    <a:pt x="22" y="53"/>
                  </a:lnTo>
                  <a:lnTo>
                    <a:pt x="22" y="60"/>
                  </a:lnTo>
                  <a:lnTo>
                    <a:pt x="22" y="30"/>
                  </a:lnTo>
                  <a:lnTo>
                    <a:pt x="22" y="45"/>
                  </a:lnTo>
                  <a:lnTo>
                    <a:pt x="30" y="53"/>
                  </a:lnTo>
                  <a:lnTo>
                    <a:pt x="30" y="68"/>
                  </a:lnTo>
                  <a:lnTo>
                    <a:pt x="30" y="15"/>
                  </a:lnTo>
                  <a:lnTo>
                    <a:pt x="30" y="53"/>
                  </a:lnTo>
                  <a:lnTo>
                    <a:pt x="37" y="45"/>
                  </a:lnTo>
                  <a:lnTo>
                    <a:pt x="37" y="98"/>
                  </a:lnTo>
                  <a:lnTo>
                    <a:pt x="37" y="15"/>
                  </a:lnTo>
                  <a:lnTo>
                    <a:pt x="37" y="30"/>
                  </a:lnTo>
                  <a:lnTo>
                    <a:pt x="45" y="38"/>
                  </a:lnTo>
                  <a:lnTo>
                    <a:pt x="45" y="75"/>
                  </a:lnTo>
                  <a:lnTo>
                    <a:pt x="45" y="15"/>
                  </a:lnTo>
                  <a:lnTo>
                    <a:pt x="45" y="38"/>
                  </a:lnTo>
                  <a:lnTo>
                    <a:pt x="52" y="45"/>
                  </a:lnTo>
                  <a:lnTo>
                    <a:pt x="52" y="68"/>
                  </a:lnTo>
                  <a:lnTo>
                    <a:pt x="52" y="23"/>
                  </a:lnTo>
                  <a:lnTo>
                    <a:pt x="52" y="45"/>
                  </a:lnTo>
                  <a:lnTo>
                    <a:pt x="60" y="38"/>
                  </a:lnTo>
                  <a:lnTo>
                    <a:pt x="60" y="68"/>
                  </a:lnTo>
                  <a:lnTo>
                    <a:pt x="60" y="15"/>
                  </a:lnTo>
                  <a:lnTo>
                    <a:pt x="60" y="68"/>
                  </a:lnTo>
                  <a:lnTo>
                    <a:pt x="67" y="60"/>
                  </a:lnTo>
                  <a:lnTo>
                    <a:pt x="67" y="68"/>
                  </a:lnTo>
                  <a:lnTo>
                    <a:pt x="67" y="15"/>
                  </a:lnTo>
                  <a:lnTo>
                    <a:pt x="67" y="38"/>
                  </a:lnTo>
                  <a:lnTo>
                    <a:pt x="75" y="45"/>
                  </a:lnTo>
                  <a:lnTo>
                    <a:pt x="75" y="68"/>
                  </a:lnTo>
                  <a:lnTo>
                    <a:pt x="75" y="15"/>
                  </a:lnTo>
                  <a:lnTo>
                    <a:pt x="75" y="30"/>
                  </a:lnTo>
                  <a:lnTo>
                    <a:pt x="82" y="38"/>
                  </a:lnTo>
                  <a:lnTo>
                    <a:pt x="82" y="83"/>
                  </a:lnTo>
                  <a:lnTo>
                    <a:pt x="82" y="15"/>
                  </a:lnTo>
                  <a:lnTo>
                    <a:pt x="82" y="45"/>
                  </a:lnTo>
                  <a:lnTo>
                    <a:pt x="90" y="38"/>
                  </a:lnTo>
                  <a:lnTo>
                    <a:pt x="90" y="75"/>
                  </a:lnTo>
                  <a:lnTo>
                    <a:pt x="90" y="15"/>
                  </a:lnTo>
                  <a:lnTo>
                    <a:pt x="90" y="45"/>
                  </a:lnTo>
                  <a:lnTo>
                    <a:pt x="97" y="53"/>
                  </a:lnTo>
                  <a:lnTo>
                    <a:pt x="97" y="68"/>
                  </a:lnTo>
                  <a:lnTo>
                    <a:pt x="97" y="15"/>
                  </a:lnTo>
                  <a:lnTo>
                    <a:pt x="97" y="45"/>
                  </a:lnTo>
                  <a:lnTo>
                    <a:pt x="105" y="53"/>
                  </a:lnTo>
                  <a:lnTo>
                    <a:pt x="105" y="75"/>
                  </a:lnTo>
                  <a:lnTo>
                    <a:pt x="105" y="15"/>
                  </a:lnTo>
                  <a:lnTo>
                    <a:pt x="105" y="38"/>
                  </a:lnTo>
                  <a:lnTo>
                    <a:pt x="112" y="45"/>
                  </a:lnTo>
                  <a:lnTo>
                    <a:pt x="112" y="75"/>
                  </a:lnTo>
                  <a:lnTo>
                    <a:pt x="112" y="8"/>
                  </a:lnTo>
                  <a:lnTo>
                    <a:pt x="112" y="45"/>
                  </a:lnTo>
                  <a:lnTo>
                    <a:pt x="120" y="53"/>
                  </a:lnTo>
                  <a:lnTo>
                    <a:pt x="120" y="68"/>
                  </a:lnTo>
                  <a:lnTo>
                    <a:pt x="120" y="15"/>
                  </a:lnTo>
                  <a:lnTo>
                    <a:pt x="120" y="45"/>
                  </a:lnTo>
                  <a:lnTo>
                    <a:pt x="127" y="53"/>
                  </a:lnTo>
                  <a:lnTo>
                    <a:pt x="127" y="75"/>
                  </a:lnTo>
                  <a:lnTo>
                    <a:pt x="127" y="15"/>
                  </a:lnTo>
                  <a:lnTo>
                    <a:pt x="127" y="45"/>
                  </a:lnTo>
                  <a:lnTo>
                    <a:pt x="135" y="38"/>
                  </a:lnTo>
                  <a:lnTo>
                    <a:pt x="135" y="75"/>
                  </a:lnTo>
                  <a:lnTo>
                    <a:pt x="135" y="8"/>
                  </a:lnTo>
                  <a:lnTo>
                    <a:pt x="135" y="23"/>
                  </a:lnTo>
                  <a:lnTo>
                    <a:pt x="142" y="30"/>
                  </a:lnTo>
                  <a:lnTo>
                    <a:pt x="142" y="75"/>
                  </a:lnTo>
                  <a:lnTo>
                    <a:pt x="142" y="15"/>
                  </a:lnTo>
                  <a:lnTo>
                    <a:pt x="142" y="53"/>
                  </a:lnTo>
                  <a:lnTo>
                    <a:pt x="150" y="60"/>
                  </a:lnTo>
                  <a:lnTo>
                    <a:pt x="150" y="98"/>
                  </a:lnTo>
                  <a:lnTo>
                    <a:pt x="150" y="15"/>
                  </a:lnTo>
                  <a:lnTo>
                    <a:pt x="157" y="23"/>
                  </a:lnTo>
                  <a:lnTo>
                    <a:pt x="157" y="75"/>
                  </a:lnTo>
                  <a:lnTo>
                    <a:pt x="157" y="15"/>
                  </a:lnTo>
                  <a:lnTo>
                    <a:pt x="157" y="38"/>
                  </a:lnTo>
                  <a:lnTo>
                    <a:pt x="165" y="45"/>
                  </a:lnTo>
                  <a:lnTo>
                    <a:pt x="165" y="83"/>
                  </a:lnTo>
                  <a:lnTo>
                    <a:pt x="165" y="8"/>
                  </a:lnTo>
                  <a:lnTo>
                    <a:pt x="165" y="53"/>
                  </a:lnTo>
                  <a:lnTo>
                    <a:pt x="172" y="45"/>
                  </a:lnTo>
                  <a:lnTo>
                    <a:pt x="172" y="90"/>
                  </a:lnTo>
                  <a:lnTo>
                    <a:pt x="172" y="15"/>
                  </a:lnTo>
                  <a:lnTo>
                    <a:pt x="172" y="60"/>
                  </a:lnTo>
                  <a:lnTo>
                    <a:pt x="180" y="53"/>
                  </a:lnTo>
                  <a:lnTo>
                    <a:pt x="180" y="98"/>
                  </a:lnTo>
                  <a:lnTo>
                    <a:pt x="180" y="0"/>
                  </a:lnTo>
                  <a:lnTo>
                    <a:pt x="180" y="53"/>
                  </a:lnTo>
                  <a:lnTo>
                    <a:pt x="187" y="45"/>
                  </a:lnTo>
                  <a:lnTo>
                    <a:pt x="187" y="83"/>
                  </a:lnTo>
                  <a:lnTo>
                    <a:pt x="187" y="8"/>
                  </a:lnTo>
                  <a:lnTo>
                    <a:pt x="187" y="68"/>
                  </a:lnTo>
                  <a:lnTo>
                    <a:pt x="195" y="60"/>
                  </a:lnTo>
                  <a:lnTo>
                    <a:pt x="195" y="83"/>
                  </a:lnTo>
                  <a:lnTo>
                    <a:pt x="195" y="15"/>
                  </a:lnTo>
                  <a:lnTo>
                    <a:pt x="195" y="45"/>
                  </a:lnTo>
                  <a:lnTo>
                    <a:pt x="202" y="53"/>
                  </a:lnTo>
                  <a:lnTo>
                    <a:pt x="202" y="90"/>
                  </a:lnTo>
                  <a:lnTo>
                    <a:pt x="202" y="8"/>
                  </a:lnTo>
                  <a:lnTo>
                    <a:pt x="202" y="60"/>
                  </a:lnTo>
                  <a:lnTo>
                    <a:pt x="210" y="53"/>
                  </a:lnTo>
                  <a:lnTo>
                    <a:pt x="210" y="83"/>
                  </a:lnTo>
                  <a:lnTo>
                    <a:pt x="210" y="8"/>
                  </a:lnTo>
                  <a:lnTo>
                    <a:pt x="210" y="45"/>
                  </a:lnTo>
                  <a:lnTo>
                    <a:pt x="217" y="38"/>
                  </a:lnTo>
                  <a:lnTo>
                    <a:pt x="217" y="68"/>
                  </a:lnTo>
                  <a:lnTo>
                    <a:pt x="217" y="15"/>
                  </a:lnTo>
                  <a:lnTo>
                    <a:pt x="217" y="45"/>
                  </a:lnTo>
                  <a:lnTo>
                    <a:pt x="225" y="53"/>
                  </a:lnTo>
                  <a:lnTo>
                    <a:pt x="225" y="68"/>
                  </a:lnTo>
                  <a:lnTo>
                    <a:pt x="225" y="30"/>
                  </a:lnTo>
                  <a:lnTo>
                    <a:pt x="225" y="45"/>
                  </a:lnTo>
                  <a:lnTo>
                    <a:pt x="232" y="38"/>
                  </a:lnTo>
                  <a:lnTo>
                    <a:pt x="232" y="60"/>
                  </a:lnTo>
                  <a:lnTo>
                    <a:pt x="232" y="23"/>
                  </a:lnTo>
                  <a:lnTo>
                    <a:pt x="232" y="45"/>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499" name="Freeform 675"/>
            <p:cNvSpPr>
              <a:spLocks/>
            </p:cNvSpPr>
            <p:nvPr/>
          </p:nvSpPr>
          <p:spPr bwMode="auto">
            <a:xfrm>
              <a:off x="4551" y="1218"/>
              <a:ext cx="172" cy="86"/>
            </a:xfrm>
            <a:custGeom>
              <a:avLst/>
              <a:gdLst>
                <a:gd name="T0" fmla="*/ 0 w 247"/>
                <a:gd name="T1" fmla="*/ 22 h 90"/>
                <a:gd name="T2" fmla="*/ 7 w 247"/>
                <a:gd name="T3" fmla="*/ 52 h 90"/>
                <a:gd name="T4" fmla="*/ 15 w 247"/>
                <a:gd name="T5" fmla="*/ 45 h 90"/>
                <a:gd name="T6" fmla="*/ 15 w 247"/>
                <a:gd name="T7" fmla="*/ 45 h 90"/>
                <a:gd name="T8" fmla="*/ 22 w 247"/>
                <a:gd name="T9" fmla="*/ 30 h 90"/>
                <a:gd name="T10" fmla="*/ 30 w 247"/>
                <a:gd name="T11" fmla="*/ 15 h 90"/>
                <a:gd name="T12" fmla="*/ 37 w 247"/>
                <a:gd name="T13" fmla="*/ 82 h 90"/>
                <a:gd name="T14" fmla="*/ 45 w 247"/>
                <a:gd name="T15" fmla="*/ 30 h 90"/>
                <a:gd name="T16" fmla="*/ 45 w 247"/>
                <a:gd name="T17" fmla="*/ 37 h 90"/>
                <a:gd name="T18" fmla="*/ 52 w 247"/>
                <a:gd name="T19" fmla="*/ 7 h 90"/>
                <a:gd name="T20" fmla="*/ 60 w 247"/>
                <a:gd name="T21" fmla="*/ 90 h 90"/>
                <a:gd name="T22" fmla="*/ 67 w 247"/>
                <a:gd name="T23" fmla="*/ 45 h 90"/>
                <a:gd name="T24" fmla="*/ 67 w 247"/>
                <a:gd name="T25" fmla="*/ 37 h 90"/>
                <a:gd name="T26" fmla="*/ 75 w 247"/>
                <a:gd name="T27" fmla="*/ 15 h 90"/>
                <a:gd name="T28" fmla="*/ 82 w 247"/>
                <a:gd name="T29" fmla="*/ 37 h 90"/>
                <a:gd name="T30" fmla="*/ 90 w 247"/>
                <a:gd name="T31" fmla="*/ 7 h 90"/>
                <a:gd name="T32" fmla="*/ 97 w 247"/>
                <a:gd name="T33" fmla="*/ 67 h 90"/>
                <a:gd name="T34" fmla="*/ 105 w 247"/>
                <a:gd name="T35" fmla="*/ 30 h 90"/>
                <a:gd name="T36" fmla="*/ 105 w 247"/>
                <a:gd name="T37" fmla="*/ 37 h 90"/>
                <a:gd name="T38" fmla="*/ 112 w 247"/>
                <a:gd name="T39" fmla="*/ 0 h 90"/>
                <a:gd name="T40" fmla="*/ 120 w 247"/>
                <a:gd name="T41" fmla="*/ 67 h 90"/>
                <a:gd name="T42" fmla="*/ 127 w 247"/>
                <a:gd name="T43" fmla="*/ 52 h 90"/>
                <a:gd name="T44" fmla="*/ 127 w 247"/>
                <a:gd name="T45" fmla="*/ 37 h 90"/>
                <a:gd name="T46" fmla="*/ 135 w 247"/>
                <a:gd name="T47" fmla="*/ 0 h 90"/>
                <a:gd name="T48" fmla="*/ 142 w 247"/>
                <a:gd name="T49" fmla="*/ 60 h 90"/>
                <a:gd name="T50" fmla="*/ 150 w 247"/>
                <a:gd name="T51" fmla="*/ 30 h 90"/>
                <a:gd name="T52" fmla="*/ 150 w 247"/>
                <a:gd name="T53" fmla="*/ 52 h 90"/>
                <a:gd name="T54" fmla="*/ 157 w 247"/>
                <a:gd name="T55" fmla="*/ 0 h 90"/>
                <a:gd name="T56" fmla="*/ 165 w 247"/>
                <a:gd name="T57" fmla="*/ 82 h 90"/>
                <a:gd name="T58" fmla="*/ 172 w 247"/>
                <a:gd name="T59" fmla="*/ 45 h 90"/>
                <a:gd name="T60" fmla="*/ 172 w 247"/>
                <a:gd name="T61" fmla="*/ 7 h 90"/>
                <a:gd name="T62" fmla="*/ 180 w 247"/>
                <a:gd name="T63" fmla="*/ 22 h 90"/>
                <a:gd name="T64" fmla="*/ 187 w 247"/>
                <a:gd name="T65" fmla="*/ 0 h 90"/>
                <a:gd name="T66" fmla="*/ 195 w 247"/>
                <a:gd name="T67" fmla="*/ 75 h 90"/>
                <a:gd name="T68" fmla="*/ 202 w 247"/>
                <a:gd name="T69" fmla="*/ 45 h 90"/>
                <a:gd name="T70" fmla="*/ 202 w 247"/>
                <a:gd name="T71" fmla="*/ 30 h 90"/>
                <a:gd name="T72" fmla="*/ 210 w 247"/>
                <a:gd name="T73" fmla="*/ 15 h 90"/>
                <a:gd name="T74" fmla="*/ 217 w 247"/>
                <a:gd name="T75" fmla="*/ 60 h 90"/>
                <a:gd name="T76" fmla="*/ 225 w 247"/>
                <a:gd name="T77" fmla="*/ 37 h 90"/>
                <a:gd name="T78" fmla="*/ 225 w 247"/>
                <a:gd name="T79" fmla="*/ 15 h 90"/>
                <a:gd name="T80" fmla="*/ 232 w 247"/>
                <a:gd name="T81" fmla="*/ 30 h 90"/>
                <a:gd name="T82" fmla="*/ 240 w 247"/>
                <a:gd name="T8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0">
                  <a:moveTo>
                    <a:pt x="0" y="30"/>
                  </a:moveTo>
                  <a:lnTo>
                    <a:pt x="0" y="52"/>
                  </a:lnTo>
                  <a:lnTo>
                    <a:pt x="0" y="22"/>
                  </a:lnTo>
                  <a:lnTo>
                    <a:pt x="0" y="45"/>
                  </a:lnTo>
                  <a:lnTo>
                    <a:pt x="7" y="52"/>
                  </a:lnTo>
                  <a:lnTo>
                    <a:pt x="7" y="52"/>
                  </a:lnTo>
                  <a:lnTo>
                    <a:pt x="7" y="15"/>
                  </a:lnTo>
                  <a:lnTo>
                    <a:pt x="7" y="37"/>
                  </a:lnTo>
                  <a:lnTo>
                    <a:pt x="15" y="45"/>
                  </a:lnTo>
                  <a:lnTo>
                    <a:pt x="15" y="52"/>
                  </a:lnTo>
                  <a:lnTo>
                    <a:pt x="15" y="22"/>
                  </a:lnTo>
                  <a:lnTo>
                    <a:pt x="15" y="45"/>
                  </a:lnTo>
                  <a:lnTo>
                    <a:pt x="22" y="37"/>
                  </a:lnTo>
                  <a:lnTo>
                    <a:pt x="22" y="45"/>
                  </a:lnTo>
                  <a:lnTo>
                    <a:pt x="22" y="30"/>
                  </a:lnTo>
                  <a:lnTo>
                    <a:pt x="22" y="37"/>
                  </a:lnTo>
                  <a:lnTo>
                    <a:pt x="30" y="45"/>
                  </a:lnTo>
                  <a:lnTo>
                    <a:pt x="30" y="15"/>
                  </a:lnTo>
                  <a:lnTo>
                    <a:pt x="30" y="75"/>
                  </a:lnTo>
                  <a:lnTo>
                    <a:pt x="37" y="82"/>
                  </a:lnTo>
                  <a:lnTo>
                    <a:pt x="37" y="82"/>
                  </a:lnTo>
                  <a:lnTo>
                    <a:pt x="37" y="7"/>
                  </a:lnTo>
                  <a:lnTo>
                    <a:pt x="37" y="37"/>
                  </a:lnTo>
                  <a:lnTo>
                    <a:pt x="45" y="30"/>
                  </a:lnTo>
                  <a:lnTo>
                    <a:pt x="45" y="75"/>
                  </a:lnTo>
                  <a:lnTo>
                    <a:pt x="45" y="7"/>
                  </a:lnTo>
                  <a:lnTo>
                    <a:pt x="45" y="37"/>
                  </a:lnTo>
                  <a:lnTo>
                    <a:pt x="52" y="45"/>
                  </a:lnTo>
                  <a:lnTo>
                    <a:pt x="52" y="67"/>
                  </a:lnTo>
                  <a:lnTo>
                    <a:pt x="52" y="7"/>
                  </a:lnTo>
                  <a:lnTo>
                    <a:pt x="52" y="37"/>
                  </a:lnTo>
                  <a:lnTo>
                    <a:pt x="60" y="45"/>
                  </a:lnTo>
                  <a:lnTo>
                    <a:pt x="60" y="90"/>
                  </a:lnTo>
                  <a:lnTo>
                    <a:pt x="60" y="7"/>
                  </a:lnTo>
                  <a:lnTo>
                    <a:pt x="60" y="52"/>
                  </a:lnTo>
                  <a:lnTo>
                    <a:pt x="67" y="45"/>
                  </a:lnTo>
                  <a:lnTo>
                    <a:pt x="67" y="60"/>
                  </a:lnTo>
                  <a:lnTo>
                    <a:pt x="67" y="7"/>
                  </a:lnTo>
                  <a:lnTo>
                    <a:pt x="67" y="37"/>
                  </a:lnTo>
                  <a:lnTo>
                    <a:pt x="75" y="45"/>
                  </a:lnTo>
                  <a:lnTo>
                    <a:pt x="75" y="75"/>
                  </a:lnTo>
                  <a:lnTo>
                    <a:pt x="75" y="15"/>
                  </a:lnTo>
                  <a:lnTo>
                    <a:pt x="82" y="7"/>
                  </a:lnTo>
                  <a:lnTo>
                    <a:pt x="82" y="67"/>
                  </a:lnTo>
                  <a:lnTo>
                    <a:pt x="82" y="37"/>
                  </a:lnTo>
                  <a:lnTo>
                    <a:pt x="90" y="45"/>
                  </a:lnTo>
                  <a:lnTo>
                    <a:pt x="90" y="60"/>
                  </a:lnTo>
                  <a:lnTo>
                    <a:pt x="90" y="7"/>
                  </a:lnTo>
                  <a:lnTo>
                    <a:pt x="90" y="22"/>
                  </a:lnTo>
                  <a:lnTo>
                    <a:pt x="97" y="30"/>
                  </a:lnTo>
                  <a:lnTo>
                    <a:pt x="97" y="67"/>
                  </a:lnTo>
                  <a:lnTo>
                    <a:pt x="97" y="7"/>
                  </a:lnTo>
                  <a:lnTo>
                    <a:pt x="97" y="22"/>
                  </a:lnTo>
                  <a:lnTo>
                    <a:pt x="105" y="30"/>
                  </a:lnTo>
                  <a:lnTo>
                    <a:pt x="105" y="75"/>
                  </a:lnTo>
                  <a:lnTo>
                    <a:pt x="105" y="15"/>
                  </a:lnTo>
                  <a:lnTo>
                    <a:pt x="105" y="37"/>
                  </a:lnTo>
                  <a:lnTo>
                    <a:pt x="112" y="45"/>
                  </a:lnTo>
                  <a:lnTo>
                    <a:pt x="112" y="67"/>
                  </a:lnTo>
                  <a:lnTo>
                    <a:pt x="112" y="0"/>
                  </a:lnTo>
                  <a:lnTo>
                    <a:pt x="112" y="37"/>
                  </a:lnTo>
                  <a:lnTo>
                    <a:pt x="120" y="30"/>
                  </a:lnTo>
                  <a:lnTo>
                    <a:pt x="120" y="67"/>
                  </a:lnTo>
                  <a:lnTo>
                    <a:pt x="120" y="7"/>
                  </a:lnTo>
                  <a:lnTo>
                    <a:pt x="120" y="45"/>
                  </a:lnTo>
                  <a:lnTo>
                    <a:pt x="127" y="52"/>
                  </a:lnTo>
                  <a:lnTo>
                    <a:pt x="127" y="75"/>
                  </a:lnTo>
                  <a:lnTo>
                    <a:pt x="127" y="0"/>
                  </a:lnTo>
                  <a:lnTo>
                    <a:pt x="127" y="37"/>
                  </a:lnTo>
                  <a:lnTo>
                    <a:pt x="135" y="45"/>
                  </a:lnTo>
                  <a:lnTo>
                    <a:pt x="135" y="67"/>
                  </a:lnTo>
                  <a:lnTo>
                    <a:pt x="135" y="0"/>
                  </a:lnTo>
                  <a:lnTo>
                    <a:pt x="135" y="22"/>
                  </a:lnTo>
                  <a:lnTo>
                    <a:pt x="142" y="30"/>
                  </a:lnTo>
                  <a:lnTo>
                    <a:pt x="142" y="60"/>
                  </a:lnTo>
                  <a:lnTo>
                    <a:pt x="142" y="7"/>
                  </a:lnTo>
                  <a:lnTo>
                    <a:pt x="142" y="37"/>
                  </a:lnTo>
                  <a:lnTo>
                    <a:pt x="150" y="30"/>
                  </a:lnTo>
                  <a:lnTo>
                    <a:pt x="150" y="67"/>
                  </a:lnTo>
                  <a:lnTo>
                    <a:pt x="150" y="7"/>
                  </a:lnTo>
                  <a:lnTo>
                    <a:pt x="150" y="52"/>
                  </a:lnTo>
                  <a:lnTo>
                    <a:pt x="157" y="45"/>
                  </a:lnTo>
                  <a:lnTo>
                    <a:pt x="157" y="75"/>
                  </a:lnTo>
                  <a:lnTo>
                    <a:pt x="157" y="0"/>
                  </a:lnTo>
                  <a:lnTo>
                    <a:pt x="157" y="22"/>
                  </a:lnTo>
                  <a:lnTo>
                    <a:pt x="165" y="30"/>
                  </a:lnTo>
                  <a:lnTo>
                    <a:pt x="165" y="82"/>
                  </a:lnTo>
                  <a:lnTo>
                    <a:pt x="165" y="0"/>
                  </a:lnTo>
                  <a:lnTo>
                    <a:pt x="165" y="52"/>
                  </a:lnTo>
                  <a:lnTo>
                    <a:pt x="172" y="45"/>
                  </a:lnTo>
                  <a:lnTo>
                    <a:pt x="172" y="82"/>
                  </a:lnTo>
                  <a:lnTo>
                    <a:pt x="172" y="7"/>
                  </a:lnTo>
                  <a:lnTo>
                    <a:pt x="172" y="7"/>
                  </a:lnTo>
                  <a:lnTo>
                    <a:pt x="180" y="0"/>
                  </a:lnTo>
                  <a:lnTo>
                    <a:pt x="180" y="60"/>
                  </a:lnTo>
                  <a:lnTo>
                    <a:pt x="180" y="22"/>
                  </a:lnTo>
                  <a:lnTo>
                    <a:pt x="187" y="30"/>
                  </a:lnTo>
                  <a:lnTo>
                    <a:pt x="187" y="60"/>
                  </a:lnTo>
                  <a:lnTo>
                    <a:pt x="187" y="0"/>
                  </a:lnTo>
                  <a:lnTo>
                    <a:pt x="187" y="30"/>
                  </a:lnTo>
                  <a:lnTo>
                    <a:pt x="195" y="37"/>
                  </a:lnTo>
                  <a:lnTo>
                    <a:pt x="195" y="75"/>
                  </a:lnTo>
                  <a:lnTo>
                    <a:pt x="195" y="7"/>
                  </a:lnTo>
                  <a:lnTo>
                    <a:pt x="195" y="37"/>
                  </a:lnTo>
                  <a:lnTo>
                    <a:pt x="202" y="45"/>
                  </a:lnTo>
                  <a:lnTo>
                    <a:pt x="202" y="60"/>
                  </a:lnTo>
                  <a:lnTo>
                    <a:pt x="202" y="7"/>
                  </a:lnTo>
                  <a:lnTo>
                    <a:pt x="202" y="30"/>
                  </a:lnTo>
                  <a:lnTo>
                    <a:pt x="210" y="37"/>
                  </a:lnTo>
                  <a:lnTo>
                    <a:pt x="210" y="75"/>
                  </a:lnTo>
                  <a:lnTo>
                    <a:pt x="210" y="15"/>
                  </a:lnTo>
                  <a:lnTo>
                    <a:pt x="210" y="30"/>
                  </a:lnTo>
                  <a:lnTo>
                    <a:pt x="217" y="37"/>
                  </a:lnTo>
                  <a:lnTo>
                    <a:pt x="217" y="60"/>
                  </a:lnTo>
                  <a:lnTo>
                    <a:pt x="217" y="7"/>
                  </a:lnTo>
                  <a:lnTo>
                    <a:pt x="217" y="30"/>
                  </a:lnTo>
                  <a:lnTo>
                    <a:pt x="225" y="37"/>
                  </a:lnTo>
                  <a:lnTo>
                    <a:pt x="225" y="82"/>
                  </a:lnTo>
                  <a:lnTo>
                    <a:pt x="225" y="7"/>
                  </a:lnTo>
                  <a:lnTo>
                    <a:pt x="225" y="15"/>
                  </a:lnTo>
                  <a:lnTo>
                    <a:pt x="232" y="22"/>
                  </a:lnTo>
                  <a:lnTo>
                    <a:pt x="232" y="60"/>
                  </a:lnTo>
                  <a:lnTo>
                    <a:pt x="232" y="30"/>
                  </a:lnTo>
                  <a:lnTo>
                    <a:pt x="240" y="37"/>
                  </a:lnTo>
                  <a:lnTo>
                    <a:pt x="240" y="75"/>
                  </a:lnTo>
                  <a:lnTo>
                    <a:pt x="240" y="0"/>
                  </a:lnTo>
                  <a:lnTo>
                    <a:pt x="240" y="22"/>
                  </a:lnTo>
                  <a:lnTo>
                    <a:pt x="247"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0" name="Freeform 676"/>
            <p:cNvSpPr>
              <a:spLocks/>
            </p:cNvSpPr>
            <p:nvPr/>
          </p:nvSpPr>
          <p:spPr bwMode="auto">
            <a:xfrm>
              <a:off x="4723" y="1218"/>
              <a:ext cx="27" cy="86"/>
            </a:xfrm>
            <a:custGeom>
              <a:avLst/>
              <a:gdLst>
                <a:gd name="T0" fmla="*/ 0 w 38"/>
                <a:gd name="T1" fmla="*/ 30 h 90"/>
                <a:gd name="T2" fmla="*/ 0 w 38"/>
                <a:gd name="T3" fmla="*/ 67 h 90"/>
                <a:gd name="T4" fmla="*/ 0 w 38"/>
                <a:gd name="T5" fmla="*/ 7 h 90"/>
                <a:gd name="T6" fmla="*/ 0 w 38"/>
                <a:gd name="T7" fmla="*/ 45 h 90"/>
                <a:gd name="T8" fmla="*/ 8 w 38"/>
                <a:gd name="T9" fmla="*/ 52 h 90"/>
                <a:gd name="T10" fmla="*/ 8 w 38"/>
                <a:gd name="T11" fmla="*/ 60 h 90"/>
                <a:gd name="T12" fmla="*/ 8 w 38"/>
                <a:gd name="T13" fmla="*/ 7 h 90"/>
                <a:gd name="T14" fmla="*/ 8 w 38"/>
                <a:gd name="T15" fmla="*/ 37 h 90"/>
                <a:gd name="T16" fmla="*/ 15 w 38"/>
                <a:gd name="T17" fmla="*/ 45 h 90"/>
                <a:gd name="T18" fmla="*/ 15 w 38"/>
                <a:gd name="T19" fmla="*/ 67 h 90"/>
                <a:gd name="T20" fmla="*/ 15 w 38"/>
                <a:gd name="T21" fmla="*/ 15 h 90"/>
                <a:gd name="T22" fmla="*/ 15 w 38"/>
                <a:gd name="T23" fmla="*/ 52 h 90"/>
                <a:gd name="T24" fmla="*/ 23 w 38"/>
                <a:gd name="T25" fmla="*/ 45 h 90"/>
                <a:gd name="T26" fmla="*/ 23 w 38"/>
                <a:gd name="T27" fmla="*/ 67 h 90"/>
                <a:gd name="T28" fmla="*/ 23 w 38"/>
                <a:gd name="T29" fmla="*/ 7 h 90"/>
                <a:gd name="T30" fmla="*/ 23 w 38"/>
                <a:gd name="T31" fmla="*/ 37 h 90"/>
                <a:gd name="T32" fmla="*/ 30 w 38"/>
                <a:gd name="T33" fmla="*/ 30 h 90"/>
                <a:gd name="T34" fmla="*/ 30 w 38"/>
                <a:gd name="T35" fmla="*/ 90 h 90"/>
                <a:gd name="T36" fmla="*/ 30 w 38"/>
                <a:gd name="T37" fmla="*/ 0 h 90"/>
                <a:gd name="T38" fmla="*/ 30 w 38"/>
                <a:gd name="T39" fmla="*/ 60 h 90"/>
                <a:gd name="T40" fmla="*/ 38 w 38"/>
                <a:gd name="T41"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90">
                  <a:moveTo>
                    <a:pt x="0" y="30"/>
                  </a:moveTo>
                  <a:lnTo>
                    <a:pt x="0" y="67"/>
                  </a:lnTo>
                  <a:lnTo>
                    <a:pt x="0" y="7"/>
                  </a:lnTo>
                  <a:lnTo>
                    <a:pt x="0" y="45"/>
                  </a:lnTo>
                  <a:lnTo>
                    <a:pt x="8" y="52"/>
                  </a:lnTo>
                  <a:lnTo>
                    <a:pt x="8" y="60"/>
                  </a:lnTo>
                  <a:lnTo>
                    <a:pt x="8" y="7"/>
                  </a:lnTo>
                  <a:lnTo>
                    <a:pt x="8" y="37"/>
                  </a:lnTo>
                  <a:lnTo>
                    <a:pt x="15" y="45"/>
                  </a:lnTo>
                  <a:lnTo>
                    <a:pt x="15" y="67"/>
                  </a:lnTo>
                  <a:lnTo>
                    <a:pt x="15" y="15"/>
                  </a:lnTo>
                  <a:lnTo>
                    <a:pt x="15" y="52"/>
                  </a:lnTo>
                  <a:lnTo>
                    <a:pt x="23" y="45"/>
                  </a:lnTo>
                  <a:lnTo>
                    <a:pt x="23" y="67"/>
                  </a:lnTo>
                  <a:lnTo>
                    <a:pt x="23" y="7"/>
                  </a:lnTo>
                  <a:lnTo>
                    <a:pt x="23" y="37"/>
                  </a:lnTo>
                  <a:lnTo>
                    <a:pt x="30" y="30"/>
                  </a:lnTo>
                  <a:lnTo>
                    <a:pt x="30" y="90"/>
                  </a:lnTo>
                  <a:lnTo>
                    <a:pt x="30" y="0"/>
                  </a:lnTo>
                  <a:lnTo>
                    <a:pt x="30" y="60"/>
                  </a:lnTo>
                  <a:lnTo>
                    <a:pt x="38"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1" name="Freeform 677"/>
            <p:cNvSpPr>
              <a:spLocks/>
            </p:cNvSpPr>
            <p:nvPr/>
          </p:nvSpPr>
          <p:spPr bwMode="auto">
            <a:xfrm>
              <a:off x="3403" y="1268"/>
              <a:ext cx="215" cy="101"/>
            </a:xfrm>
            <a:custGeom>
              <a:avLst/>
              <a:gdLst>
                <a:gd name="T0" fmla="*/ 15 w 308"/>
                <a:gd name="T1" fmla="*/ 45 h 105"/>
                <a:gd name="T2" fmla="*/ 38 w 308"/>
                <a:gd name="T3" fmla="*/ 45 h 105"/>
                <a:gd name="T4" fmla="*/ 60 w 308"/>
                <a:gd name="T5" fmla="*/ 45 h 105"/>
                <a:gd name="T6" fmla="*/ 83 w 308"/>
                <a:gd name="T7" fmla="*/ 53 h 105"/>
                <a:gd name="T8" fmla="*/ 90 w 308"/>
                <a:gd name="T9" fmla="*/ 53 h 105"/>
                <a:gd name="T10" fmla="*/ 90 w 308"/>
                <a:gd name="T11" fmla="*/ 45 h 105"/>
                <a:gd name="T12" fmla="*/ 98 w 308"/>
                <a:gd name="T13" fmla="*/ 38 h 105"/>
                <a:gd name="T14" fmla="*/ 105 w 308"/>
                <a:gd name="T15" fmla="*/ 53 h 105"/>
                <a:gd name="T16" fmla="*/ 113 w 308"/>
                <a:gd name="T17" fmla="*/ 45 h 105"/>
                <a:gd name="T18" fmla="*/ 113 w 308"/>
                <a:gd name="T19" fmla="*/ 53 h 105"/>
                <a:gd name="T20" fmla="*/ 120 w 308"/>
                <a:gd name="T21" fmla="*/ 30 h 105"/>
                <a:gd name="T22" fmla="*/ 128 w 308"/>
                <a:gd name="T23" fmla="*/ 60 h 105"/>
                <a:gd name="T24" fmla="*/ 135 w 308"/>
                <a:gd name="T25" fmla="*/ 53 h 105"/>
                <a:gd name="T26" fmla="*/ 135 w 308"/>
                <a:gd name="T27" fmla="*/ 45 h 105"/>
                <a:gd name="T28" fmla="*/ 143 w 308"/>
                <a:gd name="T29" fmla="*/ 30 h 105"/>
                <a:gd name="T30" fmla="*/ 150 w 308"/>
                <a:gd name="T31" fmla="*/ 60 h 105"/>
                <a:gd name="T32" fmla="*/ 158 w 308"/>
                <a:gd name="T33" fmla="*/ 53 h 105"/>
                <a:gd name="T34" fmla="*/ 158 w 308"/>
                <a:gd name="T35" fmla="*/ 53 h 105"/>
                <a:gd name="T36" fmla="*/ 165 w 308"/>
                <a:gd name="T37" fmla="*/ 23 h 105"/>
                <a:gd name="T38" fmla="*/ 173 w 308"/>
                <a:gd name="T39" fmla="*/ 60 h 105"/>
                <a:gd name="T40" fmla="*/ 180 w 308"/>
                <a:gd name="T41" fmla="*/ 53 h 105"/>
                <a:gd name="T42" fmla="*/ 180 w 308"/>
                <a:gd name="T43" fmla="*/ 45 h 105"/>
                <a:gd name="T44" fmla="*/ 188 w 308"/>
                <a:gd name="T45" fmla="*/ 30 h 105"/>
                <a:gd name="T46" fmla="*/ 195 w 308"/>
                <a:gd name="T47" fmla="*/ 68 h 105"/>
                <a:gd name="T48" fmla="*/ 203 w 308"/>
                <a:gd name="T49" fmla="*/ 45 h 105"/>
                <a:gd name="T50" fmla="*/ 203 w 308"/>
                <a:gd name="T51" fmla="*/ 38 h 105"/>
                <a:gd name="T52" fmla="*/ 210 w 308"/>
                <a:gd name="T53" fmla="*/ 23 h 105"/>
                <a:gd name="T54" fmla="*/ 218 w 308"/>
                <a:gd name="T55" fmla="*/ 68 h 105"/>
                <a:gd name="T56" fmla="*/ 225 w 308"/>
                <a:gd name="T57" fmla="*/ 38 h 105"/>
                <a:gd name="T58" fmla="*/ 225 w 308"/>
                <a:gd name="T59" fmla="*/ 45 h 105"/>
                <a:gd name="T60" fmla="*/ 233 w 308"/>
                <a:gd name="T61" fmla="*/ 23 h 105"/>
                <a:gd name="T62" fmla="*/ 240 w 308"/>
                <a:gd name="T63" fmla="*/ 75 h 105"/>
                <a:gd name="T64" fmla="*/ 248 w 308"/>
                <a:gd name="T65" fmla="*/ 53 h 105"/>
                <a:gd name="T66" fmla="*/ 248 w 308"/>
                <a:gd name="T67" fmla="*/ 60 h 105"/>
                <a:gd name="T68" fmla="*/ 255 w 308"/>
                <a:gd name="T69" fmla="*/ 0 h 105"/>
                <a:gd name="T70" fmla="*/ 263 w 308"/>
                <a:gd name="T71" fmla="*/ 8 h 105"/>
                <a:gd name="T72" fmla="*/ 270 w 308"/>
                <a:gd name="T73" fmla="*/ 98 h 105"/>
                <a:gd name="T74" fmla="*/ 278 w 308"/>
                <a:gd name="T75" fmla="*/ 83 h 105"/>
                <a:gd name="T76" fmla="*/ 285 w 308"/>
                <a:gd name="T77" fmla="*/ 75 h 105"/>
                <a:gd name="T78" fmla="*/ 293 w 308"/>
                <a:gd name="T79" fmla="*/ 68 h 105"/>
                <a:gd name="T80" fmla="*/ 293 w 308"/>
                <a:gd name="T81" fmla="*/ 45 h 105"/>
                <a:gd name="T82" fmla="*/ 300 w 308"/>
                <a:gd name="T83" fmla="*/ 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105">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53"/>
                  </a:lnTo>
                  <a:lnTo>
                    <a:pt x="83" y="45"/>
                  </a:lnTo>
                  <a:lnTo>
                    <a:pt x="83" y="45"/>
                  </a:lnTo>
                  <a:lnTo>
                    <a:pt x="90" y="53"/>
                  </a:lnTo>
                  <a:lnTo>
                    <a:pt x="90" y="53"/>
                  </a:lnTo>
                  <a:lnTo>
                    <a:pt x="90" y="45"/>
                  </a:lnTo>
                  <a:lnTo>
                    <a:pt x="90" y="45"/>
                  </a:lnTo>
                  <a:lnTo>
                    <a:pt x="98" y="53"/>
                  </a:lnTo>
                  <a:lnTo>
                    <a:pt x="98" y="53"/>
                  </a:lnTo>
                  <a:lnTo>
                    <a:pt x="98" y="38"/>
                  </a:lnTo>
                  <a:lnTo>
                    <a:pt x="98" y="45"/>
                  </a:lnTo>
                  <a:lnTo>
                    <a:pt x="105" y="53"/>
                  </a:lnTo>
                  <a:lnTo>
                    <a:pt x="105" y="53"/>
                  </a:lnTo>
                  <a:lnTo>
                    <a:pt x="105" y="38"/>
                  </a:lnTo>
                  <a:lnTo>
                    <a:pt x="105" y="53"/>
                  </a:lnTo>
                  <a:lnTo>
                    <a:pt x="113" y="45"/>
                  </a:lnTo>
                  <a:lnTo>
                    <a:pt x="113" y="60"/>
                  </a:lnTo>
                  <a:lnTo>
                    <a:pt x="113" y="38"/>
                  </a:lnTo>
                  <a:lnTo>
                    <a:pt x="113" y="53"/>
                  </a:lnTo>
                  <a:lnTo>
                    <a:pt x="120" y="45"/>
                  </a:lnTo>
                  <a:lnTo>
                    <a:pt x="120" y="60"/>
                  </a:lnTo>
                  <a:lnTo>
                    <a:pt x="120" y="30"/>
                  </a:lnTo>
                  <a:lnTo>
                    <a:pt x="120" y="45"/>
                  </a:lnTo>
                  <a:lnTo>
                    <a:pt x="128" y="53"/>
                  </a:lnTo>
                  <a:lnTo>
                    <a:pt x="128" y="60"/>
                  </a:lnTo>
                  <a:lnTo>
                    <a:pt x="128" y="30"/>
                  </a:lnTo>
                  <a:lnTo>
                    <a:pt x="128" y="45"/>
                  </a:lnTo>
                  <a:lnTo>
                    <a:pt x="135" y="53"/>
                  </a:lnTo>
                  <a:lnTo>
                    <a:pt x="135" y="68"/>
                  </a:lnTo>
                  <a:lnTo>
                    <a:pt x="135" y="30"/>
                  </a:lnTo>
                  <a:lnTo>
                    <a:pt x="135" y="45"/>
                  </a:lnTo>
                  <a:lnTo>
                    <a:pt x="143" y="53"/>
                  </a:lnTo>
                  <a:lnTo>
                    <a:pt x="143" y="60"/>
                  </a:lnTo>
                  <a:lnTo>
                    <a:pt x="143" y="30"/>
                  </a:lnTo>
                  <a:lnTo>
                    <a:pt x="143" y="38"/>
                  </a:lnTo>
                  <a:lnTo>
                    <a:pt x="150" y="45"/>
                  </a:lnTo>
                  <a:lnTo>
                    <a:pt x="150" y="60"/>
                  </a:lnTo>
                  <a:lnTo>
                    <a:pt x="150" y="38"/>
                  </a:lnTo>
                  <a:lnTo>
                    <a:pt x="150" y="45"/>
                  </a:lnTo>
                  <a:lnTo>
                    <a:pt x="158" y="53"/>
                  </a:lnTo>
                  <a:lnTo>
                    <a:pt x="158" y="60"/>
                  </a:lnTo>
                  <a:lnTo>
                    <a:pt x="158" y="38"/>
                  </a:lnTo>
                  <a:lnTo>
                    <a:pt x="158" y="53"/>
                  </a:lnTo>
                  <a:lnTo>
                    <a:pt x="165" y="45"/>
                  </a:lnTo>
                  <a:lnTo>
                    <a:pt x="165" y="68"/>
                  </a:lnTo>
                  <a:lnTo>
                    <a:pt x="165" y="23"/>
                  </a:lnTo>
                  <a:lnTo>
                    <a:pt x="165" y="45"/>
                  </a:lnTo>
                  <a:lnTo>
                    <a:pt x="173" y="53"/>
                  </a:lnTo>
                  <a:lnTo>
                    <a:pt x="173" y="60"/>
                  </a:lnTo>
                  <a:lnTo>
                    <a:pt x="173" y="15"/>
                  </a:lnTo>
                  <a:lnTo>
                    <a:pt x="173" y="45"/>
                  </a:lnTo>
                  <a:lnTo>
                    <a:pt x="180" y="53"/>
                  </a:lnTo>
                  <a:lnTo>
                    <a:pt x="180" y="60"/>
                  </a:lnTo>
                  <a:lnTo>
                    <a:pt x="180" y="30"/>
                  </a:lnTo>
                  <a:lnTo>
                    <a:pt x="180" y="45"/>
                  </a:lnTo>
                  <a:lnTo>
                    <a:pt x="188" y="53"/>
                  </a:lnTo>
                  <a:lnTo>
                    <a:pt x="188" y="60"/>
                  </a:lnTo>
                  <a:lnTo>
                    <a:pt x="188" y="30"/>
                  </a:lnTo>
                  <a:lnTo>
                    <a:pt x="188" y="53"/>
                  </a:lnTo>
                  <a:lnTo>
                    <a:pt x="195" y="45"/>
                  </a:lnTo>
                  <a:lnTo>
                    <a:pt x="195" y="68"/>
                  </a:lnTo>
                  <a:lnTo>
                    <a:pt x="195" y="30"/>
                  </a:lnTo>
                  <a:lnTo>
                    <a:pt x="195" y="53"/>
                  </a:lnTo>
                  <a:lnTo>
                    <a:pt x="203" y="45"/>
                  </a:lnTo>
                  <a:lnTo>
                    <a:pt x="203" y="60"/>
                  </a:lnTo>
                  <a:lnTo>
                    <a:pt x="203" y="30"/>
                  </a:lnTo>
                  <a:lnTo>
                    <a:pt x="203" y="38"/>
                  </a:lnTo>
                  <a:lnTo>
                    <a:pt x="210" y="45"/>
                  </a:lnTo>
                  <a:lnTo>
                    <a:pt x="210" y="68"/>
                  </a:lnTo>
                  <a:lnTo>
                    <a:pt x="210" y="23"/>
                  </a:lnTo>
                  <a:lnTo>
                    <a:pt x="210" y="53"/>
                  </a:lnTo>
                  <a:lnTo>
                    <a:pt x="218" y="45"/>
                  </a:lnTo>
                  <a:lnTo>
                    <a:pt x="218" y="68"/>
                  </a:lnTo>
                  <a:lnTo>
                    <a:pt x="218" y="23"/>
                  </a:lnTo>
                  <a:lnTo>
                    <a:pt x="218" y="45"/>
                  </a:lnTo>
                  <a:lnTo>
                    <a:pt x="225" y="38"/>
                  </a:lnTo>
                  <a:lnTo>
                    <a:pt x="225" y="68"/>
                  </a:lnTo>
                  <a:lnTo>
                    <a:pt x="225" y="30"/>
                  </a:lnTo>
                  <a:lnTo>
                    <a:pt x="225" y="45"/>
                  </a:lnTo>
                  <a:lnTo>
                    <a:pt x="233" y="53"/>
                  </a:lnTo>
                  <a:lnTo>
                    <a:pt x="233" y="75"/>
                  </a:lnTo>
                  <a:lnTo>
                    <a:pt x="233" y="23"/>
                  </a:lnTo>
                  <a:lnTo>
                    <a:pt x="233" y="45"/>
                  </a:lnTo>
                  <a:lnTo>
                    <a:pt x="240" y="38"/>
                  </a:lnTo>
                  <a:lnTo>
                    <a:pt x="240" y="75"/>
                  </a:lnTo>
                  <a:lnTo>
                    <a:pt x="240" y="23"/>
                  </a:lnTo>
                  <a:lnTo>
                    <a:pt x="240" y="45"/>
                  </a:lnTo>
                  <a:lnTo>
                    <a:pt x="248" y="53"/>
                  </a:lnTo>
                  <a:lnTo>
                    <a:pt x="248" y="75"/>
                  </a:lnTo>
                  <a:lnTo>
                    <a:pt x="248" y="23"/>
                  </a:lnTo>
                  <a:lnTo>
                    <a:pt x="248" y="60"/>
                  </a:lnTo>
                  <a:lnTo>
                    <a:pt x="255" y="53"/>
                  </a:lnTo>
                  <a:lnTo>
                    <a:pt x="255" y="105"/>
                  </a:lnTo>
                  <a:lnTo>
                    <a:pt x="255" y="0"/>
                  </a:lnTo>
                  <a:lnTo>
                    <a:pt x="255" y="90"/>
                  </a:lnTo>
                  <a:lnTo>
                    <a:pt x="263" y="98"/>
                  </a:lnTo>
                  <a:lnTo>
                    <a:pt x="263" y="8"/>
                  </a:lnTo>
                  <a:lnTo>
                    <a:pt x="263" y="60"/>
                  </a:lnTo>
                  <a:lnTo>
                    <a:pt x="270" y="68"/>
                  </a:lnTo>
                  <a:lnTo>
                    <a:pt x="270" y="98"/>
                  </a:lnTo>
                  <a:lnTo>
                    <a:pt x="270" y="8"/>
                  </a:lnTo>
                  <a:lnTo>
                    <a:pt x="278" y="15"/>
                  </a:lnTo>
                  <a:lnTo>
                    <a:pt x="278" y="83"/>
                  </a:lnTo>
                  <a:lnTo>
                    <a:pt x="278" y="45"/>
                  </a:lnTo>
                  <a:lnTo>
                    <a:pt x="285" y="53"/>
                  </a:lnTo>
                  <a:lnTo>
                    <a:pt x="285" y="75"/>
                  </a:lnTo>
                  <a:lnTo>
                    <a:pt x="285" y="8"/>
                  </a:lnTo>
                  <a:lnTo>
                    <a:pt x="285" y="75"/>
                  </a:lnTo>
                  <a:lnTo>
                    <a:pt x="293" y="68"/>
                  </a:lnTo>
                  <a:lnTo>
                    <a:pt x="293" y="75"/>
                  </a:lnTo>
                  <a:lnTo>
                    <a:pt x="293" y="8"/>
                  </a:lnTo>
                  <a:lnTo>
                    <a:pt x="293" y="45"/>
                  </a:lnTo>
                  <a:lnTo>
                    <a:pt x="300" y="38"/>
                  </a:lnTo>
                  <a:lnTo>
                    <a:pt x="300" y="75"/>
                  </a:lnTo>
                  <a:lnTo>
                    <a:pt x="300" y="8"/>
                  </a:lnTo>
                  <a:lnTo>
                    <a:pt x="300" y="53"/>
                  </a:lnTo>
                  <a:lnTo>
                    <a:pt x="30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2" name="Freeform 678"/>
            <p:cNvSpPr>
              <a:spLocks/>
            </p:cNvSpPr>
            <p:nvPr/>
          </p:nvSpPr>
          <p:spPr bwMode="auto">
            <a:xfrm>
              <a:off x="3618" y="1275"/>
              <a:ext cx="162" cy="87"/>
            </a:xfrm>
            <a:custGeom>
              <a:avLst/>
              <a:gdLst>
                <a:gd name="T0" fmla="*/ 0 w 232"/>
                <a:gd name="T1" fmla="*/ 15 h 90"/>
                <a:gd name="T2" fmla="*/ 7 w 232"/>
                <a:gd name="T3" fmla="*/ 67 h 90"/>
                <a:gd name="T4" fmla="*/ 15 w 232"/>
                <a:gd name="T5" fmla="*/ 30 h 90"/>
                <a:gd name="T6" fmla="*/ 15 w 232"/>
                <a:gd name="T7" fmla="*/ 52 h 90"/>
                <a:gd name="T8" fmla="*/ 22 w 232"/>
                <a:gd name="T9" fmla="*/ 0 h 90"/>
                <a:gd name="T10" fmla="*/ 30 w 232"/>
                <a:gd name="T11" fmla="*/ 60 h 90"/>
                <a:gd name="T12" fmla="*/ 37 w 232"/>
                <a:gd name="T13" fmla="*/ 30 h 90"/>
                <a:gd name="T14" fmla="*/ 37 w 232"/>
                <a:gd name="T15" fmla="*/ 45 h 90"/>
                <a:gd name="T16" fmla="*/ 45 w 232"/>
                <a:gd name="T17" fmla="*/ 7 h 90"/>
                <a:gd name="T18" fmla="*/ 52 w 232"/>
                <a:gd name="T19" fmla="*/ 67 h 90"/>
                <a:gd name="T20" fmla="*/ 60 w 232"/>
                <a:gd name="T21" fmla="*/ 30 h 90"/>
                <a:gd name="T22" fmla="*/ 60 w 232"/>
                <a:gd name="T23" fmla="*/ 22 h 90"/>
                <a:gd name="T24" fmla="*/ 67 w 232"/>
                <a:gd name="T25" fmla="*/ 0 h 90"/>
                <a:gd name="T26" fmla="*/ 75 w 232"/>
                <a:gd name="T27" fmla="*/ 82 h 90"/>
                <a:gd name="T28" fmla="*/ 82 w 232"/>
                <a:gd name="T29" fmla="*/ 52 h 90"/>
                <a:gd name="T30" fmla="*/ 82 w 232"/>
                <a:gd name="T31" fmla="*/ 52 h 90"/>
                <a:gd name="T32" fmla="*/ 90 w 232"/>
                <a:gd name="T33" fmla="*/ 15 h 90"/>
                <a:gd name="T34" fmla="*/ 97 w 232"/>
                <a:gd name="T35" fmla="*/ 75 h 90"/>
                <a:gd name="T36" fmla="*/ 105 w 232"/>
                <a:gd name="T37" fmla="*/ 37 h 90"/>
                <a:gd name="T38" fmla="*/ 105 w 232"/>
                <a:gd name="T39" fmla="*/ 37 h 90"/>
                <a:gd name="T40" fmla="*/ 112 w 232"/>
                <a:gd name="T41" fmla="*/ 0 h 90"/>
                <a:gd name="T42" fmla="*/ 120 w 232"/>
                <a:gd name="T43" fmla="*/ 67 h 90"/>
                <a:gd name="T44" fmla="*/ 127 w 232"/>
                <a:gd name="T45" fmla="*/ 37 h 90"/>
                <a:gd name="T46" fmla="*/ 127 w 232"/>
                <a:gd name="T47" fmla="*/ 37 h 90"/>
                <a:gd name="T48" fmla="*/ 135 w 232"/>
                <a:gd name="T49" fmla="*/ 7 h 90"/>
                <a:gd name="T50" fmla="*/ 142 w 232"/>
                <a:gd name="T51" fmla="*/ 75 h 90"/>
                <a:gd name="T52" fmla="*/ 150 w 232"/>
                <a:gd name="T53" fmla="*/ 45 h 90"/>
                <a:gd name="T54" fmla="*/ 150 w 232"/>
                <a:gd name="T55" fmla="*/ 45 h 90"/>
                <a:gd name="T56" fmla="*/ 157 w 232"/>
                <a:gd name="T57" fmla="*/ 15 h 90"/>
                <a:gd name="T58" fmla="*/ 165 w 232"/>
                <a:gd name="T59" fmla="*/ 67 h 90"/>
                <a:gd name="T60" fmla="*/ 172 w 232"/>
                <a:gd name="T61" fmla="*/ 37 h 90"/>
                <a:gd name="T62" fmla="*/ 172 w 232"/>
                <a:gd name="T63" fmla="*/ 30 h 90"/>
                <a:gd name="T64" fmla="*/ 180 w 232"/>
                <a:gd name="T65" fmla="*/ 22 h 90"/>
                <a:gd name="T66" fmla="*/ 187 w 232"/>
                <a:gd name="T67" fmla="*/ 52 h 90"/>
                <a:gd name="T68" fmla="*/ 195 w 232"/>
                <a:gd name="T69" fmla="*/ 37 h 90"/>
                <a:gd name="T70" fmla="*/ 195 w 232"/>
                <a:gd name="T71" fmla="*/ 30 h 90"/>
                <a:gd name="T72" fmla="*/ 202 w 232"/>
                <a:gd name="T73" fmla="*/ 22 h 90"/>
                <a:gd name="T74" fmla="*/ 210 w 232"/>
                <a:gd name="T75" fmla="*/ 67 h 90"/>
                <a:gd name="T76" fmla="*/ 217 w 232"/>
                <a:gd name="T77" fmla="*/ 37 h 90"/>
                <a:gd name="T78" fmla="*/ 217 w 232"/>
                <a:gd name="T79" fmla="*/ 37 h 90"/>
                <a:gd name="T80" fmla="*/ 225 w 232"/>
                <a:gd name="T81" fmla="*/ 15 h 90"/>
                <a:gd name="T82" fmla="*/ 232 w 232"/>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90">
                  <a:moveTo>
                    <a:pt x="0" y="37"/>
                  </a:moveTo>
                  <a:lnTo>
                    <a:pt x="0" y="67"/>
                  </a:lnTo>
                  <a:lnTo>
                    <a:pt x="0" y="15"/>
                  </a:lnTo>
                  <a:lnTo>
                    <a:pt x="0" y="45"/>
                  </a:lnTo>
                  <a:lnTo>
                    <a:pt x="7" y="52"/>
                  </a:lnTo>
                  <a:lnTo>
                    <a:pt x="7" y="67"/>
                  </a:lnTo>
                  <a:lnTo>
                    <a:pt x="7" y="15"/>
                  </a:lnTo>
                  <a:lnTo>
                    <a:pt x="7" y="22"/>
                  </a:lnTo>
                  <a:lnTo>
                    <a:pt x="15" y="30"/>
                  </a:lnTo>
                  <a:lnTo>
                    <a:pt x="15" y="60"/>
                  </a:lnTo>
                  <a:lnTo>
                    <a:pt x="15" y="15"/>
                  </a:lnTo>
                  <a:lnTo>
                    <a:pt x="15" y="52"/>
                  </a:lnTo>
                  <a:lnTo>
                    <a:pt x="22" y="60"/>
                  </a:lnTo>
                  <a:lnTo>
                    <a:pt x="22" y="67"/>
                  </a:lnTo>
                  <a:lnTo>
                    <a:pt x="22" y="0"/>
                  </a:lnTo>
                  <a:lnTo>
                    <a:pt x="22" y="37"/>
                  </a:lnTo>
                  <a:lnTo>
                    <a:pt x="30" y="45"/>
                  </a:lnTo>
                  <a:lnTo>
                    <a:pt x="30" y="60"/>
                  </a:lnTo>
                  <a:lnTo>
                    <a:pt x="30" y="15"/>
                  </a:lnTo>
                  <a:lnTo>
                    <a:pt x="30" y="22"/>
                  </a:lnTo>
                  <a:lnTo>
                    <a:pt x="37" y="30"/>
                  </a:lnTo>
                  <a:lnTo>
                    <a:pt x="37" y="75"/>
                  </a:lnTo>
                  <a:lnTo>
                    <a:pt x="37" y="7"/>
                  </a:lnTo>
                  <a:lnTo>
                    <a:pt x="37" y="45"/>
                  </a:lnTo>
                  <a:lnTo>
                    <a:pt x="45" y="37"/>
                  </a:lnTo>
                  <a:lnTo>
                    <a:pt x="45" y="75"/>
                  </a:lnTo>
                  <a:lnTo>
                    <a:pt x="45" y="7"/>
                  </a:lnTo>
                  <a:lnTo>
                    <a:pt x="45" y="30"/>
                  </a:lnTo>
                  <a:lnTo>
                    <a:pt x="52" y="37"/>
                  </a:lnTo>
                  <a:lnTo>
                    <a:pt x="52" y="67"/>
                  </a:lnTo>
                  <a:lnTo>
                    <a:pt x="52" y="22"/>
                  </a:lnTo>
                  <a:lnTo>
                    <a:pt x="52" y="37"/>
                  </a:lnTo>
                  <a:lnTo>
                    <a:pt x="60" y="30"/>
                  </a:lnTo>
                  <a:lnTo>
                    <a:pt x="60" y="75"/>
                  </a:lnTo>
                  <a:lnTo>
                    <a:pt x="60" y="22"/>
                  </a:lnTo>
                  <a:lnTo>
                    <a:pt x="60" y="22"/>
                  </a:lnTo>
                  <a:lnTo>
                    <a:pt x="67" y="30"/>
                  </a:lnTo>
                  <a:lnTo>
                    <a:pt x="67" y="82"/>
                  </a:lnTo>
                  <a:lnTo>
                    <a:pt x="67" y="0"/>
                  </a:lnTo>
                  <a:lnTo>
                    <a:pt x="67" y="52"/>
                  </a:lnTo>
                  <a:lnTo>
                    <a:pt x="75" y="60"/>
                  </a:lnTo>
                  <a:lnTo>
                    <a:pt x="75" y="82"/>
                  </a:lnTo>
                  <a:lnTo>
                    <a:pt x="75" y="0"/>
                  </a:lnTo>
                  <a:lnTo>
                    <a:pt x="75" y="60"/>
                  </a:lnTo>
                  <a:lnTo>
                    <a:pt x="82" y="52"/>
                  </a:lnTo>
                  <a:lnTo>
                    <a:pt x="82" y="75"/>
                  </a:lnTo>
                  <a:lnTo>
                    <a:pt x="82" y="7"/>
                  </a:lnTo>
                  <a:lnTo>
                    <a:pt x="82" y="52"/>
                  </a:lnTo>
                  <a:lnTo>
                    <a:pt x="90" y="60"/>
                  </a:lnTo>
                  <a:lnTo>
                    <a:pt x="90" y="67"/>
                  </a:lnTo>
                  <a:lnTo>
                    <a:pt x="90" y="15"/>
                  </a:lnTo>
                  <a:lnTo>
                    <a:pt x="90" y="30"/>
                  </a:lnTo>
                  <a:lnTo>
                    <a:pt x="97" y="37"/>
                  </a:lnTo>
                  <a:lnTo>
                    <a:pt x="97" y="75"/>
                  </a:lnTo>
                  <a:lnTo>
                    <a:pt x="97" y="7"/>
                  </a:lnTo>
                  <a:lnTo>
                    <a:pt x="97" y="30"/>
                  </a:lnTo>
                  <a:lnTo>
                    <a:pt x="105" y="37"/>
                  </a:lnTo>
                  <a:lnTo>
                    <a:pt x="105" y="75"/>
                  </a:lnTo>
                  <a:lnTo>
                    <a:pt x="105" y="0"/>
                  </a:lnTo>
                  <a:lnTo>
                    <a:pt x="105" y="37"/>
                  </a:lnTo>
                  <a:lnTo>
                    <a:pt x="112" y="45"/>
                  </a:lnTo>
                  <a:lnTo>
                    <a:pt x="112" y="90"/>
                  </a:lnTo>
                  <a:lnTo>
                    <a:pt x="112" y="0"/>
                  </a:lnTo>
                  <a:lnTo>
                    <a:pt x="112" y="37"/>
                  </a:lnTo>
                  <a:lnTo>
                    <a:pt x="120" y="45"/>
                  </a:lnTo>
                  <a:lnTo>
                    <a:pt x="120" y="67"/>
                  </a:lnTo>
                  <a:lnTo>
                    <a:pt x="120" y="7"/>
                  </a:lnTo>
                  <a:lnTo>
                    <a:pt x="120" y="45"/>
                  </a:lnTo>
                  <a:lnTo>
                    <a:pt x="127" y="37"/>
                  </a:lnTo>
                  <a:lnTo>
                    <a:pt x="127" y="52"/>
                  </a:lnTo>
                  <a:lnTo>
                    <a:pt x="127" y="22"/>
                  </a:lnTo>
                  <a:lnTo>
                    <a:pt x="127" y="37"/>
                  </a:lnTo>
                  <a:lnTo>
                    <a:pt x="135" y="45"/>
                  </a:lnTo>
                  <a:lnTo>
                    <a:pt x="135" y="60"/>
                  </a:lnTo>
                  <a:lnTo>
                    <a:pt x="135" y="7"/>
                  </a:lnTo>
                  <a:lnTo>
                    <a:pt x="135" y="37"/>
                  </a:lnTo>
                  <a:lnTo>
                    <a:pt x="142" y="45"/>
                  </a:lnTo>
                  <a:lnTo>
                    <a:pt x="142" y="75"/>
                  </a:lnTo>
                  <a:lnTo>
                    <a:pt x="142" y="15"/>
                  </a:lnTo>
                  <a:lnTo>
                    <a:pt x="142" y="37"/>
                  </a:lnTo>
                  <a:lnTo>
                    <a:pt x="150" y="45"/>
                  </a:lnTo>
                  <a:lnTo>
                    <a:pt x="150" y="75"/>
                  </a:lnTo>
                  <a:lnTo>
                    <a:pt x="150" y="0"/>
                  </a:lnTo>
                  <a:lnTo>
                    <a:pt x="150" y="45"/>
                  </a:lnTo>
                  <a:lnTo>
                    <a:pt x="157" y="37"/>
                  </a:lnTo>
                  <a:lnTo>
                    <a:pt x="157" y="67"/>
                  </a:lnTo>
                  <a:lnTo>
                    <a:pt x="157" y="15"/>
                  </a:lnTo>
                  <a:lnTo>
                    <a:pt x="157" y="37"/>
                  </a:lnTo>
                  <a:lnTo>
                    <a:pt x="165" y="45"/>
                  </a:lnTo>
                  <a:lnTo>
                    <a:pt x="165" y="67"/>
                  </a:lnTo>
                  <a:lnTo>
                    <a:pt x="165" y="15"/>
                  </a:lnTo>
                  <a:lnTo>
                    <a:pt x="165" y="45"/>
                  </a:lnTo>
                  <a:lnTo>
                    <a:pt x="172" y="37"/>
                  </a:lnTo>
                  <a:lnTo>
                    <a:pt x="172" y="60"/>
                  </a:lnTo>
                  <a:lnTo>
                    <a:pt x="172" y="22"/>
                  </a:lnTo>
                  <a:lnTo>
                    <a:pt x="172" y="30"/>
                  </a:lnTo>
                  <a:lnTo>
                    <a:pt x="180" y="37"/>
                  </a:lnTo>
                  <a:lnTo>
                    <a:pt x="180" y="60"/>
                  </a:lnTo>
                  <a:lnTo>
                    <a:pt x="180" y="22"/>
                  </a:lnTo>
                  <a:lnTo>
                    <a:pt x="180" y="37"/>
                  </a:lnTo>
                  <a:lnTo>
                    <a:pt x="187" y="45"/>
                  </a:lnTo>
                  <a:lnTo>
                    <a:pt x="187" y="52"/>
                  </a:lnTo>
                  <a:lnTo>
                    <a:pt x="187" y="15"/>
                  </a:lnTo>
                  <a:lnTo>
                    <a:pt x="187" y="45"/>
                  </a:lnTo>
                  <a:lnTo>
                    <a:pt x="195" y="37"/>
                  </a:lnTo>
                  <a:lnTo>
                    <a:pt x="195" y="60"/>
                  </a:lnTo>
                  <a:lnTo>
                    <a:pt x="195" y="15"/>
                  </a:lnTo>
                  <a:lnTo>
                    <a:pt x="195" y="30"/>
                  </a:lnTo>
                  <a:lnTo>
                    <a:pt x="202" y="37"/>
                  </a:lnTo>
                  <a:lnTo>
                    <a:pt x="202" y="52"/>
                  </a:lnTo>
                  <a:lnTo>
                    <a:pt x="202" y="22"/>
                  </a:lnTo>
                  <a:lnTo>
                    <a:pt x="202" y="45"/>
                  </a:lnTo>
                  <a:lnTo>
                    <a:pt x="210" y="37"/>
                  </a:lnTo>
                  <a:lnTo>
                    <a:pt x="210" y="67"/>
                  </a:lnTo>
                  <a:lnTo>
                    <a:pt x="210" y="7"/>
                  </a:lnTo>
                  <a:lnTo>
                    <a:pt x="210" y="45"/>
                  </a:lnTo>
                  <a:lnTo>
                    <a:pt x="217" y="37"/>
                  </a:lnTo>
                  <a:lnTo>
                    <a:pt x="217" y="52"/>
                  </a:lnTo>
                  <a:lnTo>
                    <a:pt x="217" y="22"/>
                  </a:lnTo>
                  <a:lnTo>
                    <a:pt x="217" y="37"/>
                  </a:lnTo>
                  <a:lnTo>
                    <a:pt x="225" y="30"/>
                  </a:lnTo>
                  <a:lnTo>
                    <a:pt x="225" y="52"/>
                  </a:lnTo>
                  <a:lnTo>
                    <a:pt x="225" y="15"/>
                  </a:lnTo>
                  <a:lnTo>
                    <a:pt x="225" y="45"/>
                  </a:lnTo>
                  <a:lnTo>
                    <a:pt x="232" y="37"/>
                  </a:lnTo>
                  <a:lnTo>
                    <a:pt x="232" y="60"/>
                  </a:lnTo>
                  <a:lnTo>
                    <a:pt x="232" y="22"/>
                  </a:lnTo>
                  <a:lnTo>
                    <a:pt x="232"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3" name="Freeform 679"/>
            <p:cNvSpPr>
              <a:spLocks/>
            </p:cNvSpPr>
            <p:nvPr/>
          </p:nvSpPr>
          <p:spPr bwMode="auto">
            <a:xfrm>
              <a:off x="3780" y="1275"/>
              <a:ext cx="168" cy="87"/>
            </a:xfrm>
            <a:custGeom>
              <a:avLst/>
              <a:gdLst>
                <a:gd name="T0" fmla="*/ 8 w 240"/>
                <a:gd name="T1" fmla="*/ 60 h 90"/>
                <a:gd name="T2" fmla="*/ 15 w 240"/>
                <a:gd name="T3" fmla="*/ 45 h 90"/>
                <a:gd name="T4" fmla="*/ 15 w 240"/>
                <a:gd name="T5" fmla="*/ 52 h 90"/>
                <a:gd name="T6" fmla="*/ 23 w 240"/>
                <a:gd name="T7" fmla="*/ 15 h 90"/>
                <a:gd name="T8" fmla="*/ 30 w 240"/>
                <a:gd name="T9" fmla="*/ 52 h 90"/>
                <a:gd name="T10" fmla="*/ 38 w 240"/>
                <a:gd name="T11" fmla="*/ 37 h 90"/>
                <a:gd name="T12" fmla="*/ 38 w 240"/>
                <a:gd name="T13" fmla="*/ 45 h 90"/>
                <a:gd name="T14" fmla="*/ 45 w 240"/>
                <a:gd name="T15" fmla="*/ 15 h 90"/>
                <a:gd name="T16" fmla="*/ 53 w 240"/>
                <a:gd name="T17" fmla="*/ 90 h 90"/>
                <a:gd name="T18" fmla="*/ 60 w 240"/>
                <a:gd name="T19" fmla="*/ 60 h 90"/>
                <a:gd name="T20" fmla="*/ 60 w 240"/>
                <a:gd name="T21" fmla="*/ 67 h 90"/>
                <a:gd name="T22" fmla="*/ 68 w 240"/>
                <a:gd name="T23" fmla="*/ 15 h 90"/>
                <a:gd name="T24" fmla="*/ 75 w 240"/>
                <a:gd name="T25" fmla="*/ 60 h 90"/>
                <a:gd name="T26" fmla="*/ 83 w 240"/>
                <a:gd name="T27" fmla="*/ 37 h 90"/>
                <a:gd name="T28" fmla="*/ 83 w 240"/>
                <a:gd name="T29" fmla="*/ 45 h 90"/>
                <a:gd name="T30" fmla="*/ 90 w 240"/>
                <a:gd name="T31" fmla="*/ 15 h 90"/>
                <a:gd name="T32" fmla="*/ 98 w 240"/>
                <a:gd name="T33" fmla="*/ 60 h 90"/>
                <a:gd name="T34" fmla="*/ 105 w 240"/>
                <a:gd name="T35" fmla="*/ 37 h 90"/>
                <a:gd name="T36" fmla="*/ 105 w 240"/>
                <a:gd name="T37" fmla="*/ 45 h 90"/>
                <a:gd name="T38" fmla="*/ 113 w 240"/>
                <a:gd name="T39" fmla="*/ 7 h 90"/>
                <a:gd name="T40" fmla="*/ 120 w 240"/>
                <a:gd name="T41" fmla="*/ 82 h 90"/>
                <a:gd name="T42" fmla="*/ 128 w 240"/>
                <a:gd name="T43" fmla="*/ 37 h 90"/>
                <a:gd name="T44" fmla="*/ 128 w 240"/>
                <a:gd name="T45" fmla="*/ 37 h 90"/>
                <a:gd name="T46" fmla="*/ 135 w 240"/>
                <a:gd name="T47" fmla="*/ 22 h 90"/>
                <a:gd name="T48" fmla="*/ 143 w 240"/>
                <a:gd name="T49" fmla="*/ 52 h 90"/>
                <a:gd name="T50" fmla="*/ 150 w 240"/>
                <a:gd name="T51" fmla="*/ 45 h 90"/>
                <a:gd name="T52" fmla="*/ 150 w 240"/>
                <a:gd name="T53" fmla="*/ 37 h 90"/>
                <a:gd name="T54" fmla="*/ 158 w 240"/>
                <a:gd name="T55" fmla="*/ 15 h 90"/>
                <a:gd name="T56" fmla="*/ 165 w 240"/>
                <a:gd name="T57" fmla="*/ 75 h 90"/>
                <a:gd name="T58" fmla="*/ 173 w 240"/>
                <a:gd name="T59" fmla="*/ 37 h 90"/>
                <a:gd name="T60" fmla="*/ 173 w 240"/>
                <a:gd name="T61" fmla="*/ 37 h 90"/>
                <a:gd name="T62" fmla="*/ 180 w 240"/>
                <a:gd name="T63" fmla="*/ 7 h 90"/>
                <a:gd name="T64" fmla="*/ 188 w 240"/>
                <a:gd name="T65" fmla="*/ 67 h 90"/>
                <a:gd name="T66" fmla="*/ 195 w 240"/>
                <a:gd name="T67" fmla="*/ 52 h 90"/>
                <a:gd name="T68" fmla="*/ 195 w 240"/>
                <a:gd name="T69" fmla="*/ 15 h 90"/>
                <a:gd name="T70" fmla="*/ 203 w 240"/>
                <a:gd name="T71" fmla="*/ 0 h 90"/>
                <a:gd name="T72" fmla="*/ 210 w 240"/>
                <a:gd name="T73" fmla="*/ 82 h 90"/>
                <a:gd name="T74" fmla="*/ 218 w 240"/>
                <a:gd name="T75" fmla="*/ 37 h 90"/>
                <a:gd name="T76" fmla="*/ 218 w 240"/>
                <a:gd name="T77" fmla="*/ 45 h 90"/>
                <a:gd name="T78" fmla="*/ 225 w 240"/>
                <a:gd name="T79" fmla="*/ 7 h 90"/>
                <a:gd name="T80" fmla="*/ 233 w 240"/>
                <a:gd name="T81" fmla="*/ 82 h 90"/>
                <a:gd name="T82" fmla="*/ 240 w 240"/>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8" y="37"/>
                  </a:lnTo>
                  <a:lnTo>
                    <a:pt x="8" y="60"/>
                  </a:lnTo>
                  <a:lnTo>
                    <a:pt x="8" y="22"/>
                  </a:lnTo>
                  <a:lnTo>
                    <a:pt x="8" y="37"/>
                  </a:lnTo>
                  <a:lnTo>
                    <a:pt x="15" y="45"/>
                  </a:lnTo>
                  <a:lnTo>
                    <a:pt x="15" y="60"/>
                  </a:lnTo>
                  <a:lnTo>
                    <a:pt x="15" y="7"/>
                  </a:lnTo>
                  <a:lnTo>
                    <a:pt x="15" y="52"/>
                  </a:lnTo>
                  <a:lnTo>
                    <a:pt x="23" y="45"/>
                  </a:lnTo>
                  <a:lnTo>
                    <a:pt x="23" y="52"/>
                  </a:lnTo>
                  <a:lnTo>
                    <a:pt x="23" y="15"/>
                  </a:lnTo>
                  <a:lnTo>
                    <a:pt x="23" y="37"/>
                  </a:lnTo>
                  <a:lnTo>
                    <a:pt x="30" y="30"/>
                  </a:lnTo>
                  <a:lnTo>
                    <a:pt x="30" y="52"/>
                  </a:lnTo>
                  <a:lnTo>
                    <a:pt x="30" y="22"/>
                  </a:lnTo>
                  <a:lnTo>
                    <a:pt x="30" y="30"/>
                  </a:lnTo>
                  <a:lnTo>
                    <a:pt x="38" y="37"/>
                  </a:lnTo>
                  <a:lnTo>
                    <a:pt x="38" y="60"/>
                  </a:lnTo>
                  <a:lnTo>
                    <a:pt x="38" y="15"/>
                  </a:lnTo>
                  <a:lnTo>
                    <a:pt x="38" y="45"/>
                  </a:lnTo>
                  <a:lnTo>
                    <a:pt x="45" y="37"/>
                  </a:lnTo>
                  <a:lnTo>
                    <a:pt x="45" y="60"/>
                  </a:lnTo>
                  <a:lnTo>
                    <a:pt x="45" y="15"/>
                  </a:lnTo>
                  <a:lnTo>
                    <a:pt x="45" y="37"/>
                  </a:lnTo>
                  <a:lnTo>
                    <a:pt x="53" y="45"/>
                  </a:lnTo>
                  <a:lnTo>
                    <a:pt x="53" y="90"/>
                  </a:lnTo>
                  <a:lnTo>
                    <a:pt x="53" y="0"/>
                  </a:lnTo>
                  <a:lnTo>
                    <a:pt x="53" y="52"/>
                  </a:lnTo>
                  <a:lnTo>
                    <a:pt x="60" y="60"/>
                  </a:lnTo>
                  <a:lnTo>
                    <a:pt x="60" y="90"/>
                  </a:lnTo>
                  <a:lnTo>
                    <a:pt x="60" y="0"/>
                  </a:lnTo>
                  <a:lnTo>
                    <a:pt x="60" y="67"/>
                  </a:lnTo>
                  <a:lnTo>
                    <a:pt x="68" y="60"/>
                  </a:lnTo>
                  <a:lnTo>
                    <a:pt x="68" y="75"/>
                  </a:lnTo>
                  <a:lnTo>
                    <a:pt x="68" y="15"/>
                  </a:lnTo>
                  <a:lnTo>
                    <a:pt x="68" y="60"/>
                  </a:lnTo>
                  <a:lnTo>
                    <a:pt x="75" y="52"/>
                  </a:lnTo>
                  <a:lnTo>
                    <a:pt x="75" y="60"/>
                  </a:lnTo>
                  <a:lnTo>
                    <a:pt x="75" y="7"/>
                  </a:lnTo>
                  <a:lnTo>
                    <a:pt x="75" y="45"/>
                  </a:lnTo>
                  <a:lnTo>
                    <a:pt x="83" y="37"/>
                  </a:lnTo>
                  <a:lnTo>
                    <a:pt x="83" y="67"/>
                  </a:lnTo>
                  <a:lnTo>
                    <a:pt x="83" y="0"/>
                  </a:lnTo>
                  <a:lnTo>
                    <a:pt x="83" y="45"/>
                  </a:lnTo>
                  <a:lnTo>
                    <a:pt x="90" y="37"/>
                  </a:lnTo>
                  <a:lnTo>
                    <a:pt x="90" y="67"/>
                  </a:lnTo>
                  <a:lnTo>
                    <a:pt x="90" y="15"/>
                  </a:lnTo>
                  <a:lnTo>
                    <a:pt x="90" y="45"/>
                  </a:lnTo>
                  <a:lnTo>
                    <a:pt x="98" y="52"/>
                  </a:lnTo>
                  <a:lnTo>
                    <a:pt x="98" y="60"/>
                  </a:lnTo>
                  <a:lnTo>
                    <a:pt x="98" y="22"/>
                  </a:lnTo>
                  <a:lnTo>
                    <a:pt x="98" y="45"/>
                  </a:lnTo>
                  <a:lnTo>
                    <a:pt x="105" y="37"/>
                  </a:lnTo>
                  <a:lnTo>
                    <a:pt x="105" y="60"/>
                  </a:lnTo>
                  <a:lnTo>
                    <a:pt x="105" y="22"/>
                  </a:lnTo>
                  <a:lnTo>
                    <a:pt x="105" y="45"/>
                  </a:lnTo>
                  <a:lnTo>
                    <a:pt x="113" y="30"/>
                  </a:lnTo>
                  <a:lnTo>
                    <a:pt x="113" y="67"/>
                  </a:lnTo>
                  <a:lnTo>
                    <a:pt x="113" y="7"/>
                  </a:lnTo>
                  <a:lnTo>
                    <a:pt x="113" y="45"/>
                  </a:lnTo>
                  <a:lnTo>
                    <a:pt x="120" y="52"/>
                  </a:lnTo>
                  <a:lnTo>
                    <a:pt x="120" y="82"/>
                  </a:lnTo>
                  <a:lnTo>
                    <a:pt x="120" y="7"/>
                  </a:lnTo>
                  <a:lnTo>
                    <a:pt x="120" y="30"/>
                  </a:lnTo>
                  <a:lnTo>
                    <a:pt x="128" y="37"/>
                  </a:lnTo>
                  <a:lnTo>
                    <a:pt x="128" y="67"/>
                  </a:lnTo>
                  <a:lnTo>
                    <a:pt x="128" y="15"/>
                  </a:lnTo>
                  <a:lnTo>
                    <a:pt x="128" y="37"/>
                  </a:lnTo>
                  <a:lnTo>
                    <a:pt x="135" y="45"/>
                  </a:lnTo>
                  <a:lnTo>
                    <a:pt x="135" y="67"/>
                  </a:lnTo>
                  <a:lnTo>
                    <a:pt x="135" y="22"/>
                  </a:lnTo>
                  <a:lnTo>
                    <a:pt x="135" y="45"/>
                  </a:lnTo>
                  <a:lnTo>
                    <a:pt x="143" y="37"/>
                  </a:lnTo>
                  <a:lnTo>
                    <a:pt x="143" y="52"/>
                  </a:lnTo>
                  <a:lnTo>
                    <a:pt x="143" y="15"/>
                  </a:lnTo>
                  <a:lnTo>
                    <a:pt x="143" y="37"/>
                  </a:lnTo>
                  <a:lnTo>
                    <a:pt x="150" y="45"/>
                  </a:lnTo>
                  <a:lnTo>
                    <a:pt x="150" y="60"/>
                  </a:lnTo>
                  <a:lnTo>
                    <a:pt x="150" y="15"/>
                  </a:lnTo>
                  <a:lnTo>
                    <a:pt x="150" y="37"/>
                  </a:lnTo>
                  <a:lnTo>
                    <a:pt x="158" y="30"/>
                  </a:lnTo>
                  <a:lnTo>
                    <a:pt x="158" y="60"/>
                  </a:lnTo>
                  <a:lnTo>
                    <a:pt x="158" y="15"/>
                  </a:lnTo>
                  <a:lnTo>
                    <a:pt x="158" y="52"/>
                  </a:lnTo>
                  <a:lnTo>
                    <a:pt x="165" y="45"/>
                  </a:lnTo>
                  <a:lnTo>
                    <a:pt x="165" y="75"/>
                  </a:lnTo>
                  <a:lnTo>
                    <a:pt x="165" y="7"/>
                  </a:lnTo>
                  <a:lnTo>
                    <a:pt x="165" y="45"/>
                  </a:lnTo>
                  <a:lnTo>
                    <a:pt x="173" y="37"/>
                  </a:lnTo>
                  <a:lnTo>
                    <a:pt x="173" y="60"/>
                  </a:lnTo>
                  <a:lnTo>
                    <a:pt x="173" y="15"/>
                  </a:lnTo>
                  <a:lnTo>
                    <a:pt x="173" y="37"/>
                  </a:lnTo>
                  <a:lnTo>
                    <a:pt x="180" y="45"/>
                  </a:lnTo>
                  <a:lnTo>
                    <a:pt x="180" y="67"/>
                  </a:lnTo>
                  <a:lnTo>
                    <a:pt x="180" y="7"/>
                  </a:lnTo>
                  <a:lnTo>
                    <a:pt x="180" y="52"/>
                  </a:lnTo>
                  <a:lnTo>
                    <a:pt x="188" y="45"/>
                  </a:lnTo>
                  <a:lnTo>
                    <a:pt x="188" y="67"/>
                  </a:lnTo>
                  <a:lnTo>
                    <a:pt x="188" y="7"/>
                  </a:lnTo>
                  <a:lnTo>
                    <a:pt x="188" y="45"/>
                  </a:lnTo>
                  <a:lnTo>
                    <a:pt x="195" y="52"/>
                  </a:lnTo>
                  <a:lnTo>
                    <a:pt x="195" y="82"/>
                  </a:lnTo>
                  <a:lnTo>
                    <a:pt x="195" y="0"/>
                  </a:lnTo>
                  <a:lnTo>
                    <a:pt x="195" y="15"/>
                  </a:lnTo>
                  <a:lnTo>
                    <a:pt x="203" y="7"/>
                  </a:lnTo>
                  <a:lnTo>
                    <a:pt x="203" y="75"/>
                  </a:lnTo>
                  <a:lnTo>
                    <a:pt x="203" y="0"/>
                  </a:lnTo>
                  <a:lnTo>
                    <a:pt x="203" y="45"/>
                  </a:lnTo>
                  <a:lnTo>
                    <a:pt x="210" y="52"/>
                  </a:lnTo>
                  <a:lnTo>
                    <a:pt x="210" y="82"/>
                  </a:lnTo>
                  <a:lnTo>
                    <a:pt x="210" y="7"/>
                  </a:lnTo>
                  <a:lnTo>
                    <a:pt x="210" y="30"/>
                  </a:lnTo>
                  <a:lnTo>
                    <a:pt x="218" y="37"/>
                  </a:lnTo>
                  <a:lnTo>
                    <a:pt x="218" y="67"/>
                  </a:lnTo>
                  <a:lnTo>
                    <a:pt x="218" y="15"/>
                  </a:lnTo>
                  <a:lnTo>
                    <a:pt x="218" y="45"/>
                  </a:lnTo>
                  <a:lnTo>
                    <a:pt x="225" y="37"/>
                  </a:lnTo>
                  <a:lnTo>
                    <a:pt x="225" y="82"/>
                  </a:lnTo>
                  <a:lnTo>
                    <a:pt x="225" y="7"/>
                  </a:lnTo>
                  <a:lnTo>
                    <a:pt x="225" y="37"/>
                  </a:lnTo>
                  <a:lnTo>
                    <a:pt x="233" y="30"/>
                  </a:lnTo>
                  <a:lnTo>
                    <a:pt x="233" y="82"/>
                  </a:lnTo>
                  <a:lnTo>
                    <a:pt x="233" y="7"/>
                  </a:lnTo>
                  <a:lnTo>
                    <a:pt x="233" y="22"/>
                  </a:lnTo>
                  <a:lnTo>
                    <a:pt x="240" y="30"/>
                  </a:lnTo>
                  <a:lnTo>
                    <a:pt x="240" y="60"/>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4" name="Freeform 680"/>
            <p:cNvSpPr>
              <a:spLocks/>
            </p:cNvSpPr>
            <p:nvPr/>
          </p:nvSpPr>
          <p:spPr bwMode="auto">
            <a:xfrm>
              <a:off x="3948" y="1275"/>
              <a:ext cx="167" cy="87"/>
            </a:xfrm>
            <a:custGeom>
              <a:avLst/>
              <a:gdLst>
                <a:gd name="T0" fmla="*/ 8 w 240"/>
                <a:gd name="T1" fmla="*/ 30 h 90"/>
                <a:gd name="T2" fmla="*/ 8 w 240"/>
                <a:gd name="T3" fmla="*/ 30 h 90"/>
                <a:gd name="T4" fmla="*/ 15 w 240"/>
                <a:gd name="T5" fmla="*/ 15 h 90"/>
                <a:gd name="T6" fmla="*/ 23 w 240"/>
                <a:gd name="T7" fmla="*/ 67 h 90"/>
                <a:gd name="T8" fmla="*/ 30 w 240"/>
                <a:gd name="T9" fmla="*/ 30 h 90"/>
                <a:gd name="T10" fmla="*/ 30 w 240"/>
                <a:gd name="T11" fmla="*/ 37 h 90"/>
                <a:gd name="T12" fmla="*/ 38 w 240"/>
                <a:gd name="T13" fmla="*/ 22 h 90"/>
                <a:gd name="T14" fmla="*/ 45 w 240"/>
                <a:gd name="T15" fmla="*/ 52 h 90"/>
                <a:gd name="T16" fmla="*/ 53 w 240"/>
                <a:gd name="T17" fmla="*/ 45 h 90"/>
                <a:gd name="T18" fmla="*/ 53 w 240"/>
                <a:gd name="T19" fmla="*/ 37 h 90"/>
                <a:gd name="T20" fmla="*/ 60 w 240"/>
                <a:gd name="T21" fmla="*/ 30 h 90"/>
                <a:gd name="T22" fmla="*/ 68 w 240"/>
                <a:gd name="T23" fmla="*/ 52 h 90"/>
                <a:gd name="T24" fmla="*/ 75 w 240"/>
                <a:gd name="T25" fmla="*/ 37 h 90"/>
                <a:gd name="T26" fmla="*/ 75 w 240"/>
                <a:gd name="T27" fmla="*/ 45 h 90"/>
                <a:gd name="T28" fmla="*/ 83 w 240"/>
                <a:gd name="T29" fmla="*/ 7 h 90"/>
                <a:gd name="T30" fmla="*/ 90 w 240"/>
                <a:gd name="T31" fmla="*/ 67 h 90"/>
                <a:gd name="T32" fmla="*/ 98 w 240"/>
                <a:gd name="T33" fmla="*/ 37 h 90"/>
                <a:gd name="T34" fmla="*/ 98 w 240"/>
                <a:gd name="T35" fmla="*/ 45 h 90"/>
                <a:gd name="T36" fmla="*/ 105 w 240"/>
                <a:gd name="T37" fmla="*/ 15 h 90"/>
                <a:gd name="T38" fmla="*/ 113 w 240"/>
                <a:gd name="T39" fmla="*/ 67 h 90"/>
                <a:gd name="T40" fmla="*/ 120 w 240"/>
                <a:gd name="T41" fmla="*/ 37 h 90"/>
                <a:gd name="T42" fmla="*/ 120 w 240"/>
                <a:gd name="T43" fmla="*/ 52 h 90"/>
                <a:gd name="T44" fmla="*/ 128 w 240"/>
                <a:gd name="T45" fmla="*/ 0 h 90"/>
                <a:gd name="T46" fmla="*/ 135 w 240"/>
                <a:gd name="T47" fmla="*/ 60 h 90"/>
                <a:gd name="T48" fmla="*/ 143 w 240"/>
                <a:gd name="T49" fmla="*/ 30 h 90"/>
                <a:gd name="T50" fmla="*/ 143 w 240"/>
                <a:gd name="T51" fmla="*/ 45 h 90"/>
                <a:gd name="T52" fmla="*/ 150 w 240"/>
                <a:gd name="T53" fmla="*/ 7 h 90"/>
                <a:gd name="T54" fmla="*/ 158 w 240"/>
                <a:gd name="T55" fmla="*/ 67 h 90"/>
                <a:gd name="T56" fmla="*/ 165 w 240"/>
                <a:gd name="T57" fmla="*/ 60 h 90"/>
                <a:gd name="T58" fmla="*/ 173 w 240"/>
                <a:gd name="T59" fmla="*/ 52 h 90"/>
                <a:gd name="T60" fmla="*/ 173 w 240"/>
                <a:gd name="T61" fmla="*/ 37 h 90"/>
                <a:gd name="T62" fmla="*/ 180 w 240"/>
                <a:gd name="T63" fmla="*/ 15 h 90"/>
                <a:gd name="T64" fmla="*/ 188 w 240"/>
                <a:gd name="T65" fmla="*/ 67 h 90"/>
                <a:gd name="T66" fmla="*/ 195 w 240"/>
                <a:gd name="T67" fmla="*/ 52 h 90"/>
                <a:gd name="T68" fmla="*/ 195 w 240"/>
                <a:gd name="T69" fmla="*/ 45 h 90"/>
                <a:gd name="T70" fmla="*/ 203 w 240"/>
                <a:gd name="T71" fmla="*/ 15 h 90"/>
                <a:gd name="T72" fmla="*/ 210 w 240"/>
                <a:gd name="T73" fmla="*/ 60 h 90"/>
                <a:gd name="T74" fmla="*/ 218 w 240"/>
                <a:gd name="T75" fmla="*/ 37 h 90"/>
                <a:gd name="T76" fmla="*/ 218 w 240"/>
                <a:gd name="T77" fmla="*/ 37 h 90"/>
                <a:gd name="T78" fmla="*/ 225 w 240"/>
                <a:gd name="T79" fmla="*/ 22 h 90"/>
                <a:gd name="T80" fmla="*/ 233 w 240"/>
                <a:gd name="T81" fmla="*/ 60 h 90"/>
                <a:gd name="T82" fmla="*/ 240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7"/>
                  </a:moveTo>
                  <a:lnTo>
                    <a:pt x="0" y="37"/>
                  </a:lnTo>
                  <a:lnTo>
                    <a:pt x="8" y="30"/>
                  </a:lnTo>
                  <a:lnTo>
                    <a:pt x="8" y="67"/>
                  </a:lnTo>
                  <a:lnTo>
                    <a:pt x="8" y="15"/>
                  </a:lnTo>
                  <a:lnTo>
                    <a:pt x="8" y="30"/>
                  </a:lnTo>
                  <a:lnTo>
                    <a:pt x="15" y="22"/>
                  </a:lnTo>
                  <a:lnTo>
                    <a:pt x="15" y="60"/>
                  </a:lnTo>
                  <a:lnTo>
                    <a:pt x="15" y="15"/>
                  </a:lnTo>
                  <a:lnTo>
                    <a:pt x="15" y="45"/>
                  </a:lnTo>
                  <a:lnTo>
                    <a:pt x="23" y="37"/>
                  </a:lnTo>
                  <a:lnTo>
                    <a:pt x="23" y="67"/>
                  </a:lnTo>
                  <a:lnTo>
                    <a:pt x="23" y="7"/>
                  </a:lnTo>
                  <a:lnTo>
                    <a:pt x="23" y="22"/>
                  </a:lnTo>
                  <a:lnTo>
                    <a:pt x="30" y="30"/>
                  </a:lnTo>
                  <a:lnTo>
                    <a:pt x="30" y="60"/>
                  </a:lnTo>
                  <a:lnTo>
                    <a:pt x="30" y="7"/>
                  </a:lnTo>
                  <a:lnTo>
                    <a:pt x="30" y="37"/>
                  </a:lnTo>
                  <a:lnTo>
                    <a:pt x="38" y="45"/>
                  </a:lnTo>
                  <a:lnTo>
                    <a:pt x="38" y="52"/>
                  </a:lnTo>
                  <a:lnTo>
                    <a:pt x="38" y="22"/>
                  </a:lnTo>
                  <a:lnTo>
                    <a:pt x="38" y="37"/>
                  </a:lnTo>
                  <a:lnTo>
                    <a:pt x="45" y="45"/>
                  </a:lnTo>
                  <a:lnTo>
                    <a:pt x="45" y="52"/>
                  </a:lnTo>
                  <a:lnTo>
                    <a:pt x="45" y="22"/>
                  </a:lnTo>
                  <a:lnTo>
                    <a:pt x="45" y="37"/>
                  </a:lnTo>
                  <a:lnTo>
                    <a:pt x="53" y="45"/>
                  </a:lnTo>
                  <a:lnTo>
                    <a:pt x="53" y="52"/>
                  </a:lnTo>
                  <a:lnTo>
                    <a:pt x="53" y="30"/>
                  </a:lnTo>
                  <a:lnTo>
                    <a:pt x="53" y="37"/>
                  </a:lnTo>
                  <a:lnTo>
                    <a:pt x="60" y="45"/>
                  </a:lnTo>
                  <a:lnTo>
                    <a:pt x="60" y="52"/>
                  </a:lnTo>
                  <a:lnTo>
                    <a:pt x="60" y="30"/>
                  </a:lnTo>
                  <a:lnTo>
                    <a:pt x="60" y="37"/>
                  </a:lnTo>
                  <a:lnTo>
                    <a:pt x="68" y="45"/>
                  </a:lnTo>
                  <a:lnTo>
                    <a:pt x="68" y="52"/>
                  </a:lnTo>
                  <a:lnTo>
                    <a:pt x="68" y="15"/>
                  </a:lnTo>
                  <a:lnTo>
                    <a:pt x="68" y="45"/>
                  </a:lnTo>
                  <a:lnTo>
                    <a:pt x="75" y="37"/>
                  </a:lnTo>
                  <a:lnTo>
                    <a:pt x="75" y="52"/>
                  </a:lnTo>
                  <a:lnTo>
                    <a:pt x="75" y="22"/>
                  </a:lnTo>
                  <a:lnTo>
                    <a:pt x="75" y="45"/>
                  </a:lnTo>
                  <a:lnTo>
                    <a:pt x="83" y="37"/>
                  </a:lnTo>
                  <a:lnTo>
                    <a:pt x="83" y="90"/>
                  </a:lnTo>
                  <a:lnTo>
                    <a:pt x="83" y="7"/>
                  </a:lnTo>
                  <a:lnTo>
                    <a:pt x="83" y="45"/>
                  </a:lnTo>
                  <a:lnTo>
                    <a:pt x="90" y="52"/>
                  </a:lnTo>
                  <a:lnTo>
                    <a:pt x="90" y="67"/>
                  </a:lnTo>
                  <a:lnTo>
                    <a:pt x="90" y="15"/>
                  </a:lnTo>
                  <a:lnTo>
                    <a:pt x="90" y="45"/>
                  </a:lnTo>
                  <a:lnTo>
                    <a:pt x="98" y="37"/>
                  </a:lnTo>
                  <a:lnTo>
                    <a:pt x="98" y="60"/>
                  </a:lnTo>
                  <a:lnTo>
                    <a:pt x="98" y="15"/>
                  </a:lnTo>
                  <a:lnTo>
                    <a:pt x="98" y="45"/>
                  </a:lnTo>
                  <a:lnTo>
                    <a:pt x="105" y="37"/>
                  </a:lnTo>
                  <a:lnTo>
                    <a:pt x="105" y="60"/>
                  </a:lnTo>
                  <a:lnTo>
                    <a:pt x="105" y="15"/>
                  </a:lnTo>
                  <a:lnTo>
                    <a:pt x="105" y="37"/>
                  </a:lnTo>
                  <a:lnTo>
                    <a:pt x="113" y="45"/>
                  </a:lnTo>
                  <a:lnTo>
                    <a:pt x="113" y="67"/>
                  </a:lnTo>
                  <a:lnTo>
                    <a:pt x="113" y="22"/>
                  </a:lnTo>
                  <a:lnTo>
                    <a:pt x="113" y="30"/>
                  </a:lnTo>
                  <a:lnTo>
                    <a:pt x="120" y="37"/>
                  </a:lnTo>
                  <a:lnTo>
                    <a:pt x="120" y="67"/>
                  </a:lnTo>
                  <a:lnTo>
                    <a:pt x="120" y="15"/>
                  </a:lnTo>
                  <a:lnTo>
                    <a:pt x="120" y="52"/>
                  </a:lnTo>
                  <a:lnTo>
                    <a:pt x="128" y="45"/>
                  </a:lnTo>
                  <a:lnTo>
                    <a:pt x="128" y="67"/>
                  </a:lnTo>
                  <a:lnTo>
                    <a:pt x="128" y="0"/>
                  </a:lnTo>
                  <a:lnTo>
                    <a:pt x="128" y="45"/>
                  </a:lnTo>
                  <a:lnTo>
                    <a:pt x="135" y="52"/>
                  </a:lnTo>
                  <a:lnTo>
                    <a:pt x="135" y="60"/>
                  </a:lnTo>
                  <a:lnTo>
                    <a:pt x="135" y="7"/>
                  </a:lnTo>
                  <a:lnTo>
                    <a:pt x="135" y="37"/>
                  </a:lnTo>
                  <a:lnTo>
                    <a:pt x="143" y="30"/>
                  </a:lnTo>
                  <a:lnTo>
                    <a:pt x="143" y="60"/>
                  </a:lnTo>
                  <a:lnTo>
                    <a:pt x="143" y="7"/>
                  </a:lnTo>
                  <a:lnTo>
                    <a:pt x="143" y="45"/>
                  </a:lnTo>
                  <a:lnTo>
                    <a:pt x="150" y="52"/>
                  </a:lnTo>
                  <a:lnTo>
                    <a:pt x="150" y="60"/>
                  </a:lnTo>
                  <a:lnTo>
                    <a:pt x="150" y="7"/>
                  </a:lnTo>
                  <a:lnTo>
                    <a:pt x="150" y="52"/>
                  </a:lnTo>
                  <a:lnTo>
                    <a:pt x="158" y="45"/>
                  </a:lnTo>
                  <a:lnTo>
                    <a:pt x="158" y="67"/>
                  </a:lnTo>
                  <a:lnTo>
                    <a:pt x="158" y="15"/>
                  </a:lnTo>
                  <a:lnTo>
                    <a:pt x="158" y="67"/>
                  </a:lnTo>
                  <a:lnTo>
                    <a:pt x="165" y="60"/>
                  </a:lnTo>
                  <a:lnTo>
                    <a:pt x="165" y="7"/>
                  </a:lnTo>
                  <a:lnTo>
                    <a:pt x="165" y="45"/>
                  </a:lnTo>
                  <a:lnTo>
                    <a:pt x="173" y="52"/>
                  </a:lnTo>
                  <a:lnTo>
                    <a:pt x="173" y="67"/>
                  </a:lnTo>
                  <a:lnTo>
                    <a:pt x="173" y="7"/>
                  </a:lnTo>
                  <a:lnTo>
                    <a:pt x="173" y="37"/>
                  </a:lnTo>
                  <a:lnTo>
                    <a:pt x="180" y="45"/>
                  </a:lnTo>
                  <a:lnTo>
                    <a:pt x="180" y="67"/>
                  </a:lnTo>
                  <a:lnTo>
                    <a:pt x="180" y="15"/>
                  </a:lnTo>
                  <a:lnTo>
                    <a:pt x="180" y="30"/>
                  </a:lnTo>
                  <a:lnTo>
                    <a:pt x="188" y="37"/>
                  </a:lnTo>
                  <a:lnTo>
                    <a:pt x="188" y="67"/>
                  </a:lnTo>
                  <a:lnTo>
                    <a:pt x="188" y="15"/>
                  </a:lnTo>
                  <a:lnTo>
                    <a:pt x="188" y="45"/>
                  </a:lnTo>
                  <a:lnTo>
                    <a:pt x="195" y="52"/>
                  </a:lnTo>
                  <a:lnTo>
                    <a:pt x="195" y="67"/>
                  </a:lnTo>
                  <a:lnTo>
                    <a:pt x="195" y="15"/>
                  </a:lnTo>
                  <a:lnTo>
                    <a:pt x="195" y="45"/>
                  </a:lnTo>
                  <a:lnTo>
                    <a:pt x="203" y="37"/>
                  </a:lnTo>
                  <a:lnTo>
                    <a:pt x="203" y="67"/>
                  </a:lnTo>
                  <a:lnTo>
                    <a:pt x="203" y="15"/>
                  </a:lnTo>
                  <a:lnTo>
                    <a:pt x="203" y="45"/>
                  </a:lnTo>
                  <a:lnTo>
                    <a:pt x="210" y="37"/>
                  </a:lnTo>
                  <a:lnTo>
                    <a:pt x="210" y="60"/>
                  </a:lnTo>
                  <a:lnTo>
                    <a:pt x="210" y="7"/>
                  </a:lnTo>
                  <a:lnTo>
                    <a:pt x="210" y="30"/>
                  </a:lnTo>
                  <a:lnTo>
                    <a:pt x="218" y="37"/>
                  </a:lnTo>
                  <a:lnTo>
                    <a:pt x="218" y="60"/>
                  </a:lnTo>
                  <a:lnTo>
                    <a:pt x="218" y="22"/>
                  </a:lnTo>
                  <a:lnTo>
                    <a:pt x="218" y="37"/>
                  </a:lnTo>
                  <a:lnTo>
                    <a:pt x="225" y="30"/>
                  </a:lnTo>
                  <a:lnTo>
                    <a:pt x="225" y="60"/>
                  </a:lnTo>
                  <a:lnTo>
                    <a:pt x="225" y="22"/>
                  </a:lnTo>
                  <a:lnTo>
                    <a:pt x="225" y="45"/>
                  </a:lnTo>
                  <a:lnTo>
                    <a:pt x="233" y="37"/>
                  </a:lnTo>
                  <a:lnTo>
                    <a:pt x="233" y="60"/>
                  </a:lnTo>
                  <a:lnTo>
                    <a:pt x="233" y="15"/>
                  </a:lnTo>
                  <a:lnTo>
                    <a:pt x="233" y="37"/>
                  </a:lnTo>
                  <a:lnTo>
                    <a:pt x="240" y="45"/>
                  </a:lnTo>
                  <a:lnTo>
                    <a:pt x="240" y="60"/>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5" name="Freeform 681"/>
            <p:cNvSpPr>
              <a:spLocks/>
            </p:cNvSpPr>
            <p:nvPr/>
          </p:nvSpPr>
          <p:spPr bwMode="auto">
            <a:xfrm>
              <a:off x="4115" y="1297"/>
              <a:ext cx="252" cy="36"/>
            </a:xfrm>
            <a:custGeom>
              <a:avLst/>
              <a:gdLst>
                <a:gd name="T0" fmla="*/ 8 w 360"/>
                <a:gd name="T1" fmla="*/ 30 h 38"/>
                <a:gd name="T2" fmla="*/ 8 w 360"/>
                <a:gd name="T3" fmla="*/ 30 h 38"/>
                <a:gd name="T4" fmla="*/ 15 w 360"/>
                <a:gd name="T5" fmla="*/ 8 h 38"/>
                <a:gd name="T6" fmla="*/ 23 w 360"/>
                <a:gd name="T7" fmla="*/ 30 h 38"/>
                <a:gd name="T8" fmla="*/ 30 w 360"/>
                <a:gd name="T9" fmla="*/ 23 h 38"/>
                <a:gd name="T10" fmla="*/ 30 w 360"/>
                <a:gd name="T11" fmla="*/ 15 h 38"/>
                <a:gd name="T12" fmla="*/ 38 w 360"/>
                <a:gd name="T13" fmla="*/ 8 h 38"/>
                <a:gd name="T14" fmla="*/ 45 w 360"/>
                <a:gd name="T15" fmla="*/ 30 h 38"/>
                <a:gd name="T16" fmla="*/ 53 w 360"/>
                <a:gd name="T17" fmla="*/ 23 h 38"/>
                <a:gd name="T18" fmla="*/ 53 w 360"/>
                <a:gd name="T19" fmla="*/ 15 h 38"/>
                <a:gd name="T20" fmla="*/ 60 w 360"/>
                <a:gd name="T21" fmla="*/ 8 h 38"/>
                <a:gd name="T22" fmla="*/ 68 w 360"/>
                <a:gd name="T23" fmla="*/ 15 h 38"/>
                <a:gd name="T24" fmla="*/ 90 w 360"/>
                <a:gd name="T25" fmla="*/ 15 h 38"/>
                <a:gd name="T26" fmla="*/ 113 w 360"/>
                <a:gd name="T27" fmla="*/ 15 h 38"/>
                <a:gd name="T28" fmla="*/ 120 w 360"/>
                <a:gd name="T29" fmla="*/ 8 h 38"/>
                <a:gd name="T30" fmla="*/ 128 w 360"/>
                <a:gd name="T31" fmla="*/ 23 h 38"/>
                <a:gd name="T32" fmla="*/ 135 w 360"/>
                <a:gd name="T33" fmla="*/ 23 h 38"/>
                <a:gd name="T34" fmla="*/ 143 w 360"/>
                <a:gd name="T35" fmla="*/ 15 h 38"/>
                <a:gd name="T36" fmla="*/ 143 w 360"/>
                <a:gd name="T37" fmla="*/ 23 h 38"/>
                <a:gd name="T38" fmla="*/ 150 w 360"/>
                <a:gd name="T39" fmla="*/ 8 h 38"/>
                <a:gd name="T40" fmla="*/ 165 w 360"/>
                <a:gd name="T41" fmla="*/ 23 h 38"/>
                <a:gd name="T42" fmla="*/ 173 w 360"/>
                <a:gd name="T43" fmla="*/ 23 h 38"/>
                <a:gd name="T44" fmla="*/ 173 w 360"/>
                <a:gd name="T45" fmla="*/ 15 h 38"/>
                <a:gd name="T46" fmla="*/ 195 w 360"/>
                <a:gd name="T47" fmla="*/ 15 h 38"/>
                <a:gd name="T48" fmla="*/ 218 w 360"/>
                <a:gd name="T49" fmla="*/ 15 h 38"/>
                <a:gd name="T50" fmla="*/ 240 w 360"/>
                <a:gd name="T51" fmla="*/ 15 h 38"/>
                <a:gd name="T52" fmla="*/ 263 w 360"/>
                <a:gd name="T53" fmla="*/ 15 h 38"/>
                <a:gd name="T54" fmla="*/ 278 w 360"/>
                <a:gd name="T55" fmla="*/ 23 h 38"/>
                <a:gd name="T56" fmla="*/ 285 w 360"/>
                <a:gd name="T57" fmla="*/ 23 h 38"/>
                <a:gd name="T58" fmla="*/ 285 w 360"/>
                <a:gd name="T59" fmla="*/ 15 h 38"/>
                <a:gd name="T60" fmla="*/ 293 w 360"/>
                <a:gd name="T61" fmla="*/ 8 h 38"/>
                <a:gd name="T62" fmla="*/ 300 w 360"/>
                <a:gd name="T63" fmla="*/ 23 h 38"/>
                <a:gd name="T64" fmla="*/ 308 w 360"/>
                <a:gd name="T65" fmla="*/ 23 h 38"/>
                <a:gd name="T66" fmla="*/ 308 w 360"/>
                <a:gd name="T67" fmla="*/ 15 h 38"/>
                <a:gd name="T68" fmla="*/ 315 w 360"/>
                <a:gd name="T69" fmla="*/ 8 h 38"/>
                <a:gd name="T70" fmla="*/ 323 w 360"/>
                <a:gd name="T71" fmla="*/ 30 h 38"/>
                <a:gd name="T72" fmla="*/ 330 w 360"/>
                <a:gd name="T73" fmla="*/ 23 h 38"/>
                <a:gd name="T74" fmla="*/ 330 w 360"/>
                <a:gd name="T75" fmla="*/ 23 h 38"/>
                <a:gd name="T76" fmla="*/ 338 w 360"/>
                <a:gd name="T77" fmla="*/ 8 h 38"/>
                <a:gd name="T78" fmla="*/ 345 w 360"/>
                <a:gd name="T79" fmla="*/ 30 h 38"/>
                <a:gd name="T80" fmla="*/ 353 w 360"/>
                <a:gd name="T81" fmla="*/ 23 h 38"/>
                <a:gd name="T82" fmla="*/ 353 w 360"/>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38">
                  <a:moveTo>
                    <a:pt x="0" y="0"/>
                  </a:moveTo>
                  <a:lnTo>
                    <a:pt x="0" y="23"/>
                  </a:lnTo>
                  <a:lnTo>
                    <a:pt x="8" y="30"/>
                  </a:lnTo>
                  <a:lnTo>
                    <a:pt x="8" y="38"/>
                  </a:lnTo>
                  <a:lnTo>
                    <a:pt x="8" y="0"/>
                  </a:lnTo>
                  <a:lnTo>
                    <a:pt x="8" y="30"/>
                  </a:lnTo>
                  <a:lnTo>
                    <a:pt x="15" y="23"/>
                  </a:lnTo>
                  <a:lnTo>
                    <a:pt x="15" y="30"/>
                  </a:lnTo>
                  <a:lnTo>
                    <a:pt x="15" y="8"/>
                  </a:lnTo>
                  <a:lnTo>
                    <a:pt x="15" y="23"/>
                  </a:lnTo>
                  <a:lnTo>
                    <a:pt x="23" y="15"/>
                  </a:lnTo>
                  <a:lnTo>
                    <a:pt x="23" y="30"/>
                  </a:lnTo>
                  <a:lnTo>
                    <a:pt x="23" y="0"/>
                  </a:lnTo>
                  <a:lnTo>
                    <a:pt x="23" y="15"/>
                  </a:lnTo>
                  <a:lnTo>
                    <a:pt x="30" y="23"/>
                  </a:lnTo>
                  <a:lnTo>
                    <a:pt x="30" y="30"/>
                  </a:lnTo>
                  <a:lnTo>
                    <a:pt x="30" y="0"/>
                  </a:lnTo>
                  <a:lnTo>
                    <a:pt x="30" y="15"/>
                  </a:lnTo>
                  <a:lnTo>
                    <a:pt x="38" y="23"/>
                  </a:lnTo>
                  <a:lnTo>
                    <a:pt x="38" y="30"/>
                  </a:lnTo>
                  <a:lnTo>
                    <a:pt x="38" y="8"/>
                  </a:lnTo>
                  <a:lnTo>
                    <a:pt x="38" y="15"/>
                  </a:lnTo>
                  <a:lnTo>
                    <a:pt x="45" y="23"/>
                  </a:lnTo>
                  <a:lnTo>
                    <a:pt x="45" y="30"/>
                  </a:lnTo>
                  <a:lnTo>
                    <a:pt x="45" y="0"/>
                  </a:lnTo>
                  <a:lnTo>
                    <a:pt x="45" y="15"/>
                  </a:lnTo>
                  <a:lnTo>
                    <a:pt x="53" y="23"/>
                  </a:lnTo>
                  <a:lnTo>
                    <a:pt x="53" y="23"/>
                  </a:lnTo>
                  <a:lnTo>
                    <a:pt x="53" y="8"/>
                  </a:lnTo>
                  <a:lnTo>
                    <a:pt x="53" y="15"/>
                  </a:lnTo>
                  <a:lnTo>
                    <a:pt x="60" y="23"/>
                  </a:lnTo>
                  <a:lnTo>
                    <a:pt x="60" y="23"/>
                  </a:lnTo>
                  <a:lnTo>
                    <a:pt x="60" y="8"/>
                  </a:lnTo>
                  <a:lnTo>
                    <a:pt x="60" y="15"/>
                  </a:lnTo>
                  <a:lnTo>
                    <a:pt x="75" y="15"/>
                  </a:lnTo>
                  <a:lnTo>
                    <a:pt x="68" y="15"/>
                  </a:lnTo>
                  <a:lnTo>
                    <a:pt x="75" y="15"/>
                  </a:lnTo>
                  <a:lnTo>
                    <a:pt x="83" y="15"/>
                  </a:lnTo>
                  <a:lnTo>
                    <a:pt x="90" y="15"/>
                  </a:lnTo>
                  <a:lnTo>
                    <a:pt x="98" y="15"/>
                  </a:lnTo>
                  <a:lnTo>
                    <a:pt x="105" y="15"/>
                  </a:lnTo>
                  <a:lnTo>
                    <a:pt x="113" y="15"/>
                  </a:lnTo>
                  <a:lnTo>
                    <a:pt x="120" y="23"/>
                  </a:lnTo>
                  <a:lnTo>
                    <a:pt x="120" y="23"/>
                  </a:lnTo>
                  <a:lnTo>
                    <a:pt x="120" y="8"/>
                  </a:lnTo>
                  <a:lnTo>
                    <a:pt x="120" y="15"/>
                  </a:lnTo>
                  <a:lnTo>
                    <a:pt x="128" y="23"/>
                  </a:lnTo>
                  <a:lnTo>
                    <a:pt x="128" y="23"/>
                  </a:lnTo>
                  <a:lnTo>
                    <a:pt x="128" y="8"/>
                  </a:lnTo>
                  <a:lnTo>
                    <a:pt x="128" y="15"/>
                  </a:lnTo>
                  <a:lnTo>
                    <a:pt x="135" y="23"/>
                  </a:lnTo>
                  <a:lnTo>
                    <a:pt x="135" y="38"/>
                  </a:lnTo>
                  <a:lnTo>
                    <a:pt x="135" y="8"/>
                  </a:lnTo>
                  <a:lnTo>
                    <a:pt x="143" y="15"/>
                  </a:lnTo>
                  <a:lnTo>
                    <a:pt x="143" y="23"/>
                  </a:lnTo>
                  <a:lnTo>
                    <a:pt x="143" y="0"/>
                  </a:lnTo>
                  <a:lnTo>
                    <a:pt x="143" y="23"/>
                  </a:lnTo>
                  <a:lnTo>
                    <a:pt x="150" y="15"/>
                  </a:lnTo>
                  <a:lnTo>
                    <a:pt x="150" y="23"/>
                  </a:lnTo>
                  <a:lnTo>
                    <a:pt x="150" y="8"/>
                  </a:lnTo>
                  <a:lnTo>
                    <a:pt x="150" y="15"/>
                  </a:lnTo>
                  <a:lnTo>
                    <a:pt x="165" y="15"/>
                  </a:lnTo>
                  <a:lnTo>
                    <a:pt x="165" y="23"/>
                  </a:lnTo>
                  <a:lnTo>
                    <a:pt x="165" y="8"/>
                  </a:lnTo>
                  <a:lnTo>
                    <a:pt x="165" y="15"/>
                  </a:lnTo>
                  <a:lnTo>
                    <a:pt x="173" y="23"/>
                  </a:lnTo>
                  <a:lnTo>
                    <a:pt x="173" y="23"/>
                  </a:lnTo>
                  <a:lnTo>
                    <a:pt x="173" y="8"/>
                  </a:lnTo>
                  <a:lnTo>
                    <a:pt x="173" y="15"/>
                  </a:lnTo>
                  <a:lnTo>
                    <a:pt x="180" y="15"/>
                  </a:lnTo>
                  <a:lnTo>
                    <a:pt x="188" y="15"/>
                  </a:lnTo>
                  <a:lnTo>
                    <a:pt x="195" y="15"/>
                  </a:lnTo>
                  <a:lnTo>
                    <a:pt x="203" y="15"/>
                  </a:lnTo>
                  <a:lnTo>
                    <a:pt x="210" y="15"/>
                  </a:lnTo>
                  <a:lnTo>
                    <a:pt x="218" y="15"/>
                  </a:lnTo>
                  <a:lnTo>
                    <a:pt x="225" y="15"/>
                  </a:lnTo>
                  <a:lnTo>
                    <a:pt x="233" y="15"/>
                  </a:lnTo>
                  <a:lnTo>
                    <a:pt x="240" y="15"/>
                  </a:lnTo>
                  <a:lnTo>
                    <a:pt x="248" y="15"/>
                  </a:lnTo>
                  <a:lnTo>
                    <a:pt x="255" y="15"/>
                  </a:lnTo>
                  <a:lnTo>
                    <a:pt x="263" y="15"/>
                  </a:lnTo>
                  <a:lnTo>
                    <a:pt x="270" y="15"/>
                  </a:lnTo>
                  <a:lnTo>
                    <a:pt x="278" y="23"/>
                  </a:lnTo>
                  <a:lnTo>
                    <a:pt x="278" y="23"/>
                  </a:lnTo>
                  <a:lnTo>
                    <a:pt x="278" y="8"/>
                  </a:lnTo>
                  <a:lnTo>
                    <a:pt x="278" y="15"/>
                  </a:lnTo>
                  <a:lnTo>
                    <a:pt x="285" y="23"/>
                  </a:lnTo>
                  <a:lnTo>
                    <a:pt x="285" y="23"/>
                  </a:lnTo>
                  <a:lnTo>
                    <a:pt x="285" y="15"/>
                  </a:lnTo>
                  <a:lnTo>
                    <a:pt x="285" y="15"/>
                  </a:lnTo>
                  <a:lnTo>
                    <a:pt x="293" y="23"/>
                  </a:lnTo>
                  <a:lnTo>
                    <a:pt x="293" y="23"/>
                  </a:lnTo>
                  <a:lnTo>
                    <a:pt x="293" y="8"/>
                  </a:lnTo>
                  <a:lnTo>
                    <a:pt x="293" y="15"/>
                  </a:lnTo>
                  <a:lnTo>
                    <a:pt x="300" y="8"/>
                  </a:lnTo>
                  <a:lnTo>
                    <a:pt x="300" y="23"/>
                  </a:lnTo>
                  <a:lnTo>
                    <a:pt x="300" y="0"/>
                  </a:lnTo>
                  <a:lnTo>
                    <a:pt x="300" y="15"/>
                  </a:lnTo>
                  <a:lnTo>
                    <a:pt x="308" y="23"/>
                  </a:lnTo>
                  <a:lnTo>
                    <a:pt x="308" y="30"/>
                  </a:lnTo>
                  <a:lnTo>
                    <a:pt x="308" y="8"/>
                  </a:lnTo>
                  <a:lnTo>
                    <a:pt x="308" y="15"/>
                  </a:lnTo>
                  <a:lnTo>
                    <a:pt x="315" y="23"/>
                  </a:lnTo>
                  <a:lnTo>
                    <a:pt x="315" y="30"/>
                  </a:lnTo>
                  <a:lnTo>
                    <a:pt x="315" y="8"/>
                  </a:lnTo>
                  <a:lnTo>
                    <a:pt x="315" y="15"/>
                  </a:lnTo>
                  <a:lnTo>
                    <a:pt x="323" y="23"/>
                  </a:lnTo>
                  <a:lnTo>
                    <a:pt x="323" y="30"/>
                  </a:lnTo>
                  <a:lnTo>
                    <a:pt x="323" y="0"/>
                  </a:lnTo>
                  <a:lnTo>
                    <a:pt x="323" y="15"/>
                  </a:lnTo>
                  <a:lnTo>
                    <a:pt x="330" y="23"/>
                  </a:lnTo>
                  <a:lnTo>
                    <a:pt x="330" y="23"/>
                  </a:lnTo>
                  <a:lnTo>
                    <a:pt x="330" y="8"/>
                  </a:lnTo>
                  <a:lnTo>
                    <a:pt x="330" y="23"/>
                  </a:lnTo>
                  <a:lnTo>
                    <a:pt x="338" y="15"/>
                  </a:lnTo>
                  <a:lnTo>
                    <a:pt x="338" y="30"/>
                  </a:lnTo>
                  <a:lnTo>
                    <a:pt x="338" y="8"/>
                  </a:lnTo>
                  <a:lnTo>
                    <a:pt x="338" y="15"/>
                  </a:lnTo>
                  <a:lnTo>
                    <a:pt x="345" y="23"/>
                  </a:lnTo>
                  <a:lnTo>
                    <a:pt x="345" y="30"/>
                  </a:lnTo>
                  <a:lnTo>
                    <a:pt x="345" y="0"/>
                  </a:lnTo>
                  <a:lnTo>
                    <a:pt x="345" y="15"/>
                  </a:lnTo>
                  <a:lnTo>
                    <a:pt x="353" y="23"/>
                  </a:lnTo>
                  <a:lnTo>
                    <a:pt x="353" y="30"/>
                  </a:lnTo>
                  <a:lnTo>
                    <a:pt x="353" y="8"/>
                  </a:lnTo>
                  <a:lnTo>
                    <a:pt x="353" y="23"/>
                  </a:lnTo>
                  <a:lnTo>
                    <a:pt x="360" y="15"/>
                  </a:lnTo>
                  <a:lnTo>
                    <a:pt x="36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6" name="Freeform 682"/>
            <p:cNvSpPr>
              <a:spLocks/>
            </p:cNvSpPr>
            <p:nvPr/>
          </p:nvSpPr>
          <p:spPr bwMode="auto">
            <a:xfrm>
              <a:off x="4367" y="1268"/>
              <a:ext cx="168" cy="94"/>
            </a:xfrm>
            <a:custGeom>
              <a:avLst/>
              <a:gdLst>
                <a:gd name="T0" fmla="*/ 0 w 240"/>
                <a:gd name="T1" fmla="*/ 45 h 98"/>
                <a:gd name="T2" fmla="*/ 8 w 240"/>
                <a:gd name="T3" fmla="*/ 38 h 98"/>
                <a:gd name="T4" fmla="*/ 15 w 240"/>
                <a:gd name="T5" fmla="*/ 53 h 98"/>
                <a:gd name="T6" fmla="*/ 23 w 240"/>
                <a:gd name="T7" fmla="*/ 60 h 98"/>
                <a:gd name="T8" fmla="*/ 30 w 240"/>
                <a:gd name="T9" fmla="*/ 45 h 98"/>
                <a:gd name="T10" fmla="*/ 30 w 240"/>
                <a:gd name="T11" fmla="*/ 53 h 98"/>
                <a:gd name="T12" fmla="*/ 38 w 240"/>
                <a:gd name="T13" fmla="*/ 30 h 98"/>
                <a:gd name="T14" fmla="*/ 45 w 240"/>
                <a:gd name="T15" fmla="*/ 68 h 98"/>
                <a:gd name="T16" fmla="*/ 53 w 240"/>
                <a:gd name="T17" fmla="*/ 53 h 98"/>
                <a:gd name="T18" fmla="*/ 53 w 240"/>
                <a:gd name="T19" fmla="*/ 53 h 98"/>
                <a:gd name="T20" fmla="*/ 60 w 240"/>
                <a:gd name="T21" fmla="*/ 15 h 98"/>
                <a:gd name="T22" fmla="*/ 68 w 240"/>
                <a:gd name="T23" fmla="*/ 83 h 98"/>
                <a:gd name="T24" fmla="*/ 75 w 240"/>
                <a:gd name="T25" fmla="*/ 45 h 98"/>
                <a:gd name="T26" fmla="*/ 75 w 240"/>
                <a:gd name="T27" fmla="*/ 45 h 98"/>
                <a:gd name="T28" fmla="*/ 83 w 240"/>
                <a:gd name="T29" fmla="*/ 15 h 98"/>
                <a:gd name="T30" fmla="*/ 90 w 240"/>
                <a:gd name="T31" fmla="*/ 68 h 98"/>
                <a:gd name="T32" fmla="*/ 98 w 240"/>
                <a:gd name="T33" fmla="*/ 45 h 98"/>
                <a:gd name="T34" fmla="*/ 98 w 240"/>
                <a:gd name="T35" fmla="*/ 45 h 98"/>
                <a:gd name="T36" fmla="*/ 105 w 240"/>
                <a:gd name="T37" fmla="*/ 23 h 98"/>
                <a:gd name="T38" fmla="*/ 113 w 240"/>
                <a:gd name="T39" fmla="*/ 83 h 98"/>
                <a:gd name="T40" fmla="*/ 120 w 240"/>
                <a:gd name="T41" fmla="*/ 53 h 98"/>
                <a:gd name="T42" fmla="*/ 120 w 240"/>
                <a:gd name="T43" fmla="*/ 45 h 98"/>
                <a:gd name="T44" fmla="*/ 128 w 240"/>
                <a:gd name="T45" fmla="*/ 15 h 98"/>
                <a:gd name="T46" fmla="*/ 135 w 240"/>
                <a:gd name="T47" fmla="*/ 75 h 98"/>
                <a:gd name="T48" fmla="*/ 143 w 240"/>
                <a:gd name="T49" fmla="*/ 30 h 98"/>
                <a:gd name="T50" fmla="*/ 143 w 240"/>
                <a:gd name="T51" fmla="*/ 45 h 98"/>
                <a:gd name="T52" fmla="*/ 150 w 240"/>
                <a:gd name="T53" fmla="*/ 15 h 98"/>
                <a:gd name="T54" fmla="*/ 158 w 240"/>
                <a:gd name="T55" fmla="*/ 75 h 98"/>
                <a:gd name="T56" fmla="*/ 165 w 240"/>
                <a:gd name="T57" fmla="*/ 30 h 98"/>
                <a:gd name="T58" fmla="*/ 165 w 240"/>
                <a:gd name="T59" fmla="*/ 53 h 98"/>
                <a:gd name="T60" fmla="*/ 173 w 240"/>
                <a:gd name="T61" fmla="*/ 15 h 98"/>
                <a:gd name="T62" fmla="*/ 180 w 240"/>
                <a:gd name="T63" fmla="*/ 83 h 98"/>
                <a:gd name="T64" fmla="*/ 188 w 240"/>
                <a:gd name="T65" fmla="*/ 38 h 98"/>
                <a:gd name="T66" fmla="*/ 188 w 240"/>
                <a:gd name="T67" fmla="*/ 60 h 98"/>
                <a:gd name="T68" fmla="*/ 195 w 240"/>
                <a:gd name="T69" fmla="*/ 8 h 98"/>
                <a:gd name="T70" fmla="*/ 203 w 240"/>
                <a:gd name="T71" fmla="*/ 90 h 98"/>
                <a:gd name="T72" fmla="*/ 210 w 240"/>
                <a:gd name="T73" fmla="*/ 60 h 98"/>
                <a:gd name="T74" fmla="*/ 210 w 240"/>
                <a:gd name="T75" fmla="*/ 75 h 98"/>
                <a:gd name="T76" fmla="*/ 218 w 240"/>
                <a:gd name="T77" fmla="*/ 15 h 98"/>
                <a:gd name="T78" fmla="*/ 225 w 240"/>
                <a:gd name="T79" fmla="*/ 83 h 98"/>
                <a:gd name="T80" fmla="*/ 233 w 240"/>
                <a:gd name="T81" fmla="*/ 68 h 98"/>
                <a:gd name="T82" fmla="*/ 233 w 240"/>
                <a:gd name="T83"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53"/>
                  </a:moveTo>
                  <a:lnTo>
                    <a:pt x="0" y="38"/>
                  </a:lnTo>
                  <a:lnTo>
                    <a:pt x="0" y="45"/>
                  </a:lnTo>
                  <a:lnTo>
                    <a:pt x="8" y="53"/>
                  </a:lnTo>
                  <a:lnTo>
                    <a:pt x="8" y="60"/>
                  </a:lnTo>
                  <a:lnTo>
                    <a:pt x="8" y="38"/>
                  </a:lnTo>
                  <a:lnTo>
                    <a:pt x="8" y="53"/>
                  </a:lnTo>
                  <a:lnTo>
                    <a:pt x="15" y="45"/>
                  </a:lnTo>
                  <a:lnTo>
                    <a:pt x="15" y="53"/>
                  </a:lnTo>
                  <a:lnTo>
                    <a:pt x="15" y="38"/>
                  </a:lnTo>
                  <a:lnTo>
                    <a:pt x="23" y="45"/>
                  </a:lnTo>
                  <a:lnTo>
                    <a:pt x="23" y="60"/>
                  </a:lnTo>
                  <a:lnTo>
                    <a:pt x="23" y="23"/>
                  </a:lnTo>
                  <a:lnTo>
                    <a:pt x="23" y="53"/>
                  </a:lnTo>
                  <a:lnTo>
                    <a:pt x="30" y="45"/>
                  </a:lnTo>
                  <a:lnTo>
                    <a:pt x="30" y="60"/>
                  </a:lnTo>
                  <a:lnTo>
                    <a:pt x="30" y="38"/>
                  </a:lnTo>
                  <a:lnTo>
                    <a:pt x="30" y="53"/>
                  </a:lnTo>
                  <a:lnTo>
                    <a:pt x="38" y="45"/>
                  </a:lnTo>
                  <a:lnTo>
                    <a:pt x="38" y="60"/>
                  </a:lnTo>
                  <a:lnTo>
                    <a:pt x="38" y="30"/>
                  </a:lnTo>
                  <a:lnTo>
                    <a:pt x="38" y="45"/>
                  </a:lnTo>
                  <a:lnTo>
                    <a:pt x="45" y="53"/>
                  </a:lnTo>
                  <a:lnTo>
                    <a:pt x="45" y="68"/>
                  </a:lnTo>
                  <a:lnTo>
                    <a:pt x="45" y="30"/>
                  </a:lnTo>
                  <a:lnTo>
                    <a:pt x="45" y="45"/>
                  </a:lnTo>
                  <a:lnTo>
                    <a:pt x="53" y="53"/>
                  </a:lnTo>
                  <a:lnTo>
                    <a:pt x="53" y="68"/>
                  </a:lnTo>
                  <a:lnTo>
                    <a:pt x="53" y="15"/>
                  </a:lnTo>
                  <a:lnTo>
                    <a:pt x="53" y="53"/>
                  </a:lnTo>
                  <a:lnTo>
                    <a:pt x="60" y="45"/>
                  </a:lnTo>
                  <a:lnTo>
                    <a:pt x="60" y="98"/>
                  </a:lnTo>
                  <a:lnTo>
                    <a:pt x="60" y="15"/>
                  </a:lnTo>
                  <a:lnTo>
                    <a:pt x="60" y="30"/>
                  </a:lnTo>
                  <a:lnTo>
                    <a:pt x="68" y="23"/>
                  </a:lnTo>
                  <a:lnTo>
                    <a:pt x="68" y="83"/>
                  </a:lnTo>
                  <a:lnTo>
                    <a:pt x="68" y="15"/>
                  </a:lnTo>
                  <a:lnTo>
                    <a:pt x="68" y="38"/>
                  </a:lnTo>
                  <a:lnTo>
                    <a:pt x="75" y="45"/>
                  </a:lnTo>
                  <a:lnTo>
                    <a:pt x="75" y="75"/>
                  </a:lnTo>
                  <a:lnTo>
                    <a:pt x="75" y="15"/>
                  </a:lnTo>
                  <a:lnTo>
                    <a:pt x="75" y="45"/>
                  </a:lnTo>
                  <a:lnTo>
                    <a:pt x="83" y="53"/>
                  </a:lnTo>
                  <a:lnTo>
                    <a:pt x="83" y="68"/>
                  </a:lnTo>
                  <a:lnTo>
                    <a:pt x="83" y="15"/>
                  </a:lnTo>
                  <a:lnTo>
                    <a:pt x="83" y="60"/>
                  </a:lnTo>
                  <a:lnTo>
                    <a:pt x="90" y="68"/>
                  </a:lnTo>
                  <a:lnTo>
                    <a:pt x="90" y="68"/>
                  </a:lnTo>
                  <a:lnTo>
                    <a:pt x="90" y="23"/>
                  </a:lnTo>
                  <a:lnTo>
                    <a:pt x="90" y="53"/>
                  </a:lnTo>
                  <a:lnTo>
                    <a:pt x="98" y="45"/>
                  </a:lnTo>
                  <a:lnTo>
                    <a:pt x="98" y="68"/>
                  </a:lnTo>
                  <a:lnTo>
                    <a:pt x="98" y="15"/>
                  </a:lnTo>
                  <a:lnTo>
                    <a:pt x="98" y="45"/>
                  </a:lnTo>
                  <a:lnTo>
                    <a:pt x="105" y="38"/>
                  </a:lnTo>
                  <a:lnTo>
                    <a:pt x="105" y="83"/>
                  </a:lnTo>
                  <a:lnTo>
                    <a:pt x="105" y="23"/>
                  </a:lnTo>
                  <a:lnTo>
                    <a:pt x="105" y="53"/>
                  </a:lnTo>
                  <a:lnTo>
                    <a:pt x="113" y="45"/>
                  </a:lnTo>
                  <a:lnTo>
                    <a:pt x="113" y="83"/>
                  </a:lnTo>
                  <a:lnTo>
                    <a:pt x="113" y="8"/>
                  </a:lnTo>
                  <a:lnTo>
                    <a:pt x="113" y="45"/>
                  </a:lnTo>
                  <a:lnTo>
                    <a:pt x="120" y="53"/>
                  </a:lnTo>
                  <a:lnTo>
                    <a:pt x="120" y="75"/>
                  </a:lnTo>
                  <a:lnTo>
                    <a:pt x="120" y="15"/>
                  </a:lnTo>
                  <a:lnTo>
                    <a:pt x="120" y="45"/>
                  </a:lnTo>
                  <a:lnTo>
                    <a:pt x="128" y="53"/>
                  </a:lnTo>
                  <a:lnTo>
                    <a:pt x="128" y="75"/>
                  </a:lnTo>
                  <a:lnTo>
                    <a:pt x="128" y="15"/>
                  </a:lnTo>
                  <a:lnTo>
                    <a:pt x="128" y="45"/>
                  </a:lnTo>
                  <a:lnTo>
                    <a:pt x="135" y="38"/>
                  </a:lnTo>
                  <a:lnTo>
                    <a:pt x="135" y="75"/>
                  </a:lnTo>
                  <a:lnTo>
                    <a:pt x="135" y="8"/>
                  </a:lnTo>
                  <a:lnTo>
                    <a:pt x="135" y="23"/>
                  </a:lnTo>
                  <a:lnTo>
                    <a:pt x="143" y="30"/>
                  </a:lnTo>
                  <a:lnTo>
                    <a:pt x="143" y="75"/>
                  </a:lnTo>
                  <a:lnTo>
                    <a:pt x="143" y="15"/>
                  </a:lnTo>
                  <a:lnTo>
                    <a:pt x="143" y="45"/>
                  </a:lnTo>
                  <a:lnTo>
                    <a:pt x="150" y="53"/>
                  </a:lnTo>
                  <a:lnTo>
                    <a:pt x="150" y="83"/>
                  </a:lnTo>
                  <a:lnTo>
                    <a:pt x="150" y="15"/>
                  </a:lnTo>
                  <a:lnTo>
                    <a:pt x="150" y="45"/>
                  </a:lnTo>
                  <a:lnTo>
                    <a:pt x="158" y="53"/>
                  </a:lnTo>
                  <a:lnTo>
                    <a:pt x="158" y="75"/>
                  </a:lnTo>
                  <a:lnTo>
                    <a:pt x="158" y="8"/>
                  </a:lnTo>
                  <a:lnTo>
                    <a:pt x="158" y="38"/>
                  </a:lnTo>
                  <a:lnTo>
                    <a:pt x="165" y="30"/>
                  </a:lnTo>
                  <a:lnTo>
                    <a:pt x="165" y="75"/>
                  </a:lnTo>
                  <a:lnTo>
                    <a:pt x="165" y="15"/>
                  </a:lnTo>
                  <a:lnTo>
                    <a:pt x="165" y="53"/>
                  </a:lnTo>
                  <a:lnTo>
                    <a:pt x="173" y="60"/>
                  </a:lnTo>
                  <a:lnTo>
                    <a:pt x="173" y="98"/>
                  </a:lnTo>
                  <a:lnTo>
                    <a:pt x="173" y="15"/>
                  </a:lnTo>
                  <a:lnTo>
                    <a:pt x="173" y="53"/>
                  </a:lnTo>
                  <a:lnTo>
                    <a:pt x="180" y="38"/>
                  </a:lnTo>
                  <a:lnTo>
                    <a:pt x="180" y="83"/>
                  </a:lnTo>
                  <a:lnTo>
                    <a:pt x="180" y="8"/>
                  </a:lnTo>
                  <a:lnTo>
                    <a:pt x="180" y="30"/>
                  </a:lnTo>
                  <a:lnTo>
                    <a:pt x="188" y="38"/>
                  </a:lnTo>
                  <a:lnTo>
                    <a:pt x="188" y="75"/>
                  </a:lnTo>
                  <a:lnTo>
                    <a:pt x="188" y="8"/>
                  </a:lnTo>
                  <a:lnTo>
                    <a:pt x="188" y="60"/>
                  </a:lnTo>
                  <a:lnTo>
                    <a:pt x="195" y="53"/>
                  </a:lnTo>
                  <a:lnTo>
                    <a:pt x="195" y="83"/>
                  </a:lnTo>
                  <a:lnTo>
                    <a:pt x="195" y="8"/>
                  </a:lnTo>
                  <a:lnTo>
                    <a:pt x="195" y="60"/>
                  </a:lnTo>
                  <a:lnTo>
                    <a:pt x="203" y="53"/>
                  </a:lnTo>
                  <a:lnTo>
                    <a:pt x="203" y="90"/>
                  </a:lnTo>
                  <a:lnTo>
                    <a:pt x="203" y="0"/>
                  </a:lnTo>
                  <a:lnTo>
                    <a:pt x="203" y="68"/>
                  </a:lnTo>
                  <a:lnTo>
                    <a:pt x="210" y="60"/>
                  </a:lnTo>
                  <a:lnTo>
                    <a:pt x="210" y="75"/>
                  </a:lnTo>
                  <a:lnTo>
                    <a:pt x="210" y="8"/>
                  </a:lnTo>
                  <a:lnTo>
                    <a:pt x="210" y="75"/>
                  </a:lnTo>
                  <a:lnTo>
                    <a:pt x="218" y="68"/>
                  </a:lnTo>
                  <a:lnTo>
                    <a:pt x="218" y="83"/>
                  </a:lnTo>
                  <a:lnTo>
                    <a:pt x="218" y="15"/>
                  </a:lnTo>
                  <a:lnTo>
                    <a:pt x="218" y="53"/>
                  </a:lnTo>
                  <a:lnTo>
                    <a:pt x="225" y="60"/>
                  </a:lnTo>
                  <a:lnTo>
                    <a:pt x="225" y="83"/>
                  </a:lnTo>
                  <a:lnTo>
                    <a:pt x="225" y="8"/>
                  </a:lnTo>
                  <a:lnTo>
                    <a:pt x="225" y="60"/>
                  </a:lnTo>
                  <a:lnTo>
                    <a:pt x="233" y="68"/>
                  </a:lnTo>
                  <a:lnTo>
                    <a:pt x="233" y="83"/>
                  </a:lnTo>
                  <a:lnTo>
                    <a:pt x="233" y="8"/>
                  </a:lnTo>
                  <a:lnTo>
                    <a:pt x="233" y="53"/>
                  </a:lnTo>
                  <a:lnTo>
                    <a:pt x="240" y="45"/>
                  </a:lnTo>
                  <a:lnTo>
                    <a:pt x="240"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7" name="Freeform 683"/>
            <p:cNvSpPr>
              <a:spLocks/>
            </p:cNvSpPr>
            <p:nvPr/>
          </p:nvSpPr>
          <p:spPr bwMode="auto">
            <a:xfrm>
              <a:off x="4535" y="1275"/>
              <a:ext cx="168" cy="80"/>
            </a:xfrm>
            <a:custGeom>
              <a:avLst/>
              <a:gdLst>
                <a:gd name="T0" fmla="*/ 0 w 240"/>
                <a:gd name="T1" fmla="*/ 37 h 82"/>
                <a:gd name="T2" fmla="*/ 8 w 240"/>
                <a:gd name="T3" fmla="*/ 22 h 82"/>
                <a:gd name="T4" fmla="*/ 15 w 240"/>
                <a:gd name="T5" fmla="*/ 52 h 82"/>
                <a:gd name="T6" fmla="*/ 23 w 240"/>
                <a:gd name="T7" fmla="*/ 45 h 82"/>
                <a:gd name="T8" fmla="*/ 23 w 240"/>
                <a:gd name="T9" fmla="*/ 52 h 82"/>
                <a:gd name="T10" fmla="*/ 30 w 240"/>
                <a:gd name="T11" fmla="*/ 15 h 82"/>
                <a:gd name="T12" fmla="*/ 38 w 240"/>
                <a:gd name="T13" fmla="*/ 52 h 82"/>
                <a:gd name="T14" fmla="*/ 45 w 240"/>
                <a:gd name="T15" fmla="*/ 52 h 82"/>
                <a:gd name="T16" fmla="*/ 45 w 240"/>
                <a:gd name="T17" fmla="*/ 37 h 82"/>
                <a:gd name="T18" fmla="*/ 53 w 240"/>
                <a:gd name="T19" fmla="*/ 15 h 82"/>
                <a:gd name="T20" fmla="*/ 60 w 240"/>
                <a:gd name="T21" fmla="*/ 82 h 82"/>
                <a:gd name="T22" fmla="*/ 68 w 240"/>
                <a:gd name="T23" fmla="*/ 45 h 82"/>
                <a:gd name="T24" fmla="*/ 68 w 240"/>
                <a:gd name="T25" fmla="*/ 45 h 82"/>
                <a:gd name="T26" fmla="*/ 75 w 240"/>
                <a:gd name="T27" fmla="*/ 7 h 82"/>
                <a:gd name="T28" fmla="*/ 83 w 240"/>
                <a:gd name="T29" fmla="*/ 82 h 82"/>
                <a:gd name="T30" fmla="*/ 90 w 240"/>
                <a:gd name="T31" fmla="*/ 52 h 82"/>
                <a:gd name="T32" fmla="*/ 90 w 240"/>
                <a:gd name="T33" fmla="*/ 30 h 82"/>
                <a:gd name="T34" fmla="*/ 98 w 240"/>
                <a:gd name="T35" fmla="*/ 22 h 82"/>
                <a:gd name="T36" fmla="*/ 105 w 240"/>
                <a:gd name="T37" fmla="*/ 60 h 82"/>
                <a:gd name="T38" fmla="*/ 113 w 240"/>
                <a:gd name="T39" fmla="*/ 30 h 82"/>
                <a:gd name="T40" fmla="*/ 113 w 240"/>
                <a:gd name="T41" fmla="*/ 30 h 82"/>
                <a:gd name="T42" fmla="*/ 120 w 240"/>
                <a:gd name="T43" fmla="*/ 7 h 82"/>
                <a:gd name="T44" fmla="*/ 128 w 240"/>
                <a:gd name="T45" fmla="*/ 75 h 82"/>
                <a:gd name="T46" fmla="*/ 135 w 240"/>
                <a:gd name="T47" fmla="*/ 37 h 82"/>
                <a:gd name="T48" fmla="*/ 135 w 240"/>
                <a:gd name="T49" fmla="*/ 37 h 82"/>
                <a:gd name="T50" fmla="*/ 143 w 240"/>
                <a:gd name="T51" fmla="*/ 7 h 82"/>
                <a:gd name="T52" fmla="*/ 150 w 240"/>
                <a:gd name="T53" fmla="*/ 75 h 82"/>
                <a:gd name="T54" fmla="*/ 158 w 240"/>
                <a:gd name="T55" fmla="*/ 37 h 82"/>
                <a:gd name="T56" fmla="*/ 165 w 240"/>
                <a:gd name="T57" fmla="*/ 15 h 82"/>
                <a:gd name="T58" fmla="*/ 165 w 240"/>
                <a:gd name="T59" fmla="*/ 45 h 82"/>
                <a:gd name="T60" fmla="*/ 173 w 240"/>
                <a:gd name="T61" fmla="*/ 7 h 82"/>
                <a:gd name="T62" fmla="*/ 180 w 240"/>
                <a:gd name="T63" fmla="*/ 75 h 82"/>
                <a:gd name="T64" fmla="*/ 188 w 240"/>
                <a:gd name="T65" fmla="*/ 22 h 82"/>
                <a:gd name="T66" fmla="*/ 188 w 240"/>
                <a:gd name="T67" fmla="*/ 52 h 82"/>
                <a:gd name="T68" fmla="*/ 195 w 240"/>
                <a:gd name="T69" fmla="*/ 7 h 82"/>
                <a:gd name="T70" fmla="*/ 203 w 240"/>
                <a:gd name="T71" fmla="*/ 60 h 82"/>
                <a:gd name="T72" fmla="*/ 210 w 240"/>
                <a:gd name="T73" fmla="*/ 30 h 82"/>
                <a:gd name="T74" fmla="*/ 210 w 240"/>
                <a:gd name="T75" fmla="*/ 37 h 82"/>
                <a:gd name="T76" fmla="*/ 218 w 240"/>
                <a:gd name="T77" fmla="*/ 7 h 82"/>
                <a:gd name="T78" fmla="*/ 225 w 240"/>
                <a:gd name="T79" fmla="*/ 60 h 82"/>
                <a:gd name="T80" fmla="*/ 233 w 240"/>
                <a:gd name="T81" fmla="*/ 37 h 82"/>
                <a:gd name="T82" fmla="*/ 240 w 240"/>
                <a:gd name="T83" fmla="*/ 2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60"/>
                  </a:moveTo>
                  <a:lnTo>
                    <a:pt x="0" y="7"/>
                  </a:lnTo>
                  <a:lnTo>
                    <a:pt x="0" y="37"/>
                  </a:lnTo>
                  <a:lnTo>
                    <a:pt x="8" y="45"/>
                  </a:lnTo>
                  <a:lnTo>
                    <a:pt x="8" y="60"/>
                  </a:lnTo>
                  <a:lnTo>
                    <a:pt x="8" y="22"/>
                  </a:lnTo>
                  <a:lnTo>
                    <a:pt x="8" y="45"/>
                  </a:lnTo>
                  <a:lnTo>
                    <a:pt x="15" y="37"/>
                  </a:lnTo>
                  <a:lnTo>
                    <a:pt x="15" y="52"/>
                  </a:lnTo>
                  <a:lnTo>
                    <a:pt x="15" y="15"/>
                  </a:lnTo>
                  <a:lnTo>
                    <a:pt x="15" y="37"/>
                  </a:lnTo>
                  <a:lnTo>
                    <a:pt x="23" y="45"/>
                  </a:lnTo>
                  <a:lnTo>
                    <a:pt x="23" y="52"/>
                  </a:lnTo>
                  <a:lnTo>
                    <a:pt x="23" y="30"/>
                  </a:lnTo>
                  <a:lnTo>
                    <a:pt x="23" y="52"/>
                  </a:lnTo>
                  <a:lnTo>
                    <a:pt x="30" y="45"/>
                  </a:lnTo>
                  <a:lnTo>
                    <a:pt x="30" y="60"/>
                  </a:lnTo>
                  <a:lnTo>
                    <a:pt x="30" y="15"/>
                  </a:lnTo>
                  <a:lnTo>
                    <a:pt x="30" y="37"/>
                  </a:lnTo>
                  <a:lnTo>
                    <a:pt x="38" y="45"/>
                  </a:lnTo>
                  <a:lnTo>
                    <a:pt x="38" y="52"/>
                  </a:lnTo>
                  <a:lnTo>
                    <a:pt x="38" y="22"/>
                  </a:lnTo>
                  <a:lnTo>
                    <a:pt x="38" y="45"/>
                  </a:lnTo>
                  <a:lnTo>
                    <a:pt x="45" y="52"/>
                  </a:lnTo>
                  <a:lnTo>
                    <a:pt x="45" y="52"/>
                  </a:lnTo>
                  <a:lnTo>
                    <a:pt x="45" y="30"/>
                  </a:lnTo>
                  <a:lnTo>
                    <a:pt x="45" y="37"/>
                  </a:lnTo>
                  <a:lnTo>
                    <a:pt x="53" y="45"/>
                  </a:lnTo>
                  <a:lnTo>
                    <a:pt x="53" y="60"/>
                  </a:lnTo>
                  <a:lnTo>
                    <a:pt x="53" y="15"/>
                  </a:lnTo>
                  <a:lnTo>
                    <a:pt x="53" y="52"/>
                  </a:lnTo>
                  <a:lnTo>
                    <a:pt x="60" y="60"/>
                  </a:lnTo>
                  <a:lnTo>
                    <a:pt x="60" y="82"/>
                  </a:lnTo>
                  <a:lnTo>
                    <a:pt x="60" y="0"/>
                  </a:lnTo>
                  <a:lnTo>
                    <a:pt x="60" y="37"/>
                  </a:lnTo>
                  <a:lnTo>
                    <a:pt x="68" y="45"/>
                  </a:lnTo>
                  <a:lnTo>
                    <a:pt x="68" y="75"/>
                  </a:lnTo>
                  <a:lnTo>
                    <a:pt x="68" y="7"/>
                  </a:lnTo>
                  <a:lnTo>
                    <a:pt x="68" y="45"/>
                  </a:lnTo>
                  <a:lnTo>
                    <a:pt x="75" y="37"/>
                  </a:lnTo>
                  <a:lnTo>
                    <a:pt x="75" y="60"/>
                  </a:lnTo>
                  <a:lnTo>
                    <a:pt x="75" y="7"/>
                  </a:lnTo>
                  <a:lnTo>
                    <a:pt x="75" y="37"/>
                  </a:lnTo>
                  <a:lnTo>
                    <a:pt x="83" y="45"/>
                  </a:lnTo>
                  <a:lnTo>
                    <a:pt x="83" y="82"/>
                  </a:lnTo>
                  <a:lnTo>
                    <a:pt x="83" y="0"/>
                  </a:lnTo>
                  <a:lnTo>
                    <a:pt x="83" y="60"/>
                  </a:lnTo>
                  <a:lnTo>
                    <a:pt x="90" y="52"/>
                  </a:lnTo>
                  <a:lnTo>
                    <a:pt x="90" y="60"/>
                  </a:lnTo>
                  <a:lnTo>
                    <a:pt x="90" y="7"/>
                  </a:lnTo>
                  <a:lnTo>
                    <a:pt x="90" y="30"/>
                  </a:lnTo>
                  <a:lnTo>
                    <a:pt x="98" y="37"/>
                  </a:lnTo>
                  <a:lnTo>
                    <a:pt x="98" y="75"/>
                  </a:lnTo>
                  <a:lnTo>
                    <a:pt x="98" y="22"/>
                  </a:lnTo>
                  <a:lnTo>
                    <a:pt x="98" y="45"/>
                  </a:lnTo>
                  <a:lnTo>
                    <a:pt x="105" y="30"/>
                  </a:lnTo>
                  <a:lnTo>
                    <a:pt x="105" y="60"/>
                  </a:lnTo>
                  <a:lnTo>
                    <a:pt x="105" y="7"/>
                  </a:lnTo>
                  <a:lnTo>
                    <a:pt x="105" y="22"/>
                  </a:lnTo>
                  <a:lnTo>
                    <a:pt x="113" y="30"/>
                  </a:lnTo>
                  <a:lnTo>
                    <a:pt x="113" y="60"/>
                  </a:lnTo>
                  <a:lnTo>
                    <a:pt x="113" y="7"/>
                  </a:lnTo>
                  <a:lnTo>
                    <a:pt x="113" y="30"/>
                  </a:lnTo>
                  <a:lnTo>
                    <a:pt x="120" y="22"/>
                  </a:lnTo>
                  <a:lnTo>
                    <a:pt x="120" y="67"/>
                  </a:lnTo>
                  <a:lnTo>
                    <a:pt x="120" y="7"/>
                  </a:lnTo>
                  <a:lnTo>
                    <a:pt x="120" y="37"/>
                  </a:lnTo>
                  <a:lnTo>
                    <a:pt x="128" y="30"/>
                  </a:lnTo>
                  <a:lnTo>
                    <a:pt x="128" y="75"/>
                  </a:lnTo>
                  <a:lnTo>
                    <a:pt x="128" y="15"/>
                  </a:lnTo>
                  <a:lnTo>
                    <a:pt x="128" y="30"/>
                  </a:lnTo>
                  <a:lnTo>
                    <a:pt x="135" y="37"/>
                  </a:lnTo>
                  <a:lnTo>
                    <a:pt x="135" y="67"/>
                  </a:lnTo>
                  <a:lnTo>
                    <a:pt x="135" y="0"/>
                  </a:lnTo>
                  <a:lnTo>
                    <a:pt x="135" y="37"/>
                  </a:lnTo>
                  <a:lnTo>
                    <a:pt x="143" y="45"/>
                  </a:lnTo>
                  <a:lnTo>
                    <a:pt x="143" y="60"/>
                  </a:lnTo>
                  <a:lnTo>
                    <a:pt x="143" y="7"/>
                  </a:lnTo>
                  <a:lnTo>
                    <a:pt x="143" y="45"/>
                  </a:lnTo>
                  <a:lnTo>
                    <a:pt x="150" y="52"/>
                  </a:lnTo>
                  <a:lnTo>
                    <a:pt x="150" y="75"/>
                  </a:lnTo>
                  <a:lnTo>
                    <a:pt x="150" y="7"/>
                  </a:lnTo>
                  <a:lnTo>
                    <a:pt x="150" y="30"/>
                  </a:lnTo>
                  <a:lnTo>
                    <a:pt x="158" y="37"/>
                  </a:lnTo>
                  <a:lnTo>
                    <a:pt x="158" y="67"/>
                  </a:lnTo>
                  <a:lnTo>
                    <a:pt x="158" y="7"/>
                  </a:lnTo>
                  <a:lnTo>
                    <a:pt x="165" y="15"/>
                  </a:lnTo>
                  <a:lnTo>
                    <a:pt x="165" y="67"/>
                  </a:lnTo>
                  <a:lnTo>
                    <a:pt x="165" y="7"/>
                  </a:lnTo>
                  <a:lnTo>
                    <a:pt x="165" y="45"/>
                  </a:lnTo>
                  <a:lnTo>
                    <a:pt x="173" y="37"/>
                  </a:lnTo>
                  <a:lnTo>
                    <a:pt x="173" y="67"/>
                  </a:lnTo>
                  <a:lnTo>
                    <a:pt x="173" y="7"/>
                  </a:lnTo>
                  <a:lnTo>
                    <a:pt x="173" y="60"/>
                  </a:lnTo>
                  <a:lnTo>
                    <a:pt x="180" y="52"/>
                  </a:lnTo>
                  <a:lnTo>
                    <a:pt x="180" y="75"/>
                  </a:lnTo>
                  <a:lnTo>
                    <a:pt x="180" y="0"/>
                  </a:lnTo>
                  <a:lnTo>
                    <a:pt x="180" y="15"/>
                  </a:lnTo>
                  <a:lnTo>
                    <a:pt x="188" y="22"/>
                  </a:lnTo>
                  <a:lnTo>
                    <a:pt x="188" y="82"/>
                  </a:lnTo>
                  <a:lnTo>
                    <a:pt x="188" y="0"/>
                  </a:lnTo>
                  <a:lnTo>
                    <a:pt x="188" y="52"/>
                  </a:lnTo>
                  <a:lnTo>
                    <a:pt x="195" y="45"/>
                  </a:lnTo>
                  <a:lnTo>
                    <a:pt x="195" y="82"/>
                  </a:lnTo>
                  <a:lnTo>
                    <a:pt x="195" y="7"/>
                  </a:lnTo>
                  <a:lnTo>
                    <a:pt x="195" y="45"/>
                  </a:lnTo>
                  <a:lnTo>
                    <a:pt x="203" y="30"/>
                  </a:lnTo>
                  <a:lnTo>
                    <a:pt x="203" y="60"/>
                  </a:lnTo>
                  <a:lnTo>
                    <a:pt x="203" y="0"/>
                  </a:lnTo>
                  <a:lnTo>
                    <a:pt x="203" y="22"/>
                  </a:lnTo>
                  <a:lnTo>
                    <a:pt x="210" y="30"/>
                  </a:lnTo>
                  <a:lnTo>
                    <a:pt x="210" y="67"/>
                  </a:lnTo>
                  <a:lnTo>
                    <a:pt x="210" y="0"/>
                  </a:lnTo>
                  <a:lnTo>
                    <a:pt x="210" y="37"/>
                  </a:lnTo>
                  <a:lnTo>
                    <a:pt x="218" y="30"/>
                  </a:lnTo>
                  <a:lnTo>
                    <a:pt x="218" y="67"/>
                  </a:lnTo>
                  <a:lnTo>
                    <a:pt x="218" y="7"/>
                  </a:lnTo>
                  <a:lnTo>
                    <a:pt x="218" y="45"/>
                  </a:lnTo>
                  <a:lnTo>
                    <a:pt x="225" y="37"/>
                  </a:lnTo>
                  <a:lnTo>
                    <a:pt x="225" y="60"/>
                  </a:lnTo>
                  <a:lnTo>
                    <a:pt x="225" y="7"/>
                  </a:lnTo>
                  <a:lnTo>
                    <a:pt x="225" y="30"/>
                  </a:lnTo>
                  <a:lnTo>
                    <a:pt x="233" y="37"/>
                  </a:lnTo>
                  <a:lnTo>
                    <a:pt x="233" y="82"/>
                  </a:lnTo>
                  <a:lnTo>
                    <a:pt x="233" y="15"/>
                  </a:lnTo>
                  <a:lnTo>
                    <a:pt x="240" y="22"/>
                  </a:lnTo>
                  <a:lnTo>
                    <a:pt x="240" y="60"/>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8" name="Freeform 684"/>
            <p:cNvSpPr>
              <a:spLocks/>
            </p:cNvSpPr>
            <p:nvPr/>
          </p:nvSpPr>
          <p:spPr bwMode="auto">
            <a:xfrm>
              <a:off x="4703" y="1275"/>
              <a:ext cx="47" cy="87"/>
            </a:xfrm>
            <a:custGeom>
              <a:avLst/>
              <a:gdLst>
                <a:gd name="T0" fmla="*/ 0 w 68"/>
                <a:gd name="T1" fmla="*/ 15 h 90"/>
                <a:gd name="T2" fmla="*/ 0 w 68"/>
                <a:gd name="T3" fmla="*/ 45 h 90"/>
                <a:gd name="T4" fmla="*/ 8 w 68"/>
                <a:gd name="T5" fmla="*/ 37 h 90"/>
                <a:gd name="T6" fmla="*/ 8 w 68"/>
                <a:gd name="T7" fmla="*/ 75 h 90"/>
                <a:gd name="T8" fmla="*/ 8 w 68"/>
                <a:gd name="T9" fmla="*/ 7 h 90"/>
                <a:gd name="T10" fmla="*/ 8 w 68"/>
                <a:gd name="T11" fmla="*/ 7 h 90"/>
                <a:gd name="T12" fmla="*/ 15 w 68"/>
                <a:gd name="T13" fmla="*/ 15 h 90"/>
                <a:gd name="T14" fmla="*/ 15 w 68"/>
                <a:gd name="T15" fmla="*/ 60 h 90"/>
                <a:gd name="T16" fmla="*/ 15 w 68"/>
                <a:gd name="T17" fmla="*/ 37 h 90"/>
                <a:gd name="T18" fmla="*/ 23 w 68"/>
                <a:gd name="T19" fmla="*/ 45 h 90"/>
                <a:gd name="T20" fmla="*/ 23 w 68"/>
                <a:gd name="T21" fmla="*/ 67 h 90"/>
                <a:gd name="T22" fmla="*/ 23 w 68"/>
                <a:gd name="T23" fmla="*/ 0 h 90"/>
                <a:gd name="T24" fmla="*/ 23 w 68"/>
                <a:gd name="T25" fmla="*/ 15 h 90"/>
                <a:gd name="T26" fmla="*/ 30 w 68"/>
                <a:gd name="T27" fmla="*/ 22 h 90"/>
                <a:gd name="T28" fmla="*/ 30 w 68"/>
                <a:gd name="T29" fmla="*/ 67 h 90"/>
                <a:gd name="T30" fmla="*/ 30 w 68"/>
                <a:gd name="T31" fmla="*/ 15 h 90"/>
                <a:gd name="T32" fmla="*/ 30 w 68"/>
                <a:gd name="T33" fmla="*/ 45 h 90"/>
                <a:gd name="T34" fmla="*/ 38 w 68"/>
                <a:gd name="T35" fmla="*/ 52 h 90"/>
                <a:gd name="T36" fmla="*/ 38 w 68"/>
                <a:gd name="T37" fmla="*/ 60 h 90"/>
                <a:gd name="T38" fmla="*/ 38 w 68"/>
                <a:gd name="T39" fmla="*/ 7 h 90"/>
                <a:gd name="T40" fmla="*/ 38 w 68"/>
                <a:gd name="T41" fmla="*/ 30 h 90"/>
                <a:gd name="T42" fmla="*/ 45 w 68"/>
                <a:gd name="T43" fmla="*/ 37 h 90"/>
                <a:gd name="T44" fmla="*/ 45 w 68"/>
                <a:gd name="T45" fmla="*/ 60 h 90"/>
                <a:gd name="T46" fmla="*/ 45 w 68"/>
                <a:gd name="T47" fmla="*/ 7 h 90"/>
                <a:gd name="T48" fmla="*/ 45 w 68"/>
                <a:gd name="T49" fmla="*/ 52 h 90"/>
                <a:gd name="T50" fmla="*/ 53 w 68"/>
                <a:gd name="T51" fmla="*/ 45 h 90"/>
                <a:gd name="T52" fmla="*/ 53 w 68"/>
                <a:gd name="T53" fmla="*/ 75 h 90"/>
                <a:gd name="T54" fmla="*/ 53 w 68"/>
                <a:gd name="T55" fmla="*/ 7 h 90"/>
                <a:gd name="T56" fmla="*/ 53 w 68"/>
                <a:gd name="T57" fmla="*/ 45 h 90"/>
                <a:gd name="T58" fmla="*/ 60 w 68"/>
                <a:gd name="T59" fmla="*/ 37 h 90"/>
                <a:gd name="T60" fmla="*/ 60 w 68"/>
                <a:gd name="T61" fmla="*/ 90 h 90"/>
                <a:gd name="T62" fmla="*/ 60 w 68"/>
                <a:gd name="T63" fmla="*/ 0 h 90"/>
                <a:gd name="T64" fmla="*/ 60 w 68"/>
                <a:gd name="T65" fmla="*/ 45 h 90"/>
                <a:gd name="T66" fmla="*/ 68 w 68"/>
                <a:gd name="T6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 h="90">
                  <a:moveTo>
                    <a:pt x="0" y="15"/>
                  </a:moveTo>
                  <a:lnTo>
                    <a:pt x="0" y="45"/>
                  </a:lnTo>
                  <a:lnTo>
                    <a:pt x="8" y="37"/>
                  </a:lnTo>
                  <a:lnTo>
                    <a:pt x="8" y="75"/>
                  </a:lnTo>
                  <a:lnTo>
                    <a:pt x="8" y="7"/>
                  </a:lnTo>
                  <a:lnTo>
                    <a:pt x="8" y="7"/>
                  </a:lnTo>
                  <a:lnTo>
                    <a:pt x="15" y="15"/>
                  </a:lnTo>
                  <a:lnTo>
                    <a:pt x="15" y="60"/>
                  </a:lnTo>
                  <a:lnTo>
                    <a:pt x="15" y="37"/>
                  </a:lnTo>
                  <a:lnTo>
                    <a:pt x="23" y="45"/>
                  </a:lnTo>
                  <a:lnTo>
                    <a:pt x="23" y="67"/>
                  </a:lnTo>
                  <a:lnTo>
                    <a:pt x="23" y="0"/>
                  </a:lnTo>
                  <a:lnTo>
                    <a:pt x="23" y="15"/>
                  </a:lnTo>
                  <a:lnTo>
                    <a:pt x="30" y="22"/>
                  </a:lnTo>
                  <a:lnTo>
                    <a:pt x="30" y="67"/>
                  </a:lnTo>
                  <a:lnTo>
                    <a:pt x="30" y="15"/>
                  </a:lnTo>
                  <a:lnTo>
                    <a:pt x="30" y="45"/>
                  </a:lnTo>
                  <a:lnTo>
                    <a:pt x="38" y="52"/>
                  </a:lnTo>
                  <a:lnTo>
                    <a:pt x="38" y="60"/>
                  </a:lnTo>
                  <a:lnTo>
                    <a:pt x="38" y="7"/>
                  </a:lnTo>
                  <a:lnTo>
                    <a:pt x="38" y="30"/>
                  </a:lnTo>
                  <a:lnTo>
                    <a:pt x="45" y="37"/>
                  </a:lnTo>
                  <a:lnTo>
                    <a:pt x="45" y="60"/>
                  </a:lnTo>
                  <a:lnTo>
                    <a:pt x="45" y="7"/>
                  </a:lnTo>
                  <a:lnTo>
                    <a:pt x="45" y="52"/>
                  </a:lnTo>
                  <a:lnTo>
                    <a:pt x="53" y="45"/>
                  </a:lnTo>
                  <a:lnTo>
                    <a:pt x="53" y="75"/>
                  </a:lnTo>
                  <a:lnTo>
                    <a:pt x="53" y="7"/>
                  </a:lnTo>
                  <a:lnTo>
                    <a:pt x="53" y="45"/>
                  </a:lnTo>
                  <a:lnTo>
                    <a:pt x="60" y="37"/>
                  </a:lnTo>
                  <a:lnTo>
                    <a:pt x="60" y="90"/>
                  </a:lnTo>
                  <a:lnTo>
                    <a:pt x="60" y="0"/>
                  </a:lnTo>
                  <a:lnTo>
                    <a:pt x="60" y="45"/>
                  </a:lnTo>
                  <a:lnTo>
                    <a:pt x="6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09" name="Freeform 685"/>
            <p:cNvSpPr>
              <a:spLocks/>
            </p:cNvSpPr>
            <p:nvPr/>
          </p:nvSpPr>
          <p:spPr bwMode="auto">
            <a:xfrm>
              <a:off x="3403" y="1340"/>
              <a:ext cx="220" cy="58"/>
            </a:xfrm>
            <a:custGeom>
              <a:avLst/>
              <a:gdLst>
                <a:gd name="T0" fmla="*/ 15 w 315"/>
                <a:gd name="T1" fmla="*/ 38 h 60"/>
                <a:gd name="T2" fmla="*/ 38 w 315"/>
                <a:gd name="T3" fmla="*/ 38 h 60"/>
                <a:gd name="T4" fmla="*/ 60 w 315"/>
                <a:gd name="T5" fmla="*/ 38 h 60"/>
                <a:gd name="T6" fmla="*/ 75 w 315"/>
                <a:gd name="T7" fmla="*/ 38 h 60"/>
                <a:gd name="T8" fmla="*/ 90 w 315"/>
                <a:gd name="T9" fmla="*/ 30 h 60"/>
                <a:gd name="T10" fmla="*/ 98 w 315"/>
                <a:gd name="T11" fmla="*/ 38 h 60"/>
                <a:gd name="T12" fmla="*/ 105 w 315"/>
                <a:gd name="T13" fmla="*/ 38 h 60"/>
                <a:gd name="T14" fmla="*/ 113 w 315"/>
                <a:gd name="T15" fmla="*/ 30 h 60"/>
                <a:gd name="T16" fmla="*/ 113 w 315"/>
                <a:gd name="T17" fmla="*/ 38 h 60"/>
                <a:gd name="T18" fmla="*/ 120 w 315"/>
                <a:gd name="T19" fmla="*/ 30 h 60"/>
                <a:gd name="T20" fmla="*/ 128 w 315"/>
                <a:gd name="T21" fmla="*/ 38 h 60"/>
                <a:gd name="T22" fmla="*/ 135 w 315"/>
                <a:gd name="T23" fmla="*/ 30 h 60"/>
                <a:gd name="T24" fmla="*/ 143 w 315"/>
                <a:gd name="T25" fmla="*/ 30 h 60"/>
                <a:gd name="T26" fmla="*/ 143 w 315"/>
                <a:gd name="T27" fmla="*/ 30 h 60"/>
                <a:gd name="T28" fmla="*/ 150 w 315"/>
                <a:gd name="T29" fmla="*/ 30 h 60"/>
                <a:gd name="T30" fmla="*/ 158 w 315"/>
                <a:gd name="T31" fmla="*/ 38 h 60"/>
                <a:gd name="T32" fmla="*/ 165 w 315"/>
                <a:gd name="T33" fmla="*/ 30 h 60"/>
                <a:gd name="T34" fmla="*/ 165 w 315"/>
                <a:gd name="T35" fmla="*/ 38 h 60"/>
                <a:gd name="T36" fmla="*/ 180 w 315"/>
                <a:gd name="T37" fmla="*/ 30 h 60"/>
                <a:gd name="T38" fmla="*/ 180 w 315"/>
                <a:gd name="T39" fmla="*/ 38 h 60"/>
                <a:gd name="T40" fmla="*/ 188 w 315"/>
                <a:gd name="T41" fmla="*/ 30 h 60"/>
                <a:gd name="T42" fmla="*/ 195 w 315"/>
                <a:gd name="T43" fmla="*/ 38 h 60"/>
                <a:gd name="T44" fmla="*/ 203 w 315"/>
                <a:gd name="T45" fmla="*/ 30 h 60"/>
                <a:gd name="T46" fmla="*/ 203 w 315"/>
                <a:gd name="T47" fmla="*/ 38 h 60"/>
                <a:gd name="T48" fmla="*/ 210 w 315"/>
                <a:gd name="T49" fmla="*/ 30 h 60"/>
                <a:gd name="T50" fmla="*/ 218 w 315"/>
                <a:gd name="T51" fmla="*/ 38 h 60"/>
                <a:gd name="T52" fmla="*/ 225 w 315"/>
                <a:gd name="T53" fmla="*/ 30 h 60"/>
                <a:gd name="T54" fmla="*/ 225 w 315"/>
                <a:gd name="T55" fmla="*/ 38 h 60"/>
                <a:gd name="T56" fmla="*/ 233 w 315"/>
                <a:gd name="T57" fmla="*/ 30 h 60"/>
                <a:gd name="T58" fmla="*/ 240 w 315"/>
                <a:gd name="T59" fmla="*/ 38 h 60"/>
                <a:gd name="T60" fmla="*/ 248 w 315"/>
                <a:gd name="T61" fmla="*/ 30 h 60"/>
                <a:gd name="T62" fmla="*/ 248 w 315"/>
                <a:gd name="T63" fmla="*/ 38 h 60"/>
                <a:gd name="T64" fmla="*/ 255 w 315"/>
                <a:gd name="T65" fmla="*/ 0 h 60"/>
                <a:gd name="T66" fmla="*/ 263 w 315"/>
                <a:gd name="T67" fmla="*/ 45 h 60"/>
                <a:gd name="T68" fmla="*/ 270 w 315"/>
                <a:gd name="T69" fmla="*/ 45 h 60"/>
                <a:gd name="T70" fmla="*/ 270 w 315"/>
                <a:gd name="T71" fmla="*/ 30 h 60"/>
                <a:gd name="T72" fmla="*/ 278 w 315"/>
                <a:gd name="T73" fmla="*/ 38 h 60"/>
                <a:gd name="T74" fmla="*/ 285 w 315"/>
                <a:gd name="T75" fmla="*/ 30 h 60"/>
                <a:gd name="T76" fmla="*/ 293 w 315"/>
                <a:gd name="T77" fmla="*/ 38 h 60"/>
                <a:gd name="T78" fmla="*/ 300 w 315"/>
                <a:gd name="T79" fmla="*/ 30 h 60"/>
                <a:gd name="T80" fmla="*/ 300 w 315"/>
                <a:gd name="T81" fmla="*/ 38 h 60"/>
                <a:gd name="T82" fmla="*/ 308 w 315"/>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60">
                  <a:moveTo>
                    <a:pt x="0" y="38"/>
                  </a:moveTo>
                  <a:lnTo>
                    <a:pt x="8" y="38"/>
                  </a:lnTo>
                  <a:lnTo>
                    <a:pt x="15" y="38"/>
                  </a:lnTo>
                  <a:lnTo>
                    <a:pt x="23" y="38"/>
                  </a:lnTo>
                  <a:lnTo>
                    <a:pt x="30" y="38"/>
                  </a:lnTo>
                  <a:lnTo>
                    <a:pt x="38" y="38"/>
                  </a:lnTo>
                  <a:lnTo>
                    <a:pt x="45" y="38"/>
                  </a:lnTo>
                  <a:lnTo>
                    <a:pt x="53" y="38"/>
                  </a:lnTo>
                  <a:lnTo>
                    <a:pt x="60" y="38"/>
                  </a:lnTo>
                  <a:lnTo>
                    <a:pt x="75" y="38"/>
                  </a:lnTo>
                  <a:lnTo>
                    <a:pt x="68" y="38"/>
                  </a:lnTo>
                  <a:lnTo>
                    <a:pt x="75" y="38"/>
                  </a:lnTo>
                  <a:lnTo>
                    <a:pt x="83" y="38"/>
                  </a:lnTo>
                  <a:lnTo>
                    <a:pt x="90" y="30"/>
                  </a:lnTo>
                  <a:lnTo>
                    <a:pt x="90" y="30"/>
                  </a:lnTo>
                  <a:lnTo>
                    <a:pt x="90" y="38"/>
                  </a:lnTo>
                  <a:lnTo>
                    <a:pt x="98" y="30"/>
                  </a:lnTo>
                  <a:lnTo>
                    <a:pt x="98" y="38"/>
                  </a:lnTo>
                  <a:lnTo>
                    <a:pt x="98" y="38"/>
                  </a:lnTo>
                  <a:lnTo>
                    <a:pt x="105" y="30"/>
                  </a:lnTo>
                  <a:lnTo>
                    <a:pt x="105" y="38"/>
                  </a:lnTo>
                  <a:lnTo>
                    <a:pt x="105" y="30"/>
                  </a:lnTo>
                  <a:lnTo>
                    <a:pt x="105" y="38"/>
                  </a:lnTo>
                  <a:lnTo>
                    <a:pt x="113" y="30"/>
                  </a:lnTo>
                  <a:lnTo>
                    <a:pt x="113" y="38"/>
                  </a:lnTo>
                  <a:lnTo>
                    <a:pt x="113" y="30"/>
                  </a:lnTo>
                  <a:lnTo>
                    <a:pt x="113" y="38"/>
                  </a:lnTo>
                  <a:lnTo>
                    <a:pt x="120" y="30"/>
                  </a:lnTo>
                  <a:lnTo>
                    <a:pt x="120" y="38"/>
                  </a:lnTo>
                  <a:lnTo>
                    <a:pt x="120" y="30"/>
                  </a:lnTo>
                  <a:lnTo>
                    <a:pt x="120" y="38"/>
                  </a:lnTo>
                  <a:lnTo>
                    <a:pt x="128" y="30"/>
                  </a:lnTo>
                  <a:lnTo>
                    <a:pt x="128" y="38"/>
                  </a:lnTo>
                  <a:lnTo>
                    <a:pt x="128" y="30"/>
                  </a:lnTo>
                  <a:lnTo>
                    <a:pt x="128" y="38"/>
                  </a:lnTo>
                  <a:lnTo>
                    <a:pt x="135" y="30"/>
                  </a:lnTo>
                  <a:lnTo>
                    <a:pt x="135" y="38"/>
                  </a:lnTo>
                  <a:lnTo>
                    <a:pt x="135" y="38"/>
                  </a:lnTo>
                  <a:lnTo>
                    <a:pt x="143" y="30"/>
                  </a:lnTo>
                  <a:lnTo>
                    <a:pt x="143" y="38"/>
                  </a:lnTo>
                  <a:lnTo>
                    <a:pt x="143" y="30"/>
                  </a:lnTo>
                  <a:lnTo>
                    <a:pt x="143" y="30"/>
                  </a:lnTo>
                  <a:lnTo>
                    <a:pt x="150" y="38"/>
                  </a:lnTo>
                  <a:lnTo>
                    <a:pt x="150" y="38"/>
                  </a:lnTo>
                  <a:lnTo>
                    <a:pt x="150" y="30"/>
                  </a:lnTo>
                  <a:lnTo>
                    <a:pt x="150" y="38"/>
                  </a:lnTo>
                  <a:lnTo>
                    <a:pt x="158" y="30"/>
                  </a:lnTo>
                  <a:lnTo>
                    <a:pt x="158" y="38"/>
                  </a:lnTo>
                  <a:lnTo>
                    <a:pt x="158" y="30"/>
                  </a:lnTo>
                  <a:lnTo>
                    <a:pt x="158" y="38"/>
                  </a:lnTo>
                  <a:lnTo>
                    <a:pt x="165" y="30"/>
                  </a:lnTo>
                  <a:lnTo>
                    <a:pt x="165" y="38"/>
                  </a:lnTo>
                  <a:lnTo>
                    <a:pt x="165" y="30"/>
                  </a:lnTo>
                  <a:lnTo>
                    <a:pt x="165" y="38"/>
                  </a:lnTo>
                  <a:lnTo>
                    <a:pt x="173" y="30"/>
                  </a:lnTo>
                  <a:lnTo>
                    <a:pt x="173" y="38"/>
                  </a:lnTo>
                  <a:lnTo>
                    <a:pt x="180" y="30"/>
                  </a:lnTo>
                  <a:lnTo>
                    <a:pt x="180" y="38"/>
                  </a:lnTo>
                  <a:lnTo>
                    <a:pt x="180" y="30"/>
                  </a:lnTo>
                  <a:lnTo>
                    <a:pt x="180" y="38"/>
                  </a:lnTo>
                  <a:lnTo>
                    <a:pt x="188" y="30"/>
                  </a:lnTo>
                  <a:lnTo>
                    <a:pt x="188" y="38"/>
                  </a:lnTo>
                  <a:lnTo>
                    <a:pt x="188" y="30"/>
                  </a:lnTo>
                  <a:lnTo>
                    <a:pt x="188" y="38"/>
                  </a:lnTo>
                  <a:lnTo>
                    <a:pt x="195" y="30"/>
                  </a:lnTo>
                  <a:lnTo>
                    <a:pt x="195" y="38"/>
                  </a:lnTo>
                  <a:lnTo>
                    <a:pt x="195" y="30"/>
                  </a:lnTo>
                  <a:lnTo>
                    <a:pt x="195" y="38"/>
                  </a:lnTo>
                  <a:lnTo>
                    <a:pt x="203" y="30"/>
                  </a:lnTo>
                  <a:lnTo>
                    <a:pt x="203" y="38"/>
                  </a:lnTo>
                  <a:lnTo>
                    <a:pt x="203" y="30"/>
                  </a:lnTo>
                  <a:lnTo>
                    <a:pt x="203" y="38"/>
                  </a:lnTo>
                  <a:lnTo>
                    <a:pt x="210" y="30"/>
                  </a:lnTo>
                  <a:lnTo>
                    <a:pt x="210" y="38"/>
                  </a:lnTo>
                  <a:lnTo>
                    <a:pt x="210" y="30"/>
                  </a:lnTo>
                  <a:lnTo>
                    <a:pt x="210" y="38"/>
                  </a:lnTo>
                  <a:lnTo>
                    <a:pt x="218" y="30"/>
                  </a:lnTo>
                  <a:lnTo>
                    <a:pt x="218" y="38"/>
                  </a:lnTo>
                  <a:lnTo>
                    <a:pt x="218" y="30"/>
                  </a:lnTo>
                  <a:lnTo>
                    <a:pt x="218" y="38"/>
                  </a:lnTo>
                  <a:lnTo>
                    <a:pt x="225" y="30"/>
                  </a:lnTo>
                  <a:lnTo>
                    <a:pt x="225" y="38"/>
                  </a:lnTo>
                  <a:lnTo>
                    <a:pt x="225" y="30"/>
                  </a:lnTo>
                  <a:lnTo>
                    <a:pt x="225" y="38"/>
                  </a:lnTo>
                  <a:lnTo>
                    <a:pt x="233" y="30"/>
                  </a:lnTo>
                  <a:lnTo>
                    <a:pt x="233" y="38"/>
                  </a:lnTo>
                  <a:lnTo>
                    <a:pt x="233" y="30"/>
                  </a:lnTo>
                  <a:lnTo>
                    <a:pt x="233" y="38"/>
                  </a:lnTo>
                  <a:lnTo>
                    <a:pt x="240" y="30"/>
                  </a:lnTo>
                  <a:lnTo>
                    <a:pt x="240" y="38"/>
                  </a:lnTo>
                  <a:lnTo>
                    <a:pt x="240" y="30"/>
                  </a:lnTo>
                  <a:lnTo>
                    <a:pt x="240" y="38"/>
                  </a:lnTo>
                  <a:lnTo>
                    <a:pt x="248" y="30"/>
                  </a:lnTo>
                  <a:lnTo>
                    <a:pt x="248" y="38"/>
                  </a:lnTo>
                  <a:lnTo>
                    <a:pt x="248" y="30"/>
                  </a:lnTo>
                  <a:lnTo>
                    <a:pt x="248" y="38"/>
                  </a:lnTo>
                  <a:lnTo>
                    <a:pt x="255" y="30"/>
                  </a:lnTo>
                  <a:lnTo>
                    <a:pt x="255" y="60"/>
                  </a:lnTo>
                  <a:lnTo>
                    <a:pt x="255" y="0"/>
                  </a:lnTo>
                  <a:lnTo>
                    <a:pt x="255" y="45"/>
                  </a:lnTo>
                  <a:lnTo>
                    <a:pt x="263" y="38"/>
                  </a:lnTo>
                  <a:lnTo>
                    <a:pt x="263" y="45"/>
                  </a:lnTo>
                  <a:lnTo>
                    <a:pt x="263" y="15"/>
                  </a:lnTo>
                  <a:lnTo>
                    <a:pt x="263" y="38"/>
                  </a:lnTo>
                  <a:lnTo>
                    <a:pt x="270" y="45"/>
                  </a:lnTo>
                  <a:lnTo>
                    <a:pt x="270" y="45"/>
                  </a:lnTo>
                  <a:lnTo>
                    <a:pt x="270" y="23"/>
                  </a:lnTo>
                  <a:lnTo>
                    <a:pt x="270" y="30"/>
                  </a:lnTo>
                  <a:lnTo>
                    <a:pt x="278" y="23"/>
                  </a:lnTo>
                  <a:lnTo>
                    <a:pt x="278" y="45"/>
                  </a:lnTo>
                  <a:lnTo>
                    <a:pt x="278" y="38"/>
                  </a:lnTo>
                  <a:lnTo>
                    <a:pt x="285" y="30"/>
                  </a:lnTo>
                  <a:lnTo>
                    <a:pt x="285" y="38"/>
                  </a:lnTo>
                  <a:lnTo>
                    <a:pt x="285" y="30"/>
                  </a:lnTo>
                  <a:lnTo>
                    <a:pt x="285" y="38"/>
                  </a:lnTo>
                  <a:lnTo>
                    <a:pt x="293" y="30"/>
                  </a:lnTo>
                  <a:lnTo>
                    <a:pt x="293" y="38"/>
                  </a:lnTo>
                  <a:lnTo>
                    <a:pt x="293" y="30"/>
                  </a:lnTo>
                  <a:lnTo>
                    <a:pt x="293" y="38"/>
                  </a:lnTo>
                  <a:lnTo>
                    <a:pt x="300" y="30"/>
                  </a:lnTo>
                  <a:lnTo>
                    <a:pt x="300" y="38"/>
                  </a:lnTo>
                  <a:lnTo>
                    <a:pt x="300" y="23"/>
                  </a:lnTo>
                  <a:lnTo>
                    <a:pt x="300" y="38"/>
                  </a:lnTo>
                  <a:lnTo>
                    <a:pt x="308" y="30"/>
                  </a:lnTo>
                  <a:lnTo>
                    <a:pt x="308" y="38"/>
                  </a:lnTo>
                  <a:lnTo>
                    <a:pt x="308" y="30"/>
                  </a:lnTo>
                  <a:lnTo>
                    <a:pt x="308" y="38"/>
                  </a:lnTo>
                  <a:lnTo>
                    <a:pt x="31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0" name="Freeform 686"/>
            <p:cNvSpPr>
              <a:spLocks/>
            </p:cNvSpPr>
            <p:nvPr/>
          </p:nvSpPr>
          <p:spPr bwMode="auto">
            <a:xfrm>
              <a:off x="3623" y="1362"/>
              <a:ext cx="167" cy="22"/>
            </a:xfrm>
            <a:custGeom>
              <a:avLst/>
              <a:gdLst>
                <a:gd name="T0" fmla="*/ 0 w 240"/>
                <a:gd name="T1" fmla="*/ 7 h 22"/>
                <a:gd name="T2" fmla="*/ 8 w 240"/>
                <a:gd name="T3" fmla="*/ 15 h 22"/>
                <a:gd name="T4" fmla="*/ 15 w 240"/>
                <a:gd name="T5" fmla="*/ 7 h 22"/>
                <a:gd name="T6" fmla="*/ 15 w 240"/>
                <a:gd name="T7" fmla="*/ 15 h 22"/>
                <a:gd name="T8" fmla="*/ 23 w 240"/>
                <a:gd name="T9" fmla="*/ 7 h 22"/>
                <a:gd name="T10" fmla="*/ 30 w 240"/>
                <a:gd name="T11" fmla="*/ 22 h 22"/>
                <a:gd name="T12" fmla="*/ 38 w 240"/>
                <a:gd name="T13" fmla="*/ 7 h 22"/>
                <a:gd name="T14" fmla="*/ 38 w 240"/>
                <a:gd name="T15" fmla="*/ 7 h 22"/>
                <a:gd name="T16" fmla="*/ 45 w 240"/>
                <a:gd name="T17" fmla="*/ 7 h 22"/>
                <a:gd name="T18" fmla="*/ 53 w 240"/>
                <a:gd name="T19" fmla="*/ 15 h 22"/>
                <a:gd name="T20" fmla="*/ 60 w 240"/>
                <a:gd name="T21" fmla="*/ 22 h 22"/>
                <a:gd name="T22" fmla="*/ 68 w 240"/>
                <a:gd name="T23" fmla="*/ 7 h 22"/>
                <a:gd name="T24" fmla="*/ 68 w 240"/>
                <a:gd name="T25" fmla="*/ 15 h 22"/>
                <a:gd name="T26" fmla="*/ 75 w 240"/>
                <a:gd name="T27" fmla="*/ 7 h 22"/>
                <a:gd name="T28" fmla="*/ 83 w 240"/>
                <a:gd name="T29" fmla="*/ 15 h 22"/>
                <a:gd name="T30" fmla="*/ 90 w 240"/>
                <a:gd name="T31" fmla="*/ 15 h 22"/>
                <a:gd name="T32" fmla="*/ 98 w 240"/>
                <a:gd name="T33" fmla="*/ 15 h 22"/>
                <a:gd name="T34" fmla="*/ 98 w 240"/>
                <a:gd name="T35" fmla="*/ 15 h 22"/>
                <a:gd name="T36" fmla="*/ 105 w 240"/>
                <a:gd name="T37" fmla="*/ 0 h 22"/>
                <a:gd name="T38" fmla="*/ 113 w 240"/>
                <a:gd name="T39" fmla="*/ 15 h 22"/>
                <a:gd name="T40" fmla="*/ 120 w 240"/>
                <a:gd name="T41" fmla="*/ 7 h 22"/>
                <a:gd name="T42" fmla="*/ 120 w 240"/>
                <a:gd name="T43" fmla="*/ 15 h 22"/>
                <a:gd name="T44" fmla="*/ 128 w 240"/>
                <a:gd name="T45" fmla="*/ 7 h 22"/>
                <a:gd name="T46" fmla="*/ 135 w 240"/>
                <a:gd name="T47" fmla="*/ 22 h 22"/>
                <a:gd name="T48" fmla="*/ 143 w 240"/>
                <a:gd name="T49" fmla="*/ 7 h 22"/>
                <a:gd name="T50" fmla="*/ 143 w 240"/>
                <a:gd name="T51" fmla="*/ 15 h 22"/>
                <a:gd name="T52" fmla="*/ 150 w 240"/>
                <a:gd name="T53" fmla="*/ 7 h 22"/>
                <a:gd name="T54" fmla="*/ 158 w 240"/>
                <a:gd name="T55" fmla="*/ 7 h 22"/>
                <a:gd name="T56" fmla="*/ 165 w 240"/>
                <a:gd name="T57" fmla="*/ 15 h 22"/>
                <a:gd name="T58" fmla="*/ 173 w 240"/>
                <a:gd name="T59" fmla="*/ 15 h 22"/>
                <a:gd name="T60" fmla="*/ 173 w 240"/>
                <a:gd name="T61" fmla="*/ 15 h 22"/>
                <a:gd name="T62" fmla="*/ 180 w 240"/>
                <a:gd name="T63" fmla="*/ 7 h 22"/>
                <a:gd name="T64" fmla="*/ 188 w 240"/>
                <a:gd name="T65" fmla="*/ 15 h 22"/>
                <a:gd name="T66" fmla="*/ 195 w 240"/>
                <a:gd name="T67" fmla="*/ 15 h 22"/>
                <a:gd name="T68" fmla="*/ 195 w 240"/>
                <a:gd name="T69" fmla="*/ 15 h 22"/>
                <a:gd name="T70" fmla="*/ 203 w 240"/>
                <a:gd name="T71" fmla="*/ 7 h 22"/>
                <a:gd name="T72" fmla="*/ 210 w 240"/>
                <a:gd name="T73" fmla="*/ 15 h 22"/>
                <a:gd name="T74" fmla="*/ 218 w 240"/>
                <a:gd name="T75" fmla="*/ 7 h 22"/>
                <a:gd name="T76" fmla="*/ 218 w 240"/>
                <a:gd name="T77" fmla="*/ 15 h 22"/>
                <a:gd name="T78" fmla="*/ 225 w 240"/>
                <a:gd name="T79" fmla="*/ 7 h 22"/>
                <a:gd name="T80" fmla="*/ 233 w 240"/>
                <a:gd name="T81" fmla="*/ 15 h 22"/>
                <a:gd name="T82" fmla="*/ 240 w 240"/>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7"/>
                  </a:moveTo>
                  <a:lnTo>
                    <a:pt x="0" y="15"/>
                  </a:lnTo>
                  <a:lnTo>
                    <a:pt x="0" y="7"/>
                  </a:lnTo>
                  <a:lnTo>
                    <a:pt x="0" y="7"/>
                  </a:lnTo>
                  <a:lnTo>
                    <a:pt x="8" y="15"/>
                  </a:lnTo>
                  <a:lnTo>
                    <a:pt x="8" y="15"/>
                  </a:lnTo>
                  <a:lnTo>
                    <a:pt x="8" y="7"/>
                  </a:lnTo>
                  <a:lnTo>
                    <a:pt x="8" y="15"/>
                  </a:lnTo>
                  <a:lnTo>
                    <a:pt x="15" y="7"/>
                  </a:lnTo>
                  <a:lnTo>
                    <a:pt x="15" y="15"/>
                  </a:lnTo>
                  <a:lnTo>
                    <a:pt x="15" y="0"/>
                  </a:lnTo>
                  <a:lnTo>
                    <a:pt x="15" y="15"/>
                  </a:lnTo>
                  <a:lnTo>
                    <a:pt x="23" y="7"/>
                  </a:lnTo>
                  <a:lnTo>
                    <a:pt x="23" y="15"/>
                  </a:lnTo>
                  <a:lnTo>
                    <a:pt x="23" y="7"/>
                  </a:lnTo>
                  <a:lnTo>
                    <a:pt x="23" y="15"/>
                  </a:lnTo>
                  <a:lnTo>
                    <a:pt x="30" y="7"/>
                  </a:lnTo>
                  <a:lnTo>
                    <a:pt x="30" y="22"/>
                  </a:lnTo>
                  <a:lnTo>
                    <a:pt x="30" y="7"/>
                  </a:lnTo>
                  <a:lnTo>
                    <a:pt x="30" y="15"/>
                  </a:lnTo>
                  <a:lnTo>
                    <a:pt x="38" y="7"/>
                  </a:lnTo>
                  <a:lnTo>
                    <a:pt x="38" y="22"/>
                  </a:lnTo>
                  <a:lnTo>
                    <a:pt x="38" y="7"/>
                  </a:lnTo>
                  <a:lnTo>
                    <a:pt x="38" y="7"/>
                  </a:lnTo>
                  <a:lnTo>
                    <a:pt x="45" y="15"/>
                  </a:lnTo>
                  <a:lnTo>
                    <a:pt x="45" y="15"/>
                  </a:lnTo>
                  <a:lnTo>
                    <a:pt x="45" y="7"/>
                  </a:lnTo>
                  <a:lnTo>
                    <a:pt x="45" y="15"/>
                  </a:lnTo>
                  <a:lnTo>
                    <a:pt x="53" y="7"/>
                  </a:lnTo>
                  <a:lnTo>
                    <a:pt x="53" y="15"/>
                  </a:lnTo>
                  <a:lnTo>
                    <a:pt x="53" y="7"/>
                  </a:lnTo>
                  <a:lnTo>
                    <a:pt x="60" y="15"/>
                  </a:lnTo>
                  <a:lnTo>
                    <a:pt x="60" y="22"/>
                  </a:lnTo>
                  <a:lnTo>
                    <a:pt x="60" y="0"/>
                  </a:lnTo>
                  <a:lnTo>
                    <a:pt x="60" y="15"/>
                  </a:lnTo>
                  <a:lnTo>
                    <a:pt x="68" y="7"/>
                  </a:lnTo>
                  <a:lnTo>
                    <a:pt x="68" y="22"/>
                  </a:lnTo>
                  <a:lnTo>
                    <a:pt x="68" y="7"/>
                  </a:lnTo>
                  <a:lnTo>
                    <a:pt x="68" y="15"/>
                  </a:lnTo>
                  <a:lnTo>
                    <a:pt x="75" y="7"/>
                  </a:lnTo>
                  <a:lnTo>
                    <a:pt x="75" y="22"/>
                  </a:lnTo>
                  <a:lnTo>
                    <a:pt x="75" y="7"/>
                  </a:lnTo>
                  <a:lnTo>
                    <a:pt x="75" y="15"/>
                  </a:lnTo>
                  <a:lnTo>
                    <a:pt x="83" y="7"/>
                  </a:lnTo>
                  <a:lnTo>
                    <a:pt x="83" y="15"/>
                  </a:lnTo>
                  <a:lnTo>
                    <a:pt x="83" y="15"/>
                  </a:lnTo>
                  <a:lnTo>
                    <a:pt x="90" y="7"/>
                  </a:lnTo>
                  <a:lnTo>
                    <a:pt x="90" y="15"/>
                  </a:lnTo>
                  <a:lnTo>
                    <a:pt x="90" y="7"/>
                  </a:lnTo>
                  <a:lnTo>
                    <a:pt x="90" y="7"/>
                  </a:lnTo>
                  <a:lnTo>
                    <a:pt x="98" y="15"/>
                  </a:lnTo>
                  <a:lnTo>
                    <a:pt x="98" y="22"/>
                  </a:lnTo>
                  <a:lnTo>
                    <a:pt x="98" y="0"/>
                  </a:lnTo>
                  <a:lnTo>
                    <a:pt x="98" y="15"/>
                  </a:lnTo>
                  <a:lnTo>
                    <a:pt x="105" y="7"/>
                  </a:lnTo>
                  <a:lnTo>
                    <a:pt x="105" y="22"/>
                  </a:lnTo>
                  <a:lnTo>
                    <a:pt x="105" y="0"/>
                  </a:lnTo>
                  <a:lnTo>
                    <a:pt x="105" y="15"/>
                  </a:lnTo>
                  <a:lnTo>
                    <a:pt x="113" y="7"/>
                  </a:lnTo>
                  <a:lnTo>
                    <a:pt x="113" y="15"/>
                  </a:lnTo>
                  <a:lnTo>
                    <a:pt x="113" y="7"/>
                  </a:lnTo>
                  <a:lnTo>
                    <a:pt x="113" y="15"/>
                  </a:lnTo>
                  <a:lnTo>
                    <a:pt x="120" y="7"/>
                  </a:lnTo>
                  <a:lnTo>
                    <a:pt x="120" y="15"/>
                  </a:lnTo>
                  <a:lnTo>
                    <a:pt x="120" y="7"/>
                  </a:lnTo>
                  <a:lnTo>
                    <a:pt x="120" y="15"/>
                  </a:lnTo>
                  <a:lnTo>
                    <a:pt x="128" y="7"/>
                  </a:lnTo>
                  <a:lnTo>
                    <a:pt x="128" y="15"/>
                  </a:lnTo>
                  <a:lnTo>
                    <a:pt x="128" y="7"/>
                  </a:lnTo>
                  <a:lnTo>
                    <a:pt x="128" y="15"/>
                  </a:lnTo>
                  <a:lnTo>
                    <a:pt x="135" y="7"/>
                  </a:lnTo>
                  <a:lnTo>
                    <a:pt x="135" y="22"/>
                  </a:lnTo>
                  <a:lnTo>
                    <a:pt x="135" y="7"/>
                  </a:lnTo>
                  <a:lnTo>
                    <a:pt x="135" y="15"/>
                  </a:lnTo>
                  <a:lnTo>
                    <a:pt x="143" y="7"/>
                  </a:lnTo>
                  <a:lnTo>
                    <a:pt x="143" y="15"/>
                  </a:lnTo>
                  <a:lnTo>
                    <a:pt x="143" y="7"/>
                  </a:lnTo>
                  <a:lnTo>
                    <a:pt x="143" y="15"/>
                  </a:lnTo>
                  <a:lnTo>
                    <a:pt x="150" y="7"/>
                  </a:lnTo>
                  <a:lnTo>
                    <a:pt x="150" y="22"/>
                  </a:lnTo>
                  <a:lnTo>
                    <a:pt x="150" y="7"/>
                  </a:lnTo>
                  <a:lnTo>
                    <a:pt x="150" y="7"/>
                  </a:lnTo>
                  <a:lnTo>
                    <a:pt x="158" y="15"/>
                  </a:lnTo>
                  <a:lnTo>
                    <a:pt x="158" y="7"/>
                  </a:lnTo>
                  <a:lnTo>
                    <a:pt x="158" y="15"/>
                  </a:lnTo>
                  <a:lnTo>
                    <a:pt x="165" y="7"/>
                  </a:lnTo>
                  <a:lnTo>
                    <a:pt x="165" y="15"/>
                  </a:lnTo>
                  <a:lnTo>
                    <a:pt x="165" y="7"/>
                  </a:lnTo>
                  <a:lnTo>
                    <a:pt x="165" y="7"/>
                  </a:lnTo>
                  <a:lnTo>
                    <a:pt x="173" y="15"/>
                  </a:lnTo>
                  <a:lnTo>
                    <a:pt x="173" y="15"/>
                  </a:lnTo>
                  <a:lnTo>
                    <a:pt x="173" y="7"/>
                  </a:lnTo>
                  <a:lnTo>
                    <a:pt x="173" y="15"/>
                  </a:lnTo>
                  <a:lnTo>
                    <a:pt x="180" y="7"/>
                  </a:lnTo>
                  <a:lnTo>
                    <a:pt x="180" y="15"/>
                  </a:lnTo>
                  <a:lnTo>
                    <a:pt x="180" y="7"/>
                  </a:lnTo>
                  <a:lnTo>
                    <a:pt x="180" y="15"/>
                  </a:lnTo>
                  <a:lnTo>
                    <a:pt x="188" y="7"/>
                  </a:lnTo>
                  <a:lnTo>
                    <a:pt x="188" y="15"/>
                  </a:lnTo>
                  <a:lnTo>
                    <a:pt x="188" y="7"/>
                  </a:lnTo>
                  <a:lnTo>
                    <a:pt x="188" y="7"/>
                  </a:lnTo>
                  <a:lnTo>
                    <a:pt x="195" y="15"/>
                  </a:lnTo>
                  <a:lnTo>
                    <a:pt x="195" y="15"/>
                  </a:lnTo>
                  <a:lnTo>
                    <a:pt x="195" y="7"/>
                  </a:lnTo>
                  <a:lnTo>
                    <a:pt x="195" y="15"/>
                  </a:lnTo>
                  <a:lnTo>
                    <a:pt x="203" y="7"/>
                  </a:lnTo>
                  <a:lnTo>
                    <a:pt x="203" y="15"/>
                  </a:lnTo>
                  <a:lnTo>
                    <a:pt x="203" y="7"/>
                  </a:lnTo>
                  <a:lnTo>
                    <a:pt x="203" y="15"/>
                  </a:lnTo>
                  <a:lnTo>
                    <a:pt x="210" y="7"/>
                  </a:lnTo>
                  <a:lnTo>
                    <a:pt x="210" y="15"/>
                  </a:lnTo>
                  <a:lnTo>
                    <a:pt x="210" y="7"/>
                  </a:lnTo>
                  <a:lnTo>
                    <a:pt x="210" y="15"/>
                  </a:lnTo>
                  <a:lnTo>
                    <a:pt x="218" y="7"/>
                  </a:lnTo>
                  <a:lnTo>
                    <a:pt x="218" y="15"/>
                  </a:lnTo>
                  <a:lnTo>
                    <a:pt x="218" y="7"/>
                  </a:lnTo>
                  <a:lnTo>
                    <a:pt x="218" y="15"/>
                  </a:lnTo>
                  <a:lnTo>
                    <a:pt x="225" y="7"/>
                  </a:lnTo>
                  <a:lnTo>
                    <a:pt x="225" y="15"/>
                  </a:lnTo>
                  <a:lnTo>
                    <a:pt x="225" y="7"/>
                  </a:lnTo>
                  <a:lnTo>
                    <a:pt x="225" y="15"/>
                  </a:lnTo>
                  <a:lnTo>
                    <a:pt x="233" y="7"/>
                  </a:lnTo>
                  <a:lnTo>
                    <a:pt x="233" y="15"/>
                  </a:lnTo>
                  <a:lnTo>
                    <a:pt x="233" y="7"/>
                  </a:lnTo>
                  <a:lnTo>
                    <a:pt x="233" y="15"/>
                  </a:lnTo>
                  <a:lnTo>
                    <a:pt x="240" y="7"/>
                  </a:lnTo>
                  <a:lnTo>
                    <a:pt x="240" y="15"/>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1" name="Freeform 687"/>
            <p:cNvSpPr>
              <a:spLocks/>
            </p:cNvSpPr>
            <p:nvPr/>
          </p:nvSpPr>
          <p:spPr bwMode="auto">
            <a:xfrm>
              <a:off x="3790" y="1348"/>
              <a:ext cx="168" cy="43"/>
            </a:xfrm>
            <a:custGeom>
              <a:avLst/>
              <a:gdLst>
                <a:gd name="T0" fmla="*/ 8 w 240"/>
                <a:gd name="T1" fmla="*/ 22 h 45"/>
                <a:gd name="T2" fmla="*/ 8 w 240"/>
                <a:gd name="T3" fmla="*/ 30 h 45"/>
                <a:gd name="T4" fmla="*/ 15 w 240"/>
                <a:gd name="T5" fmla="*/ 22 h 45"/>
                <a:gd name="T6" fmla="*/ 23 w 240"/>
                <a:gd name="T7" fmla="*/ 30 h 45"/>
                <a:gd name="T8" fmla="*/ 30 w 240"/>
                <a:gd name="T9" fmla="*/ 22 h 45"/>
                <a:gd name="T10" fmla="*/ 30 w 240"/>
                <a:gd name="T11" fmla="*/ 30 h 45"/>
                <a:gd name="T12" fmla="*/ 38 w 240"/>
                <a:gd name="T13" fmla="*/ 7 h 45"/>
                <a:gd name="T14" fmla="*/ 45 w 240"/>
                <a:gd name="T15" fmla="*/ 45 h 45"/>
                <a:gd name="T16" fmla="*/ 53 w 240"/>
                <a:gd name="T17" fmla="*/ 22 h 45"/>
                <a:gd name="T18" fmla="*/ 53 w 240"/>
                <a:gd name="T19" fmla="*/ 30 h 45"/>
                <a:gd name="T20" fmla="*/ 60 w 240"/>
                <a:gd name="T21" fmla="*/ 22 h 45"/>
                <a:gd name="T22" fmla="*/ 68 w 240"/>
                <a:gd name="T23" fmla="*/ 30 h 45"/>
                <a:gd name="T24" fmla="*/ 75 w 240"/>
                <a:gd name="T25" fmla="*/ 22 h 45"/>
                <a:gd name="T26" fmla="*/ 75 w 240"/>
                <a:gd name="T27" fmla="*/ 30 h 45"/>
                <a:gd name="T28" fmla="*/ 83 w 240"/>
                <a:gd name="T29" fmla="*/ 22 h 45"/>
                <a:gd name="T30" fmla="*/ 90 w 240"/>
                <a:gd name="T31" fmla="*/ 30 h 45"/>
                <a:gd name="T32" fmla="*/ 98 w 240"/>
                <a:gd name="T33" fmla="*/ 22 h 45"/>
                <a:gd name="T34" fmla="*/ 105 w 240"/>
                <a:gd name="T35" fmla="*/ 22 h 45"/>
                <a:gd name="T36" fmla="*/ 105 w 240"/>
                <a:gd name="T37" fmla="*/ 22 h 45"/>
                <a:gd name="T38" fmla="*/ 113 w 240"/>
                <a:gd name="T39" fmla="*/ 22 h 45"/>
                <a:gd name="T40" fmla="*/ 120 w 240"/>
                <a:gd name="T41" fmla="*/ 30 h 45"/>
                <a:gd name="T42" fmla="*/ 128 w 240"/>
                <a:gd name="T43" fmla="*/ 22 h 45"/>
                <a:gd name="T44" fmla="*/ 128 w 240"/>
                <a:gd name="T45" fmla="*/ 30 h 45"/>
                <a:gd name="T46" fmla="*/ 135 w 240"/>
                <a:gd name="T47" fmla="*/ 22 h 45"/>
                <a:gd name="T48" fmla="*/ 143 w 240"/>
                <a:gd name="T49" fmla="*/ 30 h 45"/>
                <a:gd name="T50" fmla="*/ 150 w 240"/>
                <a:gd name="T51" fmla="*/ 22 h 45"/>
                <a:gd name="T52" fmla="*/ 150 w 240"/>
                <a:gd name="T53" fmla="*/ 30 h 45"/>
                <a:gd name="T54" fmla="*/ 158 w 240"/>
                <a:gd name="T55" fmla="*/ 22 h 45"/>
                <a:gd name="T56" fmla="*/ 165 w 240"/>
                <a:gd name="T57" fmla="*/ 30 h 45"/>
                <a:gd name="T58" fmla="*/ 173 w 240"/>
                <a:gd name="T59" fmla="*/ 22 h 45"/>
                <a:gd name="T60" fmla="*/ 173 w 240"/>
                <a:gd name="T61" fmla="*/ 30 h 45"/>
                <a:gd name="T62" fmla="*/ 180 w 240"/>
                <a:gd name="T63" fmla="*/ 15 h 45"/>
                <a:gd name="T64" fmla="*/ 188 w 240"/>
                <a:gd name="T65" fmla="*/ 30 h 45"/>
                <a:gd name="T66" fmla="*/ 195 w 240"/>
                <a:gd name="T67" fmla="*/ 22 h 45"/>
                <a:gd name="T68" fmla="*/ 195 w 240"/>
                <a:gd name="T69" fmla="*/ 30 h 45"/>
                <a:gd name="T70" fmla="*/ 203 w 240"/>
                <a:gd name="T71" fmla="*/ 22 h 45"/>
                <a:gd name="T72" fmla="*/ 210 w 240"/>
                <a:gd name="T73" fmla="*/ 37 h 45"/>
                <a:gd name="T74" fmla="*/ 218 w 240"/>
                <a:gd name="T75" fmla="*/ 22 h 45"/>
                <a:gd name="T76" fmla="*/ 218 w 240"/>
                <a:gd name="T77" fmla="*/ 22 h 45"/>
                <a:gd name="T78" fmla="*/ 225 w 240"/>
                <a:gd name="T79" fmla="*/ 22 h 45"/>
                <a:gd name="T80" fmla="*/ 233 w 240"/>
                <a:gd name="T81" fmla="*/ 30 h 45"/>
                <a:gd name="T82" fmla="*/ 240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2"/>
                  </a:moveTo>
                  <a:lnTo>
                    <a:pt x="0" y="30"/>
                  </a:lnTo>
                  <a:lnTo>
                    <a:pt x="8" y="22"/>
                  </a:lnTo>
                  <a:lnTo>
                    <a:pt x="8" y="30"/>
                  </a:lnTo>
                  <a:lnTo>
                    <a:pt x="8" y="22"/>
                  </a:lnTo>
                  <a:lnTo>
                    <a:pt x="8" y="30"/>
                  </a:lnTo>
                  <a:lnTo>
                    <a:pt x="15" y="22"/>
                  </a:lnTo>
                  <a:lnTo>
                    <a:pt x="15" y="30"/>
                  </a:lnTo>
                  <a:lnTo>
                    <a:pt x="15" y="22"/>
                  </a:lnTo>
                  <a:lnTo>
                    <a:pt x="15" y="22"/>
                  </a:lnTo>
                  <a:lnTo>
                    <a:pt x="23" y="30"/>
                  </a:lnTo>
                  <a:lnTo>
                    <a:pt x="23" y="30"/>
                  </a:lnTo>
                  <a:lnTo>
                    <a:pt x="23" y="22"/>
                  </a:lnTo>
                  <a:lnTo>
                    <a:pt x="23" y="30"/>
                  </a:lnTo>
                  <a:lnTo>
                    <a:pt x="30" y="22"/>
                  </a:lnTo>
                  <a:lnTo>
                    <a:pt x="30" y="30"/>
                  </a:lnTo>
                  <a:lnTo>
                    <a:pt x="30" y="22"/>
                  </a:lnTo>
                  <a:lnTo>
                    <a:pt x="30" y="30"/>
                  </a:lnTo>
                  <a:lnTo>
                    <a:pt x="38" y="22"/>
                  </a:lnTo>
                  <a:lnTo>
                    <a:pt x="38" y="45"/>
                  </a:lnTo>
                  <a:lnTo>
                    <a:pt x="38" y="7"/>
                  </a:lnTo>
                  <a:lnTo>
                    <a:pt x="38" y="30"/>
                  </a:lnTo>
                  <a:lnTo>
                    <a:pt x="45" y="22"/>
                  </a:lnTo>
                  <a:lnTo>
                    <a:pt x="45" y="45"/>
                  </a:lnTo>
                  <a:lnTo>
                    <a:pt x="45" y="0"/>
                  </a:lnTo>
                  <a:lnTo>
                    <a:pt x="45" y="30"/>
                  </a:lnTo>
                  <a:lnTo>
                    <a:pt x="53" y="22"/>
                  </a:lnTo>
                  <a:lnTo>
                    <a:pt x="53" y="30"/>
                  </a:lnTo>
                  <a:lnTo>
                    <a:pt x="53" y="15"/>
                  </a:lnTo>
                  <a:lnTo>
                    <a:pt x="53" y="30"/>
                  </a:lnTo>
                  <a:lnTo>
                    <a:pt x="60" y="22"/>
                  </a:lnTo>
                  <a:lnTo>
                    <a:pt x="60" y="30"/>
                  </a:lnTo>
                  <a:lnTo>
                    <a:pt x="60" y="22"/>
                  </a:lnTo>
                  <a:lnTo>
                    <a:pt x="60" y="30"/>
                  </a:lnTo>
                  <a:lnTo>
                    <a:pt x="68" y="22"/>
                  </a:lnTo>
                  <a:lnTo>
                    <a:pt x="68" y="30"/>
                  </a:lnTo>
                  <a:lnTo>
                    <a:pt x="68" y="22"/>
                  </a:lnTo>
                  <a:lnTo>
                    <a:pt x="68" y="30"/>
                  </a:lnTo>
                  <a:lnTo>
                    <a:pt x="75" y="22"/>
                  </a:lnTo>
                  <a:lnTo>
                    <a:pt x="75" y="30"/>
                  </a:lnTo>
                  <a:lnTo>
                    <a:pt x="75" y="22"/>
                  </a:lnTo>
                  <a:lnTo>
                    <a:pt x="75" y="30"/>
                  </a:lnTo>
                  <a:lnTo>
                    <a:pt x="83" y="22"/>
                  </a:lnTo>
                  <a:lnTo>
                    <a:pt x="83" y="30"/>
                  </a:lnTo>
                  <a:lnTo>
                    <a:pt x="83" y="22"/>
                  </a:lnTo>
                  <a:lnTo>
                    <a:pt x="83" y="30"/>
                  </a:lnTo>
                  <a:lnTo>
                    <a:pt x="90" y="22"/>
                  </a:lnTo>
                  <a:lnTo>
                    <a:pt x="90" y="30"/>
                  </a:lnTo>
                  <a:lnTo>
                    <a:pt x="90" y="22"/>
                  </a:lnTo>
                  <a:lnTo>
                    <a:pt x="90" y="30"/>
                  </a:lnTo>
                  <a:lnTo>
                    <a:pt x="98" y="22"/>
                  </a:lnTo>
                  <a:lnTo>
                    <a:pt x="98" y="30"/>
                  </a:lnTo>
                  <a:lnTo>
                    <a:pt x="98" y="30"/>
                  </a:lnTo>
                  <a:lnTo>
                    <a:pt x="105" y="22"/>
                  </a:lnTo>
                  <a:lnTo>
                    <a:pt x="105" y="37"/>
                  </a:lnTo>
                  <a:lnTo>
                    <a:pt x="105" y="15"/>
                  </a:lnTo>
                  <a:lnTo>
                    <a:pt x="105" y="22"/>
                  </a:lnTo>
                  <a:lnTo>
                    <a:pt x="113" y="30"/>
                  </a:lnTo>
                  <a:lnTo>
                    <a:pt x="113" y="30"/>
                  </a:lnTo>
                  <a:lnTo>
                    <a:pt x="113" y="22"/>
                  </a:lnTo>
                  <a:lnTo>
                    <a:pt x="113" y="22"/>
                  </a:lnTo>
                  <a:lnTo>
                    <a:pt x="120" y="30"/>
                  </a:lnTo>
                  <a:lnTo>
                    <a:pt x="120" y="30"/>
                  </a:lnTo>
                  <a:lnTo>
                    <a:pt x="120" y="22"/>
                  </a:lnTo>
                  <a:lnTo>
                    <a:pt x="120" y="30"/>
                  </a:lnTo>
                  <a:lnTo>
                    <a:pt x="128" y="22"/>
                  </a:lnTo>
                  <a:lnTo>
                    <a:pt x="128" y="30"/>
                  </a:lnTo>
                  <a:lnTo>
                    <a:pt x="128" y="22"/>
                  </a:lnTo>
                  <a:lnTo>
                    <a:pt x="128" y="30"/>
                  </a:lnTo>
                  <a:lnTo>
                    <a:pt x="135" y="22"/>
                  </a:lnTo>
                  <a:lnTo>
                    <a:pt x="135" y="30"/>
                  </a:lnTo>
                  <a:lnTo>
                    <a:pt x="135" y="22"/>
                  </a:lnTo>
                  <a:lnTo>
                    <a:pt x="135" y="30"/>
                  </a:lnTo>
                  <a:lnTo>
                    <a:pt x="143" y="22"/>
                  </a:lnTo>
                  <a:lnTo>
                    <a:pt x="143" y="30"/>
                  </a:lnTo>
                  <a:lnTo>
                    <a:pt x="143" y="22"/>
                  </a:lnTo>
                  <a:lnTo>
                    <a:pt x="143" y="30"/>
                  </a:lnTo>
                  <a:lnTo>
                    <a:pt x="150" y="22"/>
                  </a:lnTo>
                  <a:lnTo>
                    <a:pt x="150" y="37"/>
                  </a:lnTo>
                  <a:lnTo>
                    <a:pt x="150" y="22"/>
                  </a:lnTo>
                  <a:lnTo>
                    <a:pt x="150" y="30"/>
                  </a:lnTo>
                  <a:lnTo>
                    <a:pt x="158" y="22"/>
                  </a:lnTo>
                  <a:lnTo>
                    <a:pt x="158" y="30"/>
                  </a:lnTo>
                  <a:lnTo>
                    <a:pt x="158" y="22"/>
                  </a:lnTo>
                  <a:lnTo>
                    <a:pt x="158" y="30"/>
                  </a:lnTo>
                  <a:lnTo>
                    <a:pt x="165" y="22"/>
                  </a:lnTo>
                  <a:lnTo>
                    <a:pt x="165" y="30"/>
                  </a:lnTo>
                  <a:lnTo>
                    <a:pt x="165" y="22"/>
                  </a:lnTo>
                  <a:lnTo>
                    <a:pt x="165" y="30"/>
                  </a:lnTo>
                  <a:lnTo>
                    <a:pt x="173" y="22"/>
                  </a:lnTo>
                  <a:lnTo>
                    <a:pt x="173" y="30"/>
                  </a:lnTo>
                  <a:lnTo>
                    <a:pt x="173" y="22"/>
                  </a:lnTo>
                  <a:lnTo>
                    <a:pt x="173" y="30"/>
                  </a:lnTo>
                  <a:lnTo>
                    <a:pt x="180" y="22"/>
                  </a:lnTo>
                  <a:lnTo>
                    <a:pt x="180" y="37"/>
                  </a:lnTo>
                  <a:lnTo>
                    <a:pt x="180" y="15"/>
                  </a:lnTo>
                  <a:lnTo>
                    <a:pt x="180" y="30"/>
                  </a:lnTo>
                  <a:lnTo>
                    <a:pt x="188" y="22"/>
                  </a:lnTo>
                  <a:lnTo>
                    <a:pt x="188" y="30"/>
                  </a:lnTo>
                  <a:lnTo>
                    <a:pt x="188" y="22"/>
                  </a:lnTo>
                  <a:lnTo>
                    <a:pt x="188" y="30"/>
                  </a:lnTo>
                  <a:lnTo>
                    <a:pt x="195" y="22"/>
                  </a:lnTo>
                  <a:lnTo>
                    <a:pt x="195" y="37"/>
                  </a:lnTo>
                  <a:lnTo>
                    <a:pt x="195" y="15"/>
                  </a:lnTo>
                  <a:lnTo>
                    <a:pt x="195" y="30"/>
                  </a:lnTo>
                  <a:lnTo>
                    <a:pt x="203" y="22"/>
                  </a:lnTo>
                  <a:lnTo>
                    <a:pt x="203" y="30"/>
                  </a:lnTo>
                  <a:lnTo>
                    <a:pt x="203" y="22"/>
                  </a:lnTo>
                  <a:lnTo>
                    <a:pt x="203" y="30"/>
                  </a:lnTo>
                  <a:lnTo>
                    <a:pt x="210" y="22"/>
                  </a:lnTo>
                  <a:lnTo>
                    <a:pt x="210" y="37"/>
                  </a:lnTo>
                  <a:lnTo>
                    <a:pt x="210" y="22"/>
                  </a:lnTo>
                  <a:lnTo>
                    <a:pt x="210" y="30"/>
                  </a:lnTo>
                  <a:lnTo>
                    <a:pt x="218" y="22"/>
                  </a:lnTo>
                  <a:lnTo>
                    <a:pt x="218" y="37"/>
                  </a:lnTo>
                  <a:lnTo>
                    <a:pt x="218" y="22"/>
                  </a:lnTo>
                  <a:lnTo>
                    <a:pt x="218" y="22"/>
                  </a:lnTo>
                  <a:lnTo>
                    <a:pt x="225" y="30"/>
                  </a:lnTo>
                  <a:lnTo>
                    <a:pt x="225" y="30"/>
                  </a:lnTo>
                  <a:lnTo>
                    <a:pt x="225" y="22"/>
                  </a:lnTo>
                  <a:lnTo>
                    <a:pt x="225" y="30"/>
                  </a:lnTo>
                  <a:lnTo>
                    <a:pt x="233" y="22"/>
                  </a:lnTo>
                  <a:lnTo>
                    <a:pt x="233" y="30"/>
                  </a:lnTo>
                  <a:lnTo>
                    <a:pt x="233" y="22"/>
                  </a:lnTo>
                  <a:lnTo>
                    <a:pt x="233" y="22"/>
                  </a:lnTo>
                  <a:lnTo>
                    <a:pt x="240" y="30"/>
                  </a:lnTo>
                  <a:lnTo>
                    <a:pt x="240" y="30"/>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2" name="Freeform 688"/>
            <p:cNvSpPr>
              <a:spLocks/>
            </p:cNvSpPr>
            <p:nvPr/>
          </p:nvSpPr>
          <p:spPr bwMode="auto">
            <a:xfrm>
              <a:off x="3958" y="1355"/>
              <a:ext cx="174" cy="29"/>
            </a:xfrm>
            <a:custGeom>
              <a:avLst/>
              <a:gdLst>
                <a:gd name="T0" fmla="*/ 8 w 248"/>
                <a:gd name="T1" fmla="*/ 15 h 30"/>
                <a:gd name="T2" fmla="*/ 8 w 248"/>
                <a:gd name="T3" fmla="*/ 15 h 30"/>
                <a:gd name="T4" fmla="*/ 15 w 248"/>
                <a:gd name="T5" fmla="*/ 15 h 30"/>
                <a:gd name="T6" fmla="*/ 23 w 248"/>
                <a:gd name="T7" fmla="*/ 23 h 30"/>
                <a:gd name="T8" fmla="*/ 30 w 248"/>
                <a:gd name="T9" fmla="*/ 23 h 30"/>
                <a:gd name="T10" fmla="*/ 38 w 248"/>
                <a:gd name="T11" fmla="*/ 15 h 30"/>
                <a:gd name="T12" fmla="*/ 38 w 248"/>
                <a:gd name="T13" fmla="*/ 23 h 30"/>
                <a:gd name="T14" fmla="*/ 45 w 248"/>
                <a:gd name="T15" fmla="*/ 15 h 30"/>
                <a:gd name="T16" fmla="*/ 53 w 248"/>
                <a:gd name="T17" fmla="*/ 23 h 30"/>
                <a:gd name="T18" fmla="*/ 60 w 248"/>
                <a:gd name="T19" fmla="*/ 15 h 30"/>
                <a:gd name="T20" fmla="*/ 60 w 248"/>
                <a:gd name="T21" fmla="*/ 23 h 30"/>
                <a:gd name="T22" fmla="*/ 68 w 248"/>
                <a:gd name="T23" fmla="*/ 0 h 30"/>
                <a:gd name="T24" fmla="*/ 75 w 248"/>
                <a:gd name="T25" fmla="*/ 23 h 30"/>
                <a:gd name="T26" fmla="*/ 83 w 248"/>
                <a:gd name="T27" fmla="*/ 15 h 30"/>
                <a:gd name="T28" fmla="*/ 83 w 248"/>
                <a:gd name="T29" fmla="*/ 23 h 30"/>
                <a:gd name="T30" fmla="*/ 90 w 248"/>
                <a:gd name="T31" fmla="*/ 15 h 30"/>
                <a:gd name="T32" fmla="*/ 98 w 248"/>
                <a:gd name="T33" fmla="*/ 30 h 30"/>
                <a:gd name="T34" fmla="*/ 105 w 248"/>
                <a:gd name="T35" fmla="*/ 23 h 30"/>
                <a:gd name="T36" fmla="*/ 105 w 248"/>
                <a:gd name="T37" fmla="*/ 23 h 30"/>
                <a:gd name="T38" fmla="*/ 113 w 248"/>
                <a:gd name="T39" fmla="*/ 15 h 30"/>
                <a:gd name="T40" fmla="*/ 120 w 248"/>
                <a:gd name="T41" fmla="*/ 23 h 30"/>
                <a:gd name="T42" fmla="*/ 128 w 248"/>
                <a:gd name="T43" fmla="*/ 23 h 30"/>
                <a:gd name="T44" fmla="*/ 135 w 248"/>
                <a:gd name="T45" fmla="*/ 15 h 30"/>
                <a:gd name="T46" fmla="*/ 135 w 248"/>
                <a:gd name="T47" fmla="*/ 23 h 30"/>
                <a:gd name="T48" fmla="*/ 143 w 248"/>
                <a:gd name="T49" fmla="*/ 15 h 30"/>
                <a:gd name="T50" fmla="*/ 150 w 248"/>
                <a:gd name="T51" fmla="*/ 23 h 30"/>
                <a:gd name="T52" fmla="*/ 158 w 248"/>
                <a:gd name="T53" fmla="*/ 15 h 30"/>
                <a:gd name="T54" fmla="*/ 158 w 248"/>
                <a:gd name="T55" fmla="*/ 23 h 30"/>
                <a:gd name="T56" fmla="*/ 165 w 248"/>
                <a:gd name="T57" fmla="*/ 15 h 30"/>
                <a:gd name="T58" fmla="*/ 173 w 248"/>
                <a:gd name="T59" fmla="*/ 23 h 30"/>
                <a:gd name="T60" fmla="*/ 180 w 248"/>
                <a:gd name="T61" fmla="*/ 15 h 30"/>
                <a:gd name="T62" fmla="*/ 188 w 248"/>
                <a:gd name="T63" fmla="*/ 15 h 30"/>
                <a:gd name="T64" fmla="*/ 188 w 248"/>
                <a:gd name="T65" fmla="*/ 23 h 30"/>
                <a:gd name="T66" fmla="*/ 195 w 248"/>
                <a:gd name="T67" fmla="*/ 15 h 30"/>
                <a:gd name="T68" fmla="*/ 203 w 248"/>
                <a:gd name="T69" fmla="*/ 23 h 30"/>
                <a:gd name="T70" fmla="*/ 210 w 248"/>
                <a:gd name="T71" fmla="*/ 15 h 30"/>
                <a:gd name="T72" fmla="*/ 210 w 248"/>
                <a:gd name="T73" fmla="*/ 23 h 30"/>
                <a:gd name="T74" fmla="*/ 218 w 248"/>
                <a:gd name="T75" fmla="*/ 23 h 30"/>
                <a:gd name="T76" fmla="*/ 225 w 248"/>
                <a:gd name="T77" fmla="*/ 23 h 30"/>
                <a:gd name="T78" fmla="*/ 233 w 248"/>
                <a:gd name="T79" fmla="*/ 15 h 30"/>
                <a:gd name="T80" fmla="*/ 240 w 248"/>
                <a:gd name="T81" fmla="*/ 23 h 30"/>
                <a:gd name="T82" fmla="*/ 248 w 248"/>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15"/>
                  </a:moveTo>
                  <a:lnTo>
                    <a:pt x="0" y="23"/>
                  </a:lnTo>
                  <a:lnTo>
                    <a:pt x="8" y="15"/>
                  </a:lnTo>
                  <a:lnTo>
                    <a:pt x="8" y="23"/>
                  </a:lnTo>
                  <a:lnTo>
                    <a:pt x="8" y="15"/>
                  </a:lnTo>
                  <a:lnTo>
                    <a:pt x="8" y="15"/>
                  </a:lnTo>
                  <a:lnTo>
                    <a:pt x="15" y="23"/>
                  </a:lnTo>
                  <a:lnTo>
                    <a:pt x="15" y="23"/>
                  </a:lnTo>
                  <a:lnTo>
                    <a:pt x="15" y="15"/>
                  </a:lnTo>
                  <a:lnTo>
                    <a:pt x="15" y="23"/>
                  </a:lnTo>
                  <a:lnTo>
                    <a:pt x="23" y="15"/>
                  </a:lnTo>
                  <a:lnTo>
                    <a:pt x="23" y="23"/>
                  </a:lnTo>
                  <a:lnTo>
                    <a:pt x="23" y="23"/>
                  </a:lnTo>
                  <a:lnTo>
                    <a:pt x="30" y="15"/>
                  </a:lnTo>
                  <a:lnTo>
                    <a:pt x="30" y="23"/>
                  </a:lnTo>
                  <a:lnTo>
                    <a:pt x="30" y="15"/>
                  </a:lnTo>
                  <a:lnTo>
                    <a:pt x="30" y="23"/>
                  </a:lnTo>
                  <a:lnTo>
                    <a:pt x="38" y="15"/>
                  </a:lnTo>
                  <a:lnTo>
                    <a:pt x="38" y="23"/>
                  </a:lnTo>
                  <a:lnTo>
                    <a:pt x="38" y="15"/>
                  </a:lnTo>
                  <a:lnTo>
                    <a:pt x="38" y="23"/>
                  </a:lnTo>
                  <a:lnTo>
                    <a:pt x="45" y="15"/>
                  </a:lnTo>
                  <a:lnTo>
                    <a:pt x="45" y="23"/>
                  </a:lnTo>
                  <a:lnTo>
                    <a:pt x="45" y="15"/>
                  </a:lnTo>
                  <a:lnTo>
                    <a:pt x="45" y="23"/>
                  </a:lnTo>
                  <a:lnTo>
                    <a:pt x="53" y="15"/>
                  </a:lnTo>
                  <a:lnTo>
                    <a:pt x="53" y="23"/>
                  </a:lnTo>
                  <a:lnTo>
                    <a:pt x="53" y="15"/>
                  </a:lnTo>
                  <a:lnTo>
                    <a:pt x="53" y="23"/>
                  </a:lnTo>
                  <a:lnTo>
                    <a:pt x="60" y="15"/>
                  </a:lnTo>
                  <a:lnTo>
                    <a:pt x="60" y="23"/>
                  </a:lnTo>
                  <a:lnTo>
                    <a:pt x="60" y="15"/>
                  </a:lnTo>
                  <a:lnTo>
                    <a:pt x="60" y="23"/>
                  </a:lnTo>
                  <a:lnTo>
                    <a:pt x="68" y="15"/>
                  </a:lnTo>
                  <a:lnTo>
                    <a:pt x="68" y="30"/>
                  </a:lnTo>
                  <a:lnTo>
                    <a:pt x="68" y="0"/>
                  </a:lnTo>
                  <a:lnTo>
                    <a:pt x="68" y="23"/>
                  </a:lnTo>
                  <a:lnTo>
                    <a:pt x="75" y="15"/>
                  </a:lnTo>
                  <a:lnTo>
                    <a:pt x="75" y="23"/>
                  </a:lnTo>
                  <a:lnTo>
                    <a:pt x="75" y="15"/>
                  </a:lnTo>
                  <a:lnTo>
                    <a:pt x="75" y="23"/>
                  </a:lnTo>
                  <a:lnTo>
                    <a:pt x="83" y="15"/>
                  </a:lnTo>
                  <a:lnTo>
                    <a:pt x="83" y="23"/>
                  </a:lnTo>
                  <a:lnTo>
                    <a:pt x="83" y="15"/>
                  </a:lnTo>
                  <a:lnTo>
                    <a:pt x="83" y="23"/>
                  </a:lnTo>
                  <a:lnTo>
                    <a:pt x="90" y="15"/>
                  </a:lnTo>
                  <a:lnTo>
                    <a:pt x="90" y="23"/>
                  </a:lnTo>
                  <a:lnTo>
                    <a:pt x="90" y="15"/>
                  </a:lnTo>
                  <a:lnTo>
                    <a:pt x="90" y="23"/>
                  </a:lnTo>
                  <a:lnTo>
                    <a:pt x="98" y="15"/>
                  </a:lnTo>
                  <a:lnTo>
                    <a:pt x="98" y="30"/>
                  </a:lnTo>
                  <a:lnTo>
                    <a:pt x="98" y="15"/>
                  </a:lnTo>
                  <a:lnTo>
                    <a:pt x="98" y="15"/>
                  </a:lnTo>
                  <a:lnTo>
                    <a:pt x="105" y="23"/>
                  </a:lnTo>
                  <a:lnTo>
                    <a:pt x="105" y="23"/>
                  </a:lnTo>
                  <a:lnTo>
                    <a:pt x="105" y="15"/>
                  </a:lnTo>
                  <a:lnTo>
                    <a:pt x="105" y="23"/>
                  </a:lnTo>
                  <a:lnTo>
                    <a:pt x="113" y="15"/>
                  </a:lnTo>
                  <a:lnTo>
                    <a:pt x="113" y="23"/>
                  </a:lnTo>
                  <a:lnTo>
                    <a:pt x="113" y="15"/>
                  </a:lnTo>
                  <a:lnTo>
                    <a:pt x="113" y="23"/>
                  </a:lnTo>
                  <a:lnTo>
                    <a:pt x="120" y="15"/>
                  </a:lnTo>
                  <a:lnTo>
                    <a:pt x="120" y="23"/>
                  </a:lnTo>
                  <a:lnTo>
                    <a:pt x="120" y="23"/>
                  </a:lnTo>
                  <a:lnTo>
                    <a:pt x="128" y="15"/>
                  </a:lnTo>
                  <a:lnTo>
                    <a:pt x="128" y="23"/>
                  </a:lnTo>
                  <a:lnTo>
                    <a:pt x="128" y="15"/>
                  </a:lnTo>
                  <a:lnTo>
                    <a:pt x="128" y="23"/>
                  </a:lnTo>
                  <a:lnTo>
                    <a:pt x="135" y="15"/>
                  </a:lnTo>
                  <a:lnTo>
                    <a:pt x="135" y="23"/>
                  </a:lnTo>
                  <a:lnTo>
                    <a:pt x="135" y="15"/>
                  </a:lnTo>
                  <a:lnTo>
                    <a:pt x="135" y="23"/>
                  </a:lnTo>
                  <a:lnTo>
                    <a:pt x="143" y="15"/>
                  </a:lnTo>
                  <a:lnTo>
                    <a:pt x="143" y="23"/>
                  </a:lnTo>
                  <a:lnTo>
                    <a:pt x="143" y="15"/>
                  </a:lnTo>
                  <a:lnTo>
                    <a:pt x="143" y="23"/>
                  </a:lnTo>
                  <a:lnTo>
                    <a:pt x="150" y="15"/>
                  </a:lnTo>
                  <a:lnTo>
                    <a:pt x="150" y="23"/>
                  </a:lnTo>
                  <a:lnTo>
                    <a:pt x="150" y="15"/>
                  </a:lnTo>
                  <a:lnTo>
                    <a:pt x="150" y="23"/>
                  </a:lnTo>
                  <a:lnTo>
                    <a:pt x="158" y="15"/>
                  </a:lnTo>
                  <a:lnTo>
                    <a:pt x="158" y="23"/>
                  </a:lnTo>
                  <a:lnTo>
                    <a:pt x="158" y="15"/>
                  </a:lnTo>
                  <a:lnTo>
                    <a:pt x="158" y="23"/>
                  </a:lnTo>
                  <a:lnTo>
                    <a:pt x="165" y="15"/>
                  </a:lnTo>
                  <a:lnTo>
                    <a:pt x="165" y="23"/>
                  </a:lnTo>
                  <a:lnTo>
                    <a:pt x="165" y="15"/>
                  </a:lnTo>
                  <a:lnTo>
                    <a:pt x="165" y="15"/>
                  </a:lnTo>
                  <a:lnTo>
                    <a:pt x="173" y="23"/>
                  </a:lnTo>
                  <a:lnTo>
                    <a:pt x="173" y="23"/>
                  </a:lnTo>
                  <a:lnTo>
                    <a:pt x="173" y="15"/>
                  </a:lnTo>
                  <a:lnTo>
                    <a:pt x="173" y="23"/>
                  </a:lnTo>
                  <a:lnTo>
                    <a:pt x="180" y="15"/>
                  </a:lnTo>
                  <a:lnTo>
                    <a:pt x="180" y="23"/>
                  </a:lnTo>
                  <a:lnTo>
                    <a:pt x="180" y="23"/>
                  </a:lnTo>
                  <a:lnTo>
                    <a:pt x="188" y="15"/>
                  </a:lnTo>
                  <a:lnTo>
                    <a:pt x="188" y="23"/>
                  </a:lnTo>
                  <a:lnTo>
                    <a:pt x="188" y="15"/>
                  </a:lnTo>
                  <a:lnTo>
                    <a:pt x="188" y="23"/>
                  </a:lnTo>
                  <a:lnTo>
                    <a:pt x="195" y="15"/>
                  </a:lnTo>
                  <a:lnTo>
                    <a:pt x="195" y="23"/>
                  </a:lnTo>
                  <a:lnTo>
                    <a:pt x="195" y="15"/>
                  </a:lnTo>
                  <a:lnTo>
                    <a:pt x="195" y="15"/>
                  </a:lnTo>
                  <a:lnTo>
                    <a:pt x="203" y="23"/>
                  </a:lnTo>
                  <a:lnTo>
                    <a:pt x="203" y="23"/>
                  </a:lnTo>
                  <a:lnTo>
                    <a:pt x="203" y="15"/>
                  </a:lnTo>
                  <a:lnTo>
                    <a:pt x="203" y="23"/>
                  </a:lnTo>
                  <a:lnTo>
                    <a:pt x="210" y="15"/>
                  </a:lnTo>
                  <a:lnTo>
                    <a:pt x="210" y="23"/>
                  </a:lnTo>
                  <a:lnTo>
                    <a:pt x="210" y="15"/>
                  </a:lnTo>
                  <a:lnTo>
                    <a:pt x="210" y="23"/>
                  </a:lnTo>
                  <a:lnTo>
                    <a:pt x="218" y="15"/>
                  </a:lnTo>
                  <a:lnTo>
                    <a:pt x="218" y="23"/>
                  </a:lnTo>
                  <a:lnTo>
                    <a:pt x="218" y="23"/>
                  </a:lnTo>
                  <a:lnTo>
                    <a:pt x="225" y="15"/>
                  </a:lnTo>
                  <a:lnTo>
                    <a:pt x="225" y="23"/>
                  </a:lnTo>
                  <a:lnTo>
                    <a:pt x="225" y="23"/>
                  </a:lnTo>
                  <a:lnTo>
                    <a:pt x="233" y="15"/>
                  </a:lnTo>
                  <a:lnTo>
                    <a:pt x="233" y="23"/>
                  </a:lnTo>
                  <a:lnTo>
                    <a:pt x="233" y="15"/>
                  </a:lnTo>
                  <a:lnTo>
                    <a:pt x="233" y="23"/>
                  </a:lnTo>
                  <a:lnTo>
                    <a:pt x="240" y="15"/>
                  </a:lnTo>
                  <a:lnTo>
                    <a:pt x="240" y="23"/>
                  </a:lnTo>
                  <a:lnTo>
                    <a:pt x="240" y="15"/>
                  </a:lnTo>
                  <a:lnTo>
                    <a:pt x="240" y="23"/>
                  </a:lnTo>
                  <a:lnTo>
                    <a:pt x="248" y="15"/>
                  </a:lnTo>
                  <a:lnTo>
                    <a:pt x="248" y="15"/>
                  </a:lnTo>
                  <a:lnTo>
                    <a:pt x="248"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3" name="Freeform 689"/>
            <p:cNvSpPr>
              <a:spLocks/>
            </p:cNvSpPr>
            <p:nvPr/>
          </p:nvSpPr>
          <p:spPr bwMode="auto">
            <a:xfrm>
              <a:off x="4132" y="1369"/>
              <a:ext cx="277" cy="15"/>
            </a:xfrm>
            <a:custGeom>
              <a:avLst/>
              <a:gdLst>
                <a:gd name="T0" fmla="*/ 7 w 397"/>
                <a:gd name="T1" fmla="*/ 8 h 15"/>
                <a:gd name="T2" fmla="*/ 15 w 397"/>
                <a:gd name="T3" fmla="*/ 0 h 15"/>
                <a:gd name="T4" fmla="*/ 22 w 397"/>
                <a:gd name="T5" fmla="*/ 0 h 15"/>
                <a:gd name="T6" fmla="*/ 22 w 397"/>
                <a:gd name="T7" fmla="*/ 8 h 15"/>
                <a:gd name="T8" fmla="*/ 37 w 397"/>
                <a:gd name="T9" fmla="*/ 0 h 15"/>
                <a:gd name="T10" fmla="*/ 52 w 397"/>
                <a:gd name="T11" fmla="*/ 8 h 15"/>
                <a:gd name="T12" fmla="*/ 75 w 397"/>
                <a:gd name="T13" fmla="*/ 8 h 15"/>
                <a:gd name="T14" fmla="*/ 97 w 397"/>
                <a:gd name="T15" fmla="*/ 0 h 15"/>
                <a:gd name="T16" fmla="*/ 97 w 397"/>
                <a:gd name="T17" fmla="*/ 8 h 15"/>
                <a:gd name="T18" fmla="*/ 105 w 397"/>
                <a:gd name="T19" fmla="*/ 8 h 15"/>
                <a:gd name="T20" fmla="*/ 112 w 397"/>
                <a:gd name="T21" fmla="*/ 0 h 15"/>
                <a:gd name="T22" fmla="*/ 120 w 397"/>
                <a:gd name="T23" fmla="*/ 8 h 15"/>
                <a:gd name="T24" fmla="*/ 127 w 397"/>
                <a:gd name="T25" fmla="*/ 8 h 15"/>
                <a:gd name="T26" fmla="*/ 142 w 397"/>
                <a:gd name="T27" fmla="*/ 8 h 15"/>
                <a:gd name="T28" fmla="*/ 157 w 397"/>
                <a:gd name="T29" fmla="*/ 8 h 15"/>
                <a:gd name="T30" fmla="*/ 172 w 397"/>
                <a:gd name="T31" fmla="*/ 8 h 15"/>
                <a:gd name="T32" fmla="*/ 195 w 397"/>
                <a:gd name="T33" fmla="*/ 8 h 15"/>
                <a:gd name="T34" fmla="*/ 217 w 397"/>
                <a:gd name="T35" fmla="*/ 8 h 15"/>
                <a:gd name="T36" fmla="*/ 240 w 397"/>
                <a:gd name="T37" fmla="*/ 8 h 15"/>
                <a:gd name="T38" fmla="*/ 255 w 397"/>
                <a:gd name="T39" fmla="*/ 8 h 15"/>
                <a:gd name="T40" fmla="*/ 270 w 397"/>
                <a:gd name="T41" fmla="*/ 8 h 15"/>
                <a:gd name="T42" fmla="*/ 270 w 397"/>
                <a:gd name="T43" fmla="*/ 8 h 15"/>
                <a:gd name="T44" fmla="*/ 277 w 397"/>
                <a:gd name="T45" fmla="*/ 0 h 15"/>
                <a:gd name="T46" fmla="*/ 285 w 397"/>
                <a:gd name="T47" fmla="*/ 8 h 15"/>
                <a:gd name="T48" fmla="*/ 292 w 397"/>
                <a:gd name="T49" fmla="*/ 0 h 15"/>
                <a:gd name="T50" fmla="*/ 292 w 397"/>
                <a:gd name="T51" fmla="*/ 8 h 15"/>
                <a:gd name="T52" fmla="*/ 300 w 397"/>
                <a:gd name="T53" fmla="*/ 8 h 15"/>
                <a:gd name="T54" fmla="*/ 307 w 397"/>
                <a:gd name="T55" fmla="*/ 8 h 15"/>
                <a:gd name="T56" fmla="*/ 315 w 397"/>
                <a:gd name="T57" fmla="*/ 0 h 15"/>
                <a:gd name="T58" fmla="*/ 322 w 397"/>
                <a:gd name="T59" fmla="*/ 8 h 15"/>
                <a:gd name="T60" fmla="*/ 330 w 397"/>
                <a:gd name="T61" fmla="*/ 0 h 15"/>
                <a:gd name="T62" fmla="*/ 330 w 397"/>
                <a:gd name="T63" fmla="*/ 8 h 15"/>
                <a:gd name="T64" fmla="*/ 337 w 397"/>
                <a:gd name="T65" fmla="*/ 0 h 15"/>
                <a:gd name="T66" fmla="*/ 345 w 397"/>
                <a:gd name="T67" fmla="*/ 8 h 15"/>
                <a:gd name="T68" fmla="*/ 352 w 397"/>
                <a:gd name="T69" fmla="*/ 0 h 15"/>
                <a:gd name="T70" fmla="*/ 352 w 397"/>
                <a:gd name="T71" fmla="*/ 0 h 15"/>
                <a:gd name="T72" fmla="*/ 360 w 397"/>
                <a:gd name="T73" fmla="*/ 8 h 15"/>
                <a:gd name="T74" fmla="*/ 367 w 397"/>
                <a:gd name="T75" fmla="*/ 0 h 15"/>
                <a:gd name="T76" fmla="*/ 375 w 397"/>
                <a:gd name="T77" fmla="*/ 8 h 15"/>
                <a:gd name="T78" fmla="*/ 382 w 397"/>
                <a:gd name="T79" fmla="*/ 8 h 15"/>
                <a:gd name="T80" fmla="*/ 390 w 397"/>
                <a:gd name="T81" fmla="*/ 0 h 15"/>
                <a:gd name="T82" fmla="*/ 390 w 397"/>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7" h="15">
                  <a:moveTo>
                    <a:pt x="0" y="8"/>
                  </a:moveTo>
                  <a:lnTo>
                    <a:pt x="7" y="0"/>
                  </a:lnTo>
                  <a:lnTo>
                    <a:pt x="7" y="8"/>
                  </a:lnTo>
                  <a:lnTo>
                    <a:pt x="7" y="0"/>
                  </a:lnTo>
                  <a:lnTo>
                    <a:pt x="7" y="8"/>
                  </a:lnTo>
                  <a:lnTo>
                    <a:pt x="15" y="0"/>
                  </a:lnTo>
                  <a:lnTo>
                    <a:pt x="15" y="0"/>
                  </a:lnTo>
                  <a:lnTo>
                    <a:pt x="15" y="8"/>
                  </a:lnTo>
                  <a:lnTo>
                    <a:pt x="22" y="0"/>
                  </a:lnTo>
                  <a:lnTo>
                    <a:pt x="22" y="8"/>
                  </a:lnTo>
                  <a:lnTo>
                    <a:pt x="22" y="0"/>
                  </a:lnTo>
                  <a:lnTo>
                    <a:pt x="22" y="8"/>
                  </a:lnTo>
                  <a:lnTo>
                    <a:pt x="37" y="8"/>
                  </a:lnTo>
                  <a:lnTo>
                    <a:pt x="37" y="8"/>
                  </a:lnTo>
                  <a:lnTo>
                    <a:pt x="37" y="0"/>
                  </a:lnTo>
                  <a:lnTo>
                    <a:pt x="37" y="8"/>
                  </a:lnTo>
                  <a:lnTo>
                    <a:pt x="45" y="8"/>
                  </a:lnTo>
                  <a:lnTo>
                    <a:pt x="52" y="8"/>
                  </a:lnTo>
                  <a:lnTo>
                    <a:pt x="60" y="8"/>
                  </a:lnTo>
                  <a:lnTo>
                    <a:pt x="67" y="8"/>
                  </a:lnTo>
                  <a:lnTo>
                    <a:pt x="75" y="8"/>
                  </a:lnTo>
                  <a:lnTo>
                    <a:pt x="82" y="8"/>
                  </a:lnTo>
                  <a:lnTo>
                    <a:pt x="90" y="8"/>
                  </a:lnTo>
                  <a:lnTo>
                    <a:pt x="97" y="0"/>
                  </a:lnTo>
                  <a:lnTo>
                    <a:pt x="97" y="8"/>
                  </a:lnTo>
                  <a:lnTo>
                    <a:pt x="97" y="0"/>
                  </a:lnTo>
                  <a:lnTo>
                    <a:pt x="97" y="8"/>
                  </a:lnTo>
                  <a:lnTo>
                    <a:pt x="105" y="0"/>
                  </a:lnTo>
                  <a:lnTo>
                    <a:pt x="105" y="0"/>
                  </a:lnTo>
                  <a:lnTo>
                    <a:pt x="105" y="8"/>
                  </a:lnTo>
                  <a:lnTo>
                    <a:pt x="112" y="0"/>
                  </a:lnTo>
                  <a:lnTo>
                    <a:pt x="112" y="8"/>
                  </a:lnTo>
                  <a:lnTo>
                    <a:pt x="112" y="0"/>
                  </a:lnTo>
                  <a:lnTo>
                    <a:pt x="120" y="8"/>
                  </a:lnTo>
                  <a:lnTo>
                    <a:pt x="120" y="0"/>
                  </a:lnTo>
                  <a:lnTo>
                    <a:pt x="120" y="8"/>
                  </a:lnTo>
                  <a:lnTo>
                    <a:pt x="127" y="0"/>
                  </a:lnTo>
                  <a:lnTo>
                    <a:pt x="127" y="8"/>
                  </a:lnTo>
                  <a:lnTo>
                    <a:pt x="127" y="8"/>
                  </a:lnTo>
                  <a:lnTo>
                    <a:pt x="135" y="8"/>
                  </a:lnTo>
                  <a:lnTo>
                    <a:pt x="142" y="0"/>
                  </a:lnTo>
                  <a:lnTo>
                    <a:pt x="142" y="8"/>
                  </a:lnTo>
                  <a:lnTo>
                    <a:pt x="157" y="8"/>
                  </a:lnTo>
                  <a:lnTo>
                    <a:pt x="150" y="8"/>
                  </a:lnTo>
                  <a:lnTo>
                    <a:pt x="157" y="8"/>
                  </a:lnTo>
                  <a:lnTo>
                    <a:pt x="165" y="8"/>
                  </a:lnTo>
                  <a:lnTo>
                    <a:pt x="180" y="8"/>
                  </a:lnTo>
                  <a:lnTo>
                    <a:pt x="172" y="8"/>
                  </a:lnTo>
                  <a:lnTo>
                    <a:pt x="180" y="8"/>
                  </a:lnTo>
                  <a:lnTo>
                    <a:pt x="187" y="8"/>
                  </a:lnTo>
                  <a:lnTo>
                    <a:pt x="195" y="8"/>
                  </a:lnTo>
                  <a:lnTo>
                    <a:pt x="202" y="8"/>
                  </a:lnTo>
                  <a:lnTo>
                    <a:pt x="210" y="8"/>
                  </a:lnTo>
                  <a:lnTo>
                    <a:pt x="217" y="8"/>
                  </a:lnTo>
                  <a:lnTo>
                    <a:pt x="225" y="8"/>
                  </a:lnTo>
                  <a:lnTo>
                    <a:pt x="232" y="8"/>
                  </a:lnTo>
                  <a:lnTo>
                    <a:pt x="240" y="8"/>
                  </a:lnTo>
                  <a:lnTo>
                    <a:pt x="247" y="8"/>
                  </a:lnTo>
                  <a:lnTo>
                    <a:pt x="255" y="0"/>
                  </a:lnTo>
                  <a:lnTo>
                    <a:pt x="255" y="8"/>
                  </a:lnTo>
                  <a:lnTo>
                    <a:pt x="255" y="0"/>
                  </a:lnTo>
                  <a:lnTo>
                    <a:pt x="255" y="8"/>
                  </a:lnTo>
                  <a:lnTo>
                    <a:pt x="270" y="8"/>
                  </a:lnTo>
                  <a:lnTo>
                    <a:pt x="270" y="8"/>
                  </a:lnTo>
                  <a:lnTo>
                    <a:pt x="270" y="0"/>
                  </a:lnTo>
                  <a:lnTo>
                    <a:pt x="270" y="8"/>
                  </a:lnTo>
                  <a:lnTo>
                    <a:pt x="277" y="0"/>
                  </a:lnTo>
                  <a:lnTo>
                    <a:pt x="277" y="8"/>
                  </a:lnTo>
                  <a:lnTo>
                    <a:pt x="277" y="0"/>
                  </a:lnTo>
                  <a:lnTo>
                    <a:pt x="277" y="8"/>
                  </a:lnTo>
                  <a:lnTo>
                    <a:pt x="285" y="0"/>
                  </a:lnTo>
                  <a:lnTo>
                    <a:pt x="285" y="8"/>
                  </a:lnTo>
                  <a:lnTo>
                    <a:pt x="285" y="0"/>
                  </a:lnTo>
                  <a:lnTo>
                    <a:pt x="285" y="8"/>
                  </a:lnTo>
                  <a:lnTo>
                    <a:pt x="292" y="0"/>
                  </a:lnTo>
                  <a:lnTo>
                    <a:pt x="292" y="8"/>
                  </a:lnTo>
                  <a:lnTo>
                    <a:pt x="292" y="0"/>
                  </a:lnTo>
                  <a:lnTo>
                    <a:pt x="292" y="8"/>
                  </a:lnTo>
                  <a:lnTo>
                    <a:pt x="300" y="0"/>
                  </a:lnTo>
                  <a:lnTo>
                    <a:pt x="300" y="0"/>
                  </a:lnTo>
                  <a:lnTo>
                    <a:pt x="300" y="8"/>
                  </a:lnTo>
                  <a:lnTo>
                    <a:pt x="307" y="0"/>
                  </a:lnTo>
                  <a:lnTo>
                    <a:pt x="307" y="0"/>
                  </a:lnTo>
                  <a:lnTo>
                    <a:pt x="307" y="8"/>
                  </a:lnTo>
                  <a:lnTo>
                    <a:pt x="315" y="0"/>
                  </a:lnTo>
                  <a:lnTo>
                    <a:pt x="315" y="8"/>
                  </a:lnTo>
                  <a:lnTo>
                    <a:pt x="315" y="0"/>
                  </a:lnTo>
                  <a:lnTo>
                    <a:pt x="315" y="8"/>
                  </a:lnTo>
                  <a:lnTo>
                    <a:pt x="322" y="0"/>
                  </a:lnTo>
                  <a:lnTo>
                    <a:pt x="322" y="8"/>
                  </a:lnTo>
                  <a:lnTo>
                    <a:pt x="322" y="0"/>
                  </a:lnTo>
                  <a:lnTo>
                    <a:pt x="322" y="8"/>
                  </a:lnTo>
                  <a:lnTo>
                    <a:pt x="330" y="0"/>
                  </a:lnTo>
                  <a:lnTo>
                    <a:pt x="330" y="8"/>
                  </a:lnTo>
                  <a:lnTo>
                    <a:pt x="330" y="0"/>
                  </a:lnTo>
                  <a:lnTo>
                    <a:pt x="330" y="8"/>
                  </a:lnTo>
                  <a:lnTo>
                    <a:pt x="337" y="0"/>
                  </a:lnTo>
                  <a:lnTo>
                    <a:pt x="337" y="8"/>
                  </a:lnTo>
                  <a:lnTo>
                    <a:pt x="337" y="0"/>
                  </a:lnTo>
                  <a:lnTo>
                    <a:pt x="337" y="8"/>
                  </a:lnTo>
                  <a:lnTo>
                    <a:pt x="345" y="0"/>
                  </a:lnTo>
                  <a:lnTo>
                    <a:pt x="345" y="8"/>
                  </a:lnTo>
                  <a:lnTo>
                    <a:pt x="345" y="0"/>
                  </a:lnTo>
                  <a:lnTo>
                    <a:pt x="345" y="8"/>
                  </a:lnTo>
                  <a:lnTo>
                    <a:pt x="352" y="0"/>
                  </a:lnTo>
                  <a:lnTo>
                    <a:pt x="352" y="8"/>
                  </a:lnTo>
                  <a:lnTo>
                    <a:pt x="352" y="0"/>
                  </a:lnTo>
                  <a:lnTo>
                    <a:pt x="352" y="0"/>
                  </a:lnTo>
                  <a:lnTo>
                    <a:pt x="360" y="8"/>
                  </a:lnTo>
                  <a:lnTo>
                    <a:pt x="360" y="0"/>
                  </a:lnTo>
                  <a:lnTo>
                    <a:pt x="360" y="8"/>
                  </a:lnTo>
                  <a:lnTo>
                    <a:pt x="367" y="0"/>
                  </a:lnTo>
                  <a:lnTo>
                    <a:pt x="367" y="8"/>
                  </a:lnTo>
                  <a:lnTo>
                    <a:pt x="367" y="0"/>
                  </a:lnTo>
                  <a:lnTo>
                    <a:pt x="367" y="8"/>
                  </a:lnTo>
                  <a:lnTo>
                    <a:pt x="375" y="0"/>
                  </a:lnTo>
                  <a:lnTo>
                    <a:pt x="375" y="8"/>
                  </a:lnTo>
                  <a:lnTo>
                    <a:pt x="375" y="8"/>
                  </a:lnTo>
                  <a:lnTo>
                    <a:pt x="382" y="0"/>
                  </a:lnTo>
                  <a:lnTo>
                    <a:pt x="382" y="8"/>
                  </a:lnTo>
                  <a:lnTo>
                    <a:pt x="382" y="0"/>
                  </a:lnTo>
                  <a:lnTo>
                    <a:pt x="382" y="8"/>
                  </a:lnTo>
                  <a:lnTo>
                    <a:pt x="390" y="0"/>
                  </a:lnTo>
                  <a:lnTo>
                    <a:pt x="390" y="8"/>
                  </a:lnTo>
                  <a:lnTo>
                    <a:pt x="390" y="0"/>
                  </a:lnTo>
                  <a:lnTo>
                    <a:pt x="390" y="8"/>
                  </a:lnTo>
                  <a:lnTo>
                    <a:pt x="397" y="0"/>
                  </a:lnTo>
                  <a:lnTo>
                    <a:pt x="397"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4" name="Freeform 690"/>
            <p:cNvSpPr>
              <a:spLocks/>
            </p:cNvSpPr>
            <p:nvPr/>
          </p:nvSpPr>
          <p:spPr bwMode="auto">
            <a:xfrm>
              <a:off x="4409" y="1362"/>
              <a:ext cx="168" cy="22"/>
            </a:xfrm>
            <a:custGeom>
              <a:avLst/>
              <a:gdLst>
                <a:gd name="T0" fmla="*/ 0 w 240"/>
                <a:gd name="T1" fmla="*/ 7 h 22"/>
                <a:gd name="T2" fmla="*/ 8 w 240"/>
                <a:gd name="T3" fmla="*/ 7 h 22"/>
                <a:gd name="T4" fmla="*/ 15 w 240"/>
                <a:gd name="T5" fmla="*/ 15 h 22"/>
                <a:gd name="T6" fmla="*/ 23 w 240"/>
                <a:gd name="T7" fmla="*/ 15 h 22"/>
                <a:gd name="T8" fmla="*/ 23 w 240"/>
                <a:gd name="T9" fmla="*/ 15 h 22"/>
                <a:gd name="T10" fmla="*/ 30 w 240"/>
                <a:gd name="T11" fmla="*/ 15 h 22"/>
                <a:gd name="T12" fmla="*/ 38 w 240"/>
                <a:gd name="T13" fmla="*/ 7 h 22"/>
                <a:gd name="T14" fmla="*/ 45 w 240"/>
                <a:gd name="T15" fmla="*/ 22 h 22"/>
                <a:gd name="T16" fmla="*/ 53 w 240"/>
                <a:gd name="T17" fmla="*/ 7 h 22"/>
                <a:gd name="T18" fmla="*/ 53 w 240"/>
                <a:gd name="T19" fmla="*/ 15 h 22"/>
                <a:gd name="T20" fmla="*/ 60 w 240"/>
                <a:gd name="T21" fmla="*/ 7 h 22"/>
                <a:gd name="T22" fmla="*/ 68 w 240"/>
                <a:gd name="T23" fmla="*/ 15 h 22"/>
                <a:gd name="T24" fmla="*/ 75 w 240"/>
                <a:gd name="T25" fmla="*/ 7 h 22"/>
                <a:gd name="T26" fmla="*/ 75 w 240"/>
                <a:gd name="T27" fmla="*/ 7 h 22"/>
                <a:gd name="T28" fmla="*/ 83 w 240"/>
                <a:gd name="T29" fmla="*/ 7 h 22"/>
                <a:gd name="T30" fmla="*/ 90 w 240"/>
                <a:gd name="T31" fmla="*/ 15 h 22"/>
                <a:gd name="T32" fmla="*/ 98 w 240"/>
                <a:gd name="T33" fmla="*/ 15 h 22"/>
                <a:gd name="T34" fmla="*/ 98 w 240"/>
                <a:gd name="T35" fmla="*/ 7 h 22"/>
                <a:gd name="T36" fmla="*/ 105 w 240"/>
                <a:gd name="T37" fmla="*/ 7 h 22"/>
                <a:gd name="T38" fmla="*/ 113 w 240"/>
                <a:gd name="T39" fmla="*/ 22 h 22"/>
                <a:gd name="T40" fmla="*/ 120 w 240"/>
                <a:gd name="T41" fmla="*/ 7 h 22"/>
                <a:gd name="T42" fmla="*/ 120 w 240"/>
                <a:gd name="T43" fmla="*/ 7 h 22"/>
                <a:gd name="T44" fmla="*/ 128 w 240"/>
                <a:gd name="T45" fmla="*/ 0 h 22"/>
                <a:gd name="T46" fmla="*/ 135 w 240"/>
                <a:gd name="T47" fmla="*/ 22 h 22"/>
                <a:gd name="T48" fmla="*/ 143 w 240"/>
                <a:gd name="T49" fmla="*/ 7 h 22"/>
                <a:gd name="T50" fmla="*/ 143 w 240"/>
                <a:gd name="T51" fmla="*/ 15 h 22"/>
                <a:gd name="T52" fmla="*/ 150 w 240"/>
                <a:gd name="T53" fmla="*/ 7 h 22"/>
                <a:gd name="T54" fmla="*/ 158 w 240"/>
                <a:gd name="T55" fmla="*/ 22 h 22"/>
                <a:gd name="T56" fmla="*/ 165 w 240"/>
                <a:gd name="T57" fmla="*/ 7 h 22"/>
                <a:gd name="T58" fmla="*/ 165 w 240"/>
                <a:gd name="T59" fmla="*/ 15 h 22"/>
                <a:gd name="T60" fmla="*/ 173 w 240"/>
                <a:gd name="T61" fmla="*/ 0 h 22"/>
                <a:gd name="T62" fmla="*/ 180 w 240"/>
                <a:gd name="T63" fmla="*/ 15 h 22"/>
                <a:gd name="T64" fmla="*/ 188 w 240"/>
                <a:gd name="T65" fmla="*/ 7 h 22"/>
                <a:gd name="T66" fmla="*/ 188 w 240"/>
                <a:gd name="T67" fmla="*/ 15 h 22"/>
                <a:gd name="T68" fmla="*/ 195 w 240"/>
                <a:gd name="T69" fmla="*/ 15 h 22"/>
                <a:gd name="T70" fmla="*/ 203 w 240"/>
                <a:gd name="T71" fmla="*/ 7 h 22"/>
                <a:gd name="T72" fmla="*/ 210 w 240"/>
                <a:gd name="T73" fmla="*/ 15 h 22"/>
                <a:gd name="T74" fmla="*/ 218 w 240"/>
                <a:gd name="T75" fmla="*/ 7 h 22"/>
                <a:gd name="T76" fmla="*/ 218 w 240"/>
                <a:gd name="T77" fmla="*/ 15 h 22"/>
                <a:gd name="T78" fmla="*/ 225 w 240"/>
                <a:gd name="T79" fmla="*/ 7 h 22"/>
                <a:gd name="T80" fmla="*/ 233 w 240"/>
                <a:gd name="T81" fmla="*/ 15 h 22"/>
                <a:gd name="T82" fmla="*/ 240 w 240"/>
                <a:gd name="T8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22"/>
                  </a:moveTo>
                  <a:lnTo>
                    <a:pt x="0" y="0"/>
                  </a:lnTo>
                  <a:lnTo>
                    <a:pt x="0" y="7"/>
                  </a:lnTo>
                  <a:lnTo>
                    <a:pt x="8" y="15"/>
                  </a:lnTo>
                  <a:lnTo>
                    <a:pt x="8" y="22"/>
                  </a:lnTo>
                  <a:lnTo>
                    <a:pt x="8" y="7"/>
                  </a:lnTo>
                  <a:lnTo>
                    <a:pt x="8" y="7"/>
                  </a:lnTo>
                  <a:lnTo>
                    <a:pt x="15" y="15"/>
                  </a:lnTo>
                  <a:lnTo>
                    <a:pt x="15" y="15"/>
                  </a:lnTo>
                  <a:lnTo>
                    <a:pt x="15" y="7"/>
                  </a:lnTo>
                  <a:lnTo>
                    <a:pt x="15" y="7"/>
                  </a:lnTo>
                  <a:lnTo>
                    <a:pt x="23" y="15"/>
                  </a:lnTo>
                  <a:lnTo>
                    <a:pt x="23" y="15"/>
                  </a:lnTo>
                  <a:lnTo>
                    <a:pt x="23" y="7"/>
                  </a:lnTo>
                  <a:lnTo>
                    <a:pt x="23" y="15"/>
                  </a:lnTo>
                  <a:lnTo>
                    <a:pt x="30" y="7"/>
                  </a:lnTo>
                  <a:lnTo>
                    <a:pt x="30" y="15"/>
                  </a:lnTo>
                  <a:lnTo>
                    <a:pt x="30" y="15"/>
                  </a:lnTo>
                  <a:lnTo>
                    <a:pt x="38" y="7"/>
                  </a:lnTo>
                  <a:lnTo>
                    <a:pt x="38" y="15"/>
                  </a:lnTo>
                  <a:lnTo>
                    <a:pt x="38" y="7"/>
                  </a:lnTo>
                  <a:lnTo>
                    <a:pt x="38" y="15"/>
                  </a:lnTo>
                  <a:lnTo>
                    <a:pt x="45" y="7"/>
                  </a:lnTo>
                  <a:lnTo>
                    <a:pt x="45" y="22"/>
                  </a:lnTo>
                  <a:lnTo>
                    <a:pt x="45" y="7"/>
                  </a:lnTo>
                  <a:lnTo>
                    <a:pt x="45" y="15"/>
                  </a:lnTo>
                  <a:lnTo>
                    <a:pt x="53" y="7"/>
                  </a:lnTo>
                  <a:lnTo>
                    <a:pt x="53" y="15"/>
                  </a:lnTo>
                  <a:lnTo>
                    <a:pt x="53" y="0"/>
                  </a:lnTo>
                  <a:lnTo>
                    <a:pt x="53" y="15"/>
                  </a:lnTo>
                  <a:lnTo>
                    <a:pt x="60" y="7"/>
                  </a:lnTo>
                  <a:lnTo>
                    <a:pt x="60" y="15"/>
                  </a:lnTo>
                  <a:lnTo>
                    <a:pt x="60" y="7"/>
                  </a:lnTo>
                  <a:lnTo>
                    <a:pt x="60" y="7"/>
                  </a:lnTo>
                  <a:lnTo>
                    <a:pt x="68" y="15"/>
                  </a:lnTo>
                  <a:lnTo>
                    <a:pt x="68" y="15"/>
                  </a:lnTo>
                  <a:lnTo>
                    <a:pt x="68" y="7"/>
                  </a:lnTo>
                  <a:lnTo>
                    <a:pt x="68" y="15"/>
                  </a:lnTo>
                  <a:lnTo>
                    <a:pt x="75" y="7"/>
                  </a:lnTo>
                  <a:lnTo>
                    <a:pt x="75" y="15"/>
                  </a:lnTo>
                  <a:lnTo>
                    <a:pt x="75" y="7"/>
                  </a:lnTo>
                  <a:lnTo>
                    <a:pt x="75" y="7"/>
                  </a:lnTo>
                  <a:lnTo>
                    <a:pt x="83" y="15"/>
                  </a:lnTo>
                  <a:lnTo>
                    <a:pt x="83" y="15"/>
                  </a:lnTo>
                  <a:lnTo>
                    <a:pt x="83" y="7"/>
                  </a:lnTo>
                  <a:lnTo>
                    <a:pt x="83" y="15"/>
                  </a:lnTo>
                  <a:lnTo>
                    <a:pt x="90" y="7"/>
                  </a:lnTo>
                  <a:lnTo>
                    <a:pt x="90" y="15"/>
                  </a:lnTo>
                  <a:lnTo>
                    <a:pt x="90" y="7"/>
                  </a:lnTo>
                  <a:lnTo>
                    <a:pt x="90" y="7"/>
                  </a:lnTo>
                  <a:lnTo>
                    <a:pt x="98" y="15"/>
                  </a:lnTo>
                  <a:lnTo>
                    <a:pt x="98" y="15"/>
                  </a:lnTo>
                  <a:lnTo>
                    <a:pt x="98" y="7"/>
                  </a:lnTo>
                  <a:lnTo>
                    <a:pt x="98" y="7"/>
                  </a:lnTo>
                  <a:lnTo>
                    <a:pt x="105" y="15"/>
                  </a:lnTo>
                  <a:lnTo>
                    <a:pt x="105" y="15"/>
                  </a:lnTo>
                  <a:lnTo>
                    <a:pt x="105" y="7"/>
                  </a:lnTo>
                  <a:lnTo>
                    <a:pt x="105" y="15"/>
                  </a:lnTo>
                  <a:lnTo>
                    <a:pt x="113" y="7"/>
                  </a:lnTo>
                  <a:lnTo>
                    <a:pt x="113" y="22"/>
                  </a:lnTo>
                  <a:lnTo>
                    <a:pt x="113" y="7"/>
                  </a:lnTo>
                  <a:lnTo>
                    <a:pt x="113" y="15"/>
                  </a:lnTo>
                  <a:lnTo>
                    <a:pt x="120" y="7"/>
                  </a:lnTo>
                  <a:lnTo>
                    <a:pt x="120" y="15"/>
                  </a:lnTo>
                  <a:lnTo>
                    <a:pt x="120" y="7"/>
                  </a:lnTo>
                  <a:lnTo>
                    <a:pt x="120" y="7"/>
                  </a:lnTo>
                  <a:lnTo>
                    <a:pt x="128" y="15"/>
                  </a:lnTo>
                  <a:lnTo>
                    <a:pt x="128" y="15"/>
                  </a:lnTo>
                  <a:lnTo>
                    <a:pt x="128" y="0"/>
                  </a:lnTo>
                  <a:lnTo>
                    <a:pt x="128" y="15"/>
                  </a:lnTo>
                  <a:lnTo>
                    <a:pt x="135" y="7"/>
                  </a:lnTo>
                  <a:lnTo>
                    <a:pt x="135" y="22"/>
                  </a:lnTo>
                  <a:lnTo>
                    <a:pt x="135" y="0"/>
                  </a:lnTo>
                  <a:lnTo>
                    <a:pt x="135" y="15"/>
                  </a:lnTo>
                  <a:lnTo>
                    <a:pt x="143" y="7"/>
                  </a:lnTo>
                  <a:lnTo>
                    <a:pt x="143" y="22"/>
                  </a:lnTo>
                  <a:lnTo>
                    <a:pt x="143" y="0"/>
                  </a:lnTo>
                  <a:lnTo>
                    <a:pt x="143" y="15"/>
                  </a:lnTo>
                  <a:lnTo>
                    <a:pt x="150" y="7"/>
                  </a:lnTo>
                  <a:lnTo>
                    <a:pt x="150" y="15"/>
                  </a:lnTo>
                  <a:lnTo>
                    <a:pt x="150" y="7"/>
                  </a:lnTo>
                  <a:lnTo>
                    <a:pt x="150" y="15"/>
                  </a:lnTo>
                  <a:lnTo>
                    <a:pt x="158" y="7"/>
                  </a:lnTo>
                  <a:lnTo>
                    <a:pt x="158" y="22"/>
                  </a:lnTo>
                  <a:lnTo>
                    <a:pt x="158" y="0"/>
                  </a:lnTo>
                  <a:lnTo>
                    <a:pt x="158" y="15"/>
                  </a:lnTo>
                  <a:lnTo>
                    <a:pt x="165" y="7"/>
                  </a:lnTo>
                  <a:lnTo>
                    <a:pt x="165" y="22"/>
                  </a:lnTo>
                  <a:lnTo>
                    <a:pt x="165" y="0"/>
                  </a:lnTo>
                  <a:lnTo>
                    <a:pt x="165" y="15"/>
                  </a:lnTo>
                  <a:lnTo>
                    <a:pt x="173" y="7"/>
                  </a:lnTo>
                  <a:lnTo>
                    <a:pt x="173" y="22"/>
                  </a:lnTo>
                  <a:lnTo>
                    <a:pt x="173" y="0"/>
                  </a:lnTo>
                  <a:lnTo>
                    <a:pt x="173" y="15"/>
                  </a:lnTo>
                  <a:lnTo>
                    <a:pt x="180" y="7"/>
                  </a:lnTo>
                  <a:lnTo>
                    <a:pt x="180" y="15"/>
                  </a:lnTo>
                  <a:lnTo>
                    <a:pt x="180" y="7"/>
                  </a:lnTo>
                  <a:lnTo>
                    <a:pt x="180" y="15"/>
                  </a:lnTo>
                  <a:lnTo>
                    <a:pt x="188" y="7"/>
                  </a:lnTo>
                  <a:lnTo>
                    <a:pt x="188" y="15"/>
                  </a:lnTo>
                  <a:lnTo>
                    <a:pt x="188" y="7"/>
                  </a:lnTo>
                  <a:lnTo>
                    <a:pt x="188" y="15"/>
                  </a:lnTo>
                  <a:lnTo>
                    <a:pt x="195" y="7"/>
                  </a:lnTo>
                  <a:lnTo>
                    <a:pt x="195" y="7"/>
                  </a:lnTo>
                  <a:lnTo>
                    <a:pt x="195" y="15"/>
                  </a:lnTo>
                  <a:lnTo>
                    <a:pt x="203" y="7"/>
                  </a:lnTo>
                  <a:lnTo>
                    <a:pt x="203" y="15"/>
                  </a:lnTo>
                  <a:lnTo>
                    <a:pt x="203" y="7"/>
                  </a:lnTo>
                  <a:lnTo>
                    <a:pt x="203" y="15"/>
                  </a:lnTo>
                  <a:lnTo>
                    <a:pt x="210" y="7"/>
                  </a:lnTo>
                  <a:lnTo>
                    <a:pt x="210" y="15"/>
                  </a:lnTo>
                  <a:lnTo>
                    <a:pt x="210" y="7"/>
                  </a:lnTo>
                  <a:lnTo>
                    <a:pt x="210" y="15"/>
                  </a:lnTo>
                  <a:lnTo>
                    <a:pt x="218" y="7"/>
                  </a:lnTo>
                  <a:lnTo>
                    <a:pt x="218" y="15"/>
                  </a:lnTo>
                  <a:lnTo>
                    <a:pt x="218" y="7"/>
                  </a:lnTo>
                  <a:lnTo>
                    <a:pt x="218" y="15"/>
                  </a:lnTo>
                  <a:lnTo>
                    <a:pt x="225" y="7"/>
                  </a:lnTo>
                  <a:lnTo>
                    <a:pt x="225" y="15"/>
                  </a:lnTo>
                  <a:lnTo>
                    <a:pt x="225" y="7"/>
                  </a:lnTo>
                  <a:lnTo>
                    <a:pt x="225" y="15"/>
                  </a:lnTo>
                  <a:lnTo>
                    <a:pt x="233" y="7"/>
                  </a:lnTo>
                  <a:lnTo>
                    <a:pt x="233" y="15"/>
                  </a:lnTo>
                  <a:lnTo>
                    <a:pt x="233" y="7"/>
                  </a:lnTo>
                  <a:lnTo>
                    <a:pt x="233" y="15"/>
                  </a:lnTo>
                  <a:lnTo>
                    <a:pt x="240" y="22"/>
                  </a:lnTo>
                  <a:lnTo>
                    <a:pt x="240" y="22"/>
                  </a:lnTo>
                  <a:lnTo>
                    <a:pt x="240"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5" name="Freeform 691"/>
            <p:cNvSpPr>
              <a:spLocks/>
            </p:cNvSpPr>
            <p:nvPr/>
          </p:nvSpPr>
          <p:spPr bwMode="auto">
            <a:xfrm>
              <a:off x="4577" y="1362"/>
              <a:ext cx="168" cy="22"/>
            </a:xfrm>
            <a:custGeom>
              <a:avLst/>
              <a:gdLst>
                <a:gd name="T0" fmla="*/ 8 w 240"/>
                <a:gd name="T1" fmla="*/ 7 h 22"/>
                <a:gd name="T2" fmla="*/ 8 w 240"/>
                <a:gd name="T3" fmla="*/ 15 h 22"/>
                <a:gd name="T4" fmla="*/ 15 w 240"/>
                <a:gd name="T5" fmla="*/ 7 h 22"/>
                <a:gd name="T6" fmla="*/ 23 w 240"/>
                <a:gd name="T7" fmla="*/ 22 h 22"/>
                <a:gd name="T8" fmla="*/ 30 w 240"/>
                <a:gd name="T9" fmla="*/ 7 h 22"/>
                <a:gd name="T10" fmla="*/ 30 w 240"/>
                <a:gd name="T11" fmla="*/ 7 h 22"/>
                <a:gd name="T12" fmla="*/ 38 w 240"/>
                <a:gd name="T13" fmla="*/ 7 h 22"/>
                <a:gd name="T14" fmla="*/ 45 w 240"/>
                <a:gd name="T15" fmla="*/ 15 h 22"/>
                <a:gd name="T16" fmla="*/ 53 w 240"/>
                <a:gd name="T17" fmla="*/ 15 h 22"/>
                <a:gd name="T18" fmla="*/ 53 w 240"/>
                <a:gd name="T19" fmla="*/ 7 h 22"/>
                <a:gd name="T20" fmla="*/ 60 w 240"/>
                <a:gd name="T21" fmla="*/ 7 h 22"/>
                <a:gd name="T22" fmla="*/ 68 w 240"/>
                <a:gd name="T23" fmla="*/ 22 h 22"/>
                <a:gd name="T24" fmla="*/ 75 w 240"/>
                <a:gd name="T25" fmla="*/ 7 h 22"/>
                <a:gd name="T26" fmla="*/ 75 w 240"/>
                <a:gd name="T27" fmla="*/ 15 h 22"/>
                <a:gd name="T28" fmla="*/ 83 w 240"/>
                <a:gd name="T29" fmla="*/ 7 h 22"/>
                <a:gd name="T30" fmla="*/ 90 w 240"/>
                <a:gd name="T31" fmla="*/ 15 h 22"/>
                <a:gd name="T32" fmla="*/ 98 w 240"/>
                <a:gd name="T33" fmla="*/ 15 h 22"/>
                <a:gd name="T34" fmla="*/ 98 w 240"/>
                <a:gd name="T35" fmla="*/ 7 h 22"/>
                <a:gd name="T36" fmla="*/ 105 w 240"/>
                <a:gd name="T37" fmla="*/ 7 h 22"/>
                <a:gd name="T38" fmla="*/ 113 w 240"/>
                <a:gd name="T39" fmla="*/ 15 h 22"/>
                <a:gd name="T40" fmla="*/ 120 w 240"/>
                <a:gd name="T41" fmla="*/ 7 h 22"/>
                <a:gd name="T42" fmla="*/ 120 w 240"/>
                <a:gd name="T43" fmla="*/ 7 h 22"/>
                <a:gd name="T44" fmla="*/ 128 w 240"/>
                <a:gd name="T45" fmla="*/ 7 h 22"/>
                <a:gd name="T46" fmla="*/ 135 w 240"/>
                <a:gd name="T47" fmla="*/ 22 h 22"/>
                <a:gd name="T48" fmla="*/ 143 w 240"/>
                <a:gd name="T49" fmla="*/ 7 h 22"/>
                <a:gd name="T50" fmla="*/ 143 w 240"/>
                <a:gd name="T51" fmla="*/ 7 h 22"/>
                <a:gd name="T52" fmla="*/ 150 w 240"/>
                <a:gd name="T53" fmla="*/ 7 h 22"/>
                <a:gd name="T54" fmla="*/ 158 w 240"/>
                <a:gd name="T55" fmla="*/ 15 h 22"/>
                <a:gd name="T56" fmla="*/ 165 w 240"/>
                <a:gd name="T57" fmla="*/ 7 h 22"/>
                <a:gd name="T58" fmla="*/ 165 w 240"/>
                <a:gd name="T59" fmla="*/ 7 h 22"/>
                <a:gd name="T60" fmla="*/ 173 w 240"/>
                <a:gd name="T61" fmla="*/ 7 h 22"/>
                <a:gd name="T62" fmla="*/ 180 w 240"/>
                <a:gd name="T63" fmla="*/ 7 h 22"/>
                <a:gd name="T64" fmla="*/ 188 w 240"/>
                <a:gd name="T65" fmla="*/ 22 h 22"/>
                <a:gd name="T66" fmla="*/ 195 w 240"/>
                <a:gd name="T67" fmla="*/ 15 h 22"/>
                <a:gd name="T68" fmla="*/ 195 w 240"/>
                <a:gd name="T69" fmla="*/ 15 h 22"/>
                <a:gd name="T70" fmla="*/ 203 w 240"/>
                <a:gd name="T71" fmla="*/ 7 h 22"/>
                <a:gd name="T72" fmla="*/ 210 w 240"/>
                <a:gd name="T73" fmla="*/ 15 h 22"/>
                <a:gd name="T74" fmla="*/ 218 w 240"/>
                <a:gd name="T75" fmla="*/ 7 h 22"/>
                <a:gd name="T76" fmla="*/ 218 w 240"/>
                <a:gd name="T77" fmla="*/ 7 h 22"/>
                <a:gd name="T78" fmla="*/ 225 w 240"/>
                <a:gd name="T79" fmla="*/ 7 h 22"/>
                <a:gd name="T80" fmla="*/ 233 w 240"/>
                <a:gd name="T81" fmla="*/ 22 h 22"/>
                <a:gd name="T82" fmla="*/ 240 w 240"/>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0"/>
                  </a:moveTo>
                  <a:lnTo>
                    <a:pt x="0" y="15"/>
                  </a:lnTo>
                  <a:lnTo>
                    <a:pt x="8" y="7"/>
                  </a:lnTo>
                  <a:lnTo>
                    <a:pt x="8" y="15"/>
                  </a:lnTo>
                  <a:lnTo>
                    <a:pt x="8" y="7"/>
                  </a:lnTo>
                  <a:lnTo>
                    <a:pt x="8" y="15"/>
                  </a:lnTo>
                  <a:lnTo>
                    <a:pt x="15" y="7"/>
                  </a:lnTo>
                  <a:lnTo>
                    <a:pt x="15" y="15"/>
                  </a:lnTo>
                  <a:lnTo>
                    <a:pt x="15" y="7"/>
                  </a:lnTo>
                  <a:lnTo>
                    <a:pt x="15" y="15"/>
                  </a:lnTo>
                  <a:lnTo>
                    <a:pt x="23" y="7"/>
                  </a:lnTo>
                  <a:lnTo>
                    <a:pt x="23" y="22"/>
                  </a:lnTo>
                  <a:lnTo>
                    <a:pt x="23" y="7"/>
                  </a:lnTo>
                  <a:lnTo>
                    <a:pt x="23" y="15"/>
                  </a:lnTo>
                  <a:lnTo>
                    <a:pt x="30" y="7"/>
                  </a:lnTo>
                  <a:lnTo>
                    <a:pt x="30" y="15"/>
                  </a:lnTo>
                  <a:lnTo>
                    <a:pt x="30" y="7"/>
                  </a:lnTo>
                  <a:lnTo>
                    <a:pt x="30" y="7"/>
                  </a:lnTo>
                  <a:lnTo>
                    <a:pt x="38" y="15"/>
                  </a:lnTo>
                  <a:lnTo>
                    <a:pt x="38" y="22"/>
                  </a:lnTo>
                  <a:lnTo>
                    <a:pt x="38" y="7"/>
                  </a:lnTo>
                  <a:lnTo>
                    <a:pt x="38" y="15"/>
                  </a:lnTo>
                  <a:lnTo>
                    <a:pt x="45" y="7"/>
                  </a:lnTo>
                  <a:lnTo>
                    <a:pt x="45" y="15"/>
                  </a:lnTo>
                  <a:lnTo>
                    <a:pt x="45" y="7"/>
                  </a:lnTo>
                  <a:lnTo>
                    <a:pt x="45" y="7"/>
                  </a:lnTo>
                  <a:lnTo>
                    <a:pt x="53" y="15"/>
                  </a:lnTo>
                  <a:lnTo>
                    <a:pt x="53" y="15"/>
                  </a:lnTo>
                  <a:lnTo>
                    <a:pt x="53" y="0"/>
                  </a:lnTo>
                  <a:lnTo>
                    <a:pt x="53" y="7"/>
                  </a:lnTo>
                  <a:lnTo>
                    <a:pt x="60" y="15"/>
                  </a:lnTo>
                  <a:lnTo>
                    <a:pt x="60" y="15"/>
                  </a:lnTo>
                  <a:lnTo>
                    <a:pt x="60" y="7"/>
                  </a:lnTo>
                  <a:lnTo>
                    <a:pt x="60" y="15"/>
                  </a:lnTo>
                  <a:lnTo>
                    <a:pt x="68" y="7"/>
                  </a:lnTo>
                  <a:lnTo>
                    <a:pt x="68" y="22"/>
                  </a:lnTo>
                  <a:lnTo>
                    <a:pt x="68" y="7"/>
                  </a:lnTo>
                  <a:lnTo>
                    <a:pt x="68" y="15"/>
                  </a:lnTo>
                  <a:lnTo>
                    <a:pt x="75" y="7"/>
                  </a:lnTo>
                  <a:lnTo>
                    <a:pt x="75" y="15"/>
                  </a:lnTo>
                  <a:lnTo>
                    <a:pt x="75" y="7"/>
                  </a:lnTo>
                  <a:lnTo>
                    <a:pt x="75" y="15"/>
                  </a:lnTo>
                  <a:lnTo>
                    <a:pt x="83" y="7"/>
                  </a:lnTo>
                  <a:lnTo>
                    <a:pt x="83" y="15"/>
                  </a:lnTo>
                  <a:lnTo>
                    <a:pt x="83" y="7"/>
                  </a:lnTo>
                  <a:lnTo>
                    <a:pt x="83" y="15"/>
                  </a:lnTo>
                  <a:lnTo>
                    <a:pt x="90" y="7"/>
                  </a:lnTo>
                  <a:lnTo>
                    <a:pt x="90" y="15"/>
                  </a:lnTo>
                  <a:lnTo>
                    <a:pt x="90" y="7"/>
                  </a:lnTo>
                  <a:lnTo>
                    <a:pt x="90" y="7"/>
                  </a:lnTo>
                  <a:lnTo>
                    <a:pt x="98" y="15"/>
                  </a:lnTo>
                  <a:lnTo>
                    <a:pt x="98" y="15"/>
                  </a:lnTo>
                  <a:lnTo>
                    <a:pt x="98" y="7"/>
                  </a:lnTo>
                  <a:lnTo>
                    <a:pt x="98" y="7"/>
                  </a:lnTo>
                  <a:lnTo>
                    <a:pt x="105" y="15"/>
                  </a:lnTo>
                  <a:lnTo>
                    <a:pt x="105" y="15"/>
                  </a:lnTo>
                  <a:lnTo>
                    <a:pt x="105" y="7"/>
                  </a:lnTo>
                  <a:lnTo>
                    <a:pt x="105" y="15"/>
                  </a:lnTo>
                  <a:lnTo>
                    <a:pt x="113" y="7"/>
                  </a:lnTo>
                  <a:lnTo>
                    <a:pt x="113" y="15"/>
                  </a:lnTo>
                  <a:lnTo>
                    <a:pt x="113" y="7"/>
                  </a:lnTo>
                  <a:lnTo>
                    <a:pt x="113" y="15"/>
                  </a:lnTo>
                  <a:lnTo>
                    <a:pt x="120" y="7"/>
                  </a:lnTo>
                  <a:lnTo>
                    <a:pt x="120" y="22"/>
                  </a:lnTo>
                  <a:lnTo>
                    <a:pt x="120" y="0"/>
                  </a:lnTo>
                  <a:lnTo>
                    <a:pt x="120" y="7"/>
                  </a:lnTo>
                  <a:lnTo>
                    <a:pt x="128" y="15"/>
                  </a:lnTo>
                  <a:lnTo>
                    <a:pt x="128" y="22"/>
                  </a:lnTo>
                  <a:lnTo>
                    <a:pt x="128" y="7"/>
                  </a:lnTo>
                  <a:lnTo>
                    <a:pt x="128" y="15"/>
                  </a:lnTo>
                  <a:lnTo>
                    <a:pt x="135" y="7"/>
                  </a:lnTo>
                  <a:lnTo>
                    <a:pt x="135" y="22"/>
                  </a:lnTo>
                  <a:lnTo>
                    <a:pt x="135" y="0"/>
                  </a:lnTo>
                  <a:lnTo>
                    <a:pt x="135" y="15"/>
                  </a:lnTo>
                  <a:lnTo>
                    <a:pt x="143" y="7"/>
                  </a:lnTo>
                  <a:lnTo>
                    <a:pt x="143" y="15"/>
                  </a:lnTo>
                  <a:lnTo>
                    <a:pt x="143" y="7"/>
                  </a:lnTo>
                  <a:lnTo>
                    <a:pt x="143" y="7"/>
                  </a:lnTo>
                  <a:lnTo>
                    <a:pt x="150" y="15"/>
                  </a:lnTo>
                  <a:lnTo>
                    <a:pt x="150" y="15"/>
                  </a:lnTo>
                  <a:lnTo>
                    <a:pt x="150" y="7"/>
                  </a:lnTo>
                  <a:lnTo>
                    <a:pt x="150" y="15"/>
                  </a:lnTo>
                  <a:lnTo>
                    <a:pt x="158" y="7"/>
                  </a:lnTo>
                  <a:lnTo>
                    <a:pt x="158" y="15"/>
                  </a:lnTo>
                  <a:lnTo>
                    <a:pt x="158" y="7"/>
                  </a:lnTo>
                  <a:lnTo>
                    <a:pt x="158" y="15"/>
                  </a:lnTo>
                  <a:lnTo>
                    <a:pt x="165" y="7"/>
                  </a:lnTo>
                  <a:lnTo>
                    <a:pt x="165" y="15"/>
                  </a:lnTo>
                  <a:lnTo>
                    <a:pt x="165" y="7"/>
                  </a:lnTo>
                  <a:lnTo>
                    <a:pt x="165" y="7"/>
                  </a:lnTo>
                  <a:lnTo>
                    <a:pt x="173" y="15"/>
                  </a:lnTo>
                  <a:lnTo>
                    <a:pt x="173" y="22"/>
                  </a:lnTo>
                  <a:lnTo>
                    <a:pt x="173" y="7"/>
                  </a:lnTo>
                  <a:lnTo>
                    <a:pt x="173" y="7"/>
                  </a:lnTo>
                  <a:lnTo>
                    <a:pt x="180" y="15"/>
                  </a:lnTo>
                  <a:lnTo>
                    <a:pt x="180" y="7"/>
                  </a:lnTo>
                  <a:lnTo>
                    <a:pt x="180" y="15"/>
                  </a:lnTo>
                  <a:lnTo>
                    <a:pt x="188" y="7"/>
                  </a:lnTo>
                  <a:lnTo>
                    <a:pt x="188" y="22"/>
                  </a:lnTo>
                  <a:lnTo>
                    <a:pt x="188" y="7"/>
                  </a:lnTo>
                  <a:lnTo>
                    <a:pt x="188" y="7"/>
                  </a:lnTo>
                  <a:lnTo>
                    <a:pt x="195" y="15"/>
                  </a:lnTo>
                  <a:lnTo>
                    <a:pt x="195" y="15"/>
                  </a:lnTo>
                  <a:lnTo>
                    <a:pt x="195" y="7"/>
                  </a:lnTo>
                  <a:lnTo>
                    <a:pt x="195" y="15"/>
                  </a:lnTo>
                  <a:lnTo>
                    <a:pt x="203" y="7"/>
                  </a:lnTo>
                  <a:lnTo>
                    <a:pt x="203" y="15"/>
                  </a:lnTo>
                  <a:lnTo>
                    <a:pt x="203" y="7"/>
                  </a:lnTo>
                  <a:lnTo>
                    <a:pt x="203" y="7"/>
                  </a:lnTo>
                  <a:lnTo>
                    <a:pt x="210" y="15"/>
                  </a:lnTo>
                  <a:lnTo>
                    <a:pt x="210" y="15"/>
                  </a:lnTo>
                  <a:lnTo>
                    <a:pt x="210" y="7"/>
                  </a:lnTo>
                  <a:lnTo>
                    <a:pt x="210" y="15"/>
                  </a:lnTo>
                  <a:lnTo>
                    <a:pt x="218" y="7"/>
                  </a:lnTo>
                  <a:lnTo>
                    <a:pt x="218" y="15"/>
                  </a:lnTo>
                  <a:lnTo>
                    <a:pt x="218" y="7"/>
                  </a:lnTo>
                  <a:lnTo>
                    <a:pt x="218" y="7"/>
                  </a:lnTo>
                  <a:lnTo>
                    <a:pt x="225" y="15"/>
                  </a:lnTo>
                  <a:lnTo>
                    <a:pt x="225" y="15"/>
                  </a:lnTo>
                  <a:lnTo>
                    <a:pt x="225" y="7"/>
                  </a:lnTo>
                  <a:lnTo>
                    <a:pt x="225" y="15"/>
                  </a:lnTo>
                  <a:lnTo>
                    <a:pt x="233" y="7"/>
                  </a:lnTo>
                  <a:lnTo>
                    <a:pt x="233" y="22"/>
                  </a:lnTo>
                  <a:lnTo>
                    <a:pt x="233" y="7"/>
                  </a:lnTo>
                  <a:lnTo>
                    <a:pt x="233" y="15"/>
                  </a:lnTo>
                  <a:lnTo>
                    <a:pt x="240" y="7"/>
                  </a:lnTo>
                  <a:lnTo>
                    <a:pt x="240" y="22"/>
                  </a:lnTo>
                  <a:lnTo>
                    <a:pt x="240"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6" name="Freeform 692"/>
            <p:cNvSpPr>
              <a:spLocks/>
            </p:cNvSpPr>
            <p:nvPr/>
          </p:nvSpPr>
          <p:spPr bwMode="auto">
            <a:xfrm>
              <a:off x="4745" y="1362"/>
              <a:ext cx="5" cy="15"/>
            </a:xfrm>
            <a:custGeom>
              <a:avLst/>
              <a:gdLst>
                <a:gd name="T0" fmla="*/ 0 w 8"/>
                <a:gd name="T1" fmla="*/ 0 h 15"/>
                <a:gd name="T2" fmla="*/ 0 w 8"/>
                <a:gd name="T3" fmla="*/ 15 h 15"/>
                <a:gd name="T4" fmla="*/ 8 w 8"/>
                <a:gd name="T5" fmla="*/ 15 h 15"/>
              </a:gdLst>
              <a:ahLst/>
              <a:cxnLst>
                <a:cxn ang="0">
                  <a:pos x="T0" y="T1"/>
                </a:cxn>
                <a:cxn ang="0">
                  <a:pos x="T2" y="T3"/>
                </a:cxn>
                <a:cxn ang="0">
                  <a:pos x="T4" y="T5"/>
                </a:cxn>
              </a:cxnLst>
              <a:rect l="0" t="0" r="r" b="b"/>
              <a:pathLst>
                <a:path w="8" h="15">
                  <a:moveTo>
                    <a:pt x="0" y="0"/>
                  </a:moveTo>
                  <a:lnTo>
                    <a:pt x="0" y="15"/>
                  </a:lnTo>
                  <a:lnTo>
                    <a:pt x="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7" name="Rectangle 693"/>
            <p:cNvSpPr>
              <a:spLocks noChangeArrowheads="1"/>
            </p:cNvSpPr>
            <p:nvPr/>
          </p:nvSpPr>
          <p:spPr bwMode="auto">
            <a:xfrm>
              <a:off x="3423" y="880"/>
              <a:ext cx="785"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 mV</a:t>
              </a:r>
              <a:endParaRPr lang="it-IT" altLang="en-US" sz="1100" b="1"/>
            </a:p>
          </p:txBody>
        </p:sp>
        <p:sp>
          <p:nvSpPr>
            <p:cNvPr id="78518" name="Line 694"/>
            <p:cNvSpPr>
              <a:spLocks noChangeShapeType="1"/>
            </p:cNvSpPr>
            <p:nvPr/>
          </p:nvSpPr>
          <p:spPr bwMode="auto">
            <a:xfrm>
              <a:off x="4846" y="2179"/>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19" name="Line 695"/>
            <p:cNvSpPr>
              <a:spLocks noChangeShapeType="1"/>
            </p:cNvSpPr>
            <p:nvPr/>
          </p:nvSpPr>
          <p:spPr bwMode="auto">
            <a:xfrm>
              <a:off x="4846" y="1875"/>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0" name="Freeform 696"/>
            <p:cNvSpPr>
              <a:spLocks/>
            </p:cNvSpPr>
            <p:nvPr/>
          </p:nvSpPr>
          <p:spPr bwMode="auto">
            <a:xfrm>
              <a:off x="4846" y="1867"/>
              <a:ext cx="173" cy="29"/>
            </a:xfrm>
            <a:custGeom>
              <a:avLst/>
              <a:gdLst>
                <a:gd name="T0" fmla="*/ 0 w 248"/>
                <a:gd name="T1" fmla="*/ 0 h 30"/>
                <a:gd name="T2" fmla="*/ 8 w 248"/>
                <a:gd name="T3" fmla="*/ 23 h 30"/>
                <a:gd name="T4" fmla="*/ 15 w 248"/>
                <a:gd name="T5" fmla="*/ 8 h 30"/>
                <a:gd name="T6" fmla="*/ 15 w 248"/>
                <a:gd name="T7" fmla="*/ 8 h 30"/>
                <a:gd name="T8" fmla="*/ 23 w 248"/>
                <a:gd name="T9" fmla="*/ 0 h 30"/>
                <a:gd name="T10" fmla="*/ 30 w 248"/>
                <a:gd name="T11" fmla="*/ 15 h 30"/>
                <a:gd name="T12" fmla="*/ 38 w 248"/>
                <a:gd name="T13" fmla="*/ 15 h 30"/>
                <a:gd name="T14" fmla="*/ 38 w 248"/>
                <a:gd name="T15" fmla="*/ 8 h 30"/>
                <a:gd name="T16" fmla="*/ 45 w 248"/>
                <a:gd name="T17" fmla="*/ 0 h 30"/>
                <a:gd name="T18" fmla="*/ 53 w 248"/>
                <a:gd name="T19" fmla="*/ 15 h 30"/>
                <a:gd name="T20" fmla="*/ 60 w 248"/>
                <a:gd name="T21" fmla="*/ 15 h 30"/>
                <a:gd name="T22" fmla="*/ 60 w 248"/>
                <a:gd name="T23" fmla="*/ 8 h 30"/>
                <a:gd name="T24" fmla="*/ 68 w 248"/>
                <a:gd name="T25" fmla="*/ 8 h 30"/>
                <a:gd name="T26" fmla="*/ 75 w 248"/>
                <a:gd name="T27" fmla="*/ 0 h 30"/>
                <a:gd name="T28" fmla="*/ 83 w 248"/>
                <a:gd name="T29" fmla="*/ 23 h 30"/>
                <a:gd name="T30" fmla="*/ 90 w 248"/>
                <a:gd name="T31" fmla="*/ 15 h 30"/>
                <a:gd name="T32" fmla="*/ 90 w 248"/>
                <a:gd name="T33" fmla="*/ 15 h 30"/>
                <a:gd name="T34" fmla="*/ 98 w 248"/>
                <a:gd name="T35" fmla="*/ 0 h 30"/>
                <a:gd name="T36" fmla="*/ 105 w 248"/>
                <a:gd name="T37" fmla="*/ 23 h 30"/>
                <a:gd name="T38" fmla="*/ 113 w 248"/>
                <a:gd name="T39" fmla="*/ 15 h 30"/>
                <a:gd name="T40" fmla="*/ 113 w 248"/>
                <a:gd name="T41" fmla="*/ 8 h 30"/>
                <a:gd name="T42" fmla="*/ 120 w 248"/>
                <a:gd name="T43" fmla="*/ 0 h 30"/>
                <a:gd name="T44" fmla="*/ 128 w 248"/>
                <a:gd name="T45" fmla="*/ 15 h 30"/>
                <a:gd name="T46" fmla="*/ 135 w 248"/>
                <a:gd name="T47" fmla="*/ 23 h 30"/>
                <a:gd name="T48" fmla="*/ 143 w 248"/>
                <a:gd name="T49" fmla="*/ 15 h 30"/>
                <a:gd name="T50" fmla="*/ 150 w 248"/>
                <a:gd name="T51" fmla="*/ 15 h 30"/>
                <a:gd name="T52" fmla="*/ 158 w 248"/>
                <a:gd name="T53" fmla="*/ 15 h 30"/>
                <a:gd name="T54" fmla="*/ 165 w 248"/>
                <a:gd name="T55" fmla="*/ 15 h 30"/>
                <a:gd name="T56" fmla="*/ 165 w 248"/>
                <a:gd name="T57" fmla="*/ 8 h 30"/>
                <a:gd name="T58" fmla="*/ 173 w 248"/>
                <a:gd name="T59" fmla="*/ 8 h 30"/>
                <a:gd name="T60" fmla="*/ 180 w 248"/>
                <a:gd name="T61" fmla="*/ 15 h 30"/>
                <a:gd name="T62" fmla="*/ 188 w 248"/>
                <a:gd name="T63" fmla="*/ 8 h 30"/>
                <a:gd name="T64" fmla="*/ 188 w 248"/>
                <a:gd name="T65" fmla="*/ 8 h 30"/>
                <a:gd name="T66" fmla="*/ 195 w 248"/>
                <a:gd name="T67" fmla="*/ 8 h 30"/>
                <a:gd name="T68" fmla="*/ 203 w 248"/>
                <a:gd name="T69" fmla="*/ 15 h 30"/>
                <a:gd name="T70" fmla="*/ 210 w 248"/>
                <a:gd name="T71" fmla="*/ 15 h 30"/>
                <a:gd name="T72" fmla="*/ 210 w 248"/>
                <a:gd name="T73" fmla="*/ 8 h 30"/>
                <a:gd name="T74" fmla="*/ 218 w 248"/>
                <a:gd name="T75" fmla="*/ 8 h 30"/>
                <a:gd name="T76" fmla="*/ 225 w 248"/>
                <a:gd name="T77" fmla="*/ 23 h 30"/>
                <a:gd name="T78" fmla="*/ 233 w 248"/>
                <a:gd name="T79" fmla="*/ 15 h 30"/>
                <a:gd name="T80" fmla="*/ 233 w 248"/>
                <a:gd name="T81" fmla="*/ 8 h 30"/>
                <a:gd name="T82" fmla="*/ 240 w 248"/>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8"/>
                  </a:moveTo>
                  <a:lnTo>
                    <a:pt x="0" y="15"/>
                  </a:lnTo>
                  <a:lnTo>
                    <a:pt x="0" y="0"/>
                  </a:lnTo>
                  <a:lnTo>
                    <a:pt x="0" y="8"/>
                  </a:lnTo>
                  <a:lnTo>
                    <a:pt x="8" y="15"/>
                  </a:lnTo>
                  <a:lnTo>
                    <a:pt x="8" y="23"/>
                  </a:lnTo>
                  <a:lnTo>
                    <a:pt x="8" y="0"/>
                  </a:lnTo>
                  <a:lnTo>
                    <a:pt x="8" y="15"/>
                  </a:lnTo>
                  <a:lnTo>
                    <a:pt x="15" y="8"/>
                  </a:lnTo>
                  <a:lnTo>
                    <a:pt x="15" y="23"/>
                  </a:lnTo>
                  <a:lnTo>
                    <a:pt x="15" y="0"/>
                  </a:lnTo>
                  <a:lnTo>
                    <a:pt x="15" y="8"/>
                  </a:lnTo>
                  <a:lnTo>
                    <a:pt x="23" y="15"/>
                  </a:lnTo>
                  <a:lnTo>
                    <a:pt x="23" y="23"/>
                  </a:lnTo>
                  <a:lnTo>
                    <a:pt x="23" y="0"/>
                  </a:lnTo>
                  <a:lnTo>
                    <a:pt x="23" y="15"/>
                  </a:lnTo>
                  <a:lnTo>
                    <a:pt x="30" y="8"/>
                  </a:lnTo>
                  <a:lnTo>
                    <a:pt x="30" y="15"/>
                  </a:lnTo>
                  <a:lnTo>
                    <a:pt x="30" y="0"/>
                  </a:lnTo>
                  <a:lnTo>
                    <a:pt x="30" y="8"/>
                  </a:lnTo>
                  <a:lnTo>
                    <a:pt x="38" y="15"/>
                  </a:lnTo>
                  <a:lnTo>
                    <a:pt x="38" y="15"/>
                  </a:lnTo>
                  <a:lnTo>
                    <a:pt x="38" y="0"/>
                  </a:lnTo>
                  <a:lnTo>
                    <a:pt x="38" y="8"/>
                  </a:lnTo>
                  <a:lnTo>
                    <a:pt x="45" y="15"/>
                  </a:lnTo>
                  <a:lnTo>
                    <a:pt x="45" y="15"/>
                  </a:lnTo>
                  <a:lnTo>
                    <a:pt x="45" y="0"/>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75" y="15"/>
                  </a:lnTo>
                  <a:lnTo>
                    <a:pt x="75" y="23"/>
                  </a:lnTo>
                  <a:lnTo>
                    <a:pt x="75" y="0"/>
                  </a:lnTo>
                  <a:lnTo>
                    <a:pt x="75" y="8"/>
                  </a:lnTo>
                  <a:lnTo>
                    <a:pt x="83" y="15"/>
                  </a:lnTo>
                  <a:lnTo>
                    <a:pt x="83" y="23"/>
                  </a:lnTo>
                  <a:lnTo>
                    <a:pt x="83" y="0"/>
                  </a:lnTo>
                  <a:lnTo>
                    <a:pt x="83" y="8"/>
                  </a:lnTo>
                  <a:lnTo>
                    <a:pt x="90" y="15"/>
                  </a:lnTo>
                  <a:lnTo>
                    <a:pt x="90" y="23"/>
                  </a:lnTo>
                  <a:lnTo>
                    <a:pt x="90" y="0"/>
                  </a:lnTo>
                  <a:lnTo>
                    <a:pt x="90" y="15"/>
                  </a:lnTo>
                  <a:lnTo>
                    <a:pt x="98" y="8"/>
                  </a:lnTo>
                  <a:lnTo>
                    <a:pt x="98" y="30"/>
                  </a:lnTo>
                  <a:lnTo>
                    <a:pt x="98" y="0"/>
                  </a:lnTo>
                  <a:lnTo>
                    <a:pt x="98" y="8"/>
                  </a:lnTo>
                  <a:lnTo>
                    <a:pt x="105" y="15"/>
                  </a:lnTo>
                  <a:lnTo>
                    <a:pt x="105" y="23"/>
                  </a:lnTo>
                  <a:lnTo>
                    <a:pt x="105" y="0"/>
                  </a:lnTo>
                  <a:lnTo>
                    <a:pt x="105" y="8"/>
                  </a:lnTo>
                  <a:lnTo>
                    <a:pt x="113" y="15"/>
                  </a:lnTo>
                  <a:lnTo>
                    <a:pt x="113" y="15"/>
                  </a:lnTo>
                  <a:lnTo>
                    <a:pt x="113" y="0"/>
                  </a:lnTo>
                  <a:lnTo>
                    <a:pt x="113" y="8"/>
                  </a:lnTo>
                  <a:lnTo>
                    <a:pt x="120" y="0"/>
                  </a:lnTo>
                  <a:lnTo>
                    <a:pt x="120" y="23"/>
                  </a:lnTo>
                  <a:lnTo>
                    <a:pt x="120" y="0"/>
                  </a:lnTo>
                  <a:lnTo>
                    <a:pt x="120" y="8"/>
                  </a:lnTo>
                  <a:lnTo>
                    <a:pt x="128" y="15"/>
                  </a:lnTo>
                  <a:lnTo>
                    <a:pt x="128" y="15"/>
                  </a:lnTo>
                  <a:lnTo>
                    <a:pt x="128" y="8"/>
                  </a:lnTo>
                  <a:lnTo>
                    <a:pt x="128" y="15"/>
                  </a:lnTo>
                  <a:lnTo>
                    <a:pt x="135" y="23"/>
                  </a:lnTo>
                  <a:lnTo>
                    <a:pt x="135" y="8"/>
                  </a:lnTo>
                  <a:lnTo>
                    <a:pt x="135" y="8"/>
                  </a:lnTo>
                  <a:lnTo>
                    <a:pt x="143" y="15"/>
                  </a:lnTo>
                  <a:lnTo>
                    <a:pt x="143" y="8"/>
                  </a:lnTo>
                  <a:lnTo>
                    <a:pt x="143" y="8"/>
                  </a:lnTo>
                  <a:lnTo>
                    <a:pt x="150" y="15"/>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73" y="15"/>
                  </a:lnTo>
                  <a:lnTo>
                    <a:pt x="180" y="8"/>
                  </a:lnTo>
                  <a:lnTo>
                    <a:pt x="180" y="15"/>
                  </a:lnTo>
                  <a:lnTo>
                    <a:pt x="180" y="8"/>
                  </a:lnTo>
                  <a:lnTo>
                    <a:pt x="180" y="15"/>
                  </a:lnTo>
                  <a:lnTo>
                    <a:pt x="188" y="8"/>
                  </a:lnTo>
                  <a:lnTo>
                    <a:pt x="188" y="15"/>
                  </a:lnTo>
                  <a:lnTo>
                    <a:pt x="188" y="8"/>
                  </a:lnTo>
                  <a:lnTo>
                    <a:pt x="188" y="8"/>
                  </a:lnTo>
                  <a:lnTo>
                    <a:pt x="195" y="15"/>
                  </a:lnTo>
                  <a:lnTo>
                    <a:pt x="195" y="15"/>
                  </a:lnTo>
                  <a:lnTo>
                    <a:pt x="195" y="8"/>
                  </a:lnTo>
                  <a:lnTo>
                    <a:pt x="195" y="8"/>
                  </a:lnTo>
                  <a:lnTo>
                    <a:pt x="203" y="15"/>
                  </a:lnTo>
                  <a:lnTo>
                    <a:pt x="203" y="15"/>
                  </a:lnTo>
                  <a:lnTo>
                    <a:pt x="203" y="8"/>
                  </a:lnTo>
                  <a:lnTo>
                    <a:pt x="203" y="8"/>
                  </a:lnTo>
                  <a:lnTo>
                    <a:pt x="210" y="15"/>
                  </a:lnTo>
                  <a:lnTo>
                    <a:pt x="210" y="15"/>
                  </a:lnTo>
                  <a:lnTo>
                    <a:pt x="210" y="8"/>
                  </a:lnTo>
                  <a:lnTo>
                    <a:pt x="210" y="8"/>
                  </a:lnTo>
                  <a:lnTo>
                    <a:pt x="218" y="15"/>
                  </a:lnTo>
                  <a:lnTo>
                    <a:pt x="218" y="15"/>
                  </a:lnTo>
                  <a:lnTo>
                    <a:pt x="218" y="8"/>
                  </a:lnTo>
                  <a:lnTo>
                    <a:pt x="218" y="8"/>
                  </a:lnTo>
                  <a:lnTo>
                    <a:pt x="225" y="15"/>
                  </a:lnTo>
                  <a:lnTo>
                    <a:pt x="225" y="23"/>
                  </a:lnTo>
                  <a:lnTo>
                    <a:pt x="225" y="0"/>
                  </a:lnTo>
                  <a:lnTo>
                    <a:pt x="225" y="8"/>
                  </a:lnTo>
                  <a:lnTo>
                    <a:pt x="233" y="15"/>
                  </a:lnTo>
                  <a:lnTo>
                    <a:pt x="233" y="15"/>
                  </a:lnTo>
                  <a:lnTo>
                    <a:pt x="233" y="8"/>
                  </a:lnTo>
                  <a:lnTo>
                    <a:pt x="233" y="8"/>
                  </a:lnTo>
                  <a:lnTo>
                    <a:pt x="240" y="15"/>
                  </a:lnTo>
                  <a:lnTo>
                    <a:pt x="240" y="0"/>
                  </a:lnTo>
                  <a:lnTo>
                    <a:pt x="240" y="23"/>
                  </a:lnTo>
                  <a:lnTo>
                    <a:pt x="248" y="15"/>
                  </a:lnTo>
                  <a:lnTo>
                    <a:pt x="24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1" name="Freeform 697"/>
            <p:cNvSpPr>
              <a:spLocks/>
            </p:cNvSpPr>
            <p:nvPr/>
          </p:nvSpPr>
          <p:spPr bwMode="auto">
            <a:xfrm>
              <a:off x="5019" y="1838"/>
              <a:ext cx="168" cy="72"/>
            </a:xfrm>
            <a:custGeom>
              <a:avLst/>
              <a:gdLst>
                <a:gd name="T0" fmla="*/ 7 w 240"/>
                <a:gd name="T1" fmla="*/ 45 h 75"/>
                <a:gd name="T2" fmla="*/ 7 w 240"/>
                <a:gd name="T3" fmla="*/ 38 h 75"/>
                <a:gd name="T4" fmla="*/ 15 w 240"/>
                <a:gd name="T5" fmla="*/ 30 h 75"/>
                <a:gd name="T6" fmla="*/ 22 w 240"/>
                <a:gd name="T7" fmla="*/ 53 h 75"/>
                <a:gd name="T8" fmla="*/ 30 w 240"/>
                <a:gd name="T9" fmla="*/ 45 h 75"/>
                <a:gd name="T10" fmla="*/ 30 w 240"/>
                <a:gd name="T11" fmla="*/ 38 h 75"/>
                <a:gd name="T12" fmla="*/ 37 w 240"/>
                <a:gd name="T13" fmla="*/ 30 h 75"/>
                <a:gd name="T14" fmla="*/ 45 w 240"/>
                <a:gd name="T15" fmla="*/ 60 h 75"/>
                <a:gd name="T16" fmla="*/ 52 w 240"/>
                <a:gd name="T17" fmla="*/ 45 h 75"/>
                <a:gd name="T18" fmla="*/ 52 w 240"/>
                <a:gd name="T19" fmla="*/ 53 h 75"/>
                <a:gd name="T20" fmla="*/ 60 w 240"/>
                <a:gd name="T21" fmla="*/ 30 h 75"/>
                <a:gd name="T22" fmla="*/ 67 w 240"/>
                <a:gd name="T23" fmla="*/ 60 h 75"/>
                <a:gd name="T24" fmla="*/ 75 w 240"/>
                <a:gd name="T25" fmla="*/ 45 h 75"/>
                <a:gd name="T26" fmla="*/ 75 w 240"/>
                <a:gd name="T27" fmla="*/ 38 h 75"/>
                <a:gd name="T28" fmla="*/ 82 w 240"/>
                <a:gd name="T29" fmla="*/ 15 h 75"/>
                <a:gd name="T30" fmla="*/ 90 w 240"/>
                <a:gd name="T31" fmla="*/ 60 h 75"/>
                <a:gd name="T32" fmla="*/ 97 w 240"/>
                <a:gd name="T33" fmla="*/ 45 h 75"/>
                <a:gd name="T34" fmla="*/ 97 w 240"/>
                <a:gd name="T35" fmla="*/ 38 h 75"/>
                <a:gd name="T36" fmla="*/ 105 w 240"/>
                <a:gd name="T37" fmla="*/ 30 h 75"/>
                <a:gd name="T38" fmla="*/ 112 w 240"/>
                <a:gd name="T39" fmla="*/ 53 h 75"/>
                <a:gd name="T40" fmla="*/ 120 w 240"/>
                <a:gd name="T41" fmla="*/ 45 h 75"/>
                <a:gd name="T42" fmla="*/ 120 w 240"/>
                <a:gd name="T43" fmla="*/ 45 h 75"/>
                <a:gd name="T44" fmla="*/ 127 w 240"/>
                <a:gd name="T45" fmla="*/ 30 h 75"/>
                <a:gd name="T46" fmla="*/ 135 w 240"/>
                <a:gd name="T47" fmla="*/ 60 h 75"/>
                <a:gd name="T48" fmla="*/ 142 w 240"/>
                <a:gd name="T49" fmla="*/ 45 h 75"/>
                <a:gd name="T50" fmla="*/ 142 w 240"/>
                <a:gd name="T51" fmla="*/ 38 h 75"/>
                <a:gd name="T52" fmla="*/ 150 w 240"/>
                <a:gd name="T53" fmla="*/ 30 h 75"/>
                <a:gd name="T54" fmla="*/ 157 w 240"/>
                <a:gd name="T55" fmla="*/ 53 h 75"/>
                <a:gd name="T56" fmla="*/ 165 w 240"/>
                <a:gd name="T57" fmla="*/ 45 h 75"/>
                <a:gd name="T58" fmla="*/ 165 w 240"/>
                <a:gd name="T59" fmla="*/ 38 h 75"/>
                <a:gd name="T60" fmla="*/ 172 w 240"/>
                <a:gd name="T61" fmla="*/ 30 h 75"/>
                <a:gd name="T62" fmla="*/ 180 w 240"/>
                <a:gd name="T63" fmla="*/ 45 h 75"/>
                <a:gd name="T64" fmla="*/ 187 w 240"/>
                <a:gd name="T65" fmla="*/ 45 h 75"/>
                <a:gd name="T66" fmla="*/ 195 w 240"/>
                <a:gd name="T67" fmla="*/ 45 h 75"/>
                <a:gd name="T68" fmla="*/ 195 w 240"/>
                <a:gd name="T69" fmla="*/ 38 h 75"/>
                <a:gd name="T70" fmla="*/ 202 w 240"/>
                <a:gd name="T71" fmla="*/ 23 h 75"/>
                <a:gd name="T72" fmla="*/ 210 w 240"/>
                <a:gd name="T73" fmla="*/ 45 h 75"/>
                <a:gd name="T74" fmla="*/ 217 w 240"/>
                <a:gd name="T75" fmla="*/ 38 h 75"/>
                <a:gd name="T76" fmla="*/ 217 w 240"/>
                <a:gd name="T77" fmla="*/ 38 h 75"/>
                <a:gd name="T78" fmla="*/ 225 w 240"/>
                <a:gd name="T79" fmla="*/ 30 h 75"/>
                <a:gd name="T80" fmla="*/ 232 w 240"/>
                <a:gd name="T81" fmla="*/ 45 h 75"/>
                <a:gd name="T82" fmla="*/ 240 w 24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8"/>
                  </a:moveTo>
                  <a:lnTo>
                    <a:pt x="0" y="38"/>
                  </a:lnTo>
                  <a:lnTo>
                    <a:pt x="7" y="45"/>
                  </a:lnTo>
                  <a:lnTo>
                    <a:pt x="7" y="75"/>
                  </a:lnTo>
                  <a:lnTo>
                    <a:pt x="7" y="0"/>
                  </a:lnTo>
                  <a:lnTo>
                    <a:pt x="7" y="38"/>
                  </a:lnTo>
                  <a:lnTo>
                    <a:pt x="15" y="45"/>
                  </a:lnTo>
                  <a:lnTo>
                    <a:pt x="15" y="53"/>
                  </a:lnTo>
                  <a:lnTo>
                    <a:pt x="15" y="30"/>
                  </a:lnTo>
                  <a:lnTo>
                    <a:pt x="15" y="30"/>
                  </a:lnTo>
                  <a:lnTo>
                    <a:pt x="22" y="38"/>
                  </a:lnTo>
                  <a:lnTo>
                    <a:pt x="22" y="53"/>
                  </a:lnTo>
                  <a:lnTo>
                    <a:pt x="22" y="30"/>
                  </a:lnTo>
                  <a:lnTo>
                    <a:pt x="22" y="38"/>
                  </a:lnTo>
                  <a:lnTo>
                    <a:pt x="30" y="45"/>
                  </a:lnTo>
                  <a:lnTo>
                    <a:pt x="30" y="53"/>
                  </a:lnTo>
                  <a:lnTo>
                    <a:pt x="30" y="30"/>
                  </a:lnTo>
                  <a:lnTo>
                    <a:pt x="30" y="38"/>
                  </a:lnTo>
                  <a:lnTo>
                    <a:pt x="37" y="45"/>
                  </a:lnTo>
                  <a:lnTo>
                    <a:pt x="37" y="60"/>
                  </a:lnTo>
                  <a:lnTo>
                    <a:pt x="37" y="30"/>
                  </a:lnTo>
                  <a:lnTo>
                    <a:pt x="37" y="38"/>
                  </a:lnTo>
                  <a:lnTo>
                    <a:pt x="45" y="45"/>
                  </a:lnTo>
                  <a:lnTo>
                    <a:pt x="45" y="60"/>
                  </a:lnTo>
                  <a:lnTo>
                    <a:pt x="45" y="23"/>
                  </a:lnTo>
                  <a:lnTo>
                    <a:pt x="45" y="38"/>
                  </a:lnTo>
                  <a:lnTo>
                    <a:pt x="52" y="45"/>
                  </a:lnTo>
                  <a:lnTo>
                    <a:pt x="52" y="53"/>
                  </a:lnTo>
                  <a:lnTo>
                    <a:pt x="52" y="30"/>
                  </a:lnTo>
                  <a:lnTo>
                    <a:pt x="52" y="53"/>
                  </a:lnTo>
                  <a:lnTo>
                    <a:pt x="60" y="45"/>
                  </a:lnTo>
                  <a:lnTo>
                    <a:pt x="60" y="53"/>
                  </a:lnTo>
                  <a:lnTo>
                    <a:pt x="60" y="30"/>
                  </a:lnTo>
                  <a:lnTo>
                    <a:pt x="60" y="38"/>
                  </a:lnTo>
                  <a:lnTo>
                    <a:pt x="67" y="45"/>
                  </a:lnTo>
                  <a:lnTo>
                    <a:pt x="67" y="60"/>
                  </a:lnTo>
                  <a:lnTo>
                    <a:pt x="67" y="23"/>
                  </a:lnTo>
                  <a:lnTo>
                    <a:pt x="67" y="38"/>
                  </a:lnTo>
                  <a:lnTo>
                    <a:pt x="75" y="45"/>
                  </a:lnTo>
                  <a:lnTo>
                    <a:pt x="75" y="53"/>
                  </a:lnTo>
                  <a:lnTo>
                    <a:pt x="75" y="23"/>
                  </a:lnTo>
                  <a:lnTo>
                    <a:pt x="75" y="38"/>
                  </a:lnTo>
                  <a:lnTo>
                    <a:pt x="82" y="45"/>
                  </a:lnTo>
                  <a:lnTo>
                    <a:pt x="82" y="53"/>
                  </a:lnTo>
                  <a:lnTo>
                    <a:pt x="82" y="15"/>
                  </a:lnTo>
                  <a:lnTo>
                    <a:pt x="82" y="38"/>
                  </a:lnTo>
                  <a:lnTo>
                    <a:pt x="90" y="45"/>
                  </a:lnTo>
                  <a:lnTo>
                    <a:pt x="90" y="60"/>
                  </a:lnTo>
                  <a:lnTo>
                    <a:pt x="90" y="30"/>
                  </a:lnTo>
                  <a:lnTo>
                    <a:pt x="90" y="38"/>
                  </a:lnTo>
                  <a:lnTo>
                    <a:pt x="97" y="45"/>
                  </a:lnTo>
                  <a:lnTo>
                    <a:pt x="97" y="53"/>
                  </a:lnTo>
                  <a:lnTo>
                    <a:pt x="97" y="30"/>
                  </a:lnTo>
                  <a:lnTo>
                    <a:pt x="97" y="38"/>
                  </a:lnTo>
                  <a:lnTo>
                    <a:pt x="105" y="30"/>
                  </a:lnTo>
                  <a:lnTo>
                    <a:pt x="105" y="53"/>
                  </a:lnTo>
                  <a:lnTo>
                    <a:pt x="105" y="30"/>
                  </a:lnTo>
                  <a:lnTo>
                    <a:pt x="105" y="38"/>
                  </a:lnTo>
                  <a:lnTo>
                    <a:pt x="112" y="45"/>
                  </a:lnTo>
                  <a:lnTo>
                    <a:pt x="112" y="53"/>
                  </a:lnTo>
                  <a:lnTo>
                    <a:pt x="112" y="30"/>
                  </a:lnTo>
                  <a:lnTo>
                    <a:pt x="112" y="38"/>
                  </a:lnTo>
                  <a:lnTo>
                    <a:pt x="120" y="45"/>
                  </a:lnTo>
                  <a:lnTo>
                    <a:pt x="120" y="53"/>
                  </a:lnTo>
                  <a:lnTo>
                    <a:pt x="120" y="30"/>
                  </a:lnTo>
                  <a:lnTo>
                    <a:pt x="120" y="45"/>
                  </a:lnTo>
                  <a:lnTo>
                    <a:pt x="127" y="53"/>
                  </a:lnTo>
                  <a:lnTo>
                    <a:pt x="127" y="53"/>
                  </a:lnTo>
                  <a:lnTo>
                    <a:pt x="127" y="30"/>
                  </a:lnTo>
                  <a:lnTo>
                    <a:pt x="127" y="38"/>
                  </a:lnTo>
                  <a:lnTo>
                    <a:pt x="135" y="45"/>
                  </a:lnTo>
                  <a:lnTo>
                    <a:pt x="135" y="60"/>
                  </a:lnTo>
                  <a:lnTo>
                    <a:pt x="135" y="23"/>
                  </a:lnTo>
                  <a:lnTo>
                    <a:pt x="135" y="38"/>
                  </a:lnTo>
                  <a:lnTo>
                    <a:pt x="142" y="45"/>
                  </a:lnTo>
                  <a:lnTo>
                    <a:pt x="142" y="53"/>
                  </a:lnTo>
                  <a:lnTo>
                    <a:pt x="142" y="30"/>
                  </a:lnTo>
                  <a:lnTo>
                    <a:pt x="142" y="38"/>
                  </a:lnTo>
                  <a:lnTo>
                    <a:pt x="150" y="45"/>
                  </a:lnTo>
                  <a:lnTo>
                    <a:pt x="150" y="53"/>
                  </a:lnTo>
                  <a:lnTo>
                    <a:pt x="150" y="30"/>
                  </a:lnTo>
                  <a:lnTo>
                    <a:pt x="150" y="45"/>
                  </a:lnTo>
                  <a:lnTo>
                    <a:pt x="157" y="38"/>
                  </a:lnTo>
                  <a:lnTo>
                    <a:pt x="157" y="53"/>
                  </a:lnTo>
                  <a:lnTo>
                    <a:pt x="157" y="30"/>
                  </a:lnTo>
                  <a:lnTo>
                    <a:pt x="157" y="38"/>
                  </a:lnTo>
                  <a:lnTo>
                    <a:pt x="165" y="45"/>
                  </a:lnTo>
                  <a:lnTo>
                    <a:pt x="165" y="60"/>
                  </a:lnTo>
                  <a:lnTo>
                    <a:pt x="165" y="30"/>
                  </a:lnTo>
                  <a:lnTo>
                    <a:pt x="165" y="38"/>
                  </a:lnTo>
                  <a:lnTo>
                    <a:pt x="172" y="45"/>
                  </a:lnTo>
                  <a:lnTo>
                    <a:pt x="172" y="53"/>
                  </a:lnTo>
                  <a:lnTo>
                    <a:pt x="172" y="30"/>
                  </a:lnTo>
                  <a:lnTo>
                    <a:pt x="172" y="38"/>
                  </a:lnTo>
                  <a:lnTo>
                    <a:pt x="180" y="30"/>
                  </a:lnTo>
                  <a:lnTo>
                    <a:pt x="180" y="45"/>
                  </a:lnTo>
                  <a:lnTo>
                    <a:pt x="180" y="38"/>
                  </a:lnTo>
                  <a:lnTo>
                    <a:pt x="187" y="45"/>
                  </a:lnTo>
                  <a:lnTo>
                    <a:pt x="187" y="45"/>
                  </a:lnTo>
                  <a:lnTo>
                    <a:pt x="187" y="38"/>
                  </a:lnTo>
                  <a:lnTo>
                    <a:pt x="187" y="38"/>
                  </a:lnTo>
                  <a:lnTo>
                    <a:pt x="195" y="45"/>
                  </a:lnTo>
                  <a:lnTo>
                    <a:pt x="195" y="53"/>
                  </a:lnTo>
                  <a:lnTo>
                    <a:pt x="195" y="30"/>
                  </a:lnTo>
                  <a:lnTo>
                    <a:pt x="195" y="38"/>
                  </a:lnTo>
                  <a:lnTo>
                    <a:pt x="202" y="45"/>
                  </a:lnTo>
                  <a:lnTo>
                    <a:pt x="202" y="60"/>
                  </a:lnTo>
                  <a:lnTo>
                    <a:pt x="202" y="23"/>
                  </a:lnTo>
                  <a:lnTo>
                    <a:pt x="202" y="38"/>
                  </a:lnTo>
                  <a:lnTo>
                    <a:pt x="210" y="45"/>
                  </a:lnTo>
                  <a:lnTo>
                    <a:pt x="210" y="45"/>
                  </a:lnTo>
                  <a:lnTo>
                    <a:pt x="210" y="38"/>
                  </a:lnTo>
                  <a:lnTo>
                    <a:pt x="210" y="45"/>
                  </a:lnTo>
                  <a:lnTo>
                    <a:pt x="217" y="38"/>
                  </a:lnTo>
                  <a:lnTo>
                    <a:pt x="217" y="68"/>
                  </a:lnTo>
                  <a:lnTo>
                    <a:pt x="217" y="8"/>
                  </a:lnTo>
                  <a:lnTo>
                    <a:pt x="217" y="38"/>
                  </a:lnTo>
                  <a:lnTo>
                    <a:pt x="225" y="45"/>
                  </a:lnTo>
                  <a:lnTo>
                    <a:pt x="225" y="60"/>
                  </a:lnTo>
                  <a:lnTo>
                    <a:pt x="225" y="30"/>
                  </a:lnTo>
                  <a:lnTo>
                    <a:pt x="225" y="38"/>
                  </a:lnTo>
                  <a:lnTo>
                    <a:pt x="232" y="45"/>
                  </a:lnTo>
                  <a:lnTo>
                    <a:pt x="232" y="45"/>
                  </a:lnTo>
                  <a:lnTo>
                    <a:pt x="232" y="38"/>
                  </a:lnTo>
                  <a:lnTo>
                    <a:pt x="232" y="38"/>
                  </a:lnTo>
                  <a:lnTo>
                    <a:pt x="240" y="30"/>
                  </a:lnTo>
                  <a:lnTo>
                    <a:pt x="240" y="60"/>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2" name="Freeform 698"/>
            <p:cNvSpPr>
              <a:spLocks/>
            </p:cNvSpPr>
            <p:nvPr/>
          </p:nvSpPr>
          <p:spPr bwMode="auto">
            <a:xfrm>
              <a:off x="5187" y="1838"/>
              <a:ext cx="168" cy="95"/>
            </a:xfrm>
            <a:custGeom>
              <a:avLst/>
              <a:gdLst>
                <a:gd name="T0" fmla="*/ 7 w 240"/>
                <a:gd name="T1" fmla="*/ 45 h 98"/>
                <a:gd name="T2" fmla="*/ 7 w 240"/>
                <a:gd name="T3" fmla="*/ 38 h 98"/>
                <a:gd name="T4" fmla="*/ 15 w 240"/>
                <a:gd name="T5" fmla="*/ 38 h 98"/>
                <a:gd name="T6" fmla="*/ 22 w 240"/>
                <a:gd name="T7" fmla="*/ 30 h 98"/>
                <a:gd name="T8" fmla="*/ 30 w 240"/>
                <a:gd name="T9" fmla="*/ 53 h 98"/>
                <a:gd name="T10" fmla="*/ 37 w 240"/>
                <a:gd name="T11" fmla="*/ 45 h 98"/>
                <a:gd name="T12" fmla="*/ 37 w 240"/>
                <a:gd name="T13" fmla="*/ 45 h 98"/>
                <a:gd name="T14" fmla="*/ 45 w 240"/>
                <a:gd name="T15" fmla="*/ 30 h 98"/>
                <a:gd name="T16" fmla="*/ 52 w 240"/>
                <a:gd name="T17" fmla="*/ 53 h 98"/>
                <a:gd name="T18" fmla="*/ 60 w 240"/>
                <a:gd name="T19" fmla="*/ 45 h 98"/>
                <a:gd name="T20" fmla="*/ 60 w 240"/>
                <a:gd name="T21" fmla="*/ 38 h 98"/>
                <a:gd name="T22" fmla="*/ 67 w 240"/>
                <a:gd name="T23" fmla="*/ 30 h 98"/>
                <a:gd name="T24" fmla="*/ 75 w 240"/>
                <a:gd name="T25" fmla="*/ 53 h 98"/>
                <a:gd name="T26" fmla="*/ 82 w 240"/>
                <a:gd name="T27" fmla="*/ 45 h 98"/>
                <a:gd name="T28" fmla="*/ 90 w 240"/>
                <a:gd name="T29" fmla="*/ 45 h 98"/>
                <a:gd name="T30" fmla="*/ 90 w 240"/>
                <a:gd name="T31" fmla="*/ 38 h 98"/>
                <a:gd name="T32" fmla="*/ 97 w 240"/>
                <a:gd name="T33" fmla="*/ 38 h 98"/>
                <a:gd name="T34" fmla="*/ 105 w 240"/>
                <a:gd name="T35" fmla="*/ 98 h 98"/>
                <a:gd name="T36" fmla="*/ 112 w 240"/>
                <a:gd name="T37" fmla="*/ 38 h 98"/>
                <a:gd name="T38" fmla="*/ 112 w 240"/>
                <a:gd name="T39" fmla="*/ 38 h 98"/>
                <a:gd name="T40" fmla="*/ 120 w 240"/>
                <a:gd name="T41" fmla="*/ 30 h 98"/>
                <a:gd name="T42" fmla="*/ 127 w 240"/>
                <a:gd name="T43" fmla="*/ 60 h 98"/>
                <a:gd name="T44" fmla="*/ 135 w 240"/>
                <a:gd name="T45" fmla="*/ 38 h 98"/>
                <a:gd name="T46" fmla="*/ 135 w 240"/>
                <a:gd name="T47" fmla="*/ 38 h 98"/>
                <a:gd name="T48" fmla="*/ 142 w 240"/>
                <a:gd name="T49" fmla="*/ 23 h 98"/>
                <a:gd name="T50" fmla="*/ 150 w 240"/>
                <a:gd name="T51" fmla="*/ 60 h 98"/>
                <a:gd name="T52" fmla="*/ 157 w 240"/>
                <a:gd name="T53" fmla="*/ 38 h 98"/>
                <a:gd name="T54" fmla="*/ 157 w 240"/>
                <a:gd name="T55" fmla="*/ 38 h 98"/>
                <a:gd name="T56" fmla="*/ 165 w 240"/>
                <a:gd name="T57" fmla="*/ 23 h 98"/>
                <a:gd name="T58" fmla="*/ 172 w 240"/>
                <a:gd name="T59" fmla="*/ 60 h 98"/>
                <a:gd name="T60" fmla="*/ 180 w 240"/>
                <a:gd name="T61" fmla="*/ 38 h 98"/>
                <a:gd name="T62" fmla="*/ 180 w 240"/>
                <a:gd name="T63" fmla="*/ 53 h 98"/>
                <a:gd name="T64" fmla="*/ 187 w 240"/>
                <a:gd name="T65" fmla="*/ 23 h 98"/>
                <a:gd name="T66" fmla="*/ 195 w 240"/>
                <a:gd name="T67" fmla="*/ 60 h 98"/>
                <a:gd name="T68" fmla="*/ 202 w 240"/>
                <a:gd name="T69" fmla="*/ 30 h 98"/>
                <a:gd name="T70" fmla="*/ 202 w 240"/>
                <a:gd name="T71" fmla="*/ 38 h 98"/>
                <a:gd name="T72" fmla="*/ 210 w 240"/>
                <a:gd name="T73" fmla="*/ 23 h 98"/>
                <a:gd name="T74" fmla="*/ 217 w 240"/>
                <a:gd name="T75" fmla="*/ 60 h 98"/>
                <a:gd name="T76" fmla="*/ 225 w 240"/>
                <a:gd name="T77" fmla="*/ 53 h 98"/>
                <a:gd name="T78" fmla="*/ 225 w 240"/>
                <a:gd name="T79" fmla="*/ 45 h 98"/>
                <a:gd name="T80" fmla="*/ 232 w 240"/>
                <a:gd name="T81" fmla="*/ 23 h 98"/>
                <a:gd name="T82" fmla="*/ 240 w 240"/>
                <a:gd name="T83" fmla="*/ 6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15"/>
                  </a:moveTo>
                  <a:lnTo>
                    <a:pt x="0" y="38"/>
                  </a:lnTo>
                  <a:lnTo>
                    <a:pt x="7" y="45"/>
                  </a:lnTo>
                  <a:lnTo>
                    <a:pt x="7" y="60"/>
                  </a:lnTo>
                  <a:lnTo>
                    <a:pt x="7" y="23"/>
                  </a:lnTo>
                  <a:lnTo>
                    <a:pt x="7" y="38"/>
                  </a:lnTo>
                  <a:lnTo>
                    <a:pt x="15" y="45"/>
                  </a:lnTo>
                  <a:lnTo>
                    <a:pt x="15" y="45"/>
                  </a:lnTo>
                  <a:lnTo>
                    <a:pt x="15" y="38"/>
                  </a:lnTo>
                  <a:lnTo>
                    <a:pt x="22" y="45"/>
                  </a:lnTo>
                  <a:lnTo>
                    <a:pt x="22" y="53"/>
                  </a:lnTo>
                  <a:lnTo>
                    <a:pt x="22" y="30"/>
                  </a:lnTo>
                  <a:lnTo>
                    <a:pt x="22" y="38"/>
                  </a:lnTo>
                  <a:lnTo>
                    <a:pt x="30" y="45"/>
                  </a:lnTo>
                  <a:lnTo>
                    <a:pt x="30" y="53"/>
                  </a:lnTo>
                  <a:lnTo>
                    <a:pt x="30" y="30"/>
                  </a:lnTo>
                  <a:lnTo>
                    <a:pt x="30" y="38"/>
                  </a:lnTo>
                  <a:lnTo>
                    <a:pt x="37" y="45"/>
                  </a:lnTo>
                  <a:lnTo>
                    <a:pt x="37" y="53"/>
                  </a:lnTo>
                  <a:lnTo>
                    <a:pt x="37" y="30"/>
                  </a:lnTo>
                  <a:lnTo>
                    <a:pt x="37" y="45"/>
                  </a:lnTo>
                  <a:lnTo>
                    <a:pt x="45" y="38"/>
                  </a:lnTo>
                  <a:lnTo>
                    <a:pt x="45" y="53"/>
                  </a:lnTo>
                  <a:lnTo>
                    <a:pt x="45" y="30"/>
                  </a:lnTo>
                  <a:lnTo>
                    <a:pt x="45" y="53"/>
                  </a:lnTo>
                  <a:lnTo>
                    <a:pt x="52" y="45"/>
                  </a:lnTo>
                  <a:lnTo>
                    <a:pt x="52" y="53"/>
                  </a:lnTo>
                  <a:lnTo>
                    <a:pt x="52" y="30"/>
                  </a:lnTo>
                  <a:lnTo>
                    <a:pt x="52" y="38"/>
                  </a:lnTo>
                  <a:lnTo>
                    <a:pt x="60" y="45"/>
                  </a:lnTo>
                  <a:lnTo>
                    <a:pt x="60" y="53"/>
                  </a:lnTo>
                  <a:lnTo>
                    <a:pt x="60" y="30"/>
                  </a:lnTo>
                  <a:lnTo>
                    <a:pt x="60" y="38"/>
                  </a:lnTo>
                  <a:lnTo>
                    <a:pt x="67" y="45"/>
                  </a:lnTo>
                  <a:lnTo>
                    <a:pt x="67" y="53"/>
                  </a:lnTo>
                  <a:lnTo>
                    <a:pt x="67" y="30"/>
                  </a:lnTo>
                  <a:lnTo>
                    <a:pt x="67" y="38"/>
                  </a:lnTo>
                  <a:lnTo>
                    <a:pt x="75" y="30"/>
                  </a:lnTo>
                  <a:lnTo>
                    <a:pt x="75" y="53"/>
                  </a:lnTo>
                  <a:lnTo>
                    <a:pt x="75" y="38"/>
                  </a:lnTo>
                  <a:lnTo>
                    <a:pt x="82" y="45"/>
                  </a:lnTo>
                  <a:lnTo>
                    <a:pt x="82" y="45"/>
                  </a:lnTo>
                  <a:lnTo>
                    <a:pt x="82" y="30"/>
                  </a:lnTo>
                  <a:lnTo>
                    <a:pt x="82" y="38"/>
                  </a:lnTo>
                  <a:lnTo>
                    <a:pt x="90" y="45"/>
                  </a:lnTo>
                  <a:lnTo>
                    <a:pt x="90" y="45"/>
                  </a:lnTo>
                  <a:lnTo>
                    <a:pt x="90" y="38"/>
                  </a:lnTo>
                  <a:lnTo>
                    <a:pt x="90" y="38"/>
                  </a:lnTo>
                  <a:lnTo>
                    <a:pt x="97" y="45"/>
                  </a:lnTo>
                  <a:lnTo>
                    <a:pt x="97" y="45"/>
                  </a:lnTo>
                  <a:lnTo>
                    <a:pt x="97" y="38"/>
                  </a:lnTo>
                  <a:lnTo>
                    <a:pt x="97" y="38"/>
                  </a:lnTo>
                  <a:lnTo>
                    <a:pt x="105" y="45"/>
                  </a:lnTo>
                  <a:lnTo>
                    <a:pt x="105" y="98"/>
                  </a:lnTo>
                  <a:lnTo>
                    <a:pt x="105" y="0"/>
                  </a:lnTo>
                  <a:lnTo>
                    <a:pt x="105" y="45"/>
                  </a:lnTo>
                  <a:lnTo>
                    <a:pt x="112" y="38"/>
                  </a:lnTo>
                  <a:lnTo>
                    <a:pt x="112" y="60"/>
                  </a:lnTo>
                  <a:lnTo>
                    <a:pt x="112" y="30"/>
                  </a:lnTo>
                  <a:lnTo>
                    <a:pt x="112" y="38"/>
                  </a:lnTo>
                  <a:lnTo>
                    <a:pt x="120" y="45"/>
                  </a:lnTo>
                  <a:lnTo>
                    <a:pt x="120" y="45"/>
                  </a:lnTo>
                  <a:lnTo>
                    <a:pt x="120" y="30"/>
                  </a:lnTo>
                  <a:lnTo>
                    <a:pt x="120" y="45"/>
                  </a:lnTo>
                  <a:lnTo>
                    <a:pt x="127" y="38"/>
                  </a:lnTo>
                  <a:lnTo>
                    <a:pt x="127" y="60"/>
                  </a:lnTo>
                  <a:lnTo>
                    <a:pt x="127" y="23"/>
                  </a:lnTo>
                  <a:lnTo>
                    <a:pt x="127" y="45"/>
                  </a:lnTo>
                  <a:lnTo>
                    <a:pt x="135" y="38"/>
                  </a:lnTo>
                  <a:lnTo>
                    <a:pt x="135" y="53"/>
                  </a:lnTo>
                  <a:lnTo>
                    <a:pt x="135" y="23"/>
                  </a:lnTo>
                  <a:lnTo>
                    <a:pt x="135" y="38"/>
                  </a:lnTo>
                  <a:lnTo>
                    <a:pt x="142" y="45"/>
                  </a:lnTo>
                  <a:lnTo>
                    <a:pt x="142" y="53"/>
                  </a:lnTo>
                  <a:lnTo>
                    <a:pt x="142" y="23"/>
                  </a:lnTo>
                  <a:lnTo>
                    <a:pt x="142" y="45"/>
                  </a:lnTo>
                  <a:lnTo>
                    <a:pt x="150" y="38"/>
                  </a:lnTo>
                  <a:lnTo>
                    <a:pt x="150" y="60"/>
                  </a:lnTo>
                  <a:lnTo>
                    <a:pt x="150" y="23"/>
                  </a:lnTo>
                  <a:lnTo>
                    <a:pt x="150" y="45"/>
                  </a:lnTo>
                  <a:lnTo>
                    <a:pt x="157" y="38"/>
                  </a:lnTo>
                  <a:lnTo>
                    <a:pt x="157" y="60"/>
                  </a:lnTo>
                  <a:lnTo>
                    <a:pt x="157" y="23"/>
                  </a:lnTo>
                  <a:lnTo>
                    <a:pt x="157" y="38"/>
                  </a:lnTo>
                  <a:lnTo>
                    <a:pt x="165" y="30"/>
                  </a:lnTo>
                  <a:lnTo>
                    <a:pt x="165" y="60"/>
                  </a:lnTo>
                  <a:lnTo>
                    <a:pt x="165" y="23"/>
                  </a:lnTo>
                  <a:lnTo>
                    <a:pt x="165" y="38"/>
                  </a:lnTo>
                  <a:lnTo>
                    <a:pt x="172" y="45"/>
                  </a:lnTo>
                  <a:lnTo>
                    <a:pt x="172" y="60"/>
                  </a:lnTo>
                  <a:lnTo>
                    <a:pt x="172" y="23"/>
                  </a:lnTo>
                  <a:lnTo>
                    <a:pt x="172" y="45"/>
                  </a:lnTo>
                  <a:lnTo>
                    <a:pt x="180" y="38"/>
                  </a:lnTo>
                  <a:lnTo>
                    <a:pt x="180" y="60"/>
                  </a:lnTo>
                  <a:lnTo>
                    <a:pt x="180" y="23"/>
                  </a:lnTo>
                  <a:lnTo>
                    <a:pt x="180" y="53"/>
                  </a:lnTo>
                  <a:lnTo>
                    <a:pt x="187" y="60"/>
                  </a:lnTo>
                  <a:lnTo>
                    <a:pt x="187" y="60"/>
                  </a:lnTo>
                  <a:lnTo>
                    <a:pt x="187" y="23"/>
                  </a:lnTo>
                  <a:lnTo>
                    <a:pt x="187" y="38"/>
                  </a:lnTo>
                  <a:lnTo>
                    <a:pt x="195" y="45"/>
                  </a:lnTo>
                  <a:lnTo>
                    <a:pt x="195" y="60"/>
                  </a:lnTo>
                  <a:lnTo>
                    <a:pt x="195" y="23"/>
                  </a:lnTo>
                  <a:lnTo>
                    <a:pt x="195" y="38"/>
                  </a:lnTo>
                  <a:lnTo>
                    <a:pt x="202" y="30"/>
                  </a:lnTo>
                  <a:lnTo>
                    <a:pt x="202" y="60"/>
                  </a:lnTo>
                  <a:lnTo>
                    <a:pt x="202" y="30"/>
                  </a:lnTo>
                  <a:lnTo>
                    <a:pt x="202" y="38"/>
                  </a:lnTo>
                  <a:lnTo>
                    <a:pt x="210" y="45"/>
                  </a:lnTo>
                  <a:lnTo>
                    <a:pt x="210" y="53"/>
                  </a:lnTo>
                  <a:lnTo>
                    <a:pt x="210" y="23"/>
                  </a:lnTo>
                  <a:lnTo>
                    <a:pt x="210" y="38"/>
                  </a:lnTo>
                  <a:lnTo>
                    <a:pt x="217" y="45"/>
                  </a:lnTo>
                  <a:lnTo>
                    <a:pt x="217" y="60"/>
                  </a:lnTo>
                  <a:lnTo>
                    <a:pt x="217" y="23"/>
                  </a:lnTo>
                  <a:lnTo>
                    <a:pt x="217" y="45"/>
                  </a:lnTo>
                  <a:lnTo>
                    <a:pt x="225" y="53"/>
                  </a:lnTo>
                  <a:lnTo>
                    <a:pt x="225" y="60"/>
                  </a:lnTo>
                  <a:lnTo>
                    <a:pt x="225" y="30"/>
                  </a:lnTo>
                  <a:lnTo>
                    <a:pt x="225" y="45"/>
                  </a:lnTo>
                  <a:lnTo>
                    <a:pt x="232" y="38"/>
                  </a:lnTo>
                  <a:lnTo>
                    <a:pt x="232" y="60"/>
                  </a:lnTo>
                  <a:lnTo>
                    <a:pt x="232" y="23"/>
                  </a:lnTo>
                  <a:lnTo>
                    <a:pt x="232" y="45"/>
                  </a:lnTo>
                  <a:lnTo>
                    <a:pt x="240" y="38"/>
                  </a:lnTo>
                  <a:lnTo>
                    <a:pt x="240" y="68"/>
                  </a:lnTo>
                  <a:lnTo>
                    <a:pt x="240" y="23"/>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3" name="Freeform 699"/>
            <p:cNvSpPr>
              <a:spLocks/>
            </p:cNvSpPr>
            <p:nvPr/>
          </p:nvSpPr>
          <p:spPr bwMode="auto">
            <a:xfrm>
              <a:off x="5355" y="1846"/>
              <a:ext cx="168" cy="64"/>
            </a:xfrm>
            <a:custGeom>
              <a:avLst/>
              <a:gdLst>
                <a:gd name="T0" fmla="*/ 7 w 240"/>
                <a:gd name="T1" fmla="*/ 45 h 67"/>
                <a:gd name="T2" fmla="*/ 15 w 240"/>
                <a:gd name="T3" fmla="*/ 22 h 67"/>
                <a:gd name="T4" fmla="*/ 15 w 240"/>
                <a:gd name="T5" fmla="*/ 30 h 67"/>
                <a:gd name="T6" fmla="*/ 22 w 240"/>
                <a:gd name="T7" fmla="*/ 22 h 67"/>
                <a:gd name="T8" fmla="*/ 30 w 240"/>
                <a:gd name="T9" fmla="*/ 52 h 67"/>
                <a:gd name="T10" fmla="*/ 37 w 240"/>
                <a:gd name="T11" fmla="*/ 37 h 67"/>
                <a:gd name="T12" fmla="*/ 37 w 240"/>
                <a:gd name="T13" fmla="*/ 30 h 67"/>
                <a:gd name="T14" fmla="*/ 45 w 240"/>
                <a:gd name="T15" fmla="*/ 15 h 67"/>
                <a:gd name="T16" fmla="*/ 52 w 240"/>
                <a:gd name="T17" fmla="*/ 52 h 67"/>
                <a:gd name="T18" fmla="*/ 60 w 240"/>
                <a:gd name="T19" fmla="*/ 37 h 67"/>
                <a:gd name="T20" fmla="*/ 60 w 240"/>
                <a:gd name="T21" fmla="*/ 30 h 67"/>
                <a:gd name="T22" fmla="*/ 67 w 240"/>
                <a:gd name="T23" fmla="*/ 15 h 67"/>
                <a:gd name="T24" fmla="*/ 75 w 240"/>
                <a:gd name="T25" fmla="*/ 45 h 67"/>
                <a:gd name="T26" fmla="*/ 82 w 240"/>
                <a:gd name="T27" fmla="*/ 37 h 67"/>
                <a:gd name="T28" fmla="*/ 82 w 240"/>
                <a:gd name="T29" fmla="*/ 30 h 67"/>
                <a:gd name="T30" fmla="*/ 90 w 240"/>
                <a:gd name="T31" fmla="*/ 30 h 67"/>
                <a:gd name="T32" fmla="*/ 97 w 240"/>
                <a:gd name="T33" fmla="*/ 37 h 67"/>
                <a:gd name="T34" fmla="*/ 105 w 240"/>
                <a:gd name="T35" fmla="*/ 37 h 67"/>
                <a:gd name="T36" fmla="*/ 105 w 240"/>
                <a:gd name="T37" fmla="*/ 37 h 67"/>
                <a:gd name="T38" fmla="*/ 112 w 240"/>
                <a:gd name="T39" fmla="*/ 30 h 67"/>
                <a:gd name="T40" fmla="*/ 120 w 240"/>
                <a:gd name="T41" fmla="*/ 37 h 67"/>
                <a:gd name="T42" fmla="*/ 127 w 240"/>
                <a:gd name="T43" fmla="*/ 37 h 67"/>
                <a:gd name="T44" fmla="*/ 127 w 240"/>
                <a:gd name="T45" fmla="*/ 30 h 67"/>
                <a:gd name="T46" fmla="*/ 135 w 240"/>
                <a:gd name="T47" fmla="*/ 0 h 67"/>
                <a:gd name="T48" fmla="*/ 142 w 240"/>
                <a:gd name="T49" fmla="*/ 45 h 67"/>
                <a:gd name="T50" fmla="*/ 150 w 240"/>
                <a:gd name="T51" fmla="*/ 30 h 67"/>
                <a:gd name="T52" fmla="*/ 150 w 240"/>
                <a:gd name="T53" fmla="*/ 37 h 67"/>
                <a:gd name="T54" fmla="*/ 157 w 240"/>
                <a:gd name="T55" fmla="*/ 22 h 67"/>
                <a:gd name="T56" fmla="*/ 165 w 240"/>
                <a:gd name="T57" fmla="*/ 52 h 67"/>
                <a:gd name="T58" fmla="*/ 172 w 240"/>
                <a:gd name="T59" fmla="*/ 30 h 67"/>
                <a:gd name="T60" fmla="*/ 172 w 240"/>
                <a:gd name="T61" fmla="*/ 37 h 67"/>
                <a:gd name="T62" fmla="*/ 180 w 240"/>
                <a:gd name="T63" fmla="*/ 15 h 67"/>
                <a:gd name="T64" fmla="*/ 187 w 240"/>
                <a:gd name="T65" fmla="*/ 45 h 67"/>
                <a:gd name="T66" fmla="*/ 195 w 240"/>
                <a:gd name="T67" fmla="*/ 37 h 67"/>
                <a:gd name="T68" fmla="*/ 195 w 240"/>
                <a:gd name="T69" fmla="*/ 30 h 67"/>
                <a:gd name="T70" fmla="*/ 202 w 240"/>
                <a:gd name="T71" fmla="*/ 22 h 67"/>
                <a:gd name="T72" fmla="*/ 210 w 240"/>
                <a:gd name="T73" fmla="*/ 45 h 67"/>
                <a:gd name="T74" fmla="*/ 217 w 240"/>
                <a:gd name="T75" fmla="*/ 22 h 67"/>
                <a:gd name="T76" fmla="*/ 217 w 240"/>
                <a:gd name="T77" fmla="*/ 30 h 67"/>
                <a:gd name="T78" fmla="*/ 225 w 240"/>
                <a:gd name="T79" fmla="*/ 22 h 67"/>
                <a:gd name="T80" fmla="*/ 232 w 240"/>
                <a:gd name="T81" fmla="*/ 45 h 67"/>
                <a:gd name="T82" fmla="*/ 240 w 240"/>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30"/>
                  </a:moveTo>
                  <a:lnTo>
                    <a:pt x="7" y="37"/>
                  </a:lnTo>
                  <a:lnTo>
                    <a:pt x="7" y="45"/>
                  </a:lnTo>
                  <a:lnTo>
                    <a:pt x="7" y="15"/>
                  </a:lnTo>
                  <a:lnTo>
                    <a:pt x="7" y="30"/>
                  </a:lnTo>
                  <a:lnTo>
                    <a:pt x="15" y="22"/>
                  </a:lnTo>
                  <a:lnTo>
                    <a:pt x="15" y="52"/>
                  </a:lnTo>
                  <a:lnTo>
                    <a:pt x="15" y="7"/>
                  </a:lnTo>
                  <a:lnTo>
                    <a:pt x="15" y="30"/>
                  </a:lnTo>
                  <a:lnTo>
                    <a:pt x="22" y="22"/>
                  </a:lnTo>
                  <a:lnTo>
                    <a:pt x="22" y="45"/>
                  </a:lnTo>
                  <a:lnTo>
                    <a:pt x="22" y="22"/>
                  </a:lnTo>
                  <a:lnTo>
                    <a:pt x="22" y="30"/>
                  </a:lnTo>
                  <a:lnTo>
                    <a:pt x="30" y="37"/>
                  </a:lnTo>
                  <a:lnTo>
                    <a:pt x="30" y="52"/>
                  </a:lnTo>
                  <a:lnTo>
                    <a:pt x="30" y="22"/>
                  </a:lnTo>
                  <a:lnTo>
                    <a:pt x="30" y="30"/>
                  </a:lnTo>
                  <a:lnTo>
                    <a:pt x="37" y="37"/>
                  </a:lnTo>
                  <a:lnTo>
                    <a:pt x="37" y="45"/>
                  </a:lnTo>
                  <a:lnTo>
                    <a:pt x="37" y="22"/>
                  </a:lnTo>
                  <a:lnTo>
                    <a:pt x="37" y="30"/>
                  </a:lnTo>
                  <a:lnTo>
                    <a:pt x="45" y="37"/>
                  </a:lnTo>
                  <a:lnTo>
                    <a:pt x="45" y="45"/>
                  </a:lnTo>
                  <a:lnTo>
                    <a:pt x="45" y="15"/>
                  </a:lnTo>
                  <a:lnTo>
                    <a:pt x="45" y="37"/>
                  </a:lnTo>
                  <a:lnTo>
                    <a:pt x="52" y="30"/>
                  </a:lnTo>
                  <a:lnTo>
                    <a:pt x="52" y="52"/>
                  </a:lnTo>
                  <a:lnTo>
                    <a:pt x="52" y="15"/>
                  </a:lnTo>
                  <a:lnTo>
                    <a:pt x="52" y="30"/>
                  </a:lnTo>
                  <a:lnTo>
                    <a:pt x="60" y="37"/>
                  </a:lnTo>
                  <a:lnTo>
                    <a:pt x="60" y="52"/>
                  </a:lnTo>
                  <a:lnTo>
                    <a:pt x="60" y="22"/>
                  </a:lnTo>
                  <a:lnTo>
                    <a:pt x="60" y="30"/>
                  </a:lnTo>
                  <a:lnTo>
                    <a:pt x="67" y="37"/>
                  </a:lnTo>
                  <a:lnTo>
                    <a:pt x="67" y="52"/>
                  </a:lnTo>
                  <a:lnTo>
                    <a:pt x="67" y="15"/>
                  </a:lnTo>
                  <a:lnTo>
                    <a:pt x="67" y="37"/>
                  </a:lnTo>
                  <a:lnTo>
                    <a:pt x="75" y="30"/>
                  </a:lnTo>
                  <a:lnTo>
                    <a:pt x="75" y="45"/>
                  </a:lnTo>
                  <a:lnTo>
                    <a:pt x="75" y="22"/>
                  </a:lnTo>
                  <a:lnTo>
                    <a:pt x="75" y="30"/>
                  </a:lnTo>
                  <a:lnTo>
                    <a:pt x="82" y="37"/>
                  </a:lnTo>
                  <a:lnTo>
                    <a:pt x="82" y="45"/>
                  </a:lnTo>
                  <a:lnTo>
                    <a:pt x="82" y="22"/>
                  </a:lnTo>
                  <a:lnTo>
                    <a:pt x="82" y="30"/>
                  </a:lnTo>
                  <a:lnTo>
                    <a:pt x="90" y="37"/>
                  </a:lnTo>
                  <a:lnTo>
                    <a:pt x="90" y="45"/>
                  </a:lnTo>
                  <a:lnTo>
                    <a:pt x="90" y="30"/>
                  </a:lnTo>
                  <a:lnTo>
                    <a:pt x="90" y="30"/>
                  </a:lnTo>
                  <a:lnTo>
                    <a:pt x="97" y="37"/>
                  </a:lnTo>
                  <a:lnTo>
                    <a:pt x="97" y="37"/>
                  </a:lnTo>
                  <a:lnTo>
                    <a:pt x="97" y="22"/>
                  </a:lnTo>
                  <a:lnTo>
                    <a:pt x="97" y="30"/>
                  </a:lnTo>
                  <a:lnTo>
                    <a:pt x="105" y="37"/>
                  </a:lnTo>
                  <a:lnTo>
                    <a:pt x="105" y="45"/>
                  </a:lnTo>
                  <a:lnTo>
                    <a:pt x="105" y="22"/>
                  </a:lnTo>
                  <a:lnTo>
                    <a:pt x="105" y="37"/>
                  </a:lnTo>
                  <a:lnTo>
                    <a:pt x="112" y="30"/>
                  </a:lnTo>
                  <a:lnTo>
                    <a:pt x="112" y="45"/>
                  </a:lnTo>
                  <a:lnTo>
                    <a:pt x="112" y="30"/>
                  </a:lnTo>
                  <a:lnTo>
                    <a:pt x="112" y="30"/>
                  </a:lnTo>
                  <a:lnTo>
                    <a:pt x="120" y="37"/>
                  </a:lnTo>
                  <a:lnTo>
                    <a:pt x="120" y="37"/>
                  </a:lnTo>
                  <a:lnTo>
                    <a:pt x="120" y="30"/>
                  </a:lnTo>
                  <a:lnTo>
                    <a:pt x="120" y="30"/>
                  </a:lnTo>
                  <a:lnTo>
                    <a:pt x="127" y="37"/>
                  </a:lnTo>
                  <a:lnTo>
                    <a:pt x="127" y="37"/>
                  </a:lnTo>
                  <a:lnTo>
                    <a:pt x="127" y="30"/>
                  </a:lnTo>
                  <a:lnTo>
                    <a:pt x="127" y="30"/>
                  </a:lnTo>
                  <a:lnTo>
                    <a:pt x="135" y="37"/>
                  </a:lnTo>
                  <a:lnTo>
                    <a:pt x="135" y="67"/>
                  </a:lnTo>
                  <a:lnTo>
                    <a:pt x="135" y="0"/>
                  </a:lnTo>
                  <a:lnTo>
                    <a:pt x="135" y="37"/>
                  </a:lnTo>
                  <a:lnTo>
                    <a:pt x="142" y="30"/>
                  </a:lnTo>
                  <a:lnTo>
                    <a:pt x="142" y="45"/>
                  </a:lnTo>
                  <a:lnTo>
                    <a:pt x="142" y="15"/>
                  </a:lnTo>
                  <a:lnTo>
                    <a:pt x="142" y="37"/>
                  </a:lnTo>
                  <a:lnTo>
                    <a:pt x="150" y="30"/>
                  </a:lnTo>
                  <a:lnTo>
                    <a:pt x="150" y="52"/>
                  </a:lnTo>
                  <a:lnTo>
                    <a:pt x="150" y="15"/>
                  </a:lnTo>
                  <a:lnTo>
                    <a:pt x="150" y="37"/>
                  </a:lnTo>
                  <a:lnTo>
                    <a:pt x="157" y="30"/>
                  </a:lnTo>
                  <a:lnTo>
                    <a:pt x="157" y="45"/>
                  </a:lnTo>
                  <a:lnTo>
                    <a:pt x="157" y="22"/>
                  </a:lnTo>
                  <a:lnTo>
                    <a:pt x="157" y="30"/>
                  </a:lnTo>
                  <a:lnTo>
                    <a:pt x="165" y="37"/>
                  </a:lnTo>
                  <a:lnTo>
                    <a:pt x="165" y="52"/>
                  </a:lnTo>
                  <a:lnTo>
                    <a:pt x="165" y="15"/>
                  </a:lnTo>
                  <a:lnTo>
                    <a:pt x="165" y="37"/>
                  </a:lnTo>
                  <a:lnTo>
                    <a:pt x="172" y="30"/>
                  </a:lnTo>
                  <a:lnTo>
                    <a:pt x="172" y="45"/>
                  </a:lnTo>
                  <a:lnTo>
                    <a:pt x="172" y="22"/>
                  </a:lnTo>
                  <a:lnTo>
                    <a:pt x="172" y="37"/>
                  </a:lnTo>
                  <a:lnTo>
                    <a:pt x="180" y="30"/>
                  </a:lnTo>
                  <a:lnTo>
                    <a:pt x="180" y="52"/>
                  </a:lnTo>
                  <a:lnTo>
                    <a:pt x="180" y="15"/>
                  </a:lnTo>
                  <a:lnTo>
                    <a:pt x="180" y="30"/>
                  </a:lnTo>
                  <a:lnTo>
                    <a:pt x="187" y="37"/>
                  </a:lnTo>
                  <a:lnTo>
                    <a:pt x="187" y="45"/>
                  </a:lnTo>
                  <a:lnTo>
                    <a:pt x="187" y="22"/>
                  </a:lnTo>
                  <a:lnTo>
                    <a:pt x="187" y="30"/>
                  </a:lnTo>
                  <a:lnTo>
                    <a:pt x="195" y="37"/>
                  </a:lnTo>
                  <a:lnTo>
                    <a:pt x="195" y="45"/>
                  </a:lnTo>
                  <a:lnTo>
                    <a:pt x="195" y="22"/>
                  </a:lnTo>
                  <a:lnTo>
                    <a:pt x="195" y="30"/>
                  </a:lnTo>
                  <a:lnTo>
                    <a:pt x="202" y="37"/>
                  </a:lnTo>
                  <a:lnTo>
                    <a:pt x="202" y="45"/>
                  </a:lnTo>
                  <a:lnTo>
                    <a:pt x="202" y="22"/>
                  </a:lnTo>
                  <a:lnTo>
                    <a:pt x="202" y="30"/>
                  </a:lnTo>
                  <a:lnTo>
                    <a:pt x="210" y="37"/>
                  </a:lnTo>
                  <a:lnTo>
                    <a:pt x="210" y="45"/>
                  </a:lnTo>
                  <a:lnTo>
                    <a:pt x="210" y="22"/>
                  </a:lnTo>
                  <a:lnTo>
                    <a:pt x="210" y="30"/>
                  </a:lnTo>
                  <a:lnTo>
                    <a:pt x="217" y="22"/>
                  </a:lnTo>
                  <a:lnTo>
                    <a:pt x="217" y="45"/>
                  </a:lnTo>
                  <a:lnTo>
                    <a:pt x="217" y="22"/>
                  </a:lnTo>
                  <a:lnTo>
                    <a:pt x="217" y="30"/>
                  </a:lnTo>
                  <a:lnTo>
                    <a:pt x="225" y="37"/>
                  </a:lnTo>
                  <a:lnTo>
                    <a:pt x="225" y="45"/>
                  </a:lnTo>
                  <a:lnTo>
                    <a:pt x="225" y="22"/>
                  </a:lnTo>
                  <a:lnTo>
                    <a:pt x="225" y="30"/>
                  </a:lnTo>
                  <a:lnTo>
                    <a:pt x="232" y="37"/>
                  </a:lnTo>
                  <a:lnTo>
                    <a:pt x="232" y="45"/>
                  </a:lnTo>
                  <a:lnTo>
                    <a:pt x="232" y="22"/>
                  </a:lnTo>
                  <a:lnTo>
                    <a:pt x="232" y="37"/>
                  </a:lnTo>
                  <a:lnTo>
                    <a:pt x="240" y="30"/>
                  </a:lnTo>
                  <a:lnTo>
                    <a:pt x="240" y="45"/>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4" name="Freeform 700"/>
            <p:cNvSpPr>
              <a:spLocks/>
            </p:cNvSpPr>
            <p:nvPr/>
          </p:nvSpPr>
          <p:spPr bwMode="auto">
            <a:xfrm>
              <a:off x="5523" y="1861"/>
              <a:ext cx="183" cy="35"/>
            </a:xfrm>
            <a:custGeom>
              <a:avLst/>
              <a:gdLst>
                <a:gd name="T0" fmla="*/ 7 w 262"/>
                <a:gd name="T1" fmla="*/ 7 h 37"/>
                <a:gd name="T2" fmla="*/ 15 w 262"/>
                <a:gd name="T3" fmla="*/ 22 h 37"/>
                <a:gd name="T4" fmla="*/ 15 w 262"/>
                <a:gd name="T5" fmla="*/ 15 h 37"/>
                <a:gd name="T6" fmla="*/ 22 w 262"/>
                <a:gd name="T7" fmla="*/ 7 h 37"/>
                <a:gd name="T8" fmla="*/ 30 w 262"/>
                <a:gd name="T9" fmla="*/ 30 h 37"/>
                <a:gd name="T10" fmla="*/ 37 w 262"/>
                <a:gd name="T11" fmla="*/ 15 h 37"/>
                <a:gd name="T12" fmla="*/ 37 w 262"/>
                <a:gd name="T13" fmla="*/ 22 h 37"/>
                <a:gd name="T14" fmla="*/ 45 w 262"/>
                <a:gd name="T15" fmla="*/ 7 h 37"/>
                <a:gd name="T16" fmla="*/ 52 w 262"/>
                <a:gd name="T17" fmla="*/ 30 h 37"/>
                <a:gd name="T18" fmla="*/ 60 w 262"/>
                <a:gd name="T19" fmla="*/ 22 h 37"/>
                <a:gd name="T20" fmla="*/ 60 w 262"/>
                <a:gd name="T21" fmla="*/ 15 h 37"/>
                <a:gd name="T22" fmla="*/ 67 w 262"/>
                <a:gd name="T23" fmla="*/ 15 h 37"/>
                <a:gd name="T24" fmla="*/ 75 w 262"/>
                <a:gd name="T25" fmla="*/ 22 h 37"/>
                <a:gd name="T26" fmla="*/ 82 w 262"/>
                <a:gd name="T27" fmla="*/ 22 h 37"/>
                <a:gd name="T28" fmla="*/ 90 w 262"/>
                <a:gd name="T29" fmla="*/ 22 h 37"/>
                <a:gd name="T30" fmla="*/ 97 w 262"/>
                <a:gd name="T31" fmla="*/ 22 h 37"/>
                <a:gd name="T32" fmla="*/ 97 w 262"/>
                <a:gd name="T33" fmla="*/ 22 h 37"/>
                <a:gd name="T34" fmla="*/ 105 w 262"/>
                <a:gd name="T35" fmla="*/ 15 h 37"/>
                <a:gd name="T36" fmla="*/ 112 w 262"/>
                <a:gd name="T37" fmla="*/ 22 h 37"/>
                <a:gd name="T38" fmla="*/ 120 w 262"/>
                <a:gd name="T39" fmla="*/ 22 h 37"/>
                <a:gd name="T40" fmla="*/ 120 w 262"/>
                <a:gd name="T41" fmla="*/ 15 h 37"/>
                <a:gd name="T42" fmla="*/ 127 w 262"/>
                <a:gd name="T43" fmla="*/ 7 h 37"/>
                <a:gd name="T44" fmla="*/ 135 w 262"/>
                <a:gd name="T45" fmla="*/ 30 h 37"/>
                <a:gd name="T46" fmla="*/ 142 w 262"/>
                <a:gd name="T47" fmla="*/ 22 h 37"/>
                <a:gd name="T48" fmla="*/ 142 w 262"/>
                <a:gd name="T49" fmla="*/ 22 h 37"/>
                <a:gd name="T50" fmla="*/ 150 w 262"/>
                <a:gd name="T51" fmla="*/ 7 h 37"/>
                <a:gd name="T52" fmla="*/ 157 w 262"/>
                <a:gd name="T53" fmla="*/ 22 h 37"/>
                <a:gd name="T54" fmla="*/ 165 w 262"/>
                <a:gd name="T55" fmla="*/ 22 h 37"/>
                <a:gd name="T56" fmla="*/ 165 w 262"/>
                <a:gd name="T57" fmla="*/ 15 h 37"/>
                <a:gd name="T58" fmla="*/ 172 w 262"/>
                <a:gd name="T59" fmla="*/ 15 h 37"/>
                <a:gd name="T60" fmla="*/ 180 w 262"/>
                <a:gd name="T61" fmla="*/ 22 h 37"/>
                <a:gd name="T62" fmla="*/ 187 w 262"/>
                <a:gd name="T63" fmla="*/ 15 h 37"/>
                <a:gd name="T64" fmla="*/ 195 w 262"/>
                <a:gd name="T65" fmla="*/ 22 h 37"/>
                <a:gd name="T66" fmla="*/ 202 w 262"/>
                <a:gd name="T67" fmla="*/ 15 h 37"/>
                <a:gd name="T68" fmla="*/ 210 w 262"/>
                <a:gd name="T69" fmla="*/ 15 h 37"/>
                <a:gd name="T70" fmla="*/ 217 w 262"/>
                <a:gd name="T71" fmla="*/ 22 h 37"/>
                <a:gd name="T72" fmla="*/ 225 w 262"/>
                <a:gd name="T73" fmla="*/ 15 h 37"/>
                <a:gd name="T74" fmla="*/ 232 w 262"/>
                <a:gd name="T75" fmla="*/ 15 h 37"/>
                <a:gd name="T76" fmla="*/ 240 w 262"/>
                <a:gd name="T77" fmla="*/ 30 h 37"/>
                <a:gd name="T78" fmla="*/ 247 w 262"/>
                <a:gd name="T79" fmla="*/ 22 h 37"/>
                <a:gd name="T80" fmla="*/ 255 w 262"/>
                <a:gd name="T81" fmla="*/ 15 h 37"/>
                <a:gd name="T82" fmla="*/ 255 w 262"/>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37">
                  <a:moveTo>
                    <a:pt x="0" y="0"/>
                  </a:moveTo>
                  <a:lnTo>
                    <a:pt x="0" y="15"/>
                  </a:lnTo>
                  <a:lnTo>
                    <a:pt x="7" y="7"/>
                  </a:lnTo>
                  <a:lnTo>
                    <a:pt x="7" y="30"/>
                  </a:lnTo>
                  <a:lnTo>
                    <a:pt x="7" y="15"/>
                  </a:lnTo>
                  <a:lnTo>
                    <a:pt x="15" y="22"/>
                  </a:lnTo>
                  <a:lnTo>
                    <a:pt x="15" y="30"/>
                  </a:lnTo>
                  <a:lnTo>
                    <a:pt x="15" y="7"/>
                  </a:lnTo>
                  <a:lnTo>
                    <a:pt x="15" y="15"/>
                  </a:lnTo>
                  <a:lnTo>
                    <a:pt x="22" y="22"/>
                  </a:lnTo>
                  <a:lnTo>
                    <a:pt x="22" y="30"/>
                  </a:lnTo>
                  <a:lnTo>
                    <a:pt x="22" y="7"/>
                  </a:lnTo>
                  <a:lnTo>
                    <a:pt x="22" y="22"/>
                  </a:lnTo>
                  <a:lnTo>
                    <a:pt x="30" y="15"/>
                  </a:lnTo>
                  <a:lnTo>
                    <a:pt x="30" y="30"/>
                  </a:lnTo>
                  <a:lnTo>
                    <a:pt x="30" y="7"/>
                  </a:lnTo>
                  <a:lnTo>
                    <a:pt x="30" y="7"/>
                  </a:lnTo>
                  <a:lnTo>
                    <a:pt x="37" y="15"/>
                  </a:lnTo>
                  <a:lnTo>
                    <a:pt x="37" y="30"/>
                  </a:lnTo>
                  <a:lnTo>
                    <a:pt x="37" y="7"/>
                  </a:lnTo>
                  <a:lnTo>
                    <a:pt x="37" y="22"/>
                  </a:lnTo>
                  <a:lnTo>
                    <a:pt x="45" y="15"/>
                  </a:lnTo>
                  <a:lnTo>
                    <a:pt x="45" y="22"/>
                  </a:lnTo>
                  <a:lnTo>
                    <a:pt x="45" y="7"/>
                  </a:lnTo>
                  <a:lnTo>
                    <a:pt x="45" y="15"/>
                  </a:lnTo>
                  <a:lnTo>
                    <a:pt x="52" y="22"/>
                  </a:lnTo>
                  <a:lnTo>
                    <a:pt x="52" y="30"/>
                  </a:lnTo>
                  <a:lnTo>
                    <a:pt x="52" y="7"/>
                  </a:lnTo>
                  <a:lnTo>
                    <a:pt x="52" y="15"/>
                  </a:lnTo>
                  <a:lnTo>
                    <a:pt x="60" y="22"/>
                  </a:lnTo>
                  <a:lnTo>
                    <a:pt x="60" y="22"/>
                  </a:lnTo>
                  <a:lnTo>
                    <a:pt x="60" y="15"/>
                  </a:lnTo>
                  <a:lnTo>
                    <a:pt x="60" y="15"/>
                  </a:lnTo>
                  <a:lnTo>
                    <a:pt x="67" y="22"/>
                  </a:lnTo>
                  <a:lnTo>
                    <a:pt x="67" y="22"/>
                  </a:lnTo>
                  <a:lnTo>
                    <a:pt x="67" y="15"/>
                  </a:lnTo>
                  <a:lnTo>
                    <a:pt x="67" y="15"/>
                  </a:lnTo>
                  <a:lnTo>
                    <a:pt x="75" y="22"/>
                  </a:lnTo>
                  <a:lnTo>
                    <a:pt x="75" y="22"/>
                  </a:lnTo>
                  <a:lnTo>
                    <a:pt x="75" y="7"/>
                  </a:lnTo>
                  <a:lnTo>
                    <a:pt x="75" y="15"/>
                  </a:lnTo>
                  <a:lnTo>
                    <a:pt x="82" y="22"/>
                  </a:lnTo>
                  <a:lnTo>
                    <a:pt x="82" y="15"/>
                  </a:lnTo>
                  <a:lnTo>
                    <a:pt x="82" y="15"/>
                  </a:lnTo>
                  <a:lnTo>
                    <a:pt x="90" y="22"/>
                  </a:lnTo>
                  <a:lnTo>
                    <a:pt x="90" y="22"/>
                  </a:lnTo>
                  <a:lnTo>
                    <a:pt x="90" y="15"/>
                  </a:lnTo>
                  <a:lnTo>
                    <a:pt x="97" y="22"/>
                  </a:lnTo>
                  <a:lnTo>
                    <a:pt x="97" y="30"/>
                  </a:lnTo>
                  <a:lnTo>
                    <a:pt x="97" y="0"/>
                  </a:lnTo>
                  <a:lnTo>
                    <a:pt x="97" y="22"/>
                  </a:lnTo>
                  <a:lnTo>
                    <a:pt x="105" y="15"/>
                  </a:lnTo>
                  <a:lnTo>
                    <a:pt x="105" y="22"/>
                  </a:lnTo>
                  <a:lnTo>
                    <a:pt x="105" y="15"/>
                  </a:lnTo>
                  <a:lnTo>
                    <a:pt x="105" y="15"/>
                  </a:lnTo>
                  <a:lnTo>
                    <a:pt x="112" y="22"/>
                  </a:lnTo>
                  <a:lnTo>
                    <a:pt x="112" y="22"/>
                  </a:lnTo>
                  <a:lnTo>
                    <a:pt x="112" y="7"/>
                  </a:lnTo>
                  <a:lnTo>
                    <a:pt x="112" y="15"/>
                  </a:lnTo>
                  <a:lnTo>
                    <a:pt x="120" y="22"/>
                  </a:lnTo>
                  <a:lnTo>
                    <a:pt x="120" y="22"/>
                  </a:lnTo>
                  <a:lnTo>
                    <a:pt x="120" y="7"/>
                  </a:lnTo>
                  <a:lnTo>
                    <a:pt x="120" y="15"/>
                  </a:lnTo>
                  <a:lnTo>
                    <a:pt x="127" y="22"/>
                  </a:lnTo>
                  <a:lnTo>
                    <a:pt x="127" y="30"/>
                  </a:lnTo>
                  <a:lnTo>
                    <a:pt x="127" y="7"/>
                  </a:lnTo>
                  <a:lnTo>
                    <a:pt x="127" y="22"/>
                  </a:lnTo>
                  <a:lnTo>
                    <a:pt x="135" y="15"/>
                  </a:lnTo>
                  <a:lnTo>
                    <a:pt x="135" y="30"/>
                  </a:lnTo>
                  <a:lnTo>
                    <a:pt x="135" y="7"/>
                  </a:lnTo>
                  <a:lnTo>
                    <a:pt x="135" y="15"/>
                  </a:lnTo>
                  <a:lnTo>
                    <a:pt x="142" y="22"/>
                  </a:lnTo>
                  <a:lnTo>
                    <a:pt x="142" y="22"/>
                  </a:lnTo>
                  <a:lnTo>
                    <a:pt x="142" y="15"/>
                  </a:lnTo>
                  <a:lnTo>
                    <a:pt x="142" y="22"/>
                  </a:lnTo>
                  <a:lnTo>
                    <a:pt x="150" y="15"/>
                  </a:lnTo>
                  <a:lnTo>
                    <a:pt x="150" y="37"/>
                  </a:lnTo>
                  <a:lnTo>
                    <a:pt x="150" y="7"/>
                  </a:lnTo>
                  <a:lnTo>
                    <a:pt x="150" y="15"/>
                  </a:lnTo>
                  <a:lnTo>
                    <a:pt x="157" y="22"/>
                  </a:lnTo>
                  <a:lnTo>
                    <a:pt x="157" y="22"/>
                  </a:lnTo>
                  <a:lnTo>
                    <a:pt x="157" y="15"/>
                  </a:lnTo>
                  <a:lnTo>
                    <a:pt x="157" y="15"/>
                  </a:lnTo>
                  <a:lnTo>
                    <a:pt x="165" y="22"/>
                  </a:lnTo>
                  <a:lnTo>
                    <a:pt x="165" y="22"/>
                  </a:lnTo>
                  <a:lnTo>
                    <a:pt x="165" y="15"/>
                  </a:lnTo>
                  <a:lnTo>
                    <a:pt x="165" y="15"/>
                  </a:lnTo>
                  <a:lnTo>
                    <a:pt x="172" y="22"/>
                  </a:lnTo>
                  <a:lnTo>
                    <a:pt x="172" y="22"/>
                  </a:lnTo>
                  <a:lnTo>
                    <a:pt x="172" y="15"/>
                  </a:lnTo>
                  <a:lnTo>
                    <a:pt x="172" y="15"/>
                  </a:lnTo>
                  <a:lnTo>
                    <a:pt x="180" y="22"/>
                  </a:lnTo>
                  <a:lnTo>
                    <a:pt x="180" y="22"/>
                  </a:lnTo>
                  <a:lnTo>
                    <a:pt x="180" y="15"/>
                  </a:lnTo>
                  <a:lnTo>
                    <a:pt x="180" y="15"/>
                  </a:lnTo>
                  <a:lnTo>
                    <a:pt x="187" y="15"/>
                  </a:lnTo>
                  <a:lnTo>
                    <a:pt x="195" y="22"/>
                  </a:lnTo>
                  <a:lnTo>
                    <a:pt x="195" y="15"/>
                  </a:lnTo>
                  <a:lnTo>
                    <a:pt x="195" y="22"/>
                  </a:lnTo>
                  <a:lnTo>
                    <a:pt x="202" y="15"/>
                  </a:lnTo>
                  <a:lnTo>
                    <a:pt x="202" y="22"/>
                  </a:lnTo>
                  <a:lnTo>
                    <a:pt x="202" y="15"/>
                  </a:lnTo>
                  <a:lnTo>
                    <a:pt x="210" y="22"/>
                  </a:lnTo>
                  <a:lnTo>
                    <a:pt x="210" y="22"/>
                  </a:lnTo>
                  <a:lnTo>
                    <a:pt x="210" y="15"/>
                  </a:lnTo>
                  <a:lnTo>
                    <a:pt x="210" y="15"/>
                  </a:lnTo>
                  <a:lnTo>
                    <a:pt x="217" y="22"/>
                  </a:lnTo>
                  <a:lnTo>
                    <a:pt x="217" y="22"/>
                  </a:lnTo>
                  <a:lnTo>
                    <a:pt x="217" y="15"/>
                  </a:lnTo>
                  <a:lnTo>
                    <a:pt x="217" y="15"/>
                  </a:lnTo>
                  <a:lnTo>
                    <a:pt x="225" y="15"/>
                  </a:lnTo>
                  <a:lnTo>
                    <a:pt x="232" y="22"/>
                  </a:lnTo>
                  <a:lnTo>
                    <a:pt x="232" y="22"/>
                  </a:lnTo>
                  <a:lnTo>
                    <a:pt x="232" y="15"/>
                  </a:lnTo>
                  <a:lnTo>
                    <a:pt x="232" y="15"/>
                  </a:lnTo>
                  <a:lnTo>
                    <a:pt x="240" y="22"/>
                  </a:lnTo>
                  <a:lnTo>
                    <a:pt x="240" y="30"/>
                  </a:lnTo>
                  <a:lnTo>
                    <a:pt x="240" y="7"/>
                  </a:lnTo>
                  <a:lnTo>
                    <a:pt x="240" y="15"/>
                  </a:lnTo>
                  <a:lnTo>
                    <a:pt x="247" y="22"/>
                  </a:lnTo>
                  <a:lnTo>
                    <a:pt x="247" y="15"/>
                  </a:lnTo>
                  <a:lnTo>
                    <a:pt x="247" y="22"/>
                  </a:lnTo>
                  <a:lnTo>
                    <a:pt x="255" y="15"/>
                  </a:lnTo>
                  <a:lnTo>
                    <a:pt x="255" y="22"/>
                  </a:lnTo>
                  <a:lnTo>
                    <a:pt x="255" y="15"/>
                  </a:lnTo>
                  <a:lnTo>
                    <a:pt x="255" y="15"/>
                  </a:lnTo>
                  <a:lnTo>
                    <a:pt x="262" y="22"/>
                  </a:lnTo>
                  <a:lnTo>
                    <a:pt x="262"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5" name="Freeform 701"/>
            <p:cNvSpPr>
              <a:spLocks/>
            </p:cNvSpPr>
            <p:nvPr/>
          </p:nvSpPr>
          <p:spPr bwMode="auto">
            <a:xfrm>
              <a:off x="5706" y="1861"/>
              <a:ext cx="173" cy="29"/>
            </a:xfrm>
            <a:custGeom>
              <a:avLst/>
              <a:gdLst>
                <a:gd name="T0" fmla="*/ 8 w 248"/>
                <a:gd name="T1" fmla="*/ 22 h 30"/>
                <a:gd name="T2" fmla="*/ 8 w 248"/>
                <a:gd name="T3" fmla="*/ 15 h 30"/>
                <a:gd name="T4" fmla="*/ 15 w 248"/>
                <a:gd name="T5" fmla="*/ 15 h 30"/>
                <a:gd name="T6" fmla="*/ 23 w 248"/>
                <a:gd name="T7" fmla="*/ 22 h 30"/>
                <a:gd name="T8" fmla="*/ 30 w 248"/>
                <a:gd name="T9" fmla="*/ 22 h 30"/>
                <a:gd name="T10" fmla="*/ 38 w 248"/>
                <a:gd name="T11" fmla="*/ 22 h 30"/>
                <a:gd name="T12" fmla="*/ 45 w 248"/>
                <a:gd name="T13" fmla="*/ 22 h 30"/>
                <a:gd name="T14" fmla="*/ 45 w 248"/>
                <a:gd name="T15" fmla="*/ 15 h 30"/>
                <a:gd name="T16" fmla="*/ 53 w 248"/>
                <a:gd name="T17" fmla="*/ 15 h 30"/>
                <a:gd name="T18" fmla="*/ 60 w 248"/>
                <a:gd name="T19" fmla="*/ 22 h 30"/>
                <a:gd name="T20" fmla="*/ 68 w 248"/>
                <a:gd name="T21" fmla="*/ 30 h 30"/>
                <a:gd name="T22" fmla="*/ 75 w 248"/>
                <a:gd name="T23" fmla="*/ 22 h 30"/>
                <a:gd name="T24" fmla="*/ 75 w 248"/>
                <a:gd name="T25" fmla="*/ 15 h 30"/>
                <a:gd name="T26" fmla="*/ 83 w 248"/>
                <a:gd name="T27" fmla="*/ 7 h 30"/>
                <a:gd name="T28" fmla="*/ 90 w 248"/>
                <a:gd name="T29" fmla="*/ 30 h 30"/>
                <a:gd name="T30" fmla="*/ 98 w 248"/>
                <a:gd name="T31" fmla="*/ 22 h 30"/>
                <a:gd name="T32" fmla="*/ 98 w 248"/>
                <a:gd name="T33" fmla="*/ 15 h 30"/>
                <a:gd name="T34" fmla="*/ 105 w 248"/>
                <a:gd name="T35" fmla="*/ 15 h 30"/>
                <a:gd name="T36" fmla="*/ 113 w 248"/>
                <a:gd name="T37" fmla="*/ 30 h 30"/>
                <a:gd name="T38" fmla="*/ 120 w 248"/>
                <a:gd name="T39" fmla="*/ 22 h 30"/>
                <a:gd name="T40" fmla="*/ 128 w 248"/>
                <a:gd name="T41" fmla="*/ 22 h 30"/>
                <a:gd name="T42" fmla="*/ 128 w 248"/>
                <a:gd name="T43" fmla="*/ 15 h 30"/>
                <a:gd name="T44" fmla="*/ 135 w 248"/>
                <a:gd name="T45" fmla="*/ 15 h 30"/>
                <a:gd name="T46" fmla="*/ 143 w 248"/>
                <a:gd name="T47" fmla="*/ 22 h 30"/>
                <a:gd name="T48" fmla="*/ 150 w 248"/>
                <a:gd name="T49" fmla="*/ 22 h 30"/>
                <a:gd name="T50" fmla="*/ 150 w 248"/>
                <a:gd name="T51" fmla="*/ 15 h 30"/>
                <a:gd name="T52" fmla="*/ 158 w 248"/>
                <a:gd name="T53" fmla="*/ 15 h 30"/>
                <a:gd name="T54" fmla="*/ 165 w 248"/>
                <a:gd name="T55" fmla="*/ 22 h 30"/>
                <a:gd name="T56" fmla="*/ 173 w 248"/>
                <a:gd name="T57" fmla="*/ 22 h 30"/>
                <a:gd name="T58" fmla="*/ 173 w 248"/>
                <a:gd name="T59" fmla="*/ 15 h 30"/>
                <a:gd name="T60" fmla="*/ 180 w 248"/>
                <a:gd name="T61" fmla="*/ 15 h 30"/>
                <a:gd name="T62" fmla="*/ 188 w 248"/>
                <a:gd name="T63" fmla="*/ 22 h 30"/>
                <a:gd name="T64" fmla="*/ 195 w 248"/>
                <a:gd name="T65" fmla="*/ 22 h 30"/>
                <a:gd name="T66" fmla="*/ 203 w 248"/>
                <a:gd name="T67" fmla="*/ 22 h 30"/>
                <a:gd name="T68" fmla="*/ 203 w 248"/>
                <a:gd name="T69" fmla="*/ 15 h 30"/>
                <a:gd name="T70" fmla="*/ 210 w 248"/>
                <a:gd name="T71" fmla="*/ 0 h 30"/>
                <a:gd name="T72" fmla="*/ 218 w 248"/>
                <a:gd name="T73" fmla="*/ 30 h 30"/>
                <a:gd name="T74" fmla="*/ 225 w 248"/>
                <a:gd name="T75" fmla="*/ 22 h 30"/>
                <a:gd name="T76" fmla="*/ 225 w 248"/>
                <a:gd name="T77" fmla="*/ 15 h 30"/>
                <a:gd name="T78" fmla="*/ 233 w 248"/>
                <a:gd name="T79" fmla="*/ 0 h 30"/>
                <a:gd name="T80" fmla="*/ 240 w 248"/>
                <a:gd name="T81" fmla="*/ 30 h 30"/>
                <a:gd name="T82" fmla="*/ 248 w 248"/>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22"/>
                  </a:moveTo>
                  <a:lnTo>
                    <a:pt x="0" y="15"/>
                  </a:lnTo>
                  <a:lnTo>
                    <a:pt x="8" y="22"/>
                  </a:lnTo>
                  <a:lnTo>
                    <a:pt x="8" y="22"/>
                  </a:lnTo>
                  <a:lnTo>
                    <a:pt x="8" y="15"/>
                  </a:lnTo>
                  <a:lnTo>
                    <a:pt x="8" y="15"/>
                  </a:lnTo>
                  <a:lnTo>
                    <a:pt x="15" y="22"/>
                  </a:lnTo>
                  <a:lnTo>
                    <a:pt x="15" y="22"/>
                  </a:lnTo>
                  <a:lnTo>
                    <a:pt x="15" y="15"/>
                  </a:lnTo>
                  <a:lnTo>
                    <a:pt x="15" y="15"/>
                  </a:lnTo>
                  <a:lnTo>
                    <a:pt x="23" y="22"/>
                  </a:lnTo>
                  <a:lnTo>
                    <a:pt x="23" y="22"/>
                  </a:lnTo>
                  <a:lnTo>
                    <a:pt x="23" y="15"/>
                  </a:lnTo>
                  <a:lnTo>
                    <a:pt x="23" y="15"/>
                  </a:lnTo>
                  <a:lnTo>
                    <a:pt x="30" y="22"/>
                  </a:lnTo>
                  <a:lnTo>
                    <a:pt x="30" y="22"/>
                  </a:lnTo>
                  <a:lnTo>
                    <a:pt x="30" y="15"/>
                  </a:lnTo>
                  <a:lnTo>
                    <a:pt x="38" y="22"/>
                  </a:lnTo>
                  <a:lnTo>
                    <a:pt x="38" y="22"/>
                  </a:lnTo>
                  <a:lnTo>
                    <a:pt x="38" y="15"/>
                  </a:lnTo>
                  <a:lnTo>
                    <a:pt x="45" y="22"/>
                  </a:lnTo>
                  <a:lnTo>
                    <a:pt x="45" y="22"/>
                  </a:lnTo>
                  <a:lnTo>
                    <a:pt x="45" y="15"/>
                  </a:lnTo>
                  <a:lnTo>
                    <a:pt x="45" y="15"/>
                  </a:lnTo>
                  <a:lnTo>
                    <a:pt x="53" y="22"/>
                  </a:lnTo>
                  <a:lnTo>
                    <a:pt x="53" y="22"/>
                  </a:lnTo>
                  <a:lnTo>
                    <a:pt x="53" y="15"/>
                  </a:lnTo>
                  <a:lnTo>
                    <a:pt x="53" y="15"/>
                  </a:lnTo>
                  <a:lnTo>
                    <a:pt x="60" y="22"/>
                  </a:lnTo>
                  <a:lnTo>
                    <a:pt x="60" y="22"/>
                  </a:lnTo>
                  <a:lnTo>
                    <a:pt x="60" y="15"/>
                  </a:lnTo>
                  <a:lnTo>
                    <a:pt x="68" y="22"/>
                  </a:lnTo>
                  <a:lnTo>
                    <a:pt x="68" y="30"/>
                  </a:lnTo>
                  <a:lnTo>
                    <a:pt x="68" y="7"/>
                  </a:lnTo>
                  <a:lnTo>
                    <a:pt x="68" y="15"/>
                  </a:lnTo>
                  <a:lnTo>
                    <a:pt x="75" y="22"/>
                  </a:lnTo>
                  <a:lnTo>
                    <a:pt x="75" y="22"/>
                  </a:lnTo>
                  <a:lnTo>
                    <a:pt x="75" y="15"/>
                  </a:lnTo>
                  <a:lnTo>
                    <a:pt x="75" y="15"/>
                  </a:lnTo>
                  <a:lnTo>
                    <a:pt x="83" y="22"/>
                  </a:lnTo>
                  <a:lnTo>
                    <a:pt x="83" y="22"/>
                  </a:lnTo>
                  <a:lnTo>
                    <a:pt x="83" y="7"/>
                  </a:lnTo>
                  <a:lnTo>
                    <a:pt x="83" y="15"/>
                  </a:lnTo>
                  <a:lnTo>
                    <a:pt x="90" y="22"/>
                  </a:lnTo>
                  <a:lnTo>
                    <a:pt x="90" y="30"/>
                  </a:lnTo>
                  <a:lnTo>
                    <a:pt x="90" y="7"/>
                  </a:lnTo>
                  <a:lnTo>
                    <a:pt x="90" y="15"/>
                  </a:lnTo>
                  <a:lnTo>
                    <a:pt x="98" y="22"/>
                  </a:lnTo>
                  <a:lnTo>
                    <a:pt x="98" y="22"/>
                  </a:lnTo>
                  <a:lnTo>
                    <a:pt x="98" y="15"/>
                  </a:lnTo>
                  <a:lnTo>
                    <a:pt x="98" y="15"/>
                  </a:lnTo>
                  <a:lnTo>
                    <a:pt x="105" y="22"/>
                  </a:lnTo>
                  <a:lnTo>
                    <a:pt x="105" y="22"/>
                  </a:lnTo>
                  <a:lnTo>
                    <a:pt x="105" y="15"/>
                  </a:lnTo>
                  <a:lnTo>
                    <a:pt x="105" y="15"/>
                  </a:lnTo>
                  <a:lnTo>
                    <a:pt x="113" y="22"/>
                  </a:lnTo>
                  <a:lnTo>
                    <a:pt x="113" y="30"/>
                  </a:lnTo>
                  <a:lnTo>
                    <a:pt x="113" y="7"/>
                  </a:lnTo>
                  <a:lnTo>
                    <a:pt x="113" y="15"/>
                  </a:lnTo>
                  <a:lnTo>
                    <a:pt x="120" y="22"/>
                  </a:lnTo>
                  <a:lnTo>
                    <a:pt x="120" y="22"/>
                  </a:lnTo>
                  <a:lnTo>
                    <a:pt x="120" y="15"/>
                  </a:lnTo>
                  <a:lnTo>
                    <a:pt x="128" y="22"/>
                  </a:lnTo>
                  <a:lnTo>
                    <a:pt x="128" y="22"/>
                  </a:lnTo>
                  <a:lnTo>
                    <a:pt x="128" y="15"/>
                  </a:lnTo>
                  <a:lnTo>
                    <a:pt x="128" y="15"/>
                  </a:lnTo>
                  <a:lnTo>
                    <a:pt x="135" y="22"/>
                  </a:lnTo>
                  <a:lnTo>
                    <a:pt x="135" y="30"/>
                  </a:lnTo>
                  <a:lnTo>
                    <a:pt x="135" y="15"/>
                  </a:lnTo>
                  <a:lnTo>
                    <a:pt x="135" y="15"/>
                  </a:lnTo>
                  <a:lnTo>
                    <a:pt x="143" y="22"/>
                  </a:lnTo>
                  <a:lnTo>
                    <a:pt x="143" y="22"/>
                  </a:lnTo>
                  <a:lnTo>
                    <a:pt x="143" y="15"/>
                  </a:lnTo>
                  <a:lnTo>
                    <a:pt x="143" y="15"/>
                  </a:lnTo>
                  <a:lnTo>
                    <a:pt x="150" y="22"/>
                  </a:lnTo>
                  <a:lnTo>
                    <a:pt x="150" y="22"/>
                  </a:lnTo>
                  <a:lnTo>
                    <a:pt x="150" y="15"/>
                  </a:lnTo>
                  <a:lnTo>
                    <a:pt x="150" y="15"/>
                  </a:lnTo>
                  <a:lnTo>
                    <a:pt x="158" y="22"/>
                  </a:lnTo>
                  <a:lnTo>
                    <a:pt x="158" y="22"/>
                  </a:lnTo>
                  <a:lnTo>
                    <a:pt x="158" y="15"/>
                  </a:lnTo>
                  <a:lnTo>
                    <a:pt x="158" y="22"/>
                  </a:lnTo>
                  <a:lnTo>
                    <a:pt x="165" y="15"/>
                  </a:lnTo>
                  <a:lnTo>
                    <a:pt x="165" y="22"/>
                  </a:lnTo>
                  <a:lnTo>
                    <a:pt x="165" y="15"/>
                  </a:lnTo>
                  <a:lnTo>
                    <a:pt x="165" y="15"/>
                  </a:lnTo>
                  <a:lnTo>
                    <a:pt x="173" y="22"/>
                  </a:lnTo>
                  <a:lnTo>
                    <a:pt x="173" y="22"/>
                  </a:lnTo>
                  <a:lnTo>
                    <a:pt x="173" y="15"/>
                  </a:lnTo>
                  <a:lnTo>
                    <a:pt x="173" y="15"/>
                  </a:lnTo>
                  <a:lnTo>
                    <a:pt x="180" y="22"/>
                  </a:lnTo>
                  <a:lnTo>
                    <a:pt x="180" y="22"/>
                  </a:lnTo>
                  <a:lnTo>
                    <a:pt x="180" y="15"/>
                  </a:lnTo>
                  <a:lnTo>
                    <a:pt x="180" y="15"/>
                  </a:lnTo>
                  <a:lnTo>
                    <a:pt x="188" y="22"/>
                  </a:lnTo>
                  <a:lnTo>
                    <a:pt x="188" y="22"/>
                  </a:lnTo>
                  <a:lnTo>
                    <a:pt x="188" y="15"/>
                  </a:lnTo>
                  <a:lnTo>
                    <a:pt x="188" y="15"/>
                  </a:lnTo>
                  <a:lnTo>
                    <a:pt x="195" y="22"/>
                  </a:lnTo>
                  <a:lnTo>
                    <a:pt x="195" y="22"/>
                  </a:lnTo>
                  <a:lnTo>
                    <a:pt x="195" y="15"/>
                  </a:lnTo>
                  <a:lnTo>
                    <a:pt x="203" y="22"/>
                  </a:lnTo>
                  <a:lnTo>
                    <a:pt x="203" y="22"/>
                  </a:lnTo>
                  <a:lnTo>
                    <a:pt x="203" y="15"/>
                  </a:lnTo>
                  <a:lnTo>
                    <a:pt x="203" y="15"/>
                  </a:lnTo>
                  <a:lnTo>
                    <a:pt x="210" y="22"/>
                  </a:lnTo>
                  <a:lnTo>
                    <a:pt x="210" y="30"/>
                  </a:lnTo>
                  <a:lnTo>
                    <a:pt x="210" y="0"/>
                  </a:lnTo>
                  <a:lnTo>
                    <a:pt x="210" y="15"/>
                  </a:lnTo>
                  <a:lnTo>
                    <a:pt x="218" y="22"/>
                  </a:lnTo>
                  <a:lnTo>
                    <a:pt x="218" y="30"/>
                  </a:lnTo>
                  <a:lnTo>
                    <a:pt x="218" y="7"/>
                  </a:lnTo>
                  <a:lnTo>
                    <a:pt x="218" y="15"/>
                  </a:lnTo>
                  <a:lnTo>
                    <a:pt x="225" y="22"/>
                  </a:lnTo>
                  <a:lnTo>
                    <a:pt x="225" y="30"/>
                  </a:lnTo>
                  <a:lnTo>
                    <a:pt x="225" y="7"/>
                  </a:lnTo>
                  <a:lnTo>
                    <a:pt x="225" y="15"/>
                  </a:lnTo>
                  <a:lnTo>
                    <a:pt x="233" y="22"/>
                  </a:lnTo>
                  <a:lnTo>
                    <a:pt x="233" y="30"/>
                  </a:lnTo>
                  <a:lnTo>
                    <a:pt x="233" y="0"/>
                  </a:lnTo>
                  <a:lnTo>
                    <a:pt x="233" y="15"/>
                  </a:lnTo>
                  <a:lnTo>
                    <a:pt x="240" y="7"/>
                  </a:lnTo>
                  <a:lnTo>
                    <a:pt x="240" y="30"/>
                  </a:lnTo>
                  <a:lnTo>
                    <a:pt x="240" y="7"/>
                  </a:lnTo>
                  <a:lnTo>
                    <a:pt x="240" y="15"/>
                  </a:lnTo>
                  <a:lnTo>
                    <a:pt x="248" y="22"/>
                  </a:lnTo>
                  <a:lnTo>
                    <a:pt x="248" y="30"/>
                  </a:lnTo>
                  <a:lnTo>
                    <a:pt x="24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6" name="Freeform 702"/>
            <p:cNvSpPr>
              <a:spLocks/>
            </p:cNvSpPr>
            <p:nvPr/>
          </p:nvSpPr>
          <p:spPr bwMode="auto">
            <a:xfrm>
              <a:off x="5879" y="1838"/>
              <a:ext cx="168" cy="81"/>
            </a:xfrm>
            <a:custGeom>
              <a:avLst/>
              <a:gdLst>
                <a:gd name="T0" fmla="*/ 7 w 240"/>
                <a:gd name="T1" fmla="*/ 38 h 83"/>
                <a:gd name="T2" fmla="*/ 7 w 240"/>
                <a:gd name="T3" fmla="*/ 38 h 83"/>
                <a:gd name="T4" fmla="*/ 15 w 240"/>
                <a:gd name="T5" fmla="*/ 23 h 83"/>
                <a:gd name="T6" fmla="*/ 22 w 240"/>
                <a:gd name="T7" fmla="*/ 60 h 83"/>
                <a:gd name="T8" fmla="*/ 30 w 240"/>
                <a:gd name="T9" fmla="*/ 38 h 83"/>
                <a:gd name="T10" fmla="*/ 30 w 240"/>
                <a:gd name="T11" fmla="*/ 38 h 83"/>
                <a:gd name="T12" fmla="*/ 37 w 240"/>
                <a:gd name="T13" fmla="*/ 23 h 83"/>
                <a:gd name="T14" fmla="*/ 45 w 240"/>
                <a:gd name="T15" fmla="*/ 53 h 83"/>
                <a:gd name="T16" fmla="*/ 52 w 240"/>
                <a:gd name="T17" fmla="*/ 38 h 83"/>
                <a:gd name="T18" fmla="*/ 52 w 240"/>
                <a:gd name="T19" fmla="*/ 38 h 83"/>
                <a:gd name="T20" fmla="*/ 60 w 240"/>
                <a:gd name="T21" fmla="*/ 30 h 83"/>
                <a:gd name="T22" fmla="*/ 67 w 240"/>
                <a:gd name="T23" fmla="*/ 53 h 83"/>
                <a:gd name="T24" fmla="*/ 75 w 240"/>
                <a:gd name="T25" fmla="*/ 45 h 83"/>
                <a:gd name="T26" fmla="*/ 75 w 240"/>
                <a:gd name="T27" fmla="*/ 38 h 83"/>
                <a:gd name="T28" fmla="*/ 82 w 240"/>
                <a:gd name="T29" fmla="*/ 30 h 83"/>
                <a:gd name="T30" fmla="*/ 90 w 240"/>
                <a:gd name="T31" fmla="*/ 60 h 83"/>
                <a:gd name="T32" fmla="*/ 97 w 240"/>
                <a:gd name="T33" fmla="*/ 38 h 83"/>
                <a:gd name="T34" fmla="*/ 97 w 240"/>
                <a:gd name="T35" fmla="*/ 38 h 83"/>
                <a:gd name="T36" fmla="*/ 105 w 240"/>
                <a:gd name="T37" fmla="*/ 15 h 83"/>
                <a:gd name="T38" fmla="*/ 112 w 240"/>
                <a:gd name="T39" fmla="*/ 53 h 83"/>
                <a:gd name="T40" fmla="*/ 120 w 240"/>
                <a:gd name="T41" fmla="*/ 38 h 83"/>
                <a:gd name="T42" fmla="*/ 120 w 240"/>
                <a:gd name="T43" fmla="*/ 38 h 83"/>
                <a:gd name="T44" fmla="*/ 127 w 240"/>
                <a:gd name="T45" fmla="*/ 15 h 83"/>
                <a:gd name="T46" fmla="*/ 135 w 240"/>
                <a:gd name="T47" fmla="*/ 53 h 83"/>
                <a:gd name="T48" fmla="*/ 142 w 240"/>
                <a:gd name="T49" fmla="*/ 45 h 83"/>
                <a:gd name="T50" fmla="*/ 142 w 240"/>
                <a:gd name="T51" fmla="*/ 38 h 83"/>
                <a:gd name="T52" fmla="*/ 150 w 240"/>
                <a:gd name="T53" fmla="*/ 38 h 83"/>
                <a:gd name="T54" fmla="*/ 157 w 240"/>
                <a:gd name="T55" fmla="*/ 30 h 83"/>
                <a:gd name="T56" fmla="*/ 165 w 240"/>
                <a:gd name="T57" fmla="*/ 68 h 83"/>
                <a:gd name="T58" fmla="*/ 172 w 240"/>
                <a:gd name="T59" fmla="*/ 38 h 83"/>
                <a:gd name="T60" fmla="*/ 172 w 240"/>
                <a:gd name="T61" fmla="*/ 38 h 83"/>
                <a:gd name="T62" fmla="*/ 180 w 240"/>
                <a:gd name="T63" fmla="*/ 38 h 83"/>
                <a:gd name="T64" fmla="*/ 187 w 240"/>
                <a:gd name="T65" fmla="*/ 45 h 83"/>
                <a:gd name="T66" fmla="*/ 195 w 240"/>
                <a:gd name="T67" fmla="*/ 45 h 83"/>
                <a:gd name="T68" fmla="*/ 202 w 240"/>
                <a:gd name="T69" fmla="*/ 8 h 83"/>
                <a:gd name="T70" fmla="*/ 202 w 240"/>
                <a:gd name="T71" fmla="*/ 38 h 83"/>
                <a:gd name="T72" fmla="*/ 210 w 240"/>
                <a:gd name="T73" fmla="*/ 30 h 83"/>
                <a:gd name="T74" fmla="*/ 217 w 240"/>
                <a:gd name="T75" fmla="*/ 60 h 83"/>
                <a:gd name="T76" fmla="*/ 225 w 240"/>
                <a:gd name="T77" fmla="*/ 30 h 83"/>
                <a:gd name="T78" fmla="*/ 225 w 240"/>
                <a:gd name="T79" fmla="*/ 38 h 83"/>
                <a:gd name="T80" fmla="*/ 232 w 240"/>
                <a:gd name="T81" fmla="*/ 15 h 83"/>
                <a:gd name="T82" fmla="*/ 240 w 240"/>
                <a:gd name="T83" fmla="*/ 6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23"/>
                  </a:moveTo>
                  <a:lnTo>
                    <a:pt x="0" y="45"/>
                  </a:lnTo>
                  <a:lnTo>
                    <a:pt x="7" y="38"/>
                  </a:lnTo>
                  <a:lnTo>
                    <a:pt x="7" y="60"/>
                  </a:lnTo>
                  <a:lnTo>
                    <a:pt x="7" y="23"/>
                  </a:lnTo>
                  <a:lnTo>
                    <a:pt x="7" y="38"/>
                  </a:lnTo>
                  <a:lnTo>
                    <a:pt x="15" y="45"/>
                  </a:lnTo>
                  <a:lnTo>
                    <a:pt x="15" y="60"/>
                  </a:lnTo>
                  <a:lnTo>
                    <a:pt x="15" y="23"/>
                  </a:lnTo>
                  <a:lnTo>
                    <a:pt x="15" y="38"/>
                  </a:lnTo>
                  <a:lnTo>
                    <a:pt x="22" y="45"/>
                  </a:lnTo>
                  <a:lnTo>
                    <a:pt x="22" y="60"/>
                  </a:lnTo>
                  <a:lnTo>
                    <a:pt x="22" y="23"/>
                  </a:lnTo>
                  <a:lnTo>
                    <a:pt x="22" y="45"/>
                  </a:lnTo>
                  <a:lnTo>
                    <a:pt x="30" y="38"/>
                  </a:lnTo>
                  <a:lnTo>
                    <a:pt x="30" y="53"/>
                  </a:lnTo>
                  <a:lnTo>
                    <a:pt x="30" y="30"/>
                  </a:lnTo>
                  <a:lnTo>
                    <a:pt x="30" y="38"/>
                  </a:lnTo>
                  <a:lnTo>
                    <a:pt x="37" y="30"/>
                  </a:lnTo>
                  <a:lnTo>
                    <a:pt x="37" y="60"/>
                  </a:lnTo>
                  <a:lnTo>
                    <a:pt x="37" y="23"/>
                  </a:lnTo>
                  <a:lnTo>
                    <a:pt x="37" y="38"/>
                  </a:lnTo>
                  <a:lnTo>
                    <a:pt x="45" y="45"/>
                  </a:lnTo>
                  <a:lnTo>
                    <a:pt x="45" y="53"/>
                  </a:lnTo>
                  <a:lnTo>
                    <a:pt x="45" y="23"/>
                  </a:lnTo>
                  <a:lnTo>
                    <a:pt x="45" y="45"/>
                  </a:lnTo>
                  <a:lnTo>
                    <a:pt x="52" y="38"/>
                  </a:lnTo>
                  <a:lnTo>
                    <a:pt x="52" y="53"/>
                  </a:lnTo>
                  <a:lnTo>
                    <a:pt x="52" y="23"/>
                  </a:lnTo>
                  <a:lnTo>
                    <a:pt x="52" y="38"/>
                  </a:lnTo>
                  <a:lnTo>
                    <a:pt x="60" y="45"/>
                  </a:lnTo>
                  <a:lnTo>
                    <a:pt x="60" y="53"/>
                  </a:lnTo>
                  <a:lnTo>
                    <a:pt x="60" y="30"/>
                  </a:lnTo>
                  <a:lnTo>
                    <a:pt x="60" y="53"/>
                  </a:lnTo>
                  <a:lnTo>
                    <a:pt x="67" y="45"/>
                  </a:lnTo>
                  <a:lnTo>
                    <a:pt x="67" y="53"/>
                  </a:lnTo>
                  <a:lnTo>
                    <a:pt x="67" y="30"/>
                  </a:lnTo>
                  <a:lnTo>
                    <a:pt x="67" y="38"/>
                  </a:lnTo>
                  <a:lnTo>
                    <a:pt x="75" y="45"/>
                  </a:lnTo>
                  <a:lnTo>
                    <a:pt x="75" y="53"/>
                  </a:lnTo>
                  <a:lnTo>
                    <a:pt x="75" y="23"/>
                  </a:lnTo>
                  <a:lnTo>
                    <a:pt x="75" y="38"/>
                  </a:lnTo>
                  <a:lnTo>
                    <a:pt x="82" y="45"/>
                  </a:lnTo>
                  <a:lnTo>
                    <a:pt x="82" y="60"/>
                  </a:lnTo>
                  <a:lnTo>
                    <a:pt x="82" y="30"/>
                  </a:lnTo>
                  <a:lnTo>
                    <a:pt x="82" y="38"/>
                  </a:lnTo>
                  <a:lnTo>
                    <a:pt x="90" y="45"/>
                  </a:lnTo>
                  <a:lnTo>
                    <a:pt x="90" y="60"/>
                  </a:lnTo>
                  <a:lnTo>
                    <a:pt x="90" y="23"/>
                  </a:lnTo>
                  <a:lnTo>
                    <a:pt x="90" y="45"/>
                  </a:lnTo>
                  <a:lnTo>
                    <a:pt x="97" y="38"/>
                  </a:lnTo>
                  <a:lnTo>
                    <a:pt x="97" y="60"/>
                  </a:lnTo>
                  <a:lnTo>
                    <a:pt x="97" y="30"/>
                  </a:lnTo>
                  <a:lnTo>
                    <a:pt x="97" y="38"/>
                  </a:lnTo>
                  <a:lnTo>
                    <a:pt x="105" y="45"/>
                  </a:lnTo>
                  <a:lnTo>
                    <a:pt x="105" y="53"/>
                  </a:lnTo>
                  <a:lnTo>
                    <a:pt x="105" y="15"/>
                  </a:lnTo>
                  <a:lnTo>
                    <a:pt x="105" y="38"/>
                  </a:lnTo>
                  <a:lnTo>
                    <a:pt x="112" y="30"/>
                  </a:lnTo>
                  <a:lnTo>
                    <a:pt x="112" y="53"/>
                  </a:lnTo>
                  <a:lnTo>
                    <a:pt x="112" y="30"/>
                  </a:lnTo>
                  <a:lnTo>
                    <a:pt x="112" y="45"/>
                  </a:lnTo>
                  <a:lnTo>
                    <a:pt x="120" y="38"/>
                  </a:lnTo>
                  <a:lnTo>
                    <a:pt x="120" y="68"/>
                  </a:lnTo>
                  <a:lnTo>
                    <a:pt x="120" y="23"/>
                  </a:lnTo>
                  <a:lnTo>
                    <a:pt x="120" y="38"/>
                  </a:lnTo>
                  <a:lnTo>
                    <a:pt x="127" y="45"/>
                  </a:lnTo>
                  <a:lnTo>
                    <a:pt x="127" y="68"/>
                  </a:lnTo>
                  <a:lnTo>
                    <a:pt x="127" y="15"/>
                  </a:lnTo>
                  <a:lnTo>
                    <a:pt x="127" y="45"/>
                  </a:lnTo>
                  <a:lnTo>
                    <a:pt x="135" y="38"/>
                  </a:lnTo>
                  <a:lnTo>
                    <a:pt x="135" y="53"/>
                  </a:lnTo>
                  <a:lnTo>
                    <a:pt x="135" y="23"/>
                  </a:lnTo>
                  <a:lnTo>
                    <a:pt x="135" y="38"/>
                  </a:lnTo>
                  <a:lnTo>
                    <a:pt x="142" y="45"/>
                  </a:lnTo>
                  <a:lnTo>
                    <a:pt x="142" y="45"/>
                  </a:lnTo>
                  <a:lnTo>
                    <a:pt x="142" y="38"/>
                  </a:lnTo>
                  <a:lnTo>
                    <a:pt x="142" y="38"/>
                  </a:lnTo>
                  <a:lnTo>
                    <a:pt x="150" y="45"/>
                  </a:lnTo>
                  <a:lnTo>
                    <a:pt x="150" y="45"/>
                  </a:lnTo>
                  <a:lnTo>
                    <a:pt x="150" y="38"/>
                  </a:lnTo>
                  <a:lnTo>
                    <a:pt x="157" y="45"/>
                  </a:lnTo>
                  <a:lnTo>
                    <a:pt x="157" y="45"/>
                  </a:lnTo>
                  <a:lnTo>
                    <a:pt x="157" y="30"/>
                  </a:lnTo>
                  <a:lnTo>
                    <a:pt x="157" y="38"/>
                  </a:lnTo>
                  <a:lnTo>
                    <a:pt x="165" y="45"/>
                  </a:lnTo>
                  <a:lnTo>
                    <a:pt x="165" y="68"/>
                  </a:lnTo>
                  <a:lnTo>
                    <a:pt x="165" y="23"/>
                  </a:lnTo>
                  <a:lnTo>
                    <a:pt x="165" y="45"/>
                  </a:lnTo>
                  <a:lnTo>
                    <a:pt x="172" y="38"/>
                  </a:lnTo>
                  <a:lnTo>
                    <a:pt x="172" y="53"/>
                  </a:lnTo>
                  <a:lnTo>
                    <a:pt x="172" y="30"/>
                  </a:lnTo>
                  <a:lnTo>
                    <a:pt x="172" y="38"/>
                  </a:lnTo>
                  <a:lnTo>
                    <a:pt x="180" y="45"/>
                  </a:lnTo>
                  <a:lnTo>
                    <a:pt x="180" y="45"/>
                  </a:lnTo>
                  <a:lnTo>
                    <a:pt x="180" y="38"/>
                  </a:lnTo>
                  <a:lnTo>
                    <a:pt x="180" y="38"/>
                  </a:lnTo>
                  <a:lnTo>
                    <a:pt x="187" y="45"/>
                  </a:lnTo>
                  <a:lnTo>
                    <a:pt x="187" y="45"/>
                  </a:lnTo>
                  <a:lnTo>
                    <a:pt x="187" y="38"/>
                  </a:lnTo>
                  <a:lnTo>
                    <a:pt x="187" y="38"/>
                  </a:lnTo>
                  <a:lnTo>
                    <a:pt x="195" y="45"/>
                  </a:lnTo>
                  <a:lnTo>
                    <a:pt x="195" y="60"/>
                  </a:lnTo>
                  <a:lnTo>
                    <a:pt x="195" y="15"/>
                  </a:lnTo>
                  <a:lnTo>
                    <a:pt x="202" y="8"/>
                  </a:lnTo>
                  <a:lnTo>
                    <a:pt x="202" y="83"/>
                  </a:lnTo>
                  <a:lnTo>
                    <a:pt x="202" y="0"/>
                  </a:lnTo>
                  <a:lnTo>
                    <a:pt x="202" y="38"/>
                  </a:lnTo>
                  <a:lnTo>
                    <a:pt x="210" y="45"/>
                  </a:lnTo>
                  <a:lnTo>
                    <a:pt x="210" y="60"/>
                  </a:lnTo>
                  <a:lnTo>
                    <a:pt x="210" y="30"/>
                  </a:lnTo>
                  <a:lnTo>
                    <a:pt x="210" y="45"/>
                  </a:lnTo>
                  <a:lnTo>
                    <a:pt x="217" y="38"/>
                  </a:lnTo>
                  <a:lnTo>
                    <a:pt x="217" y="60"/>
                  </a:lnTo>
                  <a:lnTo>
                    <a:pt x="217" y="30"/>
                  </a:lnTo>
                  <a:lnTo>
                    <a:pt x="217" y="38"/>
                  </a:lnTo>
                  <a:lnTo>
                    <a:pt x="225" y="30"/>
                  </a:lnTo>
                  <a:lnTo>
                    <a:pt x="225" y="53"/>
                  </a:lnTo>
                  <a:lnTo>
                    <a:pt x="225" y="30"/>
                  </a:lnTo>
                  <a:lnTo>
                    <a:pt x="225" y="38"/>
                  </a:lnTo>
                  <a:lnTo>
                    <a:pt x="232" y="45"/>
                  </a:lnTo>
                  <a:lnTo>
                    <a:pt x="232" y="53"/>
                  </a:lnTo>
                  <a:lnTo>
                    <a:pt x="232" y="15"/>
                  </a:lnTo>
                  <a:lnTo>
                    <a:pt x="232" y="45"/>
                  </a:lnTo>
                  <a:lnTo>
                    <a:pt x="240" y="38"/>
                  </a:lnTo>
                  <a:lnTo>
                    <a:pt x="240" y="60"/>
                  </a:lnTo>
                  <a:lnTo>
                    <a:pt x="240" y="23"/>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7" name="Freeform 703"/>
            <p:cNvSpPr>
              <a:spLocks/>
            </p:cNvSpPr>
            <p:nvPr/>
          </p:nvSpPr>
          <p:spPr bwMode="auto">
            <a:xfrm>
              <a:off x="6047" y="1846"/>
              <a:ext cx="146" cy="64"/>
            </a:xfrm>
            <a:custGeom>
              <a:avLst/>
              <a:gdLst>
                <a:gd name="T0" fmla="*/ 7 w 210"/>
                <a:gd name="T1" fmla="*/ 37 h 67"/>
                <a:gd name="T2" fmla="*/ 7 w 210"/>
                <a:gd name="T3" fmla="*/ 22 h 67"/>
                <a:gd name="T4" fmla="*/ 15 w 210"/>
                <a:gd name="T5" fmla="*/ 30 h 67"/>
                <a:gd name="T6" fmla="*/ 15 w 210"/>
                <a:gd name="T7" fmla="*/ 15 h 67"/>
                <a:gd name="T8" fmla="*/ 22 w 210"/>
                <a:gd name="T9" fmla="*/ 37 h 67"/>
                <a:gd name="T10" fmla="*/ 22 w 210"/>
                <a:gd name="T11" fmla="*/ 0 h 67"/>
                <a:gd name="T12" fmla="*/ 30 w 210"/>
                <a:gd name="T13" fmla="*/ 30 h 67"/>
                <a:gd name="T14" fmla="*/ 30 w 210"/>
                <a:gd name="T15" fmla="*/ 15 h 67"/>
                <a:gd name="T16" fmla="*/ 37 w 210"/>
                <a:gd name="T17" fmla="*/ 30 h 67"/>
                <a:gd name="T18" fmla="*/ 37 w 210"/>
                <a:gd name="T19" fmla="*/ 22 h 67"/>
                <a:gd name="T20" fmla="*/ 45 w 210"/>
                <a:gd name="T21" fmla="*/ 22 h 67"/>
                <a:gd name="T22" fmla="*/ 45 w 210"/>
                <a:gd name="T23" fmla="*/ 22 h 67"/>
                <a:gd name="T24" fmla="*/ 52 w 210"/>
                <a:gd name="T25" fmla="*/ 15 h 67"/>
                <a:gd name="T26" fmla="*/ 52 w 210"/>
                <a:gd name="T27" fmla="*/ 30 h 67"/>
                <a:gd name="T28" fmla="*/ 60 w 210"/>
                <a:gd name="T29" fmla="*/ 52 h 67"/>
                <a:gd name="T30" fmla="*/ 60 w 210"/>
                <a:gd name="T31" fmla="*/ 30 h 67"/>
                <a:gd name="T32" fmla="*/ 67 w 210"/>
                <a:gd name="T33" fmla="*/ 37 h 67"/>
                <a:gd name="T34" fmla="*/ 67 w 210"/>
                <a:gd name="T35" fmla="*/ 30 h 67"/>
                <a:gd name="T36" fmla="*/ 75 w 210"/>
                <a:gd name="T37" fmla="*/ 45 h 67"/>
                <a:gd name="T38" fmla="*/ 75 w 210"/>
                <a:gd name="T39" fmla="*/ 37 h 67"/>
                <a:gd name="T40" fmla="*/ 82 w 210"/>
                <a:gd name="T41" fmla="*/ 37 h 67"/>
                <a:gd name="T42" fmla="*/ 82 w 210"/>
                <a:gd name="T43" fmla="*/ 30 h 67"/>
                <a:gd name="T44" fmla="*/ 90 w 210"/>
                <a:gd name="T45" fmla="*/ 45 h 67"/>
                <a:gd name="T46" fmla="*/ 90 w 210"/>
                <a:gd name="T47" fmla="*/ 30 h 67"/>
                <a:gd name="T48" fmla="*/ 97 w 210"/>
                <a:gd name="T49" fmla="*/ 45 h 67"/>
                <a:gd name="T50" fmla="*/ 97 w 210"/>
                <a:gd name="T51" fmla="*/ 37 h 67"/>
                <a:gd name="T52" fmla="*/ 105 w 210"/>
                <a:gd name="T53" fmla="*/ 45 h 67"/>
                <a:gd name="T54" fmla="*/ 105 w 210"/>
                <a:gd name="T55" fmla="*/ 37 h 67"/>
                <a:gd name="T56" fmla="*/ 112 w 210"/>
                <a:gd name="T57" fmla="*/ 45 h 67"/>
                <a:gd name="T58" fmla="*/ 112 w 210"/>
                <a:gd name="T59" fmla="*/ 30 h 67"/>
                <a:gd name="T60" fmla="*/ 120 w 210"/>
                <a:gd name="T61" fmla="*/ 45 h 67"/>
                <a:gd name="T62" fmla="*/ 120 w 210"/>
                <a:gd name="T63" fmla="*/ 37 h 67"/>
                <a:gd name="T64" fmla="*/ 127 w 210"/>
                <a:gd name="T65" fmla="*/ 45 h 67"/>
                <a:gd name="T66" fmla="*/ 127 w 210"/>
                <a:gd name="T67" fmla="*/ 30 h 67"/>
                <a:gd name="T68" fmla="*/ 135 w 210"/>
                <a:gd name="T69" fmla="*/ 52 h 67"/>
                <a:gd name="T70" fmla="*/ 135 w 210"/>
                <a:gd name="T71" fmla="*/ 30 h 67"/>
                <a:gd name="T72" fmla="*/ 142 w 210"/>
                <a:gd name="T73" fmla="*/ 45 h 67"/>
                <a:gd name="T74" fmla="*/ 142 w 210"/>
                <a:gd name="T75" fmla="*/ 30 h 67"/>
                <a:gd name="T76" fmla="*/ 150 w 210"/>
                <a:gd name="T77" fmla="*/ 45 h 67"/>
                <a:gd name="T78" fmla="*/ 157 w 210"/>
                <a:gd name="T79" fmla="*/ 22 h 67"/>
                <a:gd name="T80" fmla="*/ 157 w 210"/>
                <a:gd name="T81" fmla="*/ 15 h 67"/>
                <a:gd name="T82" fmla="*/ 165 w 210"/>
                <a:gd name="T83" fmla="*/ 37 h 67"/>
                <a:gd name="T84" fmla="*/ 165 w 210"/>
                <a:gd name="T85" fmla="*/ 22 h 67"/>
                <a:gd name="T86" fmla="*/ 172 w 210"/>
                <a:gd name="T87" fmla="*/ 37 h 67"/>
                <a:gd name="T88" fmla="*/ 172 w 210"/>
                <a:gd name="T89" fmla="*/ 22 h 67"/>
                <a:gd name="T90" fmla="*/ 180 w 210"/>
                <a:gd name="T91" fmla="*/ 37 h 67"/>
                <a:gd name="T92" fmla="*/ 180 w 210"/>
                <a:gd name="T93" fmla="*/ 22 h 67"/>
                <a:gd name="T94" fmla="*/ 187 w 210"/>
                <a:gd name="T95" fmla="*/ 37 h 67"/>
                <a:gd name="T96" fmla="*/ 187 w 210"/>
                <a:gd name="T97" fmla="*/ 22 h 67"/>
                <a:gd name="T98" fmla="*/ 195 w 210"/>
                <a:gd name="T99" fmla="*/ 37 h 67"/>
                <a:gd name="T100" fmla="*/ 195 w 210"/>
                <a:gd name="T101" fmla="*/ 30 h 67"/>
                <a:gd name="T102" fmla="*/ 202 w 210"/>
                <a:gd name="T103" fmla="*/ 22 h 67"/>
                <a:gd name="T104" fmla="*/ 202 w 210"/>
                <a:gd name="T105" fmla="*/ 22 h 67"/>
                <a:gd name="T106" fmla="*/ 210 w 210"/>
                <a:gd name="T107"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 h="67">
                  <a:moveTo>
                    <a:pt x="0" y="30"/>
                  </a:moveTo>
                  <a:lnTo>
                    <a:pt x="7" y="37"/>
                  </a:lnTo>
                  <a:lnTo>
                    <a:pt x="7" y="45"/>
                  </a:lnTo>
                  <a:lnTo>
                    <a:pt x="7" y="22"/>
                  </a:lnTo>
                  <a:lnTo>
                    <a:pt x="7" y="37"/>
                  </a:lnTo>
                  <a:lnTo>
                    <a:pt x="15" y="30"/>
                  </a:lnTo>
                  <a:lnTo>
                    <a:pt x="15" y="45"/>
                  </a:lnTo>
                  <a:lnTo>
                    <a:pt x="15" y="15"/>
                  </a:lnTo>
                  <a:lnTo>
                    <a:pt x="15" y="30"/>
                  </a:lnTo>
                  <a:lnTo>
                    <a:pt x="22" y="37"/>
                  </a:lnTo>
                  <a:lnTo>
                    <a:pt x="22" y="67"/>
                  </a:lnTo>
                  <a:lnTo>
                    <a:pt x="22" y="0"/>
                  </a:lnTo>
                  <a:lnTo>
                    <a:pt x="22" y="37"/>
                  </a:lnTo>
                  <a:lnTo>
                    <a:pt x="30" y="30"/>
                  </a:lnTo>
                  <a:lnTo>
                    <a:pt x="30" y="60"/>
                  </a:lnTo>
                  <a:lnTo>
                    <a:pt x="30" y="15"/>
                  </a:lnTo>
                  <a:lnTo>
                    <a:pt x="30" y="37"/>
                  </a:lnTo>
                  <a:lnTo>
                    <a:pt x="37" y="30"/>
                  </a:lnTo>
                  <a:lnTo>
                    <a:pt x="37" y="45"/>
                  </a:lnTo>
                  <a:lnTo>
                    <a:pt x="37" y="22"/>
                  </a:lnTo>
                  <a:lnTo>
                    <a:pt x="37" y="30"/>
                  </a:lnTo>
                  <a:lnTo>
                    <a:pt x="45" y="22"/>
                  </a:lnTo>
                  <a:lnTo>
                    <a:pt x="45" y="45"/>
                  </a:lnTo>
                  <a:lnTo>
                    <a:pt x="45" y="22"/>
                  </a:lnTo>
                  <a:lnTo>
                    <a:pt x="45" y="22"/>
                  </a:lnTo>
                  <a:lnTo>
                    <a:pt x="52" y="15"/>
                  </a:lnTo>
                  <a:lnTo>
                    <a:pt x="52" y="52"/>
                  </a:lnTo>
                  <a:lnTo>
                    <a:pt x="52" y="30"/>
                  </a:lnTo>
                  <a:lnTo>
                    <a:pt x="60" y="37"/>
                  </a:lnTo>
                  <a:lnTo>
                    <a:pt x="60" y="52"/>
                  </a:lnTo>
                  <a:lnTo>
                    <a:pt x="60" y="7"/>
                  </a:lnTo>
                  <a:lnTo>
                    <a:pt x="60" y="30"/>
                  </a:lnTo>
                  <a:lnTo>
                    <a:pt x="67" y="37"/>
                  </a:lnTo>
                  <a:lnTo>
                    <a:pt x="67" y="37"/>
                  </a:lnTo>
                  <a:lnTo>
                    <a:pt x="67" y="22"/>
                  </a:lnTo>
                  <a:lnTo>
                    <a:pt x="67" y="30"/>
                  </a:lnTo>
                  <a:lnTo>
                    <a:pt x="75" y="37"/>
                  </a:lnTo>
                  <a:lnTo>
                    <a:pt x="75" y="45"/>
                  </a:lnTo>
                  <a:lnTo>
                    <a:pt x="75" y="22"/>
                  </a:lnTo>
                  <a:lnTo>
                    <a:pt x="75" y="37"/>
                  </a:lnTo>
                  <a:lnTo>
                    <a:pt x="82" y="30"/>
                  </a:lnTo>
                  <a:lnTo>
                    <a:pt x="82" y="37"/>
                  </a:lnTo>
                  <a:lnTo>
                    <a:pt x="82" y="30"/>
                  </a:lnTo>
                  <a:lnTo>
                    <a:pt x="82" y="30"/>
                  </a:lnTo>
                  <a:lnTo>
                    <a:pt x="90" y="37"/>
                  </a:lnTo>
                  <a:lnTo>
                    <a:pt x="90" y="45"/>
                  </a:lnTo>
                  <a:lnTo>
                    <a:pt x="90" y="22"/>
                  </a:lnTo>
                  <a:lnTo>
                    <a:pt x="90" y="30"/>
                  </a:lnTo>
                  <a:lnTo>
                    <a:pt x="97" y="37"/>
                  </a:lnTo>
                  <a:lnTo>
                    <a:pt x="97" y="45"/>
                  </a:lnTo>
                  <a:lnTo>
                    <a:pt x="97" y="22"/>
                  </a:lnTo>
                  <a:lnTo>
                    <a:pt x="97" y="37"/>
                  </a:lnTo>
                  <a:lnTo>
                    <a:pt x="105" y="45"/>
                  </a:lnTo>
                  <a:lnTo>
                    <a:pt x="105" y="45"/>
                  </a:lnTo>
                  <a:lnTo>
                    <a:pt x="105" y="22"/>
                  </a:lnTo>
                  <a:lnTo>
                    <a:pt x="105" y="37"/>
                  </a:lnTo>
                  <a:lnTo>
                    <a:pt x="112" y="45"/>
                  </a:lnTo>
                  <a:lnTo>
                    <a:pt x="112" y="45"/>
                  </a:lnTo>
                  <a:lnTo>
                    <a:pt x="112" y="22"/>
                  </a:lnTo>
                  <a:lnTo>
                    <a:pt x="112" y="30"/>
                  </a:lnTo>
                  <a:lnTo>
                    <a:pt x="120" y="37"/>
                  </a:lnTo>
                  <a:lnTo>
                    <a:pt x="120" y="45"/>
                  </a:lnTo>
                  <a:lnTo>
                    <a:pt x="120" y="22"/>
                  </a:lnTo>
                  <a:lnTo>
                    <a:pt x="120" y="37"/>
                  </a:lnTo>
                  <a:lnTo>
                    <a:pt x="127" y="30"/>
                  </a:lnTo>
                  <a:lnTo>
                    <a:pt x="127" y="45"/>
                  </a:lnTo>
                  <a:lnTo>
                    <a:pt x="127" y="22"/>
                  </a:lnTo>
                  <a:lnTo>
                    <a:pt x="127" y="30"/>
                  </a:lnTo>
                  <a:lnTo>
                    <a:pt x="135" y="37"/>
                  </a:lnTo>
                  <a:lnTo>
                    <a:pt x="135" y="52"/>
                  </a:lnTo>
                  <a:lnTo>
                    <a:pt x="135" y="15"/>
                  </a:lnTo>
                  <a:lnTo>
                    <a:pt x="135" y="30"/>
                  </a:lnTo>
                  <a:lnTo>
                    <a:pt x="142" y="37"/>
                  </a:lnTo>
                  <a:lnTo>
                    <a:pt x="142" y="45"/>
                  </a:lnTo>
                  <a:lnTo>
                    <a:pt x="142" y="15"/>
                  </a:lnTo>
                  <a:lnTo>
                    <a:pt x="142" y="30"/>
                  </a:lnTo>
                  <a:lnTo>
                    <a:pt x="150" y="22"/>
                  </a:lnTo>
                  <a:lnTo>
                    <a:pt x="150" y="45"/>
                  </a:lnTo>
                  <a:lnTo>
                    <a:pt x="150" y="30"/>
                  </a:lnTo>
                  <a:lnTo>
                    <a:pt x="157" y="22"/>
                  </a:lnTo>
                  <a:lnTo>
                    <a:pt x="157" y="45"/>
                  </a:lnTo>
                  <a:lnTo>
                    <a:pt x="157" y="15"/>
                  </a:lnTo>
                  <a:lnTo>
                    <a:pt x="157" y="30"/>
                  </a:lnTo>
                  <a:lnTo>
                    <a:pt x="165" y="37"/>
                  </a:lnTo>
                  <a:lnTo>
                    <a:pt x="165" y="45"/>
                  </a:lnTo>
                  <a:lnTo>
                    <a:pt x="165" y="22"/>
                  </a:lnTo>
                  <a:lnTo>
                    <a:pt x="165" y="30"/>
                  </a:lnTo>
                  <a:lnTo>
                    <a:pt x="172" y="37"/>
                  </a:lnTo>
                  <a:lnTo>
                    <a:pt x="172" y="45"/>
                  </a:lnTo>
                  <a:lnTo>
                    <a:pt x="172" y="22"/>
                  </a:lnTo>
                  <a:lnTo>
                    <a:pt x="172" y="30"/>
                  </a:lnTo>
                  <a:lnTo>
                    <a:pt x="180" y="37"/>
                  </a:lnTo>
                  <a:lnTo>
                    <a:pt x="180" y="45"/>
                  </a:lnTo>
                  <a:lnTo>
                    <a:pt x="180" y="22"/>
                  </a:lnTo>
                  <a:lnTo>
                    <a:pt x="180" y="30"/>
                  </a:lnTo>
                  <a:lnTo>
                    <a:pt x="187" y="37"/>
                  </a:lnTo>
                  <a:lnTo>
                    <a:pt x="187" y="45"/>
                  </a:lnTo>
                  <a:lnTo>
                    <a:pt x="187" y="22"/>
                  </a:lnTo>
                  <a:lnTo>
                    <a:pt x="187" y="30"/>
                  </a:lnTo>
                  <a:lnTo>
                    <a:pt x="195" y="37"/>
                  </a:lnTo>
                  <a:lnTo>
                    <a:pt x="195" y="37"/>
                  </a:lnTo>
                  <a:lnTo>
                    <a:pt x="195" y="30"/>
                  </a:lnTo>
                  <a:lnTo>
                    <a:pt x="195" y="30"/>
                  </a:lnTo>
                  <a:lnTo>
                    <a:pt x="202" y="22"/>
                  </a:lnTo>
                  <a:lnTo>
                    <a:pt x="202" y="52"/>
                  </a:lnTo>
                  <a:lnTo>
                    <a:pt x="202" y="22"/>
                  </a:lnTo>
                  <a:lnTo>
                    <a:pt x="202" y="30"/>
                  </a:lnTo>
                  <a:lnTo>
                    <a:pt x="21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8" name="Freeform 704"/>
            <p:cNvSpPr>
              <a:spLocks/>
            </p:cNvSpPr>
            <p:nvPr/>
          </p:nvSpPr>
          <p:spPr bwMode="auto">
            <a:xfrm>
              <a:off x="4846" y="1919"/>
              <a:ext cx="168" cy="43"/>
            </a:xfrm>
            <a:custGeom>
              <a:avLst/>
              <a:gdLst>
                <a:gd name="T0" fmla="*/ 0 w 240"/>
                <a:gd name="T1" fmla="*/ 7 h 45"/>
                <a:gd name="T2" fmla="*/ 8 w 240"/>
                <a:gd name="T3" fmla="*/ 37 h 45"/>
                <a:gd name="T4" fmla="*/ 15 w 240"/>
                <a:gd name="T5" fmla="*/ 30 h 45"/>
                <a:gd name="T6" fmla="*/ 15 w 240"/>
                <a:gd name="T7" fmla="*/ 22 h 45"/>
                <a:gd name="T8" fmla="*/ 23 w 240"/>
                <a:gd name="T9" fmla="*/ 7 h 45"/>
                <a:gd name="T10" fmla="*/ 30 w 240"/>
                <a:gd name="T11" fmla="*/ 30 h 45"/>
                <a:gd name="T12" fmla="*/ 38 w 240"/>
                <a:gd name="T13" fmla="*/ 22 h 45"/>
                <a:gd name="T14" fmla="*/ 38 w 240"/>
                <a:gd name="T15" fmla="*/ 15 h 45"/>
                <a:gd name="T16" fmla="*/ 45 w 240"/>
                <a:gd name="T17" fmla="*/ 7 h 45"/>
                <a:gd name="T18" fmla="*/ 53 w 240"/>
                <a:gd name="T19" fmla="*/ 30 h 45"/>
                <a:gd name="T20" fmla="*/ 60 w 240"/>
                <a:gd name="T21" fmla="*/ 22 h 45"/>
                <a:gd name="T22" fmla="*/ 60 w 240"/>
                <a:gd name="T23" fmla="*/ 22 h 45"/>
                <a:gd name="T24" fmla="*/ 68 w 240"/>
                <a:gd name="T25" fmla="*/ 15 h 45"/>
                <a:gd name="T26" fmla="*/ 75 w 240"/>
                <a:gd name="T27" fmla="*/ 30 h 45"/>
                <a:gd name="T28" fmla="*/ 83 w 240"/>
                <a:gd name="T29" fmla="*/ 15 h 45"/>
                <a:gd name="T30" fmla="*/ 83 w 240"/>
                <a:gd name="T31" fmla="*/ 15 h 45"/>
                <a:gd name="T32" fmla="*/ 90 w 240"/>
                <a:gd name="T33" fmla="*/ 7 h 45"/>
                <a:gd name="T34" fmla="*/ 98 w 240"/>
                <a:gd name="T35" fmla="*/ 45 h 45"/>
                <a:gd name="T36" fmla="*/ 105 w 240"/>
                <a:gd name="T37" fmla="*/ 22 h 45"/>
                <a:gd name="T38" fmla="*/ 105 w 240"/>
                <a:gd name="T39" fmla="*/ 22 h 45"/>
                <a:gd name="T40" fmla="*/ 113 w 240"/>
                <a:gd name="T41" fmla="*/ 7 h 45"/>
                <a:gd name="T42" fmla="*/ 120 w 240"/>
                <a:gd name="T43" fmla="*/ 37 h 45"/>
                <a:gd name="T44" fmla="*/ 128 w 240"/>
                <a:gd name="T45" fmla="*/ 22 h 45"/>
                <a:gd name="T46" fmla="*/ 135 w 240"/>
                <a:gd name="T47" fmla="*/ 22 h 45"/>
                <a:gd name="T48" fmla="*/ 135 w 240"/>
                <a:gd name="T49" fmla="*/ 22 h 45"/>
                <a:gd name="T50" fmla="*/ 143 w 240"/>
                <a:gd name="T51" fmla="*/ 15 h 45"/>
                <a:gd name="T52" fmla="*/ 150 w 240"/>
                <a:gd name="T53" fmla="*/ 15 h 45"/>
                <a:gd name="T54" fmla="*/ 158 w 240"/>
                <a:gd name="T55" fmla="*/ 22 h 45"/>
                <a:gd name="T56" fmla="*/ 165 w 240"/>
                <a:gd name="T57" fmla="*/ 22 h 45"/>
                <a:gd name="T58" fmla="*/ 165 w 240"/>
                <a:gd name="T59" fmla="*/ 22 h 45"/>
                <a:gd name="T60" fmla="*/ 173 w 240"/>
                <a:gd name="T61" fmla="*/ 15 h 45"/>
                <a:gd name="T62" fmla="*/ 180 w 240"/>
                <a:gd name="T63" fmla="*/ 22 h 45"/>
                <a:gd name="T64" fmla="*/ 188 w 240"/>
                <a:gd name="T65" fmla="*/ 15 h 45"/>
                <a:gd name="T66" fmla="*/ 188 w 240"/>
                <a:gd name="T67" fmla="*/ 22 h 45"/>
                <a:gd name="T68" fmla="*/ 195 w 240"/>
                <a:gd name="T69" fmla="*/ 15 h 45"/>
                <a:gd name="T70" fmla="*/ 203 w 240"/>
                <a:gd name="T71" fmla="*/ 22 h 45"/>
                <a:gd name="T72" fmla="*/ 210 w 240"/>
                <a:gd name="T73" fmla="*/ 15 h 45"/>
                <a:gd name="T74" fmla="*/ 210 w 240"/>
                <a:gd name="T75" fmla="*/ 22 h 45"/>
                <a:gd name="T76" fmla="*/ 218 w 240"/>
                <a:gd name="T77" fmla="*/ 15 h 45"/>
                <a:gd name="T78" fmla="*/ 225 w 240"/>
                <a:gd name="T79" fmla="*/ 37 h 45"/>
                <a:gd name="T80" fmla="*/ 233 w 240"/>
                <a:gd name="T81" fmla="*/ 15 h 45"/>
                <a:gd name="T82" fmla="*/ 233 w 240"/>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2"/>
                  </a:moveTo>
                  <a:lnTo>
                    <a:pt x="0" y="30"/>
                  </a:lnTo>
                  <a:lnTo>
                    <a:pt x="0" y="7"/>
                  </a:lnTo>
                  <a:lnTo>
                    <a:pt x="0" y="22"/>
                  </a:lnTo>
                  <a:lnTo>
                    <a:pt x="8" y="15"/>
                  </a:lnTo>
                  <a:lnTo>
                    <a:pt x="8" y="37"/>
                  </a:lnTo>
                  <a:lnTo>
                    <a:pt x="8" y="7"/>
                  </a:lnTo>
                  <a:lnTo>
                    <a:pt x="8" y="22"/>
                  </a:lnTo>
                  <a:lnTo>
                    <a:pt x="15" y="30"/>
                  </a:lnTo>
                  <a:lnTo>
                    <a:pt x="15" y="30"/>
                  </a:lnTo>
                  <a:lnTo>
                    <a:pt x="15" y="7"/>
                  </a:lnTo>
                  <a:lnTo>
                    <a:pt x="15" y="22"/>
                  </a:lnTo>
                  <a:lnTo>
                    <a:pt x="23" y="15"/>
                  </a:lnTo>
                  <a:lnTo>
                    <a:pt x="23" y="30"/>
                  </a:lnTo>
                  <a:lnTo>
                    <a:pt x="23" y="7"/>
                  </a:lnTo>
                  <a:lnTo>
                    <a:pt x="23" y="22"/>
                  </a:lnTo>
                  <a:lnTo>
                    <a:pt x="30" y="15"/>
                  </a:lnTo>
                  <a:lnTo>
                    <a:pt x="30" y="30"/>
                  </a:lnTo>
                  <a:lnTo>
                    <a:pt x="30" y="7"/>
                  </a:lnTo>
                  <a:lnTo>
                    <a:pt x="30" y="15"/>
                  </a:lnTo>
                  <a:lnTo>
                    <a:pt x="38" y="22"/>
                  </a:lnTo>
                  <a:lnTo>
                    <a:pt x="38" y="30"/>
                  </a:lnTo>
                  <a:lnTo>
                    <a:pt x="38" y="7"/>
                  </a:lnTo>
                  <a:lnTo>
                    <a:pt x="38" y="15"/>
                  </a:lnTo>
                  <a:lnTo>
                    <a:pt x="45" y="22"/>
                  </a:lnTo>
                  <a:lnTo>
                    <a:pt x="45" y="30"/>
                  </a:lnTo>
                  <a:lnTo>
                    <a:pt x="45" y="7"/>
                  </a:lnTo>
                  <a:lnTo>
                    <a:pt x="45" y="22"/>
                  </a:lnTo>
                  <a:lnTo>
                    <a:pt x="53" y="15"/>
                  </a:lnTo>
                  <a:lnTo>
                    <a:pt x="53" y="30"/>
                  </a:lnTo>
                  <a:lnTo>
                    <a:pt x="53" y="7"/>
                  </a:lnTo>
                  <a:lnTo>
                    <a:pt x="53" y="15"/>
                  </a:lnTo>
                  <a:lnTo>
                    <a:pt x="60" y="22"/>
                  </a:lnTo>
                  <a:lnTo>
                    <a:pt x="60" y="30"/>
                  </a:lnTo>
                  <a:lnTo>
                    <a:pt x="60" y="7"/>
                  </a:lnTo>
                  <a:lnTo>
                    <a:pt x="60" y="22"/>
                  </a:lnTo>
                  <a:lnTo>
                    <a:pt x="68" y="15"/>
                  </a:lnTo>
                  <a:lnTo>
                    <a:pt x="68" y="30"/>
                  </a:lnTo>
                  <a:lnTo>
                    <a:pt x="68" y="15"/>
                  </a:lnTo>
                  <a:lnTo>
                    <a:pt x="68" y="15"/>
                  </a:lnTo>
                  <a:lnTo>
                    <a:pt x="75" y="22"/>
                  </a:lnTo>
                  <a:lnTo>
                    <a:pt x="75" y="30"/>
                  </a:lnTo>
                  <a:lnTo>
                    <a:pt x="75" y="15"/>
                  </a:lnTo>
                  <a:lnTo>
                    <a:pt x="75" y="22"/>
                  </a:lnTo>
                  <a:lnTo>
                    <a:pt x="83" y="15"/>
                  </a:lnTo>
                  <a:lnTo>
                    <a:pt x="83" y="37"/>
                  </a:lnTo>
                  <a:lnTo>
                    <a:pt x="83" y="7"/>
                  </a:lnTo>
                  <a:lnTo>
                    <a:pt x="83" y="15"/>
                  </a:lnTo>
                  <a:lnTo>
                    <a:pt x="90" y="22"/>
                  </a:lnTo>
                  <a:lnTo>
                    <a:pt x="90" y="37"/>
                  </a:lnTo>
                  <a:lnTo>
                    <a:pt x="90" y="7"/>
                  </a:lnTo>
                  <a:lnTo>
                    <a:pt x="90" y="22"/>
                  </a:lnTo>
                  <a:lnTo>
                    <a:pt x="98" y="15"/>
                  </a:lnTo>
                  <a:lnTo>
                    <a:pt x="98" y="45"/>
                  </a:lnTo>
                  <a:lnTo>
                    <a:pt x="98" y="0"/>
                  </a:lnTo>
                  <a:lnTo>
                    <a:pt x="98" y="15"/>
                  </a:lnTo>
                  <a:lnTo>
                    <a:pt x="105" y="22"/>
                  </a:lnTo>
                  <a:lnTo>
                    <a:pt x="105" y="37"/>
                  </a:lnTo>
                  <a:lnTo>
                    <a:pt x="105" y="0"/>
                  </a:lnTo>
                  <a:lnTo>
                    <a:pt x="105" y="22"/>
                  </a:lnTo>
                  <a:lnTo>
                    <a:pt x="113" y="15"/>
                  </a:lnTo>
                  <a:lnTo>
                    <a:pt x="113" y="30"/>
                  </a:lnTo>
                  <a:lnTo>
                    <a:pt x="113" y="7"/>
                  </a:lnTo>
                  <a:lnTo>
                    <a:pt x="113" y="15"/>
                  </a:lnTo>
                  <a:lnTo>
                    <a:pt x="120" y="7"/>
                  </a:lnTo>
                  <a:lnTo>
                    <a:pt x="120" y="37"/>
                  </a:lnTo>
                  <a:lnTo>
                    <a:pt x="120" y="7"/>
                  </a:lnTo>
                  <a:lnTo>
                    <a:pt x="120" y="15"/>
                  </a:lnTo>
                  <a:lnTo>
                    <a:pt x="128" y="22"/>
                  </a:lnTo>
                  <a:lnTo>
                    <a:pt x="128" y="7"/>
                  </a:lnTo>
                  <a:lnTo>
                    <a:pt x="128" y="30"/>
                  </a:lnTo>
                  <a:lnTo>
                    <a:pt x="135" y="22"/>
                  </a:lnTo>
                  <a:lnTo>
                    <a:pt x="135" y="30"/>
                  </a:lnTo>
                  <a:lnTo>
                    <a:pt x="135" y="7"/>
                  </a:lnTo>
                  <a:lnTo>
                    <a:pt x="135" y="22"/>
                  </a:lnTo>
                  <a:lnTo>
                    <a:pt x="143" y="15"/>
                  </a:lnTo>
                  <a:lnTo>
                    <a:pt x="143" y="22"/>
                  </a:lnTo>
                  <a:lnTo>
                    <a:pt x="143" y="15"/>
                  </a:lnTo>
                  <a:lnTo>
                    <a:pt x="143" y="15"/>
                  </a:lnTo>
                  <a:lnTo>
                    <a:pt x="150" y="22"/>
                  </a:lnTo>
                  <a:lnTo>
                    <a:pt x="150" y="15"/>
                  </a:lnTo>
                  <a:lnTo>
                    <a:pt x="150" y="15"/>
                  </a:lnTo>
                  <a:lnTo>
                    <a:pt x="158" y="22"/>
                  </a:lnTo>
                  <a:lnTo>
                    <a:pt x="158" y="22"/>
                  </a:lnTo>
                  <a:lnTo>
                    <a:pt x="158" y="15"/>
                  </a:lnTo>
                  <a:lnTo>
                    <a:pt x="158" y="15"/>
                  </a:lnTo>
                  <a:lnTo>
                    <a:pt x="165" y="22"/>
                  </a:lnTo>
                  <a:lnTo>
                    <a:pt x="165" y="22"/>
                  </a:lnTo>
                  <a:lnTo>
                    <a:pt x="165" y="15"/>
                  </a:lnTo>
                  <a:lnTo>
                    <a:pt x="165" y="22"/>
                  </a:lnTo>
                  <a:lnTo>
                    <a:pt x="173" y="15"/>
                  </a:lnTo>
                  <a:lnTo>
                    <a:pt x="173" y="22"/>
                  </a:lnTo>
                  <a:lnTo>
                    <a:pt x="173" y="15"/>
                  </a:lnTo>
                  <a:lnTo>
                    <a:pt x="173" y="22"/>
                  </a:lnTo>
                  <a:lnTo>
                    <a:pt x="180" y="15"/>
                  </a:lnTo>
                  <a:lnTo>
                    <a:pt x="180" y="22"/>
                  </a:lnTo>
                  <a:lnTo>
                    <a:pt x="180" y="15"/>
                  </a:lnTo>
                  <a:lnTo>
                    <a:pt x="180" y="22"/>
                  </a:lnTo>
                  <a:lnTo>
                    <a:pt x="188" y="15"/>
                  </a:lnTo>
                  <a:lnTo>
                    <a:pt x="188" y="22"/>
                  </a:lnTo>
                  <a:lnTo>
                    <a:pt x="188" y="15"/>
                  </a:lnTo>
                  <a:lnTo>
                    <a:pt x="188" y="22"/>
                  </a:lnTo>
                  <a:lnTo>
                    <a:pt x="195" y="15"/>
                  </a:lnTo>
                  <a:lnTo>
                    <a:pt x="195" y="22"/>
                  </a:lnTo>
                  <a:lnTo>
                    <a:pt x="195" y="15"/>
                  </a:lnTo>
                  <a:lnTo>
                    <a:pt x="195" y="22"/>
                  </a:lnTo>
                  <a:lnTo>
                    <a:pt x="203" y="15"/>
                  </a:lnTo>
                  <a:lnTo>
                    <a:pt x="203" y="22"/>
                  </a:lnTo>
                  <a:lnTo>
                    <a:pt x="203" y="15"/>
                  </a:lnTo>
                  <a:lnTo>
                    <a:pt x="203" y="22"/>
                  </a:lnTo>
                  <a:lnTo>
                    <a:pt x="210" y="15"/>
                  </a:lnTo>
                  <a:lnTo>
                    <a:pt x="210" y="22"/>
                  </a:lnTo>
                  <a:lnTo>
                    <a:pt x="210" y="15"/>
                  </a:lnTo>
                  <a:lnTo>
                    <a:pt x="210" y="22"/>
                  </a:lnTo>
                  <a:lnTo>
                    <a:pt x="218" y="15"/>
                  </a:lnTo>
                  <a:lnTo>
                    <a:pt x="218" y="22"/>
                  </a:lnTo>
                  <a:lnTo>
                    <a:pt x="218" y="15"/>
                  </a:lnTo>
                  <a:lnTo>
                    <a:pt x="218" y="22"/>
                  </a:lnTo>
                  <a:lnTo>
                    <a:pt x="225" y="15"/>
                  </a:lnTo>
                  <a:lnTo>
                    <a:pt x="225" y="37"/>
                  </a:lnTo>
                  <a:lnTo>
                    <a:pt x="225" y="7"/>
                  </a:lnTo>
                  <a:lnTo>
                    <a:pt x="225" y="22"/>
                  </a:lnTo>
                  <a:lnTo>
                    <a:pt x="233" y="15"/>
                  </a:lnTo>
                  <a:lnTo>
                    <a:pt x="233" y="22"/>
                  </a:lnTo>
                  <a:lnTo>
                    <a:pt x="233" y="15"/>
                  </a:lnTo>
                  <a:lnTo>
                    <a:pt x="233" y="22"/>
                  </a:lnTo>
                  <a:lnTo>
                    <a:pt x="240" y="15"/>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9" name="Freeform 705"/>
            <p:cNvSpPr>
              <a:spLocks/>
            </p:cNvSpPr>
            <p:nvPr/>
          </p:nvSpPr>
          <p:spPr bwMode="auto">
            <a:xfrm>
              <a:off x="5014" y="1890"/>
              <a:ext cx="173" cy="93"/>
            </a:xfrm>
            <a:custGeom>
              <a:avLst/>
              <a:gdLst>
                <a:gd name="T0" fmla="*/ 8 w 248"/>
                <a:gd name="T1" fmla="*/ 60 h 97"/>
                <a:gd name="T2" fmla="*/ 15 w 248"/>
                <a:gd name="T3" fmla="*/ 97 h 97"/>
                <a:gd name="T4" fmla="*/ 23 w 248"/>
                <a:gd name="T5" fmla="*/ 52 h 97"/>
                <a:gd name="T6" fmla="*/ 23 w 248"/>
                <a:gd name="T7" fmla="*/ 45 h 97"/>
                <a:gd name="T8" fmla="*/ 30 w 248"/>
                <a:gd name="T9" fmla="*/ 45 h 97"/>
                <a:gd name="T10" fmla="*/ 38 w 248"/>
                <a:gd name="T11" fmla="*/ 37 h 97"/>
                <a:gd name="T12" fmla="*/ 45 w 248"/>
                <a:gd name="T13" fmla="*/ 75 h 97"/>
                <a:gd name="T14" fmla="*/ 53 w 248"/>
                <a:gd name="T15" fmla="*/ 45 h 97"/>
                <a:gd name="T16" fmla="*/ 53 w 248"/>
                <a:gd name="T17" fmla="*/ 45 h 97"/>
                <a:gd name="T18" fmla="*/ 60 w 248"/>
                <a:gd name="T19" fmla="*/ 60 h 97"/>
                <a:gd name="T20" fmla="*/ 68 w 248"/>
                <a:gd name="T21" fmla="*/ 37 h 97"/>
                <a:gd name="T22" fmla="*/ 75 w 248"/>
                <a:gd name="T23" fmla="*/ 75 h 97"/>
                <a:gd name="T24" fmla="*/ 83 w 248"/>
                <a:gd name="T25" fmla="*/ 52 h 97"/>
                <a:gd name="T26" fmla="*/ 83 w 248"/>
                <a:gd name="T27" fmla="*/ 52 h 97"/>
                <a:gd name="T28" fmla="*/ 90 w 248"/>
                <a:gd name="T29" fmla="*/ 22 h 97"/>
                <a:gd name="T30" fmla="*/ 98 w 248"/>
                <a:gd name="T31" fmla="*/ 75 h 97"/>
                <a:gd name="T32" fmla="*/ 105 w 248"/>
                <a:gd name="T33" fmla="*/ 60 h 97"/>
                <a:gd name="T34" fmla="*/ 105 w 248"/>
                <a:gd name="T35" fmla="*/ 45 h 97"/>
                <a:gd name="T36" fmla="*/ 113 w 248"/>
                <a:gd name="T37" fmla="*/ 37 h 97"/>
                <a:gd name="T38" fmla="*/ 120 w 248"/>
                <a:gd name="T39" fmla="*/ 67 h 97"/>
                <a:gd name="T40" fmla="*/ 128 w 248"/>
                <a:gd name="T41" fmla="*/ 45 h 97"/>
                <a:gd name="T42" fmla="*/ 128 w 248"/>
                <a:gd name="T43" fmla="*/ 60 h 97"/>
                <a:gd name="T44" fmla="*/ 135 w 248"/>
                <a:gd name="T45" fmla="*/ 37 h 97"/>
                <a:gd name="T46" fmla="*/ 143 w 248"/>
                <a:gd name="T47" fmla="*/ 75 h 97"/>
                <a:gd name="T48" fmla="*/ 150 w 248"/>
                <a:gd name="T49" fmla="*/ 45 h 97"/>
                <a:gd name="T50" fmla="*/ 150 w 248"/>
                <a:gd name="T51" fmla="*/ 52 h 97"/>
                <a:gd name="T52" fmla="*/ 158 w 248"/>
                <a:gd name="T53" fmla="*/ 37 h 97"/>
                <a:gd name="T54" fmla="*/ 165 w 248"/>
                <a:gd name="T55" fmla="*/ 67 h 97"/>
                <a:gd name="T56" fmla="*/ 173 w 248"/>
                <a:gd name="T57" fmla="*/ 45 h 97"/>
                <a:gd name="T58" fmla="*/ 173 w 248"/>
                <a:gd name="T59" fmla="*/ 45 h 97"/>
                <a:gd name="T60" fmla="*/ 180 w 248"/>
                <a:gd name="T61" fmla="*/ 30 h 97"/>
                <a:gd name="T62" fmla="*/ 188 w 248"/>
                <a:gd name="T63" fmla="*/ 60 h 97"/>
                <a:gd name="T64" fmla="*/ 195 w 248"/>
                <a:gd name="T65" fmla="*/ 45 h 97"/>
                <a:gd name="T66" fmla="*/ 195 w 248"/>
                <a:gd name="T67" fmla="*/ 45 h 97"/>
                <a:gd name="T68" fmla="*/ 203 w 248"/>
                <a:gd name="T69" fmla="*/ 30 h 97"/>
                <a:gd name="T70" fmla="*/ 210 w 248"/>
                <a:gd name="T71" fmla="*/ 67 h 97"/>
                <a:gd name="T72" fmla="*/ 218 w 248"/>
                <a:gd name="T73" fmla="*/ 45 h 97"/>
                <a:gd name="T74" fmla="*/ 218 w 248"/>
                <a:gd name="T75" fmla="*/ 52 h 97"/>
                <a:gd name="T76" fmla="*/ 225 w 248"/>
                <a:gd name="T77" fmla="*/ 7 h 97"/>
                <a:gd name="T78" fmla="*/ 233 w 248"/>
                <a:gd name="T79" fmla="*/ 67 h 97"/>
                <a:gd name="T80" fmla="*/ 240 w 248"/>
                <a:gd name="T81" fmla="*/ 45 h 97"/>
                <a:gd name="T82" fmla="*/ 248 w 248"/>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7">
                  <a:moveTo>
                    <a:pt x="0" y="37"/>
                  </a:moveTo>
                  <a:lnTo>
                    <a:pt x="0" y="67"/>
                  </a:lnTo>
                  <a:lnTo>
                    <a:pt x="8" y="60"/>
                  </a:lnTo>
                  <a:lnTo>
                    <a:pt x="8" y="45"/>
                  </a:lnTo>
                  <a:lnTo>
                    <a:pt x="15" y="52"/>
                  </a:lnTo>
                  <a:lnTo>
                    <a:pt x="15" y="97"/>
                  </a:lnTo>
                  <a:lnTo>
                    <a:pt x="15" y="0"/>
                  </a:lnTo>
                  <a:lnTo>
                    <a:pt x="15" y="45"/>
                  </a:lnTo>
                  <a:lnTo>
                    <a:pt x="23" y="52"/>
                  </a:lnTo>
                  <a:lnTo>
                    <a:pt x="23" y="60"/>
                  </a:lnTo>
                  <a:lnTo>
                    <a:pt x="23" y="37"/>
                  </a:lnTo>
                  <a:lnTo>
                    <a:pt x="23" y="45"/>
                  </a:lnTo>
                  <a:lnTo>
                    <a:pt x="30" y="37"/>
                  </a:lnTo>
                  <a:lnTo>
                    <a:pt x="30" y="60"/>
                  </a:lnTo>
                  <a:lnTo>
                    <a:pt x="30" y="45"/>
                  </a:lnTo>
                  <a:lnTo>
                    <a:pt x="38" y="52"/>
                  </a:lnTo>
                  <a:lnTo>
                    <a:pt x="38" y="60"/>
                  </a:lnTo>
                  <a:lnTo>
                    <a:pt x="38" y="37"/>
                  </a:lnTo>
                  <a:lnTo>
                    <a:pt x="38" y="45"/>
                  </a:lnTo>
                  <a:lnTo>
                    <a:pt x="45" y="52"/>
                  </a:lnTo>
                  <a:lnTo>
                    <a:pt x="45" y="75"/>
                  </a:lnTo>
                  <a:lnTo>
                    <a:pt x="45" y="37"/>
                  </a:lnTo>
                  <a:lnTo>
                    <a:pt x="45" y="52"/>
                  </a:lnTo>
                  <a:lnTo>
                    <a:pt x="53" y="45"/>
                  </a:lnTo>
                  <a:lnTo>
                    <a:pt x="53" y="67"/>
                  </a:lnTo>
                  <a:lnTo>
                    <a:pt x="53" y="30"/>
                  </a:lnTo>
                  <a:lnTo>
                    <a:pt x="53" y="45"/>
                  </a:lnTo>
                  <a:lnTo>
                    <a:pt x="60" y="52"/>
                  </a:lnTo>
                  <a:lnTo>
                    <a:pt x="60" y="30"/>
                  </a:lnTo>
                  <a:lnTo>
                    <a:pt x="60" y="60"/>
                  </a:lnTo>
                  <a:lnTo>
                    <a:pt x="68" y="52"/>
                  </a:lnTo>
                  <a:lnTo>
                    <a:pt x="68" y="75"/>
                  </a:lnTo>
                  <a:lnTo>
                    <a:pt x="68" y="37"/>
                  </a:lnTo>
                  <a:lnTo>
                    <a:pt x="68" y="45"/>
                  </a:lnTo>
                  <a:lnTo>
                    <a:pt x="75" y="52"/>
                  </a:lnTo>
                  <a:lnTo>
                    <a:pt x="75" y="75"/>
                  </a:lnTo>
                  <a:lnTo>
                    <a:pt x="75" y="30"/>
                  </a:lnTo>
                  <a:lnTo>
                    <a:pt x="75" y="45"/>
                  </a:lnTo>
                  <a:lnTo>
                    <a:pt x="83" y="52"/>
                  </a:lnTo>
                  <a:lnTo>
                    <a:pt x="83" y="67"/>
                  </a:lnTo>
                  <a:lnTo>
                    <a:pt x="83" y="30"/>
                  </a:lnTo>
                  <a:lnTo>
                    <a:pt x="83" y="52"/>
                  </a:lnTo>
                  <a:lnTo>
                    <a:pt x="90" y="45"/>
                  </a:lnTo>
                  <a:lnTo>
                    <a:pt x="90" y="67"/>
                  </a:lnTo>
                  <a:lnTo>
                    <a:pt x="90" y="22"/>
                  </a:lnTo>
                  <a:lnTo>
                    <a:pt x="90" y="37"/>
                  </a:lnTo>
                  <a:lnTo>
                    <a:pt x="98" y="45"/>
                  </a:lnTo>
                  <a:lnTo>
                    <a:pt x="98" y="75"/>
                  </a:lnTo>
                  <a:lnTo>
                    <a:pt x="98" y="30"/>
                  </a:lnTo>
                  <a:lnTo>
                    <a:pt x="98" y="52"/>
                  </a:lnTo>
                  <a:lnTo>
                    <a:pt x="105" y="60"/>
                  </a:lnTo>
                  <a:lnTo>
                    <a:pt x="105" y="67"/>
                  </a:lnTo>
                  <a:lnTo>
                    <a:pt x="105" y="37"/>
                  </a:lnTo>
                  <a:lnTo>
                    <a:pt x="105" y="45"/>
                  </a:lnTo>
                  <a:lnTo>
                    <a:pt x="113" y="52"/>
                  </a:lnTo>
                  <a:lnTo>
                    <a:pt x="113" y="67"/>
                  </a:lnTo>
                  <a:lnTo>
                    <a:pt x="113" y="37"/>
                  </a:lnTo>
                  <a:lnTo>
                    <a:pt x="113" y="45"/>
                  </a:lnTo>
                  <a:lnTo>
                    <a:pt x="120" y="52"/>
                  </a:lnTo>
                  <a:lnTo>
                    <a:pt x="120" y="67"/>
                  </a:lnTo>
                  <a:lnTo>
                    <a:pt x="120" y="37"/>
                  </a:lnTo>
                  <a:lnTo>
                    <a:pt x="120" y="52"/>
                  </a:lnTo>
                  <a:lnTo>
                    <a:pt x="128" y="45"/>
                  </a:lnTo>
                  <a:lnTo>
                    <a:pt x="128" y="60"/>
                  </a:lnTo>
                  <a:lnTo>
                    <a:pt x="128" y="37"/>
                  </a:lnTo>
                  <a:lnTo>
                    <a:pt x="128" y="60"/>
                  </a:lnTo>
                  <a:lnTo>
                    <a:pt x="135" y="52"/>
                  </a:lnTo>
                  <a:lnTo>
                    <a:pt x="135" y="67"/>
                  </a:lnTo>
                  <a:lnTo>
                    <a:pt x="135" y="37"/>
                  </a:lnTo>
                  <a:lnTo>
                    <a:pt x="135" y="45"/>
                  </a:lnTo>
                  <a:lnTo>
                    <a:pt x="143" y="52"/>
                  </a:lnTo>
                  <a:lnTo>
                    <a:pt x="143" y="75"/>
                  </a:lnTo>
                  <a:lnTo>
                    <a:pt x="143" y="30"/>
                  </a:lnTo>
                  <a:lnTo>
                    <a:pt x="143" y="52"/>
                  </a:lnTo>
                  <a:lnTo>
                    <a:pt x="150" y="45"/>
                  </a:lnTo>
                  <a:lnTo>
                    <a:pt x="150" y="60"/>
                  </a:lnTo>
                  <a:lnTo>
                    <a:pt x="150" y="37"/>
                  </a:lnTo>
                  <a:lnTo>
                    <a:pt x="150" y="52"/>
                  </a:lnTo>
                  <a:lnTo>
                    <a:pt x="158" y="45"/>
                  </a:lnTo>
                  <a:lnTo>
                    <a:pt x="158" y="67"/>
                  </a:lnTo>
                  <a:lnTo>
                    <a:pt x="158" y="37"/>
                  </a:lnTo>
                  <a:lnTo>
                    <a:pt x="158" y="52"/>
                  </a:lnTo>
                  <a:lnTo>
                    <a:pt x="165" y="45"/>
                  </a:lnTo>
                  <a:lnTo>
                    <a:pt x="165" y="67"/>
                  </a:lnTo>
                  <a:lnTo>
                    <a:pt x="165" y="30"/>
                  </a:lnTo>
                  <a:lnTo>
                    <a:pt x="165" y="52"/>
                  </a:lnTo>
                  <a:lnTo>
                    <a:pt x="173" y="45"/>
                  </a:lnTo>
                  <a:lnTo>
                    <a:pt x="173" y="75"/>
                  </a:lnTo>
                  <a:lnTo>
                    <a:pt x="173" y="30"/>
                  </a:lnTo>
                  <a:lnTo>
                    <a:pt x="173" y="45"/>
                  </a:lnTo>
                  <a:lnTo>
                    <a:pt x="180" y="52"/>
                  </a:lnTo>
                  <a:lnTo>
                    <a:pt x="180" y="60"/>
                  </a:lnTo>
                  <a:lnTo>
                    <a:pt x="180" y="30"/>
                  </a:lnTo>
                  <a:lnTo>
                    <a:pt x="180" y="52"/>
                  </a:lnTo>
                  <a:lnTo>
                    <a:pt x="188" y="45"/>
                  </a:lnTo>
                  <a:lnTo>
                    <a:pt x="188" y="60"/>
                  </a:lnTo>
                  <a:lnTo>
                    <a:pt x="188" y="45"/>
                  </a:lnTo>
                  <a:lnTo>
                    <a:pt x="188" y="52"/>
                  </a:lnTo>
                  <a:lnTo>
                    <a:pt x="195" y="45"/>
                  </a:lnTo>
                  <a:lnTo>
                    <a:pt x="195" y="52"/>
                  </a:lnTo>
                  <a:lnTo>
                    <a:pt x="195" y="45"/>
                  </a:lnTo>
                  <a:lnTo>
                    <a:pt x="195" y="45"/>
                  </a:lnTo>
                  <a:lnTo>
                    <a:pt x="203" y="52"/>
                  </a:lnTo>
                  <a:lnTo>
                    <a:pt x="203" y="67"/>
                  </a:lnTo>
                  <a:lnTo>
                    <a:pt x="203" y="30"/>
                  </a:lnTo>
                  <a:lnTo>
                    <a:pt x="203" y="45"/>
                  </a:lnTo>
                  <a:lnTo>
                    <a:pt x="210" y="52"/>
                  </a:lnTo>
                  <a:lnTo>
                    <a:pt x="210" y="67"/>
                  </a:lnTo>
                  <a:lnTo>
                    <a:pt x="210" y="30"/>
                  </a:lnTo>
                  <a:lnTo>
                    <a:pt x="210" y="52"/>
                  </a:lnTo>
                  <a:lnTo>
                    <a:pt x="218" y="45"/>
                  </a:lnTo>
                  <a:lnTo>
                    <a:pt x="218" y="60"/>
                  </a:lnTo>
                  <a:lnTo>
                    <a:pt x="218" y="37"/>
                  </a:lnTo>
                  <a:lnTo>
                    <a:pt x="218" y="52"/>
                  </a:lnTo>
                  <a:lnTo>
                    <a:pt x="225" y="45"/>
                  </a:lnTo>
                  <a:lnTo>
                    <a:pt x="225" y="90"/>
                  </a:lnTo>
                  <a:lnTo>
                    <a:pt x="225" y="7"/>
                  </a:lnTo>
                  <a:lnTo>
                    <a:pt x="225" y="52"/>
                  </a:lnTo>
                  <a:lnTo>
                    <a:pt x="233" y="60"/>
                  </a:lnTo>
                  <a:lnTo>
                    <a:pt x="233" y="67"/>
                  </a:lnTo>
                  <a:lnTo>
                    <a:pt x="233" y="30"/>
                  </a:lnTo>
                  <a:lnTo>
                    <a:pt x="233" y="52"/>
                  </a:lnTo>
                  <a:lnTo>
                    <a:pt x="240" y="45"/>
                  </a:lnTo>
                  <a:lnTo>
                    <a:pt x="240" y="60"/>
                  </a:lnTo>
                  <a:lnTo>
                    <a:pt x="240" y="45"/>
                  </a:lnTo>
                  <a:lnTo>
                    <a:pt x="248" y="37"/>
                  </a:lnTo>
                  <a:lnTo>
                    <a:pt x="248" y="75"/>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0" name="Freeform 706"/>
            <p:cNvSpPr>
              <a:spLocks/>
            </p:cNvSpPr>
            <p:nvPr/>
          </p:nvSpPr>
          <p:spPr bwMode="auto">
            <a:xfrm>
              <a:off x="5187" y="1890"/>
              <a:ext cx="168" cy="101"/>
            </a:xfrm>
            <a:custGeom>
              <a:avLst/>
              <a:gdLst>
                <a:gd name="T0" fmla="*/ 7 w 240"/>
                <a:gd name="T1" fmla="*/ 45 h 105"/>
                <a:gd name="T2" fmla="*/ 7 w 240"/>
                <a:gd name="T3" fmla="*/ 45 h 105"/>
                <a:gd name="T4" fmla="*/ 15 w 240"/>
                <a:gd name="T5" fmla="*/ 45 h 105"/>
                <a:gd name="T6" fmla="*/ 22 w 240"/>
                <a:gd name="T7" fmla="*/ 67 h 105"/>
                <a:gd name="T8" fmla="*/ 30 w 240"/>
                <a:gd name="T9" fmla="*/ 45 h 105"/>
                <a:gd name="T10" fmla="*/ 30 w 240"/>
                <a:gd name="T11" fmla="*/ 52 h 105"/>
                <a:gd name="T12" fmla="*/ 37 w 240"/>
                <a:gd name="T13" fmla="*/ 37 h 105"/>
                <a:gd name="T14" fmla="*/ 45 w 240"/>
                <a:gd name="T15" fmla="*/ 67 h 105"/>
                <a:gd name="T16" fmla="*/ 52 w 240"/>
                <a:gd name="T17" fmla="*/ 52 h 105"/>
                <a:gd name="T18" fmla="*/ 52 w 240"/>
                <a:gd name="T19" fmla="*/ 45 h 105"/>
                <a:gd name="T20" fmla="*/ 60 w 240"/>
                <a:gd name="T21" fmla="*/ 30 h 105"/>
                <a:gd name="T22" fmla="*/ 67 w 240"/>
                <a:gd name="T23" fmla="*/ 67 h 105"/>
                <a:gd name="T24" fmla="*/ 75 w 240"/>
                <a:gd name="T25" fmla="*/ 37 h 105"/>
                <a:gd name="T26" fmla="*/ 82 w 240"/>
                <a:gd name="T27" fmla="*/ 45 h 105"/>
                <a:gd name="T28" fmla="*/ 82 w 240"/>
                <a:gd name="T29" fmla="*/ 52 h 105"/>
                <a:gd name="T30" fmla="*/ 90 w 240"/>
                <a:gd name="T31" fmla="*/ 45 h 105"/>
                <a:gd name="T32" fmla="*/ 97 w 240"/>
                <a:gd name="T33" fmla="*/ 60 h 105"/>
                <a:gd name="T34" fmla="*/ 105 w 240"/>
                <a:gd name="T35" fmla="*/ 60 h 105"/>
                <a:gd name="T36" fmla="*/ 105 w 240"/>
                <a:gd name="T37" fmla="*/ 52 h 105"/>
                <a:gd name="T38" fmla="*/ 112 w 240"/>
                <a:gd name="T39" fmla="*/ 30 h 105"/>
                <a:gd name="T40" fmla="*/ 120 w 240"/>
                <a:gd name="T41" fmla="*/ 60 h 105"/>
                <a:gd name="T42" fmla="*/ 127 w 240"/>
                <a:gd name="T43" fmla="*/ 52 h 105"/>
                <a:gd name="T44" fmla="*/ 127 w 240"/>
                <a:gd name="T45" fmla="*/ 52 h 105"/>
                <a:gd name="T46" fmla="*/ 135 w 240"/>
                <a:gd name="T47" fmla="*/ 22 h 105"/>
                <a:gd name="T48" fmla="*/ 142 w 240"/>
                <a:gd name="T49" fmla="*/ 67 h 105"/>
                <a:gd name="T50" fmla="*/ 150 w 240"/>
                <a:gd name="T51" fmla="*/ 45 h 105"/>
                <a:gd name="T52" fmla="*/ 150 w 240"/>
                <a:gd name="T53" fmla="*/ 60 h 105"/>
                <a:gd name="T54" fmla="*/ 157 w 240"/>
                <a:gd name="T55" fmla="*/ 30 h 105"/>
                <a:gd name="T56" fmla="*/ 165 w 240"/>
                <a:gd name="T57" fmla="*/ 75 h 105"/>
                <a:gd name="T58" fmla="*/ 172 w 240"/>
                <a:gd name="T59" fmla="*/ 45 h 105"/>
                <a:gd name="T60" fmla="*/ 172 w 240"/>
                <a:gd name="T61" fmla="*/ 52 h 105"/>
                <a:gd name="T62" fmla="*/ 180 w 240"/>
                <a:gd name="T63" fmla="*/ 30 h 105"/>
                <a:gd name="T64" fmla="*/ 187 w 240"/>
                <a:gd name="T65" fmla="*/ 75 h 105"/>
                <a:gd name="T66" fmla="*/ 195 w 240"/>
                <a:gd name="T67" fmla="*/ 60 h 105"/>
                <a:gd name="T68" fmla="*/ 195 w 240"/>
                <a:gd name="T69" fmla="*/ 45 h 105"/>
                <a:gd name="T70" fmla="*/ 202 w 240"/>
                <a:gd name="T71" fmla="*/ 30 h 105"/>
                <a:gd name="T72" fmla="*/ 210 w 240"/>
                <a:gd name="T73" fmla="*/ 67 h 105"/>
                <a:gd name="T74" fmla="*/ 217 w 240"/>
                <a:gd name="T75" fmla="*/ 52 h 105"/>
                <a:gd name="T76" fmla="*/ 217 w 240"/>
                <a:gd name="T77" fmla="*/ 60 h 105"/>
                <a:gd name="T78" fmla="*/ 225 w 240"/>
                <a:gd name="T79" fmla="*/ 30 h 105"/>
                <a:gd name="T80" fmla="*/ 232 w 240"/>
                <a:gd name="T81" fmla="*/ 75 h 105"/>
                <a:gd name="T82" fmla="*/ 240 w 240"/>
                <a:gd name="T83" fmla="*/ 4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15"/>
                  </a:moveTo>
                  <a:lnTo>
                    <a:pt x="0" y="52"/>
                  </a:lnTo>
                  <a:lnTo>
                    <a:pt x="7" y="45"/>
                  </a:lnTo>
                  <a:lnTo>
                    <a:pt x="7" y="75"/>
                  </a:lnTo>
                  <a:lnTo>
                    <a:pt x="7" y="22"/>
                  </a:lnTo>
                  <a:lnTo>
                    <a:pt x="7" y="45"/>
                  </a:lnTo>
                  <a:lnTo>
                    <a:pt x="15" y="52"/>
                  </a:lnTo>
                  <a:lnTo>
                    <a:pt x="15" y="60"/>
                  </a:lnTo>
                  <a:lnTo>
                    <a:pt x="15" y="45"/>
                  </a:lnTo>
                  <a:lnTo>
                    <a:pt x="15" y="45"/>
                  </a:lnTo>
                  <a:lnTo>
                    <a:pt x="22" y="52"/>
                  </a:lnTo>
                  <a:lnTo>
                    <a:pt x="22" y="67"/>
                  </a:lnTo>
                  <a:lnTo>
                    <a:pt x="22" y="37"/>
                  </a:lnTo>
                  <a:lnTo>
                    <a:pt x="22" y="52"/>
                  </a:lnTo>
                  <a:lnTo>
                    <a:pt x="30" y="45"/>
                  </a:lnTo>
                  <a:lnTo>
                    <a:pt x="30" y="67"/>
                  </a:lnTo>
                  <a:lnTo>
                    <a:pt x="30" y="30"/>
                  </a:lnTo>
                  <a:lnTo>
                    <a:pt x="30" y="52"/>
                  </a:lnTo>
                  <a:lnTo>
                    <a:pt x="37" y="45"/>
                  </a:lnTo>
                  <a:lnTo>
                    <a:pt x="37" y="67"/>
                  </a:lnTo>
                  <a:lnTo>
                    <a:pt x="37" y="37"/>
                  </a:lnTo>
                  <a:lnTo>
                    <a:pt x="37" y="52"/>
                  </a:lnTo>
                  <a:lnTo>
                    <a:pt x="45" y="45"/>
                  </a:lnTo>
                  <a:lnTo>
                    <a:pt x="45" y="67"/>
                  </a:lnTo>
                  <a:lnTo>
                    <a:pt x="45" y="37"/>
                  </a:lnTo>
                  <a:lnTo>
                    <a:pt x="45" y="60"/>
                  </a:lnTo>
                  <a:lnTo>
                    <a:pt x="52" y="52"/>
                  </a:lnTo>
                  <a:lnTo>
                    <a:pt x="52" y="60"/>
                  </a:lnTo>
                  <a:lnTo>
                    <a:pt x="52" y="37"/>
                  </a:lnTo>
                  <a:lnTo>
                    <a:pt x="52" y="45"/>
                  </a:lnTo>
                  <a:lnTo>
                    <a:pt x="60" y="52"/>
                  </a:lnTo>
                  <a:lnTo>
                    <a:pt x="60" y="75"/>
                  </a:lnTo>
                  <a:lnTo>
                    <a:pt x="60" y="30"/>
                  </a:lnTo>
                  <a:lnTo>
                    <a:pt x="60" y="45"/>
                  </a:lnTo>
                  <a:lnTo>
                    <a:pt x="67" y="52"/>
                  </a:lnTo>
                  <a:lnTo>
                    <a:pt x="67" y="67"/>
                  </a:lnTo>
                  <a:lnTo>
                    <a:pt x="67" y="37"/>
                  </a:lnTo>
                  <a:lnTo>
                    <a:pt x="67" y="45"/>
                  </a:lnTo>
                  <a:lnTo>
                    <a:pt x="75" y="37"/>
                  </a:lnTo>
                  <a:lnTo>
                    <a:pt x="75" y="60"/>
                  </a:lnTo>
                  <a:lnTo>
                    <a:pt x="75" y="52"/>
                  </a:lnTo>
                  <a:lnTo>
                    <a:pt x="82" y="45"/>
                  </a:lnTo>
                  <a:lnTo>
                    <a:pt x="82" y="60"/>
                  </a:lnTo>
                  <a:lnTo>
                    <a:pt x="82" y="45"/>
                  </a:lnTo>
                  <a:lnTo>
                    <a:pt x="82" y="52"/>
                  </a:lnTo>
                  <a:lnTo>
                    <a:pt x="90" y="45"/>
                  </a:lnTo>
                  <a:lnTo>
                    <a:pt x="90" y="60"/>
                  </a:lnTo>
                  <a:lnTo>
                    <a:pt x="90" y="45"/>
                  </a:lnTo>
                  <a:lnTo>
                    <a:pt x="90" y="45"/>
                  </a:lnTo>
                  <a:lnTo>
                    <a:pt x="97" y="52"/>
                  </a:lnTo>
                  <a:lnTo>
                    <a:pt x="97" y="60"/>
                  </a:lnTo>
                  <a:lnTo>
                    <a:pt x="97" y="45"/>
                  </a:lnTo>
                  <a:lnTo>
                    <a:pt x="97" y="52"/>
                  </a:lnTo>
                  <a:lnTo>
                    <a:pt x="105" y="60"/>
                  </a:lnTo>
                  <a:lnTo>
                    <a:pt x="105" y="105"/>
                  </a:lnTo>
                  <a:lnTo>
                    <a:pt x="105" y="0"/>
                  </a:lnTo>
                  <a:lnTo>
                    <a:pt x="105" y="52"/>
                  </a:lnTo>
                  <a:lnTo>
                    <a:pt x="112" y="45"/>
                  </a:lnTo>
                  <a:lnTo>
                    <a:pt x="112" y="67"/>
                  </a:lnTo>
                  <a:lnTo>
                    <a:pt x="112" y="30"/>
                  </a:lnTo>
                  <a:lnTo>
                    <a:pt x="112" y="45"/>
                  </a:lnTo>
                  <a:lnTo>
                    <a:pt x="120" y="52"/>
                  </a:lnTo>
                  <a:lnTo>
                    <a:pt x="120" y="60"/>
                  </a:lnTo>
                  <a:lnTo>
                    <a:pt x="120" y="37"/>
                  </a:lnTo>
                  <a:lnTo>
                    <a:pt x="120" y="60"/>
                  </a:lnTo>
                  <a:lnTo>
                    <a:pt x="127" y="52"/>
                  </a:lnTo>
                  <a:lnTo>
                    <a:pt x="127" y="75"/>
                  </a:lnTo>
                  <a:lnTo>
                    <a:pt x="127" y="22"/>
                  </a:lnTo>
                  <a:lnTo>
                    <a:pt x="127" y="52"/>
                  </a:lnTo>
                  <a:lnTo>
                    <a:pt x="135" y="45"/>
                  </a:lnTo>
                  <a:lnTo>
                    <a:pt x="135" y="67"/>
                  </a:lnTo>
                  <a:lnTo>
                    <a:pt x="135" y="22"/>
                  </a:lnTo>
                  <a:lnTo>
                    <a:pt x="135" y="52"/>
                  </a:lnTo>
                  <a:lnTo>
                    <a:pt x="142" y="45"/>
                  </a:lnTo>
                  <a:lnTo>
                    <a:pt x="142" y="67"/>
                  </a:lnTo>
                  <a:lnTo>
                    <a:pt x="142" y="30"/>
                  </a:lnTo>
                  <a:lnTo>
                    <a:pt x="142" y="52"/>
                  </a:lnTo>
                  <a:lnTo>
                    <a:pt x="150" y="45"/>
                  </a:lnTo>
                  <a:lnTo>
                    <a:pt x="150" y="75"/>
                  </a:lnTo>
                  <a:lnTo>
                    <a:pt x="150" y="30"/>
                  </a:lnTo>
                  <a:lnTo>
                    <a:pt x="150" y="60"/>
                  </a:lnTo>
                  <a:lnTo>
                    <a:pt x="157" y="52"/>
                  </a:lnTo>
                  <a:lnTo>
                    <a:pt x="157" y="75"/>
                  </a:lnTo>
                  <a:lnTo>
                    <a:pt x="157" y="30"/>
                  </a:lnTo>
                  <a:lnTo>
                    <a:pt x="157" y="37"/>
                  </a:lnTo>
                  <a:lnTo>
                    <a:pt x="165" y="45"/>
                  </a:lnTo>
                  <a:lnTo>
                    <a:pt x="165" y="75"/>
                  </a:lnTo>
                  <a:lnTo>
                    <a:pt x="165" y="30"/>
                  </a:lnTo>
                  <a:lnTo>
                    <a:pt x="165" y="52"/>
                  </a:lnTo>
                  <a:lnTo>
                    <a:pt x="172" y="45"/>
                  </a:lnTo>
                  <a:lnTo>
                    <a:pt x="172" y="67"/>
                  </a:lnTo>
                  <a:lnTo>
                    <a:pt x="172" y="30"/>
                  </a:lnTo>
                  <a:lnTo>
                    <a:pt x="172" y="52"/>
                  </a:lnTo>
                  <a:lnTo>
                    <a:pt x="180" y="45"/>
                  </a:lnTo>
                  <a:lnTo>
                    <a:pt x="180" y="75"/>
                  </a:lnTo>
                  <a:lnTo>
                    <a:pt x="180" y="30"/>
                  </a:lnTo>
                  <a:lnTo>
                    <a:pt x="180" y="67"/>
                  </a:lnTo>
                  <a:lnTo>
                    <a:pt x="187" y="75"/>
                  </a:lnTo>
                  <a:lnTo>
                    <a:pt x="187" y="75"/>
                  </a:lnTo>
                  <a:lnTo>
                    <a:pt x="187" y="30"/>
                  </a:lnTo>
                  <a:lnTo>
                    <a:pt x="187" y="52"/>
                  </a:lnTo>
                  <a:lnTo>
                    <a:pt x="195" y="60"/>
                  </a:lnTo>
                  <a:lnTo>
                    <a:pt x="195" y="67"/>
                  </a:lnTo>
                  <a:lnTo>
                    <a:pt x="195" y="30"/>
                  </a:lnTo>
                  <a:lnTo>
                    <a:pt x="195" y="45"/>
                  </a:lnTo>
                  <a:lnTo>
                    <a:pt x="202" y="37"/>
                  </a:lnTo>
                  <a:lnTo>
                    <a:pt x="202" y="75"/>
                  </a:lnTo>
                  <a:lnTo>
                    <a:pt x="202" y="30"/>
                  </a:lnTo>
                  <a:lnTo>
                    <a:pt x="202" y="52"/>
                  </a:lnTo>
                  <a:lnTo>
                    <a:pt x="210" y="45"/>
                  </a:lnTo>
                  <a:lnTo>
                    <a:pt x="210" y="67"/>
                  </a:lnTo>
                  <a:lnTo>
                    <a:pt x="210" y="30"/>
                  </a:lnTo>
                  <a:lnTo>
                    <a:pt x="210" y="45"/>
                  </a:lnTo>
                  <a:lnTo>
                    <a:pt x="217" y="52"/>
                  </a:lnTo>
                  <a:lnTo>
                    <a:pt x="217" y="75"/>
                  </a:lnTo>
                  <a:lnTo>
                    <a:pt x="217" y="30"/>
                  </a:lnTo>
                  <a:lnTo>
                    <a:pt x="217" y="60"/>
                  </a:lnTo>
                  <a:lnTo>
                    <a:pt x="225" y="67"/>
                  </a:lnTo>
                  <a:lnTo>
                    <a:pt x="225" y="75"/>
                  </a:lnTo>
                  <a:lnTo>
                    <a:pt x="225" y="30"/>
                  </a:lnTo>
                  <a:lnTo>
                    <a:pt x="225" y="52"/>
                  </a:lnTo>
                  <a:lnTo>
                    <a:pt x="232" y="45"/>
                  </a:lnTo>
                  <a:lnTo>
                    <a:pt x="232" y="75"/>
                  </a:lnTo>
                  <a:lnTo>
                    <a:pt x="232" y="22"/>
                  </a:lnTo>
                  <a:lnTo>
                    <a:pt x="232" y="52"/>
                  </a:lnTo>
                  <a:lnTo>
                    <a:pt x="240" y="45"/>
                  </a:lnTo>
                  <a:lnTo>
                    <a:pt x="240" y="90"/>
                  </a:lnTo>
                  <a:lnTo>
                    <a:pt x="24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1" name="Freeform 707"/>
            <p:cNvSpPr>
              <a:spLocks/>
            </p:cNvSpPr>
            <p:nvPr/>
          </p:nvSpPr>
          <p:spPr bwMode="auto">
            <a:xfrm>
              <a:off x="5355" y="1896"/>
              <a:ext cx="168" cy="87"/>
            </a:xfrm>
            <a:custGeom>
              <a:avLst/>
              <a:gdLst>
                <a:gd name="T0" fmla="*/ 7 w 240"/>
                <a:gd name="T1" fmla="*/ 45 h 90"/>
                <a:gd name="T2" fmla="*/ 7 w 240"/>
                <a:gd name="T3" fmla="*/ 30 h 90"/>
                <a:gd name="T4" fmla="*/ 15 w 240"/>
                <a:gd name="T5" fmla="*/ 15 h 90"/>
                <a:gd name="T6" fmla="*/ 22 w 240"/>
                <a:gd name="T7" fmla="*/ 60 h 90"/>
                <a:gd name="T8" fmla="*/ 30 w 240"/>
                <a:gd name="T9" fmla="*/ 45 h 90"/>
                <a:gd name="T10" fmla="*/ 30 w 240"/>
                <a:gd name="T11" fmla="*/ 38 h 90"/>
                <a:gd name="T12" fmla="*/ 37 w 240"/>
                <a:gd name="T13" fmla="*/ 23 h 90"/>
                <a:gd name="T14" fmla="*/ 45 w 240"/>
                <a:gd name="T15" fmla="*/ 60 h 90"/>
                <a:gd name="T16" fmla="*/ 52 w 240"/>
                <a:gd name="T17" fmla="*/ 38 h 90"/>
                <a:gd name="T18" fmla="*/ 52 w 240"/>
                <a:gd name="T19" fmla="*/ 45 h 90"/>
                <a:gd name="T20" fmla="*/ 60 w 240"/>
                <a:gd name="T21" fmla="*/ 23 h 90"/>
                <a:gd name="T22" fmla="*/ 67 w 240"/>
                <a:gd name="T23" fmla="*/ 75 h 90"/>
                <a:gd name="T24" fmla="*/ 75 w 240"/>
                <a:gd name="T25" fmla="*/ 38 h 90"/>
                <a:gd name="T26" fmla="*/ 75 w 240"/>
                <a:gd name="T27" fmla="*/ 45 h 90"/>
                <a:gd name="T28" fmla="*/ 82 w 240"/>
                <a:gd name="T29" fmla="*/ 30 h 90"/>
                <a:gd name="T30" fmla="*/ 90 w 240"/>
                <a:gd name="T31" fmla="*/ 53 h 90"/>
                <a:gd name="T32" fmla="*/ 97 w 240"/>
                <a:gd name="T33" fmla="*/ 45 h 90"/>
                <a:gd name="T34" fmla="*/ 97 w 240"/>
                <a:gd name="T35" fmla="*/ 45 h 90"/>
                <a:gd name="T36" fmla="*/ 105 w 240"/>
                <a:gd name="T37" fmla="*/ 30 h 90"/>
                <a:gd name="T38" fmla="*/ 112 w 240"/>
                <a:gd name="T39" fmla="*/ 53 h 90"/>
                <a:gd name="T40" fmla="*/ 120 w 240"/>
                <a:gd name="T41" fmla="*/ 45 h 90"/>
                <a:gd name="T42" fmla="*/ 120 w 240"/>
                <a:gd name="T43" fmla="*/ 45 h 90"/>
                <a:gd name="T44" fmla="*/ 127 w 240"/>
                <a:gd name="T45" fmla="*/ 38 h 90"/>
                <a:gd name="T46" fmla="*/ 135 w 240"/>
                <a:gd name="T47" fmla="*/ 90 h 90"/>
                <a:gd name="T48" fmla="*/ 142 w 240"/>
                <a:gd name="T49" fmla="*/ 38 h 90"/>
                <a:gd name="T50" fmla="*/ 142 w 240"/>
                <a:gd name="T51" fmla="*/ 45 h 90"/>
                <a:gd name="T52" fmla="*/ 150 w 240"/>
                <a:gd name="T53" fmla="*/ 15 h 90"/>
                <a:gd name="T54" fmla="*/ 157 w 240"/>
                <a:gd name="T55" fmla="*/ 60 h 90"/>
                <a:gd name="T56" fmla="*/ 165 w 240"/>
                <a:gd name="T57" fmla="*/ 45 h 90"/>
                <a:gd name="T58" fmla="*/ 165 w 240"/>
                <a:gd name="T59" fmla="*/ 45 h 90"/>
                <a:gd name="T60" fmla="*/ 172 w 240"/>
                <a:gd name="T61" fmla="*/ 30 h 90"/>
                <a:gd name="T62" fmla="*/ 180 w 240"/>
                <a:gd name="T63" fmla="*/ 68 h 90"/>
                <a:gd name="T64" fmla="*/ 187 w 240"/>
                <a:gd name="T65" fmla="*/ 38 h 90"/>
                <a:gd name="T66" fmla="*/ 187 w 240"/>
                <a:gd name="T67" fmla="*/ 38 h 90"/>
                <a:gd name="T68" fmla="*/ 195 w 240"/>
                <a:gd name="T69" fmla="*/ 23 h 90"/>
                <a:gd name="T70" fmla="*/ 202 w 240"/>
                <a:gd name="T71" fmla="*/ 60 h 90"/>
                <a:gd name="T72" fmla="*/ 210 w 240"/>
                <a:gd name="T73" fmla="*/ 45 h 90"/>
                <a:gd name="T74" fmla="*/ 210 w 240"/>
                <a:gd name="T75" fmla="*/ 38 h 90"/>
                <a:gd name="T76" fmla="*/ 217 w 240"/>
                <a:gd name="T77" fmla="*/ 30 h 90"/>
                <a:gd name="T78" fmla="*/ 225 w 240"/>
                <a:gd name="T79" fmla="*/ 60 h 90"/>
                <a:gd name="T80" fmla="*/ 232 w 240"/>
                <a:gd name="T81" fmla="*/ 38 h 90"/>
                <a:gd name="T82" fmla="*/ 232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15"/>
                  </a:moveTo>
                  <a:lnTo>
                    <a:pt x="0" y="38"/>
                  </a:lnTo>
                  <a:lnTo>
                    <a:pt x="7" y="45"/>
                  </a:lnTo>
                  <a:lnTo>
                    <a:pt x="7" y="53"/>
                  </a:lnTo>
                  <a:lnTo>
                    <a:pt x="7" y="23"/>
                  </a:lnTo>
                  <a:lnTo>
                    <a:pt x="7" y="30"/>
                  </a:lnTo>
                  <a:lnTo>
                    <a:pt x="15" y="38"/>
                  </a:lnTo>
                  <a:lnTo>
                    <a:pt x="15" y="68"/>
                  </a:lnTo>
                  <a:lnTo>
                    <a:pt x="15" y="15"/>
                  </a:lnTo>
                  <a:lnTo>
                    <a:pt x="15" y="38"/>
                  </a:lnTo>
                  <a:lnTo>
                    <a:pt x="22" y="30"/>
                  </a:lnTo>
                  <a:lnTo>
                    <a:pt x="22" y="60"/>
                  </a:lnTo>
                  <a:lnTo>
                    <a:pt x="22" y="30"/>
                  </a:lnTo>
                  <a:lnTo>
                    <a:pt x="22" y="38"/>
                  </a:lnTo>
                  <a:lnTo>
                    <a:pt x="30" y="45"/>
                  </a:lnTo>
                  <a:lnTo>
                    <a:pt x="30" y="68"/>
                  </a:lnTo>
                  <a:lnTo>
                    <a:pt x="30" y="23"/>
                  </a:lnTo>
                  <a:lnTo>
                    <a:pt x="30" y="38"/>
                  </a:lnTo>
                  <a:lnTo>
                    <a:pt x="37" y="45"/>
                  </a:lnTo>
                  <a:lnTo>
                    <a:pt x="37" y="68"/>
                  </a:lnTo>
                  <a:lnTo>
                    <a:pt x="37" y="23"/>
                  </a:lnTo>
                  <a:lnTo>
                    <a:pt x="37" y="38"/>
                  </a:lnTo>
                  <a:lnTo>
                    <a:pt x="45" y="45"/>
                  </a:lnTo>
                  <a:lnTo>
                    <a:pt x="45" y="60"/>
                  </a:lnTo>
                  <a:lnTo>
                    <a:pt x="45" y="23"/>
                  </a:lnTo>
                  <a:lnTo>
                    <a:pt x="45" y="45"/>
                  </a:lnTo>
                  <a:lnTo>
                    <a:pt x="52" y="38"/>
                  </a:lnTo>
                  <a:lnTo>
                    <a:pt x="52" y="68"/>
                  </a:lnTo>
                  <a:lnTo>
                    <a:pt x="52" y="23"/>
                  </a:lnTo>
                  <a:lnTo>
                    <a:pt x="52" y="45"/>
                  </a:lnTo>
                  <a:lnTo>
                    <a:pt x="60" y="38"/>
                  </a:lnTo>
                  <a:lnTo>
                    <a:pt x="60" y="68"/>
                  </a:lnTo>
                  <a:lnTo>
                    <a:pt x="60" y="23"/>
                  </a:lnTo>
                  <a:lnTo>
                    <a:pt x="60" y="45"/>
                  </a:lnTo>
                  <a:lnTo>
                    <a:pt x="67" y="38"/>
                  </a:lnTo>
                  <a:lnTo>
                    <a:pt x="67" y="75"/>
                  </a:lnTo>
                  <a:lnTo>
                    <a:pt x="67" y="23"/>
                  </a:lnTo>
                  <a:lnTo>
                    <a:pt x="67" y="45"/>
                  </a:lnTo>
                  <a:lnTo>
                    <a:pt x="75" y="38"/>
                  </a:lnTo>
                  <a:lnTo>
                    <a:pt x="75" y="53"/>
                  </a:lnTo>
                  <a:lnTo>
                    <a:pt x="75" y="30"/>
                  </a:lnTo>
                  <a:lnTo>
                    <a:pt x="75" y="45"/>
                  </a:lnTo>
                  <a:lnTo>
                    <a:pt x="82" y="38"/>
                  </a:lnTo>
                  <a:lnTo>
                    <a:pt x="82" y="60"/>
                  </a:lnTo>
                  <a:lnTo>
                    <a:pt x="82" y="30"/>
                  </a:lnTo>
                  <a:lnTo>
                    <a:pt x="82" y="38"/>
                  </a:lnTo>
                  <a:lnTo>
                    <a:pt x="90" y="45"/>
                  </a:lnTo>
                  <a:lnTo>
                    <a:pt x="90" y="53"/>
                  </a:lnTo>
                  <a:lnTo>
                    <a:pt x="90" y="38"/>
                  </a:lnTo>
                  <a:lnTo>
                    <a:pt x="90" y="38"/>
                  </a:lnTo>
                  <a:lnTo>
                    <a:pt x="97" y="45"/>
                  </a:lnTo>
                  <a:lnTo>
                    <a:pt x="97" y="53"/>
                  </a:lnTo>
                  <a:lnTo>
                    <a:pt x="97" y="38"/>
                  </a:lnTo>
                  <a:lnTo>
                    <a:pt x="97" y="45"/>
                  </a:lnTo>
                  <a:lnTo>
                    <a:pt x="105" y="38"/>
                  </a:lnTo>
                  <a:lnTo>
                    <a:pt x="105" y="68"/>
                  </a:lnTo>
                  <a:lnTo>
                    <a:pt x="105" y="30"/>
                  </a:lnTo>
                  <a:lnTo>
                    <a:pt x="105" y="45"/>
                  </a:lnTo>
                  <a:lnTo>
                    <a:pt x="112" y="38"/>
                  </a:lnTo>
                  <a:lnTo>
                    <a:pt x="112" y="53"/>
                  </a:lnTo>
                  <a:lnTo>
                    <a:pt x="112" y="38"/>
                  </a:lnTo>
                  <a:lnTo>
                    <a:pt x="112" y="38"/>
                  </a:lnTo>
                  <a:lnTo>
                    <a:pt x="120" y="45"/>
                  </a:lnTo>
                  <a:lnTo>
                    <a:pt x="120" y="53"/>
                  </a:lnTo>
                  <a:lnTo>
                    <a:pt x="120" y="38"/>
                  </a:lnTo>
                  <a:lnTo>
                    <a:pt x="120" y="45"/>
                  </a:lnTo>
                  <a:lnTo>
                    <a:pt x="127" y="38"/>
                  </a:lnTo>
                  <a:lnTo>
                    <a:pt x="127" y="53"/>
                  </a:lnTo>
                  <a:lnTo>
                    <a:pt x="127" y="38"/>
                  </a:lnTo>
                  <a:lnTo>
                    <a:pt x="127" y="45"/>
                  </a:lnTo>
                  <a:lnTo>
                    <a:pt x="135" y="38"/>
                  </a:lnTo>
                  <a:lnTo>
                    <a:pt x="135" y="90"/>
                  </a:lnTo>
                  <a:lnTo>
                    <a:pt x="135" y="0"/>
                  </a:lnTo>
                  <a:lnTo>
                    <a:pt x="135" y="45"/>
                  </a:lnTo>
                  <a:lnTo>
                    <a:pt x="142" y="38"/>
                  </a:lnTo>
                  <a:lnTo>
                    <a:pt x="142" y="60"/>
                  </a:lnTo>
                  <a:lnTo>
                    <a:pt x="142" y="23"/>
                  </a:lnTo>
                  <a:lnTo>
                    <a:pt x="142" y="45"/>
                  </a:lnTo>
                  <a:lnTo>
                    <a:pt x="150" y="38"/>
                  </a:lnTo>
                  <a:lnTo>
                    <a:pt x="150" y="68"/>
                  </a:lnTo>
                  <a:lnTo>
                    <a:pt x="150" y="15"/>
                  </a:lnTo>
                  <a:lnTo>
                    <a:pt x="150" y="45"/>
                  </a:lnTo>
                  <a:lnTo>
                    <a:pt x="157" y="38"/>
                  </a:lnTo>
                  <a:lnTo>
                    <a:pt x="157" y="60"/>
                  </a:lnTo>
                  <a:lnTo>
                    <a:pt x="157" y="23"/>
                  </a:lnTo>
                  <a:lnTo>
                    <a:pt x="157" y="38"/>
                  </a:lnTo>
                  <a:lnTo>
                    <a:pt x="165" y="45"/>
                  </a:lnTo>
                  <a:lnTo>
                    <a:pt x="165" y="60"/>
                  </a:lnTo>
                  <a:lnTo>
                    <a:pt x="165" y="23"/>
                  </a:lnTo>
                  <a:lnTo>
                    <a:pt x="165" y="45"/>
                  </a:lnTo>
                  <a:lnTo>
                    <a:pt x="172" y="38"/>
                  </a:lnTo>
                  <a:lnTo>
                    <a:pt x="172" y="68"/>
                  </a:lnTo>
                  <a:lnTo>
                    <a:pt x="172" y="30"/>
                  </a:lnTo>
                  <a:lnTo>
                    <a:pt x="172" y="45"/>
                  </a:lnTo>
                  <a:lnTo>
                    <a:pt x="180" y="38"/>
                  </a:lnTo>
                  <a:lnTo>
                    <a:pt x="180" y="68"/>
                  </a:lnTo>
                  <a:lnTo>
                    <a:pt x="180" y="23"/>
                  </a:lnTo>
                  <a:lnTo>
                    <a:pt x="180" y="45"/>
                  </a:lnTo>
                  <a:lnTo>
                    <a:pt x="187" y="38"/>
                  </a:lnTo>
                  <a:lnTo>
                    <a:pt x="187" y="60"/>
                  </a:lnTo>
                  <a:lnTo>
                    <a:pt x="187" y="30"/>
                  </a:lnTo>
                  <a:lnTo>
                    <a:pt x="187" y="38"/>
                  </a:lnTo>
                  <a:lnTo>
                    <a:pt x="195" y="30"/>
                  </a:lnTo>
                  <a:lnTo>
                    <a:pt x="195" y="60"/>
                  </a:lnTo>
                  <a:lnTo>
                    <a:pt x="195" y="23"/>
                  </a:lnTo>
                  <a:lnTo>
                    <a:pt x="195" y="45"/>
                  </a:lnTo>
                  <a:lnTo>
                    <a:pt x="202" y="53"/>
                  </a:lnTo>
                  <a:lnTo>
                    <a:pt x="202" y="60"/>
                  </a:lnTo>
                  <a:lnTo>
                    <a:pt x="202" y="30"/>
                  </a:lnTo>
                  <a:lnTo>
                    <a:pt x="202" y="38"/>
                  </a:lnTo>
                  <a:lnTo>
                    <a:pt x="210" y="45"/>
                  </a:lnTo>
                  <a:lnTo>
                    <a:pt x="210" y="60"/>
                  </a:lnTo>
                  <a:lnTo>
                    <a:pt x="210" y="30"/>
                  </a:lnTo>
                  <a:lnTo>
                    <a:pt x="210" y="38"/>
                  </a:lnTo>
                  <a:lnTo>
                    <a:pt x="217" y="30"/>
                  </a:lnTo>
                  <a:lnTo>
                    <a:pt x="217" y="60"/>
                  </a:lnTo>
                  <a:lnTo>
                    <a:pt x="217" y="30"/>
                  </a:lnTo>
                  <a:lnTo>
                    <a:pt x="217" y="38"/>
                  </a:lnTo>
                  <a:lnTo>
                    <a:pt x="225" y="45"/>
                  </a:lnTo>
                  <a:lnTo>
                    <a:pt x="225" y="60"/>
                  </a:lnTo>
                  <a:lnTo>
                    <a:pt x="225" y="30"/>
                  </a:lnTo>
                  <a:lnTo>
                    <a:pt x="225" y="45"/>
                  </a:lnTo>
                  <a:lnTo>
                    <a:pt x="232" y="38"/>
                  </a:lnTo>
                  <a:lnTo>
                    <a:pt x="232" y="60"/>
                  </a:lnTo>
                  <a:lnTo>
                    <a:pt x="232" y="30"/>
                  </a:lnTo>
                  <a:lnTo>
                    <a:pt x="232" y="45"/>
                  </a:lnTo>
                  <a:lnTo>
                    <a:pt x="240" y="38"/>
                  </a:lnTo>
                  <a:lnTo>
                    <a:pt x="24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2" name="Freeform 708"/>
            <p:cNvSpPr>
              <a:spLocks/>
            </p:cNvSpPr>
            <p:nvPr/>
          </p:nvSpPr>
          <p:spPr bwMode="auto">
            <a:xfrm>
              <a:off x="5523" y="1919"/>
              <a:ext cx="167" cy="43"/>
            </a:xfrm>
            <a:custGeom>
              <a:avLst/>
              <a:gdLst>
                <a:gd name="T0" fmla="*/ 0 w 240"/>
                <a:gd name="T1" fmla="*/ 15 h 45"/>
                <a:gd name="T2" fmla="*/ 7 w 240"/>
                <a:gd name="T3" fmla="*/ 7 h 45"/>
                <a:gd name="T4" fmla="*/ 15 w 240"/>
                <a:gd name="T5" fmla="*/ 37 h 45"/>
                <a:gd name="T6" fmla="*/ 22 w 240"/>
                <a:gd name="T7" fmla="*/ 22 h 45"/>
                <a:gd name="T8" fmla="*/ 22 w 240"/>
                <a:gd name="T9" fmla="*/ 22 h 45"/>
                <a:gd name="T10" fmla="*/ 30 w 240"/>
                <a:gd name="T11" fmla="*/ 0 h 45"/>
                <a:gd name="T12" fmla="*/ 37 w 240"/>
                <a:gd name="T13" fmla="*/ 37 h 45"/>
                <a:gd name="T14" fmla="*/ 45 w 240"/>
                <a:gd name="T15" fmla="*/ 15 h 45"/>
                <a:gd name="T16" fmla="*/ 45 w 240"/>
                <a:gd name="T17" fmla="*/ 22 h 45"/>
                <a:gd name="T18" fmla="*/ 52 w 240"/>
                <a:gd name="T19" fmla="*/ 7 h 45"/>
                <a:gd name="T20" fmla="*/ 60 w 240"/>
                <a:gd name="T21" fmla="*/ 30 h 45"/>
                <a:gd name="T22" fmla="*/ 67 w 240"/>
                <a:gd name="T23" fmla="*/ 22 h 45"/>
                <a:gd name="T24" fmla="*/ 67 w 240"/>
                <a:gd name="T25" fmla="*/ 22 h 45"/>
                <a:gd name="T26" fmla="*/ 75 w 240"/>
                <a:gd name="T27" fmla="*/ 7 h 45"/>
                <a:gd name="T28" fmla="*/ 82 w 240"/>
                <a:gd name="T29" fmla="*/ 22 h 45"/>
                <a:gd name="T30" fmla="*/ 90 w 240"/>
                <a:gd name="T31" fmla="*/ 15 h 45"/>
                <a:gd name="T32" fmla="*/ 90 w 240"/>
                <a:gd name="T33" fmla="*/ 22 h 45"/>
                <a:gd name="T34" fmla="*/ 97 w 240"/>
                <a:gd name="T35" fmla="*/ 0 h 45"/>
                <a:gd name="T36" fmla="*/ 105 w 240"/>
                <a:gd name="T37" fmla="*/ 30 h 45"/>
                <a:gd name="T38" fmla="*/ 112 w 240"/>
                <a:gd name="T39" fmla="*/ 22 h 45"/>
                <a:gd name="T40" fmla="*/ 112 w 240"/>
                <a:gd name="T41" fmla="*/ 15 h 45"/>
                <a:gd name="T42" fmla="*/ 120 w 240"/>
                <a:gd name="T43" fmla="*/ 7 h 45"/>
                <a:gd name="T44" fmla="*/ 127 w 240"/>
                <a:gd name="T45" fmla="*/ 37 h 45"/>
                <a:gd name="T46" fmla="*/ 135 w 240"/>
                <a:gd name="T47" fmla="*/ 15 h 45"/>
                <a:gd name="T48" fmla="*/ 135 w 240"/>
                <a:gd name="T49" fmla="*/ 22 h 45"/>
                <a:gd name="T50" fmla="*/ 142 w 240"/>
                <a:gd name="T51" fmla="*/ 15 h 45"/>
                <a:gd name="T52" fmla="*/ 150 w 240"/>
                <a:gd name="T53" fmla="*/ 45 h 45"/>
                <a:gd name="T54" fmla="*/ 157 w 240"/>
                <a:gd name="T55" fmla="*/ 15 h 45"/>
                <a:gd name="T56" fmla="*/ 157 w 240"/>
                <a:gd name="T57" fmla="*/ 15 h 45"/>
                <a:gd name="T58" fmla="*/ 165 w 240"/>
                <a:gd name="T59" fmla="*/ 0 h 45"/>
                <a:gd name="T60" fmla="*/ 172 w 240"/>
                <a:gd name="T61" fmla="*/ 22 h 45"/>
                <a:gd name="T62" fmla="*/ 180 w 240"/>
                <a:gd name="T63" fmla="*/ 22 h 45"/>
                <a:gd name="T64" fmla="*/ 180 w 240"/>
                <a:gd name="T65" fmla="*/ 22 h 45"/>
                <a:gd name="T66" fmla="*/ 187 w 240"/>
                <a:gd name="T67" fmla="*/ 15 h 45"/>
                <a:gd name="T68" fmla="*/ 195 w 240"/>
                <a:gd name="T69" fmla="*/ 22 h 45"/>
                <a:gd name="T70" fmla="*/ 202 w 240"/>
                <a:gd name="T71" fmla="*/ 15 h 45"/>
                <a:gd name="T72" fmla="*/ 210 w 240"/>
                <a:gd name="T73" fmla="*/ 15 h 45"/>
                <a:gd name="T74" fmla="*/ 210 w 240"/>
                <a:gd name="T75" fmla="*/ 22 h 45"/>
                <a:gd name="T76" fmla="*/ 217 w 240"/>
                <a:gd name="T77" fmla="*/ 15 h 45"/>
                <a:gd name="T78" fmla="*/ 225 w 240"/>
                <a:gd name="T79" fmla="*/ 22 h 45"/>
                <a:gd name="T80" fmla="*/ 232 w 240"/>
                <a:gd name="T81" fmla="*/ 15 h 45"/>
                <a:gd name="T82" fmla="*/ 232 w 240"/>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7"/>
                  </a:moveTo>
                  <a:lnTo>
                    <a:pt x="0" y="0"/>
                  </a:lnTo>
                  <a:lnTo>
                    <a:pt x="0" y="15"/>
                  </a:lnTo>
                  <a:lnTo>
                    <a:pt x="7" y="7"/>
                  </a:lnTo>
                  <a:lnTo>
                    <a:pt x="7" y="37"/>
                  </a:lnTo>
                  <a:lnTo>
                    <a:pt x="7" y="7"/>
                  </a:lnTo>
                  <a:lnTo>
                    <a:pt x="7" y="15"/>
                  </a:lnTo>
                  <a:lnTo>
                    <a:pt x="15" y="22"/>
                  </a:lnTo>
                  <a:lnTo>
                    <a:pt x="15" y="37"/>
                  </a:lnTo>
                  <a:lnTo>
                    <a:pt x="15" y="7"/>
                  </a:lnTo>
                  <a:lnTo>
                    <a:pt x="15" y="15"/>
                  </a:lnTo>
                  <a:lnTo>
                    <a:pt x="22" y="22"/>
                  </a:lnTo>
                  <a:lnTo>
                    <a:pt x="22" y="37"/>
                  </a:lnTo>
                  <a:lnTo>
                    <a:pt x="22" y="0"/>
                  </a:lnTo>
                  <a:lnTo>
                    <a:pt x="22" y="22"/>
                  </a:lnTo>
                  <a:lnTo>
                    <a:pt x="30" y="15"/>
                  </a:lnTo>
                  <a:lnTo>
                    <a:pt x="30" y="37"/>
                  </a:lnTo>
                  <a:lnTo>
                    <a:pt x="30" y="0"/>
                  </a:lnTo>
                  <a:lnTo>
                    <a:pt x="30" y="15"/>
                  </a:lnTo>
                  <a:lnTo>
                    <a:pt x="37" y="22"/>
                  </a:lnTo>
                  <a:lnTo>
                    <a:pt x="37" y="37"/>
                  </a:lnTo>
                  <a:lnTo>
                    <a:pt x="37" y="0"/>
                  </a:lnTo>
                  <a:lnTo>
                    <a:pt x="37" y="22"/>
                  </a:lnTo>
                  <a:lnTo>
                    <a:pt x="45" y="15"/>
                  </a:lnTo>
                  <a:lnTo>
                    <a:pt x="45" y="30"/>
                  </a:lnTo>
                  <a:lnTo>
                    <a:pt x="45" y="7"/>
                  </a:lnTo>
                  <a:lnTo>
                    <a:pt x="45" y="22"/>
                  </a:lnTo>
                  <a:lnTo>
                    <a:pt x="52" y="15"/>
                  </a:lnTo>
                  <a:lnTo>
                    <a:pt x="52" y="30"/>
                  </a:lnTo>
                  <a:lnTo>
                    <a:pt x="52" y="7"/>
                  </a:lnTo>
                  <a:lnTo>
                    <a:pt x="52" y="22"/>
                  </a:lnTo>
                  <a:lnTo>
                    <a:pt x="60" y="15"/>
                  </a:lnTo>
                  <a:lnTo>
                    <a:pt x="60" y="30"/>
                  </a:lnTo>
                  <a:lnTo>
                    <a:pt x="60" y="7"/>
                  </a:lnTo>
                  <a:lnTo>
                    <a:pt x="60" y="15"/>
                  </a:lnTo>
                  <a:lnTo>
                    <a:pt x="67" y="22"/>
                  </a:lnTo>
                  <a:lnTo>
                    <a:pt x="67" y="30"/>
                  </a:lnTo>
                  <a:lnTo>
                    <a:pt x="67" y="15"/>
                  </a:lnTo>
                  <a:lnTo>
                    <a:pt x="67" y="22"/>
                  </a:lnTo>
                  <a:lnTo>
                    <a:pt x="75" y="15"/>
                  </a:lnTo>
                  <a:lnTo>
                    <a:pt x="75" y="22"/>
                  </a:lnTo>
                  <a:lnTo>
                    <a:pt x="75" y="7"/>
                  </a:lnTo>
                  <a:lnTo>
                    <a:pt x="75" y="22"/>
                  </a:lnTo>
                  <a:lnTo>
                    <a:pt x="82" y="15"/>
                  </a:lnTo>
                  <a:lnTo>
                    <a:pt x="82" y="22"/>
                  </a:lnTo>
                  <a:lnTo>
                    <a:pt x="82" y="15"/>
                  </a:lnTo>
                  <a:lnTo>
                    <a:pt x="82" y="22"/>
                  </a:lnTo>
                  <a:lnTo>
                    <a:pt x="90" y="15"/>
                  </a:lnTo>
                  <a:lnTo>
                    <a:pt x="90" y="22"/>
                  </a:lnTo>
                  <a:lnTo>
                    <a:pt x="90" y="15"/>
                  </a:lnTo>
                  <a:lnTo>
                    <a:pt x="90" y="22"/>
                  </a:lnTo>
                  <a:lnTo>
                    <a:pt x="97" y="15"/>
                  </a:lnTo>
                  <a:lnTo>
                    <a:pt x="97" y="37"/>
                  </a:lnTo>
                  <a:lnTo>
                    <a:pt x="97" y="0"/>
                  </a:lnTo>
                  <a:lnTo>
                    <a:pt x="97" y="22"/>
                  </a:lnTo>
                  <a:lnTo>
                    <a:pt x="105" y="15"/>
                  </a:lnTo>
                  <a:lnTo>
                    <a:pt x="105" y="30"/>
                  </a:lnTo>
                  <a:lnTo>
                    <a:pt x="105" y="15"/>
                  </a:lnTo>
                  <a:lnTo>
                    <a:pt x="105" y="15"/>
                  </a:lnTo>
                  <a:lnTo>
                    <a:pt x="112" y="22"/>
                  </a:lnTo>
                  <a:lnTo>
                    <a:pt x="112" y="30"/>
                  </a:lnTo>
                  <a:lnTo>
                    <a:pt x="112" y="7"/>
                  </a:lnTo>
                  <a:lnTo>
                    <a:pt x="112" y="15"/>
                  </a:lnTo>
                  <a:lnTo>
                    <a:pt x="120" y="22"/>
                  </a:lnTo>
                  <a:lnTo>
                    <a:pt x="120" y="30"/>
                  </a:lnTo>
                  <a:lnTo>
                    <a:pt x="120" y="7"/>
                  </a:lnTo>
                  <a:lnTo>
                    <a:pt x="120" y="15"/>
                  </a:lnTo>
                  <a:lnTo>
                    <a:pt x="127" y="22"/>
                  </a:lnTo>
                  <a:lnTo>
                    <a:pt x="127" y="37"/>
                  </a:lnTo>
                  <a:lnTo>
                    <a:pt x="127" y="7"/>
                  </a:lnTo>
                  <a:lnTo>
                    <a:pt x="127" y="22"/>
                  </a:lnTo>
                  <a:lnTo>
                    <a:pt x="135" y="15"/>
                  </a:lnTo>
                  <a:lnTo>
                    <a:pt x="135" y="30"/>
                  </a:lnTo>
                  <a:lnTo>
                    <a:pt x="135" y="7"/>
                  </a:lnTo>
                  <a:lnTo>
                    <a:pt x="135" y="22"/>
                  </a:lnTo>
                  <a:lnTo>
                    <a:pt x="142" y="15"/>
                  </a:lnTo>
                  <a:lnTo>
                    <a:pt x="142" y="22"/>
                  </a:lnTo>
                  <a:lnTo>
                    <a:pt x="142" y="15"/>
                  </a:lnTo>
                  <a:lnTo>
                    <a:pt x="142" y="22"/>
                  </a:lnTo>
                  <a:lnTo>
                    <a:pt x="150" y="15"/>
                  </a:lnTo>
                  <a:lnTo>
                    <a:pt x="150" y="45"/>
                  </a:lnTo>
                  <a:lnTo>
                    <a:pt x="150" y="0"/>
                  </a:lnTo>
                  <a:lnTo>
                    <a:pt x="150" y="22"/>
                  </a:lnTo>
                  <a:lnTo>
                    <a:pt x="157" y="15"/>
                  </a:lnTo>
                  <a:lnTo>
                    <a:pt x="157" y="30"/>
                  </a:lnTo>
                  <a:lnTo>
                    <a:pt x="157" y="7"/>
                  </a:lnTo>
                  <a:lnTo>
                    <a:pt x="157" y="15"/>
                  </a:lnTo>
                  <a:lnTo>
                    <a:pt x="165" y="22"/>
                  </a:lnTo>
                  <a:lnTo>
                    <a:pt x="165" y="30"/>
                  </a:lnTo>
                  <a:lnTo>
                    <a:pt x="165" y="0"/>
                  </a:lnTo>
                  <a:lnTo>
                    <a:pt x="165" y="22"/>
                  </a:lnTo>
                  <a:lnTo>
                    <a:pt x="172" y="15"/>
                  </a:lnTo>
                  <a:lnTo>
                    <a:pt x="172" y="22"/>
                  </a:lnTo>
                  <a:lnTo>
                    <a:pt x="172" y="15"/>
                  </a:lnTo>
                  <a:lnTo>
                    <a:pt x="172" y="15"/>
                  </a:lnTo>
                  <a:lnTo>
                    <a:pt x="180" y="22"/>
                  </a:lnTo>
                  <a:lnTo>
                    <a:pt x="180" y="22"/>
                  </a:lnTo>
                  <a:lnTo>
                    <a:pt x="180" y="15"/>
                  </a:lnTo>
                  <a:lnTo>
                    <a:pt x="180" y="22"/>
                  </a:lnTo>
                  <a:lnTo>
                    <a:pt x="187" y="15"/>
                  </a:lnTo>
                  <a:lnTo>
                    <a:pt x="187" y="22"/>
                  </a:lnTo>
                  <a:lnTo>
                    <a:pt x="187" y="15"/>
                  </a:lnTo>
                  <a:lnTo>
                    <a:pt x="187" y="22"/>
                  </a:lnTo>
                  <a:lnTo>
                    <a:pt x="195" y="15"/>
                  </a:lnTo>
                  <a:lnTo>
                    <a:pt x="195" y="22"/>
                  </a:lnTo>
                  <a:lnTo>
                    <a:pt x="195" y="15"/>
                  </a:lnTo>
                  <a:lnTo>
                    <a:pt x="195" y="22"/>
                  </a:lnTo>
                  <a:lnTo>
                    <a:pt x="202" y="15"/>
                  </a:lnTo>
                  <a:lnTo>
                    <a:pt x="202" y="15"/>
                  </a:lnTo>
                  <a:lnTo>
                    <a:pt x="202" y="22"/>
                  </a:lnTo>
                  <a:lnTo>
                    <a:pt x="210" y="15"/>
                  </a:lnTo>
                  <a:lnTo>
                    <a:pt x="210" y="22"/>
                  </a:lnTo>
                  <a:lnTo>
                    <a:pt x="210" y="15"/>
                  </a:lnTo>
                  <a:lnTo>
                    <a:pt x="210" y="22"/>
                  </a:lnTo>
                  <a:lnTo>
                    <a:pt x="217" y="15"/>
                  </a:lnTo>
                  <a:lnTo>
                    <a:pt x="217" y="22"/>
                  </a:lnTo>
                  <a:lnTo>
                    <a:pt x="217" y="15"/>
                  </a:lnTo>
                  <a:lnTo>
                    <a:pt x="217" y="22"/>
                  </a:lnTo>
                  <a:lnTo>
                    <a:pt x="225" y="15"/>
                  </a:lnTo>
                  <a:lnTo>
                    <a:pt x="225" y="22"/>
                  </a:lnTo>
                  <a:lnTo>
                    <a:pt x="225" y="15"/>
                  </a:lnTo>
                  <a:lnTo>
                    <a:pt x="225" y="22"/>
                  </a:lnTo>
                  <a:lnTo>
                    <a:pt x="232" y="15"/>
                  </a:lnTo>
                  <a:lnTo>
                    <a:pt x="232" y="22"/>
                  </a:lnTo>
                  <a:lnTo>
                    <a:pt x="232" y="15"/>
                  </a:lnTo>
                  <a:lnTo>
                    <a:pt x="232" y="22"/>
                  </a:lnTo>
                  <a:lnTo>
                    <a:pt x="240" y="15"/>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3" name="Freeform 709"/>
            <p:cNvSpPr>
              <a:spLocks/>
            </p:cNvSpPr>
            <p:nvPr/>
          </p:nvSpPr>
          <p:spPr bwMode="auto">
            <a:xfrm>
              <a:off x="5690" y="1904"/>
              <a:ext cx="173" cy="50"/>
            </a:xfrm>
            <a:custGeom>
              <a:avLst/>
              <a:gdLst>
                <a:gd name="T0" fmla="*/ 0 w 247"/>
                <a:gd name="T1" fmla="*/ 37 h 52"/>
                <a:gd name="T2" fmla="*/ 7 w 247"/>
                <a:gd name="T3" fmla="*/ 37 h 52"/>
                <a:gd name="T4" fmla="*/ 15 w 247"/>
                <a:gd name="T5" fmla="*/ 37 h 52"/>
                <a:gd name="T6" fmla="*/ 22 w 247"/>
                <a:gd name="T7" fmla="*/ 30 h 52"/>
                <a:gd name="T8" fmla="*/ 30 w 247"/>
                <a:gd name="T9" fmla="*/ 37 h 52"/>
                <a:gd name="T10" fmla="*/ 37 w 247"/>
                <a:gd name="T11" fmla="*/ 30 h 52"/>
                <a:gd name="T12" fmla="*/ 37 w 247"/>
                <a:gd name="T13" fmla="*/ 37 h 52"/>
                <a:gd name="T14" fmla="*/ 45 w 247"/>
                <a:gd name="T15" fmla="*/ 30 h 52"/>
                <a:gd name="T16" fmla="*/ 52 w 247"/>
                <a:gd name="T17" fmla="*/ 37 h 52"/>
                <a:gd name="T18" fmla="*/ 60 w 247"/>
                <a:gd name="T19" fmla="*/ 30 h 52"/>
                <a:gd name="T20" fmla="*/ 60 w 247"/>
                <a:gd name="T21" fmla="*/ 37 h 52"/>
                <a:gd name="T22" fmla="*/ 67 w 247"/>
                <a:gd name="T23" fmla="*/ 30 h 52"/>
                <a:gd name="T24" fmla="*/ 75 w 247"/>
                <a:gd name="T25" fmla="*/ 37 h 52"/>
                <a:gd name="T26" fmla="*/ 82 w 247"/>
                <a:gd name="T27" fmla="*/ 30 h 52"/>
                <a:gd name="T28" fmla="*/ 82 w 247"/>
                <a:gd name="T29" fmla="*/ 30 h 52"/>
                <a:gd name="T30" fmla="*/ 90 w 247"/>
                <a:gd name="T31" fmla="*/ 22 h 52"/>
                <a:gd name="T32" fmla="*/ 97 w 247"/>
                <a:gd name="T33" fmla="*/ 45 h 52"/>
                <a:gd name="T34" fmla="*/ 105 w 247"/>
                <a:gd name="T35" fmla="*/ 37 h 52"/>
                <a:gd name="T36" fmla="*/ 105 w 247"/>
                <a:gd name="T37" fmla="*/ 37 h 52"/>
                <a:gd name="T38" fmla="*/ 112 w 247"/>
                <a:gd name="T39" fmla="*/ 22 h 52"/>
                <a:gd name="T40" fmla="*/ 120 w 247"/>
                <a:gd name="T41" fmla="*/ 45 h 52"/>
                <a:gd name="T42" fmla="*/ 127 w 247"/>
                <a:gd name="T43" fmla="*/ 30 h 52"/>
                <a:gd name="T44" fmla="*/ 127 w 247"/>
                <a:gd name="T45" fmla="*/ 37 h 52"/>
                <a:gd name="T46" fmla="*/ 135 w 247"/>
                <a:gd name="T47" fmla="*/ 22 h 52"/>
                <a:gd name="T48" fmla="*/ 142 w 247"/>
                <a:gd name="T49" fmla="*/ 37 h 52"/>
                <a:gd name="T50" fmla="*/ 150 w 247"/>
                <a:gd name="T51" fmla="*/ 30 h 52"/>
                <a:gd name="T52" fmla="*/ 150 w 247"/>
                <a:gd name="T53" fmla="*/ 37 h 52"/>
                <a:gd name="T54" fmla="*/ 157 w 247"/>
                <a:gd name="T55" fmla="*/ 37 h 52"/>
                <a:gd name="T56" fmla="*/ 165 w 247"/>
                <a:gd name="T57" fmla="*/ 30 h 52"/>
                <a:gd name="T58" fmla="*/ 172 w 247"/>
                <a:gd name="T59" fmla="*/ 37 h 52"/>
                <a:gd name="T60" fmla="*/ 180 w 247"/>
                <a:gd name="T61" fmla="*/ 37 h 52"/>
                <a:gd name="T62" fmla="*/ 187 w 247"/>
                <a:gd name="T63" fmla="*/ 30 h 52"/>
                <a:gd name="T64" fmla="*/ 187 w 247"/>
                <a:gd name="T65" fmla="*/ 37 h 52"/>
                <a:gd name="T66" fmla="*/ 195 w 247"/>
                <a:gd name="T67" fmla="*/ 30 h 52"/>
                <a:gd name="T68" fmla="*/ 202 w 247"/>
                <a:gd name="T69" fmla="*/ 37 h 52"/>
                <a:gd name="T70" fmla="*/ 210 w 247"/>
                <a:gd name="T71" fmla="*/ 30 h 52"/>
                <a:gd name="T72" fmla="*/ 210 w 247"/>
                <a:gd name="T73" fmla="*/ 37 h 52"/>
                <a:gd name="T74" fmla="*/ 217 w 247"/>
                <a:gd name="T75" fmla="*/ 30 h 52"/>
                <a:gd name="T76" fmla="*/ 225 w 247"/>
                <a:gd name="T77" fmla="*/ 37 h 52"/>
                <a:gd name="T78" fmla="*/ 232 w 247"/>
                <a:gd name="T79" fmla="*/ 30 h 52"/>
                <a:gd name="T80" fmla="*/ 232 w 247"/>
                <a:gd name="T81" fmla="*/ 37 h 52"/>
                <a:gd name="T82" fmla="*/ 240 w 247"/>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52">
                  <a:moveTo>
                    <a:pt x="0" y="45"/>
                  </a:moveTo>
                  <a:lnTo>
                    <a:pt x="0" y="22"/>
                  </a:lnTo>
                  <a:lnTo>
                    <a:pt x="0" y="37"/>
                  </a:lnTo>
                  <a:lnTo>
                    <a:pt x="7" y="30"/>
                  </a:lnTo>
                  <a:lnTo>
                    <a:pt x="7" y="30"/>
                  </a:lnTo>
                  <a:lnTo>
                    <a:pt x="7" y="37"/>
                  </a:lnTo>
                  <a:lnTo>
                    <a:pt x="15" y="30"/>
                  </a:lnTo>
                  <a:lnTo>
                    <a:pt x="15" y="37"/>
                  </a:lnTo>
                  <a:lnTo>
                    <a:pt x="15" y="37"/>
                  </a:lnTo>
                  <a:lnTo>
                    <a:pt x="22" y="30"/>
                  </a:lnTo>
                  <a:lnTo>
                    <a:pt x="22" y="37"/>
                  </a:lnTo>
                  <a:lnTo>
                    <a:pt x="22" y="30"/>
                  </a:lnTo>
                  <a:lnTo>
                    <a:pt x="22" y="37"/>
                  </a:lnTo>
                  <a:lnTo>
                    <a:pt x="30" y="30"/>
                  </a:lnTo>
                  <a:lnTo>
                    <a:pt x="30" y="37"/>
                  </a:lnTo>
                  <a:lnTo>
                    <a:pt x="30" y="30"/>
                  </a:lnTo>
                  <a:lnTo>
                    <a:pt x="30" y="37"/>
                  </a:lnTo>
                  <a:lnTo>
                    <a:pt x="37" y="30"/>
                  </a:lnTo>
                  <a:lnTo>
                    <a:pt x="37" y="37"/>
                  </a:lnTo>
                  <a:lnTo>
                    <a:pt x="37" y="30"/>
                  </a:lnTo>
                  <a:lnTo>
                    <a:pt x="37" y="37"/>
                  </a:lnTo>
                  <a:lnTo>
                    <a:pt x="45" y="30"/>
                  </a:lnTo>
                  <a:lnTo>
                    <a:pt x="45" y="37"/>
                  </a:lnTo>
                  <a:lnTo>
                    <a:pt x="45" y="30"/>
                  </a:lnTo>
                  <a:lnTo>
                    <a:pt x="45" y="30"/>
                  </a:lnTo>
                  <a:lnTo>
                    <a:pt x="52" y="37"/>
                  </a:lnTo>
                  <a:lnTo>
                    <a:pt x="52" y="37"/>
                  </a:lnTo>
                  <a:lnTo>
                    <a:pt x="52" y="30"/>
                  </a:lnTo>
                  <a:lnTo>
                    <a:pt x="52" y="37"/>
                  </a:lnTo>
                  <a:lnTo>
                    <a:pt x="60" y="30"/>
                  </a:lnTo>
                  <a:lnTo>
                    <a:pt x="60" y="37"/>
                  </a:lnTo>
                  <a:lnTo>
                    <a:pt x="60" y="30"/>
                  </a:lnTo>
                  <a:lnTo>
                    <a:pt x="60" y="37"/>
                  </a:lnTo>
                  <a:lnTo>
                    <a:pt x="67" y="30"/>
                  </a:lnTo>
                  <a:lnTo>
                    <a:pt x="67" y="37"/>
                  </a:lnTo>
                  <a:lnTo>
                    <a:pt x="67" y="30"/>
                  </a:lnTo>
                  <a:lnTo>
                    <a:pt x="67" y="37"/>
                  </a:lnTo>
                  <a:lnTo>
                    <a:pt x="75" y="30"/>
                  </a:lnTo>
                  <a:lnTo>
                    <a:pt x="75" y="37"/>
                  </a:lnTo>
                  <a:lnTo>
                    <a:pt x="75" y="30"/>
                  </a:lnTo>
                  <a:lnTo>
                    <a:pt x="75" y="37"/>
                  </a:lnTo>
                  <a:lnTo>
                    <a:pt x="82" y="30"/>
                  </a:lnTo>
                  <a:lnTo>
                    <a:pt x="82" y="37"/>
                  </a:lnTo>
                  <a:lnTo>
                    <a:pt x="82" y="30"/>
                  </a:lnTo>
                  <a:lnTo>
                    <a:pt x="82" y="30"/>
                  </a:lnTo>
                  <a:lnTo>
                    <a:pt x="90" y="37"/>
                  </a:lnTo>
                  <a:lnTo>
                    <a:pt x="90" y="45"/>
                  </a:lnTo>
                  <a:lnTo>
                    <a:pt x="90" y="22"/>
                  </a:lnTo>
                  <a:lnTo>
                    <a:pt x="90" y="37"/>
                  </a:lnTo>
                  <a:lnTo>
                    <a:pt x="97" y="30"/>
                  </a:lnTo>
                  <a:lnTo>
                    <a:pt x="97" y="45"/>
                  </a:lnTo>
                  <a:lnTo>
                    <a:pt x="97" y="15"/>
                  </a:lnTo>
                  <a:lnTo>
                    <a:pt x="97" y="30"/>
                  </a:lnTo>
                  <a:lnTo>
                    <a:pt x="105" y="37"/>
                  </a:lnTo>
                  <a:lnTo>
                    <a:pt x="105" y="45"/>
                  </a:lnTo>
                  <a:lnTo>
                    <a:pt x="105" y="22"/>
                  </a:lnTo>
                  <a:lnTo>
                    <a:pt x="105" y="37"/>
                  </a:lnTo>
                  <a:lnTo>
                    <a:pt x="112" y="30"/>
                  </a:lnTo>
                  <a:lnTo>
                    <a:pt x="112" y="52"/>
                  </a:lnTo>
                  <a:lnTo>
                    <a:pt x="112" y="22"/>
                  </a:lnTo>
                  <a:lnTo>
                    <a:pt x="112" y="37"/>
                  </a:lnTo>
                  <a:lnTo>
                    <a:pt x="120" y="30"/>
                  </a:lnTo>
                  <a:lnTo>
                    <a:pt x="120" y="45"/>
                  </a:lnTo>
                  <a:lnTo>
                    <a:pt x="120" y="30"/>
                  </a:lnTo>
                  <a:lnTo>
                    <a:pt x="120" y="37"/>
                  </a:lnTo>
                  <a:lnTo>
                    <a:pt x="127" y="30"/>
                  </a:lnTo>
                  <a:lnTo>
                    <a:pt x="127" y="37"/>
                  </a:lnTo>
                  <a:lnTo>
                    <a:pt x="127" y="30"/>
                  </a:lnTo>
                  <a:lnTo>
                    <a:pt x="127" y="37"/>
                  </a:lnTo>
                  <a:lnTo>
                    <a:pt x="135" y="30"/>
                  </a:lnTo>
                  <a:lnTo>
                    <a:pt x="135" y="52"/>
                  </a:lnTo>
                  <a:lnTo>
                    <a:pt x="135" y="22"/>
                  </a:lnTo>
                  <a:lnTo>
                    <a:pt x="135" y="37"/>
                  </a:lnTo>
                  <a:lnTo>
                    <a:pt x="142" y="30"/>
                  </a:lnTo>
                  <a:lnTo>
                    <a:pt x="142" y="37"/>
                  </a:lnTo>
                  <a:lnTo>
                    <a:pt x="142" y="22"/>
                  </a:lnTo>
                  <a:lnTo>
                    <a:pt x="142" y="37"/>
                  </a:lnTo>
                  <a:lnTo>
                    <a:pt x="150" y="30"/>
                  </a:lnTo>
                  <a:lnTo>
                    <a:pt x="150" y="45"/>
                  </a:lnTo>
                  <a:lnTo>
                    <a:pt x="150" y="7"/>
                  </a:lnTo>
                  <a:lnTo>
                    <a:pt x="150" y="37"/>
                  </a:lnTo>
                  <a:lnTo>
                    <a:pt x="157" y="45"/>
                  </a:lnTo>
                  <a:lnTo>
                    <a:pt x="157" y="30"/>
                  </a:lnTo>
                  <a:lnTo>
                    <a:pt x="157" y="37"/>
                  </a:lnTo>
                  <a:lnTo>
                    <a:pt x="165" y="30"/>
                  </a:lnTo>
                  <a:lnTo>
                    <a:pt x="165" y="37"/>
                  </a:lnTo>
                  <a:lnTo>
                    <a:pt x="165" y="30"/>
                  </a:lnTo>
                  <a:lnTo>
                    <a:pt x="165" y="37"/>
                  </a:lnTo>
                  <a:lnTo>
                    <a:pt x="172" y="30"/>
                  </a:lnTo>
                  <a:lnTo>
                    <a:pt x="172" y="37"/>
                  </a:lnTo>
                  <a:lnTo>
                    <a:pt x="172" y="37"/>
                  </a:lnTo>
                  <a:lnTo>
                    <a:pt x="180" y="30"/>
                  </a:lnTo>
                  <a:lnTo>
                    <a:pt x="180" y="37"/>
                  </a:lnTo>
                  <a:lnTo>
                    <a:pt x="180" y="30"/>
                  </a:lnTo>
                  <a:lnTo>
                    <a:pt x="180" y="37"/>
                  </a:lnTo>
                  <a:lnTo>
                    <a:pt x="187" y="30"/>
                  </a:lnTo>
                  <a:lnTo>
                    <a:pt x="187" y="37"/>
                  </a:lnTo>
                  <a:lnTo>
                    <a:pt x="187" y="30"/>
                  </a:lnTo>
                  <a:lnTo>
                    <a:pt x="187" y="37"/>
                  </a:lnTo>
                  <a:lnTo>
                    <a:pt x="195" y="30"/>
                  </a:lnTo>
                  <a:lnTo>
                    <a:pt x="195" y="37"/>
                  </a:lnTo>
                  <a:lnTo>
                    <a:pt x="195" y="30"/>
                  </a:lnTo>
                  <a:lnTo>
                    <a:pt x="195" y="37"/>
                  </a:lnTo>
                  <a:lnTo>
                    <a:pt x="202" y="30"/>
                  </a:lnTo>
                  <a:lnTo>
                    <a:pt x="202" y="37"/>
                  </a:lnTo>
                  <a:lnTo>
                    <a:pt x="202" y="30"/>
                  </a:lnTo>
                  <a:lnTo>
                    <a:pt x="202" y="37"/>
                  </a:lnTo>
                  <a:lnTo>
                    <a:pt x="210" y="30"/>
                  </a:lnTo>
                  <a:lnTo>
                    <a:pt x="210" y="37"/>
                  </a:lnTo>
                  <a:lnTo>
                    <a:pt x="210" y="30"/>
                  </a:lnTo>
                  <a:lnTo>
                    <a:pt x="210" y="37"/>
                  </a:lnTo>
                  <a:lnTo>
                    <a:pt x="217" y="30"/>
                  </a:lnTo>
                  <a:lnTo>
                    <a:pt x="217" y="37"/>
                  </a:lnTo>
                  <a:lnTo>
                    <a:pt x="217" y="30"/>
                  </a:lnTo>
                  <a:lnTo>
                    <a:pt x="217" y="30"/>
                  </a:lnTo>
                  <a:lnTo>
                    <a:pt x="225" y="37"/>
                  </a:lnTo>
                  <a:lnTo>
                    <a:pt x="225" y="37"/>
                  </a:lnTo>
                  <a:lnTo>
                    <a:pt x="225" y="30"/>
                  </a:lnTo>
                  <a:lnTo>
                    <a:pt x="225" y="37"/>
                  </a:lnTo>
                  <a:lnTo>
                    <a:pt x="232" y="30"/>
                  </a:lnTo>
                  <a:lnTo>
                    <a:pt x="232" y="52"/>
                  </a:lnTo>
                  <a:lnTo>
                    <a:pt x="232" y="0"/>
                  </a:lnTo>
                  <a:lnTo>
                    <a:pt x="232" y="37"/>
                  </a:lnTo>
                  <a:lnTo>
                    <a:pt x="240" y="45"/>
                  </a:lnTo>
                  <a:lnTo>
                    <a:pt x="240" y="52"/>
                  </a:lnTo>
                  <a:lnTo>
                    <a:pt x="240" y="22"/>
                  </a:lnTo>
                  <a:lnTo>
                    <a:pt x="240" y="37"/>
                  </a:lnTo>
                  <a:lnTo>
                    <a:pt x="24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4" name="Freeform 710"/>
            <p:cNvSpPr>
              <a:spLocks/>
            </p:cNvSpPr>
            <p:nvPr/>
          </p:nvSpPr>
          <p:spPr bwMode="auto">
            <a:xfrm>
              <a:off x="5863" y="1896"/>
              <a:ext cx="168" cy="95"/>
            </a:xfrm>
            <a:custGeom>
              <a:avLst/>
              <a:gdLst>
                <a:gd name="T0" fmla="*/ 0 w 240"/>
                <a:gd name="T1" fmla="*/ 30 h 98"/>
                <a:gd name="T2" fmla="*/ 8 w 240"/>
                <a:gd name="T3" fmla="*/ 60 h 98"/>
                <a:gd name="T4" fmla="*/ 15 w 240"/>
                <a:gd name="T5" fmla="*/ 38 h 98"/>
                <a:gd name="T6" fmla="*/ 15 w 240"/>
                <a:gd name="T7" fmla="*/ 38 h 98"/>
                <a:gd name="T8" fmla="*/ 23 w 240"/>
                <a:gd name="T9" fmla="*/ 23 h 98"/>
                <a:gd name="T10" fmla="*/ 30 w 240"/>
                <a:gd name="T11" fmla="*/ 68 h 98"/>
                <a:gd name="T12" fmla="*/ 38 w 240"/>
                <a:gd name="T13" fmla="*/ 53 h 98"/>
                <a:gd name="T14" fmla="*/ 38 w 240"/>
                <a:gd name="T15" fmla="*/ 38 h 98"/>
                <a:gd name="T16" fmla="*/ 45 w 240"/>
                <a:gd name="T17" fmla="*/ 23 h 98"/>
                <a:gd name="T18" fmla="*/ 53 w 240"/>
                <a:gd name="T19" fmla="*/ 68 h 98"/>
                <a:gd name="T20" fmla="*/ 60 w 240"/>
                <a:gd name="T21" fmla="*/ 38 h 98"/>
                <a:gd name="T22" fmla="*/ 60 w 240"/>
                <a:gd name="T23" fmla="*/ 45 h 98"/>
                <a:gd name="T24" fmla="*/ 68 w 240"/>
                <a:gd name="T25" fmla="*/ 23 h 98"/>
                <a:gd name="T26" fmla="*/ 75 w 240"/>
                <a:gd name="T27" fmla="*/ 60 h 98"/>
                <a:gd name="T28" fmla="*/ 83 w 240"/>
                <a:gd name="T29" fmla="*/ 45 h 98"/>
                <a:gd name="T30" fmla="*/ 83 w 240"/>
                <a:gd name="T31" fmla="*/ 53 h 98"/>
                <a:gd name="T32" fmla="*/ 90 w 240"/>
                <a:gd name="T33" fmla="*/ 23 h 98"/>
                <a:gd name="T34" fmla="*/ 98 w 240"/>
                <a:gd name="T35" fmla="*/ 60 h 98"/>
                <a:gd name="T36" fmla="*/ 105 w 240"/>
                <a:gd name="T37" fmla="*/ 45 h 98"/>
                <a:gd name="T38" fmla="*/ 105 w 240"/>
                <a:gd name="T39" fmla="*/ 38 h 98"/>
                <a:gd name="T40" fmla="*/ 113 w 240"/>
                <a:gd name="T41" fmla="*/ 23 h 98"/>
                <a:gd name="T42" fmla="*/ 120 w 240"/>
                <a:gd name="T43" fmla="*/ 68 h 98"/>
                <a:gd name="T44" fmla="*/ 128 w 240"/>
                <a:gd name="T45" fmla="*/ 38 h 98"/>
                <a:gd name="T46" fmla="*/ 128 w 240"/>
                <a:gd name="T47" fmla="*/ 45 h 98"/>
                <a:gd name="T48" fmla="*/ 135 w 240"/>
                <a:gd name="T49" fmla="*/ 23 h 98"/>
                <a:gd name="T50" fmla="*/ 143 w 240"/>
                <a:gd name="T51" fmla="*/ 83 h 98"/>
                <a:gd name="T52" fmla="*/ 150 w 240"/>
                <a:gd name="T53" fmla="*/ 45 h 98"/>
                <a:gd name="T54" fmla="*/ 150 w 240"/>
                <a:gd name="T55" fmla="*/ 45 h 98"/>
                <a:gd name="T56" fmla="*/ 158 w 240"/>
                <a:gd name="T57" fmla="*/ 23 h 98"/>
                <a:gd name="T58" fmla="*/ 165 w 240"/>
                <a:gd name="T59" fmla="*/ 45 h 98"/>
                <a:gd name="T60" fmla="*/ 173 w 240"/>
                <a:gd name="T61" fmla="*/ 38 h 98"/>
                <a:gd name="T62" fmla="*/ 173 w 240"/>
                <a:gd name="T63" fmla="*/ 45 h 98"/>
                <a:gd name="T64" fmla="*/ 180 w 240"/>
                <a:gd name="T65" fmla="*/ 30 h 98"/>
                <a:gd name="T66" fmla="*/ 188 w 240"/>
                <a:gd name="T67" fmla="*/ 75 h 98"/>
                <a:gd name="T68" fmla="*/ 195 w 240"/>
                <a:gd name="T69" fmla="*/ 38 h 98"/>
                <a:gd name="T70" fmla="*/ 195 w 240"/>
                <a:gd name="T71" fmla="*/ 45 h 98"/>
                <a:gd name="T72" fmla="*/ 203 w 240"/>
                <a:gd name="T73" fmla="*/ 38 h 98"/>
                <a:gd name="T74" fmla="*/ 210 w 240"/>
                <a:gd name="T75" fmla="*/ 45 h 98"/>
                <a:gd name="T76" fmla="*/ 218 w 240"/>
                <a:gd name="T77" fmla="*/ 45 h 98"/>
                <a:gd name="T78" fmla="*/ 225 w 240"/>
                <a:gd name="T79" fmla="*/ 8 h 98"/>
                <a:gd name="T80" fmla="*/ 233 w 240"/>
                <a:gd name="T81" fmla="*/ 45 h 98"/>
                <a:gd name="T82" fmla="*/ 233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38"/>
                  </a:moveTo>
                  <a:lnTo>
                    <a:pt x="0" y="60"/>
                  </a:lnTo>
                  <a:lnTo>
                    <a:pt x="0" y="30"/>
                  </a:lnTo>
                  <a:lnTo>
                    <a:pt x="0" y="45"/>
                  </a:lnTo>
                  <a:lnTo>
                    <a:pt x="8" y="38"/>
                  </a:lnTo>
                  <a:lnTo>
                    <a:pt x="8" y="60"/>
                  </a:lnTo>
                  <a:lnTo>
                    <a:pt x="8" y="15"/>
                  </a:lnTo>
                  <a:lnTo>
                    <a:pt x="8" y="30"/>
                  </a:lnTo>
                  <a:lnTo>
                    <a:pt x="15" y="38"/>
                  </a:lnTo>
                  <a:lnTo>
                    <a:pt x="15" y="53"/>
                  </a:lnTo>
                  <a:lnTo>
                    <a:pt x="15" y="30"/>
                  </a:lnTo>
                  <a:lnTo>
                    <a:pt x="15" y="38"/>
                  </a:lnTo>
                  <a:lnTo>
                    <a:pt x="23" y="45"/>
                  </a:lnTo>
                  <a:lnTo>
                    <a:pt x="23" y="60"/>
                  </a:lnTo>
                  <a:lnTo>
                    <a:pt x="23" y="23"/>
                  </a:lnTo>
                  <a:lnTo>
                    <a:pt x="23" y="45"/>
                  </a:lnTo>
                  <a:lnTo>
                    <a:pt x="30" y="53"/>
                  </a:lnTo>
                  <a:lnTo>
                    <a:pt x="30" y="68"/>
                  </a:lnTo>
                  <a:lnTo>
                    <a:pt x="30" y="23"/>
                  </a:lnTo>
                  <a:lnTo>
                    <a:pt x="30" y="45"/>
                  </a:lnTo>
                  <a:lnTo>
                    <a:pt x="38" y="53"/>
                  </a:lnTo>
                  <a:lnTo>
                    <a:pt x="38" y="68"/>
                  </a:lnTo>
                  <a:lnTo>
                    <a:pt x="38" y="23"/>
                  </a:lnTo>
                  <a:lnTo>
                    <a:pt x="38" y="38"/>
                  </a:lnTo>
                  <a:lnTo>
                    <a:pt x="45" y="45"/>
                  </a:lnTo>
                  <a:lnTo>
                    <a:pt x="45" y="68"/>
                  </a:lnTo>
                  <a:lnTo>
                    <a:pt x="45" y="23"/>
                  </a:lnTo>
                  <a:lnTo>
                    <a:pt x="45" y="38"/>
                  </a:lnTo>
                  <a:lnTo>
                    <a:pt x="53" y="30"/>
                  </a:lnTo>
                  <a:lnTo>
                    <a:pt x="53" y="68"/>
                  </a:lnTo>
                  <a:lnTo>
                    <a:pt x="53" y="23"/>
                  </a:lnTo>
                  <a:lnTo>
                    <a:pt x="53" y="45"/>
                  </a:lnTo>
                  <a:lnTo>
                    <a:pt x="60" y="38"/>
                  </a:lnTo>
                  <a:lnTo>
                    <a:pt x="60" y="68"/>
                  </a:lnTo>
                  <a:lnTo>
                    <a:pt x="60" y="15"/>
                  </a:lnTo>
                  <a:lnTo>
                    <a:pt x="60" y="45"/>
                  </a:lnTo>
                  <a:lnTo>
                    <a:pt x="68" y="38"/>
                  </a:lnTo>
                  <a:lnTo>
                    <a:pt x="68" y="60"/>
                  </a:lnTo>
                  <a:lnTo>
                    <a:pt x="68" y="23"/>
                  </a:lnTo>
                  <a:lnTo>
                    <a:pt x="68" y="45"/>
                  </a:lnTo>
                  <a:lnTo>
                    <a:pt x="75" y="38"/>
                  </a:lnTo>
                  <a:lnTo>
                    <a:pt x="75" y="60"/>
                  </a:lnTo>
                  <a:lnTo>
                    <a:pt x="75" y="23"/>
                  </a:lnTo>
                  <a:lnTo>
                    <a:pt x="75" y="38"/>
                  </a:lnTo>
                  <a:lnTo>
                    <a:pt x="83" y="45"/>
                  </a:lnTo>
                  <a:lnTo>
                    <a:pt x="83" y="60"/>
                  </a:lnTo>
                  <a:lnTo>
                    <a:pt x="83" y="23"/>
                  </a:lnTo>
                  <a:lnTo>
                    <a:pt x="83" y="53"/>
                  </a:lnTo>
                  <a:lnTo>
                    <a:pt x="90" y="45"/>
                  </a:lnTo>
                  <a:lnTo>
                    <a:pt x="90" y="60"/>
                  </a:lnTo>
                  <a:lnTo>
                    <a:pt x="90" y="23"/>
                  </a:lnTo>
                  <a:lnTo>
                    <a:pt x="90" y="45"/>
                  </a:lnTo>
                  <a:lnTo>
                    <a:pt x="98" y="38"/>
                  </a:lnTo>
                  <a:lnTo>
                    <a:pt x="98" y="60"/>
                  </a:lnTo>
                  <a:lnTo>
                    <a:pt x="98" y="23"/>
                  </a:lnTo>
                  <a:lnTo>
                    <a:pt x="98" y="38"/>
                  </a:lnTo>
                  <a:lnTo>
                    <a:pt x="105" y="45"/>
                  </a:lnTo>
                  <a:lnTo>
                    <a:pt x="105" y="68"/>
                  </a:lnTo>
                  <a:lnTo>
                    <a:pt x="105" y="30"/>
                  </a:lnTo>
                  <a:lnTo>
                    <a:pt x="105" y="38"/>
                  </a:lnTo>
                  <a:lnTo>
                    <a:pt x="113" y="45"/>
                  </a:lnTo>
                  <a:lnTo>
                    <a:pt x="113" y="68"/>
                  </a:lnTo>
                  <a:lnTo>
                    <a:pt x="113" y="23"/>
                  </a:lnTo>
                  <a:lnTo>
                    <a:pt x="113" y="38"/>
                  </a:lnTo>
                  <a:lnTo>
                    <a:pt x="120" y="45"/>
                  </a:lnTo>
                  <a:lnTo>
                    <a:pt x="120" y="68"/>
                  </a:lnTo>
                  <a:lnTo>
                    <a:pt x="120" y="23"/>
                  </a:lnTo>
                  <a:lnTo>
                    <a:pt x="120" y="45"/>
                  </a:lnTo>
                  <a:lnTo>
                    <a:pt x="128" y="38"/>
                  </a:lnTo>
                  <a:lnTo>
                    <a:pt x="128" y="60"/>
                  </a:lnTo>
                  <a:lnTo>
                    <a:pt x="128" y="15"/>
                  </a:lnTo>
                  <a:lnTo>
                    <a:pt x="128" y="45"/>
                  </a:lnTo>
                  <a:lnTo>
                    <a:pt x="135" y="38"/>
                  </a:lnTo>
                  <a:lnTo>
                    <a:pt x="135" y="53"/>
                  </a:lnTo>
                  <a:lnTo>
                    <a:pt x="135" y="23"/>
                  </a:lnTo>
                  <a:lnTo>
                    <a:pt x="135" y="45"/>
                  </a:lnTo>
                  <a:lnTo>
                    <a:pt x="143" y="38"/>
                  </a:lnTo>
                  <a:lnTo>
                    <a:pt x="143" y="83"/>
                  </a:lnTo>
                  <a:lnTo>
                    <a:pt x="143" y="23"/>
                  </a:lnTo>
                  <a:lnTo>
                    <a:pt x="143" y="38"/>
                  </a:lnTo>
                  <a:lnTo>
                    <a:pt x="150" y="45"/>
                  </a:lnTo>
                  <a:lnTo>
                    <a:pt x="150" y="75"/>
                  </a:lnTo>
                  <a:lnTo>
                    <a:pt x="150" y="8"/>
                  </a:lnTo>
                  <a:lnTo>
                    <a:pt x="150" y="45"/>
                  </a:lnTo>
                  <a:lnTo>
                    <a:pt x="158" y="38"/>
                  </a:lnTo>
                  <a:lnTo>
                    <a:pt x="158" y="60"/>
                  </a:lnTo>
                  <a:lnTo>
                    <a:pt x="158" y="23"/>
                  </a:lnTo>
                  <a:lnTo>
                    <a:pt x="158" y="45"/>
                  </a:lnTo>
                  <a:lnTo>
                    <a:pt x="165" y="38"/>
                  </a:lnTo>
                  <a:lnTo>
                    <a:pt x="165" y="45"/>
                  </a:lnTo>
                  <a:lnTo>
                    <a:pt x="165" y="38"/>
                  </a:lnTo>
                  <a:lnTo>
                    <a:pt x="165" y="45"/>
                  </a:lnTo>
                  <a:lnTo>
                    <a:pt x="173" y="38"/>
                  </a:lnTo>
                  <a:lnTo>
                    <a:pt x="173" y="45"/>
                  </a:lnTo>
                  <a:lnTo>
                    <a:pt x="173" y="38"/>
                  </a:lnTo>
                  <a:lnTo>
                    <a:pt x="173" y="45"/>
                  </a:lnTo>
                  <a:lnTo>
                    <a:pt x="180" y="38"/>
                  </a:lnTo>
                  <a:lnTo>
                    <a:pt x="180" y="53"/>
                  </a:lnTo>
                  <a:lnTo>
                    <a:pt x="180" y="30"/>
                  </a:lnTo>
                  <a:lnTo>
                    <a:pt x="180" y="45"/>
                  </a:lnTo>
                  <a:lnTo>
                    <a:pt x="188" y="38"/>
                  </a:lnTo>
                  <a:lnTo>
                    <a:pt x="188" y="75"/>
                  </a:lnTo>
                  <a:lnTo>
                    <a:pt x="188" y="15"/>
                  </a:lnTo>
                  <a:lnTo>
                    <a:pt x="188" y="45"/>
                  </a:lnTo>
                  <a:lnTo>
                    <a:pt x="195" y="38"/>
                  </a:lnTo>
                  <a:lnTo>
                    <a:pt x="195" y="60"/>
                  </a:lnTo>
                  <a:lnTo>
                    <a:pt x="195" y="30"/>
                  </a:lnTo>
                  <a:lnTo>
                    <a:pt x="195" y="45"/>
                  </a:lnTo>
                  <a:lnTo>
                    <a:pt x="203" y="38"/>
                  </a:lnTo>
                  <a:lnTo>
                    <a:pt x="203" y="45"/>
                  </a:lnTo>
                  <a:lnTo>
                    <a:pt x="203" y="38"/>
                  </a:lnTo>
                  <a:lnTo>
                    <a:pt x="203" y="45"/>
                  </a:lnTo>
                  <a:lnTo>
                    <a:pt x="210" y="38"/>
                  </a:lnTo>
                  <a:lnTo>
                    <a:pt x="210" y="45"/>
                  </a:lnTo>
                  <a:lnTo>
                    <a:pt x="210" y="38"/>
                  </a:lnTo>
                  <a:lnTo>
                    <a:pt x="210" y="38"/>
                  </a:lnTo>
                  <a:lnTo>
                    <a:pt x="218" y="45"/>
                  </a:lnTo>
                  <a:lnTo>
                    <a:pt x="218" y="60"/>
                  </a:lnTo>
                  <a:lnTo>
                    <a:pt x="218" y="0"/>
                  </a:lnTo>
                  <a:lnTo>
                    <a:pt x="225" y="8"/>
                  </a:lnTo>
                  <a:lnTo>
                    <a:pt x="225" y="98"/>
                  </a:lnTo>
                  <a:lnTo>
                    <a:pt x="225" y="38"/>
                  </a:lnTo>
                  <a:lnTo>
                    <a:pt x="233" y="45"/>
                  </a:lnTo>
                  <a:lnTo>
                    <a:pt x="233" y="68"/>
                  </a:lnTo>
                  <a:lnTo>
                    <a:pt x="233" y="30"/>
                  </a:lnTo>
                  <a:lnTo>
                    <a:pt x="233" y="45"/>
                  </a:lnTo>
                  <a:lnTo>
                    <a:pt x="240" y="38"/>
                  </a:lnTo>
                  <a:lnTo>
                    <a:pt x="240" y="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5" name="Freeform 711"/>
            <p:cNvSpPr>
              <a:spLocks/>
            </p:cNvSpPr>
            <p:nvPr/>
          </p:nvSpPr>
          <p:spPr bwMode="auto">
            <a:xfrm>
              <a:off x="6031" y="1890"/>
              <a:ext cx="162" cy="93"/>
            </a:xfrm>
            <a:custGeom>
              <a:avLst/>
              <a:gdLst>
                <a:gd name="T0" fmla="*/ 0 w 233"/>
                <a:gd name="T1" fmla="*/ 30 h 97"/>
                <a:gd name="T2" fmla="*/ 8 w 233"/>
                <a:gd name="T3" fmla="*/ 45 h 97"/>
                <a:gd name="T4" fmla="*/ 8 w 233"/>
                <a:gd name="T5" fmla="*/ 37 h 97"/>
                <a:gd name="T6" fmla="*/ 15 w 233"/>
                <a:gd name="T7" fmla="*/ 52 h 97"/>
                <a:gd name="T8" fmla="*/ 15 w 233"/>
                <a:gd name="T9" fmla="*/ 22 h 97"/>
                <a:gd name="T10" fmla="*/ 23 w 233"/>
                <a:gd name="T11" fmla="*/ 45 h 97"/>
                <a:gd name="T12" fmla="*/ 23 w 233"/>
                <a:gd name="T13" fmla="*/ 22 h 97"/>
                <a:gd name="T14" fmla="*/ 30 w 233"/>
                <a:gd name="T15" fmla="*/ 52 h 97"/>
                <a:gd name="T16" fmla="*/ 30 w 233"/>
                <a:gd name="T17" fmla="*/ 37 h 97"/>
                <a:gd name="T18" fmla="*/ 38 w 233"/>
                <a:gd name="T19" fmla="*/ 45 h 97"/>
                <a:gd name="T20" fmla="*/ 38 w 233"/>
                <a:gd name="T21" fmla="*/ 30 h 97"/>
                <a:gd name="T22" fmla="*/ 45 w 233"/>
                <a:gd name="T23" fmla="*/ 52 h 97"/>
                <a:gd name="T24" fmla="*/ 45 w 233"/>
                <a:gd name="T25" fmla="*/ 0 h 97"/>
                <a:gd name="T26" fmla="*/ 53 w 233"/>
                <a:gd name="T27" fmla="*/ 45 h 97"/>
                <a:gd name="T28" fmla="*/ 53 w 233"/>
                <a:gd name="T29" fmla="*/ 30 h 97"/>
                <a:gd name="T30" fmla="*/ 60 w 233"/>
                <a:gd name="T31" fmla="*/ 45 h 97"/>
                <a:gd name="T32" fmla="*/ 60 w 233"/>
                <a:gd name="T33" fmla="*/ 30 h 97"/>
                <a:gd name="T34" fmla="*/ 68 w 233"/>
                <a:gd name="T35" fmla="*/ 37 h 97"/>
                <a:gd name="T36" fmla="*/ 68 w 233"/>
                <a:gd name="T37" fmla="*/ 30 h 97"/>
                <a:gd name="T38" fmla="*/ 75 w 233"/>
                <a:gd name="T39" fmla="*/ 75 h 97"/>
                <a:gd name="T40" fmla="*/ 83 w 233"/>
                <a:gd name="T41" fmla="*/ 60 h 97"/>
                <a:gd name="T42" fmla="*/ 83 w 233"/>
                <a:gd name="T43" fmla="*/ 15 h 97"/>
                <a:gd name="T44" fmla="*/ 90 w 233"/>
                <a:gd name="T45" fmla="*/ 52 h 97"/>
                <a:gd name="T46" fmla="*/ 90 w 233"/>
                <a:gd name="T47" fmla="*/ 37 h 97"/>
                <a:gd name="T48" fmla="*/ 98 w 233"/>
                <a:gd name="T49" fmla="*/ 52 h 97"/>
                <a:gd name="T50" fmla="*/ 98 w 233"/>
                <a:gd name="T51" fmla="*/ 37 h 97"/>
                <a:gd name="T52" fmla="*/ 105 w 233"/>
                <a:gd name="T53" fmla="*/ 45 h 97"/>
                <a:gd name="T54" fmla="*/ 105 w 233"/>
                <a:gd name="T55" fmla="*/ 52 h 97"/>
                <a:gd name="T56" fmla="*/ 113 w 233"/>
                <a:gd name="T57" fmla="*/ 60 h 97"/>
                <a:gd name="T58" fmla="*/ 113 w 233"/>
                <a:gd name="T59" fmla="*/ 52 h 97"/>
                <a:gd name="T60" fmla="*/ 120 w 233"/>
                <a:gd name="T61" fmla="*/ 60 h 97"/>
                <a:gd name="T62" fmla="*/ 120 w 233"/>
                <a:gd name="T63" fmla="*/ 60 h 97"/>
                <a:gd name="T64" fmla="*/ 128 w 233"/>
                <a:gd name="T65" fmla="*/ 67 h 97"/>
                <a:gd name="T66" fmla="*/ 128 w 233"/>
                <a:gd name="T67" fmla="*/ 60 h 97"/>
                <a:gd name="T68" fmla="*/ 135 w 233"/>
                <a:gd name="T69" fmla="*/ 60 h 97"/>
                <a:gd name="T70" fmla="*/ 135 w 233"/>
                <a:gd name="T71" fmla="*/ 45 h 97"/>
                <a:gd name="T72" fmla="*/ 143 w 233"/>
                <a:gd name="T73" fmla="*/ 67 h 97"/>
                <a:gd name="T74" fmla="*/ 143 w 233"/>
                <a:gd name="T75" fmla="*/ 45 h 97"/>
                <a:gd name="T76" fmla="*/ 150 w 233"/>
                <a:gd name="T77" fmla="*/ 67 h 97"/>
                <a:gd name="T78" fmla="*/ 150 w 233"/>
                <a:gd name="T79" fmla="*/ 45 h 97"/>
                <a:gd name="T80" fmla="*/ 158 w 233"/>
                <a:gd name="T81" fmla="*/ 75 h 97"/>
                <a:gd name="T82" fmla="*/ 158 w 233"/>
                <a:gd name="T83" fmla="*/ 52 h 97"/>
                <a:gd name="T84" fmla="*/ 165 w 233"/>
                <a:gd name="T85" fmla="*/ 60 h 97"/>
                <a:gd name="T86" fmla="*/ 165 w 233"/>
                <a:gd name="T87" fmla="*/ 37 h 97"/>
                <a:gd name="T88" fmla="*/ 173 w 233"/>
                <a:gd name="T89" fmla="*/ 67 h 97"/>
                <a:gd name="T90" fmla="*/ 173 w 233"/>
                <a:gd name="T91" fmla="*/ 37 h 97"/>
                <a:gd name="T92" fmla="*/ 180 w 233"/>
                <a:gd name="T93" fmla="*/ 67 h 97"/>
                <a:gd name="T94" fmla="*/ 180 w 233"/>
                <a:gd name="T95" fmla="*/ 52 h 97"/>
                <a:gd name="T96" fmla="*/ 188 w 233"/>
                <a:gd name="T97" fmla="*/ 67 h 97"/>
                <a:gd name="T98" fmla="*/ 188 w 233"/>
                <a:gd name="T99" fmla="*/ 45 h 97"/>
                <a:gd name="T100" fmla="*/ 195 w 233"/>
                <a:gd name="T101" fmla="*/ 67 h 97"/>
                <a:gd name="T102" fmla="*/ 195 w 233"/>
                <a:gd name="T103" fmla="*/ 45 h 97"/>
                <a:gd name="T104" fmla="*/ 203 w 233"/>
                <a:gd name="T105" fmla="*/ 67 h 97"/>
                <a:gd name="T106" fmla="*/ 203 w 233"/>
                <a:gd name="T107" fmla="*/ 52 h 97"/>
                <a:gd name="T108" fmla="*/ 210 w 233"/>
                <a:gd name="T109" fmla="*/ 60 h 97"/>
                <a:gd name="T110" fmla="*/ 210 w 233"/>
                <a:gd name="T111" fmla="*/ 45 h 97"/>
                <a:gd name="T112" fmla="*/ 218 w 233"/>
                <a:gd name="T113" fmla="*/ 60 h 97"/>
                <a:gd name="T114" fmla="*/ 218 w 233"/>
                <a:gd name="T115" fmla="*/ 45 h 97"/>
                <a:gd name="T116" fmla="*/ 225 w 233"/>
                <a:gd name="T117" fmla="*/ 75 h 97"/>
                <a:gd name="T118" fmla="*/ 225 w 233"/>
                <a:gd name="T119"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97">
                  <a:moveTo>
                    <a:pt x="0" y="75"/>
                  </a:moveTo>
                  <a:lnTo>
                    <a:pt x="0" y="30"/>
                  </a:lnTo>
                  <a:lnTo>
                    <a:pt x="0" y="37"/>
                  </a:lnTo>
                  <a:lnTo>
                    <a:pt x="8" y="45"/>
                  </a:lnTo>
                  <a:lnTo>
                    <a:pt x="8" y="60"/>
                  </a:lnTo>
                  <a:lnTo>
                    <a:pt x="8" y="37"/>
                  </a:lnTo>
                  <a:lnTo>
                    <a:pt x="8" y="45"/>
                  </a:lnTo>
                  <a:lnTo>
                    <a:pt x="15" y="52"/>
                  </a:lnTo>
                  <a:lnTo>
                    <a:pt x="15" y="67"/>
                  </a:lnTo>
                  <a:lnTo>
                    <a:pt x="15" y="22"/>
                  </a:lnTo>
                  <a:lnTo>
                    <a:pt x="15" y="52"/>
                  </a:lnTo>
                  <a:lnTo>
                    <a:pt x="23" y="45"/>
                  </a:lnTo>
                  <a:lnTo>
                    <a:pt x="23" y="75"/>
                  </a:lnTo>
                  <a:lnTo>
                    <a:pt x="23" y="22"/>
                  </a:lnTo>
                  <a:lnTo>
                    <a:pt x="23" y="45"/>
                  </a:lnTo>
                  <a:lnTo>
                    <a:pt x="30" y="52"/>
                  </a:lnTo>
                  <a:lnTo>
                    <a:pt x="30" y="67"/>
                  </a:lnTo>
                  <a:lnTo>
                    <a:pt x="30" y="37"/>
                  </a:lnTo>
                  <a:lnTo>
                    <a:pt x="30" y="52"/>
                  </a:lnTo>
                  <a:lnTo>
                    <a:pt x="38" y="45"/>
                  </a:lnTo>
                  <a:lnTo>
                    <a:pt x="38" y="67"/>
                  </a:lnTo>
                  <a:lnTo>
                    <a:pt x="38" y="30"/>
                  </a:lnTo>
                  <a:lnTo>
                    <a:pt x="38" y="45"/>
                  </a:lnTo>
                  <a:lnTo>
                    <a:pt x="45" y="52"/>
                  </a:lnTo>
                  <a:lnTo>
                    <a:pt x="45" y="97"/>
                  </a:lnTo>
                  <a:lnTo>
                    <a:pt x="45" y="0"/>
                  </a:lnTo>
                  <a:lnTo>
                    <a:pt x="45" y="52"/>
                  </a:lnTo>
                  <a:lnTo>
                    <a:pt x="53" y="45"/>
                  </a:lnTo>
                  <a:lnTo>
                    <a:pt x="53" y="82"/>
                  </a:lnTo>
                  <a:lnTo>
                    <a:pt x="53" y="30"/>
                  </a:lnTo>
                  <a:lnTo>
                    <a:pt x="53" y="52"/>
                  </a:lnTo>
                  <a:lnTo>
                    <a:pt x="60" y="45"/>
                  </a:lnTo>
                  <a:lnTo>
                    <a:pt x="60" y="67"/>
                  </a:lnTo>
                  <a:lnTo>
                    <a:pt x="60" y="30"/>
                  </a:lnTo>
                  <a:lnTo>
                    <a:pt x="60" y="45"/>
                  </a:lnTo>
                  <a:lnTo>
                    <a:pt x="68" y="37"/>
                  </a:lnTo>
                  <a:lnTo>
                    <a:pt x="68" y="67"/>
                  </a:lnTo>
                  <a:lnTo>
                    <a:pt x="68" y="30"/>
                  </a:lnTo>
                  <a:lnTo>
                    <a:pt x="75" y="37"/>
                  </a:lnTo>
                  <a:lnTo>
                    <a:pt x="75" y="75"/>
                  </a:lnTo>
                  <a:lnTo>
                    <a:pt x="75" y="52"/>
                  </a:lnTo>
                  <a:lnTo>
                    <a:pt x="83" y="60"/>
                  </a:lnTo>
                  <a:lnTo>
                    <a:pt x="83" y="75"/>
                  </a:lnTo>
                  <a:lnTo>
                    <a:pt x="83" y="15"/>
                  </a:lnTo>
                  <a:lnTo>
                    <a:pt x="83" y="45"/>
                  </a:lnTo>
                  <a:lnTo>
                    <a:pt x="90" y="52"/>
                  </a:lnTo>
                  <a:lnTo>
                    <a:pt x="90" y="60"/>
                  </a:lnTo>
                  <a:lnTo>
                    <a:pt x="90" y="37"/>
                  </a:lnTo>
                  <a:lnTo>
                    <a:pt x="90" y="45"/>
                  </a:lnTo>
                  <a:lnTo>
                    <a:pt x="98" y="52"/>
                  </a:lnTo>
                  <a:lnTo>
                    <a:pt x="98" y="60"/>
                  </a:lnTo>
                  <a:lnTo>
                    <a:pt x="98" y="37"/>
                  </a:lnTo>
                  <a:lnTo>
                    <a:pt x="98" y="52"/>
                  </a:lnTo>
                  <a:lnTo>
                    <a:pt x="105" y="45"/>
                  </a:lnTo>
                  <a:lnTo>
                    <a:pt x="105" y="52"/>
                  </a:lnTo>
                  <a:lnTo>
                    <a:pt x="105" y="52"/>
                  </a:lnTo>
                  <a:lnTo>
                    <a:pt x="113" y="45"/>
                  </a:lnTo>
                  <a:lnTo>
                    <a:pt x="113" y="60"/>
                  </a:lnTo>
                  <a:lnTo>
                    <a:pt x="113" y="37"/>
                  </a:lnTo>
                  <a:lnTo>
                    <a:pt x="113" y="52"/>
                  </a:lnTo>
                  <a:lnTo>
                    <a:pt x="120" y="45"/>
                  </a:lnTo>
                  <a:lnTo>
                    <a:pt x="120" y="60"/>
                  </a:lnTo>
                  <a:lnTo>
                    <a:pt x="120" y="37"/>
                  </a:lnTo>
                  <a:lnTo>
                    <a:pt x="120" y="60"/>
                  </a:lnTo>
                  <a:lnTo>
                    <a:pt x="128" y="52"/>
                  </a:lnTo>
                  <a:lnTo>
                    <a:pt x="128" y="67"/>
                  </a:lnTo>
                  <a:lnTo>
                    <a:pt x="128" y="37"/>
                  </a:lnTo>
                  <a:lnTo>
                    <a:pt x="128" y="60"/>
                  </a:lnTo>
                  <a:lnTo>
                    <a:pt x="135" y="52"/>
                  </a:lnTo>
                  <a:lnTo>
                    <a:pt x="135" y="60"/>
                  </a:lnTo>
                  <a:lnTo>
                    <a:pt x="135" y="37"/>
                  </a:lnTo>
                  <a:lnTo>
                    <a:pt x="135" y="45"/>
                  </a:lnTo>
                  <a:lnTo>
                    <a:pt x="143" y="52"/>
                  </a:lnTo>
                  <a:lnTo>
                    <a:pt x="143" y="67"/>
                  </a:lnTo>
                  <a:lnTo>
                    <a:pt x="143" y="30"/>
                  </a:lnTo>
                  <a:lnTo>
                    <a:pt x="143" y="45"/>
                  </a:lnTo>
                  <a:lnTo>
                    <a:pt x="150" y="52"/>
                  </a:lnTo>
                  <a:lnTo>
                    <a:pt x="150" y="67"/>
                  </a:lnTo>
                  <a:lnTo>
                    <a:pt x="150" y="37"/>
                  </a:lnTo>
                  <a:lnTo>
                    <a:pt x="150" y="45"/>
                  </a:lnTo>
                  <a:lnTo>
                    <a:pt x="158" y="52"/>
                  </a:lnTo>
                  <a:lnTo>
                    <a:pt x="158" y="75"/>
                  </a:lnTo>
                  <a:lnTo>
                    <a:pt x="158" y="30"/>
                  </a:lnTo>
                  <a:lnTo>
                    <a:pt x="158" y="52"/>
                  </a:lnTo>
                  <a:lnTo>
                    <a:pt x="165" y="60"/>
                  </a:lnTo>
                  <a:lnTo>
                    <a:pt x="165" y="60"/>
                  </a:lnTo>
                  <a:lnTo>
                    <a:pt x="165" y="30"/>
                  </a:lnTo>
                  <a:lnTo>
                    <a:pt x="165" y="37"/>
                  </a:lnTo>
                  <a:lnTo>
                    <a:pt x="173" y="45"/>
                  </a:lnTo>
                  <a:lnTo>
                    <a:pt x="173" y="67"/>
                  </a:lnTo>
                  <a:lnTo>
                    <a:pt x="173" y="37"/>
                  </a:lnTo>
                  <a:lnTo>
                    <a:pt x="173" y="37"/>
                  </a:lnTo>
                  <a:lnTo>
                    <a:pt x="180" y="45"/>
                  </a:lnTo>
                  <a:lnTo>
                    <a:pt x="180" y="67"/>
                  </a:lnTo>
                  <a:lnTo>
                    <a:pt x="180" y="30"/>
                  </a:lnTo>
                  <a:lnTo>
                    <a:pt x="180" y="52"/>
                  </a:lnTo>
                  <a:lnTo>
                    <a:pt x="188" y="45"/>
                  </a:lnTo>
                  <a:lnTo>
                    <a:pt x="188" y="67"/>
                  </a:lnTo>
                  <a:lnTo>
                    <a:pt x="188" y="37"/>
                  </a:lnTo>
                  <a:lnTo>
                    <a:pt x="188" y="45"/>
                  </a:lnTo>
                  <a:lnTo>
                    <a:pt x="195" y="52"/>
                  </a:lnTo>
                  <a:lnTo>
                    <a:pt x="195" y="67"/>
                  </a:lnTo>
                  <a:lnTo>
                    <a:pt x="195" y="37"/>
                  </a:lnTo>
                  <a:lnTo>
                    <a:pt x="195" y="45"/>
                  </a:lnTo>
                  <a:lnTo>
                    <a:pt x="203" y="52"/>
                  </a:lnTo>
                  <a:lnTo>
                    <a:pt x="203" y="67"/>
                  </a:lnTo>
                  <a:lnTo>
                    <a:pt x="203" y="37"/>
                  </a:lnTo>
                  <a:lnTo>
                    <a:pt x="203" y="52"/>
                  </a:lnTo>
                  <a:lnTo>
                    <a:pt x="210" y="45"/>
                  </a:lnTo>
                  <a:lnTo>
                    <a:pt x="210" y="60"/>
                  </a:lnTo>
                  <a:lnTo>
                    <a:pt x="210" y="45"/>
                  </a:lnTo>
                  <a:lnTo>
                    <a:pt x="210" y="45"/>
                  </a:lnTo>
                  <a:lnTo>
                    <a:pt x="218" y="52"/>
                  </a:lnTo>
                  <a:lnTo>
                    <a:pt x="218" y="60"/>
                  </a:lnTo>
                  <a:lnTo>
                    <a:pt x="218" y="45"/>
                  </a:lnTo>
                  <a:lnTo>
                    <a:pt x="218" y="45"/>
                  </a:lnTo>
                  <a:lnTo>
                    <a:pt x="225" y="52"/>
                  </a:lnTo>
                  <a:lnTo>
                    <a:pt x="225" y="75"/>
                  </a:lnTo>
                  <a:lnTo>
                    <a:pt x="225" y="37"/>
                  </a:lnTo>
                  <a:lnTo>
                    <a:pt x="225" y="52"/>
                  </a:lnTo>
                  <a:lnTo>
                    <a:pt x="233"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6" name="Freeform 712"/>
            <p:cNvSpPr>
              <a:spLocks/>
            </p:cNvSpPr>
            <p:nvPr/>
          </p:nvSpPr>
          <p:spPr bwMode="auto">
            <a:xfrm>
              <a:off x="4846" y="1983"/>
              <a:ext cx="241" cy="37"/>
            </a:xfrm>
            <a:custGeom>
              <a:avLst/>
              <a:gdLst>
                <a:gd name="T0" fmla="*/ 0 w 345"/>
                <a:gd name="T1" fmla="*/ 15 h 38"/>
                <a:gd name="T2" fmla="*/ 8 w 345"/>
                <a:gd name="T3" fmla="*/ 8 h 38"/>
                <a:gd name="T4" fmla="*/ 15 w 345"/>
                <a:gd name="T5" fmla="*/ 23 h 38"/>
                <a:gd name="T6" fmla="*/ 23 w 345"/>
                <a:gd name="T7" fmla="*/ 8 h 38"/>
                <a:gd name="T8" fmla="*/ 30 w 345"/>
                <a:gd name="T9" fmla="*/ 8 h 38"/>
                <a:gd name="T10" fmla="*/ 38 w 345"/>
                <a:gd name="T11" fmla="*/ 8 h 38"/>
                <a:gd name="T12" fmla="*/ 45 w 345"/>
                <a:gd name="T13" fmla="*/ 8 h 38"/>
                <a:gd name="T14" fmla="*/ 45 w 345"/>
                <a:gd name="T15" fmla="*/ 15 h 38"/>
                <a:gd name="T16" fmla="*/ 60 w 345"/>
                <a:gd name="T17" fmla="*/ 8 h 38"/>
                <a:gd name="T18" fmla="*/ 75 w 345"/>
                <a:gd name="T19" fmla="*/ 15 h 38"/>
                <a:gd name="T20" fmla="*/ 83 w 345"/>
                <a:gd name="T21" fmla="*/ 8 h 38"/>
                <a:gd name="T22" fmla="*/ 83 w 345"/>
                <a:gd name="T23" fmla="*/ 15 h 38"/>
                <a:gd name="T24" fmla="*/ 90 w 345"/>
                <a:gd name="T25" fmla="*/ 8 h 38"/>
                <a:gd name="T26" fmla="*/ 98 w 345"/>
                <a:gd name="T27" fmla="*/ 23 h 38"/>
                <a:gd name="T28" fmla="*/ 105 w 345"/>
                <a:gd name="T29" fmla="*/ 8 h 38"/>
                <a:gd name="T30" fmla="*/ 105 w 345"/>
                <a:gd name="T31" fmla="*/ 15 h 38"/>
                <a:gd name="T32" fmla="*/ 113 w 345"/>
                <a:gd name="T33" fmla="*/ 8 h 38"/>
                <a:gd name="T34" fmla="*/ 120 w 345"/>
                <a:gd name="T35" fmla="*/ 8 h 38"/>
                <a:gd name="T36" fmla="*/ 128 w 345"/>
                <a:gd name="T37" fmla="*/ 8 h 38"/>
                <a:gd name="T38" fmla="*/ 135 w 345"/>
                <a:gd name="T39" fmla="*/ 23 h 38"/>
                <a:gd name="T40" fmla="*/ 143 w 345"/>
                <a:gd name="T41" fmla="*/ 15 h 38"/>
                <a:gd name="T42" fmla="*/ 165 w 345"/>
                <a:gd name="T43" fmla="*/ 15 h 38"/>
                <a:gd name="T44" fmla="*/ 188 w 345"/>
                <a:gd name="T45" fmla="*/ 15 h 38"/>
                <a:gd name="T46" fmla="*/ 210 w 345"/>
                <a:gd name="T47" fmla="*/ 15 h 38"/>
                <a:gd name="T48" fmla="*/ 233 w 345"/>
                <a:gd name="T49" fmla="*/ 15 h 38"/>
                <a:gd name="T50" fmla="*/ 240 w 345"/>
                <a:gd name="T51" fmla="*/ 15 h 38"/>
                <a:gd name="T52" fmla="*/ 255 w 345"/>
                <a:gd name="T53" fmla="*/ 38 h 38"/>
                <a:gd name="T54" fmla="*/ 263 w 345"/>
                <a:gd name="T55" fmla="*/ 8 h 38"/>
                <a:gd name="T56" fmla="*/ 263 w 345"/>
                <a:gd name="T57" fmla="*/ 8 h 38"/>
                <a:gd name="T58" fmla="*/ 270 w 345"/>
                <a:gd name="T59" fmla="*/ 15 h 38"/>
                <a:gd name="T60" fmla="*/ 278 w 345"/>
                <a:gd name="T61" fmla="*/ 15 h 38"/>
                <a:gd name="T62" fmla="*/ 285 w 345"/>
                <a:gd name="T63" fmla="*/ 8 h 38"/>
                <a:gd name="T64" fmla="*/ 293 w 345"/>
                <a:gd name="T65" fmla="*/ 23 h 38"/>
                <a:gd name="T66" fmla="*/ 300 w 345"/>
                <a:gd name="T67" fmla="*/ 8 h 38"/>
                <a:gd name="T68" fmla="*/ 300 w 345"/>
                <a:gd name="T69" fmla="*/ 15 h 38"/>
                <a:gd name="T70" fmla="*/ 308 w 345"/>
                <a:gd name="T71" fmla="*/ 8 h 38"/>
                <a:gd name="T72" fmla="*/ 315 w 345"/>
                <a:gd name="T73" fmla="*/ 23 h 38"/>
                <a:gd name="T74" fmla="*/ 323 w 345"/>
                <a:gd name="T75" fmla="*/ 8 h 38"/>
                <a:gd name="T76" fmla="*/ 323 w 345"/>
                <a:gd name="T77" fmla="*/ 15 h 38"/>
                <a:gd name="T78" fmla="*/ 330 w 345"/>
                <a:gd name="T79" fmla="*/ 0 h 38"/>
                <a:gd name="T80" fmla="*/ 338 w 345"/>
                <a:gd name="T81" fmla="*/ 23 h 38"/>
                <a:gd name="T82" fmla="*/ 345 w 345"/>
                <a:gd name="T83"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38">
                  <a:moveTo>
                    <a:pt x="0" y="15"/>
                  </a:moveTo>
                  <a:lnTo>
                    <a:pt x="0" y="8"/>
                  </a:lnTo>
                  <a:lnTo>
                    <a:pt x="0" y="15"/>
                  </a:lnTo>
                  <a:lnTo>
                    <a:pt x="8" y="8"/>
                  </a:lnTo>
                  <a:lnTo>
                    <a:pt x="8" y="23"/>
                  </a:lnTo>
                  <a:lnTo>
                    <a:pt x="8" y="8"/>
                  </a:lnTo>
                  <a:lnTo>
                    <a:pt x="8" y="15"/>
                  </a:lnTo>
                  <a:lnTo>
                    <a:pt x="15" y="8"/>
                  </a:lnTo>
                  <a:lnTo>
                    <a:pt x="15" y="23"/>
                  </a:lnTo>
                  <a:lnTo>
                    <a:pt x="15" y="8"/>
                  </a:lnTo>
                  <a:lnTo>
                    <a:pt x="15" y="15"/>
                  </a:lnTo>
                  <a:lnTo>
                    <a:pt x="23" y="8"/>
                  </a:lnTo>
                  <a:lnTo>
                    <a:pt x="23" y="15"/>
                  </a:lnTo>
                  <a:lnTo>
                    <a:pt x="23" y="15"/>
                  </a:lnTo>
                  <a:lnTo>
                    <a:pt x="30" y="8"/>
                  </a:lnTo>
                  <a:lnTo>
                    <a:pt x="30" y="15"/>
                  </a:lnTo>
                  <a:lnTo>
                    <a:pt x="30" y="15"/>
                  </a:lnTo>
                  <a:lnTo>
                    <a:pt x="38" y="8"/>
                  </a:lnTo>
                  <a:lnTo>
                    <a:pt x="38" y="8"/>
                  </a:lnTo>
                  <a:lnTo>
                    <a:pt x="38" y="15"/>
                  </a:lnTo>
                  <a:lnTo>
                    <a:pt x="45" y="8"/>
                  </a:lnTo>
                  <a:lnTo>
                    <a:pt x="45" y="23"/>
                  </a:lnTo>
                  <a:lnTo>
                    <a:pt x="45" y="8"/>
                  </a:lnTo>
                  <a:lnTo>
                    <a:pt x="45" y="15"/>
                  </a:lnTo>
                  <a:lnTo>
                    <a:pt x="60" y="15"/>
                  </a:lnTo>
                  <a:lnTo>
                    <a:pt x="60" y="23"/>
                  </a:lnTo>
                  <a:lnTo>
                    <a:pt x="60" y="8"/>
                  </a:lnTo>
                  <a:lnTo>
                    <a:pt x="60" y="15"/>
                  </a:lnTo>
                  <a:lnTo>
                    <a:pt x="75" y="15"/>
                  </a:lnTo>
                  <a:lnTo>
                    <a:pt x="75" y="15"/>
                  </a:lnTo>
                  <a:lnTo>
                    <a:pt x="75" y="8"/>
                  </a:lnTo>
                  <a:lnTo>
                    <a:pt x="75" y="15"/>
                  </a:lnTo>
                  <a:lnTo>
                    <a:pt x="83" y="8"/>
                  </a:lnTo>
                  <a:lnTo>
                    <a:pt x="83" y="23"/>
                  </a:lnTo>
                  <a:lnTo>
                    <a:pt x="83" y="8"/>
                  </a:lnTo>
                  <a:lnTo>
                    <a:pt x="83" y="15"/>
                  </a:lnTo>
                  <a:lnTo>
                    <a:pt x="90" y="8"/>
                  </a:lnTo>
                  <a:lnTo>
                    <a:pt x="90" y="23"/>
                  </a:lnTo>
                  <a:lnTo>
                    <a:pt x="90" y="8"/>
                  </a:lnTo>
                  <a:lnTo>
                    <a:pt x="90" y="15"/>
                  </a:lnTo>
                  <a:lnTo>
                    <a:pt x="98" y="8"/>
                  </a:lnTo>
                  <a:lnTo>
                    <a:pt x="98" y="23"/>
                  </a:lnTo>
                  <a:lnTo>
                    <a:pt x="98" y="8"/>
                  </a:lnTo>
                  <a:lnTo>
                    <a:pt x="98" y="15"/>
                  </a:lnTo>
                  <a:lnTo>
                    <a:pt x="105" y="8"/>
                  </a:lnTo>
                  <a:lnTo>
                    <a:pt x="105" y="23"/>
                  </a:lnTo>
                  <a:lnTo>
                    <a:pt x="105" y="8"/>
                  </a:lnTo>
                  <a:lnTo>
                    <a:pt x="105" y="15"/>
                  </a:lnTo>
                  <a:lnTo>
                    <a:pt x="113" y="8"/>
                  </a:lnTo>
                  <a:lnTo>
                    <a:pt x="113" y="23"/>
                  </a:lnTo>
                  <a:lnTo>
                    <a:pt x="113" y="8"/>
                  </a:lnTo>
                  <a:lnTo>
                    <a:pt x="120" y="15"/>
                  </a:lnTo>
                  <a:lnTo>
                    <a:pt x="120" y="23"/>
                  </a:lnTo>
                  <a:lnTo>
                    <a:pt x="120" y="8"/>
                  </a:lnTo>
                  <a:lnTo>
                    <a:pt x="120" y="15"/>
                  </a:lnTo>
                  <a:lnTo>
                    <a:pt x="128" y="8"/>
                  </a:lnTo>
                  <a:lnTo>
                    <a:pt x="128" y="8"/>
                  </a:lnTo>
                  <a:lnTo>
                    <a:pt x="128" y="23"/>
                  </a:lnTo>
                  <a:lnTo>
                    <a:pt x="135" y="15"/>
                  </a:lnTo>
                  <a:lnTo>
                    <a:pt x="135" y="23"/>
                  </a:lnTo>
                  <a:lnTo>
                    <a:pt x="135" y="8"/>
                  </a:lnTo>
                  <a:lnTo>
                    <a:pt x="135" y="15"/>
                  </a:lnTo>
                  <a:lnTo>
                    <a:pt x="143" y="15"/>
                  </a:lnTo>
                  <a:lnTo>
                    <a:pt x="150" y="15"/>
                  </a:lnTo>
                  <a:lnTo>
                    <a:pt x="158" y="15"/>
                  </a:lnTo>
                  <a:lnTo>
                    <a:pt x="165" y="15"/>
                  </a:lnTo>
                  <a:lnTo>
                    <a:pt x="173" y="15"/>
                  </a:lnTo>
                  <a:lnTo>
                    <a:pt x="180" y="15"/>
                  </a:lnTo>
                  <a:lnTo>
                    <a:pt x="188" y="15"/>
                  </a:lnTo>
                  <a:lnTo>
                    <a:pt x="195" y="15"/>
                  </a:lnTo>
                  <a:lnTo>
                    <a:pt x="203" y="15"/>
                  </a:lnTo>
                  <a:lnTo>
                    <a:pt x="210" y="15"/>
                  </a:lnTo>
                  <a:lnTo>
                    <a:pt x="225" y="15"/>
                  </a:lnTo>
                  <a:lnTo>
                    <a:pt x="225" y="15"/>
                  </a:lnTo>
                  <a:lnTo>
                    <a:pt x="233" y="15"/>
                  </a:lnTo>
                  <a:lnTo>
                    <a:pt x="240" y="8"/>
                  </a:lnTo>
                  <a:lnTo>
                    <a:pt x="240" y="23"/>
                  </a:lnTo>
                  <a:lnTo>
                    <a:pt x="240" y="15"/>
                  </a:lnTo>
                  <a:lnTo>
                    <a:pt x="248" y="15"/>
                  </a:lnTo>
                  <a:lnTo>
                    <a:pt x="255" y="8"/>
                  </a:lnTo>
                  <a:lnTo>
                    <a:pt x="255" y="38"/>
                  </a:lnTo>
                  <a:lnTo>
                    <a:pt x="255" y="0"/>
                  </a:lnTo>
                  <a:lnTo>
                    <a:pt x="255" y="15"/>
                  </a:lnTo>
                  <a:lnTo>
                    <a:pt x="263" y="8"/>
                  </a:lnTo>
                  <a:lnTo>
                    <a:pt x="263" y="23"/>
                  </a:lnTo>
                  <a:lnTo>
                    <a:pt x="263" y="8"/>
                  </a:lnTo>
                  <a:lnTo>
                    <a:pt x="263" y="8"/>
                  </a:lnTo>
                  <a:lnTo>
                    <a:pt x="270" y="15"/>
                  </a:lnTo>
                  <a:lnTo>
                    <a:pt x="270" y="8"/>
                  </a:lnTo>
                  <a:lnTo>
                    <a:pt x="270" y="15"/>
                  </a:lnTo>
                  <a:lnTo>
                    <a:pt x="278" y="8"/>
                  </a:lnTo>
                  <a:lnTo>
                    <a:pt x="278" y="23"/>
                  </a:lnTo>
                  <a:lnTo>
                    <a:pt x="278" y="15"/>
                  </a:lnTo>
                  <a:lnTo>
                    <a:pt x="285" y="8"/>
                  </a:lnTo>
                  <a:lnTo>
                    <a:pt x="285" y="23"/>
                  </a:lnTo>
                  <a:lnTo>
                    <a:pt x="285" y="8"/>
                  </a:lnTo>
                  <a:lnTo>
                    <a:pt x="285" y="15"/>
                  </a:lnTo>
                  <a:lnTo>
                    <a:pt x="293" y="8"/>
                  </a:lnTo>
                  <a:lnTo>
                    <a:pt x="293" y="23"/>
                  </a:lnTo>
                  <a:lnTo>
                    <a:pt x="293" y="8"/>
                  </a:lnTo>
                  <a:lnTo>
                    <a:pt x="293" y="15"/>
                  </a:lnTo>
                  <a:lnTo>
                    <a:pt x="300" y="8"/>
                  </a:lnTo>
                  <a:lnTo>
                    <a:pt x="300" y="23"/>
                  </a:lnTo>
                  <a:lnTo>
                    <a:pt x="300" y="8"/>
                  </a:lnTo>
                  <a:lnTo>
                    <a:pt x="300" y="15"/>
                  </a:lnTo>
                  <a:lnTo>
                    <a:pt x="308" y="8"/>
                  </a:lnTo>
                  <a:lnTo>
                    <a:pt x="308" y="23"/>
                  </a:lnTo>
                  <a:lnTo>
                    <a:pt x="308" y="8"/>
                  </a:lnTo>
                  <a:lnTo>
                    <a:pt x="308" y="15"/>
                  </a:lnTo>
                  <a:lnTo>
                    <a:pt x="315" y="8"/>
                  </a:lnTo>
                  <a:lnTo>
                    <a:pt x="315" y="23"/>
                  </a:lnTo>
                  <a:lnTo>
                    <a:pt x="315" y="8"/>
                  </a:lnTo>
                  <a:lnTo>
                    <a:pt x="315" y="15"/>
                  </a:lnTo>
                  <a:lnTo>
                    <a:pt x="323" y="8"/>
                  </a:lnTo>
                  <a:lnTo>
                    <a:pt x="323" y="23"/>
                  </a:lnTo>
                  <a:lnTo>
                    <a:pt x="323" y="8"/>
                  </a:lnTo>
                  <a:lnTo>
                    <a:pt x="323" y="15"/>
                  </a:lnTo>
                  <a:lnTo>
                    <a:pt x="330" y="8"/>
                  </a:lnTo>
                  <a:lnTo>
                    <a:pt x="330" y="23"/>
                  </a:lnTo>
                  <a:lnTo>
                    <a:pt x="330" y="0"/>
                  </a:lnTo>
                  <a:lnTo>
                    <a:pt x="330" y="8"/>
                  </a:lnTo>
                  <a:lnTo>
                    <a:pt x="338" y="15"/>
                  </a:lnTo>
                  <a:lnTo>
                    <a:pt x="338" y="23"/>
                  </a:lnTo>
                  <a:lnTo>
                    <a:pt x="338" y="8"/>
                  </a:lnTo>
                  <a:lnTo>
                    <a:pt x="338" y="15"/>
                  </a:lnTo>
                  <a:lnTo>
                    <a:pt x="345" y="8"/>
                  </a:lnTo>
                  <a:lnTo>
                    <a:pt x="345" y="23"/>
                  </a:lnTo>
                  <a:lnTo>
                    <a:pt x="34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7" name="Freeform 713"/>
            <p:cNvSpPr>
              <a:spLocks/>
            </p:cNvSpPr>
            <p:nvPr/>
          </p:nvSpPr>
          <p:spPr bwMode="auto">
            <a:xfrm>
              <a:off x="5087" y="1962"/>
              <a:ext cx="205" cy="65"/>
            </a:xfrm>
            <a:custGeom>
              <a:avLst/>
              <a:gdLst>
                <a:gd name="T0" fmla="*/ 8 w 293"/>
                <a:gd name="T1" fmla="*/ 30 h 67"/>
                <a:gd name="T2" fmla="*/ 8 w 293"/>
                <a:gd name="T3" fmla="*/ 37 h 67"/>
                <a:gd name="T4" fmla="*/ 15 w 293"/>
                <a:gd name="T5" fmla="*/ 37 h 67"/>
                <a:gd name="T6" fmla="*/ 23 w 293"/>
                <a:gd name="T7" fmla="*/ 37 h 67"/>
                <a:gd name="T8" fmla="*/ 30 w 293"/>
                <a:gd name="T9" fmla="*/ 30 h 67"/>
                <a:gd name="T10" fmla="*/ 38 w 293"/>
                <a:gd name="T11" fmla="*/ 45 h 67"/>
                <a:gd name="T12" fmla="*/ 45 w 293"/>
                <a:gd name="T13" fmla="*/ 30 h 67"/>
                <a:gd name="T14" fmla="*/ 45 w 293"/>
                <a:gd name="T15" fmla="*/ 37 h 67"/>
                <a:gd name="T16" fmla="*/ 53 w 293"/>
                <a:gd name="T17" fmla="*/ 30 h 67"/>
                <a:gd name="T18" fmla="*/ 60 w 293"/>
                <a:gd name="T19" fmla="*/ 45 h 67"/>
                <a:gd name="T20" fmla="*/ 68 w 293"/>
                <a:gd name="T21" fmla="*/ 30 h 67"/>
                <a:gd name="T22" fmla="*/ 68 w 293"/>
                <a:gd name="T23" fmla="*/ 37 h 67"/>
                <a:gd name="T24" fmla="*/ 75 w 293"/>
                <a:gd name="T25" fmla="*/ 30 h 67"/>
                <a:gd name="T26" fmla="*/ 90 w 293"/>
                <a:gd name="T27" fmla="*/ 37 h 67"/>
                <a:gd name="T28" fmla="*/ 98 w 293"/>
                <a:gd name="T29" fmla="*/ 30 h 67"/>
                <a:gd name="T30" fmla="*/ 105 w 293"/>
                <a:gd name="T31" fmla="*/ 45 h 67"/>
                <a:gd name="T32" fmla="*/ 120 w 293"/>
                <a:gd name="T33" fmla="*/ 37 h 67"/>
                <a:gd name="T34" fmla="*/ 120 w 293"/>
                <a:gd name="T35" fmla="*/ 45 h 67"/>
                <a:gd name="T36" fmla="*/ 128 w 293"/>
                <a:gd name="T37" fmla="*/ 0 h 67"/>
                <a:gd name="T38" fmla="*/ 135 w 293"/>
                <a:gd name="T39" fmla="*/ 37 h 67"/>
                <a:gd name="T40" fmla="*/ 143 w 293"/>
                <a:gd name="T41" fmla="*/ 45 h 67"/>
                <a:gd name="T42" fmla="*/ 150 w 293"/>
                <a:gd name="T43" fmla="*/ 45 h 67"/>
                <a:gd name="T44" fmla="*/ 165 w 293"/>
                <a:gd name="T45" fmla="*/ 37 h 67"/>
                <a:gd name="T46" fmla="*/ 165 w 293"/>
                <a:gd name="T47" fmla="*/ 37 h 67"/>
                <a:gd name="T48" fmla="*/ 173 w 293"/>
                <a:gd name="T49" fmla="*/ 30 h 67"/>
                <a:gd name="T50" fmla="*/ 180 w 293"/>
                <a:gd name="T51" fmla="*/ 45 h 67"/>
                <a:gd name="T52" fmla="*/ 188 w 293"/>
                <a:gd name="T53" fmla="*/ 30 h 67"/>
                <a:gd name="T54" fmla="*/ 188 w 293"/>
                <a:gd name="T55" fmla="*/ 37 h 67"/>
                <a:gd name="T56" fmla="*/ 195 w 293"/>
                <a:gd name="T57" fmla="*/ 37 h 67"/>
                <a:gd name="T58" fmla="*/ 203 w 293"/>
                <a:gd name="T59" fmla="*/ 37 h 67"/>
                <a:gd name="T60" fmla="*/ 210 w 293"/>
                <a:gd name="T61" fmla="*/ 30 h 67"/>
                <a:gd name="T62" fmla="*/ 218 w 293"/>
                <a:gd name="T63" fmla="*/ 30 h 67"/>
                <a:gd name="T64" fmla="*/ 225 w 293"/>
                <a:gd name="T65" fmla="*/ 37 h 67"/>
                <a:gd name="T66" fmla="*/ 240 w 293"/>
                <a:gd name="T67" fmla="*/ 37 h 67"/>
                <a:gd name="T68" fmla="*/ 248 w 293"/>
                <a:gd name="T69" fmla="*/ 30 h 67"/>
                <a:gd name="T70" fmla="*/ 248 w 293"/>
                <a:gd name="T71" fmla="*/ 37 h 67"/>
                <a:gd name="T72" fmla="*/ 255 w 293"/>
                <a:gd name="T73" fmla="*/ 37 h 67"/>
                <a:gd name="T74" fmla="*/ 263 w 293"/>
                <a:gd name="T75" fmla="*/ 30 h 67"/>
                <a:gd name="T76" fmla="*/ 270 w 293"/>
                <a:gd name="T77" fmla="*/ 45 h 67"/>
                <a:gd name="T78" fmla="*/ 278 w 293"/>
                <a:gd name="T79" fmla="*/ 30 h 67"/>
                <a:gd name="T80" fmla="*/ 278 w 293"/>
                <a:gd name="T81" fmla="*/ 37 h 67"/>
                <a:gd name="T82" fmla="*/ 285 w 293"/>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67">
                  <a:moveTo>
                    <a:pt x="0" y="30"/>
                  </a:moveTo>
                  <a:lnTo>
                    <a:pt x="0" y="37"/>
                  </a:lnTo>
                  <a:lnTo>
                    <a:pt x="8" y="30"/>
                  </a:lnTo>
                  <a:lnTo>
                    <a:pt x="8" y="45"/>
                  </a:lnTo>
                  <a:lnTo>
                    <a:pt x="8" y="30"/>
                  </a:lnTo>
                  <a:lnTo>
                    <a:pt x="8" y="37"/>
                  </a:lnTo>
                  <a:lnTo>
                    <a:pt x="15" y="30"/>
                  </a:lnTo>
                  <a:lnTo>
                    <a:pt x="15" y="45"/>
                  </a:lnTo>
                  <a:lnTo>
                    <a:pt x="15" y="37"/>
                  </a:lnTo>
                  <a:lnTo>
                    <a:pt x="23" y="30"/>
                  </a:lnTo>
                  <a:lnTo>
                    <a:pt x="23" y="45"/>
                  </a:lnTo>
                  <a:lnTo>
                    <a:pt x="23" y="37"/>
                  </a:lnTo>
                  <a:lnTo>
                    <a:pt x="30" y="30"/>
                  </a:lnTo>
                  <a:lnTo>
                    <a:pt x="30" y="37"/>
                  </a:lnTo>
                  <a:lnTo>
                    <a:pt x="30" y="30"/>
                  </a:lnTo>
                  <a:lnTo>
                    <a:pt x="30" y="37"/>
                  </a:lnTo>
                  <a:lnTo>
                    <a:pt x="38" y="30"/>
                  </a:lnTo>
                  <a:lnTo>
                    <a:pt x="38" y="45"/>
                  </a:lnTo>
                  <a:lnTo>
                    <a:pt x="38" y="30"/>
                  </a:lnTo>
                  <a:lnTo>
                    <a:pt x="38" y="37"/>
                  </a:lnTo>
                  <a:lnTo>
                    <a:pt x="45" y="30"/>
                  </a:lnTo>
                  <a:lnTo>
                    <a:pt x="45" y="37"/>
                  </a:lnTo>
                  <a:lnTo>
                    <a:pt x="45" y="30"/>
                  </a:lnTo>
                  <a:lnTo>
                    <a:pt x="45" y="37"/>
                  </a:lnTo>
                  <a:lnTo>
                    <a:pt x="53" y="30"/>
                  </a:lnTo>
                  <a:lnTo>
                    <a:pt x="53" y="45"/>
                  </a:lnTo>
                  <a:lnTo>
                    <a:pt x="53" y="30"/>
                  </a:lnTo>
                  <a:lnTo>
                    <a:pt x="53" y="37"/>
                  </a:lnTo>
                  <a:lnTo>
                    <a:pt x="60" y="30"/>
                  </a:lnTo>
                  <a:lnTo>
                    <a:pt x="60" y="45"/>
                  </a:lnTo>
                  <a:lnTo>
                    <a:pt x="60" y="30"/>
                  </a:lnTo>
                  <a:lnTo>
                    <a:pt x="60" y="37"/>
                  </a:lnTo>
                  <a:lnTo>
                    <a:pt x="68" y="30"/>
                  </a:lnTo>
                  <a:lnTo>
                    <a:pt x="68" y="45"/>
                  </a:lnTo>
                  <a:lnTo>
                    <a:pt x="68" y="30"/>
                  </a:lnTo>
                  <a:lnTo>
                    <a:pt x="68" y="37"/>
                  </a:lnTo>
                  <a:lnTo>
                    <a:pt x="75" y="30"/>
                  </a:lnTo>
                  <a:lnTo>
                    <a:pt x="75" y="37"/>
                  </a:lnTo>
                  <a:lnTo>
                    <a:pt x="75" y="30"/>
                  </a:lnTo>
                  <a:lnTo>
                    <a:pt x="75" y="37"/>
                  </a:lnTo>
                  <a:lnTo>
                    <a:pt x="83" y="37"/>
                  </a:lnTo>
                  <a:lnTo>
                    <a:pt x="90" y="37"/>
                  </a:lnTo>
                  <a:lnTo>
                    <a:pt x="98" y="30"/>
                  </a:lnTo>
                  <a:lnTo>
                    <a:pt x="98" y="45"/>
                  </a:lnTo>
                  <a:lnTo>
                    <a:pt x="98" y="30"/>
                  </a:lnTo>
                  <a:lnTo>
                    <a:pt x="98" y="37"/>
                  </a:lnTo>
                  <a:lnTo>
                    <a:pt x="105" y="30"/>
                  </a:lnTo>
                  <a:lnTo>
                    <a:pt x="105" y="45"/>
                  </a:lnTo>
                  <a:lnTo>
                    <a:pt x="105" y="30"/>
                  </a:lnTo>
                  <a:lnTo>
                    <a:pt x="105" y="37"/>
                  </a:lnTo>
                  <a:lnTo>
                    <a:pt x="120" y="37"/>
                  </a:lnTo>
                  <a:lnTo>
                    <a:pt x="120" y="52"/>
                  </a:lnTo>
                  <a:lnTo>
                    <a:pt x="120" y="22"/>
                  </a:lnTo>
                  <a:lnTo>
                    <a:pt x="120" y="45"/>
                  </a:lnTo>
                  <a:lnTo>
                    <a:pt x="128" y="52"/>
                  </a:lnTo>
                  <a:lnTo>
                    <a:pt x="128" y="52"/>
                  </a:lnTo>
                  <a:lnTo>
                    <a:pt x="128" y="0"/>
                  </a:lnTo>
                  <a:lnTo>
                    <a:pt x="128" y="37"/>
                  </a:lnTo>
                  <a:lnTo>
                    <a:pt x="135" y="30"/>
                  </a:lnTo>
                  <a:lnTo>
                    <a:pt x="135" y="37"/>
                  </a:lnTo>
                  <a:lnTo>
                    <a:pt x="135" y="30"/>
                  </a:lnTo>
                  <a:lnTo>
                    <a:pt x="143" y="22"/>
                  </a:lnTo>
                  <a:lnTo>
                    <a:pt x="143" y="45"/>
                  </a:lnTo>
                  <a:lnTo>
                    <a:pt x="143" y="37"/>
                  </a:lnTo>
                  <a:lnTo>
                    <a:pt x="150" y="30"/>
                  </a:lnTo>
                  <a:lnTo>
                    <a:pt x="150" y="45"/>
                  </a:lnTo>
                  <a:lnTo>
                    <a:pt x="150" y="22"/>
                  </a:lnTo>
                  <a:lnTo>
                    <a:pt x="150" y="37"/>
                  </a:lnTo>
                  <a:lnTo>
                    <a:pt x="165" y="37"/>
                  </a:lnTo>
                  <a:lnTo>
                    <a:pt x="165" y="45"/>
                  </a:lnTo>
                  <a:lnTo>
                    <a:pt x="165" y="30"/>
                  </a:lnTo>
                  <a:lnTo>
                    <a:pt x="165" y="37"/>
                  </a:lnTo>
                  <a:lnTo>
                    <a:pt x="173" y="30"/>
                  </a:lnTo>
                  <a:lnTo>
                    <a:pt x="173" y="45"/>
                  </a:lnTo>
                  <a:lnTo>
                    <a:pt x="173" y="30"/>
                  </a:lnTo>
                  <a:lnTo>
                    <a:pt x="173" y="37"/>
                  </a:lnTo>
                  <a:lnTo>
                    <a:pt x="180" y="30"/>
                  </a:lnTo>
                  <a:lnTo>
                    <a:pt x="180" y="45"/>
                  </a:lnTo>
                  <a:lnTo>
                    <a:pt x="180" y="30"/>
                  </a:lnTo>
                  <a:lnTo>
                    <a:pt x="180" y="37"/>
                  </a:lnTo>
                  <a:lnTo>
                    <a:pt x="188" y="30"/>
                  </a:lnTo>
                  <a:lnTo>
                    <a:pt x="188" y="45"/>
                  </a:lnTo>
                  <a:lnTo>
                    <a:pt x="188" y="30"/>
                  </a:lnTo>
                  <a:lnTo>
                    <a:pt x="188" y="37"/>
                  </a:lnTo>
                  <a:lnTo>
                    <a:pt x="195" y="30"/>
                  </a:lnTo>
                  <a:lnTo>
                    <a:pt x="195" y="37"/>
                  </a:lnTo>
                  <a:lnTo>
                    <a:pt x="195" y="37"/>
                  </a:lnTo>
                  <a:lnTo>
                    <a:pt x="203" y="30"/>
                  </a:lnTo>
                  <a:lnTo>
                    <a:pt x="203" y="45"/>
                  </a:lnTo>
                  <a:lnTo>
                    <a:pt x="203" y="37"/>
                  </a:lnTo>
                  <a:lnTo>
                    <a:pt x="210" y="30"/>
                  </a:lnTo>
                  <a:lnTo>
                    <a:pt x="210" y="45"/>
                  </a:lnTo>
                  <a:lnTo>
                    <a:pt x="210" y="30"/>
                  </a:lnTo>
                  <a:lnTo>
                    <a:pt x="210" y="30"/>
                  </a:lnTo>
                  <a:lnTo>
                    <a:pt x="218" y="37"/>
                  </a:lnTo>
                  <a:lnTo>
                    <a:pt x="218" y="30"/>
                  </a:lnTo>
                  <a:lnTo>
                    <a:pt x="218" y="37"/>
                  </a:lnTo>
                  <a:lnTo>
                    <a:pt x="233" y="37"/>
                  </a:lnTo>
                  <a:lnTo>
                    <a:pt x="225" y="37"/>
                  </a:lnTo>
                  <a:lnTo>
                    <a:pt x="233" y="37"/>
                  </a:lnTo>
                  <a:lnTo>
                    <a:pt x="240" y="30"/>
                  </a:lnTo>
                  <a:lnTo>
                    <a:pt x="240" y="37"/>
                  </a:lnTo>
                  <a:lnTo>
                    <a:pt x="240" y="30"/>
                  </a:lnTo>
                  <a:lnTo>
                    <a:pt x="240" y="37"/>
                  </a:lnTo>
                  <a:lnTo>
                    <a:pt x="248" y="30"/>
                  </a:lnTo>
                  <a:lnTo>
                    <a:pt x="248" y="67"/>
                  </a:lnTo>
                  <a:lnTo>
                    <a:pt x="248" y="15"/>
                  </a:lnTo>
                  <a:lnTo>
                    <a:pt x="248" y="37"/>
                  </a:lnTo>
                  <a:lnTo>
                    <a:pt x="255" y="30"/>
                  </a:lnTo>
                  <a:lnTo>
                    <a:pt x="255" y="45"/>
                  </a:lnTo>
                  <a:lnTo>
                    <a:pt x="255" y="37"/>
                  </a:lnTo>
                  <a:lnTo>
                    <a:pt x="263" y="30"/>
                  </a:lnTo>
                  <a:lnTo>
                    <a:pt x="263" y="45"/>
                  </a:lnTo>
                  <a:lnTo>
                    <a:pt x="263" y="30"/>
                  </a:lnTo>
                  <a:lnTo>
                    <a:pt x="263" y="37"/>
                  </a:lnTo>
                  <a:lnTo>
                    <a:pt x="270" y="30"/>
                  </a:lnTo>
                  <a:lnTo>
                    <a:pt x="270" y="45"/>
                  </a:lnTo>
                  <a:lnTo>
                    <a:pt x="270" y="30"/>
                  </a:lnTo>
                  <a:lnTo>
                    <a:pt x="270" y="37"/>
                  </a:lnTo>
                  <a:lnTo>
                    <a:pt x="278" y="30"/>
                  </a:lnTo>
                  <a:lnTo>
                    <a:pt x="278" y="45"/>
                  </a:lnTo>
                  <a:lnTo>
                    <a:pt x="278" y="30"/>
                  </a:lnTo>
                  <a:lnTo>
                    <a:pt x="278" y="37"/>
                  </a:lnTo>
                  <a:lnTo>
                    <a:pt x="285" y="30"/>
                  </a:lnTo>
                  <a:lnTo>
                    <a:pt x="285" y="45"/>
                  </a:lnTo>
                  <a:lnTo>
                    <a:pt x="285" y="30"/>
                  </a:lnTo>
                  <a:lnTo>
                    <a:pt x="285" y="37"/>
                  </a:lnTo>
                  <a:lnTo>
                    <a:pt x="293"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8" name="Freeform 714"/>
            <p:cNvSpPr>
              <a:spLocks/>
            </p:cNvSpPr>
            <p:nvPr/>
          </p:nvSpPr>
          <p:spPr bwMode="auto">
            <a:xfrm>
              <a:off x="5292" y="1976"/>
              <a:ext cx="172" cy="36"/>
            </a:xfrm>
            <a:custGeom>
              <a:avLst/>
              <a:gdLst>
                <a:gd name="T0" fmla="*/ 0 w 247"/>
                <a:gd name="T1" fmla="*/ 15 h 37"/>
                <a:gd name="T2" fmla="*/ 7 w 247"/>
                <a:gd name="T3" fmla="*/ 30 h 37"/>
                <a:gd name="T4" fmla="*/ 15 w 247"/>
                <a:gd name="T5" fmla="*/ 15 h 37"/>
                <a:gd name="T6" fmla="*/ 15 w 247"/>
                <a:gd name="T7" fmla="*/ 22 h 37"/>
                <a:gd name="T8" fmla="*/ 22 w 247"/>
                <a:gd name="T9" fmla="*/ 15 h 37"/>
                <a:gd name="T10" fmla="*/ 30 w 247"/>
                <a:gd name="T11" fmla="*/ 30 h 37"/>
                <a:gd name="T12" fmla="*/ 37 w 247"/>
                <a:gd name="T13" fmla="*/ 22 h 37"/>
                <a:gd name="T14" fmla="*/ 37 w 247"/>
                <a:gd name="T15" fmla="*/ 22 h 37"/>
                <a:gd name="T16" fmla="*/ 45 w 247"/>
                <a:gd name="T17" fmla="*/ 15 h 37"/>
                <a:gd name="T18" fmla="*/ 52 w 247"/>
                <a:gd name="T19" fmla="*/ 30 h 37"/>
                <a:gd name="T20" fmla="*/ 60 w 247"/>
                <a:gd name="T21" fmla="*/ 15 h 37"/>
                <a:gd name="T22" fmla="*/ 60 w 247"/>
                <a:gd name="T23" fmla="*/ 22 h 37"/>
                <a:gd name="T24" fmla="*/ 67 w 247"/>
                <a:gd name="T25" fmla="*/ 15 h 37"/>
                <a:gd name="T26" fmla="*/ 75 w 247"/>
                <a:gd name="T27" fmla="*/ 30 h 37"/>
                <a:gd name="T28" fmla="*/ 82 w 247"/>
                <a:gd name="T29" fmla="*/ 15 h 37"/>
                <a:gd name="T30" fmla="*/ 82 w 247"/>
                <a:gd name="T31" fmla="*/ 22 h 37"/>
                <a:gd name="T32" fmla="*/ 90 w 247"/>
                <a:gd name="T33" fmla="*/ 15 h 37"/>
                <a:gd name="T34" fmla="*/ 97 w 247"/>
                <a:gd name="T35" fmla="*/ 22 h 37"/>
                <a:gd name="T36" fmla="*/ 105 w 247"/>
                <a:gd name="T37" fmla="*/ 22 h 37"/>
                <a:gd name="T38" fmla="*/ 105 w 247"/>
                <a:gd name="T39" fmla="*/ 22 h 37"/>
                <a:gd name="T40" fmla="*/ 112 w 247"/>
                <a:gd name="T41" fmla="*/ 15 h 37"/>
                <a:gd name="T42" fmla="*/ 120 w 247"/>
                <a:gd name="T43" fmla="*/ 30 h 37"/>
                <a:gd name="T44" fmla="*/ 127 w 247"/>
                <a:gd name="T45" fmla="*/ 15 h 37"/>
                <a:gd name="T46" fmla="*/ 127 w 247"/>
                <a:gd name="T47" fmla="*/ 22 h 37"/>
                <a:gd name="T48" fmla="*/ 135 w 247"/>
                <a:gd name="T49" fmla="*/ 15 h 37"/>
                <a:gd name="T50" fmla="*/ 142 w 247"/>
                <a:gd name="T51" fmla="*/ 30 h 37"/>
                <a:gd name="T52" fmla="*/ 150 w 247"/>
                <a:gd name="T53" fmla="*/ 15 h 37"/>
                <a:gd name="T54" fmla="*/ 150 w 247"/>
                <a:gd name="T55" fmla="*/ 22 h 37"/>
                <a:gd name="T56" fmla="*/ 157 w 247"/>
                <a:gd name="T57" fmla="*/ 15 h 37"/>
                <a:gd name="T58" fmla="*/ 165 w 247"/>
                <a:gd name="T59" fmla="*/ 22 h 37"/>
                <a:gd name="T60" fmla="*/ 172 w 247"/>
                <a:gd name="T61" fmla="*/ 30 h 37"/>
                <a:gd name="T62" fmla="*/ 180 w 247"/>
                <a:gd name="T63" fmla="*/ 15 h 37"/>
                <a:gd name="T64" fmla="*/ 180 w 247"/>
                <a:gd name="T65" fmla="*/ 22 h 37"/>
                <a:gd name="T66" fmla="*/ 187 w 247"/>
                <a:gd name="T67" fmla="*/ 15 h 37"/>
                <a:gd name="T68" fmla="*/ 195 w 247"/>
                <a:gd name="T69" fmla="*/ 30 h 37"/>
                <a:gd name="T70" fmla="*/ 210 w 247"/>
                <a:gd name="T71" fmla="*/ 22 h 37"/>
                <a:gd name="T72" fmla="*/ 217 w 247"/>
                <a:gd name="T73" fmla="*/ 15 h 37"/>
                <a:gd name="T74" fmla="*/ 217 w 247"/>
                <a:gd name="T75" fmla="*/ 22 h 37"/>
                <a:gd name="T76" fmla="*/ 225 w 247"/>
                <a:gd name="T77" fmla="*/ 0 h 37"/>
                <a:gd name="T78" fmla="*/ 232 w 247"/>
                <a:gd name="T79" fmla="*/ 30 h 37"/>
                <a:gd name="T80" fmla="*/ 240 w 247"/>
                <a:gd name="T81" fmla="*/ 30 h 37"/>
                <a:gd name="T82" fmla="*/ 247 w 247"/>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7">
                  <a:moveTo>
                    <a:pt x="0" y="15"/>
                  </a:moveTo>
                  <a:lnTo>
                    <a:pt x="0" y="30"/>
                  </a:lnTo>
                  <a:lnTo>
                    <a:pt x="0" y="15"/>
                  </a:lnTo>
                  <a:lnTo>
                    <a:pt x="0" y="22"/>
                  </a:lnTo>
                  <a:lnTo>
                    <a:pt x="7" y="15"/>
                  </a:lnTo>
                  <a:lnTo>
                    <a:pt x="7" y="30"/>
                  </a:lnTo>
                  <a:lnTo>
                    <a:pt x="7" y="15"/>
                  </a:lnTo>
                  <a:lnTo>
                    <a:pt x="7" y="22"/>
                  </a:lnTo>
                  <a:lnTo>
                    <a:pt x="15" y="15"/>
                  </a:lnTo>
                  <a:lnTo>
                    <a:pt x="15" y="30"/>
                  </a:lnTo>
                  <a:lnTo>
                    <a:pt x="15" y="15"/>
                  </a:lnTo>
                  <a:lnTo>
                    <a:pt x="15" y="22"/>
                  </a:lnTo>
                  <a:lnTo>
                    <a:pt x="22" y="15"/>
                  </a:lnTo>
                  <a:lnTo>
                    <a:pt x="22" y="30"/>
                  </a:lnTo>
                  <a:lnTo>
                    <a:pt x="22" y="15"/>
                  </a:lnTo>
                  <a:lnTo>
                    <a:pt x="22" y="22"/>
                  </a:lnTo>
                  <a:lnTo>
                    <a:pt x="30" y="15"/>
                  </a:lnTo>
                  <a:lnTo>
                    <a:pt x="30" y="30"/>
                  </a:lnTo>
                  <a:lnTo>
                    <a:pt x="30" y="15"/>
                  </a:lnTo>
                  <a:lnTo>
                    <a:pt x="30" y="30"/>
                  </a:lnTo>
                  <a:lnTo>
                    <a:pt x="37" y="22"/>
                  </a:lnTo>
                  <a:lnTo>
                    <a:pt x="37" y="30"/>
                  </a:lnTo>
                  <a:lnTo>
                    <a:pt x="37" y="15"/>
                  </a:lnTo>
                  <a:lnTo>
                    <a:pt x="37" y="22"/>
                  </a:lnTo>
                  <a:lnTo>
                    <a:pt x="45" y="15"/>
                  </a:lnTo>
                  <a:lnTo>
                    <a:pt x="45" y="30"/>
                  </a:lnTo>
                  <a:lnTo>
                    <a:pt x="45" y="15"/>
                  </a:lnTo>
                  <a:lnTo>
                    <a:pt x="45" y="22"/>
                  </a:lnTo>
                  <a:lnTo>
                    <a:pt x="52" y="15"/>
                  </a:lnTo>
                  <a:lnTo>
                    <a:pt x="52" y="30"/>
                  </a:lnTo>
                  <a:lnTo>
                    <a:pt x="52" y="15"/>
                  </a:lnTo>
                  <a:lnTo>
                    <a:pt x="52" y="22"/>
                  </a:lnTo>
                  <a:lnTo>
                    <a:pt x="60" y="15"/>
                  </a:lnTo>
                  <a:lnTo>
                    <a:pt x="60" y="30"/>
                  </a:lnTo>
                  <a:lnTo>
                    <a:pt x="60" y="15"/>
                  </a:lnTo>
                  <a:lnTo>
                    <a:pt x="60" y="22"/>
                  </a:lnTo>
                  <a:lnTo>
                    <a:pt x="67" y="15"/>
                  </a:lnTo>
                  <a:lnTo>
                    <a:pt x="67" y="30"/>
                  </a:lnTo>
                  <a:lnTo>
                    <a:pt x="67" y="15"/>
                  </a:lnTo>
                  <a:lnTo>
                    <a:pt x="67" y="30"/>
                  </a:lnTo>
                  <a:lnTo>
                    <a:pt x="75" y="22"/>
                  </a:lnTo>
                  <a:lnTo>
                    <a:pt x="75" y="30"/>
                  </a:lnTo>
                  <a:lnTo>
                    <a:pt x="75" y="15"/>
                  </a:lnTo>
                  <a:lnTo>
                    <a:pt x="75" y="22"/>
                  </a:lnTo>
                  <a:lnTo>
                    <a:pt x="82" y="15"/>
                  </a:lnTo>
                  <a:lnTo>
                    <a:pt x="82" y="30"/>
                  </a:lnTo>
                  <a:lnTo>
                    <a:pt x="82" y="15"/>
                  </a:lnTo>
                  <a:lnTo>
                    <a:pt x="82" y="22"/>
                  </a:lnTo>
                  <a:lnTo>
                    <a:pt x="90" y="15"/>
                  </a:lnTo>
                  <a:lnTo>
                    <a:pt x="90" y="37"/>
                  </a:lnTo>
                  <a:lnTo>
                    <a:pt x="90" y="15"/>
                  </a:lnTo>
                  <a:lnTo>
                    <a:pt x="90" y="22"/>
                  </a:lnTo>
                  <a:lnTo>
                    <a:pt x="97" y="15"/>
                  </a:lnTo>
                  <a:lnTo>
                    <a:pt x="97" y="22"/>
                  </a:lnTo>
                  <a:lnTo>
                    <a:pt x="97" y="15"/>
                  </a:lnTo>
                  <a:lnTo>
                    <a:pt x="97" y="15"/>
                  </a:lnTo>
                  <a:lnTo>
                    <a:pt x="105" y="22"/>
                  </a:lnTo>
                  <a:lnTo>
                    <a:pt x="105" y="30"/>
                  </a:lnTo>
                  <a:lnTo>
                    <a:pt x="105" y="15"/>
                  </a:lnTo>
                  <a:lnTo>
                    <a:pt x="105" y="22"/>
                  </a:lnTo>
                  <a:lnTo>
                    <a:pt x="112" y="15"/>
                  </a:lnTo>
                  <a:lnTo>
                    <a:pt x="112" y="30"/>
                  </a:lnTo>
                  <a:lnTo>
                    <a:pt x="112" y="15"/>
                  </a:lnTo>
                  <a:lnTo>
                    <a:pt x="112" y="22"/>
                  </a:lnTo>
                  <a:lnTo>
                    <a:pt x="120" y="30"/>
                  </a:lnTo>
                  <a:lnTo>
                    <a:pt x="120" y="30"/>
                  </a:lnTo>
                  <a:lnTo>
                    <a:pt x="120" y="15"/>
                  </a:lnTo>
                  <a:lnTo>
                    <a:pt x="120" y="22"/>
                  </a:lnTo>
                  <a:lnTo>
                    <a:pt x="127" y="15"/>
                  </a:lnTo>
                  <a:lnTo>
                    <a:pt x="127" y="30"/>
                  </a:lnTo>
                  <a:lnTo>
                    <a:pt x="127" y="15"/>
                  </a:lnTo>
                  <a:lnTo>
                    <a:pt x="127" y="22"/>
                  </a:lnTo>
                  <a:lnTo>
                    <a:pt x="135" y="15"/>
                  </a:lnTo>
                  <a:lnTo>
                    <a:pt x="135" y="30"/>
                  </a:lnTo>
                  <a:lnTo>
                    <a:pt x="135" y="15"/>
                  </a:lnTo>
                  <a:lnTo>
                    <a:pt x="135" y="22"/>
                  </a:lnTo>
                  <a:lnTo>
                    <a:pt x="142" y="15"/>
                  </a:lnTo>
                  <a:lnTo>
                    <a:pt x="142" y="30"/>
                  </a:lnTo>
                  <a:lnTo>
                    <a:pt x="142" y="15"/>
                  </a:lnTo>
                  <a:lnTo>
                    <a:pt x="142" y="22"/>
                  </a:lnTo>
                  <a:lnTo>
                    <a:pt x="150" y="15"/>
                  </a:lnTo>
                  <a:lnTo>
                    <a:pt x="150" y="30"/>
                  </a:lnTo>
                  <a:lnTo>
                    <a:pt x="150" y="15"/>
                  </a:lnTo>
                  <a:lnTo>
                    <a:pt x="150" y="22"/>
                  </a:lnTo>
                  <a:lnTo>
                    <a:pt x="157" y="15"/>
                  </a:lnTo>
                  <a:lnTo>
                    <a:pt x="157" y="30"/>
                  </a:lnTo>
                  <a:lnTo>
                    <a:pt x="157" y="15"/>
                  </a:lnTo>
                  <a:lnTo>
                    <a:pt x="157" y="22"/>
                  </a:lnTo>
                  <a:lnTo>
                    <a:pt x="165" y="15"/>
                  </a:lnTo>
                  <a:lnTo>
                    <a:pt x="165" y="22"/>
                  </a:lnTo>
                  <a:lnTo>
                    <a:pt x="165" y="22"/>
                  </a:lnTo>
                  <a:lnTo>
                    <a:pt x="172" y="15"/>
                  </a:lnTo>
                  <a:lnTo>
                    <a:pt x="172" y="30"/>
                  </a:lnTo>
                  <a:lnTo>
                    <a:pt x="172" y="15"/>
                  </a:lnTo>
                  <a:lnTo>
                    <a:pt x="172" y="22"/>
                  </a:lnTo>
                  <a:lnTo>
                    <a:pt x="180" y="15"/>
                  </a:lnTo>
                  <a:lnTo>
                    <a:pt x="180" y="30"/>
                  </a:lnTo>
                  <a:lnTo>
                    <a:pt x="180" y="15"/>
                  </a:lnTo>
                  <a:lnTo>
                    <a:pt x="180" y="22"/>
                  </a:lnTo>
                  <a:lnTo>
                    <a:pt x="187" y="15"/>
                  </a:lnTo>
                  <a:lnTo>
                    <a:pt x="187" y="22"/>
                  </a:lnTo>
                  <a:lnTo>
                    <a:pt x="187" y="15"/>
                  </a:lnTo>
                  <a:lnTo>
                    <a:pt x="187" y="22"/>
                  </a:lnTo>
                  <a:lnTo>
                    <a:pt x="195" y="15"/>
                  </a:lnTo>
                  <a:lnTo>
                    <a:pt x="195" y="30"/>
                  </a:lnTo>
                  <a:lnTo>
                    <a:pt x="195" y="15"/>
                  </a:lnTo>
                  <a:lnTo>
                    <a:pt x="195" y="22"/>
                  </a:lnTo>
                  <a:lnTo>
                    <a:pt x="210" y="22"/>
                  </a:lnTo>
                  <a:lnTo>
                    <a:pt x="210" y="15"/>
                  </a:lnTo>
                  <a:lnTo>
                    <a:pt x="210" y="22"/>
                  </a:lnTo>
                  <a:lnTo>
                    <a:pt x="217" y="15"/>
                  </a:lnTo>
                  <a:lnTo>
                    <a:pt x="217" y="22"/>
                  </a:lnTo>
                  <a:lnTo>
                    <a:pt x="217" y="15"/>
                  </a:lnTo>
                  <a:lnTo>
                    <a:pt x="217" y="22"/>
                  </a:lnTo>
                  <a:lnTo>
                    <a:pt x="225" y="15"/>
                  </a:lnTo>
                  <a:lnTo>
                    <a:pt x="225" y="37"/>
                  </a:lnTo>
                  <a:lnTo>
                    <a:pt x="225" y="0"/>
                  </a:lnTo>
                  <a:lnTo>
                    <a:pt x="225" y="22"/>
                  </a:lnTo>
                  <a:lnTo>
                    <a:pt x="232" y="15"/>
                  </a:lnTo>
                  <a:lnTo>
                    <a:pt x="232" y="30"/>
                  </a:lnTo>
                  <a:lnTo>
                    <a:pt x="232" y="22"/>
                  </a:lnTo>
                  <a:lnTo>
                    <a:pt x="240" y="15"/>
                  </a:lnTo>
                  <a:lnTo>
                    <a:pt x="240" y="30"/>
                  </a:lnTo>
                  <a:lnTo>
                    <a:pt x="240" y="15"/>
                  </a:lnTo>
                  <a:lnTo>
                    <a:pt x="240" y="22"/>
                  </a:lnTo>
                  <a:lnTo>
                    <a:pt x="247" y="15"/>
                  </a:lnTo>
                  <a:lnTo>
                    <a:pt x="247" y="30"/>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9" name="Freeform 715"/>
            <p:cNvSpPr>
              <a:spLocks/>
            </p:cNvSpPr>
            <p:nvPr/>
          </p:nvSpPr>
          <p:spPr bwMode="auto">
            <a:xfrm>
              <a:off x="5464" y="1983"/>
              <a:ext cx="273" cy="29"/>
            </a:xfrm>
            <a:custGeom>
              <a:avLst/>
              <a:gdLst>
                <a:gd name="T0" fmla="*/ 8 w 390"/>
                <a:gd name="T1" fmla="*/ 8 h 30"/>
                <a:gd name="T2" fmla="*/ 8 w 390"/>
                <a:gd name="T3" fmla="*/ 15 h 30"/>
                <a:gd name="T4" fmla="*/ 15 w 390"/>
                <a:gd name="T5" fmla="*/ 8 h 30"/>
                <a:gd name="T6" fmla="*/ 23 w 390"/>
                <a:gd name="T7" fmla="*/ 23 h 30"/>
                <a:gd name="T8" fmla="*/ 30 w 390"/>
                <a:gd name="T9" fmla="*/ 8 h 30"/>
                <a:gd name="T10" fmla="*/ 30 w 390"/>
                <a:gd name="T11" fmla="*/ 15 h 30"/>
                <a:gd name="T12" fmla="*/ 38 w 390"/>
                <a:gd name="T13" fmla="*/ 23 h 30"/>
                <a:gd name="T14" fmla="*/ 45 w 390"/>
                <a:gd name="T15" fmla="*/ 8 h 30"/>
                <a:gd name="T16" fmla="*/ 53 w 390"/>
                <a:gd name="T17" fmla="*/ 23 h 30"/>
                <a:gd name="T18" fmla="*/ 60 w 390"/>
                <a:gd name="T19" fmla="*/ 8 h 30"/>
                <a:gd name="T20" fmla="*/ 60 w 390"/>
                <a:gd name="T21" fmla="*/ 15 h 30"/>
                <a:gd name="T22" fmla="*/ 68 w 390"/>
                <a:gd name="T23" fmla="*/ 8 h 30"/>
                <a:gd name="T24" fmla="*/ 75 w 390"/>
                <a:gd name="T25" fmla="*/ 23 h 30"/>
                <a:gd name="T26" fmla="*/ 83 w 390"/>
                <a:gd name="T27" fmla="*/ 8 h 30"/>
                <a:gd name="T28" fmla="*/ 90 w 390"/>
                <a:gd name="T29" fmla="*/ 15 h 30"/>
                <a:gd name="T30" fmla="*/ 90 w 390"/>
                <a:gd name="T31" fmla="*/ 15 h 30"/>
                <a:gd name="T32" fmla="*/ 98 w 390"/>
                <a:gd name="T33" fmla="*/ 8 h 30"/>
                <a:gd name="T34" fmla="*/ 105 w 390"/>
                <a:gd name="T35" fmla="*/ 23 h 30"/>
                <a:gd name="T36" fmla="*/ 113 w 390"/>
                <a:gd name="T37" fmla="*/ 8 h 30"/>
                <a:gd name="T38" fmla="*/ 113 w 390"/>
                <a:gd name="T39" fmla="*/ 15 h 30"/>
                <a:gd name="T40" fmla="*/ 120 w 390"/>
                <a:gd name="T41" fmla="*/ 15 h 30"/>
                <a:gd name="T42" fmla="*/ 128 w 390"/>
                <a:gd name="T43" fmla="*/ 15 h 30"/>
                <a:gd name="T44" fmla="*/ 135 w 390"/>
                <a:gd name="T45" fmla="*/ 8 h 30"/>
                <a:gd name="T46" fmla="*/ 143 w 390"/>
                <a:gd name="T47" fmla="*/ 8 h 30"/>
                <a:gd name="T48" fmla="*/ 165 w 390"/>
                <a:gd name="T49" fmla="*/ 15 h 30"/>
                <a:gd name="T50" fmla="*/ 173 w 390"/>
                <a:gd name="T51" fmla="*/ 15 h 30"/>
                <a:gd name="T52" fmla="*/ 180 w 390"/>
                <a:gd name="T53" fmla="*/ 15 h 30"/>
                <a:gd name="T54" fmla="*/ 195 w 390"/>
                <a:gd name="T55" fmla="*/ 15 h 30"/>
                <a:gd name="T56" fmla="*/ 203 w 390"/>
                <a:gd name="T57" fmla="*/ 15 h 30"/>
                <a:gd name="T58" fmla="*/ 210 w 390"/>
                <a:gd name="T59" fmla="*/ 8 h 30"/>
                <a:gd name="T60" fmla="*/ 218 w 390"/>
                <a:gd name="T61" fmla="*/ 15 h 30"/>
                <a:gd name="T62" fmla="*/ 225 w 390"/>
                <a:gd name="T63" fmla="*/ 15 h 30"/>
                <a:gd name="T64" fmla="*/ 233 w 390"/>
                <a:gd name="T65" fmla="*/ 8 h 30"/>
                <a:gd name="T66" fmla="*/ 240 w 390"/>
                <a:gd name="T67" fmla="*/ 15 h 30"/>
                <a:gd name="T68" fmla="*/ 248 w 390"/>
                <a:gd name="T69" fmla="*/ 30 h 30"/>
                <a:gd name="T70" fmla="*/ 263 w 390"/>
                <a:gd name="T71" fmla="*/ 15 h 30"/>
                <a:gd name="T72" fmla="*/ 285 w 390"/>
                <a:gd name="T73" fmla="*/ 15 h 30"/>
                <a:gd name="T74" fmla="*/ 308 w 390"/>
                <a:gd name="T75" fmla="*/ 15 h 30"/>
                <a:gd name="T76" fmla="*/ 323 w 390"/>
                <a:gd name="T77" fmla="*/ 8 h 30"/>
                <a:gd name="T78" fmla="*/ 338 w 390"/>
                <a:gd name="T79" fmla="*/ 15 h 30"/>
                <a:gd name="T80" fmla="*/ 353 w 390"/>
                <a:gd name="T81" fmla="*/ 15 h 30"/>
                <a:gd name="T82" fmla="*/ 375 w 390"/>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30">
                  <a:moveTo>
                    <a:pt x="0" y="8"/>
                  </a:moveTo>
                  <a:lnTo>
                    <a:pt x="0" y="15"/>
                  </a:lnTo>
                  <a:lnTo>
                    <a:pt x="8" y="8"/>
                  </a:lnTo>
                  <a:lnTo>
                    <a:pt x="8" y="23"/>
                  </a:lnTo>
                  <a:lnTo>
                    <a:pt x="8" y="8"/>
                  </a:lnTo>
                  <a:lnTo>
                    <a:pt x="8" y="15"/>
                  </a:lnTo>
                  <a:lnTo>
                    <a:pt x="15" y="8"/>
                  </a:lnTo>
                  <a:lnTo>
                    <a:pt x="15" y="23"/>
                  </a:lnTo>
                  <a:lnTo>
                    <a:pt x="15" y="8"/>
                  </a:lnTo>
                  <a:lnTo>
                    <a:pt x="15" y="15"/>
                  </a:lnTo>
                  <a:lnTo>
                    <a:pt x="23" y="8"/>
                  </a:lnTo>
                  <a:lnTo>
                    <a:pt x="23" y="23"/>
                  </a:lnTo>
                  <a:lnTo>
                    <a:pt x="23" y="8"/>
                  </a:lnTo>
                  <a:lnTo>
                    <a:pt x="23" y="15"/>
                  </a:lnTo>
                  <a:lnTo>
                    <a:pt x="30" y="8"/>
                  </a:lnTo>
                  <a:lnTo>
                    <a:pt x="30" y="23"/>
                  </a:lnTo>
                  <a:lnTo>
                    <a:pt x="30" y="8"/>
                  </a:lnTo>
                  <a:lnTo>
                    <a:pt x="30" y="15"/>
                  </a:lnTo>
                  <a:lnTo>
                    <a:pt x="38" y="8"/>
                  </a:lnTo>
                  <a:lnTo>
                    <a:pt x="38" y="8"/>
                  </a:lnTo>
                  <a:lnTo>
                    <a:pt x="38" y="23"/>
                  </a:lnTo>
                  <a:lnTo>
                    <a:pt x="45" y="15"/>
                  </a:lnTo>
                  <a:lnTo>
                    <a:pt x="45" y="23"/>
                  </a:lnTo>
                  <a:lnTo>
                    <a:pt x="45" y="8"/>
                  </a:lnTo>
                  <a:lnTo>
                    <a:pt x="45" y="15"/>
                  </a:lnTo>
                  <a:lnTo>
                    <a:pt x="53" y="8"/>
                  </a:lnTo>
                  <a:lnTo>
                    <a:pt x="53" y="23"/>
                  </a:lnTo>
                  <a:lnTo>
                    <a:pt x="53" y="8"/>
                  </a:lnTo>
                  <a:lnTo>
                    <a:pt x="53" y="15"/>
                  </a:lnTo>
                  <a:lnTo>
                    <a:pt x="60" y="8"/>
                  </a:lnTo>
                  <a:lnTo>
                    <a:pt x="60" y="23"/>
                  </a:lnTo>
                  <a:lnTo>
                    <a:pt x="60" y="8"/>
                  </a:lnTo>
                  <a:lnTo>
                    <a:pt x="60" y="15"/>
                  </a:lnTo>
                  <a:lnTo>
                    <a:pt x="68" y="8"/>
                  </a:lnTo>
                  <a:lnTo>
                    <a:pt x="68" y="23"/>
                  </a:lnTo>
                  <a:lnTo>
                    <a:pt x="68" y="8"/>
                  </a:lnTo>
                  <a:lnTo>
                    <a:pt x="68" y="15"/>
                  </a:lnTo>
                  <a:lnTo>
                    <a:pt x="75" y="8"/>
                  </a:lnTo>
                  <a:lnTo>
                    <a:pt x="75" y="23"/>
                  </a:lnTo>
                  <a:lnTo>
                    <a:pt x="75" y="8"/>
                  </a:lnTo>
                  <a:lnTo>
                    <a:pt x="75" y="15"/>
                  </a:lnTo>
                  <a:lnTo>
                    <a:pt x="83" y="8"/>
                  </a:lnTo>
                  <a:lnTo>
                    <a:pt x="83" y="23"/>
                  </a:lnTo>
                  <a:lnTo>
                    <a:pt x="83" y="8"/>
                  </a:lnTo>
                  <a:lnTo>
                    <a:pt x="90" y="15"/>
                  </a:lnTo>
                  <a:lnTo>
                    <a:pt x="90" y="23"/>
                  </a:lnTo>
                  <a:lnTo>
                    <a:pt x="90" y="8"/>
                  </a:lnTo>
                  <a:lnTo>
                    <a:pt x="90" y="15"/>
                  </a:lnTo>
                  <a:lnTo>
                    <a:pt x="98" y="8"/>
                  </a:lnTo>
                  <a:lnTo>
                    <a:pt x="98" y="15"/>
                  </a:lnTo>
                  <a:lnTo>
                    <a:pt x="98" y="8"/>
                  </a:lnTo>
                  <a:lnTo>
                    <a:pt x="98" y="15"/>
                  </a:lnTo>
                  <a:lnTo>
                    <a:pt x="105" y="8"/>
                  </a:lnTo>
                  <a:lnTo>
                    <a:pt x="105" y="23"/>
                  </a:lnTo>
                  <a:lnTo>
                    <a:pt x="105" y="8"/>
                  </a:lnTo>
                  <a:lnTo>
                    <a:pt x="105" y="15"/>
                  </a:lnTo>
                  <a:lnTo>
                    <a:pt x="113" y="8"/>
                  </a:lnTo>
                  <a:lnTo>
                    <a:pt x="113" y="23"/>
                  </a:lnTo>
                  <a:lnTo>
                    <a:pt x="113" y="8"/>
                  </a:lnTo>
                  <a:lnTo>
                    <a:pt x="113" y="15"/>
                  </a:lnTo>
                  <a:lnTo>
                    <a:pt x="120" y="23"/>
                  </a:lnTo>
                  <a:lnTo>
                    <a:pt x="120" y="8"/>
                  </a:lnTo>
                  <a:lnTo>
                    <a:pt x="120" y="15"/>
                  </a:lnTo>
                  <a:lnTo>
                    <a:pt x="128" y="8"/>
                  </a:lnTo>
                  <a:lnTo>
                    <a:pt x="128" y="8"/>
                  </a:lnTo>
                  <a:lnTo>
                    <a:pt x="128" y="15"/>
                  </a:lnTo>
                  <a:lnTo>
                    <a:pt x="135" y="8"/>
                  </a:lnTo>
                  <a:lnTo>
                    <a:pt x="135" y="23"/>
                  </a:lnTo>
                  <a:lnTo>
                    <a:pt x="135" y="8"/>
                  </a:lnTo>
                  <a:lnTo>
                    <a:pt x="135" y="15"/>
                  </a:lnTo>
                  <a:lnTo>
                    <a:pt x="143" y="8"/>
                  </a:lnTo>
                  <a:lnTo>
                    <a:pt x="143" y="8"/>
                  </a:lnTo>
                  <a:lnTo>
                    <a:pt x="143" y="15"/>
                  </a:lnTo>
                  <a:lnTo>
                    <a:pt x="150" y="15"/>
                  </a:lnTo>
                  <a:lnTo>
                    <a:pt x="165" y="15"/>
                  </a:lnTo>
                  <a:lnTo>
                    <a:pt x="158" y="15"/>
                  </a:lnTo>
                  <a:lnTo>
                    <a:pt x="165" y="15"/>
                  </a:lnTo>
                  <a:lnTo>
                    <a:pt x="173" y="15"/>
                  </a:lnTo>
                  <a:lnTo>
                    <a:pt x="180" y="8"/>
                  </a:lnTo>
                  <a:lnTo>
                    <a:pt x="180" y="23"/>
                  </a:lnTo>
                  <a:lnTo>
                    <a:pt x="180" y="15"/>
                  </a:lnTo>
                  <a:lnTo>
                    <a:pt x="195" y="15"/>
                  </a:lnTo>
                  <a:lnTo>
                    <a:pt x="188" y="15"/>
                  </a:lnTo>
                  <a:lnTo>
                    <a:pt x="195" y="15"/>
                  </a:lnTo>
                  <a:lnTo>
                    <a:pt x="203" y="8"/>
                  </a:lnTo>
                  <a:lnTo>
                    <a:pt x="203" y="0"/>
                  </a:lnTo>
                  <a:lnTo>
                    <a:pt x="203" y="15"/>
                  </a:lnTo>
                  <a:lnTo>
                    <a:pt x="210" y="8"/>
                  </a:lnTo>
                  <a:lnTo>
                    <a:pt x="210" y="23"/>
                  </a:lnTo>
                  <a:lnTo>
                    <a:pt x="210" y="8"/>
                  </a:lnTo>
                  <a:lnTo>
                    <a:pt x="210" y="15"/>
                  </a:lnTo>
                  <a:lnTo>
                    <a:pt x="218" y="8"/>
                  </a:lnTo>
                  <a:lnTo>
                    <a:pt x="218" y="15"/>
                  </a:lnTo>
                  <a:lnTo>
                    <a:pt x="218" y="8"/>
                  </a:lnTo>
                  <a:lnTo>
                    <a:pt x="218" y="15"/>
                  </a:lnTo>
                  <a:lnTo>
                    <a:pt x="225" y="15"/>
                  </a:lnTo>
                  <a:lnTo>
                    <a:pt x="233" y="8"/>
                  </a:lnTo>
                  <a:lnTo>
                    <a:pt x="233" y="23"/>
                  </a:lnTo>
                  <a:lnTo>
                    <a:pt x="233" y="8"/>
                  </a:lnTo>
                  <a:lnTo>
                    <a:pt x="233" y="15"/>
                  </a:lnTo>
                  <a:lnTo>
                    <a:pt x="240" y="8"/>
                  </a:lnTo>
                  <a:lnTo>
                    <a:pt x="240" y="15"/>
                  </a:lnTo>
                  <a:lnTo>
                    <a:pt x="240" y="15"/>
                  </a:lnTo>
                  <a:lnTo>
                    <a:pt x="248" y="8"/>
                  </a:lnTo>
                  <a:lnTo>
                    <a:pt x="248" y="30"/>
                  </a:lnTo>
                  <a:lnTo>
                    <a:pt x="248" y="15"/>
                  </a:lnTo>
                  <a:lnTo>
                    <a:pt x="255" y="15"/>
                  </a:lnTo>
                  <a:lnTo>
                    <a:pt x="263" y="15"/>
                  </a:lnTo>
                  <a:lnTo>
                    <a:pt x="270" y="15"/>
                  </a:lnTo>
                  <a:lnTo>
                    <a:pt x="278" y="15"/>
                  </a:lnTo>
                  <a:lnTo>
                    <a:pt x="285" y="15"/>
                  </a:lnTo>
                  <a:lnTo>
                    <a:pt x="293" y="15"/>
                  </a:lnTo>
                  <a:lnTo>
                    <a:pt x="300" y="15"/>
                  </a:lnTo>
                  <a:lnTo>
                    <a:pt x="308" y="15"/>
                  </a:lnTo>
                  <a:lnTo>
                    <a:pt x="315" y="15"/>
                  </a:lnTo>
                  <a:lnTo>
                    <a:pt x="323" y="8"/>
                  </a:lnTo>
                  <a:lnTo>
                    <a:pt x="323" y="8"/>
                  </a:lnTo>
                  <a:lnTo>
                    <a:pt x="323" y="15"/>
                  </a:lnTo>
                  <a:lnTo>
                    <a:pt x="330" y="15"/>
                  </a:lnTo>
                  <a:lnTo>
                    <a:pt x="338" y="15"/>
                  </a:lnTo>
                  <a:lnTo>
                    <a:pt x="353" y="15"/>
                  </a:lnTo>
                  <a:lnTo>
                    <a:pt x="345" y="15"/>
                  </a:lnTo>
                  <a:lnTo>
                    <a:pt x="353" y="15"/>
                  </a:lnTo>
                  <a:lnTo>
                    <a:pt x="360" y="15"/>
                  </a:lnTo>
                  <a:lnTo>
                    <a:pt x="368" y="15"/>
                  </a:lnTo>
                  <a:lnTo>
                    <a:pt x="375" y="15"/>
                  </a:lnTo>
                  <a:lnTo>
                    <a:pt x="383" y="15"/>
                  </a:lnTo>
                  <a:lnTo>
                    <a:pt x="39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0" name="Freeform 716"/>
            <p:cNvSpPr>
              <a:spLocks/>
            </p:cNvSpPr>
            <p:nvPr/>
          </p:nvSpPr>
          <p:spPr bwMode="auto">
            <a:xfrm>
              <a:off x="5737" y="1983"/>
              <a:ext cx="236" cy="37"/>
            </a:xfrm>
            <a:custGeom>
              <a:avLst/>
              <a:gdLst>
                <a:gd name="T0" fmla="*/ 15 w 338"/>
                <a:gd name="T1" fmla="*/ 15 h 38"/>
                <a:gd name="T2" fmla="*/ 23 w 338"/>
                <a:gd name="T3" fmla="*/ 15 h 38"/>
                <a:gd name="T4" fmla="*/ 30 w 338"/>
                <a:gd name="T5" fmla="*/ 0 h 38"/>
                <a:gd name="T6" fmla="*/ 38 w 338"/>
                <a:gd name="T7" fmla="*/ 15 h 38"/>
                <a:gd name="T8" fmla="*/ 45 w 338"/>
                <a:gd name="T9" fmla="*/ 15 h 38"/>
                <a:gd name="T10" fmla="*/ 53 w 338"/>
                <a:gd name="T11" fmla="*/ 15 h 38"/>
                <a:gd name="T12" fmla="*/ 68 w 338"/>
                <a:gd name="T13" fmla="*/ 8 h 38"/>
                <a:gd name="T14" fmla="*/ 75 w 338"/>
                <a:gd name="T15" fmla="*/ 23 h 38"/>
                <a:gd name="T16" fmla="*/ 83 w 338"/>
                <a:gd name="T17" fmla="*/ 38 h 38"/>
                <a:gd name="T18" fmla="*/ 90 w 338"/>
                <a:gd name="T19" fmla="*/ 15 h 38"/>
                <a:gd name="T20" fmla="*/ 113 w 338"/>
                <a:gd name="T21" fmla="*/ 15 h 38"/>
                <a:gd name="T22" fmla="*/ 135 w 338"/>
                <a:gd name="T23" fmla="*/ 15 h 38"/>
                <a:gd name="T24" fmla="*/ 158 w 338"/>
                <a:gd name="T25" fmla="*/ 15 h 38"/>
                <a:gd name="T26" fmla="*/ 165 w 338"/>
                <a:gd name="T27" fmla="*/ 8 h 38"/>
                <a:gd name="T28" fmla="*/ 173 w 338"/>
                <a:gd name="T29" fmla="*/ 8 h 38"/>
                <a:gd name="T30" fmla="*/ 180 w 338"/>
                <a:gd name="T31" fmla="*/ 23 h 38"/>
                <a:gd name="T32" fmla="*/ 188 w 338"/>
                <a:gd name="T33" fmla="*/ 8 h 38"/>
                <a:gd name="T34" fmla="*/ 188 w 338"/>
                <a:gd name="T35" fmla="*/ 8 h 38"/>
                <a:gd name="T36" fmla="*/ 195 w 338"/>
                <a:gd name="T37" fmla="*/ 8 h 38"/>
                <a:gd name="T38" fmla="*/ 203 w 338"/>
                <a:gd name="T39" fmla="*/ 23 h 38"/>
                <a:gd name="T40" fmla="*/ 210 w 338"/>
                <a:gd name="T41" fmla="*/ 23 h 38"/>
                <a:gd name="T42" fmla="*/ 218 w 338"/>
                <a:gd name="T43" fmla="*/ 8 h 38"/>
                <a:gd name="T44" fmla="*/ 218 w 338"/>
                <a:gd name="T45" fmla="*/ 15 h 38"/>
                <a:gd name="T46" fmla="*/ 225 w 338"/>
                <a:gd name="T47" fmla="*/ 8 h 38"/>
                <a:gd name="T48" fmla="*/ 233 w 338"/>
                <a:gd name="T49" fmla="*/ 8 h 38"/>
                <a:gd name="T50" fmla="*/ 240 w 338"/>
                <a:gd name="T51" fmla="*/ 23 h 38"/>
                <a:gd name="T52" fmla="*/ 248 w 338"/>
                <a:gd name="T53" fmla="*/ 8 h 38"/>
                <a:gd name="T54" fmla="*/ 248 w 338"/>
                <a:gd name="T55" fmla="*/ 15 h 38"/>
                <a:gd name="T56" fmla="*/ 255 w 338"/>
                <a:gd name="T57" fmla="*/ 8 h 38"/>
                <a:gd name="T58" fmla="*/ 263 w 338"/>
                <a:gd name="T59" fmla="*/ 23 h 38"/>
                <a:gd name="T60" fmla="*/ 270 w 338"/>
                <a:gd name="T61" fmla="*/ 8 h 38"/>
                <a:gd name="T62" fmla="*/ 270 w 338"/>
                <a:gd name="T63" fmla="*/ 15 h 38"/>
                <a:gd name="T64" fmla="*/ 278 w 338"/>
                <a:gd name="T65" fmla="*/ 8 h 38"/>
                <a:gd name="T66" fmla="*/ 285 w 338"/>
                <a:gd name="T67" fmla="*/ 23 h 38"/>
                <a:gd name="T68" fmla="*/ 293 w 338"/>
                <a:gd name="T69" fmla="*/ 23 h 38"/>
                <a:gd name="T70" fmla="*/ 300 w 338"/>
                <a:gd name="T71" fmla="*/ 8 h 38"/>
                <a:gd name="T72" fmla="*/ 300 w 338"/>
                <a:gd name="T73" fmla="*/ 15 h 38"/>
                <a:gd name="T74" fmla="*/ 308 w 338"/>
                <a:gd name="T75" fmla="*/ 8 h 38"/>
                <a:gd name="T76" fmla="*/ 315 w 338"/>
                <a:gd name="T77" fmla="*/ 23 h 38"/>
                <a:gd name="T78" fmla="*/ 323 w 338"/>
                <a:gd name="T79" fmla="*/ 8 h 38"/>
                <a:gd name="T80" fmla="*/ 323 w 338"/>
                <a:gd name="T81" fmla="*/ 15 h 38"/>
                <a:gd name="T82" fmla="*/ 330 w 338"/>
                <a:gd name="T8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38">
                  <a:moveTo>
                    <a:pt x="0" y="15"/>
                  </a:moveTo>
                  <a:lnTo>
                    <a:pt x="8" y="15"/>
                  </a:lnTo>
                  <a:lnTo>
                    <a:pt x="15" y="15"/>
                  </a:lnTo>
                  <a:lnTo>
                    <a:pt x="23" y="8"/>
                  </a:lnTo>
                  <a:lnTo>
                    <a:pt x="23" y="23"/>
                  </a:lnTo>
                  <a:lnTo>
                    <a:pt x="23" y="15"/>
                  </a:lnTo>
                  <a:lnTo>
                    <a:pt x="30" y="23"/>
                  </a:lnTo>
                  <a:lnTo>
                    <a:pt x="30" y="30"/>
                  </a:lnTo>
                  <a:lnTo>
                    <a:pt x="30" y="0"/>
                  </a:lnTo>
                  <a:lnTo>
                    <a:pt x="30" y="15"/>
                  </a:lnTo>
                  <a:lnTo>
                    <a:pt x="38" y="8"/>
                  </a:lnTo>
                  <a:lnTo>
                    <a:pt x="38" y="15"/>
                  </a:lnTo>
                  <a:lnTo>
                    <a:pt x="38" y="15"/>
                  </a:lnTo>
                  <a:lnTo>
                    <a:pt x="45" y="8"/>
                  </a:lnTo>
                  <a:lnTo>
                    <a:pt x="45" y="15"/>
                  </a:lnTo>
                  <a:lnTo>
                    <a:pt x="45" y="15"/>
                  </a:lnTo>
                  <a:lnTo>
                    <a:pt x="60" y="15"/>
                  </a:lnTo>
                  <a:lnTo>
                    <a:pt x="53" y="15"/>
                  </a:lnTo>
                  <a:lnTo>
                    <a:pt x="60" y="15"/>
                  </a:lnTo>
                  <a:lnTo>
                    <a:pt x="68" y="8"/>
                  </a:lnTo>
                  <a:lnTo>
                    <a:pt x="68" y="8"/>
                  </a:lnTo>
                  <a:lnTo>
                    <a:pt x="68" y="15"/>
                  </a:lnTo>
                  <a:lnTo>
                    <a:pt x="75" y="8"/>
                  </a:lnTo>
                  <a:lnTo>
                    <a:pt x="75" y="23"/>
                  </a:lnTo>
                  <a:lnTo>
                    <a:pt x="75" y="15"/>
                  </a:lnTo>
                  <a:lnTo>
                    <a:pt x="83" y="8"/>
                  </a:lnTo>
                  <a:lnTo>
                    <a:pt x="83" y="38"/>
                  </a:lnTo>
                  <a:lnTo>
                    <a:pt x="83" y="15"/>
                  </a:lnTo>
                  <a:lnTo>
                    <a:pt x="98" y="15"/>
                  </a:lnTo>
                  <a:lnTo>
                    <a:pt x="90" y="15"/>
                  </a:lnTo>
                  <a:lnTo>
                    <a:pt x="98" y="15"/>
                  </a:lnTo>
                  <a:lnTo>
                    <a:pt x="105" y="15"/>
                  </a:lnTo>
                  <a:lnTo>
                    <a:pt x="113" y="15"/>
                  </a:lnTo>
                  <a:lnTo>
                    <a:pt x="120" y="15"/>
                  </a:lnTo>
                  <a:lnTo>
                    <a:pt x="128" y="15"/>
                  </a:lnTo>
                  <a:lnTo>
                    <a:pt x="135" y="15"/>
                  </a:lnTo>
                  <a:lnTo>
                    <a:pt x="143" y="15"/>
                  </a:lnTo>
                  <a:lnTo>
                    <a:pt x="150" y="15"/>
                  </a:lnTo>
                  <a:lnTo>
                    <a:pt x="158" y="15"/>
                  </a:lnTo>
                  <a:lnTo>
                    <a:pt x="165" y="8"/>
                  </a:lnTo>
                  <a:lnTo>
                    <a:pt x="165" y="30"/>
                  </a:lnTo>
                  <a:lnTo>
                    <a:pt x="165" y="8"/>
                  </a:lnTo>
                  <a:lnTo>
                    <a:pt x="173" y="15"/>
                  </a:lnTo>
                  <a:lnTo>
                    <a:pt x="173" y="23"/>
                  </a:lnTo>
                  <a:lnTo>
                    <a:pt x="173" y="8"/>
                  </a:lnTo>
                  <a:lnTo>
                    <a:pt x="173" y="15"/>
                  </a:lnTo>
                  <a:lnTo>
                    <a:pt x="180" y="8"/>
                  </a:lnTo>
                  <a:lnTo>
                    <a:pt x="180" y="23"/>
                  </a:lnTo>
                  <a:lnTo>
                    <a:pt x="180" y="8"/>
                  </a:lnTo>
                  <a:lnTo>
                    <a:pt x="180" y="15"/>
                  </a:lnTo>
                  <a:lnTo>
                    <a:pt x="188" y="8"/>
                  </a:lnTo>
                  <a:lnTo>
                    <a:pt x="188" y="23"/>
                  </a:lnTo>
                  <a:lnTo>
                    <a:pt x="188" y="8"/>
                  </a:lnTo>
                  <a:lnTo>
                    <a:pt x="188" y="8"/>
                  </a:lnTo>
                  <a:lnTo>
                    <a:pt x="195" y="15"/>
                  </a:lnTo>
                  <a:lnTo>
                    <a:pt x="195" y="23"/>
                  </a:lnTo>
                  <a:lnTo>
                    <a:pt x="195" y="8"/>
                  </a:lnTo>
                  <a:lnTo>
                    <a:pt x="195" y="15"/>
                  </a:lnTo>
                  <a:lnTo>
                    <a:pt x="203" y="8"/>
                  </a:lnTo>
                  <a:lnTo>
                    <a:pt x="203" y="23"/>
                  </a:lnTo>
                  <a:lnTo>
                    <a:pt x="203" y="15"/>
                  </a:lnTo>
                  <a:lnTo>
                    <a:pt x="210" y="8"/>
                  </a:lnTo>
                  <a:lnTo>
                    <a:pt x="210" y="23"/>
                  </a:lnTo>
                  <a:lnTo>
                    <a:pt x="210" y="8"/>
                  </a:lnTo>
                  <a:lnTo>
                    <a:pt x="210" y="15"/>
                  </a:lnTo>
                  <a:lnTo>
                    <a:pt x="218" y="8"/>
                  </a:lnTo>
                  <a:lnTo>
                    <a:pt x="218" y="23"/>
                  </a:lnTo>
                  <a:lnTo>
                    <a:pt x="218" y="8"/>
                  </a:lnTo>
                  <a:lnTo>
                    <a:pt x="218" y="15"/>
                  </a:lnTo>
                  <a:lnTo>
                    <a:pt x="225" y="8"/>
                  </a:lnTo>
                  <a:lnTo>
                    <a:pt x="225" y="23"/>
                  </a:lnTo>
                  <a:lnTo>
                    <a:pt x="225" y="8"/>
                  </a:lnTo>
                  <a:lnTo>
                    <a:pt x="233" y="15"/>
                  </a:lnTo>
                  <a:lnTo>
                    <a:pt x="233" y="23"/>
                  </a:lnTo>
                  <a:lnTo>
                    <a:pt x="233" y="8"/>
                  </a:lnTo>
                  <a:lnTo>
                    <a:pt x="233" y="15"/>
                  </a:lnTo>
                  <a:lnTo>
                    <a:pt x="240" y="8"/>
                  </a:lnTo>
                  <a:lnTo>
                    <a:pt x="240" y="23"/>
                  </a:lnTo>
                  <a:lnTo>
                    <a:pt x="240" y="8"/>
                  </a:lnTo>
                  <a:lnTo>
                    <a:pt x="240" y="15"/>
                  </a:lnTo>
                  <a:lnTo>
                    <a:pt x="248" y="8"/>
                  </a:lnTo>
                  <a:lnTo>
                    <a:pt x="248" y="23"/>
                  </a:lnTo>
                  <a:lnTo>
                    <a:pt x="248" y="8"/>
                  </a:lnTo>
                  <a:lnTo>
                    <a:pt x="248" y="15"/>
                  </a:lnTo>
                  <a:lnTo>
                    <a:pt x="255" y="8"/>
                  </a:lnTo>
                  <a:lnTo>
                    <a:pt x="255" y="23"/>
                  </a:lnTo>
                  <a:lnTo>
                    <a:pt x="255" y="8"/>
                  </a:lnTo>
                  <a:lnTo>
                    <a:pt x="255" y="15"/>
                  </a:lnTo>
                  <a:lnTo>
                    <a:pt x="263" y="8"/>
                  </a:lnTo>
                  <a:lnTo>
                    <a:pt x="263" y="23"/>
                  </a:lnTo>
                  <a:lnTo>
                    <a:pt x="263" y="8"/>
                  </a:lnTo>
                  <a:lnTo>
                    <a:pt x="263" y="15"/>
                  </a:lnTo>
                  <a:lnTo>
                    <a:pt x="270" y="8"/>
                  </a:lnTo>
                  <a:lnTo>
                    <a:pt x="270" y="23"/>
                  </a:lnTo>
                  <a:lnTo>
                    <a:pt x="270" y="8"/>
                  </a:lnTo>
                  <a:lnTo>
                    <a:pt x="270" y="15"/>
                  </a:lnTo>
                  <a:lnTo>
                    <a:pt x="278" y="8"/>
                  </a:lnTo>
                  <a:lnTo>
                    <a:pt x="278" y="23"/>
                  </a:lnTo>
                  <a:lnTo>
                    <a:pt x="278" y="8"/>
                  </a:lnTo>
                  <a:lnTo>
                    <a:pt x="278" y="15"/>
                  </a:lnTo>
                  <a:lnTo>
                    <a:pt x="285" y="8"/>
                  </a:lnTo>
                  <a:lnTo>
                    <a:pt x="285" y="23"/>
                  </a:lnTo>
                  <a:lnTo>
                    <a:pt x="285" y="15"/>
                  </a:lnTo>
                  <a:lnTo>
                    <a:pt x="293" y="8"/>
                  </a:lnTo>
                  <a:lnTo>
                    <a:pt x="293" y="23"/>
                  </a:lnTo>
                  <a:lnTo>
                    <a:pt x="293" y="8"/>
                  </a:lnTo>
                  <a:lnTo>
                    <a:pt x="293" y="15"/>
                  </a:lnTo>
                  <a:lnTo>
                    <a:pt x="300" y="8"/>
                  </a:lnTo>
                  <a:lnTo>
                    <a:pt x="300" y="23"/>
                  </a:lnTo>
                  <a:lnTo>
                    <a:pt x="300" y="8"/>
                  </a:lnTo>
                  <a:lnTo>
                    <a:pt x="300" y="15"/>
                  </a:lnTo>
                  <a:lnTo>
                    <a:pt x="308" y="8"/>
                  </a:lnTo>
                  <a:lnTo>
                    <a:pt x="308" y="23"/>
                  </a:lnTo>
                  <a:lnTo>
                    <a:pt x="308" y="8"/>
                  </a:lnTo>
                  <a:lnTo>
                    <a:pt x="308" y="15"/>
                  </a:lnTo>
                  <a:lnTo>
                    <a:pt x="315" y="8"/>
                  </a:lnTo>
                  <a:lnTo>
                    <a:pt x="315" y="23"/>
                  </a:lnTo>
                  <a:lnTo>
                    <a:pt x="315" y="8"/>
                  </a:lnTo>
                  <a:lnTo>
                    <a:pt x="315" y="15"/>
                  </a:lnTo>
                  <a:lnTo>
                    <a:pt x="323" y="8"/>
                  </a:lnTo>
                  <a:lnTo>
                    <a:pt x="323" y="30"/>
                  </a:lnTo>
                  <a:lnTo>
                    <a:pt x="323" y="8"/>
                  </a:lnTo>
                  <a:lnTo>
                    <a:pt x="323" y="15"/>
                  </a:lnTo>
                  <a:lnTo>
                    <a:pt x="330" y="8"/>
                  </a:lnTo>
                  <a:lnTo>
                    <a:pt x="330" y="23"/>
                  </a:lnTo>
                  <a:lnTo>
                    <a:pt x="330" y="0"/>
                  </a:lnTo>
                  <a:lnTo>
                    <a:pt x="330" y="15"/>
                  </a:lnTo>
                  <a:lnTo>
                    <a:pt x="33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1" name="Freeform 717"/>
            <p:cNvSpPr>
              <a:spLocks/>
            </p:cNvSpPr>
            <p:nvPr/>
          </p:nvSpPr>
          <p:spPr bwMode="auto">
            <a:xfrm>
              <a:off x="5973" y="1976"/>
              <a:ext cx="204" cy="44"/>
            </a:xfrm>
            <a:custGeom>
              <a:avLst/>
              <a:gdLst>
                <a:gd name="T0" fmla="*/ 0 w 292"/>
                <a:gd name="T1" fmla="*/ 15 h 45"/>
                <a:gd name="T2" fmla="*/ 15 w 292"/>
                <a:gd name="T3" fmla="*/ 22 h 45"/>
                <a:gd name="T4" fmla="*/ 30 w 292"/>
                <a:gd name="T5" fmla="*/ 15 h 45"/>
                <a:gd name="T6" fmla="*/ 37 w 292"/>
                <a:gd name="T7" fmla="*/ 30 h 45"/>
                <a:gd name="T8" fmla="*/ 52 w 292"/>
                <a:gd name="T9" fmla="*/ 22 h 45"/>
                <a:gd name="T10" fmla="*/ 60 w 292"/>
                <a:gd name="T11" fmla="*/ 0 h 45"/>
                <a:gd name="T12" fmla="*/ 67 w 292"/>
                <a:gd name="T13" fmla="*/ 22 h 45"/>
                <a:gd name="T14" fmla="*/ 75 w 292"/>
                <a:gd name="T15" fmla="*/ 15 h 45"/>
                <a:gd name="T16" fmla="*/ 82 w 292"/>
                <a:gd name="T17" fmla="*/ 30 h 45"/>
                <a:gd name="T18" fmla="*/ 90 w 292"/>
                <a:gd name="T19" fmla="*/ 22 h 45"/>
                <a:gd name="T20" fmla="*/ 90 w 292"/>
                <a:gd name="T21" fmla="*/ 22 h 45"/>
                <a:gd name="T22" fmla="*/ 97 w 292"/>
                <a:gd name="T23" fmla="*/ 22 h 45"/>
                <a:gd name="T24" fmla="*/ 105 w 292"/>
                <a:gd name="T25" fmla="*/ 15 h 45"/>
                <a:gd name="T26" fmla="*/ 112 w 292"/>
                <a:gd name="T27" fmla="*/ 30 h 45"/>
                <a:gd name="T28" fmla="*/ 120 w 292"/>
                <a:gd name="T29" fmla="*/ 15 h 45"/>
                <a:gd name="T30" fmla="*/ 120 w 292"/>
                <a:gd name="T31" fmla="*/ 22 h 45"/>
                <a:gd name="T32" fmla="*/ 127 w 292"/>
                <a:gd name="T33" fmla="*/ 0 h 45"/>
                <a:gd name="T34" fmla="*/ 135 w 292"/>
                <a:gd name="T35" fmla="*/ 30 h 45"/>
                <a:gd name="T36" fmla="*/ 142 w 292"/>
                <a:gd name="T37" fmla="*/ 15 h 45"/>
                <a:gd name="T38" fmla="*/ 142 w 292"/>
                <a:gd name="T39" fmla="*/ 15 h 45"/>
                <a:gd name="T40" fmla="*/ 150 w 292"/>
                <a:gd name="T41" fmla="*/ 15 h 45"/>
                <a:gd name="T42" fmla="*/ 157 w 292"/>
                <a:gd name="T43" fmla="*/ 15 h 45"/>
                <a:gd name="T44" fmla="*/ 165 w 292"/>
                <a:gd name="T45" fmla="*/ 30 h 45"/>
                <a:gd name="T46" fmla="*/ 172 w 292"/>
                <a:gd name="T47" fmla="*/ 15 h 45"/>
                <a:gd name="T48" fmla="*/ 180 w 292"/>
                <a:gd name="T49" fmla="*/ 15 h 45"/>
                <a:gd name="T50" fmla="*/ 195 w 292"/>
                <a:gd name="T51" fmla="*/ 15 h 45"/>
                <a:gd name="T52" fmla="*/ 195 w 292"/>
                <a:gd name="T53" fmla="*/ 22 h 45"/>
                <a:gd name="T54" fmla="*/ 202 w 292"/>
                <a:gd name="T55" fmla="*/ 15 h 45"/>
                <a:gd name="T56" fmla="*/ 210 w 292"/>
                <a:gd name="T57" fmla="*/ 30 h 45"/>
                <a:gd name="T58" fmla="*/ 217 w 292"/>
                <a:gd name="T59" fmla="*/ 15 h 45"/>
                <a:gd name="T60" fmla="*/ 217 w 292"/>
                <a:gd name="T61" fmla="*/ 22 h 45"/>
                <a:gd name="T62" fmla="*/ 225 w 292"/>
                <a:gd name="T63" fmla="*/ 15 h 45"/>
                <a:gd name="T64" fmla="*/ 232 w 292"/>
                <a:gd name="T65" fmla="*/ 30 h 45"/>
                <a:gd name="T66" fmla="*/ 240 w 292"/>
                <a:gd name="T67" fmla="*/ 15 h 45"/>
                <a:gd name="T68" fmla="*/ 240 w 292"/>
                <a:gd name="T69" fmla="*/ 22 h 45"/>
                <a:gd name="T70" fmla="*/ 247 w 292"/>
                <a:gd name="T71" fmla="*/ 15 h 45"/>
                <a:gd name="T72" fmla="*/ 255 w 292"/>
                <a:gd name="T73" fmla="*/ 15 h 45"/>
                <a:gd name="T74" fmla="*/ 262 w 292"/>
                <a:gd name="T75" fmla="*/ 15 h 45"/>
                <a:gd name="T76" fmla="*/ 270 w 292"/>
                <a:gd name="T77" fmla="*/ 30 h 45"/>
                <a:gd name="T78" fmla="*/ 277 w 292"/>
                <a:gd name="T79" fmla="*/ 15 h 45"/>
                <a:gd name="T80" fmla="*/ 277 w 292"/>
                <a:gd name="T81" fmla="*/ 22 h 45"/>
                <a:gd name="T82" fmla="*/ 285 w 292"/>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45">
                  <a:moveTo>
                    <a:pt x="0" y="15"/>
                  </a:moveTo>
                  <a:lnTo>
                    <a:pt x="0" y="30"/>
                  </a:lnTo>
                  <a:lnTo>
                    <a:pt x="0" y="15"/>
                  </a:lnTo>
                  <a:lnTo>
                    <a:pt x="0" y="22"/>
                  </a:lnTo>
                  <a:lnTo>
                    <a:pt x="7" y="22"/>
                  </a:lnTo>
                  <a:lnTo>
                    <a:pt x="15" y="22"/>
                  </a:lnTo>
                  <a:lnTo>
                    <a:pt x="30" y="22"/>
                  </a:lnTo>
                  <a:lnTo>
                    <a:pt x="30" y="37"/>
                  </a:lnTo>
                  <a:lnTo>
                    <a:pt x="30" y="15"/>
                  </a:lnTo>
                  <a:lnTo>
                    <a:pt x="30" y="22"/>
                  </a:lnTo>
                  <a:lnTo>
                    <a:pt x="37" y="15"/>
                  </a:lnTo>
                  <a:lnTo>
                    <a:pt x="37" y="30"/>
                  </a:lnTo>
                  <a:lnTo>
                    <a:pt x="37" y="22"/>
                  </a:lnTo>
                  <a:lnTo>
                    <a:pt x="45" y="22"/>
                  </a:lnTo>
                  <a:lnTo>
                    <a:pt x="52" y="22"/>
                  </a:lnTo>
                  <a:lnTo>
                    <a:pt x="60" y="15"/>
                  </a:lnTo>
                  <a:lnTo>
                    <a:pt x="60" y="30"/>
                  </a:lnTo>
                  <a:lnTo>
                    <a:pt x="60" y="0"/>
                  </a:lnTo>
                  <a:lnTo>
                    <a:pt x="67" y="7"/>
                  </a:lnTo>
                  <a:lnTo>
                    <a:pt x="67" y="45"/>
                  </a:lnTo>
                  <a:lnTo>
                    <a:pt x="67" y="22"/>
                  </a:lnTo>
                  <a:lnTo>
                    <a:pt x="75" y="15"/>
                  </a:lnTo>
                  <a:lnTo>
                    <a:pt x="75" y="30"/>
                  </a:lnTo>
                  <a:lnTo>
                    <a:pt x="75" y="15"/>
                  </a:lnTo>
                  <a:lnTo>
                    <a:pt x="75" y="22"/>
                  </a:lnTo>
                  <a:lnTo>
                    <a:pt x="82" y="15"/>
                  </a:lnTo>
                  <a:lnTo>
                    <a:pt x="82" y="30"/>
                  </a:lnTo>
                  <a:lnTo>
                    <a:pt x="82" y="15"/>
                  </a:lnTo>
                  <a:lnTo>
                    <a:pt x="82" y="15"/>
                  </a:lnTo>
                  <a:lnTo>
                    <a:pt x="90" y="22"/>
                  </a:lnTo>
                  <a:lnTo>
                    <a:pt x="90" y="22"/>
                  </a:lnTo>
                  <a:lnTo>
                    <a:pt x="90" y="15"/>
                  </a:lnTo>
                  <a:lnTo>
                    <a:pt x="90" y="22"/>
                  </a:lnTo>
                  <a:lnTo>
                    <a:pt x="97" y="15"/>
                  </a:lnTo>
                  <a:lnTo>
                    <a:pt x="97" y="30"/>
                  </a:lnTo>
                  <a:lnTo>
                    <a:pt x="97" y="22"/>
                  </a:lnTo>
                  <a:lnTo>
                    <a:pt x="105" y="15"/>
                  </a:lnTo>
                  <a:lnTo>
                    <a:pt x="105" y="30"/>
                  </a:lnTo>
                  <a:lnTo>
                    <a:pt x="105" y="15"/>
                  </a:lnTo>
                  <a:lnTo>
                    <a:pt x="105" y="22"/>
                  </a:lnTo>
                  <a:lnTo>
                    <a:pt x="112" y="15"/>
                  </a:lnTo>
                  <a:lnTo>
                    <a:pt x="112" y="30"/>
                  </a:lnTo>
                  <a:lnTo>
                    <a:pt x="112" y="15"/>
                  </a:lnTo>
                  <a:lnTo>
                    <a:pt x="112" y="22"/>
                  </a:lnTo>
                  <a:lnTo>
                    <a:pt x="120" y="15"/>
                  </a:lnTo>
                  <a:lnTo>
                    <a:pt x="120" y="30"/>
                  </a:lnTo>
                  <a:lnTo>
                    <a:pt x="120" y="15"/>
                  </a:lnTo>
                  <a:lnTo>
                    <a:pt x="120" y="22"/>
                  </a:lnTo>
                  <a:lnTo>
                    <a:pt x="127" y="30"/>
                  </a:lnTo>
                  <a:lnTo>
                    <a:pt x="127" y="37"/>
                  </a:lnTo>
                  <a:lnTo>
                    <a:pt x="127" y="0"/>
                  </a:lnTo>
                  <a:lnTo>
                    <a:pt x="127" y="22"/>
                  </a:lnTo>
                  <a:lnTo>
                    <a:pt x="135" y="15"/>
                  </a:lnTo>
                  <a:lnTo>
                    <a:pt x="135" y="30"/>
                  </a:lnTo>
                  <a:lnTo>
                    <a:pt x="135" y="15"/>
                  </a:lnTo>
                  <a:lnTo>
                    <a:pt x="135" y="22"/>
                  </a:lnTo>
                  <a:lnTo>
                    <a:pt x="142" y="15"/>
                  </a:lnTo>
                  <a:lnTo>
                    <a:pt x="142" y="30"/>
                  </a:lnTo>
                  <a:lnTo>
                    <a:pt x="142" y="15"/>
                  </a:lnTo>
                  <a:lnTo>
                    <a:pt x="142" y="15"/>
                  </a:lnTo>
                  <a:lnTo>
                    <a:pt x="150" y="22"/>
                  </a:lnTo>
                  <a:lnTo>
                    <a:pt x="150" y="30"/>
                  </a:lnTo>
                  <a:lnTo>
                    <a:pt x="150" y="15"/>
                  </a:lnTo>
                  <a:lnTo>
                    <a:pt x="150" y="22"/>
                  </a:lnTo>
                  <a:lnTo>
                    <a:pt x="157" y="30"/>
                  </a:lnTo>
                  <a:lnTo>
                    <a:pt x="157" y="15"/>
                  </a:lnTo>
                  <a:lnTo>
                    <a:pt x="157" y="22"/>
                  </a:lnTo>
                  <a:lnTo>
                    <a:pt x="165" y="15"/>
                  </a:lnTo>
                  <a:lnTo>
                    <a:pt x="165" y="30"/>
                  </a:lnTo>
                  <a:lnTo>
                    <a:pt x="165" y="7"/>
                  </a:lnTo>
                  <a:lnTo>
                    <a:pt x="165" y="22"/>
                  </a:lnTo>
                  <a:lnTo>
                    <a:pt x="172" y="15"/>
                  </a:lnTo>
                  <a:lnTo>
                    <a:pt x="172" y="15"/>
                  </a:lnTo>
                  <a:lnTo>
                    <a:pt x="172" y="22"/>
                  </a:lnTo>
                  <a:lnTo>
                    <a:pt x="180" y="15"/>
                  </a:lnTo>
                  <a:lnTo>
                    <a:pt x="180" y="22"/>
                  </a:lnTo>
                  <a:lnTo>
                    <a:pt x="187" y="22"/>
                  </a:lnTo>
                  <a:lnTo>
                    <a:pt x="195" y="15"/>
                  </a:lnTo>
                  <a:lnTo>
                    <a:pt x="195" y="22"/>
                  </a:lnTo>
                  <a:lnTo>
                    <a:pt x="195" y="15"/>
                  </a:lnTo>
                  <a:lnTo>
                    <a:pt x="195" y="22"/>
                  </a:lnTo>
                  <a:lnTo>
                    <a:pt x="202" y="15"/>
                  </a:lnTo>
                  <a:lnTo>
                    <a:pt x="202" y="30"/>
                  </a:lnTo>
                  <a:lnTo>
                    <a:pt x="202" y="15"/>
                  </a:lnTo>
                  <a:lnTo>
                    <a:pt x="202" y="22"/>
                  </a:lnTo>
                  <a:lnTo>
                    <a:pt x="210" y="15"/>
                  </a:lnTo>
                  <a:lnTo>
                    <a:pt x="210" y="30"/>
                  </a:lnTo>
                  <a:lnTo>
                    <a:pt x="210" y="15"/>
                  </a:lnTo>
                  <a:lnTo>
                    <a:pt x="210" y="22"/>
                  </a:lnTo>
                  <a:lnTo>
                    <a:pt x="217" y="15"/>
                  </a:lnTo>
                  <a:lnTo>
                    <a:pt x="217" y="22"/>
                  </a:lnTo>
                  <a:lnTo>
                    <a:pt x="217" y="15"/>
                  </a:lnTo>
                  <a:lnTo>
                    <a:pt x="217" y="22"/>
                  </a:lnTo>
                  <a:lnTo>
                    <a:pt x="225" y="15"/>
                  </a:lnTo>
                  <a:lnTo>
                    <a:pt x="225" y="30"/>
                  </a:lnTo>
                  <a:lnTo>
                    <a:pt x="225" y="15"/>
                  </a:lnTo>
                  <a:lnTo>
                    <a:pt x="225" y="22"/>
                  </a:lnTo>
                  <a:lnTo>
                    <a:pt x="232" y="15"/>
                  </a:lnTo>
                  <a:lnTo>
                    <a:pt x="232" y="30"/>
                  </a:lnTo>
                  <a:lnTo>
                    <a:pt x="232" y="15"/>
                  </a:lnTo>
                  <a:lnTo>
                    <a:pt x="232" y="22"/>
                  </a:lnTo>
                  <a:lnTo>
                    <a:pt x="240" y="15"/>
                  </a:lnTo>
                  <a:lnTo>
                    <a:pt x="240" y="30"/>
                  </a:lnTo>
                  <a:lnTo>
                    <a:pt x="240" y="15"/>
                  </a:lnTo>
                  <a:lnTo>
                    <a:pt x="240" y="22"/>
                  </a:lnTo>
                  <a:lnTo>
                    <a:pt x="247" y="15"/>
                  </a:lnTo>
                  <a:lnTo>
                    <a:pt x="247" y="22"/>
                  </a:lnTo>
                  <a:lnTo>
                    <a:pt x="247" y="15"/>
                  </a:lnTo>
                  <a:lnTo>
                    <a:pt x="255" y="22"/>
                  </a:lnTo>
                  <a:lnTo>
                    <a:pt x="255" y="30"/>
                  </a:lnTo>
                  <a:lnTo>
                    <a:pt x="255" y="15"/>
                  </a:lnTo>
                  <a:lnTo>
                    <a:pt x="262" y="22"/>
                  </a:lnTo>
                  <a:lnTo>
                    <a:pt x="262" y="30"/>
                  </a:lnTo>
                  <a:lnTo>
                    <a:pt x="262" y="15"/>
                  </a:lnTo>
                  <a:lnTo>
                    <a:pt x="262" y="22"/>
                  </a:lnTo>
                  <a:lnTo>
                    <a:pt x="270" y="15"/>
                  </a:lnTo>
                  <a:lnTo>
                    <a:pt x="270" y="30"/>
                  </a:lnTo>
                  <a:lnTo>
                    <a:pt x="270" y="15"/>
                  </a:lnTo>
                  <a:lnTo>
                    <a:pt x="270" y="22"/>
                  </a:lnTo>
                  <a:lnTo>
                    <a:pt x="277" y="15"/>
                  </a:lnTo>
                  <a:lnTo>
                    <a:pt x="277" y="30"/>
                  </a:lnTo>
                  <a:lnTo>
                    <a:pt x="277" y="15"/>
                  </a:lnTo>
                  <a:lnTo>
                    <a:pt x="277" y="22"/>
                  </a:lnTo>
                  <a:lnTo>
                    <a:pt x="285" y="15"/>
                  </a:lnTo>
                  <a:lnTo>
                    <a:pt x="285" y="30"/>
                  </a:lnTo>
                  <a:lnTo>
                    <a:pt x="285" y="15"/>
                  </a:lnTo>
                  <a:lnTo>
                    <a:pt x="285" y="22"/>
                  </a:lnTo>
                  <a:lnTo>
                    <a:pt x="292"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2" name="Freeform 718"/>
            <p:cNvSpPr>
              <a:spLocks/>
            </p:cNvSpPr>
            <p:nvPr/>
          </p:nvSpPr>
          <p:spPr bwMode="auto">
            <a:xfrm>
              <a:off x="6177" y="1991"/>
              <a:ext cx="16" cy="14"/>
            </a:xfrm>
            <a:custGeom>
              <a:avLst/>
              <a:gdLst>
                <a:gd name="T0" fmla="*/ 0 w 23"/>
                <a:gd name="T1" fmla="*/ 7 h 15"/>
                <a:gd name="T2" fmla="*/ 8 w 23"/>
                <a:gd name="T3" fmla="*/ 0 h 15"/>
                <a:gd name="T4" fmla="*/ 8 w 23"/>
                <a:gd name="T5" fmla="*/ 7 h 15"/>
                <a:gd name="T6" fmla="*/ 8 w 23"/>
                <a:gd name="T7" fmla="*/ 0 h 15"/>
                <a:gd name="T8" fmla="*/ 8 w 23"/>
                <a:gd name="T9" fmla="*/ 0 h 15"/>
                <a:gd name="T10" fmla="*/ 15 w 23"/>
                <a:gd name="T11" fmla="*/ 7 h 15"/>
                <a:gd name="T12" fmla="*/ 15 w 23"/>
                <a:gd name="T13" fmla="*/ 15 h 15"/>
                <a:gd name="T14" fmla="*/ 15 w 23"/>
                <a:gd name="T15" fmla="*/ 0 h 15"/>
                <a:gd name="T16" fmla="*/ 15 w 23"/>
                <a:gd name="T17" fmla="*/ 7 h 15"/>
                <a:gd name="T18" fmla="*/ 23 w 23"/>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5">
                  <a:moveTo>
                    <a:pt x="0" y="7"/>
                  </a:moveTo>
                  <a:lnTo>
                    <a:pt x="8" y="0"/>
                  </a:lnTo>
                  <a:lnTo>
                    <a:pt x="8" y="7"/>
                  </a:lnTo>
                  <a:lnTo>
                    <a:pt x="8" y="0"/>
                  </a:lnTo>
                  <a:lnTo>
                    <a:pt x="8" y="0"/>
                  </a:lnTo>
                  <a:lnTo>
                    <a:pt x="15" y="7"/>
                  </a:lnTo>
                  <a:lnTo>
                    <a:pt x="15" y="15"/>
                  </a:lnTo>
                  <a:lnTo>
                    <a:pt x="15" y="0"/>
                  </a:lnTo>
                  <a:lnTo>
                    <a:pt x="15" y="7"/>
                  </a:lnTo>
                  <a:lnTo>
                    <a:pt x="23"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3" name="Freeform 719"/>
            <p:cNvSpPr>
              <a:spLocks/>
            </p:cNvSpPr>
            <p:nvPr/>
          </p:nvSpPr>
          <p:spPr bwMode="auto">
            <a:xfrm>
              <a:off x="4846" y="2012"/>
              <a:ext cx="204" cy="87"/>
            </a:xfrm>
            <a:custGeom>
              <a:avLst/>
              <a:gdLst>
                <a:gd name="T0" fmla="*/ 0 w 293"/>
                <a:gd name="T1" fmla="*/ 38 h 90"/>
                <a:gd name="T2" fmla="*/ 8 w 293"/>
                <a:gd name="T3" fmla="*/ 60 h 90"/>
                <a:gd name="T4" fmla="*/ 15 w 293"/>
                <a:gd name="T5" fmla="*/ 45 h 90"/>
                <a:gd name="T6" fmla="*/ 15 w 293"/>
                <a:gd name="T7" fmla="*/ 45 h 90"/>
                <a:gd name="T8" fmla="*/ 23 w 293"/>
                <a:gd name="T9" fmla="*/ 38 h 90"/>
                <a:gd name="T10" fmla="*/ 30 w 293"/>
                <a:gd name="T11" fmla="*/ 53 h 90"/>
                <a:gd name="T12" fmla="*/ 38 w 293"/>
                <a:gd name="T13" fmla="*/ 38 h 90"/>
                <a:gd name="T14" fmla="*/ 38 w 293"/>
                <a:gd name="T15" fmla="*/ 45 h 90"/>
                <a:gd name="T16" fmla="*/ 45 w 293"/>
                <a:gd name="T17" fmla="*/ 30 h 90"/>
                <a:gd name="T18" fmla="*/ 53 w 293"/>
                <a:gd name="T19" fmla="*/ 60 h 90"/>
                <a:gd name="T20" fmla="*/ 60 w 293"/>
                <a:gd name="T21" fmla="*/ 38 h 90"/>
                <a:gd name="T22" fmla="*/ 60 w 293"/>
                <a:gd name="T23" fmla="*/ 53 h 90"/>
                <a:gd name="T24" fmla="*/ 68 w 293"/>
                <a:gd name="T25" fmla="*/ 38 h 90"/>
                <a:gd name="T26" fmla="*/ 75 w 293"/>
                <a:gd name="T27" fmla="*/ 53 h 90"/>
                <a:gd name="T28" fmla="*/ 83 w 293"/>
                <a:gd name="T29" fmla="*/ 38 h 90"/>
                <a:gd name="T30" fmla="*/ 90 w 293"/>
                <a:gd name="T31" fmla="*/ 38 h 90"/>
                <a:gd name="T32" fmla="*/ 90 w 293"/>
                <a:gd name="T33" fmla="*/ 45 h 90"/>
                <a:gd name="T34" fmla="*/ 98 w 293"/>
                <a:gd name="T35" fmla="*/ 30 h 90"/>
                <a:gd name="T36" fmla="*/ 105 w 293"/>
                <a:gd name="T37" fmla="*/ 68 h 90"/>
                <a:gd name="T38" fmla="*/ 113 w 293"/>
                <a:gd name="T39" fmla="*/ 53 h 90"/>
                <a:gd name="T40" fmla="*/ 113 w 293"/>
                <a:gd name="T41" fmla="*/ 38 h 90"/>
                <a:gd name="T42" fmla="*/ 120 w 293"/>
                <a:gd name="T43" fmla="*/ 30 h 90"/>
                <a:gd name="T44" fmla="*/ 128 w 293"/>
                <a:gd name="T45" fmla="*/ 38 h 90"/>
                <a:gd name="T46" fmla="*/ 135 w 293"/>
                <a:gd name="T47" fmla="*/ 30 h 90"/>
                <a:gd name="T48" fmla="*/ 150 w 293"/>
                <a:gd name="T49" fmla="*/ 45 h 90"/>
                <a:gd name="T50" fmla="*/ 165 w 293"/>
                <a:gd name="T51" fmla="*/ 45 h 90"/>
                <a:gd name="T52" fmla="*/ 188 w 293"/>
                <a:gd name="T53" fmla="*/ 53 h 90"/>
                <a:gd name="T54" fmla="*/ 188 w 293"/>
                <a:gd name="T55" fmla="*/ 45 h 90"/>
                <a:gd name="T56" fmla="*/ 203 w 293"/>
                <a:gd name="T57" fmla="*/ 45 h 90"/>
                <a:gd name="T58" fmla="*/ 218 w 293"/>
                <a:gd name="T59" fmla="*/ 53 h 90"/>
                <a:gd name="T60" fmla="*/ 218 w 293"/>
                <a:gd name="T61" fmla="*/ 45 h 90"/>
                <a:gd name="T62" fmla="*/ 225 w 293"/>
                <a:gd name="T63" fmla="*/ 38 h 90"/>
                <a:gd name="T64" fmla="*/ 240 w 293"/>
                <a:gd name="T65" fmla="*/ 53 h 90"/>
                <a:gd name="T66" fmla="*/ 240 w 293"/>
                <a:gd name="T67" fmla="*/ 53 h 90"/>
                <a:gd name="T68" fmla="*/ 248 w 293"/>
                <a:gd name="T69" fmla="*/ 38 h 90"/>
                <a:gd name="T70" fmla="*/ 255 w 293"/>
                <a:gd name="T71" fmla="*/ 90 h 90"/>
                <a:gd name="T72" fmla="*/ 263 w 293"/>
                <a:gd name="T73" fmla="*/ 53 h 90"/>
                <a:gd name="T74" fmla="*/ 263 w 293"/>
                <a:gd name="T75" fmla="*/ 38 h 90"/>
                <a:gd name="T76" fmla="*/ 270 w 293"/>
                <a:gd name="T77" fmla="*/ 30 h 90"/>
                <a:gd name="T78" fmla="*/ 278 w 293"/>
                <a:gd name="T79" fmla="*/ 60 h 90"/>
                <a:gd name="T80" fmla="*/ 285 w 293"/>
                <a:gd name="T81" fmla="*/ 38 h 90"/>
                <a:gd name="T82" fmla="*/ 285 w 293"/>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 h="90">
                  <a:moveTo>
                    <a:pt x="0" y="45"/>
                  </a:moveTo>
                  <a:lnTo>
                    <a:pt x="0" y="60"/>
                  </a:lnTo>
                  <a:lnTo>
                    <a:pt x="0" y="38"/>
                  </a:lnTo>
                  <a:lnTo>
                    <a:pt x="0" y="45"/>
                  </a:lnTo>
                  <a:lnTo>
                    <a:pt x="8" y="38"/>
                  </a:lnTo>
                  <a:lnTo>
                    <a:pt x="8" y="60"/>
                  </a:lnTo>
                  <a:lnTo>
                    <a:pt x="8" y="30"/>
                  </a:lnTo>
                  <a:lnTo>
                    <a:pt x="8" y="53"/>
                  </a:lnTo>
                  <a:lnTo>
                    <a:pt x="15" y="45"/>
                  </a:lnTo>
                  <a:lnTo>
                    <a:pt x="15" y="60"/>
                  </a:lnTo>
                  <a:lnTo>
                    <a:pt x="15" y="38"/>
                  </a:lnTo>
                  <a:lnTo>
                    <a:pt x="15" y="45"/>
                  </a:lnTo>
                  <a:lnTo>
                    <a:pt x="23" y="53"/>
                  </a:lnTo>
                  <a:lnTo>
                    <a:pt x="23" y="53"/>
                  </a:lnTo>
                  <a:lnTo>
                    <a:pt x="23" y="38"/>
                  </a:lnTo>
                  <a:lnTo>
                    <a:pt x="23" y="45"/>
                  </a:lnTo>
                  <a:lnTo>
                    <a:pt x="30" y="38"/>
                  </a:lnTo>
                  <a:lnTo>
                    <a:pt x="30" y="53"/>
                  </a:lnTo>
                  <a:lnTo>
                    <a:pt x="30" y="38"/>
                  </a:lnTo>
                  <a:lnTo>
                    <a:pt x="30" y="45"/>
                  </a:lnTo>
                  <a:lnTo>
                    <a:pt x="38" y="38"/>
                  </a:lnTo>
                  <a:lnTo>
                    <a:pt x="38" y="60"/>
                  </a:lnTo>
                  <a:lnTo>
                    <a:pt x="38" y="38"/>
                  </a:lnTo>
                  <a:lnTo>
                    <a:pt x="38" y="45"/>
                  </a:lnTo>
                  <a:lnTo>
                    <a:pt x="45" y="38"/>
                  </a:lnTo>
                  <a:lnTo>
                    <a:pt x="45" y="60"/>
                  </a:lnTo>
                  <a:lnTo>
                    <a:pt x="45" y="30"/>
                  </a:lnTo>
                  <a:lnTo>
                    <a:pt x="45" y="45"/>
                  </a:lnTo>
                  <a:lnTo>
                    <a:pt x="53" y="38"/>
                  </a:lnTo>
                  <a:lnTo>
                    <a:pt x="53" y="60"/>
                  </a:lnTo>
                  <a:lnTo>
                    <a:pt x="53" y="38"/>
                  </a:lnTo>
                  <a:lnTo>
                    <a:pt x="53" y="45"/>
                  </a:lnTo>
                  <a:lnTo>
                    <a:pt x="60" y="38"/>
                  </a:lnTo>
                  <a:lnTo>
                    <a:pt x="60" y="53"/>
                  </a:lnTo>
                  <a:lnTo>
                    <a:pt x="60" y="38"/>
                  </a:lnTo>
                  <a:lnTo>
                    <a:pt x="60" y="53"/>
                  </a:lnTo>
                  <a:lnTo>
                    <a:pt x="68" y="45"/>
                  </a:lnTo>
                  <a:lnTo>
                    <a:pt x="68" y="60"/>
                  </a:lnTo>
                  <a:lnTo>
                    <a:pt x="68" y="38"/>
                  </a:lnTo>
                  <a:lnTo>
                    <a:pt x="68" y="45"/>
                  </a:lnTo>
                  <a:lnTo>
                    <a:pt x="75" y="53"/>
                  </a:lnTo>
                  <a:lnTo>
                    <a:pt x="75" y="53"/>
                  </a:lnTo>
                  <a:lnTo>
                    <a:pt x="75" y="38"/>
                  </a:lnTo>
                  <a:lnTo>
                    <a:pt x="75" y="45"/>
                  </a:lnTo>
                  <a:lnTo>
                    <a:pt x="83" y="38"/>
                  </a:lnTo>
                  <a:lnTo>
                    <a:pt x="83" y="60"/>
                  </a:lnTo>
                  <a:lnTo>
                    <a:pt x="83" y="45"/>
                  </a:lnTo>
                  <a:lnTo>
                    <a:pt x="90" y="38"/>
                  </a:lnTo>
                  <a:lnTo>
                    <a:pt x="90" y="60"/>
                  </a:lnTo>
                  <a:lnTo>
                    <a:pt x="90" y="30"/>
                  </a:lnTo>
                  <a:lnTo>
                    <a:pt x="90" y="45"/>
                  </a:lnTo>
                  <a:lnTo>
                    <a:pt x="98" y="38"/>
                  </a:lnTo>
                  <a:lnTo>
                    <a:pt x="98" y="68"/>
                  </a:lnTo>
                  <a:lnTo>
                    <a:pt x="98" y="30"/>
                  </a:lnTo>
                  <a:lnTo>
                    <a:pt x="98" y="53"/>
                  </a:lnTo>
                  <a:lnTo>
                    <a:pt x="105" y="45"/>
                  </a:lnTo>
                  <a:lnTo>
                    <a:pt x="105" y="68"/>
                  </a:lnTo>
                  <a:lnTo>
                    <a:pt x="105" y="30"/>
                  </a:lnTo>
                  <a:lnTo>
                    <a:pt x="105" y="45"/>
                  </a:lnTo>
                  <a:lnTo>
                    <a:pt x="113" y="53"/>
                  </a:lnTo>
                  <a:lnTo>
                    <a:pt x="113" y="53"/>
                  </a:lnTo>
                  <a:lnTo>
                    <a:pt x="113" y="30"/>
                  </a:lnTo>
                  <a:lnTo>
                    <a:pt x="113" y="38"/>
                  </a:lnTo>
                  <a:lnTo>
                    <a:pt x="120" y="45"/>
                  </a:lnTo>
                  <a:lnTo>
                    <a:pt x="120" y="60"/>
                  </a:lnTo>
                  <a:lnTo>
                    <a:pt x="120" y="30"/>
                  </a:lnTo>
                  <a:lnTo>
                    <a:pt x="120" y="45"/>
                  </a:lnTo>
                  <a:lnTo>
                    <a:pt x="128" y="38"/>
                  </a:lnTo>
                  <a:lnTo>
                    <a:pt x="128" y="38"/>
                  </a:lnTo>
                  <a:lnTo>
                    <a:pt x="128" y="60"/>
                  </a:lnTo>
                  <a:lnTo>
                    <a:pt x="135" y="53"/>
                  </a:lnTo>
                  <a:lnTo>
                    <a:pt x="135" y="30"/>
                  </a:lnTo>
                  <a:lnTo>
                    <a:pt x="135" y="45"/>
                  </a:lnTo>
                  <a:lnTo>
                    <a:pt x="143" y="53"/>
                  </a:lnTo>
                  <a:lnTo>
                    <a:pt x="150" y="45"/>
                  </a:lnTo>
                  <a:lnTo>
                    <a:pt x="158" y="45"/>
                  </a:lnTo>
                  <a:lnTo>
                    <a:pt x="173" y="45"/>
                  </a:lnTo>
                  <a:lnTo>
                    <a:pt x="165" y="45"/>
                  </a:lnTo>
                  <a:lnTo>
                    <a:pt x="173" y="45"/>
                  </a:lnTo>
                  <a:lnTo>
                    <a:pt x="180" y="45"/>
                  </a:lnTo>
                  <a:lnTo>
                    <a:pt x="188" y="53"/>
                  </a:lnTo>
                  <a:lnTo>
                    <a:pt x="188" y="53"/>
                  </a:lnTo>
                  <a:lnTo>
                    <a:pt x="188" y="38"/>
                  </a:lnTo>
                  <a:lnTo>
                    <a:pt x="188" y="45"/>
                  </a:lnTo>
                  <a:lnTo>
                    <a:pt x="195" y="53"/>
                  </a:lnTo>
                  <a:lnTo>
                    <a:pt x="195" y="45"/>
                  </a:lnTo>
                  <a:lnTo>
                    <a:pt x="203" y="45"/>
                  </a:lnTo>
                  <a:lnTo>
                    <a:pt x="210" y="53"/>
                  </a:lnTo>
                  <a:lnTo>
                    <a:pt x="210" y="45"/>
                  </a:lnTo>
                  <a:lnTo>
                    <a:pt x="218" y="53"/>
                  </a:lnTo>
                  <a:lnTo>
                    <a:pt x="218" y="53"/>
                  </a:lnTo>
                  <a:lnTo>
                    <a:pt x="218" y="38"/>
                  </a:lnTo>
                  <a:lnTo>
                    <a:pt x="218" y="45"/>
                  </a:lnTo>
                  <a:lnTo>
                    <a:pt x="225" y="53"/>
                  </a:lnTo>
                  <a:lnTo>
                    <a:pt x="225" y="53"/>
                  </a:lnTo>
                  <a:lnTo>
                    <a:pt x="225" y="38"/>
                  </a:lnTo>
                  <a:lnTo>
                    <a:pt x="225" y="45"/>
                  </a:lnTo>
                  <a:lnTo>
                    <a:pt x="233" y="45"/>
                  </a:lnTo>
                  <a:lnTo>
                    <a:pt x="240" y="53"/>
                  </a:lnTo>
                  <a:lnTo>
                    <a:pt x="240" y="60"/>
                  </a:lnTo>
                  <a:lnTo>
                    <a:pt x="240" y="38"/>
                  </a:lnTo>
                  <a:lnTo>
                    <a:pt x="240" y="53"/>
                  </a:lnTo>
                  <a:lnTo>
                    <a:pt x="248" y="45"/>
                  </a:lnTo>
                  <a:lnTo>
                    <a:pt x="248" y="53"/>
                  </a:lnTo>
                  <a:lnTo>
                    <a:pt x="248" y="38"/>
                  </a:lnTo>
                  <a:lnTo>
                    <a:pt x="248" y="45"/>
                  </a:lnTo>
                  <a:lnTo>
                    <a:pt x="255" y="53"/>
                  </a:lnTo>
                  <a:lnTo>
                    <a:pt x="255" y="90"/>
                  </a:lnTo>
                  <a:lnTo>
                    <a:pt x="255" y="0"/>
                  </a:lnTo>
                  <a:lnTo>
                    <a:pt x="255" y="45"/>
                  </a:lnTo>
                  <a:lnTo>
                    <a:pt x="263" y="53"/>
                  </a:lnTo>
                  <a:lnTo>
                    <a:pt x="263" y="60"/>
                  </a:lnTo>
                  <a:lnTo>
                    <a:pt x="263" y="30"/>
                  </a:lnTo>
                  <a:lnTo>
                    <a:pt x="263" y="38"/>
                  </a:lnTo>
                  <a:lnTo>
                    <a:pt x="270" y="45"/>
                  </a:lnTo>
                  <a:lnTo>
                    <a:pt x="270" y="53"/>
                  </a:lnTo>
                  <a:lnTo>
                    <a:pt x="270" y="30"/>
                  </a:lnTo>
                  <a:lnTo>
                    <a:pt x="270" y="45"/>
                  </a:lnTo>
                  <a:lnTo>
                    <a:pt x="278" y="53"/>
                  </a:lnTo>
                  <a:lnTo>
                    <a:pt x="278" y="60"/>
                  </a:lnTo>
                  <a:lnTo>
                    <a:pt x="278" y="30"/>
                  </a:lnTo>
                  <a:lnTo>
                    <a:pt x="278" y="45"/>
                  </a:lnTo>
                  <a:lnTo>
                    <a:pt x="285" y="38"/>
                  </a:lnTo>
                  <a:lnTo>
                    <a:pt x="285" y="68"/>
                  </a:lnTo>
                  <a:lnTo>
                    <a:pt x="285" y="30"/>
                  </a:lnTo>
                  <a:lnTo>
                    <a:pt x="285" y="45"/>
                  </a:lnTo>
                  <a:lnTo>
                    <a:pt x="293" y="53"/>
                  </a:lnTo>
                  <a:lnTo>
                    <a:pt x="293"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4" name="Freeform 720"/>
            <p:cNvSpPr>
              <a:spLocks/>
            </p:cNvSpPr>
            <p:nvPr/>
          </p:nvSpPr>
          <p:spPr bwMode="auto">
            <a:xfrm>
              <a:off x="5050" y="2020"/>
              <a:ext cx="173" cy="73"/>
            </a:xfrm>
            <a:custGeom>
              <a:avLst/>
              <a:gdLst>
                <a:gd name="T0" fmla="*/ 0 w 247"/>
                <a:gd name="T1" fmla="*/ 37 h 75"/>
                <a:gd name="T2" fmla="*/ 7 w 247"/>
                <a:gd name="T3" fmla="*/ 22 h 75"/>
                <a:gd name="T4" fmla="*/ 15 w 247"/>
                <a:gd name="T5" fmla="*/ 60 h 75"/>
                <a:gd name="T6" fmla="*/ 22 w 247"/>
                <a:gd name="T7" fmla="*/ 45 h 75"/>
                <a:gd name="T8" fmla="*/ 22 w 247"/>
                <a:gd name="T9" fmla="*/ 37 h 75"/>
                <a:gd name="T10" fmla="*/ 30 w 247"/>
                <a:gd name="T11" fmla="*/ 22 h 75"/>
                <a:gd name="T12" fmla="*/ 37 w 247"/>
                <a:gd name="T13" fmla="*/ 52 h 75"/>
                <a:gd name="T14" fmla="*/ 45 w 247"/>
                <a:gd name="T15" fmla="*/ 45 h 75"/>
                <a:gd name="T16" fmla="*/ 45 w 247"/>
                <a:gd name="T17" fmla="*/ 45 h 75"/>
                <a:gd name="T18" fmla="*/ 52 w 247"/>
                <a:gd name="T19" fmla="*/ 30 h 75"/>
                <a:gd name="T20" fmla="*/ 60 w 247"/>
                <a:gd name="T21" fmla="*/ 52 h 75"/>
                <a:gd name="T22" fmla="*/ 67 w 247"/>
                <a:gd name="T23" fmla="*/ 45 h 75"/>
                <a:gd name="T24" fmla="*/ 67 w 247"/>
                <a:gd name="T25" fmla="*/ 37 h 75"/>
                <a:gd name="T26" fmla="*/ 75 w 247"/>
                <a:gd name="T27" fmla="*/ 45 h 75"/>
                <a:gd name="T28" fmla="*/ 82 w 247"/>
                <a:gd name="T29" fmla="*/ 22 h 75"/>
                <a:gd name="T30" fmla="*/ 90 w 247"/>
                <a:gd name="T31" fmla="*/ 52 h 75"/>
                <a:gd name="T32" fmla="*/ 97 w 247"/>
                <a:gd name="T33" fmla="*/ 45 h 75"/>
                <a:gd name="T34" fmla="*/ 97 w 247"/>
                <a:gd name="T35" fmla="*/ 45 h 75"/>
                <a:gd name="T36" fmla="*/ 105 w 247"/>
                <a:gd name="T37" fmla="*/ 30 h 75"/>
                <a:gd name="T38" fmla="*/ 112 w 247"/>
                <a:gd name="T39" fmla="*/ 52 h 75"/>
                <a:gd name="T40" fmla="*/ 120 w 247"/>
                <a:gd name="T41" fmla="*/ 45 h 75"/>
                <a:gd name="T42" fmla="*/ 120 w 247"/>
                <a:gd name="T43" fmla="*/ 37 h 75"/>
                <a:gd name="T44" fmla="*/ 127 w 247"/>
                <a:gd name="T45" fmla="*/ 22 h 75"/>
                <a:gd name="T46" fmla="*/ 142 w 247"/>
                <a:gd name="T47" fmla="*/ 45 h 75"/>
                <a:gd name="T48" fmla="*/ 150 w 247"/>
                <a:gd name="T49" fmla="*/ 45 h 75"/>
                <a:gd name="T50" fmla="*/ 150 w 247"/>
                <a:gd name="T51" fmla="*/ 37 h 75"/>
                <a:gd name="T52" fmla="*/ 157 w 247"/>
                <a:gd name="T53" fmla="*/ 22 h 75"/>
                <a:gd name="T54" fmla="*/ 165 w 247"/>
                <a:gd name="T55" fmla="*/ 45 h 75"/>
                <a:gd name="T56" fmla="*/ 172 w 247"/>
                <a:gd name="T57" fmla="*/ 45 h 75"/>
                <a:gd name="T58" fmla="*/ 172 w 247"/>
                <a:gd name="T59" fmla="*/ 30 h 75"/>
                <a:gd name="T60" fmla="*/ 180 w 247"/>
                <a:gd name="T61" fmla="*/ 7 h 75"/>
                <a:gd name="T62" fmla="*/ 187 w 247"/>
                <a:gd name="T63" fmla="*/ 45 h 75"/>
                <a:gd name="T64" fmla="*/ 195 w 247"/>
                <a:gd name="T65" fmla="*/ 60 h 75"/>
                <a:gd name="T66" fmla="*/ 202 w 247"/>
                <a:gd name="T67" fmla="*/ 60 h 75"/>
                <a:gd name="T68" fmla="*/ 210 w 247"/>
                <a:gd name="T69" fmla="*/ 45 h 75"/>
                <a:gd name="T70" fmla="*/ 210 w 247"/>
                <a:gd name="T71" fmla="*/ 37 h 75"/>
                <a:gd name="T72" fmla="*/ 217 w 247"/>
                <a:gd name="T73" fmla="*/ 30 h 75"/>
                <a:gd name="T74" fmla="*/ 225 w 247"/>
                <a:gd name="T75" fmla="*/ 52 h 75"/>
                <a:gd name="T76" fmla="*/ 232 w 247"/>
                <a:gd name="T77" fmla="*/ 45 h 75"/>
                <a:gd name="T78" fmla="*/ 232 w 247"/>
                <a:gd name="T79" fmla="*/ 37 h 75"/>
                <a:gd name="T80" fmla="*/ 240 w 247"/>
                <a:gd name="T81" fmla="*/ 22 h 75"/>
                <a:gd name="T82" fmla="*/ 247 w 247"/>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5">
                  <a:moveTo>
                    <a:pt x="0" y="52"/>
                  </a:moveTo>
                  <a:lnTo>
                    <a:pt x="0" y="22"/>
                  </a:lnTo>
                  <a:lnTo>
                    <a:pt x="0" y="37"/>
                  </a:lnTo>
                  <a:lnTo>
                    <a:pt x="7" y="45"/>
                  </a:lnTo>
                  <a:lnTo>
                    <a:pt x="7" y="52"/>
                  </a:lnTo>
                  <a:lnTo>
                    <a:pt x="7" y="22"/>
                  </a:lnTo>
                  <a:lnTo>
                    <a:pt x="7" y="45"/>
                  </a:lnTo>
                  <a:lnTo>
                    <a:pt x="15" y="37"/>
                  </a:lnTo>
                  <a:lnTo>
                    <a:pt x="15" y="60"/>
                  </a:lnTo>
                  <a:lnTo>
                    <a:pt x="15" y="22"/>
                  </a:lnTo>
                  <a:lnTo>
                    <a:pt x="15" y="37"/>
                  </a:lnTo>
                  <a:lnTo>
                    <a:pt x="22" y="45"/>
                  </a:lnTo>
                  <a:lnTo>
                    <a:pt x="22" y="52"/>
                  </a:lnTo>
                  <a:lnTo>
                    <a:pt x="22" y="15"/>
                  </a:lnTo>
                  <a:lnTo>
                    <a:pt x="22" y="37"/>
                  </a:lnTo>
                  <a:lnTo>
                    <a:pt x="30" y="30"/>
                  </a:lnTo>
                  <a:lnTo>
                    <a:pt x="30" y="52"/>
                  </a:lnTo>
                  <a:lnTo>
                    <a:pt x="30" y="22"/>
                  </a:lnTo>
                  <a:lnTo>
                    <a:pt x="30" y="37"/>
                  </a:lnTo>
                  <a:lnTo>
                    <a:pt x="37" y="45"/>
                  </a:lnTo>
                  <a:lnTo>
                    <a:pt x="37" y="52"/>
                  </a:lnTo>
                  <a:lnTo>
                    <a:pt x="37" y="7"/>
                  </a:lnTo>
                  <a:lnTo>
                    <a:pt x="37" y="37"/>
                  </a:lnTo>
                  <a:lnTo>
                    <a:pt x="45" y="45"/>
                  </a:lnTo>
                  <a:lnTo>
                    <a:pt x="45" y="60"/>
                  </a:lnTo>
                  <a:lnTo>
                    <a:pt x="45" y="22"/>
                  </a:lnTo>
                  <a:lnTo>
                    <a:pt x="45" y="45"/>
                  </a:lnTo>
                  <a:lnTo>
                    <a:pt x="52" y="37"/>
                  </a:lnTo>
                  <a:lnTo>
                    <a:pt x="52" y="52"/>
                  </a:lnTo>
                  <a:lnTo>
                    <a:pt x="52" y="30"/>
                  </a:lnTo>
                  <a:lnTo>
                    <a:pt x="52" y="37"/>
                  </a:lnTo>
                  <a:lnTo>
                    <a:pt x="60" y="30"/>
                  </a:lnTo>
                  <a:lnTo>
                    <a:pt x="60" y="52"/>
                  </a:lnTo>
                  <a:lnTo>
                    <a:pt x="60" y="22"/>
                  </a:lnTo>
                  <a:lnTo>
                    <a:pt x="60" y="37"/>
                  </a:lnTo>
                  <a:lnTo>
                    <a:pt x="67" y="45"/>
                  </a:lnTo>
                  <a:lnTo>
                    <a:pt x="67" y="52"/>
                  </a:lnTo>
                  <a:lnTo>
                    <a:pt x="67" y="30"/>
                  </a:lnTo>
                  <a:lnTo>
                    <a:pt x="67" y="37"/>
                  </a:lnTo>
                  <a:lnTo>
                    <a:pt x="75" y="30"/>
                  </a:lnTo>
                  <a:lnTo>
                    <a:pt x="75" y="52"/>
                  </a:lnTo>
                  <a:lnTo>
                    <a:pt x="75" y="45"/>
                  </a:lnTo>
                  <a:lnTo>
                    <a:pt x="82" y="37"/>
                  </a:lnTo>
                  <a:lnTo>
                    <a:pt x="82" y="45"/>
                  </a:lnTo>
                  <a:lnTo>
                    <a:pt x="82" y="22"/>
                  </a:lnTo>
                  <a:lnTo>
                    <a:pt x="82" y="37"/>
                  </a:lnTo>
                  <a:lnTo>
                    <a:pt x="90" y="45"/>
                  </a:lnTo>
                  <a:lnTo>
                    <a:pt x="90" y="52"/>
                  </a:lnTo>
                  <a:lnTo>
                    <a:pt x="90" y="22"/>
                  </a:lnTo>
                  <a:lnTo>
                    <a:pt x="90" y="37"/>
                  </a:lnTo>
                  <a:lnTo>
                    <a:pt x="97" y="45"/>
                  </a:lnTo>
                  <a:lnTo>
                    <a:pt x="97" y="52"/>
                  </a:lnTo>
                  <a:lnTo>
                    <a:pt x="97" y="22"/>
                  </a:lnTo>
                  <a:lnTo>
                    <a:pt x="97" y="45"/>
                  </a:lnTo>
                  <a:lnTo>
                    <a:pt x="105" y="37"/>
                  </a:lnTo>
                  <a:lnTo>
                    <a:pt x="105" y="52"/>
                  </a:lnTo>
                  <a:lnTo>
                    <a:pt x="105" y="30"/>
                  </a:lnTo>
                  <a:lnTo>
                    <a:pt x="105" y="37"/>
                  </a:lnTo>
                  <a:lnTo>
                    <a:pt x="112" y="30"/>
                  </a:lnTo>
                  <a:lnTo>
                    <a:pt x="112" y="52"/>
                  </a:lnTo>
                  <a:lnTo>
                    <a:pt x="112" y="22"/>
                  </a:lnTo>
                  <a:lnTo>
                    <a:pt x="112" y="37"/>
                  </a:lnTo>
                  <a:lnTo>
                    <a:pt x="120" y="45"/>
                  </a:lnTo>
                  <a:lnTo>
                    <a:pt x="120" y="60"/>
                  </a:lnTo>
                  <a:lnTo>
                    <a:pt x="120" y="15"/>
                  </a:lnTo>
                  <a:lnTo>
                    <a:pt x="120" y="37"/>
                  </a:lnTo>
                  <a:lnTo>
                    <a:pt x="127" y="30"/>
                  </a:lnTo>
                  <a:lnTo>
                    <a:pt x="127" y="52"/>
                  </a:lnTo>
                  <a:lnTo>
                    <a:pt x="127" y="22"/>
                  </a:lnTo>
                  <a:lnTo>
                    <a:pt x="127" y="37"/>
                  </a:lnTo>
                  <a:lnTo>
                    <a:pt x="142" y="37"/>
                  </a:lnTo>
                  <a:lnTo>
                    <a:pt x="142" y="45"/>
                  </a:lnTo>
                  <a:lnTo>
                    <a:pt x="142" y="37"/>
                  </a:lnTo>
                  <a:lnTo>
                    <a:pt x="142" y="37"/>
                  </a:lnTo>
                  <a:lnTo>
                    <a:pt x="150" y="45"/>
                  </a:lnTo>
                  <a:lnTo>
                    <a:pt x="150" y="52"/>
                  </a:lnTo>
                  <a:lnTo>
                    <a:pt x="150" y="22"/>
                  </a:lnTo>
                  <a:lnTo>
                    <a:pt x="150" y="37"/>
                  </a:lnTo>
                  <a:lnTo>
                    <a:pt x="157" y="45"/>
                  </a:lnTo>
                  <a:lnTo>
                    <a:pt x="157" y="60"/>
                  </a:lnTo>
                  <a:lnTo>
                    <a:pt x="157" y="22"/>
                  </a:lnTo>
                  <a:lnTo>
                    <a:pt x="157" y="37"/>
                  </a:lnTo>
                  <a:lnTo>
                    <a:pt x="165" y="45"/>
                  </a:lnTo>
                  <a:lnTo>
                    <a:pt x="165" y="45"/>
                  </a:lnTo>
                  <a:lnTo>
                    <a:pt x="165" y="30"/>
                  </a:lnTo>
                  <a:lnTo>
                    <a:pt x="165" y="37"/>
                  </a:lnTo>
                  <a:lnTo>
                    <a:pt x="172" y="45"/>
                  </a:lnTo>
                  <a:lnTo>
                    <a:pt x="172" y="75"/>
                  </a:lnTo>
                  <a:lnTo>
                    <a:pt x="172" y="0"/>
                  </a:lnTo>
                  <a:lnTo>
                    <a:pt x="172" y="30"/>
                  </a:lnTo>
                  <a:lnTo>
                    <a:pt x="180" y="22"/>
                  </a:lnTo>
                  <a:lnTo>
                    <a:pt x="180" y="60"/>
                  </a:lnTo>
                  <a:lnTo>
                    <a:pt x="180" y="7"/>
                  </a:lnTo>
                  <a:lnTo>
                    <a:pt x="180" y="37"/>
                  </a:lnTo>
                  <a:lnTo>
                    <a:pt x="187" y="45"/>
                  </a:lnTo>
                  <a:lnTo>
                    <a:pt x="187" y="45"/>
                  </a:lnTo>
                  <a:lnTo>
                    <a:pt x="187" y="22"/>
                  </a:lnTo>
                  <a:lnTo>
                    <a:pt x="195" y="15"/>
                  </a:lnTo>
                  <a:lnTo>
                    <a:pt x="195" y="60"/>
                  </a:lnTo>
                  <a:lnTo>
                    <a:pt x="195" y="37"/>
                  </a:lnTo>
                  <a:lnTo>
                    <a:pt x="202" y="45"/>
                  </a:lnTo>
                  <a:lnTo>
                    <a:pt x="202" y="60"/>
                  </a:lnTo>
                  <a:lnTo>
                    <a:pt x="202" y="15"/>
                  </a:lnTo>
                  <a:lnTo>
                    <a:pt x="202" y="37"/>
                  </a:lnTo>
                  <a:lnTo>
                    <a:pt x="210" y="45"/>
                  </a:lnTo>
                  <a:lnTo>
                    <a:pt x="210" y="45"/>
                  </a:lnTo>
                  <a:lnTo>
                    <a:pt x="210" y="30"/>
                  </a:lnTo>
                  <a:lnTo>
                    <a:pt x="210" y="37"/>
                  </a:lnTo>
                  <a:lnTo>
                    <a:pt x="217" y="30"/>
                  </a:lnTo>
                  <a:lnTo>
                    <a:pt x="217" y="60"/>
                  </a:lnTo>
                  <a:lnTo>
                    <a:pt x="217" y="30"/>
                  </a:lnTo>
                  <a:lnTo>
                    <a:pt x="217" y="37"/>
                  </a:lnTo>
                  <a:lnTo>
                    <a:pt x="225" y="30"/>
                  </a:lnTo>
                  <a:lnTo>
                    <a:pt x="225" y="52"/>
                  </a:lnTo>
                  <a:lnTo>
                    <a:pt x="225" y="22"/>
                  </a:lnTo>
                  <a:lnTo>
                    <a:pt x="225" y="37"/>
                  </a:lnTo>
                  <a:lnTo>
                    <a:pt x="232" y="45"/>
                  </a:lnTo>
                  <a:lnTo>
                    <a:pt x="232" y="52"/>
                  </a:lnTo>
                  <a:lnTo>
                    <a:pt x="232" y="22"/>
                  </a:lnTo>
                  <a:lnTo>
                    <a:pt x="232" y="37"/>
                  </a:lnTo>
                  <a:lnTo>
                    <a:pt x="240" y="30"/>
                  </a:lnTo>
                  <a:lnTo>
                    <a:pt x="240" y="52"/>
                  </a:lnTo>
                  <a:lnTo>
                    <a:pt x="240" y="22"/>
                  </a:lnTo>
                  <a:lnTo>
                    <a:pt x="240" y="45"/>
                  </a:lnTo>
                  <a:lnTo>
                    <a:pt x="247" y="37"/>
                  </a:lnTo>
                  <a:lnTo>
                    <a:pt x="247" y="45"/>
                  </a:lnTo>
                  <a:lnTo>
                    <a:pt x="247" y="30"/>
                  </a:lnTo>
                  <a:lnTo>
                    <a:pt x="247"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5" name="Freeform 721"/>
            <p:cNvSpPr>
              <a:spLocks/>
            </p:cNvSpPr>
            <p:nvPr/>
          </p:nvSpPr>
          <p:spPr bwMode="auto">
            <a:xfrm>
              <a:off x="5223" y="2005"/>
              <a:ext cx="173" cy="109"/>
            </a:xfrm>
            <a:custGeom>
              <a:avLst/>
              <a:gdLst>
                <a:gd name="T0" fmla="*/ 8 w 248"/>
                <a:gd name="T1" fmla="*/ 75 h 112"/>
                <a:gd name="T2" fmla="*/ 15 w 248"/>
                <a:gd name="T3" fmla="*/ 60 h 112"/>
                <a:gd name="T4" fmla="*/ 23 w 248"/>
                <a:gd name="T5" fmla="*/ 37 h 112"/>
                <a:gd name="T6" fmla="*/ 30 w 248"/>
                <a:gd name="T7" fmla="*/ 60 h 112"/>
                <a:gd name="T8" fmla="*/ 30 w 248"/>
                <a:gd name="T9" fmla="*/ 52 h 112"/>
                <a:gd name="T10" fmla="*/ 38 w 248"/>
                <a:gd name="T11" fmla="*/ 45 h 112"/>
                <a:gd name="T12" fmla="*/ 45 w 248"/>
                <a:gd name="T13" fmla="*/ 60 h 112"/>
                <a:gd name="T14" fmla="*/ 53 w 248"/>
                <a:gd name="T15" fmla="*/ 52 h 112"/>
                <a:gd name="T16" fmla="*/ 53 w 248"/>
                <a:gd name="T17" fmla="*/ 52 h 112"/>
                <a:gd name="T18" fmla="*/ 60 w 248"/>
                <a:gd name="T19" fmla="*/ 30 h 112"/>
                <a:gd name="T20" fmla="*/ 68 w 248"/>
                <a:gd name="T21" fmla="*/ 67 h 112"/>
                <a:gd name="T22" fmla="*/ 75 w 248"/>
                <a:gd name="T23" fmla="*/ 60 h 112"/>
                <a:gd name="T24" fmla="*/ 75 w 248"/>
                <a:gd name="T25" fmla="*/ 52 h 112"/>
                <a:gd name="T26" fmla="*/ 83 w 248"/>
                <a:gd name="T27" fmla="*/ 30 h 112"/>
                <a:gd name="T28" fmla="*/ 90 w 248"/>
                <a:gd name="T29" fmla="*/ 67 h 112"/>
                <a:gd name="T30" fmla="*/ 98 w 248"/>
                <a:gd name="T31" fmla="*/ 60 h 112"/>
                <a:gd name="T32" fmla="*/ 98 w 248"/>
                <a:gd name="T33" fmla="*/ 60 h 112"/>
                <a:gd name="T34" fmla="*/ 105 w 248"/>
                <a:gd name="T35" fmla="*/ 37 h 112"/>
                <a:gd name="T36" fmla="*/ 113 w 248"/>
                <a:gd name="T37" fmla="*/ 75 h 112"/>
                <a:gd name="T38" fmla="*/ 120 w 248"/>
                <a:gd name="T39" fmla="*/ 60 h 112"/>
                <a:gd name="T40" fmla="*/ 120 w 248"/>
                <a:gd name="T41" fmla="*/ 52 h 112"/>
                <a:gd name="T42" fmla="*/ 128 w 248"/>
                <a:gd name="T43" fmla="*/ 30 h 112"/>
                <a:gd name="T44" fmla="*/ 135 w 248"/>
                <a:gd name="T45" fmla="*/ 75 h 112"/>
                <a:gd name="T46" fmla="*/ 143 w 248"/>
                <a:gd name="T47" fmla="*/ 60 h 112"/>
                <a:gd name="T48" fmla="*/ 143 w 248"/>
                <a:gd name="T49" fmla="*/ 52 h 112"/>
                <a:gd name="T50" fmla="*/ 150 w 248"/>
                <a:gd name="T51" fmla="*/ 37 h 112"/>
                <a:gd name="T52" fmla="*/ 158 w 248"/>
                <a:gd name="T53" fmla="*/ 75 h 112"/>
                <a:gd name="T54" fmla="*/ 165 w 248"/>
                <a:gd name="T55" fmla="*/ 60 h 112"/>
                <a:gd name="T56" fmla="*/ 165 w 248"/>
                <a:gd name="T57" fmla="*/ 67 h 112"/>
                <a:gd name="T58" fmla="*/ 173 w 248"/>
                <a:gd name="T59" fmla="*/ 37 h 112"/>
                <a:gd name="T60" fmla="*/ 180 w 248"/>
                <a:gd name="T61" fmla="*/ 75 h 112"/>
                <a:gd name="T62" fmla="*/ 188 w 248"/>
                <a:gd name="T63" fmla="*/ 45 h 112"/>
                <a:gd name="T64" fmla="*/ 188 w 248"/>
                <a:gd name="T65" fmla="*/ 52 h 112"/>
                <a:gd name="T66" fmla="*/ 195 w 248"/>
                <a:gd name="T67" fmla="*/ 37 h 112"/>
                <a:gd name="T68" fmla="*/ 203 w 248"/>
                <a:gd name="T69" fmla="*/ 75 h 112"/>
                <a:gd name="T70" fmla="*/ 210 w 248"/>
                <a:gd name="T71" fmla="*/ 45 h 112"/>
                <a:gd name="T72" fmla="*/ 210 w 248"/>
                <a:gd name="T73" fmla="*/ 67 h 112"/>
                <a:gd name="T74" fmla="*/ 218 w 248"/>
                <a:gd name="T75" fmla="*/ 37 h 112"/>
                <a:gd name="T76" fmla="*/ 225 w 248"/>
                <a:gd name="T77" fmla="*/ 67 h 112"/>
                <a:gd name="T78" fmla="*/ 233 w 248"/>
                <a:gd name="T79" fmla="*/ 60 h 112"/>
                <a:gd name="T80" fmla="*/ 233 w 248"/>
                <a:gd name="T81" fmla="*/ 52 h 112"/>
                <a:gd name="T82" fmla="*/ 240 w 248"/>
                <a:gd name="T83"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12">
                  <a:moveTo>
                    <a:pt x="0" y="52"/>
                  </a:moveTo>
                  <a:lnTo>
                    <a:pt x="8" y="60"/>
                  </a:lnTo>
                  <a:lnTo>
                    <a:pt x="8" y="75"/>
                  </a:lnTo>
                  <a:lnTo>
                    <a:pt x="8" y="37"/>
                  </a:lnTo>
                  <a:lnTo>
                    <a:pt x="8" y="52"/>
                  </a:lnTo>
                  <a:lnTo>
                    <a:pt x="15" y="60"/>
                  </a:lnTo>
                  <a:lnTo>
                    <a:pt x="15" y="67"/>
                  </a:lnTo>
                  <a:lnTo>
                    <a:pt x="15" y="45"/>
                  </a:lnTo>
                  <a:lnTo>
                    <a:pt x="23" y="37"/>
                  </a:lnTo>
                  <a:lnTo>
                    <a:pt x="23" y="67"/>
                  </a:lnTo>
                  <a:lnTo>
                    <a:pt x="23" y="52"/>
                  </a:lnTo>
                  <a:lnTo>
                    <a:pt x="30" y="60"/>
                  </a:lnTo>
                  <a:lnTo>
                    <a:pt x="30" y="60"/>
                  </a:lnTo>
                  <a:lnTo>
                    <a:pt x="30" y="45"/>
                  </a:lnTo>
                  <a:lnTo>
                    <a:pt x="30" y="52"/>
                  </a:lnTo>
                  <a:lnTo>
                    <a:pt x="38" y="60"/>
                  </a:lnTo>
                  <a:lnTo>
                    <a:pt x="38" y="60"/>
                  </a:lnTo>
                  <a:lnTo>
                    <a:pt x="38" y="45"/>
                  </a:lnTo>
                  <a:lnTo>
                    <a:pt x="38" y="52"/>
                  </a:lnTo>
                  <a:lnTo>
                    <a:pt x="45" y="60"/>
                  </a:lnTo>
                  <a:lnTo>
                    <a:pt x="45" y="60"/>
                  </a:lnTo>
                  <a:lnTo>
                    <a:pt x="45" y="45"/>
                  </a:lnTo>
                  <a:lnTo>
                    <a:pt x="45" y="60"/>
                  </a:lnTo>
                  <a:lnTo>
                    <a:pt x="53" y="52"/>
                  </a:lnTo>
                  <a:lnTo>
                    <a:pt x="53" y="112"/>
                  </a:lnTo>
                  <a:lnTo>
                    <a:pt x="53" y="0"/>
                  </a:lnTo>
                  <a:lnTo>
                    <a:pt x="53" y="52"/>
                  </a:lnTo>
                  <a:lnTo>
                    <a:pt x="60" y="45"/>
                  </a:lnTo>
                  <a:lnTo>
                    <a:pt x="60" y="67"/>
                  </a:lnTo>
                  <a:lnTo>
                    <a:pt x="60" y="30"/>
                  </a:lnTo>
                  <a:lnTo>
                    <a:pt x="60" y="52"/>
                  </a:lnTo>
                  <a:lnTo>
                    <a:pt x="68" y="60"/>
                  </a:lnTo>
                  <a:lnTo>
                    <a:pt x="68" y="67"/>
                  </a:lnTo>
                  <a:lnTo>
                    <a:pt x="68" y="45"/>
                  </a:lnTo>
                  <a:lnTo>
                    <a:pt x="68" y="52"/>
                  </a:lnTo>
                  <a:lnTo>
                    <a:pt x="75" y="60"/>
                  </a:lnTo>
                  <a:lnTo>
                    <a:pt x="75" y="82"/>
                  </a:lnTo>
                  <a:lnTo>
                    <a:pt x="75" y="30"/>
                  </a:lnTo>
                  <a:lnTo>
                    <a:pt x="75" y="52"/>
                  </a:lnTo>
                  <a:lnTo>
                    <a:pt x="83" y="45"/>
                  </a:lnTo>
                  <a:lnTo>
                    <a:pt x="83" y="67"/>
                  </a:lnTo>
                  <a:lnTo>
                    <a:pt x="83" y="30"/>
                  </a:lnTo>
                  <a:lnTo>
                    <a:pt x="83" y="52"/>
                  </a:lnTo>
                  <a:lnTo>
                    <a:pt x="90" y="45"/>
                  </a:lnTo>
                  <a:lnTo>
                    <a:pt x="90" y="67"/>
                  </a:lnTo>
                  <a:lnTo>
                    <a:pt x="90" y="37"/>
                  </a:lnTo>
                  <a:lnTo>
                    <a:pt x="90" y="52"/>
                  </a:lnTo>
                  <a:lnTo>
                    <a:pt x="98" y="60"/>
                  </a:lnTo>
                  <a:lnTo>
                    <a:pt x="98" y="75"/>
                  </a:lnTo>
                  <a:lnTo>
                    <a:pt x="98" y="30"/>
                  </a:lnTo>
                  <a:lnTo>
                    <a:pt x="98" y="60"/>
                  </a:lnTo>
                  <a:lnTo>
                    <a:pt x="105" y="52"/>
                  </a:lnTo>
                  <a:lnTo>
                    <a:pt x="105" y="67"/>
                  </a:lnTo>
                  <a:lnTo>
                    <a:pt x="105" y="37"/>
                  </a:lnTo>
                  <a:lnTo>
                    <a:pt x="105" y="45"/>
                  </a:lnTo>
                  <a:lnTo>
                    <a:pt x="113" y="52"/>
                  </a:lnTo>
                  <a:lnTo>
                    <a:pt x="113" y="75"/>
                  </a:lnTo>
                  <a:lnTo>
                    <a:pt x="113" y="30"/>
                  </a:lnTo>
                  <a:lnTo>
                    <a:pt x="113" y="52"/>
                  </a:lnTo>
                  <a:lnTo>
                    <a:pt x="120" y="60"/>
                  </a:lnTo>
                  <a:lnTo>
                    <a:pt x="120" y="67"/>
                  </a:lnTo>
                  <a:lnTo>
                    <a:pt x="120" y="37"/>
                  </a:lnTo>
                  <a:lnTo>
                    <a:pt x="120" y="52"/>
                  </a:lnTo>
                  <a:lnTo>
                    <a:pt x="128" y="60"/>
                  </a:lnTo>
                  <a:lnTo>
                    <a:pt x="128" y="75"/>
                  </a:lnTo>
                  <a:lnTo>
                    <a:pt x="128" y="30"/>
                  </a:lnTo>
                  <a:lnTo>
                    <a:pt x="128" y="67"/>
                  </a:lnTo>
                  <a:lnTo>
                    <a:pt x="135" y="60"/>
                  </a:lnTo>
                  <a:lnTo>
                    <a:pt x="135" y="75"/>
                  </a:lnTo>
                  <a:lnTo>
                    <a:pt x="135" y="37"/>
                  </a:lnTo>
                  <a:lnTo>
                    <a:pt x="135" y="52"/>
                  </a:lnTo>
                  <a:lnTo>
                    <a:pt x="143" y="60"/>
                  </a:lnTo>
                  <a:lnTo>
                    <a:pt x="143" y="67"/>
                  </a:lnTo>
                  <a:lnTo>
                    <a:pt x="143" y="37"/>
                  </a:lnTo>
                  <a:lnTo>
                    <a:pt x="143" y="52"/>
                  </a:lnTo>
                  <a:lnTo>
                    <a:pt x="150" y="45"/>
                  </a:lnTo>
                  <a:lnTo>
                    <a:pt x="150" y="75"/>
                  </a:lnTo>
                  <a:lnTo>
                    <a:pt x="150" y="37"/>
                  </a:lnTo>
                  <a:lnTo>
                    <a:pt x="150" y="52"/>
                  </a:lnTo>
                  <a:lnTo>
                    <a:pt x="158" y="45"/>
                  </a:lnTo>
                  <a:lnTo>
                    <a:pt x="158" y="75"/>
                  </a:lnTo>
                  <a:lnTo>
                    <a:pt x="158" y="37"/>
                  </a:lnTo>
                  <a:lnTo>
                    <a:pt x="158" y="52"/>
                  </a:lnTo>
                  <a:lnTo>
                    <a:pt x="165" y="60"/>
                  </a:lnTo>
                  <a:lnTo>
                    <a:pt x="165" y="75"/>
                  </a:lnTo>
                  <a:lnTo>
                    <a:pt x="165" y="37"/>
                  </a:lnTo>
                  <a:lnTo>
                    <a:pt x="165" y="67"/>
                  </a:lnTo>
                  <a:lnTo>
                    <a:pt x="173" y="60"/>
                  </a:lnTo>
                  <a:lnTo>
                    <a:pt x="173" y="75"/>
                  </a:lnTo>
                  <a:lnTo>
                    <a:pt x="173" y="37"/>
                  </a:lnTo>
                  <a:lnTo>
                    <a:pt x="173" y="60"/>
                  </a:lnTo>
                  <a:lnTo>
                    <a:pt x="180" y="52"/>
                  </a:lnTo>
                  <a:lnTo>
                    <a:pt x="180" y="75"/>
                  </a:lnTo>
                  <a:lnTo>
                    <a:pt x="180" y="30"/>
                  </a:lnTo>
                  <a:lnTo>
                    <a:pt x="180" y="52"/>
                  </a:lnTo>
                  <a:lnTo>
                    <a:pt x="188" y="45"/>
                  </a:lnTo>
                  <a:lnTo>
                    <a:pt x="188" y="90"/>
                  </a:lnTo>
                  <a:lnTo>
                    <a:pt x="188" y="30"/>
                  </a:lnTo>
                  <a:lnTo>
                    <a:pt x="188" y="52"/>
                  </a:lnTo>
                  <a:lnTo>
                    <a:pt x="195" y="60"/>
                  </a:lnTo>
                  <a:lnTo>
                    <a:pt x="195" y="67"/>
                  </a:lnTo>
                  <a:lnTo>
                    <a:pt x="195" y="37"/>
                  </a:lnTo>
                  <a:lnTo>
                    <a:pt x="195" y="45"/>
                  </a:lnTo>
                  <a:lnTo>
                    <a:pt x="203" y="52"/>
                  </a:lnTo>
                  <a:lnTo>
                    <a:pt x="203" y="75"/>
                  </a:lnTo>
                  <a:lnTo>
                    <a:pt x="203" y="30"/>
                  </a:lnTo>
                  <a:lnTo>
                    <a:pt x="203" y="52"/>
                  </a:lnTo>
                  <a:lnTo>
                    <a:pt x="210" y="45"/>
                  </a:lnTo>
                  <a:lnTo>
                    <a:pt x="210" y="67"/>
                  </a:lnTo>
                  <a:lnTo>
                    <a:pt x="210" y="37"/>
                  </a:lnTo>
                  <a:lnTo>
                    <a:pt x="210" y="67"/>
                  </a:lnTo>
                  <a:lnTo>
                    <a:pt x="218" y="60"/>
                  </a:lnTo>
                  <a:lnTo>
                    <a:pt x="218" y="82"/>
                  </a:lnTo>
                  <a:lnTo>
                    <a:pt x="218" y="37"/>
                  </a:lnTo>
                  <a:lnTo>
                    <a:pt x="218" y="45"/>
                  </a:lnTo>
                  <a:lnTo>
                    <a:pt x="225" y="52"/>
                  </a:lnTo>
                  <a:lnTo>
                    <a:pt x="225" y="67"/>
                  </a:lnTo>
                  <a:lnTo>
                    <a:pt x="225" y="30"/>
                  </a:lnTo>
                  <a:lnTo>
                    <a:pt x="225" y="52"/>
                  </a:lnTo>
                  <a:lnTo>
                    <a:pt x="233" y="60"/>
                  </a:lnTo>
                  <a:lnTo>
                    <a:pt x="233" y="67"/>
                  </a:lnTo>
                  <a:lnTo>
                    <a:pt x="233" y="37"/>
                  </a:lnTo>
                  <a:lnTo>
                    <a:pt x="233" y="52"/>
                  </a:lnTo>
                  <a:lnTo>
                    <a:pt x="240" y="45"/>
                  </a:lnTo>
                  <a:lnTo>
                    <a:pt x="240" y="75"/>
                  </a:lnTo>
                  <a:lnTo>
                    <a:pt x="240" y="30"/>
                  </a:lnTo>
                  <a:lnTo>
                    <a:pt x="240" y="52"/>
                  </a:lnTo>
                  <a:lnTo>
                    <a:pt x="24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6" name="Freeform 722"/>
            <p:cNvSpPr>
              <a:spLocks/>
            </p:cNvSpPr>
            <p:nvPr/>
          </p:nvSpPr>
          <p:spPr bwMode="auto">
            <a:xfrm>
              <a:off x="5396" y="2005"/>
              <a:ext cx="168" cy="88"/>
            </a:xfrm>
            <a:custGeom>
              <a:avLst/>
              <a:gdLst>
                <a:gd name="T0" fmla="*/ 0 w 240"/>
                <a:gd name="T1" fmla="*/ 37 h 90"/>
                <a:gd name="T2" fmla="*/ 7 w 240"/>
                <a:gd name="T3" fmla="*/ 75 h 90"/>
                <a:gd name="T4" fmla="*/ 15 w 240"/>
                <a:gd name="T5" fmla="*/ 45 h 90"/>
                <a:gd name="T6" fmla="*/ 15 w 240"/>
                <a:gd name="T7" fmla="*/ 52 h 90"/>
                <a:gd name="T8" fmla="*/ 22 w 240"/>
                <a:gd name="T9" fmla="*/ 37 h 90"/>
                <a:gd name="T10" fmla="*/ 30 w 240"/>
                <a:gd name="T11" fmla="*/ 67 h 90"/>
                <a:gd name="T12" fmla="*/ 37 w 240"/>
                <a:gd name="T13" fmla="*/ 45 h 90"/>
                <a:gd name="T14" fmla="*/ 37 w 240"/>
                <a:gd name="T15" fmla="*/ 52 h 90"/>
                <a:gd name="T16" fmla="*/ 45 w 240"/>
                <a:gd name="T17" fmla="*/ 37 h 90"/>
                <a:gd name="T18" fmla="*/ 52 w 240"/>
                <a:gd name="T19" fmla="*/ 45 h 90"/>
                <a:gd name="T20" fmla="*/ 60 w 240"/>
                <a:gd name="T21" fmla="*/ 60 h 90"/>
                <a:gd name="T22" fmla="*/ 67 w 240"/>
                <a:gd name="T23" fmla="*/ 60 h 90"/>
                <a:gd name="T24" fmla="*/ 67 w 240"/>
                <a:gd name="T25" fmla="*/ 60 h 90"/>
                <a:gd name="T26" fmla="*/ 75 w 240"/>
                <a:gd name="T27" fmla="*/ 0 h 90"/>
                <a:gd name="T28" fmla="*/ 82 w 240"/>
                <a:gd name="T29" fmla="*/ 67 h 90"/>
                <a:gd name="T30" fmla="*/ 90 w 240"/>
                <a:gd name="T31" fmla="*/ 45 h 90"/>
                <a:gd name="T32" fmla="*/ 90 w 240"/>
                <a:gd name="T33" fmla="*/ 52 h 90"/>
                <a:gd name="T34" fmla="*/ 97 w 240"/>
                <a:gd name="T35" fmla="*/ 37 h 90"/>
                <a:gd name="T36" fmla="*/ 105 w 240"/>
                <a:gd name="T37" fmla="*/ 67 h 90"/>
                <a:gd name="T38" fmla="*/ 112 w 240"/>
                <a:gd name="T39" fmla="*/ 45 h 90"/>
                <a:gd name="T40" fmla="*/ 112 w 240"/>
                <a:gd name="T41" fmla="*/ 52 h 90"/>
                <a:gd name="T42" fmla="*/ 120 w 240"/>
                <a:gd name="T43" fmla="*/ 37 h 90"/>
                <a:gd name="T44" fmla="*/ 127 w 240"/>
                <a:gd name="T45" fmla="*/ 67 h 90"/>
                <a:gd name="T46" fmla="*/ 135 w 240"/>
                <a:gd name="T47" fmla="*/ 52 h 90"/>
                <a:gd name="T48" fmla="*/ 142 w 240"/>
                <a:gd name="T49" fmla="*/ 67 h 90"/>
                <a:gd name="T50" fmla="*/ 150 w 240"/>
                <a:gd name="T51" fmla="*/ 60 h 90"/>
                <a:gd name="T52" fmla="*/ 150 w 240"/>
                <a:gd name="T53" fmla="*/ 52 h 90"/>
                <a:gd name="T54" fmla="*/ 157 w 240"/>
                <a:gd name="T55" fmla="*/ 37 h 90"/>
                <a:gd name="T56" fmla="*/ 165 w 240"/>
                <a:gd name="T57" fmla="*/ 67 h 90"/>
                <a:gd name="T58" fmla="*/ 172 w 240"/>
                <a:gd name="T59" fmla="*/ 52 h 90"/>
                <a:gd name="T60" fmla="*/ 172 w 240"/>
                <a:gd name="T61" fmla="*/ 45 h 90"/>
                <a:gd name="T62" fmla="*/ 180 w 240"/>
                <a:gd name="T63" fmla="*/ 37 h 90"/>
                <a:gd name="T64" fmla="*/ 187 w 240"/>
                <a:gd name="T65" fmla="*/ 67 h 90"/>
                <a:gd name="T66" fmla="*/ 195 w 240"/>
                <a:gd name="T67" fmla="*/ 45 h 90"/>
                <a:gd name="T68" fmla="*/ 195 w 240"/>
                <a:gd name="T69" fmla="*/ 45 h 90"/>
                <a:gd name="T70" fmla="*/ 202 w 240"/>
                <a:gd name="T71" fmla="*/ 37 h 90"/>
                <a:gd name="T72" fmla="*/ 210 w 240"/>
                <a:gd name="T73" fmla="*/ 67 h 90"/>
                <a:gd name="T74" fmla="*/ 217 w 240"/>
                <a:gd name="T75" fmla="*/ 67 h 90"/>
                <a:gd name="T76" fmla="*/ 217 w 240"/>
                <a:gd name="T77" fmla="*/ 52 h 90"/>
                <a:gd name="T78" fmla="*/ 225 w 240"/>
                <a:gd name="T79" fmla="*/ 45 h 90"/>
                <a:gd name="T80" fmla="*/ 232 w 240"/>
                <a:gd name="T81" fmla="*/ 67 h 90"/>
                <a:gd name="T82" fmla="*/ 240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0" y="75"/>
                  </a:lnTo>
                  <a:lnTo>
                    <a:pt x="0" y="37"/>
                  </a:lnTo>
                  <a:lnTo>
                    <a:pt x="0" y="52"/>
                  </a:lnTo>
                  <a:lnTo>
                    <a:pt x="7" y="45"/>
                  </a:lnTo>
                  <a:lnTo>
                    <a:pt x="7" y="75"/>
                  </a:lnTo>
                  <a:lnTo>
                    <a:pt x="7" y="37"/>
                  </a:lnTo>
                  <a:lnTo>
                    <a:pt x="7" y="52"/>
                  </a:lnTo>
                  <a:lnTo>
                    <a:pt x="15" y="45"/>
                  </a:lnTo>
                  <a:lnTo>
                    <a:pt x="15" y="67"/>
                  </a:lnTo>
                  <a:lnTo>
                    <a:pt x="15" y="37"/>
                  </a:lnTo>
                  <a:lnTo>
                    <a:pt x="15" y="52"/>
                  </a:lnTo>
                  <a:lnTo>
                    <a:pt x="22" y="45"/>
                  </a:lnTo>
                  <a:lnTo>
                    <a:pt x="22" y="67"/>
                  </a:lnTo>
                  <a:lnTo>
                    <a:pt x="22" y="37"/>
                  </a:lnTo>
                  <a:lnTo>
                    <a:pt x="22" y="45"/>
                  </a:lnTo>
                  <a:lnTo>
                    <a:pt x="30" y="52"/>
                  </a:lnTo>
                  <a:lnTo>
                    <a:pt x="30" y="67"/>
                  </a:lnTo>
                  <a:lnTo>
                    <a:pt x="30" y="45"/>
                  </a:lnTo>
                  <a:lnTo>
                    <a:pt x="30" y="52"/>
                  </a:lnTo>
                  <a:lnTo>
                    <a:pt x="37" y="45"/>
                  </a:lnTo>
                  <a:lnTo>
                    <a:pt x="37" y="60"/>
                  </a:lnTo>
                  <a:lnTo>
                    <a:pt x="37" y="45"/>
                  </a:lnTo>
                  <a:lnTo>
                    <a:pt x="37" y="52"/>
                  </a:lnTo>
                  <a:lnTo>
                    <a:pt x="45" y="60"/>
                  </a:lnTo>
                  <a:lnTo>
                    <a:pt x="45" y="75"/>
                  </a:lnTo>
                  <a:lnTo>
                    <a:pt x="45" y="37"/>
                  </a:lnTo>
                  <a:lnTo>
                    <a:pt x="45" y="52"/>
                  </a:lnTo>
                  <a:lnTo>
                    <a:pt x="52" y="60"/>
                  </a:lnTo>
                  <a:lnTo>
                    <a:pt x="52" y="45"/>
                  </a:lnTo>
                  <a:lnTo>
                    <a:pt x="52" y="52"/>
                  </a:lnTo>
                  <a:lnTo>
                    <a:pt x="60" y="45"/>
                  </a:lnTo>
                  <a:lnTo>
                    <a:pt x="60" y="60"/>
                  </a:lnTo>
                  <a:lnTo>
                    <a:pt x="60" y="45"/>
                  </a:lnTo>
                  <a:lnTo>
                    <a:pt x="60" y="52"/>
                  </a:lnTo>
                  <a:lnTo>
                    <a:pt x="67" y="60"/>
                  </a:lnTo>
                  <a:lnTo>
                    <a:pt x="67" y="60"/>
                  </a:lnTo>
                  <a:lnTo>
                    <a:pt x="67" y="45"/>
                  </a:lnTo>
                  <a:lnTo>
                    <a:pt x="67" y="60"/>
                  </a:lnTo>
                  <a:lnTo>
                    <a:pt x="75" y="52"/>
                  </a:lnTo>
                  <a:lnTo>
                    <a:pt x="75" y="90"/>
                  </a:lnTo>
                  <a:lnTo>
                    <a:pt x="75" y="0"/>
                  </a:lnTo>
                  <a:lnTo>
                    <a:pt x="75" y="52"/>
                  </a:lnTo>
                  <a:lnTo>
                    <a:pt x="82" y="45"/>
                  </a:lnTo>
                  <a:lnTo>
                    <a:pt x="82" y="67"/>
                  </a:lnTo>
                  <a:lnTo>
                    <a:pt x="82" y="37"/>
                  </a:lnTo>
                  <a:lnTo>
                    <a:pt x="82" y="52"/>
                  </a:lnTo>
                  <a:lnTo>
                    <a:pt x="90" y="45"/>
                  </a:lnTo>
                  <a:lnTo>
                    <a:pt x="90" y="75"/>
                  </a:lnTo>
                  <a:lnTo>
                    <a:pt x="90" y="30"/>
                  </a:lnTo>
                  <a:lnTo>
                    <a:pt x="90" y="52"/>
                  </a:lnTo>
                  <a:lnTo>
                    <a:pt x="97" y="45"/>
                  </a:lnTo>
                  <a:lnTo>
                    <a:pt x="97" y="67"/>
                  </a:lnTo>
                  <a:lnTo>
                    <a:pt x="97" y="37"/>
                  </a:lnTo>
                  <a:lnTo>
                    <a:pt x="97" y="52"/>
                  </a:lnTo>
                  <a:lnTo>
                    <a:pt x="105" y="60"/>
                  </a:lnTo>
                  <a:lnTo>
                    <a:pt x="105" y="67"/>
                  </a:lnTo>
                  <a:lnTo>
                    <a:pt x="105" y="30"/>
                  </a:lnTo>
                  <a:lnTo>
                    <a:pt x="105" y="52"/>
                  </a:lnTo>
                  <a:lnTo>
                    <a:pt x="112" y="45"/>
                  </a:lnTo>
                  <a:lnTo>
                    <a:pt x="112" y="75"/>
                  </a:lnTo>
                  <a:lnTo>
                    <a:pt x="112" y="37"/>
                  </a:lnTo>
                  <a:lnTo>
                    <a:pt x="112" y="52"/>
                  </a:lnTo>
                  <a:lnTo>
                    <a:pt x="120" y="45"/>
                  </a:lnTo>
                  <a:lnTo>
                    <a:pt x="120" y="75"/>
                  </a:lnTo>
                  <a:lnTo>
                    <a:pt x="120" y="37"/>
                  </a:lnTo>
                  <a:lnTo>
                    <a:pt x="120" y="52"/>
                  </a:lnTo>
                  <a:lnTo>
                    <a:pt x="127" y="45"/>
                  </a:lnTo>
                  <a:lnTo>
                    <a:pt x="127" y="67"/>
                  </a:lnTo>
                  <a:lnTo>
                    <a:pt x="127" y="37"/>
                  </a:lnTo>
                  <a:lnTo>
                    <a:pt x="127" y="45"/>
                  </a:lnTo>
                  <a:lnTo>
                    <a:pt x="135" y="52"/>
                  </a:lnTo>
                  <a:lnTo>
                    <a:pt x="135" y="37"/>
                  </a:lnTo>
                  <a:lnTo>
                    <a:pt x="135" y="75"/>
                  </a:lnTo>
                  <a:lnTo>
                    <a:pt x="142" y="67"/>
                  </a:lnTo>
                  <a:lnTo>
                    <a:pt x="142" y="37"/>
                  </a:lnTo>
                  <a:lnTo>
                    <a:pt x="142" y="52"/>
                  </a:lnTo>
                  <a:lnTo>
                    <a:pt x="150" y="60"/>
                  </a:lnTo>
                  <a:lnTo>
                    <a:pt x="150" y="67"/>
                  </a:lnTo>
                  <a:lnTo>
                    <a:pt x="150" y="37"/>
                  </a:lnTo>
                  <a:lnTo>
                    <a:pt x="150" y="52"/>
                  </a:lnTo>
                  <a:lnTo>
                    <a:pt x="157" y="45"/>
                  </a:lnTo>
                  <a:lnTo>
                    <a:pt x="157" y="67"/>
                  </a:lnTo>
                  <a:lnTo>
                    <a:pt x="157" y="37"/>
                  </a:lnTo>
                  <a:lnTo>
                    <a:pt x="157" y="52"/>
                  </a:lnTo>
                  <a:lnTo>
                    <a:pt x="165" y="45"/>
                  </a:lnTo>
                  <a:lnTo>
                    <a:pt x="165" y="67"/>
                  </a:lnTo>
                  <a:lnTo>
                    <a:pt x="165" y="37"/>
                  </a:lnTo>
                  <a:lnTo>
                    <a:pt x="165" y="60"/>
                  </a:lnTo>
                  <a:lnTo>
                    <a:pt x="172" y="52"/>
                  </a:lnTo>
                  <a:lnTo>
                    <a:pt x="172" y="67"/>
                  </a:lnTo>
                  <a:lnTo>
                    <a:pt x="172" y="45"/>
                  </a:lnTo>
                  <a:lnTo>
                    <a:pt x="172" y="45"/>
                  </a:lnTo>
                  <a:lnTo>
                    <a:pt x="180" y="52"/>
                  </a:lnTo>
                  <a:lnTo>
                    <a:pt x="180" y="67"/>
                  </a:lnTo>
                  <a:lnTo>
                    <a:pt x="180" y="37"/>
                  </a:lnTo>
                  <a:lnTo>
                    <a:pt x="180" y="45"/>
                  </a:lnTo>
                  <a:lnTo>
                    <a:pt x="187" y="52"/>
                  </a:lnTo>
                  <a:lnTo>
                    <a:pt x="187" y="67"/>
                  </a:lnTo>
                  <a:lnTo>
                    <a:pt x="187" y="37"/>
                  </a:lnTo>
                  <a:lnTo>
                    <a:pt x="187" y="52"/>
                  </a:lnTo>
                  <a:lnTo>
                    <a:pt x="195" y="45"/>
                  </a:lnTo>
                  <a:lnTo>
                    <a:pt x="195" y="60"/>
                  </a:lnTo>
                  <a:lnTo>
                    <a:pt x="195" y="37"/>
                  </a:lnTo>
                  <a:lnTo>
                    <a:pt x="195" y="45"/>
                  </a:lnTo>
                  <a:lnTo>
                    <a:pt x="202" y="52"/>
                  </a:lnTo>
                  <a:lnTo>
                    <a:pt x="202" y="67"/>
                  </a:lnTo>
                  <a:lnTo>
                    <a:pt x="202" y="37"/>
                  </a:lnTo>
                  <a:lnTo>
                    <a:pt x="202" y="52"/>
                  </a:lnTo>
                  <a:lnTo>
                    <a:pt x="210" y="45"/>
                  </a:lnTo>
                  <a:lnTo>
                    <a:pt x="210" y="67"/>
                  </a:lnTo>
                  <a:lnTo>
                    <a:pt x="210" y="30"/>
                  </a:lnTo>
                  <a:lnTo>
                    <a:pt x="210" y="60"/>
                  </a:lnTo>
                  <a:lnTo>
                    <a:pt x="217" y="67"/>
                  </a:lnTo>
                  <a:lnTo>
                    <a:pt x="217" y="67"/>
                  </a:lnTo>
                  <a:lnTo>
                    <a:pt x="217" y="37"/>
                  </a:lnTo>
                  <a:lnTo>
                    <a:pt x="217" y="52"/>
                  </a:lnTo>
                  <a:lnTo>
                    <a:pt x="225" y="45"/>
                  </a:lnTo>
                  <a:lnTo>
                    <a:pt x="225" y="60"/>
                  </a:lnTo>
                  <a:lnTo>
                    <a:pt x="225" y="45"/>
                  </a:lnTo>
                  <a:lnTo>
                    <a:pt x="225" y="52"/>
                  </a:lnTo>
                  <a:lnTo>
                    <a:pt x="232" y="60"/>
                  </a:lnTo>
                  <a:lnTo>
                    <a:pt x="232" y="67"/>
                  </a:lnTo>
                  <a:lnTo>
                    <a:pt x="232" y="45"/>
                  </a:lnTo>
                  <a:lnTo>
                    <a:pt x="232" y="52"/>
                  </a:lnTo>
                  <a:lnTo>
                    <a:pt x="240" y="45"/>
                  </a:lnTo>
                  <a:lnTo>
                    <a:pt x="240" y="60"/>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7" name="Freeform 723"/>
            <p:cNvSpPr>
              <a:spLocks/>
            </p:cNvSpPr>
            <p:nvPr/>
          </p:nvSpPr>
          <p:spPr bwMode="auto">
            <a:xfrm>
              <a:off x="5564" y="2034"/>
              <a:ext cx="267" cy="44"/>
            </a:xfrm>
            <a:custGeom>
              <a:avLst/>
              <a:gdLst>
                <a:gd name="T0" fmla="*/ 7 w 382"/>
                <a:gd name="T1" fmla="*/ 15 h 45"/>
                <a:gd name="T2" fmla="*/ 7 w 382"/>
                <a:gd name="T3" fmla="*/ 22 h 45"/>
                <a:gd name="T4" fmla="*/ 15 w 382"/>
                <a:gd name="T5" fmla="*/ 22 h 45"/>
                <a:gd name="T6" fmla="*/ 22 w 382"/>
                <a:gd name="T7" fmla="*/ 22 h 45"/>
                <a:gd name="T8" fmla="*/ 37 w 382"/>
                <a:gd name="T9" fmla="*/ 37 h 45"/>
                <a:gd name="T10" fmla="*/ 45 w 382"/>
                <a:gd name="T11" fmla="*/ 30 h 45"/>
                <a:gd name="T12" fmla="*/ 45 w 382"/>
                <a:gd name="T13" fmla="*/ 22 h 45"/>
                <a:gd name="T14" fmla="*/ 52 w 382"/>
                <a:gd name="T15" fmla="*/ 15 h 45"/>
                <a:gd name="T16" fmla="*/ 60 w 382"/>
                <a:gd name="T17" fmla="*/ 37 h 45"/>
                <a:gd name="T18" fmla="*/ 67 w 382"/>
                <a:gd name="T19" fmla="*/ 30 h 45"/>
                <a:gd name="T20" fmla="*/ 67 w 382"/>
                <a:gd name="T21" fmla="*/ 22 h 45"/>
                <a:gd name="T22" fmla="*/ 75 w 382"/>
                <a:gd name="T23" fmla="*/ 15 h 45"/>
                <a:gd name="T24" fmla="*/ 82 w 382"/>
                <a:gd name="T25" fmla="*/ 22 h 45"/>
                <a:gd name="T26" fmla="*/ 90 w 382"/>
                <a:gd name="T27" fmla="*/ 45 h 45"/>
                <a:gd name="T28" fmla="*/ 97 w 382"/>
                <a:gd name="T29" fmla="*/ 30 h 45"/>
                <a:gd name="T30" fmla="*/ 97 w 382"/>
                <a:gd name="T31" fmla="*/ 15 h 45"/>
                <a:gd name="T32" fmla="*/ 105 w 382"/>
                <a:gd name="T33" fmla="*/ 15 h 45"/>
                <a:gd name="T34" fmla="*/ 112 w 382"/>
                <a:gd name="T35" fmla="*/ 22 h 45"/>
                <a:gd name="T36" fmla="*/ 135 w 382"/>
                <a:gd name="T37" fmla="*/ 22 h 45"/>
                <a:gd name="T38" fmla="*/ 157 w 382"/>
                <a:gd name="T39" fmla="*/ 22 h 45"/>
                <a:gd name="T40" fmla="*/ 180 w 382"/>
                <a:gd name="T41" fmla="*/ 15 h 45"/>
                <a:gd name="T42" fmla="*/ 187 w 382"/>
                <a:gd name="T43" fmla="*/ 22 h 45"/>
                <a:gd name="T44" fmla="*/ 202 w 382"/>
                <a:gd name="T45" fmla="*/ 30 h 45"/>
                <a:gd name="T46" fmla="*/ 225 w 382"/>
                <a:gd name="T47" fmla="*/ 22 h 45"/>
                <a:gd name="T48" fmla="*/ 232 w 382"/>
                <a:gd name="T49" fmla="*/ 22 h 45"/>
                <a:gd name="T50" fmla="*/ 247 w 382"/>
                <a:gd name="T51" fmla="*/ 22 h 45"/>
                <a:gd name="T52" fmla="*/ 270 w 382"/>
                <a:gd name="T53" fmla="*/ 15 h 45"/>
                <a:gd name="T54" fmla="*/ 270 w 382"/>
                <a:gd name="T55" fmla="*/ 22 h 45"/>
                <a:gd name="T56" fmla="*/ 277 w 382"/>
                <a:gd name="T57" fmla="*/ 15 h 45"/>
                <a:gd name="T58" fmla="*/ 285 w 382"/>
                <a:gd name="T59" fmla="*/ 30 h 45"/>
                <a:gd name="T60" fmla="*/ 292 w 382"/>
                <a:gd name="T61" fmla="*/ 30 h 45"/>
                <a:gd name="T62" fmla="*/ 292 w 382"/>
                <a:gd name="T63" fmla="*/ 22 h 45"/>
                <a:gd name="T64" fmla="*/ 300 w 382"/>
                <a:gd name="T65" fmla="*/ 15 h 45"/>
                <a:gd name="T66" fmla="*/ 307 w 382"/>
                <a:gd name="T67" fmla="*/ 30 h 45"/>
                <a:gd name="T68" fmla="*/ 315 w 382"/>
                <a:gd name="T69" fmla="*/ 15 h 45"/>
                <a:gd name="T70" fmla="*/ 315 w 382"/>
                <a:gd name="T71" fmla="*/ 22 h 45"/>
                <a:gd name="T72" fmla="*/ 322 w 382"/>
                <a:gd name="T73" fmla="*/ 15 h 45"/>
                <a:gd name="T74" fmla="*/ 330 w 382"/>
                <a:gd name="T75" fmla="*/ 37 h 45"/>
                <a:gd name="T76" fmla="*/ 337 w 382"/>
                <a:gd name="T77" fmla="*/ 30 h 45"/>
                <a:gd name="T78" fmla="*/ 337 w 382"/>
                <a:gd name="T79" fmla="*/ 22 h 45"/>
                <a:gd name="T80" fmla="*/ 360 w 382"/>
                <a:gd name="T81" fmla="*/ 30 h 45"/>
                <a:gd name="T82" fmla="*/ 375 w 382"/>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2" h="45">
                  <a:moveTo>
                    <a:pt x="0" y="15"/>
                  </a:moveTo>
                  <a:lnTo>
                    <a:pt x="0" y="22"/>
                  </a:lnTo>
                  <a:lnTo>
                    <a:pt x="7" y="15"/>
                  </a:lnTo>
                  <a:lnTo>
                    <a:pt x="7" y="30"/>
                  </a:lnTo>
                  <a:lnTo>
                    <a:pt x="7" y="15"/>
                  </a:lnTo>
                  <a:lnTo>
                    <a:pt x="7" y="22"/>
                  </a:lnTo>
                  <a:lnTo>
                    <a:pt x="15" y="30"/>
                  </a:lnTo>
                  <a:lnTo>
                    <a:pt x="15" y="15"/>
                  </a:lnTo>
                  <a:lnTo>
                    <a:pt x="15" y="22"/>
                  </a:lnTo>
                  <a:lnTo>
                    <a:pt x="22" y="15"/>
                  </a:lnTo>
                  <a:lnTo>
                    <a:pt x="22" y="30"/>
                  </a:lnTo>
                  <a:lnTo>
                    <a:pt x="22" y="22"/>
                  </a:lnTo>
                  <a:lnTo>
                    <a:pt x="30" y="22"/>
                  </a:lnTo>
                  <a:lnTo>
                    <a:pt x="37" y="30"/>
                  </a:lnTo>
                  <a:lnTo>
                    <a:pt x="37" y="37"/>
                  </a:lnTo>
                  <a:lnTo>
                    <a:pt x="37" y="0"/>
                  </a:lnTo>
                  <a:lnTo>
                    <a:pt x="37" y="22"/>
                  </a:lnTo>
                  <a:lnTo>
                    <a:pt x="45" y="30"/>
                  </a:lnTo>
                  <a:lnTo>
                    <a:pt x="45" y="30"/>
                  </a:lnTo>
                  <a:lnTo>
                    <a:pt x="45" y="15"/>
                  </a:lnTo>
                  <a:lnTo>
                    <a:pt x="45" y="22"/>
                  </a:lnTo>
                  <a:lnTo>
                    <a:pt x="52" y="15"/>
                  </a:lnTo>
                  <a:lnTo>
                    <a:pt x="52" y="30"/>
                  </a:lnTo>
                  <a:lnTo>
                    <a:pt x="52" y="15"/>
                  </a:lnTo>
                  <a:lnTo>
                    <a:pt x="52" y="22"/>
                  </a:lnTo>
                  <a:lnTo>
                    <a:pt x="60" y="30"/>
                  </a:lnTo>
                  <a:lnTo>
                    <a:pt x="60" y="37"/>
                  </a:lnTo>
                  <a:lnTo>
                    <a:pt x="60" y="15"/>
                  </a:lnTo>
                  <a:lnTo>
                    <a:pt x="60" y="22"/>
                  </a:lnTo>
                  <a:lnTo>
                    <a:pt x="67" y="30"/>
                  </a:lnTo>
                  <a:lnTo>
                    <a:pt x="67" y="37"/>
                  </a:lnTo>
                  <a:lnTo>
                    <a:pt x="67" y="15"/>
                  </a:lnTo>
                  <a:lnTo>
                    <a:pt x="67" y="22"/>
                  </a:lnTo>
                  <a:lnTo>
                    <a:pt x="75" y="15"/>
                  </a:lnTo>
                  <a:lnTo>
                    <a:pt x="75" y="30"/>
                  </a:lnTo>
                  <a:lnTo>
                    <a:pt x="75" y="15"/>
                  </a:lnTo>
                  <a:lnTo>
                    <a:pt x="75" y="22"/>
                  </a:lnTo>
                  <a:lnTo>
                    <a:pt x="82" y="30"/>
                  </a:lnTo>
                  <a:lnTo>
                    <a:pt x="82" y="22"/>
                  </a:lnTo>
                  <a:lnTo>
                    <a:pt x="82" y="22"/>
                  </a:lnTo>
                  <a:lnTo>
                    <a:pt x="90" y="30"/>
                  </a:lnTo>
                  <a:lnTo>
                    <a:pt x="90" y="45"/>
                  </a:lnTo>
                  <a:lnTo>
                    <a:pt x="90" y="7"/>
                  </a:lnTo>
                  <a:lnTo>
                    <a:pt x="90" y="22"/>
                  </a:lnTo>
                  <a:lnTo>
                    <a:pt x="97" y="30"/>
                  </a:lnTo>
                  <a:lnTo>
                    <a:pt x="97" y="30"/>
                  </a:lnTo>
                  <a:lnTo>
                    <a:pt x="97" y="15"/>
                  </a:lnTo>
                  <a:lnTo>
                    <a:pt x="97" y="15"/>
                  </a:lnTo>
                  <a:lnTo>
                    <a:pt x="105" y="22"/>
                  </a:lnTo>
                  <a:lnTo>
                    <a:pt x="105" y="30"/>
                  </a:lnTo>
                  <a:lnTo>
                    <a:pt x="105" y="15"/>
                  </a:lnTo>
                  <a:lnTo>
                    <a:pt x="105" y="22"/>
                  </a:lnTo>
                  <a:lnTo>
                    <a:pt x="120" y="22"/>
                  </a:lnTo>
                  <a:lnTo>
                    <a:pt x="112" y="22"/>
                  </a:lnTo>
                  <a:lnTo>
                    <a:pt x="120" y="22"/>
                  </a:lnTo>
                  <a:lnTo>
                    <a:pt x="127" y="22"/>
                  </a:lnTo>
                  <a:lnTo>
                    <a:pt x="135" y="22"/>
                  </a:lnTo>
                  <a:lnTo>
                    <a:pt x="142" y="22"/>
                  </a:lnTo>
                  <a:lnTo>
                    <a:pt x="150" y="22"/>
                  </a:lnTo>
                  <a:lnTo>
                    <a:pt x="157" y="22"/>
                  </a:lnTo>
                  <a:lnTo>
                    <a:pt x="165" y="22"/>
                  </a:lnTo>
                  <a:lnTo>
                    <a:pt x="172" y="22"/>
                  </a:lnTo>
                  <a:lnTo>
                    <a:pt x="180" y="15"/>
                  </a:lnTo>
                  <a:lnTo>
                    <a:pt x="180" y="30"/>
                  </a:lnTo>
                  <a:lnTo>
                    <a:pt x="180" y="22"/>
                  </a:lnTo>
                  <a:lnTo>
                    <a:pt x="187" y="22"/>
                  </a:lnTo>
                  <a:lnTo>
                    <a:pt x="195" y="22"/>
                  </a:lnTo>
                  <a:lnTo>
                    <a:pt x="202" y="15"/>
                  </a:lnTo>
                  <a:lnTo>
                    <a:pt x="202" y="30"/>
                  </a:lnTo>
                  <a:lnTo>
                    <a:pt x="202" y="22"/>
                  </a:lnTo>
                  <a:lnTo>
                    <a:pt x="210" y="22"/>
                  </a:lnTo>
                  <a:lnTo>
                    <a:pt x="225" y="22"/>
                  </a:lnTo>
                  <a:lnTo>
                    <a:pt x="217" y="22"/>
                  </a:lnTo>
                  <a:lnTo>
                    <a:pt x="225" y="22"/>
                  </a:lnTo>
                  <a:lnTo>
                    <a:pt x="232" y="22"/>
                  </a:lnTo>
                  <a:lnTo>
                    <a:pt x="240" y="22"/>
                  </a:lnTo>
                  <a:lnTo>
                    <a:pt x="255" y="22"/>
                  </a:lnTo>
                  <a:lnTo>
                    <a:pt x="247" y="22"/>
                  </a:lnTo>
                  <a:lnTo>
                    <a:pt x="255" y="22"/>
                  </a:lnTo>
                  <a:lnTo>
                    <a:pt x="262" y="22"/>
                  </a:lnTo>
                  <a:lnTo>
                    <a:pt x="270" y="15"/>
                  </a:lnTo>
                  <a:lnTo>
                    <a:pt x="270" y="37"/>
                  </a:lnTo>
                  <a:lnTo>
                    <a:pt x="270" y="15"/>
                  </a:lnTo>
                  <a:lnTo>
                    <a:pt x="270" y="22"/>
                  </a:lnTo>
                  <a:lnTo>
                    <a:pt x="277" y="30"/>
                  </a:lnTo>
                  <a:lnTo>
                    <a:pt x="277" y="37"/>
                  </a:lnTo>
                  <a:lnTo>
                    <a:pt x="277" y="15"/>
                  </a:lnTo>
                  <a:lnTo>
                    <a:pt x="277" y="22"/>
                  </a:lnTo>
                  <a:lnTo>
                    <a:pt x="285" y="30"/>
                  </a:lnTo>
                  <a:lnTo>
                    <a:pt x="285" y="30"/>
                  </a:lnTo>
                  <a:lnTo>
                    <a:pt x="285" y="15"/>
                  </a:lnTo>
                  <a:lnTo>
                    <a:pt x="285" y="22"/>
                  </a:lnTo>
                  <a:lnTo>
                    <a:pt x="292" y="30"/>
                  </a:lnTo>
                  <a:lnTo>
                    <a:pt x="292" y="30"/>
                  </a:lnTo>
                  <a:lnTo>
                    <a:pt x="292" y="15"/>
                  </a:lnTo>
                  <a:lnTo>
                    <a:pt x="292" y="22"/>
                  </a:lnTo>
                  <a:lnTo>
                    <a:pt x="300" y="30"/>
                  </a:lnTo>
                  <a:lnTo>
                    <a:pt x="300" y="37"/>
                  </a:lnTo>
                  <a:lnTo>
                    <a:pt x="300" y="15"/>
                  </a:lnTo>
                  <a:lnTo>
                    <a:pt x="300" y="22"/>
                  </a:lnTo>
                  <a:lnTo>
                    <a:pt x="307" y="15"/>
                  </a:lnTo>
                  <a:lnTo>
                    <a:pt x="307" y="30"/>
                  </a:lnTo>
                  <a:lnTo>
                    <a:pt x="307" y="15"/>
                  </a:lnTo>
                  <a:lnTo>
                    <a:pt x="307" y="22"/>
                  </a:lnTo>
                  <a:lnTo>
                    <a:pt x="315" y="15"/>
                  </a:lnTo>
                  <a:lnTo>
                    <a:pt x="315" y="37"/>
                  </a:lnTo>
                  <a:lnTo>
                    <a:pt x="315" y="15"/>
                  </a:lnTo>
                  <a:lnTo>
                    <a:pt x="315" y="22"/>
                  </a:lnTo>
                  <a:lnTo>
                    <a:pt x="322" y="30"/>
                  </a:lnTo>
                  <a:lnTo>
                    <a:pt x="322" y="30"/>
                  </a:lnTo>
                  <a:lnTo>
                    <a:pt x="322" y="15"/>
                  </a:lnTo>
                  <a:lnTo>
                    <a:pt x="322" y="22"/>
                  </a:lnTo>
                  <a:lnTo>
                    <a:pt x="330" y="30"/>
                  </a:lnTo>
                  <a:lnTo>
                    <a:pt x="330" y="37"/>
                  </a:lnTo>
                  <a:lnTo>
                    <a:pt x="330" y="22"/>
                  </a:lnTo>
                  <a:lnTo>
                    <a:pt x="330" y="22"/>
                  </a:lnTo>
                  <a:lnTo>
                    <a:pt x="337" y="30"/>
                  </a:lnTo>
                  <a:lnTo>
                    <a:pt x="337" y="30"/>
                  </a:lnTo>
                  <a:lnTo>
                    <a:pt x="337" y="15"/>
                  </a:lnTo>
                  <a:lnTo>
                    <a:pt x="337" y="22"/>
                  </a:lnTo>
                  <a:lnTo>
                    <a:pt x="345" y="22"/>
                  </a:lnTo>
                  <a:lnTo>
                    <a:pt x="360" y="22"/>
                  </a:lnTo>
                  <a:lnTo>
                    <a:pt x="360" y="30"/>
                  </a:lnTo>
                  <a:lnTo>
                    <a:pt x="360" y="22"/>
                  </a:lnTo>
                  <a:lnTo>
                    <a:pt x="375" y="22"/>
                  </a:lnTo>
                  <a:lnTo>
                    <a:pt x="375" y="15"/>
                  </a:lnTo>
                  <a:lnTo>
                    <a:pt x="375" y="22"/>
                  </a:lnTo>
                  <a:lnTo>
                    <a:pt x="382"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8" name="Freeform 724"/>
            <p:cNvSpPr>
              <a:spLocks/>
            </p:cNvSpPr>
            <p:nvPr/>
          </p:nvSpPr>
          <p:spPr bwMode="auto">
            <a:xfrm>
              <a:off x="5831" y="2005"/>
              <a:ext cx="200" cy="102"/>
            </a:xfrm>
            <a:custGeom>
              <a:avLst/>
              <a:gdLst>
                <a:gd name="T0" fmla="*/ 15 w 285"/>
                <a:gd name="T1" fmla="*/ 52 h 105"/>
                <a:gd name="T2" fmla="*/ 30 w 285"/>
                <a:gd name="T3" fmla="*/ 75 h 105"/>
                <a:gd name="T4" fmla="*/ 38 w 285"/>
                <a:gd name="T5" fmla="*/ 45 h 105"/>
                <a:gd name="T6" fmla="*/ 38 w 285"/>
                <a:gd name="T7" fmla="*/ 52 h 105"/>
                <a:gd name="T8" fmla="*/ 45 w 285"/>
                <a:gd name="T9" fmla="*/ 37 h 105"/>
                <a:gd name="T10" fmla="*/ 53 w 285"/>
                <a:gd name="T11" fmla="*/ 75 h 105"/>
                <a:gd name="T12" fmla="*/ 60 w 285"/>
                <a:gd name="T13" fmla="*/ 60 h 105"/>
                <a:gd name="T14" fmla="*/ 60 w 285"/>
                <a:gd name="T15" fmla="*/ 45 h 105"/>
                <a:gd name="T16" fmla="*/ 68 w 285"/>
                <a:gd name="T17" fmla="*/ 30 h 105"/>
                <a:gd name="T18" fmla="*/ 75 w 285"/>
                <a:gd name="T19" fmla="*/ 67 h 105"/>
                <a:gd name="T20" fmla="*/ 83 w 285"/>
                <a:gd name="T21" fmla="*/ 52 h 105"/>
                <a:gd name="T22" fmla="*/ 83 w 285"/>
                <a:gd name="T23" fmla="*/ 60 h 105"/>
                <a:gd name="T24" fmla="*/ 90 w 285"/>
                <a:gd name="T25" fmla="*/ 37 h 105"/>
                <a:gd name="T26" fmla="*/ 98 w 285"/>
                <a:gd name="T27" fmla="*/ 75 h 105"/>
                <a:gd name="T28" fmla="*/ 105 w 285"/>
                <a:gd name="T29" fmla="*/ 45 h 105"/>
                <a:gd name="T30" fmla="*/ 105 w 285"/>
                <a:gd name="T31" fmla="*/ 52 h 105"/>
                <a:gd name="T32" fmla="*/ 113 w 285"/>
                <a:gd name="T33" fmla="*/ 37 h 105"/>
                <a:gd name="T34" fmla="*/ 120 w 285"/>
                <a:gd name="T35" fmla="*/ 67 h 105"/>
                <a:gd name="T36" fmla="*/ 128 w 285"/>
                <a:gd name="T37" fmla="*/ 45 h 105"/>
                <a:gd name="T38" fmla="*/ 128 w 285"/>
                <a:gd name="T39" fmla="*/ 60 h 105"/>
                <a:gd name="T40" fmla="*/ 135 w 285"/>
                <a:gd name="T41" fmla="*/ 37 h 105"/>
                <a:gd name="T42" fmla="*/ 143 w 285"/>
                <a:gd name="T43" fmla="*/ 67 h 105"/>
                <a:gd name="T44" fmla="*/ 150 w 285"/>
                <a:gd name="T45" fmla="*/ 52 h 105"/>
                <a:gd name="T46" fmla="*/ 150 w 285"/>
                <a:gd name="T47" fmla="*/ 52 h 105"/>
                <a:gd name="T48" fmla="*/ 158 w 285"/>
                <a:gd name="T49" fmla="*/ 30 h 105"/>
                <a:gd name="T50" fmla="*/ 165 w 285"/>
                <a:gd name="T51" fmla="*/ 75 h 105"/>
                <a:gd name="T52" fmla="*/ 173 w 285"/>
                <a:gd name="T53" fmla="*/ 60 h 105"/>
                <a:gd name="T54" fmla="*/ 173 w 285"/>
                <a:gd name="T55" fmla="*/ 52 h 105"/>
                <a:gd name="T56" fmla="*/ 180 w 285"/>
                <a:gd name="T57" fmla="*/ 30 h 105"/>
                <a:gd name="T58" fmla="*/ 188 w 285"/>
                <a:gd name="T59" fmla="*/ 82 h 105"/>
                <a:gd name="T60" fmla="*/ 195 w 285"/>
                <a:gd name="T61" fmla="*/ 60 h 105"/>
                <a:gd name="T62" fmla="*/ 195 w 285"/>
                <a:gd name="T63" fmla="*/ 52 h 105"/>
                <a:gd name="T64" fmla="*/ 203 w 285"/>
                <a:gd name="T65" fmla="*/ 37 h 105"/>
                <a:gd name="T66" fmla="*/ 210 w 285"/>
                <a:gd name="T67" fmla="*/ 52 h 105"/>
                <a:gd name="T68" fmla="*/ 225 w 285"/>
                <a:gd name="T69" fmla="*/ 60 h 105"/>
                <a:gd name="T70" fmla="*/ 233 w 285"/>
                <a:gd name="T71" fmla="*/ 60 h 105"/>
                <a:gd name="T72" fmla="*/ 233 w 285"/>
                <a:gd name="T73" fmla="*/ 52 h 105"/>
                <a:gd name="T74" fmla="*/ 240 w 285"/>
                <a:gd name="T75" fmla="*/ 37 h 105"/>
                <a:gd name="T76" fmla="*/ 248 w 285"/>
                <a:gd name="T77" fmla="*/ 52 h 105"/>
                <a:gd name="T78" fmla="*/ 263 w 285"/>
                <a:gd name="T79" fmla="*/ 0 h 105"/>
                <a:gd name="T80" fmla="*/ 270 w 285"/>
                <a:gd name="T81" fmla="*/ 52 h 105"/>
                <a:gd name="T82" fmla="*/ 278 w 285"/>
                <a:gd name="T83" fmla="*/ 3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105">
                  <a:moveTo>
                    <a:pt x="0" y="52"/>
                  </a:moveTo>
                  <a:lnTo>
                    <a:pt x="8" y="52"/>
                  </a:lnTo>
                  <a:lnTo>
                    <a:pt x="15" y="52"/>
                  </a:lnTo>
                  <a:lnTo>
                    <a:pt x="23" y="52"/>
                  </a:lnTo>
                  <a:lnTo>
                    <a:pt x="30" y="60"/>
                  </a:lnTo>
                  <a:lnTo>
                    <a:pt x="30" y="75"/>
                  </a:lnTo>
                  <a:lnTo>
                    <a:pt x="30" y="30"/>
                  </a:lnTo>
                  <a:lnTo>
                    <a:pt x="30" y="52"/>
                  </a:lnTo>
                  <a:lnTo>
                    <a:pt x="38" y="45"/>
                  </a:lnTo>
                  <a:lnTo>
                    <a:pt x="38" y="67"/>
                  </a:lnTo>
                  <a:lnTo>
                    <a:pt x="38" y="37"/>
                  </a:lnTo>
                  <a:lnTo>
                    <a:pt x="38" y="52"/>
                  </a:lnTo>
                  <a:lnTo>
                    <a:pt x="45" y="60"/>
                  </a:lnTo>
                  <a:lnTo>
                    <a:pt x="45" y="67"/>
                  </a:lnTo>
                  <a:lnTo>
                    <a:pt x="45" y="37"/>
                  </a:lnTo>
                  <a:lnTo>
                    <a:pt x="45" y="60"/>
                  </a:lnTo>
                  <a:lnTo>
                    <a:pt x="53" y="52"/>
                  </a:lnTo>
                  <a:lnTo>
                    <a:pt x="53" y="75"/>
                  </a:lnTo>
                  <a:lnTo>
                    <a:pt x="53" y="30"/>
                  </a:lnTo>
                  <a:lnTo>
                    <a:pt x="53" y="52"/>
                  </a:lnTo>
                  <a:lnTo>
                    <a:pt x="60" y="60"/>
                  </a:lnTo>
                  <a:lnTo>
                    <a:pt x="60" y="67"/>
                  </a:lnTo>
                  <a:lnTo>
                    <a:pt x="60" y="37"/>
                  </a:lnTo>
                  <a:lnTo>
                    <a:pt x="60" y="45"/>
                  </a:lnTo>
                  <a:lnTo>
                    <a:pt x="68" y="52"/>
                  </a:lnTo>
                  <a:lnTo>
                    <a:pt x="68" y="67"/>
                  </a:lnTo>
                  <a:lnTo>
                    <a:pt x="68" y="30"/>
                  </a:lnTo>
                  <a:lnTo>
                    <a:pt x="68" y="60"/>
                  </a:lnTo>
                  <a:lnTo>
                    <a:pt x="75" y="52"/>
                  </a:lnTo>
                  <a:lnTo>
                    <a:pt x="75" y="67"/>
                  </a:lnTo>
                  <a:lnTo>
                    <a:pt x="75" y="30"/>
                  </a:lnTo>
                  <a:lnTo>
                    <a:pt x="75" y="60"/>
                  </a:lnTo>
                  <a:lnTo>
                    <a:pt x="83" y="52"/>
                  </a:lnTo>
                  <a:lnTo>
                    <a:pt x="83" y="75"/>
                  </a:lnTo>
                  <a:lnTo>
                    <a:pt x="83" y="37"/>
                  </a:lnTo>
                  <a:lnTo>
                    <a:pt x="83" y="60"/>
                  </a:lnTo>
                  <a:lnTo>
                    <a:pt x="90" y="52"/>
                  </a:lnTo>
                  <a:lnTo>
                    <a:pt x="90" y="75"/>
                  </a:lnTo>
                  <a:lnTo>
                    <a:pt x="90" y="37"/>
                  </a:lnTo>
                  <a:lnTo>
                    <a:pt x="90" y="45"/>
                  </a:lnTo>
                  <a:lnTo>
                    <a:pt x="98" y="37"/>
                  </a:lnTo>
                  <a:lnTo>
                    <a:pt x="98" y="75"/>
                  </a:lnTo>
                  <a:lnTo>
                    <a:pt x="98" y="37"/>
                  </a:lnTo>
                  <a:lnTo>
                    <a:pt x="98" y="52"/>
                  </a:lnTo>
                  <a:lnTo>
                    <a:pt x="105" y="45"/>
                  </a:lnTo>
                  <a:lnTo>
                    <a:pt x="105" y="75"/>
                  </a:lnTo>
                  <a:lnTo>
                    <a:pt x="105" y="30"/>
                  </a:lnTo>
                  <a:lnTo>
                    <a:pt x="105" y="52"/>
                  </a:lnTo>
                  <a:lnTo>
                    <a:pt x="113" y="45"/>
                  </a:lnTo>
                  <a:lnTo>
                    <a:pt x="113" y="75"/>
                  </a:lnTo>
                  <a:lnTo>
                    <a:pt x="113" y="37"/>
                  </a:lnTo>
                  <a:lnTo>
                    <a:pt x="113" y="52"/>
                  </a:lnTo>
                  <a:lnTo>
                    <a:pt x="120" y="60"/>
                  </a:lnTo>
                  <a:lnTo>
                    <a:pt x="120" y="67"/>
                  </a:lnTo>
                  <a:lnTo>
                    <a:pt x="120" y="30"/>
                  </a:lnTo>
                  <a:lnTo>
                    <a:pt x="120" y="52"/>
                  </a:lnTo>
                  <a:lnTo>
                    <a:pt x="128" y="45"/>
                  </a:lnTo>
                  <a:lnTo>
                    <a:pt x="128" y="75"/>
                  </a:lnTo>
                  <a:lnTo>
                    <a:pt x="128" y="37"/>
                  </a:lnTo>
                  <a:lnTo>
                    <a:pt x="128" y="60"/>
                  </a:lnTo>
                  <a:lnTo>
                    <a:pt x="135" y="52"/>
                  </a:lnTo>
                  <a:lnTo>
                    <a:pt x="135" y="67"/>
                  </a:lnTo>
                  <a:lnTo>
                    <a:pt x="135" y="37"/>
                  </a:lnTo>
                  <a:lnTo>
                    <a:pt x="135" y="52"/>
                  </a:lnTo>
                  <a:lnTo>
                    <a:pt x="143" y="60"/>
                  </a:lnTo>
                  <a:lnTo>
                    <a:pt x="143" y="67"/>
                  </a:lnTo>
                  <a:lnTo>
                    <a:pt x="143" y="30"/>
                  </a:lnTo>
                  <a:lnTo>
                    <a:pt x="143" y="45"/>
                  </a:lnTo>
                  <a:lnTo>
                    <a:pt x="150" y="52"/>
                  </a:lnTo>
                  <a:lnTo>
                    <a:pt x="150" y="75"/>
                  </a:lnTo>
                  <a:lnTo>
                    <a:pt x="150" y="37"/>
                  </a:lnTo>
                  <a:lnTo>
                    <a:pt x="150" y="52"/>
                  </a:lnTo>
                  <a:lnTo>
                    <a:pt x="158" y="60"/>
                  </a:lnTo>
                  <a:lnTo>
                    <a:pt x="158" y="75"/>
                  </a:lnTo>
                  <a:lnTo>
                    <a:pt x="158" y="30"/>
                  </a:lnTo>
                  <a:lnTo>
                    <a:pt x="158" y="52"/>
                  </a:lnTo>
                  <a:lnTo>
                    <a:pt x="165" y="60"/>
                  </a:lnTo>
                  <a:lnTo>
                    <a:pt x="165" y="75"/>
                  </a:lnTo>
                  <a:lnTo>
                    <a:pt x="165" y="37"/>
                  </a:lnTo>
                  <a:lnTo>
                    <a:pt x="165" y="52"/>
                  </a:lnTo>
                  <a:lnTo>
                    <a:pt x="173" y="60"/>
                  </a:lnTo>
                  <a:lnTo>
                    <a:pt x="173" y="67"/>
                  </a:lnTo>
                  <a:lnTo>
                    <a:pt x="173" y="30"/>
                  </a:lnTo>
                  <a:lnTo>
                    <a:pt x="173" y="52"/>
                  </a:lnTo>
                  <a:lnTo>
                    <a:pt x="180" y="45"/>
                  </a:lnTo>
                  <a:lnTo>
                    <a:pt x="180" y="67"/>
                  </a:lnTo>
                  <a:lnTo>
                    <a:pt x="180" y="30"/>
                  </a:lnTo>
                  <a:lnTo>
                    <a:pt x="180" y="52"/>
                  </a:lnTo>
                  <a:lnTo>
                    <a:pt x="188" y="60"/>
                  </a:lnTo>
                  <a:lnTo>
                    <a:pt x="188" y="82"/>
                  </a:lnTo>
                  <a:lnTo>
                    <a:pt x="188" y="30"/>
                  </a:lnTo>
                  <a:lnTo>
                    <a:pt x="188" y="52"/>
                  </a:lnTo>
                  <a:lnTo>
                    <a:pt x="195" y="60"/>
                  </a:lnTo>
                  <a:lnTo>
                    <a:pt x="195" y="82"/>
                  </a:lnTo>
                  <a:lnTo>
                    <a:pt x="195" y="22"/>
                  </a:lnTo>
                  <a:lnTo>
                    <a:pt x="195" y="52"/>
                  </a:lnTo>
                  <a:lnTo>
                    <a:pt x="203" y="60"/>
                  </a:lnTo>
                  <a:lnTo>
                    <a:pt x="203" y="75"/>
                  </a:lnTo>
                  <a:lnTo>
                    <a:pt x="203" y="37"/>
                  </a:lnTo>
                  <a:lnTo>
                    <a:pt x="203" y="52"/>
                  </a:lnTo>
                  <a:lnTo>
                    <a:pt x="218" y="52"/>
                  </a:lnTo>
                  <a:lnTo>
                    <a:pt x="210" y="52"/>
                  </a:lnTo>
                  <a:lnTo>
                    <a:pt x="218" y="52"/>
                  </a:lnTo>
                  <a:lnTo>
                    <a:pt x="225" y="60"/>
                  </a:lnTo>
                  <a:lnTo>
                    <a:pt x="225" y="60"/>
                  </a:lnTo>
                  <a:lnTo>
                    <a:pt x="225" y="45"/>
                  </a:lnTo>
                  <a:lnTo>
                    <a:pt x="225" y="52"/>
                  </a:lnTo>
                  <a:lnTo>
                    <a:pt x="233" y="60"/>
                  </a:lnTo>
                  <a:lnTo>
                    <a:pt x="233" y="75"/>
                  </a:lnTo>
                  <a:lnTo>
                    <a:pt x="233" y="30"/>
                  </a:lnTo>
                  <a:lnTo>
                    <a:pt x="233" y="52"/>
                  </a:lnTo>
                  <a:lnTo>
                    <a:pt x="240" y="60"/>
                  </a:lnTo>
                  <a:lnTo>
                    <a:pt x="240" y="67"/>
                  </a:lnTo>
                  <a:lnTo>
                    <a:pt x="240" y="37"/>
                  </a:lnTo>
                  <a:lnTo>
                    <a:pt x="240" y="52"/>
                  </a:lnTo>
                  <a:lnTo>
                    <a:pt x="248" y="60"/>
                  </a:lnTo>
                  <a:lnTo>
                    <a:pt x="248" y="52"/>
                  </a:lnTo>
                  <a:lnTo>
                    <a:pt x="263" y="52"/>
                  </a:lnTo>
                  <a:lnTo>
                    <a:pt x="263" y="67"/>
                  </a:lnTo>
                  <a:lnTo>
                    <a:pt x="263" y="0"/>
                  </a:lnTo>
                  <a:lnTo>
                    <a:pt x="270" y="7"/>
                  </a:lnTo>
                  <a:lnTo>
                    <a:pt x="270" y="105"/>
                  </a:lnTo>
                  <a:lnTo>
                    <a:pt x="270" y="52"/>
                  </a:lnTo>
                  <a:lnTo>
                    <a:pt x="278" y="45"/>
                  </a:lnTo>
                  <a:lnTo>
                    <a:pt x="278" y="67"/>
                  </a:lnTo>
                  <a:lnTo>
                    <a:pt x="278" y="37"/>
                  </a:lnTo>
                  <a:lnTo>
                    <a:pt x="278" y="52"/>
                  </a:lnTo>
                  <a:lnTo>
                    <a:pt x="285"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49" name="Freeform 725"/>
            <p:cNvSpPr>
              <a:spLocks/>
            </p:cNvSpPr>
            <p:nvPr/>
          </p:nvSpPr>
          <p:spPr bwMode="auto">
            <a:xfrm>
              <a:off x="6031" y="2005"/>
              <a:ext cx="162" cy="94"/>
            </a:xfrm>
            <a:custGeom>
              <a:avLst/>
              <a:gdLst>
                <a:gd name="T0" fmla="*/ 0 w 233"/>
                <a:gd name="T1" fmla="*/ 75 h 97"/>
                <a:gd name="T2" fmla="*/ 0 w 233"/>
                <a:gd name="T3" fmla="*/ 45 h 97"/>
                <a:gd name="T4" fmla="*/ 8 w 233"/>
                <a:gd name="T5" fmla="*/ 67 h 97"/>
                <a:gd name="T6" fmla="*/ 8 w 233"/>
                <a:gd name="T7" fmla="*/ 60 h 97"/>
                <a:gd name="T8" fmla="*/ 15 w 233"/>
                <a:gd name="T9" fmla="*/ 67 h 97"/>
                <a:gd name="T10" fmla="*/ 15 w 233"/>
                <a:gd name="T11" fmla="*/ 52 h 97"/>
                <a:gd name="T12" fmla="*/ 23 w 233"/>
                <a:gd name="T13" fmla="*/ 75 h 97"/>
                <a:gd name="T14" fmla="*/ 23 w 233"/>
                <a:gd name="T15" fmla="*/ 52 h 97"/>
                <a:gd name="T16" fmla="*/ 30 w 233"/>
                <a:gd name="T17" fmla="*/ 67 h 97"/>
                <a:gd name="T18" fmla="*/ 30 w 233"/>
                <a:gd name="T19" fmla="*/ 52 h 97"/>
                <a:gd name="T20" fmla="*/ 38 w 233"/>
                <a:gd name="T21" fmla="*/ 67 h 97"/>
                <a:gd name="T22" fmla="*/ 38 w 233"/>
                <a:gd name="T23" fmla="*/ 60 h 97"/>
                <a:gd name="T24" fmla="*/ 45 w 233"/>
                <a:gd name="T25" fmla="*/ 97 h 97"/>
                <a:gd name="T26" fmla="*/ 45 w 233"/>
                <a:gd name="T27" fmla="*/ 60 h 97"/>
                <a:gd name="T28" fmla="*/ 53 w 233"/>
                <a:gd name="T29" fmla="*/ 75 h 97"/>
                <a:gd name="T30" fmla="*/ 53 w 233"/>
                <a:gd name="T31" fmla="*/ 52 h 97"/>
                <a:gd name="T32" fmla="*/ 60 w 233"/>
                <a:gd name="T33" fmla="*/ 67 h 97"/>
                <a:gd name="T34" fmla="*/ 60 w 233"/>
                <a:gd name="T35" fmla="*/ 45 h 97"/>
                <a:gd name="T36" fmla="*/ 68 w 233"/>
                <a:gd name="T37" fmla="*/ 67 h 97"/>
                <a:gd name="T38" fmla="*/ 68 w 233"/>
                <a:gd name="T39" fmla="*/ 60 h 97"/>
                <a:gd name="T40" fmla="*/ 75 w 233"/>
                <a:gd name="T41" fmla="*/ 75 h 97"/>
                <a:gd name="T42" fmla="*/ 75 w 233"/>
                <a:gd name="T43" fmla="*/ 60 h 97"/>
                <a:gd name="T44" fmla="*/ 83 w 233"/>
                <a:gd name="T45" fmla="*/ 75 h 97"/>
                <a:gd name="T46" fmla="*/ 83 w 233"/>
                <a:gd name="T47" fmla="*/ 52 h 97"/>
                <a:gd name="T48" fmla="*/ 90 w 233"/>
                <a:gd name="T49" fmla="*/ 60 h 97"/>
                <a:gd name="T50" fmla="*/ 90 w 233"/>
                <a:gd name="T51" fmla="*/ 52 h 97"/>
                <a:gd name="T52" fmla="*/ 98 w 233"/>
                <a:gd name="T53" fmla="*/ 67 h 97"/>
                <a:gd name="T54" fmla="*/ 98 w 233"/>
                <a:gd name="T55" fmla="*/ 52 h 97"/>
                <a:gd name="T56" fmla="*/ 105 w 233"/>
                <a:gd name="T57" fmla="*/ 52 h 97"/>
                <a:gd name="T58" fmla="*/ 113 w 233"/>
                <a:gd name="T59" fmla="*/ 60 h 97"/>
                <a:gd name="T60" fmla="*/ 113 w 233"/>
                <a:gd name="T61" fmla="*/ 45 h 97"/>
                <a:gd name="T62" fmla="*/ 120 w 233"/>
                <a:gd name="T63" fmla="*/ 60 h 97"/>
                <a:gd name="T64" fmla="*/ 120 w 233"/>
                <a:gd name="T65" fmla="*/ 37 h 97"/>
                <a:gd name="T66" fmla="*/ 128 w 233"/>
                <a:gd name="T67" fmla="*/ 52 h 97"/>
                <a:gd name="T68" fmla="*/ 128 w 233"/>
                <a:gd name="T69" fmla="*/ 37 h 97"/>
                <a:gd name="T70" fmla="*/ 135 w 233"/>
                <a:gd name="T71" fmla="*/ 52 h 97"/>
                <a:gd name="T72" fmla="*/ 135 w 233"/>
                <a:gd name="T73" fmla="*/ 45 h 97"/>
                <a:gd name="T74" fmla="*/ 143 w 233"/>
                <a:gd name="T75" fmla="*/ 60 h 97"/>
                <a:gd name="T76" fmla="*/ 143 w 233"/>
                <a:gd name="T77" fmla="*/ 37 h 97"/>
                <a:gd name="T78" fmla="*/ 150 w 233"/>
                <a:gd name="T79" fmla="*/ 52 h 97"/>
                <a:gd name="T80" fmla="*/ 150 w 233"/>
                <a:gd name="T81" fmla="*/ 37 h 97"/>
                <a:gd name="T82" fmla="*/ 158 w 233"/>
                <a:gd name="T83" fmla="*/ 60 h 97"/>
                <a:gd name="T84" fmla="*/ 158 w 233"/>
                <a:gd name="T85" fmla="*/ 30 h 97"/>
                <a:gd name="T86" fmla="*/ 165 w 233"/>
                <a:gd name="T87" fmla="*/ 52 h 97"/>
                <a:gd name="T88" fmla="*/ 165 w 233"/>
                <a:gd name="T89" fmla="*/ 37 h 97"/>
                <a:gd name="T90" fmla="*/ 173 w 233"/>
                <a:gd name="T91" fmla="*/ 52 h 97"/>
                <a:gd name="T92" fmla="*/ 173 w 233"/>
                <a:gd name="T93" fmla="*/ 37 h 97"/>
                <a:gd name="T94" fmla="*/ 180 w 233"/>
                <a:gd name="T95" fmla="*/ 67 h 97"/>
                <a:gd name="T96" fmla="*/ 180 w 233"/>
                <a:gd name="T97" fmla="*/ 60 h 97"/>
                <a:gd name="T98" fmla="*/ 188 w 233"/>
                <a:gd name="T99" fmla="*/ 67 h 97"/>
                <a:gd name="T100" fmla="*/ 188 w 233"/>
                <a:gd name="T101" fmla="*/ 52 h 97"/>
                <a:gd name="T102" fmla="*/ 195 w 233"/>
                <a:gd name="T103" fmla="*/ 67 h 97"/>
                <a:gd name="T104" fmla="*/ 195 w 233"/>
                <a:gd name="T105" fmla="*/ 52 h 97"/>
                <a:gd name="T106" fmla="*/ 203 w 233"/>
                <a:gd name="T107" fmla="*/ 67 h 97"/>
                <a:gd name="T108" fmla="*/ 203 w 233"/>
                <a:gd name="T109" fmla="*/ 52 h 97"/>
                <a:gd name="T110" fmla="*/ 210 w 233"/>
                <a:gd name="T111" fmla="*/ 67 h 97"/>
                <a:gd name="T112" fmla="*/ 210 w 233"/>
                <a:gd name="T113" fmla="*/ 52 h 97"/>
                <a:gd name="T114" fmla="*/ 218 w 233"/>
                <a:gd name="T115" fmla="*/ 60 h 97"/>
                <a:gd name="T116" fmla="*/ 218 w 233"/>
                <a:gd name="T117" fmla="*/ 45 h 97"/>
                <a:gd name="T118" fmla="*/ 225 w 233"/>
                <a:gd name="T119" fmla="*/ 75 h 97"/>
                <a:gd name="T120" fmla="*/ 225 w 233"/>
                <a:gd name="T121"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97">
                  <a:moveTo>
                    <a:pt x="0" y="60"/>
                  </a:moveTo>
                  <a:lnTo>
                    <a:pt x="0" y="75"/>
                  </a:lnTo>
                  <a:lnTo>
                    <a:pt x="0" y="37"/>
                  </a:lnTo>
                  <a:lnTo>
                    <a:pt x="0" y="45"/>
                  </a:lnTo>
                  <a:lnTo>
                    <a:pt x="8" y="52"/>
                  </a:lnTo>
                  <a:lnTo>
                    <a:pt x="8" y="67"/>
                  </a:lnTo>
                  <a:lnTo>
                    <a:pt x="8" y="37"/>
                  </a:lnTo>
                  <a:lnTo>
                    <a:pt x="8" y="60"/>
                  </a:lnTo>
                  <a:lnTo>
                    <a:pt x="15" y="52"/>
                  </a:lnTo>
                  <a:lnTo>
                    <a:pt x="15" y="67"/>
                  </a:lnTo>
                  <a:lnTo>
                    <a:pt x="15" y="30"/>
                  </a:lnTo>
                  <a:lnTo>
                    <a:pt x="15" y="52"/>
                  </a:lnTo>
                  <a:lnTo>
                    <a:pt x="23" y="60"/>
                  </a:lnTo>
                  <a:lnTo>
                    <a:pt x="23" y="75"/>
                  </a:lnTo>
                  <a:lnTo>
                    <a:pt x="23" y="30"/>
                  </a:lnTo>
                  <a:lnTo>
                    <a:pt x="23" y="52"/>
                  </a:lnTo>
                  <a:lnTo>
                    <a:pt x="30" y="60"/>
                  </a:lnTo>
                  <a:lnTo>
                    <a:pt x="30" y="67"/>
                  </a:lnTo>
                  <a:lnTo>
                    <a:pt x="30" y="37"/>
                  </a:lnTo>
                  <a:lnTo>
                    <a:pt x="30" y="52"/>
                  </a:lnTo>
                  <a:lnTo>
                    <a:pt x="38" y="45"/>
                  </a:lnTo>
                  <a:lnTo>
                    <a:pt x="38" y="67"/>
                  </a:lnTo>
                  <a:lnTo>
                    <a:pt x="38" y="30"/>
                  </a:lnTo>
                  <a:lnTo>
                    <a:pt x="38" y="60"/>
                  </a:lnTo>
                  <a:lnTo>
                    <a:pt x="45" y="67"/>
                  </a:lnTo>
                  <a:lnTo>
                    <a:pt x="45" y="97"/>
                  </a:lnTo>
                  <a:lnTo>
                    <a:pt x="45" y="0"/>
                  </a:lnTo>
                  <a:lnTo>
                    <a:pt x="45" y="60"/>
                  </a:lnTo>
                  <a:lnTo>
                    <a:pt x="53" y="52"/>
                  </a:lnTo>
                  <a:lnTo>
                    <a:pt x="53" y="75"/>
                  </a:lnTo>
                  <a:lnTo>
                    <a:pt x="53" y="30"/>
                  </a:lnTo>
                  <a:lnTo>
                    <a:pt x="53" y="52"/>
                  </a:lnTo>
                  <a:lnTo>
                    <a:pt x="60" y="45"/>
                  </a:lnTo>
                  <a:lnTo>
                    <a:pt x="60" y="67"/>
                  </a:lnTo>
                  <a:lnTo>
                    <a:pt x="60" y="37"/>
                  </a:lnTo>
                  <a:lnTo>
                    <a:pt x="60" y="45"/>
                  </a:lnTo>
                  <a:lnTo>
                    <a:pt x="68" y="52"/>
                  </a:lnTo>
                  <a:lnTo>
                    <a:pt x="68" y="67"/>
                  </a:lnTo>
                  <a:lnTo>
                    <a:pt x="68" y="37"/>
                  </a:lnTo>
                  <a:lnTo>
                    <a:pt x="68" y="60"/>
                  </a:lnTo>
                  <a:lnTo>
                    <a:pt x="75" y="67"/>
                  </a:lnTo>
                  <a:lnTo>
                    <a:pt x="75" y="75"/>
                  </a:lnTo>
                  <a:lnTo>
                    <a:pt x="75" y="45"/>
                  </a:lnTo>
                  <a:lnTo>
                    <a:pt x="75" y="60"/>
                  </a:lnTo>
                  <a:lnTo>
                    <a:pt x="83" y="52"/>
                  </a:lnTo>
                  <a:lnTo>
                    <a:pt x="83" y="75"/>
                  </a:lnTo>
                  <a:lnTo>
                    <a:pt x="83" y="22"/>
                  </a:lnTo>
                  <a:lnTo>
                    <a:pt x="83" y="52"/>
                  </a:lnTo>
                  <a:lnTo>
                    <a:pt x="90" y="45"/>
                  </a:lnTo>
                  <a:lnTo>
                    <a:pt x="90" y="60"/>
                  </a:lnTo>
                  <a:lnTo>
                    <a:pt x="90" y="45"/>
                  </a:lnTo>
                  <a:lnTo>
                    <a:pt x="90" y="52"/>
                  </a:lnTo>
                  <a:lnTo>
                    <a:pt x="98" y="45"/>
                  </a:lnTo>
                  <a:lnTo>
                    <a:pt x="98" y="67"/>
                  </a:lnTo>
                  <a:lnTo>
                    <a:pt x="98" y="45"/>
                  </a:lnTo>
                  <a:lnTo>
                    <a:pt x="98" y="52"/>
                  </a:lnTo>
                  <a:lnTo>
                    <a:pt x="105" y="45"/>
                  </a:lnTo>
                  <a:lnTo>
                    <a:pt x="105" y="52"/>
                  </a:lnTo>
                  <a:lnTo>
                    <a:pt x="105" y="52"/>
                  </a:lnTo>
                  <a:lnTo>
                    <a:pt x="113" y="60"/>
                  </a:lnTo>
                  <a:lnTo>
                    <a:pt x="113" y="67"/>
                  </a:lnTo>
                  <a:lnTo>
                    <a:pt x="113" y="45"/>
                  </a:lnTo>
                  <a:lnTo>
                    <a:pt x="113" y="52"/>
                  </a:lnTo>
                  <a:lnTo>
                    <a:pt x="120" y="60"/>
                  </a:lnTo>
                  <a:lnTo>
                    <a:pt x="120" y="67"/>
                  </a:lnTo>
                  <a:lnTo>
                    <a:pt x="120" y="37"/>
                  </a:lnTo>
                  <a:lnTo>
                    <a:pt x="120" y="60"/>
                  </a:lnTo>
                  <a:lnTo>
                    <a:pt x="128" y="52"/>
                  </a:lnTo>
                  <a:lnTo>
                    <a:pt x="128" y="67"/>
                  </a:lnTo>
                  <a:lnTo>
                    <a:pt x="128" y="37"/>
                  </a:lnTo>
                  <a:lnTo>
                    <a:pt x="128" y="60"/>
                  </a:lnTo>
                  <a:lnTo>
                    <a:pt x="135" y="52"/>
                  </a:lnTo>
                  <a:lnTo>
                    <a:pt x="135" y="60"/>
                  </a:lnTo>
                  <a:lnTo>
                    <a:pt x="135" y="45"/>
                  </a:lnTo>
                  <a:lnTo>
                    <a:pt x="135" y="52"/>
                  </a:lnTo>
                  <a:lnTo>
                    <a:pt x="143" y="60"/>
                  </a:lnTo>
                  <a:lnTo>
                    <a:pt x="143" y="67"/>
                  </a:lnTo>
                  <a:lnTo>
                    <a:pt x="143" y="37"/>
                  </a:lnTo>
                  <a:lnTo>
                    <a:pt x="143" y="45"/>
                  </a:lnTo>
                  <a:lnTo>
                    <a:pt x="150" y="52"/>
                  </a:lnTo>
                  <a:lnTo>
                    <a:pt x="150" y="67"/>
                  </a:lnTo>
                  <a:lnTo>
                    <a:pt x="150" y="37"/>
                  </a:lnTo>
                  <a:lnTo>
                    <a:pt x="150" y="52"/>
                  </a:lnTo>
                  <a:lnTo>
                    <a:pt x="158" y="60"/>
                  </a:lnTo>
                  <a:lnTo>
                    <a:pt x="158" y="75"/>
                  </a:lnTo>
                  <a:lnTo>
                    <a:pt x="158" y="30"/>
                  </a:lnTo>
                  <a:lnTo>
                    <a:pt x="158" y="60"/>
                  </a:lnTo>
                  <a:lnTo>
                    <a:pt x="165" y="52"/>
                  </a:lnTo>
                  <a:lnTo>
                    <a:pt x="165" y="60"/>
                  </a:lnTo>
                  <a:lnTo>
                    <a:pt x="165" y="37"/>
                  </a:lnTo>
                  <a:lnTo>
                    <a:pt x="165" y="45"/>
                  </a:lnTo>
                  <a:lnTo>
                    <a:pt x="173" y="52"/>
                  </a:lnTo>
                  <a:lnTo>
                    <a:pt x="173" y="67"/>
                  </a:lnTo>
                  <a:lnTo>
                    <a:pt x="173" y="37"/>
                  </a:lnTo>
                  <a:lnTo>
                    <a:pt x="180" y="45"/>
                  </a:lnTo>
                  <a:lnTo>
                    <a:pt x="180" y="67"/>
                  </a:lnTo>
                  <a:lnTo>
                    <a:pt x="180" y="37"/>
                  </a:lnTo>
                  <a:lnTo>
                    <a:pt x="180" y="60"/>
                  </a:lnTo>
                  <a:lnTo>
                    <a:pt x="188" y="52"/>
                  </a:lnTo>
                  <a:lnTo>
                    <a:pt x="188" y="67"/>
                  </a:lnTo>
                  <a:lnTo>
                    <a:pt x="188" y="37"/>
                  </a:lnTo>
                  <a:lnTo>
                    <a:pt x="188" y="52"/>
                  </a:lnTo>
                  <a:lnTo>
                    <a:pt x="195" y="60"/>
                  </a:lnTo>
                  <a:lnTo>
                    <a:pt x="195" y="67"/>
                  </a:lnTo>
                  <a:lnTo>
                    <a:pt x="195" y="37"/>
                  </a:lnTo>
                  <a:lnTo>
                    <a:pt x="195" y="52"/>
                  </a:lnTo>
                  <a:lnTo>
                    <a:pt x="203" y="60"/>
                  </a:lnTo>
                  <a:lnTo>
                    <a:pt x="203" y="67"/>
                  </a:lnTo>
                  <a:lnTo>
                    <a:pt x="203" y="45"/>
                  </a:lnTo>
                  <a:lnTo>
                    <a:pt x="203" y="52"/>
                  </a:lnTo>
                  <a:lnTo>
                    <a:pt x="210" y="60"/>
                  </a:lnTo>
                  <a:lnTo>
                    <a:pt x="210" y="67"/>
                  </a:lnTo>
                  <a:lnTo>
                    <a:pt x="210" y="45"/>
                  </a:lnTo>
                  <a:lnTo>
                    <a:pt x="210" y="52"/>
                  </a:lnTo>
                  <a:lnTo>
                    <a:pt x="218" y="60"/>
                  </a:lnTo>
                  <a:lnTo>
                    <a:pt x="218" y="60"/>
                  </a:lnTo>
                  <a:lnTo>
                    <a:pt x="218" y="45"/>
                  </a:lnTo>
                  <a:lnTo>
                    <a:pt x="218" y="45"/>
                  </a:lnTo>
                  <a:lnTo>
                    <a:pt x="225" y="52"/>
                  </a:lnTo>
                  <a:lnTo>
                    <a:pt x="225" y="75"/>
                  </a:lnTo>
                  <a:lnTo>
                    <a:pt x="225" y="45"/>
                  </a:lnTo>
                  <a:lnTo>
                    <a:pt x="225" y="52"/>
                  </a:lnTo>
                  <a:lnTo>
                    <a:pt x="233"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0" name="Freeform 726"/>
            <p:cNvSpPr>
              <a:spLocks/>
            </p:cNvSpPr>
            <p:nvPr/>
          </p:nvSpPr>
          <p:spPr bwMode="auto">
            <a:xfrm>
              <a:off x="4846" y="2099"/>
              <a:ext cx="168" cy="37"/>
            </a:xfrm>
            <a:custGeom>
              <a:avLst/>
              <a:gdLst>
                <a:gd name="T0" fmla="*/ 0 w 240"/>
                <a:gd name="T1" fmla="*/ 8 h 38"/>
                <a:gd name="T2" fmla="*/ 8 w 240"/>
                <a:gd name="T3" fmla="*/ 30 h 38"/>
                <a:gd name="T4" fmla="*/ 15 w 240"/>
                <a:gd name="T5" fmla="*/ 23 h 38"/>
                <a:gd name="T6" fmla="*/ 15 w 240"/>
                <a:gd name="T7" fmla="*/ 15 h 38"/>
                <a:gd name="T8" fmla="*/ 23 w 240"/>
                <a:gd name="T9" fmla="*/ 8 h 38"/>
                <a:gd name="T10" fmla="*/ 30 w 240"/>
                <a:gd name="T11" fmla="*/ 23 h 38"/>
                <a:gd name="T12" fmla="*/ 38 w 240"/>
                <a:gd name="T13" fmla="*/ 15 h 38"/>
                <a:gd name="T14" fmla="*/ 38 w 240"/>
                <a:gd name="T15" fmla="*/ 15 h 38"/>
                <a:gd name="T16" fmla="*/ 45 w 240"/>
                <a:gd name="T17" fmla="*/ 8 h 38"/>
                <a:gd name="T18" fmla="*/ 53 w 240"/>
                <a:gd name="T19" fmla="*/ 30 h 38"/>
                <a:gd name="T20" fmla="*/ 60 w 240"/>
                <a:gd name="T21" fmla="*/ 23 h 38"/>
                <a:gd name="T22" fmla="*/ 60 w 240"/>
                <a:gd name="T23" fmla="*/ 23 h 38"/>
                <a:gd name="T24" fmla="*/ 68 w 240"/>
                <a:gd name="T25" fmla="*/ 8 h 38"/>
                <a:gd name="T26" fmla="*/ 75 w 240"/>
                <a:gd name="T27" fmla="*/ 23 h 38"/>
                <a:gd name="T28" fmla="*/ 83 w 240"/>
                <a:gd name="T29" fmla="*/ 15 h 38"/>
                <a:gd name="T30" fmla="*/ 83 w 240"/>
                <a:gd name="T31" fmla="*/ 15 h 38"/>
                <a:gd name="T32" fmla="*/ 90 w 240"/>
                <a:gd name="T33" fmla="*/ 0 h 38"/>
                <a:gd name="T34" fmla="*/ 98 w 240"/>
                <a:gd name="T35" fmla="*/ 38 h 38"/>
                <a:gd name="T36" fmla="*/ 105 w 240"/>
                <a:gd name="T37" fmla="*/ 15 h 38"/>
                <a:gd name="T38" fmla="*/ 105 w 240"/>
                <a:gd name="T39" fmla="*/ 15 h 38"/>
                <a:gd name="T40" fmla="*/ 113 w 240"/>
                <a:gd name="T41" fmla="*/ 8 h 38"/>
                <a:gd name="T42" fmla="*/ 120 w 240"/>
                <a:gd name="T43" fmla="*/ 38 h 38"/>
                <a:gd name="T44" fmla="*/ 128 w 240"/>
                <a:gd name="T45" fmla="*/ 8 h 38"/>
                <a:gd name="T46" fmla="*/ 128 w 240"/>
                <a:gd name="T47" fmla="*/ 23 h 38"/>
                <a:gd name="T48" fmla="*/ 135 w 240"/>
                <a:gd name="T49" fmla="*/ 0 h 38"/>
                <a:gd name="T50" fmla="*/ 143 w 240"/>
                <a:gd name="T51" fmla="*/ 23 h 38"/>
                <a:gd name="T52" fmla="*/ 150 w 240"/>
                <a:gd name="T53" fmla="*/ 15 h 38"/>
                <a:gd name="T54" fmla="*/ 158 w 240"/>
                <a:gd name="T55" fmla="*/ 23 h 38"/>
                <a:gd name="T56" fmla="*/ 158 w 240"/>
                <a:gd name="T57" fmla="*/ 15 h 38"/>
                <a:gd name="T58" fmla="*/ 165 w 240"/>
                <a:gd name="T59" fmla="*/ 15 h 38"/>
                <a:gd name="T60" fmla="*/ 173 w 240"/>
                <a:gd name="T61" fmla="*/ 15 h 38"/>
                <a:gd name="T62" fmla="*/ 180 w 240"/>
                <a:gd name="T63" fmla="*/ 23 h 38"/>
                <a:gd name="T64" fmla="*/ 188 w 240"/>
                <a:gd name="T65" fmla="*/ 23 h 38"/>
                <a:gd name="T66" fmla="*/ 195 w 240"/>
                <a:gd name="T67" fmla="*/ 23 h 38"/>
                <a:gd name="T68" fmla="*/ 195 w 240"/>
                <a:gd name="T69" fmla="*/ 15 h 38"/>
                <a:gd name="T70" fmla="*/ 203 w 240"/>
                <a:gd name="T71" fmla="*/ 15 h 38"/>
                <a:gd name="T72" fmla="*/ 210 w 240"/>
                <a:gd name="T73" fmla="*/ 15 h 38"/>
                <a:gd name="T74" fmla="*/ 218 w 240"/>
                <a:gd name="T75" fmla="*/ 23 h 38"/>
                <a:gd name="T76" fmla="*/ 225 w 240"/>
                <a:gd name="T77" fmla="*/ 23 h 38"/>
                <a:gd name="T78" fmla="*/ 225 w 240"/>
                <a:gd name="T79" fmla="*/ 15 h 38"/>
                <a:gd name="T80" fmla="*/ 233 w 240"/>
                <a:gd name="T81" fmla="*/ 15 h 38"/>
                <a:gd name="T82" fmla="*/ 240 w 240"/>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15"/>
                  </a:moveTo>
                  <a:lnTo>
                    <a:pt x="0" y="30"/>
                  </a:lnTo>
                  <a:lnTo>
                    <a:pt x="0" y="8"/>
                  </a:lnTo>
                  <a:lnTo>
                    <a:pt x="0" y="23"/>
                  </a:lnTo>
                  <a:lnTo>
                    <a:pt x="8" y="15"/>
                  </a:lnTo>
                  <a:lnTo>
                    <a:pt x="8" y="30"/>
                  </a:lnTo>
                  <a:lnTo>
                    <a:pt x="8" y="0"/>
                  </a:lnTo>
                  <a:lnTo>
                    <a:pt x="8" y="30"/>
                  </a:lnTo>
                  <a:lnTo>
                    <a:pt x="15" y="23"/>
                  </a:lnTo>
                  <a:lnTo>
                    <a:pt x="15" y="30"/>
                  </a:lnTo>
                  <a:lnTo>
                    <a:pt x="15" y="8"/>
                  </a:lnTo>
                  <a:lnTo>
                    <a:pt x="15" y="15"/>
                  </a:lnTo>
                  <a:lnTo>
                    <a:pt x="23" y="23"/>
                  </a:lnTo>
                  <a:lnTo>
                    <a:pt x="23" y="30"/>
                  </a:lnTo>
                  <a:lnTo>
                    <a:pt x="23" y="8"/>
                  </a:lnTo>
                  <a:lnTo>
                    <a:pt x="23" y="23"/>
                  </a:lnTo>
                  <a:lnTo>
                    <a:pt x="30" y="15"/>
                  </a:lnTo>
                  <a:lnTo>
                    <a:pt x="30" y="23"/>
                  </a:lnTo>
                  <a:lnTo>
                    <a:pt x="30" y="8"/>
                  </a:lnTo>
                  <a:lnTo>
                    <a:pt x="30" y="23"/>
                  </a:lnTo>
                  <a:lnTo>
                    <a:pt x="38" y="15"/>
                  </a:lnTo>
                  <a:lnTo>
                    <a:pt x="38" y="30"/>
                  </a:lnTo>
                  <a:lnTo>
                    <a:pt x="38" y="8"/>
                  </a:lnTo>
                  <a:lnTo>
                    <a:pt x="38" y="15"/>
                  </a:lnTo>
                  <a:lnTo>
                    <a:pt x="45" y="23"/>
                  </a:lnTo>
                  <a:lnTo>
                    <a:pt x="45" y="30"/>
                  </a:lnTo>
                  <a:lnTo>
                    <a:pt x="45" y="8"/>
                  </a:lnTo>
                  <a:lnTo>
                    <a:pt x="45" y="15"/>
                  </a:lnTo>
                  <a:lnTo>
                    <a:pt x="53" y="23"/>
                  </a:lnTo>
                  <a:lnTo>
                    <a:pt x="53" y="30"/>
                  </a:lnTo>
                  <a:lnTo>
                    <a:pt x="53" y="8"/>
                  </a:lnTo>
                  <a:lnTo>
                    <a:pt x="53" y="15"/>
                  </a:lnTo>
                  <a:lnTo>
                    <a:pt x="60" y="23"/>
                  </a:lnTo>
                  <a:lnTo>
                    <a:pt x="60" y="23"/>
                  </a:lnTo>
                  <a:lnTo>
                    <a:pt x="60" y="8"/>
                  </a:lnTo>
                  <a:lnTo>
                    <a:pt x="60" y="23"/>
                  </a:lnTo>
                  <a:lnTo>
                    <a:pt x="68" y="15"/>
                  </a:lnTo>
                  <a:lnTo>
                    <a:pt x="68" y="30"/>
                  </a:lnTo>
                  <a:lnTo>
                    <a:pt x="68" y="8"/>
                  </a:lnTo>
                  <a:lnTo>
                    <a:pt x="68" y="15"/>
                  </a:lnTo>
                  <a:lnTo>
                    <a:pt x="75" y="23"/>
                  </a:lnTo>
                  <a:lnTo>
                    <a:pt x="75" y="23"/>
                  </a:lnTo>
                  <a:lnTo>
                    <a:pt x="75" y="8"/>
                  </a:lnTo>
                  <a:lnTo>
                    <a:pt x="75" y="8"/>
                  </a:lnTo>
                  <a:lnTo>
                    <a:pt x="83" y="15"/>
                  </a:lnTo>
                  <a:lnTo>
                    <a:pt x="83" y="30"/>
                  </a:lnTo>
                  <a:lnTo>
                    <a:pt x="83" y="8"/>
                  </a:lnTo>
                  <a:lnTo>
                    <a:pt x="83" y="15"/>
                  </a:lnTo>
                  <a:lnTo>
                    <a:pt x="90" y="23"/>
                  </a:lnTo>
                  <a:lnTo>
                    <a:pt x="90" y="30"/>
                  </a:lnTo>
                  <a:lnTo>
                    <a:pt x="90" y="0"/>
                  </a:lnTo>
                  <a:lnTo>
                    <a:pt x="90" y="23"/>
                  </a:lnTo>
                  <a:lnTo>
                    <a:pt x="98" y="15"/>
                  </a:lnTo>
                  <a:lnTo>
                    <a:pt x="98" y="38"/>
                  </a:lnTo>
                  <a:lnTo>
                    <a:pt x="98" y="0"/>
                  </a:lnTo>
                  <a:lnTo>
                    <a:pt x="98" y="23"/>
                  </a:lnTo>
                  <a:lnTo>
                    <a:pt x="105" y="15"/>
                  </a:lnTo>
                  <a:lnTo>
                    <a:pt x="105" y="30"/>
                  </a:lnTo>
                  <a:lnTo>
                    <a:pt x="105" y="0"/>
                  </a:lnTo>
                  <a:lnTo>
                    <a:pt x="105" y="15"/>
                  </a:lnTo>
                  <a:lnTo>
                    <a:pt x="113" y="23"/>
                  </a:lnTo>
                  <a:lnTo>
                    <a:pt x="113" y="30"/>
                  </a:lnTo>
                  <a:lnTo>
                    <a:pt x="113" y="8"/>
                  </a:lnTo>
                  <a:lnTo>
                    <a:pt x="113" y="15"/>
                  </a:lnTo>
                  <a:lnTo>
                    <a:pt x="120" y="23"/>
                  </a:lnTo>
                  <a:lnTo>
                    <a:pt x="120" y="38"/>
                  </a:lnTo>
                  <a:lnTo>
                    <a:pt x="120" y="0"/>
                  </a:lnTo>
                  <a:lnTo>
                    <a:pt x="120" y="15"/>
                  </a:lnTo>
                  <a:lnTo>
                    <a:pt x="128" y="8"/>
                  </a:lnTo>
                  <a:lnTo>
                    <a:pt x="128" y="30"/>
                  </a:lnTo>
                  <a:lnTo>
                    <a:pt x="128" y="8"/>
                  </a:lnTo>
                  <a:lnTo>
                    <a:pt x="128" y="23"/>
                  </a:lnTo>
                  <a:lnTo>
                    <a:pt x="135" y="15"/>
                  </a:lnTo>
                  <a:lnTo>
                    <a:pt x="135" y="23"/>
                  </a:lnTo>
                  <a:lnTo>
                    <a:pt x="135" y="0"/>
                  </a:lnTo>
                  <a:lnTo>
                    <a:pt x="135" y="15"/>
                  </a:lnTo>
                  <a:lnTo>
                    <a:pt x="143" y="23"/>
                  </a:lnTo>
                  <a:lnTo>
                    <a:pt x="143" y="23"/>
                  </a:lnTo>
                  <a:lnTo>
                    <a:pt x="143" y="15"/>
                  </a:lnTo>
                  <a:lnTo>
                    <a:pt x="143" y="23"/>
                  </a:lnTo>
                  <a:lnTo>
                    <a:pt x="150" y="15"/>
                  </a:lnTo>
                  <a:lnTo>
                    <a:pt x="150" y="23"/>
                  </a:lnTo>
                  <a:lnTo>
                    <a:pt x="150" y="15"/>
                  </a:lnTo>
                  <a:lnTo>
                    <a:pt x="158" y="23"/>
                  </a:lnTo>
                  <a:lnTo>
                    <a:pt x="158" y="23"/>
                  </a:lnTo>
                  <a:lnTo>
                    <a:pt x="158" y="15"/>
                  </a:lnTo>
                  <a:lnTo>
                    <a:pt x="158" y="15"/>
                  </a:lnTo>
                  <a:lnTo>
                    <a:pt x="165" y="23"/>
                  </a:lnTo>
                  <a:lnTo>
                    <a:pt x="165" y="23"/>
                  </a:lnTo>
                  <a:lnTo>
                    <a:pt x="165" y="15"/>
                  </a:lnTo>
                  <a:lnTo>
                    <a:pt x="165" y="15"/>
                  </a:lnTo>
                  <a:lnTo>
                    <a:pt x="173" y="23"/>
                  </a:lnTo>
                  <a:lnTo>
                    <a:pt x="173" y="15"/>
                  </a:lnTo>
                  <a:lnTo>
                    <a:pt x="173" y="23"/>
                  </a:lnTo>
                  <a:lnTo>
                    <a:pt x="180" y="15"/>
                  </a:lnTo>
                  <a:lnTo>
                    <a:pt x="180" y="23"/>
                  </a:lnTo>
                  <a:lnTo>
                    <a:pt x="180" y="15"/>
                  </a:lnTo>
                  <a:lnTo>
                    <a:pt x="180" y="15"/>
                  </a:lnTo>
                  <a:lnTo>
                    <a:pt x="188" y="23"/>
                  </a:lnTo>
                  <a:lnTo>
                    <a:pt x="188" y="23"/>
                  </a:lnTo>
                  <a:lnTo>
                    <a:pt x="188" y="15"/>
                  </a:lnTo>
                  <a:lnTo>
                    <a:pt x="195" y="23"/>
                  </a:lnTo>
                  <a:lnTo>
                    <a:pt x="195" y="23"/>
                  </a:lnTo>
                  <a:lnTo>
                    <a:pt x="195" y="15"/>
                  </a:lnTo>
                  <a:lnTo>
                    <a:pt x="195" y="15"/>
                  </a:lnTo>
                  <a:lnTo>
                    <a:pt x="203" y="23"/>
                  </a:lnTo>
                  <a:lnTo>
                    <a:pt x="203" y="23"/>
                  </a:lnTo>
                  <a:lnTo>
                    <a:pt x="203" y="15"/>
                  </a:lnTo>
                  <a:lnTo>
                    <a:pt x="203" y="23"/>
                  </a:lnTo>
                  <a:lnTo>
                    <a:pt x="210" y="15"/>
                  </a:lnTo>
                  <a:lnTo>
                    <a:pt x="210" y="15"/>
                  </a:lnTo>
                  <a:lnTo>
                    <a:pt x="210" y="23"/>
                  </a:lnTo>
                  <a:lnTo>
                    <a:pt x="218" y="15"/>
                  </a:lnTo>
                  <a:lnTo>
                    <a:pt x="218" y="23"/>
                  </a:lnTo>
                  <a:lnTo>
                    <a:pt x="218" y="15"/>
                  </a:lnTo>
                  <a:lnTo>
                    <a:pt x="218" y="15"/>
                  </a:lnTo>
                  <a:lnTo>
                    <a:pt x="225" y="23"/>
                  </a:lnTo>
                  <a:lnTo>
                    <a:pt x="225" y="23"/>
                  </a:lnTo>
                  <a:lnTo>
                    <a:pt x="225" y="8"/>
                  </a:lnTo>
                  <a:lnTo>
                    <a:pt x="225" y="15"/>
                  </a:lnTo>
                  <a:lnTo>
                    <a:pt x="233" y="23"/>
                  </a:lnTo>
                  <a:lnTo>
                    <a:pt x="233" y="23"/>
                  </a:lnTo>
                  <a:lnTo>
                    <a:pt x="233" y="15"/>
                  </a:lnTo>
                  <a:lnTo>
                    <a:pt x="233" y="15"/>
                  </a:lnTo>
                  <a:lnTo>
                    <a:pt x="240" y="23"/>
                  </a:lnTo>
                  <a:lnTo>
                    <a:pt x="240" y="30"/>
                  </a:lnTo>
                  <a:lnTo>
                    <a:pt x="240" y="8"/>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1" name="Freeform 727"/>
            <p:cNvSpPr>
              <a:spLocks/>
            </p:cNvSpPr>
            <p:nvPr/>
          </p:nvSpPr>
          <p:spPr bwMode="auto">
            <a:xfrm>
              <a:off x="5014" y="2070"/>
              <a:ext cx="173" cy="87"/>
            </a:xfrm>
            <a:custGeom>
              <a:avLst/>
              <a:gdLst>
                <a:gd name="T0" fmla="*/ 8 w 248"/>
                <a:gd name="T1" fmla="*/ 53 h 90"/>
                <a:gd name="T2" fmla="*/ 15 w 248"/>
                <a:gd name="T3" fmla="*/ 83 h 90"/>
                <a:gd name="T4" fmla="*/ 23 w 248"/>
                <a:gd name="T5" fmla="*/ 45 h 90"/>
                <a:gd name="T6" fmla="*/ 23 w 248"/>
                <a:gd name="T7" fmla="*/ 45 h 90"/>
                <a:gd name="T8" fmla="*/ 30 w 248"/>
                <a:gd name="T9" fmla="*/ 38 h 90"/>
                <a:gd name="T10" fmla="*/ 38 w 248"/>
                <a:gd name="T11" fmla="*/ 60 h 90"/>
                <a:gd name="T12" fmla="*/ 45 w 248"/>
                <a:gd name="T13" fmla="*/ 53 h 90"/>
                <a:gd name="T14" fmla="*/ 45 w 248"/>
                <a:gd name="T15" fmla="*/ 53 h 90"/>
                <a:gd name="T16" fmla="*/ 53 w 248"/>
                <a:gd name="T17" fmla="*/ 30 h 90"/>
                <a:gd name="T18" fmla="*/ 60 w 248"/>
                <a:gd name="T19" fmla="*/ 60 h 90"/>
                <a:gd name="T20" fmla="*/ 68 w 248"/>
                <a:gd name="T21" fmla="*/ 45 h 90"/>
                <a:gd name="T22" fmla="*/ 68 w 248"/>
                <a:gd name="T23" fmla="*/ 45 h 90"/>
                <a:gd name="T24" fmla="*/ 75 w 248"/>
                <a:gd name="T25" fmla="*/ 30 h 90"/>
                <a:gd name="T26" fmla="*/ 83 w 248"/>
                <a:gd name="T27" fmla="*/ 60 h 90"/>
                <a:gd name="T28" fmla="*/ 90 w 248"/>
                <a:gd name="T29" fmla="*/ 53 h 90"/>
                <a:gd name="T30" fmla="*/ 90 w 248"/>
                <a:gd name="T31" fmla="*/ 60 h 90"/>
                <a:gd name="T32" fmla="*/ 98 w 248"/>
                <a:gd name="T33" fmla="*/ 30 h 90"/>
                <a:gd name="T34" fmla="*/ 105 w 248"/>
                <a:gd name="T35" fmla="*/ 60 h 90"/>
                <a:gd name="T36" fmla="*/ 113 w 248"/>
                <a:gd name="T37" fmla="*/ 53 h 90"/>
                <a:gd name="T38" fmla="*/ 113 w 248"/>
                <a:gd name="T39" fmla="*/ 45 h 90"/>
                <a:gd name="T40" fmla="*/ 120 w 248"/>
                <a:gd name="T41" fmla="*/ 38 h 90"/>
                <a:gd name="T42" fmla="*/ 128 w 248"/>
                <a:gd name="T43" fmla="*/ 60 h 90"/>
                <a:gd name="T44" fmla="*/ 135 w 248"/>
                <a:gd name="T45" fmla="*/ 60 h 90"/>
                <a:gd name="T46" fmla="*/ 143 w 248"/>
                <a:gd name="T47" fmla="*/ 45 h 90"/>
                <a:gd name="T48" fmla="*/ 143 w 248"/>
                <a:gd name="T49" fmla="*/ 45 h 90"/>
                <a:gd name="T50" fmla="*/ 150 w 248"/>
                <a:gd name="T51" fmla="*/ 30 h 90"/>
                <a:gd name="T52" fmla="*/ 158 w 248"/>
                <a:gd name="T53" fmla="*/ 60 h 90"/>
                <a:gd name="T54" fmla="*/ 165 w 248"/>
                <a:gd name="T55" fmla="*/ 45 h 90"/>
                <a:gd name="T56" fmla="*/ 165 w 248"/>
                <a:gd name="T57" fmla="*/ 45 h 90"/>
                <a:gd name="T58" fmla="*/ 173 w 248"/>
                <a:gd name="T59" fmla="*/ 23 h 90"/>
                <a:gd name="T60" fmla="*/ 180 w 248"/>
                <a:gd name="T61" fmla="*/ 60 h 90"/>
                <a:gd name="T62" fmla="*/ 188 w 248"/>
                <a:gd name="T63" fmla="*/ 45 h 90"/>
                <a:gd name="T64" fmla="*/ 195 w 248"/>
                <a:gd name="T65" fmla="*/ 53 h 90"/>
                <a:gd name="T66" fmla="*/ 195 w 248"/>
                <a:gd name="T67" fmla="*/ 45 h 90"/>
                <a:gd name="T68" fmla="*/ 203 w 248"/>
                <a:gd name="T69" fmla="*/ 30 h 90"/>
                <a:gd name="T70" fmla="*/ 210 w 248"/>
                <a:gd name="T71" fmla="*/ 68 h 90"/>
                <a:gd name="T72" fmla="*/ 218 w 248"/>
                <a:gd name="T73" fmla="*/ 53 h 90"/>
                <a:gd name="T74" fmla="*/ 218 w 248"/>
                <a:gd name="T75" fmla="*/ 45 h 90"/>
                <a:gd name="T76" fmla="*/ 225 w 248"/>
                <a:gd name="T77" fmla="*/ 8 h 90"/>
                <a:gd name="T78" fmla="*/ 233 w 248"/>
                <a:gd name="T79" fmla="*/ 68 h 90"/>
                <a:gd name="T80" fmla="*/ 240 w 248"/>
                <a:gd name="T81" fmla="*/ 53 h 90"/>
                <a:gd name="T82" fmla="*/ 248 w 248"/>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0">
                  <a:moveTo>
                    <a:pt x="0" y="53"/>
                  </a:moveTo>
                  <a:lnTo>
                    <a:pt x="8" y="45"/>
                  </a:lnTo>
                  <a:lnTo>
                    <a:pt x="8" y="53"/>
                  </a:lnTo>
                  <a:lnTo>
                    <a:pt x="8" y="45"/>
                  </a:lnTo>
                  <a:lnTo>
                    <a:pt x="15" y="53"/>
                  </a:lnTo>
                  <a:lnTo>
                    <a:pt x="15" y="83"/>
                  </a:lnTo>
                  <a:lnTo>
                    <a:pt x="15" y="0"/>
                  </a:lnTo>
                  <a:lnTo>
                    <a:pt x="15" y="53"/>
                  </a:lnTo>
                  <a:lnTo>
                    <a:pt x="23" y="45"/>
                  </a:lnTo>
                  <a:lnTo>
                    <a:pt x="23" y="60"/>
                  </a:lnTo>
                  <a:lnTo>
                    <a:pt x="23" y="30"/>
                  </a:lnTo>
                  <a:lnTo>
                    <a:pt x="23" y="45"/>
                  </a:lnTo>
                  <a:lnTo>
                    <a:pt x="30" y="53"/>
                  </a:lnTo>
                  <a:lnTo>
                    <a:pt x="30" y="53"/>
                  </a:lnTo>
                  <a:lnTo>
                    <a:pt x="30" y="38"/>
                  </a:lnTo>
                  <a:lnTo>
                    <a:pt x="30" y="53"/>
                  </a:lnTo>
                  <a:lnTo>
                    <a:pt x="38" y="45"/>
                  </a:lnTo>
                  <a:lnTo>
                    <a:pt x="38" y="60"/>
                  </a:lnTo>
                  <a:lnTo>
                    <a:pt x="38" y="30"/>
                  </a:lnTo>
                  <a:lnTo>
                    <a:pt x="38" y="45"/>
                  </a:lnTo>
                  <a:lnTo>
                    <a:pt x="45" y="53"/>
                  </a:lnTo>
                  <a:lnTo>
                    <a:pt x="45" y="68"/>
                  </a:lnTo>
                  <a:lnTo>
                    <a:pt x="45" y="38"/>
                  </a:lnTo>
                  <a:lnTo>
                    <a:pt x="45" y="53"/>
                  </a:lnTo>
                  <a:lnTo>
                    <a:pt x="53" y="45"/>
                  </a:lnTo>
                  <a:lnTo>
                    <a:pt x="53" y="60"/>
                  </a:lnTo>
                  <a:lnTo>
                    <a:pt x="53" y="30"/>
                  </a:lnTo>
                  <a:lnTo>
                    <a:pt x="53" y="53"/>
                  </a:lnTo>
                  <a:lnTo>
                    <a:pt x="60" y="45"/>
                  </a:lnTo>
                  <a:lnTo>
                    <a:pt x="60" y="60"/>
                  </a:lnTo>
                  <a:lnTo>
                    <a:pt x="60" y="30"/>
                  </a:lnTo>
                  <a:lnTo>
                    <a:pt x="60" y="53"/>
                  </a:lnTo>
                  <a:lnTo>
                    <a:pt x="68" y="45"/>
                  </a:lnTo>
                  <a:lnTo>
                    <a:pt x="68" y="68"/>
                  </a:lnTo>
                  <a:lnTo>
                    <a:pt x="68" y="30"/>
                  </a:lnTo>
                  <a:lnTo>
                    <a:pt x="68" y="45"/>
                  </a:lnTo>
                  <a:lnTo>
                    <a:pt x="75" y="53"/>
                  </a:lnTo>
                  <a:lnTo>
                    <a:pt x="75" y="68"/>
                  </a:lnTo>
                  <a:lnTo>
                    <a:pt x="75" y="30"/>
                  </a:lnTo>
                  <a:lnTo>
                    <a:pt x="75" y="45"/>
                  </a:lnTo>
                  <a:lnTo>
                    <a:pt x="83" y="53"/>
                  </a:lnTo>
                  <a:lnTo>
                    <a:pt x="83" y="60"/>
                  </a:lnTo>
                  <a:lnTo>
                    <a:pt x="83" y="30"/>
                  </a:lnTo>
                  <a:lnTo>
                    <a:pt x="83" y="45"/>
                  </a:lnTo>
                  <a:lnTo>
                    <a:pt x="90" y="53"/>
                  </a:lnTo>
                  <a:lnTo>
                    <a:pt x="90" y="68"/>
                  </a:lnTo>
                  <a:lnTo>
                    <a:pt x="90" y="15"/>
                  </a:lnTo>
                  <a:lnTo>
                    <a:pt x="90" y="60"/>
                  </a:lnTo>
                  <a:lnTo>
                    <a:pt x="98" y="53"/>
                  </a:lnTo>
                  <a:lnTo>
                    <a:pt x="98" y="68"/>
                  </a:lnTo>
                  <a:lnTo>
                    <a:pt x="98" y="30"/>
                  </a:lnTo>
                  <a:lnTo>
                    <a:pt x="98" y="53"/>
                  </a:lnTo>
                  <a:lnTo>
                    <a:pt x="105" y="45"/>
                  </a:lnTo>
                  <a:lnTo>
                    <a:pt x="105" y="60"/>
                  </a:lnTo>
                  <a:lnTo>
                    <a:pt x="105" y="38"/>
                  </a:lnTo>
                  <a:lnTo>
                    <a:pt x="105" y="45"/>
                  </a:lnTo>
                  <a:lnTo>
                    <a:pt x="113" y="53"/>
                  </a:lnTo>
                  <a:lnTo>
                    <a:pt x="113" y="60"/>
                  </a:lnTo>
                  <a:lnTo>
                    <a:pt x="113" y="30"/>
                  </a:lnTo>
                  <a:lnTo>
                    <a:pt x="113" y="45"/>
                  </a:lnTo>
                  <a:lnTo>
                    <a:pt x="120" y="53"/>
                  </a:lnTo>
                  <a:lnTo>
                    <a:pt x="120" y="60"/>
                  </a:lnTo>
                  <a:lnTo>
                    <a:pt x="120" y="38"/>
                  </a:lnTo>
                  <a:lnTo>
                    <a:pt x="120" y="45"/>
                  </a:lnTo>
                  <a:lnTo>
                    <a:pt x="128" y="53"/>
                  </a:lnTo>
                  <a:lnTo>
                    <a:pt x="128" y="60"/>
                  </a:lnTo>
                  <a:lnTo>
                    <a:pt x="128" y="38"/>
                  </a:lnTo>
                  <a:lnTo>
                    <a:pt x="128" y="53"/>
                  </a:lnTo>
                  <a:lnTo>
                    <a:pt x="135" y="60"/>
                  </a:lnTo>
                  <a:lnTo>
                    <a:pt x="135" y="38"/>
                  </a:lnTo>
                  <a:lnTo>
                    <a:pt x="135" y="53"/>
                  </a:lnTo>
                  <a:lnTo>
                    <a:pt x="143" y="45"/>
                  </a:lnTo>
                  <a:lnTo>
                    <a:pt x="143" y="60"/>
                  </a:lnTo>
                  <a:lnTo>
                    <a:pt x="143" y="30"/>
                  </a:lnTo>
                  <a:lnTo>
                    <a:pt x="143" y="45"/>
                  </a:lnTo>
                  <a:lnTo>
                    <a:pt x="150" y="53"/>
                  </a:lnTo>
                  <a:lnTo>
                    <a:pt x="150" y="60"/>
                  </a:lnTo>
                  <a:lnTo>
                    <a:pt x="150" y="30"/>
                  </a:lnTo>
                  <a:lnTo>
                    <a:pt x="150" y="53"/>
                  </a:lnTo>
                  <a:lnTo>
                    <a:pt x="158" y="45"/>
                  </a:lnTo>
                  <a:lnTo>
                    <a:pt x="158" y="60"/>
                  </a:lnTo>
                  <a:lnTo>
                    <a:pt x="158" y="38"/>
                  </a:lnTo>
                  <a:lnTo>
                    <a:pt x="158" y="53"/>
                  </a:lnTo>
                  <a:lnTo>
                    <a:pt x="165" y="45"/>
                  </a:lnTo>
                  <a:lnTo>
                    <a:pt x="165" y="60"/>
                  </a:lnTo>
                  <a:lnTo>
                    <a:pt x="165" y="30"/>
                  </a:lnTo>
                  <a:lnTo>
                    <a:pt x="165" y="45"/>
                  </a:lnTo>
                  <a:lnTo>
                    <a:pt x="173" y="53"/>
                  </a:lnTo>
                  <a:lnTo>
                    <a:pt x="173" y="68"/>
                  </a:lnTo>
                  <a:lnTo>
                    <a:pt x="173" y="23"/>
                  </a:lnTo>
                  <a:lnTo>
                    <a:pt x="173" y="45"/>
                  </a:lnTo>
                  <a:lnTo>
                    <a:pt x="180" y="53"/>
                  </a:lnTo>
                  <a:lnTo>
                    <a:pt x="180" y="60"/>
                  </a:lnTo>
                  <a:lnTo>
                    <a:pt x="180" y="30"/>
                  </a:lnTo>
                  <a:lnTo>
                    <a:pt x="180" y="53"/>
                  </a:lnTo>
                  <a:lnTo>
                    <a:pt x="188" y="45"/>
                  </a:lnTo>
                  <a:lnTo>
                    <a:pt x="188" y="53"/>
                  </a:lnTo>
                  <a:lnTo>
                    <a:pt x="188" y="45"/>
                  </a:lnTo>
                  <a:lnTo>
                    <a:pt x="195" y="53"/>
                  </a:lnTo>
                  <a:lnTo>
                    <a:pt x="195" y="53"/>
                  </a:lnTo>
                  <a:lnTo>
                    <a:pt x="195" y="45"/>
                  </a:lnTo>
                  <a:lnTo>
                    <a:pt x="195" y="45"/>
                  </a:lnTo>
                  <a:lnTo>
                    <a:pt x="203" y="53"/>
                  </a:lnTo>
                  <a:lnTo>
                    <a:pt x="203" y="60"/>
                  </a:lnTo>
                  <a:lnTo>
                    <a:pt x="203" y="30"/>
                  </a:lnTo>
                  <a:lnTo>
                    <a:pt x="203" y="45"/>
                  </a:lnTo>
                  <a:lnTo>
                    <a:pt x="210" y="53"/>
                  </a:lnTo>
                  <a:lnTo>
                    <a:pt x="210" y="68"/>
                  </a:lnTo>
                  <a:lnTo>
                    <a:pt x="210" y="30"/>
                  </a:lnTo>
                  <a:lnTo>
                    <a:pt x="210" y="45"/>
                  </a:lnTo>
                  <a:lnTo>
                    <a:pt x="218" y="53"/>
                  </a:lnTo>
                  <a:lnTo>
                    <a:pt x="218" y="53"/>
                  </a:lnTo>
                  <a:lnTo>
                    <a:pt x="218" y="38"/>
                  </a:lnTo>
                  <a:lnTo>
                    <a:pt x="218" y="45"/>
                  </a:lnTo>
                  <a:lnTo>
                    <a:pt x="225" y="53"/>
                  </a:lnTo>
                  <a:lnTo>
                    <a:pt x="225" y="90"/>
                  </a:lnTo>
                  <a:lnTo>
                    <a:pt x="225" y="8"/>
                  </a:lnTo>
                  <a:lnTo>
                    <a:pt x="225" y="45"/>
                  </a:lnTo>
                  <a:lnTo>
                    <a:pt x="233" y="38"/>
                  </a:lnTo>
                  <a:lnTo>
                    <a:pt x="233" y="68"/>
                  </a:lnTo>
                  <a:lnTo>
                    <a:pt x="233" y="30"/>
                  </a:lnTo>
                  <a:lnTo>
                    <a:pt x="233" y="45"/>
                  </a:lnTo>
                  <a:lnTo>
                    <a:pt x="240" y="53"/>
                  </a:lnTo>
                  <a:lnTo>
                    <a:pt x="240" y="60"/>
                  </a:lnTo>
                  <a:lnTo>
                    <a:pt x="240" y="23"/>
                  </a:lnTo>
                  <a:lnTo>
                    <a:pt x="248" y="30"/>
                  </a:lnTo>
                  <a:lnTo>
                    <a:pt x="248" y="68"/>
                  </a:lnTo>
                  <a:lnTo>
                    <a:pt x="248"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2" name="Freeform 728"/>
            <p:cNvSpPr>
              <a:spLocks/>
            </p:cNvSpPr>
            <p:nvPr/>
          </p:nvSpPr>
          <p:spPr bwMode="auto">
            <a:xfrm>
              <a:off x="5187" y="2070"/>
              <a:ext cx="172" cy="95"/>
            </a:xfrm>
            <a:custGeom>
              <a:avLst/>
              <a:gdLst>
                <a:gd name="T0" fmla="*/ 7 w 247"/>
                <a:gd name="T1" fmla="*/ 68 h 98"/>
                <a:gd name="T2" fmla="*/ 15 w 247"/>
                <a:gd name="T3" fmla="*/ 53 h 98"/>
                <a:gd name="T4" fmla="*/ 15 w 247"/>
                <a:gd name="T5" fmla="*/ 45 h 98"/>
                <a:gd name="T6" fmla="*/ 22 w 247"/>
                <a:gd name="T7" fmla="*/ 45 h 98"/>
                <a:gd name="T8" fmla="*/ 30 w 247"/>
                <a:gd name="T9" fmla="*/ 30 h 98"/>
                <a:gd name="T10" fmla="*/ 37 w 247"/>
                <a:gd name="T11" fmla="*/ 60 h 98"/>
                <a:gd name="T12" fmla="*/ 45 w 247"/>
                <a:gd name="T13" fmla="*/ 53 h 98"/>
                <a:gd name="T14" fmla="*/ 52 w 247"/>
                <a:gd name="T15" fmla="*/ 53 h 98"/>
                <a:gd name="T16" fmla="*/ 52 w 247"/>
                <a:gd name="T17" fmla="*/ 45 h 98"/>
                <a:gd name="T18" fmla="*/ 60 w 247"/>
                <a:gd name="T19" fmla="*/ 30 h 98"/>
                <a:gd name="T20" fmla="*/ 67 w 247"/>
                <a:gd name="T21" fmla="*/ 60 h 98"/>
                <a:gd name="T22" fmla="*/ 75 w 247"/>
                <a:gd name="T23" fmla="*/ 45 h 98"/>
                <a:gd name="T24" fmla="*/ 75 w 247"/>
                <a:gd name="T25" fmla="*/ 45 h 98"/>
                <a:gd name="T26" fmla="*/ 82 w 247"/>
                <a:gd name="T27" fmla="*/ 45 h 98"/>
                <a:gd name="T28" fmla="*/ 90 w 247"/>
                <a:gd name="T29" fmla="*/ 53 h 98"/>
                <a:gd name="T30" fmla="*/ 97 w 247"/>
                <a:gd name="T31" fmla="*/ 53 h 98"/>
                <a:gd name="T32" fmla="*/ 97 w 247"/>
                <a:gd name="T33" fmla="*/ 53 h 98"/>
                <a:gd name="T34" fmla="*/ 105 w 247"/>
                <a:gd name="T35" fmla="*/ 0 h 98"/>
                <a:gd name="T36" fmla="*/ 112 w 247"/>
                <a:gd name="T37" fmla="*/ 68 h 98"/>
                <a:gd name="T38" fmla="*/ 120 w 247"/>
                <a:gd name="T39" fmla="*/ 45 h 98"/>
                <a:gd name="T40" fmla="*/ 120 w 247"/>
                <a:gd name="T41" fmla="*/ 45 h 98"/>
                <a:gd name="T42" fmla="*/ 127 w 247"/>
                <a:gd name="T43" fmla="*/ 23 h 98"/>
                <a:gd name="T44" fmla="*/ 135 w 247"/>
                <a:gd name="T45" fmla="*/ 68 h 98"/>
                <a:gd name="T46" fmla="*/ 142 w 247"/>
                <a:gd name="T47" fmla="*/ 53 h 98"/>
                <a:gd name="T48" fmla="*/ 142 w 247"/>
                <a:gd name="T49" fmla="*/ 45 h 98"/>
                <a:gd name="T50" fmla="*/ 150 w 247"/>
                <a:gd name="T51" fmla="*/ 23 h 98"/>
                <a:gd name="T52" fmla="*/ 157 w 247"/>
                <a:gd name="T53" fmla="*/ 68 h 98"/>
                <a:gd name="T54" fmla="*/ 165 w 247"/>
                <a:gd name="T55" fmla="*/ 45 h 98"/>
                <a:gd name="T56" fmla="*/ 165 w 247"/>
                <a:gd name="T57" fmla="*/ 45 h 98"/>
                <a:gd name="T58" fmla="*/ 172 w 247"/>
                <a:gd name="T59" fmla="*/ 30 h 98"/>
                <a:gd name="T60" fmla="*/ 180 w 247"/>
                <a:gd name="T61" fmla="*/ 68 h 98"/>
                <a:gd name="T62" fmla="*/ 187 w 247"/>
                <a:gd name="T63" fmla="*/ 53 h 98"/>
                <a:gd name="T64" fmla="*/ 187 w 247"/>
                <a:gd name="T65" fmla="*/ 53 h 98"/>
                <a:gd name="T66" fmla="*/ 195 w 247"/>
                <a:gd name="T67" fmla="*/ 30 h 98"/>
                <a:gd name="T68" fmla="*/ 202 w 247"/>
                <a:gd name="T69" fmla="*/ 68 h 98"/>
                <a:gd name="T70" fmla="*/ 210 w 247"/>
                <a:gd name="T71" fmla="*/ 38 h 98"/>
                <a:gd name="T72" fmla="*/ 210 w 247"/>
                <a:gd name="T73" fmla="*/ 53 h 98"/>
                <a:gd name="T74" fmla="*/ 217 w 247"/>
                <a:gd name="T75" fmla="*/ 30 h 98"/>
                <a:gd name="T76" fmla="*/ 225 w 247"/>
                <a:gd name="T77" fmla="*/ 68 h 98"/>
                <a:gd name="T78" fmla="*/ 232 w 247"/>
                <a:gd name="T79" fmla="*/ 45 h 98"/>
                <a:gd name="T80" fmla="*/ 232 w 247"/>
                <a:gd name="T81" fmla="*/ 45 h 98"/>
                <a:gd name="T82" fmla="*/ 240 w 247"/>
                <a:gd name="T83" fmla="*/ 2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8">
                  <a:moveTo>
                    <a:pt x="0" y="53"/>
                  </a:moveTo>
                  <a:lnTo>
                    <a:pt x="7" y="45"/>
                  </a:lnTo>
                  <a:lnTo>
                    <a:pt x="7" y="68"/>
                  </a:lnTo>
                  <a:lnTo>
                    <a:pt x="7" y="23"/>
                  </a:lnTo>
                  <a:lnTo>
                    <a:pt x="7" y="45"/>
                  </a:lnTo>
                  <a:lnTo>
                    <a:pt x="15" y="53"/>
                  </a:lnTo>
                  <a:lnTo>
                    <a:pt x="15" y="53"/>
                  </a:lnTo>
                  <a:lnTo>
                    <a:pt x="15" y="38"/>
                  </a:lnTo>
                  <a:lnTo>
                    <a:pt x="15" y="45"/>
                  </a:lnTo>
                  <a:lnTo>
                    <a:pt x="22" y="38"/>
                  </a:lnTo>
                  <a:lnTo>
                    <a:pt x="22" y="68"/>
                  </a:lnTo>
                  <a:lnTo>
                    <a:pt x="22" y="45"/>
                  </a:lnTo>
                  <a:lnTo>
                    <a:pt x="30" y="53"/>
                  </a:lnTo>
                  <a:lnTo>
                    <a:pt x="30" y="60"/>
                  </a:lnTo>
                  <a:lnTo>
                    <a:pt x="30" y="30"/>
                  </a:lnTo>
                  <a:lnTo>
                    <a:pt x="30" y="45"/>
                  </a:lnTo>
                  <a:lnTo>
                    <a:pt x="37" y="53"/>
                  </a:lnTo>
                  <a:lnTo>
                    <a:pt x="37" y="60"/>
                  </a:lnTo>
                  <a:lnTo>
                    <a:pt x="37" y="38"/>
                  </a:lnTo>
                  <a:lnTo>
                    <a:pt x="37" y="45"/>
                  </a:lnTo>
                  <a:lnTo>
                    <a:pt x="45" y="53"/>
                  </a:lnTo>
                  <a:lnTo>
                    <a:pt x="45" y="30"/>
                  </a:lnTo>
                  <a:lnTo>
                    <a:pt x="45" y="60"/>
                  </a:lnTo>
                  <a:lnTo>
                    <a:pt x="52" y="53"/>
                  </a:lnTo>
                  <a:lnTo>
                    <a:pt x="52" y="60"/>
                  </a:lnTo>
                  <a:lnTo>
                    <a:pt x="52" y="38"/>
                  </a:lnTo>
                  <a:lnTo>
                    <a:pt x="52" y="45"/>
                  </a:lnTo>
                  <a:lnTo>
                    <a:pt x="60" y="53"/>
                  </a:lnTo>
                  <a:lnTo>
                    <a:pt x="60" y="68"/>
                  </a:lnTo>
                  <a:lnTo>
                    <a:pt x="60" y="30"/>
                  </a:lnTo>
                  <a:lnTo>
                    <a:pt x="60" y="45"/>
                  </a:lnTo>
                  <a:lnTo>
                    <a:pt x="67" y="53"/>
                  </a:lnTo>
                  <a:lnTo>
                    <a:pt x="67" y="60"/>
                  </a:lnTo>
                  <a:lnTo>
                    <a:pt x="67" y="38"/>
                  </a:lnTo>
                  <a:lnTo>
                    <a:pt x="67" y="38"/>
                  </a:lnTo>
                  <a:lnTo>
                    <a:pt x="75" y="45"/>
                  </a:lnTo>
                  <a:lnTo>
                    <a:pt x="75" y="60"/>
                  </a:lnTo>
                  <a:lnTo>
                    <a:pt x="75" y="38"/>
                  </a:lnTo>
                  <a:lnTo>
                    <a:pt x="75" y="45"/>
                  </a:lnTo>
                  <a:lnTo>
                    <a:pt x="82" y="53"/>
                  </a:lnTo>
                  <a:lnTo>
                    <a:pt x="82" y="53"/>
                  </a:lnTo>
                  <a:lnTo>
                    <a:pt x="82" y="45"/>
                  </a:lnTo>
                  <a:lnTo>
                    <a:pt x="82" y="45"/>
                  </a:lnTo>
                  <a:lnTo>
                    <a:pt x="90" y="53"/>
                  </a:lnTo>
                  <a:lnTo>
                    <a:pt x="90" y="53"/>
                  </a:lnTo>
                  <a:lnTo>
                    <a:pt x="90" y="38"/>
                  </a:lnTo>
                  <a:lnTo>
                    <a:pt x="90" y="45"/>
                  </a:lnTo>
                  <a:lnTo>
                    <a:pt x="97" y="53"/>
                  </a:lnTo>
                  <a:lnTo>
                    <a:pt x="97" y="53"/>
                  </a:lnTo>
                  <a:lnTo>
                    <a:pt x="97" y="38"/>
                  </a:lnTo>
                  <a:lnTo>
                    <a:pt x="97" y="53"/>
                  </a:lnTo>
                  <a:lnTo>
                    <a:pt x="105" y="45"/>
                  </a:lnTo>
                  <a:lnTo>
                    <a:pt x="105" y="98"/>
                  </a:lnTo>
                  <a:lnTo>
                    <a:pt x="105" y="0"/>
                  </a:lnTo>
                  <a:lnTo>
                    <a:pt x="105" y="45"/>
                  </a:lnTo>
                  <a:lnTo>
                    <a:pt x="112" y="38"/>
                  </a:lnTo>
                  <a:lnTo>
                    <a:pt x="112" y="68"/>
                  </a:lnTo>
                  <a:lnTo>
                    <a:pt x="112" y="23"/>
                  </a:lnTo>
                  <a:lnTo>
                    <a:pt x="112" y="53"/>
                  </a:lnTo>
                  <a:lnTo>
                    <a:pt x="120" y="45"/>
                  </a:lnTo>
                  <a:lnTo>
                    <a:pt x="120" y="60"/>
                  </a:lnTo>
                  <a:lnTo>
                    <a:pt x="120" y="38"/>
                  </a:lnTo>
                  <a:lnTo>
                    <a:pt x="120" y="45"/>
                  </a:lnTo>
                  <a:lnTo>
                    <a:pt x="127" y="53"/>
                  </a:lnTo>
                  <a:lnTo>
                    <a:pt x="127" y="75"/>
                  </a:lnTo>
                  <a:lnTo>
                    <a:pt x="127" y="23"/>
                  </a:lnTo>
                  <a:lnTo>
                    <a:pt x="127" y="45"/>
                  </a:lnTo>
                  <a:lnTo>
                    <a:pt x="135" y="53"/>
                  </a:lnTo>
                  <a:lnTo>
                    <a:pt x="135" y="68"/>
                  </a:lnTo>
                  <a:lnTo>
                    <a:pt x="135" y="23"/>
                  </a:lnTo>
                  <a:lnTo>
                    <a:pt x="135" y="45"/>
                  </a:lnTo>
                  <a:lnTo>
                    <a:pt x="142" y="53"/>
                  </a:lnTo>
                  <a:lnTo>
                    <a:pt x="142" y="60"/>
                  </a:lnTo>
                  <a:lnTo>
                    <a:pt x="142" y="30"/>
                  </a:lnTo>
                  <a:lnTo>
                    <a:pt x="142" y="45"/>
                  </a:lnTo>
                  <a:lnTo>
                    <a:pt x="150" y="53"/>
                  </a:lnTo>
                  <a:lnTo>
                    <a:pt x="150" y="68"/>
                  </a:lnTo>
                  <a:lnTo>
                    <a:pt x="150" y="23"/>
                  </a:lnTo>
                  <a:lnTo>
                    <a:pt x="150" y="53"/>
                  </a:lnTo>
                  <a:lnTo>
                    <a:pt x="157" y="45"/>
                  </a:lnTo>
                  <a:lnTo>
                    <a:pt x="157" y="68"/>
                  </a:lnTo>
                  <a:lnTo>
                    <a:pt x="157" y="23"/>
                  </a:lnTo>
                  <a:lnTo>
                    <a:pt x="157" y="53"/>
                  </a:lnTo>
                  <a:lnTo>
                    <a:pt x="165" y="45"/>
                  </a:lnTo>
                  <a:lnTo>
                    <a:pt x="165" y="68"/>
                  </a:lnTo>
                  <a:lnTo>
                    <a:pt x="165" y="23"/>
                  </a:lnTo>
                  <a:lnTo>
                    <a:pt x="165" y="45"/>
                  </a:lnTo>
                  <a:lnTo>
                    <a:pt x="172" y="53"/>
                  </a:lnTo>
                  <a:lnTo>
                    <a:pt x="172" y="60"/>
                  </a:lnTo>
                  <a:lnTo>
                    <a:pt x="172" y="30"/>
                  </a:lnTo>
                  <a:lnTo>
                    <a:pt x="172" y="53"/>
                  </a:lnTo>
                  <a:lnTo>
                    <a:pt x="180" y="45"/>
                  </a:lnTo>
                  <a:lnTo>
                    <a:pt x="180" y="68"/>
                  </a:lnTo>
                  <a:lnTo>
                    <a:pt x="180" y="23"/>
                  </a:lnTo>
                  <a:lnTo>
                    <a:pt x="180" y="60"/>
                  </a:lnTo>
                  <a:lnTo>
                    <a:pt x="187" y="53"/>
                  </a:lnTo>
                  <a:lnTo>
                    <a:pt x="187" y="75"/>
                  </a:lnTo>
                  <a:lnTo>
                    <a:pt x="187" y="30"/>
                  </a:lnTo>
                  <a:lnTo>
                    <a:pt x="187" y="53"/>
                  </a:lnTo>
                  <a:lnTo>
                    <a:pt x="195" y="45"/>
                  </a:lnTo>
                  <a:lnTo>
                    <a:pt x="195" y="60"/>
                  </a:lnTo>
                  <a:lnTo>
                    <a:pt x="195" y="30"/>
                  </a:lnTo>
                  <a:lnTo>
                    <a:pt x="195" y="38"/>
                  </a:lnTo>
                  <a:lnTo>
                    <a:pt x="202" y="45"/>
                  </a:lnTo>
                  <a:lnTo>
                    <a:pt x="202" y="68"/>
                  </a:lnTo>
                  <a:lnTo>
                    <a:pt x="202" y="30"/>
                  </a:lnTo>
                  <a:lnTo>
                    <a:pt x="202" y="45"/>
                  </a:lnTo>
                  <a:lnTo>
                    <a:pt x="210" y="38"/>
                  </a:lnTo>
                  <a:lnTo>
                    <a:pt x="210" y="68"/>
                  </a:lnTo>
                  <a:lnTo>
                    <a:pt x="210" y="30"/>
                  </a:lnTo>
                  <a:lnTo>
                    <a:pt x="210" y="53"/>
                  </a:lnTo>
                  <a:lnTo>
                    <a:pt x="217" y="45"/>
                  </a:lnTo>
                  <a:lnTo>
                    <a:pt x="217" y="68"/>
                  </a:lnTo>
                  <a:lnTo>
                    <a:pt x="217" y="30"/>
                  </a:lnTo>
                  <a:lnTo>
                    <a:pt x="217" y="60"/>
                  </a:lnTo>
                  <a:lnTo>
                    <a:pt x="225" y="53"/>
                  </a:lnTo>
                  <a:lnTo>
                    <a:pt x="225" y="68"/>
                  </a:lnTo>
                  <a:lnTo>
                    <a:pt x="225" y="30"/>
                  </a:lnTo>
                  <a:lnTo>
                    <a:pt x="225" y="53"/>
                  </a:lnTo>
                  <a:lnTo>
                    <a:pt x="232" y="45"/>
                  </a:lnTo>
                  <a:lnTo>
                    <a:pt x="232" y="68"/>
                  </a:lnTo>
                  <a:lnTo>
                    <a:pt x="232" y="23"/>
                  </a:lnTo>
                  <a:lnTo>
                    <a:pt x="232" y="45"/>
                  </a:lnTo>
                  <a:lnTo>
                    <a:pt x="240" y="53"/>
                  </a:lnTo>
                  <a:lnTo>
                    <a:pt x="240" y="83"/>
                  </a:lnTo>
                  <a:lnTo>
                    <a:pt x="240" y="23"/>
                  </a:lnTo>
                  <a:lnTo>
                    <a:pt x="240" y="45"/>
                  </a:lnTo>
                  <a:lnTo>
                    <a:pt x="247"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3" name="Freeform 729"/>
            <p:cNvSpPr>
              <a:spLocks/>
            </p:cNvSpPr>
            <p:nvPr/>
          </p:nvSpPr>
          <p:spPr bwMode="auto">
            <a:xfrm>
              <a:off x="5359" y="2078"/>
              <a:ext cx="168" cy="64"/>
            </a:xfrm>
            <a:custGeom>
              <a:avLst/>
              <a:gdLst>
                <a:gd name="T0" fmla="*/ 0 w 240"/>
                <a:gd name="T1" fmla="*/ 22 h 67"/>
                <a:gd name="T2" fmla="*/ 8 w 240"/>
                <a:gd name="T3" fmla="*/ 67 h 67"/>
                <a:gd name="T4" fmla="*/ 15 w 240"/>
                <a:gd name="T5" fmla="*/ 30 h 67"/>
                <a:gd name="T6" fmla="*/ 15 w 240"/>
                <a:gd name="T7" fmla="*/ 45 h 67"/>
                <a:gd name="T8" fmla="*/ 23 w 240"/>
                <a:gd name="T9" fmla="*/ 22 h 67"/>
                <a:gd name="T10" fmla="*/ 30 w 240"/>
                <a:gd name="T11" fmla="*/ 60 h 67"/>
                <a:gd name="T12" fmla="*/ 38 w 240"/>
                <a:gd name="T13" fmla="*/ 37 h 67"/>
                <a:gd name="T14" fmla="*/ 38 w 240"/>
                <a:gd name="T15" fmla="*/ 45 h 67"/>
                <a:gd name="T16" fmla="*/ 45 w 240"/>
                <a:gd name="T17" fmla="*/ 22 h 67"/>
                <a:gd name="T18" fmla="*/ 53 w 240"/>
                <a:gd name="T19" fmla="*/ 60 h 67"/>
                <a:gd name="T20" fmla="*/ 60 w 240"/>
                <a:gd name="T21" fmla="*/ 45 h 67"/>
                <a:gd name="T22" fmla="*/ 60 w 240"/>
                <a:gd name="T23" fmla="*/ 37 h 67"/>
                <a:gd name="T24" fmla="*/ 68 w 240"/>
                <a:gd name="T25" fmla="*/ 30 h 67"/>
                <a:gd name="T26" fmla="*/ 75 w 240"/>
                <a:gd name="T27" fmla="*/ 60 h 67"/>
                <a:gd name="T28" fmla="*/ 83 w 240"/>
                <a:gd name="T29" fmla="*/ 45 h 67"/>
                <a:gd name="T30" fmla="*/ 83 w 240"/>
                <a:gd name="T31" fmla="*/ 45 h 67"/>
                <a:gd name="T32" fmla="*/ 90 w 240"/>
                <a:gd name="T33" fmla="*/ 30 h 67"/>
                <a:gd name="T34" fmla="*/ 98 w 240"/>
                <a:gd name="T35" fmla="*/ 60 h 67"/>
                <a:gd name="T36" fmla="*/ 105 w 240"/>
                <a:gd name="T37" fmla="*/ 45 h 67"/>
                <a:gd name="T38" fmla="*/ 105 w 240"/>
                <a:gd name="T39" fmla="*/ 37 h 67"/>
                <a:gd name="T40" fmla="*/ 113 w 240"/>
                <a:gd name="T41" fmla="*/ 30 h 67"/>
                <a:gd name="T42" fmla="*/ 120 w 240"/>
                <a:gd name="T43" fmla="*/ 52 h 67"/>
                <a:gd name="T44" fmla="*/ 128 w 240"/>
                <a:gd name="T45" fmla="*/ 37 h 67"/>
                <a:gd name="T46" fmla="*/ 128 w 240"/>
                <a:gd name="T47" fmla="*/ 37 h 67"/>
                <a:gd name="T48" fmla="*/ 135 w 240"/>
                <a:gd name="T49" fmla="*/ 22 h 67"/>
                <a:gd name="T50" fmla="*/ 143 w 240"/>
                <a:gd name="T51" fmla="*/ 60 h 67"/>
                <a:gd name="T52" fmla="*/ 150 w 240"/>
                <a:gd name="T53" fmla="*/ 37 h 67"/>
                <a:gd name="T54" fmla="*/ 150 w 240"/>
                <a:gd name="T55" fmla="*/ 37 h 67"/>
                <a:gd name="T56" fmla="*/ 158 w 240"/>
                <a:gd name="T57" fmla="*/ 15 h 67"/>
                <a:gd name="T58" fmla="*/ 165 w 240"/>
                <a:gd name="T59" fmla="*/ 60 h 67"/>
                <a:gd name="T60" fmla="*/ 173 w 240"/>
                <a:gd name="T61" fmla="*/ 30 h 67"/>
                <a:gd name="T62" fmla="*/ 173 w 240"/>
                <a:gd name="T63" fmla="*/ 37 h 67"/>
                <a:gd name="T64" fmla="*/ 180 w 240"/>
                <a:gd name="T65" fmla="*/ 22 h 67"/>
                <a:gd name="T66" fmla="*/ 188 w 240"/>
                <a:gd name="T67" fmla="*/ 22 h 67"/>
                <a:gd name="T68" fmla="*/ 195 w 240"/>
                <a:gd name="T69" fmla="*/ 22 h 67"/>
                <a:gd name="T70" fmla="*/ 203 w 240"/>
                <a:gd name="T71" fmla="*/ 60 h 67"/>
                <a:gd name="T72" fmla="*/ 210 w 240"/>
                <a:gd name="T73" fmla="*/ 30 h 67"/>
                <a:gd name="T74" fmla="*/ 210 w 240"/>
                <a:gd name="T75" fmla="*/ 37 h 67"/>
                <a:gd name="T76" fmla="*/ 218 w 240"/>
                <a:gd name="T77" fmla="*/ 22 h 67"/>
                <a:gd name="T78" fmla="*/ 225 w 240"/>
                <a:gd name="T79" fmla="*/ 52 h 67"/>
                <a:gd name="T80" fmla="*/ 233 w 240"/>
                <a:gd name="T81" fmla="*/ 22 h 67"/>
                <a:gd name="T82" fmla="*/ 233 w 240"/>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45"/>
                  </a:moveTo>
                  <a:lnTo>
                    <a:pt x="0" y="52"/>
                  </a:lnTo>
                  <a:lnTo>
                    <a:pt x="0" y="22"/>
                  </a:lnTo>
                  <a:lnTo>
                    <a:pt x="0" y="37"/>
                  </a:lnTo>
                  <a:lnTo>
                    <a:pt x="8" y="45"/>
                  </a:lnTo>
                  <a:lnTo>
                    <a:pt x="8" y="67"/>
                  </a:lnTo>
                  <a:lnTo>
                    <a:pt x="8" y="15"/>
                  </a:lnTo>
                  <a:lnTo>
                    <a:pt x="8" y="37"/>
                  </a:lnTo>
                  <a:lnTo>
                    <a:pt x="15" y="30"/>
                  </a:lnTo>
                  <a:lnTo>
                    <a:pt x="15" y="52"/>
                  </a:lnTo>
                  <a:lnTo>
                    <a:pt x="15" y="22"/>
                  </a:lnTo>
                  <a:lnTo>
                    <a:pt x="15" y="45"/>
                  </a:lnTo>
                  <a:lnTo>
                    <a:pt x="23" y="52"/>
                  </a:lnTo>
                  <a:lnTo>
                    <a:pt x="23" y="60"/>
                  </a:lnTo>
                  <a:lnTo>
                    <a:pt x="23" y="22"/>
                  </a:lnTo>
                  <a:lnTo>
                    <a:pt x="23" y="37"/>
                  </a:lnTo>
                  <a:lnTo>
                    <a:pt x="30" y="45"/>
                  </a:lnTo>
                  <a:lnTo>
                    <a:pt x="30" y="60"/>
                  </a:lnTo>
                  <a:lnTo>
                    <a:pt x="30" y="15"/>
                  </a:lnTo>
                  <a:lnTo>
                    <a:pt x="30" y="45"/>
                  </a:lnTo>
                  <a:lnTo>
                    <a:pt x="38" y="37"/>
                  </a:lnTo>
                  <a:lnTo>
                    <a:pt x="38" y="52"/>
                  </a:lnTo>
                  <a:lnTo>
                    <a:pt x="38" y="22"/>
                  </a:lnTo>
                  <a:lnTo>
                    <a:pt x="38" y="45"/>
                  </a:lnTo>
                  <a:lnTo>
                    <a:pt x="45" y="37"/>
                  </a:lnTo>
                  <a:lnTo>
                    <a:pt x="45" y="60"/>
                  </a:lnTo>
                  <a:lnTo>
                    <a:pt x="45" y="22"/>
                  </a:lnTo>
                  <a:lnTo>
                    <a:pt x="45" y="37"/>
                  </a:lnTo>
                  <a:lnTo>
                    <a:pt x="53" y="45"/>
                  </a:lnTo>
                  <a:lnTo>
                    <a:pt x="53" y="60"/>
                  </a:lnTo>
                  <a:lnTo>
                    <a:pt x="53" y="22"/>
                  </a:lnTo>
                  <a:lnTo>
                    <a:pt x="53" y="37"/>
                  </a:lnTo>
                  <a:lnTo>
                    <a:pt x="60" y="45"/>
                  </a:lnTo>
                  <a:lnTo>
                    <a:pt x="60" y="60"/>
                  </a:lnTo>
                  <a:lnTo>
                    <a:pt x="60" y="15"/>
                  </a:lnTo>
                  <a:lnTo>
                    <a:pt x="60" y="37"/>
                  </a:lnTo>
                  <a:lnTo>
                    <a:pt x="68" y="45"/>
                  </a:lnTo>
                  <a:lnTo>
                    <a:pt x="68" y="52"/>
                  </a:lnTo>
                  <a:lnTo>
                    <a:pt x="68" y="30"/>
                  </a:lnTo>
                  <a:lnTo>
                    <a:pt x="68" y="37"/>
                  </a:lnTo>
                  <a:lnTo>
                    <a:pt x="75" y="45"/>
                  </a:lnTo>
                  <a:lnTo>
                    <a:pt x="75" y="60"/>
                  </a:lnTo>
                  <a:lnTo>
                    <a:pt x="75" y="22"/>
                  </a:lnTo>
                  <a:lnTo>
                    <a:pt x="75" y="37"/>
                  </a:lnTo>
                  <a:lnTo>
                    <a:pt x="83" y="45"/>
                  </a:lnTo>
                  <a:lnTo>
                    <a:pt x="83" y="52"/>
                  </a:lnTo>
                  <a:lnTo>
                    <a:pt x="83" y="30"/>
                  </a:lnTo>
                  <a:lnTo>
                    <a:pt x="83" y="45"/>
                  </a:lnTo>
                  <a:lnTo>
                    <a:pt x="90" y="37"/>
                  </a:lnTo>
                  <a:lnTo>
                    <a:pt x="90" y="52"/>
                  </a:lnTo>
                  <a:lnTo>
                    <a:pt x="90" y="30"/>
                  </a:lnTo>
                  <a:lnTo>
                    <a:pt x="90" y="37"/>
                  </a:lnTo>
                  <a:lnTo>
                    <a:pt x="98" y="45"/>
                  </a:lnTo>
                  <a:lnTo>
                    <a:pt x="98" y="60"/>
                  </a:lnTo>
                  <a:lnTo>
                    <a:pt x="98" y="22"/>
                  </a:lnTo>
                  <a:lnTo>
                    <a:pt x="98" y="37"/>
                  </a:lnTo>
                  <a:lnTo>
                    <a:pt x="105" y="45"/>
                  </a:lnTo>
                  <a:lnTo>
                    <a:pt x="105" y="45"/>
                  </a:lnTo>
                  <a:lnTo>
                    <a:pt x="105" y="30"/>
                  </a:lnTo>
                  <a:lnTo>
                    <a:pt x="105" y="37"/>
                  </a:lnTo>
                  <a:lnTo>
                    <a:pt x="113" y="45"/>
                  </a:lnTo>
                  <a:lnTo>
                    <a:pt x="113" y="45"/>
                  </a:lnTo>
                  <a:lnTo>
                    <a:pt x="113" y="30"/>
                  </a:lnTo>
                  <a:lnTo>
                    <a:pt x="113" y="45"/>
                  </a:lnTo>
                  <a:lnTo>
                    <a:pt x="120" y="37"/>
                  </a:lnTo>
                  <a:lnTo>
                    <a:pt x="120" y="52"/>
                  </a:lnTo>
                  <a:lnTo>
                    <a:pt x="120" y="30"/>
                  </a:lnTo>
                  <a:lnTo>
                    <a:pt x="120" y="45"/>
                  </a:lnTo>
                  <a:lnTo>
                    <a:pt x="128" y="37"/>
                  </a:lnTo>
                  <a:lnTo>
                    <a:pt x="128" y="67"/>
                  </a:lnTo>
                  <a:lnTo>
                    <a:pt x="128" y="0"/>
                  </a:lnTo>
                  <a:lnTo>
                    <a:pt x="128" y="37"/>
                  </a:lnTo>
                  <a:lnTo>
                    <a:pt x="135" y="45"/>
                  </a:lnTo>
                  <a:lnTo>
                    <a:pt x="135" y="60"/>
                  </a:lnTo>
                  <a:lnTo>
                    <a:pt x="135" y="22"/>
                  </a:lnTo>
                  <a:lnTo>
                    <a:pt x="135" y="45"/>
                  </a:lnTo>
                  <a:lnTo>
                    <a:pt x="143" y="37"/>
                  </a:lnTo>
                  <a:lnTo>
                    <a:pt x="143" y="60"/>
                  </a:lnTo>
                  <a:lnTo>
                    <a:pt x="143" y="15"/>
                  </a:lnTo>
                  <a:lnTo>
                    <a:pt x="143" y="45"/>
                  </a:lnTo>
                  <a:lnTo>
                    <a:pt x="150" y="37"/>
                  </a:lnTo>
                  <a:lnTo>
                    <a:pt x="150" y="52"/>
                  </a:lnTo>
                  <a:lnTo>
                    <a:pt x="150" y="22"/>
                  </a:lnTo>
                  <a:lnTo>
                    <a:pt x="150" y="37"/>
                  </a:lnTo>
                  <a:lnTo>
                    <a:pt x="158" y="45"/>
                  </a:lnTo>
                  <a:lnTo>
                    <a:pt x="158" y="60"/>
                  </a:lnTo>
                  <a:lnTo>
                    <a:pt x="158" y="15"/>
                  </a:lnTo>
                  <a:lnTo>
                    <a:pt x="158" y="37"/>
                  </a:lnTo>
                  <a:lnTo>
                    <a:pt x="165" y="30"/>
                  </a:lnTo>
                  <a:lnTo>
                    <a:pt x="165" y="60"/>
                  </a:lnTo>
                  <a:lnTo>
                    <a:pt x="165" y="30"/>
                  </a:lnTo>
                  <a:lnTo>
                    <a:pt x="165" y="37"/>
                  </a:lnTo>
                  <a:lnTo>
                    <a:pt x="173" y="30"/>
                  </a:lnTo>
                  <a:lnTo>
                    <a:pt x="173" y="60"/>
                  </a:lnTo>
                  <a:lnTo>
                    <a:pt x="173" y="22"/>
                  </a:lnTo>
                  <a:lnTo>
                    <a:pt x="173" y="37"/>
                  </a:lnTo>
                  <a:lnTo>
                    <a:pt x="180" y="30"/>
                  </a:lnTo>
                  <a:lnTo>
                    <a:pt x="180" y="52"/>
                  </a:lnTo>
                  <a:lnTo>
                    <a:pt x="180" y="22"/>
                  </a:lnTo>
                  <a:lnTo>
                    <a:pt x="180" y="30"/>
                  </a:lnTo>
                  <a:lnTo>
                    <a:pt x="188" y="37"/>
                  </a:lnTo>
                  <a:lnTo>
                    <a:pt x="188" y="22"/>
                  </a:lnTo>
                  <a:lnTo>
                    <a:pt x="188" y="60"/>
                  </a:lnTo>
                  <a:lnTo>
                    <a:pt x="195" y="52"/>
                  </a:lnTo>
                  <a:lnTo>
                    <a:pt x="195" y="22"/>
                  </a:lnTo>
                  <a:lnTo>
                    <a:pt x="195" y="37"/>
                  </a:lnTo>
                  <a:lnTo>
                    <a:pt x="203" y="45"/>
                  </a:lnTo>
                  <a:lnTo>
                    <a:pt x="203" y="60"/>
                  </a:lnTo>
                  <a:lnTo>
                    <a:pt x="203" y="22"/>
                  </a:lnTo>
                  <a:lnTo>
                    <a:pt x="203" y="37"/>
                  </a:lnTo>
                  <a:lnTo>
                    <a:pt x="210" y="30"/>
                  </a:lnTo>
                  <a:lnTo>
                    <a:pt x="210" y="60"/>
                  </a:lnTo>
                  <a:lnTo>
                    <a:pt x="210" y="22"/>
                  </a:lnTo>
                  <a:lnTo>
                    <a:pt x="210" y="37"/>
                  </a:lnTo>
                  <a:lnTo>
                    <a:pt x="218" y="45"/>
                  </a:lnTo>
                  <a:lnTo>
                    <a:pt x="218" y="52"/>
                  </a:lnTo>
                  <a:lnTo>
                    <a:pt x="218" y="22"/>
                  </a:lnTo>
                  <a:lnTo>
                    <a:pt x="218" y="45"/>
                  </a:lnTo>
                  <a:lnTo>
                    <a:pt x="225" y="37"/>
                  </a:lnTo>
                  <a:lnTo>
                    <a:pt x="225" y="52"/>
                  </a:lnTo>
                  <a:lnTo>
                    <a:pt x="225" y="30"/>
                  </a:lnTo>
                  <a:lnTo>
                    <a:pt x="225" y="30"/>
                  </a:lnTo>
                  <a:lnTo>
                    <a:pt x="233" y="22"/>
                  </a:lnTo>
                  <a:lnTo>
                    <a:pt x="233" y="60"/>
                  </a:lnTo>
                  <a:lnTo>
                    <a:pt x="233" y="15"/>
                  </a:lnTo>
                  <a:lnTo>
                    <a:pt x="233" y="37"/>
                  </a:lnTo>
                  <a:lnTo>
                    <a:pt x="240" y="45"/>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4" name="Freeform 730"/>
            <p:cNvSpPr>
              <a:spLocks/>
            </p:cNvSpPr>
            <p:nvPr/>
          </p:nvSpPr>
          <p:spPr bwMode="auto">
            <a:xfrm>
              <a:off x="5527" y="2093"/>
              <a:ext cx="194" cy="43"/>
            </a:xfrm>
            <a:custGeom>
              <a:avLst/>
              <a:gdLst>
                <a:gd name="T0" fmla="*/ 0 w 278"/>
                <a:gd name="T1" fmla="*/ 15 h 45"/>
                <a:gd name="T2" fmla="*/ 8 w 278"/>
                <a:gd name="T3" fmla="*/ 7 h 45"/>
                <a:gd name="T4" fmla="*/ 15 w 278"/>
                <a:gd name="T5" fmla="*/ 45 h 45"/>
                <a:gd name="T6" fmla="*/ 23 w 278"/>
                <a:gd name="T7" fmla="*/ 30 h 45"/>
                <a:gd name="T8" fmla="*/ 23 w 278"/>
                <a:gd name="T9" fmla="*/ 37 h 45"/>
                <a:gd name="T10" fmla="*/ 30 w 278"/>
                <a:gd name="T11" fmla="*/ 7 h 45"/>
                <a:gd name="T12" fmla="*/ 38 w 278"/>
                <a:gd name="T13" fmla="*/ 30 h 45"/>
                <a:gd name="T14" fmla="*/ 45 w 278"/>
                <a:gd name="T15" fmla="*/ 30 h 45"/>
                <a:gd name="T16" fmla="*/ 45 w 278"/>
                <a:gd name="T17" fmla="*/ 30 h 45"/>
                <a:gd name="T18" fmla="*/ 53 w 278"/>
                <a:gd name="T19" fmla="*/ 15 h 45"/>
                <a:gd name="T20" fmla="*/ 60 w 278"/>
                <a:gd name="T21" fmla="*/ 30 h 45"/>
                <a:gd name="T22" fmla="*/ 68 w 278"/>
                <a:gd name="T23" fmla="*/ 30 h 45"/>
                <a:gd name="T24" fmla="*/ 68 w 278"/>
                <a:gd name="T25" fmla="*/ 22 h 45"/>
                <a:gd name="T26" fmla="*/ 75 w 278"/>
                <a:gd name="T27" fmla="*/ 22 h 45"/>
                <a:gd name="T28" fmla="*/ 83 w 278"/>
                <a:gd name="T29" fmla="*/ 30 h 45"/>
                <a:gd name="T30" fmla="*/ 90 w 278"/>
                <a:gd name="T31" fmla="*/ 37 h 45"/>
                <a:gd name="T32" fmla="*/ 98 w 278"/>
                <a:gd name="T33" fmla="*/ 30 h 45"/>
                <a:gd name="T34" fmla="*/ 98 w 278"/>
                <a:gd name="T35" fmla="*/ 22 h 45"/>
                <a:gd name="T36" fmla="*/ 105 w 278"/>
                <a:gd name="T37" fmla="*/ 15 h 45"/>
                <a:gd name="T38" fmla="*/ 113 w 278"/>
                <a:gd name="T39" fmla="*/ 30 h 45"/>
                <a:gd name="T40" fmla="*/ 120 w 278"/>
                <a:gd name="T41" fmla="*/ 30 h 45"/>
                <a:gd name="T42" fmla="*/ 120 w 278"/>
                <a:gd name="T43" fmla="*/ 22 h 45"/>
                <a:gd name="T44" fmla="*/ 128 w 278"/>
                <a:gd name="T45" fmla="*/ 15 h 45"/>
                <a:gd name="T46" fmla="*/ 135 w 278"/>
                <a:gd name="T47" fmla="*/ 30 h 45"/>
                <a:gd name="T48" fmla="*/ 143 w 278"/>
                <a:gd name="T49" fmla="*/ 22 h 45"/>
                <a:gd name="T50" fmla="*/ 143 w 278"/>
                <a:gd name="T51" fmla="*/ 22 h 45"/>
                <a:gd name="T52" fmla="*/ 150 w 278"/>
                <a:gd name="T53" fmla="*/ 15 h 45"/>
                <a:gd name="T54" fmla="*/ 158 w 278"/>
                <a:gd name="T55" fmla="*/ 30 h 45"/>
                <a:gd name="T56" fmla="*/ 165 w 278"/>
                <a:gd name="T57" fmla="*/ 30 h 45"/>
                <a:gd name="T58" fmla="*/ 173 w 278"/>
                <a:gd name="T59" fmla="*/ 30 h 45"/>
                <a:gd name="T60" fmla="*/ 180 w 278"/>
                <a:gd name="T61" fmla="*/ 22 h 45"/>
                <a:gd name="T62" fmla="*/ 188 w 278"/>
                <a:gd name="T63" fmla="*/ 22 h 45"/>
                <a:gd name="T64" fmla="*/ 195 w 278"/>
                <a:gd name="T65" fmla="*/ 22 h 45"/>
                <a:gd name="T66" fmla="*/ 210 w 278"/>
                <a:gd name="T67" fmla="*/ 22 h 45"/>
                <a:gd name="T68" fmla="*/ 218 w 278"/>
                <a:gd name="T69" fmla="*/ 22 h 45"/>
                <a:gd name="T70" fmla="*/ 225 w 278"/>
                <a:gd name="T71" fmla="*/ 22 h 45"/>
                <a:gd name="T72" fmla="*/ 233 w 278"/>
                <a:gd name="T73" fmla="*/ 15 h 45"/>
                <a:gd name="T74" fmla="*/ 240 w 278"/>
                <a:gd name="T75" fmla="*/ 22 h 45"/>
                <a:gd name="T76" fmla="*/ 248 w 278"/>
                <a:gd name="T77" fmla="*/ 22 h 45"/>
                <a:gd name="T78" fmla="*/ 255 w 278"/>
                <a:gd name="T79" fmla="*/ 15 h 45"/>
                <a:gd name="T80" fmla="*/ 263 w 278"/>
                <a:gd name="T81" fmla="*/ 30 h 45"/>
                <a:gd name="T82" fmla="*/ 270 w 278"/>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45">
                  <a:moveTo>
                    <a:pt x="0" y="37"/>
                  </a:moveTo>
                  <a:lnTo>
                    <a:pt x="0" y="7"/>
                  </a:lnTo>
                  <a:lnTo>
                    <a:pt x="0" y="15"/>
                  </a:lnTo>
                  <a:lnTo>
                    <a:pt x="8" y="22"/>
                  </a:lnTo>
                  <a:lnTo>
                    <a:pt x="8" y="37"/>
                  </a:lnTo>
                  <a:lnTo>
                    <a:pt x="8" y="7"/>
                  </a:lnTo>
                  <a:lnTo>
                    <a:pt x="8" y="15"/>
                  </a:lnTo>
                  <a:lnTo>
                    <a:pt x="15" y="22"/>
                  </a:lnTo>
                  <a:lnTo>
                    <a:pt x="15" y="45"/>
                  </a:lnTo>
                  <a:lnTo>
                    <a:pt x="15" y="7"/>
                  </a:lnTo>
                  <a:lnTo>
                    <a:pt x="15" y="22"/>
                  </a:lnTo>
                  <a:lnTo>
                    <a:pt x="23" y="30"/>
                  </a:lnTo>
                  <a:lnTo>
                    <a:pt x="23" y="37"/>
                  </a:lnTo>
                  <a:lnTo>
                    <a:pt x="23" y="0"/>
                  </a:lnTo>
                  <a:lnTo>
                    <a:pt x="23" y="37"/>
                  </a:lnTo>
                  <a:lnTo>
                    <a:pt x="30" y="30"/>
                  </a:lnTo>
                  <a:lnTo>
                    <a:pt x="30" y="37"/>
                  </a:lnTo>
                  <a:lnTo>
                    <a:pt x="30" y="7"/>
                  </a:lnTo>
                  <a:lnTo>
                    <a:pt x="30" y="22"/>
                  </a:lnTo>
                  <a:lnTo>
                    <a:pt x="38" y="30"/>
                  </a:lnTo>
                  <a:lnTo>
                    <a:pt x="38" y="30"/>
                  </a:lnTo>
                  <a:lnTo>
                    <a:pt x="38" y="15"/>
                  </a:lnTo>
                  <a:lnTo>
                    <a:pt x="38" y="22"/>
                  </a:lnTo>
                  <a:lnTo>
                    <a:pt x="45" y="30"/>
                  </a:lnTo>
                  <a:lnTo>
                    <a:pt x="45" y="37"/>
                  </a:lnTo>
                  <a:lnTo>
                    <a:pt x="45" y="15"/>
                  </a:lnTo>
                  <a:lnTo>
                    <a:pt x="45" y="30"/>
                  </a:lnTo>
                  <a:lnTo>
                    <a:pt x="53" y="22"/>
                  </a:lnTo>
                  <a:lnTo>
                    <a:pt x="53" y="37"/>
                  </a:lnTo>
                  <a:lnTo>
                    <a:pt x="53" y="15"/>
                  </a:lnTo>
                  <a:lnTo>
                    <a:pt x="53" y="22"/>
                  </a:lnTo>
                  <a:lnTo>
                    <a:pt x="60" y="30"/>
                  </a:lnTo>
                  <a:lnTo>
                    <a:pt x="60" y="30"/>
                  </a:lnTo>
                  <a:lnTo>
                    <a:pt x="60" y="15"/>
                  </a:lnTo>
                  <a:lnTo>
                    <a:pt x="60" y="22"/>
                  </a:lnTo>
                  <a:lnTo>
                    <a:pt x="68" y="30"/>
                  </a:lnTo>
                  <a:lnTo>
                    <a:pt x="68" y="30"/>
                  </a:lnTo>
                  <a:lnTo>
                    <a:pt x="68" y="15"/>
                  </a:lnTo>
                  <a:lnTo>
                    <a:pt x="68" y="22"/>
                  </a:lnTo>
                  <a:lnTo>
                    <a:pt x="75" y="30"/>
                  </a:lnTo>
                  <a:lnTo>
                    <a:pt x="75" y="30"/>
                  </a:lnTo>
                  <a:lnTo>
                    <a:pt x="75" y="22"/>
                  </a:lnTo>
                  <a:lnTo>
                    <a:pt x="75" y="22"/>
                  </a:lnTo>
                  <a:lnTo>
                    <a:pt x="83" y="30"/>
                  </a:lnTo>
                  <a:lnTo>
                    <a:pt x="83" y="30"/>
                  </a:lnTo>
                  <a:lnTo>
                    <a:pt x="83" y="22"/>
                  </a:lnTo>
                  <a:lnTo>
                    <a:pt x="90" y="30"/>
                  </a:lnTo>
                  <a:lnTo>
                    <a:pt x="90" y="37"/>
                  </a:lnTo>
                  <a:lnTo>
                    <a:pt x="90" y="7"/>
                  </a:lnTo>
                  <a:lnTo>
                    <a:pt x="90" y="22"/>
                  </a:lnTo>
                  <a:lnTo>
                    <a:pt x="98" y="30"/>
                  </a:lnTo>
                  <a:lnTo>
                    <a:pt x="98" y="30"/>
                  </a:lnTo>
                  <a:lnTo>
                    <a:pt x="98" y="15"/>
                  </a:lnTo>
                  <a:lnTo>
                    <a:pt x="98" y="22"/>
                  </a:lnTo>
                  <a:lnTo>
                    <a:pt x="105" y="30"/>
                  </a:lnTo>
                  <a:lnTo>
                    <a:pt x="105" y="30"/>
                  </a:lnTo>
                  <a:lnTo>
                    <a:pt x="105" y="15"/>
                  </a:lnTo>
                  <a:lnTo>
                    <a:pt x="105" y="22"/>
                  </a:lnTo>
                  <a:lnTo>
                    <a:pt x="113" y="30"/>
                  </a:lnTo>
                  <a:lnTo>
                    <a:pt x="113" y="30"/>
                  </a:lnTo>
                  <a:lnTo>
                    <a:pt x="113" y="15"/>
                  </a:lnTo>
                  <a:lnTo>
                    <a:pt x="113" y="22"/>
                  </a:lnTo>
                  <a:lnTo>
                    <a:pt x="120" y="30"/>
                  </a:lnTo>
                  <a:lnTo>
                    <a:pt x="120" y="37"/>
                  </a:lnTo>
                  <a:lnTo>
                    <a:pt x="120" y="15"/>
                  </a:lnTo>
                  <a:lnTo>
                    <a:pt x="120" y="22"/>
                  </a:lnTo>
                  <a:lnTo>
                    <a:pt x="128" y="15"/>
                  </a:lnTo>
                  <a:lnTo>
                    <a:pt x="128" y="30"/>
                  </a:lnTo>
                  <a:lnTo>
                    <a:pt x="128" y="15"/>
                  </a:lnTo>
                  <a:lnTo>
                    <a:pt x="128" y="30"/>
                  </a:lnTo>
                  <a:lnTo>
                    <a:pt x="135" y="22"/>
                  </a:lnTo>
                  <a:lnTo>
                    <a:pt x="135" y="30"/>
                  </a:lnTo>
                  <a:lnTo>
                    <a:pt x="135" y="15"/>
                  </a:lnTo>
                  <a:lnTo>
                    <a:pt x="135" y="30"/>
                  </a:lnTo>
                  <a:lnTo>
                    <a:pt x="143" y="22"/>
                  </a:lnTo>
                  <a:lnTo>
                    <a:pt x="143" y="45"/>
                  </a:lnTo>
                  <a:lnTo>
                    <a:pt x="143" y="7"/>
                  </a:lnTo>
                  <a:lnTo>
                    <a:pt x="143" y="22"/>
                  </a:lnTo>
                  <a:lnTo>
                    <a:pt x="150" y="30"/>
                  </a:lnTo>
                  <a:lnTo>
                    <a:pt x="150" y="30"/>
                  </a:lnTo>
                  <a:lnTo>
                    <a:pt x="150" y="15"/>
                  </a:lnTo>
                  <a:lnTo>
                    <a:pt x="150" y="15"/>
                  </a:lnTo>
                  <a:lnTo>
                    <a:pt x="158" y="22"/>
                  </a:lnTo>
                  <a:lnTo>
                    <a:pt x="158" y="30"/>
                  </a:lnTo>
                  <a:lnTo>
                    <a:pt x="158" y="22"/>
                  </a:lnTo>
                  <a:lnTo>
                    <a:pt x="165" y="30"/>
                  </a:lnTo>
                  <a:lnTo>
                    <a:pt x="165" y="30"/>
                  </a:lnTo>
                  <a:lnTo>
                    <a:pt x="165" y="22"/>
                  </a:lnTo>
                  <a:lnTo>
                    <a:pt x="165" y="22"/>
                  </a:lnTo>
                  <a:lnTo>
                    <a:pt x="173" y="30"/>
                  </a:lnTo>
                  <a:lnTo>
                    <a:pt x="173" y="22"/>
                  </a:lnTo>
                  <a:lnTo>
                    <a:pt x="173" y="22"/>
                  </a:lnTo>
                  <a:lnTo>
                    <a:pt x="180" y="22"/>
                  </a:lnTo>
                  <a:lnTo>
                    <a:pt x="188" y="30"/>
                  </a:lnTo>
                  <a:lnTo>
                    <a:pt x="188" y="30"/>
                  </a:lnTo>
                  <a:lnTo>
                    <a:pt x="188" y="22"/>
                  </a:lnTo>
                  <a:lnTo>
                    <a:pt x="195" y="30"/>
                  </a:lnTo>
                  <a:lnTo>
                    <a:pt x="195" y="22"/>
                  </a:lnTo>
                  <a:lnTo>
                    <a:pt x="195" y="22"/>
                  </a:lnTo>
                  <a:lnTo>
                    <a:pt x="210" y="22"/>
                  </a:lnTo>
                  <a:lnTo>
                    <a:pt x="203" y="22"/>
                  </a:lnTo>
                  <a:lnTo>
                    <a:pt x="210" y="22"/>
                  </a:lnTo>
                  <a:lnTo>
                    <a:pt x="218" y="30"/>
                  </a:lnTo>
                  <a:lnTo>
                    <a:pt x="218" y="30"/>
                  </a:lnTo>
                  <a:lnTo>
                    <a:pt x="218" y="22"/>
                  </a:lnTo>
                  <a:lnTo>
                    <a:pt x="218" y="22"/>
                  </a:lnTo>
                  <a:lnTo>
                    <a:pt x="225" y="30"/>
                  </a:lnTo>
                  <a:lnTo>
                    <a:pt x="225" y="22"/>
                  </a:lnTo>
                  <a:lnTo>
                    <a:pt x="233" y="30"/>
                  </a:lnTo>
                  <a:lnTo>
                    <a:pt x="233" y="37"/>
                  </a:lnTo>
                  <a:lnTo>
                    <a:pt x="233" y="15"/>
                  </a:lnTo>
                  <a:lnTo>
                    <a:pt x="233" y="22"/>
                  </a:lnTo>
                  <a:lnTo>
                    <a:pt x="240" y="30"/>
                  </a:lnTo>
                  <a:lnTo>
                    <a:pt x="240" y="22"/>
                  </a:lnTo>
                  <a:lnTo>
                    <a:pt x="240" y="22"/>
                  </a:lnTo>
                  <a:lnTo>
                    <a:pt x="248" y="30"/>
                  </a:lnTo>
                  <a:lnTo>
                    <a:pt x="248" y="22"/>
                  </a:lnTo>
                  <a:lnTo>
                    <a:pt x="255" y="30"/>
                  </a:lnTo>
                  <a:lnTo>
                    <a:pt x="255" y="30"/>
                  </a:lnTo>
                  <a:lnTo>
                    <a:pt x="255" y="15"/>
                  </a:lnTo>
                  <a:lnTo>
                    <a:pt x="255" y="22"/>
                  </a:lnTo>
                  <a:lnTo>
                    <a:pt x="263" y="30"/>
                  </a:lnTo>
                  <a:lnTo>
                    <a:pt x="263" y="30"/>
                  </a:lnTo>
                  <a:lnTo>
                    <a:pt x="263" y="22"/>
                  </a:lnTo>
                  <a:lnTo>
                    <a:pt x="270" y="30"/>
                  </a:lnTo>
                  <a:lnTo>
                    <a:pt x="270" y="22"/>
                  </a:lnTo>
                  <a:lnTo>
                    <a:pt x="270" y="22"/>
                  </a:lnTo>
                  <a:lnTo>
                    <a:pt x="27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5" name="Freeform 731"/>
            <p:cNvSpPr>
              <a:spLocks/>
            </p:cNvSpPr>
            <p:nvPr/>
          </p:nvSpPr>
          <p:spPr bwMode="auto">
            <a:xfrm>
              <a:off x="5721" y="2093"/>
              <a:ext cx="179" cy="43"/>
            </a:xfrm>
            <a:custGeom>
              <a:avLst/>
              <a:gdLst>
                <a:gd name="T0" fmla="*/ 0 w 255"/>
                <a:gd name="T1" fmla="*/ 22 h 45"/>
                <a:gd name="T2" fmla="*/ 7 w 255"/>
                <a:gd name="T3" fmla="*/ 30 h 45"/>
                <a:gd name="T4" fmla="*/ 15 w 255"/>
                <a:gd name="T5" fmla="*/ 30 h 45"/>
                <a:gd name="T6" fmla="*/ 22 w 255"/>
                <a:gd name="T7" fmla="*/ 30 h 45"/>
                <a:gd name="T8" fmla="*/ 37 w 255"/>
                <a:gd name="T9" fmla="*/ 22 h 45"/>
                <a:gd name="T10" fmla="*/ 37 w 255"/>
                <a:gd name="T11" fmla="*/ 22 h 45"/>
                <a:gd name="T12" fmla="*/ 45 w 255"/>
                <a:gd name="T13" fmla="*/ 15 h 45"/>
                <a:gd name="T14" fmla="*/ 52 w 255"/>
                <a:gd name="T15" fmla="*/ 30 h 45"/>
                <a:gd name="T16" fmla="*/ 60 w 255"/>
                <a:gd name="T17" fmla="*/ 37 h 45"/>
                <a:gd name="T18" fmla="*/ 67 w 255"/>
                <a:gd name="T19" fmla="*/ 30 h 45"/>
                <a:gd name="T20" fmla="*/ 67 w 255"/>
                <a:gd name="T21" fmla="*/ 30 h 45"/>
                <a:gd name="T22" fmla="*/ 75 w 255"/>
                <a:gd name="T23" fmla="*/ 15 h 45"/>
                <a:gd name="T24" fmla="*/ 82 w 255"/>
                <a:gd name="T25" fmla="*/ 30 h 45"/>
                <a:gd name="T26" fmla="*/ 90 w 255"/>
                <a:gd name="T27" fmla="*/ 30 h 45"/>
                <a:gd name="T28" fmla="*/ 90 w 255"/>
                <a:gd name="T29" fmla="*/ 22 h 45"/>
                <a:gd name="T30" fmla="*/ 97 w 255"/>
                <a:gd name="T31" fmla="*/ 22 h 45"/>
                <a:gd name="T32" fmla="*/ 105 w 255"/>
                <a:gd name="T33" fmla="*/ 30 h 45"/>
                <a:gd name="T34" fmla="*/ 112 w 255"/>
                <a:gd name="T35" fmla="*/ 37 h 45"/>
                <a:gd name="T36" fmla="*/ 120 w 255"/>
                <a:gd name="T37" fmla="*/ 30 h 45"/>
                <a:gd name="T38" fmla="*/ 127 w 255"/>
                <a:gd name="T39" fmla="*/ 30 h 45"/>
                <a:gd name="T40" fmla="*/ 135 w 255"/>
                <a:gd name="T41" fmla="*/ 30 h 45"/>
                <a:gd name="T42" fmla="*/ 142 w 255"/>
                <a:gd name="T43" fmla="*/ 22 h 45"/>
                <a:gd name="T44" fmla="*/ 142 w 255"/>
                <a:gd name="T45" fmla="*/ 22 h 45"/>
                <a:gd name="T46" fmla="*/ 150 w 255"/>
                <a:gd name="T47" fmla="*/ 22 h 45"/>
                <a:gd name="T48" fmla="*/ 157 w 255"/>
                <a:gd name="T49" fmla="*/ 30 h 45"/>
                <a:gd name="T50" fmla="*/ 165 w 255"/>
                <a:gd name="T51" fmla="*/ 30 h 45"/>
                <a:gd name="T52" fmla="*/ 165 w 255"/>
                <a:gd name="T53" fmla="*/ 22 h 45"/>
                <a:gd name="T54" fmla="*/ 172 w 255"/>
                <a:gd name="T55" fmla="*/ 22 h 45"/>
                <a:gd name="T56" fmla="*/ 180 w 255"/>
                <a:gd name="T57" fmla="*/ 22 h 45"/>
                <a:gd name="T58" fmla="*/ 187 w 255"/>
                <a:gd name="T59" fmla="*/ 37 h 45"/>
                <a:gd name="T60" fmla="*/ 195 w 255"/>
                <a:gd name="T61" fmla="*/ 30 h 45"/>
                <a:gd name="T62" fmla="*/ 195 w 255"/>
                <a:gd name="T63" fmla="*/ 22 h 45"/>
                <a:gd name="T64" fmla="*/ 202 w 255"/>
                <a:gd name="T65" fmla="*/ 7 h 45"/>
                <a:gd name="T66" fmla="*/ 210 w 255"/>
                <a:gd name="T67" fmla="*/ 45 h 45"/>
                <a:gd name="T68" fmla="*/ 217 w 255"/>
                <a:gd name="T69" fmla="*/ 30 h 45"/>
                <a:gd name="T70" fmla="*/ 217 w 255"/>
                <a:gd name="T71" fmla="*/ 22 h 45"/>
                <a:gd name="T72" fmla="*/ 225 w 255"/>
                <a:gd name="T73" fmla="*/ 0 h 45"/>
                <a:gd name="T74" fmla="*/ 232 w 255"/>
                <a:gd name="T75" fmla="*/ 45 h 45"/>
                <a:gd name="T76" fmla="*/ 240 w 255"/>
                <a:gd name="T77" fmla="*/ 37 h 45"/>
                <a:gd name="T78" fmla="*/ 240 w 255"/>
                <a:gd name="T79" fmla="*/ 30 h 45"/>
                <a:gd name="T80" fmla="*/ 247 w 255"/>
                <a:gd name="T81" fmla="*/ 7 h 45"/>
                <a:gd name="T82" fmla="*/ 255 w 255"/>
                <a:gd name="T8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30"/>
                  </a:moveTo>
                  <a:lnTo>
                    <a:pt x="0" y="30"/>
                  </a:lnTo>
                  <a:lnTo>
                    <a:pt x="0" y="22"/>
                  </a:lnTo>
                  <a:lnTo>
                    <a:pt x="0" y="22"/>
                  </a:lnTo>
                  <a:lnTo>
                    <a:pt x="7" y="30"/>
                  </a:lnTo>
                  <a:lnTo>
                    <a:pt x="7" y="30"/>
                  </a:lnTo>
                  <a:lnTo>
                    <a:pt x="7" y="22"/>
                  </a:lnTo>
                  <a:lnTo>
                    <a:pt x="7" y="22"/>
                  </a:lnTo>
                  <a:lnTo>
                    <a:pt x="15" y="30"/>
                  </a:lnTo>
                  <a:lnTo>
                    <a:pt x="15" y="30"/>
                  </a:lnTo>
                  <a:lnTo>
                    <a:pt x="15" y="22"/>
                  </a:lnTo>
                  <a:lnTo>
                    <a:pt x="22" y="30"/>
                  </a:lnTo>
                  <a:lnTo>
                    <a:pt x="22" y="30"/>
                  </a:lnTo>
                  <a:lnTo>
                    <a:pt x="22" y="22"/>
                  </a:lnTo>
                  <a:lnTo>
                    <a:pt x="37" y="22"/>
                  </a:lnTo>
                  <a:lnTo>
                    <a:pt x="37" y="30"/>
                  </a:lnTo>
                  <a:lnTo>
                    <a:pt x="37" y="22"/>
                  </a:lnTo>
                  <a:lnTo>
                    <a:pt x="37" y="22"/>
                  </a:lnTo>
                  <a:lnTo>
                    <a:pt x="45" y="30"/>
                  </a:lnTo>
                  <a:lnTo>
                    <a:pt x="45" y="37"/>
                  </a:lnTo>
                  <a:lnTo>
                    <a:pt x="45" y="15"/>
                  </a:lnTo>
                  <a:lnTo>
                    <a:pt x="45" y="22"/>
                  </a:lnTo>
                  <a:lnTo>
                    <a:pt x="52" y="30"/>
                  </a:lnTo>
                  <a:lnTo>
                    <a:pt x="52" y="30"/>
                  </a:lnTo>
                  <a:lnTo>
                    <a:pt x="52" y="22"/>
                  </a:lnTo>
                  <a:lnTo>
                    <a:pt x="60" y="30"/>
                  </a:lnTo>
                  <a:lnTo>
                    <a:pt x="60" y="37"/>
                  </a:lnTo>
                  <a:lnTo>
                    <a:pt x="60" y="15"/>
                  </a:lnTo>
                  <a:lnTo>
                    <a:pt x="60" y="22"/>
                  </a:lnTo>
                  <a:lnTo>
                    <a:pt x="67" y="30"/>
                  </a:lnTo>
                  <a:lnTo>
                    <a:pt x="67" y="30"/>
                  </a:lnTo>
                  <a:lnTo>
                    <a:pt x="67" y="15"/>
                  </a:lnTo>
                  <a:lnTo>
                    <a:pt x="67" y="30"/>
                  </a:lnTo>
                  <a:lnTo>
                    <a:pt x="75" y="22"/>
                  </a:lnTo>
                  <a:lnTo>
                    <a:pt x="75" y="37"/>
                  </a:lnTo>
                  <a:lnTo>
                    <a:pt x="75" y="15"/>
                  </a:lnTo>
                  <a:lnTo>
                    <a:pt x="75" y="22"/>
                  </a:lnTo>
                  <a:lnTo>
                    <a:pt x="82" y="30"/>
                  </a:lnTo>
                  <a:lnTo>
                    <a:pt x="82" y="30"/>
                  </a:lnTo>
                  <a:lnTo>
                    <a:pt x="82" y="22"/>
                  </a:lnTo>
                  <a:lnTo>
                    <a:pt x="82" y="22"/>
                  </a:lnTo>
                  <a:lnTo>
                    <a:pt x="90" y="30"/>
                  </a:lnTo>
                  <a:lnTo>
                    <a:pt x="90" y="37"/>
                  </a:lnTo>
                  <a:lnTo>
                    <a:pt x="90" y="15"/>
                  </a:lnTo>
                  <a:lnTo>
                    <a:pt x="90" y="22"/>
                  </a:lnTo>
                  <a:lnTo>
                    <a:pt x="97" y="30"/>
                  </a:lnTo>
                  <a:lnTo>
                    <a:pt x="97" y="30"/>
                  </a:lnTo>
                  <a:lnTo>
                    <a:pt x="97" y="22"/>
                  </a:lnTo>
                  <a:lnTo>
                    <a:pt x="97" y="22"/>
                  </a:lnTo>
                  <a:lnTo>
                    <a:pt x="105" y="30"/>
                  </a:lnTo>
                  <a:lnTo>
                    <a:pt x="105" y="30"/>
                  </a:lnTo>
                  <a:lnTo>
                    <a:pt x="105" y="22"/>
                  </a:lnTo>
                  <a:lnTo>
                    <a:pt x="112" y="30"/>
                  </a:lnTo>
                  <a:lnTo>
                    <a:pt x="112" y="37"/>
                  </a:lnTo>
                  <a:lnTo>
                    <a:pt x="112" y="15"/>
                  </a:lnTo>
                  <a:lnTo>
                    <a:pt x="112" y="22"/>
                  </a:lnTo>
                  <a:lnTo>
                    <a:pt x="120" y="30"/>
                  </a:lnTo>
                  <a:lnTo>
                    <a:pt x="120" y="22"/>
                  </a:lnTo>
                  <a:lnTo>
                    <a:pt x="120" y="22"/>
                  </a:lnTo>
                  <a:lnTo>
                    <a:pt x="127" y="30"/>
                  </a:lnTo>
                  <a:lnTo>
                    <a:pt x="127" y="30"/>
                  </a:lnTo>
                  <a:lnTo>
                    <a:pt x="127" y="22"/>
                  </a:lnTo>
                  <a:lnTo>
                    <a:pt x="135" y="30"/>
                  </a:lnTo>
                  <a:lnTo>
                    <a:pt x="135" y="22"/>
                  </a:lnTo>
                  <a:lnTo>
                    <a:pt x="135" y="30"/>
                  </a:lnTo>
                  <a:lnTo>
                    <a:pt x="142" y="22"/>
                  </a:lnTo>
                  <a:lnTo>
                    <a:pt x="142" y="30"/>
                  </a:lnTo>
                  <a:lnTo>
                    <a:pt x="142" y="22"/>
                  </a:lnTo>
                  <a:lnTo>
                    <a:pt x="142" y="22"/>
                  </a:lnTo>
                  <a:lnTo>
                    <a:pt x="150" y="30"/>
                  </a:lnTo>
                  <a:lnTo>
                    <a:pt x="150" y="30"/>
                  </a:lnTo>
                  <a:lnTo>
                    <a:pt x="150" y="22"/>
                  </a:lnTo>
                  <a:lnTo>
                    <a:pt x="150" y="22"/>
                  </a:lnTo>
                  <a:lnTo>
                    <a:pt x="157" y="30"/>
                  </a:lnTo>
                  <a:lnTo>
                    <a:pt x="157" y="30"/>
                  </a:lnTo>
                  <a:lnTo>
                    <a:pt x="157" y="22"/>
                  </a:lnTo>
                  <a:lnTo>
                    <a:pt x="157" y="22"/>
                  </a:lnTo>
                  <a:lnTo>
                    <a:pt x="165" y="30"/>
                  </a:lnTo>
                  <a:lnTo>
                    <a:pt x="165" y="30"/>
                  </a:lnTo>
                  <a:lnTo>
                    <a:pt x="165" y="22"/>
                  </a:lnTo>
                  <a:lnTo>
                    <a:pt x="165" y="22"/>
                  </a:lnTo>
                  <a:lnTo>
                    <a:pt x="172" y="30"/>
                  </a:lnTo>
                  <a:lnTo>
                    <a:pt x="172" y="30"/>
                  </a:lnTo>
                  <a:lnTo>
                    <a:pt x="172" y="22"/>
                  </a:lnTo>
                  <a:lnTo>
                    <a:pt x="172" y="22"/>
                  </a:lnTo>
                  <a:lnTo>
                    <a:pt x="180" y="30"/>
                  </a:lnTo>
                  <a:lnTo>
                    <a:pt x="180" y="22"/>
                  </a:lnTo>
                  <a:lnTo>
                    <a:pt x="180" y="22"/>
                  </a:lnTo>
                  <a:lnTo>
                    <a:pt x="187" y="30"/>
                  </a:lnTo>
                  <a:lnTo>
                    <a:pt x="187" y="37"/>
                  </a:lnTo>
                  <a:lnTo>
                    <a:pt x="187" y="0"/>
                  </a:lnTo>
                  <a:lnTo>
                    <a:pt x="187" y="22"/>
                  </a:lnTo>
                  <a:lnTo>
                    <a:pt x="195" y="30"/>
                  </a:lnTo>
                  <a:lnTo>
                    <a:pt x="195" y="37"/>
                  </a:lnTo>
                  <a:lnTo>
                    <a:pt x="195" y="15"/>
                  </a:lnTo>
                  <a:lnTo>
                    <a:pt x="195" y="22"/>
                  </a:lnTo>
                  <a:lnTo>
                    <a:pt x="202" y="30"/>
                  </a:lnTo>
                  <a:lnTo>
                    <a:pt x="202" y="37"/>
                  </a:lnTo>
                  <a:lnTo>
                    <a:pt x="202" y="7"/>
                  </a:lnTo>
                  <a:lnTo>
                    <a:pt x="202" y="30"/>
                  </a:lnTo>
                  <a:lnTo>
                    <a:pt x="210" y="22"/>
                  </a:lnTo>
                  <a:lnTo>
                    <a:pt x="210" y="45"/>
                  </a:lnTo>
                  <a:lnTo>
                    <a:pt x="210" y="0"/>
                  </a:lnTo>
                  <a:lnTo>
                    <a:pt x="210" y="22"/>
                  </a:lnTo>
                  <a:lnTo>
                    <a:pt x="217" y="30"/>
                  </a:lnTo>
                  <a:lnTo>
                    <a:pt x="217" y="37"/>
                  </a:lnTo>
                  <a:lnTo>
                    <a:pt x="217" y="15"/>
                  </a:lnTo>
                  <a:lnTo>
                    <a:pt x="217" y="22"/>
                  </a:lnTo>
                  <a:lnTo>
                    <a:pt x="225" y="30"/>
                  </a:lnTo>
                  <a:lnTo>
                    <a:pt x="225" y="45"/>
                  </a:lnTo>
                  <a:lnTo>
                    <a:pt x="225" y="0"/>
                  </a:lnTo>
                  <a:lnTo>
                    <a:pt x="225" y="30"/>
                  </a:lnTo>
                  <a:lnTo>
                    <a:pt x="232" y="37"/>
                  </a:lnTo>
                  <a:lnTo>
                    <a:pt x="232" y="45"/>
                  </a:lnTo>
                  <a:lnTo>
                    <a:pt x="232" y="0"/>
                  </a:lnTo>
                  <a:lnTo>
                    <a:pt x="232" y="30"/>
                  </a:lnTo>
                  <a:lnTo>
                    <a:pt x="240" y="37"/>
                  </a:lnTo>
                  <a:lnTo>
                    <a:pt x="240" y="45"/>
                  </a:lnTo>
                  <a:lnTo>
                    <a:pt x="240" y="7"/>
                  </a:lnTo>
                  <a:lnTo>
                    <a:pt x="240" y="30"/>
                  </a:lnTo>
                  <a:lnTo>
                    <a:pt x="247" y="22"/>
                  </a:lnTo>
                  <a:lnTo>
                    <a:pt x="247" y="45"/>
                  </a:lnTo>
                  <a:lnTo>
                    <a:pt x="247" y="7"/>
                  </a:lnTo>
                  <a:lnTo>
                    <a:pt x="247" y="7"/>
                  </a:lnTo>
                  <a:lnTo>
                    <a:pt x="255" y="15"/>
                  </a:lnTo>
                  <a:lnTo>
                    <a:pt x="255" y="45"/>
                  </a:lnTo>
                  <a:lnTo>
                    <a:pt x="255" y="7"/>
                  </a:lnTo>
                  <a:lnTo>
                    <a:pt x="25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6" name="Freeform 732"/>
            <p:cNvSpPr>
              <a:spLocks/>
            </p:cNvSpPr>
            <p:nvPr/>
          </p:nvSpPr>
          <p:spPr bwMode="auto">
            <a:xfrm>
              <a:off x="5900" y="2070"/>
              <a:ext cx="172" cy="101"/>
            </a:xfrm>
            <a:custGeom>
              <a:avLst/>
              <a:gdLst>
                <a:gd name="T0" fmla="*/ 7 w 247"/>
                <a:gd name="T1" fmla="*/ 75 h 105"/>
                <a:gd name="T2" fmla="*/ 15 w 247"/>
                <a:gd name="T3" fmla="*/ 53 h 105"/>
                <a:gd name="T4" fmla="*/ 15 w 247"/>
                <a:gd name="T5" fmla="*/ 53 h 105"/>
                <a:gd name="T6" fmla="*/ 22 w 247"/>
                <a:gd name="T7" fmla="*/ 23 h 105"/>
                <a:gd name="T8" fmla="*/ 30 w 247"/>
                <a:gd name="T9" fmla="*/ 68 h 105"/>
                <a:gd name="T10" fmla="*/ 37 w 247"/>
                <a:gd name="T11" fmla="*/ 45 h 105"/>
                <a:gd name="T12" fmla="*/ 37 w 247"/>
                <a:gd name="T13" fmla="*/ 45 h 105"/>
                <a:gd name="T14" fmla="*/ 45 w 247"/>
                <a:gd name="T15" fmla="*/ 23 h 105"/>
                <a:gd name="T16" fmla="*/ 52 w 247"/>
                <a:gd name="T17" fmla="*/ 68 h 105"/>
                <a:gd name="T18" fmla="*/ 60 w 247"/>
                <a:gd name="T19" fmla="*/ 45 h 105"/>
                <a:gd name="T20" fmla="*/ 60 w 247"/>
                <a:gd name="T21" fmla="*/ 45 h 105"/>
                <a:gd name="T22" fmla="*/ 67 w 247"/>
                <a:gd name="T23" fmla="*/ 30 h 105"/>
                <a:gd name="T24" fmla="*/ 75 w 247"/>
                <a:gd name="T25" fmla="*/ 60 h 105"/>
                <a:gd name="T26" fmla="*/ 82 w 247"/>
                <a:gd name="T27" fmla="*/ 38 h 105"/>
                <a:gd name="T28" fmla="*/ 82 w 247"/>
                <a:gd name="T29" fmla="*/ 60 h 105"/>
                <a:gd name="T30" fmla="*/ 90 w 247"/>
                <a:gd name="T31" fmla="*/ 23 h 105"/>
                <a:gd name="T32" fmla="*/ 97 w 247"/>
                <a:gd name="T33" fmla="*/ 75 h 105"/>
                <a:gd name="T34" fmla="*/ 105 w 247"/>
                <a:gd name="T35" fmla="*/ 45 h 105"/>
                <a:gd name="T36" fmla="*/ 105 w 247"/>
                <a:gd name="T37" fmla="*/ 45 h 105"/>
                <a:gd name="T38" fmla="*/ 120 w 247"/>
                <a:gd name="T39" fmla="*/ 53 h 105"/>
                <a:gd name="T40" fmla="*/ 120 w 247"/>
                <a:gd name="T41" fmla="*/ 45 h 105"/>
                <a:gd name="T42" fmla="*/ 127 w 247"/>
                <a:gd name="T43" fmla="*/ 38 h 105"/>
                <a:gd name="T44" fmla="*/ 135 w 247"/>
                <a:gd name="T45" fmla="*/ 68 h 105"/>
                <a:gd name="T46" fmla="*/ 142 w 247"/>
                <a:gd name="T47" fmla="*/ 53 h 105"/>
                <a:gd name="T48" fmla="*/ 142 w 247"/>
                <a:gd name="T49" fmla="*/ 45 h 105"/>
                <a:gd name="T50" fmla="*/ 150 w 247"/>
                <a:gd name="T51" fmla="*/ 45 h 105"/>
                <a:gd name="T52" fmla="*/ 157 w 247"/>
                <a:gd name="T53" fmla="*/ 53 h 105"/>
                <a:gd name="T54" fmla="*/ 165 w 247"/>
                <a:gd name="T55" fmla="*/ 53 h 105"/>
                <a:gd name="T56" fmla="*/ 172 w 247"/>
                <a:gd name="T57" fmla="*/ 30 h 105"/>
                <a:gd name="T58" fmla="*/ 180 w 247"/>
                <a:gd name="T59" fmla="*/ 45 h 105"/>
                <a:gd name="T60" fmla="*/ 180 w 247"/>
                <a:gd name="T61" fmla="*/ 53 h 105"/>
                <a:gd name="T62" fmla="*/ 187 w 247"/>
                <a:gd name="T63" fmla="*/ 30 h 105"/>
                <a:gd name="T64" fmla="*/ 195 w 247"/>
                <a:gd name="T65" fmla="*/ 60 h 105"/>
                <a:gd name="T66" fmla="*/ 202 w 247"/>
                <a:gd name="T67" fmla="*/ 45 h 105"/>
                <a:gd name="T68" fmla="*/ 202 w 247"/>
                <a:gd name="T69" fmla="*/ 53 h 105"/>
                <a:gd name="T70" fmla="*/ 210 w 247"/>
                <a:gd name="T71" fmla="*/ 23 h 105"/>
                <a:gd name="T72" fmla="*/ 217 w 247"/>
                <a:gd name="T73" fmla="*/ 60 h 105"/>
                <a:gd name="T74" fmla="*/ 225 w 247"/>
                <a:gd name="T75" fmla="*/ 45 h 105"/>
                <a:gd name="T76" fmla="*/ 232 w 247"/>
                <a:gd name="T77" fmla="*/ 60 h 105"/>
                <a:gd name="T78" fmla="*/ 232 w 247"/>
                <a:gd name="T79" fmla="*/ 53 h 105"/>
                <a:gd name="T80" fmla="*/ 240 w 247"/>
                <a:gd name="T81" fmla="*/ 23 h 105"/>
                <a:gd name="T82" fmla="*/ 247 w 247"/>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05">
                  <a:moveTo>
                    <a:pt x="0" y="45"/>
                  </a:moveTo>
                  <a:lnTo>
                    <a:pt x="7" y="38"/>
                  </a:lnTo>
                  <a:lnTo>
                    <a:pt x="7" y="75"/>
                  </a:lnTo>
                  <a:lnTo>
                    <a:pt x="7" y="23"/>
                  </a:lnTo>
                  <a:lnTo>
                    <a:pt x="7" y="45"/>
                  </a:lnTo>
                  <a:lnTo>
                    <a:pt x="15" y="53"/>
                  </a:lnTo>
                  <a:lnTo>
                    <a:pt x="15" y="68"/>
                  </a:lnTo>
                  <a:lnTo>
                    <a:pt x="15" y="30"/>
                  </a:lnTo>
                  <a:lnTo>
                    <a:pt x="15" y="53"/>
                  </a:lnTo>
                  <a:lnTo>
                    <a:pt x="22" y="45"/>
                  </a:lnTo>
                  <a:lnTo>
                    <a:pt x="22" y="60"/>
                  </a:lnTo>
                  <a:lnTo>
                    <a:pt x="22" y="23"/>
                  </a:lnTo>
                  <a:lnTo>
                    <a:pt x="22" y="45"/>
                  </a:lnTo>
                  <a:lnTo>
                    <a:pt x="30" y="53"/>
                  </a:lnTo>
                  <a:lnTo>
                    <a:pt x="30" y="68"/>
                  </a:lnTo>
                  <a:lnTo>
                    <a:pt x="30" y="30"/>
                  </a:lnTo>
                  <a:lnTo>
                    <a:pt x="30" y="53"/>
                  </a:lnTo>
                  <a:lnTo>
                    <a:pt x="37" y="45"/>
                  </a:lnTo>
                  <a:lnTo>
                    <a:pt x="37" y="60"/>
                  </a:lnTo>
                  <a:lnTo>
                    <a:pt x="37" y="30"/>
                  </a:lnTo>
                  <a:lnTo>
                    <a:pt x="37" y="45"/>
                  </a:lnTo>
                  <a:lnTo>
                    <a:pt x="45" y="53"/>
                  </a:lnTo>
                  <a:lnTo>
                    <a:pt x="45" y="68"/>
                  </a:lnTo>
                  <a:lnTo>
                    <a:pt x="45" y="23"/>
                  </a:lnTo>
                  <a:lnTo>
                    <a:pt x="45" y="45"/>
                  </a:lnTo>
                  <a:lnTo>
                    <a:pt x="52" y="53"/>
                  </a:lnTo>
                  <a:lnTo>
                    <a:pt x="52" y="68"/>
                  </a:lnTo>
                  <a:lnTo>
                    <a:pt x="52" y="30"/>
                  </a:lnTo>
                  <a:lnTo>
                    <a:pt x="52" y="53"/>
                  </a:lnTo>
                  <a:lnTo>
                    <a:pt x="60" y="45"/>
                  </a:lnTo>
                  <a:lnTo>
                    <a:pt x="60" y="75"/>
                  </a:lnTo>
                  <a:lnTo>
                    <a:pt x="60" y="23"/>
                  </a:lnTo>
                  <a:lnTo>
                    <a:pt x="60" y="45"/>
                  </a:lnTo>
                  <a:lnTo>
                    <a:pt x="67" y="53"/>
                  </a:lnTo>
                  <a:lnTo>
                    <a:pt x="67" y="75"/>
                  </a:lnTo>
                  <a:lnTo>
                    <a:pt x="67" y="30"/>
                  </a:lnTo>
                  <a:lnTo>
                    <a:pt x="67" y="45"/>
                  </a:lnTo>
                  <a:lnTo>
                    <a:pt x="75" y="53"/>
                  </a:lnTo>
                  <a:lnTo>
                    <a:pt x="75" y="60"/>
                  </a:lnTo>
                  <a:lnTo>
                    <a:pt x="75" y="23"/>
                  </a:lnTo>
                  <a:lnTo>
                    <a:pt x="75" y="45"/>
                  </a:lnTo>
                  <a:lnTo>
                    <a:pt x="82" y="38"/>
                  </a:lnTo>
                  <a:lnTo>
                    <a:pt x="82" y="60"/>
                  </a:lnTo>
                  <a:lnTo>
                    <a:pt x="82" y="23"/>
                  </a:lnTo>
                  <a:lnTo>
                    <a:pt x="82" y="60"/>
                  </a:lnTo>
                  <a:lnTo>
                    <a:pt x="90" y="53"/>
                  </a:lnTo>
                  <a:lnTo>
                    <a:pt x="90" y="75"/>
                  </a:lnTo>
                  <a:lnTo>
                    <a:pt x="90" y="23"/>
                  </a:lnTo>
                  <a:lnTo>
                    <a:pt x="90" y="53"/>
                  </a:lnTo>
                  <a:lnTo>
                    <a:pt x="97" y="45"/>
                  </a:lnTo>
                  <a:lnTo>
                    <a:pt x="97" y="75"/>
                  </a:lnTo>
                  <a:lnTo>
                    <a:pt x="97" y="15"/>
                  </a:lnTo>
                  <a:lnTo>
                    <a:pt x="97" y="53"/>
                  </a:lnTo>
                  <a:lnTo>
                    <a:pt x="105" y="45"/>
                  </a:lnTo>
                  <a:lnTo>
                    <a:pt x="105" y="68"/>
                  </a:lnTo>
                  <a:lnTo>
                    <a:pt x="105" y="23"/>
                  </a:lnTo>
                  <a:lnTo>
                    <a:pt x="105" y="45"/>
                  </a:lnTo>
                  <a:lnTo>
                    <a:pt x="112" y="53"/>
                  </a:lnTo>
                  <a:lnTo>
                    <a:pt x="112" y="45"/>
                  </a:lnTo>
                  <a:lnTo>
                    <a:pt x="120" y="53"/>
                  </a:lnTo>
                  <a:lnTo>
                    <a:pt x="120" y="53"/>
                  </a:lnTo>
                  <a:lnTo>
                    <a:pt x="120" y="45"/>
                  </a:lnTo>
                  <a:lnTo>
                    <a:pt x="120" y="45"/>
                  </a:lnTo>
                  <a:lnTo>
                    <a:pt x="127" y="53"/>
                  </a:lnTo>
                  <a:lnTo>
                    <a:pt x="127" y="60"/>
                  </a:lnTo>
                  <a:lnTo>
                    <a:pt x="127" y="38"/>
                  </a:lnTo>
                  <a:lnTo>
                    <a:pt x="127" y="53"/>
                  </a:lnTo>
                  <a:lnTo>
                    <a:pt x="135" y="45"/>
                  </a:lnTo>
                  <a:lnTo>
                    <a:pt x="135" y="68"/>
                  </a:lnTo>
                  <a:lnTo>
                    <a:pt x="135" y="23"/>
                  </a:lnTo>
                  <a:lnTo>
                    <a:pt x="135" y="45"/>
                  </a:lnTo>
                  <a:lnTo>
                    <a:pt x="142" y="53"/>
                  </a:lnTo>
                  <a:lnTo>
                    <a:pt x="142" y="60"/>
                  </a:lnTo>
                  <a:lnTo>
                    <a:pt x="142" y="38"/>
                  </a:lnTo>
                  <a:lnTo>
                    <a:pt x="142" y="45"/>
                  </a:lnTo>
                  <a:lnTo>
                    <a:pt x="150" y="53"/>
                  </a:lnTo>
                  <a:lnTo>
                    <a:pt x="150" y="53"/>
                  </a:lnTo>
                  <a:lnTo>
                    <a:pt x="150" y="45"/>
                  </a:lnTo>
                  <a:lnTo>
                    <a:pt x="150" y="45"/>
                  </a:lnTo>
                  <a:lnTo>
                    <a:pt x="157" y="53"/>
                  </a:lnTo>
                  <a:lnTo>
                    <a:pt x="157" y="53"/>
                  </a:lnTo>
                  <a:lnTo>
                    <a:pt x="157" y="45"/>
                  </a:lnTo>
                  <a:lnTo>
                    <a:pt x="157" y="45"/>
                  </a:lnTo>
                  <a:lnTo>
                    <a:pt x="165" y="53"/>
                  </a:lnTo>
                  <a:lnTo>
                    <a:pt x="165" y="60"/>
                  </a:lnTo>
                  <a:lnTo>
                    <a:pt x="165" y="8"/>
                  </a:lnTo>
                  <a:lnTo>
                    <a:pt x="172" y="30"/>
                  </a:lnTo>
                  <a:lnTo>
                    <a:pt x="172" y="105"/>
                  </a:lnTo>
                  <a:lnTo>
                    <a:pt x="172" y="53"/>
                  </a:lnTo>
                  <a:lnTo>
                    <a:pt x="180" y="45"/>
                  </a:lnTo>
                  <a:lnTo>
                    <a:pt x="180" y="68"/>
                  </a:lnTo>
                  <a:lnTo>
                    <a:pt x="180" y="30"/>
                  </a:lnTo>
                  <a:lnTo>
                    <a:pt x="180" y="53"/>
                  </a:lnTo>
                  <a:lnTo>
                    <a:pt x="187" y="45"/>
                  </a:lnTo>
                  <a:lnTo>
                    <a:pt x="187" y="75"/>
                  </a:lnTo>
                  <a:lnTo>
                    <a:pt x="187" y="30"/>
                  </a:lnTo>
                  <a:lnTo>
                    <a:pt x="187" y="38"/>
                  </a:lnTo>
                  <a:lnTo>
                    <a:pt x="195" y="45"/>
                  </a:lnTo>
                  <a:lnTo>
                    <a:pt x="195" y="60"/>
                  </a:lnTo>
                  <a:lnTo>
                    <a:pt x="195" y="30"/>
                  </a:lnTo>
                  <a:lnTo>
                    <a:pt x="195" y="53"/>
                  </a:lnTo>
                  <a:lnTo>
                    <a:pt x="202" y="45"/>
                  </a:lnTo>
                  <a:lnTo>
                    <a:pt x="202" y="60"/>
                  </a:lnTo>
                  <a:lnTo>
                    <a:pt x="202" y="23"/>
                  </a:lnTo>
                  <a:lnTo>
                    <a:pt x="202" y="53"/>
                  </a:lnTo>
                  <a:lnTo>
                    <a:pt x="210" y="45"/>
                  </a:lnTo>
                  <a:lnTo>
                    <a:pt x="210" y="68"/>
                  </a:lnTo>
                  <a:lnTo>
                    <a:pt x="210" y="23"/>
                  </a:lnTo>
                  <a:lnTo>
                    <a:pt x="210" y="45"/>
                  </a:lnTo>
                  <a:lnTo>
                    <a:pt x="217" y="53"/>
                  </a:lnTo>
                  <a:lnTo>
                    <a:pt x="217" y="60"/>
                  </a:lnTo>
                  <a:lnTo>
                    <a:pt x="217" y="30"/>
                  </a:lnTo>
                  <a:lnTo>
                    <a:pt x="217" y="53"/>
                  </a:lnTo>
                  <a:lnTo>
                    <a:pt x="225" y="45"/>
                  </a:lnTo>
                  <a:lnTo>
                    <a:pt x="225" y="23"/>
                  </a:lnTo>
                  <a:lnTo>
                    <a:pt x="225" y="68"/>
                  </a:lnTo>
                  <a:lnTo>
                    <a:pt x="232" y="60"/>
                  </a:lnTo>
                  <a:lnTo>
                    <a:pt x="232" y="90"/>
                  </a:lnTo>
                  <a:lnTo>
                    <a:pt x="232" y="0"/>
                  </a:lnTo>
                  <a:lnTo>
                    <a:pt x="232" y="53"/>
                  </a:lnTo>
                  <a:lnTo>
                    <a:pt x="240" y="45"/>
                  </a:lnTo>
                  <a:lnTo>
                    <a:pt x="240" y="68"/>
                  </a:lnTo>
                  <a:lnTo>
                    <a:pt x="240" y="23"/>
                  </a:lnTo>
                  <a:lnTo>
                    <a:pt x="240" y="45"/>
                  </a:lnTo>
                  <a:lnTo>
                    <a:pt x="247" y="53"/>
                  </a:lnTo>
                  <a:lnTo>
                    <a:pt x="247" y="60"/>
                  </a:lnTo>
                  <a:lnTo>
                    <a:pt x="247" y="30"/>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7" name="Freeform 733"/>
            <p:cNvSpPr>
              <a:spLocks/>
            </p:cNvSpPr>
            <p:nvPr/>
          </p:nvSpPr>
          <p:spPr bwMode="auto">
            <a:xfrm>
              <a:off x="6072" y="2078"/>
              <a:ext cx="121" cy="58"/>
            </a:xfrm>
            <a:custGeom>
              <a:avLst/>
              <a:gdLst>
                <a:gd name="T0" fmla="*/ 8 w 173"/>
                <a:gd name="T1" fmla="*/ 37 h 60"/>
                <a:gd name="T2" fmla="*/ 8 w 173"/>
                <a:gd name="T3" fmla="*/ 60 h 60"/>
                <a:gd name="T4" fmla="*/ 15 w 173"/>
                <a:gd name="T5" fmla="*/ 30 h 60"/>
                <a:gd name="T6" fmla="*/ 23 w 173"/>
                <a:gd name="T7" fmla="*/ 37 h 60"/>
                <a:gd name="T8" fmla="*/ 23 w 173"/>
                <a:gd name="T9" fmla="*/ 0 h 60"/>
                <a:gd name="T10" fmla="*/ 30 w 173"/>
                <a:gd name="T11" fmla="*/ 45 h 60"/>
                <a:gd name="T12" fmla="*/ 30 w 173"/>
                <a:gd name="T13" fmla="*/ 30 h 60"/>
                <a:gd name="T14" fmla="*/ 38 w 173"/>
                <a:gd name="T15" fmla="*/ 45 h 60"/>
                <a:gd name="T16" fmla="*/ 38 w 173"/>
                <a:gd name="T17" fmla="*/ 30 h 60"/>
                <a:gd name="T18" fmla="*/ 45 w 173"/>
                <a:gd name="T19" fmla="*/ 45 h 60"/>
                <a:gd name="T20" fmla="*/ 45 w 173"/>
                <a:gd name="T21" fmla="*/ 37 h 60"/>
                <a:gd name="T22" fmla="*/ 53 w 173"/>
                <a:gd name="T23" fmla="*/ 52 h 60"/>
                <a:gd name="T24" fmla="*/ 53 w 173"/>
                <a:gd name="T25" fmla="*/ 45 h 60"/>
                <a:gd name="T26" fmla="*/ 60 w 173"/>
                <a:gd name="T27" fmla="*/ 52 h 60"/>
                <a:gd name="T28" fmla="*/ 60 w 173"/>
                <a:gd name="T29" fmla="*/ 45 h 60"/>
                <a:gd name="T30" fmla="*/ 68 w 173"/>
                <a:gd name="T31" fmla="*/ 52 h 60"/>
                <a:gd name="T32" fmla="*/ 68 w 173"/>
                <a:gd name="T33" fmla="*/ 45 h 60"/>
                <a:gd name="T34" fmla="*/ 75 w 173"/>
                <a:gd name="T35" fmla="*/ 52 h 60"/>
                <a:gd name="T36" fmla="*/ 75 w 173"/>
                <a:gd name="T37" fmla="*/ 37 h 60"/>
                <a:gd name="T38" fmla="*/ 83 w 173"/>
                <a:gd name="T39" fmla="*/ 52 h 60"/>
                <a:gd name="T40" fmla="*/ 83 w 173"/>
                <a:gd name="T41" fmla="*/ 37 h 60"/>
                <a:gd name="T42" fmla="*/ 90 w 173"/>
                <a:gd name="T43" fmla="*/ 52 h 60"/>
                <a:gd name="T44" fmla="*/ 90 w 173"/>
                <a:gd name="T45" fmla="*/ 37 h 60"/>
                <a:gd name="T46" fmla="*/ 98 w 173"/>
                <a:gd name="T47" fmla="*/ 60 h 60"/>
                <a:gd name="T48" fmla="*/ 98 w 173"/>
                <a:gd name="T49" fmla="*/ 45 h 60"/>
                <a:gd name="T50" fmla="*/ 105 w 173"/>
                <a:gd name="T51" fmla="*/ 52 h 60"/>
                <a:gd name="T52" fmla="*/ 105 w 173"/>
                <a:gd name="T53" fmla="*/ 45 h 60"/>
                <a:gd name="T54" fmla="*/ 113 w 173"/>
                <a:gd name="T55" fmla="*/ 22 h 60"/>
                <a:gd name="T56" fmla="*/ 120 w 173"/>
                <a:gd name="T57" fmla="*/ 37 h 60"/>
                <a:gd name="T58" fmla="*/ 120 w 173"/>
                <a:gd name="T59" fmla="*/ 22 h 60"/>
                <a:gd name="T60" fmla="*/ 128 w 173"/>
                <a:gd name="T61" fmla="*/ 37 h 60"/>
                <a:gd name="T62" fmla="*/ 128 w 173"/>
                <a:gd name="T63" fmla="*/ 30 h 60"/>
                <a:gd name="T64" fmla="*/ 135 w 173"/>
                <a:gd name="T65" fmla="*/ 45 h 60"/>
                <a:gd name="T66" fmla="*/ 135 w 173"/>
                <a:gd name="T67" fmla="*/ 22 h 60"/>
                <a:gd name="T68" fmla="*/ 143 w 173"/>
                <a:gd name="T69" fmla="*/ 45 h 60"/>
                <a:gd name="T70" fmla="*/ 143 w 173"/>
                <a:gd name="T71" fmla="*/ 30 h 60"/>
                <a:gd name="T72" fmla="*/ 150 w 173"/>
                <a:gd name="T73" fmla="*/ 45 h 60"/>
                <a:gd name="T74" fmla="*/ 150 w 173"/>
                <a:gd name="T75" fmla="*/ 37 h 60"/>
                <a:gd name="T76" fmla="*/ 158 w 173"/>
                <a:gd name="T77" fmla="*/ 37 h 60"/>
                <a:gd name="T78" fmla="*/ 158 w 173"/>
                <a:gd name="T79" fmla="*/ 30 h 60"/>
                <a:gd name="T80" fmla="*/ 165 w 173"/>
                <a:gd name="T81" fmla="*/ 45 h 60"/>
                <a:gd name="T82" fmla="*/ 165 w 173"/>
                <a:gd name="T83" fmla="*/ 22 h 60"/>
                <a:gd name="T84" fmla="*/ 173 w 173"/>
                <a:gd name="T85"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 h="60">
                  <a:moveTo>
                    <a:pt x="0" y="30"/>
                  </a:moveTo>
                  <a:lnTo>
                    <a:pt x="8" y="37"/>
                  </a:lnTo>
                  <a:lnTo>
                    <a:pt x="8" y="22"/>
                  </a:lnTo>
                  <a:lnTo>
                    <a:pt x="8" y="60"/>
                  </a:lnTo>
                  <a:lnTo>
                    <a:pt x="15" y="52"/>
                  </a:lnTo>
                  <a:lnTo>
                    <a:pt x="15" y="30"/>
                  </a:lnTo>
                  <a:lnTo>
                    <a:pt x="15" y="45"/>
                  </a:lnTo>
                  <a:lnTo>
                    <a:pt x="23" y="37"/>
                  </a:lnTo>
                  <a:lnTo>
                    <a:pt x="23" y="60"/>
                  </a:lnTo>
                  <a:lnTo>
                    <a:pt x="23" y="0"/>
                  </a:lnTo>
                  <a:lnTo>
                    <a:pt x="23" y="37"/>
                  </a:lnTo>
                  <a:lnTo>
                    <a:pt x="30" y="45"/>
                  </a:lnTo>
                  <a:lnTo>
                    <a:pt x="30" y="45"/>
                  </a:lnTo>
                  <a:lnTo>
                    <a:pt x="30" y="30"/>
                  </a:lnTo>
                  <a:lnTo>
                    <a:pt x="30" y="37"/>
                  </a:lnTo>
                  <a:lnTo>
                    <a:pt x="38" y="45"/>
                  </a:lnTo>
                  <a:lnTo>
                    <a:pt x="38" y="52"/>
                  </a:lnTo>
                  <a:lnTo>
                    <a:pt x="38" y="30"/>
                  </a:lnTo>
                  <a:lnTo>
                    <a:pt x="38" y="37"/>
                  </a:lnTo>
                  <a:lnTo>
                    <a:pt x="45" y="45"/>
                  </a:lnTo>
                  <a:lnTo>
                    <a:pt x="45" y="37"/>
                  </a:lnTo>
                  <a:lnTo>
                    <a:pt x="45" y="37"/>
                  </a:lnTo>
                  <a:lnTo>
                    <a:pt x="53" y="45"/>
                  </a:lnTo>
                  <a:lnTo>
                    <a:pt x="53" y="52"/>
                  </a:lnTo>
                  <a:lnTo>
                    <a:pt x="53" y="30"/>
                  </a:lnTo>
                  <a:lnTo>
                    <a:pt x="53" y="45"/>
                  </a:lnTo>
                  <a:lnTo>
                    <a:pt x="60" y="37"/>
                  </a:lnTo>
                  <a:lnTo>
                    <a:pt x="60" y="52"/>
                  </a:lnTo>
                  <a:lnTo>
                    <a:pt x="60" y="30"/>
                  </a:lnTo>
                  <a:lnTo>
                    <a:pt x="60" y="45"/>
                  </a:lnTo>
                  <a:lnTo>
                    <a:pt x="68" y="37"/>
                  </a:lnTo>
                  <a:lnTo>
                    <a:pt x="68" y="52"/>
                  </a:lnTo>
                  <a:lnTo>
                    <a:pt x="68" y="30"/>
                  </a:lnTo>
                  <a:lnTo>
                    <a:pt x="68" y="45"/>
                  </a:lnTo>
                  <a:lnTo>
                    <a:pt x="75" y="37"/>
                  </a:lnTo>
                  <a:lnTo>
                    <a:pt x="75" y="52"/>
                  </a:lnTo>
                  <a:lnTo>
                    <a:pt x="75" y="30"/>
                  </a:lnTo>
                  <a:lnTo>
                    <a:pt x="75" y="37"/>
                  </a:lnTo>
                  <a:lnTo>
                    <a:pt x="83" y="45"/>
                  </a:lnTo>
                  <a:lnTo>
                    <a:pt x="83" y="52"/>
                  </a:lnTo>
                  <a:lnTo>
                    <a:pt x="83" y="22"/>
                  </a:lnTo>
                  <a:lnTo>
                    <a:pt x="83" y="37"/>
                  </a:lnTo>
                  <a:lnTo>
                    <a:pt x="90" y="30"/>
                  </a:lnTo>
                  <a:lnTo>
                    <a:pt x="90" y="52"/>
                  </a:lnTo>
                  <a:lnTo>
                    <a:pt x="90" y="22"/>
                  </a:lnTo>
                  <a:lnTo>
                    <a:pt x="90" y="37"/>
                  </a:lnTo>
                  <a:lnTo>
                    <a:pt x="98" y="45"/>
                  </a:lnTo>
                  <a:lnTo>
                    <a:pt x="98" y="60"/>
                  </a:lnTo>
                  <a:lnTo>
                    <a:pt x="98" y="15"/>
                  </a:lnTo>
                  <a:lnTo>
                    <a:pt x="98" y="45"/>
                  </a:lnTo>
                  <a:lnTo>
                    <a:pt x="105" y="37"/>
                  </a:lnTo>
                  <a:lnTo>
                    <a:pt x="105" y="52"/>
                  </a:lnTo>
                  <a:lnTo>
                    <a:pt x="105" y="22"/>
                  </a:lnTo>
                  <a:lnTo>
                    <a:pt x="105" y="45"/>
                  </a:lnTo>
                  <a:lnTo>
                    <a:pt x="113" y="52"/>
                  </a:lnTo>
                  <a:lnTo>
                    <a:pt x="113" y="22"/>
                  </a:lnTo>
                  <a:lnTo>
                    <a:pt x="113" y="30"/>
                  </a:lnTo>
                  <a:lnTo>
                    <a:pt x="120" y="37"/>
                  </a:lnTo>
                  <a:lnTo>
                    <a:pt x="120" y="52"/>
                  </a:lnTo>
                  <a:lnTo>
                    <a:pt x="120" y="22"/>
                  </a:lnTo>
                  <a:lnTo>
                    <a:pt x="120" y="45"/>
                  </a:lnTo>
                  <a:lnTo>
                    <a:pt x="128" y="37"/>
                  </a:lnTo>
                  <a:lnTo>
                    <a:pt x="128" y="60"/>
                  </a:lnTo>
                  <a:lnTo>
                    <a:pt x="128" y="30"/>
                  </a:lnTo>
                  <a:lnTo>
                    <a:pt x="128" y="37"/>
                  </a:lnTo>
                  <a:lnTo>
                    <a:pt x="135" y="45"/>
                  </a:lnTo>
                  <a:lnTo>
                    <a:pt x="135" y="52"/>
                  </a:lnTo>
                  <a:lnTo>
                    <a:pt x="135" y="22"/>
                  </a:lnTo>
                  <a:lnTo>
                    <a:pt x="135" y="37"/>
                  </a:lnTo>
                  <a:lnTo>
                    <a:pt x="143" y="45"/>
                  </a:lnTo>
                  <a:lnTo>
                    <a:pt x="143" y="52"/>
                  </a:lnTo>
                  <a:lnTo>
                    <a:pt x="143" y="30"/>
                  </a:lnTo>
                  <a:lnTo>
                    <a:pt x="143" y="37"/>
                  </a:lnTo>
                  <a:lnTo>
                    <a:pt x="150" y="45"/>
                  </a:lnTo>
                  <a:lnTo>
                    <a:pt x="150" y="52"/>
                  </a:lnTo>
                  <a:lnTo>
                    <a:pt x="150" y="37"/>
                  </a:lnTo>
                  <a:lnTo>
                    <a:pt x="150" y="45"/>
                  </a:lnTo>
                  <a:lnTo>
                    <a:pt x="158" y="37"/>
                  </a:lnTo>
                  <a:lnTo>
                    <a:pt x="158" y="45"/>
                  </a:lnTo>
                  <a:lnTo>
                    <a:pt x="158" y="30"/>
                  </a:lnTo>
                  <a:lnTo>
                    <a:pt x="158" y="37"/>
                  </a:lnTo>
                  <a:lnTo>
                    <a:pt x="165" y="45"/>
                  </a:lnTo>
                  <a:lnTo>
                    <a:pt x="165" y="60"/>
                  </a:lnTo>
                  <a:lnTo>
                    <a:pt x="165" y="22"/>
                  </a:lnTo>
                  <a:lnTo>
                    <a:pt x="165" y="37"/>
                  </a:lnTo>
                  <a:lnTo>
                    <a:pt x="173"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8" name="Freeform 734"/>
            <p:cNvSpPr>
              <a:spLocks/>
            </p:cNvSpPr>
            <p:nvPr/>
          </p:nvSpPr>
          <p:spPr bwMode="auto">
            <a:xfrm>
              <a:off x="4846" y="2165"/>
              <a:ext cx="168" cy="21"/>
            </a:xfrm>
            <a:custGeom>
              <a:avLst/>
              <a:gdLst>
                <a:gd name="T0" fmla="*/ 0 w 240"/>
                <a:gd name="T1" fmla="*/ 7 h 22"/>
                <a:gd name="T2" fmla="*/ 8 w 240"/>
                <a:gd name="T3" fmla="*/ 15 h 22"/>
                <a:gd name="T4" fmla="*/ 15 w 240"/>
                <a:gd name="T5" fmla="*/ 7 h 22"/>
                <a:gd name="T6" fmla="*/ 15 w 240"/>
                <a:gd name="T7" fmla="*/ 15 h 22"/>
                <a:gd name="T8" fmla="*/ 23 w 240"/>
                <a:gd name="T9" fmla="*/ 7 h 22"/>
                <a:gd name="T10" fmla="*/ 30 w 240"/>
                <a:gd name="T11" fmla="*/ 15 h 22"/>
                <a:gd name="T12" fmla="*/ 38 w 240"/>
                <a:gd name="T13" fmla="*/ 7 h 22"/>
                <a:gd name="T14" fmla="*/ 38 w 240"/>
                <a:gd name="T15" fmla="*/ 15 h 22"/>
                <a:gd name="T16" fmla="*/ 45 w 240"/>
                <a:gd name="T17" fmla="*/ 7 h 22"/>
                <a:gd name="T18" fmla="*/ 53 w 240"/>
                <a:gd name="T19" fmla="*/ 15 h 22"/>
                <a:gd name="T20" fmla="*/ 60 w 240"/>
                <a:gd name="T21" fmla="*/ 15 h 22"/>
                <a:gd name="T22" fmla="*/ 68 w 240"/>
                <a:gd name="T23" fmla="*/ 7 h 22"/>
                <a:gd name="T24" fmla="*/ 68 w 240"/>
                <a:gd name="T25" fmla="*/ 15 h 22"/>
                <a:gd name="T26" fmla="*/ 75 w 240"/>
                <a:gd name="T27" fmla="*/ 7 h 22"/>
                <a:gd name="T28" fmla="*/ 83 w 240"/>
                <a:gd name="T29" fmla="*/ 15 h 22"/>
                <a:gd name="T30" fmla="*/ 90 w 240"/>
                <a:gd name="T31" fmla="*/ 15 h 22"/>
                <a:gd name="T32" fmla="*/ 90 w 240"/>
                <a:gd name="T33" fmla="*/ 15 h 22"/>
                <a:gd name="T34" fmla="*/ 98 w 240"/>
                <a:gd name="T35" fmla="*/ 0 h 22"/>
                <a:gd name="T36" fmla="*/ 105 w 240"/>
                <a:gd name="T37" fmla="*/ 15 h 22"/>
                <a:gd name="T38" fmla="*/ 113 w 240"/>
                <a:gd name="T39" fmla="*/ 7 h 22"/>
                <a:gd name="T40" fmla="*/ 113 w 240"/>
                <a:gd name="T41" fmla="*/ 15 h 22"/>
                <a:gd name="T42" fmla="*/ 120 w 240"/>
                <a:gd name="T43" fmla="*/ 0 h 22"/>
                <a:gd name="T44" fmla="*/ 128 w 240"/>
                <a:gd name="T45" fmla="*/ 7 h 22"/>
                <a:gd name="T46" fmla="*/ 135 w 240"/>
                <a:gd name="T47" fmla="*/ 15 h 22"/>
                <a:gd name="T48" fmla="*/ 143 w 240"/>
                <a:gd name="T49" fmla="*/ 7 h 22"/>
                <a:gd name="T50" fmla="*/ 143 w 240"/>
                <a:gd name="T51" fmla="*/ 15 h 22"/>
                <a:gd name="T52" fmla="*/ 150 w 240"/>
                <a:gd name="T53" fmla="*/ 7 h 22"/>
                <a:gd name="T54" fmla="*/ 158 w 240"/>
                <a:gd name="T55" fmla="*/ 15 h 22"/>
                <a:gd name="T56" fmla="*/ 165 w 240"/>
                <a:gd name="T57" fmla="*/ 15 h 22"/>
                <a:gd name="T58" fmla="*/ 165 w 240"/>
                <a:gd name="T59" fmla="*/ 15 h 22"/>
                <a:gd name="T60" fmla="*/ 173 w 240"/>
                <a:gd name="T61" fmla="*/ 7 h 22"/>
                <a:gd name="T62" fmla="*/ 180 w 240"/>
                <a:gd name="T63" fmla="*/ 15 h 22"/>
                <a:gd name="T64" fmla="*/ 188 w 240"/>
                <a:gd name="T65" fmla="*/ 7 h 22"/>
                <a:gd name="T66" fmla="*/ 188 w 240"/>
                <a:gd name="T67" fmla="*/ 15 h 22"/>
                <a:gd name="T68" fmla="*/ 195 w 240"/>
                <a:gd name="T69" fmla="*/ 7 h 22"/>
                <a:gd name="T70" fmla="*/ 203 w 240"/>
                <a:gd name="T71" fmla="*/ 15 h 22"/>
                <a:gd name="T72" fmla="*/ 210 w 240"/>
                <a:gd name="T73" fmla="*/ 7 h 22"/>
                <a:gd name="T74" fmla="*/ 218 w 240"/>
                <a:gd name="T75" fmla="*/ 7 h 22"/>
                <a:gd name="T76" fmla="*/ 218 w 240"/>
                <a:gd name="T77" fmla="*/ 15 h 22"/>
                <a:gd name="T78" fmla="*/ 225 w 240"/>
                <a:gd name="T79" fmla="*/ 7 h 22"/>
                <a:gd name="T80" fmla="*/ 233 w 240"/>
                <a:gd name="T81" fmla="*/ 15 h 22"/>
                <a:gd name="T82" fmla="*/ 240 w 24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15"/>
                  </a:moveTo>
                  <a:lnTo>
                    <a:pt x="0" y="15"/>
                  </a:lnTo>
                  <a:lnTo>
                    <a:pt x="0" y="7"/>
                  </a:lnTo>
                  <a:lnTo>
                    <a:pt x="0" y="15"/>
                  </a:lnTo>
                  <a:lnTo>
                    <a:pt x="8" y="7"/>
                  </a:lnTo>
                  <a:lnTo>
                    <a:pt x="8" y="15"/>
                  </a:lnTo>
                  <a:lnTo>
                    <a:pt x="8" y="7"/>
                  </a:lnTo>
                  <a:lnTo>
                    <a:pt x="8" y="15"/>
                  </a:lnTo>
                  <a:lnTo>
                    <a:pt x="15" y="7"/>
                  </a:lnTo>
                  <a:lnTo>
                    <a:pt x="15" y="15"/>
                  </a:lnTo>
                  <a:lnTo>
                    <a:pt x="15" y="7"/>
                  </a:lnTo>
                  <a:lnTo>
                    <a:pt x="15" y="15"/>
                  </a:lnTo>
                  <a:lnTo>
                    <a:pt x="23" y="7"/>
                  </a:lnTo>
                  <a:lnTo>
                    <a:pt x="23" y="15"/>
                  </a:lnTo>
                  <a:lnTo>
                    <a:pt x="23" y="7"/>
                  </a:lnTo>
                  <a:lnTo>
                    <a:pt x="23" y="15"/>
                  </a:lnTo>
                  <a:lnTo>
                    <a:pt x="30" y="7"/>
                  </a:lnTo>
                  <a:lnTo>
                    <a:pt x="30" y="15"/>
                  </a:lnTo>
                  <a:lnTo>
                    <a:pt x="30" y="7"/>
                  </a:lnTo>
                  <a:lnTo>
                    <a:pt x="30" y="15"/>
                  </a:lnTo>
                  <a:lnTo>
                    <a:pt x="38" y="7"/>
                  </a:lnTo>
                  <a:lnTo>
                    <a:pt x="38" y="15"/>
                  </a:lnTo>
                  <a:lnTo>
                    <a:pt x="38" y="7"/>
                  </a:lnTo>
                  <a:lnTo>
                    <a:pt x="38" y="15"/>
                  </a:lnTo>
                  <a:lnTo>
                    <a:pt x="45" y="7"/>
                  </a:lnTo>
                  <a:lnTo>
                    <a:pt x="45" y="15"/>
                  </a:lnTo>
                  <a:lnTo>
                    <a:pt x="45" y="7"/>
                  </a:lnTo>
                  <a:lnTo>
                    <a:pt x="45" y="15"/>
                  </a:lnTo>
                  <a:lnTo>
                    <a:pt x="53" y="7"/>
                  </a:lnTo>
                  <a:lnTo>
                    <a:pt x="53" y="15"/>
                  </a:lnTo>
                  <a:lnTo>
                    <a:pt x="53" y="7"/>
                  </a:lnTo>
                  <a:lnTo>
                    <a:pt x="60" y="15"/>
                  </a:lnTo>
                  <a:lnTo>
                    <a:pt x="60" y="15"/>
                  </a:lnTo>
                  <a:lnTo>
                    <a:pt x="60" y="7"/>
                  </a:lnTo>
                  <a:lnTo>
                    <a:pt x="60" y="15"/>
                  </a:lnTo>
                  <a:lnTo>
                    <a:pt x="68" y="7"/>
                  </a:lnTo>
                  <a:lnTo>
                    <a:pt x="68" y="15"/>
                  </a:lnTo>
                  <a:lnTo>
                    <a:pt x="68" y="7"/>
                  </a:lnTo>
                  <a:lnTo>
                    <a:pt x="68" y="15"/>
                  </a:lnTo>
                  <a:lnTo>
                    <a:pt x="75" y="7"/>
                  </a:lnTo>
                  <a:lnTo>
                    <a:pt x="75" y="15"/>
                  </a:lnTo>
                  <a:lnTo>
                    <a:pt x="75" y="7"/>
                  </a:lnTo>
                  <a:lnTo>
                    <a:pt x="75" y="7"/>
                  </a:lnTo>
                  <a:lnTo>
                    <a:pt x="83" y="15"/>
                  </a:lnTo>
                  <a:lnTo>
                    <a:pt x="83" y="15"/>
                  </a:lnTo>
                  <a:lnTo>
                    <a:pt x="83" y="7"/>
                  </a:lnTo>
                  <a:lnTo>
                    <a:pt x="83" y="7"/>
                  </a:lnTo>
                  <a:lnTo>
                    <a:pt x="90" y="15"/>
                  </a:lnTo>
                  <a:lnTo>
                    <a:pt x="90" y="22"/>
                  </a:lnTo>
                  <a:lnTo>
                    <a:pt x="90" y="0"/>
                  </a:lnTo>
                  <a:lnTo>
                    <a:pt x="90" y="15"/>
                  </a:lnTo>
                  <a:lnTo>
                    <a:pt x="98" y="7"/>
                  </a:lnTo>
                  <a:lnTo>
                    <a:pt x="98" y="22"/>
                  </a:lnTo>
                  <a:lnTo>
                    <a:pt x="98" y="0"/>
                  </a:lnTo>
                  <a:lnTo>
                    <a:pt x="98" y="15"/>
                  </a:lnTo>
                  <a:lnTo>
                    <a:pt x="105" y="7"/>
                  </a:lnTo>
                  <a:lnTo>
                    <a:pt x="105" y="15"/>
                  </a:lnTo>
                  <a:lnTo>
                    <a:pt x="105" y="7"/>
                  </a:lnTo>
                  <a:lnTo>
                    <a:pt x="105" y="15"/>
                  </a:lnTo>
                  <a:lnTo>
                    <a:pt x="113" y="7"/>
                  </a:lnTo>
                  <a:lnTo>
                    <a:pt x="113" y="15"/>
                  </a:lnTo>
                  <a:lnTo>
                    <a:pt x="113" y="7"/>
                  </a:lnTo>
                  <a:lnTo>
                    <a:pt x="113" y="15"/>
                  </a:lnTo>
                  <a:lnTo>
                    <a:pt x="120" y="7"/>
                  </a:lnTo>
                  <a:lnTo>
                    <a:pt x="120" y="22"/>
                  </a:lnTo>
                  <a:lnTo>
                    <a:pt x="120" y="0"/>
                  </a:lnTo>
                  <a:lnTo>
                    <a:pt x="120" y="7"/>
                  </a:lnTo>
                  <a:lnTo>
                    <a:pt x="128" y="15"/>
                  </a:lnTo>
                  <a:lnTo>
                    <a:pt x="128" y="7"/>
                  </a:lnTo>
                  <a:lnTo>
                    <a:pt x="128" y="15"/>
                  </a:lnTo>
                  <a:lnTo>
                    <a:pt x="135" y="7"/>
                  </a:lnTo>
                  <a:lnTo>
                    <a:pt x="135" y="15"/>
                  </a:lnTo>
                  <a:lnTo>
                    <a:pt x="135" y="7"/>
                  </a:lnTo>
                  <a:lnTo>
                    <a:pt x="135" y="15"/>
                  </a:lnTo>
                  <a:lnTo>
                    <a:pt x="143" y="7"/>
                  </a:lnTo>
                  <a:lnTo>
                    <a:pt x="143" y="15"/>
                  </a:lnTo>
                  <a:lnTo>
                    <a:pt x="143" y="7"/>
                  </a:lnTo>
                  <a:lnTo>
                    <a:pt x="143" y="15"/>
                  </a:lnTo>
                  <a:lnTo>
                    <a:pt x="150" y="7"/>
                  </a:lnTo>
                  <a:lnTo>
                    <a:pt x="150" y="15"/>
                  </a:lnTo>
                  <a:lnTo>
                    <a:pt x="150" y="7"/>
                  </a:lnTo>
                  <a:lnTo>
                    <a:pt x="150" y="15"/>
                  </a:lnTo>
                  <a:lnTo>
                    <a:pt x="158" y="7"/>
                  </a:lnTo>
                  <a:lnTo>
                    <a:pt x="158" y="15"/>
                  </a:lnTo>
                  <a:lnTo>
                    <a:pt x="158" y="7"/>
                  </a:lnTo>
                  <a:lnTo>
                    <a:pt x="158" y="7"/>
                  </a:lnTo>
                  <a:lnTo>
                    <a:pt x="165" y="15"/>
                  </a:lnTo>
                  <a:lnTo>
                    <a:pt x="165" y="15"/>
                  </a:lnTo>
                  <a:lnTo>
                    <a:pt x="165" y="7"/>
                  </a:lnTo>
                  <a:lnTo>
                    <a:pt x="165" y="15"/>
                  </a:lnTo>
                  <a:lnTo>
                    <a:pt x="173" y="7"/>
                  </a:lnTo>
                  <a:lnTo>
                    <a:pt x="173" y="15"/>
                  </a:lnTo>
                  <a:lnTo>
                    <a:pt x="173" y="7"/>
                  </a:lnTo>
                  <a:lnTo>
                    <a:pt x="173" y="15"/>
                  </a:lnTo>
                  <a:lnTo>
                    <a:pt x="180" y="7"/>
                  </a:lnTo>
                  <a:lnTo>
                    <a:pt x="180" y="15"/>
                  </a:lnTo>
                  <a:lnTo>
                    <a:pt x="180" y="7"/>
                  </a:lnTo>
                  <a:lnTo>
                    <a:pt x="180" y="15"/>
                  </a:lnTo>
                  <a:lnTo>
                    <a:pt x="188" y="7"/>
                  </a:lnTo>
                  <a:lnTo>
                    <a:pt x="188" y="15"/>
                  </a:lnTo>
                  <a:lnTo>
                    <a:pt x="188" y="7"/>
                  </a:lnTo>
                  <a:lnTo>
                    <a:pt x="188" y="15"/>
                  </a:lnTo>
                  <a:lnTo>
                    <a:pt x="195" y="7"/>
                  </a:lnTo>
                  <a:lnTo>
                    <a:pt x="195" y="15"/>
                  </a:lnTo>
                  <a:lnTo>
                    <a:pt x="195" y="7"/>
                  </a:lnTo>
                  <a:lnTo>
                    <a:pt x="195" y="15"/>
                  </a:lnTo>
                  <a:lnTo>
                    <a:pt x="203" y="7"/>
                  </a:lnTo>
                  <a:lnTo>
                    <a:pt x="203" y="15"/>
                  </a:lnTo>
                  <a:lnTo>
                    <a:pt x="203" y="7"/>
                  </a:lnTo>
                  <a:lnTo>
                    <a:pt x="203" y="15"/>
                  </a:lnTo>
                  <a:lnTo>
                    <a:pt x="210" y="7"/>
                  </a:lnTo>
                  <a:lnTo>
                    <a:pt x="210" y="7"/>
                  </a:lnTo>
                  <a:lnTo>
                    <a:pt x="210" y="15"/>
                  </a:lnTo>
                  <a:lnTo>
                    <a:pt x="218" y="7"/>
                  </a:lnTo>
                  <a:lnTo>
                    <a:pt x="218" y="15"/>
                  </a:lnTo>
                  <a:lnTo>
                    <a:pt x="218" y="7"/>
                  </a:lnTo>
                  <a:lnTo>
                    <a:pt x="218" y="15"/>
                  </a:lnTo>
                  <a:lnTo>
                    <a:pt x="225" y="7"/>
                  </a:lnTo>
                  <a:lnTo>
                    <a:pt x="225" y="15"/>
                  </a:lnTo>
                  <a:lnTo>
                    <a:pt x="225" y="7"/>
                  </a:lnTo>
                  <a:lnTo>
                    <a:pt x="225" y="15"/>
                  </a:lnTo>
                  <a:lnTo>
                    <a:pt x="233" y="7"/>
                  </a:lnTo>
                  <a:lnTo>
                    <a:pt x="233" y="15"/>
                  </a:lnTo>
                  <a:lnTo>
                    <a:pt x="233" y="7"/>
                  </a:lnTo>
                  <a:lnTo>
                    <a:pt x="233" y="7"/>
                  </a:lnTo>
                  <a:lnTo>
                    <a:pt x="240" y="15"/>
                  </a:lnTo>
                  <a:lnTo>
                    <a:pt x="240" y="15"/>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59" name="Freeform 735"/>
            <p:cNvSpPr>
              <a:spLocks/>
            </p:cNvSpPr>
            <p:nvPr/>
          </p:nvSpPr>
          <p:spPr bwMode="auto">
            <a:xfrm>
              <a:off x="5014" y="2151"/>
              <a:ext cx="173" cy="43"/>
            </a:xfrm>
            <a:custGeom>
              <a:avLst/>
              <a:gdLst>
                <a:gd name="T0" fmla="*/ 8 w 248"/>
                <a:gd name="T1" fmla="*/ 22 h 45"/>
                <a:gd name="T2" fmla="*/ 8 w 248"/>
                <a:gd name="T3" fmla="*/ 30 h 45"/>
                <a:gd name="T4" fmla="*/ 15 w 248"/>
                <a:gd name="T5" fmla="*/ 0 h 45"/>
                <a:gd name="T6" fmla="*/ 23 w 248"/>
                <a:gd name="T7" fmla="*/ 30 h 45"/>
                <a:gd name="T8" fmla="*/ 30 w 248"/>
                <a:gd name="T9" fmla="*/ 22 h 45"/>
                <a:gd name="T10" fmla="*/ 30 w 248"/>
                <a:gd name="T11" fmla="*/ 30 h 45"/>
                <a:gd name="T12" fmla="*/ 38 w 248"/>
                <a:gd name="T13" fmla="*/ 15 h 45"/>
                <a:gd name="T14" fmla="*/ 45 w 248"/>
                <a:gd name="T15" fmla="*/ 37 h 45"/>
                <a:gd name="T16" fmla="*/ 53 w 248"/>
                <a:gd name="T17" fmla="*/ 22 h 45"/>
                <a:gd name="T18" fmla="*/ 53 w 248"/>
                <a:gd name="T19" fmla="*/ 30 h 45"/>
                <a:gd name="T20" fmla="*/ 60 w 248"/>
                <a:gd name="T21" fmla="*/ 15 h 45"/>
                <a:gd name="T22" fmla="*/ 68 w 248"/>
                <a:gd name="T23" fmla="*/ 37 h 45"/>
                <a:gd name="T24" fmla="*/ 75 w 248"/>
                <a:gd name="T25" fmla="*/ 30 h 45"/>
                <a:gd name="T26" fmla="*/ 75 w 248"/>
                <a:gd name="T27" fmla="*/ 22 h 45"/>
                <a:gd name="T28" fmla="*/ 83 w 248"/>
                <a:gd name="T29" fmla="*/ 15 h 45"/>
                <a:gd name="T30" fmla="*/ 90 w 248"/>
                <a:gd name="T31" fmla="*/ 37 h 45"/>
                <a:gd name="T32" fmla="*/ 98 w 248"/>
                <a:gd name="T33" fmla="*/ 22 h 45"/>
                <a:gd name="T34" fmla="*/ 98 w 248"/>
                <a:gd name="T35" fmla="*/ 30 h 45"/>
                <a:gd name="T36" fmla="*/ 105 w 248"/>
                <a:gd name="T37" fmla="*/ 22 h 45"/>
                <a:gd name="T38" fmla="*/ 113 w 248"/>
                <a:gd name="T39" fmla="*/ 37 h 45"/>
                <a:gd name="T40" fmla="*/ 120 w 248"/>
                <a:gd name="T41" fmla="*/ 30 h 45"/>
                <a:gd name="T42" fmla="*/ 120 w 248"/>
                <a:gd name="T43" fmla="*/ 22 h 45"/>
                <a:gd name="T44" fmla="*/ 128 w 248"/>
                <a:gd name="T45" fmla="*/ 30 h 45"/>
                <a:gd name="T46" fmla="*/ 135 w 248"/>
                <a:gd name="T47" fmla="*/ 22 h 45"/>
                <a:gd name="T48" fmla="*/ 143 w 248"/>
                <a:gd name="T49" fmla="*/ 37 h 45"/>
                <a:gd name="T50" fmla="*/ 150 w 248"/>
                <a:gd name="T51" fmla="*/ 22 h 45"/>
                <a:gd name="T52" fmla="*/ 150 w 248"/>
                <a:gd name="T53" fmla="*/ 30 h 45"/>
                <a:gd name="T54" fmla="*/ 158 w 248"/>
                <a:gd name="T55" fmla="*/ 22 h 45"/>
                <a:gd name="T56" fmla="*/ 165 w 248"/>
                <a:gd name="T57" fmla="*/ 30 h 45"/>
                <a:gd name="T58" fmla="*/ 173 w 248"/>
                <a:gd name="T59" fmla="*/ 22 h 45"/>
                <a:gd name="T60" fmla="*/ 173 w 248"/>
                <a:gd name="T61" fmla="*/ 30 h 45"/>
                <a:gd name="T62" fmla="*/ 180 w 248"/>
                <a:gd name="T63" fmla="*/ 30 h 45"/>
                <a:gd name="T64" fmla="*/ 188 w 248"/>
                <a:gd name="T65" fmla="*/ 22 h 45"/>
                <a:gd name="T66" fmla="*/ 195 w 248"/>
                <a:gd name="T67" fmla="*/ 30 h 45"/>
                <a:gd name="T68" fmla="*/ 203 w 248"/>
                <a:gd name="T69" fmla="*/ 22 h 45"/>
                <a:gd name="T70" fmla="*/ 203 w 248"/>
                <a:gd name="T71" fmla="*/ 30 h 45"/>
                <a:gd name="T72" fmla="*/ 210 w 248"/>
                <a:gd name="T73" fmla="*/ 15 h 45"/>
                <a:gd name="T74" fmla="*/ 218 w 248"/>
                <a:gd name="T75" fmla="*/ 30 h 45"/>
                <a:gd name="T76" fmla="*/ 225 w 248"/>
                <a:gd name="T77" fmla="*/ 22 h 45"/>
                <a:gd name="T78" fmla="*/ 225 w 248"/>
                <a:gd name="T79" fmla="*/ 22 h 45"/>
                <a:gd name="T80" fmla="*/ 233 w 248"/>
                <a:gd name="T81" fmla="*/ 15 h 45"/>
                <a:gd name="T82" fmla="*/ 240 w 248"/>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45">
                  <a:moveTo>
                    <a:pt x="0" y="22"/>
                  </a:moveTo>
                  <a:lnTo>
                    <a:pt x="0" y="30"/>
                  </a:lnTo>
                  <a:lnTo>
                    <a:pt x="8" y="22"/>
                  </a:lnTo>
                  <a:lnTo>
                    <a:pt x="8" y="30"/>
                  </a:lnTo>
                  <a:lnTo>
                    <a:pt x="8" y="22"/>
                  </a:lnTo>
                  <a:lnTo>
                    <a:pt x="8" y="30"/>
                  </a:lnTo>
                  <a:lnTo>
                    <a:pt x="15" y="22"/>
                  </a:lnTo>
                  <a:lnTo>
                    <a:pt x="15" y="45"/>
                  </a:lnTo>
                  <a:lnTo>
                    <a:pt x="15" y="0"/>
                  </a:lnTo>
                  <a:lnTo>
                    <a:pt x="15" y="30"/>
                  </a:lnTo>
                  <a:lnTo>
                    <a:pt x="23" y="22"/>
                  </a:lnTo>
                  <a:lnTo>
                    <a:pt x="23" y="30"/>
                  </a:lnTo>
                  <a:lnTo>
                    <a:pt x="23" y="22"/>
                  </a:lnTo>
                  <a:lnTo>
                    <a:pt x="23" y="30"/>
                  </a:lnTo>
                  <a:lnTo>
                    <a:pt x="30" y="22"/>
                  </a:lnTo>
                  <a:lnTo>
                    <a:pt x="30" y="30"/>
                  </a:lnTo>
                  <a:lnTo>
                    <a:pt x="30" y="22"/>
                  </a:lnTo>
                  <a:lnTo>
                    <a:pt x="30" y="30"/>
                  </a:lnTo>
                  <a:lnTo>
                    <a:pt x="38" y="22"/>
                  </a:lnTo>
                  <a:lnTo>
                    <a:pt x="38" y="37"/>
                  </a:lnTo>
                  <a:lnTo>
                    <a:pt x="38" y="15"/>
                  </a:lnTo>
                  <a:lnTo>
                    <a:pt x="38" y="22"/>
                  </a:lnTo>
                  <a:lnTo>
                    <a:pt x="45" y="30"/>
                  </a:lnTo>
                  <a:lnTo>
                    <a:pt x="45" y="37"/>
                  </a:lnTo>
                  <a:lnTo>
                    <a:pt x="45" y="22"/>
                  </a:lnTo>
                  <a:lnTo>
                    <a:pt x="45" y="30"/>
                  </a:lnTo>
                  <a:lnTo>
                    <a:pt x="53" y="22"/>
                  </a:lnTo>
                  <a:lnTo>
                    <a:pt x="53" y="30"/>
                  </a:lnTo>
                  <a:lnTo>
                    <a:pt x="53" y="15"/>
                  </a:lnTo>
                  <a:lnTo>
                    <a:pt x="53" y="30"/>
                  </a:lnTo>
                  <a:lnTo>
                    <a:pt x="60" y="22"/>
                  </a:lnTo>
                  <a:lnTo>
                    <a:pt x="60" y="37"/>
                  </a:lnTo>
                  <a:lnTo>
                    <a:pt x="60" y="15"/>
                  </a:lnTo>
                  <a:lnTo>
                    <a:pt x="60" y="22"/>
                  </a:lnTo>
                  <a:lnTo>
                    <a:pt x="68" y="30"/>
                  </a:lnTo>
                  <a:lnTo>
                    <a:pt x="68" y="37"/>
                  </a:lnTo>
                  <a:lnTo>
                    <a:pt x="68" y="15"/>
                  </a:lnTo>
                  <a:lnTo>
                    <a:pt x="68" y="22"/>
                  </a:lnTo>
                  <a:lnTo>
                    <a:pt x="75" y="30"/>
                  </a:lnTo>
                  <a:lnTo>
                    <a:pt x="75" y="30"/>
                  </a:lnTo>
                  <a:lnTo>
                    <a:pt x="75" y="15"/>
                  </a:lnTo>
                  <a:lnTo>
                    <a:pt x="75" y="22"/>
                  </a:lnTo>
                  <a:lnTo>
                    <a:pt x="83" y="30"/>
                  </a:lnTo>
                  <a:lnTo>
                    <a:pt x="83" y="37"/>
                  </a:lnTo>
                  <a:lnTo>
                    <a:pt x="83" y="15"/>
                  </a:lnTo>
                  <a:lnTo>
                    <a:pt x="83" y="30"/>
                  </a:lnTo>
                  <a:lnTo>
                    <a:pt x="90" y="22"/>
                  </a:lnTo>
                  <a:lnTo>
                    <a:pt x="90" y="37"/>
                  </a:lnTo>
                  <a:lnTo>
                    <a:pt x="90" y="15"/>
                  </a:lnTo>
                  <a:lnTo>
                    <a:pt x="90" y="30"/>
                  </a:lnTo>
                  <a:lnTo>
                    <a:pt x="98" y="22"/>
                  </a:lnTo>
                  <a:lnTo>
                    <a:pt x="98" y="37"/>
                  </a:lnTo>
                  <a:lnTo>
                    <a:pt x="98" y="15"/>
                  </a:lnTo>
                  <a:lnTo>
                    <a:pt x="98" y="30"/>
                  </a:lnTo>
                  <a:lnTo>
                    <a:pt x="105" y="22"/>
                  </a:lnTo>
                  <a:lnTo>
                    <a:pt x="105" y="30"/>
                  </a:lnTo>
                  <a:lnTo>
                    <a:pt x="105" y="22"/>
                  </a:lnTo>
                  <a:lnTo>
                    <a:pt x="105" y="30"/>
                  </a:lnTo>
                  <a:lnTo>
                    <a:pt x="113" y="22"/>
                  </a:lnTo>
                  <a:lnTo>
                    <a:pt x="113" y="37"/>
                  </a:lnTo>
                  <a:lnTo>
                    <a:pt x="113" y="22"/>
                  </a:lnTo>
                  <a:lnTo>
                    <a:pt x="113" y="22"/>
                  </a:lnTo>
                  <a:lnTo>
                    <a:pt x="120" y="30"/>
                  </a:lnTo>
                  <a:lnTo>
                    <a:pt x="120" y="37"/>
                  </a:lnTo>
                  <a:lnTo>
                    <a:pt x="120" y="22"/>
                  </a:lnTo>
                  <a:lnTo>
                    <a:pt x="120" y="22"/>
                  </a:lnTo>
                  <a:lnTo>
                    <a:pt x="128" y="30"/>
                  </a:lnTo>
                  <a:lnTo>
                    <a:pt x="128" y="22"/>
                  </a:lnTo>
                  <a:lnTo>
                    <a:pt x="128" y="30"/>
                  </a:lnTo>
                  <a:lnTo>
                    <a:pt x="135" y="22"/>
                  </a:lnTo>
                  <a:lnTo>
                    <a:pt x="135" y="30"/>
                  </a:lnTo>
                  <a:lnTo>
                    <a:pt x="135" y="22"/>
                  </a:lnTo>
                  <a:lnTo>
                    <a:pt x="135" y="30"/>
                  </a:lnTo>
                  <a:lnTo>
                    <a:pt x="143" y="22"/>
                  </a:lnTo>
                  <a:lnTo>
                    <a:pt x="143" y="37"/>
                  </a:lnTo>
                  <a:lnTo>
                    <a:pt x="143" y="15"/>
                  </a:lnTo>
                  <a:lnTo>
                    <a:pt x="143" y="30"/>
                  </a:lnTo>
                  <a:lnTo>
                    <a:pt x="150" y="22"/>
                  </a:lnTo>
                  <a:lnTo>
                    <a:pt x="150" y="30"/>
                  </a:lnTo>
                  <a:lnTo>
                    <a:pt x="150" y="15"/>
                  </a:lnTo>
                  <a:lnTo>
                    <a:pt x="150" y="30"/>
                  </a:lnTo>
                  <a:lnTo>
                    <a:pt x="158" y="22"/>
                  </a:lnTo>
                  <a:lnTo>
                    <a:pt x="158" y="30"/>
                  </a:lnTo>
                  <a:lnTo>
                    <a:pt x="158" y="22"/>
                  </a:lnTo>
                  <a:lnTo>
                    <a:pt x="158" y="30"/>
                  </a:lnTo>
                  <a:lnTo>
                    <a:pt x="165" y="22"/>
                  </a:lnTo>
                  <a:lnTo>
                    <a:pt x="165" y="30"/>
                  </a:lnTo>
                  <a:lnTo>
                    <a:pt x="165" y="22"/>
                  </a:lnTo>
                  <a:lnTo>
                    <a:pt x="165" y="30"/>
                  </a:lnTo>
                  <a:lnTo>
                    <a:pt x="173" y="22"/>
                  </a:lnTo>
                  <a:lnTo>
                    <a:pt x="173" y="37"/>
                  </a:lnTo>
                  <a:lnTo>
                    <a:pt x="173" y="15"/>
                  </a:lnTo>
                  <a:lnTo>
                    <a:pt x="173" y="30"/>
                  </a:lnTo>
                  <a:lnTo>
                    <a:pt x="180" y="22"/>
                  </a:lnTo>
                  <a:lnTo>
                    <a:pt x="180" y="22"/>
                  </a:lnTo>
                  <a:lnTo>
                    <a:pt x="180" y="30"/>
                  </a:lnTo>
                  <a:lnTo>
                    <a:pt x="188" y="22"/>
                  </a:lnTo>
                  <a:lnTo>
                    <a:pt x="188" y="30"/>
                  </a:lnTo>
                  <a:lnTo>
                    <a:pt x="188" y="22"/>
                  </a:lnTo>
                  <a:lnTo>
                    <a:pt x="188" y="30"/>
                  </a:lnTo>
                  <a:lnTo>
                    <a:pt x="195" y="22"/>
                  </a:lnTo>
                  <a:lnTo>
                    <a:pt x="195" y="30"/>
                  </a:lnTo>
                  <a:lnTo>
                    <a:pt x="195" y="22"/>
                  </a:lnTo>
                  <a:lnTo>
                    <a:pt x="195" y="30"/>
                  </a:lnTo>
                  <a:lnTo>
                    <a:pt x="203" y="22"/>
                  </a:lnTo>
                  <a:lnTo>
                    <a:pt x="203" y="37"/>
                  </a:lnTo>
                  <a:lnTo>
                    <a:pt x="203" y="15"/>
                  </a:lnTo>
                  <a:lnTo>
                    <a:pt x="203" y="30"/>
                  </a:lnTo>
                  <a:lnTo>
                    <a:pt x="210" y="22"/>
                  </a:lnTo>
                  <a:lnTo>
                    <a:pt x="210" y="37"/>
                  </a:lnTo>
                  <a:lnTo>
                    <a:pt x="210" y="15"/>
                  </a:lnTo>
                  <a:lnTo>
                    <a:pt x="210" y="22"/>
                  </a:lnTo>
                  <a:lnTo>
                    <a:pt x="218" y="30"/>
                  </a:lnTo>
                  <a:lnTo>
                    <a:pt x="218" y="30"/>
                  </a:lnTo>
                  <a:lnTo>
                    <a:pt x="218" y="22"/>
                  </a:lnTo>
                  <a:lnTo>
                    <a:pt x="218" y="30"/>
                  </a:lnTo>
                  <a:lnTo>
                    <a:pt x="225" y="22"/>
                  </a:lnTo>
                  <a:lnTo>
                    <a:pt x="225" y="45"/>
                  </a:lnTo>
                  <a:lnTo>
                    <a:pt x="225" y="7"/>
                  </a:lnTo>
                  <a:lnTo>
                    <a:pt x="225" y="22"/>
                  </a:lnTo>
                  <a:lnTo>
                    <a:pt x="233" y="30"/>
                  </a:lnTo>
                  <a:lnTo>
                    <a:pt x="233" y="30"/>
                  </a:lnTo>
                  <a:lnTo>
                    <a:pt x="233" y="15"/>
                  </a:lnTo>
                  <a:lnTo>
                    <a:pt x="233" y="22"/>
                  </a:lnTo>
                  <a:lnTo>
                    <a:pt x="240" y="30"/>
                  </a:lnTo>
                  <a:lnTo>
                    <a:pt x="240" y="30"/>
                  </a:lnTo>
                  <a:lnTo>
                    <a:pt x="240" y="15"/>
                  </a:lnTo>
                  <a:lnTo>
                    <a:pt x="248"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0" name="Freeform 736"/>
            <p:cNvSpPr>
              <a:spLocks/>
            </p:cNvSpPr>
            <p:nvPr/>
          </p:nvSpPr>
          <p:spPr bwMode="auto">
            <a:xfrm>
              <a:off x="5187" y="2142"/>
              <a:ext cx="168" cy="59"/>
            </a:xfrm>
            <a:custGeom>
              <a:avLst/>
              <a:gdLst>
                <a:gd name="T0" fmla="*/ 0 w 240"/>
                <a:gd name="T1" fmla="*/ 23 h 60"/>
                <a:gd name="T2" fmla="*/ 7 w 240"/>
                <a:gd name="T3" fmla="*/ 45 h 60"/>
                <a:gd name="T4" fmla="*/ 15 w 240"/>
                <a:gd name="T5" fmla="*/ 38 h 60"/>
                <a:gd name="T6" fmla="*/ 15 w 240"/>
                <a:gd name="T7" fmla="*/ 30 h 60"/>
                <a:gd name="T8" fmla="*/ 22 w 240"/>
                <a:gd name="T9" fmla="*/ 30 h 60"/>
                <a:gd name="T10" fmla="*/ 30 w 240"/>
                <a:gd name="T11" fmla="*/ 38 h 60"/>
                <a:gd name="T12" fmla="*/ 37 w 240"/>
                <a:gd name="T13" fmla="*/ 30 h 60"/>
                <a:gd name="T14" fmla="*/ 37 w 240"/>
                <a:gd name="T15" fmla="*/ 38 h 60"/>
                <a:gd name="T16" fmla="*/ 45 w 240"/>
                <a:gd name="T17" fmla="*/ 23 h 60"/>
                <a:gd name="T18" fmla="*/ 52 w 240"/>
                <a:gd name="T19" fmla="*/ 38 h 60"/>
                <a:gd name="T20" fmla="*/ 60 w 240"/>
                <a:gd name="T21" fmla="*/ 38 h 60"/>
                <a:gd name="T22" fmla="*/ 60 w 240"/>
                <a:gd name="T23" fmla="*/ 38 h 60"/>
                <a:gd name="T24" fmla="*/ 67 w 240"/>
                <a:gd name="T25" fmla="*/ 30 h 60"/>
                <a:gd name="T26" fmla="*/ 75 w 240"/>
                <a:gd name="T27" fmla="*/ 30 h 60"/>
                <a:gd name="T28" fmla="*/ 82 w 240"/>
                <a:gd name="T29" fmla="*/ 30 h 60"/>
                <a:gd name="T30" fmla="*/ 90 w 240"/>
                <a:gd name="T31" fmla="*/ 38 h 60"/>
                <a:gd name="T32" fmla="*/ 97 w 240"/>
                <a:gd name="T33" fmla="*/ 38 h 60"/>
                <a:gd name="T34" fmla="*/ 97 w 240"/>
                <a:gd name="T35" fmla="*/ 38 h 60"/>
                <a:gd name="T36" fmla="*/ 105 w 240"/>
                <a:gd name="T37" fmla="*/ 0 h 60"/>
                <a:gd name="T38" fmla="*/ 112 w 240"/>
                <a:gd name="T39" fmla="*/ 45 h 60"/>
                <a:gd name="T40" fmla="*/ 120 w 240"/>
                <a:gd name="T41" fmla="*/ 30 h 60"/>
                <a:gd name="T42" fmla="*/ 120 w 240"/>
                <a:gd name="T43" fmla="*/ 30 h 60"/>
                <a:gd name="T44" fmla="*/ 127 w 240"/>
                <a:gd name="T45" fmla="*/ 23 h 60"/>
                <a:gd name="T46" fmla="*/ 135 w 240"/>
                <a:gd name="T47" fmla="*/ 45 h 60"/>
                <a:gd name="T48" fmla="*/ 142 w 240"/>
                <a:gd name="T49" fmla="*/ 30 h 60"/>
                <a:gd name="T50" fmla="*/ 142 w 240"/>
                <a:gd name="T51" fmla="*/ 30 h 60"/>
                <a:gd name="T52" fmla="*/ 150 w 240"/>
                <a:gd name="T53" fmla="*/ 23 h 60"/>
                <a:gd name="T54" fmla="*/ 157 w 240"/>
                <a:gd name="T55" fmla="*/ 45 h 60"/>
                <a:gd name="T56" fmla="*/ 165 w 240"/>
                <a:gd name="T57" fmla="*/ 30 h 60"/>
                <a:gd name="T58" fmla="*/ 165 w 240"/>
                <a:gd name="T59" fmla="*/ 30 h 60"/>
                <a:gd name="T60" fmla="*/ 172 w 240"/>
                <a:gd name="T61" fmla="*/ 23 h 60"/>
                <a:gd name="T62" fmla="*/ 180 w 240"/>
                <a:gd name="T63" fmla="*/ 45 h 60"/>
                <a:gd name="T64" fmla="*/ 187 w 240"/>
                <a:gd name="T65" fmla="*/ 30 h 60"/>
                <a:gd name="T66" fmla="*/ 187 w 240"/>
                <a:gd name="T67" fmla="*/ 38 h 60"/>
                <a:gd name="T68" fmla="*/ 195 w 240"/>
                <a:gd name="T69" fmla="*/ 23 h 60"/>
                <a:gd name="T70" fmla="*/ 202 w 240"/>
                <a:gd name="T71" fmla="*/ 45 h 60"/>
                <a:gd name="T72" fmla="*/ 210 w 240"/>
                <a:gd name="T73" fmla="*/ 38 h 60"/>
                <a:gd name="T74" fmla="*/ 210 w 240"/>
                <a:gd name="T75" fmla="*/ 38 h 60"/>
                <a:gd name="T76" fmla="*/ 217 w 240"/>
                <a:gd name="T77" fmla="*/ 23 h 60"/>
                <a:gd name="T78" fmla="*/ 225 w 240"/>
                <a:gd name="T79" fmla="*/ 45 h 60"/>
                <a:gd name="T80" fmla="*/ 232 w 240"/>
                <a:gd name="T81" fmla="*/ 30 h 60"/>
                <a:gd name="T82" fmla="*/ 232 w 24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0"/>
                  </a:moveTo>
                  <a:lnTo>
                    <a:pt x="0" y="45"/>
                  </a:lnTo>
                  <a:lnTo>
                    <a:pt x="0" y="23"/>
                  </a:lnTo>
                  <a:lnTo>
                    <a:pt x="0" y="38"/>
                  </a:lnTo>
                  <a:lnTo>
                    <a:pt x="7" y="30"/>
                  </a:lnTo>
                  <a:lnTo>
                    <a:pt x="7" y="45"/>
                  </a:lnTo>
                  <a:lnTo>
                    <a:pt x="7" y="23"/>
                  </a:lnTo>
                  <a:lnTo>
                    <a:pt x="7" y="30"/>
                  </a:lnTo>
                  <a:lnTo>
                    <a:pt x="15" y="38"/>
                  </a:lnTo>
                  <a:lnTo>
                    <a:pt x="15" y="38"/>
                  </a:lnTo>
                  <a:lnTo>
                    <a:pt x="15" y="30"/>
                  </a:lnTo>
                  <a:lnTo>
                    <a:pt x="15" y="30"/>
                  </a:lnTo>
                  <a:lnTo>
                    <a:pt x="22" y="38"/>
                  </a:lnTo>
                  <a:lnTo>
                    <a:pt x="22" y="45"/>
                  </a:lnTo>
                  <a:lnTo>
                    <a:pt x="22" y="30"/>
                  </a:lnTo>
                  <a:lnTo>
                    <a:pt x="22" y="30"/>
                  </a:lnTo>
                  <a:lnTo>
                    <a:pt x="30" y="38"/>
                  </a:lnTo>
                  <a:lnTo>
                    <a:pt x="30" y="38"/>
                  </a:lnTo>
                  <a:lnTo>
                    <a:pt x="30" y="23"/>
                  </a:lnTo>
                  <a:lnTo>
                    <a:pt x="30" y="38"/>
                  </a:lnTo>
                  <a:lnTo>
                    <a:pt x="37" y="30"/>
                  </a:lnTo>
                  <a:lnTo>
                    <a:pt x="37" y="38"/>
                  </a:lnTo>
                  <a:lnTo>
                    <a:pt x="37" y="30"/>
                  </a:lnTo>
                  <a:lnTo>
                    <a:pt x="37" y="38"/>
                  </a:lnTo>
                  <a:lnTo>
                    <a:pt x="45" y="30"/>
                  </a:lnTo>
                  <a:lnTo>
                    <a:pt x="45" y="45"/>
                  </a:lnTo>
                  <a:lnTo>
                    <a:pt x="45" y="23"/>
                  </a:lnTo>
                  <a:lnTo>
                    <a:pt x="45" y="38"/>
                  </a:lnTo>
                  <a:lnTo>
                    <a:pt x="52" y="30"/>
                  </a:lnTo>
                  <a:lnTo>
                    <a:pt x="52" y="38"/>
                  </a:lnTo>
                  <a:lnTo>
                    <a:pt x="52" y="30"/>
                  </a:lnTo>
                  <a:lnTo>
                    <a:pt x="52" y="30"/>
                  </a:lnTo>
                  <a:lnTo>
                    <a:pt x="60" y="38"/>
                  </a:lnTo>
                  <a:lnTo>
                    <a:pt x="60" y="45"/>
                  </a:lnTo>
                  <a:lnTo>
                    <a:pt x="60" y="23"/>
                  </a:lnTo>
                  <a:lnTo>
                    <a:pt x="60" y="38"/>
                  </a:lnTo>
                  <a:lnTo>
                    <a:pt x="67" y="30"/>
                  </a:lnTo>
                  <a:lnTo>
                    <a:pt x="67" y="38"/>
                  </a:lnTo>
                  <a:lnTo>
                    <a:pt x="67" y="30"/>
                  </a:lnTo>
                  <a:lnTo>
                    <a:pt x="67" y="30"/>
                  </a:lnTo>
                  <a:lnTo>
                    <a:pt x="75" y="38"/>
                  </a:lnTo>
                  <a:lnTo>
                    <a:pt x="75" y="30"/>
                  </a:lnTo>
                  <a:lnTo>
                    <a:pt x="75" y="30"/>
                  </a:lnTo>
                  <a:lnTo>
                    <a:pt x="82" y="38"/>
                  </a:lnTo>
                  <a:lnTo>
                    <a:pt x="82" y="30"/>
                  </a:lnTo>
                  <a:lnTo>
                    <a:pt x="82" y="38"/>
                  </a:lnTo>
                  <a:lnTo>
                    <a:pt x="90" y="30"/>
                  </a:lnTo>
                  <a:lnTo>
                    <a:pt x="90" y="38"/>
                  </a:lnTo>
                  <a:lnTo>
                    <a:pt x="90" y="30"/>
                  </a:lnTo>
                  <a:lnTo>
                    <a:pt x="90" y="30"/>
                  </a:lnTo>
                  <a:lnTo>
                    <a:pt x="97" y="38"/>
                  </a:lnTo>
                  <a:lnTo>
                    <a:pt x="97" y="38"/>
                  </a:lnTo>
                  <a:lnTo>
                    <a:pt x="97" y="30"/>
                  </a:lnTo>
                  <a:lnTo>
                    <a:pt x="97" y="38"/>
                  </a:lnTo>
                  <a:lnTo>
                    <a:pt x="105" y="30"/>
                  </a:lnTo>
                  <a:lnTo>
                    <a:pt x="105" y="60"/>
                  </a:lnTo>
                  <a:lnTo>
                    <a:pt x="105" y="0"/>
                  </a:lnTo>
                  <a:lnTo>
                    <a:pt x="105" y="30"/>
                  </a:lnTo>
                  <a:lnTo>
                    <a:pt x="112" y="23"/>
                  </a:lnTo>
                  <a:lnTo>
                    <a:pt x="112" y="45"/>
                  </a:lnTo>
                  <a:lnTo>
                    <a:pt x="112" y="23"/>
                  </a:lnTo>
                  <a:lnTo>
                    <a:pt x="112" y="38"/>
                  </a:lnTo>
                  <a:lnTo>
                    <a:pt x="120" y="30"/>
                  </a:lnTo>
                  <a:lnTo>
                    <a:pt x="120" y="45"/>
                  </a:lnTo>
                  <a:lnTo>
                    <a:pt x="120" y="30"/>
                  </a:lnTo>
                  <a:lnTo>
                    <a:pt x="120" y="30"/>
                  </a:lnTo>
                  <a:lnTo>
                    <a:pt x="127" y="38"/>
                  </a:lnTo>
                  <a:lnTo>
                    <a:pt x="127" y="45"/>
                  </a:lnTo>
                  <a:lnTo>
                    <a:pt x="127" y="23"/>
                  </a:lnTo>
                  <a:lnTo>
                    <a:pt x="127" y="30"/>
                  </a:lnTo>
                  <a:lnTo>
                    <a:pt x="135" y="38"/>
                  </a:lnTo>
                  <a:lnTo>
                    <a:pt x="135" y="45"/>
                  </a:lnTo>
                  <a:lnTo>
                    <a:pt x="135" y="23"/>
                  </a:lnTo>
                  <a:lnTo>
                    <a:pt x="135" y="38"/>
                  </a:lnTo>
                  <a:lnTo>
                    <a:pt x="142" y="30"/>
                  </a:lnTo>
                  <a:lnTo>
                    <a:pt x="142" y="38"/>
                  </a:lnTo>
                  <a:lnTo>
                    <a:pt x="142" y="23"/>
                  </a:lnTo>
                  <a:lnTo>
                    <a:pt x="142" y="30"/>
                  </a:lnTo>
                  <a:lnTo>
                    <a:pt x="150" y="38"/>
                  </a:lnTo>
                  <a:lnTo>
                    <a:pt x="150" y="45"/>
                  </a:lnTo>
                  <a:lnTo>
                    <a:pt x="150" y="23"/>
                  </a:lnTo>
                  <a:lnTo>
                    <a:pt x="150" y="38"/>
                  </a:lnTo>
                  <a:lnTo>
                    <a:pt x="157" y="30"/>
                  </a:lnTo>
                  <a:lnTo>
                    <a:pt x="157" y="45"/>
                  </a:lnTo>
                  <a:lnTo>
                    <a:pt x="157" y="23"/>
                  </a:lnTo>
                  <a:lnTo>
                    <a:pt x="157" y="38"/>
                  </a:lnTo>
                  <a:lnTo>
                    <a:pt x="165" y="30"/>
                  </a:lnTo>
                  <a:lnTo>
                    <a:pt x="165" y="45"/>
                  </a:lnTo>
                  <a:lnTo>
                    <a:pt x="165" y="23"/>
                  </a:lnTo>
                  <a:lnTo>
                    <a:pt x="165" y="30"/>
                  </a:lnTo>
                  <a:lnTo>
                    <a:pt x="172" y="38"/>
                  </a:lnTo>
                  <a:lnTo>
                    <a:pt x="172" y="38"/>
                  </a:lnTo>
                  <a:lnTo>
                    <a:pt x="172" y="23"/>
                  </a:lnTo>
                  <a:lnTo>
                    <a:pt x="172" y="38"/>
                  </a:lnTo>
                  <a:lnTo>
                    <a:pt x="180" y="30"/>
                  </a:lnTo>
                  <a:lnTo>
                    <a:pt x="180" y="45"/>
                  </a:lnTo>
                  <a:lnTo>
                    <a:pt x="180" y="23"/>
                  </a:lnTo>
                  <a:lnTo>
                    <a:pt x="180" y="38"/>
                  </a:lnTo>
                  <a:lnTo>
                    <a:pt x="187" y="30"/>
                  </a:lnTo>
                  <a:lnTo>
                    <a:pt x="187" y="45"/>
                  </a:lnTo>
                  <a:lnTo>
                    <a:pt x="187" y="30"/>
                  </a:lnTo>
                  <a:lnTo>
                    <a:pt x="187" y="38"/>
                  </a:lnTo>
                  <a:lnTo>
                    <a:pt x="195" y="30"/>
                  </a:lnTo>
                  <a:lnTo>
                    <a:pt x="195" y="45"/>
                  </a:lnTo>
                  <a:lnTo>
                    <a:pt x="195" y="23"/>
                  </a:lnTo>
                  <a:lnTo>
                    <a:pt x="195" y="30"/>
                  </a:lnTo>
                  <a:lnTo>
                    <a:pt x="202" y="38"/>
                  </a:lnTo>
                  <a:lnTo>
                    <a:pt x="202" y="45"/>
                  </a:lnTo>
                  <a:lnTo>
                    <a:pt x="202" y="23"/>
                  </a:lnTo>
                  <a:lnTo>
                    <a:pt x="202" y="30"/>
                  </a:lnTo>
                  <a:lnTo>
                    <a:pt x="210" y="38"/>
                  </a:lnTo>
                  <a:lnTo>
                    <a:pt x="210" y="45"/>
                  </a:lnTo>
                  <a:lnTo>
                    <a:pt x="210" y="30"/>
                  </a:lnTo>
                  <a:lnTo>
                    <a:pt x="210" y="38"/>
                  </a:lnTo>
                  <a:lnTo>
                    <a:pt x="217" y="30"/>
                  </a:lnTo>
                  <a:lnTo>
                    <a:pt x="217" y="45"/>
                  </a:lnTo>
                  <a:lnTo>
                    <a:pt x="217" y="23"/>
                  </a:lnTo>
                  <a:lnTo>
                    <a:pt x="217" y="38"/>
                  </a:lnTo>
                  <a:lnTo>
                    <a:pt x="225" y="30"/>
                  </a:lnTo>
                  <a:lnTo>
                    <a:pt x="225" y="45"/>
                  </a:lnTo>
                  <a:lnTo>
                    <a:pt x="225" y="23"/>
                  </a:lnTo>
                  <a:lnTo>
                    <a:pt x="225" y="38"/>
                  </a:lnTo>
                  <a:lnTo>
                    <a:pt x="232" y="30"/>
                  </a:lnTo>
                  <a:lnTo>
                    <a:pt x="232" y="45"/>
                  </a:lnTo>
                  <a:lnTo>
                    <a:pt x="232" y="23"/>
                  </a:lnTo>
                  <a:lnTo>
                    <a:pt x="232" y="30"/>
                  </a:lnTo>
                  <a:lnTo>
                    <a:pt x="240" y="38"/>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1" name="Freeform 737"/>
            <p:cNvSpPr>
              <a:spLocks/>
            </p:cNvSpPr>
            <p:nvPr/>
          </p:nvSpPr>
          <p:spPr bwMode="auto">
            <a:xfrm>
              <a:off x="5355" y="2157"/>
              <a:ext cx="168" cy="37"/>
            </a:xfrm>
            <a:custGeom>
              <a:avLst/>
              <a:gdLst>
                <a:gd name="T0" fmla="*/ 0 w 240"/>
                <a:gd name="T1" fmla="*/ 15 h 38"/>
                <a:gd name="T2" fmla="*/ 7 w 240"/>
                <a:gd name="T3" fmla="*/ 8 h 38"/>
                <a:gd name="T4" fmla="*/ 15 w 240"/>
                <a:gd name="T5" fmla="*/ 30 h 38"/>
                <a:gd name="T6" fmla="*/ 22 w 240"/>
                <a:gd name="T7" fmla="*/ 23 h 38"/>
                <a:gd name="T8" fmla="*/ 22 w 240"/>
                <a:gd name="T9" fmla="*/ 23 h 38"/>
                <a:gd name="T10" fmla="*/ 30 w 240"/>
                <a:gd name="T11" fmla="*/ 8 h 38"/>
                <a:gd name="T12" fmla="*/ 37 w 240"/>
                <a:gd name="T13" fmla="*/ 30 h 38"/>
                <a:gd name="T14" fmla="*/ 45 w 240"/>
                <a:gd name="T15" fmla="*/ 15 h 38"/>
                <a:gd name="T16" fmla="*/ 45 w 240"/>
                <a:gd name="T17" fmla="*/ 23 h 38"/>
                <a:gd name="T18" fmla="*/ 52 w 240"/>
                <a:gd name="T19" fmla="*/ 8 h 38"/>
                <a:gd name="T20" fmla="*/ 60 w 240"/>
                <a:gd name="T21" fmla="*/ 30 h 38"/>
                <a:gd name="T22" fmla="*/ 67 w 240"/>
                <a:gd name="T23" fmla="*/ 15 h 38"/>
                <a:gd name="T24" fmla="*/ 67 w 240"/>
                <a:gd name="T25" fmla="*/ 15 h 38"/>
                <a:gd name="T26" fmla="*/ 75 w 240"/>
                <a:gd name="T27" fmla="*/ 15 h 38"/>
                <a:gd name="T28" fmla="*/ 82 w 240"/>
                <a:gd name="T29" fmla="*/ 30 h 38"/>
                <a:gd name="T30" fmla="*/ 90 w 240"/>
                <a:gd name="T31" fmla="*/ 23 h 38"/>
                <a:gd name="T32" fmla="*/ 90 w 240"/>
                <a:gd name="T33" fmla="*/ 23 h 38"/>
                <a:gd name="T34" fmla="*/ 97 w 240"/>
                <a:gd name="T35" fmla="*/ 15 h 38"/>
                <a:gd name="T36" fmla="*/ 105 w 240"/>
                <a:gd name="T37" fmla="*/ 8 h 38"/>
                <a:gd name="T38" fmla="*/ 112 w 240"/>
                <a:gd name="T39" fmla="*/ 23 h 38"/>
                <a:gd name="T40" fmla="*/ 120 w 240"/>
                <a:gd name="T41" fmla="*/ 23 h 38"/>
                <a:gd name="T42" fmla="*/ 120 w 240"/>
                <a:gd name="T43" fmla="*/ 23 h 38"/>
                <a:gd name="T44" fmla="*/ 127 w 240"/>
                <a:gd name="T45" fmla="*/ 15 h 38"/>
                <a:gd name="T46" fmla="*/ 135 w 240"/>
                <a:gd name="T47" fmla="*/ 30 h 38"/>
                <a:gd name="T48" fmla="*/ 142 w 240"/>
                <a:gd name="T49" fmla="*/ 15 h 38"/>
                <a:gd name="T50" fmla="*/ 142 w 240"/>
                <a:gd name="T51" fmla="*/ 23 h 38"/>
                <a:gd name="T52" fmla="*/ 150 w 240"/>
                <a:gd name="T53" fmla="*/ 8 h 38"/>
                <a:gd name="T54" fmla="*/ 157 w 240"/>
                <a:gd name="T55" fmla="*/ 23 h 38"/>
                <a:gd name="T56" fmla="*/ 165 w 240"/>
                <a:gd name="T57" fmla="*/ 15 h 38"/>
                <a:gd name="T58" fmla="*/ 165 w 240"/>
                <a:gd name="T59" fmla="*/ 15 h 38"/>
                <a:gd name="T60" fmla="*/ 172 w 240"/>
                <a:gd name="T61" fmla="*/ 15 h 38"/>
                <a:gd name="T62" fmla="*/ 180 w 240"/>
                <a:gd name="T63" fmla="*/ 30 h 38"/>
                <a:gd name="T64" fmla="*/ 187 w 240"/>
                <a:gd name="T65" fmla="*/ 23 h 38"/>
                <a:gd name="T66" fmla="*/ 187 w 240"/>
                <a:gd name="T67" fmla="*/ 15 h 38"/>
                <a:gd name="T68" fmla="*/ 195 w 240"/>
                <a:gd name="T69" fmla="*/ 30 h 38"/>
                <a:gd name="T70" fmla="*/ 202 w 240"/>
                <a:gd name="T71" fmla="*/ 8 h 38"/>
                <a:gd name="T72" fmla="*/ 210 w 240"/>
                <a:gd name="T73" fmla="*/ 30 h 38"/>
                <a:gd name="T74" fmla="*/ 217 w 240"/>
                <a:gd name="T75" fmla="*/ 15 h 38"/>
                <a:gd name="T76" fmla="*/ 217 w 240"/>
                <a:gd name="T77" fmla="*/ 23 h 38"/>
                <a:gd name="T78" fmla="*/ 225 w 240"/>
                <a:gd name="T79" fmla="*/ 8 h 38"/>
                <a:gd name="T80" fmla="*/ 232 w 240"/>
                <a:gd name="T81" fmla="*/ 30 h 38"/>
                <a:gd name="T82" fmla="*/ 240 w 240"/>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38"/>
                  </a:moveTo>
                  <a:lnTo>
                    <a:pt x="0" y="8"/>
                  </a:lnTo>
                  <a:lnTo>
                    <a:pt x="0" y="15"/>
                  </a:lnTo>
                  <a:lnTo>
                    <a:pt x="7" y="23"/>
                  </a:lnTo>
                  <a:lnTo>
                    <a:pt x="7" y="23"/>
                  </a:lnTo>
                  <a:lnTo>
                    <a:pt x="7" y="8"/>
                  </a:lnTo>
                  <a:lnTo>
                    <a:pt x="7" y="23"/>
                  </a:lnTo>
                  <a:lnTo>
                    <a:pt x="15" y="30"/>
                  </a:lnTo>
                  <a:lnTo>
                    <a:pt x="15" y="30"/>
                  </a:lnTo>
                  <a:lnTo>
                    <a:pt x="15" y="8"/>
                  </a:lnTo>
                  <a:lnTo>
                    <a:pt x="15" y="15"/>
                  </a:lnTo>
                  <a:lnTo>
                    <a:pt x="22" y="23"/>
                  </a:lnTo>
                  <a:lnTo>
                    <a:pt x="22" y="30"/>
                  </a:lnTo>
                  <a:lnTo>
                    <a:pt x="22" y="8"/>
                  </a:lnTo>
                  <a:lnTo>
                    <a:pt x="22" y="23"/>
                  </a:lnTo>
                  <a:lnTo>
                    <a:pt x="30" y="30"/>
                  </a:lnTo>
                  <a:lnTo>
                    <a:pt x="30" y="30"/>
                  </a:lnTo>
                  <a:lnTo>
                    <a:pt x="30" y="8"/>
                  </a:lnTo>
                  <a:lnTo>
                    <a:pt x="30" y="23"/>
                  </a:lnTo>
                  <a:lnTo>
                    <a:pt x="37" y="15"/>
                  </a:lnTo>
                  <a:lnTo>
                    <a:pt x="37" y="30"/>
                  </a:lnTo>
                  <a:lnTo>
                    <a:pt x="37" y="8"/>
                  </a:lnTo>
                  <a:lnTo>
                    <a:pt x="37" y="23"/>
                  </a:lnTo>
                  <a:lnTo>
                    <a:pt x="45" y="15"/>
                  </a:lnTo>
                  <a:lnTo>
                    <a:pt x="45" y="30"/>
                  </a:lnTo>
                  <a:lnTo>
                    <a:pt x="45" y="15"/>
                  </a:lnTo>
                  <a:lnTo>
                    <a:pt x="45" y="23"/>
                  </a:lnTo>
                  <a:lnTo>
                    <a:pt x="52" y="15"/>
                  </a:lnTo>
                  <a:lnTo>
                    <a:pt x="52" y="30"/>
                  </a:lnTo>
                  <a:lnTo>
                    <a:pt x="52" y="8"/>
                  </a:lnTo>
                  <a:lnTo>
                    <a:pt x="52" y="23"/>
                  </a:lnTo>
                  <a:lnTo>
                    <a:pt x="60" y="15"/>
                  </a:lnTo>
                  <a:lnTo>
                    <a:pt x="60" y="30"/>
                  </a:lnTo>
                  <a:lnTo>
                    <a:pt x="60" y="8"/>
                  </a:lnTo>
                  <a:lnTo>
                    <a:pt x="60" y="23"/>
                  </a:lnTo>
                  <a:lnTo>
                    <a:pt x="67" y="15"/>
                  </a:lnTo>
                  <a:lnTo>
                    <a:pt x="67" y="30"/>
                  </a:lnTo>
                  <a:lnTo>
                    <a:pt x="67" y="8"/>
                  </a:lnTo>
                  <a:lnTo>
                    <a:pt x="67" y="15"/>
                  </a:lnTo>
                  <a:lnTo>
                    <a:pt x="75" y="23"/>
                  </a:lnTo>
                  <a:lnTo>
                    <a:pt x="75" y="23"/>
                  </a:lnTo>
                  <a:lnTo>
                    <a:pt x="75" y="15"/>
                  </a:lnTo>
                  <a:lnTo>
                    <a:pt x="75" y="15"/>
                  </a:lnTo>
                  <a:lnTo>
                    <a:pt x="82" y="23"/>
                  </a:lnTo>
                  <a:lnTo>
                    <a:pt x="82" y="30"/>
                  </a:lnTo>
                  <a:lnTo>
                    <a:pt x="82" y="15"/>
                  </a:lnTo>
                  <a:lnTo>
                    <a:pt x="82" y="15"/>
                  </a:lnTo>
                  <a:lnTo>
                    <a:pt x="90" y="23"/>
                  </a:lnTo>
                  <a:lnTo>
                    <a:pt x="90" y="30"/>
                  </a:lnTo>
                  <a:lnTo>
                    <a:pt x="90" y="15"/>
                  </a:lnTo>
                  <a:lnTo>
                    <a:pt x="90" y="23"/>
                  </a:lnTo>
                  <a:lnTo>
                    <a:pt x="97" y="15"/>
                  </a:lnTo>
                  <a:lnTo>
                    <a:pt x="97" y="23"/>
                  </a:lnTo>
                  <a:lnTo>
                    <a:pt x="97" y="15"/>
                  </a:lnTo>
                  <a:lnTo>
                    <a:pt x="105" y="23"/>
                  </a:lnTo>
                  <a:lnTo>
                    <a:pt x="105" y="30"/>
                  </a:lnTo>
                  <a:lnTo>
                    <a:pt x="105" y="8"/>
                  </a:lnTo>
                  <a:lnTo>
                    <a:pt x="105" y="23"/>
                  </a:lnTo>
                  <a:lnTo>
                    <a:pt x="112" y="15"/>
                  </a:lnTo>
                  <a:lnTo>
                    <a:pt x="112" y="23"/>
                  </a:lnTo>
                  <a:lnTo>
                    <a:pt x="112" y="15"/>
                  </a:lnTo>
                  <a:lnTo>
                    <a:pt x="112" y="15"/>
                  </a:lnTo>
                  <a:lnTo>
                    <a:pt x="120" y="23"/>
                  </a:lnTo>
                  <a:lnTo>
                    <a:pt x="120" y="23"/>
                  </a:lnTo>
                  <a:lnTo>
                    <a:pt x="120" y="15"/>
                  </a:lnTo>
                  <a:lnTo>
                    <a:pt x="120" y="23"/>
                  </a:lnTo>
                  <a:lnTo>
                    <a:pt x="127" y="15"/>
                  </a:lnTo>
                  <a:lnTo>
                    <a:pt x="127" y="23"/>
                  </a:lnTo>
                  <a:lnTo>
                    <a:pt x="127" y="15"/>
                  </a:lnTo>
                  <a:lnTo>
                    <a:pt x="127" y="23"/>
                  </a:lnTo>
                  <a:lnTo>
                    <a:pt x="135" y="15"/>
                  </a:lnTo>
                  <a:lnTo>
                    <a:pt x="135" y="30"/>
                  </a:lnTo>
                  <a:lnTo>
                    <a:pt x="135" y="0"/>
                  </a:lnTo>
                  <a:lnTo>
                    <a:pt x="135" y="23"/>
                  </a:lnTo>
                  <a:lnTo>
                    <a:pt x="142" y="15"/>
                  </a:lnTo>
                  <a:lnTo>
                    <a:pt x="142" y="30"/>
                  </a:lnTo>
                  <a:lnTo>
                    <a:pt x="142" y="8"/>
                  </a:lnTo>
                  <a:lnTo>
                    <a:pt x="142" y="23"/>
                  </a:lnTo>
                  <a:lnTo>
                    <a:pt x="150" y="15"/>
                  </a:lnTo>
                  <a:lnTo>
                    <a:pt x="150" y="30"/>
                  </a:lnTo>
                  <a:lnTo>
                    <a:pt x="150" y="8"/>
                  </a:lnTo>
                  <a:lnTo>
                    <a:pt x="150" y="23"/>
                  </a:lnTo>
                  <a:lnTo>
                    <a:pt x="157" y="15"/>
                  </a:lnTo>
                  <a:lnTo>
                    <a:pt x="157" y="23"/>
                  </a:lnTo>
                  <a:lnTo>
                    <a:pt x="157" y="8"/>
                  </a:lnTo>
                  <a:lnTo>
                    <a:pt x="157" y="23"/>
                  </a:lnTo>
                  <a:lnTo>
                    <a:pt x="165" y="15"/>
                  </a:lnTo>
                  <a:lnTo>
                    <a:pt x="165" y="30"/>
                  </a:lnTo>
                  <a:lnTo>
                    <a:pt x="165" y="8"/>
                  </a:lnTo>
                  <a:lnTo>
                    <a:pt x="165" y="15"/>
                  </a:lnTo>
                  <a:lnTo>
                    <a:pt x="172" y="23"/>
                  </a:lnTo>
                  <a:lnTo>
                    <a:pt x="172" y="30"/>
                  </a:lnTo>
                  <a:lnTo>
                    <a:pt x="172" y="15"/>
                  </a:lnTo>
                  <a:lnTo>
                    <a:pt x="172" y="23"/>
                  </a:lnTo>
                  <a:lnTo>
                    <a:pt x="180" y="15"/>
                  </a:lnTo>
                  <a:lnTo>
                    <a:pt x="180" y="30"/>
                  </a:lnTo>
                  <a:lnTo>
                    <a:pt x="180" y="8"/>
                  </a:lnTo>
                  <a:lnTo>
                    <a:pt x="180" y="15"/>
                  </a:lnTo>
                  <a:lnTo>
                    <a:pt x="187" y="23"/>
                  </a:lnTo>
                  <a:lnTo>
                    <a:pt x="187" y="30"/>
                  </a:lnTo>
                  <a:lnTo>
                    <a:pt x="187" y="15"/>
                  </a:lnTo>
                  <a:lnTo>
                    <a:pt x="187" y="15"/>
                  </a:lnTo>
                  <a:lnTo>
                    <a:pt x="195" y="23"/>
                  </a:lnTo>
                  <a:lnTo>
                    <a:pt x="195" y="8"/>
                  </a:lnTo>
                  <a:lnTo>
                    <a:pt x="195" y="30"/>
                  </a:lnTo>
                  <a:lnTo>
                    <a:pt x="202" y="23"/>
                  </a:lnTo>
                  <a:lnTo>
                    <a:pt x="202" y="30"/>
                  </a:lnTo>
                  <a:lnTo>
                    <a:pt x="202" y="8"/>
                  </a:lnTo>
                  <a:lnTo>
                    <a:pt x="202" y="15"/>
                  </a:lnTo>
                  <a:lnTo>
                    <a:pt x="210" y="23"/>
                  </a:lnTo>
                  <a:lnTo>
                    <a:pt x="210" y="30"/>
                  </a:lnTo>
                  <a:lnTo>
                    <a:pt x="210" y="8"/>
                  </a:lnTo>
                  <a:lnTo>
                    <a:pt x="210" y="23"/>
                  </a:lnTo>
                  <a:lnTo>
                    <a:pt x="217" y="15"/>
                  </a:lnTo>
                  <a:lnTo>
                    <a:pt x="217" y="30"/>
                  </a:lnTo>
                  <a:lnTo>
                    <a:pt x="217" y="8"/>
                  </a:lnTo>
                  <a:lnTo>
                    <a:pt x="217" y="23"/>
                  </a:lnTo>
                  <a:lnTo>
                    <a:pt x="225" y="15"/>
                  </a:lnTo>
                  <a:lnTo>
                    <a:pt x="225" y="23"/>
                  </a:lnTo>
                  <a:lnTo>
                    <a:pt x="225" y="8"/>
                  </a:lnTo>
                  <a:lnTo>
                    <a:pt x="225" y="23"/>
                  </a:lnTo>
                  <a:lnTo>
                    <a:pt x="232" y="15"/>
                  </a:lnTo>
                  <a:lnTo>
                    <a:pt x="232" y="30"/>
                  </a:lnTo>
                  <a:lnTo>
                    <a:pt x="232" y="15"/>
                  </a:lnTo>
                  <a:lnTo>
                    <a:pt x="232" y="15"/>
                  </a:lnTo>
                  <a:lnTo>
                    <a:pt x="240" y="23"/>
                  </a:lnTo>
                  <a:lnTo>
                    <a:pt x="240" y="30"/>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2" name="Freeform 738"/>
            <p:cNvSpPr>
              <a:spLocks/>
            </p:cNvSpPr>
            <p:nvPr/>
          </p:nvSpPr>
          <p:spPr bwMode="auto">
            <a:xfrm>
              <a:off x="5523" y="2165"/>
              <a:ext cx="172" cy="21"/>
            </a:xfrm>
            <a:custGeom>
              <a:avLst/>
              <a:gdLst>
                <a:gd name="T0" fmla="*/ 7 w 247"/>
                <a:gd name="T1" fmla="*/ 15 h 22"/>
                <a:gd name="T2" fmla="*/ 7 w 247"/>
                <a:gd name="T3" fmla="*/ 7 h 22"/>
                <a:gd name="T4" fmla="*/ 15 w 247"/>
                <a:gd name="T5" fmla="*/ 0 h 22"/>
                <a:gd name="T6" fmla="*/ 22 w 247"/>
                <a:gd name="T7" fmla="*/ 22 h 22"/>
                <a:gd name="T8" fmla="*/ 30 w 247"/>
                <a:gd name="T9" fmla="*/ 15 h 22"/>
                <a:gd name="T10" fmla="*/ 30 w 247"/>
                <a:gd name="T11" fmla="*/ 15 h 22"/>
                <a:gd name="T12" fmla="*/ 37 w 247"/>
                <a:gd name="T13" fmla="*/ 7 h 22"/>
                <a:gd name="T14" fmla="*/ 45 w 247"/>
                <a:gd name="T15" fmla="*/ 7 h 22"/>
                <a:gd name="T16" fmla="*/ 52 w 247"/>
                <a:gd name="T17" fmla="*/ 15 h 22"/>
                <a:gd name="T18" fmla="*/ 60 w 247"/>
                <a:gd name="T19" fmla="*/ 15 h 22"/>
                <a:gd name="T20" fmla="*/ 60 w 247"/>
                <a:gd name="T21" fmla="*/ 7 h 22"/>
                <a:gd name="T22" fmla="*/ 67 w 247"/>
                <a:gd name="T23" fmla="*/ 7 h 22"/>
                <a:gd name="T24" fmla="*/ 75 w 247"/>
                <a:gd name="T25" fmla="*/ 15 h 22"/>
                <a:gd name="T26" fmla="*/ 82 w 247"/>
                <a:gd name="T27" fmla="*/ 7 h 22"/>
                <a:gd name="T28" fmla="*/ 90 w 247"/>
                <a:gd name="T29" fmla="*/ 7 h 22"/>
                <a:gd name="T30" fmla="*/ 90 w 247"/>
                <a:gd name="T31" fmla="*/ 15 h 22"/>
                <a:gd name="T32" fmla="*/ 97 w 247"/>
                <a:gd name="T33" fmla="*/ 0 h 22"/>
                <a:gd name="T34" fmla="*/ 105 w 247"/>
                <a:gd name="T35" fmla="*/ 15 h 22"/>
                <a:gd name="T36" fmla="*/ 112 w 247"/>
                <a:gd name="T37" fmla="*/ 7 h 22"/>
                <a:gd name="T38" fmla="*/ 112 w 247"/>
                <a:gd name="T39" fmla="*/ 7 h 22"/>
                <a:gd name="T40" fmla="*/ 120 w 247"/>
                <a:gd name="T41" fmla="*/ 7 h 22"/>
                <a:gd name="T42" fmla="*/ 127 w 247"/>
                <a:gd name="T43" fmla="*/ 7 h 22"/>
                <a:gd name="T44" fmla="*/ 135 w 247"/>
                <a:gd name="T45" fmla="*/ 15 h 22"/>
                <a:gd name="T46" fmla="*/ 142 w 247"/>
                <a:gd name="T47" fmla="*/ 7 h 22"/>
                <a:gd name="T48" fmla="*/ 142 w 247"/>
                <a:gd name="T49" fmla="*/ 15 h 22"/>
                <a:gd name="T50" fmla="*/ 150 w 247"/>
                <a:gd name="T51" fmla="*/ 0 h 22"/>
                <a:gd name="T52" fmla="*/ 157 w 247"/>
                <a:gd name="T53" fmla="*/ 15 h 22"/>
                <a:gd name="T54" fmla="*/ 165 w 247"/>
                <a:gd name="T55" fmla="*/ 15 h 22"/>
                <a:gd name="T56" fmla="*/ 165 w 247"/>
                <a:gd name="T57" fmla="*/ 15 h 22"/>
                <a:gd name="T58" fmla="*/ 172 w 247"/>
                <a:gd name="T59" fmla="*/ 7 h 22"/>
                <a:gd name="T60" fmla="*/ 180 w 247"/>
                <a:gd name="T61" fmla="*/ 7 h 22"/>
                <a:gd name="T62" fmla="*/ 187 w 247"/>
                <a:gd name="T63" fmla="*/ 15 h 22"/>
                <a:gd name="T64" fmla="*/ 195 w 247"/>
                <a:gd name="T65" fmla="*/ 7 h 22"/>
                <a:gd name="T66" fmla="*/ 195 w 247"/>
                <a:gd name="T67" fmla="*/ 15 h 22"/>
                <a:gd name="T68" fmla="*/ 202 w 247"/>
                <a:gd name="T69" fmla="*/ 7 h 22"/>
                <a:gd name="T70" fmla="*/ 210 w 247"/>
                <a:gd name="T71" fmla="*/ 15 h 22"/>
                <a:gd name="T72" fmla="*/ 217 w 247"/>
                <a:gd name="T73" fmla="*/ 15 h 22"/>
                <a:gd name="T74" fmla="*/ 225 w 247"/>
                <a:gd name="T75" fmla="*/ 7 h 22"/>
                <a:gd name="T76" fmla="*/ 225 w 247"/>
                <a:gd name="T77" fmla="*/ 15 h 22"/>
                <a:gd name="T78" fmla="*/ 232 w 247"/>
                <a:gd name="T79" fmla="*/ 7 h 22"/>
                <a:gd name="T80" fmla="*/ 240 w 247"/>
                <a:gd name="T81" fmla="*/ 15 h 22"/>
                <a:gd name="T82" fmla="*/ 247 w 247"/>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2">
                  <a:moveTo>
                    <a:pt x="0" y="0"/>
                  </a:moveTo>
                  <a:lnTo>
                    <a:pt x="0" y="7"/>
                  </a:lnTo>
                  <a:lnTo>
                    <a:pt x="7" y="15"/>
                  </a:lnTo>
                  <a:lnTo>
                    <a:pt x="7" y="15"/>
                  </a:lnTo>
                  <a:lnTo>
                    <a:pt x="7" y="7"/>
                  </a:lnTo>
                  <a:lnTo>
                    <a:pt x="7" y="7"/>
                  </a:lnTo>
                  <a:lnTo>
                    <a:pt x="15" y="15"/>
                  </a:lnTo>
                  <a:lnTo>
                    <a:pt x="15" y="15"/>
                  </a:lnTo>
                  <a:lnTo>
                    <a:pt x="15" y="0"/>
                  </a:lnTo>
                  <a:lnTo>
                    <a:pt x="15" y="7"/>
                  </a:lnTo>
                  <a:lnTo>
                    <a:pt x="22" y="15"/>
                  </a:lnTo>
                  <a:lnTo>
                    <a:pt x="22" y="22"/>
                  </a:lnTo>
                  <a:lnTo>
                    <a:pt x="22" y="0"/>
                  </a:lnTo>
                  <a:lnTo>
                    <a:pt x="22" y="7"/>
                  </a:lnTo>
                  <a:lnTo>
                    <a:pt x="30" y="15"/>
                  </a:lnTo>
                  <a:lnTo>
                    <a:pt x="30" y="15"/>
                  </a:lnTo>
                  <a:lnTo>
                    <a:pt x="30" y="0"/>
                  </a:lnTo>
                  <a:lnTo>
                    <a:pt x="30" y="15"/>
                  </a:lnTo>
                  <a:lnTo>
                    <a:pt x="37" y="7"/>
                  </a:lnTo>
                  <a:lnTo>
                    <a:pt x="37" y="15"/>
                  </a:lnTo>
                  <a:lnTo>
                    <a:pt x="37" y="7"/>
                  </a:lnTo>
                  <a:lnTo>
                    <a:pt x="37" y="7"/>
                  </a:lnTo>
                  <a:lnTo>
                    <a:pt x="45" y="15"/>
                  </a:lnTo>
                  <a:lnTo>
                    <a:pt x="45" y="7"/>
                  </a:lnTo>
                  <a:lnTo>
                    <a:pt x="45" y="15"/>
                  </a:lnTo>
                  <a:lnTo>
                    <a:pt x="52" y="7"/>
                  </a:lnTo>
                  <a:lnTo>
                    <a:pt x="52" y="15"/>
                  </a:lnTo>
                  <a:lnTo>
                    <a:pt x="52" y="7"/>
                  </a:lnTo>
                  <a:lnTo>
                    <a:pt x="52" y="7"/>
                  </a:lnTo>
                  <a:lnTo>
                    <a:pt x="60" y="15"/>
                  </a:lnTo>
                  <a:lnTo>
                    <a:pt x="60" y="15"/>
                  </a:lnTo>
                  <a:lnTo>
                    <a:pt x="60" y="7"/>
                  </a:lnTo>
                  <a:lnTo>
                    <a:pt x="60" y="7"/>
                  </a:lnTo>
                  <a:lnTo>
                    <a:pt x="67" y="15"/>
                  </a:lnTo>
                  <a:lnTo>
                    <a:pt x="67" y="15"/>
                  </a:lnTo>
                  <a:lnTo>
                    <a:pt x="67" y="7"/>
                  </a:lnTo>
                  <a:lnTo>
                    <a:pt x="67" y="15"/>
                  </a:lnTo>
                  <a:lnTo>
                    <a:pt x="75" y="7"/>
                  </a:lnTo>
                  <a:lnTo>
                    <a:pt x="75" y="15"/>
                  </a:lnTo>
                  <a:lnTo>
                    <a:pt x="75" y="7"/>
                  </a:lnTo>
                  <a:lnTo>
                    <a:pt x="75" y="15"/>
                  </a:lnTo>
                  <a:lnTo>
                    <a:pt x="82" y="7"/>
                  </a:lnTo>
                  <a:lnTo>
                    <a:pt x="82" y="15"/>
                  </a:lnTo>
                  <a:lnTo>
                    <a:pt x="82" y="15"/>
                  </a:lnTo>
                  <a:lnTo>
                    <a:pt x="90" y="7"/>
                  </a:lnTo>
                  <a:lnTo>
                    <a:pt x="90" y="15"/>
                  </a:lnTo>
                  <a:lnTo>
                    <a:pt x="90" y="7"/>
                  </a:lnTo>
                  <a:lnTo>
                    <a:pt x="90" y="15"/>
                  </a:lnTo>
                  <a:lnTo>
                    <a:pt x="97" y="7"/>
                  </a:lnTo>
                  <a:lnTo>
                    <a:pt x="97" y="15"/>
                  </a:lnTo>
                  <a:lnTo>
                    <a:pt x="97" y="0"/>
                  </a:lnTo>
                  <a:lnTo>
                    <a:pt x="97" y="15"/>
                  </a:lnTo>
                  <a:lnTo>
                    <a:pt x="105" y="7"/>
                  </a:lnTo>
                  <a:lnTo>
                    <a:pt x="105" y="15"/>
                  </a:lnTo>
                  <a:lnTo>
                    <a:pt x="105" y="7"/>
                  </a:lnTo>
                  <a:lnTo>
                    <a:pt x="105" y="15"/>
                  </a:lnTo>
                  <a:lnTo>
                    <a:pt x="112" y="7"/>
                  </a:lnTo>
                  <a:lnTo>
                    <a:pt x="112" y="15"/>
                  </a:lnTo>
                  <a:lnTo>
                    <a:pt x="112" y="7"/>
                  </a:lnTo>
                  <a:lnTo>
                    <a:pt x="112" y="7"/>
                  </a:lnTo>
                  <a:lnTo>
                    <a:pt x="120" y="15"/>
                  </a:lnTo>
                  <a:lnTo>
                    <a:pt x="120" y="7"/>
                  </a:lnTo>
                  <a:lnTo>
                    <a:pt x="120" y="7"/>
                  </a:lnTo>
                  <a:lnTo>
                    <a:pt x="127" y="15"/>
                  </a:lnTo>
                  <a:lnTo>
                    <a:pt x="127" y="15"/>
                  </a:lnTo>
                  <a:lnTo>
                    <a:pt x="127" y="7"/>
                  </a:lnTo>
                  <a:lnTo>
                    <a:pt x="127" y="7"/>
                  </a:lnTo>
                  <a:lnTo>
                    <a:pt x="135" y="15"/>
                  </a:lnTo>
                  <a:lnTo>
                    <a:pt x="135" y="15"/>
                  </a:lnTo>
                  <a:lnTo>
                    <a:pt x="135" y="7"/>
                  </a:lnTo>
                  <a:lnTo>
                    <a:pt x="135" y="15"/>
                  </a:lnTo>
                  <a:lnTo>
                    <a:pt x="142" y="7"/>
                  </a:lnTo>
                  <a:lnTo>
                    <a:pt x="142" y="15"/>
                  </a:lnTo>
                  <a:lnTo>
                    <a:pt x="142" y="7"/>
                  </a:lnTo>
                  <a:lnTo>
                    <a:pt x="142" y="15"/>
                  </a:lnTo>
                  <a:lnTo>
                    <a:pt x="150" y="7"/>
                  </a:lnTo>
                  <a:lnTo>
                    <a:pt x="150" y="22"/>
                  </a:lnTo>
                  <a:lnTo>
                    <a:pt x="150" y="0"/>
                  </a:lnTo>
                  <a:lnTo>
                    <a:pt x="150" y="15"/>
                  </a:lnTo>
                  <a:lnTo>
                    <a:pt x="157" y="7"/>
                  </a:lnTo>
                  <a:lnTo>
                    <a:pt x="157" y="15"/>
                  </a:lnTo>
                  <a:lnTo>
                    <a:pt x="157" y="7"/>
                  </a:lnTo>
                  <a:lnTo>
                    <a:pt x="157" y="7"/>
                  </a:lnTo>
                  <a:lnTo>
                    <a:pt x="165" y="15"/>
                  </a:lnTo>
                  <a:lnTo>
                    <a:pt x="165" y="15"/>
                  </a:lnTo>
                  <a:lnTo>
                    <a:pt x="165" y="7"/>
                  </a:lnTo>
                  <a:lnTo>
                    <a:pt x="165" y="15"/>
                  </a:lnTo>
                  <a:lnTo>
                    <a:pt x="172" y="7"/>
                  </a:lnTo>
                  <a:lnTo>
                    <a:pt x="172" y="15"/>
                  </a:lnTo>
                  <a:lnTo>
                    <a:pt x="172" y="7"/>
                  </a:lnTo>
                  <a:lnTo>
                    <a:pt x="172" y="15"/>
                  </a:lnTo>
                  <a:lnTo>
                    <a:pt x="180" y="7"/>
                  </a:lnTo>
                  <a:lnTo>
                    <a:pt x="180" y="7"/>
                  </a:lnTo>
                  <a:lnTo>
                    <a:pt x="180" y="15"/>
                  </a:lnTo>
                  <a:lnTo>
                    <a:pt x="187" y="7"/>
                  </a:lnTo>
                  <a:lnTo>
                    <a:pt x="187" y="15"/>
                  </a:lnTo>
                  <a:lnTo>
                    <a:pt x="187" y="7"/>
                  </a:lnTo>
                  <a:lnTo>
                    <a:pt x="187" y="15"/>
                  </a:lnTo>
                  <a:lnTo>
                    <a:pt x="195" y="7"/>
                  </a:lnTo>
                  <a:lnTo>
                    <a:pt x="195" y="15"/>
                  </a:lnTo>
                  <a:lnTo>
                    <a:pt x="195" y="7"/>
                  </a:lnTo>
                  <a:lnTo>
                    <a:pt x="195" y="15"/>
                  </a:lnTo>
                  <a:lnTo>
                    <a:pt x="202" y="7"/>
                  </a:lnTo>
                  <a:lnTo>
                    <a:pt x="202" y="15"/>
                  </a:lnTo>
                  <a:lnTo>
                    <a:pt x="202" y="7"/>
                  </a:lnTo>
                  <a:lnTo>
                    <a:pt x="202" y="15"/>
                  </a:lnTo>
                  <a:lnTo>
                    <a:pt x="210" y="7"/>
                  </a:lnTo>
                  <a:lnTo>
                    <a:pt x="210" y="15"/>
                  </a:lnTo>
                  <a:lnTo>
                    <a:pt x="210" y="15"/>
                  </a:lnTo>
                  <a:lnTo>
                    <a:pt x="217" y="7"/>
                  </a:lnTo>
                  <a:lnTo>
                    <a:pt x="217" y="15"/>
                  </a:lnTo>
                  <a:lnTo>
                    <a:pt x="217" y="7"/>
                  </a:lnTo>
                  <a:lnTo>
                    <a:pt x="217" y="15"/>
                  </a:lnTo>
                  <a:lnTo>
                    <a:pt x="225" y="7"/>
                  </a:lnTo>
                  <a:lnTo>
                    <a:pt x="225" y="15"/>
                  </a:lnTo>
                  <a:lnTo>
                    <a:pt x="225" y="7"/>
                  </a:lnTo>
                  <a:lnTo>
                    <a:pt x="225" y="15"/>
                  </a:lnTo>
                  <a:lnTo>
                    <a:pt x="232" y="7"/>
                  </a:lnTo>
                  <a:lnTo>
                    <a:pt x="232" y="15"/>
                  </a:lnTo>
                  <a:lnTo>
                    <a:pt x="232" y="7"/>
                  </a:lnTo>
                  <a:lnTo>
                    <a:pt x="232" y="15"/>
                  </a:lnTo>
                  <a:lnTo>
                    <a:pt x="240" y="7"/>
                  </a:lnTo>
                  <a:lnTo>
                    <a:pt x="240" y="15"/>
                  </a:lnTo>
                  <a:lnTo>
                    <a:pt x="240" y="7"/>
                  </a:lnTo>
                  <a:lnTo>
                    <a:pt x="240" y="15"/>
                  </a:lnTo>
                  <a:lnTo>
                    <a:pt x="247" y="7"/>
                  </a:lnTo>
                  <a:lnTo>
                    <a:pt x="247" y="15"/>
                  </a:lnTo>
                  <a:lnTo>
                    <a:pt x="247"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3" name="Freeform 739"/>
            <p:cNvSpPr>
              <a:spLocks/>
            </p:cNvSpPr>
            <p:nvPr/>
          </p:nvSpPr>
          <p:spPr bwMode="auto">
            <a:xfrm>
              <a:off x="5695" y="2165"/>
              <a:ext cx="173" cy="21"/>
            </a:xfrm>
            <a:custGeom>
              <a:avLst/>
              <a:gdLst>
                <a:gd name="T0" fmla="*/ 8 w 248"/>
                <a:gd name="T1" fmla="*/ 7 h 22"/>
                <a:gd name="T2" fmla="*/ 8 w 248"/>
                <a:gd name="T3" fmla="*/ 15 h 22"/>
                <a:gd name="T4" fmla="*/ 15 w 248"/>
                <a:gd name="T5" fmla="*/ 7 h 22"/>
                <a:gd name="T6" fmla="*/ 23 w 248"/>
                <a:gd name="T7" fmla="*/ 15 h 22"/>
                <a:gd name="T8" fmla="*/ 30 w 248"/>
                <a:gd name="T9" fmla="*/ 15 h 22"/>
                <a:gd name="T10" fmla="*/ 30 w 248"/>
                <a:gd name="T11" fmla="*/ 15 h 22"/>
                <a:gd name="T12" fmla="*/ 38 w 248"/>
                <a:gd name="T13" fmla="*/ 7 h 22"/>
                <a:gd name="T14" fmla="*/ 45 w 248"/>
                <a:gd name="T15" fmla="*/ 7 h 22"/>
                <a:gd name="T16" fmla="*/ 53 w 248"/>
                <a:gd name="T17" fmla="*/ 15 h 22"/>
                <a:gd name="T18" fmla="*/ 60 w 248"/>
                <a:gd name="T19" fmla="*/ 7 h 22"/>
                <a:gd name="T20" fmla="*/ 60 w 248"/>
                <a:gd name="T21" fmla="*/ 15 h 22"/>
                <a:gd name="T22" fmla="*/ 68 w 248"/>
                <a:gd name="T23" fmla="*/ 7 h 22"/>
                <a:gd name="T24" fmla="*/ 75 w 248"/>
                <a:gd name="T25" fmla="*/ 15 h 22"/>
                <a:gd name="T26" fmla="*/ 83 w 248"/>
                <a:gd name="T27" fmla="*/ 15 h 22"/>
                <a:gd name="T28" fmla="*/ 90 w 248"/>
                <a:gd name="T29" fmla="*/ 15 h 22"/>
                <a:gd name="T30" fmla="*/ 90 w 248"/>
                <a:gd name="T31" fmla="*/ 15 h 22"/>
                <a:gd name="T32" fmla="*/ 98 w 248"/>
                <a:gd name="T33" fmla="*/ 7 h 22"/>
                <a:gd name="T34" fmla="*/ 105 w 248"/>
                <a:gd name="T35" fmla="*/ 15 h 22"/>
                <a:gd name="T36" fmla="*/ 113 w 248"/>
                <a:gd name="T37" fmla="*/ 7 h 22"/>
                <a:gd name="T38" fmla="*/ 113 w 248"/>
                <a:gd name="T39" fmla="*/ 15 h 22"/>
                <a:gd name="T40" fmla="*/ 120 w 248"/>
                <a:gd name="T41" fmla="*/ 7 h 22"/>
                <a:gd name="T42" fmla="*/ 128 w 248"/>
                <a:gd name="T43" fmla="*/ 15 h 22"/>
                <a:gd name="T44" fmla="*/ 135 w 248"/>
                <a:gd name="T45" fmla="*/ 7 h 22"/>
                <a:gd name="T46" fmla="*/ 135 w 248"/>
                <a:gd name="T47" fmla="*/ 15 h 22"/>
                <a:gd name="T48" fmla="*/ 143 w 248"/>
                <a:gd name="T49" fmla="*/ 7 h 22"/>
                <a:gd name="T50" fmla="*/ 150 w 248"/>
                <a:gd name="T51" fmla="*/ 15 h 22"/>
                <a:gd name="T52" fmla="*/ 158 w 248"/>
                <a:gd name="T53" fmla="*/ 7 h 22"/>
                <a:gd name="T54" fmla="*/ 158 w 248"/>
                <a:gd name="T55" fmla="*/ 15 h 22"/>
                <a:gd name="T56" fmla="*/ 165 w 248"/>
                <a:gd name="T57" fmla="*/ 15 h 22"/>
                <a:gd name="T58" fmla="*/ 173 w 248"/>
                <a:gd name="T59" fmla="*/ 7 h 22"/>
                <a:gd name="T60" fmla="*/ 180 w 248"/>
                <a:gd name="T61" fmla="*/ 15 h 22"/>
                <a:gd name="T62" fmla="*/ 188 w 248"/>
                <a:gd name="T63" fmla="*/ 7 h 22"/>
                <a:gd name="T64" fmla="*/ 188 w 248"/>
                <a:gd name="T65" fmla="*/ 15 h 22"/>
                <a:gd name="T66" fmla="*/ 195 w 248"/>
                <a:gd name="T67" fmla="*/ 7 h 22"/>
                <a:gd name="T68" fmla="*/ 203 w 248"/>
                <a:gd name="T69" fmla="*/ 15 h 22"/>
                <a:gd name="T70" fmla="*/ 210 w 248"/>
                <a:gd name="T71" fmla="*/ 15 h 22"/>
                <a:gd name="T72" fmla="*/ 210 w 248"/>
                <a:gd name="T73" fmla="*/ 7 h 22"/>
                <a:gd name="T74" fmla="*/ 218 w 248"/>
                <a:gd name="T75" fmla="*/ 7 h 22"/>
                <a:gd name="T76" fmla="*/ 225 w 248"/>
                <a:gd name="T77" fmla="*/ 22 h 22"/>
                <a:gd name="T78" fmla="*/ 233 w 248"/>
                <a:gd name="T79" fmla="*/ 15 h 22"/>
                <a:gd name="T80" fmla="*/ 233 w 248"/>
                <a:gd name="T81" fmla="*/ 7 h 22"/>
                <a:gd name="T82" fmla="*/ 240 w 248"/>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2">
                  <a:moveTo>
                    <a:pt x="0" y="7"/>
                  </a:moveTo>
                  <a:lnTo>
                    <a:pt x="0" y="15"/>
                  </a:lnTo>
                  <a:lnTo>
                    <a:pt x="8" y="7"/>
                  </a:lnTo>
                  <a:lnTo>
                    <a:pt x="8" y="15"/>
                  </a:lnTo>
                  <a:lnTo>
                    <a:pt x="8" y="7"/>
                  </a:lnTo>
                  <a:lnTo>
                    <a:pt x="8" y="15"/>
                  </a:lnTo>
                  <a:lnTo>
                    <a:pt x="15" y="7"/>
                  </a:lnTo>
                  <a:lnTo>
                    <a:pt x="15" y="15"/>
                  </a:lnTo>
                  <a:lnTo>
                    <a:pt x="15" y="7"/>
                  </a:lnTo>
                  <a:lnTo>
                    <a:pt x="15" y="7"/>
                  </a:lnTo>
                  <a:lnTo>
                    <a:pt x="23" y="15"/>
                  </a:lnTo>
                  <a:lnTo>
                    <a:pt x="23" y="15"/>
                  </a:lnTo>
                  <a:lnTo>
                    <a:pt x="23" y="7"/>
                  </a:lnTo>
                  <a:lnTo>
                    <a:pt x="23" y="7"/>
                  </a:lnTo>
                  <a:lnTo>
                    <a:pt x="30" y="15"/>
                  </a:lnTo>
                  <a:lnTo>
                    <a:pt x="30" y="15"/>
                  </a:lnTo>
                  <a:lnTo>
                    <a:pt x="30" y="7"/>
                  </a:lnTo>
                  <a:lnTo>
                    <a:pt x="30" y="15"/>
                  </a:lnTo>
                  <a:lnTo>
                    <a:pt x="38" y="7"/>
                  </a:lnTo>
                  <a:lnTo>
                    <a:pt x="38" y="15"/>
                  </a:lnTo>
                  <a:lnTo>
                    <a:pt x="38" y="7"/>
                  </a:lnTo>
                  <a:lnTo>
                    <a:pt x="45" y="15"/>
                  </a:lnTo>
                  <a:lnTo>
                    <a:pt x="45" y="15"/>
                  </a:lnTo>
                  <a:lnTo>
                    <a:pt x="45" y="7"/>
                  </a:lnTo>
                  <a:lnTo>
                    <a:pt x="45" y="7"/>
                  </a:lnTo>
                  <a:lnTo>
                    <a:pt x="53" y="15"/>
                  </a:lnTo>
                  <a:lnTo>
                    <a:pt x="53" y="15"/>
                  </a:lnTo>
                  <a:lnTo>
                    <a:pt x="53" y="7"/>
                  </a:lnTo>
                  <a:lnTo>
                    <a:pt x="53" y="15"/>
                  </a:lnTo>
                  <a:lnTo>
                    <a:pt x="60" y="7"/>
                  </a:lnTo>
                  <a:lnTo>
                    <a:pt x="60" y="15"/>
                  </a:lnTo>
                  <a:lnTo>
                    <a:pt x="60" y="7"/>
                  </a:lnTo>
                  <a:lnTo>
                    <a:pt x="60" y="15"/>
                  </a:lnTo>
                  <a:lnTo>
                    <a:pt x="68" y="7"/>
                  </a:lnTo>
                  <a:lnTo>
                    <a:pt x="68" y="15"/>
                  </a:lnTo>
                  <a:lnTo>
                    <a:pt x="68" y="7"/>
                  </a:lnTo>
                  <a:lnTo>
                    <a:pt x="68" y="15"/>
                  </a:lnTo>
                  <a:lnTo>
                    <a:pt x="75" y="7"/>
                  </a:lnTo>
                  <a:lnTo>
                    <a:pt x="75" y="15"/>
                  </a:lnTo>
                  <a:lnTo>
                    <a:pt x="75" y="15"/>
                  </a:lnTo>
                  <a:lnTo>
                    <a:pt x="83" y="7"/>
                  </a:lnTo>
                  <a:lnTo>
                    <a:pt x="83" y="15"/>
                  </a:lnTo>
                  <a:lnTo>
                    <a:pt x="83" y="7"/>
                  </a:lnTo>
                  <a:lnTo>
                    <a:pt x="83" y="7"/>
                  </a:lnTo>
                  <a:lnTo>
                    <a:pt x="90" y="15"/>
                  </a:lnTo>
                  <a:lnTo>
                    <a:pt x="90" y="15"/>
                  </a:lnTo>
                  <a:lnTo>
                    <a:pt x="90" y="7"/>
                  </a:lnTo>
                  <a:lnTo>
                    <a:pt x="90" y="15"/>
                  </a:lnTo>
                  <a:lnTo>
                    <a:pt x="98" y="7"/>
                  </a:lnTo>
                  <a:lnTo>
                    <a:pt x="98" y="15"/>
                  </a:lnTo>
                  <a:lnTo>
                    <a:pt x="98" y="7"/>
                  </a:lnTo>
                  <a:lnTo>
                    <a:pt x="98" y="15"/>
                  </a:lnTo>
                  <a:lnTo>
                    <a:pt x="105" y="7"/>
                  </a:lnTo>
                  <a:lnTo>
                    <a:pt x="105" y="15"/>
                  </a:lnTo>
                  <a:lnTo>
                    <a:pt x="105" y="7"/>
                  </a:lnTo>
                  <a:lnTo>
                    <a:pt x="105" y="15"/>
                  </a:lnTo>
                  <a:lnTo>
                    <a:pt x="113" y="7"/>
                  </a:lnTo>
                  <a:lnTo>
                    <a:pt x="113" y="15"/>
                  </a:lnTo>
                  <a:lnTo>
                    <a:pt x="113" y="7"/>
                  </a:lnTo>
                  <a:lnTo>
                    <a:pt x="113" y="15"/>
                  </a:lnTo>
                  <a:lnTo>
                    <a:pt x="120" y="7"/>
                  </a:lnTo>
                  <a:lnTo>
                    <a:pt x="120" y="15"/>
                  </a:lnTo>
                  <a:lnTo>
                    <a:pt x="120" y="7"/>
                  </a:lnTo>
                  <a:lnTo>
                    <a:pt x="120" y="15"/>
                  </a:lnTo>
                  <a:lnTo>
                    <a:pt x="128" y="7"/>
                  </a:lnTo>
                  <a:lnTo>
                    <a:pt x="128" y="15"/>
                  </a:lnTo>
                  <a:lnTo>
                    <a:pt x="128" y="7"/>
                  </a:lnTo>
                  <a:lnTo>
                    <a:pt x="128" y="15"/>
                  </a:lnTo>
                  <a:lnTo>
                    <a:pt x="135" y="7"/>
                  </a:lnTo>
                  <a:lnTo>
                    <a:pt x="135" y="15"/>
                  </a:lnTo>
                  <a:lnTo>
                    <a:pt x="135" y="7"/>
                  </a:lnTo>
                  <a:lnTo>
                    <a:pt x="135" y="15"/>
                  </a:lnTo>
                  <a:lnTo>
                    <a:pt x="143" y="7"/>
                  </a:lnTo>
                  <a:lnTo>
                    <a:pt x="143" y="15"/>
                  </a:lnTo>
                  <a:lnTo>
                    <a:pt x="143" y="7"/>
                  </a:lnTo>
                  <a:lnTo>
                    <a:pt x="143" y="15"/>
                  </a:lnTo>
                  <a:lnTo>
                    <a:pt x="150" y="7"/>
                  </a:lnTo>
                  <a:lnTo>
                    <a:pt x="150" y="15"/>
                  </a:lnTo>
                  <a:lnTo>
                    <a:pt x="150" y="7"/>
                  </a:lnTo>
                  <a:lnTo>
                    <a:pt x="150" y="15"/>
                  </a:lnTo>
                  <a:lnTo>
                    <a:pt x="158" y="7"/>
                  </a:lnTo>
                  <a:lnTo>
                    <a:pt x="158" y="15"/>
                  </a:lnTo>
                  <a:lnTo>
                    <a:pt x="158" y="7"/>
                  </a:lnTo>
                  <a:lnTo>
                    <a:pt x="158" y="15"/>
                  </a:lnTo>
                  <a:lnTo>
                    <a:pt x="165" y="7"/>
                  </a:lnTo>
                  <a:lnTo>
                    <a:pt x="165" y="15"/>
                  </a:lnTo>
                  <a:lnTo>
                    <a:pt x="165" y="15"/>
                  </a:lnTo>
                  <a:lnTo>
                    <a:pt x="173" y="7"/>
                  </a:lnTo>
                  <a:lnTo>
                    <a:pt x="173" y="15"/>
                  </a:lnTo>
                  <a:lnTo>
                    <a:pt x="173" y="7"/>
                  </a:lnTo>
                  <a:lnTo>
                    <a:pt x="173" y="15"/>
                  </a:lnTo>
                  <a:lnTo>
                    <a:pt x="180" y="7"/>
                  </a:lnTo>
                  <a:lnTo>
                    <a:pt x="180" y="15"/>
                  </a:lnTo>
                  <a:lnTo>
                    <a:pt x="180" y="7"/>
                  </a:lnTo>
                  <a:lnTo>
                    <a:pt x="180" y="15"/>
                  </a:lnTo>
                  <a:lnTo>
                    <a:pt x="188" y="7"/>
                  </a:lnTo>
                  <a:lnTo>
                    <a:pt x="188" y="15"/>
                  </a:lnTo>
                  <a:lnTo>
                    <a:pt x="188" y="7"/>
                  </a:lnTo>
                  <a:lnTo>
                    <a:pt x="188" y="15"/>
                  </a:lnTo>
                  <a:lnTo>
                    <a:pt x="195" y="7"/>
                  </a:lnTo>
                  <a:lnTo>
                    <a:pt x="195" y="15"/>
                  </a:lnTo>
                  <a:lnTo>
                    <a:pt x="195" y="7"/>
                  </a:lnTo>
                  <a:lnTo>
                    <a:pt x="195" y="15"/>
                  </a:lnTo>
                  <a:lnTo>
                    <a:pt x="203" y="7"/>
                  </a:lnTo>
                  <a:lnTo>
                    <a:pt x="203" y="15"/>
                  </a:lnTo>
                  <a:lnTo>
                    <a:pt x="203" y="7"/>
                  </a:lnTo>
                  <a:lnTo>
                    <a:pt x="203" y="7"/>
                  </a:lnTo>
                  <a:lnTo>
                    <a:pt x="210" y="15"/>
                  </a:lnTo>
                  <a:lnTo>
                    <a:pt x="210" y="15"/>
                  </a:lnTo>
                  <a:lnTo>
                    <a:pt x="210" y="7"/>
                  </a:lnTo>
                  <a:lnTo>
                    <a:pt x="210" y="7"/>
                  </a:lnTo>
                  <a:lnTo>
                    <a:pt x="218" y="15"/>
                  </a:lnTo>
                  <a:lnTo>
                    <a:pt x="218" y="15"/>
                  </a:lnTo>
                  <a:lnTo>
                    <a:pt x="218" y="7"/>
                  </a:lnTo>
                  <a:lnTo>
                    <a:pt x="218" y="7"/>
                  </a:lnTo>
                  <a:lnTo>
                    <a:pt x="225" y="15"/>
                  </a:lnTo>
                  <a:lnTo>
                    <a:pt x="225" y="22"/>
                  </a:lnTo>
                  <a:lnTo>
                    <a:pt x="225" y="0"/>
                  </a:lnTo>
                  <a:lnTo>
                    <a:pt x="225" y="7"/>
                  </a:lnTo>
                  <a:lnTo>
                    <a:pt x="233" y="15"/>
                  </a:lnTo>
                  <a:lnTo>
                    <a:pt x="233" y="15"/>
                  </a:lnTo>
                  <a:lnTo>
                    <a:pt x="233" y="7"/>
                  </a:lnTo>
                  <a:lnTo>
                    <a:pt x="233" y="7"/>
                  </a:lnTo>
                  <a:lnTo>
                    <a:pt x="240" y="15"/>
                  </a:lnTo>
                  <a:lnTo>
                    <a:pt x="240" y="15"/>
                  </a:lnTo>
                  <a:lnTo>
                    <a:pt x="240" y="7"/>
                  </a:lnTo>
                  <a:lnTo>
                    <a:pt x="240" y="15"/>
                  </a:lnTo>
                  <a:lnTo>
                    <a:pt x="248"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4" name="Freeform 740"/>
            <p:cNvSpPr>
              <a:spLocks/>
            </p:cNvSpPr>
            <p:nvPr/>
          </p:nvSpPr>
          <p:spPr bwMode="auto">
            <a:xfrm>
              <a:off x="5868" y="2151"/>
              <a:ext cx="163" cy="50"/>
            </a:xfrm>
            <a:custGeom>
              <a:avLst/>
              <a:gdLst>
                <a:gd name="T0" fmla="*/ 0 w 232"/>
                <a:gd name="T1" fmla="*/ 15 h 52"/>
                <a:gd name="T2" fmla="*/ 7 w 232"/>
                <a:gd name="T3" fmla="*/ 30 h 52"/>
                <a:gd name="T4" fmla="*/ 15 w 232"/>
                <a:gd name="T5" fmla="*/ 30 h 52"/>
                <a:gd name="T6" fmla="*/ 15 w 232"/>
                <a:gd name="T7" fmla="*/ 30 h 52"/>
                <a:gd name="T8" fmla="*/ 22 w 232"/>
                <a:gd name="T9" fmla="*/ 15 h 52"/>
                <a:gd name="T10" fmla="*/ 30 w 232"/>
                <a:gd name="T11" fmla="*/ 37 h 52"/>
                <a:gd name="T12" fmla="*/ 37 w 232"/>
                <a:gd name="T13" fmla="*/ 30 h 52"/>
                <a:gd name="T14" fmla="*/ 37 w 232"/>
                <a:gd name="T15" fmla="*/ 15 h 52"/>
                <a:gd name="T16" fmla="*/ 45 w 232"/>
                <a:gd name="T17" fmla="*/ 15 h 52"/>
                <a:gd name="T18" fmla="*/ 52 w 232"/>
                <a:gd name="T19" fmla="*/ 37 h 52"/>
                <a:gd name="T20" fmla="*/ 60 w 232"/>
                <a:gd name="T21" fmla="*/ 30 h 52"/>
                <a:gd name="T22" fmla="*/ 60 w 232"/>
                <a:gd name="T23" fmla="*/ 30 h 52"/>
                <a:gd name="T24" fmla="*/ 67 w 232"/>
                <a:gd name="T25" fmla="*/ 15 h 52"/>
                <a:gd name="T26" fmla="*/ 75 w 232"/>
                <a:gd name="T27" fmla="*/ 37 h 52"/>
                <a:gd name="T28" fmla="*/ 82 w 232"/>
                <a:gd name="T29" fmla="*/ 22 h 52"/>
                <a:gd name="T30" fmla="*/ 82 w 232"/>
                <a:gd name="T31" fmla="*/ 30 h 52"/>
                <a:gd name="T32" fmla="*/ 90 w 232"/>
                <a:gd name="T33" fmla="*/ 15 h 52"/>
                <a:gd name="T34" fmla="*/ 97 w 232"/>
                <a:gd name="T35" fmla="*/ 37 h 52"/>
                <a:gd name="T36" fmla="*/ 105 w 232"/>
                <a:gd name="T37" fmla="*/ 22 h 52"/>
                <a:gd name="T38" fmla="*/ 105 w 232"/>
                <a:gd name="T39" fmla="*/ 22 h 52"/>
                <a:gd name="T40" fmla="*/ 112 w 232"/>
                <a:gd name="T41" fmla="*/ 15 h 52"/>
                <a:gd name="T42" fmla="*/ 120 w 232"/>
                <a:gd name="T43" fmla="*/ 37 h 52"/>
                <a:gd name="T44" fmla="*/ 127 w 232"/>
                <a:gd name="T45" fmla="*/ 30 h 52"/>
                <a:gd name="T46" fmla="*/ 127 w 232"/>
                <a:gd name="T47" fmla="*/ 30 h 52"/>
                <a:gd name="T48" fmla="*/ 135 w 232"/>
                <a:gd name="T49" fmla="*/ 15 h 52"/>
                <a:gd name="T50" fmla="*/ 142 w 232"/>
                <a:gd name="T51" fmla="*/ 37 h 52"/>
                <a:gd name="T52" fmla="*/ 150 w 232"/>
                <a:gd name="T53" fmla="*/ 22 h 52"/>
                <a:gd name="T54" fmla="*/ 150 w 232"/>
                <a:gd name="T55" fmla="*/ 30 h 52"/>
                <a:gd name="T56" fmla="*/ 157 w 232"/>
                <a:gd name="T57" fmla="*/ 22 h 52"/>
                <a:gd name="T58" fmla="*/ 165 w 232"/>
                <a:gd name="T59" fmla="*/ 30 h 52"/>
                <a:gd name="T60" fmla="*/ 172 w 232"/>
                <a:gd name="T61" fmla="*/ 22 h 52"/>
                <a:gd name="T62" fmla="*/ 172 w 232"/>
                <a:gd name="T63" fmla="*/ 30 h 52"/>
                <a:gd name="T64" fmla="*/ 180 w 232"/>
                <a:gd name="T65" fmla="*/ 15 h 52"/>
                <a:gd name="T66" fmla="*/ 187 w 232"/>
                <a:gd name="T67" fmla="*/ 37 h 52"/>
                <a:gd name="T68" fmla="*/ 195 w 232"/>
                <a:gd name="T69" fmla="*/ 22 h 52"/>
                <a:gd name="T70" fmla="*/ 195 w 232"/>
                <a:gd name="T71" fmla="*/ 30 h 52"/>
                <a:gd name="T72" fmla="*/ 202 w 232"/>
                <a:gd name="T73" fmla="*/ 22 h 52"/>
                <a:gd name="T74" fmla="*/ 210 w 232"/>
                <a:gd name="T75" fmla="*/ 30 h 52"/>
                <a:gd name="T76" fmla="*/ 217 w 232"/>
                <a:gd name="T77" fmla="*/ 22 h 52"/>
                <a:gd name="T78" fmla="*/ 217 w 232"/>
                <a:gd name="T79" fmla="*/ 30 h 52"/>
                <a:gd name="T80" fmla="*/ 225 w 232"/>
                <a:gd name="T81" fmla="*/ 22 h 52"/>
                <a:gd name="T82" fmla="*/ 232 w 232"/>
                <a:gd name="T83"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52">
                  <a:moveTo>
                    <a:pt x="0" y="22"/>
                  </a:moveTo>
                  <a:lnTo>
                    <a:pt x="0" y="37"/>
                  </a:lnTo>
                  <a:lnTo>
                    <a:pt x="0" y="15"/>
                  </a:lnTo>
                  <a:lnTo>
                    <a:pt x="0" y="30"/>
                  </a:lnTo>
                  <a:lnTo>
                    <a:pt x="7" y="22"/>
                  </a:lnTo>
                  <a:lnTo>
                    <a:pt x="7" y="30"/>
                  </a:lnTo>
                  <a:lnTo>
                    <a:pt x="7" y="22"/>
                  </a:lnTo>
                  <a:lnTo>
                    <a:pt x="7" y="22"/>
                  </a:lnTo>
                  <a:lnTo>
                    <a:pt x="15" y="30"/>
                  </a:lnTo>
                  <a:lnTo>
                    <a:pt x="15" y="37"/>
                  </a:lnTo>
                  <a:lnTo>
                    <a:pt x="15" y="15"/>
                  </a:lnTo>
                  <a:lnTo>
                    <a:pt x="15" y="30"/>
                  </a:lnTo>
                  <a:lnTo>
                    <a:pt x="22" y="22"/>
                  </a:lnTo>
                  <a:lnTo>
                    <a:pt x="22" y="37"/>
                  </a:lnTo>
                  <a:lnTo>
                    <a:pt x="22" y="15"/>
                  </a:lnTo>
                  <a:lnTo>
                    <a:pt x="22" y="30"/>
                  </a:lnTo>
                  <a:lnTo>
                    <a:pt x="30" y="22"/>
                  </a:lnTo>
                  <a:lnTo>
                    <a:pt x="30" y="37"/>
                  </a:lnTo>
                  <a:lnTo>
                    <a:pt x="30" y="15"/>
                  </a:lnTo>
                  <a:lnTo>
                    <a:pt x="30" y="22"/>
                  </a:lnTo>
                  <a:lnTo>
                    <a:pt x="37" y="30"/>
                  </a:lnTo>
                  <a:lnTo>
                    <a:pt x="37" y="37"/>
                  </a:lnTo>
                  <a:lnTo>
                    <a:pt x="37" y="15"/>
                  </a:lnTo>
                  <a:lnTo>
                    <a:pt x="37" y="15"/>
                  </a:lnTo>
                  <a:lnTo>
                    <a:pt x="45" y="22"/>
                  </a:lnTo>
                  <a:lnTo>
                    <a:pt x="45" y="37"/>
                  </a:lnTo>
                  <a:lnTo>
                    <a:pt x="45" y="15"/>
                  </a:lnTo>
                  <a:lnTo>
                    <a:pt x="45" y="22"/>
                  </a:lnTo>
                  <a:lnTo>
                    <a:pt x="52" y="30"/>
                  </a:lnTo>
                  <a:lnTo>
                    <a:pt x="52" y="37"/>
                  </a:lnTo>
                  <a:lnTo>
                    <a:pt x="52" y="15"/>
                  </a:lnTo>
                  <a:lnTo>
                    <a:pt x="52" y="22"/>
                  </a:lnTo>
                  <a:lnTo>
                    <a:pt x="60" y="30"/>
                  </a:lnTo>
                  <a:lnTo>
                    <a:pt x="60" y="37"/>
                  </a:lnTo>
                  <a:lnTo>
                    <a:pt x="60" y="15"/>
                  </a:lnTo>
                  <a:lnTo>
                    <a:pt x="60" y="30"/>
                  </a:lnTo>
                  <a:lnTo>
                    <a:pt x="67" y="22"/>
                  </a:lnTo>
                  <a:lnTo>
                    <a:pt x="67" y="37"/>
                  </a:lnTo>
                  <a:lnTo>
                    <a:pt x="67" y="15"/>
                  </a:lnTo>
                  <a:lnTo>
                    <a:pt x="67" y="22"/>
                  </a:lnTo>
                  <a:lnTo>
                    <a:pt x="75" y="30"/>
                  </a:lnTo>
                  <a:lnTo>
                    <a:pt x="75" y="37"/>
                  </a:lnTo>
                  <a:lnTo>
                    <a:pt x="75" y="15"/>
                  </a:lnTo>
                  <a:lnTo>
                    <a:pt x="75" y="30"/>
                  </a:lnTo>
                  <a:lnTo>
                    <a:pt x="82" y="22"/>
                  </a:lnTo>
                  <a:lnTo>
                    <a:pt x="82" y="37"/>
                  </a:lnTo>
                  <a:lnTo>
                    <a:pt x="82" y="15"/>
                  </a:lnTo>
                  <a:lnTo>
                    <a:pt x="82" y="30"/>
                  </a:lnTo>
                  <a:lnTo>
                    <a:pt x="90" y="22"/>
                  </a:lnTo>
                  <a:lnTo>
                    <a:pt x="90" y="37"/>
                  </a:lnTo>
                  <a:lnTo>
                    <a:pt x="90" y="15"/>
                  </a:lnTo>
                  <a:lnTo>
                    <a:pt x="90" y="22"/>
                  </a:lnTo>
                  <a:lnTo>
                    <a:pt x="97" y="30"/>
                  </a:lnTo>
                  <a:lnTo>
                    <a:pt x="97" y="37"/>
                  </a:lnTo>
                  <a:lnTo>
                    <a:pt x="97" y="15"/>
                  </a:lnTo>
                  <a:lnTo>
                    <a:pt x="97" y="30"/>
                  </a:lnTo>
                  <a:lnTo>
                    <a:pt x="105" y="22"/>
                  </a:lnTo>
                  <a:lnTo>
                    <a:pt x="105" y="37"/>
                  </a:lnTo>
                  <a:lnTo>
                    <a:pt x="105" y="15"/>
                  </a:lnTo>
                  <a:lnTo>
                    <a:pt x="105" y="22"/>
                  </a:lnTo>
                  <a:lnTo>
                    <a:pt x="112" y="30"/>
                  </a:lnTo>
                  <a:lnTo>
                    <a:pt x="112" y="37"/>
                  </a:lnTo>
                  <a:lnTo>
                    <a:pt x="112" y="15"/>
                  </a:lnTo>
                  <a:lnTo>
                    <a:pt x="112" y="22"/>
                  </a:lnTo>
                  <a:lnTo>
                    <a:pt x="120" y="30"/>
                  </a:lnTo>
                  <a:lnTo>
                    <a:pt x="120" y="37"/>
                  </a:lnTo>
                  <a:lnTo>
                    <a:pt x="120" y="15"/>
                  </a:lnTo>
                  <a:lnTo>
                    <a:pt x="120" y="22"/>
                  </a:lnTo>
                  <a:lnTo>
                    <a:pt x="127" y="30"/>
                  </a:lnTo>
                  <a:lnTo>
                    <a:pt x="127" y="30"/>
                  </a:lnTo>
                  <a:lnTo>
                    <a:pt x="127" y="15"/>
                  </a:lnTo>
                  <a:lnTo>
                    <a:pt x="127" y="30"/>
                  </a:lnTo>
                  <a:lnTo>
                    <a:pt x="135" y="22"/>
                  </a:lnTo>
                  <a:lnTo>
                    <a:pt x="135" y="37"/>
                  </a:lnTo>
                  <a:lnTo>
                    <a:pt x="135" y="15"/>
                  </a:lnTo>
                  <a:lnTo>
                    <a:pt x="135" y="30"/>
                  </a:lnTo>
                  <a:lnTo>
                    <a:pt x="142" y="22"/>
                  </a:lnTo>
                  <a:lnTo>
                    <a:pt x="142" y="37"/>
                  </a:lnTo>
                  <a:lnTo>
                    <a:pt x="142" y="7"/>
                  </a:lnTo>
                  <a:lnTo>
                    <a:pt x="142" y="30"/>
                  </a:lnTo>
                  <a:lnTo>
                    <a:pt x="150" y="22"/>
                  </a:lnTo>
                  <a:lnTo>
                    <a:pt x="150" y="37"/>
                  </a:lnTo>
                  <a:lnTo>
                    <a:pt x="150" y="15"/>
                  </a:lnTo>
                  <a:lnTo>
                    <a:pt x="150" y="30"/>
                  </a:lnTo>
                  <a:lnTo>
                    <a:pt x="157" y="22"/>
                  </a:lnTo>
                  <a:lnTo>
                    <a:pt x="157" y="30"/>
                  </a:lnTo>
                  <a:lnTo>
                    <a:pt x="157" y="22"/>
                  </a:lnTo>
                  <a:lnTo>
                    <a:pt x="157" y="22"/>
                  </a:lnTo>
                  <a:lnTo>
                    <a:pt x="165" y="30"/>
                  </a:lnTo>
                  <a:lnTo>
                    <a:pt x="165" y="30"/>
                  </a:lnTo>
                  <a:lnTo>
                    <a:pt x="165" y="22"/>
                  </a:lnTo>
                  <a:lnTo>
                    <a:pt x="165" y="30"/>
                  </a:lnTo>
                  <a:lnTo>
                    <a:pt x="172" y="22"/>
                  </a:lnTo>
                  <a:lnTo>
                    <a:pt x="172" y="30"/>
                  </a:lnTo>
                  <a:lnTo>
                    <a:pt x="172" y="22"/>
                  </a:lnTo>
                  <a:lnTo>
                    <a:pt x="172" y="30"/>
                  </a:lnTo>
                  <a:lnTo>
                    <a:pt x="180" y="22"/>
                  </a:lnTo>
                  <a:lnTo>
                    <a:pt x="180" y="37"/>
                  </a:lnTo>
                  <a:lnTo>
                    <a:pt x="180" y="15"/>
                  </a:lnTo>
                  <a:lnTo>
                    <a:pt x="180" y="22"/>
                  </a:lnTo>
                  <a:lnTo>
                    <a:pt x="187" y="30"/>
                  </a:lnTo>
                  <a:lnTo>
                    <a:pt x="187" y="37"/>
                  </a:lnTo>
                  <a:lnTo>
                    <a:pt x="187" y="22"/>
                  </a:lnTo>
                  <a:lnTo>
                    <a:pt x="187" y="30"/>
                  </a:lnTo>
                  <a:lnTo>
                    <a:pt x="195" y="22"/>
                  </a:lnTo>
                  <a:lnTo>
                    <a:pt x="195" y="30"/>
                  </a:lnTo>
                  <a:lnTo>
                    <a:pt x="195" y="22"/>
                  </a:lnTo>
                  <a:lnTo>
                    <a:pt x="195" y="30"/>
                  </a:lnTo>
                  <a:lnTo>
                    <a:pt x="202" y="22"/>
                  </a:lnTo>
                  <a:lnTo>
                    <a:pt x="202" y="30"/>
                  </a:lnTo>
                  <a:lnTo>
                    <a:pt x="202" y="22"/>
                  </a:lnTo>
                  <a:lnTo>
                    <a:pt x="202" y="30"/>
                  </a:lnTo>
                  <a:lnTo>
                    <a:pt x="210" y="22"/>
                  </a:lnTo>
                  <a:lnTo>
                    <a:pt x="210" y="30"/>
                  </a:lnTo>
                  <a:lnTo>
                    <a:pt x="210" y="0"/>
                  </a:lnTo>
                  <a:lnTo>
                    <a:pt x="210" y="15"/>
                  </a:lnTo>
                  <a:lnTo>
                    <a:pt x="217" y="22"/>
                  </a:lnTo>
                  <a:lnTo>
                    <a:pt x="217" y="52"/>
                  </a:lnTo>
                  <a:lnTo>
                    <a:pt x="217" y="15"/>
                  </a:lnTo>
                  <a:lnTo>
                    <a:pt x="217" y="30"/>
                  </a:lnTo>
                  <a:lnTo>
                    <a:pt x="225" y="22"/>
                  </a:lnTo>
                  <a:lnTo>
                    <a:pt x="225" y="37"/>
                  </a:lnTo>
                  <a:lnTo>
                    <a:pt x="225" y="22"/>
                  </a:lnTo>
                  <a:lnTo>
                    <a:pt x="225" y="30"/>
                  </a:lnTo>
                  <a:lnTo>
                    <a:pt x="232" y="22"/>
                  </a:lnTo>
                  <a:lnTo>
                    <a:pt x="232" y="37"/>
                  </a:lnTo>
                  <a:lnTo>
                    <a:pt x="232" y="15"/>
                  </a:lnTo>
                  <a:lnTo>
                    <a:pt x="232"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5" name="Freeform 741"/>
            <p:cNvSpPr>
              <a:spLocks/>
            </p:cNvSpPr>
            <p:nvPr/>
          </p:nvSpPr>
          <p:spPr bwMode="auto">
            <a:xfrm>
              <a:off x="6031" y="2151"/>
              <a:ext cx="162" cy="43"/>
            </a:xfrm>
            <a:custGeom>
              <a:avLst/>
              <a:gdLst>
                <a:gd name="T0" fmla="*/ 8 w 233"/>
                <a:gd name="T1" fmla="*/ 30 h 45"/>
                <a:gd name="T2" fmla="*/ 8 w 233"/>
                <a:gd name="T3" fmla="*/ 30 h 45"/>
                <a:gd name="T4" fmla="*/ 15 w 233"/>
                <a:gd name="T5" fmla="*/ 37 h 45"/>
                <a:gd name="T6" fmla="*/ 15 w 233"/>
                <a:gd name="T7" fmla="*/ 30 h 45"/>
                <a:gd name="T8" fmla="*/ 23 w 233"/>
                <a:gd name="T9" fmla="*/ 37 h 45"/>
                <a:gd name="T10" fmla="*/ 23 w 233"/>
                <a:gd name="T11" fmla="*/ 30 h 45"/>
                <a:gd name="T12" fmla="*/ 30 w 233"/>
                <a:gd name="T13" fmla="*/ 30 h 45"/>
                <a:gd name="T14" fmla="*/ 30 w 233"/>
                <a:gd name="T15" fmla="*/ 30 h 45"/>
                <a:gd name="T16" fmla="*/ 38 w 233"/>
                <a:gd name="T17" fmla="*/ 15 h 45"/>
                <a:gd name="T18" fmla="*/ 45 w 233"/>
                <a:gd name="T19" fmla="*/ 30 h 45"/>
                <a:gd name="T20" fmla="*/ 45 w 233"/>
                <a:gd name="T21" fmla="*/ 0 h 45"/>
                <a:gd name="T22" fmla="*/ 53 w 233"/>
                <a:gd name="T23" fmla="*/ 22 h 45"/>
                <a:gd name="T24" fmla="*/ 53 w 233"/>
                <a:gd name="T25" fmla="*/ 15 h 45"/>
                <a:gd name="T26" fmla="*/ 60 w 233"/>
                <a:gd name="T27" fmla="*/ 22 h 45"/>
                <a:gd name="T28" fmla="*/ 60 w 233"/>
                <a:gd name="T29" fmla="*/ 15 h 45"/>
                <a:gd name="T30" fmla="*/ 68 w 233"/>
                <a:gd name="T31" fmla="*/ 30 h 45"/>
                <a:gd name="T32" fmla="*/ 68 w 233"/>
                <a:gd name="T33" fmla="*/ 37 h 45"/>
                <a:gd name="T34" fmla="*/ 75 w 233"/>
                <a:gd name="T35" fmla="*/ 22 h 45"/>
                <a:gd name="T36" fmla="*/ 83 w 233"/>
                <a:gd name="T37" fmla="*/ 22 h 45"/>
                <a:gd name="T38" fmla="*/ 83 w 233"/>
                <a:gd name="T39" fmla="*/ 7 h 45"/>
                <a:gd name="T40" fmla="*/ 90 w 233"/>
                <a:gd name="T41" fmla="*/ 22 h 45"/>
                <a:gd name="T42" fmla="*/ 90 w 233"/>
                <a:gd name="T43" fmla="*/ 22 h 45"/>
                <a:gd name="T44" fmla="*/ 98 w 233"/>
                <a:gd name="T45" fmla="*/ 30 h 45"/>
                <a:gd name="T46" fmla="*/ 98 w 233"/>
                <a:gd name="T47" fmla="*/ 22 h 45"/>
                <a:gd name="T48" fmla="*/ 105 w 233"/>
                <a:gd name="T49" fmla="*/ 22 h 45"/>
                <a:gd name="T50" fmla="*/ 105 w 233"/>
                <a:gd name="T51" fmla="*/ 22 h 45"/>
                <a:gd name="T52" fmla="*/ 113 w 233"/>
                <a:gd name="T53" fmla="*/ 30 h 45"/>
                <a:gd name="T54" fmla="*/ 113 w 233"/>
                <a:gd name="T55" fmla="*/ 30 h 45"/>
                <a:gd name="T56" fmla="*/ 120 w 233"/>
                <a:gd name="T57" fmla="*/ 30 h 45"/>
                <a:gd name="T58" fmla="*/ 120 w 233"/>
                <a:gd name="T59" fmla="*/ 30 h 45"/>
                <a:gd name="T60" fmla="*/ 128 w 233"/>
                <a:gd name="T61" fmla="*/ 30 h 45"/>
                <a:gd name="T62" fmla="*/ 128 w 233"/>
                <a:gd name="T63" fmla="*/ 30 h 45"/>
                <a:gd name="T64" fmla="*/ 135 w 233"/>
                <a:gd name="T65" fmla="*/ 30 h 45"/>
                <a:gd name="T66" fmla="*/ 135 w 233"/>
                <a:gd name="T67" fmla="*/ 30 h 45"/>
                <a:gd name="T68" fmla="*/ 143 w 233"/>
                <a:gd name="T69" fmla="*/ 30 h 45"/>
                <a:gd name="T70" fmla="*/ 143 w 233"/>
                <a:gd name="T71" fmla="*/ 22 h 45"/>
                <a:gd name="T72" fmla="*/ 150 w 233"/>
                <a:gd name="T73" fmla="*/ 37 h 45"/>
                <a:gd name="T74" fmla="*/ 150 w 233"/>
                <a:gd name="T75" fmla="*/ 22 h 45"/>
                <a:gd name="T76" fmla="*/ 158 w 233"/>
                <a:gd name="T77" fmla="*/ 37 h 45"/>
                <a:gd name="T78" fmla="*/ 158 w 233"/>
                <a:gd name="T79" fmla="*/ 22 h 45"/>
                <a:gd name="T80" fmla="*/ 165 w 233"/>
                <a:gd name="T81" fmla="*/ 15 h 45"/>
                <a:gd name="T82" fmla="*/ 173 w 233"/>
                <a:gd name="T83" fmla="*/ 30 h 45"/>
                <a:gd name="T84" fmla="*/ 173 w 233"/>
                <a:gd name="T85" fmla="*/ 22 h 45"/>
                <a:gd name="T86" fmla="*/ 180 w 233"/>
                <a:gd name="T87" fmla="*/ 37 h 45"/>
                <a:gd name="T88" fmla="*/ 180 w 233"/>
                <a:gd name="T89" fmla="*/ 30 h 45"/>
                <a:gd name="T90" fmla="*/ 188 w 233"/>
                <a:gd name="T91" fmla="*/ 37 h 45"/>
                <a:gd name="T92" fmla="*/ 188 w 233"/>
                <a:gd name="T93" fmla="*/ 30 h 45"/>
                <a:gd name="T94" fmla="*/ 195 w 233"/>
                <a:gd name="T95" fmla="*/ 30 h 45"/>
                <a:gd name="T96" fmla="*/ 195 w 233"/>
                <a:gd name="T97" fmla="*/ 30 h 45"/>
                <a:gd name="T98" fmla="*/ 203 w 233"/>
                <a:gd name="T99" fmla="*/ 30 h 45"/>
                <a:gd name="T100" fmla="*/ 203 w 233"/>
                <a:gd name="T101" fmla="*/ 30 h 45"/>
                <a:gd name="T102" fmla="*/ 210 w 233"/>
                <a:gd name="T103" fmla="*/ 30 h 45"/>
                <a:gd name="T104" fmla="*/ 210 w 233"/>
                <a:gd name="T105" fmla="*/ 30 h 45"/>
                <a:gd name="T106" fmla="*/ 218 w 233"/>
                <a:gd name="T107" fmla="*/ 30 h 45"/>
                <a:gd name="T108" fmla="*/ 218 w 233"/>
                <a:gd name="T109" fmla="*/ 22 h 45"/>
                <a:gd name="T110" fmla="*/ 225 w 233"/>
                <a:gd name="T111" fmla="*/ 37 h 45"/>
                <a:gd name="T112" fmla="*/ 225 w 233"/>
                <a:gd name="T11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3" h="45">
                  <a:moveTo>
                    <a:pt x="0" y="22"/>
                  </a:moveTo>
                  <a:lnTo>
                    <a:pt x="8" y="30"/>
                  </a:lnTo>
                  <a:lnTo>
                    <a:pt x="8" y="22"/>
                  </a:lnTo>
                  <a:lnTo>
                    <a:pt x="8" y="30"/>
                  </a:lnTo>
                  <a:lnTo>
                    <a:pt x="15" y="22"/>
                  </a:lnTo>
                  <a:lnTo>
                    <a:pt x="15" y="37"/>
                  </a:lnTo>
                  <a:lnTo>
                    <a:pt x="15" y="15"/>
                  </a:lnTo>
                  <a:lnTo>
                    <a:pt x="15" y="30"/>
                  </a:lnTo>
                  <a:lnTo>
                    <a:pt x="23" y="22"/>
                  </a:lnTo>
                  <a:lnTo>
                    <a:pt x="23" y="37"/>
                  </a:lnTo>
                  <a:lnTo>
                    <a:pt x="23" y="15"/>
                  </a:lnTo>
                  <a:lnTo>
                    <a:pt x="23" y="30"/>
                  </a:lnTo>
                  <a:lnTo>
                    <a:pt x="30" y="22"/>
                  </a:lnTo>
                  <a:lnTo>
                    <a:pt x="30" y="30"/>
                  </a:lnTo>
                  <a:lnTo>
                    <a:pt x="30" y="15"/>
                  </a:lnTo>
                  <a:lnTo>
                    <a:pt x="30" y="30"/>
                  </a:lnTo>
                  <a:lnTo>
                    <a:pt x="38" y="22"/>
                  </a:lnTo>
                  <a:lnTo>
                    <a:pt x="38" y="15"/>
                  </a:lnTo>
                  <a:lnTo>
                    <a:pt x="38" y="37"/>
                  </a:lnTo>
                  <a:lnTo>
                    <a:pt x="45" y="30"/>
                  </a:lnTo>
                  <a:lnTo>
                    <a:pt x="45" y="45"/>
                  </a:lnTo>
                  <a:lnTo>
                    <a:pt x="45" y="0"/>
                  </a:lnTo>
                  <a:lnTo>
                    <a:pt x="45" y="30"/>
                  </a:lnTo>
                  <a:lnTo>
                    <a:pt x="53" y="22"/>
                  </a:lnTo>
                  <a:lnTo>
                    <a:pt x="53" y="37"/>
                  </a:lnTo>
                  <a:lnTo>
                    <a:pt x="53" y="15"/>
                  </a:lnTo>
                  <a:lnTo>
                    <a:pt x="53" y="30"/>
                  </a:lnTo>
                  <a:lnTo>
                    <a:pt x="60" y="22"/>
                  </a:lnTo>
                  <a:lnTo>
                    <a:pt x="60" y="37"/>
                  </a:lnTo>
                  <a:lnTo>
                    <a:pt x="60" y="15"/>
                  </a:lnTo>
                  <a:lnTo>
                    <a:pt x="60" y="22"/>
                  </a:lnTo>
                  <a:lnTo>
                    <a:pt x="68" y="30"/>
                  </a:lnTo>
                  <a:lnTo>
                    <a:pt x="68" y="15"/>
                  </a:lnTo>
                  <a:lnTo>
                    <a:pt x="68" y="37"/>
                  </a:lnTo>
                  <a:lnTo>
                    <a:pt x="75" y="30"/>
                  </a:lnTo>
                  <a:lnTo>
                    <a:pt x="75" y="22"/>
                  </a:lnTo>
                  <a:lnTo>
                    <a:pt x="75" y="30"/>
                  </a:lnTo>
                  <a:lnTo>
                    <a:pt x="83" y="22"/>
                  </a:lnTo>
                  <a:lnTo>
                    <a:pt x="83" y="37"/>
                  </a:lnTo>
                  <a:lnTo>
                    <a:pt x="83" y="7"/>
                  </a:lnTo>
                  <a:lnTo>
                    <a:pt x="83" y="30"/>
                  </a:lnTo>
                  <a:lnTo>
                    <a:pt x="90" y="22"/>
                  </a:lnTo>
                  <a:lnTo>
                    <a:pt x="90" y="30"/>
                  </a:lnTo>
                  <a:lnTo>
                    <a:pt x="90" y="22"/>
                  </a:lnTo>
                  <a:lnTo>
                    <a:pt x="90" y="22"/>
                  </a:lnTo>
                  <a:lnTo>
                    <a:pt x="98" y="30"/>
                  </a:lnTo>
                  <a:lnTo>
                    <a:pt x="98" y="30"/>
                  </a:lnTo>
                  <a:lnTo>
                    <a:pt x="98" y="22"/>
                  </a:lnTo>
                  <a:lnTo>
                    <a:pt x="98" y="30"/>
                  </a:lnTo>
                  <a:lnTo>
                    <a:pt x="105" y="22"/>
                  </a:lnTo>
                  <a:lnTo>
                    <a:pt x="105" y="30"/>
                  </a:lnTo>
                  <a:lnTo>
                    <a:pt x="105" y="22"/>
                  </a:lnTo>
                  <a:lnTo>
                    <a:pt x="113" y="30"/>
                  </a:lnTo>
                  <a:lnTo>
                    <a:pt x="113" y="30"/>
                  </a:lnTo>
                  <a:lnTo>
                    <a:pt x="113" y="22"/>
                  </a:lnTo>
                  <a:lnTo>
                    <a:pt x="113" y="30"/>
                  </a:lnTo>
                  <a:lnTo>
                    <a:pt x="120" y="22"/>
                  </a:lnTo>
                  <a:lnTo>
                    <a:pt x="120" y="30"/>
                  </a:lnTo>
                  <a:lnTo>
                    <a:pt x="120" y="22"/>
                  </a:lnTo>
                  <a:lnTo>
                    <a:pt x="120" y="30"/>
                  </a:lnTo>
                  <a:lnTo>
                    <a:pt x="128" y="22"/>
                  </a:lnTo>
                  <a:lnTo>
                    <a:pt x="128" y="30"/>
                  </a:lnTo>
                  <a:lnTo>
                    <a:pt x="128" y="22"/>
                  </a:lnTo>
                  <a:lnTo>
                    <a:pt x="128" y="30"/>
                  </a:lnTo>
                  <a:lnTo>
                    <a:pt x="135" y="22"/>
                  </a:lnTo>
                  <a:lnTo>
                    <a:pt x="135" y="30"/>
                  </a:lnTo>
                  <a:lnTo>
                    <a:pt x="135" y="22"/>
                  </a:lnTo>
                  <a:lnTo>
                    <a:pt x="135" y="30"/>
                  </a:lnTo>
                  <a:lnTo>
                    <a:pt x="143" y="22"/>
                  </a:lnTo>
                  <a:lnTo>
                    <a:pt x="143" y="30"/>
                  </a:lnTo>
                  <a:lnTo>
                    <a:pt x="143" y="15"/>
                  </a:lnTo>
                  <a:lnTo>
                    <a:pt x="143" y="22"/>
                  </a:lnTo>
                  <a:lnTo>
                    <a:pt x="150" y="30"/>
                  </a:lnTo>
                  <a:lnTo>
                    <a:pt x="150" y="37"/>
                  </a:lnTo>
                  <a:lnTo>
                    <a:pt x="150" y="15"/>
                  </a:lnTo>
                  <a:lnTo>
                    <a:pt x="150" y="22"/>
                  </a:lnTo>
                  <a:lnTo>
                    <a:pt x="158" y="30"/>
                  </a:lnTo>
                  <a:lnTo>
                    <a:pt x="158" y="37"/>
                  </a:lnTo>
                  <a:lnTo>
                    <a:pt x="158" y="15"/>
                  </a:lnTo>
                  <a:lnTo>
                    <a:pt x="158" y="22"/>
                  </a:lnTo>
                  <a:lnTo>
                    <a:pt x="165" y="30"/>
                  </a:lnTo>
                  <a:lnTo>
                    <a:pt x="165" y="15"/>
                  </a:lnTo>
                  <a:lnTo>
                    <a:pt x="165" y="37"/>
                  </a:lnTo>
                  <a:lnTo>
                    <a:pt x="173" y="30"/>
                  </a:lnTo>
                  <a:lnTo>
                    <a:pt x="173" y="15"/>
                  </a:lnTo>
                  <a:lnTo>
                    <a:pt x="173" y="22"/>
                  </a:lnTo>
                  <a:lnTo>
                    <a:pt x="180" y="30"/>
                  </a:lnTo>
                  <a:lnTo>
                    <a:pt x="180" y="37"/>
                  </a:lnTo>
                  <a:lnTo>
                    <a:pt x="180" y="15"/>
                  </a:lnTo>
                  <a:lnTo>
                    <a:pt x="180" y="30"/>
                  </a:lnTo>
                  <a:lnTo>
                    <a:pt x="188" y="22"/>
                  </a:lnTo>
                  <a:lnTo>
                    <a:pt x="188" y="37"/>
                  </a:lnTo>
                  <a:lnTo>
                    <a:pt x="188" y="22"/>
                  </a:lnTo>
                  <a:lnTo>
                    <a:pt x="188" y="30"/>
                  </a:lnTo>
                  <a:lnTo>
                    <a:pt x="195" y="22"/>
                  </a:lnTo>
                  <a:lnTo>
                    <a:pt x="195" y="30"/>
                  </a:lnTo>
                  <a:lnTo>
                    <a:pt x="195" y="22"/>
                  </a:lnTo>
                  <a:lnTo>
                    <a:pt x="195" y="30"/>
                  </a:lnTo>
                  <a:lnTo>
                    <a:pt x="203" y="22"/>
                  </a:lnTo>
                  <a:lnTo>
                    <a:pt x="203" y="30"/>
                  </a:lnTo>
                  <a:lnTo>
                    <a:pt x="203" y="22"/>
                  </a:lnTo>
                  <a:lnTo>
                    <a:pt x="203" y="30"/>
                  </a:lnTo>
                  <a:lnTo>
                    <a:pt x="210" y="22"/>
                  </a:lnTo>
                  <a:lnTo>
                    <a:pt x="210" y="30"/>
                  </a:lnTo>
                  <a:lnTo>
                    <a:pt x="210" y="22"/>
                  </a:lnTo>
                  <a:lnTo>
                    <a:pt x="210" y="30"/>
                  </a:lnTo>
                  <a:lnTo>
                    <a:pt x="218" y="22"/>
                  </a:lnTo>
                  <a:lnTo>
                    <a:pt x="218" y="30"/>
                  </a:lnTo>
                  <a:lnTo>
                    <a:pt x="218" y="22"/>
                  </a:lnTo>
                  <a:lnTo>
                    <a:pt x="218" y="22"/>
                  </a:lnTo>
                  <a:lnTo>
                    <a:pt x="225" y="30"/>
                  </a:lnTo>
                  <a:lnTo>
                    <a:pt x="225" y="37"/>
                  </a:lnTo>
                  <a:lnTo>
                    <a:pt x="225" y="22"/>
                  </a:lnTo>
                  <a:lnTo>
                    <a:pt x="225" y="30"/>
                  </a:lnTo>
                  <a:lnTo>
                    <a:pt x="23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6" name="Freeform 742"/>
            <p:cNvSpPr>
              <a:spLocks/>
            </p:cNvSpPr>
            <p:nvPr/>
          </p:nvSpPr>
          <p:spPr bwMode="auto">
            <a:xfrm>
              <a:off x="4846" y="2208"/>
              <a:ext cx="215" cy="44"/>
            </a:xfrm>
            <a:custGeom>
              <a:avLst/>
              <a:gdLst>
                <a:gd name="T0" fmla="*/ 0 w 308"/>
                <a:gd name="T1" fmla="*/ 30 h 45"/>
                <a:gd name="T2" fmla="*/ 8 w 308"/>
                <a:gd name="T3" fmla="*/ 22 h 45"/>
                <a:gd name="T4" fmla="*/ 15 w 308"/>
                <a:gd name="T5" fmla="*/ 30 h 45"/>
                <a:gd name="T6" fmla="*/ 23 w 308"/>
                <a:gd name="T7" fmla="*/ 22 h 45"/>
                <a:gd name="T8" fmla="*/ 30 w 308"/>
                <a:gd name="T9" fmla="*/ 22 h 45"/>
                <a:gd name="T10" fmla="*/ 30 w 308"/>
                <a:gd name="T11" fmla="*/ 30 h 45"/>
                <a:gd name="T12" fmla="*/ 38 w 308"/>
                <a:gd name="T13" fmla="*/ 30 h 45"/>
                <a:gd name="T14" fmla="*/ 45 w 308"/>
                <a:gd name="T15" fmla="*/ 22 h 45"/>
                <a:gd name="T16" fmla="*/ 53 w 308"/>
                <a:gd name="T17" fmla="*/ 30 h 45"/>
                <a:gd name="T18" fmla="*/ 60 w 308"/>
                <a:gd name="T19" fmla="*/ 30 h 45"/>
                <a:gd name="T20" fmla="*/ 60 w 308"/>
                <a:gd name="T21" fmla="*/ 30 h 45"/>
                <a:gd name="T22" fmla="*/ 68 w 308"/>
                <a:gd name="T23" fmla="*/ 30 h 45"/>
                <a:gd name="T24" fmla="*/ 75 w 308"/>
                <a:gd name="T25" fmla="*/ 22 h 45"/>
                <a:gd name="T26" fmla="*/ 83 w 308"/>
                <a:gd name="T27" fmla="*/ 37 h 45"/>
                <a:gd name="T28" fmla="*/ 90 w 308"/>
                <a:gd name="T29" fmla="*/ 22 h 45"/>
                <a:gd name="T30" fmla="*/ 90 w 308"/>
                <a:gd name="T31" fmla="*/ 30 h 45"/>
                <a:gd name="T32" fmla="*/ 98 w 308"/>
                <a:gd name="T33" fmla="*/ 22 h 45"/>
                <a:gd name="T34" fmla="*/ 105 w 308"/>
                <a:gd name="T35" fmla="*/ 30 h 45"/>
                <a:gd name="T36" fmla="*/ 113 w 308"/>
                <a:gd name="T37" fmla="*/ 22 h 45"/>
                <a:gd name="T38" fmla="*/ 113 w 308"/>
                <a:gd name="T39" fmla="*/ 30 h 45"/>
                <a:gd name="T40" fmla="*/ 120 w 308"/>
                <a:gd name="T41" fmla="*/ 22 h 45"/>
                <a:gd name="T42" fmla="*/ 128 w 308"/>
                <a:gd name="T43" fmla="*/ 30 h 45"/>
                <a:gd name="T44" fmla="*/ 135 w 308"/>
                <a:gd name="T45" fmla="*/ 22 h 45"/>
                <a:gd name="T46" fmla="*/ 135 w 308"/>
                <a:gd name="T47" fmla="*/ 30 h 45"/>
                <a:gd name="T48" fmla="*/ 158 w 308"/>
                <a:gd name="T49" fmla="*/ 30 h 45"/>
                <a:gd name="T50" fmla="*/ 173 w 308"/>
                <a:gd name="T51" fmla="*/ 30 h 45"/>
                <a:gd name="T52" fmla="*/ 188 w 308"/>
                <a:gd name="T53" fmla="*/ 30 h 45"/>
                <a:gd name="T54" fmla="*/ 218 w 308"/>
                <a:gd name="T55" fmla="*/ 30 h 45"/>
                <a:gd name="T56" fmla="*/ 225 w 308"/>
                <a:gd name="T57" fmla="*/ 30 h 45"/>
                <a:gd name="T58" fmla="*/ 240 w 308"/>
                <a:gd name="T59" fmla="*/ 30 h 45"/>
                <a:gd name="T60" fmla="*/ 240 w 308"/>
                <a:gd name="T61" fmla="*/ 30 h 45"/>
                <a:gd name="T62" fmla="*/ 248 w 308"/>
                <a:gd name="T63" fmla="*/ 30 h 45"/>
                <a:gd name="T64" fmla="*/ 255 w 308"/>
                <a:gd name="T65" fmla="*/ 0 h 45"/>
                <a:gd name="T66" fmla="*/ 263 w 308"/>
                <a:gd name="T67" fmla="*/ 37 h 45"/>
                <a:gd name="T68" fmla="*/ 270 w 308"/>
                <a:gd name="T69" fmla="*/ 22 h 45"/>
                <a:gd name="T70" fmla="*/ 270 w 308"/>
                <a:gd name="T71" fmla="*/ 30 h 45"/>
                <a:gd name="T72" fmla="*/ 278 w 308"/>
                <a:gd name="T73" fmla="*/ 15 h 45"/>
                <a:gd name="T74" fmla="*/ 285 w 308"/>
                <a:gd name="T75" fmla="*/ 37 h 45"/>
                <a:gd name="T76" fmla="*/ 293 w 308"/>
                <a:gd name="T77" fmla="*/ 22 h 45"/>
                <a:gd name="T78" fmla="*/ 293 w 308"/>
                <a:gd name="T79" fmla="*/ 30 h 45"/>
                <a:gd name="T80" fmla="*/ 300 w 308"/>
                <a:gd name="T81" fmla="*/ 15 h 45"/>
                <a:gd name="T82" fmla="*/ 308 w 308"/>
                <a:gd name="T83"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45">
                  <a:moveTo>
                    <a:pt x="0" y="30"/>
                  </a:moveTo>
                  <a:lnTo>
                    <a:pt x="0" y="22"/>
                  </a:lnTo>
                  <a:lnTo>
                    <a:pt x="0" y="30"/>
                  </a:lnTo>
                  <a:lnTo>
                    <a:pt x="8" y="22"/>
                  </a:lnTo>
                  <a:lnTo>
                    <a:pt x="8" y="37"/>
                  </a:lnTo>
                  <a:lnTo>
                    <a:pt x="8" y="22"/>
                  </a:lnTo>
                  <a:lnTo>
                    <a:pt x="8" y="30"/>
                  </a:lnTo>
                  <a:lnTo>
                    <a:pt x="15" y="22"/>
                  </a:lnTo>
                  <a:lnTo>
                    <a:pt x="15" y="30"/>
                  </a:lnTo>
                  <a:lnTo>
                    <a:pt x="15" y="22"/>
                  </a:lnTo>
                  <a:lnTo>
                    <a:pt x="15" y="30"/>
                  </a:lnTo>
                  <a:lnTo>
                    <a:pt x="23" y="22"/>
                  </a:lnTo>
                  <a:lnTo>
                    <a:pt x="23" y="22"/>
                  </a:lnTo>
                  <a:lnTo>
                    <a:pt x="23" y="30"/>
                  </a:lnTo>
                  <a:lnTo>
                    <a:pt x="30" y="22"/>
                  </a:lnTo>
                  <a:lnTo>
                    <a:pt x="30" y="30"/>
                  </a:lnTo>
                  <a:lnTo>
                    <a:pt x="30" y="22"/>
                  </a:lnTo>
                  <a:lnTo>
                    <a:pt x="30" y="30"/>
                  </a:lnTo>
                  <a:lnTo>
                    <a:pt x="38" y="22"/>
                  </a:lnTo>
                  <a:lnTo>
                    <a:pt x="38" y="37"/>
                  </a:lnTo>
                  <a:lnTo>
                    <a:pt x="38" y="30"/>
                  </a:lnTo>
                  <a:lnTo>
                    <a:pt x="45" y="22"/>
                  </a:lnTo>
                  <a:lnTo>
                    <a:pt x="45" y="37"/>
                  </a:lnTo>
                  <a:lnTo>
                    <a:pt x="45" y="22"/>
                  </a:lnTo>
                  <a:lnTo>
                    <a:pt x="45" y="30"/>
                  </a:lnTo>
                  <a:lnTo>
                    <a:pt x="53" y="22"/>
                  </a:lnTo>
                  <a:lnTo>
                    <a:pt x="53" y="30"/>
                  </a:lnTo>
                  <a:lnTo>
                    <a:pt x="53" y="22"/>
                  </a:lnTo>
                  <a:lnTo>
                    <a:pt x="53" y="22"/>
                  </a:lnTo>
                  <a:lnTo>
                    <a:pt x="60" y="30"/>
                  </a:lnTo>
                  <a:lnTo>
                    <a:pt x="60" y="30"/>
                  </a:lnTo>
                  <a:lnTo>
                    <a:pt x="60" y="22"/>
                  </a:lnTo>
                  <a:lnTo>
                    <a:pt x="60" y="30"/>
                  </a:lnTo>
                  <a:lnTo>
                    <a:pt x="68" y="22"/>
                  </a:lnTo>
                  <a:lnTo>
                    <a:pt x="68" y="30"/>
                  </a:lnTo>
                  <a:lnTo>
                    <a:pt x="68" y="30"/>
                  </a:lnTo>
                  <a:lnTo>
                    <a:pt x="75" y="22"/>
                  </a:lnTo>
                  <a:lnTo>
                    <a:pt x="75" y="30"/>
                  </a:lnTo>
                  <a:lnTo>
                    <a:pt x="75" y="22"/>
                  </a:lnTo>
                  <a:lnTo>
                    <a:pt x="75" y="30"/>
                  </a:lnTo>
                  <a:lnTo>
                    <a:pt x="83" y="22"/>
                  </a:lnTo>
                  <a:lnTo>
                    <a:pt x="83" y="37"/>
                  </a:lnTo>
                  <a:lnTo>
                    <a:pt x="83" y="22"/>
                  </a:lnTo>
                  <a:lnTo>
                    <a:pt x="83" y="30"/>
                  </a:lnTo>
                  <a:lnTo>
                    <a:pt x="90" y="22"/>
                  </a:lnTo>
                  <a:lnTo>
                    <a:pt x="90" y="37"/>
                  </a:lnTo>
                  <a:lnTo>
                    <a:pt x="90" y="22"/>
                  </a:lnTo>
                  <a:lnTo>
                    <a:pt x="90" y="30"/>
                  </a:lnTo>
                  <a:lnTo>
                    <a:pt x="98" y="22"/>
                  </a:lnTo>
                  <a:lnTo>
                    <a:pt x="98" y="37"/>
                  </a:lnTo>
                  <a:lnTo>
                    <a:pt x="98" y="22"/>
                  </a:lnTo>
                  <a:lnTo>
                    <a:pt x="98" y="30"/>
                  </a:lnTo>
                  <a:lnTo>
                    <a:pt x="105" y="22"/>
                  </a:lnTo>
                  <a:lnTo>
                    <a:pt x="105" y="30"/>
                  </a:lnTo>
                  <a:lnTo>
                    <a:pt x="105" y="22"/>
                  </a:lnTo>
                  <a:lnTo>
                    <a:pt x="105" y="30"/>
                  </a:lnTo>
                  <a:lnTo>
                    <a:pt x="113" y="22"/>
                  </a:lnTo>
                  <a:lnTo>
                    <a:pt x="113" y="30"/>
                  </a:lnTo>
                  <a:lnTo>
                    <a:pt x="113" y="22"/>
                  </a:lnTo>
                  <a:lnTo>
                    <a:pt x="113" y="30"/>
                  </a:lnTo>
                  <a:lnTo>
                    <a:pt x="120" y="22"/>
                  </a:lnTo>
                  <a:lnTo>
                    <a:pt x="120" y="37"/>
                  </a:lnTo>
                  <a:lnTo>
                    <a:pt x="120" y="22"/>
                  </a:lnTo>
                  <a:lnTo>
                    <a:pt x="120" y="22"/>
                  </a:lnTo>
                  <a:lnTo>
                    <a:pt x="128" y="30"/>
                  </a:lnTo>
                  <a:lnTo>
                    <a:pt x="128" y="30"/>
                  </a:lnTo>
                  <a:lnTo>
                    <a:pt x="128" y="22"/>
                  </a:lnTo>
                  <a:lnTo>
                    <a:pt x="128" y="30"/>
                  </a:lnTo>
                  <a:lnTo>
                    <a:pt x="135" y="22"/>
                  </a:lnTo>
                  <a:lnTo>
                    <a:pt x="135" y="30"/>
                  </a:lnTo>
                  <a:lnTo>
                    <a:pt x="135" y="22"/>
                  </a:lnTo>
                  <a:lnTo>
                    <a:pt x="135" y="30"/>
                  </a:lnTo>
                  <a:lnTo>
                    <a:pt x="143" y="30"/>
                  </a:lnTo>
                  <a:lnTo>
                    <a:pt x="150" y="30"/>
                  </a:lnTo>
                  <a:lnTo>
                    <a:pt x="158" y="30"/>
                  </a:lnTo>
                  <a:lnTo>
                    <a:pt x="173" y="30"/>
                  </a:lnTo>
                  <a:lnTo>
                    <a:pt x="165" y="30"/>
                  </a:lnTo>
                  <a:lnTo>
                    <a:pt x="173" y="30"/>
                  </a:lnTo>
                  <a:lnTo>
                    <a:pt x="180" y="30"/>
                  </a:lnTo>
                  <a:lnTo>
                    <a:pt x="195" y="30"/>
                  </a:lnTo>
                  <a:lnTo>
                    <a:pt x="188" y="30"/>
                  </a:lnTo>
                  <a:lnTo>
                    <a:pt x="195" y="30"/>
                  </a:lnTo>
                  <a:lnTo>
                    <a:pt x="203" y="30"/>
                  </a:lnTo>
                  <a:lnTo>
                    <a:pt x="218" y="30"/>
                  </a:lnTo>
                  <a:lnTo>
                    <a:pt x="218" y="30"/>
                  </a:lnTo>
                  <a:lnTo>
                    <a:pt x="225" y="22"/>
                  </a:lnTo>
                  <a:lnTo>
                    <a:pt x="225" y="30"/>
                  </a:lnTo>
                  <a:lnTo>
                    <a:pt x="225" y="22"/>
                  </a:lnTo>
                  <a:lnTo>
                    <a:pt x="225" y="30"/>
                  </a:lnTo>
                  <a:lnTo>
                    <a:pt x="240" y="30"/>
                  </a:lnTo>
                  <a:lnTo>
                    <a:pt x="240" y="37"/>
                  </a:lnTo>
                  <a:lnTo>
                    <a:pt x="240" y="22"/>
                  </a:lnTo>
                  <a:lnTo>
                    <a:pt x="240" y="30"/>
                  </a:lnTo>
                  <a:lnTo>
                    <a:pt x="248" y="22"/>
                  </a:lnTo>
                  <a:lnTo>
                    <a:pt x="248" y="30"/>
                  </a:lnTo>
                  <a:lnTo>
                    <a:pt x="248" y="30"/>
                  </a:lnTo>
                  <a:lnTo>
                    <a:pt x="255" y="22"/>
                  </a:lnTo>
                  <a:lnTo>
                    <a:pt x="255" y="45"/>
                  </a:lnTo>
                  <a:lnTo>
                    <a:pt x="255" y="0"/>
                  </a:lnTo>
                  <a:lnTo>
                    <a:pt x="255" y="30"/>
                  </a:lnTo>
                  <a:lnTo>
                    <a:pt x="263" y="22"/>
                  </a:lnTo>
                  <a:lnTo>
                    <a:pt x="263" y="37"/>
                  </a:lnTo>
                  <a:lnTo>
                    <a:pt x="263" y="22"/>
                  </a:lnTo>
                  <a:lnTo>
                    <a:pt x="263" y="30"/>
                  </a:lnTo>
                  <a:lnTo>
                    <a:pt x="270" y="22"/>
                  </a:lnTo>
                  <a:lnTo>
                    <a:pt x="270" y="30"/>
                  </a:lnTo>
                  <a:lnTo>
                    <a:pt x="270" y="22"/>
                  </a:lnTo>
                  <a:lnTo>
                    <a:pt x="270" y="30"/>
                  </a:lnTo>
                  <a:lnTo>
                    <a:pt x="278" y="22"/>
                  </a:lnTo>
                  <a:lnTo>
                    <a:pt x="278" y="37"/>
                  </a:lnTo>
                  <a:lnTo>
                    <a:pt x="278" y="15"/>
                  </a:lnTo>
                  <a:lnTo>
                    <a:pt x="278" y="30"/>
                  </a:lnTo>
                  <a:lnTo>
                    <a:pt x="285" y="22"/>
                  </a:lnTo>
                  <a:lnTo>
                    <a:pt x="285" y="37"/>
                  </a:lnTo>
                  <a:lnTo>
                    <a:pt x="285" y="22"/>
                  </a:lnTo>
                  <a:lnTo>
                    <a:pt x="285" y="30"/>
                  </a:lnTo>
                  <a:lnTo>
                    <a:pt x="293" y="22"/>
                  </a:lnTo>
                  <a:lnTo>
                    <a:pt x="293" y="30"/>
                  </a:lnTo>
                  <a:lnTo>
                    <a:pt x="293" y="15"/>
                  </a:lnTo>
                  <a:lnTo>
                    <a:pt x="293" y="30"/>
                  </a:lnTo>
                  <a:lnTo>
                    <a:pt x="300" y="22"/>
                  </a:lnTo>
                  <a:lnTo>
                    <a:pt x="300" y="37"/>
                  </a:lnTo>
                  <a:lnTo>
                    <a:pt x="300" y="15"/>
                  </a:lnTo>
                  <a:lnTo>
                    <a:pt x="300" y="22"/>
                  </a:lnTo>
                  <a:lnTo>
                    <a:pt x="308" y="30"/>
                  </a:lnTo>
                  <a:lnTo>
                    <a:pt x="308" y="37"/>
                  </a:lnTo>
                  <a:lnTo>
                    <a:pt x="308" y="15"/>
                  </a:lnTo>
                  <a:lnTo>
                    <a:pt x="30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7" name="Freeform 743"/>
            <p:cNvSpPr>
              <a:spLocks/>
            </p:cNvSpPr>
            <p:nvPr/>
          </p:nvSpPr>
          <p:spPr bwMode="auto">
            <a:xfrm>
              <a:off x="5061" y="2208"/>
              <a:ext cx="178" cy="44"/>
            </a:xfrm>
            <a:custGeom>
              <a:avLst/>
              <a:gdLst>
                <a:gd name="T0" fmla="*/ 7 w 255"/>
                <a:gd name="T1" fmla="*/ 37 h 45"/>
                <a:gd name="T2" fmla="*/ 15 w 255"/>
                <a:gd name="T3" fmla="*/ 30 h 45"/>
                <a:gd name="T4" fmla="*/ 15 w 255"/>
                <a:gd name="T5" fmla="*/ 30 h 45"/>
                <a:gd name="T6" fmla="*/ 22 w 255"/>
                <a:gd name="T7" fmla="*/ 7 h 45"/>
                <a:gd name="T8" fmla="*/ 30 w 255"/>
                <a:gd name="T9" fmla="*/ 37 h 45"/>
                <a:gd name="T10" fmla="*/ 37 w 255"/>
                <a:gd name="T11" fmla="*/ 22 h 45"/>
                <a:gd name="T12" fmla="*/ 37 w 255"/>
                <a:gd name="T13" fmla="*/ 30 h 45"/>
                <a:gd name="T14" fmla="*/ 45 w 255"/>
                <a:gd name="T15" fmla="*/ 15 h 45"/>
                <a:gd name="T16" fmla="*/ 52 w 255"/>
                <a:gd name="T17" fmla="*/ 37 h 45"/>
                <a:gd name="T18" fmla="*/ 60 w 255"/>
                <a:gd name="T19" fmla="*/ 22 h 45"/>
                <a:gd name="T20" fmla="*/ 60 w 255"/>
                <a:gd name="T21" fmla="*/ 30 h 45"/>
                <a:gd name="T22" fmla="*/ 67 w 255"/>
                <a:gd name="T23" fmla="*/ 15 h 45"/>
                <a:gd name="T24" fmla="*/ 75 w 255"/>
                <a:gd name="T25" fmla="*/ 37 h 45"/>
                <a:gd name="T26" fmla="*/ 82 w 255"/>
                <a:gd name="T27" fmla="*/ 22 h 45"/>
                <a:gd name="T28" fmla="*/ 82 w 255"/>
                <a:gd name="T29" fmla="*/ 30 h 45"/>
                <a:gd name="T30" fmla="*/ 90 w 255"/>
                <a:gd name="T31" fmla="*/ 22 h 45"/>
                <a:gd name="T32" fmla="*/ 97 w 255"/>
                <a:gd name="T33" fmla="*/ 37 h 45"/>
                <a:gd name="T34" fmla="*/ 105 w 255"/>
                <a:gd name="T35" fmla="*/ 22 h 45"/>
                <a:gd name="T36" fmla="*/ 105 w 255"/>
                <a:gd name="T37" fmla="*/ 30 h 45"/>
                <a:gd name="T38" fmla="*/ 112 w 255"/>
                <a:gd name="T39" fmla="*/ 22 h 45"/>
                <a:gd name="T40" fmla="*/ 120 w 255"/>
                <a:gd name="T41" fmla="*/ 30 h 45"/>
                <a:gd name="T42" fmla="*/ 135 w 255"/>
                <a:gd name="T43" fmla="*/ 37 h 45"/>
                <a:gd name="T44" fmla="*/ 142 w 255"/>
                <a:gd name="T45" fmla="*/ 22 h 45"/>
                <a:gd name="T46" fmla="*/ 142 w 255"/>
                <a:gd name="T47" fmla="*/ 30 h 45"/>
                <a:gd name="T48" fmla="*/ 150 w 255"/>
                <a:gd name="T49" fmla="*/ 22 h 45"/>
                <a:gd name="T50" fmla="*/ 157 w 255"/>
                <a:gd name="T51" fmla="*/ 45 h 45"/>
                <a:gd name="T52" fmla="*/ 165 w 255"/>
                <a:gd name="T53" fmla="*/ 22 h 45"/>
                <a:gd name="T54" fmla="*/ 165 w 255"/>
                <a:gd name="T55" fmla="*/ 30 h 45"/>
                <a:gd name="T56" fmla="*/ 172 w 255"/>
                <a:gd name="T57" fmla="*/ 15 h 45"/>
                <a:gd name="T58" fmla="*/ 180 w 255"/>
                <a:gd name="T59" fmla="*/ 15 h 45"/>
                <a:gd name="T60" fmla="*/ 187 w 255"/>
                <a:gd name="T61" fmla="*/ 37 h 45"/>
                <a:gd name="T62" fmla="*/ 195 w 255"/>
                <a:gd name="T63" fmla="*/ 22 h 45"/>
                <a:gd name="T64" fmla="*/ 202 w 255"/>
                <a:gd name="T65" fmla="*/ 30 h 45"/>
                <a:gd name="T66" fmla="*/ 202 w 255"/>
                <a:gd name="T67" fmla="*/ 30 h 45"/>
                <a:gd name="T68" fmla="*/ 210 w 255"/>
                <a:gd name="T69" fmla="*/ 15 h 45"/>
                <a:gd name="T70" fmla="*/ 217 w 255"/>
                <a:gd name="T71" fmla="*/ 30 h 45"/>
                <a:gd name="T72" fmla="*/ 225 w 255"/>
                <a:gd name="T73" fmla="*/ 22 h 45"/>
                <a:gd name="T74" fmla="*/ 225 w 255"/>
                <a:gd name="T75" fmla="*/ 30 h 45"/>
                <a:gd name="T76" fmla="*/ 232 w 255"/>
                <a:gd name="T77" fmla="*/ 22 h 45"/>
                <a:gd name="T78" fmla="*/ 240 w 255"/>
                <a:gd name="T79" fmla="*/ 37 h 45"/>
                <a:gd name="T80" fmla="*/ 247 w 255"/>
                <a:gd name="T81" fmla="*/ 22 h 45"/>
                <a:gd name="T82" fmla="*/ 247 w 255"/>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30"/>
                  </a:moveTo>
                  <a:lnTo>
                    <a:pt x="7" y="22"/>
                  </a:lnTo>
                  <a:lnTo>
                    <a:pt x="7" y="37"/>
                  </a:lnTo>
                  <a:lnTo>
                    <a:pt x="7" y="22"/>
                  </a:lnTo>
                  <a:lnTo>
                    <a:pt x="7" y="22"/>
                  </a:lnTo>
                  <a:lnTo>
                    <a:pt x="15" y="30"/>
                  </a:lnTo>
                  <a:lnTo>
                    <a:pt x="15" y="37"/>
                  </a:lnTo>
                  <a:lnTo>
                    <a:pt x="15" y="22"/>
                  </a:lnTo>
                  <a:lnTo>
                    <a:pt x="15" y="30"/>
                  </a:lnTo>
                  <a:lnTo>
                    <a:pt x="22" y="22"/>
                  </a:lnTo>
                  <a:lnTo>
                    <a:pt x="22" y="37"/>
                  </a:lnTo>
                  <a:lnTo>
                    <a:pt x="22" y="7"/>
                  </a:lnTo>
                  <a:lnTo>
                    <a:pt x="22" y="30"/>
                  </a:lnTo>
                  <a:lnTo>
                    <a:pt x="30" y="22"/>
                  </a:lnTo>
                  <a:lnTo>
                    <a:pt x="30" y="37"/>
                  </a:lnTo>
                  <a:lnTo>
                    <a:pt x="30" y="15"/>
                  </a:lnTo>
                  <a:lnTo>
                    <a:pt x="30" y="30"/>
                  </a:lnTo>
                  <a:lnTo>
                    <a:pt x="37" y="22"/>
                  </a:lnTo>
                  <a:lnTo>
                    <a:pt x="37" y="37"/>
                  </a:lnTo>
                  <a:lnTo>
                    <a:pt x="37" y="22"/>
                  </a:lnTo>
                  <a:lnTo>
                    <a:pt x="37" y="30"/>
                  </a:lnTo>
                  <a:lnTo>
                    <a:pt x="45" y="22"/>
                  </a:lnTo>
                  <a:lnTo>
                    <a:pt x="45" y="37"/>
                  </a:lnTo>
                  <a:lnTo>
                    <a:pt x="45" y="15"/>
                  </a:lnTo>
                  <a:lnTo>
                    <a:pt x="45" y="30"/>
                  </a:lnTo>
                  <a:lnTo>
                    <a:pt x="52" y="22"/>
                  </a:lnTo>
                  <a:lnTo>
                    <a:pt x="52" y="37"/>
                  </a:lnTo>
                  <a:lnTo>
                    <a:pt x="52" y="22"/>
                  </a:lnTo>
                  <a:lnTo>
                    <a:pt x="52" y="30"/>
                  </a:lnTo>
                  <a:lnTo>
                    <a:pt x="60" y="22"/>
                  </a:lnTo>
                  <a:lnTo>
                    <a:pt x="60" y="30"/>
                  </a:lnTo>
                  <a:lnTo>
                    <a:pt x="60" y="22"/>
                  </a:lnTo>
                  <a:lnTo>
                    <a:pt x="60" y="30"/>
                  </a:lnTo>
                  <a:lnTo>
                    <a:pt x="67" y="22"/>
                  </a:lnTo>
                  <a:lnTo>
                    <a:pt x="67" y="30"/>
                  </a:lnTo>
                  <a:lnTo>
                    <a:pt x="67" y="15"/>
                  </a:lnTo>
                  <a:lnTo>
                    <a:pt x="67" y="30"/>
                  </a:lnTo>
                  <a:lnTo>
                    <a:pt x="75" y="37"/>
                  </a:lnTo>
                  <a:lnTo>
                    <a:pt x="75" y="37"/>
                  </a:lnTo>
                  <a:lnTo>
                    <a:pt x="75" y="15"/>
                  </a:lnTo>
                  <a:lnTo>
                    <a:pt x="75" y="30"/>
                  </a:lnTo>
                  <a:lnTo>
                    <a:pt x="82" y="22"/>
                  </a:lnTo>
                  <a:lnTo>
                    <a:pt x="82" y="37"/>
                  </a:lnTo>
                  <a:lnTo>
                    <a:pt x="82" y="22"/>
                  </a:lnTo>
                  <a:lnTo>
                    <a:pt x="82" y="30"/>
                  </a:lnTo>
                  <a:lnTo>
                    <a:pt x="90" y="22"/>
                  </a:lnTo>
                  <a:lnTo>
                    <a:pt x="90" y="37"/>
                  </a:lnTo>
                  <a:lnTo>
                    <a:pt x="90" y="22"/>
                  </a:lnTo>
                  <a:lnTo>
                    <a:pt x="90" y="30"/>
                  </a:lnTo>
                  <a:lnTo>
                    <a:pt x="97" y="22"/>
                  </a:lnTo>
                  <a:lnTo>
                    <a:pt x="97" y="37"/>
                  </a:lnTo>
                  <a:lnTo>
                    <a:pt x="97" y="22"/>
                  </a:lnTo>
                  <a:lnTo>
                    <a:pt x="97" y="30"/>
                  </a:lnTo>
                  <a:lnTo>
                    <a:pt x="105" y="22"/>
                  </a:lnTo>
                  <a:lnTo>
                    <a:pt x="105" y="37"/>
                  </a:lnTo>
                  <a:lnTo>
                    <a:pt x="105" y="15"/>
                  </a:lnTo>
                  <a:lnTo>
                    <a:pt x="105" y="30"/>
                  </a:lnTo>
                  <a:lnTo>
                    <a:pt x="112" y="22"/>
                  </a:lnTo>
                  <a:lnTo>
                    <a:pt x="112" y="37"/>
                  </a:lnTo>
                  <a:lnTo>
                    <a:pt x="112" y="22"/>
                  </a:lnTo>
                  <a:lnTo>
                    <a:pt x="112" y="30"/>
                  </a:lnTo>
                  <a:lnTo>
                    <a:pt x="127" y="30"/>
                  </a:lnTo>
                  <a:lnTo>
                    <a:pt x="120" y="30"/>
                  </a:lnTo>
                  <a:lnTo>
                    <a:pt x="127" y="30"/>
                  </a:lnTo>
                  <a:lnTo>
                    <a:pt x="135" y="22"/>
                  </a:lnTo>
                  <a:lnTo>
                    <a:pt x="135" y="37"/>
                  </a:lnTo>
                  <a:lnTo>
                    <a:pt x="135" y="22"/>
                  </a:lnTo>
                  <a:lnTo>
                    <a:pt x="135" y="30"/>
                  </a:lnTo>
                  <a:lnTo>
                    <a:pt x="142" y="22"/>
                  </a:lnTo>
                  <a:lnTo>
                    <a:pt x="142" y="37"/>
                  </a:lnTo>
                  <a:lnTo>
                    <a:pt x="142" y="22"/>
                  </a:lnTo>
                  <a:lnTo>
                    <a:pt x="142" y="30"/>
                  </a:lnTo>
                  <a:lnTo>
                    <a:pt x="150" y="22"/>
                  </a:lnTo>
                  <a:lnTo>
                    <a:pt x="150" y="30"/>
                  </a:lnTo>
                  <a:lnTo>
                    <a:pt x="150" y="22"/>
                  </a:lnTo>
                  <a:lnTo>
                    <a:pt x="150" y="30"/>
                  </a:lnTo>
                  <a:lnTo>
                    <a:pt x="157" y="22"/>
                  </a:lnTo>
                  <a:lnTo>
                    <a:pt x="157" y="45"/>
                  </a:lnTo>
                  <a:lnTo>
                    <a:pt x="157" y="0"/>
                  </a:lnTo>
                  <a:lnTo>
                    <a:pt x="157" y="30"/>
                  </a:lnTo>
                  <a:lnTo>
                    <a:pt x="165" y="22"/>
                  </a:lnTo>
                  <a:lnTo>
                    <a:pt x="165" y="37"/>
                  </a:lnTo>
                  <a:lnTo>
                    <a:pt x="165" y="22"/>
                  </a:lnTo>
                  <a:lnTo>
                    <a:pt x="165" y="30"/>
                  </a:lnTo>
                  <a:lnTo>
                    <a:pt x="172" y="22"/>
                  </a:lnTo>
                  <a:lnTo>
                    <a:pt x="172" y="30"/>
                  </a:lnTo>
                  <a:lnTo>
                    <a:pt x="172" y="15"/>
                  </a:lnTo>
                  <a:lnTo>
                    <a:pt x="180" y="22"/>
                  </a:lnTo>
                  <a:lnTo>
                    <a:pt x="180" y="37"/>
                  </a:lnTo>
                  <a:lnTo>
                    <a:pt x="180" y="15"/>
                  </a:lnTo>
                  <a:lnTo>
                    <a:pt x="180" y="30"/>
                  </a:lnTo>
                  <a:lnTo>
                    <a:pt x="187" y="22"/>
                  </a:lnTo>
                  <a:lnTo>
                    <a:pt x="187" y="37"/>
                  </a:lnTo>
                  <a:lnTo>
                    <a:pt x="187" y="15"/>
                  </a:lnTo>
                  <a:lnTo>
                    <a:pt x="187" y="30"/>
                  </a:lnTo>
                  <a:lnTo>
                    <a:pt x="195" y="22"/>
                  </a:lnTo>
                  <a:lnTo>
                    <a:pt x="195" y="30"/>
                  </a:lnTo>
                  <a:lnTo>
                    <a:pt x="195" y="22"/>
                  </a:lnTo>
                  <a:lnTo>
                    <a:pt x="202" y="30"/>
                  </a:lnTo>
                  <a:lnTo>
                    <a:pt x="202" y="37"/>
                  </a:lnTo>
                  <a:lnTo>
                    <a:pt x="202" y="22"/>
                  </a:lnTo>
                  <a:lnTo>
                    <a:pt x="202" y="30"/>
                  </a:lnTo>
                  <a:lnTo>
                    <a:pt x="210" y="22"/>
                  </a:lnTo>
                  <a:lnTo>
                    <a:pt x="210" y="37"/>
                  </a:lnTo>
                  <a:lnTo>
                    <a:pt x="210" y="15"/>
                  </a:lnTo>
                  <a:lnTo>
                    <a:pt x="210" y="30"/>
                  </a:lnTo>
                  <a:lnTo>
                    <a:pt x="217" y="22"/>
                  </a:lnTo>
                  <a:lnTo>
                    <a:pt x="217" y="30"/>
                  </a:lnTo>
                  <a:lnTo>
                    <a:pt x="217" y="22"/>
                  </a:lnTo>
                  <a:lnTo>
                    <a:pt x="217" y="30"/>
                  </a:lnTo>
                  <a:lnTo>
                    <a:pt x="225" y="22"/>
                  </a:lnTo>
                  <a:lnTo>
                    <a:pt x="225" y="37"/>
                  </a:lnTo>
                  <a:lnTo>
                    <a:pt x="225" y="22"/>
                  </a:lnTo>
                  <a:lnTo>
                    <a:pt x="225" y="30"/>
                  </a:lnTo>
                  <a:lnTo>
                    <a:pt x="232" y="22"/>
                  </a:lnTo>
                  <a:lnTo>
                    <a:pt x="232" y="30"/>
                  </a:lnTo>
                  <a:lnTo>
                    <a:pt x="232" y="22"/>
                  </a:lnTo>
                  <a:lnTo>
                    <a:pt x="232" y="30"/>
                  </a:lnTo>
                  <a:lnTo>
                    <a:pt x="240" y="22"/>
                  </a:lnTo>
                  <a:lnTo>
                    <a:pt x="240" y="37"/>
                  </a:lnTo>
                  <a:lnTo>
                    <a:pt x="240" y="15"/>
                  </a:lnTo>
                  <a:lnTo>
                    <a:pt x="240" y="30"/>
                  </a:lnTo>
                  <a:lnTo>
                    <a:pt x="247" y="22"/>
                  </a:lnTo>
                  <a:lnTo>
                    <a:pt x="247" y="30"/>
                  </a:lnTo>
                  <a:lnTo>
                    <a:pt x="247" y="22"/>
                  </a:lnTo>
                  <a:lnTo>
                    <a:pt x="247" y="22"/>
                  </a:lnTo>
                  <a:lnTo>
                    <a:pt x="255" y="30"/>
                  </a:lnTo>
                  <a:lnTo>
                    <a:pt x="25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8" name="Freeform 744"/>
            <p:cNvSpPr>
              <a:spLocks/>
            </p:cNvSpPr>
            <p:nvPr/>
          </p:nvSpPr>
          <p:spPr bwMode="auto">
            <a:xfrm>
              <a:off x="5239" y="2201"/>
              <a:ext cx="173" cy="58"/>
            </a:xfrm>
            <a:custGeom>
              <a:avLst/>
              <a:gdLst>
                <a:gd name="T0" fmla="*/ 7 w 247"/>
                <a:gd name="T1" fmla="*/ 30 h 60"/>
                <a:gd name="T2" fmla="*/ 15 w 247"/>
                <a:gd name="T3" fmla="*/ 38 h 60"/>
                <a:gd name="T4" fmla="*/ 22 w 247"/>
                <a:gd name="T5" fmla="*/ 30 h 60"/>
                <a:gd name="T6" fmla="*/ 30 w 247"/>
                <a:gd name="T7" fmla="*/ 30 h 60"/>
                <a:gd name="T8" fmla="*/ 30 w 247"/>
                <a:gd name="T9" fmla="*/ 38 h 60"/>
                <a:gd name="T10" fmla="*/ 37 w 247"/>
                <a:gd name="T11" fmla="*/ 23 h 60"/>
                <a:gd name="T12" fmla="*/ 45 w 247"/>
                <a:gd name="T13" fmla="*/ 45 h 60"/>
                <a:gd name="T14" fmla="*/ 52 w 247"/>
                <a:gd name="T15" fmla="*/ 30 h 60"/>
                <a:gd name="T16" fmla="*/ 52 w 247"/>
                <a:gd name="T17" fmla="*/ 38 h 60"/>
                <a:gd name="T18" fmla="*/ 60 w 247"/>
                <a:gd name="T19" fmla="*/ 23 h 60"/>
                <a:gd name="T20" fmla="*/ 67 w 247"/>
                <a:gd name="T21" fmla="*/ 45 h 60"/>
                <a:gd name="T22" fmla="*/ 75 w 247"/>
                <a:gd name="T23" fmla="*/ 30 h 60"/>
                <a:gd name="T24" fmla="*/ 75 w 247"/>
                <a:gd name="T25" fmla="*/ 38 h 60"/>
                <a:gd name="T26" fmla="*/ 82 w 247"/>
                <a:gd name="T27" fmla="*/ 23 h 60"/>
                <a:gd name="T28" fmla="*/ 90 w 247"/>
                <a:gd name="T29" fmla="*/ 45 h 60"/>
                <a:gd name="T30" fmla="*/ 97 w 247"/>
                <a:gd name="T31" fmla="*/ 30 h 60"/>
                <a:gd name="T32" fmla="*/ 97 w 247"/>
                <a:gd name="T33" fmla="*/ 38 h 60"/>
                <a:gd name="T34" fmla="*/ 105 w 247"/>
                <a:gd name="T35" fmla="*/ 23 h 60"/>
                <a:gd name="T36" fmla="*/ 112 w 247"/>
                <a:gd name="T37" fmla="*/ 45 h 60"/>
                <a:gd name="T38" fmla="*/ 120 w 247"/>
                <a:gd name="T39" fmla="*/ 30 h 60"/>
                <a:gd name="T40" fmla="*/ 120 w 247"/>
                <a:gd name="T41" fmla="*/ 30 h 60"/>
                <a:gd name="T42" fmla="*/ 127 w 247"/>
                <a:gd name="T43" fmla="*/ 30 h 60"/>
                <a:gd name="T44" fmla="*/ 135 w 247"/>
                <a:gd name="T45" fmla="*/ 45 h 60"/>
                <a:gd name="T46" fmla="*/ 142 w 247"/>
                <a:gd name="T47" fmla="*/ 30 h 60"/>
                <a:gd name="T48" fmla="*/ 142 w 247"/>
                <a:gd name="T49" fmla="*/ 38 h 60"/>
                <a:gd name="T50" fmla="*/ 150 w 247"/>
                <a:gd name="T51" fmla="*/ 23 h 60"/>
                <a:gd name="T52" fmla="*/ 157 w 247"/>
                <a:gd name="T53" fmla="*/ 45 h 60"/>
                <a:gd name="T54" fmla="*/ 165 w 247"/>
                <a:gd name="T55" fmla="*/ 30 h 60"/>
                <a:gd name="T56" fmla="*/ 165 w 247"/>
                <a:gd name="T57" fmla="*/ 38 h 60"/>
                <a:gd name="T58" fmla="*/ 172 w 247"/>
                <a:gd name="T59" fmla="*/ 23 h 60"/>
                <a:gd name="T60" fmla="*/ 180 w 247"/>
                <a:gd name="T61" fmla="*/ 45 h 60"/>
                <a:gd name="T62" fmla="*/ 187 w 247"/>
                <a:gd name="T63" fmla="*/ 30 h 60"/>
                <a:gd name="T64" fmla="*/ 187 w 247"/>
                <a:gd name="T65" fmla="*/ 45 h 60"/>
                <a:gd name="T66" fmla="*/ 195 w 247"/>
                <a:gd name="T67" fmla="*/ 23 h 60"/>
                <a:gd name="T68" fmla="*/ 202 w 247"/>
                <a:gd name="T69" fmla="*/ 45 h 60"/>
                <a:gd name="T70" fmla="*/ 210 w 247"/>
                <a:gd name="T71" fmla="*/ 30 h 60"/>
                <a:gd name="T72" fmla="*/ 210 w 247"/>
                <a:gd name="T73" fmla="*/ 38 h 60"/>
                <a:gd name="T74" fmla="*/ 217 w 247"/>
                <a:gd name="T75" fmla="*/ 23 h 60"/>
                <a:gd name="T76" fmla="*/ 225 w 247"/>
                <a:gd name="T77" fmla="*/ 45 h 60"/>
                <a:gd name="T78" fmla="*/ 232 w 247"/>
                <a:gd name="T79" fmla="*/ 30 h 60"/>
                <a:gd name="T80" fmla="*/ 232 w 247"/>
                <a:gd name="T81" fmla="*/ 38 h 60"/>
                <a:gd name="T82" fmla="*/ 240 w 247"/>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0">
                  <a:moveTo>
                    <a:pt x="0" y="30"/>
                  </a:moveTo>
                  <a:lnTo>
                    <a:pt x="0" y="38"/>
                  </a:lnTo>
                  <a:lnTo>
                    <a:pt x="7" y="30"/>
                  </a:lnTo>
                  <a:lnTo>
                    <a:pt x="7" y="38"/>
                  </a:lnTo>
                  <a:lnTo>
                    <a:pt x="15" y="30"/>
                  </a:lnTo>
                  <a:lnTo>
                    <a:pt x="15" y="38"/>
                  </a:lnTo>
                  <a:lnTo>
                    <a:pt x="15" y="30"/>
                  </a:lnTo>
                  <a:lnTo>
                    <a:pt x="15" y="38"/>
                  </a:lnTo>
                  <a:lnTo>
                    <a:pt x="22" y="30"/>
                  </a:lnTo>
                  <a:lnTo>
                    <a:pt x="22" y="38"/>
                  </a:lnTo>
                  <a:lnTo>
                    <a:pt x="22" y="38"/>
                  </a:lnTo>
                  <a:lnTo>
                    <a:pt x="30" y="30"/>
                  </a:lnTo>
                  <a:lnTo>
                    <a:pt x="30" y="60"/>
                  </a:lnTo>
                  <a:lnTo>
                    <a:pt x="30" y="0"/>
                  </a:lnTo>
                  <a:lnTo>
                    <a:pt x="30" y="38"/>
                  </a:lnTo>
                  <a:lnTo>
                    <a:pt x="37" y="30"/>
                  </a:lnTo>
                  <a:lnTo>
                    <a:pt x="37" y="45"/>
                  </a:lnTo>
                  <a:lnTo>
                    <a:pt x="37" y="23"/>
                  </a:lnTo>
                  <a:lnTo>
                    <a:pt x="37" y="38"/>
                  </a:lnTo>
                  <a:lnTo>
                    <a:pt x="45" y="30"/>
                  </a:lnTo>
                  <a:lnTo>
                    <a:pt x="45" y="45"/>
                  </a:lnTo>
                  <a:lnTo>
                    <a:pt x="45" y="30"/>
                  </a:lnTo>
                  <a:lnTo>
                    <a:pt x="45" y="38"/>
                  </a:lnTo>
                  <a:lnTo>
                    <a:pt x="52" y="30"/>
                  </a:lnTo>
                  <a:lnTo>
                    <a:pt x="52" y="45"/>
                  </a:lnTo>
                  <a:lnTo>
                    <a:pt x="52" y="23"/>
                  </a:lnTo>
                  <a:lnTo>
                    <a:pt x="52" y="38"/>
                  </a:lnTo>
                  <a:lnTo>
                    <a:pt x="60" y="30"/>
                  </a:lnTo>
                  <a:lnTo>
                    <a:pt x="60" y="45"/>
                  </a:lnTo>
                  <a:lnTo>
                    <a:pt x="60" y="23"/>
                  </a:lnTo>
                  <a:lnTo>
                    <a:pt x="60" y="38"/>
                  </a:lnTo>
                  <a:lnTo>
                    <a:pt x="67" y="30"/>
                  </a:lnTo>
                  <a:lnTo>
                    <a:pt x="67" y="45"/>
                  </a:lnTo>
                  <a:lnTo>
                    <a:pt x="67" y="30"/>
                  </a:lnTo>
                  <a:lnTo>
                    <a:pt x="67" y="38"/>
                  </a:lnTo>
                  <a:lnTo>
                    <a:pt x="75" y="30"/>
                  </a:lnTo>
                  <a:lnTo>
                    <a:pt x="75" y="45"/>
                  </a:lnTo>
                  <a:lnTo>
                    <a:pt x="75" y="23"/>
                  </a:lnTo>
                  <a:lnTo>
                    <a:pt x="75" y="38"/>
                  </a:lnTo>
                  <a:lnTo>
                    <a:pt x="82" y="30"/>
                  </a:lnTo>
                  <a:lnTo>
                    <a:pt x="82" y="45"/>
                  </a:lnTo>
                  <a:lnTo>
                    <a:pt x="82" y="23"/>
                  </a:lnTo>
                  <a:lnTo>
                    <a:pt x="82" y="38"/>
                  </a:lnTo>
                  <a:lnTo>
                    <a:pt x="90" y="30"/>
                  </a:lnTo>
                  <a:lnTo>
                    <a:pt x="90" y="45"/>
                  </a:lnTo>
                  <a:lnTo>
                    <a:pt x="90" y="23"/>
                  </a:lnTo>
                  <a:lnTo>
                    <a:pt x="90" y="38"/>
                  </a:lnTo>
                  <a:lnTo>
                    <a:pt x="97" y="30"/>
                  </a:lnTo>
                  <a:lnTo>
                    <a:pt x="97" y="45"/>
                  </a:lnTo>
                  <a:lnTo>
                    <a:pt x="97" y="23"/>
                  </a:lnTo>
                  <a:lnTo>
                    <a:pt x="97" y="38"/>
                  </a:lnTo>
                  <a:lnTo>
                    <a:pt x="105" y="30"/>
                  </a:lnTo>
                  <a:lnTo>
                    <a:pt x="105" y="45"/>
                  </a:lnTo>
                  <a:lnTo>
                    <a:pt x="105" y="23"/>
                  </a:lnTo>
                  <a:lnTo>
                    <a:pt x="105" y="38"/>
                  </a:lnTo>
                  <a:lnTo>
                    <a:pt x="112" y="30"/>
                  </a:lnTo>
                  <a:lnTo>
                    <a:pt x="112" y="45"/>
                  </a:lnTo>
                  <a:lnTo>
                    <a:pt x="112" y="30"/>
                  </a:lnTo>
                  <a:lnTo>
                    <a:pt x="112" y="38"/>
                  </a:lnTo>
                  <a:lnTo>
                    <a:pt x="120" y="30"/>
                  </a:lnTo>
                  <a:lnTo>
                    <a:pt x="120" y="45"/>
                  </a:lnTo>
                  <a:lnTo>
                    <a:pt x="120" y="30"/>
                  </a:lnTo>
                  <a:lnTo>
                    <a:pt x="120" y="30"/>
                  </a:lnTo>
                  <a:lnTo>
                    <a:pt x="127" y="38"/>
                  </a:lnTo>
                  <a:lnTo>
                    <a:pt x="127" y="45"/>
                  </a:lnTo>
                  <a:lnTo>
                    <a:pt x="127" y="30"/>
                  </a:lnTo>
                  <a:lnTo>
                    <a:pt x="127" y="30"/>
                  </a:lnTo>
                  <a:lnTo>
                    <a:pt x="135" y="38"/>
                  </a:lnTo>
                  <a:lnTo>
                    <a:pt x="135" y="45"/>
                  </a:lnTo>
                  <a:lnTo>
                    <a:pt x="135" y="30"/>
                  </a:lnTo>
                  <a:lnTo>
                    <a:pt x="135" y="38"/>
                  </a:lnTo>
                  <a:lnTo>
                    <a:pt x="142" y="30"/>
                  </a:lnTo>
                  <a:lnTo>
                    <a:pt x="142" y="45"/>
                  </a:lnTo>
                  <a:lnTo>
                    <a:pt x="142" y="23"/>
                  </a:lnTo>
                  <a:lnTo>
                    <a:pt x="142" y="38"/>
                  </a:lnTo>
                  <a:lnTo>
                    <a:pt x="150" y="30"/>
                  </a:lnTo>
                  <a:lnTo>
                    <a:pt x="150" y="45"/>
                  </a:lnTo>
                  <a:lnTo>
                    <a:pt x="150" y="23"/>
                  </a:lnTo>
                  <a:lnTo>
                    <a:pt x="150" y="38"/>
                  </a:lnTo>
                  <a:lnTo>
                    <a:pt x="157" y="30"/>
                  </a:lnTo>
                  <a:lnTo>
                    <a:pt x="157" y="45"/>
                  </a:lnTo>
                  <a:lnTo>
                    <a:pt x="157" y="23"/>
                  </a:lnTo>
                  <a:lnTo>
                    <a:pt x="157" y="38"/>
                  </a:lnTo>
                  <a:lnTo>
                    <a:pt x="165" y="30"/>
                  </a:lnTo>
                  <a:lnTo>
                    <a:pt x="165" y="53"/>
                  </a:lnTo>
                  <a:lnTo>
                    <a:pt x="165" y="23"/>
                  </a:lnTo>
                  <a:lnTo>
                    <a:pt x="165" y="38"/>
                  </a:lnTo>
                  <a:lnTo>
                    <a:pt x="172" y="30"/>
                  </a:lnTo>
                  <a:lnTo>
                    <a:pt x="172" y="45"/>
                  </a:lnTo>
                  <a:lnTo>
                    <a:pt x="172" y="23"/>
                  </a:lnTo>
                  <a:lnTo>
                    <a:pt x="172" y="45"/>
                  </a:lnTo>
                  <a:lnTo>
                    <a:pt x="180" y="38"/>
                  </a:lnTo>
                  <a:lnTo>
                    <a:pt x="180" y="45"/>
                  </a:lnTo>
                  <a:lnTo>
                    <a:pt x="180" y="23"/>
                  </a:lnTo>
                  <a:lnTo>
                    <a:pt x="180" y="38"/>
                  </a:lnTo>
                  <a:lnTo>
                    <a:pt x="187" y="30"/>
                  </a:lnTo>
                  <a:lnTo>
                    <a:pt x="187" y="45"/>
                  </a:lnTo>
                  <a:lnTo>
                    <a:pt x="187" y="23"/>
                  </a:lnTo>
                  <a:lnTo>
                    <a:pt x="187" y="45"/>
                  </a:lnTo>
                  <a:lnTo>
                    <a:pt x="195" y="38"/>
                  </a:lnTo>
                  <a:lnTo>
                    <a:pt x="195" y="45"/>
                  </a:lnTo>
                  <a:lnTo>
                    <a:pt x="195" y="23"/>
                  </a:lnTo>
                  <a:lnTo>
                    <a:pt x="195" y="38"/>
                  </a:lnTo>
                  <a:lnTo>
                    <a:pt x="202" y="30"/>
                  </a:lnTo>
                  <a:lnTo>
                    <a:pt x="202" y="45"/>
                  </a:lnTo>
                  <a:lnTo>
                    <a:pt x="202" y="23"/>
                  </a:lnTo>
                  <a:lnTo>
                    <a:pt x="202" y="38"/>
                  </a:lnTo>
                  <a:lnTo>
                    <a:pt x="210" y="30"/>
                  </a:lnTo>
                  <a:lnTo>
                    <a:pt x="210" y="45"/>
                  </a:lnTo>
                  <a:lnTo>
                    <a:pt x="210" y="30"/>
                  </a:lnTo>
                  <a:lnTo>
                    <a:pt x="210" y="38"/>
                  </a:lnTo>
                  <a:lnTo>
                    <a:pt x="217" y="30"/>
                  </a:lnTo>
                  <a:lnTo>
                    <a:pt x="217" y="45"/>
                  </a:lnTo>
                  <a:lnTo>
                    <a:pt x="217" y="23"/>
                  </a:lnTo>
                  <a:lnTo>
                    <a:pt x="217" y="38"/>
                  </a:lnTo>
                  <a:lnTo>
                    <a:pt x="225" y="30"/>
                  </a:lnTo>
                  <a:lnTo>
                    <a:pt x="225" y="45"/>
                  </a:lnTo>
                  <a:lnTo>
                    <a:pt x="225" y="23"/>
                  </a:lnTo>
                  <a:lnTo>
                    <a:pt x="225" y="38"/>
                  </a:lnTo>
                  <a:lnTo>
                    <a:pt x="232" y="30"/>
                  </a:lnTo>
                  <a:lnTo>
                    <a:pt x="232" y="45"/>
                  </a:lnTo>
                  <a:lnTo>
                    <a:pt x="232" y="23"/>
                  </a:lnTo>
                  <a:lnTo>
                    <a:pt x="232" y="38"/>
                  </a:lnTo>
                  <a:lnTo>
                    <a:pt x="240" y="30"/>
                  </a:lnTo>
                  <a:lnTo>
                    <a:pt x="240" y="45"/>
                  </a:lnTo>
                  <a:lnTo>
                    <a:pt x="240" y="30"/>
                  </a:lnTo>
                  <a:lnTo>
                    <a:pt x="240" y="30"/>
                  </a:lnTo>
                  <a:lnTo>
                    <a:pt x="247"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69" name="Freeform 745"/>
            <p:cNvSpPr>
              <a:spLocks/>
            </p:cNvSpPr>
            <p:nvPr/>
          </p:nvSpPr>
          <p:spPr bwMode="auto">
            <a:xfrm>
              <a:off x="5412" y="2215"/>
              <a:ext cx="178" cy="37"/>
            </a:xfrm>
            <a:custGeom>
              <a:avLst/>
              <a:gdLst>
                <a:gd name="T0" fmla="*/ 0 w 255"/>
                <a:gd name="T1" fmla="*/ 15 h 38"/>
                <a:gd name="T2" fmla="*/ 8 w 255"/>
                <a:gd name="T3" fmla="*/ 30 h 38"/>
                <a:gd name="T4" fmla="*/ 15 w 255"/>
                <a:gd name="T5" fmla="*/ 15 h 38"/>
                <a:gd name="T6" fmla="*/ 15 w 255"/>
                <a:gd name="T7" fmla="*/ 23 h 38"/>
                <a:gd name="T8" fmla="*/ 23 w 255"/>
                <a:gd name="T9" fmla="*/ 23 h 38"/>
                <a:gd name="T10" fmla="*/ 30 w 255"/>
                <a:gd name="T11" fmla="*/ 15 h 38"/>
                <a:gd name="T12" fmla="*/ 38 w 255"/>
                <a:gd name="T13" fmla="*/ 23 h 38"/>
                <a:gd name="T14" fmla="*/ 45 w 255"/>
                <a:gd name="T15" fmla="*/ 23 h 38"/>
                <a:gd name="T16" fmla="*/ 53 w 255"/>
                <a:gd name="T17" fmla="*/ 38 h 38"/>
                <a:gd name="T18" fmla="*/ 60 w 255"/>
                <a:gd name="T19" fmla="*/ 15 h 38"/>
                <a:gd name="T20" fmla="*/ 60 w 255"/>
                <a:gd name="T21" fmla="*/ 23 h 38"/>
                <a:gd name="T22" fmla="*/ 68 w 255"/>
                <a:gd name="T23" fmla="*/ 8 h 38"/>
                <a:gd name="T24" fmla="*/ 75 w 255"/>
                <a:gd name="T25" fmla="*/ 30 h 38"/>
                <a:gd name="T26" fmla="*/ 83 w 255"/>
                <a:gd name="T27" fmla="*/ 15 h 38"/>
                <a:gd name="T28" fmla="*/ 83 w 255"/>
                <a:gd name="T29" fmla="*/ 15 h 38"/>
                <a:gd name="T30" fmla="*/ 90 w 255"/>
                <a:gd name="T31" fmla="*/ 8 h 38"/>
                <a:gd name="T32" fmla="*/ 98 w 255"/>
                <a:gd name="T33" fmla="*/ 30 h 38"/>
                <a:gd name="T34" fmla="*/ 105 w 255"/>
                <a:gd name="T35" fmla="*/ 15 h 38"/>
                <a:gd name="T36" fmla="*/ 105 w 255"/>
                <a:gd name="T37" fmla="*/ 23 h 38"/>
                <a:gd name="T38" fmla="*/ 113 w 255"/>
                <a:gd name="T39" fmla="*/ 30 h 38"/>
                <a:gd name="T40" fmla="*/ 120 w 255"/>
                <a:gd name="T41" fmla="*/ 8 h 38"/>
                <a:gd name="T42" fmla="*/ 128 w 255"/>
                <a:gd name="T43" fmla="*/ 30 h 38"/>
                <a:gd name="T44" fmla="*/ 135 w 255"/>
                <a:gd name="T45" fmla="*/ 15 h 38"/>
                <a:gd name="T46" fmla="*/ 135 w 255"/>
                <a:gd name="T47" fmla="*/ 23 h 38"/>
                <a:gd name="T48" fmla="*/ 143 w 255"/>
                <a:gd name="T49" fmla="*/ 15 h 38"/>
                <a:gd name="T50" fmla="*/ 150 w 255"/>
                <a:gd name="T51" fmla="*/ 30 h 38"/>
                <a:gd name="T52" fmla="*/ 158 w 255"/>
                <a:gd name="T53" fmla="*/ 23 h 38"/>
                <a:gd name="T54" fmla="*/ 158 w 255"/>
                <a:gd name="T55" fmla="*/ 23 h 38"/>
                <a:gd name="T56" fmla="*/ 165 w 255"/>
                <a:gd name="T57" fmla="*/ 15 h 38"/>
                <a:gd name="T58" fmla="*/ 173 w 255"/>
                <a:gd name="T59" fmla="*/ 23 h 38"/>
                <a:gd name="T60" fmla="*/ 180 w 255"/>
                <a:gd name="T61" fmla="*/ 15 h 38"/>
                <a:gd name="T62" fmla="*/ 180 w 255"/>
                <a:gd name="T63" fmla="*/ 23 h 38"/>
                <a:gd name="T64" fmla="*/ 188 w 255"/>
                <a:gd name="T65" fmla="*/ 8 h 38"/>
                <a:gd name="T66" fmla="*/ 195 w 255"/>
                <a:gd name="T67" fmla="*/ 30 h 38"/>
                <a:gd name="T68" fmla="*/ 203 w 255"/>
                <a:gd name="T69" fmla="*/ 15 h 38"/>
                <a:gd name="T70" fmla="*/ 203 w 255"/>
                <a:gd name="T71" fmla="*/ 23 h 38"/>
                <a:gd name="T72" fmla="*/ 210 w 255"/>
                <a:gd name="T73" fmla="*/ 15 h 38"/>
                <a:gd name="T74" fmla="*/ 218 w 255"/>
                <a:gd name="T75" fmla="*/ 23 h 38"/>
                <a:gd name="T76" fmla="*/ 225 w 255"/>
                <a:gd name="T77" fmla="*/ 15 h 38"/>
                <a:gd name="T78" fmla="*/ 225 w 255"/>
                <a:gd name="T79" fmla="*/ 23 h 38"/>
                <a:gd name="T80" fmla="*/ 233 w 255"/>
                <a:gd name="T81" fmla="*/ 23 h 38"/>
                <a:gd name="T82" fmla="*/ 248 w 255"/>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38">
                  <a:moveTo>
                    <a:pt x="0" y="23"/>
                  </a:moveTo>
                  <a:lnTo>
                    <a:pt x="0" y="30"/>
                  </a:lnTo>
                  <a:lnTo>
                    <a:pt x="0" y="15"/>
                  </a:lnTo>
                  <a:lnTo>
                    <a:pt x="0" y="23"/>
                  </a:lnTo>
                  <a:lnTo>
                    <a:pt x="8" y="15"/>
                  </a:lnTo>
                  <a:lnTo>
                    <a:pt x="8" y="30"/>
                  </a:lnTo>
                  <a:lnTo>
                    <a:pt x="8" y="15"/>
                  </a:lnTo>
                  <a:lnTo>
                    <a:pt x="8" y="23"/>
                  </a:lnTo>
                  <a:lnTo>
                    <a:pt x="15" y="15"/>
                  </a:lnTo>
                  <a:lnTo>
                    <a:pt x="15" y="23"/>
                  </a:lnTo>
                  <a:lnTo>
                    <a:pt x="15" y="15"/>
                  </a:lnTo>
                  <a:lnTo>
                    <a:pt x="15" y="23"/>
                  </a:lnTo>
                  <a:lnTo>
                    <a:pt x="23" y="15"/>
                  </a:lnTo>
                  <a:lnTo>
                    <a:pt x="23" y="30"/>
                  </a:lnTo>
                  <a:lnTo>
                    <a:pt x="23" y="23"/>
                  </a:lnTo>
                  <a:lnTo>
                    <a:pt x="30" y="15"/>
                  </a:lnTo>
                  <a:lnTo>
                    <a:pt x="30" y="23"/>
                  </a:lnTo>
                  <a:lnTo>
                    <a:pt x="30" y="15"/>
                  </a:lnTo>
                  <a:lnTo>
                    <a:pt x="30" y="23"/>
                  </a:lnTo>
                  <a:lnTo>
                    <a:pt x="38" y="15"/>
                  </a:lnTo>
                  <a:lnTo>
                    <a:pt x="38" y="23"/>
                  </a:lnTo>
                  <a:lnTo>
                    <a:pt x="38" y="23"/>
                  </a:lnTo>
                  <a:lnTo>
                    <a:pt x="45" y="15"/>
                  </a:lnTo>
                  <a:lnTo>
                    <a:pt x="45" y="23"/>
                  </a:lnTo>
                  <a:lnTo>
                    <a:pt x="45" y="23"/>
                  </a:lnTo>
                  <a:lnTo>
                    <a:pt x="53" y="15"/>
                  </a:lnTo>
                  <a:lnTo>
                    <a:pt x="53" y="38"/>
                  </a:lnTo>
                  <a:lnTo>
                    <a:pt x="53" y="0"/>
                  </a:lnTo>
                  <a:lnTo>
                    <a:pt x="53" y="23"/>
                  </a:lnTo>
                  <a:lnTo>
                    <a:pt x="60" y="15"/>
                  </a:lnTo>
                  <a:lnTo>
                    <a:pt x="60" y="30"/>
                  </a:lnTo>
                  <a:lnTo>
                    <a:pt x="60" y="8"/>
                  </a:lnTo>
                  <a:lnTo>
                    <a:pt x="60" y="23"/>
                  </a:lnTo>
                  <a:lnTo>
                    <a:pt x="68" y="15"/>
                  </a:lnTo>
                  <a:lnTo>
                    <a:pt x="68" y="30"/>
                  </a:lnTo>
                  <a:lnTo>
                    <a:pt x="68" y="8"/>
                  </a:lnTo>
                  <a:lnTo>
                    <a:pt x="68" y="23"/>
                  </a:lnTo>
                  <a:lnTo>
                    <a:pt x="75" y="15"/>
                  </a:lnTo>
                  <a:lnTo>
                    <a:pt x="75" y="30"/>
                  </a:lnTo>
                  <a:lnTo>
                    <a:pt x="75" y="15"/>
                  </a:lnTo>
                  <a:lnTo>
                    <a:pt x="75" y="23"/>
                  </a:lnTo>
                  <a:lnTo>
                    <a:pt x="83" y="15"/>
                  </a:lnTo>
                  <a:lnTo>
                    <a:pt x="83" y="30"/>
                  </a:lnTo>
                  <a:lnTo>
                    <a:pt x="83" y="8"/>
                  </a:lnTo>
                  <a:lnTo>
                    <a:pt x="83" y="15"/>
                  </a:lnTo>
                  <a:lnTo>
                    <a:pt x="90" y="23"/>
                  </a:lnTo>
                  <a:lnTo>
                    <a:pt x="90" y="30"/>
                  </a:lnTo>
                  <a:lnTo>
                    <a:pt x="90" y="8"/>
                  </a:lnTo>
                  <a:lnTo>
                    <a:pt x="90" y="23"/>
                  </a:lnTo>
                  <a:lnTo>
                    <a:pt x="98" y="15"/>
                  </a:lnTo>
                  <a:lnTo>
                    <a:pt x="98" y="30"/>
                  </a:lnTo>
                  <a:lnTo>
                    <a:pt x="98" y="8"/>
                  </a:lnTo>
                  <a:lnTo>
                    <a:pt x="98" y="23"/>
                  </a:lnTo>
                  <a:lnTo>
                    <a:pt x="105" y="15"/>
                  </a:lnTo>
                  <a:lnTo>
                    <a:pt x="105" y="30"/>
                  </a:lnTo>
                  <a:lnTo>
                    <a:pt x="105" y="15"/>
                  </a:lnTo>
                  <a:lnTo>
                    <a:pt x="105" y="23"/>
                  </a:lnTo>
                  <a:lnTo>
                    <a:pt x="113" y="15"/>
                  </a:lnTo>
                  <a:lnTo>
                    <a:pt x="113" y="8"/>
                  </a:lnTo>
                  <a:lnTo>
                    <a:pt x="113" y="30"/>
                  </a:lnTo>
                  <a:lnTo>
                    <a:pt x="120" y="23"/>
                  </a:lnTo>
                  <a:lnTo>
                    <a:pt x="120" y="30"/>
                  </a:lnTo>
                  <a:lnTo>
                    <a:pt x="120" y="8"/>
                  </a:lnTo>
                  <a:lnTo>
                    <a:pt x="120" y="15"/>
                  </a:lnTo>
                  <a:lnTo>
                    <a:pt x="128" y="23"/>
                  </a:lnTo>
                  <a:lnTo>
                    <a:pt x="128" y="30"/>
                  </a:lnTo>
                  <a:lnTo>
                    <a:pt x="128" y="15"/>
                  </a:lnTo>
                  <a:lnTo>
                    <a:pt x="128" y="23"/>
                  </a:lnTo>
                  <a:lnTo>
                    <a:pt x="135" y="15"/>
                  </a:lnTo>
                  <a:lnTo>
                    <a:pt x="135" y="30"/>
                  </a:lnTo>
                  <a:lnTo>
                    <a:pt x="135" y="15"/>
                  </a:lnTo>
                  <a:lnTo>
                    <a:pt x="135" y="23"/>
                  </a:lnTo>
                  <a:lnTo>
                    <a:pt x="143" y="15"/>
                  </a:lnTo>
                  <a:lnTo>
                    <a:pt x="143" y="30"/>
                  </a:lnTo>
                  <a:lnTo>
                    <a:pt x="143" y="15"/>
                  </a:lnTo>
                  <a:lnTo>
                    <a:pt x="143" y="23"/>
                  </a:lnTo>
                  <a:lnTo>
                    <a:pt x="150" y="15"/>
                  </a:lnTo>
                  <a:lnTo>
                    <a:pt x="150" y="30"/>
                  </a:lnTo>
                  <a:lnTo>
                    <a:pt x="150" y="15"/>
                  </a:lnTo>
                  <a:lnTo>
                    <a:pt x="150" y="15"/>
                  </a:lnTo>
                  <a:lnTo>
                    <a:pt x="158" y="23"/>
                  </a:lnTo>
                  <a:lnTo>
                    <a:pt x="158" y="30"/>
                  </a:lnTo>
                  <a:lnTo>
                    <a:pt x="158" y="8"/>
                  </a:lnTo>
                  <a:lnTo>
                    <a:pt x="158" y="23"/>
                  </a:lnTo>
                  <a:lnTo>
                    <a:pt x="165" y="15"/>
                  </a:lnTo>
                  <a:lnTo>
                    <a:pt x="165" y="30"/>
                  </a:lnTo>
                  <a:lnTo>
                    <a:pt x="165" y="15"/>
                  </a:lnTo>
                  <a:lnTo>
                    <a:pt x="165" y="15"/>
                  </a:lnTo>
                  <a:lnTo>
                    <a:pt x="173" y="23"/>
                  </a:lnTo>
                  <a:lnTo>
                    <a:pt x="173" y="23"/>
                  </a:lnTo>
                  <a:lnTo>
                    <a:pt x="173" y="15"/>
                  </a:lnTo>
                  <a:lnTo>
                    <a:pt x="173" y="23"/>
                  </a:lnTo>
                  <a:lnTo>
                    <a:pt x="180" y="15"/>
                  </a:lnTo>
                  <a:lnTo>
                    <a:pt x="180" y="30"/>
                  </a:lnTo>
                  <a:lnTo>
                    <a:pt x="180" y="8"/>
                  </a:lnTo>
                  <a:lnTo>
                    <a:pt x="180" y="23"/>
                  </a:lnTo>
                  <a:lnTo>
                    <a:pt x="188" y="15"/>
                  </a:lnTo>
                  <a:lnTo>
                    <a:pt x="188" y="30"/>
                  </a:lnTo>
                  <a:lnTo>
                    <a:pt x="188" y="8"/>
                  </a:lnTo>
                  <a:lnTo>
                    <a:pt x="188" y="23"/>
                  </a:lnTo>
                  <a:lnTo>
                    <a:pt x="195" y="15"/>
                  </a:lnTo>
                  <a:lnTo>
                    <a:pt x="195" y="30"/>
                  </a:lnTo>
                  <a:lnTo>
                    <a:pt x="195" y="15"/>
                  </a:lnTo>
                  <a:lnTo>
                    <a:pt x="195" y="23"/>
                  </a:lnTo>
                  <a:lnTo>
                    <a:pt x="203" y="15"/>
                  </a:lnTo>
                  <a:lnTo>
                    <a:pt x="203" y="23"/>
                  </a:lnTo>
                  <a:lnTo>
                    <a:pt x="203" y="15"/>
                  </a:lnTo>
                  <a:lnTo>
                    <a:pt x="203" y="23"/>
                  </a:lnTo>
                  <a:lnTo>
                    <a:pt x="210" y="15"/>
                  </a:lnTo>
                  <a:lnTo>
                    <a:pt x="210" y="30"/>
                  </a:lnTo>
                  <a:lnTo>
                    <a:pt x="210" y="15"/>
                  </a:lnTo>
                  <a:lnTo>
                    <a:pt x="210" y="23"/>
                  </a:lnTo>
                  <a:lnTo>
                    <a:pt x="218" y="15"/>
                  </a:lnTo>
                  <a:lnTo>
                    <a:pt x="218" y="23"/>
                  </a:lnTo>
                  <a:lnTo>
                    <a:pt x="218" y="15"/>
                  </a:lnTo>
                  <a:lnTo>
                    <a:pt x="218" y="23"/>
                  </a:lnTo>
                  <a:lnTo>
                    <a:pt x="225" y="15"/>
                  </a:lnTo>
                  <a:lnTo>
                    <a:pt x="225" y="23"/>
                  </a:lnTo>
                  <a:lnTo>
                    <a:pt x="225" y="15"/>
                  </a:lnTo>
                  <a:lnTo>
                    <a:pt x="225" y="23"/>
                  </a:lnTo>
                  <a:lnTo>
                    <a:pt x="233" y="15"/>
                  </a:lnTo>
                  <a:lnTo>
                    <a:pt x="233" y="15"/>
                  </a:lnTo>
                  <a:lnTo>
                    <a:pt x="233" y="23"/>
                  </a:lnTo>
                  <a:lnTo>
                    <a:pt x="248" y="23"/>
                  </a:lnTo>
                  <a:lnTo>
                    <a:pt x="240" y="23"/>
                  </a:lnTo>
                  <a:lnTo>
                    <a:pt x="248" y="23"/>
                  </a:lnTo>
                  <a:lnTo>
                    <a:pt x="255" y="15"/>
                  </a:lnTo>
                  <a:lnTo>
                    <a:pt x="25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0" name="Freeform 746"/>
            <p:cNvSpPr>
              <a:spLocks/>
            </p:cNvSpPr>
            <p:nvPr/>
          </p:nvSpPr>
          <p:spPr bwMode="auto">
            <a:xfrm>
              <a:off x="5590" y="2223"/>
              <a:ext cx="299" cy="21"/>
            </a:xfrm>
            <a:custGeom>
              <a:avLst/>
              <a:gdLst>
                <a:gd name="T0" fmla="*/ 0 w 428"/>
                <a:gd name="T1" fmla="*/ 15 h 22"/>
                <a:gd name="T2" fmla="*/ 8 w 428"/>
                <a:gd name="T3" fmla="*/ 15 h 22"/>
                <a:gd name="T4" fmla="*/ 15 w 428"/>
                <a:gd name="T5" fmla="*/ 7 h 22"/>
                <a:gd name="T6" fmla="*/ 23 w 428"/>
                <a:gd name="T7" fmla="*/ 15 h 22"/>
                <a:gd name="T8" fmla="*/ 30 w 428"/>
                <a:gd name="T9" fmla="*/ 22 h 22"/>
                <a:gd name="T10" fmla="*/ 38 w 428"/>
                <a:gd name="T11" fmla="*/ 7 h 22"/>
                <a:gd name="T12" fmla="*/ 45 w 428"/>
                <a:gd name="T13" fmla="*/ 7 h 22"/>
                <a:gd name="T14" fmla="*/ 45 w 428"/>
                <a:gd name="T15" fmla="*/ 15 h 22"/>
                <a:gd name="T16" fmla="*/ 53 w 428"/>
                <a:gd name="T17" fmla="*/ 0 h 22"/>
                <a:gd name="T18" fmla="*/ 60 w 428"/>
                <a:gd name="T19" fmla="*/ 15 h 22"/>
                <a:gd name="T20" fmla="*/ 68 w 428"/>
                <a:gd name="T21" fmla="*/ 15 h 22"/>
                <a:gd name="T22" fmla="*/ 90 w 428"/>
                <a:gd name="T23" fmla="*/ 15 h 22"/>
                <a:gd name="T24" fmla="*/ 113 w 428"/>
                <a:gd name="T25" fmla="*/ 15 h 22"/>
                <a:gd name="T26" fmla="*/ 135 w 428"/>
                <a:gd name="T27" fmla="*/ 15 h 22"/>
                <a:gd name="T28" fmla="*/ 143 w 428"/>
                <a:gd name="T29" fmla="*/ 15 h 22"/>
                <a:gd name="T30" fmla="*/ 173 w 428"/>
                <a:gd name="T31" fmla="*/ 15 h 22"/>
                <a:gd name="T32" fmla="*/ 180 w 428"/>
                <a:gd name="T33" fmla="*/ 15 h 22"/>
                <a:gd name="T34" fmla="*/ 203 w 428"/>
                <a:gd name="T35" fmla="*/ 15 h 22"/>
                <a:gd name="T36" fmla="*/ 225 w 428"/>
                <a:gd name="T37" fmla="*/ 15 h 22"/>
                <a:gd name="T38" fmla="*/ 233 w 428"/>
                <a:gd name="T39" fmla="*/ 7 h 22"/>
                <a:gd name="T40" fmla="*/ 248 w 428"/>
                <a:gd name="T41" fmla="*/ 7 h 22"/>
                <a:gd name="T42" fmla="*/ 248 w 428"/>
                <a:gd name="T43" fmla="*/ 15 h 22"/>
                <a:gd name="T44" fmla="*/ 255 w 428"/>
                <a:gd name="T45" fmla="*/ 7 h 22"/>
                <a:gd name="T46" fmla="*/ 263 w 428"/>
                <a:gd name="T47" fmla="*/ 22 h 22"/>
                <a:gd name="T48" fmla="*/ 270 w 428"/>
                <a:gd name="T49" fmla="*/ 7 h 22"/>
                <a:gd name="T50" fmla="*/ 270 w 428"/>
                <a:gd name="T51" fmla="*/ 15 h 22"/>
                <a:gd name="T52" fmla="*/ 285 w 428"/>
                <a:gd name="T53" fmla="*/ 7 h 22"/>
                <a:gd name="T54" fmla="*/ 300 w 428"/>
                <a:gd name="T55" fmla="*/ 7 h 22"/>
                <a:gd name="T56" fmla="*/ 308 w 428"/>
                <a:gd name="T57" fmla="*/ 15 h 22"/>
                <a:gd name="T58" fmla="*/ 323 w 428"/>
                <a:gd name="T59" fmla="*/ 7 h 22"/>
                <a:gd name="T60" fmla="*/ 345 w 428"/>
                <a:gd name="T61" fmla="*/ 15 h 22"/>
                <a:gd name="T62" fmla="*/ 353 w 428"/>
                <a:gd name="T63" fmla="*/ 15 h 22"/>
                <a:gd name="T64" fmla="*/ 368 w 428"/>
                <a:gd name="T65" fmla="*/ 15 h 22"/>
                <a:gd name="T66" fmla="*/ 375 w 428"/>
                <a:gd name="T67" fmla="*/ 0 h 22"/>
                <a:gd name="T68" fmla="*/ 383 w 428"/>
                <a:gd name="T69" fmla="*/ 22 h 22"/>
                <a:gd name="T70" fmla="*/ 390 w 428"/>
                <a:gd name="T71" fmla="*/ 7 h 22"/>
                <a:gd name="T72" fmla="*/ 390 w 428"/>
                <a:gd name="T73" fmla="*/ 15 h 22"/>
                <a:gd name="T74" fmla="*/ 398 w 428"/>
                <a:gd name="T75" fmla="*/ 0 h 22"/>
                <a:gd name="T76" fmla="*/ 405 w 428"/>
                <a:gd name="T77" fmla="*/ 22 h 22"/>
                <a:gd name="T78" fmla="*/ 413 w 428"/>
                <a:gd name="T79" fmla="*/ 7 h 22"/>
                <a:gd name="T80" fmla="*/ 413 w 428"/>
                <a:gd name="T81" fmla="*/ 22 h 22"/>
                <a:gd name="T82" fmla="*/ 420 w 428"/>
                <a:gd name="T8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8" h="22">
                  <a:moveTo>
                    <a:pt x="0" y="22"/>
                  </a:moveTo>
                  <a:lnTo>
                    <a:pt x="0" y="0"/>
                  </a:lnTo>
                  <a:lnTo>
                    <a:pt x="0" y="15"/>
                  </a:lnTo>
                  <a:lnTo>
                    <a:pt x="8" y="7"/>
                  </a:lnTo>
                  <a:lnTo>
                    <a:pt x="8" y="22"/>
                  </a:lnTo>
                  <a:lnTo>
                    <a:pt x="8" y="15"/>
                  </a:lnTo>
                  <a:lnTo>
                    <a:pt x="15" y="7"/>
                  </a:lnTo>
                  <a:lnTo>
                    <a:pt x="15" y="15"/>
                  </a:lnTo>
                  <a:lnTo>
                    <a:pt x="15" y="7"/>
                  </a:lnTo>
                  <a:lnTo>
                    <a:pt x="15" y="15"/>
                  </a:lnTo>
                  <a:lnTo>
                    <a:pt x="23" y="7"/>
                  </a:lnTo>
                  <a:lnTo>
                    <a:pt x="23" y="15"/>
                  </a:lnTo>
                  <a:lnTo>
                    <a:pt x="23" y="7"/>
                  </a:lnTo>
                  <a:lnTo>
                    <a:pt x="30" y="15"/>
                  </a:lnTo>
                  <a:lnTo>
                    <a:pt x="30" y="22"/>
                  </a:lnTo>
                  <a:lnTo>
                    <a:pt x="30" y="7"/>
                  </a:lnTo>
                  <a:lnTo>
                    <a:pt x="30" y="15"/>
                  </a:lnTo>
                  <a:lnTo>
                    <a:pt x="38" y="7"/>
                  </a:lnTo>
                  <a:lnTo>
                    <a:pt x="38" y="15"/>
                  </a:lnTo>
                  <a:lnTo>
                    <a:pt x="38" y="15"/>
                  </a:lnTo>
                  <a:lnTo>
                    <a:pt x="45" y="7"/>
                  </a:lnTo>
                  <a:lnTo>
                    <a:pt x="45" y="15"/>
                  </a:lnTo>
                  <a:lnTo>
                    <a:pt x="45" y="7"/>
                  </a:lnTo>
                  <a:lnTo>
                    <a:pt x="45" y="15"/>
                  </a:lnTo>
                  <a:lnTo>
                    <a:pt x="53" y="7"/>
                  </a:lnTo>
                  <a:lnTo>
                    <a:pt x="53" y="22"/>
                  </a:lnTo>
                  <a:lnTo>
                    <a:pt x="53" y="0"/>
                  </a:lnTo>
                  <a:lnTo>
                    <a:pt x="53" y="15"/>
                  </a:lnTo>
                  <a:lnTo>
                    <a:pt x="60" y="7"/>
                  </a:lnTo>
                  <a:lnTo>
                    <a:pt x="60" y="15"/>
                  </a:lnTo>
                  <a:lnTo>
                    <a:pt x="60" y="7"/>
                  </a:lnTo>
                  <a:lnTo>
                    <a:pt x="60" y="15"/>
                  </a:lnTo>
                  <a:lnTo>
                    <a:pt x="68" y="15"/>
                  </a:lnTo>
                  <a:lnTo>
                    <a:pt x="75" y="15"/>
                  </a:lnTo>
                  <a:lnTo>
                    <a:pt x="83" y="15"/>
                  </a:lnTo>
                  <a:lnTo>
                    <a:pt x="90" y="15"/>
                  </a:lnTo>
                  <a:lnTo>
                    <a:pt x="98" y="15"/>
                  </a:lnTo>
                  <a:lnTo>
                    <a:pt x="105" y="15"/>
                  </a:lnTo>
                  <a:lnTo>
                    <a:pt x="113" y="15"/>
                  </a:lnTo>
                  <a:lnTo>
                    <a:pt x="120" y="15"/>
                  </a:lnTo>
                  <a:lnTo>
                    <a:pt x="128" y="15"/>
                  </a:lnTo>
                  <a:lnTo>
                    <a:pt x="135" y="15"/>
                  </a:lnTo>
                  <a:lnTo>
                    <a:pt x="143" y="7"/>
                  </a:lnTo>
                  <a:lnTo>
                    <a:pt x="143" y="15"/>
                  </a:lnTo>
                  <a:lnTo>
                    <a:pt x="143" y="15"/>
                  </a:lnTo>
                  <a:lnTo>
                    <a:pt x="150" y="15"/>
                  </a:lnTo>
                  <a:lnTo>
                    <a:pt x="158" y="15"/>
                  </a:lnTo>
                  <a:lnTo>
                    <a:pt x="173" y="15"/>
                  </a:lnTo>
                  <a:lnTo>
                    <a:pt x="165" y="15"/>
                  </a:lnTo>
                  <a:lnTo>
                    <a:pt x="173" y="15"/>
                  </a:lnTo>
                  <a:lnTo>
                    <a:pt x="180" y="15"/>
                  </a:lnTo>
                  <a:lnTo>
                    <a:pt x="188" y="15"/>
                  </a:lnTo>
                  <a:lnTo>
                    <a:pt x="195" y="15"/>
                  </a:lnTo>
                  <a:lnTo>
                    <a:pt x="203" y="15"/>
                  </a:lnTo>
                  <a:lnTo>
                    <a:pt x="210" y="15"/>
                  </a:lnTo>
                  <a:lnTo>
                    <a:pt x="218" y="15"/>
                  </a:lnTo>
                  <a:lnTo>
                    <a:pt x="225" y="15"/>
                  </a:lnTo>
                  <a:lnTo>
                    <a:pt x="233" y="7"/>
                  </a:lnTo>
                  <a:lnTo>
                    <a:pt x="233" y="15"/>
                  </a:lnTo>
                  <a:lnTo>
                    <a:pt x="233" y="7"/>
                  </a:lnTo>
                  <a:lnTo>
                    <a:pt x="233" y="15"/>
                  </a:lnTo>
                  <a:lnTo>
                    <a:pt x="240" y="15"/>
                  </a:lnTo>
                  <a:lnTo>
                    <a:pt x="248" y="7"/>
                  </a:lnTo>
                  <a:lnTo>
                    <a:pt x="248" y="15"/>
                  </a:lnTo>
                  <a:lnTo>
                    <a:pt x="248" y="7"/>
                  </a:lnTo>
                  <a:lnTo>
                    <a:pt x="248" y="15"/>
                  </a:lnTo>
                  <a:lnTo>
                    <a:pt x="255" y="7"/>
                  </a:lnTo>
                  <a:lnTo>
                    <a:pt x="255" y="15"/>
                  </a:lnTo>
                  <a:lnTo>
                    <a:pt x="255" y="7"/>
                  </a:lnTo>
                  <a:lnTo>
                    <a:pt x="255" y="15"/>
                  </a:lnTo>
                  <a:lnTo>
                    <a:pt x="263" y="7"/>
                  </a:lnTo>
                  <a:lnTo>
                    <a:pt x="263" y="22"/>
                  </a:lnTo>
                  <a:lnTo>
                    <a:pt x="263" y="7"/>
                  </a:lnTo>
                  <a:lnTo>
                    <a:pt x="263" y="15"/>
                  </a:lnTo>
                  <a:lnTo>
                    <a:pt x="270" y="7"/>
                  </a:lnTo>
                  <a:lnTo>
                    <a:pt x="270" y="15"/>
                  </a:lnTo>
                  <a:lnTo>
                    <a:pt x="270" y="7"/>
                  </a:lnTo>
                  <a:lnTo>
                    <a:pt x="270" y="15"/>
                  </a:lnTo>
                  <a:lnTo>
                    <a:pt x="278" y="7"/>
                  </a:lnTo>
                  <a:lnTo>
                    <a:pt x="278" y="15"/>
                  </a:lnTo>
                  <a:lnTo>
                    <a:pt x="285" y="7"/>
                  </a:lnTo>
                  <a:lnTo>
                    <a:pt x="285" y="15"/>
                  </a:lnTo>
                  <a:lnTo>
                    <a:pt x="293" y="15"/>
                  </a:lnTo>
                  <a:lnTo>
                    <a:pt x="300" y="7"/>
                  </a:lnTo>
                  <a:lnTo>
                    <a:pt x="300" y="7"/>
                  </a:lnTo>
                  <a:lnTo>
                    <a:pt x="300" y="15"/>
                  </a:lnTo>
                  <a:lnTo>
                    <a:pt x="308" y="15"/>
                  </a:lnTo>
                  <a:lnTo>
                    <a:pt x="323" y="15"/>
                  </a:lnTo>
                  <a:lnTo>
                    <a:pt x="315" y="15"/>
                  </a:lnTo>
                  <a:lnTo>
                    <a:pt x="323" y="7"/>
                  </a:lnTo>
                  <a:lnTo>
                    <a:pt x="323" y="15"/>
                  </a:lnTo>
                  <a:lnTo>
                    <a:pt x="330" y="15"/>
                  </a:lnTo>
                  <a:lnTo>
                    <a:pt x="345" y="15"/>
                  </a:lnTo>
                  <a:lnTo>
                    <a:pt x="338" y="15"/>
                  </a:lnTo>
                  <a:lnTo>
                    <a:pt x="345" y="15"/>
                  </a:lnTo>
                  <a:lnTo>
                    <a:pt x="353" y="15"/>
                  </a:lnTo>
                  <a:lnTo>
                    <a:pt x="368" y="15"/>
                  </a:lnTo>
                  <a:lnTo>
                    <a:pt x="360" y="15"/>
                  </a:lnTo>
                  <a:lnTo>
                    <a:pt x="368" y="15"/>
                  </a:lnTo>
                  <a:lnTo>
                    <a:pt x="375" y="7"/>
                  </a:lnTo>
                  <a:lnTo>
                    <a:pt x="375" y="22"/>
                  </a:lnTo>
                  <a:lnTo>
                    <a:pt x="375" y="0"/>
                  </a:lnTo>
                  <a:lnTo>
                    <a:pt x="375" y="15"/>
                  </a:lnTo>
                  <a:lnTo>
                    <a:pt x="383" y="7"/>
                  </a:lnTo>
                  <a:lnTo>
                    <a:pt x="383" y="22"/>
                  </a:lnTo>
                  <a:lnTo>
                    <a:pt x="383" y="7"/>
                  </a:lnTo>
                  <a:lnTo>
                    <a:pt x="383" y="15"/>
                  </a:lnTo>
                  <a:lnTo>
                    <a:pt x="390" y="7"/>
                  </a:lnTo>
                  <a:lnTo>
                    <a:pt x="390" y="15"/>
                  </a:lnTo>
                  <a:lnTo>
                    <a:pt x="390" y="7"/>
                  </a:lnTo>
                  <a:lnTo>
                    <a:pt x="390" y="15"/>
                  </a:lnTo>
                  <a:lnTo>
                    <a:pt x="398" y="7"/>
                  </a:lnTo>
                  <a:lnTo>
                    <a:pt x="398" y="22"/>
                  </a:lnTo>
                  <a:lnTo>
                    <a:pt x="398" y="0"/>
                  </a:lnTo>
                  <a:lnTo>
                    <a:pt x="398" y="15"/>
                  </a:lnTo>
                  <a:lnTo>
                    <a:pt x="405" y="7"/>
                  </a:lnTo>
                  <a:lnTo>
                    <a:pt x="405" y="22"/>
                  </a:lnTo>
                  <a:lnTo>
                    <a:pt x="405" y="7"/>
                  </a:lnTo>
                  <a:lnTo>
                    <a:pt x="405" y="15"/>
                  </a:lnTo>
                  <a:lnTo>
                    <a:pt x="413" y="7"/>
                  </a:lnTo>
                  <a:lnTo>
                    <a:pt x="413" y="22"/>
                  </a:lnTo>
                  <a:lnTo>
                    <a:pt x="413" y="0"/>
                  </a:lnTo>
                  <a:lnTo>
                    <a:pt x="413" y="22"/>
                  </a:lnTo>
                  <a:lnTo>
                    <a:pt x="420" y="15"/>
                  </a:lnTo>
                  <a:lnTo>
                    <a:pt x="420" y="22"/>
                  </a:lnTo>
                  <a:lnTo>
                    <a:pt x="420" y="0"/>
                  </a:lnTo>
                  <a:lnTo>
                    <a:pt x="420" y="22"/>
                  </a:lnTo>
                  <a:lnTo>
                    <a:pt x="42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1" name="Freeform 747"/>
            <p:cNvSpPr>
              <a:spLocks/>
            </p:cNvSpPr>
            <p:nvPr/>
          </p:nvSpPr>
          <p:spPr bwMode="auto">
            <a:xfrm>
              <a:off x="5889" y="2208"/>
              <a:ext cx="179" cy="51"/>
            </a:xfrm>
            <a:custGeom>
              <a:avLst/>
              <a:gdLst>
                <a:gd name="T0" fmla="*/ 0 w 255"/>
                <a:gd name="T1" fmla="*/ 15 h 52"/>
                <a:gd name="T2" fmla="*/ 7 w 255"/>
                <a:gd name="T3" fmla="*/ 37 h 52"/>
                <a:gd name="T4" fmla="*/ 15 w 255"/>
                <a:gd name="T5" fmla="*/ 30 h 52"/>
                <a:gd name="T6" fmla="*/ 15 w 255"/>
                <a:gd name="T7" fmla="*/ 22 h 52"/>
                <a:gd name="T8" fmla="*/ 22 w 255"/>
                <a:gd name="T9" fmla="*/ 15 h 52"/>
                <a:gd name="T10" fmla="*/ 30 w 255"/>
                <a:gd name="T11" fmla="*/ 37 h 52"/>
                <a:gd name="T12" fmla="*/ 37 w 255"/>
                <a:gd name="T13" fmla="*/ 22 h 52"/>
                <a:gd name="T14" fmla="*/ 37 w 255"/>
                <a:gd name="T15" fmla="*/ 30 h 52"/>
                <a:gd name="T16" fmla="*/ 45 w 255"/>
                <a:gd name="T17" fmla="*/ 15 h 52"/>
                <a:gd name="T18" fmla="*/ 52 w 255"/>
                <a:gd name="T19" fmla="*/ 37 h 52"/>
                <a:gd name="T20" fmla="*/ 60 w 255"/>
                <a:gd name="T21" fmla="*/ 22 h 52"/>
                <a:gd name="T22" fmla="*/ 60 w 255"/>
                <a:gd name="T23" fmla="*/ 30 h 52"/>
                <a:gd name="T24" fmla="*/ 67 w 255"/>
                <a:gd name="T25" fmla="*/ 15 h 52"/>
                <a:gd name="T26" fmla="*/ 75 w 255"/>
                <a:gd name="T27" fmla="*/ 37 h 52"/>
                <a:gd name="T28" fmla="*/ 82 w 255"/>
                <a:gd name="T29" fmla="*/ 22 h 52"/>
                <a:gd name="T30" fmla="*/ 82 w 255"/>
                <a:gd name="T31" fmla="*/ 30 h 52"/>
                <a:gd name="T32" fmla="*/ 90 w 255"/>
                <a:gd name="T33" fmla="*/ 15 h 52"/>
                <a:gd name="T34" fmla="*/ 97 w 255"/>
                <a:gd name="T35" fmla="*/ 37 h 52"/>
                <a:gd name="T36" fmla="*/ 105 w 255"/>
                <a:gd name="T37" fmla="*/ 22 h 52"/>
                <a:gd name="T38" fmla="*/ 105 w 255"/>
                <a:gd name="T39" fmla="*/ 30 h 52"/>
                <a:gd name="T40" fmla="*/ 112 w 255"/>
                <a:gd name="T41" fmla="*/ 15 h 52"/>
                <a:gd name="T42" fmla="*/ 120 w 255"/>
                <a:gd name="T43" fmla="*/ 37 h 52"/>
                <a:gd name="T44" fmla="*/ 135 w 255"/>
                <a:gd name="T45" fmla="*/ 30 h 52"/>
                <a:gd name="T46" fmla="*/ 142 w 255"/>
                <a:gd name="T47" fmla="*/ 22 h 52"/>
                <a:gd name="T48" fmla="*/ 142 w 255"/>
                <a:gd name="T49" fmla="*/ 30 h 52"/>
                <a:gd name="T50" fmla="*/ 150 w 255"/>
                <a:gd name="T51" fmla="*/ 15 h 52"/>
                <a:gd name="T52" fmla="*/ 157 w 255"/>
                <a:gd name="T53" fmla="*/ 37 h 52"/>
                <a:gd name="T54" fmla="*/ 172 w 255"/>
                <a:gd name="T55" fmla="*/ 30 h 52"/>
                <a:gd name="T56" fmla="*/ 180 w 255"/>
                <a:gd name="T57" fmla="*/ 22 h 52"/>
                <a:gd name="T58" fmla="*/ 180 w 255"/>
                <a:gd name="T59" fmla="*/ 30 h 52"/>
                <a:gd name="T60" fmla="*/ 187 w 255"/>
                <a:gd name="T61" fmla="*/ 22 h 52"/>
                <a:gd name="T62" fmla="*/ 195 w 255"/>
                <a:gd name="T63" fmla="*/ 37 h 52"/>
                <a:gd name="T64" fmla="*/ 202 w 255"/>
                <a:gd name="T65" fmla="*/ 22 h 52"/>
                <a:gd name="T66" fmla="*/ 210 w 255"/>
                <a:gd name="T67" fmla="*/ 30 h 52"/>
                <a:gd name="T68" fmla="*/ 210 w 255"/>
                <a:gd name="T69" fmla="*/ 30 h 52"/>
                <a:gd name="T70" fmla="*/ 217 w 255"/>
                <a:gd name="T71" fmla="*/ 15 h 52"/>
                <a:gd name="T72" fmla="*/ 225 w 255"/>
                <a:gd name="T73" fmla="*/ 37 h 52"/>
                <a:gd name="T74" fmla="*/ 232 w 255"/>
                <a:gd name="T75" fmla="*/ 22 h 52"/>
                <a:gd name="T76" fmla="*/ 232 w 255"/>
                <a:gd name="T77" fmla="*/ 30 h 52"/>
                <a:gd name="T78" fmla="*/ 240 w 255"/>
                <a:gd name="T79" fmla="*/ 37 h 52"/>
                <a:gd name="T80" fmla="*/ 247 w 255"/>
                <a:gd name="T81" fmla="*/ 0 h 52"/>
                <a:gd name="T82" fmla="*/ 255 w 255"/>
                <a:gd name="T83"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52">
                  <a:moveTo>
                    <a:pt x="0" y="30"/>
                  </a:moveTo>
                  <a:lnTo>
                    <a:pt x="0" y="37"/>
                  </a:lnTo>
                  <a:lnTo>
                    <a:pt x="0" y="15"/>
                  </a:lnTo>
                  <a:lnTo>
                    <a:pt x="0" y="22"/>
                  </a:lnTo>
                  <a:lnTo>
                    <a:pt x="7" y="30"/>
                  </a:lnTo>
                  <a:lnTo>
                    <a:pt x="7" y="37"/>
                  </a:lnTo>
                  <a:lnTo>
                    <a:pt x="7" y="15"/>
                  </a:lnTo>
                  <a:lnTo>
                    <a:pt x="7" y="22"/>
                  </a:lnTo>
                  <a:lnTo>
                    <a:pt x="15" y="30"/>
                  </a:lnTo>
                  <a:lnTo>
                    <a:pt x="15" y="45"/>
                  </a:lnTo>
                  <a:lnTo>
                    <a:pt x="15" y="15"/>
                  </a:lnTo>
                  <a:lnTo>
                    <a:pt x="15" y="22"/>
                  </a:lnTo>
                  <a:lnTo>
                    <a:pt x="22" y="30"/>
                  </a:lnTo>
                  <a:lnTo>
                    <a:pt x="22" y="37"/>
                  </a:lnTo>
                  <a:lnTo>
                    <a:pt x="22" y="15"/>
                  </a:lnTo>
                  <a:lnTo>
                    <a:pt x="22" y="30"/>
                  </a:lnTo>
                  <a:lnTo>
                    <a:pt x="30" y="22"/>
                  </a:lnTo>
                  <a:lnTo>
                    <a:pt x="30" y="37"/>
                  </a:lnTo>
                  <a:lnTo>
                    <a:pt x="30" y="15"/>
                  </a:lnTo>
                  <a:lnTo>
                    <a:pt x="30" y="30"/>
                  </a:lnTo>
                  <a:lnTo>
                    <a:pt x="37" y="22"/>
                  </a:lnTo>
                  <a:lnTo>
                    <a:pt x="37" y="37"/>
                  </a:lnTo>
                  <a:lnTo>
                    <a:pt x="37" y="15"/>
                  </a:lnTo>
                  <a:lnTo>
                    <a:pt x="37" y="30"/>
                  </a:lnTo>
                  <a:lnTo>
                    <a:pt x="45" y="22"/>
                  </a:lnTo>
                  <a:lnTo>
                    <a:pt x="45" y="37"/>
                  </a:lnTo>
                  <a:lnTo>
                    <a:pt x="45" y="15"/>
                  </a:lnTo>
                  <a:lnTo>
                    <a:pt x="45" y="30"/>
                  </a:lnTo>
                  <a:lnTo>
                    <a:pt x="52" y="22"/>
                  </a:lnTo>
                  <a:lnTo>
                    <a:pt x="52" y="37"/>
                  </a:lnTo>
                  <a:lnTo>
                    <a:pt x="52" y="15"/>
                  </a:lnTo>
                  <a:lnTo>
                    <a:pt x="52" y="30"/>
                  </a:lnTo>
                  <a:lnTo>
                    <a:pt x="60" y="22"/>
                  </a:lnTo>
                  <a:lnTo>
                    <a:pt x="60" y="37"/>
                  </a:lnTo>
                  <a:lnTo>
                    <a:pt x="60" y="15"/>
                  </a:lnTo>
                  <a:lnTo>
                    <a:pt x="60" y="30"/>
                  </a:lnTo>
                  <a:lnTo>
                    <a:pt x="67" y="22"/>
                  </a:lnTo>
                  <a:lnTo>
                    <a:pt x="67" y="37"/>
                  </a:lnTo>
                  <a:lnTo>
                    <a:pt x="67" y="15"/>
                  </a:lnTo>
                  <a:lnTo>
                    <a:pt x="67" y="30"/>
                  </a:lnTo>
                  <a:lnTo>
                    <a:pt x="75" y="22"/>
                  </a:lnTo>
                  <a:lnTo>
                    <a:pt x="75" y="37"/>
                  </a:lnTo>
                  <a:lnTo>
                    <a:pt x="75" y="15"/>
                  </a:lnTo>
                  <a:lnTo>
                    <a:pt x="75" y="30"/>
                  </a:lnTo>
                  <a:lnTo>
                    <a:pt x="82" y="22"/>
                  </a:lnTo>
                  <a:lnTo>
                    <a:pt x="82" y="37"/>
                  </a:lnTo>
                  <a:lnTo>
                    <a:pt x="82" y="15"/>
                  </a:lnTo>
                  <a:lnTo>
                    <a:pt x="82" y="30"/>
                  </a:lnTo>
                  <a:lnTo>
                    <a:pt x="90" y="22"/>
                  </a:lnTo>
                  <a:lnTo>
                    <a:pt x="90" y="37"/>
                  </a:lnTo>
                  <a:lnTo>
                    <a:pt x="90" y="15"/>
                  </a:lnTo>
                  <a:lnTo>
                    <a:pt x="90" y="30"/>
                  </a:lnTo>
                  <a:lnTo>
                    <a:pt x="97" y="22"/>
                  </a:lnTo>
                  <a:lnTo>
                    <a:pt x="97" y="37"/>
                  </a:lnTo>
                  <a:lnTo>
                    <a:pt x="97" y="15"/>
                  </a:lnTo>
                  <a:lnTo>
                    <a:pt x="97" y="30"/>
                  </a:lnTo>
                  <a:lnTo>
                    <a:pt x="105" y="22"/>
                  </a:lnTo>
                  <a:lnTo>
                    <a:pt x="105" y="45"/>
                  </a:lnTo>
                  <a:lnTo>
                    <a:pt x="105" y="15"/>
                  </a:lnTo>
                  <a:lnTo>
                    <a:pt x="105" y="30"/>
                  </a:lnTo>
                  <a:lnTo>
                    <a:pt x="112" y="22"/>
                  </a:lnTo>
                  <a:lnTo>
                    <a:pt x="112" y="45"/>
                  </a:lnTo>
                  <a:lnTo>
                    <a:pt x="112" y="15"/>
                  </a:lnTo>
                  <a:lnTo>
                    <a:pt x="112" y="30"/>
                  </a:lnTo>
                  <a:lnTo>
                    <a:pt x="120" y="22"/>
                  </a:lnTo>
                  <a:lnTo>
                    <a:pt x="120" y="37"/>
                  </a:lnTo>
                  <a:lnTo>
                    <a:pt x="120" y="15"/>
                  </a:lnTo>
                  <a:lnTo>
                    <a:pt x="120" y="30"/>
                  </a:lnTo>
                  <a:lnTo>
                    <a:pt x="135" y="30"/>
                  </a:lnTo>
                  <a:lnTo>
                    <a:pt x="127" y="30"/>
                  </a:lnTo>
                  <a:lnTo>
                    <a:pt x="135" y="30"/>
                  </a:lnTo>
                  <a:lnTo>
                    <a:pt x="142" y="22"/>
                  </a:lnTo>
                  <a:lnTo>
                    <a:pt x="142" y="30"/>
                  </a:lnTo>
                  <a:lnTo>
                    <a:pt x="142" y="22"/>
                  </a:lnTo>
                  <a:lnTo>
                    <a:pt x="142" y="30"/>
                  </a:lnTo>
                  <a:lnTo>
                    <a:pt x="150" y="22"/>
                  </a:lnTo>
                  <a:lnTo>
                    <a:pt x="150" y="37"/>
                  </a:lnTo>
                  <a:lnTo>
                    <a:pt x="150" y="15"/>
                  </a:lnTo>
                  <a:lnTo>
                    <a:pt x="150" y="22"/>
                  </a:lnTo>
                  <a:lnTo>
                    <a:pt x="157" y="30"/>
                  </a:lnTo>
                  <a:lnTo>
                    <a:pt x="157" y="37"/>
                  </a:lnTo>
                  <a:lnTo>
                    <a:pt x="157" y="22"/>
                  </a:lnTo>
                  <a:lnTo>
                    <a:pt x="157" y="30"/>
                  </a:lnTo>
                  <a:lnTo>
                    <a:pt x="172" y="30"/>
                  </a:lnTo>
                  <a:lnTo>
                    <a:pt x="165" y="30"/>
                  </a:lnTo>
                  <a:lnTo>
                    <a:pt x="172" y="30"/>
                  </a:lnTo>
                  <a:lnTo>
                    <a:pt x="180" y="22"/>
                  </a:lnTo>
                  <a:lnTo>
                    <a:pt x="180" y="37"/>
                  </a:lnTo>
                  <a:lnTo>
                    <a:pt x="180" y="0"/>
                  </a:lnTo>
                  <a:lnTo>
                    <a:pt x="180" y="30"/>
                  </a:lnTo>
                  <a:lnTo>
                    <a:pt x="187" y="37"/>
                  </a:lnTo>
                  <a:lnTo>
                    <a:pt x="187" y="52"/>
                  </a:lnTo>
                  <a:lnTo>
                    <a:pt x="187" y="22"/>
                  </a:lnTo>
                  <a:lnTo>
                    <a:pt x="187" y="30"/>
                  </a:lnTo>
                  <a:lnTo>
                    <a:pt x="195" y="22"/>
                  </a:lnTo>
                  <a:lnTo>
                    <a:pt x="195" y="37"/>
                  </a:lnTo>
                  <a:lnTo>
                    <a:pt x="195" y="15"/>
                  </a:lnTo>
                  <a:lnTo>
                    <a:pt x="195" y="30"/>
                  </a:lnTo>
                  <a:lnTo>
                    <a:pt x="202" y="22"/>
                  </a:lnTo>
                  <a:lnTo>
                    <a:pt x="202" y="37"/>
                  </a:lnTo>
                  <a:lnTo>
                    <a:pt x="202" y="22"/>
                  </a:lnTo>
                  <a:lnTo>
                    <a:pt x="210" y="30"/>
                  </a:lnTo>
                  <a:lnTo>
                    <a:pt x="210" y="37"/>
                  </a:lnTo>
                  <a:lnTo>
                    <a:pt x="210" y="22"/>
                  </a:lnTo>
                  <a:lnTo>
                    <a:pt x="210" y="30"/>
                  </a:lnTo>
                  <a:lnTo>
                    <a:pt x="217" y="22"/>
                  </a:lnTo>
                  <a:lnTo>
                    <a:pt x="217" y="37"/>
                  </a:lnTo>
                  <a:lnTo>
                    <a:pt x="217" y="15"/>
                  </a:lnTo>
                  <a:lnTo>
                    <a:pt x="217" y="30"/>
                  </a:lnTo>
                  <a:lnTo>
                    <a:pt x="225" y="22"/>
                  </a:lnTo>
                  <a:lnTo>
                    <a:pt x="225" y="37"/>
                  </a:lnTo>
                  <a:lnTo>
                    <a:pt x="225" y="15"/>
                  </a:lnTo>
                  <a:lnTo>
                    <a:pt x="225" y="30"/>
                  </a:lnTo>
                  <a:lnTo>
                    <a:pt x="232" y="22"/>
                  </a:lnTo>
                  <a:lnTo>
                    <a:pt x="232" y="37"/>
                  </a:lnTo>
                  <a:lnTo>
                    <a:pt x="232" y="22"/>
                  </a:lnTo>
                  <a:lnTo>
                    <a:pt x="232" y="30"/>
                  </a:lnTo>
                  <a:lnTo>
                    <a:pt x="240" y="22"/>
                  </a:lnTo>
                  <a:lnTo>
                    <a:pt x="240" y="15"/>
                  </a:lnTo>
                  <a:lnTo>
                    <a:pt x="240" y="37"/>
                  </a:lnTo>
                  <a:lnTo>
                    <a:pt x="247" y="30"/>
                  </a:lnTo>
                  <a:lnTo>
                    <a:pt x="247" y="45"/>
                  </a:lnTo>
                  <a:lnTo>
                    <a:pt x="247" y="0"/>
                  </a:lnTo>
                  <a:lnTo>
                    <a:pt x="247" y="30"/>
                  </a:lnTo>
                  <a:lnTo>
                    <a:pt x="255" y="22"/>
                  </a:lnTo>
                  <a:lnTo>
                    <a:pt x="255" y="45"/>
                  </a:lnTo>
                  <a:lnTo>
                    <a:pt x="255" y="22"/>
                  </a:lnTo>
                  <a:lnTo>
                    <a:pt x="255"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2" name="Freeform 748"/>
            <p:cNvSpPr>
              <a:spLocks/>
            </p:cNvSpPr>
            <p:nvPr/>
          </p:nvSpPr>
          <p:spPr bwMode="auto">
            <a:xfrm>
              <a:off x="6068" y="2215"/>
              <a:ext cx="125" cy="29"/>
            </a:xfrm>
            <a:custGeom>
              <a:avLst/>
              <a:gdLst>
                <a:gd name="T0" fmla="*/ 7 w 180"/>
                <a:gd name="T1" fmla="*/ 15 h 30"/>
                <a:gd name="T2" fmla="*/ 7 w 180"/>
                <a:gd name="T3" fmla="*/ 8 h 30"/>
                <a:gd name="T4" fmla="*/ 15 w 180"/>
                <a:gd name="T5" fmla="*/ 15 h 30"/>
                <a:gd name="T6" fmla="*/ 15 w 180"/>
                <a:gd name="T7" fmla="*/ 30 h 30"/>
                <a:gd name="T8" fmla="*/ 22 w 180"/>
                <a:gd name="T9" fmla="*/ 15 h 30"/>
                <a:gd name="T10" fmla="*/ 30 w 180"/>
                <a:gd name="T11" fmla="*/ 15 h 30"/>
                <a:gd name="T12" fmla="*/ 30 w 180"/>
                <a:gd name="T13" fmla="*/ 0 h 30"/>
                <a:gd name="T14" fmla="*/ 37 w 180"/>
                <a:gd name="T15" fmla="*/ 15 h 30"/>
                <a:gd name="T16" fmla="*/ 37 w 180"/>
                <a:gd name="T17" fmla="*/ 23 h 30"/>
                <a:gd name="T18" fmla="*/ 45 w 180"/>
                <a:gd name="T19" fmla="*/ 23 h 30"/>
                <a:gd name="T20" fmla="*/ 45 w 180"/>
                <a:gd name="T21" fmla="*/ 23 h 30"/>
                <a:gd name="T22" fmla="*/ 52 w 180"/>
                <a:gd name="T23" fmla="*/ 15 h 30"/>
                <a:gd name="T24" fmla="*/ 60 w 180"/>
                <a:gd name="T25" fmla="*/ 15 h 30"/>
                <a:gd name="T26" fmla="*/ 60 w 180"/>
                <a:gd name="T27" fmla="*/ 15 h 30"/>
                <a:gd name="T28" fmla="*/ 67 w 180"/>
                <a:gd name="T29" fmla="*/ 15 h 30"/>
                <a:gd name="T30" fmla="*/ 67 w 180"/>
                <a:gd name="T31" fmla="*/ 15 h 30"/>
                <a:gd name="T32" fmla="*/ 75 w 180"/>
                <a:gd name="T33" fmla="*/ 15 h 30"/>
                <a:gd name="T34" fmla="*/ 75 w 180"/>
                <a:gd name="T35" fmla="*/ 15 h 30"/>
                <a:gd name="T36" fmla="*/ 82 w 180"/>
                <a:gd name="T37" fmla="*/ 15 h 30"/>
                <a:gd name="T38" fmla="*/ 82 w 180"/>
                <a:gd name="T39" fmla="*/ 15 h 30"/>
                <a:gd name="T40" fmla="*/ 90 w 180"/>
                <a:gd name="T41" fmla="*/ 15 h 30"/>
                <a:gd name="T42" fmla="*/ 90 w 180"/>
                <a:gd name="T43" fmla="*/ 15 h 30"/>
                <a:gd name="T44" fmla="*/ 97 w 180"/>
                <a:gd name="T45" fmla="*/ 15 h 30"/>
                <a:gd name="T46" fmla="*/ 97 w 180"/>
                <a:gd name="T47" fmla="*/ 15 h 30"/>
                <a:gd name="T48" fmla="*/ 105 w 180"/>
                <a:gd name="T49" fmla="*/ 15 h 30"/>
                <a:gd name="T50" fmla="*/ 105 w 180"/>
                <a:gd name="T51" fmla="*/ 8 h 30"/>
                <a:gd name="T52" fmla="*/ 112 w 180"/>
                <a:gd name="T53" fmla="*/ 15 h 30"/>
                <a:gd name="T54" fmla="*/ 112 w 180"/>
                <a:gd name="T55" fmla="*/ 30 h 30"/>
                <a:gd name="T56" fmla="*/ 120 w 180"/>
                <a:gd name="T57" fmla="*/ 30 h 30"/>
                <a:gd name="T58" fmla="*/ 120 w 180"/>
                <a:gd name="T59" fmla="*/ 23 h 30"/>
                <a:gd name="T60" fmla="*/ 127 w 180"/>
                <a:gd name="T61" fmla="*/ 30 h 30"/>
                <a:gd name="T62" fmla="*/ 127 w 180"/>
                <a:gd name="T63" fmla="*/ 23 h 30"/>
                <a:gd name="T64" fmla="*/ 135 w 180"/>
                <a:gd name="T65" fmla="*/ 30 h 30"/>
                <a:gd name="T66" fmla="*/ 135 w 180"/>
                <a:gd name="T67" fmla="*/ 23 h 30"/>
                <a:gd name="T68" fmla="*/ 142 w 180"/>
                <a:gd name="T69" fmla="*/ 30 h 30"/>
                <a:gd name="T70" fmla="*/ 142 w 180"/>
                <a:gd name="T71" fmla="*/ 23 h 30"/>
                <a:gd name="T72" fmla="*/ 150 w 180"/>
                <a:gd name="T73" fmla="*/ 30 h 30"/>
                <a:gd name="T74" fmla="*/ 150 w 180"/>
                <a:gd name="T75" fmla="*/ 23 h 30"/>
                <a:gd name="T76" fmla="*/ 165 w 180"/>
                <a:gd name="T77" fmla="*/ 23 h 30"/>
                <a:gd name="T78" fmla="*/ 165 w 180"/>
                <a:gd name="T79" fmla="*/ 23 h 30"/>
                <a:gd name="T80" fmla="*/ 172 w 180"/>
                <a:gd name="T81" fmla="*/ 30 h 30"/>
                <a:gd name="T82" fmla="*/ 172 w 180"/>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0" h="30">
                  <a:moveTo>
                    <a:pt x="0" y="23"/>
                  </a:moveTo>
                  <a:lnTo>
                    <a:pt x="7" y="15"/>
                  </a:lnTo>
                  <a:lnTo>
                    <a:pt x="7" y="30"/>
                  </a:lnTo>
                  <a:lnTo>
                    <a:pt x="7" y="8"/>
                  </a:lnTo>
                  <a:lnTo>
                    <a:pt x="7" y="23"/>
                  </a:lnTo>
                  <a:lnTo>
                    <a:pt x="15" y="15"/>
                  </a:lnTo>
                  <a:lnTo>
                    <a:pt x="15" y="8"/>
                  </a:lnTo>
                  <a:lnTo>
                    <a:pt x="15" y="30"/>
                  </a:lnTo>
                  <a:lnTo>
                    <a:pt x="22" y="23"/>
                  </a:lnTo>
                  <a:lnTo>
                    <a:pt x="22" y="15"/>
                  </a:lnTo>
                  <a:lnTo>
                    <a:pt x="22" y="23"/>
                  </a:lnTo>
                  <a:lnTo>
                    <a:pt x="30" y="15"/>
                  </a:lnTo>
                  <a:lnTo>
                    <a:pt x="30" y="30"/>
                  </a:lnTo>
                  <a:lnTo>
                    <a:pt x="30" y="0"/>
                  </a:lnTo>
                  <a:lnTo>
                    <a:pt x="30" y="23"/>
                  </a:lnTo>
                  <a:lnTo>
                    <a:pt x="37" y="15"/>
                  </a:lnTo>
                  <a:lnTo>
                    <a:pt x="37" y="15"/>
                  </a:lnTo>
                  <a:lnTo>
                    <a:pt x="37" y="23"/>
                  </a:lnTo>
                  <a:lnTo>
                    <a:pt x="45" y="15"/>
                  </a:lnTo>
                  <a:lnTo>
                    <a:pt x="45" y="23"/>
                  </a:lnTo>
                  <a:lnTo>
                    <a:pt x="45" y="15"/>
                  </a:lnTo>
                  <a:lnTo>
                    <a:pt x="45" y="23"/>
                  </a:lnTo>
                  <a:lnTo>
                    <a:pt x="52" y="15"/>
                  </a:lnTo>
                  <a:lnTo>
                    <a:pt x="52" y="15"/>
                  </a:lnTo>
                  <a:lnTo>
                    <a:pt x="52" y="23"/>
                  </a:lnTo>
                  <a:lnTo>
                    <a:pt x="60" y="15"/>
                  </a:lnTo>
                  <a:lnTo>
                    <a:pt x="60" y="30"/>
                  </a:lnTo>
                  <a:lnTo>
                    <a:pt x="60" y="15"/>
                  </a:lnTo>
                  <a:lnTo>
                    <a:pt x="60" y="23"/>
                  </a:lnTo>
                  <a:lnTo>
                    <a:pt x="67" y="15"/>
                  </a:lnTo>
                  <a:lnTo>
                    <a:pt x="67" y="30"/>
                  </a:lnTo>
                  <a:lnTo>
                    <a:pt x="67" y="15"/>
                  </a:lnTo>
                  <a:lnTo>
                    <a:pt x="67" y="23"/>
                  </a:lnTo>
                  <a:lnTo>
                    <a:pt x="75" y="15"/>
                  </a:lnTo>
                  <a:lnTo>
                    <a:pt x="75" y="30"/>
                  </a:lnTo>
                  <a:lnTo>
                    <a:pt x="75" y="15"/>
                  </a:lnTo>
                  <a:lnTo>
                    <a:pt x="75" y="23"/>
                  </a:lnTo>
                  <a:lnTo>
                    <a:pt x="82" y="15"/>
                  </a:lnTo>
                  <a:lnTo>
                    <a:pt x="82" y="23"/>
                  </a:lnTo>
                  <a:lnTo>
                    <a:pt x="82" y="15"/>
                  </a:lnTo>
                  <a:lnTo>
                    <a:pt x="82" y="23"/>
                  </a:lnTo>
                  <a:lnTo>
                    <a:pt x="90" y="15"/>
                  </a:lnTo>
                  <a:lnTo>
                    <a:pt x="90" y="30"/>
                  </a:lnTo>
                  <a:lnTo>
                    <a:pt x="90" y="15"/>
                  </a:lnTo>
                  <a:lnTo>
                    <a:pt x="90" y="23"/>
                  </a:lnTo>
                  <a:lnTo>
                    <a:pt x="97" y="15"/>
                  </a:lnTo>
                  <a:lnTo>
                    <a:pt x="97" y="30"/>
                  </a:lnTo>
                  <a:lnTo>
                    <a:pt x="97" y="15"/>
                  </a:lnTo>
                  <a:lnTo>
                    <a:pt x="97" y="23"/>
                  </a:lnTo>
                  <a:lnTo>
                    <a:pt x="105" y="15"/>
                  </a:lnTo>
                  <a:lnTo>
                    <a:pt x="105" y="30"/>
                  </a:lnTo>
                  <a:lnTo>
                    <a:pt x="105" y="8"/>
                  </a:lnTo>
                  <a:lnTo>
                    <a:pt x="105" y="23"/>
                  </a:lnTo>
                  <a:lnTo>
                    <a:pt x="112" y="15"/>
                  </a:lnTo>
                  <a:lnTo>
                    <a:pt x="112" y="8"/>
                  </a:lnTo>
                  <a:lnTo>
                    <a:pt x="112" y="30"/>
                  </a:lnTo>
                  <a:lnTo>
                    <a:pt x="120" y="23"/>
                  </a:lnTo>
                  <a:lnTo>
                    <a:pt x="120" y="30"/>
                  </a:lnTo>
                  <a:lnTo>
                    <a:pt x="120" y="15"/>
                  </a:lnTo>
                  <a:lnTo>
                    <a:pt x="120" y="23"/>
                  </a:lnTo>
                  <a:lnTo>
                    <a:pt x="127" y="30"/>
                  </a:lnTo>
                  <a:lnTo>
                    <a:pt x="127" y="30"/>
                  </a:lnTo>
                  <a:lnTo>
                    <a:pt x="127" y="8"/>
                  </a:lnTo>
                  <a:lnTo>
                    <a:pt x="127" y="23"/>
                  </a:lnTo>
                  <a:lnTo>
                    <a:pt x="135" y="15"/>
                  </a:lnTo>
                  <a:lnTo>
                    <a:pt x="135" y="30"/>
                  </a:lnTo>
                  <a:lnTo>
                    <a:pt x="135" y="15"/>
                  </a:lnTo>
                  <a:lnTo>
                    <a:pt x="135" y="23"/>
                  </a:lnTo>
                  <a:lnTo>
                    <a:pt x="142" y="15"/>
                  </a:lnTo>
                  <a:lnTo>
                    <a:pt x="142" y="30"/>
                  </a:lnTo>
                  <a:lnTo>
                    <a:pt x="142" y="15"/>
                  </a:lnTo>
                  <a:lnTo>
                    <a:pt x="142" y="23"/>
                  </a:lnTo>
                  <a:lnTo>
                    <a:pt x="150" y="15"/>
                  </a:lnTo>
                  <a:lnTo>
                    <a:pt x="150" y="30"/>
                  </a:lnTo>
                  <a:lnTo>
                    <a:pt x="150" y="15"/>
                  </a:lnTo>
                  <a:lnTo>
                    <a:pt x="150" y="23"/>
                  </a:lnTo>
                  <a:lnTo>
                    <a:pt x="165" y="23"/>
                  </a:lnTo>
                  <a:lnTo>
                    <a:pt x="165" y="23"/>
                  </a:lnTo>
                  <a:lnTo>
                    <a:pt x="165" y="15"/>
                  </a:lnTo>
                  <a:lnTo>
                    <a:pt x="165" y="23"/>
                  </a:lnTo>
                  <a:lnTo>
                    <a:pt x="172" y="15"/>
                  </a:lnTo>
                  <a:lnTo>
                    <a:pt x="172" y="30"/>
                  </a:lnTo>
                  <a:lnTo>
                    <a:pt x="172" y="15"/>
                  </a:lnTo>
                  <a:lnTo>
                    <a:pt x="172" y="23"/>
                  </a:lnTo>
                  <a:lnTo>
                    <a:pt x="18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3" name="Rectangle 749"/>
            <p:cNvSpPr>
              <a:spLocks noChangeArrowheads="1"/>
            </p:cNvSpPr>
            <p:nvPr/>
          </p:nvSpPr>
          <p:spPr bwMode="auto">
            <a:xfrm>
              <a:off x="4866" y="1745"/>
              <a:ext cx="838"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0.55 mV</a:t>
              </a:r>
              <a:endParaRPr lang="it-IT" altLang="en-US" sz="1100" b="1"/>
            </a:p>
          </p:txBody>
        </p:sp>
        <p:sp>
          <p:nvSpPr>
            <p:cNvPr id="78574" name="Freeform 750"/>
            <p:cNvSpPr>
              <a:spLocks/>
            </p:cNvSpPr>
            <p:nvPr/>
          </p:nvSpPr>
          <p:spPr bwMode="auto">
            <a:xfrm>
              <a:off x="3619" y="2176"/>
              <a:ext cx="168" cy="100"/>
            </a:xfrm>
            <a:custGeom>
              <a:avLst/>
              <a:gdLst>
                <a:gd name="T0" fmla="*/ 0 w 240"/>
                <a:gd name="T1" fmla="*/ 60 h 105"/>
                <a:gd name="T2" fmla="*/ 7 w 240"/>
                <a:gd name="T3" fmla="*/ 75 h 105"/>
                <a:gd name="T4" fmla="*/ 15 w 240"/>
                <a:gd name="T5" fmla="*/ 67 h 105"/>
                <a:gd name="T6" fmla="*/ 15 w 240"/>
                <a:gd name="T7" fmla="*/ 67 h 105"/>
                <a:gd name="T8" fmla="*/ 22 w 240"/>
                <a:gd name="T9" fmla="*/ 60 h 105"/>
                <a:gd name="T10" fmla="*/ 30 w 240"/>
                <a:gd name="T11" fmla="*/ 67 h 105"/>
                <a:gd name="T12" fmla="*/ 37 w 240"/>
                <a:gd name="T13" fmla="*/ 67 h 105"/>
                <a:gd name="T14" fmla="*/ 37 w 240"/>
                <a:gd name="T15" fmla="*/ 60 h 105"/>
                <a:gd name="T16" fmla="*/ 45 w 240"/>
                <a:gd name="T17" fmla="*/ 60 h 105"/>
                <a:gd name="T18" fmla="*/ 52 w 240"/>
                <a:gd name="T19" fmla="*/ 75 h 105"/>
                <a:gd name="T20" fmla="*/ 60 w 240"/>
                <a:gd name="T21" fmla="*/ 67 h 105"/>
                <a:gd name="T22" fmla="*/ 60 w 240"/>
                <a:gd name="T23" fmla="*/ 60 h 105"/>
                <a:gd name="T24" fmla="*/ 67 w 240"/>
                <a:gd name="T25" fmla="*/ 52 h 105"/>
                <a:gd name="T26" fmla="*/ 75 w 240"/>
                <a:gd name="T27" fmla="*/ 75 h 105"/>
                <a:gd name="T28" fmla="*/ 82 w 240"/>
                <a:gd name="T29" fmla="*/ 60 h 105"/>
                <a:gd name="T30" fmla="*/ 82 w 240"/>
                <a:gd name="T31" fmla="*/ 60 h 105"/>
                <a:gd name="T32" fmla="*/ 90 w 240"/>
                <a:gd name="T33" fmla="*/ 52 h 105"/>
                <a:gd name="T34" fmla="*/ 97 w 240"/>
                <a:gd name="T35" fmla="*/ 67 h 105"/>
                <a:gd name="T36" fmla="*/ 105 w 240"/>
                <a:gd name="T37" fmla="*/ 67 h 105"/>
                <a:gd name="T38" fmla="*/ 112 w 240"/>
                <a:gd name="T39" fmla="*/ 60 h 105"/>
                <a:gd name="T40" fmla="*/ 112 w 240"/>
                <a:gd name="T41" fmla="*/ 60 h 105"/>
                <a:gd name="T42" fmla="*/ 120 w 240"/>
                <a:gd name="T43" fmla="*/ 60 h 105"/>
                <a:gd name="T44" fmla="*/ 127 w 240"/>
                <a:gd name="T45" fmla="*/ 67 h 105"/>
                <a:gd name="T46" fmla="*/ 135 w 240"/>
                <a:gd name="T47" fmla="*/ 67 h 105"/>
                <a:gd name="T48" fmla="*/ 135 w 240"/>
                <a:gd name="T49" fmla="*/ 60 h 105"/>
                <a:gd name="T50" fmla="*/ 142 w 240"/>
                <a:gd name="T51" fmla="*/ 60 h 105"/>
                <a:gd name="T52" fmla="*/ 150 w 240"/>
                <a:gd name="T53" fmla="*/ 67 h 105"/>
                <a:gd name="T54" fmla="*/ 157 w 240"/>
                <a:gd name="T55" fmla="*/ 67 h 105"/>
                <a:gd name="T56" fmla="*/ 157 w 240"/>
                <a:gd name="T57" fmla="*/ 67 h 105"/>
                <a:gd name="T58" fmla="*/ 165 w 240"/>
                <a:gd name="T59" fmla="*/ 52 h 105"/>
                <a:gd name="T60" fmla="*/ 172 w 240"/>
                <a:gd name="T61" fmla="*/ 67 h 105"/>
                <a:gd name="T62" fmla="*/ 180 w 240"/>
                <a:gd name="T63" fmla="*/ 67 h 105"/>
                <a:gd name="T64" fmla="*/ 180 w 240"/>
                <a:gd name="T65" fmla="*/ 60 h 105"/>
                <a:gd name="T66" fmla="*/ 187 w 240"/>
                <a:gd name="T67" fmla="*/ 60 h 105"/>
                <a:gd name="T68" fmla="*/ 195 w 240"/>
                <a:gd name="T69" fmla="*/ 60 h 105"/>
                <a:gd name="T70" fmla="*/ 202 w 240"/>
                <a:gd name="T71" fmla="*/ 67 h 105"/>
                <a:gd name="T72" fmla="*/ 210 w 240"/>
                <a:gd name="T73" fmla="*/ 67 h 105"/>
                <a:gd name="T74" fmla="*/ 210 w 240"/>
                <a:gd name="T75" fmla="*/ 67 h 105"/>
                <a:gd name="T76" fmla="*/ 217 w 240"/>
                <a:gd name="T77" fmla="*/ 0 h 105"/>
                <a:gd name="T78" fmla="*/ 225 w 240"/>
                <a:gd name="T79" fmla="*/ 67 h 105"/>
                <a:gd name="T80" fmla="*/ 232 w 240"/>
                <a:gd name="T81" fmla="*/ 67 h 105"/>
                <a:gd name="T82" fmla="*/ 232 w 240"/>
                <a:gd name="T83" fmla="*/ 6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05">
                  <a:moveTo>
                    <a:pt x="0" y="67"/>
                  </a:moveTo>
                  <a:lnTo>
                    <a:pt x="0" y="67"/>
                  </a:lnTo>
                  <a:lnTo>
                    <a:pt x="0" y="60"/>
                  </a:lnTo>
                  <a:lnTo>
                    <a:pt x="0" y="67"/>
                  </a:lnTo>
                  <a:lnTo>
                    <a:pt x="7" y="60"/>
                  </a:lnTo>
                  <a:lnTo>
                    <a:pt x="7" y="75"/>
                  </a:lnTo>
                  <a:lnTo>
                    <a:pt x="7" y="37"/>
                  </a:lnTo>
                  <a:lnTo>
                    <a:pt x="7" y="60"/>
                  </a:lnTo>
                  <a:lnTo>
                    <a:pt x="15" y="67"/>
                  </a:lnTo>
                  <a:lnTo>
                    <a:pt x="15" y="67"/>
                  </a:lnTo>
                  <a:lnTo>
                    <a:pt x="15" y="52"/>
                  </a:lnTo>
                  <a:lnTo>
                    <a:pt x="15" y="67"/>
                  </a:lnTo>
                  <a:lnTo>
                    <a:pt x="22" y="60"/>
                  </a:lnTo>
                  <a:lnTo>
                    <a:pt x="22" y="67"/>
                  </a:lnTo>
                  <a:lnTo>
                    <a:pt x="22" y="60"/>
                  </a:lnTo>
                  <a:lnTo>
                    <a:pt x="22" y="60"/>
                  </a:lnTo>
                  <a:lnTo>
                    <a:pt x="30" y="67"/>
                  </a:lnTo>
                  <a:lnTo>
                    <a:pt x="30" y="67"/>
                  </a:lnTo>
                  <a:lnTo>
                    <a:pt x="30" y="60"/>
                  </a:lnTo>
                  <a:lnTo>
                    <a:pt x="30" y="60"/>
                  </a:lnTo>
                  <a:lnTo>
                    <a:pt x="37" y="67"/>
                  </a:lnTo>
                  <a:lnTo>
                    <a:pt x="37" y="67"/>
                  </a:lnTo>
                  <a:lnTo>
                    <a:pt x="37" y="60"/>
                  </a:lnTo>
                  <a:lnTo>
                    <a:pt x="37" y="60"/>
                  </a:lnTo>
                  <a:lnTo>
                    <a:pt x="45" y="67"/>
                  </a:lnTo>
                  <a:lnTo>
                    <a:pt x="45" y="67"/>
                  </a:lnTo>
                  <a:lnTo>
                    <a:pt x="45" y="60"/>
                  </a:lnTo>
                  <a:lnTo>
                    <a:pt x="45" y="60"/>
                  </a:lnTo>
                  <a:lnTo>
                    <a:pt x="52" y="52"/>
                  </a:lnTo>
                  <a:lnTo>
                    <a:pt x="52" y="75"/>
                  </a:lnTo>
                  <a:lnTo>
                    <a:pt x="52" y="45"/>
                  </a:lnTo>
                  <a:lnTo>
                    <a:pt x="52" y="60"/>
                  </a:lnTo>
                  <a:lnTo>
                    <a:pt x="60" y="67"/>
                  </a:lnTo>
                  <a:lnTo>
                    <a:pt x="60" y="67"/>
                  </a:lnTo>
                  <a:lnTo>
                    <a:pt x="60" y="45"/>
                  </a:lnTo>
                  <a:lnTo>
                    <a:pt x="60" y="60"/>
                  </a:lnTo>
                  <a:lnTo>
                    <a:pt x="67" y="67"/>
                  </a:lnTo>
                  <a:lnTo>
                    <a:pt x="67" y="67"/>
                  </a:lnTo>
                  <a:lnTo>
                    <a:pt x="67" y="52"/>
                  </a:lnTo>
                  <a:lnTo>
                    <a:pt x="67" y="60"/>
                  </a:lnTo>
                  <a:lnTo>
                    <a:pt x="75" y="67"/>
                  </a:lnTo>
                  <a:lnTo>
                    <a:pt x="75" y="75"/>
                  </a:lnTo>
                  <a:lnTo>
                    <a:pt x="75" y="45"/>
                  </a:lnTo>
                  <a:lnTo>
                    <a:pt x="75" y="67"/>
                  </a:lnTo>
                  <a:lnTo>
                    <a:pt x="82" y="60"/>
                  </a:lnTo>
                  <a:lnTo>
                    <a:pt x="82" y="67"/>
                  </a:lnTo>
                  <a:lnTo>
                    <a:pt x="82" y="52"/>
                  </a:lnTo>
                  <a:lnTo>
                    <a:pt x="82" y="60"/>
                  </a:lnTo>
                  <a:lnTo>
                    <a:pt x="90" y="67"/>
                  </a:lnTo>
                  <a:lnTo>
                    <a:pt x="90" y="67"/>
                  </a:lnTo>
                  <a:lnTo>
                    <a:pt x="90" y="52"/>
                  </a:lnTo>
                  <a:lnTo>
                    <a:pt x="90" y="60"/>
                  </a:lnTo>
                  <a:lnTo>
                    <a:pt x="97" y="67"/>
                  </a:lnTo>
                  <a:lnTo>
                    <a:pt x="97" y="67"/>
                  </a:lnTo>
                  <a:lnTo>
                    <a:pt x="97" y="52"/>
                  </a:lnTo>
                  <a:lnTo>
                    <a:pt x="97" y="60"/>
                  </a:lnTo>
                  <a:lnTo>
                    <a:pt x="105" y="67"/>
                  </a:lnTo>
                  <a:lnTo>
                    <a:pt x="105" y="67"/>
                  </a:lnTo>
                  <a:lnTo>
                    <a:pt x="105" y="52"/>
                  </a:lnTo>
                  <a:lnTo>
                    <a:pt x="112" y="60"/>
                  </a:lnTo>
                  <a:lnTo>
                    <a:pt x="112" y="67"/>
                  </a:lnTo>
                  <a:lnTo>
                    <a:pt x="112" y="52"/>
                  </a:lnTo>
                  <a:lnTo>
                    <a:pt x="112" y="60"/>
                  </a:lnTo>
                  <a:lnTo>
                    <a:pt x="120" y="67"/>
                  </a:lnTo>
                  <a:lnTo>
                    <a:pt x="120" y="67"/>
                  </a:lnTo>
                  <a:lnTo>
                    <a:pt x="120" y="60"/>
                  </a:lnTo>
                  <a:lnTo>
                    <a:pt x="120" y="60"/>
                  </a:lnTo>
                  <a:lnTo>
                    <a:pt x="127" y="67"/>
                  </a:lnTo>
                  <a:lnTo>
                    <a:pt x="127" y="67"/>
                  </a:lnTo>
                  <a:lnTo>
                    <a:pt x="127" y="60"/>
                  </a:lnTo>
                  <a:lnTo>
                    <a:pt x="127" y="60"/>
                  </a:lnTo>
                  <a:lnTo>
                    <a:pt x="135" y="67"/>
                  </a:lnTo>
                  <a:lnTo>
                    <a:pt x="135" y="67"/>
                  </a:lnTo>
                  <a:lnTo>
                    <a:pt x="135" y="60"/>
                  </a:lnTo>
                  <a:lnTo>
                    <a:pt x="135" y="60"/>
                  </a:lnTo>
                  <a:lnTo>
                    <a:pt x="142" y="67"/>
                  </a:lnTo>
                  <a:lnTo>
                    <a:pt x="142" y="67"/>
                  </a:lnTo>
                  <a:lnTo>
                    <a:pt x="142" y="60"/>
                  </a:lnTo>
                  <a:lnTo>
                    <a:pt x="142" y="60"/>
                  </a:lnTo>
                  <a:lnTo>
                    <a:pt x="150" y="67"/>
                  </a:lnTo>
                  <a:lnTo>
                    <a:pt x="150" y="67"/>
                  </a:lnTo>
                  <a:lnTo>
                    <a:pt x="150" y="60"/>
                  </a:lnTo>
                  <a:lnTo>
                    <a:pt x="150" y="60"/>
                  </a:lnTo>
                  <a:lnTo>
                    <a:pt x="157" y="67"/>
                  </a:lnTo>
                  <a:lnTo>
                    <a:pt x="157" y="67"/>
                  </a:lnTo>
                  <a:lnTo>
                    <a:pt x="157" y="60"/>
                  </a:lnTo>
                  <a:lnTo>
                    <a:pt x="157" y="67"/>
                  </a:lnTo>
                  <a:lnTo>
                    <a:pt x="165" y="60"/>
                  </a:lnTo>
                  <a:lnTo>
                    <a:pt x="165" y="67"/>
                  </a:lnTo>
                  <a:lnTo>
                    <a:pt x="165" y="52"/>
                  </a:lnTo>
                  <a:lnTo>
                    <a:pt x="165" y="60"/>
                  </a:lnTo>
                  <a:lnTo>
                    <a:pt x="172" y="67"/>
                  </a:lnTo>
                  <a:lnTo>
                    <a:pt x="172" y="67"/>
                  </a:lnTo>
                  <a:lnTo>
                    <a:pt x="172" y="60"/>
                  </a:lnTo>
                  <a:lnTo>
                    <a:pt x="172" y="60"/>
                  </a:lnTo>
                  <a:lnTo>
                    <a:pt x="180" y="67"/>
                  </a:lnTo>
                  <a:lnTo>
                    <a:pt x="180" y="67"/>
                  </a:lnTo>
                  <a:lnTo>
                    <a:pt x="180" y="60"/>
                  </a:lnTo>
                  <a:lnTo>
                    <a:pt x="180" y="60"/>
                  </a:lnTo>
                  <a:lnTo>
                    <a:pt x="187" y="67"/>
                  </a:lnTo>
                  <a:lnTo>
                    <a:pt x="187" y="67"/>
                  </a:lnTo>
                  <a:lnTo>
                    <a:pt x="187" y="60"/>
                  </a:lnTo>
                  <a:lnTo>
                    <a:pt x="187" y="60"/>
                  </a:lnTo>
                  <a:lnTo>
                    <a:pt x="195" y="67"/>
                  </a:lnTo>
                  <a:lnTo>
                    <a:pt x="195" y="60"/>
                  </a:lnTo>
                  <a:lnTo>
                    <a:pt x="195" y="67"/>
                  </a:lnTo>
                  <a:lnTo>
                    <a:pt x="202" y="60"/>
                  </a:lnTo>
                  <a:lnTo>
                    <a:pt x="202" y="67"/>
                  </a:lnTo>
                  <a:lnTo>
                    <a:pt x="202" y="60"/>
                  </a:lnTo>
                  <a:lnTo>
                    <a:pt x="202" y="60"/>
                  </a:lnTo>
                  <a:lnTo>
                    <a:pt x="210" y="67"/>
                  </a:lnTo>
                  <a:lnTo>
                    <a:pt x="210" y="75"/>
                  </a:lnTo>
                  <a:lnTo>
                    <a:pt x="210" y="30"/>
                  </a:lnTo>
                  <a:lnTo>
                    <a:pt x="210" y="67"/>
                  </a:lnTo>
                  <a:lnTo>
                    <a:pt x="217" y="75"/>
                  </a:lnTo>
                  <a:lnTo>
                    <a:pt x="217" y="105"/>
                  </a:lnTo>
                  <a:lnTo>
                    <a:pt x="217" y="0"/>
                  </a:lnTo>
                  <a:lnTo>
                    <a:pt x="217" y="67"/>
                  </a:lnTo>
                  <a:lnTo>
                    <a:pt x="225" y="60"/>
                  </a:lnTo>
                  <a:lnTo>
                    <a:pt x="225" y="67"/>
                  </a:lnTo>
                  <a:lnTo>
                    <a:pt x="225" y="52"/>
                  </a:lnTo>
                  <a:lnTo>
                    <a:pt x="225" y="60"/>
                  </a:lnTo>
                  <a:lnTo>
                    <a:pt x="232" y="67"/>
                  </a:lnTo>
                  <a:lnTo>
                    <a:pt x="232" y="75"/>
                  </a:lnTo>
                  <a:lnTo>
                    <a:pt x="232" y="52"/>
                  </a:lnTo>
                  <a:lnTo>
                    <a:pt x="232" y="60"/>
                  </a:lnTo>
                  <a:lnTo>
                    <a:pt x="240" y="67"/>
                  </a:lnTo>
                  <a:lnTo>
                    <a:pt x="240" y="7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5" name="Line 751"/>
            <p:cNvSpPr>
              <a:spLocks noChangeShapeType="1"/>
            </p:cNvSpPr>
            <p:nvPr/>
          </p:nvSpPr>
          <p:spPr bwMode="auto">
            <a:xfrm>
              <a:off x="3446" y="2176"/>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76" name="Line 752"/>
            <p:cNvSpPr>
              <a:spLocks noChangeShapeType="1"/>
            </p:cNvSpPr>
            <p:nvPr/>
          </p:nvSpPr>
          <p:spPr bwMode="auto">
            <a:xfrm>
              <a:off x="3446" y="1881"/>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77" name="Freeform 753"/>
            <p:cNvSpPr>
              <a:spLocks/>
            </p:cNvSpPr>
            <p:nvPr/>
          </p:nvSpPr>
          <p:spPr bwMode="auto">
            <a:xfrm>
              <a:off x="3446" y="1860"/>
              <a:ext cx="168" cy="43"/>
            </a:xfrm>
            <a:custGeom>
              <a:avLst/>
              <a:gdLst>
                <a:gd name="T0" fmla="*/ 0 w 240"/>
                <a:gd name="T1" fmla="*/ 15 h 45"/>
                <a:gd name="T2" fmla="*/ 8 w 240"/>
                <a:gd name="T3" fmla="*/ 30 h 45"/>
                <a:gd name="T4" fmla="*/ 15 w 240"/>
                <a:gd name="T5" fmla="*/ 15 h 45"/>
                <a:gd name="T6" fmla="*/ 15 w 240"/>
                <a:gd name="T7" fmla="*/ 22 h 45"/>
                <a:gd name="T8" fmla="*/ 23 w 240"/>
                <a:gd name="T9" fmla="*/ 15 h 45"/>
                <a:gd name="T10" fmla="*/ 30 w 240"/>
                <a:gd name="T11" fmla="*/ 30 h 45"/>
                <a:gd name="T12" fmla="*/ 38 w 240"/>
                <a:gd name="T13" fmla="*/ 22 h 45"/>
                <a:gd name="T14" fmla="*/ 38 w 240"/>
                <a:gd name="T15" fmla="*/ 22 h 45"/>
                <a:gd name="T16" fmla="*/ 45 w 240"/>
                <a:gd name="T17" fmla="*/ 15 h 45"/>
                <a:gd name="T18" fmla="*/ 53 w 240"/>
                <a:gd name="T19" fmla="*/ 30 h 45"/>
                <a:gd name="T20" fmla="*/ 60 w 240"/>
                <a:gd name="T21" fmla="*/ 15 h 45"/>
                <a:gd name="T22" fmla="*/ 60 w 240"/>
                <a:gd name="T23" fmla="*/ 22 h 45"/>
                <a:gd name="T24" fmla="*/ 68 w 240"/>
                <a:gd name="T25" fmla="*/ 15 h 45"/>
                <a:gd name="T26" fmla="*/ 75 w 240"/>
                <a:gd name="T27" fmla="*/ 30 h 45"/>
                <a:gd name="T28" fmla="*/ 83 w 240"/>
                <a:gd name="T29" fmla="*/ 22 h 45"/>
                <a:gd name="T30" fmla="*/ 83 w 240"/>
                <a:gd name="T31" fmla="*/ 22 h 45"/>
                <a:gd name="T32" fmla="*/ 90 w 240"/>
                <a:gd name="T33" fmla="*/ 7 h 45"/>
                <a:gd name="T34" fmla="*/ 98 w 240"/>
                <a:gd name="T35" fmla="*/ 30 h 45"/>
                <a:gd name="T36" fmla="*/ 105 w 240"/>
                <a:gd name="T37" fmla="*/ 15 h 45"/>
                <a:gd name="T38" fmla="*/ 105 w 240"/>
                <a:gd name="T39" fmla="*/ 15 h 45"/>
                <a:gd name="T40" fmla="*/ 113 w 240"/>
                <a:gd name="T41" fmla="*/ 15 h 45"/>
                <a:gd name="T42" fmla="*/ 120 w 240"/>
                <a:gd name="T43" fmla="*/ 22 h 45"/>
                <a:gd name="T44" fmla="*/ 128 w 240"/>
                <a:gd name="T45" fmla="*/ 15 h 45"/>
                <a:gd name="T46" fmla="*/ 128 w 240"/>
                <a:gd name="T47" fmla="*/ 30 h 45"/>
                <a:gd name="T48" fmla="*/ 135 w 240"/>
                <a:gd name="T49" fmla="*/ 0 h 45"/>
                <a:gd name="T50" fmla="*/ 143 w 240"/>
                <a:gd name="T51" fmla="*/ 30 h 45"/>
                <a:gd name="T52" fmla="*/ 150 w 240"/>
                <a:gd name="T53" fmla="*/ 22 h 45"/>
                <a:gd name="T54" fmla="*/ 158 w 240"/>
                <a:gd name="T55" fmla="*/ 15 h 45"/>
                <a:gd name="T56" fmla="*/ 158 w 240"/>
                <a:gd name="T57" fmla="*/ 15 h 45"/>
                <a:gd name="T58" fmla="*/ 165 w 240"/>
                <a:gd name="T59" fmla="*/ 7 h 45"/>
                <a:gd name="T60" fmla="*/ 173 w 240"/>
                <a:gd name="T61" fmla="*/ 30 h 45"/>
                <a:gd name="T62" fmla="*/ 180 w 240"/>
                <a:gd name="T63" fmla="*/ 15 h 45"/>
                <a:gd name="T64" fmla="*/ 180 w 240"/>
                <a:gd name="T65" fmla="*/ 15 h 45"/>
                <a:gd name="T66" fmla="*/ 188 w 240"/>
                <a:gd name="T67" fmla="*/ 15 h 45"/>
                <a:gd name="T68" fmla="*/ 195 w 240"/>
                <a:gd name="T69" fmla="*/ 22 h 45"/>
                <a:gd name="T70" fmla="*/ 203 w 240"/>
                <a:gd name="T71" fmla="*/ 15 h 45"/>
                <a:gd name="T72" fmla="*/ 203 w 240"/>
                <a:gd name="T73" fmla="*/ 22 h 45"/>
                <a:gd name="T74" fmla="*/ 210 w 240"/>
                <a:gd name="T75" fmla="*/ 7 h 45"/>
                <a:gd name="T76" fmla="*/ 218 w 240"/>
                <a:gd name="T77" fmla="*/ 45 h 45"/>
                <a:gd name="T78" fmla="*/ 225 w 240"/>
                <a:gd name="T79" fmla="*/ 22 h 45"/>
                <a:gd name="T80" fmla="*/ 225 w 240"/>
                <a:gd name="T81" fmla="*/ 22 h 45"/>
                <a:gd name="T82" fmla="*/ 233 w 240"/>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2"/>
                  </a:moveTo>
                  <a:lnTo>
                    <a:pt x="0" y="22"/>
                  </a:lnTo>
                  <a:lnTo>
                    <a:pt x="0" y="15"/>
                  </a:lnTo>
                  <a:lnTo>
                    <a:pt x="0" y="22"/>
                  </a:lnTo>
                  <a:lnTo>
                    <a:pt x="8" y="15"/>
                  </a:lnTo>
                  <a:lnTo>
                    <a:pt x="8" y="30"/>
                  </a:lnTo>
                  <a:lnTo>
                    <a:pt x="8" y="7"/>
                  </a:lnTo>
                  <a:lnTo>
                    <a:pt x="8" y="22"/>
                  </a:lnTo>
                  <a:lnTo>
                    <a:pt x="15" y="15"/>
                  </a:lnTo>
                  <a:lnTo>
                    <a:pt x="15" y="30"/>
                  </a:lnTo>
                  <a:lnTo>
                    <a:pt x="15" y="0"/>
                  </a:lnTo>
                  <a:lnTo>
                    <a:pt x="15" y="22"/>
                  </a:lnTo>
                  <a:lnTo>
                    <a:pt x="23" y="15"/>
                  </a:lnTo>
                  <a:lnTo>
                    <a:pt x="23" y="30"/>
                  </a:lnTo>
                  <a:lnTo>
                    <a:pt x="23" y="15"/>
                  </a:lnTo>
                  <a:lnTo>
                    <a:pt x="23" y="22"/>
                  </a:lnTo>
                  <a:lnTo>
                    <a:pt x="30" y="15"/>
                  </a:lnTo>
                  <a:lnTo>
                    <a:pt x="30" y="30"/>
                  </a:lnTo>
                  <a:lnTo>
                    <a:pt x="30" y="7"/>
                  </a:lnTo>
                  <a:lnTo>
                    <a:pt x="30" y="15"/>
                  </a:lnTo>
                  <a:lnTo>
                    <a:pt x="38" y="22"/>
                  </a:lnTo>
                  <a:lnTo>
                    <a:pt x="38" y="30"/>
                  </a:lnTo>
                  <a:lnTo>
                    <a:pt x="38" y="7"/>
                  </a:lnTo>
                  <a:lnTo>
                    <a:pt x="38" y="22"/>
                  </a:lnTo>
                  <a:lnTo>
                    <a:pt x="45" y="15"/>
                  </a:lnTo>
                  <a:lnTo>
                    <a:pt x="45" y="30"/>
                  </a:lnTo>
                  <a:lnTo>
                    <a:pt x="45" y="15"/>
                  </a:lnTo>
                  <a:lnTo>
                    <a:pt x="45" y="22"/>
                  </a:lnTo>
                  <a:lnTo>
                    <a:pt x="53" y="15"/>
                  </a:lnTo>
                  <a:lnTo>
                    <a:pt x="53" y="30"/>
                  </a:lnTo>
                  <a:lnTo>
                    <a:pt x="53" y="7"/>
                  </a:lnTo>
                  <a:lnTo>
                    <a:pt x="53" y="22"/>
                  </a:lnTo>
                  <a:lnTo>
                    <a:pt x="60" y="15"/>
                  </a:lnTo>
                  <a:lnTo>
                    <a:pt x="60" y="30"/>
                  </a:lnTo>
                  <a:lnTo>
                    <a:pt x="60" y="7"/>
                  </a:lnTo>
                  <a:lnTo>
                    <a:pt x="60" y="22"/>
                  </a:lnTo>
                  <a:lnTo>
                    <a:pt x="68" y="15"/>
                  </a:lnTo>
                  <a:lnTo>
                    <a:pt x="68" y="30"/>
                  </a:lnTo>
                  <a:lnTo>
                    <a:pt x="68" y="15"/>
                  </a:lnTo>
                  <a:lnTo>
                    <a:pt x="68" y="22"/>
                  </a:lnTo>
                  <a:lnTo>
                    <a:pt x="75" y="15"/>
                  </a:lnTo>
                  <a:lnTo>
                    <a:pt x="75" y="30"/>
                  </a:lnTo>
                  <a:lnTo>
                    <a:pt x="75" y="15"/>
                  </a:lnTo>
                  <a:lnTo>
                    <a:pt x="75" y="30"/>
                  </a:lnTo>
                  <a:lnTo>
                    <a:pt x="83" y="22"/>
                  </a:lnTo>
                  <a:lnTo>
                    <a:pt x="83" y="37"/>
                  </a:lnTo>
                  <a:lnTo>
                    <a:pt x="83" y="7"/>
                  </a:lnTo>
                  <a:lnTo>
                    <a:pt x="83" y="22"/>
                  </a:lnTo>
                  <a:lnTo>
                    <a:pt x="90" y="15"/>
                  </a:lnTo>
                  <a:lnTo>
                    <a:pt x="90" y="37"/>
                  </a:lnTo>
                  <a:lnTo>
                    <a:pt x="90" y="7"/>
                  </a:lnTo>
                  <a:lnTo>
                    <a:pt x="90" y="22"/>
                  </a:lnTo>
                  <a:lnTo>
                    <a:pt x="98" y="15"/>
                  </a:lnTo>
                  <a:lnTo>
                    <a:pt x="98" y="30"/>
                  </a:lnTo>
                  <a:lnTo>
                    <a:pt x="98" y="7"/>
                  </a:lnTo>
                  <a:lnTo>
                    <a:pt x="98" y="22"/>
                  </a:lnTo>
                  <a:lnTo>
                    <a:pt x="105" y="15"/>
                  </a:lnTo>
                  <a:lnTo>
                    <a:pt x="105" y="22"/>
                  </a:lnTo>
                  <a:lnTo>
                    <a:pt x="105" y="15"/>
                  </a:lnTo>
                  <a:lnTo>
                    <a:pt x="105" y="15"/>
                  </a:lnTo>
                  <a:lnTo>
                    <a:pt x="113" y="22"/>
                  </a:lnTo>
                  <a:lnTo>
                    <a:pt x="113" y="22"/>
                  </a:lnTo>
                  <a:lnTo>
                    <a:pt x="113" y="15"/>
                  </a:lnTo>
                  <a:lnTo>
                    <a:pt x="113" y="22"/>
                  </a:lnTo>
                  <a:lnTo>
                    <a:pt x="120" y="15"/>
                  </a:lnTo>
                  <a:lnTo>
                    <a:pt x="120" y="22"/>
                  </a:lnTo>
                  <a:lnTo>
                    <a:pt x="120" y="15"/>
                  </a:lnTo>
                  <a:lnTo>
                    <a:pt x="120" y="22"/>
                  </a:lnTo>
                  <a:lnTo>
                    <a:pt x="128" y="15"/>
                  </a:lnTo>
                  <a:lnTo>
                    <a:pt x="128" y="37"/>
                  </a:lnTo>
                  <a:lnTo>
                    <a:pt x="128" y="7"/>
                  </a:lnTo>
                  <a:lnTo>
                    <a:pt x="128" y="30"/>
                  </a:lnTo>
                  <a:lnTo>
                    <a:pt x="135" y="22"/>
                  </a:lnTo>
                  <a:lnTo>
                    <a:pt x="135" y="45"/>
                  </a:lnTo>
                  <a:lnTo>
                    <a:pt x="135" y="0"/>
                  </a:lnTo>
                  <a:lnTo>
                    <a:pt x="135" y="15"/>
                  </a:lnTo>
                  <a:lnTo>
                    <a:pt x="143" y="22"/>
                  </a:lnTo>
                  <a:lnTo>
                    <a:pt x="143" y="30"/>
                  </a:lnTo>
                  <a:lnTo>
                    <a:pt x="143" y="7"/>
                  </a:lnTo>
                  <a:lnTo>
                    <a:pt x="143" y="15"/>
                  </a:lnTo>
                  <a:lnTo>
                    <a:pt x="150" y="22"/>
                  </a:lnTo>
                  <a:lnTo>
                    <a:pt x="150" y="15"/>
                  </a:lnTo>
                  <a:lnTo>
                    <a:pt x="150" y="22"/>
                  </a:lnTo>
                  <a:lnTo>
                    <a:pt x="158" y="15"/>
                  </a:lnTo>
                  <a:lnTo>
                    <a:pt x="158" y="22"/>
                  </a:lnTo>
                  <a:lnTo>
                    <a:pt x="158" y="15"/>
                  </a:lnTo>
                  <a:lnTo>
                    <a:pt x="158" y="15"/>
                  </a:lnTo>
                  <a:lnTo>
                    <a:pt x="165" y="22"/>
                  </a:lnTo>
                  <a:lnTo>
                    <a:pt x="165" y="37"/>
                  </a:lnTo>
                  <a:lnTo>
                    <a:pt x="165" y="7"/>
                  </a:lnTo>
                  <a:lnTo>
                    <a:pt x="165" y="30"/>
                  </a:lnTo>
                  <a:lnTo>
                    <a:pt x="173" y="22"/>
                  </a:lnTo>
                  <a:lnTo>
                    <a:pt x="173" y="30"/>
                  </a:lnTo>
                  <a:lnTo>
                    <a:pt x="173" y="7"/>
                  </a:lnTo>
                  <a:lnTo>
                    <a:pt x="173" y="22"/>
                  </a:lnTo>
                  <a:lnTo>
                    <a:pt x="180" y="15"/>
                  </a:lnTo>
                  <a:lnTo>
                    <a:pt x="180" y="37"/>
                  </a:lnTo>
                  <a:lnTo>
                    <a:pt x="180" y="7"/>
                  </a:lnTo>
                  <a:lnTo>
                    <a:pt x="180" y="15"/>
                  </a:lnTo>
                  <a:lnTo>
                    <a:pt x="188" y="22"/>
                  </a:lnTo>
                  <a:lnTo>
                    <a:pt x="188" y="22"/>
                  </a:lnTo>
                  <a:lnTo>
                    <a:pt x="188" y="15"/>
                  </a:lnTo>
                  <a:lnTo>
                    <a:pt x="188" y="22"/>
                  </a:lnTo>
                  <a:lnTo>
                    <a:pt x="195" y="15"/>
                  </a:lnTo>
                  <a:lnTo>
                    <a:pt x="195" y="22"/>
                  </a:lnTo>
                  <a:lnTo>
                    <a:pt x="195" y="15"/>
                  </a:lnTo>
                  <a:lnTo>
                    <a:pt x="195" y="22"/>
                  </a:lnTo>
                  <a:lnTo>
                    <a:pt x="203" y="15"/>
                  </a:lnTo>
                  <a:lnTo>
                    <a:pt x="203" y="22"/>
                  </a:lnTo>
                  <a:lnTo>
                    <a:pt x="203" y="15"/>
                  </a:lnTo>
                  <a:lnTo>
                    <a:pt x="203" y="22"/>
                  </a:lnTo>
                  <a:lnTo>
                    <a:pt x="210" y="15"/>
                  </a:lnTo>
                  <a:lnTo>
                    <a:pt x="210" y="30"/>
                  </a:lnTo>
                  <a:lnTo>
                    <a:pt x="210" y="7"/>
                  </a:lnTo>
                  <a:lnTo>
                    <a:pt x="210" y="22"/>
                  </a:lnTo>
                  <a:lnTo>
                    <a:pt x="218" y="15"/>
                  </a:lnTo>
                  <a:lnTo>
                    <a:pt x="218" y="45"/>
                  </a:lnTo>
                  <a:lnTo>
                    <a:pt x="218" y="0"/>
                  </a:lnTo>
                  <a:lnTo>
                    <a:pt x="218" y="30"/>
                  </a:lnTo>
                  <a:lnTo>
                    <a:pt x="225" y="22"/>
                  </a:lnTo>
                  <a:lnTo>
                    <a:pt x="225" y="30"/>
                  </a:lnTo>
                  <a:lnTo>
                    <a:pt x="225" y="7"/>
                  </a:lnTo>
                  <a:lnTo>
                    <a:pt x="225" y="22"/>
                  </a:lnTo>
                  <a:lnTo>
                    <a:pt x="233" y="15"/>
                  </a:lnTo>
                  <a:lnTo>
                    <a:pt x="233" y="22"/>
                  </a:lnTo>
                  <a:lnTo>
                    <a:pt x="233" y="15"/>
                  </a:lnTo>
                  <a:lnTo>
                    <a:pt x="233" y="15"/>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8" name="Freeform 754"/>
            <p:cNvSpPr>
              <a:spLocks/>
            </p:cNvSpPr>
            <p:nvPr/>
          </p:nvSpPr>
          <p:spPr bwMode="auto">
            <a:xfrm>
              <a:off x="3614" y="1831"/>
              <a:ext cx="168" cy="107"/>
            </a:xfrm>
            <a:custGeom>
              <a:avLst/>
              <a:gdLst>
                <a:gd name="T0" fmla="*/ 0 w 240"/>
                <a:gd name="T1" fmla="*/ 30 h 112"/>
                <a:gd name="T2" fmla="*/ 8 w 240"/>
                <a:gd name="T3" fmla="*/ 60 h 112"/>
                <a:gd name="T4" fmla="*/ 15 w 240"/>
                <a:gd name="T5" fmla="*/ 52 h 112"/>
                <a:gd name="T6" fmla="*/ 15 w 240"/>
                <a:gd name="T7" fmla="*/ 45 h 112"/>
                <a:gd name="T8" fmla="*/ 23 w 240"/>
                <a:gd name="T9" fmla="*/ 37 h 112"/>
                <a:gd name="T10" fmla="*/ 30 w 240"/>
                <a:gd name="T11" fmla="*/ 52 h 112"/>
                <a:gd name="T12" fmla="*/ 38 w 240"/>
                <a:gd name="T13" fmla="*/ 45 h 112"/>
                <a:gd name="T14" fmla="*/ 38 w 240"/>
                <a:gd name="T15" fmla="*/ 52 h 112"/>
                <a:gd name="T16" fmla="*/ 45 w 240"/>
                <a:gd name="T17" fmla="*/ 45 h 112"/>
                <a:gd name="T18" fmla="*/ 53 w 240"/>
                <a:gd name="T19" fmla="*/ 52 h 112"/>
                <a:gd name="T20" fmla="*/ 60 w 240"/>
                <a:gd name="T21" fmla="*/ 45 h 112"/>
                <a:gd name="T22" fmla="*/ 60 w 240"/>
                <a:gd name="T23" fmla="*/ 52 h 112"/>
                <a:gd name="T24" fmla="*/ 68 w 240"/>
                <a:gd name="T25" fmla="*/ 30 h 112"/>
                <a:gd name="T26" fmla="*/ 75 w 240"/>
                <a:gd name="T27" fmla="*/ 60 h 112"/>
                <a:gd name="T28" fmla="*/ 83 w 240"/>
                <a:gd name="T29" fmla="*/ 45 h 112"/>
                <a:gd name="T30" fmla="*/ 83 w 240"/>
                <a:gd name="T31" fmla="*/ 52 h 112"/>
                <a:gd name="T32" fmla="*/ 90 w 240"/>
                <a:gd name="T33" fmla="*/ 37 h 112"/>
                <a:gd name="T34" fmla="*/ 98 w 240"/>
                <a:gd name="T35" fmla="*/ 60 h 112"/>
                <a:gd name="T36" fmla="*/ 105 w 240"/>
                <a:gd name="T37" fmla="*/ 45 h 112"/>
                <a:gd name="T38" fmla="*/ 105 w 240"/>
                <a:gd name="T39" fmla="*/ 52 h 112"/>
                <a:gd name="T40" fmla="*/ 113 w 240"/>
                <a:gd name="T41" fmla="*/ 45 h 112"/>
                <a:gd name="T42" fmla="*/ 120 w 240"/>
                <a:gd name="T43" fmla="*/ 60 h 112"/>
                <a:gd name="T44" fmla="*/ 128 w 240"/>
                <a:gd name="T45" fmla="*/ 45 h 112"/>
                <a:gd name="T46" fmla="*/ 128 w 240"/>
                <a:gd name="T47" fmla="*/ 52 h 112"/>
                <a:gd name="T48" fmla="*/ 135 w 240"/>
                <a:gd name="T49" fmla="*/ 45 h 112"/>
                <a:gd name="T50" fmla="*/ 143 w 240"/>
                <a:gd name="T51" fmla="*/ 52 h 112"/>
                <a:gd name="T52" fmla="*/ 150 w 240"/>
                <a:gd name="T53" fmla="*/ 45 h 112"/>
                <a:gd name="T54" fmla="*/ 150 w 240"/>
                <a:gd name="T55" fmla="*/ 52 h 112"/>
                <a:gd name="T56" fmla="*/ 158 w 240"/>
                <a:gd name="T57" fmla="*/ 45 h 112"/>
                <a:gd name="T58" fmla="*/ 165 w 240"/>
                <a:gd name="T59" fmla="*/ 45 h 112"/>
                <a:gd name="T60" fmla="*/ 173 w 240"/>
                <a:gd name="T61" fmla="*/ 60 h 112"/>
                <a:gd name="T62" fmla="*/ 180 w 240"/>
                <a:gd name="T63" fmla="*/ 45 h 112"/>
                <a:gd name="T64" fmla="*/ 180 w 240"/>
                <a:gd name="T65" fmla="*/ 45 h 112"/>
                <a:gd name="T66" fmla="*/ 188 w 240"/>
                <a:gd name="T67" fmla="*/ 45 h 112"/>
                <a:gd name="T68" fmla="*/ 195 w 240"/>
                <a:gd name="T69" fmla="*/ 52 h 112"/>
                <a:gd name="T70" fmla="*/ 203 w 240"/>
                <a:gd name="T71" fmla="*/ 52 h 112"/>
                <a:gd name="T72" fmla="*/ 203 w 240"/>
                <a:gd name="T73" fmla="*/ 52 h 112"/>
                <a:gd name="T74" fmla="*/ 210 w 240"/>
                <a:gd name="T75" fmla="*/ 45 h 112"/>
                <a:gd name="T76" fmla="*/ 218 w 240"/>
                <a:gd name="T77" fmla="*/ 60 h 112"/>
                <a:gd name="T78" fmla="*/ 225 w 240"/>
                <a:gd name="T79" fmla="*/ 112 h 112"/>
                <a:gd name="T80" fmla="*/ 233 w 240"/>
                <a:gd name="T81" fmla="*/ 52 h 112"/>
                <a:gd name="T82" fmla="*/ 233 w 240"/>
                <a:gd name="T83" fmla="*/ 5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12">
                  <a:moveTo>
                    <a:pt x="0" y="52"/>
                  </a:moveTo>
                  <a:lnTo>
                    <a:pt x="0" y="75"/>
                  </a:lnTo>
                  <a:lnTo>
                    <a:pt x="0" y="30"/>
                  </a:lnTo>
                  <a:lnTo>
                    <a:pt x="0" y="52"/>
                  </a:lnTo>
                  <a:lnTo>
                    <a:pt x="8" y="45"/>
                  </a:lnTo>
                  <a:lnTo>
                    <a:pt x="8" y="60"/>
                  </a:lnTo>
                  <a:lnTo>
                    <a:pt x="8" y="37"/>
                  </a:lnTo>
                  <a:lnTo>
                    <a:pt x="8" y="45"/>
                  </a:lnTo>
                  <a:lnTo>
                    <a:pt x="15" y="52"/>
                  </a:lnTo>
                  <a:lnTo>
                    <a:pt x="15" y="67"/>
                  </a:lnTo>
                  <a:lnTo>
                    <a:pt x="15" y="22"/>
                  </a:lnTo>
                  <a:lnTo>
                    <a:pt x="15" y="45"/>
                  </a:lnTo>
                  <a:lnTo>
                    <a:pt x="23" y="52"/>
                  </a:lnTo>
                  <a:lnTo>
                    <a:pt x="23" y="60"/>
                  </a:lnTo>
                  <a:lnTo>
                    <a:pt x="23" y="37"/>
                  </a:lnTo>
                  <a:lnTo>
                    <a:pt x="23" y="45"/>
                  </a:lnTo>
                  <a:lnTo>
                    <a:pt x="30" y="52"/>
                  </a:lnTo>
                  <a:lnTo>
                    <a:pt x="30" y="52"/>
                  </a:lnTo>
                  <a:lnTo>
                    <a:pt x="30" y="45"/>
                  </a:lnTo>
                  <a:lnTo>
                    <a:pt x="30" y="52"/>
                  </a:lnTo>
                  <a:lnTo>
                    <a:pt x="38" y="45"/>
                  </a:lnTo>
                  <a:lnTo>
                    <a:pt x="38" y="52"/>
                  </a:lnTo>
                  <a:lnTo>
                    <a:pt x="38" y="45"/>
                  </a:lnTo>
                  <a:lnTo>
                    <a:pt x="38" y="52"/>
                  </a:lnTo>
                  <a:lnTo>
                    <a:pt x="45" y="45"/>
                  </a:lnTo>
                  <a:lnTo>
                    <a:pt x="45" y="52"/>
                  </a:lnTo>
                  <a:lnTo>
                    <a:pt x="45" y="45"/>
                  </a:lnTo>
                  <a:lnTo>
                    <a:pt x="45" y="52"/>
                  </a:lnTo>
                  <a:lnTo>
                    <a:pt x="53" y="45"/>
                  </a:lnTo>
                  <a:lnTo>
                    <a:pt x="53" y="52"/>
                  </a:lnTo>
                  <a:lnTo>
                    <a:pt x="53" y="45"/>
                  </a:lnTo>
                  <a:lnTo>
                    <a:pt x="53" y="52"/>
                  </a:lnTo>
                  <a:lnTo>
                    <a:pt x="60" y="45"/>
                  </a:lnTo>
                  <a:lnTo>
                    <a:pt x="60" y="67"/>
                  </a:lnTo>
                  <a:lnTo>
                    <a:pt x="60" y="37"/>
                  </a:lnTo>
                  <a:lnTo>
                    <a:pt x="60" y="52"/>
                  </a:lnTo>
                  <a:lnTo>
                    <a:pt x="68" y="45"/>
                  </a:lnTo>
                  <a:lnTo>
                    <a:pt x="68" y="67"/>
                  </a:lnTo>
                  <a:lnTo>
                    <a:pt x="68" y="30"/>
                  </a:lnTo>
                  <a:lnTo>
                    <a:pt x="68" y="52"/>
                  </a:lnTo>
                  <a:lnTo>
                    <a:pt x="75" y="45"/>
                  </a:lnTo>
                  <a:lnTo>
                    <a:pt x="75" y="60"/>
                  </a:lnTo>
                  <a:lnTo>
                    <a:pt x="75" y="37"/>
                  </a:lnTo>
                  <a:lnTo>
                    <a:pt x="75" y="52"/>
                  </a:lnTo>
                  <a:lnTo>
                    <a:pt x="83" y="45"/>
                  </a:lnTo>
                  <a:lnTo>
                    <a:pt x="83" y="67"/>
                  </a:lnTo>
                  <a:lnTo>
                    <a:pt x="83" y="30"/>
                  </a:lnTo>
                  <a:lnTo>
                    <a:pt x="83" y="52"/>
                  </a:lnTo>
                  <a:lnTo>
                    <a:pt x="90" y="45"/>
                  </a:lnTo>
                  <a:lnTo>
                    <a:pt x="90" y="60"/>
                  </a:lnTo>
                  <a:lnTo>
                    <a:pt x="90" y="37"/>
                  </a:lnTo>
                  <a:lnTo>
                    <a:pt x="90" y="52"/>
                  </a:lnTo>
                  <a:lnTo>
                    <a:pt x="98" y="45"/>
                  </a:lnTo>
                  <a:lnTo>
                    <a:pt x="98" y="60"/>
                  </a:lnTo>
                  <a:lnTo>
                    <a:pt x="98" y="37"/>
                  </a:lnTo>
                  <a:lnTo>
                    <a:pt x="98" y="52"/>
                  </a:lnTo>
                  <a:lnTo>
                    <a:pt x="105" y="45"/>
                  </a:lnTo>
                  <a:lnTo>
                    <a:pt x="105" y="60"/>
                  </a:lnTo>
                  <a:lnTo>
                    <a:pt x="105" y="37"/>
                  </a:lnTo>
                  <a:lnTo>
                    <a:pt x="105" y="52"/>
                  </a:lnTo>
                  <a:lnTo>
                    <a:pt x="113" y="45"/>
                  </a:lnTo>
                  <a:lnTo>
                    <a:pt x="113" y="52"/>
                  </a:lnTo>
                  <a:lnTo>
                    <a:pt x="113" y="45"/>
                  </a:lnTo>
                  <a:lnTo>
                    <a:pt x="113" y="52"/>
                  </a:lnTo>
                  <a:lnTo>
                    <a:pt x="120" y="45"/>
                  </a:lnTo>
                  <a:lnTo>
                    <a:pt x="120" y="60"/>
                  </a:lnTo>
                  <a:lnTo>
                    <a:pt x="120" y="37"/>
                  </a:lnTo>
                  <a:lnTo>
                    <a:pt x="120" y="52"/>
                  </a:lnTo>
                  <a:lnTo>
                    <a:pt x="128" y="45"/>
                  </a:lnTo>
                  <a:lnTo>
                    <a:pt x="128" y="52"/>
                  </a:lnTo>
                  <a:lnTo>
                    <a:pt x="128" y="45"/>
                  </a:lnTo>
                  <a:lnTo>
                    <a:pt x="128" y="52"/>
                  </a:lnTo>
                  <a:lnTo>
                    <a:pt x="135" y="45"/>
                  </a:lnTo>
                  <a:lnTo>
                    <a:pt x="135" y="52"/>
                  </a:lnTo>
                  <a:lnTo>
                    <a:pt x="135" y="45"/>
                  </a:lnTo>
                  <a:lnTo>
                    <a:pt x="135" y="52"/>
                  </a:lnTo>
                  <a:lnTo>
                    <a:pt x="143" y="45"/>
                  </a:lnTo>
                  <a:lnTo>
                    <a:pt x="143" y="52"/>
                  </a:lnTo>
                  <a:lnTo>
                    <a:pt x="143" y="45"/>
                  </a:lnTo>
                  <a:lnTo>
                    <a:pt x="143" y="52"/>
                  </a:lnTo>
                  <a:lnTo>
                    <a:pt x="150" y="45"/>
                  </a:lnTo>
                  <a:lnTo>
                    <a:pt x="150" y="52"/>
                  </a:lnTo>
                  <a:lnTo>
                    <a:pt x="150" y="45"/>
                  </a:lnTo>
                  <a:lnTo>
                    <a:pt x="150" y="52"/>
                  </a:lnTo>
                  <a:lnTo>
                    <a:pt x="158" y="45"/>
                  </a:lnTo>
                  <a:lnTo>
                    <a:pt x="158" y="52"/>
                  </a:lnTo>
                  <a:lnTo>
                    <a:pt x="158" y="45"/>
                  </a:lnTo>
                  <a:lnTo>
                    <a:pt x="158" y="52"/>
                  </a:lnTo>
                  <a:lnTo>
                    <a:pt x="165" y="45"/>
                  </a:lnTo>
                  <a:lnTo>
                    <a:pt x="165" y="45"/>
                  </a:lnTo>
                  <a:lnTo>
                    <a:pt x="165" y="52"/>
                  </a:lnTo>
                  <a:lnTo>
                    <a:pt x="173" y="45"/>
                  </a:lnTo>
                  <a:lnTo>
                    <a:pt x="173" y="60"/>
                  </a:lnTo>
                  <a:lnTo>
                    <a:pt x="173" y="37"/>
                  </a:lnTo>
                  <a:lnTo>
                    <a:pt x="173" y="52"/>
                  </a:lnTo>
                  <a:lnTo>
                    <a:pt x="180" y="45"/>
                  </a:lnTo>
                  <a:lnTo>
                    <a:pt x="180" y="52"/>
                  </a:lnTo>
                  <a:lnTo>
                    <a:pt x="180" y="45"/>
                  </a:lnTo>
                  <a:lnTo>
                    <a:pt x="180" y="45"/>
                  </a:lnTo>
                  <a:lnTo>
                    <a:pt x="188" y="52"/>
                  </a:lnTo>
                  <a:lnTo>
                    <a:pt x="188" y="52"/>
                  </a:lnTo>
                  <a:lnTo>
                    <a:pt x="188" y="45"/>
                  </a:lnTo>
                  <a:lnTo>
                    <a:pt x="188" y="52"/>
                  </a:lnTo>
                  <a:lnTo>
                    <a:pt x="195" y="45"/>
                  </a:lnTo>
                  <a:lnTo>
                    <a:pt x="195" y="52"/>
                  </a:lnTo>
                  <a:lnTo>
                    <a:pt x="195" y="45"/>
                  </a:lnTo>
                  <a:lnTo>
                    <a:pt x="195" y="45"/>
                  </a:lnTo>
                  <a:lnTo>
                    <a:pt x="203" y="52"/>
                  </a:lnTo>
                  <a:lnTo>
                    <a:pt x="203" y="52"/>
                  </a:lnTo>
                  <a:lnTo>
                    <a:pt x="203" y="45"/>
                  </a:lnTo>
                  <a:lnTo>
                    <a:pt x="203" y="52"/>
                  </a:lnTo>
                  <a:lnTo>
                    <a:pt x="210" y="45"/>
                  </a:lnTo>
                  <a:lnTo>
                    <a:pt x="210" y="52"/>
                  </a:lnTo>
                  <a:lnTo>
                    <a:pt x="210" y="45"/>
                  </a:lnTo>
                  <a:lnTo>
                    <a:pt x="210" y="52"/>
                  </a:lnTo>
                  <a:lnTo>
                    <a:pt x="218" y="45"/>
                  </a:lnTo>
                  <a:lnTo>
                    <a:pt x="218" y="60"/>
                  </a:lnTo>
                  <a:lnTo>
                    <a:pt x="218" y="30"/>
                  </a:lnTo>
                  <a:lnTo>
                    <a:pt x="225" y="22"/>
                  </a:lnTo>
                  <a:lnTo>
                    <a:pt x="225" y="112"/>
                  </a:lnTo>
                  <a:lnTo>
                    <a:pt x="225" y="0"/>
                  </a:lnTo>
                  <a:lnTo>
                    <a:pt x="225" y="60"/>
                  </a:lnTo>
                  <a:lnTo>
                    <a:pt x="233" y="52"/>
                  </a:lnTo>
                  <a:lnTo>
                    <a:pt x="233" y="60"/>
                  </a:lnTo>
                  <a:lnTo>
                    <a:pt x="233" y="45"/>
                  </a:lnTo>
                  <a:lnTo>
                    <a:pt x="233" y="52"/>
                  </a:lnTo>
                  <a:lnTo>
                    <a:pt x="240" y="60"/>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79" name="Freeform 755"/>
            <p:cNvSpPr>
              <a:spLocks/>
            </p:cNvSpPr>
            <p:nvPr/>
          </p:nvSpPr>
          <p:spPr bwMode="auto">
            <a:xfrm>
              <a:off x="3782" y="1845"/>
              <a:ext cx="173" cy="50"/>
            </a:xfrm>
            <a:custGeom>
              <a:avLst/>
              <a:gdLst>
                <a:gd name="T0" fmla="*/ 8 w 248"/>
                <a:gd name="T1" fmla="*/ 30 h 52"/>
                <a:gd name="T2" fmla="*/ 8 w 248"/>
                <a:gd name="T3" fmla="*/ 37 h 52"/>
                <a:gd name="T4" fmla="*/ 15 w 248"/>
                <a:gd name="T5" fmla="*/ 22 h 52"/>
                <a:gd name="T6" fmla="*/ 23 w 248"/>
                <a:gd name="T7" fmla="*/ 52 h 52"/>
                <a:gd name="T8" fmla="*/ 30 w 248"/>
                <a:gd name="T9" fmla="*/ 30 h 52"/>
                <a:gd name="T10" fmla="*/ 30 w 248"/>
                <a:gd name="T11" fmla="*/ 37 h 52"/>
                <a:gd name="T12" fmla="*/ 38 w 248"/>
                <a:gd name="T13" fmla="*/ 30 h 52"/>
                <a:gd name="T14" fmla="*/ 45 w 248"/>
                <a:gd name="T15" fmla="*/ 45 h 52"/>
                <a:gd name="T16" fmla="*/ 53 w 248"/>
                <a:gd name="T17" fmla="*/ 30 h 52"/>
                <a:gd name="T18" fmla="*/ 53 w 248"/>
                <a:gd name="T19" fmla="*/ 37 h 52"/>
                <a:gd name="T20" fmla="*/ 60 w 248"/>
                <a:gd name="T21" fmla="*/ 30 h 52"/>
                <a:gd name="T22" fmla="*/ 68 w 248"/>
                <a:gd name="T23" fmla="*/ 37 h 52"/>
                <a:gd name="T24" fmla="*/ 75 w 248"/>
                <a:gd name="T25" fmla="*/ 37 h 52"/>
                <a:gd name="T26" fmla="*/ 75 w 248"/>
                <a:gd name="T27" fmla="*/ 37 h 52"/>
                <a:gd name="T28" fmla="*/ 83 w 248"/>
                <a:gd name="T29" fmla="*/ 22 h 52"/>
                <a:gd name="T30" fmla="*/ 90 w 248"/>
                <a:gd name="T31" fmla="*/ 37 h 52"/>
                <a:gd name="T32" fmla="*/ 98 w 248"/>
                <a:gd name="T33" fmla="*/ 30 h 52"/>
                <a:gd name="T34" fmla="*/ 98 w 248"/>
                <a:gd name="T35" fmla="*/ 37 h 52"/>
                <a:gd name="T36" fmla="*/ 105 w 248"/>
                <a:gd name="T37" fmla="*/ 30 h 52"/>
                <a:gd name="T38" fmla="*/ 113 w 248"/>
                <a:gd name="T39" fmla="*/ 45 h 52"/>
                <a:gd name="T40" fmla="*/ 120 w 248"/>
                <a:gd name="T41" fmla="*/ 30 h 52"/>
                <a:gd name="T42" fmla="*/ 120 w 248"/>
                <a:gd name="T43" fmla="*/ 30 h 52"/>
                <a:gd name="T44" fmla="*/ 128 w 248"/>
                <a:gd name="T45" fmla="*/ 30 h 52"/>
                <a:gd name="T46" fmla="*/ 135 w 248"/>
                <a:gd name="T47" fmla="*/ 30 h 52"/>
                <a:gd name="T48" fmla="*/ 143 w 248"/>
                <a:gd name="T49" fmla="*/ 37 h 52"/>
                <a:gd name="T50" fmla="*/ 150 w 248"/>
                <a:gd name="T51" fmla="*/ 30 h 52"/>
                <a:gd name="T52" fmla="*/ 150 w 248"/>
                <a:gd name="T53" fmla="*/ 37 h 52"/>
                <a:gd name="T54" fmla="*/ 158 w 248"/>
                <a:gd name="T55" fmla="*/ 30 h 52"/>
                <a:gd name="T56" fmla="*/ 165 w 248"/>
                <a:gd name="T57" fmla="*/ 37 h 52"/>
                <a:gd name="T58" fmla="*/ 173 w 248"/>
                <a:gd name="T59" fmla="*/ 30 h 52"/>
                <a:gd name="T60" fmla="*/ 173 w 248"/>
                <a:gd name="T61" fmla="*/ 30 h 52"/>
                <a:gd name="T62" fmla="*/ 180 w 248"/>
                <a:gd name="T63" fmla="*/ 30 h 52"/>
                <a:gd name="T64" fmla="*/ 188 w 248"/>
                <a:gd name="T65" fmla="*/ 37 h 52"/>
                <a:gd name="T66" fmla="*/ 195 w 248"/>
                <a:gd name="T67" fmla="*/ 30 h 52"/>
                <a:gd name="T68" fmla="*/ 195 w 248"/>
                <a:gd name="T69" fmla="*/ 30 h 52"/>
                <a:gd name="T70" fmla="*/ 203 w 248"/>
                <a:gd name="T71" fmla="*/ 30 h 52"/>
                <a:gd name="T72" fmla="*/ 210 w 248"/>
                <a:gd name="T73" fmla="*/ 30 h 52"/>
                <a:gd name="T74" fmla="*/ 218 w 248"/>
                <a:gd name="T75" fmla="*/ 37 h 52"/>
                <a:gd name="T76" fmla="*/ 225 w 248"/>
                <a:gd name="T77" fmla="*/ 37 h 52"/>
                <a:gd name="T78" fmla="*/ 233 w 248"/>
                <a:gd name="T79" fmla="*/ 30 h 52"/>
                <a:gd name="T80" fmla="*/ 233 w 248"/>
                <a:gd name="T81" fmla="*/ 37 h 52"/>
                <a:gd name="T82" fmla="*/ 240 w 248"/>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2">
                  <a:moveTo>
                    <a:pt x="0" y="22"/>
                  </a:moveTo>
                  <a:lnTo>
                    <a:pt x="0" y="37"/>
                  </a:lnTo>
                  <a:lnTo>
                    <a:pt x="8" y="30"/>
                  </a:lnTo>
                  <a:lnTo>
                    <a:pt x="8" y="52"/>
                  </a:lnTo>
                  <a:lnTo>
                    <a:pt x="8" y="0"/>
                  </a:lnTo>
                  <a:lnTo>
                    <a:pt x="8" y="37"/>
                  </a:lnTo>
                  <a:lnTo>
                    <a:pt x="15" y="30"/>
                  </a:lnTo>
                  <a:lnTo>
                    <a:pt x="15" y="45"/>
                  </a:lnTo>
                  <a:lnTo>
                    <a:pt x="15" y="22"/>
                  </a:lnTo>
                  <a:lnTo>
                    <a:pt x="15" y="37"/>
                  </a:lnTo>
                  <a:lnTo>
                    <a:pt x="23" y="30"/>
                  </a:lnTo>
                  <a:lnTo>
                    <a:pt x="23" y="52"/>
                  </a:lnTo>
                  <a:lnTo>
                    <a:pt x="23" y="22"/>
                  </a:lnTo>
                  <a:lnTo>
                    <a:pt x="23" y="37"/>
                  </a:lnTo>
                  <a:lnTo>
                    <a:pt x="30" y="30"/>
                  </a:lnTo>
                  <a:lnTo>
                    <a:pt x="30" y="45"/>
                  </a:lnTo>
                  <a:lnTo>
                    <a:pt x="30" y="22"/>
                  </a:lnTo>
                  <a:lnTo>
                    <a:pt x="30" y="37"/>
                  </a:lnTo>
                  <a:lnTo>
                    <a:pt x="38" y="30"/>
                  </a:lnTo>
                  <a:lnTo>
                    <a:pt x="38" y="45"/>
                  </a:lnTo>
                  <a:lnTo>
                    <a:pt x="38" y="30"/>
                  </a:lnTo>
                  <a:lnTo>
                    <a:pt x="38" y="30"/>
                  </a:lnTo>
                  <a:lnTo>
                    <a:pt x="45" y="37"/>
                  </a:lnTo>
                  <a:lnTo>
                    <a:pt x="45" y="45"/>
                  </a:lnTo>
                  <a:lnTo>
                    <a:pt x="45" y="22"/>
                  </a:lnTo>
                  <a:lnTo>
                    <a:pt x="45" y="37"/>
                  </a:lnTo>
                  <a:lnTo>
                    <a:pt x="53" y="30"/>
                  </a:lnTo>
                  <a:lnTo>
                    <a:pt x="53" y="37"/>
                  </a:lnTo>
                  <a:lnTo>
                    <a:pt x="53" y="30"/>
                  </a:lnTo>
                  <a:lnTo>
                    <a:pt x="53" y="37"/>
                  </a:lnTo>
                  <a:lnTo>
                    <a:pt x="60" y="30"/>
                  </a:lnTo>
                  <a:lnTo>
                    <a:pt x="60" y="45"/>
                  </a:lnTo>
                  <a:lnTo>
                    <a:pt x="60" y="30"/>
                  </a:lnTo>
                  <a:lnTo>
                    <a:pt x="60" y="37"/>
                  </a:lnTo>
                  <a:lnTo>
                    <a:pt x="68" y="30"/>
                  </a:lnTo>
                  <a:lnTo>
                    <a:pt x="68" y="37"/>
                  </a:lnTo>
                  <a:lnTo>
                    <a:pt x="68" y="30"/>
                  </a:lnTo>
                  <a:lnTo>
                    <a:pt x="68" y="30"/>
                  </a:lnTo>
                  <a:lnTo>
                    <a:pt x="75" y="37"/>
                  </a:lnTo>
                  <a:lnTo>
                    <a:pt x="75" y="37"/>
                  </a:lnTo>
                  <a:lnTo>
                    <a:pt x="75" y="30"/>
                  </a:lnTo>
                  <a:lnTo>
                    <a:pt x="75" y="37"/>
                  </a:lnTo>
                  <a:lnTo>
                    <a:pt x="83" y="30"/>
                  </a:lnTo>
                  <a:lnTo>
                    <a:pt x="83" y="45"/>
                  </a:lnTo>
                  <a:lnTo>
                    <a:pt x="83" y="22"/>
                  </a:lnTo>
                  <a:lnTo>
                    <a:pt x="83" y="37"/>
                  </a:lnTo>
                  <a:lnTo>
                    <a:pt x="90" y="30"/>
                  </a:lnTo>
                  <a:lnTo>
                    <a:pt x="90" y="37"/>
                  </a:lnTo>
                  <a:lnTo>
                    <a:pt x="90" y="30"/>
                  </a:lnTo>
                  <a:lnTo>
                    <a:pt x="90" y="37"/>
                  </a:lnTo>
                  <a:lnTo>
                    <a:pt x="98" y="30"/>
                  </a:lnTo>
                  <a:lnTo>
                    <a:pt x="98" y="37"/>
                  </a:lnTo>
                  <a:lnTo>
                    <a:pt x="98" y="30"/>
                  </a:lnTo>
                  <a:lnTo>
                    <a:pt x="98" y="37"/>
                  </a:lnTo>
                  <a:lnTo>
                    <a:pt x="105" y="30"/>
                  </a:lnTo>
                  <a:lnTo>
                    <a:pt x="105" y="37"/>
                  </a:lnTo>
                  <a:lnTo>
                    <a:pt x="105" y="30"/>
                  </a:lnTo>
                  <a:lnTo>
                    <a:pt x="105" y="37"/>
                  </a:lnTo>
                  <a:lnTo>
                    <a:pt x="113" y="30"/>
                  </a:lnTo>
                  <a:lnTo>
                    <a:pt x="113" y="45"/>
                  </a:lnTo>
                  <a:lnTo>
                    <a:pt x="113" y="22"/>
                  </a:lnTo>
                  <a:lnTo>
                    <a:pt x="113" y="37"/>
                  </a:lnTo>
                  <a:lnTo>
                    <a:pt x="120" y="30"/>
                  </a:lnTo>
                  <a:lnTo>
                    <a:pt x="120" y="37"/>
                  </a:lnTo>
                  <a:lnTo>
                    <a:pt x="120" y="30"/>
                  </a:lnTo>
                  <a:lnTo>
                    <a:pt x="120" y="30"/>
                  </a:lnTo>
                  <a:lnTo>
                    <a:pt x="128" y="37"/>
                  </a:lnTo>
                  <a:lnTo>
                    <a:pt x="128" y="37"/>
                  </a:lnTo>
                  <a:lnTo>
                    <a:pt x="128" y="30"/>
                  </a:lnTo>
                  <a:lnTo>
                    <a:pt x="135" y="37"/>
                  </a:lnTo>
                  <a:lnTo>
                    <a:pt x="135" y="37"/>
                  </a:lnTo>
                  <a:lnTo>
                    <a:pt x="135" y="30"/>
                  </a:lnTo>
                  <a:lnTo>
                    <a:pt x="135" y="37"/>
                  </a:lnTo>
                  <a:lnTo>
                    <a:pt x="143" y="30"/>
                  </a:lnTo>
                  <a:lnTo>
                    <a:pt x="143" y="37"/>
                  </a:lnTo>
                  <a:lnTo>
                    <a:pt x="143" y="30"/>
                  </a:lnTo>
                  <a:lnTo>
                    <a:pt x="143" y="37"/>
                  </a:lnTo>
                  <a:lnTo>
                    <a:pt x="150" y="30"/>
                  </a:lnTo>
                  <a:lnTo>
                    <a:pt x="150" y="37"/>
                  </a:lnTo>
                  <a:lnTo>
                    <a:pt x="150" y="30"/>
                  </a:lnTo>
                  <a:lnTo>
                    <a:pt x="150" y="37"/>
                  </a:lnTo>
                  <a:lnTo>
                    <a:pt x="158" y="30"/>
                  </a:lnTo>
                  <a:lnTo>
                    <a:pt x="158" y="37"/>
                  </a:lnTo>
                  <a:lnTo>
                    <a:pt x="158" y="30"/>
                  </a:lnTo>
                  <a:lnTo>
                    <a:pt x="158" y="30"/>
                  </a:lnTo>
                  <a:lnTo>
                    <a:pt x="165" y="37"/>
                  </a:lnTo>
                  <a:lnTo>
                    <a:pt x="165" y="37"/>
                  </a:lnTo>
                  <a:lnTo>
                    <a:pt x="165" y="30"/>
                  </a:lnTo>
                  <a:lnTo>
                    <a:pt x="165" y="37"/>
                  </a:lnTo>
                  <a:lnTo>
                    <a:pt x="173" y="30"/>
                  </a:lnTo>
                  <a:lnTo>
                    <a:pt x="173" y="37"/>
                  </a:lnTo>
                  <a:lnTo>
                    <a:pt x="173" y="30"/>
                  </a:lnTo>
                  <a:lnTo>
                    <a:pt x="173" y="30"/>
                  </a:lnTo>
                  <a:lnTo>
                    <a:pt x="180" y="37"/>
                  </a:lnTo>
                  <a:lnTo>
                    <a:pt x="180" y="37"/>
                  </a:lnTo>
                  <a:lnTo>
                    <a:pt x="180" y="30"/>
                  </a:lnTo>
                  <a:lnTo>
                    <a:pt x="180" y="37"/>
                  </a:lnTo>
                  <a:lnTo>
                    <a:pt x="188" y="30"/>
                  </a:lnTo>
                  <a:lnTo>
                    <a:pt x="188" y="37"/>
                  </a:lnTo>
                  <a:lnTo>
                    <a:pt x="188" y="30"/>
                  </a:lnTo>
                  <a:lnTo>
                    <a:pt x="188" y="37"/>
                  </a:lnTo>
                  <a:lnTo>
                    <a:pt x="195" y="30"/>
                  </a:lnTo>
                  <a:lnTo>
                    <a:pt x="195" y="37"/>
                  </a:lnTo>
                  <a:lnTo>
                    <a:pt x="195" y="30"/>
                  </a:lnTo>
                  <a:lnTo>
                    <a:pt x="195" y="30"/>
                  </a:lnTo>
                  <a:lnTo>
                    <a:pt x="203" y="37"/>
                  </a:lnTo>
                  <a:lnTo>
                    <a:pt x="203" y="37"/>
                  </a:lnTo>
                  <a:lnTo>
                    <a:pt x="203" y="30"/>
                  </a:lnTo>
                  <a:lnTo>
                    <a:pt x="203" y="30"/>
                  </a:lnTo>
                  <a:lnTo>
                    <a:pt x="210" y="37"/>
                  </a:lnTo>
                  <a:lnTo>
                    <a:pt x="210" y="30"/>
                  </a:lnTo>
                  <a:lnTo>
                    <a:pt x="210" y="37"/>
                  </a:lnTo>
                  <a:lnTo>
                    <a:pt x="218" y="30"/>
                  </a:lnTo>
                  <a:lnTo>
                    <a:pt x="218" y="37"/>
                  </a:lnTo>
                  <a:lnTo>
                    <a:pt x="218" y="30"/>
                  </a:lnTo>
                  <a:lnTo>
                    <a:pt x="225" y="37"/>
                  </a:lnTo>
                  <a:lnTo>
                    <a:pt x="225" y="37"/>
                  </a:lnTo>
                  <a:lnTo>
                    <a:pt x="225" y="30"/>
                  </a:lnTo>
                  <a:lnTo>
                    <a:pt x="225" y="37"/>
                  </a:lnTo>
                  <a:lnTo>
                    <a:pt x="233" y="30"/>
                  </a:lnTo>
                  <a:lnTo>
                    <a:pt x="233" y="37"/>
                  </a:lnTo>
                  <a:lnTo>
                    <a:pt x="233" y="30"/>
                  </a:lnTo>
                  <a:lnTo>
                    <a:pt x="233" y="37"/>
                  </a:lnTo>
                  <a:lnTo>
                    <a:pt x="240" y="30"/>
                  </a:lnTo>
                  <a:lnTo>
                    <a:pt x="240" y="37"/>
                  </a:lnTo>
                  <a:lnTo>
                    <a:pt x="240" y="30"/>
                  </a:lnTo>
                  <a:lnTo>
                    <a:pt x="240" y="37"/>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0" name="Freeform 756"/>
            <p:cNvSpPr>
              <a:spLocks/>
            </p:cNvSpPr>
            <p:nvPr/>
          </p:nvSpPr>
          <p:spPr bwMode="auto">
            <a:xfrm>
              <a:off x="3955" y="1866"/>
              <a:ext cx="168" cy="22"/>
            </a:xfrm>
            <a:custGeom>
              <a:avLst/>
              <a:gdLst>
                <a:gd name="T0" fmla="*/ 0 w 240"/>
                <a:gd name="T1" fmla="*/ 8 h 23"/>
                <a:gd name="T2" fmla="*/ 7 w 240"/>
                <a:gd name="T3" fmla="*/ 15 h 23"/>
                <a:gd name="T4" fmla="*/ 15 w 240"/>
                <a:gd name="T5" fmla="*/ 8 h 23"/>
                <a:gd name="T6" fmla="*/ 22 w 240"/>
                <a:gd name="T7" fmla="*/ 8 h 23"/>
                <a:gd name="T8" fmla="*/ 22 w 240"/>
                <a:gd name="T9" fmla="*/ 8 h 23"/>
                <a:gd name="T10" fmla="*/ 30 w 240"/>
                <a:gd name="T11" fmla="*/ 8 h 23"/>
                <a:gd name="T12" fmla="*/ 37 w 240"/>
                <a:gd name="T13" fmla="*/ 15 h 23"/>
                <a:gd name="T14" fmla="*/ 45 w 240"/>
                <a:gd name="T15" fmla="*/ 8 h 23"/>
                <a:gd name="T16" fmla="*/ 45 w 240"/>
                <a:gd name="T17" fmla="*/ 8 h 23"/>
                <a:gd name="T18" fmla="*/ 52 w 240"/>
                <a:gd name="T19" fmla="*/ 15 h 23"/>
                <a:gd name="T20" fmla="*/ 60 w 240"/>
                <a:gd name="T21" fmla="*/ 8 h 23"/>
                <a:gd name="T22" fmla="*/ 67 w 240"/>
                <a:gd name="T23" fmla="*/ 15 h 23"/>
                <a:gd name="T24" fmla="*/ 75 w 240"/>
                <a:gd name="T25" fmla="*/ 15 h 23"/>
                <a:gd name="T26" fmla="*/ 75 w 240"/>
                <a:gd name="T27" fmla="*/ 15 h 23"/>
                <a:gd name="T28" fmla="*/ 82 w 240"/>
                <a:gd name="T29" fmla="*/ 8 h 23"/>
                <a:gd name="T30" fmla="*/ 90 w 240"/>
                <a:gd name="T31" fmla="*/ 15 h 23"/>
                <a:gd name="T32" fmla="*/ 97 w 240"/>
                <a:gd name="T33" fmla="*/ 8 h 23"/>
                <a:gd name="T34" fmla="*/ 97 w 240"/>
                <a:gd name="T35" fmla="*/ 15 h 23"/>
                <a:gd name="T36" fmla="*/ 105 w 240"/>
                <a:gd name="T37" fmla="*/ 8 h 23"/>
                <a:gd name="T38" fmla="*/ 112 w 240"/>
                <a:gd name="T39" fmla="*/ 15 h 23"/>
                <a:gd name="T40" fmla="*/ 120 w 240"/>
                <a:gd name="T41" fmla="*/ 8 h 23"/>
                <a:gd name="T42" fmla="*/ 120 w 240"/>
                <a:gd name="T43" fmla="*/ 15 h 23"/>
                <a:gd name="T44" fmla="*/ 127 w 240"/>
                <a:gd name="T45" fmla="*/ 8 h 23"/>
                <a:gd name="T46" fmla="*/ 135 w 240"/>
                <a:gd name="T47" fmla="*/ 15 h 23"/>
                <a:gd name="T48" fmla="*/ 142 w 240"/>
                <a:gd name="T49" fmla="*/ 15 h 23"/>
                <a:gd name="T50" fmla="*/ 142 w 240"/>
                <a:gd name="T51" fmla="*/ 8 h 23"/>
                <a:gd name="T52" fmla="*/ 150 w 240"/>
                <a:gd name="T53" fmla="*/ 8 h 23"/>
                <a:gd name="T54" fmla="*/ 157 w 240"/>
                <a:gd name="T55" fmla="*/ 15 h 23"/>
                <a:gd name="T56" fmla="*/ 165 w 240"/>
                <a:gd name="T57" fmla="*/ 8 h 23"/>
                <a:gd name="T58" fmla="*/ 165 w 240"/>
                <a:gd name="T59" fmla="*/ 15 h 23"/>
                <a:gd name="T60" fmla="*/ 172 w 240"/>
                <a:gd name="T61" fmla="*/ 8 h 23"/>
                <a:gd name="T62" fmla="*/ 180 w 240"/>
                <a:gd name="T63" fmla="*/ 8 h 23"/>
                <a:gd name="T64" fmla="*/ 187 w 240"/>
                <a:gd name="T65" fmla="*/ 15 h 23"/>
                <a:gd name="T66" fmla="*/ 195 w 240"/>
                <a:gd name="T67" fmla="*/ 8 h 23"/>
                <a:gd name="T68" fmla="*/ 195 w 240"/>
                <a:gd name="T69" fmla="*/ 15 h 23"/>
                <a:gd name="T70" fmla="*/ 202 w 240"/>
                <a:gd name="T71" fmla="*/ 8 h 23"/>
                <a:gd name="T72" fmla="*/ 210 w 240"/>
                <a:gd name="T73" fmla="*/ 15 h 23"/>
                <a:gd name="T74" fmla="*/ 217 w 240"/>
                <a:gd name="T75" fmla="*/ 8 h 23"/>
                <a:gd name="T76" fmla="*/ 217 w 240"/>
                <a:gd name="T77" fmla="*/ 8 h 23"/>
                <a:gd name="T78" fmla="*/ 225 w 240"/>
                <a:gd name="T79" fmla="*/ 8 h 23"/>
                <a:gd name="T80" fmla="*/ 232 w 240"/>
                <a:gd name="T81" fmla="*/ 15 h 23"/>
                <a:gd name="T82" fmla="*/ 240 w 240"/>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8"/>
                  </a:moveTo>
                  <a:lnTo>
                    <a:pt x="0" y="15"/>
                  </a:lnTo>
                  <a:lnTo>
                    <a:pt x="0" y="8"/>
                  </a:lnTo>
                  <a:lnTo>
                    <a:pt x="0" y="15"/>
                  </a:lnTo>
                  <a:lnTo>
                    <a:pt x="7" y="8"/>
                  </a:lnTo>
                  <a:lnTo>
                    <a:pt x="7" y="15"/>
                  </a:lnTo>
                  <a:lnTo>
                    <a:pt x="7" y="8"/>
                  </a:lnTo>
                  <a:lnTo>
                    <a:pt x="7" y="15"/>
                  </a:lnTo>
                  <a:lnTo>
                    <a:pt x="15" y="8"/>
                  </a:lnTo>
                  <a:lnTo>
                    <a:pt x="15" y="15"/>
                  </a:lnTo>
                  <a:lnTo>
                    <a:pt x="15" y="15"/>
                  </a:lnTo>
                  <a:lnTo>
                    <a:pt x="22" y="8"/>
                  </a:lnTo>
                  <a:lnTo>
                    <a:pt x="22" y="15"/>
                  </a:lnTo>
                  <a:lnTo>
                    <a:pt x="22" y="8"/>
                  </a:lnTo>
                  <a:lnTo>
                    <a:pt x="22" y="8"/>
                  </a:lnTo>
                  <a:lnTo>
                    <a:pt x="30" y="15"/>
                  </a:lnTo>
                  <a:lnTo>
                    <a:pt x="30" y="23"/>
                  </a:lnTo>
                  <a:lnTo>
                    <a:pt x="30" y="8"/>
                  </a:lnTo>
                  <a:lnTo>
                    <a:pt x="30" y="15"/>
                  </a:lnTo>
                  <a:lnTo>
                    <a:pt x="37" y="8"/>
                  </a:lnTo>
                  <a:lnTo>
                    <a:pt x="37" y="15"/>
                  </a:lnTo>
                  <a:lnTo>
                    <a:pt x="37" y="8"/>
                  </a:lnTo>
                  <a:lnTo>
                    <a:pt x="37" y="15"/>
                  </a:lnTo>
                  <a:lnTo>
                    <a:pt x="45" y="8"/>
                  </a:lnTo>
                  <a:lnTo>
                    <a:pt x="45" y="15"/>
                  </a:lnTo>
                  <a:lnTo>
                    <a:pt x="45" y="8"/>
                  </a:lnTo>
                  <a:lnTo>
                    <a:pt x="45" y="8"/>
                  </a:lnTo>
                  <a:lnTo>
                    <a:pt x="52" y="15"/>
                  </a:lnTo>
                  <a:lnTo>
                    <a:pt x="52" y="8"/>
                  </a:lnTo>
                  <a:lnTo>
                    <a:pt x="52" y="15"/>
                  </a:lnTo>
                  <a:lnTo>
                    <a:pt x="60" y="8"/>
                  </a:lnTo>
                  <a:lnTo>
                    <a:pt x="60" y="15"/>
                  </a:lnTo>
                  <a:lnTo>
                    <a:pt x="60" y="8"/>
                  </a:lnTo>
                  <a:lnTo>
                    <a:pt x="60" y="15"/>
                  </a:lnTo>
                  <a:lnTo>
                    <a:pt x="67" y="8"/>
                  </a:lnTo>
                  <a:lnTo>
                    <a:pt x="67" y="15"/>
                  </a:lnTo>
                  <a:lnTo>
                    <a:pt x="67" y="8"/>
                  </a:lnTo>
                  <a:lnTo>
                    <a:pt x="67" y="8"/>
                  </a:lnTo>
                  <a:lnTo>
                    <a:pt x="75" y="15"/>
                  </a:lnTo>
                  <a:lnTo>
                    <a:pt x="75" y="15"/>
                  </a:lnTo>
                  <a:lnTo>
                    <a:pt x="75" y="8"/>
                  </a:lnTo>
                  <a:lnTo>
                    <a:pt x="75" y="15"/>
                  </a:lnTo>
                  <a:lnTo>
                    <a:pt x="82" y="8"/>
                  </a:lnTo>
                  <a:lnTo>
                    <a:pt x="82" y="15"/>
                  </a:lnTo>
                  <a:lnTo>
                    <a:pt x="82" y="8"/>
                  </a:lnTo>
                  <a:lnTo>
                    <a:pt x="82" y="15"/>
                  </a:lnTo>
                  <a:lnTo>
                    <a:pt x="90" y="8"/>
                  </a:lnTo>
                  <a:lnTo>
                    <a:pt x="90" y="15"/>
                  </a:lnTo>
                  <a:lnTo>
                    <a:pt x="90" y="8"/>
                  </a:lnTo>
                  <a:lnTo>
                    <a:pt x="90" y="15"/>
                  </a:lnTo>
                  <a:lnTo>
                    <a:pt x="97" y="8"/>
                  </a:lnTo>
                  <a:lnTo>
                    <a:pt x="97" y="23"/>
                  </a:lnTo>
                  <a:lnTo>
                    <a:pt x="97" y="0"/>
                  </a:lnTo>
                  <a:lnTo>
                    <a:pt x="97" y="15"/>
                  </a:lnTo>
                  <a:lnTo>
                    <a:pt x="105" y="8"/>
                  </a:lnTo>
                  <a:lnTo>
                    <a:pt x="105" y="15"/>
                  </a:lnTo>
                  <a:lnTo>
                    <a:pt x="105" y="8"/>
                  </a:lnTo>
                  <a:lnTo>
                    <a:pt x="105" y="15"/>
                  </a:lnTo>
                  <a:lnTo>
                    <a:pt x="112" y="8"/>
                  </a:lnTo>
                  <a:lnTo>
                    <a:pt x="112" y="15"/>
                  </a:lnTo>
                  <a:lnTo>
                    <a:pt x="112" y="8"/>
                  </a:lnTo>
                  <a:lnTo>
                    <a:pt x="112" y="15"/>
                  </a:lnTo>
                  <a:lnTo>
                    <a:pt x="120" y="8"/>
                  </a:lnTo>
                  <a:lnTo>
                    <a:pt x="120" y="15"/>
                  </a:lnTo>
                  <a:lnTo>
                    <a:pt x="120" y="8"/>
                  </a:lnTo>
                  <a:lnTo>
                    <a:pt x="120" y="15"/>
                  </a:lnTo>
                  <a:lnTo>
                    <a:pt x="127" y="8"/>
                  </a:lnTo>
                  <a:lnTo>
                    <a:pt x="127" y="15"/>
                  </a:lnTo>
                  <a:lnTo>
                    <a:pt x="127" y="8"/>
                  </a:lnTo>
                  <a:lnTo>
                    <a:pt x="127" y="15"/>
                  </a:lnTo>
                  <a:lnTo>
                    <a:pt x="135" y="8"/>
                  </a:lnTo>
                  <a:lnTo>
                    <a:pt x="135" y="15"/>
                  </a:lnTo>
                  <a:lnTo>
                    <a:pt x="135" y="8"/>
                  </a:lnTo>
                  <a:lnTo>
                    <a:pt x="135" y="8"/>
                  </a:lnTo>
                  <a:lnTo>
                    <a:pt x="142" y="15"/>
                  </a:lnTo>
                  <a:lnTo>
                    <a:pt x="142" y="15"/>
                  </a:lnTo>
                  <a:lnTo>
                    <a:pt x="142" y="8"/>
                  </a:lnTo>
                  <a:lnTo>
                    <a:pt x="142" y="8"/>
                  </a:lnTo>
                  <a:lnTo>
                    <a:pt x="150" y="15"/>
                  </a:lnTo>
                  <a:lnTo>
                    <a:pt x="150" y="15"/>
                  </a:lnTo>
                  <a:lnTo>
                    <a:pt x="150" y="8"/>
                  </a:lnTo>
                  <a:lnTo>
                    <a:pt x="150" y="15"/>
                  </a:lnTo>
                  <a:lnTo>
                    <a:pt x="157" y="8"/>
                  </a:lnTo>
                  <a:lnTo>
                    <a:pt x="157" y="15"/>
                  </a:lnTo>
                  <a:lnTo>
                    <a:pt x="157" y="8"/>
                  </a:lnTo>
                  <a:lnTo>
                    <a:pt x="157" y="15"/>
                  </a:lnTo>
                  <a:lnTo>
                    <a:pt x="165" y="8"/>
                  </a:lnTo>
                  <a:lnTo>
                    <a:pt x="165" y="15"/>
                  </a:lnTo>
                  <a:lnTo>
                    <a:pt x="165" y="8"/>
                  </a:lnTo>
                  <a:lnTo>
                    <a:pt x="165" y="15"/>
                  </a:lnTo>
                  <a:lnTo>
                    <a:pt x="172" y="8"/>
                  </a:lnTo>
                  <a:lnTo>
                    <a:pt x="172" y="15"/>
                  </a:lnTo>
                  <a:lnTo>
                    <a:pt x="172" y="8"/>
                  </a:lnTo>
                  <a:lnTo>
                    <a:pt x="180" y="15"/>
                  </a:lnTo>
                  <a:lnTo>
                    <a:pt x="180" y="15"/>
                  </a:lnTo>
                  <a:lnTo>
                    <a:pt x="180" y="8"/>
                  </a:lnTo>
                  <a:lnTo>
                    <a:pt x="180" y="15"/>
                  </a:lnTo>
                  <a:lnTo>
                    <a:pt x="187" y="8"/>
                  </a:lnTo>
                  <a:lnTo>
                    <a:pt x="187" y="15"/>
                  </a:lnTo>
                  <a:lnTo>
                    <a:pt x="187" y="8"/>
                  </a:lnTo>
                  <a:lnTo>
                    <a:pt x="187" y="15"/>
                  </a:lnTo>
                  <a:lnTo>
                    <a:pt x="195" y="8"/>
                  </a:lnTo>
                  <a:lnTo>
                    <a:pt x="195" y="15"/>
                  </a:lnTo>
                  <a:lnTo>
                    <a:pt x="195" y="8"/>
                  </a:lnTo>
                  <a:lnTo>
                    <a:pt x="195" y="15"/>
                  </a:lnTo>
                  <a:lnTo>
                    <a:pt x="202" y="8"/>
                  </a:lnTo>
                  <a:lnTo>
                    <a:pt x="202" y="15"/>
                  </a:lnTo>
                  <a:lnTo>
                    <a:pt x="202" y="8"/>
                  </a:lnTo>
                  <a:lnTo>
                    <a:pt x="202" y="8"/>
                  </a:lnTo>
                  <a:lnTo>
                    <a:pt x="210" y="15"/>
                  </a:lnTo>
                  <a:lnTo>
                    <a:pt x="210" y="15"/>
                  </a:lnTo>
                  <a:lnTo>
                    <a:pt x="210" y="8"/>
                  </a:lnTo>
                  <a:lnTo>
                    <a:pt x="210" y="15"/>
                  </a:lnTo>
                  <a:lnTo>
                    <a:pt x="217" y="8"/>
                  </a:lnTo>
                  <a:lnTo>
                    <a:pt x="217" y="15"/>
                  </a:lnTo>
                  <a:lnTo>
                    <a:pt x="217" y="8"/>
                  </a:lnTo>
                  <a:lnTo>
                    <a:pt x="217" y="8"/>
                  </a:lnTo>
                  <a:lnTo>
                    <a:pt x="225" y="15"/>
                  </a:lnTo>
                  <a:lnTo>
                    <a:pt x="225" y="15"/>
                  </a:lnTo>
                  <a:lnTo>
                    <a:pt x="225" y="8"/>
                  </a:lnTo>
                  <a:lnTo>
                    <a:pt x="225" y="15"/>
                  </a:lnTo>
                  <a:lnTo>
                    <a:pt x="232" y="8"/>
                  </a:lnTo>
                  <a:lnTo>
                    <a:pt x="232" y="15"/>
                  </a:lnTo>
                  <a:lnTo>
                    <a:pt x="232" y="8"/>
                  </a:lnTo>
                  <a:lnTo>
                    <a:pt x="232" y="15"/>
                  </a:lnTo>
                  <a:lnTo>
                    <a:pt x="240" y="8"/>
                  </a:lnTo>
                  <a:lnTo>
                    <a:pt x="240" y="15"/>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1" name="Freeform 757"/>
            <p:cNvSpPr>
              <a:spLocks/>
            </p:cNvSpPr>
            <p:nvPr/>
          </p:nvSpPr>
          <p:spPr bwMode="auto">
            <a:xfrm>
              <a:off x="4123" y="1852"/>
              <a:ext cx="167" cy="51"/>
            </a:xfrm>
            <a:custGeom>
              <a:avLst/>
              <a:gdLst>
                <a:gd name="T0" fmla="*/ 7 w 240"/>
                <a:gd name="T1" fmla="*/ 23 h 53"/>
                <a:gd name="T2" fmla="*/ 7 w 240"/>
                <a:gd name="T3" fmla="*/ 30 h 53"/>
                <a:gd name="T4" fmla="*/ 15 w 240"/>
                <a:gd name="T5" fmla="*/ 23 h 53"/>
                <a:gd name="T6" fmla="*/ 22 w 240"/>
                <a:gd name="T7" fmla="*/ 30 h 53"/>
                <a:gd name="T8" fmla="*/ 30 w 240"/>
                <a:gd name="T9" fmla="*/ 30 h 53"/>
                <a:gd name="T10" fmla="*/ 30 w 240"/>
                <a:gd name="T11" fmla="*/ 30 h 53"/>
                <a:gd name="T12" fmla="*/ 37 w 240"/>
                <a:gd name="T13" fmla="*/ 23 h 53"/>
                <a:gd name="T14" fmla="*/ 45 w 240"/>
                <a:gd name="T15" fmla="*/ 30 h 53"/>
                <a:gd name="T16" fmla="*/ 52 w 240"/>
                <a:gd name="T17" fmla="*/ 30 h 53"/>
                <a:gd name="T18" fmla="*/ 52 w 240"/>
                <a:gd name="T19" fmla="*/ 23 h 53"/>
                <a:gd name="T20" fmla="*/ 60 w 240"/>
                <a:gd name="T21" fmla="*/ 23 h 53"/>
                <a:gd name="T22" fmla="*/ 67 w 240"/>
                <a:gd name="T23" fmla="*/ 30 h 53"/>
                <a:gd name="T24" fmla="*/ 75 w 240"/>
                <a:gd name="T25" fmla="*/ 30 h 53"/>
                <a:gd name="T26" fmla="*/ 75 w 240"/>
                <a:gd name="T27" fmla="*/ 30 h 53"/>
                <a:gd name="T28" fmla="*/ 82 w 240"/>
                <a:gd name="T29" fmla="*/ 23 h 53"/>
                <a:gd name="T30" fmla="*/ 90 w 240"/>
                <a:gd name="T31" fmla="*/ 30 h 53"/>
                <a:gd name="T32" fmla="*/ 97 w 240"/>
                <a:gd name="T33" fmla="*/ 30 h 53"/>
                <a:gd name="T34" fmla="*/ 97 w 240"/>
                <a:gd name="T35" fmla="*/ 30 h 53"/>
                <a:gd name="T36" fmla="*/ 105 w 240"/>
                <a:gd name="T37" fmla="*/ 23 h 53"/>
                <a:gd name="T38" fmla="*/ 112 w 240"/>
                <a:gd name="T39" fmla="*/ 30 h 53"/>
                <a:gd name="T40" fmla="*/ 120 w 240"/>
                <a:gd name="T41" fmla="*/ 23 h 53"/>
                <a:gd name="T42" fmla="*/ 120 w 240"/>
                <a:gd name="T43" fmla="*/ 30 h 53"/>
                <a:gd name="T44" fmla="*/ 127 w 240"/>
                <a:gd name="T45" fmla="*/ 0 h 53"/>
                <a:gd name="T46" fmla="*/ 135 w 240"/>
                <a:gd name="T47" fmla="*/ 45 h 53"/>
                <a:gd name="T48" fmla="*/ 142 w 240"/>
                <a:gd name="T49" fmla="*/ 30 h 53"/>
                <a:gd name="T50" fmla="*/ 142 w 240"/>
                <a:gd name="T51" fmla="*/ 23 h 53"/>
                <a:gd name="T52" fmla="*/ 150 w 240"/>
                <a:gd name="T53" fmla="*/ 8 h 53"/>
                <a:gd name="T54" fmla="*/ 157 w 240"/>
                <a:gd name="T55" fmla="*/ 30 h 53"/>
                <a:gd name="T56" fmla="*/ 165 w 240"/>
                <a:gd name="T57" fmla="*/ 23 h 53"/>
                <a:gd name="T58" fmla="*/ 165 w 240"/>
                <a:gd name="T59" fmla="*/ 30 h 53"/>
                <a:gd name="T60" fmla="*/ 172 w 240"/>
                <a:gd name="T61" fmla="*/ 23 h 53"/>
                <a:gd name="T62" fmla="*/ 180 w 240"/>
                <a:gd name="T63" fmla="*/ 30 h 53"/>
                <a:gd name="T64" fmla="*/ 187 w 240"/>
                <a:gd name="T65" fmla="*/ 23 h 53"/>
                <a:gd name="T66" fmla="*/ 195 w 240"/>
                <a:gd name="T67" fmla="*/ 23 h 53"/>
                <a:gd name="T68" fmla="*/ 195 w 240"/>
                <a:gd name="T69" fmla="*/ 30 h 53"/>
                <a:gd name="T70" fmla="*/ 202 w 240"/>
                <a:gd name="T71" fmla="*/ 23 h 53"/>
                <a:gd name="T72" fmla="*/ 210 w 240"/>
                <a:gd name="T73" fmla="*/ 30 h 53"/>
                <a:gd name="T74" fmla="*/ 217 w 240"/>
                <a:gd name="T75" fmla="*/ 23 h 53"/>
                <a:gd name="T76" fmla="*/ 217 w 240"/>
                <a:gd name="T77" fmla="*/ 30 h 53"/>
                <a:gd name="T78" fmla="*/ 225 w 240"/>
                <a:gd name="T79" fmla="*/ 23 h 53"/>
                <a:gd name="T80" fmla="*/ 232 w 240"/>
                <a:gd name="T81" fmla="*/ 38 h 53"/>
                <a:gd name="T82" fmla="*/ 240 w 240"/>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23"/>
                  </a:moveTo>
                  <a:lnTo>
                    <a:pt x="0" y="30"/>
                  </a:lnTo>
                  <a:lnTo>
                    <a:pt x="7" y="23"/>
                  </a:lnTo>
                  <a:lnTo>
                    <a:pt x="7" y="30"/>
                  </a:lnTo>
                  <a:lnTo>
                    <a:pt x="7" y="23"/>
                  </a:lnTo>
                  <a:lnTo>
                    <a:pt x="7" y="30"/>
                  </a:lnTo>
                  <a:lnTo>
                    <a:pt x="15" y="23"/>
                  </a:lnTo>
                  <a:lnTo>
                    <a:pt x="15" y="30"/>
                  </a:lnTo>
                  <a:lnTo>
                    <a:pt x="15" y="23"/>
                  </a:lnTo>
                  <a:lnTo>
                    <a:pt x="15" y="30"/>
                  </a:lnTo>
                  <a:lnTo>
                    <a:pt x="22" y="23"/>
                  </a:lnTo>
                  <a:lnTo>
                    <a:pt x="22" y="30"/>
                  </a:lnTo>
                  <a:lnTo>
                    <a:pt x="22" y="23"/>
                  </a:lnTo>
                  <a:lnTo>
                    <a:pt x="22" y="23"/>
                  </a:lnTo>
                  <a:lnTo>
                    <a:pt x="30" y="30"/>
                  </a:lnTo>
                  <a:lnTo>
                    <a:pt x="30" y="30"/>
                  </a:lnTo>
                  <a:lnTo>
                    <a:pt x="30" y="23"/>
                  </a:lnTo>
                  <a:lnTo>
                    <a:pt x="30" y="30"/>
                  </a:lnTo>
                  <a:lnTo>
                    <a:pt x="37" y="23"/>
                  </a:lnTo>
                  <a:lnTo>
                    <a:pt x="37" y="30"/>
                  </a:lnTo>
                  <a:lnTo>
                    <a:pt x="37" y="23"/>
                  </a:lnTo>
                  <a:lnTo>
                    <a:pt x="37" y="30"/>
                  </a:lnTo>
                  <a:lnTo>
                    <a:pt x="45" y="23"/>
                  </a:lnTo>
                  <a:lnTo>
                    <a:pt x="45" y="30"/>
                  </a:lnTo>
                  <a:lnTo>
                    <a:pt x="45" y="23"/>
                  </a:lnTo>
                  <a:lnTo>
                    <a:pt x="45" y="23"/>
                  </a:lnTo>
                  <a:lnTo>
                    <a:pt x="52" y="30"/>
                  </a:lnTo>
                  <a:lnTo>
                    <a:pt x="52" y="30"/>
                  </a:lnTo>
                  <a:lnTo>
                    <a:pt x="52" y="23"/>
                  </a:lnTo>
                  <a:lnTo>
                    <a:pt x="52" y="23"/>
                  </a:lnTo>
                  <a:lnTo>
                    <a:pt x="60" y="30"/>
                  </a:lnTo>
                  <a:lnTo>
                    <a:pt x="60" y="30"/>
                  </a:lnTo>
                  <a:lnTo>
                    <a:pt x="60" y="23"/>
                  </a:lnTo>
                  <a:lnTo>
                    <a:pt x="60" y="30"/>
                  </a:lnTo>
                  <a:lnTo>
                    <a:pt x="67" y="23"/>
                  </a:lnTo>
                  <a:lnTo>
                    <a:pt x="67" y="30"/>
                  </a:lnTo>
                  <a:lnTo>
                    <a:pt x="67" y="23"/>
                  </a:lnTo>
                  <a:lnTo>
                    <a:pt x="67" y="23"/>
                  </a:lnTo>
                  <a:lnTo>
                    <a:pt x="75" y="30"/>
                  </a:lnTo>
                  <a:lnTo>
                    <a:pt x="75" y="30"/>
                  </a:lnTo>
                  <a:lnTo>
                    <a:pt x="75" y="23"/>
                  </a:lnTo>
                  <a:lnTo>
                    <a:pt x="75" y="30"/>
                  </a:lnTo>
                  <a:lnTo>
                    <a:pt x="82" y="23"/>
                  </a:lnTo>
                  <a:lnTo>
                    <a:pt x="82" y="30"/>
                  </a:lnTo>
                  <a:lnTo>
                    <a:pt x="82" y="23"/>
                  </a:lnTo>
                  <a:lnTo>
                    <a:pt x="82" y="30"/>
                  </a:lnTo>
                  <a:lnTo>
                    <a:pt x="90" y="23"/>
                  </a:lnTo>
                  <a:lnTo>
                    <a:pt x="90" y="30"/>
                  </a:lnTo>
                  <a:lnTo>
                    <a:pt x="90" y="23"/>
                  </a:lnTo>
                  <a:lnTo>
                    <a:pt x="90" y="23"/>
                  </a:lnTo>
                  <a:lnTo>
                    <a:pt x="97" y="30"/>
                  </a:lnTo>
                  <a:lnTo>
                    <a:pt x="97" y="30"/>
                  </a:lnTo>
                  <a:lnTo>
                    <a:pt x="97" y="23"/>
                  </a:lnTo>
                  <a:lnTo>
                    <a:pt x="97" y="30"/>
                  </a:lnTo>
                  <a:lnTo>
                    <a:pt x="105" y="23"/>
                  </a:lnTo>
                  <a:lnTo>
                    <a:pt x="105" y="30"/>
                  </a:lnTo>
                  <a:lnTo>
                    <a:pt x="105" y="23"/>
                  </a:lnTo>
                  <a:lnTo>
                    <a:pt x="105" y="30"/>
                  </a:lnTo>
                  <a:lnTo>
                    <a:pt x="112" y="23"/>
                  </a:lnTo>
                  <a:lnTo>
                    <a:pt x="112" y="30"/>
                  </a:lnTo>
                  <a:lnTo>
                    <a:pt x="112" y="23"/>
                  </a:lnTo>
                  <a:lnTo>
                    <a:pt x="112" y="30"/>
                  </a:lnTo>
                  <a:lnTo>
                    <a:pt x="120" y="23"/>
                  </a:lnTo>
                  <a:lnTo>
                    <a:pt x="120" y="30"/>
                  </a:lnTo>
                  <a:lnTo>
                    <a:pt x="120" y="23"/>
                  </a:lnTo>
                  <a:lnTo>
                    <a:pt x="120" y="30"/>
                  </a:lnTo>
                  <a:lnTo>
                    <a:pt x="127" y="23"/>
                  </a:lnTo>
                  <a:lnTo>
                    <a:pt x="127" y="45"/>
                  </a:lnTo>
                  <a:lnTo>
                    <a:pt x="127" y="0"/>
                  </a:lnTo>
                  <a:lnTo>
                    <a:pt x="127" y="30"/>
                  </a:lnTo>
                  <a:lnTo>
                    <a:pt x="135" y="23"/>
                  </a:lnTo>
                  <a:lnTo>
                    <a:pt x="135" y="45"/>
                  </a:lnTo>
                  <a:lnTo>
                    <a:pt x="135" y="0"/>
                  </a:lnTo>
                  <a:lnTo>
                    <a:pt x="135" y="23"/>
                  </a:lnTo>
                  <a:lnTo>
                    <a:pt x="142" y="30"/>
                  </a:lnTo>
                  <a:lnTo>
                    <a:pt x="142" y="30"/>
                  </a:lnTo>
                  <a:lnTo>
                    <a:pt x="142" y="23"/>
                  </a:lnTo>
                  <a:lnTo>
                    <a:pt x="142" y="23"/>
                  </a:lnTo>
                  <a:lnTo>
                    <a:pt x="150" y="15"/>
                  </a:lnTo>
                  <a:lnTo>
                    <a:pt x="150" y="53"/>
                  </a:lnTo>
                  <a:lnTo>
                    <a:pt x="150" y="8"/>
                  </a:lnTo>
                  <a:lnTo>
                    <a:pt x="150" y="30"/>
                  </a:lnTo>
                  <a:lnTo>
                    <a:pt x="157" y="23"/>
                  </a:lnTo>
                  <a:lnTo>
                    <a:pt x="157" y="30"/>
                  </a:lnTo>
                  <a:lnTo>
                    <a:pt x="157" y="23"/>
                  </a:lnTo>
                  <a:lnTo>
                    <a:pt x="157" y="30"/>
                  </a:lnTo>
                  <a:lnTo>
                    <a:pt x="165" y="23"/>
                  </a:lnTo>
                  <a:lnTo>
                    <a:pt x="165" y="30"/>
                  </a:lnTo>
                  <a:lnTo>
                    <a:pt x="165" y="23"/>
                  </a:lnTo>
                  <a:lnTo>
                    <a:pt x="165" y="30"/>
                  </a:lnTo>
                  <a:lnTo>
                    <a:pt x="172" y="23"/>
                  </a:lnTo>
                  <a:lnTo>
                    <a:pt x="172" y="30"/>
                  </a:lnTo>
                  <a:lnTo>
                    <a:pt x="172" y="23"/>
                  </a:lnTo>
                  <a:lnTo>
                    <a:pt x="172" y="30"/>
                  </a:lnTo>
                  <a:lnTo>
                    <a:pt x="180" y="23"/>
                  </a:lnTo>
                  <a:lnTo>
                    <a:pt x="180" y="30"/>
                  </a:lnTo>
                  <a:lnTo>
                    <a:pt x="180" y="23"/>
                  </a:lnTo>
                  <a:lnTo>
                    <a:pt x="180" y="30"/>
                  </a:lnTo>
                  <a:lnTo>
                    <a:pt x="187" y="23"/>
                  </a:lnTo>
                  <a:lnTo>
                    <a:pt x="187" y="23"/>
                  </a:lnTo>
                  <a:lnTo>
                    <a:pt x="187" y="30"/>
                  </a:lnTo>
                  <a:lnTo>
                    <a:pt x="195" y="23"/>
                  </a:lnTo>
                  <a:lnTo>
                    <a:pt x="195" y="30"/>
                  </a:lnTo>
                  <a:lnTo>
                    <a:pt x="195" y="23"/>
                  </a:lnTo>
                  <a:lnTo>
                    <a:pt x="195" y="30"/>
                  </a:lnTo>
                  <a:lnTo>
                    <a:pt x="202" y="23"/>
                  </a:lnTo>
                  <a:lnTo>
                    <a:pt x="202" y="30"/>
                  </a:lnTo>
                  <a:lnTo>
                    <a:pt x="202" y="23"/>
                  </a:lnTo>
                  <a:lnTo>
                    <a:pt x="202" y="30"/>
                  </a:lnTo>
                  <a:lnTo>
                    <a:pt x="210" y="23"/>
                  </a:lnTo>
                  <a:lnTo>
                    <a:pt x="210" y="30"/>
                  </a:lnTo>
                  <a:lnTo>
                    <a:pt x="210" y="23"/>
                  </a:lnTo>
                  <a:lnTo>
                    <a:pt x="210" y="30"/>
                  </a:lnTo>
                  <a:lnTo>
                    <a:pt x="217" y="23"/>
                  </a:lnTo>
                  <a:lnTo>
                    <a:pt x="217" y="30"/>
                  </a:lnTo>
                  <a:lnTo>
                    <a:pt x="217" y="23"/>
                  </a:lnTo>
                  <a:lnTo>
                    <a:pt x="217" y="30"/>
                  </a:lnTo>
                  <a:lnTo>
                    <a:pt x="225" y="23"/>
                  </a:lnTo>
                  <a:lnTo>
                    <a:pt x="225" y="38"/>
                  </a:lnTo>
                  <a:lnTo>
                    <a:pt x="225" y="23"/>
                  </a:lnTo>
                  <a:lnTo>
                    <a:pt x="225" y="23"/>
                  </a:lnTo>
                  <a:lnTo>
                    <a:pt x="232" y="30"/>
                  </a:lnTo>
                  <a:lnTo>
                    <a:pt x="232" y="38"/>
                  </a:lnTo>
                  <a:lnTo>
                    <a:pt x="232" y="23"/>
                  </a:lnTo>
                  <a:lnTo>
                    <a:pt x="232" y="23"/>
                  </a:lnTo>
                  <a:lnTo>
                    <a:pt x="240" y="30"/>
                  </a:lnTo>
                  <a:lnTo>
                    <a:pt x="240" y="38"/>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2" name="Freeform 758"/>
            <p:cNvSpPr>
              <a:spLocks/>
            </p:cNvSpPr>
            <p:nvPr/>
          </p:nvSpPr>
          <p:spPr bwMode="auto">
            <a:xfrm>
              <a:off x="4290" y="1852"/>
              <a:ext cx="173" cy="43"/>
            </a:xfrm>
            <a:custGeom>
              <a:avLst/>
              <a:gdLst>
                <a:gd name="T0" fmla="*/ 7 w 247"/>
                <a:gd name="T1" fmla="*/ 23 h 45"/>
                <a:gd name="T2" fmla="*/ 7 w 247"/>
                <a:gd name="T3" fmla="*/ 30 h 45"/>
                <a:gd name="T4" fmla="*/ 15 w 247"/>
                <a:gd name="T5" fmla="*/ 23 h 45"/>
                <a:gd name="T6" fmla="*/ 22 w 247"/>
                <a:gd name="T7" fmla="*/ 30 h 45"/>
                <a:gd name="T8" fmla="*/ 30 w 247"/>
                <a:gd name="T9" fmla="*/ 23 h 45"/>
                <a:gd name="T10" fmla="*/ 37 w 247"/>
                <a:gd name="T11" fmla="*/ 23 h 45"/>
                <a:gd name="T12" fmla="*/ 37 w 247"/>
                <a:gd name="T13" fmla="*/ 23 h 45"/>
                <a:gd name="T14" fmla="*/ 45 w 247"/>
                <a:gd name="T15" fmla="*/ 15 h 45"/>
                <a:gd name="T16" fmla="*/ 52 w 247"/>
                <a:gd name="T17" fmla="*/ 30 h 45"/>
                <a:gd name="T18" fmla="*/ 60 w 247"/>
                <a:gd name="T19" fmla="*/ 23 h 45"/>
                <a:gd name="T20" fmla="*/ 60 w 247"/>
                <a:gd name="T21" fmla="*/ 30 h 45"/>
                <a:gd name="T22" fmla="*/ 67 w 247"/>
                <a:gd name="T23" fmla="*/ 23 h 45"/>
                <a:gd name="T24" fmla="*/ 75 w 247"/>
                <a:gd name="T25" fmla="*/ 30 h 45"/>
                <a:gd name="T26" fmla="*/ 82 w 247"/>
                <a:gd name="T27" fmla="*/ 23 h 45"/>
                <a:gd name="T28" fmla="*/ 82 w 247"/>
                <a:gd name="T29" fmla="*/ 30 h 45"/>
                <a:gd name="T30" fmla="*/ 90 w 247"/>
                <a:gd name="T31" fmla="*/ 15 h 45"/>
                <a:gd name="T32" fmla="*/ 97 w 247"/>
                <a:gd name="T33" fmla="*/ 38 h 45"/>
                <a:gd name="T34" fmla="*/ 105 w 247"/>
                <a:gd name="T35" fmla="*/ 23 h 45"/>
                <a:gd name="T36" fmla="*/ 105 w 247"/>
                <a:gd name="T37" fmla="*/ 30 h 45"/>
                <a:gd name="T38" fmla="*/ 112 w 247"/>
                <a:gd name="T39" fmla="*/ 23 h 45"/>
                <a:gd name="T40" fmla="*/ 120 w 247"/>
                <a:gd name="T41" fmla="*/ 38 h 45"/>
                <a:gd name="T42" fmla="*/ 127 w 247"/>
                <a:gd name="T43" fmla="*/ 30 h 45"/>
                <a:gd name="T44" fmla="*/ 135 w 247"/>
                <a:gd name="T45" fmla="*/ 30 h 45"/>
                <a:gd name="T46" fmla="*/ 135 w 247"/>
                <a:gd name="T47" fmla="*/ 30 h 45"/>
                <a:gd name="T48" fmla="*/ 142 w 247"/>
                <a:gd name="T49" fmla="*/ 23 h 45"/>
                <a:gd name="T50" fmla="*/ 150 w 247"/>
                <a:gd name="T51" fmla="*/ 38 h 45"/>
                <a:gd name="T52" fmla="*/ 157 w 247"/>
                <a:gd name="T53" fmla="*/ 23 h 45"/>
                <a:gd name="T54" fmla="*/ 157 w 247"/>
                <a:gd name="T55" fmla="*/ 23 h 45"/>
                <a:gd name="T56" fmla="*/ 165 w 247"/>
                <a:gd name="T57" fmla="*/ 0 h 45"/>
                <a:gd name="T58" fmla="*/ 172 w 247"/>
                <a:gd name="T59" fmla="*/ 23 h 45"/>
                <a:gd name="T60" fmla="*/ 180 w 247"/>
                <a:gd name="T61" fmla="*/ 30 h 45"/>
                <a:gd name="T62" fmla="*/ 187 w 247"/>
                <a:gd name="T63" fmla="*/ 30 h 45"/>
                <a:gd name="T64" fmla="*/ 195 w 247"/>
                <a:gd name="T65" fmla="*/ 23 h 45"/>
                <a:gd name="T66" fmla="*/ 195 w 247"/>
                <a:gd name="T67" fmla="*/ 30 h 45"/>
                <a:gd name="T68" fmla="*/ 202 w 247"/>
                <a:gd name="T69" fmla="*/ 23 h 45"/>
                <a:gd name="T70" fmla="*/ 210 w 247"/>
                <a:gd name="T71" fmla="*/ 30 h 45"/>
                <a:gd name="T72" fmla="*/ 217 w 247"/>
                <a:gd name="T73" fmla="*/ 23 h 45"/>
                <a:gd name="T74" fmla="*/ 217 w 247"/>
                <a:gd name="T75" fmla="*/ 30 h 45"/>
                <a:gd name="T76" fmla="*/ 225 w 247"/>
                <a:gd name="T77" fmla="*/ 23 h 45"/>
                <a:gd name="T78" fmla="*/ 232 w 247"/>
                <a:gd name="T79" fmla="*/ 30 h 45"/>
                <a:gd name="T80" fmla="*/ 240 w 247"/>
                <a:gd name="T81" fmla="*/ 23 h 45"/>
                <a:gd name="T82" fmla="*/ 247 w 247"/>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45">
                  <a:moveTo>
                    <a:pt x="0" y="15"/>
                  </a:moveTo>
                  <a:lnTo>
                    <a:pt x="0" y="30"/>
                  </a:lnTo>
                  <a:lnTo>
                    <a:pt x="7" y="23"/>
                  </a:lnTo>
                  <a:lnTo>
                    <a:pt x="7" y="38"/>
                  </a:lnTo>
                  <a:lnTo>
                    <a:pt x="7" y="23"/>
                  </a:lnTo>
                  <a:lnTo>
                    <a:pt x="7" y="30"/>
                  </a:lnTo>
                  <a:lnTo>
                    <a:pt x="15" y="23"/>
                  </a:lnTo>
                  <a:lnTo>
                    <a:pt x="15" y="30"/>
                  </a:lnTo>
                  <a:lnTo>
                    <a:pt x="15" y="23"/>
                  </a:lnTo>
                  <a:lnTo>
                    <a:pt x="15" y="30"/>
                  </a:lnTo>
                  <a:lnTo>
                    <a:pt x="22" y="23"/>
                  </a:lnTo>
                  <a:lnTo>
                    <a:pt x="22" y="30"/>
                  </a:lnTo>
                  <a:lnTo>
                    <a:pt x="22" y="23"/>
                  </a:lnTo>
                  <a:lnTo>
                    <a:pt x="22" y="30"/>
                  </a:lnTo>
                  <a:lnTo>
                    <a:pt x="30" y="23"/>
                  </a:lnTo>
                  <a:lnTo>
                    <a:pt x="30" y="23"/>
                  </a:lnTo>
                  <a:lnTo>
                    <a:pt x="30" y="30"/>
                  </a:lnTo>
                  <a:lnTo>
                    <a:pt x="37" y="23"/>
                  </a:lnTo>
                  <a:lnTo>
                    <a:pt x="37" y="30"/>
                  </a:lnTo>
                  <a:lnTo>
                    <a:pt x="37" y="23"/>
                  </a:lnTo>
                  <a:lnTo>
                    <a:pt x="37" y="23"/>
                  </a:lnTo>
                  <a:lnTo>
                    <a:pt x="45" y="30"/>
                  </a:lnTo>
                  <a:lnTo>
                    <a:pt x="45" y="38"/>
                  </a:lnTo>
                  <a:lnTo>
                    <a:pt x="45" y="15"/>
                  </a:lnTo>
                  <a:lnTo>
                    <a:pt x="45" y="23"/>
                  </a:lnTo>
                  <a:lnTo>
                    <a:pt x="52" y="30"/>
                  </a:lnTo>
                  <a:lnTo>
                    <a:pt x="52" y="30"/>
                  </a:lnTo>
                  <a:lnTo>
                    <a:pt x="52" y="23"/>
                  </a:lnTo>
                  <a:lnTo>
                    <a:pt x="52" y="30"/>
                  </a:lnTo>
                  <a:lnTo>
                    <a:pt x="60" y="23"/>
                  </a:lnTo>
                  <a:lnTo>
                    <a:pt x="60" y="30"/>
                  </a:lnTo>
                  <a:lnTo>
                    <a:pt x="60" y="23"/>
                  </a:lnTo>
                  <a:lnTo>
                    <a:pt x="60" y="30"/>
                  </a:lnTo>
                  <a:lnTo>
                    <a:pt x="67" y="23"/>
                  </a:lnTo>
                  <a:lnTo>
                    <a:pt x="67" y="30"/>
                  </a:lnTo>
                  <a:lnTo>
                    <a:pt x="67" y="23"/>
                  </a:lnTo>
                  <a:lnTo>
                    <a:pt x="67" y="30"/>
                  </a:lnTo>
                  <a:lnTo>
                    <a:pt x="75" y="23"/>
                  </a:lnTo>
                  <a:lnTo>
                    <a:pt x="75" y="30"/>
                  </a:lnTo>
                  <a:lnTo>
                    <a:pt x="75" y="23"/>
                  </a:lnTo>
                  <a:lnTo>
                    <a:pt x="75" y="30"/>
                  </a:lnTo>
                  <a:lnTo>
                    <a:pt x="82" y="23"/>
                  </a:lnTo>
                  <a:lnTo>
                    <a:pt x="82" y="30"/>
                  </a:lnTo>
                  <a:lnTo>
                    <a:pt x="82" y="23"/>
                  </a:lnTo>
                  <a:lnTo>
                    <a:pt x="82" y="30"/>
                  </a:lnTo>
                  <a:lnTo>
                    <a:pt x="90" y="23"/>
                  </a:lnTo>
                  <a:lnTo>
                    <a:pt x="90" y="45"/>
                  </a:lnTo>
                  <a:lnTo>
                    <a:pt x="90" y="15"/>
                  </a:lnTo>
                  <a:lnTo>
                    <a:pt x="90" y="30"/>
                  </a:lnTo>
                  <a:lnTo>
                    <a:pt x="97" y="23"/>
                  </a:lnTo>
                  <a:lnTo>
                    <a:pt x="97" y="38"/>
                  </a:lnTo>
                  <a:lnTo>
                    <a:pt x="97" y="23"/>
                  </a:lnTo>
                  <a:lnTo>
                    <a:pt x="97" y="30"/>
                  </a:lnTo>
                  <a:lnTo>
                    <a:pt x="105" y="23"/>
                  </a:lnTo>
                  <a:lnTo>
                    <a:pt x="105" y="38"/>
                  </a:lnTo>
                  <a:lnTo>
                    <a:pt x="105" y="15"/>
                  </a:lnTo>
                  <a:lnTo>
                    <a:pt x="105" y="30"/>
                  </a:lnTo>
                  <a:lnTo>
                    <a:pt x="112" y="23"/>
                  </a:lnTo>
                  <a:lnTo>
                    <a:pt x="112" y="30"/>
                  </a:lnTo>
                  <a:lnTo>
                    <a:pt x="112" y="23"/>
                  </a:lnTo>
                  <a:lnTo>
                    <a:pt x="112" y="30"/>
                  </a:lnTo>
                  <a:lnTo>
                    <a:pt x="120" y="23"/>
                  </a:lnTo>
                  <a:lnTo>
                    <a:pt x="120" y="38"/>
                  </a:lnTo>
                  <a:lnTo>
                    <a:pt x="120" y="23"/>
                  </a:lnTo>
                  <a:lnTo>
                    <a:pt x="120" y="23"/>
                  </a:lnTo>
                  <a:lnTo>
                    <a:pt x="127" y="30"/>
                  </a:lnTo>
                  <a:lnTo>
                    <a:pt x="127" y="38"/>
                  </a:lnTo>
                  <a:lnTo>
                    <a:pt x="127" y="23"/>
                  </a:lnTo>
                  <a:lnTo>
                    <a:pt x="135" y="30"/>
                  </a:lnTo>
                  <a:lnTo>
                    <a:pt x="135" y="30"/>
                  </a:lnTo>
                  <a:lnTo>
                    <a:pt x="135" y="23"/>
                  </a:lnTo>
                  <a:lnTo>
                    <a:pt x="135" y="30"/>
                  </a:lnTo>
                  <a:lnTo>
                    <a:pt x="142" y="23"/>
                  </a:lnTo>
                  <a:lnTo>
                    <a:pt x="142" y="38"/>
                  </a:lnTo>
                  <a:lnTo>
                    <a:pt x="142" y="23"/>
                  </a:lnTo>
                  <a:lnTo>
                    <a:pt x="142" y="30"/>
                  </a:lnTo>
                  <a:lnTo>
                    <a:pt x="150" y="23"/>
                  </a:lnTo>
                  <a:lnTo>
                    <a:pt x="150" y="38"/>
                  </a:lnTo>
                  <a:lnTo>
                    <a:pt x="150" y="23"/>
                  </a:lnTo>
                  <a:lnTo>
                    <a:pt x="150" y="30"/>
                  </a:lnTo>
                  <a:lnTo>
                    <a:pt x="157" y="23"/>
                  </a:lnTo>
                  <a:lnTo>
                    <a:pt x="157" y="38"/>
                  </a:lnTo>
                  <a:lnTo>
                    <a:pt x="157" y="23"/>
                  </a:lnTo>
                  <a:lnTo>
                    <a:pt x="157" y="23"/>
                  </a:lnTo>
                  <a:lnTo>
                    <a:pt x="165" y="15"/>
                  </a:lnTo>
                  <a:lnTo>
                    <a:pt x="165" y="45"/>
                  </a:lnTo>
                  <a:lnTo>
                    <a:pt x="165" y="0"/>
                  </a:lnTo>
                  <a:lnTo>
                    <a:pt x="165" y="23"/>
                  </a:lnTo>
                  <a:lnTo>
                    <a:pt x="172" y="30"/>
                  </a:lnTo>
                  <a:lnTo>
                    <a:pt x="172" y="23"/>
                  </a:lnTo>
                  <a:lnTo>
                    <a:pt x="172" y="30"/>
                  </a:lnTo>
                  <a:lnTo>
                    <a:pt x="180" y="23"/>
                  </a:lnTo>
                  <a:lnTo>
                    <a:pt x="180" y="30"/>
                  </a:lnTo>
                  <a:lnTo>
                    <a:pt x="180" y="30"/>
                  </a:lnTo>
                  <a:lnTo>
                    <a:pt x="187" y="23"/>
                  </a:lnTo>
                  <a:lnTo>
                    <a:pt x="187" y="30"/>
                  </a:lnTo>
                  <a:lnTo>
                    <a:pt x="187" y="23"/>
                  </a:lnTo>
                  <a:lnTo>
                    <a:pt x="187" y="30"/>
                  </a:lnTo>
                  <a:lnTo>
                    <a:pt x="195" y="23"/>
                  </a:lnTo>
                  <a:lnTo>
                    <a:pt x="195" y="30"/>
                  </a:lnTo>
                  <a:lnTo>
                    <a:pt x="195" y="23"/>
                  </a:lnTo>
                  <a:lnTo>
                    <a:pt x="195" y="30"/>
                  </a:lnTo>
                  <a:lnTo>
                    <a:pt x="202" y="23"/>
                  </a:lnTo>
                  <a:lnTo>
                    <a:pt x="202" y="30"/>
                  </a:lnTo>
                  <a:lnTo>
                    <a:pt x="202" y="23"/>
                  </a:lnTo>
                  <a:lnTo>
                    <a:pt x="202" y="30"/>
                  </a:lnTo>
                  <a:lnTo>
                    <a:pt x="210" y="23"/>
                  </a:lnTo>
                  <a:lnTo>
                    <a:pt x="210" y="30"/>
                  </a:lnTo>
                  <a:lnTo>
                    <a:pt x="210" y="23"/>
                  </a:lnTo>
                  <a:lnTo>
                    <a:pt x="210" y="30"/>
                  </a:lnTo>
                  <a:lnTo>
                    <a:pt x="217" y="23"/>
                  </a:lnTo>
                  <a:lnTo>
                    <a:pt x="217" y="30"/>
                  </a:lnTo>
                  <a:lnTo>
                    <a:pt x="217" y="23"/>
                  </a:lnTo>
                  <a:lnTo>
                    <a:pt x="217" y="30"/>
                  </a:lnTo>
                  <a:lnTo>
                    <a:pt x="225" y="23"/>
                  </a:lnTo>
                  <a:lnTo>
                    <a:pt x="225" y="30"/>
                  </a:lnTo>
                  <a:lnTo>
                    <a:pt x="225" y="23"/>
                  </a:lnTo>
                  <a:lnTo>
                    <a:pt x="225" y="30"/>
                  </a:lnTo>
                  <a:lnTo>
                    <a:pt x="232" y="23"/>
                  </a:lnTo>
                  <a:lnTo>
                    <a:pt x="232" y="30"/>
                  </a:lnTo>
                  <a:lnTo>
                    <a:pt x="232" y="23"/>
                  </a:lnTo>
                  <a:lnTo>
                    <a:pt x="232" y="30"/>
                  </a:lnTo>
                  <a:lnTo>
                    <a:pt x="240" y="23"/>
                  </a:lnTo>
                  <a:lnTo>
                    <a:pt x="240" y="23"/>
                  </a:lnTo>
                  <a:lnTo>
                    <a:pt x="240" y="30"/>
                  </a:lnTo>
                  <a:lnTo>
                    <a:pt x="247" y="23"/>
                  </a:lnTo>
                  <a:lnTo>
                    <a:pt x="247" y="30"/>
                  </a:lnTo>
                  <a:lnTo>
                    <a:pt x="247"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3" name="Freeform 759"/>
            <p:cNvSpPr>
              <a:spLocks/>
            </p:cNvSpPr>
            <p:nvPr/>
          </p:nvSpPr>
          <p:spPr bwMode="auto">
            <a:xfrm>
              <a:off x="4463" y="1866"/>
              <a:ext cx="168" cy="29"/>
            </a:xfrm>
            <a:custGeom>
              <a:avLst/>
              <a:gdLst>
                <a:gd name="T0" fmla="*/ 8 w 240"/>
                <a:gd name="T1" fmla="*/ 8 h 30"/>
                <a:gd name="T2" fmla="*/ 8 w 240"/>
                <a:gd name="T3" fmla="*/ 15 h 30"/>
                <a:gd name="T4" fmla="*/ 15 w 240"/>
                <a:gd name="T5" fmla="*/ 8 h 30"/>
                <a:gd name="T6" fmla="*/ 23 w 240"/>
                <a:gd name="T7" fmla="*/ 15 h 30"/>
                <a:gd name="T8" fmla="*/ 30 w 240"/>
                <a:gd name="T9" fmla="*/ 8 h 30"/>
                <a:gd name="T10" fmla="*/ 30 w 240"/>
                <a:gd name="T11" fmla="*/ 15 h 30"/>
                <a:gd name="T12" fmla="*/ 38 w 240"/>
                <a:gd name="T13" fmla="*/ 8 h 30"/>
                <a:gd name="T14" fmla="*/ 45 w 240"/>
                <a:gd name="T15" fmla="*/ 15 h 30"/>
                <a:gd name="T16" fmla="*/ 53 w 240"/>
                <a:gd name="T17" fmla="*/ 8 h 30"/>
                <a:gd name="T18" fmla="*/ 53 w 240"/>
                <a:gd name="T19" fmla="*/ 15 h 30"/>
                <a:gd name="T20" fmla="*/ 60 w 240"/>
                <a:gd name="T21" fmla="*/ 0 h 30"/>
                <a:gd name="T22" fmla="*/ 68 w 240"/>
                <a:gd name="T23" fmla="*/ 23 h 30"/>
                <a:gd name="T24" fmla="*/ 75 w 240"/>
                <a:gd name="T25" fmla="*/ 8 h 30"/>
                <a:gd name="T26" fmla="*/ 75 w 240"/>
                <a:gd name="T27" fmla="*/ 15 h 30"/>
                <a:gd name="T28" fmla="*/ 83 w 240"/>
                <a:gd name="T29" fmla="*/ 8 h 30"/>
                <a:gd name="T30" fmla="*/ 90 w 240"/>
                <a:gd name="T31" fmla="*/ 23 h 30"/>
                <a:gd name="T32" fmla="*/ 98 w 240"/>
                <a:gd name="T33" fmla="*/ 8 h 30"/>
                <a:gd name="T34" fmla="*/ 98 w 240"/>
                <a:gd name="T35" fmla="*/ 15 h 30"/>
                <a:gd name="T36" fmla="*/ 105 w 240"/>
                <a:gd name="T37" fmla="*/ 8 h 30"/>
                <a:gd name="T38" fmla="*/ 113 w 240"/>
                <a:gd name="T39" fmla="*/ 15 h 30"/>
                <a:gd name="T40" fmla="*/ 120 w 240"/>
                <a:gd name="T41" fmla="*/ 8 h 30"/>
                <a:gd name="T42" fmla="*/ 120 w 240"/>
                <a:gd name="T43" fmla="*/ 15 h 30"/>
                <a:gd name="T44" fmla="*/ 128 w 240"/>
                <a:gd name="T45" fmla="*/ 0 h 30"/>
                <a:gd name="T46" fmla="*/ 135 w 240"/>
                <a:gd name="T47" fmla="*/ 30 h 30"/>
                <a:gd name="T48" fmla="*/ 143 w 240"/>
                <a:gd name="T49" fmla="*/ 15 h 30"/>
                <a:gd name="T50" fmla="*/ 143 w 240"/>
                <a:gd name="T51" fmla="*/ 15 h 30"/>
                <a:gd name="T52" fmla="*/ 150 w 240"/>
                <a:gd name="T53" fmla="*/ 0 h 30"/>
                <a:gd name="T54" fmla="*/ 158 w 240"/>
                <a:gd name="T55" fmla="*/ 15 h 30"/>
                <a:gd name="T56" fmla="*/ 165 w 240"/>
                <a:gd name="T57" fmla="*/ 8 h 30"/>
                <a:gd name="T58" fmla="*/ 165 w 240"/>
                <a:gd name="T59" fmla="*/ 15 h 30"/>
                <a:gd name="T60" fmla="*/ 173 w 240"/>
                <a:gd name="T61" fmla="*/ 0 h 30"/>
                <a:gd name="T62" fmla="*/ 180 w 240"/>
                <a:gd name="T63" fmla="*/ 8 h 30"/>
                <a:gd name="T64" fmla="*/ 188 w 240"/>
                <a:gd name="T65" fmla="*/ 15 h 30"/>
                <a:gd name="T66" fmla="*/ 195 w 240"/>
                <a:gd name="T67" fmla="*/ 8 h 30"/>
                <a:gd name="T68" fmla="*/ 195 w 240"/>
                <a:gd name="T69" fmla="*/ 8 h 30"/>
                <a:gd name="T70" fmla="*/ 203 w 240"/>
                <a:gd name="T71" fmla="*/ 8 h 30"/>
                <a:gd name="T72" fmla="*/ 210 w 240"/>
                <a:gd name="T73" fmla="*/ 15 h 30"/>
                <a:gd name="T74" fmla="*/ 218 w 240"/>
                <a:gd name="T75" fmla="*/ 8 h 30"/>
                <a:gd name="T76" fmla="*/ 218 w 240"/>
                <a:gd name="T77" fmla="*/ 8 h 30"/>
                <a:gd name="T78" fmla="*/ 225 w 240"/>
                <a:gd name="T79" fmla="*/ 8 h 30"/>
                <a:gd name="T80" fmla="*/ 233 w 240"/>
                <a:gd name="T81" fmla="*/ 15 h 30"/>
                <a:gd name="T82" fmla="*/ 240 w 240"/>
                <a:gd name="T8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8"/>
                  </a:moveTo>
                  <a:lnTo>
                    <a:pt x="0" y="15"/>
                  </a:lnTo>
                  <a:lnTo>
                    <a:pt x="8" y="8"/>
                  </a:lnTo>
                  <a:lnTo>
                    <a:pt x="8" y="15"/>
                  </a:lnTo>
                  <a:lnTo>
                    <a:pt x="8" y="8"/>
                  </a:lnTo>
                  <a:lnTo>
                    <a:pt x="8" y="15"/>
                  </a:lnTo>
                  <a:lnTo>
                    <a:pt x="15" y="8"/>
                  </a:lnTo>
                  <a:lnTo>
                    <a:pt x="15" y="15"/>
                  </a:lnTo>
                  <a:lnTo>
                    <a:pt x="15" y="8"/>
                  </a:lnTo>
                  <a:lnTo>
                    <a:pt x="15" y="15"/>
                  </a:lnTo>
                  <a:lnTo>
                    <a:pt x="23" y="8"/>
                  </a:lnTo>
                  <a:lnTo>
                    <a:pt x="23" y="15"/>
                  </a:lnTo>
                  <a:lnTo>
                    <a:pt x="23" y="8"/>
                  </a:lnTo>
                  <a:lnTo>
                    <a:pt x="23" y="15"/>
                  </a:lnTo>
                  <a:lnTo>
                    <a:pt x="30" y="8"/>
                  </a:lnTo>
                  <a:lnTo>
                    <a:pt x="30" y="15"/>
                  </a:lnTo>
                  <a:lnTo>
                    <a:pt x="30" y="8"/>
                  </a:lnTo>
                  <a:lnTo>
                    <a:pt x="30" y="15"/>
                  </a:lnTo>
                  <a:lnTo>
                    <a:pt x="38" y="8"/>
                  </a:lnTo>
                  <a:lnTo>
                    <a:pt x="38" y="15"/>
                  </a:lnTo>
                  <a:lnTo>
                    <a:pt x="38" y="8"/>
                  </a:lnTo>
                  <a:lnTo>
                    <a:pt x="38" y="15"/>
                  </a:lnTo>
                  <a:lnTo>
                    <a:pt x="45" y="8"/>
                  </a:lnTo>
                  <a:lnTo>
                    <a:pt x="45" y="15"/>
                  </a:lnTo>
                  <a:lnTo>
                    <a:pt x="45" y="0"/>
                  </a:lnTo>
                  <a:lnTo>
                    <a:pt x="45" y="15"/>
                  </a:lnTo>
                  <a:lnTo>
                    <a:pt x="53" y="8"/>
                  </a:lnTo>
                  <a:lnTo>
                    <a:pt x="53" y="30"/>
                  </a:lnTo>
                  <a:lnTo>
                    <a:pt x="53" y="0"/>
                  </a:lnTo>
                  <a:lnTo>
                    <a:pt x="53" y="15"/>
                  </a:lnTo>
                  <a:lnTo>
                    <a:pt x="60" y="8"/>
                  </a:lnTo>
                  <a:lnTo>
                    <a:pt x="60" y="23"/>
                  </a:lnTo>
                  <a:lnTo>
                    <a:pt x="60" y="0"/>
                  </a:lnTo>
                  <a:lnTo>
                    <a:pt x="60" y="15"/>
                  </a:lnTo>
                  <a:lnTo>
                    <a:pt x="68" y="8"/>
                  </a:lnTo>
                  <a:lnTo>
                    <a:pt x="68" y="23"/>
                  </a:lnTo>
                  <a:lnTo>
                    <a:pt x="68" y="8"/>
                  </a:lnTo>
                  <a:lnTo>
                    <a:pt x="68" y="15"/>
                  </a:lnTo>
                  <a:lnTo>
                    <a:pt x="75" y="8"/>
                  </a:lnTo>
                  <a:lnTo>
                    <a:pt x="75" y="15"/>
                  </a:lnTo>
                  <a:lnTo>
                    <a:pt x="75" y="8"/>
                  </a:lnTo>
                  <a:lnTo>
                    <a:pt x="75" y="15"/>
                  </a:lnTo>
                  <a:lnTo>
                    <a:pt x="83" y="8"/>
                  </a:lnTo>
                  <a:lnTo>
                    <a:pt x="83" y="15"/>
                  </a:lnTo>
                  <a:lnTo>
                    <a:pt x="83" y="8"/>
                  </a:lnTo>
                  <a:lnTo>
                    <a:pt x="83" y="15"/>
                  </a:lnTo>
                  <a:lnTo>
                    <a:pt x="90" y="8"/>
                  </a:lnTo>
                  <a:lnTo>
                    <a:pt x="90" y="23"/>
                  </a:lnTo>
                  <a:lnTo>
                    <a:pt x="90" y="0"/>
                  </a:lnTo>
                  <a:lnTo>
                    <a:pt x="90" y="15"/>
                  </a:lnTo>
                  <a:lnTo>
                    <a:pt x="98" y="8"/>
                  </a:lnTo>
                  <a:lnTo>
                    <a:pt x="98" y="23"/>
                  </a:lnTo>
                  <a:lnTo>
                    <a:pt x="98" y="0"/>
                  </a:lnTo>
                  <a:lnTo>
                    <a:pt x="98" y="15"/>
                  </a:lnTo>
                  <a:lnTo>
                    <a:pt x="105" y="8"/>
                  </a:lnTo>
                  <a:lnTo>
                    <a:pt x="105" y="15"/>
                  </a:lnTo>
                  <a:lnTo>
                    <a:pt x="105" y="8"/>
                  </a:lnTo>
                  <a:lnTo>
                    <a:pt x="105" y="15"/>
                  </a:lnTo>
                  <a:lnTo>
                    <a:pt x="113" y="8"/>
                  </a:lnTo>
                  <a:lnTo>
                    <a:pt x="113" y="15"/>
                  </a:lnTo>
                  <a:lnTo>
                    <a:pt x="113" y="8"/>
                  </a:lnTo>
                  <a:lnTo>
                    <a:pt x="113" y="15"/>
                  </a:lnTo>
                  <a:lnTo>
                    <a:pt x="120" y="8"/>
                  </a:lnTo>
                  <a:lnTo>
                    <a:pt x="120" y="15"/>
                  </a:lnTo>
                  <a:lnTo>
                    <a:pt x="120" y="8"/>
                  </a:lnTo>
                  <a:lnTo>
                    <a:pt x="120" y="15"/>
                  </a:lnTo>
                  <a:lnTo>
                    <a:pt x="128" y="8"/>
                  </a:lnTo>
                  <a:lnTo>
                    <a:pt x="128" y="23"/>
                  </a:lnTo>
                  <a:lnTo>
                    <a:pt x="128" y="0"/>
                  </a:lnTo>
                  <a:lnTo>
                    <a:pt x="128" y="15"/>
                  </a:lnTo>
                  <a:lnTo>
                    <a:pt x="135" y="8"/>
                  </a:lnTo>
                  <a:lnTo>
                    <a:pt x="135" y="30"/>
                  </a:lnTo>
                  <a:lnTo>
                    <a:pt x="135" y="0"/>
                  </a:lnTo>
                  <a:lnTo>
                    <a:pt x="135" y="8"/>
                  </a:lnTo>
                  <a:lnTo>
                    <a:pt x="143" y="15"/>
                  </a:lnTo>
                  <a:lnTo>
                    <a:pt x="143" y="15"/>
                  </a:lnTo>
                  <a:lnTo>
                    <a:pt x="143" y="8"/>
                  </a:lnTo>
                  <a:lnTo>
                    <a:pt x="143" y="15"/>
                  </a:lnTo>
                  <a:lnTo>
                    <a:pt x="150" y="8"/>
                  </a:lnTo>
                  <a:lnTo>
                    <a:pt x="150" y="23"/>
                  </a:lnTo>
                  <a:lnTo>
                    <a:pt x="150" y="0"/>
                  </a:lnTo>
                  <a:lnTo>
                    <a:pt x="150" y="8"/>
                  </a:lnTo>
                  <a:lnTo>
                    <a:pt x="158" y="15"/>
                  </a:lnTo>
                  <a:lnTo>
                    <a:pt x="158" y="15"/>
                  </a:lnTo>
                  <a:lnTo>
                    <a:pt x="158" y="8"/>
                  </a:lnTo>
                  <a:lnTo>
                    <a:pt x="158" y="15"/>
                  </a:lnTo>
                  <a:lnTo>
                    <a:pt x="165" y="8"/>
                  </a:lnTo>
                  <a:lnTo>
                    <a:pt x="165" y="15"/>
                  </a:lnTo>
                  <a:lnTo>
                    <a:pt x="165" y="8"/>
                  </a:lnTo>
                  <a:lnTo>
                    <a:pt x="165" y="15"/>
                  </a:lnTo>
                  <a:lnTo>
                    <a:pt x="173" y="8"/>
                  </a:lnTo>
                  <a:lnTo>
                    <a:pt x="173" y="15"/>
                  </a:lnTo>
                  <a:lnTo>
                    <a:pt x="173" y="0"/>
                  </a:lnTo>
                  <a:lnTo>
                    <a:pt x="173" y="15"/>
                  </a:lnTo>
                  <a:lnTo>
                    <a:pt x="180" y="8"/>
                  </a:lnTo>
                  <a:lnTo>
                    <a:pt x="180" y="8"/>
                  </a:lnTo>
                  <a:lnTo>
                    <a:pt x="180" y="15"/>
                  </a:lnTo>
                  <a:lnTo>
                    <a:pt x="188" y="8"/>
                  </a:lnTo>
                  <a:lnTo>
                    <a:pt x="188" y="15"/>
                  </a:lnTo>
                  <a:lnTo>
                    <a:pt x="188" y="8"/>
                  </a:lnTo>
                  <a:lnTo>
                    <a:pt x="188" y="15"/>
                  </a:lnTo>
                  <a:lnTo>
                    <a:pt x="195" y="8"/>
                  </a:lnTo>
                  <a:lnTo>
                    <a:pt x="195" y="15"/>
                  </a:lnTo>
                  <a:lnTo>
                    <a:pt x="195" y="8"/>
                  </a:lnTo>
                  <a:lnTo>
                    <a:pt x="195" y="8"/>
                  </a:lnTo>
                  <a:lnTo>
                    <a:pt x="203" y="15"/>
                  </a:lnTo>
                  <a:lnTo>
                    <a:pt x="203" y="15"/>
                  </a:lnTo>
                  <a:lnTo>
                    <a:pt x="203" y="8"/>
                  </a:lnTo>
                  <a:lnTo>
                    <a:pt x="203" y="8"/>
                  </a:lnTo>
                  <a:lnTo>
                    <a:pt x="210" y="15"/>
                  </a:lnTo>
                  <a:lnTo>
                    <a:pt x="210" y="15"/>
                  </a:lnTo>
                  <a:lnTo>
                    <a:pt x="210" y="8"/>
                  </a:lnTo>
                  <a:lnTo>
                    <a:pt x="210" y="15"/>
                  </a:lnTo>
                  <a:lnTo>
                    <a:pt x="218" y="8"/>
                  </a:lnTo>
                  <a:lnTo>
                    <a:pt x="218" y="15"/>
                  </a:lnTo>
                  <a:lnTo>
                    <a:pt x="218" y="8"/>
                  </a:lnTo>
                  <a:lnTo>
                    <a:pt x="218" y="8"/>
                  </a:lnTo>
                  <a:lnTo>
                    <a:pt x="225" y="15"/>
                  </a:lnTo>
                  <a:lnTo>
                    <a:pt x="225" y="15"/>
                  </a:lnTo>
                  <a:lnTo>
                    <a:pt x="225" y="8"/>
                  </a:lnTo>
                  <a:lnTo>
                    <a:pt x="225" y="15"/>
                  </a:lnTo>
                  <a:lnTo>
                    <a:pt x="233" y="8"/>
                  </a:lnTo>
                  <a:lnTo>
                    <a:pt x="233" y="15"/>
                  </a:lnTo>
                  <a:lnTo>
                    <a:pt x="233" y="8"/>
                  </a:lnTo>
                  <a:lnTo>
                    <a:pt x="233" y="15"/>
                  </a:lnTo>
                  <a:lnTo>
                    <a:pt x="240" y="8"/>
                  </a:lnTo>
                  <a:lnTo>
                    <a:pt x="240" y="15"/>
                  </a:lnTo>
                  <a:lnTo>
                    <a:pt x="24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4" name="Freeform 760"/>
            <p:cNvSpPr>
              <a:spLocks/>
            </p:cNvSpPr>
            <p:nvPr/>
          </p:nvSpPr>
          <p:spPr bwMode="auto">
            <a:xfrm>
              <a:off x="4631" y="1860"/>
              <a:ext cx="163" cy="35"/>
            </a:xfrm>
            <a:custGeom>
              <a:avLst/>
              <a:gdLst>
                <a:gd name="T0" fmla="*/ 0 w 233"/>
                <a:gd name="T1" fmla="*/ 22 h 37"/>
                <a:gd name="T2" fmla="*/ 8 w 233"/>
                <a:gd name="T3" fmla="*/ 22 h 37"/>
                <a:gd name="T4" fmla="*/ 8 w 233"/>
                <a:gd name="T5" fmla="*/ 15 h 37"/>
                <a:gd name="T6" fmla="*/ 15 w 233"/>
                <a:gd name="T7" fmla="*/ 30 h 37"/>
                <a:gd name="T8" fmla="*/ 15 w 233"/>
                <a:gd name="T9" fmla="*/ 22 h 37"/>
                <a:gd name="T10" fmla="*/ 23 w 233"/>
                <a:gd name="T11" fmla="*/ 22 h 37"/>
                <a:gd name="T12" fmla="*/ 23 w 233"/>
                <a:gd name="T13" fmla="*/ 22 h 37"/>
                <a:gd name="T14" fmla="*/ 30 w 233"/>
                <a:gd name="T15" fmla="*/ 22 h 37"/>
                <a:gd name="T16" fmla="*/ 30 w 233"/>
                <a:gd name="T17" fmla="*/ 15 h 37"/>
                <a:gd name="T18" fmla="*/ 38 w 233"/>
                <a:gd name="T19" fmla="*/ 30 h 37"/>
                <a:gd name="T20" fmla="*/ 38 w 233"/>
                <a:gd name="T21" fmla="*/ 22 h 37"/>
                <a:gd name="T22" fmla="*/ 45 w 233"/>
                <a:gd name="T23" fmla="*/ 30 h 37"/>
                <a:gd name="T24" fmla="*/ 45 w 233"/>
                <a:gd name="T25" fmla="*/ 22 h 37"/>
                <a:gd name="T26" fmla="*/ 53 w 233"/>
                <a:gd name="T27" fmla="*/ 30 h 37"/>
                <a:gd name="T28" fmla="*/ 53 w 233"/>
                <a:gd name="T29" fmla="*/ 22 h 37"/>
                <a:gd name="T30" fmla="*/ 60 w 233"/>
                <a:gd name="T31" fmla="*/ 22 h 37"/>
                <a:gd name="T32" fmla="*/ 60 w 233"/>
                <a:gd name="T33" fmla="*/ 15 h 37"/>
                <a:gd name="T34" fmla="*/ 68 w 233"/>
                <a:gd name="T35" fmla="*/ 22 h 37"/>
                <a:gd name="T36" fmla="*/ 68 w 233"/>
                <a:gd name="T37" fmla="*/ 22 h 37"/>
                <a:gd name="T38" fmla="*/ 75 w 233"/>
                <a:gd name="T39" fmla="*/ 22 h 37"/>
                <a:gd name="T40" fmla="*/ 75 w 233"/>
                <a:gd name="T41" fmla="*/ 22 h 37"/>
                <a:gd name="T42" fmla="*/ 83 w 233"/>
                <a:gd name="T43" fmla="*/ 30 h 37"/>
                <a:gd name="T44" fmla="*/ 83 w 233"/>
                <a:gd name="T45" fmla="*/ 22 h 37"/>
                <a:gd name="T46" fmla="*/ 90 w 233"/>
                <a:gd name="T47" fmla="*/ 30 h 37"/>
                <a:gd name="T48" fmla="*/ 90 w 233"/>
                <a:gd name="T49" fmla="*/ 22 h 37"/>
                <a:gd name="T50" fmla="*/ 98 w 233"/>
                <a:gd name="T51" fmla="*/ 30 h 37"/>
                <a:gd name="T52" fmla="*/ 105 w 233"/>
                <a:gd name="T53" fmla="*/ 15 h 37"/>
                <a:gd name="T54" fmla="*/ 105 w 233"/>
                <a:gd name="T55" fmla="*/ 15 h 37"/>
                <a:gd name="T56" fmla="*/ 113 w 233"/>
                <a:gd name="T57" fmla="*/ 22 h 37"/>
                <a:gd name="T58" fmla="*/ 113 w 233"/>
                <a:gd name="T59" fmla="*/ 7 h 37"/>
                <a:gd name="T60" fmla="*/ 120 w 233"/>
                <a:gd name="T61" fmla="*/ 30 h 37"/>
                <a:gd name="T62" fmla="*/ 120 w 233"/>
                <a:gd name="T63" fmla="*/ 22 h 37"/>
                <a:gd name="T64" fmla="*/ 128 w 233"/>
                <a:gd name="T65" fmla="*/ 30 h 37"/>
                <a:gd name="T66" fmla="*/ 128 w 233"/>
                <a:gd name="T67" fmla="*/ 22 h 37"/>
                <a:gd name="T68" fmla="*/ 135 w 233"/>
                <a:gd name="T69" fmla="*/ 30 h 37"/>
                <a:gd name="T70" fmla="*/ 135 w 233"/>
                <a:gd name="T71" fmla="*/ 22 h 37"/>
                <a:gd name="T72" fmla="*/ 143 w 233"/>
                <a:gd name="T73" fmla="*/ 30 h 37"/>
                <a:gd name="T74" fmla="*/ 143 w 233"/>
                <a:gd name="T75" fmla="*/ 22 h 37"/>
                <a:gd name="T76" fmla="*/ 150 w 233"/>
                <a:gd name="T77" fmla="*/ 37 h 37"/>
                <a:gd name="T78" fmla="*/ 150 w 233"/>
                <a:gd name="T79" fmla="*/ 22 h 37"/>
                <a:gd name="T80" fmla="*/ 158 w 233"/>
                <a:gd name="T81" fmla="*/ 22 h 37"/>
                <a:gd name="T82" fmla="*/ 158 w 233"/>
                <a:gd name="T83" fmla="*/ 22 h 37"/>
                <a:gd name="T84" fmla="*/ 165 w 233"/>
                <a:gd name="T85" fmla="*/ 30 h 37"/>
                <a:gd name="T86" fmla="*/ 165 w 233"/>
                <a:gd name="T87" fmla="*/ 22 h 37"/>
                <a:gd name="T88" fmla="*/ 173 w 233"/>
                <a:gd name="T89" fmla="*/ 30 h 37"/>
                <a:gd name="T90" fmla="*/ 173 w 233"/>
                <a:gd name="T91" fmla="*/ 22 h 37"/>
                <a:gd name="T92" fmla="*/ 180 w 233"/>
                <a:gd name="T93" fmla="*/ 22 h 37"/>
                <a:gd name="T94" fmla="*/ 180 w 233"/>
                <a:gd name="T95" fmla="*/ 22 h 37"/>
                <a:gd name="T96" fmla="*/ 188 w 233"/>
                <a:gd name="T97" fmla="*/ 30 h 37"/>
                <a:gd name="T98" fmla="*/ 188 w 233"/>
                <a:gd name="T99" fmla="*/ 22 h 37"/>
                <a:gd name="T100" fmla="*/ 195 w 233"/>
                <a:gd name="T101" fmla="*/ 30 h 37"/>
                <a:gd name="T102" fmla="*/ 195 w 233"/>
                <a:gd name="T103" fmla="*/ 15 h 37"/>
                <a:gd name="T104" fmla="*/ 203 w 233"/>
                <a:gd name="T105" fmla="*/ 22 h 37"/>
                <a:gd name="T106" fmla="*/ 203 w 233"/>
                <a:gd name="T107" fmla="*/ 22 h 37"/>
                <a:gd name="T108" fmla="*/ 210 w 233"/>
                <a:gd name="T109" fmla="*/ 22 h 37"/>
                <a:gd name="T110" fmla="*/ 210 w 233"/>
                <a:gd name="T111" fmla="*/ 22 h 37"/>
                <a:gd name="T112" fmla="*/ 218 w 233"/>
                <a:gd name="T113" fmla="*/ 22 h 37"/>
                <a:gd name="T114" fmla="*/ 218 w 233"/>
                <a:gd name="T115" fmla="*/ 22 h 37"/>
                <a:gd name="T116" fmla="*/ 225 w 233"/>
                <a:gd name="T117" fmla="*/ 22 h 37"/>
                <a:gd name="T118" fmla="*/ 225 w 233"/>
                <a:gd name="T119"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37">
                  <a:moveTo>
                    <a:pt x="0" y="15"/>
                  </a:moveTo>
                  <a:lnTo>
                    <a:pt x="0" y="22"/>
                  </a:lnTo>
                  <a:lnTo>
                    <a:pt x="8" y="15"/>
                  </a:lnTo>
                  <a:lnTo>
                    <a:pt x="8" y="22"/>
                  </a:lnTo>
                  <a:lnTo>
                    <a:pt x="8" y="15"/>
                  </a:lnTo>
                  <a:lnTo>
                    <a:pt x="8" y="15"/>
                  </a:lnTo>
                  <a:lnTo>
                    <a:pt x="15" y="22"/>
                  </a:lnTo>
                  <a:lnTo>
                    <a:pt x="15" y="30"/>
                  </a:lnTo>
                  <a:lnTo>
                    <a:pt x="15" y="15"/>
                  </a:lnTo>
                  <a:lnTo>
                    <a:pt x="15" y="22"/>
                  </a:lnTo>
                  <a:lnTo>
                    <a:pt x="23" y="15"/>
                  </a:lnTo>
                  <a:lnTo>
                    <a:pt x="23" y="22"/>
                  </a:lnTo>
                  <a:lnTo>
                    <a:pt x="23" y="15"/>
                  </a:lnTo>
                  <a:lnTo>
                    <a:pt x="23" y="22"/>
                  </a:lnTo>
                  <a:lnTo>
                    <a:pt x="30" y="15"/>
                  </a:lnTo>
                  <a:lnTo>
                    <a:pt x="30" y="22"/>
                  </a:lnTo>
                  <a:lnTo>
                    <a:pt x="30" y="15"/>
                  </a:lnTo>
                  <a:lnTo>
                    <a:pt x="30" y="15"/>
                  </a:lnTo>
                  <a:lnTo>
                    <a:pt x="38" y="22"/>
                  </a:lnTo>
                  <a:lnTo>
                    <a:pt x="38" y="30"/>
                  </a:lnTo>
                  <a:lnTo>
                    <a:pt x="38" y="7"/>
                  </a:lnTo>
                  <a:lnTo>
                    <a:pt x="38" y="22"/>
                  </a:lnTo>
                  <a:lnTo>
                    <a:pt x="45" y="15"/>
                  </a:lnTo>
                  <a:lnTo>
                    <a:pt x="45" y="30"/>
                  </a:lnTo>
                  <a:lnTo>
                    <a:pt x="45" y="7"/>
                  </a:lnTo>
                  <a:lnTo>
                    <a:pt x="45" y="22"/>
                  </a:lnTo>
                  <a:lnTo>
                    <a:pt x="53" y="15"/>
                  </a:lnTo>
                  <a:lnTo>
                    <a:pt x="53" y="30"/>
                  </a:lnTo>
                  <a:lnTo>
                    <a:pt x="53" y="15"/>
                  </a:lnTo>
                  <a:lnTo>
                    <a:pt x="53" y="22"/>
                  </a:lnTo>
                  <a:lnTo>
                    <a:pt x="60" y="15"/>
                  </a:lnTo>
                  <a:lnTo>
                    <a:pt x="60" y="22"/>
                  </a:lnTo>
                  <a:lnTo>
                    <a:pt x="60" y="15"/>
                  </a:lnTo>
                  <a:lnTo>
                    <a:pt x="60" y="15"/>
                  </a:lnTo>
                  <a:lnTo>
                    <a:pt x="68" y="22"/>
                  </a:lnTo>
                  <a:lnTo>
                    <a:pt x="68" y="22"/>
                  </a:lnTo>
                  <a:lnTo>
                    <a:pt x="68" y="15"/>
                  </a:lnTo>
                  <a:lnTo>
                    <a:pt x="68" y="22"/>
                  </a:lnTo>
                  <a:lnTo>
                    <a:pt x="75" y="15"/>
                  </a:lnTo>
                  <a:lnTo>
                    <a:pt x="75" y="22"/>
                  </a:lnTo>
                  <a:lnTo>
                    <a:pt x="75" y="15"/>
                  </a:lnTo>
                  <a:lnTo>
                    <a:pt x="75" y="22"/>
                  </a:lnTo>
                  <a:lnTo>
                    <a:pt x="83" y="15"/>
                  </a:lnTo>
                  <a:lnTo>
                    <a:pt x="83" y="30"/>
                  </a:lnTo>
                  <a:lnTo>
                    <a:pt x="83" y="7"/>
                  </a:lnTo>
                  <a:lnTo>
                    <a:pt x="83" y="22"/>
                  </a:lnTo>
                  <a:lnTo>
                    <a:pt x="90" y="15"/>
                  </a:lnTo>
                  <a:lnTo>
                    <a:pt x="90" y="30"/>
                  </a:lnTo>
                  <a:lnTo>
                    <a:pt x="90" y="7"/>
                  </a:lnTo>
                  <a:lnTo>
                    <a:pt x="90" y="22"/>
                  </a:lnTo>
                  <a:lnTo>
                    <a:pt x="98" y="15"/>
                  </a:lnTo>
                  <a:lnTo>
                    <a:pt x="98" y="30"/>
                  </a:lnTo>
                  <a:lnTo>
                    <a:pt x="98" y="22"/>
                  </a:lnTo>
                  <a:lnTo>
                    <a:pt x="105" y="15"/>
                  </a:lnTo>
                  <a:lnTo>
                    <a:pt x="105" y="30"/>
                  </a:lnTo>
                  <a:lnTo>
                    <a:pt x="105" y="15"/>
                  </a:lnTo>
                  <a:lnTo>
                    <a:pt x="105" y="15"/>
                  </a:lnTo>
                  <a:lnTo>
                    <a:pt x="113" y="22"/>
                  </a:lnTo>
                  <a:lnTo>
                    <a:pt x="113" y="30"/>
                  </a:lnTo>
                  <a:lnTo>
                    <a:pt x="113" y="7"/>
                  </a:lnTo>
                  <a:lnTo>
                    <a:pt x="120" y="15"/>
                  </a:lnTo>
                  <a:lnTo>
                    <a:pt x="120" y="30"/>
                  </a:lnTo>
                  <a:lnTo>
                    <a:pt x="120" y="7"/>
                  </a:lnTo>
                  <a:lnTo>
                    <a:pt x="120" y="22"/>
                  </a:lnTo>
                  <a:lnTo>
                    <a:pt x="128" y="15"/>
                  </a:lnTo>
                  <a:lnTo>
                    <a:pt x="128" y="30"/>
                  </a:lnTo>
                  <a:lnTo>
                    <a:pt x="128" y="7"/>
                  </a:lnTo>
                  <a:lnTo>
                    <a:pt x="128" y="22"/>
                  </a:lnTo>
                  <a:lnTo>
                    <a:pt x="135" y="15"/>
                  </a:lnTo>
                  <a:lnTo>
                    <a:pt x="135" y="30"/>
                  </a:lnTo>
                  <a:lnTo>
                    <a:pt x="135" y="7"/>
                  </a:lnTo>
                  <a:lnTo>
                    <a:pt x="135" y="22"/>
                  </a:lnTo>
                  <a:lnTo>
                    <a:pt x="143" y="15"/>
                  </a:lnTo>
                  <a:lnTo>
                    <a:pt x="143" y="30"/>
                  </a:lnTo>
                  <a:lnTo>
                    <a:pt x="143" y="15"/>
                  </a:lnTo>
                  <a:lnTo>
                    <a:pt x="143" y="22"/>
                  </a:lnTo>
                  <a:lnTo>
                    <a:pt x="150" y="15"/>
                  </a:lnTo>
                  <a:lnTo>
                    <a:pt x="150" y="37"/>
                  </a:lnTo>
                  <a:lnTo>
                    <a:pt x="150" y="0"/>
                  </a:lnTo>
                  <a:lnTo>
                    <a:pt x="150" y="22"/>
                  </a:lnTo>
                  <a:lnTo>
                    <a:pt x="158" y="15"/>
                  </a:lnTo>
                  <a:lnTo>
                    <a:pt x="158" y="22"/>
                  </a:lnTo>
                  <a:lnTo>
                    <a:pt x="158" y="7"/>
                  </a:lnTo>
                  <a:lnTo>
                    <a:pt x="158" y="22"/>
                  </a:lnTo>
                  <a:lnTo>
                    <a:pt x="165" y="15"/>
                  </a:lnTo>
                  <a:lnTo>
                    <a:pt x="165" y="30"/>
                  </a:lnTo>
                  <a:lnTo>
                    <a:pt x="165" y="7"/>
                  </a:lnTo>
                  <a:lnTo>
                    <a:pt x="165" y="22"/>
                  </a:lnTo>
                  <a:lnTo>
                    <a:pt x="173" y="15"/>
                  </a:lnTo>
                  <a:lnTo>
                    <a:pt x="173" y="30"/>
                  </a:lnTo>
                  <a:lnTo>
                    <a:pt x="173" y="15"/>
                  </a:lnTo>
                  <a:lnTo>
                    <a:pt x="173" y="22"/>
                  </a:lnTo>
                  <a:lnTo>
                    <a:pt x="180" y="15"/>
                  </a:lnTo>
                  <a:lnTo>
                    <a:pt x="180" y="22"/>
                  </a:lnTo>
                  <a:lnTo>
                    <a:pt x="180" y="7"/>
                  </a:lnTo>
                  <a:lnTo>
                    <a:pt x="180" y="22"/>
                  </a:lnTo>
                  <a:lnTo>
                    <a:pt x="188" y="15"/>
                  </a:lnTo>
                  <a:lnTo>
                    <a:pt x="188" y="30"/>
                  </a:lnTo>
                  <a:lnTo>
                    <a:pt x="188" y="15"/>
                  </a:lnTo>
                  <a:lnTo>
                    <a:pt x="188" y="22"/>
                  </a:lnTo>
                  <a:lnTo>
                    <a:pt x="195" y="15"/>
                  </a:lnTo>
                  <a:lnTo>
                    <a:pt x="195" y="30"/>
                  </a:lnTo>
                  <a:lnTo>
                    <a:pt x="195" y="15"/>
                  </a:lnTo>
                  <a:lnTo>
                    <a:pt x="195" y="15"/>
                  </a:lnTo>
                  <a:lnTo>
                    <a:pt x="203" y="22"/>
                  </a:lnTo>
                  <a:lnTo>
                    <a:pt x="203" y="22"/>
                  </a:lnTo>
                  <a:lnTo>
                    <a:pt x="203" y="15"/>
                  </a:lnTo>
                  <a:lnTo>
                    <a:pt x="203" y="22"/>
                  </a:lnTo>
                  <a:lnTo>
                    <a:pt x="210" y="15"/>
                  </a:lnTo>
                  <a:lnTo>
                    <a:pt x="210" y="22"/>
                  </a:lnTo>
                  <a:lnTo>
                    <a:pt x="210" y="15"/>
                  </a:lnTo>
                  <a:lnTo>
                    <a:pt x="210" y="22"/>
                  </a:lnTo>
                  <a:lnTo>
                    <a:pt x="218" y="15"/>
                  </a:lnTo>
                  <a:lnTo>
                    <a:pt x="218" y="22"/>
                  </a:lnTo>
                  <a:lnTo>
                    <a:pt x="218" y="15"/>
                  </a:lnTo>
                  <a:lnTo>
                    <a:pt x="218" y="22"/>
                  </a:lnTo>
                  <a:lnTo>
                    <a:pt x="225" y="15"/>
                  </a:lnTo>
                  <a:lnTo>
                    <a:pt x="225" y="22"/>
                  </a:lnTo>
                  <a:lnTo>
                    <a:pt x="225" y="15"/>
                  </a:lnTo>
                  <a:lnTo>
                    <a:pt x="225" y="22"/>
                  </a:lnTo>
                  <a:lnTo>
                    <a:pt x="23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5" name="Freeform 761"/>
            <p:cNvSpPr>
              <a:spLocks/>
            </p:cNvSpPr>
            <p:nvPr/>
          </p:nvSpPr>
          <p:spPr bwMode="auto">
            <a:xfrm>
              <a:off x="3446" y="1910"/>
              <a:ext cx="210" cy="57"/>
            </a:xfrm>
            <a:custGeom>
              <a:avLst/>
              <a:gdLst>
                <a:gd name="T0" fmla="*/ 0 w 300"/>
                <a:gd name="T1" fmla="*/ 23 h 60"/>
                <a:gd name="T2" fmla="*/ 8 w 300"/>
                <a:gd name="T3" fmla="*/ 38 h 60"/>
                <a:gd name="T4" fmla="*/ 15 w 300"/>
                <a:gd name="T5" fmla="*/ 23 h 60"/>
                <a:gd name="T6" fmla="*/ 15 w 300"/>
                <a:gd name="T7" fmla="*/ 30 h 60"/>
                <a:gd name="T8" fmla="*/ 23 w 300"/>
                <a:gd name="T9" fmla="*/ 23 h 60"/>
                <a:gd name="T10" fmla="*/ 30 w 300"/>
                <a:gd name="T11" fmla="*/ 38 h 60"/>
                <a:gd name="T12" fmla="*/ 38 w 300"/>
                <a:gd name="T13" fmla="*/ 23 h 60"/>
                <a:gd name="T14" fmla="*/ 38 w 300"/>
                <a:gd name="T15" fmla="*/ 30 h 60"/>
                <a:gd name="T16" fmla="*/ 45 w 300"/>
                <a:gd name="T17" fmla="*/ 23 h 60"/>
                <a:gd name="T18" fmla="*/ 53 w 300"/>
                <a:gd name="T19" fmla="*/ 38 h 60"/>
                <a:gd name="T20" fmla="*/ 60 w 300"/>
                <a:gd name="T21" fmla="*/ 38 h 60"/>
                <a:gd name="T22" fmla="*/ 68 w 300"/>
                <a:gd name="T23" fmla="*/ 23 h 60"/>
                <a:gd name="T24" fmla="*/ 68 w 300"/>
                <a:gd name="T25" fmla="*/ 30 h 60"/>
                <a:gd name="T26" fmla="*/ 75 w 300"/>
                <a:gd name="T27" fmla="*/ 38 h 60"/>
                <a:gd name="T28" fmla="*/ 83 w 300"/>
                <a:gd name="T29" fmla="*/ 15 h 60"/>
                <a:gd name="T30" fmla="*/ 90 w 300"/>
                <a:gd name="T31" fmla="*/ 45 h 60"/>
                <a:gd name="T32" fmla="*/ 98 w 300"/>
                <a:gd name="T33" fmla="*/ 38 h 60"/>
                <a:gd name="T34" fmla="*/ 98 w 300"/>
                <a:gd name="T35" fmla="*/ 30 h 60"/>
                <a:gd name="T36" fmla="*/ 120 w 300"/>
                <a:gd name="T37" fmla="*/ 30 h 60"/>
                <a:gd name="T38" fmla="*/ 128 w 300"/>
                <a:gd name="T39" fmla="*/ 15 h 60"/>
                <a:gd name="T40" fmla="*/ 135 w 300"/>
                <a:gd name="T41" fmla="*/ 60 h 60"/>
                <a:gd name="T42" fmla="*/ 143 w 300"/>
                <a:gd name="T43" fmla="*/ 23 h 60"/>
                <a:gd name="T44" fmla="*/ 143 w 300"/>
                <a:gd name="T45" fmla="*/ 30 h 60"/>
                <a:gd name="T46" fmla="*/ 158 w 300"/>
                <a:gd name="T47" fmla="*/ 38 h 60"/>
                <a:gd name="T48" fmla="*/ 165 w 300"/>
                <a:gd name="T49" fmla="*/ 45 h 60"/>
                <a:gd name="T50" fmla="*/ 173 w 300"/>
                <a:gd name="T51" fmla="*/ 30 h 60"/>
                <a:gd name="T52" fmla="*/ 173 w 300"/>
                <a:gd name="T53" fmla="*/ 30 h 60"/>
                <a:gd name="T54" fmla="*/ 180 w 300"/>
                <a:gd name="T55" fmla="*/ 15 h 60"/>
                <a:gd name="T56" fmla="*/ 188 w 300"/>
                <a:gd name="T57" fmla="*/ 38 h 60"/>
                <a:gd name="T58" fmla="*/ 203 w 300"/>
                <a:gd name="T59" fmla="*/ 30 h 60"/>
                <a:gd name="T60" fmla="*/ 210 w 300"/>
                <a:gd name="T61" fmla="*/ 23 h 60"/>
                <a:gd name="T62" fmla="*/ 218 w 300"/>
                <a:gd name="T63" fmla="*/ 53 h 60"/>
                <a:gd name="T64" fmla="*/ 225 w 300"/>
                <a:gd name="T65" fmla="*/ 23 h 60"/>
                <a:gd name="T66" fmla="*/ 225 w 300"/>
                <a:gd name="T67" fmla="*/ 30 h 60"/>
                <a:gd name="T68" fmla="*/ 240 w 300"/>
                <a:gd name="T69" fmla="*/ 8 h 60"/>
                <a:gd name="T70" fmla="*/ 248 w 300"/>
                <a:gd name="T71" fmla="*/ 38 h 60"/>
                <a:gd name="T72" fmla="*/ 255 w 300"/>
                <a:gd name="T73" fmla="*/ 23 h 60"/>
                <a:gd name="T74" fmla="*/ 255 w 300"/>
                <a:gd name="T75" fmla="*/ 30 h 60"/>
                <a:gd name="T76" fmla="*/ 263 w 300"/>
                <a:gd name="T77" fmla="*/ 23 h 60"/>
                <a:gd name="T78" fmla="*/ 270 w 300"/>
                <a:gd name="T79" fmla="*/ 30 h 60"/>
                <a:gd name="T80" fmla="*/ 278 w 300"/>
                <a:gd name="T81" fmla="*/ 23 h 60"/>
                <a:gd name="T82" fmla="*/ 285 w 30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60">
                  <a:moveTo>
                    <a:pt x="0" y="30"/>
                  </a:moveTo>
                  <a:lnTo>
                    <a:pt x="0" y="38"/>
                  </a:lnTo>
                  <a:lnTo>
                    <a:pt x="0" y="23"/>
                  </a:lnTo>
                  <a:lnTo>
                    <a:pt x="0" y="30"/>
                  </a:lnTo>
                  <a:lnTo>
                    <a:pt x="8" y="23"/>
                  </a:lnTo>
                  <a:lnTo>
                    <a:pt x="8" y="38"/>
                  </a:lnTo>
                  <a:lnTo>
                    <a:pt x="8" y="23"/>
                  </a:lnTo>
                  <a:lnTo>
                    <a:pt x="8" y="30"/>
                  </a:lnTo>
                  <a:lnTo>
                    <a:pt x="15" y="23"/>
                  </a:lnTo>
                  <a:lnTo>
                    <a:pt x="15" y="38"/>
                  </a:lnTo>
                  <a:lnTo>
                    <a:pt x="15" y="15"/>
                  </a:lnTo>
                  <a:lnTo>
                    <a:pt x="15" y="30"/>
                  </a:lnTo>
                  <a:lnTo>
                    <a:pt x="23" y="23"/>
                  </a:lnTo>
                  <a:lnTo>
                    <a:pt x="23" y="38"/>
                  </a:lnTo>
                  <a:lnTo>
                    <a:pt x="23" y="23"/>
                  </a:lnTo>
                  <a:lnTo>
                    <a:pt x="23" y="30"/>
                  </a:lnTo>
                  <a:lnTo>
                    <a:pt x="30" y="23"/>
                  </a:lnTo>
                  <a:lnTo>
                    <a:pt x="30" y="38"/>
                  </a:lnTo>
                  <a:lnTo>
                    <a:pt x="30" y="23"/>
                  </a:lnTo>
                  <a:lnTo>
                    <a:pt x="30" y="30"/>
                  </a:lnTo>
                  <a:lnTo>
                    <a:pt x="38" y="23"/>
                  </a:lnTo>
                  <a:lnTo>
                    <a:pt x="38" y="38"/>
                  </a:lnTo>
                  <a:lnTo>
                    <a:pt x="38" y="23"/>
                  </a:lnTo>
                  <a:lnTo>
                    <a:pt x="38" y="30"/>
                  </a:lnTo>
                  <a:lnTo>
                    <a:pt x="45" y="23"/>
                  </a:lnTo>
                  <a:lnTo>
                    <a:pt x="45" y="38"/>
                  </a:lnTo>
                  <a:lnTo>
                    <a:pt x="45" y="23"/>
                  </a:lnTo>
                  <a:lnTo>
                    <a:pt x="45" y="30"/>
                  </a:lnTo>
                  <a:lnTo>
                    <a:pt x="53" y="23"/>
                  </a:lnTo>
                  <a:lnTo>
                    <a:pt x="53" y="38"/>
                  </a:lnTo>
                  <a:lnTo>
                    <a:pt x="53" y="30"/>
                  </a:lnTo>
                  <a:lnTo>
                    <a:pt x="60" y="23"/>
                  </a:lnTo>
                  <a:lnTo>
                    <a:pt x="60" y="38"/>
                  </a:lnTo>
                  <a:lnTo>
                    <a:pt x="60" y="23"/>
                  </a:lnTo>
                  <a:lnTo>
                    <a:pt x="60" y="30"/>
                  </a:lnTo>
                  <a:lnTo>
                    <a:pt x="68" y="23"/>
                  </a:lnTo>
                  <a:lnTo>
                    <a:pt x="68" y="38"/>
                  </a:lnTo>
                  <a:lnTo>
                    <a:pt x="68" y="23"/>
                  </a:lnTo>
                  <a:lnTo>
                    <a:pt x="68" y="30"/>
                  </a:lnTo>
                  <a:lnTo>
                    <a:pt x="75" y="23"/>
                  </a:lnTo>
                  <a:lnTo>
                    <a:pt x="75" y="23"/>
                  </a:lnTo>
                  <a:lnTo>
                    <a:pt x="75" y="38"/>
                  </a:lnTo>
                  <a:lnTo>
                    <a:pt x="83" y="30"/>
                  </a:lnTo>
                  <a:lnTo>
                    <a:pt x="83" y="45"/>
                  </a:lnTo>
                  <a:lnTo>
                    <a:pt x="83" y="15"/>
                  </a:lnTo>
                  <a:lnTo>
                    <a:pt x="83" y="23"/>
                  </a:lnTo>
                  <a:lnTo>
                    <a:pt x="90" y="30"/>
                  </a:lnTo>
                  <a:lnTo>
                    <a:pt x="90" y="45"/>
                  </a:lnTo>
                  <a:lnTo>
                    <a:pt x="90" y="23"/>
                  </a:lnTo>
                  <a:lnTo>
                    <a:pt x="90" y="30"/>
                  </a:lnTo>
                  <a:lnTo>
                    <a:pt x="98" y="38"/>
                  </a:lnTo>
                  <a:lnTo>
                    <a:pt x="98" y="38"/>
                  </a:lnTo>
                  <a:lnTo>
                    <a:pt x="98" y="15"/>
                  </a:lnTo>
                  <a:lnTo>
                    <a:pt x="98" y="30"/>
                  </a:lnTo>
                  <a:lnTo>
                    <a:pt x="105" y="30"/>
                  </a:lnTo>
                  <a:lnTo>
                    <a:pt x="120" y="30"/>
                  </a:lnTo>
                  <a:lnTo>
                    <a:pt x="120" y="30"/>
                  </a:lnTo>
                  <a:lnTo>
                    <a:pt x="128" y="23"/>
                  </a:lnTo>
                  <a:lnTo>
                    <a:pt x="128" y="45"/>
                  </a:lnTo>
                  <a:lnTo>
                    <a:pt x="128" y="15"/>
                  </a:lnTo>
                  <a:lnTo>
                    <a:pt x="128" y="38"/>
                  </a:lnTo>
                  <a:lnTo>
                    <a:pt x="135" y="30"/>
                  </a:lnTo>
                  <a:lnTo>
                    <a:pt x="135" y="60"/>
                  </a:lnTo>
                  <a:lnTo>
                    <a:pt x="135" y="8"/>
                  </a:lnTo>
                  <a:lnTo>
                    <a:pt x="135" y="30"/>
                  </a:lnTo>
                  <a:lnTo>
                    <a:pt x="143" y="23"/>
                  </a:lnTo>
                  <a:lnTo>
                    <a:pt x="143" y="45"/>
                  </a:lnTo>
                  <a:lnTo>
                    <a:pt x="143" y="15"/>
                  </a:lnTo>
                  <a:lnTo>
                    <a:pt x="143" y="30"/>
                  </a:lnTo>
                  <a:lnTo>
                    <a:pt x="150" y="30"/>
                  </a:lnTo>
                  <a:lnTo>
                    <a:pt x="158" y="23"/>
                  </a:lnTo>
                  <a:lnTo>
                    <a:pt x="158" y="38"/>
                  </a:lnTo>
                  <a:lnTo>
                    <a:pt x="158" y="30"/>
                  </a:lnTo>
                  <a:lnTo>
                    <a:pt x="165" y="23"/>
                  </a:lnTo>
                  <a:lnTo>
                    <a:pt x="165" y="45"/>
                  </a:lnTo>
                  <a:lnTo>
                    <a:pt x="165" y="15"/>
                  </a:lnTo>
                  <a:lnTo>
                    <a:pt x="165" y="38"/>
                  </a:lnTo>
                  <a:lnTo>
                    <a:pt x="173" y="30"/>
                  </a:lnTo>
                  <a:lnTo>
                    <a:pt x="173" y="38"/>
                  </a:lnTo>
                  <a:lnTo>
                    <a:pt x="173" y="23"/>
                  </a:lnTo>
                  <a:lnTo>
                    <a:pt x="173" y="30"/>
                  </a:lnTo>
                  <a:lnTo>
                    <a:pt x="180" y="23"/>
                  </a:lnTo>
                  <a:lnTo>
                    <a:pt x="180" y="53"/>
                  </a:lnTo>
                  <a:lnTo>
                    <a:pt x="180" y="15"/>
                  </a:lnTo>
                  <a:lnTo>
                    <a:pt x="180" y="30"/>
                  </a:lnTo>
                  <a:lnTo>
                    <a:pt x="188" y="23"/>
                  </a:lnTo>
                  <a:lnTo>
                    <a:pt x="188" y="38"/>
                  </a:lnTo>
                  <a:lnTo>
                    <a:pt x="188" y="30"/>
                  </a:lnTo>
                  <a:lnTo>
                    <a:pt x="195" y="30"/>
                  </a:lnTo>
                  <a:lnTo>
                    <a:pt x="203" y="30"/>
                  </a:lnTo>
                  <a:lnTo>
                    <a:pt x="210" y="23"/>
                  </a:lnTo>
                  <a:lnTo>
                    <a:pt x="210" y="38"/>
                  </a:lnTo>
                  <a:lnTo>
                    <a:pt x="210" y="23"/>
                  </a:lnTo>
                  <a:lnTo>
                    <a:pt x="210" y="30"/>
                  </a:lnTo>
                  <a:lnTo>
                    <a:pt x="218" y="23"/>
                  </a:lnTo>
                  <a:lnTo>
                    <a:pt x="218" y="53"/>
                  </a:lnTo>
                  <a:lnTo>
                    <a:pt x="218" y="15"/>
                  </a:lnTo>
                  <a:lnTo>
                    <a:pt x="218" y="30"/>
                  </a:lnTo>
                  <a:lnTo>
                    <a:pt x="225" y="23"/>
                  </a:lnTo>
                  <a:lnTo>
                    <a:pt x="225" y="38"/>
                  </a:lnTo>
                  <a:lnTo>
                    <a:pt x="225" y="15"/>
                  </a:lnTo>
                  <a:lnTo>
                    <a:pt x="225" y="30"/>
                  </a:lnTo>
                  <a:lnTo>
                    <a:pt x="240" y="30"/>
                  </a:lnTo>
                  <a:lnTo>
                    <a:pt x="240" y="53"/>
                  </a:lnTo>
                  <a:lnTo>
                    <a:pt x="240" y="8"/>
                  </a:lnTo>
                  <a:lnTo>
                    <a:pt x="240" y="30"/>
                  </a:lnTo>
                  <a:lnTo>
                    <a:pt x="248" y="23"/>
                  </a:lnTo>
                  <a:lnTo>
                    <a:pt x="248" y="38"/>
                  </a:lnTo>
                  <a:lnTo>
                    <a:pt x="248" y="23"/>
                  </a:lnTo>
                  <a:lnTo>
                    <a:pt x="248" y="30"/>
                  </a:lnTo>
                  <a:lnTo>
                    <a:pt x="255" y="23"/>
                  </a:lnTo>
                  <a:lnTo>
                    <a:pt x="255" y="53"/>
                  </a:lnTo>
                  <a:lnTo>
                    <a:pt x="255" y="0"/>
                  </a:lnTo>
                  <a:lnTo>
                    <a:pt x="255" y="30"/>
                  </a:lnTo>
                  <a:lnTo>
                    <a:pt x="263" y="23"/>
                  </a:lnTo>
                  <a:lnTo>
                    <a:pt x="263" y="45"/>
                  </a:lnTo>
                  <a:lnTo>
                    <a:pt x="263" y="23"/>
                  </a:lnTo>
                  <a:lnTo>
                    <a:pt x="263" y="30"/>
                  </a:lnTo>
                  <a:lnTo>
                    <a:pt x="270" y="23"/>
                  </a:lnTo>
                  <a:lnTo>
                    <a:pt x="270" y="30"/>
                  </a:lnTo>
                  <a:lnTo>
                    <a:pt x="270" y="23"/>
                  </a:lnTo>
                  <a:lnTo>
                    <a:pt x="270" y="30"/>
                  </a:lnTo>
                  <a:lnTo>
                    <a:pt x="278" y="23"/>
                  </a:lnTo>
                  <a:lnTo>
                    <a:pt x="278" y="23"/>
                  </a:lnTo>
                  <a:lnTo>
                    <a:pt x="278" y="30"/>
                  </a:lnTo>
                  <a:lnTo>
                    <a:pt x="285" y="30"/>
                  </a:lnTo>
                  <a:lnTo>
                    <a:pt x="293" y="30"/>
                  </a:lnTo>
                  <a:lnTo>
                    <a:pt x="30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6" name="Freeform 762"/>
            <p:cNvSpPr>
              <a:spLocks/>
            </p:cNvSpPr>
            <p:nvPr/>
          </p:nvSpPr>
          <p:spPr bwMode="auto">
            <a:xfrm>
              <a:off x="3656" y="1881"/>
              <a:ext cx="257" cy="114"/>
            </a:xfrm>
            <a:custGeom>
              <a:avLst/>
              <a:gdLst>
                <a:gd name="T0" fmla="*/ 0 w 368"/>
                <a:gd name="T1" fmla="*/ 45 h 120"/>
                <a:gd name="T2" fmla="*/ 8 w 368"/>
                <a:gd name="T3" fmla="*/ 75 h 120"/>
                <a:gd name="T4" fmla="*/ 15 w 368"/>
                <a:gd name="T5" fmla="*/ 53 h 120"/>
                <a:gd name="T6" fmla="*/ 15 w 368"/>
                <a:gd name="T7" fmla="*/ 60 h 120"/>
                <a:gd name="T8" fmla="*/ 23 w 368"/>
                <a:gd name="T9" fmla="*/ 45 h 120"/>
                <a:gd name="T10" fmla="*/ 30 w 368"/>
                <a:gd name="T11" fmla="*/ 75 h 120"/>
                <a:gd name="T12" fmla="*/ 38 w 368"/>
                <a:gd name="T13" fmla="*/ 53 h 120"/>
                <a:gd name="T14" fmla="*/ 38 w 368"/>
                <a:gd name="T15" fmla="*/ 68 h 120"/>
                <a:gd name="T16" fmla="*/ 45 w 368"/>
                <a:gd name="T17" fmla="*/ 45 h 120"/>
                <a:gd name="T18" fmla="*/ 53 w 368"/>
                <a:gd name="T19" fmla="*/ 68 h 120"/>
                <a:gd name="T20" fmla="*/ 60 w 368"/>
                <a:gd name="T21" fmla="*/ 68 h 120"/>
                <a:gd name="T22" fmla="*/ 68 w 368"/>
                <a:gd name="T23" fmla="*/ 53 h 120"/>
                <a:gd name="T24" fmla="*/ 83 w 368"/>
                <a:gd name="T25" fmla="*/ 60 h 120"/>
                <a:gd name="T26" fmla="*/ 90 w 368"/>
                <a:gd name="T27" fmla="*/ 60 h 120"/>
                <a:gd name="T28" fmla="*/ 113 w 368"/>
                <a:gd name="T29" fmla="*/ 53 h 120"/>
                <a:gd name="T30" fmla="*/ 113 w 368"/>
                <a:gd name="T31" fmla="*/ 60 h 120"/>
                <a:gd name="T32" fmla="*/ 128 w 368"/>
                <a:gd name="T33" fmla="*/ 60 h 120"/>
                <a:gd name="T34" fmla="*/ 158 w 368"/>
                <a:gd name="T35" fmla="*/ 60 h 120"/>
                <a:gd name="T36" fmla="*/ 165 w 368"/>
                <a:gd name="T37" fmla="*/ 38 h 120"/>
                <a:gd name="T38" fmla="*/ 165 w 368"/>
                <a:gd name="T39" fmla="*/ 68 h 120"/>
                <a:gd name="T40" fmla="*/ 173 w 368"/>
                <a:gd name="T41" fmla="*/ 68 h 120"/>
                <a:gd name="T42" fmla="*/ 180 w 368"/>
                <a:gd name="T43" fmla="*/ 53 h 120"/>
                <a:gd name="T44" fmla="*/ 188 w 368"/>
                <a:gd name="T45" fmla="*/ 83 h 120"/>
                <a:gd name="T46" fmla="*/ 195 w 368"/>
                <a:gd name="T47" fmla="*/ 53 h 120"/>
                <a:gd name="T48" fmla="*/ 195 w 368"/>
                <a:gd name="T49" fmla="*/ 60 h 120"/>
                <a:gd name="T50" fmla="*/ 203 w 368"/>
                <a:gd name="T51" fmla="*/ 45 h 120"/>
                <a:gd name="T52" fmla="*/ 210 w 368"/>
                <a:gd name="T53" fmla="*/ 68 h 120"/>
                <a:gd name="T54" fmla="*/ 218 w 368"/>
                <a:gd name="T55" fmla="*/ 53 h 120"/>
                <a:gd name="T56" fmla="*/ 225 w 368"/>
                <a:gd name="T57" fmla="*/ 60 h 120"/>
                <a:gd name="T58" fmla="*/ 225 w 368"/>
                <a:gd name="T59" fmla="*/ 60 h 120"/>
                <a:gd name="T60" fmla="*/ 233 w 368"/>
                <a:gd name="T61" fmla="*/ 60 h 120"/>
                <a:gd name="T62" fmla="*/ 240 w 368"/>
                <a:gd name="T63" fmla="*/ 60 h 120"/>
                <a:gd name="T64" fmla="*/ 255 w 368"/>
                <a:gd name="T65" fmla="*/ 60 h 120"/>
                <a:gd name="T66" fmla="*/ 263 w 368"/>
                <a:gd name="T67" fmla="*/ 45 h 120"/>
                <a:gd name="T68" fmla="*/ 278 w 368"/>
                <a:gd name="T69" fmla="*/ 60 h 120"/>
                <a:gd name="T70" fmla="*/ 293 w 368"/>
                <a:gd name="T71" fmla="*/ 68 h 120"/>
                <a:gd name="T72" fmla="*/ 293 w 368"/>
                <a:gd name="T73" fmla="*/ 60 h 120"/>
                <a:gd name="T74" fmla="*/ 308 w 368"/>
                <a:gd name="T75" fmla="*/ 60 h 120"/>
                <a:gd name="T76" fmla="*/ 315 w 368"/>
                <a:gd name="T77" fmla="*/ 60 h 120"/>
                <a:gd name="T78" fmla="*/ 330 w 368"/>
                <a:gd name="T79" fmla="*/ 68 h 120"/>
                <a:gd name="T80" fmla="*/ 338 w 368"/>
                <a:gd name="T81" fmla="*/ 60 h 120"/>
                <a:gd name="T82" fmla="*/ 360 w 368"/>
                <a:gd name="T83" fmla="*/ 5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8" h="120">
                  <a:moveTo>
                    <a:pt x="0" y="53"/>
                  </a:moveTo>
                  <a:lnTo>
                    <a:pt x="0" y="83"/>
                  </a:lnTo>
                  <a:lnTo>
                    <a:pt x="0" y="45"/>
                  </a:lnTo>
                  <a:lnTo>
                    <a:pt x="0" y="60"/>
                  </a:lnTo>
                  <a:lnTo>
                    <a:pt x="8" y="53"/>
                  </a:lnTo>
                  <a:lnTo>
                    <a:pt x="8" y="75"/>
                  </a:lnTo>
                  <a:lnTo>
                    <a:pt x="8" y="38"/>
                  </a:lnTo>
                  <a:lnTo>
                    <a:pt x="8" y="60"/>
                  </a:lnTo>
                  <a:lnTo>
                    <a:pt x="15" y="53"/>
                  </a:lnTo>
                  <a:lnTo>
                    <a:pt x="15" y="75"/>
                  </a:lnTo>
                  <a:lnTo>
                    <a:pt x="15" y="45"/>
                  </a:lnTo>
                  <a:lnTo>
                    <a:pt x="15" y="60"/>
                  </a:lnTo>
                  <a:lnTo>
                    <a:pt x="23" y="53"/>
                  </a:lnTo>
                  <a:lnTo>
                    <a:pt x="23" y="75"/>
                  </a:lnTo>
                  <a:lnTo>
                    <a:pt x="23" y="45"/>
                  </a:lnTo>
                  <a:lnTo>
                    <a:pt x="23" y="60"/>
                  </a:lnTo>
                  <a:lnTo>
                    <a:pt x="30" y="53"/>
                  </a:lnTo>
                  <a:lnTo>
                    <a:pt x="30" y="75"/>
                  </a:lnTo>
                  <a:lnTo>
                    <a:pt x="30" y="45"/>
                  </a:lnTo>
                  <a:lnTo>
                    <a:pt x="30" y="60"/>
                  </a:lnTo>
                  <a:lnTo>
                    <a:pt x="38" y="53"/>
                  </a:lnTo>
                  <a:lnTo>
                    <a:pt x="38" y="68"/>
                  </a:lnTo>
                  <a:lnTo>
                    <a:pt x="38" y="45"/>
                  </a:lnTo>
                  <a:lnTo>
                    <a:pt x="38" y="68"/>
                  </a:lnTo>
                  <a:lnTo>
                    <a:pt x="45" y="60"/>
                  </a:lnTo>
                  <a:lnTo>
                    <a:pt x="45" y="68"/>
                  </a:lnTo>
                  <a:lnTo>
                    <a:pt x="45" y="45"/>
                  </a:lnTo>
                  <a:lnTo>
                    <a:pt x="45" y="60"/>
                  </a:lnTo>
                  <a:lnTo>
                    <a:pt x="53" y="53"/>
                  </a:lnTo>
                  <a:lnTo>
                    <a:pt x="53" y="68"/>
                  </a:lnTo>
                  <a:lnTo>
                    <a:pt x="53" y="60"/>
                  </a:lnTo>
                  <a:lnTo>
                    <a:pt x="60" y="53"/>
                  </a:lnTo>
                  <a:lnTo>
                    <a:pt x="60" y="68"/>
                  </a:lnTo>
                  <a:lnTo>
                    <a:pt x="60" y="45"/>
                  </a:lnTo>
                  <a:lnTo>
                    <a:pt x="60" y="60"/>
                  </a:lnTo>
                  <a:lnTo>
                    <a:pt x="68" y="53"/>
                  </a:lnTo>
                  <a:lnTo>
                    <a:pt x="68" y="53"/>
                  </a:lnTo>
                  <a:lnTo>
                    <a:pt x="68" y="60"/>
                  </a:lnTo>
                  <a:lnTo>
                    <a:pt x="83" y="60"/>
                  </a:lnTo>
                  <a:lnTo>
                    <a:pt x="75" y="60"/>
                  </a:lnTo>
                  <a:lnTo>
                    <a:pt x="83" y="60"/>
                  </a:lnTo>
                  <a:lnTo>
                    <a:pt x="90" y="60"/>
                  </a:lnTo>
                  <a:lnTo>
                    <a:pt x="98" y="60"/>
                  </a:lnTo>
                  <a:lnTo>
                    <a:pt x="105" y="60"/>
                  </a:lnTo>
                  <a:lnTo>
                    <a:pt x="113" y="53"/>
                  </a:lnTo>
                  <a:lnTo>
                    <a:pt x="113" y="68"/>
                  </a:lnTo>
                  <a:lnTo>
                    <a:pt x="113" y="45"/>
                  </a:lnTo>
                  <a:lnTo>
                    <a:pt x="113" y="60"/>
                  </a:lnTo>
                  <a:lnTo>
                    <a:pt x="128" y="60"/>
                  </a:lnTo>
                  <a:lnTo>
                    <a:pt x="120" y="60"/>
                  </a:lnTo>
                  <a:lnTo>
                    <a:pt x="128" y="60"/>
                  </a:lnTo>
                  <a:lnTo>
                    <a:pt x="135" y="60"/>
                  </a:lnTo>
                  <a:lnTo>
                    <a:pt x="143" y="60"/>
                  </a:lnTo>
                  <a:lnTo>
                    <a:pt x="158" y="60"/>
                  </a:lnTo>
                  <a:lnTo>
                    <a:pt x="158" y="68"/>
                  </a:lnTo>
                  <a:lnTo>
                    <a:pt x="158" y="30"/>
                  </a:lnTo>
                  <a:lnTo>
                    <a:pt x="165" y="38"/>
                  </a:lnTo>
                  <a:lnTo>
                    <a:pt x="165" y="120"/>
                  </a:lnTo>
                  <a:lnTo>
                    <a:pt x="165" y="0"/>
                  </a:lnTo>
                  <a:lnTo>
                    <a:pt x="165" y="68"/>
                  </a:lnTo>
                  <a:lnTo>
                    <a:pt x="173" y="60"/>
                  </a:lnTo>
                  <a:lnTo>
                    <a:pt x="173" y="53"/>
                  </a:lnTo>
                  <a:lnTo>
                    <a:pt x="173" y="68"/>
                  </a:lnTo>
                  <a:lnTo>
                    <a:pt x="180" y="60"/>
                  </a:lnTo>
                  <a:lnTo>
                    <a:pt x="180" y="68"/>
                  </a:lnTo>
                  <a:lnTo>
                    <a:pt x="180" y="53"/>
                  </a:lnTo>
                  <a:lnTo>
                    <a:pt x="180" y="60"/>
                  </a:lnTo>
                  <a:lnTo>
                    <a:pt x="188" y="68"/>
                  </a:lnTo>
                  <a:lnTo>
                    <a:pt x="188" y="83"/>
                  </a:lnTo>
                  <a:lnTo>
                    <a:pt x="188" y="23"/>
                  </a:lnTo>
                  <a:lnTo>
                    <a:pt x="188" y="60"/>
                  </a:lnTo>
                  <a:lnTo>
                    <a:pt x="195" y="53"/>
                  </a:lnTo>
                  <a:lnTo>
                    <a:pt x="195" y="75"/>
                  </a:lnTo>
                  <a:lnTo>
                    <a:pt x="195" y="45"/>
                  </a:lnTo>
                  <a:lnTo>
                    <a:pt x="195" y="60"/>
                  </a:lnTo>
                  <a:lnTo>
                    <a:pt x="203" y="53"/>
                  </a:lnTo>
                  <a:lnTo>
                    <a:pt x="203" y="75"/>
                  </a:lnTo>
                  <a:lnTo>
                    <a:pt x="203" y="45"/>
                  </a:lnTo>
                  <a:lnTo>
                    <a:pt x="203" y="60"/>
                  </a:lnTo>
                  <a:lnTo>
                    <a:pt x="210" y="53"/>
                  </a:lnTo>
                  <a:lnTo>
                    <a:pt x="210" y="68"/>
                  </a:lnTo>
                  <a:lnTo>
                    <a:pt x="210" y="45"/>
                  </a:lnTo>
                  <a:lnTo>
                    <a:pt x="210" y="60"/>
                  </a:lnTo>
                  <a:lnTo>
                    <a:pt x="218" y="53"/>
                  </a:lnTo>
                  <a:lnTo>
                    <a:pt x="218" y="68"/>
                  </a:lnTo>
                  <a:lnTo>
                    <a:pt x="218" y="53"/>
                  </a:lnTo>
                  <a:lnTo>
                    <a:pt x="225" y="60"/>
                  </a:lnTo>
                  <a:lnTo>
                    <a:pt x="225" y="68"/>
                  </a:lnTo>
                  <a:lnTo>
                    <a:pt x="225" y="45"/>
                  </a:lnTo>
                  <a:lnTo>
                    <a:pt x="225" y="60"/>
                  </a:lnTo>
                  <a:lnTo>
                    <a:pt x="233" y="53"/>
                  </a:lnTo>
                  <a:lnTo>
                    <a:pt x="233" y="68"/>
                  </a:lnTo>
                  <a:lnTo>
                    <a:pt x="233" y="60"/>
                  </a:lnTo>
                  <a:lnTo>
                    <a:pt x="240" y="53"/>
                  </a:lnTo>
                  <a:lnTo>
                    <a:pt x="240" y="68"/>
                  </a:lnTo>
                  <a:lnTo>
                    <a:pt x="240" y="60"/>
                  </a:lnTo>
                  <a:lnTo>
                    <a:pt x="255" y="60"/>
                  </a:lnTo>
                  <a:lnTo>
                    <a:pt x="255" y="53"/>
                  </a:lnTo>
                  <a:lnTo>
                    <a:pt x="255" y="60"/>
                  </a:lnTo>
                  <a:lnTo>
                    <a:pt x="263" y="53"/>
                  </a:lnTo>
                  <a:lnTo>
                    <a:pt x="263" y="68"/>
                  </a:lnTo>
                  <a:lnTo>
                    <a:pt x="263" y="45"/>
                  </a:lnTo>
                  <a:lnTo>
                    <a:pt x="263" y="60"/>
                  </a:lnTo>
                  <a:lnTo>
                    <a:pt x="270" y="60"/>
                  </a:lnTo>
                  <a:lnTo>
                    <a:pt x="278" y="60"/>
                  </a:lnTo>
                  <a:lnTo>
                    <a:pt x="285" y="53"/>
                  </a:lnTo>
                  <a:lnTo>
                    <a:pt x="285" y="60"/>
                  </a:lnTo>
                  <a:lnTo>
                    <a:pt x="293" y="68"/>
                  </a:lnTo>
                  <a:lnTo>
                    <a:pt x="293" y="68"/>
                  </a:lnTo>
                  <a:lnTo>
                    <a:pt x="293" y="53"/>
                  </a:lnTo>
                  <a:lnTo>
                    <a:pt x="293" y="60"/>
                  </a:lnTo>
                  <a:lnTo>
                    <a:pt x="308" y="60"/>
                  </a:lnTo>
                  <a:lnTo>
                    <a:pt x="300" y="60"/>
                  </a:lnTo>
                  <a:lnTo>
                    <a:pt x="308" y="60"/>
                  </a:lnTo>
                  <a:lnTo>
                    <a:pt x="315" y="53"/>
                  </a:lnTo>
                  <a:lnTo>
                    <a:pt x="315" y="53"/>
                  </a:lnTo>
                  <a:lnTo>
                    <a:pt x="315" y="60"/>
                  </a:lnTo>
                  <a:lnTo>
                    <a:pt x="323" y="60"/>
                  </a:lnTo>
                  <a:lnTo>
                    <a:pt x="330" y="53"/>
                  </a:lnTo>
                  <a:lnTo>
                    <a:pt x="330" y="68"/>
                  </a:lnTo>
                  <a:lnTo>
                    <a:pt x="330" y="60"/>
                  </a:lnTo>
                  <a:lnTo>
                    <a:pt x="338" y="53"/>
                  </a:lnTo>
                  <a:lnTo>
                    <a:pt x="338" y="60"/>
                  </a:lnTo>
                  <a:lnTo>
                    <a:pt x="345" y="60"/>
                  </a:lnTo>
                  <a:lnTo>
                    <a:pt x="360" y="60"/>
                  </a:lnTo>
                  <a:lnTo>
                    <a:pt x="360" y="53"/>
                  </a:lnTo>
                  <a:lnTo>
                    <a:pt x="360" y="60"/>
                  </a:lnTo>
                  <a:lnTo>
                    <a:pt x="368"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7" name="Freeform 763"/>
            <p:cNvSpPr>
              <a:spLocks/>
            </p:cNvSpPr>
            <p:nvPr/>
          </p:nvSpPr>
          <p:spPr bwMode="auto">
            <a:xfrm>
              <a:off x="3913" y="1910"/>
              <a:ext cx="330" cy="50"/>
            </a:xfrm>
            <a:custGeom>
              <a:avLst/>
              <a:gdLst>
                <a:gd name="T0" fmla="*/ 15 w 472"/>
                <a:gd name="T1" fmla="*/ 23 h 53"/>
                <a:gd name="T2" fmla="*/ 15 w 472"/>
                <a:gd name="T3" fmla="*/ 30 h 53"/>
                <a:gd name="T4" fmla="*/ 30 w 472"/>
                <a:gd name="T5" fmla="*/ 23 h 53"/>
                <a:gd name="T6" fmla="*/ 30 w 472"/>
                <a:gd name="T7" fmla="*/ 30 h 53"/>
                <a:gd name="T8" fmla="*/ 37 w 472"/>
                <a:gd name="T9" fmla="*/ 23 h 53"/>
                <a:gd name="T10" fmla="*/ 52 w 472"/>
                <a:gd name="T11" fmla="*/ 30 h 53"/>
                <a:gd name="T12" fmla="*/ 67 w 472"/>
                <a:gd name="T13" fmla="*/ 30 h 53"/>
                <a:gd name="T14" fmla="*/ 82 w 472"/>
                <a:gd name="T15" fmla="*/ 23 h 53"/>
                <a:gd name="T16" fmla="*/ 82 w 472"/>
                <a:gd name="T17" fmla="*/ 30 h 53"/>
                <a:gd name="T18" fmla="*/ 90 w 472"/>
                <a:gd name="T19" fmla="*/ 30 h 53"/>
                <a:gd name="T20" fmla="*/ 105 w 472"/>
                <a:gd name="T21" fmla="*/ 30 h 53"/>
                <a:gd name="T22" fmla="*/ 120 w 472"/>
                <a:gd name="T23" fmla="*/ 30 h 53"/>
                <a:gd name="T24" fmla="*/ 150 w 472"/>
                <a:gd name="T25" fmla="*/ 30 h 53"/>
                <a:gd name="T26" fmla="*/ 157 w 472"/>
                <a:gd name="T27" fmla="*/ 23 h 53"/>
                <a:gd name="T28" fmla="*/ 157 w 472"/>
                <a:gd name="T29" fmla="*/ 30 h 53"/>
                <a:gd name="T30" fmla="*/ 172 w 472"/>
                <a:gd name="T31" fmla="*/ 30 h 53"/>
                <a:gd name="T32" fmla="*/ 195 w 472"/>
                <a:gd name="T33" fmla="*/ 23 h 53"/>
                <a:gd name="T34" fmla="*/ 195 w 472"/>
                <a:gd name="T35" fmla="*/ 30 h 53"/>
                <a:gd name="T36" fmla="*/ 210 w 472"/>
                <a:gd name="T37" fmla="*/ 30 h 53"/>
                <a:gd name="T38" fmla="*/ 225 w 472"/>
                <a:gd name="T39" fmla="*/ 30 h 53"/>
                <a:gd name="T40" fmla="*/ 240 w 472"/>
                <a:gd name="T41" fmla="*/ 30 h 53"/>
                <a:gd name="T42" fmla="*/ 270 w 472"/>
                <a:gd name="T43" fmla="*/ 30 h 53"/>
                <a:gd name="T44" fmla="*/ 270 w 472"/>
                <a:gd name="T45" fmla="*/ 30 h 53"/>
                <a:gd name="T46" fmla="*/ 300 w 472"/>
                <a:gd name="T47" fmla="*/ 30 h 53"/>
                <a:gd name="T48" fmla="*/ 307 w 472"/>
                <a:gd name="T49" fmla="*/ 30 h 53"/>
                <a:gd name="T50" fmla="*/ 322 w 472"/>
                <a:gd name="T51" fmla="*/ 30 h 53"/>
                <a:gd name="T52" fmla="*/ 337 w 472"/>
                <a:gd name="T53" fmla="*/ 30 h 53"/>
                <a:gd name="T54" fmla="*/ 352 w 472"/>
                <a:gd name="T55" fmla="*/ 30 h 53"/>
                <a:gd name="T56" fmla="*/ 375 w 472"/>
                <a:gd name="T57" fmla="*/ 30 h 53"/>
                <a:gd name="T58" fmla="*/ 397 w 472"/>
                <a:gd name="T59" fmla="*/ 23 h 53"/>
                <a:gd name="T60" fmla="*/ 397 w 472"/>
                <a:gd name="T61" fmla="*/ 30 h 53"/>
                <a:gd name="T62" fmla="*/ 405 w 472"/>
                <a:gd name="T63" fmla="*/ 23 h 53"/>
                <a:gd name="T64" fmla="*/ 420 w 472"/>
                <a:gd name="T65" fmla="*/ 30 h 53"/>
                <a:gd name="T66" fmla="*/ 427 w 472"/>
                <a:gd name="T67" fmla="*/ 23 h 53"/>
                <a:gd name="T68" fmla="*/ 427 w 472"/>
                <a:gd name="T69" fmla="*/ 30 h 53"/>
                <a:gd name="T70" fmla="*/ 435 w 472"/>
                <a:gd name="T71" fmla="*/ 0 h 53"/>
                <a:gd name="T72" fmla="*/ 442 w 472"/>
                <a:gd name="T73" fmla="*/ 38 h 53"/>
                <a:gd name="T74" fmla="*/ 450 w 472"/>
                <a:gd name="T75" fmla="*/ 53 h 53"/>
                <a:gd name="T76" fmla="*/ 457 w 472"/>
                <a:gd name="T77" fmla="*/ 23 h 53"/>
                <a:gd name="T78" fmla="*/ 457 w 472"/>
                <a:gd name="T79" fmla="*/ 30 h 53"/>
                <a:gd name="T80" fmla="*/ 465 w 472"/>
                <a:gd name="T81" fmla="*/ 23 h 53"/>
                <a:gd name="T82" fmla="*/ 472 w 472"/>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2" h="53">
                  <a:moveTo>
                    <a:pt x="0" y="30"/>
                  </a:moveTo>
                  <a:lnTo>
                    <a:pt x="7" y="30"/>
                  </a:lnTo>
                  <a:lnTo>
                    <a:pt x="15" y="23"/>
                  </a:lnTo>
                  <a:lnTo>
                    <a:pt x="15" y="30"/>
                  </a:lnTo>
                  <a:lnTo>
                    <a:pt x="15" y="23"/>
                  </a:lnTo>
                  <a:lnTo>
                    <a:pt x="15" y="30"/>
                  </a:lnTo>
                  <a:lnTo>
                    <a:pt x="22" y="23"/>
                  </a:lnTo>
                  <a:lnTo>
                    <a:pt x="22" y="30"/>
                  </a:lnTo>
                  <a:lnTo>
                    <a:pt x="30" y="23"/>
                  </a:lnTo>
                  <a:lnTo>
                    <a:pt x="30" y="38"/>
                  </a:lnTo>
                  <a:lnTo>
                    <a:pt x="30" y="23"/>
                  </a:lnTo>
                  <a:lnTo>
                    <a:pt x="30" y="30"/>
                  </a:lnTo>
                  <a:lnTo>
                    <a:pt x="37" y="23"/>
                  </a:lnTo>
                  <a:lnTo>
                    <a:pt x="37" y="38"/>
                  </a:lnTo>
                  <a:lnTo>
                    <a:pt x="37" y="23"/>
                  </a:lnTo>
                  <a:lnTo>
                    <a:pt x="37" y="30"/>
                  </a:lnTo>
                  <a:lnTo>
                    <a:pt x="45" y="30"/>
                  </a:lnTo>
                  <a:lnTo>
                    <a:pt x="52" y="30"/>
                  </a:lnTo>
                  <a:lnTo>
                    <a:pt x="67" y="30"/>
                  </a:lnTo>
                  <a:lnTo>
                    <a:pt x="60" y="30"/>
                  </a:lnTo>
                  <a:lnTo>
                    <a:pt x="67" y="30"/>
                  </a:lnTo>
                  <a:lnTo>
                    <a:pt x="75" y="23"/>
                  </a:lnTo>
                  <a:lnTo>
                    <a:pt x="75" y="30"/>
                  </a:lnTo>
                  <a:lnTo>
                    <a:pt x="82" y="23"/>
                  </a:lnTo>
                  <a:lnTo>
                    <a:pt x="82" y="38"/>
                  </a:lnTo>
                  <a:lnTo>
                    <a:pt x="82" y="23"/>
                  </a:lnTo>
                  <a:lnTo>
                    <a:pt x="82" y="30"/>
                  </a:lnTo>
                  <a:lnTo>
                    <a:pt x="90" y="23"/>
                  </a:lnTo>
                  <a:lnTo>
                    <a:pt x="90" y="38"/>
                  </a:lnTo>
                  <a:lnTo>
                    <a:pt x="90" y="30"/>
                  </a:lnTo>
                  <a:lnTo>
                    <a:pt x="105" y="30"/>
                  </a:lnTo>
                  <a:lnTo>
                    <a:pt x="97" y="30"/>
                  </a:lnTo>
                  <a:lnTo>
                    <a:pt x="105" y="30"/>
                  </a:lnTo>
                  <a:lnTo>
                    <a:pt x="112" y="30"/>
                  </a:lnTo>
                  <a:lnTo>
                    <a:pt x="127" y="30"/>
                  </a:lnTo>
                  <a:lnTo>
                    <a:pt x="120" y="30"/>
                  </a:lnTo>
                  <a:lnTo>
                    <a:pt x="127" y="30"/>
                  </a:lnTo>
                  <a:lnTo>
                    <a:pt x="135" y="30"/>
                  </a:lnTo>
                  <a:lnTo>
                    <a:pt x="150" y="30"/>
                  </a:lnTo>
                  <a:lnTo>
                    <a:pt x="142" y="30"/>
                  </a:lnTo>
                  <a:lnTo>
                    <a:pt x="150" y="30"/>
                  </a:lnTo>
                  <a:lnTo>
                    <a:pt x="157" y="23"/>
                  </a:lnTo>
                  <a:lnTo>
                    <a:pt x="157" y="45"/>
                  </a:lnTo>
                  <a:lnTo>
                    <a:pt x="157" y="15"/>
                  </a:lnTo>
                  <a:lnTo>
                    <a:pt x="157" y="30"/>
                  </a:lnTo>
                  <a:lnTo>
                    <a:pt x="165" y="23"/>
                  </a:lnTo>
                  <a:lnTo>
                    <a:pt x="165" y="30"/>
                  </a:lnTo>
                  <a:lnTo>
                    <a:pt x="172" y="30"/>
                  </a:lnTo>
                  <a:lnTo>
                    <a:pt x="180" y="30"/>
                  </a:lnTo>
                  <a:lnTo>
                    <a:pt x="187" y="30"/>
                  </a:lnTo>
                  <a:lnTo>
                    <a:pt x="195" y="23"/>
                  </a:lnTo>
                  <a:lnTo>
                    <a:pt x="195" y="30"/>
                  </a:lnTo>
                  <a:lnTo>
                    <a:pt x="195" y="23"/>
                  </a:lnTo>
                  <a:lnTo>
                    <a:pt x="195" y="30"/>
                  </a:lnTo>
                  <a:lnTo>
                    <a:pt x="210" y="30"/>
                  </a:lnTo>
                  <a:lnTo>
                    <a:pt x="210" y="23"/>
                  </a:lnTo>
                  <a:lnTo>
                    <a:pt x="210" y="30"/>
                  </a:lnTo>
                  <a:lnTo>
                    <a:pt x="225" y="30"/>
                  </a:lnTo>
                  <a:lnTo>
                    <a:pt x="217" y="30"/>
                  </a:lnTo>
                  <a:lnTo>
                    <a:pt x="225" y="30"/>
                  </a:lnTo>
                  <a:lnTo>
                    <a:pt x="232" y="30"/>
                  </a:lnTo>
                  <a:lnTo>
                    <a:pt x="240" y="23"/>
                  </a:lnTo>
                  <a:lnTo>
                    <a:pt x="240" y="30"/>
                  </a:lnTo>
                  <a:lnTo>
                    <a:pt x="247" y="30"/>
                  </a:lnTo>
                  <a:lnTo>
                    <a:pt x="255" y="30"/>
                  </a:lnTo>
                  <a:lnTo>
                    <a:pt x="270" y="30"/>
                  </a:lnTo>
                  <a:lnTo>
                    <a:pt x="262" y="30"/>
                  </a:lnTo>
                  <a:lnTo>
                    <a:pt x="270" y="23"/>
                  </a:lnTo>
                  <a:lnTo>
                    <a:pt x="270" y="30"/>
                  </a:lnTo>
                  <a:lnTo>
                    <a:pt x="277" y="30"/>
                  </a:lnTo>
                  <a:lnTo>
                    <a:pt x="285" y="30"/>
                  </a:lnTo>
                  <a:lnTo>
                    <a:pt x="300" y="30"/>
                  </a:lnTo>
                  <a:lnTo>
                    <a:pt x="292" y="30"/>
                  </a:lnTo>
                  <a:lnTo>
                    <a:pt x="300" y="30"/>
                  </a:lnTo>
                  <a:lnTo>
                    <a:pt x="307" y="30"/>
                  </a:lnTo>
                  <a:lnTo>
                    <a:pt x="315" y="30"/>
                  </a:lnTo>
                  <a:lnTo>
                    <a:pt x="330" y="30"/>
                  </a:lnTo>
                  <a:lnTo>
                    <a:pt x="322" y="30"/>
                  </a:lnTo>
                  <a:lnTo>
                    <a:pt x="330" y="30"/>
                  </a:lnTo>
                  <a:lnTo>
                    <a:pt x="345" y="30"/>
                  </a:lnTo>
                  <a:lnTo>
                    <a:pt x="337" y="30"/>
                  </a:lnTo>
                  <a:lnTo>
                    <a:pt x="345" y="30"/>
                  </a:lnTo>
                  <a:lnTo>
                    <a:pt x="360" y="30"/>
                  </a:lnTo>
                  <a:lnTo>
                    <a:pt x="352" y="30"/>
                  </a:lnTo>
                  <a:lnTo>
                    <a:pt x="360" y="30"/>
                  </a:lnTo>
                  <a:lnTo>
                    <a:pt x="367" y="30"/>
                  </a:lnTo>
                  <a:lnTo>
                    <a:pt x="375" y="30"/>
                  </a:lnTo>
                  <a:lnTo>
                    <a:pt x="382" y="30"/>
                  </a:lnTo>
                  <a:lnTo>
                    <a:pt x="390" y="30"/>
                  </a:lnTo>
                  <a:lnTo>
                    <a:pt x="397" y="23"/>
                  </a:lnTo>
                  <a:lnTo>
                    <a:pt x="397" y="30"/>
                  </a:lnTo>
                  <a:lnTo>
                    <a:pt x="397" y="23"/>
                  </a:lnTo>
                  <a:lnTo>
                    <a:pt x="397" y="30"/>
                  </a:lnTo>
                  <a:lnTo>
                    <a:pt x="405" y="23"/>
                  </a:lnTo>
                  <a:lnTo>
                    <a:pt x="405" y="38"/>
                  </a:lnTo>
                  <a:lnTo>
                    <a:pt x="405" y="23"/>
                  </a:lnTo>
                  <a:lnTo>
                    <a:pt x="405" y="30"/>
                  </a:lnTo>
                  <a:lnTo>
                    <a:pt x="420" y="30"/>
                  </a:lnTo>
                  <a:lnTo>
                    <a:pt x="420" y="30"/>
                  </a:lnTo>
                  <a:lnTo>
                    <a:pt x="420" y="23"/>
                  </a:lnTo>
                  <a:lnTo>
                    <a:pt x="420" y="30"/>
                  </a:lnTo>
                  <a:lnTo>
                    <a:pt x="427" y="23"/>
                  </a:lnTo>
                  <a:lnTo>
                    <a:pt x="427" y="53"/>
                  </a:lnTo>
                  <a:lnTo>
                    <a:pt x="427" y="8"/>
                  </a:lnTo>
                  <a:lnTo>
                    <a:pt x="427" y="30"/>
                  </a:lnTo>
                  <a:lnTo>
                    <a:pt x="435" y="23"/>
                  </a:lnTo>
                  <a:lnTo>
                    <a:pt x="435" y="45"/>
                  </a:lnTo>
                  <a:lnTo>
                    <a:pt x="435" y="0"/>
                  </a:lnTo>
                  <a:lnTo>
                    <a:pt x="435" y="30"/>
                  </a:lnTo>
                  <a:lnTo>
                    <a:pt x="442" y="23"/>
                  </a:lnTo>
                  <a:lnTo>
                    <a:pt x="442" y="38"/>
                  </a:lnTo>
                  <a:lnTo>
                    <a:pt x="442" y="23"/>
                  </a:lnTo>
                  <a:lnTo>
                    <a:pt x="450" y="15"/>
                  </a:lnTo>
                  <a:lnTo>
                    <a:pt x="450" y="53"/>
                  </a:lnTo>
                  <a:lnTo>
                    <a:pt x="450" y="8"/>
                  </a:lnTo>
                  <a:lnTo>
                    <a:pt x="450" y="30"/>
                  </a:lnTo>
                  <a:lnTo>
                    <a:pt x="457" y="23"/>
                  </a:lnTo>
                  <a:lnTo>
                    <a:pt x="457" y="38"/>
                  </a:lnTo>
                  <a:lnTo>
                    <a:pt x="457" y="23"/>
                  </a:lnTo>
                  <a:lnTo>
                    <a:pt x="457" y="30"/>
                  </a:lnTo>
                  <a:lnTo>
                    <a:pt x="465" y="23"/>
                  </a:lnTo>
                  <a:lnTo>
                    <a:pt x="465" y="30"/>
                  </a:lnTo>
                  <a:lnTo>
                    <a:pt x="465" y="23"/>
                  </a:lnTo>
                  <a:lnTo>
                    <a:pt x="465" y="30"/>
                  </a:lnTo>
                  <a:lnTo>
                    <a:pt x="472" y="23"/>
                  </a:lnTo>
                  <a:lnTo>
                    <a:pt x="472" y="30"/>
                  </a:lnTo>
                  <a:lnTo>
                    <a:pt x="472" y="23"/>
                  </a:lnTo>
                  <a:lnTo>
                    <a:pt x="47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8" name="Freeform 764"/>
            <p:cNvSpPr>
              <a:spLocks/>
            </p:cNvSpPr>
            <p:nvPr/>
          </p:nvSpPr>
          <p:spPr bwMode="auto">
            <a:xfrm>
              <a:off x="4243" y="1910"/>
              <a:ext cx="241" cy="50"/>
            </a:xfrm>
            <a:custGeom>
              <a:avLst/>
              <a:gdLst>
                <a:gd name="T0" fmla="*/ 8 w 345"/>
                <a:gd name="T1" fmla="*/ 38 h 53"/>
                <a:gd name="T2" fmla="*/ 23 w 345"/>
                <a:gd name="T3" fmla="*/ 30 h 53"/>
                <a:gd name="T4" fmla="*/ 45 w 345"/>
                <a:gd name="T5" fmla="*/ 30 h 53"/>
                <a:gd name="T6" fmla="*/ 53 w 345"/>
                <a:gd name="T7" fmla="*/ 23 h 53"/>
                <a:gd name="T8" fmla="*/ 60 w 345"/>
                <a:gd name="T9" fmla="*/ 38 h 53"/>
                <a:gd name="T10" fmla="*/ 68 w 345"/>
                <a:gd name="T11" fmla="*/ 23 h 53"/>
                <a:gd name="T12" fmla="*/ 68 w 345"/>
                <a:gd name="T13" fmla="*/ 30 h 53"/>
                <a:gd name="T14" fmla="*/ 75 w 345"/>
                <a:gd name="T15" fmla="*/ 23 h 53"/>
                <a:gd name="T16" fmla="*/ 83 w 345"/>
                <a:gd name="T17" fmla="*/ 23 h 53"/>
                <a:gd name="T18" fmla="*/ 90 w 345"/>
                <a:gd name="T19" fmla="*/ 38 h 53"/>
                <a:gd name="T20" fmla="*/ 98 w 345"/>
                <a:gd name="T21" fmla="*/ 23 h 53"/>
                <a:gd name="T22" fmla="*/ 98 w 345"/>
                <a:gd name="T23" fmla="*/ 30 h 53"/>
                <a:gd name="T24" fmla="*/ 105 w 345"/>
                <a:gd name="T25" fmla="*/ 23 h 53"/>
                <a:gd name="T26" fmla="*/ 113 w 345"/>
                <a:gd name="T27" fmla="*/ 38 h 53"/>
                <a:gd name="T28" fmla="*/ 120 w 345"/>
                <a:gd name="T29" fmla="*/ 38 h 53"/>
                <a:gd name="T30" fmla="*/ 128 w 345"/>
                <a:gd name="T31" fmla="*/ 23 h 53"/>
                <a:gd name="T32" fmla="*/ 128 w 345"/>
                <a:gd name="T33" fmla="*/ 30 h 53"/>
                <a:gd name="T34" fmla="*/ 135 w 345"/>
                <a:gd name="T35" fmla="*/ 23 h 53"/>
                <a:gd name="T36" fmla="*/ 143 w 345"/>
                <a:gd name="T37" fmla="*/ 38 h 53"/>
                <a:gd name="T38" fmla="*/ 150 w 345"/>
                <a:gd name="T39" fmla="*/ 23 h 53"/>
                <a:gd name="T40" fmla="*/ 150 w 345"/>
                <a:gd name="T41" fmla="*/ 30 h 53"/>
                <a:gd name="T42" fmla="*/ 158 w 345"/>
                <a:gd name="T43" fmla="*/ 15 h 53"/>
                <a:gd name="T44" fmla="*/ 165 w 345"/>
                <a:gd name="T45" fmla="*/ 38 h 53"/>
                <a:gd name="T46" fmla="*/ 173 w 345"/>
                <a:gd name="T47" fmla="*/ 38 h 53"/>
                <a:gd name="T48" fmla="*/ 180 w 345"/>
                <a:gd name="T49" fmla="*/ 23 h 53"/>
                <a:gd name="T50" fmla="*/ 188 w 345"/>
                <a:gd name="T51" fmla="*/ 38 h 53"/>
                <a:gd name="T52" fmla="*/ 195 w 345"/>
                <a:gd name="T53" fmla="*/ 30 h 53"/>
                <a:gd name="T54" fmla="*/ 195 w 345"/>
                <a:gd name="T55" fmla="*/ 23 h 53"/>
                <a:gd name="T56" fmla="*/ 203 w 345"/>
                <a:gd name="T57" fmla="*/ 30 h 53"/>
                <a:gd name="T58" fmla="*/ 210 w 345"/>
                <a:gd name="T59" fmla="*/ 23 h 53"/>
                <a:gd name="T60" fmla="*/ 218 w 345"/>
                <a:gd name="T61" fmla="*/ 38 h 53"/>
                <a:gd name="T62" fmla="*/ 225 w 345"/>
                <a:gd name="T63" fmla="*/ 38 h 53"/>
                <a:gd name="T64" fmla="*/ 233 w 345"/>
                <a:gd name="T65" fmla="*/ 15 h 53"/>
                <a:gd name="T66" fmla="*/ 233 w 345"/>
                <a:gd name="T67" fmla="*/ 23 h 53"/>
                <a:gd name="T68" fmla="*/ 248 w 345"/>
                <a:gd name="T69" fmla="*/ 30 h 53"/>
                <a:gd name="T70" fmla="*/ 263 w 345"/>
                <a:gd name="T71" fmla="*/ 30 h 53"/>
                <a:gd name="T72" fmla="*/ 278 w 345"/>
                <a:gd name="T73" fmla="*/ 30 h 53"/>
                <a:gd name="T74" fmla="*/ 285 w 345"/>
                <a:gd name="T75" fmla="*/ 30 h 53"/>
                <a:gd name="T76" fmla="*/ 300 w 345"/>
                <a:gd name="T77" fmla="*/ 30 h 53"/>
                <a:gd name="T78" fmla="*/ 308 w 345"/>
                <a:gd name="T79" fmla="*/ 30 h 53"/>
                <a:gd name="T80" fmla="*/ 315 w 345"/>
                <a:gd name="T81" fmla="*/ 30 h 53"/>
                <a:gd name="T82" fmla="*/ 330 w 345"/>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53">
                  <a:moveTo>
                    <a:pt x="0" y="30"/>
                  </a:moveTo>
                  <a:lnTo>
                    <a:pt x="8" y="23"/>
                  </a:lnTo>
                  <a:lnTo>
                    <a:pt x="8" y="38"/>
                  </a:lnTo>
                  <a:lnTo>
                    <a:pt x="8" y="30"/>
                  </a:lnTo>
                  <a:lnTo>
                    <a:pt x="15" y="30"/>
                  </a:lnTo>
                  <a:lnTo>
                    <a:pt x="23" y="30"/>
                  </a:lnTo>
                  <a:lnTo>
                    <a:pt x="30" y="30"/>
                  </a:lnTo>
                  <a:lnTo>
                    <a:pt x="38" y="30"/>
                  </a:lnTo>
                  <a:lnTo>
                    <a:pt x="45" y="30"/>
                  </a:lnTo>
                  <a:lnTo>
                    <a:pt x="53" y="23"/>
                  </a:lnTo>
                  <a:lnTo>
                    <a:pt x="53" y="38"/>
                  </a:lnTo>
                  <a:lnTo>
                    <a:pt x="53" y="23"/>
                  </a:lnTo>
                  <a:lnTo>
                    <a:pt x="53" y="30"/>
                  </a:lnTo>
                  <a:lnTo>
                    <a:pt x="60" y="23"/>
                  </a:lnTo>
                  <a:lnTo>
                    <a:pt x="60" y="38"/>
                  </a:lnTo>
                  <a:lnTo>
                    <a:pt x="60" y="23"/>
                  </a:lnTo>
                  <a:lnTo>
                    <a:pt x="60" y="30"/>
                  </a:lnTo>
                  <a:lnTo>
                    <a:pt x="68" y="23"/>
                  </a:lnTo>
                  <a:lnTo>
                    <a:pt x="68" y="38"/>
                  </a:lnTo>
                  <a:lnTo>
                    <a:pt x="68" y="15"/>
                  </a:lnTo>
                  <a:lnTo>
                    <a:pt x="68" y="30"/>
                  </a:lnTo>
                  <a:lnTo>
                    <a:pt x="75" y="23"/>
                  </a:lnTo>
                  <a:lnTo>
                    <a:pt x="75" y="38"/>
                  </a:lnTo>
                  <a:lnTo>
                    <a:pt x="75" y="23"/>
                  </a:lnTo>
                  <a:lnTo>
                    <a:pt x="75" y="30"/>
                  </a:lnTo>
                  <a:lnTo>
                    <a:pt x="83" y="23"/>
                  </a:lnTo>
                  <a:lnTo>
                    <a:pt x="83" y="23"/>
                  </a:lnTo>
                  <a:lnTo>
                    <a:pt x="83" y="30"/>
                  </a:lnTo>
                  <a:lnTo>
                    <a:pt x="90" y="23"/>
                  </a:lnTo>
                  <a:lnTo>
                    <a:pt x="90" y="38"/>
                  </a:lnTo>
                  <a:lnTo>
                    <a:pt x="90" y="23"/>
                  </a:lnTo>
                  <a:lnTo>
                    <a:pt x="90" y="30"/>
                  </a:lnTo>
                  <a:lnTo>
                    <a:pt x="98" y="23"/>
                  </a:lnTo>
                  <a:lnTo>
                    <a:pt x="98" y="38"/>
                  </a:lnTo>
                  <a:lnTo>
                    <a:pt x="98" y="23"/>
                  </a:lnTo>
                  <a:lnTo>
                    <a:pt x="98" y="30"/>
                  </a:lnTo>
                  <a:lnTo>
                    <a:pt x="105" y="23"/>
                  </a:lnTo>
                  <a:lnTo>
                    <a:pt x="105" y="38"/>
                  </a:lnTo>
                  <a:lnTo>
                    <a:pt x="105" y="23"/>
                  </a:lnTo>
                  <a:lnTo>
                    <a:pt x="105" y="23"/>
                  </a:lnTo>
                  <a:lnTo>
                    <a:pt x="113" y="30"/>
                  </a:lnTo>
                  <a:lnTo>
                    <a:pt x="113" y="38"/>
                  </a:lnTo>
                  <a:lnTo>
                    <a:pt x="113" y="23"/>
                  </a:lnTo>
                  <a:lnTo>
                    <a:pt x="113" y="30"/>
                  </a:lnTo>
                  <a:lnTo>
                    <a:pt x="120" y="38"/>
                  </a:lnTo>
                  <a:lnTo>
                    <a:pt x="120" y="23"/>
                  </a:lnTo>
                  <a:lnTo>
                    <a:pt x="120" y="30"/>
                  </a:lnTo>
                  <a:lnTo>
                    <a:pt x="128" y="23"/>
                  </a:lnTo>
                  <a:lnTo>
                    <a:pt x="128" y="38"/>
                  </a:lnTo>
                  <a:lnTo>
                    <a:pt x="128" y="23"/>
                  </a:lnTo>
                  <a:lnTo>
                    <a:pt x="128" y="30"/>
                  </a:lnTo>
                  <a:lnTo>
                    <a:pt x="135" y="23"/>
                  </a:lnTo>
                  <a:lnTo>
                    <a:pt x="135" y="38"/>
                  </a:lnTo>
                  <a:lnTo>
                    <a:pt x="135" y="23"/>
                  </a:lnTo>
                  <a:lnTo>
                    <a:pt x="135" y="30"/>
                  </a:lnTo>
                  <a:lnTo>
                    <a:pt x="143" y="23"/>
                  </a:lnTo>
                  <a:lnTo>
                    <a:pt x="143" y="38"/>
                  </a:lnTo>
                  <a:lnTo>
                    <a:pt x="143" y="23"/>
                  </a:lnTo>
                  <a:lnTo>
                    <a:pt x="143" y="30"/>
                  </a:lnTo>
                  <a:lnTo>
                    <a:pt x="150" y="23"/>
                  </a:lnTo>
                  <a:lnTo>
                    <a:pt x="150" y="38"/>
                  </a:lnTo>
                  <a:lnTo>
                    <a:pt x="150" y="23"/>
                  </a:lnTo>
                  <a:lnTo>
                    <a:pt x="150" y="30"/>
                  </a:lnTo>
                  <a:lnTo>
                    <a:pt x="158" y="23"/>
                  </a:lnTo>
                  <a:lnTo>
                    <a:pt x="158" y="53"/>
                  </a:lnTo>
                  <a:lnTo>
                    <a:pt x="158" y="15"/>
                  </a:lnTo>
                  <a:lnTo>
                    <a:pt x="158" y="30"/>
                  </a:lnTo>
                  <a:lnTo>
                    <a:pt x="165" y="23"/>
                  </a:lnTo>
                  <a:lnTo>
                    <a:pt x="165" y="38"/>
                  </a:lnTo>
                  <a:lnTo>
                    <a:pt x="165" y="30"/>
                  </a:lnTo>
                  <a:lnTo>
                    <a:pt x="173" y="23"/>
                  </a:lnTo>
                  <a:lnTo>
                    <a:pt x="173" y="38"/>
                  </a:lnTo>
                  <a:lnTo>
                    <a:pt x="173" y="15"/>
                  </a:lnTo>
                  <a:lnTo>
                    <a:pt x="173" y="30"/>
                  </a:lnTo>
                  <a:lnTo>
                    <a:pt x="180" y="23"/>
                  </a:lnTo>
                  <a:lnTo>
                    <a:pt x="180" y="30"/>
                  </a:lnTo>
                  <a:lnTo>
                    <a:pt x="188" y="23"/>
                  </a:lnTo>
                  <a:lnTo>
                    <a:pt x="188" y="38"/>
                  </a:lnTo>
                  <a:lnTo>
                    <a:pt x="188" y="23"/>
                  </a:lnTo>
                  <a:lnTo>
                    <a:pt x="188" y="23"/>
                  </a:lnTo>
                  <a:lnTo>
                    <a:pt x="195" y="30"/>
                  </a:lnTo>
                  <a:lnTo>
                    <a:pt x="195" y="38"/>
                  </a:lnTo>
                  <a:lnTo>
                    <a:pt x="195" y="23"/>
                  </a:lnTo>
                  <a:lnTo>
                    <a:pt x="195" y="23"/>
                  </a:lnTo>
                  <a:lnTo>
                    <a:pt x="203" y="30"/>
                  </a:lnTo>
                  <a:lnTo>
                    <a:pt x="203" y="23"/>
                  </a:lnTo>
                  <a:lnTo>
                    <a:pt x="203" y="30"/>
                  </a:lnTo>
                  <a:lnTo>
                    <a:pt x="210" y="23"/>
                  </a:lnTo>
                  <a:lnTo>
                    <a:pt x="210" y="38"/>
                  </a:lnTo>
                  <a:lnTo>
                    <a:pt x="210" y="23"/>
                  </a:lnTo>
                  <a:lnTo>
                    <a:pt x="210" y="30"/>
                  </a:lnTo>
                  <a:lnTo>
                    <a:pt x="218" y="23"/>
                  </a:lnTo>
                  <a:lnTo>
                    <a:pt x="218" y="38"/>
                  </a:lnTo>
                  <a:lnTo>
                    <a:pt x="218" y="30"/>
                  </a:lnTo>
                  <a:lnTo>
                    <a:pt x="225" y="23"/>
                  </a:lnTo>
                  <a:lnTo>
                    <a:pt x="225" y="38"/>
                  </a:lnTo>
                  <a:lnTo>
                    <a:pt x="225" y="23"/>
                  </a:lnTo>
                  <a:lnTo>
                    <a:pt x="225" y="23"/>
                  </a:lnTo>
                  <a:lnTo>
                    <a:pt x="233" y="15"/>
                  </a:lnTo>
                  <a:lnTo>
                    <a:pt x="233" y="53"/>
                  </a:lnTo>
                  <a:lnTo>
                    <a:pt x="233" y="0"/>
                  </a:lnTo>
                  <a:lnTo>
                    <a:pt x="233" y="23"/>
                  </a:lnTo>
                  <a:lnTo>
                    <a:pt x="240" y="30"/>
                  </a:lnTo>
                  <a:lnTo>
                    <a:pt x="248" y="23"/>
                  </a:lnTo>
                  <a:lnTo>
                    <a:pt x="248" y="30"/>
                  </a:lnTo>
                  <a:lnTo>
                    <a:pt x="248" y="23"/>
                  </a:lnTo>
                  <a:lnTo>
                    <a:pt x="248" y="30"/>
                  </a:lnTo>
                  <a:lnTo>
                    <a:pt x="263" y="30"/>
                  </a:lnTo>
                  <a:lnTo>
                    <a:pt x="255" y="30"/>
                  </a:lnTo>
                  <a:lnTo>
                    <a:pt x="263" y="30"/>
                  </a:lnTo>
                  <a:lnTo>
                    <a:pt x="278" y="30"/>
                  </a:lnTo>
                  <a:lnTo>
                    <a:pt x="270" y="30"/>
                  </a:lnTo>
                  <a:lnTo>
                    <a:pt x="278" y="30"/>
                  </a:lnTo>
                  <a:lnTo>
                    <a:pt x="285" y="30"/>
                  </a:lnTo>
                  <a:lnTo>
                    <a:pt x="293" y="30"/>
                  </a:lnTo>
                  <a:lnTo>
                    <a:pt x="300" y="23"/>
                  </a:lnTo>
                  <a:lnTo>
                    <a:pt x="300" y="30"/>
                  </a:lnTo>
                  <a:lnTo>
                    <a:pt x="308" y="23"/>
                  </a:lnTo>
                  <a:lnTo>
                    <a:pt x="308" y="23"/>
                  </a:lnTo>
                  <a:lnTo>
                    <a:pt x="308" y="30"/>
                  </a:lnTo>
                  <a:lnTo>
                    <a:pt x="315" y="38"/>
                  </a:lnTo>
                  <a:lnTo>
                    <a:pt x="315" y="23"/>
                  </a:lnTo>
                  <a:lnTo>
                    <a:pt x="315" y="30"/>
                  </a:lnTo>
                  <a:lnTo>
                    <a:pt x="330" y="30"/>
                  </a:lnTo>
                  <a:lnTo>
                    <a:pt x="323" y="30"/>
                  </a:lnTo>
                  <a:lnTo>
                    <a:pt x="330" y="30"/>
                  </a:lnTo>
                  <a:lnTo>
                    <a:pt x="345" y="30"/>
                  </a:lnTo>
                  <a:lnTo>
                    <a:pt x="345"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89" name="Freeform 765"/>
            <p:cNvSpPr>
              <a:spLocks/>
            </p:cNvSpPr>
            <p:nvPr/>
          </p:nvSpPr>
          <p:spPr bwMode="auto">
            <a:xfrm>
              <a:off x="4484" y="1923"/>
              <a:ext cx="210" cy="29"/>
            </a:xfrm>
            <a:custGeom>
              <a:avLst/>
              <a:gdLst>
                <a:gd name="T0" fmla="*/ 0 w 300"/>
                <a:gd name="T1" fmla="*/ 15 h 30"/>
                <a:gd name="T2" fmla="*/ 8 w 300"/>
                <a:gd name="T3" fmla="*/ 8 h 30"/>
                <a:gd name="T4" fmla="*/ 15 w 300"/>
                <a:gd name="T5" fmla="*/ 23 h 30"/>
                <a:gd name="T6" fmla="*/ 23 w 300"/>
                <a:gd name="T7" fmla="*/ 15 h 30"/>
                <a:gd name="T8" fmla="*/ 23 w 300"/>
                <a:gd name="T9" fmla="*/ 15 h 30"/>
                <a:gd name="T10" fmla="*/ 30 w 300"/>
                <a:gd name="T11" fmla="*/ 0 h 30"/>
                <a:gd name="T12" fmla="*/ 38 w 300"/>
                <a:gd name="T13" fmla="*/ 23 h 30"/>
                <a:gd name="T14" fmla="*/ 45 w 300"/>
                <a:gd name="T15" fmla="*/ 23 h 30"/>
                <a:gd name="T16" fmla="*/ 60 w 300"/>
                <a:gd name="T17" fmla="*/ 8 h 30"/>
                <a:gd name="T18" fmla="*/ 68 w 300"/>
                <a:gd name="T19" fmla="*/ 8 h 30"/>
                <a:gd name="T20" fmla="*/ 68 w 300"/>
                <a:gd name="T21" fmla="*/ 15 h 30"/>
                <a:gd name="T22" fmla="*/ 75 w 300"/>
                <a:gd name="T23" fmla="*/ 8 h 30"/>
                <a:gd name="T24" fmla="*/ 83 w 300"/>
                <a:gd name="T25" fmla="*/ 23 h 30"/>
                <a:gd name="T26" fmla="*/ 90 w 300"/>
                <a:gd name="T27" fmla="*/ 23 h 30"/>
                <a:gd name="T28" fmla="*/ 98 w 300"/>
                <a:gd name="T29" fmla="*/ 23 h 30"/>
                <a:gd name="T30" fmla="*/ 105 w 300"/>
                <a:gd name="T31" fmla="*/ 30 h 30"/>
                <a:gd name="T32" fmla="*/ 113 w 300"/>
                <a:gd name="T33" fmla="*/ 15 h 30"/>
                <a:gd name="T34" fmla="*/ 113 w 300"/>
                <a:gd name="T35" fmla="*/ 15 h 30"/>
                <a:gd name="T36" fmla="*/ 120 w 300"/>
                <a:gd name="T37" fmla="*/ 0 h 30"/>
                <a:gd name="T38" fmla="*/ 128 w 300"/>
                <a:gd name="T39" fmla="*/ 23 h 30"/>
                <a:gd name="T40" fmla="*/ 135 w 300"/>
                <a:gd name="T41" fmla="*/ 15 h 30"/>
                <a:gd name="T42" fmla="*/ 143 w 300"/>
                <a:gd name="T43" fmla="*/ 15 h 30"/>
                <a:gd name="T44" fmla="*/ 150 w 300"/>
                <a:gd name="T45" fmla="*/ 15 h 30"/>
                <a:gd name="T46" fmla="*/ 173 w 300"/>
                <a:gd name="T47" fmla="*/ 15 h 30"/>
                <a:gd name="T48" fmla="*/ 173 w 300"/>
                <a:gd name="T49" fmla="*/ 15 h 30"/>
                <a:gd name="T50" fmla="*/ 188 w 300"/>
                <a:gd name="T51" fmla="*/ 15 h 30"/>
                <a:gd name="T52" fmla="*/ 195 w 300"/>
                <a:gd name="T53" fmla="*/ 8 h 30"/>
                <a:gd name="T54" fmla="*/ 210 w 300"/>
                <a:gd name="T55" fmla="*/ 8 h 30"/>
                <a:gd name="T56" fmla="*/ 210 w 300"/>
                <a:gd name="T57" fmla="*/ 15 h 30"/>
                <a:gd name="T58" fmla="*/ 218 w 300"/>
                <a:gd name="T59" fmla="*/ 15 h 30"/>
                <a:gd name="T60" fmla="*/ 225 w 300"/>
                <a:gd name="T61" fmla="*/ 8 h 30"/>
                <a:gd name="T62" fmla="*/ 233 w 300"/>
                <a:gd name="T63" fmla="*/ 23 h 30"/>
                <a:gd name="T64" fmla="*/ 248 w 300"/>
                <a:gd name="T65" fmla="*/ 23 h 30"/>
                <a:gd name="T66" fmla="*/ 255 w 300"/>
                <a:gd name="T67" fmla="*/ 8 h 30"/>
                <a:gd name="T68" fmla="*/ 255 w 300"/>
                <a:gd name="T69" fmla="*/ 15 h 30"/>
                <a:gd name="T70" fmla="*/ 263 w 300"/>
                <a:gd name="T71" fmla="*/ 8 h 30"/>
                <a:gd name="T72" fmla="*/ 270 w 300"/>
                <a:gd name="T73" fmla="*/ 23 h 30"/>
                <a:gd name="T74" fmla="*/ 278 w 300"/>
                <a:gd name="T75" fmla="*/ 23 h 30"/>
                <a:gd name="T76" fmla="*/ 285 w 300"/>
                <a:gd name="T77" fmla="*/ 8 h 30"/>
                <a:gd name="T78" fmla="*/ 285 w 300"/>
                <a:gd name="T79" fmla="*/ 15 h 30"/>
                <a:gd name="T80" fmla="*/ 293 w 300"/>
                <a:gd name="T81" fmla="*/ 0 h 30"/>
                <a:gd name="T82" fmla="*/ 300 w 300"/>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30">
                  <a:moveTo>
                    <a:pt x="0" y="23"/>
                  </a:moveTo>
                  <a:lnTo>
                    <a:pt x="0" y="8"/>
                  </a:lnTo>
                  <a:lnTo>
                    <a:pt x="0" y="15"/>
                  </a:lnTo>
                  <a:lnTo>
                    <a:pt x="8" y="8"/>
                  </a:lnTo>
                  <a:lnTo>
                    <a:pt x="8" y="23"/>
                  </a:lnTo>
                  <a:lnTo>
                    <a:pt x="8" y="8"/>
                  </a:lnTo>
                  <a:lnTo>
                    <a:pt x="8" y="15"/>
                  </a:lnTo>
                  <a:lnTo>
                    <a:pt x="15" y="8"/>
                  </a:lnTo>
                  <a:lnTo>
                    <a:pt x="15" y="23"/>
                  </a:lnTo>
                  <a:lnTo>
                    <a:pt x="15" y="8"/>
                  </a:lnTo>
                  <a:lnTo>
                    <a:pt x="15" y="8"/>
                  </a:lnTo>
                  <a:lnTo>
                    <a:pt x="23" y="15"/>
                  </a:lnTo>
                  <a:lnTo>
                    <a:pt x="23" y="30"/>
                  </a:lnTo>
                  <a:lnTo>
                    <a:pt x="23" y="0"/>
                  </a:lnTo>
                  <a:lnTo>
                    <a:pt x="23" y="15"/>
                  </a:lnTo>
                  <a:lnTo>
                    <a:pt x="30" y="8"/>
                  </a:lnTo>
                  <a:lnTo>
                    <a:pt x="30" y="30"/>
                  </a:lnTo>
                  <a:lnTo>
                    <a:pt x="30" y="0"/>
                  </a:lnTo>
                  <a:lnTo>
                    <a:pt x="30" y="15"/>
                  </a:lnTo>
                  <a:lnTo>
                    <a:pt x="38" y="8"/>
                  </a:lnTo>
                  <a:lnTo>
                    <a:pt x="38" y="23"/>
                  </a:lnTo>
                  <a:lnTo>
                    <a:pt x="38" y="15"/>
                  </a:lnTo>
                  <a:lnTo>
                    <a:pt x="45" y="8"/>
                  </a:lnTo>
                  <a:lnTo>
                    <a:pt x="45" y="23"/>
                  </a:lnTo>
                  <a:lnTo>
                    <a:pt x="45" y="15"/>
                  </a:lnTo>
                  <a:lnTo>
                    <a:pt x="53" y="15"/>
                  </a:lnTo>
                  <a:lnTo>
                    <a:pt x="60" y="8"/>
                  </a:lnTo>
                  <a:lnTo>
                    <a:pt x="60" y="23"/>
                  </a:lnTo>
                  <a:lnTo>
                    <a:pt x="60" y="15"/>
                  </a:lnTo>
                  <a:lnTo>
                    <a:pt x="68" y="8"/>
                  </a:lnTo>
                  <a:lnTo>
                    <a:pt x="68" y="30"/>
                  </a:lnTo>
                  <a:lnTo>
                    <a:pt x="68" y="0"/>
                  </a:lnTo>
                  <a:lnTo>
                    <a:pt x="68" y="15"/>
                  </a:lnTo>
                  <a:lnTo>
                    <a:pt x="75" y="8"/>
                  </a:lnTo>
                  <a:lnTo>
                    <a:pt x="75" y="23"/>
                  </a:lnTo>
                  <a:lnTo>
                    <a:pt x="75" y="8"/>
                  </a:lnTo>
                  <a:lnTo>
                    <a:pt x="75" y="15"/>
                  </a:lnTo>
                  <a:lnTo>
                    <a:pt x="83" y="8"/>
                  </a:lnTo>
                  <a:lnTo>
                    <a:pt x="83" y="23"/>
                  </a:lnTo>
                  <a:lnTo>
                    <a:pt x="83" y="15"/>
                  </a:lnTo>
                  <a:lnTo>
                    <a:pt x="90" y="8"/>
                  </a:lnTo>
                  <a:lnTo>
                    <a:pt x="90" y="23"/>
                  </a:lnTo>
                  <a:lnTo>
                    <a:pt x="90" y="15"/>
                  </a:lnTo>
                  <a:lnTo>
                    <a:pt x="98" y="8"/>
                  </a:lnTo>
                  <a:lnTo>
                    <a:pt x="98" y="23"/>
                  </a:lnTo>
                  <a:lnTo>
                    <a:pt x="98" y="15"/>
                  </a:lnTo>
                  <a:lnTo>
                    <a:pt x="105" y="8"/>
                  </a:lnTo>
                  <a:lnTo>
                    <a:pt x="105" y="30"/>
                  </a:lnTo>
                  <a:lnTo>
                    <a:pt x="105" y="0"/>
                  </a:lnTo>
                  <a:lnTo>
                    <a:pt x="105" y="8"/>
                  </a:lnTo>
                  <a:lnTo>
                    <a:pt x="113" y="15"/>
                  </a:lnTo>
                  <a:lnTo>
                    <a:pt x="113" y="23"/>
                  </a:lnTo>
                  <a:lnTo>
                    <a:pt x="113" y="8"/>
                  </a:lnTo>
                  <a:lnTo>
                    <a:pt x="113" y="15"/>
                  </a:lnTo>
                  <a:lnTo>
                    <a:pt x="120" y="23"/>
                  </a:lnTo>
                  <a:lnTo>
                    <a:pt x="120" y="23"/>
                  </a:lnTo>
                  <a:lnTo>
                    <a:pt x="120" y="0"/>
                  </a:lnTo>
                  <a:lnTo>
                    <a:pt x="120" y="15"/>
                  </a:lnTo>
                  <a:lnTo>
                    <a:pt x="128" y="8"/>
                  </a:lnTo>
                  <a:lnTo>
                    <a:pt x="128" y="23"/>
                  </a:lnTo>
                  <a:lnTo>
                    <a:pt x="128" y="8"/>
                  </a:lnTo>
                  <a:lnTo>
                    <a:pt x="128" y="15"/>
                  </a:lnTo>
                  <a:lnTo>
                    <a:pt x="135" y="15"/>
                  </a:lnTo>
                  <a:lnTo>
                    <a:pt x="143" y="8"/>
                  </a:lnTo>
                  <a:lnTo>
                    <a:pt x="143" y="23"/>
                  </a:lnTo>
                  <a:lnTo>
                    <a:pt x="143" y="15"/>
                  </a:lnTo>
                  <a:lnTo>
                    <a:pt x="150" y="8"/>
                  </a:lnTo>
                  <a:lnTo>
                    <a:pt x="150" y="23"/>
                  </a:lnTo>
                  <a:lnTo>
                    <a:pt x="150" y="15"/>
                  </a:lnTo>
                  <a:lnTo>
                    <a:pt x="158" y="8"/>
                  </a:lnTo>
                  <a:lnTo>
                    <a:pt x="158" y="15"/>
                  </a:lnTo>
                  <a:lnTo>
                    <a:pt x="173" y="15"/>
                  </a:lnTo>
                  <a:lnTo>
                    <a:pt x="165" y="15"/>
                  </a:lnTo>
                  <a:lnTo>
                    <a:pt x="173" y="8"/>
                  </a:lnTo>
                  <a:lnTo>
                    <a:pt x="173" y="15"/>
                  </a:lnTo>
                  <a:lnTo>
                    <a:pt x="188" y="15"/>
                  </a:lnTo>
                  <a:lnTo>
                    <a:pt x="180" y="15"/>
                  </a:lnTo>
                  <a:lnTo>
                    <a:pt x="188" y="15"/>
                  </a:lnTo>
                  <a:lnTo>
                    <a:pt x="195" y="8"/>
                  </a:lnTo>
                  <a:lnTo>
                    <a:pt x="195" y="15"/>
                  </a:lnTo>
                  <a:lnTo>
                    <a:pt x="195" y="8"/>
                  </a:lnTo>
                  <a:lnTo>
                    <a:pt x="195" y="15"/>
                  </a:lnTo>
                  <a:lnTo>
                    <a:pt x="203" y="15"/>
                  </a:lnTo>
                  <a:lnTo>
                    <a:pt x="210" y="8"/>
                  </a:lnTo>
                  <a:lnTo>
                    <a:pt x="210" y="23"/>
                  </a:lnTo>
                  <a:lnTo>
                    <a:pt x="210" y="8"/>
                  </a:lnTo>
                  <a:lnTo>
                    <a:pt x="210" y="15"/>
                  </a:lnTo>
                  <a:lnTo>
                    <a:pt x="218" y="8"/>
                  </a:lnTo>
                  <a:lnTo>
                    <a:pt x="218" y="23"/>
                  </a:lnTo>
                  <a:lnTo>
                    <a:pt x="218" y="15"/>
                  </a:lnTo>
                  <a:lnTo>
                    <a:pt x="225" y="8"/>
                  </a:lnTo>
                  <a:lnTo>
                    <a:pt x="225" y="23"/>
                  </a:lnTo>
                  <a:lnTo>
                    <a:pt x="225" y="8"/>
                  </a:lnTo>
                  <a:lnTo>
                    <a:pt x="225" y="15"/>
                  </a:lnTo>
                  <a:lnTo>
                    <a:pt x="233" y="8"/>
                  </a:lnTo>
                  <a:lnTo>
                    <a:pt x="233" y="23"/>
                  </a:lnTo>
                  <a:lnTo>
                    <a:pt x="233" y="15"/>
                  </a:lnTo>
                  <a:lnTo>
                    <a:pt x="248" y="15"/>
                  </a:lnTo>
                  <a:lnTo>
                    <a:pt x="248" y="23"/>
                  </a:lnTo>
                  <a:lnTo>
                    <a:pt x="248" y="8"/>
                  </a:lnTo>
                  <a:lnTo>
                    <a:pt x="248" y="15"/>
                  </a:lnTo>
                  <a:lnTo>
                    <a:pt x="255" y="8"/>
                  </a:lnTo>
                  <a:lnTo>
                    <a:pt x="255" y="30"/>
                  </a:lnTo>
                  <a:lnTo>
                    <a:pt x="255" y="0"/>
                  </a:lnTo>
                  <a:lnTo>
                    <a:pt x="255" y="15"/>
                  </a:lnTo>
                  <a:lnTo>
                    <a:pt x="263" y="8"/>
                  </a:lnTo>
                  <a:lnTo>
                    <a:pt x="263" y="23"/>
                  </a:lnTo>
                  <a:lnTo>
                    <a:pt x="263" y="8"/>
                  </a:lnTo>
                  <a:lnTo>
                    <a:pt x="263" y="15"/>
                  </a:lnTo>
                  <a:lnTo>
                    <a:pt x="270" y="8"/>
                  </a:lnTo>
                  <a:lnTo>
                    <a:pt x="270" y="23"/>
                  </a:lnTo>
                  <a:lnTo>
                    <a:pt x="270" y="8"/>
                  </a:lnTo>
                  <a:lnTo>
                    <a:pt x="278" y="15"/>
                  </a:lnTo>
                  <a:lnTo>
                    <a:pt x="278" y="23"/>
                  </a:lnTo>
                  <a:lnTo>
                    <a:pt x="278" y="8"/>
                  </a:lnTo>
                  <a:lnTo>
                    <a:pt x="278" y="15"/>
                  </a:lnTo>
                  <a:lnTo>
                    <a:pt x="285" y="8"/>
                  </a:lnTo>
                  <a:lnTo>
                    <a:pt x="285" y="23"/>
                  </a:lnTo>
                  <a:lnTo>
                    <a:pt x="285" y="8"/>
                  </a:lnTo>
                  <a:lnTo>
                    <a:pt x="285" y="15"/>
                  </a:lnTo>
                  <a:lnTo>
                    <a:pt x="293" y="8"/>
                  </a:lnTo>
                  <a:lnTo>
                    <a:pt x="293" y="23"/>
                  </a:lnTo>
                  <a:lnTo>
                    <a:pt x="293" y="0"/>
                  </a:lnTo>
                  <a:lnTo>
                    <a:pt x="293" y="15"/>
                  </a:lnTo>
                  <a:lnTo>
                    <a:pt x="300" y="8"/>
                  </a:lnTo>
                  <a:lnTo>
                    <a:pt x="300" y="23"/>
                  </a:lnTo>
                  <a:lnTo>
                    <a:pt x="300" y="8"/>
                  </a:lnTo>
                  <a:lnTo>
                    <a:pt x="30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0" name="Freeform 766"/>
            <p:cNvSpPr>
              <a:spLocks/>
            </p:cNvSpPr>
            <p:nvPr/>
          </p:nvSpPr>
          <p:spPr bwMode="auto">
            <a:xfrm>
              <a:off x="4694" y="1917"/>
              <a:ext cx="100" cy="43"/>
            </a:xfrm>
            <a:custGeom>
              <a:avLst/>
              <a:gdLst>
                <a:gd name="T0" fmla="*/ 8 w 143"/>
                <a:gd name="T1" fmla="*/ 30 h 45"/>
                <a:gd name="T2" fmla="*/ 8 w 143"/>
                <a:gd name="T3" fmla="*/ 15 h 45"/>
                <a:gd name="T4" fmla="*/ 15 w 143"/>
                <a:gd name="T5" fmla="*/ 15 h 45"/>
                <a:gd name="T6" fmla="*/ 15 w 143"/>
                <a:gd name="T7" fmla="*/ 15 h 45"/>
                <a:gd name="T8" fmla="*/ 23 w 143"/>
                <a:gd name="T9" fmla="*/ 15 h 45"/>
                <a:gd name="T10" fmla="*/ 23 w 143"/>
                <a:gd name="T11" fmla="*/ 7 h 45"/>
                <a:gd name="T12" fmla="*/ 30 w 143"/>
                <a:gd name="T13" fmla="*/ 30 h 45"/>
                <a:gd name="T14" fmla="*/ 30 w 143"/>
                <a:gd name="T15" fmla="*/ 7 h 45"/>
                <a:gd name="T16" fmla="*/ 38 w 143"/>
                <a:gd name="T17" fmla="*/ 15 h 45"/>
                <a:gd name="T18" fmla="*/ 38 w 143"/>
                <a:gd name="T19" fmla="*/ 7 h 45"/>
                <a:gd name="T20" fmla="*/ 45 w 143"/>
                <a:gd name="T21" fmla="*/ 15 h 45"/>
                <a:gd name="T22" fmla="*/ 45 w 143"/>
                <a:gd name="T23" fmla="*/ 30 h 45"/>
                <a:gd name="T24" fmla="*/ 53 w 143"/>
                <a:gd name="T25" fmla="*/ 30 h 45"/>
                <a:gd name="T26" fmla="*/ 53 w 143"/>
                <a:gd name="T27" fmla="*/ 22 h 45"/>
                <a:gd name="T28" fmla="*/ 60 w 143"/>
                <a:gd name="T29" fmla="*/ 45 h 45"/>
                <a:gd name="T30" fmla="*/ 60 w 143"/>
                <a:gd name="T31" fmla="*/ 22 h 45"/>
                <a:gd name="T32" fmla="*/ 68 w 143"/>
                <a:gd name="T33" fmla="*/ 30 h 45"/>
                <a:gd name="T34" fmla="*/ 68 w 143"/>
                <a:gd name="T35" fmla="*/ 22 h 45"/>
                <a:gd name="T36" fmla="*/ 75 w 143"/>
                <a:gd name="T37" fmla="*/ 30 h 45"/>
                <a:gd name="T38" fmla="*/ 75 w 143"/>
                <a:gd name="T39" fmla="*/ 22 h 45"/>
                <a:gd name="T40" fmla="*/ 83 w 143"/>
                <a:gd name="T41" fmla="*/ 30 h 45"/>
                <a:gd name="T42" fmla="*/ 83 w 143"/>
                <a:gd name="T43" fmla="*/ 30 h 45"/>
                <a:gd name="T44" fmla="*/ 90 w 143"/>
                <a:gd name="T45" fmla="*/ 30 h 45"/>
                <a:gd name="T46" fmla="*/ 90 w 143"/>
                <a:gd name="T47" fmla="*/ 22 h 45"/>
                <a:gd name="T48" fmla="*/ 98 w 143"/>
                <a:gd name="T49" fmla="*/ 30 h 45"/>
                <a:gd name="T50" fmla="*/ 98 w 143"/>
                <a:gd name="T51" fmla="*/ 22 h 45"/>
                <a:gd name="T52" fmla="*/ 105 w 143"/>
                <a:gd name="T53" fmla="*/ 30 h 45"/>
                <a:gd name="T54" fmla="*/ 105 w 143"/>
                <a:gd name="T55" fmla="*/ 22 h 45"/>
                <a:gd name="T56" fmla="*/ 113 w 143"/>
                <a:gd name="T57" fmla="*/ 30 h 45"/>
                <a:gd name="T58" fmla="*/ 113 w 143"/>
                <a:gd name="T59" fmla="*/ 22 h 45"/>
                <a:gd name="T60" fmla="*/ 128 w 143"/>
                <a:gd name="T61" fmla="*/ 15 h 45"/>
                <a:gd name="T62" fmla="*/ 135 w 143"/>
                <a:gd name="T63" fmla="*/ 15 h 45"/>
                <a:gd name="T64" fmla="*/ 135 w 143"/>
                <a:gd name="T6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3" h="45">
                  <a:moveTo>
                    <a:pt x="0" y="22"/>
                  </a:moveTo>
                  <a:lnTo>
                    <a:pt x="8" y="30"/>
                  </a:lnTo>
                  <a:lnTo>
                    <a:pt x="8" y="37"/>
                  </a:lnTo>
                  <a:lnTo>
                    <a:pt x="8" y="15"/>
                  </a:lnTo>
                  <a:lnTo>
                    <a:pt x="8" y="22"/>
                  </a:lnTo>
                  <a:lnTo>
                    <a:pt x="15" y="15"/>
                  </a:lnTo>
                  <a:lnTo>
                    <a:pt x="15" y="37"/>
                  </a:lnTo>
                  <a:lnTo>
                    <a:pt x="15" y="15"/>
                  </a:lnTo>
                  <a:lnTo>
                    <a:pt x="15" y="22"/>
                  </a:lnTo>
                  <a:lnTo>
                    <a:pt x="23" y="15"/>
                  </a:lnTo>
                  <a:lnTo>
                    <a:pt x="23" y="30"/>
                  </a:lnTo>
                  <a:lnTo>
                    <a:pt x="23" y="7"/>
                  </a:lnTo>
                  <a:lnTo>
                    <a:pt x="23" y="22"/>
                  </a:lnTo>
                  <a:lnTo>
                    <a:pt x="30" y="30"/>
                  </a:lnTo>
                  <a:lnTo>
                    <a:pt x="30" y="30"/>
                  </a:lnTo>
                  <a:lnTo>
                    <a:pt x="30" y="7"/>
                  </a:lnTo>
                  <a:lnTo>
                    <a:pt x="30" y="22"/>
                  </a:lnTo>
                  <a:lnTo>
                    <a:pt x="38" y="15"/>
                  </a:lnTo>
                  <a:lnTo>
                    <a:pt x="38" y="30"/>
                  </a:lnTo>
                  <a:lnTo>
                    <a:pt x="38" y="7"/>
                  </a:lnTo>
                  <a:lnTo>
                    <a:pt x="38" y="22"/>
                  </a:lnTo>
                  <a:lnTo>
                    <a:pt x="45" y="15"/>
                  </a:lnTo>
                  <a:lnTo>
                    <a:pt x="45" y="7"/>
                  </a:lnTo>
                  <a:lnTo>
                    <a:pt x="45" y="30"/>
                  </a:lnTo>
                  <a:lnTo>
                    <a:pt x="53" y="22"/>
                  </a:lnTo>
                  <a:lnTo>
                    <a:pt x="53" y="30"/>
                  </a:lnTo>
                  <a:lnTo>
                    <a:pt x="53" y="15"/>
                  </a:lnTo>
                  <a:lnTo>
                    <a:pt x="53" y="22"/>
                  </a:lnTo>
                  <a:lnTo>
                    <a:pt x="60" y="15"/>
                  </a:lnTo>
                  <a:lnTo>
                    <a:pt x="60" y="45"/>
                  </a:lnTo>
                  <a:lnTo>
                    <a:pt x="60" y="0"/>
                  </a:lnTo>
                  <a:lnTo>
                    <a:pt x="60" y="22"/>
                  </a:lnTo>
                  <a:lnTo>
                    <a:pt x="68" y="15"/>
                  </a:lnTo>
                  <a:lnTo>
                    <a:pt x="68" y="30"/>
                  </a:lnTo>
                  <a:lnTo>
                    <a:pt x="68" y="15"/>
                  </a:lnTo>
                  <a:lnTo>
                    <a:pt x="68" y="22"/>
                  </a:lnTo>
                  <a:lnTo>
                    <a:pt x="75" y="15"/>
                  </a:lnTo>
                  <a:lnTo>
                    <a:pt x="75" y="30"/>
                  </a:lnTo>
                  <a:lnTo>
                    <a:pt x="75" y="15"/>
                  </a:lnTo>
                  <a:lnTo>
                    <a:pt x="75" y="22"/>
                  </a:lnTo>
                  <a:lnTo>
                    <a:pt x="83" y="15"/>
                  </a:lnTo>
                  <a:lnTo>
                    <a:pt x="83" y="30"/>
                  </a:lnTo>
                  <a:lnTo>
                    <a:pt x="83" y="15"/>
                  </a:lnTo>
                  <a:lnTo>
                    <a:pt x="83" y="30"/>
                  </a:lnTo>
                  <a:lnTo>
                    <a:pt x="90" y="22"/>
                  </a:lnTo>
                  <a:lnTo>
                    <a:pt x="90" y="30"/>
                  </a:lnTo>
                  <a:lnTo>
                    <a:pt x="90" y="15"/>
                  </a:lnTo>
                  <a:lnTo>
                    <a:pt x="90" y="22"/>
                  </a:lnTo>
                  <a:lnTo>
                    <a:pt x="98" y="15"/>
                  </a:lnTo>
                  <a:lnTo>
                    <a:pt x="98" y="30"/>
                  </a:lnTo>
                  <a:lnTo>
                    <a:pt x="98" y="15"/>
                  </a:lnTo>
                  <a:lnTo>
                    <a:pt x="98" y="22"/>
                  </a:lnTo>
                  <a:lnTo>
                    <a:pt x="105" y="15"/>
                  </a:lnTo>
                  <a:lnTo>
                    <a:pt x="105" y="30"/>
                  </a:lnTo>
                  <a:lnTo>
                    <a:pt x="105" y="15"/>
                  </a:lnTo>
                  <a:lnTo>
                    <a:pt x="105" y="22"/>
                  </a:lnTo>
                  <a:lnTo>
                    <a:pt x="113" y="15"/>
                  </a:lnTo>
                  <a:lnTo>
                    <a:pt x="113" y="30"/>
                  </a:lnTo>
                  <a:lnTo>
                    <a:pt x="113" y="15"/>
                  </a:lnTo>
                  <a:lnTo>
                    <a:pt x="113" y="22"/>
                  </a:lnTo>
                  <a:lnTo>
                    <a:pt x="128" y="22"/>
                  </a:lnTo>
                  <a:lnTo>
                    <a:pt x="128" y="15"/>
                  </a:lnTo>
                  <a:lnTo>
                    <a:pt x="128" y="22"/>
                  </a:lnTo>
                  <a:lnTo>
                    <a:pt x="135" y="15"/>
                  </a:lnTo>
                  <a:lnTo>
                    <a:pt x="135" y="15"/>
                  </a:lnTo>
                  <a:lnTo>
                    <a:pt x="135" y="22"/>
                  </a:lnTo>
                  <a:lnTo>
                    <a:pt x="143"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1" name="Freeform 767"/>
            <p:cNvSpPr>
              <a:spLocks/>
            </p:cNvSpPr>
            <p:nvPr/>
          </p:nvSpPr>
          <p:spPr bwMode="auto">
            <a:xfrm>
              <a:off x="3446" y="1975"/>
              <a:ext cx="194" cy="43"/>
            </a:xfrm>
            <a:custGeom>
              <a:avLst/>
              <a:gdLst>
                <a:gd name="T0" fmla="*/ 0 w 278"/>
                <a:gd name="T1" fmla="*/ 15 h 45"/>
                <a:gd name="T2" fmla="*/ 8 w 278"/>
                <a:gd name="T3" fmla="*/ 30 h 45"/>
                <a:gd name="T4" fmla="*/ 15 w 278"/>
                <a:gd name="T5" fmla="*/ 15 h 45"/>
                <a:gd name="T6" fmla="*/ 15 w 278"/>
                <a:gd name="T7" fmla="*/ 30 h 45"/>
                <a:gd name="T8" fmla="*/ 23 w 278"/>
                <a:gd name="T9" fmla="*/ 15 h 45"/>
                <a:gd name="T10" fmla="*/ 30 w 278"/>
                <a:gd name="T11" fmla="*/ 15 h 45"/>
                <a:gd name="T12" fmla="*/ 38 w 278"/>
                <a:gd name="T13" fmla="*/ 30 h 45"/>
                <a:gd name="T14" fmla="*/ 45 w 278"/>
                <a:gd name="T15" fmla="*/ 30 h 45"/>
                <a:gd name="T16" fmla="*/ 45 w 278"/>
                <a:gd name="T17" fmla="*/ 22 h 45"/>
                <a:gd name="T18" fmla="*/ 53 w 278"/>
                <a:gd name="T19" fmla="*/ 22 h 45"/>
                <a:gd name="T20" fmla="*/ 60 w 278"/>
                <a:gd name="T21" fmla="*/ 22 h 45"/>
                <a:gd name="T22" fmla="*/ 68 w 278"/>
                <a:gd name="T23" fmla="*/ 15 h 45"/>
                <a:gd name="T24" fmla="*/ 75 w 278"/>
                <a:gd name="T25" fmla="*/ 15 h 45"/>
                <a:gd name="T26" fmla="*/ 83 w 278"/>
                <a:gd name="T27" fmla="*/ 37 h 45"/>
                <a:gd name="T28" fmla="*/ 90 w 278"/>
                <a:gd name="T29" fmla="*/ 30 h 45"/>
                <a:gd name="T30" fmla="*/ 90 w 278"/>
                <a:gd name="T31" fmla="*/ 22 h 45"/>
                <a:gd name="T32" fmla="*/ 98 w 278"/>
                <a:gd name="T33" fmla="*/ 15 h 45"/>
                <a:gd name="T34" fmla="*/ 105 w 278"/>
                <a:gd name="T35" fmla="*/ 22 h 45"/>
                <a:gd name="T36" fmla="*/ 113 w 278"/>
                <a:gd name="T37" fmla="*/ 22 h 45"/>
                <a:gd name="T38" fmla="*/ 120 w 278"/>
                <a:gd name="T39" fmla="*/ 22 h 45"/>
                <a:gd name="T40" fmla="*/ 128 w 278"/>
                <a:gd name="T41" fmla="*/ 7 h 45"/>
                <a:gd name="T42" fmla="*/ 135 w 278"/>
                <a:gd name="T43" fmla="*/ 45 h 45"/>
                <a:gd name="T44" fmla="*/ 143 w 278"/>
                <a:gd name="T45" fmla="*/ 30 h 45"/>
                <a:gd name="T46" fmla="*/ 143 w 278"/>
                <a:gd name="T47" fmla="*/ 30 h 45"/>
                <a:gd name="T48" fmla="*/ 158 w 278"/>
                <a:gd name="T49" fmla="*/ 30 h 45"/>
                <a:gd name="T50" fmla="*/ 165 w 278"/>
                <a:gd name="T51" fmla="*/ 30 h 45"/>
                <a:gd name="T52" fmla="*/ 165 w 278"/>
                <a:gd name="T53" fmla="*/ 30 h 45"/>
                <a:gd name="T54" fmla="*/ 173 w 278"/>
                <a:gd name="T55" fmla="*/ 15 h 45"/>
                <a:gd name="T56" fmla="*/ 180 w 278"/>
                <a:gd name="T57" fmla="*/ 37 h 45"/>
                <a:gd name="T58" fmla="*/ 188 w 278"/>
                <a:gd name="T59" fmla="*/ 30 h 45"/>
                <a:gd name="T60" fmla="*/ 195 w 278"/>
                <a:gd name="T61" fmla="*/ 30 h 45"/>
                <a:gd name="T62" fmla="*/ 195 w 278"/>
                <a:gd name="T63" fmla="*/ 22 h 45"/>
                <a:gd name="T64" fmla="*/ 210 w 278"/>
                <a:gd name="T65" fmla="*/ 15 h 45"/>
                <a:gd name="T66" fmla="*/ 218 w 278"/>
                <a:gd name="T67" fmla="*/ 45 h 45"/>
                <a:gd name="T68" fmla="*/ 225 w 278"/>
                <a:gd name="T69" fmla="*/ 22 h 45"/>
                <a:gd name="T70" fmla="*/ 240 w 278"/>
                <a:gd name="T71" fmla="*/ 22 h 45"/>
                <a:gd name="T72" fmla="*/ 240 w 278"/>
                <a:gd name="T73" fmla="*/ 22 h 45"/>
                <a:gd name="T74" fmla="*/ 248 w 278"/>
                <a:gd name="T75" fmla="*/ 15 h 45"/>
                <a:gd name="T76" fmla="*/ 255 w 278"/>
                <a:gd name="T77" fmla="*/ 45 h 45"/>
                <a:gd name="T78" fmla="*/ 263 w 278"/>
                <a:gd name="T79" fmla="*/ 30 h 45"/>
                <a:gd name="T80" fmla="*/ 263 w 278"/>
                <a:gd name="T81" fmla="*/ 22 h 45"/>
                <a:gd name="T82" fmla="*/ 270 w 278"/>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45">
                  <a:moveTo>
                    <a:pt x="0" y="22"/>
                  </a:moveTo>
                  <a:lnTo>
                    <a:pt x="0" y="30"/>
                  </a:lnTo>
                  <a:lnTo>
                    <a:pt x="0" y="15"/>
                  </a:lnTo>
                  <a:lnTo>
                    <a:pt x="0" y="22"/>
                  </a:lnTo>
                  <a:lnTo>
                    <a:pt x="8" y="30"/>
                  </a:lnTo>
                  <a:lnTo>
                    <a:pt x="8" y="30"/>
                  </a:lnTo>
                  <a:lnTo>
                    <a:pt x="8" y="15"/>
                  </a:lnTo>
                  <a:lnTo>
                    <a:pt x="8" y="22"/>
                  </a:lnTo>
                  <a:lnTo>
                    <a:pt x="15" y="15"/>
                  </a:lnTo>
                  <a:lnTo>
                    <a:pt x="15" y="37"/>
                  </a:lnTo>
                  <a:lnTo>
                    <a:pt x="15" y="7"/>
                  </a:lnTo>
                  <a:lnTo>
                    <a:pt x="15" y="30"/>
                  </a:lnTo>
                  <a:lnTo>
                    <a:pt x="23" y="22"/>
                  </a:lnTo>
                  <a:lnTo>
                    <a:pt x="23" y="30"/>
                  </a:lnTo>
                  <a:lnTo>
                    <a:pt x="23" y="15"/>
                  </a:lnTo>
                  <a:lnTo>
                    <a:pt x="23" y="22"/>
                  </a:lnTo>
                  <a:lnTo>
                    <a:pt x="30" y="30"/>
                  </a:lnTo>
                  <a:lnTo>
                    <a:pt x="30" y="15"/>
                  </a:lnTo>
                  <a:lnTo>
                    <a:pt x="30" y="22"/>
                  </a:lnTo>
                  <a:lnTo>
                    <a:pt x="38" y="15"/>
                  </a:lnTo>
                  <a:lnTo>
                    <a:pt x="38" y="30"/>
                  </a:lnTo>
                  <a:lnTo>
                    <a:pt x="38" y="15"/>
                  </a:lnTo>
                  <a:lnTo>
                    <a:pt x="38" y="22"/>
                  </a:lnTo>
                  <a:lnTo>
                    <a:pt x="45" y="30"/>
                  </a:lnTo>
                  <a:lnTo>
                    <a:pt x="45" y="30"/>
                  </a:lnTo>
                  <a:lnTo>
                    <a:pt x="45" y="15"/>
                  </a:lnTo>
                  <a:lnTo>
                    <a:pt x="45" y="22"/>
                  </a:lnTo>
                  <a:lnTo>
                    <a:pt x="53" y="15"/>
                  </a:lnTo>
                  <a:lnTo>
                    <a:pt x="53" y="30"/>
                  </a:lnTo>
                  <a:lnTo>
                    <a:pt x="53" y="22"/>
                  </a:lnTo>
                  <a:lnTo>
                    <a:pt x="60" y="30"/>
                  </a:lnTo>
                  <a:lnTo>
                    <a:pt x="60" y="15"/>
                  </a:lnTo>
                  <a:lnTo>
                    <a:pt x="60" y="22"/>
                  </a:lnTo>
                  <a:lnTo>
                    <a:pt x="68" y="15"/>
                  </a:lnTo>
                  <a:lnTo>
                    <a:pt x="68" y="30"/>
                  </a:lnTo>
                  <a:lnTo>
                    <a:pt x="68" y="15"/>
                  </a:lnTo>
                  <a:lnTo>
                    <a:pt x="68" y="22"/>
                  </a:lnTo>
                  <a:lnTo>
                    <a:pt x="75" y="15"/>
                  </a:lnTo>
                  <a:lnTo>
                    <a:pt x="75" y="15"/>
                  </a:lnTo>
                  <a:lnTo>
                    <a:pt x="75" y="30"/>
                  </a:lnTo>
                  <a:lnTo>
                    <a:pt x="83" y="22"/>
                  </a:lnTo>
                  <a:lnTo>
                    <a:pt x="83" y="37"/>
                  </a:lnTo>
                  <a:lnTo>
                    <a:pt x="83" y="15"/>
                  </a:lnTo>
                  <a:lnTo>
                    <a:pt x="83" y="22"/>
                  </a:lnTo>
                  <a:lnTo>
                    <a:pt x="90" y="30"/>
                  </a:lnTo>
                  <a:lnTo>
                    <a:pt x="90" y="37"/>
                  </a:lnTo>
                  <a:lnTo>
                    <a:pt x="90" y="15"/>
                  </a:lnTo>
                  <a:lnTo>
                    <a:pt x="90" y="22"/>
                  </a:lnTo>
                  <a:lnTo>
                    <a:pt x="98" y="30"/>
                  </a:lnTo>
                  <a:lnTo>
                    <a:pt x="98" y="37"/>
                  </a:lnTo>
                  <a:lnTo>
                    <a:pt x="98" y="15"/>
                  </a:lnTo>
                  <a:lnTo>
                    <a:pt x="98" y="22"/>
                  </a:lnTo>
                  <a:lnTo>
                    <a:pt x="105" y="30"/>
                  </a:lnTo>
                  <a:lnTo>
                    <a:pt x="105" y="22"/>
                  </a:lnTo>
                  <a:lnTo>
                    <a:pt x="105" y="22"/>
                  </a:lnTo>
                  <a:lnTo>
                    <a:pt x="113" y="30"/>
                  </a:lnTo>
                  <a:lnTo>
                    <a:pt x="113" y="22"/>
                  </a:lnTo>
                  <a:lnTo>
                    <a:pt x="120" y="15"/>
                  </a:lnTo>
                  <a:lnTo>
                    <a:pt x="120" y="30"/>
                  </a:lnTo>
                  <a:lnTo>
                    <a:pt x="120" y="22"/>
                  </a:lnTo>
                  <a:lnTo>
                    <a:pt x="128" y="15"/>
                  </a:lnTo>
                  <a:lnTo>
                    <a:pt x="128" y="37"/>
                  </a:lnTo>
                  <a:lnTo>
                    <a:pt x="128" y="7"/>
                  </a:lnTo>
                  <a:lnTo>
                    <a:pt x="128" y="30"/>
                  </a:lnTo>
                  <a:lnTo>
                    <a:pt x="135" y="22"/>
                  </a:lnTo>
                  <a:lnTo>
                    <a:pt x="135" y="45"/>
                  </a:lnTo>
                  <a:lnTo>
                    <a:pt x="135" y="7"/>
                  </a:lnTo>
                  <a:lnTo>
                    <a:pt x="135" y="22"/>
                  </a:lnTo>
                  <a:lnTo>
                    <a:pt x="143" y="30"/>
                  </a:lnTo>
                  <a:lnTo>
                    <a:pt x="143" y="37"/>
                  </a:lnTo>
                  <a:lnTo>
                    <a:pt x="143" y="15"/>
                  </a:lnTo>
                  <a:lnTo>
                    <a:pt x="143" y="30"/>
                  </a:lnTo>
                  <a:lnTo>
                    <a:pt x="150" y="22"/>
                  </a:lnTo>
                  <a:lnTo>
                    <a:pt x="158" y="30"/>
                  </a:lnTo>
                  <a:lnTo>
                    <a:pt x="158" y="30"/>
                  </a:lnTo>
                  <a:lnTo>
                    <a:pt x="158" y="15"/>
                  </a:lnTo>
                  <a:lnTo>
                    <a:pt x="158" y="22"/>
                  </a:lnTo>
                  <a:lnTo>
                    <a:pt x="165" y="30"/>
                  </a:lnTo>
                  <a:lnTo>
                    <a:pt x="165" y="37"/>
                  </a:lnTo>
                  <a:lnTo>
                    <a:pt x="165" y="7"/>
                  </a:lnTo>
                  <a:lnTo>
                    <a:pt x="165" y="30"/>
                  </a:lnTo>
                  <a:lnTo>
                    <a:pt x="173" y="22"/>
                  </a:lnTo>
                  <a:lnTo>
                    <a:pt x="173" y="30"/>
                  </a:lnTo>
                  <a:lnTo>
                    <a:pt x="173" y="15"/>
                  </a:lnTo>
                  <a:lnTo>
                    <a:pt x="173" y="30"/>
                  </a:lnTo>
                  <a:lnTo>
                    <a:pt x="180" y="22"/>
                  </a:lnTo>
                  <a:lnTo>
                    <a:pt x="180" y="37"/>
                  </a:lnTo>
                  <a:lnTo>
                    <a:pt x="180" y="15"/>
                  </a:lnTo>
                  <a:lnTo>
                    <a:pt x="180" y="22"/>
                  </a:lnTo>
                  <a:lnTo>
                    <a:pt x="188" y="30"/>
                  </a:lnTo>
                  <a:lnTo>
                    <a:pt x="188" y="22"/>
                  </a:lnTo>
                  <a:lnTo>
                    <a:pt x="188" y="22"/>
                  </a:lnTo>
                  <a:lnTo>
                    <a:pt x="195" y="30"/>
                  </a:lnTo>
                  <a:lnTo>
                    <a:pt x="195" y="30"/>
                  </a:lnTo>
                  <a:lnTo>
                    <a:pt x="195" y="22"/>
                  </a:lnTo>
                  <a:lnTo>
                    <a:pt x="195" y="22"/>
                  </a:lnTo>
                  <a:lnTo>
                    <a:pt x="210" y="22"/>
                  </a:lnTo>
                  <a:lnTo>
                    <a:pt x="210" y="37"/>
                  </a:lnTo>
                  <a:lnTo>
                    <a:pt x="210" y="15"/>
                  </a:lnTo>
                  <a:lnTo>
                    <a:pt x="210" y="22"/>
                  </a:lnTo>
                  <a:lnTo>
                    <a:pt x="218" y="30"/>
                  </a:lnTo>
                  <a:lnTo>
                    <a:pt x="218" y="45"/>
                  </a:lnTo>
                  <a:lnTo>
                    <a:pt x="218" y="7"/>
                  </a:lnTo>
                  <a:lnTo>
                    <a:pt x="218" y="15"/>
                  </a:lnTo>
                  <a:lnTo>
                    <a:pt x="225" y="22"/>
                  </a:lnTo>
                  <a:lnTo>
                    <a:pt x="225" y="30"/>
                  </a:lnTo>
                  <a:lnTo>
                    <a:pt x="225" y="22"/>
                  </a:lnTo>
                  <a:lnTo>
                    <a:pt x="240" y="22"/>
                  </a:lnTo>
                  <a:lnTo>
                    <a:pt x="240" y="37"/>
                  </a:lnTo>
                  <a:lnTo>
                    <a:pt x="240" y="7"/>
                  </a:lnTo>
                  <a:lnTo>
                    <a:pt x="240" y="22"/>
                  </a:lnTo>
                  <a:lnTo>
                    <a:pt x="248" y="30"/>
                  </a:lnTo>
                  <a:lnTo>
                    <a:pt x="248" y="30"/>
                  </a:lnTo>
                  <a:lnTo>
                    <a:pt x="248" y="15"/>
                  </a:lnTo>
                  <a:lnTo>
                    <a:pt x="248" y="22"/>
                  </a:lnTo>
                  <a:lnTo>
                    <a:pt x="255" y="30"/>
                  </a:lnTo>
                  <a:lnTo>
                    <a:pt x="255" y="45"/>
                  </a:lnTo>
                  <a:lnTo>
                    <a:pt x="255" y="0"/>
                  </a:lnTo>
                  <a:lnTo>
                    <a:pt x="255" y="22"/>
                  </a:lnTo>
                  <a:lnTo>
                    <a:pt x="263" y="30"/>
                  </a:lnTo>
                  <a:lnTo>
                    <a:pt x="263" y="30"/>
                  </a:lnTo>
                  <a:lnTo>
                    <a:pt x="263" y="15"/>
                  </a:lnTo>
                  <a:lnTo>
                    <a:pt x="263" y="22"/>
                  </a:lnTo>
                  <a:lnTo>
                    <a:pt x="270" y="30"/>
                  </a:lnTo>
                  <a:lnTo>
                    <a:pt x="270" y="22"/>
                  </a:lnTo>
                  <a:lnTo>
                    <a:pt x="270" y="22"/>
                  </a:lnTo>
                  <a:lnTo>
                    <a:pt x="278" y="30"/>
                  </a:lnTo>
                  <a:lnTo>
                    <a:pt x="27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2" name="Freeform 768"/>
            <p:cNvSpPr>
              <a:spLocks/>
            </p:cNvSpPr>
            <p:nvPr/>
          </p:nvSpPr>
          <p:spPr bwMode="auto">
            <a:xfrm>
              <a:off x="3640" y="1946"/>
              <a:ext cx="221" cy="101"/>
            </a:xfrm>
            <a:custGeom>
              <a:avLst/>
              <a:gdLst>
                <a:gd name="T0" fmla="*/ 0 w 315"/>
                <a:gd name="T1" fmla="*/ 52 h 105"/>
                <a:gd name="T2" fmla="*/ 15 w 315"/>
                <a:gd name="T3" fmla="*/ 60 h 105"/>
                <a:gd name="T4" fmla="*/ 22 w 315"/>
                <a:gd name="T5" fmla="*/ 67 h 105"/>
                <a:gd name="T6" fmla="*/ 30 w 315"/>
                <a:gd name="T7" fmla="*/ 67 h 105"/>
                <a:gd name="T8" fmla="*/ 37 w 315"/>
                <a:gd name="T9" fmla="*/ 60 h 105"/>
                <a:gd name="T10" fmla="*/ 37 w 315"/>
                <a:gd name="T11" fmla="*/ 52 h 105"/>
                <a:gd name="T12" fmla="*/ 45 w 315"/>
                <a:gd name="T13" fmla="*/ 37 h 105"/>
                <a:gd name="T14" fmla="*/ 52 w 315"/>
                <a:gd name="T15" fmla="*/ 67 h 105"/>
                <a:gd name="T16" fmla="*/ 60 w 315"/>
                <a:gd name="T17" fmla="*/ 45 h 105"/>
                <a:gd name="T18" fmla="*/ 67 w 315"/>
                <a:gd name="T19" fmla="*/ 60 h 105"/>
                <a:gd name="T20" fmla="*/ 75 w 315"/>
                <a:gd name="T21" fmla="*/ 60 h 105"/>
                <a:gd name="T22" fmla="*/ 75 w 315"/>
                <a:gd name="T23" fmla="*/ 52 h 105"/>
                <a:gd name="T24" fmla="*/ 82 w 315"/>
                <a:gd name="T25" fmla="*/ 45 h 105"/>
                <a:gd name="T26" fmla="*/ 97 w 315"/>
                <a:gd name="T27" fmla="*/ 60 h 105"/>
                <a:gd name="T28" fmla="*/ 105 w 315"/>
                <a:gd name="T29" fmla="*/ 60 h 105"/>
                <a:gd name="T30" fmla="*/ 112 w 315"/>
                <a:gd name="T31" fmla="*/ 60 h 105"/>
                <a:gd name="T32" fmla="*/ 120 w 315"/>
                <a:gd name="T33" fmla="*/ 60 h 105"/>
                <a:gd name="T34" fmla="*/ 127 w 315"/>
                <a:gd name="T35" fmla="*/ 60 h 105"/>
                <a:gd name="T36" fmla="*/ 135 w 315"/>
                <a:gd name="T37" fmla="*/ 60 h 105"/>
                <a:gd name="T38" fmla="*/ 135 w 315"/>
                <a:gd name="T39" fmla="*/ 52 h 105"/>
                <a:gd name="T40" fmla="*/ 142 w 315"/>
                <a:gd name="T41" fmla="*/ 52 h 105"/>
                <a:gd name="T42" fmla="*/ 150 w 315"/>
                <a:gd name="T43" fmla="*/ 60 h 105"/>
                <a:gd name="T44" fmla="*/ 157 w 315"/>
                <a:gd name="T45" fmla="*/ 52 h 105"/>
                <a:gd name="T46" fmla="*/ 172 w 315"/>
                <a:gd name="T47" fmla="*/ 52 h 105"/>
                <a:gd name="T48" fmla="*/ 180 w 315"/>
                <a:gd name="T49" fmla="*/ 30 h 105"/>
                <a:gd name="T50" fmla="*/ 187 w 315"/>
                <a:gd name="T51" fmla="*/ 0 h 105"/>
                <a:gd name="T52" fmla="*/ 195 w 315"/>
                <a:gd name="T53" fmla="*/ 67 h 105"/>
                <a:gd name="T54" fmla="*/ 202 w 315"/>
                <a:gd name="T55" fmla="*/ 52 h 105"/>
                <a:gd name="T56" fmla="*/ 202 w 315"/>
                <a:gd name="T57" fmla="*/ 52 h 105"/>
                <a:gd name="T58" fmla="*/ 210 w 315"/>
                <a:gd name="T59" fmla="*/ 22 h 105"/>
                <a:gd name="T60" fmla="*/ 217 w 315"/>
                <a:gd name="T61" fmla="*/ 67 h 105"/>
                <a:gd name="T62" fmla="*/ 225 w 315"/>
                <a:gd name="T63" fmla="*/ 67 h 105"/>
                <a:gd name="T64" fmla="*/ 232 w 315"/>
                <a:gd name="T65" fmla="*/ 60 h 105"/>
                <a:gd name="T66" fmla="*/ 240 w 315"/>
                <a:gd name="T67" fmla="*/ 60 h 105"/>
                <a:gd name="T68" fmla="*/ 240 w 315"/>
                <a:gd name="T69" fmla="*/ 52 h 105"/>
                <a:gd name="T70" fmla="*/ 247 w 315"/>
                <a:gd name="T71" fmla="*/ 45 h 105"/>
                <a:gd name="T72" fmla="*/ 262 w 315"/>
                <a:gd name="T73" fmla="*/ 60 h 105"/>
                <a:gd name="T74" fmla="*/ 277 w 315"/>
                <a:gd name="T75" fmla="*/ 52 h 105"/>
                <a:gd name="T76" fmla="*/ 285 w 315"/>
                <a:gd name="T77" fmla="*/ 67 h 105"/>
                <a:gd name="T78" fmla="*/ 292 w 315"/>
                <a:gd name="T79" fmla="*/ 52 h 105"/>
                <a:gd name="T80" fmla="*/ 307 w 315"/>
                <a:gd name="T81" fmla="*/ 60 h 105"/>
                <a:gd name="T82" fmla="*/ 307 w 315"/>
                <a:gd name="T83"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105">
                  <a:moveTo>
                    <a:pt x="0" y="60"/>
                  </a:moveTo>
                  <a:lnTo>
                    <a:pt x="0" y="52"/>
                  </a:lnTo>
                  <a:lnTo>
                    <a:pt x="0" y="52"/>
                  </a:lnTo>
                  <a:lnTo>
                    <a:pt x="7" y="52"/>
                  </a:lnTo>
                  <a:lnTo>
                    <a:pt x="15" y="60"/>
                  </a:lnTo>
                  <a:lnTo>
                    <a:pt x="15" y="60"/>
                  </a:lnTo>
                  <a:lnTo>
                    <a:pt x="15" y="52"/>
                  </a:lnTo>
                  <a:lnTo>
                    <a:pt x="22" y="45"/>
                  </a:lnTo>
                  <a:lnTo>
                    <a:pt x="22" y="67"/>
                  </a:lnTo>
                  <a:lnTo>
                    <a:pt x="22" y="52"/>
                  </a:lnTo>
                  <a:lnTo>
                    <a:pt x="30" y="45"/>
                  </a:lnTo>
                  <a:lnTo>
                    <a:pt x="30" y="67"/>
                  </a:lnTo>
                  <a:lnTo>
                    <a:pt x="30" y="37"/>
                  </a:lnTo>
                  <a:lnTo>
                    <a:pt x="30" y="52"/>
                  </a:lnTo>
                  <a:lnTo>
                    <a:pt x="37" y="60"/>
                  </a:lnTo>
                  <a:lnTo>
                    <a:pt x="37" y="60"/>
                  </a:lnTo>
                  <a:lnTo>
                    <a:pt x="37" y="45"/>
                  </a:lnTo>
                  <a:lnTo>
                    <a:pt x="37" y="52"/>
                  </a:lnTo>
                  <a:lnTo>
                    <a:pt x="45" y="60"/>
                  </a:lnTo>
                  <a:lnTo>
                    <a:pt x="45" y="67"/>
                  </a:lnTo>
                  <a:lnTo>
                    <a:pt x="45" y="37"/>
                  </a:lnTo>
                  <a:lnTo>
                    <a:pt x="45" y="52"/>
                  </a:lnTo>
                  <a:lnTo>
                    <a:pt x="52" y="60"/>
                  </a:lnTo>
                  <a:lnTo>
                    <a:pt x="52" y="67"/>
                  </a:lnTo>
                  <a:lnTo>
                    <a:pt x="52" y="45"/>
                  </a:lnTo>
                  <a:lnTo>
                    <a:pt x="52" y="52"/>
                  </a:lnTo>
                  <a:lnTo>
                    <a:pt x="60" y="45"/>
                  </a:lnTo>
                  <a:lnTo>
                    <a:pt x="60" y="60"/>
                  </a:lnTo>
                  <a:lnTo>
                    <a:pt x="67" y="52"/>
                  </a:lnTo>
                  <a:lnTo>
                    <a:pt x="67" y="60"/>
                  </a:lnTo>
                  <a:lnTo>
                    <a:pt x="67" y="45"/>
                  </a:lnTo>
                  <a:lnTo>
                    <a:pt x="67" y="52"/>
                  </a:lnTo>
                  <a:lnTo>
                    <a:pt x="75" y="60"/>
                  </a:lnTo>
                  <a:lnTo>
                    <a:pt x="75" y="60"/>
                  </a:lnTo>
                  <a:lnTo>
                    <a:pt x="75" y="45"/>
                  </a:lnTo>
                  <a:lnTo>
                    <a:pt x="75" y="52"/>
                  </a:lnTo>
                  <a:lnTo>
                    <a:pt x="82" y="45"/>
                  </a:lnTo>
                  <a:lnTo>
                    <a:pt x="82" y="60"/>
                  </a:lnTo>
                  <a:lnTo>
                    <a:pt x="82" y="45"/>
                  </a:lnTo>
                  <a:lnTo>
                    <a:pt x="82" y="52"/>
                  </a:lnTo>
                  <a:lnTo>
                    <a:pt x="90" y="52"/>
                  </a:lnTo>
                  <a:lnTo>
                    <a:pt x="97" y="60"/>
                  </a:lnTo>
                  <a:lnTo>
                    <a:pt x="97" y="52"/>
                  </a:lnTo>
                  <a:lnTo>
                    <a:pt x="97" y="52"/>
                  </a:lnTo>
                  <a:lnTo>
                    <a:pt x="105" y="60"/>
                  </a:lnTo>
                  <a:lnTo>
                    <a:pt x="105" y="60"/>
                  </a:lnTo>
                  <a:lnTo>
                    <a:pt x="105" y="52"/>
                  </a:lnTo>
                  <a:lnTo>
                    <a:pt x="112" y="60"/>
                  </a:lnTo>
                  <a:lnTo>
                    <a:pt x="112" y="60"/>
                  </a:lnTo>
                  <a:lnTo>
                    <a:pt x="112" y="52"/>
                  </a:lnTo>
                  <a:lnTo>
                    <a:pt x="120" y="60"/>
                  </a:lnTo>
                  <a:lnTo>
                    <a:pt x="120" y="52"/>
                  </a:lnTo>
                  <a:lnTo>
                    <a:pt x="120" y="52"/>
                  </a:lnTo>
                  <a:lnTo>
                    <a:pt x="127" y="60"/>
                  </a:lnTo>
                  <a:lnTo>
                    <a:pt x="127" y="52"/>
                  </a:lnTo>
                  <a:lnTo>
                    <a:pt x="127" y="52"/>
                  </a:lnTo>
                  <a:lnTo>
                    <a:pt x="135" y="60"/>
                  </a:lnTo>
                  <a:lnTo>
                    <a:pt x="135" y="60"/>
                  </a:lnTo>
                  <a:lnTo>
                    <a:pt x="135" y="30"/>
                  </a:lnTo>
                  <a:lnTo>
                    <a:pt x="135" y="52"/>
                  </a:lnTo>
                  <a:lnTo>
                    <a:pt x="142" y="60"/>
                  </a:lnTo>
                  <a:lnTo>
                    <a:pt x="142" y="60"/>
                  </a:lnTo>
                  <a:lnTo>
                    <a:pt x="142" y="52"/>
                  </a:lnTo>
                  <a:lnTo>
                    <a:pt x="142" y="52"/>
                  </a:lnTo>
                  <a:lnTo>
                    <a:pt x="150" y="60"/>
                  </a:lnTo>
                  <a:lnTo>
                    <a:pt x="150" y="60"/>
                  </a:lnTo>
                  <a:lnTo>
                    <a:pt x="150" y="45"/>
                  </a:lnTo>
                  <a:lnTo>
                    <a:pt x="150" y="52"/>
                  </a:lnTo>
                  <a:lnTo>
                    <a:pt x="157" y="52"/>
                  </a:lnTo>
                  <a:lnTo>
                    <a:pt x="172" y="52"/>
                  </a:lnTo>
                  <a:lnTo>
                    <a:pt x="172" y="60"/>
                  </a:lnTo>
                  <a:lnTo>
                    <a:pt x="172" y="52"/>
                  </a:lnTo>
                  <a:lnTo>
                    <a:pt x="180" y="60"/>
                  </a:lnTo>
                  <a:lnTo>
                    <a:pt x="180" y="67"/>
                  </a:lnTo>
                  <a:lnTo>
                    <a:pt x="180" y="30"/>
                  </a:lnTo>
                  <a:lnTo>
                    <a:pt x="187" y="37"/>
                  </a:lnTo>
                  <a:lnTo>
                    <a:pt x="187" y="105"/>
                  </a:lnTo>
                  <a:lnTo>
                    <a:pt x="187" y="0"/>
                  </a:lnTo>
                  <a:lnTo>
                    <a:pt x="187" y="60"/>
                  </a:lnTo>
                  <a:lnTo>
                    <a:pt x="195" y="67"/>
                  </a:lnTo>
                  <a:lnTo>
                    <a:pt x="195" y="67"/>
                  </a:lnTo>
                  <a:lnTo>
                    <a:pt x="195" y="37"/>
                  </a:lnTo>
                  <a:lnTo>
                    <a:pt x="195" y="60"/>
                  </a:lnTo>
                  <a:lnTo>
                    <a:pt x="202" y="52"/>
                  </a:lnTo>
                  <a:lnTo>
                    <a:pt x="202" y="60"/>
                  </a:lnTo>
                  <a:lnTo>
                    <a:pt x="202" y="45"/>
                  </a:lnTo>
                  <a:lnTo>
                    <a:pt x="202" y="52"/>
                  </a:lnTo>
                  <a:lnTo>
                    <a:pt x="210" y="60"/>
                  </a:lnTo>
                  <a:lnTo>
                    <a:pt x="210" y="75"/>
                  </a:lnTo>
                  <a:lnTo>
                    <a:pt x="210" y="22"/>
                  </a:lnTo>
                  <a:lnTo>
                    <a:pt x="210" y="52"/>
                  </a:lnTo>
                  <a:lnTo>
                    <a:pt x="217" y="45"/>
                  </a:lnTo>
                  <a:lnTo>
                    <a:pt x="217" y="67"/>
                  </a:lnTo>
                  <a:lnTo>
                    <a:pt x="217" y="52"/>
                  </a:lnTo>
                  <a:lnTo>
                    <a:pt x="225" y="45"/>
                  </a:lnTo>
                  <a:lnTo>
                    <a:pt x="225" y="67"/>
                  </a:lnTo>
                  <a:lnTo>
                    <a:pt x="225" y="52"/>
                  </a:lnTo>
                  <a:lnTo>
                    <a:pt x="232" y="60"/>
                  </a:lnTo>
                  <a:lnTo>
                    <a:pt x="232" y="60"/>
                  </a:lnTo>
                  <a:lnTo>
                    <a:pt x="232" y="45"/>
                  </a:lnTo>
                  <a:lnTo>
                    <a:pt x="232" y="52"/>
                  </a:lnTo>
                  <a:lnTo>
                    <a:pt x="240" y="60"/>
                  </a:lnTo>
                  <a:lnTo>
                    <a:pt x="240" y="60"/>
                  </a:lnTo>
                  <a:lnTo>
                    <a:pt x="240" y="52"/>
                  </a:lnTo>
                  <a:lnTo>
                    <a:pt x="240" y="52"/>
                  </a:lnTo>
                  <a:lnTo>
                    <a:pt x="247" y="60"/>
                  </a:lnTo>
                  <a:lnTo>
                    <a:pt x="247" y="60"/>
                  </a:lnTo>
                  <a:lnTo>
                    <a:pt x="247" y="45"/>
                  </a:lnTo>
                  <a:lnTo>
                    <a:pt x="247" y="52"/>
                  </a:lnTo>
                  <a:lnTo>
                    <a:pt x="262" y="52"/>
                  </a:lnTo>
                  <a:lnTo>
                    <a:pt x="262" y="60"/>
                  </a:lnTo>
                  <a:lnTo>
                    <a:pt x="262" y="45"/>
                  </a:lnTo>
                  <a:lnTo>
                    <a:pt x="262" y="52"/>
                  </a:lnTo>
                  <a:lnTo>
                    <a:pt x="277" y="52"/>
                  </a:lnTo>
                  <a:lnTo>
                    <a:pt x="277" y="52"/>
                  </a:lnTo>
                  <a:lnTo>
                    <a:pt x="285" y="60"/>
                  </a:lnTo>
                  <a:lnTo>
                    <a:pt x="285" y="67"/>
                  </a:lnTo>
                  <a:lnTo>
                    <a:pt x="285" y="45"/>
                  </a:lnTo>
                  <a:lnTo>
                    <a:pt x="285" y="52"/>
                  </a:lnTo>
                  <a:lnTo>
                    <a:pt x="292" y="52"/>
                  </a:lnTo>
                  <a:lnTo>
                    <a:pt x="300" y="60"/>
                  </a:lnTo>
                  <a:lnTo>
                    <a:pt x="300" y="52"/>
                  </a:lnTo>
                  <a:lnTo>
                    <a:pt x="307" y="60"/>
                  </a:lnTo>
                  <a:lnTo>
                    <a:pt x="307" y="60"/>
                  </a:lnTo>
                  <a:lnTo>
                    <a:pt x="307" y="52"/>
                  </a:lnTo>
                  <a:lnTo>
                    <a:pt x="307" y="52"/>
                  </a:lnTo>
                  <a:lnTo>
                    <a:pt x="315" y="60"/>
                  </a:lnTo>
                  <a:lnTo>
                    <a:pt x="315"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3" name="Freeform 769"/>
            <p:cNvSpPr>
              <a:spLocks/>
            </p:cNvSpPr>
            <p:nvPr/>
          </p:nvSpPr>
          <p:spPr bwMode="auto">
            <a:xfrm>
              <a:off x="3861" y="1989"/>
              <a:ext cx="287" cy="21"/>
            </a:xfrm>
            <a:custGeom>
              <a:avLst/>
              <a:gdLst>
                <a:gd name="T0" fmla="*/ 0 w 412"/>
                <a:gd name="T1" fmla="*/ 15 h 22"/>
                <a:gd name="T2" fmla="*/ 7 w 412"/>
                <a:gd name="T3" fmla="*/ 7 h 22"/>
                <a:gd name="T4" fmla="*/ 15 w 412"/>
                <a:gd name="T5" fmla="*/ 7 h 22"/>
                <a:gd name="T6" fmla="*/ 22 w 412"/>
                <a:gd name="T7" fmla="*/ 7 h 22"/>
                <a:gd name="T8" fmla="*/ 30 w 412"/>
                <a:gd name="T9" fmla="*/ 7 h 22"/>
                <a:gd name="T10" fmla="*/ 37 w 412"/>
                <a:gd name="T11" fmla="*/ 7 h 22"/>
                <a:gd name="T12" fmla="*/ 45 w 412"/>
                <a:gd name="T13" fmla="*/ 7 h 22"/>
                <a:gd name="T14" fmla="*/ 52 w 412"/>
                <a:gd name="T15" fmla="*/ 7 h 22"/>
                <a:gd name="T16" fmla="*/ 67 w 412"/>
                <a:gd name="T17" fmla="*/ 7 h 22"/>
                <a:gd name="T18" fmla="*/ 82 w 412"/>
                <a:gd name="T19" fmla="*/ 15 h 22"/>
                <a:gd name="T20" fmla="*/ 90 w 412"/>
                <a:gd name="T21" fmla="*/ 7 h 22"/>
                <a:gd name="T22" fmla="*/ 105 w 412"/>
                <a:gd name="T23" fmla="*/ 15 h 22"/>
                <a:gd name="T24" fmla="*/ 105 w 412"/>
                <a:gd name="T25" fmla="*/ 7 h 22"/>
                <a:gd name="T26" fmla="*/ 112 w 412"/>
                <a:gd name="T27" fmla="*/ 7 h 22"/>
                <a:gd name="T28" fmla="*/ 127 w 412"/>
                <a:gd name="T29" fmla="*/ 7 h 22"/>
                <a:gd name="T30" fmla="*/ 150 w 412"/>
                <a:gd name="T31" fmla="*/ 15 h 22"/>
                <a:gd name="T32" fmla="*/ 157 w 412"/>
                <a:gd name="T33" fmla="*/ 0 h 22"/>
                <a:gd name="T34" fmla="*/ 165 w 412"/>
                <a:gd name="T35" fmla="*/ 15 h 22"/>
                <a:gd name="T36" fmla="*/ 165 w 412"/>
                <a:gd name="T37" fmla="*/ 7 h 22"/>
                <a:gd name="T38" fmla="*/ 187 w 412"/>
                <a:gd name="T39" fmla="*/ 15 h 22"/>
                <a:gd name="T40" fmla="*/ 187 w 412"/>
                <a:gd name="T41" fmla="*/ 7 h 22"/>
                <a:gd name="T42" fmla="*/ 195 w 412"/>
                <a:gd name="T43" fmla="*/ 7 h 22"/>
                <a:gd name="T44" fmla="*/ 210 w 412"/>
                <a:gd name="T45" fmla="*/ 7 h 22"/>
                <a:gd name="T46" fmla="*/ 217 w 412"/>
                <a:gd name="T47" fmla="*/ 7 h 22"/>
                <a:gd name="T48" fmla="*/ 225 w 412"/>
                <a:gd name="T49" fmla="*/ 7 h 22"/>
                <a:gd name="T50" fmla="*/ 232 w 412"/>
                <a:gd name="T51" fmla="*/ 0 h 22"/>
                <a:gd name="T52" fmla="*/ 240 w 412"/>
                <a:gd name="T53" fmla="*/ 7 h 22"/>
                <a:gd name="T54" fmla="*/ 255 w 412"/>
                <a:gd name="T55" fmla="*/ 7 h 22"/>
                <a:gd name="T56" fmla="*/ 262 w 412"/>
                <a:gd name="T57" fmla="*/ 7 h 22"/>
                <a:gd name="T58" fmla="*/ 270 w 412"/>
                <a:gd name="T59" fmla="*/ 0 h 22"/>
                <a:gd name="T60" fmla="*/ 277 w 412"/>
                <a:gd name="T61" fmla="*/ 15 h 22"/>
                <a:gd name="T62" fmla="*/ 285 w 412"/>
                <a:gd name="T63" fmla="*/ 15 h 22"/>
                <a:gd name="T64" fmla="*/ 292 w 412"/>
                <a:gd name="T65" fmla="*/ 7 h 22"/>
                <a:gd name="T66" fmla="*/ 315 w 412"/>
                <a:gd name="T67" fmla="*/ 7 h 22"/>
                <a:gd name="T68" fmla="*/ 337 w 412"/>
                <a:gd name="T69" fmla="*/ 7 h 22"/>
                <a:gd name="T70" fmla="*/ 345 w 412"/>
                <a:gd name="T71" fmla="*/ 7 h 22"/>
                <a:gd name="T72" fmla="*/ 352 w 412"/>
                <a:gd name="T73" fmla="*/ 7 h 22"/>
                <a:gd name="T74" fmla="*/ 360 w 412"/>
                <a:gd name="T75" fmla="*/ 15 h 22"/>
                <a:gd name="T76" fmla="*/ 375 w 412"/>
                <a:gd name="T77" fmla="*/ 7 h 22"/>
                <a:gd name="T78" fmla="*/ 397 w 412"/>
                <a:gd name="T79" fmla="*/ 15 h 22"/>
                <a:gd name="T80" fmla="*/ 405 w 412"/>
                <a:gd name="T81" fmla="*/ 15 h 22"/>
                <a:gd name="T82" fmla="*/ 405 w 412"/>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2" h="22">
                  <a:moveTo>
                    <a:pt x="0" y="15"/>
                  </a:moveTo>
                  <a:lnTo>
                    <a:pt x="0" y="0"/>
                  </a:lnTo>
                  <a:lnTo>
                    <a:pt x="0" y="15"/>
                  </a:lnTo>
                  <a:lnTo>
                    <a:pt x="7" y="7"/>
                  </a:lnTo>
                  <a:lnTo>
                    <a:pt x="7" y="15"/>
                  </a:lnTo>
                  <a:lnTo>
                    <a:pt x="7" y="7"/>
                  </a:lnTo>
                  <a:lnTo>
                    <a:pt x="7" y="7"/>
                  </a:lnTo>
                  <a:lnTo>
                    <a:pt x="15" y="15"/>
                  </a:lnTo>
                  <a:lnTo>
                    <a:pt x="15" y="7"/>
                  </a:lnTo>
                  <a:lnTo>
                    <a:pt x="15" y="7"/>
                  </a:lnTo>
                  <a:lnTo>
                    <a:pt x="22" y="15"/>
                  </a:lnTo>
                  <a:lnTo>
                    <a:pt x="22" y="7"/>
                  </a:lnTo>
                  <a:lnTo>
                    <a:pt x="22" y="7"/>
                  </a:lnTo>
                  <a:lnTo>
                    <a:pt x="30" y="15"/>
                  </a:lnTo>
                  <a:lnTo>
                    <a:pt x="30" y="7"/>
                  </a:lnTo>
                  <a:lnTo>
                    <a:pt x="37" y="15"/>
                  </a:lnTo>
                  <a:lnTo>
                    <a:pt x="37" y="15"/>
                  </a:lnTo>
                  <a:lnTo>
                    <a:pt x="37" y="7"/>
                  </a:lnTo>
                  <a:lnTo>
                    <a:pt x="37" y="7"/>
                  </a:lnTo>
                  <a:lnTo>
                    <a:pt x="45" y="15"/>
                  </a:lnTo>
                  <a:lnTo>
                    <a:pt x="45" y="7"/>
                  </a:lnTo>
                  <a:lnTo>
                    <a:pt x="60" y="7"/>
                  </a:lnTo>
                  <a:lnTo>
                    <a:pt x="60" y="15"/>
                  </a:lnTo>
                  <a:lnTo>
                    <a:pt x="52" y="7"/>
                  </a:lnTo>
                  <a:lnTo>
                    <a:pt x="60" y="7"/>
                  </a:lnTo>
                  <a:lnTo>
                    <a:pt x="75" y="7"/>
                  </a:lnTo>
                  <a:lnTo>
                    <a:pt x="67" y="7"/>
                  </a:lnTo>
                  <a:lnTo>
                    <a:pt x="75" y="7"/>
                  </a:lnTo>
                  <a:lnTo>
                    <a:pt x="82" y="15"/>
                  </a:lnTo>
                  <a:lnTo>
                    <a:pt x="82" y="15"/>
                  </a:lnTo>
                  <a:lnTo>
                    <a:pt x="82" y="7"/>
                  </a:lnTo>
                  <a:lnTo>
                    <a:pt x="82" y="7"/>
                  </a:lnTo>
                  <a:lnTo>
                    <a:pt x="90" y="7"/>
                  </a:lnTo>
                  <a:lnTo>
                    <a:pt x="97" y="15"/>
                  </a:lnTo>
                  <a:lnTo>
                    <a:pt x="97" y="7"/>
                  </a:lnTo>
                  <a:lnTo>
                    <a:pt x="105" y="15"/>
                  </a:lnTo>
                  <a:lnTo>
                    <a:pt x="105" y="15"/>
                  </a:lnTo>
                  <a:lnTo>
                    <a:pt x="105" y="0"/>
                  </a:lnTo>
                  <a:lnTo>
                    <a:pt x="105" y="7"/>
                  </a:lnTo>
                  <a:lnTo>
                    <a:pt x="112" y="15"/>
                  </a:lnTo>
                  <a:lnTo>
                    <a:pt x="112" y="15"/>
                  </a:lnTo>
                  <a:lnTo>
                    <a:pt x="112" y="7"/>
                  </a:lnTo>
                  <a:lnTo>
                    <a:pt x="112" y="7"/>
                  </a:lnTo>
                  <a:lnTo>
                    <a:pt x="120" y="7"/>
                  </a:lnTo>
                  <a:lnTo>
                    <a:pt x="127" y="7"/>
                  </a:lnTo>
                  <a:lnTo>
                    <a:pt x="135" y="7"/>
                  </a:lnTo>
                  <a:lnTo>
                    <a:pt x="150" y="7"/>
                  </a:lnTo>
                  <a:lnTo>
                    <a:pt x="150" y="15"/>
                  </a:lnTo>
                  <a:lnTo>
                    <a:pt x="150" y="7"/>
                  </a:lnTo>
                  <a:lnTo>
                    <a:pt x="150" y="7"/>
                  </a:lnTo>
                  <a:lnTo>
                    <a:pt x="157" y="0"/>
                  </a:lnTo>
                  <a:lnTo>
                    <a:pt x="157" y="15"/>
                  </a:lnTo>
                  <a:lnTo>
                    <a:pt x="157" y="7"/>
                  </a:lnTo>
                  <a:lnTo>
                    <a:pt x="165" y="15"/>
                  </a:lnTo>
                  <a:lnTo>
                    <a:pt x="165" y="15"/>
                  </a:lnTo>
                  <a:lnTo>
                    <a:pt x="165" y="7"/>
                  </a:lnTo>
                  <a:lnTo>
                    <a:pt x="165" y="7"/>
                  </a:lnTo>
                  <a:lnTo>
                    <a:pt x="180" y="7"/>
                  </a:lnTo>
                  <a:lnTo>
                    <a:pt x="180" y="7"/>
                  </a:lnTo>
                  <a:lnTo>
                    <a:pt x="187" y="15"/>
                  </a:lnTo>
                  <a:lnTo>
                    <a:pt x="187" y="15"/>
                  </a:lnTo>
                  <a:lnTo>
                    <a:pt x="187" y="7"/>
                  </a:lnTo>
                  <a:lnTo>
                    <a:pt x="187" y="7"/>
                  </a:lnTo>
                  <a:lnTo>
                    <a:pt x="195" y="15"/>
                  </a:lnTo>
                  <a:lnTo>
                    <a:pt x="195" y="15"/>
                  </a:lnTo>
                  <a:lnTo>
                    <a:pt x="195" y="7"/>
                  </a:lnTo>
                  <a:lnTo>
                    <a:pt x="210" y="7"/>
                  </a:lnTo>
                  <a:lnTo>
                    <a:pt x="202" y="7"/>
                  </a:lnTo>
                  <a:lnTo>
                    <a:pt x="210" y="7"/>
                  </a:lnTo>
                  <a:lnTo>
                    <a:pt x="217" y="15"/>
                  </a:lnTo>
                  <a:lnTo>
                    <a:pt x="217" y="15"/>
                  </a:lnTo>
                  <a:lnTo>
                    <a:pt x="217" y="7"/>
                  </a:lnTo>
                  <a:lnTo>
                    <a:pt x="217" y="7"/>
                  </a:lnTo>
                  <a:lnTo>
                    <a:pt x="225" y="15"/>
                  </a:lnTo>
                  <a:lnTo>
                    <a:pt x="225" y="7"/>
                  </a:lnTo>
                  <a:lnTo>
                    <a:pt x="232" y="15"/>
                  </a:lnTo>
                  <a:lnTo>
                    <a:pt x="232" y="22"/>
                  </a:lnTo>
                  <a:lnTo>
                    <a:pt x="232" y="0"/>
                  </a:lnTo>
                  <a:lnTo>
                    <a:pt x="232" y="7"/>
                  </a:lnTo>
                  <a:lnTo>
                    <a:pt x="240" y="15"/>
                  </a:lnTo>
                  <a:lnTo>
                    <a:pt x="240" y="7"/>
                  </a:lnTo>
                  <a:lnTo>
                    <a:pt x="240" y="7"/>
                  </a:lnTo>
                  <a:lnTo>
                    <a:pt x="247" y="7"/>
                  </a:lnTo>
                  <a:lnTo>
                    <a:pt x="255" y="7"/>
                  </a:lnTo>
                  <a:lnTo>
                    <a:pt x="262" y="15"/>
                  </a:lnTo>
                  <a:lnTo>
                    <a:pt x="262" y="7"/>
                  </a:lnTo>
                  <a:lnTo>
                    <a:pt x="262" y="7"/>
                  </a:lnTo>
                  <a:lnTo>
                    <a:pt x="270" y="15"/>
                  </a:lnTo>
                  <a:lnTo>
                    <a:pt x="270" y="15"/>
                  </a:lnTo>
                  <a:lnTo>
                    <a:pt x="270" y="0"/>
                  </a:lnTo>
                  <a:lnTo>
                    <a:pt x="270" y="7"/>
                  </a:lnTo>
                  <a:lnTo>
                    <a:pt x="277" y="15"/>
                  </a:lnTo>
                  <a:lnTo>
                    <a:pt x="277" y="15"/>
                  </a:lnTo>
                  <a:lnTo>
                    <a:pt x="277" y="7"/>
                  </a:lnTo>
                  <a:lnTo>
                    <a:pt x="285" y="15"/>
                  </a:lnTo>
                  <a:lnTo>
                    <a:pt x="285" y="15"/>
                  </a:lnTo>
                  <a:lnTo>
                    <a:pt x="285" y="7"/>
                  </a:lnTo>
                  <a:lnTo>
                    <a:pt x="292" y="15"/>
                  </a:lnTo>
                  <a:lnTo>
                    <a:pt x="292" y="7"/>
                  </a:lnTo>
                  <a:lnTo>
                    <a:pt x="300" y="7"/>
                  </a:lnTo>
                  <a:lnTo>
                    <a:pt x="307" y="7"/>
                  </a:lnTo>
                  <a:lnTo>
                    <a:pt x="315" y="7"/>
                  </a:lnTo>
                  <a:lnTo>
                    <a:pt x="322" y="7"/>
                  </a:lnTo>
                  <a:lnTo>
                    <a:pt x="337" y="7"/>
                  </a:lnTo>
                  <a:lnTo>
                    <a:pt x="337" y="7"/>
                  </a:lnTo>
                  <a:lnTo>
                    <a:pt x="345" y="15"/>
                  </a:lnTo>
                  <a:lnTo>
                    <a:pt x="345" y="15"/>
                  </a:lnTo>
                  <a:lnTo>
                    <a:pt x="345" y="7"/>
                  </a:lnTo>
                  <a:lnTo>
                    <a:pt x="345" y="7"/>
                  </a:lnTo>
                  <a:lnTo>
                    <a:pt x="352" y="15"/>
                  </a:lnTo>
                  <a:lnTo>
                    <a:pt x="352" y="7"/>
                  </a:lnTo>
                  <a:lnTo>
                    <a:pt x="352" y="7"/>
                  </a:lnTo>
                  <a:lnTo>
                    <a:pt x="360" y="15"/>
                  </a:lnTo>
                  <a:lnTo>
                    <a:pt x="360" y="15"/>
                  </a:lnTo>
                  <a:lnTo>
                    <a:pt x="360" y="7"/>
                  </a:lnTo>
                  <a:lnTo>
                    <a:pt x="367" y="7"/>
                  </a:lnTo>
                  <a:lnTo>
                    <a:pt x="375" y="7"/>
                  </a:lnTo>
                  <a:lnTo>
                    <a:pt x="390" y="7"/>
                  </a:lnTo>
                  <a:lnTo>
                    <a:pt x="390" y="7"/>
                  </a:lnTo>
                  <a:lnTo>
                    <a:pt x="397" y="15"/>
                  </a:lnTo>
                  <a:lnTo>
                    <a:pt x="397" y="7"/>
                  </a:lnTo>
                  <a:lnTo>
                    <a:pt x="397" y="7"/>
                  </a:lnTo>
                  <a:lnTo>
                    <a:pt x="405" y="15"/>
                  </a:lnTo>
                  <a:lnTo>
                    <a:pt x="405" y="15"/>
                  </a:lnTo>
                  <a:lnTo>
                    <a:pt x="405" y="7"/>
                  </a:lnTo>
                  <a:lnTo>
                    <a:pt x="405" y="7"/>
                  </a:lnTo>
                  <a:lnTo>
                    <a:pt x="412" y="15"/>
                  </a:lnTo>
                  <a:lnTo>
                    <a:pt x="412"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4" name="Freeform 770"/>
            <p:cNvSpPr>
              <a:spLocks/>
            </p:cNvSpPr>
            <p:nvPr/>
          </p:nvSpPr>
          <p:spPr bwMode="auto">
            <a:xfrm>
              <a:off x="4148" y="1975"/>
              <a:ext cx="231" cy="43"/>
            </a:xfrm>
            <a:custGeom>
              <a:avLst/>
              <a:gdLst>
                <a:gd name="T0" fmla="*/ 0 w 330"/>
                <a:gd name="T1" fmla="*/ 22 h 45"/>
                <a:gd name="T2" fmla="*/ 15 w 330"/>
                <a:gd name="T3" fmla="*/ 22 h 45"/>
                <a:gd name="T4" fmla="*/ 30 w 330"/>
                <a:gd name="T5" fmla="*/ 22 h 45"/>
                <a:gd name="T6" fmla="*/ 53 w 330"/>
                <a:gd name="T7" fmla="*/ 22 h 45"/>
                <a:gd name="T8" fmla="*/ 60 w 330"/>
                <a:gd name="T9" fmla="*/ 22 h 45"/>
                <a:gd name="T10" fmla="*/ 68 w 330"/>
                <a:gd name="T11" fmla="*/ 22 h 45"/>
                <a:gd name="T12" fmla="*/ 75 w 330"/>
                <a:gd name="T13" fmla="*/ 22 h 45"/>
                <a:gd name="T14" fmla="*/ 83 w 330"/>
                <a:gd name="T15" fmla="*/ 30 h 45"/>
                <a:gd name="T16" fmla="*/ 90 w 330"/>
                <a:gd name="T17" fmla="*/ 15 h 45"/>
                <a:gd name="T18" fmla="*/ 90 w 330"/>
                <a:gd name="T19" fmla="*/ 22 h 45"/>
                <a:gd name="T20" fmla="*/ 98 w 330"/>
                <a:gd name="T21" fmla="*/ 0 h 45"/>
                <a:gd name="T22" fmla="*/ 105 w 330"/>
                <a:gd name="T23" fmla="*/ 15 h 45"/>
                <a:gd name="T24" fmla="*/ 113 w 330"/>
                <a:gd name="T25" fmla="*/ 22 h 45"/>
                <a:gd name="T26" fmla="*/ 120 w 330"/>
                <a:gd name="T27" fmla="*/ 15 h 45"/>
                <a:gd name="T28" fmla="*/ 128 w 330"/>
                <a:gd name="T29" fmla="*/ 30 h 45"/>
                <a:gd name="T30" fmla="*/ 135 w 330"/>
                <a:gd name="T31" fmla="*/ 22 h 45"/>
                <a:gd name="T32" fmla="*/ 143 w 330"/>
                <a:gd name="T33" fmla="*/ 30 h 45"/>
                <a:gd name="T34" fmla="*/ 150 w 330"/>
                <a:gd name="T35" fmla="*/ 30 h 45"/>
                <a:gd name="T36" fmla="*/ 158 w 330"/>
                <a:gd name="T37" fmla="*/ 22 h 45"/>
                <a:gd name="T38" fmla="*/ 188 w 330"/>
                <a:gd name="T39" fmla="*/ 22 h 45"/>
                <a:gd name="T40" fmla="*/ 188 w 330"/>
                <a:gd name="T41" fmla="*/ 22 h 45"/>
                <a:gd name="T42" fmla="*/ 203 w 330"/>
                <a:gd name="T43" fmla="*/ 15 h 45"/>
                <a:gd name="T44" fmla="*/ 210 w 330"/>
                <a:gd name="T45" fmla="*/ 30 h 45"/>
                <a:gd name="T46" fmla="*/ 210 w 330"/>
                <a:gd name="T47" fmla="*/ 22 h 45"/>
                <a:gd name="T48" fmla="*/ 218 w 330"/>
                <a:gd name="T49" fmla="*/ 15 h 45"/>
                <a:gd name="T50" fmla="*/ 225 w 330"/>
                <a:gd name="T51" fmla="*/ 30 h 45"/>
                <a:gd name="T52" fmla="*/ 233 w 330"/>
                <a:gd name="T53" fmla="*/ 30 h 45"/>
                <a:gd name="T54" fmla="*/ 240 w 330"/>
                <a:gd name="T55" fmla="*/ 30 h 45"/>
                <a:gd name="T56" fmla="*/ 240 w 330"/>
                <a:gd name="T57" fmla="*/ 22 h 45"/>
                <a:gd name="T58" fmla="*/ 248 w 330"/>
                <a:gd name="T59" fmla="*/ 15 h 45"/>
                <a:gd name="T60" fmla="*/ 255 w 330"/>
                <a:gd name="T61" fmla="*/ 22 h 45"/>
                <a:gd name="T62" fmla="*/ 263 w 330"/>
                <a:gd name="T63" fmla="*/ 30 h 45"/>
                <a:gd name="T64" fmla="*/ 270 w 330"/>
                <a:gd name="T65" fmla="*/ 22 h 45"/>
                <a:gd name="T66" fmla="*/ 278 w 330"/>
                <a:gd name="T67" fmla="*/ 30 h 45"/>
                <a:gd name="T68" fmla="*/ 285 w 330"/>
                <a:gd name="T69" fmla="*/ 30 h 45"/>
                <a:gd name="T70" fmla="*/ 293 w 330"/>
                <a:gd name="T71" fmla="*/ 30 h 45"/>
                <a:gd name="T72" fmla="*/ 293 w 330"/>
                <a:gd name="T73" fmla="*/ 22 h 45"/>
                <a:gd name="T74" fmla="*/ 300 w 330"/>
                <a:gd name="T75" fmla="*/ 15 h 45"/>
                <a:gd name="T76" fmla="*/ 308 w 330"/>
                <a:gd name="T77" fmla="*/ 30 h 45"/>
                <a:gd name="T78" fmla="*/ 315 w 330"/>
                <a:gd name="T79" fmla="*/ 30 h 45"/>
                <a:gd name="T80" fmla="*/ 323 w 330"/>
                <a:gd name="T81" fmla="*/ 30 h 45"/>
                <a:gd name="T82" fmla="*/ 323 w 330"/>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45">
                  <a:moveTo>
                    <a:pt x="0" y="30"/>
                  </a:moveTo>
                  <a:lnTo>
                    <a:pt x="0" y="22"/>
                  </a:lnTo>
                  <a:lnTo>
                    <a:pt x="0" y="22"/>
                  </a:lnTo>
                  <a:lnTo>
                    <a:pt x="15" y="22"/>
                  </a:lnTo>
                  <a:lnTo>
                    <a:pt x="8" y="22"/>
                  </a:lnTo>
                  <a:lnTo>
                    <a:pt x="15" y="22"/>
                  </a:lnTo>
                  <a:lnTo>
                    <a:pt x="23" y="22"/>
                  </a:lnTo>
                  <a:lnTo>
                    <a:pt x="38" y="22"/>
                  </a:lnTo>
                  <a:lnTo>
                    <a:pt x="30" y="22"/>
                  </a:lnTo>
                  <a:lnTo>
                    <a:pt x="38" y="22"/>
                  </a:lnTo>
                  <a:lnTo>
                    <a:pt x="45" y="22"/>
                  </a:lnTo>
                  <a:lnTo>
                    <a:pt x="53" y="22"/>
                  </a:lnTo>
                  <a:lnTo>
                    <a:pt x="60" y="30"/>
                  </a:lnTo>
                  <a:lnTo>
                    <a:pt x="60" y="22"/>
                  </a:lnTo>
                  <a:lnTo>
                    <a:pt x="60" y="22"/>
                  </a:lnTo>
                  <a:lnTo>
                    <a:pt x="68" y="30"/>
                  </a:lnTo>
                  <a:lnTo>
                    <a:pt x="68" y="30"/>
                  </a:lnTo>
                  <a:lnTo>
                    <a:pt x="68" y="22"/>
                  </a:lnTo>
                  <a:lnTo>
                    <a:pt x="68" y="22"/>
                  </a:lnTo>
                  <a:lnTo>
                    <a:pt x="75" y="30"/>
                  </a:lnTo>
                  <a:lnTo>
                    <a:pt x="75" y="22"/>
                  </a:lnTo>
                  <a:lnTo>
                    <a:pt x="75" y="22"/>
                  </a:lnTo>
                  <a:lnTo>
                    <a:pt x="83" y="30"/>
                  </a:lnTo>
                  <a:lnTo>
                    <a:pt x="83" y="30"/>
                  </a:lnTo>
                  <a:lnTo>
                    <a:pt x="83" y="22"/>
                  </a:lnTo>
                  <a:lnTo>
                    <a:pt x="83" y="22"/>
                  </a:lnTo>
                  <a:lnTo>
                    <a:pt x="90" y="15"/>
                  </a:lnTo>
                  <a:lnTo>
                    <a:pt x="90" y="45"/>
                  </a:lnTo>
                  <a:lnTo>
                    <a:pt x="90" y="7"/>
                  </a:lnTo>
                  <a:lnTo>
                    <a:pt x="90" y="22"/>
                  </a:lnTo>
                  <a:lnTo>
                    <a:pt x="98" y="15"/>
                  </a:lnTo>
                  <a:lnTo>
                    <a:pt x="98" y="37"/>
                  </a:lnTo>
                  <a:lnTo>
                    <a:pt x="98" y="0"/>
                  </a:lnTo>
                  <a:lnTo>
                    <a:pt x="98" y="22"/>
                  </a:lnTo>
                  <a:lnTo>
                    <a:pt x="105" y="30"/>
                  </a:lnTo>
                  <a:lnTo>
                    <a:pt x="105" y="15"/>
                  </a:lnTo>
                  <a:lnTo>
                    <a:pt x="113" y="7"/>
                  </a:lnTo>
                  <a:lnTo>
                    <a:pt x="113" y="45"/>
                  </a:lnTo>
                  <a:lnTo>
                    <a:pt x="113" y="22"/>
                  </a:lnTo>
                  <a:lnTo>
                    <a:pt x="120" y="30"/>
                  </a:lnTo>
                  <a:lnTo>
                    <a:pt x="120" y="30"/>
                  </a:lnTo>
                  <a:lnTo>
                    <a:pt x="120" y="15"/>
                  </a:lnTo>
                  <a:lnTo>
                    <a:pt x="120" y="22"/>
                  </a:lnTo>
                  <a:lnTo>
                    <a:pt x="128" y="30"/>
                  </a:lnTo>
                  <a:lnTo>
                    <a:pt x="128" y="30"/>
                  </a:lnTo>
                  <a:lnTo>
                    <a:pt x="128" y="22"/>
                  </a:lnTo>
                  <a:lnTo>
                    <a:pt x="135" y="30"/>
                  </a:lnTo>
                  <a:lnTo>
                    <a:pt x="135" y="22"/>
                  </a:lnTo>
                  <a:lnTo>
                    <a:pt x="135" y="22"/>
                  </a:lnTo>
                  <a:lnTo>
                    <a:pt x="143" y="30"/>
                  </a:lnTo>
                  <a:lnTo>
                    <a:pt x="143" y="30"/>
                  </a:lnTo>
                  <a:lnTo>
                    <a:pt x="143" y="22"/>
                  </a:lnTo>
                  <a:lnTo>
                    <a:pt x="143" y="22"/>
                  </a:lnTo>
                  <a:lnTo>
                    <a:pt x="150" y="30"/>
                  </a:lnTo>
                  <a:lnTo>
                    <a:pt x="150" y="30"/>
                  </a:lnTo>
                  <a:lnTo>
                    <a:pt x="150" y="22"/>
                  </a:lnTo>
                  <a:lnTo>
                    <a:pt x="158" y="22"/>
                  </a:lnTo>
                  <a:lnTo>
                    <a:pt x="165" y="22"/>
                  </a:lnTo>
                  <a:lnTo>
                    <a:pt x="173" y="22"/>
                  </a:lnTo>
                  <a:lnTo>
                    <a:pt x="188" y="22"/>
                  </a:lnTo>
                  <a:lnTo>
                    <a:pt x="188" y="30"/>
                  </a:lnTo>
                  <a:lnTo>
                    <a:pt x="188" y="15"/>
                  </a:lnTo>
                  <a:lnTo>
                    <a:pt x="188" y="22"/>
                  </a:lnTo>
                  <a:lnTo>
                    <a:pt x="195" y="30"/>
                  </a:lnTo>
                  <a:lnTo>
                    <a:pt x="195" y="22"/>
                  </a:lnTo>
                  <a:lnTo>
                    <a:pt x="203" y="15"/>
                  </a:lnTo>
                  <a:lnTo>
                    <a:pt x="203" y="30"/>
                  </a:lnTo>
                  <a:lnTo>
                    <a:pt x="203" y="22"/>
                  </a:lnTo>
                  <a:lnTo>
                    <a:pt x="210" y="30"/>
                  </a:lnTo>
                  <a:lnTo>
                    <a:pt x="210" y="30"/>
                  </a:lnTo>
                  <a:lnTo>
                    <a:pt x="210" y="15"/>
                  </a:lnTo>
                  <a:lnTo>
                    <a:pt x="210" y="22"/>
                  </a:lnTo>
                  <a:lnTo>
                    <a:pt x="218" y="30"/>
                  </a:lnTo>
                  <a:lnTo>
                    <a:pt x="218" y="30"/>
                  </a:lnTo>
                  <a:lnTo>
                    <a:pt x="218" y="15"/>
                  </a:lnTo>
                  <a:lnTo>
                    <a:pt x="218" y="22"/>
                  </a:lnTo>
                  <a:lnTo>
                    <a:pt x="225" y="30"/>
                  </a:lnTo>
                  <a:lnTo>
                    <a:pt x="225" y="30"/>
                  </a:lnTo>
                  <a:lnTo>
                    <a:pt x="225" y="22"/>
                  </a:lnTo>
                  <a:lnTo>
                    <a:pt x="225" y="22"/>
                  </a:lnTo>
                  <a:lnTo>
                    <a:pt x="233" y="30"/>
                  </a:lnTo>
                  <a:lnTo>
                    <a:pt x="233" y="30"/>
                  </a:lnTo>
                  <a:lnTo>
                    <a:pt x="233" y="22"/>
                  </a:lnTo>
                  <a:lnTo>
                    <a:pt x="240" y="30"/>
                  </a:lnTo>
                  <a:lnTo>
                    <a:pt x="240" y="30"/>
                  </a:lnTo>
                  <a:lnTo>
                    <a:pt x="240" y="15"/>
                  </a:lnTo>
                  <a:lnTo>
                    <a:pt x="240" y="22"/>
                  </a:lnTo>
                  <a:lnTo>
                    <a:pt x="248" y="30"/>
                  </a:lnTo>
                  <a:lnTo>
                    <a:pt x="248" y="30"/>
                  </a:lnTo>
                  <a:lnTo>
                    <a:pt x="248" y="15"/>
                  </a:lnTo>
                  <a:lnTo>
                    <a:pt x="248" y="22"/>
                  </a:lnTo>
                  <a:lnTo>
                    <a:pt x="255" y="30"/>
                  </a:lnTo>
                  <a:lnTo>
                    <a:pt x="255" y="22"/>
                  </a:lnTo>
                  <a:lnTo>
                    <a:pt x="255" y="22"/>
                  </a:lnTo>
                  <a:lnTo>
                    <a:pt x="263" y="15"/>
                  </a:lnTo>
                  <a:lnTo>
                    <a:pt x="263" y="30"/>
                  </a:lnTo>
                  <a:lnTo>
                    <a:pt x="263" y="22"/>
                  </a:lnTo>
                  <a:lnTo>
                    <a:pt x="270" y="30"/>
                  </a:lnTo>
                  <a:lnTo>
                    <a:pt x="270" y="22"/>
                  </a:lnTo>
                  <a:lnTo>
                    <a:pt x="270" y="22"/>
                  </a:lnTo>
                  <a:lnTo>
                    <a:pt x="278" y="30"/>
                  </a:lnTo>
                  <a:lnTo>
                    <a:pt x="278" y="30"/>
                  </a:lnTo>
                  <a:lnTo>
                    <a:pt x="278" y="22"/>
                  </a:lnTo>
                  <a:lnTo>
                    <a:pt x="278" y="22"/>
                  </a:lnTo>
                  <a:lnTo>
                    <a:pt x="285" y="30"/>
                  </a:lnTo>
                  <a:lnTo>
                    <a:pt x="285" y="15"/>
                  </a:lnTo>
                  <a:lnTo>
                    <a:pt x="285" y="22"/>
                  </a:lnTo>
                  <a:lnTo>
                    <a:pt x="293" y="30"/>
                  </a:lnTo>
                  <a:lnTo>
                    <a:pt x="293" y="37"/>
                  </a:lnTo>
                  <a:lnTo>
                    <a:pt x="293" y="15"/>
                  </a:lnTo>
                  <a:lnTo>
                    <a:pt x="293" y="22"/>
                  </a:lnTo>
                  <a:lnTo>
                    <a:pt x="300" y="30"/>
                  </a:lnTo>
                  <a:lnTo>
                    <a:pt x="300" y="30"/>
                  </a:lnTo>
                  <a:lnTo>
                    <a:pt x="300" y="15"/>
                  </a:lnTo>
                  <a:lnTo>
                    <a:pt x="300" y="22"/>
                  </a:lnTo>
                  <a:lnTo>
                    <a:pt x="308" y="15"/>
                  </a:lnTo>
                  <a:lnTo>
                    <a:pt x="308" y="30"/>
                  </a:lnTo>
                  <a:lnTo>
                    <a:pt x="308" y="15"/>
                  </a:lnTo>
                  <a:lnTo>
                    <a:pt x="308" y="22"/>
                  </a:lnTo>
                  <a:lnTo>
                    <a:pt x="315" y="30"/>
                  </a:lnTo>
                  <a:lnTo>
                    <a:pt x="315" y="30"/>
                  </a:lnTo>
                  <a:lnTo>
                    <a:pt x="315" y="22"/>
                  </a:lnTo>
                  <a:lnTo>
                    <a:pt x="323" y="30"/>
                  </a:lnTo>
                  <a:lnTo>
                    <a:pt x="323" y="30"/>
                  </a:lnTo>
                  <a:lnTo>
                    <a:pt x="323" y="22"/>
                  </a:lnTo>
                  <a:lnTo>
                    <a:pt x="323" y="22"/>
                  </a:lnTo>
                  <a:lnTo>
                    <a:pt x="330" y="30"/>
                  </a:lnTo>
                  <a:lnTo>
                    <a:pt x="33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5" name="Freeform 771"/>
            <p:cNvSpPr>
              <a:spLocks/>
            </p:cNvSpPr>
            <p:nvPr/>
          </p:nvSpPr>
          <p:spPr bwMode="auto">
            <a:xfrm>
              <a:off x="4379" y="1975"/>
              <a:ext cx="210" cy="35"/>
            </a:xfrm>
            <a:custGeom>
              <a:avLst/>
              <a:gdLst>
                <a:gd name="T0" fmla="*/ 0 w 300"/>
                <a:gd name="T1" fmla="*/ 22 h 37"/>
                <a:gd name="T2" fmla="*/ 8 w 300"/>
                <a:gd name="T3" fmla="*/ 15 h 37"/>
                <a:gd name="T4" fmla="*/ 15 w 300"/>
                <a:gd name="T5" fmla="*/ 30 h 37"/>
                <a:gd name="T6" fmla="*/ 23 w 300"/>
                <a:gd name="T7" fmla="*/ 30 h 37"/>
                <a:gd name="T8" fmla="*/ 30 w 300"/>
                <a:gd name="T9" fmla="*/ 22 h 37"/>
                <a:gd name="T10" fmla="*/ 38 w 300"/>
                <a:gd name="T11" fmla="*/ 15 h 37"/>
                <a:gd name="T12" fmla="*/ 38 w 300"/>
                <a:gd name="T13" fmla="*/ 22 h 37"/>
                <a:gd name="T14" fmla="*/ 45 w 300"/>
                <a:gd name="T15" fmla="*/ 22 h 37"/>
                <a:gd name="T16" fmla="*/ 60 w 300"/>
                <a:gd name="T17" fmla="*/ 22 h 37"/>
                <a:gd name="T18" fmla="*/ 83 w 300"/>
                <a:gd name="T19" fmla="*/ 22 h 37"/>
                <a:gd name="T20" fmla="*/ 105 w 300"/>
                <a:gd name="T21" fmla="*/ 30 h 37"/>
                <a:gd name="T22" fmla="*/ 105 w 300"/>
                <a:gd name="T23" fmla="*/ 22 h 37"/>
                <a:gd name="T24" fmla="*/ 113 w 300"/>
                <a:gd name="T25" fmla="*/ 15 h 37"/>
                <a:gd name="T26" fmla="*/ 120 w 300"/>
                <a:gd name="T27" fmla="*/ 30 h 37"/>
                <a:gd name="T28" fmla="*/ 128 w 300"/>
                <a:gd name="T29" fmla="*/ 30 h 37"/>
                <a:gd name="T30" fmla="*/ 135 w 300"/>
                <a:gd name="T31" fmla="*/ 30 h 37"/>
                <a:gd name="T32" fmla="*/ 143 w 300"/>
                <a:gd name="T33" fmla="*/ 30 h 37"/>
                <a:gd name="T34" fmla="*/ 143 w 300"/>
                <a:gd name="T35" fmla="*/ 22 h 37"/>
                <a:gd name="T36" fmla="*/ 150 w 300"/>
                <a:gd name="T37" fmla="*/ 15 h 37"/>
                <a:gd name="T38" fmla="*/ 158 w 300"/>
                <a:gd name="T39" fmla="*/ 30 h 37"/>
                <a:gd name="T40" fmla="*/ 165 w 300"/>
                <a:gd name="T41" fmla="*/ 30 h 37"/>
                <a:gd name="T42" fmla="*/ 165 w 300"/>
                <a:gd name="T43" fmla="*/ 22 h 37"/>
                <a:gd name="T44" fmla="*/ 173 w 300"/>
                <a:gd name="T45" fmla="*/ 7 h 37"/>
                <a:gd name="T46" fmla="*/ 180 w 300"/>
                <a:gd name="T47" fmla="*/ 37 h 37"/>
                <a:gd name="T48" fmla="*/ 188 w 300"/>
                <a:gd name="T49" fmla="*/ 30 h 37"/>
                <a:gd name="T50" fmla="*/ 195 w 300"/>
                <a:gd name="T51" fmla="*/ 30 h 37"/>
                <a:gd name="T52" fmla="*/ 203 w 300"/>
                <a:gd name="T53" fmla="*/ 30 h 37"/>
                <a:gd name="T54" fmla="*/ 203 w 300"/>
                <a:gd name="T55" fmla="*/ 22 h 37"/>
                <a:gd name="T56" fmla="*/ 210 w 300"/>
                <a:gd name="T57" fmla="*/ 15 h 37"/>
                <a:gd name="T58" fmla="*/ 218 w 300"/>
                <a:gd name="T59" fmla="*/ 37 h 37"/>
                <a:gd name="T60" fmla="*/ 225 w 300"/>
                <a:gd name="T61" fmla="*/ 30 h 37"/>
                <a:gd name="T62" fmla="*/ 233 w 300"/>
                <a:gd name="T63" fmla="*/ 30 h 37"/>
                <a:gd name="T64" fmla="*/ 233 w 300"/>
                <a:gd name="T65" fmla="*/ 22 h 37"/>
                <a:gd name="T66" fmla="*/ 240 w 300"/>
                <a:gd name="T67" fmla="*/ 15 h 37"/>
                <a:gd name="T68" fmla="*/ 248 w 300"/>
                <a:gd name="T69" fmla="*/ 30 h 37"/>
                <a:gd name="T70" fmla="*/ 255 w 300"/>
                <a:gd name="T71" fmla="*/ 30 h 37"/>
                <a:gd name="T72" fmla="*/ 255 w 300"/>
                <a:gd name="T73" fmla="*/ 22 h 37"/>
                <a:gd name="T74" fmla="*/ 263 w 300"/>
                <a:gd name="T75" fmla="*/ 30 h 37"/>
                <a:gd name="T76" fmla="*/ 270 w 300"/>
                <a:gd name="T77" fmla="*/ 15 h 37"/>
                <a:gd name="T78" fmla="*/ 278 w 300"/>
                <a:gd name="T79" fmla="*/ 30 h 37"/>
                <a:gd name="T80" fmla="*/ 293 w 300"/>
                <a:gd name="T81" fmla="*/ 22 h 37"/>
                <a:gd name="T82" fmla="*/ 293 w 30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37">
                  <a:moveTo>
                    <a:pt x="0" y="30"/>
                  </a:moveTo>
                  <a:lnTo>
                    <a:pt x="0" y="15"/>
                  </a:lnTo>
                  <a:lnTo>
                    <a:pt x="0" y="22"/>
                  </a:lnTo>
                  <a:lnTo>
                    <a:pt x="8" y="30"/>
                  </a:lnTo>
                  <a:lnTo>
                    <a:pt x="8" y="30"/>
                  </a:lnTo>
                  <a:lnTo>
                    <a:pt x="8" y="15"/>
                  </a:lnTo>
                  <a:lnTo>
                    <a:pt x="8" y="22"/>
                  </a:lnTo>
                  <a:lnTo>
                    <a:pt x="15" y="30"/>
                  </a:lnTo>
                  <a:lnTo>
                    <a:pt x="15" y="30"/>
                  </a:lnTo>
                  <a:lnTo>
                    <a:pt x="15" y="15"/>
                  </a:lnTo>
                  <a:lnTo>
                    <a:pt x="15" y="22"/>
                  </a:lnTo>
                  <a:lnTo>
                    <a:pt x="23" y="30"/>
                  </a:lnTo>
                  <a:lnTo>
                    <a:pt x="23" y="15"/>
                  </a:lnTo>
                  <a:lnTo>
                    <a:pt x="23" y="30"/>
                  </a:lnTo>
                  <a:lnTo>
                    <a:pt x="30" y="22"/>
                  </a:lnTo>
                  <a:lnTo>
                    <a:pt x="30" y="30"/>
                  </a:lnTo>
                  <a:lnTo>
                    <a:pt x="30" y="7"/>
                  </a:lnTo>
                  <a:lnTo>
                    <a:pt x="38" y="15"/>
                  </a:lnTo>
                  <a:lnTo>
                    <a:pt x="38" y="37"/>
                  </a:lnTo>
                  <a:lnTo>
                    <a:pt x="38" y="0"/>
                  </a:lnTo>
                  <a:lnTo>
                    <a:pt x="38" y="22"/>
                  </a:lnTo>
                  <a:lnTo>
                    <a:pt x="53" y="22"/>
                  </a:lnTo>
                  <a:lnTo>
                    <a:pt x="53" y="30"/>
                  </a:lnTo>
                  <a:lnTo>
                    <a:pt x="45" y="22"/>
                  </a:lnTo>
                  <a:lnTo>
                    <a:pt x="53" y="22"/>
                  </a:lnTo>
                  <a:lnTo>
                    <a:pt x="60" y="30"/>
                  </a:lnTo>
                  <a:lnTo>
                    <a:pt x="60" y="22"/>
                  </a:lnTo>
                  <a:lnTo>
                    <a:pt x="68" y="22"/>
                  </a:lnTo>
                  <a:lnTo>
                    <a:pt x="75" y="22"/>
                  </a:lnTo>
                  <a:lnTo>
                    <a:pt x="83" y="22"/>
                  </a:lnTo>
                  <a:lnTo>
                    <a:pt x="90" y="22"/>
                  </a:lnTo>
                  <a:lnTo>
                    <a:pt x="98" y="22"/>
                  </a:lnTo>
                  <a:lnTo>
                    <a:pt x="105" y="30"/>
                  </a:lnTo>
                  <a:lnTo>
                    <a:pt x="105" y="30"/>
                  </a:lnTo>
                  <a:lnTo>
                    <a:pt x="105" y="22"/>
                  </a:lnTo>
                  <a:lnTo>
                    <a:pt x="105" y="22"/>
                  </a:lnTo>
                  <a:lnTo>
                    <a:pt x="113" y="30"/>
                  </a:lnTo>
                  <a:lnTo>
                    <a:pt x="113" y="30"/>
                  </a:lnTo>
                  <a:lnTo>
                    <a:pt x="113" y="15"/>
                  </a:lnTo>
                  <a:lnTo>
                    <a:pt x="113" y="22"/>
                  </a:lnTo>
                  <a:lnTo>
                    <a:pt x="120" y="30"/>
                  </a:lnTo>
                  <a:lnTo>
                    <a:pt x="120" y="30"/>
                  </a:lnTo>
                  <a:lnTo>
                    <a:pt x="120" y="22"/>
                  </a:lnTo>
                  <a:lnTo>
                    <a:pt x="120" y="22"/>
                  </a:lnTo>
                  <a:lnTo>
                    <a:pt x="128" y="30"/>
                  </a:lnTo>
                  <a:lnTo>
                    <a:pt x="128" y="22"/>
                  </a:lnTo>
                  <a:lnTo>
                    <a:pt x="128" y="22"/>
                  </a:lnTo>
                  <a:lnTo>
                    <a:pt x="135" y="30"/>
                  </a:lnTo>
                  <a:lnTo>
                    <a:pt x="135" y="30"/>
                  </a:lnTo>
                  <a:lnTo>
                    <a:pt x="135" y="22"/>
                  </a:lnTo>
                  <a:lnTo>
                    <a:pt x="143" y="30"/>
                  </a:lnTo>
                  <a:lnTo>
                    <a:pt x="143" y="30"/>
                  </a:lnTo>
                  <a:lnTo>
                    <a:pt x="143" y="22"/>
                  </a:lnTo>
                  <a:lnTo>
                    <a:pt x="143" y="22"/>
                  </a:lnTo>
                  <a:lnTo>
                    <a:pt x="150" y="30"/>
                  </a:lnTo>
                  <a:lnTo>
                    <a:pt x="150" y="30"/>
                  </a:lnTo>
                  <a:lnTo>
                    <a:pt x="150" y="15"/>
                  </a:lnTo>
                  <a:lnTo>
                    <a:pt x="150" y="22"/>
                  </a:lnTo>
                  <a:lnTo>
                    <a:pt x="158" y="15"/>
                  </a:lnTo>
                  <a:lnTo>
                    <a:pt x="158" y="30"/>
                  </a:lnTo>
                  <a:lnTo>
                    <a:pt x="158" y="15"/>
                  </a:lnTo>
                  <a:lnTo>
                    <a:pt x="158" y="22"/>
                  </a:lnTo>
                  <a:lnTo>
                    <a:pt x="165" y="30"/>
                  </a:lnTo>
                  <a:lnTo>
                    <a:pt x="165" y="30"/>
                  </a:lnTo>
                  <a:lnTo>
                    <a:pt x="165" y="15"/>
                  </a:lnTo>
                  <a:lnTo>
                    <a:pt x="165" y="22"/>
                  </a:lnTo>
                  <a:lnTo>
                    <a:pt x="173" y="30"/>
                  </a:lnTo>
                  <a:lnTo>
                    <a:pt x="173" y="37"/>
                  </a:lnTo>
                  <a:lnTo>
                    <a:pt x="173" y="7"/>
                  </a:lnTo>
                  <a:lnTo>
                    <a:pt x="173" y="22"/>
                  </a:lnTo>
                  <a:lnTo>
                    <a:pt x="180" y="15"/>
                  </a:lnTo>
                  <a:lnTo>
                    <a:pt x="180" y="37"/>
                  </a:lnTo>
                  <a:lnTo>
                    <a:pt x="180" y="22"/>
                  </a:lnTo>
                  <a:lnTo>
                    <a:pt x="188" y="30"/>
                  </a:lnTo>
                  <a:lnTo>
                    <a:pt x="188" y="30"/>
                  </a:lnTo>
                  <a:lnTo>
                    <a:pt x="188" y="15"/>
                  </a:lnTo>
                  <a:lnTo>
                    <a:pt x="188" y="22"/>
                  </a:lnTo>
                  <a:lnTo>
                    <a:pt x="195" y="30"/>
                  </a:lnTo>
                  <a:lnTo>
                    <a:pt x="195" y="15"/>
                  </a:lnTo>
                  <a:lnTo>
                    <a:pt x="195" y="22"/>
                  </a:lnTo>
                  <a:lnTo>
                    <a:pt x="203" y="30"/>
                  </a:lnTo>
                  <a:lnTo>
                    <a:pt x="203" y="30"/>
                  </a:lnTo>
                  <a:lnTo>
                    <a:pt x="203" y="22"/>
                  </a:lnTo>
                  <a:lnTo>
                    <a:pt x="203" y="22"/>
                  </a:lnTo>
                  <a:lnTo>
                    <a:pt x="210" y="30"/>
                  </a:lnTo>
                  <a:lnTo>
                    <a:pt x="210" y="30"/>
                  </a:lnTo>
                  <a:lnTo>
                    <a:pt x="210" y="15"/>
                  </a:lnTo>
                  <a:lnTo>
                    <a:pt x="210" y="22"/>
                  </a:lnTo>
                  <a:lnTo>
                    <a:pt x="218" y="15"/>
                  </a:lnTo>
                  <a:lnTo>
                    <a:pt x="218" y="37"/>
                  </a:lnTo>
                  <a:lnTo>
                    <a:pt x="218" y="15"/>
                  </a:lnTo>
                  <a:lnTo>
                    <a:pt x="218" y="22"/>
                  </a:lnTo>
                  <a:lnTo>
                    <a:pt x="225" y="30"/>
                  </a:lnTo>
                  <a:lnTo>
                    <a:pt x="225" y="22"/>
                  </a:lnTo>
                  <a:lnTo>
                    <a:pt x="225" y="22"/>
                  </a:lnTo>
                  <a:lnTo>
                    <a:pt x="233" y="30"/>
                  </a:lnTo>
                  <a:lnTo>
                    <a:pt x="233" y="30"/>
                  </a:lnTo>
                  <a:lnTo>
                    <a:pt x="233" y="15"/>
                  </a:lnTo>
                  <a:lnTo>
                    <a:pt x="233" y="22"/>
                  </a:lnTo>
                  <a:lnTo>
                    <a:pt x="240" y="30"/>
                  </a:lnTo>
                  <a:lnTo>
                    <a:pt x="240" y="30"/>
                  </a:lnTo>
                  <a:lnTo>
                    <a:pt x="240" y="15"/>
                  </a:lnTo>
                  <a:lnTo>
                    <a:pt x="240" y="22"/>
                  </a:lnTo>
                  <a:lnTo>
                    <a:pt x="248" y="30"/>
                  </a:lnTo>
                  <a:lnTo>
                    <a:pt x="248" y="30"/>
                  </a:lnTo>
                  <a:lnTo>
                    <a:pt x="248" y="15"/>
                  </a:lnTo>
                  <a:lnTo>
                    <a:pt x="248" y="22"/>
                  </a:lnTo>
                  <a:lnTo>
                    <a:pt x="255" y="30"/>
                  </a:lnTo>
                  <a:lnTo>
                    <a:pt x="255" y="37"/>
                  </a:lnTo>
                  <a:lnTo>
                    <a:pt x="255" y="15"/>
                  </a:lnTo>
                  <a:lnTo>
                    <a:pt x="255" y="22"/>
                  </a:lnTo>
                  <a:lnTo>
                    <a:pt x="263" y="30"/>
                  </a:lnTo>
                  <a:lnTo>
                    <a:pt x="263" y="22"/>
                  </a:lnTo>
                  <a:lnTo>
                    <a:pt x="263" y="30"/>
                  </a:lnTo>
                  <a:lnTo>
                    <a:pt x="270" y="22"/>
                  </a:lnTo>
                  <a:lnTo>
                    <a:pt x="270" y="30"/>
                  </a:lnTo>
                  <a:lnTo>
                    <a:pt x="270" y="15"/>
                  </a:lnTo>
                  <a:lnTo>
                    <a:pt x="270" y="22"/>
                  </a:lnTo>
                  <a:lnTo>
                    <a:pt x="278" y="30"/>
                  </a:lnTo>
                  <a:lnTo>
                    <a:pt x="278" y="30"/>
                  </a:lnTo>
                  <a:lnTo>
                    <a:pt x="278" y="15"/>
                  </a:lnTo>
                  <a:lnTo>
                    <a:pt x="278" y="22"/>
                  </a:lnTo>
                  <a:lnTo>
                    <a:pt x="293" y="22"/>
                  </a:lnTo>
                  <a:lnTo>
                    <a:pt x="293" y="30"/>
                  </a:lnTo>
                  <a:lnTo>
                    <a:pt x="293" y="15"/>
                  </a:lnTo>
                  <a:lnTo>
                    <a:pt x="293" y="22"/>
                  </a:lnTo>
                  <a:lnTo>
                    <a:pt x="300" y="30"/>
                  </a:lnTo>
                  <a:lnTo>
                    <a:pt x="30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6" name="Freeform 772"/>
            <p:cNvSpPr>
              <a:spLocks/>
            </p:cNvSpPr>
            <p:nvPr/>
          </p:nvSpPr>
          <p:spPr bwMode="auto">
            <a:xfrm>
              <a:off x="4589" y="1982"/>
              <a:ext cx="205" cy="36"/>
            </a:xfrm>
            <a:custGeom>
              <a:avLst/>
              <a:gdLst>
                <a:gd name="T0" fmla="*/ 8 w 293"/>
                <a:gd name="T1" fmla="*/ 23 h 38"/>
                <a:gd name="T2" fmla="*/ 8 w 293"/>
                <a:gd name="T3" fmla="*/ 15 h 38"/>
                <a:gd name="T4" fmla="*/ 23 w 293"/>
                <a:gd name="T5" fmla="*/ 23 h 38"/>
                <a:gd name="T6" fmla="*/ 38 w 293"/>
                <a:gd name="T7" fmla="*/ 15 h 38"/>
                <a:gd name="T8" fmla="*/ 38 w 293"/>
                <a:gd name="T9" fmla="*/ 23 h 38"/>
                <a:gd name="T10" fmla="*/ 45 w 293"/>
                <a:gd name="T11" fmla="*/ 23 h 38"/>
                <a:gd name="T12" fmla="*/ 45 w 293"/>
                <a:gd name="T13" fmla="*/ 15 h 38"/>
                <a:gd name="T14" fmla="*/ 53 w 293"/>
                <a:gd name="T15" fmla="*/ 23 h 38"/>
                <a:gd name="T16" fmla="*/ 53 w 293"/>
                <a:gd name="T17" fmla="*/ 15 h 38"/>
                <a:gd name="T18" fmla="*/ 60 w 293"/>
                <a:gd name="T19" fmla="*/ 23 h 38"/>
                <a:gd name="T20" fmla="*/ 68 w 293"/>
                <a:gd name="T21" fmla="*/ 23 h 38"/>
                <a:gd name="T22" fmla="*/ 68 w 293"/>
                <a:gd name="T23" fmla="*/ 15 h 38"/>
                <a:gd name="T24" fmla="*/ 75 w 293"/>
                <a:gd name="T25" fmla="*/ 23 h 38"/>
                <a:gd name="T26" fmla="*/ 75 w 293"/>
                <a:gd name="T27" fmla="*/ 8 h 38"/>
                <a:gd name="T28" fmla="*/ 83 w 293"/>
                <a:gd name="T29" fmla="*/ 23 h 38"/>
                <a:gd name="T30" fmla="*/ 83 w 293"/>
                <a:gd name="T31" fmla="*/ 15 h 38"/>
                <a:gd name="T32" fmla="*/ 98 w 293"/>
                <a:gd name="T33" fmla="*/ 15 h 38"/>
                <a:gd name="T34" fmla="*/ 98 w 293"/>
                <a:gd name="T35" fmla="*/ 8 h 38"/>
                <a:gd name="T36" fmla="*/ 105 w 293"/>
                <a:gd name="T37" fmla="*/ 23 h 38"/>
                <a:gd name="T38" fmla="*/ 105 w 293"/>
                <a:gd name="T39" fmla="*/ 8 h 38"/>
                <a:gd name="T40" fmla="*/ 113 w 293"/>
                <a:gd name="T41" fmla="*/ 23 h 38"/>
                <a:gd name="T42" fmla="*/ 113 w 293"/>
                <a:gd name="T43" fmla="*/ 8 h 38"/>
                <a:gd name="T44" fmla="*/ 120 w 293"/>
                <a:gd name="T45" fmla="*/ 23 h 38"/>
                <a:gd name="T46" fmla="*/ 120 w 293"/>
                <a:gd name="T47" fmla="*/ 15 h 38"/>
                <a:gd name="T48" fmla="*/ 128 w 293"/>
                <a:gd name="T49" fmla="*/ 23 h 38"/>
                <a:gd name="T50" fmla="*/ 128 w 293"/>
                <a:gd name="T51" fmla="*/ 15 h 38"/>
                <a:gd name="T52" fmla="*/ 135 w 293"/>
                <a:gd name="T53" fmla="*/ 8 h 38"/>
                <a:gd name="T54" fmla="*/ 143 w 293"/>
                <a:gd name="T55" fmla="*/ 23 h 38"/>
                <a:gd name="T56" fmla="*/ 143 w 293"/>
                <a:gd name="T57" fmla="*/ 8 h 38"/>
                <a:gd name="T58" fmla="*/ 150 w 293"/>
                <a:gd name="T59" fmla="*/ 23 h 38"/>
                <a:gd name="T60" fmla="*/ 150 w 293"/>
                <a:gd name="T61" fmla="*/ 8 h 38"/>
                <a:gd name="T62" fmla="*/ 158 w 293"/>
                <a:gd name="T63" fmla="*/ 23 h 38"/>
                <a:gd name="T64" fmla="*/ 158 w 293"/>
                <a:gd name="T65" fmla="*/ 8 h 38"/>
                <a:gd name="T66" fmla="*/ 165 w 293"/>
                <a:gd name="T67" fmla="*/ 23 h 38"/>
                <a:gd name="T68" fmla="*/ 165 w 293"/>
                <a:gd name="T69" fmla="*/ 8 h 38"/>
                <a:gd name="T70" fmla="*/ 173 w 293"/>
                <a:gd name="T71" fmla="*/ 23 h 38"/>
                <a:gd name="T72" fmla="*/ 173 w 293"/>
                <a:gd name="T73" fmla="*/ 30 h 38"/>
                <a:gd name="T74" fmla="*/ 180 w 293"/>
                <a:gd name="T75" fmla="*/ 8 h 38"/>
                <a:gd name="T76" fmla="*/ 188 w 293"/>
                <a:gd name="T77" fmla="*/ 23 h 38"/>
                <a:gd name="T78" fmla="*/ 188 w 293"/>
                <a:gd name="T79" fmla="*/ 15 h 38"/>
                <a:gd name="T80" fmla="*/ 195 w 293"/>
                <a:gd name="T81" fmla="*/ 23 h 38"/>
                <a:gd name="T82" fmla="*/ 195 w 293"/>
                <a:gd name="T83" fmla="*/ 15 h 38"/>
                <a:gd name="T84" fmla="*/ 203 w 293"/>
                <a:gd name="T85" fmla="*/ 23 h 38"/>
                <a:gd name="T86" fmla="*/ 203 w 293"/>
                <a:gd name="T87" fmla="*/ 15 h 38"/>
                <a:gd name="T88" fmla="*/ 210 w 293"/>
                <a:gd name="T89" fmla="*/ 38 h 38"/>
                <a:gd name="T90" fmla="*/ 210 w 293"/>
                <a:gd name="T91" fmla="*/ 15 h 38"/>
                <a:gd name="T92" fmla="*/ 218 w 293"/>
                <a:gd name="T93" fmla="*/ 23 h 38"/>
                <a:gd name="T94" fmla="*/ 225 w 293"/>
                <a:gd name="T95" fmla="*/ 8 h 38"/>
                <a:gd name="T96" fmla="*/ 225 w 293"/>
                <a:gd name="T97" fmla="*/ 15 h 38"/>
                <a:gd name="T98" fmla="*/ 233 w 293"/>
                <a:gd name="T99" fmla="*/ 23 h 38"/>
                <a:gd name="T100" fmla="*/ 233 w 293"/>
                <a:gd name="T101" fmla="*/ 23 h 38"/>
                <a:gd name="T102" fmla="*/ 240 w 293"/>
                <a:gd name="T103" fmla="*/ 23 h 38"/>
                <a:gd name="T104" fmla="*/ 240 w 293"/>
                <a:gd name="T105" fmla="*/ 15 h 38"/>
                <a:gd name="T106" fmla="*/ 248 w 293"/>
                <a:gd name="T107" fmla="*/ 23 h 38"/>
                <a:gd name="T108" fmla="*/ 248 w 293"/>
                <a:gd name="T109" fmla="*/ 15 h 38"/>
                <a:gd name="T110" fmla="*/ 255 w 293"/>
                <a:gd name="T111" fmla="*/ 23 h 38"/>
                <a:gd name="T112" fmla="*/ 255 w 293"/>
                <a:gd name="T113" fmla="*/ 15 h 38"/>
                <a:gd name="T114" fmla="*/ 263 w 293"/>
                <a:gd name="T115" fmla="*/ 15 h 38"/>
                <a:gd name="T116" fmla="*/ 278 w 293"/>
                <a:gd name="T117" fmla="*/ 15 h 38"/>
                <a:gd name="T118" fmla="*/ 278 w 293"/>
                <a:gd name="T119" fmla="*/ 15 h 38"/>
                <a:gd name="T120" fmla="*/ 285 w 293"/>
                <a:gd name="T121" fmla="*/ 23 h 38"/>
                <a:gd name="T122" fmla="*/ 285 w 293"/>
                <a:gd name="T123"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3" h="38">
                  <a:moveTo>
                    <a:pt x="0" y="15"/>
                  </a:moveTo>
                  <a:lnTo>
                    <a:pt x="8" y="23"/>
                  </a:lnTo>
                  <a:lnTo>
                    <a:pt x="8" y="15"/>
                  </a:lnTo>
                  <a:lnTo>
                    <a:pt x="8" y="15"/>
                  </a:lnTo>
                  <a:lnTo>
                    <a:pt x="15" y="15"/>
                  </a:lnTo>
                  <a:lnTo>
                    <a:pt x="23" y="23"/>
                  </a:lnTo>
                  <a:lnTo>
                    <a:pt x="23" y="15"/>
                  </a:lnTo>
                  <a:lnTo>
                    <a:pt x="38" y="15"/>
                  </a:lnTo>
                  <a:lnTo>
                    <a:pt x="38" y="15"/>
                  </a:lnTo>
                  <a:lnTo>
                    <a:pt x="38" y="23"/>
                  </a:lnTo>
                  <a:lnTo>
                    <a:pt x="45" y="15"/>
                  </a:lnTo>
                  <a:lnTo>
                    <a:pt x="45" y="23"/>
                  </a:lnTo>
                  <a:lnTo>
                    <a:pt x="45" y="8"/>
                  </a:lnTo>
                  <a:lnTo>
                    <a:pt x="45" y="15"/>
                  </a:lnTo>
                  <a:lnTo>
                    <a:pt x="53" y="23"/>
                  </a:lnTo>
                  <a:lnTo>
                    <a:pt x="53" y="23"/>
                  </a:lnTo>
                  <a:lnTo>
                    <a:pt x="53" y="15"/>
                  </a:lnTo>
                  <a:lnTo>
                    <a:pt x="53" y="15"/>
                  </a:lnTo>
                  <a:lnTo>
                    <a:pt x="60" y="8"/>
                  </a:lnTo>
                  <a:lnTo>
                    <a:pt x="60" y="23"/>
                  </a:lnTo>
                  <a:lnTo>
                    <a:pt x="60" y="15"/>
                  </a:lnTo>
                  <a:lnTo>
                    <a:pt x="68" y="23"/>
                  </a:lnTo>
                  <a:lnTo>
                    <a:pt x="68" y="23"/>
                  </a:lnTo>
                  <a:lnTo>
                    <a:pt x="68" y="15"/>
                  </a:lnTo>
                  <a:lnTo>
                    <a:pt x="68" y="15"/>
                  </a:lnTo>
                  <a:lnTo>
                    <a:pt x="75" y="23"/>
                  </a:lnTo>
                  <a:lnTo>
                    <a:pt x="75" y="23"/>
                  </a:lnTo>
                  <a:lnTo>
                    <a:pt x="75" y="8"/>
                  </a:lnTo>
                  <a:lnTo>
                    <a:pt x="75" y="15"/>
                  </a:lnTo>
                  <a:lnTo>
                    <a:pt x="83" y="23"/>
                  </a:lnTo>
                  <a:lnTo>
                    <a:pt x="83" y="23"/>
                  </a:lnTo>
                  <a:lnTo>
                    <a:pt x="83" y="15"/>
                  </a:lnTo>
                  <a:lnTo>
                    <a:pt x="83" y="15"/>
                  </a:lnTo>
                  <a:lnTo>
                    <a:pt x="98" y="15"/>
                  </a:lnTo>
                  <a:lnTo>
                    <a:pt x="98" y="23"/>
                  </a:lnTo>
                  <a:lnTo>
                    <a:pt x="98" y="8"/>
                  </a:lnTo>
                  <a:lnTo>
                    <a:pt x="98" y="15"/>
                  </a:lnTo>
                  <a:lnTo>
                    <a:pt x="105" y="23"/>
                  </a:lnTo>
                  <a:lnTo>
                    <a:pt x="105" y="23"/>
                  </a:lnTo>
                  <a:lnTo>
                    <a:pt x="105" y="8"/>
                  </a:lnTo>
                  <a:lnTo>
                    <a:pt x="105" y="15"/>
                  </a:lnTo>
                  <a:lnTo>
                    <a:pt x="113" y="23"/>
                  </a:lnTo>
                  <a:lnTo>
                    <a:pt x="113" y="23"/>
                  </a:lnTo>
                  <a:lnTo>
                    <a:pt x="113" y="8"/>
                  </a:lnTo>
                  <a:lnTo>
                    <a:pt x="113" y="15"/>
                  </a:lnTo>
                  <a:lnTo>
                    <a:pt x="120" y="23"/>
                  </a:lnTo>
                  <a:lnTo>
                    <a:pt x="120" y="23"/>
                  </a:lnTo>
                  <a:lnTo>
                    <a:pt x="120" y="15"/>
                  </a:lnTo>
                  <a:lnTo>
                    <a:pt x="120" y="15"/>
                  </a:lnTo>
                  <a:lnTo>
                    <a:pt x="128" y="23"/>
                  </a:lnTo>
                  <a:lnTo>
                    <a:pt x="128" y="23"/>
                  </a:lnTo>
                  <a:lnTo>
                    <a:pt x="128" y="15"/>
                  </a:lnTo>
                  <a:lnTo>
                    <a:pt x="135" y="23"/>
                  </a:lnTo>
                  <a:lnTo>
                    <a:pt x="135" y="8"/>
                  </a:lnTo>
                  <a:lnTo>
                    <a:pt x="135" y="15"/>
                  </a:lnTo>
                  <a:lnTo>
                    <a:pt x="143" y="23"/>
                  </a:lnTo>
                  <a:lnTo>
                    <a:pt x="143" y="23"/>
                  </a:lnTo>
                  <a:lnTo>
                    <a:pt x="143" y="8"/>
                  </a:lnTo>
                  <a:lnTo>
                    <a:pt x="143" y="15"/>
                  </a:lnTo>
                  <a:lnTo>
                    <a:pt x="150" y="23"/>
                  </a:lnTo>
                  <a:lnTo>
                    <a:pt x="150" y="23"/>
                  </a:lnTo>
                  <a:lnTo>
                    <a:pt x="150" y="8"/>
                  </a:lnTo>
                  <a:lnTo>
                    <a:pt x="150" y="15"/>
                  </a:lnTo>
                  <a:lnTo>
                    <a:pt x="158" y="23"/>
                  </a:lnTo>
                  <a:lnTo>
                    <a:pt x="158" y="30"/>
                  </a:lnTo>
                  <a:lnTo>
                    <a:pt x="158" y="8"/>
                  </a:lnTo>
                  <a:lnTo>
                    <a:pt x="158" y="15"/>
                  </a:lnTo>
                  <a:lnTo>
                    <a:pt x="165" y="23"/>
                  </a:lnTo>
                  <a:lnTo>
                    <a:pt x="165" y="30"/>
                  </a:lnTo>
                  <a:lnTo>
                    <a:pt x="165" y="8"/>
                  </a:lnTo>
                  <a:lnTo>
                    <a:pt x="165" y="15"/>
                  </a:lnTo>
                  <a:lnTo>
                    <a:pt x="173" y="23"/>
                  </a:lnTo>
                  <a:lnTo>
                    <a:pt x="173" y="8"/>
                  </a:lnTo>
                  <a:lnTo>
                    <a:pt x="173" y="30"/>
                  </a:lnTo>
                  <a:lnTo>
                    <a:pt x="180" y="23"/>
                  </a:lnTo>
                  <a:lnTo>
                    <a:pt x="180" y="8"/>
                  </a:lnTo>
                  <a:lnTo>
                    <a:pt x="180" y="15"/>
                  </a:lnTo>
                  <a:lnTo>
                    <a:pt x="188" y="23"/>
                  </a:lnTo>
                  <a:lnTo>
                    <a:pt x="188" y="8"/>
                  </a:lnTo>
                  <a:lnTo>
                    <a:pt x="188" y="15"/>
                  </a:lnTo>
                  <a:lnTo>
                    <a:pt x="195" y="23"/>
                  </a:lnTo>
                  <a:lnTo>
                    <a:pt x="195" y="23"/>
                  </a:lnTo>
                  <a:lnTo>
                    <a:pt x="195" y="8"/>
                  </a:lnTo>
                  <a:lnTo>
                    <a:pt x="195" y="15"/>
                  </a:lnTo>
                  <a:lnTo>
                    <a:pt x="203" y="23"/>
                  </a:lnTo>
                  <a:lnTo>
                    <a:pt x="203" y="23"/>
                  </a:lnTo>
                  <a:lnTo>
                    <a:pt x="203" y="8"/>
                  </a:lnTo>
                  <a:lnTo>
                    <a:pt x="203" y="15"/>
                  </a:lnTo>
                  <a:lnTo>
                    <a:pt x="210" y="23"/>
                  </a:lnTo>
                  <a:lnTo>
                    <a:pt x="210" y="38"/>
                  </a:lnTo>
                  <a:lnTo>
                    <a:pt x="210" y="0"/>
                  </a:lnTo>
                  <a:lnTo>
                    <a:pt x="210" y="15"/>
                  </a:lnTo>
                  <a:lnTo>
                    <a:pt x="218" y="8"/>
                  </a:lnTo>
                  <a:lnTo>
                    <a:pt x="218" y="23"/>
                  </a:lnTo>
                  <a:lnTo>
                    <a:pt x="218" y="15"/>
                  </a:lnTo>
                  <a:lnTo>
                    <a:pt x="225" y="8"/>
                  </a:lnTo>
                  <a:lnTo>
                    <a:pt x="225" y="23"/>
                  </a:lnTo>
                  <a:lnTo>
                    <a:pt x="225" y="15"/>
                  </a:lnTo>
                  <a:lnTo>
                    <a:pt x="233" y="23"/>
                  </a:lnTo>
                  <a:lnTo>
                    <a:pt x="233" y="23"/>
                  </a:lnTo>
                  <a:lnTo>
                    <a:pt x="233" y="8"/>
                  </a:lnTo>
                  <a:lnTo>
                    <a:pt x="233" y="23"/>
                  </a:lnTo>
                  <a:lnTo>
                    <a:pt x="240" y="15"/>
                  </a:lnTo>
                  <a:lnTo>
                    <a:pt x="240" y="23"/>
                  </a:lnTo>
                  <a:lnTo>
                    <a:pt x="240" y="8"/>
                  </a:lnTo>
                  <a:lnTo>
                    <a:pt x="240" y="15"/>
                  </a:lnTo>
                  <a:lnTo>
                    <a:pt x="248" y="23"/>
                  </a:lnTo>
                  <a:lnTo>
                    <a:pt x="248" y="23"/>
                  </a:lnTo>
                  <a:lnTo>
                    <a:pt x="248" y="8"/>
                  </a:lnTo>
                  <a:lnTo>
                    <a:pt x="248" y="15"/>
                  </a:lnTo>
                  <a:lnTo>
                    <a:pt x="255" y="23"/>
                  </a:lnTo>
                  <a:lnTo>
                    <a:pt x="255" y="23"/>
                  </a:lnTo>
                  <a:lnTo>
                    <a:pt x="255" y="8"/>
                  </a:lnTo>
                  <a:lnTo>
                    <a:pt x="255" y="15"/>
                  </a:lnTo>
                  <a:lnTo>
                    <a:pt x="263" y="23"/>
                  </a:lnTo>
                  <a:lnTo>
                    <a:pt x="263" y="15"/>
                  </a:lnTo>
                  <a:lnTo>
                    <a:pt x="263" y="15"/>
                  </a:lnTo>
                  <a:lnTo>
                    <a:pt x="278" y="15"/>
                  </a:lnTo>
                  <a:lnTo>
                    <a:pt x="278" y="23"/>
                  </a:lnTo>
                  <a:lnTo>
                    <a:pt x="278" y="15"/>
                  </a:lnTo>
                  <a:lnTo>
                    <a:pt x="285" y="23"/>
                  </a:lnTo>
                  <a:lnTo>
                    <a:pt x="285" y="23"/>
                  </a:lnTo>
                  <a:lnTo>
                    <a:pt x="285" y="15"/>
                  </a:lnTo>
                  <a:lnTo>
                    <a:pt x="285" y="15"/>
                  </a:lnTo>
                  <a:lnTo>
                    <a:pt x="29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7" name="Freeform 773"/>
            <p:cNvSpPr>
              <a:spLocks/>
            </p:cNvSpPr>
            <p:nvPr/>
          </p:nvSpPr>
          <p:spPr bwMode="auto">
            <a:xfrm>
              <a:off x="3446" y="2039"/>
              <a:ext cx="168" cy="43"/>
            </a:xfrm>
            <a:custGeom>
              <a:avLst/>
              <a:gdLst>
                <a:gd name="T0" fmla="*/ 0 w 240"/>
                <a:gd name="T1" fmla="*/ 8 h 45"/>
                <a:gd name="T2" fmla="*/ 8 w 240"/>
                <a:gd name="T3" fmla="*/ 23 h 45"/>
                <a:gd name="T4" fmla="*/ 15 w 240"/>
                <a:gd name="T5" fmla="*/ 15 h 45"/>
                <a:gd name="T6" fmla="*/ 15 w 240"/>
                <a:gd name="T7" fmla="*/ 15 h 45"/>
                <a:gd name="T8" fmla="*/ 23 w 240"/>
                <a:gd name="T9" fmla="*/ 15 h 45"/>
                <a:gd name="T10" fmla="*/ 30 w 240"/>
                <a:gd name="T11" fmla="*/ 8 h 45"/>
                <a:gd name="T12" fmla="*/ 38 w 240"/>
                <a:gd name="T13" fmla="*/ 8 h 45"/>
                <a:gd name="T14" fmla="*/ 45 w 240"/>
                <a:gd name="T15" fmla="*/ 30 h 45"/>
                <a:gd name="T16" fmla="*/ 53 w 240"/>
                <a:gd name="T17" fmla="*/ 23 h 45"/>
                <a:gd name="T18" fmla="*/ 53 w 240"/>
                <a:gd name="T19" fmla="*/ 23 h 45"/>
                <a:gd name="T20" fmla="*/ 60 w 240"/>
                <a:gd name="T21" fmla="*/ 8 h 45"/>
                <a:gd name="T22" fmla="*/ 68 w 240"/>
                <a:gd name="T23" fmla="*/ 30 h 45"/>
                <a:gd name="T24" fmla="*/ 75 w 240"/>
                <a:gd name="T25" fmla="*/ 23 h 45"/>
                <a:gd name="T26" fmla="*/ 75 w 240"/>
                <a:gd name="T27" fmla="*/ 23 h 45"/>
                <a:gd name="T28" fmla="*/ 83 w 240"/>
                <a:gd name="T29" fmla="*/ 8 h 45"/>
                <a:gd name="T30" fmla="*/ 90 w 240"/>
                <a:gd name="T31" fmla="*/ 30 h 45"/>
                <a:gd name="T32" fmla="*/ 98 w 240"/>
                <a:gd name="T33" fmla="*/ 23 h 45"/>
                <a:gd name="T34" fmla="*/ 98 w 240"/>
                <a:gd name="T35" fmla="*/ 15 h 45"/>
                <a:gd name="T36" fmla="*/ 105 w 240"/>
                <a:gd name="T37" fmla="*/ 15 h 45"/>
                <a:gd name="T38" fmla="*/ 113 w 240"/>
                <a:gd name="T39" fmla="*/ 15 h 45"/>
                <a:gd name="T40" fmla="*/ 120 w 240"/>
                <a:gd name="T41" fmla="*/ 23 h 45"/>
                <a:gd name="T42" fmla="*/ 128 w 240"/>
                <a:gd name="T43" fmla="*/ 15 h 45"/>
                <a:gd name="T44" fmla="*/ 128 w 240"/>
                <a:gd name="T45" fmla="*/ 23 h 45"/>
                <a:gd name="T46" fmla="*/ 135 w 240"/>
                <a:gd name="T47" fmla="*/ 0 h 45"/>
                <a:gd name="T48" fmla="*/ 143 w 240"/>
                <a:gd name="T49" fmla="*/ 30 h 45"/>
                <a:gd name="T50" fmla="*/ 150 w 240"/>
                <a:gd name="T51" fmla="*/ 15 h 45"/>
                <a:gd name="T52" fmla="*/ 150 w 240"/>
                <a:gd name="T53" fmla="*/ 15 h 45"/>
                <a:gd name="T54" fmla="*/ 158 w 240"/>
                <a:gd name="T55" fmla="*/ 15 h 45"/>
                <a:gd name="T56" fmla="*/ 165 w 240"/>
                <a:gd name="T57" fmla="*/ 30 h 45"/>
                <a:gd name="T58" fmla="*/ 173 w 240"/>
                <a:gd name="T59" fmla="*/ 15 h 45"/>
                <a:gd name="T60" fmla="*/ 173 w 240"/>
                <a:gd name="T61" fmla="*/ 23 h 45"/>
                <a:gd name="T62" fmla="*/ 180 w 240"/>
                <a:gd name="T63" fmla="*/ 8 h 45"/>
                <a:gd name="T64" fmla="*/ 188 w 240"/>
                <a:gd name="T65" fmla="*/ 23 h 45"/>
                <a:gd name="T66" fmla="*/ 195 w 240"/>
                <a:gd name="T67" fmla="*/ 23 h 45"/>
                <a:gd name="T68" fmla="*/ 195 w 240"/>
                <a:gd name="T69" fmla="*/ 23 h 45"/>
                <a:gd name="T70" fmla="*/ 203 w 240"/>
                <a:gd name="T71" fmla="*/ 15 h 45"/>
                <a:gd name="T72" fmla="*/ 210 w 240"/>
                <a:gd name="T73" fmla="*/ 30 h 45"/>
                <a:gd name="T74" fmla="*/ 218 w 240"/>
                <a:gd name="T75" fmla="*/ 15 h 45"/>
                <a:gd name="T76" fmla="*/ 218 w 240"/>
                <a:gd name="T77" fmla="*/ 8 h 45"/>
                <a:gd name="T78" fmla="*/ 225 w 240"/>
                <a:gd name="T79" fmla="*/ 15 h 45"/>
                <a:gd name="T80" fmla="*/ 233 w 240"/>
                <a:gd name="T81" fmla="*/ 15 h 45"/>
                <a:gd name="T82" fmla="*/ 240 w 240"/>
                <a:gd name="T83"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3"/>
                  </a:moveTo>
                  <a:lnTo>
                    <a:pt x="0" y="23"/>
                  </a:lnTo>
                  <a:lnTo>
                    <a:pt x="0" y="8"/>
                  </a:lnTo>
                  <a:lnTo>
                    <a:pt x="0" y="15"/>
                  </a:lnTo>
                  <a:lnTo>
                    <a:pt x="8" y="23"/>
                  </a:lnTo>
                  <a:lnTo>
                    <a:pt x="8" y="23"/>
                  </a:lnTo>
                  <a:lnTo>
                    <a:pt x="8" y="8"/>
                  </a:lnTo>
                  <a:lnTo>
                    <a:pt x="8" y="23"/>
                  </a:lnTo>
                  <a:lnTo>
                    <a:pt x="15" y="15"/>
                  </a:lnTo>
                  <a:lnTo>
                    <a:pt x="15" y="30"/>
                  </a:lnTo>
                  <a:lnTo>
                    <a:pt x="15" y="0"/>
                  </a:lnTo>
                  <a:lnTo>
                    <a:pt x="15" y="15"/>
                  </a:lnTo>
                  <a:lnTo>
                    <a:pt x="23" y="23"/>
                  </a:lnTo>
                  <a:lnTo>
                    <a:pt x="23" y="8"/>
                  </a:lnTo>
                  <a:lnTo>
                    <a:pt x="23" y="15"/>
                  </a:lnTo>
                  <a:lnTo>
                    <a:pt x="30" y="23"/>
                  </a:lnTo>
                  <a:lnTo>
                    <a:pt x="30" y="23"/>
                  </a:lnTo>
                  <a:lnTo>
                    <a:pt x="30" y="8"/>
                  </a:lnTo>
                  <a:lnTo>
                    <a:pt x="30" y="15"/>
                  </a:lnTo>
                  <a:lnTo>
                    <a:pt x="38" y="23"/>
                  </a:lnTo>
                  <a:lnTo>
                    <a:pt x="38" y="8"/>
                  </a:lnTo>
                  <a:lnTo>
                    <a:pt x="38" y="15"/>
                  </a:lnTo>
                  <a:lnTo>
                    <a:pt x="45" y="23"/>
                  </a:lnTo>
                  <a:lnTo>
                    <a:pt x="45" y="30"/>
                  </a:lnTo>
                  <a:lnTo>
                    <a:pt x="45" y="8"/>
                  </a:lnTo>
                  <a:lnTo>
                    <a:pt x="45" y="15"/>
                  </a:lnTo>
                  <a:lnTo>
                    <a:pt x="53" y="23"/>
                  </a:lnTo>
                  <a:lnTo>
                    <a:pt x="53" y="23"/>
                  </a:lnTo>
                  <a:lnTo>
                    <a:pt x="53" y="8"/>
                  </a:lnTo>
                  <a:lnTo>
                    <a:pt x="53" y="23"/>
                  </a:lnTo>
                  <a:lnTo>
                    <a:pt x="60" y="15"/>
                  </a:lnTo>
                  <a:lnTo>
                    <a:pt x="60" y="30"/>
                  </a:lnTo>
                  <a:lnTo>
                    <a:pt x="60" y="8"/>
                  </a:lnTo>
                  <a:lnTo>
                    <a:pt x="60" y="15"/>
                  </a:lnTo>
                  <a:lnTo>
                    <a:pt x="68" y="23"/>
                  </a:lnTo>
                  <a:lnTo>
                    <a:pt x="68" y="30"/>
                  </a:lnTo>
                  <a:lnTo>
                    <a:pt x="68" y="8"/>
                  </a:lnTo>
                  <a:lnTo>
                    <a:pt x="68" y="15"/>
                  </a:lnTo>
                  <a:lnTo>
                    <a:pt x="75" y="23"/>
                  </a:lnTo>
                  <a:lnTo>
                    <a:pt x="75" y="30"/>
                  </a:lnTo>
                  <a:lnTo>
                    <a:pt x="75" y="8"/>
                  </a:lnTo>
                  <a:lnTo>
                    <a:pt x="75" y="23"/>
                  </a:lnTo>
                  <a:lnTo>
                    <a:pt x="83" y="15"/>
                  </a:lnTo>
                  <a:lnTo>
                    <a:pt x="83" y="30"/>
                  </a:lnTo>
                  <a:lnTo>
                    <a:pt x="83" y="8"/>
                  </a:lnTo>
                  <a:lnTo>
                    <a:pt x="83" y="15"/>
                  </a:lnTo>
                  <a:lnTo>
                    <a:pt x="90" y="23"/>
                  </a:lnTo>
                  <a:lnTo>
                    <a:pt x="90" y="30"/>
                  </a:lnTo>
                  <a:lnTo>
                    <a:pt x="90" y="8"/>
                  </a:lnTo>
                  <a:lnTo>
                    <a:pt x="90" y="15"/>
                  </a:lnTo>
                  <a:lnTo>
                    <a:pt x="98" y="23"/>
                  </a:lnTo>
                  <a:lnTo>
                    <a:pt x="98" y="30"/>
                  </a:lnTo>
                  <a:lnTo>
                    <a:pt x="98" y="8"/>
                  </a:lnTo>
                  <a:lnTo>
                    <a:pt x="98" y="15"/>
                  </a:lnTo>
                  <a:lnTo>
                    <a:pt x="105" y="23"/>
                  </a:lnTo>
                  <a:lnTo>
                    <a:pt x="105" y="23"/>
                  </a:lnTo>
                  <a:lnTo>
                    <a:pt x="105" y="15"/>
                  </a:lnTo>
                  <a:lnTo>
                    <a:pt x="105" y="15"/>
                  </a:lnTo>
                  <a:lnTo>
                    <a:pt x="113" y="23"/>
                  </a:lnTo>
                  <a:lnTo>
                    <a:pt x="113" y="15"/>
                  </a:lnTo>
                  <a:lnTo>
                    <a:pt x="113" y="15"/>
                  </a:lnTo>
                  <a:lnTo>
                    <a:pt x="120" y="23"/>
                  </a:lnTo>
                  <a:lnTo>
                    <a:pt x="120" y="23"/>
                  </a:lnTo>
                  <a:lnTo>
                    <a:pt x="120" y="15"/>
                  </a:lnTo>
                  <a:lnTo>
                    <a:pt x="120" y="23"/>
                  </a:lnTo>
                  <a:lnTo>
                    <a:pt x="128" y="15"/>
                  </a:lnTo>
                  <a:lnTo>
                    <a:pt x="128" y="38"/>
                  </a:lnTo>
                  <a:lnTo>
                    <a:pt x="128" y="0"/>
                  </a:lnTo>
                  <a:lnTo>
                    <a:pt x="128" y="23"/>
                  </a:lnTo>
                  <a:lnTo>
                    <a:pt x="135" y="15"/>
                  </a:lnTo>
                  <a:lnTo>
                    <a:pt x="135" y="38"/>
                  </a:lnTo>
                  <a:lnTo>
                    <a:pt x="135" y="0"/>
                  </a:lnTo>
                  <a:lnTo>
                    <a:pt x="135" y="15"/>
                  </a:lnTo>
                  <a:lnTo>
                    <a:pt x="143" y="23"/>
                  </a:lnTo>
                  <a:lnTo>
                    <a:pt x="143" y="30"/>
                  </a:lnTo>
                  <a:lnTo>
                    <a:pt x="143" y="8"/>
                  </a:lnTo>
                  <a:lnTo>
                    <a:pt x="143" y="23"/>
                  </a:lnTo>
                  <a:lnTo>
                    <a:pt x="150" y="15"/>
                  </a:lnTo>
                  <a:lnTo>
                    <a:pt x="150" y="23"/>
                  </a:lnTo>
                  <a:lnTo>
                    <a:pt x="150" y="15"/>
                  </a:lnTo>
                  <a:lnTo>
                    <a:pt x="150" y="15"/>
                  </a:lnTo>
                  <a:lnTo>
                    <a:pt x="158" y="23"/>
                  </a:lnTo>
                  <a:lnTo>
                    <a:pt x="158" y="23"/>
                  </a:lnTo>
                  <a:lnTo>
                    <a:pt x="158" y="15"/>
                  </a:lnTo>
                  <a:lnTo>
                    <a:pt x="158" y="15"/>
                  </a:lnTo>
                  <a:lnTo>
                    <a:pt x="165" y="23"/>
                  </a:lnTo>
                  <a:lnTo>
                    <a:pt x="165" y="30"/>
                  </a:lnTo>
                  <a:lnTo>
                    <a:pt x="165" y="8"/>
                  </a:lnTo>
                  <a:lnTo>
                    <a:pt x="165" y="23"/>
                  </a:lnTo>
                  <a:lnTo>
                    <a:pt x="173" y="15"/>
                  </a:lnTo>
                  <a:lnTo>
                    <a:pt x="173" y="23"/>
                  </a:lnTo>
                  <a:lnTo>
                    <a:pt x="173" y="8"/>
                  </a:lnTo>
                  <a:lnTo>
                    <a:pt x="173" y="23"/>
                  </a:lnTo>
                  <a:lnTo>
                    <a:pt x="180" y="15"/>
                  </a:lnTo>
                  <a:lnTo>
                    <a:pt x="180" y="38"/>
                  </a:lnTo>
                  <a:lnTo>
                    <a:pt x="180" y="8"/>
                  </a:lnTo>
                  <a:lnTo>
                    <a:pt x="180" y="15"/>
                  </a:lnTo>
                  <a:lnTo>
                    <a:pt x="188" y="23"/>
                  </a:lnTo>
                  <a:lnTo>
                    <a:pt x="188" y="23"/>
                  </a:lnTo>
                  <a:lnTo>
                    <a:pt x="188" y="15"/>
                  </a:lnTo>
                  <a:lnTo>
                    <a:pt x="188" y="15"/>
                  </a:lnTo>
                  <a:lnTo>
                    <a:pt x="195" y="23"/>
                  </a:lnTo>
                  <a:lnTo>
                    <a:pt x="195" y="23"/>
                  </a:lnTo>
                  <a:lnTo>
                    <a:pt x="195" y="15"/>
                  </a:lnTo>
                  <a:lnTo>
                    <a:pt x="195" y="23"/>
                  </a:lnTo>
                  <a:lnTo>
                    <a:pt x="203" y="15"/>
                  </a:lnTo>
                  <a:lnTo>
                    <a:pt x="203" y="23"/>
                  </a:lnTo>
                  <a:lnTo>
                    <a:pt x="203" y="15"/>
                  </a:lnTo>
                  <a:lnTo>
                    <a:pt x="203" y="15"/>
                  </a:lnTo>
                  <a:lnTo>
                    <a:pt x="210" y="23"/>
                  </a:lnTo>
                  <a:lnTo>
                    <a:pt x="210" y="30"/>
                  </a:lnTo>
                  <a:lnTo>
                    <a:pt x="210" y="8"/>
                  </a:lnTo>
                  <a:lnTo>
                    <a:pt x="210" y="23"/>
                  </a:lnTo>
                  <a:lnTo>
                    <a:pt x="218" y="15"/>
                  </a:lnTo>
                  <a:lnTo>
                    <a:pt x="218" y="45"/>
                  </a:lnTo>
                  <a:lnTo>
                    <a:pt x="218" y="0"/>
                  </a:lnTo>
                  <a:lnTo>
                    <a:pt x="218" y="8"/>
                  </a:lnTo>
                  <a:lnTo>
                    <a:pt x="225" y="15"/>
                  </a:lnTo>
                  <a:lnTo>
                    <a:pt x="225" y="30"/>
                  </a:lnTo>
                  <a:lnTo>
                    <a:pt x="225" y="15"/>
                  </a:lnTo>
                  <a:lnTo>
                    <a:pt x="233" y="23"/>
                  </a:lnTo>
                  <a:lnTo>
                    <a:pt x="233" y="23"/>
                  </a:lnTo>
                  <a:lnTo>
                    <a:pt x="233" y="15"/>
                  </a:lnTo>
                  <a:lnTo>
                    <a:pt x="233" y="15"/>
                  </a:lnTo>
                  <a:lnTo>
                    <a:pt x="240" y="23"/>
                  </a:lnTo>
                  <a:lnTo>
                    <a:pt x="240" y="38"/>
                  </a:lnTo>
                  <a:lnTo>
                    <a:pt x="240" y="8"/>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8" name="Freeform 774"/>
            <p:cNvSpPr>
              <a:spLocks/>
            </p:cNvSpPr>
            <p:nvPr/>
          </p:nvSpPr>
          <p:spPr bwMode="auto">
            <a:xfrm>
              <a:off x="3614" y="2003"/>
              <a:ext cx="173" cy="108"/>
            </a:xfrm>
            <a:custGeom>
              <a:avLst/>
              <a:gdLst>
                <a:gd name="T0" fmla="*/ 8 w 248"/>
                <a:gd name="T1" fmla="*/ 67 h 112"/>
                <a:gd name="T2" fmla="*/ 15 w 248"/>
                <a:gd name="T3" fmla="*/ 52 h 112"/>
                <a:gd name="T4" fmla="*/ 15 w 248"/>
                <a:gd name="T5" fmla="*/ 52 h 112"/>
                <a:gd name="T6" fmla="*/ 23 w 248"/>
                <a:gd name="T7" fmla="*/ 45 h 112"/>
                <a:gd name="T8" fmla="*/ 30 w 248"/>
                <a:gd name="T9" fmla="*/ 60 h 112"/>
                <a:gd name="T10" fmla="*/ 38 w 248"/>
                <a:gd name="T11" fmla="*/ 52 h 112"/>
                <a:gd name="T12" fmla="*/ 38 w 248"/>
                <a:gd name="T13" fmla="*/ 52 h 112"/>
                <a:gd name="T14" fmla="*/ 45 w 248"/>
                <a:gd name="T15" fmla="*/ 52 h 112"/>
                <a:gd name="T16" fmla="*/ 53 w 248"/>
                <a:gd name="T17" fmla="*/ 60 h 112"/>
                <a:gd name="T18" fmla="*/ 60 w 248"/>
                <a:gd name="T19" fmla="*/ 45 h 112"/>
                <a:gd name="T20" fmla="*/ 60 w 248"/>
                <a:gd name="T21" fmla="*/ 52 h 112"/>
                <a:gd name="T22" fmla="*/ 68 w 248"/>
                <a:gd name="T23" fmla="*/ 37 h 112"/>
                <a:gd name="T24" fmla="*/ 75 w 248"/>
                <a:gd name="T25" fmla="*/ 67 h 112"/>
                <a:gd name="T26" fmla="*/ 83 w 248"/>
                <a:gd name="T27" fmla="*/ 52 h 112"/>
                <a:gd name="T28" fmla="*/ 83 w 248"/>
                <a:gd name="T29" fmla="*/ 60 h 112"/>
                <a:gd name="T30" fmla="*/ 90 w 248"/>
                <a:gd name="T31" fmla="*/ 45 h 112"/>
                <a:gd name="T32" fmla="*/ 98 w 248"/>
                <a:gd name="T33" fmla="*/ 67 h 112"/>
                <a:gd name="T34" fmla="*/ 105 w 248"/>
                <a:gd name="T35" fmla="*/ 52 h 112"/>
                <a:gd name="T36" fmla="*/ 105 w 248"/>
                <a:gd name="T37" fmla="*/ 60 h 112"/>
                <a:gd name="T38" fmla="*/ 113 w 248"/>
                <a:gd name="T39" fmla="*/ 52 h 112"/>
                <a:gd name="T40" fmla="*/ 120 w 248"/>
                <a:gd name="T41" fmla="*/ 45 h 112"/>
                <a:gd name="T42" fmla="*/ 128 w 248"/>
                <a:gd name="T43" fmla="*/ 52 h 112"/>
                <a:gd name="T44" fmla="*/ 135 w 248"/>
                <a:gd name="T45" fmla="*/ 60 h 112"/>
                <a:gd name="T46" fmla="*/ 143 w 248"/>
                <a:gd name="T47" fmla="*/ 60 h 112"/>
                <a:gd name="T48" fmla="*/ 143 w 248"/>
                <a:gd name="T49" fmla="*/ 52 h 112"/>
                <a:gd name="T50" fmla="*/ 150 w 248"/>
                <a:gd name="T51" fmla="*/ 52 h 112"/>
                <a:gd name="T52" fmla="*/ 158 w 248"/>
                <a:gd name="T53" fmla="*/ 60 h 112"/>
                <a:gd name="T54" fmla="*/ 165 w 248"/>
                <a:gd name="T55" fmla="*/ 60 h 112"/>
                <a:gd name="T56" fmla="*/ 165 w 248"/>
                <a:gd name="T57" fmla="*/ 60 h 112"/>
                <a:gd name="T58" fmla="*/ 173 w 248"/>
                <a:gd name="T59" fmla="*/ 45 h 112"/>
                <a:gd name="T60" fmla="*/ 180 w 248"/>
                <a:gd name="T61" fmla="*/ 60 h 112"/>
                <a:gd name="T62" fmla="*/ 188 w 248"/>
                <a:gd name="T63" fmla="*/ 60 h 112"/>
                <a:gd name="T64" fmla="*/ 188 w 248"/>
                <a:gd name="T65" fmla="*/ 60 h 112"/>
                <a:gd name="T66" fmla="*/ 195 w 248"/>
                <a:gd name="T67" fmla="*/ 52 h 112"/>
                <a:gd name="T68" fmla="*/ 203 w 248"/>
                <a:gd name="T69" fmla="*/ 60 h 112"/>
                <a:gd name="T70" fmla="*/ 210 w 248"/>
                <a:gd name="T71" fmla="*/ 60 h 112"/>
                <a:gd name="T72" fmla="*/ 210 w 248"/>
                <a:gd name="T73" fmla="*/ 60 h 112"/>
                <a:gd name="T74" fmla="*/ 218 w 248"/>
                <a:gd name="T75" fmla="*/ 22 h 112"/>
                <a:gd name="T76" fmla="*/ 225 w 248"/>
                <a:gd name="T77" fmla="*/ 112 h 112"/>
                <a:gd name="T78" fmla="*/ 233 w 248"/>
                <a:gd name="T79" fmla="*/ 67 h 112"/>
                <a:gd name="T80" fmla="*/ 233 w 248"/>
                <a:gd name="T81" fmla="*/ 60 h 112"/>
                <a:gd name="T82" fmla="*/ 240 w 248"/>
                <a:gd name="T83" fmla="*/ 4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12">
                  <a:moveTo>
                    <a:pt x="0" y="52"/>
                  </a:moveTo>
                  <a:lnTo>
                    <a:pt x="8" y="60"/>
                  </a:lnTo>
                  <a:lnTo>
                    <a:pt x="8" y="67"/>
                  </a:lnTo>
                  <a:lnTo>
                    <a:pt x="8" y="52"/>
                  </a:lnTo>
                  <a:lnTo>
                    <a:pt x="8" y="60"/>
                  </a:lnTo>
                  <a:lnTo>
                    <a:pt x="15" y="52"/>
                  </a:lnTo>
                  <a:lnTo>
                    <a:pt x="15" y="75"/>
                  </a:lnTo>
                  <a:lnTo>
                    <a:pt x="15" y="22"/>
                  </a:lnTo>
                  <a:lnTo>
                    <a:pt x="15" y="52"/>
                  </a:lnTo>
                  <a:lnTo>
                    <a:pt x="23" y="60"/>
                  </a:lnTo>
                  <a:lnTo>
                    <a:pt x="23" y="60"/>
                  </a:lnTo>
                  <a:lnTo>
                    <a:pt x="23" y="45"/>
                  </a:lnTo>
                  <a:lnTo>
                    <a:pt x="23" y="60"/>
                  </a:lnTo>
                  <a:lnTo>
                    <a:pt x="30" y="52"/>
                  </a:lnTo>
                  <a:lnTo>
                    <a:pt x="30" y="60"/>
                  </a:lnTo>
                  <a:lnTo>
                    <a:pt x="30" y="52"/>
                  </a:lnTo>
                  <a:lnTo>
                    <a:pt x="30" y="60"/>
                  </a:lnTo>
                  <a:lnTo>
                    <a:pt x="38" y="52"/>
                  </a:lnTo>
                  <a:lnTo>
                    <a:pt x="38" y="60"/>
                  </a:lnTo>
                  <a:lnTo>
                    <a:pt x="38" y="52"/>
                  </a:lnTo>
                  <a:lnTo>
                    <a:pt x="38" y="52"/>
                  </a:lnTo>
                  <a:lnTo>
                    <a:pt x="45" y="60"/>
                  </a:lnTo>
                  <a:lnTo>
                    <a:pt x="45" y="60"/>
                  </a:lnTo>
                  <a:lnTo>
                    <a:pt x="45" y="52"/>
                  </a:lnTo>
                  <a:lnTo>
                    <a:pt x="45" y="60"/>
                  </a:lnTo>
                  <a:lnTo>
                    <a:pt x="53" y="52"/>
                  </a:lnTo>
                  <a:lnTo>
                    <a:pt x="53" y="60"/>
                  </a:lnTo>
                  <a:lnTo>
                    <a:pt x="53" y="52"/>
                  </a:lnTo>
                  <a:lnTo>
                    <a:pt x="53" y="52"/>
                  </a:lnTo>
                  <a:lnTo>
                    <a:pt x="60" y="45"/>
                  </a:lnTo>
                  <a:lnTo>
                    <a:pt x="60" y="75"/>
                  </a:lnTo>
                  <a:lnTo>
                    <a:pt x="60" y="45"/>
                  </a:lnTo>
                  <a:lnTo>
                    <a:pt x="60" y="52"/>
                  </a:lnTo>
                  <a:lnTo>
                    <a:pt x="68" y="60"/>
                  </a:lnTo>
                  <a:lnTo>
                    <a:pt x="68" y="67"/>
                  </a:lnTo>
                  <a:lnTo>
                    <a:pt x="68" y="37"/>
                  </a:lnTo>
                  <a:lnTo>
                    <a:pt x="68" y="52"/>
                  </a:lnTo>
                  <a:lnTo>
                    <a:pt x="75" y="60"/>
                  </a:lnTo>
                  <a:lnTo>
                    <a:pt x="75" y="67"/>
                  </a:lnTo>
                  <a:lnTo>
                    <a:pt x="75" y="45"/>
                  </a:lnTo>
                  <a:lnTo>
                    <a:pt x="75" y="60"/>
                  </a:lnTo>
                  <a:lnTo>
                    <a:pt x="83" y="52"/>
                  </a:lnTo>
                  <a:lnTo>
                    <a:pt x="83" y="75"/>
                  </a:lnTo>
                  <a:lnTo>
                    <a:pt x="83" y="37"/>
                  </a:lnTo>
                  <a:lnTo>
                    <a:pt x="83" y="60"/>
                  </a:lnTo>
                  <a:lnTo>
                    <a:pt x="90" y="52"/>
                  </a:lnTo>
                  <a:lnTo>
                    <a:pt x="90" y="67"/>
                  </a:lnTo>
                  <a:lnTo>
                    <a:pt x="90" y="45"/>
                  </a:lnTo>
                  <a:lnTo>
                    <a:pt x="90" y="52"/>
                  </a:lnTo>
                  <a:lnTo>
                    <a:pt x="98" y="60"/>
                  </a:lnTo>
                  <a:lnTo>
                    <a:pt x="98" y="67"/>
                  </a:lnTo>
                  <a:lnTo>
                    <a:pt x="98" y="45"/>
                  </a:lnTo>
                  <a:lnTo>
                    <a:pt x="98" y="60"/>
                  </a:lnTo>
                  <a:lnTo>
                    <a:pt x="105" y="52"/>
                  </a:lnTo>
                  <a:lnTo>
                    <a:pt x="105" y="67"/>
                  </a:lnTo>
                  <a:lnTo>
                    <a:pt x="105" y="45"/>
                  </a:lnTo>
                  <a:lnTo>
                    <a:pt x="105" y="60"/>
                  </a:lnTo>
                  <a:lnTo>
                    <a:pt x="113" y="52"/>
                  </a:lnTo>
                  <a:lnTo>
                    <a:pt x="113" y="60"/>
                  </a:lnTo>
                  <a:lnTo>
                    <a:pt x="113" y="52"/>
                  </a:lnTo>
                  <a:lnTo>
                    <a:pt x="120" y="60"/>
                  </a:lnTo>
                  <a:lnTo>
                    <a:pt x="120" y="67"/>
                  </a:lnTo>
                  <a:lnTo>
                    <a:pt x="120" y="45"/>
                  </a:lnTo>
                  <a:lnTo>
                    <a:pt x="120" y="52"/>
                  </a:lnTo>
                  <a:lnTo>
                    <a:pt x="128" y="60"/>
                  </a:lnTo>
                  <a:lnTo>
                    <a:pt x="128" y="52"/>
                  </a:lnTo>
                  <a:lnTo>
                    <a:pt x="128" y="60"/>
                  </a:lnTo>
                  <a:lnTo>
                    <a:pt x="135" y="52"/>
                  </a:lnTo>
                  <a:lnTo>
                    <a:pt x="135" y="60"/>
                  </a:lnTo>
                  <a:lnTo>
                    <a:pt x="135" y="52"/>
                  </a:lnTo>
                  <a:lnTo>
                    <a:pt x="135" y="52"/>
                  </a:lnTo>
                  <a:lnTo>
                    <a:pt x="143" y="60"/>
                  </a:lnTo>
                  <a:lnTo>
                    <a:pt x="143" y="60"/>
                  </a:lnTo>
                  <a:lnTo>
                    <a:pt x="143" y="52"/>
                  </a:lnTo>
                  <a:lnTo>
                    <a:pt x="143" y="52"/>
                  </a:lnTo>
                  <a:lnTo>
                    <a:pt x="150" y="60"/>
                  </a:lnTo>
                  <a:lnTo>
                    <a:pt x="150" y="60"/>
                  </a:lnTo>
                  <a:lnTo>
                    <a:pt x="150" y="52"/>
                  </a:lnTo>
                  <a:lnTo>
                    <a:pt x="150" y="52"/>
                  </a:lnTo>
                  <a:lnTo>
                    <a:pt x="158" y="60"/>
                  </a:lnTo>
                  <a:lnTo>
                    <a:pt x="158" y="60"/>
                  </a:lnTo>
                  <a:lnTo>
                    <a:pt x="158" y="52"/>
                  </a:lnTo>
                  <a:lnTo>
                    <a:pt x="158" y="52"/>
                  </a:lnTo>
                  <a:lnTo>
                    <a:pt x="165" y="60"/>
                  </a:lnTo>
                  <a:lnTo>
                    <a:pt x="165" y="60"/>
                  </a:lnTo>
                  <a:lnTo>
                    <a:pt x="165" y="52"/>
                  </a:lnTo>
                  <a:lnTo>
                    <a:pt x="165" y="60"/>
                  </a:lnTo>
                  <a:lnTo>
                    <a:pt x="173" y="52"/>
                  </a:lnTo>
                  <a:lnTo>
                    <a:pt x="173" y="67"/>
                  </a:lnTo>
                  <a:lnTo>
                    <a:pt x="173" y="45"/>
                  </a:lnTo>
                  <a:lnTo>
                    <a:pt x="173" y="60"/>
                  </a:lnTo>
                  <a:lnTo>
                    <a:pt x="180" y="52"/>
                  </a:lnTo>
                  <a:lnTo>
                    <a:pt x="180" y="60"/>
                  </a:lnTo>
                  <a:lnTo>
                    <a:pt x="180" y="52"/>
                  </a:lnTo>
                  <a:lnTo>
                    <a:pt x="180" y="52"/>
                  </a:lnTo>
                  <a:lnTo>
                    <a:pt x="188" y="60"/>
                  </a:lnTo>
                  <a:lnTo>
                    <a:pt x="188" y="60"/>
                  </a:lnTo>
                  <a:lnTo>
                    <a:pt x="188" y="52"/>
                  </a:lnTo>
                  <a:lnTo>
                    <a:pt x="188" y="60"/>
                  </a:lnTo>
                  <a:lnTo>
                    <a:pt x="195" y="52"/>
                  </a:lnTo>
                  <a:lnTo>
                    <a:pt x="195" y="60"/>
                  </a:lnTo>
                  <a:lnTo>
                    <a:pt x="195" y="52"/>
                  </a:lnTo>
                  <a:lnTo>
                    <a:pt x="195" y="52"/>
                  </a:lnTo>
                  <a:lnTo>
                    <a:pt x="203" y="60"/>
                  </a:lnTo>
                  <a:lnTo>
                    <a:pt x="203" y="60"/>
                  </a:lnTo>
                  <a:lnTo>
                    <a:pt x="203" y="52"/>
                  </a:lnTo>
                  <a:lnTo>
                    <a:pt x="203" y="52"/>
                  </a:lnTo>
                  <a:lnTo>
                    <a:pt x="210" y="60"/>
                  </a:lnTo>
                  <a:lnTo>
                    <a:pt x="210" y="60"/>
                  </a:lnTo>
                  <a:lnTo>
                    <a:pt x="210" y="52"/>
                  </a:lnTo>
                  <a:lnTo>
                    <a:pt x="210" y="60"/>
                  </a:lnTo>
                  <a:lnTo>
                    <a:pt x="218" y="52"/>
                  </a:lnTo>
                  <a:lnTo>
                    <a:pt x="218" y="67"/>
                  </a:lnTo>
                  <a:lnTo>
                    <a:pt x="218" y="22"/>
                  </a:lnTo>
                  <a:lnTo>
                    <a:pt x="218" y="52"/>
                  </a:lnTo>
                  <a:lnTo>
                    <a:pt x="225" y="60"/>
                  </a:lnTo>
                  <a:lnTo>
                    <a:pt x="225" y="112"/>
                  </a:lnTo>
                  <a:lnTo>
                    <a:pt x="225" y="0"/>
                  </a:lnTo>
                  <a:lnTo>
                    <a:pt x="225" y="60"/>
                  </a:lnTo>
                  <a:lnTo>
                    <a:pt x="233" y="67"/>
                  </a:lnTo>
                  <a:lnTo>
                    <a:pt x="233" y="67"/>
                  </a:lnTo>
                  <a:lnTo>
                    <a:pt x="233" y="45"/>
                  </a:lnTo>
                  <a:lnTo>
                    <a:pt x="233" y="60"/>
                  </a:lnTo>
                  <a:lnTo>
                    <a:pt x="240" y="52"/>
                  </a:lnTo>
                  <a:lnTo>
                    <a:pt x="240" y="67"/>
                  </a:lnTo>
                  <a:lnTo>
                    <a:pt x="240" y="45"/>
                  </a:lnTo>
                  <a:lnTo>
                    <a:pt x="240" y="60"/>
                  </a:lnTo>
                  <a:lnTo>
                    <a:pt x="24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99" name="Freeform 775"/>
            <p:cNvSpPr>
              <a:spLocks/>
            </p:cNvSpPr>
            <p:nvPr/>
          </p:nvSpPr>
          <p:spPr bwMode="auto">
            <a:xfrm>
              <a:off x="3787" y="2024"/>
              <a:ext cx="168" cy="51"/>
            </a:xfrm>
            <a:custGeom>
              <a:avLst/>
              <a:gdLst>
                <a:gd name="T0" fmla="*/ 0 w 240"/>
                <a:gd name="T1" fmla="*/ 0 h 53"/>
                <a:gd name="T2" fmla="*/ 7 w 240"/>
                <a:gd name="T3" fmla="*/ 45 h 53"/>
                <a:gd name="T4" fmla="*/ 15 w 240"/>
                <a:gd name="T5" fmla="*/ 45 h 53"/>
                <a:gd name="T6" fmla="*/ 22 w 240"/>
                <a:gd name="T7" fmla="*/ 30 h 53"/>
                <a:gd name="T8" fmla="*/ 22 w 240"/>
                <a:gd name="T9" fmla="*/ 30 h 53"/>
                <a:gd name="T10" fmla="*/ 30 w 240"/>
                <a:gd name="T11" fmla="*/ 30 h 53"/>
                <a:gd name="T12" fmla="*/ 37 w 240"/>
                <a:gd name="T13" fmla="*/ 38 h 53"/>
                <a:gd name="T14" fmla="*/ 45 w 240"/>
                <a:gd name="T15" fmla="*/ 38 h 53"/>
                <a:gd name="T16" fmla="*/ 45 w 240"/>
                <a:gd name="T17" fmla="*/ 30 h 53"/>
                <a:gd name="T18" fmla="*/ 52 w 240"/>
                <a:gd name="T19" fmla="*/ 23 h 53"/>
                <a:gd name="T20" fmla="*/ 60 w 240"/>
                <a:gd name="T21" fmla="*/ 38 h 53"/>
                <a:gd name="T22" fmla="*/ 67 w 240"/>
                <a:gd name="T23" fmla="*/ 30 h 53"/>
                <a:gd name="T24" fmla="*/ 67 w 240"/>
                <a:gd name="T25" fmla="*/ 30 h 53"/>
                <a:gd name="T26" fmla="*/ 75 w 240"/>
                <a:gd name="T27" fmla="*/ 23 h 53"/>
                <a:gd name="T28" fmla="*/ 82 w 240"/>
                <a:gd name="T29" fmla="*/ 38 h 53"/>
                <a:gd name="T30" fmla="*/ 90 w 240"/>
                <a:gd name="T31" fmla="*/ 38 h 53"/>
                <a:gd name="T32" fmla="*/ 90 w 240"/>
                <a:gd name="T33" fmla="*/ 30 h 53"/>
                <a:gd name="T34" fmla="*/ 97 w 240"/>
                <a:gd name="T35" fmla="*/ 30 h 53"/>
                <a:gd name="T36" fmla="*/ 105 w 240"/>
                <a:gd name="T37" fmla="*/ 45 h 53"/>
                <a:gd name="T38" fmla="*/ 112 w 240"/>
                <a:gd name="T39" fmla="*/ 38 h 53"/>
                <a:gd name="T40" fmla="*/ 112 w 240"/>
                <a:gd name="T41" fmla="*/ 30 h 53"/>
                <a:gd name="T42" fmla="*/ 120 w 240"/>
                <a:gd name="T43" fmla="*/ 30 h 53"/>
                <a:gd name="T44" fmla="*/ 127 w 240"/>
                <a:gd name="T45" fmla="*/ 38 h 53"/>
                <a:gd name="T46" fmla="*/ 135 w 240"/>
                <a:gd name="T47" fmla="*/ 38 h 53"/>
                <a:gd name="T48" fmla="*/ 135 w 240"/>
                <a:gd name="T49" fmla="*/ 30 h 53"/>
                <a:gd name="T50" fmla="*/ 142 w 240"/>
                <a:gd name="T51" fmla="*/ 30 h 53"/>
                <a:gd name="T52" fmla="*/ 150 w 240"/>
                <a:gd name="T53" fmla="*/ 38 h 53"/>
                <a:gd name="T54" fmla="*/ 157 w 240"/>
                <a:gd name="T55" fmla="*/ 38 h 53"/>
                <a:gd name="T56" fmla="*/ 157 w 240"/>
                <a:gd name="T57" fmla="*/ 30 h 53"/>
                <a:gd name="T58" fmla="*/ 165 w 240"/>
                <a:gd name="T59" fmla="*/ 30 h 53"/>
                <a:gd name="T60" fmla="*/ 172 w 240"/>
                <a:gd name="T61" fmla="*/ 30 h 53"/>
                <a:gd name="T62" fmla="*/ 180 w 240"/>
                <a:gd name="T63" fmla="*/ 38 h 53"/>
                <a:gd name="T64" fmla="*/ 187 w 240"/>
                <a:gd name="T65" fmla="*/ 38 h 53"/>
                <a:gd name="T66" fmla="*/ 187 w 240"/>
                <a:gd name="T67" fmla="*/ 38 h 53"/>
                <a:gd name="T68" fmla="*/ 195 w 240"/>
                <a:gd name="T69" fmla="*/ 30 h 53"/>
                <a:gd name="T70" fmla="*/ 202 w 240"/>
                <a:gd name="T71" fmla="*/ 30 h 53"/>
                <a:gd name="T72" fmla="*/ 210 w 240"/>
                <a:gd name="T73" fmla="*/ 38 h 53"/>
                <a:gd name="T74" fmla="*/ 217 w 240"/>
                <a:gd name="T75" fmla="*/ 38 h 53"/>
                <a:gd name="T76" fmla="*/ 217 w 240"/>
                <a:gd name="T77" fmla="*/ 38 h 53"/>
                <a:gd name="T78" fmla="*/ 225 w 240"/>
                <a:gd name="T79" fmla="*/ 30 h 53"/>
                <a:gd name="T80" fmla="*/ 232 w 240"/>
                <a:gd name="T81" fmla="*/ 38 h 53"/>
                <a:gd name="T82" fmla="*/ 240 w 240"/>
                <a:gd name="T83"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30"/>
                  </a:moveTo>
                  <a:lnTo>
                    <a:pt x="0" y="53"/>
                  </a:lnTo>
                  <a:lnTo>
                    <a:pt x="0" y="0"/>
                  </a:lnTo>
                  <a:lnTo>
                    <a:pt x="0" y="30"/>
                  </a:lnTo>
                  <a:lnTo>
                    <a:pt x="7" y="23"/>
                  </a:lnTo>
                  <a:lnTo>
                    <a:pt x="7" y="45"/>
                  </a:lnTo>
                  <a:lnTo>
                    <a:pt x="7" y="38"/>
                  </a:lnTo>
                  <a:lnTo>
                    <a:pt x="15" y="30"/>
                  </a:lnTo>
                  <a:lnTo>
                    <a:pt x="15" y="45"/>
                  </a:lnTo>
                  <a:lnTo>
                    <a:pt x="15" y="23"/>
                  </a:lnTo>
                  <a:lnTo>
                    <a:pt x="15" y="38"/>
                  </a:lnTo>
                  <a:lnTo>
                    <a:pt x="22" y="30"/>
                  </a:lnTo>
                  <a:lnTo>
                    <a:pt x="22" y="45"/>
                  </a:lnTo>
                  <a:lnTo>
                    <a:pt x="22" y="23"/>
                  </a:lnTo>
                  <a:lnTo>
                    <a:pt x="22" y="30"/>
                  </a:lnTo>
                  <a:lnTo>
                    <a:pt x="30" y="38"/>
                  </a:lnTo>
                  <a:lnTo>
                    <a:pt x="30" y="38"/>
                  </a:lnTo>
                  <a:lnTo>
                    <a:pt x="30" y="30"/>
                  </a:lnTo>
                  <a:lnTo>
                    <a:pt x="30" y="38"/>
                  </a:lnTo>
                  <a:lnTo>
                    <a:pt x="37" y="30"/>
                  </a:lnTo>
                  <a:lnTo>
                    <a:pt x="37" y="38"/>
                  </a:lnTo>
                  <a:lnTo>
                    <a:pt x="37" y="23"/>
                  </a:lnTo>
                  <a:lnTo>
                    <a:pt x="37" y="30"/>
                  </a:lnTo>
                  <a:lnTo>
                    <a:pt x="45" y="38"/>
                  </a:lnTo>
                  <a:lnTo>
                    <a:pt x="45" y="38"/>
                  </a:lnTo>
                  <a:lnTo>
                    <a:pt x="45" y="30"/>
                  </a:lnTo>
                  <a:lnTo>
                    <a:pt x="45" y="30"/>
                  </a:lnTo>
                  <a:lnTo>
                    <a:pt x="52" y="38"/>
                  </a:lnTo>
                  <a:lnTo>
                    <a:pt x="52" y="45"/>
                  </a:lnTo>
                  <a:lnTo>
                    <a:pt x="52" y="23"/>
                  </a:lnTo>
                  <a:lnTo>
                    <a:pt x="52" y="38"/>
                  </a:lnTo>
                  <a:lnTo>
                    <a:pt x="60" y="30"/>
                  </a:lnTo>
                  <a:lnTo>
                    <a:pt x="60" y="38"/>
                  </a:lnTo>
                  <a:lnTo>
                    <a:pt x="60" y="30"/>
                  </a:lnTo>
                  <a:lnTo>
                    <a:pt x="60" y="38"/>
                  </a:lnTo>
                  <a:lnTo>
                    <a:pt x="67" y="30"/>
                  </a:lnTo>
                  <a:lnTo>
                    <a:pt x="67" y="38"/>
                  </a:lnTo>
                  <a:lnTo>
                    <a:pt x="67" y="30"/>
                  </a:lnTo>
                  <a:lnTo>
                    <a:pt x="67" y="30"/>
                  </a:lnTo>
                  <a:lnTo>
                    <a:pt x="75" y="38"/>
                  </a:lnTo>
                  <a:lnTo>
                    <a:pt x="75" y="45"/>
                  </a:lnTo>
                  <a:lnTo>
                    <a:pt x="75" y="23"/>
                  </a:lnTo>
                  <a:lnTo>
                    <a:pt x="75" y="30"/>
                  </a:lnTo>
                  <a:lnTo>
                    <a:pt x="82" y="38"/>
                  </a:lnTo>
                  <a:lnTo>
                    <a:pt x="82" y="38"/>
                  </a:lnTo>
                  <a:lnTo>
                    <a:pt x="82" y="30"/>
                  </a:lnTo>
                  <a:lnTo>
                    <a:pt x="82" y="30"/>
                  </a:lnTo>
                  <a:lnTo>
                    <a:pt x="90" y="38"/>
                  </a:lnTo>
                  <a:lnTo>
                    <a:pt x="90" y="38"/>
                  </a:lnTo>
                  <a:lnTo>
                    <a:pt x="90" y="30"/>
                  </a:lnTo>
                  <a:lnTo>
                    <a:pt x="90" y="30"/>
                  </a:lnTo>
                  <a:lnTo>
                    <a:pt x="97" y="38"/>
                  </a:lnTo>
                  <a:lnTo>
                    <a:pt x="97" y="38"/>
                  </a:lnTo>
                  <a:lnTo>
                    <a:pt x="97" y="30"/>
                  </a:lnTo>
                  <a:lnTo>
                    <a:pt x="97" y="30"/>
                  </a:lnTo>
                  <a:lnTo>
                    <a:pt x="105" y="38"/>
                  </a:lnTo>
                  <a:lnTo>
                    <a:pt x="105" y="45"/>
                  </a:lnTo>
                  <a:lnTo>
                    <a:pt x="105" y="23"/>
                  </a:lnTo>
                  <a:lnTo>
                    <a:pt x="105" y="30"/>
                  </a:lnTo>
                  <a:lnTo>
                    <a:pt x="112" y="38"/>
                  </a:lnTo>
                  <a:lnTo>
                    <a:pt x="112" y="38"/>
                  </a:lnTo>
                  <a:lnTo>
                    <a:pt x="112" y="30"/>
                  </a:lnTo>
                  <a:lnTo>
                    <a:pt x="112" y="30"/>
                  </a:lnTo>
                  <a:lnTo>
                    <a:pt x="120" y="38"/>
                  </a:lnTo>
                  <a:lnTo>
                    <a:pt x="120" y="38"/>
                  </a:lnTo>
                  <a:lnTo>
                    <a:pt x="120" y="30"/>
                  </a:lnTo>
                  <a:lnTo>
                    <a:pt x="120" y="30"/>
                  </a:lnTo>
                  <a:lnTo>
                    <a:pt x="127" y="38"/>
                  </a:lnTo>
                  <a:lnTo>
                    <a:pt x="127" y="38"/>
                  </a:lnTo>
                  <a:lnTo>
                    <a:pt x="127" y="30"/>
                  </a:lnTo>
                  <a:lnTo>
                    <a:pt x="127" y="30"/>
                  </a:lnTo>
                  <a:lnTo>
                    <a:pt x="135" y="38"/>
                  </a:lnTo>
                  <a:lnTo>
                    <a:pt x="135" y="38"/>
                  </a:lnTo>
                  <a:lnTo>
                    <a:pt x="135" y="30"/>
                  </a:lnTo>
                  <a:lnTo>
                    <a:pt x="135" y="30"/>
                  </a:lnTo>
                  <a:lnTo>
                    <a:pt x="142" y="38"/>
                  </a:lnTo>
                  <a:lnTo>
                    <a:pt x="142" y="38"/>
                  </a:lnTo>
                  <a:lnTo>
                    <a:pt x="142" y="30"/>
                  </a:lnTo>
                  <a:lnTo>
                    <a:pt x="142" y="30"/>
                  </a:lnTo>
                  <a:lnTo>
                    <a:pt x="150" y="38"/>
                  </a:lnTo>
                  <a:lnTo>
                    <a:pt x="150" y="38"/>
                  </a:lnTo>
                  <a:lnTo>
                    <a:pt x="150" y="30"/>
                  </a:lnTo>
                  <a:lnTo>
                    <a:pt x="150" y="30"/>
                  </a:lnTo>
                  <a:lnTo>
                    <a:pt x="157" y="38"/>
                  </a:lnTo>
                  <a:lnTo>
                    <a:pt x="157" y="38"/>
                  </a:lnTo>
                  <a:lnTo>
                    <a:pt x="157" y="30"/>
                  </a:lnTo>
                  <a:lnTo>
                    <a:pt x="157" y="30"/>
                  </a:lnTo>
                  <a:lnTo>
                    <a:pt x="165" y="38"/>
                  </a:lnTo>
                  <a:lnTo>
                    <a:pt x="165" y="38"/>
                  </a:lnTo>
                  <a:lnTo>
                    <a:pt x="165" y="30"/>
                  </a:lnTo>
                  <a:lnTo>
                    <a:pt x="165" y="30"/>
                  </a:lnTo>
                  <a:lnTo>
                    <a:pt x="172" y="38"/>
                  </a:lnTo>
                  <a:lnTo>
                    <a:pt x="172" y="30"/>
                  </a:lnTo>
                  <a:lnTo>
                    <a:pt x="172" y="38"/>
                  </a:lnTo>
                  <a:lnTo>
                    <a:pt x="180" y="30"/>
                  </a:lnTo>
                  <a:lnTo>
                    <a:pt x="180" y="38"/>
                  </a:lnTo>
                  <a:lnTo>
                    <a:pt x="180" y="30"/>
                  </a:lnTo>
                  <a:lnTo>
                    <a:pt x="180" y="30"/>
                  </a:lnTo>
                  <a:lnTo>
                    <a:pt x="187" y="38"/>
                  </a:lnTo>
                  <a:lnTo>
                    <a:pt x="187" y="38"/>
                  </a:lnTo>
                  <a:lnTo>
                    <a:pt x="187" y="30"/>
                  </a:lnTo>
                  <a:lnTo>
                    <a:pt x="187" y="38"/>
                  </a:lnTo>
                  <a:lnTo>
                    <a:pt x="195" y="30"/>
                  </a:lnTo>
                  <a:lnTo>
                    <a:pt x="195" y="38"/>
                  </a:lnTo>
                  <a:lnTo>
                    <a:pt x="195" y="30"/>
                  </a:lnTo>
                  <a:lnTo>
                    <a:pt x="202" y="38"/>
                  </a:lnTo>
                  <a:lnTo>
                    <a:pt x="202" y="38"/>
                  </a:lnTo>
                  <a:lnTo>
                    <a:pt x="202" y="30"/>
                  </a:lnTo>
                  <a:lnTo>
                    <a:pt x="202" y="30"/>
                  </a:lnTo>
                  <a:lnTo>
                    <a:pt x="210" y="38"/>
                  </a:lnTo>
                  <a:lnTo>
                    <a:pt x="210" y="38"/>
                  </a:lnTo>
                  <a:lnTo>
                    <a:pt x="210" y="30"/>
                  </a:lnTo>
                  <a:lnTo>
                    <a:pt x="210" y="30"/>
                  </a:lnTo>
                  <a:lnTo>
                    <a:pt x="217" y="38"/>
                  </a:lnTo>
                  <a:lnTo>
                    <a:pt x="217" y="38"/>
                  </a:lnTo>
                  <a:lnTo>
                    <a:pt x="217" y="30"/>
                  </a:lnTo>
                  <a:lnTo>
                    <a:pt x="217" y="38"/>
                  </a:lnTo>
                  <a:lnTo>
                    <a:pt x="225" y="30"/>
                  </a:lnTo>
                  <a:lnTo>
                    <a:pt x="225" y="38"/>
                  </a:lnTo>
                  <a:lnTo>
                    <a:pt x="225" y="30"/>
                  </a:lnTo>
                  <a:lnTo>
                    <a:pt x="225" y="30"/>
                  </a:lnTo>
                  <a:lnTo>
                    <a:pt x="232" y="38"/>
                  </a:lnTo>
                  <a:lnTo>
                    <a:pt x="232" y="38"/>
                  </a:lnTo>
                  <a:lnTo>
                    <a:pt x="232" y="30"/>
                  </a:lnTo>
                  <a:lnTo>
                    <a:pt x="232" y="30"/>
                  </a:lnTo>
                  <a:lnTo>
                    <a:pt x="240" y="38"/>
                  </a:lnTo>
                  <a:lnTo>
                    <a:pt x="240" y="3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0" name="Freeform 776"/>
            <p:cNvSpPr>
              <a:spLocks/>
            </p:cNvSpPr>
            <p:nvPr/>
          </p:nvSpPr>
          <p:spPr bwMode="auto">
            <a:xfrm>
              <a:off x="3955" y="2047"/>
              <a:ext cx="172" cy="20"/>
            </a:xfrm>
            <a:custGeom>
              <a:avLst/>
              <a:gdLst>
                <a:gd name="T0" fmla="*/ 7 w 247"/>
                <a:gd name="T1" fmla="*/ 15 h 22"/>
                <a:gd name="T2" fmla="*/ 15 w 247"/>
                <a:gd name="T3" fmla="*/ 15 h 22"/>
                <a:gd name="T4" fmla="*/ 22 w 247"/>
                <a:gd name="T5" fmla="*/ 7 h 22"/>
                <a:gd name="T6" fmla="*/ 22 w 247"/>
                <a:gd name="T7" fmla="*/ 7 h 22"/>
                <a:gd name="T8" fmla="*/ 30 w 247"/>
                <a:gd name="T9" fmla="*/ 7 h 22"/>
                <a:gd name="T10" fmla="*/ 37 w 247"/>
                <a:gd name="T11" fmla="*/ 15 h 22"/>
                <a:gd name="T12" fmla="*/ 45 w 247"/>
                <a:gd name="T13" fmla="*/ 7 h 22"/>
                <a:gd name="T14" fmla="*/ 45 w 247"/>
                <a:gd name="T15" fmla="*/ 7 h 22"/>
                <a:gd name="T16" fmla="*/ 52 w 247"/>
                <a:gd name="T17" fmla="*/ 7 h 22"/>
                <a:gd name="T18" fmla="*/ 60 w 247"/>
                <a:gd name="T19" fmla="*/ 15 h 22"/>
                <a:gd name="T20" fmla="*/ 67 w 247"/>
                <a:gd name="T21" fmla="*/ 7 h 22"/>
                <a:gd name="T22" fmla="*/ 67 w 247"/>
                <a:gd name="T23" fmla="*/ 15 h 22"/>
                <a:gd name="T24" fmla="*/ 75 w 247"/>
                <a:gd name="T25" fmla="*/ 7 h 22"/>
                <a:gd name="T26" fmla="*/ 82 w 247"/>
                <a:gd name="T27" fmla="*/ 15 h 22"/>
                <a:gd name="T28" fmla="*/ 90 w 247"/>
                <a:gd name="T29" fmla="*/ 15 h 22"/>
                <a:gd name="T30" fmla="*/ 90 w 247"/>
                <a:gd name="T31" fmla="*/ 15 h 22"/>
                <a:gd name="T32" fmla="*/ 97 w 247"/>
                <a:gd name="T33" fmla="*/ 0 h 22"/>
                <a:gd name="T34" fmla="*/ 105 w 247"/>
                <a:gd name="T35" fmla="*/ 15 h 22"/>
                <a:gd name="T36" fmla="*/ 112 w 247"/>
                <a:gd name="T37" fmla="*/ 15 h 22"/>
                <a:gd name="T38" fmla="*/ 112 w 247"/>
                <a:gd name="T39" fmla="*/ 15 h 22"/>
                <a:gd name="T40" fmla="*/ 120 w 247"/>
                <a:gd name="T41" fmla="*/ 7 h 22"/>
                <a:gd name="T42" fmla="*/ 127 w 247"/>
                <a:gd name="T43" fmla="*/ 7 h 22"/>
                <a:gd name="T44" fmla="*/ 135 w 247"/>
                <a:gd name="T45" fmla="*/ 15 h 22"/>
                <a:gd name="T46" fmla="*/ 142 w 247"/>
                <a:gd name="T47" fmla="*/ 7 h 22"/>
                <a:gd name="T48" fmla="*/ 142 w 247"/>
                <a:gd name="T49" fmla="*/ 7 h 22"/>
                <a:gd name="T50" fmla="*/ 150 w 247"/>
                <a:gd name="T51" fmla="*/ 7 h 22"/>
                <a:gd name="T52" fmla="*/ 157 w 247"/>
                <a:gd name="T53" fmla="*/ 15 h 22"/>
                <a:gd name="T54" fmla="*/ 165 w 247"/>
                <a:gd name="T55" fmla="*/ 15 h 22"/>
                <a:gd name="T56" fmla="*/ 165 w 247"/>
                <a:gd name="T57" fmla="*/ 15 h 22"/>
                <a:gd name="T58" fmla="*/ 172 w 247"/>
                <a:gd name="T59" fmla="*/ 7 h 22"/>
                <a:gd name="T60" fmla="*/ 180 w 247"/>
                <a:gd name="T61" fmla="*/ 15 h 22"/>
                <a:gd name="T62" fmla="*/ 187 w 247"/>
                <a:gd name="T63" fmla="*/ 15 h 22"/>
                <a:gd name="T64" fmla="*/ 187 w 247"/>
                <a:gd name="T65" fmla="*/ 7 h 22"/>
                <a:gd name="T66" fmla="*/ 195 w 247"/>
                <a:gd name="T67" fmla="*/ 7 h 22"/>
                <a:gd name="T68" fmla="*/ 202 w 247"/>
                <a:gd name="T69" fmla="*/ 15 h 22"/>
                <a:gd name="T70" fmla="*/ 210 w 247"/>
                <a:gd name="T71" fmla="*/ 15 h 22"/>
                <a:gd name="T72" fmla="*/ 210 w 247"/>
                <a:gd name="T73" fmla="*/ 15 h 22"/>
                <a:gd name="T74" fmla="*/ 217 w 247"/>
                <a:gd name="T75" fmla="*/ 7 h 22"/>
                <a:gd name="T76" fmla="*/ 225 w 247"/>
                <a:gd name="T77" fmla="*/ 15 h 22"/>
                <a:gd name="T78" fmla="*/ 232 w 247"/>
                <a:gd name="T79" fmla="*/ 15 h 22"/>
                <a:gd name="T80" fmla="*/ 232 w 247"/>
                <a:gd name="T81" fmla="*/ 7 h 22"/>
                <a:gd name="T82" fmla="*/ 240 w 247"/>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2">
                  <a:moveTo>
                    <a:pt x="0" y="7"/>
                  </a:moveTo>
                  <a:lnTo>
                    <a:pt x="7" y="15"/>
                  </a:lnTo>
                  <a:lnTo>
                    <a:pt x="7" y="15"/>
                  </a:lnTo>
                  <a:lnTo>
                    <a:pt x="7" y="7"/>
                  </a:lnTo>
                  <a:lnTo>
                    <a:pt x="15" y="15"/>
                  </a:lnTo>
                  <a:lnTo>
                    <a:pt x="15" y="15"/>
                  </a:lnTo>
                  <a:lnTo>
                    <a:pt x="15" y="7"/>
                  </a:lnTo>
                  <a:lnTo>
                    <a:pt x="15" y="15"/>
                  </a:lnTo>
                  <a:lnTo>
                    <a:pt x="22" y="7"/>
                  </a:lnTo>
                  <a:lnTo>
                    <a:pt x="22" y="15"/>
                  </a:lnTo>
                  <a:lnTo>
                    <a:pt x="22" y="7"/>
                  </a:lnTo>
                  <a:lnTo>
                    <a:pt x="22" y="7"/>
                  </a:lnTo>
                  <a:lnTo>
                    <a:pt x="30" y="15"/>
                  </a:lnTo>
                  <a:lnTo>
                    <a:pt x="30" y="15"/>
                  </a:lnTo>
                  <a:lnTo>
                    <a:pt x="30" y="7"/>
                  </a:lnTo>
                  <a:lnTo>
                    <a:pt x="30" y="15"/>
                  </a:lnTo>
                  <a:lnTo>
                    <a:pt x="37" y="7"/>
                  </a:lnTo>
                  <a:lnTo>
                    <a:pt x="37" y="15"/>
                  </a:lnTo>
                  <a:lnTo>
                    <a:pt x="37" y="7"/>
                  </a:lnTo>
                  <a:lnTo>
                    <a:pt x="37" y="15"/>
                  </a:lnTo>
                  <a:lnTo>
                    <a:pt x="45" y="7"/>
                  </a:lnTo>
                  <a:lnTo>
                    <a:pt x="45" y="15"/>
                  </a:lnTo>
                  <a:lnTo>
                    <a:pt x="45" y="7"/>
                  </a:lnTo>
                  <a:lnTo>
                    <a:pt x="45" y="7"/>
                  </a:lnTo>
                  <a:lnTo>
                    <a:pt x="52" y="15"/>
                  </a:lnTo>
                  <a:lnTo>
                    <a:pt x="52" y="15"/>
                  </a:lnTo>
                  <a:lnTo>
                    <a:pt x="52" y="7"/>
                  </a:lnTo>
                  <a:lnTo>
                    <a:pt x="52" y="7"/>
                  </a:lnTo>
                  <a:lnTo>
                    <a:pt x="60" y="15"/>
                  </a:lnTo>
                  <a:lnTo>
                    <a:pt x="60" y="15"/>
                  </a:lnTo>
                  <a:lnTo>
                    <a:pt x="60" y="7"/>
                  </a:lnTo>
                  <a:lnTo>
                    <a:pt x="60" y="15"/>
                  </a:lnTo>
                  <a:lnTo>
                    <a:pt x="67" y="7"/>
                  </a:lnTo>
                  <a:lnTo>
                    <a:pt x="67" y="15"/>
                  </a:lnTo>
                  <a:lnTo>
                    <a:pt x="67" y="7"/>
                  </a:lnTo>
                  <a:lnTo>
                    <a:pt x="67" y="15"/>
                  </a:lnTo>
                  <a:lnTo>
                    <a:pt x="75" y="7"/>
                  </a:lnTo>
                  <a:lnTo>
                    <a:pt x="75" y="15"/>
                  </a:lnTo>
                  <a:lnTo>
                    <a:pt x="75" y="7"/>
                  </a:lnTo>
                  <a:lnTo>
                    <a:pt x="75" y="15"/>
                  </a:lnTo>
                  <a:lnTo>
                    <a:pt x="82" y="7"/>
                  </a:lnTo>
                  <a:lnTo>
                    <a:pt x="82" y="15"/>
                  </a:lnTo>
                  <a:lnTo>
                    <a:pt x="82" y="7"/>
                  </a:lnTo>
                  <a:lnTo>
                    <a:pt x="82" y="7"/>
                  </a:lnTo>
                  <a:lnTo>
                    <a:pt x="90" y="15"/>
                  </a:lnTo>
                  <a:lnTo>
                    <a:pt x="90" y="15"/>
                  </a:lnTo>
                  <a:lnTo>
                    <a:pt x="90" y="7"/>
                  </a:lnTo>
                  <a:lnTo>
                    <a:pt x="90" y="15"/>
                  </a:lnTo>
                  <a:lnTo>
                    <a:pt x="97" y="7"/>
                  </a:lnTo>
                  <a:lnTo>
                    <a:pt x="97" y="22"/>
                  </a:lnTo>
                  <a:lnTo>
                    <a:pt x="97" y="0"/>
                  </a:lnTo>
                  <a:lnTo>
                    <a:pt x="97" y="7"/>
                  </a:lnTo>
                  <a:lnTo>
                    <a:pt x="105" y="15"/>
                  </a:lnTo>
                  <a:lnTo>
                    <a:pt x="105" y="15"/>
                  </a:lnTo>
                  <a:lnTo>
                    <a:pt x="105" y="7"/>
                  </a:lnTo>
                  <a:lnTo>
                    <a:pt x="105" y="7"/>
                  </a:lnTo>
                  <a:lnTo>
                    <a:pt x="112" y="15"/>
                  </a:lnTo>
                  <a:lnTo>
                    <a:pt x="112" y="15"/>
                  </a:lnTo>
                  <a:lnTo>
                    <a:pt x="112" y="7"/>
                  </a:lnTo>
                  <a:lnTo>
                    <a:pt x="112" y="15"/>
                  </a:lnTo>
                  <a:lnTo>
                    <a:pt x="120" y="7"/>
                  </a:lnTo>
                  <a:lnTo>
                    <a:pt x="120" y="15"/>
                  </a:lnTo>
                  <a:lnTo>
                    <a:pt x="120" y="7"/>
                  </a:lnTo>
                  <a:lnTo>
                    <a:pt x="127" y="15"/>
                  </a:lnTo>
                  <a:lnTo>
                    <a:pt x="127" y="15"/>
                  </a:lnTo>
                  <a:lnTo>
                    <a:pt x="127" y="7"/>
                  </a:lnTo>
                  <a:lnTo>
                    <a:pt x="127" y="15"/>
                  </a:lnTo>
                  <a:lnTo>
                    <a:pt x="135" y="7"/>
                  </a:lnTo>
                  <a:lnTo>
                    <a:pt x="135" y="15"/>
                  </a:lnTo>
                  <a:lnTo>
                    <a:pt x="135" y="0"/>
                  </a:lnTo>
                  <a:lnTo>
                    <a:pt x="135" y="15"/>
                  </a:lnTo>
                  <a:lnTo>
                    <a:pt x="142" y="7"/>
                  </a:lnTo>
                  <a:lnTo>
                    <a:pt x="142" y="15"/>
                  </a:lnTo>
                  <a:lnTo>
                    <a:pt x="142" y="7"/>
                  </a:lnTo>
                  <a:lnTo>
                    <a:pt x="142" y="7"/>
                  </a:lnTo>
                  <a:lnTo>
                    <a:pt x="150" y="15"/>
                  </a:lnTo>
                  <a:lnTo>
                    <a:pt x="150" y="15"/>
                  </a:lnTo>
                  <a:lnTo>
                    <a:pt x="150" y="7"/>
                  </a:lnTo>
                  <a:lnTo>
                    <a:pt x="150" y="7"/>
                  </a:lnTo>
                  <a:lnTo>
                    <a:pt x="157" y="15"/>
                  </a:lnTo>
                  <a:lnTo>
                    <a:pt x="157" y="15"/>
                  </a:lnTo>
                  <a:lnTo>
                    <a:pt x="157" y="7"/>
                  </a:lnTo>
                  <a:lnTo>
                    <a:pt x="157" y="7"/>
                  </a:lnTo>
                  <a:lnTo>
                    <a:pt x="165" y="15"/>
                  </a:lnTo>
                  <a:lnTo>
                    <a:pt x="165" y="15"/>
                  </a:lnTo>
                  <a:lnTo>
                    <a:pt x="165" y="7"/>
                  </a:lnTo>
                  <a:lnTo>
                    <a:pt x="165" y="15"/>
                  </a:lnTo>
                  <a:lnTo>
                    <a:pt x="172" y="7"/>
                  </a:lnTo>
                  <a:lnTo>
                    <a:pt x="172" y="15"/>
                  </a:lnTo>
                  <a:lnTo>
                    <a:pt x="172" y="7"/>
                  </a:lnTo>
                  <a:lnTo>
                    <a:pt x="172" y="7"/>
                  </a:lnTo>
                  <a:lnTo>
                    <a:pt x="180" y="15"/>
                  </a:lnTo>
                  <a:lnTo>
                    <a:pt x="180" y="15"/>
                  </a:lnTo>
                  <a:lnTo>
                    <a:pt x="180" y="7"/>
                  </a:lnTo>
                  <a:lnTo>
                    <a:pt x="180" y="7"/>
                  </a:lnTo>
                  <a:lnTo>
                    <a:pt x="187" y="15"/>
                  </a:lnTo>
                  <a:lnTo>
                    <a:pt x="187" y="15"/>
                  </a:lnTo>
                  <a:lnTo>
                    <a:pt x="187" y="7"/>
                  </a:lnTo>
                  <a:lnTo>
                    <a:pt x="187" y="7"/>
                  </a:lnTo>
                  <a:lnTo>
                    <a:pt x="195" y="15"/>
                  </a:lnTo>
                  <a:lnTo>
                    <a:pt x="195" y="15"/>
                  </a:lnTo>
                  <a:lnTo>
                    <a:pt x="195" y="7"/>
                  </a:lnTo>
                  <a:lnTo>
                    <a:pt x="195" y="15"/>
                  </a:lnTo>
                  <a:lnTo>
                    <a:pt x="202" y="7"/>
                  </a:lnTo>
                  <a:lnTo>
                    <a:pt x="202" y="15"/>
                  </a:lnTo>
                  <a:lnTo>
                    <a:pt x="202" y="7"/>
                  </a:lnTo>
                  <a:lnTo>
                    <a:pt x="202" y="7"/>
                  </a:lnTo>
                  <a:lnTo>
                    <a:pt x="210" y="15"/>
                  </a:lnTo>
                  <a:lnTo>
                    <a:pt x="210" y="15"/>
                  </a:lnTo>
                  <a:lnTo>
                    <a:pt x="210" y="7"/>
                  </a:lnTo>
                  <a:lnTo>
                    <a:pt x="210" y="15"/>
                  </a:lnTo>
                  <a:lnTo>
                    <a:pt x="217" y="7"/>
                  </a:lnTo>
                  <a:lnTo>
                    <a:pt x="217" y="15"/>
                  </a:lnTo>
                  <a:lnTo>
                    <a:pt x="217" y="7"/>
                  </a:lnTo>
                  <a:lnTo>
                    <a:pt x="217" y="7"/>
                  </a:lnTo>
                  <a:lnTo>
                    <a:pt x="225" y="15"/>
                  </a:lnTo>
                  <a:lnTo>
                    <a:pt x="225" y="15"/>
                  </a:lnTo>
                  <a:lnTo>
                    <a:pt x="225" y="7"/>
                  </a:lnTo>
                  <a:lnTo>
                    <a:pt x="225" y="7"/>
                  </a:lnTo>
                  <a:lnTo>
                    <a:pt x="232" y="15"/>
                  </a:lnTo>
                  <a:lnTo>
                    <a:pt x="232" y="15"/>
                  </a:lnTo>
                  <a:lnTo>
                    <a:pt x="232" y="7"/>
                  </a:lnTo>
                  <a:lnTo>
                    <a:pt x="232" y="7"/>
                  </a:lnTo>
                  <a:lnTo>
                    <a:pt x="240" y="15"/>
                  </a:lnTo>
                  <a:lnTo>
                    <a:pt x="240" y="15"/>
                  </a:lnTo>
                  <a:lnTo>
                    <a:pt x="240" y="7"/>
                  </a:lnTo>
                  <a:lnTo>
                    <a:pt x="240" y="7"/>
                  </a:lnTo>
                  <a:lnTo>
                    <a:pt x="247"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1" name="Freeform 777"/>
            <p:cNvSpPr>
              <a:spLocks/>
            </p:cNvSpPr>
            <p:nvPr/>
          </p:nvSpPr>
          <p:spPr bwMode="auto">
            <a:xfrm>
              <a:off x="4127" y="2039"/>
              <a:ext cx="168" cy="43"/>
            </a:xfrm>
            <a:custGeom>
              <a:avLst/>
              <a:gdLst>
                <a:gd name="T0" fmla="*/ 0 w 240"/>
                <a:gd name="T1" fmla="*/ 15 h 45"/>
                <a:gd name="T2" fmla="*/ 8 w 240"/>
                <a:gd name="T3" fmla="*/ 23 h 45"/>
                <a:gd name="T4" fmla="*/ 15 w 240"/>
                <a:gd name="T5" fmla="*/ 23 h 45"/>
                <a:gd name="T6" fmla="*/ 15 w 240"/>
                <a:gd name="T7" fmla="*/ 15 h 45"/>
                <a:gd name="T8" fmla="*/ 23 w 240"/>
                <a:gd name="T9" fmla="*/ 15 h 45"/>
                <a:gd name="T10" fmla="*/ 30 w 240"/>
                <a:gd name="T11" fmla="*/ 23 h 45"/>
                <a:gd name="T12" fmla="*/ 38 w 240"/>
                <a:gd name="T13" fmla="*/ 23 h 45"/>
                <a:gd name="T14" fmla="*/ 38 w 240"/>
                <a:gd name="T15" fmla="*/ 15 h 45"/>
                <a:gd name="T16" fmla="*/ 45 w 240"/>
                <a:gd name="T17" fmla="*/ 15 h 45"/>
                <a:gd name="T18" fmla="*/ 53 w 240"/>
                <a:gd name="T19" fmla="*/ 23 h 45"/>
                <a:gd name="T20" fmla="*/ 60 w 240"/>
                <a:gd name="T21" fmla="*/ 15 h 45"/>
                <a:gd name="T22" fmla="*/ 60 w 240"/>
                <a:gd name="T23" fmla="*/ 23 h 45"/>
                <a:gd name="T24" fmla="*/ 68 w 240"/>
                <a:gd name="T25" fmla="*/ 15 h 45"/>
                <a:gd name="T26" fmla="*/ 75 w 240"/>
                <a:gd name="T27" fmla="*/ 23 h 45"/>
                <a:gd name="T28" fmla="*/ 83 w 240"/>
                <a:gd name="T29" fmla="*/ 23 h 45"/>
                <a:gd name="T30" fmla="*/ 90 w 240"/>
                <a:gd name="T31" fmla="*/ 23 h 45"/>
                <a:gd name="T32" fmla="*/ 90 w 240"/>
                <a:gd name="T33" fmla="*/ 15 h 45"/>
                <a:gd name="T34" fmla="*/ 98 w 240"/>
                <a:gd name="T35" fmla="*/ 15 h 45"/>
                <a:gd name="T36" fmla="*/ 105 w 240"/>
                <a:gd name="T37" fmla="*/ 23 h 45"/>
                <a:gd name="T38" fmla="*/ 113 w 240"/>
                <a:gd name="T39" fmla="*/ 15 h 45"/>
                <a:gd name="T40" fmla="*/ 113 w 240"/>
                <a:gd name="T41" fmla="*/ 23 h 45"/>
                <a:gd name="T42" fmla="*/ 120 w 240"/>
                <a:gd name="T43" fmla="*/ 0 h 45"/>
                <a:gd name="T44" fmla="*/ 128 w 240"/>
                <a:gd name="T45" fmla="*/ 30 h 45"/>
                <a:gd name="T46" fmla="*/ 135 w 240"/>
                <a:gd name="T47" fmla="*/ 15 h 45"/>
                <a:gd name="T48" fmla="*/ 143 w 240"/>
                <a:gd name="T49" fmla="*/ 0 h 45"/>
                <a:gd name="T50" fmla="*/ 150 w 240"/>
                <a:gd name="T51" fmla="*/ 23 h 45"/>
                <a:gd name="T52" fmla="*/ 150 w 240"/>
                <a:gd name="T53" fmla="*/ 15 h 45"/>
                <a:gd name="T54" fmla="*/ 158 w 240"/>
                <a:gd name="T55" fmla="*/ 15 h 45"/>
                <a:gd name="T56" fmla="*/ 165 w 240"/>
                <a:gd name="T57" fmla="*/ 23 h 45"/>
                <a:gd name="T58" fmla="*/ 173 w 240"/>
                <a:gd name="T59" fmla="*/ 23 h 45"/>
                <a:gd name="T60" fmla="*/ 173 w 240"/>
                <a:gd name="T61" fmla="*/ 23 h 45"/>
                <a:gd name="T62" fmla="*/ 180 w 240"/>
                <a:gd name="T63" fmla="*/ 15 h 45"/>
                <a:gd name="T64" fmla="*/ 188 w 240"/>
                <a:gd name="T65" fmla="*/ 23 h 45"/>
                <a:gd name="T66" fmla="*/ 195 w 240"/>
                <a:gd name="T67" fmla="*/ 23 h 45"/>
                <a:gd name="T68" fmla="*/ 195 w 240"/>
                <a:gd name="T69" fmla="*/ 23 h 45"/>
                <a:gd name="T70" fmla="*/ 203 w 240"/>
                <a:gd name="T71" fmla="*/ 15 h 45"/>
                <a:gd name="T72" fmla="*/ 210 w 240"/>
                <a:gd name="T73" fmla="*/ 23 h 45"/>
                <a:gd name="T74" fmla="*/ 218 w 240"/>
                <a:gd name="T75" fmla="*/ 15 h 45"/>
                <a:gd name="T76" fmla="*/ 218 w 240"/>
                <a:gd name="T77" fmla="*/ 15 h 45"/>
                <a:gd name="T78" fmla="*/ 225 w 240"/>
                <a:gd name="T79" fmla="*/ 15 h 45"/>
                <a:gd name="T80" fmla="*/ 233 w 240"/>
                <a:gd name="T81" fmla="*/ 30 h 45"/>
                <a:gd name="T82" fmla="*/ 240 w 240"/>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3"/>
                  </a:moveTo>
                  <a:lnTo>
                    <a:pt x="0" y="23"/>
                  </a:lnTo>
                  <a:lnTo>
                    <a:pt x="0" y="15"/>
                  </a:lnTo>
                  <a:lnTo>
                    <a:pt x="0" y="23"/>
                  </a:lnTo>
                  <a:lnTo>
                    <a:pt x="8" y="15"/>
                  </a:lnTo>
                  <a:lnTo>
                    <a:pt x="8" y="23"/>
                  </a:lnTo>
                  <a:lnTo>
                    <a:pt x="8" y="15"/>
                  </a:lnTo>
                  <a:lnTo>
                    <a:pt x="8" y="15"/>
                  </a:lnTo>
                  <a:lnTo>
                    <a:pt x="15" y="23"/>
                  </a:lnTo>
                  <a:lnTo>
                    <a:pt x="15" y="23"/>
                  </a:lnTo>
                  <a:lnTo>
                    <a:pt x="15" y="15"/>
                  </a:lnTo>
                  <a:lnTo>
                    <a:pt x="15" y="15"/>
                  </a:lnTo>
                  <a:lnTo>
                    <a:pt x="23" y="23"/>
                  </a:lnTo>
                  <a:lnTo>
                    <a:pt x="23" y="23"/>
                  </a:lnTo>
                  <a:lnTo>
                    <a:pt x="23" y="15"/>
                  </a:lnTo>
                  <a:lnTo>
                    <a:pt x="23" y="15"/>
                  </a:lnTo>
                  <a:lnTo>
                    <a:pt x="30" y="23"/>
                  </a:lnTo>
                  <a:lnTo>
                    <a:pt x="30" y="23"/>
                  </a:lnTo>
                  <a:lnTo>
                    <a:pt x="30" y="15"/>
                  </a:lnTo>
                  <a:lnTo>
                    <a:pt x="30" y="15"/>
                  </a:lnTo>
                  <a:lnTo>
                    <a:pt x="38" y="23"/>
                  </a:lnTo>
                  <a:lnTo>
                    <a:pt x="38" y="23"/>
                  </a:lnTo>
                  <a:lnTo>
                    <a:pt x="38" y="15"/>
                  </a:lnTo>
                  <a:lnTo>
                    <a:pt x="38" y="15"/>
                  </a:lnTo>
                  <a:lnTo>
                    <a:pt x="45" y="23"/>
                  </a:lnTo>
                  <a:lnTo>
                    <a:pt x="45" y="23"/>
                  </a:lnTo>
                  <a:lnTo>
                    <a:pt x="45" y="15"/>
                  </a:lnTo>
                  <a:lnTo>
                    <a:pt x="45" y="15"/>
                  </a:lnTo>
                  <a:lnTo>
                    <a:pt x="53" y="23"/>
                  </a:lnTo>
                  <a:lnTo>
                    <a:pt x="53" y="23"/>
                  </a:lnTo>
                  <a:lnTo>
                    <a:pt x="53" y="15"/>
                  </a:lnTo>
                  <a:lnTo>
                    <a:pt x="53" y="23"/>
                  </a:lnTo>
                  <a:lnTo>
                    <a:pt x="60" y="15"/>
                  </a:lnTo>
                  <a:lnTo>
                    <a:pt x="60" y="23"/>
                  </a:lnTo>
                  <a:lnTo>
                    <a:pt x="60" y="15"/>
                  </a:lnTo>
                  <a:lnTo>
                    <a:pt x="60" y="23"/>
                  </a:lnTo>
                  <a:lnTo>
                    <a:pt x="68" y="15"/>
                  </a:lnTo>
                  <a:lnTo>
                    <a:pt x="68" y="23"/>
                  </a:lnTo>
                  <a:lnTo>
                    <a:pt x="68" y="15"/>
                  </a:lnTo>
                  <a:lnTo>
                    <a:pt x="68" y="15"/>
                  </a:lnTo>
                  <a:lnTo>
                    <a:pt x="75" y="23"/>
                  </a:lnTo>
                  <a:lnTo>
                    <a:pt x="75" y="23"/>
                  </a:lnTo>
                  <a:lnTo>
                    <a:pt x="75" y="15"/>
                  </a:lnTo>
                  <a:lnTo>
                    <a:pt x="75" y="15"/>
                  </a:lnTo>
                  <a:lnTo>
                    <a:pt x="83" y="23"/>
                  </a:lnTo>
                  <a:lnTo>
                    <a:pt x="83" y="23"/>
                  </a:lnTo>
                  <a:lnTo>
                    <a:pt x="83" y="15"/>
                  </a:lnTo>
                  <a:lnTo>
                    <a:pt x="90" y="23"/>
                  </a:lnTo>
                  <a:lnTo>
                    <a:pt x="90" y="23"/>
                  </a:lnTo>
                  <a:lnTo>
                    <a:pt x="90" y="15"/>
                  </a:lnTo>
                  <a:lnTo>
                    <a:pt x="90" y="15"/>
                  </a:lnTo>
                  <a:lnTo>
                    <a:pt x="98" y="23"/>
                  </a:lnTo>
                  <a:lnTo>
                    <a:pt x="98" y="23"/>
                  </a:lnTo>
                  <a:lnTo>
                    <a:pt x="98" y="15"/>
                  </a:lnTo>
                  <a:lnTo>
                    <a:pt x="98" y="15"/>
                  </a:lnTo>
                  <a:lnTo>
                    <a:pt x="105" y="23"/>
                  </a:lnTo>
                  <a:lnTo>
                    <a:pt x="105" y="23"/>
                  </a:lnTo>
                  <a:lnTo>
                    <a:pt x="105" y="15"/>
                  </a:lnTo>
                  <a:lnTo>
                    <a:pt x="105" y="23"/>
                  </a:lnTo>
                  <a:lnTo>
                    <a:pt x="113" y="15"/>
                  </a:lnTo>
                  <a:lnTo>
                    <a:pt x="113" y="23"/>
                  </a:lnTo>
                  <a:lnTo>
                    <a:pt x="113" y="15"/>
                  </a:lnTo>
                  <a:lnTo>
                    <a:pt x="113" y="23"/>
                  </a:lnTo>
                  <a:lnTo>
                    <a:pt x="120" y="15"/>
                  </a:lnTo>
                  <a:lnTo>
                    <a:pt x="120" y="45"/>
                  </a:lnTo>
                  <a:lnTo>
                    <a:pt x="120" y="0"/>
                  </a:lnTo>
                  <a:lnTo>
                    <a:pt x="120" y="15"/>
                  </a:lnTo>
                  <a:lnTo>
                    <a:pt x="128" y="8"/>
                  </a:lnTo>
                  <a:lnTo>
                    <a:pt x="128" y="30"/>
                  </a:lnTo>
                  <a:lnTo>
                    <a:pt x="128" y="0"/>
                  </a:lnTo>
                  <a:lnTo>
                    <a:pt x="128" y="23"/>
                  </a:lnTo>
                  <a:lnTo>
                    <a:pt x="135" y="15"/>
                  </a:lnTo>
                  <a:lnTo>
                    <a:pt x="135" y="23"/>
                  </a:lnTo>
                  <a:lnTo>
                    <a:pt x="135" y="8"/>
                  </a:lnTo>
                  <a:lnTo>
                    <a:pt x="143" y="0"/>
                  </a:lnTo>
                  <a:lnTo>
                    <a:pt x="143" y="38"/>
                  </a:lnTo>
                  <a:lnTo>
                    <a:pt x="143" y="15"/>
                  </a:lnTo>
                  <a:lnTo>
                    <a:pt x="150" y="23"/>
                  </a:lnTo>
                  <a:lnTo>
                    <a:pt x="150" y="23"/>
                  </a:lnTo>
                  <a:lnTo>
                    <a:pt x="150" y="15"/>
                  </a:lnTo>
                  <a:lnTo>
                    <a:pt x="150" y="15"/>
                  </a:lnTo>
                  <a:lnTo>
                    <a:pt x="158" y="23"/>
                  </a:lnTo>
                  <a:lnTo>
                    <a:pt x="158" y="23"/>
                  </a:lnTo>
                  <a:lnTo>
                    <a:pt x="158" y="15"/>
                  </a:lnTo>
                  <a:lnTo>
                    <a:pt x="158" y="23"/>
                  </a:lnTo>
                  <a:lnTo>
                    <a:pt x="165" y="15"/>
                  </a:lnTo>
                  <a:lnTo>
                    <a:pt x="165" y="23"/>
                  </a:lnTo>
                  <a:lnTo>
                    <a:pt x="165" y="15"/>
                  </a:lnTo>
                  <a:lnTo>
                    <a:pt x="165" y="15"/>
                  </a:lnTo>
                  <a:lnTo>
                    <a:pt x="173" y="23"/>
                  </a:lnTo>
                  <a:lnTo>
                    <a:pt x="173" y="23"/>
                  </a:lnTo>
                  <a:lnTo>
                    <a:pt x="173" y="15"/>
                  </a:lnTo>
                  <a:lnTo>
                    <a:pt x="173" y="23"/>
                  </a:lnTo>
                  <a:lnTo>
                    <a:pt x="180" y="15"/>
                  </a:lnTo>
                  <a:lnTo>
                    <a:pt x="180" y="23"/>
                  </a:lnTo>
                  <a:lnTo>
                    <a:pt x="180" y="15"/>
                  </a:lnTo>
                  <a:lnTo>
                    <a:pt x="180" y="15"/>
                  </a:lnTo>
                  <a:lnTo>
                    <a:pt x="188" y="23"/>
                  </a:lnTo>
                  <a:lnTo>
                    <a:pt x="188" y="23"/>
                  </a:lnTo>
                  <a:lnTo>
                    <a:pt x="188" y="15"/>
                  </a:lnTo>
                  <a:lnTo>
                    <a:pt x="188" y="15"/>
                  </a:lnTo>
                  <a:lnTo>
                    <a:pt x="195" y="23"/>
                  </a:lnTo>
                  <a:lnTo>
                    <a:pt x="195" y="23"/>
                  </a:lnTo>
                  <a:lnTo>
                    <a:pt x="195" y="15"/>
                  </a:lnTo>
                  <a:lnTo>
                    <a:pt x="195" y="23"/>
                  </a:lnTo>
                  <a:lnTo>
                    <a:pt x="203" y="15"/>
                  </a:lnTo>
                  <a:lnTo>
                    <a:pt x="203" y="23"/>
                  </a:lnTo>
                  <a:lnTo>
                    <a:pt x="203" y="15"/>
                  </a:lnTo>
                  <a:lnTo>
                    <a:pt x="203" y="15"/>
                  </a:lnTo>
                  <a:lnTo>
                    <a:pt x="210" y="23"/>
                  </a:lnTo>
                  <a:lnTo>
                    <a:pt x="210" y="23"/>
                  </a:lnTo>
                  <a:lnTo>
                    <a:pt x="210" y="15"/>
                  </a:lnTo>
                  <a:lnTo>
                    <a:pt x="210" y="23"/>
                  </a:lnTo>
                  <a:lnTo>
                    <a:pt x="218" y="15"/>
                  </a:lnTo>
                  <a:lnTo>
                    <a:pt x="218" y="23"/>
                  </a:lnTo>
                  <a:lnTo>
                    <a:pt x="218" y="8"/>
                  </a:lnTo>
                  <a:lnTo>
                    <a:pt x="218" y="15"/>
                  </a:lnTo>
                  <a:lnTo>
                    <a:pt x="225" y="23"/>
                  </a:lnTo>
                  <a:lnTo>
                    <a:pt x="225" y="23"/>
                  </a:lnTo>
                  <a:lnTo>
                    <a:pt x="225" y="15"/>
                  </a:lnTo>
                  <a:lnTo>
                    <a:pt x="225" y="23"/>
                  </a:lnTo>
                  <a:lnTo>
                    <a:pt x="233" y="15"/>
                  </a:lnTo>
                  <a:lnTo>
                    <a:pt x="233" y="30"/>
                  </a:lnTo>
                  <a:lnTo>
                    <a:pt x="233" y="8"/>
                  </a:lnTo>
                  <a:lnTo>
                    <a:pt x="233" y="15"/>
                  </a:lnTo>
                  <a:lnTo>
                    <a:pt x="240" y="23"/>
                  </a:lnTo>
                  <a:lnTo>
                    <a:pt x="240" y="23"/>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2" name="Freeform 778"/>
            <p:cNvSpPr>
              <a:spLocks/>
            </p:cNvSpPr>
            <p:nvPr/>
          </p:nvSpPr>
          <p:spPr bwMode="auto">
            <a:xfrm>
              <a:off x="4295" y="2032"/>
              <a:ext cx="168" cy="43"/>
            </a:xfrm>
            <a:custGeom>
              <a:avLst/>
              <a:gdLst>
                <a:gd name="T0" fmla="*/ 8 w 240"/>
                <a:gd name="T1" fmla="*/ 30 h 45"/>
                <a:gd name="T2" fmla="*/ 8 w 240"/>
                <a:gd name="T3" fmla="*/ 22 h 45"/>
                <a:gd name="T4" fmla="*/ 15 w 240"/>
                <a:gd name="T5" fmla="*/ 22 h 45"/>
                <a:gd name="T6" fmla="*/ 23 w 240"/>
                <a:gd name="T7" fmla="*/ 30 h 45"/>
                <a:gd name="T8" fmla="*/ 30 w 240"/>
                <a:gd name="T9" fmla="*/ 30 h 45"/>
                <a:gd name="T10" fmla="*/ 30 w 240"/>
                <a:gd name="T11" fmla="*/ 30 h 45"/>
                <a:gd name="T12" fmla="*/ 38 w 240"/>
                <a:gd name="T13" fmla="*/ 15 h 45"/>
                <a:gd name="T14" fmla="*/ 45 w 240"/>
                <a:gd name="T15" fmla="*/ 30 h 45"/>
                <a:gd name="T16" fmla="*/ 53 w 240"/>
                <a:gd name="T17" fmla="*/ 30 h 45"/>
                <a:gd name="T18" fmla="*/ 60 w 240"/>
                <a:gd name="T19" fmla="*/ 22 h 45"/>
                <a:gd name="T20" fmla="*/ 60 w 240"/>
                <a:gd name="T21" fmla="*/ 30 h 45"/>
                <a:gd name="T22" fmla="*/ 68 w 240"/>
                <a:gd name="T23" fmla="*/ 22 h 45"/>
                <a:gd name="T24" fmla="*/ 75 w 240"/>
                <a:gd name="T25" fmla="*/ 30 h 45"/>
                <a:gd name="T26" fmla="*/ 83 w 240"/>
                <a:gd name="T27" fmla="*/ 30 h 45"/>
                <a:gd name="T28" fmla="*/ 83 w 240"/>
                <a:gd name="T29" fmla="*/ 22 h 45"/>
                <a:gd name="T30" fmla="*/ 90 w 240"/>
                <a:gd name="T31" fmla="*/ 15 h 45"/>
                <a:gd name="T32" fmla="*/ 98 w 240"/>
                <a:gd name="T33" fmla="*/ 37 h 45"/>
                <a:gd name="T34" fmla="*/ 105 w 240"/>
                <a:gd name="T35" fmla="*/ 30 h 45"/>
                <a:gd name="T36" fmla="*/ 105 w 240"/>
                <a:gd name="T37" fmla="*/ 30 h 45"/>
                <a:gd name="T38" fmla="*/ 113 w 240"/>
                <a:gd name="T39" fmla="*/ 22 h 45"/>
                <a:gd name="T40" fmla="*/ 120 w 240"/>
                <a:gd name="T41" fmla="*/ 37 h 45"/>
                <a:gd name="T42" fmla="*/ 128 w 240"/>
                <a:gd name="T43" fmla="*/ 30 h 45"/>
                <a:gd name="T44" fmla="*/ 128 w 240"/>
                <a:gd name="T45" fmla="*/ 22 h 45"/>
                <a:gd name="T46" fmla="*/ 135 w 240"/>
                <a:gd name="T47" fmla="*/ 15 h 45"/>
                <a:gd name="T48" fmla="*/ 143 w 240"/>
                <a:gd name="T49" fmla="*/ 30 h 45"/>
                <a:gd name="T50" fmla="*/ 150 w 240"/>
                <a:gd name="T51" fmla="*/ 22 h 45"/>
                <a:gd name="T52" fmla="*/ 158 w 240"/>
                <a:gd name="T53" fmla="*/ 22 h 45"/>
                <a:gd name="T54" fmla="*/ 158 w 240"/>
                <a:gd name="T55" fmla="*/ 30 h 45"/>
                <a:gd name="T56" fmla="*/ 165 w 240"/>
                <a:gd name="T57" fmla="*/ 22 h 45"/>
                <a:gd name="T58" fmla="*/ 173 w 240"/>
                <a:gd name="T59" fmla="*/ 30 h 45"/>
                <a:gd name="T60" fmla="*/ 180 w 240"/>
                <a:gd name="T61" fmla="*/ 30 h 45"/>
                <a:gd name="T62" fmla="*/ 180 w 240"/>
                <a:gd name="T63" fmla="*/ 22 h 45"/>
                <a:gd name="T64" fmla="*/ 188 w 240"/>
                <a:gd name="T65" fmla="*/ 22 h 45"/>
                <a:gd name="T66" fmla="*/ 195 w 240"/>
                <a:gd name="T67" fmla="*/ 30 h 45"/>
                <a:gd name="T68" fmla="*/ 203 w 240"/>
                <a:gd name="T69" fmla="*/ 30 h 45"/>
                <a:gd name="T70" fmla="*/ 203 w 240"/>
                <a:gd name="T71" fmla="*/ 30 h 45"/>
                <a:gd name="T72" fmla="*/ 210 w 240"/>
                <a:gd name="T73" fmla="*/ 22 h 45"/>
                <a:gd name="T74" fmla="*/ 218 w 240"/>
                <a:gd name="T75" fmla="*/ 30 h 45"/>
                <a:gd name="T76" fmla="*/ 225 w 240"/>
                <a:gd name="T77" fmla="*/ 30 h 45"/>
                <a:gd name="T78" fmla="*/ 225 w 240"/>
                <a:gd name="T79" fmla="*/ 30 h 45"/>
                <a:gd name="T80" fmla="*/ 233 w 240"/>
                <a:gd name="T81" fmla="*/ 15 h 45"/>
                <a:gd name="T82" fmla="*/ 240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2"/>
                  </a:moveTo>
                  <a:lnTo>
                    <a:pt x="0" y="22"/>
                  </a:lnTo>
                  <a:lnTo>
                    <a:pt x="8" y="30"/>
                  </a:lnTo>
                  <a:lnTo>
                    <a:pt x="8" y="30"/>
                  </a:lnTo>
                  <a:lnTo>
                    <a:pt x="8" y="22"/>
                  </a:lnTo>
                  <a:lnTo>
                    <a:pt x="8" y="22"/>
                  </a:lnTo>
                  <a:lnTo>
                    <a:pt x="15" y="30"/>
                  </a:lnTo>
                  <a:lnTo>
                    <a:pt x="15" y="30"/>
                  </a:lnTo>
                  <a:lnTo>
                    <a:pt x="15" y="22"/>
                  </a:lnTo>
                  <a:lnTo>
                    <a:pt x="15" y="22"/>
                  </a:lnTo>
                  <a:lnTo>
                    <a:pt x="23" y="30"/>
                  </a:lnTo>
                  <a:lnTo>
                    <a:pt x="23" y="30"/>
                  </a:lnTo>
                  <a:lnTo>
                    <a:pt x="23" y="22"/>
                  </a:lnTo>
                  <a:lnTo>
                    <a:pt x="23" y="22"/>
                  </a:lnTo>
                  <a:lnTo>
                    <a:pt x="30" y="30"/>
                  </a:lnTo>
                  <a:lnTo>
                    <a:pt x="30" y="30"/>
                  </a:lnTo>
                  <a:lnTo>
                    <a:pt x="30" y="22"/>
                  </a:lnTo>
                  <a:lnTo>
                    <a:pt x="30" y="30"/>
                  </a:lnTo>
                  <a:lnTo>
                    <a:pt x="38" y="22"/>
                  </a:lnTo>
                  <a:lnTo>
                    <a:pt x="38" y="37"/>
                  </a:lnTo>
                  <a:lnTo>
                    <a:pt x="38" y="15"/>
                  </a:lnTo>
                  <a:lnTo>
                    <a:pt x="38" y="30"/>
                  </a:lnTo>
                  <a:lnTo>
                    <a:pt x="45" y="22"/>
                  </a:lnTo>
                  <a:lnTo>
                    <a:pt x="45" y="30"/>
                  </a:lnTo>
                  <a:lnTo>
                    <a:pt x="45" y="30"/>
                  </a:lnTo>
                  <a:lnTo>
                    <a:pt x="53" y="22"/>
                  </a:lnTo>
                  <a:lnTo>
                    <a:pt x="53" y="30"/>
                  </a:lnTo>
                  <a:lnTo>
                    <a:pt x="53" y="22"/>
                  </a:lnTo>
                  <a:lnTo>
                    <a:pt x="53" y="30"/>
                  </a:lnTo>
                  <a:lnTo>
                    <a:pt x="60" y="22"/>
                  </a:lnTo>
                  <a:lnTo>
                    <a:pt x="60" y="30"/>
                  </a:lnTo>
                  <a:lnTo>
                    <a:pt x="60" y="22"/>
                  </a:lnTo>
                  <a:lnTo>
                    <a:pt x="60" y="30"/>
                  </a:lnTo>
                  <a:lnTo>
                    <a:pt x="68" y="22"/>
                  </a:lnTo>
                  <a:lnTo>
                    <a:pt x="68" y="30"/>
                  </a:lnTo>
                  <a:lnTo>
                    <a:pt x="68" y="22"/>
                  </a:lnTo>
                  <a:lnTo>
                    <a:pt x="68" y="30"/>
                  </a:lnTo>
                  <a:lnTo>
                    <a:pt x="75" y="22"/>
                  </a:lnTo>
                  <a:lnTo>
                    <a:pt x="75" y="30"/>
                  </a:lnTo>
                  <a:lnTo>
                    <a:pt x="75" y="22"/>
                  </a:lnTo>
                  <a:lnTo>
                    <a:pt x="75" y="22"/>
                  </a:lnTo>
                  <a:lnTo>
                    <a:pt x="83" y="30"/>
                  </a:lnTo>
                  <a:lnTo>
                    <a:pt x="83" y="45"/>
                  </a:lnTo>
                  <a:lnTo>
                    <a:pt x="83" y="15"/>
                  </a:lnTo>
                  <a:lnTo>
                    <a:pt x="83" y="22"/>
                  </a:lnTo>
                  <a:lnTo>
                    <a:pt x="90" y="30"/>
                  </a:lnTo>
                  <a:lnTo>
                    <a:pt x="90" y="37"/>
                  </a:lnTo>
                  <a:lnTo>
                    <a:pt x="90" y="15"/>
                  </a:lnTo>
                  <a:lnTo>
                    <a:pt x="90" y="30"/>
                  </a:lnTo>
                  <a:lnTo>
                    <a:pt x="98" y="22"/>
                  </a:lnTo>
                  <a:lnTo>
                    <a:pt x="98" y="37"/>
                  </a:lnTo>
                  <a:lnTo>
                    <a:pt x="98" y="15"/>
                  </a:lnTo>
                  <a:lnTo>
                    <a:pt x="98" y="22"/>
                  </a:lnTo>
                  <a:lnTo>
                    <a:pt x="105" y="30"/>
                  </a:lnTo>
                  <a:lnTo>
                    <a:pt x="105" y="30"/>
                  </a:lnTo>
                  <a:lnTo>
                    <a:pt x="105" y="22"/>
                  </a:lnTo>
                  <a:lnTo>
                    <a:pt x="105" y="30"/>
                  </a:lnTo>
                  <a:lnTo>
                    <a:pt x="113" y="22"/>
                  </a:lnTo>
                  <a:lnTo>
                    <a:pt x="113" y="30"/>
                  </a:lnTo>
                  <a:lnTo>
                    <a:pt x="113" y="22"/>
                  </a:lnTo>
                  <a:lnTo>
                    <a:pt x="113" y="30"/>
                  </a:lnTo>
                  <a:lnTo>
                    <a:pt x="120" y="22"/>
                  </a:lnTo>
                  <a:lnTo>
                    <a:pt x="120" y="37"/>
                  </a:lnTo>
                  <a:lnTo>
                    <a:pt x="120" y="15"/>
                  </a:lnTo>
                  <a:lnTo>
                    <a:pt x="120" y="22"/>
                  </a:lnTo>
                  <a:lnTo>
                    <a:pt x="128" y="30"/>
                  </a:lnTo>
                  <a:lnTo>
                    <a:pt x="128" y="30"/>
                  </a:lnTo>
                  <a:lnTo>
                    <a:pt x="128" y="22"/>
                  </a:lnTo>
                  <a:lnTo>
                    <a:pt x="128" y="22"/>
                  </a:lnTo>
                  <a:lnTo>
                    <a:pt x="135" y="30"/>
                  </a:lnTo>
                  <a:lnTo>
                    <a:pt x="135" y="37"/>
                  </a:lnTo>
                  <a:lnTo>
                    <a:pt x="135" y="15"/>
                  </a:lnTo>
                  <a:lnTo>
                    <a:pt x="135" y="22"/>
                  </a:lnTo>
                  <a:lnTo>
                    <a:pt x="143" y="30"/>
                  </a:lnTo>
                  <a:lnTo>
                    <a:pt x="143" y="30"/>
                  </a:lnTo>
                  <a:lnTo>
                    <a:pt x="143" y="22"/>
                  </a:lnTo>
                  <a:lnTo>
                    <a:pt x="143" y="30"/>
                  </a:lnTo>
                  <a:lnTo>
                    <a:pt x="150" y="22"/>
                  </a:lnTo>
                  <a:lnTo>
                    <a:pt x="150" y="37"/>
                  </a:lnTo>
                  <a:lnTo>
                    <a:pt x="150" y="15"/>
                  </a:lnTo>
                  <a:lnTo>
                    <a:pt x="158" y="22"/>
                  </a:lnTo>
                  <a:lnTo>
                    <a:pt x="158" y="37"/>
                  </a:lnTo>
                  <a:lnTo>
                    <a:pt x="158" y="0"/>
                  </a:lnTo>
                  <a:lnTo>
                    <a:pt x="158" y="30"/>
                  </a:lnTo>
                  <a:lnTo>
                    <a:pt x="165" y="22"/>
                  </a:lnTo>
                  <a:lnTo>
                    <a:pt x="165" y="30"/>
                  </a:lnTo>
                  <a:lnTo>
                    <a:pt x="165" y="22"/>
                  </a:lnTo>
                  <a:lnTo>
                    <a:pt x="165" y="30"/>
                  </a:lnTo>
                  <a:lnTo>
                    <a:pt x="173" y="22"/>
                  </a:lnTo>
                  <a:lnTo>
                    <a:pt x="173" y="30"/>
                  </a:lnTo>
                  <a:lnTo>
                    <a:pt x="173" y="22"/>
                  </a:lnTo>
                  <a:lnTo>
                    <a:pt x="173" y="22"/>
                  </a:lnTo>
                  <a:lnTo>
                    <a:pt x="180" y="30"/>
                  </a:lnTo>
                  <a:lnTo>
                    <a:pt x="180" y="30"/>
                  </a:lnTo>
                  <a:lnTo>
                    <a:pt x="180" y="22"/>
                  </a:lnTo>
                  <a:lnTo>
                    <a:pt x="180" y="22"/>
                  </a:lnTo>
                  <a:lnTo>
                    <a:pt x="188" y="30"/>
                  </a:lnTo>
                  <a:lnTo>
                    <a:pt x="188" y="30"/>
                  </a:lnTo>
                  <a:lnTo>
                    <a:pt x="188" y="22"/>
                  </a:lnTo>
                  <a:lnTo>
                    <a:pt x="188" y="22"/>
                  </a:lnTo>
                  <a:lnTo>
                    <a:pt x="195" y="30"/>
                  </a:lnTo>
                  <a:lnTo>
                    <a:pt x="195" y="30"/>
                  </a:lnTo>
                  <a:lnTo>
                    <a:pt x="195" y="22"/>
                  </a:lnTo>
                  <a:lnTo>
                    <a:pt x="195" y="22"/>
                  </a:lnTo>
                  <a:lnTo>
                    <a:pt x="203" y="30"/>
                  </a:lnTo>
                  <a:lnTo>
                    <a:pt x="203" y="30"/>
                  </a:lnTo>
                  <a:lnTo>
                    <a:pt x="203" y="22"/>
                  </a:lnTo>
                  <a:lnTo>
                    <a:pt x="203" y="30"/>
                  </a:lnTo>
                  <a:lnTo>
                    <a:pt x="210" y="22"/>
                  </a:lnTo>
                  <a:lnTo>
                    <a:pt x="210" y="30"/>
                  </a:lnTo>
                  <a:lnTo>
                    <a:pt x="210" y="22"/>
                  </a:lnTo>
                  <a:lnTo>
                    <a:pt x="210" y="30"/>
                  </a:lnTo>
                  <a:lnTo>
                    <a:pt x="218" y="22"/>
                  </a:lnTo>
                  <a:lnTo>
                    <a:pt x="218" y="30"/>
                  </a:lnTo>
                  <a:lnTo>
                    <a:pt x="218" y="22"/>
                  </a:lnTo>
                  <a:lnTo>
                    <a:pt x="218" y="22"/>
                  </a:lnTo>
                  <a:lnTo>
                    <a:pt x="225" y="30"/>
                  </a:lnTo>
                  <a:lnTo>
                    <a:pt x="225" y="30"/>
                  </a:lnTo>
                  <a:lnTo>
                    <a:pt x="225" y="15"/>
                  </a:lnTo>
                  <a:lnTo>
                    <a:pt x="225" y="30"/>
                  </a:lnTo>
                  <a:lnTo>
                    <a:pt x="233" y="22"/>
                  </a:lnTo>
                  <a:lnTo>
                    <a:pt x="233" y="37"/>
                  </a:lnTo>
                  <a:lnTo>
                    <a:pt x="233" y="15"/>
                  </a:lnTo>
                  <a:lnTo>
                    <a:pt x="233" y="22"/>
                  </a:lnTo>
                  <a:lnTo>
                    <a:pt x="240" y="30"/>
                  </a:lnTo>
                  <a:lnTo>
                    <a:pt x="240" y="30"/>
                  </a:lnTo>
                  <a:lnTo>
                    <a:pt x="240" y="22"/>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3" name="Freeform 779"/>
            <p:cNvSpPr>
              <a:spLocks/>
            </p:cNvSpPr>
            <p:nvPr/>
          </p:nvSpPr>
          <p:spPr bwMode="auto">
            <a:xfrm>
              <a:off x="4463" y="2039"/>
              <a:ext cx="168" cy="28"/>
            </a:xfrm>
            <a:custGeom>
              <a:avLst/>
              <a:gdLst>
                <a:gd name="T0" fmla="*/ 8 w 240"/>
                <a:gd name="T1" fmla="*/ 23 h 30"/>
                <a:gd name="T2" fmla="*/ 15 w 240"/>
                <a:gd name="T3" fmla="*/ 23 h 30"/>
                <a:gd name="T4" fmla="*/ 15 w 240"/>
                <a:gd name="T5" fmla="*/ 23 h 30"/>
                <a:gd name="T6" fmla="*/ 23 w 240"/>
                <a:gd name="T7" fmla="*/ 15 h 30"/>
                <a:gd name="T8" fmla="*/ 30 w 240"/>
                <a:gd name="T9" fmla="*/ 23 h 30"/>
                <a:gd name="T10" fmla="*/ 38 w 240"/>
                <a:gd name="T11" fmla="*/ 23 h 30"/>
                <a:gd name="T12" fmla="*/ 38 w 240"/>
                <a:gd name="T13" fmla="*/ 15 h 30"/>
                <a:gd name="T14" fmla="*/ 45 w 240"/>
                <a:gd name="T15" fmla="*/ 8 h 30"/>
                <a:gd name="T16" fmla="*/ 53 w 240"/>
                <a:gd name="T17" fmla="*/ 30 h 30"/>
                <a:gd name="T18" fmla="*/ 60 w 240"/>
                <a:gd name="T19" fmla="*/ 8 h 30"/>
                <a:gd name="T20" fmla="*/ 60 w 240"/>
                <a:gd name="T21" fmla="*/ 15 h 30"/>
                <a:gd name="T22" fmla="*/ 68 w 240"/>
                <a:gd name="T23" fmla="*/ 8 h 30"/>
                <a:gd name="T24" fmla="*/ 75 w 240"/>
                <a:gd name="T25" fmla="*/ 23 h 30"/>
                <a:gd name="T26" fmla="*/ 83 w 240"/>
                <a:gd name="T27" fmla="*/ 15 h 30"/>
                <a:gd name="T28" fmla="*/ 83 w 240"/>
                <a:gd name="T29" fmla="*/ 23 h 30"/>
                <a:gd name="T30" fmla="*/ 90 w 240"/>
                <a:gd name="T31" fmla="*/ 8 h 30"/>
                <a:gd name="T32" fmla="*/ 98 w 240"/>
                <a:gd name="T33" fmla="*/ 30 h 30"/>
                <a:gd name="T34" fmla="*/ 105 w 240"/>
                <a:gd name="T35" fmla="*/ 23 h 30"/>
                <a:gd name="T36" fmla="*/ 105 w 240"/>
                <a:gd name="T37" fmla="*/ 15 h 30"/>
                <a:gd name="T38" fmla="*/ 113 w 240"/>
                <a:gd name="T39" fmla="*/ 15 h 30"/>
                <a:gd name="T40" fmla="*/ 120 w 240"/>
                <a:gd name="T41" fmla="*/ 23 h 30"/>
                <a:gd name="T42" fmla="*/ 128 w 240"/>
                <a:gd name="T43" fmla="*/ 23 h 30"/>
                <a:gd name="T44" fmla="*/ 128 w 240"/>
                <a:gd name="T45" fmla="*/ 23 h 30"/>
                <a:gd name="T46" fmla="*/ 135 w 240"/>
                <a:gd name="T47" fmla="*/ 0 h 30"/>
                <a:gd name="T48" fmla="*/ 143 w 240"/>
                <a:gd name="T49" fmla="*/ 23 h 30"/>
                <a:gd name="T50" fmla="*/ 150 w 240"/>
                <a:gd name="T51" fmla="*/ 15 h 30"/>
                <a:gd name="T52" fmla="*/ 150 w 240"/>
                <a:gd name="T53" fmla="*/ 23 h 30"/>
                <a:gd name="T54" fmla="*/ 158 w 240"/>
                <a:gd name="T55" fmla="*/ 15 h 30"/>
                <a:gd name="T56" fmla="*/ 165 w 240"/>
                <a:gd name="T57" fmla="*/ 23 h 30"/>
                <a:gd name="T58" fmla="*/ 173 w 240"/>
                <a:gd name="T59" fmla="*/ 23 h 30"/>
                <a:gd name="T60" fmla="*/ 173 w 240"/>
                <a:gd name="T61" fmla="*/ 15 h 30"/>
                <a:gd name="T62" fmla="*/ 180 w 240"/>
                <a:gd name="T63" fmla="*/ 15 h 30"/>
                <a:gd name="T64" fmla="*/ 188 w 240"/>
                <a:gd name="T65" fmla="*/ 23 h 30"/>
                <a:gd name="T66" fmla="*/ 195 w 240"/>
                <a:gd name="T67" fmla="*/ 23 h 30"/>
                <a:gd name="T68" fmla="*/ 195 w 240"/>
                <a:gd name="T69" fmla="*/ 15 h 30"/>
                <a:gd name="T70" fmla="*/ 203 w 240"/>
                <a:gd name="T71" fmla="*/ 15 h 30"/>
                <a:gd name="T72" fmla="*/ 210 w 240"/>
                <a:gd name="T73" fmla="*/ 23 h 30"/>
                <a:gd name="T74" fmla="*/ 218 w 240"/>
                <a:gd name="T75" fmla="*/ 15 h 30"/>
                <a:gd name="T76" fmla="*/ 218 w 240"/>
                <a:gd name="T77" fmla="*/ 15 h 30"/>
                <a:gd name="T78" fmla="*/ 225 w 240"/>
                <a:gd name="T79" fmla="*/ 8 h 30"/>
                <a:gd name="T80" fmla="*/ 233 w 240"/>
                <a:gd name="T81" fmla="*/ 23 h 30"/>
                <a:gd name="T82" fmla="*/ 240 w 240"/>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8" y="23"/>
                  </a:lnTo>
                  <a:lnTo>
                    <a:pt x="8" y="23"/>
                  </a:lnTo>
                  <a:lnTo>
                    <a:pt x="8" y="15"/>
                  </a:lnTo>
                  <a:lnTo>
                    <a:pt x="8" y="15"/>
                  </a:lnTo>
                  <a:lnTo>
                    <a:pt x="15" y="23"/>
                  </a:lnTo>
                  <a:lnTo>
                    <a:pt x="15" y="23"/>
                  </a:lnTo>
                  <a:lnTo>
                    <a:pt x="15" y="15"/>
                  </a:lnTo>
                  <a:lnTo>
                    <a:pt x="15" y="23"/>
                  </a:lnTo>
                  <a:lnTo>
                    <a:pt x="23" y="15"/>
                  </a:lnTo>
                  <a:lnTo>
                    <a:pt x="23" y="23"/>
                  </a:lnTo>
                  <a:lnTo>
                    <a:pt x="23" y="15"/>
                  </a:lnTo>
                  <a:lnTo>
                    <a:pt x="23" y="15"/>
                  </a:lnTo>
                  <a:lnTo>
                    <a:pt x="30" y="23"/>
                  </a:lnTo>
                  <a:lnTo>
                    <a:pt x="30" y="23"/>
                  </a:lnTo>
                  <a:lnTo>
                    <a:pt x="30" y="8"/>
                  </a:lnTo>
                  <a:lnTo>
                    <a:pt x="30" y="15"/>
                  </a:lnTo>
                  <a:lnTo>
                    <a:pt x="38" y="23"/>
                  </a:lnTo>
                  <a:lnTo>
                    <a:pt x="38" y="23"/>
                  </a:lnTo>
                  <a:lnTo>
                    <a:pt x="38" y="8"/>
                  </a:lnTo>
                  <a:lnTo>
                    <a:pt x="38" y="15"/>
                  </a:lnTo>
                  <a:lnTo>
                    <a:pt x="45" y="23"/>
                  </a:lnTo>
                  <a:lnTo>
                    <a:pt x="45" y="23"/>
                  </a:lnTo>
                  <a:lnTo>
                    <a:pt x="45" y="8"/>
                  </a:lnTo>
                  <a:lnTo>
                    <a:pt x="45" y="15"/>
                  </a:lnTo>
                  <a:lnTo>
                    <a:pt x="53" y="23"/>
                  </a:lnTo>
                  <a:lnTo>
                    <a:pt x="53" y="30"/>
                  </a:lnTo>
                  <a:lnTo>
                    <a:pt x="53" y="0"/>
                  </a:lnTo>
                  <a:lnTo>
                    <a:pt x="53" y="15"/>
                  </a:lnTo>
                  <a:lnTo>
                    <a:pt x="60" y="8"/>
                  </a:lnTo>
                  <a:lnTo>
                    <a:pt x="60" y="30"/>
                  </a:lnTo>
                  <a:lnTo>
                    <a:pt x="60" y="8"/>
                  </a:lnTo>
                  <a:lnTo>
                    <a:pt x="60" y="15"/>
                  </a:lnTo>
                  <a:lnTo>
                    <a:pt x="68" y="23"/>
                  </a:lnTo>
                  <a:lnTo>
                    <a:pt x="68" y="23"/>
                  </a:lnTo>
                  <a:lnTo>
                    <a:pt x="68" y="8"/>
                  </a:lnTo>
                  <a:lnTo>
                    <a:pt x="68" y="23"/>
                  </a:lnTo>
                  <a:lnTo>
                    <a:pt x="75" y="15"/>
                  </a:lnTo>
                  <a:lnTo>
                    <a:pt x="75" y="23"/>
                  </a:lnTo>
                  <a:lnTo>
                    <a:pt x="75" y="15"/>
                  </a:lnTo>
                  <a:lnTo>
                    <a:pt x="75" y="23"/>
                  </a:lnTo>
                  <a:lnTo>
                    <a:pt x="83" y="15"/>
                  </a:lnTo>
                  <a:lnTo>
                    <a:pt x="83" y="23"/>
                  </a:lnTo>
                  <a:lnTo>
                    <a:pt x="83" y="15"/>
                  </a:lnTo>
                  <a:lnTo>
                    <a:pt x="83" y="23"/>
                  </a:lnTo>
                  <a:lnTo>
                    <a:pt x="90" y="15"/>
                  </a:lnTo>
                  <a:lnTo>
                    <a:pt x="90" y="23"/>
                  </a:lnTo>
                  <a:lnTo>
                    <a:pt x="90" y="8"/>
                  </a:lnTo>
                  <a:lnTo>
                    <a:pt x="90" y="15"/>
                  </a:lnTo>
                  <a:lnTo>
                    <a:pt x="98" y="23"/>
                  </a:lnTo>
                  <a:lnTo>
                    <a:pt x="98" y="30"/>
                  </a:lnTo>
                  <a:lnTo>
                    <a:pt x="98" y="8"/>
                  </a:lnTo>
                  <a:lnTo>
                    <a:pt x="98" y="15"/>
                  </a:lnTo>
                  <a:lnTo>
                    <a:pt x="105" y="23"/>
                  </a:lnTo>
                  <a:lnTo>
                    <a:pt x="105" y="23"/>
                  </a:lnTo>
                  <a:lnTo>
                    <a:pt x="105" y="15"/>
                  </a:lnTo>
                  <a:lnTo>
                    <a:pt x="105" y="15"/>
                  </a:lnTo>
                  <a:lnTo>
                    <a:pt x="113" y="23"/>
                  </a:lnTo>
                  <a:lnTo>
                    <a:pt x="113" y="23"/>
                  </a:lnTo>
                  <a:lnTo>
                    <a:pt x="113" y="15"/>
                  </a:lnTo>
                  <a:lnTo>
                    <a:pt x="113" y="23"/>
                  </a:lnTo>
                  <a:lnTo>
                    <a:pt x="120" y="15"/>
                  </a:lnTo>
                  <a:lnTo>
                    <a:pt x="120" y="23"/>
                  </a:lnTo>
                  <a:lnTo>
                    <a:pt x="120" y="15"/>
                  </a:lnTo>
                  <a:lnTo>
                    <a:pt x="120" y="15"/>
                  </a:lnTo>
                  <a:lnTo>
                    <a:pt x="128" y="23"/>
                  </a:lnTo>
                  <a:lnTo>
                    <a:pt x="128" y="30"/>
                  </a:lnTo>
                  <a:lnTo>
                    <a:pt x="128" y="8"/>
                  </a:lnTo>
                  <a:lnTo>
                    <a:pt x="128" y="23"/>
                  </a:lnTo>
                  <a:lnTo>
                    <a:pt x="135" y="15"/>
                  </a:lnTo>
                  <a:lnTo>
                    <a:pt x="135" y="30"/>
                  </a:lnTo>
                  <a:lnTo>
                    <a:pt x="135" y="0"/>
                  </a:lnTo>
                  <a:lnTo>
                    <a:pt x="135" y="15"/>
                  </a:lnTo>
                  <a:lnTo>
                    <a:pt x="143" y="23"/>
                  </a:lnTo>
                  <a:lnTo>
                    <a:pt x="143" y="23"/>
                  </a:lnTo>
                  <a:lnTo>
                    <a:pt x="143" y="15"/>
                  </a:lnTo>
                  <a:lnTo>
                    <a:pt x="143" y="23"/>
                  </a:lnTo>
                  <a:lnTo>
                    <a:pt x="150" y="15"/>
                  </a:lnTo>
                  <a:lnTo>
                    <a:pt x="150" y="30"/>
                  </a:lnTo>
                  <a:lnTo>
                    <a:pt x="150" y="8"/>
                  </a:lnTo>
                  <a:lnTo>
                    <a:pt x="150" y="23"/>
                  </a:lnTo>
                  <a:lnTo>
                    <a:pt x="158" y="15"/>
                  </a:lnTo>
                  <a:lnTo>
                    <a:pt x="158" y="23"/>
                  </a:lnTo>
                  <a:lnTo>
                    <a:pt x="158" y="15"/>
                  </a:lnTo>
                  <a:lnTo>
                    <a:pt x="158" y="15"/>
                  </a:lnTo>
                  <a:lnTo>
                    <a:pt x="165" y="23"/>
                  </a:lnTo>
                  <a:lnTo>
                    <a:pt x="165" y="23"/>
                  </a:lnTo>
                  <a:lnTo>
                    <a:pt x="165" y="15"/>
                  </a:lnTo>
                  <a:lnTo>
                    <a:pt x="165" y="15"/>
                  </a:lnTo>
                  <a:lnTo>
                    <a:pt x="173" y="23"/>
                  </a:lnTo>
                  <a:lnTo>
                    <a:pt x="173" y="30"/>
                  </a:lnTo>
                  <a:lnTo>
                    <a:pt x="173" y="8"/>
                  </a:lnTo>
                  <a:lnTo>
                    <a:pt x="173" y="15"/>
                  </a:lnTo>
                  <a:lnTo>
                    <a:pt x="180" y="23"/>
                  </a:lnTo>
                  <a:lnTo>
                    <a:pt x="180" y="23"/>
                  </a:lnTo>
                  <a:lnTo>
                    <a:pt x="180" y="15"/>
                  </a:lnTo>
                  <a:lnTo>
                    <a:pt x="180" y="23"/>
                  </a:lnTo>
                  <a:lnTo>
                    <a:pt x="188" y="15"/>
                  </a:lnTo>
                  <a:lnTo>
                    <a:pt x="188" y="23"/>
                  </a:lnTo>
                  <a:lnTo>
                    <a:pt x="188" y="15"/>
                  </a:lnTo>
                  <a:lnTo>
                    <a:pt x="188" y="15"/>
                  </a:lnTo>
                  <a:lnTo>
                    <a:pt x="195" y="23"/>
                  </a:lnTo>
                  <a:lnTo>
                    <a:pt x="195" y="23"/>
                  </a:lnTo>
                  <a:lnTo>
                    <a:pt x="195" y="15"/>
                  </a:lnTo>
                  <a:lnTo>
                    <a:pt x="195" y="15"/>
                  </a:lnTo>
                  <a:lnTo>
                    <a:pt x="203" y="23"/>
                  </a:lnTo>
                  <a:lnTo>
                    <a:pt x="203" y="23"/>
                  </a:lnTo>
                  <a:lnTo>
                    <a:pt x="203" y="15"/>
                  </a:lnTo>
                  <a:lnTo>
                    <a:pt x="203" y="23"/>
                  </a:lnTo>
                  <a:lnTo>
                    <a:pt x="210" y="15"/>
                  </a:lnTo>
                  <a:lnTo>
                    <a:pt x="210" y="23"/>
                  </a:lnTo>
                  <a:lnTo>
                    <a:pt x="210" y="15"/>
                  </a:lnTo>
                  <a:lnTo>
                    <a:pt x="210" y="23"/>
                  </a:lnTo>
                  <a:lnTo>
                    <a:pt x="218" y="15"/>
                  </a:lnTo>
                  <a:lnTo>
                    <a:pt x="218" y="23"/>
                  </a:lnTo>
                  <a:lnTo>
                    <a:pt x="218" y="15"/>
                  </a:lnTo>
                  <a:lnTo>
                    <a:pt x="218" y="15"/>
                  </a:lnTo>
                  <a:lnTo>
                    <a:pt x="225" y="23"/>
                  </a:lnTo>
                  <a:lnTo>
                    <a:pt x="225" y="23"/>
                  </a:lnTo>
                  <a:lnTo>
                    <a:pt x="225" y="8"/>
                  </a:lnTo>
                  <a:lnTo>
                    <a:pt x="225" y="15"/>
                  </a:lnTo>
                  <a:lnTo>
                    <a:pt x="233" y="23"/>
                  </a:lnTo>
                  <a:lnTo>
                    <a:pt x="233" y="23"/>
                  </a:lnTo>
                  <a:lnTo>
                    <a:pt x="233" y="15"/>
                  </a:lnTo>
                  <a:lnTo>
                    <a:pt x="233" y="23"/>
                  </a:lnTo>
                  <a:lnTo>
                    <a:pt x="240" y="15"/>
                  </a:lnTo>
                  <a:lnTo>
                    <a:pt x="240" y="23"/>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4" name="Freeform 780"/>
            <p:cNvSpPr>
              <a:spLocks/>
            </p:cNvSpPr>
            <p:nvPr/>
          </p:nvSpPr>
          <p:spPr bwMode="auto">
            <a:xfrm>
              <a:off x="4631" y="2039"/>
              <a:ext cx="163" cy="36"/>
            </a:xfrm>
            <a:custGeom>
              <a:avLst/>
              <a:gdLst>
                <a:gd name="T0" fmla="*/ 0 w 233"/>
                <a:gd name="T1" fmla="*/ 15 h 38"/>
                <a:gd name="T2" fmla="*/ 8 w 233"/>
                <a:gd name="T3" fmla="*/ 23 h 38"/>
                <a:gd name="T4" fmla="*/ 8 w 233"/>
                <a:gd name="T5" fmla="*/ 15 h 38"/>
                <a:gd name="T6" fmla="*/ 15 w 233"/>
                <a:gd name="T7" fmla="*/ 30 h 38"/>
                <a:gd name="T8" fmla="*/ 15 w 233"/>
                <a:gd name="T9" fmla="*/ 23 h 38"/>
                <a:gd name="T10" fmla="*/ 23 w 233"/>
                <a:gd name="T11" fmla="*/ 23 h 38"/>
                <a:gd name="T12" fmla="*/ 23 w 233"/>
                <a:gd name="T13" fmla="*/ 23 h 38"/>
                <a:gd name="T14" fmla="*/ 30 w 233"/>
                <a:gd name="T15" fmla="*/ 23 h 38"/>
                <a:gd name="T16" fmla="*/ 30 w 233"/>
                <a:gd name="T17" fmla="*/ 15 h 38"/>
                <a:gd name="T18" fmla="*/ 38 w 233"/>
                <a:gd name="T19" fmla="*/ 30 h 38"/>
                <a:gd name="T20" fmla="*/ 38 w 233"/>
                <a:gd name="T21" fmla="*/ 15 h 38"/>
                <a:gd name="T22" fmla="*/ 45 w 233"/>
                <a:gd name="T23" fmla="*/ 30 h 38"/>
                <a:gd name="T24" fmla="*/ 45 w 233"/>
                <a:gd name="T25" fmla="*/ 23 h 38"/>
                <a:gd name="T26" fmla="*/ 53 w 233"/>
                <a:gd name="T27" fmla="*/ 30 h 38"/>
                <a:gd name="T28" fmla="*/ 53 w 233"/>
                <a:gd name="T29" fmla="*/ 23 h 38"/>
                <a:gd name="T30" fmla="*/ 60 w 233"/>
                <a:gd name="T31" fmla="*/ 23 h 38"/>
                <a:gd name="T32" fmla="*/ 68 w 233"/>
                <a:gd name="T33" fmla="*/ 23 h 38"/>
                <a:gd name="T34" fmla="*/ 68 w 233"/>
                <a:gd name="T35" fmla="*/ 15 h 38"/>
                <a:gd name="T36" fmla="*/ 75 w 233"/>
                <a:gd name="T37" fmla="*/ 23 h 38"/>
                <a:gd name="T38" fmla="*/ 75 w 233"/>
                <a:gd name="T39" fmla="*/ 15 h 38"/>
                <a:gd name="T40" fmla="*/ 83 w 233"/>
                <a:gd name="T41" fmla="*/ 23 h 38"/>
                <a:gd name="T42" fmla="*/ 83 w 233"/>
                <a:gd name="T43" fmla="*/ 8 h 38"/>
                <a:gd name="T44" fmla="*/ 90 w 233"/>
                <a:gd name="T45" fmla="*/ 15 h 38"/>
                <a:gd name="T46" fmla="*/ 90 w 233"/>
                <a:gd name="T47" fmla="*/ 8 h 38"/>
                <a:gd name="T48" fmla="*/ 98 w 233"/>
                <a:gd name="T49" fmla="*/ 23 h 38"/>
                <a:gd name="T50" fmla="*/ 98 w 233"/>
                <a:gd name="T51" fmla="*/ 8 h 38"/>
                <a:gd name="T52" fmla="*/ 105 w 233"/>
                <a:gd name="T53" fmla="*/ 23 h 38"/>
                <a:gd name="T54" fmla="*/ 105 w 233"/>
                <a:gd name="T55" fmla="*/ 8 h 38"/>
                <a:gd name="T56" fmla="*/ 113 w 233"/>
                <a:gd name="T57" fmla="*/ 23 h 38"/>
                <a:gd name="T58" fmla="*/ 113 w 233"/>
                <a:gd name="T59" fmla="*/ 8 h 38"/>
                <a:gd name="T60" fmla="*/ 120 w 233"/>
                <a:gd name="T61" fmla="*/ 15 h 38"/>
                <a:gd name="T62" fmla="*/ 120 w 233"/>
                <a:gd name="T63" fmla="*/ 8 h 38"/>
                <a:gd name="T64" fmla="*/ 128 w 233"/>
                <a:gd name="T65" fmla="*/ 23 h 38"/>
                <a:gd name="T66" fmla="*/ 128 w 233"/>
                <a:gd name="T67" fmla="*/ 8 h 38"/>
                <a:gd name="T68" fmla="*/ 135 w 233"/>
                <a:gd name="T69" fmla="*/ 23 h 38"/>
                <a:gd name="T70" fmla="*/ 135 w 233"/>
                <a:gd name="T71" fmla="*/ 8 h 38"/>
                <a:gd name="T72" fmla="*/ 143 w 233"/>
                <a:gd name="T73" fmla="*/ 23 h 38"/>
                <a:gd name="T74" fmla="*/ 143 w 233"/>
                <a:gd name="T75" fmla="*/ 15 h 38"/>
                <a:gd name="T76" fmla="*/ 150 w 233"/>
                <a:gd name="T77" fmla="*/ 15 h 38"/>
                <a:gd name="T78" fmla="*/ 150 w 233"/>
                <a:gd name="T79" fmla="*/ 0 h 38"/>
                <a:gd name="T80" fmla="*/ 158 w 233"/>
                <a:gd name="T81" fmla="*/ 23 h 38"/>
                <a:gd name="T82" fmla="*/ 158 w 233"/>
                <a:gd name="T83" fmla="*/ 15 h 38"/>
                <a:gd name="T84" fmla="*/ 165 w 233"/>
                <a:gd name="T85" fmla="*/ 23 h 38"/>
                <a:gd name="T86" fmla="*/ 165 w 233"/>
                <a:gd name="T87" fmla="*/ 8 h 38"/>
                <a:gd name="T88" fmla="*/ 173 w 233"/>
                <a:gd name="T89" fmla="*/ 23 h 38"/>
                <a:gd name="T90" fmla="*/ 173 w 233"/>
                <a:gd name="T91" fmla="*/ 8 h 38"/>
                <a:gd name="T92" fmla="*/ 180 w 233"/>
                <a:gd name="T93" fmla="*/ 15 h 38"/>
                <a:gd name="T94" fmla="*/ 180 w 233"/>
                <a:gd name="T95" fmla="*/ 15 h 38"/>
                <a:gd name="T96" fmla="*/ 188 w 233"/>
                <a:gd name="T97" fmla="*/ 23 h 38"/>
                <a:gd name="T98" fmla="*/ 188 w 233"/>
                <a:gd name="T99" fmla="*/ 23 h 38"/>
                <a:gd name="T100" fmla="*/ 195 w 233"/>
                <a:gd name="T101" fmla="*/ 23 h 38"/>
                <a:gd name="T102" fmla="*/ 195 w 233"/>
                <a:gd name="T103" fmla="*/ 23 h 38"/>
                <a:gd name="T104" fmla="*/ 203 w 233"/>
                <a:gd name="T105" fmla="*/ 23 h 38"/>
                <a:gd name="T106" fmla="*/ 203 w 233"/>
                <a:gd name="T107" fmla="*/ 23 h 38"/>
                <a:gd name="T108" fmla="*/ 210 w 233"/>
                <a:gd name="T109" fmla="*/ 23 h 38"/>
                <a:gd name="T110" fmla="*/ 210 w 233"/>
                <a:gd name="T111" fmla="*/ 23 h 38"/>
                <a:gd name="T112" fmla="*/ 218 w 233"/>
                <a:gd name="T113" fmla="*/ 23 h 38"/>
                <a:gd name="T114" fmla="*/ 218 w 233"/>
                <a:gd name="T115" fmla="*/ 15 h 38"/>
                <a:gd name="T116" fmla="*/ 225 w 233"/>
                <a:gd name="T117" fmla="*/ 23 h 38"/>
                <a:gd name="T118" fmla="*/ 225 w 233"/>
                <a:gd name="T119"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38">
                  <a:moveTo>
                    <a:pt x="0" y="15"/>
                  </a:moveTo>
                  <a:lnTo>
                    <a:pt x="0" y="15"/>
                  </a:lnTo>
                  <a:lnTo>
                    <a:pt x="8" y="23"/>
                  </a:lnTo>
                  <a:lnTo>
                    <a:pt x="8" y="23"/>
                  </a:lnTo>
                  <a:lnTo>
                    <a:pt x="8" y="15"/>
                  </a:lnTo>
                  <a:lnTo>
                    <a:pt x="8" y="15"/>
                  </a:lnTo>
                  <a:lnTo>
                    <a:pt x="15" y="23"/>
                  </a:lnTo>
                  <a:lnTo>
                    <a:pt x="15" y="30"/>
                  </a:lnTo>
                  <a:lnTo>
                    <a:pt x="15" y="15"/>
                  </a:lnTo>
                  <a:lnTo>
                    <a:pt x="15" y="23"/>
                  </a:lnTo>
                  <a:lnTo>
                    <a:pt x="23" y="15"/>
                  </a:lnTo>
                  <a:lnTo>
                    <a:pt x="23" y="23"/>
                  </a:lnTo>
                  <a:lnTo>
                    <a:pt x="23" y="15"/>
                  </a:lnTo>
                  <a:lnTo>
                    <a:pt x="23" y="23"/>
                  </a:lnTo>
                  <a:lnTo>
                    <a:pt x="30" y="15"/>
                  </a:lnTo>
                  <a:lnTo>
                    <a:pt x="30" y="23"/>
                  </a:lnTo>
                  <a:lnTo>
                    <a:pt x="30" y="15"/>
                  </a:lnTo>
                  <a:lnTo>
                    <a:pt x="30" y="15"/>
                  </a:lnTo>
                  <a:lnTo>
                    <a:pt x="38" y="23"/>
                  </a:lnTo>
                  <a:lnTo>
                    <a:pt x="38" y="30"/>
                  </a:lnTo>
                  <a:lnTo>
                    <a:pt x="38" y="8"/>
                  </a:lnTo>
                  <a:lnTo>
                    <a:pt x="38" y="15"/>
                  </a:lnTo>
                  <a:lnTo>
                    <a:pt x="45" y="23"/>
                  </a:lnTo>
                  <a:lnTo>
                    <a:pt x="45" y="30"/>
                  </a:lnTo>
                  <a:lnTo>
                    <a:pt x="45" y="8"/>
                  </a:lnTo>
                  <a:lnTo>
                    <a:pt x="45" y="23"/>
                  </a:lnTo>
                  <a:lnTo>
                    <a:pt x="53" y="15"/>
                  </a:lnTo>
                  <a:lnTo>
                    <a:pt x="53" y="30"/>
                  </a:lnTo>
                  <a:lnTo>
                    <a:pt x="53" y="15"/>
                  </a:lnTo>
                  <a:lnTo>
                    <a:pt x="53" y="23"/>
                  </a:lnTo>
                  <a:lnTo>
                    <a:pt x="60" y="15"/>
                  </a:lnTo>
                  <a:lnTo>
                    <a:pt x="60" y="23"/>
                  </a:lnTo>
                  <a:lnTo>
                    <a:pt x="60" y="15"/>
                  </a:lnTo>
                  <a:lnTo>
                    <a:pt x="68" y="23"/>
                  </a:lnTo>
                  <a:lnTo>
                    <a:pt x="68" y="23"/>
                  </a:lnTo>
                  <a:lnTo>
                    <a:pt x="68" y="15"/>
                  </a:lnTo>
                  <a:lnTo>
                    <a:pt x="68" y="15"/>
                  </a:lnTo>
                  <a:lnTo>
                    <a:pt x="75" y="23"/>
                  </a:lnTo>
                  <a:lnTo>
                    <a:pt x="75" y="23"/>
                  </a:lnTo>
                  <a:lnTo>
                    <a:pt x="75" y="15"/>
                  </a:lnTo>
                  <a:lnTo>
                    <a:pt x="75" y="15"/>
                  </a:lnTo>
                  <a:lnTo>
                    <a:pt x="83" y="23"/>
                  </a:lnTo>
                  <a:lnTo>
                    <a:pt x="83" y="23"/>
                  </a:lnTo>
                  <a:lnTo>
                    <a:pt x="83" y="8"/>
                  </a:lnTo>
                  <a:lnTo>
                    <a:pt x="83" y="23"/>
                  </a:lnTo>
                  <a:lnTo>
                    <a:pt x="90" y="15"/>
                  </a:lnTo>
                  <a:lnTo>
                    <a:pt x="90" y="23"/>
                  </a:lnTo>
                  <a:lnTo>
                    <a:pt x="90" y="8"/>
                  </a:lnTo>
                  <a:lnTo>
                    <a:pt x="90" y="15"/>
                  </a:lnTo>
                  <a:lnTo>
                    <a:pt x="98" y="23"/>
                  </a:lnTo>
                  <a:lnTo>
                    <a:pt x="98" y="30"/>
                  </a:lnTo>
                  <a:lnTo>
                    <a:pt x="98" y="8"/>
                  </a:lnTo>
                  <a:lnTo>
                    <a:pt x="98" y="15"/>
                  </a:lnTo>
                  <a:lnTo>
                    <a:pt x="105" y="23"/>
                  </a:lnTo>
                  <a:lnTo>
                    <a:pt x="105" y="30"/>
                  </a:lnTo>
                  <a:lnTo>
                    <a:pt x="105" y="8"/>
                  </a:lnTo>
                  <a:lnTo>
                    <a:pt x="105" y="15"/>
                  </a:lnTo>
                  <a:lnTo>
                    <a:pt x="113" y="23"/>
                  </a:lnTo>
                  <a:lnTo>
                    <a:pt x="113" y="30"/>
                  </a:lnTo>
                  <a:lnTo>
                    <a:pt x="113" y="8"/>
                  </a:lnTo>
                  <a:lnTo>
                    <a:pt x="113" y="23"/>
                  </a:lnTo>
                  <a:lnTo>
                    <a:pt x="120" y="15"/>
                  </a:lnTo>
                  <a:lnTo>
                    <a:pt x="120" y="23"/>
                  </a:lnTo>
                  <a:lnTo>
                    <a:pt x="120" y="8"/>
                  </a:lnTo>
                  <a:lnTo>
                    <a:pt x="120" y="15"/>
                  </a:lnTo>
                  <a:lnTo>
                    <a:pt x="128" y="23"/>
                  </a:lnTo>
                  <a:lnTo>
                    <a:pt x="128" y="30"/>
                  </a:lnTo>
                  <a:lnTo>
                    <a:pt x="128" y="8"/>
                  </a:lnTo>
                  <a:lnTo>
                    <a:pt x="128" y="15"/>
                  </a:lnTo>
                  <a:lnTo>
                    <a:pt x="135" y="23"/>
                  </a:lnTo>
                  <a:lnTo>
                    <a:pt x="135" y="23"/>
                  </a:lnTo>
                  <a:lnTo>
                    <a:pt x="135" y="8"/>
                  </a:lnTo>
                  <a:lnTo>
                    <a:pt x="135" y="15"/>
                  </a:lnTo>
                  <a:lnTo>
                    <a:pt x="143" y="23"/>
                  </a:lnTo>
                  <a:lnTo>
                    <a:pt x="143" y="23"/>
                  </a:lnTo>
                  <a:lnTo>
                    <a:pt x="143" y="15"/>
                  </a:lnTo>
                  <a:lnTo>
                    <a:pt x="143" y="23"/>
                  </a:lnTo>
                  <a:lnTo>
                    <a:pt x="150" y="15"/>
                  </a:lnTo>
                  <a:lnTo>
                    <a:pt x="150" y="38"/>
                  </a:lnTo>
                  <a:lnTo>
                    <a:pt x="150" y="0"/>
                  </a:lnTo>
                  <a:lnTo>
                    <a:pt x="150" y="15"/>
                  </a:lnTo>
                  <a:lnTo>
                    <a:pt x="158" y="23"/>
                  </a:lnTo>
                  <a:lnTo>
                    <a:pt x="158" y="23"/>
                  </a:lnTo>
                  <a:lnTo>
                    <a:pt x="158" y="15"/>
                  </a:lnTo>
                  <a:lnTo>
                    <a:pt x="158" y="15"/>
                  </a:lnTo>
                  <a:lnTo>
                    <a:pt x="165" y="23"/>
                  </a:lnTo>
                  <a:lnTo>
                    <a:pt x="165" y="23"/>
                  </a:lnTo>
                  <a:lnTo>
                    <a:pt x="165" y="8"/>
                  </a:lnTo>
                  <a:lnTo>
                    <a:pt x="165" y="15"/>
                  </a:lnTo>
                  <a:lnTo>
                    <a:pt x="173" y="23"/>
                  </a:lnTo>
                  <a:lnTo>
                    <a:pt x="173" y="30"/>
                  </a:lnTo>
                  <a:lnTo>
                    <a:pt x="173" y="8"/>
                  </a:lnTo>
                  <a:lnTo>
                    <a:pt x="173" y="23"/>
                  </a:lnTo>
                  <a:lnTo>
                    <a:pt x="180" y="15"/>
                  </a:lnTo>
                  <a:lnTo>
                    <a:pt x="180" y="23"/>
                  </a:lnTo>
                  <a:lnTo>
                    <a:pt x="180" y="15"/>
                  </a:lnTo>
                  <a:lnTo>
                    <a:pt x="188" y="23"/>
                  </a:lnTo>
                  <a:lnTo>
                    <a:pt x="188" y="23"/>
                  </a:lnTo>
                  <a:lnTo>
                    <a:pt x="188" y="15"/>
                  </a:lnTo>
                  <a:lnTo>
                    <a:pt x="188" y="23"/>
                  </a:lnTo>
                  <a:lnTo>
                    <a:pt x="195" y="15"/>
                  </a:lnTo>
                  <a:lnTo>
                    <a:pt x="195" y="23"/>
                  </a:lnTo>
                  <a:lnTo>
                    <a:pt x="195" y="8"/>
                  </a:lnTo>
                  <a:lnTo>
                    <a:pt x="195" y="23"/>
                  </a:lnTo>
                  <a:lnTo>
                    <a:pt x="203" y="15"/>
                  </a:lnTo>
                  <a:lnTo>
                    <a:pt x="203" y="23"/>
                  </a:lnTo>
                  <a:lnTo>
                    <a:pt x="203" y="15"/>
                  </a:lnTo>
                  <a:lnTo>
                    <a:pt x="203" y="23"/>
                  </a:lnTo>
                  <a:lnTo>
                    <a:pt x="210" y="15"/>
                  </a:lnTo>
                  <a:lnTo>
                    <a:pt x="210" y="23"/>
                  </a:lnTo>
                  <a:lnTo>
                    <a:pt x="210" y="15"/>
                  </a:lnTo>
                  <a:lnTo>
                    <a:pt x="210" y="23"/>
                  </a:lnTo>
                  <a:lnTo>
                    <a:pt x="218" y="15"/>
                  </a:lnTo>
                  <a:lnTo>
                    <a:pt x="218" y="23"/>
                  </a:lnTo>
                  <a:lnTo>
                    <a:pt x="218" y="15"/>
                  </a:lnTo>
                  <a:lnTo>
                    <a:pt x="218" y="15"/>
                  </a:lnTo>
                  <a:lnTo>
                    <a:pt x="225" y="23"/>
                  </a:lnTo>
                  <a:lnTo>
                    <a:pt x="225" y="23"/>
                  </a:lnTo>
                  <a:lnTo>
                    <a:pt x="225" y="15"/>
                  </a:lnTo>
                  <a:lnTo>
                    <a:pt x="225" y="15"/>
                  </a:lnTo>
                  <a:lnTo>
                    <a:pt x="23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5" name="Freeform 781"/>
            <p:cNvSpPr>
              <a:spLocks/>
            </p:cNvSpPr>
            <p:nvPr/>
          </p:nvSpPr>
          <p:spPr bwMode="auto">
            <a:xfrm>
              <a:off x="3446" y="2096"/>
              <a:ext cx="184" cy="43"/>
            </a:xfrm>
            <a:custGeom>
              <a:avLst/>
              <a:gdLst>
                <a:gd name="T0" fmla="*/ 0 w 263"/>
                <a:gd name="T1" fmla="*/ 15 h 45"/>
                <a:gd name="T2" fmla="*/ 8 w 263"/>
                <a:gd name="T3" fmla="*/ 30 h 45"/>
                <a:gd name="T4" fmla="*/ 15 w 263"/>
                <a:gd name="T5" fmla="*/ 15 h 45"/>
                <a:gd name="T6" fmla="*/ 15 w 263"/>
                <a:gd name="T7" fmla="*/ 23 h 45"/>
                <a:gd name="T8" fmla="*/ 23 w 263"/>
                <a:gd name="T9" fmla="*/ 15 h 45"/>
                <a:gd name="T10" fmla="*/ 30 w 263"/>
                <a:gd name="T11" fmla="*/ 23 h 45"/>
                <a:gd name="T12" fmla="*/ 38 w 263"/>
                <a:gd name="T13" fmla="*/ 30 h 45"/>
                <a:gd name="T14" fmla="*/ 45 w 263"/>
                <a:gd name="T15" fmla="*/ 15 h 45"/>
                <a:gd name="T16" fmla="*/ 45 w 263"/>
                <a:gd name="T17" fmla="*/ 23 h 45"/>
                <a:gd name="T18" fmla="*/ 53 w 263"/>
                <a:gd name="T19" fmla="*/ 23 h 45"/>
                <a:gd name="T20" fmla="*/ 60 w 263"/>
                <a:gd name="T21" fmla="*/ 15 h 45"/>
                <a:gd name="T22" fmla="*/ 68 w 263"/>
                <a:gd name="T23" fmla="*/ 30 h 45"/>
                <a:gd name="T24" fmla="*/ 75 w 263"/>
                <a:gd name="T25" fmla="*/ 23 h 45"/>
                <a:gd name="T26" fmla="*/ 75 w 263"/>
                <a:gd name="T27" fmla="*/ 23 h 45"/>
                <a:gd name="T28" fmla="*/ 83 w 263"/>
                <a:gd name="T29" fmla="*/ 8 h 45"/>
                <a:gd name="T30" fmla="*/ 90 w 263"/>
                <a:gd name="T31" fmla="*/ 30 h 45"/>
                <a:gd name="T32" fmla="*/ 98 w 263"/>
                <a:gd name="T33" fmla="*/ 23 h 45"/>
                <a:gd name="T34" fmla="*/ 98 w 263"/>
                <a:gd name="T35" fmla="*/ 23 h 45"/>
                <a:gd name="T36" fmla="*/ 105 w 263"/>
                <a:gd name="T37" fmla="*/ 15 h 45"/>
                <a:gd name="T38" fmla="*/ 113 w 263"/>
                <a:gd name="T39" fmla="*/ 23 h 45"/>
                <a:gd name="T40" fmla="*/ 120 w 263"/>
                <a:gd name="T41" fmla="*/ 23 h 45"/>
                <a:gd name="T42" fmla="*/ 128 w 263"/>
                <a:gd name="T43" fmla="*/ 8 h 45"/>
                <a:gd name="T44" fmla="*/ 135 w 263"/>
                <a:gd name="T45" fmla="*/ 38 h 45"/>
                <a:gd name="T46" fmla="*/ 143 w 263"/>
                <a:gd name="T47" fmla="*/ 15 h 45"/>
                <a:gd name="T48" fmla="*/ 150 w 263"/>
                <a:gd name="T49" fmla="*/ 23 h 45"/>
                <a:gd name="T50" fmla="*/ 158 w 263"/>
                <a:gd name="T51" fmla="*/ 15 h 45"/>
                <a:gd name="T52" fmla="*/ 165 w 263"/>
                <a:gd name="T53" fmla="*/ 30 h 45"/>
                <a:gd name="T54" fmla="*/ 173 w 263"/>
                <a:gd name="T55" fmla="*/ 15 h 45"/>
                <a:gd name="T56" fmla="*/ 173 w 263"/>
                <a:gd name="T57" fmla="*/ 23 h 45"/>
                <a:gd name="T58" fmla="*/ 180 w 263"/>
                <a:gd name="T59" fmla="*/ 8 h 45"/>
                <a:gd name="T60" fmla="*/ 188 w 263"/>
                <a:gd name="T61" fmla="*/ 23 h 45"/>
                <a:gd name="T62" fmla="*/ 195 w 263"/>
                <a:gd name="T63" fmla="*/ 23 h 45"/>
                <a:gd name="T64" fmla="*/ 210 w 263"/>
                <a:gd name="T65" fmla="*/ 30 h 45"/>
                <a:gd name="T66" fmla="*/ 218 w 263"/>
                <a:gd name="T67" fmla="*/ 15 h 45"/>
                <a:gd name="T68" fmla="*/ 218 w 263"/>
                <a:gd name="T69" fmla="*/ 8 h 45"/>
                <a:gd name="T70" fmla="*/ 225 w 263"/>
                <a:gd name="T71" fmla="*/ 23 h 45"/>
                <a:gd name="T72" fmla="*/ 233 w 263"/>
                <a:gd name="T73" fmla="*/ 15 h 45"/>
                <a:gd name="T74" fmla="*/ 240 w 263"/>
                <a:gd name="T75" fmla="*/ 38 h 45"/>
                <a:gd name="T76" fmla="*/ 248 w 263"/>
                <a:gd name="T77" fmla="*/ 15 h 45"/>
                <a:gd name="T78" fmla="*/ 248 w 263"/>
                <a:gd name="T79" fmla="*/ 23 h 45"/>
                <a:gd name="T80" fmla="*/ 255 w 263"/>
                <a:gd name="T81" fmla="*/ 0 h 45"/>
                <a:gd name="T82" fmla="*/ 263 w 263"/>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45">
                  <a:moveTo>
                    <a:pt x="0" y="23"/>
                  </a:moveTo>
                  <a:lnTo>
                    <a:pt x="0" y="23"/>
                  </a:lnTo>
                  <a:lnTo>
                    <a:pt x="0" y="15"/>
                  </a:lnTo>
                  <a:lnTo>
                    <a:pt x="0" y="23"/>
                  </a:lnTo>
                  <a:lnTo>
                    <a:pt x="8" y="15"/>
                  </a:lnTo>
                  <a:lnTo>
                    <a:pt x="8" y="30"/>
                  </a:lnTo>
                  <a:lnTo>
                    <a:pt x="8" y="15"/>
                  </a:lnTo>
                  <a:lnTo>
                    <a:pt x="8" y="23"/>
                  </a:lnTo>
                  <a:lnTo>
                    <a:pt x="15" y="15"/>
                  </a:lnTo>
                  <a:lnTo>
                    <a:pt x="15" y="30"/>
                  </a:lnTo>
                  <a:lnTo>
                    <a:pt x="15" y="8"/>
                  </a:lnTo>
                  <a:lnTo>
                    <a:pt x="15" y="23"/>
                  </a:lnTo>
                  <a:lnTo>
                    <a:pt x="23" y="15"/>
                  </a:lnTo>
                  <a:lnTo>
                    <a:pt x="23" y="30"/>
                  </a:lnTo>
                  <a:lnTo>
                    <a:pt x="23" y="15"/>
                  </a:lnTo>
                  <a:lnTo>
                    <a:pt x="23" y="23"/>
                  </a:lnTo>
                  <a:lnTo>
                    <a:pt x="30" y="15"/>
                  </a:lnTo>
                  <a:lnTo>
                    <a:pt x="30" y="23"/>
                  </a:lnTo>
                  <a:lnTo>
                    <a:pt x="30" y="15"/>
                  </a:lnTo>
                  <a:lnTo>
                    <a:pt x="38" y="23"/>
                  </a:lnTo>
                  <a:lnTo>
                    <a:pt x="38" y="30"/>
                  </a:lnTo>
                  <a:lnTo>
                    <a:pt x="38" y="15"/>
                  </a:lnTo>
                  <a:lnTo>
                    <a:pt x="38" y="23"/>
                  </a:lnTo>
                  <a:lnTo>
                    <a:pt x="45" y="15"/>
                  </a:lnTo>
                  <a:lnTo>
                    <a:pt x="45" y="30"/>
                  </a:lnTo>
                  <a:lnTo>
                    <a:pt x="45" y="15"/>
                  </a:lnTo>
                  <a:lnTo>
                    <a:pt x="45" y="23"/>
                  </a:lnTo>
                  <a:lnTo>
                    <a:pt x="53" y="15"/>
                  </a:lnTo>
                  <a:lnTo>
                    <a:pt x="53" y="30"/>
                  </a:lnTo>
                  <a:lnTo>
                    <a:pt x="53" y="23"/>
                  </a:lnTo>
                  <a:lnTo>
                    <a:pt x="60" y="15"/>
                  </a:lnTo>
                  <a:lnTo>
                    <a:pt x="60" y="30"/>
                  </a:lnTo>
                  <a:lnTo>
                    <a:pt x="60" y="15"/>
                  </a:lnTo>
                  <a:lnTo>
                    <a:pt x="60" y="23"/>
                  </a:lnTo>
                  <a:lnTo>
                    <a:pt x="68" y="15"/>
                  </a:lnTo>
                  <a:lnTo>
                    <a:pt x="68" y="30"/>
                  </a:lnTo>
                  <a:lnTo>
                    <a:pt x="68" y="15"/>
                  </a:lnTo>
                  <a:lnTo>
                    <a:pt x="68" y="15"/>
                  </a:lnTo>
                  <a:lnTo>
                    <a:pt x="75" y="23"/>
                  </a:lnTo>
                  <a:lnTo>
                    <a:pt x="75" y="30"/>
                  </a:lnTo>
                  <a:lnTo>
                    <a:pt x="75" y="15"/>
                  </a:lnTo>
                  <a:lnTo>
                    <a:pt x="75" y="23"/>
                  </a:lnTo>
                  <a:lnTo>
                    <a:pt x="83" y="15"/>
                  </a:lnTo>
                  <a:lnTo>
                    <a:pt x="83" y="30"/>
                  </a:lnTo>
                  <a:lnTo>
                    <a:pt x="83" y="8"/>
                  </a:lnTo>
                  <a:lnTo>
                    <a:pt x="83" y="23"/>
                  </a:lnTo>
                  <a:lnTo>
                    <a:pt x="90" y="15"/>
                  </a:lnTo>
                  <a:lnTo>
                    <a:pt x="90" y="30"/>
                  </a:lnTo>
                  <a:lnTo>
                    <a:pt x="90" y="15"/>
                  </a:lnTo>
                  <a:lnTo>
                    <a:pt x="90" y="15"/>
                  </a:lnTo>
                  <a:lnTo>
                    <a:pt x="98" y="23"/>
                  </a:lnTo>
                  <a:lnTo>
                    <a:pt x="98" y="30"/>
                  </a:lnTo>
                  <a:lnTo>
                    <a:pt x="98" y="8"/>
                  </a:lnTo>
                  <a:lnTo>
                    <a:pt x="98" y="23"/>
                  </a:lnTo>
                  <a:lnTo>
                    <a:pt x="105" y="15"/>
                  </a:lnTo>
                  <a:lnTo>
                    <a:pt x="105" y="23"/>
                  </a:lnTo>
                  <a:lnTo>
                    <a:pt x="105" y="15"/>
                  </a:lnTo>
                  <a:lnTo>
                    <a:pt x="113" y="23"/>
                  </a:lnTo>
                  <a:lnTo>
                    <a:pt x="113" y="15"/>
                  </a:lnTo>
                  <a:lnTo>
                    <a:pt x="113" y="23"/>
                  </a:lnTo>
                  <a:lnTo>
                    <a:pt x="120" y="15"/>
                  </a:lnTo>
                  <a:lnTo>
                    <a:pt x="120" y="15"/>
                  </a:lnTo>
                  <a:lnTo>
                    <a:pt x="120" y="23"/>
                  </a:lnTo>
                  <a:lnTo>
                    <a:pt x="128" y="15"/>
                  </a:lnTo>
                  <a:lnTo>
                    <a:pt x="128" y="38"/>
                  </a:lnTo>
                  <a:lnTo>
                    <a:pt x="128" y="8"/>
                  </a:lnTo>
                  <a:lnTo>
                    <a:pt x="128" y="23"/>
                  </a:lnTo>
                  <a:lnTo>
                    <a:pt x="135" y="15"/>
                  </a:lnTo>
                  <a:lnTo>
                    <a:pt x="135" y="38"/>
                  </a:lnTo>
                  <a:lnTo>
                    <a:pt x="135" y="8"/>
                  </a:lnTo>
                  <a:lnTo>
                    <a:pt x="135" y="23"/>
                  </a:lnTo>
                  <a:lnTo>
                    <a:pt x="143" y="15"/>
                  </a:lnTo>
                  <a:lnTo>
                    <a:pt x="143" y="30"/>
                  </a:lnTo>
                  <a:lnTo>
                    <a:pt x="143" y="23"/>
                  </a:lnTo>
                  <a:lnTo>
                    <a:pt x="150" y="23"/>
                  </a:lnTo>
                  <a:lnTo>
                    <a:pt x="158" y="15"/>
                  </a:lnTo>
                  <a:lnTo>
                    <a:pt x="158" y="23"/>
                  </a:lnTo>
                  <a:lnTo>
                    <a:pt x="158" y="15"/>
                  </a:lnTo>
                  <a:lnTo>
                    <a:pt x="158" y="23"/>
                  </a:lnTo>
                  <a:lnTo>
                    <a:pt x="165" y="15"/>
                  </a:lnTo>
                  <a:lnTo>
                    <a:pt x="165" y="30"/>
                  </a:lnTo>
                  <a:lnTo>
                    <a:pt x="165" y="8"/>
                  </a:lnTo>
                  <a:lnTo>
                    <a:pt x="165" y="23"/>
                  </a:lnTo>
                  <a:lnTo>
                    <a:pt x="173" y="15"/>
                  </a:lnTo>
                  <a:lnTo>
                    <a:pt x="173" y="30"/>
                  </a:lnTo>
                  <a:lnTo>
                    <a:pt x="173" y="15"/>
                  </a:lnTo>
                  <a:lnTo>
                    <a:pt x="173" y="23"/>
                  </a:lnTo>
                  <a:lnTo>
                    <a:pt x="180" y="15"/>
                  </a:lnTo>
                  <a:lnTo>
                    <a:pt x="180" y="38"/>
                  </a:lnTo>
                  <a:lnTo>
                    <a:pt x="180" y="8"/>
                  </a:lnTo>
                  <a:lnTo>
                    <a:pt x="180" y="23"/>
                  </a:lnTo>
                  <a:lnTo>
                    <a:pt x="188" y="15"/>
                  </a:lnTo>
                  <a:lnTo>
                    <a:pt x="188" y="23"/>
                  </a:lnTo>
                  <a:lnTo>
                    <a:pt x="195" y="15"/>
                  </a:lnTo>
                  <a:lnTo>
                    <a:pt x="195" y="15"/>
                  </a:lnTo>
                  <a:lnTo>
                    <a:pt x="195" y="23"/>
                  </a:lnTo>
                  <a:lnTo>
                    <a:pt x="203" y="23"/>
                  </a:lnTo>
                  <a:lnTo>
                    <a:pt x="210" y="15"/>
                  </a:lnTo>
                  <a:lnTo>
                    <a:pt x="210" y="30"/>
                  </a:lnTo>
                  <a:lnTo>
                    <a:pt x="210" y="15"/>
                  </a:lnTo>
                  <a:lnTo>
                    <a:pt x="210" y="23"/>
                  </a:lnTo>
                  <a:lnTo>
                    <a:pt x="218" y="15"/>
                  </a:lnTo>
                  <a:lnTo>
                    <a:pt x="218" y="45"/>
                  </a:lnTo>
                  <a:lnTo>
                    <a:pt x="218" y="0"/>
                  </a:lnTo>
                  <a:lnTo>
                    <a:pt x="218" y="8"/>
                  </a:lnTo>
                  <a:lnTo>
                    <a:pt x="225" y="15"/>
                  </a:lnTo>
                  <a:lnTo>
                    <a:pt x="225" y="30"/>
                  </a:lnTo>
                  <a:lnTo>
                    <a:pt x="225" y="23"/>
                  </a:lnTo>
                  <a:lnTo>
                    <a:pt x="233" y="15"/>
                  </a:lnTo>
                  <a:lnTo>
                    <a:pt x="233" y="23"/>
                  </a:lnTo>
                  <a:lnTo>
                    <a:pt x="233" y="15"/>
                  </a:lnTo>
                  <a:lnTo>
                    <a:pt x="233" y="23"/>
                  </a:lnTo>
                  <a:lnTo>
                    <a:pt x="240" y="15"/>
                  </a:lnTo>
                  <a:lnTo>
                    <a:pt x="240" y="38"/>
                  </a:lnTo>
                  <a:lnTo>
                    <a:pt x="240" y="8"/>
                  </a:lnTo>
                  <a:lnTo>
                    <a:pt x="240" y="23"/>
                  </a:lnTo>
                  <a:lnTo>
                    <a:pt x="248" y="15"/>
                  </a:lnTo>
                  <a:lnTo>
                    <a:pt x="248" y="30"/>
                  </a:lnTo>
                  <a:lnTo>
                    <a:pt x="248" y="15"/>
                  </a:lnTo>
                  <a:lnTo>
                    <a:pt x="248" y="23"/>
                  </a:lnTo>
                  <a:lnTo>
                    <a:pt x="255" y="15"/>
                  </a:lnTo>
                  <a:lnTo>
                    <a:pt x="255" y="38"/>
                  </a:lnTo>
                  <a:lnTo>
                    <a:pt x="255" y="0"/>
                  </a:lnTo>
                  <a:lnTo>
                    <a:pt x="255" y="23"/>
                  </a:lnTo>
                  <a:lnTo>
                    <a:pt x="263" y="15"/>
                  </a:lnTo>
                  <a:lnTo>
                    <a:pt x="263" y="30"/>
                  </a:lnTo>
                  <a:lnTo>
                    <a:pt x="263" y="15"/>
                  </a:lnTo>
                  <a:lnTo>
                    <a:pt x="26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6" name="Freeform 782"/>
            <p:cNvSpPr>
              <a:spLocks/>
            </p:cNvSpPr>
            <p:nvPr/>
          </p:nvSpPr>
          <p:spPr bwMode="auto">
            <a:xfrm>
              <a:off x="3630" y="2075"/>
              <a:ext cx="220" cy="79"/>
            </a:xfrm>
            <a:custGeom>
              <a:avLst/>
              <a:gdLst>
                <a:gd name="T0" fmla="*/ 7 w 315"/>
                <a:gd name="T1" fmla="*/ 45 h 82"/>
                <a:gd name="T2" fmla="*/ 15 w 315"/>
                <a:gd name="T3" fmla="*/ 37 h 82"/>
                <a:gd name="T4" fmla="*/ 15 w 315"/>
                <a:gd name="T5" fmla="*/ 45 h 82"/>
                <a:gd name="T6" fmla="*/ 30 w 315"/>
                <a:gd name="T7" fmla="*/ 45 h 82"/>
                <a:gd name="T8" fmla="*/ 37 w 315"/>
                <a:gd name="T9" fmla="*/ 30 h 82"/>
                <a:gd name="T10" fmla="*/ 45 w 315"/>
                <a:gd name="T11" fmla="*/ 52 h 82"/>
                <a:gd name="T12" fmla="*/ 52 w 315"/>
                <a:gd name="T13" fmla="*/ 37 h 82"/>
                <a:gd name="T14" fmla="*/ 52 w 315"/>
                <a:gd name="T15" fmla="*/ 45 h 82"/>
                <a:gd name="T16" fmla="*/ 60 w 315"/>
                <a:gd name="T17" fmla="*/ 30 h 82"/>
                <a:gd name="T18" fmla="*/ 67 w 315"/>
                <a:gd name="T19" fmla="*/ 52 h 82"/>
                <a:gd name="T20" fmla="*/ 75 w 315"/>
                <a:gd name="T21" fmla="*/ 37 h 82"/>
                <a:gd name="T22" fmla="*/ 75 w 315"/>
                <a:gd name="T23" fmla="*/ 45 h 82"/>
                <a:gd name="T24" fmla="*/ 82 w 315"/>
                <a:gd name="T25" fmla="*/ 30 h 82"/>
                <a:gd name="T26" fmla="*/ 90 w 315"/>
                <a:gd name="T27" fmla="*/ 45 h 82"/>
                <a:gd name="T28" fmla="*/ 97 w 315"/>
                <a:gd name="T29" fmla="*/ 45 h 82"/>
                <a:gd name="T30" fmla="*/ 97 w 315"/>
                <a:gd name="T31" fmla="*/ 45 h 82"/>
                <a:gd name="T32" fmla="*/ 112 w 315"/>
                <a:gd name="T33" fmla="*/ 45 h 82"/>
                <a:gd name="T34" fmla="*/ 120 w 315"/>
                <a:gd name="T35" fmla="*/ 45 h 82"/>
                <a:gd name="T36" fmla="*/ 135 w 315"/>
                <a:gd name="T37" fmla="*/ 37 h 82"/>
                <a:gd name="T38" fmla="*/ 142 w 315"/>
                <a:gd name="T39" fmla="*/ 45 h 82"/>
                <a:gd name="T40" fmla="*/ 150 w 315"/>
                <a:gd name="T41" fmla="*/ 52 h 82"/>
                <a:gd name="T42" fmla="*/ 165 w 315"/>
                <a:gd name="T43" fmla="*/ 45 h 82"/>
                <a:gd name="T44" fmla="*/ 180 w 315"/>
                <a:gd name="T45" fmla="*/ 45 h 82"/>
                <a:gd name="T46" fmla="*/ 187 w 315"/>
                <a:gd name="T47" fmla="*/ 45 h 82"/>
                <a:gd name="T48" fmla="*/ 195 w 315"/>
                <a:gd name="T49" fmla="*/ 52 h 82"/>
                <a:gd name="T50" fmla="*/ 202 w 315"/>
                <a:gd name="T51" fmla="*/ 0 h 82"/>
                <a:gd name="T52" fmla="*/ 210 w 315"/>
                <a:gd name="T53" fmla="*/ 52 h 82"/>
                <a:gd name="T54" fmla="*/ 217 w 315"/>
                <a:gd name="T55" fmla="*/ 37 h 82"/>
                <a:gd name="T56" fmla="*/ 217 w 315"/>
                <a:gd name="T57" fmla="*/ 45 h 82"/>
                <a:gd name="T58" fmla="*/ 225 w 315"/>
                <a:gd name="T59" fmla="*/ 15 h 82"/>
                <a:gd name="T60" fmla="*/ 232 w 315"/>
                <a:gd name="T61" fmla="*/ 52 h 82"/>
                <a:gd name="T62" fmla="*/ 240 w 315"/>
                <a:gd name="T63" fmla="*/ 37 h 82"/>
                <a:gd name="T64" fmla="*/ 240 w 315"/>
                <a:gd name="T65" fmla="*/ 45 h 82"/>
                <a:gd name="T66" fmla="*/ 247 w 315"/>
                <a:gd name="T67" fmla="*/ 37 h 82"/>
                <a:gd name="T68" fmla="*/ 255 w 315"/>
                <a:gd name="T69" fmla="*/ 52 h 82"/>
                <a:gd name="T70" fmla="*/ 262 w 315"/>
                <a:gd name="T71" fmla="*/ 45 h 82"/>
                <a:gd name="T72" fmla="*/ 270 w 315"/>
                <a:gd name="T73" fmla="*/ 37 h 82"/>
                <a:gd name="T74" fmla="*/ 277 w 315"/>
                <a:gd name="T75" fmla="*/ 37 h 82"/>
                <a:gd name="T76" fmla="*/ 285 w 315"/>
                <a:gd name="T77" fmla="*/ 37 h 82"/>
                <a:gd name="T78" fmla="*/ 292 w 315"/>
                <a:gd name="T79" fmla="*/ 45 h 82"/>
                <a:gd name="T80" fmla="*/ 300 w 315"/>
                <a:gd name="T81" fmla="*/ 52 h 82"/>
                <a:gd name="T82" fmla="*/ 315 w 315"/>
                <a:gd name="T83"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82">
                  <a:moveTo>
                    <a:pt x="0" y="45"/>
                  </a:moveTo>
                  <a:lnTo>
                    <a:pt x="7" y="37"/>
                  </a:lnTo>
                  <a:lnTo>
                    <a:pt x="7" y="45"/>
                  </a:lnTo>
                  <a:lnTo>
                    <a:pt x="7" y="37"/>
                  </a:lnTo>
                  <a:lnTo>
                    <a:pt x="7" y="45"/>
                  </a:lnTo>
                  <a:lnTo>
                    <a:pt x="15" y="37"/>
                  </a:lnTo>
                  <a:lnTo>
                    <a:pt x="15" y="45"/>
                  </a:lnTo>
                  <a:lnTo>
                    <a:pt x="15" y="37"/>
                  </a:lnTo>
                  <a:lnTo>
                    <a:pt x="15" y="45"/>
                  </a:lnTo>
                  <a:lnTo>
                    <a:pt x="30" y="45"/>
                  </a:lnTo>
                  <a:lnTo>
                    <a:pt x="22" y="45"/>
                  </a:lnTo>
                  <a:lnTo>
                    <a:pt x="30" y="45"/>
                  </a:lnTo>
                  <a:lnTo>
                    <a:pt x="37" y="37"/>
                  </a:lnTo>
                  <a:lnTo>
                    <a:pt x="37" y="60"/>
                  </a:lnTo>
                  <a:lnTo>
                    <a:pt x="37" y="30"/>
                  </a:lnTo>
                  <a:lnTo>
                    <a:pt x="37" y="45"/>
                  </a:lnTo>
                  <a:lnTo>
                    <a:pt x="45" y="37"/>
                  </a:lnTo>
                  <a:lnTo>
                    <a:pt x="45" y="52"/>
                  </a:lnTo>
                  <a:lnTo>
                    <a:pt x="45" y="30"/>
                  </a:lnTo>
                  <a:lnTo>
                    <a:pt x="45" y="45"/>
                  </a:lnTo>
                  <a:lnTo>
                    <a:pt x="52" y="37"/>
                  </a:lnTo>
                  <a:lnTo>
                    <a:pt x="52" y="52"/>
                  </a:lnTo>
                  <a:lnTo>
                    <a:pt x="52" y="37"/>
                  </a:lnTo>
                  <a:lnTo>
                    <a:pt x="52" y="45"/>
                  </a:lnTo>
                  <a:lnTo>
                    <a:pt x="60" y="37"/>
                  </a:lnTo>
                  <a:lnTo>
                    <a:pt x="60" y="60"/>
                  </a:lnTo>
                  <a:lnTo>
                    <a:pt x="60" y="30"/>
                  </a:lnTo>
                  <a:lnTo>
                    <a:pt x="60" y="45"/>
                  </a:lnTo>
                  <a:lnTo>
                    <a:pt x="67" y="37"/>
                  </a:lnTo>
                  <a:lnTo>
                    <a:pt x="67" y="52"/>
                  </a:lnTo>
                  <a:lnTo>
                    <a:pt x="67" y="30"/>
                  </a:lnTo>
                  <a:lnTo>
                    <a:pt x="67" y="45"/>
                  </a:lnTo>
                  <a:lnTo>
                    <a:pt x="75" y="37"/>
                  </a:lnTo>
                  <a:lnTo>
                    <a:pt x="75" y="52"/>
                  </a:lnTo>
                  <a:lnTo>
                    <a:pt x="75" y="37"/>
                  </a:lnTo>
                  <a:lnTo>
                    <a:pt x="75" y="45"/>
                  </a:lnTo>
                  <a:lnTo>
                    <a:pt x="82" y="37"/>
                  </a:lnTo>
                  <a:lnTo>
                    <a:pt x="82" y="52"/>
                  </a:lnTo>
                  <a:lnTo>
                    <a:pt x="82" y="30"/>
                  </a:lnTo>
                  <a:lnTo>
                    <a:pt x="82" y="45"/>
                  </a:lnTo>
                  <a:lnTo>
                    <a:pt x="90" y="37"/>
                  </a:lnTo>
                  <a:lnTo>
                    <a:pt x="90" y="45"/>
                  </a:lnTo>
                  <a:lnTo>
                    <a:pt x="90" y="37"/>
                  </a:lnTo>
                  <a:lnTo>
                    <a:pt x="90" y="37"/>
                  </a:lnTo>
                  <a:lnTo>
                    <a:pt x="97" y="45"/>
                  </a:lnTo>
                  <a:lnTo>
                    <a:pt x="97" y="52"/>
                  </a:lnTo>
                  <a:lnTo>
                    <a:pt x="97" y="30"/>
                  </a:lnTo>
                  <a:lnTo>
                    <a:pt x="97" y="45"/>
                  </a:lnTo>
                  <a:lnTo>
                    <a:pt x="105" y="45"/>
                  </a:lnTo>
                  <a:lnTo>
                    <a:pt x="112" y="37"/>
                  </a:lnTo>
                  <a:lnTo>
                    <a:pt x="112" y="45"/>
                  </a:lnTo>
                  <a:lnTo>
                    <a:pt x="112" y="45"/>
                  </a:lnTo>
                  <a:lnTo>
                    <a:pt x="120" y="37"/>
                  </a:lnTo>
                  <a:lnTo>
                    <a:pt x="120" y="45"/>
                  </a:lnTo>
                  <a:lnTo>
                    <a:pt x="120" y="45"/>
                  </a:lnTo>
                  <a:lnTo>
                    <a:pt x="127" y="45"/>
                  </a:lnTo>
                  <a:lnTo>
                    <a:pt x="135" y="37"/>
                  </a:lnTo>
                  <a:lnTo>
                    <a:pt x="135" y="45"/>
                  </a:lnTo>
                  <a:lnTo>
                    <a:pt x="142" y="37"/>
                  </a:lnTo>
                  <a:lnTo>
                    <a:pt x="142" y="45"/>
                  </a:lnTo>
                  <a:lnTo>
                    <a:pt x="142" y="45"/>
                  </a:lnTo>
                  <a:lnTo>
                    <a:pt x="150" y="37"/>
                  </a:lnTo>
                  <a:lnTo>
                    <a:pt x="150" y="52"/>
                  </a:lnTo>
                  <a:lnTo>
                    <a:pt x="150" y="30"/>
                  </a:lnTo>
                  <a:lnTo>
                    <a:pt x="150" y="45"/>
                  </a:lnTo>
                  <a:lnTo>
                    <a:pt x="165" y="45"/>
                  </a:lnTo>
                  <a:lnTo>
                    <a:pt x="157" y="45"/>
                  </a:lnTo>
                  <a:lnTo>
                    <a:pt x="165" y="45"/>
                  </a:lnTo>
                  <a:lnTo>
                    <a:pt x="180" y="45"/>
                  </a:lnTo>
                  <a:lnTo>
                    <a:pt x="180" y="45"/>
                  </a:lnTo>
                  <a:lnTo>
                    <a:pt x="187" y="37"/>
                  </a:lnTo>
                  <a:lnTo>
                    <a:pt x="187" y="45"/>
                  </a:lnTo>
                  <a:lnTo>
                    <a:pt x="195" y="37"/>
                  </a:lnTo>
                  <a:lnTo>
                    <a:pt x="195" y="15"/>
                  </a:lnTo>
                  <a:lnTo>
                    <a:pt x="195" y="52"/>
                  </a:lnTo>
                  <a:lnTo>
                    <a:pt x="202" y="45"/>
                  </a:lnTo>
                  <a:lnTo>
                    <a:pt x="202" y="82"/>
                  </a:lnTo>
                  <a:lnTo>
                    <a:pt x="202" y="0"/>
                  </a:lnTo>
                  <a:lnTo>
                    <a:pt x="202" y="52"/>
                  </a:lnTo>
                  <a:lnTo>
                    <a:pt x="210" y="45"/>
                  </a:lnTo>
                  <a:lnTo>
                    <a:pt x="210" y="52"/>
                  </a:lnTo>
                  <a:lnTo>
                    <a:pt x="210" y="37"/>
                  </a:lnTo>
                  <a:lnTo>
                    <a:pt x="210" y="45"/>
                  </a:lnTo>
                  <a:lnTo>
                    <a:pt x="217" y="37"/>
                  </a:lnTo>
                  <a:lnTo>
                    <a:pt x="217" y="52"/>
                  </a:lnTo>
                  <a:lnTo>
                    <a:pt x="217" y="37"/>
                  </a:lnTo>
                  <a:lnTo>
                    <a:pt x="217" y="45"/>
                  </a:lnTo>
                  <a:lnTo>
                    <a:pt x="225" y="37"/>
                  </a:lnTo>
                  <a:lnTo>
                    <a:pt x="225" y="60"/>
                  </a:lnTo>
                  <a:lnTo>
                    <a:pt x="225" y="15"/>
                  </a:lnTo>
                  <a:lnTo>
                    <a:pt x="225" y="45"/>
                  </a:lnTo>
                  <a:lnTo>
                    <a:pt x="232" y="37"/>
                  </a:lnTo>
                  <a:lnTo>
                    <a:pt x="232" y="52"/>
                  </a:lnTo>
                  <a:lnTo>
                    <a:pt x="232" y="30"/>
                  </a:lnTo>
                  <a:lnTo>
                    <a:pt x="232" y="45"/>
                  </a:lnTo>
                  <a:lnTo>
                    <a:pt x="240" y="37"/>
                  </a:lnTo>
                  <a:lnTo>
                    <a:pt x="240" y="52"/>
                  </a:lnTo>
                  <a:lnTo>
                    <a:pt x="240" y="37"/>
                  </a:lnTo>
                  <a:lnTo>
                    <a:pt x="240" y="45"/>
                  </a:lnTo>
                  <a:lnTo>
                    <a:pt x="247" y="37"/>
                  </a:lnTo>
                  <a:lnTo>
                    <a:pt x="247" y="52"/>
                  </a:lnTo>
                  <a:lnTo>
                    <a:pt x="247" y="37"/>
                  </a:lnTo>
                  <a:lnTo>
                    <a:pt x="247" y="45"/>
                  </a:lnTo>
                  <a:lnTo>
                    <a:pt x="255" y="37"/>
                  </a:lnTo>
                  <a:lnTo>
                    <a:pt x="255" y="52"/>
                  </a:lnTo>
                  <a:lnTo>
                    <a:pt x="255" y="45"/>
                  </a:lnTo>
                  <a:lnTo>
                    <a:pt x="262" y="37"/>
                  </a:lnTo>
                  <a:lnTo>
                    <a:pt x="262" y="45"/>
                  </a:lnTo>
                  <a:lnTo>
                    <a:pt x="262" y="37"/>
                  </a:lnTo>
                  <a:lnTo>
                    <a:pt x="262" y="45"/>
                  </a:lnTo>
                  <a:lnTo>
                    <a:pt x="270" y="37"/>
                  </a:lnTo>
                  <a:lnTo>
                    <a:pt x="270" y="45"/>
                  </a:lnTo>
                  <a:lnTo>
                    <a:pt x="270" y="45"/>
                  </a:lnTo>
                  <a:lnTo>
                    <a:pt x="277" y="37"/>
                  </a:lnTo>
                  <a:lnTo>
                    <a:pt x="277" y="52"/>
                  </a:lnTo>
                  <a:lnTo>
                    <a:pt x="277" y="45"/>
                  </a:lnTo>
                  <a:lnTo>
                    <a:pt x="285" y="37"/>
                  </a:lnTo>
                  <a:lnTo>
                    <a:pt x="285" y="45"/>
                  </a:lnTo>
                  <a:lnTo>
                    <a:pt x="292" y="37"/>
                  </a:lnTo>
                  <a:lnTo>
                    <a:pt x="292" y="45"/>
                  </a:lnTo>
                  <a:lnTo>
                    <a:pt x="292" y="45"/>
                  </a:lnTo>
                  <a:lnTo>
                    <a:pt x="300" y="37"/>
                  </a:lnTo>
                  <a:lnTo>
                    <a:pt x="300" y="52"/>
                  </a:lnTo>
                  <a:lnTo>
                    <a:pt x="300" y="30"/>
                  </a:lnTo>
                  <a:lnTo>
                    <a:pt x="300" y="45"/>
                  </a:lnTo>
                  <a:lnTo>
                    <a:pt x="315" y="45"/>
                  </a:lnTo>
                  <a:lnTo>
                    <a:pt x="315" y="37"/>
                  </a:lnTo>
                  <a:lnTo>
                    <a:pt x="315"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7" name="Freeform 783"/>
            <p:cNvSpPr>
              <a:spLocks/>
            </p:cNvSpPr>
            <p:nvPr/>
          </p:nvSpPr>
          <p:spPr bwMode="auto">
            <a:xfrm>
              <a:off x="3850" y="2104"/>
              <a:ext cx="242" cy="21"/>
            </a:xfrm>
            <a:custGeom>
              <a:avLst/>
              <a:gdLst>
                <a:gd name="T0" fmla="*/ 7 w 345"/>
                <a:gd name="T1" fmla="*/ 15 h 22"/>
                <a:gd name="T2" fmla="*/ 15 w 345"/>
                <a:gd name="T3" fmla="*/ 7 h 22"/>
                <a:gd name="T4" fmla="*/ 15 w 345"/>
                <a:gd name="T5" fmla="*/ 15 h 22"/>
                <a:gd name="T6" fmla="*/ 22 w 345"/>
                <a:gd name="T7" fmla="*/ 7 h 22"/>
                <a:gd name="T8" fmla="*/ 30 w 345"/>
                <a:gd name="T9" fmla="*/ 15 h 22"/>
                <a:gd name="T10" fmla="*/ 37 w 345"/>
                <a:gd name="T11" fmla="*/ 7 h 22"/>
                <a:gd name="T12" fmla="*/ 37 w 345"/>
                <a:gd name="T13" fmla="*/ 15 h 22"/>
                <a:gd name="T14" fmla="*/ 52 w 345"/>
                <a:gd name="T15" fmla="*/ 7 h 22"/>
                <a:gd name="T16" fmla="*/ 52 w 345"/>
                <a:gd name="T17" fmla="*/ 15 h 22"/>
                <a:gd name="T18" fmla="*/ 67 w 345"/>
                <a:gd name="T19" fmla="*/ 7 h 22"/>
                <a:gd name="T20" fmla="*/ 75 w 345"/>
                <a:gd name="T21" fmla="*/ 7 h 22"/>
                <a:gd name="T22" fmla="*/ 75 w 345"/>
                <a:gd name="T23" fmla="*/ 15 h 22"/>
                <a:gd name="T24" fmla="*/ 90 w 345"/>
                <a:gd name="T25" fmla="*/ 15 h 22"/>
                <a:gd name="T26" fmla="*/ 105 w 345"/>
                <a:gd name="T27" fmla="*/ 15 h 22"/>
                <a:gd name="T28" fmla="*/ 112 w 345"/>
                <a:gd name="T29" fmla="*/ 7 h 22"/>
                <a:gd name="T30" fmla="*/ 120 w 345"/>
                <a:gd name="T31" fmla="*/ 15 h 22"/>
                <a:gd name="T32" fmla="*/ 127 w 345"/>
                <a:gd name="T33" fmla="*/ 7 h 22"/>
                <a:gd name="T34" fmla="*/ 135 w 345"/>
                <a:gd name="T35" fmla="*/ 7 h 22"/>
                <a:gd name="T36" fmla="*/ 142 w 345"/>
                <a:gd name="T37" fmla="*/ 15 h 22"/>
                <a:gd name="T38" fmla="*/ 157 w 345"/>
                <a:gd name="T39" fmla="*/ 7 h 22"/>
                <a:gd name="T40" fmla="*/ 165 w 345"/>
                <a:gd name="T41" fmla="*/ 7 h 22"/>
                <a:gd name="T42" fmla="*/ 172 w 345"/>
                <a:gd name="T43" fmla="*/ 15 h 22"/>
                <a:gd name="T44" fmla="*/ 180 w 345"/>
                <a:gd name="T45" fmla="*/ 7 h 22"/>
                <a:gd name="T46" fmla="*/ 180 w 345"/>
                <a:gd name="T47" fmla="*/ 15 h 22"/>
                <a:gd name="T48" fmla="*/ 187 w 345"/>
                <a:gd name="T49" fmla="*/ 15 h 22"/>
                <a:gd name="T50" fmla="*/ 195 w 345"/>
                <a:gd name="T51" fmla="*/ 7 h 22"/>
                <a:gd name="T52" fmla="*/ 202 w 345"/>
                <a:gd name="T53" fmla="*/ 15 h 22"/>
                <a:gd name="T54" fmla="*/ 217 w 345"/>
                <a:gd name="T55" fmla="*/ 7 h 22"/>
                <a:gd name="T56" fmla="*/ 217 w 345"/>
                <a:gd name="T57" fmla="*/ 15 h 22"/>
                <a:gd name="T58" fmla="*/ 225 w 345"/>
                <a:gd name="T59" fmla="*/ 15 h 22"/>
                <a:gd name="T60" fmla="*/ 232 w 345"/>
                <a:gd name="T61" fmla="*/ 7 h 22"/>
                <a:gd name="T62" fmla="*/ 240 w 345"/>
                <a:gd name="T63" fmla="*/ 15 h 22"/>
                <a:gd name="T64" fmla="*/ 247 w 345"/>
                <a:gd name="T65" fmla="*/ 22 h 22"/>
                <a:gd name="T66" fmla="*/ 262 w 345"/>
                <a:gd name="T67" fmla="*/ 15 h 22"/>
                <a:gd name="T68" fmla="*/ 270 w 345"/>
                <a:gd name="T69" fmla="*/ 15 h 22"/>
                <a:gd name="T70" fmla="*/ 285 w 345"/>
                <a:gd name="T71" fmla="*/ 15 h 22"/>
                <a:gd name="T72" fmla="*/ 292 w 345"/>
                <a:gd name="T73" fmla="*/ 15 h 22"/>
                <a:gd name="T74" fmla="*/ 300 w 345"/>
                <a:gd name="T75" fmla="*/ 7 h 22"/>
                <a:gd name="T76" fmla="*/ 307 w 345"/>
                <a:gd name="T77" fmla="*/ 7 h 22"/>
                <a:gd name="T78" fmla="*/ 315 w 345"/>
                <a:gd name="T79" fmla="*/ 15 h 22"/>
                <a:gd name="T80" fmla="*/ 330 w 345"/>
                <a:gd name="T81" fmla="*/ 7 h 22"/>
                <a:gd name="T82" fmla="*/ 337 w 345"/>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22">
                  <a:moveTo>
                    <a:pt x="0" y="15"/>
                  </a:moveTo>
                  <a:lnTo>
                    <a:pt x="7" y="7"/>
                  </a:lnTo>
                  <a:lnTo>
                    <a:pt x="7" y="15"/>
                  </a:lnTo>
                  <a:lnTo>
                    <a:pt x="7" y="7"/>
                  </a:lnTo>
                  <a:lnTo>
                    <a:pt x="7" y="15"/>
                  </a:lnTo>
                  <a:lnTo>
                    <a:pt x="15" y="7"/>
                  </a:lnTo>
                  <a:lnTo>
                    <a:pt x="15" y="22"/>
                  </a:lnTo>
                  <a:lnTo>
                    <a:pt x="15" y="7"/>
                  </a:lnTo>
                  <a:lnTo>
                    <a:pt x="15" y="15"/>
                  </a:lnTo>
                  <a:lnTo>
                    <a:pt x="22" y="7"/>
                  </a:lnTo>
                  <a:lnTo>
                    <a:pt x="22" y="15"/>
                  </a:lnTo>
                  <a:lnTo>
                    <a:pt x="22" y="7"/>
                  </a:lnTo>
                  <a:lnTo>
                    <a:pt x="22" y="15"/>
                  </a:lnTo>
                  <a:lnTo>
                    <a:pt x="30" y="7"/>
                  </a:lnTo>
                  <a:lnTo>
                    <a:pt x="30" y="15"/>
                  </a:lnTo>
                  <a:lnTo>
                    <a:pt x="30" y="7"/>
                  </a:lnTo>
                  <a:lnTo>
                    <a:pt x="30" y="15"/>
                  </a:lnTo>
                  <a:lnTo>
                    <a:pt x="37" y="7"/>
                  </a:lnTo>
                  <a:lnTo>
                    <a:pt x="37" y="15"/>
                  </a:lnTo>
                  <a:lnTo>
                    <a:pt x="37" y="7"/>
                  </a:lnTo>
                  <a:lnTo>
                    <a:pt x="37" y="15"/>
                  </a:lnTo>
                  <a:lnTo>
                    <a:pt x="45" y="7"/>
                  </a:lnTo>
                  <a:lnTo>
                    <a:pt x="45" y="15"/>
                  </a:lnTo>
                  <a:lnTo>
                    <a:pt x="52" y="7"/>
                  </a:lnTo>
                  <a:lnTo>
                    <a:pt x="52" y="15"/>
                  </a:lnTo>
                  <a:lnTo>
                    <a:pt x="52" y="7"/>
                  </a:lnTo>
                  <a:lnTo>
                    <a:pt x="52" y="15"/>
                  </a:lnTo>
                  <a:lnTo>
                    <a:pt x="60" y="7"/>
                  </a:lnTo>
                  <a:lnTo>
                    <a:pt x="60" y="15"/>
                  </a:lnTo>
                  <a:lnTo>
                    <a:pt x="67" y="7"/>
                  </a:lnTo>
                  <a:lnTo>
                    <a:pt x="67" y="15"/>
                  </a:lnTo>
                  <a:lnTo>
                    <a:pt x="67" y="15"/>
                  </a:lnTo>
                  <a:lnTo>
                    <a:pt x="75" y="7"/>
                  </a:lnTo>
                  <a:lnTo>
                    <a:pt x="75" y="15"/>
                  </a:lnTo>
                  <a:lnTo>
                    <a:pt x="75" y="7"/>
                  </a:lnTo>
                  <a:lnTo>
                    <a:pt x="75" y="15"/>
                  </a:lnTo>
                  <a:lnTo>
                    <a:pt x="82" y="15"/>
                  </a:lnTo>
                  <a:lnTo>
                    <a:pt x="90" y="7"/>
                  </a:lnTo>
                  <a:lnTo>
                    <a:pt x="90" y="15"/>
                  </a:lnTo>
                  <a:lnTo>
                    <a:pt x="97" y="7"/>
                  </a:lnTo>
                  <a:lnTo>
                    <a:pt x="105" y="15"/>
                  </a:lnTo>
                  <a:lnTo>
                    <a:pt x="105" y="15"/>
                  </a:lnTo>
                  <a:lnTo>
                    <a:pt x="105" y="7"/>
                  </a:lnTo>
                  <a:lnTo>
                    <a:pt x="105" y="15"/>
                  </a:lnTo>
                  <a:lnTo>
                    <a:pt x="112" y="7"/>
                  </a:lnTo>
                  <a:lnTo>
                    <a:pt x="112" y="15"/>
                  </a:lnTo>
                  <a:lnTo>
                    <a:pt x="120" y="7"/>
                  </a:lnTo>
                  <a:lnTo>
                    <a:pt x="120" y="15"/>
                  </a:lnTo>
                  <a:lnTo>
                    <a:pt x="120" y="7"/>
                  </a:lnTo>
                  <a:lnTo>
                    <a:pt x="120" y="15"/>
                  </a:lnTo>
                  <a:lnTo>
                    <a:pt x="127" y="7"/>
                  </a:lnTo>
                  <a:lnTo>
                    <a:pt x="127" y="22"/>
                  </a:lnTo>
                  <a:lnTo>
                    <a:pt x="127" y="15"/>
                  </a:lnTo>
                  <a:lnTo>
                    <a:pt x="135" y="7"/>
                  </a:lnTo>
                  <a:lnTo>
                    <a:pt x="135" y="7"/>
                  </a:lnTo>
                  <a:lnTo>
                    <a:pt x="135" y="15"/>
                  </a:lnTo>
                  <a:lnTo>
                    <a:pt x="142" y="15"/>
                  </a:lnTo>
                  <a:lnTo>
                    <a:pt x="157" y="15"/>
                  </a:lnTo>
                  <a:lnTo>
                    <a:pt x="150" y="15"/>
                  </a:lnTo>
                  <a:lnTo>
                    <a:pt x="157" y="7"/>
                  </a:lnTo>
                  <a:lnTo>
                    <a:pt x="157" y="15"/>
                  </a:lnTo>
                  <a:lnTo>
                    <a:pt x="165" y="7"/>
                  </a:lnTo>
                  <a:lnTo>
                    <a:pt x="165" y="7"/>
                  </a:lnTo>
                  <a:lnTo>
                    <a:pt x="165" y="15"/>
                  </a:lnTo>
                  <a:lnTo>
                    <a:pt x="172" y="7"/>
                  </a:lnTo>
                  <a:lnTo>
                    <a:pt x="172" y="15"/>
                  </a:lnTo>
                  <a:lnTo>
                    <a:pt x="172" y="7"/>
                  </a:lnTo>
                  <a:lnTo>
                    <a:pt x="172" y="15"/>
                  </a:lnTo>
                  <a:lnTo>
                    <a:pt x="180" y="7"/>
                  </a:lnTo>
                  <a:lnTo>
                    <a:pt x="180" y="15"/>
                  </a:lnTo>
                  <a:lnTo>
                    <a:pt x="180" y="7"/>
                  </a:lnTo>
                  <a:lnTo>
                    <a:pt x="180" y="15"/>
                  </a:lnTo>
                  <a:lnTo>
                    <a:pt x="187" y="7"/>
                  </a:lnTo>
                  <a:lnTo>
                    <a:pt x="187" y="7"/>
                  </a:lnTo>
                  <a:lnTo>
                    <a:pt x="187" y="15"/>
                  </a:lnTo>
                  <a:lnTo>
                    <a:pt x="195" y="7"/>
                  </a:lnTo>
                  <a:lnTo>
                    <a:pt x="195" y="15"/>
                  </a:lnTo>
                  <a:lnTo>
                    <a:pt x="195" y="7"/>
                  </a:lnTo>
                  <a:lnTo>
                    <a:pt x="202" y="15"/>
                  </a:lnTo>
                  <a:lnTo>
                    <a:pt x="202" y="7"/>
                  </a:lnTo>
                  <a:lnTo>
                    <a:pt x="202" y="15"/>
                  </a:lnTo>
                  <a:lnTo>
                    <a:pt x="210" y="7"/>
                  </a:lnTo>
                  <a:lnTo>
                    <a:pt x="210" y="15"/>
                  </a:lnTo>
                  <a:lnTo>
                    <a:pt x="217" y="7"/>
                  </a:lnTo>
                  <a:lnTo>
                    <a:pt x="217" y="15"/>
                  </a:lnTo>
                  <a:lnTo>
                    <a:pt x="217" y="7"/>
                  </a:lnTo>
                  <a:lnTo>
                    <a:pt x="217" y="15"/>
                  </a:lnTo>
                  <a:lnTo>
                    <a:pt x="225" y="7"/>
                  </a:lnTo>
                  <a:lnTo>
                    <a:pt x="225" y="15"/>
                  </a:lnTo>
                  <a:lnTo>
                    <a:pt x="225" y="15"/>
                  </a:lnTo>
                  <a:lnTo>
                    <a:pt x="232" y="7"/>
                  </a:lnTo>
                  <a:lnTo>
                    <a:pt x="232" y="15"/>
                  </a:lnTo>
                  <a:lnTo>
                    <a:pt x="232" y="7"/>
                  </a:lnTo>
                  <a:lnTo>
                    <a:pt x="232" y="15"/>
                  </a:lnTo>
                  <a:lnTo>
                    <a:pt x="240" y="7"/>
                  </a:lnTo>
                  <a:lnTo>
                    <a:pt x="240" y="15"/>
                  </a:lnTo>
                  <a:lnTo>
                    <a:pt x="240" y="15"/>
                  </a:lnTo>
                  <a:lnTo>
                    <a:pt x="247" y="7"/>
                  </a:lnTo>
                  <a:lnTo>
                    <a:pt x="247" y="22"/>
                  </a:lnTo>
                  <a:lnTo>
                    <a:pt x="247" y="0"/>
                  </a:lnTo>
                  <a:lnTo>
                    <a:pt x="247" y="15"/>
                  </a:lnTo>
                  <a:lnTo>
                    <a:pt x="262" y="15"/>
                  </a:lnTo>
                  <a:lnTo>
                    <a:pt x="262" y="7"/>
                  </a:lnTo>
                  <a:lnTo>
                    <a:pt x="262" y="15"/>
                  </a:lnTo>
                  <a:lnTo>
                    <a:pt x="270" y="15"/>
                  </a:lnTo>
                  <a:lnTo>
                    <a:pt x="285" y="15"/>
                  </a:lnTo>
                  <a:lnTo>
                    <a:pt x="285" y="7"/>
                  </a:lnTo>
                  <a:lnTo>
                    <a:pt x="285" y="15"/>
                  </a:lnTo>
                  <a:lnTo>
                    <a:pt x="292" y="7"/>
                  </a:lnTo>
                  <a:lnTo>
                    <a:pt x="292" y="15"/>
                  </a:lnTo>
                  <a:lnTo>
                    <a:pt x="292" y="15"/>
                  </a:lnTo>
                  <a:lnTo>
                    <a:pt x="300" y="7"/>
                  </a:lnTo>
                  <a:lnTo>
                    <a:pt x="300" y="15"/>
                  </a:lnTo>
                  <a:lnTo>
                    <a:pt x="300" y="7"/>
                  </a:lnTo>
                  <a:lnTo>
                    <a:pt x="300" y="15"/>
                  </a:lnTo>
                  <a:lnTo>
                    <a:pt x="307" y="7"/>
                  </a:lnTo>
                  <a:lnTo>
                    <a:pt x="307" y="7"/>
                  </a:lnTo>
                  <a:lnTo>
                    <a:pt x="307" y="15"/>
                  </a:lnTo>
                  <a:lnTo>
                    <a:pt x="315" y="7"/>
                  </a:lnTo>
                  <a:lnTo>
                    <a:pt x="315" y="15"/>
                  </a:lnTo>
                  <a:lnTo>
                    <a:pt x="330" y="15"/>
                  </a:lnTo>
                  <a:lnTo>
                    <a:pt x="322" y="15"/>
                  </a:lnTo>
                  <a:lnTo>
                    <a:pt x="330" y="7"/>
                  </a:lnTo>
                  <a:lnTo>
                    <a:pt x="330" y="15"/>
                  </a:lnTo>
                  <a:lnTo>
                    <a:pt x="337" y="7"/>
                  </a:lnTo>
                  <a:lnTo>
                    <a:pt x="337" y="7"/>
                  </a:lnTo>
                  <a:lnTo>
                    <a:pt x="337" y="15"/>
                  </a:lnTo>
                  <a:lnTo>
                    <a:pt x="34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8" name="Freeform 784"/>
            <p:cNvSpPr>
              <a:spLocks/>
            </p:cNvSpPr>
            <p:nvPr/>
          </p:nvSpPr>
          <p:spPr bwMode="auto">
            <a:xfrm>
              <a:off x="4092" y="2104"/>
              <a:ext cx="251" cy="28"/>
            </a:xfrm>
            <a:custGeom>
              <a:avLst/>
              <a:gdLst>
                <a:gd name="T0" fmla="*/ 0 w 360"/>
                <a:gd name="T1" fmla="*/ 15 h 30"/>
                <a:gd name="T2" fmla="*/ 15 w 360"/>
                <a:gd name="T3" fmla="*/ 15 h 30"/>
                <a:gd name="T4" fmla="*/ 30 w 360"/>
                <a:gd name="T5" fmla="*/ 15 h 30"/>
                <a:gd name="T6" fmla="*/ 37 w 360"/>
                <a:gd name="T7" fmla="*/ 15 h 30"/>
                <a:gd name="T8" fmla="*/ 52 w 360"/>
                <a:gd name="T9" fmla="*/ 7 h 30"/>
                <a:gd name="T10" fmla="*/ 60 w 360"/>
                <a:gd name="T11" fmla="*/ 15 h 30"/>
                <a:gd name="T12" fmla="*/ 67 w 360"/>
                <a:gd name="T13" fmla="*/ 15 h 30"/>
                <a:gd name="T14" fmla="*/ 82 w 360"/>
                <a:gd name="T15" fmla="*/ 15 h 30"/>
                <a:gd name="T16" fmla="*/ 97 w 360"/>
                <a:gd name="T17" fmla="*/ 15 h 30"/>
                <a:gd name="T18" fmla="*/ 112 w 360"/>
                <a:gd name="T19" fmla="*/ 15 h 30"/>
                <a:gd name="T20" fmla="*/ 127 w 360"/>
                <a:gd name="T21" fmla="*/ 15 h 30"/>
                <a:gd name="T22" fmla="*/ 142 w 360"/>
                <a:gd name="T23" fmla="*/ 15 h 30"/>
                <a:gd name="T24" fmla="*/ 150 w 360"/>
                <a:gd name="T25" fmla="*/ 7 h 30"/>
                <a:gd name="T26" fmla="*/ 157 w 360"/>
                <a:gd name="T27" fmla="*/ 7 h 30"/>
                <a:gd name="T28" fmla="*/ 165 w 360"/>
                <a:gd name="T29" fmla="*/ 15 h 30"/>
                <a:gd name="T30" fmla="*/ 172 w 360"/>
                <a:gd name="T31" fmla="*/ 7 h 30"/>
                <a:gd name="T32" fmla="*/ 172 w 360"/>
                <a:gd name="T33" fmla="*/ 15 h 30"/>
                <a:gd name="T34" fmla="*/ 180 w 360"/>
                <a:gd name="T35" fmla="*/ 0 h 30"/>
                <a:gd name="T36" fmla="*/ 187 w 360"/>
                <a:gd name="T37" fmla="*/ 15 h 30"/>
                <a:gd name="T38" fmla="*/ 195 w 360"/>
                <a:gd name="T39" fmla="*/ 30 h 30"/>
                <a:gd name="T40" fmla="*/ 202 w 360"/>
                <a:gd name="T41" fmla="*/ 15 h 30"/>
                <a:gd name="T42" fmla="*/ 210 w 360"/>
                <a:gd name="T43" fmla="*/ 7 h 30"/>
                <a:gd name="T44" fmla="*/ 217 w 360"/>
                <a:gd name="T45" fmla="*/ 15 h 30"/>
                <a:gd name="T46" fmla="*/ 225 w 360"/>
                <a:gd name="T47" fmla="*/ 15 h 30"/>
                <a:gd name="T48" fmla="*/ 240 w 360"/>
                <a:gd name="T49" fmla="*/ 15 h 30"/>
                <a:gd name="T50" fmla="*/ 247 w 360"/>
                <a:gd name="T51" fmla="*/ 15 h 30"/>
                <a:gd name="T52" fmla="*/ 262 w 360"/>
                <a:gd name="T53" fmla="*/ 15 h 30"/>
                <a:gd name="T54" fmla="*/ 270 w 360"/>
                <a:gd name="T55" fmla="*/ 15 h 30"/>
                <a:gd name="T56" fmla="*/ 277 w 360"/>
                <a:gd name="T57" fmla="*/ 15 h 30"/>
                <a:gd name="T58" fmla="*/ 285 w 360"/>
                <a:gd name="T59" fmla="*/ 7 h 30"/>
                <a:gd name="T60" fmla="*/ 292 w 360"/>
                <a:gd name="T61" fmla="*/ 15 h 30"/>
                <a:gd name="T62" fmla="*/ 300 w 360"/>
                <a:gd name="T63" fmla="*/ 7 h 30"/>
                <a:gd name="T64" fmla="*/ 300 w 360"/>
                <a:gd name="T65" fmla="*/ 7 h 30"/>
                <a:gd name="T66" fmla="*/ 307 w 360"/>
                <a:gd name="T67" fmla="*/ 15 h 30"/>
                <a:gd name="T68" fmla="*/ 315 w 360"/>
                <a:gd name="T69" fmla="*/ 7 h 30"/>
                <a:gd name="T70" fmla="*/ 322 w 360"/>
                <a:gd name="T71" fmla="*/ 7 h 30"/>
                <a:gd name="T72" fmla="*/ 330 w 360"/>
                <a:gd name="T73" fmla="*/ 22 h 30"/>
                <a:gd name="T74" fmla="*/ 337 w 360"/>
                <a:gd name="T75" fmla="*/ 7 h 30"/>
                <a:gd name="T76" fmla="*/ 337 w 360"/>
                <a:gd name="T77" fmla="*/ 15 h 30"/>
                <a:gd name="T78" fmla="*/ 345 w 360"/>
                <a:gd name="T79" fmla="*/ 7 h 30"/>
                <a:gd name="T80" fmla="*/ 352 w 360"/>
                <a:gd name="T81" fmla="*/ 15 h 30"/>
                <a:gd name="T82" fmla="*/ 360 w 360"/>
                <a:gd name="T8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30">
                  <a:moveTo>
                    <a:pt x="0" y="7"/>
                  </a:moveTo>
                  <a:lnTo>
                    <a:pt x="0" y="7"/>
                  </a:lnTo>
                  <a:lnTo>
                    <a:pt x="0" y="15"/>
                  </a:lnTo>
                  <a:lnTo>
                    <a:pt x="15" y="15"/>
                  </a:lnTo>
                  <a:lnTo>
                    <a:pt x="15" y="7"/>
                  </a:lnTo>
                  <a:lnTo>
                    <a:pt x="15" y="15"/>
                  </a:lnTo>
                  <a:lnTo>
                    <a:pt x="22" y="15"/>
                  </a:lnTo>
                  <a:lnTo>
                    <a:pt x="30" y="7"/>
                  </a:lnTo>
                  <a:lnTo>
                    <a:pt x="30" y="15"/>
                  </a:lnTo>
                  <a:lnTo>
                    <a:pt x="30" y="7"/>
                  </a:lnTo>
                  <a:lnTo>
                    <a:pt x="30" y="15"/>
                  </a:lnTo>
                  <a:lnTo>
                    <a:pt x="37" y="15"/>
                  </a:lnTo>
                  <a:lnTo>
                    <a:pt x="45" y="7"/>
                  </a:lnTo>
                  <a:lnTo>
                    <a:pt x="45" y="15"/>
                  </a:lnTo>
                  <a:lnTo>
                    <a:pt x="52" y="7"/>
                  </a:lnTo>
                  <a:lnTo>
                    <a:pt x="52" y="15"/>
                  </a:lnTo>
                  <a:lnTo>
                    <a:pt x="60" y="7"/>
                  </a:lnTo>
                  <a:lnTo>
                    <a:pt x="60" y="15"/>
                  </a:lnTo>
                  <a:lnTo>
                    <a:pt x="60" y="15"/>
                  </a:lnTo>
                  <a:lnTo>
                    <a:pt x="67" y="7"/>
                  </a:lnTo>
                  <a:lnTo>
                    <a:pt x="67" y="15"/>
                  </a:lnTo>
                  <a:lnTo>
                    <a:pt x="82" y="15"/>
                  </a:lnTo>
                  <a:lnTo>
                    <a:pt x="82" y="7"/>
                  </a:lnTo>
                  <a:lnTo>
                    <a:pt x="82" y="15"/>
                  </a:lnTo>
                  <a:lnTo>
                    <a:pt x="97" y="15"/>
                  </a:lnTo>
                  <a:lnTo>
                    <a:pt x="90" y="15"/>
                  </a:lnTo>
                  <a:lnTo>
                    <a:pt x="97" y="15"/>
                  </a:lnTo>
                  <a:lnTo>
                    <a:pt x="112" y="15"/>
                  </a:lnTo>
                  <a:lnTo>
                    <a:pt x="105" y="15"/>
                  </a:lnTo>
                  <a:lnTo>
                    <a:pt x="112" y="15"/>
                  </a:lnTo>
                  <a:lnTo>
                    <a:pt x="120" y="15"/>
                  </a:lnTo>
                  <a:lnTo>
                    <a:pt x="135" y="15"/>
                  </a:lnTo>
                  <a:lnTo>
                    <a:pt x="127" y="15"/>
                  </a:lnTo>
                  <a:lnTo>
                    <a:pt x="135" y="15"/>
                  </a:lnTo>
                  <a:lnTo>
                    <a:pt x="142" y="7"/>
                  </a:lnTo>
                  <a:lnTo>
                    <a:pt x="142" y="15"/>
                  </a:lnTo>
                  <a:lnTo>
                    <a:pt x="150" y="7"/>
                  </a:lnTo>
                  <a:lnTo>
                    <a:pt x="150" y="15"/>
                  </a:lnTo>
                  <a:lnTo>
                    <a:pt x="150" y="7"/>
                  </a:lnTo>
                  <a:lnTo>
                    <a:pt x="150" y="15"/>
                  </a:lnTo>
                  <a:lnTo>
                    <a:pt x="157" y="7"/>
                  </a:lnTo>
                  <a:lnTo>
                    <a:pt x="157" y="7"/>
                  </a:lnTo>
                  <a:lnTo>
                    <a:pt x="157" y="15"/>
                  </a:lnTo>
                  <a:lnTo>
                    <a:pt x="165" y="7"/>
                  </a:lnTo>
                  <a:lnTo>
                    <a:pt x="165" y="15"/>
                  </a:lnTo>
                  <a:lnTo>
                    <a:pt x="165" y="7"/>
                  </a:lnTo>
                  <a:lnTo>
                    <a:pt x="165" y="15"/>
                  </a:lnTo>
                  <a:lnTo>
                    <a:pt x="172" y="7"/>
                  </a:lnTo>
                  <a:lnTo>
                    <a:pt x="172" y="30"/>
                  </a:lnTo>
                  <a:lnTo>
                    <a:pt x="172" y="0"/>
                  </a:lnTo>
                  <a:lnTo>
                    <a:pt x="172" y="15"/>
                  </a:lnTo>
                  <a:lnTo>
                    <a:pt x="180" y="7"/>
                  </a:lnTo>
                  <a:lnTo>
                    <a:pt x="180" y="22"/>
                  </a:lnTo>
                  <a:lnTo>
                    <a:pt x="180" y="0"/>
                  </a:lnTo>
                  <a:lnTo>
                    <a:pt x="180" y="15"/>
                  </a:lnTo>
                  <a:lnTo>
                    <a:pt x="187" y="7"/>
                  </a:lnTo>
                  <a:lnTo>
                    <a:pt x="187" y="15"/>
                  </a:lnTo>
                  <a:lnTo>
                    <a:pt x="187" y="0"/>
                  </a:lnTo>
                  <a:lnTo>
                    <a:pt x="195" y="7"/>
                  </a:lnTo>
                  <a:lnTo>
                    <a:pt x="195" y="30"/>
                  </a:lnTo>
                  <a:lnTo>
                    <a:pt x="195" y="15"/>
                  </a:lnTo>
                  <a:lnTo>
                    <a:pt x="202" y="7"/>
                  </a:lnTo>
                  <a:lnTo>
                    <a:pt x="202" y="15"/>
                  </a:lnTo>
                  <a:lnTo>
                    <a:pt x="202" y="7"/>
                  </a:lnTo>
                  <a:lnTo>
                    <a:pt x="202" y="15"/>
                  </a:lnTo>
                  <a:lnTo>
                    <a:pt x="210" y="7"/>
                  </a:lnTo>
                  <a:lnTo>
                    <a:pt x="210" y="15"/>
                  </a:lnTo>
                  <a:lnTo>
                    <a:pt x="217" y="7"/>
                  </a:lnTo>
                  <a:lnTo>
                    <a:pt x="217" y="15"/>
                  </a:lnTo>
                  <a:lnTo>
                    <a:pt x="217" y="15"/>
                  </a:lnTo>
                  <a:lnTo>
                    <a:pt x="225" y="7"/>
                  </a:lnTo>
                  <a:lnTo>
                    <a:pt x="225" y="15"/>
                  </a:lnTo>
                  <a:lnTo>
                    <a:pt x="225" y="7"/>
                  </a:lnTo>
                  <a:lnTo>
                    <a:pt x="225" y="15"/>
                  </a:lnTo>
                  <a:lnTo>
                    <a:pt x="240" y="15"/>
                  </a:lnTo>
                  <a:lnTo>
                    <a:pt x="232" y="15"/>
                  </a:lnTo>
                  <a:lnTo>
                    <a:pt x="240" y="15"/>
                  </a:lnTo>
                  <a:lnTo>
                    <a:pt x="247" y="15"/>
                  </a:lnTo>
                  <a:lnTo>
                    <a:pt x="262" y="15"/>
                  </a:lnTo>
                  <a:lnTo>
                    <a:pt x="262" y="7"/>
                  </a:lnTo>
                  <a:lnTo>
                    <a:pt x="262" y="15"/>
                  </a:lnTo>
                  <a:lnTo>
                    <a:pt x="270" y="7"/>
                  </a:lnTo>
                  <a:lnTo>
                    <a:pt x="270" y="7"/>
                  </a:lnTo>
                  <a:lnTo>
                    <a:pt x="270" y="15"/>
                  </a:lnTo>
                  <a:lnTo>
                    <a:pt x="277" y="7"/>
                  </a:lnTo>
                  <a:lnTo>
                    <a:pt x="277" y="15"/>
                  </a:lnTo>
                  <a:lnTo>
                    <a:pt x="277" y="15"/>
                  </a:lnTo>
                  <a:lnTo>
                    <a:pt x="285" y="7"/>
                  </a:lnTo>
                  <a:lnTo>
                    <a:pt x="285" y="22"/>
                  </a:lnTo>
                  <a:lnTo>
                    <a:pt x="285" y="7"/>
                  </a:lnTo>
                  <a:lnTo>
                    <a:pt x="285" y="15"/>
                  </a:lnTo>
                  <a:lnTo>
                    <a:pt x="292" y="7"/>
                  </a:lnTo>
                  <a:lnTo>
                    <a:pt x="292" y="15"/>
                  </a:lnTo>
                  <a:lnTo>
                    <a:pt x="292" y="7"/>
                  </a:lnTo>
                  <a:lnTo>
                    <a:pt x="292" y="15"/>
                  </a:lnTo>
                  <a:lnTo>
                    <a:pt x="300" y="7"/>
                  </a:lnTo>
                  <a:lnTo>
                    <a:pt x="300" y="15"/>
                  </a:lnTo>
                  <a:lnTo>
                    <a:pt x="300" y="7"/>
                  </a:lnTo>
                  <a:lnTo>
                    <a:pt x="300" y="7"/>
                  </a:lnTo>
                  <a:lnTo>
                    <a:pt x="307" y="15"/>
                  </a:lnTo>
                  <a:lnTo>
                    <a:pt x="307" y="7"/>
                  </a:lnTo>
                  <a:lnTo>
                    <a:pt x="307" y="15"/>
                  </a:lnTo>
                  <a:lnTo>
                    <a:pt x="315" y="7"/>
                  </a:lnTo>
                  <a:lnTo>
                    <a:pt x="315" y="15"/>
                  </a:lnTo>
                  <a:lnTo>
                    <a:pt x="315" y="7"/>
                  </a:lnTo>
                  <a:lnTo>
                    <a:pt x="315" y="15"/>
                  </a:lnTo>
                  <a:lnTo>
                    <a:pt x="322" y="7"/>
                  </a:lnTo>
                  <a:lnTo>
                    <a:pt x="322" y="7"/>
                  </a:lnTo>
                  <a:lnTo>
                    <a:pt x="322" y="15"/>
                  </a:lnTo>
                  <a:lnTo>
                    <a:pt x="330" y="7"/>
                  </a:lnTo>
                  <a:lnTo>
                    <a:pt x="330" y="22"/>
                  </a:lnTo>
                  <a:lnTo>
                    <a:pt x="330" y="7"/>
                  </a:lnTo>
                  <a:lnTo>
                    <a:pt x="330" y="15"/>
                  </a:lnTo>
                  <a:lnTo>
                    <a:pt x="337" y="7"/>
                  </a:lnTo>
                  <a:lnTo>
                    <a:pt x="337" y="15"/>
                  </a:lnTo>
                  <a:lnTo>
                    <a:pt x="337" y="7"/>
                  </a:lnTo>
                  <a:lnTo>
                    <a:pt x="337" y="15"/>
                  </a:lnTo>
                  <a:lnTo>
                    <a:pt x="345" y="7"/>
                  </a:lnTo>
                  <a:lnTo>
                    <a:pt x="345" y="15"/>
                  </a:lnTo>
                  <a:lnTo>
                    <a:pt x="345" y="7"/>
                  </a:lnTo>
                  <a:lnTo>
                    <a:pt x="345" y="15"/>
                  </a:lnTo>
                  <a:lnTo>
                    <a:pt x="352" y="7"/>
                  </a:lnTo>
                  <a:lnTo>
                    <a:pt x="352" y="15"/>
                  </a:lnTo>
                  <a:lnTo>
                    <a:pt x="352" y="7"/>
                  </a:lnTo>
                  <a:lnTo>
                    <a:pt x="352" y="15"/>
                  </a:lnTo>
                  <a:lnTo>
                    <a:pt x="360" y="7"/>
                  </a:lnTo>
                  <a:lnTo>
                    <a:pt x="360" y="15"/>
                  </a:lnTo>
                  <a:lnTo>
                    <a:pt x="36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09" name="Freeform 785"/>
            <p:cNvSpPr>
              <a:spLocks/>
            </p:cNvSpPr>
            <p:nvPr/>
          </p:nvSpPr>
          <p:spPr bwMode="auto">
            <a:xfrm>
              <a:off x="4343" y="2096"/>
              <a:ext cx="204" cy="36"/>
            </a:xfrm>
            <a:custGeom>
              <a:avLst/>
              <a:gdLst>
                <a:gd name="T0" fmla="*/ 7 w 292"/>
                <a:gd name="T1" fmla="*/ 15 h 38"/>
                <a:gd name="T2" fmla="*/ 7 w 292"/>
                <a:gd name="T3" fmla="*/ 23 h 38"/>
                <a:gd name="T4" fmla="*/ 15 w 292"/>
                <a:gd name="T5" fmla="*/ 8 h 38"/>
                <a:gd name="T6" fmla="*/ 22 w 292"/>
                <a:gd name="T7" fmla="*/ 30 h 38"/>
                <a:gd name="T8" fmla="*/ 30 w 292"/>
                <a:gd name="T9" fmla="*/ 15 h 38"/>
                <a:gd name="T10" fmla="*/ 30 w 292"/>
                <a:gd name="T11" fmla="*/ 23 h 38"/>
                <a:gd name="T12" fmla="*/ 45 w 292"/>
                <a:gd name="T13" fmla="*/ 15 h 38"/>
                <a:gd name="T14" fmla="*/ 52 w 292"/>
                <a:gd name="T15" fmla="*/ 30 h 38"/>
                <a:gd name="T16" fmla="*/ 60 w 292"/>
                <a:gd name="T17" fmla="*/ 15 h 38"/>
                <a:gd name="T18" fmla="*/ 60 w 292"/>
                <a:gd name="T19" fmla="*/ 23 h 38"/>
                <a:gd name="T20" fmla="*/ 67 w 292"/>
                <a:gd name="T21" fmla="*/ 15 h 38"/>
                <a:gd name="T22" fmla="*/ 75 w 292"/>
                <a:gd name="T23" fmla="*/ 23 h 38"/>
                <a:gd name="T24" fmla="*/ 82 w 292"/>
                <a:gd name="T25" fmla="*/ 15 h 38"/>
                <a:gd name="T26" fmla="*/ 90 w 292"/>
                <a:gd name="T27" fmla="*/ 15 h 38"/>
                <a:gd name="T28" fmla="*/ 90 w 292"/>
                <a:gd name="T29" fmla="*/ 23 h 38"/>
                <a:gd name="T30" fmla="*/ 97 w 292"/>
                <a:gd name="T31" fmla="*/ 15 h 38"/>
                <a:gd name="T32" fmla="*/ 112 w 292"/>
                <a:gd name="T33" fmla="*/ 23 h 38"/>
                <a:gd name="T34" fmla="*/ 127 w 292"/>
                <a:gd name="T35" fmla="*/ 15 h 38"/>
                <a:gd name="T36" fmla="*/ 135 w 292"/>
                <a:gd name="T37" fmla="*/ 15 h 38"/>
                <a:gd name="T38" fmla="*/ 135 w 292"/>
                <a:gd name="T39" fmla="*/ 23 h 38"/>
                <a:gd name="T40" fmla="*/ 150 w 292"/>
                <a:gd name="T41" fmla="*/ 23 h 38"/>
                <a:gd name="T42" fmla="*/ 157 w 292"/>
                <a:gd name="T43" fmla="*/ 23 h 38"/>
                <a:gd name="T44" fmla="*/ 165 w 292"/>
                <a:gd name="T45" fmla="*/ 15 h 38"/>
                <a:gd name="T46" fmla="*/ 172 w 292"/>
                <a:gd name="T47" fmla="*/ 15 h 38"/>
                <a:gd name="T48" fmla="*/ 180 w 292"/>
                <a:gd name="T49" fmla="*/ 15 h 38"/>
                <a:gd name="T50" fmla="*/ 195 w 292"/>
                <a:gd name="T51" fmla="*/ 23 h 38"/>
                <a:gd name="T52" fmla="*/ 202 w 292"/>
                <a:gd name="T53" fmla="*/ 15 h 38"/>
                <a:gd name="T54" fmla="*/ 210 w 292"/>
                <a:gd name="T55" fmla="*/ 15 h 38"/>
                <a:gd name="T56" fmla="*/ 217 w 292"/>
                <a:gd name="T57" fmla="*/ 15 h 38"/>
                <a:gd name="T58" fmla="*/ 217 w 292"/>
                <a:gd name="T59" fmla="*/ 23 h 38"/>
                <a:gd name="T60" fmla="*/ 225 w 292"/>
                <a:gd name="T61" fmla="*/ 8 h 38"/>
                <a:gd name="T62" fmla="*/ 232 w 292"/>
                <a:gd name="T63" fmla="*/ 30 h 38"/>
                <a:gd name="T64" fmla="*/ 240 w 292"/>
                <a:gd name="T65" fmla="*/ 15 h 38"/>
                <a:gd name="T66" fmla="*/ 240 w 292"/>
                <a:gd name="T67" fmla="*/ 23 h 38"/>
                <a:gd name="T68" fmla="*/ 247 w 292"/>
                <a:gd name="T69" fmla="*/ 15 h 38"/>
                <a:gd name="T70" fmla="*/ 255 w 292"/>
                <a:gd name="T71" fmla="*/ 23 h 38"/>
                <a:gd name="T72" fmla="*/ 262 w 292"/>
                <a:gd name="T73" fmla="*/ 15 h 38"/>
                <a:gd name="T74" fmla="*/ 262 w 292"/>
                <a:gd name="T75" fmla="*/ 23 h 38"/>
                <a:gd name="T76" fmla="*/ 270 w 292"/>
                <a:gd name="T77" fmla="*/ 8 h 38"/>
                <a:gd name="T78" fmla="*/ 277 w 292"/>
                <a:gd name="T79" fmla="*/ 23 h 38"/>
                <a:gd name="T80" fmla="*/ 285 w 292"/>
                <a:gd name="T81" fmla="*/ 15 h 38"/>
                <a:gd name="T82" fmla="*/ 285 w 292"/>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8">
                  <a:moveTo>
                    <a:pt x="0" y="15"/>
                  </a:moveTo>
                  <a:lnTo>
                    <a:pt x="0" y="23"/>
                  </a:lnTo>
                  <a:lnTo>
                    <a:pt x="7" y="15"/>
                  </a:lnTo>
                  <a:lnTo>
                    <a:pt x="7" y="23"/>
                  </a:lnTo>
                  <a:lnTo>
                    <a:pt x="7" y="15"/>
                  </a:lnTo>
                  <a:lnTo>
                    <a:pt x="7" y="23"/>
                  </a:lnTo>
                  <a:lnTo>
                    <a:pt x="15" y="15"/>
                  </a:lnTo>
                  <a:lnTo>
                    <a:pt x="15" y="38"/>
                  </a:lnTo>
                  <a:lnTo>
                    <a:pt x="15" y="8"/>
                  </a:lnTo>
                  <a:lnTo>
                    <a:pt x="15" y="23"/>
                  </a:lnTo>
                  <a:lnTo>
                    <a:pt x="22" y="15"/>
                  </a:lnTo>
                  <a:lnTo>
                    <a:pt x="22" y="30"/>
                  </a:lnTo>
                  <a:lnTo>
                    <a:pt x="22" y="15"/>
                  </a:lnTo>
                  <a:lnTo>
                    <a:pt x="22" y="23"/>
                  </a:lnTo>
                  <a:lnTo>
                    <a:pt x="30" y="15"/>
                  </a:lnTo>
                  <a:lnTo>
                    <a:pt x="30" y="30"/>
                  </a:lnTo>
                  <a:lnTo>
                    <a:pt x="30" y="8"/>
                  </a:lnTo>
                  <a:lnTo>
                    <a:pt x="30" y="23"/>
                  </a:lnTo>
                  <a:lnTo>
                    <a:pt x="45" y="23"/>
                  </a:lnTo>
                  <a:lnTo>
                    <a:pt x="45" y="23"/>
                  </a:lnTo>
                  <a:lnTo>
                    <a:pt x="45" y="15"/>
                  </a:lnTo>
                  <a:lnTo>
                    <a:pt x="45" y="23"/>
                  </a:lnTo>
                  <a:lnTo>
                    <a:pt x="52" y="15"/>
                  </a:lnTo>
                  <a:lnTo>
                    <a:pt x="52" y="30"/>
                  </a:lnTo>
                  <a:lnTo>
                    <a:pt x="52" y="15"/>
                  </a:lnTo>
                  <a:lnTo>
                    <a:pt x="52" y="23"/>
                  </a:lnTo>
                  <a:lnTo>
                    <a:pt x="60" y="15"/>
                  </a:lnTo>
                  <a:lnTo>
                    <a:pt x="60" y="23"/>
                  </a:lnTo>
                  <a:lnTo>
                    <a:pt x="60" y="15"/>
                  </a:lnTo>
                  <a:lnTo>
                    <a:pt x="60" y="23"/>
                  </a:lnTo>
                  <a:lnTo>
                    <a:pt x="67" y="15"/>
                  </a:lnTo>
                  <a:lnTo>
                    <a:pt x="67" y="30"/>
                  </a:lnTo>
                  <a:lnTo>
                    <a:pt x="67" y="15"/>
                  </a:lnTo>
                  <a:lnTo>
                    <a:pt x="67" y="23"/>
                  </a:lnTo>
                  <a:lnTo>
                    <a:pt x="75" y="15"/>
                  </a:lnTo>
                  <a:lnTo>
                    <a:pt x="75" y="23"/>
                  </a:lnTo>
                  <a:lnTo>
                    <a:pt x="75" y="15"/>
                  </a:lnTo>
                  <a:lnTo>
                    <a:pt x="75" y="23"/>
                  </a:lnTo>
                  <a:lnTo>
                    <a:pt x="82" y="15"/>
                  </a:lnTo>
                  <a:lnTo>
                    <a:pt x="82" y="23"/>
                  </a:lnTo>
                  <a:lnTo>
                    <a:pt x="82" y="8"/>
                  </a:lnTo>
                  <a:lnTo>
                    <a:pt x="90" y="15"/>
                  </a:lnTo>
                  <a:lnTo>
                    <a:pt x="90" y="30"/>
                  </a:lnTo>
                  <a:lnTo>
                    <a:pt x="90" y="0"/>
                  </a:lnTo>
                  <a:lnTo>
                    <a:pt x="90" y="23"/>
                  </a:lnTo>
                  <a:lnTo>
                    <a:pt x="97" y="15"/>
                  </a:lnTo>
                  <a:lnTo>
                    <a:pt x="97" y="23"/>
                  </a:lnTo>
                  <a:lnTo>
                    <a:pt x="97" y="15"/>
                  </a:lnTo>
                  <a:lnTo>
                    <a:pt x="97" y="23"/>
                  </a:lnTo>
                  <a:lnTo>
                    <a:pt x="112" y="23"/>
                  </a:lnTo>
                  <a:lnTo>
                    <a:pt x="112" y="23"/>
                  </a:lnTo>
                  <a:lnTo>
                    <a:pt x="112" y="23"/>
                  </a:lnTo>
                  <a:lnTo>
                    <a:pt x="120" y="23"/>
                  </a:lnTo>
                  <a:lnTo>
                    <a:pt x="127" y="15"/>
                  </a:lnTo>
                  <a:lnTo>
                    <a:pt x="127" y="23"/>
                  </a:lnTo>
                  <a:lnTo>
                    <a:pt x="127" y="23"/>
                  </a:lnTo>
                  <a:lnTo>
                    <a:pt x="135" y="15"/>
                  </a:lnTo>
                  <a:lnTo>
                    <a:pt x="135" y="23"/>
                  </a:lnTo>
                  <a:lnTo>
                    <a:pt x="135" y="15"/>
                  </a:lnTo>
                  <a:lnTo>
                    <a:pt x="135" y="23"/>
                  </a:lnTo>
                  <a:lnTo>
                    <a:pt x="150" y="23"/>
                  </a:lnTo>
                  <a:lnTo>
                    <a:pt x="142" y="23"/>
                  </a:lnTo>
                  <a:lnTo>
                    <a:pt x="150" y="23"/>
                  </a:lnTo>
                  <a:lnTo>
                    <a:pt x="157" y="15"/>
                  </a:lnTo>
                  <a:lnTo>
                    <a:pt x="157" y="15"/>
                  </a:lnTo>
                  <a:lnTo>
                    <a:pt x="157" y="23"/>
                  </a:lnTo>
                  <a:lnTo>
                    <a:pt x="165" y="15"/>
                  </a:lnTo>
                  <a:lnTo>
                    <a:pt x="165" y="23"/>
                  </a:lnTo>
                  <a:lnTo>
                    <a:pt x="165" y="15"/>
                  </a:lnTo>
                  <a:lnTo>
                    <a:pt x="165" y="23"/>
                  </a:lnTo>
                  <a:lnTo>
                    <a:pt x="172" y="15"/>
                  </a:lnTo>
                  <a:lnTo>
                    <a:pt x="172" y="15"/>
                  </a:lnTo>
                  <a:lnTo>
                    <a:pt x="172" y="23"/>
                  </a:lnTo>
                  <a:lnTo>
                    <a:pt x="180" y="15"/>
                  </a:lnTo>
                  <a:lnTo>
                    <a:pt x="180" y="15"/>
                  </a:lnTo>
                  <a:lnTo>
                    <a:pt x="180" y="23"/>
                  </a:lnTo>
                  <a:lnTo>
                    <a:pt x="195" y="23"/>
                  </a:lnTo>
                  <a:lnTo>
                    <a:pt x="195" y="23"/>
                  </a:lnTo>
                  <a:lnTo>
                    <a:pt x="195" y="15"/>
                  </a:lnTo>
                  <a:lnTo>
                    <a:pt x="195" y="23"/>
                  </a:lnTo>
                  <a:lnTo>
                    <a:pt x="202" y="15"/>
                  </a:lnTo>
                  <a:lnTo>
                    <a:pt x="202" y="15"/>
                  </a:lnTo>
                  <a:lnTo>
                    <a:pt x="202" y="23"/>
                  </a:lnTo>
                  <a:lnTo>
                    <a:pt x="210" y="15"/>
                  </a:lnTo>
                  <a:lnTo>
                    <a:pt x="210" y="15"/>
                  </a:lnTo>
                  <a:lnTo>
                    <a:pt x="210" y="23"/>
                  </a:lnTo>
                  <a:lnTo>
                    <a:pt x="217" y="15"/>
                  </a:lnTo>
                  <a:lnTo>
                    <a:pt x="217" y="23"/>
                  </a:lnTo>
                  <a:lnTo>
                    <a:pt x="217" y="15"/>
                  </a:lnTo>
                  <a:lnTo>
                    <a:pt x="217" y="23"/>
                  </a:lnTo>
                  <a:lnTo>
                    <a:pt x="225" y="15"/>
                  </a:lnTo>
                  <a:lnTo>
                    <a:pt x="225" y="30"/>
                  </a:lnTo>
                  <a:lnTo>
                    <a:pt x="225" y="8"/>
                  </a:lnTo>
                  <a:lnTo>
                    <a:pt x="225" y="15"/>
                  </a:lnTo>
                  <a:lnTo>
                    <a:pt x="232" y="23"/>
                  </a:lnTo>
                  <a:lnTo>
                    <a:pt x="232" y="30"/>
                  </a:lnTo>
                  <a:lnTo>
                    <a:pt x="232" y="8"/>
                  </a:lnTo>
                  <a:lnTo>
                    <a:pt x="232" y="23"/>
                  </a:lnTo>
                  <a:lnTo>
                    <a:pt x="240" y="15"/>
                  </a:lnTo>
                  <a:lnTo>
                    <a:pt x="240" y="30"/>
                  </a:lnTo>
                  <a:lnTo>
                    <a:pt x="240" y="15"/>
                  </a:lnTo>
                  <a:lnTo>
                    <a:pt x="240" y="23"/>
                  </a:lnTo>
                  <a:lnTo>
                    <a:pt x="247" y="15"/>
                  </a:lnTo>
                  <a:lnTo>
                    <a:pt x="247" y="23"/>
                  </a:lnTo>
                  <a:lnTo>
                    <a:pt x="247" y="15"/>
                  </a:lnTo>
                  <a:lnTo>
                    <a:pt x="247" y="23"/>
                  </a:lnTo>
                  <a:lnTo>
                    <a:pt x="255" y="15"/>
                  </a:lnTo>
                  <a:lnTo>
                    <a:pt x="255" y="23"/>
                  </a:lnTo>
                  <a:lnTo>
                    <a:pt x="255" y="15"/>
                  </a:lnTo>
                  <a:lnTo>
                    <a:pt x="255" y="23"/>
                  </a:lnTo>
                  <a:lnTo>
                    <a:pt x="262" y="15"/>
                  </a:lnTo>
                  <a:lnTo>
                    <a:pt x="262" y="30"/>
                  </a:lnTo>
                  <a:lnTo>
                    <a:pt x="262" y="15"/>
                  </a:lnTo>
                  <a:lnTo>
                    <a:pt x="262" y="23"/>
                  </a:lnTo>
                  <a:lnTo>
                    <a:pt x="270" y="15"/>
                  </a:lnTo>
                  <a:lnTo>
                    <a:pt x="270" y="30"/>
                  </a:lnTo>
                  <a:lnTo>
                    <a:pt x="270" y="8"/>
                  </a:lnTo>
                  <a:lnTo>
                    <a:pt x="270" y="23"/>
                  </a:lnTo>
                  <a:lnTo>
                    <a:pt x="277" y="15"/>
                  </a:lnTo>
                  <a:lnTo>
                    <a:pt x="277" y="23"/>
                  </a:lnTo>
                  <a:lnTo>
                    <a:pt x="277" y="15"/>
                  </a:lnTo>
                  <a:lnTo>
                    <a:pt x="277" y="23"/>
                  </a:lnTo>
                  <a:lnTo>
                    <a:pt x="285" y="15"/>
                  </a:lnTo>
                  <a:lnTo>
                    <a:pt x="285" y="23"/>
                  </a:lnTo>
                  <a:lnTo>
                    <a:pt x="285" y="15"/>
                  </a:lnTo>
                  <a:lnTo>
                    <a:pt x="285" y="23"/>
                  </a:lnTo>
                  <a:lnTo>
                    <a:pt x="292" y="15"/>
                  </a:lnTo>
                  <a:lnTo>
                    <a:pt x="292"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0" name="Freeform 786"/>
            <p:cNvSpPr>
              <a:spLocks/>
            </p:cNvSpPr>
            <p:nvPr/>
          </p:nvSpPr>
          <p:spPr bwMode="auto">
            <a:xfrm>
              <a:off x="4547" y="2104"/>
              <a:ext cx="188" cy="21"/>
            </a:xfrm>
            <a:custGeom>
              <a:avLst/>
              <a:gdLst>
                <a:gd name="T0" fmla="*/ 0 w 270"/>
                <a:gd name="T1" fmla="*/ 7 h 22"/>
                <a:gd name="T2" fmla="*/ 8 w 270"/>
                <a:gd name="T3" fmla="*/ 7 h 22"/>
                <a:gd name="T4" fmla="*/ 15 w 270"/>
                <a:gd name="T5" fmla="*/ 22 h 22"/>
                <a:gd name="T6" fmla="*/ 23 w 270"/>
                <a:gd name="T7" fmla="*/ 7 h 22"/>
                <a:gd name="T8" fmla="*/ 30 w 270"/>
                <a:gd name="T9" fmla="*/ 22 h 22"/>
                <a:gd name="T10" fmla="*/ 38 w 270"/>
                <a:gd name="T11" fmla="*/ 7 h 22"/>
                <a:gd name="T12" fmla="*/ 38 w 270"/>
                <a:gd name="T13" fmla="*/ 15 h 22"/>
                <a:gd name="T14" fmla="*/ 53 w 270"/>
                <a:gd name="T15" fmla="*/ 7 h 22"/>
                <a:gd name="T16" fmla="*/ 60 w 270"/>
                <a:gd name="T17" fmla="*/ 7 h 22"/>
                <a:gd name="T18" fmla="*/ 68 w 270"/>
                <a:gd name="T19" fmla="*/ 15 h 22"/>
                <a:gd name="T20" fmla="*/ 75 w 270"/>
                <a:gd name="T21" fmla="*/ 7 h 22"/>
                <a:gd name="T22" fmla="*/ 75 w 270"/>
                <a:gd name="T23" fmla="*/ 15 h 22"/>
                <a:gd name="T24" fmla="*/ 83 w 270"/>
                <a:gd name="T25" fmla="*/ 15 h 22"/>
                <a:gd name="T26" fmla="*/ 90 w 270"/>
                <a:gd name="T27" fmla="*/ 7 h 22"/>
                <a:gd name="T28" fmla="*/ 98 w 270"/>
                <a:gd name="T29" fmla="*/ 15 h 22"/>
                <a:gd name="T30" fmla="*/ 105 w 270"/>
                <a:gd name="T31" fmla="*/ 15 h 22"/>
                <a:gd name="T32" fmla="*/ 105 w 270"/>
                <a:gd name="T33" fmla="*/ 15 h 22"/>
                <a:gd name="T34" fmla="*/ 113 w 270"/>
                <a:gd name="T35" fmla="*/ 7 h 22"/>
                <a:gd name="T36" fmla="*/ 120 w 270"/>
                <a:gd name="T37" fmla="*/ 15 h 22"/>
                <a:gd name="T38" fmla="*/ 135 w 270"/>
                <a:gd name="T39" fmla="*/ 15 h 22"/>
                <a:gd name="T40" fmla="*/ 143 w 270"/>
                <a:gd name="T41" fmla="*/ 7 h 22"/>
                <a:gd name="T42" fmla="*/ 150 w 270"/>
                <a:gd name="T43" fmla="*/ 7 h 22"/>
                <a:gd name="T44" fmla="*/ 150 w 270"/>
                <a:gd name="T45" fmla="*/ 15 h 22"/>
                <a:gd name="T46" fmla="*/ 158 w 270"/>
                <a:gd name="T47" fmla="*/ 7 h 22"/>
                <a:gd name="T48" fmla="*/ 165 w 270"/>
                <a:gd name="T49" fmla="*/ 22 h 22"/>
                <a:gd name="T50" fmla="*/ 173 w 270"/>
                <a:gd name="T51" fmla="*/ 7 h 22"/>
                <a:gd name="T52" fmla="*/ 173 w 270"/>
                <a:gd name="T53" fmla="*/ 15 h 22"/>
                <a:gd name="T54" fmla="*/ 180 w 270"/>
                <a:gd name="T55" fmla="*/ 15 h 22"/>
                <a:gd name="T56" fmla="*/ 188 w 270"/>
                <a:gd name="T57" fmla="*/ 7 h 22"/>
                <a:gd name="T58" fmla="*/ 195 w 270"/>
                <a:gd name="T59" fmla="*/ 7 h 22"/>
                <a:gd name="T60" fmla="*/ 203 w 270"/>
                <a:gd name="T61" fmla="*/ 22 h 22"/>
                <a:gd name="T62" fmla="*/ 210 w 270"/>
                <a:gd name="T63" fmla="*/ 7 h 22"/>
                <a:gd name="T64" fmla="*/ 210 w 270"/>
                <a:gd name="T65" fmla="*/ 15 h 22"/>
                <a:gd name="T66" fmla="*/ 218 w 270"/>
                <a:gd name="T67" fmla="*/ 7 h 22"/>
                <a:gd name="T68" fmla="*/ 225 w 270"/>
                <a:gd name="T69" fmla="*/ 22 h 22"/>
                <a:gd name="T70" fmla="*/ 233 w 270"/>
                <a:gd name="T71" fmla="*/ 7 h 22"/>
                <a:gd name="T72" fmla="*/ 233 w 270"/>
                <a:gd name="T73" fmla="*/ 15 h 22"/>
                <a:gd name="T74" fmla="*/ 240 w 270"/>
                <a:gd name="T75" fmla="*/ 7 h 22"/>
                <a:gd name="T76" fmla="*/ 248 w 270"/>
                <a:gd name="T77" fmla="*/ 22 h 22"/>
                <a:gd name="T78" fmla="*/ 255 w 270"/>
                <a:gd name="T79" fmla="*/ 15 h 22"/>
                <a:gd name="T80" fmla="*/ 255 w 270"/>
                <a:gd name="T81" fmla="*/ 15 h 22"/>
                <a:gd name="T82" fmla="*/ 263 w 270"/>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22">
                  <a:moveTo>
                    <a:pt x="0" y="15"/>
                  </a:moveTo>
                  <a:lnTo>
                    <a:pt x="0" y="7"/>
                  </a:lnTo>
                  <a:lnTo>
                    <a:pt x="0" y="7"/>
                  </a:lnTo>
                  <a:lnTo>
                    <a:pt x="8" y="15"/>
                  </a:lnTo>
                  <a:lnTo>
                    <a:pt x="8" y="22"/>
                  </a:lnTo>
                  <a:lnTo>
                    <a:pt x="8" y="7"/>
                  </a:lnTo>
                  <a:lnTo>
                    <a:pt x="8" y="15"/>
                  </a:lnTo>
                  <a:lnTo>
                    <a:pt x="15" y="7"/>
                  </a:lnTo>
                  <a:lnTo>
                    <a:pt x="15" y="22"/>
                  </a:lnTo>
                  <a:lnTo>
                    <a:pt x="15" y="0"/>
                  </a:lnTo>
                  <a:lnTo>
                    <a:pt x="15" y="15"/>
                  </a:lnTo>
                  <a:lnTo>
                    <a:pt x="23" y="7"/>
                  </a:lnTo>
                  <a:lnTo>
                    <a:pt x="23" y="15"/>
                  </a:lnTo>
                  <a:lnTo>
                    <a:pt x="30" y="7"/>
                  </a:lnTo>
                  <a:lnTo>
                    <a:pt x="30" y="22"/>
                  </a:lnTo>
                  <a:lnTo>
                    <a:pt x="30" y="7"/>
                  </a:lnTo>
                  <a:lnTo>
                    <a:pt x="30" y="15"/>
                  </a:lnTo>
                  <a:lnTo>
                    <a:pt x="38" y="7"/>
                  </a:lnTo>
                  <a:lnTo>
                    <a:pt x="38" y="15"/>
                  </a:lnTo>
                  <a:lnTo>
                    <a:pt x="38" y="7"/>
                  </a:lnTo>
                  <a:lnTo>
                    <a:pt x="38" y="15"/>
                  </a:lnTo>
                  <a:lnTo>
                    <a:pt x="53" y="15"/>
                  </a:lnTo>
                  <a:lnTo>
                    <a:pt x="53" y="22"/>
                  </a:lnTo>
                  <a:lnTo>
                    <a:pt x="53" y="7"/>
                  </a:lnTo>
                  <a:lnTo>
                    <a:pt x="53" y="15"/>
                  </a:lnTo>
                  <a:lnTo>
                    <a:pt x="60" y="7"/>
                  </a:lnTo>
                  <a:lnTo>
                    <a:pt x="60" y="7"/>
                  </a:lnTo>
                  <a:lnTo>
                    <a:pt x="60" y="15"/>
                  </a:lnTo>
                  <a:lnTo>
                    <a:pt x="68" y="7"/>
                  </a:lnTo>
                  <a:lnTo>
                    <a:pt x="68" y="15"/>
                  </a:lnTo>
                  <a:lnTo>
                    <a:pt x="68" y="7"/>
                  </a:lnTo>
                  <a:lnTo>
                    <a:pt x="68" y="15"/>
                  </a:lnTo>
                  <a:lnTo>
                    <a:pt x="75" y="7"/>
                  </a:lnTo>
                  <a:lnTo>
                    <a:pt x="75" y="15"/>
                  </a:lnTo>
                  <a:lnTo>
                    <a:pt x="75" y="7"/>
                  </a:lnTo>
                  <a:lnTo>
                    <a:pt x="75" y="15"/>
                  </a:lnTo>
                  <a:lnTo>
                    <a:pt x="83" y="7"/>
                  </a:lnTo>
                  <a:lnTo>
                    <a:pt x="83" y="15"/>
                  </a:lnTo>
                  <a:lnTo>
                    <a:pt x="83" y="15"/>
                  </a:lnTo>
                  <a:lnTo>
                    <a:pt x="90" y="7"/>
                  </a:lnTo>
                  <a:lnTo>
                    <a:pt x="90" y="15"/>
                  </a:lnTo>
                  <a:lnTo>
                    <a:pt x="90" y="7"/>
                  </a:lnTo>
                  <a:lnTo>
                    <a:pt x="90" y="15"/>
                  </a:lnTo>
                  <a:lnTo>
                    <a:pt x="98" y="7"/>
                  </a:lnTo>
                  <a:lnTo>
                    <a:pt x="98" y="15"/>
                  </a:lnTo>
                  <a:lnTo>
                    <a:pt x="98" y="7"/>
                  </a:lnTo>
                  <a:lnTo>
                    <a:pt x="98" y="7"/>
                  </a:lnTo>
                  <a:lnTo>
                    <a:pt x="105" y="15"/>
                  </a:lnTo>
                  <a:lnTo>
                    <a:pt x="105" y="15"/>
                  </a:lnTo>
                  <a:lnTo>
                    <a:pt x="105" y="7"/>
                  </a:lnTo>
                  <a:lnTo>
                    <a:pt x="105" y="15"/>
                  </a:lnTo>
                  <a:lnTo>
                    <a:pt x="113" y="7"/>
                  </a:lnTo>
                  <a:lnTo>
                    <a:pt x="113" y="15"/>
                  </a:lnTo>
                  <a:lnTo>
                    <a:pt x="113" y="7"/>
                  </a:lnTo>
                  <a:lnTo>
                    <a:pt x="113" y="15"/>
                  </a:lnTo>
                  <a:lnTo>
                    <a:pt x="120" y="7"/>
                  </a:lnTo>
                  <a:lnTo>
                    <a:pt x="120" y="15"/>
                  </a:lnTo>
                  <a:lnTo>
                    <a:pt x="120" y="7"/>
                  </a:lnTo>
                  <a:lnTo>
                    <a:pt x="120" y="15"/>
                  </a:lnTo>
                  <a:lnTo>
                    <a:pt x="135" y="15"/>
                  </a:lnTo>
                  <a:lnTo>
                    <a:pt x="135" y="7"/>
                  </a:lnTo>
                  <a:lnTo>
                    <a:pt x="135" y="15"/>
                  </a:lnTo>
                  <a:lnTo>
                    <a:pt x="143" y="7"/>
                  </a:lnTo>
                  <a:lnTo>
                    <a:pt x="143" y="7"/>
                  </a:lnTo>
                  <a:lnTo>
                    <a:pt x="143" y="15"/>
                  </a:lnTo>
                  <a:lnTo>
                    <a:pt x="150" y="7"/>
                  </a:lnTo>
                  <a:lnTo>
                    <a:pt x="150" y="15"/>
                  </a:lnTo>
                  <a:lnTo>
                    <a:pt x="150" y="7"/>
                  </a:lnTo>
                  <a:lnTo>
                    <a:pt x="150" y="15"/>
                  </a:lnTo>
                  <a:lnTo>
                    <a:pt x="158" y="7"/>
                  </a:lnTo>
                  <a:lnTo>
                    <a:pt x="158" y="22"/>
                  </a:lnTo>
                  <a:lnTo>
                    <a:pt x="158" y="7"/>
                  </a:lnTo>
                  <a:lnTo>
                    <a:pt x="158" y="15"/>
                  </a:lnTo>
                  <a:lnTo>
                    <a:pt x="165" y="7"/>
                  </a:lnTo>
                  <a:lnTo>
                    <a:pt x="165" y="22"/>
                  </a:lnTo>
                  <a:lnTo>
                    <a:pt x="165" y="0"/>
                  </a:lnTo>
                  <a:lnTo>
                    <a:pt x="165" y="15"/>
                  </a:lnTo>
                  <a:lnTo>
                    <a:pt x="173" y="7"/>
                  </a:lnTo>
                  <a:lnTo>
                    <a:pt x="173" y="22"/>
                  </a:lnTo>
                  <a:lnTo>
                    <a:pt x="173" y="7"/>
                  </a:lnTo>
                  <a:lnTo>
                    <a:pt x="173" y="15"/>
                  </a:lnTo>
                  <a:lnTo>
                    <a:pt x="180" y="7"/>
                  </a:lnTo>
                  <a:lnTo>
                    <a:pt x="180" y="7"/>
                  </a:lnTo>
                  <a:lnTo>
                    <a:pt x="180" y="15"/>
                  </a:lnTo>
                  <a:lnTo>
                    <a:pt x="188" y="7"/>
                  </a:lnTo>
                  <a:lnTo>
                    <a:pt x="188" y="15"/>
                  </a:lnTo>
                  <a:lnTo>
                    <a:pt x="188" y="7"/>
                  </a:lnTo>
                  <a:lnTo>
                    <a:pt x="188" y="7"/>
                  </a:lnTo>
                  <a:lnTo>
                    <a:pt x="195" y="15"/>
                  </a:lnTo>
                  <a:lnTo>
                    <a:pt x="195" y="7"/>
                  </a:lnTo>
                  <a:lnTo>
                    <a:pt x="195" y="15"/>
                  </a:lnTo>
                  <a:lnTo>
                    <a:pt x="203" y="7"/>
                  </a:lnTo>
                  <a:lnTo>
                    <a:pt x="203" y="22"/>
                  </a:lnTo>
                  <a:lnTo>
                    <a:pt x="203" y="0"/>
                  </a:lnTo>
                  <a:lnTo>
                    <a:pt x="203" y="15"/>
                  </a:lnTo>
                  <a:lnTo>
                    <a:pt x="210" y="7"/>
                  </a:lnTo>
                  <a:lnTo>
                    <a:pt x="210" y="22"/>
                  </a:lnTo>
                  <a:lnTo>
                    <a:pt x="210" y="7"/>
                  </a:lnTo>
                  <a:lnTo>
                    <a:pt x="210" y="15"/>
                  </a:lnTo>
                  <a:lnTo>
                    <a:pt x="218" y="7"/>
                  </a:lnTo>
                  <a:lnTo>
                    <a:pt x="218" y="22"/>
                  </a:lnTo>
                  <a:lnTo>
                    <a:pt x="218" y="7"/>
                  </a:lnTo>
                  <a:lnTo>
                    <a:pt x="218" y="15"/>
                  </a:lnTo>
                  <a:lnTo>
                    <a:pt x="225" y="7"/>
                  </a:lnTo>
                  <a:lnTo>
                    <a:pt x="225" y="22"/>
                  </a:lnTo>
                  <a:lnTo>
                    <a:pt x="225" y="7"/>
                  </a:lnTo>
                  <a:lnTo>
                    <a:pt x="225" y="15"/>
                  </a:lnTo>
                  <a:lnTo>
                    <a:pt x="233" y="7"/>
                  </a:lnTo>
                  <a:lnTo>
                    <a:pt x="233" y="22"/>
                  </a:lnTo>
                  <a:lnTo>
                    <a:pt x="233" y="0"/>
                  </a:lnTo>
                  <a:lnTo>
                    <a:pt x="233" y="15"/>
                  </a:lnTo>
                  <a:lnTo>
                    <a:pt x="240" y="7"/>
                  </a:lnTo>
                  <a:lnTo>
                    <a:pt x="240" y="15"/>
                  </a:lnTo>
                  <a:lnTo>
                    <a:pt x="240" y="7"/>
                  </a:lnTo>
                  <a:lnTo>
                    <a:pt x="240" y="15"/>
                  </a:lnTo>
                  <a:lnTo>
                    <a:pt x="248" y="7"/>
                  </a:lnTo>
                  <a:lnTo>
                    <a:pt x="248" y="22"/>
                  </a:lnTo>
                  <a:lnTo>
                    <a:pt x="248" y="7"/>
                  </a:lnTo>
                  <a:lnTo>
                    <a:pt x="248" y="7"/>
                  </a:lnTo>
                  <a:lnTo>
                    <a:pt x="255" y="15"/>
                  </a:lnTo>
                  <a:lnTo>
                    <a:pt x="255" y="15"/>
                  </a:lnTo>
                  <a:lnTo>
                    <a:pt x="255" y="7"/>
                  </a:lnTo>
                  <a:lnTo>
                    <a:pt x="255" y="15"/>
                  </a:lnTo>
                  <a:lnTo>
                    <a:pt x="263" y="7"/>
                  </a:lnTo>
                  <a:lnTo>
                    <a:pt x="263" y="15"/>
                  </a:lnTo>
                  <a:lnTo>
                    <a:pt x="263" y="7"/>
                  </a:lnTo>
                  <a:lnTo>
                    <a:pt x="263" y="15"/>
                  </a:lnTo>
                  <a:lnTo>
                    <a:pt x="27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1" name="Freeform 787"/>
            <p:cNvSpPr>
              <a:spLocks/>
            </p:cNvSpPr>
            <p:nvPr/>
          </p:nvSpPr>
          <p:spPr bwMode="auto">
            <a:xfrm>
              <a:off x="4735" y="2096"/>
              <a:ext cx="59" cy="36"/>
            </a:xfrm>
            <a:custGeom>
              <a:avLst/>
              <a:gdLst>
                <a:gd name="T0" fmla="*/ 0 w 83"/>
                <a:gd name="T1" fmla="*/ 15 h 38"/>
                <a:gd name="T2" fmla="*/ 0 w 83"/>
                <a:gd name="T3" fmla="*/ 38 h 38"/>
                <a:gd name="T4" fmla="*/ 0 w 83"/>
                <a:gd name="T5" fmla="*/ 0 h 38"/>
                <a:gd name="T6" fmla="*/ 0 w 83"/>
                <a:gd name="T7" fmla="*/ 23 h 38"/>
                <a:gd name="T8" fmla="*/ 8 w 83"/>
                <a:gd name="T9" fmla="*/ 15 h 38"/>
                <a:gd name="T10" fmla="*/ 8 w 83"/>
                <a:gd name="T11" fmla="*/ 23 h 38"/>
                <a:gd name="T12" fmla="*/ 8 w 83"/>
                <a:gd name="T13" fmla="*/ 15 h 38"/>
                <a:gd name="T14" fmla="*/ 15 w 83"/>
                <a:gd name="T15" fmla="*/ 23 h 38"/>
                <a:gd name="T16" fmla="*/ 15 w 83"/>
                <a:gd name="T17" fmla="*/ 23 h 38"/>
                <a:gd name="T18" fmla="*/ 15 w 83"/>
                <a:gd name="T19" fmla="*/ 15 h 38"/>
                <a:gd name="T20" fmla="*/ 15 w 83"/>
                <a:gd name="T21" fmla="*/ 15 h 38"/>
                <a:gd name="T22" fmla="*/ 23 w 83"/>
                <a:gd name="T23" fmla="*/ 23 h 38"/>
                <a:gd name="T24" fmla="*/ 23 w 83"/>
                <a:gd name="T25" fmla="*/ 30 h 38"/>
                <a:gd name="T26" fmla="*/ 23 w 83"/>
                <a:gd name="T27" fmla="*/ 15 h 38"/>
                <a:gd name="T28" fmla="*/ 23 w 83"/>
                <a:gd name="T29" fmla="*/ 23 h 38"/>
                <a:gd name="T30" fmla="*/ 30 w 83"/>
                <a:gd name="T31" fmla="*/ 15 h 38"/>
                <a:gd name="T32" fmla="*/ 30 w 83"/>
                <a:gd name="T33" fmla="*/ 30 h 38"/>
                <a:gd name="T34" fmla="*/ 30 w 83"/>
                <a:gd name="T35" fmla="*/ 15 h 38"/>
                <a:gd name="T36" fmla="*/ 30 w 83"/>
                <a:gd name="T37" fmla="*/ 23 h 38"/>
                <a:gd name="T38" fmla="*/ 38 w 83"/>
                <a:gd name="T39" fmla="*/ 15 h 38"/>
                <a:gd name="T40" fmla="*/ 38 w 83"/>
                <a:gd name="T41" fmla="*/ 23 h 38"/>
                <a:gd name="T42" fmla="*/ 38 w 83"/>
                <a:gd name="T43" fmla="*/ 15 h 38"/>
                <a:gd name="T44" fmla="*/ 38 w 83"/>
                <a:gd name="T45" fmla="*/ 23 h 38"/>
                <a:gd name="T46" fmla="*/ 45 w 83"/>
                <a:gd name="T47" fmla="*/ 15 h 38"/>
                <a:gd name="T48" fmla="*/ 45 w 83"/>
                <a:gd name="T49" fmla="*/ 23 h 38"/>
                <a:gd name="T50" fmla="*/ 45 w 83"/>
                <a:gd name="T51" fmla="*/ 15 h 38"/>
                <a:gd name="T52" fmla="*/ 45 w 83"/>
                <a:gd name="T53" fmla="*/ 23 h 38"/>
                <a:gd name="T54" fmla="*/ 53 w 83"/>
                <a:gd name="T55" fmla="*/ 15 h 38"/>
                <a:gd name="T56" fmla="*/ 53 w 83"/>
                <a:gd name="T57" fmla="*/ 30 h 38"/>
                <a:gd name="T58" fmla="*/ 53 w 83"/>
                <a:gd name="T59" fmla="*/ 15 h 38"/>
                <a:gd name="T60" fmla="*/ 53 w 83"/>
                <a:gd name="T61" fmla="*/ 23 h 38"/>
                <a:gd name="T62" fmla="*/ 60 w 83"/>
                <a:gd name="T63" fmla="*/ 23 h 38"/>
                <a:gd name="T64" fmla="*/ 68 w 83"/>
                <a:gd name="T65" fmla="*/ 15 h 38"/>
                <a:gd name="T66" fmla="*/ 68 w 83"/>
                <a:gd name="T67" fmla="*/ 23 h 38"/>
                <a:gd name="T68" fmla="*/ 68 w 83"/>
                <a:gd name="T69" fmla="*/ 15 h 38"/>
                <a:gd name="T70" fmla="*/ 68 w 83"/>
                <a:gd name="T71" fmla="*/ 23 h 38"/>
                <a:gd name="T72" fmla="*/ 75 w 83"/>
                <a:gd name="T73" fmla="*/ 15 h 38"/>
                <a:gd name="T74" fmla="*/ 75 w 83"/>
                <a:gd name="T75" fmla="*/ 23 h 38"/>
                <a:gd name="T76" fmla="*/ 75 w 83"/>
                <a:gd name="T77" fmla="*/ 15 h 38"/>
                <a:gd name="T78" fmla="*/ 75 w 83"/>
                <a:gd name="T79" fmla="*/ 23 h 38"/>
                <a:gd name="T80" fmla="*/ 83 w 83"/>
                <a:gd name="T81"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38">
                  <a:moveTo>
                    <a:pt x="0" y="15"/>
                  </a:moveTo>
                  <a:lnTo>
                    <a:pt x="0" y="38"/>
                  </a:lnTo>
                  <a:lnTo>
                    <a:pt x="0" y="0"/>
                  </a:lnTo>
                  <a:lnTo>
                    <a:pt x="0" y="23"/>
                  </a:lnTo>
                  <a:lnTo>
                    <a:pt x="8" y="15"/>
                  </a:lnTo>
                  <a:lnTo>
                    <a:pt x="8" y="23"/>
                  </a:lnTo>
                  <a:lnTo>
                    <a:pt x="8" y="15"/>
                  </a:lnTo>
                  <a:lnTo>
                    <a:pt x="15" y="23"/>
                  </a:lnTo>
                  <a:lnTo>
                    <a:pt x="15" y="23"/>
                  </a:lnTo>
                  <a:lnTo>
                    <a:pt x="15" y="15"/>
                  </a:lnTo>
                  <a:lnTo>
                    <a:pt x="15" y="15"/>
                  </a:lnTo>
                  <a:lnTo>
                    <a:pt x="23" y="23"/>
                  </a:lnTo>
                  <a:lnTo>
                    <a:pt x="23" y="30"/>
                  </a:lnTo>
                  <a:lnTo>
                    <a:pt x="23" y="15"/>
                  </a:lnTo>
                  <a:lnTo>
                    <a:pt x="23" y="23"/>
                  </a:lnTo>
                  <a:lnTo>
                    <a:pt x="30" y="15"/>
                  </a:lnTo>
                  <a:lnTo>
                    <a:pt x="30" y="30"/>
                  </a:lnTo>
                  <a:lnTo>
                    <a:pt x="30" y="15"/>
                  </a:lnTo>
                  <a:lnTo>
                    <a:pt x="30" y="23"/>
                  </a:lnTo>
                  <a:lnTo>
                    <a:pt x="38" y="15"/>
                  </a:lnTo>
                  <a:lnTo>
                    <a:pt x="38" y="23"/>
                  </a:lnTo>
                  <a:lnTo>
                    <a:pt x="38" y="15"/>
                  </a:lnTo>
                  <a:lnTo>
                    <a:pt x="38" y="23"/>
                  </a:lnTo>
                  <a:lnTo>
                    <a:pt x="45" y="15"/>
                  </a:lnTo>
                  <a:lnTo>
                    <a:pt x="45" y="23"/>
                  </a:lnTo>
                  <a:lnTo>
                    <a:pt x="45" y="15"/>
                  </a:lnTo>
                  <a:lnTo>
                    <a:pt x="45" y="23"/>
                  </a:lnTo>
                  <a:lnTo>
                    <a:pt x="53" y="15"/>
                  </a:lnTo>
                  <a:lnTo>
                    <a:pt x="53" y="30"/>
                  </a:lnTo>
                  <a:lnTo>
                    <a:pt x="53" y="15"/>
                  </a:lnTo>
                  <a:lnTo>
                    <a:pt x="53" y="23"/>
                  </a:lnTo>
                  <a:lnTo>
                    <a:pt x="60" y="23"/>
                  </a:lnTo>
                  <a:lnTo>
                    <a:pt x="68" y="15"/>
                  </a:lnTo>
                  <a:lnTo>
                    <a:pt x="68" y="23"/>
                  </a:lnTo>
                  <a:lnTo>
                    <a:pt x="68" y="15"/>
                  </a:lnTo>
                  <a:lnTo>
                    <a:pt x="68" y="23"/>
                  </a:lnTo>
                  <a:lnTo>
                    <a:pt x="75" y="15"/>
                  </a:lnTo>
                  <a:lnTo>
                    <a:pt x="75" y="23"/>
                  </a:lnTo>
                  <a:lnTo>
                    <a:pt x="75" y="15"/>
                  </a:lnTo>
                  <a:lnTo>
                    <a:pt x="75" y="23"/>
                  </a:lnTo>
                  <a:lnTo>
                    <a:pt x="8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2" name="Freeform 788"/>
            <p:cNvSpPr>
              <a:spLocks/>
            </p:cNvSpPr>
            <p:nvPr/>
          </p:nvSpPr>
          <p:spPr bwMode="auto">
            <a:xfrm>
              <a:off x="3446" y="2154"/>
              <a:ext cx="210" cy="43"/>
            </a:xfrm>
            <a:custGeom>
              <a:avLst/>
              <a:gdLst>
                <a:gd name="T0" fmla="*/ 0 w 300"/>
                <a:gd name="T1" fmla="*/ 15 h 45"/>
                <a:gd name="T2" fmla="*/ 8 w 300"/>
                <a:gd name="T3" fmla="*/ 30 h 45"/>
                <a:gd name="T4" fmla="*/ 15 w 300"/>
                <a:gd name="T5" fmla="*/ 15 h 45"/>
                <a:gd name="T6" fmla="*/ 15 w 300"/>
                <a:gd name="T7" fmla="*/ 23 h 45"/>
                <a:gd name="T8" fmla="*/ 23 w 300"/>
                <a:gd name="T9" fmla="*/ 15 h 45"/>
                <a:gd name="T10" fmla="*/ 30 w 300"/>
                <a:gd name="T11" fmla="*/ 30 h 45"/>
                <a:gd name="T12" fmla="*/ 38 w 300"/>
                <a:gd name="T13" fmla="*/ 30 h 45"/>
                <a:gd name="T14" fmla="*/ 38 w 300"/>
                <a:gd name="T15" fmla="*/ 23 h 45"/>
                <a:gd name="T16" fmla="*/ 45 w 300"/>
                <a:gd name="T17" fmla="*/ 15 h 45"/>
                <a:gd name="T18" fmla="*/ 53 w 300"/>
                <a:gd name="T19" fmla="*/ 30 h 45"/>
                <a:gd name="T20" fmla="*/ 60 w 300"/>
                <a:gd name="T21" fmla="*/ 30 h 45"/>
                <a:gd name="T22" fmla="*/ 68 w 300"/>
                <a:gd name="T23" fmla="*/ 15 h 45"/>
                <a:gd name="T24" fmla="*/ 68 w 300"/>
                <a:gd name="T25" fmla="*/ 15 h 45"/>
                <a:gd name="T26" fmla="*/ 75 w 300"/>
                <a:gd name="T27" fmla="*/ 15 h 45"/>
                <a:gd name="T28" fmla="*/ 83 w 300"/>
                <a:gd name="T29" fmla="*/ 30 h 45"/>
                <a:gd name="T30" fmla="*/ 90 w 300"/>
                <a:gd name="T31" fmla="*/ 15 h 45"/>
                <a:gd name="T32" fmla="*/ 90 w 300"/>
                <a:gd name="T33" fmla="*/ 23 h 45"/>
                <a:gd name="T34" fmla="*/ 98 w 300"/>
                <a:gd name="T35" fmla="*/ 15 h 45"/>
                <a:gd name="T36" fmla="*/ 120 w 300"/>
                <a:gd name="T37" fmla="*/ 23 h 45"/>
                <a:gd name="T38" fmla="*/ 128 w 300"/>
                <a:gd name="T39" fmla="*/ 15 h 45"/>
                <a:gd name="T40" fmla="*/ 128 w 300"/>
                <a:gd name="T41" fmla="*/ 23 h 45"/>
                <a:gd name="T42" fmla="*/ 135 w 300"/>
                <a:gd name="T43" fmla="*/ 8 h 45"/>
                <a:gd name="T44" fmla="*/ 143 w 300"/>
                <a:gd name="T45" fmla="*/ 30 h 45"/>
                <a:gd name="T46" fmla="*/ 150 w 300"/>
                <a:gd name="T47" fmla="*/ 23 h 45"/>
                <a:gd name="T48" fmla="*/ 158 w 300"/>
                <a:gd name="T49" fmla="*/ 23 h 45"/>
                <a:gd name="T50" fmla="*/ 165 w 300"/>
                <a:gd name="T51" fmla="*/ 8 h 45"/>
                <a:gd name="T52" fmla="*/ 173 w 300"/>
                <a:gd name="T53" fmla="*/ 30 h 45"/>
                <a:gd name="T54" fmla="*/ 180 w 300"/>
                <a:gd name="T55" fmla="*/ 30 h 45"/>
                <a:gd name="T56" fmla="*/ 180 w 300"/>
                <a:gd name="T57" fmla="*/ 23 h 45"/>
                <a:gd name="T58" fmla="*/ 195 w 300"/>
                <a:gd name="T59" fmla="*/ 23 h 45"/>
                <a:gd name="T60" fmla="*/ 210 w 300"/>
                <a:gd name="T61" fmla="*/ 30 h 45"/>
                <a:gd name="T62" fmla="*/ 218 w 300"/>
                <a:gd name="T63" fmla="*/ 15 h 45"/>
                <a:gd name="T64" fmla="*/ 218 w 300"/>
                <a:gd name="T65" fmla="*/ 15 h 45"/>
                <a:gd name="T66" fmla="*/ 225 w 300"/>
                <a:gd name="T67" fmla="*/ 15 h 45"/>
                <a:gd name="T68" fmla="*/ 240 w 300"/>
                <a:gd name="T69" fmla="*/ 15 h 45"/>
                <a:gd name="T70" fmla="*/ 240 w 300"/>
                <a:gd name="T71" fmla="*/ 23 h 45"/>
                <a:gd name="T72" fmla="*/ 248 w 300"/>
                <a:gd name="T73" fmla="*/ 15 h 45"/>
                <a:gd name="T74" fmla="*/ 255 w 300"/>
                <a:gd name="T75" fmla="*/ 38 h 45"/>
                <a:gd name="T76" fmla="*/ 263 w 300"/>
                <a:gd name="T77" fmla="*/ 15 h 45"/>
                <a:gd name="T78" fmla="*/ 263 w 300"/>
                <a:gd name="T79" fmla="*/ 23 h 45"/>
                <a:gd name="T80" fmla="*/ 278 w 300"/>
                <a:gd name="T81" fmla="*/ 23 h 45"/>
                <a:gd name="T82" fmla="*/ 300 w 300"/>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45">
                  <a:moveTo>
                    <a:pt x="0" y="23"/>
                  </a:moveTo>
                  <a:lnTo>
                    <a:pt x="0" y="30"/>
                  </a:lnTo>
                  <a:lnTo>
                    <a:pt x="0" y="15"/>
                  </a:lnTo>
                  <a:lnTo>
                    <a:pt x="0" y="23"/>
                  </a:lnTo>
                  <a:lnTo>
                    <a:pt x="8" y="15"/>
                  </a:lnTo>
                  <a:lnTo>
                    <a:pt x="8" y="30"/>
                  </a:lnTo>
                  <a:lnTo>
                    <a:pt x="8" y="15"/>
                  </a:lnTo>
                  <a:lnTo>
                    <a:pt x="8" y="23"/>
                  </a:lnTo>
                  <a:lnTo>
                    <a:pt x="15" y="15"/>
                  </a:lnTo>
                  <a:lnTo>
                    <a:pt x="15" y="30"/>
                  </a:lnTo>
                  <a:lnTo>
                    <a:pt x="15" y="8"/>
                  </a:lnTo>
                  <a:lnTo>
                    <a:pt x="15" y="23"/>
                  </a:lnTo>
                  <a:lnTo>
                    <a:pt x="23" y="15"/>
                  </a:lnTo>
                  <a:lnTo>
                    <a:pt x="23" y="30"/>
                  </a:lnTo>
                  <a:lnTo>
                    <a:pt x="23" y="15"/>
                  </a:lnTo>
                  <a:lnTo>
                    <a:pt x="23" y="23"/>
                  </a:lnTo>
                  <a:lnTo>
                    <a:pt x="30" y="30"/>
                  </a:lnTo>
                  <a:lnTo>
                    <a:pt x="30" y="30"/>
                  </a:lnTo>
                  <a:lnTo>
                    <a:pt x="30" y="15"/>
                  </a:lnTo>
                  <a:lnTo>
                    <a:pt x="30" y="23"/>
                  </a:lnTo>
                  <a:lnTo>
                    <a:pt x="38" y="30"/>
                  </a:lnTo>
                  <a:lnTo>
                    <a:pt x="38" y="30"/>
                  </a:lnTo>
                  <a:lnTo>
                    <a:pt x="38" y="15"/>
                  </a:lnTo>
                  <a:lnTo>
                    <a:pt x="38" y="23"/>
                  </a:lnTo>
                  <a:lnTo>
                    <a:pt x="45" y="15"/>
                  </a:lnTo>
                  <a:lnTo>
                    <a:pt x="45" y="30"/>
                  </a:lnTo>
                  <a:lnTo>
                    <a:pt x="45" y="15"/>
                  </a:lnTo>
                  <a:lnTo>
                    <a:pt x="45" y="23"/>
                  </a:lnTo>
                  <a:lnTo>
                    <a:pt x="53" y="15"/>
                  </a:lnTo>
                  <a:lnTo>
                    <a:pt x="53" y="30"/>
                  </a:lnTo>
                  <a:lnTo>
                    <a:pt x="53" y="23"/>
                  </a:lnTo>
                  <a:lnTo>
                    <a:pt x="60" y="15"/>
                  </a:lnTo>
                  <a:lnTo>
                    <a:pt x="60" y="30"/>
                  </a:lnTo>
                  <a:lnTo>
                    <a:pt x="60" y="15"/>
                  </a:lnTo>
                  <a:lnTo>
                    <a:pt x="60" y="23"/>
                  </a:lnTo>
                  <a:lnTo>
                    <a:pt x="68" y="15"/>
                  </a:lnTo>
                  <a:lnTo>
                    <a:pt x="68" y="30"/>
                  </a:lnTo>
                  <a:lnTo>
                    <a:pt x="68" y="15"/>
                  </a:lnTo>
                  <a:lnTo>
                    <a:pt x="68" y="15"/>
                  </a:lnTo>
                  <a:lnTo>
                    <a:pt x="75" y="23"/>
                  </a:lnTo>
                  <a:lnTo>
                    <a:pt x="75" y="30"/>
                  </a:lnTo>
                  <a:lnTo>
                    <a:pt x="75" y="15"/>
                  </a:lnTo>
                  <a:lnTo>
                    <a:pt x="75" y="23"/>
                  </a:lnTo>
                  <a:lnTo>
                    <a:pt x="83" y="15"/>
                  </a:lnTo>
                  <a:lnTo>
                    <a:pt x="83" y="30"/>
                  </a:lnTo>
                  <a:lnTo>
                    <a:pt x="83" y="8"/>
                  </a:lnTo>
                  <a:lnTo>
                    <a:pt x="83" y="23"/>
                  </a:lnTo>
                  <a:lnTo>
                    <a:pt x="90" y="15"/>
                  </a:lnTo>
                  <a:lnTo>
                    <a:pt x="90" y="38"/>
                  </a:lnTo>
                  <a:lnTo>
                    <a:pt x="90" y="15"/>
                  </a:lnTo>
                  <a:lnTo>
                    <a:pt x="90" y="23"/>
                  </a:lnTo>
                  <a:lnTo>
                    <a:pt x="98" y="15"/>
                  </a:lnTo>
                  <a:lnTo>
                    <a:pt x="98" y="30"/>
                  </a:lnTo>
                  <a:lnTo>
                    <a:pt x="98" y="15"/>
                  </a:lnTo>
                  <a:lnTo>
                    <a:pt x="98" y="23"/>
                  </a:lnTo>
                  <a:lnTo>
                    <a:pt x="105" y="23"/>
                  </a:lnTo>
                  <a:lnTo>
                    <a:pt x="120" y="23"/>
                  </a:lnTo>
                  <a:lnTo>
                    <a:pt x="113" y="23"/>
                  </a:lnTo>
                  <a:lnTo>
                    <a:pt x="120" y="23"/>
                  </a:lnTo>
                  <a:lnTo>
                    <a:pt x="128" y="15"/>
                  </a:lnTo>
                  <a:lnTo>
                    <a:pt x="128" y="38"/>
                  </a:lnTo>
                  <a:lnTo>
                    <a:pt x="128" y="8"/>
                  </a:lnTo>
                  <a:lnTo>
                    <a:pt x="128" y="23"/>
                  </a:lnTo>
                  <a:lnTo>
                    <a:pt x="135" y="15"/>
                  </a:lnTo>
                  <a:lnTo>
                    <a:pt x="135" y="38"/>
                  </a:lnTo>
                  <a:lnTo>
                    <a:pt x="135" y="8"/>
                  </a:lnTo>
                  <a:lnTo>
                    <a:pt x="135" y="23"/>
                  </a:lnTo>
                  <a:lnTo>
                    <a:pt x="143" y="15"/>
                  </a:lnTo>
                  <a:lnTo>
                    <a:pt x="143" y="30"/>
                  </a:lnTo>
                  <a:lnTo>
                    <a:pt x="143" y="15"/>
                  </a:lnTo>
                  <a:lnTo>
                    <a:pt x="143" y="23"/>
                  </a:lnTo>
                  <a:lnTo>
                    <a:pt x="150" y="23"/>
                  </a:lnTo>
                  <a:lnTo>
                    <a:pt x="158" y="30"/>
                  </a:lnTo>
                  <a:lnTo>
                    <a:pt x="158" y="15"/>
                  </a:lnTo>
                  <a:lnTo>
                    <a:pt x="158" y="23"/>
                  </a:lnTo>
                  <a:lnTo>
                    <a:pt x="165" y="15"/>
                  </a:lnTo>
                  <a:lnTo>
                    <a:pt x="165" y="38"/>
                  </a:lnTo>
                  <a:lnTo>
                    <a:pt x="165" y="8"/>
                  </a:lnTo>
                  <a:lnTo>
                    <a:pt x="165" y="23"/>
                  </a:lnTo>
                  <a:lnTo>
                    <a:pt x="173" y="15"/>
                  </a:lnTo>
                  <a:lnTo>
                    <a:pt x="173" y="30"/>
                  </a:lnTo>
                  <a:lnTo>
                    <a:pt x="173" y="15"/>
                  </a:lnTo>
                  <a:lnTo>
                    <a:pt x="173" y="23"/>
                  </a:lnTo>
                  <a:lnTo>
                    <a:pt x="180" y="30"/>
                  </a:lnTo>
                  <a:lnTo>
                    <a:pt x="180" y="38"/>
                  </a:lnTo>
                  <a:lnTo>
                    <a:pt x="180" y="8"/>
                  </a:lnTo>
                  <a:lnTo>
                    <a:pt x="180" y="23"/>
                  </a:lnTo>
                  <a:lnTo>
                    <a:pt x="195" y="23"/>
                  </a:lnTo>
                  <a:lnTo>
                    <a:pt x="188" y="23"/>
                  </a:lnTo>
                  <a:lnTo>
                    <a:pt x="195" y="23"/>
                  </a:lnTo>
                  <a:lnTo>
                    <a:pt x="203" y="23"/>
                  </a:lnTo>
                  <a:lnTo>
                    <a:pt x="210" y="15"/>
                  </a:lnTo>
                  <a:lnTo>
                    <a:pt x="210" y="30"/>
                  </a:lnTo>
                  <a:lnTo>
                    <a:pt x="210" y="15"/>
                  </a:lnTo>
                  <a:lnTo>
                    <a:pt x="210" y="23"/>
                  </a:lnTo>
                  <a:lnTo>
                    <a:pt x="218" y="15"/>
                  </a:lnTo>
                  <a:lnTo>
                    <a:pt x="218" y="45"/>
                  </a:lnTo>
                  <a:lnTo>
                    <a:pt x="218" y="0"/>
                  </a:lnTo>
                  <a:lnTo>
                    <a:pt x="218" y="15"/>
                  </a:lnTo>
                  <a:lnTo>
                    <a:pt x="225" y="23"/>
                  </a:lnTo>
                  <a:lnTo>
                    <a:pt x="225" y="38"/>
                  </a:lnTo>
                  <a:lnTo>
                    <a:pt x="225" y="15"/>
                  </a:lnTo>
                  <a:lnTo>
                    <a:pt x="225" y="23"/>
                  </a:lnTo>
                  <a:lnTo>
                    <a:pt x="233" y="23"/>
                  </a:lnTo>
                  <a:lnTo>
                    <a:pt x="240" y="15"/>
                  </a:lnTo>
                  <a:lnTo>
                    <a:pt x="240" y="38"/>
                  </a:lnTo>
                  <a:lnTo>
                    <a:pt x="240" y="8"/>
                  </a:lnTo>
                  <a:lnTo>
                    <a:pt x="240" y="23"/>
                  </a:lnTo>
                  <a:lnTo>
                    <a:pt x="248" y="15"/>
                  </a:lnTo>
                  <a:lnTo>
                    <a:pt x="248" y="30"/>
                  </a:lnTo>
                  <a:lnTo>
                    <a:pt x="248" y="15"/>
                  </a:lnTo>
                  <a:lnTo>
                    <a:pt x="248" y="23"/>
                  </a:lnTo>
                  <a:lnTo>
                    <a:pt x="255" y="15"/>
                  </a:lnTo>
                  <a:lnTo>
                    <a:pt x="255" y="38"/>
                  </a:lnTo>
                  <a:lnTo>
                    <a:pt x="255" y="0"/>
                  </a:lnTo>
                  <a:lnTo>
                    <a:pt x="255" y="23"/>
                  </a:lnTo>
                  <a:lnTo>
                    <a:pt x="263" y="15"/>
                  </a:lnTo>
                  <a:lnTo>
                    <a:pt x="263" y="30"/>
                  </a:lnTo>
                  <a:lnTo>
                    <a:pt x="263" y="15"/>
                  </a:lnTo>
                  <a:lnTo>
                    <a:pt x="263" y="23"/>
                  </a:lnTo>
                  <a:lnTo>
                    <a:pt x="278" y="23"/>
                  </a:lnTo>
                  <a:lnTo>
                    <a:pt x="270" y="23"/>
                  </a:lnTo>
                  <a:lnTo>
                    <a:pt x="278" y="23"/>
                  </a:lnTo>
                  <a:lnTo>
                    <a:pt x="285" y="23"/>
                  </a:lnTo>
                  <a:lnTo>
                    <a:pt x="293" y="23"/>
                  </a:lnTo>
                  <a:lnTo>
                    <a:pt x="300" y="15"/>
                  </a:lnTo>
                  <a:lnTo>
                    <a:pt x="300" y="38"/>
                  </a:lnTo>
                  <a:lnTo>
                    <a:pt x="30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3" name="Freeform 789"/>
            <p:cNvSpPr>
              <a:spLocks/>
            </p:cNvSpPr>
            <p:nvPr/>
          </p:nvSpPr>
          <p:spPr bwMode="auto">
            <a:xfrm>
              <a:off x="3656" y="2125"/>
              <a:ext cx="309" cy="86"/>
            </a:xfrm>
            <a:custGeom>
              <a:avLst/>
              <a:gdLst>
                <a:gd name="T0" fmla="*/ 8 w 443"/>
                <a:gd name="T1" fmla="*/ 45 h 90"/>
                <a:gd name="T2" fmla="*/ 8 w 443"/>
                <a:gd name="T3" fmla="*/ 53 h 90"/>
                <a:gd name="T4" fmla="*/ 15 w 443"/>
                <a:gd name="T5" fmla="*/ 45 h 90"/>
                <a:gd name="T6" fmla="*/ 23 w 443"/>
                <a:gd name="T7" fmla="*/ 68 h 90"/>
                <a:gd name="T8" fmla="*/ 30 w 443"/>
                <a:gd name="T9" fmla="*/ 45 h 90"/>
                <a:gd name="T10" fmla="*/ 30 w 443"/>
                <a:gd name="T11" fmla="*/ 53 h 90"/>
                <a:gd name="T12" fmla="*/ 38 w 443"/>
                <a:gd name="T13" fmla="*/ 45 h 90"/>
                <a:gd name="T14" fmla="*/ 45 w 443"/>
                <a:gd name="T15" fmla="*/ 60 h 90"/>
                <a:gd name="T16" fmla="*/ 53 w 443"/>
                <a:gd name="T17" fmla="*/ 60 h 90"/>
                <a:gd name="T18" fmla="*/ 60 w 443"/>
                <a:gd name="T19" fmla="*/ 60 h 90"/>
                <a:gd name="T20" fmla="*/ 68 w 443"/>
                <a:gd name="T21" fmla="*/ 53 h 90"/>
                <a:gd name="T22" fmla="*/ 83 w 443"/>
                <a:gd name="T23" fmla="*/ 53 h 90"/>
                <a:gd name="T24" fmla="*/ 105 w 443"/>
                <a:gd name="T25" fmla="*/ 53 h 90"/>
                <a:gd name="T26" fmla="*/ 113 w 443"/>
                <a:gd name="T27" fmla="*/ 38 h 90"/>
                <a:gd name="T28" fmla="*/ 128 w 443"/>
                <a:gd name="T29" fmla="*/ 53 h 90"/>
                <a:gd name="T30" fmla="*/ 150 w 443"/>
                <a:gd name="T31" fmla="*/ 53 h 90"/>
                <a:gd name="T32" fmla="*/ 158 w 443"/>
                <a:gd name="T33" fmla="*/ 68 h 90"/>
                <a:gd name="T34" fmla="*/ 165 w 443"/>
                <a:gd name="T35" fmla="*/ 0 h 90"/>
                <a:gd name="T36" fmla="*/ 173 w 443"/>
                <a:gd name="T37" fmla="*/ 60 h 90"/>
                <a:gd name="T38" fmla="*/ 180 w 443"/>
                <a:gd name="T39" fmla="*/ 45 h 90"/>
                <a:gd name="T40" fmla="*/ 180 w 443"/>
                <a:gd name="T41" fmla="*/ 53 h 90"/>
                <a:gd name="T42" fmla="*/ 188 w 443"/>
                <a:gd name="T43" fmla="*/ 23 h 90"/>
                <a:gd name="T44" fmla="*/ 195 w 443"/>
                <a:gd name="T45" fmla="*/ 60 h 90"/>
                <a:gd name="T46" fmla="*/ 203 w 443"/>
                <a:gd name="T47" fmla="*/ 45 h 90"/>
                <a:gd name="T48" fmla="*/ 203 w 443"/>
                <a:gd name="T49" fmla="*/ 53 h 90"/>
                <a:gd name="T50" fmla="*/ 210 w 443"/>
                <a:gd name="T51" fmla="*/ 45 h 90"/>
                <a:gd name="T52" fmla="*/ 218 w 443"/>
                <a:gd name="T53" fmla="*/ 60 h 90"/>
                <a:gd name="T54" fmla="*/ 225 w 443"/>
                <a:gd name="T55" fmla="*/ 60 h 90"/>
                <a:gd name="T56" fmla="*/ 233 w 443"/>
                <a:gd name="T57" fmla="*/ 60 h 90"/>
                <a:gd name="T58" fmla="*/ 240 w 443"/>
                <a:gd name="T59" fmla="*/ 45 h 90"/>
                <a:gd name="T60" fmla="*/ 255 w 443"/>
                <a:gd name="T61" fmla="*/ 53 h 90"/>
                <a:gd name="T62" fmla="*/ 263 w 443"/>
                <a:gd name="T63" fmla="*/ 45 h 90"/>
                <a:gd name="T64" fmla="*/ 278 w 443"/>
                <a:gd name="T65" fmla="*/ 53 h 90"/>
                <a:gd name="T66" fmla="*/ 293 w 443"/>
                <a:gd name="T67" fmla="*/ 60 h 90"/>
                <a:gd name="T68" fmla="*/ 300 w 443"/>
                <a:gd name="T69" fmla="*/ 53 h 90"/>
                <a:gd name="T70" fmla="*/ 323 w 443"/>
                <a:gd name="T71" fmla="*/ 53 h 90"/>
                <a:gd name="T72" fmla="*/ 338 w 443"/>
                <a:gd name="T73" fmla="*/ 45 h 90"/>
                <a:gd name="T74" fmla="*/ 353 w 443"/>
                <a:gd name="T75" fmla="*/ 53 h 90"/>
                <a:gd name="T76" fmla="*/ 375 w 443"/>
                <a:gd name="T77" fmla="*/ 53 h 90"/>
                <a:gd name="T78" fmla="*/ 398 w 443"/>
                <a:gd name="T79" fmla="*/ 45 h 90"/>
                <a:gd name="T80" fmla="*/ 405 w 443"/>
                <a:gd name="T81" fmla="*/ 60 h 90"/>
                <a:gd name="T82" fmla="*/ 420 w 443"/>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3" h="90">
                  <a:moveTo>
                    <a:pt x="0" y="45"/>
                  </a:moveTo>
                  <a:lnTo>
                    <a:pt x="0" y="53"/>
                  </a:lnTo>
                  <a:lnTo>
                    <a:pt x="8" y="45"/>
                  </a:lnTo>
                  <a:lnTo>
                    <a:pt x="8" y="68"/>
                  </a:lnTo>
                  <a:lnTo>
                    <a:pt x="8" y="38"/>
                  </a:lnTo>
                  <a:lnTo>
                    <a:pt x="8" y="53"/>
                  </a:lnTo>
                  <a:lnTo>
                    <a:pt x="15" y="60"/>
                  </a:lnTo>
                  <a:lnTo>
                    <a:pt x="15" y="60"/>
                  </a:lnTo>
                  <a:lnTo>
                    <a:pt x="15" y="45"/>
                  </a:lnTo>
                  <a:lnTo>
                    <a:pt x="15" y="53"/>
                  </a:lnTo>
                  <a:lnTo>
                    <a:pt x="23" y="45"/>
                  </a:lnTo>
                  <a:lnTo>
                    <a:pt x="23" y="68"/>
                  </a:lnTo>
                  <a:lnTo>
                    <a:pt x="23" y="38"/>
                  </a:lnTo>
                  <a:lnTo>
                    <a:pt x="23" y="53"/>
                  </a:lnTo>
                  <a:lnTo>
                    <a:pt x="30" y="45"/>
                  </a:lnTo>
                  <a:lnTo>
                    <a:pt x="30" y="60"/>
                  </a:lnTo>
                  <a:lnTo>
                    <a:pt x="30" y="38"/>
                  </a:lnTo>
                  <a:lnTo>
                    <a:pt x="30" y="53"/>
                  </a:lnTo>
                  <a:lnTo>
                    <a:pt x="38" y="45"/>
                  </a:lnTo>
                  <a:lnTo>
                    <a:pt x="38" y="60"/>
                  </a:lnTo>
                  <a:lnTo>
                    <a:pt x="38" y="45"/>
                  </a:lnTo>
                  <a:lnTo>
                    <a:pt x="38" y="53"/>
                  </a:lnTo>
                  <a:lnTo>
                    <a:pt x="45" y="60"/>
                  </a:lnTo>
                  <a:lnTo>
                    <a:pt x="45" y="60"/>
                  </a:lnTo>
                  <a:lnTo>
                    <a:pt x="45" y="45"/>
                  </a:lnTo>
                  <a:lnTo>
                    <a:pt x="45" y="53"/>
                  </a:lnTo>
                  <a:lnTo>
                    <a:pt x="53" y="60"/>
                  </a:lnTo>
                  <a:lnTo>
                    <a:pt x="53" y="45"/>
                  </a:lnTo>
                  <a:lnTo>
                    <a:pt x="60" y="53"/>
                  </a:lnTo>
                  <a:lnTo>
                    <a:pt x="60" y="60"/>
                  </a:lnTo>
                  <a:lnTo>
                    <a:pt x="60" y="38"/>
                  </a:lnTo>
                  <a:lnTo>
                    <a:pt x="60" y="53"/>
                  </a:lnTo>
                  <a:lnTo>
                    <a:pt x="68" y="53"/>
                  </a:lnTo>
                  <a:lnTo>
                    <a:pt x="83" y="53"/>
                  </a:lnTo>
                  <a:lnTo>
                    <a:pt x="75" y="53"/>
                  </a:lnTo>
                  <a:lnTo>
                    <a:pt x="83" y="53"/>
                  </a:lnTo>
                  <a:lnTo>
                    <a:pt x="90" y="53"/>
                  </a:lnTo>
                  <a:lnTo>
                    <a:pt x="98" y="53"/>
                  </a:lnTo>
                  <a:lnTo>
                    <a:pt x="105" y="53"/>
                  </a:lnTo>
                  <a:lnTo>
                    <a:pt x="113" y="45"/>
                  </a:lnTo>
                  <a:lnTo>
                    <a:pt x="113" y="68"/>
                  </a:lnTo>
                  <a:lnTo>
                    <a:pt x="113" y="38"/>
                  </a:lnTo>
                  <a:lnTo>
                    <a:pt x="113" y="53"/>
                  </a:lnTo>
                  <a:lnTo>
                    <a:pt x="120" y="53"/>
                  </a:lnTo>
                  <a:lnTo>
                    <a:pt x="128" y="53"/>
                  </a:lnTo>
                  <a:lnTo>
                    <a:pt x="135" y="53"/>
                  </a:lnTo>
                  <a:lnTo>
                    <a:pt x="143" y="53"/>
                  </a:lnTo>
                  <a:lnTo>
                    <a:pt x="150" y="53"/>
                  </a:lnTo>
                  <a:lnTo>
                    <a:pt x="158" y="45"/>
                  </a:lnTo>
                  <a:lnTo>
                    <a:pt x="158" y="23"/>
                  </a:lnTo>
                  <a:lnTo>
                    <a:pt x="158" y="68"/>
                  </a:lnTo>
                  <a:lnTo>
                    <a:pt x="165" y="60"/>
                  </a:lnTo>
                  <a:lnTo>
                    <a:pt x="165" y="90"/>
                  </a:lnTo>
                  <a:lnTo>
                    <a:pt x="165" y="0"/>
                  </a:lnTo>
                  <a:lnTo>
                    <a:pt x="165" y="60"/>
                  </a:lnTo>
                  <a:lnTo>
                    <a:pt x="173" y="53"/>
                  </a:lnTo>
                  <a:lnTo>
                    <a:pt x="173" y="60"/>
                  </a:lnTo>
                  <a:lnTo>
                    <a:pt x="173" y="45"/>
                  </a:lnTo>
                  <a:lnTo>
                    <a:pt x="173" y="53"/>
                  </a:lnTo>
                  <a:lnTo>
                    <a:pt x="180" y="45"/>
                  </a:lnTo>
                  <a:lnTo>
                    <a:pt x="180" y="60"/>
                  </a:lnTo>
                  <a:lnTo>
                    <a:pt x="180" y="45"/>
                  </a:lnTo>
                  <a:lnTo>
                    <a:pt x="180" y="53"/>
                  </a:lnTo>
                  <a:lnTo>
                    <a:pt x="188" y="60"/>
                  </a:lnTo>
                  <a:lnTo>
                    <a:pt x="188" y="68"/>
                  </a:lnTo>
                  <a:lnTo>
                    <a:pt x="188" y="23"/>
                  </a:lnTo>
                  <a:lnTo>
                    <a:pt x="188" y="53"/>
                  </a:lnTo>
                  <a:lnTo>
                    <a:pt x="195" y="45"/>
                  </a:lnTo>
                  <a:lnTo>
                    <a:pt x="195" y="60"/>
                  </a:lnTo>
                  <a:lnTo>
                    <a:pt x="195" y="38"/>
                  </a:lnTo>
                  <a:lnTo>
                    <a:pt x="195" y="53"/>
                  </a:lnTo>
                  <a:lnTo>
                    <a:pt x="203" y="45"/>
                  </a:lnTo>
                  <a:lnTo>
                    <a:pt x="203" y="60"/>
                  </a:lnTo>
                  <a:lnTo>
                    <a:pt x="203" y="45"/>
                  </a:lnTo>
                  <a:lnTo>
                    <a:pt x="203" y="53"/>
                  </a:lnTo>
                  <a:lnTo>
                    <a:pt x="210" y="45"/>
                  </a:lnTo>
                  <a:lnTo>
                    <a:pt x="210" y="60"/>
                  </a:lnTo>
                  <a:lnTo>
                    <a:pt x="210" y="45"/>
                  </a:lnTo>
                  <a:lnTo>
                    <a:pt x="210" y="53"/>
                  </a:lnTo>
                  <a:lnTo>
                    <a:pt x="218" y="45"/>
                  </a:lnTo>
                  <a:lnTo>
                    <a:pt x="218" y="60"/>
                  </a:lnTo>
                  <a:lnTo>
                    <a:pt x="218" y="53"/>
                  </a:lnTo>
                  <a:lnTo>
                    <a:pt x="225" y="45"/>
                  </a:lnTo>
                  <a:lnTo>
                    <a:pt x="225" y="60"/>
                  </a:lnTo>
                  <a:lnTo>
                    <a:pt x="225" y="53"/>
                  </a:lnTo>
                  <a:lnTo>
                    <a:pt x="233" y="45"/>
                  </a:lnTo>
                  <a:lnTo>
                    <a:pt x="233" y="60"/>
                  </a:lnTo>
                  <a:lnTo>
                    <a:pt x="233" y="53"/>
                  </a:lnTo>
                  <a:lnTo>
                    <a:pt x="240" y="60"/>
                  </a:lnTo>
                  <a:lnTo>
                    <a:pt x="240" y="45"/>
                  </a:lnTo>
                  <a:lnTo>
                    <a:pt x="240" y="53"/>
                  </a:lnTo>
                  <a:lnTo>
                    <a:pt x="248" y="53"/>
                  </a:lnTo>
                  <a:lnTo>
                    <a:pt x="255" y="53"/>
                  </a:lnTo>
                  <a:lnTo>
                    <a:pt x="263" y="60"/>
                  </a:lnTo>
                  <a:lnTo>
                    <a:pt x="263" y="60"/>
                  </a:lnTo>
                  <a:lnTo>
                    <a:pt x="263" y="45"/>
                  </a:lnTo>
                  <a:lnTo>
                    <a:pt x="263" y="53"/>
                  </a:lnTo>
                  <a:lnTo>
                    <a:pt x="270" y="53"/>
                  </a:lnTo>
                  <a:lnTo>
                    <a:pt x="278" y="53"/>
                  </a:lnTo>
                  <a:lnTo>
                    <a:pt x="285" y="53"/>
                  </a:lnTo>
                  <a:lnTo>
                    <a:pt x="293" y="60"/>
                  </a:lnTo>
                  <a:lnTo>
                    <a:pt x="293" y="60"/>
                  </a:lnTo>
                  <a:lnTo>
                    <a:pt x="293" y="45"/>
                  </a:lnTo>
                  <a:lnTo>
                    <a:pt x="293" y="53"/>
                  </a:lnTo>
                  <a:lnTo>
                    <a:pt x="300" y="53"/>
                  </a:lnTo>
                  <a:lnTo>
                    <a:pt x="308" y="53"/>
                  </a:lnTo>
                  <a:lnTo>
                    <a:pt x="315" y="53"/>
                  </a:lnTo>
                  <a:lnTo>
                    <a:pt x="323" y="53"/>
                  </a:lnTo>
                  <a:lnTo>
                    <a:pt x="338" y="53"/>
                  </a:lnTo>
                  <a:lnTo>
                    <a:pt x="338" y="60"/>
                  </a:lnTo>
                  <a:lnTo>
                    <a:pt x="338" y="45"/>
                  </a:lnTo>
                  <a:lnTo>
                    <a:pt x="338" y="53"/>
                  </a:lnTo>
                  <a:lnTo>
                    <a:pt x="345" y="53"/>
                  </a:lnTo>
                  <a:lnTo>
                    <a:pt x="353" y="53"/>
                  </a:lnTo>
                  <a:lnTo>
                    <a:pt x="360" y="53"/>
                  </a:lnTo>
                  <a:lnTo>
                    <a:pt x="368" y="53"/>
                  </a:lnTo>
                  <a:lnTo>
                    <a:pt x="375" y="53"/>
                  </a:lnTo>
                  <a:lnTo>
                    <a:pt x="383" y="53"/>
                  </a:lnTo>
                  <a:lnTo>
                    <a:pt x="398" y="53"/>
                  </a:lnTo>
                  <a:lnTo>
                    <a:pt x="398" y="45"/>
                  </a:lnTo>
                  <a:lnTo>
                    <a:pt x="398" y="53"/>
                  </a:lnTo>
                  <a:lnTo>
                    <a:pt x="405" y="45"/>
                  </a:lnTo>
                  <a:lnTo>
                    <a:pt x="405" y="60"/>
                  </a:lnTo>
                  <a:lnTo>
                    <a:pt x="405" y="53"/>
                  </a:lnTo>
                  <a:lnTo>
                    <a:pt x="413" y="53"/>
                  </a:lnTo>
                  <a:lnTo>
                    <a:pt x="420" y="53"/>
                  </a:lnTo>
                  <a:lnTo>
                    <a:pt x="428" y="53"/>
                  </a:lnTo>
                  <a:lnTo>
                    <a:pt x="443" y="5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4" name="Freeform 790"/>
            <p:cNvSpPr>
              <a:spLocks/>
            </p:cNvSpPr>
            <p:nvPr/>
          </p:nvSpPr>
          <p:spPr bwMode="auto">
            <a:xfrm>
              <a:off x="3965" y="2162"/>
              <a:ext cx="356" cy="35"/>
            </a:xfrm>
            <a:custGeom>
              <a:avLst/>
              <a:gdLst>
                <a:gd name="T0" fmla="*/ 0 w 510"/>
                <a:gd name="T1" fmla="*/ 7 h 37"/>
                <a:gd name="T2" fmla="*/ 7 w 510"/>
                <a:gd name="T3" fmla="*/ 7 h 37"/>
                <a:gd name="T4" fmla="*/ 15 w 510"/>
                <a:gd name="T5" fmla="*/ 22 h 37"/>
                <a:gd name="T6" fmla="*/ 22 w 510"/>
                <a:gd name="T7" fmla="*/ 15 h 37"/>
                <a:gd name="T8" fmla="*/ 45 w 510"/>
                <a:gd name="T9" fmla="*/ 15 h 37"/>
                <a:gd name="T10" fmla="*/ 75 w 510"/>
                <a:gd name="T11" fmla="*/ 15 h 37"/>
                <a:gd name="T12" fmla="*/ 82 w 510"/>
                <a:gd name="T13" fmla="*/ 22 h 37"/>
                <a:gd name="T14" fmla="*/ 82 w 510"/>
                <a:gd name="T15" fmla="*/ 15 h 37"/>
                <a:gd name="T16" fmla="*/ 105 w 510"/>
                <a:gd name="T17" fmla="*/ 15 h 37"/>
                <a:gd name="T18" fmla="*/ 120 w 510"/>
                <a:gd name="T19" fmla="*/ 7 h 37"/>
                <a:gd name="T20" fmla="*/ 135 w 510"/>
                <a:gd name="T21" fmla="*/ 7 h 37"/>
                <a:gd name="T22" fmla="*/ 142 w 510"/>
                <a:gd name="T23" fmla="*/ 15 h 37"/>
                <a:gd name="T24" fmla="*/ 165 w 510"/>
                <a:gd name="T25" fmla="*/ 15 h 37"/>
                <a:gd name="T26" fmla="*/ 187 w 510"/>
                <a:gd name="T27" fmla="*/ 15 h 37"/>
                <a:gd name="T28" fmla="*/ 210 w 510"/>
                <a:gd name="T29" fmla="*/ 15 h 37"/>
                <a:gd name="T30" fmla="*/ 232 w 510"/>
                <a:gd name="T31" fmla="*/ 15 h 37"/>
                <a:gd name="T32" fmla="*/ 247 w 510"/>
                <a:gd name="T33" fmla="*/ 15 h 37"/>
                <a:gd name="T34" fmla="*/ 270 w 510"/>
                <a:gd name="T35" fmla="*/ 15 h 37"/>
                <a:gd name="T36" fmla="*/ 292 w 510"/>
                <a:gd name="T37" fmla="*/ 15 h 37"/>
                <a:gd name="T38" fmla="*/ 315 w 510"/>
                <a:gd name="T39" fmla="*/ 15 h 37"/>
                <a:gd name="T40" fmla="*/ 330 w 510"/>
                <a:gd name="T41" fmla="*/ 22 h 37"/>
                <a:gd name="T42" fmla="*/ 337 w 510"/>
                <a:gd name="T43" fmla="*/ 15 h 37"/>
                <a:gd name="T44" fmla="*/ 345 w 510"/>
                <a:gd name="T45" fmla="*/ 7 h 37"/>
                <a:gd name="T46" fmla="*/ 352 w 510"/>
                <a:gd name="T47" fmla="*/ 37 h 37"/>
                <a:gd name="T48" fmla="*/ 360 w 510"/>
                <a:gd name="T49" fmla="*/ 7 h 37"/>
                <a:gd name="T50" fmla="*/ 360 w 510"/>
                <a:gd name="T51" fmla="*/ 15 h 37"/>
                <a:gd name="T52" fmla="*/ 367 w 510"/>
                <a:gd name="T53" fmla="*/ 0 h 37"/>
                <a:gd name="T54" fmla="*/ 375 w 510"/>
                <a:gd name="T55" fmla="*/ 15 h 37"/>
                <a:gd name="T56" fmla="*/ 382 w 510"/>
                <a:gd name="T57" fmla="*/ 15 h 37"/>
                <a:gd name="T58" fmla="*/ 390 w 510"/>
                <a:gd name="T59" fmla="*/ 7 h 37"/>
                <a:gd name="T60" fmla="*/ 405 w 510"/>
                <a:gd name="T61" fmla="*/ 7 h 37"/>
                <a:gd name="T62" fmla="*/ 412 w 510"/>
                <a:gd name="T63" fmla="*/ 15 h 37"/>
                <a:gd name="T64" fmla="*/ 435 w 510"/>
                <a:gd name="T65" fmla="*/ 15 h 37"/>
                <a:gd name="T66" fmla="*/ 450 w 510"/>
                <a:gd name="T67" fmla="*/ 22 h 37"/>
                <a:gd name="T68" fmla="*/ 465 w 510"/>
                <a:gd name="T69" fmla="*/ 15 h 37"/>
                <a:gd name="T70" fmla="*/ 465 w 510"/>
                <a:gd name="T71" fmla="*/ 15 h 37"/>
                <a:gd name="T72" fmla="*/ 472 w 510"/>
                <a:gd name="T73" fmla="*/ 7 h 37"/>
                <a:gd name="T74" fmla="*/ 480 w 510"/>
                <a:gd name="T75" fmla="*/ 22 h 37"/>
                <a:gd name="T76" fmla="*/ 487 w 510"/>
                <a:gd name="T77" fmla="*/ 22 h 37"/>
                <a:gd name="T78" fmla="*/ 495 w 510"/>
                <a:gd name="T79" fmla="*/ 22 h 37"/>
                <a:gd name="T80" fmla="*/ 502 w 510"/>
                <a:gd name="T81" fmla="*/ 7 h 37"/>
                <a:gd name="T82" fmla="*/ 510 w 51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0" h="37">
                  <a:moveTo>
                    <a:pt x="0" y="15"/>
                  </a:moveTo>
                  <a:lnTo>
                    <a:pt x="0" y="22"/>
                  </a:lnTo>
                  <a:lnTo>
                    <a:pt x="0" y="7"/>
                  </a:lnTo>
                  <a:lnTo>
                    <a:pt x="0" y="15"/>
                  </a:lnTo>
                  <a:lnTo>
                    <a:pt x="7" y="22"/>
                  </a:lnTo>
                  <a:lnTo>
                    <a:pt x="7" y="7"/>
                  </a:lnTo>
                  <a:lnTo>
                    <a:pt x="7" y="15"/>
                  </a:lnTo>
                  <a:lnTo>
                    <a:pt x="15" y="22"/>
                  </a:lnTo>
                  <a:lnTo>
                    <a:pt x="15" y="22"/>
                  </a:lnTo>
                  <a:lnTo>
                    <a:pt x="15" y="7"/>
                  </a:lnTo>
                  <a:lnTo>
                    <a:pt x="15" y="15"/>
                  </a:lnTo>
                  <a:lnTo>
                    <a:pt x="22" y="15"/>
                  </a:lnTo>
                  <a:lnTo>
                    <a:pt x="30" y="15"/>
                  </a:lnTo>
                  <a:lnTo>
                    <a:pt x="37" y="15"/>
                  </a:lnTo>
                  <a:lnTo>
                    <a:pt x="45" y="15"/>
                  </a:lnTo>
                  <a:lnTo>
                    <a:pt x="52" y="15"/>
                  </a:lnTo>
                  <a:lnTo>
                    <a:pt x="60" y="15"/>
                  </a:lnTo>
                  <a:lnTo>
                    <a:pt x="75" y="15"/>
                  </a:lnTo>
                  <a:lnTo>
                    <a:pt x="67" y="15"/>
                  </a:lnTo>
                  <a:lnTo>
                    <a:pt x="75" y="15"/>
                  </a:lnTo>
                  <a:lnTo>
                    <a:pt x="82" y="22"/>
                  </a:lnTo>
                  <a:lnTo>
                    <a:pt x="82" y="22"/>
                  </a:lnTo>
                  <a:lnTo>
                    <a:pt x="82" y="0"/>
                  </a:lnTo>
                  <a:lnTo>
                    <a:pt x="82" y="15"/>
                  </a:lnTo>
                  <a:lnTo>
                    <a:pt x="90" y="15"/>
                  </a:lnTo>
                  <a:lnTo>
                    <a:pt x="97" y="15"/>
                  </a:lnTo>
                  <a:lnTo>
                    <a:pt x="105" y="15"/>
                  </a:lnTo>
                  <a:lnTo>
                    <a:pt x="112" y="15"/>
                  </a:lnTo>
                  <a:lnTo>
                    <a:pt x="120" y="22"/>
                  </a:lnTo>
                  <a:lnTo>
                    <a:pt x="120" y="7"/>
                  </a:lnTo>
                  <a:lnTo>
                    <a:pt x="120" y="15"/>
                  </a:lnTo>
                  <a:lnTo>
                    <a:pt x="127" y="15"/>
                  </a:lnTo>
                  <a:lnTo>
                    <a:pt x="135" y="7"/>
                  </a:lnTo>
                  <a:lnTo>
                    <a:pt x="135" y="22"/>
                  </a:lnTo>
                  <a:lnTo>
                    <a:pt x="135" y="15"/>
                  </a:lnTo>
                  <a:lnTo>
                    <a:pt x="142" y="15"/>
                  </a:lnTo>
                  <a:lnTo>
                    <a:pt x="150" y="15"/>
                  </a:lnTo>
                  <a:lnTo>
                    <a:pt x="157" y="15"/>
                  </a:lnTo>
                  <a:lnTo>
                    <a:pt x="165" y="15"/>
                  </a:lnTo>
                  <a:lnTo>
                    <a:pt x="172" y="15"/>
                  </a:lnTo>
                  <a:lnTo>
                    <a:pt x="180" y="15"/>
                  </a:lnTo>
                  <a:lnTo>
                    <a:pt x="187" y="15"/>
                  </a:lnTo>
                  <a:lnTo>
                    <a:pt x="195" y="15"/>
                  </a:lnTo>
                  <a:lnTo>
                    <a:pt x="202" y="15"/>
                  </a:lnTo>
                  <a:lnTo>
                    <a:pt x="210" y="15"/>
                  </a:lnTo>
                  <a:lnTo>
                    <a:pt x="217" y="15"/>
                  </a:lnTo>
                  <a:lnTo>
                    <a:pt x="225" y="15"/>
                  </a:lnTo>
                  <a:lnTo>
                    <a:pt x="232" y="15"/>
                  </a:lnTo>
                  <a:lnTo>
                    <a:pt x="247" y="15"/>
                  </a:lnTo>
                  <a:lnTo>
                    <a:pt x="240" y="15"/>
                  </a:lnTo>
                  <a:lnTo>
                    <a:pt x="247" y="15"/>
                  </a:lnTo>
                  <a:lnTo>
                    <a:pt x="255" y="15"/>
                  </a:lnTo>
                  <a:lnTo>
                    <a:pt x="262" y="15"/>
                  </a:lnTo>
                  <a:lnTo>
                    <a:pt x="270" y="15"/>
                  </a:lnTo>
                  <a:lnTo>
                    <a:pt x="277" y="15"/>
                  </a:lnTo>
                  <a:lnTo>
                    <a:pt x="285" y="15"/>
                  </a:lnTo>
                  <a:lnTo>
                    <a:pt x="292" y="15"/>
                  </a:lnTo>
                  <a:lnTo>
                    <a:pt x="300" y="15"/>
                  </a:lnTo>
                  <a:lnTo>
                    <a:pt x="307" y="15"/>
                  </a:lnTo>
                  <a:lnTo>
                    <a:pt x="315" y="15"/>
                  </a:lnTo>
                  <a:lnTo>
                    <a:pt x="322" y="15"/>
                  </a:lnTo>
                  <a:lnTo>
                    <a:pt x="330" y="7"/>
                  </a:lnTo>
                  <a:lnTo>
                    <a:pt x="330" y="22"/>
                  </a:lnTo>
                  <a:lnTo>
                    <a:pt x="330" y="7"/>
                  </a:lnTo>
                  <a:lnTo>
                    <a:pt x="330" y="15"/>
                  </a:lnTo>
                  <a:lnTo>
                    <a:pt x="337" y="15"/>
                  </a:lnTo>
                  <a:lnTo>
                    <a:pt x="345" y="22"/>
                  </a:lnTo>
                  <a:lnTo>
                    <a:pt x="345" y="22"/>
                  </a:lnTo>
                  <a:lnTo>
                    <a:pt x="345" y="7"/>
                  </a:lnTo>
                  <a:lnTo>
                    <a:pt x="345" y="15"/>
                  </a:lnTo>
                  <a:lnTo>
                    <a:pt x="352" y="7"/>
                  </a:lnTo>
                  <a:lnTo>
                    <a:pt x="352" y="37"/>
                  </a:lnTo>
                  <a:lnTo>
                    <a:pt x="352" y="0"/>
                  </a:lnTo>
                  <a:lnTo>
                    <a:pt x="352" y="15"/>
                  </a:lnTo>
                  <a:lnTo>
                    <a:pt x="360" y="7"/>
                  </a:lnTo>
                  <a:lnTo>
                    <a:pt x="360" y="22"/>
                  </a:lnTo>
                  <a:lnTo>
                    <a:pt x="360" y="0"/>
                  </a:lnTo>
                  <a:lnTo>
                    <a:pt x="360" y="15"/>
                  </a:lnTo>
                  <a:lnTo>
                    <a:pt x="367" y="7"/>
                  </a:lnTo>
                  <a:lnTo>
                    <a:pt x="367" y="15"/>
                  </a:lnTo>
                  <a:lnTo>
                    <a:pt x="367" y="0"/>
                  </a:lnTo>
                  <a:lnTo>
                    <a:pt x="375" y="7"/>
                  </a:lnTo>
                  <a:lnTo>
                    <a:pt x="375" y="30"/>
                  </a:lnTo>
                  <a:lnTo>
                    <a:pt x="375" y="15"/>
                  </a:lnTo>
                  <a:lnTo>
                    <a:pt x="382" y="7"/>
                  </a:lnTo>
                  <a:lnTo>
                    <a:pt x="382" y="22"/>
                  </a:lnTo>
                  <a:lnTo>
                    <a:pt x="382" y="15"/>
                  </a:lnTo>
                  <a:lnTo>
                    <a:pt x="390" y="7"/>
                  </a:lnTo>
                  <a:lnTo>
                    <a:pt x="390" y="22"/>
                  </a:lnTo>
                  <a:lnTo>
                    <a:pt x="390" y="7"/>
                  </a:lnTo>
                  <a:lnTo>
                    <a:pt x="390" y="15"/>
                  </a:lnTo>
                  <a:lnTo>
                    <a:pt x="397" y="15"/>
                  </a:lnTo>
                  <a:lnTo>
                    <a:pt x="405" y="7"/>
                  </a:lnTo>
                  <a:lnTo>
                    <a:pt x="405" y="22"/>
                  </a:lnTo>
                  <a:lnTo>
                    <a:pt x="405" y="15"/>
                  </a:lnTo>
                  <a:lnTo>
                    <a:pt x="412" y="15"/>
                  </a:lnTo>
                  <a:lnTo>
                    <a:pt x="420" y="15"/>
                  </a:lnTo>
                  <a:lnTo>
                    <a:pt x="427" y="15"/>
                  </a:lnTo>
                  <a:lnTo>
                    <a:pt x="435" y="15"/>
                  </a:lnTo>
                  <a:lnTo>
                    <a:pt x="442" y="15"/>
                  </a:lnTo>
                  <a:lnTo>
                    <a:pt x="450" y="7"/>
                  </a:lnTo>
                  <a:lnTo>
                    <a:pt x="450" y="22"/>
                  </a:lnTo>
                  <a:lnTo>
                    <a:pt x="450" y="7"/>
                  </a:lnTo>
                  <a:lnTo>
                    <a:pt x="450" y="15"/>
                  </a:lnTo>
                  <a:lnTo>
                    <a:pt x="465" y="15"/>
                  </a:lnTo>
                  <a:lnTo>
                    <a:pt x="465" y="22"/>
                  </a:lnTo>
                  <a:lnTo>
                    <a:pt x="465" y="7"/>
                  </a:lnTo>
                  <a:lnTo>
                    <a:pt x="465" y="15"/>
                  </a:lnTo>
                  <a:lnTo>
                    <a:pt x="472" y="7"/>
                  </a:lnTo>
                  <a:lnTo>
                    <a:pt x="472" y="22"/>
                  </a:lnTo>
                  <a:lnTo>
                    <a:pt x="472" y="7"/>
                  </a:lnTo>
                  <a:lnTo>
                    <a:pt x="472" y="15"/>
                  </a:lnTo>
                  <a:lnTo>
                    <a:pt x="480" y="7"/>
                  </a:lnTo>
                  <a:lnTo>
                    <a:pt x="480" y="22"/>
                  </a:lnTo>
                  <a:lnTo>
                    <a:pt x="480" y="15"/>
                  </a:lnTo>
                  <a:lnTo>
                    <a:pt x="487" y="7"/>
                  </a:lnTo>
                  <a:lnTo>
                    <a:pt x="487" y="22"/>
                  </a:lnTo>
                  <a:lnTo>
                    <a:pt x="487" y="15"/>
                  </a:lnTo>
                  <a:lnTo>
                    <a:pt x="495" y="7"/>
                  </a:lnTo>
                  <a:lnTo>
                    <a:pt x="495" y="22"/>
                  </a:lnTo>
                  <a:lnTo>
                    <a:pt x="495" y="7"/>
                  </a:lnTo>
                  <a:lnTo>
                    <a:pt x="495" y="15"/>
                  </a:lnTo>
                  <a:lnTo>
                    <a:pt x="502" y="7"/>
                  </a:lnTo>
                  <a:lnTo>
                    <a:pt x="502" y="22"/>
                  </a:lnTo>
                  <a:lnTo>
                    <a:pt x="502" y="15"/>
                  </a:lnTo>
                  <a:lnTo>
                    <a:pt x="510" y="22"/>
                  </a:lnTo>
                  <a:lnTo>
                    <a:pt x="510" y="22"/>
                  </a:lnTo>
                  <a:lnTo>
                    <a:pt x="51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5" name="Freeform 791"/>
            <p:cNvSpPr>
              <a:spLocks/>
            </p:cNvSpPr>
            <p:nvPr/>
          </p:nvSpPr>
          <p:spPr bwMode="auto">
            <a:xfrm>
              <a:off x="4321" y="2154"/>
              <a:ext cx="242" cy="36"/>
            </a:xfrm>
            <a:custGeom>
              <a:avLst/>
              <a:gdLst>
                <a:gd name="T0" fmla="*/ 7 w 345"/>
                <a:gd name="T1" fmla="*/ 15 h 38"/>
                <a:gd name="T2" fmla="*/ 15 w 345"/>
                <a:gd name="T3" fmla="*/ 15 h 38"/>
                <a:gd name="T4" fmla="*/ 22 w 345"/>
                <a:gd name="T5" fmla="*/ 15 h 38"/>
                <a:gd name="T6" fmla="*/ 30 w 345"/>
                <a:gd name="T7" fmla="*/ 15 h 38"/>
                <a:gd name="T8" fmla="*/ 30 w 345"/>
                <a:gd name="T9" fmla="*/ 23 h 38"/>
                <a:gd name="T10" fmla="*/ 37 w 345"/>
                <a:gd name="T11" fmla="*/ 23 h 38"/>
                <a:gd name="T12" fmla="*/ 45 w 345"/>
                <a:gd name="T13" fmla="*/ 8 h 38"/>
                <a:gd name="T14" fmla="*/ 52 w 345"/>
                <a:gd name="T15" fmla="*/ 30 h 38"/>
                <a:gd name="T16" fmla="*/ 60 w 345"/>
                <a:gd name="T17" fmla="*/ 30 h 38"/>
                <a:gd name="T18" fmla="*/ 75 w 345"/>
                <a:gd name="T19" fmla="*/ 23 h 38"/>
                <a:gd name="T20" fmla="*/ 75 w 345"/>
                <a:gd name="T21" fmla="*/ 23 h 38"/>
                <a:gd name="T22" fmla="*/ 82 w 345"/>
                <a:gd name="T23" fmla="*/ 23 h 38"/>
                <a:gd name="T24" fmla="*/ 90 w 345"/>
                <a:gd name="T25" fmla="*/ 23 h 38"/>
                <a:gd name="T26" fmla="*/ 97 w 345"/>
                <a:gd name="T27" fmla="*/ 15 h 38"/>
                <a:gd name="T28" fmla="*/ 105 w 345"/>
                <a:gd name="T29" fmla="*/ 30 h 38"/>
                <a:gd name="T30" fmla="*/ 112 w 345"/>
                <a:gd name="T31" fmla="*/ 15 h 38"/>
                <a:gd name="T32" fmla="*/ 120 w 345"/>
                <a:gd name="T33" fmla="*/ 23 h 38"/>
                <a:gd name="T34" fmla="*/ 120 w 345"/>
                <a:gd name="T35" fmla="*/ 30 h 38"/>
                <a:gd name="T36" fmla="*/ 142 w 345"/>
                <a:gd name="T37" fmla="*/ 23 h 38"/>
                <a:gd name="T38" fmla="*/ 165 w 345"/>
                <a:gd name="T39" fmla="*/ 23 h 38"/>
                <a:gd name="T40" fmla="*/ 187 w 345"/>
                <a:gd name="T41" fmla="*/ 30 h 38"/>
                <a:gd name="T42" fmla="*/ 187 w 345"/>
                <a:gd name="T43" fmla="*/ 23 h 38"/>
                <a:gd name="T44" fmla="*/ 195 w 345"/>
                <a:gd name="T45" fmla="*/ 23 h 38"/>
                <a:gd name="T46" fmla="*/ 210 w 345"/>
                <a:gd name="T47" fmla="*/ 23 h 38"/>
                <a:gd name="T48" fmla="*/ 225 w 345"/>
                <a:gd name="T49" fmla="*/ 23 h 38"/>
                <a:gd name="T50" fmla="*/ 232 w 345"/>
                <a:gd name="T51" fmla="*/ 23 h 38"/>
                <a:gd name="T52" fmla="*/ 240 w 345"/>
                <a:gd name="T53" fmla="*/ 15 h 38"/>
                <a:gd name="T54" fmla="*/ 247 w 345"/>
                <a:gd name="T55" fmla="*/ 30 h 38"/>
                <a:gd name="T56" fmla="*/ 255 w 345"/>
                <a:gd name="T57" fmla="*/ 30 h 38"/>
                <a:gd name="T58" fmla="*/ 255 w 345"/>
                <a:gd name="T59" fmla="*/ 15 h 38"/>
                <a:gd name="T60" fmla="*/ 262 w 345"/>
                <a:gd name="T61" fmla="*/ 15 h 38"/>
                <a:gd name="T62" fmla="*/ 270 w 345"/>
                <a:gd name="T63" fmla="*/ 30 h 38"/>
                <a:gd name="T64" fmla="*/ 277 w 345"/>
                <a:gd name="T65" fmla="*/ 15 h 38"/>
                <a:gd name="T66" fmla="*/ 285 w 345"/>
                <a:gd name="T67" fmla="*/ 23 h 38"/>
                <a:gd name="T68" fmla="*/ 292 w 345"/>
                <a:gd name="T69" fmla="*/ 15 h 38"/>
                <a:gd name="T70" fmla="*/ 300 w 345"/>
                <a:gd name="T71" fmla="*/ 30 h 38"/>
                <a:gd name="T72" fmla="*/ 315 w 345"/>
                <a:gd name="T73" fmla="*/ 15 h 38"/>
                <a:gd name="T74" fmla="*/ 322 w 345"/>
                <a:gd name="T75" fmla="*/ 30 h 38"/>
                <a:gd name="T76" fmla="*/ 330 w 345"/>
                <a:gd name="T77" fmla="*/ 15 h 38"/>
                <a:gd name="T78" fmla="*/ 330 w 345"/>
                <a:gd name="T79" fmla="*/ 23 h 38"/>
                <a:gd name="T80" fmla="*/ 337 w 345"/>
                <a:gd name="T81" fmla="*/ 15 h 38"/>
                <a:gd name="T82" fmla="*/ 345 w 345"/>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38">
                  <a:moveTo>
                    <a:pt x="0" y="15"/>
                  </a:moveTo>
                  <a:lnTo>
                    <a:pt x="0" y="23"/>
                  </a:lnTo>
                  <a:lnTo>
                    <a:pt x="7" y="15"/>
                  </a:lnTo>
                  <a:lnTo>
                    <a:pt x="7" y="30"/>
                  </a:lnTo>
                  <a:lnTo>
                    <a:pt x="7" y="23"/>
                  </a:lnTo>
                  <a:lnTo>
                    <a:pt x="15" y="15"/>
                  </a:lnTo>
                  <a:lnTo>
                    <a:pt x="15" y="30"/>
                  </a:lnTo>
                  <a:lnTo>
                    <a:pt x="15" y="23"/>
                  </a:lnTo>
                  <a:lnTo>
                    <a:pt x="22" y="15"/>
                  </a:lnTo>
                  <a:lnTo>
                    <a:pt x="22" y="30"/>
                  </a:lnTo>
                  <a:lnTo>
                    <a:pt x="22" y="23"/>
                  </a:lnTo>
                  <a:lnTo>
                    <a:pt x="30" y="15"/>
                  </a:lnTo>
                  <a:lnTo>
                    <a:pt x="30" y="30"/>
                  </a:lnTo>
                  <a:lnTo>
                    <a:pt x="30" y="15"/>
                  </a:lnTo>
                  <a:lnTo>
                    <a:pt x="30" y="23"/>
                  </a:lnTo>
                  <a:lnTo>
                    <a:pt x="37" y="15"/>
                  </a:lnTo>
                  <a:lnTo>
                    <a:pt x="37" y="30"/>
                  </a:lnTo>
                  <a:lnTo>
                    <a:pt x="37" y="23"/>
                  </a:lnTo>
                  <a:lnTo>
                    <a:pt x="45" y="15"/>
                  </a:lnTo>
                  <a:lnTo>
                    <a:pt x="45" y="38"/>
                  </a:lnTo>
                  <a:lnTo>
                    <a:pt x="45" y="8"/>
                  </a:lnTo>
                  <a:lnTo>
                    <a:pt x="45" y="23"/>
                  </a:lnTo>
                  <a:lnTo>
                    <a:pt x="52" y="15"/>
                  </a:lnTo>
                  <a:lnTo>
                    <a:pt x="52" y="30"/>
                  </a:lnTo>
                  <a:lnTo>
                    <a:pt x="52" y="23"/>
                  </a:lnTo>
                  <a:lnTo>
                    <a:pt x="60" y="15"/>
                  </a:lnTo>
                  <a:lnTo>
                    <a:pt x="60" y="30"/>
                  </a:lnTo>
                  <a:lnTo>
                    <a:pt x="60" y="8"/>
                  </a:lnTo>
                  <a:lnTo>
                    <a:pt x="60" y="23"/>
                  </a:lnTo>
                  <a:lnTo>
                    <a:pt x="75" y="23"/>
                  </a:lnTo>
                  <a:lnTo>
                    <a:pt x="75" y="30"/>
                  </a:lnTo>
                  <a:lnTo>
                    <a:pt x="75" y="15"/>
                  </a:lnTo>
                  <a:lnTo>
                    <a:pt x="75" y="23"/>
                  </a:lnTo>
                  <a:lnTo>
                    <a:pt x="82" y="15"/>
                  </a:lnTo>
                  <a:lnTo>
                    <a:pt x="82" y="30"/>
                  </a:lnTo>
                  <a:lnTo>
                    <a:pt x="82" y="23"/>
                  </a:lnTo>
                  <a:lnTo>
                    <a:pt x="90" y="30"/>
                  </a:lnTo>
                  <a:lnTo>
                    <a:pt x="90" y="30"/>
                  </a:lnTo>
                  <a:lnTo>
                    <a:pt x="90" y="23"/>
                  </a:lnTo>
                  <a:lnTo>
                    <a:pt x="97" y="15"/>
                  </a:lnTo>
                  <a:lnTo>
                    <a:pt x="97" y="30"/>
                  </a:lnTo>
                  <a:lnTo>
                    <a:pt x="97" y="15"/>
                  </a:lnTo>
                  <a:lnTo>
                    <a:pt x="97" y="23"/>
                  </a:lnTo>
                  <a:lnTo>
                    <a:pt x="105" y="30"/>
                  </a:lnTo>
                  <a:lnTo>
                    <a:pt x="105" y="30"/>
                  </a:lnTo>
                  <a:lnTo>
                    <a:pt x="105" y="15"/>
                  </a:lnTo>
                  <a:lnTo>
                    <a:pt x="105" y="23"/>
                  </a:lnTo>
                  <a:lnTo>
                    <a:pt x="112" y="15"/>
                  </a:lnTo>
                  <a:lnTo>
                    <a:pt x="112" y="30"/>
                  </a:lnTo>
                  <a:lnTo>
                    <a:pt x="112" y="15"/>
                  </a:lnTo>
                  <a:lnTo>
                    <a:pt x="120" y="23"/>
                  </a:lnTo>
                  <a:lnTo>
                    <a:pt x="120" y="30"/>
                  </a:lnTo>
                  <a:lnTo>
                    <a:pt x="120" y="0"/>
                  </a:lnTo>
                  <a:lnTo>
                    <a:pt x="120" y="30"/>
                  </a:lnTo>
                  <a:lnTo>
                    <a:pt x="127" y="23"/>
                  </a:lnTo>
                  <a:lnTo>
                    <a:pt x="135" y="23"/>
                  </a:lnTo>
                  <a:lnTo>
                    <a:pt x="142" y="23"/>
                  </a:lnTo>
                  <a:lnTo>
                    <a:pt x="150" y="23"/>
                  </a:lnTo>
                  <a:lnTo>
                    <a:pt x="157" y="23"/>
                  </a:lnTo>
                  <a:lnTo>
                    <a:pt x="165" y="23"/>
                  </a:lnTo>
                  <a:lnTo>
                    <a:pt x="172" y="23"/>
                  </a:lnTo>
                  <a:lnTo>
                    <a:pt x="180" y="23"/>
                  </a:lnTo>
                  <a:lnTo>
                    <a:pt x="187" y="30"/>
                  </a:lnTo>
                  <a:lnTo>
                    <a:pt x="187" y="30"/>
                  </a:lnTo>
                  <a:lnTo>
                    <a:pt x="187" y="15"/>
                  </a:lnTo>
                  <a:lnTo>
                    <a:pt x="187" y="23"/>
                  </a:lnTo>
                  <a:lnTo>
                    <a:pt x="195" y="30"/>
                  </a:lnTo>
                  <a:lnTo>
                    <a:pt x="195" y="15"/>
                  </a:lnTo>
                  <a:lnTo>
                    <a:pt x="195" y="23"/>
                  </a:lnTo>
                  <a:lnTo>
                    <a:pt x="210" y="23"/>
                  </a:lnTo>
                  <a:lnTo>
                    <a:pt x="210" y="30"/>
                  </a:lnTo>
                  <a:lnTo>
                    <a:pt x="210" y="23"/>
                  </a:lnTo>
                  <a:lnTo>
                    <a:pt x="225" y="23"/>
                  </a:lnTo>
                  <a:lnTo>
                    <a:pt x="217" y="23"/>
                  </a:lnTo>
                  <a:lnTo>
                    <a:pt x="225" y="23"/>
                  </a:lnTo>
                  <a:lnTo>
                    <a:pt x="232" y="15"/>
                  </a:lnTo>
                  <a:lnTo>
                    <a:pt x="232" y="30"/>
                  </a:lnTo>
                  <a:lnTo>
                    <a:pt x="232" y="23"/>
                  </a:lnTo>
                  <a:lnTo>
                    <a:pt x="240" y="30"/>
                  </a:lnTo>
                  <a:lnTo>
                    <a:pt x="240" y="30"/>
                  </a:lnTo>
                  <a:lnTo>
                    <a:pt x="240" y="15"/>
                  </a:lnTo>
                  <a:lnTo>
                    <a:pt x="240" y="23"/>
                  </a:lnTo>
                  <a:lnTo>
                    <a:pt x="247" y="15"/>
                  </a:lnTo>
                  <a:lnTo>
                    <a:pt x="247" y="30"/>
                  </a:lnTo>
                  <a:lnTo>
                    <a:pt x="247" y="15"/>
                  </a:lnTo>
                  <a:lnTo>
                    <a:pt x="247" y="23"/>
                  </a:lnTo>
                  <a:lnTo>
                    <a:pt x="255" y="30"/>
                  </a:lnTo>
                  <a:lnTo>
                    <a:pt x="255" y="38"/>
                  </a:lnTo>
                  <a:lnTo>
                    <a:pt x="255" y="8"/>
                  </a:lnTo>
                  <a:lnTo>
                    <a:pt x="255" y="15"/>
                  </a:lnTo>
                  <a:lnTo>
                    <a:pt x="262" y="23"/>
                  </a:lnTo>
                  <a:lnTo>
                    <a:pt x="262" y="30"/>
                  </a:lnTo>
                  <a:lnTo>
                    <a:pt x="262" y="15"/>
                  </a:lnTo>
                  <a:lnTo>
                    <a:pt x="262" y="23"/>
                  </a:lnTo>
                  <a:lnTo>
                    <a:pt x="270" y="15"/>
                  </a:lnTo>
                  <a:lnTo>
                    <a:pt x="270" y="30"/>
                  </a:lnTo>
                  <a:lnTo>
                    <a:pt x="270" y="15"/>
                  </a:lnTo>
                  <a:lnTo>
                    <a:pt x="270" y="23"/>
                  </a:lnTo>
                  <a:lnTo>
                    <a:pt x="277" y="15"/>
                  </a:lnTo>
                  <a:lnTo>
                    <a:pt x="277" y="30"/>
                  </a:lnTo>
                  <a:lnTo>
                    <a:pt x="277" y="23"/>
                  </a:lnTo>
                  <a:lnTo>
                    <a:pt x="285" y="23"/>
                  </a:lnTo>
                  <a:lnTo>
                    <a:pt x="292" y="30"/>
                  </a:lnTo>
                  <a:lnTo>
                    <a:pt x="292" y="30"/>
                  </a:lnTo>
                  <a:lnTo>
                    <a:pt x="292" y="15"/>
                  </a:lnTo>
                  <a:lnTo>
                    <a:pt x="292" y="23"/>
                  </a:lnTo>
                  <a:lnTo>
                    <a:pt x="300" y="15"/>
                  </a:lnTo>
                  <a:lnTo>
                    <a:pt x="300" y="30"/>
                  </a:lnTo>
                  <a:lnTo>
                    <a:pt x="300" y="23"/>
                  </a:lnTo>
                  <a:lnTo>
                    <a:pt x="315" y="23"/>
                  </a:lnTo>
                  <a:lnTo>
                    <a:pt x="315" y="15"/>
                  </a:lnTo>
                  <a:lnTo>
                    <a:pt x="315" y="23"/>
                  </a:lnTo>
                  <a:lnTo>
                    <a:pt x="322" y="15"/>
                  </a:lnTo>
                  <a:lnTo>
                    <a:pt x="322" y="30"/>
                  </a:lnTo>
                  <a:lnTo>
                    <a:pt x="322" y="15"/>
                  </a:lnTo>
                  <a:lnTo>
                    <a:pt x="322" y="23"/>
                  </a:lnTo>
                  <a:lnTo>
                    <a:pt x="330" y="15"/>
                  </a:lnTo>
                  <a:lnTo>
                    <a:pt x="330" y="30"/>
                  </a:lnTo>
                  <a:lnTo>
                    <a:pt x="330" y="15"/>
                  </a:lnTo>
                  <a:lnTo>
                    <a:pt x="330" y="23"/>
                  </a:lnTo>
                  <a:lnTo>
                    <a:pt x="337" y="30"/>
                  </a:lnTo>
                  <a:lnTo>
                    <a:pt x="337" y="30"/>
                  </a:lnTo>
                  <a:lnTo>
                    <a:pt x="337" y="15"/>
                  </a:lnTo>
                  <a:lnTo>
                    <a:pt x="337" y="23"/>
                  </a:lnTo>
                  <a:lnTo>
                    <a:pt x="345" y="30"/>
                  </a:lnTo>
                  <a:lnTo>
                    <a:pt x="345" y="30"/>
                  </a:lnTo>
                  <a:lnTo>
                    <a:pt x="345" y="15"/>
                  </a:lnTo>
                  <a:lnTo>
                    <a:pt x="345"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6" name="Freeform 792"/>
            <p:cNvSpPr>
              <a:spLocks/>
            </p:cNvSpPr>
            <p:nvPr/>
          </p:nvSpPr>
          <p:spPr bwMode="auto">
            <a:xfrm>
              <a:off x="4563" y="2162"/>
              <a:ext cx="231" cy="28"/>
            </a:xfrm>
            <a:custGeom>
              <a:avLst/>
              <a:gdLst>
                <a:gd name="T0" fmla="*/ 7 w 330"/>
                <a:gd name="T1" fmla="*/ 7 h 30"/>
                <a:gd name="T2" fmla="*/ 7 w 330"/>
                <a:gd name="T3" fmla="*/ 7 h 30"/>
                <a:gd name="T4" fmla="*/ 15 w 330"/>
                <a:gd name="T5" fmla="*/ 7 h 30"/>
                <a:gd name="T6" fmla="*/ 15 w 330"/>
                <a:gd name="T7" fmla="*/ 15 h 30"/>
                <a:gd name="T8" fmla="*/ 30 w 330"/>
                <a:gd name="T9" fmla="*/ 7 h 30"/>
                <a:gd name="T10" fmla="*/ 30 w 330"/>
                <a:gd name="T11" fmla="*/ 15 h 30"/>
                <a:gd name="T12" fmla="*/ 37 w 330"/>
                <a:gd name="T13" fmla="*/ 22 h 30"/>
                <a:gd name="T14" fmla="*/ 45 w 330"/>
                <a:gd name="T15" fmla="*/ 15 h 30"/>
                <a:gd name="T16" fmla="*/ 60 w 330"/>
                <a:gd name="T17" fmla="*/ 15 h 30"/>
                <a:gd name="T18" fmla="*/ 82 w 330"/>
                <a:gd name="T19" fmla="*/ 15 h 30"/>
                <a:gd name="T20" fmla="*/ 82 w 330"/>
                <a:gd name="T21" fmla="*/ 15 h 30"/>
                <a:gd name="T22" fmla="*/ 90 w 330"/>
                <a:gd name="T23" fmla="*/ 22 h 30"/>
                <a:gd name="T24" fmla="*/ 90 w 330"/>
                <a:gd name="T25" fmla="*/ 15 h 30"/>
                <a:gd name="T26" fmla="*/ 105 w 330"/>
                <a:gd name="T27" fmla="*/ 15 h 30"/>
                <a:gd name="T28" fmla="*/ 112 w 330"/>
                <a:gd name="T29" fmla="*/ 22 h 30"/>
                <a:gd name="T30" fmla="*/ 112 w 330"/>
                <a:gd name="T31" fmla="*/ 15 h 30"/>
                <a:gd name="T32" fmla="*/ 120 w 330"/>
                <a:gd name="T33" fmla="*/ 22 h 30"/>
                <a:gd name="T34" fmla="*/ 135 w 330"/>
                <a:gd name="T35" fmla="*/ 15 h 30"/>
                <a:gd name="T36" fmla="*/ 135 w 330"/>
                <a:gd name="T37" fmla="*/ 7 h 30"/>
                <a:gd name="T38" fmla="*/ 142 w 330"/>
                <a:gd name="T39" fmla="*/ 7 h 30"/>
                <a:gd name="T40" fmla="*/ 142 w 330"/>
                <a:gd name="T41" fmla="*/ 15 h 30"/>
                <a:gd name="T42" fmla="*/ 150 w 330"/>
                <a:gd name="T43" fmla="*/ 22 h 30"/>
                <a:gd name="T44" fmla="*/ 150 w 330"/>
                <a:gd name="T45" fmla="*/ 15 h 30"/>
                <a:gd name="T46" fmla="*/ 165 w 330"/>
                <a:gd name="T47" fmla="*/ 22 h 30"/>
                <a:gd name="T48" fmla="*/ 165 w 330"/>
                <a:gd name="T49" fmla="*/ 15 h 30"/>
                <a:gd name="T50" fmla="*/ 180 w 330"/>
                <a:gd name="T51" fmla="*/ 22 h 30"/>
                <a:gd name="T52" fmla="*/ 180 w 330"/>
                <a:gd name="T53" fmla="*/ 15 h 30"/>
                <a:gd name="T54" fmla="*/ 187 w 330"/>
                <a:gd name="T55" fmla="*/ 7 h 30"/>
                <a:gd name="T56" fmla="*/ 195 w 330"/>
                <a:gd name="T57" fmla="*/ 22 h 30"/>
                <a:gd name="T58" fmla="*/ 195 w 330"/>
                <a:gd name="T59" fmla="*/ 15 h 30"/>
                <a:gd name="T60" fmla="*/ 202 w 330"/>
                <a:gd name="T61" fmla="*/ 22 h 30"/>
                <a:gd name="T62" fmla="*/ 202 w 330"/>
                <a:gd name="T63" fmla="*/ 15 h 30"/>
                <a:gd name="T64" fmla="*/ 210 w 330"/>
                <a:gd name="T65" fmla="*/ 22 h 30"/>
                <a:gd name="T66" fmla="*/ 210 w 330"/>
                <a:gd name="T67" fmla="*/ 15 h 30"/>
                <a:gd name="T68" fmla="*/ 217 w 330"/>
                <a:gd name="T69" fmla="*/ 22 h 30"/>
                <a:gd name="T70" fmla="*/ 217 w 330"/>
                <a:gd name="T71" fmla="*/ 15 h 30"/>
                <a:gd name="T72" fmla="*/ 225 w 330"/>
                <a:gd name="T73" fmla="*/ 22 h 30"/>
                <a:gd name="T74" fmla="*/ 225 w 330"/>
                <a:gd name="T75" fmla="*/ 15 h 30"/>
                <a:gd name="T76" fmla="*/ 232 w 330"/>
                <a:gd name="T77" fmla="*/ 22 h 30"/>
                <a:gd name="T78" fmla="*/ 232 w 330"/>
                <a:gd name="T79" fmla="*/ 15 h 30"/>
                <a:gd name="T80" fmla="*/ 240 w 330"/>
                <a:gd name="T81" fmla="*/ 22 h 30"/>
                <a:gd name="T82" fmla="*/ 240 w 330"/>
                <a:gd name="T83" fmla="*/ 15 h 30"/>
                <a:gd name="T84" fmla="*/ 247 w 330"/>
                <a:gd name="T85" fmla="*/ 30 h 30"/>
                <a:gd name="T86" fmla="*/ 247 w 330"/>
                <a:gd name="T87" fmla="*/ 15 h 30"/>
                <a:gd name="T88" fmla="*/ 255 w 330"/>
                <a:gd name="T89" fmla="*/ 22 h 30"/>
                <a:gd name="T90" fmla="*/ 255 w 330"/>
                <a:gd name="T91" fmla="*/ 15 h 30"/>
                <a:gd name="T92" fmla="*/ 262 w 330"/>
                <a:gd name="T93" fmla="*/ 22 h 30"/>
                <a:gd name="T94" fmla="*/ 262 w 330"/>
                <a:gd name="T95" fmla="*/ 15 h 30"/>
                <a:gd name="T96" fmla="*/ 270 w 330"/>
                <a:gd name="T97" fmla="*/ 22 h 30"/>
                <a:gd name="T98" fmla="*/ 270 w 330"/>
                <a:gd name="T99" fmla="*/ 15 h 30"/>
                <a:gd name="T100" fmla="*/ 277 w 330"/>
                <a:gd name="T101" fmla="*/ 7 h 30"/>
                <a:gd name="T102" fmla="*/ 285 w 330"/>
                <a:gd name="T103" fmla="*/ 7 h 30"/>
                <a:gd name="T104" fmla="*/ 285 w 330"/>
                <a:gd name="T105" fmla="*/ 15 h 30"/>
                <a:gd name="T106" fmla="*/ 292 w 330"/>
                <a:gd name="T107" fmla="*/ 22 h 30"/>
                <a:gd name="T108" fmla="*/ 307 w 330"/>
                <a:gd name="T109" fmla="*/ 15 h 30"/>
                <a:gd name="T110" fmla="*/ 307 w 330"/>
                <a:gd name="T111" fmla="*/ 15 h 30"/>
                <a:gd name="T112" fmla="*/ 322 w 330"/>
                <a:gd name="T11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0" h="30">
                  <a:moveTo>
                    <a:pt x="0" y="15"/>
                  </a:moveTo>
                  <a:lnTo>
                    <a:pt x="7" y="7"/>
                  </a:lnTo>
                  <a:lnTo>
                    <a:pt x="7" y="22"/>
                  </a:lnTo>
                  <a:lnTo>
                    <a:pt x="7" y="7"/>
                  </a:lnTo>
                  <a:lnTo>
                    <a:pt x="7" y="15"/>
                  </a:lnTo>
                  <a:lnTo>
                    <a:pt x="15" y="7"/>
                  </a:lnTo>
                  <a:lnTo>
                    <a:pt x="15" y="15"/>
                  </a:lnTo>
                  <a:lnTo>
                    <a:pt x="15" y="15"/>
                  </a:lnTo>
                  <a:lnTo>
                    <a:pt x="22" y="15"/>
                  </a:lnTo>
                  <a:lnTo>
                    <a:pt x="30" y="7"/>
                  </a:lnTo>
                  <a:lnTo>
                    <a:pt x="30" y="22"/>
                  </a:lnTo>
                  <a:lnTo>
                    <a:pt x="30" y="15"/>
                  </a:lnTo>
                  <a:lnTo>
                    <a:pt x="37" y="7"/>
                  </a:lnTo>
                  <a:lnTo>
                    <a:pt x="37" y="22"/>
                  </a:lnTo>
                  <a:lnTo>
                    <a:pt x="37" y="15"/>
                  </a:lnTo>
                  <a:lnTo>
                    <a:pt x="45" y="15"/>
                  </a:lnTo>
                  <a:lnTo>
                    <a:pt x="52" y="15"/>
                  </a:lnTo>
                  <a:lnTo>
                    <a:pt x="60" y="15"/>
                  </a:lnTo>
                  <a:lnTo>
                    <a:pt x="67" y="15"/>
                  </a:lnTo>
                  <a:lnTo>
                    <a:pt x="82" y="15"/>
                  </a:lnTo>
                  <a:lnTo>
                    <a:pt x="82" y="22"/>
                  </a:lnTo>
                  <a:lnTo>
                    <a:pt x="82" y="15"/>
                  </a:lnTo>
                  <a:lnTo>
                    <a:pt x="82" y="15"/>
                  </a:lnTo>
                  <a:lnTo>
                    <a:pt x="90" y="22"/>
                  </a:lnTo>
                  <a:lnTo>
                    <a:pt x="90" y="15"/>
                  </a:lnTo>
                  <a:lnTo>
                    <a:pt x="90" y="15"/>
                  </a:lnTo>
                  <a:lnTo>
                    <a:pt x="105" y="15"/>
                  </a:lnTo>
                  <a:lnTo>
                    <a:pt x="105" y="15"/>
                  </a:lnTo>
                  <a:lnTo>
                    <a:pt x="112" y="22"/>
                  </a:lnTo>
                  <a:lnTo>
                    <a:pt x="112" y="22"/>
                  </a:lnTo>
                  <a:lnTo>
                    <a:pt x="112" y="7"/>
                  </a:lnTo>
                  <a:lnTo>
                    <a:pt x="112" y="15"/>
                  </a:lnTo>
                  <a:lnTo>
                    <a:pt x="120" y="7"/>
                  </a:lnTo>
                  <a:lnTo>
                    <a:pt x="120" y="22"/>
                  </a:lnTo>
                  <a:lnTo>
                    <a:pt x="120" y="15"/>
                  </a:lnTo>
                  <a:lnTo>
                    <a:pt x="135" y="15"/>
                  </a:lnTo>
                  <a:lnTo>
                    <a:pt x="135" y="22"/>
                  </a:lnTo>
                  <a:lnTo>
                    <a:pt x="135" y="7"/>
                  </a:lnTo>
                  <a:lnTo>
                    <a:pt x="135" y="15"/>
                  </a:lnTo>
                  <a:lnTo>
                    <a:pt x="142" y="7"/>
                  </a:lnTo>
                  <a:lnTo>
                    <a:pt x="142" y="22"/>
                  </a:lnTo>
                  <a:lnTo>
                    <a:pt x="142" y="15"/>
                  </a:lnTo>
                  <a:lnTo>
                    <a:pt x="150" y="22"/>
                  </a:lnTo>
                  <a:lnTo>
                    <a:pt x="150" y="22"/>
                  </a:lnTo>
                  <a:lnTo>
                    <a:pt x="150" y="7"/>
                  </a:lnTo>
                  <a:lnTo>
                    <a:pt x="150" y="15"/>
                  </a:lnTo>
                  <a:lnTo>
                    <a:pt x="165" y="15"/>
                  </a:lnTo>
                  <a:lnTo>
                    <a:pt x="165" y="22"/>
                  </a:lnTo>
                  <a:lnTo>
                    <a:pt x="165" y="7"/>
                  </a:lnTo>
                  <a:lnTo>
                    <a:pt x="165" y="15"/>
                  </a:lnTo>
                  <a:lnTo>
                    <a:pt x="180" y="15"/>
                  </a:lnTo>
                  <a:lnTo>
                    <a:pt x="180" y="22"/>
                  </a:lnTo>
                  <a:lnTo>
                    <a:pt x="180" y="7"/>
                  </a:lnTo>
                  <a:lnTo>
                    <a:pt x="180" y="15"/>
                  </a:lnTo>
                  <a:lnTo>
                    <a:pt x="187" y="22"/>
                  </a:lnTo>
                  <a:lnTo>
                    <a:pt x="187" y="7"/>
                  </a:lnTo>
                  <a:lnTo>
                    <a:pt x="187" y="15"/>
                  </a:lnTo>
                  <a:lnTo>
                    <a:pt x="195" y="22"/>
                  </a:lnTo>
                  <a:lnTo>
                    <a:pt x="195" y="7"/>
                  </a:lnTo>
                  <a:lnTo>
                    <a:pt x="195" y="15"/>
                  </a:lnTo>
                  <a:lnTo>
                    <a:pt x="202" y="22"/>
                  </a:lnTo>
                  <a:lnTo>
                    <a:pt x="202" y="22"/>
                  </a:lnTo>
                  <a:lnTo>
                    <a:pt x="202" y="7"/>
                  </a:lnTo>
                  <a:lnTo>
                    <a:pt x="202" y="15"/>
                  </a:lnTo>
                  <a:lnTo>
                    <a:pt x="210" y="7"/>
                  </a:lnTo>
                  <a:lnTo>
                    <a:pt x="210" y="22"/>
                  </a:lnTo>
                  <a:lnTo>
                    <a:pt x="210" y="7"/>
                  </a:lnTo>
                  <a:lnTo>
                    <a:pt x="210" y="15"/>
                  </a:lnTo>
                  <a:lnTo>
                    <a:pt x="217" y="22"/>
                  </a:lnTo>
                  <a:lnTo>
                    <a:pt x="217" y="22"/>
                  </a:lnTo>
                  <a:lnTo>
                    <a:pt x="217" y="7"/>
                  </a:lnTo>
                  <a:lnTo>
                    <a:pt x="217" y="15"/>
                  </a:lnTo>
                  <a:lnTo>
                    <a:pt x="225" y="22"/>
                  </a:lnTo>
                  <a:lnTo>
                    <a:pt x="225" y="22"/>
                  </a:lnTo>
                  <a:lnTo>
                    <a:pt x="225" y="7"/>
                  </a:lnTo>
                  <a:lnTo>
                    <a:pt x="225" y="15"/>
                  </a:lnTo>
                  <a:lnTo>
                    <a:pt x="232" y="22"/>
                  </a:lnTo>
                  <a:lnTo>
                    <a:pt x="232" y="22"/>
                  </a:lnTo>
                  <a:lnTo>
                    <a:pt x="232" y="7"/>
                  </a:lnTo>
                  <a:lnTo>
                    <a:pt x="232" y="15"/>
                  </a:lnTo>
                  <a:lnTo>
                    <a:pt x="240" y="22"/>
                  </a:lnTo>
                  <a:lnTo>
                    <a:pt x="240" y="22"/>
                  </a:lnTo>
                  <a:lnTo>
                    <a:pt x="240" y="7"/>
                  </a:lnTo>
                  <a:lnTo>
                    <a:pt x="240" y="15"/>
                  </a:lnTo>
                  <a:lnTo>
                    <a:pt x="247" y="7"/>
                  </a:lnTo>
                  <a:lnTo>
                    <a:pt x="247" y="30"/>
                  </a:lnTo>
                  <a:lnTo>
                    <a:pt x="247" y="0"/>
                  </a:lnTo>
                  <a:lnTo>
                    <a:pt x="247" y="15"/>
                  </a:lnTo>
                  <a:lnTo>
                    <a:pt x="255" y="7"/>
                  </a:lnTo>
                  <a:lnTo>
                    <a:pt x="255" y="22"/>
                  </a:lnTo>
                  <a:lnTo>
                    <a:pt x="255" y="7"/>
                  </a:lnTo>
                  <a:lnTo>
                    <a:pt x="255" y="15"/>
                  </a:lnTo>
                  <a:lnTo>
                    <a:pt x="262" y="22"/>
                  </a:lnTo>
                  <a:lnTo>
                    <a:pt x="262" y="22"/>
                  </a:lnTo>
                  <a:lnTo>
                    <a:pt x="262" y="7"/>
                  </a:lnTo>
                  <a:lnTo>
                    <a:pt x="262" y="15"/>
                  </a:lnTo>
                  <a:lnTo>
                    <a:pt x="270" y="7"/>
                  </a:lnTo>
                  <a:lnTo>
                    <a:pt x="270" y="22"/>
                  </a:lnTo>
                  <a:lnTo>
                    <a:pt x="270" y="7"/>
                  </a:lnTo>
                  <a:lnTo>
                    <a:pt x="270" y="15"/>
                  </a:lnTo>
                  <a:lnTo>
                    <a:pt x="277" y="22"/>
                  </a:lnTo>
                  <a:lnTo>
                    <a:pt x="277" y="7"/>
                  </a:lnTo>
                  <a:lnTo>
                    <a:pt x="277" y="15"/>
                  </a:lnTo>
                  <a:lnTo>
                    <a:pt x="285" y="7"/>
                  </a:lnTo>
                  <a:lnTo>
                    <a:pt x="285" y="22"/>
                  </a:lnTo>
                  <a:lnTo>
                    <a:pt x="285" y="15"/>
                  </a:lnTo>
                  <a:lnTo>
                    <a:pt x="292" y="7"/>
                  </a:lnTo>
                  <a:lnTo>
                    <a:pt x="292" y="22"/>
                  </a:lnTo>
                  <a:lnTo>
                    <a:pt x="292" y="15"/>
                  </a:lnTo>
                  <a:lnTo>
                    <a:pt x="307" y="15"/>
                  </a:lnTo>
                  <a:lnTo>
                    <a:pt x="300" y="15"/>
                  </a:lnTo>
                  <a:lnTo>
                    <a:pt x="307" y="15"/>
                  </a:lnTo>
                  <a:lnTo>
                    <a:pt x="315" y="15"/>
                  </a:lnTo>
                  <a:lnTo>
                    <a:pt x="322" y="15"/>
                  </a:lnTo>
                  <a:lnTo>
                    <a:pt x="33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7" name="Freeform 793"/>
            <p:cNvSpPr>
              <a:spLocks/>
            </p:cNvSpPr>
            <p:nvPr/>
          </p:nvSpPr>
          <p:spPr bwMode="auto">
            <a:xfrm>
              <a:off x="3446" y="2211"/>
              <a:ext cx="173" cy="43"/>
            </a:xfrm>
            <a:custGeom>
              <a:avLst/>
              <a:gdLst>
                <a:gd name="T0" fmla="*/ 0 w 248"/>
                <a:gd name="T1" fmla="*/ 15 h 45"/>
                <a:gd name="T2" fmla="*/ 8 w 248"/>
                <a:gd name="T3" fmla="*/ 30 h 45"/>
                <a:gd name="T4" fmla="*/ 15 w 248"/>
                <a:gd name="T5" fmla="*/ 15 h 45"/>
                <a:gd name="T6" fmla="*/ 23 w 248"/>
                <a:gd name="T7" fmla="*/ 30 h 45"/>
                <a:gd name="T8" fmla="*/ 23 w 248"/>
                <a:gd name="T9" fmla="*/ 23 h 45"/>
                <a:gd name="T10" fmla="*/ 30 w 248"/>
                <a:gd name="T11" fmla="*/ 15 h 45"/>
                <a:gd name="T12" fmla="*/ 38 w 248"/>
                <a:gd name="T13" fmla="*/ 30 h 45"/>
                <a:gd name="T14" fmla="*/ 45 w 248"/>
                <a:gd name="T15" fmla="*/ 30 h 45"/>
                <a:gd name="T16" fmla="*/ 45 w 248"/>
                <a:gd name="T17" fmla="*/ 23 h 45"/>
                <a:gd name="T18" fmla="*/ 53 w 248"/>
                <a:gd name="T19" fmla="*/ 15 h 45"/>
                <a:gd name="T20" fmla="*/ 60 w 248"/>
                <a:gd name="T21" fmla="*/ 30 h 45"/>
                <a:gd name="T22" fmla="*/ 68 w 248"/>
                <a:gd name="T23" fmla="*/ 15 h 45"/>
                <a:gd name="T24" fmla="*/ 75 w 248"/>
                <a:gd name="T25" fmla="*/ 30 h 45"/>
                <a:gd name="T26" fmla="*/ 75 w 248"/>
                <a:gd name="T27" fmla="*/ 23 h 45"/>
                <a:gd name="T28" fmla="*/ 83 w 248"/>
                <a:gd name="T29" fmla="*/ 8 h 45"/>
                <a:gd name="T30" fmla="*/ 90 w 248"/>
                <a:gd name="T31" fmla="*/ 38 h 45"/>
                <a:gd name="T32" fmla="*/ 98 w 248"/>
                <a:gd name="T33" fmla="*/ 30 h 45"/>
                <a:gd name="T34" fmla="*/ 98 w 248"/>
                <a:gd name="T35" fmla="*/ 23 h 45"/>
                <a:gd name="T36" fmla="*/ 105 w 248"/>
                <a:gd name="T37" fmla="*/ 23 h 45"/>
                <a:gd name="T38" fmla="*/ 113 w 248"/>
                <a:gd name="T39" fmla="*/ 30 h 45"/>
                <a:gd name="T40" fmla="*/ 120 w 248"/>
                <a:gd name="T41" fmla="*/ 30 h 45"/>
                <a:gd name="T42" fmla="*/ 128 w 248"/>
                <a:gd name="T43" fmla="*/ 23 h 45"/>
                <a:gd name="T44" fmla="*/ 128 w 248"/>
                <a:gd name="T45" fmla="*/ 23 h 45"/>
                <a:gd name="T46" fmla="*/ 135 w 248"/>
                <a:gd name="T47" fmla="*/ 8 h 45"/>
                <a:gd name="T48" fmla="*/ 143 w 248"/>
                <a:gd name="T49" fmla="*/ 30 h 45"/>
                <a:gd name="T50" fmla="*/ 150 w 248"/>
                <a:gd name="T51" fmla="*/ 23 h 45"/>
                <a:gd name="T52" fmla="*/ 158 w 248"/>
                <a:gd name="T53" fmla="*/ 30 h 45"/>
                <a:gd name="T54" fmla="*/ 158 w 248"/>
                <a:gd name="T55" fmla="*/ 23 h 45"/>
                <a:gd name="T56" fmla="*/ 165 w 248"/>
                <a:gd name="T57" fmla="*/ 8 h 45"/>
                <a:gd name="T58" fmla="*/ 173 w 248"/>
                <a:gd name="T59" fmla="*/ 30 h 45"/>
                <a:gd name="T60" fmla="*/ 180 w 248"/>
                <a:gd name="T61" fmla="*/ 30 h 45"/>
                <a:gd name="T62" fmla="*/ 180 w 248"/>
                <a:gd name="T63" fmla="*/ 23 h 45"/>
                <a:gd name="T64" fmla="*/ 188 w 248"/>
                <a:gd name="T65" fmla="*/ 23 h 45"/>
                <a:gd name="T66" fmla="*/ 195 w 248"/>
                <a:gd name="T67" fmla="*/ 30 h 45"/>
                <a:gd name="T68" fmla="*/ 203 w 248"/>
                <a:gd name="T69" fmla="*/ 30 h 45"/>
                <a:gd name="T70" fmla="*/ 210 w 248"/>
                <a:gd name="T71" fmla="*/ 30 h 45"/>
                <a:gd name="T72" fmla="*/ 210 w 248"/>
                <a:gd name="T73" fmla="*/ 23 h 45"/>
                <a:gd name="T74" fmla="*/ 218 w 248"/>
                <a:gd name="T75" fmla="*/ 8 h 45"/>
                <a:gd name="T76" fmla="*/ 225 w 248"/>
                <a:gd name="T77" fmla="*/ 30 h 45"/>
                <a:gd name="T78" fmla="*/ 233 w 248"/>
                <a:gd name="T79" fmla="*/ 30 h 45"/>
                <a:gd name="T80" fmla="*/ 233 w 248"/>
                <a:gd name="T81" fmla="*/ 23 h 45"/>
                <a:gd name="T82" fmla="*/ 240 w 248"/>
                <a:gd name="T83"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45">
                  <a:moveTo>
                    <a:pt x="0" y="23"/>
                  </a:moveTo>
                  <a:lnTo>
                    <a:pt x="0" y="30"/>
                  </a:lnTo>
                  <a:lnTo>
                    <a:pt x="0" y="15"/>
                  </a:lnTo>
                  <a:lnTo>
                    <a:pt x="0" y="23"/>
                  </a:lnTo>
                  <a:lnTo>
                    <a:pt x="8" y="30"/>
                  </a:lnTo>
                  <a:lnTo>
                    <a:pt x="8" y="30"/>
                  </a:lnTo>
                  <a:lnTo>
                    <a:pt x="8" y="15"/>
                  </a:lnTo>
                  <a:lnTo>
                    <a:pt x="8" y="23"/>
                  </a:lnTo>
                  <a:lnTo>
                    <a:pt x="15" y="15"/>
                  </a:lnTo>
                  <a:lnTo>
                    <a:pt x="15" y="38"/>
                  </a:lnTo>
                  <a:lnTo>
                    <a:pt x="15" y="23"/>
                  </a:lnTo>
                  <a:lnTo>
                    <a:pt x="23" y="30"/>
                  </a:lnTo>
                  <a:lnTo>
                    <a:pt x="23" y="30"/>
                  </a:lnTo>
                  <a:lnTo>
                    <a:pt x="23" y="15"/>
                  </a:lnTo>
                  <a:lnTo>
                    <a:pt x="23" y="23"/>
                  </a:lnTo>
                  <a:lnTo>
                    <a:pt x="30" y="30"/>
                  </a:lnTo>
                  <a:lnTo>
                    <a:pt x="30" y="30"/>
                  </a:lnTo>
                  <a:lnTo>
                    <a:pt x="30" y="15"/>
                  </a:lnTo>
                  <a:lnTo>
                    <a:pt x="30" y="23"/>
                  </a:lnTo>
                  <a:lnTo>
                    <a:pt x="38" y="30"/>
                  </a:lnTo>
                  <a:lnTo>
                    <a:pt x="38" y="30"/>
                  </a:lnTo>
                  <a:lnTo>
                    <a:pt x="38" y="15"/>
                  </a:lnTo>
                  <a:lnTo>
                    <a:pt x="38" y="23"/>
                  </a:lnTo>
                  <a:lnTo>
                    <a:pt x="45" y="30"/>
                  </a:lnTo>
                  <a:lnTo>
                    <a:pt x="45" y="30"/>
                  </a:lnTo>
                  <a:lnTo>
                    <a:pt x="45" y="15"/>
                  </a:lnTo>
                  <a:lnTo>
                    <a:pt x="45" y="23"/>
                  </a:lnTo>
                  <a:lnTo>
                    <a:pt x="53" y="30"/>
                  </a:lnTo>
                  <a:lnTo>
                    <a:pt x="53" y="30"/>
                  </a:lnTo>
                  <a:lnTo>
                    <a:pt x="53" y="15"/>
                  </a:lnTo>
                  <a:lnTo>
                    <a:pt x="53" y="23"/>
                  </a:lnTo>
                  <a:lnTo>
                    <a:pt x="60" y="30"/>
                  </a:lnTo>
                  <a:lnTo>
                    <a:pt x="60" y="30"/>
                  </a:lnTo>
                  <a:lnTo>
                    <a:pt x="60" y="15"/>
                  </a:lnTo>
                  <a:lnTo>
                    <a:pt x="60" y="23"/>
                  </a:lnTo>
                  <a:lnTo>
                    <a:pt x="68" y="15"/>
                  </a:lnTo>
                  <a:lnTo>
                    <a:pt x="68" y="30"/>
                  </a:lnTo>
                  <a:lnTo>
                    <a:pt x="68" y="23"/>
                  </a:lnTo>
                  <a:lnTo>
                    <a:pt x="75" y="30"/>
                  </a:lnTo>
                  <a:lnTo>
                    <a:pt x="75" y="30"/>
                  </a:lnTo>
                  <a:lnTo>
                    <a:pt x="75" y="15"/>
                  </a:lnTo>
                  <a:lnTo>
                    <a:pt x="75" y="23"/>
                  </a:lnTo>
                  <a:lnTo>
                    <a:pt x="83" y="30"/>
                  </a:lnTo>
                  <a:lnTo>
                    <a:pt x="83" y="38"/>
                  </a:lnTo>
                  <a:lnTo>
                    <a:pt x="83" y="8"/>
                  </a:lnTo>
                  <a:lnTo>
                    <a:pt x="83" y="23"/>
                  </a:lnTo>
                  <a:lnTo>
                    <a:pt x="90" y="30"/>
                  </a:lnTo>
                  <a:lnTo>
                    <a:pt x="90" y="38"/>
                  </a:lnTo>
                  <a:lnTo>
                    <a:pt x="90" y="15"/>
                  </a:lnTo>
                  <a:lnTo>
                    <a:pt x="90" y="23"/>
                  </a:lnTo>
                  <a:lnTo>
                    <a:pt x="98" y="30"/>
                  </a:lnTo>
                  <a:lnTo>
                    <a:pt x="98" y="38"/>
                  </a:lnTo>
                  <a:lnTo>
                    <a:pt x="98" y="15"/>
                  </a:lnTo>
                  <a:lnTo>
                    <a:pt x="98" y="23"/>
                  </a:lnTo>
                  <a:lnTo>
                    <a:pt x="105" y="30"/>
                  </a:lnTo>
                  <a:lnTo>
                    <a:pt x="105" y="30"/>
                  </a:lnTo>
                  <a:lnTo>
                    <a:pt x="105" y="23"/>
                  </a:lnTo>
                  <a:lnTo>
                    <a:pt x="105" y="23"/>
                  </a:lnTo>
                  <a:lnTo>
                    <a:pt x="113" y="30"/>
                  </a:lnTo>
                  <a:lnTo>
                    <a:pt x="113" y="30"/>
                  </a:lnTo>
                  <a:lnTo>
                    <a:pt x="113" y="23"/>
                  </a:lnTo>
                  <a:lnTo>
                    <a:pt x="113" y="23"/>
                  </a:lnTo>
                  <a:lnTo>
                    <a:pt x="120" y="30"/>
                  </a:lnTo>
                  <a:lnTo>
                    <a:pt x="120" y="23"/>
                  </a:lnTo>
                  <a:lnTo>
                    <a:pt x="120" y="30"/>
                  </a:lnTo>
                  <a:lnTo>
                    <a:pt x="128" y="23"/>
                  </a:lnTo>
                  <a:lnTo>
                    <a:pt x="128" y="38"/>
                  </a:lnTo>
                  <a:lnTo>
                    <a:pt x="128" y="0"/>
                  </a:lnTo>
                  <a:lnTo>
                    <a:pt x="128" y="23"/>
                  </a:lnTo>
                  <a:lnTo>
                    <a:pt x="135" y="15"/>
                  </a:lnTo>
                  <a:lnTo>
                    <a:pt x="135" y="45"/>
                  </a:lnTo>
                  <a:lnTo>
                    <a:pt x="135" y="8"/>
                  </a:lnTo>
                  <a:lnTo>
                    <a:pt x="135" y="30"/>
                  </a:lnTo>
                  <a:lnTo>
                    <a:pt x="143" y="23"/>
                  </a:lnTo>
                  <a:lnTo>
                    <a:pt x="143" y="30"/>
                  </a:lnTo>
                  <a:lnTo>
                    <a:pt x="143" y="23"/>
                  </a:lnTo>
                  <a:lnTo>
                    <a:pt x="143" y="30"/>
                  </a:lnTo>
                  <a:lnTo>
                    <a:pt x="150" y="23"/>
                  </a:lnTo>
                  <a:lnTo>
                    <a:pt x="150" y="30"/>
                  </a:lnTo>
                  <a:lnTo>
                    <a:pt x="150" y="23"/>
                  </a:lnTo>
                  <a:lnTo>
                    <a:pt x="158" y="30"/>
                  </a:lnTo>
                  <a:lnTo>
                    <a:pt x="158" y="30"/>
                  </a:lnTo>
                  <a:lnTo>
                    <a:pt x="158" y="23"/>
                  </a:lnTo>
                  <a:lnTo>
                    <a:pt x="158" y="23"/>
                  </a:lnTo>
                  <a:lnTo>
                    <a:pt x="165" y="30"/>
                  </a:lnTo>
                  <a:lnTo>
                    <a:pt x="165" y="38"/>
                  </a:lnTo>
                  <a:lnTo>
                    <a:pt x="165" y="8"/>
                  </a:lnTo>
                  <a:lnTo>
                    <a:pt x="165" y="23"/>
                  </a:lnTo>
                  <a:lnTo>
                    <a:pt x="173" y="30"/>
                  </a:lnTo>
                  <a:lnTo>
                    <a:pt x="173" y="30"/>
                  </a:lnTo>
                  <a:lnTo>
                    <a:pt x="173" y="15"/>
                  </a:lnTo>
                  <a:lnTo>
                    <a:pt x="173" y="23"/>
                  </a:lnTo>
                  <a:lnTo>
                    <a:pt x="180" y="30"/>
                  </a:lnTo>
                  <a:lnTo>
                    <a:pt x="180" y="38"/>
                  </a:lnTo>
                  <a:lnTo>
                    <a:pt x="180" y="15"/>
                  </a:lnTo>
                  <a:lnTo>
                    <a:pt x="180" y="23"/>
                  </a:lnTo>
                  <a:lnTo>
                    <a:pt x="188" y="30"/>
                  </a:lnTo>
                  <a:lnTo>
                    <a:pt x="188" y="30"/>
                  </a:lnTo>
                  <a:lnTo>
                    <a:pt x="188" y="23"/>
                  </a:lnTo>
                  <a:lnTo>
                    <a:pt x="188" y="23"/>
                  </a:lnTo>
                  <a:lnTo>
                    <a:pt x="195" y="30"/>
                  </a:lnTo>
                  <a:lnTo>
                    <a:pt x="195" y="30"/>
                  </a:lnTo>
                  <a:lnTo>
                    <a:pt x="195" y="23"/>
                  </a:lnTo>
                  <a:lnTo>
                    <a:pt x="203" y="30"/>
                  </a:lnTo>
                  <a:lnTo>
                    <a:pt x="203" y="30"/>
                  </a:lnTo>
                  <a:lnTo>
                    <a:pt x="203" y="23"/>
                  </a:lnTo>
                  <a:lnTo>
                    <a:pt x="203" y="23"/>
                  </a:lnTo>
                  <a:lnTo>
                    <a:pt x="210" y="30"/>
                  </a:lnTo>
                  <a:lnTo>
                    <a:pt x="210" y="30"/>
                  </a:lnTo>
                  <a:lnTo>
                    <a:pt x="210" y="15"/>
                  </a:lnTo>
                  <a:lnTo>
                    <a:pt x="210" y="23"/>
                  </a:lnTo>
                  <a:lnTo>
                    <a:pt x="218" y="30"/>
                  </a:lnTo>
                  <a:lnTo>
                    <a:pt x="218" y="45"/>
                  </a:lnTo>
                  <a:lnTo>
                    <a:pt x="218" y="8"/>
                  </a:lnTo>
                  <a:lnTo>
                    <a:pt x="218" y="30"/>
                  </a:lnTo>
                  <a:lnTo>
                    <a:pt x="225" y="23"/>
                  </a:lnTo>
                  <a:lnTo>
                    <a:pt x="225" y="30"/>
                  </a:lnTo>
                  <a:lnTo>
                    <a:pt x="225" y="23"/>
                  </a:lnTo>
                  <a:lnTo>
                    <a:pt x="225" y="23"/>
                  </a:lnTo>
                  <a:lnTo>
                    <a:pt x="233" y="30"/>
                  </a:lnTo>
                  <a:lnTo>
                    <a:pt x="233" y="30"/>
                  </a:lnTo>
                  <a:lnTo>
                    <a:pt x="233" y="23"/>
                  </a:lnTo>
                  <a:lnTo>
                    <a:pt x="233" y="23"/>
                  </a:lnTo>
                  <a:lnTo>
                    <a:pt x="240" y="30"/>
                  </a:lnTo>
                  <a:lnTo>
                    <a:pt x="240" y="38"/>
                  </a:lnTo>
                  <a:lnTo>
                    <a:pt x="240" y="8"/>
                  </a:lnTo>
                  <a:lnTo>
                    <a:pt x="240" y="23"/>
                  </a:lnTo>
                  <a:lnTo>
                    <a:pt x="24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8" name="Freeform 794"/>
            <p:cNvSpPr>
              <a:spLocks/>
            </p:cNvSpPr>
            <p:nvPr/>
          </p:nvSpPr>
          <p:spPr bwMode="auto">
            <a:xfrm>
              <a:off x="3787" y="2219"/>
              <a:ext cx="172" cy="28"/>
            </a:xfrm>
            <a:custGeom>
              <a:avLst/>
              <a:gdLst>
                <a:gd name="T0" fmla="*/ 0 w 247"/>
                <a:gd name="T1" fmla="*/ 15 h 30"/>
                <a:gd name="T2" fmla="*/ 7 w 247"/>
                <a:gd name="T3" fmla="*/ 15 h 30"/>
                <a:gd name="T4" fmla="*/ 15 w 247"/>
                <a:gd name="T5" fmla="*/ 7 h 30"/>
                <a:gd name="T6" fmla="*/ 22 w 247"/>
                <a:gd name="T7" fmla="*/ 22 h 30"/>
                <a:gd name="T8" fmla="*/ 30 w 247"/>
                <a:gd name="T9" fmla="*/ 15 h 30"/>
                <a:gd name="T10" fmla="*/ 30 w 247"/>
                <a:gd name="T11" fmla="*/ 15 h 30"/>
                <a:gd name="T12" fmla="*/ 37 w 247"/>
                <a:gd name="T13" fmla="*/ 15 h 30"/>
                <a:gd name="T14" fmla="*/ 45 w 247"/>
                <a:gd name="T15" fmla="*/ 15 h 30"/>
                <a:gd name="T16" fmla="*/ 52 w 247"/>
                <a:gd name="T17" fmla="*/ 22 h 30"/>
                <a:gd name="T18" fmla="*/ 60 w 247"/>
                <a:gd name="T19" fmla="*/ 22 h 30"/>
                <a:gd name="T20" fmla="*/ 60 w 247"/>
                <a:gd name="T21" fmla="*/ 15 h 30"/>
                <a:gd name="T22" fmla="*/ 67 w 247"/>
                <a:gd name="T23" fmla="*/ 15 h 30"/>
                <a:gd name="T24" fmla="*/ 75 w 247"/>
                <a:gd name="T25" fmla="*/ 22 h 30"/>
                <a:gd name="T26" fmla="*/ 82 w 247"/>
                <a:gd name="T27" fmla="*/ 22 h 30"/>
                <a:gd name="T28" fmla="*/ 90 w 247"/>
                <a:gd name="T29" fmla="*/ 22 h 30"/>
                <a:gd name="T30" fmla="*/ 90 w 247"/>
                <a:gd name="T31" fmla="*/ 15 h 30"/>
                <a:gd name="T32" fmla="*/ 97 w 247"/>
                <a:gd name="T33" fmla="*/ 15 h 30"/>
                <a:gd name="T34" fmla="*/ 105 w 247"/>
                <a:gd name="T35" fmla="*/ 22 h 30"/>
                <a:gd name="T36" fmla="*/ 112 w 247"/>
                <a:gd name="T37" fmla="*/ 15 h 30"/>
                <a:gd name="T38" fmla="*/ 112 w 247"/>
                <a:gd name="T39" fmla="*/ 15 h 30"/>
                <a:gd name="T40" fmla="*/ 120 w 247"/>
                <a:gd name="T41" fmla="*/ 15 h 30"/>
                <a:gd name="T42" fmla="*/ 127 w 247"/>
                <a:gd name="T43" fmla="*/ 22 h 30"/>
                <a:gd name="T44" fmla="*/ 135 w 247"/>
                <a:gd name="T45" fmla="*/ 22 h 30"/>
                <a:gd name="T46" fmla="*/ 135 w 247"/>
                <a:gd name="T47" fmla="*/ 15 h 30"/>
                <a:gd name="T48" fmla="*/ 142 w 247"/>
                <a:gd name="T49" fmla="*/ 15 h 30"/>
                <a:gd name="T50" fmla="*/ 150 w 247"/>
                <a:gd name="T51" fmla="*/ 22 h 30"/>
                <a:gd name="T52" fmla="*/ 157 w 247"/>
                <a:gd name="T53" fmla="*/ 22 h 30"/>
                <a:gd name="T54" fmla="*/ 157 w 247"/>
                <a:gd name="T55" fmla="*/ 22 h 30"/>
                <a:gd name="T56" fmla="*/ 165 w 247"/>
                <a:gd name="T57" fmla="*/ 15 h 30"/>
                <a:gd name="T58" fmla="*/ 172 w 247"/>
                <a:gd name="T59" fmla="*/ 22 h 30"/>
                <a:gd name="T60" fmla="*/ 180 w 247"/>
                <a:gd name="T61" fmla="*/ 15 h 30"/>
                <a:gd name="T62" fmla="*/ 187 w 247"/>
                <a:gd name="T63" fmla="*/ 15 h 30"/>
                <a:gd name="T64" fmla="*/ 195 w 247"/>
                <a:gd name="T65" fmla="*/ 22 h 30"/>
                <a:gd name="T66" fmla="*/ 202 w 247"/>
                <a:gd name="T67" fmla="*/ 15 h 30"/>
                <a:gd name="T68" fmla="*/ 202 w 247"/>
                <a:gd name="T69" fmla="*/ 15 h 30"/>
                <a:gd name="T70" fmla="*/ 210 w 247"/>
                <a:gd name="T71" fmla="*/ 15 h 30"/>
                <a:gd name="T72" fmla="*/ 217 w 247"/>
                <a:gd name="T73" fmla="*/ 22 h 30"/>
                <a:gd name="T74" fmla="*/ 225 w 247"/>
                <a:gd name="T75" fmla="*/ 22 h 30"/>
                <a:gd name="T76" fmla="*/ 225 w 247"/>
                <a:gd name="T77" fmla="*/ 15 h 30"/>
                <a:gd name="T78" fmla="*/ 232 w 247"/>
                <a:gd name="T79" fmla="*/ 15 h 30"/>
                <a:gd name="T80" fmla="*/ 240 w 247"/>
                <a:gd name="T81" fmla="*/ 22 h 30"/>
                <a:gd name="T82" fmla="*/ 247 w 247"/>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30"/>
                  </a:moveTo>
                  <a:lnTo>
                    <a:pt x="0" y="0"/>
                  </a:lnTo>
                  <a:lnTo>
                    <a:pt x="0" y="15"/>
                  </a:lnTo>
                  <a:lnTo>
                    <a:pt x="7" y="7"/>
                  </a:lnTo>
                  <a:lnTo>
                    <a:pt x="7" y="22"/>
                  </a:lnTo>
                  <a:lnTo>
                    <a:pt x="7" y="15"/>
                  </a:lnTo>
                  <a:lnTo>
                    <a:pt x="15" y="22"/>
                  </a:lnTo>
                  <a:lnTo>
                    <a:pt x="15" y="22"/>
                  </a:lnTo>
                  <a:lnTo>
                    <a:pt x="15" y="7"/>
                  </a:lnTo>
                  <a:lnTo>
                    <a:pt x="15" y="15"/>
                  </a:lnTo>
                  <a:lnTo>
                    <a:pt x="22" y="22"/>
                  </a:lnTo>
                  <a:lnTo>
                    <a:pt x="22" y="22"/>
                  </a:lnTo>
                  <a:lnTo>
                    <a:pt x="22" y="7"/>
                  </a:lnTo>
                  <a:lnTo>
                    <a:pt x="22" y="22"/>
                  </a:lnTo>
                  <a:lnTo>
                    <a:pt x="30" y="15"/>
                  </a:lnTo>
                  <a:lnTo>
                    <a:pt x="30" y="22"/>
                  </a:lnTo>
                  <a:lnTo>
                    <a:pt x="30" y="15"/>
                  </a:lnTo>
                  <a:lnTo>
                    <a:pt x="30" y="15"/>
                  </a:lnTo>
                  <a:lnTo>
                    <a:pt x="37" y="22"/>
                  </a:lnTo>
                  <a:lnTo>
                    <a:pt x="37" y="15"/>
                  </a:lnTo>
                  <a:lnTo>
                    <a:pt x="37" y="15"/>
                  </a:lnTo>
                  <a:lnTo>
                    <a:pt x="45" y="22"/>
                  </a:lnTo>
                  <a:lnTo>
                    <a:pt x="45" y="22"/>
                  </a:lnTo>
                  <a:lnTo>
                    <a:pt x="45" y="15"/>
                  </a:lnTo>
                  <a:lnTo>
                    <a:pt x="45" y="15"/>
                  </a:lnTo>
                  <a:lnTo>
                    <a:pt x="52" y="22"/>
                  </a:lnTo>
                  <a:lnTo>
                    <a:pt x="52" y="22"/>
                  </a:lnTo>
                  <a:lnTo>
                    <a:pt x="52" y="7"/>
                  </a:lnTo>
                  <a:lnTo>
                    <a:pt x="52" y="15"/>
                  </a:lnTo>
                  <a:lnTo>
                    <a:pt x="60" y="22"/>
                  </a:lnTo>
                  <a:lnTo>
                    <a:pt x="60" y="22"/>
                  </a:lnTo>
                  <a:lnTo>
                    <a:pt x="60" y="15"/>
                  </a:lnTo>
                  <a:lnTo>
                    <a:pt x="60" y="15"/>
                  </a:lnTo>
                  <a:lnTo>
                    <a:pt x="67" y="22"/>
                  </a:lnTo>
                  <a:lnTo>
                    <a:pt x="67" y="22"/>
                  </a:lnTo>
                  <a:lnTo>
                    <a:pt x="67" y="15"/>
                  </a:lnTo>
                  <a:lnTo>
                    <a:pt x="67" y="15"/>
                  </a:lnTo>
                  <a:lnTo>
                    <a:pt x="75" y="22"/>
                  </a:lnTo>
                  <a:lnTo>
                    <a:pt x="75" y="22"/>
                  </a:lnTo>
                  <a:lnTo>
                    <a:pt x="75" y="7"/>
                  </a:lnTo>
                  <a:lnTo>
                    <a:pt x="75" y="15"/>
                  </a:lnTo>
                  <a:lnTo>
                    <a:pt x="82" y="22"/>
                  </a:lnTo>
                  <a:lnTo>
                    <a:pt x="82" y="15"/>
                  </a:lnTo>
                  <a:lnTo>
                    <a:pt x="82" y="15"/>
                  </a:lnTo>
                  <a:lnTo>
                    <a:pt x="90" y="22"/>
                  </a:lnTo>
                  <a:lnTo>
                    <a:pt x="90" y="22"/>
                  </a:lnTo>
                  <a:lnTo>
                    <a:pt x="90" y="15"/>
                  </a:lnTo>
                  <a:lnTo>
                    <a:pt x="90" y="15"/>
                  </a:lnTo>
                  <a:lnTo>
                    <a:pt x="97" y="22"/>
                  </a:lnTo>
                  <a:lnTo>
                    <a:pt x="97" y="22"/>
                  </a:lnTo>
                  <a:lnTo>
                    <a:pt x="97" y="15"/>
                  </a:lnTo>
                  <a:lnTo>
                    <a:pt x="97" y="15"/>
                  </a:lnTo>
                  <a:lnTo>
                    <a:pt x="105" y="22"/>
                  </a:lnTo>
                  <a:lnTo>
                    <a:pt x="105" y="22"/>
                  </a:lnTo>
                  <a:lnTo>
                    <a:pt x="105" y="7"/>
                  </a:lnTo>
                  <a:lnTo>
                    <a:pt x="105" y="22"/>
                  </a:lnTo>
                  <a:lnTo>
                    <a:pt x="112" y="15"/>
                  </a:lnTo>
                  <a:lnTo>
                    <a:pt x="112" y="22"/>
                  </a:lnTo>
                  <a:lnTo>
                    <a:pt x="112" y="15"/>
                  </a:lnTo>
                  <a:lnTo>
                    <a:pt x="112" y="15"/>
                  </a:lnTo>
                  <a:lnTo>
                    <a:pt x="120" y="22"/>
                  </a:lnTo>
                  <a:lnTo>
                    <a:pt x="120" y="22"/>
                  </a:lnTo>
                  <a:lnTo>
                    <a:pt x="120" y="15"/>
                  </a:lnTo>
                  <a:lnTo>
                    <a:pt x="120" y="15"/>
                  </a:lnTo>
                  <a:lnTo>
                    <a:pt x="127" y="22"/>
                  </a:lnTo>
                  <a:lnTo>
                    <a:pt x="127" y="22"/>
                  </a:lnTo>
                  <a:lnTo>
                    <a:pt x="127" y="15"/>
                  </a:lnTo>
                  <a:lnTo>
                    <a:pt x="127" y="15"/>
                  </a:lnTo>
                  <a:lnTo>
                    <a:pt x="135" y="22"/>
                  </a:lnTo>
                  <a:lnTo>
                    <a:pt x="135" y="22"/>
                  </a:lnTo>
                  <a:lnTo>
                    <a:pt x="135" y="15"/>
                  </a:lnTo>
                  <a:lnTo>
                    <a:pt x="135" y="15"/>
                  </a:lnTo>
                  <a:lnTo>
                    <a:pt x="142" y="22"/>
                  </a:lnTo>
                  <a:lnTo>
                    <a:pt x="142" y="22"/>
                  </a:lnTo>
                  <a:lnTo>
                    <a:pt x="142" y="15"/>
                  </a:lnTo>
                  <a:lnTo>
                    <a:pt x="142" y="15"/>
                  </a:lnTo>
                  <a:lnTo>
                    <a:pt x="150" y="22"/>
                  </a:lnTo>
                  <a:lnTo>
                    <a:pt x="150" y="22"/>
                  </a:lnTo>
                  <a:lnTo>
                    <a:pt x="150" y="15"/>
                  </a:lnTo>
                  <a:lnTo>
                    <a:pt x="150" y="15"/>
                  </a:lnTo>
                  <a:lnTo>
                    <a:pt x="157" y="22"/>
                  </a:lnTo>
                  <a:lnTo>
                    <a:pt x="157" y="22"/>
                  </a:lnTo>
                  <a:lnTo>
                    <a:pt x="157" y="15"/>
                  </a:lnTo>
                  <a:lnTo>
                    <a:pt x="157" y="22"/>
                  </a:lnTo>
                  <a:lnTo>
                    <a:pt x="165" y="15"/>
                  </a:lnTo>
                  <a:lnTo>
                    <a:pt x="165" y="22"/>
                  </a:lnTo>
                  <a:lnTo>
                    <a:pt x="165" y="15"/>
                  </a:lnTo>
                  <a:lnTo>
                    <a:pt x="172" y="22"/>
                  </a:lnTo>
                  <a:lnTo>
                    <a:pt x="172" y="15"/>
                  </a:lnTo>
                  <a:lnTo>
                    <a:pt x="172" y="22"/>
                  </a:lnTo>
                  <a:lnTo>
                    <a:pt x="180" y="15"/>
                  </a:lnTo>
                  <a:lnTo>
                    <a:pt x="180" y="22"/>
                  </a:lnTo>
                  <a:lnTo>
                    <a:pt x="180" y="15"/>
                  </a:lnTo>
                  <a:lnTo>
                    <a:pt x="180" y="15"/>
                  </a:lnTo>
                  <a:lnTo>
                    <a:pt x="187" y="22"/>
                  </a:lnTo>
                  <a:lnTo>
                    <a:pt x="187" y="15"/>
                  </a:lnTo>
                  <a:lnTo>
                    <a:pt x="187" y="15"/>
                  </a:lnTo>
                  <a:lnTo>
                    <a:pt x="195" y="22"/>
                  </a:lnTo>
                  <a:lnTo>
                    <a:pt x="195" y="22"/>
                  </a:lnTo>
                  <a:lnTo>
                    <a:pt x="195" y="15"/>
                  </a:lnTo>
                  <a:lnTo>
                    <a:pt x="195" y="22"/>
                  </a:lnTo>
                  <a:lnTo>
                    <a:pt x="202" y="15"/>
                  </a:lnTo>
                  <a:lnTo>
                    <a:pt x="202" y="22"/>
                  </a:lnTo>
                  <a:lnTo>
                    <a:pt x="202" y="15"/>
                  </a:lnTo>
                  <a:lnTo>
                    <a:pt x="202" y="15"/>
                  </a:lnTo>
                  <a:lnTo>
                    <a:pt x="210" y="22"/>
                  </a:lnTo>
                  <a:lnTo>
                    <a:pt x="210" y="22"/>
                  </a:lnTo>
                  <a:lnTo>
                    <a:pt x="210" y="15"/>
                  </a:lnTo>
                  <a:lnTo>
                    <a:pt x="210" y="15"/>
                  </a:lnTo>
                  <a:lnTo>
                    <a:pt x="217" y="22"/>
                  </a:lnTo>
                  <a:lnTo>
                    <a:pt x="217" y="22"/>
                  </a:lnTo>
                  <a:lnTo>
                    <a:pt x="217" y="15"/>
                  </a:lnTo>
                  <a:lnTo>
                    <a:pt x="217" y="15"/>
                  </a:lnTo>
                  <a:lnTo>
                    <a:pt x="225" y="22"/>
                  </a:lnTo>
                  <a:lnTo>
                    <a:pt x="225" y="22"/>
                  </a:lnTo>
                  <a:lnTo>
                    <a:pt x="225" y="15"/>
                  </a:lnTo>
                  <a:lnTo>
                    <a:pt x="225" y="15"/>
                  </a:lnTo>
                  <a:lnTo>
                    <a:pt x="232" y="22"/>
                  </a:lnTo>
                  <a:lnTo>
                    <a:pt x="232" y="22"/>
                  </a:lnTo>
                  <a:lnTo>
                    <a:pt x="232" y="15"/>
                  </a:lnTo>
                  <a:lnTo>
                    <a:pt x="232" y="15"/>
                  </a:lnTo>
                  <a:lnTo>
                    <a:pt x="240" y="22"/>
                  </a:lnTo>
                  <a:lnTo>
                    <a:pt x="240" y="22"/>
                  </a:lnTo>
                  <a:lnTo>
                    <a:pt x="240" y="15"/>
                  </a:lnTo>
                  <a:lnTo>
                    <a:pt x="240" y="15"/>
                  </a:lnTo>
                  <a:lnTo>
                    <a:pt x="247" y="22"/>
                  </a:lnTo>
                  <a:lnTo>
                    <a:pt x="247" y="15"/>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19" name="Freeform 795"/>
            <p:cNvSpPr>
              <a:spLocks/>
            </p:cNvSpPr>
            <p:nvPr/>
          </p:nvSpPr>
          <p:spPr bwMode="auto">
            <a:xfrm>
              <a:off x="3959" y="2226"/>
              <a:ext cx="174" cy="14"/>
            </a:xfrm>
            <a:custGeom>
              <a:avLst/>
              <a:gdLst>
                <a:gd name="T0" fmla="*/ 8 w 248"/>
                <a:gd name="T1" fmla="*/ 15 h 15"/>
                <a:gd name="T2" fmla="*/ 15 w 248"/>
                <a:gd name="T3" fmla="*/ 15 h 15"/>
                <a:gd name="T4" fmla="*/ 23 w 248"/>
                <a:gd name="T5" fmla="*/ 15 h 15"/>
                <a:gd name="T6" fmla="*/ 23 w 248"/>
                <a:gd name="T7" fmla="*/ 8 h 15"/>
                <a:gd name="T8" fmla="*/ 30 w 248"/>
                <a:gd name="T9" fmla="*/ 8 h 15"/>
                <a:gd name="T10" fmla="*/ 38 w 248"/>
                <a:gd name="T11" fmla="*/ 15 h 15"/>
                <a:gd name="T12" fmla="*/ 45 w 248"/>
                <a:gd name="T13" fmla="*/ 15 h 15"/>
                <a:gd name="T14" fmla="*/ 45 w 248"/>
                <a:gd name="T15" fmla="*/ 8 h 15"/>
                <a:gd name="T16" fmla="*/ 53 w 248"/>
                <a:gd name="T17" fmla="*/ 8 h 15"/>
                <a:gd name="T18" fmla="*/ 60 w 248"/>
                <a:gd name="T19" fmla="*/ 15 h 15"/>
                <a:gd name="T20" fmla="*/ 68 w 248"/>
                <a:gd name="T21" fmla="*/ 15 h 15"/>
                <a:gd name="T22" fmla="*/ 68 w 248"/>
                <a:gd name="T23" fmla="*/ 8 h 15"/>
                <a:gd name="T24" fmla="*/ 75 w 248"/>
                <a:gd name="T25" fmla="*/ 8 h 15"/>
                <a:gd name="T26" fmla="*/ 83 w 248"/>
                <a:gd name="T27" fmla="*/ 8 h 15"/>
                <a:gd name="T28" fmla="*/ 90 w 248"/>
                <a:gd name="T29" fmla="*/ 15 h 15"/>
                <a:gd name="T30" fmla="*/ 98 w 248"/>
                <a:gd name="T31" fmla="*/ 15 h 15"/>
                <a:gd name="T32" fmla="*/ 98 w 248"/>
                <a:gd name="T33" fmla="*/ 8 h 15"/>
                <a:gd name="T34" fmla="*/ 105 w 248"/>
                <a:gd name="T35" fmla="*/ 8 h 15"/>
                <a:gd name="T36" fmla="*/ 113 w 248"/>
                <a:gd name="T37" fmla="*/ 15 h 15"/>
                <a:gd name="T38" fmla="*/ 120 w 248"/>
                <a:gd name="T39" fmla="*/ 15 h 15"/>
                <a:gd name="T40" fmla="*/ 120 w 248"/>
                <a:gd name="T41" fmla="*/ 8 h 15"/>
                <a:gd name="T42" fmla="*/ 128 w 248"/>
                <a:gd name="T43" fmla="*/ 0 h 15"/>
                <a:gd name="T44" fmla="*/ 135 w 248"/>
                <a:gd name="T45" fmla="*/ 15 h 15"/>
                <a:gd name="T46" fmla="*/ 143 w 248"/>
                <a:gd name="T47" fmla="*/ 15 h 15"/>
                <a:gd name="T48" fmla="*/ 143 w 248"/>
                <a:gd name="T49" fmla="*/ 8 h 15"/>
                <a:gd name="T50" fmla="*/ 150 w 248"/>
                <a:gd name="T51" fmla="*/ 8 h 15"/>
                <a:gd name="T52" fmla="*/ 158 w 248"/>
                <a:gd name="T53" fmla="*/ 15 h 15"/>
                <a:gd name="T54" fmla="*/ 165 w 248"/>
                <a:gd name="T55" fmla="*/ 15 h 15"/>
                <a:gd name="T56" fmla="*/ 165 w 248"/>
                <a:gd name="T57" fmla="*/ 8 h 15"/>
                <a:gd name="T58" fmla="*/ 173 w 248"/>
                <a:gd name="T59" fmla="*/ 8 h 15"/>
                <a:gd name="T60" fmla="*/ 180 w 248"/>
                <a:gd name="T61" fmla="*/ 8 h 15"/>
                <a:gd name="T62" fmla="*/ 188 w 248"/>
                <a:gd name="T63" fmla="*/ 15 h 15"/>
                <a:gd name="T64" fmla="*/ 195 w 248"/>
                <a:gd name="T65" fmla="*/ 15 h 15"/>
                <a:gd name="T66" fmla="*/ 195 w 248"/>
                <a:gd name="T67" fmla="*/ 8 h 15"/>
                <a:gd name="T68" fmla="*/ 203 w 248"/>
                <a:gd name="T69" fmla="*/ 8 h 15"/>
                <a:gd name="T70" fmla="*/ 210 w 248"/>
                <a:gd name="T71" fmla="*/ 8 h 15"/>
                <a:gd name="T72" fmla="*/ 218 w 248"/>
                <a:gd name="T73" fmla="*/ 8 h 15"/>
                <a:gd name="T74" fmla="*/ 225 w 248"/>
                <a:gd name="T75" fmla="*/ 15 h 15"/>
                <a:gd name="T76" fmla="*/ 233 w 248"/>
                <a:gd name="T77" fmla="*/ 15 h 15"/>
                <a:gd name="T78" fmla="*/ 233 w 248"/>
                <a:gd name="T79" fmla="*/ 8 h 15"/>
                <a:gd name="T80" fmla="*/ 240 w 248"/>
                <a:gd name="T81" fmla="*/ 8 h 15"/>
                <a:gd name="T82" fmla="*/ 248 w 248"/>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5">
                  <a:moveTo>
                    <a:pt x="0" y="8"/>
                  </a:moveTo>
                  <a:lnTo>
                    <a:pt x="8" y="15"/>
                  </a:lnTo>
                  <a:lnTo>
                    <a:pt x="8" y="15"/>
                  </a:lnTo>
                  <a:lnTo>
                    <a:pt x="8" y="8"/>
                  </a:lnTo>
                  <a:lnTo>
                    <a:pt x="8" y="8"/>
                  </a:lnTo>
                  <a:lnTo>
                    <a:pt x="15" y="15"/>
                  </a:lnTo>
                  <a:lnTo>
                    <a:pt x="15" y="8"/>
                  </a:lnTo>
                  <a:lnTo>
                    <a:pt x="15" y="8"/>
                  </a:lnTo>
                  <a:lnTo>
                    <a:pt x="23" y="15"/>
                  </a:lnTo>
                  <a:lnTo>
                    <a:pt x="23" y="15"/>
                  </a:lnTo>
                  <a:lnTo>
                    <a:pt x="23" y="8"/>
                  </a:lnTo>
                  <a:lnTo>
                    <a:pt x="23" y="8"/>
                  </a:lnTo>
                  <a:lnTo>
                    <a:pt x="30" y="15"/>
                  </a:lnTo>
                  <a:lnTo>
                    <a:pt x="30" y="15"/>
                  </a:lnTo>
                  <a:lnTo>
                    <a:pt x="30" y="8"/>
                  </a:lnTo>
                  <a:lnTo>
                    <a:pt x="30" y="15"/>
                  </a:lnTo>
                  <a:lnTo>
                    <a:pt x="38" y="8"/>
                  </a:lnTo>
                  <a:lnTo>
                    <a:pt x="38" y="15"/>
                  </a:lnTo>
                  <a:lnTo>
                    <a:pt x="38" y="8"/>
                  </a:lnTo>
                  <a:lnTo>
                    <a:pt x="38" y="8"/>
                  </a:lnTo>
                  <a:lnTo>
                    <a:pt x="45" y="15"/>
                  </a:lnTo>
                  <a:lnTo>
                    <a:pt x="45" y="15"/>
                  </a:lnTo>
                  <a:lnTo>
                    <a:pt x="45" y="8"/>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68" y="8"/>
                  </a:lnTo>
                  <a:lnTo>
                    <a:pt x="75" y="15"/>
                  </a:lnTo>
                  <a:lnTo>
                    <a:pt x="75" y="15"/>
                  </a:lnTo>
                  <a:lnTo>
                    <a:pt x="75" y="8"/>
                  </a:lnTo>
                  <a:lnTo>
                    <a:pt x="75" y="8"/>
                  </a:lnTo>
                  <a:lnTo>
                    <a:pt x="83" y="15"/>
                  </a:lnTo>
                  <a:lnTo>
                    <a:pt x="83" y="8"/>
                  </a:lnTo>
                  <a:lnTo>
                    <a:pt x="83" y="8"/>
                  </a:lnTo>
                  <a:lnTo>
                    <a:pt x="90" y="15"/>
                  </a:lnTo>
                  <a:lnTo>
                    <a:pt x="90" y="15"/>
                  </a:lnTo>
                  <a:lnTo>
                    <a:pt x="90" y="0"/>
                  </a:lnTo>
                  <a:lnTo>
                    <a:pt x="90" y="8"/>
                  </a:lnTo>
                  <a:lnTo>
                    <a:pt x="98" y="15"/>
                  </a:lnTo>
                  <a:lnTo>
                    <a:pt x="98" y="15"/>
                  </a:lnTo>
                  <a:lnTo>
                    <a:pt x="98" y="8"/>
                  </a:lnTo>
                  <a:lnTo>
                    <a:pt x="98" y="8"/>
                  </a:lnTo>
                  <a:lnTo>
                    <a:pt x="105" y="15"/>
                  </a:lnTo>
                  <a:lnTo>
                    <a:pt x="105" y="15"/>
                  </a:lnTo>
                  <a:lnTo>
                    <a:pt x="105" y="8"/>
                  </a:lnTo>
                  <a:lnTo>
                    <a:pt x="105" y="8"/>
                  </a:lnTo>
                  <a:lnTo>
                    <a:pt x="113" y="15"/>
                  </a:lnTo>
                  <a:lnTo>
                    <a:pt x="113" y="15"/>
                  </a:lnTo>
                  <a:lnTo>
                    <a:pt x="113" y="8"/>
                  </a:lnTo>
                  <a:lnTo>
                    <a:pt x="113" y="8"/>
                  </a:lnTo>
                  <a:lnTo>
                    <a:pt x="120" y="15"/>
                  </a:lnTo>
                  <a:lnTo>
                    <a:pt x="120" y="15"/>
                  </a:lnTo>
                  <a:lnTo>
                    <a:pt x="120" y="8"/>
                  </a:lnTo>
                  <a:lnTo>
                    <a:pt x="120" y="8"/>
                  </a:lnTo>
                  <a:lnTo>
                    <a:pt x="128" y="15"/>
                  </a:lnTo>
                  <a:lnTo>
                    <a:pt x="128" y="15"/>
                  </a:lnTo>
                  <a:lnTo>
                    <a:pt x="128" y="0"/>
                  </a:lnTo>
                  <a:lnTo>
                    <a:pt x="128" y="8"/>
                  </a:lnTo>
                  <a:lnTo>
                    <a:pt x="135" y="15"/>
                  </a:lnTo>
                  <a:lnTo>
                    <a:pt x="135" y="15"/>
                  </a:lnTo>
                  <a:lnTo>
                    <a:pt x="135" y="8"/>
                  </a:lnTo>
                  <a:lnTo>
                    <a:pt x="135" y="8"/>
                  </a:lnTo>
                  <a:lnTo>
                    <a:pt x="143" y="15"/>
                  </a:lnTo>
                  <a:lnTo>
                    <a:pt x="143" y="15"/>
                  </a:lnTo>
                  <a:lnTo>
                    <a:pt x="143" y="8"/>
                  </a:lnTo>
                  <a:lnTo>
                    <a:pt x="143" y="8"/>
                  </a:lnTo>
                  <a:lnTo>
                    <a:pt x="150" y="15"/>
                  </a:lnTo>
                  <a:lnTo>
                    <a:pt x="150" y="15"/>
                  </a:lnTo>
                  <a:lnTo>
                    <a:pt x="150" y="8"/>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80" y="15"/>
                  </a:lnTo>
                  <a:lnTo>
                    <a:pt x="180" y="15"/>
                  </a:lnTo>
                  <a:lnTo>
                    <a:pt x="180" y="8"/>
                  </a:lnTo>
                  <a:lnTo>
                    <a:pt x="180" y="8"/>
                  </a:lnTo>
                  <a:lnTo>
                    <a:pt x="188" y="15"/>
                  </a:lnTo>
                  <a:lnTo>
                    <a:pt x="188" y="15"/>
                  </a:lnTo>
                  <a:lnTo>
                    <a:pt x="188" y="8"/>
                  </a:lnTo>
                  <a:lnTo>
                    <a:pt x="188" y="8"/>
                  </a:lnTo>
                  <a:lnTo>
                    <a:pt x="195" y="15"/>
                  </a:lnTo>
                  <a:lnTo>
                    <a:pt x="195" y="15"/>
                  </a:lnTo>
                  <a:lnTo>
                    <a:pt x="195" y="8"/>
                  </a:lnTo>
                  <a:lnTo>
                    <a:pt x="195" y="8"/>
                  </a:lnTo>
                  <a:lnTo>
                    <a:pt x="203" y="15"/>
                  </a:lnTo>
                  <a:lnTo>
                    <a:pt x="203" y="15"/>
                  </a:lnTo>
                  <a:lnTo>
                    <a:pt x="203" y="8"/>
                  </a:lnTo>
                  <a:lnTo>
                    <a:pt x="210" y="15"/>
                  </a:lnTo>
                  <a:lnTo>
                    <a:pt x="210" y="15"/>
                  </a:lnTo>
                  <a:lnTo>
                    <a:pt x="210" y="8"/>
                  </a:lnTo>
                  <a:lnTo>
                    <a:pt x="210" y="8"/>
                  </a:lnTo>
                  <a:lnTo>
                    <a:pt x="218" y="15"/>
                  </a:lnTo>
                  <a:lnTo>
                    <a:pt x="218" y="8"/>
                  </a:lnTo>
                  <a:lnTo>
                    <a:pt x="218" y="8"/>
                  </a:lnTo>
                  <a:lnTo>
                    <a:pt x="225" y="15"/>
                  </a:lnTo>
                  <a:lnTo>
                    <a:pt x="225" y="15"/>
                  </a:lnTo>
                  <a:lnTo>
                    <a:pt x="225" y="8"/>
                  </a:lnTo>
                  <a:lnTo>
                    <a:pt x="225" y="8"/>
                  </a:lnTo>
                  <a:lnTo>
                    <a:pt x="233" y="15"/>
                  </a:lnTo>
                  <a:lnTo>
                    <a:pt x="233" y="15"/>
                  </a:lnTo>
                  <a:lnTo>
                    <a:pt x="233" y="8"/>
                  </a:lnTo>
                  <a:lnTo>
                    <a:pt x="233" y="8"/>
                  </a:lnTo>
                  <a:lnTo>
                    <a:pt x="240" y="15"/>
                  </a:lnTo>
                  <a:lnTo>
                    <a:pt x="240" y="15"/>
                  </a:lnTo>
                  <a:lnTo>
                    <a:pt x="240" y="8"/>
                  </a:lnTo>
                  <a:lnTo>
                    <a:pt x="240" y="8"/>
                  </a:lnTo>
                  <a:lnTo>
                    <a:pt x="248" y="15"/>
                  </a:lnTo>
                  <a:lnTo>
                    <a:pt x="248" y="15"/>
                  </a:lnTo>
                  <a:lnTo>
                    <a:pt x="248" y="8"/>
                  </a:lnTo>
                  <a:lnTo>
                    <a:pt x="24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0" name="Freeform 796"/>
            <p:cNvSpPr>
              <a:spLocks/>
            </p:cNvSpPr>
            <p:nvPr/>
          </p:nvSpPr>
          <p:spPr bwMode="auto">
            <a:xfrm>
              <a:off x="4133" y="2211"/>
              <a:ext cx="183" cy="36"/>
            </a:xfrm>
            <a:custGeom>
              <a:avLst/>
              <a:gdLst>
                <a:gd name="T0" fmla="*/ 7 w 262"/>
                <a:gd name="T1" fmla="*/ 30 h 38"/>
                <a:gd name="T2" fmla="*/ 15 w 262"/>
                <a:gd name="T3" fmla="*/ 30 h 38"/>
                <a:gd name="T4" fmla="*/ 22 w 262"/>
                <a:gd name="T5" fmla="*/ 30 h 38"/>
                <a:gd name="T6" fmla="*/ 22 w 262"/>
                <a:gd name="T7" fmla="*/ 23 h 38"/>
                <a:gd name="T8" fmla="*/ 30 w 262"/>
                <a:gd name="T9" fmla="*/ 23 h 38"/>
                <a:gd name="T10" fmla="*/ 37 w 262"/>
                <a:gd name="T11" fmla="*/ 23 h 38"/>
                <a:gd name="T12" fmla="*/ 45 w 262"/>
                <a:gd name="T13" fmla="*/ 30 h 38"/>
                <a:gd name="T14" fmla="*/ 52 w 262"/>
                <a:gd name="T15" fmla="*/ 30 h 38"/>
                <a:gd name="T16" fmla="*/ 60 w 262"/>
                <a:gd name="T17" fmla="*/ 30 h 38"/>
                <a:gd name="T18" fmla="*/ 67 w 262"/>
                <a:gd name="T19" fmla="*/ 30 h 38"/>
                <a:gd name="T20" fmla="*/ 67 w 262"/>
                <a:gd name="T21" fmla="*/ 23 h 38"/>
                <a:gd name="T22" fmla="*/ 75 w 262"/>
                <a:gd name="T23" fmla="*/ 23 h 38"/>
                <a:gd name="T24" fmla="*/ 82 w 262"/>
                <a:gd name="T25" fmla="*/ 30 h 38"/>
                <a:gd name="T26" fmla="*/ 90 w 262"/>
                <a:gd name="T27" fmla="*/ 30 h 38"/>
                <a:gd name="T28" fmla="*/ 97 w 262"/>
                <a:gd name="T29" fmla="*/ 30 h 38"/>
                <a:gd name="T30" fmla="*/ 97 w 262"/>
                <a:gd name="T31" fmla="*/ 23 h 38"/>
                <a:gd name="T32" fmla="*/ 105 w 262"/>
                <a:gd name="T33" fmla="*/ 23 h 38"/>
                <a:gd name="T34" fmla="*/ 112 w 262"/>
                <a:gd name="T35" fmla="*/ 38 h 38"/>
                <a:gd name="T36" fmla="*/ 120 w 262"/>
                <a:gd name="T37" fmla="*/ 15 h 38"/>
                <a:gd name="T38" fmla="*/ 120 w 262"/>
                <a:gd name="T39" fmla="*/ 30 h 38"/>
                <a:gd name="T40" fmla="*/ 127 w 262"/>
                <a:gd name="T41" fmla="*/ 8 h 38"/>
                <a:gd name="T42" fmla="*/ 135 w 262"/>
                <a:gd name="T43" fmla="*/ 23 h 38"/>
                <a:gd name="T44" fmla="*/ 142 w 262"/>
                <a:gd name="T45" fmla="*/ 23 h 38"/>
                <a:gd name="T46" fmla="*/ 150 w 262"/>
                <a:gd name="T47" fmla="*/ 23 h 38"/>
                <a:gd name="T48" fmla="*/ 157 w 262"/>
                <a:gd name="T49" fmla="*/ 30 h 38"/>
                <a:gd name="T50" fmla="*/ 165 w 262"/>
                <a:gd name="T51" fmla="*/ 30 h 38"/>
                <a:gd name="T52" fmla="*/ 165 w 262"/>
                <a:gd name="T53" fmla="*/ 23 h 38"/>
                <a:gd name="T54" fmla="*/ 180 w 262"/>
                <a:gd name="T55" fmla="*/ 30 h 38"/>
                <a:gd name="T56" fmla="*/ 187 w 262"/>
                <a:gd name="T57" fmla="*/ 30 h 38"/>
                <a:gd name="T58" fmla="*/ 187 w 262"/>
                <a:gd name="T59" fmla="*/ 23 h 38"/>
                <a:gd name="T60" fmla="*/ 195 w 262"/>
                <a:gd name="T61" fmla="*/ 23 h 38"/>
                <a:gd name="T62" fmla="*/ 202 w 262"/>
                <a:gd name="T63" fmla="*/ 23 h 38"/>
                <a:gd name="T64" fmla="*/ 210 w 262"/>
                <a:gd name="T65" fmla="*/ 30 h 38"/>
                <a:gd name="T66" fmla="*/ 217 w 262"/>
                <a:gd name="T67" fmla="*/ 30 h 38"/>
                <a:gd name="T68" fmla="*/ 217 w 262"/>
                <a:gd name="T69" fmla="*/ 23 h 38"/>
                <a:gd name="T70" fmla="*/ 225 w 262"/>
                <a:gd name="T71" fmla="*/ 15 h 38"/>
                <a:gd name="T72" fmla="*/ 232 w 262"/>
                <a:gd name="T73" fmla="*/ 30 h 38"/>
                <a:gd name="T74" fmla="*/ 240 w 262"/>
                <a:gd name="T75" fmla="*/ 30 h 38"/>
                <a:gd name="T76" fmla="*/ 240 w 262"/>
                <a:gd name="T77" fmla="*/ 30 h 38"/>
                <a:gd name="T78" fmla="*/ 247 w 262"/>
                <a:gd name="T79" fmla="*/ 15 h 38"/>
                <a:gd name="T80" fmla="*/ 255 w 262"/>
                <a:gd name="T81" fmla="*/ 30 h 38"/>
                <a:gd name="T82" fmla="*/ 262 w 262"/>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2" h="38">
                  <a:moveTo>
                    <a:pt x="0" y="23"/>
                  </a:moveTo>
                  <a:lnTo>
                    <a:pt x="7" y="30"/>
                  </a:lnTo>
                  <a:lnTo>
                    <a:pt x="7" y="30"/>
                  </a:lnTo>
                  <a:lnTo>
                    <a:pt x="7" y="23"/>
                  </a:lnTo>
                  <a:lnTo>
                    <a:pt x="15" y="30"/>
                  </a:lnTo>
                  <a:lnTo>
                    <a:pt x="15" y="30"/>
                  </a:lnTo>
                  <a:lnTo>
                    <a:pt x="15" y="23"/>
                  </a:lnTo>
                  <a:lnTo>
                    <a:pt x="15" y="23"/>
                  </a:lnTo>
                  <a:lnTo>
                    <a:pt x="22" y="30"/>
                  </a:lnTo>
                  <a:lnTo>
                    <a:pt x="22" y="30"/>
                  </a:lnTo>
                  <a:lnTo>
                    <a:pt x="22" y="23"/>
                  </a:lnTo>
                  <a:lnTo>
                    <a:pt x="22" y="23"/>
                  </a:lnTo>
                  <a:lnTo>
                    <a:pt x="30" y="30"/>
                  </a:lnTo>
                  <a:lnTo>
                    <a:pt x="30" y="30"/>
                  </a:lnTo>
                  <a:lnTo>
                    <a:pt x="30" y="23"/>
                  </a:lnTo>
                  <a:lnTo>
                    <a:pt x="37" y="30"/>
                  </a:lnTo>
                  <a:lnTo>
                    <a:pt x="37" y="30"/>
                  </a:lnTo>
                  <a:lnTo>
                    <a:pt x="37" y="23"/>
                  </a:lnTo>
                  <a:lnTo>
                    <a:pt x="37" y="23"/>
                  </a:lnTo>
                  <a:lnTo>
                    <a:pt x="45" y="30"/>
                  </a:lnTo>
                  <a:lnTo>
                    <a:pt x="45" y="30"/>
                  </a:lnTo>
                  <a:lnTo>
                    <a:pt x="45" y="23"/>
                  </a:lnTo>
                  <a:lnTo>
                    <a:pt x="45" y="23"/>
                  </a:lnTo>
                  <a:lnTo>
                    <a:pt x="52" y="30"/>
                  </a:lnTo>
                  <a:lnTo>
                    <a:pt x="52" y="23"/>
                  </a:lnTo>
                  <a:lnTo>
                    <a:pt x="52" y="23"/>
                  </a:lnTo>
                  <a:lnTo>
                    <a:pt x="60" y="30"/>
                  </a:lnTo>
                  <a:lnTo>
                    <a:pt x="60" y="30"/>
                  </a:lnTo>
                  <a:lnTo>
                    <a:pt x="60" y="23"/>
                  </a:lnTo>
                  <a:lnTo>
                    <a:pt x="67" y="30"/>
                  </a:lnTo>
                  <a:lnTo>
                    <a:pt x="67" y="30"/>
                  </a:lnTo>
                  <a:lnTo>
                    <a:pt x="67" y="23"/>
                  </a:lnTo>
                  <a:lnTo>
                    <a:pt x="67" y="23"/>
                  </a:lnTo>
                  <a:lnTo>
                    <a:pt x="75" y="30"/>
                  </a:lnTo>
                  <a:lnTo>
                    <a:pt x="75" y="30"/>
                  </a:lnTo>
                  <a:lnTo>
                    <a:pt x="75" y="23"/>
                  </a:lnTo>
                  <a:lnTo>
                    <a:pt x="75" y="23"/>
                  </a:lnTo>
                  <a:lnTo>
                    <a:pt x="82" y="30"/>
                  </a:lnTo>
                  <a:lnTo>
                    <a:pt x="82" y="30"/>
                  </a:lnTo>
                  <a:lnTo>
                    <a:pt x="82" y="23"/>
                  </a:lnTo>
                  <a:lnTo>
                    <a:pt x="90" y="30"/>
                  </a:lnTo>
                  <a:lnTo>
                    <a:pt x="90" y="30"/>
                  </a:lnTo>
                  <a:lnTo>
                    <a:pt x="90" y="23"/>
                  </a:lnTo>
                  <a:lnTo>
                    <a:pt x="90" y="23"/>
                  </a:lnTo>
                  <a:lnTo>
                    <a:pt x="97" y="30"/>
                  </a:lnTo>
                  <a:lnTo>
                    <a:pt x="97" y="30"/>
                  </a:lnTo>
                  <a:lnTo>
                    <a:pt x="97" y="23"/>
                  </a:lnTo>
                  <a:lnTo>
                    <a:pt x="97" y="23"/>
                  </a:lnTo>
                  <a:lnTo>
                    <a:pt x="105" y="30"/>
                  </a:lnTo>
                  <a:lnTo>
                    <a:pt x="105" y="30"/>
                  </a:lnTo>
                  <a:lnTo>
                    <a:pt x="105" y="23"/>
                  </a:lnTo>
                  <a:lnTo>
                    <a:pt x="105" y="23"/>
                  </a:lnTo>
                  <a:lnTo>
                    <a:pt x="112" y="30"/>
                  </a:lnTo>
                  <a:lnTo>
                    <a:pt x="112" y="38"/>
                  </a:lnTo>
                  <a:lnTo>
                    <a:pt x="112" y="0"/>
                  </a:lnTo>
                  <a:lnTo>
                    <a:pt x="112" y="23"/>
                  </a:lnTo>
                  <a:lnTo>
                    <a:pt x="120" y="15"/>
                  </a:lnTo>
                  <a:lnTo>
                    <a:pt x="120" y="30"/>
                  </a:lnTo>
                  <a:lnTo>
                    <a:pt x="120" y="8"/>
                  </a:lnTo>
                  <a:lnTo>
                    <a:pt x="120" y="30"/>
                  </a:lnTo>
                  <a:lnTo>
                    <a:pt x="127" y="23"/>
                  </a:lnTo>
                  <a:lnTo>
                    <a:pt x="127" y="30"/>
                  </a:lnTo>
                  <a:lnTo>
                    <a:pt x="127" y="8"/>
                  </a:lnTo>
                  <a:lnTo>
                    <a:pt x="135" y="15"/>
                  </a:lnTo>
                  <a:lnTo>
                    <a:pt x="135" y="38"/>
                  </a:lnTo>
                  <a:lnTo>
                    <a:pt x="135" y="23"/>
                  </a:lnTo>
                  <a:lnTo>
                    <a:pt x="142" y="30"/>
                  </a:lnTo>
                  <a:lnTo>
                    <a:pt x="142" y="30"/>
                  </a:lnTo>
                  <a:lnTo>
                    <a:pt x="142" y="23"/>
                  </a:lnTo>
                  <a:lnTo>
                    <a:pt x="150" y="30"/>
                  </a:lnTo>
                  <a:lnTo>
                    <a:pt x="150" y="30"/>
                  </a:lnTo>
                  <a:lnTo>
                    <a:pt x="150" y="23"/>
                  </a:lnTo>
                  <a:lnTo>
                    <a:pt x="150" y="23"/>
                  </a:lnTo>
                  <a:lnTo>
                    <a:pt x="157" y="30"/>
                  </a:lnTo>
                  <a:lnTo>
                    <a:pt x="157" y="30"/>
                  </a:lnTo>
                  <a:lnTo>
                    <a:pt x="157" y="23"/>
                  </a:lnTo>
                  <a:lnTo>
                    <a:pt x="157" y="23"/>
                  </a:lnTo>
                  <a:lnTo>
                    <a:pt x="165" y="30"/>
                  </a:lnTo>
                  <a:lnTo>
                    <a:pt x="165" y="30"/>
                  </a:lnTo>
                  <a:lnTo>
                    <a:pt x="165" y="23"/>
                  </a:lnTo>
                  <a:lnTo>
                    <a:pt x="165" y="23"/>
                  </a:lnTo>
                  <a:lnTo>
                    <a:pt x="172" y="30"/>
                  </a:lnTo>
                  <a:lnTo>
                    <a:pt x="172" y="23"/>
                  </a:lnTo>
                  <a:lnTo>
                    <a:pt x="180" y="30"/>
                  </a:lnTo>
                  <a:lnTo>
                    <a:pt x="180" y="23"/>
                  </a:lnTo>
                  <a:lnTo>
                    <a:pt x="180" y="23"/>
                  </a:lnTo>
                  <a:lnTo>
                    <a:pt x="187" y="30"/>
                  </a:lnTo>
                  <a:lnTo>
                    <a:pt x="187" y="30"/>
                  </a:lnTo>
                  <a:lnTo>
                    <a:pt x="187" y="23"/>
                  </a:lnTo>
                  <a:lnTo>
                    <a:pt x="187" y="23"/>
                  </a:lnTo>
                  <a:lnTo>
                    <a:pt x="195" y="30"/>
                  </a:lnTo>
                  <a:lnTo>
                    <a:pt x="195" y="30"/>
                  </a:lnTo>
                  <a:lnTo>
                    <a:pt x="195" y="23"/>
                  </a:lnTo>
                  <a:lnTo>
                    <a:pt x="195" y="23"/>
                  </a:lnTo>
                  <a:lnTo>
                    <a:pt x="202" y="30"/>
                  </a:lnTo>
                  <a:lnTo>
                    <a:pt x="202" y="23"/>
                  </a:lnTo>
                  <a:lnTo>
                    <a:pt x="202" y="23"/>
                  </a:lnTo>
                  <a:lnTo>
                    <a:pt x="210" y="30"/>
                  </a:lnTo>
                  <a:lnTo>
                    <a:pt x="210" y="30"/>
                  </a:lnTo>
                  <a:lnTo>
                    <a:pt x="210" y="15"/>
                  </a:lnTo>
                  <a:lnTo>
                    <a:pt x="210" y="23"/>
                  </a:lnTo>
                  <a:lnTo>
                    <a:pt x="217" y="30"/>
                  </a:lnTo>
                  <a:lnTo>
                    <a:pt x="217" y="30"/>
                  </a:lnTo>
                  <a:lnTo>
                    <a:pt x="217" y="15"/>
                  </a:lnTo>
                  <a:lnTo>
                    <a:pt x="217" y="23"/>
                  </a:lnTo>
                  <a:lnTo>
                    <a:pt x="225" y="30"/>
                  </a:lnTo>
                  <a:lnTo>
                    <a:pt x="225" y="30"/>
                  </a:lnTo>
                  <a:lnTo>
                    <a:pt x="225" y="15"/>
                  </a:lnTo>
                  <a:lnTo>
                    <a:pt x="225" y="23"/>
                  </a:lnTo>
                  <a:lnTo>
                    <a:pt x="232" y="30"/>
                  </a:lnTo>
                  <a:lnTo>
                    <a:pt x="232" y="30"/>
                  </a:lnTo>
                  <a:lnTo>
                    <a:pt x="232" y="23"/>
                  </a:lnTo>
                  <a:lnTo>
                    <a:pt x="232" y="23"/>
                  </a:lnTo>
                  <a:lnTo>
                    <a:pt x="240" y="30"/>
                  </a:lnTo>
                  <a:lnTo>
                    <a:pt x="240" y="30"/>
                  </a:lnTo>
                  <a:lnTo>
                    <a:pt x="240" y="23"/>
                  </a:lnTo>
                  <a:lnTo>
                    <a:pt x="240" y="30"/>
                  </a:lnTo>
                  <a:lnTo>
                    <a:pt x="247" y="23"/>
                  </a:lnTo>
                  <a:lnTo>
                    <a:pt x="247" y="30"/>
                  </a:lnTo>
                  <a:lnTo>
                    <a:pt x="247" y="15"/>
                  </a:lnTo>
                  <a:lnTo>
                    <a:pt x="247" y="23"/>
                  </a:lnTo>
                  <a:lnTo>
                    <a:pt x="255" y="30"/>
                  </a:lnTo>
                  <a:lnTo>
                    <a:pt x="255" y="30"/>
                  </a:lnTo>
                  <a:lnTo>
                    <a:pt x="255" y="23"/>
                  </a:lnTo>
                  <a:lnTo>
                    <a:pt x="255" y="23"/>
                  </a:lnTo>
                  <a:lnTo>
                    <a:pt x="262" y="30"/>
                  </a:lnTo>
                  <a:lnTo>
                    <a:pt x="262" y="30"/>
                  </a:lnTo>
                  <a:lnTo>
                    <a:pt x="262"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1" name="Freeform 797"/>
            <p:cNvSpPr>
              <a:spLocks/>
            </p:cNvSpPr>
            <p:nvPr/>
          </p:nvSpPr>
          <p:spPr bwMode="auto">
            <a:xfrm>
              <a:off x="4316" y="2211"/>
              <a:ext cx="173" cy="36"/>
            </a:xfrm>
            <a:custGeom>
              <a:avLst/>
              <a:gdLst>
                <a:gd name="T0" fmla="*/ 8 w 248"/>
                <a:gd name="T1" fmla="*/ 23 h 38"/>
                <a:gd name="T2" fmla="*/ 8 w 248"/>
                <a:gd name="T3" fmla="*/ 23 h 38"/>
                <a:gd name="T4" fmla="*/ 15 w 248"/>
                <a:gd name="T5" fmla="*/ 23 h 38"/>
                <a:gd name="T6" fmla="*/ 23 w 248"/>
                <a:gd name="T7" fmla="*/ 30 h 38"/>
                <a:gd name="T8" fmla="*/ 30 w 248"/>
                <a:gd name="T9" fmla="*/ 30 h 38"/>
                <a:gd name="T10" fmla="*/ 30 w 248"/>
                <a:gd name="T11" fmla="*/ 23 h 38"/>
                <a:gd name="T12" fmla="*/ 38 w 248"/>
                <a:gd name="T13" fmla="*/ 23 h 38"/>
                <a:gd name="T14" fmla="*/ 45 w 248"/>
                <a:gd name="T15" fmla="*/ 23 h 38"/>
                <a:gd name="T16" fmla="*/ 53 w 248"/>
                <a:gd name="T17" fmla="*/ 15 h 38"/>
                <a:gd name="T18" fmla="*/ 60 w 248"/>
                <a:gd name="T19" fmla="*/ 30 h 38"/>
                <a:gd name="T20" fmla="*/ 68 w 248"/>
                <a:gd name="T21" fmla="*/ 23 h 38"/>
                <a:gd name="T22" fmla="*/ 68 w 248"/>
                <a:gd name="T23" fmla="*/ 23 h 38"/>
                <a:gd name="T24" fmla="*/ 75 w 248"/>
                <a:gd name="T25" fmla="*/ 23 h 38"/>
                <a:gd name="T26" fmla="*/ 83 w 248"/>
                <a:gd name="T27" fmla="*/ 30 h 38"/>
                <a:gd name="T28" fmla="*/ 90 w 248"/>
                <a:gd name="T29" fmla="*/ 23 h 38"/>
                <a:gd name="T30" fmla="*/ 90 w 248"/>
                <a:gd name="T31" fmla="*/ 23 h 38"/>
                <a:gd name="T32" fmla="*/ 98 w 248"/>
                <a:gd name="T33" fmla="*/ 23 h 38"/>
                <a:gd name="T34" fmla="*/ 105 w 248"/>
                <a:gd name="T35" fmla="*/ 30 h 38"/>
                <a:gd name="T36" fmla="*/ 113 w 248"/>
                <a:gd name="T37" fmla="*/ 30 h 38"/>
                <a:gd name="T38" fmla="*/ 113 w 248"/>
                <a:gd name="T39" fmla="*/ 23 h 38"/>
                <a:gd name="T40" fmla="*/ 120 w 248"/>
                <a:gd name="T41" fmla="*/ 15 h 38"/>
                <a:gd name="T42" fmla="*/ 128 w 248"/>
                <a:gd name="T43" fmla="*/ 0 h 38"/>
                <a:gd name="T44" fmla="*/ 135 w 248"/>
                <a:gd name="T45" fmla="*/ 30 h 38"/>
                <a:gd name="T46" fmla="*/ 143 w 248"/>
                <a:gd name="T47" fmla="*/ 30 h 38"/>
                <a:gd name="T48" fmla="*/ 143 w 248"/>
                <a:gd name="T49" fmla="*/ 23 h 38"/>
                <a:gd name="T50" fmla="*/ 150 w 248"/>
                <a:gd name="T51" fmla="*/ 23 h 38"/>
                <a:gd name="T52" fmla="*/ 158 w 248"/>
                <a:gd name="T53" fmla="*/ 30 h 38"/>
                <a:gd name="T54" fmla="*/ 165 w 248"/>
                <a:gd name="T55" fmla="*/ 30 h 38"/>
                <a:gd name="T56" fmla="*/ 165 w 248"/>
                <a:gd name="T57" fmla="*/ 23 h 38"/>
                <a:gd name="T58" fmla="*/ 173 w 248"/>
                <a:gd name="T59" fmla="*/ 23 h 38"/>
                <a:gd name="T60" fmla="*/ 180 w 248"/>
                <a:gd name="T61" fmla="*/ 30 h 38"/>
                <a:gd name="T62" fmla="*/ 188 w 248"/>
                <a:gd name="T63" fmla="*/ 30 h 38"/>
                <a:gd name="T64" fmla="*/ 195 w 248"/>
                <a:gd name="T65" fmla="*/ 30 h 38"/>
                <a:gd name="T66" fmla="*/ 195 w 248"/>
                <a:gd name="T67" fmla="*/ 30 h 38"/>
                <a:gd name="T68" fmla="*/ 203 w 248"/>
                <a:gd name="T69" fmla="*/ 23 h 38"/>
                <a:gd name="T70" fmla="*/ 210 w 248"/>
                <a:gd name="T71" fmla="*/ 30 h 38"/>
                <a:gd name="T72" fmla="*/ 218 w 248"/>
                <a:gd name="T73" fmla="*/ 30 h 38"/>
                <a:gd name="T74" fmla="*/ 225 w 248"/>
                <a:gd name="T75" fmla="*/ 30 h 38"/>
                <a:gd name="T76" fmla="*/ 225 w 248"/>
                <a:gd name="T77" fmla="*/ 23 h 38"/>
                <a:gd name="T78" fmla="*/ 233 w 248"/>
                <a:gd name="T79" fmla="*/ 23 h 38"/>
                <a:gd name="T80" fmla="*/ 240 w 248"/>
                <a:gd name="T81" fmla="*/ 30 h 38"/>
                <a:gd name="T82" fmla="*/ 248 w 248"/>
                <a:gd name="T8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8">
                  <a:moveTo>
                    <a:pt x="0" y="23"/>
                  </a:moveTo>
                  <a:lnTo>
                    <a:pt x="0" y="30"/>
                  </a:lnTo>
                  <a:lnTo>
                    <a:pt x="8" y="23"/>
                  </a:lnTo>
                  <a:lnTo>
                    <a:pt x="8" y="30"/>
                  </a:lnTo>
                  <a:lnTo>
                    <a:pt x="8" y="15"/>
                  </a:lnTo>
                  <a:lnTo>
                    <a:pt x="8" y="23"/>
                  </a:lnTo>
                  <a:lnTo>
                    <a:pt x="15" y="30"/>
                  </a:lnTo>
                  <a:lnTo>
                    <a:pt x="15" y="30"/>
                  </a:lnTo>
                  <a:lnTo>
                    <a:pt x="15" y="23"/>
                  </a:lnTo>
                  <a:lnTo>
                    <a:pt x="15" y="23"/>
                  </a:lnTo>
                  <a:lnTo>
                    <a:pt x="23" y="30"/>
                  </a:lnTo>
                  <a:lnTo>
                    <a:pt x="23" y="30"/>
                  </a:lnTo>
                  <a:lnTo>
                    <a:pt x="23" y="23"/>
                  </a:lnTo>
                  <a:lnTo>
                    <a:pt x="23" y="23"/>
                  </a:lnTo>
                  <a:lnTo>
                    <a:pt x="30" y="30"/>
                  </a:lnTo>
                  <a:lnTo>
                    <a:pt x="30" y="30"/>
                  </a:lnTo>
                  <a:lnTo>
                    <a:pt x="30" y="23"/>
                  </a:lnTo>
                  <a:lnTo>
                    <a:pt x="30" y="23"/>
                  </a:lnTo>
                  <a:lnTo>
                    <a:pt x="38" y="30"/>
                  </a:lnTo>
                  <a:lnTo>
                    <a:pt x="38" y="23"/>
                  </a:lnTo>
                  <a:lnTo>
                    <a:pt x="38" y="23"/>
                  </a:lnTo>
                  <a:lnTo>
                    <a:pt x="45" y="30"/>
                  </a:lnTo>
                  <a:lnTo>
                    <a:pt x="45" y="15"/>
                  </a:lnTo>
                  <a:lnTo>
                    <a:pt x="45" y="23"/>
                  </a:lnTo>
                  <a:lnTo>
                    <a:pt x="53" y="30"/>
                  </a:lnTo>
                  <a:lnTo>
                    <a:pt x="53" y="38"/>
                  </a:lnTo>
                  <a:lnTo>
                    <a:pt x="53" y="15"/>
                  </a:lnTo>
                  <a:lnTo>
                    <a:pt x="53" y="23"/>
                  </a:lnTo>
                  <a:lnTo>
                    <a:pt x="60" y="30"/>
                  </a:lnTo>
                  <a:lnTo>
                    <a:pt x="60" y="30"/>
                  </a:lnTo>
                  <a:lnTo>
                    <a:pt x="60" y="15"/>
                  </a:lnTo>
                  <a:lnTo>
                    <a:pt x="60" y="30"/>
                  </a:lnTo>
                  <a:lnTo>
                    <a:pt x="68" y="23"/>
                  </a:lnTo>
                  <a:lnTo>
                    <a:pt x="68" y="30"/>
                  </a:lnTo>
                  <a:lnTo>
                    <a:pt x="68" y="15"/>
                  </a:lnTo>
                  <a:lnTo>
                    <a:pt x="68" y="23"/>
                  </a:lnTo>
                  <a:lnTo>
                    <a:pt x="75" y="30"/>
                  </a:lnTo>
                  <a:lnTo>
                    <a:pt x="75" y="30"/>
                  </a:lnTo>
                  <a:lnTo>
                    <a:pt x="75" y="23"/>
                  </a:lnTo>
                  <a:lnTo>
                    <a:pt x="75" y="23"/>
                  </a:lnTo>
                  <a:lnTo>
                    <a:pt x="83" y="30"/>
                  </a:lnTo>
                  <a:lnTo>
                    <a:pt x="83" y="30"/>
                  </a:lnTo>
                  <a:lnTo>
                    <a:pt x="83" y="23"/>
                  </a:lnTo>
                  <a:lnTo>
                    <a:pt x="83" y="30"/>
                  </a:lnTo>
                  <a:lnTo>
                    <a:pt x="90" y="23"/>
                  </a:lnTo>
                  <a:lnTo>
                    <a:pt x="90" y="30"/>
                  </a:lnTo>
                  <a:lnTo>
                    <a:pt x="90" y="15"/>
                  </a:lnTo>
                  <a:lnTo>
                    <a:pt x="90" y="23"/>
                  </a:lnTo>
                  <a:lnTo>
                    <a:pt x="98" y="30"/>
                  </a:lnTo>
                  <a:lnTo>
                    <a:pt x="98" y="30"/>
                  </a:lnTo>
                  <a:lnTo>
                    <a:pt x="98" y="23"/>
                  </a:lnTo>
                  <a:lnTo>
                    <a:pt x="98" y="23"/>
                  </a:lnTo>
                  <a:lnTo>
                    <a:pt x="105" y="30"/>
                  </a:lnTo>
                  <a:lnTo>
                    <a:pt x="105" y="30"/>
                  </a:lnTo>
                  <a:lnTo>
                    <a:pt x="105" y="15"/>
                  </a:lnTo>
                  <a:lnTo>
                    <a:pt x="105" y="23"/>
                  </a:lnTo>
                  <a:lnTo>
                    <a:pt x="113" y="30"/>
                  </a:lnTo>
                  <a:lnTo>
                    <a:pt x="113" y="30"/>
                  </a:lnTo>
                  <a:lnTo>
                    <a:pt x="113" y="15"/>
                  </a:lnTo>
                  <a:lnTo>
                    <a:pt x="113" y="23"/>
                  </a:lnTo>
                  <a:lnTo>
                    <a:pt x="120" y="30"/>
                  </a:lnTo>
                  <a:lnTo>
                    <a:pt x="120" y="30"/>
                  </a:lnTo>
                  <a:lnTo>
                    <a:pt x="120" y="15"/>
                  </a:lnTo>
                  <a:lnTo>
                    <a:pt x="128" y="23"/>
                  </a:lnTo>
                  <a:lnTo>
                    <a:pt x="128" y="38"/>
                  </a:lnTo>
                  <a:lnTo>
                    <a:pt x="128" y="0"/>
                  </a:lnTo>
                  <a:lnTo>
                    <a:pt x="128" y="30"/>
                  </a:lnTo>
                  <a:lnTo>
                    <a:pt x="135" y="23"/>
                  </a:lnTo>
                  <a:lnTo>
                    <a:pt x="135" y="30"/>
                  </a:lnTo>
                  <a:lnTo>
                    <a:pt x="135" y="23"/>
                  </a:lnTo>
                  <a:lnTo>
                    <a:pt x="135" y="23"/>
                  </a:lnTo>
                  <a:lnTo>
                    <a:pt x="143" y="30"/>
                  </a:lnTo>
                  <a:lnTo>
                    <a:pt x="143" y="30"/>
                  </a:lnTo>
                  <a:lnTo>
                    <a:pt x="143" y="23"/>
                  </a:lnTo>
                  <a:lnTo>
                    <a:pt x="143" y="23"/>
                  </a:lnTo>
                  <a:lnTo>
                    <a:pt x="150" y="30"/>
                  </a:lnTo>
                  <a:lnTo>
                    <a:pt x="150" y="30"/>
                  </a:lnTo>
                  <a:lnTo>
                    <a:pt x="150" y="23"/>
                  </a:lnTo>
                  <a:lnTo>
                    <a:pt x="150" y="23"/>
                  </a:lnTo>
                  <a:lnTo>
                    <a:pt x="158" y="30"/>
                  </a:lnTo>
                  <a:lnTo>
                    <a:pt x="158" y="30"/>
                  </a:lnTo>
                  <a:lnTo>
                    <a:pt x="158" y="23"/>
                  </a:lnTo>
                  <a:lnTo>
                    <a:pt x="158" y="23"/>
                  </a:lnTo>
                  <a:lnTo>
                    <a:pt x="165" y="30"/>
                  </a:lnTo>
                  <a:lnTo>
                    <a:pt x="165" y="30"/>
                  </a:lnTo>
                  <a:lnTo>
                    <a:pt x="165" y="23"/>
                  </a:lnTo>
                  <a:lnTo>
                    <a:pt x="165" y="23"/>
                  </a:lnTo>
                  <a:lnTo>
                    <a:pt x="173" y="30"/>
                  </a:lnTo>
                  <a:lnTo>
                    <a:pt x="173" y="30"/>
                  </a:lnTo>
                  <a:lnTo>
                    <a:pt x="173" y="23"/>
                  </a:lnTo>
                  <a:lnTo>
                    <a:pt x="173" y="23"/>
                  </a:lnTo>
                  <a:lnTo>
                    <a:pt x="180" y="30"/>
                  </a:lnTo>
                  <a:lnTo>
                    <a:pt x="180" y="30"/>
                  </a:lnTo>
                  <a:lnTo>
                    <a:pt x="180" y="23"/>
                  </a:lnTo>
                  <a:lnTo>
                    <a:pt x="188" y="30"/>
                  </a:lnTo>
                  <a:lnTo>
                    <a:pt x="188" y="30"/>
                  </a:lnTo>
                  <a:lnTo>
                    <a:pt x="188" y="23"/>
                  </a:lnTo>
                  <a:lnTo>
                    <a:pt x="188" y="23"/>
                  </a:lnTo>
                  <a:lnTo>
                    <a:pt x="195" y="30"/>
                  </a:lnTo>
                  <a:lnTo>
                    <a:pt x="195" y="30"/>
                  </a:lnTo>
                  <a:lnTo>
                    <a:pt x="195" y="15"/>
                  </a:lnTo>
                  <a:lnTo>
                    <a:pt x="195" y="30"/>
                  </a:lnTo>
                  <a:lnTo>
                    <a:pt x="203" y="23"/>
                  </a:lnTo>
                  <a:lnTo>
                    <a:pt x="203" y="30"/>
                  </a:lnTo>
                  <a:lnTo>
                    <a:pt x="203" y="23"/>
                  </a:lnTo>
                  <a:lnTo>
                    <a:pt x="203" y="23"/>
                  </a:lnTo>
                  <a:lnTo>
                    <a:pt x="210" y="30"/>
                  </a:lnTo>
                  <a:lnTo>
                    <a:pt x="210" y="30"/>
                  </a:lnTo>
                  <a:lnTo>
                    <a:pt x="210" y="23"/>
                  </a:lnTo>
                  <a:lnTo>
                    <a:pt x="218" y="30"/>
                  </a:lnTo>
                  <a:lnTo>
                    <a:pt x="218" y="30"/>
                  </a:lnTo>
                  <a:lnTo>
                    <a:pt x="218" y="23"/>
                  </a:lnTo>
                  <a:lnTo>
                    <a:pt x="218" y="23"/>
                  </a:lnTo>
                  <a:lnTo>
                    <a:pt x="225" y="30"/>
                  </a:lnTo>
                  <a:lnTo>
                    <a:pt x="225" y="30"/>
                  </a:lnTo>
                  <a:lnTo>
                    <a:pt x="225" y="23"/>
                  </a:lnTo>
                  <a:lnTo>
                    <a:pt x="225" y="23"/>
                  </a:lnTo>
                  <a:lnTo>
                    <a:pt x="233" y="30"/>
                  </a:lnTo>
                  <a:lnTo>
                    <a:pt x="233" y="30"/>
                  </a:lnTo>
                  <a:lnTo>
                    <a:pt x="233" y="23"/>
                  </a:lnTo>
                  <a:lnTo>
                    <a:pt x="233" y="30"/>
                  </a:lnTo>
                  <a:lnTo>
                    <a:pt x="240" y="23"/>
                  </a:lnTo>
                  <a:lnTo>
                    <a:pt x="240" y="30"/>
                  </a:lnTo>
                  <a:lnTo>
                    <a:pt x="240" y="23"/>
                  </a:lnTo>
                  <a:lnTo>
                    <a:pt x="240" y="23"/>
                  </a:lnTo>
                  <a:lnTo>
                    <a:pt x="248" y="30"/>
                  </a:lnTo>
                  <a:lnTo>
                    <a:pt x="248" y="30"/>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2" name="Freeform 798"/>
            <p:cNvSpPr>
              <a:spLocks/>
            </p:cNvSpPr>
            <p:nvPr/>
          </p:nvSpPr>
          <p:spPr bwMode="auto">
            <a:xfrm>
              <a:off x="4489" y="2219"/>
              <a:ext cx="174" cy="28"/>
            </a:xfrm>
            <a:custGeom>
              <a:avLst/>
              <a:gdLst>
                <a:gd name="T0" fmla="*/ 7 w 247"/>
                <a:gd name="T1" fmla="*/ 22 h 30"/>
                <a:gd name="T2" fmla="*/ 7 w 247"/>
                <a:gd name="T3" fmla="*/ 22 h 30"/>
                <a:gd name="T4" fmla="*/ 15 w 247"/>
                <a:gd name="T5" fmla="*/ 0 h 30"/>
                <a:gd name="T6" fmla="*/ 22 w 247"/>
                <a:gd name="T7" fmla="*/ 22 h 30"/>
                <a:gd name="T8" fmla="*/ 30 w 247"/>
                <a:gd name="T9" fmla="*/ 15 h 30"/>
                <a:gd name="T10" fmla="*/ 30 w 247"/>
                <a:gd name="T11" fmla="*/ 22 h 30"/>
                <a:gd name="T12" fmla="*/ 37 w 247"/>
                <a:gd name="T13" fmla="*/ 15 h 30"/>
                <a:gd name="T14" fmla="*/ 45 w 247"/>
                <a:gd name="T15" fmla="*/ 22 h 30"/>
                <a:gd name="T16" fmla="*/ 52 w 247"/>
                <a:gd name="T17" fmla="*/ 15 h 30"/>
                <a:gd name="T18" fmla="*/ 52 w 247"/>
                <a:gd name="T19" fmla="*/ 15 h 30"/>
                <a:gd name="T20" fmla="*/ 60 w 247"/>
                <a:gd name="T21" fmla="*/ 7 h 30"/>
                <a:gd name="T22" fmla="*/ 67 w 247"/>
                <a:gd name="T23" fmla="*/ 22 h 30"/>
                <a:gd name="T24" fmla="*/ 75 w 247"/>
                <a:gd name="T25" fmla="*/ 22 h 30"/>
                <a:gd name="T26" fmla="*/ 75 w 247"/>
                <a:gd name="T27" fmla="*/ 15 h 30"/>
                <a:gd name="T28" fmla="*/ 82 w 247"/>
                <a:gd name="T29" fmla="*/ 15 h 30"/>
                <a:gd name="T30" fmla="*/ 90 w 247"/>
                <a:gd name="T31" fmla="*/ 7 h 30"/>
                <a:gd name="T32" fmla="*/ 97 w 247"/>
                <a:gd name="T33" fmla="*/ 30 h 30"/>
                <a:gd name="T34" fmla="*/ 105 w 247"/>
                <a:gd name="T35" fmla="*/ 22 h 30"/>
                <a:gd name="T36" fmla="*/ 105 w 247"/>
                <a:gd name="T37" fmla="*/ 15 h 30"/>
                <a:gd name="T38" fmla="*/ 112 w 247"/>
                <a:gd name="T39" fmla="*/ 7 h 30"/>
                <a:gd name="T40" fmla="*/ 120 w 247"/>
                <a:gd name="T41" fmla="*/ 22 h 30"/>
                <a:gd name="T42" fmla="*/ 127 w 247"/>
                <a:gd name="T43" fmla="*/ 22 h 30"/>
                <a:gd name="T44" fmla="*/ 127 w 247"/>
                <a:gd name="T45" fmla="*/ 15 h 30"/>
                <a:gd name="T46" fmla="*/ 135 w 247"/>
                <a:gd name="T47" fmla="*/ 7 h 30"/>
                <a:gd name="T48" fmla="*/ 142 w 247"/>
                <a:gd name="T49" fmla="*/ 22 h 30"/>
                <a:gd name="T50" fmla="*/ 150 w 247"/>
                <a:gd name="T51" fmla="*/ 22 h 30"/>
                <a:gd name="T52" fmla="*/ 157 w 247"/>
                <a:gd name="T53" fmla="*/ 22 h 30"/>
                <a:gd name="T54" fmla="*/ 157 w 247"/>
                <a:gd name="T55" fmla="*/ 15 h 30"/>
                <a:gd name="T56" fmla="*/ 165 w 247"/>
                <a:gd name="T57" fmla="*/ 15 h 30"/>
                <a:gd name="T58" fmla="*/ 172 w 247"/>
                <a:gd name="T59" fmla="*/ 22 h 30"/>
                <a:gd name="T60" fmla="*/ 180 w 247"/>
                <a:gd name="T61" fmla="*/ 15 h 30"/>
                <a:gd name="T62" fmla="*/ 180 w 247"/>
                <a:gd name="T63" fmla="*/ 15 h 30"/>
                <a:gd name="T64" fmla="*/ 187 w 247"/>
                <a:gd name="T65" fmla="*/ 15 h 30"/>
                <a:gd name="T66" fmla="*/ 195 w 247"/>
                <a:gd name="T67" fmla="*/ 15 h 30"/>
                <a:gd name="T68" fmla="*/ 202 w 247"/>
                <a:gd name="T69" fmla="*/ 22 h 30"/>
                <a:gd name="T70" fmla="*/ 210 w 247"/>
                <a:gd name="T71" fmla="*/ 22 h 30"/>
                <a:gd name="T72" fmla="*/ 210 w 247"/>
                <a:gd name="T73" fmla="*/ 15 h 30"/>
                <a:gd name="T74" fmla="*/ 217 w 247"/>
                <a:gd name="T75" fmla="*/ 15 h 30"/>
                <a:gd name="T76" fmla="*/ 225 w 247"/>
                <a:gd name="T77" fmla="*/ 22 h 30"/>
                <a:gd name="T78" fmla="*/ 232 w 247"/>
                <a:gd name="T79" fmla="*/ 22 h 30"/>
                <a:gd name="T80" fmla="*/ 240 w 247"/>
                <a:gd name="T81" fmla="*/ 22 h 30"/>
                <a:gd name="T82" fmla="*/ 240 w 247"/>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7"/>
                  </a:moveTo>
                  <a:lnTo>
                    <a:pt x="0" y="15"/>
                  </a:lnTo>
                  <a:lnTo>
                    <a:pt x="7" y="22"/>
                  </a:lnTo>
                  <a:lnTo>
                    <a:pt x="7" y="22"/>
                  </a:lnTo>
                  <a:lnTo>
                    <a:pt x="7" y="7"/>
                  </a:lnTo>
                  <a:lnTo>
                    <a:pt x="7" y="22"/>
                  </a:lnTo>
                  <a:lnTo>
                    <a:pt x="15" y="15"/>
                  </a:lnTo>
                  <a:lnTo>
                    <a:pt x="15" y="30"/>
                  </a:lnTo>
                  <a:lnTo>
                    <a:pt x="15" y="0"/>
                  </a:lnTo>
                  <a:lnTo>
                    <a:pt x="15" y="7"/>
                  </a:lnTo>
                  <a:lnTo>
                    <a:pt x="22" y="15"/>
                  </a:lnTo>
                  <a:lnTo>
                    <a:pt x="22" y="22"/>
                  </a:lnTo>
                  <a:lnTo>
                    <a:pt x="22" y="7"/>
                  </a:lnTo>
                  <a:lnTo>
                    <a:pt x="22" y="22"/>
                  </a:lnTo>
                  <a:lnTo>
                    <a:pt x="30" y="15"/>
                  </a:lnTo>
                  <a:lnTo>
                    <a:pt x="30" y="22"/>
                  </a:lnTo>
                  <a:lnTo>
                    <a:pt x="30" y="7"/>
                  </a:lnTo>
                  <a:lnTo>
                    <a:pt x="30" y="22"/>
                  </a:lnTo>
                  <a:lnTo>
                    <a:pt x="37" y="15"/>
                  </a:lnTo>
                  <a:lnTo>
                    <a:pt x="37" y="22"/>
                  </a:lnTo>
                  <a:lnTo>
                    <a:pt x="37" y="15"/>
                  </a:lnTo>
                  <a:lnTo>
                    <a:pt x="37" y="15"/>
                  </a:lnTo>
                  <a:lnTo>
                    <a:pt x="45" y="22"/>
                  </a:lnTo>
                  <a:lnTo>
                    <a:pt x="45" y="22"/>
                  </a:lnTo>
                  <a:lnTo>
                    <a:pt x="45" y="15"/>
                  </a:lnTo>
                  <a:lnTo>
                    <a:pt x="45" y="22"/>
                  </a:lnTo>
                  <a:lnTo>
                    <a:pt x="52" y="15"/>
                  </a:lnTo>
                  <a:lnTo>
                    <a:pt x="52" y="22"/>
                  </a:lnTo>
                  <a:lnTo>
                    <a:pt x="52" y="7"/>
                  </a:lnTo>
                  <a:lnTo>
                    <a:pt x="52" y="15"/>
                  </a:lnTo>
                  <a:lnTo>
                    <a:pt x="60" y="22"/>
                  </a:lnTo>
                  <a:lnTo>
                    <a:pt x="60" y="22"/>
                  </a:lnTo>
                  <a:lnTo>
                    <a:pt x="60" y="7"/>
                  </a:lnTo>
                  <a:lnTo>
                    <a:pt x="60" y="15"/>
                  </a:lnTo>
                  <a:lnTo>
                    <a:pt x="67" y="22"/>
                  </a:lnTo>
                  <a:lnTo>
                    <a:pt x="67" y="22"/>
                  </a:lnTo>
                  <a:lnTo>
                    <a:pt x="67" y="15"/>
                  </a:lnTo>
                  <a:lnTo>
                    <a:pt x="67" y="15"/>
                  </a:lnTo>
                  <a:lnTo>
                    <a:pt x="75" y="22"/>
                  </a:lnTo>
                  <a:lnTo>
                    <a:pt x="75" y="22"/>
                  </a:lnTo>
                  <a:lnTo>
                    <a:pt x="75" y="7"/>
                  </a:lnTo>
                  <a:lnTo>
                    <a:pt x="75" y="15"/>
                  </a:lnTo>
                  <a:lnTo>
                    <a:pt x="82" y="22"/>
                  </a:lnTo>
                  <a:lnTo>
                    <a:pt x="82" y="22"/>
                  </a:lnTo>
                  <a:lnTo>
                    <a:pt x="82" y="15"/>
                  </a:lnTo>
                  <a:lnTo>
                    <a:pt x="90" y="22"/>
                  </a:lnTo>
                  <a:lnTo>
                    <a:pt x="90" y="22"/>
                  </a:lnTo>
                  <a:lnTo>
                    <a:pt x="90" y="7"/>
                  </a:lnTo>
                  <a:lnTo>
                    <a:pt x="90" y="15"/>
                  </a:lnTo>
                  <a:lnTo>
                    <a:pt x="97" y="22"/>
                  </a:lnTo>
                  <a:lnTo>
                    <a:pt x="97" y="30"/>
                  </a:lnTo>
                  <a:lnTo>
                    <a:pt x="97" y="7"/>
                  </a:lnTo>
                  <a:lnTo>
                    <a:pt x="97" y="15"/>
                  </a:lnTo>
                  <a:lnTo>
                    <a:pt x="105" y="22"/>
                  </a:lnTo>
                  <a:lnTo>
                    <a:pt x="105" y="22"/>
                  </a:lnTo>
                  <a:lnTo>
                    <a:pt x="105" y="15"/>
                  </a:lnTo>
                  <a:lnTo>
                    <a:pt x="105" y="15"/>
                  </a:lnTo>
                  <a:lnTo>
                    <a:pt x="112" y="22"/>
                  </a:lnTo>
                  <a:lnTo>
                    <a:pt x="112" y="22"/>
                  </a:lnTo>
                  <a:lnTo>
                    <a:pt x="112" y="7"/>
                  </a:lnTo>
                  <a:lnTo>
                    <a:pt x="112" y="15"/>
                  </a:lnTo>
                  <a:lnTo>
                    <a:pt x="120" y="22"/>
                  </a:lnTo>
                  <a:lnTo>
                    <a:pt x="120" y="22"/>
                  </a:lnTo>
                  <a:lnTo>
                    <a:pt x="120" y="15"/>
                  </a:lnTo>
                  <a:lnTo>
                    <a:pt x="120" y="15"/>
                  </a:lnTo>
                  <a:lnTo>
                    <a:pt x="127" y="22"/>
                  </a:lnTo>
                  <a:lnTo>
                    <a:pt x="127" y="22"/>
                  </a:lnTo>
                  <a:lnTo>
                    <a:pt x="127" y="15"/>
                  </a:lnTo>
                  <a:lnTo>
                    <a:pt x="127" y="15"/>
                  </a:lnTo>
                  <a:lnTo>
                    <a:pt x="135" y="22"/>
                  </a:lnTo>
                  <a:lnTo>
                    <a:pt x="135" y="22"/>
                  </a:lnTo>
                  <a:lnTo>
                    <a:pt x="135" y="7"/>
                  </a:lnTo>
                  <a:lnTo>
                    <a:pt x="135" y="15"/>
                  </a:lnTo>
                  <a:lnTo>
                    <a:pt x="142" y="22"/>
                  </a:lnTo>
                  <a:lnTo>
                    <a:pt x="142" y="22"/>
                  </a:lnTo>
                  <a:lnTo>
                    <a:pt x="142" y="15"/>
                  </a:lnTo>
                  <a:lnTo>
                    <a:pt x="142" y="15"/>
                  </a:lnTo>
                  <a:lnTo>
                    <a:pt x="150" y="22"/>
                  </a:lnTo>
                  <a:lnTo>
                    <a:pt x="150" y="15"/>
                  </a:lnTo>
                  <a:lnTo>
                    <a:pt x="150" y="15"/>
                  </a:lnTo>
                  <a:lnTo>
                    <a:pt x="157" y="22"/>
                  </a:lnTo>
                  <a:lnTo>
                    <a:pt x="157" y="22"/>
                  </a:lnTo>
                  <a:lnTo>
                    <a:pt x="157" y="15"/>
                  </a:lnTo>
                  <a:lnTo>
                    <a:pt x="157" y="15"/>
                  </a:lnTo>
                  <a:lnTo>
                    <a:pt x="165" y="22"/>
                  </a:lnTo>
                  <a:lnTo>
                    <a:pt x="165" y="22"/>
                  </a:lnTo>
                  <a:lnTo>
                    <a:pt x="165" y="15"/>
                  </a:lnTo>
                  <a:lnTo>
                    <a:pt x="165" y="15"/>
                  </a:lnTo>
                  <a:lnTo>
                    <a:pt x="172" y="22"/>
                  </a:lnTo>
                  <a:lnTo>
                    <a:pt x="172" y="22"/>
                  </a:lnTo>
                  <a:lnTo>
                    <a:pt x="172" y="15"/>
                  </a:lnTo>
                  <a:lnTo>
                    <a:pt x="172" y="22"/>
                  </a:lnTo>
                  <a:lnTo>
                    <a:pt x="180" y="15"/>
                  </a:lnTo>
                  <a:lnTo>
                    <a:pt x="180" y="22"/>
                  </a:lnTo>
                  <a:lnTo>
                    <a:pt x="180" y="15"/>
                  </a:lnTo>
                  <a:lnTo>
                    <a:pt x="180" y="15"/>
                  </a:lnTo>
                  <a:lnTo>
                    <a:pt x="187" y="22"/>
                  </a:lnTo>
                  <a:lnTo>
                    <a:pt x="187" y="22"/>
                  </a:lnTo>
                  <a:lnTo>
                    <a:pt x="187" y="15"/>
                  </a:lnTo>
                  <a:lnTo>
                    <a:pt x="195" y="22"/>
                  </a:lnTo>
                  <a:lnTo>
                    <a:pt x="195" y="22"/>
                  </a:lnTo>
                  <a:lnTo>
                    <a:pt x="195" y="15"/>
                  </a:lnTo>
                  <a:lnTo>
                    <a:pt x="195" y="15"/>
                  </a:lnTo>
                  <a:lnTo>
                    <a:pt x="202" y="22"/>
                  </a:lnTo>
                  <a:lnTo>
                    <a:pt x="202" y="22"/>
                  </a:lnTo>
                  <a:lnTo>
                    <a:pt x="202" y="7"/>
                  </a:lnTo>
                  <a:lnTo>
                    <a:pt x="202" y="15"/>
                  </a:lnTo>
                  <a:lnTo>
                    <a:pt x="210" y="22"/>
                  </a:lnTo>
                  <a:lnTo>
                    <a:pt x="210" y="22"/>
                  </a:lnTo>
                  <a:lnTo>
                    <a:pt x="210" y="15"/>
                  </a:lnTo>
                  <a:lnTo>
                    <a:pt x="210" y="15"/>
                  </a:lnTo>
                  <a:lnTo>
                    <a:pt x="217" y="22"/>
                  </a:lnTo>
                  <a:lnTo>
                    <a:pt x="217" y="22"/>
                  </a:lnTo>
                  <a:lnTo>
                    <a:pt x="217" y="15"/>
                  </a:lnTo>
                  <a:lnTo>
                    <a:pt x="217" y="15"/>
                  </a:lnTo>
                  <a:lnTo>
                    <a:pt x="225" y="22"/>
                  </a:lnTo>
                  <a:lnTo>
                    <a:pt x="225" y="22"/>
                  </a:lnTo>
                  <a:lnTo>
                    <a:pt x="225" y="15"/>
                  </a:lnTo>
                  <a:lnTo>
                    <a:pt x="225" y="15"/>
                  </a:lnTo>
                  <a:lnTo>
                    <a:pt x="232" y="22"/>
                  </a:lnTo>
                  <a:lnTo>
                    <a:pt x="232" y="15"/>
                  </a:lnTo>
                  <a:lnTo>
                    <a:pt x="232" y="15"/>
                  </a:lnTo>
                  <a:lnTo>
                    <a:pt x="240" y="22"/>
                  </a:lnTo>
                  <a:lnTo>
                    <a:pt x="240" y="22"/>
                  </a:lnTo>
                  <a:lnTo>
                    <a:pt x="240" y="7"/>
                  </a:lnTo>
                  <a:lnTo>
                    <a:pt x="240" y="15"/>
                  </a:lnTo>
                  <a:lnTo>
                    <a:pt x="247" y="22"/>
                  </a:lnTo>
                  <a:lnTo>
                    <a:pt x="247"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3" name="Freeform 799"/>
            <p:cNvSpPr>
              <a:spLocks/>
            </p:cNvSpPr>
            <p:nvPr/>
          </p:nvSpPr>
          <p:spPr bwMode="auto">
            <a:xfrm>
              <a:off x="4663" y="2219"/>
              <a:ext cx="131" cy="28"/>
            </a:xfrm>
            <a:custGeom>
              <a:avLst/>
              <a:gdLst>
                <a:gd name="T0" fmla="*/ 0 w 188"/>
                <a:gd name="T1" fmla="*/ 7 h 30"/>
                <a:gd name="T2" fmla="*/ 8 w 188"/>
                <a:gd name="T3" fmla="*/ 15 h 30"/>
                <a:gd name="T4" fmla="*/ 8 w 188"/>
                <a:gd name="T5" fmla="*/ 7 h 30"/>
                <a:gd name="T6" fmla="*/ 15 w 188"/>
                <a:gd name="T7" fmla="*/ 22 h 30"/>
                <a:gd name="T8" fmla="*/ 15 w 188"/>
                <a:gd name="T9" fmla="*/ 15 h 30"/>
                <a:gd name="T10" fmla="*/ 23 w 188"/>
                <a:gd name="T11" fmla="*/ 22 h 30"/>
                <a:gd name="T12" fmla="*/ 23 w 188"/>
                <a:gd name="T13" fmla="*/ 15 h 30"/>
                <a:gd name="T14" fmla="*/ 30 w 188"/>
                <a:gd name="T15" fmla="*/ 15 h 30"/>
                <a:gd name="T16" fmla="*/ 30 w 188"/>
                <a:gd name="T17" fmla="*/ 15 h 30"/>
                <a:gd name="T18" fmla="*/ 38 w 188"/>
                <a:gd name="T19" fmla="*/ 22 h 30"/>
                <a:gd name="T20" fmla="*/ 38 w 188"/>
                <a:gd name="T21" fmla="*/ 7 h 30"/>
                <a:gd name="T22" fmla="*/ 45 w 188"/>
                <a:gd name="T23" fmla="*/ 22 h 30"/>
                <a:gd name="T24" fmla="*/ 45 w 188"/>
                <a:gd name="T25" fmla="*/ 7 h 30"/>
                <a:gd name="T26" fmla="*/ 53 w 188"/>
                <a:gd name="T27" fmla="*/ 22 h 30"/>
                <a:gd name="T28" fmla="*/ 53 w 188"/>
                <a:gd name="T29" fmla="*/ 7 h 30"/>
                <a:gd name="T30" fmla="*/ 60 w 188"/>
                <a:gd name="T31" fmla="*/ 22 h 30"/>
                <a:gd name="T32" fmla="*/ 60 w 188"/>
                <a:gd name="T33" fmla="*/ 7 h 30"/>
                <a:gd name="T34" fmla="*/ 68 w 188"/>
                <a:gd name="T35" fmla="*/ 22 h 30"/>
                <a:gd name="T36" fmla="*/ 68 w 188"/>
                <a:gd name="T37" fmla="*/ 22 h 30"/>
                <a:gd name="T38" fmla="*/ 75 w 188"/>
                <a:gd name="T39" fmla="*/ 22 h 30"/>
                <a:gd name="T40" fmla="*/ 75 w 188"/>
                <a:gd name="T41" fmla="*/ 15 h 30"/>
                <a:gd name="T42" fmla="*/ 83 w 188"/>
                <a:gd name="T43" fmla="*/ 22 h 30"/>
                <a:gd name="T44" fmla="*/ 83 w 188"/>
                <a:gd name="T45" fmla="*/ 15 h 30"/>
                <a:gd name="T46" fmla="*/ 90 w 188"/>
                <a:gd name="T47" fmla="*/ 22 h 30"/>
                <a:gd name="T48" fmla="*/ 90 w 188"/>
                <a:gd name="T49" fmla="*/ 15 h 30"/>
                <a:gd name="T50" fmla="*/ 98 w 188"/>
                <a:gd name="T51" fmla="*/ 22 h 30"/>
                <a:gd name="T52" fmla="*/ 98 w 188"/>
                <a:gd name="T53" fmla="*/ 15 h 30"/>
                <a:gd name="T54" fmla="*/ 105 w 188"/>
                <a:gd name="T55" fmla="*/ 30 h 30"/>
                <a:gd name="T56" fmla="*/ 105 w 188"/>
                <a:gd name="T57" fmla="*/ 15 h 30"/>
                <a:gd name="T58" fmla="*/ 113 w 188"/>
                <a:gd name="T59" fmla="*/ 22 h 30"/>
                <a:gd name="T60" fmla="*/ 113 w 188"/>
                <a:gd name="T61" fmla="*/ 15 h 30"/>
                <a:gd name="T62" fmla="*/ 120 w 188"/>
                <a:gd name="T63" fmla="*/ 22 h 30"/>
                <a:gd name="T64" fmla="*/ 120 w 188"/>
                <a:gd name="T65" fmla="*/ 15 h 30"/>
                <a:gd name="T66" fmla="*/ 128 w 188"/>
                <a:gd name="T67" fmla="*/ 22 h 30"/>
                <a:gd name="T68" fmla="*/ 128 w 188"/>
                <a:gd name="T69" fmla="*/ 15 h 30"/>
                <a:gd name="T70" fmla="*/ 135 w 188"/>
                <a:gd name="T71" fmla="*/ 22 h 30"/>
                <a:gd name="T72" fmla="*/ 135 w 188"/>
                <a:gd name="T73" fmla="*/ 15 h 30"/>
                <a:gd name="T74" fmla="*/ 143 w 188"/>
                <a:gd name="T75" fmla="*/ 22 h 30"/>
                <a:gd name="T76" fmla="*/ 143 w 188"/>
                <a:gd name="T77" fmla="*/ 15 h 30"/>
                <a:gd name="T78" fmla="*/ 150 w 188"/>
                <a:gd name="T79" fmla="*/ 22 h 30"/>
                <a:gd name="T80" fmla="*/ 150 w 188"/>
                <a:gd name="T81" fmla="*/ 15 h 30"/>
                <a:gd name="T82" fmla="*/ 158 w 188"/>
                <a:gd name="T83" fmla="*/ 22 h 30"/>
                <a:gd name="T84" fmla="*/ 158 w 188"/>
                <a:gd name="T85" fmla="*/ 15 h 30"/>
                <a:gd name="T86" fmla="*/ 165 w 188"/>
                <a:gd name="T87" fmla="*/ 22 h 30"/>
                <a:gd name="T88" fmla="*/ 165 w 188"/>
                <a:gd name="T89" fmla="*/ 15 h 30"/>
                <a:gd name="T90" fmla="*/ 173 w 188"/>
                <a:gd name="T91" fmla="*/ 22 h 30"/>
                <a:gd name="T92" fmla="*/ 173 w 188"/>
                <a:gd name="T93" fmla="*/ 15 h 30"/>
                <a:gd name="T94" fmla="*/ 180 w 188"/>
                <a:gd name="T95" fmla="*/ 22 h 30"/>
                <a:gd name="T96" fmla="*/ 180 w 188"/>
                <a:gd name="T97"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8" h="30">
                  <a:moveTo>
                    <a:pt x="0" y="22"/>
                  </a:moveTo>
                  <a:lnTo>
                    <a:pt x="0" y="7"/>
                  </a:lnTo>
                  <a:lnTo>
                    <a:pt x="0" y="22"/>
                  </a:lnTo>
                  <a:lnTo>
                    <a:pt x="8" y="15"/>
                  </a:lnTo>
                  <a:lnTo>
                    <a:pt x="8" y="22"/>
                  </a:lnTo>
                  <a:lnTo>
                    <a:pt x="8" y="7"/>
                  </a:lnTo>
                  <a:lnTo>
                    <a:pt x="8" y="15"/>
                  </a:lnTo>
                  <a:lnTo>
                    <a:pt x="15" y="22"/>
                  </a:lnTo>
                  <a:lnTo>
                    <a:pt x="15" y="22"/>
                  </a:lnTo>
                  <a:lnTo>
                    <a:pt x="15" y="15"/>
                  </a:lnTo>
                  <a:lnTo>
                    <a:pt x="15" y="15"/>
                  </a:lnTo>
                  <a:lnTo>
                    <a:pt x="23" y="22"/>
                  </a:lnTo>
                  <a:lnTo>
                    <a:pt x="23" y="22"/>
                  </a:lnTo>
                  <a:lnTo>
                    <a:pt x="23" y="15"/>
                  </a:lnTo>
                  <a:lnTo>
                    <a:pt x="23" y="22"/>
                  </a:lnTo>
                  <a:lnTo>
                    <a:pt x="30" y="15"/>
                  </a:lnTo>
                  <a:lnTo>
                    <a:pt x="30" y="22"/>
                  </a:lnTo>
                  <a:lnTo>
                    <a:pt x="30" y="15"/>
                  </a:lnTo>
                  <a:lnTo>
                    <a:pt x="30" y="15"/>
                  </a:lnTo>
                  <a:lnTo>
                    <a:pt x="38" y="22"/>
                  </a:lnTo>
                  <a:lnTo>
                    <a:pt x="38" y="22"/>
                  </a:lnTo>
                  <a:lnTo>
                    <a:pt x="38" y="7"/>
                  </a:lnTo>
                  <a:lnTo>
                    <a:pt x="38" y="15"/>
                  </a:lnTo>
                  <a:lnTo>
                    <a:pt x="45" y="22"/>
                  </a:lnTo>
                  <a:lnTo>
                    <a:pt x="45" y="22"/>
                  </a:lnTo>
                  <a:lnTo>
                    <a:pt x="45" y="7"/>
                  </a:lnTo>
                  <a:lnTo>
                    <a:pt x="45" y="15"/>
                  </a:lnTo>
                  <a:lnTo>
                    <a:pt x="53" y="22"/>
                  </a:lnTo>
                  <a:lnTo>
                    <a:pt x="53" y="30"/>
                  </a:lnTo>
                  <a:lnTo>
                    <a:pt x="53" y="7"/>
                  </a:lnTo>
                  <a:lnTo>
                    <a:pt x="53" y="15"/>
                  </a:lnTo>
                  <a:lnTo>
                    <a:pt x="60" y="22"/>
                  </a:lnTo>
                  <a:lnTo>
                    <a:pt x="60" y="30"/>
                  </a:lnTo>
                  <a:lnTo>
                    <a:pt x="60" y="7"/>
                  </a:lnTo>
                  <a:lnTo>
                    <a:pt x="60" y="15"/>
                  </a:lnTo>
                  <a:lnTo>
                    <a:pt x="68" y="22"/>
                  </a:lnTo>
                  <a:lnTo>
                    <a:pt x="68" y="7"/>
                  </a:lnTo>
                  <a:lnTo>
                    <a:pt x="68" y="22"/>
                  </a:lnTo>
                  <a:lnTo>
                    <a:pt x="75" y="15"/>
                  </a:lnTo>
                  <a:lnTo>
                    <a:pt x="75" y="22"/>
                  </a:lnTo>
                  <a:lnTo>
                    <a:pt x="75" y="7"/>
                  </a:lnTo>
                  <a:lnTo>
                    <a:pt x="75" y="15"/>
                  </a:lnTo>
                  <a:lnTo>
                    <a:pt x="83" y="22"/>
                  </a:lnTo>
                  <a:lnTo>
                    <a:pt x="83" y="22"/>
                  </a:lnTo>
                  <a:lnTo>
                    <a:pt x="83" y="7"/>
                  </a:lnTo>
                  <a:lnTo>
                    <a:pt x="83" y="15"/>
                  </a:lnTo>
                  <a:lnTo>
                    <a:pt x="90" y="22"/>
                  </a:lnTo>
                  <a:lnTo>
                    <a:pt x="90" y="22"/>
                  </a:lnTo>
                  <a:lnTo>
                    <a:pt x="90" y="7"/>
                  </a:lnTo>
                  <a:lnTo>
                    <a:pt x="90" y="15"/>
                  </a:lnTo>
                  <a:lnTo>
                    <a:pt x="98" y="22"/>
                  </a:lnTo>
                  <a:lnTo>
                    <a:pt x="98" y="22"/>
                  </a:lnTo>
                  <a:lnTo>
                    <a:pt x="98" y="7"/>
                  </a:lnTo>
                  <a:lnTo>
                    <a:pt x="98" y="15"/>
                  </a:lnTo>
                  <a:lnTo>
                    <a:pt x="105" y="22"/>
                  </a:lnTo>
                  <a:lnTo>
                    <a:pt x="105" y="30"/>
                  </a:lnTo>
                  <a:lnTo>
                    <a:pt x="105" y="0"/>
                  </a:lnTo>
                  <a:lnTo>
                    <a:pt x="105" y="15"/>
                  </a:lnTo>
                  <a:lnTo>
                    <a:pt x="113" y="22"/>
                  </a:lnTo>
                  <a:lnTo>
                    <a:pt x="113" y="22"/>
                  </a:lnTo>
                  <a:lnTo>
                    <a:pt x="113" y="7"/>
                  </a:lnTo>
                  <a:lnTo>
                    <a:pt x="113" y="15"/>
                  </a:lnTo>
                  <a:lnTo>
                    <a:pt x="120" y="22"/>
                  </a:lnTo>
                  <a:lnTo>
                    <a:pt x="120" y="22"/>
                  </a:lnTo>
                  <a:lnTo>
                    <a:pt x="120" y="15"/>
                  </a:lnTo>
                  <a:lnTo>
                    <a:pt x="120" y="15"/>
                  </a:lnTo>
                  <a:lnTo>
                    <a:pt x="128" y="22"/>
                  </a:lnTo>
                  <a:lnTo>
                    <a:pt x="128" y="22"/>
                  </a:lnTo>
                  <a:lnTo>
                    <a:pt x="128" y="7"/>
                  </a:lnTo>
                  <a:lnTo>
                    <a:pt x="128" y="15"/>
                  </a:lnTo>
                  <a:lnTo>
                    <a:pt x="135" y="22"/>
                  </a:lnTo>
                  <a:lnTo>
                    <a:pt x="135" y="22"/>
                  </a:lnTo>
                  <a:lnTo>
                    <a:pt x="135" y="7"/>
                  </a:lnTo>
                  <a:lnTo>
                    <a:pt x="135" y="15"/>
                  </a:lnTo>
                  <a:lnTo>
                    <a:pt x="143" y="22"/>
                  </a:lnTo>
                  <a:lnTo>
                    <a:pt x="143" y="22"/>
                  </a:lnTo>
                  <a:lnTo>
                    <a:pt x="143" y="15"/>
                  </a:lnTo>
                  <a:lnTo>
                    <a:pt x="143" y="15"/>
                  </a:lnTo>
                  <a:lnTo>
                    <a:pt x="150" y="22"/>
                  </a:lnTo>
                  <a:lnTo>
                    <a:pt x="150" y="22"/>
                  </a:lnTo>
                  <a:lnTo>
                    <a:pt x="150" y="7"/>
                  </a:lnTo>
                  <a:lnTo>
                    <a:pt x="150" y="15"/>
                  </a:lnTo>
                  <a:lnTo>
                    <a:pt x="158" y="22"/>
                  </a:lnTo>
                  <a:lnTo>
                    <a:pt x="158" y="22"/>
                  </a:lnTo>
                  <a:lnTo>
                    <a:pt x="158" y="15"/>
                  </a:lnTo>
                  <a:lnTo>
                    <a:pt x="158" y="15"/>
                  </a:lnTo>
                  <a:lnTo>
                    <a:pt x="165" y="22"/>
                  </a:lnTo>
                  <a:lnTo>
                    <a:pt x="165" y="22"/>
                  </a:lnTo>
                  <a:lnTo>
                    <a:pt x="165" y="15"/>
                  </a:lnTo>
                  <a:lnTo>
                    <a:pt x="165" y="15"/>
                  </a:lnTo>
                  <a:lnTo>
                    <a:pt x="173" y="22"/>
                  </a:lnTo>
                  <a:lnTo>
                    <a:pt x="173" y="22"/>
                  </a:lnTo>
                  <a:lnTo>
                    <a:pt x="173" y="15"/>
                  </a:lnTo>
                  <a:lnTo>
                    <a:pt x="173" y="15"/>
                  </a:lnTo>
                  <a:lnTo>
                    <a:pt x="180" y="22"/>
                  </a:lnTo>
                  <a:lnTo>
                    <a:pt x="180" y="22"/>
                  </a:lnTo>
                  <a:lnTo>
                    <a:pt x="180" y="15"/>
                  </a:lnTo>
                  <a:lnTo>
                    <a:pt x="180" y="15"/>
                  </a:lnTo>
                  <a:lnTo>
                    <a:pt x="18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4" name="Rectangle 800"/>
            <p:cNvSpPr>
              <a:spLocks noChangeArrowheads="1"/>
            </p:cNvSpPr>
            <p:nvPr/>
          </p:nvSpPr>
          <p:spPr bwMode="auto">
            <a:xfrm>
              <a:off x="3467" y="1745"/>
              <a:ext cx="83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0.35 mV</a:t>
              </a:r>
              <a:endParaRPr lang="it-IT" altLang="en-US" sz="1100" b="1"/>
            </a:p>
          </p:txBody>
        </p:sp>
        <p:sp>
          <p:nvSpPr>
            <p:cNvPr id="78625" name="Line 801"/>
            <p:cNvSpPr>
              <a:spLocks noChangeShapeType="1"/>
            </p:cNvSpPr>
            <p:nvPr/>
          </p:nvSpPr>
          <p:spPr bwMode="auto">
            <a:xfrm>
              <a:off x="4808" y="2645"/>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626" name="Freeform 802"/>
            <p:cNvSpPr>
              <a:spLocks/>
            </p:cNvSpPr>
            <p:nvPr/>
          </p:nvSpPr>
          <p:spPr bwMode="auto">
            <a:xfrm>
              <a:off x="4808" y="2389"/>
              <a:ext cx="220" cy="75"/>
            </a:xfrm>
            <a:custGeom>
              <a:avLst/>
              <a:gdLst>
                <a:gd name="T0" fmla="*/ 15 w 315"/>
                <a:gd name="T1" fmla="*/ 38 h 83"/>
                <a:gd name="T2" fmla="*/ 38 w 315"/>
                <a:gd name="T3" fmla="*/ 38 h 83"/>
                <a:gd name="T4" fmla="*/ 60 w 315"/>
                <a:gd name="T5" fmla="*/ 38 h 83"/>
                <a:gd name="T6" fmla="*/ 83 w 315"/>
                <a:gd name="T7" fmla="*/ 38 h 83"/>
                <a:gd name="T8" fmla="*/ 105 w 315"/>
                <a:gd name="T9" fmla="*/ 45 h 83"/>
                <a:gd name="T10" fmla="*/ 113 w 315"/>
                <a:gd name="T11" fmla="*/ 30 h 83"/>
                <a:gd name="T12" fmla="*/ 113 w 315"/>
                <a:gd name="T13" fmla="*/ 38 h 83"/>
                <a:gd name="T14" fmla="*/ 120 w 315"/>
                <a:gd name="T15" fmla="*/ 23 h 83"/>
                <a:gd name="T16" fmla="*/ 128 w 315"/>
                <a:gd name="T17" fmla="*/ 53 h 83"/>
                <a:gd name="T18" fmla="*/ 135 w 315"/>
                <a:gd name="T19" fmla="*/ 45 h 83"/>
                <a:gd name="T20" fmla="*/ 135 w 315"/>
                <a:gd name="T21" fmla="*/ 45 h 83"/>
                <a:gd name="T22" fmla="*/ 143 w 315"/>
                <a:gd name="T23" fmla="*/ 23 h 83"/>
                <a:gd name="T24" fmla="*/ 150 w 315"/>
                <a:gd name="T25" fmla="*/ 53 h 83"/>
                <a:gd name="T26" fmla="*/ 158 w 315"/>
                <a:gd name="T27" fmla="*/ 38 h 83"/>
                <a:gd name="T28" fmla="*/ 158 w 315"/>
                <a:gd name="T29" fmla="*/ 38 h 83"/>
                <a:gd name="T30" fmla="*/ 165 w 315"/>
                <a:gd name="T31" fmla="*/ 23 h 83"/>
                <a:gd name="T32" fmla="*/ 173 w 315"/>
                <a:gd name="T33" fmla="*/ 53 h 83"/>
                <a:gd name="T34" fmla="*/ 180 w 315"/>
                <a:gd name="T35" fmla="*/ 30 h 83"/>
                <a:gd name="T36" fmla="*/ 180 w 315"/>
                <a:gd name="T37" fmla="*/ 38 h 83"/>
                <a:gd name="T38" fmla="*/ 188 w 315"/>
                <a:gd name="T39" fmla="*/ 8 h 83"/>
                <a:gd name="T40" fmla="*/ 195 w 315"/>
                <a:gd name="T41" fmla="*/ 53 h 83"/>
                <a:gd name="T42" fmla="*/ 203 w 315"/>
                <a:gd name="T43" fmla="*/ 45 h 83"/>
                <a:gd name="T44" fmla="*/ 203 w 315"/>
                <a:gd name="T45" fmla="*/ 38 h 83"/>
                <a:gd name="T46" fmla="*/ 210 w 315"/>
                <a:gd name="T47" fmla="*/ 8 h 83"/>
                <a:gd name="T48" fmla="*/ 218 w 315"/>
                <a:gd name="T49" fmla="*/ 60 h 83"/>
                <a:gd name="T50" fmla="*/ 225 w 315"/>
                <a:gd name="T51" fmla="*/ 15 h 83"/>
                <a:gd name="T52" fmla="*/ 225 w 315"/>
                <a:gd name="T53" fmla="*/ 38 h 83"/>
                <a:gd name="T54" fmla="*/ 233 w 315"/>
                <a:gd name="T55" fmla="*/ 8 h 83"/>
                <a:gd name="T56" fmla="*/ 240 w 315"/>
                <a:gd name="T57" fmla="*/ 68 h 83"/>
                <a:gd name="T58" fmla="*/ 248 w 315"/>
                <a:gd name="T59" fmla="*/ 45 h 83"/>
                <a:gd name="T60" fmla="*/ 248 w 315"/>
                <a:gd name="T61" fmla="*/ 30 h 83"/>
                <a:gd name="T62" fmla="*/ 255 w 315"/>
                <a:gd name="T63" fmla="*/ 0 h 83"/>
                <a:gd name="T64" fmla="*/ 263 w 315"/>
                <a:gd name="T65" fmla="*/ 68 h 83"/>
                <a:gd name="T66" fmla="*/ 270 w 315"/>
                <a:gd name="T67" fmla="*/ 38 h 83"/>
                <a:gd name="T68" fmla="*/ 270 w 315"/>
                <a:gd name="T69" fmla="*/ 45 h 83"/>
                <a:gd name="T70" fmla="*/ 278 w 315"/>
                <a:gd name="T71" fmla="*/ 8 h 83"/>
                <a:gd name="T72" fmla="*/ 285 w 315"/>
                <a:gd name="T73" fmla="*/ 68 h 83"/>
                <a:gd name="T74" fmla="*/ 293 w 315"/>
                <a:gd name="T75" fmla="*/ 30 h 83"/>
                <a:gd name="T76" fmla="*/ 293 w 315"/>
                <a:gd name="T77" fmla="*/ 38 h 83"/>
                <a:gd name="T78" fmla="*/ 300 w 315"/>
                <a:gd name="T79" fmla="*/ 8 h 83"/>
                <a:gd name="T80" fmla="*/ 308 w 315"/>
                <a:gd name="T81" fmla="*/ 60 h 83"/>
                <a:gd name="T82" fmla="*/ 315 w 315"/>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83">
                  <a:moveTo>
                    <a:pt x="0" y="38"/>
                  </a:moveTo>
                  <a:lnTo>
                    <a:pt x="8" y="38"/>
                  </a:lnTo>
                  <a:lnTo>
                    <a:pt x="15" y="38"/>
                  </a:lnTo>
                  <a:lnTo>
                    <a:pt x="23" y="38"/>
                  </a:lnTo>
                  <a:lnTo>
                    <a:pt x="30" y="38"/>
                  </a:lnTo>
                  <a:lnTo>
                    <a:pt x="38" y="38"/>
                  </a:lnTo>
                  <a:lnTo>
                    <a:pt x="45" y="38"/>
                  </a:lnTo>
                  <a:lnTo>
                    <a:pt x="53" y="38"/>
                  </a:lnTo>
                  <a:lnTo>
                    <a:pt x="60" y="38"/>
                  </a:lnTo>
                  <a:lnTo>
                    <a:pt x="68" y="38"/>
                  </a:lnTo>
                  <a:lnTo>
                    <a:pt x="75" y="38"/>
                  </a:lnTo>
                  <a:lnTo>
                    <a:pt x="83" y="38"/>
                  </a:lnTo>
                  <a:lnTo>
                    <a:pt x="90" y="38"/>
                  </a:lnTo>
                  <a:lnTo>
                    <a:pt x="105" y="38"/>
                  </a:lnTo>
                  <a:lnTo>
                    <a:pt x="105" y="45"/>
                  </a:lnTo>
                  <a:lnTo>
                    <a:pt x="105" y="30"/>
                  </a:lnTo>
                  <a:lnTo>
                    <a:pt x="105" y="38"/>
                  </a:lnTo>
                  <a:lnTo>
                    <a:pt x="113" y="30"/>
                  </a:lnTo>
                  <a:lnTo>
                    <a:pt x="113" y="53"/>
                  </a:lnTo>
                  <a:lnTo>
                    <a:pt x="113" y="23"/>
                  </a:lnTo>
                  <a:lnTo>
                    <a:pt x="113" y="38"/>
                  </a:lnTo>
                  <a:lnTo>
                    <a:pt x="120" y="30"/>
                  </a:lnTo>
                  <a:lnTo>
                    <a:pt x="120" y="53"/>
                  </a:lnTo>
                  <a:lnTo>
                    <a:pt x="120" y="23"/>
                  </a:lnTo>
                  <a:lnTo>
                    <a:pt x="120" y="38"/>
                  </a:lnTo>
                  <a:lnTo>
                    <a:pt x="128" y="30"/>
                  </a:lnTo>
                  <a:lnTo>
                    <a:pt x="128" y="53"/>
                  </a:lnTo>
                  <a:lnTo>
                    <a:pt x="128" y="23"/>
                  </a:lnTo>
                  <a:lnTo>
                    <a:pt x="128" y="38"/>
                  </a:lnTo>
                  <a:lnTo>
                    <a:pt x="135" y="45"/>
                  </a:lnTo>
                  <a:lnTo>
                    <a:pt x="135" y="45"/>
                  </a:lnTo>
                  <a:lnTo>
                    <a:pt x="135" y="23"/>
                  </a:lnTo>
                  <a:lnTo>
                    <a:pt x="135" y="45"/>
                  </a:lnTo>
                  <a:lnTo>
                    <a:pt x="143" y="38"/>
                  </a:lnTo>
                  <a:lnTo>
                    <a:pt x="143" y="45"/>
                  </a:lnTo>
                  <a:lnTo>
                    <a:pt x="143" y="23"/>
                  </a:lnTo>
                  <a:lnTo>
                    <a:pt x="143" y="38"/>
                  </a:lnTo>
                  <a:lnTo>
                    <a:pt x="150" y="45"/>
                  </a:lnTo>
                  <a:lnTo>
                    <a:pt x="150" y="53"/>
                  </a:lnTo>
                  <a:lnTo>
                    <a:pt x="150" y="23"/>
                  </a:lnTo>
                  <a:lnTo>
                    <a:pt x="150" y="45"/>
                  </a:lnTo>
                  <a:lnTo>
                    <a:pt x="158" y="38"/>
                  </a:lnTo>
                  <a:lnTo>
                    <a:pt x="158" y="53"/>
                  </a:lnTo>
                  <a:lnTo>
                    <a:pt x="158" y="23"/>
                  </a:lnTo>
                  <a:lnTo>
                    <a:pt x="158" y="38"/>
                  </a:lnTo>
                  <a:lnTo>
                    <a:pt x="165" y="30"/>
                  </a:lnTo>
                  <a:lnTo>
                    <a:pt x="165" y="45"/>
                  </a:lnTo>
                  <a:lnTo>
                    <a:pt x="165" y="23"/>
                  </a:lnTo>
                  <a:lnTo>
                    <a:pt x="165" y="45"/>
                  </a:lnTo>
                  <a:lnTo>
                    <a:pt x="173" y="38"/>
                  </a:lnTo>
                  <a:lnTo>
                    <a:pt x="173" y="53"/>
                  </a:lnTo>
                  <a:lnTo>
                    <a:pt x="173" y="23"/>
                  </a:lnTo>
                  <a:lnTo>
                    <a:pt x="173" y="38"/>
                  </a:lnTo>
                  <a:lnTo>
                    <a:pt x="180" y="30"/>
                  </a:lnTo>
                  <a:lnTo>
                    <a:pt x="180" y="60"/>
                  </a:lnTo>
                  <a:lnTo>
                    <a:pt x="180" y="15"/>
                  </a:lnTo>
                  <a:lnTo>
                    <a:pt x="180" y="38"/>
                  </a:lnTo>
                  <a:lnTo>
                    <a:pt x="188" y="45"/>
                  </a:lnTo>
                  <a:lnTo>
                    <a:pt x="188" y="75"/>
                  </a:lnTo>
                  <a:lnTo>
                    <a:pt x="188" y="8"/>
                  </a:lnTo>
                  <a:lnTo>
                    <a:pt x="188" y="30"/>
                  </a:lnTo>
                  <a:lnTo>
                    <a:pt x="195" y="23"/>
                  </a:lnTo>
                  <a:lnTo>
                    <a:pt x="195" y="53"/>
                  </a:lnTo>
                  <a:lnTo>
                    <a:pt x="195" y="15"/>
                  </a:lnTo>
                  <a:lnTo>
                    <a:pt x="195" y="38"/>
                  </a:lnTo>
                  <a:lnTo>
                    <a:pt x="203" y="45"/>
                  </a:lnTo>
                  <a:lnTo>
                    <a:pt x="203" y="53"/>
                  </a:lnTo>
                  <a:lnTo>
                    <a:pt x="203" y="15"/>
                  </a:lnTo>
                  <a:lnTo>
                    <a:pt x="203" y="38"/>
                  </a:lnTo>
                  <a:lnTo>
                    <a:pt x="210" y="30"/>
                  </a:lnTo>
                  <a:lnTo>
                    <a:pt x="210" y="60"/>
                  </a:lnTo>
                  <a:lnTo>
                    <a:pt x="210" y="8"/>
                  </a:lnTo>
                  <a:lnTo>
                    <a:pt x="210" y="45"/>
                  </a:lnTo>
                  <a:lnTo>
                    <a:pt x="218" y="38"/>
                  </a:lnTo>
                  <a:lnTo>
                    <a:pt x="218" y="60"/>
                  </a:lnTo>
                  <a:lnTo>
                    <a:pt x="218" y="8"/>
                  </a:lnTo>
                  <a:lnTo>
                    <a:pt x="218" y="23"/>
                  </a:lnTo>
                  <a:lnTo>
                    <a:pt x="225" y="15"/>
                  </a:lnTo>
                  <a:lnTo>
                    <a:pt x="225" y="60"/>
                  </a:lnTo>
                  <a:lnTo>
                    <a:pt x="225" y="8"/>
                  </a:lnTo>
                  <a:lnTo>
                    <a:pt x="225" y="38"/>
                  </a:lnTo>
                  <a:lnTo>
                    <a:pt x="233" y="45"/>
                  </a:lnTo>
                  <a:lnTo>
                    <a:pt x="233" y="60"/>
                  </a:lnTo>
                  <a:lnTo>
                    <a:pt x="233" y="8"/>
                  </a:lnTo>
                  <a:lnTo>
                    <a:pt x="233" y="53"/>
                  </a:lnTo>
                  <a:lnTo>
                    <a:pt x="240" y="45"/>
                  </a:lnTo>
                  <a:lnTo>
                    <a:pt x="240" y="68"/>
                  </a:lnTo>
                  <a:lnTo>
                    <a:pt x="240" y="8"/>
                  </a:lnTo>
                  <a:lnTo>
                    <a:pt x="240" y="38"/>
                  </a:lnTo>
                  <a:lnTo>
                    <a:pt x="248" y="45"/>
                  </a:lnTo>
                  <a:lnTo>
                    <a:pt x="248" y="60"/>
                  </a:lnTo>
                  <a:lnTo>
                    <a:pt x="248" y="8"/>
                  </a:lnTo>
                  <a:lnTo>
                    <a:pt x="248" y="30"/>
                  </a:lnTo>
                  <a:lnTo>
                    <a:pt x="255" y="38"/>
                  </a:lnTo>
                  <a:lnTo>
                    <a:pt x="255" y="83"/>
                  </a:lnTo>
                  <a:lnTo>
                    <a:pt x="255" y="0"/>
                  </a:lnTo>
                  <a:lnTo>
                    <a:pt x="255" y="75"/>
                  </a:lnTo>
                  <a:lnTo>
                    <a:pt x="263" y="68"/>
                  </a:lnTo>
                  <a:lnTo>
                    <a:pt x="263" y="68"/>
                  </a:lnTo>
                  <a:lnTo>
                    <a:pt x="263" y="0"/>
                  </a:lnTo>
                  <a:lnTo>
                    <a:pt x="263" y="45"/>
                  </a:lnTo>
                  <a:lnTo>
                    <a:pt x="270" y="38"/>
                  </a:lnTo>
                  <a:lnTo>
                    <a:pt x="270" y="68"/>
                  </a:lnTo>
                  <a:lnTo>
                    <a:pt x="270" y="8"/>
                  </a:lnTo>
                  <a:lnTo>
                    <a:pt x="270" y="45"/>
                  </a:lnTo>
                  <a:lnTo>
                    <a:pt x="278" y="45"/>
                  </a:lnTo>
                  <a:lnTo>
                    <a:pt x="278" y="68"/>
                  </a:lnTo>
                  <a:lnTo>
                    <a:pt x="278" y="8"/>
                  </a:lnTo>
                  <a:lnTo>
                    <a:pt x="278" y="38"/>
                  </a:lnTo>
                  <a:lnTo>
                    <a:pt x="285" y="45"/>
                  </a:lnTo>
                  <a:lnTo>
                    <a:pt x="285" y="68"/>
                  </a:lnTo>
                  <a:lnTo>
                    <a:pt x="285" y="8"/>
                  </a:lnTo>
                  <a:lnTo>
                    <a:pt x="285" y="38"/>
                  </a:lnTo>
                  <a:lnTo>
                    <a:pt x="293" y="30"/>
                  </a:lnTo>
                  <a:lnTo>
                    <a:pt x="293" y="83"/>
                  </a:lnTo>
                  <a:lnTo>
                    <a:pt x="293" y="0"/>
                  </a:lnTo>
                  <a:lnTo>
                    <a:pt x="293" y="38"/>
                  </a:lnTo>
                  <a:lnTo>
                    <a:pt x="300" y="30"/>
                  </a:lnTo>
                  <a:lnTo>
                    <a:pt x="300" y="75"/>
                  </a:lnTo>
                  <a:lnTo>
                    <a:pt x="300" y="8"/>
                  </a:lnTo>
                  <a:lnTo>
                    <a:pt x="300" y="45"/>
                  </a:lnTo>
                  <a:lnTo>
                    <a:pt x="308" y="38"/>
                  </a:lnTo>
                  <a:lnTo>
                    <a:pt x="308" y="60"/>
                  </a:lnTo>
                  <a:lnTo>
                    <a:pt x="308" y="8"/>
                  </a:lnTo>
                  <a:lnTo>
                    <a:pt x="308" y="38"/>
                  </a:lnTo>
                  <a:lnTo>
                    <a:pt x="315" y="30"/>
                  </a:lnTo>
                  <a:lnTo>
                    <a:pt x="315" y="68"/>
                  </a:lnTo>
                  <a:lnTo>
                    <a:pt x="31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7" name="Freeform 803"/>
            <p:cNvSpPr>
              <a:spLocks/>
            </p:cNvSpPr>
            <p:nvPr/>
          </p:nvSpPr>
          <p:spPr bwMode="auto">
            <a:xfrm>
              <a:off x="5028" y="2389"/>
              <a:ext cx="168" cy="75"/>
            </a:xfrm>
            <a:custGeom>
              <a:avLst/>
              <a:gdLst>
                <a:gd name="T0" fmla="*/ 8 w 240"/>
                <a:gd name="T1" fmla="*/ 30 h 83"/>
                <a:gd name="T2" fmla="*/ 8 w 240"/>
                <a:gd name="T3" fmla="*/ 30 h 83"/>
                <a:gd name="T4" fmla="*/ 15 w 240"/>
                <a:gd name="T5" fmla="*/ 0 h 83"/>
                <a:gd name="T6" fmla="*/ 23 w 240"/>
                <a:gd name="T7" fmla="*/ 68 h 83"/>
                <a:gd name="T8" fmla="*/ 30 w 240"/>
                <a:gd name="T9" fmla="*/ 30 h 83"/>
                <a:gd name="T10" fmla="*/ 30 w 240"/>
                <a:gd name="T11" fmla="*/ 38 h 83"/>
                <a:gd name="T12" fmla="*/ 38 w 240"/>
                <a:gd name="T13" fmla="*/ 8 h 83"/>
                <a:gd name="T14" fmla="*/ 45 w 240"/>
                <a:gd name="T15" fmla="*/ 68 h 83"/>
                <a:gd name="T16" fmla="*/ 53 w 240"/>
                <a:gd name="T17" fmla="*/ 38 h 83"/>
                <a:gd name="T18" fmla="*/ 53 w 240"/>
                <a:gd name="T19" fmla="*/ 38 h 83"/>
                <a:gd name="T20" fmla="*/ 60 w 240"/>
                <a:gd name="T21" fmla="*/ 8 h 83"/>
                <a:gd name="T22" fmla="*/ 68 w 240"/>
                <a:gd name="T23" fmla="*/ 83 h 83"/>
                <a:gd name="T24" fmla="*/ 75 w 240"/>
                <a:gd name="T25" fmla="*/ 30 h 83"/>
                <a:gd name="T26" fmla="*/ 75 w 240"/>
                <a:gd name="T27" fmla="*/ 38 h 83"/>
                <a:gd name="T28" fmla="*/ 83 w 240"/>
                <a:gd name="T29" fmla="*/ 8 h 83"/>
                <a:gd name="T30" fmla="*/ 90 w 240"/>
                <a:gd name="T31" fmla="*/ 75 h 83"/>
                <a:gd name="T32" fmla="*/ 98 w 240"/>
                <a:gd name="T33" fmla="*/ 45 h 83"/>
                <a:gd name="T34" fmla="*/ 98 w 240"/>
                <a:gd name="T35" fmla="*/ 30 h 83"/>
                <a:gd name="T36" fmla="*/ 105 w 240"/>
                <a:gd name="T37" fmla="*/ 8 h 83"/>
                <a:gd name="T38" fmla="*/ 113 w 240"/>
                <a:gd name="T39" fmla="*/ 53 h 83"/>
                <a:gd name="T40" fmla="*/ 120 w 240"/>
                <a:gd name="T41" fmla="*/ 30 h 83"/>
                <a:gd name="T42" fmla="*/ 120 w 240"/>
                <a:gd name="T43" fmla="*/ 38 h 83"/>
                <a:gd name="T44" fmla="*/ 128 w 240"/>
                <a:gd name="T45" fmla="*/ 8 h 83"/>
                <a:gd name="T46" fmla="*/ 135 w 240"/>
                <a:gd name="T47" fmla="*/ 68 h 83"/>
                <a:gd name="T48" fmla="*/ 143 w 240"/>
                <a:gd name="T49" fmla="*/ 45 h 83"/>
                <a:gd name="T50" fmla="*/ 143 w 240"/>
                <a:gd name="T51" fmla="*/ 38 h 83"/>
                <a:gd name="T52" fmla="*/ 150 w 240"/>
                <a:gd name="T53" fmla="*/ 30 h 83"/>
                <a:gd name="T54" fmla="*/ 158 w 240"/>
                <a:gd name="T55" fmla="*/ 53 h 83"/>
                <a:gd name="T56" fmla="*/ 165 w 240"/>
                <a:gd name="T57" fmla="*/ 30 h 83"/>
                <a:gd name="T58" fmla="*/ 165 w 240"/>
                <a:gd name="T59" fmla="*/ 38 h 83"/>
                <a:gd name="T60" fmla="*/ 173 w 240"/>
                <a:gd name="T61" fmla="*/ 8 h 83"/>
                <a:gd name="T62" fmla="*/ 180 w 240"/>
                <a:gd name="T63" fmla="*/ 60 h 83"/>
                <a:gd name="T64" fmla="*/ 188 w 240"/>
                <a:gd name="T65" fmla="*/ 38 h 83"/>
                <a:gd name="T66" fmla="*/ 188 w 240"/>
                <a:gd name="T67" fmla="*/ 38 h 83"/>
                <a:gd name="T68" fmla="*/ 195 w 240"/>
                <a:gd name="T69" fmla="*/ 15 h 83"/>
                <a:gd name="T70" fmla="*/ 203 w 240"/>
                <a:gd name="T71" fmla="*/ 60 h 83"/>
                <a:gd name="T72" fmla="*/ 210 w 240"/>
                <a:gd name="T73" fmla="*/ 30 h 83"/>
                <a:gd name="T74" fmla="*/ 210 w 240"/>
                <a:gd name="T75" fmla="*/ 53 h 83"/>
                <a:gd name="T76" fmla="*/ 218 w 240"/>
                <a:gd name="T77" fmla="*/ 15 h 83"/>
                <a:gd name="T78" fmla="*/ 225 w 240"/>
                <a:gd name="T79" fmla="*/ 68 h 83"/>
                <a:gd name="T80" fmla="*/ 233 w 240"/>
                <a:gd name="T81" fmla="*/ 45 h 83"/>
                <a:gd name="T82" fmla="*/ 233 w 240"/>
                <a:gd name="T83"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8"/>
                  </a:moveTo>
                  <a:lnTo>
                    <a:pt x="0" y="38"/>
                  </a:lnTo>
                  <a:lnTo>
                    <a:pt x="8" y="30"/>
                  </a:lnTo>
                  <a:lnTo>
                    <a:pt x="8" y="75"/>
                  </a:lnTo>
                  <a:lnTo>
                    <a:pt x="8" y="0"/>
                  </a:lnTo>
                  <a:lnTo>
                    <a:pt x="8" y="30"/>
                  </a:lnTo>
                  <a:lnTo>
                    <a:pt x="15" y="38"/>
                  </a:lnTo>
                  <a:lnTo>
                    <a:pt x="15" y="68"/>
                  </a:lnTo>
                  <a:lnTo>
                    <a:pt x="15" y="0"/>
                  </a:lnTo>
                  <a:lnTo>
                    <a:pt x="15" y="23"/>
                  </a:lnTo>
                  <a:lnTo>
                    <a:pt x="23" y="30"/>
                  </a:lnTo>
                  <a:lnTo>
                    <a:pt x="23" y="68"/>
                  </a:lnTo>
                  <a:lnTo>
                    <a:pt x="23" y="8"/>
                  </a:lnTo>
                  <a:lnTo>
                    <a:pt x="23" y="38"/>
                  </a:lnTo>
                  <a:lnTo>
                    <a:pt x="30" y="30"/>
                  </a:lnTo>
                  <a:lnTo>
                    <a:pt x="30" y="75"/>
                  </a:lnTo>
                  <a:lnTo>
                    <a:pt x="30" y="8"/>
                  </a:lnTo>
                  <a:lnTo>
                    <a:pt x="30" y="38"/>
                  </a:lnTo>
                  <a:lnTo>
                    <a:pt x="38" y="45"/>
                  </a:lnTo>
                  <a:lnTo>
                    <a:pt x="38" y="68"/>
                  </a:lnTo>
                  <a:lnTo>
                    <a:pt x="38" y="8"/>
                  </a:lnTo>
                  <a:lnTo>
                    <a:pt x="38" y="38"/>
                  </a:lnTo>
                  <a:lnTo>
                    <a:pt x="45" y="45"/>
                  </a:lnTo>
                  <a:lnTo>
                    <a:pt x="45" y="68"/>
                  </a:lnTo>
                  <a:lnTo>
                    <a:pt x="45" y="0"/>
                  </a:lnTo>
                  <a:lnTo>
                    <a:pt x="45" y="45"/>
                  </a:lnTo>
                  <a:lnTo>
                    <a:pt x="53" y="38"/>
                  </a:lnTo>
                  <a:lnTo>
                    <a:pt x="53" y="53"/>
                  </a:lnTo>
                  <a:lnTo>
                    <a:pt x="53" y="8"/>
                  </a:lnTo>
                  <a:lnTo>
                    <a:pt x="53" y="38"/>
                  </a:lnTo>
                  <a:lnTo>
                    <a:pt x="60" y="30"/>
                  </a:lnTo>
                  <a:lnTo>
                    <a:pt x="60" y="75"/>
                  </a:lnTo>
                  <a:lnTo>
                    <a:pt x="60" y="8"/>
                  </a:lnTo>
                  <a:lnTo>
                    <a:pt x="60" y="45"/>
                  </a:lnTo>
                  <a:lnTo>
                    <a:pt x="68" y="38"/>
                  </a:lnTo>
                  <a:lnTo>
                    <a:pt x="68" y="83"/>
                  </a:lnTo>
                  <a:lnTo>
                    <a:pt x="68" y="0"/>
                  </a:lnTo>
                  <a:lnTo>
                    <a:pt x="68" y="38"/>
                  </a:lnTo>
                  <a:lnTo>
                    <a:pt x="75" y="30"/>
                  </a:lnTo>
                  <a:lnTo>
                    <a:pt x="75" y="60"/>
                  </a:lnTo>
                  <a:lnTo>
                    <a:pt x="75" y="15"/>
                  </a:lnTo>
                  <a:lnTo>
                    <a:pt x="75" y="38"/>
                  </a:lnTo>
                  <a:lnTo>
                    <a:pt x="83" y="45"/>
                  </a:lnTo>
                  <a:lnTo>
                    <a:pt x="83" y="68"/>
                  </a:lnTo>
                  <a:lnTo>
                    <a:pt x="83" y="8"/>
                  </a:lnTo>
                  <a:lnTo>
                    <a:pt x="83" y="30"/>
                  </a:lnTo>
                  <a:lnTo>
                    <a:pt x="90" y="23"/>
                  </a:lnTo>
                  <a:lnTo>
                    <a:pt x="90" y="75"/>
                  </a:lnTo>
                  <a:lnTo>
                    <a:pt x="90" y="8"/>
                  </a:lnTo>
                  <a:lnTo>
                    <a:pt x="90" y="53"/>
                  </a:lnTo>
                  <a:lnTo>
                    <a:pt x="98" y="45"/>
                  </a:lnTo>
                  <a:lnTo>
                    <a:pt x="98" y="83"/>
                  </a:lnTo>
                  <a:lnTo>
                    <a:pt x="98" y="0"/>
                  </a:lnTo>
                  <a:lnTo>
                    <a:pt x="98" y="30"/>
                  </a:lnTo>
                  <a:lnTo>
                    <a:pt x="105" y="38"/>
                  </a:lnTo>
                  <a:lnTo>
                    <a:pt x="105" y="68"/>
                  </a:lnTo>
                  <a:lnTo>
                    <a:pt x="105" y="8"/>
                  </a:lnTo>
                  <a:lnTo>
                    <a:pt x="105" y="38"/>
                  </a:lnTo>
                  <a:lnTo>
                    <a:pt x="113" y="30"/>
                  </a:lnTo>
                  <a:lnTo>
                    <a:pt x="113" y="53"/>
                  </a:lnTo>
                  <a:lnTo>
                    <a:pt x="113" y="15"/>
                  </a:lnTo>
                  <a:lnTo>
                    <a:pt x="113" y="38"/>
                  </a:lnTo>
                  <a:lnTo>
                    <a:pt x="120" y="30"/>
                  </a:lnTo>
                  <a:lnTo>
                    <a:pt x="120" y="60"/>
                  </a:lnTo>
                  <a:lnTo>
                    <a:pt x="120" y="8"/>
                  </a:lnTo>
                  <a:lnTo>
                    <a:pt x="120" y="38"/>
                  </a:lnTo>
                  <a:lnTo>
                    <a:pt x="128" y="30"/>
                  </a:lnTo>
                  <a:lnTo>
                    <a:pt x="128" y="60"/>
                  </a:lnTo>
                  <a:lnTo>
                    <a:pt x="128" y="8"/>
                  </a:lnTo>
                  <a:lnTo>
                    <a:pt x="128" y="38"/>
                  </a:lnTo>
                  <a:lnTo>
                    <a:pt x="135" y="30"/>
                  </a:lnTo>
                  <a:lnTo>
                    <a:pt x="135" y="68"/>
                  </a:lnTo>
                  <a:lnTo>
                    <a:pt x="135" y="8"/>
                  </a:lnTo>
                  <a:lnTo>
                    <a:pt x="135" y="53"/>
                  </a:lnTo>
                  <a:lnTo>
                    <a:pt x="143" y="45"/>
                  </a:lnTo>
                  <a:lnTo>
                    <a:pt x="143" y="53"/>
                  </a:lnTo>
                  <a:lnTo>
                    <a:pt x="143" y="15"/>
                  </a:lnTo>
                  <a:lnTo>
                    <a:pt x="143" y="38"/>
                  </a:lnTo>
                  <a:lnTo>
                    <a:pt x="150" y="45"/>
                  </a:lnTo>
                  <a:lnTo>
                    <a:pt x="150" y="45"/>
                  </a:lnTo>
                  <a:lnTo>
                    <a:pt x="150" y="30"/>
                  </a:lnTo>
                  <a:lnTo>
                    <a:pt x="150" y="45"/>
                  </a:lnTo>
                  <a:lnTo>
                    <a:pt x="158" y="38"/>
                  </a:lnTo>
                  <a:lnTo>
                    <a:pt x="158" y="53"/>
                  </a:lnTo>
                  <a:lnTo>
                    <a:pt x="158" y="8"/>
                  </a:lnTo>
                  <a:lnTo>
                    <a:pt x="158" y="38"/>
                  </a:lnTo>
                  <a:lnTo>
                    <a:pt x="165" y="30"/>
                  </a:lnTo>
                  <a:lnTo>
                    <a:pt x="165" y="60"/>
                  </a:lnTo>
                  <a:lnTo>
                    <a:pt x="165" y="8"/>
                  </a:lnTo>
                  <a:lnTo>
                    <a:pt x="165" y="38"/>
                  </a:lnTo>
                  <a:lnTo>
                    <a:pt x="173" y="30"/>
                  </a:lnTo>
                  <a:lnTo>
                    <a:pt x="173" y="75"/>
                  </a:lnTo>
                  <a:lnTo>
                    <a:pt x="173" y="8"/>
                  </a:lnTo>
                  <a:lnTo>
                    <a:pt x="173" y="30"/>
                  </a:lnTo>
                  <a:lnTo>
                    <a:pt x="180" y="38"/>
                  </a:lnTo>
                  <a:lnTo>
                    <a:pt x="180" y="60"/>
                  </a:lnTo>
                  <a:lnTo>
                    <a:pt x="180" y="8"/>
                  </a:lnTo>
                  <a:lnTo>
                    <a:pt x="180" y="30"/>
                  </a:lnTo>
                  <a:lnTo>
                    <a:pt x="188" y="38"/>
                  </a:lnTo>
                  <a:lnTo>
                    <a:pt x="188" y="68"/>
                  </a:lnTo>
                  <a:lnTo>
                    <a:pt x="188" y="8"/>
                  </a:lnTo>
                  <a:lnTo>
                    <a:pt x="188" y="38"/>
                  </a:lnTo>
                  <a:lnTo>
                    <a:pt x="195" y="30"/>
                  </a:lnTo>
                  <a:lnTo>
                    <a:pt x="195" y="60"/>
                  </a:lnTo>
                  <a:lnTo>
                    <a:pt x="195" y="15"/>
                  </a:lnTo>
                  <a:lnTo>
                    <a:pt x="195" y="23"/>
                  </a:lnTo>
                  <a:lnTo>
                    <a:pt x="203" y="30"/>
                  </a:lnTo>
                  <a:lnTo>
                    <a:pt x="203" y="60"/>
                  </a:lnTo>
                  <a:lnTo>
                    <a:pt x="203" y="8"/>
                  </a:lnTo>
                  <a:lnTo>
                    <a:pt x="203" y="38"/>
                  </a:lnTo>
                  <a:lnTo>
                    <a:pt x="210" y="30"/>
                  </a:lnTo>
                  <a:lnTo>
                    <a:pt x="210" y="68"/>
                  </a:lnTo>
                  <a:lnTo>
                    <a:pt x="210" y="15"/>
                  </a:lnTo>
                  <a:lnTo>
                    <a:pt x="210" y="53"/>
                  </a:lnTo>
                  <a:lnTo>
                    <a:pt x="218" y="45"/>
                  </a:lnTo>
                  <a:lnTo>
                    <a:pt x="218" y="75"/>
                  </a:lnTo>
                  <a:lnTo>
                    <a:pt x="218" y="15"/>
                  </a:lnTo>
                  <a:lnTo>
                    <a:pt x="218" y="45"/>
                  </a:lnTo>
                  <a:lnTo>
                    <a:pt x="225" y="38"/>
                  </a:lnTo>
                  <a:lnTo>
                    <a:pt x="225" y="68"/>
                  </a:lnTo>
                  <a:lnTo>
                    <a:pt x="225" y="8"/>
                  </a:lnTo>
                  <a:lnTo>
                    <a:pt x="225" y="53"/>
                  </a:lnTo>
                  <a:lnTo>
                    <a:pt x="233" y="45"/>
                  </a:lnTo>
                  <a:lnTo>
                    <a:pt x="233" y="68"/>
                  </a:lnTo>
                  <a:lnTo>
                    <a:pt x="233" y="15"/>
                  </a:lnTo>
                  <a:lnTo>
                    <a:pt x="233" y="38"/>
                  </a:lnTo>
                  <a:lnTo>
                    <a:pt x="240" y="30"/>
                  </a:lnTo>
                  <a:lnTo>
                    <a:pt x="240" y="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8" name="Freeform 804"/>
            <p:cNvSpPr>
              <a:spLocks/>
            </p:cNvSpPr>
            <p:nvPr/>
          </p:nvSpPr>
          <p:spPr bwMode="auto">
            <a:xfrm>
              <a:off x="5196" y="2389"/>
              <a:ext cx="167" cy="81"/>
            </a:xfrm>
            <a:custGeom>
              <a:avLst/>
              <a:gdLst>
                <a:gd name="T0" fmla="*/ 0 w 240"/>
                <a:gd name="T1" fmla="*/ 30 h 90"/>
                <a:gd name="T2" fmla="*/ 8 w 240"/>
                <a:gd name="T3" fmla="*/ 8 h 90"/>
                <a:gd name="T4" fmla="*/ 15 w 240"/>
                <a:gd name="T5" fmla="*/ 60 h 90"/>
                <a:gd name="T6" fmla="*/ 23 w 240"/>
                <a:gd name="T7" fmla="*/ 45 h 90"/>
                <a:gd name="T8" fmla="*/ 23 w 240"/>
                <a:gd name="T9" fmla="*/ 38 h 90"/>
                <a:gd name="T10" fmla="*/ 30 w 240"/>
                <a:gd name="T11" fmla="*/ 8 h 90"/>
                <a:gd name="T12" fmla="*/ 38 w 240"/>
                <a:gd name="T13" fmla="*/ 75 h 90"/>
                <a:gd name="T14" fmla="*/ 45 w 240"/>
                <a:gd name="T15" fmla="*/ 30 h 90"/>
                <a:gd name="T16" fmla="*/ 45 w 240"/>
                <a:gd name="T17" fmla="*/ 30 h 90"/>
                <a:gd name="T18" fmla="*/ 53 w 240"/>
                <a:gd name="T19" fmla="*/ 0 h 90"/>
                <a:gd name="T20" fmla="*/ 60 w 240"/>
                <a:gd name="T21" fmla="*/ 68 h 90"/>
                <a:gd name="T22" fmla="*/ 68 w 240"/>
                <a:gd name="T23" fmla="*/ 45 h 90"/>
                <a:gd name="T24" fmla="*/ 68 w 240"/>
                <a:gd name="T25" fmla="*/ 38 h 90"/>
                <a:gd name="T26" fmla="*/ 75 w 240"/>
                <a:gd name="T27" fmla="*/ 0 h 90"/>
                <a:gd name="T28" fmla="*/ 83 w 240"/>
                <a:gd name="T29" fmla="*/ 75 h 90"/>
                <a:gd name="T30" fmla="*/ 90 w 240"/>
                <a:gd name="T31" fmla="*/ 38 h 90"/>
                <a:gd name="T32" fmla="*/ 90 w 240"/>
                <a:gd name="T33" fmla="*/ 45 h 90"/>
                <a:gd name="T34" fmla="*/ 98 w 240"/>
                <a:gd name="T35" fmla="*/ 8 h 90"/>
                <a:gd name="T36" fmla="*/ 105 w 240"/>
                <a:gd name="T37" fmla="*/ 68 h 90"/>
                <a:gd name="T38" fmla="*/ 113 w 240"/>
                <a:gd name="T39" fmla="*/ 45 h 90"/>
                <a:gd name="T40" fmla="*/ 113 w 240"/>
                <a:gd name="T41" fmla="*/ 45 h 90"/>
                <a:gd name="T42" fmla="*/ 120 w 240"/>
                <a:gd name="T43" fmla="*/ 0 h 90"/>
                <a:gd name="T44" fmla="*/ 128 w 240"/>
                <a:gd name="T45" fmla="*/ 60 h 90"/>
                <a:gd name="T46" fmla="*/ 135 w 240"/>
                <a:gd name="T47" fmla="*/ 23 h 90"/>
                <a:gd name="T48" fmla="*/ 135 w 240"/>
                <a:gd name="T49" fmla="*/ 53 h 90"/>
                <a:gd name="T50" fmla="*/ 143 w 240"/>
                <a:gd name="T51" fmla="*/ 8 h 90"/>
                <a:gd name="T52" fmla="*/ 150 w 240"/>
                <a:gd name="T53" fmla="*/ 68 h 90"/>
                <a:gd name="T54" fmla="*/ 158 w 240"/>
                <a:gd name="T55" fmla="*/ 45 h 90"/>
                <a:gd name="T56" fmla="*/ 158 w 240"/>
                <a:gd name="T57" fmla="*/ 38 h 90"/>
                <a:gd name="T58" fmla="*/ 165 w 240"/>
                <a:gd name="T59" fmla="*/ 15 h 90"/>
                <a:gd name="T60" fmla="*/ 173 w 240"/>
                <a:gd name="T61" fmla="*/ 60 h 90"/>
                <a:gd name="T62" fmla="*/ 180 w 240"/>
                <a:gd name="T63" fmla="*/ 30 h 90"/>
                <a:gd name="T64" fmla="*/ 180 w 240"/>
                <a:gd name="T65" fmla="*/ 38 h 90"/>
                <a:gd name="T66" fmla="*/ 188 w 240"/>
                <a:gd name="T67" fmla="*/ 15 h 90"/>
                <a:gd name="T68" fmla="*/ 195 w 240"/>
                <a:gd name="T69" fmla="*/ 60 h 90"/>
                <a:gd name="T70" fmla="*/ 203 w 240"/>
                <a:gd name="T71" fmla="*/ 38 h 90"/>
                <a:gd name="T72" fmla="*/ 203 w 240"/>
                <a:gd name="T73" fmla="*/ 38 h 90"/>
                <a:gd name="T74" fmla="*/ 210 w 240"/>
                <a:gd name="T75" fmla="*/ 8 h 90"/>
                <a:gd name="T76" fmla="*/ 218 w 240"/>
                <a:gd name="T77" fmla="*/ 60 h 90"/>
                <a:gd name="T78" fmla="*/ 225 w 240"/>
                <a:gd name="T79" fmla="*/ 45 h 90"/>
                <a:gd name="T80" fmla="*/ 225 w 240"/>
                <a:gd name="T81" fmla="*/ 38 h 90"/>
                <a:gd name="T82" fmla="*/ 233 w 240"/>
                <a:gd name="T8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8"/>
                  </a:moveTo>
                  <a:lnTo>
                    <a:pt x="0" y="15"/>
                  </a:lnTo>
                  <a:lnTo>
                    <a:pt x="0" y="30"/>
                  </a:lnTo>
                  <a:lnTo>
                    <a:pt x="8" y="38"/>
                  </a:lnTo>
                  <a:lnTo>
                    <a:pt x="8" y="60"/>
                  </a:lnTo>
                  <a:lnTo>
                    <a:pt x="8" y="8"/>
                  </a:lnTo>
                  <a:lnTo>
                    <a:pt x="8" y="38"/>
                  </a:lnTo>
                  <a:lnTo>
                    <a:pt x="15" y="30"/>
                  </a:lnTo>
                  <a:lnTo>
                    <a:pt x="15" y="60"/>
                  </a:lnTo>
                  <a:lnTo>
                    <a:pt x="15" y="8"/>
                  </a:lnTo>
                  <a:lnTo>
                    <a:pt x="15" y="38"/>
                  </a:lnTo>
                  <a:lnTo>
                    <a:pt x="23" y="45"/>
                  </a:lnTo>
                  <a:lnTo>
                    <a:pt x="23" y="68"/>
                  </a:lnTo>
                  <a:lnTo>
                    <a:pt x="23" y="15"/>
                  </a:lnTo>
                  <a:lnTo>
                    <a:pt x="23" y="38"/>
                  </a:lnTo>
                  <a:lnTo>
                    <a:pt x="30" y="30"/>
                  </a:lnTo>
                  <a:lnTo>
                    <a:pt x="30" y="60"/>
                  </a:lnTo>
                  <a:lnTo>
                    <a:pt x="30" y="8"/>
                  </a:lnTo>
                  <a:lnTo>
                    <a:pt x="30" y="38"/>
                  </a:lnTo>
                  <a:lnTo>
                    <a:pt x="38" y="30"/>
                  </a:lnTo>
                  <a:lnTo>
                    <a:pt x="38" y="75"/>
                  </a:lnTo>
                  <a:lnTo>
                    <a:pt x="38" y="0"/>
                  </a:lnTo>
                  <a:lnTo>
                    <a:pt x="38" y="38"/>
                  </a:lnTo>
                  <a:lnTo>
                    <a:pt x="45" y="30"/>
                  </a:lnTo>
                  <a:lnTo>
                    <a:pt x="45" y="75"/>
                  </a:lnTo>
                  <a:lnTo>
                    <a:pt x="45" y="0"/>
                  </a:lnTo>
                  <a:lnTo>
                    <a:pt x="45" y="30"/>
                  </a:lnTo>
                  <a:lnTo>
                    <a:pt x="53" y="38"/>
                  </a:lnTo>
                  <a:lnTo>
                    <a:pt x="53" y="90"/>
                  </a:lnTo>
                  <a:lnTo>
                    <a:pt x="53" y="0"/>
                  </a:lnTo>
                  <a:lnTo>
                    <a:pt x="53" y="38"/>
                  </a:lnTo>
                  <a:lnTo>
                    <a:pt x="60" y="45"/>
                  </a:lnTo>
                  <a:lnTo>
                    <a:pt x="60" y="68"/>
                  </a:lnTo>
                  <a:lnTo>
                    <a:pt x="60" y="8"/>
                  </a:lnTo>
                  <a:lnTo>
                    <a:pt x="60" y="38"/>
                  </a:lnTo>
                  <a:lnTo>
                    <a:pt x="68" y="45"/>
                  </a:lnTo>
                  <a:lnTo>
                    <a:pt x="68" y="68"/>
                  </a:lnTo>
                  <a:lnTo>
                    <a:pt x="68" y="8"/>
                  </a:lnTo>
                  <a:lnTo>
                    <a:pt x="68" y="38"/>
                  </a:lnTo>
                  <a:lnTo>
                    <a:pt x="75" y="45"/>
                  </a:lnTo>
                  <a:lnTo>
                    <a:pt x="75" y="75"/>
                  </a:lnTo>
                  <a:lnTo>
                    <a:pt x="75" y="0"/>
                  </a:lnTo>
                  <a:lnTo>
                    <a:pt x="75" y="38"/>
                  </a:lnTo>
                  <a:lnTo>
                    <a:pt x="83" y="30"/>
                  </a:lnTo>
                  <a:lnTo>
                    <a:pt x="83" y="75"/>
                  </a:lnTo>
                  <a:lnTo>
                    <a:pt x="83" y="8"/>
                  </a:lnTo>
                  <a:lnTo>
                    <a:pt x="83" y="45"/>
                  </a:lnTo>
                  <a:lnTo>
                    <a:pt x="90" y="38"/>
                  </a:lnTo>
                  <a:lnTo>
                    <a:pt x="90" y="60"/>
                  </a:lnTo>
                  <a:lnTo>
                    <a:pt x="90" y="15"/>
                  </a:lnTo>
                  <a:lnTo>
                    <a:pt x="90" y="45"/>
                  </a:lnTo>
                  <a:lnTo>
                    <a:pt x="98" y="38"/>
                  </a:lnTo>
                  <a:lnTo>
                    <a:pt x="98" y="75"/>
                  </a:lnTo>
                  <a:lnTo>
                    <a:pt x="98" y="8"/>
                  </a:lnTo>
                  <a:lnTo>
                    <a:pt x="98" y="53"/>
                  </a:lnTo>
                  <a:lnTo>
                    <a:pt x="105" y="45"/>
                  </a:lnTo>
                  <a:lnTo>
                    <a:pt x="105" y="68"/>
                  </a:lnTo>
                  <a:lnTo>
                    <a:pt x="105" y="8"/>
                  </a:lnTo>
                  <a:lnTo>
                    <a:pt x="105" y="38"/>
                  </a:lnTo>
                  <a:lnTo>
                    <a:pt x="113" y="45"/>
                  </a:lnTo>
                  <a:lnTo>
                    <a:pt x="113" y="68"/>
                  </a:lnTo>
                  <a:lnTo>
                    <a:pt x="113" y="15"/>
                  </a:lnTo>
                  <a:lnTo>
                    <a:pt x="113" y="45"/>
                  </a:lnTo>
                  <a:lnTo>
                    <a:pt x="120" y="38"/>
                  </a:lnTo>
                  <a:lnTo>
                    <a:pt x="120" y="68"/>
                  </a:lnTo>
                  <a:lnTo>
                    <a:pt x="120" y="0"/>
                  </a:lnTo>
                  <a:lnTo>
                    <a:pt x="120" y="45"/>
                  </a:lnTo>
                  <a:lnTo>
                    <a:pt x="128" y="38"/>
                  </a:lnTo>
                  <a:lnTo>
                    <a:pt x="128" y="60"/>
                  </a:lnTo>
                  <a:lnTo>
                    <a:pt x="128" y="8"/>
                  </a:lnTo>
                  <a:lnTo>
                    <a:pt x="128" y="45"/>
                  </a:lnTo>
                  <a:lnTo>
                    <a:pt x="135" y="23"/>
                  </a:lnTo>
                  <a:lnTo>
                    <a:pt x="135" y="60"/>
                  </a:lnTo>
                  <a:lnTo>
                    <a:pt x="135" y="15"/>
                  </a:lnTo>
                  <a:lnTo>
                    <a:pt x="135" y="53"/>
                  </a:lnTo>
                  <a:lnTo>
                    <a:pt x="143" y="45"/>
                  </a:lnTo>
                  <a:lnTo>
                    <a:pt x="143" y="60"/>
                  </a:lnTo>
                  <a:lnTo>
                    <a:pt x="143" y="8"/>
                  </a:lnTo>
                  <a:lnTo>
                    <a:pt x="143" y="45"/>
                  </a:lnTo>
                  <a:lnTo>
                    <a:pt x="150" y="38"/>
                  </a:lnTo>
                  <a:lnTo>
                    <a:pt x="150" y="68"/>
                  </a:lnTo>
                  <a:lnTo>
                    <a:pt x="150" y="0"/>
                  </a:lnTo>
                  <a:lnTo>
                    <a:pt x="150" y="38"/>
                  </a:lnTo>
                  <a:lnTo>
                    <a:pt x="158" y="45"/>
                  </a:lnTo>
                  <a:lnTo>
                    <a:pt x="158" y="68"/>
                  </a:lnTo>
                  <a:lnTo>
                    <a:pt x="158" y="8"/>
                  </a:lnTo>
                  <a:lnTo>
                    <a:pt x="158" y="38"/>
                  </a:lnTo>
                  <a:lnTo>
                    <a:pt x="165" y="30"/>
                  </a:lnTo>
                  <a:lnTo>
                    <a:pt x="165" y="60"/>
                  </a:lnTo>
                  <a:lnTo>
                    <a:pt x="165" y="15"/>
                  </a:lnTo>
                  <a:lnTo>
                    <a:pt x="165" y="38"/>
                  </a:lnTo>
                  <a:lnTo>
                    <a:pt x="173" y="45"/>
                  </a:lnTo>
                  <a:lnTo>
                    <a:pt x="173" y="60"/>
                  </a:lnTo>
                  <a:lnTo>
                    <a:pt x="173" y="8"/>
                  </a:lnTo>
                  <a:lnTo>
                    <a:pt x="173" y="38"/>
                  </a:lnTo>
                  <a:lnTo>
                    <a:pt x="180" y="30"/>
                  </a:lnTo>
                  <a:lnTo>
                    <a:pt x="180" y="60"/>
                  </a:lnTo>
                  <a:lnTo>
                    <a:pt x="180" y="8"/>
                  </a:lnTo>
                  <a:lnTo>
                    <a:pt x="180" y="38"/>
                  </a:lnTo>
                  <a:lnTo>
                    <a:pt x="188" y="30"/>
                  </a:lnTo>
                  <a:lnTo>
                    <a:pt x="188" y="60"/>
                  </a:lnTo>
                  <a:lnTo>
                    <a:pt x="188" y="15"/>
                  </a:lnTo>
                  <a:lnTo>
                    <a:pt x="188" y="45"/>
                  </a:lnTo>
                  <a:lnTo>
                    <a:pt x="195" y="53"/>
                  </a:lnTo>
                  <a:lnTo>
                    <a:pt x="195" y="60"/>
                  </a:lnTo>
                  <a:lnTo>
                    <a:pt x="195" y="8"/>
                  </a:lnTo>
                  <a:lnTo>
                    <a:pt x="195" y="45"/>
                  </a:lnTo>
                  <a:lnTo>
                    <a:pt x="203" y="38"/>
                  </a:lnTo>
                  <a:lnTo>
                    <a:pt x="203" y="75"/>
                  </a:lnTo>
                  <a:lnTo>
                    <a:pt x="203" y="8"/>
                  </a:lnTo>
                  <a:lnTo>
                    <a:pt x="203" y="38"/>
                  </a:lnTo>
                  <a:lnTo>
                    <a:pt x="210" y="30"/>
                  </a:lnTo>
                  <a:lnTo>
                    <a:pt x="210" y="60"/>
                  </a:lnTo>
                  <a:lnTo>
                    <a:pt x="210" y="8"/>
                  </a:lnTo>
                  <a:lnTo>
                    <a:pt x="210" y="53"/>
                  </a:lnTo>
                  <a:lnTo>
                    <a:pt x="218" y="45"/>
                  </a:lnTo>
                  <a:lnTo>
                    <a:pt x="218" y="60"/>
                  </a:lnTo>
                  <a:lnTo>
                    <a:pt x="218" y="0"/>
                  </a:lnTo>
                  <a:lnTo>
                    <a:pt x="218" y="38"/>
                  </a:lnTo>
                  <a:lnTo>
                    <a:pt x="225" y="45"/>
                  </a:lnTo>
                  <a:lnTo>
                    <a:pt x="225" y="60"/>
                  </a:lnTo>
                  <a:lnTo>
                    <a:pt x="225" y="8"/>
                  </a:lnTo>
                  <a:lnTo>
                    <a:pt x="225" y="38"/>
                  </a:lnTo>
                  <a:lnTo>
                    <a:pt x="233" y="30"/>
                  </a:lnTo>
                  <a:lnTo>
                    <a:pt x="233" y="68"/>
                  </a:lnTo>
                  <a:lnTo>
                    <a:pt x="233" y="0"/>
                  </a:lnTo>
                  <a:lnTo>
                    <a:pt x="233" y="38"/>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29" name="Freeform 805"/>
            <p:cNvSpPr>
              <a:spLocks/>
            </p:cNvSpPr>
            <p:nvPr/>
          </p:nvSpPr>
          <p:spPr bwMode="auto">
            <a:xfrm>
              <a:off x="5363" y="2389"/>
              <a:ext cx="168" cy="75"/>
            </a:xfrm>
            <a:custGeom>
              <a:avLst/>
              <a:gdLst>
                <a:gd name="T0" fmla="*/ 0 w 240"/>
                <a:gd name="T1" fmla="*/ 15 h 83"/>
                <a:gd name="T2" fmla="*/ 8 w 240"/>
                <a:gd name="T3" fmla="*/ 60 h 83"/>
                <a:gd name="T4" fmla="*/ 15 w 240"/>
                <a:gd name="T5" fmla="*/ 45 h 83"/>
                <a:gd name="T6" fmla="*/ 15 w 240"/>
                <a:gd name="T7" fmla="*/ 45 h 83"/>
                <a:gd name="T8" fmla="*/ 23 w 240"/>
                <a:gd name="T9" fmla="*/ 23 h 83"/>
                <a:gd name="T10" fmla="*/ 30 w 240"/>
                <a:gd name="T11" fmla="*/ 68 h 83"/>
                <a:gd name="T12" fmla="*/ 38 w 240"/>
                <a:gd name="T13" fmla="*/ 30 h 83"/>
                <a:gd name="T14" fmla="*/ 38 w 240"/>
                <a:gd name="T15" fmla="*/ 45 h 83"/>
                <a:gd name="T16" fmla="*/ 45 w 240"/>
                <a:gd name="T17" fmla="*/ 8 h 83"/>
                <a:gd name="T18" fmla="*/ 53 w 240"/>
                <a:gd name="T19" fmla="*/ 60 h 83"/>
                <a:gd name="T20" fmla="*/ 60 w 240"/>
                <a:gd name="T21" fmla="*/ 45 h 83"/>
                <a:gd name="T22" fmla="*/ 60 w 240"/>
                <a:gd name="T23" fmla="*/ 38 h 83"/>
                <a:gd name="T24" fmla="*/ 68 w 240"/>
                <a:gd name="T25" fmla="*/ 0 h 83"/>
                <a:gd name="T26" fmla="*/ 75 w 240"/>
                <a:gd name="T27" fmla="*/ 75 h 83"/>
                <a:gd name="T28" fmla="*/ 83 w 240"/>
                <a:gd name="T29" fmla="*/ 30 h 83"/>
                <a:gd name="T30" fmla="*/ 83 w 240"/>
                <a:gd name="T31" fmla="*/ 45 h 83"/>
                <a:gd name="T32" fmla="*/ 90 w 240"/>
                <a:gd name="T33" fmla="*/ 15 h 83"/>
                <a:gd name="T34" fmla="*/ 98 w 240"/>
                <a:gd name="T35" fmla="*/ 0 h 83"/>
                <a:gd name="T36" fmla="*/ 105 w 240"/>
                <a:gd name="T37" fmla="*/ 68 h 83"/>
                <a:gd name="T38" fmla="*/ 113 w 240"/>
                <a:gd name="T39" fmla="*/ 30 h 83"/>
                <a:gd name="T40" fmla="*/ 113 w 240"/>
                <a:gd name="T41" fmla="*/ 23 h 83"/>
                <a:gd name="T42" fmla="*/ 120 w 240"/>
                <a:gd name="T43" fmla="*/ 8 h 83"/>
                <a:gd name="T44" fmla="*/ 128 w 240"/>
                <a:gd name="T45" fmla="*/ 60 h 83"/>
                <a:gd name="T46" fmla="*/ 135 w 240"/>
                <a:gd name="T47" fmla="*/ 23 h 83"/>
                <a:gd name="T48" fmla="*/ 135 w 240"/>
                <a:gd name="T49" fmla="*/ 38 h 83"/>
                <a:gd name="T50" fmla="*/ 143 w 240"/>
                <a:gd name="T51" fmla="*/ 15 h 83"/>
                <a:gd name="T52" fmla="*/ 150 w 240"/>
                <a:gd name="T53" fmla="*/ 60 h 83"/>
                <a:gd name="T54" fmla="*/ 158 w 240"/>
                <a:gd name="T55" fmla="*/ 38 h 83"/>
                <a:gd name="T56" fmla="*/ 158 w 240"/>
                <a:gd name="T57" fmla="*/ 38 h 83"/>
                <a:gd name="T58" fmla="*/ 165 w 240"/>
                <a:gd name="T59" fmla="*/ 8 h 83"/>
                <a:gd name="T60" fmla="*/ 173 w 240"/>
                <a:gd name="T61" fmla="*/ 8 h 83"/>
                <a:gd name="T62" fmla="*/ 180 w 240"/>
                <a:gd name="T63" fmla="*/ 60 h 83"/>
                <a:gd name="T64" fmla="*/ 188 w 240"/>
                <a:gd name="T65" fmla="*/ 45 h 83"/>
                <a:gd name="T66" fmla="*/ 188 w 240"/>
                <a:gd name="T67" fmla="*/ 45 h 83"/>
                <a:gd name="T68" fmla="*/ 195 w 240"/>
                <a:gd name="T69" fmla="*/ 8 h 83"/>
                <a:gd name="T70" fmla="*/ 203 w 240"/>
                <a:gd name="T71" fmla="*/ 68 h 83"/>
                <a:gd name="T72" fmla="*/ 210 w 240"/>
                <a:gd name="T73" fmla="*/ 53 h 83"/>
                <a:gd name="T74" fmla="*/ 210 w 240"/>
                <a:gd name="T75" fmla="*/ 38 h 83"/>
                <a:gd name="T76" fmla="*/ 218 w 240"/>
                <a:gd name="T77" fmla="*/ 15 h 83"/>
                <a:gd name="T78" fmla="*/ 225 w 240"/>
                <a:gd name="T79" fmla="*/ 60 h 83"/>
                <a:gd name="T80" fmla="*/ 233 w 240"/>
                <a:gd name="T81" fmla="*/ 30 h 83"/>
                <a:gd name="T82" fmla="*/ 233 w 240"/>
                <a:gd name="T83"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30"/>
                  </a:moveTo>
                  <a:lnTo>
                    <a:pt x="0" y="53"/>
                  </a:lnTo>
                  <a:lnTo>
                    <a:pt x="0" y="15"/>
                  </a:lnTo>
                  <a:lnTo>
                    <a:pt x="0" y="45"/>
                  </a:lnTo>
                  <a:lnTo>
                    <a:pt x="8" y="38"/>
                  </a:lnTo>
                  <a:lnTo>
                    <a:pt x="8" y="60"/>
                  </a:lnTo>
                  <a:lnTo>
                    <a:pt x="8" y="15"/>
                  </a:lnTo>
                  <a:lnTo>
                    <a:pt x="8" y="38"/>
                  </a:lnTo>
                  <a:lnTo>
                    <a:pt x="15" y="45"/>
                  </a:lnTo>
                  <a:lnTo>
                    <a:pt x="15" y="60"/>
                  </a:lnTo>
                  <a:lnTo>
                    <a:pt x="15" y="15"/>
                  </a:lnTo>
                  <a:lnTo>
                    <a:pt x="15" y="45"/>
                  </a:lnTo>
                  <a:lnTo>
                    <a:pt x="23" y="38"/>
                  </a:lnTo>
                  <a:lnTo>
                    <a:pt x="23" y="60"/>
                  </a:lnTo>
                  <a:lnTo>
                    <a:pt x="23" y="23"/>
                  </a:lnTo>
                  <a:lnTo>
                    <a:pt x="23" y="38"/>
                  </a:lnTo>
                  <a:lnTo>
                    <a:pt x="30" y="45"/>
                  </a:lnTo>
                  <a:lnTo>
                    <a:pt x="30" y="68"/>
                  </a:lnTo>
                  <a:lnTo>
                    <a:pt x="30" y="8"/>
                  </a:lnTo>
                  <a:lnTo>
                    <a:pt x="30" y="38"/>
                  </a:lnTo>
                  <a:lnTo>
                    <a:pt x="38" y="30"/>
                  </a:lnTo>
                  <a:lnTo>
                    <a:pt x="38" y="53"/>
                  </a:lnTo>
                  <a:lnTo>
                    <a:pt x="38" y="15"/>
                  </a:lnTo>
                  <a:lnTo>
                    <a:pt x="38" y="45"/>
                  </a:lnTo>
                  <a:lnTo>
                    <a:pt x="45" y="53"/>
                  </a:lnTo>
                  <a:lnTo>
                    <a:pt x="45" y="53"/>
                  </a:lnTo>
                  <a:lnTo>
                    <a:pt x="45" y="8"/>
                  </a:lnTo>
                  <a:lnTo>
                    <a:pt x="45" y="38"/>
                  </a:lnTo>
                  <a:lnTo>
                    <a:pt x="53" y="30"/>
                  </a:lnTo>
                  <a:lnTo>
                    <a:pt x="53" y="60"/>
                  </a:lnTo>
                  <a:lnTo>
                    <a:pt x="53" y="8"/>
                  </a:lnTo>
                  <a:lnTo>
                    <a:pt x="53" y="38"/>
                  </a:lnTo>
                  <a:lnTo>
                    <a:pt x="60" y="45"/>
                  </a:lnTo>
                  <a:lnTo>
                    <a:pt x="60" y="60"/>
                  </a:lnTo>
                  <a:lnTo>
                    <a:pt x="60" y="15"/>
                  </a:lnTo>
                  <a:lnTo>
                    <a:pt x="60" y="38"/>
                  </a:lnTo>
                  <a:lnTo>
                    <a:pt x="68" y="45"/>
                  </a:lnTo>
                  <a:lnTo>
                    <a:pt x="68" y="83"/>
                  </a:lnTo>
                  <a:lnTo>
                    <a:pt x="68" y="0"/>
                  </a:lnTo>
                  <a:lnTo>
                    <a:pt x="68" y="23"/>
                  </a:lnTo>
                  <a:lnTo>
                    <a:pt x="75" y="15"/>
                  </a:lnTo>
                  <a:lnTo>
                    <a:pt x="75" y="75"/>
                  </a:lnTo>
                  <a:lnTo>
                    <a:pt x="75" y="8"/>
                  </a:lnTo>
                  <a:lnTo>
                    <a:pt x="75" y="38"/>
                  </a:lnTo>
                  <a:lnTo>
                    <a:pt x="83" y="30"/>
                  </a:lnTo>
                  <a:lnTo>
                    <a:pt x="83" y="60"/>
                  </a:lnTo>
                  <a:lnTo>
                    <a:pt x="83" y="8"/>
                  </a:lnTo>
                  <a:lnTo>
                    <a:pt x="83" y="45"/>
                  </a:lnTo>
                  <a:lnTo>
                    <a:pt x="90" y="38"/>
                  </a:lnTo>
                  <a:lnTo>
                    <a:pt x="90" y="60"/>
                  </a:lnTo>
                  <a:lnTo>
                    <a:pt x="90" y="15"/>
                  </a:lnTo>
                  <a:lnTo>
                    <a:pt x="98" y="8"/>
                  </a:lnTo>
                  <a:lnTo>
                    <a:pt x="98" y="60"/>
                  </a:lnTo>
                  <a:lnTo>
                    <a:pt x="98" y="0"/>
                  </a:lnTo>
                  <a:lnTo>
                    <a:pt x="98" y="45"/>
                  </a:lnTo>
                  <a:lnTo>
                    <a:pt x="105" y="38"/>
                  </a:lnTo>
                  <a:lnTo>
                    <a:pt x="105" y="68"/>
                  </a:lnTo>
                  <a:lnTo>
                    <a:pt x="105" y="8"/>
                  </a:lnTo>
                  <a:lnTo>
                    <a:pt x="105" y="38"/>
                  </a:lnTo>
                  <a:lnTo>
                    <a:pt x="113" y="30"/>
                  </a:lnTo>
                  <a:lnTo>
                    <a:pt x="113" y="68"/>
                  </a:lnTo>
                  <a:lnTo>
                    <a:pt x="113" y="15"/>
                  </a:lnTo>
                  <a:lnTo>
                    <a:pt x="113" y="23"/>
                  </a:lnTo>
                  <a:lnTo>
                    <a:pt x="120" y="30"/>
                  </a:lnTo>
                  <a:lnTo>
                    <a:pt x="120" y="60"/>
                  </a:lnTo>
                  <a:lnTo>
                    <a:pt x="120" y="8"/>
                  </a:lnTo>
                  <a:lnTo>
                    <a:pt x="120" y="38"/>
                  </a:lnTo>
                  <a:lnTo>
                    <a:pt x="128" y="30"/>
                  </a:lnTo>
                  <a:lnTo>
                    <a:pt x="128" y="60"/>
                  </a:lnTo>
                  <a:lnTo>
                    <a:pt x="128" y="15"/>
                  </a:lnTo>
                  <a:lnTo>
                    <a:pt x="128" y="45"/>
                  </a:lnTo>
                  <a:lnTo>
                    <a:pt x="135" y="23"/>
                  </a:lnTo>
                  <a:lnTo>
                    <a:pt x="135" y="68"/>
                  </a:lnTo>
                  <a:lnTo>
                    <a:pt x="135" y="8"/>
                  </a:lnTo>
                  <a:lnTo>
                    <a:pt x="135" y="38"/>
                  </a:lnTo>
                  <a:lnTo>
                    <a:pt x="143" y="45"/>
                  </a:lnTo>
                  <a:lnTo>
                    <a:pt x="143" y="68"/>
                  </a:lnTo>
                  <a:lnTo>
                    <a:pt x="143" y="15"/>
                  </a:lnTo>
                  <a:lnTo>
                    <a:pt x="143" y="45"/>
                  </a:lnTo>
                  <a:lnTo>
                    <a:pt x="150" y="38"/>
                  </a:lnTo>
                  <a:lnTo>
                    <a:pt x="150" y="60"/>
                  </a:lnTo>
                  <a:lnTo>
                    <a:pt x="150" y="8"/>
                  </a:lnTo>
                  <a:lnTo>
                    <a:pt x="150" y="45"/>
                  </a:lnTo>
                  <a:lnTo>
                    <a:pt x="158" y="38"/>
                  </a:lnTo>
                  <a:lnTo>
                    <a:pt x="158" y="60"/>
                  </a:lnTo>
                  <a:lnTo>
                    <a:pt x="158" y="15"/>
                  </a:lnTo>
                  <a:lnTo>
                    <a:pt x="158" y="38"/>
                  </a:lnTo>
                  <a:lnTo>
                    <a:pt x="165" y="45"/>
                  </a:lnTo>
                  <a:lnTo>
                    <a:pt x="165" y="60"/>
                  </a:lnTo>
                  <a:lnTo>
                    <a:pt x="165" y="8"/>
                  </a:lnTo>
                  <a:lnTo>
                    <a:pt x="165" y="53"/>
                  </a:lnTo>
                  <a:lnTo>
                    <a:pt x="173" y="60"/>
                  </a:lnTo>
                  <a:lnTo>
                    <a:pt x="173" y="8"/>
                  </a:lnTo>
                  <a:lnTo>
                    <a:pt x="173" y="38"/>
                  </a:lnTo>
                  <a:lnTo>
                    <a:pt x="180" y="45"/>
                  </a:lnTo>
                  <a:lnTo>
                    <a:pt x="180" y="60"/>
                  </a:lnTo>
                  <a:lnTo>
                    <a:pt x="180" y="15"/>
                  </a:lnTo>
                  <a:lnTo>
                    <a:pt x="180" y="53"/>
                  </a:lnTo>
                  <a:lnTo>
                    <a:pt x="188" y="45"/>
                  </a:lnTo>
                  <a:lnTo>
                    <a:pt x="188" y="53"/>
                  </a:lnTo>
                  <a:lnTo>
                    <a:pt x="188" y="8"/>
                  </a:lnTo>
                  <a:lnTo>
                    <a:pt x="188" y="45"/>
                  </a:lnTo>
                  <a:lnTo>
                    <a:pt x="195" y="38"/>
                  </a:lnTo>
                  <a:lnTo>
                    <a:pt x="195" y="60"/>
                  </a:lnTo>
                  <a:lnTo>
                    <a:pt x="195" y="8"/>
                  </a:lnTo>
                  <a:lnTo>
                    <a:pt x="195" y="30"/>
                  </a:lnTo>
                  <a:lnTo>
                    <a:pt x="203" y="38"/>
                  </a:lnTo>
                  <a:lnTo>
                    <a:pt x="203" y="68"/>
                  </a:lnTo>
                  <a:lnTo>
                    <a:pt x="203" y="15"/>
                  </a:lnTo>
                  <a:lnTo>
                    <a:pt x="203" y="38"/>
                  </a:lnTo>
                  <a:lnTo>
                    <a:pt x="210" y="53"/>
                  </a:lnTo>
                  <a:lnTo>
                    <a:pt x="210" y="60"/>
                  </a:lnTo>
                  <a:lnTo>
                    <a:pt x="210" y="8"/>
                  </a:lnTo>
                  <a:lnTo>
                    <a:pt x="210" y="38"/>
                  </a:lnTo>
                  <a:lnTo>
                    <a:pt x="218" y="45"/>
                  </a:lnTo>
                  <a:lnTo>
                    <a:pt x="218" y="68"/>
                  </a:lnTo>
                  <a:lnTo>
                    <a:pt x="218" y="15"/>
                  </a:lnTo>
                  <a:lnTo>
                    <a:pt x="218" y="38"/>
                  </a:lnTo>
                  <a:lnTo>
                    <a:pt x="225" y="45"/>
                  </a:lnTo>
                  <a:lnTo>
                    <a:pt x="225" y="60"/>
                  </a:lnTo>
                  <a:lnTo>
                    <a:pt x="225" y="15"/>
                  </a:lnTo>
                  <a:lnTo>
                    <a:pt x="225" y="38"/>
                  </a:lnTo>
                  <a:lnTo>
                    <a:pt x="233" y="30"/>
                  </a:lnTo>
                  <a:lnTo>
                    <a:pt x="233" y="53"/>
                  </a:lnTo>
                  <a:lnTo>
                    <a:pt x="233" y="8"/>
                  </a:lnTo>
                  <a:lnTo>
                    <a:pt x="233" y="15"/>
                  </a:lnTo>
                  <a:lnTo>
                    <a:pt x="240" y="23"/>
                  </a:lnTo>
                  <a:lnTo>
                    <a:pt x="24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0" name="Freeform 806"/>
            <p:cNvSpPr>
              <a:spLocks/>
            </p:cNvSpPr>
            <p:nvPr/>
          </p:nvSpPr>
          <p:spPr bwMode="auto">
            <a:xfrm>
              <a:off x="5531" y="2389"/>
              <a:ext cx="289" cy="81"/>
            </a:xfrm>
            <a:custGeom>
              <a:avLst/>
              <a:gdLst>
                <a:gd name="T0" fmla="*/ 8 w 413"/>
                <a:gd name="T1" fmla="*/ 45 h 90"/>
                <a:gd name="T2" fmla="*/ 8 w 413"/>
                <a:gd name="T3" fmla="*/ 38 h 90"/>
                <a:gd name="T4" fmla="*/ 15 w 413"/>
                <a:gd name="T5" fmla="*/ 23 h 90"/>
                <a:gd name="T6" fmla="*/ 23 w 413"/>
                <a:gd name="T7" fmla="*/ 30 h 90"/>
                <a:gd name="T8" fmla="*/ 30 w 413"/>
                <a:gd name="T9" fmla="*/ 53 h 90"/>
                <a:gd name="T10" fmla="*/ 45 w 413"/>
                <a:gd name="T11" fmla="*/ 38 h 90"/>
                <a:gd name="T12" fmla="*/ 45 w 413"/>
                <a:gd name="T13" fmla="*/ 38 h 90"/>
                <a:gd name="T14" fmla="*/ 60 w 413"/>
                <a:gd name="T15" fmla="*/ 38 h 90"/>
                <a:gd name="T16" fmla="*/ 83 w 413"/>
                <a:gd name="T17" fmla="*/ 38 h 90"/>
                <a:gd name="T18" fmla="*/ 105 w 413"/>
                <a:gd name="T19" fmla="*/ 38 h 90"/>
                <a:gd name="T20" fmla="*/ 128 w 413"/>
                <a:gd name="T21" fmla="*/ 38 h 90"/>
                <a:gd name="T22" fmla="*/ 150 w 413"/>
                <a:gd name="T23" fmla="*/ 38 h 90"/>
                <a:gd name="T24" fmla="*/ 173 w 413"/>
                <a:gd name="T25" fmla="*/ 38 h 90"/>
                <a:gd name="T26" fmla="*/ 195 w 413"/>
                <a:gd name="T27" fmla="*/ 38 h 90"/>
                <a:gd name="T28" fmla="*/ 218 w 413"/>
                <a:gd name="T29" fmla="*/ 38 h 90"/>
                <a:gd name="T30" fmla="*/ 240 w 413"/>
                <a:gd name="T31" fmla="*/ 38 h 90"/>
                <a:gd name="T32" fmla="*/ 263 w 413"/>
                <a:gd name="T33" fmla="*/ 38 h 90"/>
                <a:gd name="T34" fmla="*/ 278 w 413"/>
                <a:gd name="T35" fmla="*/ 45 h 90"/>
                <a:gd name="T36" fmla="*/ 285 w 413"/>
                <a:gd name="T37" fmla="*/ 45 h 90"/>
                <a:gd name="T38" fmla="*/ 285 w 413"/>
                <a:gd name="T39" fmla="*/ 38 h 90"/>
                <a:gd name="T40" fmla="*/ 293 w 413"/>
                <a:gd name="T41" fmla="*/ 23 h 90"/>
                <a:gd name="T42" fmla="*/ 300 w 413"/>
                <a:gd name="T43" fmla="*/ 45 h 90"/>
                <a:gd name="T44" fmla="*/ 308 w 413"/>
                <a:gd name="T45" fmla="*/ 45 h 90"/>
                <a:gd name="T46" fmla="*/ 308 w 413"/>
                <a:gd name="T47" fmla="*/ 45 h 90"/>
                <a:gd name="T48" fmla="*/ 315 w 413"/>
                <a:gd name="T49" fmla="*/ 23 h 90"/>
                <a:gd name="T50" fmla="*/ 323 w 413"/>
                <a:gd name="T51" fmla="*/ 45 h 90"/>
                <a:gd name="T52" fmla="*/ 330 w 413"/>
                <a:gd name="T53" fmla="*/ 45 h 90"/>
                <a:gd name="T54" fmla="*/ 330 w 413"/>
                <a:gd name="T55" fmla="*/ 45 h 90"/>
                <a:gd name="T56" fmla="*/ 338 w 413"/>
                <a:gd name="T57" fmla="*/ 8 h 90"/>
                <a:gd name="T58" fmla="*/ 345 w 413"/>
                <a:gd name="T59" fmla="*/ 53 h 90"/>
                <a:gd name="T60" fmla="*/ 353 w 413"/>
                <a:gd name="T61" fmla="*/ 38 h 90"/>
                <a:gd name="T62" fmla="*/ 353 w 413"/>
                <a:gd name="T63" fmla="*/ 45 h 90"/>
                <a:gd name="T64" fmla="*/ 360 w 413"/>
                <a:gd name="T65" fmla="*/ 15 h 90"/>
                <a:gd name="T66" fmla="*/ 368 w 413"/>
                <a:gd name="T67" fmla="*/ 60 h 90"/>
                <a:gd name="T68" fmla="*/ 375 w 413"/>
                <a:gd name="T69" fmla="*/ 45 h 90"/>
                <a:gd name="T70" fmla="*/ 375 w 413"/>
                <a:gd name="T71" fmla="*/ 45 h 90"/>
                <a:gd name="T72" fmla="*/ 383 w 413"/>
                <a:gd name="T73" fmla="*/ 15 h 90"/>
                <a:gd name="T74" fmla="*/ 390 w 413"/>
                <a:gd name="T75" fmla="*/ 60 h 90"/>
                <a:gd name="T76" fmla="*/ 398 w 413"/>
                <a:gd name="T77" fmla="*/ 38 h 90"/>
                <a:gd name="T78" fmla="*/ 398 w 413"/>
                <a:gd name="T79" fmla="*/ 45 h 90"/>
                <a:gd name="T80" fmla="*/ 405 w 413"/>
                <a:gd name="T81" fmla="*/ 8 h 90"/>
                <a:gd name="T82" fmla="*/ 413 w 413"/>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3" h="90">
                  <a:moveTo>
                    <a:pt x="0" y="60"/>
                  </a:moveTo>
                  <a:lnTo>
                    <a:pt x="0" y="38"/>
                  </a:lnTo>
                  <a:lnTo>
                    <a:pt x="8" y="45"/>
                  </a:lnTo>
                  <a:lnTo>
                    <a:pt x="8" y="45"/>
                  </a:lnTo>
                  <a:lnTo>
                    <a:pt x="8" y="30"/>
                  </a:lnTo>
                  <a:lnTo>
                    <a:pt x="8" y="38"/>
                  </a:lnTo>
                  <a:lnTo>
                    <a:pt x="15" y="45"/>
                  </a:lnTo>
                  <a:lnTo>
                    <a:pt x="15" y="53"/>
                  </a:lnTo>
                  <a:lnTo>
                    <a:pt x="15" y="23"/>
                  </a:lnTo>
                  <a:lnTo>
                    <a:pt x="15" y="38"/>
                  </a:lnTo>
                  <a:lnTo>
                    <a:pt x="23" y="45"/>
                  </a:lnTo>
                  <a:lnTo>
                    <a:pt x="23" y="30"/>
                  </a:lnTo>
                  <a:lnTo>
                    <a:pt x="23" y="38"/>
                  </a:lnTo>
                  <a:lnTo>
                    <a:pt x="30" y="45"/>
                  </a:lnTo>
                  <a:lnTo>
                    <a:pt x="30" y="53"/>
                  </a:lnTo>
                  <a:lnTo>
                    <a:pt x="30" y="30"/>
                  </a:lnTo>
                  <a:lnTo>
                    <a:pt x="30" y="38"/>
                  </a:lnTo>
                  <a:lnTo>
                    <a:pt x="45" y="38"/>
                  </a:lnTo>
                  <a:lnTo>
                    <a:pt x="45" y="45"/>
                  </a:lnTo>
                  <a:lnTo>
                    <a:pt x="45" y="30"/>
                  </a:lnTo>
                  <a:lnTo>
                    <a:pt x="45" y="38"/>
                  </a:lnTo>
                  <a:lnTo>
                    <a:pt x="60" y="38"/>
                  </a:lnTo>
                  <a:lnTo>
                    <a:pt x="53" y="38"/>
                  </a:lnTo>
                  <a:lnTo>
                    <a:pt x="60" y="38"/>
                  </a:lnTo>
                  <a:lnTo>
                    <a:pt x="68" y="38"/>
                  </a:lnTo>
                  <a:lnTo>
                    <a:pt x="75" y="38"/>
                  </a:lnTo>
                  <a:lnTo>
                    <a:pt x="83" y="38"/>
                  </a:lnTo>
                  <a:lnTo>
                    <a:pt x="90" y="38"/>
                  </a:lnTo>
                  <a:lnTo>
                    <a:pt x="98" y="38"/>
                  </a:lnTo>
                  <a:lnTo>
                    <a:pt x="105" y="38"/>
                  </a:lnTo>
                  <a:lnTo>
                    <a:pt x="113" y="38"/>
                  </a:lnTo>
                  <a:lnTo>
                    <a:pt x="120" y="38"/>
                  </a:lnTo>
                  <a:lnTo>
                    <a:pt x="128" y="38"/>
                  </a:lnTo>
                  <a:lnTo>
                    <a:pt x="135" y="38"/>
                  </a:lnTo>
                  <a:lnTo>
                    <a:pt x="143" y="38"/>
                  </a:lnTo>
                  <a:lnTo>
                    <a:pt x="150" y="38"/>
                  </a:lnTo>
                  <a:lnTo>
                    <a:pt x="158" y="38"/>
                  </a:lnTo>
                  <a:lnTo>
                    <a:pt x="165" y="38"/>
                  </a:lnTo>
                  <a:lnTo>
                    <a:pt x="173" y="38"/>
                  </a:lnTo>
                  <a:lnTo>
                    <a:pt x="180" y="38"/>
                  </a:lnTo>
                  <a:lnTo>
                    <a:pt x="188" y="38"/>
                  </a:lnTo>
                  <a:lnTo>
                    <a:pt x="195" y="38"/>
                  </a:lnTo>
                  <a:lnTo>
                    <a:pt x="203" y="38"/>
                  </a:lnTo>
                  <a:lnTo>
                    <a:pt x="210" y="38"/>
                  </a:lnTo>
                  <a:lnTo>
                    <a:pt x="218" y="38"/>
                  </a:lnTo>
                  <a:lnTo>
                    <a:pt x="225" y="38"/>
                  </a:lnTo>
                  <a:lnTo>
                    <a:pt x="233" y="38"/>
                  </a:lnTo>
                  <a:lnTo>
                    <a:pt x="240" y="38"/>
                  </a:lnTo>
                  <a:lnTo>
                    <a:pt x="248" y="38"/>
                  </a:lnTo>
                  <a:lnTo>
                    <a:pt x="255" y="38"/>
                  </a:lnTo>
                  <a:lnTo>
                    <a:pt x="263" y="38"/>
                  </a:lnTo>
                  <a:lnTo>
                    <a:pt x="270" y="38"/>
                  </a:lnTo>
                  <a:lnTo>
                    <a:pt x="278" y="30"/>
                  </a:lnTo>
                  <a:lnTo>
                    <a:pt x="278" y="45"/>
                  </a:lnTo>
                  <a:lnTo>
                    <a:pt x="278" y="30"/>
                  </a:lnTo>
                  <a:lnTo>
                    <a:pt x="278" y="38"/>
                  </a:lnTo>
                  <a:lnTo>
                    <a:pt x="285" y="45"/>
                  </a:lnTo>
                  <a:lnTo>
                    <a:pt x="285" y="45"/>
                  </a:lnTo>
                  <a:lnTo>
                    <a:pt x="285" y="30"/>
                  </a:lnTo>
                  <a:lnTo>
                    <a:pt x="285" y="38"/>
                  </a:lnTo>
                  <a:lnTo>
                    <a:pt x="293" y="45"/>
                  </a:lnTo>
                  <a:lnTo>
                    <a:pt x="293" y="45"/>
                  </a:lnTo>
                  <a:lnTo>
                    <a:pt x="293" y="23"/>
                  </a:lnTo>
                  <a:lnTo>
                    <a:pt x="293" y="38"/>
                  </a:lnTo>
                  <a:lnTo>
                    <a:pt x="300" y="30"/>
                  </a:lnTo>
                  <a:lnTo>
                    <a:pt x="300" y="45"/>
                  </a:lnTo>
                  <a:lnTo>
                    <a:pt x="300" y="30"/>
                  </a:lnTo>
                  <a:lnTo>
                    <a:pt x="300" y="38"/>
                  </a:lnTo>
                  <a:lnTo>
                    <a:pt x="308" y="45"/>
                  </a:lnTo>
                  <a:lnTo>
                    <a:pt x="308" y="53"/>
                  </a:lnTo>
                  <a:lnTo>
                    <a:pt x="308" y="23"/>
                  </a:lnTo>
                  <a:lnTo>
                    <a:pt x="308" y="45"/>
                  </a:lnTo>
                  <a:lnTo>
                    <a:pt x="315" y="38"/>
                  </a:lnTo>
                  <a:lnTo>
                    <a:pt x="315" y="53"/>
                  </a:lnTo>
                  <a:lnTo>
                    <a:pt x="315" y="23"/>
                  </a:lnTo>
                  <a:lnTo>
                    <a:pt x="315" y="38"/>
                  </a:lnTo>
                  <a:lnTo>
                    <a:pt x="323" y="30"/>
                  </a:lnTo>
                  <a:lnTo>
                    <a:pt x="323" y="45"/>
                  </a:lnTo>
                  <a:lnTo>
                    <a:pt x="323" y="30"/>
                  </a:lnTo>
                  <a:lnTo>
                    <a:pt x="323" y="38"/>
                  </a:lnTo>
                  <a:lnTo>
                    <a:pt x="330" y="45"/>
                  </a:lnTo>
                  <a:lnTo>
                    <a:pt x="330" y="53"/>
                  </a:lnTo>
                  <a:lnTo>
                    <a:pt x="330" y="8"/>
                  </a:lnTo>
                  <a:lnTo>
                    <a:pt x="330" y="45"/>
                  </a:lnTo>
                  <a:lnTo>
                    <a:pt x="338" y="38"/>
                  </a:lnTo>
                  <a:lnTo>
                    <a:pt x="338" y="60"/>
                  </a:lnTo>
                  <a:lnTo>
                    <a:pt x="338" y="8"/>
                  </a:lnTo>
                  <a:lnTo>
                    <a:pt x="338" y="38"/>
                  </a:lnTo>
                  <a:lnTo>
                    <a:pt x="345" y="45"/>
                  </a:lnTo>
                  <a:lnTo>
                    <a:pt x="345" y="53"/>
                  </a:lnTo>
                  <a:lnTo>
                    <a:pt x="345" y="23"/>
                  </a:lnTo>
                  <a:lnTo>
                    <a:pt x="345" y="30"/>
                  </a:lnTo>
                  <a:lnTo>
                    <a:pt x="353" y="38"/>
                  </a:lnTo>
                  <a:lnTo>
                    <a:pt x="353" y="53"/>
                  </a:lnTo>
                  <a:lnTo>
                    <a:pt x="353" y="23"/>
                  </a:lnTo>
                  <a:lnTo>
                    <a:pt x="353" y="45"/>
                  </a:lnTo>
                  <a:lnTo>
                    <a:pt x="360" y="38"/>
                  </a:lnTo>
                  <a:lnTo>
                    <a:pt x="360" y="53"/>
                  </a:lnTo>
                  <a:lnTo>
                    <a:pt x="360" y="15"/>
                  </a:lnTo>
                  <a:lnTo>
                    <a:pt x="360" y="38"/>
                  </a:lnTo>
                  <a:lnTo>
                    <a:pt x="368" y="45"/>
                  </a:lnTo>
                  <a:lnTo>
                    <a:pt x="368" y="60"/>
                  </a:lnTo>
                  <a:lnTo>
                    <a:pt x="368" y="15"/>
                  </a:lnTo>
                  <a:lnTo>
                    <a:pt x="368" y="38"/>
                  </a:lnTo>
                  <a:lnTo>
                    <a:pt x="375" y="45"/>
                  </a:lnTo>
                  <a:lnTo>
                    <a:pt x="375" y="68"/>
                  </a:lnTo>
                  <a:lnTo>
                    <a:pt x="375" y="8"/>
                  </a:lnTo>
                  <a:lnTo>
                    <a:pt x="375" y="45"/>
                  </a:lnTo>
                  <a:lnTo>
                    <a:pt x="383" y="38"/>
                  </a:lnTo>
                  <a:lnTo>
                    <a:pt x="383" y="68"/>
                  </a:lnTo>
                  <a:lnTo>
                    <a:pt x="383" y="15"/>
                  </a:lnTo>
                  <a:lnTo>
                    <a:pt x="383" y="30"/>
                  </a:lnTo>
                  <a:lnTo>
                    <a:pt x="390" y="23"/>
                  </a:lnTo>
                  <a:lnTo>
                    <a:pt x="390" y="60"/>
                  </a:lnTo>
                  <a:lnTo>
                    <a:pt x="390" y="15"/>
                  </a:lnTo>
                  <a:lnTo>
                    <a:pt x="390" y="45"/>
                  </a:lnTo>
                  <a:lnTo>
                    <a:pt x="398" y="38"/>
                  </a:lnTo>
                  <a:lnTo>
                    <a:pt x="398" y="60"/>
                  </a:lnTo>
                  <a:lnTo>
                    <a:pt x="398" y="8"/>
                  </a:lnTo>
                  <a:lnTo>
                    <a:pt x="398" y="45"/>
                  </a:lnTo>
                  <a:lnTo>
                    <a:pt x="405" y="38"/>
                  </a:lnTo>
                  <a:lnTo>
                    <a:pt x="405" y="90"/>
                  </a:lnTo>
                  <a:lnTo>
                    <a:pt x="405" y="8"/>
                  </a:lnTo>
                  <a:lnTo>
                    <a:pt x="405" y="38"/>
                  </a:lnTo>
                  <a:lnTo>
                    <a:pt x="413" y="30"/>
                  </a:lnTo>
                  <a:lnTo>
                    <a:pt x="413" y="90"/>
                  </a:lnTo>
                  <a:lnTo>
                    <a:pt x="413" y="0"/>
                  </a:lnTo>
                  <a:lnTo>
                    <a:pt x="413"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1" name="Freeform 807"/>
            <p:cNvSpPr>
              <a:spLocks/>
            </p:cNvSpPr>
            <p:nvPr/>
          </p:nvSpPr>
          <p:spPr bwMode="auto">
            <a:xfrm>
              <a:off x="5820" y="2389"/>
              <a:ext cx="167" cy="81"/>
            </a:xfrm>
            <a:custGeom>
              <a:avLst/>
              <a:gdLst>
                <a:gd name="T0" fmla="*/ 7 w 240"/>
                <a:gd name="T1" fmla="*/ 90 h 90"/>
                <a:gd name="T2" fmla="*/ 15 w 240"/>
                <a:gd name="T3" fmla="*/ 30 h 90"/>
                <a:gd name="T4" fmla="*/ 15 w 240"/>
                <a:gd name="T5" fmla="*/ 38 h 90"/>
                <a:gd name="T6" fmla="*/ 22 w 240"/>
                <a:gd name="T7" fmla="*/ 8 h 90"/>
                <a:gd name="T8" fmla="*/ 30 w 240"/>
                <a:gd name="T9" fmla="*/ 68 h 90"/>
                <a:gd name="T10" fmla="*/ 37 w 240"/>
                <a:gd name="T11" fmla="*/ 30 h 90"/>
                <a:gd name="T12" fmla="*/ 37 w 240"/>
                <a:gd name="T13" fmla="*/ 53 h 90"/>
                <a:gd name="T14" fmla="*/ 45 w 240"/>
                <a:gd name="T15" fmla="*/ 8 h 90"/>
                <a:gd name="T16" fmla="*/ 52 w 240"/>
                <a:gd name="T17" fmla="*/ 90 h 90"/>
                <a:gd name="T18" fmla="*/ 60 w 240"/>
                <a:gd name="T19" fmla="*/ 38 h 90"/>
                <a:gd name="T20" fmla="*/ 60 w 240"/>
                <a:gd name="T21" fmla="*/ 38 h 90"/>
                <a:gd name="T22" fmla="*/ 67 w 240"/>
                <a:gd name="T23" fmla="*/ 8 h 90"/>
                <a:gd name="T24" fmla="*/ 75 w 240"/>
                <a:gd name="T25" fmla="*/ 83 h 90"/>
                <a:gd name="T26" fmla="*/ 82 w 240"/>
                <a:gd name="T27" fmla="*/ 60 h 90"/>
                <a:gd name="T28" fmla="*/ 82 w 240"/>
                <a:gd name="T29" fmla="*/ 30 h 90"/>
                <a:gd name="T30" fmla="*/ 90 w 240"/>
                <a:gd name="T31" fmla="*/ 8 h 90"/>
                <a:gd name="T32" fmla="*/ 97 w 240"/>
                <a:gd name="T33" fmla="*/ 83 h 90"/>
                <a:gd name="T34" fmla="*/ 105 w 240"/>
                <a:gd name="T35" fmla="*/ 38 h 90"/>
                <a:gd name="T36" fmla="*/ 105 w 240"/>
                <a:gd name="T37" fmla="*/ 38 h 90"/>
                <a:gd name="T38" fmla="*/ 112 w 240"/>
                <a:gd name="T39" fmla="*/ 8 h 90"/>
                <a:gd name="T40" fmla="*/ 120 w 240"/>
                <a:gd name="T41" fmla="*/ 68 h 90"/>
                <a:gd name="T42" fmla="*/ 127 w 240"/>
                <a:gd name="T43" fmla="*/ 45 h 90"/>
                <a:gd name="T44" fmla="*/ 127 w 240"/>
                <a:gd name="T45" fmla="*/ 45 h 90"/>
                <a:gd name="T46" fmla="*/ 135 w 240"/>
                <a:gd name="T47" fmla="*/ 8 h 90"/>
                <a:gd name="T48" fmla="*/ 142 w 240"/>
                <a:gd name="T49" fmla="*/ 68 h 90"/>
                <a:gd name="T50" fmla="*/ 150 w 240"/>
                <a:gd name="T51" fmla="*/ 45 h 90"/>
                <a:gd name="T52" fmla="*/ 150 w 240"/>
                <a:gd name="T53" fmla="*/ 38 h 90"/>
                <a:gd name="T54" fmla="*/ 157 w 240"/>
                <a:gd name="T55" fmla="*/ 8 h 90"/>
                <a:gd name="T56" fmla="*/ 165 w 240"/>
                <a:gd name="T57" fmla="*/ 68 h 90"/>
                <a:gd name="T58" fmla="*/ 172 w 240"/>
                <a:gd name="T59" fmla="*/ 30 h 90"/>
                <a:gd name="T60" fmla="*/ 172 w 240"/>
                <a:gd name="T61" fmla="*/ 38 h 90"/>
                <a:gd name="T62" fmla="*/ 180 w 240"/>
                <a:gd name="T63" fmla="*/ 8 h 90"/>
                <a:gd name="T64" fmla="*/ 187 w 240"/>
                <a:gd name="T65" fmla="*/ 68 h 90"/>
                <a:gd name="T66" fmla="*/ 195 w 240"/>
                <a:gd name="T67" fmla="*/ 8 h 90"/>
                <a:gd name="T68" fmla="*/ 195 w 240"/>
                <a:gd name="T69" fmla="*/ 53 h 90"/>
                <a:gd name="T70" fmla="*/ 202 w 240"/>
                <a:gd name="T71" fmla="*/ 15 h 90"/>
                <a:gd name="T72" fmla="*/ 210 w 240"/>
                <a:gd name="T73" fmla="*/ 53 h 90"/>
                <a:gd name="T74" fmla="*/ 217 w 240"/>
                <a:gd name="T75" fmla="*/ 30 h 90"/>
                <a:gd name="T76" fmla="*/ 217 w 240"/>
                <a:gd name="T77" fmla="*/ 38 h 90"/>
                <a:gd name="T78" fmla="*/ 225 w 240"/>
                <a:gd name="T79" fmla="*/ 60 h 90"/>
                <a:gd name="T80" fmla="*/ 232 w 240"/>
                <a:gd name="T81" fmla="*/ 0 h 90"/>
                <a:gd name="T82" fmla="*/ 240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8"/>
                  </a:moveTo>
                  <a:lnTo>
                    <a:pt x="7" y="45"/>
                  </a:lnTo>
                  <a:lnTo>
                    <a:pt x="7" y="90"/>
                  </a:lnTo>
                  <a:lnTo>
                    <a:pt x="7" y="0"/>
                  </a:lnTo>
                  <a:lnTo>
                    <a:pt x="7" y="38"/>
                  </a:lnTo>
                  <a:lnTo>
                    <a:pt x="15" y="30"/>
                  </a:lnTo>
                  <a:lnTo>
                    <a:pt x="15" y="68"/>
                  </a:lnTo>
                  <a:lnTo>
                    <a:pt x="15" y="0"/>
                  </a:lnTo>
                  <a:lnTo>
                    <a:pt x="15" y="38"/>
                  </a:lnTo>
                  <a:lnTo>
                    <a:pt x="22" y="30"/>
                  </a:lnTo>
                  <a:lnTo>
                    <a:pt x="22" y="68"/>
                  </a:lnTo>
                  <a:lnTo>
                    <a:pt x="22" y="8"/>
                  </a:lnTo>
                  <a:lnTo>
                    <a:pt x="22" y="45"/>
                  </a:lnTo>
                  <a:lnTo>
                    <a:pt x="30" y="38"/>
                  </a:lnTo>
                  <a:lnTo>
                    <a:pt x="30" y="68"/>
                  </a:lnTo>
                  <a:lnTo>
                    <a:pt x="30" y="8"/>
                  </a:lnTo>
                  <a:lnTo>
                    <a:pt x="30" y="23"/>
                  </a:lnTo>
                  <a:lnTo>
                    <a:pt x="37" y="30"/>
                  </a:lnTo>
                  <a:lnTo>
                    <a:pt x="37" y="68"/>
                  </a:lnTo>
                  <a:lnTo>
                    <a:pt x="37" y="8"/>
                  </a:lnTo>
                  <a:lnTo>
                    <a:pt x="37" y="53"/>
                  </a:lnTo>
                  <a:lnTo>
                    <a:pt x="45" y="45"/>
                  </a:lnTo>
                  <a:lnTo>
                    <a:pt x="45" y="68"/>
                  </a:lnTo>
                  <a:lnTo>
                    <a:pt x="45" y="8"/>
                  </a:lnTo>
                  <a:lnTo>
                    <a:pt x="45" y="38"/>
                  </a:lnTo>
                  <a:lnTo>
                    <a:pt x="52" y="30"/>
                  </a:lnTo>
                  <a:lnTo>
                    <a:pt x="52" y="90"/>
                  </a:lnTo>
                  <a:lnTo>
                    <a:pt x="52" y="0"/>
                  </a:lnTo>
                  <a:lnTo>
                    <a:pt x="52" y="30"/>
                  </a:lnTo>
                  <a:lnTo>
                    <a:pt x="60" y="38"/>
                  </a:lnTo>
                  <a:lnTo>
                    <a:pt x="60" y="68"/>
                  </a:lnTo>
                  <a:lnTo>
                    <a:pt x="60" y="8"/>
                  </a:lnTo>
                  <a:lnTo>
                    <a:pt x="60" y="38"/>
                  </a:lnTo>
                  <a:lnTo>
                    <a:pt x="67" y="30"/>
                  </a:lnTo>
                  <a:lnTo>
                    <a:pt x="67" y="60"/>
                  </a:lnTo>
                  <a:lnTo>
                    <a:pt x="67" y="8"/>
                  </a:lnTo>
                  <a:lnTo>
                    <a:pt x="67" y="38"/>
                  </a:lnTo>
                  <a:lnTo>
                    <a:pt x="75" y="45"/>
                  </a:lnTo>
                  <a:lnTo>
                    <a:pt x="75" y="83"/>
                  </a:lnTo>
                  <a:lnTo>
                    <a:pt x="75" y="0"/>
                  </a:lnTo>
                  <a:lnTo>
                    <a:pt x="75" y="53"/>
                  </a:lnTo>
                  <a:lnTo>
                    <a:pt x="82" y="60"/>
                  </a:lnTo>
                  <a:lnTo>
                    <a:pt x="82" y="68"/>
                  </a:lnTo>
                  <a:lnTo>
                    <a:pt x="82" y="0"/>
                  </a:lnTo>
                  <a:lnTo>
                    <a:pt x="82" y="30"/>
                  </a:lnTo>
                  <a:lnTo>
                    <a:pt x="90" y="45"/>
                  </a:lnTo>
                  <a:lnTo>
                    <a:pt x="90" y="75"/>
                  </a:lnTo>
                  <a:lnTo>
                    <a:pt x="90" y="8"/>
                  </a:lnTo>
                  <a:lnTo>
                    <a:pt x="90" y="38"/>
                  </a:lnTo>
                  <a:lnTo>
                    <a:pt x="97" y="45"/>
                  </a:lnTo>
                  <a:lnTo>
                    <a:pt x="97" y="83"/>
                  </a:lnTo>
                  <a:lnTo>
                    <a:pt x="97" y="0"/>
                  </a:lnTo>
                  <a:lnTo>
                    <a:pt x="97" y="45"/>
                  </a:lnTo>
                  <a:lnTo>
                    <a:pt x="105" y="38"/>
                  </a:lnTo>
                  <a:lnTo>
                    <a:pt x="105" y="75"/>
                  </a:lnTo>
                  <a:lnTo>
                    <a:pt x="105" y="8"/>
                  </a:lnTo>
                  <a:lnTo>
                    <a:pt x="105" y="38"/>
                  </a:lnTo>
                  <a:lnTo>
                    <a:pt x="112" y="45"/>
                  </a:lnTo>
                  <a:lnTo>
                    <a:pt x="112" y="75"/>
                  </a:lnTo>
                  <a:lnTo>
                    <a:pt x="112" y="8"/>
                  </a:lnTo>
                  <a:lnTo>
                    <a:pt x="112" y="23"/>
                  </a:lnTo>
                  <a:lnTo>
                    <a:pt x="120" y="30"/>
                  </a:lnTo>
                  <a:lnTo>
                    <a:pt x="120" y="68"/>
                  </a:lnTo>
                  <a:lnTo>
                    <a:pt x="120" y="8"/>
                  </a:lnTo>
                  <a:lnTo>
                    <a:pt x="120" y="53"/>
                  </a:lnTo>
                  <a:lnTo>
                    <a:pt x="127" y="45"/>
                  </a:lnTo>
                  <a:lnTo>
                    <a:pt x="127" y="68"/>
                  </a:lnTo>
                  <a:lnTo>
                    <a:pt x="127" y="0"/>
                  </a:lnTo>
                  <a:lnTo>
                    <a:pt x="127" y="45"/>
                  </a:lnTo>
                  <a:lnTo>
                    <a:pt x="135" y="53"/>
                  </a:lnTo>
                  <a:lnTo>
                    <a:pt x="135" y="75"/>
                  </a:lnTo>
                  <a:lnTo>
                    <a:pt x="135" y="8"/>
                  </a:lnTo>
                  <a:lnTo>
                    <a:pt x="135" y="23"/>
                  </a:lnTo>
                  <a:lnTo>
                    <a:pt x="142" y="38"/>
                  </a:lnTo>
                  <a:lnTo>
                    <a:pt x="142" y="68"/>
                  </a:lnTo>
                  <a:lnTo>
                    <a:pt x="142" y="15"/>
                  </a:lnTo>
                  <a:lnTo>
                    <a:pt x="142" y="38"/>
                  </a:lnTo>
                  <a:lnTo>
                    <a:pt x="150" y="45"/>
                  </a:lnTo>
                  <a:lnTo>
                    <a:pt x="150" y="68"/>
                  </a:lnTo>
                  <a:lnTo>
                    <a:pt x="150" y="8"/>
                  </a:lnTo>
                  <a:lnTo>
                    <a:pt x="150" y="38"/>
                  </a:lnTo>
                  <a:lnTo>
                    <a:pt x="157" y="30"/>
                  </a:lnTo>
                  <a:lnTo>
                    <a:pt x="157" y="68"/>
                  </a:lnTo>
                  <a:lnTo>
                    <a:pt x="157" y="8"/>
                  </a:lnTo>
                  <a:lnTo>
                    <a:pt x="157" y="45"/>
                  </a:lnTo>
                  <a:lnTo>
                    <a:pt x="165" y="38"/>
                  </a:lnTo>
                  <a:lnTo>
                    <a:pt x="165" y="68"/>
                  </a:lnTo>
                  <a:lnTo>
                    <a:pt x="165" y="0"/>
                  </a:lnTo>
                  <a:lnTo>
                    <a:pt x="165" y="38"/>
                  </a:lnTo>
                  <a:lnTo>
                    <a:pt x="172" y="30"/>
                  </a:lnTo>
                  <a:lnTo>
                    <a:pt x="172" y="53"/>
                  </a:lnTo>
                  <a:lnTo>
                    <a:pt x="172" y="23"/>
                  </a:lnTo>
                  <a:lnTo>
                    <a:pt x="172" y="38"/>
                  </a:lnTo>
                  <a:lnTo>
                    <a:pt x="180" y="30"/>
                  </a:lnTo>
                  <a:lnTo>
                    <a:pt x="180" y="60"/>
                  </a:lnTo>
                  <a:lnTo>
                    <a:pt x="180" y="8"/>
                  </a:lnTo>
                  <a:lnTo>
                    <a:pt x="180" y="38"/>
                  </a:lnTo>
                  <a:lnTo>
                    <a:pt x="187" y="30"/>
                  </a:lnTo>
                  <a:lnTo>
                    <a:pt x="187" y="68"/>
                  </a:lnTo>
                  <a:lnTo>
                    <a:pt x="187" y="8"/>
                  </a:lnTo>
                  <a:lnTo>
                    <a:pt x="187" y="23"/>
                  </a:lnTo>
                  <a:lnTo>
                    <a:pt x="195" y="8"/>
                  </a:lnTo>
                  <a:lnTo>
                    <a:pt x="195" y="68"/>
                  </a:lnTo>
                  <a:lnTo>
                    <a:pt x="195" y="0"/>
                  </a:lnTo>
                  <a:lnTo>
                    <a:pt x="195" y="53"/>
                  </a:lnTo>
                  <a:lnTo>
                    <a:pt x="202" y="45"/>
                  </a:lnTo>
                  <a:lnTo>
                    <a:pt x="202" y="60"/>
                  </a:lnTo>
                  <a:lnTo>
                    <a:pt x="202" y="15"/>
                  </a:lnTo>
                  <a:lnTo>
                    <a:pt x="202" y="38"/>
                  </a:lnTo>
                  <a:lnTo>
                    <a:pt x="210" y="30"/>
                  </a:lnTo>
                  <a:lnTo>
                    <a:pt x="210" y="53"/>
                  </a:lnTo>
                  <a:lnTo>
                    <a:pt x="210" y="8"/>
                  </a:lnTo>
                  <a:lnTo>
                    <a:pt x="210" y="38"/>
                  </a:lnTo>
                  <a:lnTo>
                    <a:pt x="217" y="30"/>
                  </a:lnTo>
                  <a:lnTo>
                    <a:pt x="217" y="60"/>
                  </a:lnTo>
                  <a:lnTo>
                    <a:pt x="217" y="15"/>
                  </a:lnTo>
                  <a:lnTo>
                    <a:pt x="217" y="38"/>
                  </a:lnTo>
                  <a:lnTo>
                    <a:pt x="225" y="30"/>
                  </a:lnTo>
                  <a:lnTo>
                    <a:pt x="225" y="8"/>
                  </a:lnTo>
                  <a:lnTo>
                    <a:pt x="225" y="60"/>
                  </a:lnTo>
                  <a:lnTo>
                    <a:pt x="232" y="68"/>
                  </a:lnTo>
                  <a:lnTo>
                    <a:pt x="232" y="75"/>
                  </a:lnTo>
                  <a:lnTo>
                    <a:pt x="232" y="0"/>
                  </a:lnTo>
                  <a:lnTo>
                    <a:pt x="232" y="38"/>
                  </a:lnTo>
                  <a:lnTo>
                    <a:pt x="240" y="45"/>
                  </a:lnTo>
                  <a:lnTo>
                    <a:pt x="240" y="60"/>
                  </a:lnTo>
                  <a:lnTo>
                    <a:pt x="240" y="15"/>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2" name="Freeform 808"/>
            <p:cNvSpPr>
              <a:spLocks/>
            </p:cNvSpPr>
            <p:nvPr/>
          </p:nvSpPr>
          <p:spPr bwMode="auto">
            <a:xfrm>
              <a:off x="5987" y="2389"/>
              <a:ext cx="168" cy="75"/>
            </a:xfrm>
            <a:custGeom>
              <a:avLst/>
              <a:gdLst>
                <a:gd name="T0" fmla="*/ 7 w 240"/>
                <a:gd name="T1" fmla="*/ 30 h 83"/>
                <a:gd name="T2" fmla="*/ 7 w 240"/>
                <a:gd name="T3" fmla="*/ 15 h 83"/>
                <a:gd name="T4" fmla="*/ 15 w 240"/>
                <a:gd name="T5" fmla="*/ 45 h 83"/>
                <a:gd name="T6" fmla="*/ 15 w 240"/>
                <a:gd name="T7" fmla="*/ 8 h 83"/>
                <a:gd name="T8" fmla="*/ 22 w 240"/>
                <a:gd name="T9" fmla="*/ 23 h 83"/>
                <a:gd name="T10" fmla="*/ 22 w 240"/>
                <a:gd name="T11" fmla="*/ 8 h 83"/>
                <a:gd name="T12" fmla="*/ 30 w 240"/>
                <a:gd name="T13" fmla="*/ 38 h 83"/>
                <a:gd name="T14" fmla="*/ 30 w 240"/>
                <a:gd name="T15" fmla="*/ 0 h 83"/>
                <a:gd name="T16" fmla="*/ 37 w 240"/>
                <a:gd name="T17" fmla="*/ 38 h 83"/>
                <a:gd name="T18" fmla="*/ 37 w 240"/>
                <a:gd name="T19" fmla="*/ 8 h 83"/>
                <a:gd name="T20" fmla="*/ 45 w 240"/>
                <a:gd name="T21" fmla="*/ 38 h 83"/>
                <a:gd name="T22" fmla="*/ 45 w 240"/>
                <a:gd name="T23" fmla="*/ 8 h 83"/>
                <a:gd name="T24" fmla="*/ 52 w 240"/>
                <a:gd name="T25" fmla="*/ 53 h 83"/>
                <a:gd name="T26" fmla="*/ 52 w 240"/>
                <a:gd name="T27" fmla="*/ 15 h 83"/>
                <a:gd name="T28" fmla="*/ 60 w 240"/>
                <a:gd name="T29" fmla="*/ 45 h 83"/>
                <a:gd name="T30" fmla="*/ 60 w 240"/>
                <a:gd name="T31" fmla="*/ 8 h 83"/>
                <a:gd name="T32" fmla="*/ 67 w 240"/>
                <a:gd name="T33" fmla="*/ 30 h 83"/>
                <a:gd name="T34" fmla="*/ 67 w 240"/>
                <a:gd name="T35" fmla="*/ 8 h 83"/>
                <a:gd name="T36" fmla="*/ 75 w 240"/>
                <a:gd name="T37" fmla="*/ 38 h 83"/>
                <a:gd name="T38" fmla="*/ 75 w 240"/>
                <a:gd name="T39" fmla="*/ 8 h 83"/>
                <a:gd name="T40" fmla="*/ 82 w 240"/>
                <a:gd name="T41" fmla="*/ 38 h 83"/>
                <a:gd name="T42" fmla="*/ 82 w 240"/>
                <a:gd name="T43" fmla="*/ 15 h 83"/>
                <a:gd name="T44" fmla="*/ 90 w 240"/>
                <a:gd name="T45" fmla="*/ 30 h 83"/>
                <a:gd name="T46" fmla="*/ 90 w 240"/>
                <a:gd name="T47" fmla="*/ 8 h 83"/>
                <a:gd name="T48" fmla="*/ 97 w 240"/>
                <a:gd name="T49" fmla="*/ 38 h 83"/>
                <a:gd name="T50" fmla="*/ 97 w 240"/>
                <a:gd name="T51" fmla="*/ 8 h 83"/>
                <a:gd name="T52" fmla="*/ 105 w 240"/>
                <a:gd name="T53" fmla="*/ 38 h 83"/>
                <a:gd name="T54" fmla="*/ 105 w 240"/>
                <a:gd name="T55" fmla="*/ 23 h 83"/>
                <a:gd name="T56" fmla="*/ 112 w 240"/>
                <a:gd name="T57" fmla="*/ 30 h 83"/>
                <a:gd name="T58" fmla="*/ 112 w 240"/>
                <a:gd name="T59" fmla="*/ 60 h 83"/>
                <a:gd name="T60" fmla="*/ 120 w 240"/>
                <a:gd name="T61" fmla="*/ 60 h 83"/>
                <a:gd name="T62" fmla="*/ 120 w 240"/>
                <a:gd name="T63" fmla="*/ 38 h 83"/>
                <a:gd name="T64" fmla="*/ 127 w 240"/>
                <a:gd name="T65" fmla="*/ 60 h 83"/>
                <a:gd name="T66" fmla="*/ 127 w 240"/>
                <a:gd name="T67" fmla="*/ 30 h 83"/>
                <a:gd name="T68" fmla="*/ 135 w 240"/>
                <a:gd name="T69" fmla="*/ 53 h 83"/>
                <a:gd name="T70" fmla="*/ 135 w 240"/>
                <a:gd name="T71" fmla="*/ 53 h 83"/>
                <a:gd name="T72" fmla="*/ 142 w 240"/>
                <a:gd name="T73" fmla="*/ 60 h 83"/>
                <a:gd name="T74" fmla="*/ 142 w 240"/>
                <a:gd name="T75" fmla="*/ 38 h 83"/>
                <a:gd name="T76" fmla="*/ 150 w 240"/>
                <a:gd name="T77" fmla="*/ 53 h 83"/>
                <a:gd name="T78" fmla="*/ 150 w 240"/>
                <a:gd name="T79" fmla="*/ 38 h 83"/>
                <a:gd name="T80" fmla="*/ 157 w 240"/>
                <a:gd name="T81" fmla="*/ 60 h 83"/>
                <a:gd name="T82" fmla="*/ 157 w 240"/>
                <a:gd name="T83" fmla="*/ 38 h 83"/>
                <a:gd name="T84" fmla="*/ 165 w 240"/>
                <a:gd name="T85" fmla="*/ 60 h 83"/>
                <a:gd name="T86" fmla="*/ 165 w 240"/>
                <a:gd name="T87" fmla="*/ 45 h 83"/>
                <a:gd name="T88" fmla="*/ 172 w 240"/>
                <a:gd name="T89" fmla="*/ 60 h 83"/>
                <a:gd name="T90" fmla="*/ 172 w 240"/>
                <a:gd name="T91" fmla="*/ 38 h 83"/>
                <a:gd name="T92" fmla="*/ 180 w 240"/>
                <a:gd name="T93" fmla="*/ 53 h 83"/>
                <a:gd name="T94" fmla="*/ 180 w 240"/>
                <a:gd name="T95" fmla="*/ 30 h 83"/>
                <a:gd name="T96" fmla="*/ 187 w 240"/>
                <a:gd name="T97" fmla="*/ 53 h 83"/>
                <a:gd name="T98" fmla="*/ 187 w 240"/>
                <a:gd name="T99" fmla="*/ 45 h 83"/>
                <a:gd name="T100" fmla="*/ 195 w 240"/>
                <a:gd name="T101" fmla="*/ 53 h 83"/>
                <a:gd name="T102" fmla="*/ 195 w 240"/>
                <a:gd name="T103" fmla="*/ 38 h 83"/>
                <a:gd name="T104" fmla="*/ 202 w 240"/>
                <a:gd name="T105" fmla="*/ 68 h 83"/>
                <a:gd name="T106" fmla="*/ 202 w 240"/>
                <a:gd name="T107" fmla="*/ 30 h 83"/>
                <a:gd name="T108" fmla="*/ 210 w 240"/>
                <a:gd name="T109" fmla="*/ 53 h 83"/>
                <a:gd name="T110" fmla="*/ 210 w 240"/>
                <a:gd name="T111" fmla="*/ 38 h 83"/>
                <a:gd name="T112" fmla="*/ 217 w 240"/>
                <a:gd name="T113" fmla="*/ 53 h 83"/>
                <a:gd name="T114" fmla="*/ 217 w 240"/>
                <a:gd name="T115" fmla="*/ 38 h 83"/>
                <a:gd name="T116" fmla="*/ 225 w 240"/>
                <a:gd name="T117" fmla="*/ 60 h 83"/>
                <a:gd name="T118" fmla="*/ 225 w 240"/>
                <a:gd name="T119" fmla="*/ 45 h 83"/>
                <a:gd name="T120" fmla="*/ 232 w 240"/>
                <a:gd name="T121" fmla="*/ 60 h 83"/>
                <a:gd name="T122" fmla="*/ 232 w 240"/>
                <a:gd name="T12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83">
                  <a:moveTo>
                    <a:pt x="0" y="23"/>
                  </a:moveTo>
                  <a:lnTo>
                    <a:pt x="7" y="30"/>
                  </a:lnTo>
                  <a:lnTo>
                    <a:pt x="7" y="60"/>
                  </a:lnTo>
                  <a:lnTo>
                    <a:pt x="7" y="15"/>
                  </a:lnTo>
                  <a:lnTo>
                    <a:pt x="7" y="53"/>
                  </a:lnTo>
                  <a:lnTo>
                    <a:pt x="15" y="45"/>
                  </a:lnTo>
                  <a:lnTo>
                    <a:pt x="15" y="75"/>
                  </a:lnTo>
                  <a:lnTo>
                    <a:pt x="15" y="8"/>
                  </a:lnTo>
                  <a:lnTo>
                    <a:pt x="15" y="30"/>
                  </a:lnTo>
                  <a:lnTo>
                    <a:pt x="22" y="23"/>
                  </a:lnTo>
                  <a:lnTo>
                    <a:pt x="22" y="53"/>
                  </a:lnTo>
                  <a:lnTo>
                    <a:pt x="22" y="8"/>
                  </a:lnTo>
                  <a:lnTo>
                    <a:pt x="22" y="45"/>
                  </a:lnTo>
                  <a:lnTo>
                    <a:pt x="30" y="38"/>
                  </a:lnTo>
                  <a:lnTo>
                    <a:pt x="30" y="60"/>
                  </a:lnTo>
                  <a:lnTo>
                    <a:pt x="30" y="0"/>
                  </a:lnTo>
                  <a:lnTo>
                    <a:pt x="30" y="45"/>
                  </a:lnTo>
                  <a:lnTo>
                    <a:pt x="37" y="38"/>
                  </a:lnTo>
                  <a:lnTo>
                    <a:pt x="37" y="68"/>
                  </a:lnTo>
                  <a:lnTo>
                    <a:pt x="37" y="8"/>
                  </a:lnTo>
                  <a:lnTo>
                    <a:pt x="37" y="45"/>
                  </a:lnTo>
                  <a:lnTo>
                    <a:pt x="45" y="38"/>
                  </a:lnTo>
                  <a:lnTo>
                    <a:pt x="45" y="60"/>
                  </a:lnTo>
                  <a:lnTo>
                    <a:pt x="45" y="8"/>
                  </a:lnTo>
                  <a:lnTo>
                    <a:pt x="45" y="45"/>
                  </a:lnTo>
                  <a:lnTo>
                    <a:pt x="52" y="53"/>
                  </a:lnTo>
                  <a:lnTo>
                    <a:pt x="52" y="53"/>
                  </a:lnTo>
                  <a:lnTo>
                    <a:pt x="52" y="15"/>
                  </a:lnTo>
                  <a:lnTo>
                    <a:pt x="52" y="38"/>
                  </a:lnTo>
                  <a:lnTo>
                    <a:pt x="60" y="45"/>
                  </a:lnTo>
                  <a:lnTo>
                    <a:pt x="60" y="68"/>
                  </a:lnTo>
                  <a:lnTo>
                    <a:pt x="60" y="8"/>
                  </a:lnTo>
                  <a:lnTo>
                    <a:pt x="60" y="38"/>
                  </a:lnTo>
                  <a:lnTo>
                    <a:pt x="67" y="30"/>
                  </a:lnTo>
                  <a:lnTo>
                    <a:pt x="67" y="68"/>
                  </a:lnTo>
                  <a:lnTo>
                    <a:pt x="67" y="8"/>
                  </a:lnTo>
                  <a:lnTo>
                    <a:pt x="67" y="45"/>
                  </a:lnTo>
                  <a:lnTo>
                    <a:pt x="75" y="38"/>
                  </a:lnTo>
                  <a:lnTo>
                    <a:pt x="75" y="60"/>
                  </a:lnTo>
                  <a:lnTo>
                    <a:pt x="75" y="8"/>
                  </a:lnTo>
                  <a:lnTo>
                    <a:pt x="75" y="45"/>
                  </a:lnTo>
                  <a:lnTo>
                    <a:pt x="82" y="38"/>
                  </a:lnTo>
                  <a:lnTo>
                    <a:pt x="82" y="53"/>
                  </a:lnTo>
                  <a:lnTo>
                    <a:pt x="82" y="15"/>
                  </a:lnTo>
                  <a:lnTo>
                    <a:pt x="82" y="38"/>
                  </a:lnTo>
                  <a:lnTo>
                    <a:pt x="90" y="30"/>
                  </a:lnTo>
                  <a:lnTo>
                    <a:pt x="90" y="53"/>
                  </a:lnTo>
                  <a:lnTo>
                    <a:pt x="90" y="8"/>
                  </a:lnTo>
                  <a:lnTo>
                    <a:pt x="90" y="30"/>
                  </a:lnTo>
                  <a:lnTo>
                    <a:pt x="97" y="38"/>
                  </a:lnTo>
                  <a:lnTo>
                    <a:pt x="97" y="83"/>
                  </a:lnTo>
                  <a:lnTo>
                    <a:pt x="97" y="8"/>
                  </a:lnTo>
                  <a:lnTo>
                    <a:pt x="97" y="45"/>
                  </a:lnTo>
                  <a:lnTo>
                    <a:pt x="105" y="38"/>
                  </a:lnTo>
                  <a:lnTo>
                    <a:pt x="105" y="60"/>
                  </a:lnTo>
                  <a:lnTo>
                    <a:pt x="105" y="23"/>
                  </a:lnTo>
                  <a:lnTo>
                    <a:pt x="105" y="38"/>
                  </a:lnTo>
                  <a:lnTo>
                    <a:pt x="112" y="30"/>
                  </a:lnTo>
                  <a:lnTo>
                    <a:pt x="112" y="15"/>
                  </a:lnTo>
                  <a:lnTo>
                    <a:pt x="112" y="60"/>
                  </a:lnTo>
                  <a:lnTo>
                    <a:pt x="120" y="53"/>
                  </a:lnTo>
                  <a:lnTo>
                    <a:pt x="120" y="60"/>
                  </a:lnTo>
                  <a:lnTo>
                    <a:pt x="120" y="8"/>
                  </a:lnTo>
                  <a:lnTo>
                    <a:pt x="120" y="38"/>
                  </a:lnTo>
                  <a:lnTo>
                    <a:pt x="127" y="30"/>
                  </a:lnTo>
                  <a:lnTo>
                    <a:pt x="127" y="60"/>
                  </a:lnTo>
                  <a:lnTo>
                    <a:pt x="127" y="8"/>
                  </a:lnTo>
                  <a:lnTo>
                    <a:pt x="127" y="30"/>
                  </a:lnTo>
                  <a:lnTo>
                    <a:pt x="135" y="38"/>
                  </a:lnTo>
                  <a:lnTo>
                    <a:pt x="135" y="53"/>
                  </a:lnTo>
                  <a:lnTo>
                    <a:pt x="135" y="15"/>
                  </a:lnTo>
                  <a:lnTo>
                    <a:pt x="135" y="53"/>
                  </a:lnTo>
                  <a:lnTo>
                    <a:pt x="142" y="45"/>
                  </a:lnTo>
                  <a:lnTo>
                    <a:pt x="142" y="60"/>
                  </a:lnTo>
                  <a:lnTo>
                    <a:pt x="142" y="8"/>
                  </a:lnTo>
                  <a:lnTo>
                    <a:pt x="142" y="38"/>
                  </a:lnTo>
                  <a:lnTo>
                    <a:pt x="150" y="45"/>
                  </a:lnTo>
                  <a:lnTo>
                    <a:pt x="150" y="53"/>
                  </a:lnTo>
                  <a:lnTo>
                    <a:pt x="150" y="15"/>
                  </a:lnTo>
                  <a:lnTo>
                    <a:pt x="150" y="38"/>
                  </a:lnTo>
                  <a:lnTo>
                    <a:pt x="157" y="30"/>
                  </a:lnTo>
                  <a:lnTo>
                    <a:pt x="157" y="60"/>
                  </a:lnTo>
                  <a:lnTo>
                    <a:pt x="157" y="8"/>
                  </a:lnTo>
                  <a:lnTo>
                    <a:pt x="157" y="38"/>
                  </a:lnTo>
                  <a:lnTo>
                    <a:pt x="165" y="45"/>
                  </a:lnTo>
                  <a:lnTo>
                    <a:pt x="165" y="60"/>
                  </a:lnTo>
                  <a:lnTo>
                    <a:pt x="165" y="15"/>
                  </a:lnTo>
                  <a:lnTo>
                    <a:pt x="165" y="45"/>
                  </a:lnTo>
                  <a:lnTo>
                    <a:pt x="172" y="38"/>
                  </a:lnTo>
                  <a:lnTo>
                    <a:pt x="172" y="60"/>
                  </a:lnTo>
                  <a:lnTo>
                    <a:pt x="172" y="15"/>
                  </a:lnTo>
                  <a:lnTo>
                    <a:pt x="172" y="38"/>
                  </a:lnTo>
                  <a:lnTo>
                    <a:pt x="180" y="45"/>
                  </a:lnTo>
                  <a:lnTo>
                    <a:pt x="180" y="53"/>
                  </a:lnTo>
                  <a:lnTo>
                    <a:pt x="180" y="23"/>
                  </a:lnTo>
                  <a:lnTo>
                    <a:pt x="180" y="30"/>
                  </a:lnTo>
                  <a:lnTo>
                    <a:pt x="187" y="38"/>
                  </a:lnTo>
                  <a:lnTo>
                    <a:pt x="187" y="53"/>
                  </a:lnTo>
                  <a:lnTo>
                    <a:pt x="187" y="23"/>
                  </a:lnTo>
                  <a:lnTo>
                    <a:pt x="187" y="45"/>
                  </a:lnTo>
                  <a:lnTo>
                    <a:pt x="195" y="38"/>
                  </a:lnTo>
                  <a:lnTo>
                    <a:pt x="195" y="53"/>
                  </a:lnTo>
                  <a:lnTo>
                    <a:pt x="195" y="23"/>
                  </a:lnTo>
                  <a:lnTo>
                    <a:pt x="195" y="38"/>
                  </a:lnTo>
                  <a:lnTo>
                    <a:pt x="202" y="30"/>
                  </a:lnTo>
                  <a:lnTo>
                    <a:pt x="202" y="68"/>
                  </a:lnTo>
                  <a:lnTo>
                    <a:pt x="202" y="15"/>
                  </a:lnTo>
                  <a:lnTo>
                    <a:pt x="202" y="30"/>
                  </a:lnTo>
                  <a:lnTo>
                    <a:pt x="210" y="38"/>
                  </a:lnTo>
                  <a:lnTo>
                    <a:pt x="210" y="53"/>
                  </a:lnTo>
                  <a:lnTo>
                    <a:pt x="210" y="15"/>
                  </a:lnTo>
                  <a:lnTo>
                    <a:pt x="210" y="38"/>
                  </a:lnTo>
                  <a:lnTo>
                    <a:pt x="217" y="30"/>
                  </a:lnTo>
                  <a:lnTo>
                    <a:pt x="217" y="53"/>
                  </a:lnTo>
                  <a:lnTo>
                    <a:pt x="217" y="30"/>
                  </a:lnTo>
                  <a:lnTo>
                    <a:pt x="217" y="38"/>
                  </a:lnTo>
                  <a:lnTo>
                    <a:pt x="225" y="30"/>
                  </a:lnTo>
                  <a:lnTo>
                    <a:pt x="225" y="60"/>
                  </a:lnTo>
                  <a:lnTo>
                    <a:pt x="225" y="15"/>
                  </a:lnTo>
                  <a:lnTo>
                    <a:pt x="225" y="45"/>
                  </a:lnTo>
                  <a:lnTo>
                    <a:pt x="232" y="38"/>
                  </a:lnTo>
                  <a:lnTo>
                    <a:pt x="232" y="60"/>
                  </a:lnTo>
                  <a:lnTo>
                    <a:pt x="232" y="15"/>
                  </a:lnTo>
                  <a:lnTo>
                    <a:pt x="232" y="30"/>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3" name="Freeform 809"/>
            <p:cNvSpPr>
              <a:spLocks/>
            </p:cNvSpPr>
            <p:nvPr/>
          </p:nvSpPr>
          <p:spPr bwMode="auto">
            <a:xfrm>
              <a:off x="4808" y="2450"/>
              <a:ext cx="168" cy="55"/>
            </a:xfrm>
            <a:custGeom>
              <a:avLst/>
              <a:gdLst>
                <a:gd name="T0" fmla="*/ 0 w 240"/>
                <a:gd name="T1" fmla="*/ 30 h 60"/>
                <a:gd name="T2" fmla="*/ 8 w 240"/>
                <a:gd name="T3" fmla="*/ 30 h 60"/>
                <a:gd name="T4" fmla="*/ 15 w 240"/>
                <a:gd name="T5" fmla="*/ 37 h 60"/>
                <a:gd name="T6" fmla="*/ 23 w 240"/>
                <a:gd name="T7" fmla="*/ 37 h 60"/>
                <a:gd name="T8" fmla="*/ 23 w 240"/>
                <a:gd name="T9" fmla="*/ 30 h 60"/>
                <a:gd name="T10" fmla="*/ 30 w 240"/>
                <a:gd name="T11" fmla="*/ 30 h 60"/>
                <a:gd name="T12" fmla="*/ 38 w 240"/>
                <a:gd name="T13" fmla="*/ 37 h 60"/>
                <a:gd name="T14" fmla="*/ 45 w 240"/>
                <a:gd name="T15" fmla="*/ 37 h 60"/>
                <a:gd name="T16" fmla="*/ 45 w 240"/>
                <a:gd name="T17" fmla="*/ 30 h 60"/>
                <a:gd name="T18" fmla="*/ 53 w 240"/>
                <a:gd name="T19" fmla="*/ 30 h 60"/>
                <a:gd name="T20" fmla="*/ 60 w 240"/>
                <a:gd name="T21" fmla="*/ 37 h 60"/>
                <a:gd name="T22" fmla="*/ 68 w 240"/>
                <a:gd name="T23" fmla="*/ 37 h 60"/>
                <a:gd name="T24" fmla="*/ 68 w 240"/>
                <a:gd name="T25" fmla="*/ 30 h 60"/>
                <a:gd name="T26" fmla="*/ 75 w 240"/>
                <a:gd name="T27" fmla="*/ 30 h 60"/>
                <a:gd name="T28" fmla="*/ 83 w 240"/>
                <a:gd name="T29" fmla="*/ 30 h 60"/>
                <a:gd name="T30" fmla="*/ 90 w 240"/>
                <a:gd name="T31" fmla="*/ 37 h 60"/>
                <a:gd name="T32" fmla="*/ 98 w 240"/>
                <a:gd name="T33" fmla="*/ 30 h 60"/>
                <a:gd name="T34" fmla="*/ 98 w 240"/>
                <a:gd name="T35" fmla="*/ 30 h 60"/>
                <a:gd name="T36" fmla="*/ 105 w 240"/>
                <a:gd name="T37" fmla="*/ 22 h 60"/>
                <a:gd name="T38" fmla="*/ 113 w 240"/>
                <a:gd name="T39" fmla="*/ 45 h 60"/>
                <a:gd name="T40" fmla="*/ 120 w 240"/>
                <a:gd name="T41" fmla="*/ 30 h 60"/>
                <a:gd name="T42" fmla="*/ 120 w 240"/>
                <a:gd name="T43" fmla="*/ 30 h 60"/>
                <a:gd name="T44" fmla="*/ 128 w 240"/>
                <a:gd name="T45" fmla="*/ 22 h 60"/>
                <a:gd name="T46" fmla="*/ 135 w 240"/>
                <a:gd name="T47" fmla="*/ 45 h 60"/>
                <a:gd name="T48" fmla="*/ 143 w 240"/>
                <a:gd name="T49" fmla="*/ 37 h 60"/>
                <a:gd name="T50" fmla="*/ 143 w 240"/>
                <a:gd name="T51" fmla="*/ 30 h 60"/>
                <a:gd name="T52" fmla="*/ 150 w 240"/>
                <a:gd name="T53" fmla="*/ 0 h 60"/>
                <a:gd name="T54" fmla="*/ 158 w 240"/>
                <a:gd name="T55" fmla="*/ 45 h 60"/>
                <a:gd name="T56" fmla="*/ 165 w 240"/>
                <a:gd name="T57" fmla="*/ 30 h 60"/>
                <a:gd name="T58" fmla="*/ 165 w 240"/>
                <a:gd name="T59" fmla="*/ 37 h 60"/>
                <a:gd name="T60" fmla="*/ 173 w 240"/>
                <a:gd name="T61" fmla="*/ 15 h 60"/>
                <a:gd name="T62" fmla="*/ 180 w 240"/>
                <a:gd name="T63" fmla="*/ 45 h 60"/>
                <a:gd name="T64" fmla="*/ 188 w 240"/>
                <a:gd name="T65" fmla="*/ 30 h 60"/>
                <a:gd name="T66" fmla="*/ 188 w 240"/>
                <a:gd name="T67" fmla="*/ 30 h 60"/>
                <a:gd name="T68" fmla="*/ 195 w 240"/>
                <a:gd name="T69" fmla="*/ 15 h 60"/>
                <a:gd name="T70" fmla="*/ 203 w 240"/>
                <a:gd name="T71" fmla="*/ 45 h 60"/>
                <a:gd name="T72" fmla="*/ 210 w 240"/>
                <a:gd name="T73" fmla="*/ 30 h 60"/>
                <a:gd name="T74" fmla="*/ 210 w 240"/>
                <a:gd name="T75" fmla="*/ 37 h 60"/>
                <a:gd name="T76" fmla="*/ 218 w 240"/>
                <a:gd name="T77" fmla="*/ 7 h 60"/>
                <a:gd name="T78" fmla="*/ 225 w 240"/>
                <a:gd name="T79" fmla="*/ 52 h 60"/>
                <a:gd name="T80" fmla="*/ 233 w 240"/>
                <a:gd name="T81" fmla="*/ 30 h 60"/>
                <a:gd name="T82" fmla="*/ 233 w 240"/>
                <a:gd name="T83"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0"/>
                  </a:moveTo>
                  <a:lnTo>
                    <a:pt x="0" y="37"/>
                  </a:lnTo>
                  <a:lnTo>
                    <a:pt x="0" y="30"/>
                  </a:lnTo>
                  <a:lnTo>
                    <a:pt x="8" y="37"/>
                  </a:lnTo>
                  <a:lnTo>
                    <a:pt x="8" y="37"/>
                  </a:lnTo>
                  <a:lnTo>
                    <a:pt x="8" y="30"/>
                  </a:lnTo>
                  <a:lnTo>
                    <a:pt x="8" y="30"/>
                  </a:lnTo>
                  <a:lnTo>
                    <a:pt x="15" y="37"/>
                  </a:lnTo>
                  <a:lnTo>
                    <a:pt x="15" y="37"/>
                  </a:lnTo>
                  <a:lnTo>
                    <a:pt x="15" y="30"/>
                  </a:lnTo>
                  <a:lnTo>
                    <a:pt x="15" y="30"/>
                  </a:lnTo>
                  <a:lnTo>
                    <a:pt x="23" y="37"/>
                  </a:lnTo>
                  <a:lnTo>
                    <a:pt x="23" y="37"/>
                  </a:lnTo>
                  <a:lnTo>
                    <a:pt x="23" y="30"/>
                  </a:lnTo>
                  <a:lnTo>
                    <a:pt x="23" y="30"/>
                  </a:lnTo>
                  <a:lnTo>
                    <a:pt x="30" y="37"/>
                  </a:lnTo>
                  <a:lnTo>
                    <a:pt x="30" y="37"/>
                  </a:lnTo>
                  <a:lnTo>
                    <a:pt x="30" y="30"/>
                  </a:lnTo>
                  <a:lnTo>
                    <a:pt x="30" y="30"/>
                  </a:lnTo>
                  <a:lnTo>
                    <a:pt x="38" y="37"/>
                  </a:lnTo>
                  <a:lnTo>
                    <a:pt x="38" y="37"/>
                  </a:lnTo>
                  <a:lnTo>
                    <a:pt x="38" y="30"/>
                  </a:lnTo>
                  <a:lnTo>
                    <a:pt x="38" y="30"/>
                  </a:lnTo>
                  <a:lnTo>
                    <a:pt x="45" y="37"/>
                  </a:lnTo>
                  <a:lnTo>
                    <a:pt x="45" y="37"/>
                  </a:lnTo>
                  <a:lnTo>
                    <a:pt x="45" y="30"/>
                  </a:lnTo>
                  <a:lnTo>
                    <a:pt x="45" y="30"/>
                  </a:lnTo>
                  <a:lnTo>
                    <a:pt x="53" y="37"/>
                  </a:lnTo>
                  <a:lnTo>
                    <a:pt x="53" y="37"/>
                  </a:lnTo>
                  <a:lnTo>
                    <a:pt x="53" y="30"/>
                  </a:lnTo>
                  <a:lnTo>
                    <a:pt x="53" y="30"/>
                  </a:lnTo>
                  <a:lnTo>
                    <a:pt x="60" y="37"/>
                  </a:lnTo>
                  <a:lnTo>
                    <a:pt x="60" y="37"/>
                  </a:lnTo>
                  <a:lnTo>
                    <a:pt x="60" y="30"/>
                  </a:lnTo>
                  <a:lnTo>
                    <a:pt x="60" y="30"/>
                  </a:lnTo>
                  <a:lnTo>
                    <a:pt x="68" y="37"/>
                  </a:lnTo>
                  <a:lnTo>
                    <a:pt x="68" y="37"/>
                  </a:lnTo>
                  <a:lnTo>
                    <a:pt x="68" y="30"/>
                  </a:lnTo>
                  <a:lnTo>
                    <a:pt x="68" y="30"/>
                  </a:lnTo>
                  <a:lnTo>
                    <a:pt x="75" y="37"/>
                  </a:lnTo>
                  <a:lnTo>
                    <a:pt x="75" y="37"/>
                  </a:lnTo>
                  <a:lnTo>
                    <a:pt x="75" y="30"/>
                  </a:lnTo>
                  <a:lnTo>
                    <a:pt x="75" y="30"/>
                  </a:lnTo>
                  <a:lnTo>
                    <a:pt x="83" y="37"/>
                  </a:lnTo>
                  <a:lnTo>
                    <a:pt x="83" y="30"/>
                  </a:lnTo>
                  <a:lnTo>
                    <a:pt x="83" y="30"/>
                  </a:lnTo>
                  <a:lnTo>
                    <a:pt x="90" y="37"/>
                  </a:lnTo>
                  <a:lnTo>
                    <a:pt x="90" y="37"/>
                  </a:lnTo>
                  <a:lnTo>
                    <a:pt x="90" y="30"/>
                  </a:lnTo>
                  <a:lnTo>
                    <a:pt x="90" y="37"/>
                  </a:lnTo>
                  <a:lnTo>
                    <a:pt x="98" y="30"/>
                  </a:lnTo>
                  <a:lnTo>
                    <a:pt x="98" y="37"/>
                  </a:lnTo>
                  <a:lnTo>
                    <a:pt x="98" y="30"/>
                  </a:lnTo>
                  <a:lnTo>
                    <a:pt x="98" y="30"/>
                  </a:lnTo>
                  <a:lnTo>
                    <a:pt x="105" y="37"/>
                  </a:lnTo>
                  <a:lnTo>
                    <a:pt x="105" y="37"/>
                  </a:lnTo>
                  <a:lnTo>
                    <a:pt x="105" y="22"/>
                  </a:lnTo>
                  <a:lnTo>
                    <a:pt x="105" y="30"/>
                  </a:lnTo>
                  <a:lnTo>
                    <a:pt x="113" y="37"/>
                  </a:lnTo>
                  <a:lnTo>
                    <a:pt x="113" y="45"/>
                  </a:lnTo>
                  <a:lnTo>
                    <a:pt x="113" y="15"/>
                  </a:lnTo>
                  <a:lnTo>
                    <a:pt x="113" y="37"/>
                  </a:lnTo>
                  <a:lnTo>
                    <a:pt x="120" y="30"/>
                  </a:lnTo>
                  <a:lnTo>
                    <a:pt x="120" y="45"/>
                  </a:lnTo>
                  <a:lnTo>
                    <a:pt x="120" y="15"/>
                  </a:lnTo>
                  <a:lnTo>
                    <a:pt x="120" y="30"/>
                  </a:lnTo>
                  <a:lnTo>
                    <a:pt x="128" y="37"/>
                  </a:lnTo>
                  <a:lnTo>
                    <a:pt x="128" y="45"/>
                  </a:lnTo>
                  <a:lnTo>
                    <a:pt x="128" y="22"/>
                  </a:lnTo>
                  <a:lnTo>
                    <a:pt x="128" y="37"/>
                  </a:lnTo>
                  <a:lnTo>
                    <a:pt x="135" y="30"/>
                  </a:lnTo>
                  <a:lnTo>
                    <a:pt x="135" y="45"/>
                  </a:lnTo>
                  <a:lnTo>
                    <a:pt x="135" y="15"/>
                  </a:lnTo>
                  <a:lnTo>
                    <a:pt x="135" y="45"/>
                  </a:lnTo>
                  <a:lnTo>
                    <a:pt x="143" y="37"/>
                  </a:lnTo>
                  <a:lnTo>
                    <a:pt x="143" y="45"/>
                  </a:lnTo>
                  <a:lnTo>
                    <a:pt x="143" y="15"/>
                  </a:lnTo>
                  <a:lnTo>
                    <a:pt x="143" y="30"/>
                  </a:lnTo>
                  <a:lnTo>
                    <a:pt x="150" y="37"/>
                  </a:lnTo>
                  <a:lnTo>
                    <a:pt x="150" y="52"/>
                  </a:lnTo>
                  <a:lnTo>
                    <a:pt x="150" y="0"/>
                  </a:lnTo>
                  <a:lnTo>
                    <a:pt x="150" y="37"/>
                  </a:lnTo>
                  <a:lnTo>
                    <a:pt x="158" y="30"/>
                  </a:lnTo>
                  <a:lnTo>
                    <a:pt x="158" y="45"/>
                  </a:lnTo>
                  <a:lnTo>
                    <a:pt x="158" y="15"/>
                  </a:lnTo>
                  <a:lnTo>
                    <a:pt x="158" y="37"/>
                  </a:lnTo>
                  <a:lnTo>
                    <a:pt x="165" y="30"/>
                  </a:lnTo>
                  <a:lnTo>
                    <a:pt x="165" y="37"/>
                  </a:lnTo>
                  <a:lnTo>
                    <a:pt x="165" y="22"/>
                  </a:lnTo>
                  <a:lnTo>
                    <a:pt x="165" y="37"/>
                  </a:lnTo>
                  <a:lnTo>
                    <a:pt x="173" y="30"/>
                  </a:lnTo>
                  <a:lnTo>
                    <a:pt x="173" y="45"/>
                  </a:lnTo>
                  <a:lnTo>
                    <a:pt x="173" y="15"/>
                  </a:lnTo>
                  <a:lnTo>
                    <a:pt x="173" y="30"/>
                  </a:lnTo>
                  <a:lnTo>
                    <a:pt x="180" y="37"/>
                  </a:lnTo>
                  <a:lnTo>
                    <a:pt x="180" y="45"/>
                  </a:lnTo>
                  <a:lnTo>
                    <a:pt x="180" y="7"/>
                  </a:lnTo>
                  <a:lnTo>
                    <a:pt x="180" y="37"/>
                  </a:lnTo>
                  <a:lnTo>
                    <a:pt x="188" y="30"/>
                  </a:lnTo>
                  <a:lnTo>
                    <a:pt x="188" y="52"/>
                  </a:lnTo>
                  <a:lnTo>
                    <a:pt x="188" y="7"/>
                  </a:lnTo>
                  <a:lnTo>
                    <a:pt x="188" y="30"/>
                  </a:lnTo>
                  <a:lnTo>
                    <a:pt x="195" y="37"/>
                  </a:lnTo>
                  <a:lnTo>
                    <a:pt x="195" y="45"/>
                  </a:lnTo>
                  <a:lnTo>
                    <a:pt x="195" y="15"/>
                  </a:lnTo>
                  <a:lnTo>
                    <a:pt x="195" y="30"/>
                  </a:lnTo>
                  <a:lnTo>
                    <a:pt x="203" y="37"/>
                  </a:lnTo>
                  <a:lnTo>
                    <a:pt x="203" y="45"/>
                  </a:lnTo>
                  <a:lnTo>
                    <a:pt x="203" y="7"/>
                  </a:lnTo>
                  <a:lnTo>
                    <a:pt x="203" y="37"/>
                  </a:lnTo>
                  <a:lnTo>
                    <a:pt x="210" y="30"/>
                  </a:lnTo>
                  <a:lnTo>
                    <a:pt x="210" y="52"/>
                  </a:lnTo>
                  <a:lnTo>
                    <a:pt x="210" y="7"/>
                  </a:lnTo>
                  <a:lnTo>
                    <a:pt x="210" y="37"/>
                  </a:lnTo>
                  <a:lnTo>
                    <a:pt x="218" y="30"/>
                  </a:lnTo>
                  <a:lnTo>
                    <a:pt x="218" y="45"/>
                  </a:lnTo>
                  <a:lnTo>
                    <a:pt x="218" y="7"/>
                  </a:lnTo>
                  <a:lnTo>
                    <a:pt x="218" y="45"/>
                  </a:lnTo>
                  <a:lnTo>
                    <a:pt x="225" y="37"/>
                  </a:lnTo>
                  <a:lnTo>
                    <a:pt x="225" y="52"/>
                  </a:lnTo>
                  <a:lnTo>
                    <a:pt x="225" y="0"/>
                  </a:lnTo>
                  <a:lnTo>
                    <a:pt x="225" y="37"/>
                  </a:lnTo>
                  <a:lnTo>
                    <a:pt x="233" y="30"/>
                  </a:lnTo>
                  <a:lnTo>
                    <a:pt x="233" y="52"/>
                  </a:lnTo>
                  <a:lnTo>
                    <a:pt x="233" y="7"/>
                  </a:lnTo>
                  <a:lnTo>
                    <a:pt x="233" y="45"/>
                  </a:lnTo>
                  <a:lnTo>
                    <a:pt x="240" y="37"/>
                  </a:lnTo>
                  <a:lnTo>
                    <a:pt x="24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4" name="Freeform 810"/>
            <p:cNvSpPr>
              <a:spLocks/>
            </p:cNvSpPr>
            <p:nvPr/>
          </p:nvSpPr>
          <p:spPr bwMode="auto">
            <a:xfrm>
              <a:off x="4976" y="2437"/>
              <a:ext cx="168" cy="87"/>
            </a:xfrm>
            <a:custGeom>
              <a:avLst/>
              <a:gdLst>
                <a:gd name="T0" fmla="*/ 0 w 240"/>
                <a:gd name="T1" fmla="*/ 52 h 97"/>
                <a:gd name="T2" fmla="*/ 8 w 240"/>
                <a:gd name="T3" fmla="*/ 15 h 97"/>
                <a:gd name="T4" fmla="*/ 15 w 240"/>
                <a:gd name="T5" fmla="*/ 97 h 97"/>
                <a:gd name="T6" fmla="*/ 23 w 240"/>
                <a:gd name="T7" fmla="*/ 37 h 97"/>
                <a:gd name="T8" fmla="*/ 23 w 240"/>
                <a:gd name="T9" fmla="*/ 22 h 97"/>
                <a:gd name="T10" fmla="*/ 30 w 240"/>
                <a:gd name="T11" fmla="*/ 15 h 97"/>
                <a:gd name="T12" fmla="*/ 38 w 240"/>
                <a:gd name="T13" fmla="*/ 67 h 97"/>
                <a:gd name="T14" fmla="*/ 45 w 240"/>
                <a:gd name="T15" fmla="*/ 45 h 97"/>
                <a:gd name="T16" fmla="*/ 45 w 240"/>
                <a:gd name="T17" fmla="*/ 45 h 97"/>
                <a:gd name="T18" fmla="*/ 53 w 240"/>
                <a:gd name="T19" fmla="*/ 22 h 97"/>
                <a:gd name="T20" fmla="*/ 60 w 240"/>
                <a:gd name="T21" fmla="*/ 75 h 97"/>
                <a:gd name="T22" fmla="*/ 68 w 240"/>
                <a:gd name="T23" fmla="*/ 60 h 97"/>
                <a:gd name="T24" fmla="*/ 68 w 240"/>
                <a:gd name="T25" fmla="*/ 37 h 97"/>
                <a:gd name="T26" fmla="*/ 75 w 240"/>
                <a:gd name="T27" fmla="*/ 22 h 97"/>
                <a:gd name="T28" fmla="*/ 83 w 240"/>
                <a:gd name="T29" fmla="*/ 67 h 97"/>
                <a:gd name="T30" fmla="*/ 90 w 240"/>
                <a:gd name="T31" fmla="*/ 37 h 97"/>
                <a:gd name="T32" fmla="*/ 90 w 240"/>
                <a:gd name="T33" fmla="*/ 45 h 97"/>
                <a:gd name="T34" fmla="*/ 98 w 240"/>
                <a:gd name="T35" fmla="*/ 30 h 97"/>
                <a:gd name="T36" fmla="*/ 105 w 240"/>
                <a:gd name="T37" fmla="*/ 67 h 97"/>
                <a:gd name="T38" fmla="*/ 113 w 240"/>
                <a:gd name="T39" fmla="*/ 45 h 97"/>
                <a:gd name="T40" fmla="*/ 113 w 240"/>
                <a:gd name="T41" fmla="*/ 60 h 97"/>
                <a:gd name="T42" fmla="*/ 120 w 240"/>
                <a:gd name="T43" fmla="*/ 15 h 97"/>
                <a:gd name="T44" fmla="*/ 128 w 240"/>
                <a:gd name="T45" fmla="*/ 60 h 97"/>
                <a:gd name="T46" fmla="*/ 135 w 240"/>
                <a:gd name="T47" fmla="*/ 37 h 97"/>
                <a:gd name="T48" fmla="*/ 135 w 240"/>
                <a:gd name="T49" fmla="*/ 52 h 97"/>
                <a:gd name="T50" fmla="*/ 143 w 240"/>
                <a:gd name="T51" fmla="*/ 15 h 97"/>
                <a:gd name="T52" fmla="*/ 150 w 240"/>
                <a:gd name="T53" fmla="*/ 67 h 97"/>
                <a:gd name="T54" fmla="*/ 158 w 240"/>
                <a:gd name="T55" fmla="*/ 52 h 97"/>
                <a:gd name="T56" fmla="*/ 158 w 240"/>
                <a:gd name="T57" fmla="*/ 45 h 97"/>
                <a:gd name="T58" fmla="*/ 165 w 240"/>
                <a:gd name="T59" fmla="*/ 30 h 97"/>
                <a:gd name="T60" fmla="*/ 173 w 240"/>
                <a:gd name="T61" fmla="*/ 75 h 97"/>
                <a:gd name="T62" fmla="*/ 180 w 240"/>
                <a:gd name="T63" fmla="*/ 52 h 97"/>
                <a:gd name="T64" fmla="*/ 180 w 240"/>
                <a:gd name="T65" fmla="*/ 45 h 97"/>
                <a:gd name="T66" fmla="*/ 188 w 240"/>
                <a:gd name="T67" fmla="*/ 30 h 97"/>
                <a:gd name="T68" fmla="*/ 195 w 240"/>
                <a:gd name="T69" fmla="*/ 60 h 97"/>
                <a:gd name="T70" fmla="*/ 203 w 240"/>
                <a:gd name="T71" fmla="*/ 45 h 97"/>
                <a:gd name="T72" fmla="*/ 203 w 240"/>
                <a:gd name="T73" fmla="*/ 52 h 97"/>
                <a:gd name="T74" fmla="*/ 210 w 240"/>
                <a:gd name="T75" fmla="*/ 22 h 97"/>
                <a:gd name="T76" fmla="*/ 218 w 240"/>
                <a:gd name="T77" fmla="*/ 67 h 97"/>
                <a:gd name="T78" fmla="*/ 225 w 240"/>
                <a:gd name="T79" fmla="*/ 52 h 97"/>
                <a:gd name="T80" fmla="*/ 225 w 240"/>
                <a:gd name="T81" fmla="*/ 52 h 97"/>
                <a:gd name="T82" fmla="*/ 233 w 240"/>
                <a:gd name="T83" fmla="*/ 1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75"/>
                  </a:moveTo>
                  <a:lnTo>
                    <a:pt x="0" y="15"/>
                  </a:lnTo>
                  <a:lnTo>
                    <a:pt x="0" y="52"/>
                  </a:lnTo>
                  <a:lnTo>
                    <a:pt x="8" y="45"/>
                  </a:lnTo>
                  <a:lnTo>
                    <a:pt x="8" y="75"/>
                  </a:lnTo>
                  <a:lnTo>
                    <a:pt x="8" y="15"/>
                  </a:lnTo>
                  <a:lnTo>
                    <a:pt x="8" y="52"/>
                  </a:lnTo>
                  <a:lnTo>
                    <a:pt x="15" y="45"/>
                  </a:lnTo>
                  <a:lnTo>
                    <a:pt x="15" y="97"/>
                  </a:lnTo>
                  <a:lnTo>
                    <a:pt x="15" y="0"/>
                  </a:lnTo>
                  <a:lnTo>
                    <a:pt x="15" y="45"/>
                  </a:lnTo>
                  <a:lnTo>
                    <a:pt x="23" y="37"/>
                  </a:lnTo>
                  <a:lnTo>
                    <a:pt x="23" y="90"/>
                  </a:lnTo>
                  <a:lnTo>
                    <a:pt x="23" y="15"/>
                  </a:lnTo>
                  <a:lnTo>
                    <a:pt x="23" y="22"/>
                  </a:lnTo>
                  <a:lnTo>
                    <a:pt x="30" y="30"/>
                  </a:lnTo>
                  <a:lnTo>
                    <a:pt x="30" y="67"/>
                  </a:lnTo>
                  <a:lnTo>
                    <a:pt x="30" y="15"/>
                  </a:lnTo>
                  <a:lnTo>
                    <a:pt x="30" y="52"/>
                  </a:lnTo>
                  <a:lnTo>
                    <a:pt x="38" y="45"/>
                  </a:lnTo>
                  <a:lnTo>
                    <a:pt x="38" y="67"/>
                  </a:lnTo>
                  <a:lnTo>
                    <a:pt x="38" y="15"/>
                  </a:lnTo>
                  <a:lnTo>
                    <a:pt x="38" y="52"/>
                  </a:lnTo>
                  <a:lnTo>
                    <a:pt x="45" y="45"/>
                  </a:lnTo>
                  <a:lnTo>
                    <a:pt x="45" y="75"/>
                  </a:lnTo>
                  <a:lnTo>
                    <a:pt x="45" y="15"/>
                  </a:lnTo>
                  <a:lnTo>
                    <a:pt x="45" y="45"/>
                  </a:lnTo>
                  <a:lnTo>
                    <a:pt x="53" y="37"/>
                  </a:lnTo>
                  <a:lnTo>
                    <a:pt x="53" y="82"/>
                  </a:lnTo>
                  <a:lnTo>
                    <a:pt x="53" y="22"/>
                  </a:lnTo>
                  <a:lnTo>
                    <a:pt x="53" y="30"/>
                  </a:lnTo>
                  <a:lnTo>
                    <a:pt x="60" y="22"/>
                  </a:lnTo>
                  <a:lnTo>
                    <a:pt x="60" y="75"/>
                  </a:lnTo>
                  <a:lnTo>
                    <a:pt x="60" y="22"/>
                  </a:lnTo>
                  <a:lnTo>
                    <a:pt x="60" y="52"/>
                  </a:lnTo>
                  <a:lnTo>
                    <a:pt x="68" y="60"/>
                  </a:lnTo>
                  <a:lnTo>
                    <a:pt x="68" y="67"/>
                  </a:lnTo>
                  <a:lnTo>
                    <a:pt x="68" y="15"/>
                  </a:lnTo>
                  <a:lnTo>
                    <a:pt x="68" y="37"/>
                  </a:lnTo>
                  <a:lnTo>
                    <a:pt x="75" y="45"/>
                  </a:lnTo>
                  <a:lnTo>
                    <a:pt x="75" y="67"/>
                  </a:lnTo>
                  <a:lnTo>
                    <a:pt x="75" y="22"/>
                  </a:lnTo>
                  <a:lnTo>
                    <a:pt x="75" y="45"/>
                  </a:lnTo>
                  <a:lnTo>
                    <a:pt x="83" y="37"/>
                  </a:lnTo>
                  <a:lnTo>
                    <a:pt x="83" y="67"/>
                  </a:lnTo>
                  <a:lnTo>
                    <a:pt x="83" y="7"/>
                  </a:lnTo>
                  <a:lnTo>
                    <a:pt x="83" y="30"/>
                  </a:lnTo>
                  <a:lnTo>
                    <a:pt x="90" y="37"/>
                  </a:lnTo>
                  <a:lnTo>
                    <a:pt x="90" y="67"/>
                  </a:lnTo>
                  <a:lnTo>
                    <a:pt x="90" y="7"/>
                  </a:lnTo>
                  <a:lnTo>
                    <a:pt x="90" y="45"/>
                  </a:lnTo>
                  <a:lnTo>
                    <a:pt x="98" y="52"/>
                  </a:lnTo>
                  <a:lnTo>
                    <a:pt x="98" y="67"/>
                  </a:lnTo>
                  <a:lnTo>
                    <a:pt x="98" y="30"/>
                  </a:lnTo>
                  <a:lnTo>
                    <a:pt x="98" y="52"/>
                  </a:lnTo>
                  <a:lnTo>
                    <a:pt x="105" y="45"/>
                  </a:lnTo>
                  <a:lnTo>
                    <a:pt x="105" y="67"/>
                  </a:lnTo>
                  <a:lnTo>
                    <a:pt x="105" y="15"/>
                  </a:lnTo>
                  <a:lnTo>
                    <a:pt x="105" y="52"/>
                  </a:lnTo>
                  <a:lnTo>
                    <a:pt x="113" y="45"/>
                  </a:lnTo>
                  <a:lnTo>
                    <a:pt x="113" y="67"/>
                  </a:lnTo>
                  <a:lnTo>
                    <a:pt x="113" y="15"/>
                  </a:lnTo>
                  <a:lnTo>
                    <a:pt x="113" y="60"/>
                  </a:lnTo>
                  <a:lnTo>
                    <a:pt x="120" y="52"/>
                  </a:lnTo>
                  <a:lnTo>
                    <a:pt x="120" y="75"/>
                  </a:lnTo>
                  <a:lnTo>
                    <a:pt x="120" y="15"/>
                  </a:lnTo>
                  <a:lnTo>
                    <a:pt x="120" y="52"/>
                  </a:lnTo>
                  <a:lnTo>
                    <a:pt x="128" y="45"/>
                  </a:lnTo>
                  <a:lnTo>
                    <a:pt x="128" y="60"/>
                  </a:lnTo>
                  <a:lnTo>
                    <a:pt x="128" y="30"/>
                  </a:lnTo>
                  <a:lnTo>
                    <a:pt x="128" y="45"/>
                  </a:lnTo>
                  <a:lnTo>
                    <a:pt x="135" y="37"/>
                  </a:lnTo>
                  <a:lnTo>
                    <a:pt x="135" y="60"/>
                  </a:lnTo>
                  <a:lnTo>
                    <a:pt x="135" y="22"/>
                  </a:lnTo>
                  <a:lnTo>
                    <a:pt x="135" y="52"/>
                  </a:lnTo>
                  <a:lnTo>
                    <a:pt x="143" y="45"/>
                  </a:lnTo>
                  <a:lnTo>
                    <a:pt x="143" y="90"/>
                  </a:lnTo>
                  <a:lnTo>
                    <a:pt x="143" y="15"/>
                  </a:lnTo>
                  <a:lnTo>
                    <a:pt x="143" y="45"/>
                  </a:lnTo>
                  <a:lnTo>
                    <a:pt x="150" y="52"/>
                  </a:lnTo>
                  <a:lnTo>
                    <a:pt x="150" y="67"/>
                  </a:lnTo>
                  <a:lnTo>
                    <a:pt x="150" y="15"/>
                  </a:lnTo>
                  <a:lnTo>
                    <a:pt x="150" y="45"/>
                  </a:lnTo>
                  <a:lnTo>
                    <a:pt x="158" y="52"/>
                  </a:lnTo>
                  <a:lnTo>
                    <a:pt x="158" y="67"/>
                  </a:lnTo>
                  <a:lnTo>
                    <a:pt x="158" y="15"/>
                  </a:lnTo>
                  <a:lnTo>
                    <a:pt x="158" y="45"/>
                  </a:lnTo>
                  <a:lnTo>
                    <a:pt x="165" y="52"/>
                  </a:lnTo>
                  <a:lnTo>
                    <a:pt x="165" y="67"/>
                  </a:lnTo>
                  <a:lnTo>
                    <a:pt x="165" y="30"/>
                  </a:lnTo>
                  <a:lnTo>
                    <a:pt x="165" y="52"/>
                  </a:lnTo>
                  <a:lnTo>
                    <a:pt x="173" y="45"/>
                  </a:lnTo>
                  <a:lnTo>
                    <a:pt x="173" y="75"/>
                  </a:lnTo>
                  <a:lnTo>
                    <a:pt x="173" y="7"/>
                  </a:lnTo>
                  <a:lnTo>
                    <a:pt x="173" y="60"/>
                  </a:lnTo>
                  <a:lnTo>
                    <a:pt x="180" y="52"/>
                  </a:lnTo>
                  <a:lnTo>
                    <a:pt x="180" y="67"/>
                  </a:lnTo>
                  <a:lnTo>
                    <a:pt x="180" y="15"/>
                  </a:lnTo>
                  <a:lnTo>
                    <a:pt x="180" y="45"/>
                  </a:lnTo>
                  <a:lnTo>
                    <a:pt x="188" y="52"/>
                  </a:lnTo>
                  <a:lnTo>
                    <a:pt x="188" y="60"/>
                  </a:lnTo>
                  <a:lnTo>
                    <a:pt x="188" y="30"/>
                  </a:lnTo>
                  <a:lnTo>
                    <a:pt x="188" y="52"/>
                  </a:lnTo>
                  <a:lnTo>
                    <a:pt x="195" y="45"/>
                  </a:lnTo>
                  <a:lnTo>
                    <a:pt x="195" y="60"/>
                  </a:lnTo>
                  <a:lnTo>
                    <a:pt x="195" y="30"/>
                  </a:lnTo>
                  <a:lnTo>
                    <a:pt x="195" y="52"/>
                  </a:lnTo>
                  <a:lnTo>
                    <a:pt x="203" y="45"/>
                  </a:lnTo>
                  <a:lnTo>
                    <a:pt x="203" y="67"/>
                  </a:lnTo>
                  <a:lnTo>
                    <a:pt x="203" y="15"/>
                  </a:lnTo>
                  <a:lnTo>
                    <a:pt x="203" y="52"/>
                  </a:lnTo>
                  <a:lnTo>
                    <a:pt x="210" y="45"/>
                  </a:lnTo>
                  <a:lnTo>
                    <a:pt x="210" y="67"/>
                  </a:lnTo>
                  <a:lnTo>
                    <a:pt x="210" y="22"/>
                  </a:lnTo>
                  <a:lnTo>
                    <a:pt x="210" y="60"/>
                  </a:lnTo>
                  <a:lnTo>
                    <a:pt x="218" y="52"/>
                  </a:lnTo>
                  <a:lnTo>
                    <a:pt x="218" y="67"/>
                  </a:lnTo>
                  <a:lnTo>
                    <a:pt x="218" y="30"/>
                  </a:lnTo>
                  <a:lnTo>
                    <a:pt x="218" y="45"/>
                  </a:lnTo>
                  <a:lnTo>
                    <a:pt x="225" y="52"/>
                  </a:lnTo>
                  <a:lnTo>
                    <a:pt x="225" y="60"/>
                  </a:lnTo>
                  <a:lnTo>
                    <a:pt x="225" y="37"/>
                  </a:lnTo>
                  <a:lnTo>
                    <a:pt x="225" y="52"/>
                  </a:lnTo>
                  <a:lnTo>
                    <a:pt x="233" y="45"/>
                  </a:lnTo>
                  <a:lnTo>
                    <a:pt x="233" y="67"/>
                  </a:lnTo>
                  <a:lnTo>
                    <a:pt x="233" y="15"/>
                  </a:lnTo>
                  <a:lnTo>
                    <a:pt x="233" y="52"/>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5" name="Freeform 811"/>
            <p:cNvSpPr>
              <a:spLocks/>
            </p:cNvSpPr>
            <p:nvPr/>
          </p:nvSpPr>
          <p:spPr bwMode="auto">
            <a:xfrm>
              <a:off x="5144" y="2443"/>
              <a:ext cx="162" cy="68"/>
            </a:xfrm>
            <a:custGeom>
              <a:avLst/>
              <a:gdLst>
                <a:gd name="T0" fmla="*/ 0 w 233"/>
                <a:gd name="T1" fmla="*/ 8 h 75"/>
                <a:gd name="T2" fmla="*/ 8 w 233"/>
                <a:gd name="T3" fmla="*/ 68 h 75"/>
                <a:gd name="T4" fmla="*/ 15 w 233"/>
                <a:gd name="T5" fmla="*/ 38 h 75"/>
                <a:gd name="T6" fmla="*/ 15 w 233"/>
                <a:gd name="T7" fmla="*/ 23 h 75"/>
                <a:gd name="T8" fmla="*/ 23 w 233"/>
                <a:gd name="T9" fmla="*/ 8 h 75"/>
                <a:gd name="T10" fmla="*/ 30 w 233"/>
                <a:gd name="T11" fmla="*/ 60 h 75"/>
                <a:gd name="T12" fmla="*/ 38 w 233"/>
                <a:gd name="T13" fmla="*/ 30 h 75"/>
                <a:gd name="T14" fmla="*/ 38 w 233"/>
                <a:gd name="T15" fmla="*/ 45 h 75"/>
                <a:gd name="T16" fmla="*/ 45 w 233"/>
                <a:gd name="T17" fmla="*/ 23 h 75"/>
                <a:gd name="T18" fmla="*/ 53 w 233"/>
                <a:gd name="T19" fmla="*/ 53 h 75"/>
                <a:gd name="T20" fmla="*/ 60 w 233"/>
                <a:gd name="T21" fmla="*/ 38 h 75"/>
                <a:gd name="T22" fmla="*/ 60 w 233"/>
                <a:gd name="T23" fmla="*/ 45 h 75"/>
                <a:gd name="T24" fmla="*/ 68 w 233"/>
                <a:gd name="T25" fmla="*/ 15 h 75"/>
                <a:gd name="T26" fmla="*/ 75 w 233"/>
                <a:gd name="T27" fmla="*/ 53 h 75"/>
                <a:gd name="T28" fmla="*/ 83 w 233"/>
                <a:gd name="T29" fmla="*/ 38 h 75"/>
                <a:gd name="T30" fmla="*/ 83 w 233"/>
                <a:gd name="T31" fmla="*/ 38 h 75"/>
                <a:gd name="T32" fmla="*/ 90 w 233"/>
                <a:gd name="T33" fmla="*/ 23 h 75"/>
                <a:gd name="T34" fmla="*/ 98 w 233"/>
                <a:gd name="T35" fmla="*/ 53 h 75"/>
                <a:gd name="T36" fmla="*/ 105 w 233"/>
                <a:gd name="T37" fmla="*/ 45 h 75"/>
                <a:gd name="T38" fmla="*/ 105 w 233"/>
                <a:gd name="T39" fmla="*/ 38 h 75"/>
                <a:gd name="T40" fmla="*/ 113 w 233"/>
                <a:gd name="T41" fmla="*/ 15 h 75"/>
                <a:gd name="T42" fmla="*/ 120 w 233"/>
                <a:gd name="T43" fmla="*/ 68 h 75"/>
                <a:gd name="T44" fmla="*/ 128 w 233"/>
                <a:gd name="T45" fmla="*/ 45 h 75"/>
                <a:gd name="T46" fmla="*/ 128 w 233"/>
                <a:gd name="T47" fmla="*/ 38 h 75"/>
                <a:gd name="T48" fmla="*/ 135 w 233"/>
                <a:gd name="T49" fmla="*/ 0 h 75"/>
                <a:gd name="T50" fmla="*/ 143 w 233"/>
                <a:gd name="T51" fmla="*/ 60 h 75"/>
                <a:gd name="T52" fmla="*/ 150 w 233"/>
                <a:gd name="T53" fmla="*/ 45 h 75"/>
                <a:gd name="T54" fmla="*/ 150 w 233"/>
                <a:gd name="T55" fmla="*/ 38 h 75"/>
                <a:gd name="T56" fmla="*/ 158 w 233"/>
                <a:gd name="T57" fmla="*/ 15 h 75"/>
                <a:gd name="T58" fmla="*/ 165 w 233"/>
                <a:gd name="T59" fmla="*/ 53 h 75"/>
                <a:gd name="T60" fmla="*/ 173 w 233"/>
                <a:gd name="T61" fmla="*/ 38 h 75"/>
                <a:gd name="T62" fmla="*/ 173 w 233"/>
                <a:gd name="T63" fmla="*/ 45 h 75"/>
                <a:gd name="T64" fmla="*/ 180 w 233"/>
                <a:gd name="T65" fmla="*/ 23 h 75"/>
                <a:gd name="T66" fmla="*/ 188 w 233"/>
                <a:gd name="T67" fmla="*/ 53 h 75"/>
                <a:gd name="T68" fmla="*/ 195 w 233"/>
                <a:gd name="T69" fmla="*/ 38 h 75"/>
                <a:gd name="T70" fmla="*/ 195 w 233"/>
                <a:gd name="T71" fmla="*/ 45 h 75"/>
                <a:gd name="T72" fmla="*/ 203 w 233"/>
                <a:gd name="T73" fmla="*/ 15 h 75"/>
                <a:gd name="T74" fmla="*/ 210 w 233"/>
                <a:gd name="T75" fmla="*/ 60 h 75"/>
                <a:gd name="T76" fmla="*/ 218 w 233"/>
                <a:gd name="T77" fmla="*/ 45 h 75"/>
                <a:gd name="T78" fmla="*/ 218 w 233"/>
                <a:gd name="T79" fmla="*/ 45 h 75"/>
                <a:gd name="T80" fmla="*/ 225 w 233"/>
                <a:gd name="T81" fmla="*/ 8 h 75"/>
                <a:gd name="T82" fmla="*/ 233 w 233"/>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75">
                  <a:moveTo>
                    <a:pt x="0" y="38"/>
                  </a:moveTo>
                  <a:lnTo>
                    <a:pt x="0" y="60"/>
                  </a:lnTo>
                  <a:lnTo>
                    <a:pt x="0" y="8"/>
                  </a:lnTo>
                  <a:lnTo>
                    <a:pt x="0" y="45"/>
                  </a:lnTo>
                  <a:lnTo>
                    <a:pt x="8" y="38"/>
                  </a:lnTo>
                  <a:lnTo>
                    <a:pt x="8" y="68"/>
                  </a:lnTo>
                  <a:lnTo>
                    <a:pt x="8" y="8"/>
                  </a:lnTo>
                  <a:lnTo>
                    <a:pt x="8" y="30"/>
                  </a:lnTo>
                  <a:lnTo>
                    <a:pt x="15" y="38"/>
                  </a:lnTo>
                  <a:lnTo>
                    <a:pt x="15" y="60"/>
                  </a:lnTo>
                  <a:lnTo>
                    <a:pt x="15" y="8"/>
                  </a:lnTo>
                  <a:lnTo>
                    <a:pt x="15" y="23"/>
                  </a:lnTo>
                  <a:lnTo>
                    <a:pt x="23" y="30"/>
                  </a:lnTo>
                  <a:lnTo>
                    <a:pt x="23" y="60"/>
                  </a:lnTo>
                  <a:lnTo>
                    <a:pt x="23" y="8"/>
                  </a:lnTo>
                  <a:lnTo>
                    <a:pt x="23" y="45"/>
                  </a:lnTo>
                  <a:lnTo>
                    <a:pt x="30" y="38"/>
                  </a:lnTo>
                  <a:lnTo>
                    <a:pt x="30" y="60"/>
                  </a:lnTo>
                  <a:lnTo>
                    <a:pt x="30" y="15"/>
                  </a:lnTo>
                  <a:lnTo>
                    <a:pt x="30" y="38"/>
                  </a:lnTo>
                  <a:lnTo>
                    <a:pt x="38" y="30"/>
                  </a:lnTo>
                  <a:lnTo>
                    <a:pt x="38" y="53"/>
                  </a:lnTo>
                  <a:lnTo>
                    <a:pt x="38" y="15"/>
                  </a:lnTo>
                  <a:lnTo>
                    <a:pt x="38" y="45"/>
                  </a:lnTo>
                  <a:lnTo>
                    <a:pt x="45" y="38"/>
                  </a:lnTo>
                  <a:lnTo>
                    <a:pt x="45" y="53"/>
                  </a:lnTo>
                  <a:lnTo>
                    <a:pt x="45" y="23"/>
                  </a:lnTo>
                  <a:lnTo>
                    <a:pt x="45" y="45"/>
                  </a:lnTo>
                  <a:lnTo>
                    <a:pt x="53" y="53"/>
                  </a:lnTo>
                  <a:lnTo>
                    <a:pt x="53" y="53"/>
                  </a:lnTo>
                  <a:lnTo>
                    <a:pt x="53" y="23"/>
                  </a:lnTo>
                  <a:lnTo>
                    <a:pt x="53" y="45"/>
                  </a:lnTo>
                  <a:lnTo>
                    <a:pt x="60" y="38"/>
                  </a:lnTo>
                  <a:lnTo>
                    <a:pt x="60" y="68"/>
                  </a:lnTo>
                  <a:lnTo>
                    <a:pt x="60" y="15"/>
                  </a:lnTo>
                  <a:lnTo>
                    <a:pt x="60" y="45"/>
                  </a:lnTo>
                  <a:lnTo>
                    <a:pt x="68" y="38"/>
                  </a:lnTo>
                  <a:lnTo>
                    <a:pt x="68" y="60"/>
                  </a:lnTo>
                  <a:lnTo>
                    <a:pt x="68" y="15"/>
                  </a:lnTo>
                  <a:lnTo>
                    <a:pt x="68" y="38"/>
                  </a:lnTo>
                  <a:lnTo>
                    <a:pt x="75" y="45"/>
                  </a:lnTo>
                  <a:lnTo>
                    <a:pt x="75" y="53"/>
                  </a:lnTo>
                  <a:lnTo>
                    <a:pt x="75" y="15"/>
                  </a:lnTo>
                  <a:lnTo>
                    <a:pt x="75" y="30"/>
                  </a:lnTo>
                  <a:lnTo>
                    <a:pt x="83" y="38"/>
                  </a:lnTo>
                  <a:lnTo>
                    <a:pt x="83" y="53"/>
                  </a:lnTo>
                  <a:lnTo>
                    <a:pt x="83" y="23"/>
                  </a:lnTo>
                  <a:lnTo>
                    <a:pt x="83" y="38"/>
                  </a:lnTo>
                  <a:lnTo>
                    <a:pt x="90" y="45"/>
                  </a:lnTo>
                  <a:lnTo>
                    <a:pt x="90" y="60"/>
                  </a:lnTo>
                  <a:lnTo>
                    <a:pt x="90" y="23"/>
                  </a:lnTo>
                  <a:lnTo>
                    <a:pt x="90" y="38"/>
                  </a:lnTo>
                  <a:lnTo>
                    <a:pt x="98" y="45"/>
                  </a:lnTo>
                  <a:lnTo>
                    <a:pt x="98" y="53"/>
                  </a:lnTo>
                  <a:lnTo>
                    <a:pt x="98" y="23"/>
                  </a:lnTo>
                  <a:lnTo>
                    <a:pt x="98" y="38"/>
                  </a:lnTo>
                  <a:lnTo>
                    <a:pt x="105" y="45"/>
                  </a:lnTo>
                  <a:lnTo>
                    <a:pt x="105" y="53"/>
                  </a:lnTo>
                  <a:lnTo>
                    <a:pt x="105" y="15"/>
                  </a:lnTo>
                  <a:lnTo>
                    <a:pt x="105" y="38"/>
                  </a:lnTo>
                  <a:lnTo>
                    <a:pt x="113" y="45"/>
                  </a:lnTo>
                  <a:lnTo>
                    <a:pt x="113" y="68"/>
                  </a:lnTo>
                  <a:lnTo>
                    <a:pt x="113" y="15"/>
                  </a:lnTo>
                  <a:lnTo>
                    <a:pt x="113" y="38"/>
                  </a:lnTo>
                  <a:lnTo>
                    <a:pt x="120" y="45"/>
                  </a:lnTo>
                  <a:lnTo>
                    <a:pt x="120" y="68"/>
                  </a:lnTo>
                  <a:lnTo>
                    <a:pt x="120" y="8"/>
                  </a:lnTo>
                  <a:lnTo>
                    <a:pt x="120" y="38"/>
                  </a:lnTo>
                  <a:lnTo>
                    <a:pt x="128" y="45"/>
                  </a:lnTo>
                  <a:lnTo>
                    <a:pt x="128" y="75"/>
                  </a:lnTo>
                  <a:lnTo>
                    <a:pt x="128" y="8"/>
                  </a:lnTo>
                  <a:lnTo>
                    <a:pt x="128" y="38"/>
                  </a:lnTo>
                  <a:lnTo>
                    <a:pt x="135" y="45"/>
                  </a:lnTo>
                  <a:lnTo>
                    <a:pt x="135" y="75"/>
                  </a:lnTo>
                  <a:lnTo>
                    <a:pt x="135" y="0"/>
                  </a:lnTo>
                  <a:lnTo>
                    <a:pt x="135" y="60"/>
                  </a:lnTo>
                  <a:lnTo>
                    <a:pt x="143" y="53"/>
                  </a:lnTo>
                  <a:lnTo>
                    <a:pt x="143" y="60"/>
                  </a:lnTo>
                  <a:lnTo>
                    <a:pt x="143" y="8"/>
                  </a:lnTo>
                  <a:lnTo>
                    <a:pt x="143" y="38"/>
                  </a:lnTo>
                  <a:lnTo>
                    <a:pt x="150" y="45"/>
                  </a:lnTo>
                  <a:lnTo>
                    <a:pt x="150" y="60"/>
                  </a:lnTo>
                  <a:lnTo>
                    <a:pt x="150" y="8"/>
                  </a:lnTo>
                  <a:lnTo>
                    <a:pt x="150" y="38"/>
                  </a:lnTo>
                  <a:lnTo>
                    <a:pt x="158" y="30"/>
                  </a:lnTo>
                  <a:lnTo>
                    <a:pt x="158" y="60"/>
                  </a:lnTo>
                  <a:lnTo>
                    <a:pt x="158" y="15"/>
                  </a:lnTo>
                  <a:lnTo>
                    <a:pt x="158" y="45"/>
                  </a:lnTo>
                  <a:lnTo>
                    <a:pt x="165" y="38"/>
                  </a:lnTo>
                  <a:lnTo>
                    <a:pt x="165" y="53"/>
                  </a:lnTo>
                  <a:lnTo>
                    <a:pt x="165" y="15"/>
                  </a:lnTo>
                  <a:lnTo>
                    <a:pt x="165" y="45"/>
                  </a:lnTo>
                  <a:lnTo>
                    <a:pt x="173" y="38"/>
                  </a:lnTo>
                  <a:lnTo>
                    <a:pt x="173" y="60"/>
                  </a:lnTo>
                  <a:lnTo>
                    <a:pt x="173" y="15"/>
                  </a:lnTo>
                  <a:lnTo>
                    <a:pt x="173" y="45"/>
                  </a:lnTo>
                  <a:lnTo>
                    <a:pt x="180" y="38"/>
                  </a:lnTo>
                  <a:lnTo>
                    <a:pt x="180" y="60"/>
                  </a:lnTo>
                  <a:lnTo>
                    <a:pt x="180" y="23"/>
                  </a:lnTo>
                  <a:lnTo>
                    <a:pt x="180" y="45"/>
                  </a:lnTo>
                  <a:lnTo>
                    <a:pt x="188" y="38"/>
                  </a:lnTo>
                  <a:lnTo>
                    <a:pt x="188" y="53"/>
                  </a:lnTo>
                  <a:lnTo>
                    <a:pt x="188" y="23"/>
                  </a:lnTo>
                  <a:lnTo>
                    <a:pt x="188" y="45"/>
                  </a:lnTo>
                  <a:lnTo>
                    <a:pt x="195" y="38"/>
                  </a:lnTo>
                  <a:lnTo>
                    <a:pt x="195" y="53"/>
                  </a:lnTo>
                  <a:lnTo>
                    <a:pt x="195" y="15"/>
                  </a:lnTo>
                  <a:lnTo>
                    <a:pt x="195" y="45"/>
                  </a:lnTo>
                  <a:lnTo>
                    <a:pt x="203" y="38"/>
                  </a:lnTo>
                  <a:lnTo>
                    <a:pt x="203" y="53"/>
                  </a:lnTo>
                  <a:lnTo>
                    <a:pt x="203" y="15"/>
                  </a:lnTo>
                  <a:lnTo>
                    <a:pt x="203" y="45"/>
                  </a:lnTo>
                  <a:lnTo>
                    <a:pt x="210" y="38"/>
                  </a:lnTo>
                  <a:lnTo>
                    <a:pt x="210" y="60"/>
                  </a:lnTo>
                  <a:lnTo>
                    <a:pt x="210" y="15"/>
                  </a:lnTo>
                  <a:lnTo>
                    <a:pt x="210" y="53"/>
                  </a:lnTo>
                  <a:lnTo>
                    <a:pt x="218" y="45"/>
                  </a:lnTo>
                  <a:lnTo>
                    <a:pt x="218" y="60"/>
                  </a:lnTo>
                  <a:lnTo>
                    <a:pt x="218" y="15"/>
                  </a:lnTo>
                  <a:lnTo>
                    <a:pt x="218" y="45"/>
                  </a:lnTo>
                  <a:lnTo>
                    <a:pt x="225" y="38"/>
                  </a:lnTo>
                  <a:lnTo>
                    <a:pt x="225" y="60"/>
                  </a:lnTo>
                  <a:lnTo>
                    <a:pt x="225" y="8"/>
                  </a:lnTo>
                  <a:lnTo>
                    <a:pt x="225" y="45"/>
                  </a:lnTo>
                  <a:lnTo>
                    <a:pt x="233" y="53"/>
                  </a:lnTo>
                  <a:lnTo>
                    <a:pt x="233" y="53"/>
                  </a:lnTo>
                  <a:lnTo>
                    <a:pt x="233" y="23"/>
                  </a:lnTo>
                  <a:lnTo>
                    <a:pt x="233"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6" name="Freeform 812"/>
            <p:cNvSpPr>
              <a:spLocks/>
            </p:cNvSpPr>
            <p:nvPr/>
          </p:nvSpPr>
          <p:spPr bwMode="auto">
            <a:xfrm>
              <a:off x="5306" y="2450"/>
              <a:ext cx="172" cy="68"/>
            </a:xfrm>
            <a:custGeom>
              <a:avLst/>
              <a:gdLst>
                <a:gd name="T0" fmla="*/ 7 w 247"/>
                <a:gd name="T1" fmla="*/ 45 h 75"/>
                <a:gd name="T2" fmla="*/ 15 w 247"/>
                <a:gd name="T3" fmla="*/ 30 h 75"/>
                <a:gd name="T4" fmla="*/ 15 w 247"/>
                <a:gd name="T5" fmla="*/ 37 h 75"/>
                <a:gd name="T6" fmla="*/ 22 w 247"/>
                <a:gd name="T7" fmla="*/ 7 h 75"/>
                <a:gd name="T8" fmla="*/ 30 w 247"/>
                <a:gd name="T9" fmla="*/ 45 h 75"/>
                <a:gd name="T10" fmla="*/ 37 w 247"/>
                <a:gd name="T11" fmla="*/ 45 h 75"/>
                <a:gd name="T12" fmla="*/ 37 w 247"/>
                <a:gd name="T13" fmla="*/ 22 h 75"/>
                <a:gd name="T14" fmla="*/ 45 w 247"/>
                <a:gd name="T15" fmla="*/ 7 h 75"/>
                <a:gd name="T16" fmla="*/ 52 w 247"/>
                <a:gd name="T17" fmla="*/ 52 h 75"/>
                <a:gd name="T18" fmla="*/ 60 w 247"/>
                <a:gd name="T19" fmla="*/ 30 h 75"/>
                <a:gd name="T20" fmla="*/ 60 w 247"/>
                <a:gd name="T21" fmla="*/ 37 h 75"/>
                <a:gd name="T22" fmla="*/ 67 w 247"/>
                <a:gd name="T23" fmla="*/ 7 h 75"/>
                <a:gd name="T24" fmla="*/ 75 w 247"/>
                <a:gd name="T25" fmla="*/ 52 h 75"/>
                <a:gd name="T26" fmla="*/ 82 w 247"/>
                <a:gd name="T27" fmla="*/ 37 h 75"/>
                <a:gd name="T28" fmla="*/ 82 w 247"/>
                <a:gd name="T29" fmla="*/ 37 h 75"/>
                <a:gd name="T30" fmla="*/ 90 w 247"/>
                <a:gd name="T31" fmla="*/ 7 h 75"/>
                <a:gd name="T32" fmla="*/ 97 w 247"/>
                <a:gd name="T33" fmla="*/ 52 h 75"/>
                <a:gd name="T34" fmla="*/ 105 w 247"/>
                <a:gd name="T35" fmla="*/ 30 h 75"/>
                <a:gd name="T36" fmla="*/ 105 w 247"/>
                <a:gd name="T37" fmla="*/ 30 h 75"/>
                <a:gd name="T38" fmla="*/ 112 w 247"/>
                <a:gd name="T39" fmla="*/ 7 h 75"/>
                <a:gd name="T40" fmla="*/ 120 w 247"/>
                <a:gd name="T41" fmla="*/ 45 h 75"/>
                <a:gd name="T42" fmla="*/ 127 w 247"/>
                <a:gd name="T43" fmla="*/ 37 h 75"/>
                <a:gd name="T44" fmla="*/ 127 w 247"/>
                <a:gd name="T45" fmla="*/ 30 h 75"/>
                <a:gd name="T46" fmla="*/ 135 w 247"/>
                <a:gd name="T47" fmla="*/ 30 h 75"/>
                <a:gd name="T48" fmla="*/ 142 w 247"/>
                <a:gd name="T49" fmla="*/ 22 h 75"/>
                <a:gd name="T50" fmla="*/ 150 w 247"/>
                <a:gd name="T51" fmla="*/ 75 h 75"/>
                <a:gd name="T52" fmla="*/ 157 w 247"/>
                <a:gd name="T53" fmla="*/ 30 h 75"/>
                <a:gd name="T54" fmla="*/ 165 w 247"/>
                <a:gd name="T55" fmla="*/ 22 h 75"/>
                <a:gd name="T56" fmla="*/ 165 w 247"/>
                <a:gd name="T57" fmla="*/ 22 h 75"/>
                <a:gd name="T58" fmla="*/ 172 w 247"/>
                <a:gd name="T59" fmla="*/ 15 h 75"/>
                <a:gd name="T60" fmla="*/ 180 w 247"/>
                <a:gd name="T61" fmla="*/ 45 h 75"/>
                <a:gd name="T62" fmla="*/ 187 w 247"/>
                <a:gd name="T63" fmla="*/ 37 h 75"/>
                <a:gd name="T64" fmla="*/ 187 w 247"/>
                <a:gd name="T65" fmla="*/ 45 h 75"/>
                <a:gd name="T66" fmla="*/ 195 w 247"/>
                <a:gd name="T67" fmla="*/ 15 h 75"/>
                <a:gd name="T68" fmla="*/ 202 w 247"/>
                <a:gd name="T69" fmla="*/ 45 h 75"/>
                <a:gd name="T70" fmla="*/ 210 w 247"/>
                <a:gd name="T71" fmla="*/ 45 h 75"/>
                <a:gd name="T72" fmla="*/ 210 w 247"/>
                <a:gd name="T73" fmla="*/ 37 h 75"/>
                <a:gd name="T74" fmla="*/ 217 w 247"/>
                <a:gd name="T75" fmla="*/ 0 h 75"/>
                <a:gd name="T76" fmla="*/ 225 w 247"/>
                <a:gd name="T77" fmla="*/ 45 h 75"/>
                <a:gd name="T78" fmla="*/ 232 w 247"/>
                <a:gd name="T79" fmla="*/ 45 h 75"/>
                <a:gd name="T80" fmla="*/ 232 w 247"/>
                <a:gd name="T81" fmla="*/ 37 h 75"/>
                <a:gd name="T82" fmla="*/ 240 w 247"/>
                <a:gd name="T83"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5">
                  <a:moveTo>
                    <a:pt x="0" y="30"/>
                  </a:moveTo>
                  <a:lnTo>
                    <a:pt x="7" y="37"/>
                  </a:lnTo>
                  <a:lnTo>
                    <a:pt x="7" y="45"/>
                  </a:lnTo>
                  <a:lnTo>
                    <a:pt x="7" y="15"/>
                  </a:lnTo>
                  <a:lnTo>
                    <a:pt x="7" y="37"/>
                  </a:lnTo>
                  <a:lnTo>
                    <a:pt x="15" y="30"/>
                  </a:lnTo>
                  <a:lnTo>
                    <a:pt x="15" y="45"/>
                  </a:lnTo>
                  <a:lnTo>
                    <a:pt x="15" y="15"/>
                  </a:lnTo>
                  <a:lnTo>
                    <a:pt x="15" y="37"/>
                  </a:lnTo>
                  <a:lnTo>
                    <a:pt x="22" y="30"/>
                  </a:lnTo>
                  <a:lnTo>
                    <a:pt x="22" y="52"/>
                  </a:lnTo>
                  <a:lnTo>
                    <a:pt x="22" y="7"/>
                  </a:lnTo>
                  <a:lnTo>
                    <a:pt x="22" y="30"/>
                  </a:lnTo>
                  <a:lnTo>
                    <a:pt x="30" y="37"/>
                  </a:lnTo>
                  <a:lnTo>
                    <a:pt x="30" y="45"/>
                  </a:lnTo>
                  <a:lnTo>
                    <a:pt x="30" y="15"/>
                  </a:lnTo>
                  <a:lnTo>
                    <a:pt x="30" y="37"/>
                  </a:lnTo>
                  <a:lnTo>
                    <a:pt x="37" y="45"/>
                  </a:lnTo>
                  <a:lnTo>
                    <a:pt x="37" y="45"/>
                  </a:lnTo>
                  <a:lnTo>
                    <a:pt x="37" y="7"/>
                  </a:lnTo>
                  <a:lnTo>
                    <a:pt x="37" y="22"/>
                  </a:lnTo>
                  <a:lnTo>
                    <a:pt x="45" y="30"/>
                  </a:lnTo>
                  <a:lnTo>
                    <a:pt x="45" y="52"/>
                  </a:lnTo>
                  <a:lnTo>
                    <a:pt x="45" y="7"/>
                  </a:lnTo>
                  <a:lnTo>
                    <a:pt x="45" y="30"/>
                  </a:lnTo>
                  <a:lnTo>
                    <a:pt x="52" y="22"/>
                  </a:lnTo>
                  <a:lnTo>
                    <a:pt x="52" y="52"/>
                  </a:lnTo>
                  <a:lnTo>
                    <a:pt x="52" y="7"/>
                  </a:lnTo>
                  <a:lnTo>
                    <a:pt x="52" y="37"/>
                  </a:lnTo>
                  <a:lnTo>
                    <a:pt x="60" y="30"/>
                  </a:lnTo>
                  <a:lnTo>
                    <a:pt x="60" y="52"/>
                  </a:lnTo>
                  <a:lnTo>
                    <a:pt x="60" y="0"/>
                  </a:lnTo>
                  <a:lnTo>
                    <a:pt x="60" y="37"/>
                  </a:lnTo>
                  <a:lnTo>
                    <a:pt x="67" y="30"/>
                  </a:lnTo>
                  <a:lnTo>
                    <a:pt x="67" y="52"/>
                  </a:lnTo>
                  <a:lnTo>
                    <a:pt x="67" y="7"/>
                  </a:lnTo>
                  <a:lnTo>
                    <a:pt x="67" y="37"/>
                  </a:lnTo>
                  <a:lnTo>
                    <a:pt x="75" y="30"/>
                  </a:lnTo>
                  <a:lnTo>
                    <a:pt x="75" y="52"/>
                  </a:lnTo>
                  <a:lnTo>
                    <a:pt x="75" y="0"/>
                  </a:lnTo>
                  <a:lnTo>
                    <a:pt x="75" y="30"/>
                  </a:lnTo>
                  <a:lnTo>
                    <a:pt x="82" y="37"/>
                  </a:lnTo>
                  <a:lnTo>
                    <a:pt x="82" y="45"/>
                  </a:lnTo>
                  <a:lnTo>
                    <a:pt x="82" y="22"/>
                  </a:lnTo>
                  <a:lnTo>
                    <a:pt x="82" y="37"/>
                  </a:lnTo>
                  <a:lnTo>
                    <a:pt x="90" y="30"/>
                  </a:lnTo>
                  <a:lnTo>
                    <a:pt x="90" y="45"/>
                  </a:lnTo>
                  <a:lnTo>
                    <a:pt x="90" y="7"/>
                  </a:lnTo>
                  <a:lnTo>
                    <a:pt x="90" y="37"/>
                  </a:lnTo>
                  <a:lnTo>
                    <a:pt x="97" y="30"/>
                  </a:lnTo>
                  <a:lnTo>
                    <a:pt x="97" y="52"/>
                  </a:lnTo>
                  <a:lnTo>
                    <a:pt x="97" y="15"/>
                  </a:lnTo>
                  <a:lnTo>
                    <a:pt x="97" y="37"/>
                  </a:lnTo>
                  <a:lnTo>
                    <a:pt x="105" y="30"/>
                  </a:lnTo>
                  <a:lnTo>
                    <a:pt x="105" y="45"/>
                  </a:lnTo>
                  <a:lnTo>
                    <a:pt x="105" y="15"/>
                  </a:lnTo>
                  <a:lnTo>
                    <a:pt x="105" y="30"/>
                  </a:lnTo>
                  <a:lnTo>
                    <a:pt x="112" y="37"/>
                  </a:lnTo>
                  <a:lnTo>
                    <a:pt x="112" y="60"/>
                  </a:lnTo>
                  <a:lnTo>
                    <a:pt x="112" y="7"/>
                  </a:lnTo>
                  <a:lnTo>
                    <a:pt x="112" y="37"/>
                  </a:lnTo>
                  <a:lnTo>
                    <a:pt x="120" y="30"/>
                  </a:lnTo>
                  <a:lnTo>
                    <a:pt x="120" y="45"/>
                  </a:lnTo>
                  <a:lnTo>
                    <a:pt x="120" y="15"/>
                  </a:lnTo>
                  <a:lnTo>
                    <a:pt x="120" y="30"/>
                  </a:lnTo>
                  <a:lnTo>
                    <a:pt x="127" y="37"/>
                  </a:lnTo>
                  <a:lnTo>
                    <a:pt x="127" y="45"/>
                  </a:lnTo>
                  <a:lnTo>
                    <a:pt x="127" y="0"/>
                  </a:lnTo>
                  <a:lnTo>
                    <a:pt x="127" y="30"/>
                  </a:lnTo>
                  <a:lnTo>
                    <a:pt x="135" y="22"/>
                  </a:lnTo>
                  <a:lnTo>
                    <a:pt x="135" y="45"/>
                  </a:lnTo>
                  <a:lnTo>
                    <a:pt x="135" y="30"/>
                  </a:lnTo>
                  <a:lnTo>
                    <a:pt x="142" y="37"/>
                  </a:lnTo>
                  <a:lnTo>
                    <a:pt x="142" y="45"/>
                  </a:lnTo>
                  <a:lnTo>
                    <a:pt x="142" y="22"/>
                  </a:lnTo>
                  <a:lnTo>
                    <a:pt x="142" y="30"/>
                  </a:lnTo>
                  <a:lnTo>
                    <a:pt x="150" y="37"/>
                  </a:lnTo>
                  <a:lnTo>
                    <a:pt x="150" y="75"/>
                  </a:lnTo>
                  <a:lnTo>
                    <a:pt x="150" y="0"/>
                  </a:lnTo>
                  <a:lnTo>
                    <a:pt x="150" y="37"/>
                  </a:lnTo>
                  <a:lnTo>
                    <a:pt x="157" y="30"/>
                  </a:lnTo>
                  <a:lnTo>
                    <a:pt x="157" y="52"/>
                  </a:lnTo>
                  <a:lnTo>
                    <a:pt x="157" y="7"/>
                  </a:lnTo>
                  <a:lnTo>
                    <a:pt x="165" y="22"/>
                  </a:lnTo>
                  <a:lnTo>
                    <a:pt x="165" y="45"/>
                  </a:lnTo>
                  <a:lnTo>
                    <a:pt x="165" y="7"/>
                  </a:lnTo>
                  <a:lnTo>
                    <a:pt x="165" y="22"/>
                  </a:lnTo>
                  <a:lnTo>
                    <a:pt x="172" y="30"/>
                  </a:lnTo>
                  <a:lnTo>
                    <a:pt x="172" y="52"/>
                  </a:lnTo>
                  <a:lnTo>
                    <a:pt x="172" y="15"/>
                  </a:lnTo>
                  <a:lnTo>
                    <a:pt x="172" y="30"/>
                  </a:lnTo>
                  <a:lnTo>
                    <a:pt x="180" y="22"/>
                  </a:lnTo>
                  <a:lnTo>
                    <a:pt x="180" y="45"/>
                  </a:lnTo>
                  <a:lnTo>
                    <a:pt x="180" y="0"/>
                  </a:lnTo>
                  <a:lnTo>
                    <a:pt x="180" y="22"/>
                  </a:lnTo>
                  <a:lnTo>
                    <a:pt x="187" y="37"/>
                  </a:lnTo>
                  <a:lnTo>
                    <a:pt x="187" y="52"/>
                  </a:lnTo>
                  <a:lnTo>
                    <a:pt x="187" y="7"/>
                  </a:lnTo>
                  <a:lnTo>
                    <a:pt x="187" y="45"/>
                  </a:lnTo>
                  <a:lnTo>
                    <a:pt x="195" y="37"/>
                  </a:lnTo>
                  <a:lnTo>
                    <a:pt x="195" y="52"/>
                  </a:lnTo>
                  <a:lnTo>
                    <a:pt x="195" y="15"/>
                  </a:lnTo>
                  <a:lnTo>
                    <a:pt x="195" y="22"/>
                  </a:lnTo>
                  <a:lnTo>
                    <a:pt x="202" y="30"/>
                  </a:lnTo>
                  <a:lnTo>
                    <a:pt x="202" y="45"/>
                  </a:lnTo>
                  <a:lnTo>
                    <a:pt x="202" y="7"/>
                  </a:lnTo>
                  <a:lnTo>
                    <a:pt x="202" y="37"/>
                  </a:lnTo>
                  <a:lnTo>
                    <a:pt x="210" y="45"/>
                  </a:lnTo>
                  <a:lnTo>
                    <a:pt x="210" y="45"/>
                  </a:lnTo>
                  <a:lnTo>
                    <a:pt x="210" y="15"/>
                  </a:lnTo>
                  <a:lnTo>
                    <a:pt x="210" y="37"/>
                  </a:lnTo>
                  <a:lnTo>
                    <a:pt x="217" y="45"/>
                  </a:lnTo>
                  <a:lnTo>
                    <a:pt x="217" y="52"/>
                  </a:lnTo>
                  <a:lnTo>
                    <a:pt x="217" y="0"/>
                  </a:lnTo>
                  <a:lnTo>
                    <a:pt x="217" y="30"/>
                  </a:lnTo>
                  <a:lnTo>
                    <a:pt x="225" y="37"/>
                  </a:lnTo>
                  <a:lnTo>
                    <a:pt x="225" y="45"/>
                  </a:lnTo>
                  <a:lnTo>
                    <a:pt x="225" y="7"/>
                  </a:lnTo>
                  <a:lnTo>
                    <a:pt x="225" y="37"/>
                  </a:lnTo>
                  <a:lnTo>
                    <a:pt x="232" y="45"/>
                  </a:lnTo>
                  <a:lnTo>
                    <a:pt x="232" y="45"/>
                  </a:lnTo>
                  <a:lnTo>
                    <a:pt x="232" y="7"/>
                  </a:lnTo>
                  <a:lnTo>
                    <a:pt x="232" y="37"/>
                  </a:lnTo>
                  <a:lnTo>
                    <a:pt x="240" y="30"/>
                  </a:lnTo>
                  <a:lnTo>
                    <a:pt x="240" y="45"/>
                  </a:lnTo>
                  <a:lnTo>
                    <a:pt x="240" y="15"/>
                  </a:lnTo>
                  <a:lnTo>
                    <a:pt x="240" y="37"/>
                  </a:lnTo>
                  <a:lnTo>
                    <a:pt x="247"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7" name="Freeform 813"/>
            <p:cNvSpPr>
              <a:spLocks/>
            </p:cNvSpPr>
            <p:nvPr/>
          </p:nvSpPr>
          <p:spPr bwMode="auto">
            <a:xfrm>
              <a:off x="5478" y="2450"/>
              <a:ext cx="168" cy="55"/>
            </a:xfrm>
            <a:custGeom>
              <a:avLst/>
              <a:gdLst>
                <a:gd name="T0" fmla="*/ 0 w 240"/>
                <a:gd name="T1" fmla="*/ 15 h 60"/>
                <a:gd name="T2" fmla="*/ 8 w 240"/>
                <a:gd name="T3" fmla="*/ 60 h 60"/>
                <a:gd name="T4" fmla="*/ 15 w 240"/>
                <a:gd name="T5" fmla="*/ 30 h 60"/>
                <a:gd name="T6" fmla="*/ 15 w 240"/>
                <a:gd name="T7" fmla="*/ 45 h 60"/>
                <a:gd name="T8" fmla="*/ 23 w 240"/>
                <a:gd name="T9" fmla="*/ 0 h 60"/>
                <a:gd name="T10" fmla="*/ 30 w 240"/>
                <a:gd name="T11" fmla="*/ 52 h 60"/>
                <a:gd name="T12" fmla="*/ 38 w 240"/>
                <a:gd name="T13" fmla="*/ 30 h 60"/>
                <a:gd name="T14" fmla="*/ 38 w 240"/>
                <a:gd name="T15" fmla="*/ 15 h 60"/>
                <a:gd name="T16" fmla="*/ 45 w 240"/>
                <a:gd name="T17" fmla="*/ 7 h 60"/>
                <a:gd name="T18" fmla="*/ 53 w 240"/>
                <a:gd name="T19" fmla="*/ 52 h 60"/>
                <a:gd name="T20" fmla="*/ 60 w 240"/>
                <a:gd name="T21" fmla="*/ 37 h 60"/>
                <a:gd name="T22" fmla="*/ 60 w 240"/>
                <a:gd name="T23" fmla="*/ 30 h 60"/>
                <a:gd name="T24" fmla="*/ 68 w 240"/>
                <a:gd name="T25" fmla="*/ 15 h 60"/>
                <a:gd name="T26" fmla="*/ 75 w 240"/>
                <a:gd name="T27" fmla="*/ 45 h 60"/>
                <a:gd name="T28" fmla="*/ 83 w 240"/>
                <a:gd name="T29" fmla="*/ 37 h 60"/>
                <a:gd name="T30" fmla="*/ 90 w 240"/>
                <a:gd name="T31" fmla="*/ 22 h 60"/>
                <a:gd name="T32" fmla="*/ 90 w 240"/>
                <a:gd name="T33" fmla="*/ 30 h 60"/>
                <a:gd name="T34" fmla="*/ 98 w 240"/>
                <a:gd name="T35" fmla="*/ 22 h 60"/>
                <a:gd name="T36" fmla="*/ 105 w 240"/>
                <a:gd name="T37" fmla="*/ 37 h 60"/>
                <a:gd name="T38" fmla="*/ 113 w 240"/>
                <a:gd name="T39" fmla="*/ 30 h 60"/>
                <a:gd name="T40" fmla="*/ 113 w 240"/>
                <a:gd name="T41" fmla="*/ 37 h 60"/>
                <a:gd name="T42" fmla="*/ 120 w 240"/>
                <a:gd name="T43" fmla="*/ 30 h 60"/>
                <a:gd name="T44" fmla="*/ 128 w 240"/>
                <a:gd name="T45" fmla="*/ 37 h 60"/>
                <a:gd name="T46" fmla="*/ 135 w 240"/>
                <a:gd name="T47" fmla="*/ 37 h 60"/>
                <a:gd name="T48" fmla="*/ 135 w 240"/>
                <a:gd name="T49" fmla="*/ 30 h 60"/>
                <a:gd name="T50" fmla="*/ 143 w 240"/>
                <a:gd name="T51" fmla="*/ 30 h 60"/>
                <a:gd name="T52" fmla="*/ 150 w 240"/>
                <a:gd name="T53" fmla="*/ 37 h 60"/>
                <a:gd name="T54" fmla="*/ 158 w 240"/>
                <a:gd name="T55" fmla="*/ 37 h 60"/>
                <a:gd name="T56" fmla="*/ 158 w 240"/>
                <a:gd name="T57" fmla="*/ 37 h 60"/>
                <a:gd name="T58" fmla="*/ 165 w 240"/>
                <a:gd name="T59" fmla="*/ 30 h 60"/>
                <a:gd name="T60" fmla="*/ 173 w 240"/>
                <a:gd name="T61" fmla="*/ 37 h 60"/>
                <a:gd name="T62" fmla="*/ 180 w 240"/>
                <a:gd name="T63" fmla="*/ 37 h 60"/>
                <a:gd name="T64" fmla="*/ 188 w 240"/>
                <a:gd name="T65" fmla="*/ 30 h 60"/>
                <a:gd name="T66" fmla="*/ 188 w 240"/>
                <a:gd name="T67" fmla="*/ 30 h 60"/>
                <a:gd name="T68" fmla="*/ 195 w 240"/>
                <a:gd name="T69" fmla="*/ 30 h 60"/>
                <a:gd name="T70" fmla="*/ 203 w 240"/>
                <a:gd name="T71" fmla="*/ 37 h 60"/>
                <a:gd name="T72" fmla="*/ 210 w 240"/>
                <a:gd name="T73" fmla="*/ 37 h 60"/>
                <a:gd name="T74" fmla="*/ 210 w 240"/>
                <a:gd name="T75" fmla="*/ 30 h 60"/>
                <a:gd name="T76" fmla="*/ 218 w 240"/>
                <a:gd name="T77" fmla="*/ 30 h 60"/>
                <a:gd name="T78" fmla="*/ 225 w 240"/>
                <a:gd name="T79" fmla="*/ 37 h 60"/>
                <a:gd name="T80" fmla="*/ 233 w 240"/>
                <a:gd name="T81" fmla="*/ 37 h 60"/>
                <a:gd name="T82" fmla="*/ 233 w 24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0"/>
                  </a:moveTo>
                  <a:lnTo>
                    <a:pt x="0" y="52"/>
                  </a:lnTo>
                  <a:lnTo>
                    <a:pt x="0" y="15"/>
                  </a:lnTo>
                  <a:lnTo>
                    <a:pt x="0" y="22"/>
                  </a:lnTo>
                  <a:lnTo>
                    <a:pt x="8" y="30"/>
                  </a:lnTo>
                  <a:lnTo>
                    <a:pt x="8" y="60"/>
                  </a:lnTo>
                  <a:lnTo>
                    <a:pt x="8" y="0"/>
                  </a:lnTo>
                  <a:lnTo>
                    <a:pt x="8" y="37"/>
                  </a:lnTo>
                  <a:lnTo>
                    <a:pt x="15" y="30"/>
                  </a:lnTo>
                  <a:lnTo>
                    <a:pt x="15" y="45"/>
                  </a:lnTo>
                  <a:lnTo>
                    <a:pt x="15" y="0"/>
                  </a:lnTo>
                  <a:lnTo>
                    <a:pt x="15" y="45"/>
                  </a:lnTo>
                  <a:lnTo>
                    <a:pt x="23" y="37"/>
                  </a:lnTo>
                  <a:lnTo>
                    <a:pt x="23" y="60"/>
                  </a:lnTo>
                  <a:lnTo>
                    <a:pt x="23" y="0"/>
                  </a:lnTo>
                  <a:lnTo>
                    <a:pt x="23" y="37"/>
                  </a:lnTo>
                  <a:lnTo>
                    <a:pt x="30" y="30"/>
                  </a:lnTo>
                  <a:lnTo>
                    <a:pt x="30" y="52"/>
                  </a:lnTo>
                  <a:lnTo>
                    <a:pt x="30" y="0"/>
                  </a:lnTo>
                  <a:lnTo>
                    <a:pt x="30" y="22"/>
                  </a:lnTo>
                  <a:lnTo>
                    <a:pt x="38" y="30"/>
                  </a:lnTo>
                  <a:lnTo>
                    <a:pt x="38" y="52"/>
                  </a:lnTo>
                  <a:lnTo>
                    <a:pt x="38" y="7"/>
                  </a:lnTo>
                  <a:lnTo>
                    <a:pt x="38" y="15"/>
                  </a:lnTo>
                  <a:lnTo>
                    <a:pt x="45" y="7"/>
                  </a:lnTo>
                  <a:lnTo>
                    <a:pt x="45" y="52"/>
                  </a:lnTo>
                  <a:lnTo>
                    <a:pt x="45" y="7"/>
                  </a:lnTo>
                  <a:lnTo>
                    <a:pt x="45" y="30"/>
                  </a:lnTo>
                  <a:lnTo>
                    <a:pt x="53" y="37"/>
                  </a:lnTo>
                  <a:lnTo>
                    <a:pt x="53" y="52"/>
                  </a:lnTo>
                  <a:lnTo>
                    <a:pt x="53" y="0"/>
                  </a:lnTo>
                  <a:lnTo>
                    <a:pt x="53" y="30"/>
                  </a:lnTo>
                  <a:lnTo>
                    <a:pt x="60" y="37"/>
                  </a:lnTo>
                  <a:lnTo>
                    <a:pt x="60" y="45"/>
                  </a:lnTo>
                  <a:lnTo>
                    <a:pt x="60" y="15"/>
                  </a:lnTo>
                  <a:lnTo>
                    <a:pt x="60" y="30"/>
                  </a:lnTo>
                  <a:lnTo>
                    <a:pt x="68" y="37"/>
                  </a:lnTo>
                  <a:lnTo>
                    <a:pt x="68" y="45"/>
                  </a:lnTo>
                  <a:lnTo>
                    <a:pt x="68" y="15"/>
                  </a:lnTo>
                  <a:lnTo>
                    <a:pt x="68" y="22"/>
                  </a:lnTo>
                  <a:lnTo>
                    <a:pt x="75" y="30"/>
                  </a:lnTo>
                  <a:lnTo>
                    <a:pt x="75" y="45"/>
                  </a:lnTo>
                  <a:lnTo>
                    <a:pt x="75" y="15"/>
                  </a:lnTo>
                  <a:lnTo>
                    <a:pt x="75" y="30"/>
                  </a:lnTo>
                  <a:lnTo>
                    <a:pt x="83" y="37"/>
                  </a:lnTo>
                  <a:lnTo>
                    <a:pt x="83" y="30"/>
                  </a:lnTo>
                  <a:lnTo>
                    <a:pt x="83" y="30"/>
                  </a:lnTo>
                  <a:lnTo>
                    <a:pt x="90" y="22"/>
                  </a:lnTo>
                  <a:lnTo>
                    <a:pt x="90" y="45"/>
                  </a:lnTo>
                  <a:lnTo>
                    <a:pt x="90" y="15"/>
                  </a:lnTo>
                  <a:lnTo>
                    <a:pt x="90" y="30"/>
                  </a:lnTo>
                  <a:lnTo>
                    <a:pt x="98" y="37"/>
                  </a:lnTo>
                  <a:lnTo>
                    <a:pt x="98" y="37"/>
                  </a:lnTo>
                  <a:lnTo>
                    <a:pt x="98" y="22"/>
                  </a:lnTo>
                  <a:lnTo>
                    <a:pt x="98" y="30"/>
                  </a:lnTo>
                  <a:lnTo>
                    <a:pt x="105" y="37"/>
                  </a:lnTo>
                  <a:lnTo>
                    <a:pt x="105" y="37"/>
                  </a:lnTo>
                  <a:lnTo>
                    <a:pt x="105" y="15"/>
                  </a:lnTo>
                  <a:lnTo>
                    <a:pt x="105" y="37"/>
                  </a:lnTo>
                  <a:lnTo>
                    <a:pt x="113" y="30"/>
                  </a:lnTo>
                  <a:lnTo>
                    <a:pt x="113" y="37"/>
                  </a:lnTo>
                  <a:lnTo>
                    <a:pt x="113" y="30"/>
                  </a:lnTo>
                  <a:lnTo>
                    <a:pt x="113" y="37"/>
                  </a:lnTo>
                  <a:lnTo>
                    <a:pt x="120" y="30"/>
                  </a:lnTo>
                  <a:lnTo>
                    <a:pt x="120" y="37"/>
                  </a:lnTo>
                  <a:lnTo>
                    <a:pt x="120" y="30"/>
                  </a:lnTo>
                  <a:lnTo>
                    <a:pt x="120" y="30"/>
                  </a:lnTo>
                  <a:lnTo>
                    <a:pt x="128" y="37"/>
                  </a:lnTo>
                  <a:lnTo>
                    <a:pt x="128" y="37"/>
                  </a:lnTo>
                  <a:lnTo>
                    <a:pt x="128" y="30"/>
                  </a:lnTo>
                  <a:lnTo>
                    <a:pt x="128" y="30"/>
                  </a:lnTo>
                  <a:lnTo>
                    <a:pt x="135" y="37"/>
                  </a:lnTo>
                  <a:lnTo>
                    <a:pt x="135" y="37"/>
                  </a:lnTo>
                  <a:lnTo>
                    <a:pt x="135" y="30"/>
                  </a:lnTo>
                  <a:lnTo>
                    <a:pt x="135" y="30"/>
                  </a:lnTo>
                  <a:lnTo>
                    <a:pt x="143" y="37"/>
                  </a:lnTo>
                  <a:lnTo>
                    <a:pt x="143" y="37"/>
                  </a:lnTo>
                  <a:lnTo>
                    <a:pt x="143" y="30"/>
                  </a:lnTo>
                  <a:lnTo>
                    <a:pt x="143" y="30"/>
                  </a:lnTo>
                  <a:lnTo>
                    <a:pt x="150" y="37"/>
                  </a:lnTo>
                  <a:lnTo>
                    <a:pt x="150" y="37"/>
                  </a:lnTo>
                  <a:lnTo>
                    <a:pt x="150" y="30"/>
                  </a:lnTo>
                  <a:lnTo>
                    <a:pt x="150" y="30"/>
                  </a:lnTo>
                  <a:lnTo>
                    <a:pt x="158" y="37"/>
                  </a:lnTo>
                  <a:lnTo>
                    <a:pt x="158" y="37"/>
                  </a:lnTo>
                  <a:lnTo>
                    <a:pt x="158" y="30"/>
                  </a:lnTo>
                  <a:lnTo>
                    <a:pt x="158" y="37"/>
                  </a:lnTo>
                  <a:lnTo>
                    <a:pt x="165" y="30"/>
                  </a:lnTo>
                  <a:lnTo>
                    <a:pt x="165" y="37"/>
                  </a:lnTo>
                  <a:lnTo>
                    <a:pt x="165" y="30"/>
                  </a:lnTo>
                  <a:lnTo>
                    <a:pt x="165" y="30"/>
                  </a:lnTo>
                  <a:lnTo>
                    <a:pt x="173" y="37"/>
                  </a:lnTo>
                  <a:lnTo>
                    <a:pt x="173" y="37"/>
                  </a:lnTo>
                  <a:lnTo>
                    <a:pt x="173" y="30"/>
                  </a:lnTo>
                  <a:lnTo>
                    <a:pt x="173" y="30"/>
                  </a:lnTo>
                  <a:lnTo>
                    <a:pt x="180" y="37"/>
                  </a:lnTo>
                  <a:lnTo>
                    <a:pt x="180" y="30"/>
                  </a:lnTo>
                  <a:lnTo>
                    <a:pt x="180" y="37"/>
                  </a:lnTo>
                  <a:lnTo>
                    <a:pt x="188" y="30"/>
                  </a:lnTo>
                  <a:lnTo>
                    <a:pt x="188" y="37"/>
                  </a:lnTo>
                  <a:lnTo>
                    <a:pt x="188" y="30"/>
                  </a:lnTo>
                  <a:lnTo>
                    <a:pt x="188" y="30"/>
                  </a:lnTo>
                  <a:lnTo>
                    <a:pt x="195" y="37"/>
                  </a:lnTo>
                  <a:lnTo>
                    <a:pt x="195" y="37"/>
                  </a:lnTo>
                  <a:lnTo>
                    <a:pt x="195" y="30"/>
                  </a:lnTo>
                  <a:lnTo>
                    <a:pt x="195" y="30"/>
                  </a:lnTo>
                  <a:lnTo>
                    <a:pt x="203" y="37"/>
                  </a:lnTo>
                  <a:lnTo>
                    <a:pt x="203" y="37"/>
                  </a:lnTo>
                  <a:lnTo>
                    <a:pt x="203" y="30"/>
                  </a:lnTo>
                  <a:lnTo>
                    <a:pt x="203" y="30"/>
                  </a:lnTo>
                  <a:lnTo>
                    <a:pt x="210" y="37"/>
                  </a:lnTo>
                  <a:lnTo>
                    <a:pt x="210" y="37"/>
                  </a:lnTo>
                  <a:lnTo>
                    <a:pt x="210" y="30"/>
                  </a:lnTo>
                  <a:lnTo>
                    <a:pt x="210" y="30"/>
                  </a:lnTo>
                  <a:lnTo>
                    <a:pt x="218" y="37"/>
                  </a:lnTo>
                  <a:lnTo>
                    <a:pt x="218" y="37"/>
                  </a:lnTo>
                  <a:lnTo>
                    <a:pt x="218" y="30"/>
                  </a:lnTo>
                  <a:lnTo>
                    <a:pt x="218" y="30"/>
                  </a:lnTo>
                  <a:lnTo>
                    <a:pt x="225" y="37"/>
                  </a:lnTo>
                  <a:lnTo>
                    <a:pt x="225" y="37"/>
                  </a:lnTo>
                  <a:lnTo>
                    <a:pt x="225" y="30"/>
                  </a:lnTo>
                  <a:lnTo>
                    <a:pt x="225" y="30"/>
                  </a:lnTo>
                  <a:lnTo>
                    <a:pt x="233" y="37"/>
                  </a:lnTo>
                  <a:lnTo>
                    <a:pt x="233" y="37"/>
                  </a:lnTo>
                  <a:lnTo>
                    <a:pt x="233" y="30"/>
                  </a:lnTo>
                  <a:lnTo>
                    <a:pt x="233" y="30"/>
                  </a:lnTo>
                  <a:lnTo>
                    <a:pt x="240" y="37"/>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8" name="Freeform 814"/>
            <p:cNvSpPr>
              <a:spLocks/>
            </p:cNvSpPr>
            <p:nvPr/>
          </p:nvSpPr>
          <p:spPr bwMode="auto">
            <a:xfrm>
              <a:off x="5646" y="2450"/>
              <a:ext cx="174" cy="74"/>
            </a:xfrm>
            <a:custGeom>
              <a:avLst/>
              <a:gdLst>
                <a:gd name="T0" fmla="*/ 0 w 248"/>
                <a:gd name="T1" fmla="*/ 30 h 82"/>
                <a:gd name="T2" fmla="*/ 8 w 248"/>
                <a:gd name="T3" fmla="*/ 30 h 82"/>
                <a:gd name="T4" fmla="*/ 15 w 248"/>
                <a:gd name="T5" fmla="*/ 30 h 82"/>
                <a:gd name="T6" fmla="*/ 23 w 248"/>
                <a:gd name="T7" fmla="*/ 37 h 82"/>
                <a:gd name="T8" fmla="*/ 30 w 248"/>
                <a:gd name="T9" fmla="*/ 37 h 82"/>
                <a:gd name="T10" fmla="*/ 30 w 248"/>
                <a:gd name="T11" fmla="*/ 37 h 82"/>
                <a:gd name="T12" fmla="*/ 38 w 248"/>
                <a:gd name="T13" fmla="*/ 30 h 82"/>
                <a:gd name="T14" fmla="*/ 45 w 248"/>
                <a:gd name="T15" fmla="*/ 37 h 82"/>
                <a:gd name="T16" fmla="*/ 53 w 248"/>
                <a:gd name="T17" fmla="*/ 37 h 82"/>
                <a:gd name="T18" fmla="*/ 60 w 248"/>
                <a:gd name="T19" fmla="*/ 37 h 82"/>
                <a:gd name="T20" fmla="*/ 60 w 248"/>
                <a:gd name="T21" fmla="*/ 30 h 82"/>
                <a:gd name="T22" fmla="*/ 68 w 248"/>
                <a:gd name="T23" fmla="*/ 30 h 82"/>
                <a:gd name="T24" fmla="*/ 75 w 248"/>
                <a:gd name="T25" fmla="*/ 37 h 82"/>
                <a:gd name="T26" fmla="*/ 83 w 248"/>
                <a:gd name="T27" fmla="*/ 37 h 82"/>
                <a:gd name="T28" fmla="*/ 83 w 248"/>
                <a:gd name="T29" fmla="*/ 30 h 82"/>
                <a:gd name="T30" fmla="*/ 90 w 248"/>
                <a:gd name="T31" fmla="*/ 30 h 82"/>
                <a:gd name="T32" fmla="*/ 98 w 248"/>
                <a:gd name="T33" fmla="*/ 37 h 82"/>
                <a:gd name="T34" fmla="*/ 105 w 248"/>
                <a:gd name="T35" fmla="*/ 30 h 82"/>
                <a:gd name="T36" fmla="*/ 113 w 248"/>
                <a:gd name="T37" fmla="*/ 37 h 82"/>
                <a:gd name="T38" fmla="*/ 113 w 248"/>
                <a:gd name="T39" fmla="*/ 30 h 82"/>
                <a:gd name="T40" fmla="*/ 120 w 248"/>
                <a:gd name="T41" fmla="*/ 15 h 82"/>
                <a:gd name="T42" fmla="*/ 128 w 248"/>
                <a:gd name="T43" fmla="*/ 45 h 82"/>
                <a:gd name="T44" fmla="*/ 135 w 248"/>
                <a:gd name="T45" fmla="*/ 37 h 82"/>
                <a:gd name="T46" fmla="*/ 135 w 248"/>
                <a:gd name="T47" fmla="*/ 30 h 82"/>
                <a:gd name="T48" fmla="*/ 143 w 248"/>
                <a:gd name="T49" fmla="*/ 15 h 82"/>
                <a:gd name="T50" fmla="*/ 150 w 248"/>
                <a:gd name="T51" fmla="*/ 45 h 82"/>
                <a:gd name="T52" fmla="*/ 158 w 248"/>
                <a:gd name="T53" fmla="*/ 37 h 82"/>
                <a:gd name="T54" fmla="*/ 158 w 248"/>
                <a:gd name="T55" fmla="*/ 30 h 82"/>
                <a:gd name="T56" fmla="*/ 165 w 248"/>
                <a:gd name="T57" fmla="*/ 0 h 82"/>
                <a:gd name="T58" fmla="*/ 173 w 248"/>
                <a:gd name="T59" fmla="*/ 45 h 82"/>
                <a:gd name="T60" fmla="*/ 180 w 248"/>
                <a:gd name="T61" fmla="*/ 30 h 82"/>
                <a:gd name="T62" fmla="*/ 180 w 248"/>
                <a:gd name="T63" fmla="*/ 7 h 82"/>
                <a:gd name="T64" fmla="*/ 188 w 248"/>
                <a:gd name="T65" fmla="*/ 37 h 82"/>
                <a:gd name="T66" fmla="*/ 195 w 248"/>
                <a:gd name="T67" fmla="*/ 0 h 82"/>
                <a:gd name="T68" fmla="*/ 203 w 248"/>
                <a:gd name="T69" fmla="*/ 52 h 82"/>
                <a:gd name="T70" fmla="*/ 210 w 248"/>
                <a:gd name="T71" fmla="*/ 30 h 82"/>
                <a:gd name="T72" fmla="*/ 210 w 248"/>
                <a:gd name="T73" fmla="*/ 45 h 82"/>
                <a:gd name="T74" fmla="*/ 218 w 248"/>
                <a:gd name="T75" fmla="*/ 7 h 82"/>
                <a:gd name="T76" fmla="*/ 225 w 248"/>
                <a:gd name="T77" fmla="*/ 45 h 82"/>
                <a:gd name="T78" fmla="*/ 233 w 248"/>
                <a:gd name="T79" fmla="*/ 30 h 82"/>
                <a:gd name="T80" fmla="*/ 233 w 248"/>
                <a:gd name="T81" fmla="*/ 30 h 82"/>
                <a:gd name="T82" fmla="*/ 240 w 248"/>
                <a:gd name="T8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82">
                  <a:moveTo>
                    <a:pt x="0" y="37"/>
                  </a:moveTo>
                  <a:lnTo>
                    <a:pt x="0" y="30"/>
                  </a:lnTo>
                  <a:lnTo>
                    <a:pt x="0" y="30"/>
                  </a:lnTo>
                  <a:lnTo>
                    <a:pt x="8" y="37"/>
                  </a:lnTo>
                  <a:lnTo>
                    <a:pt x="8" y="30"/>
                  </a:lnTo>
                  <a:lnTo>
                    <a:pt x="8" y="30"/>
                  </a:lnTo>
                  <a:lnTo>
                    <a:pt x="15" y="37"/>
                  </a:lnTo>
                  <a:lnTo>
                    <a:pt x="15" y="37"/>
                  </a:lnTo>
                  <a:lnTo>
                    <a:pt x="15" y="30"/>
                  </a:lnTo>
                  <a:lnTo>
                    <a:pt x="15" y="30"/>
                  </a:lnTo>
                  <a:lnTo>
                    <a:pt x="23" y="37"/>
                  </a:lnTo>
                  <a:lnTo>
                    <a:pt x="23" y="37"/>
                  </a:lnTo>
                  <a:lnTo>
                    <a:pt x="23" y="30"/>
                  </a:lnTo>
                  <a:lnTo>
                    <a:pt x="23" y="30"/>
                  </a:lnTo>
                  <a:lnTo>
                    <a:pt x="30" y="37"/>
                  </a:lnTo>
                  <a:lnTo>
                    <a:pt x="30" y="37"/>
                  </a:lnTo>
                  <a:lnTo>
                    <a:pt x="30" y="30"/>
                  </a:lnTo>
                  <a:lnTo>
                    <a:pt x="30" y="37"/>
                  </a:lnTo>
                  <a:lnTo>
                    <a:pt x="38" y="30"/>
                  </a:lnTo>
                  <a:lnTo>
                    <a:pt x="38" y="37"/>
                  </a:lnTo>
                  <a:lnTo>
                    <a:pt x="38" y="30"/>
                  </a:lnTo>
                  <a:lnTo>
                    <a:pt x="38" y="30"/>
                  </a:lnTo>
                  <a:lnTo>
                    <a:pt x="45" y="37"/>
                  </a:lnTo>
                  <a:lnTo>
                    <a:pt x="45" y="37"/>
                  </a:lnTo>
                  <a:lnTo>
                    <a:pt x="45" y="30"/>
                  </a:lnTo>
                  <a:lnTo>
                    <a:pt x="53" y="37"/>
                  </a:lnTo>
                  <a:lnTo>
                    <a:pt x="53" y="37"/>
                  </a:lnTo>
                  <a:lnTo>
                    <a:pt x="53" y="30"/>
                  </a:lnTo>
                  <a:lnTo>
                    <a:pt x="53" y="30"/>
                  </a:lnTo>
                  <a:lnTo>
                    <a:pt x="60" y="37"/>
                  </a:lnTo>
                  <a:lnTo>
                    <a:pt x="60" y="37"/>
                  </a:lnTo>
                  <a:lnTo>
                    <a:pt x="60" y="30"/>
                  </a:lnTo>
                  <a:lnTo>
                    <a:pt x="60" y="30"/>
                  </a:lnTo>
                  <a:lnTo>
                    <a:pt x="68" y="37"/>
                  </a:lnTo>
                  <a:lnTo>
                    <a:pt x="68" y="37"/>
                  </a:lnTo>
                  <a:lnTo>
                    <a:pt x="68" y="30"/>
                  </a:lnTo>
                  <a:lnTo>
                    <a:pt x="68" y="30"/>
                  </a:lnTo>
                  <a:lnTo>
                    <a:pt x="75" y="37"/>
                  </a:lnTo>
                  <a:lnTo>
                    <a:pt x="75" y="37"/>
                  </a:lnTo>
                  <a:lnTo>
                    <a:pt x="75" y="30"/>
                  </a:lnTo>
                  <a:lnTo>
                    <a:pt x="75" y="30"/>
                  </a:lnTo>
                  <a:lnTo>
                    <a:pt x="83" y="37"/>
                  </a:lnTo>
                  <a:lnTo>
                    <a:pt x="83" y="37"/>
                  </a:lnTo>
                  <a:lnTo>
                    <a:pt x="83" y="30"/>
                  </a:lnTo>
                  <a:lnTo>
                    <a:pt x="83" y="30"/>
                  </a:lnTo>
                  <a:lnTo>
                    <a:pt x="90" y="37"/>
                  </a:lnTo>
                  <a:lnTo>
                    <a:pt x="90" y="37"/>
                  </a:lnTo>
                  <a:lnTo>
                    <a:pt x="90" y="30"/>
                  </a:lnTo>
                  <a:lnTo>
                    <a:pt x="90" y="30"/>
                  </a:lnTo>
                  <a:lnTo>
                    <a:pt x="98" y="37"/>
                  </a:lnTo>
                  <a:lnTo>
                    <a:pt x="98" y="37"/>
                  </a:lnTo>
                  <a:lnTo>
                    <a:pt x="98" y="30"/>
                  </a:lnTo>
                  <a:lnTo>
                    <a:pt x="98" y="37"/>
                  </a:lnTo>
                  <a:lnTo>
                    <a:pt x="105" y="30"/>
                  </a:lnTo>
                  <a:lnTo>
                    <a:pt x="105" y="37"/>
                  </a:lnTo>
                  <a:lnTo>
                    <a:pt x="105" y="30"/>
                  </a:lnTo>
                  <a:lnTo>
                    <a:pt x="113" y="37"/>
                  </a:lnTo>
                  <a:lnTo>
                    <a:pt x="113" y="37"/>
                  </a:lnTo>
                  <a:lnTo>
                    <a:pt x="113" y="30"/>
                  </a:lnTo>
                  <a:lnTo>
                    <a:pt x="113" y="30"/>
                  </a:lnTo>
                  <a:lnTo>
                    <a:pt x="120" y="37"/>
                  </a:lnTo>
                  <a:lnTo>
                    <a:pt x="120" y="37"/>
                  </a:lnTo>
                  <a:lnTo>
                    <a:pt x="120" y="15"/>
                  </a:lnTo>
                  <a:lnTo>
                    <a:pt x="120" y="37"/>
                  </a:lnTo>
                  <a:lnTo>
                    <a:pt x="128" y="30"/>
                  </a:lnTo>
                  <a:lnTo>
                    <a:pt x="128" y="45"/>
                  </a:lnTo>
                  <a:lnTo>
                    <a:pt x="128" y="15"/>
                  </a:lnTo>
                  <a:lnTo>
                    <a:pt x="128" y="30"/>
                  </a:lnTo>
                  <a:lnTo>
                    <a:pt x="135" y="37"/>
                  </a:lnTo>
                  <a:lnTo>
                    <a:pt x="135" y="45"/>
                  </a:lnTo>
                  <a:lnTo>
                    <a:pt x="135" y="15"/>
                  </a:lnTo>
                  <a:lnTo>
                    <a:pt x="135" y="30"/>
                  </a:lnTo>
                  <a:lnTo>
                    <a:pt x="143" y="37"/>
                  </a:lnTo>
                  <a:lnTo>
                    <a:pt x="143" y="45"/>
                  </a:lnTo>
                  <a:lnTo>
                    <a:pt x="143" y="15"/>
                  </a:lnTo>
                  <a:lnTo>
                    <a:pt x="143" y="45"/>
                  </a:lnTo>
                  <a:lnTo>
                    <a:pt x="150" y="37"/>
                  </a:lnTo>
                  <a:lnTo>
                    <a:pt x="150" y="45"/>
                  </a:lnTo>
                  <a:lnTo>
                    <a:pt x="150" y="0"/>
                  </a:lnTo>
                  <a:lnTo>
                    <a:pt x="150" y="30"/>
                  </a:lnTo>
                  <a:lnTo>
                    <a:pt x="158" y="37"/>
                  </a:lnTo>
                  <a:lnTo>
                    <a:pt x="158" y="37"/>
                  </a:lnTo>
                  <a:lnTo>
                    <a:pt x="158" y="22"/>
                  </a:lnTo>
                  <a:lnTo>
                    <a:pt x="158" y="30"/>
                  </a:lnTo>
                  <a:lnTo>
                    <a:pt x="165" y="37"/>
                  </a:lnTo>
                  <a:lnTo>
                    <a:pt x="165" y="45"/>
                  </a:lnTo>
                  <a:lnTo>
                    <a:pt x="165" y="0"/>
                  </a:lnTo>
                  <a:lnTo>
                    <a:pt x="165" y="22"/>
                  </a:lnTo>
                  <a:lnTo>
                    <a:pt x="173" y="30"/>
                  </a:lnTo>
                  <a:lnTo>
                    <a:pt x="173" y="45"/>
                  </a:lnTo>
                  <a:lnTo>
                    <a:pt x="173" y="7"/>
                  </a:lnTo>
                  <a:lnTo>
                    <a:pt x="173" y="37"/>
                  </a:lnTo>
                  <a:lnTo>
                    <a:pt x="180" y="30"/>
                  </a:lnTo>
                  <a:lnTo>
                    <a:pt x="180" y="45"/>
                  </a:lnTo>
                  <a:lnTo>
                    <a:pt x="180" y="0"/>
                  </a:lnTo>
                  <a:lnTo>
                    <a:pt x="180" y="7"/>
                  </a:lnTo>
                  <a:lnTo>
                    <a:pt x="188" y="15"/>
                  </a:lnTo>
                  <a:lnTo>
                    <a:pt x="188" y="52"/>
                  </a:lnTo>
                  <a:lnTo>
                    <a:pt x="188" y="37"/>
                  </a:lnTo>
                  <a:lnTo>
                    <a:pt x="195" y="30"/>
                  </a:lnTo>
                  <a:lnTo>
                    <a:pt x="195" y="52"/>
                  </a:lnTo>
                  <a:lnTo>
                    <a:pt x="195" y="0"/>
                  </a:lnTo>
                  <a:lnTo>
                    <a:pt x="195" y="37"/>
                  </a:lnTo>
                  <a:lnTo>
                    <a:pt x="203" y="45"/>
                  </a:lnTo>
                  <a:lnTo>
                    <a:pt x="203" y="52"/>
                  </a:lnTo>
                  <a:lnTo>
                    <a:pt x="203" y="7"/>
                  </a:lnTo>
                  <a:lnTo>
                    <a:pt x="203" y="37"/>
                  </a:lnTo>
                  <a:lnTo>
                    <a:pt x="210" y="30"/>
                  </a:lnTo>
                  <a:lnTo>
                    <a:pt x="210" y="52"/>
                  </a:lnTo>
                  <a:lnTo>
                    <a:pt x="210" y="0"/>
                  </a:lnTo>
                  <a:lnTo>
                    <a:pt x="210" y="45"/>
                  </a:lnTo>
                  <a:lnTo>
                    <a:pt x="218" y="37"/>
                  </a:lnTo>
                  <a:lnTo>
                    <a:pt x="218" y="45"/>
                  </a:lnTo>
                  <a:lnTo>
                    <a:pt x="218" y="7"/>
                  </a:lnTo>
                  <a:lnTo>
                    <a:pt x="218" y="37"/>
                  </a:lnTo>
                  <a:lnTo>
                    <a:pt x="225" y="30"/>
                  </a:lnTo>
                  <a:lnTo>
                    <a:pt x="225" y="45"/>
                  </a:lnTo>
                  <a:lnTo>
                    <a:pt x="225" y="15"/>
                  </a:lnTo>
                  <a:lnTo>
                    <a:pt x="225" y="37"/>
                  </a:lnTo>
                  <a:lnTo>
                    <a:pt x="233" y="30"/>
                  </a:lnTo>
                  <a:lnTo>
                    <a:pt x="233" y="45"/>
                  </a:lnTo>
                  <a:lnTo>
                    <a:pt x="233" y="7"/>
                  </a:lnTo>
                  <a:lnTo>
                    <a:pt x="233" y="30"/>
                  </a:lnTo>
                  <a:lnTo>
                    <a:pt x="240" y="37"/>
                  </a:lnTo>
                  <a:lnTo>
                    <a:pt x="240" y="82"/>
                  </a:lnTo>
                  <a:lnTo>
                    <a:pt x="240" y="0"/>
                  </a:lnTo>
                  <a:lnTo>
                    <a:pt x="240" y="30"/>
                  </a:lnTo>
                  <a:lnTo>
                    <a:pt x="248"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39" name="Freeform 815"/>
            <p:cNvSpPr>
              <a:spLocks/>
            </p:cNvSpPr>
            <p:nvPr/>
          </p:nvSpPr>
          <p:spPr bwMode="auto">
            <a:xfrm>
              <a:off x="5820" y="2443"/>
              <a:ext cx="167" cy="81"/>
            </a:xfrm>
            <a:custGeom>
              <a:avLst/>
              <a:gdLst>
                <a:gd name="T0" fmla="*/ 0 w 240"/>
                <a:gd name="T1" fmla="*/ 8 h 90"/>
                <a:gd name="T2" fmla="*/ 7 w 240"/>
                <a:gd name="T3" fmla="*/ 75 h 90"/>
                <a:gd name="T4" fmla="*/ 15 w 240"/>
                <a:gd name="T5" fmla="*/ 45 h 90"/>
                <a:gd name="T6" fmla="*/ 15 w 240"/>
                <a:gd name="T7" fmla="*/ 45 h 90"/>
                <a:gd name="T8" fmla="*/ 22 w 240"/>
                <a:gd name="T9" fmla="*/ 8 h 90"/>
                <a:gd name="T10" fmla="*/ 30 w 240"/>
                <a:gd name="T11" fmla="*/ 68 h 90"/>
                <a:gd name="T12" fmla="*/ 37 w 240"/>
                <a:gd name="T13" fmla="*/ 30 h 90"/>
                <a:gd name="T14" fmla="*/ 37 w 240"/>
                <a:gd name="T15" fmla="*/ 53 h 90"/>
                <a:gd name="T16" fmla="*/ 45 w 240"/>
                <a:gd name="T17" fmla="*/ 15 h 90"/>
                <a:gd name="T18" fmla="*/ 52 w 240"/>
                <a:gd name="T19" fmla="*/ 75 h 90"/>
                <a:gd name="T20" fmla="*/ 60 w 240"/>
                <a:gd name="T21" fmla="*/ 45 h 90"/>
                <a:gd name="T22" fmla="*/ 60 w 240"/>
                <a:gd name="T23" fmla="*/ 45 h 90"/>
                <a:gd name="T24" fmla="*/ 67 w 240"/>
                <a:gd name="T25" fmla="*/ 8 h 90"/>
                <a:gd name="T26" fmla="*/ 75 w 240"/>
                <a:gd name="T27" fmla="*/ 68 h 90"/>
                <a:gd name="T28" fmla="*/ 82 w 240"/>
                <a:gd name="T29" fmla="*/ 38 h 90"/>
                <a:gd name="T30" fmla="*/ 82 w 240"/>
                <a:gd name="T31" fmla="*/ 30 h 90"/>
                <a:gd name="T32" fmla="*/ 90 w 240"/>
                <a:gd name="T33" fmla="*/ 15 h 90"/>
                <a:gd name="T34" fmla="*/ 97 w 240"/>
                <a:gd name="T35" fmla="*/ 60 h 90"/>
                <a:gd name="T36" fmla="*/ 105 w 240"/>
                <a:gd name="T37" fmla="*/ 45 h 90"/>
                <a:gd name="T38" fmla="*/ 105 w 240"/>
                <a:gd name="T39" fmla="*/ 45 h 90"/>
                <a:gd name="T40" fmla="*/ 112 w 240"/>
                <a:gd name="T41" fmla="*/ 15 h 90"/>
                <a:gd name="T42" fmla="*/ 120 w 240"/>
                <a:gd name="T43" fmla="*/ 60 h 90"/>
                <a:gd name="T44" fmla="*/ 127 w 240"/>
                <a:gd name="T45" fmla="*/ 53 h 90"/>
                <a:gd name="T46" fmla="*/ 127 w 240"/>
                <a:gd name="T47" fmla="*/ 45 h 90"/>
                <a:gd name="T48" fmla="*/ 135 w 240"/>
                <a:gd name="T49" fmla="*/ 8 h 90"/>
                <a:gd name="T50" fmla="*/ 142 w 240"/>
                <a:gd name="T51" fmla="*/ 68 h 90"/>
                <a:gd name="T52" fmla="*/ 150 w 240"/>
                <a:gd name="T53" fmla="*/ 38 h 90"/>
                <a:gd name="T54" fmla="*/ 150 w 240"/>
                <a:gd name="T55" fmla="*/ 30 h 90"/>
                <a:gd name="T56" fmla="*/ 157 w 240"/>
                <a:gd name="T57" fmla="*/ 8 h 90"/>
                <a:gd name="T58" fmla="*/ 165 w 240"/>
                <a:gd name="T59" fmla="*/ 53 h 90"/>
                <a:gd name="T60" fmla="*/ 172 w 240"/>
                <a:gd name="T61" fmla="*/ 45 h 90"/>
                <a:gd name="T62" fmla="*/ 172 w 240"/>
                <a:gd name="T63" fmla="*/ 38 h 90"/>
                <a:gd name="T64" fmla="*/ 180 w 240"/>
                <a:gd name="T65" fmla="*/ 8 h 90"/>
                <a:gd name="T66" fmla="*/ 187 w 240"/>
                <a:gd name="T67" fmla="*/ 53 h 90"/>
                <a:gd name="T68" fmla="*/ 195 w 240"/>
                <a:gd name="T69" fmla="*/ 38 h 90"/>
                <a:gd name="T70" fmla="*/ 202 w 240"/>
                <a:gd name="T71" fmla="*/ 45 h 90"/>
                <a:gd name="T72" fmla="*/ 202 w 240"/>
                <a:gd name="T73" fmla="*/ 45 h 90"/>
                <a:gd name="T74" fmla="*/ 210 w 240"/>
                <a:gd name="T75" fmla="*/ 23 h 90"/>
                <a:gd name="T76" fmla="*/ 217 w 240"/>
                <a:gd name="T77" fmla="*/ 60 h 90"/>
                <a:gd name="T78" fmla="*/ 225 w 240"/>
                <a:gd name="T79" fmla="*/ 45 h 90"/>
                <a:gd name="T80" fmla="*/ 232 w 240"/>
                <a:gd name="T81" fmla="*/ 53 h 90"/>
                <a:gd name="T82" fmla="*/ 232 w 240"/>
                <a:gd name="T83"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0" y="90"/>
                  </a:lnTo>
                  <a:lnTo>
                    <a:pt x="0" y="8"/>
                  </a:lnTo>
                  <a:lnTo>
                    <a:pt x="0" y="45"/>
                  </a:lnTo>
                  <a:lnTo>
                    <a:pt x="7" y="38"/>
                  </a:lnTo>
                  <a:lnTo>
                    <a:pt x="7" y="75"/>
                  </a:lnTo>
                  <a:lnTo>
                    <a:pt x="7" y="8"/>
                  </a:lnTo>
                  <a:lnTo>
                    <a:pt x="7" y="38"/>
                  </a:lnTo>
                  <a:lnTo>
                    <a:pt x="15" y="45"/>
                  </a:lnTo>
                  <a:lnTo>
                    <a:pt x="15" y="60"/>
                  </a:lnTo>
                  <a:lnTo>
                    <a:pt x="15" y="8"/>
                  </a:lnTo>
                  <a:lnTo>
                    <a:pt x="15" y="45"/>
                  </a:lnTo>
                  <a:lnTo>
                    <a:pt x="22" y="38"/>
                  </a:lnTo>
                  <a:lnTo>
                    <a:pt x="22" y="60"/>
                  </a:lnTo>
                  <a:lnTo>
                    <a:pt x="22" y="8"/>
                  </a:lnTo>
                  <a:lnTo>
                    <a:pt x="22" y="53"/>
                  </a:lnTo>
                  <a:lnTo>
                    <a:pt x="30" y="45"/>
                  </a:lnTo>
                  <a:lnTo>
                    <a:pt x="30" y="68"/>
                  </a:lnTo>
                  <a:lnTo>
                    <a:pt x="30" y="8"/>
                  </a:lnTo>
                  <a:lnTo>
                    <a:pt x="30" y="38"/>
                  </a:lnTo>
                  <a:lnTo>
                    <a:pt x="37" y="30"/>
                  </a:lnTo>
                  <a:lnTo>
                    <a:pt x="37" y="68"/>
                  </a:lnTo>
                  <a:lnTo>
                    <a:pt x="37" y="8"/>
                  </a:lnTo>
                  <a:lnTo>
                    <a:pt x="37" y="53"/>
                  </a:lnTo>
                  <a:lnTo>
                    <a:pt x="45" y="45"/>
                  </a:lnTo>
                  <a:lnTo>
                    <a:pt x="45" y="60"/>
                  </a:lnTo>
                  <a:lnTo>
                    <a:pt x="45" y="15"/>
                  </a:lnTo>
                  <a:lnTo>
                    <a:pt x="45" y="45"/>
                  </a:lnTo>
                  <a:lnTo>
                    <a:pt x="52" y="38"/>
                  </a:lnTo>
                  <a:lnTo>
                    <a:pt x="52" y="75"/>
                  </a:lnTo>
                  <a:lnTo>
                    <a:pt x="52" y="8"/>
                  </a:lnTo>
                  <a:lnTo>
                    <a:pt x="52" y="30"/>
                  </a:lnTo>
                  <a:lnTo>
                    <a:pt x="60" y="45"/>
                  </a:lnTo>
                  <a:lnTo>
                    <a:pt x="60" y="53"/>
                  </a:lnTo>
                  <a:lnTo>
                    <a:pt x="60" y="15"/>
                  </a:lnTo>
                  <a:lnTo>
                    <a:pt x="60" y="45"/>
                  </a:lnTo>
                  <a:lnTo>
                    <a:pt x="67" y="38"/>
                  </a:lnTo>
                  <a:lnTo>
                    <a:pt x="67" y="60"/>
                  </a:lnTo>
                  <a:lnTo>
                    <a:pt x="67" y="8"/>
                  </a:lnTo>
                  <a:lnTo>
                    <a:pt x="67" y="53"/>
                  </a:lnTo>
                  <a:lnTo>
                    <a:pt x="75" y="45"/>
                  </a:lnTo>
                  <a:lnTo>
                    <a:pt x="75" y="68"/>
                  </a:lnTo>
                  <a:lnTo>
                    <a:pt x="75" y="0"/>
                  </a:lnTo>
                  <a:lnTo>
                    <a:pt x="75" y="30"/>
                  </a:lnTo>
                  <a:lnTo>
                    <a:pt x="82" y="38"/>
                  </a:lnTo>
                  <a:lnTo>
                    <a:pt x="82" y="68"/>
                  </a:lnTo>
                  <a:lnTo>
                    <a:pt x="82" y="8"/>
                  </a:lnTo>
                  <a:lnTo>
                    <a:pt x="82" y="30"/>
                  </a:lnTo>
                  <a:lnTo>
                    <a:pt x="90" y="38"/>
                  </a:lnTo>
                  <a:lnTo>
                    <a:pt x="90" y="60"/>
                  </a:lnTo>
                  <a:lnTo>
                    <a:pt x="90" y="15"/>
                  </a:lnTo>
                  <a:lnTo>
                    <a:pt x="90" y="38"/>
                  </a:lnTo>
                  <a:lnTo>
                    <a:pt x="97" y="30"/>
                  </a:lnTo>
                  <a:lnTo>
                    <a:pt x="97" y="60"/>
                  </a:lnTo>
                  <a:lnTo>
                    <a:pt x="97" y="8"/>
                  </a:lnTo>
                  <a:lnTo>
                    <a:pt x="97" y="53"/>
                  </a:lnTo>
                  <a:lnTo>
                    <a:pt x="105" y="45"/>
                  </a:lnTo>
                  <a:lnTo>
                    <a:pt x="105" y="60"/>
                  </a:lnTo>
                  <a:lnTo>
                    <a:pt x="105" y="15"/>
                  </a:lnTo>
                  <a:lnTo>
                    <a:pt x="105" y="45"/>
                  </a:lnTo>
                  <a:lnTo>
                    <a:pt x="112" y="38"/>
                  </a:lnTo>
                  <a:lnTo>
                    <a:pt x="112" y="68"/>
                  </a:lnTo>
                  <a:lnTo>
                    <a:pt x="112" y="15"/>
                  </a:lnTo>
                  <a:lnTo>
                    <a:pt x="112" y="45"/>
                  </a:lnTo>
                  <a:lnTo>
                    <a:pt x="120" y="38"/>
                  </a:lnTo>
                  <a:lnTo>
                    <a:pt x="120" y="60"/>
                  </a:lnTo>
                  <a:lnTo>
                    <a:pt x="120" y="15"/>
                  </a:lnTo>
                  <a:lnTo>
                    <a:pt x="120" y="38"/>
                  </a:lnTo>
                  <a:lnTo>
                    <a:pt x="127" y="53"/>
                  </a:lnTo>
                  <a:lnTo>
                    <a:pt x="127" y="60"/>
                  </a:lnTo>
                  <a:lnTo>
                    <a:pt x="127" y="15"/>
                  </a:lnTo>
                  <a:lnTo>
                    <a:pt x="127" y="45"/>
                  </a:lnTo>
                  <a:lnTo>
                    <a:pt x="135" y="53"/>
                  </a:lnTo>
                  <a:lnTo>
                    <a:pt x="135" y="68"/>
                  </a:lnTo>
                  <a:lnTo>
                    <a:pt x="135" y="8"/>
                  </a:lnTo>
                  <a:lnTo>
                    <a:pt x="135" y="53"/>
                  </a:lnTo>
                  <a:lnTo>
                    <a:pt x="142" y="45"/>
                  </a:lnTo>
                  <a:lnTo>
                    <a:pt x="142" y="68"/>
                  </a:lnTo>
                  <a:lnTo>
                    <a:pt x="142" y="8"/>
                  </a:lnTo>
                  <a:lnTo>
                    <a:pt x="142" y="45"/>
                  </a:lnTo>
                  <a:lnTo>
                    <a:pt x="150" y="38"/>
                  </a:lnTo>
                  <a:lnTo>
                    <a:pt x="150" y="60"/>
                  </a:lnTo>
                  <a:lnTo>
                    <a:pt x="150" y="8"/>
                  </a:lnTo>
                  <a:lnTo>
                    <a:pt x="150" y="30"/>
                  </a:lnTo>
                  <a:lnTo>
                    <a:pt x="157" y="38"/>
                  </a:lnTo>
                  <a:lnTo>
                    <a:pt x="157" y="60"/>
                  </a:lnTo>
                  <a:lnTo>
                    <a:pt x="157" y="8"/>
                  </a:lnTo>
                  <a:lnTo>
                    <a:pt x="157" y="45"/>
                  </a:lnTo>
                  <a:lnTo>
                    <a:pt x="165" y="38"/>
                  </a:lnTo>
                  <a:lnTo>
                    <a:pt x="165" y="53"/>
                  </a:lnTo>
                  <a:lnTo>
                    <a:pt x="165" y="15"/>
                  </a:lnTo>
                  <a:lnTo>
                    <a:pt x="165" y="38"/>
                  </a:lnTo>
                  <a:lnTo>
                    <a:pt x="172" y="45"/>
                  </a:lnTo>
                  <a:lnTo>
                    <a:pt x="172" y="53"/>
                  </a:lnTo>
                  <a:lnTo>
                    <a:pt x="172" y="23"/>
                  </a:lnTo>
                  <a:lnTo>
                    <a:pt x="172" y="38"/>
                  </a:lnTo>
                  <a:lnTo>
                    <a:pt x="180" y="45"/>
                  </a:lnTo>
                  <a:lnTo>
                    <a:pt x="180" y="60"/>
                  </a:lnTo>
                  <a:lnTo>
                    <a:pt x="180" y="8"/>
                  </a:lnTo>
                  <a:lnTo>
                    <a:pt x="180" y="45"/>
                  </a:lnTo>
                  <a:lnTo>
                    <a:pt x="187" y="38"/>
                  </a:lnTo>
                  <a:lnTo>
                    <a:pt x="187" y="53"/>
                  </a:lnTo>
                  <a:lnTo>
                    <a:pt x="187" y="23"/>
                  </a:lnTo>
                  <a:lnTo>
                    <a:pt x="187" y="30"/>
                  </a:lnTo>
                  <a:lnTo>
                    <a:pt x="195" y="38"/>
                  </a:lnTo>
                  <a:lnTo>
                    <a:pt x="195" y="23"/>
                  </a:lnTo>
                  <a:lnTo>
                    <a:pt x="195" y="53"/>
                  </a:lnTo>
                  <a:lnTo>
                    <a:pt x="202" y="45"/>
                  </a:lnTo>
                  <a:lnTo>
                    <a:pt x="202" y="53"/>
                  </a:lnTo>
                  <a:lnTo>
                    <a:pt x="202" y="23"/>
                  </a:lnTo>
                  <a:lnTo>
                    <a:pt x="202" y="45"/>
                  </a:lnTo>
                  <a:lnTo>
                    <a:pt x="210" y="38"/>
                  </a:lnTo>
                  <a:lnTo>
                    <a:pt x="210" y="53"/>
                  </a:lnTo>
                  <a:lnTo>
                    <a:pt x="210" y="23"/>
                  </a:lnTo>
                  <a:lnTo>
                    <a:pt x="210" y="38"/>
                  </a:lnTo>
                  <a:lnTo>
                    <a:pt x="217" y="45"/>
                  </a:lnTo>
                  <a:lnTo>
                    <a:pt x="217" y="60"/>
                  </a:lnTo>
                  <a:lnTo>
                    <a:pt x="217" y="23"/>
                  </a:lnTo>
                  <a:lnTo>
                    <a:pt x="217" y="38"/>
                  </a:lnTo>
                  <a:lnTo>
                    <a:pt x="225" y="45"/>
                  </a:lnTo>
                  <a:lnTo>
                    <a:pt x="225" y="15"/>
                  </a:lnTo>
                  <a:lnTo>
                    <a:pt x="225" y="60"/>
                  </a:lnTo>
                  <a:lnTo>
                    <a:pt x="232" y="53"/>
                  </a:lnTo>
                  <a:lnTo>
                    <a:pt x="232" y="75"/>
                  </a:lnTo>
                  <a:lnTo>
                    <a:pt x="232" y="8"/>
                  </a:lnTo>
                  <a:lnTo>
                    <a:pt x="232" y="53"/>
                  </a:lnTo>
                  <a:lnTo>
                    <a:pt x="240" y="45"/>
                  </a:lnTo>
                  <a:lnTo>
                    <a:pt x="240" y="6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0" name="Freeform 816"/>
            <p:cNvSpPr>
              <a:spLocks/>
            </p:cNvSpPr>
            <p:nvPr/>
          </p:nvSpPr>
          <p:spPr bwMode="auto">
            <a:xfrm>
              <a:off x="5987" y="2450"/>
              <a:ext cx="168" cy="55"/>
            </a:xfrm>
            <a:custGeom>
              <a:avLst/>
              <a:gdLst>
                <a:gd name="T0" fmla="*/ 0 w 240"/>
                <a:gd name="T1" fmla="*/ 0 h 60"/>
                <a:gd name="T2" fmla="*/ 7 w 240"/>
                <a:gd name="T3" fmla="*/ 30 h 60"/>
                <a:gd name="T4" fmla="*/ 7 w 240"/>
                <a:gd name="T5" fmla="*/ 0 h 60"/>
                <a:gd name="T6" fmla="*/ 15 w 240"/>
                <a:gd name="T7" fmla="*/ 30 h 60"/>
                <a:gd name="T8" fmla="*/ 15 w 240"/>
                <a:gd name="T9" fmla="*/ 0 h 60"/>
                <a:gd name="T10" fmla="*/ 22 w 240"/>
                <a:gd name="T11" fmla="*/ 22 h 60"/>
                <a:gd name="T12" fmla="*/ 22 w 240"/>
                <a:gd name="T13" fmla="*/ 15 h 60"/>
                <a:gd name="T14" fmla="*/ 30 w 240"/>
                <a:gd name="T15" fmla="*/ 37 h 60"/>
                <a:gd name="T16" fmla="*/ 30 w 240"/>
                <a:gd name="T17" fmla="*/ 0 h 60"/>
                <a:gd name="T18" fmla="*/ 37 w 240"/>
                <a:gd name="T19" fmla="*/ 30 h 60"/>
                <a:gd name="T20" fmla="*/ 37 w 240"/>
                <a:gd name="T21" fmla="*/ 15 h 60"/>
                <a:gd name="T22" fmla="*/ 45 w 240"/>
                <a:gd name="T23" fmla="*/ 37 h 60"/>
                <a:gd name="T24" fmla="*/ 45 w 240"/>
                <a:gd name="T25" fmla="*/ 15 h 60"/>
                <a:gd name="T26" fmla="*/ 52 w 240"/>
                <a:gd name="T27" fmla="*/ 37 h 60"/>
                <a:gd name="T28" fmla="*/ 52 w 240"/>
                <a:gd name="T29" fmla="*/ 22 h 60"/>
                <a:gd name="T30" fmla="*/ 60 w 240"/>
                <a:gd name="T31" fmla="*/ 30 h 60"/>
                <a:gd name="T32" fmla="*/ 60 w 240"/>
                <a:gd name="T33" fmla="*/ 7 h 60"/>
                <a:gd name="T34" fmla="*/ 67 w 240"/>
                <a:gd name="T35" fmla="*/ 37 h 60"/>
                <a:gd name="T36" fmla="*/ 67 w 240"/>
                <a:gd name="T37" fmla="*/ 7 h 60"/>
                <a:gd name="T38" fmla="*/ 75 w 240"/>
                <a:gd name="T39" fmla="*/ 30 h 60"/>
                <a:gd name="T40" fmla="*/ 75 w 240"/>
                <a:gd name="T41" fmla="*/ 0 h 60"/>
                <a:gd name="T42" fmla="*/ 82 w 240"/>
                <a:gd name="T43" fmla="*/ 45 h 60"/>
                <a:gd name="T44" fmla="*/ 82 w 240"/>
                <a:gd name="T45" fmla="*/ 7 h 60"/>
                <a:gd name="T46" fmla="*/ 90 w 240"/>
                <a:gd name="T47" fmla="*/ 30 h 60"/>
                <a:gd name="T48" fmla="*/ 90 w 240"/>
                <a:gd name="T49" fmla="*/ 0 h 60"/>
                <a:gd name="T50" fmla="*/ 97 w 240"/>
                <a:gd name="T51" fmla="*/ 37 h 60"/>
                <a:gd name="T52" fmla="*/ 97 w 240"/>
                <a:gd name="T53" fmla="*/ 7 h 60"/>
                <a:gd name="T54" fmla="*/ 105 w 240"/>
                <a:gd name="T55" fmla="*/ 30 h 60"/>
                <a:gd name="T56" fmla="*/ 105 w 240"/>
                <a:gd name="T57" fmla="*/ 15 h 60"/>
                <a:gd name="T58" fmla="*/ 112 w 240"/>
                <a:gd name="T59" fmla="*/ 37 h 60"/>
                <a:gd name="T60" fmla="*/ 112 w 240"/>
                <a:gd name="T61" fmla="*/ 15 h 60"/>
                <a:gd name="T62" fmla="*/ 120 w 240"/>
                <a:gd name="T63" fmla="*/ 45 h 60"/>
                <a:gd name="T64" fmla="*/ 120 w 240"/>
                <a:gd name="T65" fmla="*/ 7 h 60"/>
                <a:gd name="T66" fmla="*/ 127 w 240"/>
                <a:gd name="T67" fmla="*/ 37 h 60"/>
                <a:gd name="T68" fmla="*/ 127 w 240"/>
                <a:gd name="T69" fmla="*/ 7 h 60"/>
                <a:gd name="T70" fmla="*/ 135 w 240"/>
                <a:gd name="T71" fmla="*/ 30 h 60"/>
                <a:gd name="T72" fmla="*/ 135 w 240"/>
                <a:gd name="T73" fmla="*/ 22 h 60"/>
                <a:gd name="T74" fmla="*/ 142 w 240"/>
                <a:gd name="T75" fmla="*/ 30 h 60"/>
                <a:gd name="T76" fmla="*/ 142 w 240"/>
                <a:gd name="T77" fmla="*/ 7 h 60"/>
                <a:gd name="T78" fmla="*/ 150 w 240"/>
                <a:gd name="T79" fmla="*/ 30 h 60"/>
                <a:gd name="T80" fmla="*/ 150 w 240"/>
                <a:gd name="T81" fmla="*/ 15 h 60"/>
                <a:gd name="T82" fmla="*/ 157 w 240"/>
                <a:gd name="T83" fmla="*/ 30 h 60"/>
                <a:gd name="T84" fmla="*/ 157 w 240"/>
                <a:gd name="T85" fmla="*/ 7 h 60"/>
                <a:gd name="T86" fmla="*/ 165 w 240"/>
                <a:gd name="T87" fmla="*/ 37 h 60"/>
                <a:gd name="T88" fmla="*/ 165 w 240"/>
                <a:gd name="T89" fmla="*/ 15 h 60"/>
                <a:gd name="T90" fmla="*/ 172 w 240"/>
                <a:gd name="T91" fmla="*/ 30 h 60"/>
                <a:gd name="T92" fmla="*/ 172 w 240"/>
                <a:gd name="T93" fmla="*/ 7 h 60"/>
                <a:gd name="T94" fmla="*/ 180 w 240"/>
                <a:gd name="T95" fmla="*/ 30 h 60"/>
                <a:gd name="T96" fmla="*/ 180 w 240"/>
                <a:gd name="T97" fmla="*/ 15 h 60"/>
                <a:gd name="T98" fmla="*/ 187 w 240"/>
                <a:gd name="T99" fmla="*/ 30 h 60"/>
                <a:gd name="T100" fmla="*/ 187 w 240"/>
                <a:gd name="T101" fmla="*/ 22 h 60"/>
                <a:gd name="T102" fmla="*/ 195 w 240"/>
                <a:gd name="T103" fmla="*/ 45 h 60"/>
                <a:gd name="T104" fmla="*/ 195 w 240"/>
                <a:gd name="T105" fmla="*/ 30 h 60"/>
                <a:gd name="T106" fmla="*/ 202 w 240"/>
                <a:gd name="T107" fmla="*/ 45 h 60"/>
                <a:gd name="T108" fmla="*/ 202 w 240"/>
                <a:gd name="T109" fmla="*/ 30 h 60"/>
                <a:gd name="T110" fmla="*/ 210 w 240"/>
                <a:gd name="T111" fmla="*/ 37 h 60"/>
                <a:gd name="T112" fmla="*/ 210 w 240"/>
                <a:gd name="T113" fmla="*/ 30 h 60"/>
                <a:gd name="T114" fmla="*/ 217 w 240"/>
                <a:gd name="T115" fmla="*/ 37 h 60"/>
                <a:gd name="T116" fmla="*/ 217 w 240"/>
                <a:gd name="T117" fmla="*/ 30 h 60"/>
                <a:gd name="T118" fmla="*/ 225 w 240"/>
                <a:gd name="T119" fmla="*/ 52 h 60"/>
                <a:gd name="T120" fmla="*/ 225 w 240"/>
                <a:gd name="T121" fmla="*/ 22 h 60"/>
                <a:gd name="T122" fmla="*/ 232 w 240"/>
                <a:gd name="T123" fmla="*/ 52 h 60"/>
                <a:gd name="T124" fmla="*/ 232 w 240"/>
                <a:gd name="T125"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60">
                  <a:moveTo>
                    <a:pt x="0" y="60"/>
                  </a:moveTo>
                  <a:lnTo>
                    <a:pt x="0" y="0"/>
                  </a:lnTo>
                  <a:lnTo>
                    <a:pt x="0" y="37"/>
                  </a:lnTo>
                  <a:lnTo>
                    <a:pt x="7" y="30"/>
                  </a:lnTo>
                  <a:lnTo>
                    <a:pt x="7" y="52"/>
                  </a:lnTo>
                  <a:lnTo>
                    <a:pt x="7" y="0"/>
                  </a:lnTo>
                  <a:lnTo>
                    <a:pt x="7" y="37"/>
                  </a:lnTo>
                  <a:lnTo>
                    <a:pt x="15" y="30"/>
                  </a:lnTo>
                  <a:lnTo>
                    <a:pt x="15" y="52"/>
                  </a:lnTo>
                  <a:lnTo>
                    <a:pt x="15" y="0"/>
                  </a:lnTo>
                  <a:lnTo>
                    <a:pt x="15" y="30"/>
                  </a:lnTo>
                  <a:lnTo>
                    <a:pt x="22" y="22"/>
                  </a:lnTo>
                  <a:lnTo>
                    <a:pt x="22" y="45"/>
                  </a:lnTo>
                  <a:lnTo>
                    <a:pt x="22" y="15"/>
                  </a:lnTo>
                  <a:lnTo>
                    <a:pt x="22" y="30"/>
                  </a:lnTo>
                  <a:lnTo>
                    <a:pt x="30" y="37"/>
                  </a:lnTo>
                  <a:lnTo>
                    <a:pt x="30" y="52"/>
                  </a:lnTo>
                  <a:lnTo>
                    <a:pt x="30" y="0"/>
                  </a:lnTo>
                  <a:lnTo>
                    <a:pt x="30" y="37"/>
                  </a:lnTo>
                  <a:lnTo>
                    <a:pt x="37" y="30"/>
                  </a:lnTo>
                  <a:lnTo>
                    <a:pt x="37" y="45"/>
                  </a:lnTo>
                  <a:lnTo>
                    <a:pt x="37" y="15"/>
                  </a:lnTo>
                  <a:lnTo>
                    <a:pt x="37" y="45"/>
                  </a:lnTo>
                  <a:lnTo>
                    <a:pt x="45" y="37"/>
                  </a:lnTo>
                  <a:lnTo>
                    <a:pt x="45" y="45"/>
                  </a:lnTo>
                  <a:lnTo>
                    <a:pt x="45" y="15"/>
                  </a:lnTo>
                  <a:lnTo>
                    <a:pt x="45" y="30"/>
                  </a:lnTo>
                  <a:lnTo>
                    <a:pt x="52" y="37"/>
                  </a:lnTo>
                  <a:lnTo>
                    <a:pt x="52" y="45"/>
                  </a:lnTo>
                  <a:lnTo>
                    <a:pt x="52" y="22"/>
                  </a:lnTo>
                  <a:lnTo>
                    <a:pt x="52" y="37"/>
                  </a:lnTo>
                  <a:lnTo>
                    <a:pt x="60" y="30"/>
                  </a:lnTo>
                  <a:lnTo>
                    <a:pt x="60" y="52"/>
                  </a:lnTo>
                  <a:lnTo>
                    <a:pt x="60" y="7"/>
                  </a:lnTo>
                  <a:lnTo>
                    <a:pt x="60" y="30"/>
                  </a:lnTo>
                  <a:lnTo>
                    <a:pt x="67" y="37"/>
                  </a:lnTo>
                  <a:lnTo>
                    <a:pt x="67" y="52"/>
                  </a:lnTo>
                  <a:lnTo>
                    <a:pt x="67" y="7"/>
                  </a:lnTo>
                  <a:lnTo>
                    <a:pt x="67" y="37"/>
                  </a:lnTo>
                  <a:lnTo>
                    <a:pt x="75" y="30"/>
                  </a:lnTo>
                  <a:lnTo>
                    <a:pt x="75" y="52"/>
                  </a:lnTo>
                  <a:lnTo>
                    <a:pt x="75" y="0"/>
                  </a:lnTo>
                  <a:lnTo>
                    <a:pt x="75" y="37"/>
                  </a:lnTo>
                  <a:lnTo>
                    <a:pt x="82" y="45"/>
                  </a:lnTo>
                  <a:lnTo>
                    <a:pt x="82" y="45"/>
                  </a:lnTo>
                  <a:lnTo>
                    <a:pt x="82" y="7"/>
                  </a:lnTo>
                  <a:lnTo>
                    <a:pt x="82" y="37"/>
                  </a:lnTo>
                  <a:lnTo>
                    <a:pt x="90" y="30"/>
                  </a:lnTo>
                  <a:lnTo>
                    <a:pt x="90" y="52"/>
                  </a:lnTo>
                  <a:lnTo>
                    <a:pt x="90" y="0"/>
                  </a:lnTo>
                  <a:lnTo>
                    <a:pt x="90" y="30"/>
                  </a:lnTo>
                  <a:lnTo>
                    <a:pt x="97" y="37"/>
                  </a:lnTo>
                  <a:lnTo>
                    <a:pt x="97" y="52"/>
                  </a:lnTo>
                  <a:lnTo>
                    <a:pt x="97" y="7"/>
                  </a:lnTo>
                  <a:lnTo>
                    <a:pt x="97" y="37"/>
                  </a:lnTo>
                  <a:lnTo>
                    <a:pt x="105" y="30"/>
                  </a:lnTo>
                  <a:lnTo>
                    <a:pt x="105" y="45"/>
                  </a:lnTo>
                  <a:lnTo>
                    <a:pt x="105" y="15"/>
                  </a:lnTo>
                  <a:lnTo>
                    <a:pt x="105" y="30"/>
                  </a:lnTo>
                  <a:lnTo>
                    <a:pt x="112" y="37"/>
                  </a:lnTo>
                  <a:lnTo>
                    <a:pt x="112" y="52"/>
                  </a:lnTo>
                  <a:lnTo>
                    <a:pt x="112" y="15"/>
                  </a:lnTo>
                  <a:lnTo>
                    <a:pt x="112" y="37"/>
                  </a:lnTo>
                  <a:lnTo>
                    <a:pt x="120" y="45"/>
                  </a:lnTo>
                  <a:lnTo>
                    <a:pt x="120" y="52"/>
                  </a:lnTo>
                  <a:lnTo>
                    <a:pt x="120" y="7"/>
                  </a:lnTo>
                  <a:lnTo>
                    <a:pt x="120" y="30"/>
                  </a:lnTo>
                  <a:lnTo>
                    <a:pt x="127" y="37"/>
                  </a:lnTo>
                  <a:lnTo>
                    <a:pt x="127" y="45"/>
                  </a:lnTo>
                  <a:lnTo>
                    <a:pt x="127" y="7"/>
                  </a:lnTo>
                  <a:lnTo>
                    <a:pt x="127" y="22"/>
                  </a:lnTo>
                  <a:lnTo>
                    <a:pt x="135" y="30"/>
                  </a:lnTo>
                  <a:lnTo>
                    <a:pt x="135" y="45"/>
                  </a:lnTo>
                  <a:lnTo>
                    <a:pt x="135" y="22"/>
                  </a:lnTo>
                  <a:lnTo>
                    <a:pt x="135" y="22"/>
                  </a:lnTo>
                  <a:lnTo>
                    <a:pt x="142" y="30"/>
                  </a:lnTo>
                  <a:lnTo>
                    <a:pt x="142" y="45"/>
                  </a:lnTo>
                  <a:lnTo>
                    <a:pt x="142" y="7"/>
                  </a:lnTo>
                  <a:lnTo>
                    <a:pt x="142" y="37"/>
                  </a:lnTo>
                  <a:lnTo>
                    <a:pt x="150" y="30"/>
                  </a:lnTo>
                  <a:lnTo>
                    <a:pt x="150" y="52"/>
                  </a:lnTo>
                  <a:lnTo>
                    <a:pt x="150" y="15"/>
                  </a:lnTo>
                  <a:lnTo>
                    <a:pt x="150" y="37"/>
                  </a:lnTo>
                  <a:lnTo>
                    <a:pt x="157" y="30"/>
                  </a:lnTo>
                  <a:lnTo>
                    <a:pt x="157" y="45"/>
                  </a:lnTo>
                  <a:lnTo>
                    <a:pt x="157" y="7"/>
                  </a:lnTo>
                  <a:lnTo>
                    <a:pt x="157" y="30"/>
                  </a:lnTo>
                  <a:lnTo>
                    <a:pt x="165" y="37"/>
                  </a:lnTo>
                  <a:lnTo>
                    <a:pt x="165" y="45"/>
                  </a:lnTo>
                  <a:lnTo>
                    <a:pt x="165" y="15"/>
                  </a:lnTo>
                  <a:lnTo>
                    <a:pt x="165" y="37"/>
                  </a:lnTo>
                  <a:lnTo>
                    <a:pt x="172" y="30"/>
                  </a:lnTo>
                  <a:lnTo>
                    <a:pt x="172" y="45"/>
                  </a:lnTo>
                  <a:lnTo>
                    <a:pt x="172" y="7"/>
                  </a:lnTo>
                  <a:lnTo>
                    <a:pt x="172" y="37"/>
                  </a:lnTo>
                  <a:lnTo>
                    <a:pt x="180" y="30"/>
                  </a:lnTo>
                  <a:lnTo>
                    <a:pt x="180" y="45"/>
                  </a:lnTo>
                  <a:lnTo>
                    <a:pt x="180" y="15"/>
                  </a:lnTo>
                  <a:lnTo>
                    <a:pt x="180" y="37"/>
                  </a:lnTo>
                  <a:lnTo>
                    <a:pt x="187" y="30"/>
                  </a:lnTo>
                  <a:lnTo>
                    <a:pt x="187" y="45"/>
                  </a:lnTo>
                  <a:lnTo>
                    <a:pt x="187" y="22"/>
                  </a:lnTo>
                  <a:lnTo>
                    <a:pt x="195" y="30"/>
                  </a:lnTo>
                  <a:lnTo>
                    <a:pt x="195" y="45"/>
                  </a:lnTo>
                  <a:lnTo>
                    <a:pt x="195" y="22"/>
                  </a:lnTo>
                  <a:lnTo>
                    <a:pt x="195" y="30"/>
                  </a:lnTo>
                  <a:lnTo>
                    <a:pt x="202" y="37"/>
                  </a:lnTo>
                  <a:lnTo>
                    <a:pt x="202" y="45"/>
                  </a:lnTo>
                  <a:lnTo>
                    <a:pt x="202" y="15"/>
                  </a:lnTo>
                  <a:lnTo>
                    <a:pt x="202" y="30"/>
                  </a:lnTo>
                  <a:lnTo>
                    <a:pt x="210" y="37"/>
                  </a:lnTo>
                  <a:lnTo>
                    <a:pt x="210" y="37"/>
                  </a:lnTo>
                  <a:lnTo>
                    <a:pt x="210" y="15"/>
                  </a:lnTo>
                  <a:lnTo>
                    <a:pt x="210" y="30"/>
                  </a:lnTo>
                  <a:lnTo>
                    <a:pt x="217" y="37"/>
                  </a:lnTo>
                  <a:lnTo>
                    <a:pt x="217" y="37"/>
                  </a:lnTo>
                  <a:lnTo>
                    <a:pt x="217" y="22"/>
                  </a:lnTo>
                  <a:lnTo>
                    <a:pt x="217" y="30"/>
                  </a:lnTo>
                  <a:lnTo>
                    <a:pt x="225" y="37"/>
                  </a:lnTo>
                  <a:lnTo>
                    <a:pt x="225" y="52"/>
                  </a:lnTo>
                  <a:lnTo>
                    <a:pt x="225" y="15"/>
                  </a:lnTo>
                  <a:lnTo>
                    <a:pt x="225" y="22"/>
                  </a:lnTo>
                  <a:lnTo>
                    <a:pt x="232" y="30"/>
                  </a:lnTo>
                  <a:lnTo>
                    <a:pt x="232" y="52"/>
                  </a:lnTo>
                  <a:lnTo>
                    <a:pt x="232" y="7"/>
                  </a:lnTo>
                  <a:lnTo>
                    <a:pt x="232" y="37"/>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1" name="Freeform 817"/>
            <p:cNvSpPr>
              <a:spLocks/>
            </p:cNvSpPr>
            <p:nvPr/>
          </p:nvSpPr>
          <p:spPr bwMode="auto">
            <a:xfrm>
              <a:off x="4808" y="2505"/>
              <a:ext cx="194" cy="81"/>
            </a:xfrm>
            <a:custGeom>
              <a:avLst/>
              <a:gdLst>
                <a:gd name="T0" fmla="*/ 0 w 278"/>
                <a:gd name="T1" fmla="*/ 37 h 90"/>
                <a:gd name="T2" fmla="*/ 8 w 278"/>
                <a:gd name="T3" fmla="*/ 37 h 90"/>
                <a:gd name="T4" fmla="*/ 23 w 278"/>
                <a:gd name="T5" fmla="*/ 30 h 90"/>
                <a:gd name="T6" fmla="*/ 23 w 278"/>
                <a:gd name="T7" fmla="*/ 37 h 90"/>
                <a:gd name="T8" fmla="*/ 38 w 278"/>
                <a:gd name="T9" fmla="*/ 30 h 90"/>
                <a:gd name="T10" fmla="*/ 60 w 278"/>
                <a:gd name="T11" fmla="*/ 37 h 90"/>
                <a:gd name="T12" fmla="*/ 60 w 278"/>
                <a:gd name="T13" fmla="*/ 37 h 90"/>
                <a:gd name="T14" fmla="*/ 75 w 278"/>
                <a:gd name="T15" fmla="*/ 30 h 90"/>
                <a:gd name="T16" fmla="*/ 75 w 278"/>
                <a:gd name="T17" fmla="*/ 37 h 90"/>
                <a:gd name="T18" fmla="*/ 90 w 278"/>
                <a:gd name="T19" fmla="*/ 30 h 90"/>
                <a:gd name="T20" fmla="*/ 98 w 278"/>
                <a:gd name="T21" fmla="*/ 37 h 90"/>
                <a:gd name="T22" fmla="*/ 105 w 278"/>
                <a:gd name="T23" fmla="*/ 30 h 90"/>
                <a:gd name="T24" fmla="*/ 105 w 278"/>
                <a:gd name="T25" fmla="*/ 30 h 90"/>
                <a:gd name="T26" fmla="*/ 113 w 278"/>
                <a:gd name="T27" fmla="*/ 22 h 90"/>
                <a:gd name="T28" fmla="*/ 120 w 278"/>
                <a:gd name="T29" fmla="*/ 45 h 90"/>
                <a:gd name="T30" fmla="*/ 128 w 278"/>
                <a:gd name="T31" fmla="*/ 37 h 90"/>
                <a:gd name="T32" fmla="*/ 128 w 278"/>
                <a:gd name="T33" fmla="*/ 37 h 90"/>
                <a:gd name="T34" fmla="*/ 135 w 278"/>
                <a:gd name="T35" fmla="*/ 15 h 90"/>
                <a:gd name="T36" fmla="*/ 143 w 278"/>
                <a:gd name="T37" fmla="*/ 45 h 90"/>
                <a:gd name="T38" fmla="*/ 150 w 278"/>
                <a:gd name="T39" fmla="*/ 37 h 90"/>
                <a:gd name="T40" fmla="*/ 150 w 278"/>
                <a:gd name="T41" fmla="*/ 37 h 90"/>
                <a:gd name="T42" fmla="*/ 158 w 278"/>
                <a:gd name="T43" fmla="*/ 15 h 90"/>
                <a:gd name="T44" fmla="*/ 165 w 278"/>
                <a:gd name="T45" fmla="*/ 45 h 90"/>
                <a:gd name="T46" fmla="*/ 173 w 278"/>
                <a:gd name="T47" fmla="*/ 30 h 90"/>
                <a:gd name="T48" fmla="*/ 173 w 278"/>
                <a:gd name="T49" fmla="*/ 30 h 90"/>
                <a:gd name="T50" fmla="*/ 180 w 278"/>
                <a:gd name="T51" fmla="*/ 15 h 90"/>
                <a:gd name="T52" fmla="*/ 188 w 278"/>
                <a:gd name="T53" fmla="*/ 52 h 90"/>
                <a:gd name="T54" fmla="*/ 195 w 278"/>
                <a:gd name="T55" fmla="*/ 30 h 90"/>
                <a:gd name="T56" fmla="*/ 195 w 278"/>
                <a:gd name="T57" fmla="*/ 30 h 90"/>
                <a:gd name="T58" fmla="*/ 203 w 278"/>
                <a:gd name="T59" fmla="*/ 7 h 90"/>
                <a:gd name="T60" fmla="*/ 210 w 278"/>
                <a:gd name="T61" fmla="*/ 52 h 90"/>
                <a:gd name="T62" fmla="*/ 218 w 278"/>
                <a:gd name="T63" fmla="*/ 30 h 90"/>
                <a:gd name="T64" fmla="*/ 218 w 278"/>
                <a:gd name="T65" fmla="*/ 52 h 90"/>
                <a:gd name="T66" fmla="*/ 225 w 278"/>
                <a:gd name="T67" fmla="*/ 15 h 90"/>
                <a:gd name="T68" fmla="*/ 233 w 278"/>
                <a:gd name="T69" fmla="*/ 52 h 90"/>
                <a:gd name="T70" fmla="*/ 240 w 278"/>
                <a:gd name="T71" fmla="*/ 30 h 90"/>
                <a:gd name="T72" fmla="*/ 240 w 278"/>
                <a:gd name="T73" fmla="*/ 37 h 90"/>
                <a:gd name="T74" fmla="*/ 248 w 278"/>
                <a:gd name="T75" fmla="*/ 7 h 90"/>
                <a:gd name="T76" fmla="*/ 255 w 278"/>
                <a:gd name="T77" fmla="*/ 90 h 90"/>
                <a:gd name="T78" fmla="*/ 263 w 278"/>
                <a:gd name="T79" fmla="*/ 7 h 90"/>
                <a:gd name="T80" fmla="*/ 263 w 278"/>
                <a:gd name="T81" fmla="*/ 7 h 90"/>
                <a:gd name="T82" fmla="*/ 270 w 278"/>
                <a:gd name="T83"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90">
                  <a:moveTo>
                    <a:pt x="0" y="37"/>
                  </a:moveTo>
                  <a:lnTo>
                    <a:pt x="0" y="30"/>
                  </a:lnTo>
                  <a:lnTo>
                    <a:pt x="0" y="37"/>
                  </a:lnTo>
                  <a:lnTo>
                    <a:pt x="8" y="30"/>
                  </a:lnTo>
                  <a:lnTo>
                    <a:pt x="8" y="37"/>
                  </a:lnTo>
                  <a:lnTo>
                    <a:pt x="8" y="37"/>
                  </a:lnTo>
                  <a:lnTo>
                    <a:pt x="15" y="30"/>
                  </a:lnTo>
                  <a:lnTo>
                    <a:pt x="15" y="37"/>
                  </a:lnTo>
                  <a:lnTo>
                    <a:pt x="23" y="30"/>
                  </a:lnTo>
                  <a:lnTo>
                    <a:pt x="23" y="37"/>
                  </a:lnTo>
                  <a:lnTo>
                    <a:pt x="23" y="30"/>
                  </a:lnTo>
                  <a:lnTo>
                    <a:pt x="23" y="37"/>
                  </a:lnTo>
                  <a:lnTo>
                    <a:pt x="38" y="37"/>
                  </a:lnTo>
                  <a:lnTo>
                    <a:pt x="38" y="37"/>
                  </a:lnTo>
                  <a:lnTo>
                    <a:pt x="38" y="30"/>
                  </a:lnTo>
                  <a:lnTo>
                    <a:pt x="38" y="37"/>
                  </a:lnTo>
                  <a:lnTo>
                    <a:pt x="45" y="37"/>
                  </a:lnTo>
                  <a:lnTo>
                    <a:pt x="60" y="37"/>
                  </a:lnTo>
                  <a:lnTo>
                    <a:pt x="53" y="37"/>
                  </a:lnTo>
                  <a:lnTo>
                    <a:pt x="60" y="30"/>
                  </a:lnTo>
                  <a:lnTo>
                    <a:pt x="60" y="37"/>
                  </a:lnTo>
                  <a:lnTo>
                    <a:pt x="68" y="30"/>
                  </a:lnTo>
                  <a:lnTo>
                    <a:pt x="68" y="37"/>
                  </a:lnTo>
                  <a:lnTo>
                    <a:pt x="75" y="30"/>
                  </a:lnTo>
                  <a:lnTo>
                    <a:pt x="75" y="37"/>
                  </a:lnTo>
                  <a:lnTo>
                    <a:pt x="75" y="30"/>
                  </a:lnTo>
                  <a:lnTo>
                    <a:pt x="75" y="37"/>
                  </a:lnTo>
                  <a:lnTo>
                    <a:pt x="90" y="37"/>
                  </a:lnTo>
                  <a:lnTo>
                    <a:pt x="90" y="37"/>
                  </a:lnTo>
                  <a:lnTo>
                    <a:pt x="90" y="30"/>
                  </a:lnTo>
                  <a:lnTo>
                    <a:pt x="90" y="37"/>
                  </a:lnTo>
                  <a:lnTo>
                    <a:pt x="98" y="30"/>
                  </a:lnTo>
                  <a:lnTo>
                    <a:pt x="98" y="37"/>
                  </a:lnTo>
                  <a:lnTo>
                    <a:pt x="98" y="30"/>
                  </a:lnTo>
                  <a:lnTo>
                    <a:pt x="98" y="37"/>
                  </a:lnTo>
                  <a:lnTo>
                    <a:pt x="105" y="30"/>
                  </a:lnTo>
                  <a:lnTo>
                    <a:pt x="105" y="37"/>
                  </a:lnTo>
                  <a:lnTo>
                    <a:pt x="105" y="30"/>
                  </a:lnTo>
                  <a:lnTo>
                    <a:pt x="105" y="30"/>
                  </a:lnTo>
                  <a:lnTo>
                    <a:pt x="113" y="37"/>
                  </a:lnTo>
                  <a:lnTo>
                    <a:pt x="113" y="45"/>
                  </a:lnTo>
                  <a:lnTo>
                    <a:pt x="113" y="22"/>
                  </a:lnTo>
                  <a:lnTo>
                    <a:pt x="113" y="37"/>
                  </a:lnTo>
                  <a:lnTo>
                    <a:pt x="120" y="30"/>
                  </a:lnTo>
                  <a:lnTo>
                    <a:pt x="120" y="45"/>
                  </a:lnTo>
                  <a:lnTo>
                    <a:pt x="120" y="15"/>
                  </a:lnTo>
                  <a:lnTo>
                    <a:pt x="120" y="30"/>
                  </a:lnTo>
                  <a:lnTo>
                    <a:pt x="128" y="37"/>
                  </a:lnTo>
                  <a:lnTo>
                    <a:pt x="128" y="52"/>
                  </a:lnTo>
                  <a:lnTo>
                    <a:pt x="128" y="22"/>
                  </a:lnTo>
                  <a:lnTo>
                    <a:pt x="128" y="37"/>
                  </a:lnTo>
                  <a:lnTo>
                    <a:pt x="135" y="30"/>
                  </a:lnTo>
                  <a:lnTo>
                    <a:pt x="135" y="52"/>
                  </a:lnTo>
                  <a:lnTo>
                    <a:pt x="135" y="15"/>
                  </a:lnTo>
                  <a:lnTo>
                    <a:pt x="135" y="37"/>
                  </a:lnTo>
                  <a:lnTo>
                    <a:pt x="143" y="30"/>
                  </a:lnTo>
                  <a:lnTo>
                    <a:pt x="143" y="45"/>
                  </a:lnTo>
                  <a:lnTo>
                    <a:pt x="143" y="22"/>
                  </a:lnTo>
                  <a:lnTo>
                    <a:pt x="143" y="30"/>
                  </a:lnTo>
                  <a:lnTo>
                    <a:pt x="150" y="37"/>
                  </a:lnTo>
                  <a:lnTo>
                    <a:pt x="150" y="45"/>
                  </a:lnTo>
                  <a:lnTo>
                    <a:pt x="150" y="7"/>
                  </a:lnTo>
                  <a:lnTo>
                    <a:pt x="150" y="37"/>
                  </a:lnTo>
                  <a:lnTo>
                    <a:pt x="158" y="30"/>
                  </a:lnTo>
                  <a:lnTo>
                    <a:pt x="158" y="52"/>
                  </a:lnTo>
                  <a:lnTo>
                    <a:pt x="158" y="15"/>
                  </a:lnTo>
                  <a:lnTo>
                    <a:pt x="158" y="37"/>
                  </a:lnTo>
                  <a:lnTo>
                    <a:pt x="165" y="30"/>
                  </a:lnTo>
                  <a:lnTo>
                    <a:pt x="165" y="45"/>
                  </a:lnTo>
                  <a:lnTo>
                    <a:pt x="165" y="22"/>
                  </a:lnTo>
                  <a:lnTo>
                    <a:pt x="165" y="37"/>
                  </a:lnTo>
                  <a:lnTo>
                    <a:pt x="173" y="30"/>
                  </a:lnTo>
                  <a:lnTo>
                    <a:pt x="173" y="52"/>
                  </a:lnTo>
                  <a:lnTo>
                    <a:pt x="173" y="15"/>
                  </a:lnTo>
                  <a:lnTo>
                    <a:pt x="173" y="30"/>
                  </a:lnTo>
                  <a:lnTo>
                    <a:pt x="180" y="37"/>
                  </a:lnTo>
                  <a:lnTo>
                    <a:pt x="180" y="52"/>
                  </a:lnTo>
                  <a:lnTo>
                    <a:pt x="180" y="15"/>
                  </a:lnTo>
                  <a:lnTo>
                    <a:pt x="180" y="37"/>
                  </a:lnTo>
                  <a:lnTo>
                    <a:pt x="188" y="45"/>
                  </a:lnTo>
                  <a:lnTo>
                    <a:pt x="188" y="52"/>
                  </a:lnTo>
                  <a:lnTo>
                    <a:pt x="188" y="7"/>
                  </a:lnTo>
                  <a:lnTo>
                    <a:pt x="188" y="37"/>
                  </a:lnTo>
                  <a:lnTo>
                    <a:pt x="195" y="30"/>
                  </a:lnTo>
                  <a:lnTo>
                    <a:pt x="195" y="45"/>
                  </a:lnTo>
                  <a:lnTo>
                    <a:pt x="195" y="22"/>
                  </a:lnTo>
                  <a:lnTo>
                    <a:pt x="195" y="30"/>
                  </a:lnTo>
                  <a:lnTo>
                    <a:pt x="203" y="37"/>
                  </a:lnTo>
                  <a:lnTo>
                    <a:pt x="203" y="52"/>
                  </a:lnTo>
                  <a:lnTo>
                    <a:pt x="203" y="7"/>
                  </a:lnTo>
                  <a:lnTo>
                    <a:pt x="203" y="30"/>
                  </a:lnTo>
                  <a:lnTo>
                    <a:pt x="210" y="37"/>
                  </a:lnTo>
                  <a:lnTo>
                    <a:pt x="210" y="52"/>
                  </a:lnTo>
                  <a:lnTo>
                    <a:pt x="210" y="7"/>
                  </a:lnTo>
                  <a:lnTo>
                    <a:pt x="210" y="22"/>
                  </a:lnTo>
                  <a:lnTo>
                    <a:pt x="218" y="30"/>
                  </a:lnTo>
                  <a:lnTo>
                    <a:pt x="218" y="60"/>
                  </a:lnTo>
                  <a:lnTo>
                    <a:pt x="218" y="15"/>
                  </a:lnTo>
                  <a:lnTo>
                    <a:pt x="218" y="52"/>
                  </a:lnTo>
                  <a:lnTo>
                    <a:pt x="225" y="60"/>
                  </a:lnTo>
                  <a:lnTo>
                    <a:pt x="225" y="67"/>
                  </a:lnTo>
                  <a:lnTo>
                    <a:pt x="225" y="15"/>
                  </a:lnTo>
                  <a:lnTo>
                    <a:pt x="225" y="37"/>
                  </a:lnTo>
                  <a:lnTo>
                    <a:pt x="233" y="30"/>
                  </a:lnTo>
                  <a:lnTo>
                    <a:pt x="233" y="52"/>
                  </a:lnTo>
                  <a:lnTo>
                    <a:pt x="233" y="15"/>
                  </a:lnTo>
                  <a:lnTo>
                    <a:pt x="233" y="37"/>
                  </a:lnTo>
                  <a:lnTo>
                    <a:pt x="240" y="30"/>
                  </a:lnTo>
                  <a:lnTo>
                    <a:pt x="240" y="67"/>
                  </a:lnTo>
                  <a:lnTo>
                    <a:pt x="240" y="0"/>
                  </a:lnTo>
                  <a:lnTo>
                    <a:pt x="240" y="37"/>
                  </a:lnTo>
                  <a:lnTo>
                    <a:pt x="248" y="30"/>
                  </a:lnTo>
                  <a:lnTo>
                    <a:pt x="248" y="60"/>
                  </a:lnTo>
                  <a:lnTo>
                    <a:pt x="248" y="7"/>
                  </a:lnTo>
                  <a:lnTo>
                    <a:pt x="248" y="45"/>
                  </a:lnTo>
                  <a:lnTo>
                    <a:pt x="255" y="37"/>
                  </a:lnTo>
                  <a:lnTo>
                    <a:pt x="255" y="90"/>
                  </a:lnTo>
                  <a:lnTo>
                    <a:pt x="255" y="0"/>
                  </a:lnTo>
                  <a:lnTo>
                    <a:pt x="255" y="22"/>
                  </a:lnTo>
                  <a:lnTo>
                    <a:pt x="263" y="7"/>
                  </a:lnTo>
                  <a:lnTo>
                    <a:pt x="263" y="60"/>
                  </a:lnTo>
                  <a:lnTo>
                    <a:pt x="263" y="0"/>
                  </a:lnTo>
                  <a:lnTo>
                    <a:pt x="263" y="7"/>
                  </a:lnTo>
                  <a:lnTo>
                    <a:pt x="270" y="15"/>
                  </a:lnTo>
                  <a:lnTo>
                    <a:pt x="270" y="67"/>
                  </a:lnTo>
                  <a:lnTo>
                    <a:pt x="270" y="7"/>
                  </a:lnTo>
                  <a:lnTo>
                    <a:pt x="270" y="37"/>
                  </a:lnTo>
                  <a:lnTo>
                    <a:pt x="27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2" name="Freeform 818"/>
            <p:cNvSpPr>
              <a:spLocks/>
            </p:cNvSpPr>
            <p:nvPr/>
          </p:nvSpPr>
          <p:spPr bwMode="auto">
            <a:xfrm>
              <a:off x="5002" y="2505"/>
              <a:ext cx="162" cy="81"/>
            </a:xfrm>
            <a:custGeom>
              <a:avLst/>
              <a:gdLst>
                <a:gd name="T0" fmla="*/ 0 w 232"/>
                <a:gd name="T1" fmla="*/ 0 h 90"/>
                <a:gd name="T2" fmla="*/ 7 w 232"/>
                <a:gd name="T3" fmla="*/ 60 h 90"/>
                <a:gd name="T4" fmla="*/ 15 w 232"/>
                <a:gd name="T5" fmla="*/ 37 h 90"/>
                <a:gd name="T6" fmla="*/ 15 w 232"/>
                <a:gd name="T7" fmla="*/ 7 h 90"/>
                <a:gd name="T8" fmla="*/ 22 w 232"/>
                <a:gd name="T9" fmla="*/ 0 h 90"/>
                <a:gd name="T10" fmla="*/ 30 w 232"/>
                <a:gd name="T11" fmla="*/ 67 h 90"/>
                <a:gd name="T12" fmla="*/ 37 w 232"/>
                <a:gd name="T13" fmla="*/ 30 h 90"/>
                <a:gd name="T14" fmla="*/ 37 w 232"/>
                <a:gd name="T15" fmla="*/ 30 h 90"/>
                <a:gd name="T16" fmla="*/ 45 w 232"/>
                <a:gd name="T17" fmla="*/ 7 h 90"/>
                <a:gd name="T18" fmla="*/ 52 w 232"/>
                <a:gd name="T19" fmla="*/ 67 h 90"/>
                <a:gd name="T20" fmla="*/ 60 w 232"/>
                <a:gd name="T21" fmla="*/ 37 h 90"/>
                <a:gd name="T22" fmla="*/ 60 w 232"/>
                <a:gd name="T23" fmla="*/ 37 h 90"/>
                <a:gd name="T24" fmla="*/ 67 w 232"/>
                <a:gd name="T25" fmla="*/ 0 h 90"/>
                <a:gd name="T26" fmla="*/ 75 w 232"/>
                <a:gd name="T27" fmla="*/ 60 h 90"/>
                <a:gd name="T28" fmla="*/ 82 w 232"/>
                <a:gd name="T29" fmla="*/ 37 h 90"/>
                <a:gd name="T30" fmla="*/ 82 w 232"/>
                <a:gd name="T31" fmla="*/ 37 h 90"/>
                <a:gd name="T32" fmla="*/ 90 w 232"/>
                <a:gd name="T33" fmla="*/ 7 h 90"/>
                <a:gd name="T34" fmla="*/ 97 w 232"/>
                <a:gd name="T35" fmla="*/ 60 h 90"/>
                <a:gd name="T36" fmla="*/ 105 w 232"/>
                <a:gd name="T37" fmla="*/ 37 h 90"/>
                <a:gd name="T38" fmla="*/ 105 w 232"/>
                <a:gd name="T39" fmla="*/ 37 h 90"/>
                <a:gd name="T40" fmla="*/ 112 w 232"/>
                <a:gd name="T41" fmla="*/ 7 h 90"/>
                <a:gd name="T42" fmla="*/ 120 w 232"/>
                <a:gd name="T43" fmla="*/ 60 h 90"/>
                <a:gd name="T44" fmla="*/ 127 w 232"/>
                <a:gd name="T45" fmla="*/ 37 h 90"/>
                <a:gd name="T46" fmla="*/ 127 w 232"/>
                <a:gd name="T47" fmla="*/ 45 h 90"/>
                <a:gd name="T48" fmla="*/ 135 w 232"/>
                <a:gd name="T49" fmla="*/ 7 h 90"/>
                <a:gd name="T50" fmla="*/ 142 w 232"/>
                <a:gd name="T51" fmla="*/ 67 h 90"/>
                <a:gd name="T52" fmla="*/ 150 w 232"/>
                <a:gd name="T53" fmla="*/ 37 h 90"/>
                <a:gd name="T54" fmla="*/ 150 w 232"/>
                <a:gd name="T55" fmla="*/ 37 h 90"/>
                <a:gd name="T56" fmla="*/ 157 w 232"/>
                <a:gd name="T57" fmla="*/ 15 h 90"/>
                <a:gd name="T58" fmla="*/ 165 w 232"/>
                <a:gd name="T59" fmla="*/ 52 h 90"/>
                <a:gd name="T60" fmla="*/ 172 w 232"/>
                <a:gd name="T61" fmla="*/ 30 h 90"/>
                <a:gd name="T62" fmla="*/ 172 w 232"/>
                <a:gd name="T63" fmla="*/ 37 h 90"/>
                <a:gd name="T64" fmla="*/ 180 w 232"/>
                <a:gd name="T65" fmla="*/ 15 h 90"/>
                <a:gd name="T66" fmla="*/ 187 w 232"/>
                <a:gd name="T67" fmla="*/ 45 h 90"/>
                <a:gd name="T68" fmla="*/ 195 w 232"/>
                <a:gd name="T69" fmla="*/ 30 h 90"/>
                <a:gd name="T70" fmla="*/ 195 w 232"/>
                <a:gd name="T71" fmla="*/ 37 h 90"/>
                <a:gd name="T72" fmla="*/ 202 w 232"/>
                <a:gd name="T73" fmla="*/ 0 h 90"/>
                <a:gd name="T74" fmla="*/ 210 w 232"/>
                <a:gd name="T75" fmla="*/ 75 h 90"/>
                <a:gd name="T76" fmla="*/ 217 w 232"/>
                <a:gd name="T77" fmla="*/ 37 h 90"/>
                <a:gd name="T78" fmla="*/ 217 w 232"/>
                <a:gd name="T79" fmla="*/ 15 h 90"/>
                <a:gd name="T80" fmla="*/ 225 w 232"/>
                <a:gd name="T81" fmla="*/ 7 h 90"/>
                <a:gd name="T82" fmla="*/ 232 w 232"/>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90">
                  <a:moveTo>
                    <a:pt x="0" y="30"/>
                  </a:moveTo>
                  <a:lnTo>
                    <a:pt x="0" y="67"/>
                  </a:lnTo>
                  <a:lnTo>
                    <a:pt x="0" y="0"/>
                  </a:lnTo>
                  <a:lnTo>
                    <a:pt x="0" y="30"/>
                  </a:lnTo>
                  <a:lnTo>
                    <a:pt x="7" y="37"/>
                  </a:lnTo>
                  <a:lnTo>
                    <a:pt x="7" y="60"/>
                  </a:lnTo>
                  <a:lnTo>
                    <a:pt x="7" y="7"/>
                  </a:lnTo>
                  <a:lnTo>
                    <a:pt x="7" y="30"/>
                  </a:lnTo>
                  <a:lnTo>
                    <a:pt x="15" y="37"/>
                  </a:lnTo>
                  <a:lnTo>
                    <a:pt x="15" y="75"/>
                  </a:lnTo>
                  <a:lnTo>
                    <a:pt x="15" y="0"/>
                  </a:lnTo>
                  <a:lnTo>
                    <a:pt x="15" y="7"/>
                  </a:lnTo>
                  <a:lnTo>
                    <a:pt x="22" y="0"/>
                  </a:lnTo>
                  <a:lnTo>
                    <a:pt x="22" y="67"/>
                  </a:lnTo>
                  <a:lnTo>
                    <a:pt x="22" y="0"/>
                  </a:lnTo>
                  <a:lnTo>
                    <a:pt x="22" y="30"/>
                  </a:lnTo>
                  <a:lnTo>
                    <a:pt x="30" y="37"/>
                  </a:lnTo>
                  <a:lnTo>
                    <a:pt x="30" y="67"/>
                  </a:lnTo>
                  <a:lnTo>
                    <a:pt x="30" y="7"/>
                  </a:lnTo>
                  <a:lnTo>
                    <a:pt x="30" y="15"/>
                  </a:lnTo>
                  <a:lnTo>
                    <a:pt x="37" y="30"/>
                  </a:lnTo>
                  <a:lnTo>
                    <a:pt x="37" y="60"/>
                  </a:lnTo>
                  <a:lnTo>
                    <a:pt x="37" y="0"/>
                  </a:lnTo>
                  <a:lnTo>
                    <a:pt x="37" y="30"/>
                  </a:lnTo>
                  <a:lnTo>
                    <a:pt x="45" y="37"/>
                  </a:lnTo>
                  <a:lnTo>
                    <a:pt x="45" y="75"/>
                  </a:lnTo>
                  <a:lnTo>
                    <a:pt x="45" y="7"/>
                  </a:lnTo>
                  <a:lnTo>
                    <a:pt x="45" y="15"/>
                  </a:lnTo>
                  <a:lnTo>
                    <a:pt x="52" y="22"/>
                  </a:lnTo>
                  <a:lnTo>
                    <a:pt x="52" y="67"/>
                  </a:lnTo>
                  <a:lnTo>
                    <a:pt x="52" y="7"/>
                  </a:lnTo>
                  <a:lnTo>
                    <a:pt x="52" y="30"/>
                  </a:lnTo>
                  <a:lnTo>
                    <a:pt x="60" y="37"/>
                  </a:lnTo>
                  <a:lnTo>
                    <a:pt x="60" y="52"/>
                  </a:lnTo>
                  <a:lnTo>
                    <a:pt x="60" y="7"/>
                  </a:lnTo>
                  <a:lnTo>
                    <a:pt x="60" y="37"/>
                  </a:lnTo>
                  <a:lnTo>
                    <a:pt x="67" y="30"/>
                  </a:lnTo>
                  <a:lnTo>
                    <a:pt x="67" y="67"/>
                  </a:lnTo>
                  <a:lnTo>
                    <a:pt x="67" y="0"/>
                  </a:lnTo>
                  <a:lnTo>
                    <a:pt x="67" y="37"/>
                  </a:lnTo>
                  <a:lnTo>
                    <a:pt x="75" y="30"/>
                  </a:lnTo>
                  <a:lnTo>
                    <a:pt x="75" y="60"/>
                  </a:lnTo>
                  <a:lnTo>
                    <a:pt x="75" y="7"/>
                  </a:lnTo>
                  <a:lnTo>
                    <a:pt x="75" y="30"/>
                  </a:lnTo>
                  <a:lnTo>
                    <a:pt x="82" y="37"/>
                  </a:lnTo>
                  <a:lnTo>
                    <a:pt x="82" y="75"/>
                  </a:lnTo>
                  <a:lnTo>
                    <a:pt x="82" y="7"/>
                  </a:lnTo>
                  <a:lnTo>
                    <a:pt x="82" y="37"/>
                  </a:lnTo>
                  <a:lnTo>
                    <a:pt x="90" y="30"/>
                  </a:lnTo>
                  <a:lnTo>
                    <a:pt x="90" y="52"/>
                  </a:lnTo>
                  <a:lnTo>
                    <a:pt x="90" y="7"/>
                  </a:lnTo>
                  <a:lnTo>
                    <a:pt x="90" y="30"/>
                  </a:lnTo>
                  <a:lnTo>
                    <a:pt x="97" y="37"/>
                  </a:lnTo>
                  <a:lnTo>
                    <a:pt x="97" y="60"/>
                  </a:lnTo>
                  <a:lnTo>
                    <a:pt x="97" y="7"/>
                  </a:lnTo>
                  <a:lnTo>
                    <a:pt x="97" y="30"/>
                  </a:lnTo>
                  <a:lnTo>
                    <a:pt x="105" y="37"/>
                  </a:lnTo>
                  <a:lnTo>
                    <a:pt x="105" y="82"/>
                  </a:lnTo>
                  <a:lnTo>
                    <a:pt x="105" y="0"/>
                  </a:lnTo>
                  <a:lnTo>
                    <a:pt x="105" y="37"/>
                  </a:lnTo>
                  <a:lnTo>
                    <a:pt x="112" y="30"/>
                  </a:lnTo>
                  <a:lnTo>
                    <a:pt x="112" y="67"/>
                  </a:lnTo>
                  <a:lnTo>
                    <a:pt x="112" y="7"/>
                  </a:lnTo>
                  <a:lnTo>
                    <a:pt x="112" y="37"/>
                  </a:lnTo>
                  <a:lnTo>
                    <a:pt x="120" y="30"/>
                  </a:lnTo>
                  <a:lnTo>
                    <a:pt x="120" y="60"/>
                  </a:lnTo>
                  <a:lnTo>
                    <a:pt x="120" y="7"/>
                  </a:lnTo>
                  <a:lnTo>
                    <a:pt x="120" y="45"/>
                  </a:lnTo>
                  <a:lnTo>
                    <a:pt x="127" y="37"/>
                  </a:lnTo>
                  <a:lnTo>
                    <a:pt x="127" y="67"/>
                  </a:lnTo>
                  <a:lnTo>
                    <a:pt x="127" y="15"/>
                  </a:lnTo>
                  <a:lnTo>
                    <a:pt x="127" y="45"/>
                  </a:lnTo>
                  <a:lnTo>
                    <a:pt x="135" y="37"/>
                  </a:lnTo>
                  <a:lnTo>
                    <a:pt x="135" y="90"/>
                  </a:lnTo>
                  <a:lnTo>
                    <a:pt x="135" y="7"/>
                  </a:lnTo>
                  <a:lnTo>
                    <a:pt x="135" y="52"/>
                  </a:lnTo>
                  <a:lnTo>
                    <a:pt x="142" y="30"/>
                  </a:lnTo>
                  <a:lnTo>
                    <a:pt x="142" y="67"/>
                  </a:lnTo>
                  <a:lnTo>
                    <a:pt x="142" y="15"/>
                  </a:lnTo>
                  <a:lnTo>
                    <a:pt x="142" y="30"/>
                  </a:lnTo>
                  <a:lnTo>
                    <a:pt x="150" y="37"/>
                  </a:lnTo>
                  <a:lnTo>
                    <a:pt x="150" y="60"/>
                  </a:lnTo>
                  <a:lnTo>
                    <a:pt x="150" y="15"/>
                  </a:lnTo>
                  <a:lnTo>
                    <a:pt x="150" y="37"/>
                  </a:lnTo>
                  <a:lnTo>
                    <a:pt x="157" y="30"/>
                  </a:lnTo>
                  <a:lnTo>
                    <a:pt x="157" y="52"/>
                  </a:lnTo>
                  <a:lnTo>
                    <a:pt x="157" y="15"/>
                  </a:lnTo>
                  <a:lnTo>
                    <a:pt x="157" y="30"/>
                  </a:lnTo>
                  <a:lnTo>
                    <a:pt x="165" y="37"/>
                  </a:lnTo>
                  <a:lnTo>
                    <a:pt x="165" y="52"/>
                  </a:lnTo>
                  <a:lnTo>
                    <a:pt x="165" y="7"/>
                  </a:lnTo>
                  <a:lnTo>
                    <a:pt x="165" y="37"/>
                  </a:lnTo>
                  <a:lnTo>
                    <a:pt x="172" y="30"/>
                  </a:lnTo>
                  <a:lnTo>
                    <a:pt x="172" y="67"/>
                  </a:lnTo>
                  <a:lnTo>
                    <a:pt x="172" y="0"/>
                  </a:lnTo>
                  <a:lnTo>
                    <a:pt x="172" y="37"/>
                  </a:lnTo>
                  <a:lnTo>
                    <a:pt x="180" y="30"/>
                  </a:lnTo>
                  <a:lnTo>
                    <a:pt x="180" y="52"/>
                  </a:lnTo>
                  <a:lnTo>
                    <a:pt x="180" y="15"/>
                  </a:lnTo>
                  <a:lnTo>
                    <a:pt x="180" y="37"/>
                  </a:lnTo>
                  <a:lnTo>
                    <a:pt x="187" y="30"/>
                  </a:lnTo>
                  <a:lnTo>
                    <a:pt x="187" y="45"/>
                  </a:lnTo>
                  <a:lnTo>
                    <a:pt x="187" y="30"/>
                  </a:lnTo>
                  <a:lnTo>
                    <a:pt x="187" y="37"/>
                  </a:lnTo>
                  <a:lnTo>
                    <a:pt x="195" y="30"/>
                  </a:lnTo>
                  <a:lnTo>
                    <a:pt x="195" y="52"/>
                  </a:lnTo>
                  <a:lnTo>
                    <a:pt x="195" y="7"/>
                  </a:lnTo>
                  <a:lnTo>
                    <a:pt x="195" y="37"/>
                  </a:lnTo>
                  <a:lnTo>
                    <a:pt x="202" y="30"/>
                  </a:lnTo>
                  <a:lnTo>
                    <a:pt x="202" y="52"/>
                  </a:lnTo>
                  <a:lnTo>
                    <a:pt x="202" y="0"/>
                  </a:lnTo>
                  <a:lnTo>
                    <a:pt x="202" y="37"/>
                  </a:lnTo>
                  <a:lnTo>
                    <a:pt x="210" y="30"/>
                  </a:lnTo>
                  <a:lnTo>
                    <a:pt x="210" y="75"/>
                  </a:lnTo>
                  <a:lnTo>
                    <a:pt x="210" y="0"/>
                  </a:lnTo>
                  <a:lnTo>
                    <a:pt x="210" y="30"/>
                  </a:lnTo>
                  <a:lnTo>
                    <a:pt x="217" y="37"/>
                  </a:lnTo>
                  <a:lnTo>
                    <a:pt x="217" y="67"/>
                  </a:lnTo>
                  <a:lnTo>
                    <a:pt x="217" y="7"/>
                  </a:lnTo>
                  <a:lnTo>
                    <a:pt x="217" y="15"/>
                  </a:lnTo>
                  <a:lnTo>
                    <a:pt x="225" y="22"/>
                  </a:lnTo>
                  <a:lnTo>
                    <a:pt x="225" y="52"/>
                  </a:lnTo>
                  <a:lnTo>
                    <a:pt x="225" y="7"/>
                  </a:lnTo>
                  <a:lnTo>
                    <a:pt x="225" y="30"/>
                  </a:lnTo>
                  <a:lnTo>
                    <a:pt x="232" y="22"/>
                  </a:lnTo>
                  <a:lnTo>
                    <a:pt x="232" y="60"/>
                  </a:lnTo>
                  <a:lnTo>
                    <a:pt x="232" y="7"/>
                  </a:lnTo>
                  <a:lnTo>
                    <a:pt x="232"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3" name="Freeform 819"/>
            <p:cNvSpPr>
              <a:spLocks/>
            </p:cNvSpPr>
            <p:nvPr/>
          </p:nvSpPr>
          <p:spPr bwMode="auto">
            <a:xfrm>
              <a:off x="5164" y="2505"/>
              <a:ext cx="168" cy="81"/>
            </a:xfrm>
            <a:custGeom>
              <a:avLst/>
              <a:gdLst>
                <a:gd name="T0" fmla="*/ 8 w 240"/>
                <a:gd name="T1" fmla="*/ 52 h 90"/>
                <a:gd name="T2" fmla="*/ 15 w 240"/>
                <a:gd name="T3" fmla="*/ 30 h 90"/>
                <a:gd name="T4" fmla="*/ 15 w 240"/>
                <a:gd name="T5" fmla="*/ 22 h 90"/>
                <a:gd name="T6" fmla="*/ 23 w 240"/>
                <a:gd name="T7" fmla="*/ 0 h 90"/>
                <a:gd name="T8" fmla="*/ 30 w 240"/>
                <a:gd name="T9" fmla="*/ 60 h 90"/>
                <a:gd name="T10" fmla="*/ 38 w 240"/>
                <a:gd name="T11" fmla="*/ 30 h 90"/>
                <a:gd name="T12" fmla="*/ 38 w 240"/>
                <a:gd name="T13" fmla="*/ 30 h 90"/>
                <a:gd name="T14" fmla="*/ 45 w 240"/>
                <a:gd name="T15" fmla="*/ 7 h 90"/>
                <a:gd name="T16" fmla="*/ 53 w 240"/>
                <a:gd name="T17" fmla="*/ 52 h 90"/>
                <a:gd name="T18" fmla="*/ 60 w 240"/>
                <a:gd name="T19" fmla="*/ 30 h 90"/>
                <a:gd name="T20" fmla="*/ 60 w 240"/>
                <a:gd name="T21" fmla="*/ 37 h 90"/>
                <a:gd name="T22" fmla="*/ 68 w 240"/>
                <a:gd name="T23" fmla="*/ 7 h 90"/>
                <a:gd name="T24" fmla="*/ 75 w 240"/>
                <a:gd name="T25" fmla="*/ 52 h 90"/>
                <a:gd name="T26" fmla="*/ 83 w 240"/>
                <a:gd name="T27" fmla="*/ 37 h 90"/>
                <a:gd name="T28" fmla="*/ 83 w 240"/>
                <a:gd name="T29" fmla="*/ 30 h 90"/>
                <a:gd name="T30" fmla="*/ 90 w 240"/>
                <a:gd name="T31" fmla="*/ 7 h 90"/>
                <a:gd name="T32" fmla="*/ 98 w 240"/>
                <a:gd name="T33" fmla="*/ 90 h 90"/>
                <a:gd name="T34" fmla="*/ 105 w 240"/>
                <a:gd name="T35" fmla="*/ 30 h 90"/>
                <a:gd name="T36" fmla="*/ 105 w 240"/>
                <a:gd name="T37" fmla="*/ 52 h 90"/>
                <a:gd name="T38" fmla="*/ 113 w 240"/>
                <a:gd name="T39" fmla="*/ 7 h 90"/>
                <a:gd name="T40" fmla="*/ 120 w 240"/>
                <a:gd name="T41" fmla="*/ 67 h 90"/>
                <a:gd name="T42" fmla="*/ 128 w 240"/>
                <a:gd name="T43" fmla="*/ 22 h 90"/>
                <a:gd name="T44" fmla="*/ 128 w 240"/>
                <a:gd name="T45" fmla="*/ 30 h 90"/>
                <a:gd name="T46" fmla="*/ 135 w 240"/>
                <a:gd name="T47" fmla="*/ 7 h 90"/>
                <a:gd name="T48" fmla="*/ 143 w 240"/>
                <a:gd name="T49" fmla="*/ 67 h 90"/>
                <a:gd name="T50" fmla="*/ 150 w 240"/>
                <a:gd name="T51" fmla="*/ 30 h 90"/>
                <a:gd name="T52" fmla="*/ 150 w 240"/>
                <a:gd name="T53" fmla="*/ 30 h 90"/>
                <a:gd name="T54" fmla="*/ 158 w 240"/>
                <a:gd name="T55" fmla="*/ 7 h 90"/>
                <a:gd name="T56" fmla="*/ 165 w 240"/>
                <a:gd name="T57" fmla="*/ 67 h 90"/>
                <a:gd name="T58" fmla="*/ 173 w 240"/>
                <a:gd name="T59" fmla="*/ 22 h 90"/>
                <a:gd name="T60" fmla="*/ 173 w 240"/>
                <a:gd name="T61" fmla="*/ 37 h 90"/>
                <a:gd name="T62" fmla="*/ 180 w 240"/>
                <a:gd name="T63" fmla="*/ 7 h 90"/>
                <a:gd name="T64" fmla="*/ 188 w 240"/>
                <a:gd name="T65" fmla="*/ 67 h 90"/>
                <a:gd name="T66" fmla="*/ 195 w 240"/>
                <a:gd name="T67" fmla="*/ 30 h 90"/>
                <a:gd name="T68" fmla="*/ 195 w 240"/>
                <a:gd name="T69" fmla="*/ 30 h 90"/>
                <a:gd name="T70" fmla="*/ 203 w 240"/>
                <a:gd name="T71" fmla="*/ 0 h 90"/>
                <a:gd name="T72" fmla="*/ 210 w 240"/>
                <a:gd name="T73" fmla="*/ 60 h 90"/>
                <a:gd name="T74" fmla="*/ 218 w 240"/>
                <a:gd name="T75" fmla="*/ 45 h 90"/>
                <a:gd name="T76" fmla="*/ 218 w 240"/>
                <a:gd name="T77" fmla="*/ 37 h 90"/>
                <a:gd name="T78" fmla="*/ 225 w 240"/>
                <a:gd name="T79" fmla="*/ 7 h 90"/>
                <a:gd name="T80" fmla="*/ 233 w 240"/>
                <a:gd name="T81" fmla="*/ 60 h 90"/>
                <a:gd name="T82" fmla="*/ 240 w 240"/>
                <a:gd name="T83"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8" y="37"/>
                  </a:lnTo>
                  <a:lnTo>
                    <a:pt x="8" y="52"/>
                  </a:lnTo>
                  <a:lnTo>
                    <a:pt x="8" y="15"/>
                  </a:lnTo>
                  <a:lnTo>
                    <a:pt x="8" y="37"/>
                  </a:lnTo>
                  <a:lnTo>
                    <a:pt x="15" y="30"/>
                  </a:lnTo>
                  <a:lnTo>
                    <a:pt x="15" y="60"/>
                  </a:lnTo>
                  <a:lnTo>
                    <a:pt x="15" y="15"/>
                  </a:lnTo>
                  <a:lnTo>
                    <a:pt x="15" y="22"/>
                  </a:lnTo>
                  <a:lnTo>
                    <a:pt x="23" y="30"/>
                  </a:lnTo>
                  <a:lnTo>
                    <a:pt x="23" y="67"/>
                  </a:lnTo>
                  <a:lnTo>
                    <a:pt x="23" y="0"/>
                  </a:lnTo>
                  <a:lnTo>
                    <a:pt x="23" y="37"/>
                  </a:lnTo>
                  <a:lnTo>
                    <a:pt x="30" y="30"/>
                  </a:lnTo>
                  <a:lnTo>
                    <a:pt x="30" y="60"/>
                  </a:lnTo>
                  <a:lnTo>
                    <a:pt x="30" y="15"/>
                  </a:lnTo>
                  <a:lnTo>
                    <a:pt x="30" y="37"/>
                  </a:lnTo>
                  <a:lnTo>
                    <a:pt x="38" y="30"/>
                  </a:lnTo>
                  <a:lnTo>
                    <a:pt x="38" y="60"/>
                  </a:lnTo>
                  <a:lnTo>
                    <a:pt x="38" y="15"/>
                  </a:lnTo>
                  <a:lnTo>
                    <a:pt x="38" y="30"/>
                  </a:lnTo>
                  <a:lnTo>
                    <a:pt x="45" y="45"/>
                  </a:lnTo>
                  <a:lnTo>
                    <a:pt x="45" y="60"/>
                  </a:lnTo>
                  <a:lnTo>
                    <a:pt x="45" y="7"/>
                  </a:lnTo>
                  <a:lnTo>
                    <a:pt x="45" y="37"/>
                  </a:lnTo>
                  <a:lnTo>
                    <a:pt x="53" y="45"/>
                  </a:lnTo>
                  <a:lnTo>
                    <a:pt x="53" y="52"/>
                  </a:lnTo>
                  <a:lnTo>
                    <a:pt x="53" y="15"/>
                  </a:lnTo>
                  <a:lnTo>
                    <a:pt x="53" y="37"/>
                  </a:lnTo>
                  <a:lnTo>
                    <a:pt x="60" y="30"/>
                  </a:lnTo>
                  <a:lnTo>
                    <a:pt x="60" y="52"/>
                  </a:lnTo>
                  <a:lnTo>
                    <a:pt x="60" y="15"/>
                  </a:lnTo>
                  <a:lnTo>
                    <a:pt x="60" y="37"/>
                  </a:lnTo>
                  <a:lnTo>
                    <a:pt x="68" y="30"/>
                  </a:lnTo>
                  <a:lnTo>
                    <a:pt x="68" y="60"/>
                  </a:lnTo>
                  <a:lnTo>
                    <a:pt x="68" y="7"/>
                  </a:lnTo>
                  <a:lnTo>
                    <a:pt x="68" y="37"/>
                  </a:lnTo>
                  <a:lnTo>
                    <a:pt x="75" y="30"/>
                  </a:lnTo>
                  <a:lnTo>
                    <a:pt x="75" y="52"/>
                  </a:lnTo>
                  <a:lnTo>
                    <a:pt x="75" y="15"/>
                  </a:lnTo>
                  <a:lnTo>
                    <a:pt x="75" y="30"/>
                  </a:lnTo>
                  <a:lnTo>
                    <a:pt x="83" y="37"/>
                  </a:lnTo>
                  <a:lnTo>
                    <a:pt x="83" y="60"/>
                  </a:lnTo>
                  <a:lnTo>
                    <a:pt x="83" y="7"/>
                  </a:lnTo>
                  <a:lnTo>
                    <a:pt x="83" y="30"/>
                  </a:lnTo>
                  <a:lnTo>
                    <a:pt x="90" y="37"/>
                  </a:lnTo>
                  <a:lnTo>
                    <a:pt x="90" y="67"/>
                  </a:lnTo>
                  <a:lnTo>
                    <a:pt x="90" y="7"/>
                  </a:lnTo>
                  <a:lnTo>
                    <a:pt x="90" y="30"/>
                  </a:lnTo>
                  <a:lnTo>
                    <a:pt x="98" y="37"/>
                  </a:lnTo>
                  <a:lnTo>
                    <a:pt x="98" y="90"/>
                  </a:lnTo>
                  <a:lnTo>
                    <a:pt x="98" y="0"/>
                  </a:lnTo>
                  <a:lnTo>
                    <a:pt x="98" y="37"/>
                  </a:lnTo>
                  <a:lnTo>
                    <a:pt x="105" y="30"/>
                  </a:lnTo>
                  <a:lnTo>
                    <a:pt x="105" y="67"/>
                  </a:lnTo>
                  <a:lnTo>
                    <a:pt x="105" y="7"/>
                  </a:lnTo>
                  <a:lnTo>
                    <a:pt x="105" y="52"/>
                  </a:lnTo>
                  <a:lnTo>
                    <a:pt x="113" y="60"/>
                  </a:lnTo>
                  <a:lnTo>
                    <a:pt x="113" y="67"/>
                  </a:lnTo>
                  <a:lnTo>
                    <a:pt x="113" y="7"/>
                  </a:lnTo>
                  <a:lnTo>
                    <a:pt x="113" y="37"/>
                  </a:lnTo>
                  <a:lnTo>
                    <a:pt x="120" y="30"/>
                  </a:lnTo>
                  <a:lnTo>
                    <a:pt x="120" y="67"/>
                  </a:lnTo>
                  <a:lnTo>
                    <a:pt x="120" y="7"/>
                  </a:lnTo>
                  <a:lnTo>
                    <a:pt x="120" y="15"/>
                  </a:lnTo>
                  <a:lnTo>
                    <a:pt x="128" y="22"/>
                  </a:lnTo>
                  <a:lnTo>
                    <a:pt x="128" y="82"/>
                  </a:lnTo>
                  <a:lnTo>
                    <a:pt x="128" y="7"/>
                  </a:lnTo>
                  <a:lnTo>
                    <a:pt x="128" y="30"/>
                  </a:lnTo>
                  <a:lnTo>
                    <a:pt x="135" y="37"/>
                  </a:lnTo>
                  <a:lnTo>
                    <a:pt x="135" y="67"/>
                  </a:lnTo>
                  <a:lnTo>
                    <a:pt x="135" y="7"/>
                  </a:lnTo>
                  <a:lnTo>
                    <a:pt x="135" y="37"/>
                  </a:lnTo>
                  <a:lnTo>
                    <a:pt x="143" y="45"/>
                  </a:lnTo>
                  <a:lnTo>
                    <a:pt x="143" y="67"/>
                  </a:lnTo>
                  <a:lnTo>
                    <a:pt x="143" y="15"/>
                  </a:lnTo>
                  <a:lnTo>
                    <a:pt x="143" y="37"/>
                  </a:lnTo>
                  <a:lnTo>
                    <a:pt x="150" y="30"/>
                  </a:lnTo>
                  <a:lnTo>
                    <a:pt x="150" y="60"/>
                  </a:lnTo>
                  <a:lnTo>
                    <a:pt x="150" y="7"/>
                  </a:lnTo>
                  <a:lnTo>
                    <a:pt x="150" y="30"/>
                  </a:lnTo>
                  <a:lnTo>
                    <a:pt x="158" y="37"/>
                  </a:lnTo>
                  <a:lnTo>
                    <a:pt x="158" y="67"/>
                  </a:lnTo>
                  <a:lnTo>
                    <a:pt x="158" y="7"/>
                  </a:lnTo>
                  <a:lnTo>
                    <a:pt x="158" y="30"/>
                  </a:lnTo>
                  <a:lnTo>
                    <a:pt x="165" y="22"/>
                  </a:lnTo>
                  <a:lnTo>
                    <a:pt x="165" y="67"/>
                  </a:lnTo>
                  <a:lnTo>
                    <a:pt x="165" y="7"/>
                  </a:lnTo>
                  <a:lnTo>
                    <a:pt x="165" y="30"/>
                  </a:lnTo>
                  <a:lnTo>
                    <a:pt x="173" y="22"/>
                  </a:lnTo>
                  <a:lnTo>
                    <a:pt x="173" y="60"/>
                  </a:lnTo>
                  <a:lnTo>
                    <a:pt x="173" y="7"/>
                  </a:lnTo>
                  <a:lnTo>
                    <a:pt x="173" y="37"/>
                  </a:lnTo>
                  <a:lnTo>
                    <a:pt x="180" y="45"/>
                  </a:lnTo>
                  <a:lnTo>
                    <a:pt x="180" y="60"/>
                  </a:lnTo>
                  <a:lnTo>
                    <a:pt x="180" y="7"/>
                  </a:lnTo>
                  <a:lnTo>
                    <a:pt x="180" y="45"/>
                  </a:lnTo>
                  <a:lnTo>
                    <a:pt x="188" y="37"/>
                  </a:lnTo>
                  <a:lnTo>
                    <a:pt x="188" y="67"/>
                  </a:lnTo>
                  <a:lnTo>
                    <a:pt x="188" y="15"/>
                  </a:lnTo>
                  <a:lnTo>
                    <a:pt x="188" y="37"/>
                  </a:lnTo>
                  <a:lnTo>
                    <a:pt x="195" y="30"/>
                  </a:lnTo>
                  <a:lnTo>
                    <a:pt x="195" y="60"/>
                  </a:lnTo>
                  <a:lnTo>
                    <a:pt x="195" y="0"/>
                  </a:lnTo>
                  <a:lnTo>
                    <a:pt x="195" y="30"/>
                  </a:lnTo>
                  <a:lnTo>
                    <a:pt x="203" y="37"/>
                  </a:lnTo>
                  <a:lnTo>
                    <a:pt x="203" y="67"/>
                  </a:lnTo>
                  <a:lnTo>
                    <a:pt x="203" y="0"/>
                  </a:lnTo>
                  <a:lnTo>
                    <a:pt x="203" y="30"/>
                  </a:lnTo>
                  <a:lnTo>
                    <a:pt x="210" y="37"/>
                  </a:lnTo>
                  <a:lnTo>
                    <a:pt x="210" y="60"/>
                  </a:lnTo>
                  <a:lnTo>
                    <a:pt x="210" y="7"/>
                  </a:lnTo>
                  <a:lnTo>
                    <a:pt x="210" y="37"/>
                  </a:lnTo>
                  <a:lnTo>
                    <a:pt x="218" y="45"/>
                  </a:lnTo>
                  <a:lnTo>
                    <a:pt x="218" y="60"/>
                  </a:lnTo>
                  <a:lnTo>
                    <a:pt x="218" y="15"/>
                  </a:lnTo>
                  <a:lnTo>
                    <a:pt x="218" y="37"/>
                  </a:lnTo>
                  <a:lnTo>
                    <a:pt x="225" y="30"/>
                  </a:lnTo>
                  <a:lnTo>
                    <a:pt x="225" y="60"/>
                  </a:lnTo>
                  <a:lnTo>
                    <a:pt x="225" y="7"/>
                  </a:lnTo>
                  <a:lnTo>
                    <a:pt x="225" y="30"/>
                  </a:lnTo>
                  <a:lnTo>
                    <a:pt x="233" y="37"/>
                  </a:lnTo>
                  <a:lnTo>
                    <a:pt x="233" y="60"/>
                  </a:lnTo>
                  <a:lnTo>
                    <a:pt x="233" y="15"/>
                  </a:lnTo>
                  <a:lnTo>
                    <a:pt x="233" y="30"/>
                  </a:lnTo>
                  <a:lnTo>
                    <a:pt x="240" y="37"/>
                  </a:lnTo>
                  <a:lnTo>
                    <a:pt x="240" y="60"/>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4" name="Freeform 820"/>
            <p:cNvSpPr>
              <a:spLocks/>
            </p:cNvSpPr>
            <p:nvPr/>
          </p:nvSpPr>
          <p:spPr bwMode="auto">
            <a:xfrm>
              <a:off x="5332" y="2505"/>
              <a:ext cx="168" cy="73"/>
            </a:xfrm>
            <a:custGeom>
              <a:avLst/>
              <a:gdLst>
                <a:gd name="T0" fmla="*/ 8 w 240"/>
                <a:gd name="T1" fmla="*/ 30 h 82"/>
                <a:gd name="T2" fmla="*/ 8 w 240"/>
                <a:gd name="T3" fmla="*/ 30 h 82"/>
                <a:gd name="T4" fmla="*/ 15 w 240"/>
                <a:gd name="T5" fmla="*/ 0 h 82"/>
                <a:gd name="T6" fmla="*/ 23 w 240"/>
                <a:gd name="T7" fmla="*/ 67 h 82"/>
                <a:gd name="T8" fmla="*/ 30 w 240"/>
                <a:gd name="T9" fmla="*/ 45 h 82"/>
                <a:gd name="T10" fmla="*/ 30 w 240"/>
                <a:gd name="T11" fmla="*/ 30 h 82"/>
                <a:gd name="T12" fmla="*/ 38 w 240"/>
                <a:gd name="T13" fmla="*/ 0 h 82"/>
                <a:gd name="T14" fmla="*/ 45 w 240"/>
                <a:gd name="T15" fmla="*/ 45 h 82"/>
                <a:gd name="T16" fmla="*/ 53 w 240"/>
                <a:gd name="T17" fmla="*/ 30 h 82"/>
                <a:gd name="T18" fmla="*/ 53 w 240"/>
                <a:gd name="T19" fmla="*/ 37 h 82"/>
                <a:gd name="T20" fmla="*/ 60 w 240"/>
                <a:gd name="T21" fmla="*/ 15 h 82"/>
                <a:gd name="T22" fmla="*/ 68 w 240"/>
                <a:gd name="T23" fmla="*/ 60 h 82"/>
                <a:gd name="T24" fmla="*/ 75 w 240"/>
                <a:gd name="T25" fmla="*/ 37 h 82"/>
                <a:gd name="T26" fmla="*/ 75 w 240"/>
                <a:gd name="T27" fmla="*/ 37 h 82"/>
                <a:gd name="T28" fmla="*/ 83 w 240"/>
                <a:gd name="T29" fmla="*/ 15 h 82"/>
                <a:gd name="T30" fmla="*/ 90 w 240"/>
                <a:gd name="T31" fmla="*/ 45 h 82"/>
                <a:gd name="T32" fmla="*/ 98 w 240"/>
                <a:gd name="T33" fmla="*/ 30 h 82"/>
                <a:gd name="T34" fmla="*/ 98 w 240"/>
                <a:gd name="T35" fmla="*/ 37 h 82"/>
                <a:gd name="T36" fmla="*/ 105 w 240"/>
                <a:gd name="T37" fmla="*/ 15 h 82"/>
                <a:gd name="T38" fmla="*/ 113 w 240"/>
                <a:gd name="T39" fmla="*/ 75 h 82"/>
                <a:gd name="T40" fmla="*/ 120 w 240"/>
                <a:gd name="T41" fmla="*/ 60 h 82"/>
                <a:gd name="T42" fmla="*/ 120 w 240"/>
                <a:gd name="T43" fmla="*/ 15 h 82"/>
                <a:gd name="T44" fmla="*/ 128 w 240"/>
                <a:gd name="T45" fmla="*/ 7 h 82"/>
                <a:gd name="T46" fmla="*/ 135 w 240"/>
                <a:gd name="T47" fmla="*/ 52 h 82"/>
                <a:gd name="T48" fmla="*/ 143 w 240"/>
                <a:gd name="T49" fmla="*/ 52 h 82"/>
                <a:gd name="T50" fmla="*/ 143 w 240"/>
                <a:gd name="T51" fmla="*/ 22 h 82"/>
                <a:gd name="T52" fmla="*/ 150 w 240"/>
                <a:gd name="T53" fmla="*/ 15 h 82"/>
                <a:gd name="T54" fmla="*/ 158 w 240"/>
                <a:gd name="T55" fmla="*/ 67 h 82"/>
                <a:gd name="T56" fmla="*/ 165 w 240"/>
                <a:gd name="T57" fmla="*/ 22 h 82"/>
                <a:gd name="T58" fmla="*/ 165 w 240"/>
                <a:gd name="T59" fmla="*/ 37 h 82"/>
                <a:gd name="T60" fmla="*/ 173 w 240"/>
                <a:gd name="T61" fmla="*/ 15 h 82"/>
                <a:gd name="T62" fmla="*/ 180 w 240"/>
                <a:gd name="T63" fmla="*/ 67 h 82"/>
                <a:gd name="T64" fmla="*/ 188 w 240"/>
                <a:gd name="T65" fmla="*/ 30 h 82"/>
                <a:gd name="T66" fmla="*/ 188 w 240"/>
                <a:gd name="T67" fmla="*/ 30 h 82"/>
                <a:gd name="T68" fmla="*/ 195 w 240"/>
                <a:gd name="T69" fmla="*/ 15 h 82"/>
                <a:gd name="T70" fmla="*/ 203 w 240"/>
                <a:gd name="T71" fmla="*/ 60 h 82"/>
                <a:gd name="T72" fmla="*/ 210 w 240"/>
                <a:gd name="T73" fmla="*/ 37 h 82"/>
                <a:gd name="T74" fmla="*/ 210 w 240"/>
                <a:gd name="T75" fmla="*/ 37 h 82"/>
                <a:gd name="T76" fmla="*/ 218 w 240"/>
                <a:gd name="T77" fmla="*/ 15 h 82"/>
                <a:gd name="T78" fmla="*/ 225 w 240"/>
                <a:gd name="T79" fmla="*/ 52 h 82"/>
                <a:gd name="T80" fmla="*/ 233 w 240"/>
                <a:gd name="T81" fmla="*/ 37 h 82"/>
                <a:gd name="T82" fmla="*/ 233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7"/>
                  </a:moveTo>
                  <a:lnTo>
                    <a:pt x="0" y="22"/>
                  </a:lnTo>
                  <a:lnTo>
                    <a:pt x="8" y="30"/>
                  </a:lnTo>
                  <a:lnTo>
                    <a:pt x="8" y="82"/>
                  </a:lnTo>
                  <a:lnTo>
                    <a:pt x="8" y="0"/>
                  </a:lnTo>
                  <a:lnTo>
                    <a:pt x="8" y="30"/>
                  </a:lnTo>
                  <a:lnTo>
                    <a:pt x="15" y="37"/>
                  </a:lnTo>
                  <a:lnTo>
                    <a:pt x="15" y="75"/>
                  </a:lnTo>
                  <a:lnTo>
                    <a:pt x="15" y="0"/>
                  </a:lnTo>
                  <a:lnTo>
                    <a:pt x="15" y="37"/>
                  </a:lnTo>
                  <a:lnTo>
                    <a:pt x="23" y="30"/>
                  </a:lnTo>
                  <a:lnTo>
                    <a:pt x="23" y="67"/>
                  </a:lnTo>
                  <a:lnTo>
                    <a:pt x="23" y="0"/>
                  </a:lnTo>
                  <a:lnTo>
                    <a:pt x="23" y="37"/>
                  </a:lnTo>
                  <a:lnTo>
                    <a:pt x="30" y="45"/>
                  </a:lnTo>
                  <a:lnTo>
                    <a:pt x="30" y="67"/>
                  </a:lnTo>
                  <a:lnTo>
                    <a:pt x="30" y="7"/>
                  </a:lnTo>
                  <a:lnTo>
                    <a:pt x="30" y="30"/>
                  </a:lnTo>
                  <a:lnTo>
                    <a:pt x="38" y="22"/>
                  </a:lnTo>
                  <a:lnTo>
                    <a:pt x="38" y="67"/>
                  </a:lnTo>
                  <a:lnTo>
                    <a:pt x="38" y="0"/>
                  </a:lnTo>
                  <a:lnTo>
                    <a:pt x="38" y="37"/>
                  </a:lnTo>
                  <a:lnTo>
                    <a:pt x="45" y="45"/>
                  </a:lnTo>
                  <a:lnTo>
                    <a:pt x="45" y="45"/>
                  </a:lnTo>
                  <a:lnTo>
                    <a:pt x="45" y="22"/>
                  </a:lnTo>
                  <a:lnTo>
                    <a:pt x="45" y="22"/>
                  </a:lnTo>
                  <a:lnTo>
                    <a:pt x="53" y="30"/>
                  </a:lnTo>
                  <a:lnTo>
                    <a:pt x="53" y="60"/>
                  </a:lnTo>
                  <a:lnTo>
                    <a:pt x="53" y="15"/>
                  </a:lnTo>
                  <a:lnTo>
                    <a:pt x="53" y="37"/>
                  </a:lnTo>
                  <a:lnTo>
                    <a:pt x="60" y="30"/>
                  </a:lnTo>
                  <a:lnTo>
                    <a:pt x="60" y="60"/>
                  </a:lnTo>
                  <a:lnTo>
                    <a:pt x="60" y="15"/>
                  </a:lnTo>
                  <a:lnTo>
                    <a:pt x="60" y="37"/>
                  </a:lnTo>
                  <a:lnTo>
                    <a:pt x="68" y="30"/>
                  </a:lnTo>
                  <a:lnTo>
                    <a:pt x="68" y="60"/>
                  </a:lnTo>
                  <a:lnTo>
                    <a:pt x="68" y="15"/>
                  </a:lnTo>
                  <a:lnTo>
                    <a:pt x="68" y="30"/>
                  </a:lnTo>
                  <a:lnTo>
                    <a:pt x="75" y="37"/>
                  </a:lnTo>
                  <a:lnTo>
                    <a:pt x="75" y="60"/>
                  </a:lnTo>
                  <a:lnTo>
                    <a:pt x="75" y="7"/>
                  </a:lnTo>
                  <a:lnTo>
                    <a:pt x="75" y="37"/>
                  </a:lnTo>
                  <a:lnTo>
                    <a:pt x="83" y="30"/>
                  </a:lnTo>
                  <a:lnTo>
                    <a:pt x="83" y="52"/>
                  </a:lnTo>
                  <a:lnTo>
                    <a:pt x="83" y="15"/>
                  </a:lnTo>
                  <a:lnTo>
                    <a:pt x="83" y="37"/>
                  </a:lnTo>
                  <a:lnTo>
                    <a:pt x="90" y="30"/>
                  </a:lnTo>
                  <a:lnTo>
                    <a:pt x="90" y="45"/>
                  </a:lnTo>
                  <a:lnTo>
                    <a:pt x="90" y="15"/>
                  </a:lnTo>
                  <a:lnTo>
                    <a:pt x="90" y="22"/>
                  </a:lnTo>
                  <a:lnTo>
                    <a:pt x="98" y="30"/>
                  </a:lnTo>
                  <a:lnTo>
                    <a:pt x="98" y="60"/>
                  </a:lnTo>
                  <a:lnTo>
                    <a:pt x="98" y="22"/>
                  </a:lnTo>
                  <a:lnTo>
                    <a:pt x="98" y="37"/>
                  </a:lnTo>
                  <a:lnTo>
                    <a:pt x="105" y="30"/>
                  </a:lnTo>
                  <a:lnTo>
                    <a:pt x="105" y="52"/>
                  </a:lnTo>
                  <a:lnTo>
                    <a:pt x="105" y="15"/>
                  </a:lnTo>
                  <a:lnTo>
                    <a:pt x="105" y="37"/>
                  </a:lnTo>
                  <a:lnTo>
                    <a:pt x="113" y="30"/>
                  </a:lnTo>
                  <a:lnTo>
                    <a:pt x="113" y="75"/>
                  </a:lnTo>
                  <a:lnTo>
                    <a:pt x="113" y="7"/>
                  </a:lnTo>
                  <a:lnTo>
                    <a:pt x="113" y="52"/>
                  </a:lnTo>
                  <a:lnTo>
                    <a:pt x="120" y="60"/>
                  </a:lnTo>
                  <a:lnTo>
                    <a:pt x="120" y="67"/>
                  </a:lnTo>
                  <a:lnTo>
                    <a:pt x="120" y="0"/>
                  </a:lnTo>
                  <a:lnTo>
                    <a:pt x="120" y="15"/>
                  </a:lnTo>
                  <a:lnTo>
                    <a:pt x="128" y="22"/>
                  </a:lnTo>
                  <a:lnTo>
                    <a:pt x="128" y="67"/>
                  </a:lnTo>
                  <a:lnTo>
                    <a:pt x="128" y="7"/>
                  </a:lnTo>
                  <a:lnTo>
                    <a:pt x="128" y="22"/>
                  </a:lnTo>
                  <a:lnTo>
                    <a:pt x="135" y="30"/>
                  </a:lnTo>
                  <a:lnTo>
                    <a:pt x="135" y="52"/>
                  </a:lnTo>
                  <a:lnTo>
                    <a:pt x="135" y="7"/>
                  </a:lnTo>
                  <a:lnTo>
                    <a:pt x="135" y="37"/>
                  </a:lnTo>
                  <a:lnTo>
                    <a:pt x="143" y="52"/>
                  </a:lnTo>
                  <a:lnTo>
                    <a:pt x="143" y="67"/>
                  </a:lnTo>
                  <a:lnTo>
                    <a:pt x="143" y="0"/>
                  </a:lnTo>
                  <a:lnTo>
                    <a:pt x="143" y="22"/>
                  </a:lnTo>
                  <a:lnTo>
                    <a:pt x="150" y="30"/>
                  </a:lnTo>
                  <a:lnTo>
                    <a:pt x="150" y="60"/>
                  </a:lnTo>
                  <a:lnTo>
                    <a:pt x="150" y="15"/>
                  </a:lnTo>
                  <a:lnTo>
                    <a:pt x="150" y="45"/>
                  </a:lnTo>
                  <a:lnTo>
                    <a:pt x="158" y="37"/>
                  </a:lnTo>
                  <a:lnTo>
                    <a:pt x="158" y="67"/>
                  </a:lnTo>
                  <a:lnTo>
                    <a:pt x="158" y="15"/>
                  </a:lnTo>
                  <a:lnTo>
                    <a:pt x="158" y="30"/>
                  </a:lnTo>
                  <a:lnTo>
                    <a:pt x="165" y="22"/>
                  </a:lnTo>
                  <a:lnTo>
                    <a:pt x="165" y="60"/>
                  </a:lnTo>
                  <a:lnTo>
                    <a:pt x="165" y="7"/>
                  </a:lnTo>
                  <a:lnTo>
                    <a:pt x="165" y="37"/>
                  </a:lnTo>
                  <a:lnTo>
                    <a:pt x="173" y="45"/>
                  </a:lnTo>
                  <a:lnTo>
                    <a:pt x="173" y="60"/>
                  </a:lnTo>
                  <a:lnTo>
                    <a:pt x="173" y="15"/>
                  </a:lnTo>
                  <a:lnTo>
                    <a:pt x="173" y="30"/>
                  </a:lnTo>
                  <a:lnTo>
                    <a:pt x="180" y="37"/>
                  </a:lnTo>
                  <a:lnTo>
                    <a:pt x="180" y="67"/>
                  </a:lnTo>
                  <a:lnTo>
                    <a:pt x="180" y="15"/>
                  </a:lnTo>
                  <a:lnTo>
                    <a:pt x="180" y="37"/>
                  </a:lnTo>
                  <a:lnTo>
                    <a:pt x="188" y="30"/>
                  </a:lnTo>
                  <a:lnTo>
                    <a:pt x="188" y="60"/>
                  </a:lnTo>
                  <a:lnTo>
                    <a:pt x="188" y="7"/>
                  </a:lnTo>
                  <a:lnTo>
                    <a:pt x="188" y="30"/>
                  </a:lnTo>
                  <a:lnTo>
                    <a:pt x="195" y="37"/>
                  </a:lnTo>
                  <a:lnTo>
                    <a:pt x="195" y="60"/>
                  </a:lnTo>
                  <a:lnTo>
                    <a:pt x="195" y="15"/>
                  </a:lnTo>
                  <a:lnTo>
                    <a:pt x="195" y="37"/>
                  </a:lnTo>
                  <a:lnTo>
                    <a:pt x="203" y="45"/>
                  </a:lnTo>
                  <a:lnTo>
                    <a:pt x="203" y="60"/>
                  </a:lnTo>
                  <a:lnTo>
                    <a:pt x="203" y="15"/>
                  </a:lnTo>
                  <a:lnTo>
                    <a:pt x="203" y="45"/>
                  </a:lnTo>
                  <a:lnTo>
                    <a:pt x="210" y="37"/>
                  </a:lnTo>
                  <a:lnTo>
                    <a:pt x="210" y="67"/>
                  </a:lnTo>
                  <a:lnTo>
                    <a:pt x="210" y="7"/>
                  </a:lnTo>
                  <a:lnTo>
                    <a:pt x="210" y="37"/>
                  </a:lnTo>
                  <a:lnTo>
                    <a:pt x="218" y="30"/>
                  </a:lnTo>
                  <a:lnTo>
                    <a:pt x="218" y="60"/>
                  </a:lnTo>
                  <a:lnTo>
                    <a:pt x="218" y="15"/>
                  </a:lnTo>
                  <a:lnTo>
                    <a:pt x="218" y="45"/>
                  </a:lnTo>
                  <a:lnTo>
                    <a:pt x="225" y="37"/>
                  </a:lnTo>
                  <a:lnTo>
                    <a:pt x="225" y="52"/>
                  </a:lnTo>
                  <a:lnTo>
                    <a:pt x="225" y="15"/>
                  </a:lnTo>
                  <a:lnTo>
                    <a:pt x="225" y="30"/>
                  </a:lnTo>
                  <a:lnTo>
                    <a:pt x="233" y="37"/>
                  </a:lnTo>
                  <a:lnTo>
                    <a:pt x="233" y="75"/>
                  </a:lnTo>
                  <a:lnTo>
                    <a:pt x="233" y="15"/>
                  </a:lnTo>
                  <a:lnTo>
                    <a:pt x="233" y="37"/>
                  </a:lnTo>
                  <a:lnTo>
                    <a:pt x="240" y="30"/>
                  </a:lnTo>
                  <a:lnTo>
                    <a:pt x="240"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5" name="Freeform 821"/>
            <p:cNvSpPr>
              <a:spLocks/>
            </p:cNvSpPr>
            <p:nvPr/>
          </p:nvSpPr>
          <p:spPr bwMode="auto">
            <a:xfrm>
              <a:off x="5500" y="2511"/>
              <a:ext cx="268" cy="61"/>
            </a:xfrm>
            <a:custGeom>
              <a:avLst/>
              <a:gdLst>
                <a:gd name="T0" fmla="*/ 0 w 383"/>
                <a:gd name="T1" fmla="*/ 23 h 68"/>
                <a:gd name="T2" fmla="*/ 8 w 383"/>
                <a:gd name="T3" fmla="*/ 8 h 68"/>
                <a:gd name="T4" fmla="*/ 15 w 383"/>
                <a:gd name="T5" fmla="*/ 60 h 68"/>
                <a:gd name="T6" fmla="*/ 23 w 383"/>
                <a:gd name="T7" fmla="*/ 23 h 68"/>
                <a:gd name="T8" fmla="*/ 23 w 383"/>
                <a:gd name="T9" fmla="*/ 30 h 68"/>
                <a:gd name="T10" fmla="*/ 30 w 383"/>
                <a:gd name="T11" fmla="*/ 0 h 68"/>
                <a:gd name="T12" fmla="*/ 38 w 383"/>
                <a:gd name="T13" fmla="*/ 45 h 68"/>
                <a:gd name="T14" fmla="*/ 45 w 383"/>
                <a:gd name="T15" fmla="*/ 38 h 68"/>
                <a:gd name="T16" fmla="*/ 45 w 383"/>
                <a:gd name="T17" fmla="*/ 30 h 68"/>
                <a:gd name="T18" fmla="*/ 53 w 383"/>
                <a:gd name="T19" fmla="*/ 15 h 68"/>
                <a:gd name="T20" fmla="*/ 60 w 383"/>
                <a:gd name="T21" fmla="*/ 38 h 68"/>
                <a:gd name="T22" fmla="*/ 68 w 383"/>
                <a:gd name="T23" fmla="*/ 23 h 68"/>
                <a:gd name="T24" fmla="*/ 68 w 383"/>
                <a:gd name="T25" fmla="*/ 30 h 68"/>
                <a:gd name="T26" fmla="*/ 75 w 383"/>
                <a:gd name="T27" fmla="*/ 8 h 68"/>
                <a:gd name="T28" fmla="*/ 83 w 383"/>
                <a:gd name="T29" fmla="*/ 23 h 68"/>
                <a:gd name="T30" fmla="*/ 90 w 383"/>
                <a:gd name="T31" fmla="*/ 30 h 68"/>
                <a:gd name="T32" fmla="*/ 98 w 383"/>
                <a:gd name="T33" fmla="*/ 23 h 68"/>
                <a:gd name="T34" fmla="*/ 98 w 383"/>
                <a:gd name="T35" fmla="*/ 30 h 68"/>
                <a:gd name="T36" fmla="*/ 113 w 383"/>
                <a:gd name="T37" fmla="*/ 30 h 68"/>
                <a:gd name="T38" fmla="*/ 128 w 383"/>
                <a:gd name="T39" fmla="*/ 30 h 68"/>
                <a:gd name="T40" fmla="*/ 135 w 383"/>
                <a:gd name="T41" fmla="*/ 30 h 68"/>
                <a:gd name="T42" fmla="*/ 150 w 383"/>
                <a:gd name="T43" fmla="*/ 30 h 68"/>
                <a:gd name="T44" fmla="*/ 173 w 383"/>
                <a:gd name="T45" fmla="*/ 30 h 68"/>
                <a:gd name="T46" fmla="*/ 195 w 383"/>
                <a:gd name="T47" fmla="*/ 30 h 68"/>
                <a:gd name="T48" fmla="*/ 210 w 383"/>
                <a:gd name="T49" fmla="*/ 30 h 68"/>
                <a:gd name="T50" fmla="*/ 225 w 383"/>
                <a:gd name="T51" fmla="*/ 30 h 68"/>
                <a:gd name="T52" fmla="*/ 233 w 383"/>
                <a:gd name="T53" fmla="*/ 30 h 68"/>
                <a:gd name="T54" fmla="*/ 248 w 383"/>
                <a:gd name="T55" fmla="*/ 30 h 68"/>
                <a:gd name="T56" fmla="*/ 278 w 383"/>
                <a:gd name="T57" fmla="*/ 30 h 68"/>
                <a:gd name="T58" fmla="*/ 293 w 383"/>
                <a:gd name="T59" fmla="*/ 30 h 68"/>
                <a:gd name="T60" fmla="*/ 308 w 383"/>
                <a:gd name="T61" fmla="*/ 30 h 68"/>
                <a:gd name="T62" fmla="*/ 323 w 383"/>
                <a:gd name="T63" fmla="*/ 38 h 68"/>
                <a:gd name="T64" fmla="*/ 330 w 383"/>
                <a:gd name="T65" fmla="*/ 23 h 68"/>
                <a:gd name="T66" fmla="*/ 338 w 383"/>
                <a:gd name="T67" fmla="*/ 30 h 68"/>
                <a:gd name="T68" fmla="*/ 338 w 383"/>
                <a:gd name="T69" fmla="*/ 30 h 68"/>
                <a:gd name="T70" fmla="*/ 345 w 383"/>
                <a:gd name="T71" fmla="*/ 23 h 68"/>
                <a:gd name="T72" fmla="*/ 353 w 383"/>
                <a:gd name="T73" fmla="*/ 38 h 68"/>
                <a:gd name="T74" fmla="*/ 360 w 383"/>
                <a:gd name="T75" fmla="*/ 23 h 68"/>
                <a:gd name="T76" fmla="*/ 360 w 383"/>
                <a:gd name="T77" fmla="*/ 30 h 68"/>
                <a:gd name="T78" fmla="*/ 368 w 383"/>
                <a:gd name="T79" fmla="*/ 23 h 68"/>
                <a:gd name="T80" fmla="*/ 375 w 383"/>
                <a:gd name="T81" fmla="*/ 38 h 68"/>
                <a:gd name="T82" fmla="*/ 383 w 383"/>
                <a:gd name="T83"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3" h="68">
                  <a:moveTo>
                    <a:pt x="0" y="60"/>
                  </a:moveTo>
                  <a:lnTo>
                    <a:pt x="0" y="0"/>
                  </a:lnTo>
                  <a:lnTo>
                    <a:pt x="0" y="23"/>
                  </a:lnTo>
                  <a:lnTo>
                    <a:pt x="8" y="30"/>
                  </a:lnTo>
                  <a:lnTo>
                    <a:pt x="8" y="68"/>
                  </a:lnTo>
                  <a:lnTo>
                    <a:pt x="8" y="8"/>
                  </a:lnTo>
                  <a:lnTo>
                    <a:pt x="8" y="30"/>
                  </a:lnTo>
                  <a:lnTo>
                    <a:pt x="15" y="15"/>
                  </a:lnTo>
                  <a:lnTo>
                    <a:pt x="15" y="60"/>
                  </a:lnTo>
                  <a:lnTo>
                    <a:pt x="15" y="0"/>
                  </a:lnTo>
                  <a:lnTo>
                    <a:pt x="15" y="30"/>
                  </a:lnTo>
                  <a:lnTo>
                    <a:pt x="23" y="23"/>
                  </a:lnTo>
                  <a:lnTo>
                    <a:pt x="23" y="53"/>
                  </a:lnTo>
                  <a:lnTo>
                    <a:pt x="23" y="8"/>
                  </a:lnTo>
                  <a:lnTo>
                    <a:pt x="23" y="30"/>
                  </a:lnTo>
                  <a:lnTo>
                    <a:pt x="30" y="23"/>
                  </a:lnTo>
                  <a:lnTo>
                    <a:pt x="30" y="60"/>
                  </a:lnTo>
                  <a:lnTo>
                    <a:pt x="30" y="0"/>
                  </a:lnTo>
                  <a:lnTo>
                    <a:pt x="30" y="23"/>
                  </a:lnTo>
                  <a:lnTo>
                    <a:pt x="38" y="30"/>
                  </a:lnTo>
                  <a:lnTo>
                    <a:pt x="38" y="45"/>
                  </a:lnTo>
                  <a:lnTo>
                    <a:pt x="38" y="8"/>
                  </a:lnTo>
                  <a:lnTo>
                    <a:pt x="38" y="30"/>
                  </a:lnTo>
                  <a:lnTo>
                    <a:pt x="45" y="38"/>
                  </a:lnTo>
                  <a:lnTo>
                    <a:pt x="45" y="45"/>
                  </a:lnTo>
                  <a:lnTo>
                    <a:pt x="45" y="8"/>
                  </a:lnTo>
                  <a:lnTo>
                    <a:pt x="45" y="30"/>
                  </a:lnTo>
                  <a:lnTo>
                    <a:pt x="53" y="23"/>
                  </a:lnTo>
                  <a:lnTo>
                    <a:pt x="53" y="38"/>
                  </a:lnTo>
                  <a:lnTo>
                    <a:pt x="53" y="15"/>
                  </a:lnTo>
                  <a:lnTo>
                    <a:pt x="53" y="30"/>
                  </a:lnTo>
                  <a:lnTo>
                    <a:pt x="60" y="23"/>
                  </a:lnTo>
                  <a:lnTo>
                    <a:pt x="60" y="38"/>
                  </a:lnTo>
                  <a:lnTo>
                    <a:pt x="60" y="8"/>
                  </a:lnTo>
                  <a:lnTo>
                    <a:pt x="60" y="30"/>
                  </a:lnTo>
                  <a:lnTo>
                    <a:pt x="68" y="23"/>
                  </a:lnTo>
                  <a:lnTo>
                    <a:pt x="68" y="30"/>
                  </a:lnTo>
                  <a:lnTo>
                    <a:pt x="68" y="23"/>
                  </a:lnTo>
                  <a:lnTo>
                    <a:pt x="68" y="30"/>
                  </a:lnTo>
                  <a:lnTo>
                    <a:pt x="75" y="23"/>
                  </a:lnTo>
                  <a:lnTo>
                    <a:pt x="75" y="38"/>
                  </a:lnTo>
                  <a:lnTo>
                    <a:pt x="75" y="8"/>
                  </a:lnTo>
                  <a:lnTo>
                    <a:pt x="75" y="30"/>
                  </a:lnTo>
                  <a:lnTo>
                    <a:pt x="83" y="23"/>
                  </a:lnTo>
                  <a:lnTo>
                    <a:pt x="83" y="23"/>
                  </a:lnTo>
                  <a:lnTo>
                    <a:pt x="83" y="30"/>
                  </a:lnTo>
                  <a:lnTo>
                    <a:pt x="90" y="23"/>
                  </a:lnTo>
                  <a:lnTo>
                    <a:pt x="90" y="30"/>
                  </a:lnTo>
                  <a:lnTo>
                    <a:pt x="90" y="23"/>
                  </a:lnTo>
                  <a:lnTo>
                    <a:pt x="90" y="30"/>
                  </a:lnTo>
                  <a:lnTo>
                    <a:pt x="98" y="23"/>
                  </a:lnTo>
                  <a:lnTo>
                    <a:pt x="98" y="30"/>
                  </a:lnTo>
                  <a:lnTo>
                    <a:pt x="98" y="23"/>
                  </a:lnTo>
                  <a:lnTo>
                    <a:pt x="98" y="30"/>
                  </a:lnTo>
                  <a:lnTo>
                    <a:pt x="105" y="30"/>
                  </a:lnTo>
                  <a:lnTo>
                    <a:pt x="113" y="23"/>
                  </a:lnTo>
                  <a:lnTo>
                    <a:pt x="113" y="30"/>
                  </a:lnTo>
                  <a:lnTo>
                    <a:pt x="113" y="23"/>
                  </a:lnTo>
                  <a:lnTo>
                    <a:pt x="113" y="30"/>
                  </a:lnTo>
                  <a:lnTo>
                    <a:pt x="128" y="30"/>
                  </a:lnTo>
                  <a:lnTo>
                    <a:pt x="128" y="23"/>
                  </a:lnTo>
                  <a:lnTo>
                    <a:pt x="128" y="30"/>
                  </a:lnTo>
                  <a:lnTo>
                    <a:pt x="135" y="30"/>
                  </a:lnTo>
                  <a:lnTo>
                    <a:pt x="150" y="30"/>
                  </a:lnTo>
                  <a:lnTo>
                    <a:pt x="143" y="30"/>
                  </a:lnTo>
                  <a:lnTo>
                    <a:pt x="150" y="30"/>
                  </a:lnTo>
                  <a:lnTo>
                    <a:pt x="158" y="30"/>
                  </a:lnTo>
                  <a:lnTo>
                    <a:pt x="165" y="30"/>
                  </a:lnTo>
                  <a:lnTo>
                    <a:pt x="173" y="30"/>
                  </a:lnTo>
                  <a:lnTo>
                    <a:pt x="180" y="30"/>
                  </a:lnTo>
                  <a:lnTo>
                    <a:pt x="188" y="30"/>
                  </a:lnTo>
                  <a:lnTo>
                    <a:pt x="195" y="30"/>
                  </a:lnTo>
                  <a:lnTo>
                    <a:pt x="210" y="30"/>
                  </a:lnTo>
                  <a:lnTo>
                    <a:pt x="203" y="30"/>
                  </a:lnTo>
                  <a:lnTo>
                    <a:pt x="210" y="30"/>
                  </a:lnTo>
                  <a:lnTo>
                    <a:pt x="218" y="30"/>
                  </a:lnTo>
                  <a:lnTo>
                    <a:pt x="225" y="23"/>
                  </a:lnTo>
                  <a:lnTo>
                    <a:pt x="225" y="30"/>
                  </a:lnTo>
                  <a:lnTo>
                    <a:pt x="225" y="30"/>
                  </a:lnTo>
                  <a:lnTo>
                    <a:pt x="240" y="30"/>
                  </a:lnTo>
                  <a:lnTo>
                    <a:pt x="233" y="30"/>
                  </a:lnTo>
                  <a:lnTo>
                    <a:pt x="240" y="30"/>
                  </a:lnTo>
                  <a:lnTo>
                    <a:pt x="255" y="30"/>
                  </a:lnTo>
                  <a:lnTo>
                    <a:pt x="248" y="30"/>
                  </a:lnTo>
                  <a:lnTo>
                    <a:pt x="255" y="30"/>
                  </a:lnTo>
                  <a:lnTo>
                    <a:pt x="263" y="30"/>
                  </a:lnTo>
                  <a:lnTo>
                    <a:pt x="278" y="30"/>
                  </a:lnTo>
                  <a:lnTo>
                    <a:pt x="278" y="30"/>
                  </a:lnTo>
                  <a:lnTo>
                    <a:pt x="285" y="30"/>
                  </a:lnTo>
                  <a:lnTo>
                    <a:pt x="293" y="30"/>
                  </a:lnTo>
                  <a:lnTo>
                    <a:pt x="300" y="30"/>
                  </a:lnTo>
                  <a:lnTo>
                    <a:pt x="315" y="30"/>
                  </a:lnTo>
                  <a:lnTo>
                    <a:pt x="308" y="30"/>
                  </a:lnTo>
                  <a:lnTo>
                    <a:pt x="315" y="30"/>
                  </a:lnTo>
                  <a:lnTo>
                    <a:pt x="323" y="23"/>
                  </a:lnTo>
                  <a:lnTo>
                    <a:pt x="323" y="38"/>
                  </a:lnTo>
                  <a:lnTo>
                    <a:pt x="323" y="23"/>
                  </a:lnTo>
                  <a:lnTo>
                    <a:pt x="323" y="30"/>
                  </a:lnTo>
                  <a:lnTo>
                    <a:pt x="330" y="23"/>
                  </a:lnTo>
                  <a:lnTo>
                    <a:pt x="330" y="30"/>
                  </a:lnTo>
                  <a:lnTo>
                    <a:pt x="330" y="23"/>
                  </a:lnTo>
                  <a:lnTo>
                    <a:pt x="338" y="30"/>
                  </a:lnTo>
                  <a:lnTo>
                    <a:pt x="338" y="38"/>
                  </a:lnTo>
                  <a:lnTo>
                    <a:pt x="338" y="15"/>
                  </a:lnTo>
                  <a:lnTo>
                    <a:pt x="338" y="30"/>
                  </a:lnTo>
                  <a:lnTo>
                    <a:pt x="345" y="23"/>
                  </a:lnTo>
                  <a:lnTo>
                    <a:pt x="345" y="38"/>
                  </a:lnTo>
                  <a:lnTo>
                    <a:pt x="345" y="23"/>
                  </a:lnTo>
                  <a:lnTo>
                    <a:pt x="345" y="30"/>
                  </a:lnTo>
                  <a:lnTo>
                    <a:pt x="353" y="23"/>
                  </a:lnTo>
                  <a:lnTo>
                    <a:pt x="353" y="38"/>
                  </a:lnTo>
                  <a:lnTo>
                    <a:pt x="353" y="15"/>
                  </a:lnTo>
                  <a:lnTo>
                    <a:pt x="353" y="30"/>
                  </a:lnTo>
                  <a:lnTo>
                    <a:pt x="360" y="23"/>
                  </a:lnTo>
                  <a:lnTo>
                    <a:pt x="360" y="38"/>
                  </a:lnTo>
                  <a:lnTo>
                    <a:pt x="360" y="8"/>
                  </a:lnTo>
                  <a:lnTo>
                    <a:pt x="360" y="30"/>
                  </a:lnTo>
                  <a:lnTo>
                    <a:pt x="368" y="23"/>
                  </a:lnTo>
                  <a:lnTo>
                    <a:pt x="368" y="30"/>
                  </a:lnTo>
                  <a:lnTo>
                    <a:pt x="368" y="23"/>
                  </a:lnTo>
                  <a:lnTo>
                    <a:pt x="368" y="30"/>
                  </a:lnTo>
                  <a:lnTo>
                    <a:pt x="375" y="23"/>
                  </a:lnTo>
                  <a:lnTo>
                    <a:pt x="375" y="38"/>
                  </a:lnTo>
                  <a:lnTo>
                    <a:pt x="375" y="8"/>
                  </a:lnTo>
                  <a:lnTo>
                    <a:pt x="375" y="23"/>
                  </a:lnTo>
                  <a:lnTo>
                    <a:pt x="383" y="30"/>
                  </a:lnTo>
                  <a:lnTo>
                    <a:pt x="383" y="53"/>
                  </a:lnTo>
                  <a:lnTo>
                    <a:pt x="383"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6" name="Freeform 822"/>
            <p:cNvSpPr>
              <a:spLocks/>
            </p:cNvSpPr>
            <p:nvPr/>
          </p:nvSpPr>
          <p:spPr bwMode="auto">
            <a:xfrm>
              <a:off x="5768" y="2505"/>
              <a:ext cx="167" cy="81"/>
            </a:xfrm>
            <a:custGeom>
              <a:avLst/>
              <a:gdLst>
                <a:gd name="T0" fmla="*/ 7 w 240"/>
                <a:gd name="T1" fmla="*/ 30 h 90"/>
                <a:gd name="T2" fmla="*/ 7 w 240"/>
                <a:gd name="T3" fmla="*/ 30 h 90"/>
                <a:gd name="T4" fmla="*/ 15 w 240"/>
                <a:gd name="T5" fmla="*/ 15 h 90"/>
                <a:gd name="T6" fmla="*/ 22 w 240"/>
                <a:gd name="T7" fmla="*/ 52 h 90"/>
                <a:gd name="T8" fmla="*/ 30 w 240"/>
                <a:gd name="T9" fmla="*/ 37 h 90"/>
                <a:gd name="T10" fmla="*/ 30 w 240"/>
                <a:gd name="T11" fmla="*/ 37 h 90"/>
                <a:gd name="T12" fmla="*/ 37 w 240"/>
                <a:gd name="T13" fmla="*/ 15 h 90"/>
                <a:gd name="T14" fmla="*/ 45 w 240"/>
                <a:gd name="T15" fmla="*/ 60 h 90"/>
                <a:gd name="T16" fmla="*/ 52 w 240"/>
                <a:gd name="T17" fmla="*/ 30 h 90"/>
                <a:gd name="T18" fmla="*/ 52 w 240"/>
                <a:gd name="T19" fmla="*/ 37 h 90"/>
                <a:gd name="T20" fmla="*/ 60 w 240"/>
                <a:gd name="T21" fmla="*/ 7 h 90"/>
                <a:gd name="T22" fmla="*/ 67 w 240"/>
                <a:gd name="T23" fmla="*/ 90 h 90"/>
                <a:gd name="T24" fmla="*/ 75 w 240"/>
                <a:gd name="T25" fmla="*/ 37 h 90"/>
                <a:gd name="T26" fmla="*/ 75 w 240"/>
                <a:gd name="T27" fmla="*/ 37 h 90"/>
                <a:gd name="T28" fmla="*/ 82 w 240"/>
                <a:gd name="T29" fmla="*/ 7 h 90"/>
                <a:gd name="T30" fmla="*/ 90 w 240"/>
                <a:gd name="T31" fmla="*/ 60 h 90"/>
                <a:gd name="T32" fmla="*/ 97 w 240"/>
                <a:gd name="T33" fmla="*/ 22 h 90"/>
                <a:gd name="T34" fmla="*/ 97 w 240"/>
                <a:gd name="T35" fmla="*/ 30 h 90"/>
                <a:gd name="T36" fmla="*/ 105 w 240"/>
                <a:gd name="T37" fmla="*/ 0 h 90"/>
                <a:gd name="T38" fmla="*/ 112 w 240"/>
                <a:gd name="T39" fmla="*/ 67 h 90"/>
                <a:gd name="T40" fmla="*/ 120 w 240"/>
                <a:gd name="T41" fmla="*/ 37 h 90"/>
                <a:gd name="T42" fmla="*/ 120 w 240"/>
                <a:gd name="T43" fmla="*/ 30 h 90"/>
                <a:gd name="T44" fmla="*/ 127 w 240"/>
                <a:gd name="T45" fmla="*/ 0 h 90"/>
                <a:gd name="T46" fmla="*/ 135 w 240"/>
                <a:gd name="T47" fmla="*/ 75 h 90"/>
                <a:gd name="T48" fmla="*/ 142 w 240"/>
                <a:gd name="T49" fmla="*/ 37 h 90"/>
                <a:gd name="T50" fmla="*/ 142 w 240"/>
                <a:gd name="T51" fmla="*/ 30 h 90"/>
                <a:gd name="T52" fmla="*/ 150 w 240"/>
                <a:gd name="T53" fmla="*/ 0 h 90"/>
                <a:gd name="T54" fmla="*/ 157 w 240"/>
                <a:gd name="T55" fmla="*/ 67 h 90"/>
                <a:gd name="T56" fmla="*/ 165 w 240"/>
                <a:gd name="T57" fmla="*/ 30 h 90"/>
                <a:gd name="T58" fmla="*/ 165 w 240"/>
                <a:gd name="T59" fmla="*/ 22 h 90"/>
                <a:gd name="T60" fmla="*/ 172 w 240"/>
                <a:gd name="T61" fmla="*/ 0 h 90"/>
                <a:gd name="T62" fmla="*/ 180 w 240"/>
                <a:gd name="T63" fmla="*/ 67 h 90"/>
                <a:gd name="T64" fmla="*/ 187 w 240"/>
                <a:gd name="T65" fmla="*/ 45 h 90"/>
                <a:gd name="T66" fmla="*/ 187 w 240"/>
                <a:gd name="T67" fmla="*/ 45 h 90"/>
                <a:gd name="T68" fmla="*/ 195 w 240"/>
                <a:gd name="T69" fmla="*/ 0 h 90"/>
                <a:gd name="T70" fmla="*/ 202 w 240"/>
                <a:gd name="T71" fmla="*/ 67 h 90"/>
                <a:gd name="T72" fmla="*/ 210 w 240"/>
                <a:gd name="T73" fmla="*/ 37 h 90"/>
                <a:gd name="T74" fmla="*/ 210 w 240"/>
                <a:gd name="T75" fmla="*/ 60 h 90"/>
                <a:gd name="T76" fmla="*/ 217 w 240"/>
                <a:gd name="T77" fmla="*/ 7 h 90"/>
                <a:gd name="T78" fmla="*/ 225 w 240"/>
                <a:gd name="T79" fmla="*/ 60 h 90"/>
                <a:gd name="T80" fmla="*/ 232 w 240"/>
                <a:gd name="T81" fmla="*/ 30 h 90"/>
                <a:gd name="T82" fmla="*/ 232 w 240"/>
                <a:gd name="T83"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15"/>
                  </a:moveTo>
                  <a:lnTo>
                    <a:pt x="0" y="37"/>
                  </a:lnTo>
                  <a:lnTo>
                    <a:pt x="7" y="30"/>
                  </a:lnTo>
                  <a:lnTo>
                    <a:pt x="7" y="52"/>
                  </a:lnTo>
                  <a:lnTo>
                    <a:pt x="7" y="15"/>
                  </a:lnTo>
                  <a:lnTo>
                    <a:pt x="7" y="30"/>
                  </a:lnTo>
                  <a:lnTo>
                    <a:pt x="15" y="45"/>
                  </a:lnTo>
                  <a:lnTo>
                    <a:pt x="15" y="52"/>
                  </a:lnTo>
                  <a:lnTo>
                    <a:pt x="15" y="15"/>
                  </a:lnTo>
                  <a:lnTo>
                    <a:pt x="15" y="37"/>
                  </a:lnTo>
                  <a:lnTo>
                    <a:pt x="22" y="45"/>
                  </a:lnTo>
                  <a:lnTo>
                    <a:pt x="22" y="52"/>
                  </a:lnTo>
                  <a:lnTo>
                    <a:pt x="22" y="7"/>
                  </a:lnTo>
                  <a:lnTo>
                    <a:pt x="22" y="30"/>
                  </a:lnTo>
                  <a:lnTo>
                    <a:pt x="30" y="37"/>
                  </a:lnTo>
                  <a:lnTo>
                    <a:pt x="30" y="60"/>
                  </a:lnTo>
                  <a:lnTo>
                    <a:pt x="30" y="0"/>
                  </a:lnTo>
                  <a:lnTo>
                    <a:pt x="30" y="37"/>
                  </a:lnTo>
                  <a:lnTo>
                    <a:pt x="37" y="30"/>
                  </a:lnTo>
                  <a:lnTo>
                    <a:pt x="37" y="75"/>
                  </a:lnTo>
                  <a:lnTo>
                    <a:pt x="37" y="15"/>
                  </a:lnTo>
                  <a:lnTo>
                    <a:pt x="37" y="37"/>
                  </a:lnTo>
                  <a:lnTo>
                    <a:pt x="45" y="30"/>
                  </a:lnTo>
                  <a:lnTo>
                    <a:pt x="45" y="60"/>
                  </a:lnTo>
                  <a:lnTo>
                    <a:pt x="45" y="15"/>
                  </a:lnTo>
                  <a:lnTo>
                    <a:pt x="45" y="37"/>
                  </a:lnTo>
                  <a:lnTo>
                    <a:pt x="52" y="30"/>
                  </a:lnTo>
                  <a:lnTo>
                    <a:pt x="52" y="52"/>
                  </a:lnTo>
                  <a:lnTo>
                    <a:pt x="52" y="7"/>
                  </a:lnTo>
                  <a:lnTo>
                    <a:pt x="52" y="37"/>
                  </a:lnTo>
                  <a:lnTo>
                    <a:pt x="60" y="45"/>
                  </a:lnTo>
                  <a:lnTo>
                    <a:pt x="60" y="67"/>
                  </a:lnTo>
                  <a:lnTo>
                    <a:pt x="60" y="7"/>
                  </a:lnTo>
                  <a:lnTo>
                    <a:pt x="60" y="30"/>
                  </a:lnTo>
                  <a:lnTo>
                    <a:pt x="67" y="22"/>
                  </a:lnTo>
                  <a:lnTo>
                    <a:pt x="67" y="90"/>
                  </a:lnTo>
                  <a:lnTo>
                    <a:pt x="67" y="0"/>
                  </a:lnTo>
                  <a:lnTo>
                    <a:pt x="67" y="30"/>
                  </a:lnTo>
                  <a:lnTo>
                    <a:pt x="75" y="37"/>
                  </a:lnTo>
                  <a:lnTo>
                    <a:pt x="75" y="90"/>
                  </a:lnTo>
                  <a:lnTo>
                    <a:pt x="75" y="0"/>
                  </a:lnTo>
                  <a:lnTo>
                    <a:pt x="75" y="37"/>
                  </a:lnTo>
                  <a:lnTo>
                    <a:pt x="82" y="45"/>
                  </a:lnTo>
                  <a:lnTo>
                    <a:pt x="82" y="82"/>
                  </a:lnTo>
                  <a:lnTo>
                    <a:pt x="82" y="7"/>
                  </a:lnTo>
                  <a:lnTo>
                    <a:pt x="82" y="45"/>
                  </a:lnTo>
                  <a:lnTo>
                    <a:pt x="90" y="37"/>
                  </a:lnTo>
                  <a:lnTo>
                    <a:pt x="90" y="60"/>
                  </a:lnTo>
                  <a:lnTo>
                    <a:pt x="90" y="7"/>
                  </a:lnTo>
                  <a:lnTo>
                    <a:pt x="90" y="30"/>
                  </a:lnTo>
                  <a:lnTo>
                    <a:pt x="97" y="22"/>
                  </a:lnTo>
                  <a:lnTo>
                    <a:pt x="97" y="67"/>
                  </a:lnTo>
                  <a:lnTo>
                    <a:pt x="97" y="7"/>
                  </a:lnTo>
                  <a:lnTo>
                    <a:pt x="97" y="30"/>
                  </a:lnTo>
                  <a:lnTo>
                    <a:pt x="105" y="37"/>
                  </a:lnTo>
                  <a:lnTo>
                    <a:pt x="105" y="67"/>
                  </a:lnTo>
                  <a:lnTo>
                    <a:pt x="105" y="0"/>
                  </a:lnTo>
                  <a:lnTo>
                    <a:pt x="105" y="37"/>
                  </a:lnTo>
                  <a:lnTo>
                    <a:pt x="112" y="30"/>
                  </a:lnTo>
                  <a:lnTo>
                    <a:pt x="112" y="67"/>
                  </a:lnTo>
                  <a:lnTo>
                    <a:pt x="112" y="0"/>
                  </a:lnTo>
                  <a:lnTo>
                    <a:pt x="112" y="45"/>
                  </a:lnTo>
                  <a:lnTo>
                    <a:pt x="120" y="37"/>
                  </a:lnTo>
                  <a:lnTo>
                    <a:pt x="120" y="67"/>
                  </a:lnTo>
                  <a:lnTo>
                    <a:pt x="120" y="7"/>
                  </a:lnTo>
                  <a:lnTo>
                    <a:pt x="120" y="30"/>
                  </a:lnTo>
                  <a:lnTo>
                    <a:pt x="127" y="37"/>
                  </a:lnTo>
                  <a:lnTo>
                    <a:pt x="127" y="82"/>
                  </a:lnTo>
                  <a:lnTo>
                    <a:pt x="127" y="0"/>
                  </a:lnTo>
                  <a:lnTo>
                    <a:pt x="127" y="22"/>
                  </a:lnTo>
                  <a:lnTo>
                    <a:pt x="135" y="30"/>
                  </a:lnTo>
                  <a:lnTo>
                    <a:pt x="135" y="75"/>
                  </a:lnTo>
                  <a:lnTo>
                    <a:pt x="135" y="7"/>
                  </a:lnTo>
                  <a:lnTo>
                    <a:pt x="135" y="30"/>
                  </a:lnTo>
                  <a:lnTo>
                    <a:pt x="142" y="37"/>
                  </a:lnTo>
                  <a:lnTo>
                    <a:pt x="142" y="67"/>
                  </a:lnTo>
                  <a:lnTo>
                    <a:pt x="142" y="7"/>
                  </a:lnTo>
                  <a:lnTo>
                    <a:pt x="142" y="30"/>
                  </a:lnTo>
                  <a:lnTo>
                    <a:pt x="150" y="37"/>
                  </a:lnTo>
                  <a:lnTo>
                    <a:pt x="150" y="82"/>
                  </a:lnTo>
                  <a:lnTo>
                    <a:pt x="150" y="0"/>
                  </a:lnTo>
                  <a:lnTo>
                    <a:pt x="150" y="22"/>
                  </a:lnTo>
                  <a:lnTo>
                    <a:pt x="157" y="15"/>
                  </a:lnTo>
                  <a:lnTo>
                    <a:pt x="157" y="67"/>
                  </a:lnTo>
                  <a:lnTo>
                    <a:pt x="157" y="7"/>
                  </a:lnTo>
                  <a:lnTo>
                    <a:pt x="157" y="37"/>
                  </a:lnTo>
                  <a:lnTo>
                    <a:pt x="165" y="30"/>
                  </a:lnTo>
                  <a:lnTo>
                    <a:pt x="165" y="67"/>
                  </a:lnTo>
                  <a:lnTo>
                    <a:pt x="165" y="0"/>
                  </a:lnTo>
                  <a:lnTo>
                    <a:pt x="165" y="22"/>
                  </a:lnTo>
                  <a:lnTo>
                    <a:pt x="172" y="7"/>
                  </a:lnTo>
                  <a:lnTo>
                    <a:pt x="172" y="82"/>
                  </a:lnTo>
                  <a:lnTo>
                    <a:pt x="172" y="0"/>
                  </a:lnTo>
                  <a:lnTo>
                    <a:pt x="172" y="37"/>
                  </a:lnTo>
                  <a:lnTo>
                    <a:pt x="180" y="30"/>
                  </a:lnTo>
                  <a:lnTo>
                    <a:pt x="180" y="67"/>
                  </a:lnTo>
                  <a:lnTo>
                    <a:pt x="180" y="15"/>
                  </a:lnTo>
                  <a:lnTo>
                    <a:pt x="180" y="37"/>
                  </a:lnTo>
                  <a:lnTo>
                    <a:pt x="187" y="45"/>
                  </a:lnTo>
                  <a:lnTo>
                    <a:pt x="187" y="67"/>
                  </a:lnTo>
                  <a:lnTo>
                    <a:pt x="187" y="7"/>
                  </a:lnTo>
                  <a:lnTo>
                    <a:pt x="187" y="45"/>
                  </a:lnTo>
                  <a:lnTo>
                    <a:pt x="195" y="52"/>
                  </a:lnTo>
                  <a:lnTo>
                    <a:pt x="195" y="75"/>
                  </a:lnTo>
                  <a:lnTo>
                    <a:pt x="195" y="0"/>
                  </a:lnTo>
                  <a:lnTo>
                    <a:pt x="195" y="22"/>
                  </a:lnTo>
                  <a:lnTo>
                    <a:pt x="202" y="30"/>
                  </a:lnTo>
                  <a:lnTo>
                    <a:pt x="202" y="67"/>
                  </a:lnTo>
                  <a:lnTo>
                    <a:pt x="202" y="7"/>
                  </a:lnTo>
                  <a:lnTo>
                    <a:pt x="202" y="45"/>
                  </a:lnTo>
                  <a:lnTo>
                    <a:pt x="210" y="37"/>
                  </a:lnTo>
                  <a:lnTo>
                    <a:pt x="210" y="67"/>
                  </a:lnTo>
                  <a:lnTo>
                    <a:pt x="210" y="7"/>
                  </a:lnTo>
                  <a:lnTo>
                    <a:pt x="210" y="60"/>
                  </a:lnTo>
                  <a:lnTo>
                    <a:pt x="217" y="52"/>
                  </a:lnTo>
                  <a:lnTo>
                    <a:pt x="217" y="82"/>
                  </a:lnTo>
                  <a:lnTo>
                    <a:pt x="217" y="7"/>
                  </a:lnTo>
                  <a:lnTo>
                    <a:pt x="217" y="45"/>
                  </a:lnTo>
                  <a:lnTo>
                    <a:pt x="225" y="37"/>
                  </a:lnTo>
                  <a:lnTo>
                    <a:pt x="225" y="60"/>
                  </a:lnTo>
                  <a:lnTo>
                    <a:pt x="225" y="7"/>
                  </a:lnTo>
                  <a:lnTo>
                    <a:pt x="225" y="22"/>
                  </a:lnTo>
                  <a:lnTo>
                    <a:pt x="232" y="30"/>
                  </a:lnTo>
                  <a:lnTo>
                    <a:pt x="232" y="67"/>
                  </a:lnTo>
                  <a:lnTo>
                    <a:pt x="232" y="0"/>
                  </a:lnTo>
                  <a:lnTo>
                    <a:pt x="232" y="22"/>
                  </a:lnTo>
                  <a:lnTo>
                    <a:pt x="240" y="37"/>
                  </a:lnTo>
                  <a:lnTo>
                    <a:pt x="24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7" name="Freeform 823"/>
            <p:cNvSpPr>
              <a:spLocks/>
            </p:cNvSpPr>
            <p:nvPr/>
          </p:nvSpPr>
          <p:spPr bwMode="auto">
            <a:xfrm>
              <a:off x="5935" y="2505"/>
              <a:ext cx="168" cy="67"/>
            </a:xfrm>
            <a:custGeom>
              <a:avLst/>
              <a:gdLst>
                <a:gd name="T0" fmla="*/ 0 w 240"/>
                <a:gd name="T1" fmla="*/ 37 h 75"/>
                <a:gd name="T2" fmla="*/ 7 w 240"/>
                <a:gd name="T3" fmla="*/ 7 h 75"/>
                <a:gd name="T4" fmla="*/ 15 w 240"/>
                <a:gd name="T5" fmla="*/ 60 h 75"/>
                <a:gd name="T6" fmla="*/ 22 w 240"/>
                <a:gd name="T7" fmla="*/ 37 h 75"/>
                <a:gd name="T8" fmla="*/ 22 w 240"/>
                <a:gd name="T9" fmla="*/ 45 h 75"/>
                <a:gd name="T10" fmla="*/ 30 w 240"/>
                <a:gd name="T11" fmla="*/ 22 h 75"/>
                <a:gd name="T12" fmla="*/ 37 w 240"/>
                <a:gd name="T13" fmla="*/ 52 h 75"/>
                <a:gd name="T14" fmla="*/ 45 w 240"/>
                <a:gd name="T15" fmla="*/ 30 h 75"/>
                <a:gd name="T16" fmla="*/ 45 w 240"/>
                <a:gd name="T17" fmla="*/ 37 h 75"/>
                <a:gd name="T18" fmla="*/ 52 w 240"/>
                <a:gd name="T19" fmla="*/ 7 h 75"/>
                <a:gd name="T20" fmla="*/ 60 w 240"/>
                <a:gd name="T21" fmla="*/ 60 h 75"/>
                <a:gd name="T22" fmla="*/ 67 w 240"/>
                <a:gd name="T23" fmla="*/ 45 h 75"/>
                <a:gd name="T24" fmla="*/ 67 w 240"/>
                <a:gd name="T25" fmla="*/ 45 h 75"/>
                <a:gd name="T26" fmla="*/ 75 w 240"/>
                <a:gd name="T27" fmla="*/ 7 h 75"/>
                <a:gd name="T28" fmla="*/ 82 w 240"/>
                <a:gd name="T29" fmla="*/ 60 h 75"/>
                <a:gd name="T30" fmla="*/ 90 w 240"/>
                <a:gd name="T31" fmla="*/ 30 h 75"/>
                <a:gd name="T32" fmla="*/ 90 w 240"/>
                <a:gd name="T33" fmla="*/ 30 h 75"/>
                <a:gd name="T34" fmla="*/ 97 w 240"/>
                <a:gd name="T35" fmla="*/ 7 h 75"/>
                <a:gd name="T36" fmla="*/ 105 w 240"/>
                <a:gd name="T37" fmla="*/ 60 h 75"/>
                <a:gd name="T38" fmla="*/ 112 w 240"/>
                <a:gd name="T39" fmla="*/ 30 h 75"/>
                <a:gd name="T40" fmla="*/ 112 w 240"/>
                <a:gd name="T41" fmla="*/ 52 h 75"/>
                <a:gd name="T42" fmla="*/ 120 w 240"/>
                <a:gd name="T43" fmla="*/ 15 h 75"/>
                <a:gd name="T44" fmla="*/ 127 w 240"/>
                <a:gd name="T45" fmla="*/ 52 h 75"/>
                <a:gd name="T46" fmla="*/ 135 w 240"/>
                <a:gd name="T47" fmla="*/ 45 h 75"/>
                <a:gd name="T48" fmla="*/ 135 w 240"/>
                <a:gd name="T49" fmla="*/ 22 h 75"/>
                <a:gd name="T50" fmla="*/ 142 w 240"/>
                <a:gd name="T51" fmla="*/ 7 h 75"/>
                <a:gd name="T52" fmla="*/ 150 w 240"/>
                <a:gd name="T53" fmla="*/ 52 h 75"/>
                <a:gd name="T54" fmla="*/ 157 w 240"/>
                <a:gd name="T55" fmla="*/ 45 h 75"/>
                <a:gd name="T56" fmla="*/ 157 w 240"/>
                <a:gd name="T57" fmla="*/ 30 h 75"/>
                <a:gd name="T58" fmla="*/ 165 w 240"/>
                <a:gd name="T59" fmla="*/ 7 h 75"/>
                <a:gd name="T60" fmla="*/ 172 w 240"/>
                <a:gd name="T61" fmla="*/ 75 h 75"/>
                <a:gd name="T62" fmla="*/ 180 w 240"/>
                <a:gd name="T63" fmla="*/ 30 h 75"/>
                <a:gd name="T64" fmla="*/ 180 w 240"/>
                <a:gd name="T65" fmla="*/ 30 h 75"/>
                <a:gd name="T66" fmla="*/ 187 w 240"/>
                <a:gd name="T67" fmla="*/ 15 h 75"/>
                <a:gd name="T68" fmla="*/ 195 w 240"/>
                <a:gd name="T69" fmla="*/ 67 h 75"/>
                <a:gd name="T70" fmla="*/ 202 w 240"/>
                <a:gd name="T71" fmla="*/ 37 h 75"/>
                <a:gd name="T72" fmla="*/ 202 w 240"/>
                <a:gd name="T73" fmla="*/ 37 h 75"/>
                <a:gd name="T74" fmla="*/ 210 w 240"/>
                <a:gd name="T75" fmla="*/ 15 h 75"/>
                <a:gd name="T76" fmla="*/ 217 w 240"/>
                <a:gd name="T77" fmla="*/ 67 h 75"/>
                <a:gd name="T78" fmla="*/ 225 w 240"/>
                <a:gd name="T79" fmla="*/ 37 h 75"/>
                <a:gd name="T80" fmla="*/ 225 w 240"/>
                <a:gd name="T81" fmla="*/ 37 h 75"/>
                <a:gd name="T82" fmla="*/ 232 w 240"/>
                <a:gd name="T83"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52"/>
                  </a:moveTo>
                  <a:lnTo>
                    <a:pt x="0" y="7"/>
                  </a:lnTo>
                  <a:lnTo>
                    <a:pt x="0" y="37"/>
                  </a:lnTo>
                  <a:lnTo>
                    <a:pt x="7" y="30"/>
                  </a:lnTo>
                  <a:lnTo>
                    <a:pt x="7" y="52"/>
                  </a:lnTo>
                  <a:lnTo>
                    <a:pt x="7" y="7"/>
                  </a:lnTo>
                  <a:lnTo>
                    <a:pt x="7" y="37"/>
                  </a:lnTo>
                  <a:lnTo>
                    <a:pt x="15" y="30"/>
                  </a:lnTo>
                  <a:lnTo>
                    <a:pt x="15" y="60"/>
                  </a:lnTo>
                  <a:lnTo>
                    <a:pt x="15" y="7"/>
                  </a:lnTo>
                  <a:lnTo>
                    <a:pt x="15" y="30"/>
                  </a:lnTo>
                  <a:lnTo>
                    <a:pt x="22" y="37"/>
                  </a:lnTo>
                  <a:lnTo>
                    <a:pt x="22" y="52"/>
                  </a:lnTo>
                  <a:lnTo>
                    <a:pt x="22" y="7"/>
                  </a:lnTo>
                  <a:lnTo>
                    <a:pt x="22" y="45"/>
                  </a:lnTo>
                  <a:lnTo>
                    <a:pt x="30" y="52"/>
                  </a:lnTo>
                  <a:lnTo>
                    <a:pt x="30" y="67"/>
                  </a:lnTo>
                  <a:lnTo>
                    <a:pt x="30" y="22"/>
                  </a:lnTo>
                  <a:lnTo>
                    <a:pt x="30" y="37"/>
                  </a:lnTo>
                  <a:lnTo>
                    <a:pt x="37" y="45"/>
                  </a:lnTo>
                  <a:lnTo>
                    <a:pt x="37" y="52"/>
                  </a:lnTo>
                  <a:lnTo>
                    <a:pt x="37" y="7"/>
                  </a:lnTo>
                  <a:lnTo>
                    <a:pt x="37" y="37"/>
                  </a:lnTo>
                  <a:lnTo>
                    <a:pt x="45" y="30"/>
                  </a:lnTo>
                  <a:lnTo>
                    <a:pt x="45" y="52"/>
                  </a:lnTo>
                  <a:lnTo>
                    <a:pt x="45" y="15"/>
                  </a:lnTo>
                  <a:lnTo>
                    <a:pt x="45" y="37"/>
                  </a:lnTo>
                  <a:lnTo>
                    <a:pt x="52" y="30"/>
                  </a:lnTo>
                  <a:lnTo>
                    <a:pt x="52" y="60"/>
                  </a:lnTo>
                  <a:lnTo>
                    <a:pt x="52" y="7"/>
                  </a:lnTo>
                  <a:lnTo>
                    <a:pt x="52" y="37"/>
                  </a:lnTo>
                  <a:lnTo>
                    <a:pt x="60" y="30"/>
                  </a:lnTo>
                  <a:lnTo>
                    <a:pt x="60" y="60"/>
                  </a:lnTo>
                  <a:lnTo>
                    <a:pt x="60" y="7"/>
                  </a:lnTo>
                  <a:lnTo>
                    <a:pt x="60" y="52"/>
                  </a:lnTo>
                  <a:lnTo>
                    <a:pt x="67" y="45"/>
                  </a:lnTo>
                  <a:lnTo>
                    <a:pt x="67" y="60"/>
                  </a:lnTo>
                  <a:lnTo>
                    <a:pt x="67" y="7"/>
                  </a:lnTo>
                  <a:lnTo>
                    <a:pt x="67" y="45"/>
                  </a:lnTo>
                  <a:lnTo>
                    <a:pt x="75" y="37"/>
                  </a:lnTo>
                  <a:lnTo>
                    <a:pt x="75" y="60"/>
                  </a:lnTo>
                  <a:lnTo>
                    <a:pt x="75" y="7"/>
                  </a:lnTo>
                  <a:lnTo>
                    <a:pt x="75" y="37"/>
                  </a:lnTo>
                  <a:lnTo>
                    <a:pt x="82" y="45"/>
                  </a:lnTo>
                  <a:lnTo>
                    <a:pt x="82" y="60"/>
                  </a:lnTo>
                  <a:lnTo>
                    <a:pt x="82" y="0"/>
                  </a:lnTo>
                  <a:lnTo>
                    <a:pt x="82" y="37"/>
                  </a:lnTo>
                  <a:lnTo>
                    <a:pt x="90" y="30"/>
                  </a:lnTo>
                  <a:lnTo>
                    <a:pt x="90" y="75"/>
                  </a:lnTo>
                  <a:lnTo>
                    <a:pt x="90" y="0"/>
                  </a:lnTo>
                  <a:lnTo>
                    <a:pt x="90" y="30"/>
                  </a:lnTo>
                  <a:lnTo>
                    <a:pt x="97" y="22"/>
                  </a:lnTo>
                  <a:lnTo>
                    <a:pt x="97" y="67"/>
                  </a:lnTo>
                  <a:lnTo>
                    <a:pt x="97" y="7"/>
                  </a:lnTo>
                  <a:lnTo>
                    <a:pt x="97" y="22"/>
                  </a:lnTo>
                  <a:lnTo>
                    <a:pt x="105" y="30"/>
                  </a:lnTo>
                  <a:lnTo>
                    <a:pt x="105" y="60"/>
                  </a:lnTo>
                  <a:lnTo>
                    <a:pt x="105" y="0"/>
                  </a:lnTo>
                  <a:lnTo>
                    <a:pt x="105" y="37"/>
                  </a:lnTo>
                  <a:lnTo>
                    <a:pt x="112" y="30"/>
                  </a:lnTo>
                  <a:lnTo>
                    <a:pt x="112" y="67"/>
                  </a:lnTo>
                  <a:lnTo>
                    <a:pt x="112" y="15"/>
                  </a:lnTo>
                  <a:lnTo>
                    <a:pt x="112" y="52"/>
                  </a:lnTo>
                  <a:lnTo>
                    <a:pt x="120" y="45"/>
                  </a:lnTo>
                  <a:lnTo>
                    <a:pt x="120" y="67"/>
                  </a:lnTo>
                  <a:lnTo>
                    <a:pt x="120" y="15"/>
                  </a:lnTo>
                  <a:lnTo>
                    <a:pt x="120" y="37"/>
                  </a:lnTo>
                  <a:lnTo>
                    <a:pt x="127" y="45"/>
                  </a:lnTo>
                  <a:lnTo>
                    <a:pt x="127" y="52"/>
                  </a:lnTo>
                  <a:lnTo>
                    <a:pt x="127" y="15"/>
                  </a:lnTo>
                  <a:lnTo>
                    <a:pt x="127" y="37"/>
                  </a:lnTo>
                  <a:lnTo>
                    <a:pt x="135" y="45"/>
                  </a:lnTo>
                  <a:lnTo>
                    <a:pt x="135" y="60"/>
                  </a:lnTo>
                  <a:lnTo>
                    <a:pt x="135" y="7"/>
                  </a:lnTo>
                  <a:lnTo>
                    <a:pt x="135" y="22"/>
                  </a:lnTo>
                  <a:lnTo>
                    <a:pt x="142" y="30"/>
                  </a:lnTo>
                  <a:lnTo>
                    <a:pt x="142" y="67"/>
                  </a:lnTo>
                  <a:lnTo>
                    <a:pt x="142" y="7"/>
                  </a:lnTo>
                  <a:lnTo>
                    <a:pt x="142" y="37"/>
                  </a:lnTo>
                  <a:lnTo>
                    <a:pt x="150" y="30"/>
                  </a:lnTo>
                  <a:lnTo>
                    <a:pt x="150" y="52"/>
                  </a:lnTo>
                  <a:lnTo>
                    <a:pt x="150" y="15"/>
                  </a:lnTo>
                  <a:lnTo>
                    <a:pt x="150" y="37"/>
                  </a:lnTo>
                  <a:lnTo>
                    <a:pt x="157" y="45"/>
                  </a:lnTo>
                  <a:lnTo>
                    <a:pt x="157" y="60"/>
                  </a:lnTo>
                  <a:lnTo>
                    <a:pt x="157" y="7"/>
                  </a:lnTo>
                  <a:lnTo>
                    <a:pt x="157" y="30"/>
                  </a:lnTo>
                  <a:lnTo>
                    <a:pt x="165" y="37"/>
                  </a:lnTo>
                  <a:lnTo>
                    <a:pt x="165" y="67"/>
                  </a:lnTo>
                  <a:lnTo>
                    <a:pt x="165" y="7"/>
                  </a:lnTo>
                  <a:lnTo>
                    <a:pt x="165" y="30"/>
                  </a:lnTo>
                  <a:lnTo>
                    <a:pt x="172" y="37"/>
                  </a:lnTo>
                  <a:lnTo>
                    <a:pt x="172" y="75"/>
                  </a:lnTo>
                  <a:lnTo>
                    <a:pt x="172" y="0"/>
                  </a:lnTo>
                  <a:lnTo>
                    <a:pt x="172" y="37"/>
                  </a:lnTo>
                  <a:lnTo>
                    <a:pt x="180" y="30"/>
                  </a:lnTo>
                  <a:lnTo>
                    <a:pt x="180" y="52"/>
                  </a:lnTo>
                  <a:lnTo>
                    <a:pt x="180" y="7"/>
                  </a:lnTo>
                  <a:lnTo>
                    <a:pt x="180" y="30"/>
                  </a:lnTo>
                  <a:lnTo>
                    <a:pt x="187" y="37"/>
                  </a:lnTo>
                  <a:lnTo>
                    <a:pt x="187" y="60"/>
                  </a:lnTo>
                  <a:lnTo>
                    <a:pt x="187" y="15"/>
                  </a:lnTo>
                  <a:lnTo>
                    <a:pt x="187" y="37"/>
                  </a:lnTo>
                  <a:lnTo>
                    <a:pt x="195" y="30"/>
                  </a:lnTo>
                  <a:lnTo>
                    <a:pt x="195" y="67"/>
                  </a:lnTo>
                  <a:lnTo>
                    <a:pt x="195" y="15"/>
                  </a:lnTo>
                  <a:lnTo>
                    <a:pt x="195" y="30"/>
                  </a:lnTo>
                  <a:lnTo>
                    <a:pt x="202" y="37"/>
                  </a:lnTo>
                  <a:lnTo>
                    <a:pt x="202" y="60"/>
                  </a:lnTo>
                  <a:lnTo>
                    <a:pt x="202" y="15"/>
                  </a:lnTo>
                  <a:lnTo>
                    <a:pt x="202" y="37"/>
                  </a:lnTo>
                  <a:lnTo>
                    <a:pt x="210" y="45"/>
                  </a:lnTo>
                  <a:lnTo>
                    <a:pt x="210" y="60"/>
                  </a:lnTo>
                  <a:lnTo>
                    <a:pt x="210" y="15"/>
                  </a:lnTo>
                  <a:lnTo>
                    <a:pt x="210" y="37"/>
                  </a:lnTo>
                  <a:lnTo>
                    <a:pt x="217" y="30"/>
                  </a:lnTo>
                  <a:lnTo>
                    <a:pt x="217" y="67"/>
                  </a:lnTo>
                  <a:lnTo>
                    <a:pt x="217" y="7"/>
                  </a:lnTo>
                  <a:lnTo>
                    <a:pt x="217" y="30"/>
                  </a:lnTo>
                  <a:lnTo>
                    <a:pt x="225" y="37"/>
                  </a:lnTo>
                  <a:lnTo>
                    <a:pt x="225" y="52"/>
                  </a:lnTo>
                  <a:lnTo>
                    <a:pt x="225" y="15"/>
                  </a:lnTo>
                  <a:lnTo>
                    <a:pt x="225" y="37"/>
                  </a:lnTo>
                  <a:lnTo>
                    <a:pt x="232" y="30"/>
                  </a:lnTo>
                  <a:lnTo>
                    <a:pt x="232" y="52"/>
                  </a:lnTo>
                  <a:lnTo>
                    <a:pt x="232" y="7"/>
                  </a:lnTo>
                  <a:lnTo>
                    <a:pt x="232" y="45"/>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8" name="Freeform 824"/>
            <p:cNvSpPr>
              <a:spLocks/>
            </p:cNvSpPr>
            <p:nvPr/>
          </p:nvSpPr>
          <p:spPr bwMode="auto">
            <a:xfrm>
              <a:off x="6103" y="2511"/>
              <a:ext cx="52" cy="61"/>
            </a:xfrm>
            <a:custGeom>
              <a:avLst/>
              <a:gdLst>
                <a:gd name="T0" fmla="*/ 0 w 75"/>
                <a:gd name="T1" fmla="*/ 30 h 68"/>
                <a:gd name="T2" fmla="*/ 0 w 75"/>
                <a:gd name="T3" fmla="*/ 60 h 68"/>
                <a:gd name="T4" fmla="*/ 0 w 75"/>
                <a:gd name="T5" fmla="*/ 8 h 68"/>
                <a:gd name="T6" fmla="*/ 0 w 75"/>
                <a:gd name="T7" fmla="*/ 30 h 68"/>
                <a:gd name="T8" fmla="*/ 7 w 75"/>
                <a:gd name="T9" fmla="*/ 23 h 68"/>
                <a:gd name="T10" fmla="*/ 7 w 75"/>
                <a:gd name="T11" fmla="*/ 45 h 68"/>
                <a:gd name="T12" fmla="*/ 7 w 75"/>
                <a:gd name="T13" fmla="*/ 8 h 68"/>
                <a:gd name="T14" fmla="*/ 7 w 75"/>
                <a:gd name="T15" fmla="*/ 30 h 68"/>
                <a:gd name="T16" fmla="*/ 15 w 75"/>
                <a:gd name="T17" fmla="*/ 38 h 68"/>
                <a:gd name="T18" fmla="*/ 15 w 75"/>
                <a:gd name="T19" fmla="*/ 38 h 68"/>
                <a:gd name="T20" fmla="*/ 15 w 75"/>
                <a:gd name="T21" fmla="*/ 8 h 68"/>
                <a:gd name="T22" fmla="*/ 15 w 75"/>
                <a:gd name="T23" fmla="*/ 38 h 68"/>
                <a:gd name="T24" fmla="*/ 22 w 75"/>
                <a:gd name="T25" fmla="*/ 45 h 68"/>
                <a:gd name="T26" fmla="*/ 22 w 75"/>
                <a:gd name="T27" fmla="*/ 8 h 68"/>
                <a:gd name="T28" fmla="*/ 22 w 75"/>
                <a:gd name="T29" fmla="*/ 30 h 68"/>
                <a:gd name="T30" fmla="*/ 30 w 75"/>
                <a:gd name="T31" fmla="*/ 23 h 68"/>
                <a:gd name="T32" fmla="*/ 30 w 75"/>
                <a:gd name="T33" fmla="*/ 45 h 68"/>
                <a:gd name="T34" fmla="*/ 30 w 75"/>
                <a:gd name="T35" fmla="*/ 15 h 68"/>
                <a:gd name="T36" fmla="*/ 30 w 75"/>
                <a:gd name="T37" fmla="*/ 23 h 68"/>
                <a:gd name="T38" fmla="*/ 37 w 75"/>
                <a:gd name="T39" fmla="*/ 30 h 68"/>
                <a:gd name="T40" fmla="*/ 37 w 75"/>
                <a:gd name="T41" fmla="*/ 68 h 68"/>
                <a:gd name="T42" fmla="*/ 37 w 75"/>
                <a:gd name="T43" fmla="*/ 0 h 68"/>
                <a:gd name="T44" fmla="*/ 37 w 75"/>
                <a:gd name="T45" fmla="*/ 23 h 68"/>
                <a:gd name="T46" fmla="*/ 45 w 75"/>
                <a:gd name="T47" fmla="*/ 30 h 68"/>
                <a:gd name="T48" fmla="*/ 45 w 75"/>
                <a:gd name="T49" fmla="*/ 45 h 68"/>
                <a:gd name="T50" fmla="*/ 45 w 75"/>
                <a:gd name="T51" fmla="*/ 15 h 68"/>
                <a:gd name="T52" fmla="*/ 45 w 75"/>
                <a:gd name="T53" fmla="*/ 30 h 68"/>
                <a:gd name="T54" fmla="*/ 52 w 75"/>
                <a:gd name="T55" fmla="*/ 23 h 68"/>
                <a:gd name="T56" fmla="*/ 52 w 75"/>
                <a:gd name="T57" fmla="*/ 45 h 68"/>
                <a:gd name="T58" fmla="*/ 52 w 75"/>
                <a:gd name="T59" fmla="*/ 15 h 68"/>
                <a:gd name="T60" fmla="*/ 52 w 75"/>
                <a:gd name="T61" fmla="*/ 30 h 68"/>
                <a:gd name="T62" fmla="*/ 60 w 75"/>
                <a:gd name="T63" fmla="*/ 23 h 68"/>
                <a:gd name="T64" fmla="*/ 60 w 75"/>
                <a:gd name="T65" fmla="*/ 60 h 68"/>
                <a:gd name="T66" fmla="*/ 60 w 75"/>
                <a:gd name="T67" fmla="*/ 15 h 68"/>
                <a:gd name="T68" fmla="*/ 60 w 75"/>
                <a:gd name="T69" fmla="*/ 15 h 68"/>
                <a:gd name="T70" fmla="*/ 67 w 75"/>
                <a:gd name="T71" fmla="*/ 23 h 68"/>
                <a:gd name="T72" fmla="*/ 67 w 75"/>
                <a:gd name="T73" fmla="*/ 68 h 68"/>
                <a:gd name="T74" fmla="*/ 67 w 75"/>
                <a:gd name="T75" fmla="*/ 8 h 68"/>
                <a:gd name="T76" fmla="*/ 67 w 75"/>
                <a:gd name="T77" fmla="*/ 30 h 68"/>
                <a:gd name="T78" fmla="*/ 75 w 75"/>
                <a:gd name="T79"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5" h="68">
                  <a:moveTo>
                    <a:pt x="0" y="30"/>
                  </a:moveTo>
                  <a:lnTo>
                    <a:pt x="0" y="60"/>
                  </a:lnTo>
                  <a:lnTo>
                    <a:pt x="0" y="8"/>
                  </a:lnTo>
                  <a:lnTo>
                    <a:pt x="0" y="30"/>
                  </a:lnTo>
                  <a:lnTo>
                    <a:pt x="7" y="23"/>
                  </a:lnTo>
                  <a:lnTo>
                    <a:pt x="7" y="45"/>
                  </a:lnTo>
                  <a:lnTo>
                    <a:pt x="7" y="8"/>
                  </a:lnTo>
                  <a:lnTo>
                    <a:pt x="7" y="30"/>
                  </a:lnTo>
                  <a:lnTo>
                    <a:pt x="15" y="38"/>
                  </a:lnTo>
                  <a:lnTo>
                    <a:pt x="15" y="38"/>
                  </a:lnTo>
                  <a:lnTo>
                    <a:pt x="15" y="8"/>
                  </a:lnTo>
                  <a:lnTo>
                    <a:pt x="15" y="38"/>
                  </a:lnTo>
                  <a:lnTo>
                    <a:pt x="22" y="45"/>
                  </a:lnTo>
                  <a:lnTo>
                    <a:pt x="22" y="8"/>
                  </a:lnTo>
                  <a:lnTo>
                    <a:pt x="22" y="30"/>
                  </a:lnTo>
                  <a:lnTo>
                    <a:pt x="30" y="23"/>
                  </a:lnTo>
                  <a:lnTo>
                    <a:pt x="30" y="45"/>
                  </a:lnTo>
                  <a:lnTo>
                    <a:pt x="30" y="15"/>
                  </a:lnTo>
                  <a:lnTo>
                    <a:pt x="30" y="23"/>
                  </a:lnTo>
                  <a:lnTo>
                    <a:pt x="37" y="30"/>
                  </a:lnTo>
                  <a:lnTo>
                    <a:pt x="37" y="68"/>
                  </a:lnTo>
                  <a:lnTo>
                    <a:pt x="37" y="0"/>
                  </a:lnTo>
                  <a:lnTo>
                    <a:pt x="37" y="23"/>
                  </a:lnTo>
                  <a:lnTo>
                    <a:pt x="45" y="30"/>
                  </a:lnTo>
                  <a:lnTo>
                    <a:pt x="45" y="45"/>
                  </a:lnTo>
                  <a:lnTo>
                    <a:pt x="45" y="15"/>
                  </a:lnTo>
                  <a:lnTo>
                    <a:pt x="45" y="30"/>
                  </a:lnTo>
                  <a:lnTo>
                    <a:pt x="52" y="23"/>
                  </a:lnTo>
                  <a:lnTo>
                    <a:pt x="52" y="45"/>
                  </a:lnTo>
                  <a:lnTo>
                    <a:pt x="52" y="15"/>
                  </a:lnTo>
                  <a:lnTo>
                    <a:pt x="52" y="30"/>
                  </a:lnTo>
                  <a:lnTo>
                    <a:pt x="60" y="23"/>
                  </a:lnTo>
                  <a:lnTo>
                    <a:pt x="60" y="60"/>
                  </a:lnTo>
                  <a:lnTo>
                    <a:pt x="60" y="15"/>
                  </a:lnTo>
                  <a:lnTo>
                    <a:pt x="60" y="15"/>
                  </a:lnTo>
                  <a:lnTo>
                    <a:pt x="67" y="23"/>
                  </a:lnTo>
                  <a:lnTo>
                    <a:pt x="67" y="68"/>
                  </a:lnTo>
                  <a:lnTo>
                    <a:pt x="67" y="8"/>
                  </a:lnTo>
                  <a:lnTo>
                    <a:pt x="67" y="30"/>
                  </a:lnTo>
                  <a:lnTo>
                    <a:pt x="75"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49" name="Freeform 825"/>
            <p:cNvSpPr>
              <a:spLocks/>
            </p:cNvSpPr>
            <p:nvPr/>
          </p:nvSpPr>
          <p:spPr bwMode="auto">
            <a:xfrm>
              <a:off x="4808" y="2551"/>
              <a:ext cx="220" cy="94"/>
            </a:xfrm>
            <a:custGeom>
              <a:avLst/>
              <a:gdLst>
                <a:gd name="T0" fmla="*/ 15 w 315"/>
                <a:gd name="T1" fmla="*/ 45 h 105"/>
                <a:gd name="T2" fmla="*/ 38 w 315"/>
                <a:gd name="T3" fmla="*/ 45 h 105"/>
                <a:gd name="T4" fmla="*/ 60 w 315"/>
                <a:gd name="T5" fmla="*/ 45 h 105"/>
                <a:gd name="T6" fmla="*/ 83 w 315"/>
                <a:gd name="T7" fmla="*/ 45 h 105"/>
                <a:gd name="T8" fmla="*/ 98 w 315"/>
                <a:gd name="T9" fmla="*/ 38 h 105"/>
                <a:gd name="T10" fmla="*/ 105 w 315"/>
                <a:gd name="T11" fmla="*/ 38 h 105"/>
                <a:gd name="T12" fmla="*/ 113 w 315"/>
                <a:gd name="T13" fmla="*/ 60 h 105"/>
                <a:gd name="T14" fmla="*/ 120 w 315"/>
                <a:gd name="T15" fmla="*/ 38 h 105"/>
                <a:gd name="T16" fmla="*/ 120 w 315"/>
                <a:gd name="T17" fmla="*/ 45 h 105"/>
                <a:gd name="T18" fmla="*/ 128 w 315"/>
                <a:gd name="T19" fmla="*/ 30 h 105"/>
                <a:gd name="T20" fmla="*/ 135 w 315"/>
                <a:gd name="T21" fmla="*/ 60 h 105"/>
                <a:gd name="T22" fmla="*/ 143 w 315"/>
                <a:gd name="T23" fmla="*/ 38 h 105"/>
                <a:gd name="T24" fmla="*/ 150 w 315"/>
                <a:gd name="T25" fmla="*/ 38 h 105"/>
                <a:gd name="T26" fmla="*/ 150 w 315"/>
                <a:gd name="T27" fmla="*/ 45 h 105"/>
                <a:gd name="T28" fmla="*/ 158 w 315"/>
                <a:gd name="T29" fmla="*/ 23 h 105"/>
                <a:gd name="T30" fmla="*/ 165 w 315"/>
                <a:gd name="T31" fmla="*/ 53 h 105"/>
                <a:gd name="T32" fmla="*/ 173 w 315"/>
                <a:gd name="T33" fmla="*/ 38 h 105"/>
                <a:gd name="T34" fmla="*/ 173 w 315"/>
                <a:gd name="T35" fmla="*/ 45 h 105"/>
                <a:gd name="T36" fmla="*/ 180 w 315"/>
                <a:gd name="T37" fmla="*/ 30 h 105"/>
                <a:gd name="T38" fmla="*/ 188 w 315"/>
                <a:gd name="T39" fmla="*/ 53 h 105"/>
                <a:gd name="T40" fmla="*/ 195 w 315"/>
                <a:gd name="T41" fmla="*/ 53 h 105"/>
                <a:gd name="T42" fmla="*/ 195 w 315"/>
                <a:gd name="T43" fmla="*/ 45 h 105"/>
                <a:gd name="T44" fmla="*/ 203 w 315"/>
                <a:gd name="T45" fmla="*/ 30 h 105"/>
                <a:gd name="T46" fmla="*/ 210 w 315"/>
                <a:gd name="T47" fmla="*/ 60 h 105"/>
                <a:gd name="T48" fmla="*/ 218 w 315"/>
                <a:gd name="T49" fmla="*/ 38 h 105"/>
                <a:gd name="T50" fmla="*/ 218 w 315"/>
                <a:gd name="T51" fmla="*/ 53 h 105"/>
                <a:gd name="T52" fmla="*/ 225 w 315"/>
                <a:gd name="T53" fmla="*/ 15 h 105"/>
                <a:gd name="T54" fmla="*/ 233 w 315"/>
                <a:gd name="T55" fmla="*/ 60 h 105"/>
                <a:gd name="T56" fmla="*/ 240 w 315"/>
                <a:gd name="T57" fmla="*/ 38 h 105"/>
                <a:gd name="T58" fmla="*/ 240 w 315"/>
                <a:gd name="T59" fmla="*/ 45 h 105"/>
                <a:gd name="T60" fmla="*/ 248 w 315"/>
                <a:gd name="T61" fmla="*/ 15 h 105"/>
                <a:gd name="T62" fmla="*/ 255 w 315"/>
                <a:gd name="T63" fmla="*/ 105 h 105"/>
                <a:gd name="T64" fmla="*/ 263 w 315"/>
                <a:gd name="T65" fmla="*/ 60 h 105"/>
                <a:gd name="T66" fmla="*/ 263 w 315"/>
                <a:gd name="T67" fmla="*/ 38 h 105"/>
                <a:gd name="T68" fmla="*/ 270 w 315"/>
                <a:gd name="T69" fmla="*/ 15 h 105"/>
                <a:gd name="T70" fmla="*/ 278 w 315"/>
                <a:gd name="T71" fmla="*/ 68 h 105"/>
                <a:gd name="T72" fmla="*/ 285 w 315"/>
                <a:gd name="T73" fmla="*/ 38 h 105"/>
                <a:gd name="T74" fmla="*/ 285 w 315"/>
                <a:gd name="T75" fmla="*/ 38 h 105"/>
                <a:gd name="T76" fmla="*/ 293 w 315"/>
                <a:gd name="T77" fmla="*/ 15 h 105"/>
                <a:gd name="T78" fmla="*/ 300 w 315"/>
                <a:gd name="T79" fmla="*/ 68 h 105"/>
                <a:gd name="T80" fmla="*/ 308 w 315"/>
                <a:gd name="T81" fmla="*/ 38 h 105"/>
                <a:gd name="T82" fmla="*/ 308 w 315"/>
                <a:gd name="T83" fmla="*/ 3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105">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45"/>
                  </a:lnTo>
                  <a:lnTo>
                    <a:pt x="98" y="53"/>
                  </a:lnTo>
                  <a:lnTo>
                    <a:pt x="98" y="38"/>
                  </a:lnTo>
                  <a:lnTo>
                    <a:pt x="98" y="45"/>
                  </a:lnTo>
                  <a:lnTo>
                    <a:pt x="105" y="53"/>
                  </a:lnTo>
                  <a:lnTo>
                    <a:pt x="105" y="38"/>
                  </a:lnTo>
                  <a:lnTo>
                    <a:pt x="105" y="45"/>
                  </a:lnTo>
                  <a:lnTo>
                    <a:pt x="113" y="38"/>
                  </a:lnTo>
                  <a:lnTo>
                    <a:pt x="113" y="60"/>
                  </a:lnTo>
                  <a:lnTo>
                    <a:pt x="113" y="30"/>
                  </a:lnTo>
                  <a:lnTo>
                    <a:pt x="113" y="45"/>
                  </a:lnTo>
                  <a:lnTo>
                    <a:pt x="120" y="38"/>
                  </a:lnTo>
                  <a:lnTo>
                    <a:pt x="120" y="53"/>
                  </a:lnTo>
                  <a:lnTo>
                    <a:pt x="120" y="38"/>
                  </a:lnTo>
                  <a:lnTo>
                    <a:pt x="120" y="45"/>
                  </a:lnTo>
                  <a:lnTo>
                    <a:pt x="128" y="38"/>
                  </a:lnTo>
                  <a:lnTo>
                    <a:pt x="128" y="60"/>
                  </a:lnTo>
                  <a:lnTo>
                    <a:pt x="128" y="30"/>
                  </a:lnTo>
                  <a:lnTo>
                    <a:pt x="128" y="45"/>
                  </a:lnTo>
                  <a:lnTo>
                    <a:pt x="135" y="38"/>
                  </a:lnTo>
                  <a:lnTo>
                    <a:pt x="135" y="60"/>
                  </a:lnTo>
                  <a:lnTo>
                    <a:pt x="135" y="30"/>
                  </a:lnTo>
                  <a:lnTo>
                    <a:pt x="135" y="45"/>
                  </a:lnTo>
                  <a:lnTo>
                    <a:pt x="143" y="38"/>
                  </a:lnTo>
                  <a:lnTo>
                    <a:pt x="143" y="53"/>
                  </a:lnTo>
                  <a:lnTo>
                    <a:pt x="143" y="45"/>
                  </a:lnTo>
                  <a:lnTo>
                    <a:pt x="150" y="38"/>
                  </a:lnTo>
                  <a:lnTo>
                    <a:pt x="150" y="53"/>
                  </a:lnTo>
                  <a:lnTo>
                    <a:pt x="150" y="38"/>
                  </a:lnTo>
                  <a:lnTo>
                    <a:pt x="150" y="45"/>
                  </a:lnTo>
                  <a:lnTo>
                    <a:pt x="158" y="53"/>
                  </a:lnTo>
                  <a:lnTo>
                    <a:pt x="158" y="53"/>
                  </a:lnTo>
                  <a:lnTo>
                    <a:pt x="158" y="23"/>
                  </a:lnTo>
                  <a:lnTo>
                    <a:pt x="158" y="45"/>
                  </a:lnTo>
                  <a:lnTo>
                    <a:pt x="165" y="38"/>
                  </a:lnTo>
                  <a:lnTo>
                    <a:pt x="165" y="53"/>
                  </a:lnTo>
                  <a:lnTo>
                    <a:pt x="165" y="38"/>
                  </a:lnTo>
                  <a:lnTo>
                    <a:pt x="165" y="45"/>
                  </a:lnTo>
                  <a:lnTo>
                    <a:pt x="173" y="38"/>
                  </a:lnTo>
                  <a:lnTo>
                    <a:pt x="173" y="60"/>
                  </a:lnTo>
                  <a:lnTo>
                    <a:pt x="173" y="30"/>
                  </a:lnTo>
                  <a:lnTo>
                    <a:pt x="173" y="45"/>
                  </a:lnTo>
                  <a:lnTo>
                    <a:pt x="180" y="53"/>
                  </a:lnTo>
                  <a:lnTo>
                    <a:pt x="180" y="60"/>
                  </a:lnTo>
                  <a:lnTo>
                    <a:pt x="180" y="30"/>
                  </a:lnTo>
                  <a:lnTo>
                    <a:pt x="180" y="45"/>
                  </a:lnTo>
                  <a:lnTo>
                    <a:pt x="188" y="38"/>
                  </a:lnTo>
                  <a:lnTo>
                    <a:pt x="188" y="53"/>
                  </a:lnTo>
                  <a:lnTo>
                    <a:pt x="188" y="30"/>
                  </a:lnTo>
                  <a:lnTo>
                    <a:pt x="188" y="45"/>
                  </a:lnTo>
                  <a:lnTo>
                    <a:pt x="195" y="53"/>
                  </a:lnTo>
                  <a:lnTo>
                    <a:pt x="195" y="60"/>
                  </a:lnTo>
                  <a:lnTo>
                    <a:pt x="195" y="30"/>
                  </a:lnTo>
                  <a:lnTo>
                    <a:pt x="195" y="45"/>
                  </a:lnTo>
                  <a:lnTo>
                    <a:pt x="203" y="53"/>
                  </a:lnTo>
                  <a:lnTo>
                    <a:pt x="203" y="53"/>
                  </a:lnTo>
                  <a:lnTo>
                    <a:pt x="203" y="30"/>
                  </a:lnTo>
                  <a:lnTo>
                    <a:pt x="203" y="45"/>
                  </a:lnTo>
                  <a:lnTo>
                    <a:pt x="210" y="53"/>
                  </a:lnTo>
                  <a:lnTo>
                    <a:pt x="210" y="60"/>
                  </a:lnTo>
                  <a:lnTo>
                    <a:pt x="210" y="23"/>
                  </a:lnTo>
                  <a:lnTo>
                    <a:pt x="210" y="45"/>
                  </a:lnTo>
                  <a:lnTo>
                    <a:pt x="218" y="38"/>
                  </a:lnTo>
                  <a:lnTo>
                    <a:pt x="218" y="60"/>
                  </a:lnTo>
                  <a:lnTo>
                    <a:pt x="218" y="30"/>
                  </a:lnTo>
                  <a:lnTo>
                    <a:pt x="218" y="53"/>
                  </a:lnTo>
                  <a:lnTo>
                    <a:pt x="225" y="60"/>
                  </a:lnTo>
                  <a:lnTo>
                    <a:pt x="225" y="68"/>
                  </a:lnTo>
                  <a:lnTo>
                    <a:pt x="225" y="15"/>
                  </a:lnTo>
                  <a:lnTo>
                    <a:pt x="225" y="45"/>
                  </a:lnTo>
                  <a:lnTo>
                    <a:pt x="233" y="53"/>
                  </a:lnTo>
                  <a:lnTo>
                    <a:pt x="233" y="60"/>
                  </a:lnTo>
                  <a:lnTo>
                    <a:pt x="233" y="15"/>
                  </a:lnTo>
                  <a:lnTo>
                    <a:pt x="233" y="45"/>
                  </a:lnTo>
                  <a:lnTo>
                    <a:pt x="240" y="38"/>
                  </a:lnTo>
                  <a:lnTo>
                    <a:pt x="240" y="75"/>
                  </a:lnTo>
                  <a:lnTo>
                    <a:pt x="240" y="15"/>
                  </a:lnTo>
                  <a:lnTo>
                    <a:pt x="240" y="45"/>
                  </a:lnTo>
                  <a:lnTo>
                    <a:pt x="248" y="53"/>
                  </a:lnTo>
                  <a:lnTo>
                    <a:pt x="248" y="68"/>
                  </a:lnTo>
                  <a:lnTo>
                    <a:pt x="248" y="15"/>
                  </a:lnTo>
                  <a:lnTo>
                    <a:pt x="248" y="53"/>
                  </a:lnTo>
                  <a:lnTo>
                    <a:pt x="255" y="60"/>
                  </a:lnTo>
                  <a:lnTo>
                    <a:pt x="255" y="105"/>
                  </a:lnTo>
                  <a:lnTo>
                    <a:pt x="255" y="0"/>
                  </a:lnTo>
                  <a:lnTo>
                    <a:pt x="255" y="53"/>
                  </a:lnTo>
                  <a:lnTo>
                    <a:pt x="263" y="60"/>
                  </a:lnTo>
                  <a:lnTo>
                    <a:pt x="263" y="75"/>
                  </a:lnTo>
                  <a:lnTo>
                    <a:pt x="263" y="8"/>
                  </a:lnTo>
                  <a:lnTo>
                    <a:pt x="263" y="38"/>
                  </a:lnTo>
                  <a:lnTo>
                    <a:pt x="270" y="30"/>
                  </a:lnTo>
                  <a:lnTo>
                    <a:pt x="270" y="68"/>
                  </a:lnTo>
                  <a:lnTo>
                    <a:pt x="270" y="15"/>
                  </a:lnTo>
                  <a:lnTo>
                    <a:pt x="270" y="53"/>
                  </a:lnTo>
                  <a:lnTo>
                    <a:pt x="278" y="60"/>
                  </a:lnTo>
                  <a:lnTo>
                    <a:pt x="278" y="68"/>
                  </a:lnTo>
                  <a:lnTo>
                    <a:pt x="278" y="15"/>
                  </a:lnTo>
                  <a:lnTo>
                    <a:pt x="278" y="45"/>
                  </a:lnTo>
                  <a:lnTo>
                    <a:pt x="285" y="38"/>
                  </a:lnTo>
                  <a:lnTo>
                    <a:pt x="285" y="68"/>
                  </a:lnTo>
                  <a:lnTo>
                    <a:pt x="285" y="23"/>
                  </a:lnTo>
                  <a:lnTo>
                    <a:pt x="285" y="38"/>
                  </a:lnTo>
                  <a:lnTo>
                    <a:pt x="293" y="45"/>
                  </a:lnTo>
                  <a:lnTo>
                    <a:pt x="293" y="68"/>
                  </a:lnTo>
                  <a:lnTo>
                    <a:pt x="293" y="15"/>
                  </a:lnTo>
                  <a:lnTo>
                    <a:pt x="293" y="30"/>
                  </a:lnTo>
                  <a:lnTo>
                    <a:pt x="300" y="38"/>
                  </a:lnTo>
                  <a:lnTo>
                    <a:pt x="300" y="68"/>
                  </a:lnTo>
                  <a:lnTo>
                    <a:pt x="300" y="15"/>
                  </a:lnTo>
                  <a:lnTo>
                    <a:pt x="300" y="30"/>
                  </a:lnTo>
                  <a:lnTo>
                    <a:pt x="308" y="38"/>
                  </a:lnTo>
                  <a:lnTo>
                    <a:pt x="308" y="68"/>
                  </a:lnTo>
                  <a:lnTo>
                    <a:pt x="308" y="15"/>
                  </a:lnTo>
                  <a:lnTo>
                    <a:pt x="308" y="38"/>
                  </a:lnTo>
                  <a:lnTo>
                    <a:pt x="315" y="45"/>
                  </a:lnTo>
                  <a:lnTo>
                    <a:pt x="315"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0" name="Freeform 826"/>
            <p:cNvSpPr>
              <a:spLocks/>
            </p:cNvSpPr>
            <p:nvPr/>
          </p:nvSpPr>
          <p:spPr bwMode="auto">
            <a:xfrm>
              <a:off x="5028" y="2551"/>
              <a:ext cx="168" cy="74"/>
            </a:xfrm>
            <a:custGeom>
              <a:avLst/>
              <a:gdLst>
                <a:gd name="T0" fmla="*/ 0 w 240"/>
                <a:gd name="T1" fmla="*/ 45 h 83"/>
                <a:gd name="T2" fmla="*/ 8 w 240"/>
                <a:gd name="T3" fmla="*/ 15 h 83"/>
                <a:gd name="T4" fmla="*/ 15 w 240"/>
                <a:gd name="T5" fmla="*/ 68 h 83"/>
                <a:gd name="T6" fmla="*/ 23 w 240"/>
                <a:gd name="T7" fmla="*/ 60 h 83"/>
                <a:gd name="T8" fmla="*/ 30 w 240"/>
                <a:gd name="T9" fmla="*/ 38 h 83"/>
                <a:gd name="T10" fmla="*/ 30 w 240"/>
                <a:gd name="T11" fmla="*/ 45 h 83"/>
                <a:gd name="T12" fmla="*/ 38 w 240"/>
                <a:gd name="T13" fmla="*/ 15 h 83"/>
                <a:gd name="T14" fmla="*/ 45 w 240"/>
                <a:gd name="T15" fmla="*/ 68 h 83"/>
                <a:gd name="T16" fmla="*/ 53 w 240"/>
                <a:gd name="T17" fmla="*/ 53 h 83"/>
                <a:gd name="T18" fmla="*/ 53 w 240"/>
                <a:gd name="T19" fmla="*/ 45 h 83"/>
                <a:gd name="T20" fmla="*/ 60 w 240"/>
                <a:gd name="T21" fmla="*/ 23 h 83"/>
                <a:gd name="T22" fmla="*/ 68 w 240"/>
                <a:gd name="T23" fmla="*/ 83 h 83"/>
                <a:gd name="T24" fmla="*/ 75 w 240"/>
                <a:gd name="T25" fmla="*/ 53 h 83"/>
                <a:gd name="T26" fmla="*/ 75 w 240"/>
                <a:gd name="T27" fmla="*/ 45 h 83"/>
                <a:gd name="T28" fmla="*/ 83 w 240"/>
                <a:gd name="T29" fmla="*/ 15 h 83"/>
                <a:gd name="T30" fmla="*/ 90 w 240"/>
                <a:gd name="T31" fmla="*/ 75 h 83"/>
                <a:gd name="T32" fmla="*/ 98 w 240"/>
                <a:gd name="T33" fmla="*/ 45 h 83"/>
                <a:gd name="T34" fmla="*/ 98 w 240"/>
                <a:gd name="T35" fmla="*/ 53 h 83"/>
                <a:gd name="T36" fmla="*/ 105 w 240"/>
                <a:gd name="T37" fmla="*/ 30 h 83"/>
                <a:gd name="T38" fmla="*/ 113 w 240"/>
                <a:gd name="T39" fmla="*/ 68 h 83"/>
                <a:gd name="T40" fmla="*/ 120 w 240"/>
                <a:gd name="T41" fmla="*/ 53 h 83"/>
                <a:gd name="T42" fmla="*/ 120 w 240"/>
                <a:gd name="T43" fmla="*/ 45 h 83"/>
                <a:gd name="T44" fmla="*/ 128 w 240"/>
                <a:gd name="T45" fmla="*/ 23 h 83"/>
                <a:gd name="T46" fmla="*/ 135 w 240"/>
                <a:gd name="T47" fmla="*/ 68 h 83"/>
                <a:gd name="T48" fmla="*/ 143 w 240"/>
                <a:gd name="T49" fmla="*/ 45 h 83"/>
                <a:gd name="T50" fmla="*/ 143 w 240"/>
                <a:gd name="T51" fmla="*/ 45 h 83"/>
                <a:gd name="T52" fmla="*/ 150 w 240"/>
                <a:gd name="T53" fmla="*/ 38 h 83"/>
                <a:gd name="T54" fmla="*/ 158 w 240"/>
                <a:gd name="T55" fmla="*/ 83 h 83"/>
                <a:gd name="T56" fmla="*/ 165 w 240"/>
                <a:gd name="T57" fmla="*/ 53 h 83"/>
                <a:gd name="T58" fmla="*/ 165 w 240"/>
                <a:gd name="T59" fmla="*/ 45 h 83"/>
                <a:gd name="T60" fmla="*/ 173 w 240"/>
                <a:gd name="T61" fmla="*/ 23 h 83"/>
                <a:gd name="T62" fmla="*/ 180 w 240"/>
                <a:gd name="T63" fmla="*/ 60 h 83"/>
                <a:gd name="T64" fmla="*/ 188 w 240"/>
                <a:gd name="T65" fmla="*/ 45 h 83"/>
                <a:gd name="T66" fmla="*/ 188 w 240"/>
                <a:gd name="T67" fmla="*/ 45 h 83"/>
                <a:gd name="T68" fmla="*/ 195 w 240"/>
                <a:gd name="T69" fmla="*/ 30 h 83"/>
                <a:gd name="T70" fmla="*/ 203 w 240"/>
                <a:gd name="T71" fmla="*/ 60 h 83"/>
                <a:gd name="T72" fmla="*/ 210 w 240"/>
                <a:gd name="T73" fmla="*/ 53 h 83"/>
                <a:gd name="T74" fmla="*/ 210 w 240"/>
                <a:gd name="T75" fmla="*/ 38 h 83"/>
                <a:gd name="T76" fmla="*/ 218 w 240"/>
                <a:gd name="T77" fmla="*/ 30 h 83"/>
                <a:gd name="T78" fmla="*/ 225 w 240"/>
                <a:gd name="T79" fmla="*/ 68 h 83"/>
                <a:gd name="T80" fmla="*/ 233 w 240"/>
                <a:gd name="T81" fmla="*/ 38 h 83"/>
                <a:gd name="T82" fmla="*/ 233 w 240"/>
                <a:gd name="T8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60"/>
                  </a:moveTo>
                  <a:lnTo>
                    <a:pt x="0" y="15"/>
                  </a:lnTo>
                  <a:lnTo>
                    <a:pt x="0" y="45"/>
                  </a:lnTo>
                  <a:lnTo>
                    <a:pt x="8" y="53"/>
                  </a:lnTo>
                  <a:lnTo>
                    <a:pt x="8" y="68"/>
                  </a:lnTo>
                  <a:lnTo>
                    <a:pt x="8" y="15"/>
                  </a:lnTo>
                  <a:lnTo>
                    <a:pt x="8" y="38"/>
                  </a:lnTo>
                  <a:lnTo>
                    <a:pt x="15" y="45"/>
                  </a:lnTo>
                  <a:lnTo>
                    <a:pt x="15" y="68"/>
                  </a:lnTo>
                  <a:lnTo>
                    <a:pt x="15" y="23"/>
                  </a:lnTo>
                  <a:lnTo>
                    <a:pt x="23" y="30"/>
                  </a:lnTo>
                  <a:lnTo>
                    <a:pt x="23" y="60"/>
                  </a:lnTo>
                  <a:lnTo>
                    <a:pt x="23" y="23"/>
                  </a:lnTo>
                  <a:lnTo>
                    <a:pt x="23" y="45"/>
                  </a:lnTo>
                  <a:lnTo>
                    <a:pt x="30" y="38"/>
                  </a:lnTo>
                  <a:lnTo>
                    <a:pt x="30" y="75"/>
                  </a:lnTo>
                  <a:lnTo>
                    <a:pt x="30" y="15"/>
                  </a:lnTo>
                  <a:lnTo>
                    <a:pt x="30" y="45"/>
                  </a:lnTo>
                  <a:lnTo>
                    <a:pt x="38" y="38"/>
                  </a:lnTo>
                  <a:lnTo>
                    <a:pt x="38" y="68"/>
                  </a:lnTo>
                  <a:lnTo>
                    <a:pt x="38" y="15"/>
                  </a:lnTo>
                  <a:lnTo>
                    <a:pt x="38" y="45"/>
                  </a:lnTo>
                  <a:lnTo>
                    <a:pt x="45" y="38"/>
                  </a:lnTo>
                  <a:lnTo>
                    <a:pt x="45" y="68"/>
                  </a:lnTo>
                  <a:lnTo>
                    <a:pt x="45" y="23"/>
                  </a:lnTo>
                  <a:lnTo>
                    <a:pt x="45" y="45"/>
                  </a:lnTo>
                  <a:lnTo>
                    <a:pt x="53" y="53"/>
                  </a:lnTo>
                  <a:lnTo>
                    <a:pt x="53" y="60"/>
                  </a:lnTo>
                  <a:lnTo>
                    <a:pt x="53" y="30"/>
                  </a:lnTo>
                  <a:lnTo>
                    <a:pt x="53" y="45"/>
                  </a:lnTo>
                  <a:lnTo>
                    <a:pt x="60" y="38"/>
                  </a:lnTo>
                  <a:lnTo>
                    <a:pt x="60" y="68"/>
                  </a:lnTo>
                  <a:lnTo>
                    <a:pt x="60" y="23"/>
                  </a:lnTo>
                  <a:lnTo>
                    <a:pt x="60" y="45"/>
                  </a:lnTo>
                  <a:lnTo>
                    <a:pt x="68" y="53"/>
                  </a:lnTo>
                  <a:lnTo>
                    <a:pt x="68" y="83"/>
                  </a:lnTo>
                  <a:lnTo>
                    <a:pt x="68" y="15"/>
                  </a:lnTo>
                  <a:lnTo>
                    <a:pt x="68" y="45"/>
                  </a:lnTo>
                  <a:lnTo>
                    <a:pt x="75" y="53"/>
                  </a:lnTo>
                  <a:lnTo>
                    <a:pt x="75" y="68"/>
                  </a:lnTo>
                  <a:lnTo>
                    <a:pt x="75" y="15"/>
                  </a:lnTo>
                  <a:lnTo>
                    <a:pt x="75" y="45"/>
                  </a:lnTo>
                  <a:lnTo>
                    <a:pt x="83" y="38"/>
                  </a:lnTo>
                  <a:lnTo>
                    <a:pt x="83" y="60"/>
                  </a:lnTo>
                  <a:lnTo>
                    <a:pt x="83" y="15"/>
                  </a:lnTo>
                  <a:lnTo>
                    <a:pt x="83" y="45"/>
                  </a:lnTo>
                  <a:lnTo>
                    <a:pt x="90" y="53"/>
                  </a:lnTo>
                  <a:lnTo>
                    <a:pt x="90" y="75"/>
                  </a:lnTo>
                  <a:lnTo>
                    <a:pt x="90" y="23"/>
                  </a:lnTo>
                  <a:lnTo>
                    <a:pt x="90" y="53"/>
                  </a:lnTo>
                  <a:lnTo>
                    <a:pt x="98" y="45"/>
                  </a:lnTo>
                  <a:lnTo>
                    <a:pt x="98" y="83"/>
                  </a:lnTo>
                  <a:lnTo>
                    <a:pt x="98" y="0"/>
                  </a:lnTo>
                  <a:lnTo>
                    <a:pt x="98" y="53"/>
                  </a:lnTo>
                  <a:lnTo>
                    <a:pt x="105" y="45"/>
                  </a:lnTo>
                  <a:lnTo>
                    <a:pt x="105" y="60"/>
                  </a:lnTo>
                  <a:lnTo>
                    <a:pt x="105" y="30"/>
                  </a:lnTo>
                  <a:lnTo>
                    <a:pt x="105" y="45"/>
                  </a:lnTo>
                  <a:lnTo>
                    <a:pt x="113" y="53"/>
                  </a:lnTo>
                  <a:lnTo>
                    <a:pt x="113" y="68"/>
                  </a:lnTo>
                  <a:lnTo>
                    <a:pt x="113" y="23"/>
                  </a:lnTo>
                  <a:lnTo>
                    <a:pt x="113" y="45"/>
                  </a:lnTo>
                  <a:lnTo>
                    <a:pt x="120" y="53"/>
                  </a:lnTo>
                  <a:lnTo>
                    <a:pt x="120" y="60"/>
                  </a:lnTo>
                  <a:lnTo>
                    <a:pt x="120" y="30"/>
                  </a:lnTo>
                  <a:lnTo>
                    <a:pt x="120" y="45"/>
                  </a:lnTo>
                  <a:lnTo>
                    <a:pt x="128" y="53"/>
                  </a:lnTo>
                  <a:lnTo>
                    <a:pt x="128" y="60"/>
                  </a:lnTo>
                  <a:lnTo>
                    <a:pt x="128" y="23"/>
                  </a:lnTo>
                  <a:lnTo>
                    <a:pt x="128" y="45"/>
                  </a:lnTo>
                  <a:lnTo>
                    <a:pt x="135" y="38"/>
                  </a:lnTo>
                  <a:lnTo>
                    <a:pt x="135" y="68"/>
                  </a:lnTo>
                  <a:lnTo>
                    <a:pt x="135" y="23"/>
                  </a:lnTo>
                  <a:lnTo>
                    <a:pt x="135" y="53"/>
                  </a:lnTo>
                  <a:lnTo>
                    <a:pt x="143" y="45"/>
                  </a:lnTo>
                  <a:lnTo>
                    <a:pt x="143" y="60"/>
                  </a:lnTo>
                  <a:lnTo>
                    <a:pt x="143" y="30"/>
                  </a:lnTo>
                  <a:lnTo>
                    <a:pt x="143" y="45"/>
                  </a:lnTo>
                  <a:lnTo>
                    <a:pt x="150" y="38"/>
                  </a:lnTo>
                  <a:lnTo>
                    <a:pt x="150" y="53"/>
                  </a:lnTo>
                  <a:lnTo>
                    <a:pt x="150" y="38"/>
                  </a:lnTo>
                  <a:lnTo>
                    <a:pt x="150" y="53"/>
                  </a:lnTo>
                  <a:lnTo>
                    <a:pt x="158" y="45"/>
                  </a:lnTo>
                  <a:lnTo>
                    <a:pt x="158" y="83"/>
                  </a:lnTo>
                  <a:lnTo>
                    <a:pt x="158" y="15"/>
                  </a:lnTo>
                  <a:lnTo>
                    <a:pt x="158" y="45"/>
                  </a:lnTo>
                  <a:lnTo>
                    <a:pt x="165" y="53"/>
                  </a:lnTo>
                  <a:lnTo>
                    <a:pt x="165" y="60"/>
                  </a:lnTo>
                  <a:lnTo>
                    <a:pt x="165" y="15"/>
                  </a:lnTo>
                  <a:lnTo>
                    <a:pt x="165" y="45"/>
                  </a:lnTo>
                  <a:lnTo>
                    <a:pt x="173" y="53"/>
                  </a:lnTo>
                  <a:lnTo>
                    <a:pt x="173" y="60"/>
                  </a:lnTo>
                  <a:lnTo>
                    <a:pt x="173" y="23"/>
                  </a:lnTo>
                  <a:lnTo>
                    <a:pt x="173" y="45"/>
                  </a:lnTo>
                  <a:lnTo>
                    <a:pt x="180" y="53"/>
                  </a:lnTo>
                  <a:lnTo>
                    <a:pt x="180" y="60"/>
                  </a:lnTo>
                  <a:lnTo>
                    <a:pt x="180" y="23"/>
                  </a:lnTo>
                  <a:lnTo>
                    <a:pt x="180" y="38"/>
                  </a:lnTo>
                  <a:lnTo>
                    <a:pt x="188" y="45"/>
                  </a:lnTo>
                  <a:lnTo>
                    <a:pt x="188" y="68"/>
                  </a:lnTo>
                  <a:lnTo>
                    <a:pt x="188" y="30"/>
                  </a:lnTo>
                  <a:lnTo>
                    <a:pt x="188" y="45"/>
                  </a:lnTo>
                  <a:lnTo>
                    <a:pt x="195" y="38"/>
                  </a:lnTo>
                  <a:lnTo>
                    <a:pt x="195" y="60"/>
                  </a:lnTo>
                  <a:lnTo>
                    <a:pt x="195" y="30"/>
                  </a:lnTo>
                  <a:lnTo>
                    <a:pt x="195" y="53"/>
                  </a:lnTo>
                  <a:lnTo>
                    <a:pt x="203" y="45"/>
                  </a:lnTo>
                  <a:lnTo>
                    <a:pt x="203" y="60"/>
                  </a:lnTo>
                  <a:lnTo>
                    <a:pt x="203" y="30"/>
                  </a:lnTo>
                  <a:lnTo>
                    <a:pt x="203" y="45"/>
                  </a:lnTo>
                  <a:lnTo>
                    <a:pt x="210" y="53"/>
                  </a:lnTo>
                  <a:lnTo>
                    <a:pt x="210" y="68"/>
                  </a:lnTo>
                  <a:lnTo>
                    <a:pt x="210" y="38"/>
                  </a:lnTo>
                  <a:lnTo>
                    <a:pt x="210" y="38"/>
                  </a:lnTo>
                  <a:lnTo>
                    <a:pt x="218" y="30"/>
                  </a:lnTo>
                  <a:lnTo>
                    <a:pt x="218" y="60"/>
                  </a:lnTo>
                  <a:lnTo>
                    <a:pt x="218" y="30"/>
                  </a:lnTo>
                  <a:lnTo>
                    <a:pt x="218" y="45"/>
                  </a:lnTo>
                  <a:lnTo>
                    <a:pt x="225" y="53"/>
                  </a:lnTo>
                  <a:lnTo>
                    <a:pt x="225" y="68"/>
                  </a:lnTo>
                  <a:lnTo>
                    <a:pt x="225" y="30"/>
                  </a:lnTo>
                  <a:lnTo>
                    <a:pt x="225" y="45"/>
                  </a:lnTo>
                  <a:lnTo>
                    <a:pt x="233" y="38"/>
                  </a:lnTo>
                  <a:lnTo>
                    <a:pt x="233" y="68"/>
                  </a:lnTo>
                  <a:lnTo>
                    <a:pt x="233" y="30"/>
                  </a:lnTo>
                  <a:lnTo>
                    <a:pt x="233" y="30"/>
                  </a:lnTo>
                  <a:lnTo>
                    <a:pt x="240" y="38"/>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1" name="Freeform 827"/>
            <p:cNvSpPr>
              <a:spLocks/>
            </p:cNvSpPr>
            <p:nvPr/>
          </p:nvSpPr>
          <p:spPr bwMode="auto">
            <a:xfrm>
              <a:off x="5196" y="2558"/>
              <a:ext cx="167" cy="74"/>
            </a:xfrm>
            <a:custGeom>
              <a:avLst/>
              <a:gdLst>
                <a:gd name="T0" fmla="*/ 8 w 240"/>
                <a:gd name="T1" fmla="*/ 45 h 82"/>
                <a:gd name="T2" fmla="*/ 8 w 240"/>
                <a:gd name="T3" fmla="*/ 37 h 82"/>
                <a:gd name="T4" fmla="*/ 15 w 240"/>
                <a:gd name="T5" fmla="*/ 15 h 82"/>
                <a:gd name="T6" fmla="*/ 23 w 240"/>
                <a:gd name="T7" fmla="*/ 60 h 82"/>
                <a:gd name="T8" fmla="*/ 30 w 240"/>
                <a:gd name="T9" fmla="*/ 30 h 82"/>
                <a:gd name="T10" fmla="*/ 30 w 240"/>
                <a:gd name="T11" fmla="*/ 37 h 82"/>
                <a:gd name="T12" fmla="*/ 38 w 240"/>
                <a:gd name="T13" fmla="*/ 0 h 82"/>
                <a:gd name="T14" fmla="*/ 45 w 240"/>
                <a:gd name="T15" fmla="*/ 67 h 82"/>
                <a:gd name="T16" fmla="*/ 53 w 240"/>
                <a:gd name="T17" fmla="*/ 30 h 82"/>
                <a:gd name="T18" fmla="*/ 53 w 240"/>
                <a:gd name="T19" fmla="*/ 45 h 82"/>
                <a:gd name="T20" fmla="*/ 60 w 240"/>
                <a:gd name="T21" fmla="*/ 0 h 82"/>
                <a:gd name="T22" fmla="*/ 68 w 240"/>
                <a:gd name="T23" fmla="*/ 60 h 82"/>
                <a:gd name="T24" fmla="*/ 75 w 240"/>
                <a:gd name="T25" fmla="*/ 45 h 82"/>
                <a:gd name="T26" fmla="*/ 75 w 240"/>
                <a:gd name="T27" fmla="*/ 22 h 82"/>
                <a:gd name="T28" fmla="*/ 83 w 240"/>
                <a:gd name="T29" fmla="*/ 22 h 82"/>
                <a:gd name="T30" fmla="*/ 90 w 240"/>
                <a:gd name="T31" fmla="*/ 60 h 82"/>
                <a:gd name="T32" fmla="*/ 98 w 240"/>
                <a:gd name="T33" fmla="*/ 37 h 82"/>
                <a:gd name="T34" fmla="*/ 98 w 240"/>
                <a:gd name="T35" fmla="*/ 30 h 82"/>
                <a:gd name="T36" fmla="*/ 105 w 240"/>
                <a:gd name="T37" fmla="*/ 15 h 82"/>
                <a:gd name="T38" fmla="*/ 113 w 240"/>
                <a:gd name="T39" fmla="*/ 67 h 82"/>
                <a:gd name="T40" fmla="*/ 120 w 240"/>
                <a:gd name="T41" fmla="*/ 37 h 82"/>
                <a:gd name="T42" fmla="*/ 120 w 240"/>
                <a:gd name="T43" fmla="*/ 37 h 82"/>
                <a:gd name="T44" fmla="*/ 128 w 240"/>
                <a:gd name="T45" fmla="*/ 15 h 82"/>
                <a:gd name="T46" fmla="*/ 135 w 240"/>
                <a:gd name="T47" fmla="*/ 60 h 82"/>
                <a:gd name="T48" fmla="*/ 143 w 240"/>
                <a:gd name="T49" fmla="*/ 45 h 82"/>
                <a:gd name="T50" fmla="*/ 143 w 240"/>
                <a:gd name="T51" fmla="*/ 37 h 82"/>
                <a:gd name="T52" fmla="*/ 150 w 240"/>
                <a:gd name="T53" fmla="*/ 7 h 82"/>
                <a:gd name="T54" fmla="*/ 158 w 240"/>
                <a:gd name="T55" fmla="*/ 52 h 82"/>
                <a:gd name="T56" fmla="*/ 165 w 240"/>
                <a:gd name="T57" fmla="*/ 37 h 82"/>
                <a:gd name="T58" fmla="*/ 165 w 240"/>
                <a:gd name="T59" fmla="*/ 37 h 82"/>
                <a:gd name="T60" fmla="*/ 173 w 240"/>
                <a:gd name="T61" fmla="*/ 22 h 82"/>
                <a:gd name="T62" fmla="*/ 180 w 240"/>
                <a:gd name="T63" fmla="*/ 52 h 82"/>
                <a:gd name="T64" fmla="*/ 188 w 240"/>
                <a:gd name="T65" fmla="*/ 37 h 82"/>
                <a:gd name="T66" fmla="*/ 188 w 240"/>
                <a:gd name="T67" fmla="*/ 30 h 82"/>
                <a:gd name="T68" fmla="*/ 195 w 240"/>
                <a:gd name="T69" fmla="*/ 15 h 82"/>
                <a:gd name="T70" fmla="*/ 203 w 240"/>
                <a:gd name="T71" fmla="*/ 60 h 82"/>
                <a:gd name="T72" fmla="*/ 210 w 240"/>
                <a:gd name="T73" fmla="*/ 45 h 82"/>
                <a:gd name="T74" fmla="*/ 210 w 240"/>
                <a:gd name="T75" fmla="*/ 37 h 82"/>
                <a:gd name="T76" fmla="*/ 218 w 240"/>
                <a:gd name="T77" fmla="*/ 7 h 82"/>
                <a:gd name="T78" fmla="*/ 225 w 240"/>
                <a:gd name="T79" fmla="*/ 60 h 82"/>
                <a:gd name="T80" fmla="*/ 233 w 240"/>
                <a:gd name="T81" fmla="*/ 30 h 82"/>
                <a:gd name="T82" fmla="*/ 233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15"/>
                  </a:moveTo>
                  <a:lnTo>
                    <a:pt x="0" y="60"/>
                  </a:lnTo>
                  <a:lnTo>
                    <a:pt x="8" y="45"/>
                  </a:lnTo>
                  <a:lnTo>
                    <a:pt x="8" y="52"/>
                  </a:lnTo>
                  <a:lnTo>
                    <a:pt x="8" y="22"/>
                  </a:lnTo>
                  <a:lnTo>
                    <a:pt x="8" y="37"/>
                  </a:lnTo>
                  <a:lnTo>
                    <a:pt x="15" y="30"/>
                  </a:lnTo>
                  <a:lnTo>
                    <a:pt x="15" y="60"/>
                  </a:lnTo>
                  <a:lnTo>
                    <a:pt x="15" y="15"/>
                  </a:lnTo>
                  <a:lnTo>
                    <a:pt x="15" y="37"/>
                  </a:lnTo>
                  <a:lnTo>
                    <a:pt x="23" y="45"/>
                  </a:lnTo>
                  <a:lnTo>
                    <a:pt x="23" y="60"/>
                  </a:lnTo>
                  <a:lnTo>
                    <a:pt x="23" y="7"/>
                  </a:lnTo>
                  <a:lnTo>
                    <a:pt x="23" y="37"/>
                  </a:lnTo>
                  <a:lnTo>
                    <a:pt x="30" y="30"/>
                  </a:lnTo>
                  <a:lnTo>
                    <a:pt x="30" y="52"/>
                  </a:lnTo>
                  <a:lnTo>
                    <a:pt x="30" y="15"/>
                  </a:lnTo>
                  <a:lnTo>
                    <a:pt x="30" y="37"/>
                  </a:lnTo>
                  <a:lnTo>
                    <a:pt x="38" y="30"/>
                  </a:lnTo>
                  <a:lnTo>
                    <a:pt x="38" y="60"/>
                  </a:lnTo>
                  <a:lnTo>
                    <a:pt x="38" y="0"/>
                  </a:lnTo>
                  <a:lnTo>
                    <a:pt x="38" y="30"/>
                  </a:lnTo>
                  <a:lnTo>
                    <a:pt x="45" y="37"/>
                  </a:lnTo>
                  <a:lnTo>
                    <a:pt x="45" y="67"/>
                  </a:lnTo>
                  <a:lnTo>
                    <a:pt x="45" y="7"/>
                  </a:lnTo>
                  <a:lnTo>
                    <a:pt x="45" y="37"/>
                  </a:lnTo>
                  <a:lnTo>
                    <a:pt x="53" y="30"/>
                  </a:lnTo>
                  <a:lnTo>
                    <a:pt x="53" y="82"/>
                  </a:lnTo>
                  <a:lnTo>
                    <a:pt x="53" y="0"/>
                  </a:lnTo>
                  <a:lnTo>
                    <a:pt x="53" y="45"/>
                  </a:lnTo>
                  <a:lnTo>
                    <a:pt x="60" y="37"/>
                  </a:lnTo>
                  <a:lnTo>
                    <a:pt x="60" y="67"/>
                  </a:lnTo>
                  <a:lnTo>
                    <a:pt x="60" y="0"/>
                  </a:lnTo>
                  <a:lnTo>
                    <a:pt x="60" y="45"/>
                  </a:lnTo>
                  <a:lnTo>
                    <a:pt x="68" y="52"/>
                  </a:lnTo>
                  <a:lnTo>
                    <a:pt x="68" y="60"/>
                  </a:lnTo>
                  <a:lnTo>
                    <a:pt x="68" y="15"/>
                  </a:lnTo>
                  <a:lnTo>
                    <a:pt x="68" y="37"/>
                  </a:lnTo>
                  <a:lnTo>
                    <a:pt x="75" y="45"/>
                  </a:lnTo>
                  <a:lnTo>
                    <a:pt x="75" y="67"/>
                  </a:lnTo>
                  <a:lnTo>
                    <a:pt x="75" y="15"/>
                  </a:lnTo>
                  <a:lnTo>
                    <a:pt x="75" y="22"/>
                  </a:lnTo>
                  <a:lnTo>
                    <a:pt x="83" y="30"/>
                  </a:lnTo>
                  <a:lnTo>
                    <a:pt x="83" y="67"/>
                  </a:lnTo>
                  <a:lnTo>
                    <a:pt x="83" y="22"/>
                  </a:lnTo>
                  <a:lnTo>
                    <a:pt x="83" y="37"/>
                  </a:lnTo>
                  <a:lnTo>
                    <a:pt x="90" y="30"/>
                  </a:lnTo>
                  <a:lnTo>
                    <a:pt x="90" y="60"/>
                  </a:lnTo>
                  <a:lnTo>
                    <a:pt x="90" y="15"/>
                  </a:lnTo>
                  <a:lnTo>
                    <a:pt x="90" y="45"/>
                  </a:lnTo>
                  <a:lnTo>
                    <a:pt x="98" y="37"/>
                  </a:lnTo>
                  <a:lnTo>
                    <a:pt x="98" y="60"/>
                  </a:lnTo>
                  <a:lnTo>
                    <a:pt x="98" y="15"/>
                  </a:lnTo>
                  <a:lnTo>
                    <a:pt x="98" y="30"/>
                  </a:lnTo>
                  <a:lnTo>
                    <a:pt x="105" y="37"/>
                  </a:lnTo>
                  <a:lnTo>
                    <a:pt x="105" y="60"/>
                  </a:lnTo>
                  <a:lnTo>
                    <a:pt x="105" y="15"/>
                  </a:lnTo>
                  <a:lnTo>
                    <a:pt x="105" y="37"/>
                  </a:lnTo>
                  <a:lnTo>
                    <a:pt x="113" y="45"/>
                  </a:lnTo>
                  <a:lnTo>
                    <a:pt x="113" y="67"/>
                  </a:lnTo>
                  <a:lnTo>
                    <a:pt x="113" y="15"/>
                  </a:lnTo>
                  <a:lnTo>
                    <a:pt x="113" y="30"/>
                  </a:lnTo>
                  <a:lnTo>
                    <a:pt x="120" y="37"/>
                  </a:lnTo>
                  <a:lnTo>
                    <a:pt x="120" y="60"/>
                  </a:lnTo>
                  <a:lnTo>
                    <a:pt x="120" y="15"/>
                  </a:lnTo>
                  <a:lnTo>
                    <a:pt x="120" y="37"/>
                  </a:lnTo>
                  <a:lnTo>
                    <a:pt x="128" y="30"/>
                  </a:lnTo>
                  <a:lnTo>
                    <a:pt x="128" y="52"/>
                  </a:lnTo>
                  <a:lnTo>
                    <a:pt x="128" y="15"/>
                  </a:lnTo>
                  <a:lnTo>
                    <a:pt x="128" y="37"/>
                  </a:lnTo>
                  <a:lnTo>
                    <a:pt x="135" y="45"/>
                  </a:lnTo>
                  <a:lnTo>
                    <a:pt x="135" y="60"/>
                  </a:lnTo>
                  <a:lnTo>
                    <a:pt x="135" y="15"/>
                  </a:lnTo>
                  <a:lnTo>
                    <a:pt x="135" y="37"/>
                  </a:lnTo>
                  <a:lnTo>
                    <a:pt x="143" y="45"/>
                  </a:lnTo>
                  <a:lnTo>
                    <a:pt x="143" y="52"/>
                  </a:lnTo>
                  <a:lnTo>
                    <a:pt x="143" y="15"/>
                  </a:lnTo>
                  <a:lnTo>
                    <a:pt x="143" y="37"/>
                  </a:lnTo>
                  <a:lnTo>
                    <a:pt x="150" y="45"/>
                  </a:lnTo>
                  <a:lnTo>
                    <a:pt x="150" y="67"/>
                  </a:lnTo>
                  <a:lnTo>
                    <a:pt x="150" y="7"/>
                  </a:lnTo>
                  <a:lnTo>
                    <a:pt x="150" y="22"/>
                  </a:lnTo>
                  <a:lnTo>
                    <a:pt x="158" y="15"/>
                  </a:lnTo>
                  <a:lnTo>
                    <a:pt x="158" y="52"/>
                  </a:lnTo>
                  <a:lnTo>
                    <a:pt x="158" y="7"/>
                  </a:lnTo>
                  <a:lnTo>
                    <a:pt x="158" y="30"/>
                  </a:lnTo>
                  <a:lnTo>
                    <a:pt x="165" y="37"/>
                  </a:lnTo>
                  <a:lnTo>
                    <a:pt x="165" y="60"/>
                  </a:lnTo>
                  <a:lnTo>
                    <a:pt x="165" y="7"/>
                  </a:lnTo>
                  <a:lnTo>
                    <a:pt x="165" y="37"/>
                  </a:lnTo>
                  <a:lnTo>
                    <a:pt x="173" y="45"/>
                  </a:lnTo>
                  <a:lnTo>
                    <a:pt x="173" y="52"/>
                  </a:lnTo>
                  <a:lnTo>
                    <a:pt x="173" y="22"/>
                  </a:lnTo>
                  <a:lnTo>
                    <a:pt x="173" y="37"/>
                  </a:lnTo>
                  <a:lnTo>
                    <a:pt x="180" y="30"/>
                  </a:lnTo>
                  <a:lnTo>
                    <a:pt x="180" y="52"/>
                  </a:lnTo>
                  <a:lnTo>
                    <a:pt x="180" y="15"/>
                  </a:lnTo>
                  <a:lnTo>
                    <a:pt x="180" y="30"/>
                  </a:lnTo>
                  <a:lnTo>
                    <a:pt x="188" y="37"/>
                  </a:lnTo>
                  <a:lnTo>
                    <a:pt x="188" y="60"/>
                  </a:lnTo>
                  <a:lnTo>
                    <a:pt x="188" y="22"/>
                  </a:lnTo>
                  <a:lnTo>
                    <a:pt x="188" y="30"/>
                  </a:lnTo>
                  <a:lnTo>
                    <a:pt x="195" y="37"/>
                  </a:lnTo>
                  <a:lnTo>
                    <a:pt x="195" y="52"/>
                  </a:lnTo>
                  <a:lnTo>
                    <a:pt x="195" y="15"/>
                  </a:lnTo>
                  <a:lnTo>
                    <a:pt x="195" y="22"/>
                  </a:lnTo>
                  <a:lnTo>
                    <a:pt x="203" y="30"/>
                  </a:lnTo>
                  <a:lnTo>
                    <a:pt x="203" y="60"/>
                  </a:lnTo>
                  <a:lnTo>
                    <a:pt x="203" y="0"/>
                  </a:lnTo>
                  <a:lnTo>
                    <a:pt x="203" y="37"/>
                  </a:lnTo>
                  <a:lnTo>
                    <a:pt x="210" y="45"/>
                  </a:lnTo>
                  <a:lnTo>
                    <a:pt x="210" y="67"/>
                  </a:lnTo>
                  <a:lnTo>
                    <a:pt x="210" y="0"/>
                  </a:lnTo>
                  <a:lnTo>
                    <a:pt x="210" y="37"/>
                  </a:lnTo>
                  <a:lnTo>
                    <a:pt x="218" y="45"/>
                  </a:lnTo>
                  <a:lnTo>
                    <a:pt x="218" y="60"/>
                  </a:lnTo>
                  <a:lnTo>
                    <a:pt x="218" y="7"/>
                  </a:lnTo>
                  <a:lnTo>
                    <a:pt x="218" y="37"/>
                  </a:lnTo>
                  <a:lnTo>
                    <a:pt x="225" y="45"/>
                  </a:lnTo>
                  <a:lnTo>
                    <a:pt x="225" y="60"/>
                  </a:lnTo>
                  <a:lnTo>
                    <a:pt x="225" y="15"/>
                  </a:lnTo>
                  <a:lnTo>
                    <a:pt x="225" y="37"/>
                  </a:lnTo>
                  <a:lnTo>
                    <a:pt x="233" y="30"/>
                  </a:lnTo>
                  <a:lnTo>
                    <a:pt x="233" y="60"/>
                  </a:lnTo>
                  <a:lnTo>
                    <a:pt x="233" y="15"/>
                  </a:lnTo>
                  <a:lnTo>
                    <a:pt x="233" y="37"/>
                  </a:lnTo>
                  <a:lnTo>
                    <a:pt x="240" y="45"/>
                  </a:lnTo>
                  <a:lnTo>
                    <a:pt x="24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2" name="Freeform 828"/>
            <p:cNvSpPr>
              <a:spLocks/>
            </p:cNvSpPr>
            <p:nvPr/>
          </p:nvSpPr>
          <p:spPr bwMode="auto">
            <a:xfrm>
              <a:off x="5363" y="2558"/>
              <a:ext cx="168" cy="67"/>
            </a:xfrm>
            <a:custGeom>
              <a:avLst/>
              <a:gdLst>
                <a:gd name="T0" fmla="*/ 8 w 240"/>
                <a:gd name="T1" fmla="*/ 37 h 75"/>
                <a:gd name="T2" fmla="*/ 8 w 240"/>
                <a:gd name="T3" fmla="*/ 37 h 75"/>
                <a:gd name="T4" fmla="*/ 15 w 240"/>
                <a:gd name="T5" fmla="*/ 22 h 75"/>
                <a:gd name="T6" fmla="*/ 23 w 240"/>
                <a:gd name="T7" fmla="*/ 52 h 75"/>
                <a:gd name="T8" fmla="*/ 30 w 240"/>
                <a:gd name="T9" fmla="*/ 30 h 75"/>
                <a:gd name="T10" fmla="*/ 30 w 240"/>
                <a:gd name="T11" fmla="*/ 37 h 75"/>
                <a:gd name="T12" fmla="*/ 38 w 240"/>
                <a:gd name="T13" fmla="*/ 22 h 75"/>
                <a:gd name="T14" fmla="*/ 45 w 240"/>
                <a:gd name="T15" fmla="*/ 52 h 75"/>
                <a:gd name="T16" fmla="*/ 53 w 240"/>
                <a:gd name="T17" fmla="*/ 37 h 75"/>
                <a:gd name="T18" fmla="*/ 53 w 240"/>
                <a:gd name="T19" fmla="*/ 37 h 75"/>
                <a:gd name="T20" fmla="*/ 60 w 240"/>
                <a:gd name="T21" fmla="*/ 22 h 75"/>
                <a:gd name="T22" fmla="*/ 68 w 240"/>
                <a:gd name="T23" fmla="*/ 75 h 75"/>
                <a:gd name="T24" fmla="*/ 75 w 240"/>
                <a:gd name="T25" fmla="*/ 52 h 75"/>
                <a:gd name="T26" fmla="*/ 75 w 240"/>
                <a:gd name="T27" fmla="*/ 7 h 75"/>
                <a:gd name="T28" fmla="*/ 83 w 240"/>
                <a:gd name="T29" fmla="*/ 7 h 75"/>
                <a:gd name="T30" fmla="*/ 90 w 240"/>
                <a:gd name="T31" fmla="*/ 52 h 75"/>
                <a:gd name="T32" fmla="*/ 98 w 240"/>
                <a:gd name="T33" fmla="*/ 52 h 75"/>
                <a:gd name="T34" fmla="*/ 98 w 240"/>
                <a:gd name="T35" fmla="*/ 22 h 75"/>
                <a:gd name="T36" fmla="*/ 105 w 240"/>
                <a:gd name="T37" fmla="*/ 15 h 75"/>
                <a:gd name="T38" fmla="*/ 113 w 240"/>
                <a:gd name="T39" fmla="*/ 52 h 75"/>
                <a:gd name="T40" fmla="*/ 120 w 240"/>
                <a:gd name="T41" fmla="*/ 37 h 75"/>
                <a:gd name="T42" fmla="*/ 120 w 240"/>
                <a:gd name="T43" fmla="*/ 37 h 75"/>
                <a:gd name="T44" fmla="*/ 128 w 240"/>
                <a:gd name="T45" fmla="*/ 22 h 75"/>
                <a:gd name="T46" fmla="*/ 135 w 240"/>
                <a:gd name="T47" fmla="*/ 60 h 75"/>
                <a:gd name="T48" fmla="*/ 143 w 240"/>
                <a:gd name="T49" fmla="*/ 45 h 75"/>
                <a:gd name="T50" fmla="*/ 143 w 240"/>
                <a:gd name="T51" fmla="*/ 37 h 75"/>
                <a:gd name="T52" fmla="*/ 150 w 240"/>
                <a:gd name="T53" fmla="*/ 15 h 75"/>
                <a:gd name="T54" fmla="*/ 158 w 240"/>
                <a:gd name="T55" fmla="*/ 52 h 75"/>
                <a:gd name="T56" fmla="*/ 165 w 240"/>
                <a:gd name="T57" fmla="*/ 52 h 75"/>
                <a:gd name="T58" fmla="*/ 165 w 240"/>
                <a:gd name="T59" fmla="*/ 37 h 75"/>
                <a:gd name="T60" fmla="*/ 173 w 240"/>
                <a:gd name="T61" fmla="*/ 7 h 75"/>
                <a:gd name="T62" fmla="*/ 180 w 240"/>
                <a:gd name="T63" fmla="*/ 52 h 75"/>
                <a:gd name="T64" fmla="*/ 188 w 240"/>
                <a:gd name="T65" fmla="*/ 30 h 75"/>
                <a:gd name="T66" fmla="*/ 188 w 240"/>
                <a:gd name="T67" fmla="*/ 37 h 75"/>
                <a:gd name="T68" fmla="*/ 195 w 240"/>
                <a:gd name="T69" fmla="*/ 7 h 75"/>
                <a:gd name="T70" fmla="*/ 203 w 240"/>
                <a:gd name="T71" fmla="*/ 60 h 75"/>
                <a:gd name="T72" fmla="*/ 210 w 240"/>
                <a:gd name="T73" fmla="*/ 45 h 75"/>
                <a:gd name="T74" fmla="*/ 210 w 240"/>
                <a:gd name="T75" fmla="*/ 37 h 75"/>
                <a:gd name="T76" fmla="*/ 218 w 240"/>
                <a:gd name="T77" fmla="*/ 22 h 75"/>
                <a:gd name="T78" fmla="*/ 225 w 240"/>
                <a:gd name="T79" fmla="*/ 60 h 75"/>
                <a:gd name="T80" fmla="*/ 233 w 240"/>
                <a:gd name="T81" fmla="*/ 30 h 75"/>
                <a:gd name="T82" fmla="*/ 233 w 240"/>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22"/>
                  </a:moveTo>
                  <a:lnTo>
                    <a:pt x="0" y="30"/>
                  </a:lnTo>
                  <a:lnTo>
                    <a:pt x="8" y="37"/>
                  </a:lnTo>
                  <a:lnTo>
                    <a:pt x="8" y="52"/>
                  </a:lnTo>
                  <a:lnTo>
                    <a:pt x="8" y="15"/>
                  </a:lnTo>
                  <a:lnTo>
                    <a:pt x="8" y="37"/>
                  </a:lnTo>
                  <a:lnTo>
                    <a:pt x="15" y="45"/>
                  </a:lnTo>
                  <a:lnTo>
                    <a:pt x="15" y="52"/>
                  </a:lnTo>
                  <a:lnTo>
                    <a:pt x="15" y="22"/>
                  </a:lnTo>
                  <a:lnTo>
                    <a:pt x="15" y="37"/>
                  </a:lnTo>
                  <a:lnTo>
                    <a:pt x="23" y="30"/>
                  </a:lnTo>
                  <a:lnTo>
                    <a:pt x="23" y="52"/>
                  </a:lnTo>
                  <a:lnTo>
                    <a:pt x="23" y="22"/>
                  </a:lnTo>
                  <a:lnTo>
                    <a:pt x="23" y="37"/>
                  </a:lnTo>
                  <a:lnTo>
                    <a:pt x="30" y="30"/>
                  </a:lnTo>
                  <a:lnTo>
                    <a:pt x="30" y="52"/>
                  </a:lnTo>
                  <a:lnTo>
                    <a:pt x="30" y="7"/>
                  </a:lnTo>
                  <a:lnTo>
                    <a:pt x="30" y="37"/>
                  </a:lnTo>
                  <a:lnTo>
                    <a:pt x="38" y="30"/>
                  </a:lnTo>
                  <a:lnTo>
                    <a:pt x="38" y="52"/>
                  </a:lnTo>
                  <a:lnTo>
                    <a:pt x="38" y="22"/>
                  </a:lnTo>
                  <a:lnTo>
                    <a:pt x="38" y="37"/>
                  </a:lnTo>
                  <a:lnTo>
                    <a:pt x="45" y="30"/>
                  </a:lnTo>
                  <a:lnTo>
                    <a:pt x="45" y="52"/>
                  </a:lnTo>
                  <a:lnTo>
                    <a:pt x="45" y="15"/>
                  </a:lnTo>
                  <a:lnTo>
                    <a:pt x="45" y="45"/>
                  </a:lnTo>
                  <a:lnTo>
                    <a:pt x="53" y="37"/>
                  </a:lnTo>
                  <a:lnTo>
                    <a:pt x="53" y="60"/>
                  </a:lnTo>
                  <a:lnTo>
                    <a:pt x="53" y="22"/>
                  </a:lnTo>
                  <a:lnTo>
                    <a:pt x="53" y="37"/>
                  </a:lnTo>
                  <a:lnTo>
                    <a:pt x="60" y="30"/>
                  </a:lnTo>
                  <a:lnTo>
                    <a:pt x="60" y="45"/>
                  </a:lnTo>
                  <a:lnTo>
                    <a:pt x="60" y="22"/>
                  </a:lnTo>
                  <a:lnTo>
                    <a:pt x="60" y="37"/>
                  </a:lnTo>
                  <a:lnTo>
                    <a:pt x="68" y="30"/>
                  </a:lnTo>
                  <a:lnTo>
                    <a:pt x="68" y="75"/>
                  </a:lnTo>
                  <a:lnTo>
                    <a:pt x="68" y="0"/>
                  </a:lnTo>
                  <a:lnTo>
                    <a:pt x="68" y="45"/>
                  </a:lnTo>
                  <a:lnTo>
                    <a:pt x="75" y="52"/>
                  </a:lnTo>
                  <a:lnTo>
                    <a:pt x="75" y="75"/>
                  </a:lnTo>
                  <a:lnTo>
                    <a:pt x="75" y="7"/>
                  </a:lnTo>
                  <a:lnTo>
                    <a:pt x="75" y="7"/>
                  </a:lnTo>
                  <a:lnTo>
                    <a:pt x="83" y="15"/>
                  </a:lnTo>
                  <a:lnTo>
                    <a:pt x="83" y="67"/>
                  </a:lnTo>
                  <a:lnTo>
                    <a:pt x="83" y="7"/>
                  </a:lnTo>
                  <a:lnTo>
                    <a:pt x="83" y="37"/>
                  </a:lnTo>
                  <a:lnTo>
                    <a:pt x="90" y="30"/>
                  </a:lnTo>
                  <a:lnTo>
                    <a:pt x="90" y="52"/>
                  </a:lnTo>
                  <a:lnTo>
                    <a:pt x="90" y="15"/>
                  </a:lnTo>
                  <a:lnTo>
                    <a:pt x="90" y="45"/>
                  </a:lnTo>
                  <a:lnTo>
                    <a:pt x="98" y="52"/>
                  </a:lnTo>
                  <a:lnTo>
                    <a:pt x="98" y="67"/>
                  </a:lnTo>
                  <a:lnTo>
                    <a:pt x="98" y="7"/>
                  </a:lnTo>
                  <a:lnTo>
                    <a:pt x="98" y="22"/>
                  </a:lnTo>
                  <a:lnTo>
                    <a:pt x="105" y="15"/>
                  </a:lnTo>
                  <a:lnTo>
                    <a:pt x="105" y="60"/>
                  </a:lnTo>
                  <a:lnTo>
                    <a:pt x="105" y="15"/>
                  </a:lnTo>
                  <a:lnTo>
                    <a:pt x="105" y="37"/>
                  </a:lnTo>
                  <a:lnTo>
                    <a:pt x="113" y="45"/>
                  </a:lnTo>
                  <a:lnTo>
                    <a:pt x="113" y="52"/>
                  </a:lnTo>
                  <a:lnTo>
                    <a:pt x="113" y="15"/>
                  </a:lnTo>
                  <a:lnTo>
                    <a:pt x="113" y="45"/>
                  </a:lnTo>
                  <a:lnTo>
                    <a:pt x="120" y="37"/>
                  </a:lnTo>
                  <a:lnTo>
                    <a:pt x="120" y="52"/>
                  </a:lnTo>
                  <a:lnTo>
                    <a:pt x="120" y="7"/>
                  </a:lnTo>
                  <a:lnTo>
                    <a:pt x="120" y="37"/>
                  </a:lnTo>
                  <a:lnTo>
                    <a:pt x="128" y="45"/>
                  </a:lnTo>
                  <a:lnTo>
                    <a:pt x="128" y="60"/>
                  </a:lnTo>
                  <a:lnTo>
                    <a:pt x="128" y="22"/>
                  </a:lnTo>
                  <a:lnTo>
                    <a:pt x="128" y="30"/>
                  </a:lnTo>
                  <a:lnTo>
                    <a:pt x="135" y="37"/>
                  </a:lnTo>
                  <a:lnTo>
                    <a:pt x="135" y="60"/>
                  </a:lnTo>
                  <a:lnTo>
                    <a:pt x="135" y="15"/>
                  </a:lnTo>
                  <a:lnTo>
                    <a:pt x="135" y="37"/>
                  </a:lnTo>
                  <a:lnTo>
                    <a:pt x="143" y="45"/>
                  </a:lnTo>
                  <a:lnTo>
                    <a:pt x="143" y="60"/>
                  </a:lnTo>
                  <a:lnTo>
                    <a:pt x="143" y="15"/>
                  </a:lnTo>
                  <a:lnTo>
                    <a:pt x="143" y="37"/>
                  </a:lnTo>
                  <a:lnTo>
                    <a:pt x="150" y="30"/>
                  </a:lnTo>
                  <a:lnTo>
                    <a:pt x="150" y="52"/>
                  </a:lnTo>
                  <a:lnTo>
                    <a:pt x="150" y="15"/>
                  </a:lnTo>
                  <a:lnTo>
                    <a:pt x="150" y="30"/>
                  </a:lnTo>
                  <a:lnTo>
                    <a:pt x="158" y="37"/>
                  </a:lnTo>
                  <a:lnTo>
                    <a:pt x="158" y="52"/>
                  </a:lnTo>
                  <a:lnTo>
                    <a:pt x="158" y="22"/>
                  </a:lnTo>
                  <a:lnTo>
                    <a:pt x="158" y="45"/>
                  </a:lnTo>
                  <a:lnTo>
                    <a:pt x="165" y="52"/>
                  </a:lnTo>
                  <a:lnTo>
                    <a:pt x="165" y="67"/>
                  </a:lnTo>
                  <a:lnTo>
                    <a:pt x="165" y="15"/>
                  </a:lnTo>
                  <a:lnTo>
                    <a:pt x="165" y="37"/>
                  </a:lnTo>
                  <a:lnTo>
                    <a:pt x="173" y="30"/>
                  </a:lnTo>
                  <a:lnTo>
                    <a:pt x="173" y="67"/>
                  </a:lnTo>
                  <a:lnTo>
                    <a:pt x="173" y="7"/>
                  </a:lnTo>
                  <a:lnTo>
                    <a:pt x="173" y="37"/>
                  </a:lnTo>
                  <a:lnTo>
                    <a:pt x="180" y="45"/>
                  </a:lnTo>
                  <a:lnTo>
                    <a:pt x="180" y="52"/>
                  </a:lnTo>
                  <a:lnTo>
                    <a:pt x="180" y="15"/>
                  </a:lnTo>
                  <a:lnTo>
                    <a:pt x="180" y="22"/>
                  </a:lnTo>
                  <a:lnTo>
                    <a:pt x="188" y="30"/>
                  </a:lnTo>
                  <a:lnTo>
                    <a:pt x="188" y="75"/>
                  </a:lnTo>
                  <a:lnTo>
                    <a:pt x="188" y="7"/>
                  </a:lnTo>
                  <a:lnTo>
                    <a:pt x="188" y="37"/>
                  </a:lnTo>
                  <a:lnTo>
                    <a:pt x="195" y="45"/>
                  </a:lnTo>
                  <a:lnTo>
                    <a:pt x="195" y="67"/>
                  </a:lnTo>
                  <a:lnTo>
                    <a:pt x="195" y="7"/>
                  </a:lnTo>
                  <a:lnTo>
                    <a:pt x="195" y="7"/>
                  </a:lnTo>
                  <a:lnTo>
                    <a:pt x="203" y="22"/>
                  </a:lnTo>
                  <a:lnTo>
                    <a:pt x="203" y="60"/>
                  </a:lnTo>
                  <a:lnTo>
                    <a:pt x="203" y="15"/>
                  </a:lnTo>
                  <a:lnTo>
                    <a:pt x="203" y="52"/>
                  </a:lnTo>
                  <a:lnTo>
                    <a:pt x="210" y="45"/>
                  </a:lnTo>
                  <a:lnTo>
                    <a:pt x="210" y="67"/>
                  </a:lnTo>
                  <a:lnTo>
                    <a:pt x="210" y="15"/>
                  </a:lnTo>
                  <a:lnTo>
                    <a:pt x="210" y="37"/>
                  </a:lnTo>
                  <a:lnTo>
                    <a:pt x="218" y="45"/>
                  </a:lnTo>
                  <a:lnTo>
                    <a:pt x="218" y="52"/>
                  </a:lnTo>
                  <a:lnTo>
                    <a:pt x="218" y="22"/>
                  </a:lnTo>
                  <a:lnTo>
                    <a:pt x="218" y="37"/>
                  </a:lnTo>
                  <a:lnTo>
                    <a:pt x="225" y="30"/>
                  </a:lnTo>
                  <a:lnTo>
                    <a:pt x="225" y="60"/>
                  </a:lnTo>
                  <a:lnTo>
                    <a:pt x="225" y="15"/>
                  </a:lnTo>
                  <a:lnTo>
                    <a:pt x="225" y="37"/>
                  </a:lnTo>
                  <a:lnTo>
                    <a:pt x="233" y="30"/>
                  </a:lnTo>
                  <a:lnTo>
                    <a:pt x="233" y="52"/>
                  </a:lnTo>
                  <a:lnTo>
                    <a:pt x="233" y="22"/>
                  </a:lnTo>
                  <a:lnTo>
                    <a:pt x="233" y="37"/>
                  </a:lnTo>
                  <a:lnTo>
                    <a:pt x="240" y="45"/>
                  </a:lnTo>
                  <a:lnTo>
                    <a:pt x="24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3" name="Freeform 829"/>
            <p:cNvSpPr>
              <a:spLocks/>
            </p:cNvSpPr>
            <p:nvPr/>
          </p:nvSpPr>
          <p:spPr bwMode="auto">
            <a:xfrm>
              <a:off x="5531" y="2558"/>
              <a:ext cx="294" cy="74"/>
            </a:xfrm>
            <a:custGeom>
              <a:avLst/>
              <a:gdLst>
                <a:gd name="T0" fmla="*/ 0 w 420"/>
                <a:gd name="T1" fmla="*/ 45 h 82"/>
                <a:gd name="T2" fmla="*/ 8 w 420"/>
                <a:gd name="T3" fmla="*/ 30 h 82"/>
                <a:gd name="T4" fmla="*/ 15 w 420"/>
                <a:gd name="T5" fmla="*/ 45 h 82"/>
                <a:gd name="T6" fmla="*/ 23 w 420"/>
                <a:gd name="T7" fmla="*/ 30 h 82"/>
                <a:gd name="T8" fmla="*/ 23 w 420"/>
                <a:gd name="T9" fmla="*/ 37 h 82"/>
                <a:gd name="T10" fmla="*/ 30 w 420"/>
                <a:gd name="T11" fmla="*/ 22 h 82"/>
                <a:gd name="T12" fmla="*/ 45 w 420"/>
                <a:gd name="T13" fmla="*/ 37 h 82"/>
                <a:gd name="T14" fmla="*/ 68 w 420"/>
                <a:gd name="T15" fmla="*/ 37 h 82"/>
                <a:gd name="T16" fmla="*/ 90 w 420"/>
                <a:gd name="T17" fmla="*/ 37 h 82"/>
                <a:gd name="T18" fmla="*/ 113 w 420"/>
                <a:gd name="T19" fmla="*/ 37 h 82"/>
                <a:gd name="T20" fmla="*/ 135 w 420"/>
                <a:gd name="T21" fmla="*/ 37 h 82"/>
                <a:gd name="T22" fmla="*/ 158 w 420"/>
                <a:gd name="T23" fmla="*/ 37 h 82"/>
                <a:gd name="T24" fmla="*/ 180 w 420"/>
                <a:gd name="T25" fmla="*/ 37 h 82"/>
                <a:gd name="T26" fmla="*/ 203 w 420"/>
                <a:gd name="T27" fmla="*/ 37 h 82"/>
                <a:gd name="T28" fmla="*/ 225 w 420"/>
                <a:gd name="T29" fmla="*/ 37 h 82"/>
                <a:gd name="T30" fmla="*/ 248 w 420"/>
                <a:gd name="T31" fmla="*/ 37 h 82"/>
                <a:gd name="T32" fmla="*/ 270 w 420"/>
                <a:gd name="T33" fmla="*/ 37 h 82"/>
                <a:gd name="T34" fmla="*/ 278 w 420"/>
                <a:gd name="T35" fmla="*/ 30 h 82"/>
                <a:gd name="T36" fmla="*/ 285 w 420"/>
                <a:gd name="T37" fmla="*/ 45 h 82"/>
                <a:gd name="T38" fmla="*/ 293 w 420"/>
                <a:gd name="T39" fmla="*/ 37 h 82"/>
                <a:gd name="T40" fmla="*/ 293 w 420"/>
                <a:gd name="T41" fmla="*/ 37 h 82"/>
                <a:gd name="T42" fmla="*/ 300 w 420"/>
                <a:gd name="T43" fmla="*/ 22 h 82"/>
                <a:gd name="T44" fmla="*/ 308 w 420"/>
                <a:gd name="T45" fmla="*/ 60 h 82"/>
                <a:gd name="T46" fmla="*/ 315 w 420"/>
                <a:gd name="T47" fmla="*/ 45 h 82"/>
                <a:gd name="T48" fmla="*/ 323 w 420"/>
                <a:gd name="T49" fmla="*/ 30 h 82"/>
                <a:gd name="T50" fmla="*/ 323 w 420"/>
                <a:gd name="T51" fmla="*/ 37 h 82"/>
                <a:gd name="T52" fmla="*/ 330 w 420"/>
                <a:gd name="T53" fmla="*/ 22 h 82"/>
                <a:gd name="T54" fmla="*/ 338 w 420"/>
                <a:gd name="T55" fmla="*/ 45 h 82"/>
                <a:gd name="T56" fmla="*/ 345 w 420"/>
                <a:gd name="T57" fmla="*/ 30 h 82"/>
                <a:gd name="T58" fmla="*/ 345 w 420"/>
                <a:gd name="T59" fmla="*/ 30 h 82"/>
                <a:gd name="T60" fmla="*/ 353 w 420"/>
                <a:gd name="T61" fmla="*/ 22 h 82"/>
                <a:gd name="T62" fmla="*/ 360 w 420"/>
                <a:gd name="T63" fmla="*/ 45 h 82"/>
                <a:gd name="T64" fmla="*/ 368 w 420"/>
                <a:gd name="T65" fmla="*/ 45 h 82"/>
                <a:gd name="T66" fmla="*/ 368 w 420"/>
                <a:gd name="T67" fmla="*/ 37 h 82"/>
                <a:gd name="T68" fmla="*/ 375 w 420"/>
                <a:gd name="T69" fmla="*/ 22 h 82"/>
                <a:gd name="T70" fmla="*/ 383 w 420"/>
                <a:gd name="T71" fmla="*/ 52 h 82"/>
                <a:gd name="T72" fmla="*/ 390 w 420"/>
                <a:gd name="T73" fmla="*/ 45 h 82"/>
                <a:gd name="T74" fmla="*/ 390 w 420"/>
                <a:gd name="T75" fmla="*/ 30 h 82"/>
                <a:gd name="T76" fmla="*/ 398 w 420"/>
                <a:gd name="T77" fmla="*/ 15 h 82"/>
                <a:gd name="T78" fmla="*/ 405 w 420"/>
                <a:gd name="T79" fmla="*/ 82 h 82"/>
                <a:gd name="T80" fmla="*/ 413 w 420"/>
                <a:gd name="T81" fmla="*/ 45 h 82"/>
                <a:gd name="T82" fmla="*/ 413 w 42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0" h="82">
                  <a:moveTo>
                    <a:pt x="0" y="52"/>
                  </a:moveTo>
                  <a:lnTo>
                    <a:pt x="0" y="22"/>
                  </a:lnTo>
                  <a:lnTo>
                    <a:pt x="0" y="45"/>
                  </a:lnTo>
                  <a:lnTo>
                    <a:pt x="8" y="37"/>
                  </a:lnTo>
                  <a:lnTo>
                    <a:pt x="8" y="45"/>
                  </a:lnTo>
                  <a:lnTo>
                    <a:pt x="8" y="30"/>
                  </a:lnTo>
                  <a:lnTo>
                    <a:pt x="8" y="37"/>
                  </a:lnTo>
                  <a:lnTo>
                    <a:pt x="15" y="30"/>
                  </a:lnTo>
                  <a:lnTo>
                    <a:pt x="15" y="45"/>
                  </a:lnTo>
                  <a:lnTo>
                    <a:pt x="15" y="22"/>
                  </a:lnTo>
                  <a:lnTo>
                    <a:pt x="15" y="37"/>
                  </a:lnTo>
                  <a:lnTo>
                    <a:pt x="23" y="30"/>
                  </a:lnTo>
                  <a:lnTo>
                    <a:pt x="23" y="45"/>
                  </a:lnTo>
                  <a:lnTo>
                    <a:pt x="23" y="30"/>
                  </a:lnTo>
                  <a:lnTo>
                    <a:pt x="23" y="37"/>
                  </a:lnTo>
                  <a:lnTo>
                    <a:pt x="30" y="30"/>
                  </a:lnTo>
                  <a:lnTo>
                    <a:pt x="30" y="45"/>
                  </a:lnTo>
                  <a:lnTo>
                    <a:pt x="30" y="22"/>
                  </a:lnTo>
                  <a:lnTo>
                    <a:pt x="30" y="37"/>
                  </a:lnTo>
                  <a:lnTo>
                    <a:pt x="38" y="37"/>
                  </a:lnTo>
                  <a:lnTo>
                    <a:pt x="45" y="37"/>
                  </a:lnTo>
                  <a:lnTo>
                    <a:pt x="53" y="37"/>
                  </a:lnTo>
                  <a:lnTo>
                    <a:pt x="60" y="37"/>
                  </a:lnTo>
                  <a:lnTo>
                    <a:pt x="68" y="37"/>
                  </a:lnTo>
                  <a:lnTo>
                    <a:pt x="75" y="37"/>
                  </a:lnTo>
                  <a:lnTo>
                    <a:pt x="83" y="37"/>
                  </a:lnTo>
                  <a:lnTo>
                    <a:pt x="90" y="37"/>
                  </a:lnTo>
                  <a:lnTo>
                    <a:pt x="98" y="37"/>
                  </a:lnTo>
                  <a:lnTo>
                    <a:pt x="105" y="37"/>
                  </a:lnTo>
                  <a:lnTo>
                    <a:pt x="113" y="37"/>
                  </a:lnTo>
                  <a:lnTo>
                    <a:pt x="120" y="37"/>
                  </a:lnTo>
                  <a:lnTo>
                    <a:pt x="128" y="37"/>
                  </a:lnTo>
                  <a:lnTo>
                    <a:pt x="135" y="37"/>
                  </a:lnTo>
                  <a:lnTo>
                    <a:pt x="143" y="37"/>
                  </a:lnTo>
                  <a:lnTo>
                    <a:pt x="150" y="37"/>
                  </a:lnTo>
                  <a:lnTo>
                    <a:pt x="158" y="37"/>
                  </a:lnTo>
                  <a:lnTo>
                    <a:pt x="165" y="37"/>
                  </a:lnTo>
                  <a:lnTo>
                    <a:pt x="173" y="37"/>
                  </a:lnTo>
                  <a:lnTo>
                    <a:pt x="180" y="37"/>
                  </a:lnTo>
                  <a:lnTo>
                    <a:pt x="188" y="37"/>
                  </a:lnTo>
                  <a:lnTo>
                    <a:pt x="195" y="37"/>
                  </a:lnTo>
                  <a:lnTo>
                    <a:pt x="203" y="37"/>
                  </a:lnTo>
                  <a:lnTo>
                    <a:pt x="210" y="37"/>
                  </a:lnTo>
                  <a:lnTo>
                    <a:pt x="218" y="37"/>
                  </a:lnTo>
                  <a:lnTo>
                    <a:pt x="225" y="37"/>
                  </a:lnTo>
                  <a:lnTo>
                    <a:pt x="233" y="37"/>
                  </a:lnTo>
                  <a:lnTo>
                    <a:pt x="240" y="37"/>
                  </a:lnTo>
                  <a:lnTo>
                    <a:pt x="248" y="37"/>
                  </a:lnTo>
                  <a:lnTo>
                    <a:pt x="255" y="37"/>
                  </a:lnTo>
                  <a:lnTo>
                    <a:pt x="263" y="37"/>
                  </a:lnTo>
                  <a:lnTo>
                    <a:pt x="270" y="37"/>
                  </a:lnTo>
                  <a:lnTo>
                    <a:pt x="278" y="45"/>
                  </a:lnTo>
                  <a:lnTo>
                    <a:pt x="278" y="45"/>
                  </a:lnTo>
                  <a:lnTo>
                    <a:pt x="278" y="30"/>
                  </a:lnTo>
                  <a:lnTo>
                    <a:pt x="278" y="37"/>
                  </a:lnTo>
                  <a:lnTo>
                    <a:pt x="285" y="30"/>
                  </a:lnTo>
                  <a:lnTo>
                    <a:pt x="285" y="45"/>
                  </a:lnTo>
                  <a:lnTo>
                    <a:pt x="285" y="22"/>
                  </a:lnTo>
                  <a:lnTo>
                    <a:pt x="285" y="30"/>
                  </a:lnTo>
                  <a:lnTo>
                    <a:pt x="293" y="37"/>
                  </a:lnTo>
                  <a:lnTo>
                    <a:pt x="293" y="52"/>
                  </a:lnTo>
                  <a:lnTo>
                    <a:pt x="293" y="30"/>
                  </a:lnTo>
                  <a:lnTo>
                    <a:pt x="293" y="37"/>
                  </a:lnTo>
                  <a:lnTo>
                    <a:pt x="300" y="45"/>
                  </a:lnTo>
                  <a:lnTo>
                    <a:pt x="300" y="45"/>
                  </a:lnTo>
                  <a:lnTo>
                    <a:pt x="300" y="22"/>
                  </a:lnTo>
                  <a:lnTo>
                    <a:pt x="300" y="30"/>
                  </a:lnTo>
                  <a:lnTo>
                    <a:pt x="308" y="37"/>
                  </a:lnTo>
                  <a:lnTo>
                    <a:pt x="308" y="60"/>
                  </a:lnTo>
                  <a:lnTo>
                    <a:pt x="308" y="22"/>
                  </a:lnTo>
                  <a:lnTo>
                    <a:pt x="308" y="37"/>
                  </a:lnTo>
                  <a:lnTo>
                    <a:pt x="315" y="45"/>
                  </a:lnTo>
                  <a:lnTo>
                    <a:pt x="315" y="22"/>
                  </a:lnTo>
                  <a:lnTo>
                    <a:pt x="315" y="37"/>
                  </a:lnTo>
                  <a:lnTo>
                    <a:pt x="323" y="30"/>
                  </a:lnTo>
                  <a:lnTo>
                    <a:pt x="323" y="37"/>
                  </a:lnTo>
                  <a:lnTo>
                    <a:pt x="323" y="30"/>
                  </a:lnTo>
                  <a:lnTo>
                    <a:pt x="323" y="37"/>
                  </a:lnTo>
                  <a:lnTo>
                    <a:pt x="330" y="45"/>
                  </a:lnTo>
                  <a:lnTo>
                    <a:pt x="330" y="60"/>
                  </a:lnTo>
                  <a:lnTo>
                    <a:pt x="330" y="22"/>
                  </a:lnTo>
                  <a:lnTo>
                    <a:pt x="330" y="37"/>
                  </a:lnTo>
                  <a:lnTo>
                    <a:pt x="338" y="30"/>
                  </a:lnTo>
                  <a:lnTo>
                    <a:pt x="338" y="45"/>
                  </a:lnTo>
                  <a:lnTo>
                    <a:pt x="338" y="22"/>
                  </a:lnTo>
                  <a:lnTo>
                    <a:pt x="338" y="37"/>
                  </a:lnTo>
                  <a:lnTo>
                    <a:pt x="345" y="30"/>
                  </a:lnTo>
                  <a:lnTo>
                    <a:pt x="345" y="52"/>
                  </a:lnTo>
                  <a:lnTo>
                    <a:pt x="345" y="30"/>
                  </a:lnTo>
                  <a:lnTo>
                    <a:pt x="345" y="30"/>
                  </a:lnTo>
                  <a:lnTo>
                    <a:pt x="353" y="22"/>
                  </a:lnTo>
                  <a:lnTo>
                    <a:pt x="353" y="45"/>
                  </a:lnTo>
                  <a:lnTo>
                    <a:pt x="353" y="22"/>
                  </a:lnTo>
                  <a:lnTo>
                    <a:pt x="353" y="37"/>
                  </a:lnTo>
                  <a:lnTo>
                    <a:pt x="360" y="45"/>
                  </a:lnTo>
                  <a:lnTo>
                    <a:pt x="360" y="45"/>
                  </a:lnTo>
                  <a:lnTo>
                    <a:pt x="360" y="22"/>
                  </a:lnTo>
                  <a:lnTo>
                    <a:pt x="360" y="37"/>
                  </a:lnTo>
                  <a:lnTo>
                    <a:pt x="368" y="45"/>
                  </a:lnTo>
                  <a:lnTo>
                    <a:pt x="368" y="52"/>
                  </a:lnTo>
                  <a:lnTo>
                    <a:pt x="368" y="15"/>
                  </a:lnTo>
                  <a:lnTo>
                    <a:pt x="368" y="37"/>
                  </a:lnTo>
                  <a:lnTo>
                    <a:pt x="375" y="30"/>
                  </a:lnTo>
                  <a:lnTo>
                    <a:pt x="375" y="60"/>
                  </a:lnTo>
                  <a:lnTo>
                    <a:pt x="375" y="22"/>
                  </a:lnTo>
                  <a:lnTo>
                    <a:pt x="375" y="37"/>
                  </a:lnTo>
                  <a:lnTo>
                    <a:pt x="383" y="30"/>
                  </a:lnTo>
                  <a:lnTo>
                    <a:pt x="383" y="52"/>
                  </a:lnTo>
                  <a:lnTo>
                    <a:pt x="383" y="15"/>
                  </a:lnTo>
                  <a:lnTo>
                    <a:pt x="383" y="37"/>
                  </a:lnTo>
                  <a:lnTo>
                    <a:pt x="390" y="45"/>
                  </a:lnTo>
                  <a:lnTo>
                    <a:pt x="390" y="52"/>
                  </a:lnTo>
                  <a:lnTo>
                    <a:pt x="390" y="22"/>
                  </a:lnTo>
                  <a:lnTo>
                    <a:pt x="390" y="30"/>
                  </a:lnTo>
                  <a:lnTo>
                    <a:pt x="398" y="37"/>
                  </a:lnTo>
                  <a:lnTo>
                    <a:pt x="398" y="60"/>
                  </a:lnTo>
                  <a:lnTo>
                    <a:pt x="398" y="15"/>
                  </a:lnTo>
                  <a:lnTo>
                    <a:pt x="398" y="37"/>
                  </a:lnTo>
                  <a:lnTo>
                    <a:pt x="405" y="30"/>
                  </a:lnTo>
                  <a:lnTo>
                    <a:pt x="405" y="82"/>
                  </a:lnTo>
                  <a:lnTo>
                    <a:pt x="405" y="0"/>
                  </a:lnTo>
                  <a:lnTo>
                    <a:pt x="405" y="37"/>
                  </a:lnTo>
                  <a:lnTo>
                    <a:pt x="413" y="45"/>
                  </a:lnTo>
                  <a:lnTo>
                    <a:pt x="413" y="75"/>
                  </a:lnTo>
                  <a:lnTo>
                    <a:pt x="413" y="0"/>
                  </a:lnTo>
                  <a:lnTo>
                    <a:pt x="413" y="37"/>
                  </a:lnTo>
                  <a:lnTo>
                    <a:pt x="420" y="45"/>
                  </a:lnTo>
                  <a:lnTo>
                    <a:pt x="420" y="7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4" name="Freeform 830"/>
            <p:cNvSpPr>
              <a:spLocks/>
            </p:cNvSpPr>
            <p:nvPr/>
          </p:nvSpPr>
          <p:spPr bwMode="auto">
            <a:xfrm>
              <a:off x="5825" y="2558"/>
              <a:ext cx="168" cy="74"/>
            </a:xfrm>
            <a:custGeom>
              <a:avLst/>
              <a:gdLst>
                <a:gd name="T0" fmla="*/ 0 w 240"/>
                <a:gd name="T1" fmla="*/ 30 h 82"/>
                <a:gd name="T2" fmla="*/ 8 w 240"/>
                <a:gd name="T3" fmla="*/ 7 h 82"/>
                <a:gd name="T4" fmla="*/ 15 w 240"/>
                <a:gd name="T5" fmla="*/ 67 h 82"/>
                <a:gd name="T6" fmla="*/ 23 w 240"/>
                <a:gd name="T7" fmla="*/ 30 h 82"/>
                <a:gd name="T8" fmla="*/ 23 w 240"/>
                <a:gd name="T9" fmla="*/ 45 h 82"/>
                <a:gd name="T10" fmla="*/ 30 w 240"/>
                <a:gd name="T11" fmla="*/ 15 h 82"/>
                <a:gd name="T12" fmla="*/ 38 w 240"/>
                <a:gd name="T13" fmla="*/ 60 h 82"/>
                <a:gd name="T14" fmla="*/ 45 w 240"/>
                <a:gd name="T15" fmla="*/ 30 h 82"/>
                <a:gd name="T16" fmla="*/ 45 w 240"/>
                <a:gd name="T17" fmla="*/ 7 h 82"/>
                <a:gd name="T18" fmla="*/ 53 w 240"/>
                <a:gd name="T19" fmla="*/ 30 h 82"/>
                <a:gd name="T20" fmla="*/ 60 w 240"/>
                <a:gd name="T21" fmla="*/ 15 h 82"/>
                <a:gd name="T22" fmla="*/ 68 w 240"/>
                <a:gd name="T23" fmla="*/ 75 h 82"/>
                <a:gd name="T24" fmla="*/ 75 w 240"/>
                <a:gd name="T25" fmla="*/ 37 h 82"/>
                <a:gd name="T26" fmla="*/ 75 w 240"/>
                <a:gd name="T27" fmla="*/ 37 h 82"/>
                <a:gd name="T28" fmla="*/ 83 w 240"/>
                <a:gd name="T29" fmla="*/ 0 h 82"/>
                <a:gd name="T30" fmla="*/ 90 w 240"/>
                <a:gd name="T31" fmla="*/ 82 h 82"/>
                <a:gd name="T32" fmla="*/ 98 w 240"/>
                <a:gd name="T33" fmla="*/ 45 h 82"/>
                <a:gd name="T34" fmla="*/ 98 w 240"/>
                <a:gd name="T35" fmla="*/ 45 h 82"/>
                <a:gd name="T36" fmla="*/ 105 w 240"/>
                <a:gd name="T37" fmla="*/ 15 h 82"/>
                <a:gd name="T38" fmla="*/ 113 w 240"/>
                <a:gd name="T39" fmla="*/ 60 h 82"/>
                <a:gd name="T40" fmla="*/ 120 w 240"/>
                <a:gd name="T41" fmla="*/ 22 h 82"/>
                <a:gd name="T42" fmla="*/ 120 w 240"/>
                <a:gd name="T43" fmla="*/ 45 h 82"/>
                <a:gd name="T44" fmla="*/ 128 w 240"/>
                <a:gd name="T45" fmla="*/ 7 h 82"/>
                <a:gd name="T46" fmla="*/ 135 w 240"/>
                <a:gd name="T47" fmla="*/ 60 h 82"/>
                <a:gd name="T48" fmla="*/ 143 w 240"/>
                <a:gd name="T49" fmla="*/ 37 h 82"/>
                <a:gd name="T50" fmla="*/ 143 w 240"/>
                <a:gd name="T51" fmla="*/ 37 h 82"/>
                <a:gd name="T52" fmla="*/ 150 w 240"/>
                <a:gd name="T53" fmla="*/ 15 h 82"/>
                <a:gd name="T54" fmla="*/ 158 w 240"/>
                <a:gd name="T55" fmla="*/ 52 h 82"/>
                <a:gd name="T56" fmla="*/ 165 w 240"/>
                <a:gd name="T57" fmla="*/ 30 h 82"/>
                <a:gd name="T58" fmla="*/ 165 w 240"/>
                <a:gd name="T59" fmla="*/ 37 h 82"/>
                <a:gd name="T60" fmla="*/ 173 w 240"/>
                <a:gd name="T61" fmla="*/ 15 h 82"/>
                <a:gd name="T62" fmla="*/ 180 w 240"/>
                <a:gd name="T63" fmla="*/ 52 h 82"/>
                <a:gd name="T64" fmla="*/ 188 w 240"/>
                <a:gd name="T65" fmla="*/ 37 h 82"/>
                <a:gd name="T66" fmla="*/ 188 w 240"/>
                <a:gd name="T67" fmla="*/ 37 h 82"/>
                <a:gd name="T68" fmla="*/ 195 w 240"/>
                <a:gd name="T69" fmla="*/ 15 h 82"/>
                <a:gd name="T70" fmla="*/ 203 w 240"/>
                <a:gd name="T71" fmla="*/ 52 h 82"/>
                <a:gd name="T72" fmla="*/ 210 w 240"/>
                <a:gd name="T73" fmla="*/ 45 h 82"/>
                <a:gd name="T74" fmla="*/ 210 w 240"/>
                <a:gd name="T75" fmla="*/ 37 h 82"/>
                <a:gd name="T76" fmla="*/ 218 w 240"/>
                <a:gd name="T77" fmla="*/ 15 h 82"/>
                <a:gd name="T78" fmla="*/ 225 w 240"/>
                <a:gd name="T79" fmla="*/ 60 h 82"/>
                <a:gd name="T80" fmla="*/ 233 w 240"/>
                <a:gd name="T81" fmla="*/ 37 h 82"/>
                <a:gd name="T82" fmla="*/ 233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75"/>
                  </a:moveTo>
                  <a:lnTo>
                    <a:pt x="0" y="0"/>
                  </a:lnTo>
                  <a:lnTo>
                    <a:pt x="0" y="30"/>
                  </a:lnTo>
                  <a:lnTo>
                    <a:pt x="8" y="37"/>
                  </a:lnTo>
                  <a:lnTo>
                    <a:pt x="8" y="60"/>
                  </a:lnTo>
                  <a:lnTo>
                    <a:pt x="8" y="7"/>
                  </a:lnTo>
                  <a:lnTo>
                    <a:pt x="8" y="37"/>
                  </a:lnTo>
                  <a:lnTo>
                    <a:pt x="15" y="30"/>
                  </a:lnTo>
                  <a:lnTo>
                    <a:pt x="15" y="67"/>
                  </a:lnTo>
                  <a:lnTo>
                    <a:pt x="15" y="7"/>
                  </a:lnTo>
                  <a:lnTo>
                    <a:pt x="15" y="22"/>
                  </a:lnTo>
                  <a:lnTo>
                    <a:pt x="23" y="30"/>
                  </a:lnTo>
                  <a:lnTo>
                    <a:pt x="23" y="67"/>
                  </a:lnTo>
                  <a:lnTo>
                    <a:pt x="23" y="7"/>
                  </a:lnTo>
                  <a:lnTo>
                    <a:pt x="23" y="45"/>
                  </a:lnTo>
                  <a:lnTo>
                    <a:pt x="30" y="37"/>
                  </a:lnTo>
                  <a:lnTo>
                    <a:pt x="30" y="52"/>
                  </a:lnTo>
                  <a:lnTo>
                    <a:pt x="30" y="15"/>
                  </a:lnTo>
                  <a:lnTo>
                    <a:pt x="30" y="45"/>
                  </a:lnTo>
                  <a:lnTo>
                    <a:pt x="38" y="37"/>
                  </a:lnTo>
                  <a:lnTo>
                    <a:pt x="38" y="60"/>
                  </a:lnTo>
                  <a:lnTo>
                    <a:pt x="38" y="15"/>
                  </a:lnTo>
                  <a:lnTo>
                    <a:pt x="38" y="37"/>
                  </a:lnTo>
                  <a:lnTo>
                    <a:pt x="45" y="30"/>
                  </a:lnTo>
                  <a:lnTo>
                    <a:pt x="45" y="60"/>
                  </a:lnTo>
                  <a:lnTo>
                    <a:pt x="45" y="0"/>
                  </a:lnTo>
                  <a:lnTo>
                    <a:pt x="45" y="7"/>
                  </a:lnTo>
                  <a:lnTo>
                    <a:pt x="53" y="15"/>
                  </a:lnTo>
                  <a:lnTo>
                    <a:pt x="53" y="60"/>
                  </a:lnTo>
                  <a:lnTo>
                    <a:pt x="53" y="30"/>
                  </a:lnTo>
                  <a:lnTo>
                    <a:pt x="60" y="37"/>
                  </a:lnTo>
                  <a:lnTo>
                    <a:pt x="60" y="60"/>
                  </a:lnTo>
                  <a:lnTo>
                    <a:pt x="60" y="15"/>
                  </a:lnTo>
                  <a:lnTo>
                    <a:pt x="60" y="37"/>
                  </a:lnTo>
                  <a:lnTo>
                    <a:pt x="68" y="45"/>
                  </a:lnTo>
                  <a:lnTo>
                    <a:pt x="68" y="75"/>
                  </a:lnTo>
                  <a:lnTo>
                    <a:pt x="68" y="0"/>
                  </a:lnTo>
                  <a:lnTo>
                    <a:pt x="68" y="30"/>
                  </a:lnTo>
                  <a:lnTo>
                    <a:pt x="75" y="37"/>
                  </a:lnTo>
                  <a:lnTo>
                    <a:pt x="75" y="60"/>
                  </a:lnTo>
                  <a:lnTo>
                    <a:pt x="75" y="15"/>
                  </a:lnTo>
                  <a:lnTo>
                    <a:pt x="75" y="37"/>
                  </a:lnTo>
                  <a:lnTo>
                    <a:pt x="83" y="45"/>
                  </a:lnTo>
                  <a:lnTo>
                    <a:pt x="83" y="60"/>
                  </a:lnTo>
                  <a:lnTo>
                    <a:pt x="83" y="0"/>
                  </a:lnTo>
                  <a:lnTo>
                    <a:pt x="83" y="37"/>
                  </a:lnTo>
                  <a:lnTo>
                    <a:pt x="90" y="30"/>
                  </a:lnTo>
                  <a:lnTo>
                    <a:pt x="90" y="82"/>
                  </a:lnTo>
                  <a:lnTo>
                    <a:pt x="90" y="7"/>
                  </a:lnTo>
                  <a:lnTo>
                    <a:pt x="90" y="37"/>
                  </a:lnTo>
                  <a:lnTo>
                    <a:pt x="98" y="45"/>
                  </a:lnTo>
                  <a:lnTo>
                    <a:pt x="98" y="67"/>
                  </a:lnTo>
                  <a:lnTo>
                    <a:pt x="98" y="15"/>
                  </a:lnTo>
                  <a:lnTo>
                    <a:pt x="98" y="45"/>
                  </a:lnTo>
                  <a:lnTo>
                    <a:pt x="105" y="37"/>
                  </a:lnTo>
                  <a:lnTo>
                    <a:pt x="105" y="75"/>
                  </a:lnTo>
                  <a:lnTo>
                    <a:pt x="105" y="15"/>
                  </a:lnTo>
                  <a:lnTo>
                    <a:pt x="105" y="45"/>
                  </a:lnTo>
                  <a:lnTo>
                    <a:pt x="113" y="52"/>
                  </a:lnTo>
                  <a:lnTo>
                    <a:pt x="113" y="60"/>
                  </a:lnTo>
                  <a:lnTo>
                    <a:pt x="113" y="7"/>
                  </a:lnTo>
                  <a:lnTo>
                    <a:pt x="113" y="15"/>
                  </a:lnTo>
                  <a:lnTo>
                    <a:pt x="120" y="22"/>
                  </a:lnTo>
                  <a:lnTo>
                    <a:pt x="120" y="60"/>
                  </a:lnTo>
                  <a:lnTo>
                    <a:pt x="120" y="15"/>
                  </a:lnTo>
                  <a:lnTo>
                    <a:pt x="120" y="45"/>
                  </a:lnTo>
                  <a:lnTo>
                    <a:pt x="128" y="37"/>
                  </a:lnTo>
                  <a:lnTo>
                    <a:pt x="128" y="67"/>
                  </a:lnTo>
                  <a:lnTo>
                    <a:pt x="128" y="7"/>
                  </a:lnTo>
                  <a:lnTo>
                    <a:pt x="128" y="52"/>
                  </a:lnTo>
                  <a:lnTo>
                    <a:pt x="135" y="60"/>
                  </a:lnTo>
                  <a:lnTo>
                    <a:pt x="135" y="60"/>
                  </a:lnTo>
                  <a:lnTo>
                    <a:pt x="135" y="15"/>
                  </a:lnTo>
                  <a:lnTo>
                    <a:pt x="135" y="45"/>
                  </a:lnTo>
                  <a:lnTo>
                    <a:pt x="143" y="37"/>
                  </a:lnTo>
                  <a:lnTo>
                    <a:pt x="143" y="60"/>
                  </a:lnTo>
                  <a:lnTo>
                    <a:pt x="143" y="15"/>
                  </a:lnTo>
                  <a:lnTo>
                    <a:pt x="143" y="37"/>
                  </a:lnTo>
                  <a:lnTo>
                    <a:pt x="150" y="30"/>
                  </a:lnTo>
                  <a:lnTo>
                    <a:pt x="150" y="60"/>
                  </a:lnTo>
                  <a:lnTo>
                    <a:pt x="150" y="15"/>
                  </a:lnTo>
                  <a:lnTo>
                    <a:pt x="150" y="30"/>
                  </a:lnTo>
                  <a:lnTo>
                    <a:pt x="158" y="37"/>
                  </a:lnTo>
                  <a:lnTo>
                    <a:pt x="158" y="52"/>
                  </a:lnTo>
                  <a:lnTo>
                    <a:pt x="158" y="15"/>
                  </a:lnTo>
                  <a:lnTo>
                    <a:pt x="158" y="37"/>
                  </a:lnTo>
                  <a:lnTo>
                    <a:pt x="165" y="30"/>
                  </a:lnTo>
                  <a:lnTo>
                    <a:pt x="165" y="45"/>
                  </a:lnTo>
                  <a:lnTo>
                    <a:pt x="165" y="15"/>
                  </a:lnTo>
                  <a:lnTo>
                    <a:pt x="165" y="37"/>
                  </a:lnTo>
                  <a:lnTo>
                    <a:pt x="173" y="45"/>
                  </a:lnTo>
                  <a:lnTo>
                    <a:pt x="173" y="60"/>
                  </a:lnTo>
                  <a:lnTo>
                    <a:pt x="173" y="15"/>
                  </a:lnTo>
                  <a:lnTo>
                    <a:pt x="173" y="37"/>
                  </a:lnTo>
                  <a:lnTo>
                    <a:pt x="180" y="30"/>
                  </a:lnTo>
                  <a:lnTo>
                    <a:pt x="180" y="52"/>
                  </a:lnTo>
                  <a:lnTo>
                    <a:pt x="180" y="7"/>
                  </a:lnTo>
                  <a:lnTo>
                    <a:pt x="180" y="45"/>
                  </a:lnTo>
                  <a:lnTo>
                    <a:pt x="188" y="37"/>
                  </a:lnTo>
                  <a:lnTo>
                    <a:pt x="188" y="52"/>
                  </a:lnTo>
                  <a:lnTo>
                    <a:pt x="188" y="22"/>
                  </a:lnTo>
                  <a:lnTo>
                    <a:pt x="188" y="37"/>
                  </a:lnTo>
                  <a:lnTo>
                    <a:pt x="195" y="45"/>
                  </a:lnTo>
                  <a:lnTo>
                    <a:pt x="195" y="52"/>
                  </a:lnTo>
                  <a:lnTo>
                    <a:pt x="195" y="15"/>
                  </a:lnTo>
                  <a:lnTo>
                    <a:pt x="195" y="37"/>
                  </a:lnTo>
                  <a:lnTo>
                    <a:pt x="203" y="45"/>
                  </a:lnTo>
                  <a:lnTo>
                    <a:pt x="203" y="52"/>
                  </a:lnTo>
                  <a:lnTo>
                    <a:pt x="203" y="22"/>
                  </a:lnTo>
                  <a:lnTo>
                    <a:pt x="203" y="37"/>
                  </a:lnTo>
                  <a:lnTo>
                    <a:pt x="210" y="45"/>
                  </a:lnTo>
                  <a:lnTo>
                    <a:pt x="210" y="52"/>
                  </a:lnTo>
                  <a:lnTo>
                    <a:pt x="210" y="15"/>
                  </a:lnTo>
                  <a:lnTo>
                    <a:pt x="210" y="37"/>
                  </a:lnTo>
                  <a:lnTo>
                    <a:pt x="218" y="30"/>
                  </a:lnTo>
                  <a:lnTo>
                    <a:pt x="218" y="60"/>
                  </a:lnTo>
                  <a:lnTo>
                    <a:pt x="218" y="15"/>
                  </a:lnTo>
                  <a:lnTo>
                    <a:pt x="218" y="37"/>
                  </a:lnTo>
                  <a:lnTo>
                    <a:pt x="225" y="45"/>
                  </a:lnTo>
                  <a:lnTo>
                    <a:pt x="225" y="60"/>
                  </a:lnTo>
                  <a:lnTo>
                    <a:pt x="225" y="15"/>
                  </a:lnTo>
                  <a:lnTo>
                    <a:pt x="225" y="45"/>
                  </a:lnTo>
                  <a:lnTo>
                    <a:pt x="233" y="37"/>
                  </a:lnTo>
                  <a:lnTo>
                    <a:pt x="233" y="60"/>
                  </a:lnTo>
                  <a:lnTo>
                    <a:pt x="233" y="7"/>
                  </a:lnTo>
                  <a:lnTo>
                    <a:pt x="233" y="37"/>
                  </a:lnTo>
                  <a:lnTo>
                    <a:pt x="240" y="45"/>
                  </a:lnTo>
                  <a:lnTo>
                    <a:pt x="240" y="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5" name="Freeform 831"/>
            <p:cNvSpPr>
              <a:spLocks/>
            </p:cNvSpPr>
            <p:nvPr/>
          </p:nvSpPr>
          <p:spPr bwMode="auto">
            <a:xfrm>
              <a:off x="5993" y="2558"/>
              <a:ext cx="162" cy="61"/>
            </a:xfrm>
            <a:custGeom>
              <a:avLst/>
              <a:gdLst>
                <a:gd name="T0" fmla="*/ 0 w 233"/>
                <a:gd name="T1" fmla="*/ 7 h 67"/>
                <a:gd name="T2" fmla="*/ 8 w 233"/>
                <a:gd name="T3" fmla="*/ 37 h 67"/>
                <a:gd name="T4" fmla="*/ 8 w 233"/>
                <a:gd name="T5" fmla="*/ 7 h 67"/>
                <a:gd name="T6" fmla="*/ 15 w 233"/>
                <a:gd name="T7" fmla="*/ 30 h 67"/>
                <a:gd name="T8" fmla="*/ 15 w 233"/>
                <a:gd name="T9" fmla="*/ 15 h 67"/>
                <a:gd name="T10" fmla="*/ 23 w 233"/>
                <a:gd name="T11" fmla="*/ 37 h 67"/>
                <a:gd name="T12" fmla="*/ 23 w 233"/>
                <a:gd name="T13" fmla="*/ 7 h 67"/>
                <a:gd name="T14" fmla="*/ 30 w 233"/>
                <a:gd name="T15" fmla="*/ 30 h 67"/>
                <a:gd name="T16" fmla="*/ 30 w 233"/>
                <a:gd name="T17" fmla="*/ 22 h 67"/>
                <a:gd name="T18" fmla="*/ 38 w 233"/>
                <a:gd name="T19" fmla="*/ 37 h 67"/>
                <a:gd name="T20" fmla="*/ 38 w 233"/>
                <a:gd name="T21" fmla="*/ 15 h 67"/>
                <a:gd name="T22" fmla="*/ 45 w 233"/>
                <a:gd name="T23" fmla="*/ 22 h 67"/>
                <a:gd name="T24" fmla="*/ 45 w 233"/>
                <a:gd name="T25" fmla="*/ 22 h 67"/>
                <a:gd name="T26" fmla="*/ 53 w 233"/>
                <a:gd name="T27" fmla="*/ 30 h 67"/>
                <a:gd name="T28" fmla="*/ 53 w 233"/>
                <a:gd name="T29" fmla="*/ 15 h 67"/>
                <a:gd name="T30" fmla="*/ 60 w 233"/>
                <a:gd name="T31" fmla="*/ 22 h 67"/>
                <a:gd name="T32" fmla="*/ 60 w 233"/>
                <a:gd name="T33" fmla="*/ 15 h 67"/>
                <a:gd name="T34" fmla="*/ 68 w 233"/>
                <a:gd name="T35" fmla="*/ 45 h 67"/>
                <a:gd name="T36" fmla="*/ 68 w 233"/>
                <a:gd name="T37" fmla="*/ 22 h 67"/>
                <a:gd name="T38" fmla="*/ 75 w 233"/>
                <a:gd name="T39" fmla="*/ 45 h 67"/>
                <a:gd name="T40" fmla="*/ 75 w 233"/>
                <a:gd name="T41" fmla="*/ 15 h 67"/>
                <a:gd name="T42" fmla="*/ 83 w 233"/>
                <a:gd name="T43" fmla="*/ 45 h 67"/>
                <a:gd name="T44" fmla="*/ 83 w 233"/>
                <a:gd name="T45" fmla="*/ 7 h 67"/>
                <a:gd name="T46" fmla="*/ 90 w 233"/>
                <a:gd name="T47" fmla="*/ 30 h 67"/>
                <a:gd name="T48" fmla="*/ 90 w 233"/>
                <a:gd name="T49" fmla="*/ 0 h 67"/>
                <a:gd name="T50" fmla="*/ 98 w 233"/>
                <a:gd name="T51" fmla="*/ 30 h 67"/>
                <a:gd name="T52" fmla="*/ 98 w 233"/>
                <a:gd name="T53" fmla="*/ 15 h 67"/>
                <a:gd name="T54" fmla="*/ 105 w 233"/>
                <a:gd name="T55" fmla="*/ 37 h 67"/>
                <a:gd name="T56" fmla="*/ 105 w 233"/>
                <a:gd name="T57" fmla="*/ 7 h 67"/>
                <a:gd name="T58" fmla="*/ 113 w 233"/>
                <a:gd name="T59" fmla="*/ 30 h 67"/>
                <a:gd name="T60" fmla="*/ 113 w 233"/>
                <a:gd name="T61" fmla="*/ 15 h 67"/>
                <a:gd name="T62" fmla="*/ 120 w 233"/>
                <a:gd name="T63" fmla="*/ 30 h 67"/>
                <a:gd name="T64" fmla="*/ 120 w 233"/>
                <a:gd name="T65" fmla="*/ 15 h 67"/>
                <a:gd name="T66" fmla="*/ 128 w 233"/>
                <a:gd name="T67" fmla="*/ 37 h 67"/>
                <a:gd name="T68" fmla="*/ 128 w 233"/>
                <a:gd name="T69" fmla="*/ 22 h 67"/>
                <a:gd name="T70" fmla="*/ 135 w 233"/>
                <a:gd name="T71" fmla="*/ 30 h 67"/>
                <a:gd name="T72" fmla="*/ 135 w 233"/>
                <a:gd name="T73" fmla="*/ 7 h 67"/>
                <a:gd name="T74" fmla="*/ 143 w 233"/>
                <a:gd name="T75" fmla="*/ 37 h 67"/>
                <a:gd name="T76" fmla="*/ 143 w 233"/>
                <a:gd name="T77" fmla="*/ 15 h 67"/>
                <a:gd name="T78" fmla="*/ 150 w 233"/>
                <a:gd name="T79" fmla="*/ 37 h 67"/>
                <a:gd name="T80" fmla="*/ 150 w 233"/>
                <a:gd name="T81" fmla="*/ 15 h 67"/>
                <a:gd name="T82" fmla="*/ 158 w 233"/>
                <a:gd name="T83" fmla="*/ 37 h 67"/>
                <a:gd name="T84" fmla="*/ 158 w 233"/>
                <a:gd name="T85" fmla="*/ 22 h 67"/>
                <a:gd name="T86" fmla="*/ 165 w 233"/>
                <a:gd name="T87" fmla="*/ 45 h 67"/>
                <a:gd name="T88" fmla="*/ 165 w 233"/>
                <a:gd name="T89" fmla="*/ 15 h 67"/>
                <a:gd name="T90" fmla="*/ 173 w 233"/>
                <a:gd name="T91" fmla="*/ 45 h 67"/>
                <a:gd name="T92" fmla="*/ 173 w 233"/>
                <a:gd name="T93" fmla="*/ 22 h 67"/>
                <a:gd name="T94" fmla="*/ 180 w 233"/>
                <a:gd name="T95" fmla="*/ 52 h 67"/>
                <a:gd name="T96" fmla="*/ 180 w 233"/>
                <a:gd name="T97" fmla="*/ 30 h 67"/>
                <a:gd name="T98" fmla="*/ 188 w 233"/>
                <a:gd name="T99" fmla="*/ 52 h 67"/>
                <a:gd name="T100" fmla="*/ 188 w 233"/>
                <a:gd name="T101" fmla="*/ 37 h 67"/>
                <a:gd name="T102" fmla="*/ 195 w 233"/>
                <a:gd name="T103" fmla="*/ 60 h 67"/>
                <a:gd name="T104" fmla="*/ 195 w 233"/>
                <a:gd name="T105" fmla="*/ 30 h 67"/>
                <a:gd name="T106" fmla="*/ 203 w 233"/>
                <a:gd name="T107" fmla="*/ 45 h 67"/>
                <a:gd name="T108" fmla="*/ 203 w 233"/>
                <a:gd name="T109" fmla="*/ 37 h 67"/>
                <a:gd name="T110" fmla="*/ 210 w 233"/>
                <a:gd name="T111" fmla="*/ 45 h 67"/>
                <a:gd name="T112" fmla="*/ 210 w 233"/>
                <a:gd name="T113" fmla="*/ 37 h 67"/>
                <a:gd name="T114" fmla="*/ 218 w 233"/>
                <a:gd name="T115" fmla="*/ 60 h 67"/>
                <a:gd name="T116" fmla="*/ 218 w 233"/>
                <a:gd name="T117" fmla="*/ 30 h 67"/>
                <a:gd name="T118" fmla="*/ 225 w 233"/>
                <a:gd name="T119" fmla="*/ 60 h 67"/>
                <a:gd name="T120" fmla="*/ 225 w 233"/>
                <a:gd name="T121"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67">
                  <a:moveTo>
                    <a:pt x="0" y="60"/>
                  </a:moveTo>
                  <a:lnTo>
                    <a:pt x="0" y="7"/>
                  </a:lnTo>
                  <a:lnTo>
                    <a:pt x="0" y="45"/>
                  </a:lnTo>
                  <a:lnTo>
                    <a:pt x="8" y="37"/>
                  </a:lnTo>
                  <a:lnTo>
                    <a:pt x="8" y="60"/>
                  </a:lnTo>
                  <a:lnTo>
                    <a:pt x="8" y="7"/>
                  </a:lnTo>
                  <a:lnTo>
                    <a:pt x="8" y="37"/>
                  </a:lnTo>
                  <a:lnTo>
                    <a:pt x="15" y="30"/>
                  </a:lnTo>
                  <a:lnTo>
                    <a:pt x="15" y="60"/>
                  </a:lnTo>
                  <a:lnTo>
                    <a:pt x="15" y="15"/>
                  </a:lnTo>
                  <a:lnTo>
                    <a:pt x="15" y="30"/>
                  </a:lnTo>
                  <a:lnTo>
                    <a:pt x="23" y="37"/>
                  </a:lnTo>
                  <a:lnTo>
                    <a:pt x="23" y="52"/>
                  </a:lnTo>
                  <a:lnTo>
                    <a:pt x="23" y="7"/>
                  </a:lnTo>
                  <a:lnTo>
                    <a:pt x="23" y="37"/>
                  </a:lnTo>
                  <a:lnTo>
                    <a:pt x="30" y="30"/>
                  </a:lnTo>
                  <a:lnTo>
                    <a:pt x="30" y="60"/>
                  </a:lnTo>
                  <a:lnTo>
                    <a:pt x="30" y="22"/>
                  </a:lnTo>
                  <a:lnTo>
                    <a:pt x="30" y="45"/>
                  </a:lnTo>
                  <a:lnTo>
                    <a:pt x="38" y="37"/>
                  </a:lnTo>
                  <a:lnTo>
                    <a:pt x="38" y="60"/>
                  </a:lnTo>
                  <a:lnTo>
                    <a:pt x="38" y="15"/>
                  </a:lnTo>
                  <a:lnTo>
                    <a:pt x="38" y="30"/>
                  </a:lnTo>
                  <a:lnTo>
                    <a:pt x="45" y="22"/>
                  </a:lnTo>
                  <a:lnTo>
                    <a:pt x="45" y="52"/>
                  </a:lnTo>
                  <a:lnTo>
                    <a:pt x="45" y="22"/>
                  </a:lnTo>
                  <a:lnTo>
                    <a:pt x="45" y="37"/>
                  </a:lnTo>
                  <a:lnTo>
                    <a:pt x="53" y="30"/>
                  </a:lnTo>
                  <a:lnTo>
                    <a:pt x="53" y="60"/>
                  </a:lnTo>
                  <a:lnTo>
                    <a:pt x="53" y="15"/>
                  </a:lnTo>
                  <a:lnTo>
                    <a:pt x="53" y="30"/>
                  </a:lnTo>
                  <a:lnTo>
                    <a:pt x="60" y="22"/>
                  </a:lnTo>
                  <a:lnTo>
                    <a:pt x="60" y="60"/>
                  </a:lnTo>
                  <a:lnTo>
                    <a:pt x="60" y="15"/>
                  </a:lnTo>
                  <a:lnTo>
                    <a:pt x="60" y="37"/>
                  </a:lnTo>
                  <a:lnTo>
                    <a:pt x="68" y="45"/>
                  </a:lnTo>
                  <a:lnTo>
                    <a:pt x="68" y="52"/>
                  </a:lnTo>
                  <a:lnTo>
                    <a:pt x="68" y="22"/>
                  </a:lnTo>
                  <a:lnTo>
                    <a:pt x="68" y="37"/>
                  </a:lnTo>
                  <a:lnTo>
                    <a:pt x="75" y="45"/>
                  </a:lnTo>
                  <a:lnTo>
                    <a:pt x="75" y="52"/>
                  </a:lnTo>
                  <a:lnTo>
                    <a:pt x="75" y="15"/>
                  </a:lnTo>
                  <a:lnTo>
                    <a:pt x="75" y="37"/>
                  </a:lnTo>
                  <a:lnTo>
                    <a:pt x="83" y="45"/>
                  </a:lnTo>
                  <a:lnTo>
                    <a:pt x="83" y="60"/>
                  </a:lnTo>
                  <a:lnTo>
                    <a:pt x="83" y="7"/>
                  </a:lnTo>
                  <a:lnTo>
                    <a:pt x="83" y="37"/>
                  </a:lnTo>
                  <a:lnTo>
                    <a:pt x="90" y="30"/>
                  </a:lnTo>
                  <a:lnTo>
                    <a:pt x="90" y="60"/>
                  </a:lnTo>
                  <a:lnTo>
                    <a:pt x="90" y="0"/>
                  </a:lnTo>
                  <a:lnTo>
                    <a:pt x="90" y="37"/>
                  </a:lnTo>
                  <a:lnTo>
                    <a:pt x="98" y="30"/>
                  </a:lnTo>
                  <a:lnTo>
                    <a:pt x="98" y="60"/>
                  </a:lnTo>
                  <a:lnTo>
                    <a:pt x="98" y="15"/>
                  </a:lnTo>
                  <a:lnTo>
                    <a:pt x="98" y="30"/>
                  </a:lnTo>
                  <a:lnTo>
                    <a:pt x="105" y="37"/>
                  </a:lnTo>
                  <a:lnTo>
                    <a:pt x="105" y="67"/>
                  </a:lnTo>
                  <a:lnTo>
                    <a:pt x="105" y="7"/>
                  </a:lnTo>
                  <a:lnTo>
                    <a:pt x="105" y="37"/>
                  </a:lnTo>
                  <a:lnTo>
                    <a:pt x="113" y="30"/>
                  </a:lnTo>
                  <a:lnTo>
                    <a:pt x="113" y="60"/>
                  </a:lnTo>
                  <a:lnTo>
                    <a:pt x="113" y="15"/>
                  </a:lnTo>
                  <a:lnTo>
                    <a:pt x="113" y="37"/>
                  </a:lnTo>
                  <a:lnTo>
                    <a:pt x="120" y="30"/>
                  </a:lnTo>
                  <a:lnTo>
                    <a:pt x="120" y="60"/>
                  </a:lnTo>
                  <a:lnTo>
                    <a:pt x="120" y="15"/>
                  </a:lnTo>
                  <a:lnTo>
                    <a:pt x="120" y="30"/>
                  </a:lnTo>
                  <a:lnTo>
                    <a:pt x="128" y="37"/>
                  </a:lnTo>
                  <a:lnTo>
                    <a:pt x="128" y="52"/>
                  </a:lnTo>
                  <a:lnTo>
                    <a:pt x="128" y="22"/>
                  </a:lnTo>
                  <a:lnTo>
                    <a:pt x="128" y="37"/>
                  </a:lnTo>
                  <a:lnTo>
                    <a:pt x="135" y="30"/>
                  </a:lnTo>
                  <a:lnTo>
                    <a:pt x="135" y="60"/>
                  </a:lnTo>
                  <a:lnTo>
                    <a:pt x="135" y="7"/>
                  </a:lnTo>
                  <a:lnTo>
                    <a:pt x="135" y="30"/>
                  </a:lnTo>
                  <a:lnTo>
                    <a:pt x="143" y="37"/>
                  </a:lnTo>
                  <a:lnTo>
                    <a:pt x="143" y="60"/>
                  </a:lnTo>
                  <a:lnTo>
                    <a:pt x="143" y="15"/>
                  </a:lnTo>
                  <a:lnTo>
                    <a:pt x="143" y="45"/>
                  </a:lnTo>
                  <a:lnTo>
                    <a:pt x="150" y="37"/>
                  </a:lnTo>
                  <a:lnTo>
                    <a:pt x="150" y="52"/>
                  </a:lnTo>
                  <a:lnTo>
                    <a:pt x="150" y="15"/>
                  </a:lnTo>
                  <a:lnTo>
                    <a:pt x="150" y="45"/>
                  </a:lnTo>
                  <a:lnTo>
                    <a:pt x="158" y="37"/>
                  </a:lnTo>
                  <a:lnTo>
                    <a:pt x="158" y="60"/>
                  </a:lnTo>
                  <a:lnTo>
                    <a:pt x="158" y="22"/>
                  </a:lnTo>
                  <a:lnTo>
                    <a:pt x="158" y="37"/>
                  </a:lnTo>
                  <a:lnTo>
                    <a:pt x="165" y="45"/>
                  </a:lnTo>
                  <a:lnTo>
                    <a:pt x="165" y="52"/>
                  </a:lnTo>
                  <a:lnTo>
                    <a:pt x="165" y="15"/>
                  </a:lnTo>
                  <a:lnTo>
                    <a:pt x="165" y="37"/>
                  </a:lnTo>
                  <a:lnTo>
                    <a:pt x="173" y="45"/>
                  </a:lnTo>
                  <a:lnTo>
                    <a:pt x="173" y="52"/>
                  </a:lnTo>
                  <a:lnTo>
                    <a:pt x="173" y="22"/>
                  </a:lnTo>
                  <a:lnTo>
                    <a:pt x="173" y="45"/>
                  </a:lnTo>
                  <a:lnTo>
                    <a:pt x="180" y="52"/>
                  </a:lnTo>
                  <a:lnTo>
                    <a:pt x="180" y="22"/>
                  </a:lnTo>
                  <a:lnTo>
                    <a:pt x="180" y="30"/>
                  </a:lnTo>
                  <a:lnTo>
                    <a:pt x="188" y="37"/>
                  </a:lnTo>
                  <a:lnTo>
                    <a:pt x="188" y="52"/>
                  </a:lnTo>
                  <a:lnTo>
                    <a:pt x="188" y="30"/>
                  </a:lnTo>
                  <a:lnTo>
                    <a:pt x="188" y="37"/>
                  </a:lnTo>
                  <a:lnTo>
                    <a:pt x="195" y="45"/>
                  </a:lnTo>
                  <a:lnTo>
                    <a:pt x="195" y="60"/>
                  </a:lnTo>
                  <a:lnTo>
                    <a:pt x="195" y="15"/>
                  </a:lnTo>
                  <a:lnTo>
                    <a:pt x="195" y="30"/>
                  </a:lnTo>
                  <a:lnTo>
                    <a:pt x="203" y="37"/>
                  </a:lnTo>
                  <a:lnTo>
                    <a:pt x="203" y="45"/>
                  </a:lnTo>
                  <a:lnTo>
                    <a:pt x="203" y="22"/>
                  </a:lnTo>
                  <a:lnTo>
                    <a:pt x="203" y="37"/>
                  </a:lnTo>
                  <a:lnTo>
                    <a:pt x="210" y="45"/>
                  </a:lnTo>
                  <a:lnTo>
                    <a:pt x="210" y="45"/>
                  </a:lnTo>
                  <a:lnTo>
                    <a:pt x="210" y="22"/>
                  </a:lnTo>
                  <a:lnTo>
                    <a:pt x="210" y="37"/>
                  </a:lnTo>
                  <a:lnTo>
                    <a:pt x="218" y="45"/>
                  </a:lnTo>
                  <a:lnTo>
                    <a:pt x="218" y="60"/>
                  </a:lnTo>
                  <a:lnTo>
                    <a:pt x="218" y="22"/>
                  </a:lnTo>
                  <a:lnTo>
                    <a:pt x="218" y="30"/>
                  </a:lnTo>
                  <a:lnTo>
                    <a:pt x="225" y="22"/>
                  </a:lnTo>
                  <a:lnTo>
                    <a:pt x="225" y="60"/>
                  </a:lnTo>
                  <a:lnTo>
                    <a:pt x="225" y="7"/>
                  </a:lnTo>
                  <a:lnTo>
                    <a:pt x="225" y="37"/>
                  </a:lnTo>
                  <a:lnTo>
                    <a:pt x="233"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6" name="Freeform 832"/>
            <p:cNvSpPr>
              <a:spLocks/>
            </p:cNvSpPr>
            <p:nvPr/>
          </p:nvSpPr>
          <p:spPr bwMode="auto">
            <a:xfrm>
              <a:off x="4808" y="2612"/>
              <a:ext cx="220" cy="88"/>
            </a:xfrm>
            <a:custGeom>
              <a:avLst/>
              <a:gdLst>
                <a:gd name="T0" fmla="*/ 15 w 315"/>
                <a:gd name="T1" fmla="*/ 37 h 97"/>
                <a:gd name="T2" fmla="*/ 38 w 315"/>
                <a:gd name="T3" fmla="*/ 37 h 97"/>
                <a:gd name="T4" fmla="*/ 60 w 315"/>
                <a:gd name="T5" fmla="*/ 37 h 97"/>
                <a:gd name="T6" fmla="*/ 83 w 315"/>
                <a:gd name="T7" fmla="*/ 37 h 97"/>
                <a:gd name="T8" fmla="*/ 105 w 315"/>
                <a:gd name="T9" fmla="*/ 45 h 97"/>
                <a:gd name="T10" fmla="*/ 113 w 315"/>
                <a:gd name="T11" fmla="*/ 45 h 97"/>
                <a:gd name="T12" fmla="*/ 113 w 315"/>
                <a:gd name="T13" fmla="*/ 37 h 97"/>
                <a:gd name="T14" fmla="*/ 120 w 315"/>
                <a:gd name="T15" fmla="*/ 22 h 97"/>
                <a:gd name="T16" fmla="*/ 128 w 315"/>
                <a:gd name="T17" fmla="*/ 60 h 97"/>
                <a:gd name="T18" fmla="*/ 135 w 315"/>
                <a:gd name="T19" fmla="*/ 45 h 97"/>
                <a:gd name="T20" fmla="*/ 135 w 315"/>
                <a:gd name="T21" fmla="*/ 30 h 97"/>
                <a:gd name="T22" fmla="*/ 143 w 315"/>
                <a:gd name="T23" fmla="*/ 22 h 97"/>
                <a:gd name="T24" fmla="*/ 150 w 315"/>
                <a:gd name="T25" fmla="*/ 75 h 97"/>
                <a:gd name="T26" fmla="*/ 158 w 315"/>
                <a:gd name="T27" fmla="*/ 45 h 97"/>
                <a:gd name="T28" fmla="*/ 158 w 315"/>
                <a:gd name="T29" fmla="*/ 45 h 97"/>
                <a:gd name="T30" fmla="*/ 165 w 315"/>
                <a:gd name="T31" fmla="*/ 22 h 97"/>
                <a:gd name="T32" fmla="*/ 173 w 315"/>
                <a:gd name="T33" fmla="*/ 60 h 97"/>
                <a:gd name="T34" fmla="*/ 180 w 315"/>
                <a:gd name="T35" fmla="*/ 45 h 97"/>
                <a:gd name="T36" fmla="*/ 180 w 315"/>
                <a:gd name="T37" fmla="*/ 37 h 97"/>
                <a:gd name="T38" fmla="*/ 188 w 315"/>
                <a:gd name="T39" fmla="*/ 22 h 97"/>
                <a:gd name="T40" fmla="*/ 195 w 315"/>
                <a:gd name="T41" fmla="*/ 60 h 97"/>
                <a:gd name="T42" fmla="*/ 203 w 315"/>
                <a:gd name="T43" fmla="*/ 45 h 97"/>
                <a:gd name="T44" fmla="*/ 203 w 315"/>
                <a:gd name="T45" fmla="*/ 37 h 97"/>
                <a:gd name="T46" fmla="*/ 210 w 315"/>
                <a:gd name="T47" fmla="*/ 7 h 97"/>
                <a:gd name="T48" fmla="*/ 218 w 315"/>
                <a:gd name="T49" fmla="*/ 75 h 97"/>
                <a:gd name="T50" fmla="*/ 225 w 315"/>
                <a:gd name="T51" fmla="*/ 52 h 97"/>
                <a:gd name="T52" fmla="*/ 225 w 315"/>
                <a:gd name="T53" fmla="*/ 37 h 97"/>
                <a:gd name="T54" fmla="*/ 233 w 315"/>
                <a:gd name="T55" fmla="*/ 7 h 97"/>
                <a:gd name="T56" fmla="*/ 240 w 315"/>
                <a:gd name="T57" fmla="*/ 82 h 97"/>
                <a:gd name="T58" fmla="*/ 248 w 315"/>
                <a:gd name="T59" fmla="*/ 37 h 97"/>
                <a:gd name="T60" fmla="*/ 248 w 315"/>
                <a:gd name="T61" fmla="*/ 37 h 97"/>
                <a:gd name="T62" fmla="*/ 255 w 315"/>
                <a:gd name="T63" fmla="*/ 0 h 97"/>
                <a:gd name="T64" fmla="*/ 263 w 315"/>
                <a:gd name="T65" fmla="*/ 97 h 97"/>
                <a:gd name="T66" fmla="*/ 270 w 315"/>
                <a:gd name="T67" fmla="*/ 60 h 97"/>
                <a:gd name="T68" fmla="*/ 270 w 315"/>
                <a:gd name="T69" fmla="*/ 37 h 97"/>
                <a:gd name="T70" fmla="*/ 278 w 315"/>
                <a:gd name="T71" fmla="*/ 0 h 97"/>
                <a:gd name="T72" fmla="*/ 285 w 315"/>
                <a:gd name="T73" fmla="*/ 82 h 97"/>
                <a:gd name="T74" fmla="*/ 293 w 315"/>
                <a:gd name="T75" fmla="*/ 37 h 97"/>
                <a:gd name="T76" fmla="*/ 293 w 315"/>
                <a:gd name="T77" fmla="*/ 45 h 97"/>
                <a:gd name="T78" fmla="*/ 300 w 315"/>
                <a:gd name="T79" fmla="*/ 7 h 97"/>
                <a:gd name="T80" fmla="*/ 308 w 315"/>
                <a:gd name="T81" fmla="*/ 82 h 97"/>
                <a:gd name="T82" fmla="*/ 315 w 315"/>
                <a:gd name="T83" fmla="*/ 3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97">
                  <a:moveTo>
                    <a:pt x="0" y="37"/>
                  </a:moveTo>
                  <a:lnTo>
                    <a:pt x="8" y="37"/>
                  </a:lnTo>
                  <a:lnTo>
                    <a:pt x="15" y="37"/>
                  </a:lnTo>
                  <a:lnTo>
                    <a:pt x="23" y="37"/>
                  </a:lnTo>
                  <a:lnTo>
                    <a:pt x="30" y="37"/>
                  </a:lnTo>
                  <a:lnTo>
                    <a:pt x="38" y="37"/>
                  </a:lnTo>
                  <a:lnTo>
                    <a:pt x="45" y="37"/>
                  </a:lnTo>
                  <a:lnTo>
                    <a:pt x="53" y="37"/>
                  </a:lnTo>
                  <a:lnTo>
                    <a:pt x="60" y="37"/>
                  </a:lnTo>
                  <a:lnTo>
                    <a:pt x="68" y="37"/>
                  </a:lnTo>
                  <a:lnTo>
                    <a:pt x="75" y="37"/>
                  </a:lnTo>
                  <a:lnTo>
                    <a:pt x="83" y="37"/>
                  </a:lnTo>
                  <a:lnTo>
                    <a:pt x="90" y="37"/>
                  </a:lnTo>
                  <a:lnTo>
                    <a:pt x="105" y="37"/>
                  </a:lnTo>
                  <a:lnTo>
                    <a:pt x="105" y="45"/>
                  </a:lnTo>
                  <a:lnTo>
                    <a:pt x="105" y="30"/>
                  </a:lnTo>
                  <a:lnTo>
                    <a:pt x="105" y="37"/>
                  </a:lnTo>
                  <a:lnTo>
                    <a:pt x="113" y="45"/>
                  </a:lnTo>
                  <a:lnTo>
                    <a:pt x="113" y="60"/>
                  </a:lnTo>
                  <a:lnTo>
                    <a:pt x="113" y="22"/>
                  </a:lnTo>
                  <a:lnTo>
                    <a:pt x="113" y="37"/>
                  </a:lnTo>
                  <a:lnTo>
                    <a:pt x="120" y="45"/>
                  </a:lnTo>
                  <a:lnTo>
                    <a:pt x="120" y="67"/>
                  </a:lnTo>
                  <a:lnTo>
                    <a:pt x="120" y="22"/>
                  </a:lnTo>
                  <a:lnTo>
                    <a:pt x="120" y="37"/>
                  </a:lnTo>
                  <a:lnTo>
                    <a:pt x="128" y="45"/>
                  </a:lnTo>
                  <a:lnTo>
                    <a:pt x="128" y="60"/>
                  </a:lnTo>
                  <a:lnTo>
                    <a:pt x="128" y="15"/>
                  </a:lnTo>
                  <a:lnTo>
                    <a:pt x="128" y="37"/>
                  </a:lnTo>
                  <a:lnTo>
                    <a:pt x="135" y="45"/>
                  </a:lnTo>
                  <a:lnTo>
                    <a:pt x="135" y="52"/>
                  </a:lnTo>
                  <a:lnTo>
                    <a:pt x="135" y="30"/>
                  </a:lnTo>
                  <a:lnTo>
                    <a:pt x="135" y="30"/>
                  </a:lnTo>
                  <a:lnTo>
                    <a:pt x="143" y="37"/>
                  </a:lnTo>
                  <a:lnTo>
                    <a:pt x="143" y="60"/>
                  </a:lnTo>
                  <a:lnTo>
                    <a:pt x="143" y="22"/>
                  </a:lnTo>
                  <a:lnTo>
                    <a:pt x="143" y="45"/>
                  </a:lnTo>
                  <a:lnTo>
                    <a:pt x="150" y="37"/>
                  </a:lnTo>
                  <a:lnTo>
                    <a:pt x="150" y="75"/>
                  </a:lnTo>
                  <a:lnTo>
                    <a:pt x="150" y="15"/>
                  </a:lnTo>
                  <a:lnTo>
                    <a:pt x="150" y="37"/>
                  </a:lnTo>
                  <a:lnTo>
                    <a:pt x="158" y="45"/>
                  </a:lnTo>
                  <a:lnTo>
                    <a:pt x="158" y="52"/>
                  </a:lnTo>
                  <a:lnTo>
                    <a:pt x="158" y="22"/>
                  </a:lnTo>
                  <a:lnTo>
                    <a:pt x="158" y="45"/>
                  </a:lnTo>
                  <a:lnTo>
                    <a:pt x="165" y="37"/>
                  </a:lnTo>
                  <a:lnTo>
                    <a:pt x="165" y="60"/>
                  </a:lnTo>
                  <a:lnTo>
                    <a:pt x="165" y="22"/>
                  </a:lnTo>
                  <a:lnTo>
                    <a:pt x="165" y="30"/>
                  </a:lnTo>
                  <a:lnTo>
                    <a:pt x="173" y="37"/>
                  </a:lnTo>
                  <a:lnTo>
                    <a:pt x="173" y="60"/>
                  </a:lnTo>
                  <a:lnTo>
                    <a:pt x="173" y="22"/>
                  </a:lnTo>
                  <a:lnTo>
                    <a:pt x="173" y="37"/>
                  </a:lnTo>
                  <a:lnTo>
                    <a:pt x="180" y="45"/>
                  </a:lnTo>
                  <a:lnTo>
                    <a:pt x="180" y="67"/>
                  </a:lnTo>
                  <a:lnTo>
                    <a:pt x="180" y="22"/>
                  </a:lnTo>
                  <a:lnTo>
                    <a:pt x="180" y="37"/>
                  </a:lnTo>
                  <a:lnTo>
                    <a:pt x="188" y="45"/>
                  </a:lnTo>
                  <a:lnTo>
                    <a:pt x="188" y="67"/>
                  </a:lnTo>
                  <a:lnTo>
                    <a:pt x="188" y="22"/>
                  </a:lnTo>
                  <a:lnTo>
                    <a:pt x="188" y="22"/>
                  </a:lnTo>
                  <a:lnTo>
                    <a:pt x="195" y="30"/>
                  </a:lnTo>
                  <a:lnTo>
                    <a:pt x="195" y="60"/>
                  </a:lnTo>
                  <a:lnTo>
                    <a:pt x="195" y="22"/>
                  </a:lnTo>
                  <a:lnTo>
                    <a:pt x="195" y="37"/>
                  </a:lnTo>
                  <a:lnTo>
                    <a:pt x="203" y="45"/>
                  </a:lnTo>
                  <a:lnTo>
                    <a:pt x="203" y="75"/>
                  </a:lnTo>
                  <a:lnTo>
                    <a:pt x="203" y="15"/>
                  </a:lnTo>
                  <a:lnTo>
                    <a:pt x="203" y="37"/>
                  </a:lnTo>
                  <a:lnTo>
                    <a:pt x="210" y="45"/>
                  </a:lnTo>
                  <a:lnTo>
                    <a:pt x="210" y="75"/>
                  </a:lnTo>
                  <a:lnTo>
                    <a:pt x="210" y="7"/>
                  </a:lnTo>
                  <a:lnTo>
                    <a:pt x="210" y="37"/>
                  </a:lnTo>
                  <a:lnTo>
                    <a:pt x="218" y="30"/>
                  </a:lnTo>
                  <a:lnTo>
                    <a:pt x="218" y="75"/>
                  </a:lnTo>
                  <a:lnTo>
                    <a:pt x="218" y="15"/>
                  </a:lnTo>
                  <a:lnTo>
                    <a:pt x="218" y="45"/>
                  </a:lnTo>
                  <a:lnTo>
                    <a:pt x="225" y="52"/>
                  </a:lnTo>
                  <a:lnTo>
                    <a:pt x="225" y="82"/>
                  </a:lnTo>
                  <a:lnTo>
                    <a:pt x="225" y="7"/>
                  </a:lnTo>
                  <a:lnTo>
                    <a:pt x="225" y="37"/>
                  </a:lnTo>
                  <a:lnTo>
                    <a:pt x="233" y="45"/>
                  </a:lnTo>
                  <a:lnTo>
                    <a:pt x="233" y="67"/>
                  </a:lnTo>
                  <a:lnTo>
                    <a:pt x="233" y="7"/>
                  </a:lnTo>
                  <a:lnTo>
                    <a:pt x="233" y="30"/>
                  </a:lnTo>
                  <a:lnTo>
                    <a:pt x="240" y="37"/>
                  </a:lnTo>
                  <a:lnTo>
                    <a:pt x="240" y="82"/>
                  </a:lnTo>
                  <a:lnTo>
                    <a:pt x="240" y="0"/>
                  </a:lnTo>
                  <a:lnTo>
                    <a:pt x="240" y="45"/>
                  </a:lnTo>
                  <a:lnTo>
                    <a:pt x="248" y="37"/>
                  </a:lnTo>
                  <a:lnTo>
                    <a:pt x="248" y="82"/>
                  </a:lnTo>
                  <a:lnTo>
                    <a:pt x="248" y="0"/>
                  </a:lnTo>
                  <a:lnTo>
                    <a:pt x="248" y="37"/>
                  </a:lnTo>
                  <a:lnTo>
                    <a:pt x="255" y="45"/>
                  </a:lnTo>
                  <a:lnTo>
                    <a:pt x="255" y="97"/>
                  </a:lnTo>
                  <a:lnTo>
                    <a:pt x="255" y="0"/>
                  </a:lnTo>
                  <a:lnTo>
                    <a:pt x="255" y="45"/>
                  </a:lnTo>
                  <a:lnTo>
                    <a:pt x="263" y="67"/>
                  </a:lnTo>
                  <a:lnTo>
                    <a:pt x="263" y="97"/>
                  </a:lnTo>
                  <a:lnTo>
                    <a:pt x="263" y="0"/>
                  </a:lnTo>
                  <a:lnTo>
                    <a:pt x="263" y="75"/>
                  </a:lnTo>
                  <a:lnTo>
                    <a:pt x="270" y="60"/>
                  </a:lnTo>
                  <a:lnTo>
                    <a:pt x="270" y="75"/>
                  </a:lnTo>
                  <a:lnTo>
                    <a:pt x="270" y="7"/>
                  </a:lnTo>
                  <a:lnTo>
                    <a:pt x="270" y="37"/>
                  </a:lnTo>
                  <a:lnTo>
                    <a:pt x="278" y="45"/>
                  </a:lnTo>
                  <a:lnTo>
                    <a:pt x="278" y="82"/>
                  </a:lnTo>
                  <a:lnTo>
                    <a:pt x="278" y="0"/>
                  </a:lnTo>
                  <a:lnTo>
                    <a:pt x="278" y="45"/>
                  </a:lnTo>
                  <a:lnTo>
                    <a:pt x="285" y="37"/>
                  </a:lnTo>
                  <a:lnTo>
                    <a:pt x="285" y="82"/>
                  </a:lnTo>
                  <a:lnTo>
                    <a:pt x="285" y="7"/>
                  </a:lnTo>
                  <a:lnTo>
                    <a:pt x="285" y="30"/>
                  </a:lnTo>
                  <a:lnTo>
                    <a:pt x="293" y="37"/>
                  </a:lnTo>
                  <a:lnTo>
                    <a:pt x="293" y="82"/>
                  </a:lnTo>
                  <a:lnTo>
                    <a:pt x="293" y="0"/>
                  </a:lnTo>
                  <a:lnTo>
                    <a:pt x="293" y="45"/>
                  </a:lnTo>
                  <a:lnTo>
                    <a:pt x="300" y="37"/>
                  </a:lnTo>
                  <a:lnTo>
                    <a:pt x="300" y="82"/>
                  </a:lnTo>
                  <a:lnTo>
                    <a:pt x="300" y="7"/>
                  </a:lnTo>
                  <a:lnTo>
                    <a:pt x="300" y="22"/>
                  </a:lnTo>
                  <a:lnTo>
                    <a:pt x="308" y="15"/>
                  </a:lnTo>
                  <a:lnTo>
                    <a:pt x="308" y="82"/>
                  </a:lnTo>
                  <a:lnTo>
                    <a:pt x="308" y="0"/>
                  </a:lnTo>
                  <a:lnTo>
                    <a:pt x="308" y="52"/>
                  </a:lnTo>
                  <a:lnTo>
                    <a:pt x="315" y="30"/>
                  </a:lnTo>
                  <a:lnTo>
                    <a:pt x="315" y="75"/>
                  </a:lnTo>
                  <a:lnTo>
                    <a:pt x="315"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7" name="Freeform 833"/>
            <p:cNvSpPr>
              <a:spLocks/>
            </p:cNvSpPr>
            <p:nvPr/>
          </p:nvSpPr>
          <p:spPr bwMode="auto">
            <a:xfrm>
              <a:off x="5028" y="2612"/>
              <a:ext cx="168" cy="88"/>
            </a:xfrm>
            <a:custGeom>
              <a:avLst/>
              <a:gdLst>
                <a:gd name="T0" fmla="*/ 8 w 240"/>
                <a:gd name="T1" fmla="*/ 45 h 97"/>
                <a:gd name="T2" fmla="*/ 8 w 240"/>
                <a:gd name="T3" fmla="*/ 60 h 97"/>
                <a:gd name="T4" fmla="*/ 15 w 240"/>
                <a:gd name="T5" fmla="*/ 0 h 97"/>
                <a:gd name="T6" fmla="*/ 23 w 240"/>
                <a:gd name="T7" fmla="*/ 75 h 97"/>
                <a:gd name="T8" fmla="*/ 30 w 240"/>
                <a:gd name="T9" fmla="*/ 45 h 97"/>
                <a:gd name="T10" fmla="*/ 30 w 240"/>
                <a:gd name="T11" fmla="*/ 37 h 97"/>
                <a:gd name="T12" fmla="*/ 38 w 240"/>
                <a:gd name="T13" fmla="*/ 7 h 97"/>
                <a:gd name="T14" fmla="*/ 45 w 240"/>
                <a:gd name="T15" fmla="*/ 82 h 97"/>
                <a:gd name="T16" fmla="*/ 53 w 240"/>
                <a:gd name="T17" fmla="*/ 37 h 97"/>
                <a:gd name="T18" fmla="*/ 53 w 240"/>
                <a:gd name="T19" fmla="*/ 37 h 97"/>
                <a:gd name="T20" fmla="*/ 60 w 240"/>
                <a:gd name="T21" fmla="*/ 0 h 97"/>
                <a:gd name="T22" fmla="*/ 68 w 240"/>
                <a:gd name="T23" fmla="*/ 82 h 97"/>
                <a:gd name="T24" fmla="*/ 75 w 240"/>
                <a:gd name="T25" fmla="*/ 45 h 97"/>
                <a:gd name="T26" fmla="*/ 75 w 240"/>
                <a:gd name="T27" fmla="*/ 37 h 97"/>
                <a:gd name="T28" fmla="*/ 83 w 240"/>
                <a:gd name="T29" fmla="*/ 7 h 97"/>
                <a:gd name="T30" fmla="*/ 90 w 240"/>
                <a:gd name="T31" fmla="*/ 67 h 97"/>
                <a:gd name="T32" fmla="*/ 98 w 240"/>
                <a:gd name="T33" fmla="*/ 30 h 97"/>
                <a:gd name="T34" fmla="*/ 98 w 240"/>
                <a:gd name="T35" fmla="*/ 52 h 97"/>
                <a:gd name="T36" fmla="*/ 105 w 240"/>
                <a:gd name="T37" fmla="*/ 7 h 97"/>
                <a:gd name="T38" fmla="*/ 113 w 240"/>
                <a:gd name="T39" fmla="*/ 67 h 97"/>
                <a:gd name="T40" fmla="*/ 120 w 240"/>
                <a:gd name="T41" fmla="*/ 45 h 97"/>
                <a:gd name="T42" fmla="*/ 120 w 240"/>
                <a:gd name="T43" fmla="*/ 37 h 97"/>
                <a:gd name="T44" fmla="*/ 128 w 240"/>
                <a:gd name="T45" fmla="*/ 0 h 97"/>
                <a:gd name="T46" fmla="*/ 135 w 240"/>
                <a:gd name="T47" fmla="*/ 67 h 97"/>
                <a:gd name="T48" fmla="*/ 143 w 240"/>
                <a:gd name="T49" fmla="*/ 45 h 97"/>
                <a:gd name="T50" fmla="*/ 143 w 240"/>
                <a:gd name="T51" fmla="*/ 37 h 97"/>
                <a:gd name="T52" fmla="*/ 150 w 240"/>
                <a:gd name="T53" fmla="*/ 30 h 97"/>
                <a:gd name="T54" fmla="*/ 158 w 240"/>
                <a:gd name="T55" fmla="*/ 90 h 97"/>
                <a:gd name="T56" fmla="*/ 165 w 240"/>
                <a:gd name="T57" fmla="*/ 45 h 97"/>
                <a:gd name="T58" fmla="*/ 165 w 240"/>
                <a:gd name="T59" fmla="*/ 37 h 97"/>
                <a:gd name="T60" fmla="*/ 173 w 240"/>
                <a:gd name="T61" fmla="*/ 15 h 97"/>
                <a:gd name="T62" fmla="*/ 180 w 240"/>
                <a:gd name="T63" fmla="*/ 75 h 97"/>
                <a:gd name="T64" fmla="*/ 188 w 240"/>
                <a:gd name="T65" fmla="*/ 52 h 97"/>
                <a:gd name="T66" fmla="*/ 188 w 240"/>
                <a:gd name="T67" fmla="*/ 30 h 97"/>
                <a:gd name="T68" fmla="*/ 195 w 240"/>
                <a:gd name="T69" fmla="*/ 15 h 97"/>
                <a:gd name="T70" fmla="*/ 203 w 240"/>
                <a:gd name="T71" fmla="*/ 67 h 97"/>
                <a:gd name="T72" fmla="*/ 210 w 240"/>
                <a:gd name="T73" fmla="*/ 45 h 97"/>
                <a:gd name="T74" fmla="*/ 210 w 240"/>
                <a:gd name="T75" fmla="*/ 45 h 97"/>
                <a:gd name="T76" fmla="*/ 218 w 240"/>
                <a:gd name="T77" fmla="*/ 7 h 97"/>
                <a:gd name="T78" fmla="*/ 225 w 240"/>
                <a:gd name="T79" fmla="*/ 75 h 97"/>
                <a:gd name="T80" fmla="*/ 233 w 240"/>
                <a:gd name="T81" fmla="*/ 45 h 97"/>
                <a:gd name="T82" fmla="*/ 233 w 240"/>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0"/>
                  </a:moveTo>
                  <a:lnTo>
                    <a:pt x="0" y="37"/>
                  </a:lnTo>
                  <a:lnTo>
                    <a:pt x="8" y="45"/>
                  </a:lnTo>
                  <a:lnTo>
                    <a:pt x="8" y="82"/>
                  </a:lnTo>
                  <a:lnTo>
                    <a:pt x="8" y="0"/>
                  </a:lnTo>
                  <a:lnTo>
                    <a:pt x="8" y="60"/>
                  </a:lnTo>
                  <a:lnTo>
                    <a:pt x="15" y="37"/>
                  </a:lnTo>
                  <a:lnTo>
                    <a:pt x="15" y="90"/>
                  </a:lnTo>
                  <a:lnTo>
                    <a:pt x="15" y="0"/>
                  </a:lnTo>
                  <a:lnTo>
                    <a:pt x="15" y="30"/>
                  </a:lnTo>
                  <a:lnTo>
                    <a:pt x="23" y="15"/>
                  </a:lnTo>
                  <a:lnTo>
                    <a:pt x="23" y="75"/>
                  </a:lnTo>
                  <a:lnTo>
                    <a:pt x="23" y="0"/>
                  </a:lnTo>
                  <a:lnTo>
                    <a:pt x="23" y="37"/>
                  </a:lnTo>
                  <a:lnTo>
                    <a:pt x="30" y="45"/>
                  </a:lnTo>
                  <a:lnTo>
                    <a:pt x="30" y="75"/>
                  </a:lnTo>
                  <a:lnTo>
                    <a:pt x="30" y="0"/>
                  </a:lnTo>
                  <a:lnTo>
                    <a:pt x="30" y="37"/>
                  </a:lnTo>
                  <a:lnTo>
                    <a:pt x="38" y="30"/>
                  </a:lnTo>
                  <a:lnTo>
                    <a:pt x="38" y="82"/>
                  </a:lnTo>
                  <a:lnTo>
                    <a:pt x="38" y="7"/>
                  </a:lnTo>
                  <a:lnTo>
                    <a:pt x="38" y="52"/>
                  </a:lnTo>
                  <a:lnTo>
                    <a:pt x="45" y="45"/>
                  </a:lnTo>
                  <a:lnTo>
                    <a:pt x="45" y="82"/>
                  </a:lnTo>
                  <a:lnTo>
                    <a:pt x="45" y="7"/>
                  </a:lnTo>
                  <a:lnTo>
                    <a:pt x="45" y="45"/>
                  </a:lnTo>
                  <a:lnTo>
                    <a:pt x="53" y="37"/>
                  </a:lnTo>
                  <a:lnTo>
                    <a:pt x="53" y="67"/>
                  </a:lnTo>
                  <a:lnTo>
                    <a:pt x="53" y="15"/>
                  </a:lnTo>
                  <a:lnTo>
                    <a:pt x="53" y="37"/>
                  </a:lnTo>
                  <a:lnTo>
                    <a:pt x="60" y="45"/>
                  </a:lnTo>
                  <a:lnTo>
                    <a:pt x="60" y="75"/>
                  </a:lnTo>
                  <a:lnTo>
                    <a:pt x="60" y="0"/>
                  </a:lnTo>
                  <a:lnTo>
                    <a:pt x="60" y="45"/>
                  </a:lnTo>
                  <a:lnTo>
                    <a:pt x="68" y="52"/>
                  </a:lnTo>
                  <a:lnTo>
                    <a:pt x="68" y="82"/>
                  </a:lnTo>
                  <a:lnTo>
                    <a:pt x="68" y="0"/>
                  </a:lnTo>
                  <a:lnTo>
                    <a:pt x="68" y="37"/>
                  </a:lnTo>
                  <a:lnTo>
                    <a:pt x="75" y="45"/>
                  </a:lnTo>
                  <a:lnTo>
                    <a:pt x="75" y="82"/>
                  </a:lnTo>
                  <a:lnTo>
                    <a:pt x="75" y="7"/>
                  </a:lnTo>
                  <a:lnTo>
                    <a:pt x="75" y="37"/>
                  </a:lnTo>
                  <a:lnTo>
                    <a:pt x="83" y="30"/>
                  </a:lnTo>
                  <a:lnTo>
                    <a:pt x="83" y="75"/>
                  </a:lnTo>
                  <a:lnTo>
                    <a:pt x="83" y="7"/>
                  </a:lnTo>
                  <a:lnTo>
                    <a:pt x="83" y="37"/>
                  </a:lnTo>
                  <a:lnTo>
                    <a:pt x="90" y="45"/>
                  </a:lnTo>
                  <a:lnTo>
                    <a:pt x="90" y="67"/>
                  </a:lnTo>
                  <a:lnTo>
                    <a:pt x="90" y="7"/>
                  </a:lnTo>
                  <a:lnTo>
                    <a:pt x="90" y="37"/>
                  </a:lnTo>
                  <a:lnTo>
                    <a:pt x="98" y="30"/>
                  </a:lnTo>
                  <a:lnTo>
                    <a:pt x="98" y="97"/>
                  </a:lnTo>
                  <a:lnTo>
                    <a:pt x="98" y="0"/>
                  </a:lnTo>
                  <a:lnTo>
                    <a:pt x="98" y="52"/>
                  </a:lnTo>
                  <a:lnTo>
                    <a:pt x="105" y="45"/>
                  </a:lnTo>
                  <a:lnTo>
                    <a:pt x="105" y="82"/>
                  </a:lnTo>
                  <a:lnTo>
                    <a:pt x="105" y="7"/>
                  </a:lnTo>
                  <a:lnTo>
                    <a:pt x="105" y="37"/>
                  </a:lnTo>
                  <a:lnTo>
                    <a:pt x="113" y="45"/>
                  </a:lnTo>
                  <a:lnTo>
                    <a:pt x="113" y="67"/>
                  </a:lnTo>
                  <a:lnTo>
                    <a:pt x="113" y="15"/>
                  </a:lnTo>
                  <a:lnTo>
                    <a:pt x="113" y="37"/>
                  </a:lnTo>
                  <a:lnTo>
                    <a:pt x="120" y="45"/>
                  </a:lnTo>
                  <a:lnTo>
                    <a:pt x="120" y="82"/>
                  </a:lnTo>
                  <a:lnTo>
                    <a:pt x="120" y="7"/>
                  </a:lnTo>
                  <a:lnTo>
                    <a:pt x="120" y="37"/>
                  </a:lnTo>
                  <a:lnTo>
                    <a:pt x="128" y="45"/>
                  </a:lnTo>
                  <a:lnTo>
                    <a:pt x="128" y="90"/>
                  </a:lnTo>
                  <a:lnTo>
                    <a:pt x="128" y="0"/>
                  </a:lnTo>
                  <a:lnTo>
                    <a:pt x="128" y="37"/>
                  </a:lnTo>
                  <a:lnTo>
                    <a:pt x="135" y="45"/>
                  </a:lnTo>
                  <a:lnTo>
                    <a:pt x="135" y="67"/>
                  </a:lnTo>
                  <a:lnTo>
                    <a:pt x="135" y="7"/>
                  </a:lnTo>
                  <a:lnTo>
                    <a:pt x="135" y="37"/>
                  </a:lnTo>
                  <a:lnTo>
                    <a:pt x="143" y="45"/>
                  </a:lnTo>
                  <a:lnTo>
                    <a:pt x="143" y="67"/>
                  </a:lnTo>
                  <a:lnTo>
                    <a:pt x="143" y="15"/>
                  </a:lnTo>
                  <a:lnTo>
                    <a:pt x="143" y="37"/>
                  </a:lnTo>
                  <a:lnTo>
                    <a:pt x="150" y="45"/>
                  </a:lnTo>
                  <a:lnTo>
                    <a:pt x="150" y="52"/>
                  </a:lnTo>
                  <a:lnTo>
                    <a:pt x="150" y="30"/>
                  </a:lnTo>
                  <a:lnTo>
                    <a:pt x="150" y="45"/>
                  </a:lnTo>
                  <a:lnTo>
                    <a:pt x="158" y="37"/>
                  </a:lnTo>
                  <a:lnTo>
                    <a:pt x="158" y="90"/>
                  </a:lnTo>
                  <a:lnTo>
                    <a:pt x="158" y="7"/>
                  </a:lnTo>
                  <a:lnTo>
                    <a:pt x="158" y="37"/>
                  </a:lnTo>
                  <a:lnTo>
                    <a:pt x="165" y="45"/>
                  </a:lnTo>
                  <a:lnTo>
                    <a:pt x="165" y="82"/>
                  </a:lnTo>
                  <a:lnTo>
                    <a:pt x="165" y="0"/>
                  </a:lnTo>
                  <a:lnTo>
                    <a:pt x="165" y="37"/>
                  </a:lnTo>
                  <a:lnTo>
                    <a:pt x="173" y="45"/>
                  </a:lnTo>
                  <a:lnTo>
                    <a:pt x="173" y="82"/>
                  </a:lnTo>
                  <a:lnTo>
                    <a:pt x="173" y="15"/>
                  </a:lnTo>
                  <a:lnTo>
                    <a:pt x="173" y="45"/>
                  </a:lnTo>
                  <a:lnTo>
                    <a:pt x="180" y="52"/>
                  </a:lnTo>
                  <a:lnTo>
                    <a:pt x="180" y="75"/>
                  </a:lnTo>
                  <a:lnTo>
                    <a:pt x="180" y="7"/>
                  </a:lnTo>
                  <a:lnTo>
                    <a:pt x="180" y="67"/>
                  </a:lnTo>
                  <a:lnTo>
                    <a:pt x="188" y="52"/>
                  </a:lnTo>
                  <a:lnTo>
                    <a:pt x="188" y="75"/>
                  </a:lnTo>
                  <a:lnTo>
                    <a:pt x="188" y="7"/>
                  </a:lnTo>
                  <a:lnTo>
                    <a:pt x="188" y="30"/>
                  </a:lnTo>
                  <a:lnTo>
                    <a:pt x="195" y="37"/>
                  </a:lnTo>
                  <a:lnTo>
                    <a:pt x="195" y="67"/>
                  </a:lnTo>
                  <a:lnTo>
                    <a:pt x="195" y="15"/>
                  </a:lnTo>
                  <a:lnTo>
                    <a:pt x="195" y="45"/>
                  </a:lnTo>
                  <a:lnTo>
                    <a:pt x="203" y="52"/>
                  </a:lnTo>
                  <a:lnTo>
                    <a:pt x="203" y="67"/>
                  </a:lnTo>
                  <a:lnTo>
                    <a:pt x="203" y="15"/>
                  </a:lnTo>
                  <a:lnTo>
                    <a:pt x="203" y="37"/>
                  </a:lnTo>
                  <a:lnTo>
                    <a:pt x="210" y="45"/>
                  </a:lnTo>
                  <a:lnTo>
                    <a:pt x="210" y="60"/>
                  </a:lnTo>
                  <a:lnTo>
                    <a:pt x="210" y="22"/>
                  </a:lnTo>
                  <a:lnTo>
                    <a:pt x="210" y="45"/>
                  </a:lnTo>
                  <a:lnTo>
                    <a:pt x="218" y="30"/>
                  </a:lnTo>
                  <a:lnTo>
                    <a:pt x="218" y="67"/>
                  </a:lnTo>
                  <a:lnTo>
                    <a:pt x="218" y="7"/>
                  </a:lnTo>
                  <a:lnTo>
                    <a:pt x="218" y="37"/>
                  </a:lnTo>
                  <a:lnTo>
                    <a:pt x="225" y="45"/>
                  </a:lnTo>
                  <a:lnTo>
                    <a:pt x="225" y="75"/>
                  </a:lnTo>
                  <a:lnTo>
                    <a:pt x="225" y="7"/>
                  </a:lnTo>
                  <a:lnTo>
                    <a:pt x="225" y="37"/>
                  </a:lnTo>
                  <a:lnTo>
                    <a:pt x="233" y="45"/>
                  </a:lnTo>
                  <a:lnTo>
                    <a:pt x="233" y="75"/>
                  </a:lnTo>
                  <a:lnTo>
                    <a:pt x="233" y="22"/>
                  </a:lnTo>
                  <a:lnTo>
                    <a:pt x="233" y="37"/>
                  </a:lnTo>
                  <a:lnTo>
                    <a:pt x="240" y="30"/>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8" name="Freeform 834"/>
            <p:cNvSpPr>
              <a:spLocks/>
            </p:cNvSpPr>
            <p:nvPr/>
          </p:nvSpPr>
          <p:spPr bwMode="auto">
            <a:xfrm>
              <a:off x="5196" y="2612"/>
              <a:ext cx="167" cy="82"/>
            </a:xfrm>
            <a:custGeom>
              <a:avLst/>
              <a:gdLst>
                <a:gd name="T0" fmla="*/ 8 w 240"/>
                <a:gd name="T1" fmla="*/ 75 h 90"/>
                <a:gd name="T2" fmla="*/ 15 w 240"/>
                <a:gd name="T3" fmla="*/ 45 h 90"/>
                <a:gd name="T4" fmla="*/ 15 w 240"/>
                <a:gd name="T5" fmla="*/ 37 h 90"/>
                <a:gd name="T6" fmla="*/ 23 w 240"/>
                <a:gd name="T7" fmla="*/ 7 h 90"/>
                <a:gd name="T8" fmla="*/ 30 w 240"/>
                <a:gd name="T9" fmla="*/ 67 h 90"/>
                <a:gd name="T10" fmla="*/ 38 w 240"/>
                <a:gd name="T11" fmla="*/ 30 h 90"/>
                <a:gd name="T12" fmla="*/ 38 w 240"/>
                <a:gd name="T13" fmla="*/ 37 h 90"/>
                <a:gd name="T14" fmla="*/ 45 w 240"/>
                <a:gd name="T15" fmla="*/ 0 h 90"/>
                <a:gd name="T16" fmla="*/ 53 w 240"/>
                <a:gd name="T17" fmla="*/ 82 h 90"/>
                <a:gd name="T18" fmla="*/ 60 w 240"/>
                <a:gd name="T19" fmla="*/ 37 h 90"/>
                <a:gd name="T20" fmla="*/ 60 w 240"/>
                <a:gd name="T21" fmla="*/ 22 h 90"/>
                <a:gd name="T22" fmla="*/ 68 w 240"/>
                <a:gd name="T23" fmla="*/ 0 h 90"/>
                <a:gd name="T24" fmla="*/ 75 w 240"/>
                <a:gd name="T25" fmla="*/ 90 h 90"/>
                <a:gd name="T26" fmla="*/ 83 w 240"/>
                <a:gd name="T27" fmla="*/ 22 h 90"/>
                <a:gd name="T28" fmla="*/ 83 w 240"/>
                <a:gd name="T29" fmla="*/ 37 h 90"/>
                <a:gd name="T30" fmla="*/ 90 w 240"/>
                <a:gd name="T31" fmla="*/ 15 h 90"/>
                <a:gd name="T32" fmla="*/ 98 w 240"/>
                <a:gd name="T33" fmla="*/ 75 h 90"/>
                <a:gd name="T34" fmla="*/ 105 w 240"/>
                <a:gd name="T35" fmla="*/ 37 h 90"/>
                <a:gd name="T36" fmla="*/ 105 w 240"/>
                <a:gd name="T37" fmla="*/ 37 h 90"/>
                <a:gd name="T38" fmla="*/ 113 w 240"/>
                <a:gd name="T39" fmla="*/ 7 h 90"/>
                <a:gd name="T40" fmla="*/ 120 w 240"/>
                <a:gd name="T41" fmla="*/ 75 h 90"/>
                <a:gd name="T42" fmla="*/ 128 w 240"/>
                <a:gd name="T43" fmla="*/ 45 h 90"/>
                <a:gd name="T44" fmla="*/ 128 w 240"/>
                <a:gd name="T45" fmla="*/ 45 h 90"/>
                <a:gd name="T46" fmla="*/ 135 w 240"/>
                <a:gd name="T47" fmla="*/ 15 h 90"/>
                <a:gd name="T48" fmla="*/ 143 w 240"/>
                <a:gd name="T49" fmla="*/ 60 h 90"/>
                <a:gd name="T50" fmla="*/ 150 w 240"/>
                <a:gd name="T51" fmla="*/ 45 h 90"/>
                <a:gd name="T52" fmla="*/ 150 w 240"/>
                <a:gd name="T53" fmla="*/ 37 h 90"/>
                <a:gd name="T54" fmla="*/ 158 w 240"/>
                <a:gd name="T55" fmla="*/ 7 h 90"/>
                <a:gd name="T56" fmla="*/ 165 w 240"/>
                <a:gd name="T57" fmla="*/ 67 h 90"/>
                <a:gd name="T58" fmla="*/ 173 w 240"/>
                <a:gd name="T59" fmla="*/ 30 h 90"/>
                <a:gd name="T60" fmla="*/ 173 w 240"/>
                <a:gd name="T61" fmla="*/ 37 h 90"/>
                <a:gd name="T62" fmla="*/ 180 w 240"/>
                <a:gd name="T63" fmla="*/ 7 h 90"/>
                <a:gd name="T64" fmla="*/ 188 w 240"/>
                <a:gd name="T65" fmla="*/ 75 h 90"/>
                <a:gd name="T66" fmla="*/ 195 w 240"/>
                <a:gd name="T67" fmla="*/ 30 h 90"/>
                <a:gd name="T68" fmla="*/ 195 w 240"/>
                <a:gd name="T69" fmla="*/ 30 h 90"/>
                <a:gd name="T70" fmla="*/ 203 w 240"/>
                <a:gd name="T71" fmla="*/ 0 h 90"/>
                <a:gd name="T72" fmla="*/ 210 w 240"/>
                <a:gd name="T73" fmla="*/ 82 h 90"/>
                <a:gd name="T74" fmla="*/ 218 w 240"/>
                <a:gd name="T75" fmla="*/ 37 h 90"/>
                <a:gd name="T76" fmla="*/ 218 w 240"/>
                <a:gd name="T77" fmla="*/ 37 h 90"/>
                <a:gd name="T78" fmla="*/ 225 w 240"/>
                <a:gd name="T79" fmla="*/ 7 h 90"/>
                <a:gd name="T80" fmla="*/ 233 w 240"/>
                <a:gd name="T81" fmla="*/ 82 h 90"/>
                <a:gd name="T82" fmla="*/ 240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7"/>
                  </a:moveTo>
                  <a:lnTo>
                    <a:pt x="0" y="67"/>
                  </a:lnTo>
                  <a:lnTo>
                    <a:pt x="8" y="75"/>
                  </a:lnTo>
                  <a:lnTo>
                    <a:pt x="8" y="15"/>
                  </a:lnTo>
                  <a:lnTo>
                    <a:pt x="8" y="37"/>
                  </a:lnTo>
                  <a:lnTo>
                    <a:pt x="15" y="45"/>
                  </a:lnTo>
                  <a:lnTo>
                    <a:pt x="15" y="75"/>
                  </a:lnTo>
                  <a:lnTo>
                    <a:pt x="15" y="15"/>
                  </a:lnTo>
                  <a:lnTo>
                    <a:pt x="15" y="37"/>
                  </a:lnTo>
                  <a:lnTo>
                    <a:pt x="23" y="45"/>
                  </a:lnTo>
                  <a:lnTo>
                    <a:pt x="23" y="75"/>
                  </a:lnTo>
                  <a:lnTo>
                    <a:pt x="23" y="7"/>
                  </a:lnTo>
                  <a:lnTo>
                    <a:pt x="23" y="37"/>
                  </a:lnTo>
                  <a:lnTo>
                    <a:pt x="30" y="45"/>
                  </a:lnTo>
                  <a:lnTo>
                    <a:pt x="30" y="67"/>
                  </a:lnTo>
                  <a:lnTo>
                    <a:pt x="30" y="7"/>
                  </a:lnTo>
                  <a:lnTo>
                    <a:pt x="30" y="37"/>
                  </a:lnTo>
                  <a:lnTo>
                    <a:pt x="38" y="30"/>
                  </a:lnTo>
                  <a:lnTo>
                    <a:pt x="38" y="82"/>
                  </a:lnTo>
                  <a:lnTo>
                    <a:pt x="38" y="0"/>
                  </a:lnTo>
                  <a:lnTo>
                    <a:pt x="38" y="37"/>
                  </a:lnTo>
                  <a:lnTo>
                    <a:pt x="45" y="30"/>
                  </a:lnTo>
                  <a:lnTo>
                    <a:pt x="45" y="82"/>
                  </a:lnTo>
                  <a:lnTo>
                    <a:pt x="45" y="0"/>
                  </a:lnTo>
                  <a:lnTo>
                    <a:pt x="45" y="45"/>
                  </a:lnTo>
                  <a:lnTo>
                    <a:pt x="53" y="37"/>
                  </a:lnTo>
                  <a:lnTo>
                    <a:pt x="53" y="82"/>
                  </a:lnTo>
                  <a:lnTo>
                    <a:pt x="53" y="7"/>
                  </a:lnTo>
                  <a:lnTo>
                    <a:pt x="53" y="45"/>
                  </a:lnTo>
                  <a:lnTo>
                    <a:pt x="60" y="37"/>
                  </a:lnTo>
                  <a:lnTo>
                    <a:pt x="60" y="90"/>
                  </a:lnTo>
                  <a:lnTo>
                    <a:pt x="60" y="0"/>
                  </a:lnTo>
                  <a:lnTo>
                    <a:pt x="60" y="22"/>
                  </a:lnTo>
                  <a:lnTo>
                    <a:pt x="68" y="30"/>
                  </a:lnTo>
                  <a:lnTo>
                    <a:pt x="68" y="75"/>
                  </a:lnTo>
                  <a:lnTo>
                    <a:pt x="68" y="0"/>
                  </a:lnTo>
                  <a:lnTo>
                    <a:pt x="68" y="52"/>
                  </a:lnTo>
                  <a:lnTo>
                    <a:pt x="75" y="45"/>
                  </a:lnTo>
                  <a:lnTo>
                    <a:pt x="75" y="90"/>
                  </a:lnTo>
                  <a:lnTo>
                    <a:pt x="75" y="7"/>
                  </a:lnTo>
                  <a:lnTo>
                    <a:pt x="75" y="30"/>
                  </a:lnTo>
                  <a:lnTo>
                    <a:pt x="83" y="22"/>
                  </a:lnTo>
                  <a:lnTo>
                    <a:pt x="83" y="75"/>
                  </a:lnTo>
                  <a:lnTo>
                    <a:pt x="83" y="7"/>
                  </a:lnTo>
                  <a:lnTo>
                    <a:pt x="83" y="37"/>
                  </a:lnTo>
                  <a:lnTo>
                    <a:pt x="90" y="30"/>
                  </a:lnTo>
                  <a:lnTo>
                    <a:pt x="90" y="75"/>
                  </a:lnTo>
                  <a:lnTo>
                    <a:pt x="90" y="15"/>
                  </a:lnTo>
                  <a:lnTo>
                    <a:pt x="90" y="45"/>
                  </a:lnTo>
                  <a:lnTo>
                    <a:pt x="98" y="37"/>
                  </a:lnTo>
                  <a:lnTo>
                    <a:pt x="98" y="75"/>
                  </a:lnTo>
                  <a:lnTo>
                    <a:pt x="98" y="15"/>
                  </a:lnTo>
                  <a:lnTo>
                    <a:pt x="98" y="30"/>
                  </a:lnTo>
                  <a:lnTo>
                    <a:pt x="105" y="37"/>
                  </a:lnTo>
                  <a:lnTo>
                    <a:pt x="105" y="75"/>
                  </a:lnTo>
                  <a:lnTo>
                    <a:pt x="105" y="7"/>
                  </a:lnTo>
                  <a:lnTo>
                    <a:pt x="105" y="37"/>
                  </a:lnTo>
                  <a:lnTo>
                    <a:pt x="113" y="45"/>
                  </a:lnTo>
                  <a:lnTo>
                    <a:pt x="113" y="75"/>
                  </a:lnTo>
                  <a:lnTo>
                    <a:pt x="113" y="7"/>
                  </a:lnTo>
                  <a:lnTo>
                    <a:pt x="113" y="22"/>
                  </a:lnTo>
                  <a:lnTo>
                    <a:pt x="120" y="30"/>
                  </a:lnTo>
                  <a:lnTo>
                    <a:pt x="120" y="75"/>
                  </a:lnTo>
                  <a:lnTo>
                    <a:pt x="120" y="15"/>
                  </a:lnTo>
                  <a:lnTo>
                    <a:pt x="120" y="37"/>
                  </a:lnTo>
                  <a:lnTo>
                    <a:pt x="128" y="45"/>
                  </a:lnTo>
                  <a:lnTo>
                    <a:pt x="128" y="67"/>
                  </a:lnTo>
                  <a:lnTo>
                    <a:pt x="128" y="7"/>
                  </a:lnTo>
                  <a:lnTo>
                    <a:pt x="128" y="45"/>
                  </a:lnTo>
                  <a:lnTo>
                    <a:pt x="135" y="52"/>
                  </a:lnTo>
                  <a:lnTo>
                    <a:pt x="135" y="67"/>
                  </a:lnTo>
                  <a:lnTo>
                    <a:pt x="135" y="15"/>
                  </a:lnTo>
                  <a:lnTo>
                    <a:pt x="135" y="37"/>
                  </a:lnTo>
                  <a:lnTo>
                    <a:pt x="143" y="45"/>
                  </a:lnTo>
                  <a:lnTo>
                    <a:pt x="143" y="60"/>
                  </a:lnTo>
                  <a:lnTo>
                    <a:pt x="143" y="7"/>
                  </a:lnTo>
                  <a:lnTo>
                    <a:pt x="143" y="37"/>
                  </a:lnTo>
                  <a:lnTo>
                    <a:pt x="150" y="45"/>
                  </a:lnTo>
                  <a:lnTo>
                    <a:pt x="150" y="82"/>
                  </a:lnTo>
                  <a:lnTo>
                    <a:pt x="150" y="0"/>
                  </a:lnTo>
                  <a:lnTo>
                    <a:pt x="150" y="37"/>
                  </a:lnTo>
                  <a:lnTo>
                    <a:pt x="158" y="22"/>
                  </a:lnTo>
                  <a:lnTo>
                    <a:pt x="158" y="82"/>
                  </a:lnTo>
                  <a:lnTo>
                    <a:pt x="158" y="7"/>
                  </a:lnTo>
                  <a:lnTo>
                    <a:pt x="158" y="30"/>
                  </a:lnTo>
                  <a:lnTo>
                    <a:pt x="165" y="37"/>
                  </a:lnTo>
                  <a:lnTo>
                    <a:pt x="165" y="67"/>
                  </a:lnTo>
                  <a:lnTo>
                    <a:pt x="165" y="7"/>
                  </a:lnTo>
                  <a:lnTo>
                    <a:pt x="165" y="22"/>
                  </a:lnTo>
                  <a:lnTo>
                    <a:pt x="173" y="30"/>
                  </a:lnTo>
                  <a:lnTo>
                    <a:pt x="173" y="67"/>
                  </a:lnTo>
                  <a:lnTo>
                    <a:pt x="173" y="15"/>
                  </a:lnTo>
                  <a:lnTo>
                    <a:pt x="173" y="37"/>
                  </a:lnTo>
                  <a:lnTo>
                    <a:pt x="180" y="45"/>
                  </a:lnTo>
                  <a:lnTo>
                    <a:pt x="180" y="67"/>
                  </a:lnTo>
                  <a:lnTo>
                    <a:pt x="180" y="7"/>
                  </a:lnTo>
                  <a:lnTo>
                    <a:pt x="180" y="37"/>
                  </a:lnTo>
                  <a:lnTo>
                    <a:pt x="188" y="30"/>
                  </a:lnTo>
                  <a:lnTo>
                    <a:pt x="188" y="75"/>
                  </a:lnTo>
                  <a:lnTo>
                    <a:pt x="188" y="15"/>
                  </a:lnTo>
                  <a:lnTo>
                    <a:pt x="188" y="37"/>
                  </a:lnTo>
                  <a:lnTo>
                    <a:pt x="195" y="30"/>
                  </a:lnTo>
                  <a:lnTo>
                    <a:pt x="195" y="67"/>
                  </a:lnTo>
                  <a:lnTo>
                    <a:pt x="195" y="7"/>
                  </a:lnTo>
                  <a:lnTo>
                    <a:pt x="195" y="30"/>
                  </a:lnTo>
                  <a:lnTo>
                    <a:pt x="203" y="37"/>
                  </a:lnTo>
                  <a:lnTo>
                    <a:pt x="203" y="82"/>
                  </a:lnTo>
                  <a:lnTo>
                    <a:pt x="203" y="0"/>
                  </a:lnTo>
                  <a:lnTo>
                    <a:pt x="203" y="52"/>
                  </a:lnTo>
                  <a:lnTo>
                    <a:pt x="210" y="45"/>
                  </a:lnTo>
                  <a:lnTo>
                    <a:pt x="210" y="82"/>
                  </a:lnTo>
                  <a:lnTo>
                    <a:pt x="210" y="0"/>
                  </a:lnTo>
                  <a:lnTo>
                    <a:pt x="210" y="30"/>
                  </a:lnTo>
                  <a:lnTo>
                    <a:pt x="218" y="37"/>
                  </a:lnTo>
                  <a:lnTo>
                    <a:pt x="218" y="90"/>
                  </a:lnTo>
                  <a:lnTo>
                    <a:pt x="218" y="7"/>
                  </a:lnTo>
                  <a:lnTo>
                    <a:pt x="218" y="37"/>
                  </a:lnTo>
                  <a:lnTo>
                    <a:pt x="225" y="45"/>
                  </a:lnTo>
                  <a:lnTo>
                    <a:pt x="225" y="90"/>
                  </a:lnTo>
                  <a:lnTo>
                    <a:pt x="225" y="7"/>
                  </a:lnTo>
                  <a:lnTo>
                    <a:pt x="225" y="37"/>
                  </a:lnTo>
                  <a:lnTo>
                    <a:pt x="233" y="45"/>
                  </a:lnTo>
                  <a:lnTo>
                    <a:pt x="233" y="82"/>
                  </a:lnTo>
                  <a:lnTo>
                    <a:pt x="233" y="7"/>
                  </a:lnTo>
                  <a:lnTo>
                    <a:pt x="233" y="37"/>
                  </a:lnTo>
                  <a:lnTo>
                    <a:pt x="240" y="45"/>
                  </a:lnTo>
                  <a:lnTo>
                    <a:pt x="240" y="60"/>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59" name="Freeform 835"/>
            <p:cNvSpPr>
              <a:spLocks/>
            </p:cNvSpPr>
            <p:nvPr/>
          </p:nvSpPr>
          <p:spPr bwMode="auto">
            <a:xfrm>
              <a:off x="5363" y="2612"/>
              <a:ext cx="168" cy="88"/>
            </a:xfrm>
            <a:custGeom>
              <a:avLst/>
              <a:gdLst>
                <a:gd name="T0" fmla="*/ 8 w 240"/>
                <a:gd name="T1" fmla="*/ 30 h 97"/>
                <a:gd name="T2" fmla="*/ 8 w 240"/>
                <a:gd name="T3" fmla="*/ 37 h 97"/>
                <a:gd name="T4" fmla="*/ 15 w 240"/>
                <a:gd name="T5" fmla="*/ 15 h 97"/>
                <a:gd name="T6" fmla="*/ 23 w 240"/>
                <a:gd name="T7" fmla="*/ 60 h 97"/>
                <a:gd name="T8" fmla="*/ 30 w 240"/>
                <a:gd name="T9" fmla="*/ 45 h 97"/>
                <a:gd name="T10" fmla="*/ 30 w 240"/>
                <a:gd name="T11" fmla="*/ 37 h 97"/>
                <a:gd name="T12" fmla="*/ 38 w 240"/>
                <a:gd name="T13" fmla="*/ 15 h 97"/>
                <a:gd name="T14" fmla="*/ 45 w 240"/>
                <a:gd name="T15" fmla="*/ 82 h 97"/>
                <a:gd name="T16" fmla="*/ 53 w 240"/>
                <a:gd name="T17" fmla="*/ 45 h 97"/>
                <a:gd name="T18" fmla="*/ 53 w 240"/>
                <a:gd name="T19" fmla="*/ 37 h 97"/>
                <a:gd name="T20" fmla="*/ 60 w 240"/>
                <a:gd name="T21" fmla="*/ 15 h 97"/>
                <a:gd name="T22" fmla="*/ 68 w 240"/>
                <a:gd name="T23" fmla="*/ 97 h 97"/>
                <a:gd name="T24" fmla="*/ 75 w 240"/>
                <a:gd name="T25" fmla="*/ 60 h 97"/>
                <a:gd name="T26" fmla="*/ 75 w 240"/>
                <a:gd name="T27" fmla="*/ 45 h 97"/>
                <a:gd name="T28" fmla="*/ 83 w 240"/>
                <a:gd name="T29" fmla="*/ 0 h 97"/>
                <a:gd name="T30" fmla="*/ 90 w 240"/>
                <a:gd name="T31" fmla="*/ 60 h 97"/>
                <a:gd name="T32" fmla="*/ 98 w 240"/>
                <a:gd name="T33" fmla="*/ 60 h 97"/>
                <a:gd name="T34" fmla="*/ 98 w 240"/>
                <a:gd name="T35" fmla="*/ 45 h 97"/>
                <a:gd name="T36" fmla="*/ 105 w 240"/>
                <a:gd name="T37" fmla="*/ 7 h 97"/>
                <a:gd name="T38" fmla="*/ 113 w 240"/>
                <a:gd name="T39" fmla="*/ 60 h 97"/>
                <a:gd name="T40" fmla="*/ 120 w 240"/>
                <a:gd name="T41" fmla="*/ 22 h 97"/>
                <a:gd name="T42" fmla="*/ 120 w 240"/>
                <a:gd name="T43" fmla="*/ 37 h 97"/>
                <a:gd name="T44" fmla="*/ 128 w 240"/>
                <a:gd name="T45" fmla="*/ 15 h 97"/>
                <a:gd name="T46" fmla="*/ 135 w 240"/>
                <a:gd name="T47" fmla="*/ 75 h 97"/>
                <a:gd name="T48" fmla="*/ 143 w 240"/>
                <a:gd name="T49" fmla="*/ 37 h 97"/>
                <a:gd name="T50" fmla="*/ 143 w 240"/>
                <a:gd name="T51" fmla="*/ 45 h 97"/>
                <a:gd name="T52" fmla="*/ 150 w 240"/>
                <a:gd name="T53" fmla="*/ 15 h 97"/>
                <a:gd name="T54" fmla="*/ 158 w 240"/>
                <a:gd name="T55" fmla="*/ 67 h 97"/>
                <a:gd name="T56" fmla="*/ 165 w 240"/>
                <a:gd name="T57" fmla="*/ 37 h 97"/>
                <a:gd name="T58" fmla="*/ 165 w 240"/>
                <a:gd name="T59" fmla="*/ 67 h 97"/>
                <a:gd name="T60" fmla="*/ 173 w 240"/>
                <a:gd name="T61" fmla="*/ 7 h 97"/>
                <a:gd name="T62" fmla="*/ 180 w 240"/>
                <a:gd name="T63" fmla="*/ 67 h 97"/>
                <a:gd name="T64" fmla="*/ 188 w 240"/>
                <a:gd name="T65" fmla="*/ 22 h 97"/>
                <a:gd name="T66" fmla="*/ 188 w 240"/>
                <a:gd name="T67" fmla="*/ 30 h 97"/>
                <a:gd name="T68" fmla="*/ 195 w 240"/>
                <a:gd name="T69" fmla="*/ 7 h 97"/>
                <a:gd name="T70" fmla="*/ 203 w 240"/>
                <a:gd name="T71" fmla="*/ 60 h 97"/>
                <a:gd name="T72" fmla="*/ 210 w 240"/>
                <a:gd name="T73" fmla="*/ 82 h 97"/>
                <a:gd name="T74" fmla="*/ 218 w 240"/>
                <a:gd name="T75" fmla="*/ 45 h 97"/>
                <a:gd name="T76" fmla="*/ 218 w 240"/>
                <a:gd name="T77" fmla="*/ 37 h 97"/>
                <a:gd name="T78" fmla="*/ 225 w 240"/>
                <a:gd name="T79" fmla="*/ 15 h 97"/>
                <a:gd name="T80" fmla="*/ 233 w 240"/>
                <a:gd name="T81" fmla="*/ 67 h 97"/>
                <a:gd name="T82" fmla="*/ 240 w 240"/>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22"/>
                  </a:moveTo>
                  <a:lnTo>
                    <a:pt x="0" y="37"/>
                  </a:lnTo>
                  <a:lnTo>
                    <a:pt x="8" y="30"/>
                  </a:lnTo>
                  <a:lnTo>
                    <a:pt x="8" y="60"/>
                  </a:lnTo>
                  <a:lnTo>
                    <a:pt x="8" y="15"/>
                  </a:lnTo>
                  <a:lnTo>
                    <a:pt x="8" y="37"/>
                  </a:lnTo>
                  <a:lnTo>
                    <a:pt x="15" y="45"/>
                  </a:lnTo>
                  <a:lnTo>
                    <a:pt x="15" y="67"/>
                  </a:lnTo>
                  <a:lnTo>
                    <a:pt x="15" y="15"/>
                  </a:lnTo>
                  <a:lnTo>
                    <a:pt x="15" y="37"/>
                  </a:lnTo>
                  <a:lnTo>
                    <a:pt x="23" y="45"/>
                  </a:lnTo>
                  <a:lnTo>
                    <a:pt x="23" y="60"/>
                  </a:lnTo>
                  <a:lnTo>
                    <a:pt x="23" y="22"/>
                  </a:lnTo>
                  <a:lnTo>
                    <a:pt x="23" y="37"/>
                  </a:lnTo>
                  <a:lnTo>
                    <a:pt x="30" y="45"/>
                  </a:lnTo>
                  <a:lnTo>
                    <a:pt x="30" y="67"/>
                  </a:lnTo>
                  <a:lnTo>
                    <a:pt x="30" y="7"/>
                  </a:lnTo>
                  <a:lnTo>
                    <a:pt x="30" y="37"/>
                  </a:lnTo>
                  <a:lnTo>
                    <a:pt x="38" y="45"/>
                  </a:lnTo>
                  <a:lnTo>
                    <a:pt x="38" y="82"/>
                  </a:lnTo>
                  <a:lnTo>
                    <a:pt x="38" y="15"/>
                  </a:lnTo>
                  <a:lnTo>
                    <a:pt x="38" y="30"/>
                  </a:lnTo>
                  <a:lnTo>
                    <a:pt x="45" y="37"/>
                  </a:lnTo>
                  <a:lnTo>
                    <a:pt x="45" y="82"/>
                  </a:lnTo>
                  <a:lnTo>
                    <a:pt x="45" y="15"/>
                  </a:lnTo>
                  <a:lnTo>
                    <a:pt x="45" y="52"/>
                  </a:lnTo>
                  <a:lnTo>
                    <a:pt x="53" y="45"/>
                  </a:lnTo>
                  <a:lnTo>
                    <a:pt x="53" y="67"/>
                  </a:lnTo>
                  <a:lnTo>
                    <a:pt x="53" y="22"/>
                  </a:lnTo>
                  <a:lnTo>
                    <a:pt x="53" y="37"/>
                  </a:lnTo>
                  <a:lnTo>
                    <a:pt x="60" y="45"/>
                  </a:lnTo>
                  <a:lnTo>
                    <a:pt x="60" y="52"/>
                  </a:lnTo>
                  <a:lnTo>
                    <a:pt x="60" y="15"/>
                  </a:lnTo>
                  <a:lnTo>
                    <a:pt x="60" y="37"/>
                  </a:lnTo>
                  <a:lnTo>
                    <a:pt x="68" y="30"/>
                  </a:lnTo>
                  <a:lnTo>
                    <a:pt x="68" y="97"/>
                  </a:lnTo>
                  <a:lnTo>
                    <a:pt x="68" y="7"/>
                  </a:lnTo>
                  <a:lnTo>
                    <a:pt x="68" y="52"/>
                  </a:lnTo>
                  <a:lnTo>
                    <a:pt x="75" y="60"/>
                  </a:lnTo>
                  <a:lnTo>
                    <a:pt x="75" y="90"/>
                  </a:lnTo>
                  <a:lnTo>
                    <a:pt x="75" y="7"/>
                  </a:lnTo>
                  <a:lnTo>
                    <a:pt x="75" y="45"/>
                  </a:lnTo>
                  <a:lnTo>
                    <a:pt x="83" y="30"/>
                  </a:lnTo>
                  <a:lnTo>
                    <a:pt x="83" y="75"/>
                  </a:lnTo>
                  <a:lnTo>
                    <a:pt x="83" y="0"/>
                  </a:lnTo>
                  <a:lnTo>
                    <a:pt x="83" y="52"/>
                  </a:lnTo>
                  <a:lnTo>
                    <a:pt x="90" y="45"/>
                  </a:lnTo>
                  <a:lnTo>
                    <a:pt x="90" y="60"/>
                  </a:lnTo>
                  <a:lnTo>
                    <a:pt x="90" y="7"/>
                  </a:lnTo>
                  <a:lnTo>
                    <a:pt x="90" y="52"/>
                  </a:lnTo>
                  <a:lnTo>
                    <a:pt x="98" y="60"/>
                  </a:lnTo>
                  <a:lnTo>
                    <a:pt x="98" y="82"/>
                  </a:lnTo>
                  <a:lnTo>
                    <a:pt x="98" y="0"/>
                  </a:lnTo>
                  <a:lnTo>
                    <a:pt x="98" y="45"/>
                  </a:lnTo>
                  <a:lnTo>
                    <a:pt x="105" y="30"/>
                  </a:lnTo>
                  <a:lnTo>
                    <a:pt x="105" y="75"/>
                  </a:lnTo>
                  <a:lnTo>
                    <a:pt x="105" y="7"/>
                  </a:lnTo>
                  <a:lnTo>
                    <a:pt x="105" y="30"/>
                  </a:lnTo>
                  <a:lnTo>
                    <a:pt x="113" y="37"/>
                  </a:lnTo>
                  <a:lnTo>
                    <a:pt x="113" y="60"/>
                  </a:lnTo>
                  <a:lnTo>
                    <a:pt x="113" y="7"/>
                  </a:lnTo>
                  <a:lnTo>
                    <a:pt x="113" y="45"/>
                  </a:lnTo>
                  <a:lnTo>
                    <a:pt x="120" y="22"/>
                  </a:lnTo>
                  <a:lnTo>
                    <a:pt x="120" y="67"/>
                  </a:lnTo>
                  <a:lnTo>
                    <a:pt x="120" y="7"/>
                  </a:lnTo>
                  <a:lnTo>
                    <a:pt x="120" y="37"/>
                  </a:lnTo>
                  <a:lnTo>
                    <a:pt x="128" y="45"/>
                  </a:lnTo>
                  <a:lnTo>
                    <a:pt x="128" y="67"/>
                  </a:lnTo>
                  <a:lnTo>
                    <a:pt x="128" y="15"/>
                  </a:lnTo>
                  <a:lnTo>
                    <a:pt x="128" y="37"/>
                  </a:lnTo>
                  <a:lnTo>
                    <a:pt x="135" y="45"/>
                  </a:lnTo>
                  <a:lnTo>
                    <a:pt x="135" y="75"/>
                  </a:lnTo>
                  <a:lnTo>
                    <a:pt x="135" y="0"/>
                  </a:lnTo>
                  <a:lnTo>
                    <a:pt x="135" y="45"/>
                  </a:lnTo>
                  <a:lnTo>
                    <a:pt x="143" y="37"/>
                  </a:lnTo>
                  <a:lnTo>
                    <a:pt x="143" y="75"/>
                  </a:lnTo>
                  <a:lnTo>
                    <a:pt x="143" y="0"/>
                  </a:lnTo>
                  <a:lnTo>
                    <a:pt x="143" y="45"/>
                  </a:lnTo>
                  <a:lnTo>
                    <a:pt x="150" y="37"/>
                  </a:lnTo>
                  <a:lnTo>
                    <a:pt x="150" y="82"/>
                  </a:lnTo>
                  <a:lnTo>
                    <a:pt x="150" y="15"/>
                  </a:lnTo>
                  <a:lnTo>
                    <a:pt x="150" y="30"/>
                  </a:lnTo>
                  <a:lnTo>
                    <a:pt x="158" y="37"/>
                  </a:lnTo>
                  <a:lnTo>
                    <a:pt x="158" y="67"/>
                  </a:lnTo>
                  <a:lnTo>
                    <a:pt x="158" y="15"/>
                  </a:lnTo>
                  <a:lnTo>
                    <a:pt x="158" y="45"/>
                  </a:lnTo>
                  <a:lnTo>
                    <a:pt x="165" y="37"/>
                  </a:lnTo>
                  <a:lnTo>
                    <a:pt x="165" y="75"/>
                  </a:lnTo>
                  <a:lnTo>
                    <a:pt x="165" y="7"/>
                  </a:lnTo>
                  <a:lnTo>
                    <a:pt x="165" y="67"/>
                  </a:lnTo>
                  <a:lnTo>
                    <a:pt x="173" y="52"/>
                  </a:lnTo>
                  <a:lnTo>
                    <a:pt x="173" y="90"/>
                  </a:lnTo>
                  <a:lnTo>
                    <a:pt x="173" y="7"/>
                  </a:lnTo>
                  <a:lnTo>
                    <a:pt x="173" y="37"/>
                  </a:lnTo>
                  <a:lnTo>
                    <a:pt x="180" y="45"/>
                  </a:lnTo>
                  <a:lnTo>
                    <a:pt x="180" y="67"/>
                  </a:lnTo>
                  <a:lnTo>
                    <a:pt x="180" y="7"/>
                  </a:lnTo>
                  <a:lnTo>
                    <a:pt x="180" y="15"/>
                  </a:lnTo>
                  <a:lnTo>
                    <a:pt x="188" y="22"/>
                  </a:lnTo>
                  <a:lnTo>
                    <a:pt x="188" y="90"/>
                  </a:lnTo>
                  <a:lnTo>
                    <a:pt x="188" y="7"/>
                  </a:lnTo>
                  <a:lnTo>
                    <a:pt x="188" y="30"/>
                  </a:lnTo>
                  <a:lnTo>
                    <a:pt x="195" y="37"/>
                  </a:lnTo>
                  <a:lnTo>
                    <a:pt x="195" y="75"/>
                  </a:lnTo>
                  <a:lnTo>
                    <a:pt x="195" y="7"/>
                  </a:lnTo>
                  <a:lnTo>
                    <a:pt x="195" y="22"/>
                  </a:lnTo>
                  <a:lnTo>
                    <a:pt x="203" y="7"/>
                  </a:lnTo>
                  <a:lnTo>
                    <a:pt x="203" y="60"/>
                  </a:lnTo>
                  <a:lnTo>
                    <a:pt x="203" y="45"/>
                  </a:lnTo>
                  <a:lnTo>
                    <a:pt x="210" y="37"/>
                  </a:lnTo>
                  <a:lnTo>
                    <a:pt x="210" y="82"/>
                  </a:lnTo>
                  <a:lnTo>
                    <a:pt x="210" y="7"/>
                  </a:lnTo>
                  <a:lnTo>
                    <a:pt x="210" y="37"/>
                  </a:lnTo>
                  <a:lnTo>
                    <a:pt x="218" y="45"/>
                  </a:lnTo>
                  <a:lnTo>
                    <a:pt x="218" y="67"/>
                  </a:lnTo>
                  <a:lnTo>
                    <a:pt x="218" y="15"/>
                  </a:lnTo>
                  <a:lnTo>
                    <a:pt x="218" y="37"/>
                  </a:lnTo>
                  <a:lnTo>
                    <a:pt x="225" y="45"/>
                  </a:lnTo>
                  <a:lnTo>
                    <a:pt x="225" y="60"/>
                  </a:lnTo>
                  <a:lnTo>
                    <a:pt x="225" y="15"/>
                  </a:lnTo>
                  <a:lnTo>
                    <a:pt x="225" y="37"/>
                  </a:lnTo>
                  <a:lnTo>
                    <a:pt x="233" y="45"/>
                  </a:lnTo>
                  <a:lnTo>
                    <a:pt x="233" y="67"/>
                  </a:lnTo>
                  <a:lnTo>
                    <a:pt x="233" y="15"/>
                  </a:lnTo>
                  <a:lnTo>
                    <a:pt x="233" y="52"/>
                  </a:lnTo>
                  <a:lnTo>
                    <a:pt x="240" y="45"/>
                  </a:lnTo>
                  <a:lnTo>
                    <a:pt x="240" y="60"/>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0" name="Freeform 836"/>
            <p:cNvSpPr>
              <a:spLocks/>
            </p:cNvSpPr>
            <p:nvPr/>
          </p:nvSpPr>
          <p:spPr bwMode="auto">
            <a:xfrm>
              <a:off x="5531" y="2612"/>
              <a:ext cx="289" cy="82"/>
            </a:xfrm>
            <a:custGeom>
              <a:avLst/>
              <a:gdLst>
                <a:gd name="T0" fmla="*/ 8 w 413"/>
                <a:gd name="T1" fmla="*/ 37 h 90"/>
                <a:gd name="T2" fmla="*/ 8 w 413"/>
                <a:gd name="T3" fmla="*/ 45 h 90"/>
                <a:gd name="T4" fmla="*/ 15 w 413"/>
                <a:gd name="T5" fmla="*/ 15 h 90"/>
                <a:gd name="T6" fmla="*/ 23 w 413"/>
                <a:gd name="T7" fmla="*/ 52 h 90"/>
                <a:gd name="T8" fmla="*/ 30 w 413"/>
                <a:gd name="T9" fmla="*/ 45 h 90"/>
                <a:gd name="T10" fmla="*/ 30 w 413"/>
                <a:gd name="T11" fmla="*/ 37 h 90"/>
                <a:gd name="T12" fmla="*/ 38 w 413"/>
                <a:gd name="T13" fmla="*/ 37 h 90"/>
                <a:gd name="T14" fmla="*/ 45 w 413"/>
                <a:gd name="T15" fmla="*/ 37 h 90"/>
                <a:gd name="T16" fmla="*/ 68 w 413"/>
                <a:gd name="T17" fmla="*/ 37 h 90"/>
                <a:gd name="T18" fmla="*/ 90 w 413"/>
                <a:gd name="T19" fmla="*/ 37 h 90"/>
                <a:gd name="T20" fmla="*/ 113 w 413"/>
                <a:gd name="T21" fmla="*/ 37 h 90"/>
                <a:gd name="T22" fmla="*/ 135 w 413"/>
                <a:gd name="T23" fmla="*/ 37 h 90"/>
                <a:gd name="T24" fmla="*/ 158 w 413"/>
                <a:gd name="T25" fmla="*/ 37 h 90"/>
                <a:gd name="T26" fmla="*/ 180 w 413"/>
                <a:gd name="T27" fmla="*/ 37 h 90"/>
                <a:gd name="T28" fmla="*/ 203 w 413"/>
                <a:gd name="T29" fmla="*/ 37 h 90"/>
                <a:gd name="T30" fmla="*/ 225 w 413"/>
                <a:gd name="T31" fmla="*/ 37 h 90"/>
                <a:gd name="T32" fmla="*/ 248 w 413"/>
                <a:gd name="T33" fmla="*/ 37 h 90"/>
                <a:gd name="T34" fmla="*/ 278 w 413"/>
                <a:gd name="T35" fmla="*/ 37 h 90"/>
                <a:gd name="T36" fmla="*/ 278 w 413"/>
                <a:gd name="T37" fmla="*/ 37 h 90"/>
                <a:gd name="T38" fmla="*/ 285 w 413"/>
                <a:gd name="T39" fmla="*/ 22 h 90"/>
                <a:gd name="T40" fmla="*/ 293 w 413"/>
                <a:gd name="T41" fmla="*/ 52 h 90"/>
                <a:gd name="T42" fmla="*/ 300 w 413"/>
                <a:gd name="T43" fmla="*/ 45 h 90"/>
                <a:gd name="T44" fmla="*/ 300 w 413"/>
                <a:gd name="T45" fmla="*/ 37 h 90"/>
                <a:gd name="T46" fmla="*/ 308 w 413"/>
                <a:gd name="T47" fmla="*/ 22 h 90"/>
                <a:gd name="T48" fmla="*/ 315 w 413"/>
                <a:gd name="T49" fmla="*/ 67 h 90"/>
                <a:gd name="T50" fmla="*/ 323 w 413"/>
                <a:gd name="T51" fmla="*/ 45 h 90"/>
                <a:gd name="T52" fmla="*/ 323 w 413"/>
                <a:gd name="T53" fmla="*/ 37 h 90"/>
                <a:gd name="T54" fmla="*/ 330 w 413"/>
                <a:gd name="T55" fmla="*/ 15 h 90"/>
                <a:gd name="T56" fmla="*/ 338 w 413"/>
                <a:gd name="T57" fmla="*/ 60 h 90"/>
                <a:gd name="T58" fmla="*/ 345 w 413"/>
                <a:gd name="T59" fmla="*/ 45 h 90"/>
                <a:gd name="T60" fmla="*/ 345 w 413"/>
                <a:gd name="T61" fmla="*/ 45 h 90"/>
                <a:gd name="T62" fmla="*/ 353 w 413"/>
                <a:gd name="T63" fmla="*/ 15 h 90"/>
                <a:gd name="T64" fmla="*/ 360 w 413"/>
                <a:gd name="T65" fmla="*/ 75 h 90"/>
                <a:gd name="T66" fmla="*/ 368 w 413"/>
                <a:gd name="T67" fmla="*/ 30 h 90"/>
                <a:gd name="T68" fmla="*/ 368 w 413"/>
                <a:gd name="T69" fmla="*/ 37 h 90"/>
                <a:gd name="T70" fmla="*/ 375 w 413"/>
                <a:gd name="T71" fmla="*/ 7 h 90"/>
                <a:gd name="T72" fmla="*/ 383 w 413"/>
                <a:gd name="T73" fmla="*/ 75 h 90"/>
                <a:gd name="T74" fmla="*/ 390 w 413"/>
                <a:gd name="T75" fmla="*/ 45 h 90"/>
                <a:gd name="T76" fmla="*/ 390 w 413"/>
                <a:gd name="T77" fmla="*/ 37 h 90"/>
                <a:gd name="T78" fmla="*/ 398 w 413"/>
                <a:gd name="T79" fmla="*/ 7 h 90"/>
                <a:gd name="T80" fmla="*/ 405 w 413"/>
                <a:gd name="T81" fmla="*/ 90 h 90"/>
                <a:gd name="T82" fmla="*/ 413 w 413"/>
                <a:gd name="T83"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3" h="90">
                  <a:moveTo>
                    <a:pt x="0" y="22"/>
                  </a:moveTo>
                  <a:lnTo>
                    <a:pt x="0" y="45"/>
                  </a:lnTo>
                  <a:lnTo>
                    <a:pt x="8" y="37"/>
                  </a:lnTo>
                  <a:lnTo>
                    <a:pt x="8" y="52"/>
                  </a:lnTo>
                  <a:lnTo>
                    <a:pt x="8" y="22"/>
                  </a:lnTo>
                  <a:lnTo>
                    <a:pt x="8" y="45"/>
                  </a:lnTo>
                  <a:lnTo>
                    <a:pt x="15" y="37"/>
                  </a:lnTo>
                  <a:lnTo>
                    <a:pt x="15" y="67"/>
                  </a:lnTo>
                  <a:lnTo>
                    <a:pt x="15" y="15"/>
                  </a:lnTo>
                  <a:lnTo>
                    <a:pt x="15" y="37"/>
                  </a:lnTo>
                  <a:lnTo>
                    <a:pt x="23" y="45"/>
                  </a:lnTo>
                  <a:lnTo>
                    <a:pt x="23" y="52"/>
                  </a:lnTo>
                  <a:lnTo>
                    <a:pt x="23" y="30"/>
                  </a:lnTo>
                  <a:lnTo>
                    <a:pt x="23" y="37"/>
                  </a:lnTo>
                  <a:lnTo>
                    <a:pt x="30" y="45"/>
                  </a:lnTo>
                  <a:lnTo>
                    <a:pt x="30" y="60"/>
                  </a:lnTo>
                  <a:lnTo>
                    <a:pt x="30" y="22"/>
                  </a:lnTo>
                  <a:lnTo>
                    <a:pt x="30" y="37"/>
                  </a:lnTo>
                  <a:lnTo>
                    <a:pt x="38" y="45"/>
                  </a:lnTo>
                  <a:lnTo>
                    <a:pt x="38" y="30"/>
                  </a:lnTo>
                  <a:lnTo>
                    <a:pt x="38" y="37"/>
                  </a:lnTo>
                  <a:lnTo>
                    <a:pt x="45" y="45"/>
                  </a:lnTo>
                  <a:lnTo>
                    <a:pt x="45" y="37"/>
                  </a:lnTo>
                  <a:lnTo>
                    <a:pt x="45" y="37"/>
                  </a:lnTo>
                  <a:lnTo>
                    <a:pt x="53" y="37"/>
                  </a:lnTo>
                  <a:lnTo>
                    <a:pt x="60" y="37"/>
                  </a:lnTo>
                  <a:lnTo>
                    <a:pt x="68" y="37"/>
                  </a:lnTo>
                  <a:lnTo>
                    <a:pt x="75" y="37"/>
                  </a:lnTo>
                  <a:lnTo>
                    <a:pt x="83" y="37"/>
                  </a:lnTo>
                  <a:lnTo>
                    <a:pt x="90" y="37"/>
                  </a:lnTo>
                  <a:lnTo>
                    <a:pt x="98" y="37"/>
                  </a:lnTo>
                  <a:lnTo>
                    <a:pt x="105" y="37"/>
                  </a:lnTo>
                  <a:lnTo>
                    <a:pt x="113" y="37"/>
                  </a:lnTo>
                  <a:lnTo>
                    <a:pt x="120" y="37"/>
                  </a:lnTo>
                  <a:lnTo>
                    <a:pt x="128" y="37"/>
                  </a:lnTo>
                  <a:lnTo>
                    <a:pt x="135" y="37"/>
                  </a:lnTo>
                  <a:lnTo>
                    <a:pt x="143" y="37"/>
                  </a:lnTo>
                  <a:lnTo>
                    <a:pt x="150" y="37"/>
                  </a:lnTo>
                  <a:lnTo>
                    <a:pt x="158" y="37"/>
                  </a:lnTo>
                  <a:lnTo>
                    <a:pt x="165" y="37"/>
                  </a:lnTo>
                  <a:lnTo>
                    <a:pt x="173" y="37"/>
                  </a:lnTo>
                  <a:lnTo>
                    <a:pt x="180" y="37"/>
                  </a:lnTo>
                  <a:lnTo>
                    <a:pt x="188" y="37"/>
                  </a:lnTo>
                  <a:lnTo>
                    <a:pt x="195" y="37"/>
                  </a:lnTo>
                  <a:lnTo>
                    <a:pt x="203" y="37"/>
                  </a:lnTo>
                  <a:lnTo>
                    <a:pt x="210" y="37"/>
                  </a:lnTo>
                  <a:lnTo>
                    <a:pt x="218" y="37"/>
                  </a:lnTo>
                  <a:lnTo>
                    <a:pt x="225" y="37"/>
                  </a:lnTo>
                  <a:lnTo>
                    <a:pt x="233" y="37"/>
                  </a:lnTo>
                  <a:lnTo>
                    <a:pt x="240" y="37"/>
                  </a:lnTo>
                  <a:lnTo>
                    <a:pt x="248" y="37"/>
                  </a:lnTo>
                  <a:lnTo>
                    <a:pt x="255" y="37"/>
                  </a:lnTo>
                  <a:lnTo>
                    <a:pt x="263" y="37"/>
                  </a:lnTo>
                  <a:lnTo>
                    <a:pt x="278" y="37"/>
                  </a:lnTo>
                  <a:lnTo>
                    <a:pt x="278" y="45"/>
                  </a:lnTo>
                  <a:lnTo>
                    <a:pt x="278" y="30"/>
                  </a:lnTo>
                  <a:lnTo>
                    <a:pt x="278" y="37"/>
                  </a:lnTo>
                  <a:lnTo>
                    <a:pt x="285" y="45"/>
                  </a:lnTo>
                  <a:lnTo>
                    <a:pt x="285" y="52"/>
                  </a:lnTo>
                  <a:lnTo>
                    <a:pt x="285" y="22"/>
                  </a:lnTo>
                  <a:lnTo>
                    <a:pt x="285" y="37"/>
                  </a:lnTo>
                  <a:lnTo>
                    <a:pt x="293" y="30"/>
                  </a:lnTo>
                  <a:lnTo>
                    <a:pt x="293" y="52"/>
                  </a:lnTo>
                  <a:lnTo>
                    <a:pt x="293" y="22"/>
                  </a:lnTo>
                  <a:lnTo>
                    <a:pt x="293" y="37"/>
                  </a:lnTo>
                  <a:lnTo>
                    <a:pt x="300" y="45"/>
                  </a:lnTo>
                  <a:lnTo>
                    <a:pt x="300" y="52"/>
                  </a:lnTo>
                  <a:lnTo>
                    <a:pt x="300" y="22"/>
                  </a:lnTo>
                  <a:lnTo>
                    <a:pt x="300" y="37"/>
                  </a:lnTo>
                  <a:lnTo>
                    <a:pt x="308" y="30"/>
                  </a:lnTo>
                  <a:lnTo>
                    <a:pt x="308" y="67"/>
                  </a:lnTo>
                  <a:lnTo>
                    <a:pt x="308" y="22"/>
                  </a:lnTo>
                  <a:lnTo>
                    <a:pt x="308" y="30"/>
                  </a:lnTo>
                  <a:lnTo>
                    <a:pt x="315" y="37"/>
                  </a:lnTo>
                  <a:lnTo>
                    <a:pt x="315" y="67"/>
                  </a:lnTo>
                  <a:lnTo>
                    <a:pt x="315" y="22"/>
                  </a:lnTo>
                  <a:lnTo>
                    <a:pt x="315" y="37"/>
                  </a:lnTo>
                  <a:lnTo>
                    <a:pt x="323" y="45"/>
                  </a:lnTo>
                  <a:lnTo>
                    <a:pt x="323" y="45"/>
                  </a:lnTo>
                  <a:lnTo>
                    <a:pt x="323" y="30"/>
                  </a:lnTo>
                  <a:lnTo>
                    <a:pt x="323" y="37"/>
                  </a:lnTo>
                  <a:lnTo>
                    <a:pt x="330" y="45"/>
                  </a:lnTo>
                  <a:lnTo>
                    <a:pt x="330" y="82"/>
                  </a:lnTo>
                  <a:lnTo>
                    <a:pt x="330" y="15"/>
                  </a:lnTo>
                  <a:lnTo>
                    <a:pt x="330" y="45"/>
                  </a:lnTo>
                  <a:lnTo>
                    <a:pt x="338" y="37"/>
                  </a:lnTo>
                  <a:lnTo>
                    <a:pt x="338" y="60"/>
                  </a:lnTo>
                  <a:lnTo>
                    <a:pt x="338" y="22"/>
                  </a:lnTo>
                  <a:lnTo>
                    <a:pt x="338" y="37"/>
                  </a:lnTo>
                  <a:lnTo>
                    <a:pt x="345" y="45"/>
                  </a:lnTo>
                  <a:lnTo>
                    <a:pt x="345" y="67"/>
                  </a:lnTo>
                  <a:lnTo>
                    <a:pt x="345" y="7"/>
                  </a:lnTo>
                  <a:lnTo>
                    <a:pt x="345" y="45"/>
                  </a:lnTo>
                  <a:lnTo>
                    <a:pt x="353" y="30"/>
                  </a:lnTo>
                  <a:lnTo>
                    <a:pt x="353" y="67"/>
                  </a:lnTo>
                  <a:lnTo>
                    <a:pt x="353" y="15"/>
                  </a:lnTo>
                  <a:lnTo>
                    <a:pt x="353" y="37"/>
                  </a:lnTo>
                  <a:lnTo>
                    <a:pt x="360" y="45"/>
                  </a:lnTo>
                  <a:lnTo>
                    <a:pt x="360" y="75"/>
                  </a:lnTo>
                  <a:lnTo>
                    <a:pt x="360" y="7"/>
                  </a:lnTo>
                  <a:lnTo>
                    <a:pt x="360" y="37"/>
                  </a:lnTo>
                  <a:lnTo>
                    <a:pt x="368" y="30"/>
                  </a:lnTo>
                  <a:lnTo>
                    <a:pt x="368" y="67"/>
                  </a:lnTo>
                  <a:lnTo>
                    <a:pt x="368" y="7"/>
                  </a:lnTo>
                  <a:lnTo>
                    <a:pt x="368" y="37"/>
                  </a:lnTo>
                  <a:lnTo>
                    <a:pt x="375" y="45"/>
                  </a:lnTo>
                  <a:lnTo>
                    <a:pt x="375" y="75"/>
                  </a:lnTo>
                  <a:lnTo>
                    <a:pt x="375" y="7"/>
                  </a:lnTo>
                  <a:lnTo>
                    <a:pt x="375" y="37"/>
                  </a:lnTo>
                  <a:lnTo>
                    <a:pt x="383" y="45"/>
                  </a:lnTo>
                  <a:lnTo>
                    <a:pt x="383" y="75"/>
                  </a:lnTo>
                  <a:lnTo>
                    <a:pt x="383" y="7"/>
                  </a:lnTo>
                  <a:lnTo>
                    <a:pt x="383" y="37"/>
                  </a:lnTo>
                  <a:lnTo>
                    <a:pt x="390" y="45"/>
                  </a:lnTo>
                  <a:lnTo>
                    <a:pt x="390" y="60"/>
                  </a:lnTo>
                  <a:lnTo>
                    <a:pt x="390" y="15"/>
                  </a:lnTo>
                  <a:lnTo>
                    <a:pt x="390" y="37"/>
                  </a:lnTo>
                  <a:lnTo>
                    <a:pt x="398" y="45"/>
                  </a:lnTo>
                  <a:lnTo>
                    <a:pt x="398" y="67"/>
                  </a:lnTo>
                  <a:lnTo>
                    <a:pt x="398" y="7"/>
                  </a:lnTo>
                  <a:lnTo>
                    <a:pt x="398" y="37"/>
                  </a:lnTo>
                  <a:lnTo>
                    <a:pt x="405" y="45"/>
                  </a:lnTo>
                  <a:lnTo>
                    <a:pt x="405" y="90"/>
                  </a:lnTo>
                  <a:lnTo>
                    <a:pt x="405" y="0"/>
                  </a:lnTo>
                  <a:lnTo>
                    <a:pt x="405" y="45"/>
                  </a:lnTo>
                  <a:lnTo>
                    <a:pt x="413" y="52"/>
                  </a:lnTo>
                  <a:lnTo>
                    <a:pt x="413" y="90"/>
                  </a:lnTo>
                  <a:lnTo>
                    <a:pt x="413"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1" name="Freeform 837"/>
            <p:cNvSpPr>
              <a:spLocks/>
            </p:cNvSpPr>
            <p:nvPr/>
          </p:nvSpPr>
          <p:spPr bwMode="auto">
            <a:xfrm>
              <a:off x="5820" y="2612"/>
              <a:ext cx="173" cy="82"/>
            </a:xfrm>
            <a:custGeom>
              <a:avLst/>
              <a:gdLst>
                <a:gd name="T0" fmla="*/ 7 w 247"/>
                <a:gd name="T1" fmla="*/ 37 h 90"/>
                <a:gd name="T2" fmla="*/ 7 w 247"/>
                <a:gd name="T3" fmla="*/ 22 h 90"/>
                <a:gd name="T4" fmla="*/ 15 w 247"/>
                <a:gd name="T5" fmla="*/ 7 h 90"/>
                <a:gd name="T6" fmla="*/ 22 w 247"/>
                <a:gd name="T7" fmla="*/ 82 h 90"/>
                <a:gd name="T8" fmla="*/ 30 w 247"/>
                <a:gd name="T9" fmla="*/ 22 h 90"/>
                <a:gd name="T10" fmla="*/ 30 w 247"/>
                <a:gd name="T11" fmla="*/ 60 h 90"/>
                <a:gd name="T12" fmla="*/ 37 w 247"/>
                <a:gd name="T13" fmla="*/ 0 h 90"/>
                <a:gd name="T14" fmla="*/ 45 w 247"/>
                <a:gd name="T15" fmla="*/ 82 h 90"/>
                <a:gd name="T16" fmla="*/ 52 w 247"/>
                <a:gd name="T17" fmla="*/ 30 h 90"/>
                <a:gd name="T18" fmla="*/ 52 w 247"/>
                <a:gd name="T19" fmla="*/ 22 h 90"/>
                <a:gd name="T20" fmla="*/ 60 w 247"/>
                <a:gd name="T21" fmla="*/ 22 h 90"/>
                <a:gd name="T22" fmla="*/ 67 w 247"/>
                <a:gd name="T23" fmla="*/ 7 h 90"/>
                <a:gd name="T24" fmla="*/ 75 w 247"/>
                <a:gd name="T25" fmla="*/ 82 h 90"/>
                <a:gd name="T26" fmla="*/ 82 w 247"/>
                <a:gd name="T27" fmla="*/ 37 h 90"/>
                <a:gd name="T28" fmla="*/ 82 w 247"/>
                <a:gd name="T29" fmla="*/ 37 h 90"/>
                <a:gd name="T30" fmla="*/ 90 w 247"/>
                <a:gd name="T31" fmla="*/ 0 h 90"/>
                <a:gd name="T32" fmla="*/ 97 w 247"/>
                <a:gd name="T33" fmla="*/ 75 h 90"/>
                <a:gd name="T34" fmla="*/ 105 w 247"/>
                <a:gd name="T35" fmla="*/ 37 h 90"/>
                <a:gd name="T36" fmla="*/ 105 w 247"/>
                <a:gd name="T37" fmla="*/ 45 h 90"/>
                <a:gd name="T38" fmla="*/ 112 w 247"/>
                <a:gd name="T39" fmla="*/ 7 h 90"/>
                <a:gd name="T40" fmla="*/ 120 w 247"/>
                <a:gd name="T41" fmla="*/ 82 h 90"/>
                <a:gd name="T42" fmla="*/ 127 w 247"/>
                <a:gd name="T43" fmla="*/ 0 h 90"/>
                <a:gd name="T44" fmla="*/ 135 w 247"/>
                <a:gd name="T45" fmla="*/ 45 h 90"/>
                <a:gd name="T46" fmla="*/ 135 w 247"/>
                <a:gd name="T47" fmla="*/ 37 h 90"/>
                <a:gd name="T48" fmla="*/ 142 w 247"/>
                <a:gd name="T49" fmla="*/ 0 h 90"/>
                <a:gd name="T50" fmla="*/ 150 w 247"/>
                <a:gd name="T51" fmla="*/ 82 h 90"/>
                <a:gd name="T52" fmla="*/ 157 w 247"/>
                <a:gd name="T53" fmla="*/ 45 h 90"/>
                <a:gd name="T54" fmla="*/ 157 w 247"/>
                <a:gd name="T55" fmla="*/ 45 h 90"/>
                <a:gd name="T56" fmla="*/ 165 w 247"/>
                <a:gd name="T57" fmla="*/ 7 h 90"/>
                <a:gd name="T58" fmla="*/ 172 w 247"/>
                <a:gd name="T59" fmla="*/ 67 h 90"/>
                <a:gd name="T60" fmla="*/ 180 w 247"/>
                <a:gd name="T61" fmla="*/ 45 h 90"/>
                <a:gd name="T62" fmla="*/ 180 w 247"/>
                <a:gd name="T63" fmla="*/ 37 h 90"/>
                <a:gd name="T64" fmla="*/ 187 w 247"/>
                <a:gd name="T65" fmla="*/ 67 h 90"/>
                <a:gd name="T66" fmla="*/ 195 w 247"/>
                <a:gd name="T67" fmla="*/ 15 h 90"/>
                <a:gd name="T68" fmla="*/ 202 w 247"/>
                <a:gd name="T69" fmla="*/ 67 h 90"/>
                <a:gd name="T70" fmla="*/ 210 w 247"/>
                <a:gd name="T71" fmla="*/ 45 h 90"/>
                <a:gd name="T72" fmla="*/ 210 w 247"/>
                <a:gd name="T73" fmla="*/ 37 h 90"/>
                <a:gd name="T74" fmla="*/ 217 w 247"/>
                <a:gd name="T75" fmla="*/ 7 h 90"/>
                <a:gd name="T76" fmla="*/ 225 w 247"/>
                <a:gd name="T77" fmla="*/ 82 h 90"/>
                <a:gd name="T78" fmla="*/ 232 w 247"/>
                <a:gd name="T79" fmla="*/ 22 h 90"/>
                <a:gd name="T80" fmla="*/ 232 w 247"/>
                <a:gd name="T81" fmla="*/ 37 h 90"/>
                <a:gd name="T82" fmla="*/ 240 w 247"/>
                <a:gd name="T83"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0">
                  <a:moveTo>
                    <a:pt x="0" y="0"/>
                  </a:moveTo>
                  <a:lnTo>
                    <a:pt x="0" y="30"/>
                  </a:lnTo>
                  <a:lnTo>
                    <a:pt x="7" y="37"/>
                  </a:lnTo>
                  <a:lnTo>
                    <a:pt x="7" y="90"/>
                  </a:lnTo>
                  <a:lnTo>
                    <a:pt x="7" y="0"/>
                  </a:lnTo>
                  <a:lnTo>
                    <a:pt x="7" y="22"/>
                  </a:lnTo>
                  <a:lnTo>
                    <a:pt x="15" y="22"/>
                  </a:lnTo>
                  <a:lnTo>
                    <a:pt x="15" y="90"/>
                  </a:lnTo>
                  <a:lnTo>
                    <a:pt x="15" y="7"/>
                  </a:lnTo>
                  <a:lnTo>
                    <a:pt x="15" y="30"/>
                  </a:lnTo>
                  <a:lnTo>
                    <a:pt x="22" y="37"/>
                  </a:lnTo>
                  <a:lnTo>
                    <a:pt x="22" y="82"/>
                  </a:lnTo>
                  <a:lnTo>
                    <a:pt x="22" y="7"/>
                  </a:lnTo>
                  <a:lnTo>
                    <a:pt x="22" y="30"/>
                  </a:lnTo>
                  <a:lnTo>
                    <a:pt x="30" y="22"/>
                  </a:lnTo>
                  <a:lnTo>
                    <a:pt x="30" y="82"/>
                  </a:lnTo>
                  <a:lnTo>
                    <a:pt x="30" y="0"/>
                  </a:lnTo>
                  <a:lnTo>
                    <a:pt x="30" y="60"/>
                  </a:lnTo>
                  <a:lnTo>
                    <a:pt x="37" y="67"/>
                  </a:lnTo>
                  <a:lnTo>
                    <a:pt x="37" y="82"/>
                  </a:lnTo>
                  <a:lnTo>
                    <a:pt x="37" y="0"/>
                  </a:lnTo>
                  <a:lnTo>
                    <a:pt x="37" y="45"/>
                  </a:lnTo>
                  <a:lnTo>
                    <a:pt x="45" y="37"/>
                  </a:lnTo>
                  <a:lnTo>
                    <a:pt x="45" y="82"/>
                  </a:lnTo>
                  <a:lnTo>
                    <a:pt x="45" y="0"/>
                  </a:lnTo>
                  <a:lnTo>
                    <a:pt x="45" y="37"/>
                  </a:lnTo>
                  <a:lnTo>
                    <a:pt x="52" y="30"/>
                  </a:lnTo>
                  <a:lnTo>
                    <a:pt x="52" y="90"/>
                  </a:lnTo>
                  <a:lnTo>
                    <a:pt x="52" y="0"/>
                  </a:lnTo>
                  <a:lnTo>
                    <a:pt x="52" y="22"/>
                  </a:lnTo>
                  <a:lnTo>
                    <a:pt x="60" y="0"/>
                  </a:lnTo>
                  <a:lnTo>
                    <a:pt x="60" y="75"/>
                  </a:lnTo>
                  <a:lnTo>
                    <a:pt x="60" y="22"/>
                  </a:lnTo>
                  <a:lnTo>
                    <a:pt x="67" y="30"/>
                  </a:lnTo>
                  <a:lnTo>
                    <a:pt x="67" y="82"/>
                  </a:lnTo>
                  <a:lnTo>
                    <a:pt x="67" y="7"/>
                  </a:lnTo>
                  <a:lnTo>
                    <a:pt x="67" y="37"/>
                  </a:lnTo>
                  <a:lnTo>
                    <a:pt x="75" y="45"/>
                  </a:lnTo>
                  <a:lnTo>
                    <a:pt x="75" y="82"/>
                  </a:lnTo>
                  <a:lnTo>
                    <a:pt x="75" y="0"/>
                  </a:lnTo>
                  <a:lnTo>
                    <a:pt x="75" y="45"/>
                  </a:lnTo>
                  <a:lnTo>
                    <a:pt x="82" y="37"/>
                  </a:lnTo>
                  <a:lnTo>
                    <a:pt x="82" y="82"/>
                  </a:lnTo>
                  <a:lnTo>
                    <a:pt x="82" y="0"/>
                  </a:lnTo>
                  <a:lnTo>
                    <a:pt x="82" y="37"/>
                  </a:lnTo>
                  <a:lnTo>
                    <a:pt x="90" y="30"/>
                  </a:lnTo>
                  <a:lnTo>
                    <a:pt x="90" y="75"/>
                  </a:lnTo>
                  <a:lnTo>
                    <a:pt x="90" y="0"/>
                  </a:lnTo>
                  <a:lnTo>
                    <a:pt x="90" y="45"/>
                  </a:lnTo>
                  <a:lnTo>
                    <a:pt x="97" y="37"/>
                  </a:lnTo>
                  <a:lnTo>
                    <a:pt x="97" y="75"/>
                  </a:lnTo>
                  <a:lnTo>
                    <a:pt x="97" y="7"/>
                  </a:lnTo>
                  <a:lnTo>
                    <a:pt x="97" y="30"/>
                  </a:lnTo>
                  <a:lnTo>
                    <a:pt x="105" y="37"/>
                  </a:lnTo>
                  <a:lnTo>
                    <a:pt x="105" y="75"/>
                  </a:lnTo>
                  <a:lnTo>
                    <a:pt x="105" y="0"/>
                  </a:lnTo>
                  <a:lnTo>
                    <a:pt x="105" y="45"/>
                  </a:lnTo>
                  <a:lnTo>
                    <a:pt x="112" y="37"/>
                  </a:lnTo>
                  <a:lnTo>
                    <a:pt x="112" y="82"/>
                  </a:lnTo>
                  <a:lnTo>
                    <a:pt x="112" y="7"/>
                  </a:lnTo>
                  <a:lnTo>
                    <a:pt x="112" y="45"/>
                  </a:lnTo>
                  <a:lnTo>
                    <a:pt x="120" y="52"/>
                  </a:lnTo>
                  <a:lnTo>
                    <a:pt x="120" y="82"/>
                  </a:lnTo>
                  <a:lnTo>
                    <a:pt x="120" y="0"/>
                  </a:lnTo>
                  <a:lnTo>
                    <a:pt x="120" y="7"/>
                  </a:lnTo>
                  <a:lnTo>
                    <a:pt x="127" y="0"/>
                  </a:lnTo>
                  <a:lnTo>
                    <a:pt x="127" y="82"/>
                  </a:lnTo>
                  <a:lnTo>
                    <a:pt x="127" y="37"/>
                  </a:lnTo>
                  <a:lnTo>
                    <a:pt x="135" y="45"/>
                  </a:lnTo>
                  <a:lnTo>
                    <a:pt x="135" y="82"/>
                  </a:lnTo>
                  <a:lnTo>
                    <a:pt x="135" y="0"/>
                  </a:lnTo>
                  <a:lnTo>
                    <a:pt x="135" y="37"/>
                  </a:lnTo>
                  <a:lnTo>
                    <a:pt x="142" y="45"/>
                  </a:lnTo>
                  <a:lnTo>
                    <a:pt x="142" y="82"/>
                  </a:lnTo>
                  <a:lnTo>
                    <a:pt x="142" y="0"/>
                  </a:lnTo>
                  <a:lnTo>
                    <a:pt x="142" y="37"/>
                  </a:lnTo>
                  <a:lnTo>
                    <a:pt x="150" y="45"/>
                  </a:lnTo>
                  <a:lnTo>
                    <a:pt x="150" y="82"/>
                  </a:lnTo>
                  <a:lnTo>
                    <a:pt x="150" y="7"/>
                  </a:lnTo>
                  <a:lnTo>
                    <a:pt x="150" y="52"/>
                  </a:lnTo>
                  <a:lnTo>
                    <a:pt x="157" y="45"/>
                  </a:lnTo>
                  <a:lnTo>
                    <a:pt x="157" y="75"/>
                  </a:lnTo>
                  <a:lnTo>
                    <a:pt x="157" y="0"/>
                  </a:lnTo>
                  <a:lnTo>
                    <a:pt x="157" y="45"/>
                  </a:lnTo>
                  <a:lnTo>
                    <a:pt x="165" y="37"/>
                  </a:lnTo>
                  <a:lnTo>
                    <a:pt x="165" y="67"/>
                  </a:lnTo>
                  <a:lnTo>
                    <a:pt x="165" y="7"/>
                  </a:lnTo>
                  <a:lnTo>
                    <a:pt x="165" y="37"/>
                  </a:lnTo>
                  <a:lnTo>
                    <a:pt x="172" y="45"/>
                  </a:lnTo>
                  <a:lnTo>
                    <a:pt x="172" y="67"/>
                  </a:lnTo>
                  <a:lnTo>
                    <a:pt x="172" y="15"/>
                  </a:lnTo>
                  <a:lnTo>
                    <a:pt x="172" y="37"/>
                  </a:lnTo>
                  <a:lnTo>
                    <a:pt x="180" y="45"/>
                  </a:lnTo>
                  <a:lnTo>
                    <a:pt x="180" y="67"/>
                  </a:lnTo>
                  <a:lnTo>
                    <a:pt x="180" y="15"/>
                  </a:lnTo>
                  <a:lnTo>
                    <a:pt x="180" y="37"/>
                  </a:lnTo>
                  <a:lnTo>
                    <a:pt x="187" y="45"/>
                  </a:lnTo>
                  <a:lnTo>
                    <a:pt x="187" y="0"/>
                  </a:lnTo>
                  <a:lnTo>
                    <a:pt x="187" y="67"/>
                  </a:lnTo>
                  <a:lnTo>
                    <a:pt x="195" y="60"/>
                  </a:lnTo>
                  <a:lnTo>
                    <a:pt x="195" y="67"/>
                  </a:lnTo>
                  <a:lnTo>
                    <a:pt x="195" y="15"/>
                  </a:lnTo>
                  <a:lnTo>
                    <a:pt x="195" y="37"/>
                  </a:lnTo>
                  <a:lnTo>
                    <a:pt x="202" y="45"/>
                  </a:lnTo>
                  <a:lnTo>
                    <a:pt x="202" y="67"/>
                  </a:lnTo>
                  <a:lnTo>
                    <a:pt x="202" y="0"/>
                  </a:lnTo>
                  <a:lnTo>
                    <a:pt x="202" y="37"/>
                  </a:lnTo>
                  <a:lnTo>
                    <a:pt x="210" y="45"/>
                  </a:lnTo>
                  <a:lnTo>
                    <a:pt x="210" y="60"/>
                  </a:lnTo>
                  <a:lnTo>
                    <a:pt x="210" y="15"/>
                  </a:lnTo>
                  <a:lnTo>
                    <a:pt x="210" y="37"/>
                  </a:lnTo>
                  <a:lnTo>
                    <a:pt x="217" y="45"/>
                  </a:lnTo>
                  <a:lnTo>
                    <a:pt x="217" y="67"/>
                  </a:lnTo>
                  <a:lnTo>
                    <a:pt x="217" y="7"/>
                  </a:lnTo>
                  <a:lnTo>
                    <a:pt x="217" y="37"/>
                  </a:lnTo>
                  <a:lnTo>
                    <a:pt x="225" y="45"/>
                  </a:lnTo>
                  <a:lnTo>
                    <a:pt x="225" y="82"/>
                  </a:lnTo>
                  <a:lnTo>
                    <a:pt x="225" y="7"/>
                  </a:lnTo>
                  <a:lnTo>
                    <a:pt x="225" y="15"/>
                  </a:lnTo>
                  <a:lnTo>
                    <a:pt x="232" y="22"/>
                  </a:lnTo>
                  <a:lnTo>
                    <a:pt x="232" y="90"/>
                  </a:lnTo>
                  <a:lnTo>
                    <a:pt x="232" y="7"/>
                  </a:lnTo>
                  <a:lnTo>
                    <a:pt x="232" y="37"/>
                  </a:lnTo>
                  <a:lnTo>
                    <a:pt x="240" y="45"/>
                  </a:lnTo>
                  <a:lnTo>
                    <a:pt x="240" y="75"/>
                  </a:lnTo>
                  <a:lnTo>
                    <a:pt x="240" y="7"/>
                  </a:lnTo>
                  <a:lnTo>
                    <a:pt x="240" y="45"/>
                  </a:lnTo>
                  <a:lnTo>
                    <a:pt x="247"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2" name="Freeform 838"/>
            <p:cNvSpPr>
              <a:spLocks/>
            </p:cNvSpPr>
            <p:nvPr/>
          </p:nvSpPr>
          <p:spPr bwMode="auto">
            <a:xfrm>
              <a:off x="5993" y="2612"/>
              <a:ext cx="162" cy="82"/>
            </a:xfrm>
            <a:custGeom>
              <a:avLst/>
              <a:gdLst>
                <a:gd name="T0" fmla="*/ 0 w 233"/>
                <a:gd name="T1" fmla="*/ 67 h 90"/>
                <a:gd name="T2" fmla="*/ 0 w 233"/>
                <a:gd name="T3" fmla="*/ 45 h 90"/>
                <a:gd name="T4" fmla="*/ 8 w 233"/>
                <a:gd name="T5" fmla="*/ 75 h 90"/>
                <a:gd name="T6" fmla="*/ 8 w 233"/>
                <a:gd name="T7" fmla="*/ 30 h 90"/>
                <a:gd name="T8" fmla="*/ 15 w 233"/>
                <a:gd name="T9" fmla="*/ 75 h 90"/>
                <a:gd name="T10" fmla="*/ 15 w 233"/>
                <a:gd name="T11" fmla="*/ 37 h 90"/>
                <a:gd name="T12" fmla="*/ 23 w 233"/>
                <a:gd name="T13" fmla="*/ 75 h 90"/>
                <a:gd name="T14" fmla="*/ 23 w 233"/>
                <a:gd name="T15" fmla="*/ 37 h 90"/>
                <a:gd name="T16" fmla="*/ 30 w 233"/>
                <a:gd name="T17" fmla="*/ 67 h 90"/>
                <a:gd name="T18" fmla="*/ 30 w 233"/>
                <a:gd name="T19" fmla="*/ 45 h 90"/>
                <a:gd name="T20" fmla="*/ 38 w 233"/>
                <a:gd name="T21" fmla="*/ 75 h 90"/>
                <a:gd name="T22" fmla="*/ 38 w 233"/>
                <a:gd name="T23" fmla="*/ 37 h 90"/>
                <a:gd name="T24" fmla="*/ 45 w 233"/>
                <a:gd name="T25" fmla="*/ 60 h 90"/>
                <a:gd name="T26" fmla="*/ 45 w 233"/>
                <a:gd name="T27" fmla="*/ 37 h 90"/>
                <a:gd name="T28" fmla="*/ 53 w 233"/>
                <a:gd name="T29" fmla="*/ 90 h 90"/>
                <a:gd name="T30" fmla="*/ 53 w 233"/>
                <a:gd name="T31" fmla="*/ 60 h 90"/>
                <a:gd name="T32" fmla="*/ 60 w 233"/>
                <a:gd name="T33" fmla="*/ 82 h 90"/>
                <a:gd name="T34" fmla="*/ 60 w 233"/>
                <a:gd name="T35" fmla="*/ 37 h 90"/>
                <a:gd name="T36" fmla="*/ 68 w 233"/>
                <a:gd name="T37" fmla="*/ 82 h 90"/>
                <a:gd name="T38" fmla="*/ 68 w 233"/>
                <a:gd name="T39" fmla="*/ 30 h 90"/>
                <a:gd name="T40" fmla="*/ 75 w 233"/>
                <a:gd name="T41" fmla="*/ 67 h 90"/>
                <a:gd name="T42" fmla="*/ 75 w 233"/>
                <a:gd name="T43" fmla="*/ 37 h 90"/>
                <a:gd name="T44" fmla="*/ 83 w 233"/>
                <a:gd name="T45" fmla="*/ 82 h 90"/>
                <a:gd name="T46" fmla="*/ 83 w 233"/>
                <a:gd name="T47" fmla="*/ 37 h 90"/>
                <a:gd name="T48" fmla="*/ 90 w 233"/>
                <a:gd name="T49" fmla="*/ 82 h 90"/>
                <a:gd name="T50" fmla="*/ 90 w 233"/>
                <a:gd name="T51" fmla="*/ 37 h 90"/>
                <a:gd name="T52" fmla="*/ 98 w 233"/>
                <a:gd name="T53" fmla="*/ 75 h 90"/>
                <a:gd name="T54" fmla="*/ 98 w 233"/>
                <a:gd name="T55" fmla="*/ 37 h 90"/>
                <a:gd name="T56" fmla="*/ 105 w 233"/>
                <a:gd name="T57" fmla="*/ 82 h 90"/>
                <a:gd name="T58" fmla="*/ 105 w 233"/>
                <a:gd name="T59" fmla="*/ 37 h 90"/>
                <a:gd name="T60" fmla="*/ 113 w 233"/>
                <a:gd name="T61" fmla="*/ 90 h 90"/>
                <a:gd name="T62" fmla="*/ 113 w 233"/>
                <a:gd name="T63" fmla="*/ 52 h 90"/>
                <a:gd name="T64" fmla="*/ 120 w 233"/>
                <a:gd name="T65" fmla="*/ 60 h 90"/>
                <a:gd name="T66" fmla="*/ 120 w 233"/>
                <a:gd name="T67" fmla="*/ 30 h 90"/>
                <a:gd name="T68" fmla="*/ 128 w 233"/>
                <a:gd name="T69" fmla="*/ 60 h 90"/>
                <a:gd name="T70" fmla="*/ 128 w 233"/>
                <a:gd name="T71" fmla="*/ 45 h 90"/>
                <a:gd name="T72" fmla="*/ 135 w 233"/>
                <a:gd name="T73" fmla="*/ 75 h 90"/>
                <a:gd name="T74" fmla="*/ 135 w 233"/>
                <a:gd name="T75" fmla="*/ 30 h 90"/>
                <a:gd name="T76" fmla="*/ 143 w 233"/>
                <a:gd name="T77" fmla="*/ 75 h 90"/>
                <a:gd name="T78" fmla="*/ 143 w 233"/>
                <a:gd name="T79" fmla="*/ 45 h 90"/>
                <a:gd name="T80" fmla="*/ 150 w 233"/>
                <a:gd name="T81" fmla="*/ 67 h 90"/>
                <a:gd name="T82" fmla="*/ 150 w 233"/>
                <a:gd name="T83" fmla="*/ 45 h 90"/>
                <a:gd name="T84" fmla="*/ 158 w 233"/>
                <a:gd name="T85" fmla="*/ 82 h 90"/>
                <a:gd name="T86" fmla="*/ 158 w 233"/>
                <a:gd name="T87" fmla="*/ 37 h 90"/>
                <a:gd name="T88" fmla="*/ 165 w 233"/>
                <a:gd name="T89" fmla="*/ 67 h 90"/>
                <a:gd name="T90" fmla="*/ 165 w 233"/>
                <a:gd name="T91" fmla="*/ 45 h 90"/>
                <a:gd name="T92" fmla="*/ 173 w 233"/>
                <a:gd name="T93" fmla="*/ 60 h 90"/>
                <a:gd name="T94" fmla="*/ 173 w 233"/>
                <a:gd name="T95" fmla="*/ 52 h 90"/>
                <a:gd name="T96" fmla="*/ 180 w 233"/>
                <a:gd name="T97" fmla="*/ 60 h 90"/>
                <a:gd name="T98" fmla="*/ 180 w 233"/>
                <a:gd name="T99" fmla="*/ 30 h 90"/>
                <a:gd name="T100" fmla="*/ 188 w 233"/>
                <a:gd name="T101" fmla="*/ 60 h 90"/>
                <a:gd name="T102" fmla="*/ 188 w 233"/>
                <a:gd name="T103" fmla="*/ 37 h 90"/>
                <a:gd name="T104" fmla="*/ 195 w 233"/>
                <a:gd name="T105" fmla="*/ 75 h 90"/>
                <a:gd name="T106" fmla="*/ 195 w 233"/>
                <a:gd name="T107" fmla="*/ 45 h 90"/>
                <a:gd name="T108" fmla="*/ 203 w 233"/>
                <a:gd name="T109" fmla="*/ 60 h 90"/>
                <a:gd name="T110" fmla="*/ 203 w 233"/>
                <a:gd name="T111" fmla="*/ 37 h 90"/>
                <a:gd name="T112" fmla="*/ 210 w 233"/>
                <a:gd name="T113" fmla="*/ 52 h 90"/>
                <a:gd name="T114" fmla="*/ 210 w 233"/>
                <a:gd name="T115" fmla="*/ 45 h 90"/>
                <a:gd name="T116" fmla="*/ 218 w 233"/>
                <a:gd name="T117" fmla="*/ 75 h 90"/>
                <a:gd name="T118" fmla="*/ 218 w 233"/>
                <a:gd name="T119" fmla="*/ 45 h 90"/>
                <a:gd name="T120" fmla="*/ 225 w 233"/>
                <a:gd name="T121" fmla="*/ 75 h 90"/>
                <a:gd name="T122" fmla="*/ 225 w 233"/>
                <a:gd name="T12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3" h="90">
                  <a:moveTo>
                    <a:pt x="0" y="52"/>
                  </a:moveTo>
                  <a:lnTo>
                    <a:pt x="0" y="67"/>
                  </a:lnTo>
                  <a:lnTo>
                    <a:pt x="0" y="0"/>
                  </a:lnTo>
                  <a:lnTo>
                    <a:pt x="0" y="45"/>
                  </a:lnTo>
                  <a:lnTo>
                    <a:pt x="8" y="37"/>
                  </a:lnTo>
                  <a:lnTo>
                    <a:pt x="8" y="75"/>
                  </a:lnTo>
                  <a:lnTo>
                    <a:pt x="8" y="0"/>
                  </a:lnTo>
                  <a:lnTo>
                    <a:pt x="8" y="30"/>
                  </a:lnTo>
                  <a:lnTo>
                    <a:pt x="15" y="37"/>
                  </a:lnTo>
                  <a:lnTo>
                    <a:pt x="15" y="75"/>
                  </a:lnTo>
                  <a:lnTo>
                    <a:pt x="15" y="7"/>
                  </a:lnTo>
                  <a:lnTo>
                    <a:pt x="15" y="37"/>
                  </a:lnTo>
                  <a:lnTo>
                    <a:pt x="23" y="30"/>
                  </a:lnTo>
                  <a:lnTo>
                    <a:pt x="23" y="75"/>
                  </a:lnTo>
                  <a:lnTo>
                    <a:pt x="23" y="0"/>
                  </a:lnTo>
                  <a:lnTo>
                    <a:pt x="23" y="37"/>
                  </a:lnTo>
                  <a:lnTo>
                    <a:pt x="30" y="30"/>
                  </a:lnTo>
                  <a:lnTo>
                    <a:pt x="30" y="67"/>
                  </a:lnTo>
                  <a:lnTo>
                    <a:pt x="30" y="15"/>
                  </a:lnTo>
                  <a:lnTo>
                    <a:pt x="30" y="45"/>
                  </a:lnTo>
                  <a:lnTo>
                    <a:pt x="38" y="52"/>
                  </a:lnTo>
                  <a:lnTo>
                    <a:pt x="38" y="75"/>
                  </a:lnTo>
                  <a:lnTo>
                    <a:pt x="38" y="7"/>
                  </a:lnTo>
                  <a:lnTo>
                    <a:pt x="38" y="37"/>
                  </a:lnTo>
                  <a:lnTo>
                    <a:pt x="45" y="22"/>
                  </a:lnTo>
                  <a:lnTo>
                    <a:pt x="45" y="60"/>
                  </a:lnTo>
                  <a:lnTo>
                    <a:pt x="45" y="15"/>
                  </a:lnTo>
                  <a:lnTo>
                    <a:pt x="45" y="37"/>
                  </a:lnTo>
                  <a:lnTo>
                    <a:pt x="53" y="45"/>
                  </a:lnTo>
                  <a:lnTo>
                    <a:pt x="53" y="90"/>
                  </a:lnTo>
                  <a:lnTo>
                    <a:pt x="53" y="0"/>
                  </a:lnTo>
                  <a:lnTo>
                    <a:pt x="53" y="60"/>
                  </a:lnTo>
                  <a:lnTo>
                    <a:pt x="60" y="45"/>
                  </a:lnTo>
                  <a:lnTo>
                    <a:pt x="60" y="82"/>
                  </a:lnTo>
                  <a:lnTo>
                    <a:pt x="60" y="7"/>
                  </a:lnTo>
                  <a:lnTo>
                    <a:pt x="60" y="37"/>
                  </a:lnTo>
                  <a:lnTo>
                    <a:pt x="68" y="45"/>
                  </a:lnTo>
                  <a:lnTo>
                    <a:pt x="68" y="82"/>
                  </a:lnTo>
                  <a:lnTo>
                    <a:pt x="68" y="15"/>
                  </a:lnTo>
                  <a:lnTo>
                    <a:pt x="68" y="30"/>
                  </a:lnTo>
                  <a:lnTo>
                    <a:pt x="75" y="37"/>
                  </a:lnTo>
                  <a:lnTo>
                    <a:pt x="75" y="67"/>
                  </a:lnTo>
                  <a:lnTo>
                    <a:pt x="75" y="7"/>
                  </a:lnTo>
                  <a:lnTo>
                    <a:pt x="75" y="37"/>
                  </a:lnTo>
                  <a:lnTo>
                    <a:pt x="83" y="45"/>
                  </a:lnTo>
                  <a:lnTo>
                    <a:pt x="83" y="82"/>
                  </a:lnTo>
                  <a:lnTo>
                    <a:pt x="83" y="15"/>
                  </a:lnTo>
                  <a:lnTo>
                    <a:pt x="83" y="37"/>
                  </a:lnTo>
                  <a:lnTo>
                    <a:pt x="90" y="45"/>
                  </a:lnTo>
                  <a:lnTo>
                    <a:pt x="90" y="82"/>
                  </a:lnTo>
                  <a:lnTo>
                    <a:pt x="90" y="7"/>
                  </a:lnTo>
                  <a:lnTo>
                    <a:pt x="90" y="37"/>
                  </a:lnTo>
                  <a:lnTo>
                    <a:pt x="98" y="45"/>
                  </a:lnTo>
                  <a:lnTo>
                    <a:pt x="98" y="75"/>
                  </a:lnTo>
                  <a:lnTo>
                    <a:pt x="98" y="15"/>
                  </a:lnTo>
                  <a:lnTo>
                    <a:pt x="98" y="37"/>
                  </a:lnTo>
                  <a:lnTo>
                    <a:pt x="105" y="30"/>
                  </a:lnTo>
                  <a:lnTo>
                    <a:pt x="105" y="82"/>
                  </a:lnTo>
                  <a:lnTo>
                    <a:pt x="105" y="7"/>
                  </a:lnTo>
                  <a:lnTo>
                    <a:pt x="105" y="37"/>
                  </a:lnTo>
                  <a:lnTo>
                    <a:pt x="113" y="30"/>
                  </a:lnTo>
                  <a:lnTo>
                    <a:pt x="113" y="90"/>
                  </a:lnTo>
                  <a:lnTo>
                    <a:pt x="113" y="7"/>
                  </a:lnTo>
                  <a:lnTo>
                    <a:pt x="113" y="52"/>
                  </a:lnTo>
                  <a:lnTo>
                    <a:pt x="120" y="45"/>
                  </a:lnTo>
                  <a:lnTo>
                    <a:pt x="120" y="60"/>
                  </a:lnTo>
                  <a:lnTo>
                    <a:pt x="120" y="7"/>
                  </a:lnTo>
                  <a:lnTo>
                    <a:pt x="120" y="30"/>
                  </a:lnTo>
                  <a:lnTo>
                    <a:pt x="128" y="22"/>
                  </a:lnTo>
                  <a:lnTo>
                    <a:pt x="128" y="60"/>
                  </a:lnTo>
                  <a:lnTo>
                    <a:pt x="128" y="15"/>
                  </a:lnTo>
                  <a:lnTo>
                    <a:pt x="128" y="45"/>
                  </a:lnTo>
                  <a:lnTo>
                    <a:pt x="135" y="37"/>
                  </a:lnTo>
                  <a:lnTo>
                    <a:pt x="135" y="75"/>
                  </a:lnTo>
                  <a:lnTo>
                    <a:pt x="135" y="7"/>
                  </a:lnTo>
                  <a:lnTo>
                    <a:pt x="135" y="30"/>
                  </a:lnTo>
                  <a:lnTo>
                    <a:pt x="143" y="37"/>
                  </a:lnTo>
                  <a:lnTo>
                    <a:pt x="143" y="75"/>
                  </a:lnTo>
                  <a:lnTo>
                    <a:pt x="143" y="15"/>
                  </a:lnTo>
                  <a:lnTo>
                    <a:pt x="143" y="45"/>
                  </a:lnTo>
                  <a:lnTo>
                    <a:pt x="150" y="37"/>
                  </a:lnTo>
                  <a:lnTo>
                    <a:pt x="150" y="67"/>
                  </a:lnTo>
                  <a:lnTo>
                    <a:pt x="150" y="0"/>
                  </a:lnTo>
                  <a:lnTo>
                    <a:pt x="150" y="45"/>
                  </a:lnTo>
                  <a:lnTo>
                    <a:pt x="158" y="37"/>
                  </a:lnTo>
                  <a:lnTo>
                    <a:pt x="158" y="82"/>
                  </a:lnTo>
                  <a:lnTo>
                    <a:pt x="158" y="15"/>
                  </a:lnTo>
                  <a:lnTo>
                    <a:pt x="158" y="37"/>
                  </a:lnTo>
                  <a:lnTo>
                    <a:pt x="165" y="45"/>
                  </a:lnTo>
                  <a:lnTo>
                    <a:pt x="165" y="67"/>
                  </a:lnTo>
                  <a:lnTo>
                    <a:pt x="165" y="0"/>
                  </a:lnTo>
                  <a:lnTo>
                    <a:pt x="165" y="45"/>
                  </a:lnTo>
                  <a:lnTo>
                    <a:pt x="173" y="37"/>
                  </a:lnTo>
                  <a:lnTo>
                    <a:pt x="173" y="60"/>
                  </a:lnTo>
                  <a:lnTo>
                    <a:pt x="173" y="15"/>
                  </a:lnTo>
                  <a:lnTo>
                    <a:pt x="173" y="52"/>
                  </a:lnTo>
                  <a:lnTo>
                    <a:pt x="180" y="45"/>
                  </a:lnTo>
                  <a:lnTo>
                    <a:pt x="180" y="60"/>
                  </a:lnTo>
                  <a:lnTo>
                    <a:pt x="180" y="22"/>
                  </a:lnTo>
                  <a:lnTo>
                    <a:pt x="180" y="30"/>
                  </a:lnTo>
                  <a:lnTo>
                    <a:pt x="188" y="37"/>
                  </a:lnTo>
                  <a:lnTo>
                    <a:pt x="188" y="60"/>
                  </a:lnTo>
                  <a:lnTo>
                    <a:pt x="188" y="22"/>
                  </a:lnTo>
                  <a:lnTo>
                    <a:pt x="188" y="37"/>
                  </a:lnTo>
                  <a:lnTo>
                    <a:pt x="195" y="45"/>
                  </a:lnTo>
                  <a:lnTo>
                    <a:pt x="195" y="75"/>
                  </a:lnTo>
                  <a:lnTo>
                    <a:pt x="195" y="0"/>
                  </a:lnTo>
                  <a:lnTo>
                    <a:pt x="195" y="45"/>
                  </a:lnTo>
                  <a:lnTo>
                    <a:pt x="203" y="37"/>
                  </a:lnTo>
                  <a:lnTo>
                    <a:pt x="203" y="60"/>
                  </a:lnTo>
                  <a:lnTo>
                    <a:pt x="203" y="15"/>
                  </a:lnTo>
                  <a:lnTo>
                    <a:pt x="203" y="37"/>
                  </a:lnTo>
                  <a:lnTo>
                    <a:pt x="210" y="45"/>
                  </a:lnTo>
                  <a:lnTo>
                    <a:pt x="210" y="52"/>
                  </a:lnTo>
                  <a:lnTo>
                    <a:pt x="210" y="22"/>
                  </a:lnTo>
                  <a:lnTo>
                    <a:pt x="210" y="45"/>
                  </a:lnTo>
                  <a:lnTo>
                    <a:pt x="218" y="37"/>
                  </a:lnTo>
                  <a:lnTo>
                    <a:pt x="218" y="75"/>
                  </a:lnTo>
                  <a:lnTo>
                    <a:pt x="218" y="15"/>
                  </a:lnTo>
                  <a:lnTo>
                    <a:pt x="218" y="45"/>
                  </a:lnTo>
                  <a:lnTo>
                    <a:pt x="225" y="37"/>
                  </a:lnTo>
                  <a:lnTo>
                    <a:pt x="225" y="75"/>
                  </a:lnTo>
                  <a:lnTo>
                    <a:pt x="225" y="7"/>
                  </a:lnTo>
                  <a:lnTo>
                    <a:pt x="225" y="45"/>
                  </a:lnTo>
                  <a:lnTo>
                    <a:pt x="23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3" name="Freeform 839"/>
            <p:cNvSpPr>
              <a:spLocks/>
            </p:cNvSpPr>
            <p:nvPr/>
          </p:nvSpPr>
          <p:spPr bwMode="auto">
            <a:xfrm>
              <a:off x="4808" y="2659"/>
              <a:ext cx="199" cy="94"/>
            </a:xfrm>
            <a:custGeom>
              <a:avLst/>
              <a:gdLst>
                <a:gd name="T0" fmla="*/ 8 w 285"/>
                <a:gd name="T1" fmla="*/ 45 h 105"/>
                <a:gd name="T2" fmla="*/ 23 w 285"/>
                <a:gd name="T3" fmla="*/ 45 h 105"/>
                <a:gd name="T4" fmla="*/ 30 w 285"/>
                <a:gd name="T5" fmla="*/ 45 h 105"/>
                <a:gd name="T6" fmla="*/ 38 w 285"/>
                <a:gd name="T7" fmla="*/ 53 h 105"/>
                <a:gd name="T8" fmla="*/ 45 w 285"/>
                <a:gd name="T9" fmla="*/ 45 h 105"/>
                <a:gd name="T10" fmla="*/ 68 w 285"/>
                <a:gd name="T11" fmla="*/ 45 h 105"/>
                <a:gd name="T12" fmla="*/ 83 w 285"/>
                <a:gd name="T13" fmla="*/ 45 h 105"/>
                <a:gd name="T14" fmla="*/ 90 w 285"/>
                <a:gd name="T15" fmla="*/ 53 h 105"/>
                <a:gd name="T16" fmla="*/ 90 w 285"/>
                <a:gd name="T17" fmla="*/ 45 h 105"/>
                <a:gd name="T18" fmla="*/ 98 w 285"/>
                <a:gd name="T19" fmla="*/ 45 h 105"/>
                <a:gd name="T20" fmla="*/ 105 w 285"/>
                <a:gd name="T21" fmla="*/ 53 h 105"/>
                <a:gd name="T22" fmla="*/ 113 w 285"/>
                <a:gd name="T23" fmla="*/ 45 h 105"/>
                <a:gd name="T24" fmla="*/ 113 w 285"/>
                <a:gd name="T25" fmla="*/ 45 h 105"/>
                <a:gd name="T26" fmla="*/ 120 w 285"/>
                <a:gd name="T27" fmla="*/ 30 h 105"/>
                <a:gd name="T28" fmla="*/ 128 w 285"/>
                <a:gd name="T29" fmla="*/ 68 h 105"/>
                <a:gd name="T30" fmla="*/ 135 w 285"/>
                <a:gd name="T31" fmla="*/ 53 h 105"/>
                <a:gd name="T32" fmla="*/ 135 w 285"/>
                <a:gd name="T33" fmla="*/ 38 h 105"/>
                <a:gd name="T34" fmla="*/ 143 w 285"/>
                <a:gd name="T35" fmla="*/ 30 h 105"/>
                <a:gd name="T36" fmla="*/ 150 w 285"/>
                <a:gd name="T37" fmla="*/ 83 h 105"/>
                <a:gd name="T38" fmla="*/ 158 w 285"/>
                <a:gd name="T39" fmla="*/ 53 h 105"/>
                <a:gd name="T40" fmla="*/ 158 w 285"/>
                <a:gd name="T41" fmla="*/ 53 h 105"/>
                <a:gd name="T42" fmla="*/ 165 w 285"/>
                <a:gd name="T43" fmla="*/ 30 h 105"/>
                <a:gd name="T44" fmla="*/ 173 w 285"/>
                <a:gd name="T45" fmla="*/ 75 h 105"/>
                <a:gd name="T46" fmla="*/ 180 w 285"/>
                <a:gd name="T47" fmla="*/ 53 h 105"/>
                <a:gd name="T48" fmla="*/ 180 w 285"/>
                <a:gd name="T49" fmla="*/ 45 h 105"/>
                <a:gd name="T50" fmla="*/ 188 w 285"/>
                <a:gd name="T51" fmla="*/ 23 h 105"/>
                <a:gd name="T52" fmla="*/ 195 w 285"/>
                <a:gd name="T53" fmla="*/ 68 h 105"/>
                <a:gd name="T54" fmla="*/ 203 w 285"/>
                <a:gd name="T55" fmla="*/ 53 h 105"/>
                <a:gd name="T56" fmla="*/ 203 w 285"/>
                <a:gd name="T57" fmla="*/ 45 h 105"/>
                <a:gd name="T58" fmla="*/ 210 w 285"/>
                <a:gd name="T59" fmla="*/ 23 h 105"/>
                <a:gd name="T60" fmla="*/ 218 w 285"/>
                <a:gd name="T61" fmla="*/ 90 h 105"/>
                <a:gd name="T62" fmla="*/ 225 w 285"/>
                <a:gd name="T63" fmla="*/ 60 h 105"/>
                <a:gd name="T64" fmla="*/ 225 w 285"/>
                <a:gd name="T65" fmla="*/ 45 h 105"/>
                <a:gd name="T66" fmla="*/ 233 w 285"/>
                <a:gd name="T67" fmla="*/ 30 h 105"/>
                <a:gd name="T68" fmla="*/ 240 w 285"/>
                <a:gd name="T69" fmla="*/ 98 h 105"/>
                <a:gd name="T70" fmla="*/ 248 w 285"/>
                <a:gd name="T71" fmla="*/ 53 h 105"/>
                <a:gd name="T72" fmla="*/ 248 w 285"/>
                <a:gd name="T73" fmla="*/ 45 h 105"/>
                <a:gd name="T74" fmla="*/ 255 w 285"/>
                <a:gd name="T75" fmla="*/ 0 h 105"/>
                <a:gd name="T76" fmla="*/ 263 w 285"/>
                <a:gd name="T77" fmla="*/ 98 h 105"/>
                <a:gd name="T78" fmla="*/ 270 w 285"/>
                <a:gd name="T79" fmla="*/ 75 h 105"/>
                <a:gd name="T80" fmla="*/ 270 w 285"/>
                <a:gd name="T81" fmla="*/ 38 h 105"/>
                <a:gd name="T82" fmla="*/ 278 w 285"/>
                <a:gd name="T83" fmla="*/ 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105">
                  <a:moveTo>
                    <a:pt x="0" y="45"/>
                  </a:moveTo>
                  <a:lnTo>
                    <a:pt x="15" y="45"/>
                  </a:lnTo>
                  <a:lnTo>
                    <a:pt x="8" y="45"/>
                  </a:lnTo>
                  <a:lnTo>
                    <a:pt x="15" y="45"/>
                  </a:lnTo>
                  <a:lnTo>
                    <a:pt x="23" y="53"/>
                  </a:lnTo>
                  <a:lnTo>
                    <a:pt x="23" y="45"/>
                  </a:lnTo>
                  <a:lnTo>
                    <a:pt x="23" y="45"/>
                  </a:lnTo>
                  <a:lnTo>
                    <a:pt x="30" y="53"/>
                  </a:lnTo>
                  <a:lnTo>
                    <a:pt x="30" y="45"/>
                  </a:lnTo>
                  <a:lnTo>
                    <a:pt x="30" y="45"/>
                  </a:lnTo>
                  <a:lnTo>
                    <a:pt x="38" y="53"/>
                  </a:lnTo>
                  <a:lnTo>
                    <a:pt x="38" y="53"/>
                  </a:lnTo>
                  <a:lnTo>
                    <a:pt x="38" y="45"/>
                  </a:lnTo>
                  <a:lnTo>
                    <a:pt x="45" y="53"/>
                  </a:lnTo>
                  <a:lnTo>
                    <a:pt x="45" y="45"/>
                  </a:lnTo>
                  <a:lnTo>
                    <a:pt x="45" y="45"/>
                  </a:lnTo>
                  <a:lnTo>
                    <a:pt x="53" y="45"/>
                  </a:lnTo>
                  <a:lnTo>
                    <a:pt x="68" y="45"/>
                  </a:lnTo>
                  <a:lnTo>
                    <a:pt x="68" y="53"/>
                  </a:lnTo>
                  <a:lnTo>
                    <a:pt x="68" y="45"/>
                  </a:lnTo>
                  <a:lnTo>
                    <a:pt x="83" y="45"/>
                  </a:lnTo>
                  <a:lnTo>
                    <a:pt x="83" y="53"/>
                  </a:lnTo>
                  <a:lnTo>
                    <a:pt x="83" y="45"/>
                  </a:lnTo>
                  <a:lnTo>
                    <a:pt x="90" y="53"/>
                  </a:lnTo>
                  <a:lnTo>
                    <a:pt x="90" y="53"/>
                  </a:lnTo>
                  <a:lnTo>
                    <a:pt x="90" y="45"/>
                  </a:lnTo>
                  <a:lnTo>
                    <a:pt x="90" y="45"/>
                  </a:lnTo>
                  <a:lnTo>
                    <a:pt x="98" y="53"/>
                  </a:lnTo>
                  <a:lnTo>
                    <a:pt x="98" y="53"/>
                  </a:lnTo>
                  <a:lnTo>
                    <a:pt x="98" y="45"/>
                  </a:lnTo>
                  <a:lnTo>
                    <a:pt x="98" y="45"/>
                  </a:lnTo>
                  <a:lnTo>
                    <a:pt x="105" y="53"/>
                  </a:lnTo>
                  <a:lnTo>
                    <a:pt x="105" y="53"/>
                  </a:lnTo>
                  <a:lnTo>
                    <a:pt x="105" y="45"/>
                  </a:lnTo>
                  <a:lnTo>
                    <a:pt x="105" y="53"/>
                  </a:lnTo>
                  <a:lnTo>
                    <a:pt x="113" y="45"/>
                  </a:lnTo>
                  <a:lnTo>
                    <a:pt x="113" y="68"/>
                  </a:lnTo>
                  <a:lnTo>
                    <a:pt x="113" y="30"/>
                  </a:lnTo>
                  <a:lnTo>
                    <a:pt x="113" y="45"/>
                  </a:lnTo>
                  <a:lnTo>
                    <a:pt x="120" y="53"/>
                  </a:lnTo>
                  <a:lnTo>
                    <a:pt x="120" y="75"/>
                  </a:lnTo>
                  <a:lnTo>
                    <a:pt x="120" y="30"/>
                  </a:lnTo>
                  <a:lnTo>
                    <a:pt x="120" y="53"/>
                  </a:lnTo>
                  <a:lnTo>
                    <a:pt x="128" y="45"/>
                  </a:lnTo>
                  <a:lnTo>
                    <a:pt x="128" y="68"/>
                  </a:lnTo>
                  <a:lnTo>
                    <a:pt x="128" y="23"/>
                  </a:lnTo>
                  <a:lnTo>
                    <a:pt x="128" y="45"/>
                  </a:lnTo>
                  <a:lnTo>
                    <a:pt x="135" y="53"/>
                  </a:lnTo>
                  <a:lnTo>
                    <a:pt x="135" y="68"/>
                  </a:lnTo>
                  <a:lnTo>
                    <a:pt x="135" y="30"/>
                  </a:lnTo>
                  <a:lnTo>
                    <a:pt x="135" y="38"/>
                  </a:lnTo>
                  <a:lnTo>
                    <a:pt x="143" y="45"/>
                  </a:lnTo>
                  <a:lnTo>
                    <a:pt x="143" y="60"/>
                  </a:lnTo>
                  <a:lnTo>
                    <a:pt x="143" y="30"/>
                  </a:lnTo>
                  <a:lnTo>
                    <a:pt x="143" y="53"/>
                  </a:lnTo>
                  <a:lnTo>
                    <a:pt x="150" y="45"/>
                  </a:lnTo>
                  <a:lnTo>
                    <a:pt x="150" y="83"/>
                  </a:lnTo>
                  <a:lnTo>
                    <a:pt x="150" y="23"/>
                  </a:lnTo>
                  <a:lnTo>
                    <a:pt x="150" y="45"/>
                  </a:lnTo>
                  <a:lnTo>
                    <a:pt x="158" y="53"/>
                  </a:lnTo>
                  <a:lnTo>
                    <a:pt x="158" y="68"/>
                  </a:lnTo>
                  <a:lnTo>
                    <a:pt x="158" y="30"/>
                  </a:lnTo>
                  <a:lnTo>
                    <a:pt x="158" y="53"/>
                  </a:lnTo>
                  <a:lnTo>
                    <a:pt x="165" y="45"/>
                  </a:lnTo>
                  <a:lnTo>
                    <a:pt x="165" y="68"/>
                  </a:lnTo>
                  <a:lnTo>
                    <a:pt x="165" y="30"/>
                  </a:lnTo>
                  <a:lnTo>
                    <a:pt x="165" y="38"/>
                  </a:lnTo>
                  <a:lnTo>
                    <a:pt x="173" y="45"/>
                  </a:lnTo>
                  <a:lnTo>
                    <a:pt x="173" y="75"/>
                  </a:lnTo>
                  <a:lnTo>
                    <a:pt x="173" y="30"/>
                  </a:lnTo>
                  <a:lnTo>
                    <a:pt x="173" y="45"/>
                  </a:lnTo>
                  <a:lnTo>
                    <a:pt x="180" y="53"/>
                  </a:lnTo>
                  <a:lnTo>
                    <a:pt x="180" y="75"/>
                  </a:lnTo>
                  <a:lnTo>
                    <a:pt x="180" y="30"/>
                  </a:lnTo>
                  <a:lnTo>
                    <a:pt x="180" y="45"/>
                  </a:lnTo>
                  <a:lnTo>
                    <a:pt x="188" y="53"/>
                  </a:lnTo>
                  <a:lnTo>
                    <a:pt x="188" y="75"/>
                  </a:lnTo>
                  <a:lnTo>
                    <a:pt x="188" y="23"/>
                  </a:lnTo>
                  <a:lnTo>
                    <a:pt x="188" y="38"/>
                  </a:lnTo>
                  <a:lnTo>
                    <a:pt x="195" y="45"/>
                  </a:lnTo>
                  <a:lnTo>
                    <a:pt x="195" y="68"/>
                  </a:lnTo>
                  <a:lnTo>
                    <a:pt x="195" y="30"/>
                  </a:lnTo>
                  <a:lnTo>
                    <a:pt x="195" y="45"/>
                  </a:lnTo>
                  <a:lnTo>
                    <a:pt x="203" y="53"/>
                  </a:lnTo>
                  <a:lnTo>
                    <a:pt x="203" y="83"/>
                  </a:lnTo>
                  <a:lnTo>
                    <a:pt x="203" y="23"/>
                  </a:lnTo>
                  <a:lnTo>
                    <a:pt x="203" y="45"/>
                  </a:lnTo>
                  <a:lnTo>
                    <a:pt x="210" y="53"/>
                  </a:lnTo>
                  <a:lnTo>
                    <a:pt x="210" y="75"/>
                  </a:lnTo>
                  <a:lnTo>
                    <a:pt x="210" y="23"/>
                  </a:lnTo>
                  <a:lnTo>
                    <a:pt x="210" y="53"/>
                  </a:lnTo>
                  <a:lnTo>
                    <a:pt x="218" y="45"/>
                  </a:lnTo>
                  <a:lnTo>
                    <a:pt x="218" y="90"/>
                  </a:lnTo>
                  <a:lnTo>
                    <a:pt x="218" y="23"/>
                  </a:lnTo>
                  <a:lnTo>
                    <a:pt x="218" y="53"/>
                  </a:lnTo>
                  <a:lnTo>
                    <a:pt x="225" y="60"/>
                  </a:lnTo>
                  <a:lnTo>
                    <a:pt x="225" y="90"/>
                  </a:lnTo>
                  <a:lnTo>
                    <a:pt x="225" y="15"/>
                  </a:lnTo>
                  <a:lnTo>
                    <a:pt x="225" y="45"/>
                  </a:lnTo>
                  <a:lnTo>
                    <a:pt x="233" y="53"/>
                  </a:lnTo>
                  <a:lnTo>
                    <a:pt x="233" y="83"/>
                  </a:lnTo>
                  <a:lnTo>
                    <a:pt x="233" y="30"/>
                  </a:lnTo>
                  <a:lnTo>
                    <a:pt x="233" y="38"/>
                  </a:lnTo>
                  <a:lnTo>
                    <a:pt x="240" y="45"/>
                  </a:lnTo>
                  <a:lnTo>
                    <a:pt x="240" y="98"/>
                  </a:lnTo>
                  <a:lnTo>
                    <a:pt x="240" y="8"/>
                  </a:lnTo>
                  <a:lnTo>
                    <a:pt x="240" y="45"/>
                  </a:lnTo>
                  <a:lnTo>
                    <a:pt x="248" y="53"/>
                  </a:lnTo>
                  <a:lnTo>
                    <a:pt x="248" y="83"/>
                  </a:lnTo>
                  <a:lnTo>
                    <a:pt x="248" y="8"/>
                  </a:lnTo>
                  <a:lnTo>
                    <a:pt x="248" y="45"/>
                  </a:lnTo>
                  <a:lnTo>
                    <a:pt x="255" y="53"/>
                  </a:lnTo>
                  <a:lnTo>
                    <a:pt x="255" y="105"/>
                  </a:lnTo>
                  <a:lnTo>
                    <a:pt x="255" y="0"/>
                  </a:lnTo>
                  <a:lnTo>
                    <a:pt x="255" y="68"/>
                  </a:lnTo>
                  <a:lnTo>
                    <a:pt x="263" y="53"/>
                  </a:lnTo>
                  <a:lnTo>
                    <a:pt x="263" y="98"/>
                  </a:lnTo>
                  <a:lnTo>
                    <a:pt x="263" y="8"/>
                  </a:lnTo>
                  <a:lnTo>
                    <a:pt x="263" y="83"/>
                  </a:lnTo>
                  <a:lnTo>
                    <a:pt x="270" y="75"/>
                  </a:lnTo>
                  <a:lnTo>
                    <a:pt x="270" y="90"/>
                  </a:lnTo>
                  <a:lnTo>
                    <a:pt x="270" y="8"/>
                  </a:lnTo>
                  <a:lnTo>
                    <a:pt x="270" y="38"/>
                  </a:lnTo>
                  <a:lnTo>
                    <a:pt x="278" y="45"/>
                  </a:lnTo>
                  <a:lnTo>
                    <a:pt x="278" y="98"/>
                  </a:lnTo>
                  <a:lnTo>
                    <a:pt x="278" y="8"/>
                  </a:lnTo>
                  <a:lnTo>
                    <a:pt x="278" y="60"/>
                  </a:lnTo>
                  <a:lnTo>
                    <a:pt x="285"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4" name="Freeform 840"/>
            <p:cNvSpPr>
              <a:spLocks/>
            </p:cNvSpPr>
            <p:nvPr/>
          </p:nvSpPr>
          <p:spPr bwMode="auto">
            <a:xfrm>
              <a:off x="5007" y="2666"/>
              <a:ext cx="163" cy="87"/>
            </a:xfrm>
            <a:custGeom>
              <a:avLst/>
              <a:gdLst>
                <a:gd name="T0" fmla="*/ 0 w 233"/>
                <a:gd name="T1" fmla="*/ 0 h 97"/>
                <a:gd name="T2" fmla="*/ 8 w 233"/>
                <a:gd name="T3" fmla="*/ 82 h 97"/>
                <a:gd name="T4" fmla="*/ 15 w 233"/>
                <a:gd name="T5" fmla="*/ 52 h 97"/>
                <a:gd name="T6" fmla="*/ 15 w 233"/>
                <a:gd name="T7" fmla="*/ 37 h 97"/>
                <a:gd name="T8" fmla="*/ 23 w 233"/>
                <a:gd name="T9" fmla="*/ 0 h 97"/>
                <a:gd name="T10" fmla="*/ 30 w 233"/>
                <a:gd name="T11" fmla="*/ 82 h 97"/>
                <a:gd name="T12" fmla="*/ 38 w 233"/>
                <a:gd name="T13" fmla="*/ 45 h 97"/>
                <a:gd name="T14" fmla="*/ 38 w 233"/>
                <a:gd name="T15" fmla="*/ 75 h 97"/>
                <a:gd name="T16" fmla="*/ 45 w 233"/>
                <a:gd name="T17" fmla="*/ 0 h 97"/>
                <a:gd name="T18" fmla="*/ 53 w 233"/>
                <a:gd name="T19" fmla="*/ 82 h 97"/>
                <a:gd name="T20" fmla="*/ 60 w 233"/>
                <a:gd name="T21" fmla="*/ 45 h 97"/>
                <a:gd name="T22" fmla="*/ 60 w 233"/>
                <a:gd name="T23" fmla="*/ 45 h 97"/>
                <a:gd name="T24" fmla="*/ 68 w 233"/>
                <a:gd name="T25" fmla="*/ 7 h 97"/>
                <a:gd name="T26" fmla="*/ 75 w 233"/>
                <a:gd name="T27" fmla="*/ 82 h 97"/>
                <a:gd name="T28" fmla="*/ 83 w 233"/>
                <a:gd name="T29" fmla="*/ 52 h 97"/>
                <a:gd name="T30" fmla="*/ 83 w 233"/>
                <a:gd name="T31" fmla="*/ 37 h 97"/>
                <a:gd name="T32" fmla="*/ 90 w 233"/>
                <a:gd name="T33" fmla="*/ 0 h 97"/>
                <a:gd name="T34" fmla="*/ 98 w 233"/>
                <a:gd name="T35" fmla="*/ 90 h 97"/>
                <a:gd name="T36" fmla="*/ 105 w 233"/>
                <a:gd name="T37" fmla="*/ 45 h 97"/>
                <a:gd name="T38" fmla="*/ 105 w 233"/>
                <a:gd name="T39" fmla="*/ 45 h 97"/>
                <a:gd name="T40" fmla="*/ 113 w 233"/>
                <a:gd name="T41" fmla="*/ 15 h 97"/>
                <a:gd name="T42" fmla="*/ 120 w 233"/>
                <a:gd name="T43" fmla="*/ 67 h 97"/>
                <a:gd name="T44" fmla="*/ 128 w 233"/>
                <a:gd name="T45" fmla="*/ 30 h 97"/>
                <a:gd name="T46" fmla="*/ 128 w 233"/>
                <a:gd name="T47" fmla="*/ 45 h 97"/>
                <a:gd name="T48" fmla="*/ 135 w 233"/>
                <a:gd name="T49" fmla="*/ 7 h 97"/>
                <a:gd name="T50" fmla="*/ 143 w 233"/>
                <a:gd name="T51" fmla="*/ 67 h 97"/>
                <a:gd name="T52" fmla="*/ 150 w 233"/>
                <a:gd name="T53" fmla="*/ 45 h 97"/>
                <a:gd name="T54" fmla="*/ 150 w 233"/>
                <a:gd name="T55" fmla="*/ 45 h 97"/>
                <a:gd name="T56" fmla="*/ 158 w 233"/>
                <a:gd name="T57" fmla="*/ 0 h 97"/>
                <a:gd name="T58" fmla="*/ 165 w 233"/>
                <a:gd name="T59" fmla="*/ 67 h 97"/>
                <a:gd name="T60" fmla="*/ 173 w 233"/>
                <a:gd name="T61" fmla="*/ 30 h 97"/>
                <a:gd name="T62" fmla="*/ 173 w 233"/>
                <a:gd name="T63" fmla="*/ 37 h 97"/>
                <a:gd name="T64" fmla="*/ 180 w 233"/>
                <a:gd name="T65" fmla="*/ 30 h 97"/>
                <a:gd name="T66" fmla="*/ 188 w 233"/>
                <a:gd name="T67" fmla="*/ 82 h 97"/>
                <a:gd name="T68" fmla="*/ 195 w 233"/>
                <a:gd name="T69" fmla="*/ 37 h 97"/>
                <a:gd name="T70" fmla="*/ 195 w 233"/>
                <a:gd name="T71" fmla="*/ 37 h 97"/>
                <a:gd name="T72" fmla="*/ 203 w 233"/>
                <a:gd name="T73" fmla="*/ 15 h 97"/>
                <a:gd name="T74" fmla="*/ 210 w 233"/>
                <a:gd name="T75" fmla="*/ 82 h 97"/>
                <a:gd name="T76" fmla="*/ 218 w 233"/>
                <a:gd name="T77" fmla="*/ 75 h 97"/>
                <a:gd name="T78" fmla="*/ 218 w 233"/>
                <a:gd name="T79" fmla="*/ 37 h 97"/>
                <a:gd name="T80" fmla="*/ 225 w 233"/>
                <a:gd name="T81" fmla="*/ 15 h 97"/>
                <a:gd name="T82" fmla="*/ 233 w 233"/>
                <a:gd name="T8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97">
                  <a:moveTo>
                    <a:pt x="0" y="45"/>
                  </a:moveTo>
                  <a:lnTo>
                    <a:pt x="0" y="90"/>
                  </a:lnTo>
                  <a:lnTo>
                    <a:pt x="0" y="0"/>
                  </a:lnTo>
                  <a:lnTo>
                    <a:pt x="0" y="37"/>
                  </a:lnTo>
                  <a:lnTo>
                    <a:pt x="8" y="45"/>
                  </a:lnTo>
                  <a:lnTo>
                    <a:pt x="8" y="82"/>
                  </a:lnTo>
                  <a:lnTo>
                    <a:pt x="8" y="0"/>
                  </a:lnTo>
                  <a:lnTo>
                    <a:pt x="8" y="45"/>
                  </a:lnTo>
                  <a:lnTo>
                    <a:pt x="15" y="52"/>
                  </a:lnTo>
                  <a:lnTo>
                    <a:pt x="15" y="82"/>
                  </a:lnTo>
                  <a:lnTo>
                    <a:pt x="15" y="0"/>
                  </a:lnTo>
                  <a:lnTo>
                    <a:pt x="15" y="37"/>
                  </a:lnTo>
                  <a:lnTo>
                    <a:pt x="23" y="30"/>
                  </a:lnTo>
                  <a:lnTo>
                    <a:pt x="23" y="90"/>
                  </a:lnTo>
                  <a:lnTo>
                    <a:pt x="23" y="0"/>
                  </a:lnTo>
                  <a:lnTo>
                    <a:pt x="23" y="75"/>
                  </a:lnTo>
                  <a:lnTo>
                    <a:pt x="30" y="60"/>
                  </a:lnTo>
                  <a:lnTo>
                    <a:pt x="30" y="82"/>
                  </a:lnTo>
                  <a:lnTo>
                    <a:pt x="30" y="0"/>
                  </a:lnTo>
                  <a:lnTo>
                    <a:pt x="30" y="37"/>
                  </a:lnTo>
                  <a:lnTo>
                    <a:pt x="38" y="45"/>
                  </a:lnTo>
                  <a:lnTo>
                    <a:pt x="38" y="90"/>
                  </a:lnTo>
                  <a:lnTo>
                    <a:pt x="38" y="0"/>
                  </a:lnTo>
                  <a:lnTo>
                    <a:pt x="38" y="75"/>
                  </a:lnTo>
                  <a:lnTo>
                    <a:pt x="45" y="67"/>
                  </a:lnTo>
                  <a:lnTo>
                    <a:pt x="45" y="97"/>
                  </a:lnTo>
                  <a:lnTo>
                    <a:pt x="45" y="0"/>
                  </a:lnTo>
                  <a:lnTo>
                    <a:pt x="45" y="60"/>
                  </a:lnTo>
                  <a:lnTo>
                    <a:pt x="53" y="45"/>
                  </a:lnTo>
                  <a:lnTo>
                    <a:pt x="53" y="82"/>
                  </a:lnTo>
                  <a:lnTo>
                    <a:pt x="53" y="7"/>
                  </a:lnTo>
                  <a:lnTo>
                    <a:pt x="53" y="37"/>
                  </a:lnTo>
                  <a:lnTo>
                    <a:pt x="60" y="45"/>
                  </a:lnTo>
                  <a:lnTo>
                    <a:pt x="60" y="82"/>
                  </a:lnTo>
                  <a:lnTo>
                    <a:pt x="60" y="0"/>
                  </a:lnTo>
                  <a:lnTo>
                    <a:pt x="60" y="45"/>
                  </a:lnTo>
                  <a:lnTo>
                    <a:pt x="68" y="37"/>
                  </a:lnTo>
                  <a:lnTo>
                    <a:pt x="68" y="67"/>
                  </a:lnTo>
                  <a:lnTo>
                    <a:pt x="68" y="7"/>
                  </a:lnTo>
                  <a:lnTo>
                    <a:pt x="68" y="45"/>
                  </a:lnTo>
                  <a:lnTo>
                    <a:pt x="75" y="52"/>
                  </a:lnTo>
                  <a:lnTo>
                    <a:pt x="75" y="82"/>
                  </a:lnTo>
                  <a:lnTo>
                    <a:pt x="75" y="7"/>
                  </a:lnTo>
                  <a:lnTo>
                    <a:pt x="75" y="45"/>
                  </a:lnTo>
                  <a:lnTo>
                    <a:pt x="83" y="52"/>
                  </a:lnTo>
                  <a:lnTo>
                    <a:pt x="83" y="75"/>
                  </a:lnTo>
                  <a:lnTo>
                    <a:pt x="83" y="7"/>
                  </a:lnTo>
                  <a:lnTo>
                    <a:pt x="83" y="37"/>
                  </a:lnTo>
                  <a:lnTo>
                    <a:pt x="90" y="45"/>
                  </a:lnTo>
                  <a:lnTo>
                    <a:pt x="90" y="75"/>
                  </a:lnTo>
                  <a:lnTo>
                    <a:pt x="90" y="0"/>
                  </a:lnTo>
                  <a:lnTo>
                    <a:pt x="90" y="45"/>
                  </a:lnTo>
                  <a:lnTo>
                    <a:pt x="98" y="52"/>
                  </a:lnTo>
                  <a:lnTo>
                    <a:pt x="98" y="90"/>
                  </a:lnTo>
                  <a:lnTo>
                    <a:pt x="98" y="0"/>
                  </a:lnTo>
                  <a:lnTo>
                    <a:pt x="98" y="37"/>
                  </a:lnTo>
                  <a:lnTo>
                    <a:pt x="105" y="45"/>
                  </a:lnTo>
                  <a:lnTo>
                    <a:pt x="105" y="90"/>
                  </a:lnTo>
                  <a:lnTo>
                    <a:pt x="105" y="7"/>
                  </a:lnTo>
                  <a:lnTo>
                    <a:pt x="105" y="45"/>
                  </a:lnTo>
                  <a:lnTo>
                    <a:pt x="113" y="37"/>
                  </a:lnTo>
                  <a:lnTo>
                    <a:pt x="113" y="75"/>
                  </a:lnTo>
                  <a:lnTo>
                    <a:pt x="113" y="15"/>
                  </a:lnTo>
                  <a:lnTo>
                    <a:pt x="113" y="45"/>
                  </a:lnTo>
                  <a:lnTo>
                    <a:pt x="120" y="52"/>
                  </a:lnTo>
                  <a:lnTo>
                    <a:pt x="120" y="67"/>
                  </a:lnTo>
                  <a:lnTo>
                    <a:pt x="120" y="7"/>
                  </a:lnTo>
                  <a:lnTo>
                    <a:pt x="120" y="37"/>
                  </a:lnTo>
                  <a:lnTo>
                    <a:pt x="128" y="30"/>
                  </a:lnTo>
                  <a:lnTo>
                    <a:pt x="128" y="97"/>
                  </a:lnTo>
                  <a:lnTo>
                    <a:pt x="128" y="0"/>
                  </a:lnTo>
                  <a:lnTo>
                    <a:pt x="128" y="45"/>
                  </a:lnTo>
                  <a:lnTo>
                    <a:pt x="135" y="52"/>
                  </a:lnTo>
                  <a:lnTo>
                    <a:pt x="135" y="82"/>
                  </a:lnTo>
                  <a:lnTo>
                    <a:pt x="135" y="7"/>
                  </a:lnTo>
                  <a:lnTo>
                    <a:pt x="135" y="45"/>
                  </a:lnTo>
                  <a:lnTo>
                    <a:pt x="143" y="37"/>
                  </a:lnTo>
                  <a:lnTo>
                    <a:pt x="143" y="67"/>
                  </a:lnTo>
                  <a:lnTo>
                    <a:pt x="143" y="15"/>
                  </a:lnTo>
                  <a:lnTo>
                    <a:pt x="143" y="37"/>
                  </a:lnTo>
                  <a:lnTo>
                    <a:pt x="150" y="45"/>
                  </a:lnTo>
                  <a:lnTo>
                    <a:pt x="150" y="75"/>
                  </a:lnTo>
                  <a:lnTo>
                    <a:pt x="150" y="7"/>
                  </a:lnTo>
                  <a:lnTo>
                    <a:pt x="150" y="45"/>
                  </a:lnTo>
                  <a:lnTo>
                    <a:pt x="158" y="37"/>
                  </a:lnTo>
                  <a:lnTo>
                    <a:pt x="158" y="90"/>
                  </a:lnTo>
                  <a:lnTo>
                    <a:pt x="158" y="0"/>
                  </a:lnTo>
                  <a:lnTo>
                    <a:pt x="158" y="37"/>
                  </a:lnTo>
                  <a:lnTo>
                    <a:pt x="165" y="45"/>
                  </a:lnTo>
                  <a:lnTo>
                    <a:pt x="165" y="67"/>
                  </a:lnTo>
                  <a:lnTo>
                    <a:pt x="165" y="7"/>
                  </a:lnTo>
                  <a:lnTo>
                    <a:pt x="165" y="22"/>
                  </a:lnTo>
                  <a:lnTo>
                    <a:pt x="173" y="30"/>
                  </a:lnTo>
                  <a:lnTo>
                    <a:pt x="173" y="67"/>
                  </a:lnTo>
                  <a:lnTo>
                    <a:pt x="173" y="15"/>
                  </a:lnTo>
                  <a:lnTo>
                    <a:pt x="173" y="37"/>
                  </a:lnTo>
                  <a:lnTo>
                    <a:pt x="180" y="45"/>
                  </a:lnTo>
                  <a:lnTo>
                    <a:pt x="180" y="52"/>
                  </a:lnTo>
                  <a:lnTo>
                    <a:pt x="180" y="30"/>
                  </a:lnTo>
                  <a:lnTo>
                    <a:pt x="180" y="45"/>
                  </a:lnTo>
                  <a:lnTo>
                    <a:pt x="188" y="37"/>
                  </a:lnTo>
                  <a:lnTo>
                    <a:pt x="188" y="82"/>
                  </a:lnTo>
                  <a:lnTo>
                    <a:pt x="188" y="7"/>
                  </a:lnTo>
                  <a:lnTo>
                    <a:pt x="188" y="30"/>
                  </a:lnTo>
                  <a:lnTo>
                    <a:pt x="195" y="37"/>
                  </a:lnTo>
                  <a:lnTo>
                    <a:pt x="195" y="82"/>
                  </a:lnTo>
                  <a:lnTo>
                    <a:pt x="195" y="0"/>
                  </a:lnTo>
                  <a:lnTo>
                    <a:pt x="195" y="37"/>
                  </a:lnTo>
                  <a:lnTo>
                    <a:pt x="203" y="45"/>
                  </a:lnTo>
                  <a:lnTo>
                    <a:pt x="203" y="90"/>
                  </a:lnTo>
                  <a:lnTo>
                    <a:pt x="203" y="15"/>
                  </a:lnTo>
                  <a:lnTo>
                    <a:pt x="203" y="60"/>
                  </a:lnTo>
                  <a:lnTo>
                    <a:pt x="210" y="52"/>
                  </a:lnTo>
                  <a:lnTo>
                    <a:pt x="210" y="82"/>
                  </a:lnTo>
                  <a:lnTo>
                    <a:pt x="210" y="0"/>
                  </a:lnTo>
                  <a:lnTo>
                    <a:pt x="210" y="75"/>
                  </a:lnTo>
                  <a:lnTo>
                    <a:pt x="218" y="75"/>
                  </a:lnTo>
                  <a:lnTo>
                    <a:pt x="218" y="82"/>
                  </a:lnTo>
                  <a:lnTo>
                    <a:pt x="218" y="0"/>
                  </a:lnTo>
                  <a:lnTo>
                    <a:pt x="218" y="37"/>
                  </a:lnTo>
                  <a:lnTo>
                    <a:pt x="225" y="45"/>
                  </a:lnTo>
                  <a:lnTo>
                    <a:pt x="225" y="75"/>
                  </a:lnTo>
                  <a:lnTo>
                    <a:pt x="225" y="15"/>
                  </a:lnTo>
                  <a:lnTo>
                    <a:pt x="225" y="37"/>
                  </a:lnTo>
                  <a:lnTo>
                    <a:pt x="233" y="45"/>
                  </a:lnTo>
                  <a:lnTo>
                    <a:pt x="233" y="75"/>
                  </a:lnTo>
                  <a:lnTo>
                    <a:pt x="233" y="15"/>
                  </a:lnTo>
                  <a:lnTo>
                    <a:pt x="233"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5" name="Freeform 841"/>
            <p:cNvSpPr>
              <a:spLocks/>
            </p:cNvSpPr>
            <p:nvPr/>
          </p:nvSpPr>
          <p:spPr bwMode="auto">
            <a:xfrm>
              <a:off x="5170" y="2666"/>
              <a:ext cx="167" cy="87"/>
            </a:xfrm>
            <a:custGeom>
              <a:avLst/>
              <a:gdLst>
                <a:gd name="T0" fmla="*/ 7 w 240"/>
                <a:gd name="T1" fmla="*/ 67 h 97"/>
                <a:gd name="T2" fmla="*/ 15 w 240"/>
                <a:gd name="T3" fmla="*/ 52 h 97"/>
                <a:gd name="T4" fmla="*/ 15 w 240"/>
                <a:gd name="T5" fmla="*/ 45 h 97"/>
                <a:gd name="T6" fmla="*/ 22 w 240"/>
                <a:gd name="T7" fmla="*/ 0 h 97"/>
                <a:gd name="T8" fmla="*/ 30 w 240"/>
                <a:gd name="T9" fmla="*/ 82 h 97"/>
                <a:gd name="T10" fmla="*/ 37 w 240"/>
                <a:gd name="T11" fmla="*/ 37 h 97"/>
                <a:gd name="T12" fmla="*/ 37 w 240"/>
                <a:gd name="T13" fmla="*/ 45 h 97"/>
                <a:gd name="T14" fmla="*/ 45 w 240"/>
                <a:gd name="T15" fmla="*/ 22 h 97"/>
                <a:gd name="T16" fmla="*/ 52 w 240"/>
                <a:gd name="T17" fmla="*/ 75 h 97"/>
                <a:gd name="T18" fmla="*/ 60 w 240"/>
                <a:gd name="T19" fmla="*/ 37 h 97"/>
                <a:gd name="T20" fmla="*/ 60 w 240"/>
                <a:gd name="T21" fmla="*/ 37 h 97"/>
                <a:gd name="T22" fmla="*/ 67 w 240"/>
                <a:gd name="T23" fmla="*/ 7 h 97"/>
                <a:gd name="T24" fmla="*/ 75 w 240"/>
                <a:gd name="T25" fmla="*/ 82 h 97"/>
                <a:gd name="T26" fmla="*/ 82 w 240"/>
                <a:gd name="T27" fmla="*/ 37 h 97"/>
                <a:gd name="T28" fmla="*/ 82 w 240"/>
                <a:gd name="T29" fmla="*/ 45 h 97"/>
                <a:gd name="T30" fmla="*/ 90 w 240"/>
                <a:gd name="T31" fmla="*/ 7 h 97"/>
                <a:gd name="T32" fmla="*/ 97 w 240"/>
                <a:gd name="T33" fmla="*/ 82 h 97"/>
                <a:gd name="T34" fmla="*/ 105 w 240"/>
                <a:gd name="T35" fmla="*/ 15 h 97"/>
                <a:gd name="T36" fmla="*/ 105 w 240"/>
                <a:gd name="T37" fmla="*/ 45 h 97"/>
                <a:gd name="T38" fmla="*/ 112 w 240"/>
                <a:gd name="T39" fmla="*/ 0 h 97"/>
                <a:gd name="T40" fmla="*/ 120 w 240"/>
                <a:gd name="T41" fmla="*/ 75 h 97"/>
                <a:gd name="T42" fmla="*/ 127 w 240"/>
                <a:gd name="T43" fmla="*/ 37 h 97"/>
                <a:gd name="T44" fmla="*/ 127 w 240"/>
                <a:gd name="T45" fmla="*/ 30 h 97"/>
                <a:gd name="T46" fmla="*/ 135 w 240"/>
                <a:gd name="T47" fmla="*/ 7 h 97"/>
                <a:gd name="T48" fmla="*/ 142 w 240"/>
                <a:gd name="T49" fmla="*/ 67 h 97"/>
                <a:gd name="T50" fmla="*/ 150 w 240"/>
                <a:gd name="T51" fmla="*/ 52 h 97"/>
                <a:gd name="T52" fmla="*/ 150 w 240"/>
                <a:gd name="T53" fmla="*/ 30 h 97"/>
                <a:gd name="T54" fmla="*/ 157 w 240"/>
                <a:gd name="T55" fmla="*/ 7 h 97"/>
                <a:gd name="T56" fmla="*/ 165 w 240"/>
                <a:gd name="T57" fmla="*/ 67 h 97"/>
                <a:gd name="T58" fmla="*/ 172 w 240"/>
                <a:gd name="T59" fmla="*/ 52 h 97"/>
                <a:gd name="T60" fmla="*/ 172 w 240"/>
                <a:gd name="T61" fmla="*/ 37 h 97"/>
                <a:gd name="T62" fmla="*/ 180 w 240"/>
                <a:gd name="T63" fmla="*/ 15 h 97"/>
                <a:gd name="T64" fmla="*/ 187 w 240"/>
                <a:gd name="T65" fmla="*/ 82 h 97"/>
                <a:gd name="T66" fmla="*/ 195 w 240"/>
                <a:gd name="T67" fmla="*/ 45 h 97"/>
                <a:gd name="T68" fmla="*/ 195 w 240"/>
                <a:gd name="T69" fmla="*/ 30 h 97"/>
                <a:gd name="T70" fmla="*/ 202 w 240"/>
                <a:gd name="T71" fmla="*/ 7 h 97"/>
                <a:gd name="T72" fmla="*/ 210 w 240"/>
                <a:gd name="T73" fmla="*/ 67 h 97"/>
                <a:gd name="T74" fmla="*/ 217 w 240"/>
                <a:gd name="T75" fmla="*/ 52 h 97"/>
                <a:gd name="T76" fmla="*/ 217 w 240"/>
                <a:gd name="T77" fmla="*/ 45 h 97"/>
                <a:gd name="T78" fmla="*/ 225 w 240"/>
                <a:gd name="T79" fmla="*/ 7 h 97"/>
                <a:gd name="T80" fmla="*/ 232 w 240"/>
                <a:gd name="T81" fmla="*/ 75 h 97"/>
                <a:gd name="T82" fmla="*/ 240 w 240"/>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37"/>
                  </a:moveTo>
                  <a:lnTo>
                    <a:pt x="7" y="45"/>
                  </a:lnTo>
                  <a:lnTo>
                    <a:pt x="7" y="67"/>
                  </a:lnTo>
                  <a:lnTo>
                    <a:pt x="7" y="22"/>
                  </a:lnTo>
                  <a:lnTo>
                    <a:pt x="7" y="60"/>
                  </a:lnTo>
                  <a:lnTo>
                    <a:pt x="15" y="52"/>
                  </a:lnTo>
                  <a:lnTo>
                    <a:pt x="15" y="67"/>
                  </a:lnTo>
                  <a:lnTo>
                    <a:pt x="15" y="7"/>
                  </a:lnTo>
                  <a:lnTo>
                    <a:pt x="15" y="45"/>
                  </a:lnTo>
                  <a:lnTo>
                    <a:pt x="22" y="37"/>
                  </a:lnTo>
                  <a:lnTo>
                    <a:pt x="22" y="75"/>
                  </a:lnTo>
                  <a:lnTo>
                    <a:pt x="22" y="0"/>
                  </a:lnTo>
                  <a:lnTo>
                    <a:pt x="22" y="37"/>
                  </a:lnTo>
                  <a:lnTo>
                    <a:pt x="30" y="45"/>
                  </a:lnTo>
                  <a:lnTo>
                    <a:pt x="30" y="82"/>
                  </a:lnTo>
                  <a:lnTo>
                    <a:pt x="30" y="22"/>
                  </a:lnTo>
                  <a:lnTo>
                    <a:pt x="30" y="45"/>
                  </a:lnTo>
                  <a:lnTo>
                    <a:pt x="37" y="37"/>
                  </a:lnTo>
                  <a:lnTo>
                    <a:pt x="37" y="67"/>
                  </a:lnTo>
                  <a:lnTo>
                    <a:pt x="37" y="7"/>
                  </a:lnTo>
                  <a:lnTo>
                    <a:pt x="37" y="45"/>
                  </a:lnTo>
                  <a:lnTo>
                    <a:pt x="45" y="60"/>
                  </a:lnTo>
                  <a:lnTo>
                    <a:pt x="45" y="67"/>
                  </a:lnTo>
                  <a:lnTo>
                    <a:pt x="45" y="22"/>
                  </a:lnTo>
                  <a:lnTo>
                    <a:pt x="45" y="37"/>
                  </a:lnTo>
                  <a:lnTo>
                    <a:pt x="52" y="45"/>
                  </a:lnTo>
                  <a:lnTo>
                    <a:pt x="52" y="75"/>
                  </a:lnTo>
                  <a:lnTo>
                    <a:pt x="52" y="15"/>
                  </a:lnTo>
                  <a:lnTo>
                    <a:pt x="52" y="45"/>
                  </a:lnTo>
                  <a:lnTo>
                    <a:pt x="60" y="37"/>
                  </a:lnTo>
                  <a:lnTo>
                    <a:pt x="60" y="82"/>
                  </a:lnTo>
                  <a:lnTo>
                    <a:pt x="60" y="0"/>
                  </a:lnTo>
                  <a:lnTo>
                    <a:pt x="60" y="37"/>
                  </a:lnTo>
                  <a:lnTo>
                    <a:pt x="67" y="45"/>
                  </a:lnTo>
                  <a:lnTo>
                    <a:pt x="67" y="75"/>
                  </a:lnTo>
                  <a:lnTo>
                    <a:pt x="67" y="7"/>
                  </a:lnTo>
                  <a:lnTo>
                    <a:pt x="67" y="37"/>
                  </a:lnTo>
                  <a:lnTo>
                    <a:pt x="75" y="45"/>
                  </a:lnTo>
                  <a:lnTo>
                    <a:pt x="75" y="82"/>
                  </a:lnTo>
                  <a:lnTo>
                    <a:pt x="75" y="0"/>
                  </a:lnTo>
                  <a:lnTo>
                    <a:pt x="75" y="45"/>
                  </a:lnTo>
                  <a:lnTo>
                    <a:pt x="82" y="37"/>
                  </a:lnTo>
                  <a:lnTo>
                    <a:pt x="82" y="90"/>
                  </a:lnTo>
                  <a:lnTo>
                    <a:pt x="82" y="0"/>
                  </a:lnTo>
                  <a:lnTo>
                    <a:pt x="82" y="45"/>
                  </a:lnTo>
                  <a:lnTo>
                    <a:pt x="90" y="52"/>
                  </a:lnTo>
                  <a:lnTo>
                    <a:pt x="90" y="90"/>
                  </a:lnTo>
                  <a:lnTo>
                    <a:pt x="90" y="7"/>
                  </a:lnTo>
                  <a:lnTo>
                    <a:pt x="90" y="52"/>
                  </a:lnTo>
                  <a:lnTo>
                    <a:pt x="97" y="45"/>
                  </a:lnTo>
                  <a:lnTo>
                    <a:pt x="97" y="82"/>
                  </a:lnTo>
                  <a:lnTo>
                    <a:pt x="97" y="0"/>
                  </a:lnTo>
                  <a:lnTo>
                    <a:pt x="97" y="7"/>
                  </a:lnTo>
                  <a:lnTo>
                    <a:pt x="105" y="15"/>
                  </a:lnTo>
                  <a:lnTo>
                    <a:pt x="105" y="75"/>
                  </a:lnTo>
                  <a:lnTo>
                    <a:pt x="105" y="0"/>
                  </a:lnTo>
                  <a:lnTo>
                    <a:pt x="105" y="45"/>
                  </a:lnTo>
                  <a:lnTo>
                    <a:pt x="112" y="52"/>
                  </a:lnTo>
                  <a:lnTo>
                    <a:pt x="112" y="97"/>
                  </a:lnTo>
                  <a:lnTo>
                    <a:pt x="112" y="0"/>
                  </a:lnTo>
                  <a:lnTo>
                    <a:pt x="112" y="37"/>
                  </a:lnTo>
                  <a:lnTo>
                    <a:pt x="120" y="30"/>
                  </a:lnTo>
                  <a:lnTo>
                    <a:pt x="120" y="75"/>
                  </a:lnTo>
                  <a:lnTo>
                    <a:pt x="120" y="15"/>
                  </a:lnTo>
                  <a:lnTo>
                    <a:pt x="120" y="45"/>
                  </a:lnTo>
                  <a:lnTo>
                    <a:pt x="127" y="37"/>
                  </a:lnTo>
                  <a:lnTo>
                    <a:pt x="127" y="75"/>
                  </a:lnTo>
                  <a:lnTo>
                    <a:pt x="127" y="15"/>
                  </a:lnTo>
                  <a:lnTo>
                    <a:pt x="127" y="30"/>
                  </a:lnTo>
                  <a:lnTo>
                    <a:pt x="135" y="37"/>
                  </a:lnTo>
                  <a:lnTo>
                    <a:pt x="135" y="82"/>
                  </a:lnTo>
                  <a:lnTo>
                    <a:pt x="135" y="7"/>
                  </a:lnTo>
                  <a:lnTo>
                    <a:pt x="135" y="37"/>
                  </a:lnTo>
                  <a:lnTo>
                    <a:pt x="142" y="30"/>
                  </a:lnTo>
                  <a:lnTo>
                    <a:pt x="142" y="67"/>
                  </a:lnTo>
                  <a:lnTo>
                    <a:pt x="142" y="0"/>
                  </a:lnTo>
                  <a:lnTo>
                    <a:pt x="142" y="45"/>
                  </a:lnTo>
                  <a:lnTo>
                    <a:pt x="150" y="52"/>
                  </a:lnTo>
                  <a:lnTo>
                    <a:pt x="150" y="75"/>
                  </a:lnTo>
                  <a:lnTo>
                    <a:pt x="150" y="7"/>
                  </a:lnTo>
                  <a:lnTo>
                    <a:pt x="150" y="30"/>
                  </a:lnTo>
                  <a:lnTo>
                    <a:pt x="157" y="37"/>
                  </a:lnTo>
                  <a:lnTo>
                    <a:pt x="157" y="67"/>
                  </a:lnTo>
                  <a:lnTo>
                    <a:pt x="157" y="7"/>
                  </a:lnTo>
                  <a:lnTo>
                    <a:pt x="157" y="37"/>
                  </a:lnTo>
                  <a:lnTo>
                    <a:pt x="165" y="45"/>
                  </a:lnTo>
                  <a:lnTo>
                    <a:pt x="165" y="67"/>
                  </a:lnTo>
                  <a:lnTo>
                    <a:pt x="165" y="7"/>
                  </a:lnTo>
                  <a:lnTo>
                    <a:pt x="165" y="45"/>
                  </a:lnTo>
                  <a:lnTo>
                    <a:pt x="172" y="52"/>
                  </a:lnTo>
                  <a:lnTo>
                    <a:pt x="172" y="75"/>
                  </a:lnTo>
                  <a:lnTo>
                    <a:pt x="172" y="15"/>
                  </a:lnTo>
                  <a:lnTo>
                    <a:pt x="172" y="37"/>
                  </a:lnTo>
                  <a:lnTo>
                    <a:pt x="180" y="45"/>
                  </a:lnTo>
                  <a:lnTo>
                    <a:pt x="180" y="67"/>
                  </a:lnTo>
                  <a:lnTo>
                    <a:pt x="180" y="15"/>
                  </a:lnTo>
                  <a:lnTo>
                    <a:pt x="180" y="37"/>
                  </a:lnTo>
                  <a:lnTo>
                    <a:pt x="187" y="45"/>
                  </a:lnTo>
                  <a:lnTo>
                    <a:pt x="187" y="82"/>
                  </a:lnTo>
                  <a:lnTo>
                    <a:pt x="187" y="0"/>
                  </a:lnTo>
                  <a:lnTo>
                    <a:pt x="187" y="52"/>
                  </a:lnTo>
                  <a:lnTo>
                    <a:pt x="195" y="45"/>
                  </a:lnTo>
                  <a:lnTo>
                    <a:pt x="195" y="75"/>
                  </a:lnTo>
                  <a:lnTo>
                    <a:pt x="195" y="7"/>
                  </a:lnTo>
                  <a:lnTo>
                    <a:pt x="195" y="30"/>
                  </a:lnTo>
                  <a:lnTo>
                    <a:pt x="202" y="37"/>
                  </a:lnTo>
                  <a:lnTo>
                    <a:pt x="202" y="75"/>
                  </a:lnTo>
                  <a:lnTo>
                    <a:pt x="202" y="7"/>
                  </a:lnTo>
                  <a:lnTo>
                    <a:pt x="202" y="30"/>
                  </a:lnTo>
                  <a:lnTo>
                    <a:pt x="210" y="22"/>
                  </a:lnTo>
                  <a:lnTo>
                    <a:pt x="210" y="67"/>
                  </a:lnTo>
                  <a:lnTo>
                    <a:pt x="210" y="15"/>
                  </a:lnTo>
                  <a:lnTo>
                    <a:pt x="210" y="45"/>
                  </a:lnTo>
                  <a:lnTo>
                    <a:pt x="217" y="52"/>
                  </a:lnTo>
                  <a:lnTo>
                    <a:pt x="217" y="67"/>
                  </a:lnTo>
                  <a:lnTo>
                    <a:pt x="217" y="15"/>
                  </a:lnTo>
                  <a:lnTo>
                    <a:pt x="217" y="45"/>
                  </a:lnTo>
                  <a:lnTo>
                    <a:pt x="225" y="37"/>
                  </a:lnTo>
                  <a:lnTo>
                    <a:pt x="225" y="75"/>
                  </a:lnTo>
                  <a:lnTo>
                    <a:pt x="225" y="7"/>
                  </a:lnTo>
                  <a:lnTo>
                    <a:pt x="225" y="30"/>
                  </a:lnTo>
                  <a:lnTo>
                    <a:pt x="232" y="22"/>
                  </a:lnTo>
                  <a:lnTo>
                    <a:pt x="232" y="75"/>
                  </a:lnTo>
                  <a:lnTo>
                    <a:pt x="232" y="15"/>
                  </a:lnTo>
                  <a:lnTo>
                    <a:pt x="232" y="45"/>
                  </a:lnTo>
                  <a:lnTo>
                    <a:pt x="240" y="37"/>
                  </a:lnTo>
                  <a:lnTo>
                    <a:pt x="240" y="82"/>
                  </a:lnTo>
                  <a:lnTo>
                    <a:pt x="240"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6" name="Freeform 842"/>
            <p:cNvSpPr>
              <a:spLocks/>
            </p:cNvSpPr>
            <p:nvPr/>
          </p:nvSpPr>
          <p:spPr bwMode="auto">
            <a:xfrm>
              <a:off x="5337" y="2666"/>
              <a:ext cx="168" cy="87"/>
            </a:xfrm>
            <a:custGeom>
              <a:avLst/>
              <a:gdLst>
                <a:gd name="T0" fmla="*/ 7 w 240"/>
                <a:gd name="T1" fmla="*/ 37 h 97"/>
                <a:gd name="T2" fmla="*/ 7 w 240"/>
                <a:gd name="T3" fmla="*/ 30 h 97"/>
                <a:gd name="T4" fmla="*/ 15 w 240"/>
                <a:gd name="T5" fmla="*/ 0 h 97"/>
                <a:gd name="T6" fmla="*/ 22 w 240"/>
                <a:gd name="T7" fmla="*/ 82 h 97"/>
                <a:gd name="T8" fmla="*/ 30 w 240"/>
                <a:gd name="T9" fmla="*/ 45 h 97"/>
                <a:gd name="T10" fmla="*/ 30 w 240"/>
                <a:gd name="T11" fmla="*/ 37 h 97"/>
                <a:gd name="T12" fmla="*/ 37 w 240"/>
                <a:gd name="T13" fmla="*/ 22 h 97"/>
                <a:gd name="T14" fmla="*/ 45 w 240"/>
                <a:gd name="T15" fmla="*/ 67 h 97"/>
                <a:gd name="T16" fmla="*/ 52 w 240"/>
                <a:gd name="T17" fmla="*/ 45 h 97"/>
                <a:gd name="T18" fmla="*/ 52 w 240"/>
                <a:gd name="T19" fmla="*/ 37 h 97"/>
                <a:gd name="T20" fmla="*/ 60 w 240"/>
                <a:gd name="T21" fmla="*/ 22 h 97"/>
                <a:gd name="T22" fmla="*/ 67 w 240"/>
                <a:gd name="T23" fmla="*/ 67 h 97"/>
                <a:gd name="T24" fmla="*/ 75 w 240"/>
                <a:gd name="T25" fmla="*/ 45 h 97"/>
                <a:gd name="T26" fmla="*/ 75 w 240"/>
                <a:gd name="T27" fmla="*/ 30 h 97"/>
                <a:gd name="T28" fmla="*/ 82 w 240"/>
                <a:gd name="T29" fmla="*/ 7 h 97"/>
                <a:gd name="T30" fmla="*/ 90 w 240"/>
                <a:gd name="T31" fmla="*/ 60 h 97"/>
                <a:gd name="T32" fmla="*/ 97 w 240"/>
                <a:gd name="T33" fmla="*/ 45 h 97"/>
                <a:gd name="T34" fmla="*/ 97 w 240"/>
                <a:gd name="T35" fmla="*/ 37 h 97"/>
                <a:gd name="T36" fmla="*/ 105 w 240"/>
                <a:gd name="T37" fmla="*/ 0 h 97"/>
                <a:gd name="T38" fmla="*/ 112 w 240"/>
                <a:gd name="T39" fmla="*/ 82 h 97"/>
                <a:gd name="T40" fmla="*/ 120 w 240"/>
                <a:gd name="T41" fmla="*/ 67 h 97"/>
                <a:gd name="T42" fmla="*/ 120 w 240"/>
                <a:gd name="T43" fmla="*/ 52 h 97"/>
                <a:gd name="T44" fmla="*/ 127 w 240"/>
                <a:gd name="T45" fmla="*/ 0 h 97"/>
                <a:gd name="T46" fmla="*/ 135 w 240"/>
                <a:gd name="T47" fmla="*/ 90 h 97"/>
                <a:gd name="T48" fmla="*/ 142 w 240"/>
                <a:gd name="T49" fmla="*/ 52 h 97"/>
                <a:gd name="T50" fmla="*/ 142 w 240"/>
                <a:gd name="T51" fmla="*/ 30 h 97"/>
                <a:gd name="T52" fmla="*/ 150 w 240"/>
                <a:gd name="T53" fmla="*/ 15 h 97"/>
                <a:gd name="T54" fmla="*/ 157 w 240"/>
                <a:gd name="T55" fmla="*/ 67 h 97"/>
                <a:gd name="T56" fmla="*/ 165 w 240"/>
                <a:gd name="T57" fmla="*/ 45 h 97"/>
                <a:gd name="T58" fmla="*/ 165 w 240"/>
                <a:gd name="T59" fmla="*/ 45 h 97"/>
                <a:gd name="T60" fmla="*/ 172 w 240"/>
                <a:gd name="T61" fmla="*/ 0 h 97"/>
                <a:gd name="T62" fmla="*/ 180 w 240"/>
                <a:gd name="T63" fmla="*/ 75 h 97"/>
                <a:gd name="T64" fmla="*/ 187 w 240"/>
                <a:gd name="T65" fmla="*/ 37 h 97"/>
                <a:gd name="T66" fmla="*/ 187 w 240"/>
                <a:gd name="T67" fmla="*/ 37 h 97"/>
                <a:gd name="T68" fmla="*/ 195 w 240"/>
                <a:gd name="T69" fmla="*/ 22 h 97"/>
                <a:gd name="T70" fmla="*/ 202 w 240"/>
                <a:gd name="T71" fmla="*/ 75 h 97"/>
                <a:gd name="T72" fmla="*/ 210 w 240"/>
                <a:gd name="T73" fmla="*/ 60 h 97"/>
                <a:gd name="T74" fmla="*/ 210 w 240"/>
                <a:gd name="T75" fmla="*/ 37 h 97"/>
                <a:gd name="T76" fmla="*/ 217 w 240"/>
                <a:gd name="T77" fmla="*/ 7 h 97"/>
                <a:gd name="T78" fmla="*/ 225 w 240"/>
                <a:gd name="T79" fmla="*/ 82 h 97"/>
                <a:gd name="T80" fmla="*/ 232 w 240"/>
                <a:gd name="T81" fmla="*/ 37 h 97"/>
                <a:gd name="T82" fmla="*/ 232 w 240"/>
                <a:gd name="T83"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0"/>
                  </a:moveTo>
                  <a:lnTo>
                    <a:pt x="0" y="45"/>
                  </a:lnTo>
                  <a:lnTo>
                    <a:pt x="7" y="37"/>
                  </a:lnTo>
                  <a:lnTo>
                    <a:pt x="7" y="75"/>
                  </a:lnTo>
                  <a:lnTo>
                    <a:pt x="7" y="0"/>
                  </a:lnTo>
                  <a:lnTo>
                    <a:pt x="7" y="30"/>
                  </a:lnTo>
                  <a:lnTo>
                    <a:pt x="15" y="37"/>
                  </a:lnTo>
                  <a:lnTo>
                    <a:pt x="15" y="90"/>
                  </a:lnTo>
                  <a:lnTo>
                    <a:pt x="15" y="0"/>
                  </a:lnTo>
                  <a:lnTo>
                    <a:pt x="15" y="37"/>
                  </a:lnTo>
                  <a:lnTo>
                    <a:pt x="22" y="45"/>
                  </a:lnTo>
                  <a:lnTo>
                    <a:pt x="22" y="82"/>
                  </a:lnTo>
                  <a:lnTo>
                    <a:pt x="22" y="0"/>
                  </a:lnTo>
                  <a:lnTo>
                    <a:pt x="22" y="37"/>
                  </a:lnTo>
                  <a:lnTo>
                    <a:pt x="30" y="45"/>
                  </a:lnTo>
                  <a:lnTo>
                    <a:pt x="30" y="90"/>
                  </a:lnTo>
                  <a:lnTo>
                    <a:pt x="30" y="0"/>
                  </a:lnTo>
                  <a:lnTo>
                    <a:pt x="30" y="37"/>
                  </a:lnTo>
                  <a:lnTo>
                    <a:pt x="37" y="45"/>
                  </a:lnTo>
                  <a:lnTo>
                    <a:pt x="37" y="60"/>
                  </a:lnTo>
                  <a:lnTo>
                    <a:pt x="37" y="22"/>
                  </a:lnTo>
                  <a:lnTo>
                    <a:pt x="37" y="37"/>
                  </a:lnTo>
                  <a:lnTo>
                    <a:pt x="45" y="45"/>
                  </a:lnTo>
                  <a:lnTo>
                    <a:pt x="45" y="67"/>
                  </a:lnTo>
                  <a:lnTo>
                    <a:pt x="45" y="15"/>
                  </a:lnTo>
                  <a:lnTo>
                    <a:pt x="45" y="37"/>
                  </a:lnTo>
                  <a:lnTo>
                    <a:pt x="52" y="45"/>
                  </a:lnTo>
                  <a:lnTo>
                    <a:pt x="52" y="75"/>
                  </a:lnTo>
                  <a:lnTo>
                    <a:pt x="52" y="15"/>
                  </a:lnTo>
                  <a:lnTo>
                    <a:pt x="52" y="37"/>
                  </a:lnTo>
                  <a:lnTo>
                    <a:pt x="60" y="45"/>
                  </a:lnTo>
                  <a:lnTo>
                    <a:pt x="60" y="60"/>
                  </a:lnTo>
                  <a:lnTo>
                    <a:pt x="60" y="22"/>
                  </a:lnTo>
                  <a:lnTo>
                    <a:pt x="60" y="37"/>
                  </a:lnTo>
                  <a:lnTo>
                    <a:pt x="67" y="45"/>
                  </a:lnTo>
                  <a:lnTo>
                    <a:pt x="67" y="67"/>
                  </a:lnTo>
                  <a:lnTo>
                    <a:pt x="67" y="0"/>
                  </a:lnTo>
                  <a:lnTo>
                    <a:pt x="67" y="37"/>
                  </a:lnTo>
                  <a:lnTo>
                    <a:pt x="75" y="45"/>
                  </a:lnTo>
                  <a:lnTo>
                    <a:pt x="75" y="82"/>
                  </a:lnTo>
                  <a:lnTo>
                    <a:pt x="75" y="7"/>
                  </a:lnTo>
                  <a:lnTo>
                    <a:pt x="75" y="30"/>
                  </a:lnTo>
                  <a:lnTo>
                    <a:pt x="82" y="22"/>
                  </a:lnTo>
                  <a:lnTo>
                    <a:pt x="82" y="90"/>
                  </a:lnTo>
                  <a:lnTo>
                    <a:pt x="82" y="7"/>
                  </a:lnTo>
                  <a:lnTo>
                    <a:pt x="82" y="45"/>
                  </a:lnTo>
                  <a:lnTo>
                    <a:pt x="90" y="52"/>
                  </a:lnTo>
                  <a:lnTo>
                    <a:pt x="90" y="60"/>
                  </a:lnTo>
                  <a:lnTo>
                    <a:pt x="90" y="22"/>
                  </a:lnTo>
                  <a:lnTo>
                    <a:pt x="90" y="37"/>
                  </a:lnTo>
                  <a:lnTo>
                    <a:pt x="97" y="45"/>
                  </a:lnTo>
                  <a:lnTo>
                    <a:pt x="97" y="60"/>
                  </a:lnTo>
                  <a:lnTo>
                    <a:pt x="97" y="15"/>
                  </a:lnTo>
                  <a:lnTo>
                    <a:pt x="97" y="37"/>
                  </a:lnTo>
                  <a:lnTo>
                    <a:pt x="105" y="45"/>
                  </a:lnTo>
                  <a:lnTo>
                    <a:pt x="105" y="97"/>
                  </a:lnTo>
                  <a:lnTo>
                    <a:pt x="105" y="0"/>
                  </a:lnTo>
                  <a:lnTo>
                    <a:pt x="105" y="45"/>
                  </a:lnTo>
                  <a:lnTo>
                    <a:pt x="112" y="52"/>
                  </a:lnTo>
                  <a:lnTo>
                    <a:pt x="112" y="82"/>
                  </a:lnTo>
                  <a:lnTo>
                    <a:pt x="112" y="0"/>
                  </a:lnTo>
                  <a:lnTo>
                    <a:pt x="112" y="75"/>
                  </a:lnTo>
                  <a:lnTo>
                    <a:pt x="120" y="67"/>
                  </a:lnTo>
                  <a:lnTo>
                    <a:pt x="120" y="75"/>
                  </a:lnTo>
                  <a:lnTo>
                    <a:pt x="120" y="7"/>
                  </a:lnTo>
                  <a:lnTo>
                    <a:pt x="120" y="52"/>
                  </a:lnTo>
                  <a:lnTo>
                    <a:pt x="127" y="45"/>
                  </a:lnTo>
                  <a:lnTo>
                    <a:pt x="127" y="67"/>
                  </a:lnTo>
                  <a:lnTo>
                    <a:pt x="127" y="0"/>
                  </a:lnTo>
                  <a:lnTo>
                    <a:pt x="127" y="52"/>
                  </a:lnTo>
                  <a:lnTo>
                    <a:pt x="135" y="60"/>
                  </a:lnTo>
                  <a:lnTo>
                    <a:pt x="135" y="90"/>
                  </a:lnTo>
                  <a:lnTo>
                    <a:pt x="135" y="0"/>
                  </a:lnTo>
                  <a:lnTo>
                    <a:pt x="135" y="60"/>
                  </a:lnTo>
                  <a:lnTo>
                    <a:pt x="142" y="52"/>
                  </a:lnTo>
                  <a:lnTo>
                    <a:pt x="142" y="67"/>
                  </a:lnTo>
                  <a:lnTo>
                    <a:pt x="142" y="15"/>
                  </a:lnTo>
                  <a:lnTo>
                    <a:pt x="142" y="30"/>
                  </a:lnTo>
                  <a:lnTo>
                    <a:pt x="150" y="37"/>
                  </a:lnTo>
                  <a:lnTo>
                    <a:pt x="150" y="67"/>
                  </a:lnTo>
                  <a:lnTo>
                    <a:pt x="150" y="15"/>
                  </a:lnTo>
                  <a:lnTo>
                    <a:pt x="150" y="52"/>
                  </a:lnTo>
                  <a:lnTo>
                    <a:pt x="157" y="30"/>
                  </a:lnTo>
                  <a:lnTo>
                    <a:pt x="157" y="67"/>
                  </a:lnTo>
                  <a:lnTo>
                    <a:pt x="157" y="15"/>
                  </a:lnTo>
                  <a:lnTo>
                    <a:pt x="157" y="37"/>
                  </a:lnTo>
                  <a:lnTo>
                    <a:pt x="165" y="45"/>
                  </a:lnTo>
                  <a:lnTo>
                    <a:pt x="165" y="60"/>
                  </a:lnTo>
                  <a:lnTo>
                    <a:pt x="165" y="15"/>
                  </a:lnTo>
                  <a:lnTo>
                    <a:pt x="165" y="45"/>
                  </a:lnTo>
                  <a:lnTo>
                    <a:pt x="172" y="37"/>
                  </a:lnTo>
                  <a:lnTo>
                    <a:pt x="172" y="67"/>
                  </a:lnTo>
                  <a:lnTo>
                    <a:pt x="172" y="0"/>
                  </a:lnTo>
                  <a:lnTo>
                    <a:pt x="172" y="45"/>
                  </a:lnTo>
                  <a:lnTo>
                    <a:pt x="180" y="52"/>
                  </a:lnTo>
                  <a:lnTo>
                    <a:pt x="180" y="75"/>
                  </a:lnTo>
                  <a:lnTo>
                    <a:pt x="180" y="0"/>
                  </a:lnTo>
                  <a:lnTo>
                    <a:pt x="180" y="45"/>
                  </a:lnTo>
                  <a:lnTo>
                    <a:pt x="187" y="37"/>
                  </a:lnTo>
                  <a:lnTo>
                    <a:pt x="187" y="82"/>
                  </a:lnTo>
                  <a:lnTo>
                    <a:pt x="187" y="15"/>
                  </a:lnTo>
                  <a:lnTo>
                    <a:pt x="187" y="37"/>
                  </a:lnTo>
                  <a:lnTo>
                    <a:pt x="195" y="30"/>
                  </a:lnTo>
                  <a:lnTo>
                    <a:pt x="195" y="60"/>
                  </a:lnTo>
                  <a:lnTo>
                    <a:pt x="195" y="22"/>
                  </a:lnTo>
                  <a:lnTo>
                    <a:pt x="195" y="37"/>
                  </a:lnTo>
                  <a:lnTo>
                    <a:pt x="202" y="45"/>
                  </a:lnTo>
                  <a:lnTo>
                    <a:pt x="202" y="75"/>
                  </a:lnTo>
                  <a:lnTo>
                    <a:pt x="202" y="7"/>
                  </a:lnTo>
                  <a:lnTo>
                    <a:pt x="202" y="67"/>
                  </a:lnTo>
                  <a:lnTo>
                    <a:pt x="210" y="60"/>
                  </a:lnTo>
                  <a:lnTo>
                    <a:pt x="210" y="75"/>
                  </a:lnTo>
                  <a:lnTo>
                    <a:pt x="210" y="0"/>
                  </a:lnTo>
                  <a:lnTo>
                    <a:pt x="210" y="37"/>
                  </a:lnTo>
                  <a:lnTo>
                    <a:pt x="217" y="45"/>
                  </a:lnTo>
                  <a:lnTo>
                    <a:pt x="217" y="75"/>
                  </a:lnTo>
                  <a:lnTo>
                    <a:pt x="217" y="7"/>
                  </a:lnTo>
                  <a:lnTo>
                    <a:pt x="217" y="15"/>
                  </a:lnTo>
                  <a:lnTo>
                    <a:pt x="225" y="22"/>
                  </a:lnTo>
                  <a:lnTo>
                    <a:pt x="225" y="82"/>
                  </a:lnTo>
                  <a:lnTo>
                    <a:pt x="225" y="7"/>
                  </a:lnTo>
                  <a:lnTo>
                    <a:pt x="225" y="30"/>
                  </a:lnTo>
                  <a:lnTo>
                    <a:pt x="232" y="37"/>
                  </a:lnTo>
                  <a:lnTo>
                    <a:pt x="232" y="75"/>
                  </a:lnTo>
                  <a:lnTo>
                    <a:pt x="232" y="7"/>
                  </a:lnTo>
                  <a:lnTo>
                    <a:pt x="232" y="52"/>
                  </a:lnTo>
                  <a:lnTo>
                    <a:pt x="240" y="37"/>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7" name="Freeform 843"/>
            <p:cNvSpPr>
              <a:spLocks/>
            </p:cNvSpPr>
            <p:nvPr/>
          </p:nvSpPr>
          <p:spPr bwMode="auto">
            <a:xfrm>
              <a:off x="5505" y="2666"/>
              <a:ext cx="242" cy="68"/>
            </a:xfrm>
            <a:custGeom>
              <a:avLst/>
              <a:gdLst>
                <a:gd name="T0" fmla="*/ 0 w 345"/>
                <a:gd name="T1" fmla="*/ 52 h 75"/>
                <a:gd name="T2" fmla="*/ 7 w 345"/>
                <a:gd name="T3" fmla="*/ 0 h 75"/>
                <a:gd name="T4" fmla="*/ 15 w 345"/>
                <a:gd name="T5" fmla="*/ 67 h 75"/>
                <a:gd name="T6" fmla="*/ 22 w 345"/>
                <a:gd name="T7" fmla="*/ 45 h 75"/>
                <a:gd name="T8" fmla="*/ 22 w 345"/>
                <a:gd name="T9" fmla="*/ 45 h 75"/>
                <a:gd name="T10" fmla="*/ 30 w 345"/>
                <a:gd name="T11" fmla="*/ 67 h 75"/>
                <a:gd name="T12" fmla="*/ 37 w 345"/>
                <a:gd name="T13" fmla="*/ 22 h 75"/>
                <a:gd name="T14" fmla="*/ 45 w 345"/>
                <a:gd name="T15" fmla="*/ 52 h 75"/>
                <a:gd name="T16" fmla="*/ 52 w 345"/>
                <a:gd name="T17" fmla="*/ 45 h 75"/>
                <a:gd name="T18" fmla="*/ 52 w 345"/>
                <a:gd name="T19" fmla="*/ 37 h 75"/>
                <a:gd name="T20" fmla="*/ 60 w 345"/>
                <a:gd name="T21" fmla="*/ 30 h 75"/>
                <a:gd name="T22" fmla="*/ 67 w 345"/>
                <a:gd name="T23" fmla="*/ 60 h 75"/>
                <a:gd name="T24" fmla="*/ 75 w 345"/>
                <a:gd name="T25" fmla="*/ 45 h 75"/>
                <a:gd name="T26" fmla="*/ 75 w 345"/>
                <a:gd name="T27" fmla="*/ 37 h 75"/>
                <a:gd name="T28" fmla="*/ 82 w 345"/>
                <a:gd name="T29" fmla="*/ 37 h 75"/>
                <a:gd name="T30" fmla="*/ 97 w 345"/>
                <a:gd name="T31" fmla="*/ 45 h 75"/>
                <a:gd name="T32" fmla="*/ 105 w 345"/>
                <a:gd name="T33" fmla="*/ 45 h 75"/>
                <a:gd name="T34" fmla="*/ 120 w 345"/>
                <a:gd name="T35" fmla="*/ 37 h 75"/>
                <a:gd name="T36" fmla="*/ 120 w 345"/>
                <a:gd name="T37" fmla="*/ 37 h 75"/>
                <a:gd name="T38" fmla="*/ 135 w 345"/>
                <a:gd name="T39" fmla="*/ 45 h 75"/>
                <a:gd name="T40" fmla="*/ 150 w 345"/>
                <a:gd name="T41" fmla="*/ 37 h 75"/>
                <a:gd name="T42" fmla="*/ 157 w 345"/>
                <a:gd name="T43" fmla="*/ 45 h 75"/>
                <a:gd name="T44" fmla="*/ 165 w 345"/>
                <a:gd name="T45" fmla="*/ 45 h 75"/>
                <a:gd name="T46" fmla="*/ 172 w 345"/>
                <a:gd name="T47" fmla="*/ 45 h 75"/>
                <a:gd name="T48" fmla="*/ 180 w 345"/>
                <a:gd name="T49" fmla="*/ 45 h 75"/>
                <a:gd name="T50" fmla="*/ 202 w 345"/>
                <a:gd name="T51" fmla="*/ 37 h 75"/>
                <a:gd name="T52" fmla="*/ 210 w 345"/>
                <a:gd name="T53" fmla="*/ 37 h 75"/>
                <a:gd name="T54" fmla="*/ 225 w 345"/>
                <a:gd name="T55" fmla="*/ 45 h 75"/>
                <a:gd name="T56" fmla="*/ 232 w 345"/>
                <a:gd name="T57" fmla="*/ 45 h 75"/>
                <a:gd name="T58" fmla="*/ 232 w 345"/>
                <a:gd name="T59" fmla="*/ 37 h 75"/>
                <a:gd name="T60" fmla="*/ 247 w 345"/>
                <a:gd name="T61" fmla="*/ 37 h 75"/>
                <a:gd name="T62" fmla="*/ 262 w 345"/>
                <a:gd name="T63" fmla="*/ 37 h 75"/>
                <a:gd name="T64" fmla="*/ 285 w 345"/>
                <a:gd name="T65" fmla="*/ 37 h 75"/>
                <a:gd name="T66" fmla="*/ 292 w 345"/>
                <a:gd name="T67" fmla="*/ 37 h 75"/>
                <a:gd name="T68" fmla="*/ 300 w 345"/>
                <a:gd name="T69" fmla="*/ 45 h 75"/>
                <a:gd name="T70" fmla="*/ 307 w 345"/>
                <a:gd name="T71" fmla="*/ 45 h 75"/>
                <a:gd name="T72" fmla="*/ 315 w 345"/>
                <a:gd name="T73" fmla="*/ 45 h 75"/>
                <a:gd name="T74" fmla="*/ 322 w 345"/>
                <a:gd name="T75" fmla="*/ 37 h 75"/>
                <a:gd name="T76" fmla="*/ 322 w 345"/>
                <a:gd name="T77" fmla="*/ 45 h 75"/>
                <a:gd name="T78" fmla="*/ 330 w 345"/>
                <a:gd name="T79" fmla="*/ 22 h 75"/>
                <a:gd name="T80" fmla="*/ 337 w 345"/>
                <a:gd name="T81" fmla="*/ 52 h 75"/>
                <a:gd name="T82" fmla="*/ 345 w 345"/>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75">
                  <a:moveTo>
                    <a:pt x="0" y="60"/>
                  </a:moveTo>
                  <a:lnTo>
                    <a:pt x="0" y="7"/>
                  </a:lnTo>
                  <a:lnTo>
                    <a:pt x="0" y="52"/>
                  </a:lnTo>
                  <a:lnTo>
                    <a:pt x="7" y="45"/>
                  </a:lnTo>
                  <a:lnTo>
                    <a:pt x="7" y="75"/>
                  </a:lnTo>
                  <a:lnTo>
                    <a:pt x="7" y="0"/>
                  </a:lnTo>
                  <a:lnTo>
                    <a:pt x="7" y="37"/>
                  </a:lnTo>
                  <a:lnTo>
                    <a:pt x="15" y="45"/>
                  </a:lnTo>
                  <a:lnTo>
                    <a:pt x="15" y="67"/>
                  </a:lnTo>
                  <a:lnTo>
                    <a:pt x="15" y="15"/>
                  </a:lnTo>
                  <a:lnTo>
                    <a:pt x="15" y="37"/>
                  </a:lnTo>
                  <a:lnTo>
                    <a:pt x="22" y="45"/>
                  </a:lnTo>
                  <a:lnTo>
                    <a:pt x="22" y="60"/>
                  </a:lnTo>
                  <a:lnTo>
                    <a:pt x="22" y="15"/>
                  </a:lnTo>
                  <a:lnTo>
                    <a:pt x="22" y="45"/>
                  </a:lnTo>
                  <a:lnTo>
                    <a:pt x="30" y="37"/>
                  </a:lnTo>
                  <a:lnTo>
                    <a:pt x="30" y="15"/>
                  </a:lnTo>
                  <a:lnTo>
                    <a:pt x="30" y="67"/>
                  </a:lnTo>
                  <a:lnTo>
                    <a:pt x="37" y="60"/>
                  </a:lnTo>
                  <a:lnTo>
                    <a:pt x="37" y="67"/>
                  </a:lnTo>
                  <a:lnTo>
                    <a:pt x="37" y="22"/>
                  </a:lnTo>
                  <a:lnTo>
                    <a:pt x="37" y="37"/>
                  </a:lnTo>
                  <a:lnTo>
                    <a:pt x="45" y="45"/>
                  </a:lnTo>
                  <a:lnTo>
                    <a:pt x="45" y="52"/>
                  </a:lnTo>
                  <a:lnTo>
                    <a:pt x="45" y="22"/>
                  </a:lnTo>
                  <a:lnTo>
                    <a:pt x="45" y="37"/>
                  </a:lnTo>
                  <a:lnTo>
                    <a:pt x="52" y="45"/>
                  </a:lnTo>
                  <a:lnTo>
                    <a:pt x="52" y="67"/>
                  </a:lnTo>
                  <a:lnTo>
                    <a:pt x="52" y="22"/>
                  </a:lnTo>
                  <a:lnTo>
                    <a:pt x="52" y="37"/>
                  </a:lnTo>
                  <a:lnTo>
                    <a:pt x="60" y="45"/>
                  </a:lnTo>
                  <a:lnTo>
                    <a:pt x="60" y="52"/>
                  </a:lnTo>
                  <a:lnTo>
                    <a:pt x="60" y="30"/>
                  </a:lnTo>
                  <a:lnTo>
                    <a:pt x="60" y="37"/>
                  </a:lnTo>
                  <a:lnTo>
                    <a:pt x="67" y="45"/>
                  </a:lnTo>
                  <a:lnTo>
                    <a:pt x="67" y="60"/>
                  </a:lnTo>
                  <a:lnTo>
                    <a:pt x="67" y="22"/>
                  </a:lnTo>
                  <a:lnTo>
                    <a:pt x="67" y="37"/>
                  </a:lnTo>
                  <a:lnTo>
                    <a:pt x="75" y="45"/>
                  </a:lnTo>
                  <a:lnTo>
                    <a:pt x="75" y="45"/>
                  </a:lnTo>
                  <a:lnTo>
                    <a:pt x="75" y="37"/>
                  </a:lnTo>
                  <a:lnTo>
                    <a:pt x="75" y="37"/>
                  </a:lnTo>
                  <a:lnTo>
                    <a:pt x="82" y="45"/>
                  </a:lnTo>
                  <a:lnTo>
                    <a:pt x="82" y="37"/>
                  </a:lnTo>
                  <a:lnTo>
                    <a:pt x="82" y="37"/>
                  </a:lnTo>
                  <a:lnTo>
                    <a:pt x="90" y="37"/>
                  </a:lnTo>
                  <a:lnTo>
                    <a:pt x="97" y="45"/>
                  </a:lnTo>
                  <a:lnTo>
                    <a:pt x="97" y="45"/>
                  </a:lnTo>
                  <a:lnTo>
                    <a:pt x="97" y="37"/>
                  </a:lnTo>
                  <a:lnTo>
                    <a:pt x="105" y="45"/>
                  </a:lnTo>
                  <a:lnTo>
                    <a:pt x="105" y="45"/>
                  </a:lnTo>
                  <a:lnTo>
                    <a:pt x="105" y="37"/>
                  </a:lnTo>
                  <a:lnTo>
                    <a:pt x="105" y="37"/>
                  </a:lnTo>
                  <a:lnTo>
                    <a:pt x="120" y="37"/>
                  </a:lnTo>
                  <a:lnTo>
                    <a:pt x="120" y="45"/>
                  </a:lnTo>
                  <a:lnTo>
                    <a:pt x="120" y="37"/>
                  </a:lnTo>
                  <a:lnTo>
                    <a:pt x="120" y="37"/>
                  </a:lnTo>
                  <a:lnTo>
                    <a:pt x="127" y="37"/>
                  </a:lnTo>
                  <a:lnTo>
                    <a:pt x="135" y="45"/>
                  </a:lnTo>
                  <a:lnTo>
                    <a:pt x="135" y="45"/>
                  </a:lnTo>
                  <a:lnTo>
                    <a:pt x="135" y="37"/>
                  </a:lnTo>
                  <a:lnTo>
                    <a:pt x="135" y="37"/>
                  </a:lnTo>
                  <a:lnTo>
                    <a:pt x="150" y="37"/>
                  </a:lnTo>
                  <a:lnTo>
                    <a:pt x="150" y="37"/>
                  </a:lnTo>
                  <a:lnTo>
                    <a:pt x="150" y="37"/>
                  </a:lnTo>
                  <a:lnTo>
                    <a:pt x="157" y="45"/>
                  </a:lnTo>
                  <a:lnTo>
                    <a:pt x="157" y="37"/>
                  </a:lnTo>
                  <a:lnTo>
                    <a:pt x="157" y="37"/>
                  </a:lnTo>
                  <a:lnTo>
                    <a:pt x="165" y="45"/>
                  </a:lnTo>
                  <a:lnTo>
                    <a:pt x="165" y="37"/>
                  </a:lnTo>
                  <a:lnTo>
                    <a:pt x="172" y="45"/>
                  </a:lnTo>
                  <a:lnTo>
                    <a:pt x="172" y="45"/>
                  </a:lnTo>
                  <a:lnTo>
                    <a:pt x="172" y="37"/>
                  </a:lnTo>
                  <a:lnTo>
                    <a:pt x="172" y="37"/>
                  </a:lnTo>
                  <a:lnTo>
                    <a:pt x="180" y="45"/>
                  </a:lnTo>
                  <a:lnTo>
                    <a:pt x="180" y="37"/>
                  </a:lnTo>
                  <a:lnTo>
                    <a:pt x="187" y="37"/>
                  </a:lnTo>
                  <a:lnTo>
                    <a:pt x="202" y="37"/>
                  </a:lnTo>
                  <a:lnTo>
                    <a:pt x="195" y="37"/>
                  </a:lnTo>
                  <a:lnTo>
                    <a:pt x="202" y="37"/>
                  </a:lnTo>
                  <a:lnTo>
                    <a:pt x="210" y="37"/>
                  </a:lnTo>
                  <a:lnTo>
                    <a:pt x="217" y="37"/>
                  </a:lnTo>
                  <a:lnTo>
                    <a:pt x="225" y="45"/>
                  </a:lnTo>
                  <a:lnTo>
                    <a:pt x="225" y="45"/>
                  </a:lnTo>
                  <a:lnTo>
                    <a:pt x="225" y="37"/>
                  </a:lnTo>
                  <a:lnTo>
                    <a:pt x="225" y="37"/>
                  </a:lnTo>
                  <a:lnTo>
                    <a:pt x="232" y="45"/>
                  </a:lnTo>
                  <a:lnTo>
                    <a:pt x="232" y="45"/>
                  </a:lnTo>
                  <a:lnTo>
                    <a:pt x="232" y="37"/>
                  </a:lnTo>
                  <a:lnTo>
                    <a:pt x="232" y="37"/>
                  </a:lnTo>
                  <a:lnTo>
                    <a:pt x="247" y="37"/>
                  </a:lnTo>
                  <a:lnTo>
                    <a:pt x="240" y="37"/>
                  </a:lnTo>
                  <a:lnTo>
                    <a:pt x="247" y="37"/>
                  </a:lnTo>
                  <a:lnTo>
                    <a:pt x="255" y="37"/>
                  </a:lnTo>
                  <a:lnTo>
                    <a:pt x="270" y="37"/>
                  </a:lnTo>
                  <a:lnTo>
                    <a:pt x="262" y="37"/>
                  </a:lnTo>
                  <a:lnTo>
                    <a:pt x="270" y="37"/>
                  </a:lnTo>
                  <a:lnTo>
                    <a:pt x="277" y="37"/>
                  </a:lnTo>
                  <a:lnTo>
                    <a:pt x="285" y="37"/>
                  </a:lnTo>
                  <a:lnTo>
                    <a:pt x="292" y="45"/>
                  </a:lnTo>
                  <a:lnTo>
                    <a:pt x="292" y="45"/>
                  </a:lnTo>
                  <a:lnTo>
                    <a:pt x="292" y="37"/>
                  </a:lnTo>
                  <a:lnTo>
                    <a:pt x="292" y="37"/>
                  </a:lnTo>
                  <a:lnTo>
                    <a:pt x="300" y="45"/>
                  </a:lnTo>
                  <a:lnTo>
                    <a:pt x="300" y="45"/>
                  </a:lnTo>
                  <a:lnTo>
                    <a:pt x="300" y="37"/>
                  </a:lnTo>
                  <a:lnTo>
                    <a:pt x="300" y="37"/>
                  </a:lnTo>
                  <a:lnTo>
                    <a:pt x="307" y="45"/>
                  </a:lnTo>
                  <a:lnTo>
                    <a:pt x="307" y="37"/>
                  </a:lnTo>
                  <a:lnTo>
                    <a:pt x="315" y="45"/>
                  </a:lnTo>
                  <a:lnTo>
                    <a:pt x="315" y="45"/>
                  </a:lnTo>
                  <a:lnTo>
                    <a:pt x="315" y="30"/>
                  </a:lnTo>
                  <a:lnTo>
                    <a:pt x="315" y="45"/>
                  </a:lnTo>
                  <a:lnTo>
                    <a:pt x="322" y="37"/>
                  </a:lnTo>
                  <a:lnTo>
                    <a:pt x="322" y="52"/>
                  </a:lnTo>
                  <a:lnTo>
                    <a:pt x="322" y="30"/>
                  </a:lnTo>
                  <a:lnTo>
                    <a:pt x="322" y="45"/>
                  </a:lnTo>
                  <a:lnTo>
                    <a:pt x="330" y="37"/>
                  </a:lnTo>
                  <a:lnTo>
                    <a:pt x="330" y="52"/>
                  </a:lnTo>
                  <a:lnTo>
                    <a:pt x="330" y="22"/>
                  </a:lnTo>
                  <a:lnTo>
                    <a:pt x="330" y="37"/>
                  </a:lnTo>
                  <a:lnTo>
                    <a:pt x="337" y="45"/>
                  </a:lnTo>
                  <a:lnTo>
                    <a:pt x="337" y="52"/>
                  </a:lnTo>
                  <a:lnTo>
                    <a:pt x="337" y="22"/>
                  </a:lnTo>
                  <a:lnTo>
                    <a:pt x="337" y="45"/>
                  </a:lnTo>
                  <a:lnTo>
                    <a:pt x="345" y="37"/>
                  </a:lnTo>
                  <a:lnTo>
                    <a:pt x="345" y="67"/>
                  </a:lnTo>
                  <a:lnTo>
                    <a:pt x="34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8" name="Freeform 844"/>
            <p:cNvSpPr>
              <a:spLocks/>
            </p:cNvSpPr>
            <p:nvPr/>
          </p:nvSpPr>
          <p:spPr bwMode="auto">
            <a:xfrm>
              <a:off x="5747" y="2659"/>
              <a:ext cx="167" cy="88"/>
            </a:xfrm>
            <a:custGeom>
              <a:avLst/>
              <a:gdLst>
                <a:gd name="T0" fmla="*/ 7 w 240"/>
                <a:gd name="T1" fmla="*/ 45 h 98"/>
                <a:gd name="T2" fmla="*/ 7 w 240"/>
                <a:gd name="T3" fmla="*/ 45 h 98"/>
                <a:gd name="T4" fmla="*/ 15 w 240"/>
                <a:gd name="T5" fmla="*/ 38 h 98"/>
                <a:gd name="T6" fmla="*/ 22 w 240"/>
                <a:gd name="T7" fmla="*/ 83 h 98"/>
                <a:gd name="T8" fmla="*/ 30 w 240"/>
                <a:gd name="T9" fmla="*/ 45 h 98"/>
                <a:gd name="T10" fmla="*/ 30 w 240"/>
                <a:gd name="T11" fmla="*/ 45 h 98"/>
                <a:gd name="T12" fmla="*/ 37 w 240"/>
                <a:gd name="T13" fmla="*/ 23 h 98"/>
                <a:gd name="T14" fmla="*/ 45 w 240"/>
                <a:gd name="T15" fmla="*/ 68 h 98"/>
                <a:gd name="T16" fmla="*/ 52 w 240"/>
                <a:gd name="T17" fmla="*/ 53 h 98"/>
                <a:gd name="T18" fmla="*/ 52 w 240"/>
                <a:gd name="T19" fmla="*/ 38 h 98"/>
                <a:gd name="T20" fmla="*/ 60 w 240"/>
                <a:gd name="T21" fmla="*/ 23 h 98"/>
                <a:gd name="T22" fmla="*/ 67 w 240"/>
                <a:gd name="T23" fmla="*/ 83 h 98"/>
                <a:gd name="T24" fmla="*/ 75 w 240"/>
                <a:gd name="T25" fmla="*/ 53 h 98"/>
                <a:gd name="T26" fmla="*/ 75 w 240"/>
                <a:gd name="T27" fmla="*/ 53 h 98"/>
                <a:gd name="T28" fmla="*/ 82 w 240"/>
                <a:gd name="T29" fmla="*/ 30 h 98"/>
                <a:gd name="T30" fmla="*/ 90 w 240"/>
                <a:gd name="T31" fmla="*/ 68 h 98"/>
                <a:gd name="T32" fmla="*/ 97 w 240"/>
                <a:gd name="T33" fmla="*/ 53 h 98"/>
                <a:gd name="T34" fmla="*/ 97 w 240"/>
                <a:gd name="T35" fmla="*/ 53 h 98"/>
                <a:gd name="T36" fmla="*/ 105 w 240"/>
                <a:gd name="T37" fmla="*/ 8 h 98"/>
                <a:gd name="T38" fmla="*/ 112 w 240"/>
                <a:gd name="T39" fmla="*/ 98 h 98"/>
                <a:gd name="T40" fmla="*/ 120 w 240"/>
                <a:gd name="T41" fmla="*/ 45 h 98"/>
                <a:gd name="T42" fmla="*/ 120 w 240"/>
                <a:gd name="T43" fmla="*/ 38 h 98"/>
                <a:gd name="T44" fmla="*/ 127 w 240"/>
                <a:gd name="T45" fmla="*/ 8 h 98"/>
                <a:gd name="T46" fmla="*/ 135 w 240"/>
                <a:gd name="T47" fmla="*/ 90 h 98"/>
                <a:gd name="T48" fmla="*/ 142 w 240"/>
                <a:gd name="T49" fmla="*/ 68 h 98"/>
                <a:gd name="T50" fmla="*/ 142 w 240"/>
                <a:gd name="T51" fmla="*/ 45 h 98"/>
                <a:gd name="T52" fmla="*/ 150 w 240"/>
                <a:gd name="T53" fmla="*/ 8 h 98"/>
                <a:gd name="T54" fmla="*/ 157 w 240"/>
                <a:gd name="T55" fmla="*/ 98 h 98"/>
                <a:gd name="T56" fmla="*/ 165 w 240"/>
                <a:gd name="T57" fmla="*/ 38 h 98"/>
                <a:gd name="T58" fmla="*/ 165 w 240"/>
                <a:gd name="T59" fmla="*/ 38 h 98"/>
                <a:gd name="T60" fmla="*/ 172 w 240"/>
                <a:gd name="T61" fmla="*/ 15 h 98"/>
                <a:gd name="T62" fmla="*/ 180 w 240"/>
                <a:gd name="T63" fmla="*/ 90 h 98"/>
                <a:gd name="T64" fmla="*/ 187 w 240"/>
                <a:gd name="T65" fmla="*/ 53 h 98"/>
                <a:gd name="T66" fmla="*/ 187 w 240"/>
                <a:gd name="T67" fmla="*/ 60 h 98"/>
                <a:gd name="T68" fmla="*/ 195 w 240"/>
                <a:gd name="T69" fmla="*/ 8 h 98"/>
                <a:gd name="T70" fmla="*/ 202 w 240"/>
                <a:gd name="T71" fmla="*/ 90 h 98"/>
                <a:gd name="T72" fmla="*/ 210 w 240"/>
                <a:gd name="T73" fmla="*/ 45 h 98"/>
                <a:gd name="T74" fmla="*/ 210 w 240"/>
                <a:gd name="T75" fmla="*/ 45 h 98"/>
                <a:gd name="T76" fmla="*/ 217 w 240"/>
                <a:gd name="T77" fmla="*/ 15 h 98"/>
                <a:gd name="T78" fmla="*/ 225 w 240"/>
                <a:gd name="T79" fmla="*/ 83 h 98"/>
                <a:gd name="T80" fmla="*/ 232 w 240"/>
                <a:gd name="T81" fmla="*/ 30 h 98"/>
                <a:gd name="T82" fmla="*/ 232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30"/>
                  </a:moveTo>
                  <a:lnTo>
                    <a:pt x="0" y="38"/>
                  </a:lnTo>
                  <a:lnTo>
                    <a:pt x="7" y="45"/>
                  </a:lnTo>
                  <a:lnTo>
                    <a:pt x="7" y="68"/>
                  </a:lnTo>
                  <a:lnTo>
                    <a:pt x="7" y="30"/>
                  </a:lnTo>
                  <a:lnTo>
                    <a:pt x="7" y="45"/>
                  </a:lnTo>
                  <a:lnTo>
                    <a:pt x="15" y="53"/>
                  </a:lnTo>
                  <a:lnTo>
                    <a:pt x="15" y="60"/>
                  </a:lnTo>
                  <a:lnTo>
                    <a:pt x="15" y="38"/>
                  </a:lnTo>
                  <a:lnTo>
                    <a:pt x="15" y="45"/>
                  </a:lnTo>
                  <a:lnTo>
                    <a:pt x="22" y="53"/>
                  </a:lnTo>
                  <a:lnTo>
                    <a:pt x="22" y="83"/>
                  </a:lnTo>
                  <a:lnTo>
                    <a:pt x="22" y="30"/>
                  </a:lnTo>
                  <a:lnTo>
                    <a:pt x="22" y="53"/>
                  </a:lnTo>
                  <a:lnTo>
                    <a:pt x="30" y="45"/>
                  </a:lnTo>
                  <a:lnTo>
                    <a:pt x="30" y="75"/>
                  </a:lnTo>
                  <a:lnTo>
                    <a:pt x="30" y="38"/>
                  </a:lnTo>
                  <a:lnTo>
                    <a:pt x="30" y="45"/>
                  </a:lnTo>
                  <a:lnTo>
                    <a:pt x="37" y="53"/>
                  </a:lnTo>
                  <a:lnTo>
                    <a:pt x="37" y="68"/>
                  </a:lnTo>
                  <a:lnTo>
                    <a:pt x="37" y="23"/>
                  </a:lnTo>
                  <a:lnTo>
                    <a:pt x="37" y="68"/>
                  </a:lnTo>
                  <a:lnTo>
                    <a:pt x="45" y="60"/>
                  </a:lnTo>
                  <a:lnTo>
                    <a:pt x="45" y="68"/>
                  </a:lnTo>
                  <a:lnTo>
                    <a:pt x="45" y="30"/>
                  </a:lnTo>
                  <a:lnTo>
                    <a:pt x="45" y="45"/>
                  </a:lnTo>
                  <a:lnTo>
                    <a:pt x="52" y="53"/>
                  </a:lnTo>
                  <a:lnTo>
                    <a:pt x="52" y="75"/>
                  </a:lnTo>
                  <a:lnTo>
                    <a:pt x="52" y="23"/>
                  </a:lnTo>
                  <a:lnTo>
                    <a:pt x="52" y="38"/>
                  </a:lnTo>
                  <a:lnTo>
                    <a:pt x="60" y="45"/>
                  </a:lnTo>
                  <a:lnTo>
                    <a:pt x="60" y="75"/>
                  </a:lnTo>
                  <a:lnTo>
                    <a:pt x="60" y="23"/>
                  </a:lnTo>
                  <a:lnTo>
                    <a:pt x="60" y="53"/>
                  </a:lnTo>
                  <a:lnTo>
                    <a:pt x="67" y="45"/>
                  </a:lnTo>
                  <a:lnTo>
                    <a:pt x="67" y="83"/>
                  </a:lnTo>
                  <a:lnTo>
                    <a:pt x="67" y="15"/>
                  </a:lnTo>
                  <a:lnTo>
                    <a:pt x="67" y="45"/>
                  </a:lnTo>
                  <a:lnTo>
                    <a:pt x="75" y="53"/>
                  </a:lnTo>
                  <a:lnTo>
                    <a:pt x="75" y="75"/>
                  </a:lnTo>
                  <a:lnTo>
                    <a:pt x="75" y="23"/>
                  </a:lnTo>
                  <a:lnTo>
                    <a:pt x="75" y="53"/>
                  </a:lnTo>
                  <a:lnTo>
                    <a:pt x="82" y="60"/>
                  </a:lnTo>
                  <a:lnTo>
                    <a:pt x="82" y="68"/>
                  </a:lnTo>
                  <a:lnTo>
                    <a:pt x="82" y="30"/>
                  </a:lnTo>
                  <a:lnTo>
                    <a:pt x="82" y="53"/>
                  </a:lnTo>
                  <a:lnTo>
                    <a:pt x="90" y="60"/>
                  </a:lnTo>
                  <a:lnTo>
                    <a:pt x="90" y="68"/>
                  </a:lnTo>
                  <a:lnTo>
                    <a:pt x="90" y="23"/>
                  </a:lnTo>
                  <a:lnTo>
                    <a:pt x="90" y="45"/>
                  </a:lnTo>
                  <a:lnTo>
                    <a:pt x="97" y="53"/>
                  </a:lnTo>
                  <a:lnTo>
                    <a:pt x="97" y="98"/>
                  </a:lnTo>
                  <a:lnTo>
                    <a:pt x="97" y="8"/>
                  </a:lnTo>
                  <a:lnTo>
                    <a:pt x="97" y="53"/>
                  </a:lnTo>
                  <a:lnTo>
                    <a:pt x="105" y="60"/>
                  </a:lnTo>
                  <a:lnTo>
                    <a:pt x="105" y="98"/>
                  </a:lnTo>
                  <a:lnTo>
                    <a:pt x="105" y="8"/>
                  </a:lnTo>
                  <a:lnTo>
                    <a:pt x="105" y="45"/>
                  </a:lnTo>
                  <a:lnTo>
                    <a:pt x="112" y="53"/>
                  </a:lnTo>
                  <a:lnTo>
                    <a:pt x="112" y="98"/>
                  </a:lnTo>
                  <a:lnTo>
                    <a:pt x="112" y="15"/>
                  </a:lnTo>
                  <a:lnTo>
                    <a:pt x="112" y="53"/>
                  </a:lnTo>
                  <a:lnTo>
                    <a:pt x="120" y="45"/>
                  </a:lnTo>
                  <a:lnTo>
                    <a:pt x="120" y="98"/>
                  </a:lnTo>
                  <a:lnTo>
                    <a:pt x="120" y="8"/>
                  </a:lnTo>
                  <a:lnTo>
                    <a:pt x="120" y="38"/>
                  </a:lnTo>
                  <a:lnTo>
                    <a:pt x="127" y="45"/>
                  </a:lnTo>
                  <a:lnTo>
                    <a:pt x="127" y="98"/>
                  </a:lnTo>
                  <a:lnTo>
                    <a:pt x="127" y="8"/>
                  </a:lnTo>
                  <a:lnTo>
                    <a:pt x="127" y="45"/>
                  </a:lnTo>
                  <a:lnTo>
                    <a:pt x="135" y="38"/>
                  </a:lnTo>
                  <a:lnTo>
                    <a:pt x="135" y="90"/>
                  </a:lnTo>
                  <a:lnTo>
                    <a:pt x="135" y="8"/>
                  </a:lnTo>
                  <a:lnTo>
                    <a:pt x="135" y="60"/>
                  </a:lnTo>
                  <a:lnTo>
                    <a:pt x="142" y="68"/>
                  </a:lnTo>
                  <a:lnTo>
                    <a:pt x="142" y="83"/>
                  </a:lnTo>
                  <a:lnTo>
                    <a:pt x="142" y="8"/>
                  </a:lnTo>
                  <a:lnTo>
                    <a:pt x="142" y="45"/>
                  </a:lnTo>
                  <a:lnTo>
                    <a:pt x="150" y="53"/>
                  </a:lnTo>
                  <a:lnTo>
                    <a:pt x="150" y="90"/>
                  </a:lnTo>
                  <a:lnTo>
                    <a:pt x="150" y="8"/>
                  </a:lnTo>
                  <a:lnTo>
                    <a:pt x="150" y="45"/>
                  </a:lnTo>
                  <a:lnTo>
                    <a:pt x="157" y="53"/>
                  </a:lnTo>
                  <a:lnTo>
                    <a:pt x="157" y="98"/>
                  </a:lnTo>
                  <a:lnTo>
                    <a:pt x="157" y="8"/>
                  </a:lnTo>
                  <a:lnTo>
                    <a:pt x="157" y="60"/>
                  </a:lnTo>
                  <a:lnTo>
                    <a:pt x="165" y="38"/>
                  </a:lnTo>
                  <a:lnTo>
                    <a:pt x="165" y="90"/>
                  </a:lnTo>
                  <a:lnTo>
                    <a:pt x="165" y="8"/>
                  </a:lnTo>
                  <a:lnTo>
                    <a:pt x="165" y="38"/>
                  </a:lnTo>
                  <a:lnTo>
                    <a:pt x="172" y="45"/>
                  </a:lnTo>
                  <a:lnTo>
                    <a:pt x="172" y="90"/>
                  </a:lnTo>
                  <a:lnTo>
                    <a:pt x="172" y="15"/>
                  </a:lnTo>
                  <a:lnTo>
                    <a:pt x="172" y="38"/>
                  </a:lnTo>
                  <a:lnTo>
                    <a:pt x="180" y="53"/>
                  </a:lnTo>
                  <a:lnTo>
                    <a:pt x="180" y="90"/>
                  </a:lnTo>
                  <a:lnTo>
                    <a:pt x="180" y="0"/>
                  </a:lnTo>
                  <a:lnTo>
                    <a:pt x="180" y="60"/>
                  </a:lnTo>
                  <a:lnTo>
                    <a:pt x="187" y="53"/>
                  </a:lnTo>
                  <a:lnTo>
                    <a:pt x="187" y="90"/>
                  </a:lnTo>
                  <a:lnTo>
                    <a:pt x="187" y="15"/>
                  </a:lnTo>
                  <a:lnTo>
                    <a:pt x="187" y="60"/>
                  </a:lnTo>
                  <a:lnTo>
                    <a:pt x="195" y="53"/>
                  </a:lnTo>
                  <a:lnTo>
                    <a:pt x="195" y="83"/>
                  </a:lnTo>
                  <a:lnTo>
                    <a:pt x="195" y="8"/>
                  </a:lnTo>
                  <a:lnTo>
                    <a:pt x="195" y="53"/>
                  </a:lnTo>
                  <a:lnTo>
                    <a:pt x="202" y="60"/>
                  </a:lnTo>
                  <a:lnTo>
                    <a:pt x="202" y="90"/>
                  </a:lnTo>
                  <a:lnTo>
                    <a:pt x="202" y="15"/>
                  </a:lnTo>
                  <a:lnTo>
                    <a:pt x="202" y="38"/>
                  </a:lnTo>
                  <a:lnTo>
                    <a:pt x="210" y="45"/>
                  </a:lnTo>
                  <a:lnTo>
                    <a:pt x="210" y="75"/>
                  </a:lnTo>
                  <a:lnTo>
                    <a:pt x="210" y="15"/>
                  </a:lnTo>
                  <a:lnTo>
                    <a:pt x="210" y="45"/>
                  </a:lnTo>
                  <a:lnTo>
                    <a:pt x="217" y="53"/>
                  </a:lnTo>
                  <a:lnTo>
                    <a:pt x="217" y="75"/>
                  </a:lnTo>
                  <a:lnTo>
                    <a:pt x="217" y="15"/>
                  </a:lnTo>
                  <a:lnTo>
                    <a:pt x="217" y="45"/>
                  </a:lnTo>
                  <a:lnTo>
                    <a:pt x="225" y="53"/>
                  </a:lnTo>
                  <a:lnTo>
                    <a:pt x="225" y="83"/>
                  </a:lnTo>
                  <a:lnTo>
                    <a:pt x="225" y="8"/>
                  </a:lnTo>
                  <a:lnTo>
                    <a:pt x="225" y="53"/>
                  </a:lnTo>
                  <a:lnTo>
                    <a:pt x="232" y="30"/>
                  </a:lnTo>
                  <a:lnTo>
                    <a:pt x="232" y="83"/>
                  </a:lnTo>
                  <a:lnTo>
                    <a:pt x="232" y="8"/>
                  </a:lnTo>
                  <a:lnTo>
                    <a:pt x="232" y="45"/>
                  </a:lnTo>
                  <a:lnTo>
                    <a:pt x="240" y="53"/>
                  </a:lnTo>
                  <a:lnTo>
                    <a:pt x="240" y="8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9" name="Freeform 845"/>
            <p:cNvSpPr>
              <a:spLocks/>
            </p:cNvSpPr>
            <p:nvPr/>
          </p:nvSpPr>
          <p:spPr bwMode="auto">
            <a:xfrm>
              <a:off x="5914" y="2666"/>
              <a:ext cx="168" cy="81"/>
            </a:xfrm>
            <a:custGeom>
              <a:avLst/>
              <a:gdLst>
                <a:gd name="T0" fmla="*/ 0 w 240"/>
                <a:gd name="T1" fmla="*/ 30 h 90"/>
                <a:gd name="T2" fmla="*/ 7 w 240"/>
                <a:gd name="T3" fmla="*/ 0 h 90"/>
                <a:gd name="T4" fmla="*/ 15 w 240"/>
                <a:gd name="T5" fmla="*/ 82 h 90"/>
                <a:gd name="T6" fmla="*/ 22 w 240"/>
                <a:gd name="T7" fmla="*/ 52 h 90"/>
                <a:gd name="T8" fmla="*/ 22 w 240"/>
                <a:gd name="T9" fmla="*/ 37 h 90"/>
                <a:gd name="T10" fmla="*/ 30 w 240"/>
                <a:gd name="T11" fmla="*/ 7 h 90"/>
                <a:gd name="T12" fmla="*/ 37 w 240"/>
                <a:gd name="T13" fmla="*/ 75 h 90"/>
                <a:gd name="T14" fmla="*/ 45 w 240"/>
                <a:gd name="T15" fmla="*/ 45 h 90"/>
                <a:gd name="T16" fmla="*/ 45 w 240"/>
                <a:gd name="T17" fmla="*/ 30 h 90"/>
                <a:gd name="T18" fmla="*/ 52 w 240"/>
                <a:gd name="T19" fmla="*/ 67 h 90"/>
                <a:gd name="T20" fmla="*/ 60 w 240"/>
                <a:gd name="T21" fmla="*/ 37 h 90"/>
                <a:gd name="T22" fmla="*/ 67 w 240"/>
                <a:gd name="T23" fmla="*/ 7 h 90"/>
                <a:gd name="T24" fmla="*/ 75 w 240"/>
                <a:gd name="T25" fmla="*/ 67 h 90"/>
                <a:gd name="T26" fmla="*/ 82 w 240"/>
                <a:gd name="T27" fmla="*/ 37 h 90"/>
                <a:gd name="T28" fmla="*/ 82 w 240"/>
                <a:gd name="T29" fmla="*/ 37 h 90"/>
                <a:gd name="T30" fmla="*/ 90 w 240"/>
                <a:gd name="T31" fmla="*/ 7 h 90"/>
                <a:gd name="T32" fmla="*/ 97 w 240"/>
                <a:gd name="T33" fmla="*/ 90 h 90"/>
                <a:gd name="T34" fmla="*/ 105 w 240"/>
                <a:gd name="T35" fmla="*/ 67 h 90"/>
                <a:gd name="T36" fmla="*/ 112 w 240"/>
                <a:gd name="T37" fmla="*/ 60 h 90"/>
                <a:gd name="T38" fmla="*/ 112 w 240"/>
                <a:gd name="T39" fmla="*/ 45 h 90"/>
                <a:gd name="T40" fmla="*/ 120 w 240"/>
                <a:gd name="T41" fmla="*/ 7 h 90"/>
                <a:gd name="T42" fmla="*/ 127 w 240"/>
                <a:gd name="T43" fmla="*/ 67 h 90"/>
                <a:gd name="T44" fmla="*/ 135 w 240"/>
                <a:gd name="T45" fmla="*/ 37 h 90"/>
                <a:gd name="T46" fmla="*/ 135 w 240"/>
                <a:gd name="T47" fmla="*/ 37 h 90"/>
                <a:gd name="T48" fmla="*/ 142 w 240"/>
                <a:gd name="T49" fmla="*/ 15 h 90"/>
                <a:gd name="T50" fmla="*/ 150 w 240"/>
                <a:gd name="T51" fmla="*/ 67 h 90"/>
                <a:gd name="T52" fmla="*/ 157 w 240"/>
                <a:gd name="T53" fmla="*/ 22 h 90"/>
                <a:gd name="T54" fmla="*/ 157 w 240"/>
                <a:gd name="T55" fmla="*/ 37 h 90"/>
                <a:gd name="T56" fmla="*/ 165 w 240"/>
                <a:gd name="T57" fmla="*/ 0 h 90"/>
                <a:gd name="T58" fmla="*/ 172 w 240"/>
                <a:gd name="T59" fmla="*/ 82 h 90"/>
                <a:gd name="T60" fmla="*/ 180 w 240"/>
                <a:gd name="T61" fmla="*/ 37 h 90"/>
                <a:gd name="T62" fmla="*/ 180 w 240"/>
                <a:gd name="T63" fmla="*/ 30 h 90"/>
                <a:gd name="T64" fmla="*/ 187 w 240"/>
                <a:gd name="T65" fmla="*/ 15 h 90"/>
                <a:gd name="T66" fmla="*/ 195 w 240"/>
                <a:gd name="T67" fmla="*/ 82 h 90"/>
                <a:gd name="T68" fmla="*/ 202 w 240"/>
                <a:gd name="T69" fmla="*/ 45 h 90"/>
                <a:gd name="T70" fmla="*/ 202 w 240"/>
                <a:gd name="T71" fmla="*/ 37 h 90"/>
                <a:gd name="T72" fmla="*/ 210 w 240"/>
                <a:gd name="T73" fmla="*/ 15 h 90"/>
                <a:gd name="T74" fmla="*/ 217 w 240"/>
                <a:gd name="T75" fmla="*/ 75 h 90"/>
                <a:gd name="T76" fmla="*/ 225 w 240"/>
                <a:gd name="T77" fmla="*/ 37 h 90"/>
                <a:gd name="T78" fmla="*/ 225 w 240"/>
                <a:gd name="T79" fmla="*/ 52 h 90"/>
                <a:gd name="T80" fmla="*/ 232 w 240"/>
                <a:gd name="T81" fmla="*/ 22 h 90"/>
                <a:gd name="T82" fmla="*/ 240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75"/>
                  </a:moveTo>
                  <a:lnTo>
                    <a:pt x="0" y="0"/>
                  </a:lnTo>
                  <a:lnTo>
                    <a:pt x="0" y="30"/>
                  </a:lnTo>
                  <a:lnTo>
                    <a:pt x="7" y="37"/>
                  </a:lnTo>
                  <a:lnTo>
                    <a:pt x="7" y="75"/>
                  </a:lnTo>
                  <a:lnTo>
                    <a:pt x="7" y="0"/>
                  </a:lnTo>
                  <a:lnTo>
                    <a:pt x="7" y="30"/>
                  </a:lnTo>
                  <a:lnTo>
                    <a:pt x="15" y="37"/>
                  </a:lnTo>
                  <a:lnTo>
                    <a:pt x="15" y="82"/>
                  </a:lnTo>
                  <a:lnTo>
                    <a:pt x="15" y="7"/>
                  </a:lnTo>
                  <a:lnTo>
                    <a:pt x="15" y="45"/>
                  </a:lnTo>
                  <a:lnTo>
                    <a:pt x="22" y="52"/>
                  </a:lnTo>
                  <a:lnTo>
                    <a:pt x="22" y="75"/>
                  </a:lnTo>
                  <a:lnTo>
                    <a:pt x="22" y="7"/>
                  </a:lnTo>
                  <a:lnTo>
                    <a:pt x="22" y="37"/>
                  </a:lnTo>
                  <a:lnTo>
                    <a:pt x="30" y="45"/>
                  </a:lnTo>
                  <a:lnTo>
                    <a:pt x="30" y="75"/>
                  </a:lnTo>
                  <a:lnTo>
                    <a:pt x="30" y="7"/>
                  </a:lnTo>
                  <a:lnTo>
                    <a:pt x="30" y="37"/>
                  </a:lnTo>
                  <a:lnTo>
                    <a:pt x="37" y="45"/>
                  </a:lnTo>
                  <a:lnTo>
                    <a:pt x="37" y="75"/>
                  </a:lnTo>
                  <a:lnTo>
                    <a:pt x="37" y="7"/>
                  </a:lnTo>
                  <a:lnTo>
                    <a:pt x="37" y="37"/>
                  </a:lnTo>
                  <a:lnTo>
                    <a:pt x="45" y="45"/>
                  </a:lnTo>
                  <a:lnTo>
                    <a:pt x="45" y="67"/>
                  </a:lnTo>
                  <a:lnTo>
                    <a:pt x="45" y="7"/>
                  </a:lnTo>
                  <a:lnTo>
                    <a:pt x="45" y="30"/>
                  </a:lnTo>
                  <a:lnTo>
                    <a:pt x="52" y="37"/>
                  </a:lnTo>
                  <a:lnTo>
                    <a:pt x="52" y="7"/>
                  </a:lnTo>
                  <a:lnTo>
                    <a:pt x="52" y="67"/>
                  </a:lnTo>
                  <a:lnTo>
                    <a:pt x="60" y="60"/>
                  </a:lnTo>
                  <a:lnTo>
                    <a:pt x="60" y="15"/>
                  </a:lnTo>
                  <a:lnTo>
                    <a:pt x="60" y="37"/>
                  </a:lnTo>
                  <a:lnTo>
                    <a:pt x="67" y="45"/>
                  </a:lnTo>
                  <a:lnTo>
                    <a:pt x="67" y="60"/>
                  </a:lnTo>
                  <a:lnTo>
                    <a:pt x="67" y="7"/>
                  </a:lnTo>
                  <a:lnTo>
                    <a:pt x="67" y="37"/>
                  </a:lnTo>
                  <a:lnTo>
                    <a:pt x="75" y="45"/>
                  </a:lnTo>
                  <a:lnTo>
                    <a:pt x="75" y="67"/>
                  </a:lnTo>
                  <a:lnTo>
                    <a:pt x="75" y="15"/>
                  </a:lnTo>
                  <a:lnTo>
                    <a:pt x="75" y="45"/>
                  </a:lnTo>
                  <a:lnTo>
                    <a:pt x="82" y="37"/>
                  </a:lnTo>
                  <a:lnTo>
                    <a:pt x="82" y="60"/>
                  </a:lnTo>
                  <a:lnTo>
                    <a:pt x="82" y="0"/>
                  </a:lnTo>
                  <a:lnTo>
                    <a:pt x="82" y="37"/>
                  </a:lnTo>
                  <a:lnTo>
                    <a:pt x="90" y="45"/>
                  </a:lnTo>
                  <a:lnTo>
                    <a:pt x="90" y="75"/>
                  </a:lnTo>
                  <a:lnTo>
                    <a:pt x="90" y="7"/>
                  </a:lnTo>
                  <a:lnTo>
                    <a:pt x="90" y="15"/>
                  </a:lnTo>
                  <a:lnTo>
                    <a:pt x="97" y="7"/>
                  </a:lnTo>
                  <a:lnTo>
                    <a:pt x="97" y="90"/>
                  </a:lnTo>
                  <a:lnTo>
                    <a:pt x="97" y="30"/>
                  </a:lnTo>
                  <a:lnTo>
                    <a:pt x="105" y="37"/>
                  </a:lnTo>
                  <a:lnTo>
                    <a:pt x="105" y="67"/>
                  </a:lnTo>
                  <a:lnTo>
                    <a:pt x="105" y="0"/>
                  </a:lnTo>
                  <a:lnTo>
                    <a:pt x="105" y="52"/>
                  </a:lnTo>
                  <a:lnTo>
                    <a:pt x="112" y="60"/>
                  </a:lnTo>
                  <a:lnTo>
                    <a:pt x="112" y="75"/>
                  </a:lnTo>
                  <a:lnTo>
                    <a:pt x="112" y="7"/>
                  </a:lnTo>
                  <a:lnTo>
                    <a:pt x="112" y="45"/>
                  </a:lnTo>
                  <a:lnTo>
                    <a:pt x="120" y="37"/>
                  </a:lnTo>
                  <a:lnTo>
                    <a:pt x="120" y="67"/>
                  </a:lnTo>
                  <a:lnTo>
                    <a:pt x="120" y="7"/>
                  </a:lnTo>
                  <a:lnTo>
                    <a:pt x="120" y="30"/>
                  </a:lnTo>
                  <a:lnTo>
                    <a:pt x="127" y="37"/>
                  </a:lnTo>
                  <a:lnTo>
                    <a:pt x="127" y="67"/>
                  </a:lnTo>
                  <a:lnTo>
                    <a:pt x="127" y="7"/>
                  </a:lnTo>
                  <a:lnTo>
                    <a:pt x="127" y="45"/>
                  </a:lnTo>
                  <a:lnTo>
                    <a:pt x="135" y="37"/>
                  </a:lnTo>
                  <a:lnTo>
                    <a:pt x="135" y="82"/>
                  </a:lnTo>
                  <a:lnTo>
                    <a:pt x="135" y="0"/>
                  </a:lnTo>
                  <a:lnTo>
                    <a:pt x="135" y="37"/>
                  </a:lnTo>
                  <a:lnTo>
                    <a:pt x="142" y="45"/>
                  </a:lnTo>
                  <a:lnTo>
                    <a:pt x="142" y="60"/>
                  </a:lnTo>
                  <a:lnTo>
                    <a:pt x="142" y="15"/>
                  </a:lnTo>
                  <a:lnTo>
                    <a:pt x="142" y="30"/>
                  </a:lnTo>
                  <a:lnTo>
                    <a:pt x="150" y="37"/>
                  </a:lnTo>
                  <a:lnTo>
                    <a:pt x="150" y="67"/>
                  </a:lnTo>
                  <a:lnTo>
                    <a:pt x="150" y="7"/>
                  </a:lnTo>
                  <a:lnTo>
                    <a:pt x="150" y="45"/>
                  </a:lnTo>
                  <a:lnTo>
                    <a:pt x="157" y="22"/>
                  </a:lnTo>
                  <a:lnTo>
                    <a:pt x="157" y="60"/>
                  </a:lnTo>
                  <a:lnTo>
                    <a:pt x="157" y="15"/>
                  </a:lnTo>
                  <a:lnTo>
                    <a:pt x="157" y="37"/>
                  </a:lnTo>
                  <a:lnTo>
                    <a:pt x="165" y="45"/>
                  </a:lnTo>
                  <a:lnTo>
                    <a:pt x="165" y="82"/>
                  </a:lnTo>
                  <a:lnTo>
                    <a:pt x="165" y="0"/>
                  </a:lnTo>
                  <a:lnTo>
                    <a:pt x="165" y="60"/>
                  </a:lnTo>
                  <a:lnTo>
                    <a:pt x="172" y="67"/>
                  </a:lnTo>
                  <a:lnTo>
                    <a:pt x="172" y="82"/>
                  </a:lnTo>
                  <a:lnTo>
                    <a:pt x="172" y="7"/>
                  </a:lnTo>
                  <a:lnTo>
                    <a:pt x="172" y="30"/>
                  </a:lnTo>
                  <a:lnTo>
                    <a:pt x="180" y="37"/>
                  </a:lnTo>
                  <a:lnTo>
                    <a:pt x="180" y="82"/>
                  </a:lnTo>
                  <a:lnTo>
                    <a:pt x="180" y="15"/>
                  </a:lnTo>
                  <a:lnTo>
                    <a:pt x="180" y="30"/>
                  </a:lnTo>
                  <a:lnTo>
                    <a:pt x="187" y="37"/>
                  </a:lnTo>
                  <a:lnTo>
                    <a:pt x="187" y="67"/>
                  </a:lnTo>
                  <a:lnTo>
                    <a:pt x="187" y="15"/>
                  </a:lnTo>
                  <a:lnTo>
                    <a:pt x="187" y="45"/>
                  </a:lnTo>
                  <a:lnTo>
                    <a:pt x="195" y="52"/>
                  </a:lnTo>
                  <a:lnTo>
                    <a:pt x="195" y="82"/>
                  </a:lnTo>
                  <a:lnTo>
                    <a:pt x="195" y="15"/>
                  </a:lnTo>
                  <a:lnTo>
                    <a:pt x="195" y="37"/>
                  </a:lnTo>
                  <a:lnTo>
                    <a:pt x="202" y="45"/>
                  </a:lnTo>
                  <a:lnTo>
                    <a:pt x="202" y="82"/>
                  </a:lnTo>
                  <a:lnTo>
                    <a:pt x="202" y="7"/>
                  </a:lnTo>
                  <a:lnTo>
                    <a:pt x="202" y="37"/>
                  </a:lnTo>
                  <a:lnTo>
                    <a:pt x="210" y="45"/>
                  </a:lnTo>
                  <a:lnTo>
                    <a:pt x="210" y="75"/>
                  </a:lnTo>
                  <a:lnTo>
                    <a:pt x="210" y="15"/>
                  </a:lnTo>
                  <a:lnTo>
                    <a:pt x="210" y="45"/>
                  </a:lnTo>
                  <a:lnTo>
                    <a:pt x="217" y="37"/>
                  </a:lnTo>
                  <a:lnTo>
                    <a:pt x="217" y="75"/>
                  </a:lnTo>
                  <a:lnTo>
                    <a:pt x="217" y="7"/>
                  </a:lnTo>
                  <a:lnTo>
                    <a:pt x="217" y="30"/>
                  </a:lnTo>
                  <a:lnTo>
                    <a:pt x="225" y="37"/>
                  </a:lnTo>
                  <a:lnTo>
                    <a:pt x="225" y="82"/>
                  </a:lnTo>
                  <a:lnTo>
                    <a:pt x="225" y="7"/>
                  </a:lnTo>
                  <a:lnTo>
                    <a:pt x="225" y="52"/>
                  </a:lnTo>
                  <a:lnTo>
                    <a:pt x="232" y="45"/>
                  </a:lnTo>
                  <a:lnTo>
                    <a:pt x="232" y="60"/>
                  </a:lnTo>
                  <a:lnTo>
                    <a:pt x="232" y="22"/>
                  </a:lnTo>
                  <a:lnTo>
                    <a:pt x="232" y="45"/>
                  </a:lnTo>
                  <a:lnTo>
                    <a:pt x="240" y="37"/>
                  </a:lnTo>
                  <a:lnTo>
                    <a:pt x="240" y="60"/>
                  </a:lnTo>
                  <a:lnTo>
                    <a:pt x="240" y="22"/>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0" name="Freeform 846"/>
            <p:cNvSpPr>
              <a:spLocks/>
            </p:cNvSpPr>
            <p:nvPr/>
          </p:nvSpPr>
          <p:spPr bwMode="auto">
            <a:xfrm>
              <a:off x="6082" y="2666"/>
              <a:ext cx="73" cy="74"/>
            </a:xfrm>
            <a:custGeom>
              <a:avLst/>
              <a:gdLst>
                <a:gd name="T0" fmla="*/ 0 w 105"/>
                <a:gd name="T1" fmla="*/ 52 h 82"/>
                <a:gd name="T2" fmla="*/ 7 w 105"/>
                <a:gd name="T3" fmla="*/ 45 h 82"/>
                <a:gd name="T4" fmla="*/ 7 w 105"/>
                <a:gd name="T5" fmla="*/ 75 h 82"/>
                <a:gd name="T6" fmla="*/ 7 w 105"/>
                <a:gd name="T7" fmla="*/ 0 h 82"/>
                <a:gd name="T8" fmla="*/ 7 w 105"/>
                <a:gd name="T9" fmla="*/ 37 h 82"/>
                <a:gd name="T10" fmla="*/ 15 w 105"/>
                <a:gd name="T11" fmla="*/ 45 h 82"/>
                <a:gd name="T12" fmla="*/ 15 w 105"/>
                <a:gd name="T13" fmla="*/ 82 h 82"/>
                <a:gd name="T14" fmla="*/ 15 w 105"/>
                <a:gd name="T15" fmla="*/ 7 h 82"/>
                <a:gd name="T16" fmla="*/ 15 w 105"/>
                <a:gd name="T17" fmla="*/ 45 h 82"/>
                <a:gd name="T18" fmla="*/ 22 w 105"/>
                <a:gd name="T19" fmla="*/ 37 h 82"/>
                <a:gd name="T20" fmla="*/ 22 w 105"/>
                <a:gd name="T21" fmla="*/ 67 h 82"/>
                <a:gd name="T22" fmla="*/ 22 w 105"/>
                <a:gd name="T23" fmla="*/ 0 h 82"/>
                <a:gd name="T24" fmla="*/ 22 w 105"/>
                <a:gd name="T25" fmla="*/ 45 h 82"/>
                <a:gd name="T26" fmla="*/ 30 w 105"/>
                <a:gd name="T27" fmla="*/ 37 h 82"/>
                <a:gd name="T28" fmla="*/ 30 w 105"/>
                <a:gd name="T29" fmla="*/ 75 h 82"/>
                <a:gd name="T30" fmla="*/ 30 w 105"/>
                <a:gd name="T31" fmla="*/ 15 h 82"/>
                <a:gd name="T32" fmla="*/ 30 w 105"/>
                <a:gd name="T33" fmla="*/ 37 h 82"/>
                <a:gd name="T34" fmla="*/ 37 w 105"/>
                <a:gd name="T35" fmla="*/ 45 h 82"/>
                <a:gd name="T36" fmla="*/ 37 w 105"/>
                <a:gd name="T37" fmla="*/ 75 h 82"/>
                <a:gd name="T38" fmla="*/ 37 w 105"/>
                <a:gd name="T39" fmla="*/ 7 h 82"/>
                <a:gd name="T40" fmla="*/ 37 w 105"/>
                <a:gd name="T41" fmla="*/ 45 h 82"/>
                <a:gd name="T42" fmla="*/ 45 w 105"/>
                <a:gd name="T43" fmla="*/ 37 h 82"/>
                <a:gd name="T44" fmla="*/ 45 w 105"/>
                <a:gd name="T45" fmla="*/ 67 h 82"/>
                <a:gd name="T46" fmla="*/ 45 w 105"/>
                <a:gd name="T47" fmla="*/ 15 h 82"/>
                <a:gd name="T48" fmla="*/ 45 w 105"/>
                <a:gd name="T49" fmla="*/ 45 h 82"/>
                <a:gd name="T50" fmla="*/ 52 w 105"/>
                <a:gd name="T51" fmla="*/ 52 h 82"/>
                <a:gd name="T52" fmla="*/ 52 w 105"/>
                <a:gd name="T53" fmla="*/ 60 h 82"/>
                <a:gd name="T54" fmla="*/ 52 w 105"/>
                <a:gd name="T55" fmla="*/ 22 h 82"/>
                <a:gd name="T56" fmla="*/ 52 w 105"/>
                <a:gd name="T57" fmla="*/ 52 h 82"/>
                <a:gd name="T58" fmla="*/ 60 w 105"/>
                <a:gd name="T59" fmla="*/ 45 h 82"/>
                <a:gd name="T60" fmla="*/ 60 w 105"/>
                <a:gd name="T61" fmla="*/ 60 h 82"/>
                <a:gd name="T62" fmla="*/ 60 w 105"/>
                <a:gd name="T63" fmla="*/ 22 h 82"/>
                <a:gd name="T64" fmla="*/ 60 w 105"/>
                <a:gd name="T65" fmla="*/ 37 h 82"/>
                <a:gd name="T66" fmla="*/ 67 w 105"/>
                <a:gd name="T67" fmla="*/ 45 h 82"/>
                <a:gd name="T68" fmla="*/ 67 w 105"/>
                <a:gd name="T69" fmla="*/ 75 h 82"/>
                <a:gd name="T70" fmla="*/ 67 w 105"/>
                <a:gd name="T71" fmla="*/ 0 h 82"/>
                <a:gd name="T72" fmla="*/ 67 w 105"/>
                <a:gd name="T73" fmla="*/ 52 h 82"/>
                <a:gd name="T74" fmla="*/ 75 w 105"/>
                <a:gd name="T75" fmla="*/ 45 h 82"/>
                <a:gd name="T76" fmla="*/ 75 w 105"/>
                <a:gd name="T77" fmla="*/ 60 h 82"/>
                <a:gd name="T78" fmla="*/ 75 w 105"/>
                <a:gd name="T79" fmla="*/ 22 h 82"/>
                <a:gd name="T80" fmla="*/ 75 w 105"/>
                <a:gd name="T81" fmla="*/ 37 h 82"/>
                <a:gd name="T82" fmla="*/ 82 w 105"/>
                <a:gd name="T83" fmla="*/ 45 h 82"/>
                <a:gd name="T84" fmla="*/ 82 w 105"/>
                <a:gd name="T85" fmla="*/ 52 h 82"/>
                <a:gd name="T86" fmla="*/ 82 w 105"/>
                <a:gd name="T87" fmla="*/ 30 h 82"/>
                <a:gd name="T88" fmla="*/ 82 w 105"/>
                <a:gd name="T89" fmla="*/ 45 h 82"/>
                <a:gd name="T90" fmla="*/ 90 w 105"/>
                <a:gd name="T91" fmla="*/ 37 h 82"/>
                <a:gd name="T92" fmla="*/ 90 w 105"/>
                <a:gd name="T93" fmla="*/ 75 h 82"/>
                <a:gd name="T94" fmla="*/ 90 w 105"/>
                <a:gd name="T95" fmla="*/ 15 h 82"/>
                <a:gd name="T96" fmla="*/ 90 w 105"/>
                <a:gd name="T97" fmla="*/ 45 h 82"/>
                <a:gd name="T98" fmla="*/ 97 w 105"/>
                <a:gd name="T99" fmla="*/ 52 h 82"/>
                <a:gd name="T100" fmla="*/ 97 w 105"/>
                <a:gd name="T101" fmla="*/ 75 h 82"/>
                <a:gd name="T102" fmla="*/ 97 w 105"/>
                <a:gd name="T103" fmla="*/ 7 h 82"/>
                <a:gd name="T104" fmla="*/ 97 w 105"/>
                <a:gd name="T105" fmla="*/ 52 h 82"/>
                <a:gd name="T106" fmla="*/ 105 w 105"/>
                <a:gd name="T107"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0" y="52"/>
                  </a:moveTo>
                  <a:lnTo>
                    <a:pt x="7" y="45"/>
                  </a:lnTo>
                  <a:lnTo>
                    <a:pt x="7" y="75"/>
                  </a:lnTo>
                  <a:lnTo>
                    <a:pt x="7" y="0"/>
                  </a:lnTo>
                  <a:lnTo>
                    <a:pt x="7" y="37"/>
                  </a:lnTo>
                  <a:lnTo>
                    <a:pt x="15" y="45"/>
                  </a:lnTo>
                  <a:lnTo>
                    <a:pt x="15" y="82"/>
                  </a:lnTo>
                  <a:lnTo>
                    <a:pt x="15" y="7"/>
                  </a:lnTo>
                  <a:lnTo>
                    <a:pt x="15" y="45"/>
                  </a:lnTo>
                  <a:lnTo>
                    <a:pt x="22" y="37"/>
                  </a:lnTo>
                  <a:lnTo>
                    <a:pt x="22" y="67"/>
                  </a:lnTo>
                  <a:lnTo>
                    <a:pt x="22" y="0"/>
                  </a:lnTo>
                  <a:lnTo>
                    <a:pt x="22" y="45"/>
                  </a:lnTo>
                  <a:lnTo>
                    <a:pt x="30" y="37"/>
                  </a:lnTo>
                  <a:lnTo>
                    <a:pt x="30" y="75"/>
                  </a:lnTo>
                  <a:lnTo>
                    <a:pt x="30" y="15"/>
                  </a:lnTo>
                  <a:lnTo>
                    <a:pt x="30" y="37"/>
                  </a:lnTo>
                  <a:lnTo>
                    <a:pt x="37" y="45"/>
                  </a:lnTo>
                  <a:lnTo>
                    <a:pt x="37" y="75"/>
                  </a:lnTo>
                  <a:lnTo>
                    <a:pt x="37" y="7"/>
                  </a:lnTo>
                  <a:lnTo>
                    <a:pt x="37" y="45"/>
                  </a:lnTo>
                  <a:lnTo>
                    <a:pt x="45" y="37"/>
                  </a:lnTo>
                  <a:lnTo>
                    <a:pt x="45" y="67"/>
                  </a:lnTo>
                  <a:lnTo>
                    <a:pt x="45" y="15"/>
                  </a:lnTo>
                  <a:lnTo>
                    <a:pt x="45" y="45"/>
                  </a:lnTo>
                  <a:lnTo>
                    <a:pt x="52" y="52"/>
                  </a:lnTo>
                  <a:lnTo>
                    <a:pt x="52" y="60"/>
                  </a:lnTo>
                  <a:lnTo>
                    <a:pt x="52" y="22"/>
                  </a:lnTo>
                  <a:lnTo>
                    <a:pt x="52" y="52"/>
                  </a:lnTo>
                  <a:lnTo>
                    <a:pt x="60" y="45"/>
                  </a:lnTo>
                  <a:lnTo>
                    <a:pt x="60" y="60"/>
                  </a:lnTo>
                  <a:lnTo>
                    <a:pt x="60" y="22"/>
                  </a:lnTo>
                  <a:lnTo>
                    <a:pt x="60" y="37"/>
                  </a:lnTo>
                  <a:lnTo>
                    <a:pt x="67" y="45"/>
                  </a:lnTo>
                  <a:lnTo>
                    <a:pt x="67" y="75"/>
                  </a:lnTo>
                  <a:lnTo>
                    <a:pt x="67" y="0"/>
                  </a:lnTo>
                  <a:lnTo>
                    <a:pt x="67" y="52"/>
                  </a:lnTo>
                  <a:lnTo>
                    <a:pt x="75" y="45"/>
                  </a:lnTo>
                  <a:lnTo>
                    <a:pt x="75" y="60"/>
                  </a:lnTo>
                  <a:lnTo>
                    <a:pt x="75" y="22"/>
                  </a:lnTo>
                  <a:lnTo>
                    <a:pt x="75" y="37"/>
                  </a:lnTo>
                  <a:lnTo>
                    <a:pt x="82" y="45"/>
                  </a:lnTo>
                  <a:lnTo>
                    <a:pt x="82" y="52"/>
                  </a:lnTo>
                  <a:lnTo>
                    <a:pt x="82" y="30"/>
                  </a:lnTo>
                  <a:lnTo>
                    <a:pt x="82" y="45"/>
                  </a:lnTo>
                  <a:lnTo>
                    <a:pt x="90" y="37"/>
                  </a:lnTo>
                  <a:lnTo>
                    <a:pt x="90" y="75"/>
                  </a:lnTo>
                  <a:lnTo>
                    <a:pt x="90" y="15"/>
                  </a:lnTo>
                  <a:lnTo>
                    <a:pt x="90" y="45"/>
                  </a:lnTo>
                  <a:lnTo>
                    <a:pt x="97" y="52"/>
                  </a:lnTo>
                  <a:lnTo>
                    <a:pt x="97" y="75"/>
                  </a:lnTo>
                  <a:lnTo>
                    <a:pt x="97" y="7"/>
                  </a:lnTo>
                  <a:lnTo>
                    <a:pt x="97" y="52"/>
                  </a:lnTo>
                  <a:lnTo>
                    <a:pt x="105"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1" name="Freeform 847"/>
            <p:cNvSpPr>
              <a:spLocks/>
            </p:cNvSpPr>
            <p:nvPr/>
          </p:nvSpPr>
          <p:spPr bwMode="auto">
            <a:xfrm>
              <a:off x="4808" y="2720"/>
              <a:ext cx="210" cy="88"/>
            </a:xfrm>
            <a:custGeom>
              <a:avLst/>
              <a:gdLst>
                <a:gd name="T0" fmla="*/ 8 w 300"/>
                <a:gd name="T1" fmla="*/ 45 h 97"/>
                <a:gd name="T2" fmla="*/ 30 w 300"/>
                <a:gd name="T3" fmla="*/ 45 h 97"/>
                <a:gd name="T4" fmla="*/ 60 w 300"/>
                <a:gd name="T5" fmla="*/ 45 h 97"/>
                <a:gd name="T6" fmla="*/ 75 w 300"/>
                <a:gd name="T7" fmla="*/ 45 h 97"/>
                <a:gd name="T8" fmla="*/ 90 w 300"/>
                <a:gd name="T9" fmla="*/ 45 h 97"/>
                <a:gd name="T10" fmla="*/ 98 w 300"/>
                <a:gd name="T11" fmla="*/ 37 h 97"/>
                <a:gd name="T12" fmla="*/ 98 w 300"/>
                <a:gd name="T13" fmla="*/ 45 h 97"/>
                <a:gd name="T14" fmla="*/ 105 w 300"/>
                <a:gd name="T15" fmla="*/ 37 h 97"/>
                <a:gd name="T16" fmla="*/ 113 w 300"/>
                <a:gd name="T17" fmla="*/ 67 h 97"/>
                <a:gd name="T18" fmla="*/ 120 w 300"/>
                <a:gd name="T19" fmla="*/ 45 h 97"/>
                <a:gd name="T20" fmla="*/ 120 w 300"/>
                <a:gd name="T21" fmla="*/ 52 h 97"/>
                <a:gd name="T22" fmla="*/ 128 w 300"/>
                <a:gd name="T23" fmla="*/ 7 h 97"/>
                <a:gd name="T24" fmla="*/ 135 w 300"/>
                <a:gd name="T25" fmla="*/ 67 h 97"/>
                <a:gd name="T26" fmla="*/ 143 w 300"/>
                <a:gd name="T27" fmla="*/ 30 h 97"/>
                <a:gd name="T28" fmla="*/ 143 w 300"/>
                <a:gd name="T29" fmla="*/ 45 h 97"/>
                <a:gd name="T30" fmla="*/ 150 w 300"/>
                <a:gd name="T31" fmla="*/ 15 h 97"/>
                <a:gd name="T32" fmla="*/ 158 w 300"/>
                <a:gd name="T33" fmla="*/ 67 h 97"/>
                <a:gd name="T34" fmla="*/ 165 w 300"/>
                <a:gd name="T35" fmla="*/ 52 h 97"/>
                <a:gd name="T36" fmla="*/ 165 w 300"/>
                <a:gd name="T37" fmla="*/ 30 h 97"/>
                <a:gd name="T38" fmla="*/ 173 w 300"/>
                <a:gd name="T39" fmla="*/ 15 h 97"/>
                <a:gd name="T40" fmla="*/ 180 w 300"/>
                <a:gd name="T41" fmla="*/ 75 h 97"/>
                <a:gd name="T42" fmla="*/ 188 w 300"/>
                <a:gd name="T43" fmla="*/ 37 h 97"/>
                <a:gd name="T44" fmla="*/ 188 w 300"/>
                <a:gd name="T45" fmla="*/ 37 h 97"/>
                <a:gd name="T46" fmla="*/ 195 w 300"/>
                <a:gd name="T47" fmla="*/ 22 h 97"/>
                <a:gd name="T48" fmla="*/ 203 w 300"/>
                <a:gd name="T49" fmla="*/ 75 h 97"/>
                <a:gd name="T50" fmla="*/ 210 w 300"/>
                <a:gd name="T51" fmla="*/ 52 h 97"/>
                <a:gd name="T52" fmla="*/ 210 w 300"/>
                <a:gd name="T53" fmla="*/ 45 h 97"/>
                <a:gd name="T54" fmla="*/ 218 w 300"/>
                <a:gd name="T55" fmla="*/ 15 h 97"/>
                <a:gd name="T56" fmla="*/ 225 w 300"/>
                <a:gd name="T57" fmla="*/ 90 h 97"/>
                <a:gd name="T58" fmla="*/ 233 w 300"/>
                <a:gd name="T59" fmla="*/ 37 h 97"/>
                <a:gd name="T60" fmla="*/ 233 w 300"/>
                <a:gd name="T61" fmla="*/ 45 h 97"/>
                <a:gd name="T62" fmla="*/ 240 w 300"/>
                <a:gd name="T63" fmla="*/ 7 h 97"/>
                <a:gd name="T64" fmla="*/ 248 w 300"/>
                <a:gd name="T65" fmla="*/ 82 h 97"/>
                <a:gd name="T66" fmla="*/ 255 w 300"/>
                <a:gd name="T67" fmla="*/ 45 h 97"/>
                <a:gd name="T68" fmla="*/ 255 w 300"/>
                <a:gd name="T69" fmla="*/ 90 h 97"/>
                <a:gd name="T70" fmla="*/ 263 w 300"/>
                <a:gd name="T71" fmla="*/ 0 h 97"/>
                <a:gd name="T72" fmla="*/ 270 w 300"/>
                <a:gd name="T73" fmla="*/ 90 h 97"/>
                <a:gd name="T74" fmla="*/ 278 w 300"/>
                <a:gd name="T75" fmla="*/ 37 h 97"/>
                <a:gd name="T76" fmla="*/ 278 w 300"/>
                <a:gd name="T77" fmla="*/ 45 h 97"/>
                <a:gd name="T78" fmla="*/ 285 w 300"/>
                <a:gd name="T79" fmla="*/ 7 h 97"/>
                <a:gd name="T80" fmla="*/ 293 w 300"/>
                <a:gd name="T81" fmla="*/ 82 h 97"/>
                <a:gd name="T82" fmla="*/ 300 w 300"/>
                <a:gd name="T83" fmla="*/ 6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97">
                  <a:moveTo>
                    <a:pt x="0" y="45"/>
                  </a:moveTo>
                  <a:lnTo>
                    <a:pt x="15" y="45"/>
                  </a:lnTo>
                  <a:lnTo>
                    <a:pt x="8" y="45"/>
                  </a:lnTo>
                  <a:lnTo>
                    <a:pt x="15" y="45"/>
                  </a:lnTo>
                  <a:lnTo>
                    <a:pt x="23" y="45"/>
                  </a:lnTo>
                  <a:lnTo>
                    <a:pt x="30" y="45"/>
                  </a:lnTo>
                  <a:lnTo>
                    <a:pt x="38" y="45"/>
                  </a:lnTo>
                  <a:lnTo>
                    <a:pt x="45" y="45"/>
                  </a:lnTo>
                  <a:lnTo>
                    <a:pt x="60" y="45"/>
                  </a:lnTo>
                  <a:lnTo>
                    <a:pt x="53" y="45"/>
                  </a:lnTo>
                  <a:lnTo>
                    <a:pt x="60" y="45"/>
                  </a:lnTo>
                  <a:lnTo>
                    <a:pt x="75" y="45"/>
                  </a:lnTo>
                  <a:lnTo>
                    <a:pt x="75" y="37"/>
                  </a:lnTo>
                  <a:lnTo>
                    <a:pt x="75" y="45"/>
                  </a:lnTo>
                  <a:lnTo>
                    <a:pt x="90" y="45"/>
                  </a:lnTo>
                  <a:lnTo>
                    <a:pt x="90" y="37"/>
                  </a:lnTo>
                  <a:lnTo>
                    <a:pt x="90" y="45"/>
                  </a:lnTo>
                  <a:lnTo>
                    <a:pt x="98" y="37"/>
                  </a:lnTo>
                  <a:lnTo>
                    <a:pt x="98" y="45"/>
                  </a:lnTo>
                  <a:lnTo>
                    <a:pt x="98" y="37"/>
                  </a:lnTo>
                  <a:lnTo>
                    <a:pt x="98" y="45"/>
                  </a:lnTo>
                  <a:lnTo>
                    <a:pt x="105" y="37"/>
                  </a:lnTo>
                  <a:lnTo>
                    <a:pt x="105" y="45"/>
                  </a:lnTo>
                  <a:lnTo>
                    <a:pt x="105" y="37"/>
                  </a:lnTo>
                  <a:lnTo>
                    <a:pt x="105" y="45"/>
                  </a:lnTo>
                  <a:lnTo>
                    <a:pt x="113" y="37"/>
                  </a:lnTo>
                  <a:lnTo>
                    <a:pt x="113" y="67"/>
                  </a:lnTo>
                  <a:lnTo>
                    <a:pt x="113" y="15"/>
                  </a:lnTo>
                  <a:lnTo>
                    <a:pt x="113" y="37"/>
                  </a:lnTo>
                  <a:lnTo>
                    <a:pt x="120" y="45"/>
                  </a:lnTo>
                  <a:lnTo>
                    <a:pt x="120" y="75"/>
                  </a:lnTo>
                  <a:lnTo>
                    <a:pt x="120" y="15"/>
                  </a:lnTo>
                  <a:lnTo>
                    <a:pt x="120" y="52"/>
                  </a:lnTo>
                  <a:lnTo>
                    <a:pt x="128" y="45"/>
                  </a:lnTo>
                  <a:lnTo>
                    <a:pt x="128" y="67"/>
                  </a:lnTo>
                  <a:lnTo>
                    <a:pt x="128" y="7"/>
                  </a:lnTo>
                  <a:lnTo>
                    <a:pt x="128" y="45"/>
                  </a:lnTo>
                  <a:lnTo>
                    <a:pt x="135" y="37"/>
                  </a:lnTo>
                  <a:lnTo>
                    <a:pt x="135" y="67"/>
                  </a:lnTo>
                  <a:lnTo>
                    <a:pt x="135" y="22"/>
                  </a:lnTo>
                  <a:lnTo>
                    <a:pt x="135" y="37"/>
                  </a:lnTo>
                  <a:lnTo>
                    <a:pt x="143" y="30"/>
                  </a:lnTo>
                  <a:lnTo>
                    <a:pt x="143" y="52"/>
                  </a:lnTo>
                  <a:lnTo>
                    <a:pt x="143" y="22"/>
                  </a:lnTo>
                  <a:lnTo>
                    <a:pt x="143" y="45"/>
                  </a:lnTo>
                  <a:lnTo>
                    <a:pt x="150" y="37"/>
                  </a:lnTo>
                  <a:lnTo>
                    <a:pt x="150" y="75"/>
                  </a:lnTo>
                  <a:lnTo>
                    <a:pt x="150" y="15"/>
                  </a:lnTo>
                  <a:lnTo>
                    <a:pt x="150" y="45"/>
                  </a:lnTo>
                  <a:lnTo>
                    <a:pt x="158" y="37"/>
                  </a:lnTo>
                  <a:lnTo>
                    <a:pt x="158" y="67"/>
                  </a:lnTo>
                  <a:lnTo>
                    <a:pt x="158" y="15"/>
                  </a:lnTo>
                  <a:lnTo>
                    <a:pt x="158" y="45"/>
                  </a:lnTo>
                  <a:lnTo>
                    <a:pt x="165" y="52"/>
                  </a:lnTo>
                  <a:lnTo>
                    <a:pt x="165" y="60"/>
                  </a:lnTo>
                  <a:lnTo>
                    <a:pt x="165" y="15"/>
                  </a:lnTo>
                  <a:lnTo>
                    <a:pt x="165" y="30"/>
                  </a:lnTo>
                  <a:lnTo>
                    <a:pt x="173" y="37"/>
                  </a:lnTo>
                  <a:lnTo>
                    <a:pt x="173" y="67"/>
                  </a:lnTo>
                  <a:lnTo>
                    <a:pt x="173" y="15"/>
                  </a:lnTo>
                  <a:lnTo>
                    <a:pt x="173" y="37"/>
                  </a:lnTo>
                  <a:lnTo>
                    <a:pt x="180" y="45"/>
                  </a:lnTo>
                  <a:lnTo>
                    <a:pt x="180" y="75"/>
                  </a:lnTo>
                  <a:lnTo>
                    <a:pt x="180" y="7"/>
                  </a:lnTo>
                  <a:lnTo>
                    <a:pt x="180" y="30"/>
                  </a:lnTo>
                  <a:lnTo>
                    <a:pt x="188" y="37"/>
                  </a:lnTo>
                  <a:lnTo>
                    <a:pt x="188" y="67"/>
                  </a:lnTo>
                  <a:lnTo>
                    <a:pt x="188" y="15"/>
                  </a:lnTo>
                  <a:lnTo>
                    <a:pt x="188" y="37"/>
                  </a:lnTo>
                  <a:lnTo>
                    <a:pt x="195" y="30"/>
                  </a:lnTo>
                  <a:lnTo>
                    <a:pt x="195" y="67"/>
                  </a:lnTo>
                  <a:lnTo>
                    <a:pt x="195" y="22"/>
                  </a:lnTo>
                  <a:lnTo>
                    <a:pt x="195" y="45"/>
                  </a:lnTo>
                  <a:lnTo>
                    <a:pt x="203" y="37"/>
                  </a:lnTo>
                  <a:lnTo>
                    <a:pt x="203" y="75"/>
                  </a:lnTo>
                  <a:lnTo>
                    <a:pt x="203" y="15"/>
                  </a:lnTo>
                  <a:lnTo>
                    <a:pt x="203" y="45"/>
                  </a:lnTo>
                  <a:lnTo>
                    <a:pt x="210" y="52"/>
                  </a:lnTo>
                  <a:lnTo>
                    <a:pt x="210" y="67"/>
                  </a:lnTo>
                  <a:lnTo>
                    <a:pt x="210" y="15"/>
                  </a:lnTo>
                  <a:lnTo>
                    <a:pt x="210" y="45"/>
                  </a:lnTo>
                  <a:lnTo>
                    <a:pt x="218" y="37"/>
                  </a:lnTo>
                  <a:lnTo>
                    <a:pt x="218" y="75"/>
                  </a:lnTo>
                  <a:lnTo>
                    <a:pt x="218" y="15"/>
                  </a:lnTo>
                  <a:lnTo>
                    <a:pt x="218" y="45"/>
                  </a:lnTo>
                  <a:lnTo>
                    <a:pt x="225" y="52"/>
                  </a:lnTo>
                  <a:lnTo>
                    <a:pt x="225" y="90"/>
                  </a:lnTo>
                  <a:lnTo>
                    <a:pt x="225" y="7"/>
                  </a:lnTo>
                  <a:lnTo>
                    <a:pt x="225" y="45"/>
                  </a:lnTo>
                  <a:lnTo>
                    <a:pt x="233" y="37"/>
                  </a:lnTo>
                  <a:lnTo>
                    <a:pt x="233" y="82"/>
                  </a:lnTo>
                  <a:lnTo>
                    <a:pt x="233" y="7"/>
                  </a:lnTo>
                  <a:lnTo>
                    <a:pt x="233" y="45"/>
                  </a:lnTo>
                  <a:lnTo>
                    <a:pt x="240" y="37"/>
                  </a:lnTo>
                  <a:lnTo>
                    <a:pt x="240" y="82"/>
                  </a:lnTo>
                  <a:lnTo>
                    <a:pt x="240" y="7"/>
                  </a:lnTo>
                  <a:lnTo>
                    <a:pt x="240" y="30"/>
                  </a:lnTo>
                  <a:lnTo>
                    <a:pt x="248" y="37"/>
                  </a:lnTo>
                  <a:lnTo>
                    <a:pt x="248" y="82"/>
                  </a:lnTo>
                  <a:lnTo>
                    <a:pt x="248" y="7"/>
                  </a:lnTo>
                  <a:lnTo>
                    <a:pt x="248" y="37"/>
                  </a:lnTo>
                  <a:lnTo>
                    <a:pt x="255" y="45"/>
                  </a:lnTo>
                  <a:lnTo>
                    <a:pt x="255" y="97"/>
                  </a:lnTo>
                  <a:lnTo>
                    <a:pt x="255" y="0"/>
                  </a:lnTo>
                  <a:lnTo>
                    <a:pt x="255" y="90"/>
                  </a:lnTo>
                  <a:lnTo>
                    <a:pt x="263" y="75"/>
                  </a:lnTo>
                  <a:lnTo>
                    <a:pt x="263" y="90"/>
                  </a:lnTo>
                  <a:lnTo>
                    <a:pt x="263" y="0"/>
                  </a:lnTo>
                  <a:lnTo>
                    <a:pt x="263" y="45"/>
                  </a:lnTo>
                  <a:lnTo>
                    <a:pt x="270" y="67"/>
                  </a:lnTo>
                  <a:lnTo>
                    <a:pt x="270" y="90"/>
                  </a:lnTo>
                  <a:lnTo>
                    <a:pt x="270" y="7"/>
                  </a:lnTo>
                  <a:lnTo>
                    <a:pt x="270" y="30"/>
                  </a:lnTo>
                  <a:lnTo>
                    <a:pt x="278" y="37"/>
                  </a:lnTo>
                  <a:lnTo>
                    <a:pt x="278" y="90"/>
                  </a:lnTo>
                  <a:lnTo>
                    <a:pt x="278" y="7"/>
                  </a:lnTo>
                  <a:lnTo>
                    <a:pt x="278" y="45"/>
                  </a:lnTo>
                  <a:lnTo>
                    <a:pt x="285" y="52"/>
                  </a:lnTo>
                  <a:lnTo>
                    <a:pt x="285" y="90"/>
                  </a:lnTo>
                  <a:lnTo>
                    <a:pt x="285" y="7"/>
                  </a:lnTo>
                  <a:lnTo>
                    <a:pt x="285" y="37"/>
                  </a:lnTo>
                  <a:lnTo>
                    <a:pt x="293" y="45"/>
                  </a:lnTo>
                  <a:lnTo>
                    <a:pt x="293" y="82"/>
                  </a:lnTo>
                  <a:lnTo>
                    <a:pt x="293" y="7"/>
                  </a:lnTo>
                  <a:lnTo>
                    <a:pt x="293" y="52"/>
                  </a:lnTo>
                  <a:lnTo>
                    <a:pt x="300" y="60"/>
                  </a:lnTo>
                  <a:lnTo>
                    <a:pt x="300" y="82"/>
                  </a:lnTo>
                  <a:lnTo>
                    <a:pt x="30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2" name="Freeform 848"/>
            <p:cNvSpPr>
              <a:spLocks/>
            </p:cNvSpPr>
            <p:nvPr/>
          </p:nvSpPr>
          <p:spPr bwMode="auto">
            <a:xfrm>
              <a:off x="5018" y="2727"/>
              <a:ext cx="167" cy="81"/>
            </a:xfrm>
            <a:custGeom>
              <a:avLst/>
              <a:gdLst>
                <a:gd name="T0" fmla="*/ 8 w 240"/>
                <a:gd name="T1" fmla="*/ 30 h 90"/>
                <a:gd name="T2" fmla="*/ 8 w 240"/>
                <a:gd name="T3" fmla="*/ 53 h 90"/>
                <a:gd name="T4" fmla="*/ 15 w 240"/>
                <a:gd name="T5" fmla="*/ 0 h 90"/>
                <a:gd name="T6" fmla="*/ 23 w 240"/>
                <a:gd name="T7" fmla="*/ 90 h 90"/>
                <a:gd name="T8" fmla="*/ 30 w 240"/>
                <a:gd name="T9" fmla="*/ 60 h 90"/>
                <a:gd name="T10" fmla="*/ 30 w 240"/>
                <a:gd name="T11" fmla="*/ 60 h 90"/>
                <a:gd name="T12" fmla="*/ 38 w 240"/>
                <a:gd name="T13" fmla="*/ 0 h 90"/>
                <a:gd name="T14" fmla="*/ 45 w 240"/>
                <a:gd name="T15" fmla="*/ 83 h 90"/>
                <a:gd name="T16" fmla="*/ 53 w 240"/>
                <a:gd name="T17" fmla="*/ 30 h 90"/>
                <a:gd name="T18" fmla="*/ 53 w 240"/>
                <a:gd name="T19" fmla="*/ 23 h 90"/>
                <a:gd name="T20" fmla="*/ 60 w 240"/>
                <a:gd name="T21" fmla="*/ 0 h 90"/>
                <a:gd name="T22" fmla="*/ 68 w 240"/>
                <a:gd name="T23" fmla="*/ 75 h 90"/>
                <a:gd name="T24" fmla="*/ 75 w 240"/>
                <a:gd name="T25" fmla="*/ 45 h 90"/>
                <a:gd name="T26" fmla="*/ 75 w 240"/>
                <a:gd name="T27" fmla="*/ 38 h 90"/>
                <a:gd name="T28" fmla="*/ 83 w 240"/>
                <a:gd name="T29" fmla="*/ 0 h 90"/>
                <a:gd name="T30" fmla="*/ 90 w 240"/>
                <a:gd name="T31" fmla="*/ 83 h 90"/>
                <a:gd name="T32" fmla="*/ 98 w 240"/>
                <a:gd name="T33" fmla="*/ 30 h 90"/>
                <a:gd name="T34" fmla="*/ 98 w 240"/>
                <a:gd name="T35" fmla="*/ 45 h 90"/>
                <a:gd name="T36" fmla="*/ 105 w 240"/>
                <a:gd name="T37" fmla="*/ 0 h 90"/>
                <a:gd name="T38" fmla="*/ 113 w 240"/>
                <a:gd name="T39" fmla="*/ 90 h 90"/>
                <a:gd name="T40" fmla="*/ 120 w 240"/>
                <a:gd name="T41" fmla="*/ 45 h 90"/>
                <a:gd name="T42" fmla="*/ 120 w 240"/>
                <a:gd name="T43" fmla="*/ 38 h 90"/>
                <a:gd name="T44" fmla="*/ 128 w 240"/>
                <a:gd name="T45" fmla="*/ 8 h 90"/>
                <a:gd name="T46" fmla="*/ 135 w 240"/>
                <a:gd name="T47" fmla="*/ 75 h 90"/>
                <a:gd name="T48" fmla="*/ 143 w 240"/>
                <a:gd name="T49" fmla="*/ 30 h 90"/>
                <a:gd name="T50" fmla="*/ 143 w 240"/>
                <a:gd name="T51" fmla="*/ 30 h 90"/>
                <a:gd name="T52" fmla="*/ 150 w 240"/>
                <a:gd name="T53" fmla="*/ 0 h 90"/>
                <a:gd name="T54" fmla="*/ 158 w 240"/>
                <a:gd name="T55" fmla="*/ 68 h 90"/>
                <a:gd name="T56" fmla="*/ 165 w 240"/>
                <a:gd name="T57" fmla="*/ 38 h 90"/>
                <a:gd name="T58" fmla="*/ 165 w 240"/>
                <a:gd name="T59" fmla="*/ 38 h 90"/>
                <a:gd name="T60" fmla="*/ 173 w 240"/>
                <a:gd name="T61" fmla="*/ 0 h 90"/>
                <a:gd name="T62" fmla="*/ 180 w 240"/>
                <a:gd name="T63" fmla="*/ 83 h 90"/>
                <a:gd name="T64" fmla="*/ 188 w 240"/>
                <a:gd name="T65" fmla="*/ 38 h 90"/>
                <a:gd name="T66" fmla="*/ 188 w 240"/>
                <a:gd name="T67" fmla="*/ 53 h 90"/>
                <a:gd name="T68" fmla="*/ 195 w 240"/>
                <a:gd name="T69" fmla="*/ 0 h 90"/>
                <a:gd name="T70" fmla="*/ 203 w 240"/>
                <a:gd name="T71" fmla="*/ 83 h 90"/>
                <a:gd name="T72" fmla="*/ 210 w 240"/>
                <a:gd name="T73" fmla="*/ 38 h 90"/>
                <a:gd name="T74" fmla="*/ 210 w 240"/>
                <a:gd name="T75" fmla="*/ 23 h 90"/>
                <a:gd name="T76" fmla="*/ 218 w 240"/>
                <a:gd name="T77" fmla="*/ 8 h 90"/>
                <a:gd name="T78" fmla="*/ 225 w 240"/>
                <a:gd name="T79" fmla="*/ 60 h 90"/>
                <a:gd name="T80" fmla="*/ 233 w 240"/>
                <a:gd name="T81" fmla="*/ 45 h 90"/>
                <a:gd name="T82" fmla="*/ 233 w 240"/>
                <a:gd name="T83" fmla="*/ 3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0"/>
                  </a:moveTo>
                  <a:lnTo>
                    <a:pt x="0" y="38"/>
                  </a:lnTo>
                  <a:lnTo>
                    <a:pt x="8" y="30"/>
                  </a:lnTo>
                  <a:lnTo>
                    <a:pt x="8" y="75"/>
                  </a:lnTo>
                  <a:lnTo>
                    <a:pt x="8" y="0"/>
                  </a:lnTo>
                  <a:lnTo>
                    <a:pt x="8" y="53"/>
                  </a:lnTo>
                  <a:lnTo>
                    <a:pt x="15" y="60"/>
                  </a:lnTo>
                  <a:lnTo>
                    <a:pt x="15" y="75"/>
                  </a:lnTo>
                  <a:lnTo>
                    <a:pt x="15" y="0"/>
                  </a:lnTo>
                  <a:lnTo>
                    <a:pt x="15" y="38"/>
                  </a:lnTo>
                  <a:lnTo>
                    <a:pt x="23" y="30"/>
                  </a:lnTo>
                  <a:lnTo>
                    <a:pt x="23" y="90"/>
                  </a:lnTo>
                  <a:lnTo>
                    <a:pt x="23" y="0"/>
                  </a:lnTo>
                  <a:lnTo>
                    <a:pt x="23" y="53"/>
                  </a:lnTo>
                  <a:lnTo>
                    <a:pt x="30" y="60"/>
                  </a:lnTo>
                  <a:lnTo>
                    <a:pt x="30" y="90"/>
                  </a:lnTo>
                  <a:lnTo>
                    <a:pt x="30" y="0"/>
                  </a:lnTo>
                  <a:lnTo>
                    <a:pt x="30" y="60"/>
                  </a:lnTo>
                  <a:lnTo>
                    <a:pt x="38" y="53"/>
                  </a:lnTo>
                  <a:lnTo>
                    <a:pt x="38" y="75"/>
                  </a:lnTo>
                  <a:lnTo>
                    <a:pt x="38" y="0"/>
                  </a:lnTo>
                  <a:lnTo>
                    <a:pt x="38" y="38"/>
                  </a:lnTo>
                  <a:lnTo>
                    <a:pt x="45" y="45"/>
                  </a:lnTo>
                  <a:lnTo>
                    <a:pt x="45" y="83"/>
                  </a:lnTo>
                  <a:lnTo>
                    <a:pt x="45" y="0"/>
                  </a:lnTo>
                  <a:lnTo>
                    <a:pt x="45" y="38"/>
                  </a:lnTo>
                  <a:lnTo>
                    <a:pt x="53" y="30"/>
                  </a:lnTo>
                  <a:lnTo>
                    <a:pt x="53" y="75"/>
                  </a:lnTo>
                  <a:lnTo>
                    <a:pt x="53" y="0"/>
                  </a:lnTo>
                  <a:lnTo>
                    <a:pt x="53" y="23"/>
                  </a:lnTo>
                  <a:lnTo>
                    <a:pt x="60" y="30"/>
                  </a:lnTo>
                  <a:lnTo>
                    <a:pt x="60" y="75"/>
                  </a:lnTo>
                  <a:lnTo>
                    <a:pt x="60" y="0"/>
                  </a:lnTo>
                  <a:lnTo>
                    <a:pt x="60" y="38"/>
                  </a:lnTo>
                  <a:lnTo>
                    <a:pt x="68" y="45"/>
                  </a:lnTo>
                  <a:lnTo>
                    <a:pt x="68" y="75"/>
                  </a:lnTo>
                  <a:lnTo>
                    <a:pt x="68" y="0"/>
                  </a:lnTo>
                  <a:lnTo>
                    <a:pt x="68" y="38"/>
                  </a:lnTo>
                  <a:lnTo>
                    <a:pt x="75" y="45"/>
                  </a:lnTo>
                  <a:lnTo>
                    <a:pt x="75" y="83"/>
                  </a:lnTo>
                  <a:lnTo>
                    <a:pt x="75" y="0"/>
                  </a:lnTo>
                  <a:lnTo>
                    <a:pt x="75" y="38"/>
                  </a:lnTo>
                  <a:lnTo>
                    <a:pt x="83" y="45"/>
                  </a:lnTo>
                  <a:lnTo>
                    <a:pt x="83" y="83"/>
                  </a:lnTo>
                  <a:lnTo>
                    <a:pt x="83" y="0"/>
                  </a:lnTo>
                  <a:lnTo>
                    <a:pt x="83" y="38"/>
                  </a:lnTo>
                  <a:lnTo>
                    <a:pt x="90" y="30"/>
                  </a:lnTo>
                  <a:lnTo>
                    <a:pt x="90" y="83"/>
                  </a:lnTo>
                  <a:lnTo>
                    <a:pt x="90" y="0"/>
                  </a:lnTo>
                  <a:lnTo>
                    <a:pt x="90" y="38"/>
                  </a:lnTo>
                  <a:lnTo>
                    <a:pt x="98" y="30"/>
                  </a:lnTo>
                  <a:lnTo>
                    <a:pt x="98" y="75"/>
                  </a:lnTo>
                  <a:lnTo>
                    <a:pt x="98" y="8"/>
                  </a:lnTo>
                  <a:lnTo>
                    <a:pt x="98" y="45"/>
                  </a:lnTo>
                  <a:lnTo>
                    <a:pt x="105" y="53"/>
                  </a:lnTo>
                  <a:lnTo>
                    <a:pt x="105" y="68"/>
                  </a:lnTo>
                  <a:lnTo>
                    <a:pt x="105" y="0"/>
                  </a:lnTo>
                  <a:lnTo>
                    <a:pt x="105" y="30"/>
                  </a:lnTo>
                  <a:lnTo>
                    <a:pt x="113" y="23"/>
                  </a:lnTo>
                  <a:lnTo>
                    <a:pt x="113" y="90"/>
                  </a:lnTo>
                  <a:lnTo>
                    <a:pt x="113" y="0"/>
                  </a:lnTo>
                  <a:lnTo>
                    <a:pt x="113" y="38"/>
                  </a:lnTo>
                  <a:lnTo>
                    <a:pt x="120" y="45"/>
                  </a:lnTo>
                  <a:lnTo>
                    <a:pt x="120" y="83"/>
                  </a:lnTo>
                  <a:lnTo>
                    <a:pt x="120" y="0"/>
                  </a:lnTo>
                  <a:lnTo>
                    <a:pt x="120" y="38"/>
                  </a:lnTo>
                  <a:lnTo>
                    <a:pt x="128" y="30"/>
                  </a:lnTo>
                  <a:lnTo>
                    <a:pt x="128" y="60"/>
                  </a:lnTo>
                  <a:lnTo>
                    <a:pt x="128" y="8"/>
                  </a:lnTo>
                  <a:lnTo>
                    <a:pt x="128" y="30"/>
                  </a:lnTo>
                  <a:lnTo>
                    <a:pt x="135" y="38"/>
                  </a:lnTo>
                  <a:lnTo>
                    <a:pt x="135" y="75"/>
                  </a:lnTo>
                  <a:lnTo>
                    <a:pt x="135" y="0"/>
                  </a:lnTo>
                  <a:lnTo>
                    <a:pt x="135" y="38"/>
                  </a:lnTo>
                  <a:lnTo>
                    <a:pt x="143" y="30"/>
                  </a:lnTo>
                  <a:lnTo>
                    <a:pt x="143" y="83"/>
                  </a:lnTo>
                  <a:lnTo>
                    <a:pt x="143" y="0"/>
                  </a:lnTo>
                  <a:lnTo>
                    <a:pt x="143" y="30"/>
                  </a:lnTo>
                  <a:lnTo>
                    <a:pt x="150" y="38"/>
                  </a:lnTo>
                  <a:lnTo>
                    <a:pt x="150" y="75"/>
                  </a:lnTo>
                  <a:lnTo>
                    <a:pt x="150" y="0"/>
                  </a:lnTo>
                  <a:lnTo>
                    <a:pt x="150" y="15"/>
                  </a:lnTo>
                  <a:lnTo>
                    <a:pt x="158" y="23"/>
                  </a:lnTo>
                  <a:lnTo>
                    <a:pt x="158" y="68"/>
                  </a:lnTo>
                  <a:lnTo>
                    <a:pt x="158" y="8"/>
                  </a:lnTo>
                  <a:lnTo>
                    <a:pt x="158" y="30"/>
                  </a:lnTo>
                  <a:lnTo>
                    <a:pt x="165" y="38"/>
                  </a:lnTo>
                  <a:lnTo>
                    <a:pt x="165" y="45"/>
                  </a:lnTo>
                  <a:lnTo>
                    <a:pt x="165" y="23"/>
                  </a:lnTo>
                  <a:lnTo>
                    <a:pt x="165" y="38"/>
                  </a:lnTo>
                  <a:lnTo>
                    <a:pt x="173" y="45"/>
                  </a:lnTo>
                  <a:lnTo>
                    <a:pt x="173" y="75"/>
                  </a:lnTo>
                  <a:lnTo>
                    <a:pt x="173" y="0"/>
                  </a:lnTo>
                  <a:lnTo>
                    <a:pt x="173" y="23"/>
                  </a:lnTo>
                  <a:lnTo>
                    <a:pt x="180" y="30"/>
                  </a:lnTo>
                  <a:lnTo>
                    <a:pt x="180" y="83"/>
                  </a:lnTo>
                  <a:lnTo>
                    <a:pt x="180" y="0"/>
                  </a:lnTo>
                  <a:lnTo>
                    <a:pt x="180" y="30"/>
                  </a:lnTo>
                  <a:lnTo>
                    <a:pt x="188" y="38"/>
                  </a:lnTo>
                  <a:lnTo>
                    <a:pt x="188" y="83"/>
                  </a:lnTo>
                  <a:lnTo>
                    <a:pt x="188" y="0"/>
                  </a:lnTo>
                  <a:lnTo>
                    <a:pt x="188" y="53"/>
                  </a:lnTo>
                  <a:lnTo>
                    <a:pt x="195" y="45"/>
                  </a:lnTo>
                  <a:lnTo>
                    <a:pt x="195" y="83"/>
                  </a:lnTo>
                  <a:lnTo>
                    <a:pt x="195" y="0"/>
                  </a:lnTo>
                  <a:lnTo>
                    <a:pt x="195" y="60"/>
                  </a:lnTo>
                  <a:lnTo>
                    <a:pt x="203" y="68"/>
                  </a:lnTo>
                  <a:lnTo>
                    <a:pt x="203" y="83"/>
                  </a:lnTo>
                  <a:lnTo>
                    <a:pt x="203" y="0"/>
                  </a:lnTo>
                  <a:lnTo>
                    <a:pt x="203" y="30"/>
                  </a:lnTo>
                  <a:lnTo>
                    <a:pt x="210" y="38"/>
                  </a:lnTo>
                  <a:lnTo>
                    <a:pt x="210" y="68"/>
                  </a:lnTo>
                  <a:lnTo>
                    <a:pt x="210" y="8"/>
                  </a:lnTo>
                  <a:lnTo>
                    <a:pt x="210" y="23"/>
                  </a:lnTo>
                  <a:lnTo>
                    <a:pt x="218" y="30"/>
                  </a:lnTo>
                  <a:lnTo>
                    <a:pt x="218" y="75"/>
                  </a:lnTo>
                  <a:lnTo>
                    <a:pt x="218" y="8"/>
                  </a:lnTo>
                  <a:lnTo>
                    <a:pt x="218" y="30"/>
                  </a:lnTo>
                  <a:lnTo>
                    <a:pt x="225" y="38"/>
                  </a:lnTo>
                  <a:lnTo>
                    <a:pt x="225" y="60"/>
                  </a:lnTo>
                  <a:lnTo>
                    <a:pt x="225" y="15"/>
                  </a:lnTo>
                  <a:lnTo>
                    <a:pt x="225" y="53"/>
                  </a:lnTo>
                  <a:lnTo>
                    <a:pt x="233" y="45"/>
                  </a:lnTo>
                  <a:lnTo>
                    <a:pt x="233" y="60"/>
                  </a:lnTo>
                  <a:lnTo>
                    <a:pt x="233" y="0"/>
                  </a:lnTo>
                  <a:lnTo>
                    <a:pt x="233" y="38"/>
                  </a:lnTo>
                  <a:lnTo>
                    <a:pt x="240" y="45"/>
                  </a:lnTo>
                  <a:lnTo>
                    <a:pt x="240" y="6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3" name="Freeform 849"/>
            <p:cNvSpPr>
              <a:spLocks/>
            </p:cNvSpPr>
            <p:nvPr/>
          </p:nvSpPr>
          <p:spPr bwMode="auto">
            <a:xfrm>
              <a:off x="5185" y="2720"/>
              <a:ext cx="168" cy="88"/>
            </a:xfrm>
            <a:custGeom>
              <a:avLst/>
              <a:gdLst>
                <a:gd name="T0" fmla="*/ 0 w 240"/>
                <a:gd name="T1" fmla="*/ 45 h 97"/>
                <a:gd name="T2" fmla="*/ 8 w 240"/>
                <a:gd name="T3" fmla="*/ 7 h 97"/>
                <a:gd name="T4" fmla="*/ 15 w 240"/>
                <a:gd name="T5" fmla="*/ 75 h 97"/>
                <a:gd name="T6" fmla="*/ 23 w 240"/>
                <a:gd name="T7" fmla="*/ 45 h 97"/>
                <a:gd name="T8" fmla="*/ 23 w 240"/>
                <a:gd name="T9" fmla="*/ 45 h 97"/>
                <a:gd name="T10" fmla="*/ 30 w 240"/>
                <a:gd name="T11" fmla="*/ 7 h 97"/>
                <a:gd name="T12" fmla="*/ 38 w 240"/>
                <a:gd name="T13" fmla="*/ 82 h 97"/>
                <a:gd name="T14" fmla="*/ 45 w 240"/>
                <a:gd name="T15" fmla="*/ 45 h 97"/>
                <a:gd name="T16" fmla="*/ 45 w 240"/>
                <a:gd name="T17" fmla="*/ 37 h 97"/>
                <a:gd name="T18" fmla="*/ 53 w 240"/>
                <a:gd name="T19" fmla="*/ 7 h 97"/>
                <a:gd name="T20" fmla="*/ 60 w 240"/>
                <a:gd name="T21" fmla="*/ 90 h 97"/>
                <a:gd name="T22" fmla="*/ 68 w 240"/>
                <a:gd name="T23" fmla="*/ 52 h 97"/>
                <a:gd name="T24" fmla="*/ 68 w 240"/>
                <a:gd name="T25" fmla="*/ 45 h 97"/>
                <a:gd name="T26" fmla="*/ 75 w 240"/>
                <a:gd name="T27" fmla="*/ 0 h 97"/>
                <a:gd name="T28" fmla="*/ 83 w 240"/>
                <a:gd name="T29" fmla="*/ 82 h 97"/>
                <a:gd name="T30" fmla="*/ 90 w 240"/>
                <a:gd name="T31" fmla="*/ 37 h 97"/>
                <a:gd name="T32" fmla="*/ 90 w 240"/>
                <a:gd name="T33" fmla="*/ 60 h 97"/>
                <a:gd name="T34" fmla="*/ 98 w 240"/>
                <a:gd name="T35" fmla="*/ 15 h 97"/>
                <a:gd name="T36" fmla="*/ 105 w 240"/>
                <a:gd name="T37" fmla="*/ 67 h 97"/>
                <a:gd name="T38" fmla="*/ 113 w 240"/>
                <a:gd name="T39" fmla="*/ 45 h 97"/>
                <a:gd name="T40" fmla="*/ 113 w 240"/>
                <a:gd name="T41" fmla="*/ 30 h 97"/>
                <a:gd name="T42" fmla="*/ 120 w 240"/>
                <a:gd name="T43" fmla="*/ 7 h 97"/>
                <a:gd name="T44" fmla="*/ 128 w 240"/>
                <a:gd name="T45" fmla="*/ 75 h 97"/>
                <a:gd name="T46" fmla="*/ 135 w 240"/>
                <a:gd name="T47" fmla="*/ 37 h 97"/>
                <a:gd name="T48" fmla="*/ 135 w 240"/>
                <a:gd name="T49" fmla="*/ 37 h 97"/>
                <a:gd name="T50" fmla="*/ 143 w 240"/>
                <a:gd name="T51" fmla="*/ 7 h 97"/>
                <a:gd name="T52" fmla="*/ 150 w 240"/>
                <a:gd name="T53" fmla="*/ 75 h 97"/>
                <a:gd name="T54" fmla="*/ 158 w 240"/>
                <a:gd name="T55" fmla="*/ 37 h 97"/>
                <a:gd name="T56" fmla="*/ 158 w 240"/>
                <a:gd name="T57" fmla="*/ 45 h 97"/>
                <a:gd name="T58" fmla="*/ 165 w 240"/>
                <a:gd name="T59" fmla="*/ 7 h 97"/>
                <a:gd name="T60" fmla="*/ 173 w 240"/>
                <a:gd name="T61" fmla="*/ 82 h 97"/>
                <a:gd name="T62" fmla="*/ 180 w 240"/>
                <a:gd name="T63" fmla="*/ 30 h 97"/>
                <a:gd name="T64" fmla="*/ 180 w 240"/>
                <a:gd name="T65" fmla="*/ 45 h 97"/>
                <a:gd name="T66" fmla="*/ 188 w 240"/>
                <a:gd name="T67" fmla="*/ 15 h 97"/>
                <a:gd name="T68" fmla="*/ 195 w 240"/>
                <a:gd name="T69" fmla="*/ 82 h 97"/>
                <a:gd name="T70" fmla="*/ 203 w 240"/>
                <a:gd name="T71" fmla="*/ 37 h 97"/>
                <a:gd name="T72" fmla="*/ 203 w 240"/>
                <a:gd name="T73" fmla="*/ 15 h 97"/>
                <a:gd name="T74" fmla="*/ 210 w 240"/>
                <a:gd name="T75" fmla="*/ 15 h 97"/>
                <a:gd name="T76" fmla="*/ 218 w 240"/>
                <a:gd name="T77" fmla="*/ 90 h 97"/>
                <a:gd name="T78" fmla="*/ 225 w 240"/>
                <a:gd name="T79" fmla="*/ 37 h 97"/>
                <a:gd name="T80" fmla="*/ 225 w 240"/>
                <a:gd name="T81" fmla="*/ 15 h 97"/>
                <a:gd name="T82" fmla="*/ 233 w 240"/>
                <a:gd name="T83"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75"/>
                  </a:moveTo>
                  <a:lnTo>
                    <a:pt x="0" y="7"/>
                  </a:lnTo>
                  <a:lnTo>
                    <a:pt x="0" y="45"/>
                  </a:lnTo>
                  <a:lnTo>
                    <a:pt x="8" y="37"/>
                  </a:lnTo>
                  <a:lnTo>
                    <a:pt x="8" y="82"/>
                  </a:lnTo>
                  <a:lnTo>
                    <a:pt x="8" y="7"/>
                  </a:lnTo>
                  <a:lnTo>
                    <a:pt x="8" y="30"/>
                  </a:lnTo>
                  <a:lnTo>
                    <a:pt x="15" y="37"/>
                  </a:lnTo>
                  <a:lnTo>
                    <a:pt x="15" y="75"/>
                  </a:lnTo>
                  <a:lnTo>
                    <a:pt x="15" y="7"/>
                  </a:lnTo>
                  <a:lnTo>
                    <a:pt x="15" y="37"/>
                  </a:lnTo>
                  <a:lnTo>
                    <a:pt x="23" y="45"/>
                  </a:lnTo>
                  <a:lnTo>
                    <a:pt x="23" y="75"/>
                  </a:lnTo>
                  <a:lnTo>
                    <a:pt x="23" y="22"/>
                  </a:lnTo>
                  <a:lnTo>
                    <a:pt x="23" y="45"/>
                  </a:lnTo>
                  <a:lnTo>
                    <a:pt x="30" y="37"/>
                  </a:lnTo>
                  <a:lnTo>
                    <a:pt x="30" y="75"/>
                  </a:lnTo>
                  <a:lnTo>
                    <a:pt x="30" y="7"/>
                  </a:lnTo>
                  <a:lnTo>
                    <a:pt x="30" y="45"/>
                  </a:lnTo>
                  <a:lnTo>
                    <a:pt x="38" y="37"/>
                  </a:lnTo>
                  <a:lnTo>
                    <a:pt x="38" y="82"/>
                  </a:lnTo>
                  <a:lnTo>
                    <a:pt x="38" y="7"/>
                  </a:lnTo>
                  <a:lnTo>
                    <a:pt x="38" y="37"/>
                  </a:lnTo>
                  <a:lnTo>
                    <a:pt x="45" y="45"/>
                  </a:lnTo>
                  <a:lnTo>
                    <a:pt x="45" y="75"/>
                  </a:lnTo>
                  <a:lnTo>
                    <a:pt x="45" y="7"/>
                  </a:lnTo>
                  <a:lnTo>
                    <a:pt x="45" y="37"/>
                  </a:lnTo>
                  <a:lnTo>
                    <a:pt x="53" y="45"/>
                  </a:lnTo>
                  <a:lnTo>
                    <a:pt x="53" y="90"/>
                  </a:lnTo>
                  <a:lnTo>
                    <a:pt x="53" y="7"/>
                  </a:lnTo>
                  <a:lnTo>
                    <a:pt x="53" y="52"/>
                  </a:lnTo>
                  <a:lnTo>
                    <a:pt x="60" y="45"/>
                  </a:lnTo>
                  <a:lnTo>
                    <a:pt x="60" y="90"/>
                  </a:lnTo>
                  <a:lnTo>
                    <a:pt x="60" y="7"/>
                  </a:lnTo>
                  <a:lnTo>
                    <a:pt x="60" y="45"/>
                  </a:lnTo>
                  <a:lnTo>
                    <a:pt x="68" y="52"/>
                  </a:lnTo>
                  <a:lnTo>
                    <a:pt x="68" y="90"/>
                  </a:lnTo>
                  <a:lnTo>
                    <a:pt x="68" y="15"/>
                  </a:lnTo>
                  <a:lnTo>
                    <a:pt x="68" y="45"/>
                  </a:lnTo>
                  <a:lnTo>
                    <a:pt x="75" y="52"/>
                  </a:lnTo>
                  <a:lnTo>
                    <a:pt x="75" y="75"/>
                  </a:lnTo>
                  <a:lnTo>
                    <a:pt x="75" y="0"/>
                  </a:lnTo>
                  <a:lnTo>
                    <a:pt x="75" y="15"/>
                  </a:lnTo>
                  <a:lnTo>
                    <a:pt x="83" y="7"/>
                  </a:lnTo>
                  <a:lnTo>
                    <a:pt x="83" y="82"/>
                  </a:lnTo>
                  <a:lnTo>
                    <a:pt x="83" y="7"/>
                  </a:lnTo>
                  <a:lnTo>
                    <a:pt x="83" y="45"/>
                  </a:lnTo>
                  <a:lnTo>
                    <a:pt x="90" y="37"/>
                  </a:lnTo>
                  <a:lnTo>
                    <a:pt x="90" y="97"/>
                  </a:lnTo>
                  <a:lnTo>
                    <a:pt x="90" y="7"/>
                  </a:lnTo>
                  <a:lnTo>
                    <a:pt x="90" y="60"/>
                  </a:lnTo>
                  <a:lnTo>
                    <a:pt x="98" y="45"/>
                  </a:lnTo>
                  <a:lnTo>
                    <a:pt x="98" y="75"/>
                  </a:lnTo>
                  <a:lnTo>
                    <a:pt x="98" y="15"/>
                  </a:lnTo>
                  <a:lnTo>
                    <a:pt x="98" y="52"/>
                  </a:lnTo>
                  <a:lnTo>
                    <a:pt x="105" y="45"/>
                  </a:lnTo>
                  <a:lnTo>
                    <a:pt x="105" y="67"/>
                  </a:lnTo>
                  <a:lnTo>
                    <a:pt x="105" y="7"/>
                  </a:lnTo>
                  <a:lnTo>
                    <a:pt x="105" y="37"/>
                  </a:lnTo>
                  <a:lnTo>
                    <a:pt x="113" y="45"/>
                  </a:lnTo>
                  <a:lnTo>
                    <a:pt x="113" y="82"/>
                  </a:lnTo>
                  <a:lnTo>
                    <a:pt x="113" y="7"/>
                  </a:lnTo>
                  <a:lnTo>
                    <a:pt x="113" y="30"/>
                  </a:lnTo>
                  <a:lnTo>
                    <a:pt x="120" y="22"/>
                  </a:lnTo>
                  <a:lnTo>
                    <a:pt x="120" y="75"/>
                  </a:lnTo>
                  <a:lnTo>
                    <a:pt x="120" y="7"/>
                  </a:lnTo>
                  <a:lnTo>
                    <a:pt x="120" y="45"/>
                  </a:lnTo>
                  <a:lnTo>
                    <a:pt x="128" y="52"/>
                  </a:lnTo>
                  <a:lnTo>
                    <a:pt x="128" y="75"/>
                  </a:lnTo>
                  <a:lnTo>
                    <a:pt x="128" y="7"/>
                  </a:lnTo>
                  <a:lnTo>
                    <a:pt x="128" y="30"/>
                  </a:lnTo>
                  <a:lnTo>
                    <a:pt x="135" y="37"/>
                  </a:lnTo>
                  <a:lnTo>
                    <a:pt x="135" y="67"/>
                  </a:lnTo>
                  <a:lnTo>
                    <a:pt x="135" y="7"/>
                  </a:lnTo>
                  <a:lnTo>
                    <a:pt x="135" y="37"/>
                  </a:lnTo>
                  <a:lnTo>
                    <a:pt x="143" y="30"/>
                  </a:lnTo>
                  <a:lnTo>
                    <a:pt x="143" y="67"/>
                  </a:lnTo>
                  <a:lnTo>
                    <a:pt x="143" y="7"/>
                  </a:lnTo>
                  <a:lnTo>
                    <a:pt x="143" y="37"/>
                  </a:lnTo>
                  <a:lnTo>
                    <a:pt x="150" y="45"/>
                  </a:lnTo>
                  <a:lnTo>
                    <a:pt x="150" y="75"/>
                  </a:lnTo>
                  <a:lnTo>
                    <a:pt x="150" y="15"/>
                  </a:lnTo>
                  <a:lnTo>
                    <a:pt x="150" y="30"/>
                  </a:lnTo>
                  <a:lnTo>
                    <a:pt x="158" y="37"/>
                  </a:lnTo>
                  <a:lnTo>
                    <a:pt x="158" y="67"/>
                  </a:lnTo>
                  <a:lnTo>
                    <a:pt x="158" y="7"/>
                  </a:lnTo>
                  <a:lnTo>
                    <a:pt x="158" y="45"/>
                  </a:lnTo>
                  <a:lnTo>
                    <a:pt x="165" y="52"/>
                  </a:lnTo>
                  <a:lnTo>
                    <a:pt x="165" y="90"/>
                  </a:lnTo>
                  <a:lnTo>
                    <a:pt x="165" y="7"/>
                  </a:lnTo>
                  <a:lnTo>
                    <a:pt x="165" y="45"/>
                  </a:lnTo>
                  <a:lnTo>
                    <a:pt x="173" y="52"/>
                  </a:lnTo>
                  <a:lnTo>
                    <a:pt x="173" y="82"/>
                  </a:lnTo>
                  <a:lnTo>
                    <a:pt x="173" y="7"/>
                  </a:lnTo>
                  <a:lnTo>
                    <a:pt x="173" y="37"/>
                  </a:lnTo>
                  <a:lnTo>
                    <a:pt x="180" y="30"/>
                  </a:lnTo>
                  <a:lnTo>
                    <a:pt x="180" y="82"/>
                  </a:lnTo>
                  <a:lnTo>
                    <a:pt x="180" y="7"/>
                  </a:lnTo>
                  <a:lnTo>
                    <a:pt x="180" y="45"/>
                  </a:lnTo>
                  <a:lnTo>
                    <a:pt x="188" y="37"/>
                  </a:lnTo>
                  <a:lnTo>
                    <a:pt x="188" y="75"/>
                  </a:lnTo>
                  <a:lnTo>
                    <a:pt x="188" y="15"/>
                  </a:lnTo>
                  <a:lnTo>
                    <a:pt x="188" y="45"/>
                  </a:lnTo>
                  <a:lnTo>
                    <a:pt x="195" y="52"/>
                  </a:lnTo>
                  <a:lnTo>
                    <a:pt x="195" y="82"/>
                  </a:lnTo>
                  <a:lnTo>
                    <a:pt x="195" y="7"/>
                  </a:lnTo>
                  <a:lnTo>
                    <a:pt x="195" y="45"/>
                  </a:lnTo>
                  <a:lnTo>
                    <a:pt x="203" y="37"/>
                  </a:lnTo>
                  <a:lnTo>
                    <a:pt x="203" y="75"/>
                  </a:lnTo>
                  <a:lnTo>
                    <a:pt x="203" y="15"/>
                  </a:lnTo>
                  <a:lnTo>
                    <a:pt x="203" y="15"/>
                  </a:lnTo>
                  <a:lnTo>
                    <a:pt x="210" y="22"/>
                  </a:lnTo>
                  <a:lnTo>
                    <a:pt x="210" y="75"/>
                  </a:lnTo>
                  <a:lnTo>
                    <a:pt x="210" y="15"/>
                  </a:lnTo>
                  <a:lnTo>
                    <a:pt x="210" y="52"/>
                  </a:lnTo>
                  <a:lnTo>
                    <a:pt x="218" y="45"/>
                  </a:lnTo>
                  <a:lnTo>
                    <a:pt x="218" y="90"/>
                  </a:lnTo>
                  <a:lnTo>
                    <a:pt x="218" y="7"/>
                  </a:lnTo>
                  <a:lnTo>
                    <a:pt x="218" y="45"/>
                  </a:lnTo>
                  <a:lnTo>
                    <a:pt x="225" y="37"/>
                  </a:lnTo>
                  <a:lnTo>
                    <a:pt x="225" y="90"/>
                  </a:lnTo>
                  <a:lnTo>
                    <a:pt x="225" y="7"/>
                  </a:lnTo>
                  <a:lnTo>
                    <a:pt x="225" y="15"/>
                  </a:lnTo>
                  <a:lnTo>
                    <a:pt x="233" y="22"/>
                  </a:lnTo>
                  <a:lnTo>
                    <a:pt x="233" y="90"/>
                  </a:lnTo>
                  <a:lnTo>
                    <a:pt x="233" y="7"/>
                  </a:lnTo>
                  <a:lnTo>
                    <a:pt x="233" y="37"/>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4" name="Freeform 850"/>
            <p:cNvSpPr>
              <a:spLocks/>
            </p:cNvSpPr>
            <p:nvPr/>
          </p:nvSpPr>
          <p:spPr bwMode="auto">
            <a:xfrm>
              <a:off x="5353" y="2720"/>
              <a:ext cx="168" cy="88"/>
            </a:xfrm>
            <a:custGeom>
              <a:avLst/>
              <a:gdLst>
                <a:gd name="T0" fmla="*/ 0 w 240"/>
                <a:gd name="T1" fmla="*/ 7 h 97"/>
                <a:gd name="T2" fmla="*/ 8 w 240"/>
                <a:gd name="T3" fmla="*/ 90 h 97"/>
                <a:gd name="T4" fmla="*/ 15 w 240"/>
                <a:gd name="T5" fmla="*/ 52 h 97"/>
                <a:gd name="T6" fmla="*/ 15 w 240"/>
                <a:gd name="T7" fmla="*/ 45 h 97"/>
                <a:gd name="T8" fmla="*/ 23 w 240"/>
                <a:gd name="T9" fmla="*/ 22 h 97"/>
                <a:gd name="T10" fmla="*/ 30 w 240"/>
                <a:gd name="T11" fmla="*/ 67 h 97"/>
                <a:gd name="T12" fmla="*/ 38 w 240"/>
                <a:gd name="T13" fmla="*/ 37 h 97"/>
                <a:gd name="T14" fmla="*/ 38 w 240"/>
                <a:gd name="T15" fmla="*/ 45 h 97"/>
                <a:gd name="T16" fmla="*/ 45 w 240"/>
                <a:gd name="T17" fmla="*/ 7 h 97"/>
                <a:gd name="T18" fmla="*/ 53 w 240"/>
                <a:gd name="T19" fmla="*/ 90 h 97"/>
                <a:gd name="T20" fmla="*/ 60 w 240"/>
                <a:gd name="T21" fmla="*/ 37 h 97"/>
                <a:gd name="T22" fmla="*/ 60 w 240"/>
                <a:gd name="T23" fmla="*/ 45 h 97"/>
                <a:gd name="T24" fmla="*/ 68 w 240"/>
                <a:gd name="T25" fmla="*/ 22 h 97"/>
                <a:gd name="T26" fmla="*/ 75 w 240"/>
                <a:gd name="T27" fmla="*/ 67 h 97"/>
                <a:gd name="T28" fmla="*/ 83 w 240"/>
                <a:gd name="T29" fmla="*/ 45 h 97"/>
                <a:gd name="T30" fmla="*/ 83 w 240"/>
                <a:gd name="T31" fmla="*/ 37 h 97"/>
                <a:gd name="T32" fmla="*/ 90 w 240"/>
                <a:gd name="T33" fmla="*/ 82 h 97"/>
                <a:gd name="T34" fmla="*/ 98 w 240"/>
                <a:gd name="T35" fmla="*/ 52 h 97"/>
                <a:gd name="T36" fmla="*/ 105 w 240"/>
                <a:gd name="T37" fmla="*/ 7 h 97"/>
                <a:gd name="T38" fmla="*/ 113 w 240"/>
                <a:gd name="T39" fmla="*/ 90 h 97"/>
                <a:gd name="T40" fmla="*/ 120 w 240"/>
                <a:gd name="T41" fmla="*/ 60 h 97"/>
                <a:gd name="T42" fmla="*/ 120 w 240"/>
                <a:gd name="T43" fmla="*/ 22 h 97"/>
                <a:gd name="T44" fmla="*/ 128 w 240"/>
                <a:gd name="T45" fmla="*/ 7 h 97"/>
                <a:gd name="T46" fmla="*/ 135 w 240"/>
                <a:gd name="T47" fmla="*/ 67 h 97"/>
                <a:gd name="T48" fmla="*/ 143 w 240"/>
                <a:gd name="T49" fmla="*/ 45 h 97"/>
                <a:gd name="T50" fmla="*/ 143 w 240"/>
                <a:gd name="T51" fmla="*/ 52 h 97"/>
                <a:gd name="T52" fmla="*/ 150 w 240"/>
                <a:gd name="T53" fmla="*/ 7 h 97"/>
                <a:gd name="T54" fmla="*/ 158 w 240"/>
                <a:gd name="T55" fmla="*/ 75 h 97"/>
                <a:gd name="T56" fmla="*/ 165 w 240"/>
                <a:gd name="T57" fmla="*/ 37 h 97"/>
                <a:gd name="T58" fmla="*/ 165 w 240"/>
                <a:gd name="T59" fmla="*/ 45 h 97"/>
                <a:gd name="T60" fmla="*/ 173 w 240"/>
                <a:gd name="T61" fmla="*/ 22 h 97"/>
                <a:gd name="T62" fmla="*/ 180 w 240"/>
                <a:gd name="T63" fmla="*/ 82 h 97"/>
                <a:gd name="T64" fmla="*/ 188 w 240"/>
                <a:gd name="T65" fmla="*/ 60 h 97"/>
                <a:gd name="T66" fmla="*/ 188 w 240"/>
                <a:gd name="T67" fmla="*/ 37 h 97"/>
                <a:gd name="T68" fmla="*/ 195 w 240"/>
                <a:gd name="T69" fmla="*/ 7 h 97"/>
                <a:gd name="T70" fmla="*/ 203 w 240"/>
                <a:gd name="T71" fmla="*/ 75 h 97"/>
                <a:gd name="T72" fmla="*/ 210 w 240"/>
                <a:gd name="T73" fmla="*/ 30 h 97"/>
                <a:gd name="T74" fmla="*/ 210 w 240"/>
                <a:gd name="T75" fmla="*/ 52 h 97"/>
                <a:gd name="T76" fmla="*/ 218 w 240"/>
                <a:gd name="T77" fmla="*/ 7 h 97"/>
                <a:gd name="T78" fmla="*/ 225 w 240"/>
                <a:gd name="T79" fmla="*/ 82 h 97"/>
                <a:gd name="T80" fmla="*/ 233 w 240"/>
                <a:gd name="T81" fmla="*/ 37 h 97"/>
                <a:gd name="T82" fmla="*/ 233 w 240"/>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45"/>
                  </a:moveTo>
                  <a:lnTo>
                    <a:pt x="0" y="90"/>
                  </a:lnTo>
                  <a:lnTo>
                    <a:pt x="0" y="7"/>
                  </a:lnTo>
                  <a:lnTo>
                    <a:pt x="0" y="45"/>
                  </a:lnTo>
                  <a:lnTo>
                    <a:pt x="8" y="52"/>
                  </a:lnTo>
                  <a:lnTo>
                    <a:pt x="8" y="90"/>
                  </a:lnTo>
                  <a:lnTo>
                    <a:pt x="8" y="7"/>
                  </a:lnTo>
                  <a:lnTo>
                    <a:pt x="8" y="45"/>
                  </a:lnTo>
                  <a:lnTo>
                    <a:pt x="15" y="52"/>
                  </a:lnTo>
                  <a:lnTo>
                    <a:pt x="15" y="60"/>
                  </a:lnTo>
                  <a:lnTo>
                    <a:pt x="15" y="22"/>
                  </a:lnTo>
                  <a:lnTo>
                    <a:pt x="15" y="45"/>
                  </a:lnTo>
                  <a:lnTo>
                    <a:pt x="23" y="37"/>
                  </a:lnTo>
                  <a:lnTo>
                    <a:pt x="23" y="67"/>
                  </a:lnTo>
                  <a:lnTo>
                    <a:pt x="23" y="22"/>
                  </a:lnTo>
                  <a:lnTo>
                    <a:pt x="23" y="37"/>
                  </a:lnTo>
                  <a:lnTo>
                    <a:pt x="30" y="45"/>
                  </a:lnTo>
                  <a:lnTo>
                    <a:pt x="30" y="67"/>
                  </a:lnTo>
                  <a:lnTo>
                    <a:pt x="30" y="15"/>
                  </a:lnTo>
                  <a:lnTo>
                    <a:pt x="30" y="45"/>
                  </a:lnTo>
                  <a:lnTo>
                    <a:pt x="38" y="37"/>
                  </a:lnTo>
                  <a:lnTo>
                    <a:pt x="38" y="67"/>
                  </a:lnTo>
                  <a:lnTo>
                    <a:pt x="38" y="15"/>
                  </a:lnTo>
                  <a:lnTo>
                    <a:pt x="38" y="45"/>
                  </a:lnTo>
                  <a:lnTo>
                    <a:pt x="45" y="52"/>
                  </a:lnTo>
                  <a:lnTo>
                    <a:pt x="45" y="82"/>
                  </a:lnTo>
                  <a:lnTo>
                    <a:pt x="45" y="7"/>
                  </a:lnTo>
                  <a:lnTo>
                    <a:pt x="45" y="37"/>
                  </a:lnTo>
                  <a:lnTo>
                    <a:pt x="53" y="45"/>
                  </a:lnTo>
                  <a:lnTo>
                    <a:pt x="53" y="90"/>
                  </a:lnTo>
                  <a:lnTo>
                    <a:pt x="53" y="7"/>
                  </a:lnTo>
                  <a:lnTo>
                    <a:pt x="53" y="45"/>
                  </a:lnTo>
                  <a:lnTo>
                    <a:pt x="60" y="37"/>
                  </a:lnTo>
                  <a:lnTo>
                    <a:pt x="60" y="90"/>
                  </a:lnTo>
                  <a:lnTo>
                    <a:pt x="60" y="7"/>
                  </a:lnTo>
                  <a:lnTo>
                    <a:pt x="60" y="45"/>
                  </a:lnTo>
                  <a:lnTo>
                    <a:pt x="68" y="52"/>
                  </a:lnTo>
                  <a:lnTo>
                    <a:pt x="68" y="67"/>
                  </a:lnTo>
                  <a:lnTo>
                    <a:pt x="68" y="22"/>
                  </a:lnTo>
                  <a:lnTo>
                    <a:pt x="68" y="45"/>
                  </a:lnTo>
                  <a:lnTo>
                    <a:pt x="75" y="37"/>
                  </a:lnTo>
                  <a:lnTo>
                    <a:pt x="75" y="67"/>
                  </a:lnTo>
                  <a:lnTo>
                    <a:pt x="75" y="15"/>
                  </a:lnTo>
                  <a:lnTo>
                    <a:pt x="75" y="37"/>
                  </a:lnTo>
                  <a:lnTo>
                    <a:pt x="83" y="45"/>
                  </a:lnTo>
                  <a:lnTo>
                    <a:pt x="83" y="97"/>
                  </a:lnTo>
                  <a:lnTo>
                    <a:pt x="83" y="0"/>
                  </a:lnTo>
                  <a:lnTo>
                    <a:pt x="83" y="37"/>
                  </a:lnTo>
                  <a:lnTo>
                    <a:pt x="90" y="45"/>
                  </a:lnTo>
                  <a:lnTo>
                    <a:pt x="90" y="7"/>
                  </a:lnTo>
                  <a:lnTo>
                    <a:pt x="90" y="82"/>
                  </a:lnTo>
                  <a:lnTo>
                    <a:pt x="98" y="90"/>
                  </a:lnTo>
                  <a:lnTo>
                    <a:pt x="98" y="7"/>
                  </a:lnTo>
                  <a:lnTo>
                    <a:pt x="98" y="52"/>
                  </a:lnTo>
                  <a:lnTo>
                    <a:pt x="105" y="60"/>
                  </a:lnTo>
                  <a:lnTo>
                    <a:pt x="105" y="82"/>
                  </a:lnTo>
                  <a:lnTo>
                    <a:pt x="105" y="7"/>
                  </a:lnTo>
                  <a:lnTo>
                    <a:pt x="105" y="52"/>
                  </a:lnTo>
                  <a:lnTo>
                    <a:pt x="113" y="60"/>
                  </a:lnTo>
                  <a:lnTo>
                    <a:pt x="113" y="90"/>
                  </a:lnTo>
                  <a:lnTo>
                    <a:pt x="113" y="7"/>
                  </a:lnTo>
                  <a:lnTo>
                    <a:pt x="113" y="52"/>
                  </a:lnTo>
                  <a:lnTo>
                    <a:pt x="120" y="60"/>
                  </a:lnTo>
                  <a:lnTo>
                    <a:pt x="120" y="75"/>
                  </a:lnTo>
                  <a:lnTo>
                    <a:pt x="120" y="7"/>
                  </a:lnTo>
                  <a:lnTo>
                    <a:pt x="120" y="22"/>
                  </a:lnTo>
                  <a:lnTo>
                    <a:pt x="128" y="30"/>
                  </a:lnTo>
                  <a:lnTo>
                    <a:pt x="128" y="67"/>
                  </a:lnTo>
                  <a:lnTo>
                    <a:pt x="128" y="7"/>
                  </a:lnTo>
                  <a:lnTo>
                    <a:pt x="128" y="45"/>
                  </a:lnTo>
                  <a:lnTo>
                    <a:pt x="135" y="52"/>
                  </a:lnTo>
                  <a:lnTo>
                    <a:pt x="135" y="67"/>
                  </a:lnTo>
                  <a:lnTo>
                    <a:pt x="135" y="15"/>
                  </a:lnTo>
                  <a:lnTo>
                    <a:pt x="135" y="37"/>
                  </a:lnTo>
                  <a:lnTo>
                    <a:pt x="143" y="45"/>
                  </a:lnTo>
                  <a:lnTo>
                    <a:pt x="143" y="67"/>
                  </a:lnTo>
                  <a:lnTo>
                    <a:pt x="143" y="22"/>
                  </a:lnTo>
                  <a:lnTo>
                    <a:pt x="143" y="52"/>
                  </a:lnTo>
                  <a:lnTo>
                    <a:pt x="150" y="45"/>
                  </a:lnTo>
                  <a:lnTo>
                    <a:pt x="150" y="75"/>
                  </a:lnTo>
                  <a:lnTo>
                    <a:pt x="150" y="7"/>
                  </a:lnTo>
                  <a:lnTo>
                    <a:pt x="150" y="45"/>
                  </a:lnTo>
                  <a:lnTo>
                    <a:pt x="158" y="52"/>
                  </a:lnTo>
                  <a:lnTo>
                    <a:pt x="158" y="75"/>
                  </a:lnTo>
                  <a:lnTo>
                    <a:pt x="158" y="7"/>
                  </a:lnTo>
                  <a:lnTo>
                    <a:pt x="158" y="45"/>
                  </a:lnTo>
                  <a:lnTo>
                    <a:pt x="165" y="37"/>
                  </a:lnTo>
                  <a:lnTo>
                    <a:pt x="165" y="75"/>
                  </a:lnTo>
                  <a:lnTo>
                    <a:pt x="165" y="15"/>
                  </a:lnTo>
                  <a:lnTo>
                    <a:pt x="165" y="45"/>
                  </a:lnTo>
                  <a:lnTo>
                    <a:pt x="173" y="37"/>
                  </a:lnTo>
                  <a:lnTo>
                    <a:pt x="173" y="67"/>
                  </a:lnTo>
                  <a:lnTo>
                    <a:pt x="173" y="22"/>
                  </a:lnTo>
                  <a:lnTo>
                    <a:pt x="173" y="30"/>
                  </a:lnTo>
                  <a:lnTo>
                    <a:pt x="180" y="37"/>
                  </a:lnTo>
                  <a:lnTo>
                    <a:pt x="180" y="82"/>
                  </a:lnTo>
                  <a:lnTo>
                    <a:pt x="180" y="7"/>
                  </a:lnTo>
                  <a:lnTo>
                    <a:pt x="180" y="52"/>
                  </a:lnTo>
                  <a:lnTo>
                    <a:pt x="188" y="60"/>
                  </a:lnTo>
                  <a:lnTo>
                    <a:pt x="188" y="75"/>
                  </a:lnTo>
                  <a:lnTo>
                    <a:pt x="188" y="7"/>
                  </a:lnTo>
                  <a:lnTo>
                    <a:pt x="188" y="37"/>
                  </a:lnTo>
                  <a:lnTo>
                    <a:pt x="195" y="45"/>
                  </a:lnTo>
                  <a:lnTo>
                    <a:pt x="195" y="75"/>
                  </a:lnTo>
                  <a:lnTo>
                    <a:pt x="195" y="7"/>
                  </a:lnTo>
                  <a:lnTo>
                    <a:pt x="195" y="22"/>
                  </a:lnTo>
                  <a:lnTo>
                    <a:pt x="203" y="15"/>
                  </a:lnTo>
                  <a:lnTo>
                    <a:pt x="203" y="75"/>
                  </a:lnTo>
                  <a:lnTo>
                    <a:pt x="203" y="7"/>
                  </a:lnTo>
                  <a:lnTo>
                    <a:pt x="203" y="22"/>
                  </a:lnTo>
                  <a:lnTo>
                    <a:pt x="210" y="30"/>
                  </a:lnTo>
                  <a:lnTo>
                    <a:pt x="210" y="75"/>
                  </a:lnTo>
                  <a:lnTo>
                    <a:pt x="210" y="7"/>
                  </a:lnTo>
                  <a:lnTo>
                    <a:pt x="210" y="52"/>
                  </a:lnTo>
                  <a:lnTo>
                    <a:pt x="218" y="45"/>
                  </a:lnTo>
                  <a:lnTo>
                    <a:pt x="218" y="67"/>
                  </a:lnTo>
                  <a:lnTo>
                    <a:pt x="218" y="7"/>
                  </a:lnTo>
                  <a:lnTo>
                    <a:pt x="218" y="52"/>
                  </a:lnTo>
                  <a:lnTo>
                    <a:pt x="225" y="45"/>
                  </a:lnTo>
                  <a:lnTo>
                    <a:pt x="225" y="82"/>
                  </a:lnTo>
                  <a:lnTo>
                    <a:pt x="225" y="7"/>
                  </a:lnTo>
                  <a:lnTo>
                    <a:pt x="225" y="45"/>
                  </a:lnTo>
                  <a:lnTo>
                    <a:pt x="233" y="37"/>
                  </a:lnTo>
                  <a:lnTo>
                    <a:pt x="233" y="75"/>
                  </a:lnTo>
                  <a:lnTo>
                    <a:pt x="233" y="7"/>
                  </a:lnTo>
                  <a:lnTo>
                    <a:pt x="233" y="45"/>
                  </a:lnTo>
                  <a:lnTo>
                    <a:pt x="240" y="52"/>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5" name="Freeform 851"/>
            <p:cNvSpPr>
              <a:spLocks/>
            </p:cNvSpPr>
            <p:nvPr/>
          </p:nvSpPr>
          <p:spPr bwMode="auto">
            <a:xfrm>
              <a:off x="5521" y="2727"/>
              <a:ext cx="257" cy="67"/>
            </a:xfrm>
            <a:custGeom>
              <a:avLst/>
              <a:gdLst>
                <a:gd name="T0" fmla="*/ 0 w 368"/>
                <a:gd name="T1" fmla="*/ 38 h 75"/>
                <a:gd name="T2" fmla="*/ 8 w 368"/>
                <a:gd name="T3" fmla="*/ 8 h 75"/>
                <a:gd name="T4" fmla="*/ 15 w 368"/>
                <a:gd name="T5" fmla="*/ 8 h 75"/>
                <a:gd name="T6" fmla="*/ 23 w 368"/>
                <a:gd name="T7" fmla="*/ 53 h 75"/>
                <a:gd name="T8" fmla="*/ 30 w 368"/>
                <a:gd name="T9" fmla="*/ 30 h 75"/>
                <a:gd name="T10" fmla="*/ 30 w 368"/>
                <a:gd name="T11" fmla="*/ 38 h 75"/>
                <a:gd name="T12" fmla="*/ 38 w 368"/>
                <a:gd name="T13" fmla="*/ 23 h 75"/>
                <a:gd name="T14" fmla="*/ 45 w 368"/>
                <a:gd name="T15" fmla="*/ 60 h 75"/>
                <a:gd name="T16" fmla="*/ 53 w 368"/>
                <a:gd name="T17" fmla="*/ 38 h 75"/>
                <a:gd name="T18" fmla="*/ 60 w 368"/>
                <a:gd name="T19" fmla="*/ 30 h 75"/>
                <a:gd name="T20" fmla="*/ 68 w 368"/>
                <a:gd name="T21" fmla="*/ 30 h 75"/>
                <a:gd name="T22" fmla="*/ 83 w 368"/>
                <a:gd name="T23" fmla="*/ 38 h 75"/>
                <a:gd name="T24" fmla="*/ 83 w 368"/>
                <a:gd name="T25" fmla="*/ 38 h 75"/>
                <a:gd name="T26" fmla="*/ 105 w 368"/>
                <a:gd name="T27" fmla="*/ 38 h 75"/>
                <a:gd name="T28" fmla="*/ 120 w 368"/>
                <a:gd name="T29" fmla="*/ 38 h 75"/>
                <a:gd name="T30" fmla="*/ 128 w 368"/>
                <a:gd name="T31" fmla="*/ 38 h 75"/>
                <a:gd name="T32" fmla="*/ 143 w 368"/>
                <a:gd name="T33" fmla="*/ 38 h 75"/>
                <a:gd name="T34" fmla="*/ 150 w 368"/>
                <a:gd name="T35" fmla="*/ 38 h 75"/>
                <a:gd name="T36" fmla="*/ 165 w 368"/>
                <a:gd name="T37" fmla="*/ 38 h 75"/>
                <a:gd name="T38" fmla="*/ 180 w 368"/>
                <a:gd name="T39" fmla="*/ 30 h 75"/>
                <a:gd name="T40" fmla="*/ 188 w 368"/>
                <a:gd name="T41" fmla="*/ 38 h 75"/>
                <a:gd name="T42" fmla="*/ 210 w 368"/>
                <a:gd name="T43" fmla="*/ 38 h 75"/>
                <a:gd name="T44" fmla="*/ 225 w 368"/>
                <a:gd name="T45" fmla="*/ 38 h 75"/>
                <a:gd name="T46" fmla="*/ 233 w 368"/>
                <a:gd name="T47" fmla="*/ 38 h 75"/>
                <a:gd name="T48" fmla="*/ 255 w 368"/>
                <a:gd name="T49" fmla="*/ 38 h 75"/>
                <a:gd name="T50" fmla="*/ 278 w 368"/>
                <a:gd name="T51" fmla="*/ 30 h 75"/>
                <a:gd name="T52" fmla="*/ 278 w 368"/>
                <a:gd name="T53" fmla="*/ 38 h 75"/>
                <a:gd name="T54" fmla="*/ 285 w 368"/>
                <a:gd name="T55" fmla="*/ 30 h 75"/>
                <a:gd name="T56" fmla="*/ 293 w 368"/>
                <a:gd name="T57" fmla="*/ 45 h 75"/>
                <a:gd name="T58" fmla="*/ 300 w 368"/>
                <a:gd name="T59" fmla="*/ 30 h 75"/>
                <a:gd name="T60" fmla="*/ 300 w 368"/>
                <a:gd name="T61" fmla="*/ 45 h 75"/>
                <a:gd name="T62" fmla="*/ 308 w 368"/>
                <a:gd name="T63" fmla="*/ 8 h 75"/>
                <a:gd name="T64" fmla="*/ 315 w 368"/>
                <a:gd name="T65" fmla="*/ 53 h 75"/>
                <a:gd name="T66" fmla="*/ 323 w 368"/>
                <a:gd name="T67" fmla="*/ 30 h 75"/>
                <a:gd name="T68" fmla="*/ 323 w 368"/>
                <a:gd name="T69" fmla="*/ 23 h 75"/>
                <a:gd name="T70" fmla="*/ 330 w 368"/>
                <a:gd name="T71" fmla="*/ 0 h 75"/>
                <a:gd name="T72" fmla="*/ 338 w 368"/>
                <a:gd name="T73" fmla="*/ 45 h 75"/>
                <a:gd name="T74" fmla="*/ 345 w 368"/>
                <a:gd name="T75" fmla="*/ 30 h 75"/>
                <a:gd name="T76" fmla="*/ 345 w 368"/>
                <a:gd name="T77" fmla="*/ 53 h 75"/>
                <a:gd name="T78" fmla="*/ 353 w 368"/>
                <a:gd name="T79" fmla="*/ 15 h 75"/>
                <a:gd name="T80" fmla="*/ 360 w 368"/>
                <a:gd name="T81" fmla="*/ 60 h 75"/>
                <a:gd name="T82" fmla="*/ 368 w 368"/>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8" h="75">
                  <a:moveTo>
                    <a:pt x="0" y="68"/>
                  </a:moveTo>
                  <a:lnTo>
                    <a:pt x="0" y="8"/>
                  </a:lnTo>
                  <a:lnTo>
                    <a:pt x="0" y="38"/>
                  </a:lnTo>
                  <a:lnTo>
                    <a:pt x="8" y="30"/>
                  </a:lnTo>
                  <a:lnTo>
                    <a:pt x="8" y="60"/>
                  </a:lnTo>
                  <a:lnTo>
                    <a:pt x="8" y="8"/>
                  </a:lnTo>
                  <a:lnTo>
                    <a:pt x="8" y="53"/>
                  </a:lnTo>
                  <a:lnTo>
                    <a:pt x="15" y="60"/>
                  </a:lnTo>
                  <a:lnTo>
                    <a:pt x="15" y="8"/>
                  </a:lnTo>
                  <a:lnTo>
                    <a:pt x="15" y="38"/>
                  </a:lnTo>
                  <a:lnTo>
                    <a:pt x="23" y="30"/>
                  </a:lnTo>
                  <a:lnTo>
                    <a:pt x="23" y="53"/>
                  </a:lnTo>
                  <a:lnTo>
                    <a:pt x="23" y="15"/>
                  </a:lnTo>
                  <a:lnTo>
                    <a:pt x="23" y="38"/>
                  </a:lnTo>
                  <a:lnTo>
                    <a:pt x="30" y="30"/>
                  </a:lnTo>
                  <a:lnTo>
                    <a:pt x="30" y="60"/>
                  </a:lnTo>
                  <a:lnTo>
                    <a:pt x="30" y="15"/>
                  </a:lnTo>
                  <a:lnTo>
                    <a:pt x="30" y="38"/>
                  </a:lnTo>
                  <a:lnTo>
                    <a:pt x="38" y="30"/>
                  </a:lnTo>
                  <a:lnTo>
                    <a:pt x="38" y="45"/>
                  </a:lnTo>
                  <a:lnTo>
                    <a:pt x="38" y="23"/>
                  </a:lnTo>
                  <a:lnTo>
                    <a:pt x="38" y="38"/>
                  </a:lnTo>
                  <a:lnTo>
                    <a:pt x="45" y="30"/>
                  </a:lnTo>
                  <a:lnTo>
                    <a:pt x="45" y="60"/>
                  </a:lnTo>
                  <a:lnTo>
                    <a:pt x="45" y="8"/>
                  </a:lnTo>
                  <a:lnTo>
                    <a:pt x="45" y="30"/>
                  </a:lnTo>
                  <a:lnTo>
                    <a:pt x="53" y="38"/>
                  </a:lnTo>
                  <a:lnTo>
                    <a:pt x="53" y="30"/>
                  </a:lnTo>
                  <a:lnTo>
                    <a:pt x="53" y="38"/>
                  </a:lnTo>
                  <a:lnTo>
                    <a:pt x="60" y="30"/>
                  </a:lnTo>
                  <a:lnTo>
                    <a:pt x="60" y="30"/>
                  </a:lnTo>
                  <a:lnTo>
                    <a:pt x="60" y="38"/>
                  </a:lnTo>
                  <a:lnTo>
                    <a:pt x="68" y="30"/>
                  </a:lnTo>
                  <a:lnTo>
                    <a:pt x="68" y="38"/>
                  </a:lnTo>
                  <a:lnTo>
                    <a:pt x="68" y="38"/>
                  </a:lnTo>
                  <a:lnTo>
                    <a:pt x="83" y="38"/>
                  </a:lnTo>
                  <a:lnTo>
                    <a:pt x="83" y="38"/>
                  </a:lnTo>
                  <a:lnTo>
                    <a:pt x="83" y="30"/>
                  </a:lnTo>
                  <a:lnTo>
                    <a:pt x="83" y="38"/>
                  </a:lnTo>
                  <a:lnTo>
                    <a:pt x="90" y="30"/>
                  </a:lnTo>
                  <a:lnTo>
                    <a:pt x="90" y="38"/>
                  </a:lnTo>
                  <a:lnTo>
                    <a:pt x="105" y="38"/>
                  </a:lnTo>
                  <a:lnTo>
                    <a:pt x="98" y="38"/>
                  </a:lnTo>
                  <a:lnTo>
                    <a:pt x="105" y="38"/>
                  </a:lnTo>
                  <a:lnTo>
                    <a:pt x="120" y="38"/>
                  </a:lnTo>
                  <a:lnTo>
                    <a:pt x="113" y="38"/>
                  </a:lnTo>
                  <a:lnTo>
                    <a:pt x="120" y="38"/>
                  </a:lnTo>
                  <a:lnTo>
                    <a:pt x="128" y="38"/>
                  </a:lnTo>
                  <a:lnTo>
                    <a:pt x="135" y="38"/>
                  </a:lnTo>
                  <a:lnTo>
                    <a:pt x="143" y="30"/>
                  </a:lnTo>
                  <a:lnTo>
                    <a:pt x="143" y="38"/>
                  </a:lnTo>
                  <a:lnTo>
                    <a:pt x="143" y="30"/>
                  </a:lnTo>
                  <a:lnTo>
                    <a:pt x="143" y="38"/>
                  </a:lnTo>
                  <a:lnTo>
                    <a:pt x="150" y="38"/>
                  </a:lnTo>
                  <a:lnTo>
                    <a:pt x="158" y="38"/>
                  </a:lnTo>
                  <a:lnTo>
                    <a:pt x="173" y="38"/>
                  </a:lnTo>
                  <a:lnTo>
                    <a:pt x="165" y="38"/>
                  </a:lnTo>
                  <a:lnTo>
                    <a:pt x="173" y="38"/>
                  </a:lnTo>
                  <a:lnTo>
                    <a:pt x="180" y="30"/>
                  </a:lnTo>
                  <a:lnTo>
                    <a:pt x="180" y="30"/>
                  </a:lnTo>
                  <a:lnTo>
                    <a:pt x="180" y="38"/>
                  </a:lnTo>
                  <a:lnTo>
                    <a:pt x="195" y="38"/>
                  </a:lnTo>
                  <a:lnTo>
                    <a:pt x="188" y="38"/>
                  </a:lnTo>
                  <a:lnTo>
                    <a:pt x="195" y="38"/>
                  </a:lnTo>
                  <a:lnTo>
                    <a:pt x="203" y="38"/>
                  </a:lnTo>
                  <a:lnTo>
                    <a:pt x="210" y="38"/>
                  </a:lnTo>
                  <a:lnTo>
                    <a:pt x="218" y="38"/>
                  </a:lnTo>
                  <a:lnTo>
                    <a:pt x="225" y="30"/>
                  </a:lnTo>
                  <a:lnTo>
                    <a:pt x="225" y="38"/>
                  </a:lnTo>
                  <a:lnTo>
                    <a:pt x="225" y="38"/>
                  </a:lnTo>
                  <a:lnTo>
                    <a:pt x="240" y="38"/>
                  </a:lnTo>
                  <a:lnTo>
                    <a:pt x="233" y="38"/>
                  </a:lnTo>
                  <a:lnTo>
                    <a:pt x="240" y="38"/>
                  </a:lnTo>
                  <a:lnTo>
                    <a:pt x="255" y="38"/>
                  </a:lnTo>
                  <a:lnTo>
                    <a:pt x="255" y="38"/>
                  </a:lnTo>
                  <a:lnTo>
                    <a:pt x="263" y="38"/>
                  </a:lnTo>
                  <a:lnTo>
                    <a:pt x="270" y="38"/>
                  </a:lnTo>
                  <a:lnTo>
                    <a:pt x="278" y="30"/>
                  </a:lnTo>
                  <a:lnTo>
                    <a:pt x="278" y="38"/>
                  </a:lnTo>
                  <a:lnTo>
                    <a:pt x="278" y="30"/>
                  </a:lnTo>
                  <a:lnTo>
                    <a:pt x="278" y="38"/>
                  </a:lnTo>
                  <a:lnTo>
                    <a:pt x="285" y="30"/>
                  </a:lnTo>
                  <a:lnTo>
                    <a:pt x="285" y="38"/>
                  </a:lnTo>
                  <a:lnTo>
                    <a:pt x="285" y="30"/>
                  </a:lnTo>
                  <a:lnTo>
                    <a:pt x="285" y="38"/>
                  </a:lnTo>
                  <a:lnTo>
                    <a:pt x="293" y="30"/>
                  </a:lnTo>
                  <a:lnTo>
                    <a:pt x="293" y="45"/>
                  </a:lnTo>
                  <a:lnTo>
                    <a:pt x="293" y="23"/>
                  </a:lnTo>
                  <a:lnTo>
                    <a:pt x="293" y="38"/>
                  </a:lnTo>
                  <a:lnTo>
                    <a:pt x="300" y="30"/>
                  </a:lnTo>
                  <a:lnTo>
                    <a:pt x="300" y="45"/>
                  </a:lnTo>
                  <a:lnTo>
                    <a:pt x="300" y="15"/>
                  </a:lnTo>
                  <a:lnTo>
                    <a:pt x="300" y="45"/>
                  </a:lnTo>
                  <a:lnTo>
                    <a:pt x="308" y="38"/>
                  </a:lnTo>
                  <a:lnTo>
                    <a:pt x="308" y="53"/>
                  </a:lnTo>
                  <a:lnTo>
                    <a:pt x="308" y="8"/>
                  </a:lnTo>
                  <a:lnTo>
                    <a:pt x="308" y="38"/>
                  </a:lnTo>
                  <a:lnTo>
                    <a:pt x="315" y="45"/>
                  </a:lnTo>
                  <a:lnTo>
                    <a:pt x="315" y="53"/>
                  </a:lnTo>
                  <a:lnTo>
                    <a:pt x="315" y="15"/>
                  </a:lnTo>
                  <a:lnTo>
                    <a:pt x="315" y="23"/>
                  </a:lnTo>
                  <a:lnTo>
                    <a:pt x="323" y="30"/>
                  </a:lnTo>
                  <a:lnTo>
                    <a:pt x="323" y="68"/>
                  </a:lnTo>
                  <a:lnTo>
                    <a:pt x="323" y="15"/>
                  </a:lnTo>
                  <a:lnTo>
                    <a:pt x="323" y="23"/>
                  </a:lnTo>
                  <a:lnTo>
                    <a:pt x="330" y="30"/>
                  </a:lnTo>
                  <a:lnTo>
                    <a:pt x="330" y="53"/>
                  </a:lnTo>
                  <a:lnTo>
                    <a:pt x="330" y="0"/>
                  </a:lnTo>
                  <a:lnTo>
                    <a:pt x="330" y="38"/>
                  </a:lnTo>
                  <a:lnTo>
                    <a:pt x="338" y="30"/>
                  </a:lnTo>
                  <a:lnTo>
                    <a:pt x="338" y="45"/>
                  </a:lnTo>
                  <a:lnTo>
                    <a:pt x="338" y="23"/>
                  </a:lnTo>
                  <a:lnTo>
                    <a:pt x="338" y="38"/>
                  </a:lnTo>
                  <a:lnTo>
                    <a:pt x="345" y="30"/>
                  </a:lnTo>
                  <a:lnTo>
                    <a:pt x="345" y="75"/>
                  </a:lnTo>
                  <a:lnTo>
                    <a:pt x="345" y="0"/>
                  </a:lnTo>
                  <a:lnTo>
                    <a:pt x="345" y="53"/>
                  </a:lnTo>
                  <a:lnTo>
                    <a:pt x="353" y="45"/>
                  </a:lnTo>
                  <a:lnTo>
                    <a:pt x="353" y="60"/>
                  </a:lnTo>
                  <a:lnTo>
                    <a:pt x="353" y="15"/>
                  </a:lnTo>
                  <a:lnTo>
                    <a:pt x="353" y="38"/>
                  </a:lnTo>
                  <a:lnTo>
                    <a:pt x="360" y="30"/>
                  </a:lnTo>
                  <a:lnTo>
                    <a:pt x="360" y="60"/>
                  </a:lnTo>
                  <a:lnTo>
                    <a:pt x="360" y="0"/>
                  </a:lnTo>
                  <a:lnTo>
                    <a:pt x="360" y="53"/>
                  </a:lnTo>
                  <a:lnTo>
                    <a:pt x="368" y="45"/>
                  </a:lnTo>
                  <a:lnTo>
                    <a:pt x="368" y="53"/>
                  </a:lnTo>
                  <a:lnTo>
                    <a:pt x="368"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6" name="Freeform 852"/>
            <p:cNvSpPr>
              <a:spLocks/>
            </p:cNvSpPr>
            <p:nvPr/>
          </p:nvSpPr>
          <p:spPr bwMode="auto">
            <a:xfrm>
              <a:off x="5778" y="2720"/>
              <a:ext cx="167" cy="88"/>
            </a:xfrm>
            <a:custGeom>
              <a:avLst/>
              <a:gdLst>
                <a:gd name="T0" fmla="*/ 7 w 240"/>
                <a:gd name="T1" fmla="*/ 45 h 97"/>
                <a:gd name="T2" fmla="*/ 7 w 240"/>
                <a:gd name="T3" fmla="*/ 22 h 97"/>
                <a:gd name="T4" fmla="*/ 15 w 240"/>
                <a:gd name="T5" fmla="*/ 7 h 97"/>
                <a:gd name="T6" fmla="*/ 22 w 240"/>
                <a:gd name="T7" fmla="*/ 75 h 97"/>
                <a:gd name="T8" fmla="*/ 30 w 240"/>
                <a:gd name="T9" fmla="*/ 37 h 97"/>
                <a:gd name="T10" fmla="*/ 30 w 240"/>
                <a:gd name="T11" fmla="*/ 45 h 97"/>
                <a:gd name="T12" fmla="*/ 37 w 240"/>
                <a:gd name="T13" fmla="*/ 15 h 97"/>
                <a:gd name="T14" fmla="*/ 45 w 240"/>
                <a:gd name="T15" fmla="*/ 75 h 97"/>
                <a:gd name="T16" fmla="*/ 52 w 240"/>
                <a:gd name="T17" fmla="*/ 45 h 97"/>
                <a:gd name="T18" fmla="*/ 52 w 240"/>
                <a:gd name="T19" fmla="*/ 45 h 97"/>
                <a:gd name="T20" fmla="*/ 60 w 240"/>
                <a:gd name="T21" fmla="*/ 7 h 97"/>
                <a:gd name="T22" fmla="*/ 67 w 240"/>
                <a:gd name="T23" fmla="*/ 97 h 97"/>
                <a:gd name="T24" fmla="*/ 75 w 240"/>
                <a:gd name="T25" fmla="*/ 52 h 97"/>
                <a:gd name="T26" fmla="*/ 75 w 240"/>
                <a:gd name="T27" fmla="*/ 30 h 97"/>
                <a:gd name="T28" fmla="*/ 82 w 240"/>
                <a:gd name="T29" fmla="*/ 7 h 97"/>
                <a:gd name="T30" fmla="*/ 90 w 240"/>
                <a:gd name="T31" fmla="*/ 90 h 97"/>
                <a:gd name="T32" fmla="*/ 97 w 240"/>
                <a:gd name="T33" fmla="*/ 60 h 97"/>
                <a:gd name="T34" fmla="*/ 97 w 240"/>
                <a:gd name="T35" fmla="*/ 22 h 97"/>
                <a:gd name="T36" fmla="*/ 105 w 240"/>
                <a:gd name="T37" fmla="*/ 7 h 97"/>
                <a:gd name="T38" fmla="*/ 112 w 240"/>
                <a:gd name="T39" fmla="*/ 90 h 97"/>
                <a:gd name="T40" fmla="*/ 120 w 240"/>
                <a:gd name="T41" fmla="*/ 67 h 97"/>
                <a:gd name="T42" fmla="*/ 120 w 240"/>
                <a:gd name="T43" fmla="*/ 37 h 97"/>
                <a:gd name="T44" fmla="*/ 127 w 240"/>
                <a:gd name="T45" fmla="*/ 7 h 97"/>
                <a:gd name="T46" fmla="*/ 135 w 240"/>
                <a:gd name="T47" fmla="*/ 90 h 97"/>
                <a:gd name="T48" fmla="*/ 142 w 240"/>
                <a:gd name="T49" fmla="*/ 67 h 97"/>
                <a:gd name="T50" fmla="*/ 142 w 240"/>
                <a:gd name="T51" fmla="*/ 60 h 97"/>
                <a:gd name="T52" fmla="*/ 150 w 240"/>
                <a:gd name="T53" fmla="*/ 7 h 97"/>
                <a:gd name="T54" fmla="*/ 157 w 240"/>
                <a:gd name="T55" fmla="*/ 90 h 97"/>
                <a:gd name="T56" fmla="*/ 165 w 240"/>
                <a:gd name="T57" fmla="*/ 30 h 97"/>
                <a:gd name="T58" fmla="*/ 165 w 240"/>
                <a:gd name="T59" fmla="*/ 30 h 97"/>
                <a:gd name="T60" fmla="*/ 172 w 240"/>
                <a:gd name="T61" fmla="*/ 15 h 97"/>
                <a:gd name="T62" fmla="*/ 180 w 240"/>
                <a:gd name="T63" fmla="*/ 75 h 97"/>
                <a:gd name="T64" fmla="*/ 187 w 240"/>
                <a:gd name="T65" fmla="*/ 52 h 97"/>
                <a:gd name="T66" fmla="*/ 187 w 240"/>
                <a:gd name="T67" fmla="*/ 37 h 97"/>
                <a:gd name="T68" fmla="*/ 195 w 240"/>
                <a:gd name="T69" fmla="*/ 7 h 97"/>
                <a:gd name="T70" fmla="*/ 202 w 240"/>
                <a:gd name="T71" fmla="*/ 75 h 97"/>
                <a:gd name="T72" fmla="*/ 210 w 240"/>
                <a:gd name="T73" fmla="*/ 37 h 97"/>
                <a:gd name="T74" fmla="*/ 210 w 240"/>
                <a:gd name="T75" fmla="*/ 37 h 97"/>
                <a:gd name="T76" fmla="*/ 217 w 240"/>
                <a:gd name="T77" fmla="*/ 7 h 97"/>
                <a:gd name="T78" fmla="*/ 225 w 240"/>
                <a:gd name="T79" fmla="*/ 75 h 97"/>
                <a:gd name="T80" fmla="*/ 232 w 240"/>
                <a:gd name="T81" fmla="*/ 37 h 97"/>
                <a:gd name="T82" fmla="*/ 232 w 240"/>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15"/>
                  </a:moveTo>
                  <a:lnTo>
                    <a:pt x="0" y="37"/>
                  </a:lnTo>
                  <a:lnTo>
                    <a:pt x="7" y="45"/>
                  </a:lnTo>
                  <a:lnTo>
                    <a:pt x="7" y="75"/>
                  </a:lnTo>
                  <a:lnTo>
                    <a:pt x="7" y="15"/>
                  </a:lnTo>
                  <a:lnTo>
                    <a:pt x="7" y="22"/>
                  </a:lnTo>
                  <a:lnTo>
                    <a:pt x="15" y="30"/>
                  </a:lnTo>
                  <a:lnTo>
                    <a:pt x="15" y="67"/>
                  </a:lnTo>
                  <a:lnTo>
                    <a:pt x="15" y="7"/>
                  </a:lnTo>
                  <a:lnTo>
                    <a:pt x="15" y="45"/>
                  </a:lnTo>
                  <a:lnTo>
                    <a:pt x="22" y="37"/>
                  </a:lnTo>
                  <a:lnTo>
                    <a:pt x="22" y="75"/>
                  </a:lnTo>
                  <a:lnTo>
                    <a:pt x="22" y="7"/>
                  </a:lnTo>
                  <a:lnTo>
                    <a:pt x="22" y="30"/>
                  </a:lnTo>
                  <a:lnTo>
                    <a:pt x="30" y="37"/>
                  </a:lnTo>
                  <a:lnTo>
                    <a:pt x="30" y="67"/>
                  </a:lnTo>
                  <a:lnTo>
                    <a:pt x="30" y="15"/>
                  </a:lnTo>
                  <a:lnTo>
                    <a:pt x="30" y="45"/>
                  </a:lnTo>
                  <a:lnTo>
                    <a:pt x="37" y="52"/>
                  </a:lnTo>
                  <a:lnTo>
                    <a:pt x="37" y="60"/>
                  </a:lnTo>
                  <a:lnTo>
                    <a:pt x="37" y="15"/>
                  </a:lnTo>
                  <a:lnTo>
                    <a:pt x="37" y="37"/>
                  </a:lnTo>
                  <a:lnTo>
                    <a:pt x="45" y="45"/>
                  </a:lnTo>
                  <a:lnTo>
                    <a:pt x="45" y="75"/>
                  </a:lnTo>
                  <a:lnTo>
                    <a:pt x="45" y="7"/>
                  </a:lnTo>
                  <a:lnTo>
                    <a:pt x="45" y="37"/>
                  </a:lnTo>
                  <a:lnTo>
                    <a:pt x="52" y="45"/>
                  </a:lnTo>
                  <a:lnTo>
                    <a:pt x="52" y="90"/>
                  </a:lnTo>
                  <a:lnTo>
                    <a:pt x="52" y="7"/>
                  </a:lnTo>
                  <a:lnTo>
                    <a:pt x="52" y="45"/>
                  </a:lnTo>
                  <a:lnTo>
                    <a:pt x="60" y="52"/>
                  </a:lnTo>
                  <a:lnTo>
                    <a:pt x="60" y="97"/>
                  </a:lnTo>
                  <a:lnTo>
                    <a:pt x="60" y="7"/>
                  </a:lnTo>
                  <a:lnTo>
                    <a:pt x="60" y="37"/>
                  </a:lnTo>
                  <a:lnTo>
                    <a:pt x="67" y="45"/>
                  </a:lnTo>
                  <a:lnTo>
                    <a:pt x="67" y="97"/>
                  </a:lnTo>
                  <a:lnTo>
                    <a:pt x="67" y="7"/>
                  </a:lnTo>
                  <a:lnTo>
                    <a:pt x="67" y="60"/>
                  </a:lnTo>
                  <a:lnTo>
                    <a:pt x="75" y="52"/>
                  </a:lnTo>
                  <a:lnTo>
                    <a:pt x="75" y="97"/>
                  </a:lnTo>
                  <a:lnTo>
                    <a:pt x="75" y="7"/>
                  </a:lnTo>
                  <a:lnTo>
                    <a:pt x="75" y="30"/>
                  </a:lnTo>
                  <a:lnTo>
                    <a:pt x="82" y="37"/>
                  </a:lnTo>
                  <a:lnTo>
                    <a:pt x="82" y="90"/>
                  </a:lnTo>
                  <a:lnTo>
                    <a:pt x="82" y="7"/>
                  </a:lnTo>
                  <a:lnTo>
                    <a:pt x="82" y="60"/>
                  </a:lnTo>
                  <a:lnTo>
                    <a:pt x="90" y="52"/>
                  </a:lnTo>
                  <a:lnTo>
                    <a:pt x="90" y="90"/>
                  </a:lnTo>
                  <a:lnTo>
                    <a:pt x="90" y="7"/>
                  </a:lnTo>
                  <a:lnTo>
                    <a:pt x="90" y="52"/>
                  </a:lnTo>
                  <a:lnTo>
                    <a:pt x="97" y="60"/>
                  </a:lnTo>
                  <a:lnTo>
                    <a:pt x="97" y="82"/>
                  </a:lnTo>
                  <a:lnTo>
                    <a:pt x="97" y="7"/>
                  </a:lnTo>
                  <a:lnTo>
                    <a:pt x="97" y="22"/>
                  </a:lnTo>
                  <a:lnTo>
                    <a:pt x="105" y="30"/>
                  </a:lnTo>
                  <a:lnTo>
                    <a:pt x="105" y="82"/>
                  </a:lnTo>
                  <a:lnTo>
                    <a:pt x="105" y="7"/>
                  </a:lnTo>
                  <a:lnTo>
                    <a:pt x="105" y="37"/>
                  </a:lnTo>
                  <a:lnTo>
                    <a:pt x="112" y="45"/>
                  </a:lnTo>
                  <a:lnTo>
                    <a:pt x="112" y="90"/>
                  </a:lnTo>
                  <a:lnTo>
                    <a:pt x="112" y="7"/>
                  </a:lnTo>
                  <a:lnTo>
                    <a:pt x="112" y="75"/>
                  </a:lnTo>
                  <a:lnTo>
                    <a:pt x="120" y="67"/>
                  </a:lnTo>
                  <a:lnTo>
                    <a:pt x="120" y="82"/>
                  </a:lnTo>
                  <a:lnTo>
                    <a:pt x="120" y="7"/>
                  </a:lnTo>
                  <a:lnTo>
                    <a:pt x="120" y="37"/>
                  </a:lnTo>
                  <a:lnTo>
                    <a:pt x="127" y="30"/>
                  </a:lnTo>
                  <a:lnTo>
                    <a:pt x="127" y="90"/>
                  </a:lnTo>
                  <a:lnTo>
                    <a:pt x="127" y="7"/>
                  </a:lnTo>
                  <a:lnTo>
                    <a:pt x="127" y="15"/>
                  </a:lnTo>
                  <a:lnTo>
                    <a:pt x="135" y="22"/>
                  </a:lnTo>
                  <a:lnTo>
                    <a:pt x="135" y="90"/>
                  </a:lnTo>
                  <a:lnTo>
                    <a:pt x="135" y="0"/>
                  </a:lnTo>
                  <a:lnTo>
                    <a:pt x="135" y="75"/>
                  </a:lnTo>
                  <a:lnTo>
                    <a:pt x="142" y="67"/>
                  </a:lnTo>
                  <a:lnTo>
                    <a:pt x="142" y="82"/>
                  </a:lnTo>
                  <a:lnTo>
                    <a:pt x="142" y="7"/>
                  </a:lnTo>
                  <a:lnTo>
                    <a:pt x="142" y="60"/>
                  </a:lnTo>
                  <a:lnTo>
                    <a:pt x="150" y="52"/>
                  </a:lnTo>
                  <a:lnTo>
                    <a:pt x="150" y="82"/>
                  </a:lnTo>
                  <a:lnTo>
                    <a:pt x="150" y="7"/>
                  </a:lnTo>
                  <a:lnTo>
                    <a:pt x="150" y="45"/>
                  </a:lnTo>
                  <a:lnTo>
                    <a:pt x="157" y="52"/>
                  </a:lnTo>
                  <a:lnTo>
                    <a:pt x="157" y="90"/>
                  </a:lnTo>
                  <a:lnTo>
                    <a:pt x="157" y="7"/>
                  </a:lnTo>
                  <a:lnTo>
                    <a:pt x="157" y="22"/>
                  </a:lnTo>
                  <a:lnTo>
                    <a:pt x="165" y="30"/>
                  </a:lnTo>
                  <a:lnTo>
                    <a:pt x="165" y="75"/>
                  </a:lnTo>
                  <a:lnTo>
                    <a:pt x="165" y="7"/>
                  </a:lnTo>
                  <a:lnTo>
                    <a:pt x="165" y="30"/>
                  </a:lnTo>
                  <a:lnTo>
                    <a:pt x="172" y="37"/>
                  </a:lnTo>
                  <a:lnTo>
                    <a:pt x="172" y="75"/>
                  </a:lnTo>
                  <a:lnTo>
                    <a:pt x="172" y="15"/>
                  </a:lnTo>
                  <a:lnTo>
                    <a:pt x="172" y="37"/>
                  </a:lnTo>
                  <a:lnTo>
                    <a:pt x="180" y="45"/>
                  </a:lnTo>
                  <a:lnTo>
                    <a:pt x="180" y="75"/>
                  </a:lnTo>
                  <a:lnTo>
                    <a:pt x="180" y="7"/>
                  </a:lnTo>
                  <a:lnTo>
                    <a:pt x="180" y="67"/>
                  </a:lnTo>
                  <a:lnTo>
                    <a:pt x="187" y="52"/>
                  </a:lnTo>
                  <a:lnTo>
                    <a:pt x="187" y="82"/>
                  </a:lnTo>
                  <a:lnTo>
                    <a:pt x="187" y="7"/>
                  </a:lnTo>
                  <a:lnTo>
                    <a:pt x="187" y="37"/>
                  </a:lnTo>
                  <a:lnTo>
                    <a:pt x="195" y="30"/>
                  </a:lnTo>
                  <a:lnTo>
                    <a:pt x="195" y="82"/>
                  </a:lnTo>
                  <a:lnTo>
                    <a:pt x="195" y="7"/>
                  </a:lnTo>
                  <a:lnTo>
                    <a:pt x="195" y="22"/>
                  </a:lnTo>
                  <a:lnTo>
                    <a:pt x="202" y="30"/>
                  </a:lnTo>
                  <a:lnTo>
                    <a:pt x="202" y="75"/>
                  </a:lnTo>
                  <a:lnTo>
                    <a:pt x="202" y="7"/>
                  </a:lnTo>
                  <a:lnTo>
                    <a:pt x="202" y="30"/>
                  </a:lnTo>
                  <a:lnTo>
                    <a:pt x="210" y="37"/>
                  </a:lnTo>
                  <a:lnTo>
                    <a:pt x="210" y="82"/>
                  </a:lnTo>
                  <a:lnTo>
                    <a:pt x="210" y="7"/>
                  </a:lnTo>
                  <a:lnTo>
                    <a:pt x="210" y="37"/>
                  </a:lnTo>
                  <a:lnTo>
                    <a:pt x="217" y="45"/>
                  </a:lnTo>
                  <a:lnTo>
                    <a:pt x="217" y="75"/>
                  </a:lnTo>
                  <a:lnTo>
                    <a:pt x="217" y="7"/>
                  </a:lnTo>
                  <a:lnTo>
                    <a:pt x="217" y="30"/>
                  </a:lnTo>
                  <a:lnTo>
                    <a:pt x="225" y="37"/>
                  </a:lnTo>
                  <a:lnTo>
                    <a:pt x="225" y="75"/>
                  </a:lnTo>
                  <a:lnTo>
                    <a:pt x="225" y="7"/>
                  </a:lnTo>
                  <a:lnTo>
                    <a:pt x="225" y="45"/>
                  </a:lnTo>
                  <a:lnTo>
                    <a:pt x="232" y="37"/>
                  </a:lnTo>
                  <a:lnTo>
                    <a:pt x="232" y="75"/>
                  </a:lnTo>
                  <a:lnTo>
                    <a:pt x="232" y="7"/>
                  </a:lnTo>
                  <a:lnTo>
                    <a:pt x="232" y="37"/>
                  </a:lnTo>
                  <a:lnTo>
                    <a:pt x="240" y="45"/>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7" name="Freeform 853"/>
            <p:cNvSpPr>
              <a:spLocks/>
            </p:cNvSpPr>
            <p:nvPr/>
          </p:nvSpPr>
          <p:spPr bwMode="auto">
            <a:xfrm>
              <a:off x="5945" y="2720"/>
              <a:ext cx="168" cy="82"/>
            </a:xfrm>
            <a:custGeom>
              <a:avLst/>
              <a:gdLst>
                <a:gd name="T0" fmla="*/ 0 w 240"/>
                <a:gd name="T1" fmla="*/ 30 h 90"/>
                <a:gd name="T2" fmla="*/ 7 w 240"/>
                <a:gd name="T3" fmla="*/ 15 h 90"/>
                <a:gd name="T4" fmla="*/ 15 w 240"/>
                <a:gd name="T5" fmla="*/ 75 h 90"/>
                <a:gd name="T6" fmla="*/ 22 w 240"/>
                <a:gd name="T7" fmla="*/ 37 h 90"/>
                <a:gd name="T8" fmla="*/ 22 w 240"/>
                <a:gd name="T9" fmla="*/ 37 h 90"/>
                <a:gd name="T10" fmla="*/ 30 w 240"/>
                <a:gd name="T11" fmla="*/ 15 h 90"/>
                <a:gd name="T12" fmla="*/ 37 w 240"/>
                <a:gd name="T13" fmla="*/ 67 h 90"/>
                <a:gd name="T14" fmla="*/ 45 w 240"/>
                <a:gd name="T15" fmla="*/ 37 h 90"/>
                <a:gd name="T16" fmla="*/ 45 w 240"/>
                <a:gd name="T17" fmla="*/ 37 h 90"/>
                <a:gd name="T18" fmla="*/ 52 w 240"/>
                <a:gd name="T19" fmla="*/ 0 h 90"/>
                <a:gd name="T20" fmla="*/ 60 w 240"/>
                <a:gd name="T21" fmla="*/ 67 h 90"/>
                <a:gd name="T22" fmla="*/ 67 w 240"/>
                <a:gd name="T23" fmla="*/ 67 h 90"/>
                <a:gd name="T24" fmla="*/ 67 w 240"/>
                <a:gd name="T25" fmla="*/ 45 h 90"/>
                <a:gd name="T26" fmla="*/ 75 w 240"/>
                <a:gd name="T27" fmla="*/ 7 h 90"/>
                <a:gd name="T28" fmla="*/ 82 w 240"/>
                <a:gd name="T29" fmla="*/ 75 h 90"/>
                <a:gd name="T30" fmla="*/ 90 w 240"/>
                <a:gd name="T31" fmla="*/ 45 h 90"/>
                <a:gd name="T32" fmla="*/ 90 w 240"/>
                <a:gd name="T33" fmla="*/ 30 h 90"/>
                <a:gd name="T34" fmla="*/ 97 w 240"/>
                <a:gd name="T35" fmla="*/ 15 h 90"/>
                <a:gd name="T36" fmla="*/ 105 w 240"/>
                <a:gd name="T37" fmla="*/ 75 h 90"/>
                <a:gd name="T38" fmla="*/ 112 w 240"/>
                <a:gd name="T39" fmla="*/ 37 h 90"/>
                <a:gd name="T40" fmla="*/ 112 w 240"/>
                <a:gd name="T41" fmla="*/ 37 h 90"/>
                <a:gd name="T42" fmla="*/ 120 w 240"/>
                <a:gd name="T43" fmla="*/ 7 h 90"/>
                <a:gd name="T44" fmla="*/ 127 w 240"/>
                <a:gd name="T45" fmla="*/ 82 h 90"/>
                <a:gd name="T46" fmla="*/ 135 w 240"/>
                <a:gd name="T47" fmla="*/ 22 h 90"/>
                <a:gd name="T48" fmla="*/ 135 w 240"/>
                <a:gd name="T49" fmla="*/ 30 h 90"/>
                <a:gd name="T50" fmla="*/ 142 w 240"/>
                <a:gd name="T51" fmla="*/ 15 h 90"/>
                <a:gd name="T52" fmla="*/ 150 w 240"/>
                <a:gd name="T53" fmla="*/ 90 h 90"/>
                <a:gd name="T54" fmla="*/ 157 w 240"/>
                <a:gd name="T55" fmla="*/ 37 h 90"/>
                <a:gd name="T56" fmla="*/ 157 w 240"/>
                <a:gd name="T57" fmla="*/ 37 h 90"/>
                <a:gd name="T58" fmla="*/ 165 w 240"/>
                <a:gd name="T59" fmla="*/ 15 h 90"/>
                <a:gd name="T60" fmla="*/ 172 w 240"/>
                <a:gd name="T61" fmla="*/ 75 h 90"/>
                <a:gd name="T62" fmla="*/ 180 w 240"/>
                <a:gd name="T63" fmla="*/ 22 h 90"/>
                <a:gd name="T64" fmla="*/ 180 w 240"/>
                <a:gd name="T65" fmla="*/ 60 h 90"/>
                <a:gd name="T66" fmla="*/ 187 w 240"/>
                <a:gd name="T67" fmla="*/ 15 h 90"/>
                <a:gd name="T68" fmla="*/ 195 w 240"/>
                <a:gd name="T69" fmla="*/ 60 h 90"/>
                <a:gd name="T70" fmla="*/ 202 w 240"/>
                <a:gd name="T71" fmla="*/ 45 h 90"/>
                <a:gd name="T72" fmla="*/ 202 w 240"/>
                <a:gd name="T73" fmla="*/ 37 h 90"/>
                <a:gd name="T74" fmla="*/ 210 w 240"/>
                <a:gd name="T75" fmla="*/ 15 h 90"/>
                <a:gd name="T76" fmla="*/ 217 w 240"/>
                <a:gd name="T77" fmla="*/ 67 h 90"/>
                <a:gd name="T78" fmla="*/ 225 w 240"/>
                <a:gd name="T79" fmla="*/ 52 h 90"/>
                <a:gd name="T80" fmla="*/ 225 w 240"/>
                <a:gd name="T81" fmla="*/ 37 h 90"/>
                <a:gd name="T82" fmla="*/ 232 w 240"/>
                <a:gd name="T83"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75"/>
                  </a:moveTo>
                  <a:lnTo>
                    <a:pt x="0" y="15"/>
                  </a:lnTo>
                  <a:lnTo>
                    <a:pt x="0" y="30"/>
                  </a:lnTo>
                  <a:lnTo>
                    <a:pt x="7" y="37"/>
                  </a:lnTo>
                  <a:lnTo>
                    <a:pt x="7" y="67"/>
                  </a:lnTo>
                  <a:lnTo>
                    <a:pt x="7" y="15"/>
                  </a:lnTo>
                  <a:lnTo>
                    <a:pt x="7" y="60"/>
                  </a:lnTo>
                  <a:lnTo>
                    <a:pt x="15" y="67"/>
                  </a:lnTo>
                  <a:lnTo>
                    <a:pt x="15" y="75"/>
                  </a:lnTo>
                  <a:lnTo>
                    <a:pt x="15" y="15"/>
                  </a:lnTo>
                  <a:lnTo>
                    <a:pt x="15" y="30"/>
                  </a:lnTo>
                  <a:lnTo>
                    <a:pt x="22" y="37"/>
                  </a:lnTo>
                  <a:lnTo>
                    <a:pt x="22" y="67"/>
                  </a:lnTo>
                  <a:lnTo>
                    <a:pt x="22" y="7"/>
                  </a:lnTo>
                  <a:lnTo>
                    <a:pt x="22" y="37"/>
                  </a:lnTo>
                  <a:lnTo>
                    <a:pt x="30" y="45"/>
                  </a:lnTo>
                  <a:lnTo>
                    <a:pt x="30" y="75"/>
                  </a:lnTo>
                  <a:lnTo>
                    <a:pt x="30" y="15"/>
                  </a:lnTo>
                  <a:lnTo>
                    <a:pt x="30" y="45"/>
                  </a:lnTo>
                  <a:lnTo>
                    <a:pt x="37" y="37"/>
                  </a:lnTo>
                  <a:lnTo>
                    <a:pt x="37" y="67"/>
                  </a:lnTo>
                  <a:lnTo>
                    <a:pt x="37" y="7"/>
                  </a:lnTo>
                  <a:lnTo>
                    <a:pt x="37" y="45"/>
                  </a:lnTo>
                  <a:lnTo>
                    <a:pt x="45" y="37"/>
                  </a:lnTo>
                  <a:lnTo>
                    <a:pt x="45" y="82"/>
                  </a:lnTo>
                  <a:lnTo>
                    <a:pt x="45" y="7"/>
                  </a:lnTo>
                  <a:lnTo>
                    <a:pt x="45" y="37"/>
                  </a:lnTo>
                  <a:lnTo>
                    <a:pt x="52" y="22"/>
                  </a:lnTo>
                  <a:lnTo>
                    <a:pt x="52" y="90"/>
                  </a:lnTo>
                  <a:lnTo>
                    <a:pt x="52" y="0"/>
                  </a:lnTo>
                  <a:lnTo>
                    <a:pt x="52" y="37"/>
                  </a:lnTo>
                  <a:lnTo>
                    <a:pt x="60" y="30"/>
                  </a:lnTo>
                  <a:lnTo>
                    <a:pt x="60" y="67"/>
                  </a:lnTo>
                  <a:lnTo>
                    <a:pt x="60" y="7"/>
                  </a:lnTo>
                  <a:lnTo>
                    <a:pt x="60" y="60"/>
                  </a:lnTo>
                  <a:lnTo>
                    <a:pt x="67" y="67"/>
                  </a:lnTo>
                  <a:lnTo>
                    <a:pt x="67" y="75"/>
                  </a:lnTo>
                  <a:lnTo>
                    <a:pt x="67" y="7"/>
                  </a:lnTo>
                  <a:lnTo>
                    <a:pt x="67" y="45"/>
                  </a:lnTo>
                  <a:lnTo>
                    <a:pt x="75" y="37"/>
                  </a:lnTo>
                  <a:lnTo>
                    <a:pt x="75" y="75"/>
                  </a:lnTo>
                  <a:lnTo>
                    <a:pt x="75" y="7"/>
                  </a:lnTo>
                  <a:lnTo>
                    <a:pt x="75" y="37"/>
                  </a:lnTo>
                  <a:lnTo>
                    <a:pt x="82" y="45"/>
                  </a:lnTo>
                  <a:lnTo>
                    <a:pt x="82" y="75"/>
                  </a:lnTo>
                  <a:lnTo>
                    <a:pt x="82" y="7"/>
                  </a:lnTo>
                  <a:lnTo>
                    <a:pt x="82" y="37"/>
                  </a:lnTo>
                  <a:lnTo>
                    <a:pt x="90" y="45"/>
                  </a:lnTo>
                  <a:lnTo>
                    <a:pt x="90" y="75"/>
                  </a:lnTo>
                  <a:lnTo>
                    <a:pt x="90" y="7"/>
                  </a:lnTo>
                  <a:lnTo>
                    <a:pt x="90" y="30"/>
                  </a:lnTo>
                  <a:lnTo>
                    <a:pt x="97" y="37"/>
                  </a:lnTo>
                  <a:lnTo>
                    <a:pt x="97" y="67"/>
                  </a:lnTo>
                  <a:lnTo>
                    <a:pt x="97" y="15"/>
                  </a:lnTo>
                  <a:lnTo>
                    <a:pt x="97" y="30"/>
                  </a:lnTo>
                  <a:lnTo>
                    <a:pt x="105" y="37"/>
                  </a:lnTo>
                  <a:lnTo>
                    <a:pt x="105" y="75"/>
                  </a:lnTo>
                  <a:lnTo>
                    <a:pt x="105" y="7"/>
                  </a:lnTo>
                  <a:lnTo>
                    <a:pt x="105" y="45"/>
                  </a:lnTo>
                  <a:lnTo>
                    <a:pt x="112" y="37"/>
                  </a:lnTo>
                  <a:lnTo>
                    <a:pt x="112" y="67"/>
                  </a:lnTo>
                  <a:lnTo>
                    <a:pt x="112" y="7"/>
                  </a:lnTo>
                  <a:lnTo>
                    <a:pt x="112" y="37"/>
                  </a:lnTo>
                  <a:lnTo>
                    <a:pt x="120" y="45"/>
                  </a:lnTo>
                  <a:lnTo>
                    <a:pt x="120" y="90"/>
                  </a:lnTo>
                  <a:lnTo>
                    <a:pt x="120" y="7"/>
                  </a:lnTo>
                  <a:lnTo>
                    <a:pt x="120" y="60"/>
                  </a:lnTo>
                  <a:lnTo>
                    <a:pt x="127" y="67"/>
                  </a:lnTo>
                  <a:lnTo>
                    <a:pt x="127" y="82"/>
                  </a:lnTo>
                  <a:lnTo>
                    <a:pt x="127" y="7"/>
                  </a:lnTo>
                  <a:lnTo>
                    <a:pt x="127" y="30"/>
                  </a:lnTo>
                  <a:lnTo>
                    <a:pt x="135" y="22"/>
                  </a:lnTo>
                  <a:lnTo>
                    <a:pt x="135" y="82"/>
                  </a:lnTo>
                  <a:lnTo>
                    <a:pt x="135" y="15"/>
                  </a:lnTo>
                  <a:lnTo>
                    <a:pt x="135" y="30"/>
                  </a:lnTo>
                  <a:lnTo>
                    <a:pt x="142" y="37"/>
                  </a:lnTo>
                  <a:lnTo>
                    <a:pt x="142" y="67"/>
                  </a:lnTo>
                  <a:lnTo>
                    <a:pt x="142" y="15"/>
                  </a:lnTo>
                  <a:lnTo>
                    <a:pt x="142" y="45"/>
                  </a:lnTo>
                  <a:lnTo>
                    <a:pt x="150" y="52"/>
                  </a:lnTo>
                  <a:lnTo>
                    <a:pt x="150" y="90"/>
                  </a:lnTo>
                  <a:lnTo>
                    <a:pt x="150" y="15"/>
                  </a:lnTo>
                  <a:lnTo>
                    <a:pt x="150" y="45"/>
                  </a:lnTo>
                  <a:lnTo>
                    <a:pt x="157" y="37"/>
                  </a:lnTo>
                  <a:lnTo>
                    <a:pt x="157" y="75"/>
                  </a:lnTo>
                  <a:lnTo>
                    <a:pt x="157" y="7"/>
                  </a:lnTo>
                  <a:lnTo>
                    <a:pt x="157" y="37"/>
                  </a:lnTo>
                  <a:lnTo>
                    <a:pt x="165" y="45"/>
                  </a:lnTo>
                  <a:lnTo>
                    <a:pt x="165" y="75"/>
                  </a:lnTo>
                  <a:lnTo>
                    <a:pt x="165" y="15"/>
                  </a:lnTo>
                  <a:lnTo>
                    <a:pt x="165" y="45"/>
                  </a:lnTo>
                  <a:lnTo>
                    <a:pt x="172" y="37"/>
                  </a:lnTo>
                  <a:lnTo>
                    <a:pt x="172" y="75"/>
                  </a:lnTo>
                  <a:lnTo>
                    <a:pt x="172" y="7"/>
                  </a:lnTo>
                  <a:lnTo>
                    <a:pt x="172" y="15"/>
                  </a:lnTo>
                  <a:lnTo>
                    <a:pt x="180" y="22"/>
                  </a:lnTo>
                  <a:lnTo>
                    <a:pt x="180" y="90"/>
                  </a:lnTo>
                  <a:lnTo>
                    <a:pt x="180" y="7"/>
                  </a:lnTo>
                  <a:lnTo>
                    <a:pt x="180" y="60"/>
                  </a:lnTo>
                  <a:lnTo>
                    <a:pt x="187" y="52"/>
                  </a:lnTo>
                  <a:lnTo>
                    <a:pt x="187" y="67"/>
                  </a:lnTo>
                  <a:lnTo>
                    <a:pt x="187" y="15"/>
                  </a:lnTo>
                  <a:lnTo>
                    <a:pt x="187" y="52"/>
                  </a:lnTo>
                  <a:lnTo>
                    <a:pt x="195" y="30"/>
                  </a:lnTo>
                  <a:lnTo>
                    <a:pt x="195" y="60"/>
                  </a:lnTo>
                  <a:lnTo>
                    <a:pt x="195" y="15"/>
                  </a:lnTo>
                  <a:lnTo>
                    <a:pt x="195" y="52"/>
                  </a:lnTo>
                  <a:lnTo>
                    <a:pt x="202" y="45"/>
                  </a:lnTo>
                  <a:lnTo>
                    <a:pt x="202" y="75"/>
                  </a:lnTo>
                  <a:lnTo>
                    <a:pt x="202" y="7"/>
                  </a:lnTo>
                  <a:lnTo>
                    <a:pt x="202" y="37"/>
                  </a:lnTo>
                  <a:lnTo>
                    <a:pt x="210" y="45"/>
                  </a:lnTo>
                  <a:lnTo>
                    <a:pt x="210" y="90"/>
                  </a:lnTo>
                  <a:lnTo>
                    <a:pt x="210" y="15"/>
                  </a:lnTo>
                  <a:lnTo>
                    <a:pt x="210" y="45"/>
                  </a:lnTo>
                  <a:lnTo>
                    <a:pt x="217" y="37"/>
                  </a:lnTo>
                  <a:lnTo>
                    <a:pt x="217" y="67"/>
                  </a:lnTo>
                  <a:lnTo>
                    <a:pt x="217" y="7"/>
                  </a:lnTo>
                  <a:lnTo>
                    <a:pt x="217" y="45"/>
                  </a:lnTo>
                  <a:lnTo>
                    <a:pt x="225" y="52"/>
                  </a:lnTo>
                  <a:lnTo>
                    <a:pt x="225" y="75"/>
                  </a:lnTo>
                  <a:lnTo>
                    <a:pt x="225" y="7"/>
                  </a:lnTo>
                  <a:lnTo>
                    <a:pt x="225" y="37"/>
                  </a:lnTo>
                  <a:lnTo>
                    <a:pt x="232" y="45"/>
                  </a:lnTo>
                  <a:lnTo>
                    <a:pt x="232" y="82"/>
                  </a:lnTo>
                  <a:lnTo>
                    <a:pt x="232" y="7"/>
                  </a:lnTo>
                  <a:lnTo>
                    <a:pt x="232" y="45"/>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8" name="Freeform 854"/>
            <p:cNvSpPr>
              <a:spLocks/>
            </p:cNvSpPr>
            <p:nvPr/>
          </p:nvSpPr>
          <p:spPr bwMode="auto">
            <a:xfrm>
              <a:off x="6113" y="2727"/>
              <a:ext cx="42" cy="67"/>
            </a:xfrm>
            <a:custGeom>
              <a:avLst/>
              <a:gdLst>
                <a:gd name="T0" fmla="*/ 0 w 60"/>
                <a:gd name="T1" fmla="*/ 45 h 75"/>
                <a:gd name="T2" fmla="*/ 0 w 60"/>
                <a:gd name="T3" fmla="*/ 68 h 75"/>
                <a:gd name="T4" fmla="*/ 0 w 60"/>
                <a:gd name="T5" fmla="*/ 8 h 75"/>
                <a:gd name="T6" fmla="*/ 0 w 60"/>
                <a:gd name="T7" fmla="*/ 30 h 75"/>
                <a:gd name="T8" fmla="*/ 7 w 60"/>
                <a:gd name="T9" fmla="*/ 38 h 75"/>
                <a:gd name="T10" fmla="*/ 7 w 60"/>
                <a:gd name="T11" fmla="*/ 53 h 75"/>
                <a:gd name="T12" fmla="*/ 7 w 60"/>
                <a:gd name="T13" fmla="*/ 15 h 75"/>
                <a:gd name="T14" fmla="*/ 7 w 60"/>
                <a:gd name="T15" fmla="*/ 45 h 75"/>
                <a:gd name="T16" fmla="*/ 15 w 60"/>
                <a:gd name="T17" fmla="*/ 53 h 75"/>
                <a:gd name="T18" fmla="*/ 15 w 60"/>
                <a:gd name="T19" fmla="*/ 60 h 75"/>
                <a:gd name="T20" fmla="*/ 15 w 60"/>
                <a:gd name="T21" fmla="*/ 15 h 75"/>
                <a:gd name="T22" fmla="*/ 15 w 60"/>
                <a:gd name="T23" fmla="*/ 30 h 75"/>
                <a:gd name="T24" fmla="*/ 22 w 60"/>
                <a:gd name="T25" fmla="*/ 38 h 75"/>
                <a:gd name="T26" fmla="*/ 22 w 60"/>
                <a:gd name="T27" fmla="*/ 60 h 75"/>
                <a:gd name="T28" fmla="*/ 22 w 60"/>
                <a:gd name="T29" fmla="*/ 0 h 75"/>
                <a:gd name="T30" fmla="*/ 22 w 60"/>
                <a:gd name="T31" fmla="*/ 38 h 75"/>
                <a:gd name="T32" fmla="*/ 30 w 60"/>
                <a:gd name="T33" fmla="*/ 45 h 75"/>
                <a:gd name="T34" fmla="*/ 30 w 60"/>
                <a:gd name="T35" fmla="*/ 60 h 75"/>
                <a:gd name="T36" fmla="*/ 30 w 60"/>
                <a:gd name="T37" fmla="*/ 15 h 75"/>
                <a:gd name="T38" fmla="*/ 30 w 60"/>
                <a:gd name="T39" fmla="*/ 38 h 75"/>
                <a:gd name="T40" fmla="*/ 37 w 60"/>
                <a:gd name="T41" fmla="*/ 30 h 75"/>
                <a:gd name="T42" fmla="*/ 37 w 60"/>
                <a:gd name="T43" fmla="*/ 53 h 75"/>
                <a:gd name="T44" fmla="*/ 37 w 60"/>
                <a:gd name="T45" fmla="*/ 15 h 75"/>
                <a:gd name="T46" fmla="*/ 37 w 60"/>
                <a:gd name="T47" fmla="*/ 38 h 75"/>
                <a:gd name="T48" fmla="*/ 45 w 60"/>
                <a:gd name="T49" fmla="*/ 30 h 75"/>
                <a:gd name="T50" fmla="*/ 45 w 60"/>
                <a:gd name="T51" fmla="*/ 75 h 75"/>
                <a:gd name="T52" fmla="*/ 45 w 60"/>
                <a:gd name="T53" fmla="*/ 8 h 75"/>
                <a:gd name="T54" fmla="*/ 45 w 60"/>
                <a:gd name="T55" fmla="*/ 45 h 75"/>
                <a:gd name="T56" fmla="*/ 52 w 60"/>
                <a:gd name="T57" fmla="*/ 38 h 75"/>
                <a:gd name="T58" fmla="*/ 52 w 60"/>
                <a:gd name="T59" fmla="*/ 75 h 75"/>
                <a:gd name="T60" fmla="*/ 52 w 60"/>
                <a:gd name="T61" fmla="*/ 0 h 75"/>
                <a:gd name="T62" fmla="*/ 52 w 60"/>
                <a:gd name="T63" fmla="*/ 45 h 75"/>
                <a:gd name="T64" fmla="*/ 60 w 60"/>
                <a:gd name="T65"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75">
                  <a:moveTo>
                    <a:pt x="0" y="45"/>
                  </a:moveTo>
                  <a:lnTo>
                    <a:pt x="0" y="68"/>
                  </a:lnTo>
                  <a:lnTo>
                    <a:pt x="0" y="8"/>
                  </a:lnTo>
                  <a:lnTo>
                    <a:pt x="0" y="30"/>
                  </a:lnTo>
                  <a:lnTo>
                    <a:pt x="7" y="38"/>
                  </a:lnTo>
                  <a:lnTo>
                    <a:pt x="7" y="53"/>
                  </a:lnTo>
                  <a:lnTo>
                    <a:pt x="7" y="15"/>
                  </a:lnTo>
                  <a:lnTo>
                    <a:pt x="7" y="45"/>
                  </a:lnTo>
                  <a:lnTo>
                    <a:pt x="15" y="53"/>
                  </a:lnTo>
                  <a:lnTo>
                    <a:pt x="15" y="60"/>
                  </a:lnTo>
                  <a:lnTo>
                    <a:pt x="15" y="15"/>
                  </a:lnTo>
                  <a:lnTo>
                    <a:pt x="15" y="30"/>
                  </a:lnTo>
                  <a:lnTo>
                    <a:pt x="22" y="38"/>
                  </a:lnTo>
                  <a:lnTo>
                    <a:pt x="22" y="60"/>
                  </a:lnTo>
                  <a:lnTo>
                    <a:pt x="22" y="0"/>
                  </a:lnTo>
                  <a:lnTo>
                    <a:pt x="22" y="38"/>
                  </a:lnTo>
                  <a:lnTo>
                    <a:pt x="30" y="45"/>
                  </a:lnTo>
                  <a:lnTo>
                    <a:pt x="30" y="60"/>
                  </a:lnTo>
                  <a:lnTo>
                    <a:pt x="30" y="15"/>
                  </a:lnTo>
                  <a:lnTo>
                    <a:pt x="30" y="38"/>
                  </a:lnTo>
                  <a:lnTo>
                    <a:pt x="37" y="30"/>
                  </a:lnTo>
                  <a:lnTo>
                    <a:pt x="37" y="53"/>
                  </a:lnTo>
                  <a:lnTo>
                    <a:pt x="37" y="15"/>
                  </a:lnTo>
                  <a:lnTo>
                    <a:pt x="37" y="38"/>
                  </a:lnTo>
                  <a:lnTo>
                    <a:pt x="45" y="30"/>
                  </a:lnTo>
                  <a:lnTo>
                    <a:pt x="45" y="75"/>
                  </a:lnTo>
                  <a:lnTo>
                    <a:pt x="45" y="8"/>
                  </a:lnTo>
                  <a:lnTo>
                    <a:pt x="45" y="45"/>
                  </a:lnTo>
                  <a:lnTo>
                    <a:pt x="52" y="38"/>
                  </a:lnTo>
                  <a:lnTo>
                    <a:pt x="52" y="75"/>
                  </a:lnTo>
                  <a:lnTo>
                    <a:pt x="52" y="0"/>
                  </a:lnTo>
                  <a:lnTo>
                    <a:pt x="52" y="45"/>
                  </a:lnTo>
                  <a:lnTo>
                    <a:pt x="6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79" name="Rectangle 855"/>
            <p:cNvSpPr>
              <a:spLocks noChangeArrowheads="1"/>
            </p:cNvSpPr>
            <p:nvPr/>
          </p:nvSpPr>
          <p:spPr bwMode="auto">
            <a:xfrm>
              <a:off x="4828" y="2281"/>
              <a:ext cx="863"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   norm.val= 0.7 mV</a:t>
              </a:r>
              <a:endParaRPr lang="it-IT" altLang="en-US" sz="1100" b="1"/>
            </a:p>
          </p:txBody>
        </p:sp>
        <p:sp>
          <p:nvSpPr>
            <p:cNvPr id="78680" name="Line 856"/>
            <p:cNvSpPr>
              <a:spLocks noChangeShapeType="1"/>
            </p:cNvSpPr>
            <p:nvPr/>
          </p:nvSpPr>
          <p:spPr bwMode="auto">
            <a:xfrm>
              <a:off x="3408" y="2655"/>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681" name="Freeform 857"/>
            <p:cNvSpPr>
              <a:spLocks/>
            </p:cNvSpPr>
            <p:nvPr/>
          </p:nvSpPr>
          <p:spPr bwMode="auto">
            <a:xfrm>
              <a:off x="3408" y="2380"/>
              <a:ext cx="225" cy="87"/>
            </a:xfrm>
            <a:custGeom>
              <a:avLst/>
              <a:gdLst>
                <a:gd name="T0" fmla="*/ 15 w 323"/>
                <a:gd name="T1" fmla="*/ 37 h 90"/>
                <a:gd name="T2" fmla="*/ 38 w 323"/>
                <a:gd name="T3" fmla="*/ 37 h 90"/>
                <a:gd name="T4" fmla="*/ 60 w 323"/>
                <a:gd name="T5" fmla="*/ 37 h 90"/>
                <a:gd name="T6" fmla="*/ 83 w 323"/>
                <a:gd name="T7" fmla="*/ 37 h 90"/>
                <a:gd name="T8" fmla="*/ 105 w 323"/>
                <a:gd name="T9" fmla="*/ 45 h 90"/>
                <a:gd name="T10" fmla="*/ 105 w 323"/>
                <a:gd name="T11" fmla="*/ 37 h 90"/>
                <a:gd name="T12" fmla="*/ 113 w 323"/>
                <a:gd name="T13" fmla="*/ 30 h 90"/>
                <a:gd name="T14" fmla="*/ 120 w 323"/>
                <a:gd name="T15" fmla="*/ 30 h 90"/>
                <a:gd name="T16" fmla="*/ 128 w 323"/>
                <a:gd name="T17" fmla="*/ 45 h 90"/>
                <a:gd name="T18" fmla="*/ 135 w 323"/>
                <a:gd name="T19" fmla="*/ 45 h 90"/>
                <a:gd name="T20" fmla="*/ 135 w 323"/>
                <a:gd name="T21" fmla="*/ 37 h 90"/>
                <a:gd name="T22" fmla="*/ 143 w 323"/>
                <a:gd name="T23" fmla="*/ 30 h 90"/>
                <a:gd name="T24" fmla="*/ 150 w 323"/>
                <a:gd name="T25" fmla="*/ 45 h 90"/>
                <a:gd name="T26" fmla="*/ 158 w 323"/>
                <a:gd name="T27" fmla="*/ 45 h 90"/>
                <a:gd name="T28" fmla="*/ 158 w 323"/>
                <a:gd name="T29" fmla="*/ 37 h 90"/>
                <a:gd name="T30" fmla="*/ 165 w 323"/>
                <a:gd name="T31" fmla="*/ 30 h 90"/>
                <a:gd name="T32" fmla="*/ 173 w 323"/>
                <a:gd name="T33" fmla="*/ 45 h 90"/>
                <a:gd name="T34" fmla="*/ 180 w 323"/>
                <a:gd name="T35" fmla="*/ 45 h 90"/>
                <a:gd name="T36" fmla="*/ 188 w 323"/>
                <a:gd name="T37" fmla="*/ 37 h 90"/>
                <a:gd name="T38" fmla="*/ 188 w 323"/>
                <a:gd name="T39" fmla="*/ 37 h 90"/>
                <a:gd name="T40" fmla="*/ 195 w 323"/>
                <a:gd name="T41" fmla="*/ 30 h 90"/>
                <a:gd name="T42" fmla="*/ 203 w 323"/>
                <a:gd name="T43" fmla="*/ 52 h 90"/>
                <a:gd name="T44" fmla="*/ 210 w 323"/>
                <a:gd name="T45" fmla="*/ 37 h 90"/>
                <a:gd name="T46" fmla="*/ 210 w 323"/>
                <a:gd name="T47" fmla="*/ 37 h 90"/>
                <a:gd name="T48" fmla="*/ 218 w 323"/>
                <a:gd name="T49" fmla="*/ 22 h 90"/>
                <a:gd name="T50" fmla="*/ 225 w 323"/>
                <a:gd name="T51" fmla="*/ 52 h 90"/>
                <a:gd name="T52" fmla="*/ 233 w 323"/>
                <a:gd name="T53" fmla="*/ 45 h 90"/>
                <a:gd name="T54" fmla="*/ 233 w 323"/>
                <a:gd name="T55" fmla="*/ 37 h 90"/>
                <a:gd name="T56" fmla="*/ 240 w 323"/>
                <a:gd name="T57" fmla="*/ 22 h 90"/>
                <a:gd name="T58" fmla="*/ 248 w 323"/>
                <a:gd name="T59" fmla="*/ 52 h 90"/>
                <a:gd name="T60" fmla="*/ 255 w 323"/>
                <a:gd name="T61" fmla="*/ 45 h 90"/>
                <a:gd name="T62" fmla="*/ 255 w 323"/>
                <a:gd name="T63" fmla="*/ 52 h 90"/>
                <a:gd name="T64" fmla="*/ 263 w 323"/>
                <a:gd name="T65" fmla="*/ 0 h 90"/>
                <a:gd name="T66" fmla="*/ 270 w 323"/>
                <a:gd name="T67" fmla="*/ 22 h 90"/>
                <a:gd name="T68" fmla="*/ 278 w 323"/>
                <a:gd name="T69" fmla="*/ 52 h 90"/>
                <a:gd name="T70" fmla="*/ 285 w 323"/>
                <a:gd name="T71" fmla="*/ 45 h 90"/>
                <a:gd name="T72" fmla="*/ 285 w 323"/>
                <a:gd name="T73" fmla="*/ 37 h 90"/>
                <a:gd name="T74" fmla="*/ 293 w 323"/>
                <a:gd name="T75" fmla="*/ 22 h 90"/>
                <a:gd name="T76" fmla="*/ 300 w 323"/>
                <a:gd name="T77" fmla="*/ 60 h 90"/>
                <a:gd name="T78" fmla="*/ 308 w 323"/>
                <a:gd name="T79" fmla="*/ 45 h 90"/>
                <a:gd name="T80" fmla="*/ 308 w 323"/>
                <a:gd name="T81" fmla="*/ 45 h 90"/>
                <a:gd name="T82" fmla="*/ 315 w 323"/>
                <a:gd name="T8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0">
                  <a:moveTo>
                    <a:pt x="0" y="37"/>
                  </a:moveTo>
                  <a:lnTo>
                    <a:pt x="8" y="37"/>
                  </a:lnTo>
                  <a:lnTo>
                    <a:pt x="15" y="37"/>
                  </a:lnTo>
                  <a:lnTo>
                    <a:pt x="23" y="37"/>
                  </a:lnTo>
                  <a:lnTo>
                    <a:pt x="30" y="37"/>
                  </a:lnTo>
                  <a:lnTo>
                    <a:pt x="38" y="37"/>
                  </a:lnTo>
                  <a:lnTo>
                    <a:pt x="45" y="37"/>
                  </a:lnTo>
                  <a:lnTo>
                    <a:pt x="53" y="37"/>
                  </a:lnTo>
                  <a:lnTo>
                    <a:pt x="60" y="37"/>
                  </a:lnTo>
                  <a:lnTo>
                    <a:pt x="68" y="37"/>
                  </a:lnTo>
                  <a:lnTo>
                    <a:pt x="75" y="37"/>
                  </a:lnTo>
                  <a:lnTo>
                    <a:pt x="83" y="37"/>
                  </a:lnTo>
                  <a:lnTo>
                    <a:pt x="90" y="37"/>
                  </a:lnTo>
                  <a:lnTo>
                    <a:pt x="98" y="37"/>
                  </a:lnTo>
                  <a:lnTo>
                    <a:pt x="105" y="45"/>
                  </a:lnTo>
                  <a:lnTo>
                    <a:pt x="105" y="45"/>
                  </a:lnTo>
                  <a:lnTo>
                    <a:pt x="105" y="30"/>
                  </a:lnTo>
                  <a:lnTo>
                    <a:pt x="105" y="37"/>
                  </a:lnTo>
                  <a:lnTo>
                    <a:pt x="113" y="45"/>
                  </a:lnTo>
                  <a:lnTo>
                    <a:pt x="113" y="30"/>
                  </a:lnTo>
                  <a:lnTo>
                    <a:pt x="113" y="30"/>
                  </a:lnTo>
                  <a:lnTo>
                    <a:pt x="120" y="37"/>
                  </a:lnTo>
                  <a:lnTo>
                    <a:pt x="120" y="45"/>
                  </a:lnTo>
                  <a:lnTo>
                    <a:pt x="120" y="30"/>
                  </a:lnTo>
                  <a:lnTo>
                    <a:pt x="120" y="37"/>
                  </a:lnTo>
                  <a:lnTo>
                    <a:pt x="128" y="45"/>
                  </a:lnTo>
                  <a:lnTo>
                    <a:pt x="128" y="45"/>
                  </a:lnTo>
                  <a:lnTo>
                    <a:pt x="128" y="30"/>
                  </a:lnTo>
                  <a:lnTo>
                    <a:pt x="128" y="37"/>
                  </a:lnTo>
                  <a:lnTo>
                    <a:pt x="135" y="45"/>
                  </a:lnTo>
                  <a:lnTo>
                    <a:pt x="135" y="45"/>
                  </a:lnTo>
                  <a:lnTo>
                    <a:pt x="135" y="30"/>
                  </a:lnTo>
                  <a:lnTo>
                    <a:pt x="135" y="37"/>
                  </a:lnTo>
                  <a:lnTo>
                    <a:pt x="143" y="45"/>
                  </a:lnTo>
                  <a:lnTo>
                    <a:pt x="143" y="45"/>
                  </a:lnTo>
                  <a:lnTo>
                    <a:pt x="143" y="30"/>
                  </a:lnTo>
                  <a:lnTo>
                    <a:pt x="143" y="37"/>
                  </a:lnTo>
                  <a:lnTo>
                    <a:pt x="150" y="45"/>
                  </a:lnTo>
                  <a:lnTo>
                    <a:pt x="150" y="45"/>
                  </a:lnTo>
                  <a:lnTo>
                    <a:pt x="150" y="30"/>
                  </a:lnTo>
                  <a:lnTo>
                    <a:pt x="150" y="37"/>
                  </a:lnTo>
                  <a:lnTo>
                    <a:pt x="158" y="45"/>
                  </a:lnTo>
                  <a:lnTo>
                    <a:pt x="158" y="52"/>
                  </a:lnTo>
                  <a:lnTo>
                    <a:pt x="158" y="30"/>
                  </a:lnTo>
                  <a:lnTo>
                    <a:pt x="158" y="37"/>
                  </a:lnTo>
                  <a:lnTo>
                    <a:pt x="165" y="45"/>
                  </a:lnTo>
                  <a:lnTo>
                    <a:pt x="165" y="45"/>
                  </a:lnTo>
                  <a:lnTo>
                    <a:pt x="165" y="30"/>
                  </a:lnTo>
                  <a:lnTo>
                    <a:pt x="165" y="37"/>
                  </a:lnTo>
                  <a:lnTo>
                    <a:pt x="173" y="45"/>
                  </a:lnTo>
                  <a:lnTo>
                    <a:pt x="173" y="45"/>
                  </a:lnTo>
                  <a:lnTo>
                    <a:pt x="173" y="30"/>
                  </a:lnTo>
                  <a:lnTo>
                    <a:pt x="173" y="37"/>
                  </a:lnTo>
                  <a:lnTo>
                    <a:pt x="180" y="45"/>
                  </a:lnTo>
                  <a:lnTo>
                    <a:pt x="180" y="45"/>
                  </a:lnTo>
                  <a:lnTo>
                    <a:pt x="180" y="30"/>
                  </a:lnTo>
                  <a:lnTo>
                    <a:pt x="188" y="37"/>
                  </a:lnTo>
                  <a:lnTo>
                    <a:pt x="188" y="45"/>
                  </a:lnTo>
                  <a:lnTo>
                    <a:pt x="188" y="30"/>
                  </a:lnTo>
                  <a:lnTo>
                    <a:pt x="188" y="37"/>
                  </a:lnTo>
                  <a:lnTo>
                    <a:pt x="195" y="45"/>
                  </a:lnTo>
                  <a:lnTo>
                    <a:pt x="195" y="52"/>
                  </a:lnTo>
                  <a:lnTo>
                    <a:pt x="195" y="30"/>
                  </a:lnTo>
                  <a:lnTo>
                    <a:pt x="195" y="45"/>
                  </a:lnTo>
                  <a:lnTo>
                    <a:pt x="203" y="37"/>
                  </a:lnTo>
                  <a:lnTo>
                    <a:pt x="203" y="52"/>
                  </a:lnTo>
                  <a:lnTo>
                    <a:pt x="203" y="30"/>
                  </a:lnTo>
                  <a:lnTo>
                    <a:pt x="203" y="45"/>
                  </a:lnTo>
                  <a:lnTo>
                    <a:pt x="210" y="37"/>
                  </a:lnTo>
                  <a:lnTo>
                    <a:pt x="210" y="52"/>
                  </a:lnTo>
                  <a:lnTo>
                    <a:pt x="210" y="30"/>
                  </a:lnTo>
                  <a:lnTo>
                    <a:pt x="210" y="37"/>
                  </a:lnTo>
                  <a:lnTo>
                    <a:pt x="218" y="30"/>
                  </a:lnTo>
                  <a:lnTo>
                    <a:pt x="218" y="52"/>
                  </a:lnTo>
                  <a:lnTo>
                    <a:pt x="218" y="22"/>
                  </a:lnTo>
                  <a:lnTo>
                    <a:pt x="218" y="37"/>
                  </a:lnTo>
                  <a:lnTo>
                    <a:pt x="225" y="30"/>
                  </a:lnTo>
                  <a:lnTo>
                    <a:pt x="225" y="52"/>
                  </a:lnTo>
                  <a:lnTo>
                    <a:pt x="225" y="22"/>
                  </a:lnTo>
                  <a:lnTo>
                    <a:pt x="225" y="37"/>
                  </a:lnTo>
                  <a:lnTo>
                    <a:pt x="233" y="45"/>
                  </a:lnTo>
                  <a:lnTo>
                    <a:pt x="233" y="52"/>
                  </a:lnTo>
                  <a:lnTo>
                    <a:pt x="233" y="30"/>
                  </a:lnTo>
                  <a:lnTo>
                    <a:pt x="233" y="37"/>
                  </a:lnTo>
                  <a:lnTo>
                    <a:pt x="240" y="45"/>
                  </a:lnTo>
                  <a:lnTo>
                    <a:pt x="240" y="52"/>
                  </a:lnTo>
                  <a:lnTo>
                    <a:pt x="240" y="22"/>
                  </a:lnTo>
                  <a:lnTo>
                    <a:pt x="240" y="30"/>
                  </a:lnTo>
                  <a:lnTo>
                    <a:pt x="248" y="37"/>
                  </a:lnTo>
                  <a:lnTo>
                    <a:pt x="248" y="52"/>
                  </a:lnTo>
                  <a:lnTo>
                    <a:pt x="248" y="22"/>
                  </a:lnTo>
                  <a:lnTo>
                    <a:pt x="248" y="37"/>
                  </a:lnTo>
                  <a:lnTo>
                    <a:pt x="255" y="45"/>
                  </a:lnTo>
                  <a:lnTo>
                    <a:pt x="255" y="90"/>
                  </a:lnTo>
                  <a:lnTo>
                    <a:pt x="255" y="0"/>
                  </a:lnTo>
                  <a:lnTo>
                    <a:pt x="255" y="52"/>
                  </a:lnTo>
                  <a:lnTo>
                    <a:pt x="263" y="45"/>
                  </a:lnTo>
                  <a:lnTo>
                    <a:pt x="263" y="52"/>
                  </a:lnTo>
                  <a:lnTo>
                    <a:pt x="263" y="0"/>
                  </a:lnTo>
                  <a:lnTo>
                    <a:pt x="263" y="45"/>
                  </a:lnTo>
                  <a:lnTo>
                    <a:pt x="270" y="52"/>
                  </a:lnTo>
                  <a:lnTo>
                    <a:pt x="270" y="22"/>
                  </a:lnTo>
                  <a:lnTo>
                    <a:pt x="270" y="37"/>
                  </a:lnTo>
                  <a:lnTo>
                    <a:pt x="278" y="45"/>
                  </a:lnTo>
                  <a:lnTo>
                    <a:pt x="278" y="52"/>
                  </a:lnTo>
                  <a:lnTo>
                    <a:pt x="278" y="22"/>
                  </a:lnTo>
                  <a:lnTo>
                    <a:pt x="278" y="37"/>
                  </a:lnTo>
                  <a:lnTo>
                    <a:pt x="285" y="45"/>
                  </a:lnTo>
                  <a:lnTo>
                    <a:pt x="285" y="52"/>
                  </a:lnTo>
                  <a:lnTo>
                    <a:pt x="285" y="22"/>
                  </a:lnTo>
                  <a:lnTo>
                    <a:pt x="285" y="37"/>
                  </a:lnTo>
                  <a:lnTo>
                    <a:pt x="293" y="45"/>
                  </a:lnTo>
                  <a:lnTo>
                    <a:pt x="293" y="45"/>
                  </a:lnTo>
                  <a:lnTo>
                    <a:pt x="293" y="22"/>
                  </a:lnTo>
                  <a:lnTo>
                    <a:pt x="293" y="37"/>
                  </a:lnTo>
                  <a:lnTo>
                    <a:pt x="300" y="45"/>
                  </a:lnTo>
                  <a:lnTo>
                    <a:pt x="300" y="60"/>
                  </a:lnTo>
                  <a:lnTo>
                    <a:pt x="300" y="30"/>
                  </a:lnTo>
                  <a:lnTo>
                    <a:pt x="300" y="37"/>
                  </a:lnTo>
                  <a:lnTo>
                    <a:pt x="308" y="45"/>
                  </a:lnTo>
                  <a:lnTo>
                    <a:pt x="308" y="45"/>
                  </a:lnTo>
                  <a:lnTo>
                    <a:pt x="308" y="30"/>
                  </a:lnTo>
                  <a:lnTo>
                    <a:pt x="308" y="45"/>
                  </a:lnTo>
                  <a:lnTo>
                    <a:pt x="315" y="37"/>
                  </a:lnTo>
                  <a:lnTo>
                    <a:pt x="315" y="45"/>
                  </a:lnTo>
                  <a:lnTo>
                    <a:pt x="315" y="30"/>
                  </a:lnTo>
                  <a:lnTo>
                    <a:pt x="315" y="37"/>
                  </a:lnTo>
                  <a:lnTo>
                    <a:pt x="323"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2" name="Freeform 858"/>
            <p:cNvSpPr>
              <a:spLocks/>
            </p:cNvSpPr>
            <p:nvPr/>
          </p:nvSpPr>
          <p:spPr bwMode="auto">
            <a:xfrm>
              <a:off x="3633" y="2395"/>
              <a:ext cx="168" cy="43"/>
            </a:xfrm>
            <a:custGeom>
              <a:avLst/>
              <a:gdLst>
                <a:gd name="T0" fmla="*/ 0 w 240"/>
                <a:gd name="T1" fmla="*/ 15 h 45"/>
                <a:gd name="T2" fmla="*/ 7 w 240"/>
                <a:gd name="T3" fmla="*/ 37 h 45"/>
                <a:gd name="T4" fmla="*/ 15 w 240"/>
                <a:gd name="T5" fmla="*/ 22 h 45"/>
                <a:gd name="T6" fmla="*/ 15 w 240"/>
                <a:gd name="T7" fmla="*/ 22 h 45"/>
                <a:gd name="T8" fmla="*/ 22 w 240"/>
                <a:gd name="T9" fmla="*/ 7 h 45"/>
                <a:gd name="T10" fmla="*/ 30 w 240"/>
                <a:gd name="T11" fmla="*/ 30 h 45"/>
                <a:gd name="T12" fmla="*/ 37 w 240"/>
                <a:gd name="T13" fmla="*/ 22 h 45"/>
                <a:gd name="T14" fmla="*/ 37 w 240"/>
                <a:gd name="T15" fmla="*/ 30 h 45"/>
                <a:gd name="T16" fmla="*/ 45 w 240"/>
                <a:gd name="T17" fmla="*/ 15 h 45"/>
                <a:gd name="T18" fmla="*/ 52 w 240"/>
                <a:gd name="T19" fmla="*/ 37 h 45"/>
                <a:gd name="T20" fmla="*/ 60 w 240"/>
                <a:gd name="T21" fmla="*/ 30 h 45"/>
                <a:gd name="T22" fmla="*/ 60 w 240"/>
                <a:gd name="T23" fmla="*/ 22 h 45"/>
                <a:gd name="T24" fmla="*/ 67 w 240"/>
                <a:gd name="T25" fmla="*/ 0 h 45"/>
                <a:gd name="T26" fmla="*/ 75 w 240"/>
                <a:gd name="T27" fmla="*/ 37 h 45"/>
                <a:gd name="T28" fmla="*/ 82 w 240"/>
                <a:gd name="T29" fmla="*/ 22 h 45"/>
                <a:gd name="T30" fmla="*/ 82 w 240"/>
                <a:gd name="T31" fmla="*/ 22 h 45"/>
                <a:gd name="T32" fmla="*/ 90 w 240"/>
                <a:gd name="T33" fmla="*/ 0 h 45"/>
                <a:gd name="T34" fmla="*/ 97 w 240"/>
                <a:gd name="T35" fmla="*/ 30 h 45"/>
                <a:gd name="T36" fmla="*/ 105 w 240"/>
                <a:gd name="T37" fmla="*/ 30 h 45"/>
                <a:gd name="T38" fmla="*/ 112 w 240"/>
                <a:gd name="T39" fmla="*/ 30 h 45"/>
                <a:gd name="T40" fmla="*/ 112 w 240"/>
                <a:gd name="T41" fmla="*/ 22 h 45"/>
                <a:gd name="T42" fmla="*/ 120 w 240"/>
                <a:gd name="T43" fmla="*/ 15 h 45"/>
                <a:gd name="T44" fmla="*/ 127 w 240"/>
                <a:gd name="T45" fmla="*/ 37 h 45"/>
                <a:gd name="T46" fmla="*/ 135 w 240"/>
                <a:gd name="T47" fmla="*/ 30 h 45"/>
                <a:gd name="T48" fmla="*/ 135 w 240"/>
                <a:gd name="T49" fmla="*/ 22 h 45"/>
                <a:gd name="T50" fmla="*/ 142 w 240"/>
                <a:gd name="T51" fmla="*/ 7 h 45"/>
                <a:gd name="T52" fmla="*/ 150 w 240"/>
                <a:gd name="T53" fmla="*/ 45 h 45"/>
                <a:gd name="T54" fmla="*/ 157 w 240"/>
                <a:gd name="T55" fmla="*/ 30 h 45"/>
                <a:gd name="T56" fmla="*/ 157 w 240"/>
                <a:gd name="T57" fmla="*/ 22 h 45"/>
                <a:gd name="T58" fmla="*/ 165 w 240"/>
                <a:gd name="T59" fmla="*/ 15 h 45"/>
                <a:gd name="T60" fmla="*/ 172 w 240"/>
                <a:gd name="T61" fmla="*/ 37 h 45"/>
                <a:gd name="T62" fmla="*/ 180 w 240"/>
                <a:gd name="T63" fmla="*/ 30 h 45"/>
                <a:gd name="T64" fmla="*/ 180 w 240"/>
                <a:gd name="T65" fmla="*/ 30 h 45"/>
                <a:gd name="T66" fmla="*/ 187 w 240"/>
                <a:gd name="T67" fmla="*/ 15 h 45"/>
                <a:gd name="T68" fmla="*/ 195 w 240"/>
                <a:gd name="T69" fmla="*/ 30 h 45"/>
                <a:gd name="T70" fmla="*/ 202 w 240"/>
                <a:gd name="T71" fmla="*/ 30 h 45"/>
                <a:gd name="T72" fmla="*/ 202 w 240"/>
                <a:gd name="T73" fmla="*/ 22 h 45"/>
                <a:gd name="T74" fmla="*/ 210 w 240"/>
                <a:gd name="T75" fmla="*/ 7 h 45"/>
                <a:gd name="T76" fmla="*/ 217 w 240"/>
                <a:gd name="T77" fmla="*/ 30 h 45"/>
                <a:gd name="T78" fmla="*/ 225 w 240"/>
                <a:gd name="T79" fmla="*/ 30 h 45"/>
                <a:gd name="T80" fmla="*/ 225 w 240"/>
                <a:gd name="T81" fmla="*/ 22 h 45"/>
                <a:gd name="T82" fmla="*/ 232 w 240"/>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15"/>
                  </a:moveTo>
                  <a:lnTo>
                    <a:pt x="0" y="37"/>
                  </a:lnTo>
                  <a:lnTo>
                    <a:pt x="0" y="15"/>
                  </a:lnTo>
                  <a:lnTo>
                    <a:pt x="0" y="22"/>
                  </a:lnTo>
                  <a:lnTo>
                    <a:pt x="7" y="30"/>
                  </a:lnTo>
                  <a:lnTo>
                    <a:pt x="7" y="37"/>
                  </a:lnTo>
                  <a:lnTo>
                    <a:pt x="7" y="7"/>
                  </a:lnTo>
                  <a:lnTo>
                    <a:pt x="7" y="30"/>
                  </a:lnTo>
                  <a:lnTo>
                    <a:pt x="15" y="22"/>
                  </a:lnTo>
                  <a:lnTo>
                    <a:pt x="15" y="30"/>
                  </a:lnTo>
                  <a:lnTo>
                    <a:pt x="15" y="15"/>
                  </a:lnTo>
                  <a:lnTo>
                    <a:pt x="15" y="22"/>
                  </a:lnTo>
                  <a:lnTo>
                    <a:pt x="22" y="30"/>
                  </a:lnTo>
                  <a:lnTo>
                    <a:pt x="22" y="37"/>
                  </a:lnTo>
                  <a:lnTo>
                    <a:pt x="22" y="7"/>
                  </a:lnTo>
                  <a:lnTo>
                    <a:pt x="22" y="22"/>
                  </a:lnTo>
                  <a:lnTo>
                    <a:pt x="30" y="30"/>
                  </a:lnTo>
                  <a:lnTo>
                    <a:pt x="30" y="30"/>
                  </a:lnTo>
                  <a:lnTo>
                    <a:pt x="30" y="7"/>
                  </a:lnTo>
                  <a:lnTo>
                    <a:pt x="30" y="30"/>
                  </a:lnTo>
                  <a:lnTo>
                    <a:pt x="37" y="22"/>
                  </a:lnTo>
                  <a:lnTo>
                    <a:pt x="37" y="37"/>
                  </a:lnTo>
                  <a:lnTo>
                    <a:pt x="37" y="15"/>
                  </a:lnTo>
                  <a:lnTo>
                    <a:pt x="37" y="30"/>
                  </a:lnTo>
                  <a:lnTo>
                    <a:pt x="45" y="22"/>
                  </a:lnTo>
                  <a:lnTo>
                    <a:pt x="45" y="37"/>
                  </a:lnTo>
                  <a:lnTo>
                    <a:pt x="45" y="15"/>
                  </a:lnTo>
                  <a:lnTo>
                    <a:pt x="45" y="22"/>
                  </a:lnTo>
                  <a:lnTo>
                    <a:pt x="52" y="30"/>
                  </a:lnTo>
                  <a:lnTo>
                    <a:pt x="52" y="37"/>
                  </a:lnTo>
                  <a:lnTo>
                    <a:pt x="52" y="7"/>
                  </a:lnTo>
                  <a:lnTo>
                    <a:pt x="52" y="22"/>
                  </a:lnTo>
                  <a:lnTo>
                    <a:pt x="60" y="30"/>
                  </a:lnTo>
                  <a:lnTo>
                    <a:pt x="60" y="37"/>
                  </a:lnTo>
                  <a:lnTo>
                    <a:pt x="60" y="0"/>
                  </a:lnTo>
                  <a:lnTo>
                    <a:pt x="60" y="22"/>
                  </a:lnTo>
                  <a:lnTo>
                    <a:pt x="67" y="30"/>
                  </a:lnTo>
                  <a:lnTo>
                    <a:pt x="67" y="37"/>
                  </a:lnTo>
                  <a:lnTo>
                    <a:pt x="67" y="0"/>
                  </a:lnTo>
                  <a:lnTo>
                    <a:pt x="67" y="22"/>
                  </a:lnTo>
                  <a:lnTo>
                    <a:pt x="75" y="30"/>
                  </a:lnTo>
                  <a:lnTo>
                    <a:pt x="75" y="37"/>
                  </a:lnTo>
                  <a:lnTo>
                    <a:pt x="75" y="0"/>
                  </a:lnTo>
                  <a:lnTo>
                    <a:pt x="75" y="30"/>
                  </a:lnTo>
                  <a:lnTo>
                    <a:pt x="82" y="22"/>
                  </a:lnTo>
                  <a:lnTo>
                    <a:pt x="82" y="37"/>
                  </a:lnTo>
                  <a:lnTo>
                    <a:pt x="82" y="15"/>
                  </a:lnTo>
                  <a:lnTo>
                    <a:pt x="82" y="22"/>
                  </a:lnTo>
                  <a:lnTo>
                    <a:pt x="90" y="15"/>
                  </a:lnTo>
                  <a:lnTo>
                    <a:pt x="90" y="37"/>
                  </a:lnTo>
                  <a:lnTo>
                    <a:pt x="90" y="0"/>
                  </a:lnTo>
                  <a:lnTo>
                    <a:pt x="90" y="22"/>
                  </a:lnTo>
                  <a:lnTo>
                    <a:pt x="97" y="30"/>
                  </a:lnTo>
                  <a:lnTo>
                    <a:pt x="97" y="30"/>
                  </a:lnTo>
                  <a:lnTo>
                    <a:pt x="97" y="15"/>
                  </a:lnTo>
                  <a:lnTo>
                    <a:pt x="97" y="22"/>
                  </a:lnTo>
                  <a:lnTo>
                    <a:pt x="105" y="30"/>
                  </a:lnTo>
                  <a:lnTo>
                    <a:pt x="105" y="15"/>
                  </a:lnTo>
                  <a:lnTo>
                    <a:pt x="105" y="22"/>
                  </a:lnTo>
                  <a:lnTo>
                    <a:pt x="112" y="30"/>
                  </a:lnTo>
                  <a:lnTo>
                    <a:pt x="112" y="30"/>
                  </a:lnTo>
                  <a:lnTo>
                    <a:pt x="112" y="15"/>
                  </a:lnTo>
                  <a:lnTo>
                    <a:pt x="112" y="22"/>
                  </a:lnTo>
                  <a:lnTo>
                    <a:pt x="120" y="30"/>
                  </a:lnTo>
                  <a:lnTo>
                    <a:pt x="120" y="30"/>
                  </a:lnTo>
                  <a:lnTo>
                    <a:pt x="120" y="15"/>
                  </a:lnTo>
                  <a:lnTo>
                    <a:pt x="120" y="30"/>
                  </a:lnTo>
                  <a:lnTo>
                    <a:pt x="127" y="22"/>
                  </a:lnTo>
                  <a:lnTo>
                    <a:pt x="127" y="37"/>
                  </a:lnTo>
                  <a:lnTo>
                    <a:pt x="127" y="0"/>
                  </a:lnTo>
                  <a:lnTo>
                    <a:pt x="127" y="22"/>
                  </a:lnTo>
                  <a:lnTo>
                    <a:pt x="135" y="30"/>
                  </a:lnTo>
                  <a:lnTo>
                    <a:pt x="135" y="30"/>
                  </a:lnTo>
                  <a:lnTo>
                    <a:pt x="135" y="15"/>
                  </a:lnTo>
                  <a:lnTo>
                    <a:pt x="135" y="22"/>
                  </a:lnTo>
                  <a:lnTo>
                    <a:pt x="142" y="30"/>
                  </a:lnTo>
                  <a:lnTo>
                    <a:pt x="142" y="37"/>
                  </a:lnTo>
                  <a:lnTo>
                    <a:pt x="142" y="7"/>
                  </a:lnTo>
                  <a:lnTo>
                    <a:pt x="142" y="22"/>
                  </a:lnTo>
                  <a:lnTo>
                    <a:pt x="150" y="30"/>
                  </a:lnTo>
                  <a:lnTo>
                    <a:pt x="150" y="45"/>
                  </a:lnTo>
                  <a:lnTo>
                    <a:pt x="150" y="0"/>
                  </a:lnTo>
                  <a:lnTo>
                    <a:pt x="150" y="22"/>
                  </a:lnTo>
                  <a:lnTo>
                    <a:pt x="157" y="30"/>
                  </a:lnTo>
                  <a:lnTo>
                    <a:pt x="157" y="37"/>
                  </a:lnTo>
                  <a:lnTo>
                    <a:pt x="157" y="7"/>
                  </a:lnTo>
                  <a:lnTo>
                    <a:pt x="157" y="22"/>
                  </a:lnTo>
                  <a:lnTo>
                    <a:pt x="165" y="30"/>
                  </a:lnTo>
                  <a:lnTo>
                    <a:pt x="165" y="30"/>
                  </a:lnTo>
                  <a:lnTo>
                    <a:pt x="165" y="15"/>
                  </a:lnTo>
                  <a:lnTo>
                    <a:pt x="165" y="22"/>
                  </a:lnTo>
                  <a:lnTo>
                    <a:pt x="172" y="30"/>
                  </a:lnTo>
                  <a:lnTo>
                    <a:pt x="172" y="37"/>
                  </a:lnTo>
                  <a:lnTo>
                    <a:pt x="172" y="7"/>
                  </a:lnTo>
                  <a:lnTo>
                    <a:pt x="172" y="22"/>
                  </a:lnTo>
                  <a:lnTo>
                    <a:pt x="180" y="30"/>
                  </a:lnTo>
                  <a:lnTo>
                    <a:pt x="180" y="37"/>
                  </a:lnTo>
                  <a:lnTo>
                    <a:pt x="180" y="7"/>
                  </a:lnTo>
                  <a:lnTo>
                    <a:pt x="180" y="30"/>
                  </a:lnTo>
                  <a:lnTo>
                    <a:pt x="187" y="22"/>
                  </a:lnTo>
                  <a:lnTo>
                    <a:pt x="187" y="37"/>
                  </a:lnTo>
                  <a:lnTo>
                    <a:pt x="187" y="15"/>
                  </a:lnTo>
                  <a:lnTo>
                    <a:pt x="187" y="22"/>
                  </a:lnTo>
                  <a:lnTo>
                    <a:pt x="195" y="30"/>
                  </a:lnTo>
                  <a:lnTo>
                    <a:pt x="195" y="30"/>
                  </a:lnTo>
                  <a:lnTo>
                    <a:pt x="195" y="7"/>
                  </a:lnTo>
                  <a:lnTo>
                    <a:pt x="195" y="22"/>
                  </a:lnTo>
                  <a:lnTo>
                    <a:pt x="202" y="30"/>
                  </a:lnTo>
                  <a:lnTo>
                    <a:pt x="202" y="37"/>
                  </a:lnTo>
                  <a:lnTo>
                    <a:pt x="202" y="15"/>
                  </a:lnTo>
                  <a:lnTo>
                    <a:pt x="202" y="22"/>
                  </a:lnTo>
                  <a:lnTo>
                    <a:pt x="210" y="30"/>
                  </a:lnTo>
                  <a:lnTo>
                    <a:pt x="210" y="37"/>
                  </a:lnTo>
                  <a:lnTo>
                    <a:pt x="210" y="7"/>
                  </a:lnTo>
                  <a:lnTo>
                    <a:pt x="210" y="22"/>
                  </a:lnTo>
                  <a:lnTo>
                    <a:pt x="217" y="30"/>
                  </a:lnTo>
                  <a:lnTo>
                    <a:pt x="217" y="30"/>
                  </a:lnTo>
                  <a:lnTo>
                    <a:pt x="217" y="15"/>
                  </a:lnTo>
                  <a:lnTo>
                    <a:pt x="217" y="22"/>
                  </a:lnTo>
                  <a:lnTo>
                    <a:pt x="225" y="30"/>
                  </a:lnTo>
                  <a:lnTo>
                    <a:pt x="225" y="37"/>
                  </a:lnTo>
                  <a:lnTo>
                    <a:pt x="225" y="15"/>
                  </a:lnTo>
                  <a:lnTo>
                    <a:pt x="225" y="22"/>
                  </a:lnTo>
                  <a:lnTo>
                    <a:pt x="232" y="30"/>
                  </a:lnTo>
                  <a:lnTo>
                    <a:pt x="232" y="37"/>
                  </a:lnTo>
                  <a:lnTo>
                    <a:pt x="232" y="15"/>
                  </a:lnTo>
                  <a:lnTo>
                    <a:pt x="232" y="30"/>
                  </a:lnTo>
                  <a:lnTo>
                    <a:pt x="24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3" name="Freeform 859"/>
            <p:cNvSpPr>
              <a:spLocks/>
            </p:cNvSpPr>
            <p:nvPr/>
          </p:nvSpPr>
          <p:spPr bwMode="auto">
            <a:xfrm>
              <a:off x="3801" y="2387"/>
              <a:ext cx="163" cy="58"/>
            </a:xfrm>
            <a:custGeom>
              <a:avLst/>
              <a:gdLst>
                <a:gd name="T0" fmla="*/ 0 w 232"/>
                <a:gd name="T1" fmla="*/ 15 h 60"/>
                <a:gd name="T2" fmla="*/ 7 w 232"/>
                <a:gd name="T3" fmla="*/ 53 h 60"/>
                <a:gd name="T4" fmla="*/ 15 w 232"/>
                <a:gd name="T5" fmla="*/ 38 h 60"/>
                <a:gd name="T6" fmla="*/ 15 w 232"/>
                <a:gd name="T7" fmla="*/ 30 h 60"/>
                <a:gd name="T8" fmla="*/ 22 w 232"/>
                <a:gd name="T9" fmla="*/ 15 h 60"/>
                <a:gd name="T10" fmla="*/ 30 w 232"/>
                <a:gd name="T11" fmla="*/ 53 h 60"/>
                <a:gd name="T12" fmla="*/ 37 w 232"/>
                <a:gd name="T13" fmla="*/ 30 h 60"/>
                <a:gd name="T14" fmla="*/ 37 w 232"/>
                <a:gd name="T15" fmla="*/ 30 h 60"/>
                <a:gd name="T16" fmla="*/ 45 w 232"/>
                <a:gd name="T17" fmla="*/ 8 h 60"/>
                <a:gd name="T18" fmla="*/ 52 w 232"/>
                <a:gd name="T19" fmla="*/ 53 h 60"/>
                <a:gd name="T20" fmla="*/ 60 w 232"/>
                <a:gd name="T21" fmla="*/ 38 h 60"/>
                <a:gd name="T22" fmla="*/ 60 w 232"/>
                <a:gd name="T23" fmla="*/ 30 h 60"/>
                <a:gd name="T24" fmla="*/ 67 w 232"/>
                <a:gd name="T25" fmla="*/ 23 h 60"/>
                <a:gd name="T26" fmla="*/ 75 w 232"/>
                <a:gd name="T27" fmla="*/ 45 h 60"/>
                <a:gd name="T28" fmla="*/ 82 w 232"/>
                <a:gd name="T29" fmla="*/ 30 h 60"/>
                <a:gd name="T30" fmla="*/ 82 w 232"/>
                <a:gd name="T31" fmla="*/ 38 h 60"/>
                <a:gd name="T32" fmla="*/ 90 w 232"/>
                <a:gd name="T33" fmla="*/ 23 h 60"/>
                <a:gd name="T34" fmla="*/ 97 w 232"/>
                <a:gd name="T35" fmla="*/ 38 h 60"/>
                <a:gd name="T36" fmla="*/ 105 w 232"/>
                <a:gd name="T37" fmla="*/ 38 h 60"/>
                <a:gd name="T38" fmla="*/ 105 w 232"/>
                <a:gd name="T39" fmla="*/ 38 h 60"/>
                <a:gd name="T40" fmla="*/ 112 w 232"/>
                <a:gd name="T41" fmla="*/ 23 h 60"/>
                <a:gd name="T42" fmla="*/ 120 w 232"/>
                <a:gd name="T43" fmla="*/ 45 h 60"/>
                <a:gd name="T44" fmla="*/ 127 w 232"/>
                <a:gd name="T45" fmla="*/ 38 h 60"/>
                <a:gd name="T46" fmla="*/ 127 w 232"/>
                <a:gd name="T47" fmla="*/ 30 h 60"/>
                <a:gd name="T48" fmla="*/ 135 w 232"/>
                <a:gd name="T49" fmla="*/ 15 h 60"/>
                <a:gd name="T50" fmla="*/ 142 w 232"/>
                <a:gd name="T51" fmla="*/ 45 h 60"/>
                <a:gd name="T52" fmla="*/ 150 w 232"/>
                <a:gd name="T53" fmla="*/ 38 h 60"/>
                <a:gd name="T54" fmla="*/ 150 w 232"/>
                <a:gd name="T55" fmla="*/ 23 h 60"/>
                <a:gd name="T56" fmla="*/ 157 w 232"/>
                <a:gd name="T57" fmla="*/ 15 h 60"/>
                <a:gd name="T58" fmla="*/ 165 w 232"/>
                <a:gd name="T59" fmla="*/ 53 h 60"/>
                <a:gd name="T60" fmla="*/ 172 w 232"/>
                <a:gd name="T61" fmla="*/ 38 h 60"/>
                <a:gd name="T62" fmla="*/ 172 w 232"/>
                <a:gd name="T63" fmla="*/ 38 h 60"/>
                <a:gd name="T64" fmla="*/ 180 w 232"/>
                <a:gd name="T65" fmla="*/ 15 h 60"/>
                <a:gd name="T66" fmla="*/ 187 w 232"/>
                <a:gd name="T67" fmla="*/ 45 h 60"/>
                <a:gd name="T68" fmla="*/ 195 w 232"/>
                <a:gd name="T69" fmla="*/ 30 h 60"/>
                <a:gd name="T70" fmla="*/ 195 w 232"/>
                <a:gd name="T71" fmla="*/ 30 h 60"/>
                <a:gd name="T72" fmla="*/ 202 w 232"/>
                <a:gd name="T73" fmla="*/ 0 h 60"/>
                <a:gd name="T74" fmla="*/ 210 w 232"/>
                <a:gd name="T75" fmla="*/ 45 h 60"/>
                <a:gd name="T76" fmla="*/ 217 w 232"/>
                <a:gd name="T77" fmla="*/ 38 h 60"/>
                <a:gd name="T78" fmla="*/ 217 w 232"/>
                <a:gd name="T79" fmla="*/ 30 h 60"/>
                <a:gd name="T80" fmla="*/ 225 w 232"/>
                <a:gd name="T81" fmla="*/ 15 h 60"/>
                <a:gd name="T82" fmla="*/ 232 w 232"/>
                <a:gd name="T8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60">
                  <a:moveTo>
                    <a:pt x="0" y="30"/>
                  </a:moveTo>
                  <a:lnTo>
                    <a:pt x="0" y="45"/>
                  </a:lnTo>
                  <a:lnTo>
                    <a:pt x="0" y="15"/>
                  </a:lnTo>
                  <a:lnTo>
                    <a:pt x="0" y="30"/>
                  </a:lnTo>
                  <a:lnTo>
                    <a:pt x="7" y="38"/>
                  </a:lnTo>
                  <a:lnTo>
                    <a:pt x="7" y="53"/>
                  </a:lnTo>
                  <a:lnTo>
                    <a:pt x="7" y="0"/>
                  </a:lnTo>
                  <a:lnTo>
                    <a:pt x="7" y="30"/>
                  </a:lnTo>
                  <a:lnTo>
                    <a:pt x="15" y="38"/>
                  </a:lnTo>
                  <a:lnTo>
                    <a:pt x="15" y="53"/>
                  </a:lnTo>
                  <a:lnTo>
                    <a:pt x="15" y="8"/>
                  </a:lnTo>
                  <a:lnTo>
                    <a:pt x="15" y="30"/>
                  </a:lnTo>
                  <a:lnTo>
                    <a:pt x="22" y="38"/>
                  </a:lnTo>
                  <a:lnTo>
                    <a:pt x="22" y="45"/>
                  </a:lnTo>
                  <a:lnTo>
                    <a:pt x="22" y="15"/>
                  </a:lnTo>
                  <a:lnTo>
                    <a:pt x="22" y="30"/>
                  </a:lnTo>
                  <a:lnTo>
                    <a:pt x="30" y="38"/>
                  </a:lnTo>
                  <a:lnTo>
                    <a:pt x="30" y="53"/>
                  </a:lnTo>
                  <a:lnTo>
                    <a:pt x="30" y="8"/>
                  </a:lnTo>
                  <a:lnTo>
                    <a:pt x="30" y="23"/>
                  </a:lnTo>
                  <a:lnTo>
                    <a:pt x="37" y="30"/>
                  </a:lnTo>
                  <a:lnTo>
                    <a:pt x="37" y="45"/>
                  </a:lnTo>
                  <a:lnTo>
                    <a:pt x="37" y="15"/>
                  </a:lnTo>
                  <a:lnTo>
                    <a:pt x="37" y="30"/>
                  </a:lnTo>
                  <a:lnTo>
                    <a:pt x="45" y="38"/>
                  </a:lnTo>
                  <a:lnTo>
                    <a:pt x="45" y="53"/>
                  </a:lnTo>
                  <a:lnTo>
                    <a:pt x="45" y="8"/>
                  </a:lnTo>
                  <a:lnTo>
                    <a:pt x="45" y="30"/>
                  </a:lnTo>
                  <a:lnTo>
                    <a:pt x="52" y="38"/>
                  </a:lnTo>
                  <a:lnTo>
                    <a:pt x="52" y="53"/>
                  </a:lnTo>
                  <a:lnTo>
                    <a:pt x="52" y="8"/>
                  </a:lnTo>
                  <a:lnTo>
                    <a:pt x="52" y="30"/>
                  </a:lnTo>
                  <a:lnTo>
                    <a:pt x="60" y="38"/>
                  </a:lnTo>
                  <a:lnTo>
                    <a:pt x="60" y="45"/>
                  </a:lnTo>
                  <a:lnTo>
                    <a:pt x="60" y="8"/>
                  </a:lnTo>
                  <a:lnTo>
                    <a:pt x="60" y="30"/>
                  </a:lnTo>
                  <a:lnTo>
                    <a:pt x="67" y="38"/>
                  </a:lnTo>
                  <a:lnTo>
                    <a:pt x="67" y="45"/>
                  </a:lnTo>
                  <a:lnTo>
                    <a:pt x="67" y="23"/>
                  </a:lnTo>
                  <a:lnTo>
                    <a:pt x="67" y="30"/>
                  </a:lnTo>
                  <a:lnTo>
                    <a:pt x="75" y="38"/>
                  </a:lnTo>
                  <a:lnTo>
                    <a:pt x="75" y="45"/>
                  </a:lnTo>
                  <a:lnTo>
                    <a:pt x="75" y="15"/>
                  </a:lnTo>
                  <a:lnTo>
                    <a:pt x="75" y="38"/>
                  </a:lnTo>
                  <a:lnTo>
                    <a:pt x="82" y="30"/>
                  </a:lnTo>
                  <a:lnTo>
                    <a:pt x="82" y="38"/>
                  </a:lnTo>
                  <a:lnTo>
                    <a:pt x="82" y="15"/>
                  </a:lnTo>
                  <a:lnTo>
                    <a:pt x="82" y="38"/>
                  </a:lnTo>
                  <a:lnTo>
                    <a:pt x="90" y="30"/>
                  </a:lnTo>
                  <a:lnTo>
                    <a:pt x="90" y="38"/>
                  </a:lnTo>
                  <a:lnTo>
                    <a:pt x="90" y="23"/>
                  </a:lnTo>
                  <a:lnTo>
                    <a:pt x="90" y="30"/>
                  </a:lnTo>
                  <a:lnTo>
                    <a:pt x="97" y="38"/>
                  </a:lnTo>
                  <a:lnTo>
                    <a:pt x="97" y="38"/>
                  </a:lnTo>
                  <a:lnTo>
                    <a:pt x="97" y="23"/>
                  </a:lnTo>
                  <a:lnTo>
                    <a:pt x="97" y="30"/>
                  </a:lnTo>
                  <a:lnTo>
                    <a:pt x="105" y="38"/>
                  </a:lnTo>
                  <a:lnTo>
                    <a:pt x="105" y="45"/>
                  </a:lnTo>
                  <a:lnTo>
                    <a:pt x="105" y="15"/>
                  </a:lnTo>
                  <a:lnTo>
                    <a:pt x="105" y="38"/>
                  </a:lnTo>
                  <a:lnTo>
                    <a:pt x="112" y="30"/>
                  </a:lnTo>
                  <a:lnTo>
                    <a:pt x="112" y="45"/>
                  </a:lnTo>
                  <a:lnTo>
                    <a:pt x="112" y="23"/>
                  </a:lnTo>
                  <a:lnTo>
                    <a:pt x="112" y="30"/>
                  </a:lnTo>
                  <a:lnTo>
                    <a:pt x="120" y="38"/>
                  </a:lnTo>
                  <a:lnTo>
                    <a:pt x="120" y="45"/>
                  </a:lnTo>
                  <a:lnTo>
                    <a:pt x="120" y="15"/>
                  </a:lnTo>
                  <a:lnTo>
                    <a:pt x="120" y="30"/>
                  </a:lnTo>
                  <a:lnTo>
                    <a:pt x="127" y="38"/>
                  </a:lnTo>
                  <a:lnTo>
                    <a:pt x="127" y="45"/>
                  </a:lnTo>
                  <a:lnTo>
                    <a:pt x="127" y="23"/>
                  </a:lnTo>
                  <a:lnTo>
                    <a:pt x="127" y="30"/>
                  </a:lnTo>
                  <a:lnTo>
                    <a:pt x="135" y="38"/>
                  </a:lnTo>
                  <a:lnTo>
                    <a:pt x="135" y="45"/>
                  </a:lnTo>
                  <a:lnTo>
                    <a:pt x="135" y="15"/>
                  </a:lnTo>
                  <a:lnTo>
                    <a:pt x="135" y="30"/>
                  </a:lnTo>
                  <a:lnTo>
                    <a:pt x="142" y="38"/>
                  </a:lnTo>
                  <a:lnTo>
                    <a:pt x="142" y="45"/>
                  </a:lnTo>
                  <a:lnTo>
                    <a:pt x="142" y="8"/>
                  </a:lnTo>
                  <a:lnTo>
                    <a:pt x="142" y="30"/>
                  </a:lnTo>
                  <a:lnTo>
                    <a:pt x="150" y="38"/>
                  </a:lnTo>
                  <a:lnTo>
                    <a:pt x="150" y="45"/>
                  </a:lnTo>
                  <a:lnTo>
                    <a:pt x="150" y="8"/>
                  </a:lnTo>
                  <a:lnTo>
                    <a:pt x="150" y="23"/>
                  </a:lnTo>
                  <a:lnTo>
                    <a:pt x="157" y="30"/>
                  </a:lnTo>
                  <a:lnTo>
                    <a:pt x="157" y="45"/>
                  </a:lnTo>
                  <a:lnTo>
                    <a:pt x="157" y="15"/>
                  </a:lnTo>
                  <a:lnTo>
                    <a:pt x="157" y="45"/>
                  </a:lnTo>
                  <a:lnTo>
                    <a:pt x="165" y="38"/>
                  </a:lnTo>
                  <a:lnTo>
                    <a:pt x="165" y="53"/>
                  </a:lnTo>
                  <a:lnTo>
                    <a:pt x="165" y="15"/>
                  </a:lnTo>
                  <a:lnTo>
                    <a:pt x="165" y="30"/>
                  </a:lnTo>
                  <a:lnTo>
                    <a:pt x="172" y="38"/>
                  </a:lnTo>
                  <a:lnTo>
                    <a:pt x="172" y="45"/>
                  </a:lnTo>
                  <a:lnTo>
                    <a:pt x="172" y="15"/>
                  </a:lnTo>
                  <a:lnTo>
                    <a:pt x="172" y="38"/>
                  </a:lnTo>
                  <a:lnTo>
                    <a:pt x="180" y="30"/>
                  </a:lnTo>
                  <a:lnTo>
                    <a:pt x="180" y="53"/>
                  </a:lnTo>
                  <a:lnTo>
                    <a:pt x="180" y="15"/>
                  </a:lnTo>
                  <a:lnTo>
                    <a:pt x="180" y="30"/>
                  </a:lnTo>
                  <a:lnTo>
                    <a:pt x="187" y="38"/>
                  </a:lnTo>
                  <a:lnTo>
                    <a:pt x="187" y="45"/>
                  </a:lnTo>
                  <a:lnTo>
                    <a:pt x="187" y="15"/>
                  </a:lnTo>
                  <a:lnTo>
                    <a:pt x="187" y="38"/>
                  </a:lnTo>
                  <a:lnTo>
                    <a:pt x="195" y="30"/>
                  </a:lnTo>
                  <a:lnTo>
                    <a:pt x="195" y="53"/>
                  </a:lnTo>
                  <a:lnTo>
                    <a:pt x="195" y="8"/>
                  </a:lnTo>
                  <a:lnTo>
                    <a:pt x="195" y="30"/>
                  </a:lnTo>
                  <a:lnTo>
                    <a:pt x="202" y="38"/>
                  </a:lnTo>
                  <a:lnTo>
                    <a:pt x="202" y="60"/>
                  </a:lnTo>
                  <a:lnTo>
                    <a:pt x="202" y="0"/>
                  </a:lnTo>
                  <a:lnTo>
                    <a:pt x="202" y="45"/>
                  </a:lnTo>
                  <a:lnTo>
                    <a:pt x="210" y="38"/>
                  </a:lnTo>
                  <a:lnTo>
                    <a:pt x="210" y="45"/>
                  </a:lnTo>
                  <a:lnTo>
                    <a:pt x="210" y="15"/>
                  </a:lnTo>
                  <a:lnTo>
                    <a:pt x="210" y="30"/>
                  </a:lnTo>
                  <a:lnTo>
                    <a:pt x="217" y="38"/>
                  </a:lnTo>
                  <a:lnTo>
                    <a:pt x="217" y="53"/>
                  </a:lnTo>
                  <a:lnTo>
                    <a:pt x="217" y="15"/>
                  </a:lnTo>
                  <a:lnTo>
                    <a:pt x="217" y="30"/>
                  </a:lnTo>
                  <a:lnTo>
                    <a:pt x="225" y="38"/>
                  </a:lnTo>
                  <a:lnTo>
                    <a:pt x="225" y="45"/>
                  </a:lnTo>
                  <a:lnTo>
                    <a:pt x="225" y="15"/>
                  </a:lnTo>
                  <a:lnTo>
                    <a:pt x="225" y="30"/>
                  </a:lnTo>
                  <a:lnTo>
                    <a:pt x="232" y="38"/>
                  </a:lnTo>
                  <a:lnTo>
                    <a:pt x="232" y="53"/>
                  </a:lnTo>
                  <a:lnTo>
                    <a:pt x="232" y="23"/>
                  </a:lnTo>
                  <a:lnTo>
                    <a:pt x="232"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4" name="Freeform 860"/>
            <p:cNvSpPr>
              <a:spLocks/>
            </p:cNvSpPr>
            <p:nvPr/>
          </p:nvSpPr>
          <p:spPr bwMode="auto">
            <a:xfrm>
              <a:off x="3964" y="2380"/>
              <a:ext cx="168" cy="72"/>
            </a:xfrm>
            <a:custGeom>
              <a:avLst/>
              <a:gdLst>
                <a:gd name="T0" fmla="*/ 8 w 240"/>
                <a:gd name="T1" fmla="*/ 52 h 75"/>
                <a:gd name="T2" fmla="*/ 15 w 240"/>
                <a:gd name="T3" fmla="*/ 37 h 75"/>
                <a:gd name="T4" fmla="*/ 15 w 240"/>
                <a:gd name="T5" fmla="*/ 52 h 75"/>
                <a:gd name="T6" fmla="*/ 23 w 240"/>
                <a:gd name="T7" fmla="*/ 15 h 75"/>
                <a:gd name="T8" fmla="*/ 30 w 240"/>
                <a:gd name="T9" fmla="*/ 52 h 75"/>
                <a:gd name="T10" fmla="*/ 38 w 240"/>
                <a:gd name="T11" fmla="*/ 45 h 75"/>
                <a:gd name="T12" fmla="*/ 38 w 240"/>
                <a:gd name="T13" fmla="*/ 37 h 75"/>
                <a:gd name="T14" fmla="*/ 45 w 240"/>
                <a:gd name="T15" fmla="*/ 30 h 75"/>
                <a:gd name="T16" fmla="*/ 53 w 240"/>
                <a:gd name="T17" fmla="*/ 22 h 75"/>
                <a:gd name="T18" fmla="*/ 60 w 240"/>
                <a:gd name="T19" fmla="*/ 52 h 75"/>
                <a:gd name="T20" fmla="*/ 68 w 240"/>
                <a:gd name="T21" fmla="*/ 45 h 75"/>
                <a:gd name="T22" fmla="*/ 68 w 240"/>
                <a:gd name="T23" fmla="*/ 45 h 75"/>
                <a:gd name="T24" fmla="*/ 75 w 240"/>
                <a:gd name="T25" fmla="*/ 7 h 75"/>
                <a:gd name="T26" fmla="*/ 83 w 240"/>
                <a:gd name="T27" fmla="*/ 67 h 75"/>
                <a:gd name="T28" fmla="*/ 90 w 240"/>
                <a:gd name="T29" fmla="*/ 45 h 75"/>
                <a:gd name="T30" fmla="*/ 90 w 240"/>
                <a:gd name="T31" fmla="*/ 37 h 75"/>
                <a:gd name="T32" fmla="*/ 98 w 240"/>
                <a:gd name="T33" fmla="*/ 30 h 75"/>
                <a:gd name="T34" fmla="*/ 105 w 240"/>
                <a:gd name="T35" fmla="*/ 52 h 75"/>
                <a:gd name="T36" fmla="*/ 113 w 240"/>
                <a:gd name="T37" fmla="*/ 37 h 75"/>
                <a:gd name="T38" fmla="*/ 113 w 240"/>
                <a:gd name="T39" fmla="*/ 37 h 75"/>
                <a:gd name="T40" fmla="*/ 120 w 240"/>
                <a:gd name="T41" fmla="*/ 15 h 75"/>
                <a:gd name="T42" fmla="*/ 128 w 240"/>
                <a:gd name="T43" fmla="*/ 52 h 75"/>
                <a:gd name="T44" fmla="*/ 135 w 240"/>
                <a:gd name="T45" fmla="*/ 45 h 75"/>
                <a:gd name="T46" fmla="*/ 135 w 240"/>
                <a:gd name="T47" fmla="*/ 37 h 75"/>
                <a:gd name="T48" fmla="*/ 143 w 240"/>
                <a:gd name="T49" fmla="*/ 15 h 75"/>
                <a:gd name="T50" fmla="*/ 150 w 240"/>
                <a:gd name="T51" fmla="*/ 52 h 75"/>
                <a:gd name="T52" fmla="*/ 158 w 240"/>
                <a:gd name="T53" fmla="*/ 45 h 75"/>
                <a:gd name="T54" fmla="*/ 158 w 240"/>
                <a:gd name="T55" fmla="*/ 37 h 75"/>
                <a:gd name="T56" fmla="*/ 165 w 240"/>
                <a:gd name="T57" fmla="*/ 7 h 75"/>
                <a:gd name="T58" fmla="*/ 173 w 240"/>
                <a:gd name="T59" fmla="*/ 52 h 75"/>
                <a:gd name="T60" fmla="*/ 180 w 240"/>
                <a:gd name="T61" fmla="*/ 45 h 75"/>
                <a:gd name="T62" fmla="*/ 180 w 240"/>
                <a:gd name="T63" fmla="*/ 37 h 75"/>
                <a:gd name="T64" fmla="*/ 188 w 240"/>
                <a:gd name="T65" fmla="*/ 22 h 75"/>
                <a:gd name="T66" fmla="*/ 195 w 240"/>
                <a:gd name="T67" fmla="*/ 67 h 75"/>
                <a:gd name="T68" fmla="*/ 203 w 240"/>
                <a:gd name="T69" fmla="*/ 45 h 75"/>
                <a:gd name="T70" fmla="*/ 203 w 240"/>
                <a:gd name="T71" fmla="*/ 45 h 75"/>
                <a:gd name="T72" fmla="*/ 210 w 240"/>
                <a:gd name="T73" fmla="*/ 22 h 75"/>
                <a:gd name="T74" fmla="*/ 218 w 240"/>
                <a:gd name="T75" fmla="*/ 52 h 75"/>
                <a:gd name="T76" fmla="*/ 225 w 240"/>
                <a:gd name="T77" fmla="*/ 45 h 75"/>
                <a:gd name="T78" fmla="*/ 225 w 240"/>
                <a:gd name="T79" fmla="*/ 37 h 75"/>
                <a:gd name="T80" fmla="*/ 233 w 240"/>
                <a:gd name="T81" fmla="*/ 30 h 75"/>
                <a:gd name="T82" fmla="*/ 240 w 240"/>
                <a:gd name="T83" fmla="*/ 5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37"/>
                  </a:moveTo>
                  <a:lnTo>
                    <a:pt x="8" y="45"/>
                  </a:lnTo>
                  <a:lnTo>
                    <a:pt x="8" y="52"/>
                  </a:lnTo>
                  <a:lnTo>
                    <a:pt x="8" y="22"/>
                  </a:lnTo>
                  <a:lnTo>
                    <a:pt x="8" y="45"/>
                  </a:lnTo>
                  <a:lnTo>
                    <a:pt x="15" y="37"/>
                  </a:lnTo>
                  <a:lnTo>
                    <a:pt x="15" y="60"/>
                  </a:lnTo>
                  <a:lnTo>
                    <a:pt x="15" y="7"/>
                  </a:lnTo>
                  <a:lnTo>
                    <a:pt x="15" y="52"/>
                  </a:lnTo>
                  <a:lnTo>
                    <a:pt x="23" y="45"/>
                  </a:lnTo>
                  <a:lnTo>
                    <a:pt x="23" y="52"/>
                  </a:lnTo>
                  <a:lnTo>
                    <a:pt x="23" y="15"/>
                  </a:lnTo>
                  <a:lnTo>
                    <a:pt x="23" y="37"/>
                  </a:lnTo>
                  <a:lnTo>
                    <a:pt x="30" y="45"/>
                  </a:lnTo>
                  <a:lnTo>
                    <a:pt x="30" y="52"/>
                  </a:lnTo>
                  <a:lnTo>
                    <a:pt x="30" y="22"/>
                  </a:lnTo>
                  <a:lnTo>
                    <a:pt x="30" y="37"/>
                  </a:lnTo>
                  <a:lnTo>
                    <a:pt x="38" y="45"/>
                  </a:lnTo>
                  <a:lnTo>
                    <a:pt x="38" y="52"/>
                  </a:lnTo>
                  <a:lnTo>
                    <a:pt x="38" y="22"/>
                  </a:lnTo>
                  <a:lnTo>
                    <a:pt x="38" y="37"/>
                  </a:lnTo>
                  <a:lnTo>
                    <a:pt x="45" y="45"/>
                  </a:lnTo>
                  <a:lnTo>
                    <a:pt x="45" y="60"/>
                  </a:lnTo>
                  <a:lnTo>
                    <a:pt x="45" y="30"/>
                  </a:lnTo>
                  <a:lnTo>
                    <a:pt x="53" y="37"/>
                  </a:lnTo>
                  <a:lnTo>
                    <a:pt x="53" y="52"/>
                  </a:lnTo>
                  <a:lnTo>
                    <a:pt x="53" y="22"/>
                  </a:lnTo>
                  <a:lnTo>
                    <a:pt x="53" y="37"/>
                  </a:lnTo>
                  <a:lnTo>
                    <a:pt x="60" y="45"/>
                  </a:lnTo>
                  <a:lnTo>
                    <a:pt x="60" y="52"/>
                  </a:lnTo>
                  <a:lnTo>
                    <a:pt x="60" y="15"/>
                  </a:lnTo>
                  <a:lnTo>
                    <a:pt x="60" y="37"/>
                  </a:lnTo>
                  <a:lnTo>
                    <a:pt x="68" y="45"/>
                  </a:lnTo>
                  <a:lnTo>
                    <a:pt x="68" y="75"/>
                  </a:lnTo>
                  <a:lnTo>
                    <a:pt x="68" y="0"/>
                  </a:lnTo>
                  <a:lnTo>
                    <a:pt x="68" y="45"/>
                  </a:lnTo>
                  <a:lnTo>
                    <a:pt x="75" y="37"/>
                  </a:lnTo>
                  <a:lnTo>
                    <a:pt x="75" y="60"/>
                  </a:lnTo>
                  <a:lnTo>
                    <a:pt x="75" y="7"/>
                  </a:lnTo>
                  <a:lnTo>
                    <a:pt x="75" y="37"/>
                  </a:lnTo>
                  <a:lnTo>
                    <a:pt x="83" y="45"/>
                  </a:lnTo>
                  <a:lnTo>
                    <a:pt x="83" y="67"/>
                  </a:lnTo>
                  <a:lnTo>
                    <a:pt x="83" y="7"/>
                  </a:lnTo>
                  <a:lnTo>
                    <a:pt x="83" y="37"/>
                  </a:lnTo>
                  <a:lnTo>
                    <a:pt x="90" y="45"/>
                  </a:lnTo>
                  <a:lnTo>
                    <a:pt x="90" y="52"/>
                  </a:lnTo>
                  <a:lnTo>
                    <a:pt x="90" y="15"/>
                  </a:lnTo>
                  <a:lnTo>
                    <a:pt x="90" y="37"/>
                  </a:lnTo>
                  <a:lnTo>
                    <a:pt x="98" y="45"/>
                  </a:lnTo>
                  <a:lnTo>
                    <a:pt x="98" y="52"/>
                  </a:lnTo>
                  <a:lnTo>
                    <a:pt x="98" y="30"/>
                  </a:lnTo>
                  <a:lnTo>
                    <a:pt x="98" y="30"/>
                  </a:lnTo>
                  <a:lnTo>
                    <a:pt x="105" y="37"/>
                  </a:lnTo>
                  <a:lnTo>
                    <a:pt x="105" y="52"/>
                  </a:lnTo>
                  <a:lnTo>
                    <a:pt x="105" y="22"/>
                  </a:lnTo>
                  <a:lnTo>
                    <a:pt x="105" y="45"/>
                  </a:lnTo>
                  <a:lnTo>
                    <a:pt x="113" y="37"/>
                  </a:lnTo>
                  <a:lnTo>
                    <a:pt x="113" y="60"/>
                  </a:lnTo>
                  <a:lnTo>
                    <a:pt x="113" y="15"/>
                  </a:lnTo>
                  <a:lnTo>
                    <a:pt x="113" y="37"/>
                  </a:lnTo>
                  <a:lnTo>
                    <a:pt x="120" y="45"/>
                  </a:lnTo>
                  <a:lnTo>
                    <a:pt x="120" y="52"/>
                  </a:lnTo>
                  <a:lnTo>
                    <a:pt x="120" y="15"/>
                  </a:lnTo>
                  <a:lnTo>
                    <a:pt x="120" y="37"/>
                  </a:lnTo>
                  <a:lnTo>
                    <a:pt x="128" y="45"/>
                  </a:lnTo>
                  <a:lnTo>
                    <a:pt x="128" y="52"/>
                  </a:lnTo>
                  <a:lnTo>
                    <a:pt x="128" y="22"/>
                  </a:lnTo>
                  <a:lnTo>
                    <a:pt x="128" y="37"/>
                  </a:lnTo>
                  <a:lnTo>
                    <a:pt x="135" y="45"/>
                  </a:lnTo>
                  <a:lnTo>
                    <a:pt x="135" y="60"/>
                  </a:lnTo>
                  <a:lnTo>
                    <a:pt x="135" y="7"/>
                  </a:lnTo>
                  <a:lnTo>
                    <a:pt x="135" y="37"/>
                  </a:lnTo>
                  <a:lnTo>
                    <a:pt x="143" y="45"/>
                  </a:lnTo>
                  <a:lnTo>
                    <a:pt x="143" y="52"/>
                  </a:lnTo>
                  <a:lnTo>
                    <a:pt x="143" y="15"/>
                  </a:lnTo>
                  <a:lnTo>
                    <a:pt x="143" y="37"/>
                  </a:lnTo>
                  <a:lnTo>
                    <a:pt x="150" y="45"/>
                  </a:lnTo>
                  <a:lnTo>
                    <a:pt x="150" y="52"/>
                  </a:lnTo>
                  <a:lnTo>
                    <a:pt x="150" y="22"/>
                  </a:lnTo>
                  <a:lnTo>
                    <a:pt x="150" y="52"/>
                  </a:lnTo>
                  <a:lnTo>
                    <a:pt x="158" y="45"/>
                  </a:lnTo>
                  <a:lnTo>
                    <a:pt x="158" y="60"/>
                  </a:lnTo>
                  <a:lnTo>
                    <a:pt x="158" y="7"/>
                  </a:lnTo>
                  <a:lnTo>
                    <a:pt x="158" y="37"/>
                  </a:lnTo>
                  <a:lnTo>
                    <a:pt x="165" y="45"/>
                  </a:lnTo>
                  <a:lnTo>
                    <a:pt x="165" y="67"/>
                  </a:lnTo>
                  <a:lnTo>
                    <a:pt x="165" y="7"/>
                  </a:lnTo>
                  <a:lnTo>
                    <a:pt x="165" y="45"/>
                  </a:lnTo>
                  <a:lnTo>
                    <a:pt x="173" y="37"/>
                  </a:lnTo>
                  <a:lnTo>
                    <a:pt x="173" y="52"/>
                  </a:lnTo>
                  <a:lnTo>
                    <a:pt x="173" y="15"/>
                  </a:lnTo>
                  <a:lnTo>
                    <a:pt x="173" y="37"/>
                  </a:lnTo>
                  <a:lnTo>
                    <a:pt x="180" y="45"/>
                  </a:lnTo>
                  <a:lnTo>
                    <a:pt x="180" y="60"/>
                  </a:lnTo>
                  <a:lnTo>
                    <a:pt x="180" y="22"/>
                  </a:lnTo>
                  <a:lnTo>
                    <a:pt x="180" y="37"/>
                  </a:lnTo>
                  <a:lnTo>
                    <a:pt x="188" y="45"/>
                  </a:lnTo>
                  <a:lnTo>
                    <a:pt x="188" y="52"/>
                  </a:lnTo>
                  <a:lnTo>
                    <a:pt x="188" y="22"/>
                  </a:lnTo>
                  <a:lnTo>
                    <a:pt x="188" y="37"/>
                  </a:lnTo>
                  <a:lnTo>
                    <a:pt x="195" y="30"/>
                  </a:lnTo>
                  <a:lnTo>
                    <a:pt x="195" y="67"/>
                  </a:lnTo>
                  <a:lnTo>
                    <a:pt x="195" y="15"/>
                  </a:lnTo>
                  <a:lnTo>
                    <a:pt x="195" y="37"/>
                  </a:lnTo>
                  <a:lnTo>
                    <a:pt x="203" y="45"/>
                  </a:lnTo>
                  <a:lnTo>
                    <a:pt x="203" y="60"/>
                  </a:lnTo>
                  <a:lnTo>
                    <a:pt x="203" y="7"/>
                  </a:lnTo>
                  <a:lnTo>
                    <a:pt x="203" y="45"/>
                  </a:lnTo>
                  <a:lnTo>
                    <a:pt x="210" y="37"/>
                  </a:lnTo>
                  <a:lnTo>
                    <a:pt x="210" y="52"/>
                  </a:lnTo>
                  <a:lnTo>
                    <a:pt x="210" y="22"/>
                  </a:lnTo>
                  <a:lnTo>
                    <a:pt x="210" y="45"/>
                  </a:lnTo>
                  <a:lnTo>
                    <a:pt x="218" y="37"/>
                  </a:lnTo>
                  <a:lnTo>
                    <a:pt x="218" y="52"/>
                  </a:lnTo>
                  <a:lnTo>
                    <a:pt x="218" y="22"/>
                  </a:lnTo>
                  <a:lnTo>
                    <a:pt x="218" y="37"/>
                  </a:lnTo>
                  <a:lnTo>
                    <a:pt x="225" y="45"/>
                  </a:lnTo>
                  <a:lnTo>
                    <a:pt x="225" y="45"/>
                  </a:lnTo>
                  <a:lnTo>
                    <a:pt x="225" y="30"/>
                  </a:lnTo>
                  <a:lnTo>
                    <a:pt x="225" y="37"/>
                  </a:lnTo>
                  <a:lnTo>
                    <a:pt x="233" y="45"/>
                  </a:lnTo>
                  <a:lnTo>
                    <a:pt x="233" y="45"/>
                  </a:lnTo>
                  <a:lnTo>
                    <a:pt x="233" y="30"/>
                  </a:lnTo>
                  <a:lnTo>
                    <a:pt x="233" y="37"/>
                  </a:lnTo>
                  <a:lnTo>
                    <a:pt x="240" y="45"/>
                  </a:lnTo>
                  <a:lnTo>
                    <a:pt x="240" y="52"/>
                  </a:lnTo>
                  <a:lnTo>
                    <a:pt x="240" y="30"/>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5" name="Freeform 861"/>
            <p:cNvSpPr>
              <a:spLocks/>
            </p:cNvSpPr>
            <p:nvPr/>
          </p:nvSpPr>
          <p:spPr bwMode="auto">
            <a:xfrm>
              <a:off x="4132" y="2380"/>
              <a:ext cx="303" cy="87"/>
            </a:xfrm>
            <a:custGeom>
              <a:avLst/>
              <a:gdLst>
                <a:gd name="T0" fmla="*/ 8 w 435"/>
                <a:gd name="T1" fmla="*/ 37 h 90"/>
                <a:gd name="T2" fmla="*/ 15 w 435"/>
                <a:gd name="T3" fmla="*/ 52 h 90"/>
                <a:gd name="T4" fmla="*/ 30 w 435"/>
                <a:gd name="T5" fmla="*/ 37 h 90"/>
                <a:gd name="T6" fmla="*/ 30 w 435"/>
                <a:gd name="T7" fmla="*/ 37 h 90"/>
                <a:gd name="T8" fmla="*/ 53 w 435"/>
                <a:gd name="T9" fmla="*/ 37 h 90"/>
                <a:gd name="T10" fmla="*/ 75 w 435"/>
                <a:gd name="T11" fmla="*/ 37 h 90"/>
                <a:gd name="T12" fmla="*/ 98 w 435"/>
                <a:gd name="T13" fmla="*/ 37 h 90"/>
                <a:gd name="T14" fmla="*/ 120 w 435"/>
                <a:gd name="T15" fmla="*/ 37 h 90"/>
                <a:gd name="T16" fmla="*/ 135 w 435"/>
                <a:gd name="T17" fmla="*/ 37 h 90"/>
                <a:gd name="T18" fmla="*/ 158 w 435"/>
                <a:gd name="T19" fmla="*/ 37 h 90"/>
                <a:gd name="T20" fmla="*/ 180 w 435"/>
                <a:gd name="T21" fmla="*/ 37 h 90"/>
                <a:gd name="T22" fmla="*/ 203 w 435"/>
                <a:gd name="T23" fmla="*/ 37 h 90"/>
                <a:gd name="T24" fmla="*/ 225 w 435"/>
                <a:gd name="T25" fmla="*/ 37 h 90"/>
                <a:gd name="T26" fmla="*/ 248 w 435"/>
                <a:gd name="T27" fmla="*/ 37 h 90"/>
                <a:gd name="T28" fmla="*/ 270 w 435"/>
                <a:gd name="T29" fmla="*/ 37 h 90"/>
                <a:gd name="T30" fmla="*/ 278 w 435"/>
                <a:gd name="T31" fmla="*/ 30 h 90"/>
                <a:gd name="T32" fmla="*/ 285 w 435"/>
                <a:gd name="T33" fmla="*/ 52 h 90"/>
                <a:gd name="T34" fmla="*/ 293 w 435"/>
                <a:gd name="T35" fmla="*/ 45 h 90"/>
                <a:gd name="T36" fmla="*/ 293 w 435"/>
                <a:gd name="T37" fmla="*/ 37 h 90"/>
                <a:gd name="T38" fmla="*/ 300 w 435"/>
                <a:gd name="T39" fmla="*/ 22 h 90"/>
                <a:gd name="T40" fmla="*/ 308 w 435"/>
                <a:gd name="T41" fmla="*/ 45 h 90"/>
                <a:gd name="T42" fmla="*/ 315 w 435"/>
                <a:gd name="T43" fmla="*/ 45 h 90"/>
                <a:gd name="T44" fmla="*/ 323 w 435"/>
                <a:gd name="T45" fmla="*/ 37 h 90"/>
                <a:gd name="T46" fmla="*/ 323 w 435"/>
                <a:gd name="T47" fmla="*/ 45 h 90"/>
                <a:gd name="T48" fmla="*/ 330 w 435"/>
                <a:gd name="T49" fmla="*/ 30 h 90"/>
                <a:gd name="T50" fmla="*/ 338 w 435"/>
                <a:gd name="T51" fmla="*/ 45 h 90"/>
                <a:gd name="T52" fmla="*/ 345 w 435"/>
                <a:gd name="T53" fmla="*/ 45 h 90"/>
                <a:gd name="T54" fmla="*/ 345 w 435"/>
                <a:gd name="T55" fmla="*/ 37 h 90"/>
                <a:gd name="T56" fmla="*/ 353 w 435"/>
                <a:gd name="T57" fmla="*/ 30 h 90"/>
                <a:gd name="T58" fmla="*/ 360 w 435"/>
                <a:gd name="T59" fmla="*/ 52 h 90"/>
                <a:gd name="T60" fmla="*/ 368 w 435"/>
                <a:gd name="T61" fmla="*/ 37 h 90"/>
                <a:gd name="T62" fmla="*/ 368 w 435"/>
                <a:gd name="T63" fmla="*/ 37 h 90"/>
                <a:gd name="T64" fmla="*/ 375 w 435"/>
                <a:gd name="T65" fmla="*/ 22 h 90"/>
                <a:gd name="T66" fmla="*/ 383 w 435"/>
                <a:gd name="T67" fmla="*/ 30 h 90"/>
                <a:gd name="T68" fmla="*/ 390 w 435"/>
                <a:gd name="T69" fmla="*/ 52 h 90"/>
                <a:gd name="T70" fmla="*/ 398 w 435"/>
                <a:gd name="T71" fmla="*/ 45 h 90"/>
                <a:gd name="T72" fmla="*/ 398 w 435"/>
                <a:gd name="T73" fmla="*/ 37 h 90"/>
                <a:gd name="T74" fmla="*/ 405 w 435"/>
                <a:gd name="T75" fmla="*/ 0 h 90"/>
                <a:gd name="T76" fmla="*/ 413 w 435"/>
                <a:gd name="T77" fmla="*/ 67 h 90"/>
                <a:gd name="T78" fmla="*/ 420 w 435"/>
                <a:gd name="T79" fmla="*/ 45 h 90"/>
                <a:gd name="T80" fmla="*/ 420 w 435"/>
                <a:gd name="T81" fmla="*/ 45 h 90"/>
                <a:gd name="T82" fmla="*/ 428 w 435"/>
                <a:gd name="T83" fmla="*/ 1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5" h="90">
                  <a:moveTo>
                    <a:pt x="0" y="37"/>
                  </a:moveTo>
                  <a:lnTo>
                    <a:pt x="8" y="45"/>
                  </a:lnTo>
                  <a:lnTo>
                    <a:pt x="8" y="37"/>
                  </a:lnTo>
                  <a:lnTo>
                    <a:pt x="8" y="37"/>
                  </a:lnTo>
                  <a:lnTo>
                    <a:pt x="15" y="45"/>
                  </a:lnTo>
                  <a:lnTo>
                    <a:pt x="15" y="52"/>
                  </a:lnTo>
                  <a:lnTo>
                    <a:pt x="15" y="30"/>
                  </a:lnTo>
                  <a:lnTo>
                    <a:pt x="15" y="37"/>
                  </a:lnTo>
                  <a:lnTo>
                    <a:pt x="30" y="37"/>
                  </a:lnTo>
                  <a:lnTo>
                    <a:pt x="30" y="45"/>
                  </a:lnTo>
                  <a:lnTo>
                    <a:pt x="30" y="30"/>
                  </a:lnTo>
                  <a:lnTo>
                    <a:pt x="30" y="37"/>
                  </a:lnTo>
                  <a:lnTo>
                    <a:pt x="38" y="37"/>
                  </a:lnTo>
                  <a:lnTo>
                    <a:pt x="45" y="37"/>
                  </a:lnTo>
                  <a:lnTo>
                    <a:pt x="53" y="37"/>
                  </a:lnTo>
                  <a:lnTo>
                    <a:pt x="60" y="37"/>
                  </a:lnTo>
                  <a:lnTo>
                    <a:pt x="68" y="37"/>
                  </a:lnTo>
                  <a:lnTo>
                    <a:pt x="75" y="37"/>
                  </a:lnTo>
                  <a:lnTo>
                    <a:pt x="83" y="37"/>
                  </a:lnTo>
                  <a:lnTo>
                    <a:pt x="90" y="37"/>
                  </a:lnTo>
                  <a:lnTo>
                    <a:pt x="98" y="37"/>
                  </a:lnTo>
                  <a:lnTo>
                    <a:pt x="105" y="37"/>
                  </a:lnTo>
                  <a:lnTo>
                    <a:pt x="113" y="37"/>
                  </a:lnTo>
                  <a:lnTo>
                    <a:pt x="120" y="37"/>
                  </a:lnTo>
                  <a:lnTo>
                    <a:pt x="135" y="37"/>
                  </a:lnTo>
                  <a:lnTo>
                    <a:pt x="128" y="37"/>
                  </a:lnTo>
                  <a:lnTo>
                    <a:pt x="135" y="37"/>
                  </a:lnTo>
                  <a:lnTo>
                    <a:pt x="143" y="37"/>
                  </a:lnTo>
                  <a:lnTo>
                    <a:pt x="150" y="37"/>
                  </a:lnTo>
                  <a:lnTo>
                    <a:pt x="158" y="37"/>
                  </a:lnTo>
                  <a:lnTo>
                    <a:pt x="165" y="37"/>
                  </a:lnTo>
                  <a:lnTo>
                    <a:pt x="173" y="37"/>
                  </a:lnTo>
                  <a:lnTo>
                    <a:pt x="180" y="37"/>
                  </a:lnTo>
                  <a:lnTo>
                    <a:pt x="188" y="37"/>
                  </a:lnTo>
                  <a:lnTo>
                    <a:pt x="195" y="37"/>
                  </a:lnTo>
                  <a:lnTo>
                    <a:pt x="203" y="37"/>
                  </a:lnTo>
                  <a:lnTo>
                    <a:pt x="210" y="37"/>
                  </a:lnTo>
                  <a:lnTo>
                    <a:pt x="218" y="37"/>
                  </a:lnTo>
                  <a:lnTo>
                    <a:pt x="225" y="37"/>
                  </a:lnTo>
                  <a:lnTo>
                    <a:pt x="233" y="37"/>
                  </a:lnTo>
                  <a:lnTo>
                    <a:pt x="240" y="37"/>
                  </a:lnTo>
                  <a:lnTo>
                    <a:pt x="248" y="37"/>
                  </a:lnTo>
                  <a:lnTo>
                    <a:pt x="255" y="37"/>
                  </a:lnTo>
                  <a:lnTo>
                    <a:pt x="263" y="37"/>
                  </a:lnTo>
                  <a:lnTo>
                    <a:pt x="270" y="37"/>
                  </a:lnTo>
                  <a:lnTo>
                    <a:pt x="278" y="45"/>
                  </a:lnTo>
                  <a:lnTo>
                    <a:pt x="278" y="45"/>
                  </a:lnTo>
                  <a:lnTo>
                    <a:pt x="278" y="30"/>
                  </a:lnTo>
                  <a:lnTo>
                    <a:pt x="278" y="37"/>
                  </a:lnTo>
                  <a:lnTo>
                    <a:pt x="285" y="45"/>
                  </a:lnTo>
                  <a:lnTo>
                    <a:pt x="285" y="52"/>
                  </a:lnTo>
                  <a:lnTo>
                    <a:pt x="285" y="22"/>
                  </a:lnTo>
                  <a:lnTo>
                    <a:pt x="285" y="37"/>
                  </a:lnTo>
                  <a:lnTo>
                    <a:pt x="293" y="45"/>
                  </a:lnTo>
                  <a:lnTo>
                    <a:pt x="293" y="52"/>
                  </a:lnTo>
                  <a:lnTo>
                    <a:pt x="293" y="22"/>
                  </a:lnTo>
                  <a:lnTo>
                    <a:pt x="293" y="37"/>
                  </a:lnTo>
                  <a:lnTo>
                    <a:pt x="300" y="45"/>
                  </a:lnTo>
                  <a:lnTo>
                    <a:pt x="300" y="52"/>
                  </a:lnTo>
                  <a:lnTo>
                    <a:pt x="300" y="22"/>
                  </a:lnTo>
                  <a:lnTo>
                    <a:pt x="300" y="37"/>
                  </a:lnTo>
                  <a:lnTo>
                    <a:pt x="308" y="45"/>
                  </a:lnTo>
                  <a:lnTo>
                    <a:pt x="308" y="45"/>
                  </a:lnTo>
                  <a:lnTo>
                    <a:pt x="308" y="37"/>
                  </a:lnTo>
                  <a:lnTo>
                    <a:pt x="315" y="45"/>
                  </a:lnTo>
                  <a:lnTo>
                    <a:pt x="315" y="45"/>
                  </a:lnTo>
                  <a:lnTo>
                    <a:pt x="315" y="30"/>
                  </a:lnTo>
                  <a:lnTo>
                    <a:pt x="315" y="45"/>
                  </a:lnTo>
                  <a:lnTo>
                    <a:pt x="323" y="37"/>
                  </a:lnTo>
                  <a:lnTo>
                    <a:pt x="323" y="52"/>
                  </a:lnTo>
                  <a:lnTo>
                    <a:pt x="323" y="30"/>
                  </a:lnTo>
                  <a:lnTo>
                    <a:pt x="323" y="45"/>
                  </a:lnTo>
                  <a:lnTo>
                    <a:pt x="330" y="37"/>
                  </a:lnTo>
                  <a:lnTo>
                    <a:pt x="330" y="45"/>
                  </a:lnTo>
                  <a:lnTo>
                    <a:pt x="330" y="30"/>
                  </a:lnTo>
                  <a:lnTo>
                    <a:pt x="330" y="37"/>
                  </a:lnTo>
                  <a:lnTo>
                    <a:pt x="338" y="45"/>
                  </a:lnTo>
                  <a:lnTo>
                    <a:pt x="338" y="45"/>
                  </a:lnTo>
                  <a:lnTo>
                    <a:pt x="338" y="22"/>
                  </a:lnTo>
                  <a:lnTo>
                    <a:pt x="338" y="37"/>
                  </a:lnTo>
                  <a:lnTo>
                    <a:pt x="345" y="45"/>
                  </a:lnTo>
                  <a:lnTo>
                    <a:pt x="345" y="52"/>
                  </a:lnTo>
                  <a:lnTo>
                    <a:pt x="345" y="22"/>
                  </a:lnTo>
                  <a:lnTo>
                    <a:pt x="345" y="37"/>
                  </a:lnTo>
                  <a:lnTo>
                    <a:pt x="353" y="45"/>
                  </a:lnTo>
                  <a:lnTo>
                    <a:pt x="353" y="52"/>
                  </a:lnTo>
                  <a:lnTo>
                    <a:pt x="353" y="30"/>
                  </a:lnTo>
                  <a:lnTo>
                    <a:pt x="353" y="37"/>
                  </a:lnTo>
                  <a:lnTo>
                    <a:pt x="360" y="45"/>
                  </a:lnTo>
                  <a:lnTo>
                    <a:pt x="360" y="52"/>
                  </a:lnTo>
                  <a:lnTo>
                    <a:pt x="360" y="22"/>
                  </a:lnTo>
                  <a:lnTo>
                    <a:pt x="360" y="45"/>
                  </a:lnTo>
                  <a:lnTo>
                    <a:pt x="368" y="37"/>
                  </a:lnTo>
                  <a:lnTo>
                    <a:pt x="368" y="45"/>
                  </a:lnTo>
                  <a:lnTo>
                    <a:pt x="368" y="30"/>
                  </a:lnTo>
                  <a:lnTo>
                    <a:pt x="368" y="37"/>
                  </a:lnTo>
                  <a:lnTo>
                    <a:pt x="375" y="45"/>
                  </a:lnTo>
                  <a:lnTo>
                    <a:pt x="375" y="52"/>
                  </a:lnTo>
                  <a:lnTo>
                    <a:pt x="375" y="22"/>
                  </a:lnTo>
                  <a:lnTo>
                    <a:pt x="375" y="37"/>
                  </a:lnTo>
                  <a:lnTo>
                    <a:pt x="383" y="45"/>
                  </a:lnTo>
                  <a:lnTo>
                    <a:pt x="383" y="30"/>
                  </a:lnTo>
                  <a:lnTo>
                    <a:pt x="383" y="37"/>
                  </a:lnTo>
                  <a:lnTo>
                    <a:pt x="390" y="45"/>
                  </a:lnTo>
                  <a:lnTo>
                    <a:pt x="390" y="52"/>
                  </a:lnTo>
                  <a:lnTo>
                    <a:pt x="390" y="22"/>
                  </a:lnTo>
                  <a:lnTo>
                    <a:pt x="390" y="37"/>
                  </a:lnTo>
                  <a:lnTo>
                    <a:pt x="398" y="45"/>
                  </a:lnTo>
                  <a:lnTo>
                    <a:pt x="398" y="52"/>
                  </a:lnTo>
                  <a:lnTo>
                    <a:pt x="398" y="22"/>
                  </a:lnTo>
                  <a:lnTo>
                    <a:pt x="398" y="37"/>
                  </a:lnTo>
                  <a:lnTo>
                    <a:pt x="405" y="45"/>
                  </a:lnTo>
                  <a:lnTo>
                    <a:pt x="405" y="90"/>
                  </a:lnTo>
                  <a:lnTo>
                    <a:pt x="405" y="0"/>
                  </a:lnTo>
                  <a:lnTo>
                    <a:pt x="405" y="60"/>
                  </a:lnTo>
                  <a:lnTo>
                    <a:pt x="413" y="52"/>
                  </a:lnTo>
                  <a:lnTo>
                    <a:pt x="413" y="67"/>
                  </a:lnTo>
                  <a:lnTo>
                    <a:pt x="413" y="7"/>
                  </a:lnTo>
                  <a:lnTo>
                    <a:pt x="413" y="37"/>
                  </a:lnTo>
                  <a:lnTo>
                    <a:pt x="420" y="45"/>
                  </a:lnTo>
                  <a:lnTo>
                    <a:pt x="420" y="52"/>
                  </a:lnTo>
                  <a:lnTo>
                    <a:pt x="420" y="22"/>
                  </a:lnTo>
                  <a:lnTo>
                    <a:pt x="420" y="45"/>
                  </a:lnTo>
                  <a:lnTo>
                    <a:pt x="428" y="52"/>
                  </a:lnTo>
                  <a:lnTo>
                    <a:pt x="428" y="67"/>
                  </a:lnTo>
                  <a:lnTo>
                    <a:pt x="428" y="15"/>
                  </a:lnTo>
                  <a:lnTo>
                    <a:pt x="428" y="37"/>
                  </a:lnTo>
                  <a:lnTo>
                    <a:pt x="435"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6" name="Freeform 862"/>
            <p:cNvSpPr>
              <a:spLocks/>
            </p:cNvSpPr>
            <p:nvPr/>
          </p:nvSpPr>
          <p:spPr bwMode="auto">
            <a:xfrm>
              <a:off x="4435" y="2372"/>
              <a:ext cx="164" cy="87"/>
            </a:xfrm>
            <a:custGeom>
              <a:avLst/>
              <a:gdLst>
                <a:gd name="T0" fmla="*/ 0 w 233"/>
                <a:gd name="T1" fmla="*/ 30 h 90"/>
                <a:gd name="T2" fmla="*/ 8 w 233"/>
                <a:gd name="T3" fmla="*/ 75 h 90"/>
                <a:gd name="T4" fmla="*/ 15 w 233"/>
                <a:gd name="T5" fmla="*/ 60 h 90"/>
                <a:gd name="T6" fmla="*/ 15 w 233"/>
                <a:gd name="T7" fmla="*/ 45 h 90"/>
                <a:gd name="T8" fmla="*/ 23 w 233"/>
                <a:gd name="T9" fmla="*/ 38 h 90"/>
                <a:gd name="T10" fmla="*/ 30 w 233"/>
                <a:gd name="T11" fmla="*/ 60 h 90"/>
                <a:gd name="T12" fmla="*/ 38 w 233"/>
                <a:gd name="T13" fmla="*/ 53 h 90"/>
                <a:gd name="T14" fmla="*/ 38 w 233"/>
                <a:gd name="T15" fmla="*/ 45 h 90"/>
                <a:gd name="T16" fmla="*/ 45 w 233"/>
                <a:gd name="T17" fmla="*/ 30 h 90"/>
                <a:gd name="T18" fmla="*/ 53 w 233"/>
                <a:gd name="T19" fmla="*/ 60 h 90"/>
                <a:gd name="T20" fmla="*/ 60 w 233"/>
                <a:gd name="T21" fmla="*/ 53 h 90"/>
                <a:gd name="T22" fmla="*/ 60 w 233"/>
                <a:gd name="T23" fmla="*/ 45 h 90"/>
                <a:gd name="T24" fmla="*/ 68 w 233"/>
                <a:gd name="T25" fmla="*/ 30 h 90"/>
                <a:gd name="T26" fmla="*/ 75 w 233"/>
                <a:gd name="T27" fmla="*/ 60 h 90"/>
                <a:gd name="T28" fmla="*/ 83 w 233"/>
                <a:gd name="T29" fmla="*/ 38 h 90"/>
                <a:gd name="T30" fmla="*/ 83 w 233"/>
                <a:gd name="T31" fmla="*/ 53 h 90"/>
                <a:gd name="T32" fmla="*/ 90 w 233"/>
                <a:gd name="T33" fmla="*/ 30 h 90"/>
                <a:gd name="T34" fmla="*/ 98 w 233"/>
                <a:gd name="T35" fmla="*/ 68 h 90"/>
                <a:gd name="T36" fmla="*/ 105 w 233"/>
                <a:gd name="T37" fmla="*/ 53 h 90"/>
                <a:gd name="T38" fmla="*/ 105 w 233"/>
                <a:gd name="T39" fmla="*/ 45 h 90"/>
                <a:gd name="T40" fmla="*/ 113 w 233"/>
                <a:gd name="T41" fmla="*/ 30 h 90"/>
                <a:gd name="T42" fmla="*/ 120 w 233"/>
                <a:gd name="T43" fmla="*/ 75 h 90"/>
                <a:gd name="T44" fmla="*/ 128 w 233"/>
                <a:gd name="T45" fmla="*/ 53 h 90"/>
                <a:gd name="T46" fmla="*/ 128 w 233"/>
                <a:gd name="T47" fmla="*/ 53 h 90"/>
                <a:gd name="T48" fmla="*/ 135 w 233"/>
                <a:gd name="T49" fmla="*/ 23 h 90"/>
                <a:gd name="T50" fmla="*/ 143 w 233"/>
                <a:gd name="T51" fmla="*/ 60 h 90"/>
                <a:gd name="T52" fmla="*/ 150 w 233"/>
                <a:gd name="T53" fmla="*/ 53 h 90"/>
                <a:gd name="T54" fmla="*/ 150 w 233"/>
                <a:gd name="T55" fmla="*/ 45 h 90"/>
                <a:gd name="T56" fmla="*/ 158 w 233"/>
                <a:gd name="T57" fmla="*/ 38 h 90"/>
                <a:gd name="T58" fmla="*/ 165 w 233"/>
                <a:gd name="T59" fmla="*/ 60 h 90"/>
                <a:gd name="T60" fmla="*/ 173 w 233"/>
                <a:gd name="T61" fmla="*/ 53 h 90"/>
                <a:gd name="T62" fmla="*/ 173 w 233"/>
                <a:gd name="T63" fmla="*/ 53 h 90"/>
                <a:gd name="T64" fmla="*/ 180 w 233"/>
                <a:gd name="T65" fmla="*/ 30 h 90"/>
                <a:gd name="T66" fmla="*/ 188 w 233"/>
                <a:gd name="T67" fmla="*/ 60 h 90"/>
                <a:gd name="T68" fmla="*/ 195 w 233"/>
                <a:gd name="T69" fmla="*/ 53 h 90"/>
                <a:gd name="T70" fmla="*/ 195 w 233"/>
                <a:gd name="T71" fmla="*/ 45 h 90"/>
                <a:gd name="T72" fmla="*/ 203 w 233"/>
                <a:gd name="T73" fmla="*/ 23 h 90"/>
                <a:gd name="T74" fmla="*/ 210 w 233"/>
                <a:gd name="T75" fmla="*/ 90 h 90"/>
                <a:gd name="T76" fmla="*/ 218 w 233"/>
                <a:gd name="T77" fmla="*/ 38 h 90"/>
                <a:gd name="T78" fmla="*/ 218 w 233"/>
                <a:gd name="T79" fmla="*/ 45 h 90"/>
                <a:gd name="T80" fmla="*/ 225 w 233"/>
                <a:gd name="T81" fmla="*/ 30 h 90"/>
                <a:gd name="T82" fmla="*/ 233 w 233"/>
                <a:gd name="T83" fmla="*/ 6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90">
                  <a:moveTo>
                    <a:pt x="0" y="38"/>
                  </a:moveTo>
                  <a:lnTo>
                    <a:pt x="0" y="68"/>
                  </a:lnTo>
                  <a:lnTo>
                    <a:pt x="0" y="30"/>
                  </a:lnTo>
                  <a:lnTo>
                    <a:pt x="0" y="38"/>
                  </a:lnTo>
                  <a:lnTo>
                    <a:pt x="8" y="45"/>
                  </a:lnTo>
                  <a:lnTo>
                    <a:pt x="8" y="75"/>
                  </a:lnTo>
                  <a:lnTo>
                    <a:pt x="8" y="30"/>
                  </a:lnTo>
                  <a:lnTo>
                    <a:pt x="8" y="68"/>
                  </a:lnTo>
                  <a:lnTo>
                    <a:pt x="15" y="60"/>
                  </a:lnTo>
                  <a:lnTo>
                    <a:pt x="15" y="68"/>
                  </a:lnTo>
                  <a:lnTo>
                    <a:pt x="15" y="30"/>
                  </a:lnTo>
                  <a:lnTo>
                    <a:pt x="15" y="45"/>
                  </a:lnTo>
                  <a:lnTo>
                    <a:pt x="23" y="53"/>
                  </a:lnTo>
                  <a:lnTo>
                    <a:pt x="23" y="60"/>
                  </a:lnTo>
                  <a:lnTo>
                    <a:pt x="23" y="38"/>
                  </a:lnTo>
                  <a:lnTo>
                    <a:pt x="23" y="45"/>
                  </a:lnTo>
                  <a:lnTo>
                    <a:pt x="30" y="38"/>
                  </a:lnTo>
                  <a:lnTo>
                    <a:pt x="30" y="60"/>
                  </a:lnTo>
                  <a:lnTo>
                    <a:pt x="30" y="38"/>
                  </a:lnTo>
                  <a:lnTo>
                    <a:pt x="30" y="45"/>
                  </a:lnTo>
                  <a:lnTo>
                    <a:pt x="38" y="53"/>
                  </a:lnTo>
                  <a:lnTo>
                    <a:pt x="38" y="60"/>
                  </a:lnTo>
                  <a:lnTo>
                    <a:pt x="38" y="30"/>
                  </a:lnTo>
                  <a:lnTo>
                    <a:pt x="38" y="45"/>
                  </a:lnTo>
                  <a:lnTo>
                    <a:pt x="45" y="53"/>
                  </a:lnTo>
                  <a:lnTo>
                    <a:pt x="45" y="60"/>
                  </a:lnTo>
                  <a:lnTo>
                    <a:pt x="45" y="30"/>
                  </a:lnTo>
                  <a:lnTo>
                    <a:pt x="45" y="45"/>
                  </a:lnTo>
                  <a:lnTo>
                    <a:pt x="53" y="53"/>
                  </a:lnTo>
                  <a:lnTo>
                    <a:pt x="53" y="60"/>
                  </a:lnTo>
                  <a:lnTo>
                    <a:pt x="53" y="30"/>
                  </a:lnTo>
                  <a:lnTo>
                    <a:pt x="53" y="45"/>
                  </a:lnTo>
                  <a:lnTo>
                    <a:pt x="60" y="53"/>
                  </a:lnTo>
                  <a:lnTo>
                    <a:pt x="60" y="60"/>
                  </a:lnTo>
                  <a:lnTo>
                    <a:pt x="60" y="30"/>
                  </a:lnTo>
                  <a:lnTo>
                    <a:pt x="60" y="45"/>
                  </a:lnTo>
                  <a:lnTo>
                    <a:pt x="68" y="53"/>
                  </a:lnTo>
                  <a:lnTo>
                    <a:pt x="68" y="60"/>
                  </a:lnTo>
                  <a:lnTo>
                    <a:pt x="68" y="30"/>
                  </a:lnTo>
                  <a:lnTo>
                    <a:pt x="68" y="45"/>
                  </a:lnTo>
                  <a:lnTo>
                    <a:pt x="75" y="53"/>
                  </a:lnTo>
                  <a:lnTo>
                    <a:pt x="75" y="60"/>
                  </a:lnTo>
                  <a:lnTo>
                    <a:pt x="75" y="30"/>
                  </a:lnTo>
                  <a:lnTo>
                    <a:pt x="75" y="45"/>
                  </a:lnTo>
                  <a:lnTo>
                    <a:pt x="83" y="38"/>
                  </a:lnTo>
                  <a:lnTo>
                    <a:pt x="83" y="60"/>
                  </a:lnTo>
                  <a:lnTo>
                    <a:pt x="83" y="38"/>
                  </a:lnTo>
                  <a:lnTo>
                    <a:pt x="83" y="53"/>
                  </a:lnTo>
                  <a:lnTo>
                    <a:pt x="90" y="45"/>
                  </a:lnTo>
                  <a:lnTo>
                    <a:pt x="90" y="60"/>
                  </a:lnTo>
                  <a:lnTo>
                    <a:pt x="90" y="30"/>
                  </a:lnTo>
                  <a:lnTo>
                    <a:pt x="90" y="45"/>
                  </a:lnTo>
                  <a:lnTo>
                    <a:pt x="98" y="38"/>
                  </a:lnTo>
                  <a:lnTo>
                    <a:pt x="98" y="68"/>
                  </a:lnTo>
                  <a:lnTo>
                    <a:pt x="98" y="30"/>
                  </a:lnTo>
                  <a:lnTo>
                    <a:pt x="98" y="60"/>
                  </a:lnTo>
                  <a:lnTo>
                    <a:pt x="105" y="53"/>
                  </a:lnTo>
                  <a:lnTo>
                    <a:pt x="105" y="68"/>
                  </a:lnTo>
                  <a:lnTo>
                    <a:pt x="105" y="23"/>
                  </a:lnTo>
                  <a:lnTo>
                    <a:pt x="105" y="45"/>
                  </a:lnTo>
                  <a:lnTo>
                    <a:pt x="113" y="53"/>
                  </a:lnTo>
                  <a:lnTo>
                    <a:pt x="113" y="60"/>
                  </a:lnTo>
                  <a:lnTo>
                    <a:pt x="113" y="30"/>
                  </a:lnTo>
                  <a:lnTo>
                    <a:pt x="113" y="45"/>
                  </a:lnTo>
                  <a:lnTo>
                    <a:pt x="120" y="53"/>
                  </a:lnTo>
                  <a:lnTo>
                    <a:pt x="120" y="75"/>
                  </a:lnTo>
                  <a:lnTo>
                    <a:pt x="120" y="23"/>
                  </a:lnTo>
                  <a:lnTo>
                    <a:pt x="120" y="45"/>
                  </a:lnTo>
                  <a:lnTo>
                    <a:pt x="128" y="53"/>
                  </a:lnTo>
                  <a:lnTo>
                    <a:pt x="128" y="60"/>
                  </a:lnTo>
                  <a:lnTo>
                    <a:pt x="128" y="23"/>
                  </a:lnTo>
                  <a:lnTo>
                    <a:pt x="128" y="53"/>
                  </a:lnTo>
                  <a:lnTo>
                    <a:pt x="135" y="60"/>
                  </a:lnTo>
                  <a:lnTo>
                    <a:pt x="135" y="68"/>
                  </a:lnTo>
                  <a:lnTo>
                    <a:pt x="135" y="23"/>
                  </a:lnTo>
                  <a:lnTo>
                    <a:pt x="135" y="45"/>
                  </a:lnTo>
                  <a:lnTo>
                    <a:pt x="143" y="53"/>
                  </a:lnTo>
                  <a:lnTo>
                    <a:pt x="143" y="60"/>
                  </a:lnTo>
                  <a:lnTo>
                    <a:pt x="143" y="30"/>
                  </a:lnTo>
                  <a:lnTo>
                    <a:pt x="143" y="45"/>
                  </a:lnTo>
                  <a:lnTo>
                    <a:pt x="150" y="53"/>
                  </a:lnTo>
                  <a:lnTo>
                    <a:pt x="150" y="53"/>
                  </a:lnTo>
                  <a:lnTo>
                    <a:pt x="150" y="30"/>
                  </a:lnTo>
                  <a:lnTo>
                    <a:pt x="150" y="45"/>
                  </a:lnTo>
                  <a:lnTo>
                    <a:pt x="158" y="53"/>
                  </a:lnTo>
                  <a:lnTo>
                    <a:pt x="158" y="53"/>
                  </a:lnTo>
                  <a:lnTo>
                    <a:pt x="158" y="38"/>
                  </a:lnTo>
                  <a:lnTo>
                    <a:pt x="158" y="53"/>
                  </a:lnTo>
                  <a:lnTo>
                    <a:pt x="165" y="45"/>
                  </a:lnTo>
                  <a:lnTo>
                    <a:pt x="165" y="60"/>
                  </a:lnTo>
                  <a:lnTo>
                    <a:pt x="165" y="30"/>
                  </a:lnTo>
                  <a:lnTo>
                    <a:pt x="165" y="45"/>
                  </a:lnTo>
                  <a:lnTo>
                    <a:pt x="173" y="53"/>
                  </a:lnTo>
                  <a:lnTo>
                    <a:pt x="173" y="68"/>
                  </a:lnTo>
                  <a:lnTo>
                    <a:pt x="173" y="30"/>
                  </a:lnTo>
                  <a:lnTo>
                    <a:pt x="173" y="53"/>
                  </a:lnTo>
                  <a:lnTo>
                    <a:pt x="180" y="45"/>
                  </a:lnTo>
                  <a:lnTo>
                    <a:pt x="180" y="60"/>
                  </a:lnTo>
                  <a:lnTo>
                    <a:pt x="180" y="30"/>
                  </a:lnTo>
                  <a:lnTo>
                    <a:pt x="180" y="45"/>
                  </a:lnTo>
                  <a:lnTo>
                    <a:pt x="188" y="38"/>
                  </a:lnTo>
                  <a:lnTo>
                    <a:pt x="188" y="60"/>
                  </a:lnTo>
                  <a:lnTo>
                    <a:pt x="188" y="38"/>
                  </a:lnTo>
                  <a:lnTo>
                    <a:pt x="188" y="45"/>
                  </a:lnTo>
                  <a:lnTo>
                    <a:pt x="195" y="53"/>
                  </a:lnTo>
                  <a:lnTo>
                    <a:pt x="195" y="60"/>
                  </a:lnTo>
                  <a:lnTo>
                    <a:pt x="195" y="30"/>
                  </a:lnTo>
                  <a:lnTo>
                    <a:pt x="195" y="45"/>
                  </a:lnTo>
                  <a:lnTo>
                    <a:pt x="203" y="53"/>
                  </a:lnTo>
                  <a:lnTo>
                    <a:pt x="203" y="60"/>
                  </a:lnTo>
                  <a:lnTo>
                    <a:pt x="203" y="23"/>
                  </a:lnTo>
                  <a:lnTo>
                    <a:pt x="203" y="38"/>
                  </a:lnTo>
                  <a:lnTo>
                    <a:pt x="210" y="45"/>
                  </a:lnTo>
                  <a:lnTo>
                    <a:pt x="210" y="90"/>
                  </a:lnTo>
                  <a:lnTo>
                    <a:pt x="210" y="0"/>
                  </a:lnTo>
                  <a:lnTo>
                    <a:pt x="210" y="45"/>
                  </a:lnTo>
                  <a:lnTo>
                    <a:pt x="218" y="38"/>
                  </a:lnTo>
                  <a:lnTo>
                    <a:pt x="218" y="90"/>
                  </a:lnTo>
                  <a:lnTo>
                    <a:pt x="218" y="30"/>
                  </a:lnTo>
                  <a:lnTo>
                    <a:pt x="218" y="45"/>
                  </a:lnTo>
                  <a:lnTo>
                    <a:pt x="225" y="53"/>
                  </a:lnTo>
                  <a:lnTo>
                    <a:pt x="225" y="68"/>
                  </a:lnTo>
                  <a:lnTo>
                    <a:pt x="225" y="30"/>
                  </a:lnTo>
                  <a:lnTo>
                    <a:pt x="225" y="53"/>
                  </a:lnTo>
                  <a:lnTo>
                    <a:pt x="233" y="45"/>
                  </a:lnTo>
                  <a:lnTo>
                    <a:pt x="233" y="68"/>
                  </a:lnTo>
                  <a:lnTo>
                    <a:pt x="233" y="30"/>
                  </a:lnTo>
                  <a:lnTo>
                    <a:pt x="233"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7" name="Freeform 863"/>
            <p:cNvSpPr>
              <a:spLocks/>
            </p:cNvSpPr>
            <p:nvPr/>
          </p:nvSpPr>
          <p:spPr bwMode="auto">
            <a:xfrm>
              <a:off x="4599" y="2380"/>
              <a:ext cx="157" cy="79"/>
            </a:xfrm>
            <a:custGeom>
              <a:avLst/>
              <a:gdLst>
                <a:gd name="T0" fmla="*/ 7 w 225"/>
                <a:gd name="T1" fmla="*/ 45 h 82"/>
                <a:gd name="T2" fmla="*/ 7 w 225"/>
                <a:gd name="T3" fmla="*/ 15 h 82"/>
                <a:gd name="T4" fmla="*/ 15 w 225"/>
                <a:gd name="T5" fmla="*/ 45 h 82"/>
                <a:gd name="T6" fmla="*/ 15 w 225"/>
                <a:gd name="T7" fmla="*/ 30 h 82"/>
                <a:gd name="T8" fmla="*/ 22 w 225"/>
                <a:gd name="T9" fmla="*/ 45 h 82"/>
                <a:gd name="T10" fmla="*/ 22 w 225"/>
                <a:gd name="T11" fmla="*/ 22 h 82"/>
                <a:gd name="T12" fmla="*/ 30 w 225"/>
                <a:gd name="T13" fmla="*/ 45 h 82"/>
                <a:gd name="T14" fmla="*/ 30 w 225"/>
                <a:gd name="T15" fmla="*/ 22 h 82"/>
                <a:gd name="T16" fmla="*/ 37 w 225"/>
                <a:gd name="T17" fmla="*/ 45 h 82"/>
                <a:gd name="T18" fmla="*/ 37 w 225"/>
                <a:gd name="T19" fmla="*/ 15 h 82"/>
                <a:gd name="T20" fmla="*/ 45 w 225"/>
                <a:gd name="T21" fmla="*/ 37 h 82"/>
                <a:gd name="T22" fmla="*/ 45 w 225"/>
                <a:gd name="T23" fmla="*/ 22 h 82"/>
                <a:gd name="T24" fmla="*/ 52 w 225"/>
                <a:gd name="T25" fmla="*/ 30 h 82"/>
                <a:gd name="T26" fmla="*/ 52 w 225"/>
                <a:gd name="T27" fmla="*/ 22 h 82"/>
                <a:gd name="T28" fmla="*/ 60 w 225"/>
                <a:gd name="T29" fmla="*/ 52 h 82"/>
                <a:gd name="T30" fmla="*/ 60 w 225"/>
                <a:gd name="T31" fmla="*/ 22 h 82"/>
                <a:gd name="T32" fmla="*/ 67 w 225"/>
                <a:gd name="T33" fmla="*/ 15 h 82"/>
                <a:gd name="T34" fmla="*/ 67 w 225"/>
                <a:gd name="T35" fmla="*/ 37 h 82"/>
                <a:gd name="T36" fmla="*/ 75 w 225"/>
                <a:gd name="T37" fmla="*/ 60 h 82"/>
                <a:gd name="T38" fmla="*/ 75 w 225"/>
                <a:gd name="T39" fmla="*/ 37 h 82"/>
                <a:gd name="T40" fmla="*/ 82 w 225"/>
                <a:gd name="T41" fmla="*/ 67 h 82"/>
                <a:gd name="T42" fmla="*/ 82 w 225"/>
                <a:gd name="T43" fmla="*/ 52 h 82"/>
                <a:gd name="T44" fmla="*/ 90 w 225"/>
                <a:gd name="T45" fmla="*/ 60 h 82"/>
                <a:gd name="T46" fmla="*/ 90 w 225"/>
                <a:gd name="T47" fmla="*/ 37 h 82"/>
                <a:gd name="T48" fmla="*/ 97 w 225"/>
                <a:gd name="T49" fmla="*/ 82 h 82"/>
                <a:gd name="T50" fmla="*/ 97 w 225"/>
                <a:gd name="T51" fmla="*/ 37 h 82"/>
                <a:gd name="T52" fmla="*/ 105 w 225"/>
                <a:gd name="T53" fmla="*/ 75 h 82"/>
                <a:gd name="T54" fmla="*/ 105 w 225"/>
                <a:gd name="T55" fmla="*/ 60 h 82"/>
                <a:gd name="T56" fmla="*/ 112 w 225"/>
                <a:gd name="T57" fmla="*/ 52 h 82"/>
                <a:gd name="T58" fmla="*/ 112 w 225"/>
                <a:gd name="T59" fmla="*/ 45 h 82"/>
                <a:gd name="T60" fmla="*/ 120 w 225"/>
                <a:gd name="T61" fmla="*/ 52 h 82"/>
                <a:gd name="T62" fmla="*/ 120 w 225"/>
                <a:gd name="T63" fmla="*/ 37 h 82"/>
                <a:gd name="T64" fmla="*/ 127 w 225"/>
                <a:gd name="T65" fmla="*/ 60 h 82"/>
                <a:gd name="T66" fmla="*/ 135 w 225"/>
                <a:gd name="T67" fmla="*/ 15 h 82"/>
                <a:gd name="T68" fmla="*/ 135 w 225"/>
                <a:gd name="T69" fmla="*/ 15 h 82"/>
                <a:gd name="T70" fmla="*/ 142 w 225"/>
                <a:gd name="T71" fmla="*/ 45 h 82"/>
                <a:gd name="T72" fmla="*/ 142 w 225"/>
                <a:gd name="T73" fmla="*/ 7 h 82"/>
                <a:gd name="T74" fmla="*/ 150 w 225"/>
                <a:gd name="T75" fmla="*/ 45 h 82"/>
                <a:gd name="T76" fmla="*/ 150 w 225"/>
                <a:gd name="T77" fmla="*/ 7 h 82"/>
                <a:gd name="T78" fmla="*/ 157 w 225"/>
                <a:gd name="T79" fmla="*/ 37 h 82"/>
                <a:gd name="T80" fmla="*/ 157 w 225"/>
                <a:gd name="T81" fmla="*/ 7 h 82"/>
                <a:gd name="T82" fmla="*/ 165 w 225"/>
                <a:gd name="T83" fmla="*/ 45 h 82"/>
                <a:gd name="T84" fmla="*/ 165 w 225"/>
                <a:gd name="T85" fmla="*/ 0 h 82"/>
                <a:gd name="T86" fmla="*/ 172 w 225"/>
                <a:gd name="T87" fmla="*/ 45 h 82"/>
                <a:gd name="T88" fmla="*/ 172 w 225"/>
                <a:gd name="T89" fmla="*/ 15 h 82"/>
                <a:gd name="T90" fmla="*/ 180 w 225"/>
                <a:gd name="T91" fmla="*/ 45 h 82"/>
                <a:gd name="T92" fmla="*/ 180 w 225"/>
                <a:gd name="T93" fmla="*/ 7 h 82"/>
                <a:gd name="T94" fmla="*/ 187 w 225"/>
                <a:gd name="T95" fmla="*/ 45 h 82"/>
                <a:gd name="T96" fmla="*/ 187 w 225"/>
                <a:gd name="T97" fmla="*/ 15 h 82"/>
                <a:gd name="T98" fmla="*/ 195 w 225"/>
                <a:gd name="T99" fmla="*/ 52 h 82"/>
                <a:gd name="T100" fmla="*/ 195 w 225"/>
                <a:gd name="T101" fmla="*/ 37 h 82"/>
                <a:gd name="T102" fmla="*/ 202 w 225"/>
                <a:gd name="T103" fmla="*/ 52 h 82"/>
                <a:gd name="T104" fmla="*/ 202 w 225"/>
                <a:gd name="T105" fmla="*/ 45 h 82"/>
                <a:gd name="T106" fmla="*/ 210 w 225"/>
                <a:gd name="T107" fmla="*/ 67 h 82"/>
                <a:gd name="T108" fmla="*/ 210 w 225"/>
                <a:gd name="T109" fmla="*/ 37 h 82"/>
                <a:gd name="T110" fmla="*/ 217 w 225"/>
                <a:gd name="T111" fmla="*/ 60 h 82"/>
                <a:gd name="T112" fmla="*/ 217 w 225"/>
                <a:gd name="T113"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5" h="82">
                  <a:moveTo>
                    <a:pt x="0" y="37"/>
                  </a:moveTo>
                  <a:lnTo>
                    <a:pt x="7" y="45"/>
                  </a:lnTo>
                  <a:lnTo>
                    <a:pt x="7" y="52"/>
                  </a:lnTo>
                  <a:lnTo>
                    <a:pt x="7" y="15"/>
                  </a:lnTo>
                  <a:lnTo>
                    <a:pt x="7" y="37"/>
                  </a:lnTo>
                  <a:lnTo>
                    <a:pt x="15" y="45"/>
                  </a:lnTo>
                  <a:lnTo>
                    <a:pt x="15" y="60"/>
                  </a:lnTo>
                  <a:lnTo>
                    <a:pt x="15" y="30"/>
                  </a:lnTo>
                  <a:lnTo>
                    <a:pt x="15" y="37"/>
                  </a:lnTo>
                  <a:lnTo>
                    <a:pt x="22" y="45"/>
                  </a:lnTo>
                  <a:lnTo>
                    <a:pt x="22" y="52"/>
                  </a:lnTo>
                  <a:lnTo>
                    <a:pt x="22" y="22"/>
                  </a:lnTo>
                  <a:lnTo>
                    <a:pt x="22" y="37"/>
                  </a:lnTo>
                  <a:lnTo>
                    <a:pt x="30" y="45"/>
                  </a:lnTo>
                  <a:lnTo>
                    <a:pt x="30" y="52"/>
                  </a:lnTo>
                  <a:lnTo>
                    <a:pt x="30" y="22"/>
                  </a:lnTo>
                  <a:lnTo>
                    <a:pt x="30" y="37"/>
                  </a:lnTo>
                  <a:lnTo>
                    <a:pt x="37" y="45"/>
                  </a:lnTo>
                  <a:lnTo>
                    <a:pt x="37" y="60"/>
                  </a:lnTo>
                  <a:lnTo>
                    <a:pt x="37" y="15"/>
                  </a:lnTo>
                  <a:lnTo>
                    <a:pt x="37" y="30"/>
                  </a:lnTo>
                  <a:lnTo>
                    <a:pt x="45" y="37"/>
                  </a:lnTo>
                  <a:lnTo>
                    <a:pt x="45" y="52"/>
                  </a:lnTo>
                  <a:lnTo>
                    <a:pt x="45" y="22"/>
                  </a:lnTo>
                  <a:lnTo>
                    <a:pt x="45" y="37"/>
                  </a:lnTo>
                  <a:lnTo>
                    <a:pt x="52" y="30"/>
                  </a:lnTo>
                  <a:lnTo>
                    <a:pt x="52" y="60"/>
                  </a:lnTo>
                  <a:lnTo>
                    <a:pt x="52" y="22"/>
                  </a:lnTo>
                  <a:lnTo>
                    <a:pt x="52" y="45"/>
                  </a:lnTo>
                  <a:lnTo>
                    <a:pt x="60" y="52"/>
                  </a:lnTo>
                  <a:lnTo>
                    <a:pt x="60" y="60"/>
                  </a:lnTo>
                  <a:lnTo>
                    <a:pt x="60" y="22"/>
                  </a:lnTo>
                  <a:lnTo>
                    <a:pt x="60" y="22"/>
                  </a:lnTo>
                  <a:lnTo>
                    <a:pt x="67" y="15"/>
                  </a:lnTo>
                  <a:lnTo>
                    <a:pt x="67" y="67"/>
                  </a:lnTo>
                  <a:lnTo>
                    <a:pt x="67" y="37"/>
                  </a:lnTo>
                  <a:lnTo>
                    <a:pt x="75" y="30"/>
                  </a:lnTo>
                  <a:lnTo>
                    <a:pt x="75" y="60"/>
                  </a:lnTo>
                  <a:lnTo>
                    <a:pt x="75" y="7"/>
                  </a:lnTo>
                  <a:lnTo>
                    <a:pt x="75" y="37"/>
                  </a:lnTo>
                  <a:lnTo>
                    <a:pt x="82" y="45"/>
                  </a:lnTo>
                  <a:lnTo>
                    <a:pt x="82" y="67"/>
                  </a:lnTo>
                  <a:lnTo>
                    <a:pt x="82" y="15"/>
                  </a:lnTo>
                  <a:lnTo>
                    <a:pt x="82" y="52"/>
                  </a:lnTo>
                  <a:lnTo>
                    <a:pt x="90" y="45"/>
                  </a:lnTo>
                  <a:lnTo>
                    <a:pt x="90" y="60"/>
                  </a:lnTo>
                  <a:lnTo>
                    <a:pt x="90" y="7"/>
                  </a:lnTo>
                  <a:lnTo>
                    <a:pt x="90" y="37"/>
                  </a:lnTo>
                  <a:lnTo>
                    <a:pt x="97" y="30"/>
                  </a:lnTo>
                  <a:lnTo>
                    <a:pt x="97" y="82"/>
                  </a:lnTo>
                  <a:lnTo>
                    <a:pt x="97" y="0"/>
                  </a:lnTo>
                  <a:lnTo>
                    <a:pt x="97" y="37"/>
                  </a:lnTo>
                  <a:lnTo>
                    <a:pt x="105" y="45"/>
                  </a:lnTo>
                  <a:lnTo>
                    <a:pt x="105" y="75"/>
                  </a:lnTo>
                  <a:lnTo>
                    <a:pt x="105" y="7"/>
                  </a:lnTo>
                  <a:lnTo>
                    <a:pt x="105" y="60"/>
                  </a:lnTo>
                  <a:lnTo>
                    <a:pt x="112" y="52"/>
                  </a:lnTo>
                  <a:lnTo>
                    <a:pt x="112" y="52"/>
                  </a:lnTo>
                  <a:lnTo>
                    <a:pt x="112" y="7"/>
                  </a:lnTo>
                  <a:lnTo>
                    <a:pt x="112" y="45"/>
                  </a:lnTo>
                  <a:lnTo>
                    <a:pt x="120" y="37"/>
                  </a:lnTo>
                  <a:lnTo>
                    <a:pt x="120" y="52"/>
                  </a:lnTo>
                  <a:lnTo>
                    <a:pt x="120" y="7"/>
                  </a:lnTo>
                  <a:lnTo>
                    <a:pt x="120" y="37"/>
                  </a:lnTo>
                  <a:lnTo>
                    <a:pt x="127" y="45"/>
                  </a:lnTo>
                  <a:lnTo>
                    <a:pt x="127" y="60"/>
                  </a:lnTo>
                  <a:lnTo>
                    <a:pt x="127" y="7"/>
                  </a:lnTo>
                  <a:lnTo>
                    <a:pt x="135" y="15"/>
                  </a:lnTo>
                  <a:lnTo>
                    <a:pt x="135" y="60"/>
                  </a:lnTo>
                  <a:lnTo>
                    <a:pt x="135" y="15"/>
                  </a:lnTo>
                  <a:lnTo>
                    <a:pt x="135" y="37"/>
                  </a:lnTo>
                  <a:lnTo>
                    <a:pt x="142" y="45"/>
                  </a:lnTo>
                  <a:lnTo>
                    <a:pt x="142" y="67"/>
                  </a:lnTo>
                  <a:lnTo>
                    <a:pt x="142" y="7"/>
                  </a:lnTo>
                  <a:lnTo>
                    <a:pt x="142" y="37"/>
                  </a:lnTo>
                  <a:lnTo>
                    <a:pt x="150" y="45"/>
                  </a:lnTo>
                  <a:lnTo>
                    <a:pt x="150" y="67"/>
                  </a:lnTo>
                  <a:lnTo>
                    <a:pt x="150" y="7"/>
                  </a:lnTo>
                  <a:lnTo>
                    <a:pt x="150" y="45"/>
                  </a:lnTo>
                  <a:lnTo>
                    <a:pt x="157" y="37"/>
                  </a:lnTo>
                  <a:lnTo>
                    <a:pt x="157" y="60"/>
                  </a:lnTo>
                  <a:lnTo>
                    <a:pt x="157" y="7"/>
                  </a:lnTo>
                  <a:lnTo>
                    <a:pt x="157" y="52"/>
                  </a:lnTo>
                  <a:lnTo>
                    <a:pt x="165" y="45"/>
                  </a:lnTo>
                  <a:lnTo>
                    <a:pt x="165" y="60"/>
                  </a:lnTo>
                  <a:lnTo>
                    <a:pt x="165" y="0"/>
                  </a:lnTo>
                  <a:lnTo>
                    <a:pt x="165" y="37"/>
                  </a:lnTo>
                  <a:lnTo>
                    <a:pt x="172" y="45"/>
                  </a:lnTo>
                  <a:lnTo>
                    <a:pt x="172" y="60"/>
                  </a:lnTo>
                  <a:lnTo>
                    <a:pt x="172" y="15"/>
                  </a:lnTo>
                  <a:lnTo>
                    <a:pt x="172" y="37"/>
                  </a:lnTo>
                  <a:lnTo>
                    <a:pt x="180" y="45"/>
                  </a:lnTo>
                  <a:lnTo>
                    <a:pt x="180" y="67"/>
                  </a:lnTo>
                  <a:lnTo>
                    <a:pt x="180" y="7"/>
                  </a:lnTo>
                  <a:lnTo>
                    <a:pt x="180" y="37"/>
                  </a:lnTo>
                  <a:lnTo>
                    <a:pt x="187" y="45"/>
                  </a:lnTo>
                  <a:lnTo>
                    <a:pt x="187" y="60"/>
                  </a:lnTo>
                  <a:lnTo>
                    <a:pt x="187" y="15"/>
                  </a:lnTo>
                  <a:lnTo>
                    <a:pt x="187" y="45"/>
                  </a:lnTo>
                  <a:lnTo>
                    <a:pt x="195" y="52"/>
                  </a:lnTo>
                  <a:lnTo>
                    <a:pt x="195" y="15"/>
                  </a:lnTo>
                  <a:lnTo>
                    <a:pt x="195" y="37"/>
                  </a:lnTo>
                  <a:lnTo>
                    <a:pt x="202" y="45"/>
                  </a:lnTo>
                  <a:lnTo>
                    <a:pt x="202" y="52"/>
                  </a:lnTo>
                  <a:lnTo>
                    <a:pt x="202" y="22"/>
                  </a:lnTo>
                  <a:lnTo>
                    <a:pt x="202" y="45"/>
                  </a:lnTo>
                  <a:lnTo>
                    <a:pt x="210" y="37"/>
                  </a:lnTo>
                  <a:lnTo>
                    <a:pt x="210" y="67"/>
                  </a:lnTo>
                  <a:lnTo>
                    <a:pt x="210" y="22"/>
                  </a:lnTo>
                  <a:lnTo>
                    <a:pt x="210" y="37"/>
                  </a:lnTo>
                  <a:lnTo>
                    <a:pt x="217" y="30"/>
                  </a:lnTo>
                  <a:lnTo>
                    <a:pt x="217" y="60"/>
                  </a:lnTo>
                  <a:lnTo>
                    <a:pt x="217" y="22"/>
                  </a:lnTo>
                  <a:lnTo>
                    <a:pt x="217" y="45"/>
                  </a:lnTo>
                  <a:lnTo>
                    <a:pt x="225"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8" name="Freeform 864"/>
            <p:cNvSpPr>
              <a:spLocks/>
            </p:cNvSpPr>
            <p:nvPr/>
          </p:nvSpPr>
          <p:spPr bwMode="auto">
            <a:xfrm>
              <a:off x="3408" y="2459"/>
              <a:ext cx="168" cy="29"/>
            </a:xfrm>
            <a:custGeom>
              <a:avLst/>
              <a:gdLst>
                <a:gd name="T0" fmla="*/ 0 w 240"/>
                <a:gd name="T1" fmla="*/ 23 h 30"/>
                <a:gd name="T2" fmla="*/ 8 w 240"/>
                <a:gd name="T3" fmla="*/ 15 h 30"/>
                <a:gd name="T4" fmla="*/ 15 w 240"/>
                <a:gd name="T5" fmla="*/ 23 h 30"/>
                <a:gd name="T6" fmla="*/ 23 w 240"/>
                <a:gd name="T7" fmla="*/ 15 h 30"/>
                <a:gd name="T8" fmla="*/ 30 w 240"/>
                <a:gd name="T9" fmla="*/ 15 h 30"/>
                <a:gd name="T10" fmla="*/ 30 w 240"/>
                <a:gd name="T11" fmla="*/ 15 h 30"/>
                <a:gd name="T12" fmla="*/ 38 w 240"/>
                <a:gd name="T13" fmla="*/ 15 h 30"/>
                <a:gd name="T14" fmla="*/ 45 w 240"/>
                <a:gd name="T15" fmla="*/ 23 h 30"/>
                <a:gd name="T16" fmla="*/ 53 w 240"/>
                <a:gd name="T17" fmla="*/ 15 h 30"/>
                <a:gd name="T18" fmla="*/ 53 w 240"/>
                <a:gd name="T19" fmla="*/ 23 h 30"/>
                <a:gd name="T20" fmla="*/ 60 w 240"/>
                <a:gd name="T21" fmla="*/ 15 h 30"/>
                <a:gd name="T22" fmla="*/ 68 w 240"/>
                <a:gd name="T23" fmla="*/ 23 h 30"/>
                <a:gd name="T24" fmla="*/ 75 w 240"/>
                <a:gd name="T25" fmla="*/ 15 h 30"/>
                <a:gd name="T26" fmla="*/ 75 w 240"/>
                <a:gd name="T27" fmla="*/ 23 h 30"/>
                <a:gd name="T28" fmla="*/ 83 w 240"/>
                <a:gd name="T29" fmla="*/ 15 h 30"/>
                <a:gd name="T30" fmla="*/ 90 w 240"/>
                <a:gd name="T31" fmla="*/ 23 h 30"/>
                <a:gd name="T32" fmla="*/ 98 w 240"/>
                <a:gd name="T33" fmla="*/ 15 h 30"/>
                <a:gd name="T34" fmla="*/ 105 w 240"/>
                <a:gd name="T35" fmla="*/ 15 h 30"/>
                <a:gd name="T36" fmla="*/ 105 w 240"/>
                <a:gd name="T37" fmla="*/ 15 h 30"/>
                <a:gd name="T38" fmla="*/ 113 w 240"/>
                <a:gd name="T39" fmla="*/ 8 h 30"/>
                <a:gd name="T40" fmla="*/ 120 w 240"/>
                <a:gd name="T41" fmla="*/ 30 h 30"/>
                <a:gd name="T42" fmla="*/ 128 w 240"/>
                <a:gd name="T43" fmla="*/ 15 h 30"/>
                <a:gd name="T44" fmla="*/ 128 w 240"/>
                <a:gd name="T45" fmla="*/ 23 h 30"/>
                <a:gd name="T46" fmla="*/ 135 w 240"/>
                <a:gd name="T47" fmla="*/ 8 h 30"/>
                <a:gd name="T48" fmla="*/ 143 w 240"/>
                <a:gd name="T49" fmla="*/ 30 h 30"/>
                <a:gd name="T50" fmla="*/ 150 w 240"/>
                <a:gd name="T51" fmla="*/ 23 h 30"/>
                <a:gd name="T52" fmla="*/ 150 w 240"/>
                <a:gd name="T53" fmla="*/ 23 h 30"/>
                <a:gd name="T54" fmla="*/ 158 w 240"/>
                <a:gd name="T55" fmla="*/ 15 h 30"/>
                <a:gd name="T56" fmla="*/ 165 w 240"/>
                <a:gd name="T57" fmla="*/ 30 h 30"/>
                <a:gd name="T58" fmla="*/ 173 w 240"/>
                <a:gd name="T59" fmla="*/ 23 h 30"/>
                <a:gd name="T60" fmla="*/ 173 w 240"/>
                <a:gd name="T61" fmla="*/ 15 h 30"/>
                <a:gd name="T62" fmla="*/ 180 w 240"/>
                <a:gd name="T63" fmla="*/ 15 h 30"/>
                <a:gd name="T64" fmla="*/ 188 w 240"/>
                <a:gd name="T65" fmla="*/ 23 h 30"/>
                <a:gd name="T66" fmla="*/ 195 w 240"/>
                <a:gd name="T67" fmla="*/ 30 h 30"/>
                <a:gd name="T68" fmla="*/ 203 w 240"/>
                <a:gd name="T69" fmla="*/ 15 h 30"/>
                <a:gd name="T70" fmla="*/ 203 w 240"/>
                <a:gd name="T71" fmla="*/ 23 h 30"/>
                <a:gd name="T72" fmla="*/ 210 w 240"/>
                <a:gd name="T73" fmla="*/ 8 h 30"/>
                <a:gd name="T74" fmla="*/ 218 w 240"/>
                <a:gd name="T75" fmla="*/ 30 h 30"/>
                <a:gd name="T76" fmla="*/ 225 w 240"/>
                <a:gd name="T77" fmla="*/ 8 h 30"/>
                <a:gd name="T78" fmla="*/ 225 w 240"/>
                <a:gd name="T79" fmla="*/ 23 h 30"/>
                <a:gd name="T80" fmla="*/ 233 w 240"/>
                <a:gd name="T81" fmla="*/ 8 h 30"/>
                <a:gd name="T82" fmla="*/ 240 w 240"/>
                <a:gd name="T8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23"/>
                  </a:moveTo>
                  <a:lnTo>
                    <a:pt x="0" y="15"/>
                  </a:lnTo>
                  <a:lnTo>
                    <a:pt x="0" y="23"/>
                  </a:lnTo>
                  <a:lnTo>
                    <a:pt x="8" y="15"/>
                  </a:lnTo>
                  <a:lnTo>
                    <a:pt x="8" y="23"/>
                  </a:lnTo>
                  <a:lnTo>
                    <a:pt x="8" y="15"/>
                  </a:lnTo>
                  <a:lnTo>
                    <a:pt x="8" y="15"/>
                  </a:lnTo>
                  <a:lnTo>
                    <a:pt x="15" y="23"/>
                  </a:lnTo>
                  <a:lnTo>
                    <a:pt x="15" y="23"/>
                  </a:lnTo>
                  <a:lnTo>
                    <a:pt x="15" y="15"/>
                  </a:lnTo>
                  <a:lnTo>
                    <a:pt x="15" y="23"/>
                  </a:lnTo>
                  <a:lnTo>
                    <a:pt x="23" y="15"/>
                  </a:lnTo>
                  <a:lnTo>
                    <a:pt x="23" y="23"/>
                  </a:lnTo>
                  <a:lnTo>
                    <a:pt x="23" y="23"/>
                  </a:lnTo>
                  <a:lnTo>
                    <a:pt x="30" y="15"/>
                  </a:lnTo>
                  <a:lnTo>
                    <a:pt x="30" y="23"/>
                  </a:lnTo>
                  <a:lnTo>
                    <a:pt x="30" y="15"/>
                  </a:lnTo>
                  <a:lnTo>
                    <a:pt x="30" y="15"/>
                  </a:lnTo>
                  <a:lnTo>
                    <a:pt x="38" y="23"/>
                  </a:lnTo>
                  <a:lnTo>
                    <a:pt x="38" y="23"/>
                  </a:lnTo>
                  <a:lnTo>
                    <a:pt x="38" y="15"/>
                  </a:lnTo>
                  <a:lnTo>
                    <a:pt x="38" y="23"/>
                  </a:lnTo>
                  <a:lnTo>
                    <a:pt x="45" y="15"/>
                  </a:lnTo>
                  <a:lnTo>
                    <a:pt x="45" y="23"/>
                  </a:lnTo>
                  <a:lnTo>
                    <a:pt x="45" y="15"/>
                  </a:lnTo>
                  <a:lnTo>
                    <a:pt x="45" y="23"/>
                  </a:lnTo>
                  <a:lnTo>
                    <a:pt x="53" y="15"/>
                  </a:lnTo>
                  <a:lnTo>
                    <a:pt x="53" y="23"/>
                  </a:lnTo>
                  <a:lnTo>
                    <a:pt x="53" y="15"/>
                  </a:lnTo>
                  <a:lnTo>
                    <a:pt x="53" y="23"/>
                  </a:lnTo>
                  <a:lnTo>
                    <a:pt x="60" y="15"/>
                  </a:lnTo>
                  <a:lnTo>
                    <a:pt x="60" y="23"/>
                  </a:lnTo>
                  <a:lnTo>
                    <a:pt x="60" y="15"/>
                  </a:lnTo>
                  <a:lnTo>
                    <a:pt x="60" y="23"/>
                  </a:lnTo>
                  <a:lnTo>
                    <a:pt x="68" y="15"/>
                  </a:lnTo>
                  <a:lnTo>
                    <a:pt x="68" y="23"/>
                  </a:lnTo>
                  <a:lnTo>
                    <a:pt x="68" y="15"/>
                  </a:lnTo>
                  <a:lnTo>
                    <a:pt x="68" y="23"/>
                  </a:lnTo>
                  <a:lnTo>
                    <a:pt x="75" y="15"/>
                  </a:lnTo>
                  <a:lnTo>
                    <a:pt x="75" y="23"/>
                  </a:lnTo>
                  <a:lnTo>
                    <a:pt x="75" y="15"/>
                  </a:lnTo>
                  <a:lnTo>
                    <a:pt x="75" y="23"/>
                  </a:lnTo>
                  <a:lnTo>
                    <a:pt x="83" y="15"/>
                  </a:lnTo>
                  <a:lnTo>
                    <a:pt x="83" y="23"/>
                  </a:lnTo>
                  <a:lnTo>
                    <a:pt x="83" y="15"/>
                  </a:lnTo>
                  <a:lnTo>
                    <a:pt x="83" y="23"/>
                  </a:lnTo>
                  <a:lnTo>
                    <a:pt x="90" y="15"/>
                  </a:lnTo>
                  <a:lnTo>
                    <a:pt x="90" y="23"/>
                  </a:lnTo>
                  <a:lnTo>
                    <a:pt x="90" y="15"/>
                  </a:lnTo>
                  <a:lnTo>
                    <a:pt x="90" y="23"/>
                  </a:lnTo>
                  <a:lnTo>
                    <a:pt x="98" y="15"/>
                  </a:lnTo>
                  <a:lnTo>
                    <a:pt x="98" y="15"/>
                  </a:lnTo>
                  <a:lnTo>
                    <a:pt x="98" y="23"/>
                  </a:lnTo>
                  <a:lnTo>
                    <a:pt x="105" y="15"/>
                  </a:lnTo>
                  <a:lnTo>
                    <a:pt x="105" y="23"/>
                  </a:lnTo>
                  <a:lnTo>
                    <a:pt x="105" y="8"/>
                  </a:lnTo>
                  <a:lnTo>
                    <a:pt x="105" y="15"/>
                  </a:lnTo>
                  <a:lnTo>
                    <a:pt x="113" y="23"/>
                  </a:lnTo>
                  <a:lnTo>
                    <a:pt x="113" y="30"/>
                  </a:lnTo>
                  <a:lnTo>
                    <a:pt x="113" y="8"/>
                  </a:lnTo>
                  <a:lnTo>
                    <a:pt x="113" y="23"/>
                  </a:lnTo>
                  <a:lnTo>
                    <a:pt x="120" y="15"/>
                  </a:lnTo>
                  <a:lnTo>
                    <a:pt x="120" y="30"/>
                  </a:lnTo>
                  <a:lnTo>
                    <a:pt x="120" y="8"/>
                  </a:lnTo>
                  <a:lnTo>
                    <a:pt x="120" y="23"/>
                  </a:lnTo>
                  <a:lnTo>
                    <a:pt x="128" y="15"/>
                  </a:lnTo>
                  <a:lnTo>
                    <a:pt x="128" y="23"/>
                  </a:lnTo>
                  <a:lnTo>
                    <a:pt x="128" y="15"/>
                  </a:lnTo>
                  <a:lnTo>
                    <a:pt x="128" y="23"/>
                  </a:lnTo>
                  <a:lnTo>
                    <a:pt x="135" y="15"/>
                  </a:lnTo>
                  <a:lnTo>
                    <a:pt x="135" y="30"/>
                  </a:lnTo>
                  <a:lnTo>
                    <a:pt x="135" y="8"/>
                  </a:lnTo>
                  <a:lnTo>
                    <a:pt x="135" y="15"/>
                  </a:lnTo>
                  <a:lnTo>
                    <a:pt x="143" y="23"/>
                  </a:lnTo>
                  <a:lnTo>
                    <a:pt x="143" y="30"/>
                  </a:lnTo>
                  <a:lnTo>
                    <a:pt x="143" y="15"/>
                  </a:lnTo>
                  <a:lnTo>
                    <a:pt x="143" y="15"/>
                  </a:lnTo>
                  <a:lnTo>
                    <a:pt x="150" y="23"/>
                  </a:lnTo>
                  <a:lnTo>
                    <a:pt x="150" y="23"/>
                  </a:lnTo>
                  <a:lnTo>
                    <a:pt x="150" y="15"/>
                  </a:lnTo>
                  <a:lnTo>
                    <a:pt x="150" y="23"/>
                  </a:lnTo>
                  <a:lnTo>
                    <a:pt x="158" y="15"/>
                  </a:lnTo>
                  <a:lnTo>
                    <a:pt x="158" y="30"/>
                  </a:lnTo>
                  <a:lnTo>
                    <a:pt x="158" y="15"/>
                  </a:lnTo>
                  <a:lnTo>
                    <a:pt x="158" y="23"/>
                  </a:lnTo>
                  <a:lnTo>
                    <a:pt x="165" y="15"/>
                  </a:lnTo>
                  <a:lnTo>
                    <a:pt x="165" y="30"/>
                  </a:lnTo>
                  <a:lnTo>
                    <a:pt x="165" y="8"/>
                  </a:lnTo>
                  <a:lnTo>
                    <a:pt x="165" y="15"/>
                  </a:lnTo>
                  <a:lnTo>
                    <a:pt x="173" y="23"/>
                  </a:lnTo>
                  <a:lnTo>
                    <a:pt x="173" y="30"/>
                  </a:lnTo>
                  <a:lnTo>
                    <a:pt x="173" y="15"/>
                  </a:lnTo>
                  <a:lnTo>
                    <a:pt x="173" y="15"/>
                  </a:lnTo>
                  <a:lnTo>
                    <a:pt x="180" y="23"/>
                  </a:lnTo>
                  <a:lnTo>
                    <a:pt x="180" y="30"/>
                  </a:lnTo>
                  <a:lnTo>
                    <a:pt x="180" y="15"/>
                  </a:lnTo>
                  <a:lnTo>
                    <a:pt x="180" y="15"/>
                  </a:lnTo>
                  <a:lnTo>
                    <a:pt x="188" y="8"/>
                  </a:lnTo>
                  <a:lnTo>
                    <a:pt x="188" y="23"/>
                  </a:lnTo>
                  <a:lnTo>
                    <a:pt x="188" y="23"/>
                  </a:lnTo>
                  <a:lnTo>
                    <a:pt x="195" y="15"/>
                  </a:lnTo>
                  <a:lnTo>
                    <a:pt x="195" y="30"/>
                  </a:lnTo>
                  <a:lnTo>
                    <a:pt x="195" y="8"/>
                  </a:lnTo>
                  <a:lnTo>
                    <a:pt x="195" y="23"/>
                  </a:lnTo>
                  <a:lnTo>
                    <a:pt x="203" y="15"/>
                  </a:lnTo>
                  <a:lnTo>
                    <a:pt x="203" y="30"/>
                  </a:lnTo>
                  <a:lnTo>
                    <a:pt x="203" y="8"/>
                  </a:lnTo>
                  <a:lnTo>
                    <a:pt x="203" y="23"/>
                  </a:lnTo>
                  <a:lnTo>
                    <a:pt x="210" y="15"/>
                  </a:lnTo>
                  <a:lnTo>
                    <a:pt x="210" y="30"/>
                  </a:lnTo>
                  <a:lnTo>
                    <a:pt x="210" y="8"/>
                  </a:lnTo>
                  <a:lnTo>
                    <a:pt x="210" y="23"/>
                  </a:lnTo>
                  <a:lnTo>
                    <a:pt x="218" y="15"/>
                  </a:lnTo>
                  <a:lnTo>
                    <a:pt x="218" y="30"/>
                  </a:lnTo>
                  <a:lnTo>
                    <a:pt x="218" y="8"/>
                  </a:lnTo>
                  <a:lnTo>
                    <a:pt x="218" y="15"/>
                  </a:lnTo>
                  <a:lnTo>
                    <a:pt x="225" y="8"/>
                  </a:lnTo>
                  <a:lnTo>
                    <a:pt x="225" y="30"/>
                  </a:lnTo>
                  <a:lnTo>
                    <a:pt x="225" y="0"/>
                  </a:lnTo>
                  <a:lnTo>
                    <a:pt x="225" y="23"/>
                  </a:lnTo>
                  <a:lnTo>
                    <a:pt x="233" y="15"/>
                  </a:lnTo>
                  <a:lnTo>
                    <a:pt x="233" y="30"/>
                  </a:lnTo>
                  <a:lnTo>
                    <a:pt x="233" y="8"/>
                  </a:lnTo>
                  <a:lnTo>
                    <a:pt x="233" y="15"/>
                  </a:lnTo>
                  <a:lnTo>
                    <a:pt x="240" y="23"/>
                  </a:lnTo>
                  <a:lnTo>
                    <a:pt x="240" y="30"/>
                  </a:lnTo>
                  <a:lnTo>
                    <a:pt x="240" y="8"/>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89" name="Freeform 865"/>
            <p:cNvSpPr>
              <a:spLocks/>
            </p:cNvSpPr>
            <p:nvPr/>
          </p:nvSpPr>
          <p:spPr bwMode="auto">
            <a:xfrm>
              <a:off x="3576" y="2430"/>
              <a:ext cx="168" cy="95"/>
            </a:xfrm>
            <a:custGeom>
              <a:avLst/>
              <a:gdLst>
                <a:gd name="T0" fmla="*/ 8 w 240"/>
                <a:gd name="T1" fmla="*/ 60 h 98"/>
                <a:gd name="T2" fmla="*/ 15 w 240"/>
                <a:gd name="T3" fmla="*/ 45 h 98"/>
                <a:gd name="T4" fmla="*/ 15 w 240"/>
                <a:gd name="T5" fmla="*/ 53 h 98"/>
                <a:gd name="T6" fmla="*/ 23 w 240"/>
                <a:gd name="T7" fmla="*/ 8 h 98"/>
                <a:gd name="T8" fmla="*/ 30 w 240"/>
                <a:gd name="T9" fmla="*/ 60 h 98"/>
                <a:gd name="T10" fmla="*/ 38 w 240"/>
                <a:gd name="T11" fmla="*/ 45 h 98"/>
                <a:gd name="T12" fmla="*/ 38 w 240"/>
                <a:gd name="T13" fmla="*/ 53 h 98"/>
                <a:gd name="T14" fmla="*/ 45 w 240"/>
                <a:gd name="T15" fmla="*/ 30 h 98"/>
                <a:gd name="T16" fmla="*/ 53 w 240"/>
                <a:gd name="T17" fmla="*/ 60 h 98"/>
                <a:gd name="T18" fmla="*/ 60 w 240"/>
                <a:gd name="T19" fmla="*/ 53 h 98"/>
                <a:gd name="T20" fmla="*/ 60 w 240"/>
                <a:gd name="T21" fmla="*/ 45 h 98"/>
                <a:gd name="T22" fmla="*/ 68 w 240"/>
                <a:gd name="T23" fmla="*/ 38 h 98"/>
                <a:gd name="T24" fmla="*/ 75 w 240"/>
                <a:gd name="T25" fmla="*/ 60 h 98"/>
                <a:gd name="T26" fmla="*/ 83 w 240"/>
                <a:gd name="T27" fmla="*/ 45 h 98"/>
                <a:gd name="T28" fmla="*/ 83 w 240"/>
                <a:gd name="T29" fmla="*/ 53 h 98"/>
                <a:gd name="T30" fmla="*/ 90 w 240"/>
                <a:gd name="T31" fmla="*/ 38 h 98"/>
                <a:gd name="T32" fmla="*/ 98 w 240"/>
                <a:gd name="T33" fmla="*/ 60 h 98"/>
                <a:gd name="T34" fmla="*/ 105 w 240"/>
                <a:gd name="T35" fmla="*/ 45 h 98"/>
                <a:gd name="T36" fmla="*/ 105 w 240"/>
                <a:gd name="T37" fmla="*/ 53 h 98"/>
                <a:gd name="T38" fmla="*/ 113 w 240"/>
                <a:gd name="T39" fmla="*/ 38 h 98"/>
                <a:gd name="T40" fmla="*/ 120 w 240"/>
                <a:gd name="T41" fmla="*/ 60 h 98"/>
                <a:gd name="T42" fmla="*/ 128 w 240"/>
                <a:gd name="T43" fmla="*/ 45 h 98"/>
                <a:gd name="T44" fmla="*/ 128 w 240"/>
                <a:gd name="T45" fmla="*/ 45 h 98"/>
                <a:gd name="T46" fmla="*/ 135 w 240"/>
                <a:gd name="T47" fmla="*/ 38 h 98"/>
                <a:gd name="T48" fmla="*/ 143 w 240"/>
                <a:gd name="T49" fmla="*/ 68 h 98"/>
                <a:gd name="T50" fmla="*/ 150 w 240"/>
                <a:gd name="T51" fmla="*/ 45 h 98"/>
                <a:gd name="T52" fmla="*/ 150 w 240"/>
                <a:gd name="T53" fmla="*/ 45 h 98"/>
                <a:gd name="T54" fmla="*/ 158 w 240"/>
                <a:gd name="T55" fmla="*/ 30 h 98"/>
                <a:gd name="T56" fmla="*/ 165 w 240"/>
                <a:gd name="T57" fmla="*/ 60 h 98"/>
                <a:gd name="T58" fmla="*/ 173 w 240"/>
                <a:gd name="T59" fmla="*/ 45 h 98"/>
                <a:gd name="T60" fmla="*/ 173 w 240"/>
                <a:gd name="T61" fmla="*/ 45 h 98"/>
                <a:gd name="T62" fmla="*/ 180 w 240"/>
                <a:gd name="T63" fmla="*/ 30 h 98"/>
                <a:gd name="T64" fmla="*/ 188 w 240"/>
                <a:gd name="T65" fmla="*/ 60 h 98"/>
                <a:gd name="T66" fmla="*/ 195 w 240"/>
                <a:gd name="T67" fmla="*/ 45 h 98"/>
                <a:gd name="T68" fmla="*/ 195 w 240"/>
                <a:gd name="T69" fmla="*/ 45 h 98"/>
                <a:gd name="T70" fmla="*/ 203 w 240"/>
                <a:gd name="T71" fmla="*/ 38 h 98"/>
                <a:gd name="T72" fmla="*/ 210 w 240"/>
                <a:gd name="T73" fmla="*/ 60 h 98"/>
                <a:gd name="T74" fmla="*/ 218 w 240"/>
                <a:gd name="T75" fmla="*/ 45 h 98"/>
                <a:gd name="T76" fmla="*/ 218 w 240"/>
                <a:gd name="T77" fmla="*/ 53 h 98"/>
                <a:gd name="T78" fmla="*/ 225 w 240"/>
                <a:gd name="T79" fmla="*/ 30 h 98"/>
                <a:gd name="T80" fmla="*/ 233 w 240"/>
                <a:gd name="T81" fmla="*/ 68 h 98"/>
                <a:gd name="T82" fmla="*/ 240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53"/>
                  </a:moveTo>
                  <a:lnTo>
                    <a:pt x="8" y="45"/>
                  </a:lnTo>
                  <a:lnTo>
                    <a:pt x="8" y="60"/>
                  </a:lnTo>
                  <a:lnTo>
                    <a:pt x="8" y="38"/>
                  </a:lnTo>
                  <a:lnTo>
                    <a:pt x="8" y="53"/>
                  </a:lnTo>
                  <a:lnTo>
                    <a:pt x="15" y="45"/>
                  </a:lnTo>
                  <a:lnTo>
                    <a:pt x="15" y="98"/>
                  </a:lnTo>
                  <a:lnTo>
                    <a:pt x="15" y="0"/>
                  </a:lnTo>
                  <a:lnTo>
                    <a:pt x="15" y="53"/>
                  </a:lnTo>
                  <a:lnTo>
                    <a:pt x="23" y="60"/>
                  </a:lnTo>
                  <a:lnTo>
                    <a:pt x="23" y="68"/>
                  </a:lnTo>
                  <a:lnTo>
                    <a:pt x="23" y="8"/>
                  </a:lnTo>
                  <a:lnTo>
                    <a:pt x="23" y="53"/>
                  </a:lnTo>
                  <a:lnTo>
                    <a:pt x="30" y="45"/>
                  </a:lnTo>
                  <a:lnTo>
                    <a:pt x="30" y="60"/>
                  </a:lnTo>
                  <a:lnTo>
                    <a:pt x="30" y="38"/>
                  </a:lnTo>
                  <a:lnTo>
                    <a:pt x="30" y="53"/>
                  </a:lnTo>
                  <a:lnTo>
                    <a:pt x="38" y="45"/>
                  </a:lnTo>
                  <a:lnTo>
                    <a:pt x="38" y="60"/>
                  </a:lnTo>
                  <a:lnTo>
                    <a:pt x="38" y="30"/>
                  </a:lnTo>
                  <a:lnTo>
                    <a:pt x="38" y="53"/>
                  </a:lnTo>
                  <a:lnTo>
                    <a:pt x="45" y="45"/>
                  </a:lnTo>
                  <a:lnTo>
                    <a:pt x="45" y="68"/>
                  </a:lnTo>
                  <a:lnTo>
                    <a:pt x="45" y="30"/>
                  </a:lnTo>
                  <a:lnTo>
                    <a:pt x="45" y="45"/>
                  </a:lnTo>
                  <a:lnTo>
                    <a:pt x="53" y="53"/>
                  </a:lnTo>
                  <a:lnTo>
                    <a:pt x="53" y="60"/>
                  </a:lnTo>
                  <a:lnTo>
                    <a:pt x="53" y="38"/>
                  </a:lnTo>
                  <a:lnTo>
                    <a:pt x="53" y="45"/>
                  </a:lnTo>
                  <a:lnTo>
                    <a:pt x="60" y="53"/>
                  </a:lnTo>
                  <a:lnTo>
                    <a:pt x="60" y="68"/>
                  </a:lnTo>
                  <a:lnTo>
                    <a:pt x="60" y="38"/>
                  </a:lnTo>
                  <a:lnTo>
                    <a:pt x="60" y="45"/>
                  </a:lnTo>
                  <a:lnTo>
                    <a:pt x="68" y="53"/>
                  </a:lnTo>
                  <a:lnTo>
                    <a:pt x="68" y="53"/>
                  </a:lnTo>
                  <a:lnTo>
                    <a:pt x="68" y="38"/>
                  </a:lnTo>
                  <a:lnTo>
                    <a:pt x="68" y="53"/>
                  </a:lnTo>
                  <a:lnTo>
                    <a:pt x="75" y="45"/>
                  </a:lnTo>
                  <a:lnTo>
                    <a:pt x="75" y="60"/>
                  </a:lnTo>
                  <a:lnTo>
                    <a:pt x="75" y="38"/>
                  </a:lnTo>
                  <a:lnTo>
                    <a:pt x="75" y="53"/>
                  </a:lnTo>
                  <a:lnTo>
                    <a:pt x="83" y="45"/>
                  </a:lnTo>
                  <a:lnTo>
                    <a:pt x="83" y="60"/>
                  </a:lnTo>
                  <a:lnTo>
                    <a:pt x="83" y="30"/>
                  </a:lnTo>
                  <a:lnTo>
                    <a:pt x="83" y="53"/>
                  </a:lnTo>
                  <a:lnTo>
                    <a:pt x="90" y="45"/>
                  </a:lnTo>
                  <a:lnTo>
                    <a:pt x="90" y="60"/>
                  </a:lnTo>
                  <a:lnTo>
                    <a:pt x="90" y="38"/>
                  </a:lnTo>
                  <a:lnTo>
                    <a:pt x="90" y="53"/>
                  </a:lnTo>
                  <a:lnTo>
                    <a:pt x="98" y="45"/>
                  </a:lnTo>
                  <a:lnTo>
                    <a:pt x="98" y="60"/>
                  </a:lnTo>
                  <a:lnTo>
                    <a:pt x="98" y="38"/>
                  </a:lnTo>
                  <a:lnTo>
                    <a:pt x="98" y="53"/>
                  </a:lnTo>
                  <a:lnTo>
                    <a:pt x="105" y="45"/>
                  </a:lnTo>
                  <a:lnTo>
                    <a:pt x="105" y="60"/>
                  </a:lnTo>
                  <a:lnTo>
                    <a:pt x="105" y="38"/>
                  </a:lnTo>
                  <a:lnTo>
                    <a:pt x="105" y="53"/>
                  </a:lnTo>
                  <a:lnTo>
                    <a:pt x="113" y="45"/>
                  </a:lnTo>
                  <a:lnTo>
                    <a:pt x="113" y="60"/>
                  </a:lnTo>
                  <a:lnTo>
                    <a:pt x="113" y="38"/>
                  </a:lnTo>
                  <a:lnTo>
                    <a:pt x="113" y="53"/>
                  </a:lnTo>
                  <a:lnTo>
                    <a:pt x="120" y="45"/>
                  </a:lnTo>
                  <a:lnTo>
                    <a:pt x="120" y="60"/>
                  </a:lnTo>
                  <a:lnTo>
                    <a:pt x="120" y="38"/>
                  </a:lnTo>
                  <a:lnTo>
                    <a:pt x="120" y="53"/>
                  </a:lnTo>
                  <a:lnTo>
                    <a:pt x="128" y="45"/>
                  </a:lnTo>
                  <a:lnTo>
                    <a:pt x="128" y="60"/>
                  </a:lnTo>
                  <a:lnTo>
                    <a:pt x="128" y="38"/>
                  </a:lnTo>
                  <a:lnTo>
                    <a:pt x="128" y="45"/>
                  </a:lnTo>
                  <a:lnTo>
                    <a:pt x="135" y="53"/>
                  </a:lnTo>
                  <a:lnTo>
                    <a:pt x="135" y="60"/>
                  </a:lnTo>
                  <a:lnTo>
                    <a:pt x="135" y="38"/>
                  </a:lnTo>
                  <a:lnTo>
                    <a:pt x="135" y="53"/>
                  </a:lnTo>
                  <a:lnTo>
                    <a:pt x="143" y="45"/>
                  </a:lnTo>
                  <a:lnTo>
                    <a:pt x="143" y="68"/>
                  </a:lnTo>
                  <a:lnTo>
                    <a:pt x="143" y="30"/>
                  </a:lnTo>
                  <a:lnTo>
                    <a:pt x="143" y="53"/>
                  </a:lnTo>
                  <a:lnTo>
                    <a:pt x="150" y="45"/>
                  </a:lnTo>
                  <a:lnTo>
                    <a:pt x="150" y="60"/>
                  </a:lnTo>
                  <a:lnTo>
                    <a:pt x="150" y="30"/>
                  </a:lnTo>
                  <a:lnTo>
                    <a:pt x="150" y="45"/>
                  </a:lnTo>
                  <a:lnTo>
                    <a:pt x="158" y="53"/>
                  </a:lnTo>
                  <a:lnTo>
                    <a:pt x="158" y="60"/>
                  </a:lnTo>
                  <a:lnTo>
                    <a:pt x="158" y="30"/>
                  </a:lnTo>
                  <a:lnTo>
                    <a:pt x="158" y="53"/>
                  </a:lnTo>
                  <a:lnTo>
                    <a:pt x="165" y="45"/>
                  </a:lnTo>
                  <a:lnTo>
                    <a:pt x="165" y="60"/>
                  </a:lnTo>
                  <a:lnTo>
                    <a:pt x="165" y="38"/>
                  </a:lnTo>
                  <a:lnTo>
                    <a:pt x="165" y="53"/>
                  </a:lnTo>
                  <a:lnTo>
                    <a:pt x="173" y="45"/>
                  </a:lnTo>
                  <a:lnTo>
                    <a:pt x="173" y="60"/>
                  </a:lnTo>
                  <a:lnTo>
                    <a:pt x="173" y="38"/>
                  </a:lnTo>
                  <a:lnTo>
                    <a:pt x="173" y="45"/>
                  </a:lnTo>
                  <a:lnTo>
                    <a:pt x="180" y="38"/>
                  </a:lnTo>
                  <a:lnTo>
                    <a:pt x="180" y="60"/>
                  </a:lnTo>
                  <a:lnTo>
                    <a:pt x="180" y="30"/>
                  </a:lnTo>
                  <a:lnTo>
                    <a:pt x="180" y="53"/>
                  </a:lnTo>
                  <a:lnTo>
                    <a:pt x="188" y="45"/>
                  </a:lnTo>
                  <a:lnTo>
                    <a:pt x="188" y="60"/>
                  </a:lnTo>
                  <a:lnTo>
                    <a:pt x="188" y="38"/>
                  </a:lnTo>
                  <a:lnTo>
                    <a:pt x="188" y="53"/>
                  </a:lnTo>
                  <a:lnTo>
                    <a:pt x="195" y="45"/>
                  </a:lnTo>
                  <a:lnTo>
                    <a:pt x="195" y="53"/>
                  </a:lnTo>
                  <a:lnTo>
                    <a:pt x="195" y="38"/>
                  </a:lnTo>
                  <a:lnTo>
                    <a:pt x="195" y="45"/>
                  </a:lnTo>
                  <a:lnTo>
                    <a:pt x="203" y="53"/>
                  </a:lnTo>
                  <a:lnTo>
                    <a:pt x="203" y="60"/>
                  </a:lnTo>
                  <a:lnTo>
                    <a:pt x="203" y="38"/>
                  </a:lnTo>
                  <a:lnTo>
                    <a:pt x="203" y="53"/>
                  </a:lnTo>
                  <a:lnTo>
                    <a:pt x="210" y="45"/>
                  </a:lnTo>
                  <a:lnTo>
                    <a:pt x="210" y="60"/>
                  </a:lnTo>
                  <a:lnTo>
                    <a:pt x="210" y="30"/>
                  </a:lnTo>
                  <a:lnTo>
                    <a:pt x="210" y="53"/>
                  </a:lnTo>
                  <a:lnTo>
                    <a:pt x="218" y="45"/>
                  </a:lnTo>
                  <a:lnTo>
                    <a:pt x="218" y="60"/>
                  </a:lnTo>
                  <a:lnTo>
                    <a:pt x="218" y="30"/>
                  </a:lnTo>
                  <a:lnTo>
                    <a:pt x="218" y="53"/>
                  </a:lnTo>
                  <a:lnTo>
                    <a:pt x="225" y="45"/>
                  </a:lnTo>
                  <a:lnTo>
                    <a:pt x="225" y="68"/>
                  </a:lnTo>
                  <a:lnTo>
                    <a:pt x="225" y="30"/>
                  </a:lnTo>
                  <a:lnTo>
                    <a:pt x="225" y="53"/>
                  </a:lnTo>
                  <a:lnTo>
                    <a:pt x="233" y="45"/>
                  </a:lnTo>
                  <a:lnTo>
                    <a:pt x="233" y="68"/>
                  </a:lnTo>
                  <a:lnTo>
                    <a:pt x="233" y="30"/>
                  </a:lnTo>
                  <a:lnTo>
                    <a:pt x="233" y="53"/>
                  </a:lnTo>
                  <a:lnTo>
                    <a:pt x="240" y="45"/>
                  </a:lnTo>
                  <a:lnTo>
                    <a:pt x="240" y="68"/>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0" name="Freeform 866"/>
            <p:cNvSpPr>
              <a:spLocks/>
            </p:cNvSpPr>
            <p:nvPr/>
          </p:nvSpPr>
          <p:spPr bwMode="auto">
            <a:xfrm>
              <a:off x="3744" y="2452"/>
              <a:ext cx="168" cy="44"/>
            </a:xfrm>
            <a:custGeom>
              <a:avLst/>
              <a:gdLst>
                <a:gd name="T0" fmla="*/ 8 w 240"/>
                <a:gd name="T1" fmla="*/ 22 h 45"/>
                <a:gd name="T2" fmla="*/ 8 w 240"/>
                <a:gd name="T3" fmla="*/ 22 h 45"/>
                <a:gd name="T4" fmla="*/ 15 w 240"/>
                <a:gd name="T5" fmla="*/ 7 h 45"/>
                <a:gd name="T6" fmla="*/ 23 w 240"/>
                <a:gd name="T7" fmla="*/ 37 h 45"/>
                <a:gd name="T8" fmla="*/ 30 w 240"/>
                <a:gd name="T9" fmla="*/ 22 h 45"/>
                <a:gd name="T10" fmla="*/ 30 w 240"/>
                <a:gd name="T11" fmla="*/ 30 h 45"/>
                <a:gd name="T12" fmla="*/ 38 w 240"/>
                <a:gd name="T13" fmla="*/ 15 h 45"/>
                <a:gd name="T14" fmla="*/ 45 w 240"/>
                <a:gd name="T15" fmla="*/ 37 h 45"/>
                <a:gd name="T16" fmla="*/ 53 w 240"/>
                <a:gd name="T17" fmla="*/ 22 h 45"/>
                <a:gd name="T18" fmla="*/ 53 w 240"/>
                <a:gd name="T19" fmla="*/ 30 h 45"/>
                <a:gd name="T20" fmla="*/ 60 w 240"/>
                <a:gd name="T21" fmla="*/ 15 h 45"/>
                <a:gd name="T22" fmla="*/ 68 w 240"/>
                <a:gd name="T23" fmla="*/ 37 h 45"/>
                <a:gd name="T24" fmla="*/ 75 w 240"/>
                <a:gd name="T25" fmla="*/ 30 h 45"/>
                <a:gd name="T26" fmla="*/ 75 w 240"/>
                <a:gd name="T27" fmla="*/ 30 h 45"/>
                <a:gd name="T28" fmla="*/ 83 w 240"/>
                <a:gd name="T29" fmla="*/ 7 h 45"/>
                <a:gd name="T30" fmla="*/ 90 w 240"/>
                <a:gd name="T31" fmla="*/ 45 h 45"/>
                <a:gd name="T32" fmla="*/ 98 w 240"/>
                <a:gd name="T33" fmla="*/ 22 h 45"/>
                <a:gd name="T34" fmla="*/ 98 w 240"/>
                <a:gd name="T35" fmla="*/ 30 h 45"/>
                <a:gd name="T36" fmla="*/ 105 w 240"/>
                <a:gd name="T37" fmla="*/ 15 h 45"/>
                <a:gd name="T38" fmla="*/ 113 w 240"/>
                <a:gd name="T39" fmla="*/ 45 h 45"/>
                <a:gd name="T40" fmla="*/ 120 w 240"/>
                <a:gd name="T41" fmla="*/ 30 h 45"/>
                <a:gd name="T42" fmla="*/ 120 w 240"/>
                <a:gd name="T43" fmla="*/ 22 h 45"/>
                <a:gd name="T44" fmla="*/ 128 w 240"/>
                <a:gd name="T45" fmla="*/ 7 h 45"/>
                <a:gd name="T46" fmla="*/ 135 w 240"/>
                <a:gd name="T47" fmla="*/ 45 h 45"/>
                <a:gd name="T48" fmla="*/ 143 w 240"/>
                <a:gd name="T49" fmla="*/ 22 h 45"/>
                <a:gd name="T50" fmla="*/ 143 w 240"/>
                <a:gd name="T51" fmla="*/ 22 h 45"/>
                <a:gd name="T52" fmla="*/ 150 w 240"/>
                <a:gd name="T53" fmla="*/ 15 h 45"/>
                <a:gd name="T54" fmla="*/ 158 w 240"/>
                <a:gd name="T55" fmla="*/ 37 h 45"/>
                <a:gd name="T56" fmla="*/ 165 w 240"/>
                <a:gd name="T57" fmla="*/ 22 h 45"/>
                <a:gd name="T58" fmla="*/ 165 w 240"/>
                <a:gd name="T59" fmla="*/ 30 h 45"/>
                <a:gd name="T60" fmla="*/ 173 w 240"/>
                <a:gd name="T61" fmla="*/ 15 h 45"/>
                <a:gd name="T62" fmla="*/ 180 w 240"/>
                <a:gd name="T63" fmla="*/ 37 h 45"/>
                <a:gd name="T64" fmla="*/ 188 w 240"/>
                <a:gd name="T65" fmla="*/ 30 h 45"/>
                <a:gd name="T66" fmla="*/ 188 w 240"/>
                <a:gd name="T67" fmla="*/ 30 h 45"/>
                <a:gd name="T68" fmla="*/ 195 w 240"/>
                <a:gd name="T69" fmla="*/ 15 h 45"/>
                <a:gd name="T70" fmla="*/ 203 w 240"/>
                <a:gd name="T71" fmla="*/ 37 h 45"/>
                <a:gd name="T72" fmla="*/ 210 w 240"/>
                <a:gd name="T73" fmla="*/ 22 h 45"/>
                <a:gd name="T74" fmla="*/ 210 w 240"/>
                <a:gd name="T75" fmla="*/ 30 h 45"/>
                <a:gd name="T76" fmla="*/ 218 w 240"/>
                <a:gd name="T77" fmla="*/ 15 h 45"/>
                <a:gd name="T78" fmla="*/ 225 w 240"/>
                <a:gd name="T79" fmla="*/ 37 h 45"/>
                <a:gd name="T80" fmla="*/ 233 w 240"/>
                <a:gd name="T81" fmla="*/ 30 h 45"/>
                <a:gd name="T82" fmla="*/ 233 w 240"/>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7"/>
                  </a:moveTo>
                  <a:lnTo>
                    <a:pt x="0" y="30"/>
                  </a:lnTo>
                  <a:lnTo>
                    <a:pt x="8" y="22"/>
                  </a:lnTo>
                  <a:lnTo>
                    <a:pt x="8" y="37"/>
                  </a:lnTo>
                  <a:lnTo>
                    <a:pt x="8" y="15"/>
                  </a:lnTo>
                  <a:lnTo>
                    <a:pt x="8" y="22"/>
                  </a:lnTo>
                  <a:lnTo>
                    <a:pt x="15" y="30"/>
                  </a:lnTo>
                  <a:lnTo>
                    <a:pt x="15" y="37"/>
                  </a:lnTo>
                  <a:lnTo>
                    <a:pt x="15" y="7"/>
                  </a:lnTo>
                  <a:lnTo>
                    <a:pt x="15" y="30"/>
                  </a:lnTo>
                  <a:lnTo>
                    <a:pt x="23" y="22"/>
                  </a:lnTo>
                  <a:lnTo>
                    <a:pt x="23" y="37"/>
                  </a:lnTo>
                  <a:lnTo>
                    <a:pt x="23" y="7"/>
                  </a:lnTo>
                  <a:lnTo>
                    <a:pt x="23" y="30"/>
                  </a:lnTo>
                  <a:lnTo>
                    <a:pt x="30" y="22"/>
                  </a:lnTo>
                  <a:lnTo>
                    <a:pt x="30" y="37"/>
                  </a:lnTo>
                  <a:lnTo>
                    <a:pt x="30" y="15"/>
                  </a:lnTo>
                  <a:lnTo>
                    <a:pt x="30" y="30"/>
                  </a:lnTo>
                  <a:lnTo>
                    <a:pt x="38" y="22"/>
                  </a:lnTo>
                  <a:lnTo>
                    <a:pt x="38" y="37"/>
                  </a:lnTo>
                  <a:lnTo>
                    <a:pt x="38" y="15"/>
                  </a:lnTo>
                  <a:lnTo>
                    <a:pt x="38" y="22"/>
                  </a:lnTo>
                  <a:lnTo>
                    <a:pt x="45" y="30"/>
                  </a:lnTo>
                  <a:lnTo>
                    <a:pt x="45" y="37"/>
                  </a:lnTo>
                  <a:lnTo>
                    <a:pt x="45" y="15"/>
                  </a:lnTo>
                  <a:lnTo>
                    <a:pt x="45" y="30"/>
                  </a:lnTo>
                  <a:lnTo>
                    <a:pt x="53" y="22"/>
                  </a:lnTo>
                  <a:lnTo>
                    <a:pt x="53" y="37"/>
                  </a:lnTo>
                  <a:lnTo>
                    <a:pt x="53" y="15"/>
                  </a:lnTo>
                  <a:lnTo>
                    <a:pt x="53" y="30"/>
                  </a:lnTo>
                  <a:lnTo>
                    <a:pt x="60" y="22"/>
                  </a:lnTo>
                  <a:lnTo>
                    <a:pt x="60" y="37"/>
                  </a:lnTo>
                  <a:lnTo>
                    <a:pt x="60" y="15"/>
                  </a:lnTo>
                  <a:lnTo>
                    <a:pt x="60" y="30"/>
                  </a:lnTo>
                  <a:lnTo>
                    <a:pt x="68" y="22"/>
                  </a:lnTo>
                  <a:lnTo>
                    <a:pt x="68" y="37"/>
                  </a:lnTo>
                  <a:lnTo>
                    <a:pt x="68" y="15"/>
                  </a:lnTo>
                  <a:lnTo>
                    <a:pt x="68" y="22"/>
                  </a:lnTo>
                  <a:lnTo>
                    <a:pt x="75" y="30"/>
                  </a:lnTo>
                  <a:lnTo>
                    <a:pt x="75" y="37"/>
                  </a:lnTo>
                  <a:lnTo>
                    <a:pt x="75" y="15"/>
                  </a:lnTo>
                  <a:lnTo>
                    <a:pt x="75" y="30"/>
                  </a:lnTo>
                  <a:lnTo>
                    <a:pt x="83" y="22"/>
                  </a:lnTo>
                  <a:lnTo>
                    <a:pt x="83" y="45"/>
                  </a:lnTo>
                  <a:lnTo>
                    <a:pt x="83" y="7"/>
                  </a:lnTo>
                  <a:lnTo>
                    <a:pt x="83" y="30"/>
                  </a:lnTo>
                  <a:lnTo>
                    <a:pt x="90" y="37"/>
                  </a:lnTo>
                  <a:lnTo>
                    <a:pt x="90" y="45"/>
                  </a:lnTo>
                  <a:lnTo>
                    <a:pt x="90" y="7"/>
                  </a:lnTo>
                  <a:lnTo>
                    <a:pt x="90" y="30"/>
                  </a:lnTo>
                  <a:lnTo>
                    <a:pt x="98" y="22"/>
                  </a:lnTo>
                  <a:lnTo>
                    <a:pt x="98" y="45"/>
                  </a:lnTo>
                  <a:lnTo>
                    <a:pt x="98" y="7"/>
                  </a:lnTo>
                  <a:lnTo>
                    <a:pt x="98" y="30"/>
                  </a:lnTo>
                  <a:lnTo>
                    <a:pt x="105" y="22"/>
                  </a:lnTo>
                  <a:lnTo>
                    <a:pt x="105" y="37"/>
                  </a:lnTo>
                  <a:lnTo>
                    <a:pt x="105" y="15"/>
                  </a:lnTo>
                  <a:lnTo>
                    <a:pt x="105" y="30"/>
                  </a:lnTo>
                  <a:lnTo>
                    <a:pt x="113" y="22"/>
                  </a:lnTo>
                  <a:lnTo>
                    <a:pt x="113" y="45"/>
                  </a:lnTo>
                  <a:lnTo>
                    <a:pt x="113" y="0"/>
                  </a:lnTo>
                  <a:lnTo>
                    <a:pt x="113" y="22"/>
                  </a:lnTo>
                  <a:lnTo>
                    <a:pt x="120" y="30"/>
                  </a:lnTo>
                  <a:lnTo>
                    <a:pt x="120" y="45"/>
                  </a:lnTo>
                  <a:lnTo>
                    <a:pt x="120" y="7"/>
                  </a:lnTo>
                  <a:lnTo>
                    <a:pt x="120" y="22"/>
                  </a:lnTo>
                  <a:lnTo>
                    <a:pt x="128" y="30"/>
                  </a:lnTo>
                  <a:lnTo>
                    <a:pt x="128" y="45"/>
                  </a:lnTo>
                  <a:lnTo>
                    <a:pt x="128" y="7"/>
                  </a:lnTo>
                  <a:lnTo>
                    <a:pt x="128" y="30"/>
                  </a:lnTo>
                  <a:lnTo>
                    <a:pt x="135" y="22"/>
                  </a:lnTo>
                  <a:lnTo>
                    <a:pt x="135" y="45"/>
                  </a:lnTo>
                  <a:lnTo>
                    <a:pt x="135" y="0"/>
                  </a:lnTo>
                  <a:lnTo>
                    <a:pt x="135" y="30"/>
                  </a:lnTo>
                  <a:lnTo>
                    <a:pt x="143" y="22"/>
                  </a:lnTo>
                  <a:lnTo>
                    <a:pt x="143" y="45"/>
                  </a:lnTo>
                  <a:lnTo>
                    <a:pt x="143" y="7"/>
                  </a:lnTo>
                  <a:lnTo>
                    <a:pt x="143" y="22"/>
                  </a:lnTo>
                  <a:lnTo>
                    <a:pt x="150" y="30"/>
                  </a:lnTo>
                  <a:lnTo>
                    <a:pt x="150" y="45"/>
                  </a:lnTo>
                  <a:lnTo>
                    <a:pt x="150" y="15"/>
                  </a:lnTo>
                  <a:lnTo>
                    <a:pt x="150" y="22"/>
                  </a:lnTo>
                  <a:lnTo>
                    <a:pt x="158" y="30"/>
                  </a:lnTo>
                  <a:lnTo>
                    <a:pt x="158" y="37"/>
                  </a:lnTo>
                  <a:lnTo>
                    <a:pt x="158" y="15"/>
                  </a:lnTo>
                  <a:lnTo>
                    <a:pt x="158" y="30"/>
                  </a:lnTo>
                  <a:lnTo>
                    <a:pt x="165" y="22"/>
                  </a:lnTo>
                  <a:lnTo>
                    <a:pt x="165" y="37"/>
                  </a:lnTo>
                  <a:lnTo>
                    <a:pt x="165" y="15"/>
                  </a:lnTo>
                  <a:lnTo>
                    <a:pt x="165" y="30"/>
                  </a:lnTo>
                  <a:lnTo>
                    <a:pt x="173" y="22"/>
                  </a:lnTo>
                  <a:lnTo>
                    <a:pt x="173" y="37"/>
                  </a:lnTo>
                  <a:lnTo>
                    <a:pt x="173" y="15"/>
                  </a:lnTo>
                  <a:lnTo>
                    <a:pt x="173" y="22"/>
                  </a:lnTo>
                  <a:lnTo>
                    <a:pt x="180" y="30"/>
                  </a:lnTo>
                  <a:lnTo>
                    <a:pt x="180" y="37"/>
                  </a:lnTo>
                  <a:lnTo>
                    <a:pt x="180" y="15"/>
                  </a:lnTo>
                  <a:lnTo>
                    <a:pt x="180" y="22"/>
                  </a:lnTo>
                  <a:lnTo>
                    <a:pt x="188" y="30"/>
                  </a:lnTo>
                  <a:lnTo>
                    <a:pt x="188" y="37"/>
                  </a:lnTo>
                  <a:lnTo>
                    <a:pt x="188" y="15"/>
                  </a:lnTo>
                  <a:lnTo>
                    <a:pt x="188" y="30"/>
                  </a:lnTo>
                  <a:lnTo>
                    <a:pt x="195" y="22"/>
                  </a:lnTo>
                  <a:lnTo>
                    <a:pt x="195" y="37"/>
                  </a:lnTo>
                  <a:lnTo>
                    <a:pt x="195" y="15"/>
                  </a:lnTo>
                  <a:lnTo>
                    <a:pt x="195" y="30"/>
                  </a:lnTo>
                  <a:lnTo>
                    <a:pt x="203" y="22"/>
                  </a:lnTo>
                  <a:lnTo>
                    <a:pt x="203" y="37"/>
                  </a:lnTo>
                  <a:lnTo>
                    <a:pt x="203" y="15"/>
                  </a:lnTo>
                  <a:lnTo>
                    <a:pt x="203" y="30"/>
                  </a:lnTo>
                  <a:lnTo>
                    <a:pt x="210" y="22"/>
                  </a:lnTo>
                  <a:lnTo>
                    <a:pt x="210" y="37"/>
                  </a:lnTo>
                  <a:lnTo>
                    <a:pt x="210" y="15"/>
                  </a:lnTo>
                  <a:lnTo>
                    <a:pt x="210" y="30"/>
                  </a:lnTo>
                  <a:lnTo>
                    <a:pt x="218" y="22"/>
                  </a:lnTo>
                  <a:lnTo>
                    <a:pt x="218" y="37"/>
                  </a:lnTo>
                  <a:lnTo>
                    <a:pt x="218" y="15"/>
                  </a:lnTo>
                  <a:lnTo>
                    <a:pt x="218" y="22"/>
                  </a:lnTo>
                  <a:lnTo>
                    <a:pt x="225" y="30"/>
                  </a:lnTo>
                  <a:lnTo>
                    <a:pt x="225" y="37"/>
                  </a:lnTo>
                  <a:lnTo>
                    <a:pt x="225" y="7"/>
                  </a:lnTo>
                  <a:lnTo>
                    <a:pt x="225" y="22"/>
                  </a:lnTo>
                  <a:lnTo>
                    <a:pt x="233" y="30"/>
                  </a:lnTo>
                  <a:lnTo>
                    <a:pt x="233" y="37"/>
                  </a:lnTo>
                  <a:lnTo>
                    <a:pt x="233" y="7"/>
                  </a:lnTo>
                  <a:lnTo>
                    <a:pt x="233" y="22"/>
                  </a:lnTo>
                  <a:lnTo>
                    <a:pt x="240" y="30"/>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1" name="Freeform 867"/>
            <p:cNvSpPr>
              <a:spLocks/>
            </p:cNvSpPr>
            <p:nvPr/>
          </p:nvSpPr>
          <p:spPr bwMode="auto">
            <a:xfrm>
              <a:off x="3912" y="2445"/>
              <a:ext cx="167" cy="66"/>
            </a:xfrm>
            <a:custGeom>
              <a:avLst/>
              <a:gdLst>
                <a:gd name="T0" fmla="*/ 0 w 240"/>
                <a:gd name="T1" fmla="*/ 45 h 68"/>
                <a:gd name="T2" fmla="*/ 8 w 240"/>
                <a:gd name="T3" fmla="*/ 15 h 68"/>
                <a:gd name="T4" fmla="*/ 15 w 240"/>
                <a:gd name="T5" fmla="*/ 53 h 68"/>
                <a:gd name="T6" fmla="*/ 23 w 240"/>
                <a:gd name="T7" fmla="*/ 45 h 68"/>
                <a:gd name="T8" fmla="*/ 23 w 240"/>
                <a:gd name="T9" fmla="*/ 38 h 68"/>
                <a:gd name="T10" fmla="*/ 30 w 240"/>
                <a:gd name="T11" fmla="*/ 15 h 68"/>
                <a:gd name="T12" fmla="*/ 38 w 240"/>
                <a:gd name="T13" fmla="*/ 53 h 68"/>
                <a:gd name="T14" fmla="*/ 45 w 240"/>
                <a:gd name="T15" fmla="*/ 38 h 68"/>
                <a:gd name="T16" fmla="*/ 45 w 240"/>
                <a:gd name="T17" fmla="*/ 38 h 68"/>
                <a:gd name="T18" fmla="*/ 53 w 240"/>
                <a:gd name="T19" fmla="*/ 23 h 68"/>
                <a:gd name="T20" fmla="*/ 60 w 240"/>
                <a:gd name="T21" fmla="*/ 53 h 68"/>
                <a:gd name="T22" fmla="*/ 68 w 240"/>
                <a:gd name="T23" fmla="*/ 38 h 68"/>
                <a:gd name="T24" fmla="*/ 68 w 240"/>
                <a:gd name="T25" fmla="*/ 38 h 68"/>
                <a:gd name="T26" fmla="*/ 75 w 240"/>
                <a:gd name="T27" fmla="*/ 23 h 68"/>
                <a:gd name="T28" fmla="*/ 83 w 240"/>
                <a:gd name="T29" fmla="*/ 45 h 68"/>
                <a:gd name="T30" fmla="*/ 90 w 240"/>
                <a:gd name="T31" fmla="*/ 30 h 68"/>
                <a:gd name="T32" fmla="*/ 90 w 240"/>
                <a:gd name="T33" fmla="*/ 38 h 68"/>
                <a:gd name="T34" fmla="*/ 98 w 240"/>
                <a:gd name="T35" fmla="*/ 15 h 68"/>
                <a:gd name="T36" fmla="*/ 105 w 240"/>
                <a:gd name="T37" fmla="*/ 45 h 68"/>
                <a:gd name="T38" fmla="*/ 113 w 240"/>
                <a:gd name="T39" fmla="*/ 30 h 68"/>
                <a:gd name="T40" fmla="*/ 113 w 240"/>
                <a:gd name="T41" fmla="*/ 30 h 68"/>
                <a:gd name="T42" fmla="*/ 120 w 240"/>
                <a:gd name="T43" fmla="*/ 23 h 68"/>
                <a:gd name="T44" fmla="*/ 128 w 240"/>
                <a:gd name="T45" fmla="*/ 45 h 68"/>
                <a:gd name="T46" fmla="*/ 135 w 240"/>
                <a:gd name="T47" fmla="*/ 30 h 68"/>
                <a:gd name="T48" fmla="*/ 135 w 240"/>
                <a:gd name="T49" fmla="*/ 30 h 68"/>
                <a:gd name="T50" fmla="*/ 143 w 240"/>
                <a:gd name="T51" fmla="*/ 0 h 68"/>
                <a:gd name="T52" fmla="*/ 150 w 240"/>
                <a:gd name="T53" fmla="*/ 53 h 68"/>
                <a:gd name="T54" fmla="*/ 158 w 240"/>
                <a:gd name="T55" fmla="*/ 30 h 68"/>
                <a:gd name="T56" fmla="*/ 158 w 240"/>
                <a:gd name="T57" fmla="*/ 38 h 68"/>
                <a:gd name="T58" fmla="*/ 165 w 240"/>
                <a:gd name="T59" fmla="*/ 15 h 68"/>
                <a:gd name="T60" fmla="*/ 173 w 240"/>
                <a:gd name="T61" fmla="*/ 45 h 68"/>
                <a:gd name="T62" fmla="*/ 180 w 240"/>
                <a:gd name="T63" fmla="*/ 38 h 68"/>
                <a:gd name="T64" fmla="*/ 180 w 240"/>
                <a:gd name="T65" fmla="*/ 38 h 68"/>
                <a:gd name="T66" fmla="*/ 188 w 240"/>
                <a:gd name="T67" fmla="*/ 8 h 68"/>
                <a:gd name="T68" fmla="*/ 195 w 240"/>
                <a:gd name="T69" fmla="*/ 45 h 68"/>
                <a:gd name="T70" fmla="*/ 203 w 240"/>
                <a:gd name="T71" fmla="*/ 30 h 68"/>
                <a:gd name="T72" fmla="*/ 203 w 240"/>
                <a:gd name="T73" fmla="*/ 30 h 68"/>
                <a:gd name="T74" fmla="*/ 210 w 240"/>
                <a:gd name="T75" fmla="*/ 8 h 68"/>
                <a:gd name="T76" fmla="*/ 218 w 240"/>
                <a:gd name="T77" fmla="*/ 45 h 68"/>
                <a:gd name="T78" fmla="*/ 225 w 240"/>
                <a:gd name="T79" fmla="*/ 30 h 68"/>
                <a:gd name="T80" fmla="*/ 225 w 240"/>
                <a:gd name="T81" fmla="*/ 45 h 68"/>
                <a:gd name="T82" fmla="*/ 233 w 240"/>
                <a:gd name="T83" fmla="*/ 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45"/>
                  </a:moveTo>
                  <a:lnTo>
                    <a:pt x="0" y="23"/>
                  </a:lnTo>
                  <a:lnTo>
                    <a:pt x="0" y="45"/>
                  </a:lnTo>
                  <a:lnTo>
                    <a:pt x="8" y="38"/>
                  </a:lnTo>
                  <a:lnTo>
                    <a:pt x="8" y="53"/>
                  </a:lnTo>
                  <a:lnTo>
                    <a:pt x="8" y="15"/>
                  </a:lnTo>
                  <a:lnTo>
                    <a:pt x="8" y="38"/>
                  </a:lnTo>
                  <a:lnTo>
                    <a:pt x="15" y="30"/>
                  </a:lnTo>
                  <a:lnTo>
                    <a:pt x="15" y="53"/>
                  </a:lnTo>
                  <a:lnTo>
                    <a:pt x="15" y="15"/>
                  </a:lnTo>
                  <a:lnTo>
                    <a:pt x="15" y="38"/>
                  </a:lnTo>
                  <a:lnTo>
                    <a:pt x="23" y="45"/>
                  </a:lnTo>
                  <a:lnTo>
                    <a:pt x="23" y="53"/>
                  </a:lnTo>
                  <a:lnTo>
                    <a:pt x="23" y="15"/>
                  </a:lnTo>
                  <a:lnTo>
                    <a:pt x="23" y="38"/>
                  </a:lnTo>
                  <a:lnTo>
                    <a:pt x="30" y="30"/>
                  </a:lnTo>
                  <a:lnTo>
                    <a:pt x="30" y="53"/>
                  </a:lnTo>
                  <a:lnTo>
                    <a:pt x="30" y="15"/>
                  </a:lnTo>
                  <a:lnTo>
                    <a:pt x="30" y="30"/>
                  </a:lnTo>
                  <a:lnTo>
                    <a:pt x="38" y="38"/>
                  </a:lnTo>
                  <a:lnTo>
                    <a:pt x="38" y="53"/>
                  </a:lnTo>
                  <a:lnTo>
                    <a:pt x="38" y="15"/>
                  </a:lnTo>
                  <a:lnTo>
                    <a:pt x="38" y="30"/>
                  </a:lnTo>
                  <a:lnTo>
                    <a:pt x="45" y="38"/>
                  </a:lnTo>
                  <a:lnTo>
                    <a:pt x="45" y="53"/>
                  </a:lnTo>
                  <a:lnTo>
                    <a:pt x="45" y="0"/>
                  </a:lnTo>
                  <a:lnTo>
                    <a:pt x="45" y="38"/>
                  </a:lnTo>
                  <a:lnTo>
                    <a:pt x="53" y="45"/>
                  </a:lnTo>
                  <a:lnTo>
                    <a:pt x="53" y="53"/>
                  </a:lnTo>
                  <a:lnTo>
                    <a:pt x="53" y="23"/>
                  </a:lnTo>
                  <a:lnTo>
                    <a:pt x="53" y="30"/>
                  </a:lnTo>
                  <a:lnTo>
                    <a:pt x="60" y="38"/>
                  </a:lnTo>
                  <a:lnTo>
                    <a:pt x="60" y="53"/>
                  </a:lnTo>
                  <a:lnTo>
                    <a:pt x="60" y="15"/>
                  </a:lnTo>
                  <a:lnTo>
                    <a:pt x="60" y="30"/>
                  </a:lnTo>
                  <a:lnTo>
                    <a:pt x="68" y="38"/>
                  </a:lnTo>
                  <a:lnTo>
                    <a:pt x="68" y="45"/>
                  </a:lnTo>
                  <a:lnTo>
                    <a:pt x="68" y="23"/>
                  </a:lnTo>
                  <a:lnTo>
                    <a:pt x="68" y="38"/>
                  </a:lnTo>
                  <a:lnTo>
                    <a:pt x="75" y="30"/>
                  </a:lnTo>
                  <a:lnTo>
                    <a:pt x="75" y="53"/>
                  </a:lnTo>
                  <a:lnTo>
                    <a:pt x="75" y="23"/>
                  </a:lnTo>
                  <a:lnTo>
                    <a:pt x="75" y="30"/>
                  </a:lnTo>
                  <a:lnTo>
                    <a:pt x="83" y="38"/>
                  </a:lnTo>
                  <a:lnTo>
                    <a:pt x="83" y="45"/>
                  </a:lnTo>
                  <a:lnTo>
                    <a:pt x="83" y="23"/>
                  </a:lnTo>
                  <a:lnTo>
                    <a:pt x="83" y="38"/>
                  </a:lnTo>
                  <a:lnTo>
                    <a:pt x="90" y="30"/>
                  </a:lnTo>
                  <a:lnTo>
                    <a:pt x="90" y="53"/>
                  </a:lnTo>
                  <a:lnTo>
                    <a:pt x="90" y="0"/>
                  </a:lnTo>
                  <a:lnTo>
                    <a:pt x="90" y="38"/>
                  </a:lnTo>
                  <a:lnTo>
                    <a:pt x="98" y="45"/>
                  </a:lnTo>
                  <a:lnTo>
                    <a:pt x="98" y="53"/>
                  </a:lnTo>
                  <a:lnTo>
                    <a:pt x="98" y="15"/>
                  </a:lnTo>
                  <a:lnTo>
                    <a:pt x="98" y="38"/>
                  </a:lnTo>
                  <a:lnTo>
                    <a:pt x="105" y="30"/>
                  </a:lnTo>
                  <a:lnTo>
                    <a:pt x="105" y="45"/>
                  </a:lnTo>
                  <a:lnTo>
                    <a:pt x="105" y="23"/>
                  </a:lnTo>
                  <a:lnTo>
                    <a:pt x="105" y="38"/>
                  </a:lnTo>
                  <a:lnTo>
                    <a:pt x="113" y="30"/>
                  </a:lnTo>
                  <a:lnTo>
                    <a:pt x="113" y="45"/>
                  </a:lnTo>
                  <a:lnTo>
                    <a:pt x="113" y="23"/>
                  </a:lnTo>
                  <a:lnTo>
                    <a:pt x="113" y="30"/>
                  </a:lnTo>
                  <a:lnTo>
                    <a:pt x="120" y="38"/>
                  </a:lnTo>
                  <a:lnTo>
                    <a:pt x="120" y="53"/>
                  </a:lnTo>
                  <a:lnTo>
                    <a:pt x="120" y="23"/>
                  </a:lnTo>
                  <a:lnTo>
                    <a:pt x="120" y="30"/>
                  </a:lnTo>
                  <a:lnTo>
                    <a:pt x="128" y="38"/>
                  </a:lnTo>
                  <a:lnTo>
                    <a:pt x="128" y="45"/>
                  </a:lnTo>
                  <a:lnTo>
                    <a:pt x="128" y="23"/>
                  </a:lnTo>
                  <a:lnTo>
                    <a:pt x="128" y="38"/>
                  </a:lnTo>
                  <a:lnTo>
                    <a:pt x="135" y="30"/>
                  </a:lnTo>
                  <a:lnTo>
                    <a:pt x="135" y="53"/>
                  </a:lnTo>
                  <a:lnTo>
                    <a:pt x="135" y="15"/>
                  </a:lnTo>
                  <a:lnTo>
                    <a:pt x="135" y="30"/>
                  </a:lnTo>
                  <a:lnTo>
                    <a:pt x="143" y="38"/>
                  </a:lnTo>
                  <a:lnTo>
                    <a:pt x="143" y="68"/>
                  </a:lnTo>
                  <a:lnTo>
                    <a:pt x="143" y="0"/>
                  </a:lnTo>
                  <a:lnTo>
                    <a:pt x="143" y="38"/>
                  </a:lnTo>
                  <a:lnTo>
                    <a:pt x="150" y="30"/>
                  </a:lnTo>
                  <a:lnTo>
                    <a:pt x="150" y="53"/>
                  </a:lnTo>
                  <a:lnTo>
                    <a:pt x="150" y="8"/>
                  </a:lnTo>
                  <a:lnTo>
                    <a:pt x="150" y="23"/>
                  </a:lnTo>
                  <a:lnTo>
                    <a:pt x="158" y="30"/>
                  </a:lnTo>
                  <a:lnTo>
                    <a:pt x="158" y="60"/>
                  </a:lnTo>
                  <a:lnTo>
                    <a:pt x="158" y="8"/>
                  </a:lnTo>
                  <a:lnTo>
                    <a:pt x="158" y="38"/>
                  </a:lnTo>
                  <a:lnTo>
                    <a:pt x="165" y="30"/>
                  </a:lnTo>
                  <a:lnTo>
                    <a:pt x="165" y="53"/>
                  </a:lnTo>
                  <a:lnTo>
                    <a:pt x="165" y="15"/>
                  </a:lnTo>
                  <a:lnTo>
                    <a:pt x="165" y="30"/>
                  </a:lnTo>
                  <a:lnTo>
                    <a:pt x="173" y="38"/>
                  </a:lnTo>
                  <a:lnTo>
                    <a:pt x="173" y="45"/>
                  </a:lnTo>
                  <a:lnTo>
                    <a:pt x="173" y="23"/>
                  </a:lnTo>
                  <a:lnTo>
                    <a:pt x="173" y="30"/>
                  </a:lnTo>
                  <a:lnTo>
                    <a:pt x="180" y="38"/>
                  </a:lnTo>
                  <a:lnTo>
                    <a:pt x="180" y="45"/>
                  </a:lnTo>
                  <a:lnTo>
                    <a:pt x="180" y="15"/>
                  </a:lnTo>
                  <a:lnTo>
                    <a:pt x="180" y="38"/>
                  </a:lnTo>
                  <a:lnTo>
                    <a:pt x="188" y="30"/>
                  </a:lnTo>
                  <a:lnTo>
                    <a:pt x="188" y="53"/>
                  </a:lnTo>
                  <a:lnTo>
                    <a:pt x="188" y="8"/>
                  </a:lnTo>
                  <a:lnTo>
                    <a:pt x="188" y="38"/>
                  </a:lnTo>
                  <a:lnTo>
                    <a:pt x="195" y="30"/>
                  </a:lnTo>
                  <a:lnTo>
                    <a:pt x="195" y="45"/>
                  </a:lnTo>
                  <a:lnTo>
                    <a:pt x="195" y="15"/>
                  </a:lnTo>
                  <a:lnTo>
                    <a:pt x="195" y="38"/>
                  </a:lnTo>
                  <a:lnTo>
                    <a:pt x="203" y="30"/>
                  </a:lnTo>
                  <a:lnTo>
                    <a:pt x="203" y="53"/>
                  </a:lnTo>
                  <a:lnTo>
                    <a:pt x="203" y="15"/>
                  </a:lnTo>
                  <a:lnTo>
                    <a:pt x="203" y="30"/>
                  </a:lnTo>
                  <a:lnTo>
                    <a:pt x="210" y="38"/>
                  </a:lnTo>
                  <a:lnTo>
                    <a:pt x="210" y="53"/>
                  </a:lnTo>
                  <a:lnTo>
                    <a:pt x="210" y="8"/>
                  </a:lnTo>
                  <a:lnTo>
                    <a:pt x="210" y="38"/>
                  </a:lnTo>
                  <a:lnTo>
                    <a:pt x="218" y="30"/>
                  </a:lnTo>
                  <a:lnTo>
                    <a:pt x="218" y="45"/>
                  </a:lnTo>
                  <a:lnTo>
                    <a:pt x="218" y="8"/>
                  </a:lnTo>
                  <a:lnTo>
                    <a:pt x="218" y="38"/>
                  </a:lnTo>
                  <a:lnTo>
                    <a:pt x="225" y="30"/>
                  </a:lnTo>
                  <a:lnTo>
                    <a:pt x="225" y="45"/>
                  </a:lnTo>
                  <a:lnTo>
                    <a:pt x="225" y="15"/>
                  </a:lnTo>
                  <a:lnTo>
                    <a:pt x="225" y="45"/>
                  </a:lnTo>
                  <a:lnTo>
                    <a:pt x="233" y="53"/>
                  </a:lnTo>
                  <a:lnTo>
                    <a:pt x="233" y="53"/>
                  </a:lnTo>
                  <a:lnTo>
                    <a:pt x="233" y="8"/>
                  </a:lnTo>
                  <a:lnTo>
                    <a:pt x="233" y="38"/>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2" name="Freeform 868"/>
            <p:cNvSpPr>
              <a:spLocks/>
            </p:cNvSpPr>
            <p:nvPr/>
          </p:nvSpPr>
          <p:spPr bwMode="auto">
            <a:xfrm>
              <a:off x="4079" y="2452"/>
              <a:ext cx="168" cy="51"/>
            </a:xfrm>
            <a:custGeom>
              <a:avLst/>
              <a:gdLst>
                <a:gd name="T0" fmla="*/ 0 w 240"/>
                <a:gd name="T1" fmla="*/ 0 h 52"/>
                <a:gd name="T2" fmla="*/ 8 w 240"/>
                <a:gd name="T3" fmla="*/ 37 h 52"/>
                <a:gd name="T4" fmla="*/ 15 w 240"/>
                <a:gd name="T5" fmla="*/ 22 h 52"/>
                <a:gd name="T6" fmla="*/ 15 w 240"/>
                <a:gd name="T7" fmla="*/ 30 h 52"/>
                <a:gd name="T8" fmla="*/ 23 w 240"/>
                <a:gd name="T9" fmla="*/ 7 h 52"/>
                <a:gd name="T10" fmla="*/ 30 w 240"/>
                <a:gd name="T11" fmla="*/ 52 h 52"/>
                <a:gd name="T12" fmla="*/ 38 w 240"/>
                <a:gd name="T13" fmla="*/ 30 h 52"/>
                <a:gd name="T14" fmla="*/ 38 w 240"/>
                <a:gd name="T15" fmla="*/ 30 h 52"/>
                <a:gd name="T16" fmla="*/ 45 w 240"/>
                <a:gd name="T17" fmla="*/ 7 h 52"/>
                <a:gd name="T18" fmla="*/ 53 w 240"/>
                <a:gd name="T19" fmla="*/ 37 h 52"/>
                <a:gd name="T20" fmla="*/ 60 w 240"/>
                <a:gd name="T21" fmla="*/ 22 h 52"/>
                <a:gd name="T22" fmla="*/ 60 w 240"/>
                <a:gd name="T23" fmla="*/ 22 h 52"/>
                <a:gd name="T24" fmla="*/ 68 w 240"/>
                <a:gd name="T25" fmla="*/ 15 h 52"/>
                <a:gd name="T26" fmla="*/ 75 w 240"/>
                <a:gd name="T27" fmla="*/ 45 h 52"/>
                <a:gd name="T28" fmla="*/ 83 w 240"/>
                <a:gd name="T29" fmla="*/ 22 h 52"/>
                <a:gd name="T30" fmla="*/ 83 w 240"/>
                <a:gd name="T31" fmla="*/ 22 h 52"/>
                <a:gd name="T32" fmla="*/ 90 w 240"/>
                <a:gd name="T33" fmla="*/ 22 h 52"/>
                <a:gd name="T34" fmla="*/ 98 w 240"/>
                <a:gd name="T35" fmla="*/ 30 h 52"/>
                <a:gd name="T36" fmla="*/ 105 w 240"/>
                <a:gd name="T37" fmla="*/ 22 h 52"/>
                <a:gd name="T38" fmla="*/ 105 w 240"/>
                <a:gd name="T39" fmla="*/ 30 h 52"/>
                <a:gd name="T40" fmla="*/ 113 w 240"/>
                <a:gd name="T41" fmla="*/ 22 h 52"/>
                <a:gd name="T42" fmla="*/ 120 w 240"/>
                <a:gd name="T43" fmla="*/ 30 h 52"/>
                <a:gd name="T44" fmla="*/ 128 w 240"/>
                <a:gd name="T45" fmla="*/ 22 h 52"/>
                <a:gd name="T46" fmla="*/ 128 w 240"/>
                <a:gd name="T47" fmla="*/ 30 h 52"/>
                <a:gd name="T48" fmla="*/ 135 w 240"/>
                <a:gd name="T49" fmla="*/ 22 h 52"/>
                <a:gd name="T50" fmla="*/ 143 w 240"/>
                <a:gd name="T51" fmla="*/ 30 h 52"/>
                <a:gd name="T52" fmla="*/ 150 w 240"/>
                <a:gd name="T53" fmla="*/ 22 h 52"/>
                <a:gd name="T54" fmla="*/ 158 w 240"/>
                <a:gd name="T55" fmla="*/ 30 h 52"/>
                <a:gd name="T56" fmla="*/ 165 w 240"/>
                <a:gd name="T57" fmla="*/ 22 h 52"/>
                <a:gd name="T58" fmla="*/ 165 w 240"/>
                <a:gd name="T59" fmla="*/ 30 h 52"/>
                <a:gd name="T60" fmla="*/ 173 w 240"/>
                <a:gd name="T61" fmla="*/ 22 h 52"/>
                <a:gd name="T62" fmla="*/ 180 w 240"/>
                <a:gd name="T63" fmla="*/ 30 h 52"/>
                <a:gd name="T64" fmla="*/ 188 w 240"/>
                <a:gd name="T65" fmla="*/ 22 h 52"/>
                <a:gd name="T66" fmla="*/ 188 w 240"/>
                <a:gd name="T67" fmla="*/ 30 h 52"/>
                <a:gd name="T68" fmla="*/ 195 w 240"/>
                <a:gd name="T69" fmla="*/ 22 h 52"/>
                <a:gd name="T70" fmla="*/ 203 w 240"/>
                <a:gd name="T71" fmla="*/ 30 h 52"/>
                <a:gd name="T72" fmla="*/ 210 w 240"/>
                <a:gd name="T73" fmla="*/ 22 h 52"/>
                <a:gd name="T74" fmla="*/ 210 w 240"/>
                <a:gd name="T75" fmla="*/ 30 h 52"/>
                <a:gd name="T76" fmla="*/ 218 w 240"/>
                <a:gd name="T77" fmla="*/ 22 h 52"/>
                <a:gd name="T78" fmla="*/ 225 w 240"/>
                <a:gd name="T79" fmla="*/ 30 h 52"/>
                <a:gd name="T80" fmla="*/ 233 w 240"/>
                <a:gd name="T81" fmla="*/ 22 h 52"/>
                <a:gd name="T82" fmla="*/ 240 w 240"/>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22"/>
                  </a:moveTo>
                  <a:lnTo>
                    <a:pt x="0" y="45"/>
                  </a:lnTo>
                  <a:lnTo>
                    <a:pt x="0" y="0"/>
                  </a:lnTo>
                  <a:lnTo>
                    <a:pt x="0" y="30"/>
                  </a:lnTo>
                  <a:lnTo>
                    <a:pt x="8" y="22"/>
                  </a:lnTo>
                  <a:lnTo>
                    <a:pt x="8" y="37"/>
                  </a:lnTo>
                  <a:lnTo>
                    <a:pt x="8" y="0"/>
                  </a:lnTo>
                  <a:lnTo>
                    <a:pt x="8" y="30"/>
                  </a:lnTo>
                  <a:lnTo>
                    <a:pt x="15" y="22"/>
                  </a:lnTo>
                  <a:lnTo>
                    <a:pt x="15" y="45"/>
                  </a:lnTo>
                  <a:lnTo>
                    <a:pt x="15" y="7"/>
                  </a:lnTo>
                  <a:lnTo>
                    <a:pt x="15" y="30"/>
                  </a:lnTo>
                  <a:lnTo>
                    <a:pt x="23" y="22"/>
                  </a:lnTo>
                  <a:lnTo>
                    <a:pt x="23" y="37"/>
                  </a:lnTo>
                  <a:lnTo>
                    <a:pt x="23" y="7"/>
                  </a:lnTo>
                  <a:lnTo>
                    <a:pt x="23" y="22"/>
                  </a:lnTo>
                  <a:lnTo>
                    <a:pt x="30" y="30"/>
                  </a:lnTo>
                  <a:lnTo>
                    <a:pt x="30" y="52"/>
                  </a:lnTo>
                  <a:lnTo>
                    <a:pt x="30" y="0"/>
                  </a:lnTo>
                  <a:lnTo>
                    <a:pt x="30" y="22"/>
                  </a:lnTo>
                  <a:lnTo>
                    <a:pt x="38" y="30"/>
                  </a:lnTo>
                  <a:lnTo>
                    <a:pt x="38" y="45"/>
                  </a:lnTo>
                  <a:lnTo>
                    <a:pt x="38" y="0"/>
                  </a:lnTo>
                  <a:lnTo>
                    <a:pt x="38" y="30"/>
                  </a:lnTo>
                  <a:lnTo>
                    <a:pt x="45" y="22"/>
                  </a:lnTo>
                  <a:lnTo>
                    <a:pt x="45" y="37"/>
                  </a:lnTo>
                  <a:lnTo>
                    <a:pt x="45" y="7"/>
                  </a:lnTo>
                  <a:lnTo>
                    <a:pt x="45" y="30"/>
                  </a:lnTo>
                  <a:lnTo>
                    <a:pt x="53" y="22"/>
                  </a:lnTo>
                  <a:lnTo>
                    <a:pt x="53" y="37"/>
                  </a:lnTo>
                  <a:lnTo>
                    <a:pt x="53" y="15"/>
                  </a:lnTo>
                  <a:lnTo>
                    <a:pt x="53" y="30"/>
                  </a:lnTo>
                  <a:lnTo>
                    <a:pt x="60" y="22"/>
                  </a:lnTo>
                  <a:lnTo>
                    <a:pt x="60" y="37"/>
                  </a:lnTo>
                  <a:lnTo>
                    <a:pt x="60" y="15"/>
                  </a:lnTo>
                  <a:lnTo>
                    <a:pt x="60" y="22"/>
                  </a:lnTo>
                  <a:lnTo>
                    <a:pt x="68" y="30"/>
                  </a:lnTo>
                  <a:lnTo>
                    <a:pt x="68" y="37"/>
                  </a:lnTo>
                  <a:lnTo>
                    <a:pt x="68" y="15"/>
                  </a:lnTo>
                  <a:lnTo>
                    <a:pt x="68" y="30"/>
                  </a:lnTo>
                  <a:lnTo>
                    <a:pt x="75" y="22"/>
                  </a:lnTo>
                  <a:lnTo>
                    <a:pt x="75" y="45"/>
                  </a:lnTo>
                  <a:lnTo>
                    <a:pt x="75" y="15"/>
                  </a:lnTo>
                  <a:lnTo>
                    <a:pt x="75" y="30"/>
                  </a:lnTo>
                  <a:lnTo>
                    <a:pt x="83" y="22"/>
                  </a:lnTo>
                  <a:lnTo>
                    <a:pt x="83" y="30"/>
                  </a:lnTo>
                  <a:lnTo>
                    <a:pt x="83" y="22"/>
                  </a:lnTo>
                  <a:lnTo>
                    <a:pt x="83" y="22"/>
                  </a:lnTo>
                  <a:lnTo>
                    <a:pt x="90" y="30"/>
                  </a:lnTo>
                  <a:lnTo>
                    <a:pt x="90" y="37"/>
                  </a:lnTo>
                  <a:lnTo>
                    <a:pt x="90" y="22"/>
                  </a:lnTo>
                  <a:lnTo>
                    <a:pt x="90" y="30"/>
                  </a:lnTo>
                  <a:lnTo>
                    <a:pt x="98" y="22"/>
                  </a:lnTo>
                  <a:lnTo>
                    <a:pt x="98" y="30"/>
                  </a:lnTo>
                  <a:lnTo>
                    <a:pt x="98" y="22"/>
                  </a:lnTo>
                  <a:lnTo>
                    <a:pt x="98" y="30"/>
                  </a:lnTo>
                  <a:lnTo>
                    <a:pt x="105" y="22"/>
                  </a:lnTo>
                  <a:lnTo>
                    <a:pt x="105" y="30"/>
                  </a:lnTo>
                  <a:lnTo>
                    <a:pt x="105" y="22"/>
                  </a:lnTo>
                  <a:lnTo>
                    <a:pt x="105" y="30"/>
                  </a:lnTo>
                  <a:lnTo>
                    <a:pt x="113" y="22"/>
                  </a:lnTo>
                  <a:lnTo>
                    <a:pt x="113" y="30"/>
                  </a:lnTo>
                  <a:lnTo>
                    <a:pt x="113" y="22"/>
                  </a:lnTo>
                  <a:lnTo>
                    <a:pt x="113" y="30"/>
                  </a:lnTo>
                  <a:lnTo>
                    <a:pt x="120" y="22"/>
                  </a:lnTo>
                  <a:lnTo>
                    <a:pt x="120" y="30"/>
                  </a:lnTo>
                  <a:lnTo>
                    <a:pt x="120" y="22"/>
                  </a:lnTo>
                  <a:lnTo>
                    <a:pt x="120" y="30"/>
                  </a:lnTo>
                  <a:lnTo>
                    <a:pt x="128" y="22"/>
                  </a:lnTo>
                  <a:lnTo>
                    <a:pt x="128" y="30"/>
                  </a:lnTo>
                  <a:lnTo>
                    <a:pt x="128" y="22"/>
                  </a:lnTo>
                  <a:lnTo>
                    <a:pt x="128" y="30"/>
                  </a:lnTo>
                  <a:lnTo>
                    <a:pt x="135" y="22"/>
                  </a:lnTo>
                  <a:lnTo>
                    <a:pt x="135" y="30"/>
                  </a:lnTo>
                  <a:lnTo>
                    <a:pt x="135" y="22"/>
                  </a:lnTo>
                  <a:lnTo>
                    <a:pt x="135" y="30"/>
                  </a:lnTo>
                  <a:lnTo>
                    <a:pt x="143" y="22"/>
                  </a:lnTo>
                  <a:lnTo>
                    <a:pt x="143" y="30"/>
                  </a:lnTo>
                  <a:lnTo>
                    <a:pt x="143" y="22"/>
                  </a:lnTo>
                  <a:lnTo>
                    <a:pt x="143" y="30"/>
                  </a:lnTo>
                  <a:lnTo>
                    <a:pt x="150" y="22"/>
                  </a:lnTo>
                  <a:lnTo>
                    <a:pt x="150" y="30"/>
                  </a:lnTo>
                  <a:lnTo>
                    <a:pt x="158" y="22"/>
                  </a:lnTo>
                  <a:lnTo>
                    <a:pt x="158" y="30"/>
                  </a:lnTo>
                  <a:lnTo>
                    <a:pt x="158" y="22"/>
                  </a:lnTo>
                  <a:lnTo>
                    <a:pt x="158" y="30"/>
                  </a:lnTo>
                  <a:lnTo>
                    <a:pt x="165" y="22"/>
                  </a:lnTo>
                  <a:lnTo>
                    <a:pt x="165" y="30"/>
                  </a:lnTo>
                  <a:lnTo>
                    <a:pt x="165" y="22"/>
                  </a:lnTo>
                  <a:lnTo>
                    <a:pt x="165" y="30"/>
                  </a:lnTo>
                  <a:lnTo>
                    <a:pt x="173" y="22"/>
                  </a:lnTo>
                  <a:lnTo>
                    <a:pt x="173" y="30"/>
                  </a:lnTo>
                  <a:lnTo>
                    <a:pt x="173" y="22"/>
                  </a:lnTo>
                  <a:lnTo>
                    <a:pt x="173" y="30"/>
                  </a:lnTo>
                  <a:lnTo>
                    <a:pt x="180" y="22"/>
                  </a:lnTo>
                  <a:lnTo>
                    <a:pt x="180" y="30"/>
                  </a:lnTo>
                  <a:lnTo>
                    <a:pt x="180" y="22"/>
                  </a:lnTo>
                  <a:lnTo>
                    <a:pt x="180" y="30"/>
                  </a:lnTo>
                  <a:lnTo>
                    <a:pt x="188" y="22"/>
                  </a:lnTo>
                  <a:lnTo>
                    <a:pt x="188" y="30"/>
                  </a:lnTo>
                  <a:lnTo>
                    <a:pt x="188" y="22"/>
                  </a:lnTo>
                  <a:lnTo>
                    <a:pt x="188" y="30"/>
                  </a:lnTo>
                  <a:lnTo>
                    <a:pt x="195" y="22"/>
                  </a:lnTo>
                  <a:lnTo>
                    <a:pt x="195" y="30"/>
                  </a:lnTo>
                  <a:lnTo>
                    <a:pt x="195" y="22"/>
                  </a:lnTo>
                  <a:lnTo>
                    <a:pt x="195" y="30"/>
                  </a:lnTo>
                  <a:lnTo>
                    <a:pt x="203" y="22"/>
                  </a:lnTo>
                  <a:lnTo>
                    <a:pt x="203" y="30"/>
                  </a:lnTo>
                  <a:lnTo>
                    <a:pt x="203" y="22"/>
                  </a:lnTo>
                  <a:lnTo>
                    <a:pt x="203" y="30"/>
                  </a:lnTo>
                  <a:lnTo>
                    <a:pt x="210" y="22"/>
                  </a:lnTo>
                  <a:lnTo>
                    <a:pt x="210" y="30"/>
                  </a:lnTo>
                  <a:lnTo>
                    <a:pt x="210" y="22"/>
                  </a:lnTo>
                  <a:lnTo>
                    <a:pt x="210" y="30"/>
                  </a:lnTo>
                  <a:lnTo>
                    <a:pt x="218" y="22"/>
                  </a:lnTo>
                  <a:lnTo>
                    <a:pt x="218" y="30"/>
                  </a:lnTo>
                  <a:lnTo>
                    <a:pt x="218" y="22"/>
                  </a:lnTo>
                  <a:lnTo>
                    <a:pt x="218" y="30"/>
                  </a:lnTo>
                  <a:lnTo>
                    <a:pt x="225" y="22"/>
                  </a:lnTo>
                  <a:lnTo>
                    <a:pt x="225" y="30"/>
                  </a:lnTo>
                  <a:lnTo>
                    <a:pt x="225" y="22"/>
                  </a:lnTo>
                  <a:lnTo>
                    <a:pt x="225" y="30"/>
                  </a:lnTo>
                  <a:lnTo>
                    <a:pt x="233" y="22"/>
                  </a:lnTo>
                  <a:lnTo>
                    <a:pt x="233" y="30"/>
                  </a:lnTo>
                  <a:lnTo>
                    <a:pt x="233" y="30"/>
                  </a:lnTo>
                  <a:lnTo>
                    <a:pt x="240" y="22"/>
                  </a:lnTo>
                  <a:lnTo>
                    <a:pt x="240" y="30"/>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3" name="Freeform 869"/>
            <p:cNvSpPr>
              <a:spLocks/>
            </p:cNvSpPr>
            <p:nvPr/>
          </p:nvSpPr>
          <p:spPr bwMode="auto">
            <a:xfrm>
              <a:off x="4247" y="2445"/>
              <a:ext cx="167" cy="87"/>
            </a:xfrm>
            <a:custGeom>
              <a:avLst/>
              <a:gdLst>
                <a:gd name="T0" fmla="*/ 8 w 240"/>
                <a:gd name="T1" fmla="*/ 38 h 90"/>
                <a:gd name="T2" fmla="*/ 15 w 240"/>
                <a:gd name="T3" fmla="*/ 30 h 90"/>
                <a:gd name="T4" fmla="*/ 15 w 240"/>
                <a:gd name="T5" fmla="*/ 38 h 90"/>
                <a:gd name="T6" fmla="*/ 23 w 240"/>
                <a:gd name="T7" fmla="*/ 30 h 90"/>
                <a:gd name="T8" fmla="*/ 30 w 240"/>
                <a:gd name="T9" fmla="*/ 38 h 90"/>
                <a:gd name="T10" fmla="*/ 38 w 240"/>
                <a:gd name="T11" fmla="*/ 30 h 90"/>
                <a:gd name="T12" fmla="*/ 45 w 240"/>
                <a:gd name="T13" fmla="*/ 30 h 90"/>
                <a:gd name="T14" fmla="*/ 45 w 240"/>
                <a:gd name="T15" fmla="*/ 38 h 90"/>
                <a:gd name="T16" fmla="*/ 53 w 240"/>
                <a:gd name="T17" fmla="*/ 30 h 90"/>
                <a:gd name="T18" fmla="*/ 60 w 240"/>
                <a:gd name="T19" fmla="*/ 38 h 90"/>
                <a:gd name="T20" fmla="*/ 68 w 240"/>
                <a:gd name="T21" fmla="*/ 38 h 90"/>
                <a:gd name="T22" fmla="*/ 68 w 240"/>
                <a:gd name="T23" fmla="*/ 38 h 90"/>
                <a:gd name="T24" fmla="*/ 75 w 240"/>
                <a:gd name="T25" fmla="*/ 30 h 90"/>
                <a:gd name="T26" fmla="*/ 83 w 240"/>
                <a:gd name="T27" fmla="*/ 38 h 90"/>
                <a:gd name="T28" fmla="*/ 90 w 240"/>
                <a:gd name="T29" fmla="*/ 30 h 90"/>
                <a:gd name="T30" fmla="*/ 90 w 240"/>
                <a:gd name="T31" fmla="*/ 38 h 90"/>
                <a:gd name="T32" fmla="*/ 98 w 240"/>
                <a:gd name="T33" fmla="*/ 30 h 90"/>
                <a:gd name="T34" fmla="*/ 105 w 240"/>
                <a:gd name="T35" fmla="*/ 38 h 90"/>
                <a:gd name="T36" fmla="*/ 113 w 240"/>
                <a:gd name="T37" fmla="*/ 30 h 90"/>
                <a:gd name="T38" fmla="*/ 113 w 240"/>
                <a:gd name="T39" fmla="*/ 38 h 90"/>
                <a:gd name="T40" fmla="*/ 120 w 240"/>
                <a:gd name="T41" fmla="*/ 15 h 90"/>
                <a:gd name="T42" fmla="*/ 128 w 240"/>
                <a:gd name="T43" fmla="*/ 45 h 90"/>
                <a:gd name="T44" fmla="*/ 135 w 240"/>
                <a:gd name="T45" fmla="*/ 38 h 90"/>
                <a:gd name="T46" fmla="*/ 135 w 240"/>
                <a:gd name="T47" fmla="*/ 30 h 90"/>
                <a:gd name="T48" fmla="*/ 143 w 240"/>
                <a:gd name="T49" fmla="*/ 30 h 90"/>
                <a:gd name="T50" fmla="*/ 150 w 240"/>
                <a:gd name="T51" fmla="*/ 38 h 90"/>
                <a:gd name="T52" fmla="*/ 158 w 240"/>
                <a:gd name="T53" fmla="*/ 30 h 90"/>
                <a:gd name="T54" fmla="*/ 158 w 240"/>
                <a:gd name="T55" fmla="*/ 30 h 90"/>
                <a:gd name="T56" fmla="*/ 165 w 240"/>
                <a:gd name="T57" fmla="*/ 23 h 90"/>
                <a:gd name="T58" fmla="*/ 173 w 240"/>
                <a:gd name="T59" fmla="*/ 45 h 90"/>
                <a:gd name="T60" fmla="*/ 180 w 240"/>
                <a:gd name="T61" fmla="*/ 38 h 90"/>
                <a:gd name="T62" fmla="*/ 180 w 240"/>
                <a:gd name="T63" fmla="*/ 30 h 90"/>
                <a:gd name="T64" fmla="*/ 188 w 240"/>
                <a:gd name="T65" fmla="*/ 30 h 90"/>
                <a:gd name="T66" fmla="*/ 195 w 240"/>
                <a:gd name="T67" fmla="*/ 45 h 90"/>
                <a:gd name="T68" fmla="*/ 203 w 240"/>
                <a:gd name="T69" fmla="*/ 30 h 90"/>
                <a:gd name="T70" fmla="*/ 203 w 240"/>
                <a:gd name="T71" fmla="*/ 30 h 90"/>
                <a:gd name="T72" fmla="*/ 210 w 240"/>
                <a:gd name="T73" fmla="*/ 23 h 90"/>
                <a:gd name="T74" fmla="*/ 218 w 240"/>
                <a:gd name="T75" fmla="*/ 45 h 90"/>
                <a:gd name="T76" fmla="*/ 225 w 240"/>
                <a:gd name="T77" fmla="*/ 38 h 90"/>
                <a:gd name="T78" fmla="*/ 225 w 240"/>
                <a:gd name="T79" fmla="*/ 38 h 90"/>
                <a:gd name="T80" fmla="*/ 233 w 240"/>
                <a:gd name="T81" fmla="*/ 23 h 90"/>
                <a:gd name="T82" fmla="*/ 240 w 240"/>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8"/>
                  </a:moveTo>
                  <a:lnTo>
                    <a:pt x="8" y="30"/>
                  </a:lnTo>
                  <a:lnTo>
                    <a:pt x="8" y="38"/>
                  </a:lnTo>
                  <a:lnTo>
                    <a:pt x="8" y="30"/>
                  </a:lnTo>
                  <a:lnTo>
                    <a:pt x="8" y="38"/>
                  </a:lnTo>
                  <a:lnTo>
                    <a:pt x="15" y="30"/>
                  </a:lnTo>
                  <a:lnTo>
                    <a:pt x="15" y="38"/>
                  </a:lnTo>
                  <a:lnTo>
                    <a:pt x="15" y="30"/>
                  </a:lnTo>
                  <a:lnTo>
                    <a:pt x="15" y="38"/>
                  </a:lnTo>
                  <a:lnTo>
                    <a:pt x="23" y="30"/>
                  </a:lnTo>
                  <a:lnTo>
                    <a:pt x="23" y="38"/>
                  </a:lnTo>
                  <a:lnTo>
                    <a:pt x="23" y="30"/>
                  </a:lnTo>
                  <a:lnTo>
                    <a:pt x="23" y="38"/>
                  </a:lnTo>
                  <a:lnTo>
                    <a:pt x="30" y="30"/>
                  </a:lnTo>
                  <a:lnTo>
                    <a:pt x="30" y="38"/>
                  </a:lnTo>
                  <a:lnTo>
                    <a:pt x="30" y="30"/>
                  </a:lnTo>
                  <a:lnTo>
                    <a:pt x="30" y="38"/>
                  </a:lnTo>
                  <a:lnTo>
                    <a:pt x="38" y="30"/>
                  </a:lnTo>
                  <a:lnTo>
                    <a:pt x="38" y="38"/>
                  </a:lnTo>
                  <a:lnTo>
                    <a:pt x="38" y="38"/>
                  </a:lnTo>
                  <a:lnTo>
                    <a:pt x="45" y="30"/>
                  </a:lnTo>
                  <a:lnTo>
                    <a:pt x="45" y="38"/>
                  </a:lnTo>
                  <a:lnTo>
                    <a:pt x="45" y="30"/>
                  </a:lnTo>
                  <a:lnTo>
                    <a:pt x="45" y="38"/>
                  </a:lnTo>
                  <a:lnTo>
                    <a:pt x="53" y="30"/>
                  </a:lnTo>
                  <a:lnTo>
                    <a:pt x="53" y="38"/>
                  </a:lnTo>
                  <a:lnTo>
                    <a:pt x="53" y="30"/>
                  </a:lnTo>
                  <a:lnTo>
                    <a:pt x="53" y="38"/>
                  </a:lnTo>
                  <a:lnTo>
                    <a:pt x="60" y="30"/>
                  </a:lnTo>
                  <a:lnTo>
                    <a:pt x="60" y="38"/>
                  </a:lnTo>
                  <a:lnTo>
                    <a:pt x="60" y="30"/>
                  </a:lnTo>
                  <a:lnTo>
                    <a:pt x="60" y="30"/>
                  </a:lnTo>
                  <a:lnTo>
                    <a:pt x="68" y="38"/>
                  </a:lnTo>
                  <a:lnTo>
                    <a:pt x="68" y="38"/>
                  </a:lnTo>
                  <a:lnTo>
                    <a:pt x="68" y="30"/>
                  </a:lnTo>
                  <a:lnTo>
                    <a:pt x="68" y="38"/>
                  </a:lnTo>
                  <a:lnTo>
                    <a:pt x="75" y="30"/>
                  </a:lnTo>
                  <a:lnTo>
                    <a:pt x="75" y="38"/>
                  </a:lnTo>
                  <a:lnTo>
                    <a:pt x="75" y="30"/>
                  </a:lnTo>
                  <a:lnTo>
                    <a:pt x="75" y="38"/>
                  </a:lnTo>
                  <a:lnTo>
                    <a:pt x="83" y="30"/>
                  </a:lnTo>
                  <a:lnTo>
                    <a:pt x="83" y="38"/>
                  </a:lnTo>
                  <a:lnTo>
                    <a:pt x="83" y="30"/>
                  </a:lnTo>
                  <a:lnTo>
                    <a:pt x="83" y="38"/>
                  </a:lnTo>
                  <a:lnTo>
                    <a:pt x="90" y="30"/>
                  </a:lnTo>
                  <a:lnTo>
                    <a:pt x="90" y="38"/>
                  </a:lnTo>
                  <a:lnTo>
                    <a:pt x="90" y="30"/>
                  </a:lnTo>
                  <a:lnTo>
                    <a:pt x="90" y="38"/>
                  </a:lnTo>
                  <a:lnTo>
                    <a:pt x="98" y="30"/>
                  </a:lnTo>
                  <a:lnTo>
                    <a:pt x="98" y="38"/>
                  </a:lnTo>
                  <a:lnTo>
                    <a:pt x="98" y="30"/>
                  </a:lnTo>
                  <a:lnTo>
                    <a:pt x="98" y="38"/>
                  </a:lnTo>
                  <a:lnTo>
                    <a:pt x="105" y="30"/>
                  </a:lnTo>
                  <a:lnTo>
                    <a:pt x="105" y="38"/>
                  </a:lnTo>
                  <a:lnTo>
                    <a:pt x="105" y="30"/>
                  </a:lnTo>
                  <a:lnTo>
                    <a:pt x="105" y="38"/>
                  </a:lnTo>
                  <a:lnTo>
                    <a:pt x="113" y="30"/>
                  </a:lnTo>
                  <a:lnTo>
                    <a:pt x="113" y="38"/>
                  </a:lnTo>
                  <a:lnTo>
                    <a:pt x="113" y="30"/>
                  </a:lnTo>
                  <a:lnTo>
                    <a:pt x="113" y="38"/>
                  </a:lnTo>
                  <a:lnTo>
                    <a:pt x="120" y="30"/>
                  </a:lnTo>
                  <a:lnTo>
                    <a:pt x="120" y="45"/>
                  </a:lnTo>
                  <a:lnTo>
                    <a:pt x="120" y="15"/>
                  </a:lnTo>
                  <a:lnTo>
                    <a:pt x="120" y="38"/>
                  </a:lnTo>
                  <a:lnTo>
                    <a:pt x="128" y="30"/>
                  </a:lnTo>
                  <a:lnTo>
                    <a:pt x="128" y="45"/>
                  </a:lnTo>
                  <a:lnTo>
                    <a:pt x="128" y="23"/>
                  </a:lnTo>
                  <a:lnTo>
                    <a:pt x="128" y="30"/>
                  </a:lnTo>
                  <a:lnTo>
                    <a:pt x="135" y="38"/>
                  </a:lnTo>
                  <a:lnTo>
                    <a:pt x="135" y="45"/>
                  </a:lnTo>
                  <a:lnTo>
                    <a:pt x="135" y="23"/>
                  </a:lnTo>
                  <a:lnTo>
                    <a:pt x="135" y="30"/>
                  </a:lnTo>
                  <a:lnTo>
                    <a:pt x="143" y="38"/>
                  </a:lnTo>
                  <a:lnTo>
                    <a:pt x="143" y="38"/>
                  </a:lnTo>
                  <a:lnTo>
                    <a:pt x="143" y="30"/>
                  </a:lnTo>
                  <a:lnTo>
                    <a:pt x="143" y="38"/>
                  </a:lnTo>
                  <a:lnTo>
                    <a:pt x="150" y="30"/>
                  </a:lnTo>
                  <a:lnTo>
                    <a:pt x="150" y="38"/>
                  </a:lnTo>
                  <a:lnTo>
                    <a:pt x="150" y="30"/>
                  </a:lnTo>
                  <a:lnTo>
                    <a:pt x="150" y="38"/>
                  </a:lnTo>
                  <a:lnTo>
                    <a:pt x="158" y="30"/>
                  </a:lnTo>
                  <a:lnTo>
                    <a:pt x="158" y="45"/>
                  </a:lnTo>
                  <a:lnTo>
                    <a:pt x="158" y="23"/>
                  </a:lnTo>
                  <a:lnTo>
                    <a:pt x="158" y="30"/>
                  </a:lnTo>
                  <a:lnTo>
                    <a:pt x="165" y="38"/>
                  </a:lnTo>
                  <a:lnTo>
                    <a:pt x="165" y="45"/>
                  </a:lnTo>
                  <a:lnTo>
                    <a:pt x="165" y="23"/>
                  </a:lnTo>
                  <a:lnTo>
                    <a:pt x="165" y="38"/>
                  </a:lnTo>
                  <a:lnTo>
                    <a:pt x="173" y="30"/>
                  </a:lnTo>
                  <a:lnTo>
                    <a:pt x="173" y="45"/>
                  </a:lnTo>
                  <a:lnTo>
                    <a:pt x="173" y="23"/>
                  </a:lnTo>
                  <a:lnTo>
                    <a:pt x="173" y="30"/>
                  </a:lnTo>
                  <a:lnTo>
                    <a:pt x="180" y="38"/>
                  </a:lnTo>
                  <a:lnTo>
                    <a:pt x="180" y="45"/>
                  </a:lnTo>
                  <a:lnTo>
                    <a:pt x="180" y="23"/>
                  </a:lnTo>
                  <a:lnTo>
                    <a:pt x="180" y="30"/>
                  </a:lnTo>
                  <a:lnTo>
                    <a:pt x="188" y="38"/>
                  </a:lnTo>
                  <a:lnTo>
                    <a:pt x="188" y="45"/>
                  </a:lnTo>
                  <a:lnTo>
                    <a:pt x="188" y="30"/>
                  </a:lnTo>
                  <a:lnTo>
                    <a:pt x="188" y="38"/>
                  </a:lnTo>
                  <a:lnTo>
                    <a:pt x="195" y="30"/>
                  </a:lnTo>
                  <a:lnTo>
                    <a:pt x="195" y="45"/>
                  </a:lnTo>
                  <a:lnTo>
                    <a:pt x="195" y="23"/>
                  </a:lnTo>
                  <a:lnTo>
                    <a:pt x="195" y="38"/>
                  </a:lnTo>
                  <a:lnTo>
                    <a:pt x="203" y="30"/>
                  </a:lnTo>
                  <a:lnTo>
                    <a:pt x="203" y="45"/>
                  </a:lnTo>
                  <a:lnTo>
                    <a:pt x="203" y="23"/>
                  </a:lnTo>
                  <a:lnTo>
                    <a:pt x="203" y="30"/>
                  </a:lnTo>
                  <a:lnTo>
                    <a:pt x="210" y="38"/>
                  </a:lnTo>
                  <a:lnTo>
                    <a:pt x="210" y="53"/>
                  </a:lnTo>
                  <a:lnTo>
                    <a:pt x="210" y="23"/>
                  </a:lnTo>
                  <a:lnTo>
                    <a:pt x="210" y="30"/>
                  </a:lnTo>
                  <a:lnTo>
                    <a:pt x="218" y="38"/>
                  </a:lnTo>
                  <a:lnTo>
                    <a:pt x="218" y="45"/>
                  </a:lnTo>
                  <a:lnTo>
                    <a:pt x="218" y="23"/>
                  </a:lnTo>
                  <a:lnTo>
                    <a:pt x="218" y="30"/>
                  </a:lnTo>
                  <a:lnTo>
                    <a:pt x="225" y="38"/>
                  </a:lnTo>
                  <a:lnTo>
                    <a:pt x="225" y="45"/>
                  </a:lnTo>
                  <a:lnTo>
                    <a:pt x="225" y="23"/>
                  </a:lnTo>
                  <a:lnTo>
                    <a:pt x="225" y="38"/>
                  </a:lnTo>
                  <a:lnTo>
                    <a:pt x="233" y="30"/>
                  </a:lnTo>
                  <a:lnTo>
                    <a:pt x="233" y="45"/>
                  </a:lnTo>
                  <a:lnTo>
                    <a:pt x="233" y="23"/>
                  </a:lnTo>
                  <a:lnTo>
                    <a:pt x="233" y="38"/>
                  </a:lnTo>
                  <a:lnTo>
                    <a:pt x="240" y="30"/>
                  </a:lnTo>
                  <a:lnTo>
                    <a:pt x="240" y="90"/>
                  </a:lnTo>
                  <a:lnTo>
                    <a:pt x="240" y="0"/>
                  </a:lnTo>
                  <a:lnTo>
                    <a:pt x="240" y="3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4" name="Freeform 870"/>
            <p:cNvSpPr>
              <a:spLocks/>
            </p:cNvSpPr>
            <p:nvPr/>
          </p:nvSpPr>
          <p:spPr bwMode="auto">
            <a:xfrm>
              <a:off x="4414" y="2445"/>
              <a:ext cx="168" cy="58"/>
            </a:xfrm>
            <a:custGeom>
              <a:avLst/>
              <a:gdLst>
                <a:gd name="T0" fmla="*/ 8 w 240"/>
                <a:gd name="T1" fmla="*/ 60 h 60"/>
                <a:gd name="T2" fmla="*/ 15 w 240"/>
                <a:gd name="T3" fmla="*/ 38 h 60"/>
                <a:gd name="T4" fmla="*/ 15 w 240"/>
                <a:gd name="T5" fmla="*/ 38 h 60"/>
                <a:gd name="T6" fmla="*/ 23 w 240"/>
                <a:gd name="T7" fmla="*/ 8 h 60"/>
                <a:gd name="T8" fmla="*/ 30 w 240"/>
                <a:gd name="T9" fmla="*/ 45 h 60"/>
                <a:gd name="T10" fmla="*/ 38 w 240"/>
                <a:gd name="T11" fmla="*/ 23 h 60"/>
                <a:gd name="T12" fmla="*/ 45 w 240"/>
                <a:gd name="T13" fmla="*/ 45 h 60"/>
                <a:gd name="T14" fmla="*/ 45 w 240"/>
                <a:gd name="T15" fmla="*/ 30 h 60"/>
                <a:gd name="T16" fmla="*/ 53 w 240"/>
                <a:gd name="T17" fmla="*/ 23 h 60"/>
                <a:gd name="T18" fmla="*/ 60 w 240"/>
                <a:gd name="T19" fmla="*/ 45 h 60"/>
                <a:gd name="T20" fmla="*/ 68 w 240"/>
                <a:gd name="T21" fmla="*/ 30 h 60"/>
                <a:gd name="T22" fmla="*/ 68 w 240"/>
                <a:gd name="T23" fmla="*/ 30 h 60"/>
                <a:gd name="T24" fmla="*/ 75 w 240"/>
                <a:gd name="T25" fmla="*/ 23 h 60"/>
                <a:gd name="T26" fmla="*/ 83 w 240"/>
                <a:gd name="T27" fmla="*/ 45 h 60"/>
                <a:gd name="T28" fmla="*/ 90 w 240"/>
                <a:gd name="T29" fmla="*/ 30 h 60"/>
                <a:gd name="T30" fmla="*/ 90 w 240"/>
                <a:gd name="T31" fmla="*/ 30 h 60"/>
                <a:gd name="T32" fmla="*/ 98 w 240"/>
                <a:gd name="T33" fmla="*/ 23 h 60"/>
                <a:gd name="T34" fmla="*/ 105 w 240"/>
                <a:gd name="T35" fmla="*/ 45 h 60"/>
                <a:gd name="T36" fmla="*/ 113 w 240"/>
                <a:gd name="T37" fmla="*/ 23 h 60"/>
                <a:gd name="T38" fmla="*/ 113 w 240"/>
                <a:gd name="T39" fmla="*/ 38 h 60"/>
                <a:gd name="T40" fmla="*/ 120 w 240"/>
                <a:gd name="T41" fmla="*/ 23 h 60"/>
                <a:gd name="T42" fmla="*/ 128 w 240"/>
                <a:gd name="T43" fmla="*/ 53 h 60"/>
                <a:gd name="T44" fmla="*/ 135 w 240"/>
                <a:gd name="T45" fmla="*/ 45 h 60"/>
                <a:gd name="T46" fmla="*/ 135 w 240"/>
                <a:gd name="T47" fmla="*/ 38 h 60"/>
                <a:gd name="T48" fmla="*/ 143 w 240"/>
                <a:gd name="T49" fmla="*/ 15 h 60"/>
                <a:gd name="T50" fmla="*/ 150 w 240"/>
                <a:gd name="T51" fmla="*/ 60 h 60"/>
                <a:gd name="T52" fmla="*/ 158 w 240"/>
                <a:gd name="T53" fmla="*/ 30 h 60"/>
                <a:gd name="T54" fmla="*/ 158 w 240"/>
                <a:gd name="T55" fmla="*/ 38 h 60"/>
                <a:gd name="T56" fmla="*/ 165 w 240"/>
                <a:gd name="T57" fmla="*/ 15 h 60"/>
                <a:gd name="T58" fmla="*/ 173 w 240"/>
                <a:gd name="T59" fmla="*/ 45 h 60"/>
                <a:gd name="T60" fmla="*/ 180 w 240"/>
                <a:gd name="T61" fmla="*/ 30 h 60"/>
                <a:gd name="T62" fmla="*/ 180 w 240"/>
                <a:gd name="T63" fmla="*/ 38 h 60"/>
                <a:gd name="T64" fmla="*/ 188 w 240"/>
                <a:gd name="T65" fmla="*/ 23 h 60"/>
                <a:gd name="T66" fmla="*/ 195 w 240"/>
                <a:gd name="T67" fmla="*/ 45 h 60"/>
                <a:gd name="T68" fmla="*/ 203 w 240"/>
                <a:gd name="T69" fmla="*/ 30 h 60"/>
                <a:gd name="T70" fmla="*/ 203 w 240"/>
                <a:gd name="T71" fmla="*/ 38 h 60"/>
                <a:gd name="T72" fmla="*/ 210 w 240"/>
                <a:gd name="T73" fmla="*/ 15 h 60"/>
                <a:gd name="T74" fmla="*/ 218 w 240"/>
                <a:gd name="T75" fmla="*/ 45 h 60"/>
                <a:gd name="T76" fmla="*/ 225 w 240"/>
                <a:gd name="T77" fmla="*/ 38 h 60"/>
                <a:gd name="T78" fmla="*/ 225 w 240"/>
                <a:gd name="T79" fmla="*/ 30 h 60"/>
                <a:gd name="T80" fmla="*/ 233 w 240"/>
                <a:gd name="T81" fmla="*/ 15 h 60"/>
                <a:gd name="T82" fmla="*/ 240 w 240"/>
                <a:gd name="T83"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8"/>
                  </a:moveTo>
                  <a:lnTo>
                    <a:pt x="8" y="30"/>
                  </a:lnTo>
                  <a:lnTo>
                    <a:pt x="8" y="60"/>
                  </a:lnTo>
                  <a:lnTo>
                    <a:pt x="8" y="0"/>
                  </a:lnTo>
                  <a:lnTo>
                    <a:pt x="8" y="30"/>
                  </a:lnTo>
                  <a:lnTo>
                    <a:pt x="15" y="38"/>
                  </a:lnTo>
                  <a:lnTo>
                    <a:pt x="15" y="53"/>
                  </a:lnTo>
                  <a:lnTo>
                    <a:pt x="15" y="23"/>
                  </a:lnTo>
                  <a:lnTo>
                    <a:pt x="15" y="38"/>
                  </a:lnTo>
                  <a:lnTo>
                    <a:pt x="23" y="45"/>
                  </a:lnTo>
                  <a:lnTo>
                    <a:pt x="23" y="60"/>
                  </a:lnTo>
                  <a:lnTo>
                    <a:pt x="23" y="8"/>
                  </a:lnTo>
                  <a:lnTo>
                    <a:pt x="23" y="30"/>
                  </a:lnTo>
                  <a:lnTo>
                    <a:pt x="30" y="23"/>
                  </a:lnTo>
                  <a:lnTo>
                    <a:pt x="30" y="45"/>
                  </a:lnTo>
                  <a:lnTo>
                    <a:pt x="30" y="23"/>
                  </a:lnTo>
                  <a:lnTo>
                    <a:pt x="30" y="30"/>
                  </a:lnTo>
                  <a:lnTo>
                    <a:pt x="38" y="23"/>
                  </a:lnTo>
                  <a:lnTo>
                    <a:pt x="38" y="45"/>
                  </a:lnTo>
                  <a:lnTo>
                    <a:pt x="38" y="38"/>
                  </a:lnTo>
                  <a:lnTo>
                    <a:pt x="45" y="45"/>
                  </a:lnTo>
                  <a:lnTo>
                    <a:pt x="45" y="45"/>
                  </a:lnTo>
                  <a:lnTo>
                    <a:pt x="45" y="23"/>
                  </a:lnTo>
                  <a:lnTo>
                    <a:pt x="45" y="30"/>
                  </a:lnTo>
                  <a:lnTo>
                    <a:pt x="53" y="38"/>
                  </a:lnTo>
                  <a:lnTo>
                    <a:pt x="53" y="53"/>
                  </a:lnTo>
                  <a:lnTo>
                    <a:pt x="53" y="23"/>
                  </a:lnTo>
                  <a:lnTo>
                    <a:pt x="53" y="38"/>
                  </a:lnTo>
                  <a:lnTo>
                    <a:pt x="60" y="30"/>
                  </a:lnTo>
                  <a:lnTo>
                    <a:pt x="60" y="45"/>
                  </a:lnTo>
                  <a:lnTo>
                    <a:pt x="60" y="23"/>
                  </a:lnTo>
                  <a:lnTo>
                    <a:pt x="60" y="38"/>
                  </a:lnTo>
                  <a:lnTo>
                    <a:pt x="68" y="30"/>
                  </a:lnTo>
                  <a:lnTo>
                    <a:pt x="68" y="45"/>
                  </a:lnTo>
                  <a:lnTo>
                    <a:pt x="68" y="23"/>
                  </a:lnTo>
                  <a:lnTo>
                    <a:pt x="68" y="30"/>
                  </a:lnTo>
                  <a:lnTo>
                    <a:pt x="75" y="38"/>
                  </a:lnTo>
                  <a:lnTo>
                    <a:pt x="75" y="45"/>
                  </a:lnTo>
                  <a:lnTo>
                    <a:pt x="75" y="23"/>
                  </a:lnTo>
                  <a:lnTo>
                    <a:pt x="75" y="30"/>
                  </a:lnTo>
                  <a:lnTo>
                    <a:pt x="83" y="38"/>
                  </a:lnTo>
                  <a:lnTo>
                    <a:pt x="83" y="45"/>
                  </a:lnTo>
                  <a:lnTo>
                    <a:pt x="83" y="15"/>
                  </a:lnTo>
                  <a:lnTo>
                    <a:pt x="83" y="38"/>
                  </a:lnTo>
                  <a:lnTo>
                    <a:pt x="90" y="30"/>
                  </a:lnTo>
                  <a:lnTo>
                    <a:pt x="90" y="45"/>
                  </a:lnTo>
                  <a:lnTo>
                    <a:pt x="90" y="15"/>
                  </a:lnTo>
                  <a:lnTo>
                    <a:pt x="90" y="30"/>
                  </a:lnTo>
                  <a:lnTo>
                    <a:pt x="98" y="38"/>
                  </a:lnTo>
                  <a:lnTo>
                    <a:pt x="98" y="45"/>
                  </a:lnTo>
                  <a:lnTo>
                    <a:pt x="98" y="23"/>
                  </a:lnTo>
                  <a:lnTo>
                    <a:pt x="98" y="38"/>
                  </a:lnTo>
                  <a:lnTo>
                    <a:pt x="105" y="30"/>
                  </a:lnTo>
                  <a:lnTo>
                    <a:pt x="105" y="45"/>
                  </a:lnTo>
                  <a:lnTo>
                    <a:pt x="105" y="15"/>
                  </a:lnTo>
                  <a:lnTo>
                    <a:pt x="105" y="30"/>
                  </a:lnTo>
                  <a:lnTo>
                    <a:pt x="113" y="23"/>
                  </a:lnTo>
                  <a:lnTo>
                    <a:pt x="113" y="45"/>
                  </a:lnTo>
                  <a:lnTo>
                    <a:pt x="113" y="23"/>
                  </a:lnTo>
                  <a:lnTo>
                    <a:pt x="113" y="38"/>
                  </a:lnTo>
                  <a:lnTo>
                    <a:pt x="120" y="30"/>
                  </a:lnTo>
                  <a:lnTo>
                    <a:pt x="120" y="45"/>
                  </a:lnTo>
                  <a:lnTo>
                    <a:pt x="120" y="23"/>
                  </a:lnTo>
                  <a:lnTo>
                    <a:pt x="120" y="38"/>
                  </a:lnTo>
                  <a:lnTo>
                    <a:pt x="128" y="30"/>
                  </a:lnTo>
                  <a:lnTo>
                    <a:pt x="128" y="53"/>
                  </a:lnTo>
                  <a:lnTo>
                    <a:pt x="128" y="23"/>
                  </a:lnTo>
                  <a:lnTo>
                    <a:pt x="128" y="38"/>
                  </a:lnTo>
                  <a:lnTo>
                    <a:pt x="135" y="45"/>
                  </a:lnTo>
                  <a:lnTo>
                    <a:pt x="135" y="53"/>
                  </a:lnTo>
                  <a:lnTo>
                    <a:pt x="135" y="15"/>
                  </a:lnTo>
                  <a:lnTo>
                    <a:pt x="135" y="38"/>
                  </a:lnTo>
                  <a:lnTo>
                    <a:pt x="143" y="30"/>
                  </a:lnTo>
                  <a:lnTo>
                    <a:pt x="143" y="53"/>
                  </a:lnTo>
                  <a:lnTo>
                    <a:pt x="143" y="15"/>
                  </a:lnTo>
                  <a:lnTo>
                    <a:pt x="143" y="38"/>
                  </a:lnTo>
                  <a:lnTo>
                    <a:pt x="150" y="30"/>
                  </a:lnTo>
                  <a:lnTo>
                    <a:pt x="150" y="60"/>
                  </a:lnTo>
                  <a:lnTo>
                    <a:pt x="150" y="8"/>
                  </a:lnTo>
                  <a:lnTo>
                    <a:pt x="150" y="38"/>
                  </a:lnTo>
                  <a:lnTo>
                    <a:pt x="158" y="30"/>
                  </a:lnTo>
                  <a:lnTo>
                    <a:pt x="158" y="53"/>
                  </a:lnTo>
                  <a:lnTo>
                    <a:pt x="158" y="15"/>
                  </a:lnTo>
                  <a:lnTo>
                    <a:pt x="158" y="38"/>
                  </a:lnTo>
                  <a:lnTo>
                    <a:pt x="165" y="45"/>
                  </a:lnTo>
                  <a:lnTo>
                    <a:pt x="165" y="45"/>
                  </a:lnTo>
                  <a:lnTo>
                    <a:pt x="165" y="15"/>
                  </a:lnTo>
                  <a:lnTo>
                    <a:pt x="165" y="38"/>
                  </a:lnTo>
                  <a:lnTo>
                    <a:pt x="173" y="30"/>
                  </a:lnTo>
                  <a:lnTo>
                    <a:pt x="173" y="45"/>
                  </a:lnTo>
                  <a:lnTo>
                    <a:pt x="173" y="23"/>
                  </a:lnTo>
                  <a:lnTo>
                    <a:pt x="173" y="38"/>
                  </a:lnTo>
                  <a:lnTo>
                    <a:pt x="180" y="30"/>
                  </a:lnTo>
                  <a:lnTo>
                    <a:pt x="180" y="45"/>
                  </a:lnTo>
                  <a:lnTo>
                    <a:pt x="180" y="15"/>
                  </a:lnTo>
                  <a:lnTo>
                    <a:pt x="180" y="38"/>
                  </a:lnTo>
                  <a:lnTo>
                    <a:pt x="188" y="30"/>
                  </a:lnTo>
                  <a:lnTo>
                    <a:pt x="188" y="45"/>
                  </a:lnTo>
                  <a:lnTo>
                    <a:pt x="188" y="23"/>
                  </a:lnTo>
                  <a:lnTo>
                    <a:pt x="188" y="38"/>
                  </a:lnTo>
                  <a:lnTo>
                    <a:pt x="195" y="30"/>
                  </a:lnTo>
                  <a:lnTo>
                    <a:pt x="195" y="45"/>
                  </a:lnTo>
                  <a:lnTo>
                    <a:pt x="195" y="23"/>
                  </a:lnTo>
                  <a:lnTo>
                    <a:pt x="195" y="38"/>
                  </a:lnTo>
                  <a:lnTo>
                    <a:pt x="203" y="30"/>
                  </a:lnTo>
                  <a:lnTo>
                    <a:pt x="203" y="53"/>
                  </a:lnTo>
                  <a:lnTo>
                    <a:pt x="203" y="23"/>
                  </a:lnTo>
                  <a:lnTo>
                    <a:pt x="203" y="38"/>
                  </a:lnTo>
                  <a:lnTo>
                    <a:pt x="210" y="30"/>
                  </a:lnTo>
                  <a:lnTo>
                    <a:pt x="210" y="45"/>
                  </a:lnTo>
                  <a:lnTo>
                    <a:pt x="210" y="15"/>
                  </a:lnTo>
                  <a:lnTo>
                    <a:pt x="210" y="38"/>
                  </a:lnTo>
                  <a:lnTo>
                    <a:pt x="218" y="30"/>
                  </a:lnTo>
                  <a:lnTo>
                    <a:pt x="218" y="45"/>
                  </a:lnTo>
                  <a:lnTo>
                    <a:pt x="218" y="23"/>
                  </a:lnTo>
                  <a:lnTo>
                    <a:pt x="218" y="30"/>
                  </a:lnTo>
                  <a:lnTo>
                    <a:pt x="225" y="38"/>
                  </a:lnTo>
                  <a:lnTo>
                    <a:pt x="225" y="45"/>
                  </a:lnTo>
                  <a:lnTo>
                    <a:pt x="225" y="15"/>
                  </a:lnTo>
                  <a:lnTo>
                    <a:pt x="225" y="30"/>
                  </a:lnTo>
                  <a:lnTo>
                    <a:pt x="233" y="38"/>
                  </a:lnTo>
                  <a:lnTo>
                    <a:pt x="233" y="45"/>
                  </a:lnTo>
                  <a:lnTo>
                    <a:pt x="233" y="15"/>
                  </a:lnTo>
                  <a:lnTo>
                    <a:pt x="233" y="23"/>
                  </a:lnTo>
                  <a:lnTo>
                    <a:pt x="240" y="30"/>
                  </a:lnTo>
                  <a:lnTo>
                    <a:pt x="240" y="60"/>
                  </a:lnTo>
                  <a:lnTo>
                    <a:pt x="240" y="0"/>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5" name="Freeform 871"/>
            <p:cNvSpPr>
              <a:spLocks/>
            </p:cNvSpPr>
            <p:nvPr/>
          </p:nvSpPr>
          <p:spPr bwMode="auto">
            <a:xfrm>
              <a:off x="4582" y="2438"/>
              <a:ext cx="174" cy="80"/>
            </a:xfrm>
            <a:custGeom>
              <a:avLst/>
              <a:gdLst>
                <a:gd name="T0" fmla="*/ 8 w 248"/>
                <a:gd name="T1" fmla="*/ 45 h 82"/>
                <a:gd name="T2" fmla="*/ 8 w 248"/>
                <a:gd name="T3" fmla="*/ 22 h 82"/>
                <a:gd name="T4" fmla="*/ 15 w 248"/>
                <a:gd name="T5" fmla="*/ 45 h 82"/>
                <a:gd name="T6" fmla="*/ 15 w 248"/>
                <a:gd name="T7" fmla="*/ 30 h 82"/>
                <a:gd name="T8" fmla="*/ 23 w 248"/>
                <a:gd name="T9" fmla="*/ 37 h 82"/>
                <a:gd name="T10" fmla="*/ 23 w 248"/>
                <a:gd name="T11" fmla="*/ 30 h 82"/>
                <a:gd name="T12" fmla="*/ 30 w 248"/>
                <a:gd name="T13" fmla="*/ 45 h 82"/>
                <a:gd name="T14" fmla="*/ 30 w 248"/>
                <a:gd name="T15" fmla="*/ 30 h 82"/>
                <a:gd name="T16" fmla="*/ 38 w 248"/>
                <a:gd name="T17" fmla="*/ 37 h 82"/>
                <a:gd name="T18" fmla="*/ 38 w 248"/>
                <a:gd name="T19" fmla="*/ 30 h 82"/>
                <a:gd name="T20" fmla="*/ 45 w 248"/>
                <a:gd name="T21" fmla="*/ 45 h 82"/>
                <a:gd name="T22" fmla="*/ 45 w 248"/>
                <a:gd name="T23" fmla="*/ 30 h 82"/>
                <a:gd name="T24" fmla="*/ 53 w 248"/>
                <a:gd name="T25" fmla="*/ 37 h 82"/>
                <a:gd name="T26" fmla="*/ 53 w 248"/>
                <a:gd name="T27" fmla="*/ 22 h 82"/>
                <a:gd name="T28" fmla="*/ 60 w 248"/>
                <a:gd name="T29" fmla="*/ 37 h 82"/>
                <a:gd name="T30" fmla="*/ 60 w 248"/>
                <a:gd name="T31" fmla="*/ 22 h 82"/>
                <a:gd name="T32" fmla="*/ 68 w 248"/>
                <a:gd name="T33" fmla="*/ 37 h 82"/>
                <a:gd name="T34" fmla="*/ 68 w 248"/>
                <a:gd name="T35" fmla="*/ 30 h 82"/>
                <a:gd name="T36" fmla="*/ 75 w 248"/>
                <a:gd name="T37" fmla="*/ 37 h 82"/>
                <a:gd name="T38" fmla="*/ 75 w 248"/>
                <a:gd name="T39" fmla="*/ 22 h 82"/>
                <a:gd name="T40" fmla="*/ 83 w 248"/>
                <a:gd name="T41" fmla="*/ 52 h 82"/>
                <a:gd name="T42" fmla="*/ 83 w 248"/>
                <a:gd name="T43" fmla="*/ 60 h 82"/>
                <a:gd name="T44" fmla="*/ 90 w 248"/>
                <a:gd name="T45" fmla="*/ 67 h 82"/>
                <a:gd name="T46" fmla="*/ 90 w 248"/>
                <a:gd name="T47" fmla="*/ 45 h 82"/>
                <a:gd name="T48" fmla="*/ 98 w 248"/>
                <a:gd name="T49" fmla="*/ 60 h 82"/>
                <a:gd name="T50" fmla="*/ 98 w 248"/>
                <a:gd name="T51" fmla="*/ 37 h 82"/>
                <a:gd name="T52" fmla="*/ 105 w 248"/>
                <a:gd name="T53" fmla="*/ 67 h 82"/>
                <a:gd name="T54" fmla="*/ 105 w 248"/>
                <a:gd name="T55" fmla="*/ 45 h 82"/>
                <a:gd name="T56" fmla="*/ 113 w 248"/>
                <a:gd name="T57" fmla="*/ 67 h 82"/>
                <a:gd name="T58" fmla="*/ 113 w 248"/>
                <a:gd name="T59" fmla="*/ 30 h 82"/>
                <a:gd name="T60" fmla="*/ 120 w 248"/>
                <a:gd name="T61" fmla="*/ 82 h 82"/>
                <a:gd name="T62" fmla="*/ 120 w 248"/>
                <a:gd name="T63" fmla="*/ 30 h 82"/>
                <a:gd name="T64" fmla="*/ 128 w 248"/>
                <a:gd name="T65" fmla="*/ 75 h 82"/>
                <a:gd name="T66" fmla="*/ 128 w 248"/>
                <a:gd name="T67" fmla="*/ 52 h 82"/>
                <a:gd name="T68" fmla="*/ 135 w 248"/>
                <a:gd name="T69" fmla="*/ 60 h 82"/>
                <a:gd name="T70" fmla="*/ 135 w 248"/>
                <a:gd name="T71" fmla="*/ 52 h 82"/>
                <a:gd name="T72" fmla="*/ 143 w 248"/>
                <a:gd name="T73" fmla="*/ 52 h 82"/>
                <a:gd name="T74" fmla="*/ 143 w 248"/>
                <a:gd name="T75" fmla="*/ 45 h 82"/>
                <a:gd name="T76" fmla="*/ 150 w 248"/>
                <a:gd name="T77" fmla="*/ 60 h 82"/>
                <a:gd name="T78" fmla="*/ 158 w 248"/>
                <a:gd name="T79" fmla="*/ 15 h 82"/>
                <a:gd name="T80" fmla="*/ 158 w 248"/>
                <a:gd name="T81" fmla="*/ 37 h 82"/>
                <a:gd name="T82" fmla="*/ 165 w 248"/>
                <a:gd name="T83" fmla="*/ 67 h 82"/>
                <a:gd name="T84" fmla="*/ 165 w 248"/>
                <a:gd name="T85" fmla="*/ 52 h 82"/>
                <a:gd name="T86" fmla="*/ 173 w 248"/>
                <a:gd name="T87" fmla="*/ 67 h 82"/>
                <a:gd name="T88" fmla="*/ 173 w 248"/>
                <a:gd name="T89" fmla="*/ 45 h 82"/>
                <a:gd name="T90" fmla="*/ 180 w 248"/>
                <a:gd name="T91" fmla="*/ 67 h 82"/>
                <a:gd name="T92" fmla="*/ 180 w 248"/>
                <a:gd name="T93" fmla="*/ 52 h 82"/>
                <a:gd name="T94" fmla="*/ 188 w 248"/>
                <a:gd name="T95" fmla="*/ 60 h 82"/>
                <a:gd name="T96" fmla="*/ 188 w 248"/>
                <a:gd name="T97" fmla="*/ 37 h 82"/>
                <a:gd name="T98" fmla="*/ 195 w 248"/>
                <a:gd name="T99" fmla="*/ 60 h 82"/>
                <a:gd name="T100" fmla="*/ 195 w 248"/>
                <a:gd name="T101" fmla="*/ 30 h 82"/>
                <a:gd name="T102" fmla="*/ 203 w 248"/>
                <a:gd name="T103" fmla="*/ 67 h 82"/>
                <a:gd name="T104" fmla="*/ 203 w 248"/>
                <a:gd name="T105" fmla="*/ 45 h 82"/>
                <a:gd name="T106" fmla="*/ 210 w 248"/>
                <a:gd name="T107" fmla="*/ 60 h 82"/>
                <a:gd name="T108" fmla="*/ 210 w 248"/>
                <a:gd name="T109" fmla="*/ 45 h 82"/>
                <a:gd name="T110" fmla="*/ 218 w 248"/>
                <a:gd name="T111" fmla="*/ 52 h 82"/>
                <a:gd name="T112" fmla="*/ 218 w 248"/>
                <a:gd name="T113" fmla="*/ 37 h 82"/>
                <a:gd name="T114" fmla="*/ 225 w 248"/>
                <a:gd name="T115" fmla="*/ 52 h 82"/>
                <a:gd name="T116" fmla="*/ 225 w 248"/>
                <a:gd name="T117" fmla="*/ 45 h 82"/>
                <a:gd name="T118" fmla="*/ 233 w 248"/>
                <a:gd name="T119" fmla="*/ 60 h 82"/>
                <a:gd name="T120" fmla="*/ 233 w 248"/>
                <a:gd name="T121" fmla="*/ 45 h 82"/>
                <a:gd name="T122" fmla="*/ 240 w 248"/>
                <a:gd name="T123" fmla="*/ 60 h 82"/>
                <a:gd name="T124" fmla="*/ 240 w 248"/>
                <a:gd name="T125"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82">
                  <a:moveTo>
                    <a:pt x="0" y="37"/>
                  </a:moveTo>
                  <a:lnTo>
                    <a:pt x="8" y="45"/>
                  </a:lnTo>
                  <a:lnTo>
                    <a:pt x="8" y="60"/>
                  </a:lnTo>
                  <a:lnTo>
                    <a:pt x="8" y="22"/>
                  </a:lnTo>
                  <a:lnTo>
                    <a:pt x="8" y="37"/>
                  </a:lnTo>
                  <a:lnTo>
                    <a:pt x="15" y="45"/>
                  </a:lnTo>
                  <a:lnTo>
                    <a:pt x="15" y="60"/>
                  </a:lnTo>
                  <a:lnTo>
                    <a:pt x="15" y="30"/>
                  </a:lnTo>
                  <a:lnTo>
                    <a:pt x="15" y="45"/>
                  </a:lnTo>
                  <a:lnTo>
                    <a:pt x="23" y="37"/>
                  </a:lnTo>
                  <a:lnTo>
                    <a:pt x="23" y="52"/>
                  </a:lnTo>
                  <a:lnTo>
                    <a:pt x="23" y="30"/>
                  </a:lnTo>
                  <a:lnTo>
                    <a:pt x="23" y="37"/>
                  </a:lnTo>
                  <a:lnTo>
                    <a:pt x="30" y="45"/>
                  </a:lnTo>
                  <a:lnTo>
                    <a:pt x="30" y="60"/>
                  </a:lnTo>
                  <a:lnTo>
                    <a:pt x="30" y="30"/>
                  </a:lnTo>
                  <a:lnTo>
                    <a:pt x="30" y="45"/>
                  </a:lnTo>
                  <a:lnTo>
                    <a:pt x="38" y="37"/>
                  </a:lnTo>
                  <a:lnTo>
                    <a:pt x="38" y="60"/>
                  </a:lnTo>
                  <a:lnTo>
                    <a:pt x="38" y="30"/>
                  </a:lnTo>
                  <a:lnTo>
                    <a:pt x="38" y="37"/>
                  </a:lnTo>
                  <a:lnTo>
                    <a:pt x="45" y="45"/>
                  </a:lnTo>
                  <a:lnTo>
                    <a:pt x="45" y="52"/>
                  </a:lnTo>
                  <a:lnTo>
                    <a:pt x="45" y="30"/>
                  </a:lnTo>
                  <a:lnTo>
                    <a:pt x="45" y="45"/>
                  </a:lnTo>
                  <a:lnTo>
                    <a:pt x="53" y="37"/>
                  </a:lnTo>
                  <a:lnTo>
                    <a:pt x="53" y="52"/>
                  </a:lnTo>
                  <a:lnTo>
                    <a:pt x="53" y="22"/>
                  </a:lnTo>
                  <a:lnTo>
                    <a:pt x="53" y="45"/>
                  </a:lnTo>
                  <a:lnTo>
                    <a:pt x="60" y="37"/>
                  </a:lnTo>
                  <a:lnTo>
                    <a:pt x="60" y="60"/>
                  </a:lnTo>
                  <a:lnTo>
                    <a:pt x="60" y="22"/>
                  </a:lnTo>
                  <a:lnTo>
                    <a:pt x="60" y="45"/>
                  </a:lnTo>
                  <a:lnTo>
                    <a:pt x="68" y="37"/>
                  </a:lnTo>
                  <a:lnTo>
                    <a:pt x="68" y="52"/>
                  </a:lnTo>
                  <a:lnTo>
                    <a:pt x="68" y="30"/>
                  </a:lnTo>
                  <a:lnTo>
                    <a:pt x="68" y="45"/>
                  </a:lnTo>
                  <a:lnTo>
                    <a:pt x="75" y="37"/>
                  </a:lnTo>
                  <a:lnTo>
                    <a:pt x="75" y="60"/>
                  </a:lnTo>
                  <a:lnTo>
                    <a:pt x="75" y="22"/>
                  </a:lnTo>
                  <a:lnTo>
                    <a:pt x="75" y="45"/>
                  </a:lnTo>
                  <a:lnTo>
                    <a:pt x="83" y="52"/>
                  </a:lnTo>
                  <a:lnTo>
                    <a:pt x="83" y="22"/>
                  </a:lnTo>
                  <a:lnTo>
                    <a:pt x="83" y="60"/>
                  </a:lnTo>
                  <a:lnTo>
                    <a:pt x="90" y="45"/>
                  </a:lnTo>
                  <a:lnTo>
                    <a:pt x="90" y="67"/>
                  </a:lnTo>
                  <a:lnTo>
                    <a:pt x="90" y="15"/>
                  </a:lnTo>
                  <a:lnTo>
                    <a:pt x="90" y="45"/>
                  </a:lnTo>
                  <a:lnTo>
                    <a:pt x="98" y="37"/>
                  </a:lnTo>
                  <a:lnTo>
                    <a:pt x="98" y="60"/>
                  </a:lnTo>
                  <a:lnTo>
                    <a:pt x="98" y="7"/>
                  </a:lnTo>
                  <a:lnTo>
                    <a:pt x="98" y="37"/>
                  </a:lnTo>
                  <a:lnTo>
                    <a:pt x="105" y="30"/>
                  </a:lnTo>
                  <a:lnTo>
                    <a:pt x="105" y="67"/>
                  </a:lnTo>
                  <a:lnTo>
                    <a:pt x="105" y="22"/>
                  </a:lnTo>
                  <a:lnTo>
                    <a:pt x="105" y="45"/>
                  </a:lnTo>
                  <a:lnTo>
                    <a:pt x="113" y="52"/>
                  </a:lnTo>
                  <a:lnTo>
                    <a:pt x="113" y="67"/>
                  </a:lnTo>
                  <a:lnTo>
                    <a:pt x="113" y="15"/>
                  </a:lnTo>
                  <a:lnTo>
                    <a:pt x="113" y="30"/>
                  </a:lnTo>
                  <a:lnTo>
                    <a:pt x="120" y="37"/>
                  </a:lnTo>
                  <a:lnTo>
                    <a:pt x="120" y="82"/>
                  </a:lnTo>
                  <a:lnTo>
                    <a:pt x="120" y="0"/>
                  </a:lnTo>
                  <a:lnTo>
                    <a:pt x="120" y="30"/>
                  </a:lnTo>
                  <a:lnTo>
                    <a:pt x="128" y="37"/>
                  </a:lnTo>
                  <a:lnTo>
                    <a:pt x="128" y="75"/>
                  </a:lnTo>
                  <a:lnTo>
                    <a:pt x="128" y="15"/>
                  </a:lnTo>
                  <a:lnTo>
                    <a:pt x="128" y="52"/>
                  </a:lnTo>
                  <a:lnTo>
                    <a:pt x="135" y="60"/>
                  </a:lnTo>
                  <a:lnTo>
                    <a:pt x="135" y="60"/>
                  </a:lnTo>
                  <a:lnTo>
                    <a:pt x="135" y="15"/>
                  </a:lnTo>
                  <a:lnTo>
                    <a:pt x="135" y="52"/>
                  </a:lnTo>
                  <a:lnTo>
                    <a:pt x="143" y="45"/>
                  </a:lnTo>
                  <a:lnTo>
                    <a:pt x="143" y="52"/>
                  </a:lnTo>
                  <a:lnTo>
                    <a:pt x="143" y="7"/>
                  </a:lnTo>
                  <a:lnTo>
                    <a:pt x="143" y="45"/>
                  </a:lnTo>
                  <a:lnTo>
                    <a:pt x="150" y="37"/>
                  </a:lnTo>
                  <a:lnTo>
                    <a:pt x="150" y="60"/>
                  </a:lnTo>
                  <a:lnTo>
                    <a:pt x="150" y="22"/>
                  </a:lnTo>
                  <a:lnTo>
                    <a:pt x="158" y="15"/>
                  </a:lnTo>
                  <a:lnTo>
                    <a:pt x="158" y="60"/>
                  </a:lnTo>
                  <a:lnTo>
                    <a:pt x="158" y="37"/>
                  </a:lnTo>
                  <a:lnTo>
                    <a:pt x="165" y="45"/>
                  </a:lnTo>
                  <a:lnTo>
                    <a:pt x="165" y="67"/>
                  </a:lnTo>
                  <a:lnTo>
                    <a:pt x="165" y="15"/>
                  </a:lnTo>
                  <a:lnTo>
                    <a:pt x="165" y="52"/>
                  </a:lnTo>
                  <a:lnTo>
                    <a:pt x="173" y="45"/>
                  </a:lnTo>
                  <a:lnTo>
                    <a:pt x="173" y="67"/>
                  </a:lnTo>
                  <a:lnTo>
                    <a:pt x="173" y="15"/>
                  </a:lnTo>
                  <a:lnTo>
                    <a:pt x="173" y="45"/>
                  </a:lnTo>
                  <a:lnTo>
                    <a:pt x="180" y="37"/>
                  </a:lnTo>
                  <a:lnTo>
                    <a:pt x="180" y="67"/>
                  </a:lnTo>
                  <a:lnTo>
                    <a:pt x="180" y="15"/>
                  </a:lnTo>
                  <a:lnTo>
                    <a:pt x="180" y="52"/>
                  </a:lnTo>
                  <a:lnTo>
                    <a:pt x="188" y="45"/>
                  </a:lnTo>
                  <a:lnTo>
                    <a:pt x="188" y="60"/>
                  </a:lnTo>
                  <a:lnTo>
                    <a:pt x="188" y="15"/>
                  </a:lnTo>
                  <a:lnTo>
                    <a:pt x="188" y="37"/>
                  </a:lnTo>
                  <a:lnTo>
                    <a:pt x="195" y="45"/>
                  </a:lnTo>
                  <a:lnTo>
                    <a:pt x="195" y="60"/>
                  </a:lnTo>
                  <a:lnTo>
                    <a:pt x="195" y="22"/>
                  </a:lnTo>
                  <a:lnTo>
                    <a:pt x="195" y="30"/>
                  </a:lnTo>
                  <a:lnTo>
                    <a:pt x="203" y="37"/>
                  </a:lnTo>
                  <a:lnTo>
                    <a:pt x="203" y="67"/>
                  </a:lnTo>
                  <a:lnTo>
                    <a:pt x="203" y="15"/>
                  </a:lnTo>
                  <a:lnTo>
                    <a:pt x="203" y="45"/>
                  </a:lnTo>
                  <a:lnTo>
                    <a:pt x="210" y="37"/>
                  </a:lnTo>
                  <a:lnTo>
                    <a:pt x="210" y="60"/>
                  </a:lnTo>
                  <a:lnTo>
                    <a:pt x="210" y="15"/>
                  </a:lnTo>
                  <a:lnTo>
                    <a:pt x="210" y="45"/>
                  </a:lnTo>
                  <a:lnTo>
                    <a:pt x="218" y="52"/>
                  </a:lnTo>
                  <a:lnTo>
                    <a:pt x="218" y="52"/>
                  </a:lnTo>
                  <a:lnTo>
                    <a:pt x="218" y="22"/>
                  </a:lnTo>
                  <a:lnTo>
                    <a:pt x="218" y="37"/>
                  </a:lnTo>
                  <a:lnTo>
                    <a:pt x="225" y="45"/>
                  </a:lnTo>
                  <a:lnTo>
                    <a:pt x="225" y="52"/>
                  </a:lnTo>
                  <a:lnTo>
                    <a:pt x="225" y="30"/>
                  </a:lnTo>
                  <a:lnTo>
                    <a:pt x="225" y="45"/>
                  </a:lnTo>
                  <a:lnTo>
                    <a:pt x="233" y="37"/>
                  </a:lnTo>
                  <a:lnTo>
                    <a:pt x="233" y="60"/>
                  </a:lnTo>
                  <a:lnTo>
                    <a:pt x="233" y="30"/>
                  </a:lnTo>
                  <a:lnTo>
                    <a:pt x="233" y="45"/>
                  </a:lnTo>
                  <a:lnTo>
                    <a:pt x="240" y="37"/>
                  </a:lnTo>
                  <a:lnTo>
                    <a:pt x="240" y="60"/>
                  </a:lnTo>
                  <a:lnTo>
                    <a:pt x="240" y="30"/>
                  </a:lnTo>
                  <a:lnTo>
                    <a:pt x="240" y="37"/>
                  </a:lnTo>
                  <a:lnTo>
                    <a:pt x="248"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6" name="Freeform 872"/>
            <p:cNvSpPr>
              <a:spLocks/>
            </p:cNvSpPr>
            <p:nvPr/>
          </p:nvSpPr>
          <p:spPr bwMode="auto">
            <a:xfrm>
              <a:off x="3408" y="2503"/>
              <a:ext cx="225" cy="94"/>
            </a:xfrm>
            <a:custGeom>
              <a:avLst/>
              <a:gdLst>
                <a:gd name="T0" fmla="*/ 15 w 323"/>
                <a:gd name="T1" fmla="*/ 38 h 98"/>
                <a:gd name="T2" fmla="*/ 38 w 323"/>
                <a:gd name="T3" fmla="*/ 38 h 98"/>
                <a:gd name="T4" fmla="*/ 60 w 323"/>
                <a:gd name="T5" fmla="*/ 38 h 98"/>
                <a:gd name="T6" fmla="*/ 90 w 323"/>
                <a:gd name="T7" fmla="*/ 38 h 98"/>
                <a:gd name="T8" fmla="*/ 98 w 323"/>
                <a:gd name="T9" fmla="*/ 38 h 98"/>
                <a:gd name="T10" fmla="*/ 105 w 323"/>
                <a:gd name="T11" fmla="*/ 38 h 98"/>
                <a:gd name="T12" fmla="*/ 113 w 323"/>
                <a:gd name="T13" fmla="*/ 53 h 98"/>
                <a:gd name="T14" fmla="*/ 120 w 323"/>
                <a:gd name="T15" fmla="*/ 38 h 98"/>
                <a:gd name="T16" fmla="*/ 128 w 323"/>
                <a:gd name="T17" fmla="*/ 30 h 98"/>
                <a:gd name="T18" fmla="*/ 135 w 323"/>
                <a:gd name="T19" fmla="*/ 45 h 98"/>
                <a:gd name="T20" fmla="*/ 143 w 323"/>
                <a:gd name="T21" fmla="*/ 30 h 98"/>
                <a:gd name="T22" fmla="*/ 150 w 323"/>
                <a:gd name="T23" fmla="*/ 30 h 98"/>
                <a:gd name="T24" fmla="*/ 150 w 323"/>
                <a:gd name="T25" fmla="*/ 38 h 98"/>
                <a:gd name="T26" fmla="*/ 158 w 323"/>
                <a:gd name="T27" fmla="*/ 23 h 98"/>
                <a:gd name="T28" fmla="*/ 165 w 323"/>
                <a:gd name="T29" fmla="*/ 45 h 98"/>
                <a:gd name="T30" fmla="*/ 173 w 323"/>
                <a:gd name="T31" fmla="*/ 45 h 98"/>
                <a:gd name="T32" fmla="*/ 173 w 323"/>
                <a:gd name="T33" fmla="*/ 38 h 98"/>
                <a:gd name="T34" fmla="*/ 180 w 323"/>
                <a:gd name="T35" fmla="*/ 30 h 98"/>
                <a:gd name="T36" fmla="*/ 188 w 323"/>
                <a:gd name="T37" fmla="*/ 45 h 98"/>
                <a:gd name="T38" fmla="*/ 195 w 323"/>
                <a:gd name="T39" fmla="*/ 30 h 98"/>
                <a:gd name="T40" fmla="*/ 195 w 323"/>
                <a:gd name="T41" fmla="*/ 38 h 98"/>
                <a:gd name="T42" fmla="*/ 203 w 323"/>
                <a:gd name="T43" fmla="*/ 23 h 98"/>
                <a:gd name="T44" fmla="*/ 210 w 323"/>
                <a:gd name="T45" fmla="*/ 53 h 98"/>
                <a:gd name="T46" fmla="*/ 218 w 323"/>
                <a:gd name="T47" fmla="*/ 30 h 98"/>
                <a:gd name="T48" fmla="*/ 218 w 323"/>
                <a:gd name="T49" fmla="*/ 38 h 98"/>
                <a:gd name="T50" fmla="*/ 225 w 323"/>
                <a:gd name="T51" fmla="*/ 23 h 98"/>
                <a:gd name="T52" fmla="*/ 233 w 323"/>
                <a:gd name="T53" fmla="*/ 45 h 98"/>
                <a:gd name="T54" fmla="*/ 240 w 323"/>
                <a:gd name="T55" fmla="*/ 30 h 98"/>
                <a:gd name="T56" fmla="*/ 248 w 323"/>
                <a:gd name="T57" fmla="*/ 38 h 98"/>
                <a:gd name="T58" fmla="*/ 248 w 323"/>
                <a:gd name="T59" fmla="*/ 38 h 98"/>
                <a:gd name="T60" fmla="*/ 255 w 323"/>
                <a:gd name="T61" fmla="*/ 0 h 98"/>
                <a:gd name="T62" fmla="*/ 263 w 323"/>
                <a:gd name="T63" fmla="*/ 68 h 98"/>
                <a:gd name="T64" fmla="*/ 270 w 323"/>
                <a:gd name="T65" fmla="*/ 38 h 98"/>
                <a:gd name="T66" fmla="*/ 270 w 323"/>
                <a:gd name="T67" fmla="*/ 38 h 98"/>
                <a:gd name="T68" fmla="*/ 278 w 323"/>
                <a:gd name="T69" fmla="*/ 15 h 98"/>
                <a:gd name="T70" fmla="*/ 285 w 323"/>
                <a:gd name="T71" fmla="*/ 45 h 98"/>
                <a:gd name="T72" fmla="*/ 293 w 323"/>
                <a:gd name="T73" fmla="*/ 45 h 98"/>
                <a:gd name="T74" fmla="*/ 293 w 323"/>
                <a:gd name="T75" fmla="*/ 38 h 98"/>
                <a:gd name="T76" fmla="*/ 300 w 323"/>
                <a:gd name="T77" fmla="*/ 23 h 98"/>
                <a:gd name="T78" fmla="*/ 308 w 323"/>
                <a:gd name="T79" fmla="*/ 45 h 98"/>
                <a:gd name="T80" fmla="*/ 315 w 323"/>
                <a:gd name="T81" fmla="*/ 45 h 98"/>
                <a:gd name="T82" fmla="*/ 315 w 323"/>
                <a:gd name="T83"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8">
                  <a:moveTo>
                    <a:pt x="0" y="38"/>
                  </a:moveTo>
                  <a:lnTo>
                    <a:pt x="8" y="38"/>
                  </a:lnTo>
                  <a:lnTo>
                    <a:pt x="15" y="38"/>
                  </a:lnTo>
                  <a:lnTo>
                    <a:pt x="23" y="38"/>
                  </a:lnTo>
                  <a:lnTo>
                    <a:pt x="30" y="38"/>
                  </a:lnTo>
                  <a:lnTo>
                    <a:pt x="38" y="38"/>
                  </a:lnTo>
                  <a:lnTo>
                    <a:pt x="45" y="38"/>
                  </a:lnTo>
                  <a:lnTo>
                    <a:pt x="53" y="38"/>
                  </a:lnTo>
                  <a:lnTo>
                    <a:pt x="60" y="38"/>
                  </a:lnTo>
                  <a:lnTo>
                    <a:pt x="68" y="38"/>
                  </a:lnTo>
                  <a:lnTo>
                    <a:pt x="75" y="38"/>
                  </a:lnTo>
                  <a:lnTo>
                    <a:pt x="90" y="38"/>
                  </a:lnTo>
                  <a:lnTo>
                    <a:pt x="83" y="38"/>
                  </a:lnTo>
                  <a:lnTo>
                    <a:pt x="90" y="38"/>
                  </a:lnTo>
                  <a:lnTo>
                    <a:pt x="98" y="38"/>
                  </a:lnTo>
                  <a:lnTo>
                    <a:pt x="105" y="30"/>
                  </a:lnTo>
                  <a:lnTo>
                    <a:pt x="105" y="45"/>
                  </a:lnTo>
                  <a:lnTo>
                    <a:pt x="105" y="38"/>
                  </a:lnTo>
                  <a:lnTo>
                    <a:pt x="113" y="30"/>
                  </a:lnTo>
                  <a:lnTo>
                    <a:pt x="113" y="23"/>
                  </a:lnTo>
                  <a:lnTo>
                    <a:pt x="113" y="53"/>
                  </a:lnTo>
                  <a:lnTo>
                    <a:pt x="120" y="45"/>
                  </a:lnTo>
                  <a:lnTo>
                    <a:pt x="120" y="23"/>
                  </a:lnTo>
                  <a:lnTo>
                    <a:pt x="120" y="38"/>
                  </a:lnTo>
                  <a:lnTo>
                    <a:pt x="128" y="30"/>
                  </a:lnTo>
                  <a:lnTo>
                    <a:pt x="128" y="45"/>
                  </a:lnTo>
                  <a:lnTo>
                    <a:pt x="128" y="30"/>
                  </a:lnTo>
                  <a:lnTo>
                    <a:pt x="128" y="38"/>
                  </a:lnTo>
                  <a:lnTo>
                    <a:pt x="135" y="30"/>
                  </a:lnTo>
                  <a:lnTo>
                    <a:pt x="135" y="45"/>
                  </a:lnTo>
                  <a:lnTo>
                    <a:pt x="135" y="23"/>
                  </a:lnTo>
                  <a:lnTo>
                    <a:pt x="135" y="23"/>
                  </a:lnTo>
                  <a:lnTo>
                    <a:pt x="143" y="30"/>
                  </a:lnTo>
                  <a:lnTo>
                    <a:pt x="143" y="45"/>
                  </a:lnTo>
                  <a:lnTo>
                    <a:pt x="143" y="38"/>
                  </a:lnTo>
                  <a:lnTo>
                    <a:pt x="150" y="30"/>
                  </a:lnTo>
                  <a:lnTo>
                    <a:pt x="150" y="45"/>
                  </a:lnTo>
                  <a:lnTo>
                    <a:pt x="150" y="30"/>
                  </a:lnTo>
                  <a:lnTo>
                    <a:pt x="150" y="38"/>
                  </a:lnTo>
                  <a:lnTo>
                    <a:pt x="158" y="45"/>
                  </a:lnTo>
                  <a:lnTo>
                    <a:pt x="158" y="45"/>
                  </a:lnTo>
                  <a:lnTo>
                    <a:pt x="158" y="23"/>
                  </a:lnTo>
                  <a:lnTo>
                    <a:pt x="158" y="38"/>
                  </a:lnTo>
                  <a:lnTo>
                    <a:pt x="165" y="30"/>
                  </a:lnTo>
                  <a:lnTo>
                    <a:pt x="165" y="45"/>
                  </a:lnTo>
                  <a:lnTo>
                    <a:pt x="165" y="30"/>
                  </a:lnTo>
                  <a:lnTo>
                    <a:pt x="165" y="38"/>
                  </a:lnTo>
                  <a:lnTo>
                    <a:pt x="173" y="45"/>
                  </a:lnTo>
                  <a:lnTo>
                    <a:pt x="173" y="45"/>
                  </a:lnTo>
                  <a:lnTo>
                    <a:pt x="173" y="30"/>
                  </a:lnTo>
                  <a:lnTo>
                    <a:pt x="173" y="38"/>
                  </a:lnTo>
                  <a:lnTo>
                    <a:pt x="180" y="30"/>
                  </a:lnTo>
                  <a:lnTo>
                    <a:pt x="180" y="45"/>
                  </a:lnTo>
                  <a:lnTo>
                    <a:pt x="180" y="30"/>
                  </a:lnTo>
                  <a:lnTo>
                    <a:pt x="180" y="38"/>
                  </a:lnTo>
                  <a:lnTo>
                    <a:pt x="188" y="30"/>
                  </a:lnTo>
                  <a:lnTo>
                    <a:pt x="188" y="45"/>
                  </a:lnTo>
                  <a:lnTo>
                    <a:pt x="188" y="23"/>
                  </a:lnTo>
                  <a:lnTo>
                    <a:pt x="188" y="38"/>
                  </a:lnTo>
                  <a:lnTo>
                    <a:pt x="195" y="30"/>
                  </a:lnTo>
                  <a:lnTo>
                    <a:pt x="195" y="45"/>
                  </a:lnTo>
                  <a:lnTo>
                    <a:pt x="195" y="23"/>
                  </a:lnTo>
                  <a:lnTo>
                    <a:pt x="195" y="38"/>
                  </a:lnTo>
                  <a:lnTo>
                    <a:pt x="203" y="30"/>
                  </a:lnTo>
                  <a:lnTo>
                    <a:pt x="203" y="45"/>
                  </a:lnTo>
                  <a:lnTo>
                    <a:pt x="203" y="23"/>
                  </a:lnTo>
                  <a:lnTo>
                    <a:pt x="203" y="38"/>
                  </a:lnTo>
                  <a:lnTo>
                    <a:pt x="210" y="45"/>
                  </a:lnTo>
                  <a:lnTo>
                    <a:pt x="210" y="53"/>
                  </a:lnTo>
                  <a:lnTo>
                    <a:pt x="210" y="23"/>
                  </a:lnTo>
                  <a:lnTo>
                    <a:pt x="210" y="38"/>
                  </a:lnTo>
                  <a:lnTo>
                    <a:pt x="218" y="30"/>
                  </a:lnTo>
                  <a:lnTo>
                    <a:pt x="218" y="53"/>
                  </a:lnTo>
                  <a:lnTo>
                    <a:pt x="218" y="23"/>
                  </a:lnTo>
                  <a:lnTo>
                    <a:pt x="218" y="38"/>
                  </a:lnTo>
                  <a:lnTo>
                    <a:pt x="225" y="30"/>
                  </a:lnTo>
                  <a:lnTo>
                    <a:pt x="225" y="45"/>
                  </a:lnTo>
                  <a:lnTo>
                    <a:pt x="225" y="23"/>
                  </a:lnTo>
                  <a:lnTo>
                    <a:pt x="225" y="38"/>
                  </a:lnTo>
                  <a:lnTo>
                    <a:pt x="233" y="30"/>
                  </a:lnTo>
                  <a:lnTo>
                    <a:pt x="233" y="45"/>
                  </a:lnTo>
                  <a:lnTo>
                    <a:pt x="233" y="23"/>
                  </a:lnTo>
                  <a:lnTo>
                    <a:pt x="233" y="38"/>
                  </a:lnTo>
                  <a:lnTo>
                    <a:pt x="240" y="30"/>
                  </a:lnTo>
                  <a:lnTo>
                    <a:pt x="240" y="45"/>
                  </a:lnTo>
                  <a:lnTo>
                    <a:pt x="240" y="45"/>
                  </a:lnTo>
                  <a:lnTo>
                    <a:pt x="248" y="38"/>
                  </a:lnTo>
                  <a:lnTo>
                    <a:pt x="248" y="45"/>
                  </a:lnTo>
                  <a:lnTo>
                    <a:pt x="248" y="23"/>
                  </a:lnTo>
                  <a:lnTo>
                    <a:pt x="248" y="38"/>
                  </a:lnTo>
                  <a:lnTo>
                    <a:pt x="255" y="30"/>
                  </a:lnTo>
                  <a:lnTo>
                    <a:pt x="255" y="98"/>
                  </a:lnTo>
                  <a:lnTo>
                    <a:pt x="255" y="0"/>
                  </a:lnTo>
                  <a:lnTo>
                    <a:pt x="255" y="38"/>
                  </a:lnTo>
                  <a:lnTo>
                    <a:pt x="263" y="45"/>
                  </a:lnTo>
                  <a:lnTo>
                    <a:pt x="263" y="68"/>
                  </a:lnTo>
                  <a:lnTo>
                    <a:pt x="263" y="0"/>
                  </a:lnTo>
                  <a:lnTo>
                    <a:pt x="263" y="45"/>
                  </a:lnTo>
                  <a:lnTo>
                    <a:pt x="270" y="38"/>
                  </a:lnTo>
                  <a:lnTo>
                    <a:pt x="270" y="45"/>
                  </a:lnTo>
                  <a:lnTo>
                    <a:pt x="270" y="23"/>
                  </a:lnTo>
                  <a:lnTo>
                    <a:pt x="270" y="38"/>
                  </a:lnTo>
                  <a:lnTo>
                    <a:pt x="278" y="30"/>
                  </a:lnTo>
                  <a:lnTo>
                    <a:pt x="278" y="53"/>
                  </a:lnTo>
                  <a:lnTo>
                    <a:pt x="278" y="15"/>
                  </a:lnTo>
                  <a:lnTo>
                    <a:pt x="278" y="38"/>
                  </a:lnTo>
                  <a:lnTo>
                    <a:pt x="285" y="30"/>
                  </a:lnTo>
                  <a:lnTo>
                    <a:pt x="285" y="45"/>
                  </a:lnTo>
                  <a:lnTo>
                    <a:pt x="285" y="23"/>
                  </a:lnTo>
                  <a:lnTo>
                    <a:pt x="285" y="38"/>
                  </a:lnTo>
                  <a:lnTo>
                    <a:pt x="293" y="45"/>
                  </a:lnTo>
                  <a:lnTo>
                    <a:pt x="293" y="45"/>
                  </a:lnTo>
                  <a:lnTo>
                    <a:pt x="293" y="23"/>
                  </a:lnTo>
                  <a:lnTo>
                    <a:pt x="293" y="38"/>
                  </a:lnTo>
                  <a:lnTo>
                    <a:pt x="300" y="30"/>
                  </a:lnTo>
                  <a:lnTo>
                    <a:pt x="300" y="45"/>
                  </a:lnTo>
                  <a:lnTo>
                    <a:pt x="300" y="23"/>
                  </a:lnTo>
                  <a:lnTo>
                    <a:pt x="300" y="38"/>
                  </a:lnTo>
                  <a:lnTo>
                    <a:pt x="308" y="45"/>
                  </a:lnTo>
                  <a:lnTo>
                    <a:pt x="308" y="45"/>
                  </a:lnTo>
                  <a:lnTo>
                    <a:pt x="308" y="23"/>
                  </a:lnTo>
                  <a:lnTo>
                    <a:pt x="308" y="38"/>
                  </a:lnTo>
                  <a:lnTo>
                    <a:pt x="315" y="45"/>
                  </a:lnTo>
                  <a:lnTo>
                    <a:pt x="315" y="45"/>
                  </a:lnTo>
                  <a:lnTo>
                    <a:pt x="315" y="23"/>
                  </a:lnTo>
                  <a:lnTo>
                    <a:pt x="315" y="38"/>
                  </a:lnTo>
                  <a:lnTo>
                    <a:pt x="323" y="30"/>
                  </a:lnTo>
                  <a:lnTo>
                    <a:pt x="323"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7" name="Freeform 873"/>
            <p:cNvSpPr>
              <a:spLocks/>
            </p:cNvSpPr>
            <p:nvPr/>
          </p:nvSpPr>
          <p:spPr bwMode="auto">
            <a:xfrm>
              <a:off x="3633" y="2511"/>
              <a:ext cx="168" cy="49"/>
            </a:xfrm>
            <a:custGeom>
              <a:avLst/>
              <a:gdLst>
                <a:gd name="T0" fmla="*/ 0 w 240"/>
                <a:gd name="T1" fmla="*/ 30 h 52"/>
                <a:gd name="T2" fmla="*/ 7 w 240"/>
                <a:gd name="T3" fmla="*/ 15 h 52"/>
                <a:gd name="T4" fmla="*/ 15 w 240"/>
                <a:gd name="T5" fmla="*/ 37 h 52"/>
                <a:gd name="T6" fmla="*/ 22 w 240"/>
                <a:gd name="T7" fmla="*/ 37 h 52"/>
                <a:gd name="T8" fmla="*/ 22 w 240"/>
                <a:gd name="T9" fmla="*/ 30 h 52"/>
                <a:gd name="T10" fmla="*/ 30 w 240"/>
                <a:gd name="T11" fmla="*/ 15 h 52"/>
                <a:gd name="T12" fmla="*/ 37 w 240"/>
                <a:gd name="T13" fmla="*/ 37 h 52"/>
                <a:gd name="T14" fmla="*/ 45 w 240"/>
                <a:gd name="T15" fmla="*/ 22 h 52"/>
                <a:gd name="T16" fmla="*/ 45 w 240"/>
                <a:gd name="T17" fmla="*/ 30 h 52"/>
                <a:gd name="T18" fmla="*/ 52 w 240"/>
                <a:gd name="T19" fmla="*/ 15 h 52"/>
                <a:gd name="T20" fmla="*/ 60 w 240"/>
                <a:gd name="T21" fmla="*/ 52 h 52"/>
                <a:gd name="T22" fmla="*/ 67 w 240"/>
                <a:gd name="T23" fmla="*/ 37 h 52"/>
                <a:gd name="T24" fmla="*/ 67 w 240"/>
                <a:gd name="T25" fmla="*/ 30 h 52"/>
                <a:gd name="T26" fmla="*/ 75 w 240"/>
                <a:gd name="T27" fmla="*/ 15 h 52"/>
                <a:gd name="T28" fmla="*/ 82 w 240"/>
                <a:gd name="T29" fmla="*/ 37 h 52"/>
                <a:gd name="T30" fmla="*/ 90 w 240"/>
                <a:gd name="T31" fmla="*/ 22 h 52"/>
                <a:gd name="T32" fmla="*/ 90 w 240"/>
                <a:gd name="T33" fmla="*/ 30 h 52"/>
                <a:gd name="T34" fmla="*/ 97 w 240"/>
                <a:gd name="T35" fmla="*/ 15 h 52"/>
                <a:gd name="T36" fmla="*/ 105 w 240"/>
                <a:gd name="T37" fmla="*/ 15 h 52"/>
                <a:gd name="T38" fmla="*/ 112 w 240"/>
                <a:gd name="T39" fmla="*/ 15 h 52"/>
                <a:gd name="T40" fmla="*/ 120 w 240"/>
                <a:gd name="T41" fmla="*/ 45 h 52"/>
                <a:gd name="T42" fmla="*/ 127 w 240"/>
                <a:gd name="T43" fmla="*/ 22 h 52"/>
                <a:gd name="T44" fmla="*/ 127 w 240"/>
                <a:gd name="T45" fmla="*/ 30 h 52"/>
                <a:gd name="T46" fmla="*/ 135 w 240"/>
                <a:gd name="T47" fmla="*/ 7 h 52"/>
                <a:gd name="T48" fmla="*/ 142 w 240"/>
                <a:gd name="T49" fmla="*/ 52 h 52"/>
                <a:gd name="T50" fmla="*/ 150 w 240"/>
                <a:gd name="T51" fmla="*/ 37 h 52"/>
                <a:gd name="T52" fmla="*/ 150 w 240"/>
                <a:gd name="T53" fmla="*/ 30 h 52"/>
                <a:gd name="T54" fmla="*/ 157 w 240"/>
                <a:gd name="T55" fmla="*/ 15 h 52"/>
                <a:gd name="T56" fmla="*/ 165 w 240"/>
                <a:gd name="T57" fmla="*/ 37 h 52"/>
                <a:gd name="T58" fmla="*/ 172 w 240"/>
                <a:gd name="T59" fmla="*/ 37 h 52"/>
                <a:gd name="T60" fmla="*/ 180 w 240"/>
                <a:gd name="T61" fmla="*/ 22 h 52"/>
                <a:gd name="T62" fmla="*/ 180 w 240"/>
                <a:gd name="T63" fmla="*/ 30 h 52"/>
                <a:gd name="T64" fmla="*/ 187 w 240"/>
                <a:gd name="T65" fmla="*/ 15 h 52"/>
                <a:gd name="T66" fmla="*/ 195 w 240"/>
                <a:gd name="T67" fmla="*/ 45 h 52"/>
                <a:gd name="T68" fmla="*/ 202 w 240"/>
                <a:gd name="T69" fmla="*/ 37 h 52"/>
                <a:gd name="T70" fmla="*/ 202 w 240"/>
                <a:gd name="T71" fmla="*/ 30 h 52"/>
                <a:gd name="T72" fmla="*/ 210 w 240"/>
                <a:gd name="T73" fmla="*/ 15 h 52"/>
                <a:gd name="T74" fmla="*/ 217 w 240"/>
                <a:gd name="T75" fmla="*/ 37 h 52"/>
                <a:gd name="T76" fmla="*/ 225 w 240"/>
                <a:gd name="T77" fmla="*/ 37 h 52"/>
                <a:gd name="T78" fmla="*/ 225 w 240"/>
                <a:gd name="T79" fmla="*/ 22 h 52"/>
                <a:gd name="T80" fmla="*/ 232 w 240"/>
                <a:gd name="T81" fmla="*/ 15 h 52"/>
                <a:gd name="T82" fmla="*/ 240 w 240"/>
                <a:gd name="T83"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37"/>
                  </a:moveTo>
                  <a:lnTo>
                    <a:pt x="0" y="15"/>
                  </a:lnTo>
                  <a:lnTo>
                    <a:pt x="0" y="30"/>
                  </a:lnTo>
                  <a:lnTo>
                    <a:pt x="7" y="22"/>
                  </a:lnTo>
                  <a:lnTo>
                    <a:pt x="7" y="37"/>
                  </a:lnTo>
                  <a:lnTo>
                    <a:pt x="7" y="15"/>
                  </a:lnTo>
                  <a:lnTo>
                    <a:pt x="7" y="30"/>
                  </a:lnTo>
                  <a:lnTo>
                    <a:pt x="15" y="37"/>
                  </a:lnTo>
                  <a:lnTo>
                    <a:pt x="15" y="37"/>
                  </a:lnTo>
                  <a:lnTo>
                    <a:pt x="15" y="15"/>
                  </a:lnTo>
                  <a:lnTo>
                    <a:pt x="15" y="30"/>
                  </a:lnTo>
                  <a:lnTo>
                    <a:pt x="22" y="37"/>
                  </a:lnTo>
                  <a:lnTo>
                    <a:pt x="22" y="37"/>
                  </a:lnTo>
                  <a:lnTo>
                    <a:pt x="22" y="15"/>
                  </a:lnTo>
                  <a:lnTo>
                    <a:pt x="22" y="30"/>
                  </a:lnTo>
                  <a:lnTo>
                    <a:pt x="30" y="22"/>
                  </a:lnTo>
                  <a:lnTo>
                    <a:pt x="30" y="37"/>
                  </a:lnTo>
                  <a:lnTo>
                    <a:pt x="30" y="15"/>
                  </a:lnTo>
                  <a:lnTo>
                    <a:pt x="30" y="30"/>
                  </a:lnTo>
                  <a:lnTo>
                    <a:pt x="37" y="37"/>
                  </a:lnTo>
                  <a:lnTo>
                    <a:pt x="37" y="37"/>
                  </a:lnTo>
                  <a:lnTo>
                    <a:pt x="37" y="15"/>
                  </a:lnTo>
                  <a:lnTo>
                    <a:pt x="37" y="30"/>
                  </a:lnTo>
                  <a:lnTo>
                    <a:pt x="45" y="22"/>
                  </a:lnTo>
                  <a:lnTo>
                    <a:pt x="45" y="37"/>
                  </a:lnTo>
                  <a:lnTo>
                    <a:pt x="45" y="15"/>
                  </a:lnTo>
                  <a:lnTo>
                    <a:pt x="45" y="30"/>
                  </a:lnTo>
                  <a:lnTo>
                    <a:pt x="52" y="22"/>
                  </a:lnTo>
                  <a:lnTo>
                    <a:pt x="52" y="45"/>
                  </a:lnTo>
                  <a:lnTo>
                    <a:pt x="52" y="15"/>
                  </a:lnTo>
                  <a:lnTo>
                    <a:pt x="52" y="30"/>
                  </a:lnTo>
                  <a:lnTo>
                    <a:pt x="60" y="22"/>
                  </a:lnTo>
                  <a:lnTo>
                    <a:pt x="60" y="52"/>
                  </a:lnTo>
                  <a:lnTo>
                    <a:pt x="60" y="7"/>
                  </a:lnTo>
                  <a:lnTo>
                    <a:pt x="60" y="30"/>
                  </a:lnTo>
                  <a:lnTo>
                    <a:pt x="67" y="37"/>
                  </a:lnTo>
                  <a:lnTo>
                    <a:pt x="67" y="45"/>
                  </a:lnTo>
                  <a:lnTo>
                    <a:pt x="67" y="0"/>
                  </a:lnTo>
                  <a:lnTo>
                    <a:pt x="67" y="30"/>
                  </a:lnTo>
                  <a:lnTo>
                    <a:pt x="75" y="22"/>
                  </a:lnTo>
                  <a:lnTo>
                    <a:pt x="75" y="37"/>
                  </a:lnTo>
                  <a:lnTo>
                    <a:pt x="75" y="15"/>
                  </a:lnTo>
                  <a:lnTo>
                    <a:pt x="75" y="30"/>
                  </a:lnTo>
                  <a:lnTo>
                    <a:pt x="82" y="22"/>
                  </a:lnTo>
                  <a:lnTo>
                    <a:pt x="82" y="37"/>
                  </a:lnTo>
                  <a:lnTo>
                    <a:pt x="82" y="15"/>
                  </a:lnTo>
                  <a:lnTo>
                    <a:pt x="82" y="30"/>
                  </a:lnTo>
                  <a:lnTo>
                    <a:pt x="90" y="22"/>
                  </a:lnTo>
                  <a:lnTo>
                    <a:pt x="90" y="45"/>
                  </a:lnTo>
                  <a:lnTo>
                    <a:pt x="90" y="15"/>
                  </a:lnTo>
                  <a:lnTo>
                    <a:pt x="90" y="30"/>
                  </a:lnTo>
                  <a:lnTo>
                    <a:pt x="97" y="22"/>
                  </a:lnTo>
                  <a:lnTo>
                    <a:pt x="97" y="37"/>
                  </a:lnTo>
                  <a:lnTo>
                    <a:pt x="97" y="15"/>
                  </a:lnTo>
                  <a:lnTo>
                    <a:pt x="97" y="30"/>
                  </a:lnTo>
                  <a:lnTo>
                    <a:pt x="105" y="37"/>
                  </a:lnTo>
                  <a:lnTo>
                    <a:pt x="105" y="15"/>
                  </a:lnTo>
                  <a:lnTo>
                    <a:pt x="105" y="30"/>
                  </a:lnTo>
                  <a:lnTo>
                    <a:pt x="112" y="37"/>
                  </a:lnTo>
                  <a:lnTo>
                    <a:pt x="112" y="15"/>
                  </a:lnTo>
                  <a:lnTo>
                    <a:pt x="112" y="30"/>
                  </a:lnTo>
                  <a:lnTo>
                    <a:pt x="120" y="22"/>
                  </a:lnTo>
                  <a:lnTo>
                    <a:pt x="120" y="45"/>
                  </a:lnTo>
                  <a:lnTo>
                    <a:pt x="120" y="15"/>
                  </a:lnTo>
                  <a:lnTo>
                    <a:pt x="120" y="30"/>
                  </a:lnTo>
                  <a:lnTo>
                    <a:pt x="127" y="22"/>
                  </a:lnTo>
                  <a:lnTo>
                    <a:pt x="127" y="37"/>
                  </a:lnTo>
                  <a:lnTo>
                    <a:pt x="127" y="7"/>
                  </a:lnTo>
                  <a:lnTo>
                    <a:pt x="127" y="30"/>
                  </a:lnTo>
                  <a:lnTo>
                    <a:pt x="135" y="37"/>
                  </a:lnTo>
                  <a:lnTo>
                    <a:pt x="135" y="37"/>
                  </a:lnTo>
                  <a:lnTo>
                    <a:pt x="135" y="7"/>
                  </a:lnTo>
                  <a:lnTo>
                    <a:pt x="135" y="30"/>
                  </a:lnTo>
                  <a:lnTo>
                    <a:pt x="142" y="22"/>
                  </a:lnTo>
                  <a:lnTo>
                    <a:pt x="142" y="52"/>
                  </a:lnTo>
                  <a:lnTo>
                    <a:pt x="142" y="7"/>
                  </a:lnTo>
                  <a:lnTo>
                    <a:pt x="142" y="30"/>
                  </a:lnTo>
                  <a:lnTo>
                    <a:pt x="150" y="37"/>
                  </a:lnTo>
                  <a:lnTo>
                    <a:pt x="150" y="52"/>
                  </a:lnTo>
                  <a:lnTo>
                    <a:pt x="150" y="0"/>
                  </a:lnTo>
                  <a:lnTo>
                    <a:pt x="150" y="30"/>
                  </a:lnTo>
                  <a:lnTo>
                    <a:pt x="157" y="22"/>
                  </a:lnTo>
                  <a:lnTo>
                    <a:pt x="157" y="45"/>
                  </a:lnTo>
                  <a:lnTo>
                    <a:pt x="157" y="15"/>
                  </a:lnTo>
                  <a:lnTo>
                    <a:pt x="157" y="30"/>
                  </a:lnTo>
                  <a:lnTo>
                    <a:pt x="165" y="22"/>
                  </a:lnTo>
                  <a:lnTo>
                    <a:pt x="165" y="37"/>
                  </a:lnTo>
                  <a:lnTo>
                    <a:pt x="165" y="22"/>
                  </a:lnTo>
                  <a:lnTo>
                    <a:pt x="165" y="30"/>
                  </a:lnTo>
                  <a:lnTo>
                    <a:pt x="172" y="37"/>
                  </a:lnTo>
                  <a:lnTo>
                    <a:pt x="172" y="15"/>
                  </a:lnTo>
                  <a:lnTo>
                    <a:pt x="172" y="30"/>
                  </a:lnTo>
                  <a:lnTo>
                    <a:pt x="180" y="22"/>
                  </a:lnTo>
                  <a:lnTo>
                    <a:pt x="180" y="45"/>
                  </a:lnTo>
                  <a:lnTo>
                    <a:pt x="180" y="7"/>
                  </a:lnTo>
                  <a:lnTo>
                    <a:pt x="180" y="30"/>
                  </a:lnTo>
                  <a:lnTo>
                    <a:pt x="187" y="22"/>
                  </a:lnTo>
                  <a:lnTo>
                    <a:pt x="187" y="45"/>
                  </a:lnTo>
                  <a:lnTo>
                    <a:pt x="187" y="15"/>
                  </a:lnTo>
                  <a:lnTo>
                    <a:pt x="187" y="30"/>
                  </a:lnTo>
                  <a:lnTo>
                    <a:pt x="195" y="37"/>
                  </a:lnTo>
                  <a:lnTo>
                    <a:pt x="195" y="45"/>
                  </a:lnTo>
                  <a:lnTo>
                    <a:pt x="195" y="15"/>
                  </a:lnTo>
                  <a:lnTo>
                    <a:pt x="195" y="30"/>
                  </a:lnTo>
                  <a:lnTo>
                    <a:pt x="202" y="37"/>
                  </a:lnTo>
                  <a:lnTo>
                    <a:pt x="202" y="45"/>
                  </a:lnTo>
                  <a:lnTo>
                    <a:pt x="202" y="15"/>
                  </a:lnTo>
                  <a:lnTo>
                    <a:pt x="202" y="30"/>
                  </a:lnTo>
                  <a:lnTo>
                    <a:pt x="210" y="22"/>
                  </a:lnTo>
                  <a:lnTo>
                    <a:pt x="210" y="37"/>
                  </a:lnTo>
                  <a:lnTo>
                    <a:pt x="210" y="15"/>
                  </a:lnTo>
                  <a:lnTo>
                    <a:pt x="210" y="30"/>
                  </a:lnTo>
                  <a:lnTo>
                    <a:pt x="217" y="22"/>
                  </a:lnTo>
                  <a:lnTo>
                    <a:pt x="217" y="37"/>
                  </a:lnTo>
                  <a:lnTo>
                    <a:pt x="217" y="7"/>
                  </a:lnTo>
                  <a:lnTo>
                    <a:pt x="217" y="30"/>
                  </a:lnTo>
                  <a:lnTo>
                    <a:pt x="225" y="37"/>
                  </a:lnTo>
                  <a:lnTo>
                    <a:pt x="225" y="37"/>
                  </a:lnTo>
                  <a:lnTo>
                    <a:pt x="225" y="15"/>
                  </a:lnTo>
                  <a:lnTo>
                    <a:pt x="225" y="22"/>
                  </a:lnTo>
                  <a:lnTo>
                    <a:pt x="232" y="30"/>
                  </a:lnTo>
                  <a:lnTo>
                    <a:pt x="232" y="37"/>
                  </a:lnTo>
                  <a:lnTo>
                    <a:pt x="232" y="15"/>
                  </a:lnTo>
                  <a:lnTo>
                    <a:pt x="232" y="30"/>
                  </a:lnTo>
                  <a:lnTo>
                    <a:pt x="240" y="22"/>
                  </a:lnTo>
                  <a:lnTo>
                    <a:pt x="240" y="45"/>
                  </a:lnTo>
                  <a:lnTo>
                    <a:pt x="240" y="7"/>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8" name="Freeform 874"/>
            <p:cNvSpPr>
              <a:spLocks/>
            </p:cNvSpPr>
            <p:nvPr/>
          </p:nvSpPr>
          <p:spPr bwMode="auto">
            <a:xfrm>
              <a:off x="3801" y="2503"/>
              <a:ext cx="168" cy="57"/>
            </a:xfrm>
            <a:custGeom>
              <a:avLst/>
              <a:gdLst>
                <a:gd name="T0" fmla="*/ 7 w 240"/>
                <a:gd name="T1" fmla="*/ 60 h 60"/>
                <a:gd name="T2" fmla="*/ 15 w 240"/>
                <a:gd name="T3" fmla="*/ 45 h 60"/>
                <a:gd name="T4" fmla="*/ 15 w 240"/>
                <a:gd name="T5" fmla="*/ 38 h 60"/>
                <a:gd name="T6" fmla="*/ 22 w 240"/>
                <a:gd name="T7" fmla="*/ 23 h 60"/>
                <a:gd name="T8" fmla="*/ 30 w 240"/>
                <a:gd name="T9" fmla="*/ 53 h 60"/>
                <a:gd name="T10" fmla="*/ 37 w 240"/>
                <a:gd name="T11" fmla="*/ 30 h 60"/>
                <a:gd name="T12" fmla="*/ 37 w 240"/>
                <a:gd name="T13" fmla="*/ 30 h 60"/>
                <a:gd name="T14" fmla="*/ 45 w 240"/>
                <a:gd name="T15" fmla="*/ 15 h 60"/>
                <a:gd name="T16" fmla="*/ 52 w 240"/>
                <a:gd name="T17" fmla="*/ 60 h 60"/>
                <a:gd name="T18" fmla="*/ 60 w 240"/>
                <a:gd name="T19" fmla="*/ 38 h 60"/>
                <a:gd name="T20" fmla="*/ 60 w 240"/>
                <a:gd name="T21" fmla="*/ 30 h 60"/>
                <a:gd name="T22" fmla="*/ 67 w 240"/>
                <a:gd name="T23" fmla="*/ 23 h 60"/>
                <a:gd name="T24" fmla="*/ 75 w 240"/>
                <a:gd name="T25" fmla="*/ 45 h 60"/>
                <a:gd name="T26" fmla="*/ 82 w 240"/>
                <a:gd name="T27" fmla="*/ 45 h 60"/>
                <a:gd name="T28" fmla="*/ 82 w 240"/>
                <a:gd name="T29" fmla="*/ 38 h 60"/>
                <a:gd name="T30" fmla="*/ 90 w 240"/>
                <a:gd name="T31" fmla="*/ 23 h 60"/>
                <a:gd name="T32" fmla="*/ 97 w 240"/>
                <a:gd name="T33" fmla="*/ 45 h 60"/>
                <a:gd name="T34" fmla="*/ 105 w 240"/>
                <a:gd name="T35" fmla="*/ 30 h 60"/>
                <a:gd name="T36" fmla="*/ 105 w 240"/>
                <a:gd name="T37" fmla="*/ 38 h 60"/>
                <a:gd name="T38" fmla="*/ 112 w 240"/>
                <a:gd name="T39" fmla="*/ 23 h 60"/>
                <a:gd name="T40" fmla="*/ 120 w 240"/>
                <a:gd name="T41" fmla="*/ 45 h 60"/>
                <a:gd name="T42" fmla="*/ 127 w 240"/>
                <a:gd name="T43" fmla="*/ 30 h 60"/>
                <a:gd name="T44" fmla="*/ 127 w 240"/>
                <a:gd name="T45" fmla="*/ 38 h 60"/>
                <a:gd name="T46" fmla="*/ 135 w 240"/>
                <a:gd name="T47" fmla="*/ 23 h 60"/>
                <a:gd name="T48" fmla="*/ 142 w 240"/>
                <a:gd name="T49" fmla="*/ 53 h 60"/>
                <a:gd name="T50" fmla="*/ 150 w 240"/>
                <a:gd name="T51" fmla="*/ 30 h 60"/>
                <a:gd name="T52" fmla="*/ 150 w 240"/>
                <a:gd name="T53" fmla="*/ 38 h 60"/>
                <a:gd name="T54" fmla="*/ 157 w 240"/>
                <a:gd name="T55" fmla="*/ 23 h 60"/>
                <a:gd name="T56" fmla="*/ 165 w 240"/>
                <a:gd name="T57" fmla="*/ 53 h 60"/>
                <a:gd name="T58" fmla="*/ 172 w 240"/>
                <a:gd name="T59" fmla="*/ 38 h 60"/>
                <a:gd name="T60" fmla="*/ 172 w 240"/>
                <a:gd name="T61" fmla="*/ 38 h 60"/>
                <a:gd name="T62" fmla="*/ 180 w 240"/>
                <a:gd name="T63" fmla="*/ 15 h 60"/>
                <a:gd name="T64" fmla="*/ 187 w 240"/>
                <a:gd name="T65" fmla="*/ 53 h 60"/>
                <a:gd name="T66" fmla="*/ 195 w 240"/>
                <a:gd name="T67" fmla="*/ 45 h 60"/>
                <a:gd name="T68" fmla="*/ 195 w 240"/>
                <a:gd name="T69" fmla="*/ 38 h 60"/>
                <a:gd name="T70" fmla="*/ 202 w 240"/>
                <a:gd name="T71" fmla="*/ 0 h 60"/>
                <a:gd name="T72" fmla="*/ 210 w 240"/>
                <a:gd name="T73" fmla="*/ 45 h 60"/>
                <a:gd name="T74" fmla="*/ 217 w 240"/>
                <a:gd name="T75" fmla="*/ 45 h 60"/>
                <a:gd name="T76" fmla="*/ 217 w 240"/>
                <a:gd name="T77" fmla="*/ 23 h 60"/>
                <a:gd name="T78" fmla="*/ 225 w 240"/>
                <a:gd name="T79" fmla="*/ 23 h 60"/>
                <a:gd name="T80" fmla="*/ 232 w 240"/>
                <a:gd name="T81" fmla="*/ 60 h 60"/>
                <a:gd name="T82" fmla="*/ 240 w 24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8"/>
                  </a:moveTo>
                  <a:lnTo>
                    <a:pt x="7" y="45"/>
                  </a:lnTo>
                  <a:lnTo>
                    <a:pt x="7" y="60"/>
                  </a:lnTo>
                  <a:lnTo>
                    <a:pt x="7" y="8"/>
                  </a:lnTo>
                  <a:lnTo>
                    <a:pt x="7" y="38"/>
                  </a:lnTo>
                  <a:lnTo>
                    <a:pt x="15" y="45"/>
                  </a:lnTo>
                  <a:lnTo>
                    <a:pt x="15" y="53"/>
                  </a:lnTo>
                  <a:lnTo>
                    <a:pt x="15" y="8"/>
                  </a:lnTo>
                  <a:lnTo>
                    <a:pt x="15" y="38"/>
                  </a:lnTo>
                  <a:lnTo>
                    <a:pt x="22" y="30"/>
                  </a:lnTo>
                  <a:lnTo>
                    <a:pt x="22" y="45"/>
                  </a:lnTo>
                  <a:lnTo>
                    <a:pt x="22" y="23"/>
                  </a:lnTo>
                  <a:lnTo>
                    <a:pt x="22" y="38"/>
                  </a:lnTo>
                  <a:lnTo>
                    <a:pt x="30" y="45"/>
                  </a:lnTo>
                  <a:lnTo>
                    <a:pt x="30" y="53"/>
                  </a:lnTo>
                  <a:lnTo>
                    <a:pt x="30" y="8"/>
                  </a:lnTo>
                  <a:lnTo>
                    <a:pt x="30" y="38"/>
                  </a:lnTo>
                  <a:lnTo>
                    <a:pt x="37" y="30"/>
                  </a:lnTo>
                  <a:lnTo>
                    <a:pt x="37" y="60"/>
                  </a:lnTo>
                  <a:lnTo>
                    <a:pt x="37" y="15"/>
                  </a:lnTo>
                  <a:lnTo>
                    <a:pt x="37" y="30"/>
                  </a:lnTo>
                  <a:lnTo>
                    <a:pt x="45" y="38"/>
                  </a:lnTo>
                  <a:lnTo>
                    <a:pt x="45" y="60"/>
                  </a:lnTo>
                  <a:lnTo>
                    <a:pt x="45" y="15"/>
                  </a:lnTo>
                  <a:lnTo>
                    <a:pt x="45" y="38"/>
                  </a:lnTo>
                  <a:lnTo>
                    <a:pt x="52" y="30"/>
                  </a:lnTo>
                  <a:lnTo>
                    <a:pt x="52" y="60"/>
                  </a:lnTo>
                  <a:lnTo>
                    <a:pt x="52" y="8"/>
                  </a:lnTo>
                  <a:lnTo>
                    <a:pt x="52" y="30"/>
                  </a:lnTo>
                  <a:lnTo>
                    <a:pt x="60" y="38"/>
                  </a:lnTo>
                  <a:lnTo>
                    <a:pt x="60" y="53"/>
                  </a:lnTo>
                  <a:lnTo>
                    <a:pt x="60" y="15"/>
                  </a:lnTo>
                  <a:lnTo>
                    <a:pt x="60" y="30"/>
                  </a:lnTo>
                  <a:lnTo>
                    <a:pt x="67" y="38"/>
                  </a:lnTo>
                  <a:lnTo>
                    <a:pt x="67" y="53"/>
                  </a:lnTo>
                  <a:lnTo>
                    <a:pt x="67" y="23"/>
                  </a:lnTo>
                  <a:lnTo>
                    <a:pt x="67" y="38"/>
                  </a:lnTo>
                  <a:lnTo>
                    <a:pt x="75" y="30"/>
                  </a:lnTo>
                  <a:lnTo>
                    <a:pt x="75" y="45"/>
                  </a:lnTo>
                  <a:lnTo>
                    <a:pt x="75" y="23"/>
                  </a:lnTo>
                  <a:lnTo>
                    <a:pt x="75" y="38"/>
                  </a:lnTo>
                  <a:lnTo>
                    <a:pt x="82" y="45"/>
                  </a:lnTo>
                  <a:lnTo>
                    <a:pt x="82" y="45"/>
                  </a:lnTo>
                  <a:lnTo>
                    <a:pt x="82" y="23"/>
                  </a:lnTo>
                  <a:lnTo>
                    <a:pt x="82" y="38"/>
                  </a:lnTo>
                  <a:lnTo>
                    <a:pt x="90" y="30"/>
                  </a:lnTo>
                  <a:lnTo>
                    <a:pt x="90" y="45"/>
                  </a:lnTo>
                  <a:lnTo>
                    <a:pt x="90" y="23"/>
                  </a:lnTo>
                  <a:lnTo>
                    <a:pt x="90" y="30"/>
                  </a:lnTo>
                  <a:lnTo>
                    <a:pt x="97" y="38"/>
                  </a:lnTo>
                  <a:lnTo>
                    <a:pt x="97" y="45"/>
                  </a:lnTo>
                  <a:lnTo>
                    <a:pt x="97" y="23"/>
                  </a:lnTo>
                  <a:lnTo>
                    <a:pt x="97" y="38"/>
                  </a:lnTo>
                  <a:lnTo>
                    <a:pt x="105" y="30"/>
                  </a:lnTo>
                  <a:lnTo>
                    <a:pt x="105" y="45"/>
                  </a:lnTo>
                  <a:lnTo>
                    <a:pt x="105" y="15"/>
                  </a:lnTo>
                  <a:lnTo>
                    <a:pt x="105" y="38"/>
                  </a:lnTo>
                  <a:lnTo>
                    <a:pt x="112" y="30"/>
                  </a:lnTo>
                  <a:lnTo>
                    <a:pt x="112" y="45"/>
                  </a:lnTo>
                  <a:lnTo>
                    <a:pt x="112" y="23"/>
                  </a:lnTo>
                  <a:lnTo>
                    <a:pt x="112" y="30"/>
                  </a:lnTo>
                  <a:lnTo>
                    <a:pt x="120" y="38"/>
                  </a:lnTo>
                  <a:lnTo>
                    <a:pt x="120" y="45"/>
                  </a:lnTo>
                  <a:lnTo>
                    <a:pt x="120" y="23"/>
                  </a:lnTo>
                  <a:lnTo>
                    <a:pt x="120" y="38"/>
                  </a:lnTo>
                  <a:lnTo>
                    <a:pt x="127" y="30"/>
                  </a:lnTo>
                  <a:lnTo>
                    <a:pt x="127" y="45"/>
                  </a:lnTo>
                  <a:lnTo>
                    <a:pt x="127" y="23"/>
                  </a:lnTo>
                  <a:lnTo>
                    <a:pt x="127" y="38"/>
                  </a:lnTo>
                  <a:lnTo>
                    <a:pt x="135" y="30"/>
                  </a:lnTo>
                  <a:lnTo>
                    <a:pt x="135" y="45"/>
                  </a:lnTo>
                  <a:lnTo>
                    <a:pt x="135" y="23"/>
                  </a:lnTo>
                  <a:lnTo>
                    <a:pt x="135" y="38"/>
                  </a:lnTo>
                  <a:lnTo>
                    <a:pt x="142" y="45"/>
                  </a:lnTo>
                  <a:lnTo>
                    <a:pt x="142" y="53"/>
                  </a:lnTo>
                  <a:lnTo>
                    <a:pt x="142" y="15"/>
                  </a:lnTo>
                  <a:lnTo>
                    <a:pt x="142" y="38"/>
                  </a:lnTo>
                  <a:lnTo>
                    <a:pt x="150" y="30"/>
                  </a:lnTo>
                  <a:lnTo>
                    <a:pt x="150" y="53"/>
                  </a:lnTo>
                  <a:lnTo>
                    <a:pt x="150" y="8"/>
                  </a:lnTo>
                  <a:lnTo>
                    <a:pt x="150" y="38"/>
                  </a:lnTo>
                  <a:lnTo>
                    <a:pt x="157" y="30"/>
                  </a:lnTo>
                  <a:lnTo>
                    <a:pt x="157" y="53"/>
                  </a:lnTo>
                  <a:lnTo>
                    <a:pt x="157" y="23"/>
                  </a:lnTo>
                  <a:lnTo>
                    <a:pt x="157" y="38"/>
                  </a:lnTo>
                  <a:lnTo>
                    <a:pt x="165" y="45"/>
                  </a:lnTo>
                  <a:lnTo>
                    <a:pt x="165" y="53"/>
                  </a:lnTo>
                  <a:lnTo>
                    <a:pt x="165" y="15"/>
                  </a:lnTo>
                  <a:lnTo>
                    <a:pt x="165" y="45"/>
                  </a:lnTo>
                  <a:lnTo>
                    <a:pt x="172" y="38"/>
                  </a:lnTo>
                  <a:lnTo>
                    <a:pt x="172" y="53"/>
                  </a:lnTo>
                  <a:lnTo>
                    <a:pt x="172" y="15"/>
                  </a:lnTo>
                  <a:lnTo>
                    <a:pt x="172" y="38"/>
                  </a:lnTo>
                  <a:lnTo>
                    <a:pt x="180" y="45"/>
                  </a:lnTo>
                  <a:lnTo>
                    <a:pt x="180" y="53"/>
                  </a:lnTo>
                  <a:lnTo>
                    <a:pt x="180" y="15"/>
                  </a:lnTo>
                  <a:lnTo>
                    <a:pt x="180" y="38"/>
                  </a:lnTo>
                  <a:lnTo>
                    <a:pt x="187" y="30"/>
                  </a:lnTo>
                  <a:lnTo>
                    <a:pt x="187" y="53"/>
                  </a:lnTo>
                  <a:lnTo>
                    <a:pt x="187" y="15"/>
                  </a:lnTo>
                  <a:lnTo>
                    <a:pt x="187" y="38"/>
                  </a:lnTo>
                  <a:lnTo>
                    <a:pt x="195" y="45"/>
                  </a:lnTo>
                  <a:lnTo>
                    <a:pt x="195" y="53"/>
                  </a:lnTo>
                  <a:lnTo>
                    <a:pt x="195" y="15"/>
                  </a:lnTo>
                  <a:lnTo>
                    <a:pt x="195" y="38"/>
                  </a:lnTo>
                  <a:lnTo>
                    <a:pt x="202" y="45"/>
                  </a:lnTo>
                  <a:lnTo>
                    <a:pt x="202" y="53"/>
                  </a:lnTo>
                  <a:lnTo>
                    <a:pt x="202" y="0"/>
                  </a:lnTo>
                  <a:lnTo>
                    <a:pt x="202" y="30"/>
                  </a:lnTo>
                  <a:lnTo>
                    <a:pt x="210" y="38"/>
                  </a:lnTo>
                  <a:lnTo>
                    <a:pt x="210" y="45"/>
                  </a:lnTo>
                  <a:lnTo>
                    <a:pt x="210" y="23"/>
                  </a:lnTo>
                  <a:lnTo>
                    <a:pt x="210" y="38"/>
                  </a:lnTo>
                  <a:lnTo>
                    <a:pt x="217" y="45"/>
                  </a:lnTo>
                  <a:lnTo>
                    <a:pt x="217" y="53"/>
                  </a:lnTo>
                  <a:lnTo>
                    <a:pt x="217" y="15"/>
                  </a:lnTo>
                  <a:lnTo>
                    <a:pt x="217" y="23"/>
                  </a:lnTo>
                  <a:lnTo>
                    <a:pt x="225" y="30"/>
                  </a:lnTo>
                  <a:lnTo>
                    <a:pt x="225" y="45"/>
                  </a:lnTo>
                  <a:lnTo>
                    <a:pt x="225" y="23"/>
                  </a:lnTo>
                  <a:lnTo>
                    <a:pt x="225" y="38"/>
                  </a:lnTo>
                  <a:lnTo>
                    <a:pt x="232" y="30"/>
                  </a:lnTo>
                  <a:lnTo>
                    <a:pt x="232" y="60"/>
                  </a:lnTo>
                  <a:lnTo>
                    <a:pt x="232" y="23"/>
                  </a:lnTo>
                  <a:lnTo>
                    <a:pt x="232" y="38"/>
                  </a:lnTo>
                  <a:lnTo>
                    <a:pt x="240" y="30"/>
                  </a:lnTo>
                  <a:lnTo>
                    <a:pt x="240" y="45"/>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99" name="Freeform 875"/>
            <p:cNvSpPr>
              <a:spLocks/>
            </p:cNvSpPr>
            <p:nvPr/>
          </p:nvSpPr>
          <p:spPr bwMode="auto">
            <a:xfrm>
              <a:off x="3969" y="2496"/>
              <a:ext cx="172" cy="87"/>
            </a:xfrm>
            <a:custGeom>
              <a:avLst/>
              <a:gdLst>
                <a:gd name="T0" fmla="*/ 7 w 247"/>
                <a:gd name="T1" fmla="*/ 37 h 90"/>
                <a:gd name="T2" fmla="*/ 7 w 247"/>
                <a:gd name="T3" fmla="*/ 45 h 90"/>
                <a:gd name="T4" fmla="*/ 15 w 247"/>
                <a:gd name="T5" fmla="*/ 22 h 90"/>
                <a:gd name="T6" fmla="*/ 22 w 247"/>
                <a:gd name="T7" fmla="*/ 60 h 90"/>
                <a:gd name="T8" fmla="*/ 30 w 247"/>
                <a:gd name="T9" fmla="*/ 37 h 90"/>
                <a:gd name="T10" fmla="*/ 30 w 247"/>
                <a:gd name="T11" fmla="*/ 45 h 90"/>
                <a:gd name="T12" fmla="*/ 37 w 247"/>
                <a:gd name="T13" fmla="*/ 30 h 90"/>
                <a:gd name="T14" fmla="*/ 45 w 247"/>
                <a:gd name="T15" fmla="*/ 52 h 90"/>
                <a:gd name="T16" fmla="*/ 52 w 247"/>
                <a:gd name="T17" fmla="*/ 45 h 90"/>
                <a:gd name="T18" fmla="*/ 52 w 247"/>
                <a:gd name="T19" fmla="*/ 37 h 90"/>
                <a:gd name="T20" fmla="*/ 60 w 247"/>
                <a:gd name="T21" fmla="*/ 0 h 90"/>
                <a:gd name="T22" fmla="*/ 67 w 247"/>
                <a:gd name="T23" fmla="*/ 60 h 90"/>
                <a:gd name="T24" fmla="*/ 75 w 247"/>
                <a:gd name="T25" fmla="*/ 37 h 90"/>
                <a:gd name="T26" fmla="*/ 75 w 247"/>
                <a:gd name="T27" fmla="*/ 45 h 90"/>
                <a:gd name="T28" fmla="*/ 82 w 247"/>
                <a:gd name="T29" fmla="*/ 22 h 90"/>
                <a:gd name="T30" fmla="*/ 90 w 247"/>
                <a:gd name="T31" fmla="*/ 60 h 90"/>
                <a:gd name="T32" fmla="*/ 97 w 247"/>
                <a:gd name="T33" fmla="*/ 45 h 90"/>
                <a:gd name="T34" fmla="*/ 97 w 247"/>
                <a:gd name="T35" fmla="*/ 45 h 90"/>
                <a:gd name="T36" fmla="*/ 105 w 247"/>
                <a:gd name="T37" fmla="*/ 15 h 90"/>
                <a:gd name="T38" fmla="*/ 112 w 247"/>
                <a:gd name="T39" fmla="*/ 60 h 90"/>
                <a:gd name="T40" fmla="*/ 120 w 247"/>
                <a:gd name="T41" fmla="*/ 37 h 90"/>
                <a:gd name="T42" fmla="*/ 120 w 247"/>
                <a:gd name="T43" fmla="*/ 37 h 90"/>
                <a:gd name="T44" fmla="*/ 127 w 247"/>
                <a:gd name="T45" fmla="*/ 15 h 90"/>
                <a:gd name="T46" fmla="*/ 135 w 247"/>
                <a:gd name="T47" fmla="*/ 60 h 90"/>
                <a:gd name="T48" fmla="*/ 142 w 247"/>
                <a:gd name="T49" fmla="*/ 37 h 90"/>
                <a:gd name="T50" fmla="*/ 142 w 247"/>
                <a:gd name="T51" fmla="*/ 45 h 90"/>
                <a:gd name="T52" fmla="*/ 150 w 247"/>
                <a:gd name="T53" fmla="*/ 15 h 90"/>
                <a:gd name="T54" fmla="*/ 157 w 247"/>
                <a:gd name="T55" fmla="*/ 60 h 90"/>
                <a:gd name="T56" fmla="*/ 165 w 247"/>
                <a:gd name="T57" fmla="*/ 52 h 90"/>
                <a:gd name="T58" fmla="*/ 165 w 247"/>
                <a:gd name="T59" fmla="*/ 45 h 90"/>
                <a:gd name="T60" fmla="*/ 172 w 247"/>
                <a:gd name="T61" fmla="*/ 15 h 90"/>
                <a:gd name="T62" fmla="*/ 180 w 247"/>
                <a:gd name="T63" fmla="*/ 60 h 90"/>
                <a:gd name="T64" fmla="*/ 187 w 247"/>
                <a:gd name="T65" fmla="*/ 45 h 90"/>
                <a:gd name="T66" fmla="*/ 187 w 247"/>
                <a:gd name="T67" fmla="*/ 37 h 90"/>
                <a:gd name="T68" fmla="*/ 195 w 247"/>
                <a:gd name="T69" fmla="*/ 15 h 90"/>
                <a:gd name="T70" fmla="*/ 202 w 247"/>
                <a:gd name="T71" fmla="*/ 60 h 90"/>
                <a:gd name="T72" fmla="*/ 210 w 247"/>
                <a:gd name="T73" fmla="*/ 37 h 90"/>
                <a:gd name="T74" fmla="*/ 210 w 247"/>
                <a:gd name="T75" fmla="*/ 45 h 90"/>
                <a:gd name="T76" fmla="*/ 217 w 247"/>
                <a:gd name="T77" fmla="*/ 30 h 90"/>
                <a:gd name="T78" fmla="*/ 225 w 247"/>
                <a:gd name="T79" fmla="*/ 52 h 90"/>
                <a:gd name="T80" fmla="*/ 232 w 247"/>
                <a:gd name="T81" fmla="*/ 37 h 90"/>
                <a:gd name="T82" fmla="*/ 232 w 247"/>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90">
                  <a:moveTo>
                    <a:pt x="0" y="22"/>
                  </a:moveTo>
                  <a:lnTo>
                    <a:pt x="0" y="45"/>
                  </a:lnTo>
                  <a:lnTo>
                    <a:pt x="7" y="37"/>
                  </a:lnTo>
                  <a:lnTo>
                    <a:pt x="7" y="75"/>
                  </a:lnTo>
                  <a:lnTo>
                    <a:pt x="7" y="7"/>
                  </a:lnTo>
                  <a:lnTo>
                    <a:pt x="7" y="45"/>
                  </a:lnTo>
                  <a:lnTo>
                    <a:pt x="15" y="52"/>
                  </a:lnTo>
                  <a:lnTo>
                    <a:pt x="15" y="60"/>
                  </a:lnTo>
                  <a:lnTo>
                    <a:pt x="15" y="22"/>
                  </a:lnTo>
                  <a:lnTo>
                    <a:pt x="15" y="45"/>
                  </a:lnTo>
                  <a:lnTo>
                    <a:pt x="22" y="37"/>
                  </a:lnTo>
                  <a:lnTo>
                    <a:pt x="22" y="60"/>
                  </a:lnTo>
                  <a:lnTo>
                    <a:pt x="22" y="30"/>
                  </a:lnTo>
                  <a:lnTo>
                    <a:pt x="22" y="45"/>
                  </a:lnTo>
                  <a:lnTo>
                    <a:pt x="30" y="37"/>
                  </a:lnTo>
                  <a:lnTo>
                    <a:pt x="30" y="60"/>
                  </a:lnTo>
                  <a:lnTo>
                    <a:pt x="30" y="30"/>
                  </a:lnTo>
                  <a:lnTo>
                    <a:pt x="30" y="45"/>
                  </a:lnTo>
                  <a:lnTo>
                    <a:pt x="37" y="37"/>
                  </a:lnTo>
                  <a:lnTo>
                    <a:pt x="37" y="60"/>
                  </a:lnTo>
                  <a:lnTo>
                    <a:pt x="37" y="30"/>
                  </a:lnTo>
                  <a:lnTo>
                    <a:pt x="37" y="45"/>
                  </a:lnTo>
                  <a:lnTo>
                    <a:pt x="45" y="37"/>
                  </a:lnTo>
                  <a:lnTo>
                    <a:pt x="45" y="52"/>
                  </a:lnTo>
                  <a:lnTo>
                    <a:pt x="45" y="30"/>
                  </a:lnTo>
                  <a:lnTo>
                    <a:pt x="45" y="52"/>
                  </a:lnTo>
                  <a:lnTo>
                    <a:pt x="52" y="45"/>
                  </a:lnTo>
                  <a:lnTo>
                    <a:pt x="52" y="60"/>
                  </a:lnTo>
                  <a:lnTo>
                    <a:pt x="52" y="22"/>
                  </a:lnTo>
                  <a:lnTo>
                    <a:pt x="52" y="37"/>
                  </a:lnTo>
                  <a:lnTo>
                    <a:pt x="60" y="30"/>
                  </a:lnTo>
                  <a:lnTo>
                    <a:pt x="60" y="90"/>
                  </a:lnTo>
                  <a:lnTo>
                    <a:pt x="60" y="0"/>
                  </a:lnTo>
                  <a:lnTo>
                    <a:pt x="60" y="45"/>
                  </a:lnTo>
                  <a:lnTo>
                    <a:pt x="67" y="52"/>
                  </a:lnTo>
                  <a:lnTo>
                    <a:pt x="67" y="60"/>
                  </a:lnTo>
                  <a:lnTo>
                    <a:pt x="67" y="15"/>
                  </a:lnTo>
                  <a:lnTo>
                    <a:pt x="67" y="30"/>
                  </a:lnTo>
                  <a:lnTo>
                    <a:pt x="75" y="37"/>
                  </a:lnTo>
                  <a:lnTo>
                    <a:pt x="75" y="67"/>
                  </a:lnTo>
                  <a:lnTo>
                    <a:pt x="75" y="7"/>
                  </a:lnTo>
                  <a:lnTo>
                    <a:pt x="75" y="45"/>
                  </a:lnTo>
                  <a:lnTo>
                    <a:pt x="82" y="52"/>
                  </a:lnTo>
                  <a:lnTo>
                    <a:pt x="82" y="60"/>
                  </a:lnTo>
                  <a:lnTo>
                    <a:pt x="82" y="22"/>
                  </a:lnTo>
                  <a:lnTo>
                    <a:pt x="82" y="45"/>
                  </a:lnTo>
                  <a:lnTo>
                    <a:pt x="90" y="52"/>
                  </a:lnTo>
                  <a:lnTo>
                    <a:pt x="90" y="60"/>
                  </a:lnTo>
                  <a:lnTo>
                    <a:pt x="90" y="30"/>
                  </a:lnTo>
                  <a:lnTo>
                    <a:pt x="90" y="37"/>
                  </a:lnTo>
                  <a:lnTo>
                    <a:pt x="97" y="45"/>
                  </a:lnTo>
                  <a:lnTo>
                    <a:pt x="97" y="52"/>
                  </a:lnTo>
                  <a:lnTo>
                    <a:pt x="97" y="22"/>
                  </a:lnTo>
                  <a:lnTo>
                    <a:pt x="97" y="45"/>
                  </a:lnTo>
                  <a:lnTo>
                    <a:pt x="105" y="52"/>
                  </a:lnTo>
                  <a:lnTo>
                    <a:pt x="105" y="67"/>
                  </a:lnTo>
                  <a:lnTo>
                    <a:pt x="105" y="15"/>
                  </a:lnTo>
                  <a:lnTo>
                    <a:pt x="105" y="45"/>
                  </a:lnTo>
                  <a:lnTo>
                    <a:pt x="112" y="52"/>
                  </a:lnTo>
                  <a:lnTo>
                    <a:pt x="112" y="60"/>
                  </a:lnTo>
                  <a:lnTo>
                    <a:pt x="112" y="30"/>
                  </a:lnTo>
                  <a:lnTo>
                    <a:pt x="112" y="45"/>
                  </a:lnTo>
                  <a:lnTo>
                    <a:pt x="120" y="37"/>
                  </a:lnTo>
                  <a:lnTo>
                    <a:pt x="120" y="60"/>
                  </a:lnTo>
                  <a:lnTo>
                    <a:pt x="120" y="22"/>
                  </a:lnTo>
                  <a:lnTo>
                    <a:pt x="120" y="37"/>
                  </a:lnTo>
                  <a:lnTo>
                    <a:pt x="127" y="30"/>
                  </a:lnTo>
                  <a:lnTo>
                    <a:pt x="127" y="60"/>
                  </a:lnTo>
                  <a:lnTo>
                    <a:pt x="127" y="15"/>
                  </a:lnTo>
                  <a:lnTo>
                    <a:pt x="127" y="45"/>
                  </a:lnTo>
                  <a:lnTo>
                    <a:pt x="135" y="37"/>
                  </a:lnTo>
                  <a:lnTo>
                    <a:pt x="135" y="60"/>
                  </a:lnTo>
                  <a:lnTo>
                    <a:pt x="135" y="15"/>
                  </a:lnTo>
                  <a:lnTo>
                    <a:pt x="135" y="45"/>
                  </a:lnTo>
                  <a:lnTo>
                    <a:pt x="142" y="37"/>
                  </a:lnTo>
                  <a:lnTo>
                    <a:pt x="142" y="60"/>
                  </a:lnTo>
                  <a:lnTo>
                    <a:pt x="142" y="22"/>
                  </a:lnTo>
                  <a:lnTo>
                    <a:pt x="142" y="45"/>
                  </a:lnTo>
                  <a:lnTo>
                    <a:pt x="150" y="52"/>
                  </a:lnTo>
                  <a:lnTo>
                    <a:pt x="150" y="60"/>
                  </a:lnTo>
                  <a:lnTo>
                    <a:pt x="150" y="15"/>
                  </a:lnTo>
                  <a:lnTo>
                    <a:pt x="150" y="45"/>
                  </a:lnTo>
                  <a:lnTo>
                    <a:pt x="157" y="52"/>
                  </a:lnTo>
                  <a:lnTo>
                    <a:pt x="157" y="60"/>
                  </a:lnTo>
                  <a:lnTo>
                    <a:pt x="157" y="22"/>
                  </a:lnTo>
                  <a:lnTo>
                    <a:pt x="157" y="45"/>
                  </a:lnTo>
                  <a:lnTo>
                    <a:pt x="165" y="52"/>
                  </a:lnTo>
                  <a:lnTo>
                    <a:pt x="165" y="60"/>
                  </a:lnTo>
                  <a:lnTo>
                    <a:pt x="165" y="15"/>
                  </a:lnTo>
                  <a:lnTo>
                    <a:pt x="165" y="45"/>
                  </a:lnTo>
                  <a:lnTo>
                    <a:pt x="172" y="52"/>
                  </a:lnTo>
                  <a:lnTo>
                    <a:pt x="172" y="60"/>
                  </a:lnTo>
                  <a:lnTo>
                    <a:pt x="172" y="15"/>
                  </a:lnTo>
                  <a:lnTo>
                    <a:pt x="172" y="45"/>
                  </a:lnTo>
                  <a:lnTo>
                    <a:pt x="180" y="52"/>
                  </a:lnTo>
                  <a:lnTo>
                    <a:pt x="180" y="60"/>
                  </a:lnTo>
                  <a:lnTo>
                    <a:pt x="180" y="22"/>
                  </a:lnTo>
                  <a:lnTo>
                    <a:pt x="180" y="37"/>
                  </a:lnTo>
                  <a:lnTo>
                    <a:pt x="187" y="45"/>
                  </a:lnTo>
                  <a:lnTo>
                    <a:pt x="187" y="67"/>
                  </a:lnTo>
                  <a:lnTo>
                    <a:pt x="187" y="7"/>
                  </a:lnTo>
                  <a:lnTo>
                    <a:pt x="187" y="37"/>
                  </a:lnTo>
                  <a:lnTo>
                    <a:pt x="195" y="45"/>
                  </a:lnTo>
                  <a:lnTo>
                    <a:pt x="195" y="67"/>
                  </a:lnTo>
                  <a:lnTo>
                    <a:pt x="195" y="15"/>
                  </a:lnTo>
                  <a:lnTo>
                    <a:pt x="195" y="45"/>
                  </a:lnTo>
                  <a:lnTo>
                    <a:pt x="202" y="52"/>
                  </a:lnTo>
                  <a:lnTo>
                    <a:pt x="202" y="60"/>
                  </a:lnTo>
                  <a:lnTo>
                    <a:pt x="202" y="30"/>
                  </a:lnTo>
                  <a:lnTo>
                    <a:pt x="202" y="45"/>
                  </a:lnTo>
                  <a:lnTo>
                    <a:pt x="210" y="37"/>
                  </a:lnTo>
                  <a:lnTo>
                    <a:pt x="210" y="52"/>
                  </a:lnTo>
                  <a:lnTo>
                    <a:pt x="210" y="22"/>
                  </a:lnTo>
                  <a:lnTo>
                    <a:pt x="210" y="45"/>
                  </a:lnTo>
                  <a:lnTo>
                    <a:pt x="217" y="52"/>
                  </a:lnTo>
                  <a:lnTo>
                    <a:pt x="217" y="52"/>
                  </a:lnTo>
                  <a:lnTo>
                    <a:pt x="217" y="30"/>
                  </a:lnTo>
                  <a:lnTo>
                    <a:pt x="217" y="45"/>
                  </a:lnTo>
                  <a:lnTo>
                    <a:pt x="225" y="52"/>
                  </a:lnTo>
                  <a:lnTo>
                    <a:pt x="225" y="52"/>
                  </a:lnTo>
                  <a:lnTo>
                    <a:pt x="225" y="30"/>
                  </a:lnTo>
                  <a:lnTo>
                    <a:pt x="225" y="45"/>
                  </a:lnTo>
                  <a:lnTo>
                    <a:pt x="232" y="37"/>
                  </a:lnTo>
                  <a:lnTo>
                    <a:pt x="232" y="52"/>
                  </a:lnTo>
                  <a:lnTo>
                    <a:pt x="232" y="30"/>
                  </a:lnTo>
                  <a:lnTo>
                    <a:pt x="232" y="45"/>
                  </a:lnTo>
                  <a:lnTo>
                    <a:pt x="247" y="45"/>
                  </a:lnTo>
                  <a:lnTo>
                    <a:pt x="247"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0" name="Freeform 876"/>
            <p:cNvSpPr>
              <a:spLocks/>
            </p:cNvSpPr>
            <p:nvPr/>
          </p:nvSpPr>
          <p:spPr bwMode="auto">
            <a:xfrm>
              <a:off x="4141" y="2496"/>
              <a:ext cx="273" cy="93"/>
            </a:xfrm>
            <a:custGeom>
              <a:avLst/>
              <a:gdLst>
                <a:gd name="T0" fmla="*/ 0 w 390"/>
                <a:gd name="T1" fmla="*/ 45 h 97"/>
                <a:gd name="T2" fmla="*/ 15 w 390"/>
                <a:gd name="T3" fmla="*/ 52 h 97"/>
                <a:gd name="T4" fmla="*/ 23 w 390"/>
                <a:gd name="T5" fmla="*/ 45 h 97"/>
                <a:gd name="T6" fmla="*/ 45 w 390"/>
                <a:gd name="T7" fmla="*/ 37 h 97"/>
                <a:gd name="T8" fmla="*/ 53 w 390"/>
                <a:gd name="T9" fmla="*/ 52 h 97"/>
                <a:gd name="T10" fmla="*/ 53 w 390"/>
                <a:gd name="T11" fmla="*/ 45 h 97"/>
                <a:gd name="T12" fmla="*/ 60 w 390"/>
                <a:gd name="T13" fmla="*/ 45 h 97"/>
                <a:gd name="T14" fmla="*/ 83 w 390"/>
                <a:gd name="T15" fmla="*/ 45 h 97"/>
                <a:gd name="T16" fmla="*/ 98 w 390"/>
                <a:gd name="T17" fmla="*/ 45 h 97"/>
                <a:gd name="T18" fmla="*/ 105 w 390"/>
                <a:gd name="T19" fmla="*/ 52 h 97"/>
                <a:gd name="T20" fmla="*/ 113 w 390"/>
                <a:gd name="T21" fmla="*/ 45 h 97"/>
                <a:gd name="T22" fmla="*/ 135 w 390"/>
                <a:gd name="T23" fmla="*/ 45 h 97"/>
                <a:gd name="T24" fmla="*/ 143 w 390"/>
                <a:gd name="T25" fmla="*/ 37 h 97"/>
                <a:gd name="T26" fmla="*/ 150 w 390"/>
                <a:gd name="T27" fmla="*/ 60 h 97"/>
                <a:gd name="T28" fmla="*/ 158 w 390"/>
                <a:gd name="T29" fmla="*/ 37 h 97"/>
                <a:gd name="T30" fmla="*/ 173 w 390"/>
                <a:gd name="T31" fmla="*/ 45 h 97"/>
                <a:gd name="T32" fmla="*/ 180 w 390"/>
                <a:gd name="T33" fmla="*/ 45 h 97"/>
                <a:gd name="T34" fmla="*/ 203 w 390"/>
                <a:gd name="T35" fmla="*/ 45 h 97"/>
                <a:gd name="T36" fmla="*/ 225 w 390"/>
                <a:gd name="T37" fmla="*/ 45 h 97"/>
                <a:gd name="T38" fmla="*/ 248 w 390"/>
                <a:gd name="T39" fmla="*/ 45 h 97"/>
                <a:gd name="T40" fmla="*/ 255 w 390"/>
                <a:gd name="T41" fmla="*/ 45 h 97"/>
                <a:gd name="T42" fmla="*/ 263 w 390"/>
                <a:gd name="T43" fmla="*/ 37 h 97"/>
                <a:gd name="T44" fmla="*/ 270 w 390"/>
                <a:gd name="T45" fmla="*/ 52 h 97"/>
                <a:gd name="T46" fmla="*/ 278 w 390"/>
                <a:gd name="T47" fmla="*/ 37 h 97"/>
                <a:gd name="T48" fmla="*/ 278 w 390"/>
                <a:gd name="T49" fmla="*/ 45 h 97"/>
                <a:gd name="T50" fmla="*/ 285 w 390"/>
                <a:gd name="T51" fmla="*/ 30 h 97"/>
                <a:gd name="T52" fmla="*/ 300 w 390"/>
                <a:gd name="T53" fmla="*/ 52 h 97"/>
                <a:gd name="T54" fmla="*/ 308 w 390"/>
                <a:gd name="T55" fmla="*/ 37 h 97"/>
                <a:gd name="T56" fmla="*/ 308 w 390"/>
                <a:gd name="T57" fmla="*/ 37 h 97"/>
                <a:gd name="T58" fmla="*/ 315 w 390"/>
                <a:gd name="T59" fmla="*/ 30 h 97"/>
                <a:gd name="T60" fmla="*/ 323 w 390"/>
                <a:gd name="T61" fmla="*/ 30 h 97"/>
                <a:gd name="T62" fmla="*/ 330 w 390"/>
                <a:gd name="T63" fmla="*/ 60 h 97"/>
                <a:gd name="T64" fmla="*/ 338 w 390"/>
                <a:gd name="T65" fmla="*/ 52 h 97"/>
                <a:gd name="T66" fmla="*/ 338 w 390"/>
                <a:gd name="T67" fmla="*/ 45 h 97"/>
                <a:gd name="T68" fmla="*/ 345 w 390"/>
                <a:gd name="T69" fmla="*/ 30 h 97"/>
                <a:gd name="T70" fmla="*/ 353 w 390"/>
                <a:gd name="T71" fmla="*/ 52 h 97"/>
                <a:gd name="T72" fmla="*/ 360 w 390"/>
                <a:gd name="T73" fmla="*/ 37 h 97"/>
                <a:gd name="T74" fmla="*/ 360 w 390"/>
                <a:gd name="T75" fmla="*/ 45 h 97"/>
                <a:gd name="T76" fmla="*/ 368 w 390"/>
                <a:gd name="T77" fmla="*/ 30 h 97"/>
                <a:gd name="T78" fmla="*/ 375 w 390"/>
                <a:gd name="T79" fmla="*/ 30 h 97"/>
                <a:gd name="T80" fmla="*/ 383 w 390"/>
                <a:gd name="T81" fmla="*/ 52 h 97"/>
                <a:gd name="T82" fmla="*/ 390 w 390"/>
                <a:gd name="T83"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97">
                  <a:moveTo>
                    <a:pt x="0" y="52"/>
                  </a:moveTo>
                  <a:lnTo>
                    <a:pt x="0" y="37"/>
                  </a:lnTo>
                  <a:lnTo>
                    <a:pt x="0" y="45"/>
                  </a:lnTo>
                  <a:lnTo>
                    <a:pt x="8" y="45"/>
                  </a:lnTo>
                  <a:lnTo>
                    <a:pt x="15" y="37"/>
                  </a:lnTo>
                  <a:lnTo>
                    <a:pt x="15" y="52"/>
                  </a:lnTo>
                  <a:lnTo>
                    <a:pt x="15" y="37"/>
                  </a:lnTo>
                  <a:lnTo>
                    <a:pt x="15" y="45"/>
                  </a:lnTo>
                  <a:lnTo>
                    <a:pt x="23" y="45"/>
                  </a:lnTo>
                  <a:lnTo>
                    <a:pt x="30" y="45"/>
                  </a:lnTo>
                  <a:lnTo>
                    <a:pt x="38" y="45"/>
                  </a:lnTo>
                  <a:lnTo>
                    <a:pt x="45" y="37"/>
                  </a:lnTo>
                  <a:lnTo>
                    <a:pt x="45" y="37"/>
                  </a:lnTo>
                  <a:lnTo>
                    <a:pt x="45" y="45"/>
                  </a:lnTo>
                  <a:lnTo>
                    <a:pt x="53" y="52"/>
                  </a:lnTo>
                  <a:lnTo>
                    <a:pt x="53" y="52"/>
                  </a:lnTo>
                  <a:lnTo>
                    <a:pt x="53" y="7"/>
                  </a:lnTo>
                  <a:lnTo>
                    <a:pt x="53" y="45"/>
                  </a:lnTo>
                  <a:lnTo>
                    <a:pt x="60" y="52"/>
                  </a:lnTo>
                  <a:lnTo>
                    <a:pt x="60" y="37"/>
                  </a:lnTo>
                  <a:lnTo>
                    <a:pt x="60" y="45"/>
                  </a:lnTo>
                  <a:lnTo>
                    <a:pt x="68" y="45"/>
                  </a:lnTo>
                  <a:lnTo>
                    <a:pt x="75" y="45"/>
                  </a:lnTo>
                  <a:lnTo>
                    <a:pt x="83" y="45"/>
                  </a:lnTo>
                  <a:lnTo>
                    <a:pt x="90" y="45"/>
                  </a:lnTo>
                  <a:lnTo>
                    <a:pt x="98" y="37"/>
                  </a:lnTo>
                  <a:lnTo>
                    <a:pt x="98" y="45"/>
                  </a:lnTo>
                  <a:lnTo>
                    <a:pt x="98" y="37"/>
                  </a:lnTo>
                  <a:lnTo>
                    <a:pt x="98" y="45"/>
                  </a:lnTo>
                  <a:lnTo>
                    <a:pt x="105" y="52"/>
                  </a:lnTo>
                  <a:lnTo>
                    <a:pt x="105" y="37"/>
                  </a:lnTo>
                  <a:lnTo>
                    <a:pt x="105" y="45"/>
                  </a:lnTo>
                  <a:lnTo>
                    <a:pt x="113" y="45"/>
                  </a:lnTo>
                  <a:lnTo>
                    <a:pt x="120" y="45"/>
                  </a:lnTo>
                  <a:lnTo>
                    <a:pt x="128" y="45"/>
                  </a:lnTo>
                  <a:lnTo>
                    <a:pt x="135" y="45"/>
                  </a:lnTo>
                  <a:lnTo>
                    <a:pt x="143" y="37"/>
                  </a:lnTo>
                  <a:lnTo>
                    <a:pt x="143" y="45"/>
                  </a:lnTo>
                  <a:lnTo>
                    <a:pt x="143" y="37"/>
                  </a:lnTo>
                  <a:lnTo>
                    <a:pt x="143" y="45"/>
                  </a:lnTo>
                  <a:lnTo>
                    <a:pt x="150" y="37"/>
                  </a:lnTo>
                  <a:lnTo>
                    <a:pt x="150" y="60"/>
                  </a:lnTo>
                  <a:lnTo>
                    <a:pt x="150" y="30"/>
                  </a:lnTo>
                  <a:lnTo>
                    <a:pt x="150" y="45"/>
                  </a:lnTo>
                  <a:lnTo>
                    <a:pt x="158" y="37"/>
                  </a:lnTo>
                  <a:lnTo>
                    <a:pt x="158" y="45"/>
                  </a:lnTo>
                  <a:lnTo>
                    <a:pt x="158" y="45"/>
                  </a:lnTo>
                  <a:lnTo>
                    <a:pt x="173" y="45"/>
                  </a:lnTo>
                  <a:lnTo>
                    <a:pt x="165" y="45"/>
                  </a:lnTo>
                  <a:lnTo>
                    <a:pt x="173" y="45"/>
                  </a:lnTo>
                  <a:lnTo>
                    <a:pt x="180" y="45"/>
                  </a:lnTo>
                  <a:lnTo>
                    <a:pt x="188" y="45"/>
                  </a:lnTo>
                  <a:lnTo>
                    <a:pt x="195" y="45"/>
                  </a:lnTo>
                  <a:lnTo>
                    <a:pt x="203" y="45"/>
                  </a:lnTo>
                  <a:lnTo>
                    <a:pt x="210" y="45"/>
                  </a:lnTo>
                  <a:lnTo>
                    <a:pt x="218" y="45"/>
                  </a:lnTo>
                  <a:lnTo>
                    <a:pt x="225" y="45"/>
                  </a:lnTo>
                  <a:lnTo>
                    <a:pt x="233" y="45"/>
                  </a:lnTo>
                  <a:lnTo>
                    <a:pt x="240" y="45"/>
                  </a:lnTo>
                  <a:lnTo>
                    <a:pt x="248" y="45"/>
                  </a:lnTo>
                  <a:lnTo>
                    <a:pt x="255" y="37"/>
                  </a:lnTo>
                  <a:lnTo>
                    <a:pt x="255" y="30"/>
                  </a:lnTo>
                  <a:lnTo>
                    <a:pt x="255" y="45"/>
                  </a:lnTo>
                  <a:lnTo>
                    <a:pt x="263" y="37"/>
                  </a:lnTo>
                  <a:lnTo>
                    <a:pt x="263" y="52"/>
                  </a:lnTo>
                  <a:lnTo>
                    <a:pt x="263" y="37"/>
                  </a:lnTo>
                  <a:lnTo>
                    <a:pt x="263" y="45"/>
                  </a:lnTo>
                  <a:lnTo>
                    <a:pt x="270" y="37"/>
                  </a:lnTo>
                  <a:lnTo>
                    <a:pt x="270" y="52"/>
                  </a:lnTo>
                  <a:lnTo>
                    <a:pt x="270" y="22"/>
                  </a:lnTo>
                  <a:lnTo>
                    <a:pt x="270" y="45"/>
                  </a:lnTo>
                  <a:lnTo>
                    <a:pt x="278" y="37"/>
                  </a:lnTo>
                  <a:lnTo>
                    <a:pt x="278" y="60"/>
                  </a:lnTo>
                  <a:lnTo>
                    <a:pt x="278" y="30"/>
                  </a:lnTo>
                  <a:lnTo>
                    <a:pt x="278" y="45"/>
                  </a:lnTo>
                  <a:lnTo>
                    <a:pt x="285" y="37"/>
                  </a:lnTo>
                  <a:lnTo>
                    <a:pt x="285" y="52"/>
                  </a:lnTo>
                  <a:lnTo>
                    <a:pt x="285" y="30"/>
                  </a:lnTo>
                  <a:lnTo>
                    <a:pt x="285" y="45"/>
                  </a:lnTo>
                  <a:lnTo>
                    <a:pt x="300" y="45"/>
                  </a:lnTo>
                  <a:lnTo>
                    <a:pt x="300" y="52"/>
                  </a:lnTo>
                  <a:lnTo>
                    <a:pt x="300" y="37"/>
                  </a:lnTo>
                  <a:lnTo>
                    <a:pt x="300" y="45"/>
                  </a:lnTo>
                  <a:lnTo>
                    <a:pt x="308" y="37"/>
                  </a:lnTo>
                  <a:lnTo>
                    <a:pt x="308" y="52"/>
                  </a:lnTo>
                  <a:lnTo>
                    <a:pt x="308" y="37"/>
                  </a:lnTo>
                  <a:lnTo>
                    <a:pt x="308" y="37"/>
                  </a:lnTo>
                  <a:lnTo>
                    <a:pt x="315" y="45"/>
                  </a:lnTo>
                  <a:lnTo>
                    <a:pt x="315" y="52"/>
                  </a:lnTo>
                  <a:lnTo>
                    <a:pt x="315" y="30"/>
                  </a:lnTo>
                  <a:lnTo>
                    <a:pt x="315" y="45"/>
                  </a:lnTo>
                  <a:lnTo>
                    <a:pt x="323" y="52"/>
                  </a:lnTo>
                  <a:lnTo>
                    <a:pt x="323" y="30"/>
                  </a:lnTo>
                  <a:lnTo>
                    <a:pt x="323" y="45"/>
                  </a:lnTo>
                  <a:lnTo>
                    <a:pt x="330" y="37"/>
                  </a:lnTo>
                  <a:lnTo>
                    <a:pt x="330" y="60"/>
                  </a:lnTo>
                  <a:lnTo>
                    <a:pt x="330" y="30"/>
                  </a:lnTo>
                  <a:lnTo>
                    <a:pt x="330" y="45"/>
                  </a:lnTo>
                  <a:lnTo>
                    <a:pt x="338" y="52"/>
                  </a:lnTo>
                  <a:lnTo>
                    <a:pt x="338" y="52"/>
                  </a:lnTo>
                  <a:lnTo>
                    <a:pt x="338" y="30"/>
                  </a:lnTo>
                  <a:lnTo>
                    <a:pt x="338" y="45"/>
                  </a:lnTo>
                  <a:lnTo>
                    <a:pt x="345" y="52"/>
                  </a:lnTo>
                  <a:lnTo>
                    <a:pt x="345" y="52"/>
                  </a:lnTo>
                  <a:lnTo>
                    <a:pt x="345" y="30"/>
                  </a:lnTo>
                  <a:lnTo>
                    <a:pt x="345" y="45"/>
                  </a:lnTo>
                  <a:lnTo>
                    <a:pt x="353" y="37"/>
                  </a:lnTo>
                  <a:lnTo>
                    <a:pt x="353" y="52"/>
                  </a:lnTo>
                  <a:lnTo>
                    <a:pt x="353" y="30"/>
                  </a:lnTo>
                  <a:lnTo>
                    <a:pt x="353" y="45"/>
                  </a:lnTo>
                  <a:lnTo>
                    <a:pt x="360" y="37"/>
                  </a:lnTo>
                  <a:lnTo>
                    <a:pt x="360" y="52"/>
                  </a:lnTo>
                  <a:lnTo>
                    <a:pt x="360" y="30"/>
                  </a:lnTo>
                  <a:lnTo>
                    <a:pt x="360" y="45"/>
                  </a:lnTo>
                  <a:lnTo>
                    <a:pt x="368" y="37"/>
                  </a:lnTo>
                  <a:lnTo>
                    <a:pt x="368" y="52"/>
                  </a:lnTo>
                  <a:lnTo>
                    <a:pt x="368" y="30"/>
                  </a:lnTo>
                  <a:lnTo>
                    <a:pt x="368" y="45"/>
                  </a:lnTo>
                  <a:lnTo>
                    <a:pt x="375" y="52"/>
                  </a:lnTo>
                  <a:lnTo>
                    <a:pt x="375" y="30"/>
                  </a:lnTo>
                  <a:lnTo>
                    <a:pt x="375" y="45"/>
                  </a:lnTo>
                  <a:lnTo>
                    <a:pt x="383" y="37"/>
                  </a:lnTo>
                  <a:lnTo>
                    <a:pt x="383" y="52"/>
                  </a:lnTo>
                  <a:lnTo>
                    <a:pt x="383" y="30"/>
                  </a:lnTo>
                  <a:lnTo>
                    <a:pt x="383" y="45"/>
                  </a:lnTo>
                  <a:lnTo>
                    <a:pt x="390" y="37"/>
                  </a:lnTo>
                  <a:lnTo>
                    <a:pt x="390" y="97"/>
                  </a:lnTo>
                  <a:lnTo>
                    <a:pt x="39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1" name="Freeform 877"/>
            <p:cNvSpPr>
              <a:spLocks/>
            </p:cNvSpPr>
            <p:nvPr/>
          </p:nvSpPr>
          <p:spPr bwMode="auto">
            <a:xfrm>
              <a:off x="4414" y="2496"/>
              <a:ext cx="168" cy="79"/>
            </a:xfrm>
            <a:custGeom>
              <a:avLst/>
              <a:gdLst>
                <a:gd name="T0" fmla="*/ 8 w 240"/>
                <a:gd name="T1" fmla="*/ 45 h 82"/>
                <a:gd name="T2" fmla="*/ 8 w 240"/>
                <a:gd name="T3" fmla="*/ 45 h 82"/>
                <a:gd name="T4" fmla="*/ 15 w 240"/>
                <a:gd name="T5" fmla="*/ 22 h 82"/>
                <a:gd name="T6" fmla="*/ 23 w 240"/>
                <a:gd name="T7" fmla="*/ 67 h 82"/>
                <a:gd name="T8" fmla="*/ 30 w 240"/>
                <a:gd name="T9" fmla="*/ 37 h 82"/>
                <a:gd name="T10" fmla="*/ 30 w 240"/>
                <a:gd name="T11" fmla="*/ 45 h 82"/>
                <a:gd name="T12" fmla="*/ 38 w 240"/>
                <a:gd name="T13" fmla="*/ 22 h 82"/>
                <a:gd name="T14" fmla="*/ 45 w 240"/>
                <a:gd name="T15" fmla="*/ 52 h 82"/>
                <a:gd name="T16" fmla="*/ 53 w 240"/>
                <a:gd name="T17" fmla="*/ 37 h 82"/>
                <a:gd name="T18" fmla="*/ 53 w 240"/>
                <a:gd name="T19" fmla="*/ 52 h 82"/>
                <a:gd name="T20" fmla="*/ 60 w 240"/>
                <a:gd name="T21" fmla="*/ 30 h 82"/>
                <a:gd name="T22" fmla="*/ 68 w 240"/>
                <a:gd name="T23" fmla="*/ 52 h 82"/>
                <a:gd name="T24" fmla="*/ 75 w 240"/>
                <a:gd name="T25" fmla="*/ 37 h 82"/>
                <a:gd name="T26" fmla="*/ 75 w 240"/>
                <a:gd name="T27" fmla="*/ 37 h 82"/>
                <a:gd name="T28" fmla="*/ 83 w 240"/>
                <a:gd name="T29" fmla="*/ 30 h 82"/>
                <a:gd name="T30" fmla="*/ 90 w 240"/>
                <a:gd name="T31" fmla="*/ 60 h 82"/>
                <a:gd name="T32" fmla="*/ 98 w 240"/>
                <a:gd name="T33" fmla="*/ 52 h 82"/>
                <a:gd name="T34" fmla="*/ 98 w 240"/>
                <a:gd name="T35" fmla="*/ 45 h 82"/>
                <a:gd name="T36" fmla="*/ 105 w 240"/>
                <a:gd name="T37" fmla="*/ 22 h 82"/>
                <a:gd name="T38" fmla="*/ 113 w 240"/>
                <a:gd name="T39" fmla="*/ 52 h 82"/>
                <a:gd name="T40" fmla="*/ 120 w 240"/>
                <a:gd name="T41" fmla="*/ 52 h 82"/>
                <a:gd name="T42" fmla="*/ 120 w 240"/>
                <a:gd name="T43" fmla="*/ 45 h 82"/>
                <a:gd name="T44" fmla="*/ 128 w 240"/>
                <a:gd name="T45" fmla="*/ 30 h 82"/>
                <a:gd name="T46" fmla="*/ 135 w 240"/>
                <a:gd name="T47" fmla="*/ 60 h 82"/>
                <a:gd name="T48" fmla="*/ 143 w 240"/>
                <a:gd name="T49" fmla="*/ 37 h 82"/>
                <a:gd name="T50" fmla="*/ 143 w 240"/>
                <a:gd name="T51" fmla="*/ 45 h 82"/>
                <a:gd name="T52" fmla="*/ 150 w 240"/>
                <a:gd name="T53" fmla="*/ 22 h 82"/>
                <a:gd name="T54" fmla="*/ 158 w 240"/>
                <a:gd name="T55" fmla="*/ 60 h 82"/>
                <a:gd name="T56" fmla="*/ 165 w 240"/>
                <a:gd name="T57" fmla="*/ 52 h 82"/>
                <a:gd name="T58" fmla="*/ 165 w 240"/>
                <a:gd name="T59" fmla="*/ 45 h 82"/>
                <a:gd name="T60" fmla="*/ 173 w 240"/>
                <a:gd name="T61" fmla="*/ 30 h 82"/>
                <a:gd name="T62" fmla="*/ 180 w 240"/>
                <a:gd name="T63" fmla="*/ 52 h 82"/>
                <a:gd name="T64" fmla="*/ 188 w 240"/>
                <a:gd name="T65" fmla="*/ 37 h 82"/>
                <a:gd name="T66" fmla="*/ 188 w 240"/>
                <a:gd name="T67" fmla="*/ 45 h 82"/>
                <a:gd name="T68" fmla="*/ 195 w 240"/>
                <a:gd name="T69" fmla="*/ 30 h 82"/>
                <a:gd name="T70" fmla="*/ 203 w 240"/>
                <a:gd name="T71" fmla="*/ 60 h 82"/>
                <a:gd name="T72" fmla="*/ 210 w 240"/>
                <a:gd name="T73" fmla="*/ 45 h 82"/>
                <a:gd name="T74" fmla="*/ 210 w 240"/>
                <a:gd name="T75" fmla="*/ 37 h 82"/>
                <a:gd name="T76" fmla="*/ 218 w 240"/>
                <a:gd name="T77" fmla="*/ 30 h 82"/>
                <a:gd name="T78" fmla="*/ 225 w 240"/>
                <a:gd name="T79" fmla="*/ 60 h 82"/>
                <a:gd name="T80" fmla="*/ 233 w 240"/>
                <a:gd name="T81" fmla="*/ 52 h 82"/>
                <a:gd name="T82" fmla="*/ 233 w 240"/>
                <a:gd name="T83"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0"/>
                  </a:moveTo>
                  <a:lnTo>
                    <a:pt x="0" y="52"/>
                  </a:lnTo>
                  <a:lnTo>
                    <a:pt x="8" y="45"/>
                  </a:lnTo>
                  <a:lnTo>
                    <a:pt x="8" y="82"/>
                  </a:lnTo>
                  <a:lnTo>
                    <a:pt x="8" y="15"/>
                  </a:lnTo>
                  <a:lnTo>
                    <a:pt x="8" y="45"/>
                  </a:lnTo>
                  <a:lnTo>
                    <a:pt x="15" y="37"/>
                  </a:lnTo>
                  <a:lnTo>
                    <a:pt x="15" y="52"/>
                  </a:lnTo>
                  <a:lnTo>
                    <a:pt x="15" y="22"/>
                  </a:lnTo>
                  <a:lnTo>
                    <a:pt x="15" y="45"/>
                  </a:lnTo>
                  <a:lnTo>
                    <a:pt x="23" y="52"/>
                  </a:lnTo>
                  <a:lnTo>
                    <a:pt x="23" y="67"/>
                  </a:lnTo>
                  <a:lnTo>
                    <a:pt x="23" y="15"/>
                  </a:lnTo>
                  <a:lnTo>
                    <a:pt x="23" y="45"/>
                  </a:lnTo>
                  <a:lnTo>
                    <a:pt x="30" y="37"/>
                  </a:lnTo>
                  <a:lnTo>
                    <a:pt x="30" y="52"/>
                  </a:lnTo>
                  <a:lnTo>
                    <a:pt x="30" y="22"/>
                  </a:lnTo>
                  <a:lnTo>
                    <a:pt x="30" y="45"/>
                  </a:lnTo>
                  <a:lnTo>
                    <a:pt x="38" y="37"/>
                  </a:lnTo>
                  <a:lnTo>
                    <a:pt x="38" y="60"/>
                  </a:lnTo>
                  <a:lnTo>
                    <a:pt x="38" y="22"/>
                  </a:lnTo>
                  <a:lnTo>
                    <a:pt x="38" y="45"/>
                  </a:lnTo>
                  <a:lnTo>
                    <a:pt x="45" y="52"/>
                  </a:lnTo>
                  <a:lnTo>
                    <a:pt x="45" y="52"/>
                  </a:lnTo>
                  <a:lnTo>
                    <a:pt x="45" y="30"/>
                  </a:lnTo>
                  <a:lnTo>
                    <a:pt x="45" y="45"/>
                  </a:lnTo>
                  <a:lnTo>
                    <a:pt x="53" y="37"/>
                  </a:lnTo>
                  <a:lnTo>
                    <a:pt x="53" y="60"/>
                  </a:lnTo>
                  <a:lnTo>
                    <a:pt x="53" y="30"/>
                  </a:lnTo>
                  <a:lnTo>
                    <a:pt x="53" y="52"/>
                  </a:lnTo>
                  <a:lnTo>
                    <a:pt x="60" y="45"/>
                  </a:lnTo>
                  <a:lnTo>
                    <a:pt x="60" y="52"/>
                  </a:lnTo>
                  <a:lnTo>
                    <a:pt x="60" y="30"/>
                  </a:lnTo>
                  <a:lnTo>
                    <a:pt x="60" y="45"/>
                  </a:lnTo>
                  <a:lnTo>
                    <a:pt x="68" y="37"/>
                  </a:lnTo>
                  <a:lnTo>
                    <a:pt x="68" y="52"/>
                  </a:lnTo>
                  <a:lnTo>
                    <a:pt x="68" y="22"/>
                  </a:lnTo>
                  <a:lnTo>
                    <a:pt x="68" y="45"/>
                  </a:lnTo>
                  <a:lnTo>
                    <a:pt x="75" y="37"/>
                  </a:lnTo>
                  <a:lnTo>
                    <a:pt x="75" y="52"/>
                  </a:lnTo>
                  <a:lnTo>
                    <a:pt x="75" y="30"/>
                  </a:lnTo>
                  <a:lnTo>
                    <a:pt x="75" y="37"/>
                  </a:lnTo>
                  <a:lnTo>
                    <a:pt x="83" y="45"/>
                  </a:lnTo>
                  <a:lnTo>
                    <a:pt x="83" y="60"/>
                  </a:lnTo>
                  <a:lnTo>
                    <a:pt x="83" y="30"/>
                  </a:lnTo>
                  <a:lnTo>
                    <a:pt x="83" y="45"/>
                  </a:lnTo>
                  <a:lnTo>
                    <a:pt x="90" y="37"/>
                  </a:lnTo>
                  <a:lnTo>
                    <a:pt x="90" y="60"/>
                  </a:lnTo>
                  <a:lnTo>
                    <a:pt x="90" y="22"/>
                  </a:lnTo>
                  <a:lnTo>
                    <a:pt x="90" y="45"/>
                  </a:lnTo>
                  <a:lnTo>
                    <a:pt x="98" y="52"/>
                  </a:lnTo>
                  <a:lnTo>
                    <a:pt x="98" y="60"/>
                  </a:lnTo>
                  <a:lnTo>
                    <a:pt x="98" y="30"/>
                  </a:lnTo>
                  <a:lnTo>
                    <a:pt x="98" y="45"/>
                  </a:lnTo>
                  <a:lnTo>
                    <a:pt x="105" y="52"/>
                  </a:lnTo>
                  <a:lnTo>
                    <a:pt x="105" y="52"/>
                  </a:lnTo>
                  <a:lnTo>
                    <a:pt x="105" y="22"/>
                  </a:lnTo>
                  <a:lnTo>
                    <a:pt x="105" y="52"/>
                  </a:lnTo>
                  <a:lnTo>
                    <a:pt x="113" y="45"/>
                  </a:lnTo>
                  <a:lnTo>
                    <a:pt x="113" y="52"/>
                  </a:lnTo>
                  <a:lnTo>
                    <a:pt x="113" y="30"/>
                  </a:lnTo>
                  <a:lnTo>
                    <a:pt x="113" y="45"/>
                  </a:lnTo>
                  <a:lnTo>
                    <a:pt x="120" y="52"/>
                  </a:lnTo>
                  <a:lnTo>
                    <a:pt x="120" y="52"/>
                  </a:lnTo>
                  <a:lnTo>
                    <a:pt x="120" y="30"/>
                  </a:lnTo>
                  <a:lnTo>
                    <a:pt x="120" y="45"/>
                  </a:lnTo>
                  <a:lnTo>
                    <a:pt x="128" y="37"/>
                  </a:lnTo>
                  <a:lnTo>
                    <a:pt x="128" y="60"/>
                  </a:lnTo>
                  <a:lnTo>
                    <a:pt x="128" y="30"/>
                  </a:lnTo>
                  <a:lnTo>
                    <a:pt x="128" y="45"/>
                  </a:lnTo>
                  <a:lnTo>
                    <a:pt x="135" y="52"/>
                  </a:lnTo>
                  <a:lnTo>
                    <a:pt x="135" y="60"/>
                  </a:lnTo>
                  <a:lnTo>
                    <a:pt x="135" y="22"/>
                  </a:lnTo>
                  <a:lnTo>
                    <a:pt x="135" y="45"/>
                  </a:lnTo>
                  <a:lnTo>
                    <a:pt x="143" y="37"/>
                  </a:lnTo>
                  <a:lnTo>
                    <a:pt x="143" y="60"/>
                  </a:lnTo>
                  <a:lnTo>
                    <a:pt x="143" y="30"/>
                  </a:lnTo>
                  <a:lnTo>
                    <a:pt x="143" y="45"/>
                  </a:lnTo>
                  <a:lnTo>
                    <a:pt x="150" y="37"/>
                  </a:lnTo>
                  <a:lnTo>
                    <a:pt x="150" y="67"/>
                  </a:lnTo>
                  <a:lnTo>
                    <a:pt x="150" y="22"/>
                  </a:lnTo>
                  <a:lnTo>
                    <a:pt x="150" y="45"/>
                  </a:lnTo>
                  <a:lnTo>
                    <a:pt x="158" y="52"/>
                  </a:lnTo>
                  <a:lnTo>
                    <a:pt x="158" y="60"/>
                  </a:lnTo>
                  <a:lnTo>
                    <a:pt x="158" y="22"/>
                  </a:lnTo>
                  <a:lnTo>
                    <a:pt x="158" y="45"/>
                  </a:lnTo>
                  <a:lnTo>
                    <a:pt x="165" y="52"/>
                  </a:lnTo>
                  <a:lnTo>
                    <a:pt x="165" y="60"/>
                  </a:lnTo>
                  <a:lnTo>
                    <a:pt x="165" y="22"/>
                  </a:lnTo>
                  <a:lnTo>
                    <a:pt x="165" y="45"/>
                  </a:lnTo>
                  <a:lnTo>
                    <a:pt x="173" y="52"/>
                  </a:lnTo>
                  <a:lnTo>
                    <a:pt x="173" y="60"/>
                  </a:lnTo>
                  <a:lnTo>
                    <a:pt x="173" y="30"/>
                  </a:lnTo>
                  <a:lnTo>
                    <a:pt x="173" y="45"/>
                  </a:lnTo>
                  <a:lnTo>
                    <a:pt x="180" y="52"/>
                  </a:lnTo>
                  <a:lnTo>
                    <a:pt x="180" y="52"/>
                  </a:lnTo>
                  <a:lnTo>
                    <a:pt x="180" y="30"/>
                  </a:lnTo>
                  <a:lnTo>
                    <a:pt x="180" y="45"/>
                  </a:lnTo>
                  <a:lnTo>
                    <a:pt x="188" y="37"/>
                  </a:lnTo>
                  <a:lnTo>
                    <a:pt x="188" y="52"/>
                  </a:lnTo>
                  <a:lnTo>
                    <a:pt x="188" y="30"/>
                  </a:lnTo>
                  <a:lnTo>
                    <a:pt x="188" y="45"/>
                  </a:lnTo>
                  <a:lnTo>
                    <a:pt x="195" y="37"/>
                  </a:lnTo>
                  <a:lnTo>
                    <a:pt x="195" y="60"/>
                  </a:lnTo>
                  <a:lnTo>
                    <a:pt x="195" y="30"/>
                  </a:lnTo>
                  <a:lnTo>
                    <a:pt x="195" y="45"/>
                  </a:lnTo>
                  <a:lnTo>
                    <a:pt x="203" y="52"/>
                  </a:lnTo>
                  <a:lnTo>
                    <a:pt x="203" y="60"/>
                  </a:lnTo>
                  <a:lnTo>
                    <a:pt x="203" y="22"/>
                  </a:lnTo>
                  <a:lnTo>
                    <a:pt x="203" y="37"/>
                  </a:lnTo>
                  <a:lnTo>
                    <a:pt x="210" y="45"/>
                  </a:lnTo>
                  <a:lnTo>
                    <a:pt x="210" y="60"/>
                  </a:lnTo>
                  <a:lnTo>
                    <a:pt x="210" y="22"/>
                  </a:lnTo>
                  <a:lnTo>
                    <a:pt x="210" y="37"/>
                  </a:lnTo>
                  <a:lnTo>
                    <a:pt x="218" y="45"/>
                  </a:lnTo>
                  <a:lnTo>
                    <a:pt x="218" y="60"/>
                  </a:lnTo>
                  <a:lnTo>
                    <a:pt x="218" y="30"/>
                  </a:lnTo>
                  <a:lnTo>
                    <a:pt x="218" y="45"/>
                  </a:lnTo>
                  <a:lnTo>
                    <a:pt x="225" y="37"/>
                  </a:lnTo>
                  <a:lnTo>
                    <a:pt x="225" y="60"/>
                  </a:lnTo>
                  <a:lnTo>
                    <a:pt x="225" y="22"/>
                  </a:lnTo>
                  <a:lnTo>
                    <a:pt x="225" y="45"/>
                  </a:lnTo>
                  <a:lnTo>
                    <a:pt x="233" y="52"/>
                  </a:lnTo>
                  <a:lnTo>
                    <a:pt x="233" y="60"/>
                  </a:lnTo>
                  <a:lnTo>
                    <a:pt x="233" y="22"/>
                  </a:lnTo>
                  <a:lnTo>
                    <a:pt x="233" y="45"/>
                  </a:lnTo>
                  <a:lnTo>
                    <a:pt x="240" y="37"/>
                  </a:lnTo>
                  <a:lnTo>
                    <a:pt x="240"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2" name="Freeform 878"/>
            <p:cNvSpPr>
              <a:spLocks/>
            </p:cNvSpPr>
            <p:nvPr/>
          </p:nvSpPr>
          <p:spPr bwMode="auto">
            <a:xfrm>
              <a:off x="4582" y="2503"/>
              <a:ext cx="168" cy="72"/>
            </a:xfrm>
            <a:custGeom>
              <a:avLst/>
              <a:gdLst>
                <a:gd name="T0" fmla="*/ 0 w 240"/>
                <a:gd name="T1" fmla="*/ 38 h 75"/>
                <a:gd name="T2" fmla="*/ 8 w 240"/>
                <a:gd name="T3" fmla="*/ 15 h 75"/>
                <a:gd name="T4" fmla="*/ 15 w 240"/>
                <a:gd name="T5" fmla="*/ 60 h 75"/>
                <a:gd name="T6" fmla="*/ 23 w 240"/>
                <a:gd name="T7" fmla="*/ 38 h 75"/>
                <a:gd name="T8" fmla="*/ 23 w 240"/>
                <a:gd name="T9" fmla="*/ 38 h 75"/>
                <a:gd name="T10" fmla="*/ 30 w 240"/>
                <a:gd name="T11" fmla="*/ 15 h 75"/>
                <a:gd name="T12" fmla="*/ 38 w 240"/>
                <a:gd name="T13" fmla="*/ 53 h 75"/>
                <a:gd name="T14" fmla="*/ 45 w 240"/>
                <a:gd name="T15" fmla="*/ 38 h 75"/>
                <a:gd name="T16" fmla="*/ 45 w 240"/>
                <a:gd name="T17" fmla="*/ 38 h 75"/>
                <a:gd name="T18" fmla="*/ 53 w 240"/>
                <a:gd name="T19" fmla="*/ 23 h 75"/>
                <a:gd name="T20" fmla="*/ 60 w 240"/>
                <a:gd name="T21" fmla="*/ 53 h 75"/>
                <a:gd name="T22" fmla="*/ 68 w 240"/>
                <a:gd name="T23" fmla="*/ 30 h 75"/>
                <a:gd name="T24" fmla="*/ 68 w 240"/>
                <a:gd name="T25" fmla="*/ 45 h 75"/>
                <a:gd name="T26" fmla="*/ 75 w 240"/>
                <a:gd name="T27" fmla="*/ 15 h 75"/>
                <a:gd name="T28" fmla="*/ 83 w 240"/>
                <a:gd name="T29" fmla="*/ 53 h 75"/>
                <a:gd name="T30" fmla="*/ 90 w 240"/>
                <a:gd name="T31" fmla="*/ 45 h 75"/>
                <a:gd name="T32" fmla="*/ 90 w 240"/>
                <a:gd name="T33" fmla="*/ 38 h 75"/>
                <a:gd name="T34" fmla="*/ 98 w 240"/>
                <a:gd name="T35" fmla="*/ 8 h 75"/>
                <a:gd name="T36" fmla="*/ 105 w 240"/>
                <a:gd name="T37" fmla="*/ 53 h 75"/>
                <a:gd name="T38" fmla="*/ 113 w 240"/>
                <a:gd name="T39" fmla="*/ 38 h 75"/>
                <a:gd name="T40" fmla="*/ 113 w 240"/>
                <a:gd name="T41" fmla="*/ 30 h 75"/>
                <a:gd name="T42" fmla="*/ 120 w 240"/>
                <a:gd name="T43" fmla="*/ 0 h 75"/>
                <a:gd name="T44" fmla="*/ 128 w 240"/>
                <a:gd name="T45" fmla="*/ 75 h 75"/>
                <a:gd name="T46" fmla="*/ 135 w 240"/>
                <a:gd name="T47" fmla="*/ 53 h 75"/>
                <a:gd name="T48" fmla="*/ 135 w 240"/>
                <a:gd name="T49" fmla="*/ 45 h 75"/>
                <a:gd name="T50" fmla="*/ 143 w 240"/>
                <a:gd name="T51" fmla="*/ 8 h 75"/>
                <a:gd name="T52" fmla="*/ 150 w 240"/>
                <a:gd name="T53" fmla="*/ 68 h 75"/>
                <a:gd name="T54" fmla="*/ 158 w 240"/>
                <a:gd name="T55" fmla="*/ 23 h 75"/>
                <a:gd name="T56" fmla="*/ 158 w 240"/>
                <a:gd name="T57" fmla="*/ 30 h 75"/>
                <a:gd name="T58" fmla="*/ 165 w 240"/>
                <a:gd name="T59" fmla="*/ 8 h 75"/>
                <a:gd name="T60" fmla="*/ 173 w 240"/>
                <a:gd name="T61" fmla="*/ 60 h 75"/>
                <a:gd name="T62" fmla="*/ 180 w 240"/>
                <a:gd name="T63" fmla="*/ 38 h 75"/>
                <a:gd name="T64" fmla="*/ 180 w 240"/>
                <a:gd name="T65" fmla="*/ 38 h 75"/>
                <a:gd name="T66" fmla="*/ 188 w 240"/>
                <a:gd name="T67" fmla="*/ 8 h 75"/>
                <a:gd name="T68" fmla="*/ 195 w 240"/>
                <a:gd name="T69" fmla="*/ 53 h 75"/>
                <a:gd name="T70" fmla="*/ 203 w 240"/>
                <a:gd name="T71" fmla="*/ 30 h 75"/>
                <a:gd name="T72" fmla="*/ 203 w 240"/>
                <a:gd name="T73" fmla="*/ 38 h 75"/>
                <a:gd name="T74" fmla="*/ 210 w 240"/>
                <a:gd name="T75" fmla="*/ 8 h 75"/>
                <a:gd name="T76" fmla="*/ 218 w 240"/>
                <a:gd name="T77" fmla="*/ 53 h 75"/>
                <a:gd name="T78" fmla="*/ 225 w 240"/>
                <a:gd name="T79" fmla="*/ 45 h 75"/>
                <a:gd name="T80" fmla="*/ 225 w 240"/>
                <a:gd name="T81" fmla="*/ 38 h 75"/>
                <a:gd name="T82" fmla="*/ 233 w 240"/>
                <a:gd name="T83"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60"/>
                  </a:moveTo>
                  <a:lnTo>
                    <a:pt x="0" y="8"/>
                  </a:lnTo>
                  <a:lnTo>
                    <a:pt x="0" y="38"/>
                  </a:lnTo>
                  <a:lnTo>
                    <a:pt x="8" y="45"/>
                  </a:lnTo>
                  <a:lnTo>
                    <a:pt x="8" y="53"/>
                  </a:lnTo>
                  <a:lnTo>
                    <a:pt x="8" y="15"/>
                  </a:lnTo>
                  <a:lnTo>
                    <a:pt x="8" y="38"/>
                  </a:lnTo>
                  <a:lnTo>
                    <a:pt x="15" y="30"/>
                  </a:lnTo>
                  <a:lnTo>
                    <a:pt x="15" y="60"/>
                  </a:lnTo>
                  <a:lnTo>
                    <a:pt x="15" y="15"/>
                  </a:lnTo>
                  <a:lnTo>
                    <a:pt x="15" y="30"/>
                  </a:lnTo>
                  <a:lnTo>
                    <a:pt x="23" y="38"/>
                  </a:lnTo>
                  <a:lnTo>
                    <a:pt x="23" y="45"/>
                  </a:lnTo>
                  <a:lnTo>
                    <a:pt x="23" y="23"/>
                  </a:lnTo>
                  <a:lnTo>
                    <a:pt x="23" y="38"/>
                  </a:lnTo>
                  <a:lnTo>
                    <a:pt x="30" y="45"/>
                  </a:lnTo>
                  <a:lnTo>
                    <a:pt x="30" y="53"/>
                  </a:lnTo>
                  <a:lnTo>
                    <a:pt x="30" y="15"/>
                  </a:lnTo>
                  <a:lnTo>
                    <a:pt x="30" y="45"/>
                  </a:lnTo>
                  <a:lnTo>
                    <a:pt x="38" y="38"/>
                  </a:lnTo>
                  <a:lnTo>
                    <a:pt x="38" y="53"/>
                  </a:lnTo>
                  <a:lnTo>
                    <a:pt x="38" y="23"/>
                  </a:lnTo>
                  <a:lnTo>
                    <a:pt x="38" y="30"/>
                  </a:lnTo>
                  <a:lnTo>
                    <a:pt x="45" y="38"/>
                  </a:lnTo>
                  <a:lnTo>
                    <a:pt x="45" y="45"/>
                  </a:lnTo>
                  <a:lnTo>
                    <a:pt x="45" y="23"/>
                  </a:lnTo>
                  <a:lnTo>
                    <a:pt x="45" y="38"/>
                  </a:lnTo>
                  <a:lnTo>
                    <a:pt x="53" y="30"/>
                  </a:lnTo>
                  <a:lnTo>
                    <a:pt x="53" y="53"/>
                  </a:lnTo>
                  <a:lnTo>
                    <a:pt x="53" y="23"/>
                  </a:lnTo>
                  <a:lnTo>
                    <a:pt x="53" y="30"/>
                  </a:lnTo>
                  <a:lnTo>
                    <a:pt x="60" y="38"/>
                  </a:lnTo>
                  <a:lnTo>
                    <a:pt x="60" y="53"/>
                  </a:lnTo>
                  <a:lnTo>
                    <a:pt x="60" y="8"/>
                  </a:lnTo>
                  <a:lnTo>
                    <a:pt x="60" y="38"/>
                  </a:lnTo>
                  <a:lnTo>
                    <a:pt x="68" y="30"/>
                  </a:lnTo>
                  <a:lnTo>
                    <a:pt x="68" y="45"/>
                  </a:lnTo>
                  <a:lnTo>
                    <a:pt x="68" y="15"/>
                  </a:lnTo>
                  <a:lnTo>
                    <a:pt x="68" y="45"/>
                  </a:lnTo>
                  <a:lnTo>
                    <a:pt x="75" y="38"/>
                  </a:lnTo>
                  <a:lnTo>
                    <a:pt x="75" y="60"/>
                  </a:lnTo>
                  <a:lnTo>
                    <a:pt x="75" y="15"/>
                  </a:lnTo>
                  <a:lnTo>
                    <a:pt x="75" y="38"/>
                  </a:lnTo>
                  <a:lnTo>
                    <a:pt x="83" y="45"/>
                  </a:lnTo>
                  <a:lnTo>
                    <a:pt x="83" y="53"/>
                  </a:lnTo>
                  <a:lnTo>
                    <a:pt x="83" y="23"/>
                  </a:lnTo>
                  <a:lnTo>
                    <a:pt x="83" y="53"/>
                  </a:lnTo>
                  <a:lnTo>
                    <a:pt x="90" y="45"/>
                  </a:lnTo>
                  <a:lnTo>
                    <a:pt x="90" y="53"/>
                  </a:lnTo>
                  <a:lnTo>
                    <a:pt x="90" y="15"/>
                  </a:lnTo>
                  <a:lnTo>
                    <a:pt x="90" y="38"/>
                  </a:lnTo>
                  <a:lnTo>
                    <a:pt x="98" y="30"/>
                  </a:lnTo>
                  <a:lnTo>
                    <a:pt x="98" y="60"/>
                  </a:lnTo>
                  <a:lnTo>
                    <a:pt x="98" y="8"/>
                  </a:lnTo>
                  <a:lnTo>
                    <a:pt x="98" y="45"/>
                  </a:lnTo>
                  <a:lnTo>
                    <a:pt x="105" y="38"/>
                  </a:lnTo>
                  <a:lnTo>
                    <a:pt x="105" y="53"/>
                  </a:lnTo>
                  <a:lnTo>
                    <a:pt x="105" y="8"/>
                  </a:lnTo>
                  <a:lnTo>
                    <a:pt x="105" y="30"/>
                  </a:lnTo>
                  <a:lnTo>
                    <a:pt x="113" y="38"/>
                  </a:lnTo>
                  <a:lnTo>
                    <a:pt x="113" y="60"/>
                  </a:lnTo>
                  <a:lnTo>
                    <a:pt x="113" y="0"/>
                  </a:lnTo>
                  <a:lnTo>
                    <a:pt x="113" y="30"/>
                  </a:lnTo>
                  <a:lnTo>
                    <a:pt x="120" y="38"/>
                  </a:lnTo>
                  <a:lnTo>
                    <a:pt x="120" y="75"/>
                  </a:lnTo>
                  <a:lnTo>
                    <a:pt x="120" y="0"/>
                  </a:lnTo>
                  <a:lnTo>
                    <a:pt x="120" y="23"/>
                  </a:lnTo>
                  <a:lnTo>
                    <a:pt x="128" y="30"/>
                  </a:lnTo>
                  <a:lnTo>
                    <a:pt x="128" y="75"/>
                  </a:lnTo>
                  <a:lnTo>
                    <a:pt x="128" y="0"/>
                  </a:lnTo>
                  <a:lnTo>
                    <a:pt x="128" y="45"/>
                  </a:lnTo>
                  <a:lnTo>
                    <a:pt x="135" y="53"/>
                  </a:lnTo>
                  <a:lnTo>
                    <a:pt x="135" y="60"/>
                  </a:lnTo>
                  <a:lnTo>
                    <a:pt x="135" y="8"/>
                  </a:lnTo>
                  <a:lnTo>
                    <a:pt x="135" y="45"/>
                  </a:lnTo>
                  <a:lnTo>
                    <a:pt x="143" y="38"/>
                  </a:lnTo>
                  <a:lnTo>
                    <a:pt x="143" y="53"/>
                  </a:lnTo>
                  <a:lnTo>
                    <a:pt x="143" y="8"/>
                  </a:lnTo>
                  <a:lnTo>
                    <a:pt x="143" y="38"/>
                  </a:lnTo>
                  <a:lnTo>
                    <a:pt x="150" y="30"/>
                  </a:lnTo>
                  <a:lnTo>
                    <a:pt x="150" y="68"/>
                  </a:lnTo>
                  <a:lnTo>
                    <a:pt x="150" y="15"/>
                  </a:lnTo>
                  <a:lnTo>
                    <a:pt x="150" y="38"/>
                  </a:lnTo>
                  <a:lnTo>
                    <a:pt x="158" y="23"/>
                  </a:lnTo>
                  <a:lnTo>
                    <a:pt x="158" y="60"/>
                  </a:lnTo>
                  <a:lnTo>
                    <a:pt x="158" y="0"/>
                  </a:lnTo>
                  <a:lnTo>
                    <a:pt x="158" y="30"/>
                  </a:lnTo>
                  <a:lnTo>
                    <a:pt x="165" y="38"/>
                  </a:lnTo>
                  <a:lnTo>
                    <a:pt x="165" y="60"/>
                  </a:lnTo>
                  <a:lnTo>
                    <a:pt x="165" y="8"/>
                  </a:lnTo>
                  <a:lnTo>
                    <a:pt x="165" y="45"/>
                  </a:lnTo>
                  <a:lnTo>
                    <a:pt x="173" y="38"/>
                  </a:lnTo>
                  <a:lnTo>
                    <a:pt x="173" y="60"/>
                  </a:lnTo>
                  <a:lnTo>
                    <a:pt x="173" y="8"/>
                  </a:lnTo>
                  <a:lnTo>
                    <a:pt x="173" y="45"/>
                  </a:lnTo>
                  <a:lnTo>
                    <a:pt x="180" y="38"/>
                  </a:lnTo>
                  <a:lnTo>
                    <a:pt x="180" y="60"/>
                  </a:lnTo>
                  <a:lnTo>
                    <a:pt x="180" y="8"/>
                  </a:lnTo>
                  <a:lnTo>
                    <a:pt x="180" y="38"/>
                  </a:lnTo>
                  <a:lnTo>
                    <a:pt x="188" y="45"/>
                  </a:lnTo>
                  <a:lnTo>
                    <a:pt x="188" y="60"/>
                  </a:lnTo>
                  <a:lnTo>
                    <a:pt x="188" y="8"/>
                  </a:lnTo>
                  <a:lnTo>
                    <a:pt x="188" y="23"/>
                  </a:lnTo>
                  <a:lnTo>
                    <a:pt x="195" y="30"/>
                  </a:lnTo>
                  <a:lnTo>
                    <a:pt x="195" y="53"/>
                  </a:lnTo>
                  <a:lnTo>
                    <a:pt x="195" y="15"/>
                  </a:lnTo>
                  <a:lnTo>
                    <a:pt x="195" y="38"/>
                  </a:lnTo>
                  <a:lnTo>
                    <a:pt x="203" y="30"/>
                  </a:lnTo>
                  <a:lnTo>
                    <a:pt x="203" y="60"/>
                  </a:lnTo>
                  <a:lnTo>
                    <a:pt x="203" y="0"/>
                  </a:lnTo>
                  <a:lnTo>
                    <a:pt x="203" y="38"/>
                  </a:lnTo>
                  <a:lnTo>
                    <a:pt x="210" y="45"/>
                  </a:lnTo>
                  <a:lnTo>
                    <a:pt x="210" y="60"/>
                  </a:lnTo>
                  <a:lnTo>
                    <a:pt x="210" y="8"/>
                  </a:lnTo>
                  <a:lnTo>
                    <a:pt x="210" y="38"/>
                  </a:lnTo>
                  <a:lnTo>
                    <a:pt x="218" y="45"/>
                  </a:lnTo>
                  <a:lnTo>
                    <a:pt x="218" y="53"/>
                  </a:lnTo>
                  <a:lnTo>
                    <a:pt x="218" y="8"/>
                  </a:lnTo>
                  <a:lnTo>
                    <a:pt x="218" y="38"/>
                  </a:lnTo>
                  <a:lnTo>
                    <a:pt x="225" y="45"/>
                  </a:lnTo>
                  <a:lnTo>
                    <a:pt x="225" y="45"/>
                  </a:lnTo>
                  <a:lnTo>
                    <a:pt x="225" y="23"/>
                  </a:lnTo>
                  <a:lnTo>
                    <a:pt x="225" y="38"/>
                  </a:lnTo>
                  <a:lnTo>
                    <a:pt x="233" y="30"/>
                  </a:lnTo>
                  <a:lnTo>
                    <a:pt x="233" y="53"/>
                  </a:lnTo>
                  <a:lnTo>
                    <a:pt x="233" y="15"/>
                  </a:lnTo>
                  <a:lnTo>
                    <a:pt x="233" y="38"/>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3" name="Freeform 879"/>
            <p:cNvSpPr>
              <a:spLocks/>
            </p:cNvSpPr>
            <p:nvPr/>
          </p:nvSpPr>
          <p:spPr bwMode="auto">
            <a:xfrm>
              <a:off x="4750" y="2518"/>
              <a:ext cx="6" cy="36"/>
            </a:xfrm>
            <a:custGeom>
              <a:avLst/>
              <a:gdLst>
                <a:gd name="T0" fmla="*/ 0 w 8"/>
                <a:gd name="T1" fmla="*/ 15 h 38"/>
                <a:gd name="T2" fmla="*/ 0 w 8"/>
                <a:gd name="T3" fmla="*/ 38 h 38"/>
                <a:gd name="T4" fmla="*/ 0 w 8"/>
                <a:gd name="T5" fmla="*/ 0 h 38"/>
                <a:gd name="T6" fmla="*/ 0 w 8"/>
                <a:gd name="T7" fmla="*/ 15 h 38"/>
                <a:gd name="T8" fmla="*/ 8 w 8"/>
                <a:gd name="T9" fmla="*/ 15 h 38"/>
              </a:gdLst>
              <a:ahLst/>
              <a:cxnLst>
                <a:cxn ang="0">
                  <a:pos x="T0" y="T1"/>
                </a:cxn>
                <a:cxn ang="0">
                  <a:pos x="T2" y="T3"/>
                </a:cxn>
                <a:cxn ang="0">
                  <a:pos x="T4" y="T5"/>
                </a:cxn>
                <a:cxn ang="0">
                  <a:pos x="T6" y="T7"/>
                </a:cxn>
                <a:cxn ang="0">
                  <a:pos x="T8" y="T9"/>
                </a:cxn>
              </a:cxnLst>
              <a:rect l="0" t="0" r="r" b="b"/>
              <a:pathLst>
                <a:path w="8" h="38">
                  <a:moveTo>
                    <a:pt x="0" y="15"/>
                  </a:moveTo>
                  <a:lnTo>
                    <a:pt x="0" y="38"/>
                  </a:lnTo>
                  <a:lnTo>
                    <a:pt x="0" y="0"/>
                  </a:lnTo>
                  <a:lnTo>
                    <a:pt x="0" y="15"/>
                  </a:lnTo>
                  <a:lnTo>
                    <a:pt x="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4" name="Freeform 880"/>
            <p:cNvSpPr>
              <a:spLocks/>
            </p:cNvSpPr>
            <p:nvPr/>
          </p:nvSpPr>
          <p:spPr bwMode="auto">
            <a:xfrm>
              <a:off x="3408" y="2554"/>
              <a:ext cx="220" cy="101"/>
            </a:xfrm>
            <a:custGeom>
              <a:avLst/>
              <a:gdLst>
                <a:gd name="T0" fmla="*/ 15 w 315"/>
                <a:gd name="T1" fmla="*/ 45 h 105"/>
                <a:gd name="T2" fmla="*/ 38 w 315"/>
                <a:gd name="T3" fmla="*/ 45 h 105"/>
                <a:gd name="T4" fmla="*/ 60 w 315"/>
                <a:gd name="T5" fmla="*/ 45 h 105"/>
                <a:gd name="T6" fmla="*/ 90 w 315"/>
                <a:gd name="T7" fmla="*/ 45 h 105"/>
                <a:gd name="T8" fmla="*/ 98 w 315"/>
                <a:gd name="T9" fmla="*/ 45 h 105"/>
                <a:gd name="T10" fmla="*/ 105 w 315"/>
                <a:gd name="T11" fmla="*/ 37 h 105"/>
                <a:gd name="T12" fmla="*/ 113 w 315"/>
                <a:gd name="T13" fmla="*/ 60 h 105"/>
                <a:gd name="T14" fmla="*/ 120 w 315"/>
                <a:gd name="T15" fmla="*/ 60 h 105"/>
                <a:gd name="T16" fmla="*/ 128 w 315"/>
                <a:gd name="T17" fmla="*/ 52 h 105"/>
                <a:gd name="T18" fmla="*/ 128 w 315"/>
                <a:gd name="T19" fmla="*/ 45 h 105"/>
                <a:gd name="T20" fmla="*/ 135 w 315"/>
                <a:gd name="T21" fmla="*/ 37 h 105"/>
                <a:gd name="T22" fmla="*/ 143 w 315"/>
                <a:gd name="T23" fmla="*/ 60 h 105"/>
                <a:gd name="T24" fmla="*/ 150 w 315"/>
                <a:gd name="T25" fmla="*/ 52 h 105"/>
                <a:gd name="T26" fmla="*/ 150 w 315"/>
                <a:gd name="T27" fmla="*/ 45 h 105"/>
                <a:gd name="T28" fmla="*/ 158 w 315"/>
                <a:gd name="T29" fmla="*/ 30 h 105"/>
                <a:gd name="T30" fmla="*/ 165 w 315"/>
                <a:gd name="T31" fmla="*/ 60 h 105"/>
                <a:gd name="T32" fmla="*/ 173 w 315"/>
                <a:gd name="T33" fmla="*/ 52 h 105"/>
                <a:gd name="T34" fmla="*/ 173 w 315"/>
                <a:gd name="T35" fmla="*/ 45 h 105"/>
                <a:gd name="T36" fmla="*/ 180 w 315"/>
                <a:gd name="T37" fmla="*/ 37 h 105"/>
                <a:gd name="T38" fmla="*/ 188 w 315"/>
                <a:gd name="T39" fmla="*/ 60 h 105"/>
                <a:gd name="T40" fmla="*/ 195 w 315"/>
                <a:gd name="T41" fmla="*/ 52 h 105"/>
                <a:gd name="T42" fmla="*/ 195 w 315"/>
                <a:gd name="T43" fmla="*/ 45 h 105"/>
                <a:gd name="T44" fmla="*/ 203 w 315"/>
                <a:gd name="T45" fmla="*/ 30 h 105"/>
                <a:gd name="T46" fmla="*/ 210 w 315"/>
                <a:gd name="T47" fmla="*/ 60 h 105"/>
                <a:gd name="T48" fmla="*/ 218 w 315"/>
                <a:gd name="T49" fmla="*/ 45 h 105"/>
                <a:gd name="T50" fmla="*/ 218 w 315"/>
                <a:gd name="T51" fmla="*/ 45 h 105"/>
                <a:gd name="T52" fmla="*/ 225 w 315"/>
                <a:gd name="T53" fmla="*/ 22 h 105"/>
                <a:gd name="T54" fmla="*/ 233 w 315"/>
                <a:gd name="T55" fmla="*/ 60 h 105"/>
                <a:gd name="T56" fmla="*/ 240 w 315"/>
                <a:gd name="T57" fmla="*/ 52 h 105"/>
                <a:gd name="T58" fmla="*/ 240 w 315"/>
                <a:gd name="T59" fmla="*/ 52 h 105"/>
                <a:gd name="T60" fmla="*/ 248 w 315"/>
                <a:gd name="T61" fmla="*/ 22 h 105"/>
                <a:gd name="T62" fmla="*/ 255 w 315"/>
                <a:gd name="T63" fmla="*/ 105 h 105"/>
                <a:gd name="T64" fmla="*/ 263 w 315"/>
                <a:gd name="T65" fmla="*/ 37 h 105"/>
                <a:gd name="T66" fmla="*/ 263 w 315"/>
                <a:gd name="T67" fmla="*/ 45 h 105"/>
                <a:gd name="T68" fmla="*/ 270 w 315"/>
                <a:gd name="T69" fmla="*/ 30 h 105"/>
                <a:gd name="T70" fmla="*/ 278 w 315"/>
                <a:gd name="T71" fmla="*/ 67 h 105"/>
                <a:gd name="T72" fmla="*/ 285 w 315"/>
                <a:gd name="T73" fmla="*/ 52 h 105"/>
                <a:gd name="T74" fmla="*/ 285 w 315"/>
                <a:gd name="T75" fmla="*/ 45 h 105"/>
                <a:gd name="T76" fmla="*/ 293 w 315"/>
                <a:gd name="T77" fmla="*/ 22 h 105"/>
                <a:gd name="T78" fmla="*/ 300 w 315"/>
                <a:gd name="T79" fmla="*/ 67 h 105"/>
                <a:gd name="T80" fmla="*/ 308 w 315"/>
                <a:gd name="T81" fmla="*/ 52 h 105"/>
                <a:gd name="T82" fmla="*/ 308 w 315"/>
                <a:gd name="T83" fmla="*/ 3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105">
                  <a:moveTo>
                    <a:pt x="0" y="45"/>
                  </a:moveTo>
                  <a:lnTo>
                    <a:pt x="8" y="45"/>
                  </a:lnTo>
                  <a:lnTo>
                    <a:pt x="15" y="45"/>
                  </a:lnTo>
                  <a:lnTo>
                    <a:pt x="23" y="45"/>
                  </a:lnTo>
                  <a:lnTo>
                    <a:pt x="30" y="45"/>
                  </a:lnTo>
                  <a:lnTo>
                    <a:pt x="38" y="45"/>
                  </a:lnTo>
                  <a:lnTo>
                    <a:pt x="45" y="45"/>
                  </a:lnTo>
                  <a:lnTo>
                    <a:pt x="53" y="45"/>
                  </a:lnTo>
                  <a:lnTo>
                    <a:pt x="60" y="45"/>
                  </a:lnTo>
                  <a:lnTo>
                    <a:pt x="68" y="45"/>
                  </a:lnTo>
                  <a:lnTo>
                    <a:pt x="75" y="45"/>
                  </a:lnTo>
                  <a:lnTo>
                    <a:pt x="90" y="45"/>
                  </a:lnTo>
                  <a:lnTo>
                    <a:pt x="83" y="45"/>
                  </a:lnTo>
                  <a:lnTo>
                    <a:pt x="90" y="45"/>
                  </a:lnTo>
                  <a:lnTo>
                    <a:pt x="98" y="45"/>
                  </a:lnTo>
                  <a:lnTo>
                    <a:pt x="105" y="52"/>
                  </a:lnTo>
                  <a:lnTo>
                    <a:pt x="105" y="52"/>
                  </a:lnTo>
                  <a:lnTo>
                    <a:pt x="105" y="37"/>
                  </a:lnTo>
                  <a:lnTo>
                    <a:pt x="105" y="45"/>
                  </a:lnTo>
                  <a:lnTo>
                    <a:pt x="113" y="52"/>
                  </a:lnTo>
                  <a:lnTo>
                    <a:pt x="113" y="60"/>
                  </a:lnTo>
                  <a:lnTo>
                    <a:pt x="113" y="37"/>
                  </a:lnTo>
                  <a:lnTo>
                    <a:pt x="113" y="52"/>
                  </a:lnTo>
                  <a:lnTo>
                    <a:pt x="120" y="60"/>
                  </a:lnTo>
                  <a:lnTo>
                    <a:pt x="120" y="30"/>
                  </a:lnTo>
                  <a:lnTo>
                    <a:pt x="120" y="45"/>
                  </a:lnTo>
                  <a:lnTo>
                    <a:pt x="128" y="52"/>
                  </a:lnTo>
                  <a:lnTo>
                    <a:pt x="128" y="52"/>
                  </a:lnTo>
                  <a:lnTo>
                    <a:pt x="128" y="37"/>
                  </a:lnTo>
                  <a:lnTo>
                    <a:pt x="128" y="45"/>
                  </a:lnTo>
                  <a:lnTo>
                    <a:pt x="135" y="52"/>
                  </a:lnTo>
                  <a:lnTo>
                    <a:pt x="135" y="60"/>
                  </a:lnTo>
                  <a:lnTo>
                    <a:pt x="135" y="37"/>
                  </a:lnTo>
                  <a:lnTo>
                    <a:pt x="135" y="45"/>
                  </a:lnTo>
                  <a:lnTo>
                    <a:pt x="143" y="37"/>
                  </a:lnTo>
                  <a:lnTo>
                    <a:pt x="143" y="60"/>
                  </a:lnTo>
                  <a:lnTo>
                    <a:pt x="143" y="37"/>
                  </a:lnTo>
                  <a:lnTo>
                    <a:pt x="143" y="45"/>
                  </a:lnTo>
                  <a:lnTo>
                    <a:pt x="150" y="52"/>
                  </a:lnTo>
                  <a:lnTo>
                    <a:pt x="150" y="52"/>
                  </a:lnTo>
                  <a:lnTo>
                    <a:pt x="150" y="37"/>
                  </a:lnTo>
                  <a:lnTo>
                    <a:pt x="150" y="45"/>
                  </a:lnTo>
                  <a:lnTo>
                    <a:pt x="158" y="52"/>
                  </a:lnTo>
                  <a:lnTo>
                    <a:pt x="158" y="60"/>
                  </a:lnTo>
                  <a:lnTo>
                    <a:pt x="158" y="30"/>
                  </a:lnTo>
                  <a:lnTo>
                    <a:pt x="158" y="45"/>
                  </a:lnTo>
                  <a:lnTo>
                    <a:pt x="165" y="52"/>
                  </a:lnTo>
                  <a:lnTo>
                    <a:pt x="165" y="60"/>
                  </a:lnTo>
                  <a:lnTo>
                    <a:pt x="165" y="30"/>
                  </a:lnTo>
                  <a:lnTo>
                    <a:pt x="165" y="45"/>
                  </a:lnTo>
                  <a:lnTo>
                    <a:pt x="173" y="52"/>
                  </a:lnTo>
                  <a:lnTo>
                    <a:pt x="173" y="60"/>
                  </a:lnTo>
                  <a:lnTo>
                    <a:pt x="173" y="37"/>
                  </a:lnTo>
                  <a:lnTo>
                    <a:pt x="173" y="45"/>
                  </a:lnTo>
                  <a:lnTo>
                    <a:pt x="180" y="52"/>
                  </a:lnTo>
                  <a:lnTo>
                    <a:pt x="180" y="60"/>
                  </a:lnTo>
                  <a:lnTo>
                    <a:pt x="180" y="37"/>
                  </a:lnTo>
                  <a:lnTo>
                    <a:pt x="180" y="45"/>
                  </a:lnTo>
                  <a:lnTo>
                    <a:pt x="188" y="52"/>
                  </a:lnTo>
                  <a:lnTo>
                    <a:pt x="188" y="60"/>
                  </a:lnTo>
                  <a:lnTo>
                    <a:pt x="188" y="30"/>
                  </a:lnTo>
                  <a:lnTo>
                    <a:pt x="188" y="45"/>
                  </a:lnTo>
                  <a:lnTo>
                    <a:pt x="195" y="52"/>
                  </a:lnTo>
                  <a:lnTo>
                    <a:pt x="195" y="60"/>
                  </a:lnTo>
                  <a:lnTo>
                    <a:pt x="195" y="30"/>
                  </a:lnTo>
                  <a:lnTo>
                    <a:pt x="195" y="45"/>
                  </a:lnTo>
                  <a:lnTo>
                    <a:pt x="203" y="52"/>
                  </a:lnTo>
                  <a:lnTo>
                    <a:pt x="203" y="60"/>
                  </a:lnTo>
                  <a:lnTo>
                    <a:pt x="203" y="30"/>
                  </a:lnTo>
                  <a:lnTo>
                    <a:pt x="203" y="45"/>
                  </a:lnTo>
                  <a:lnTo>
                    <a:pt x="210" y="52"/>
                  </a:lnTo>
                  <a:lnTo>
                    <a:pt x="210" y="60"/>
                  </a:lnTo>
                  <a:lnTo>
                    <a:pt x="210" y="30"/>
                  </a:lnTo>
                  <a:lnTo>
                    <a:pt x="210" y="37"/>
                  </a:lnTo>
                  <a:lnTo>
                    <a:pt x="218" y="45"/>
                  </a:lnTo>
                  <a:lnTo>
                    <a:pt x="218" y="67"/>
                  </a:lnTo>
                  <a:lnTo>
                    <a:pt x="218" y="22"/>
                  </a:lnTo>
                  <a:lnTo>
                    <a:pt x="218" y="45"/>
                  </a:lnTo>
                  <a:lnTo>
                    <a:pt x="225" y="52"/>
                  </a:lnTo>
                  <a:lnTo>
                    <a:pt x="225" y="67"/>
                  </a:lnTo>
                  <a:lnTo>
                    <a:pt x="225" y="22"/>
                  </a:lnTo>
                  <a:lnTo>
                    <a:pt x="225" y="45"/>
                  </a:lnTo>
                  <a:lnTo>
                    <a:pt x="233" y="37"/>
                  </a:lnTo>
                  <a:lnTo>
                    <a:pt x="233" y="60"/>
                  </a:lnTo>
                  <a:lnTo>
                    <a:pt x="233" y="30"/>
                  </a:lnTo>
                  <a:lnTo>
                    <a:pt x="233" y="45"/>
                  </a:lnTo>
                  <a:lnTo>
                    <a:pt x="240" y="52"/>
                  </a:lnTo>
                  <a:lnTo>
                    <a:pt x="240" y="60"/>
                  </a:lnTo>
                  <a:lnTo>
                    <a:pt x="240" y="30"/>
                  </a:lnTo>
                  <a:lnTo>
                    <a:pt x="240" y="52"/>
                  </a:lnTo>
                  <a:lnTo>
                    <a:pt x="248" y="60"/>
                  </a:lnTo>
                  <a:lnTo>
                    <a:pt x="248" y="60"/>
                  </a:lnTo>
                  <a:lnTo>
                    <a:pt x="248" y="22"/>
                  </a:lnTo>
                  <a:lnTo>
                    <a:pt x="248" y="52"/>
                  </a:lnTo>
                  <a:lnTo>
                    <a:pt x="255" y="45"/>
                  </a:lnTo>
                  <a:lnTo>
                    <a:pt x="255" y="105"/>
                  </a:lnTo>
                  <a:lnTo>
                    <a:pt x="255" y="0"/>
                  </a:lnTo>
                  <a:lnTo>
                    <a:pt x="255" y="30"/>
                  </a:lnTo>
                  <a:lnTo>
                    <a:pt x="263" y="37"/>
                  </a:lnTo>
                  <a:lnTo>
                    <a:pt x="263" y="90"/>
                  </a:lnTo>
                  <a:lnTo>
                    <a:pt x="263" y="7"/>
                  </a:lnTo>
                  <a:lnTo>
                    <a:pt x="263" y="45"/>
                  </a:lnTo>
                  <a:lnTo>
                    <a:pt x="270" y="52"/>
                  </a:lnTo>
                  <a:lnTo>
                    <a:pt x="270" y="60"/>
                  </a:lnTo>
                  <a:lnTo>
                    <a:pt x="270" y="30"/>
                  </a:lnTo>
                  <a:lnTo>
                    <a:pt x="270" y="45"/>
                  </a:lnTo>
                  <a:lnTo>
                    <a:pt x="278" y="52"/>
                  </a:lnTo>
                  <a:lnTo>
                    <a:pt x="278" y="67"/>
                  </a:lnTo>
                  <a:lnTo>
                    <a:pt x="278" y="15"/>
                  </a:lnTo>
                  <a:lnTo>
                    <a:pt x="278" y="45"/>
                  </a:lnTo>
                  <a:lnTo>
                    <a:pt x="285" y="52"/>
                  </a:lnTo>
                  <a:lnTo>
                    <a:pt x="285" y="60"/>
                  </a:lnTo>
                  <a:lnTo>
                    <a:pt x="285" y="22"/>
                  </a:lnTo>
                  <a:lnTo>
                    <a:pt x="285" y="45"/>
                  </a:lnTo>
                  <a:lnTo>
                    <a:pt x="293" y="37"/>
                  </a:lnTo>
                  <a:lnTo>
                    <a:pt x="293" y="67"/>
                  </a:lnTo>
                  <a:lnTo>
                    <a:pt x="293" y="22"/>
                  </a:lnTo>
                  <a:lnTo>
                    <a:pt x="293" y="45"/>
                  </a:lnTo>
                  <a:lnTo>
                    <a:pt x="300" y="37"/>
                  </a:lnTo>
                  <a:lnTo>
                    <a:pt x="300" y="67"/>
                  </a:lnTo>
                  <a:lnTo>
                    <a:pt x="300" y="30"/>
                  </a:lnTo>
                  <a:lnTo>
                    <a:pt x="300" y="45"/>
                  </a:lnTo>
                  <a:lnTo>
                    <a:pt x="308" y="52"/>
                  </a:lnTo>
                  <a:lnTo>
                    <a:pt x="308" y="60"/>
                  </a:lnTo>
                  <a:lnTo>
                    <a:pt x="308" y="30"/>
                  </a:lnTo>
                  <a:lnTo>
                    <a:pt x="308" y="37"/>
                  </a:lnTo>
                  <a:lnTo>
                    <a:pt x="315" y="45"/>
                  </a:lnTo>
                  <a:lnTo>
                    <a:pt x="315"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5" name="Freeform 881"/>
            <p:cNvSpPr>
              <a:spLocks/>
            </p:cNvSpPr>
            <p:nvPr/>
          </p:nvSpPr>
          <p:spPr bwMode="auto">
            <a:xfrm>
              <a:off x="3628" y="2560"/>
              <a:ext cx="168" cy="81"/>
            </a:xfrm>
            <a:custGeom>
              <a:avLst/>
              <a:gdLst>
                <a:gd name="T0" fmla="*/ 0 w 240"/>
                <a:gd name="T1" fmla="*/ 38 h 83"/>
                <a:gd name="T2" fmla="*/ 8 w 240"/>
                <a:gd name="T3" fmla="*/ 23 h 83"/>
                <a:gd name="T4" fmla="*/ 15 w 240"/>
                <a:gd name="T5" fmla="*/ 60 h 83"/>
                <a:gd name="T6" fmla="*/ 23 w 240"/>
                <a:gd name="T7" fmla="*/ 45 h 83"/>
                <a:gd name="T8" fmla="*/ 23 w 240"/>
                <a:gd name="T9" fmla="*/ 38 h 83"/>
                <a:gd name="T10" fmla="*/ 30 w 240"/>
                <a:gd name="T11" fmla="*/ 23 h 83"/>
                <a:gd name="T12" fmla="*/ 38 w 240"/>
                <a:gd name="T13" fmla="*/ 53 h 83"/>
                <a:gd name="T14" fmla="*/ 45 w 240"/>
                <a:gd name="T15" fmla="*/ 45 h 83"/>
                <a:gd name="T16" fmla="*/ 45 w 240"/>
                <a:gd name="T17" fmla="*/ 38 h 83"/>
                <a:gd name="T18" fmla="*/ 53 w 240"/>
                <a:gd name="T19" fmla="*/ 23 h 83"/>
                <a:gd name="T20" fmla="*/ 60 w 240"/>
                <a:gd name="T21" fmla="*/ 60 h 83"/>
                <a:gd name="T22" fmla="*/ 68 w 240"/>
                <a:gd name="T23" fmla="*/ 45 h 83"/>
                <a:gd name="T24" fmla="*/ 68 w 240"/>
                <a:gd name="T25" fmla="*/ 38 h 83"/>
                <a:gd name="T26" fmla="*/ 75 w 240"/>
                <a:gd name="T27" fmla="*/ 8 h 83"/>
                <a:gd name="T28" fmla="*/ 83 w 240"/>
                <a:gd name="T29" fmla="*/ 53 h 83"/>
                <a:gd name="T30" fmla="*/ 90 w 240"/>
                <a:gd name="T31" fmla="*/ 38 h 83"/>
                <a:gd name="T32" fmla="*/ 90 w 240"/>
                <a:gd name="T33" fmla="*/ 38 h 83"/>
                <a:gd name="T34" fmla="*/ 98 w 240"/>
                <a:gd name="T35" fmla="*/ 23 h 83"/>
                <a:gd name="T36" fmla="*/ 105 w 240"/>
                <a:gd name="T37" fmla="*/ 53 h 83"/>
                <a:gd name="T38" fmla="*/ 113 w 240"/>
                <a:gd name="T39" fmla="*/ 45 h 83"/>
                <a:gd name="T40" fmla="*/ 113 w 240"/>
                <a:gd name="T41" fmla="*/ 38 h 83"/>
                <a:gd name="T42" fmla="*/ 120 w 240"/>
                <a:gd name="T43" fmla="*/ 23 h 83"/>
                <a:gd name="T44" fmla="*/ 128 w 240"/>
                <a:gd name="T45" fmla="*/ 53 h 83"/>
                <a:gd name="T46" fmla="*/ 135 w 240"/>
                <a:gd name="T47" fmla="*/ 30 h 83"/>
                <a:gd name="T48" fmla="*/ 135 w 240"/>
                <a:gd name="T49" fmla="*/ 38 h 83"/>
                <a:gd name="T50" fmla="*/ 143 w 240"/>
                <a:gd name="T51" fmla="*/ 23 h 83"/>
                <a:gd name="T52" fmla="*/ 150 w 240"/>
                <a:gd name="T53" fmla="*/ 68 h 83"/>
                <a:gd name="T54" fmla="*/ 158 w 240"/>
                <a:gd name="T55" fmla="*/ 45 h 83"/>
                <a:gd name="T56" fmla="*/ 158 w 240"/>
                <a:gd name="T57" fmla="*/ 38 h 83"/>
                <a:gd name="T58" fmla="*/ 165 w 240"/>
                <a:gd name="T59" fmla="*/ 15 h 83"/>
                <a:gd name="T60" fmla="*/ 173 w 240"/>
                <a:gd name="T61" fmla="*/ 53 h 83"/>
                <a:gd name="T62" fmla="*/ 180 w 240"/>
                <a:gd name="T63" fmla="*/ 45 h 83"/>
                <a:gd name="T64" fmla="*/ 180 w 240"/>
                <a:gd name="T65" fmla="*/ 38 h 83"/>
                <a:gd name="T66" fmla="*/ 188 w 240"/>
                <a:gd name="T67" fmla="*/ 15 h 83"/>
                <a:gd name="T68" fmla="*/ 195 w 240"/>
                <a:gd name="T69" fmla="*/ 60 h 83"/>
                <a:gd name="T70" fmla="*/ 203 w 240"/>
                <a:gd name="T71" fmla="*/ 45 h 83"/>
                <a:gd name="T72" fmla="*/ 203 w 240"/>
                <a:gd name="T73" fmla="*/ 38 h 83"/>
                <a:gd name="T74" fmla="*/ 210 w 240"/>
                <a:gd name="T75" fmla="*/ 23 h 83"/>
                <a:gd name="T76" fmla="*/ 218 w 240"/>
                <a:gd name="T77" fmla="*/ 53 h 83"/>
                <a:gd name="T78" fmla="*/ 225 w 240"/>
                <a:gd name="T79" fmla="*/ 30 h 83"/>
                <a:gd name="T80" fmla="*/ 225 w 240"/>
                <a:gd name="T81" fmla="*/ 38 h 83"/>
                <a:gd name="T82" fmla="*/ 233 w 240"/>
                <a:gd name="T83" fmla="*/ 2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3">
                  <a:moveTo>
                    <a:pt x="0" y="53"/>
                  </a:moveTo>
                  <a:lnTo>
                    <a:pt x="0" y="23"/>
                  </a:lnTo>
                  <a:lnTo>
                    <a:pt x="0" y="38"/>
                  </a:lnTo>
                  <a:lnTo>
                    <a:pt x="8" y="45"/>
                  </a:lnTo>
                  <a:lnTo>
                    <a:pt x="8" y="53"/>
                  </a:lnTo>
                  <a:lnTo>
                    <a:pt x="8" y="23"/>
                  </a:lnTo>
                  <a:lnTo>
                    <a:pt x="8" y="30"/>
                  </a:lnTo>
                  <a:lnTo>
                    <a:pt x="15" y="38"/>
                  </a:lnTo>
                  <a:lnTo>
                    <a:pt x="15" y="60"/>
                  </a:lnTo>
                  <a:lnTo>
                    <a:pt x="15" y="23"/>
                  </a:lnTo>
                  <a:lnTo>
                    <a:pt x="15" y="38"/>
                  </a:lnTo>
                  <a:lnTo>
                    <a:pt x="23" y="45"/>
                  </a:lnTo>
                  <a:lnTo>
                    <a:pt x="23" y="53"/>
                  </a:lnTo>
                  <a:lnTo>
                    <a:pt x="23" y="23"/>
                  </a:lnTo>
                  <a:lnTo>
                    <a:pt x="23" y="38"/>
                  </a:lnTo>
                  <a:lnTo>
                    <a:pt x="30" y="45"/>
                  </a:lnTo>
                  <a:lnTo>
                    <a:pt x="30" y="53"/>
                  </a:lnTo>
                  <a:lnTo>
                    <a:pt x="30" y="23"/>
                  </a:lnTo>
                  <a:lnTo>
                    <a:pt x="30" y="38"/>
                  </a:lnTo>
                  <a:lnTo>
                    <a:pt x="38" y="45"/>
                  </a:lnTo>
                  <a:lnTo>
                    <a:pt x="38" y="53"/>
                  </a:lnTo>
                  <a:lnTo>
                    <a:pt x="38" y="23"/>
                  </a:lnTo>
                  <a:lnTo>
                    <a:pt x="38" y="38"/>
                  </a:lnTo>
                  <a:lnTo>
                    <a:pt x="45" y="45"/>
                  </a:lnTo>
                  <a:lnTo>
                    <a:pt x="45" y="53"/>
                  </a:lnTo>
                  <a:lnTo>
                    <a:pt x="45" y="23"/>
                  </a:lnTo>
                  <a:lnTo>
                    <a:pt x="45" y="38"/>
                  </a:lnTo>
                  <a:lnTo>
                    <a:pt x="53" y="45"/>
                  </a:lnTo>
                  <a:lnTo>
                    <a:pt x="53" y="60"/>
                  </a:lnTo>
                  <a:lnTo>
                    <a:pt x="53" y="23"/>
                  </a:lnTo>
                  <a:lnTo>
                    <a:pt x="53" y="38"/>
                  </a:lnTo>
                  <a:lnTo>
                    <a:pt x="60" y="45"/>
                  </a:lnTo>
                  <a:lnTo>
                    <a:pt x="60" y="60"/>
                  </a:lnTo>
                  <a:lnTo>
                    <a:pt x="60" y="15"/>
                  </a:lnTo>
                  <a:lnTo>
                    <a:pt x="60" y="38"/>
                  </a:lnTo>
                  <a:lnTo>
                    <a:pt x="68" y="45"/>
                  </a:lnTo>
                  <a:lnTo>
                    <a:pt x="68" y="83"/>
                  </a:lnTo>
                  <a:lnTo>
                    <a:pt x="68" y="8"/>
                  </a:lnTo>
                  <a:lnTo>
                    <a:pt x="68" y="38"/>
                  </a:lnTo>
                  <a:lnTo>
                    <a:pt x="75" y="45"/>
                  </a:lnTo>
                  <a:lnTo>
                    <a:pt x="75" y="60"/>
                  </a:lnTo>
                  <a:lnTo>
                    <a:pt x="75" y="8"/>
                  </a:lnTo>
                  <a:lnTo>
                    <a:pt x="75" y="38"/>
                  </a:lnTo>
                  <a:lnTo>
                    <a:pt x="83" y="30"/>
                  </a:lnTo>
                  <a:lnTo>
                    <a:pt x="83" y="53"/>
                  </a:lnTo>
                  <a:lnTo>
                    <a:pt x="83" y="23"/>
                  </a:lnTo>
                  <a:lnTo>
                    <a:pt x="83" y="30"/>
                  </a:lnTo>
                  <a:lnTo>
                    <a:pt x="90" y="38"/>
                  </a:lnTo>
                  <a:lnTo>
                    <a:pt x="90" y="53"/>
                  </a:lnTo>
                  <a:lnTo>
                    <a:pt x="90" y="23"/>
                  </a:lnTo>
                  <a:lnTo>
                    <a:pt x="90" y="38"/>
                  </a:lnTo>
                  <a:lnTo>
                    <a:pt x="98" y="45"/>
                  </a:lnTo>
                  <a:lnTo>
                    <a:pt x="98" y="60"/>
                  </a:lnTo>
                  <a:lnTo>
                    <a:pt x="98" y="23"/>
                  </a:lnTo>
                  <a:lnTo>
                    <a:pt x="98" y="38"/>
                  </a:lnTo>
                  <a:lnTo>
                    <a:pt x="105" y="30"/>
                  </a:lnTo>
                  <a:lnTo>
                    <a:pt x="105" y="53"/>
                  </a:lnTo>
                  <a:lnTo>
                    <a:pt x="105" y="23"/>
                  </a:lnTo>
                  <a:lnTo>
                    <a:pt x="105" y="38"/>
                  </a:lnTo>
                  <a:lnTo>
                    <a:pt x="113" y="45"/>
                  </a:lnTo>
                  <a:lnTo>
                    <a:pt x="113" y="45"/>
                  </a:lnTo>
                  <a:lnTo>
                    <a:pt x="113" y="23"/>
                  </a:lnTo>
                  <a:lnTo>
                    <a:pt x="113" y="38"/>
                  </a:lnTo>
                  <a:lnTo>
                    <a:pt x="120" y="45"/>
                  </a:lnTo>
                  <a:lnTo>
                    <a:pt x="120" y="53"/>
                  </a:lnTo>
                  <a:lnTo>
                    <a:pt x="120" y="23"/>
                  </a:lnTo>
                  <a:lnTo>
                    <a:pt x="120" y="38"/>
                  </a:lnTo>
                  <a:lnTo>
                    <a:pt x="128" y="45"/>
                  </a:lnTo>
                  <a:lnTo>
                    <a:pt x="128" y="53"/>
                  </a:lnTo>
                  <a:lnTo>
                    <a:pt x="128" y="23"/>
                  </a:lnTo>
                  <a:lnTo>
                    <a:pt x="128" y="38"/>
                  </a:lnTo>
                  <a:lnTo>
                    <a:pt x="135" y="30"/>
                  </a:lnTo>
                  <a:lnTo>
                    <a:pt x="135" y="60"/>
                  </a:lnTo>
                  <a:lnTo>
                    <a:pt x="135" y="8"/>
                  </a:lnTo>
                  <a:lnTo>
                    <a:pt x="135" y="38"/>
                  </a:lnTo>
                  <a:lnTo>
                    <a:pt x="143" y="45"/>
                  </a:lnTo>
                  <a:lnTo>
                    <a:pt x="143" y="53"/>
                  </a:lnTo>
                  <a:lnTo>
                    <a:pt x="143" y="23"/>
                  </a:lnTo>
                  <a:lnTo>
                    <a:pt x="143" y="38"/>
                  </a:lnTo>
                  <a:lnTo>
                    <a:pt x="150" y="45"/>
                  </a:lnTo>
                  <a:lnTo>
                    <a:pt x="150" y="68"/>
                  </a:lnTo>
                  <a:lnTo>
                    <a:pt x="150" y="23"/>
                  </a:lnTo>
                  <a:lnTo>
                    <a:pt x="150" y="38"/>
                  </a:lnTo>
                  <a:lnTo>
                    <a:pt x="158" y="45"/>
                  </a:lnTo>
                  <a:lnTo>
                    <a:pt x="158" y="68"/>
                  </a:lnTo>
                  <a:lnTo>
                    <a:pt x="158" y="0"/>
                  </a:lnTo>
                  <a:lnTo>
                    <a:pt x="158" y="38"/>
                  </a:lnTo>
                  <a:lnTo>
                    <a:pt x="165" y="45"/>
                  </a:lnTo>
                  <a:lnTo>
                    <a:pt x="165" y="60"/>
                  </a:lnTo>
                  <a:lnTo>
                    <a:pt x="165" y="15"/>
                  </a:lnTo>
                  <a:lnTo>
                    <a:pt x="165" y="45"/>
                  </a:lnTo>
                  <a:lnTo>
                    <a:pt x="173" y="38"/>
                  </a:lnTo>
                  <a:lnTo>
                    <a:pt x="173" y="53"/>
                  </a:lnTo>
                  <a:lnTo>
                    <a:pt x="173" y="23"/>
                  </a:lnTo>
                  <a:lnTo>
                    <a:pt x="173" y="38"/>
                  </a:lnTo>
                  <a:lnTo>
                    <a:pt x="180" y="45"/>
                  </a:lnTo>
                  <a:lnTo>
                    <a:pt x="180" y="53"/>
                  </a:lnTo>
                  <a:lnTo>
                    <a:pt x="180" y="23"/>
                  </a:lnTo>
                  <a:lnTo>
                    <a:pt x="180" y="38"/>
                  </a:lnTo>
                  <a:lnTo>
                    <a:pt x="188" y="45"/>
                  </a:lnTo>
                  <a:lnTo>
                    <a:pt x="188" y="53"/>
                  </a:lnTo>
                  <a:lnTo>
                    <a:pt x="188" y="15"/>
                  </a:lnTo>
                  <a:lnTo>
                    <a:pt x="188" y="38"/>
                  </a:lnTo>
                  <a:lnTo>
                    <a:pt x="195" y="45"/>
                  </a:lnTo>
                  <a:lnTo>
                    <a:pt x="195" y="60"/>
                  </a:lnTo>
                  <a:lnTo>
                    <a:pt x="195" y="23"/>
                  </a:lnTo>
                  <a:lnTo>
                    <a:pt x="195" y="38"/>
                  </a:lnTo>
                  <a:lnTo>
                    <a:pt x="203" y="45"/>
                  </a:lnTo>
                  <a:lnTo>
                    <a:pt x="203" y="68"/>
                  </a:lnTo>
                  <a:lnTo>
                    <a:pt x="203" y="15"/>
                  </a:lnTo>
                  <a:lnTo>
                    <a:pt x="203" y="38"/>
                  </a:lnTo>
                  <a:lnTo>
                    <a:pt x="210" y="45"/>
                  </a:lnTo>
                  <a:lnTo>
                    <a:pt x="210" y="53"/>
                  </a:lnTo>
                  <a:lnTo>
                    <a:pt x="210" y="23"/>
                  </a:lnTo>
                  <a:lnTo>
                    <a:pt x="210" y="38"/>
                  </a:lnTo>
                  <a:lnTo>
                    <a:pt x="218" y="45"/>
                  </a:lnTo>
                  <a:lnTo>
                    <a:pt x="218" y="53"/>
                  </a:lnTo>
                  <a:lnTo>
                    <a:pt x="218" y="23"/>
                  </a:lnTo>
                  <a:lnTo>
                    <a:pt x="218" y="38"/>
                  </a:lnTo>
                  <a:lnTo>
                    <a:pt x="225" y="30"/>
                  </a:lnTo>
                  <a:lnTo>
                    <a:pt x="225" y="53"/>
                  </a:lnTo>
                  <a:lnTo>
                    <a:pt x="225" y="23"/>
                  </a:lnTo>
                  <a:lnTo>
                    <a:pt x="225" y="38"/>
                  </a:lnTo>
                  <a:lnTo>
                    <a:pt x="233" y="45"/>
                  </a:lnTo>
                  <a:lnTo>
                    <a:pt x="233" y="53"/>
                  </a:lnTo>
                  <a:lnTo>
                    <a:pt x="233" y="23"/>
                  </a:lnTo>
                  <a:lnTo>
                    <a:pt x="233" y="38"/>
                  </a:lnTo>
                  <a:lnTo>
                    <a:pt x="240"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6" name="Freeform 882"/>
            <p:cNvSpPr>
              <a:spLocks/>
            </p:cNvSpPr>
            <p:nvPr/>
          </p:nvSpPr>
          <p:spPr bwMode="auto">
            <a:xfrm>
              <a:off x="3796" y="2554"/>
              <a:ext cx="162" cy="79"/>
            </a:xfrm>
            <a:custGeom>
              <a:avLst/>
              <a:gdLst>
                <a:gd name="T0" fmla="*/ 0 w 233"/>
                <a:gd name="T1" fmla="*/ 30 h 82"/>
                <a:gd name="T2" fmla="*/ 8 w 233"/>
                <a:gd name="T3" fmla="*/ 67 h 82"/>
                <a:gd name="T4" fmla="*/ 15 w 233"/>
                <a:gd name="T5" fmla="*/ 52 h 82"/>
                <a:gd name="T6" fmla="*/ 15 w 233"/>
                <a:gd name="T7" fmla="*/ 45 h 82"/>
                <a:gd name="T8" fmla="*/ 23 w 233"/>
                <a:gd name="T9" fmla="*/ 7 h 82"/>
                <a:gd name="T10" fmla="*/ 30 w 233"/>
                <a:gd name="T11" fmla="*/ 67 h 82"/>
                <a:gd name="T12" fmla="*/ 38 w 233"/>
                <a:gd name="T13" fmla="*/ 52 h 82"/>
                <a:gd name="T14" fmla="*/ 38 w 233"/>
                <a:gd name="T15" fmla="*/ 52 h 82"/>
                <a:gd name="T16" fmla="*/ 45 w 233"/>
                <a:gd name="T17" fmla="*/ 22 h 82"/>
                <a:gd name="T18" fmla="*/ 53 w 233"/>
                <a:gd name="T19" fmla="*/ 82 h 82"/>
                <a:gd name="T20" fmla="*/ 60 w 233"/>
                <a:gd name="T21" fmla="*/ 45 h 82"/>
                <a:gd name="T22" fmla="*/ 60 w 233"/>
                <a:gd name="T23" fmla="*/ 45 h 82"/>
                <a:gd name="T24" fmla="*/ 68 w 233"/>
                <a:gd name="T25" fmla="*/ 15 h 82"/>
                <a:gd name="T26" fmla="*/ 75 w 233"/>
                <a:gd name="T27" fmla="*/ 60 h 82"/>
                <a:gd name="T28" fmla="*/ 83 w 233"/>
                <a:gd name="T29" fmla="*/ 52 h 82"/>
                <a:gd name="T30" fmla="*/ 83 w 233"/>
                <a:gd name="T31" fmla="*/ 37 h 82"/>
                <a:gd name="T32" fmla="*/ 90 w 233"/>
                <a:gd name="T33" fmla="*/ 30 h 82"/>
                <a:gd name="T34" fmla="*/ 98 w 233"/>
                <a:gd name="T35" fmla="*/ 60 h 82"/>
                <a:gd name="T36" fmla="*/ 105 w 233"/>
                <a:gd name="T37" fmla="*/ 45 h 82"/>
                <a:gd name="T38" fmla="*/ 105 w 233"/>
                <a:gd name="T39" fmla="*/ 52 h 82"/>
                <a:gd name="T40" fmla="*/ 113 w 233"/>
                <a:gd name="T41" fmla="*/ 22 h 82"/>
                <a:gd name="T42" fmla="*/ 120 w 233"/>
                <a:gd name="T43" fmla="*/ 67 h 82"/>
                <a:gd name="T44" fmla="*/ 128 w 233"/>
                <a:gd name="T45" fmla="*/ 45 h 82"/>
                <a:gd name="T46" fmla="*/ 128 w 233"/>
                <a:gd name="T47" fmla="*/ 45 h 82"/>
                <a:gd name="T48" fmla="*/ 135 w 233"/>
                <a:gd name="T49" fmla="*/ 22 h 82"/>
                <a:gd name="T50" fmla="*/ 143 w 233"/>
                <a:gd name="T51" fmla="*/ 67 h 82"/>
                <a:gd name="T52" fmla="*/ 150 w 233"/>
                <a:gd name="T53" fmla="*/ 52 h 82"/>
                <a:gd name="T54" fmla="*/ 150 w 233"/>
                <a:gd name="T55" fmla="*/ 52 h 82"/>
                <a:gd name="T56" fmla="*/ 158 w 233"/>
                <a:gd name="T57" fmla="*/ 15 h 82"/>
                <a:gd name="T58" fmla="*/ 165 w 233"/>
                <a:gd name="T59" fmla="*/ 67 h 82"/>
                <a:gd name="T60" fmla="*/ 173 w 233"/>
                <a:gd name="T61" fmla="*/ 45 h 82"/>
                <a:gd name="T62" fmla="*/ 173 w 233"/>
                <a:gd name="T63" fmla="*/ 52 h 82"/>
                <a:gd name="T64" fmla="*/ 180 w 233"/>
                <a:gd name="T65" fmla="*/ 15 h 82"/>
                <a:gd name="T66" fmla="*/ 188 w 233"/>
                <a:gd name="T67" fmla="*/ 67 h 82"/>
                <a:gd name="T68" fmla="*/ 195 w 233"/>
                <a:gd name="T69" fmla="*/ 37 h 82"/>
                <a:gd name="T70" fmla="*/ 195 w 233"/>
                <a:gd name="T71" fmla="*/ 37 h 82"/>
                <a:gd name="T72" fmla="*/ 203 w 233"/>
                <a:gd name="T73" fmla="*/ 22 h 82"/>
                <a:gd name="T74" fmla="*/ 210 w 233"/>
                <a:gd name="T75" fmla="*/ 75 h 82"/>
                <a:gd name="T76" fmla="*/ 218 w 233"/>
                <a:gd name="T77" fmla="*/ 45 h 82"/>
                <a:gd name="T78" fmla="*/ 218 w 233"/>
                <a:gd name="T79" fmla="*/ 45 h 82"/>
                <a:gd name="T80" fmla="*/ 225 w 233"/>
                <a:gd name="T81" fmla="*/ 22 h 82"/>
                <a:gd name="T82" fmla="*/ 233 w 233"/>
                <a:gd name="T83"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82">
                  <a:moveTo>
                    <a:pt x="0" y="52"/>
                  </a:moveTo>
                  <a:lnTo>
                    <a:pt x="0" y="60"/>
                  </a:lnTo>
                  <a:lnTo>
                    <a:pt x="0" y="30"/>
                  </a:lnTo>
                  <a:lnTo>
                    <a:pt x="0" y="45"/>
                  </a:lnTo>
                  <a:lnTo>
                    <a:pt x="8" y="52"/>
                  </a:lnTo>
                  <a:lnTo>
                    <a:pt x="8" y="67"/>
                  </a:lnTo>
                  <a:lnTo>
                    <a:pt x="8" y="22"/>
                  </a:lnTo>
                  <a:lnTo>
                    <a:pt x="8" y="45"/>
                  </a:lnTo>
                  <a:lnTo>
                    <a:pt x="15" y="52"/>
                  </a:lnTo>
                  <a:lnTo>
                    <a:pt x="15" y="82"/>
                  </a:lnTo>
                  <a:lnTo>
                    <a:pt x="15" y="7"/>
                  </a:lnTo>
                  <a:lnTo>
                    <a:pt x="15" y="45"/>
                  </a:lnTo>
                  <a:lnTo>
                    <a:pt x="23" y="52"/>
                  </a:lnTo>
                  <a:lnTo>
                    <a:pt x="23" y="67"/>
                  </a:lnTo>
                  <a:lnTo>
                    <a:pt x="23" y="7"/>
                  </a:lnTo>
                  <a:lnTo>
                    <a:pt x="23" y="45"/>
                  </a:lnTo>
                  <a:lnTo>
                    <a:pt x="30" y="52"/>
                  </a:lnTo>
                  <a:lnTo>
                    <a:pt x="30" y="67"/>
                  </a:lnTo>
                  <a:lnTo>
                    <a:pt x="30" y="22"/>
                  </a:lnTo>
                  <a:lnTo>
                    <a:pt x="30" y="45"/>
                  </a:lnTo>
                  <a:lnTo>
                    <a:pt x="38" y="52"/>
                  </a:lnTo>
                  <a:lnTo>
                    <a:pt x="38" y="67"/>
                  </a:lnTo>
                  <a:lnTo>
                    <a:pt x="38" y="7"/>
                  </a:lnTo>
                  <a:lnTo>
                    <a:pt x="38" y="52"/>
                  </a:lnTo>
                  <a:lnTo>
                    <a:pt x="45" y="60"/>
                  </a:lnTo>
                  <a:lnTo>
                    <a:pt x="45" y="67"/>
                  </a:lnTo>
                  <a:lnTo>
                    <a:pt x="45" y="22"/>
                  </a:lnTo>
                  <a:lnTo>
                    <a:pt x="45" y="45"/>
                  </a:lnTo>
                  <a:lnTo>
                    <a:pt x="53" y="52"/>
                  </a:lnTo>
                  <a:lnTo>
                    <a:pt x="53" y="82"/>
                  </a:lnTo>
                  <a:lnTo>
                    <a:pt x="53" y="15"/>
                  </a:lnTo>
                  <a:lnTo>
                    <a:pt x="53" y="52"/>
                  </a:lnTo>
                  <a:lnTo>
                    <a:pt x="60" y="45"/>
                  </a:lnTo>
                  <a:lnTo>
                    <a:pt x="60" y="82"/>
                  </a:lnTo>
                  <a:lnTo>
                    <a:pt x="60" y="7"/>
                  </a:lnTo>
                  <a:lnTo>
                    <a:pt x="60" y="45"/>
                  </a:lnTo>
                  <a:lnTo>
                    <a:pt x="68" y="37"/>
                  </a:lnTo>
                  <a:lnTo>
                    <a:pt x="68" y="75"/>
                  </a:lnTo>
                  <a:lnTo>
                    <a:pt x="68" y="15"/>
                  </a:lnTo>
                  <a:lnTo>
                    <a:pt x="68" y="52"/>
                  </a:lnTo>
                  <a:lnTo>
                    <a:pt x="75" y="45"/>
                  </a:lnTo>
                  <a:lnTo>
                    <a:pt x="75" y="60"/>
                  </a:lnTo>
                  <a:lnTo>
                    <a:pt x="75" y="30"/>
                  </a:lnTo>
                  <a:lnTo>
                    <a:pt x="75" y="45"/>
                  </a:lnTo>
                  <a:lnTo>
                    <a:pt x="83" y="52"/>
                  </a:lnTo>
                  <a:lnTo>
                    <a:pt x="83" y="60"/>
                  </a:lnTo>
                  <a:lnTo>
                    <a:pt x="83" y="30"/>
                  </a:lnTo>
                  <a:lnTo>
                    <a:pt x="83" y="37"/>
                  </a:lnTo>
                  <a:lnTo>
                    <a:pt x="90" y="45"/>
                  </a:lnTo>
                  <a:lnTo>
                    <a:pt x="90" y="60"/>
                  </a:lnTo>
                  <a:lnTo>
                    <a:pt x="90" y="30"/>
                  </a:lnTo>
                  <a:lnTo>
                    <a:pt x="90" y="52"/>
                  </a:lnTo>
                  <a:lnTo>
                    <a:pt x="98" y="45"/>
                  </a:lnTo>
                  <a:lnTo>
                    <a:pt x="98" y="60"/>
                  </a:lnTo>
                  <a:lnTo>
                    <a:pt x="98" y="30"/>
                  </a:lnTo>
                  <a:lnTo>
                    <a:pt x="98" y="52"/>
                  </a:lnTo>
                  <a:lnTo>
                    <a:pt x="105" y="45"/>
                  </a:lnTo>
                  <a:lnTo>
                    <a:pt x="105" y="60"/>
                  </a:lnTo>
                  <a:lnTo>
                    <a:pt x="105" y="30"/>
                  </a:lnTo>
                  <a:lnTo>
                    <a:pt x="105" y="52"/>
                  </a:lnTo>
                  <a:lnTo>
                    <a:pt x="113" y="45"/>
                  </a:lnTo>
                  <a:lnTo>
                    <a:pt x="113" y="60"/>
                  </a:lnTo>
                  <a:lnTo>
                    <a:pt x="113" y="22"/>
                  </a:lnTo>
                  <a:lnTo>
                    <a:pt x="113" y="52"/>
                  </a:lnTo>
                  <a:lnTo>
                    <a:pt x="120" y="45"/>
                  </a:lnTo>
                  <a:lnTo>
                    <a:pt x="120" y="67"/>
                  </a:lnTo>
                  <a:lnTo>
                    <a:pt x="120" y="30"/>
                  </a:lnTo>
                  <a:lnTo>
                    <a:pt x="120" y="37"/>
                  </a:lnTo>
                  <a:lnTo>
                    <a:pt x="128" y="45"/>
                  </a:lnTo>
                  <a:lnTo>
                    <a:pt x="128" y="60"/>
                  </a:lnTo>
                  <a:lnTo>
                    <a:pt x="128" y="30"/>
                  </a:lnTo>
                  <a:lnTo>
                    <a:pt x="128" y="45"/>
                  </a:lnTo>
                  <a:lnTo>
                    <a:pt x="135" y="37"/>
                  </a:lnTo>
                  <a:lnTo>
                    <a:pt x="135" y="67"/>
                  </a:lnTo>
                  <a:lnTo>
                    <a:pt x="135" y="22"/>
                  </a:lnTo>
                  <a:lnTo>
                    <a:pt x="135" y="45"/>
                  </a:lnTo>
                  <a:lnTo>
                    <a:pt x="143" y="52"/>
                  </a:lnTo>
                  <a:lnTo>
                    <a:pt x="143" y="67"/>
                  </a:lnTo>
                  <a:lnTo>
                    <a:pt x="143" y="30"/>
                  </a:lnTo>
                  <a:lnTo>
                    <a:pt x="143" y="45"/>
                  </a:lnTo>
                  <a:lnTo>
                    <a:pt x="150" y="52"/>
                  </a:lnTo>
                  <a:lnTo>
                    <a:pt x="150" y="67"/>
                  </a:lnTo>
                  <a:lnTo>
                    <a:pt x="150" y="15"/>
                  </a:lnTo>
                  <a:lnTo>
                    <a:pt x="150" y="52"/>
                  </a:lnTo>
                  <a:lnTo>
                    <a:pt x="158" y="45"/>
                  </a:lnTo>
                  <a:lnTo>
                    <a:pt x="158" y="60"/>
                  </a:lnTo>
                  <a:lnTo>
                    <a:pt x="158" y="15"/>
                  </a:lnTo>
                  <a:lnTo>
                    <a:pt x="158" y="45"/>
                  </a:lnTo>
                  <a:lnTo>
                    <a:pt x="165" y="52"/>
                  </a:lnTo>
                  <a:lnTo>
                    <a:pt x="165" y="67"/>
                  </a:lnTo>
                  <a:lnTo>
                    <a:pt x="165" y="22"/>
                  </a:lnTo>
                  <a:lnTo>
                    <a:pt x="165" y="52"/>
                  </a:lnTo>
                  <a:lnTo>
                    <a:pt x="173" y="45"/>
                  </a:lnTo>
                  <a:lnTo>
                    <a:pt x="173" y="75"/>
                  </a:lnTo>
                  <a:lnTo>
                    <a:pt x="173" y="15"/>
                  </a:lnTo>
                  <a:lnTo>
                    <a:pt x="173" y="52"/>
                  </a:lnTo>
                  <a:lnTo>
                    <a:pt x="180" y="45"/>
                  </a:lnTo>
                  <a:lnTo>
                    <a:pt x="180" y="75"/>
                  </a:lnTo>
                  <a:lnTo>
                    <a:pt x="180" y="15"/>
                  </a:lnTo>
                  <a:lnTo>
                    <a:pt x="180" y="45"/>
                  </a:lnTo>
                  <a:lnTo>
                    <a:pt x="188" y="37"/>
                  </a:lnTo>
                  <a:lnTo>
                    <a:pt x="188" y="67"/>
                  </a:lnTo>
                  <a:lnTo>
                    <a:pt x="188" y="15"/>
                  </a:lnTo>
                  <a:lnTo>
                    <a:pt x="188" y="45"/>
                  </a:lnTo>
                  <a:lnTo>
                    <a:pt x="195" y="37"/>
                  </a:lnTo>
                  <a:lnTo>
                    <a:pt x="195" y="75"/>
                  </a:lnTo>
                  <a:lnTo>
                    <a:pt x="195" y="22"/>
                  </a:lnTo>
                  <a:lnTo>
                    <a:pt x="195" y="37"/>
                  </a:lnTo>
                  <a:lnTo>
                    <a:pt x="203" y="45"/>
                  </a:lnTo>
                  <a:lnTo>
                    <a:pt x="203" y="75"/>
                  </a:lnTo>
                  <a:lnTo>
                    <a:pt x="203" y="22"/>
                  </a:lnTo>
                  <a:lnTo>
                    <a:pt x="203" y="52"/>
                  </a:lnTo>
                  <a:lnTo>
                    <a:pt x="210" y="45"/>
                  </a:lnTo>
                  <a:lnTo>
                    <a:pt x="210" y="75"/>
                  </a:lnTo>
                  <a:lnTo>
                    <a:pt x="210" y="0"/>
                  </a:lnTo>
                  <a:lnTo>
                    <a:pt x="210" y="52"/>
                  </a:lnTo>
                  <a:lnTo>
                    <a:pt x="218" y="45"/>
                  </a:lnTo>
                  <a:lnTo>
                    <a:pt x="218" y="60"/>
                  </a:lnTo>
                  <a:lnTo>
                    <a:pt x="218" y="22"/>
                  </a:lnTo>
                  <a:lnTo>
                    <a:pt x="218" y="45"/>
                  </a:lnTo>
                  <a:lnTo>
                    <a:pt x="225" y="52"/>
                  </a:lnTo>
                  <a:lnTo>
                    <a:pt x="225" y="67"/>
                  </a:lnTo>
                  <a:lnTo>
                    <a:pt x="225" y="22"/>
                  </a:lnTo>
                  <a:lnTo>
                    <a:pt x="225" y="30"/>
                  </a:lnTo>
                  <a:lnTo>
                    <a:pt x="233" y="37"/>
                  </a:lnTo>
                  <a:lnTo>
                    <a:pt x="233" y="60"/>
                  </a:lnTo>
                  <a:lnTo>
                    <a:pt x="233" y="22"/>
                  </a:lnTo>
                  <a:lnTo>
                    <a:pt x="233"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7" name="Freeform 883"/>
            <p:cNvSpPr>
              <a:spLocks/>
            </p:cNvSpPr>
            <p:nvPr/>
          </p:nvSpPr>
          <p:spPr bwMode="auto">
            <a:xfrm>
              <a:off x="3958" y="2554"/>
              <a:ext cx="168" cy="94"/>
            </a:xfrm>
            <a:custGeom>
              <a:avLst/>
              <a:gdLst>
                <a:gd name="T0" fmla="*/ 7 w 240"/>
                <a:gd name="T1" fmla="*/ 75 h 97"/>
                <a:gd name="T2" fmla="*/ 15 w 240"/>
                <a:gd name="T3" fmla="*/ 52 h 97"/>
                <a:gd name="T4" fmla="*/ 15 w 240"/>
                <a:gd name="T5" fmla="*/ 45 h 97"/>
                <a:gd name="T6" fmla="*/ 22 w 240"/>
                <a:gd name="T7" fmla="*/ 7 h 97"/>
                <a:gd name="T8" fmla="*/ 30 w 240"/>
                <a:gd name="T9" fmla="*/ 67 h 97"/>
                <a:gd name="T10" fmla="*/ 37 w 240"/>
                <a:gd name="T11" fmla="*/ 52 h 97"/>
                <a:gd name="T12" fmla="*/ 37 w 240"/>
                <a:gd name="T13" fmla="*/ 45 h 97"/>
                <a:gd name="T14" fmla="*/ 45 w 240"/>
                <a:gd name="T15" fmla="*/ 30 h 97"/>
                <a:gd name="T16" fmla="*/ 52 w 240"/>
                <a:gd name="T17" fmla="*/ 67 h 97"/>
                <a:gd name="T18" fmla="*/ 60 w 240"/>
                <a:gd name="T19" fmla="*/ 45 h 97"/>
                <a:gd name="T20" fmla="*/ 60 w 240"/>
                <a:gd name="T21" fmla="*/ 52 h 97"/>
                <a:gd name="T22" fmla="*/ 67 w 240"/>
                <a:gd name="T23" fmla="*/ 15 h 97"/>
                <a:gd name="T24" fmla="*/ 75 w 240"/>
                <a:gd name="T25" fmla="*/ 97 h 97"/>
                <a:gd name="T26" fmla="*/ 82 w 240"/>
                <a:gd name="T27" fmla="*/ 45 h 97"/>
                <a:gd name="T28" fmla="*/ 82 w 240"/>
                <a:gd name="T29" fmla="*/ 45 h 97"/>
                <a:gd name="T30" fmla="*/ 90 w 240"/>
                <a:gd name="T31" fmla="*/ 7 h 97"/>
                <a:gd name="T32" fmla="*/ 97 w 240"/>
                <a:gd name="T33" fmla="*/ 67 h 97"/>
                <a:gd name="T34" fmla="*/ 105 w 240"/>
                <a:gd name="T35" fmla="*/ 52 h 97"/>
                <a:gd name="T36" fmla="*/ 105 w 240"/>
                <a:gd name="T37" fmla="*/ 45 h 97"/>
                <a:gd name="T38" fmla="*/ 112 w 240"/>
                <a:gd name="T39" fmla="*/ 15 h 97"/>
                <a:gd name="T40" fmla="*/ 120 w 240"/>
                <a:gd name="T41" fmla="*/ 75 h 97"/>
                <a:gd name="T42" fmla="*/ 127 w 240"/>
                <a:gd name="T43" fmla="*/ 37 h 97"/>
                <a:gd name="T44" fmla="*/ 127 w 240"/>
                <a:gd name="T45" fmla="*/ 52 h 97"/>
                <a:gd name="T46" fmla="*/ 135 w 240"/>
                <a:gd name="T47" fmla="*/ 22 h 97"/>
                <a:gd name="T48" fmla="*/ 142 w 240"/>
                <a:gd name="T49" fmla="*/ 67 h 97"/>
                <a:gd name="T50" fmla="*/ 150 w 240"/>
                <a:gd name="T51" fmla="*/ 37 h 97"/>
                <a:gd name="T52" fmla="*/ 150 w 240"/>
                <a:gd name="T53" fmla="*/ 45 h 97"/>
                <a:gd name="T54" fmla="*/ 157 w 240"/>
                <a:gd name="T55" fmla="*/ 22 h 97"/>
                <a:gd name="T56" fmla="*/ 165 w 240"/>
                <a:gd name="T57" fmla="*/ 75 h 97"/>
                <a:gd name="T58" fmla="*/ 172 w 240"/>
                <a:gd name="T59" fmla="*/ 45 h 97"/>
                <a:gd name="T60" fmla="*/ 172 w 240"/>
                <a:gd name="T61" fmla="*/ 45 h 97"/>
                <a:gd name="T62" fmla="*/ 180 w 240"/>
                <a:gd name="T63" fmla="*/ 15 h 97"/>
                <a:gd name="T64" fmla="*/ 187 w 240"/>
                <a:gd name="T65" fmla="*/ 67 h 97"/>
                <a:gd name="T66" fmla="*/ 195 w 240"/>
                <a:gd name="T67" fmla="*/ 52 h 97"/>
                <a:gd name="T68" fmla="*/ 195 w 240"/>
                <a:gd name="T69" fmla="*/ 52 h 97"/>
                <a:gd name="T70" fmla="*/ 202 w 240"/>
                <a:gd name="T71" fmla="*/ 7 h 97"/>
                <a:gd name="T72" fmla="*/ 210 w 240"/>
                <a:gd name="T73" fmla="*/ 75 h 97"/>
                <a:gd name="T74" fmla="*/ 217 w 240"/>
                <a:gd name="T75" fmla="*/ 45 h 97"/>
                <a:gd name="T76" fmla="*/ 217 w 240"/>
                <a:gd name="T77" fmla="*/ 45 h 97"/>
                <a:gd name="T78" fmla="*/ 225 w 240"/>
                <a:gd name="T79" fmla="*/ 22 h 97"/>
                <a:gd name="T80" fmla="*/ 232 w 240"/>
                <a:gd name="T81" fmla="*/ 60 h 97"/>
                <a:gd name="T82" fmla="*/ 240 w 240"/>
                <a:gd name="T83"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45"/>
                  </a:moveTo>
                  <a:lnTo>
                    <a:pt x="7" y="52"/>
                  </a:lnTo>
                  <a:lnTo>
                    <a:pt x="7" y="75"/>
                  </a:lnTo>
                  <a:lnTo>
                    <a:pt x="7" y="22"/>
                  </a:lnTo>
                  <a:lnTo>
                    <a:pt x="7" y="45"/>
                  </a:lnTo>
                  <a:lnTo>
                    <a:pt x="15" y="52"/>
                  </a:lnTo>
                  <a:lnTo>
                    <a:pt x="15" y="60"/>
                  </a:lnTo>
                  <a:lnTo>
                    <a:pt x="15" y="22"/>
                  </a:lnTo>
                  <a:lnTo>
                    <a:pt x="15" y="45"/>
                  </a:lnTo>
                  <a:lnTo>
                    <a:pt x="22" y="37"/>
                  </a:lnTo>
                  <a:lnTo>
                    <a:pt x="22" y="90"/>
                  </a:lnTo>
                  <a:lnTo>
                    <a:pt x="22" y="7"/>
                  </a:lnTo>
                  <a:lnTo>
                    <a:pt x="22" y="45"/>
                  </a:lnTo>
                  <a:lnTo>
                    <a:pt x="30" y="52"/>
                  </a:lnTo>
                  <a:lnTo>
                    <a:pt x="30" y="67"/>
                  </a:lnTo>
                  <a:lnTo>
                    <a:pt x="30" y="22"/>
                  </a:lnTo>
                  <a:lnTo>
                    <a:pt x="30" y="45"/>
                  </a:lnTo>
                  <a:lnTo>
                    <a:pt x="37" y="52"/>
                  </a:lnTo>
                  <a:lnTo>
                    <a:pt x="37" y="60"/>
                  </a:lnTo>
                  <a:lnTo>
                    <a:pt x="37" y="30"/>
                  </a:lnTo>
                  <a:lnTo>
                    <a:pt x="37" y="45"/>
                  </a:lnTo>
                  <a:lnTo>
                    <a:pt x="45" y="52"/>
                  </a:lnTo>
                  <a:lnTo>
                    <a:pt x="45" y="67"/>
                  </a:lnTo>
                  <a:lnTo>
                    <a:pt x="45" y="30"/>
                  </a:lnTo>
                  <a:lnTo>
                    <a:pt x="45" y="52"/>
                  </a:lnTo>
                  <a:lnTo>
                    <a:pt x="52" y="45"/>
                  </a:lnTo>
                  <a:lnTo>
                    <a:pt x="52" y="67"/>
                  </a:lnTo>
                  <a:lnTo>
                    <a:pt x="52" y="30"/>
                  </a:lnTo>
                  <a:lnTo>
                    <a:pt x="52" y="52"/>
                  </a:lnTo>
                  <a:lnTo>
                    <a:pt x="60" y="45"/>
                  </a:lnTo>
                  <a:lnTo>
                    <a:pt x="60" y="60"/>
                  </a:lnTo>
                  <a:lnTo>
                    <a:pt x="60" y="22"/>
                  </a:lnTo>
                  <a:lnTo>
                    <a:pt x="60" y="52"/>
                  </a:lnTo>
                  <a:lnTo>
                    <a:pt x="67" y="45"/>
                  </a:lnTo>
                  <a:lnTo>
                    <a:pt x="67" y="67"/>
                  </a:lnTo>
                  <a:lnTo>
                    <a:pt x="67" y="15"/>
                  </a:lnTo>
                  <a:lnTo>
                    <a:pt x="67" y="60"/>
                  </a:lnTo>
                  <a:lnTo>
                    <a:pt x="75" y="52"/>
                  </a:lnTo>
                  <a:lnTo>
                    <a:pt x="75" y="97"/>
                  </a:lnTo>
                  <a:lnTo>
                    <a:pt x="75" y="0"/>
                  </a:lnTo>
                  <a:lnTo>
                    <a:pt x="75" y="52"/>
                  </a:lnTo>
                  <a:lnTo>
                    <a:pt x="82" y="45"/>
                  </a:lnTo>
                  <a:lnTo>
                    <a:pt x="82" y="67"/>
                  </a:lnTo>
                  <a:lnTo>
                    <a:pt x="82" y="15"/>
                  </a:lnTo>
                  <a:lnTo>
                    <a:pt x="82" y="45"/>
                  </a:lnTo>
                  <a:lnTo>
                    <a:pt x="90" y="37"/>
                  </a:lnTo>
                  <a:lnTo>
                    <a:pt x="90" y="75"/>
                  </a:lnTo>
                  <a:lnTo>
                    <a:pt x="90" y="7"/>
                  </a:lnTo>
                  <a:lnTo>
                    <a:pt x="90" y="45"/>
                  </a:lnTo>
                  <a:lnTo>
                    <a:pt x="97" y="52"/>
                  </a:lnTo>
                  <a:lnTo>
                    <a:pt x="97" y="67"/>
                  </a:lnTo>
                  <a:lnTo>
                    <a:pt x="97" y="15"/>
                  </a:lnTo>
                  <a:lnTo>
                    <a:pt x="97" y="45"/>
                  </a:lnTo>
                  <a:lnTo>
                    <a:pt x="105" y="52"/>
                  </a:lnTo>
                  <a:lnTo>
                    <a:pt x="105" y="67"/>
                  </a:lnTo>
                  <a:lnTo>
                    <a:pt x="105" y="30"/>
                  </a:lnTo>
                  <a:lnTo>
                    <a:pt x="105" y="45"/>
                  </a:lnTo>
                  <a:lnTo>
                    <a:pt x="112" y="37"/>
                  </a:lnTo>
                  <a:lnTo>
                    <a:pt x="112" y="60"/>
                  </a:lnTo>
                  <a:lnTo>
                    <a:pt x="112" y="15"/>
                  </a:lnTo>
                  <a:lnTo>
                    <a:pt x="112" y="45"/>
                  </a:lnTo>
                  <a:lnTo>
                    <a:pt x="120" y="52"/>
                  </a:lnTo>
                  <a:lnTo>
                    <a:pt x="120" y="75"/>
                  </a:lnTo>
                  <a:lnTo>
                    <a:pt x="120" y="15"/>
                  </a:lnTo>
                  <a:lnTo>
                    <a:pt x="120" y="45"/>
                  </a:lnTo>
                  <a:lnTo>
                    <a:pt x="127" y="37"/>
                  </a:lnTo>
                  <a:lnTo>
                    <a:pt x="127" y="67"/>
                  </a:lnTo>
                  <a:lnTo>
                    <a:pt x="127" y="22"/>
                  </a:lnTo>
                  <a:lnTo>
                    <a:pt x="127" y="52"/>
                  </a:lnTo>
                  <a:lnTo>
                    <a:pt x="135" y="45"/>
                  </a:lnTo>
                  <a:lnTo>
                    <a:pt x="135" y="75"/>
                  </a:lnTo>
                  <a:lnTo>
                    <a:pt x="135" y="22"/>
                  </a:lnTo>
                  <a:lnTo>
                    <a:pt x="135" y="60"/>
                  </a:lnTo>
                  <a:lnTo>
                    <a:pt x="142" y="52"/>
                  </a:lnTo>
                  <a:lnTo>
                    <a:pt x="142" y="67"/>
                  </a:lnTo>
                  <a:lnTo>
                    <a:pt x="142" y="7"/>
                  </a:lnTo>
                  <a:lnTo>
                    <a:pt x="142" y="45"/>
                  </a:lnTo>
                  <a:lnTo>
                    <a:pt x="150" y="37"/>
                  </a:lnTo>
                  <a:lnTo>
                    <a:pt x="150" y="75"/>
                  </a:lnTo>
                  <a:lnTo>
                    <a:pt x="150" y="7"/>
                  </a:lnTo>
                  <a:lnTo>
                    <a:pt x="150" y="45"/>
                  </a:lnTo>
                  <a:lnTo>
                    <a:pt x="157" y="52"/>
                  </a:lnTo>
                  <a:lnTo>
                    <a:pt x="157" y="67"/>
                  </a:lnTo>
                  <a:lnTo>
                    <a:pt x="157" y="22"/>
                  </a:lnTo>
                  <a:lnTo>
                    <a:pt x="157" y="37"/>
                  </a:lnTo>
                  <a:lnTo>
                    <a:pt x="165" y="45"/>
                  </a:lnTo>
                  <a:lnTo>
                    <a:pt x="165" y="75"/>
                  </a:lnTo>
                  <a:lnTo>
                    <a:pt x="165" y="7"/>
                  </a:lnTo>
                  <a:lnTo>
                    <a:pt x="165" y="37"/>
                  </a:lnTo>
                  <a:lnTo>
                    <a:pt x="172" y="45"/>
                  </a:lnTo>
                  <a:lnTo>
                    <a:pt x="172" y="67"/>
                  </a:lnTo>
                  <a:lnTo>
                    <a:pt x="172" y="15"/>
                  </a:lnTo>
                  <a:lnTo>
                    <a:pt x="172" y="45"/>
                  </a:lnTo>
                  <a:lnTo>
                    <a:pt x="180" y="52"/>
                  </a:lnTo>
                  <a:lnTo>
                    <a:pt x="180" y="67"/>
                  </a:lnTo>
                  <a:lnTo>
                    <a:pt x="180" y="15"/>
                  </a:lnTo>
                  <a:lnTo>
                    <a:pt x="180" y="52"/>
                  </a:lnTo>
                  <a:lnTo>
                    <a:pt x="187" y="45"/>
                  </a:lnTo>
                  <a:lnTo>
                    <a:pt x="187" y="67"/>
                  </a:lnTo>
                  <a:lnTo>
                    <a:pt x="187" y="15"/>
                  </a:lnTo>
                  <a:lnTo>
                    <a:pt x="187" y="45"/>
                  </a:lnTo>
                  <a:lnTo>
                    <a:pt x="195" y="52"/>
                  </a:lnTo>
                  <a:lnTo>
                    <a:pt x="195" y="75"/>
                  </a:lnTo>
                  <a:lnTo>
                    <a:pt x="195" y="22"/>
                  </a:lnTo>
                  <a:lnTo>
                    <a:pt x="195" y="52"/>
                  </a:lnTo>
                  <a:lnTo>
                    <a:pt x="202" y="45"/>
                  </a:lnTo>
                  <a:lnTo>
                    <a:pt x="202" y="82"/>
                  </a:lnTo>
                  <a:lnTo>
                    <a:pt x="202" y="7"/>
                  </a:lnTo>
                  <a:lnTo>
                    <a:pt x="202" y="37"/>
                  </a:lnTo>
                  <a:lnTo>
                    <a:pt x="210" y="45"/>
                  </a:lnTo>
                  <a:lnTo>
                    <a:pt x="210" y="75"/>
                  </a:lnTo>
                  <a:lnTo>
                    <a:pt x="210" y="7"/>
                  </a:lnTo>
                  <a:lnTo>
                    <a:pt x="210" y="52"/>
                  </a:lnTo>
                  <a:lnTo>
                    <a:pt x="217" y="45"/>
                  </a:lnTo>
                  <a:lnTo>
                    <a:pt x="217" y="67"/>
                  </a:lnTo>
                  <a:lnTo>
                    <a:pt x="217" y="22"/>
                  </a:lnTo>
                  <a:lnTo>
                    <a:pt x="217" y="45"/>
                  </a:lnTo>
                  <a:lnTo>
                    <a:pt x="225" y="37"/>
                  </a:lnTo>
                  <a:lnTo>
                    <a:pt x="225" y="60"/>
                  </a:lnTo>
                  <a:lnTo>
                    <a:pt x="225" y="22"/>
                  </a:lnTo>
                  <a:lnTo>
                    <a:pt x="225" y="45"/>
                  </a:lnTo>
                  <a:lnTo>
                    <a:pt x="232" y="52"/>
                  </a:lnTo>
                  <a:lnTo>
                    <a:pt x="232" y="60"/>
                  </a:lnTo>
                  <a:lnTo>
                    <a:pt x="232" y="30"/>
                  </a:lnTo>
                  <a:lnTo>
                    <a:pt x="232" y="45"/>
                  </a:lnTo>
                  <a:lnTo>
                    <a:pt x="240" y="52"/>
                  </a:lnTo>
                  <a:lnTo>
                    <a:pt x="240" y="6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8" name="Freeform 884"/>
            <p:cNvSpPr>
              <a:spLocks/>
            </p:cNvSpPr>
            <p:nvPr/>
          </p:nvSpPr>
          <p:spPr bwMode="auto">
            <a:xfrm>
              <a:off x="4126" y="2575"/>
              <a:ext cx="273" cy="73"/>
            </a:xfrm>
            <a:custGeom>
              <a:avLst/>
              <a:gdLst>
                <a:gd name="T0" fmla="*/ 7 w 390"/>
                <a:gd name="T1" fmla="*/ 30 h 75"/>
                <a:gd name="T2" fmla="*/ 7 w 390"/>
                <a:gd name="T3" fmla="*/ 23 h 75"/>
                <a:gd name="T4" fmla="*/ 22 w 390"/>
                <a:gd name="T5" fmla="*/ 8 h 75"/>
                <a:gd name="T6" fmla="*/ 30 w 390"/>
                <a:gd name="T7" fmla="*/ 30 h 75"/>
                <a:gd name="T8" fmla="*/ 37 w 390"/>
                <a:gd name="T9" fmla="*/ 30 h 75"/>
                <a:gd name="T10" fmla="*/ 37 w 390"/>
                <a:gd name="T11" fmla="*/ 23 h 75"/>
                <a:gd name="T12" fmla="*/ 52 w 390"/>
                <a:gd name="T13" fmla="*/ 23 h 75"/>
                <a:gd name="T14" fmla="*/ 67 w 390"/>
                <a:gd name="T15" fmla="*/ 30 h 75"/>
                <a:gd name="T16" fmla="*/ 75 w 390"/>
                <a:gd name="T17" fmla="*/ 75 h 75"/>
                <a:gd name="T18" fmla="*/ 82 w 390"/>
                <a:gd name="T19" fmla="*/ 15 h 75"/>
                <a:gd name="T20" fmla="*/ 90 w 390"/>
                <a:gd name="T21" fmla="*/ 23 h 75"/>
                <a:gd name="T22" fmla="*/ 112 w 390"/>
                <a:gd name="T23" fmla="*/ 23 h 75"/>
                <a:gd name="T24" fmla="*/ 127 w 390"/>
                <a:gd name="T25" fmla="*/ 15 h 75"/>
                <a:gd name="T26" fmla="*/ 135 w 390"/>
                <a:gd name="T27" fmla="*/ 30 h 75"/>
                <a:gd name="T28" fmla="*/ 150 w 390"/>
                <a:gd name="T29" fmla="*/ 23 h 75"/>
                <a:gd name="T30" fmla="*/ 165 w 390"/>
                <a:gd name="T31" fmla="*/ 23 h 75"/>
                <a:gd name="T32" fmla="*/ 172 w 390"/>
                <a:gd name="T33" fmla="*/ 15 h 75"/>
                <a:gd name="T34" fmla="*/ 180 w 390"/>
                <a:gd name="T35" fmla="*/ 30 h 75"/>
                <a:gd name="T36" fmla="*/ 187 w 390"/>
                <a:gd name="T37" fmla="*/ 23 h 75"/>
                <a:gd name="T38" fmla="*/ 210 w 390"/>
                <a:gd name="T39" fmla="*/ 23 h 75"/>
                <a:gd name="T40" fmla="*/ 232 w 390"/>
                <a:gd name="T41" fmla="*/ 23 h 75"/>
                <a:gd name="T42" fmla="*/ 255 w 390"/>
                <a:gd name="T43" fmla="*/ 23 h 75"/>
                <a:gd name="T44" fmla="*/ 277 w 390"/>
                <a:gd name="T45" fmla="*/ 30 h 75"/>
                <a:gd name="T46" fmla="*/ 277 w 390"/>
                <a:gd name="T47" fmla="*/ 23 h 75"/>
                <a:gd name="T48" fmla="*/ 285 w 390"/>
                <a:gd name="T49" fmla="*/ 15 h 75"/>
                <a:gd name="T50" fmla="*/ 292 w 390"/>
                <a:gd name="T51" fmla="*/ 38 h 75"/>
                <a:gd name="T52" fmla="*/ 300 w 390"/>
                <a:gd name="T53" fmla="*/ 23 h 75"/>
                <a:gd name="T54" fmla="*/ 300 w 390"/>
                <a:gd name="T55" fmla="*/ 23 h 75"/>
                <a:gd name="T56" fmla="*/ 307 w 390"/>
                <a:gd name="T57" fmla="*/ 15 h 75"/>
                <a:gd name="T58" fmla="*/ 322 w 390"/>
                <a:gd name="T59" fmla="*/ 30 h 75"/>
                <a:gd name="T60" fmla="*/ 322 w 390"/>
                <a:gd name="T61" fmla="*/ 23 h 75"/>
                <a:gd name="T62" fmla="*/ 330 w 390"/>
                <a:gd name="T63" fmla="*/ 15 h 75"/>
                <a:gd name="T64" fmla="*/ 337 w 390"/>
                <a:gd name="T65" fmla="*/ 38 h 75"/>
                <a:gd name="T66" fmla="*/ 345 w 390"/>
                <a:gd name="T67" fmla="*/ 30 h 75"/>
                <a:gd name="T68" fmla="*/ 345 w 390"/>
                <a:gd name="T69" fmla="*/ 23 h 75"/>
                <a:gd name="T70" fmla="*/ 352 w 390"/>
                <a:gd name="T71" fmla="*/ 8 h 75"/>
                <a:gd name="T72" fmla="*/ 360 w 390"/>
                <a:gd name="T73" fmla="*/ 38 h 75"/>
                <a:gd name="T74" fmla="*/ 367 w 390"/>
                <a:gd name="T75" fmla="*/ 30 h 75"/>
                <a:gd name="T76" fmla="*/ 367 w 390"/>
                <a:gd name="T77" fmla="*/ 23 h 75"/>
                <a:gd name="T78" fmla="*/ 375 w 390"/>
                <a:gd name="T79" fmla="*/ 0 h 75"/>
                <a:gd name="T80" fmla="*/ 382 w 390"/>
                <a:gd name="T81" fmla="*/ 38 h 75"/>
                <a:gd name="T82" fmla="*/ 390 w 390"/>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75">
                  <a:moveTo>
                    <a:pt x="0" y="8"/>
                  </a:moveTo>
                  <a:lnTo>
                    <a:pt x="0" y="23"/>
                  </a:lnTo>
                  <a:lnTo>
                    <a:pt x="7" y="30"/>
                  </a:lnTo>
                  <a:lnTo>
                    <a:pt x="7" y="38"/>
                  </a:lnTo>
                  <a:lnTo>
                    <a:pt x="7" y="8"/>
                  </a:lnTo>
                  <a:lnTo>
                    <a:pt x="7" y="23"/>
                  </a:lnTo>
                  <a:lnTo>
                    <a:pt x="22" y="23"/>
                  </a:lnTo>
                  <a:lnTo>
                    <a:pt x="22" y="38"/>
                  </a:lnTo>
                  <a:lnTo>
                    <a:pt x="22" y="8"/>
                  </a:lnTo>
                  <a:lnTo>
                    <a:pt x="22" y="23"/>
                  </a:lnTo>
                  <a:lnTo>
                    <a:pt x="30" y="30"/>
                  </a:lnTo>
                  <a:lnTo>
                    <a:pt x="30" y="30"/>
                  </a:lnTo>
                  <a:lnTo>
                    <a:pt x="30" y="23"/>
                  </a:lnTo>
                  <a:lnTo>
                    <a:pt x="30" y="23"/>
                  </a:lnTo>
                  <a:lnTo>
                    <a:pt x="37" y="30"/>
                  </a:lnTo>
                  <a:lnTo>
                    <a:pt x="37" y="30"/>
                  </a:lnTo>
                  <a:lnTo>
                    <a:pt x="37" y="8"/>
                  </a:lnTo>
                  <a:lnTo>
                    <a:pt x="37" y="23"/>
                  </a:lnTo>
                  <a:lnTo>
                    <a:pt x="45" y="23"/>
                  </a:lnTo>
                  <a:lnTo>
                    <a:pt x="60" y="23"/>
                  </a:lnTo>
                  <a:lnTo>
                    <a:pt x="52" y="23"/>
                  </a:lnTo>
                  <a:lnTo>
                    <a:pt x="60" y="23"/>
                  </a:lnTo>
                  <a:lnTo>
                    <a:pt x="67" y="30"/>
                  </a:lnTo>
                  <a:lnTo>
                    <a:pt x="67" y="30"/>
                  </a:lnTo>
                  <a:lnTo>
                    <a:pt x="67" y="23"/>
                  </a:lnTo>
                  <a:lnTo>
                    <a:pt x="75" y="15"/>
                  </a:lnTo>
                  <a:lnTo>
                    <a:pt x="75" y="75"/>
                  </a:lnTo>
                  <a:lnTo>
                    <a:pt x="75" y="8"/>
                  </a:lnTo>
                  <a:lnTo>
                    <a:pt x="75" y="23"/>
                  </a:lnTo>
                  <a:lnTo>
                    <a:pt x="82" y="15"/>
                  </a:lnTo>
                  <a:lnTo>
                    <a:pt x="82" y="30"/>
                  </a:lnTo>
                  <a:lnTo>
                    <a:pt x="82" y="23"/>
                  </a:lnTo>
                  <a:lnTo>
                    <a:pt x="90" y="23"/>
                  </a:lnTo>
                  <a:lnTo>
                    <a:pt x="97" y="23"/>
                  </a:lnTo>
                  <a:lnTo>
                    <a:pt x="105" y="23"/>
                  </a:lnTo>
                  <a:lnTo>
                    <a:pt x="112" y="23"/>
                  </a:lnTo>
                  <a:lnTo>
                    <a:pt x="120" y="30"/>
                  </a:lnTo>
                  <a:lnTo>
                    <a:pt x="120" y="23"/>
                  </a:lnTo>
                  <a:lnTo>
                    <a:pt x="127" y="15"/>
                  </a:lnTo>
                  <a:lnTo>
                    <a:pt x="127" y="30"/>
                  </a:lnTo>
                  <a:lnTo>
                    <a:pt x="127" y="23"/>
                  </a:lnTo>
                  <a:lnTo>
                    <a:pt x="135" y="30"/>
                  </a:lnTo>
                  <a:lnTo>
                    <a:pt x="135" y="23"/>
                  </a:lnTo>
                  <a:lnTo>
                    <a:pt x="142" y="23"/>
                  </a:lnTo>
                  <a:lnTo>
                    <a:pt x="150" y="23"/>
                  </a:lnTo>
                  <a:lnTo>
                    <a:pt x="157" y="23"/>
                  </a:lnTo>
                  <a:lnTo>
                    <a:pt x="165" y="30"/>
                  </a:lnTo>
                  <a:lnTo>
                    <a:pt x="165" y="23"/>
                  </a:lnTo>
                  <a:lnTo>
                    <a:pt x="172" y="30"/>
                  </a:lnTo>
                  <a:lnTo>
                    <a:pt x="172" y="38"/>
                  </a:lnTo>
                  <a:lnTo>
                    <a:pt x="172" y="15"/>
                  </a:lnTo>
                  <a:lnTo>
                    <a:pt x="172" y="23"/>
                  </a:lnTo>
                  <a:lnTo>
                    <a:pt x="180" y="30"/>
                  </a:lnTo>
                  <a:lnTo>
                    <a:pt x="180" y="30"/>
                  </a:lnTo>
                  <a:lnTo>
                    <a:pt x="180" y="23"/>
                  </a:lnTo>
                  <a:lnTo>
                    <a:pt x="195" y="23"/>
                  </a:lnTo>
                  <a:lnTo>
                    <a:pt x="187" y="23"/>
                  </a:lnTo>
                  <a:lnTo>
                    <a:pt x="195" y="23"/>
                  </a:lnTo>
                  <a:lnTo>
                    <a:pt x="202" y="23"/>
                  </a:lnTo>
                  <a:lnTo>
                    <a:pt x="210" y="23"/>
                  </a:lnTo>
                  <a:lnTo>
                    <a:pt x="217" y="23"/>
                  </a:lnTo>
                  <a:lnTo>
                    <a:pt x="225" y="23"/>
                  </a:lnTo>
                  <a:lnTo>
                    <a:pt x="232" y="23"/>
                  </a:lnTo>
                  <a:lnTo>
                    <a:pt x="240" y="23"/>
                  </a:lnTo>
                  <a:lnTo>
                    <a:pt x="247" y="23"/>
                  </a:lnTo>
                  <a:lnTo>
                    <a:pt x="255" y="23"/>
                  </a:lnTo>
                  <a:lnTo>
                    <a:pt x="262" y="23"/>
                  </a:lnTo>
                  <a:lnTo>
                    <a:pt x="270" y="23"/>
                  </a:lnTo>
                  <a:lnTo>
                    <a:pt x="277" y="30"/>
                  </a:lnTo>
                  <a:lnTo>
                    <a:pt x="277" y="45"/>
                  </a:lnTo>
                  <a:lnTo>
                    <a:pt x="277" y="23"/>
                  </a:lnTo>
                  <a:lnTo>
                    <a:pt x="277" y="23"/>
                  </a:lnTo>
                  <a:lnTo>
                    <a:pt x="285" y="30"/>
                  </a:lnTo>
                  <a:lnTo>
                    <a:pt x="285" y="30"/>
                  </a:lnTo>
                  <a:lnTo>
                    <a:pt x="285" y="15"/>
                  </a:lnTo>
                  <a:lnTo>
                    <a:pt x="285" y="23"/>
                  </a:lnTo>
                  <a:lnTo>
                    <a:pt x="292" y="30"/>
                  </a:lnTo>
                  <a:lnTo>
                    <a:pt x="292" y="38"/>
                  </a:lnTo>
                  <a:lnTo>
                    <a:pt x="292" y="0"/>
                  </a:lnTo>
                  <a:lnTo>
                    <a:pt x="292" y="30"/>
                  </a:lnTo>
                  <a:lnTo>
                    <a:pt x="300" y="23"/>
                  </a:lnTo>
                  <a:lnTo>
                    <a:pt x="300" y="38"/>
                  </a:lnTo>
                  <a:lnTo>
                    <a:pt x="300" y="8"/>
                  </a:lnTo>
                  <a:lnTo>
                    <a:pt x="300" y="23"/>
                  </a:lnTo>
                  <a:lnTo>
                    <a:pt x="307" y="30"/>
                  </a:lnTo>
                  <a:lnTo>
                    <a:pt x="307" y="38"/>
                  </a:lnTo>
                  <a:lnTo>
                    <a:pt x="307" y="15"/>
                  </a:lnTo>
                  <a:lnTo>
                    <a:pt x="307" y="30"/>
                  </a:lnTo>
                  <a:lnTo>
                    <a:pt x="315" y="23"/>
                  </a:lnTo>
                  <a:lnTo>
                    <a:pt x="322" y="30"/>
                  </a:lnTo>
                  <a:lnTo>
                    <a:pt x="322" y="30"/>
                  </a:lnTo>
                  <a:lnTo>
                    <a:pt x="322" y="15"/>
                  </a:lnTo>
                  <a:lnTo>
                    <a:pt x="322" y="23"/>
                  </a:lnTo>
                  <a:lnTo>
                    <a:pt x="330" y="30"/>
                  </a:lnTo>
                  <a:lnTo>
                    <a:pt x="330" y="38"/>
                  </a:lnTo>
                  <a:lnTo>
                    <a:pt x="330" y="15"/>
                  </a:lnTo>
                  <a:lnTo>
                    <a:pt x="330" y="15"/>
                  </a:lnTo>
                  <a:lnTo>
                    <a:pt x="337" y="23"/>
                  </a:lnTo>
                  <a:lnTo>
                    <a:pt x="337" y="38"/>
                  </a:lnTo>
                  <a:lnTo>
                    <a:pt x="337" y="8"/>
                  </a:lnTo>
                  <a:lnTo>
                    <a:pt x="337" y="23"/>
                  </a:lnTo>
                  <a:lnTo>
                    <a:pt x="345" y="30"/>
                  </a:lnTo>
                  <a:lnTo>
                    <a:pt x="345" y="38"/>
                  </a:lnTo>
                  <a:lnTo>
                    <a:pt x="345" y="8"/>
                  </a:lnTo>
                  <a:lnTo>
                    <a:pt x="345" y="23"/>
                  </a:lnTo>
                  <a:lnTo>
                    <a:pt x="352" y="30"/>
                  </a:lnTo>
                  <a:lnTo>
                    <a:pt x="352" y="45"/>
                  </a:lnTo>
                  <a:lnTo>
                    <a:pt x="352" y="8"/>
                  </a:lnTo>
                  <a:lnTo>
                    <a:pt x="352" y="30"/>
                  </a:lnTo>
                  <a:lnTo>
                    <a:pt x="360" y="23"/>
                  </a:lnTo>
                  <a:lnTo>
                    <a:pt x="360" y="38"/>
                  </a:lnTo>
                  <a:lnTo>
                    <a:pt x="360" y="8"/>
                  </a:lnTo>
                  <a:lnTo>
                    <a:pt x="360" y="23"/>
                  </a:lnTo>
                  <a:lnTo>
                    <a:pt x="367" y="30"/>
                  </a:lnTo>
                  <a:lnTo>
                    <a:pt x="367" y="38"/>
                  </a:lnTo>
                  <a:lnTo>
                    <a:pt x="367" y="0"/>
                  </a:lnTo>
                  <a:lnTo>
                    <a:pt x="367" y="23"/>
                  </a:lnTo>
                  <a:lnTo>
                    <a:pt x="375" y="30"/>
                  </a:lnTo>
                  <a:lnTo>
                    <a:pt x="375" y="38"/>
                  </a:lnTo>
                  <a:lnTo>
                    <a:pt x="375" y="0"/>
                  </a:lnTo>
                  <a:lnTo>
                    <a:pt x="375" y="23"/>
                  </a:lnTo>
                  <a:lnTo>
                    <a:pt x="382" y="30"/>
                  </a:lnTo>
                  <a:lnTo>
                    <a:pt x="382" y="38"/>
                  </a:lnTo>
                  <a:lnTo>
                    <a:pt x="382" y="8"/>
                  </a:lnTo>
                  <a:lnTo>
                    <a:pt x="382" y="23"/>
                  </a:lnTo>
                  <a:lnTo>
                    <a:pt x="390" y="30"/>
                  </a:lnTo>
                  <a:lnTo>
                    <a:pt x="390" y="38"/>
                  </a:lnTo>
                  <a:lnTo>
                    <a:pt x="390"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09" name="Freeform 885"/>
            <p:cNvSpPr>
              <a:spLocks/>
            </p:cNvSpPr>
            <p:nvPr/>
          </p:nvSpPr>
          <p:spPr bwMode="auto">
            <a:xfrm>
              <a:off x="4399" y="2560"/>
              <a:ext cx="168" cy="95"/>
            </a:xfrm>
            <a:custGeom>
              <a:avLst/>
              <a:gdLst>
                <a:gd name="T0" fmla="*/ 7 w 240"/>
                <a:gd name="T1" fmla="*/ 45 h 98"/>
                <a:gd name="T2" fmla="*/ 7 w 240"/>
                <a:gd name="T3" fmla="*/ 38 h 98"/>
                <a:gd name="T4" fmla="*/ 15 w 240"/>
                <a:gd name="T5" fmla="*/ 15 h 98"/>
                <a:gd name="T6" fmla="*/ 22 w 240"/>
                <a:gd name="T7" fmla="*/ 98 h 98"/>
                <a:gd name="T8" fmla="*/ 30 w 240"/>
                <a:gd name="T9" fmla="*/ 38 h 98"/>
                <a:gd name="T10" fmla="*/ 30 w 240"/>
                <a:gd name="T11" fmla="*/ 38 h 98"/>
                <a:gd name="T12" fmla="*/ 37 w 240"/>
                <a:gd name="T13" fmla="*/ 15 h 98"/>
                <a:gd name="T14" fmla="*/ 45 w 240"/>
                <a:gd name="T15" fmla="*/ 75 h 98"/>
                <a:gd name="T16" fmla="*/ 52 w 240"/>
                <a:gd name="T17" fmla="*/ 38 h 98"/>
                <a:gd name="T18" fmla="*/ 52 w 240"/>
                <a:gd name="T19" fmla="*/ 45 h 98"/>
                <a:gd name="T20" fmla="*/ 60 w 240"/>
                <a:gd name="T21" fmla="*/ 23 h 98"/>
                <a:gd name="T22" fmla="*/ 67 w 240"/>
                <a:gd name="T23" fmla="*/ 53 h 98"/>
                <a:gd name="T24" fmla="*/ 75 w 240"/>
                <a:gd name="T25" fmla="*/ 45 h 98"/>
                <a:gd name="T26" fmla="*/ 75 w 240"/>
                <a:gd name="T27" fmla="*/ 38 h 98"/>
                <a:gd name="T28" fmla="*/ 82 w 240"/>
                <a:gd name="T29" fmla="*/ 23 h 98"/>
                <a:gd name="T30" fmla="*/ 90 w 240"/>
                <a:gd name="T31" fmla="*/ 53 h 98"/>
                <a:gd name="T32" fmla="*/ 97 w 240"/>
                <a:gd name="T33" fmla="*/ 38 h 98"/>
                <a:gd name="T34" fmla="*/ 97 w 240"/>
                <a:gd name="T35" fmla="*/ 38 h 98"/>
                <a:gd name="T36" fmla="*/ 105 w 240"/>
                <a:gd name="T37" fmla="*/ 23 h 98"/>
                <a:gd name="T38" fmla="*/ 112 w 240"/>
                <a:gd name="T39" fmla="*/ 60 h 98"/>
                <a:gd name="T40" fmla="*/ 120 w 240"/>
                <a:gd name="T41" fmla="*/ 30 h 98"/>
                <a:gd name="T42" fmla="*/ 120 w 240"/>
                <a:gd name="T43" fmla="*/ 30 h 98"/>
                <a:gd name="T44" fmla="*/ 127 w 240"/>
                <a:gd name="T45" fmla="*/ 15 h 98"/>
                <a:gd name="T46" fmla="*/ 135 w 240"/>
                <a:gd name="T47" fmla="*/ 53 h 98"/>
                <a:gd name="T48" fmla="*/ 142 w 240"/>
                <a:gd name="T49" fmla="*/ 38 h 98"/>
                <a:gd name="T50" fmla="*/ 142 w 240"/>
                <a:gd name="T51" fmla="*/ 38 h 98"/>
                <a:gd name="T52" fmla="*/ 150 w 240"/>
                <a:gd name="T53" fmla="*/ 15 h 98"/>
                <a:gd name="T54" fmla="*/ 157 w 240"/>
                <a:gd name="T55" fmla="*/ 68 h 98"/>
                <a:gd name="T56" fmla="*/ 165 w 240"/>
                <a:gd name="T57" fmla="*/ 45 h 98"/>
                <a:gd name="T58" fmla="*/ 165 w 240"/>
                <a:gd name="T59" fmla="*/ 38 h 98"/>
                <a:gd name="T60" fmla="*/ 172 w 240"/>
                <a:gd name="T61" fmla="*/ 8 h 98"/>
                <a:gd name="T62" fmla="*/ 180 w 240"/>
                <a:gd name="T63" fmla="*/ 60 h 98"/>
                <a:gd name="T64" fmla="*/ 187 w 240"/>
                <a:gd name="T65" fmla="*/ 38 h 98"/>
                <a:gd name="T66" fmla="*/ 187 w 240"/>
                <a:gd name="T67" fmla="*/ 38 h 98"/>
                <a:gd name="T68" fmla="*/ 195 w 240"/>
                <a:gd name="T69" fmla="*/ 15 h 98"/>
                <a:gd name="T70" fmla="*/ 202 w 240"/>
                <a:gd name="T71" fmla="*/ 60 h 98"/>
                <a:gd name="T72" fmla="*/ 210 w 240"/>
                <a:gd name="T73" fmla="*/ 38 h 98"/>
                <a:gd name="T74" fmla="*/ 210 w 240"/>
                <a:gd name="T75" fmla="*/ 38 h 98"/>
                <a:gd name="T76" fmla="*/ 217 w 240"/>
                <a:gd name="T77" fmla="*/ 23 h 98"/>
                <a:gd name="T78" fmla="*/ 225 w 240"/>
                <a:gd name="T79" fmla="*/ 60 h 98"/>
                <a:gd name="T80" fmla="*/ 232 w 240"/>
                <a:gd name="T81" fmla="*/ 23 h 98"/>
                <a:gd name="T82" fmla="*/ 232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23"/>
                  </a:moveTo>
                  <a:lnTo>
                    <a:pt x="0" y="38"/>
                  </a:lnTo>
                  <a:lnTo>
                    <a:pt x="7" y="45"/>
                  </a:lnTo>
                  <a:lnTo>
                    <a:pt x="7" y="60"/>
                  </a:lnTo>
                  <a:lnTo>
                    <a:pt x="7" y="23"/>
                  </a:lnTo>
                  <a:lnTo>
                    <a:pt x="7" y="38"/>
                  </a:lnTo>
                  <a:lnTo>
                    <a:pt x="15" y="30"/>
                  </a:lnTo>
                  <a:lnTo>
                    <a:pt x="15" y="60"/>
                  </a:lnTo>
                  <a:lnTo>
                    <a:pt x="15" y="15"/>
                  </a:lnTo>
                  <a:lnTo>
                    <a:pt x="15" y="38"/>
                  </a:lnTo>
                  <a:lnTo>
                    <a:pt x="22" y="45"/>
                  </a:lnTo>
                  <a:lnTo>
                    <a:pt x="22" y="98"/>
                  </a:lnTo>
                  <a:lnTo>
                    <a:pt x="22" y="0"/>
                  </a:lnTo>
                  <a:lnTo>
                    <a:pt x="22" y="45"/>
                  </a:lnTo>
                  <a:lnTo>
                    <a:pt x="30" y="38"/>
                  </a:lnTo>
                  <a:lnTo>
                    <a:pt x="30" y="83"/>
                  </a:lnTo>
                  <a:lnTo>
                    <a:pt x="30" y="8"/>
                  </a:lnTo>
                  <a:lnTo>
                    <a:pt x="30" y="38"/>
                  </a:lnTo>
                  <a:lnTo>
                    <a:pt x="37" y="45"/>
                  </a:lnTo>
                  <a:lnTo>
                    <a:pt x="37" y="68"/>
                  </a:lnTo>
                  <a:lnTo>
                    <a:pt x="37" y="15"/>
                  </a:lnTo>
                  <a:lnTo>
                    <a:pt x="37" y="23"/>
                  </a:lnTo>
                  <a:lnTo>
                    <a:pt x="45" y="30"/>
                  </a:lnTo>
                  <a:lnTo>
                    <a:pt x="45" y="75"/>
                  </a:lnTo>
                  <a:lnTo>
                    <a:pt x="45" y="0"/>
                  </a:lnTo>
                  <a:lnTo>
                    <a:pt x="45" y="45"/>
                  </a:lnTo>
                  <a:lnTo>
                    <a:pt x="52" y="38"/>
                  </a:lnTo>
                  <a:lnTo>
                    <a:pt x="52" y="53"/>
                  </a:lnTo>
                  <a:lnTo>
                    <a:pt x="52" y="15"/>
                  </a:lnTo>
                  <a:lnTo>
                    <a:pt x="52" y="45"/>
                  </a:lnTo>
                  <a:lnTo>
                    <a:pt x="60" y="53"/>
                  </a:lnTo>
                  <a:lnTo>
                    <a:pt x="60" y="68"/>
                  </a:lnTo>
                  <a:lnTo>
                    <a:pt x="60" y="23"/>
                  </a:lnTo>
                  <a:lnTo>
                    <a:pt x="60" y="45"/>
                  </a:lnTo>
                  <a:lnTo>
                    <a:pt x="67" y="38"/>
                  </a:lnTo>
                  <a:lnTo>
                    <a:pt x="67" y="53"/>
                  </a:lnTo>
                  <a:lnTo>
                    <a:pt x="67" y="23"/>
                  </a:lnTo>
                  <a:lnTo>
                    <a:pt x="67" y="38"/>
                  </a:lnTo>
                  <a:lnTo>
                    <a:pt x="75" y="45"/>
                  </a:lnTo>
                  <a:lnTo>
                    <a:pt x="75" y="53"/>
                  </a:lnTo>
                  <a:lnTo>
                    <a:pt x="75" y="23"/>
                  </a:lnTo>
                  <a:lnTo>
                    <a:pt x="75" y="38"/>
                  </a:lnTo>
                  <a:lnTo>
                    <a:pt x="82" y="30"/>
                  </a:lnTo>
                  <a:lnTo>
                    <a:pt x="82" y="53"/>
                  </a:lnTo>
                  <a:lnTo>
                    <a:pt x="82" y="23"/>
                  </a:lnTo>
                  <a:lnTo>
                    <a:pt x="82" y="38"/>
                  </a:lnTo>
                  <a:lnTo>
                    <a:pt x="90" y="45"/>
                  </a:lnTo>
                  <a:lnTo>
                    <a:pt x="90" y="53"/>
                  </a:lnTo>
                  <a:lnTo>
                    <a:pt x="90" y="23"/>
                  </a:lnTo>
                  <a:lnTo>
                    <a:pt x="90" y="45"/>
                  </a:lnTo>
                  <a:lnTo>
                    <a:pt x="97" y="38"/>
                  </a:lnTo>
                  <a:lnTo>
                    <a:pt x="97" y="53"/>
                  </a:lnTo>
                  <a:lnTo>
                    <a:pt x="97" y="23"/>
                  </a:lnTo>
                  <a:lnTo>
                    <a:pt x="97" y="38"/>
                  </a:lnTo>
                  <a:lnTo>
                    <a:pt x="105" y="30"/>
                  </a:lnTo>
                  <a:lnTo>
                    <a:pt x="105" y="60"/>
                  </a:lnTo>
                  <a:lnTo>
                    <a:pt x="105" y="23"/>
                  </a:lnTo>
                  <a:lnTo>
                    <a:pt x="105" y="38"/>
                  </a:lnTo>
                  <a:lnTo>
                    <a:pt x="112" y="45"/>
                  </a:lnTo>
                  <a:lnTo>
                    <a:pt x="112" y="60"/>
                  </a:lnTo>
                  <a:lnTo>
                    <a:pt x="112" y="8"/>
                  </a:lnTo>
                  <a:lnTo>
                    <a:pt x="112" y="38"/>
                  </a:lnTo>
                  <a:lnTo>
                    <a:pt x="120" y="30"/>
                  </a:lnTo>
                  <a:lnTo>
                    <a:pt x="120" y="60"/>
                  </a:lnTo>
                  <a:lnTo>
                    <a:pt x="120" y="15"/>
                  </a:lnTo>
                  <a:lnTo>
                    <a:pt x="120" y="30"/>
                  </a:lnTo>
                  <a:lnTo>
                    <a:pt x="127" y="38"/>
                  </a:lnTo>
                  <a:lnTo>
                    <a:pt x="127" y="53"/>
                  </a:lnTo>
                  <a:lnTo>
                    <a:pt x="127" y="15"/>
                  </a:lnTo>
                  <a:lnTo>
                    <a:pt x="127" y="53"/>
                  </a:lnTo>
                  <a:lnTo>
                    <a:pt x="135" y="45"/>
                  </a:lnTo>
                  <a:lnTo>
                    <a:pt x="135" y="53"/>
                  </a:lnTo>
                  <a:lnTo>
                    <a:pt x="135" y="23"/>
                  </a:lnTo>
                  <a:lnTo>
                    <a:pt x="135" y="30"/>
                  </a:lnTo>
                  <a:lnTo>
                    <a:pt x="142" y="38"/>
                  </a:lnTo>
                  <a:lnTo>
                    <a:pt x="142" y="53"/>
                  </a:lnTo>
                  <a:lnTo>
                    <a:pt x="142" y="15"/>
                  </a:lnTo>
                  <a:lnTo>
                    <a:pt x="142" y="38"/>
                  </a:lnTo>
                  <a:lnTo>
                    <a:pt x="150" y="45"/>
                  </a:lnTo>
                  <a:lnTo>
                    <a:pt x="150" y="68"/>
                  </a:lnTo>
                  <a:lnTo>
                    <a:pt x="150" y="15"/>
                  </a:lnTo>
                  <a:lnTo>
                    <a:pt x="150" y="30"/>
                  </a:lnTo>
                  <a:lnTo>
                    <a:pt x="157" y="23"/>
                  </a:lnTo>
                  <a:lnTo>
                    <a:pt x="157" y="68"/>
                  </a:lnTo>
                  <a:lnTo>
                    <a:pt x="157" y="15"/>
                  </a:lnTo>
                  <a:lnTo>
                    <a:pt x="157" y="38"/>
                  </a:lnTo>
                  <a:lnTo>
                    <a:pt x="165" y="45"/>
                  </a:lnTo>
                  <a:lnTo>
                    <a:pt x="165" y="60"/>
                  </a:lnTo>
                  <a:lnTo>
                    <a:pt x="165" y="15"/>
                  </a:lnTo>
                  <a:lnTo>
                    <a:pt x="165" y="38"/>
                  </a:lnTo>
                  <a:lnTo>
                    <a:pt x="172" y="45"/>
                  </a:lnTo>
                  <a:lnTo>
                    <a:pt x="172" y="60"/>
                  </a:lnTo>
                  <a:lnTo>
                    <a:pt x="172" y="8"/>
                  </a:lnTo>
                  <a:lnTo>
                    <a:pt x="172" y="38"/>
                  </a:lnTo>
                  <a:lnTo>
                    <a:pt x="180" y="45"/>
                  </a:lnTo>
                  <a:lnTo>
                    <a:pt x="180" y="60"/>
                  </a:lnTo>
                  <a:lnTo>
                    <a:pt x="180" y="8"/>
                  </a:lnTo>
                  <a:lnTo>
                    <a:pt x="180" y="30"/>
                  </a:lnTo>
                  <a:lnTo>
                    <a:pt x="187" y="38"/>
                  </a:lnTo>
                  <a:lnTo>
                    <a:pt x="187" y="60"/>
                  </a:lnTo>
                  <a:lnTo>
                    <a:pt x="187" y="8"/>
                  </a:lnTo>
                  <a:lnTo>
                    <a:pt x="187" y="38"/>
                  </a:lnTo>
                  <a:lnTo>
                    <a:pt x="195" y="45"/>
                  </a:lnTo>
                  <a:lnTo>
                    <a:pt x="195" y="60"/>
                  </a:lnTo>
                  <a:lnTo>
                    <a:pt x="195" y="15"/>
                  </a:lnTo>
                  <a:lnTo>
                    <a:pt x="195" y="38"/>
                  </a:lnTo>
                  <a:lnTo>
                    <a:pt x="202" y="45"/>
                  </a:lnTo>
                  <a:lnTo>
                    <a:pt x="202" y="60"/>
                  </a:lnTo>
                  <a:lnTo>
                    <a:pt x="202" y="15"/>
                  </a:lnTo>
                  <a:lnTo>
                    <a:pt x="202" y="45"/>
                  </a:lnTo>
                  <a:lnTo>
                    <a:pt x="210" y="38"/>
                  </a:lnTo>
                  <a:lnTo>
                    <a:pt x="210" y="53"/>
                  </a:lnTo>
                  <a:lnTo>
                    <a:pt x="210" y="23"/>
                  </a:lnTo>
                  <a:lnTo>
                    <a:pt x="210" y="38"/>
                  </a:lnTo>
                  <a:lnTo>
                    <a:pt x="217" y="45"/>
                  </a:lnTo>
                  <a:lnTo>
                    <a:pt x="217" y="53"/>
                  </a:lnTo>
                  <a:lnTo>
                    <a:pt x="217" y="23"/>
                  </a:lnTo>
                  <a:lnTo>
                    <a:pt x="217" y="38"/>
                  </a:lnTo>
                  <a:lnTo>
                    <a:pt x="225" y="45"/>
                  </a:lnTo>
                  <a:lnTo>
                    <a:pt x="225" y="60"/>
                  </a:lnTo>
                  <a:lnTo>
                    <a:pt x="225" y="8"/>
                  </a:lnTo>
                  <a:lnTo>
                    <a:pt x="225" y="30"/>
                  </a:lnTo>
                  <a:lnTo>
                    <a:pt x="232" y="23"/>
                  </a:lnTo>
                  <a:lnTo>
                    <a:pt x="232" y="60"/>
                  </a:lnTo>
                  <a:lnTo>
                    <a:pt x="232" y="15"/>
                  </a:lnTo>
                  <a:lnTo>
                    <a:pt x="232" y="45"/>
                  </a:lnTo>
                  <a:lnTo>
                    <a:pt x="240" y="38"/>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0" name="Freeform 886"/>
            <p:cNvSpPr>
              <a:spLocks/>
            </p:cNvSpPr>
            <p:nvPr/>
          </p:nvSpPr>
          <p:spPr bwMode="auto">
            <a:xfrm>
              <a:off x="4567" y="2554"/>
              <a:ext cx="168" cy="94"/>
            </a:xfrm>
            <a:custGeom>
              <a:avLst/>
              <a:gdLst>
                <a:gd name="T0" fmla="*/ 0 w 240"/>
                <a:gd name="T1" fmla="*/ 37 h 97"/>
                <a:gd name="T2" fmla="*/ 7 w 240"/>
                <a:gd name="T3" fmla="*/ 22 h 97"/>
                <a:gd name="T4" fmla="*/ 15 w 240"/>
                <a:gd name="T5" fmla="*/ 67 h 97"/>
                <a:gd name="T6" fmla="*/ 22 w 240"/>
                <a:gd name="T7" fmla="*/ 45 h 97"/>
                <a:gd name="T8" fmla="*/ 22 w 240"/>
                <a:gd name="T9" fmla="*/ 45 h 97"/>
                <a:gd name="T10" fmla="*/ 30 w 240"/>
                <a:gd name="T11" fmla="*/ 22 h 97"/>
                <a:gd name="T12" fmla="*/ 37 w 240"/>
                <a:gd name="T13" fmla="*/ 75 h 97"/>
                <a:gd name="T14" fmla="*/ 45 w 240"/>
                <a:gd name="T15" fmla="*/ 30 h 97"/>
                <a:gd name="T16" fmla="*/ 45 w 240"/>
                <a:gd name="T17" fmla="*/ 52 h 97"/>
                <a:gd name="T18" fmla="*/ 52 w 240"/>
                <a:gd name="T19" fmla="*/ 22 h 97"/>
                <a:gd name="T20" fmla="*/ 60 w 240"/>
                <a:gd name="T21" fmla="*/ 67 h 97"/>
                <a:gd name="T22" fmla="*/ 67 w 240"/>
                <a:gd name="T23" fmla="*/ 22 h 97"/>
                <a:gd name="T24" fmla="*/ 75 w 240"/>
                <a:gd name="T25" fmla="*/ 52 h 97"/>
                <a:gd name="T26" fmla="*/ 75 w 240"/>
                <a:gd name="T27" fmla="*/ 37 h 97"/>
                <a:gd name="T28" fmla="*/ 82 w 240"/>
                <a:gd name="T29" fmla="*/ 15 h 97"/>
                <a:gd name="T30" fmla="*/ 90 w 240"/>
                <a:gd name="T31" fmla="*/ 67 h 97"/>
                <a:gd name="T32" fmla="*/ 97 w 240"/>
                <a:gd name="T33" fmla="*/ 45 h 97"/>
                <a:gd name="T34" fmla="*/ 97 w 240"/>
                <a:gd name="T35" fmla="*/ 45 h 97"/>
                <a:gd name="T36" fmla="*/ 105 w 240"/>
                <a:gd name="T37" fmla="*/ 22 h 97"/>
                <a:gd name="T38" fmla="*/ 112 w 240"/>
                <a:gd name="T39" fmla="*/ 75 h 97"/>
                <a:gd name="T40" fmla="*/ 120 w 240"/>
                <a:gd name="T41" fmla="*/ 37 h 97"/>
                <a:gd name="T42" fmla="*/ 120 w 240"/>
                <a:gd name="T43" fmla="*/ 45 h 97"/>
                <a:gd name="T44" fmla="*/ 127 w 240"/>
                <a:gd name="T45" fmla="*/ 22 h 97"/>
                <a:gd name="T46" fmla="*/ 135 w 240"/>
                <a:gd name="T47" fmla="*/ 82 h 97"/>
                <a:gd name="T48" fmla="*/ 142 w 240"/>
                <a:gd name="T49" fmla="*/ 45 h 97"/>
                <a:gd name="T50" fmla="*/ 142 w 240"/>
                <a:gd name="T51" fmla="*/ 67 h 97"/>
                <a:gd name="T52" fmla="*/ 150 w 240"/>
                <a:gd name="T53" fmla="*/ 7 h 97"/>
                <a:gd name="T54" fmla="*/ 157 w 240"/>
                <a:gd name="T55" fmla="*/ 75 h 97"/>
                <a:gd name="T56" fmla="*/ 165 w 240"/>
                <a:gd name="T57" fmla="*/ 30 h 97"/>
                <a:gd name="T58" fmla="*/ 165 w 240"/>
                <a:gd name="T59" fmla="*/ 45 h 97"/>
                <a:gd name="T60" fmla="*/ 172 w 240"/>
                <a:gd name="T61" fmla="*/ 15 h 97"/>
                <a:gd name="T62" fmla="*/ 180 w 240"/>
                <a:gd name="T63" fmla="*/ 75 h 97"/>
                <a:gd name="T64" fmla="*/ 187 w 240"/>
                <a:gd name="T65" fmla="*/ 52 h 97"/>
                <a:gd name="T66" fmla="*/ 187 w 240"/>
                <a:gd name="T67" fmla="*/ 45 h 97"/>
                <a:gd name="T68" fmla="*/ 195 w 240"/>
                <a:gd name="T69" fmla="*/ 15 h 97"/>
                <a:gd name="T70" fmla="*/ 202 w 240"/>
                <a:gd name="T71" fmla="*/ 75 h 97"/>
                <a:gd name="T72" fmla="*/ 210 w 240"/>
                <a:gd name="T73" fmla="*/ 37 h 97"/>
                <a:gd name="T74" fmla="*/ 210 w 240"/>
                <a:gd name="T75" fmla="*/ 45 h 97"/>
                <a:gd name="T76" fmla="*/ 217 w 240"/>
                <a:gd name="T77" fmla="*/ 15 h 97"/>
                <a:gd name="T78" fmla="*/ 225 w 240"/>
                <a:gd name="T79" fmla="*/ 82 h 97"/>
                <a:gd name="T80" fmla="*/ 232 w 240"/>
                <a:gd name="T81" fmla="*/ 30 h 97"/>
                <a:gd name="T82" fmla="*/ 232 w 240"/>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67"/>
                  </a:moveTo>
                  <a:lnTo>
                    <a:pt x="0" y="22"/>
                  </a:lnTo>
                  <a:lnTo>
                    <a:pt x="0" y="37"/>
                  </a:lnTo>
                  <a:lnTo>
                    <a:pt x="7" y="45"/>
                  </a:lnTo>
                  <a:lnTo>
                    <a:pt x="7" y="67"/>
                  </a:lnTo>
                  <a:lnTo>
                    <a:pt x="7" y="22"/>
                  </a:lnTo>
                  <a:lnTo>
                    <a:pt x="7" y="45"/>
                  </a:lnTo>
                  <a:lnTo>
                    <a:pt x="15" y="52"/>
                  </a:lnTo>
                  <a:lnTo>
                    <a:pt x="15" y="67"/>
                  </a:lnTo>
                  <a:lnTo>
                    <a:pt x="15" y="15"/>
                  </a:lnTo>
                  <a:lnTo>
                    <a:pt x="15" y="52"/>
                  </a:lnTo>
                  <a:lnTo>
                    <a:pt x="22" y="45"/>
                  </a:lnTo>
                  <a:lnTo>
                    <a:pt x="22" y="75"/>
                  </a:lnTo>
                  <a:lnTo>
                    <a:pt x="22" y="7"/>
                  </a:lnTo>
                  <a:lnTo>
                    <a:pt x="22" y="45"/>
                  </a:lnTo>
                  <a:lnTo>
                    <a:pt x="30" y="52"/>
                  </a:lnTo>
                  <a:lnTo>
                    <a:pt x="30" y="67"/>
                  </a:lnTo>
                  <a:lnTo>
                    <a:pt x="30" y="22"/>
                  </a:lnTo>
                  <a:lnTo>
                    <a:pt x="30" y="45"/>
                  </a:lnTo>
                  <a:lnTo>
                    <a:pt x="37" y="52"/>
                  </a:lnTo>
                  <a:lnTo>
                    <a:pt x="37" y="75"/>
                  </a:lnTo>
                  <a:lnTo>
                    <a:pt x="37" y="15"/>
                  </a:lnTo>
                  <a:lnTo>
                    <a:pt x="37" y="37"/>
                  </a:lnTo>
                  <a:lnTo>
                    <a:pt x="45" y="30"/>
                  </a:lnTo>
                  <a:lnTo>
                    <a:pt x="45" y="67"/>
                  </a:lnTo>
                  <a:lnTo>
                    <a:pt x="45" y="22"/>
                  </a:lnTo>
                  <a:lnTo>
                    <a:pt x="45" y="52"/>
                  </a:lnTo>
                  <a:lnTo>
                    <a:pt x="52" y="45"/>
                  </a:lnTo>
                  <a:lnTo>
                    <a:pt x="52" y="75"/>
                  </a:lnTo>
                  <a:lnTo>
                    <a:pt x="52" y="22"/>
                  </a:lnTo>
                  <a:lnTo>
                    <a:pt x="52" y="52"/>
                  </a:lnTo>
                  <a:lnTo>
                    <a:pt x="60" y="45"/>
                  </a:lnTo>
                  <a:lnTo>
                    <a:pt x="60" y="67"/>
                  </a:lnTo>
                  <a:lnTo>
                    <a:pt x="60" y="22"/>
                  </a:lnTo>
                  <a:lnTo>
                    <a:pt x="60" y="30"/>
                  </a:lnTo>
                  <a:lnTo>
                    <a:pt x="67" y="22"/>
                  </a:lnTo>
                  <a:lnTo>
                    <a:pt x="67" y="60"/>
                  </a:lnTo>
                  <a:lnTo>
                    <a:pt x="67" y="45"/>
                  </a:lnTo>
                  <a:lnTo>
                    <a:pt x="75" y="52"/>
                  </a:lnTo>
                  <a:lnTo>
                    <a:pt x="75" y="67"/>
                  </a:lnTo>
                  <a:lnTo>
                    <a:pt x="75" y="15"/>
                  </a:lnTo>
                  <a:lnTo>
                    <a:pt x="75" y="37"/>
                  </a:lnTo>
                  <a:lnTo>
                    <a:pt x="82" y="45"/>
                  </a:lnTo>
                  <a:lnTo>
                    <a:pt x="82" y="67"/>
                  </a:lnTo>
                  <a:lnTo>
                    <a:pt x="82" y="15"/>
                  </a:lnTo>
                  <a:lnTo>
                    <a:pt x="82" y="45"/>
                  </a:lnTo>
                  <a:lnTo>
                    <a:pt x="90" y="52"/>
                  </a:lnTo>
                  <a:lnTo>
                    <a:pt x="90" y="67"/>
                  </a:lnTo>
                  <a:lnTo>
                    <a:pt x="90" y="22"/>
                  </a:lnTo>
                  <a:lnTo>
                    <a:pt x="90" y="52"/>
                  </a:lnTo>
                  <a:lnTo>
                    <a:pt x="97" y="45"/>
                  </a:lnTo>
                  <a:lnTo>
                    <a:pt x="97" y="75"/>
                  </a:lnTo>
                  <a:lnTo>
                    <a:pt x="97" y="22"/>
                  </a:lnTo>
                  <a:lnTo>
                    <a:pt x="97" y="45"/>
                  </a:lnTo>
                  <a:lnTo>
                    <a:pt x="105" y="52"/>
                  </a:lnTo>
                  <a:lnTo>
                    <a:pt x="105" y="67"/>
                  </a:lnTo>
                  <a:lnTo>
                    <a:pt x="105" y="22"/>
                  </a:lnTo>
                  <a:lnTo>
                    <a:pt x="105" y="52"/>
                  </a:lnTo>
                  <a:lnTo>
                    <a:pt x="112" y="75"/>
                  </a:lnTo>
                  <a:lnTo>
                    <a:pt x="112" y="75"/>
                  </a:lnTo>
                  <a:lnTo>
                    <a:pt x="112" y="15"/>
                  </a:lnTo>
                  <a:lnTo>
                    <a:pt x="112" y="45"/>
                  </a:lnTo>
                  <a:lnTo>
                    <a:pt x="120" y="37"/>
                  </a:lnTo>
                  <a:lnTo>
                    <a:pt x="120" y="82"/>
                  </a:lnTo>
                  <a:lnTo>
                    <a:pt x="120" y="7"/>
                  </a:lnTo>
                  <a:lnTo>
                    <a:pt x="120" y="45"/>
                  </a:lnTo>
                  <a:lnTo>
                    <a:pt x="127" y="60"/>
                  </a:lnTo>
                  <a:lnTo>
                    <a:pt x="127" y="75"/>
                  </a:lnTo>
                  <a:lnTo>
                    <a:pt x="127" y="22"/>
                  </a:lnTo>
                  <a:lnTo>
                    <a:pt x="127" y="52"/>
                  </a:lnTo>
                  <a:lnTo>
                    <a:pt x="135" y="45"/>
                  </a:lnTo>
                  <a:lnTo>
                    <a:pt x="135" y="82"/>
                  </a:lnTo>
                  <a:lnTo>
                    <a:pt x="135" y="7"/>
                  </a:lnTo>
                  <a:lnTo>
                    <a:pt x="135" y="52"/>
                  </a:lnTo>
                  <a:lnTo>
                    <a:pt x="142" y="45"/>
                  </a:lnTo>
                  <a:lnTo>
                    <a:pt x="142" y="97"/>
                  </a:lnTo>
                  <a:lnTo>
                    <a:pt x="142" y="0"/>
                  </a:lnTo>
                  <a:lnTo>
                    <a:pt x="142" y="67"/>
                  </a:lnTo>
                  <a:lnTo>
                    <a:pt x="150" y="52"/>
                  </a:lnTo>
                  <a:lnTo>
                    <a:pt x="150" y="97"/>
                  </a:lnTo>
                  <a:lnTo>
                    <a:pt x="150" y="7"/>
                  </a:lnTo>
                  <a:lnTo>
                    <a:pt x="150" y="45"/>
                  </a:lnTo>
                  <a:lnTo>
                    <a:pt x="157" y="52"/>
                  </a:lnTo>
                  <a:lnTo>
                    <a:pt x="157" y="75"/>
                  </a:lnTo>
                  <a:lnTo>
                    <a:pt x="157" y="15"/>
                  </a:lnTo>
                  <a:lnTo>
                    <a:pt x="157" y="22"/>
                  </a:lnTo>
                  <a:lnTo>
                    <a:pt x="165" y="30"/>
                  </a:lnTo>
                  <a:lnTo>
                    <a:pt x="165" y="75"/>
                  </a:lnTo>
                  <a:lnTo>
                    <a:pt x="165" y="7"/>
                  </a:lnTo>
                  <a:lnTo>
                    <a:pt x="165" y="45"/>
                  </a:lnTo>
                  <a:lnTo>
                    <a:pt x="172" y="52"/>
                  </a:lnTo>
                  <a:lnTo>
                    <a:pt x="172" y="82"/>
                  </a:lnTo>
                  <a:lnTo>
                    <a:pt x="172" y="15"/>
                  </a:lnTo>
                  <a:lnTo>
                    <a:pt x="172" y="52"/>
                  </a:lnTo>
                  <a:lnTo>
                    <a:pt x="180" y="60"/>
                  </a:lnTo>
                  <a:lnTo>
                    <a:pt x="180" y="75"/>
                  </a:lnTo>
                  <a:lnTo>
                    <a:pt x="180" y="7"/>
                  </a:lnTo>
                  <a:lnTo>
                    <a:pt x="180" y="60"/>
                  </a:lnTo>
                  <a:lnTo>
                    <a:pt x="187" y="52"/>
                  </a:lnTo>
                  <a:lnTo>
                    <a:pt x="187" y="75"/>
                  </a:lnTo>
                  <a:lnTo>
                    <a:pt x="187" y="7"/>
                  </a:lnTo>
                  <a:lnTo>
                    <a:pt x="187" y="45"/>
                  </a:lnTo>
                  <a:lnTo>
                    <a:pt x="195" y="52"/>
                  </a:lnTo>
                  <a:lnTo>
                    <a:pt x="195" y="82"/>
                  </a:lnTo>
                  <a:lnTo>
                    <a:pt x="195" y="15"/>
                  </a:lnTo>
                  <a:lnTo>
                    <a:pt x="195" y="52"/>
                  </a:lnTo>
                  <a:lnTo>
                    <a:pt x="202" y="45"/>
                  </a:lnTo>
                  <a:lnTo>
                    <a:pt x="202" y="75"/>
                  </a:lnTo>
                  <a:lnTo>
                    <a:pt x="202" y="7"/>
                  </a:lnTo>
                  <a:lnTo>
                    <a:pt x="202" y="22"/>
                  </a:lnTo>
                  <a:lnTo>
                    <a:pt x="210" y="37"/>
                  </a:lnTo>
                  <a:lnTo>
                    <a:pt x="210" y="75"/>
                  </a:lnTo>
                  <a:lnTo>
                    <a:pt x="210" y="7"/>
                  </a:lnTo>
                  <a:lnTo>
                    <a:pt x="210" y="45"/>
                  </a:lnTo>
                  <a:lnTo>
                    <a:pt x="217" y="30"/>
                  </a:lnTo>
                  <a:lnTo>
                    <a:pt x="217" y="75"/>
                  </a:lnTo>
                  <a:lnTo>
                    <a:pt x="217" y="15"/>
                  </a:lnTo>
                  <a:lnTo>
                    <a:pt x="217" y="45"/>
                  </a:lnTo>
                  <a:lnTo>
                    <a:pt x="225" y="52"/>
                  </a:lnTo>
                  <a:lnTo>
                    <a:pt x="225" y="82"/>
                  </a:lnTo>
                  <a:lnTo>
                    <a:pt x="225" y="7"/>
                  </a:lnTo>
                  <a:lnTo>
                    <a:pt x="225" y="15"/>
                  </a:lnTo>
                  <a:lnTo>
                    <a:pt x="232" y="30"/>
                  </a:lnTo>
                  <a:lnTo>
                    <a:pt x="232" y="75"/>
                  </a:lnTo>
                  <a:lnTo>
                    <a:pt x="232" y="7"/>
                  </a:lnTo>
                  <a:lnTo>
                    <a:pt x="232" y="45"/>
                  </a:lnTo>
                  <a:lnTo>
                    <a:pt x="240" y="52"/>
                  </a:lnTo>
                  <a:lnTo>
                    <a:pt x="240" y="7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1" name="Freeform 887"/>
            <p:cNvSpPr>
              <a:spLocks/>
            </p:cNvSpPr>
            <p:nvPr/>
          </p:nvSpPr>
          <p:spPr bwMode="auto">
            <a:xfrm>
              <a:off x="4735" y="2569"/>
              <a:ext cx="21" cy="57"/>
            </a:xfrm>
            <a:custGeom>
              <a:avLst/>
              <a:gdLst>
                <a:gd name="T0" fmla="*/ 0 w 30"/>
                <a:gd name="T1" fmla="*/ 60 h 60"/>
                <a:gd name="T2" fmla="*/ 0 w 30"/>
                <a:gd name="T3" fmla="*/ 0 h 60"/>
                <a:gd name="T4" fmla="*/ 0 w 30"/>
                <a:gd name="T5" fmla="*/ 30 h 60"/>
                <a:gd name="T6" fmla="*/ 7 w 30"/>
                <a:gd name="T7" fmla="*/ 37 h 60"/>
                <a:gd name="T8" fmla="*/ 7 w 30"/>
                <a:gd name="T9" fmla="*/ 45 h 60"/>
                <a:gd name="T10" fmla="*/ 7 w 30"/>
                <a:gd name="T11" fmla="*/ 7 h 60"/>
                <a:gd name="T12" fmla="*/ 7 w 30"/>
                <a:gd name="T13" fmla="*/ 22 h 60"/>
                <a:gd name="T14" fmla="*/ 15 w 30"/>
                <a:gd name="T15" fmla="*/ 30 h 60"/>
                <a:gd name="T16" fmla="*/ 15 w 30"/>
                <a:gd name="T17" fmla="*/ 52 h 60"/>
                <a:gd name="T18" fmla="*/ 15 w 30"/>
                <a:gd name="T19" fmla="*/ 7 h 60"/>
                <a:gd name="T20" fmla="*/ 15 w 30"/>
                <a:gd name="T21" fmla="*/ 37 h 60"/>
                <a:gd name="T22" fmla="*/ 22 w 30"/>
                <a:gd name="T23" fmla="*/ 30 h 60"/>
                <a:gd name="T24" fmla="*/ 22 w 30"/>
                <a:gd name="T25" fmla="*/ 52 h 60"/>
                <a:gd name="T26" fmla="*/ 22 w 30"/>
                <a:gd name="T27" fmla="*/ 15 h 60"/>
                <a:gd name="T28" fmla="*/ 22 w 30"/>
                <a:gd name="T29" fmla="*/ 37 h 60"/>
                <a:gd name="T30" fmla="*/ 30 w 30"/>
                <a:gd name="T31"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60">
                  <a:moveTo>
                    <a:pt x="0" y="60"/>
                  </a:moveTo>
                  <a:lnTo>
                    <a:pt x="0" y="0"/>
                  </a:lnTo>
                  <a:lnTo>
                    <a:pt x="0" y="30"/>
                  </a:lnTo>
                  <a:lnTo>
                    <a:pt x="7" y="37"/>
                  </a:lnTo>
                  <a:lnTo>
                    <a:pt x="7" y="45"/>
                  </a:lnTo>
                  <a:lnTo>
                    <a:pt x="7" y="7"/>
                  </a:lnTo>
                  <a:lnTo>
                    <a:pt x="7" y="22"/>
                  </a:lnTo>
                  <a:lnTo>
                    <a:pt x="15" y="30"/>
                  </a:lnTo>
                  <a:lnTo>
                    <a:pt x="15" y="52"/>
                  </a:lnTo>
                  <a:lnTo>
                    <a:pt x="15" y="7"/>
                  </a:lnTo>
                  <a:lnTo>
                    <a:pt x="15" y="37"/>
                  </a:lnTo>
                  <a:lnTo>
                    <a:pt x="22" y="30"/>
                  </a:lnTo>
                  <a:lnTo>
                    <a:pt x="22" y="52"/>
                  </a:lnTo>
                  <a:lnTo>
                    <a:pt x="22" y="15"/>
                  </a:lnTo>
                  <a:lnTo>
                    <a:pt x="22" y="37"/>
                  </a:lnTo>
                  <a:lnTo>
                    <a:pt x="3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2" name="Freeform 888"/>
            <p:cNvSpPr>
              <a:spLocks/>
            </p:cNvSpPr>
            <p:nvPr/>
          </p:nvSpPr>
          <p:spPr bwMode="auto">
            <a:xfrm>
              <a:off x="3408" y="2641"/>
              <a:ext cx="168" cy="36"/>
            </a:xfrm>
            <a:custGeom>
              <a:avLst/>
              <a:gdLst>
                <a:gd name="T0" fmla="*/ 0 w 240"/>
                <a:gd name="T1" fmla="*/ 15 h 37"/>
                <a:gd name="T2" fmla="*/ 8 w 240"/>
                <a:gd name="T3" fmla="*/ 22 h 37"/>
                <a:gd name="T4" fmla="*/ 15 w 240"/>
                <a:gd name="T5" fmla="*/ 15 h 37"/>
                <a:gd name="T6" fmla="*/ 15 w 240"/>
                <a:gd name="T7" fmla="*/ 22 h 37"/>
                <a:gd name="T8" fmla="*/ 23 w 240"/>
                <a:gd name="T9" fmla="*/ 15 h 37"/>
                <a:gd name="T10" fmla="*/ 30 w 240"/>
                <a:gd name="T11" fmla="*/ 22 h 37"/>
                <a:gd name="T12" fmla="*/ 38 w 240"/>
                <a:gd name="T13" fmla="*/ 15 h 37"/>
                <a:gd name="T14" fmla="*/ 38 w 240"/>
                <a:gd name="T15" fmla="*/ 15 h 37"/>
                <a:gd name="T16" fmla="*/ 45 w 240"/>
                <a:gd name="T17" fmla="*/ 15 h 37"/>
                <a:gd name="T18" fmla="*/ 53 w 240"/>
                <a:gd name="T19" fmla="*/ 22 h 37"/>
                <a:gd name="T20" fmla="*/ 60 w 240"/>
                <a:gd name="T21" fmla="*/ 22 h 37"/>
                <a:gd name="T22" fmla="*/ 60 w 240"/>
                <a:gd name="T23" fmla="*/ 15 h 37"/>
                <a:gd name="T24" fmla="*/ 68 w 240"/>
                <a:gd name="T25" fmla="*/ 15 h 37"/>
                <a:gd name="T26" fmla="*/ 75 w 240"/>
                <a:gd name="T27" fmla="*/ 22 h 37"/>
                <a:gd name="T28" fmla="*/ 83 w 240"/>
                <a:gd name="T29" fmla="*/ 22 h 37"/>
                <a:gd name="T30" fmla="*/ 83 w 240"/>
                <a:gd name="T31" fmla="*/ 15 h 37"/>
                <a:gd name="T32" fmla="*/ 90 w 240"/>
                <a:gd name="T33" fmla="*/ 15 h 37"/>
                <a:gd name="T34" fmla="*/ 98 w 240"/>
                <a:gd name="T35" fmla="*/ 22 h 37"/>
                <a:gd name="T36" fmla="*/ 105 w 240"/>
                <a:gd name="T37" fmla="*/ 22 h 37"/>
                <a:gd name="T38" fmla="*/ 105 w 240"/>
                <a:gd name="T39" fmla="*/ 22 h 37"/>
                <a:gd name="T40" fmla="*/ 113 w 240"/>
                <a:gd name="T41" fmla="*/ 7 h 37"/>
                <a:gd name="T42" fmla="*/ 120 w 240"/>
                <a:gd name="T43" fmla="*/ 7 h 37"/>
                <a:gd name="T44" fmla="*/ 128 w 240"/>
                <a:gd name="T45" fmla="*/ 22 h 37"/>
                <a:gd name="T46" fmla="*/ 135 w 240"/>
                <a:gd name="T47" fmla="*/ 22 h 37"/>
                <a:gd name="T48" fmla="*/ 143 w 240"/>
                <a:gd name="T49" fmla="*/ 22 h 37"/>
                <a:gd name="T50" fmla="*/ 143 w 240"/>
                <a:gd name="T51" fmla="*/ 22 h 37"/>
                <a:gd name="T52" fmla="*/ 150 w 240"/>
                <a:gd name="T53" fmla="*/ 7 h 37"/>
                <a:gd name="T54" fmla="*/ 158 w 240"/>
                <a:gd name="T55" fmla="*/ 30 h 37"/>
                <a:gd name="T56" fmla="*/ 165 w 240"/>
                <a:gd name="T57" fmla="*/ 22 h 37"/>
                <a:gd name="T58" fmla="*/ 165 w 240"/>
                <a:gd name="T59" fmla="*/ 22 h 37"/>
                <a:gd name="T60" fmla="*/ 173 w 240"/>
                <a:gd name="T61" fmla="*/ 15 h 37"/>
                <a:gd name="T62" fmla="*/ 180 w 240"/>
                <a:gd name="T63" fmla="*/ 30 h 37"/>
                <a:gd name="T64" fmla="*/ 188 w 240"/>
                <a:gd name="T65" fmla="*/ 22 h 37"/>
                <a:gd name="T66" fmla="*/ 188 w 240"/>
                <a:gd name="T67" fmla="*/ 15 h 37"/>
                <a:gd name="T68" fmla="*/ 195 w 240"/>
                <a:gd name="T69" fmla="*/ 7 h 37"/>
                <a:gd name="T70" fmla="*/ 203 w 240"/>
                <a:gd name="T71" fmla="*/ 37 h 37"/>
                <a:gd name="T72" fmla="*/ 210 w 240"/>
                <a:gd name="T73" fmla="*/ 22 h 37"/>
                <a:gd name="T74" fmla="*/ 210 w 240"/>
                <a:gd name="T75" fmla="*/ 7 h 37"/>
                <a:gd name="T76" fmla="*/ 218 w 240"/>
                <a:gd name="T77" fmla="*/ 0 h 37"/>
                <a:gd name="T78" fmla="*/ 225 w 240"/>
                <a:gd name="T79" fmla="*/ 37 h 37"/>
                <a:gd name="T80" fmla="*/ 233 w 240"/>
                <a:gd name="T81" fmla="*/ 15 h 37"/>
                <a:gd name="T82" fmla="*/ 233 w 24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15"/>
                  </a:moveTo>
                  <a:lnTo>
                    <a:pt x="0" y="22"/>
                  </a:lnTo>
                  <a:lnTo>
                    <a:pt x="0" y="15"/>
                  </a:lnTo>
                  <a:lnTo>
                    <a:pt x="0" y="15"/>
                  </a:lnTo>
                  <a:lnTo>
                    <a:pt x="8" y="22"/>
                  </a:lnTo>
                  <a:lnTo>
                    <a:pt x="8" y="22"/>
                  </a:lnTo>
                  <a:lnTo>
                    <a:pt x="8" y="15"/>
                  </a:lnTo>
                  <a:lnTo>
                    <a:pt x="8" y="22"/>
                  </a:lnTo>
                  <a:lnTo>
                    <a:pt x="15" y="15"/>
                  </a:lnTo>
                  <a:lnTo>
                    <a:pt x="15" y="22"/>
                  </a:lnTo>
                  <a:lnTo>
                    <a:pt x="15" y="15"/>
                  </a:lnTo>
                  <a:lnTo>
                    <a:pt x="15" y="22"/>
                  </a:lnTo>
                  <a:lnTo>
                    <a:pt x="23" y="15"/>
                  </a:lnTo>
                  <a:lnTo>
                    <a:pt x="23" y="22"/>
                  </a:lnTo>
                  <a:lnTo>
                    <a:pt x="23" y="15"/>
                  </a:lnTo>
                  <a:lnTo>
                    <a:pt x="23" y="22"/>
                  </a:lnTo>
                  <a:lnTo>
                    <a:pt x="30" y="15"/>
                  </a:lnTo>
                  <a:lnTo>
                    <a:pt x="30" y="22"/>
                  </a:lnTo>
                  <a:lnTo>
                    <a:pt x="30" y="15"/>
                  </a:lnTo>
                  <a:lnTo>
                    <a:pt x="30" y="22"/>
                  </a:lnTo>
                  <a:lnTo>
                    <a:pt x="38" y="15"/>
                  </a:lnTo>
                  <a:lnTo>
                    <a:pt x="38" y="22"/>
                  </a:lnTo>
                  <a:lnTo>
                    <a:pt x="38" y="15"/>
                  </a:lnTo>
                  <a:lnTo>
                    <a:pt x="38" y="15"/>
                  </a:lnTo>
                  <a:lnTo>
                    <a:pt x="45" y="22"/>
                  </a:lnTo>
                  <a:lnTo>
                    <a:pt x="45" y="22"/>
                  </a:lnTo>
                  <a:lnTo>
                    <a:pt x="45" y="15"/>
                  </a:lnTo>
                  <a:lnTo>
                    <a:pt x="45" y="15"/>
                  </a:lnTo>
                  <a:lnTo>
                    <a:pt x="53" y="22"/>
                  </a:lnTo>
                  <a:lnTo>
                    <a:pt x="53" y="22"/>
                  </a:lnTo>
                  <a:lnTo>
                    <a:pt x="53" y="15"/>
                  </a:lnTo>
                  <a:lnTo>
                    <a:pt x="53" y="15"/>
                  </a:lnTo>
                  <a:lnTo>
                    <a:pt x="60" y="22"/>
                  </a:lnTo>
                  <a:lnTo>
                    <a:pt x="60" y="22"/>
                  </a:lnTo>
                  <a:lnTo>
                    <a:pt x="60" y="15"/>
                  </a:lnTo>
                  <a:lnTo>
                    <a:pt x="60" y="15"/>
                  </a:lnTo>
                  <a:lnTo>
                    <a:pt x="68" y="22"/>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22"/>
                  </a:lnTo>
                  <a:lnTo>
                    <a:pt x="98" y="15"/>
                  </a:lnTo>
                  <a:lnTo>
                    <a:pt x="98" y="15"/>
                  </a:lnTo>
                  <a:lnTo>
                    <a:pt x="105" y="22"/>
                  </a:lnTo>
                  <a:lnTo>
                    <a:pt x="105" y="22"/>
                  </a:lnTo>
                  <a:lnTo>
                    <a:pt x="105" y="7"/>
                  </a:lnTo>
                  <a:lnTo>
                    <a:pt x="105" y="22"/>
                  </a:lnTo>
                  <a:lnTo>
                    <a:pt x="113" y="15"/>
                  </a:lnTo>
                  <a:lnTo>
                    <a:pt x="113" y="30"/>
                  </a:lnTo>
                  <a:lnTo>
                    <a:pt x="113" y="7"/>
                  </a:lnTo>
                  <a:lnTo>
                    <a:pt x="113" y="22"/>
                  </a:lnTo>
                  <a:lnTo>
                    <a:pt x="120" y="30"/>
                  </a:lnTo>
                  <a:lnTo>
                    <a:pt x="120" y="7"/>
                  </a:lnTo>
                  <a:lnTo>
                    <a:pt x="120" y="15"/>
                  </a:lnTo>
                  <a:lnTo>
                    <a:pt x="128" y="22"/>
                  </a:lnTo>
                  <a:lnTo>
                    <a:pt x="128" y="22"/>
                  </a:lnTo>
                  <a:lnTo>
                    <a:pt x="128" y="7"/>
                  </a:lnTo>
                  <a:lnTo>
                    <a:pt x="128" y="15"/>
                  </a:lnTo>
                  <a:lnTo>
                    <a:pt x="135" y="22"/>
                  </a:lnTo>
                  <a:lnTo>
                    <a:pt x="135" y="7"/>
                  </a:lnTo>
                  <a:lnTo>
                    <a:pt x="135" y="30"/>
                  </a:lnTo>
                  <a:lnTo>
                    <a:pt x="143" y="22"/>
                  </a:lnTo>
                  <a:lnTo>
                    <a:pt x="143" y="30"/>
                  </a:lnTo>
                  <a:lnTo>
                    <a:pt x="143" y="7"/>
                  </a:lnTo>
                  <a:lnTo>
                    <a:pt x="143" y="22"/>
                  </a:lnTo>
                  <a:lnTo>
                    <a:pt x="150" y="15"/>
                  </a:lnTo>
                  <a:lnTo>
                    <a:pt x="150" y="30"/>
                  </a:lnTo>
                  <a:lnTo>
                    <a:pt x="150" y="7"/>
                  </a:lnTo>
                  <a:lnTo>
                    <a:pt x="150" y="22"/>
                  </a:lnTo>
                  <a:lnTo>
                    <a:pt x="158" y="15"/>
                  </a:lnTo>
                  <a:lnTo>
                    <a:pt x="158" y="30"/>
                  </a:lnTo>
                  <a:lnTo>
                    <a:pt x="158" y="7"/>
                  </a:lnTo>
                  <a:lnTo>
                    <a:pt x="158" y="15"/>
                  </a:lnTo>
                  <a:lnTo>
                    <a:pt x="165" y="22"/>
                  </a:lnTo>
                  <a:lnTo>
                    <a:pt x="165" y="30"/>
                  </a:lnTo>
                  <a:lnTo>
                    <a:pt x="165" y="7"/>
                  </a:lnTo>
                  <a:lnTo>
                    <a:pt x="165" y="22"/>
                  </a:lnTo>
                  <a:lnTo>
                    <a:pt x="173" y="15"/>
                  </a:lnTo>
                  <a:lnTo>
                    <a:pt x="173" y="30"/>
                  </a:lnTo>
                  <a:lnTo>
                    <a:pt x="173" y="15"/>
                  </a:lnTo>
                  <a:lnTo>
                    <a:pt x="173" y="15"/>
                  </a:lnTo>
                  <a:lnTo>
                    <a:pt x="180" y="22"/>
                  </a:lnTo>
                  <a:lnTo>
                    <a:pt x="180" y="30"/>
                  </a:lnTo>
                  <a:lnTo>
                    <a:pt x="180" y="15"/>
                  </a:lnTo>
                  <a:lnTo>
                    <a:pt x="180" y="15"/>
                  </a:lnTo>
                  <a:lnTo>
                    <a:pt x="188" y="22"/>
                  </a:lnTo>
                  <a:lnTo>
                    <a:pt x="188" y="37"/>
                  </a:lnTo>
                  <a:lnTo>
                    <a:pt x="188" y="7"/>
                  </a:lnTo>
                  <a:lnTo>
                    <a:pt x="188" y="15"/>
                  </a:lnTo>
                  <a:lnTo>
                    <a:pt x="195" y="22"/>
                  </a:lnTo>
                  <a:lnTo>
                    <a:pt x="195" y="30"/>
                  </a:lnTo>
                  <a:lnTo>
                    <a:pt x="195" y="7"/>
                  </a:lnTo>
                  <a:lnTo>
                    <a:pt x="195" y="22"/>
                  </a:lnTo>
                  <a:lnTo>
                    <a:pt x="203" y="15"/>
                  </a:lnTo>
                  <a:lnTo>
                    <a:pt x="203" y="37"/>
                  </a:lnTo>
                  <a:lnTo>
                    <a:pt x="203" y="7"/>
                  </a:lnTo>
                  <a:lnTo>
                    <a:pt x="203" y="15"/>
                  </a:lnTo>
                  <a:lnTo>
                    <a:pt x="210" y="22"/>
                  </a:lnTo>
                  <a:lnTo>
                    <a:pt x="210" y="37"/>
                  </a:lnTo>
                  <a:lnTo>
                    <a:pt x="210" y="0"/>
                  </a:lnTo>
                  <a:lnTo>
                    <a:pt x="210" y="7"/>
                  </a:lnTo>
                  <a:lnTo>
                    <a:pt x="218" y="15"/>
                  </a:lnTo>
                  <a:lnTo>
                    <a:pt x="218" y="37"/>
                  </a:lnTo>
                  <a:lnTo>
                    <a:pt x="218" y="0"/>
                  </a:lnTo>
                  <a:lnTo>
                    <a:pt x="218" y="22"/>
                  </a:lnTo>
                  <a:lnTo>
                    <a:pt x="225" y="15"/>
                  </a:lnTo>
                  <a:lnTo>
                    <a:pt x="225" y="37"/>
                  </a:lnTo>
                  <a:lnTo>
                    <a:pt x="225" y="0"/>
                  </a:lnTo>
                  <a:lnTo>
                    <a:pt x="225" y="22"/>
                  </a:lnTo>
                  <a:lnTo>
                    <a:pt x="233" y="15"/>
                  </a:lnTo>
                  <a:lnTo>
                    <a:pt x="233" y="37"/>
                  </a:lnTo>
                  <a:lnTo>
                    <a:pt x="233" y="0"/>
                  </a:lnTo>
                  <a:lnTo>
                    <a:pt x="233" y="22"/>
                  </a:lnTo>
                  <a:lnTo>
                    <a:pt x="240" y="15"/>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3" name="Freeform 889"/>
            <p:cNvSpPr>
              <a:spLocks/>
            </p:cNvSpPr>
            <p:nvPr/>
          </p:nvSpPr>
          <p:spPr bwMode="auto">
            <a:xfrm>
              <a:off x="3576" y="2619"/>
              <a:ext cx="168" cy="95"/>
            </a:xfrm>
            <a:custGeom>
              <a:avLst/>
              <a:gdLst>
                <a:gd name="T0" fmla="*/ 0 w 240"/>
                <a:gd name="T1" fmla="*/ 45 h 98"/>
                <a:gd name="T2" fmla="*/ 8 w 240"/>
                <a:gd name="T3" fmla="*/ 23 h 98"/>
                <a:gd name="T4" fmla="*/ 15 w 240"/>
                <a:gd name="T5" fmla="*/ 98 h 98"/>
                <a:gd name="T6" fmla="*/ 23 w 240"/>
                <a:gd name="T7" fmla="*/ 38 h 98"/>
                <a:gd name="T8" fmla="*/ 23 w 240"/>
                <a:gd name="T9" fmla="*/ 30 h 98"/>
                <a:gd name="T10" fmla="*/ 30 w 240"/>
                <a:gd name="T11" fmla="*/ 23 h 98"/>
                <a:gd name="T12" fmla="*/ 38 w 240"/>
                <a:gd name="T13" fmla="*/ 60 h 98"/>
                <a:gd name="T14" fmla="*/ 45 w 240"/>
                <a:gd name="T15" fmla="*/ 45 h 98"/>
                <a:gd name="T16" fmla="*/ 45 w 240"/>
                <a:gd name="T17" fmla="*/ 38 h 98"/>
                <a:gd name="T18" fmla="*/ 53 w 240"/>
                <a:gd name="T19" fmla="*/ 23 h 98"/>
                <a:gd name="T20" fmla="*/ 60 w 240"/>
                <a:gd name="T21" fmla="*/ 60 h 98"/>
                <a:gd name="T22" fmla="*/ 68 w 240"/>
                <a:gd name="T23" fmla="*/ 45 h 98"/>
                <a:gd name="T24" fmla="*/ 68 w 240"/>
                <a:gd name="T25" fmla="*/ 30 h 98"/>
                <a:gd name="T26" fmla="*/ 75 w 240"/>
                <a:gd name="T27" fmla="*/ 30 h 98"/>
                <a:gd name="T28" fmla="*/ 83 w 240"/>
                <a:gd name="T29" fmla="*/ 60 h 98"/>
                <a:gd name="T30" fmla="*/ 90 w 240"/>
                <a:gd name="T31" fmla="*/ 38 h 98"/>
                <a:gd name="T32" fmla="*/ 90 w 240"/>
                <a:gd name="T33" fmla="*/ 38 h 98"/>
                <a:gd name="T34" fmla="*/ 98 w 240"/>
                <a:gd name="T35" fmla="*/ 30 h 98"/>
                <a:gd name="T36" fmla="*/ 105 w 240"/>
                <a:gd name="T37" fmla="*/ 60 h 98"/>
                <a:gd name="T38" fmla="*/ 113 w 240"/>
                <a:gd name="T39" fmla="*/ 38 h 98"/>
                <a:gd name="T40" fmla="*/ 113 w 240"/>
                <a:gd name="T41" fmla="*/ 45 h 98"/>
                <a:gd name="T42" fmla="*/ 120 w 240"/>
                <a:gd name="T43" fmla="*/ 30 h 98"/>
                <a:gd name="T44" fmla="*/ 128 w 240"/>
                <a:gd name="T45" fmla="*/ 60 h 98"/>
                <a:gd name="T46" fmla="*/ 135 w 240"/>
                <a:gd name="T47" fmla="*/ 45 h 98"/>
                <a:gd name="T48" fmla="*/ 135 w 240"/>
                <a:gd name="T49" fmla="*/ 38 h 98"/>
                <a:gd name="T50" fmla="*/ 143 w 240"/>
                <a:gd name="T51" fmla="*/ 15 h 98"/>
                <a:gd name="T52" fmla="*/ 150 w 240"/>
                <a:gd name="T53" fmla="*/ 53 h 98"/>
                <a:gd name="T54" fmla="*/ 158 w 240"/>
                <a:gd name="T55" fmla="*/ 45 h 98"/>
                <a:gd name="T56" fmla="*/ 158 w 240"/>
                <a:gd name="T57" fmla="*/ 38 h 98"/>
                <a:gd name="T58" fmla="*/ 165 w 240"/>
                <a:gd name="T59" fmla="*/ 23 h 98"/>
                <a:gd name="T60" fmla="*/ 173 w 240"/>
                <a:gd name="T61" fmla="*/ 60 h 98"/>
                <a:gd name="T62" fmla="*/ 180 w 240"/>
                <a:gd name="T63" fmla="*/ 45 h 98"/>
                <a:gd name="T64" fmla="*/ 180 w 240"/>
                <a:gd name="T65" fmla="*/ 38 h 98"/>
                <a:gd name="T66" fmla="*/ 188 w 240"/>
                <a:gd name="T67" fmla="*/ 30 h 98"/>
                <a:gd name="T68" fmla="*/ 195 w 240"/>
                <a:gd name="T69" fmla="*/ 53 h 98"/>
                <a:gd name="T70" fmla="*/ 203 w 240"/>
                <a:gd name="T71" fmla="*/ 38 h 98"/>
                <a:gd name="T72" fmla="*/ 203 w 240"/>
                <a:gd name="T73" fmla="*/ 45 h 98"/>
                <a:gd name="T74" fmla="*/ 210 w 240"/>
                <a:gd name="T75" fmla="*/ 15 h 98"/>
                <a:gd name="T76" fmla="*/ 218 w 240"/>
                <a:gd name="T77" fmla="*/ 53 h 98"/>
                <a:gd name="T78" fmla="*/ 225 w 240"/>
                <a:gd name="T79" fmla="*/ 38 h 98"/>
                <a:gd name="T80" fmla="*/ 225 w 240"/>
                <a:gd name="T81" fmla="*/ 38 h 98"/>
                <a:gd name="T82" fmla="*/ 233 w 240"/>
                <a:gd name="T83" fmla="*/ 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60"/>
                  </a:moveTo>
                  <a:lnTo>
                    <a:pt x="0" y="30"/>
                  </a:lnTo>
                  <a:lnTo>
                    <a:pt x="0" y="45"/>
                  </a:lnTo>
                  <a:lnTo>
                    <a:pt x="8" y="53"/>
                  </a:lnTo>
                  <a:lnTo>
                    <a:pt x="8" y="53"/>
                  </a:lnTo>
                  <a:lnTo>
                    <a:pt x="8" y="23"/>
                  </a:lnTo>
                  <a:lnTo>
                    <a:pt x="8" y="45"/>
                  </a:lnTo>
                  <a:lnTo>
                    <a:pt x="15" y="38"/>
                  </a:lnTo>
                  <a:lnTo>
                    <a:pt x="15" y="98"/>
                  </a:lnTo>
                  <a:lnTo>
                    <a:pt x="15" y="0"/>
                  </a:lnTo>
                  <a:lnTo>
                    <a:pt x="15" y="30"/>
                  </a:lnTo>
                  <a:lnTo>
                    <a:pt x="23" y="38"/>
                  </a:lnTo>
                  <a:lnTo>
                    <a:pt x="23" y="83"/>
                  </a:lnTo>
                  <a:lnTo>
                    <a:pt x="23" y="8"/>
                  </a:lnTo>
                  <a:lnTo>
                    <a:pt x="23" y="30"/>
                  </a:lnTo>
                  <a:lnTo>
                    <a:pt x="30" y="38"/>
                  </a:lnTo>
                  <a:lnTo>
                    <a:pt x="30" y="60"/>
                  </a:lnTo>
                  <a:lnTo>
                    <a:pt x="30" y="23"/>
                  </a:lnTo>
                  <a:lnTo>
                    <a:pt x="30" y="38"/>
                  </a:lnTo>
                  <a:lnTo>
                    <a:pt x="38" y="45"/>
                  </a:lnTo>
                  <a:lnTo>
                    <a:pt x="38" y="60"/>
                  </a:lnTo>
                  <a:lnTo>
                    <a:pt x="38" y="15"/>
                  </a:lnTo>
                  <a:lnTo>
                    <a:pt x="38" y="38"/>
                  </a:lnTo>
                  <a:lnTo>
                    <a:pt x="45" y="45"/>
                  </a:lnTo>
                  <a:lnTo>
                    <a:pt x="45" y="53"/>
                  </a:lnTo>
                  <a:lnTo>
                    <a:pt x="45" y="15"/>
                  </a:lnTo>
                  <a:lnTo>
                    <a:pt x="45" y="38"/>
                  </a:lnTo>
                  <a:lnTo>
                    <a:pt x="53" y="45"/>
                  </a:lnTo>
                  <a:lnTo>
                    <a:pt x="53" y="60"/>
                  </a:lnTo>
                  <a:lnTo>
                    <a:pt x="53" y="23"/>
                  </a:lnTo>
                  <a:lnTo>
                    <a:pt x="53" y="38"/>
                  </a:lnTo>
                  <a:lnTo>
                    <a:pt x="60" y="45"/>
                  </a:lnTo>
                  <a:lnTo>
                    <a:pt x="60" y="60"/>
                  </a:lnTo>
                  <a:lnTo>
                    <a:pt x="60" y="30"/>
                  </a:lnTo>
                  <a:lnTo>
                    <a:pt x="60" y="38"/>
                  </a:lnTo>
                  <a:lnTo>
                    <a:pt x="68" y="45"/>
                  </a:lnTo>
                  <a:lnTo>
                    <a:pt x="68" y="53"/>
                  </a:lnTo>
                  <a:lnTo>
                    <a:pt x="68" y="30"/>
                  </a:lnTo>
                  <a:lnTo>
                    <a:pt x="68" y="30"/>
                  </a:lnTo>
                  <a:lnTo>
                    <a:pt x="75" y="38"/>
                  </a:lnTo>
                  <a:lnTo>
                    <a:pt x="75" y="53"/>
                  </a:lnTo>
                  <a:lnTo>
                    <a:pt x="75" y="30"/>
                  </a:lnTo>
                  <a:lnTo>
                    <a:pt x="75" y="45"/>
                  </a:lnTo>
                  <a:lnTo>
                    <a:pt x="83" y="53"/>
                  </a:lnTo>
                  <a:lnTo>
                    <a:pt x="83" y="60"/>
                  </a:lnTo>
                  <a:lnTo>
                    <a:pt x="83" y="23"/>
                  </a:lnTo>
                  <a:lnTo>
                    <a:pt x="83" y="30"/>
                  </a:lnTo>
                  <a:lnTo>
                    <a:pt x="90" y="38"/>
                  </a:lnTo>
                  <a:lnTo>
                    <a:pt x="90" y="53"/>
                  </a:lnTo>
                  <a:lnTo>
                    <a:pt x="90" y="30"/>
                  </a:lnTo>
                  <a:lnTo>
                    <a:pt x="90" y="38"/>
                  </a:lnTo>
                  <a:lnTo>
                    <a:pt x="98" y="45"/>
                  </a:lnTo>
                  <a:lnTo>
                    <a:pt x="98" y="53"/>
                  </a:lnTo>
                  <a:lnTo>
                    <a:pt x="98" y="30"/>
                  </a:lnTo>
                  <a:lnTo>
                    <a:pt x="98" y="38"/>
                  </a:lnTo>
                  <a:lnTo>
                    <a:pt x="105" y="45"/>
                  </a:lnTo>
                  <a:lnTo>
                    <a:pt x="105" y="60"/>
                  </a:lnTo>
                  <a:lnTo>
                    <a:pt x="105" y="23"/>
                  </a:lnTo>
                  <a:lnTo>
                    <a:pt x="105" y="45"/>
                  </a:lnTo>
                  <a:lnTo>
                    <a:pt x="113" y="38"/>
                  </a:lnTo>
                  <a:lnTo>
                    <a:pt x="113" y="53"/>
                  </a:lnTo>
                  <a:lnTo>
                    <a:pt x="113" y="30"/>
                  </a:lnTo>
                  <a:lnTo>
                    <a:pt x="113" y="45"/>
                  </a:lnTo>
                  <a:lnTo>
                    <a:pt x="120" y="38"/>
                  </a:lnTo>
                  <a:lnTo>
                    <a:pt x="120" y="53"/>
                  </a:lnTo>
                  <a:lnTo>
                    <a:pt x="120" y="30"/>
                  </a:lnTo>
                  <a:lnTo>
                    <a:pt x="120" y="38"/>
                  </a:lnTo>
                  <a:lnTo>
                    <a:pt x="128" y="45"/>
                  </a:lnTo>
                  <a:lnTo>
                    <a:pt x="128" y="60"/>
                  </a:lnTo>
                  <a:lnTo>
                    <a:pt x="128" y="23"/>
                  </a:lnTo>
                  <a:lnTo>
                    <a:pt x="128" y="38"/>
                  </a:lnTo>
                  <a:lnTo>
                    <a:pt x="135" y="45"/>
                  </a:lnTo>
                  <a:lnTo>
                    <a:pt x="135" y="68"/>
                  </a:lnTo>
                  <a:lnTo>
                    <a:pt x="135" y="23"/>
                  </a:lnTo>
                  <a:lnTo>
                    <a:pt x="135" y="38"/>
                  </a:lnTo>
                  <a:lnTo>
                    <a:pt x="143" y="45"/>
                  </a:lnTo>
                  <a:lnTo>
                    <a:pt x="143" y="83"/>
                  </a:lnTo>
                  <a:lnTo>
                    <a:pt x="143" y="15"/>
                  </a:lnTo>
                  <a:lnTo>
                    <a:pt x="143" y="38"/>
                  </a:lnTo>
                  <a:lnTo>
                    <a:pt x="150" y="45"/>
                  </a:lnTo>
                  <a:lnTo>
                    <a:pt x="150" y="53"/>
                  </a:lnTo>
                  <a:lnTo>
                    <a:pt x="150" y="15"/>
                  </a:lnTo>
                  <a:lnTo>
                    <a:pt x="150" y="38"/>
                  </a:lnTo>
                  <a:lnTo>
                    <a:pt x="158" y="45"/>
                  </a:lnTo>
                  <a:lnTo>
                    <a:pt x="158" y="53"/>
                  </a:lnTo>
                  <a:lnTo>
                    <a:pt x="158" y="23"/>
                  </a:lnTo>
                  <a:lnTo>
                    <a:pt x="158" y="38"/>
                  </a:lnTo>
                  <a:lnTo>
                    <a:pt x="165" y="30"/>
                  </a:lnTo>
                  <a:lnTo>
                    <a:pt x="165" y="53"/>
                  </a:lnTo>
                  <a:lnTo>
                    <a:pt x="165" y="23"/>
                  </a:lnTo>
                  <a:lnTo>
                    <a:pt x="165" y="45"/>
                  </a:lnTo>
                  <a:lnTo>
                    <a:pt x="173" y="38"/>
                  </a:lnTo>
                  <a:lnTo>
                    <a:pt x="173" y="60"/>
                  </a:lnTo>
                  <a:lnTo>
                    <a:pt x="173" y="23"/>
                  </a:lnTo>
                  <a:lnTo>
                    <a:pt x="173" y="38"/>
                  </a:lnTo>
                  <a:lnTo>
                    <a:pt x="180" y="45"/>
                  </a:lnTo>
                  <a:lnTo>
                    <a:pt x="180" y="53"/>
                  </a:lnTo>
                  <a:lnTo>
                    <a:pt x="180" y="23"/>
                  </a:lnTo>
                  <a:lnTo>
                    <a:pt x="180" y="38"/>
                  </a:lnTo>
                  <a:lnTo>
                    <a:pt x="188" y="45"/>
                  </a:lnTo>
                  <a:lnTo>
                    <a:pt x="188" y="53"/>
                  </a:lnTo>
                  <a:lnTo>
                    <a:pt x="188" y="30"/>
                  </a:lnTo>
                  <a:lnTo>
                    <a:pt x="188" y="38"/>
                  </a:lnTo>
                  <a:lnTo>
                    <a:pt x="195" y="45"/>
                  </a:lnTo>
                  <a:lnTo>
                    <a:pt x="195" y="53"/>
                  </a:lnTo>
                  <a:lnTo>
                    <a:pt x="195" y="30"/>
                  </a:lnTo>
                  <a:lnTo>
                    <a:pt x="195" y="45"/>
                  </a:lnTo>
                  <a:lnTo>
                    <a:pt x="203" y="38"/>
                  </a:lnTo>
                  <a:lnTo>
                    <a:pt x="203" y="53"/>
                  </a:lnTo>
                  <a:lnTo>
                    <a:pt x="203" y="30"/>
                  </a:lnTo>
                  <a:lnTo>
                    <a:pt x="203" y="45"/>
                  </a:lnTo>
                  <a:lnTo>
                    <a:pt x="210" y="38"/>
                  </a:lnTo>
                  <a:lnTo>
                    <a:pt x="210" y="60"/>
                  </a:lnTo>
                  <a:lnTo>
                    <a:pt x="210" y="15"/>
                  </a:lnTo>
                  <a:lnTo>
                    <a:pt x="210" y="38"/>
                  </a:lnTo>
                  <a:lnTo>
                    <a:pt x="218" y="45"/>
                  </a:lnTo>
                  <a:lnTo>
                    <a:pt x="218" y="53"/>
                  </a:lnTo>
                  <a:lnTo>
                    <a:pt x="218" y="23"/>
                  </a:lnTo>
                  <a:lnTo>
                    <a:pt x="218" y="45"/>
                  </a:lnTo>
                  <a:lnTo>
                    <a:pt x="225" y="38"/>
                  </a:lnTo>
                  <a:lnTo>
                    <a:pt x="225" y="68"/>
                  </a:lnTo>
                  <a:lnTo>
                    <a:pt x="225" y="23"/>
                  </a:lnTo>
                  <a:lnTo>
                    <a:pt x="225" y="38"/>
                  </a:lnTo>
                  <a:lnTo>
                    <a:pt x="233" y="45"/>
                  </a:lnTo>
                  <a:lnTo>
                    <a:pt x="233" y="68"/>
                  </a:lnTo>
                  <a:lnTo>
                    <a:pt x="233" y="8"/>
                  </a:lnTo>
                  <a:lnTo>
                    <a:pt x="233" y="45"/>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4" name="Freeform 890"/>
            <p:cNvSpPr>
              <a:spLocks/>
            </p:cNvSpPr>
            <p:nvPr/>
          </p:nvSpPr>
          <p:spPr bwMode="auto">
            <a:xfrm>
              <a:off x="3744" y="2626"/>
              <a:ext cx="162" cy="65"/>
            </a:xfrm>
            <a:custGeom>
              <a:avLst/>
              <a:gdLst>
                <a:gd name="T0" fmla="*/ 0 w 233"/>
                <a:gd name="T1" fmla="*/ 15 h 67"/>
                <a:gd name="T2" fmla="*/ 8 w 233"/>
                <a:gd name="T3" fmla="*/ 45 h 67"/>
                <a:gd name="T4" fmla="*/ 15 w 233"/>
                <a:gd name="T5" fmla="*/ 37 h 67"/>
                <a:gd name="T6" fmla="*/ 15 w 233"/>
                <a:gd name="T7" fmla="*/ 30 h 67"/>
                <a:gd name="T8" fmla="*/ 23 w 233"/>
                <a:gd name="T9" fmla="*/ 15 h 67"/>
                <a:gd name="T10" fmla="*/ 30 w 233"/>
                <a:gd name="T11" fmla="*/ 52 h 67"/>
                <a:gd name="T12" fmla="*/ 38 w 233"/>
                <a:gd name="T13" fmla="*/ 30 h 67"/>
                <a:gd name="T14" fmla="*/ 38 w 233"/>
                <a:gd name="T15" fmla="*/ 37 h 67"/>
                <a:gd name="T16" fmla="*/ 45 w 233"/>
                <a:gd name="T17" fmla="*/ 15 h 67"/>
                <a:gd name="T18" fmla="*/ 53 w 233"/>
                <a:gd name="T19" fmla="*/ 45 h 67"/>
                <a:gd name="T20" fmla="*/ 60 w 233"/>
                <a:gd name="T21" fmla="*/ 37 h 67"/>
                <a:gd name="T22" fmla="*/ 60 w 233"/>
                <a:gd name="T23" fmla="*/ 30 h 67"/>
                <a:gd name="T24" fmla="*/ 68 w 233"/>
                <a:gd name="T25" fmla="*/ 15 h 67"/>
                <a:gd name="T26" fmla="*/ 75 w 233"/>
                <a:gd name="T27" fmla="*/ 52 h 67"/>
                <a:gd name="T28" fmla="*/ 83 w 233"/>
                <a:gd name="T29" fmla="*/ 30 h 67"/>
                <a:gd name="T30" fmla="*/ 83 w 233"/>
                <a:gd name="T31" fmla="*/ 37 h 67"/>
                <a:gd name="T32" fmla="*/ 90 w 233"/>
                <a:gd name="T33" fmla="*/ 0 h 67"/>
                <a:gd name="T34" fmla="*/ 98 w 233"/>
                <a:gd name="T35" fmla="*/ 52 h 67"/>
                <a:gd name="T36" fmla="*/ 105 w 233"/>
                <a:gd name="T37" fmla="*/ 37 h 67"/>
                <a:gd name="T38" fmla="*/ 105 w 233"/>
                <a:gd name="T39" fmla="*/ 37 h 67"/>
                <a:gd name="T40" fmla="*/ 113 w 233"/>
                <a:gd name="T41" fmla="*/ 0 h 67"/>
                <a:gd name="T42" fmla="*/ 120 w 233"/>
                <a:gd name="T43" fmla="*/ 52 h 67"/>
                <a:gd name="T44" fmla="*/ 128 w 233"/>
                <a:gd name="T45" fmla="*/ 37 h 67"/>
                <a:gd name="T46" fmla="*/ 128 w 233"/>
                <a:gd name="T47" fmla="*/ 37 h 67"/>
                <a:gd name="T48" fmla="*/ 135 w 233"/>
                <a:gd name="T49" fmla="*/ 0 h 67"/>
                <a:gd name="T50" fmla="*/ 143 w 233"/>
                <a:gd name="T51" fmla="*/ 60 h 67"/>
                <a:gd name="T52" fmla="*/ 150 w 233"/>
                <a:gd name="T53" fmla="*/ 37 h 67"/>
                <a:gd name="T54" fmla="*/ 150 w 233"/>
                <a:gd name="T55" fmla="*/ 37 h 67"/>
                <a:gd name="T56" fmla="*/ 158 w 233"/>
                <a:gd name="T57" fmla="*/ 15 h 67"/>
                <a:gd name="T58" fmla="*/ 165 w 233"/>
                <a:gd name="T59" fmla="*/ 45 h 67"/>
                <a:gd name="T60" fmla="*/ 173 w 233"/>
                <a:gd name="T61" fmla="*/ 30 h 67"/>
                <a:gd name="T62" fmla="*/ 173 w 233"/>
                <a:gd name="T63" fmla="*/ 37 h 67"/>
                <a:gd name="T64" fmla="*/ 180 w 233"/>
                <a:gd name="T65" fmla="*/ 15 h 67"/>
                <a:gd name="T66" fmla="*/ 188 w 233"/>
                <a:gd name="T67" fmla="*/ 45 h 67"/>
                <a:gd name="T68" fmla="*/ 195 w 233"/>
                <a:gd name="T69" fmla="*/ 30 h 67"/>
                <a:gd name="T70" fmla="*/ 195 w 233"/>
                <a:gd name="T71" fmla="*/ 45 h 67"/>
                <a:gd name="T72" fmla="*/ 203 w 233"/>
                <a:gd name="T73" fmla="*/ 22 h 67"/>
                <a:gd name="T74" fmla="*/ 210 w 233"/>
                <a:gd name="T75" fmla="*/ 52 h 67"/>
                <a:gd name="T76" fmla="*/ 218 w 233"/>
                <a:gd name="T77" fmla="*/ 30 h 67"/>
                <a:gd name="T78" fmla="*/ 218 w 233"/>
                <a:gd name="T79" fmla="*/ 30 h 67"/>
                <a:gd name="T80" fmla="*/ 225 w 233"/>
                <a:gd name="T81" fmla="*/ 7 h 67"/>
                <a:gd name="T82" fmla="*/ 233 w 233"/>
                <a:gd name="T83" fmla="*/ 5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67">
                  <a:moveTo>
                    <a:pt x="0" y="30"/>
                  </a:moveTo>
                  <a:lnTo>
                    <a:pt x="0" y="52"/>
                  </a:lnTo>
                  <a:lnTo>
                    <a:pt x="0" y="15"/>
                  </a:lnTo>
                  <a:lnTo>
                    <a:pt x="0" y="37"/>
                  </a:lnTo>
                  <a:lnTo>
                    <a:pt x="8" y="30"/>
                  </a:lnTo>
                  <a:lnTo>
                    <a:pt x="8" y="45"/>
                  </a:lnTo>
                  <a:lnTo>
                    <a:pt x="8" y="22"/>
                  </a:lnTo>
                  <a:lnTo>
                    <a:pt x="8" y="30"/>
                  </a:lnTo>
                  <a:lnTo>
                    <a:pt x="15" y="37"/>
                  </a:lnTo>
                  <a:lnTo>
                    <a:pt x="15" y="45"/>
                  </a:lnTo>
                  <a:lnTo>
                    <a:pt x="15" y="15"/>
                  </a:lnTo>
                  <a:lnTo>
                    <a:pt x="15" y="30"/>
                  </a:lnTo>
                  <a:lnTo>
                    <a:pt x="23" y="37"/>
                  </a:lnTo>
                  <a:lnTo>
                    <a:pt x="23" y="52"/>
                  </a:lnTo>
                  <a:lnTo>
                    <a:pt x="23" y="15"/>
                  </a:lnTo>
                  <a:lnTo>
                    <a:pt x="23" y="30"/>
                  </a:lnTo>
                  <a:lnTo>
                    <a:pt x="30" y="37"/>
                  </a:lnTo>
                  <a:lnTo>
                    <a:pt x="30" y="52"/>
                  </a:lnTo>
                  <a:lnTo>
                    <a:pt x="30" y="15"/>
                  </a:lnTo>
                  <a:lnTo>
                    <a:pt x="30" y="37"/>
                  </a:lnTo>
                  <a:lnTo>
                    <a:pt x="38" y="30"/>
                  </a:lnTo>
                  <a:lnTo>
                    <a:pt x="38" y="60"/>
                  </a:lnTo>
                  <a:lnTo>
                    <a:pt x="38" y="15"/>
                  </a:lnTo>
                  <a:lnTo>
                    <a:pt x="38" y="37"/>
                  </a:lnTo>
                  <a:lnTo>
                    <a:pt x="45" y="30"/>
                  </a:lnTo>
                  <a:lnTo>
                    <a:pt x="45" y="45"/>
                  </a:lnTo>
                  <a:lnTo>
                    <a:pt x="45" y="15"/>
                  </a:lnTo>
                  <a:lnTo>
                    <a:pt x="45" y="30"/>
                  </a:lnTo>
                  <a:lnTo>
                    <a:pt x="53" y="37"/>
                  </a:lnTo>
                  <a:lnTo>
                    <a:pt x="53" y="45"/>
                  </a:lnTo>
                  <a:lnTo>
                    <a:pt x="53" y="22"/>
                  </a:lnTo>
                  <a:lnTo>
                    <a:pt x="53" y="30"/>
                  </a:lnTo>
                  <a:lnTo>
                    <a:pt x="60" y="37"/>
                  </a:lnTo>
                  <a:lnTo>
                    <a:pt x="60" y="52"/>
                  </a:lnTo>
                  <a:lnTo>
                    <a:pt x="60" y="22"/>
                  </a:lnTo>
                  <a:lnTo>
                    <a:pt x="60" y="30"/>
                  </a:lnTo>
                  <a:lnTo>
                    <a:pt x="68" y="37"/>
                  </a:lnTo>
                  <a:lnTo>
                    <a:pt x="68" y="45"/>
                  </a:lnTo>
                  <a:lnTo>
                    <a:pt x="68" y="15"/>
                  </a:lnTo>
                  <a:lnTo>
                    <a:pt x="68" y="30"/>
                  </a:lnTo>
                  <a:lnTo>
                    <a:pt x="75" y="37"/>
                  </a:lnTo>
                  <a:lnTo>
                    <a:pt x="75" y="52"/>
                  </a:lnTo>
                  <a:lnTo>
                    <a:pt x="75" y="15"/>
                  </a:lnTo>
                  <a:lnTo>
                    <a:pt x="75" y="22"/>
                  </a:lnTo>
                  <a:lnTo>
                    <a:pt x="83" y="30"/>
                  </a:lnTo>
                  <a:lnTo>
                    <a:pt x="83" y="52"/>
                  </a:lnTo>
                  <a:lnTo>
                    <a:pt x="83" y="7"/>
                  </a:lnTo>
                  <a:lnTo>
                    <a:pt x="83" y="37"/>
                  </a:lnTo>
                  <a:lnTo>
                    <a:pt x="90" y="30"/>
                  </a:lnTo>
                  <a:lnTo>
                    <a:pt x="90" y="60"/>
                  </a:lnTo>
                  <a:lnTo>
                    <a:pt x="90" y="0"/>
                  </a:lnTo>
                  <a:lnTo>
                    <a:pt x="90" y="30"/>
                  </a:lnTo>
                  <a:lnTo>
                    <a:pt x="98" y="37"/>
                  </a:lnTo>
                  <a:lnTo>
                    <a:pt x="98" y="52"/>
                  </a:lnTo>
                  <a:lnTo>
                    <a:pt x="98" y="7"/>
                  </a:lnTo>
                  <a:lnTo>
                    <a:pt x="98" y="30"/>
                  </a:lnTo>
                  <a:lnTo>
                    <a:pt x="105" y="37"/>
                  </a:lnTo>
                  <a:lnTo>
                    <a:pt x="105" y="52"/>
                  </a:lnTo>
                  <a:lnTo>
                    <a:pt x="105" y="15"/>
                  </a:lnTo>
                  <a:lnTo>
                    <a:pt x="105" y="37"/>
                  </a:lnTo>
                  <a:lnTo>
                    <a:pt x="113" y="30"/>
                  </a:lnTo>
                  <a:lnTo>
                    <a:pt x="113" y="52"/>
                  </a:lnTo>
                  <a:lnTo>
                    <a:pt x="113" y="0"/>
                  </a:lnTo>
                  <a:lnTo>
                    <a:pt x="113" y="30"/>
                  </a:lnTo>
                  <a:lnTo>
                    <a:pt x="120" y="37"/>
                  </a:lnTo>
                  <a:lnTo>
                    <a:pt x="120" y="52"/>
                  </a:lnTo>
                  <a:lnTo>
                    <a:pt x="120" y="7"/>
                  </a:lnTo>
                  <a:lnTo>
                    <a:pt x="120" y="30"/>
                  </a:lnTo>
                  <a:lnTo>
                    <a:pt x="128" y="37"/>
                  </a:lnTo>
                  <a:lnTo>
                    <a:pt x="128" y="67"/>
                  </a:lnTo>
                  <a:lnTo>
                    <a:pt x="128" y="7"/>
                  </a:lnTo>
                  <a:lnTo>
                    <a:pt x="128" y="37"/>
                  </a:lnTo>
                  <a:lnTo>
                    <a:pt x="135" y="30"/>
                  </a:lnTo>
                  <a:lnTo>
                    <a:pt x="135" y="67"/>
                  </a:lnTo>
                  <a:lnTo>
                    <a:pt x="135" y="0"/>
                  </a:lnTo>
                  <a:lnTo>
                    <a:pt x="135" y="45"/>
                  </a:lnTo>
                  <a:lnTo>
                    <a:pt x="143" y="37"/>
                  </a:lnTo>
                  <a:lnTo>
                    <a:pt x="143" y="60"/>
                  </a:lnTo>
                  <a:lnTo>
                    <a:pt x="143" y="7"/>
                  </a:lnTo>
                  <a:lnTo>
                    <a:pt x="143" y="45"/>
                  </a:lnTo>
                  <a:lnTo>
                    <a:pt x="150" y="37"/>
                  </a:lnTo>
                  <a:lnTo>
                    <a:pt x="150" y="45"/>
                  </a:lnTo>
                  <a:lnTo>
                    <a:pt x="150" y="15"/>
                  </a:lnTo>
                  <a:lnTo>
                    <a:pt x="150" y="37"/>
                  </a:lnTo>
                  <a:lnTo>
                    <a:pt x="158" y="30"/>
                  </a:lnTo>
                  <a:lnTo>
                    <a:pt x="158" y="45"/>
                  </a:lnTo>
                  <a:lnTo>
                    <a:pt x="158" y="15"/>
                  </a:lnTo>
                  <a:lnTo>
                    <a:pt x="158" y="22"/>
                  </a:lnTo>
                  <a:lnTo>
                    <a:pt x="165" y="30"/>
                  </a:lnTo>
                  <a:lnTo>
                    <a:pt x="165" y="45"/>
                  </a:lnTo>
                  <a:lnTo>
                    <a:pt x="165" y="15"/>
                  </a:lnTo>
                  <a:lnTo>
                    <a:pt x="165" y="37"/>
                  </a:lnTo>
                  <a:lnTo>
                    <a:pt x="173" y="30"/>
                  </a:lnTo>
                  <a:lnTo>
                    <a:pt x="173" y="45"/>
                  </a:lnTo>
                  <a:lnTo>
                    <a:pt x="173" y="15"/>
                  </a:lnTo>
                  <a:lnTo>
                    <a:pt x="173" y="37"/>
                  </a:lnTo>
                  <a:lnTo>
                    <a:pt x="180" y="45"/>
                  </a:lnTo>
                  <a:lnTo>
                    <a:pt x="180" y="45"/>
                  </a:lnTo>
                  <a:lnTo>
                    <a:pt x="180" y="15"/>
                  </a:lnTo>
                  <a:lnTo>
                    <a:pt x="180" y="37"/>
                  </a:lnTo>
                  <a:lnTo>
                    <a:pt x="188" y="30"/>
                  </a:lnTo>
                  <a:lnTo>
                    <a:pt x="188" y="45"/>
                  </a:lnTo>
                  <a:lnTo>
                    <a:pt x="188" y="15"/>
                  </a:lnTo>
                  <a:lnTo>
                    <a:pt x="188" y="37"/>
                  </a:lnTo>
                  <a:lnTo>
                    <a:pt x="195" y="30"/>
                  </a:lnTo>
                  <a:lnTo>
                    <a:pt x="195" y="52"/>
                  </a:lnTo>
                  <a:lnTo>
                    <a:pt x="195" y="22"/>
                  </a:lnTo>
                  <a:lnTo>
                    <a:pt x="195" y="45"/>
                  </a:lnTo>
                  <a:lnTo>
                    <a:pt x="203" y="37"/>
                  </a:lnTo>
                  <a:lnTo>
                    <a:pt x="203" y="45"/>
                  </a:lnTo>
                  <a:lnTo>
                    <a:pt x="203" y="22"/>
                  </a:lnTo>
                  <a:lnTo>
                    <a:pt x="203" y="37"/>
                  </a:lnTo>
                  <a:lnTo>
                    <a:pt x="210" y="30"/>
                  </a:lnTo>
                  <a:lnTo>
                    <a:pt x="210" y="52"/>
                  </a:lnTo>
                  <a:lnTo>
                    <a:pt x="210" y="15"/>
                  </a:lnTo>
                  <a:lnTo>
                    <a:pt x="210" y="37"/>
                  </a:lnTo>
                  <a:lnTo>
                    <a:pt x="218" y="30"/>
                  </a:lnTo>
                  <a:lnTo>
                    <a:pt x="218" y="52"/>
                  </a:lnTo>
                  <a:lnTo>
                    <a:pt x="218" y="15"/>
                  </a:lnTo>
                  <a:lnTo>
                    <a:pt x="218" y="30"/>
                  </a:lnTo>
                  <a:lnTo>
                    <a:pt x="225" y="37"/>
                  </a:lnTo>
                  <a:lnTo>
                    <a:pt x="225" y="52"/>
                  </a:lnTo>
                  <a:lnTo>
                    <a:pt x="225" y="7"/>
                  </a:lnTo>
                  <a:lnTo>
                    <a:pt x="225" y="45"/>
                  </a:lnTo>
                  <a:lnTo>
                    <a:pt x="233" y="37"/>
                  </a:lnTo>
                  <a:lnTo>
                    <a:pt x="233" y="52"/>
                  </a:lnTo>
                  <a:lnTo>
                    <a:pt x="233" y="7"/>
                  </a:lnTo>
                  <a:lnTo>
                    <a:pt x="233"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5" name="Freeform 891"/>
            <p:cNvSpPr>
              <a:spLocks/>
            </p:cNvSpPr>
            <p:nvPr/>
          </p:nvSpPr>
          <p:spPr bwMode="auto">
            <a:xfrm>
              <a:off x="3906" y="2619"/>
              <a:ext cx="168" cy="87"/>
            </a:xfrm>
            <a:custGeom>
              <a:avLst/>
              <a:gdLst>
                <a:gd name="T0" fmla="*/ 7 w 240"/>
                <a:gd name="T1" fmla="*/ 60 h 90"/>
                <a:gd name="T2" fmla="*/ 15 w 240"/>
                <a:gd name="T3" fmla="*/ 45 h 90"/>
                <a:gd name="T4" fmla="*/ 15 w 240"/>
                <a:gd name="T5" fmla="*/ 38 h 90"/>
                <a:gd name="T6" fmla="*/ 22 w 240"/>
                <a:gd name="T7" fmla="*/ 15 h 90"/>
                <a:gd name="T8" fmla="*/ 30 w 240"/>
                <a:gd name="T9" fmla="*/ 60 h 90"/>
                <a:gd name="T10" fmla="*/ 37 w 240"/>
                <a:gd name="T11" fmla="*/ 30 h 90"/>
                <a:gd name="T12" fmla="*/ 37 w 240"/>
                <a:gd name="T13" fmla="*/ 30 h 90"/>
                <a:gd name="T14" fmla="*/ 45 w 240"/>
                <a:gd name="T15" fmla="*/ 15 h 90"/>
                <a:gd name="T16" fmla="*/ 52 w 240"/>
                <a:gd name="T17" fmla="*/ 75 h 90"/>
                <a:gd name="T18" fmla="*/ 60 w 240"/>
                <a:gd name="T19" fmla="*/ 45 h 90"/>
                <a:gd name="T20" fmla="*/ 60 w 240"/>
                <a:gd name="T21" fmla="*/ 45 h 90"/>
                <a:gd name="T22" fmla="*/ 67 w 240"/>
                <a:gd name="T23" fmla="*/ 23 h 90"/>
                <a:gd name="T24" fmla="*/ 75 w 240"/>
                <a:gd name="T25" fmla="*/ 53 h 90"/>
                <a:gd name="T26" fmla="*/ 82 w 240"/>
                <a:gd name="T27" fmla="*/ 38 h 90"/>
                <a:gd name="T28" fmla="*/ 82 w 240"/>
                <a:gd name="T29" fmla="*/ 45 h 90"/>
                <a:gd name="T30" fmla="*/ 90 w 240"/>
                <a:gd name="T31" fmla="*/ 23 h 90"/>
                <a:gd name="T32" fmla="*/ 97 w 240"/>
                <a:gd name="T33" fmla="*/ 83 h 90"/>
                <a:gd name="T34" fmla="*/ 105 w 240"/>
                <a:gd name="T35" fmla="*/ 53 h 90"/>
                <a:gd name="T36" fmla="*/ 105 w 240"/>
                <a:gd name="T37" fmla="*/ 45 h 90"/>
                <a:gd name="T38" fmla="*/ 112 w 240"/>
                <a:gd name="T39" fmla="*/ 30 h 90"/>
                <a:gd name="T40" fmla="*/ 120 w 240"/>
                <a:gd name="T41" fmla="*/ 53 h 90"/>
                <a:gd name="T42" fmla="*/ 127 w 240"/>
                <a:gd name="T43" fmla="*/ 38 h 90"/>
                <a:gd name="T44" fmla="*/ 127 w 240"/>
                <a:gd name="T45" fmla="*/ 45 h 90"/>
                <a:gd name="T46" fmla="*/ 135 w 240"/>
                <a:gd name="T47" fmla="*/ 15 h 90"/>
                <a:gd name="T48" fmla="*/ 142 w 240"/>
                <a:gd name="T49" fmla="*/ 15 h 90"/>
                <a:gd name="T50" fmla="*/ 150 w 240"/>
                <a:gd name="T51" fmla="*/ 90 h 90"/>
                <a:gd name="T52" fmla="*/ 157 w 240"/>
                <a:gd name="T53" fmla="*/ 38 h 90"/>
                <a:gd name="T54" fmla="*/ 157 w 240"/>
                <a:gd name="T55" fmla="*/ 53 h 90"/>
                <a:gd name="T56" fmla="*/ 165 w 240"/>
                <a:gd name="T57" fmla="*/ 8 h 90"/>
                <a:gd name="T58" fmla="*/ 172 w 240"/>
                <a:gd name="T59" fmla="*/ 60 h 90"/>
                <a:gd name="T60" fmla="*/ 180 w 240"/>
                <a:gd name="T61" fmla="*/ 45 h 90"/>
                <a:gd name="T62" fmla="*/ 180 w 240"/>
                <a:gd name="T63" fmla="*/ 45 h 90"/>
                <a:gd name="T64" fmla="*/ 187 w 240"/>
                <a:gd name="T65" fmla="*/ 15 h 90"/>
                <a:gd name="T66" fmla="*/ 195 w 240"/>
                <a:gd name="T67" fmla="*/ 68 h 90"/>
                <a:gd name="T68" fmla="*/ 202 w 240"/>
                <a:gd name="T69" fmla="*/ 45 h 90"/>
                <a:gd name="T70" fmla="*/ 202 w 240"/>
                <a:gd name="T71" fmla="*/ 45 h 90"/>
                <a:gd name="T72" fmla="*/ 210 w 240"/>
                <a:gd name="T73" fmla="*/ 15 h 90"/>
                <a:gd name="T74" fmla="*/ 217 w 240"/>
                <a:gd name="T75" fmla="*/ 68 h 90"/>
                <a:gd name="T76" fmla="*/ 225 w 240"/>
                <a:gd name="T77" fmla="*/ 38 h 90"/>
                <a:gd name="T78" fmla="*/ 225 w 240"/>
                <a:gd name="T79" fmla="*/ 38 h 90"/>
                <a:gd name="T80" fmla="*/ 232 w 240"/>
                <a:gd name="T81" fmla="*/ 15 h 90"/>
                <a:gd name="T82" fmla="*/ 240 w 240"/>
                <a:gd name="T83" fmla="*/ 6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8"/>
                  </a:moveTo>
                  <a:lnTo>
                    <a:pt x="7" y="45"/>
                  </a:lnTo>
                  <a:lnTo>
                    <a:pt x="7" y="60"/>
                  </a:lnTo>
                  <a:lnTo>
                    <a:pt x="7" y="23"/>
                  </a:lnTo>
                  <a:lnTo>
                    <a:pt x="7" y="38"/>
                  </a:lnTo>
                  <a:lnTo>
                    <a:pt x="15" y="45"/>
                  </a:lnTo>
                  <a:lnTo>
                    <a:pt x="15" y="68"/>
                  </a:lnTo>
                  <a:lnTo>
                    <a:pt x="15" y="15"/>
                  </a:lnTo>
                  <a:lnTo>
                    <a:pt x="15" y="38"/>
                  </a:lnTo>
                  <a:lnTo>
                    <a:pt x="22" y="45"/>
                  </a:lnTo>
                  <a:lnTo>
                    <a:pt x="22" y="68"/>
                  </a:lnTo>
                  <a:lnTo>
                    <a:pt x="22" y="15"/>
                  </a:lnTo>
                  <a:lnTo>
                    <a:pt x="22" y="45"/>
                  </a:lnTo>
                  <a:lnTo>
                    <a:pt x="30" y="38"/>
                  </a:lnTo>
                  <a:lnTo>
                    <a:pt x="30" y="60"/>
                  </a:lnTo>
                  <a:lnTo>
                    <a:pt x="30" y="8"/>
                  </a:lnTo>
                  <a:lnTo>
                    <a:pt x="30" y="38"/>
                  </a:lnTo>
                  <a:lnTo>
                    <a:pt x="37" y="30"/>
                  </a:lnTo>
                  <a:lnTo>
                    <a:pt x="37" y="68"/>
                  </a:lnTo>
                  <a:lnTo>
                    <a:pt x="37" y="15"/>
                  </a:lnTo>
                  <a:lnTo>
                    <a:pt x="37" y="30"/>
                  </a:lnTo>
                  <a:lnTo>
                    <a:pt x="45" y="38"/>
                  </a:lnTo>
                  <a:lnTo>
                    <a:pt x="45" y="68"/>
                  </a:lnTo>
                  <a:lnTo>
                    <a:pt x="45" y="15"/>
                  </a:lnTo>
                  <a:lnTo>
                    <a:pt x="45" y="45"/>
                  </a:lnTo>
                  <a:lnTo>
                    <a:pt x="52" y="38"/>
                  </a:lnTo>
                  <a:lnTo>
                    <a:pt x="52" y="75"/>
                  </a:lnTo>
                  <a:lnTo>
                    <a:pt x="52" y="0"/>
                  </a:lnTo>
                  <a:lnTo>
                    <a:pt x="52" y="38"/>
                  </a:lnTo>
                  <a:lnTo>
                    <a:pt x="60" y="45"/>
                  </a:lnTo>
                  <a:lnTo>
                    <a:pt x="60" y="53"/>
                  </a:lnTo>
                  <a:lnTo>
                    <a:pt x="60" y="23"/>
                  </a:lnTo>
                  <a:lnTo>
                    <a:pt x="60" y="45"/>
                  </a:lnTo>
                  <a:lnTo>
                    <a:pt x="67" y="38"/>
                  </a:lnTo>
                  <a:lnTo>
                    <a:pt x="67" y="68"/>
                  </a:lnTo>
                  <a:lnTo>
                    <a:pt x="67" y="23"/>
                  </a:lnTo>
                  <a:lnTo>
                    <a:pt x="67" y="38"/>
                  </a:lnTo>
                  <a:lnTo>
                    <a:pt x="75" y="30"/>
                  </a:lnTo>
                  <a:lnTo>
                    <a:pt x="75" y="53"/>
                  </a:lnTo>
                  <a:lnTo>
                    <a:pt x="75" y="23"/>
                  </a:lnTo>
                  <a:lnTo>
                    <a:pt x="75" y="45"/>
                  </a:lnTo>
                  <a:lnTo>
                    <a:pt x="82" y="38"/>
                  </a:lnTo>
                  <a:lnTo>
                    <a:pt x="82" y="68"/>
                  </a:lnTo>
                  <a:lnTo>
                    <a:pt x="82" y="15"/>
                  </a:lnTo>
                  <a:lnTo>
                    <a:pt x="82" y="45"/>
                  </a:lnTo>
                  <a:lnTo>
                    <a:pt x="90" y="38"/>
                  </a:lnTo>
                  <a:lnTo>
                    <a:pt x="90" y="53"/>
                  </a:lnTo>
                  <a:lnTo>
                    <a:pt x="90" y="23"/>
                  </a:lnTo>
                  <a:lnTo>
                    <a:pt x="90" y="38"/>
                  </a:lnTo>
                  <a:lnTo>
                    <a:pt x="97" y="45"/>
                  </a:lnTo>
                  <a:lnTo>
                    <a:pt x="97" y="83"/>
                  </a:lnTo>
                  <a:lnTo>
                    <a:pt x="97" y="0"/>
                  </a:lnTo>
                  <a:lnTo>
                    <a:pt x="97" y="45"/>
                  </a:lnTo>
                  <a:lnTo>
                    <a:pt x="105" y="53"/>
                  </a:lnTo>
                  <a:lnTo>
                    <a:pt x="105" y="60"/>
                  </a:lnTo>
                  <a:lnTo>
                    <a:pt x="105" y="23"/>
                  </a:lnTo>
                  <a:lnTo>
                    <a:pt x="105" y="45"/>
                  </a:lnTo>
                  <a:lnTo>
                    <a:pt x="112" y="38"/>
                  </a:lnTo>
                  <a:lnTo>
                    <a:pt x="112" y="53"/>
                  </a:lnTo>
                  <a:lnTo>
                    <a:pt x="112" y="30"/>
                  </a:lnTo>
                  <a:lnTo>
                    <a:pt x="112" y="38"/>
                  </a:lnTo>
                  <a:lnTo>
                    <a:pt x="120" y="45"/>
                  </a:lnTo>
                  <a:lnTo>
                    <a:pt x="120" y="53"/>
                  </a:lnTo>
                  <a:lnTo>
                    <a:pt x="120" y="30"/>
                  </a:lnTo>
                  <a:lnTo>
                    <a:pt x="120" y="45"/>
                  </a:lnTo>
                  <a:lnTo>
                    <a:pt x="127" y="38"/>
                  </a:lnTo>
                  <a:lnTo>
                    <a:pt x="127" y="60"/>
                  </a:lnTo>
                  <a:lnTo>
                    <a:pt x="127" y="23"/>
                  </a:lnTo>
                  <a:lnTo>
                    <a:pt x="127" y="45"/>
                  </a:lnTo>
                  <a:lnTo>
                    <a:pt x="135" y="38"/>
                  </a:lnTo>
                  <a:lnTo>
                    <a:pt x="135" y="53"/>
                  </a:lnTo>
                  <a:lnTo>
                    <a:pt x="135" y="15"/>
                  </a:lnTo>
                  <a:lnTo>
                    <a:pt x="135" y="45"/>
                  </a:lnTo>
                  <a:lnTo>
                    <a:pt x="142" y="53"/>
                  </a:lnTo>
                  <a:lnTo>
                    <a:pt x="142" y="15"/>
                  </a:lnTo>
                  <a:lnTo>
                    <a:pt x="142" y="45"/>
                  </a:lnTo>
                  <a:lnTo>
                    <a:pt x="150" y="53"/>
                  </a:lnTo>
                  <a:lnTo>
                    <a:pt x="150" y="90"/>
                  </a:lnTo>
                  <a:lnTo>
                    <a:pt x="150" y="0"/>
                  </a:lnTo>
                  <a:lnTo>
                    <a:pt x="150" y="45"/>
                  </a:lnTo>
                  <a:lnTo>
                    <a:pt x="157" y="38"/>
                  </a:lnTo>
                  <a:lnTo>
                    <a:pt x="157" y="60"/>
                  </a:lnTo>
                  <a:lnTo>
                    <a:pt x="157" y="15"/>
                  </a:lnTo>
                  <a:lnTo>
                    <a:pt x="157" y="53"/>
                  </a:lnTo>
                  <a:lnTo>
                    <a:pt x="165" y="45"/>
                  </a:lnTo>
                  <a:lnTo>
                    <a:pt x="165" y="68"/>
                  </a:lnTo>
                  <a:lnTo>
                    <a:pt x="165" y="8"/>
                  </a:lnTo>
                  <a:lnTo>
                    <a:pt x="165" y="38"/>
                  </a:lnTo>
                  <a:lnTo>
                    <a:pt x="172" y="45"/>
                  </a:lnTo>
                  <a:lnTo>
                    <a:pt x="172" y="60"/>
                  </a:lnTo>
                  <a:lnTo>
                    <a:pt x="172" y="15"/>
                  </a:lnTo>
                  <a:lnTo>
                    <a:pt x="172" y="38"/>
                  </a:lnTo>
                  <a:lnTo>
                    <a:pt x="180" y="45"/>
                  </a:lnTo>
                  <a:lnTo>
                    <a:pt x="180" y="60"/>
                  </a:lnTo>
                  <a:lnTo>
                    <a:pt x="180" y="23"/>
                  </a:lnTo>
                  <a:lnTo>
                    <a:pt x="180" y="45"/>
                  </a:lnTo>
                  <a:lnTo>
                    <a:pt x="187" y="38"/>
                  </a:lnTo>
                  <a:lnTo>
                    <a:pt x="187" y="60"/>
                  </a:lnTo>
                  <a:lnTo>
                    <a:pt x="187" y="15"/>
                  </a:lnTo>
                  <a:lnTo>
                    <a:pt x="187" y="38"/>
                  </a:lnTo>
                  <a:lnTo>
                    <a:pt x="195" y="45"/>
                  </a:lnTo>
                  <a:lnTo>
                    <a:pt x="195" y="68"/>
                  </a:lnTo>
                  <a:lnTo>
                    <a:pt x="195" y="15"/>
                  </a:lnTo>
                  <a:lnTo>
                    <a:pt x="195" y="38"/>
                  </a:lnTo>
                  <a:lnTo>
                    <a:pt x="202" y="45"/>
                  </a:lnTo>
                  <a:lnTo>
                    <a:pt x="202" y="60"/>
                  </a:lnTo>
                  <a:lnTo>
                    <a:pt x="202" y="23"/>
                  </a:lnTo>
                  <a:lnTo>
                    <a:pt x="202" y="45"/>
                  </a:lnTo>
                  <a:lnTo>
                    <a:pt x="210" y="38"/>
                  </a:lnTo>
                  <a:lnTo>
                    <a:pt x="210" y="75"/>
                  </a:lnTo>
                  <a:lnTo>
                    <a:pt x="210" y="15"/>
                  </a:lnTo>
                  <a:lnTo>
                    <a:pt x="210" y="53"/>
                  </a:lnTo>
                  <a:lnTo>
                    <a:pt x="217" y="60"/>
                  </a:lnTo>
                  <a:lnTo>
                    <a:pt x="217" y="68"/>
                  </a:lnTo>
                  <a:lnTo>
                    <a:pt x="217" y="8"/>
                  </a:lnTo>
                  <a:lnTo>
                    <a:pt x="217" y="45"/>
                  </a:lnTo>
                  <a:lnTo>
                    <a:pt x="225" y="38"/>
                  </a:lnTo>
                  <a:lnTo>
                    <a:pt x="225" y="60"/>
                  </a:lnTo>
                  <a:lnTo>
                    <a:pt x="225" y="8"/>
                  </a:lnTo>
                  <a:lnTo>
                    <a:pt x="225" y="38"/>
                  </a:lnTo>
                  <a:lnTo>
                    <a:pt x="232" y="45"/>
                  </a:lnTo>
                  <a:lnTo>
                    <a:pt x="232" y="60"/>
                  </a:lnTo>
                  <a:lnTo>
                    <a:pt x="232" y="15"/>
                  </a:lnTo>
                  <a:lnTo>
                    <a:pt x="232" y="38"/>
                  </a:lnTo>
                  <a:lnTo>
                    <a:pt x="240" y="30"/>
                  </a:lnTo>
                  <a:lnTo>
                    <a:pt x="240" y="68"/>
                  </a:lnTo>
                  <a:lnTo>
                    <a:pt x="240" y="8"/>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6" name="Freeform 892"/>
            <p:cNvSpPr>
              <a:spLocks/>
            </p:cNvSpPr>
            <p:nvPr/>
          </p:nvSpPr>
          <p:spPr bwMode="auto">
            <a:xfrm>
              <a:off x="4074" y="2619"/>
              <a:ext cx="173" cy="65"/>
            </a:xfrm>
            <a:custGeom>
              <a:avLst/>
              <a:gdLst>
                <a:gd name="T0" fmla="*/ 7 w 247"/>
                <a:gd name="T1" fmla="*/ 60 h 68"/>
                <a:gd name="T2" fmla="*/ 15 w 247"/>
                <a:gd name="T3" fmla="*/ 38 h 68"/>
                <a:gd name="T4" fmla="*/ 15 w 247"/>
                <a:gd name="T5" fmla="*/ 45 h 68"/>
                <a:gd name="T6" fmla="*/ 22 w 247"/>
                <a:gd name="T7" fmla="*/ 15 h 68"/>
                <a:gd name="T8" fmla="*/ 30 w 247"/>
                <a:gd name="T9" fmla="*/ 68 h 68"/>
                <a:gd name="T10" fmla="*/ 37 w 247"/>
                <a:gd name="T11" fmla="*/ 38 h 68"/>
                <a:gd name="T12" fmla="*/ 37 w 247"/>
                <a:gd name="T13" fmla="*/ 38 h 68"/>
                <a:gd name="T14" fmla="*/ 45 w 247"/>
                <a:gd name="T15" fmla="*/ 8 h 68"/>
                <a:gd name="T16" fmla="*/ 52 w 247"/>
                <a:gd name="T17" fmla="*/ 60 h 68"/>
                <a:gd name="T18" fmla="*/ 60 w 247"/>
                <a:gd name="T19" fmla="*/ 45 h 68"/>
                <a:gd name="T20" fmla="*/ 60 w 247"/>
                <a:gd name="T21" fmla="*/ 38 h 68"/>
                <a:gd name="T22" fmla="*/ 67 w 247"/>
                <a:gd name="T23" fmla="*/ 23 h 68"/>
                <a:gd name="T24" fmla="*/ 75 w 247"/>
                <a:gd name="T25" fmla="*/ 53 h 68"/>
                <a:gd name="T26" fmla="*/ 82 w 247"/>
                <a:gd name="T27" fmla="*/ 45 h 68"/>
                <a:gd name="T28" fmla="*/ 82 w 247"/>
                <a:gd name="T29" fmla="*/ 45 h 68"/>
                <a:gd name="T30" fmla="*/ 90 w 247"/>
                <a:gd name="T31" fmla="*/ 38 h 68"/>
                <a:gd name="T32" fmla="*/ 97 w 247"/>
                <a:gd name="T33" fmla="*/ 53 h 68"/>
                <a:gd name="T34" fmla="*/ 105 w 247"/>
                <a:gd name="T35" fmla="*/ 38 h 68"/>
                <a:gd name="T36" fmla="*/ 105 w 247"/>
                <a:gd name="T37" fmla="*/ 38 h 68"/>
                <a:gd name="T38" fmla="*/ 112 w 247"/>
                <a:gd name="T39" fmla="*/ 30 h 68"/>
                <a:gd name="T40" fmla="*/ 120 w 247"/>
                <a:gd name="T41" fmla="*/ 45 h 68"/>
                <a:gd name="T42" fmla="*/ 127 w 247"/>
                <a:gd name="T43" fmla="*/ 45 h 68"/>
                <a:gd name="T44" fmla="*/ 127 w 247"/>
                <a:gd name="T45" fmla="*/ 38 h 68"/>
                <a:gd name="T46" fmla="*/ 135 w 247"/>
                <a:gd name="T47" fmla="*/ 38 h 68"/>
                <a:gd name="T48" fmla="*/ 142 w 247"/>
                <a:gd name="T49" fmla="*/ 45 h 68"/>
                <a:gd name="T50" fmla="*/ 150 w 247"/>
                <a:gd name="T51" fmla="*/ 38 h 68"/>
                <a:gd name="T52" fmla="*/ 157 w 247"/>
                <a:gd name="T53" fmla="*/ 45 h 68"/>
                <a:gd name="T54" fmla="*/ 157 w 247"/>
                <a:gd name="T55" fmla="*/ 38 h 68"/>
                <a:gd name="T56" fmla="*/ 165 w 247"/>
                <a:gd name="T57" fmla="*/ 38 h 68"/>
                <a:gd name="T58" fmla="*/ 172 w 247"/>
                <a:gd name="T59" fmla="*/ 45 h 68"/>
                <a:gd name="T60" fmla="*/ 180 w 247"/>
                <a:gd name="T61" fmla="*/ 38 h 68"/>
                <a:gd name="T62" fmla="*/ 180 w 247"/>
                <a:gd name="T63" fmla="*/ 38 h 68"/>
                <a:gd name="T64" fmla="*/ 187 w 247"/>
                <a:gd name="T65" fmla="*/ 38 h 68"/>
                <a:gd name="T66" fmla="*/ 195 w 247"/>
                <a:gd name="T67" fmla="*/ 45 h 68"/>
                <a:gd name="T68" fmla="*/ 202 w 247"/>
                <a:gd name="T69" fmla="*/ 38 h 68"/>
                <a:gd name="T70" fmla="*/ 202 w 247"/>
                <a:gd name="T71" fmla="*/ 45 h 68"/>
                <a:gd name="T72" fmla="*/ 210 w 247"/>
                <a:gd name="T73" fmla="*/ 38 h 68"/>
                <a:gd name="T74" fmla="*/ 217 w 247"/>
                <a:gd name="T75" fmla="*/ 38 h 68"/>
                <a:gd name="T76" fmla="*/ 225 w 247"/>
                <a:gd name="T77" fmla="*/ 45 h 68"/>
                <a:gd name="T78" fmla="*/ 232 w 247"/>
                <a:gd name="T79" fmla="*/ 38 h 68"/>
                <a:gd name="T80" fmla="*/ 232 w 247"/>
                <a:gd name="T81" fmla="*/ 38 h 68"/>
                <a:gd name="T82" fmla="*/ 240 w 247"/>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68">
                  <a:moveTo>
                    <a:pt x="0" y="38"/>
                  </a:moveTo>
                  <a:lnTo>
                    <a:pt x="7" y="30"/>
                  </a:lnTo>
                  <a:lnTo>
                    <a:pt x="7" y="60"/>
                  </a:lnTo>
                  <a:lnTo>
                    <a:pt x="7" y="15"/>
                  </a:lnTo>
                  <a:lnTo>
                    <a:pt x="7" y="45"/>
                  </a:lnTo>
                  <a:lnTo>
                    <a:pt x="15" y="38"/>
                  </a:lnTo>
                  <a:lnTo>
                    <a:pt x="15" y="60"/>
                  </a:lnTo>
                  <a:lnTo>
                    <a:pt x="15" y="15"/>
                  </a:lnTo>
                  <a:lnTo>
                    <a:pt x="15" y="45"/>
                  </a:lnTo>
                  <a:lnTo>
                    <a:pt x="22" y="38"/>
                  </a:lnTo>
                  <a:lnTo>
                    <a:pt x="22" y="60"/>
                  </a:lnTo>
                  <a:lnTo>
                    <a:pt x="22" y="15"/>
                  </a:lnTo>
                  <a:lnTo>
                    <a:pt x="22" y="38"/>
                  </a:lnTo>
                  <a:lnTo>
                    <a:pt x="30" y="45"/>
                  </a:lnTo>
                  <a:lnTo>
                    <a:pt x="30" y="68"/>
                  </a:lnTo>
                  <a:lnTo>
                    <a:pt x="30" y="15"/>
                  </a:lnTo>
                  <a:lnTo>
                    <a:pt x="30" y="45"/>
                  </a:lnTo>
                  <a:lnTo>
                    <a:pt x="37" y="38"/>
                  </a:lnTo>
                  <a:lnTo>
                    <a:pt x="37" y="68"/>
                  </a:lnTo>
                  <a:lnTo>
                    <a:pt x="37" y="0"/>
                  </a:lnTo>
                  <a:lnTo>
                    <a:pt x="37" y="38"/>
                  </a:lnTo>
                  <a:lnTo>
                    <a:pt x="45" y="30"/>
                  </a:lnTo>
                  <a:lnTo>
                    <a:pt x="45" y="68"/>
                  </a:lnTo>
                  <a:lnTo>
                    <a:pt x="45" y="8"/>
                  </a:lnTo>
                  <a:lnTo>
                    <a:pt x="45" y="45"/>
                  </a:lnTo>
                  <a:lnTo>
                    <a:pt x="52" y="38"/>
                  </a:lnTo>
                  <a:lnTo>
                    <a:pt x="52" y="60"/>
                  </a:lnTo>
                  <a:lnTo>
                    <a:pt x="52" y="15"/>
                  </a:lnTo>
                  <a:lnTo>
                    <a:pt x="52" y="38"/>
                  </a:lnTo>
                  <a:lnTo>
                    <a:pt x="60" y="45"/>
                  </a:lnTo>
                  <a:lnTo>
                    <a:pt x="60" y="53"/>
                  </a:lnTo>
                  <a:lnTo>
                    <a:pt x="60" y="23"/>
                  </a:lnTo>
                  <a:lnTo>
                    <a:pt x="60" y="38"/>
                  </a:lnTo>
                  <a:lnTo>
                    <a:pt x="67" y="45"/>
                  </a:lnTo>
                  <a:lnTo>
                    <a:pt x="67" y="53"/>
                  </a:lnTo>
                  <a:lnTo>
                    <a:pt x="67" y="23"/>
                  </a:lnTo>
                  <a:lnTo>
                    <a:pt x="67" y="38"/>
                  </a:lnTo>
                  <a:lnTo>
                    <a:pt x="75" y="45"/>
                  </a:lnTo>
                  <a:lnTo>
                    <a:pt x="75" y="53"/>
                  </a:lnTo>
                  <a:lnTo>
                    <a:pt x="75" y="23"/>
                  </a:lnTo>
                  <a:lnTo>
                    <a:pt x="75" y="38"/>
                  </a:lnTo>
                  <a:lnTo>
                    <a:pt x="82" y="45"/>
                  </a:lnTo>
                  <a:lnTo>
                    <a:pt x="82" y="53"/>
                  </a:lnTo>
                  <a:lnTo>
                    <a:pt x="82" y="30"/>
                  </a:lnTo>
                  <a:lnTo>
                    <a:pt x="82" y="45"/>
                  </a:lnTo>
                  <a:lnTo>
                    <a:pt x="90" y="38"/>
                  </a:lnTo>
                  <a:lnTo>
                    <a:pt x="90" y="45"/>
                  </a:lnTo>
                  <a:lnTo>
                    <a:pt x="90" y="38"/>
                  </a:lnTo>
                  <a:lnTo>
                    <a:pt x="90" y="38"/>
                  </a:lnTo>
                  <a:lnTo>
                    <a:pt x="97" y="45"/>
                  </a:lnTo>
                  <a:lnTo>
                    <a:pt x="97" y="53"/>
                  </a:lnTo>
                  <a:lnTo>
                    <a:pt x="97" y="30"/>
                  </a:lnTo>
                  <a:lnTo>
                    <a:pt x="97" y="45"/>
                  </a:lnTo>
                  <a:lnTo>
                    <a:pt x="105" y="38"/>
                  </a:lnTo>
                  <a:lnTo>
                    <a:pt x="105" y="45"/>
                  </a:lnTo>
                  <a:lnTo>
                    <a:pt x="105" y="38"/>
                  </a:lnTo>
                  <a:lnTo>
                    <a:pt x="105" y="38"/>
                  </a:lnTo>
                  <a:lnTo>
                    <a:pt x="112" y="45"/>
                  </a:lnTo>
                  <a:lnTo>
                    <a:pt x="112" y="45"/>
                  </a:lnTo>
                  <a:lnTo>
                    <a:pt x="112" y="30"/>
                  </a:lnTo>
                  <a:lnTo>
                    <a:pt x="112" y="38"/>
                  </a:lnTo>
                  <a:lnTo>
                    <a:pt x="120" y="45"/>
                  </a:lnTo>
                  <a:lnTo>
                    <a:pt x="120" y="45"/>
                  </a:lnTo>
                  <a:lnTo>
                    <a:pt x="120" y="38"/>
                  </a:lnTo>
                  <a:lnTo>
                    <a:pt x="120" y="38"/>
                  </a:lnTo>
                  <a:lnTo>
                    <a:pt x="127" y="45"/>
                  </a:lnTo>
                  <a:lnTo>
                    <a:pt x="127" y="45"/>
                  </a:lnTo>
                  <a:lnTo>
                    <a:pt x="127" y="38"/>
                  </a:lnTo>
                  <a:lnTo>
                    <a:pt x="127" y="38"/>
                  </a:lnTo>
                  <a:lnTo>
                    <a:pt x="135" y="45"/>
                  </a:lnTo>
                  <a:lnTo>
                    <a:pt x="135" y="45"/>
                  </a:lnTo>
                  <a:lnTo>
                    <a:pt x="135" y="38"/>
                  </a:lnTo>
                  <a:lnTo>
                    <a:pt x="135" y="38"/>
                  </a:lnTo>
                  <a:lnTo>
                    <a:pt x="142" y="45"/>
                  </a:lnTo>
                  <a:lnTo>
                    <a:pt x="142" y="45"/>
                  </a:lnTo>
                  <a:lnTo>
                    <a:pt x="142" y="38"/>
                  </a:lnTo>
                  <a:lnTo>
                    <a:pt x="142" y="45"/>
                  </a:lnTo>
                  <a:lnTo>
                    <a:pt x="150" y="38"/>
                  </a:lnTo>
                  <a:lnTo>
                    <a:pt x="150" y="45"/>
                  </a:lnTo>
                  <a:lnTo>
                    <a:pt x="150" y="38"/>
                  </a:lnTo>
                  <a:lnTo>
                    <a:pt x="157" y="45"/>
                  </a:lnTo>
                  <a:lnTo>
                    <a:pt x="157" y="45"/>
                  </a:lnTo>
                  <a:lnTo>
                    <a:pt x="157" y="38"/>
                  </a:lnTo>
                  <a:lnTo>
                    <a:pt x="157" y="38"/>
                  </a:lnTo>
                  <a:lnTo>
                    <a:pt x="165" y="45"/>
                  </a:lnTo>
                  <a:lnTo>
                    <a:pt x="165" y="45"/>
                  </a:lnTo>
                  <a:lnTo>
                    <a:pt x="165" y="38"/>
                  </a:lnTo>
                  <a:lnTo>
                    <a:pt x="165" y="38"/>
                  </a:lnTo>
                  <a:lnTo>
                    <a:pt x="172" y="45"/>
                  </a:lnTo>
                  <a:lnTo>
                    <a:pt x="172" y="45"/>
                  </a:lnTo>
                  <a:lnTo>
                    <a:pt x="172" y="38"/>
                  </a:lnTo>
                  <a:lnTo>
                    <a:pt x="172" y="45"/>
                  </a:lnTo>
                  <a:lnTo>
                    <a:pt x="180" y="38"/>
                  </a:lnTo>
                  <a:lnTo>
                    <a:pt x="180" y="45"/>
                  </a:lnTo>
                  <a:lnTo>
                    <a:pt x="180" y="38"/>
                  </a:lnTo>
                  <a:lnTo>
                    <a:pt x="180" y="38"/>
                  </a:lnTo>
                  <a:lnTo>
                    <a:pt x="187" y="45"/>
                  </a:lnTo>
                  <a:lnTo>
                    <a:pt x="187" y="45"/>
                  </a:lnTo>
                  <a:lnTo>
                    <a:pt x="187" y="38"/>
                  </a:lnTo>
                  <a:lnTo>
                    <a:pt x="187" y="45"/>
                  </a:lnTo>
                  <a:lnTo>
                    <a:pt x="195" y="38"/>
                  </a:lnTo>
                  <a:lnTo>
                    <a:pt x="195" y="45"/>
                  </a:lnTo>
                  <a:lnTo>
                    <a:pt x="195" y="38"/>
                  </a:lnTo>
                  <a:lnTo>
                    <a:pt x="195" y="45"/>
                  </a:lnTo>
                  <a:lnTo>
                    <a:pt x="202" y="38"/>
                  </a:lnTo>
                  <a:lnTo>
                    <a:pt x="202" y="45"/>
                  </a:lnTo>
                  <a:lnTo>
                    <a:pt x="202" y="38"/>
                  </a:lnTo>
                  <a:lnTo>
                    <a:pt x="202" y="45"/>
                  </a:lnTo>
                  <a:lnTo>
                    <a:pt x="210" y="38"/>
                  </a:lnTo>
                  <a:lnTo>
                    <a:pt x="210" y="45"/>
                  </a:lnTo>
                  <a:lnTo>
                    <a:pt x="210" y="38"/>
                  </a:lnTo>
                  <a:lnTo>
                    <a:pt x="217" y="45"/>
                  </a:lnTo>
                  <a:lnTo>
                    <a:pt x="217" y="45"/>
                  </a:lnTo>
                  <a:lnTo>
                    <a:pt x="217" y="38"/>
                  </a:lnTo>
                  <a:lnTo>
                    <a:pt x="217" y="38"/>
                  </a:lnTo>
                  <a:lnTo>
                    <a:pt x="225" y="45"/>
                  </a:lnTo>
                  <a:lnTo>
                    <a:pt x="225" y="45"/>
                  </a:lnTo>
                  <a:lnTo>
                    <a:pt x="225" y="38"/>
                  </a:lnTo>
                  <a:lnTo>
                    <a:pt x="225" y="45"/>
                  </a:lnTo>
                  <a:lnTo>
                    <a:pt x="232" y="38"/>
                  </a:lnTo>
                  <a:lnTo>
                    <a:pt x="232" y="45"/>
                  </a:lnTo>
                  <a:lnTo>
                    <a:pt x="232" y="38"/>
                  </a:lnTo>
                  <a:lnTo>
                    <a:pt x="232" y="38"/>
                  </a:lnTo>
                  <a:lnTo>
                    <a:pt x="240" y="45"/>
                  </a:lnTo>
                  <a:lnTo>
                    <a:pt x="240" y="45"/>
                  </a:lnTo>
                  <a:lnTo>
                    <a:pt x="240" y="38"/>
                  </a:lnTo>
                  <a:lnTo>
                    <a:pt x="240" y="38"/>
                  </a:lnTo>
                  <a:lnTo>
                    <a:pt x="247"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7" name="Freeform 893"/>
            <p:cNvSpPr>
              <a:spLocks/>
            </p:cNvSpPr>
            <p:nvPr/>
          </p:nvSpPr>
          <p:spPr bwMode="auto">
            <a:xfrm>
              <a:off x="4247" y="2633"/>
              <a:ext cx="167" cy="44"/>
            </a:xfrm>
            <a:custGeom>
              <a:avLst/>
              <a:gdLst>
                <a:gd name="T0" fmla="*/ 0 w 240"/>
                <a:gd name="T1" fmla="*/ 15 h 45"/>
                <a:gd name="T2" fmla="*/ 8 w 240"/>
                <a:gd name="T3" fmla="*/ 30 h 45"/>
                <a:gd name="T4" fmla="*/ 15 w 240"/>
                <a:gd name="T5" fmla="*/ 30 h 45"/>
                <a:gd name="T6" fmla="*/ 15 w 240"/>
                <a:gd name="T7" fmla="*/ 30 h 45"/>
                <a:gd name="T8" fmla="*/ 23 w 240"/>
                <a:gd name="T9" fmla="*/ 23 h 45"/>
                <a:gd name="T10" fmla="*/ 30 w 240"/>
                <a:gd name="T11" fmla="*/ 30 h 45"/>
                <a:gd name="T12" fmla="*/ 38 w 240"/>
                <a:gd name="T13" fmla="*/ 30 h 45"/>
                <a:gd name="T14" fmla="*/ 38 w 240"/>
                <a:gd name="T15" fmla="*/ 30 h 45"/>
                <a:gd name="T16" fmla="*/ 45 w 240"/>
                <a:gd name="T17" fmla="*/ 23 h 45"/>
                <a:gd name="T18" fmla="*/ 53 w 240"/>
                <a:gd name="T19" fmla="*/ 30 h 45"/>
                <a:gd name="T20" fmla="*/ 60 w 240"/>
                <a:gd name="T21" fmla="*/ 30 h 45"/>
                <a:gd name="T22" fmla="*/ 60 w 240"/>
                <a:gd name="T23" fmla="*/ 30 h 45"/>
                <a:gd name="T24" fmla="*/ 68 w 240"/>
                <a:gd name="T25" fmla="*/ 23 h 45"/>
                <a:gd name="T26" fmla="*/ 75 w 240"/>
                <a:gd name="T27" fmla="*/ 30 h 45"/>
                <a:gd name="T28" fmla="*/ 83 w 240"/>
                <a:gd name="T29" fmla="*/ 30 h 45"/>
                <a:gd name="T30" fmla="*/ 83 w 240"/>
                <a:gd name="T31" fmla="*/ 30 h 45"/>
                <a:gd name="T32" fmla="*/ 90 w 240"/>
                <a:gd name="T33" fmla="*/ 23 h 45"/>
                <a:gd name="T34" fmla="*/ 98 w 240"/>
                <a:gd name="T35" fmla="*/ 30 h 45"/>
                <a:gd name="T36" fmla="*/ 105 w 240"/>
                <a:gd name="T37" fmla="*/ 30 h 45"/>
                <a:gd name="T38" fmla="*/ 105 w 240"/>
                <a:gd name="T39" fmla="*/ 23 h 45"/>
                <a:gd name="T40" fmla="*/ 113 w 240"/>
                <a:gd name="T41" fmla="*/ 23 h 45"/>
                <a:gd name="T42" fmla="*/ 120 w 240"/>
                <a:gd name="T43" fmla="*/ 38 h 45"/>
                <a:gd name="T44" fmla="*/ 128 w 240"/>
                <a:gd name="T45" fmla="*/ 23 h 45"/>
                <a:gd name="T46" fmla="*/ 128 w 240"/>
                <a:gd name="T47" fmla="*/ 23 h 45"/>
                <a:gd name="T48" fmla="*/ 135 w 240"/>
                <a:gd name="T49" fmla="*/ 15 h 45"/>
                <a:gd name="T50" fmla="*/ 143 w 240"/>
                <a:gd name="T51" fmla="*/ 30 h 45"/>
                <a:gd name="T52" fmla="*/ 150 w 240"/>
                <a:gd name="T53" fmla="*/ 30 h 45"/>
                <a:gd name="T54" fmla="*/ 150 w 240"/>
                <a:gd name="T55" fmla="*/ 30 h 45"/>
                <a:gd name="T56" fmla="*/ 158 w 240"/>
                <a:gd name="T57" fmla="*/ 38 h 45"/>
                <a:gd name="T58" fmla="*/ 165 w 240"/>
                <a:gd name="T59" fmla="*/ 8 h 45"/>
                <a:gd name="T60" fmla="*/ 173 w 240"/>
                <a:gd name="T61" fmla="*/ 38 h 45"/>
                <a:gd name="T62" fmla="*/ 180 w 240"/>
                <a:gd name="T63" fmla="*/ 23 h 45"/>
                <a:gd name="T64" fmla="*/ 180 w 240"/>
                <a:gd name="T65" fmla="*/ 30 h 45"/>
                <a:gd name="T66" fmla="*/ 188 w 240"/>
                <a:gd name="T67" fmla="*/ 15 h 45"/>
                <a:gd name="T68" fmla="*/ 195 w 240"/>
                <a:gd name="T69" fmla="*/ 38 h 45"/>
                <a:gd name="T70" fmla="*/ 203 w 240"/>
                <a:gd name="T71" fmla="*/ 30 h 45"/>
                <a:gd name="T72" fmla="*/ 203 w 240"/>
                <a:gd name="T73" fmla="*/ 23 h 45"/>
                <a:gd name="T74" fmla="*/ 210 w 240"/>
                <a:gd name="T75" fmla="*/ 15 h 45"/>
                <a:gd name="T76" fmla="*/ 218 w 240"/>
                <a:gd name="T77" fmla="*/ 38 h 45"/>
                <a:gd name="T78" fmla="*/ 225 w 240"/>
                <a:gd name="T79" fmla="*/ 30 h 45"/>
                <a:gd name="T80" fmla="*/ 225 w 240"/>
                <a:gd name="T81" fmla="*/ 30 h 45"/>
                <a:gd name="T82" fmla="*/ 233 w 240"/>
                <a:gd name="T83"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38"/>
                  </a:lnTo>
                  <a:lnTo>
                    <a:pt x="0" y="15"/>
                  </a:lnTo>
                  <a:lnTo>
                    <a:pt x="0" y="23"/>
                  </a:lnTo>
                  <a:lnTo>
                    <a:pt x="8" y="30"/>
                  </a:lnTo>
                  <a:lnTo>
                    <a:pt x="8" y="30"/>
                  </a:lnTo>
                  <a:lnTo>
                    <a:pt x="8" y="23"/>
                  </a:lnTo>
                  <a:lnTo>
                    <a:pt x="8" y="23"/>
                  </a:lnTo>
                  <a:lnTo>
                    <a:pt x="15" y="30"/>
                  </a:lnTo>
                  <a:lnTo>
                    <a:pt x="15" y="30"/>
                  </a:lnTo>
                  <a:lnTo>
                    <a:pt x="15" y="23"/>
                  </a:lnTo>
                  <a:lnTo>
                    <a:pt x="15" y="30"/>
                  </a:lnTo>
                  <a:lnTo>
                    <a:pt x="23" y="23"/>
                  </a:lnTo>
                  <a:lnTo>
                    <a:pt x="23" y="30"/>
                  </a:lnTo>
                  <a:lnTo>
                    <a:pt x="23" y="23"/>
                  </a:lnTo>
                  <a:lnTo>
                    <a:pt x="23" y="23"/>
                  </a:lnTo>
                  <a:lnTo>
                    <a:pt x="30" y="30"/>
                  </a:lnTo>
                  <a:lnTo>
                    <a:pt x="30" y="30"/>
                  </a:lnTo>
                  <a:lnTo>
                    <a:pt x="30" y="23"/>
                  </a:lnTo>
                  <a:lnTo>
                    <a:pt x="30" y="23"/>
                  </a:lnTo>
                  <a:lnTo>
                    <a:pt x="38" y="30"/>
                  </a:lnTo>
                  <a:lnTo>
                    <a:pt x="38" y="30"/>
                  </a:lnTo>
                  <a:lnTo>
                    <a:pt x="38" y="23"/>
                  </a:lnTo>
                  <a:lnTo>
                    <a:pt x="38" y="30"/>
                  </a:lnTo>
                  <a:lnTo>
                    <a:pt x="45" y="23"/>
                  </a:lnTo>
                  <a:lnTo>
                    <a:pt x="45" y="30"/>
                  </a:lnTo>
                  <a:lnTo>
                    <a:pt x="45" y="23"/>
                  </a:lnTo>
                  <a:lnTo>
                    <a:pt x="45" y="23"/>
                  </a:lnTo>
                  <a:lnTo>
                    <a:pt x="53" y="30"/>
                  </a:lnTo>
                  <a:lnTo>
                    <a:pt x="53" y="30"/>
                  </a:lnTo>
                  <a:lnTo>
                    <a:pt x="53" y="23"/>
                  </a:lnTo>
                  <a:lnTo>
                    <a:pt x="53" y="23"/>
                  </a:lnTo>
                  <a:lnTo>
                    <a:pt x="60" y="30"/>
                  </a:lnTo>
                  <a:lnTo>
                    <a:pt x="60" y="30"/>
                  </a:lnTo>
                  <a:lnTo>
                    <a:pt x="60" y="23"/>
                  </a:lnTo>
                  <a:lnTo>
                    <a:pt x="60" y="30"/>
                  </a:lnTo>
                  <a:lnTo>
                    <a:pt x="68" y="23"/>
                  </a:lnTo>
                  <a:lnTo>
                    <a:pt x="68" y="30"/>
                  </a:lnTo>
                  <a:lnTo>
                    <a:pt x="68" y="23"/>
                  </a:lnTo>
                  <a:lnTo>
                    <a:pt x="68" y="30"/>
                  </a:lnTo>
                  <a:lnTo>
                    <a:pt x="75" y="23"/>
                  </a:lnTo>
                  <a:lnTo>
                    <a:pt x="75" y="30"/>
                  </a:lnTo>
                  <a:lnTo>
                    <a:pt x="75" y="23"/>
                  </a:lnTo>
                  <a:lnTo>
                    <a:pt x="75" y="23"/>
                  </a:lnTo>
                  <a:lnTo>
                    <a:pt x="83" y="30"/>
                  </a:lnTo>
                  <a:lnTo>
                    <a:pt x="83" y="30"/>
                  </a:lnTo>
                  <a:lnTo>
                    <a:pt x="83" y="23"/>
                  </a:lnTo>
                  <a:lnTo>
                    <a:pt x="83" y="30"/>
                  </a:lnTo>
                  <a:lnTo>
                    <a:pt x="90" y="23"/>
                  </a:lnTo>
                  <a:lnTo>
                    <a:pt x="90" y="30"/>
                  </a:lnTo>
                  <a:lnTo>
                    <a:pt x="90" y="23"/>
                  </a:lnTo>
                  <a:lnTo>
                    <a:pt x="90" y="23"/>
                  </a:lnTo>
                  <a:lnTo>
                    <a:pt x="98" y="30"/>
                  </a:lnTo>
                  <a:lnTo>
                    <a:pt x="98" y="30"/>
                  </a:lnTo>
                  <a:lnTo>
                    <a:pt x="98" y="23"/>
                  </a:lnTo>
                  <a:lnTo>
                    <a:pt x="98" y="23"/>
                  </a:lnTo>
                  <a:lnTo>
                    <a:pt x="105" y="30"/>
                  </a:lnTo>
                  <a:lnTo>
                    <a:pt x="105" y="30"/>
                  </a:lnTo>
                  <a:lnTo>
                    <a:pt x="105" y="23"/>
                  </a:lnTo>
                  <a:lnTo>
                    <a:pt x="105" y="23"/>
                  </a:lnTo>
                  <a:lnTo>
                    <a:pt x="113" y="30"/>
                  </a:lnTo>
                  <a:lnTo>
                    <a:pt x="113" y="30"/>
                  </a:lnTo>
                  <a:lnTo>
                    <a:pt x="113" y="23"/>
                  </a:lnTo>
                  <a:lnTo>
                    <a:pt x="113" y="30"/>
                  </a:lnTo>
                  <a:lnTo>
                    <a:pt x="120" y="23"/>
                  </a:lnTo>
                  <a:lnTo>
                    <a:pt x="120" y="38"/>
                  </a:lnTo>
                  <a:lnTo>
                    <a:pt x="120" y="8"/>
                  </a:lnTo>
                  <a:lnTo>
                    <a:pt x="120" y="30"/>
                  </a:lnTo>
                  <a:lnTo>
                    <a:pt x="128" y="23"/>
                  </a:lnTo>
                  <a:lnTo>
                    <a:pt x="128" y="38"/>
                  </a:lnTo>
                  <a:lnTo>
                    <a:pt x="128" y="15"/>
                  </a:lnTo>
                  <a:lnTo>
                    <a:pt x="128" y="23"/>
                  </a:lnTo>
                  <a:lnTo>
                    <a:pt x="135" y="30"/>
                  </a:lnTo>
                  <a:lnTo>
                    <a:pt x="135" y="38"/>
                  </a:lnTo>
                  <a:lnTo>
                    <a:pt x="135" y="15"/>
                  </a:lnTo>
                  <a:lnTo>
                    <a:pt x="135" y="30"/>
                  </a:lnTo>
                  <a:lnTo>
                    <a:pt x="143" y="23"/>
                  </a:lnTo>
                  <a:lnTo>
                    <a:pt x="143" y="30"/>
                  </a:lnTo>
                  <a:lnTo>
                    <a:pt x="143" y="23"/>
                  </a:lnTo>
                  <a:lnTo>
                    <a:pt x="143" y="23"/>
                  </a:lnTo>
                  <a:lnTo>
                    <a:pt x="150" y="30"/>
                  </a:lnTo>
                  <a:lnTo>
                    <a:pt x="150" y="30"/>
                  </a:lnTo>
                  <a:lnTo>
                    <a:pt x="150" y="15"/>
                  </a:lnTo>
                  <a:lnTo>
                    <a:pt x="150" y="30"/>
                  </a:lnTo>
                  <a:lnTo>
                    <a:pt x="158" y="23"/>
                  </a:lnTo>
                  <a:lnTo>
                    <a:pt x="158" y="15"/>
                  </a:lnTo>
                  <a:lnTo>
                    <a:pt x="158" y="38"/>
                  </a:lnTo>
                  <a:lnTo>
                    <a:pt x="165" y="30"/>
                  </a:lnTo>
                  <a:lnTo>
                    <a:pt x="165" y="38"/>
                  </a:lnTo>
                  <a:lnTo>
                    <a:pt x="165" y="8"/>
                  </a:lnTo>
                  <a:lnTo>
                    <a:pt x="165" y="23"/>
                  </a:lnTo>
                  <a:lnTo>
                    <a:pt x="173" y="30"/>
                  </a:lnTo>
                  <a:lnTo>
                    <a:pt x="173" y="38"/>
                  </a:lnTo>
                  <a:lnTo>
                    <a:pt x="173" y="15"/>
                  </a:lnTo>
                  <a:lnTo>
                    <a:pt x="173" y="30"/>
                  </a:lnTo>
                  <a:lnTo>
                    <a:pt x="180" y="23"/>
                  </a:lnTo>
                  <a:lnTo>
                    <a:pt x="180" y="45"/>
                  </a:lnTo>
                  <a:lnTo>
                    <a:pt x="180" y="8"/>
                  </a:lnTo>
                  <a:lnTo>
                    <a:pt x="180" y="30"/>
                  </a:lnTo>
                  <a:lnTo>
                    <a:pt x="188" y="23"/>
                  </a:lnTo>
                  <a:lnTo>
                    <a:pt x="188" y="45"/>
                  </a:lnTo>
                  <a:lnTo>
                    <a:pt x="188" y="15"/>
                  </a:lnTo>
                  <a:lnTo>
                    <a:pt x="188" y="30"/>
                  </a:lnTo>
                  <a:lnTo>
                    <a:pt x="195" y="23"/>
                  </a:lnTo>
                  <a:lnTo>
                    <a:pt x="195" y="38"/>
                  </a:lnTo>
                  <a:lnTo>
                    <a:pt x="195" y="8"/>
                  </a:lnTo>
                  <a:lnTo>
                    <a:pt x="195" y="23"/>
                  </a:lnTo>
                  <a:lnTo>
                    <a:pt x="203" y="30"/>
                  </a:lnTo>
                  <a:lnTo>
                    <a:pt x="203" y="38"/>
                  </a:lnTo>
                  <a:lnTo>
                    <a:pt x="203" y="0"/>
                  </a:lnTo>
                  <a:lnTo>
                    <a:pt x="203" y="23"/>
                  </a:lnTo>
                  <a:lnTo>
                    <a:pt x="210" y="30"/>
                  </a:lnTo>
                  <a:lnTo>
                    <a:pt x="210" y="45"/>
                  </a:lnTo>
                  <a:lnTo>
                    <a:pt x="210" y="15"/>
                  </a:lnTo>
                  <a:lnTo>
                    <a:pt x="210" y="23"/>
                  </a:lnTo>
                  <a:lnTo>
                    <a:pt x="218" y="30"/>
                  </a:lnTo>
                  <a:lnTo>
                    <a:pt x="218" y="38"/>
                  </a:lnTo>
                  <a:lnTo>
                    <a:pt x="218" y="8"/>
                  </a:lnTo>
                  <a:lnTo>
                    <a:pt x="218" y="23"/>
                  </a:lnTo>
                  <a:lnTo>
                    <a:pt x="225" y="30"/>
                  </a:lnTo>
                  <a:lnTo>
                    <a:pt x="225" y="45"/>
                  </a:lnTo>
                  <a:lnTo>
                    <a:pt x="225" y="15"/>
                  </a:lnTo>
                  <a:lnTo>
                    <a:pt x="225" y="30"/>
                  </a:lnTo>
                  <a:lnTo>
                    <a:pt x="233" y="23"/>
                  </a:lnTo>
                  <a:lnTo>
                    <a:pt x="233" y="45"/>
                  </a:lnTo>
                  <a:lnTo>
                    <a:pt x="233" y="8"/>
                  </a:lnTo>
                  <a:lnTo>
                    <a:pt x="233"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8" name="Freeform 894"/>
            <p:cNvSpPr>
              <a:spLocks/>
            </p:cNvSpPr>
            <p:nvPr/>
          </p:nvSpPr>
          <p:spPr bwMode="auto">
            <a:xfrm>
              <a:off x="4414" y="2626"/>
              <a:ext cx="168" cy="80"/>
            </a:xfrm>
            <a:custGeom>
              <a:avLst/>
              <a:gdLst>
                <a:gd name="T0" fmla="*/ 0 w 240"/>
                <a:gd name="T1" fmla="*/ 0 h 82"/>
                <a:gd name="T2" fmla="*/ 8 w 240"/>
                <a:gd name="T3" fmla="*/ 75 h 82"/>
                <a:gd name="T4" fmla="*/ 15 w 240"/>
                <a:gd name="T5" fmla="*/ 37 h 82"/>
                <a:gd name="T6" fmla="*/ 15 w 240"/>
                <a:gd name="T7" fmla="*/ 22 h 82"/>
                <a:gd name="T8" fmla="*/ 23 w 240"/>
                <a:gd name="T9" fmla="*/ 0 h 82"/>
                <a:gd name="T10" fmla="*/ 30 w 240"/>
                <a:gd name="T11" fmla="*/ 45 h 82"/>
                <a:gd name="T12" fmla="*/ 38 w 240"/>
                <a:gd name="T13" fmla="*/ 37 h 82"/>
                <a:gd name="T14" fmla="*/ 38 w 240"/>
                <a:gd name="T15" fmla="*/ 37 h 82"/>
                <a:gd name="T16" fmla="*/ 45 w 240"/>
                <a:gd name="T17" fmla="*/ 22 h 82"/>
                <a:gd name="T18" fmla="*/ 53 w 240"/>
                <a:gd name="T19" fmla="*/ 45 h 82"/>
                <a:gd name="T20" fmla="*/ 60 w 240"/>
                <a:gd name="T21" fmla="*/ 37 h 82"/>
                <a:gd name="T22" fmla="*/ 60 w 240"/>
                <a:gd name="T23" fmla="*/ 37 h 82"/>
                <a:gd name="T24" fmla="*/ 68 w 240"/>
                <a:gd name="T25" fmla="*/ 22 h 82"/>
                <a:gd name="T26" fmla="*/ 75 w 240"/>
                <a:gd name="T27" fmla="*/ 45 h 82"/>
                <a:gd name="T28" fmla="*/ 83 w 240"/>
                <a:gd name="T29" fmla="*/ 30 h 82"/>
                <a:gd name="T30" fmla="*/ 83 w 240"/>
                <a:gd name="T31" fmla="*/ 30 h 82"/>
                <a:gd name="T32" fmla="*/ 90 w 240"/>
                <a:gd name="T33" fmla="*/ 15 h 82"/>
                <a:gd name="T34" fmla="*/ 98 w 240"/>
                <a:gd name="T35" fmla="*/ 52 h 82"/>
                <a:gd name="T36" fmla="*/ 105 w 240"/>
                <a:gd name="T37" fmla="*/ 22 h 82"/>
                <a:gd name="T38" fmla="*/ 105 w 240"/>
                <a:gd name="T39" fmla="*/ 45 h 82"/>
                <a:gd name="T40" fmla="*/ 113 w 240"/>
                <a:gd name="T41" fmla="*/ 15 h 82"/>
                <a:gd name="T42" fmla="*/ 120 w 240"/>
                <a:gd name="T43" fmla="*/ 15 h 82"/>
                <a:gd name="T44" fmla="*/ 128 w 240"/>
                <a:gd name="T45" fmla="*/ 60 h 82"/>
                <a:gd name="T46" fmla="*/ 135 w 240"/>
                <a:gd name="T47" fmla="*/ 22 h 82"/>
                <a:gd name="T48" fmla="*/ 135 w 240"/>
                <a:gd name="T49" fmla="*/ 22 h 82"/>
                <a:gd name="T50" fmla="*/ 143 w 240"/>
                <a:gd name="T51" fmla="*/ 15 h 82"/>
                <a:gd name="T52" fmla="*/ 150 w 240"/>
                <a:gd name="T53" fmla="*/ 52 h 82"/>
                <a:gd name="T54" fmla="*/ 158 w 240"/>
                <a:gd name="T55" fmla="*/ 45 h 82"/>
                <a:gd name="T56" fmla="*/ 158 w 240"/>
                <a:gd name="T57" fmla="*/ 22 h 82"/>
                <a:gd name="T58" fmla="*/ 165 w 240"/>
                <a:gd name="T59" fmla="*/ 7 h 82"/>
                <a:gd name="T60" fmla="*/ 173 w 240"/>
                <a:gd name="T61" fmla="*/ 52 h 82"/>
                <a:gd name="T62" fmla="*/ 180 w 240"/>
                <a:gd name="T63" fmla="*/ 30 h 82"/>
                <a:gd name="T64" fmla="*/ 180 w 240"/>
                <a:gd name="T65" fmla="*/ 37 h 82"/>
                <a:gd name="T66" fmla="*/ 188 w 240"/>
                <a:gd name="T67" fmla="*/ 22 h 82"/>
                <a:gd name="T68" fmla="*/ 195 w 240"/>
                <a:gd name="T69" fmla="*/ 52 h 82"/>
                <a:gd name="T70" fmla="*/ 203 w 240"/>
                <a:gd name="T71" fmla="*/ 37 h 82"/>
                <a:gd name="T72" fmla="*/ 203 w 240"/>
                <a:gd name="T73" fmla="*/ 45 h 82"/>
                <a:gd name="T74" fmla="*/ 210 w 240"/>
                <a:gd name="T75" fmla="*/ 52 h 82"/>
                <a:gd name="T76" fmla="*/ 218 w 240"/>
                <a:gd name="T77" fmla="*/ 15 h 82"/>
                <a:gd name="T78" fmla="*/ 225 w 240"/>
                <a:gd name="T79" fmla="*/ 52 h 82"/>
                <a:gd name="T80" fmla="*/ 233 w 240"/>
                <a:gd name="T81" fmla="*/ 37 h 82"/>
                <a:gd name="T82" fmla="*/ 233 w 240"/>
                <a:gd name="T83"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82">
                  <a:moveTo>
                    <a:pt x="0" y="30"/>
                  </a:moveTo>
                  <a:lnTo>
                    <a:pt x="0" y="82"/>
                  </a:lnTo>
                  <a:lnTo>
                    <a:pt x="0" y="0"/>
                  </a:lnTo>
                  <a:lnTo>
                    <a:pt x="0" y="30"/>
                  </a:lnTo>
                  <a:lnTo>
                    <a:pt x="8" y="37"/>
                  </a:lnTo>
                  <a:lnTo>
                    <a:pt x="8" y="75"/>
                  </a:lnTo>
                  <a:lnTo>
                    <a:pt x="8" y="0"/>
                  </a:lnTo>
                  <a:lnTo>
                    <a:pt x="8" y="30"/>
                  </a:lnTo>
                  <a:lnTo>
                    <a:pt x="15" y="37"/>
                  </a:lnTo>
                  <a:lnTo>
                    <a:pt x="15" y="52"/>
                  </a:lnTo>
                  <a:lnTo>
                    <a:pt x="15" y="15"/>
                  </a:lnTo>
                  <a:lnTo>
                    <a:pt x="15" y="22"/>
                  </a:lnTo>
                  <a:lnTo>
                    <a:pt x="23" y="15"/>
                  </a:lnTo>
                  <a:lnTo>
                    <a:pt x="23" y="67"/>
                  </a:lnTo>
                  <a:lnTo>
                    <a:pt x="23" y="0"/>
                  </a:lnTo>
                  <a:lnTo>
                    <a:pt x="23" y="37"/>
                  </a:lnTo>
                  <a:lnTo>
                    <a:pt x="30" y="45"/>
                  </a:lnTo>
                  <a:lnTo>
                    <a:pt x="30" y="45"/>
                  </a:lnTo>
                  <a:lnTo>
                    <a:pt x="30" y="15"/>
                  </a:lnTo>
                  <a:lnTo>
                    <a:pt x="30" y="30"/>
                  </a:lnTo>
                  <a:lnTo>
                    <a:pt x="38" y="37"/>
                  </a:lnTo>
                  <a:lnTo>
                    <a:pt x="38" y="52"/>
                  </a:lnTo>
                  <a:lnTo>
                    <a:pt x="38" y="15"/>
                  </a:lnTo>
                  <a:lnTo>
                    <a:pt x="38" y="37"/>
                  </a:lnTo>
                  <a:lnTo>
                    <a:pt x="45" y="30"/>
                  </a:lnTo>
                  <a:lnTo>
                    <a:pt x="45" y="45"/>
                  </a:lnTo>
                  <a:lnTo>
                    <a:pt x="45" y="22"/>
                  </a:lnTo>
                  <a:lnTo>
                    <a:pt x="45" y="30"/>
                  </a:lnTo>
                  <a:lnTo>
                    <a:pt x="53" y="37"/>
                  </a:lnTo>
                  <a:lnTo>
                    <a:pt x="53" y="45"/>
                  </a:lnTo>
                  <a:lnTo>
                    <a:pt x="53" y="15"/>
                  </a:lnTo>
                  <a:lnTo>
                    <a:pt x="53" y="30"/>
                  </a:lnTo>
                  <a:lnTo>
                    <a:pt x="60" y="37"/>
                  </a:lnTo>
                  <a:lnTo>
                    <a:pt x="60" y="52"/>
                  </a:lnTo>
                  <a:lnTo>
                    <a:pt x="60" y="22"/>
                  </a:lnTo>
                  <a:lnTo>
                    <a:pt x="60" y="37"/>
                  </a:lnTo>
                  <a:lnTo>
                    <a:pt x="68" y="30"/>
                  </a:lnTo>
                  <a:lnTo>
                    <a:pt x="68" y="45"/>
                  </a:lnTo>
                  <a:lnTo>
                    <a:pt x="68" y="22"/>
                  </a:lnTo>
                  <a:lnTo>
                    <a:pt x="68" y="45"/>
                  </a:lnTo>
                  <a:lnTo>
                    <a:pt x="75" y="37"/>
                  </a:lnTo>
                  <a:lnTo>
                    <a:pt x="75" y="45"/>
                  </a:lnTo>
                  <a:lnTo>
                    <a:pt x="75" y="15"/>
                  </a:lnTo>
                  <a:lnTo>
                    <a:pt x="75" y="37"/>
                  </a:lnTo>
                  <a:lnTo>
                    <a:pt x="83" y="30"/>
                  </a:lnTo>
                  <a:lnTo>
                    <a:pt x="83" y="52"/>
                  </a:lnTo>
                  <a:lnTo>
                    <a:pt x="83" y="15"/>
                  </a:lnTo>
                  <a:lnTo>
                    <a:pt x="83" y="30"/>
                  </a:lnTo>
                  <a:lnTo>
                    <a:pt x="90" y="37"/>
                  </a:lnTo>
                  <a:lnTo>
                    <a:pt x="90" y="52"/>
                  </a:lnTo>
                  <a:lnTo>
                    <a:pt x="90" y="15"/>
                  </a:lnTo>
                  <a:lnTo>
                    <a:pt x="90" y="37"/>
                  </a:lnTo>
                  <a:lnTo>
                    <a:pt x="98" y="30"/>
                  </a:lnTo>
                  <a:lnTo>
                    <a:pt x="98" y="52"/>
                  </a:lnTo>
                  <a:lnTo>
                    <a:pt x="98" y="15"/>
                  </a:lnTo>
                  <a:lnTo>
                    <a:pt x="98" y="30"/>
                  </a:lnTo>
                  <a:lnTo>
                    <a:pt x="105" y="22"/>
                  </a:lnTo>
                  <a:lnTo>
                    <a:pt x="105" y="45"/>
                  </a:lnTo>
                  <a:lnTo>
                    <a:pt x="105" y="7"/>
                  </a:lnTo>
                  <a:lnTo>
                    <a:pt x="105" y="45"/>
                  </a:lnTo>
                  <a:lnTo>
                    <a:pt x="113" y="37"/>
                  </a:lnTo>
                  <a:lnTo>
                    <a:pt x="113" y="52"/>
                  </a:lnTo>
                  <a:lnTo>
                    <a:pt x="113" y="15"/>
                  </a:lnTo>
                  <a:lnTo>
                    <a:pt x="120" y="22"/>
                  </a:lnTo>
                  <a:lnTo>
                    <a:pt x="120" y="52"/>
                  </a:lnTo>
                  <a:lnTo>
                    <a:pt x="120" y="15"/>
                  </a:lnTo>
                  <a:lnTo>
                    <a:pt x="120" y="37"/>
                  </a:lnTo>
                  <a:lnTo>
                    <a:pt x="128" y="30"/>
                  </a:lnTo>
                  <a:lnTo>
                    <a:pt x="128" y="60"/>
                  </a:lnTo>
                  <a:lnTo>
                    <a:pt x="128" y="7"/>
                  </a:lnTo>
                  <a:lnTo>
                    <a:pt x="128" y="30"/>
                  </a:lnTo>
                  <a:lnTo>
                    <a:pt x="135" y="22"/>
                  </a:lnTo>
                  <a:lnTo>
                    <a:pt x="135" y="60"/>
                  </a:lnTo>
                  <a:lnTo>
                    <a:pt x="135" y="15"/>
                  </a:lnTo>
                  <a:lnTo>
                    <a:pt x="135" y="22"/>
                  </a:lnTo>
                  <a:lnTo>
                    <a:pt x="143" y="30"/>
                  </a:lnTo>
                  <a:lnTo>
                    <a:pt x="143" y="52"/>
                  </a:lnTo>
                  <a:lnTo>
                    <a:pt x="143" y="15"/>
                  </a:lnTo>
                  <a:lnTo>
                    <a:pt x="143" y="37"/>
                  </a:lnTo>
                  <a:lnTo>
                    <a:pt x="150" y="30"/>
                  </a:lnTo>
                  <a:lnTo>
                    <a:pt x="150" y="52"/>
                  </a:lnTo>
                  <a:lnTo>
                    <a:pt x="150" y="7"/>
                  </a:lnTo>
                  <a:lnTo>
                    <a:pt x="150" y="37"/>
                  </a:lnTo>
                  <a:lnTo>
                    <a:pt x="158" y="45"/>
                  </a:lnTo>
                  <a:lnTo>
                    <a:pt x="158" y="60"/>
                  </a:lnTo>
                  <a:lnTo>
                    <a:pt x="158" y="7"/>
                  </a:lnTo>
                  <a:lnTo>
                    <a:pt x="158" y="22"/>
                  </a:lnTo>
                  <a:lnTo>
                    <a:pt x="165" y="30"/>
                  </a:lnTo>
                  <a:lnTo>
                    <a:pt x="165" y="52"/>
                  </a:lnTo>
                  <a:lnTo>
                    <a:pt x="165" y="7"/>
                  </a:lnTo>
                  <a:lnTo>
                    <a:pt x="165" y="37"/>
                  </a:lnTo>
                  <a:lnTo>
                    <a:pt x="173" y="45"/>
                  </a:lnTo>
                  <a:lnTo>
                    <a:pt x="173" y="52"/>
                  </a:lnTo>
                  <a:lnTo>
                    <a:pt x="173" y="15"/>
                  </a:lnTo>
                  <a:lnTo>
                    <a:pt x="173" y="37"/>
                  </a:lnTo>
                  <a:lnTo>
                    <a:pt x="180" y="30"/>
                  </a:lnTo>
                  <a:lnTo>
                    <a:pt x="180" y="52"/>
                  </a:lnTo>
                  <a:lnTo>
                    <a:pt x="180" y="7"/>
                  </a:lnTo>
                  <a:lnTo>
                    <a:pt x="180" y="37"/>
                  </a:lnTo>
                  <a:lnTo>
                    <a:pt x="188" y="30"/>
                  </a:lnTo>
                  <a:lnTo>
                    <a:pt x="188" y="45"/>
                  </a:lnTo>
                  <a:lnTo>
                    <a:pt x="188" y="22"/>
                  </a:lnTo>
                  <a:lnTo>
                    <a:pt x="188" y="37"/>
                  </a:lnTo>
                  <a:lnTo>
                    <a:pt x="195" y="45"/>
                  </a:lnTo>
                  <a:lnTo>
                    <a:pt x="195" y="52"/>
                  </a:lnTo>
                  <a:lnTo>
                    <a:pt x="195" y="15"/>
                  </a:lnTo>
                  <a:lnTo>
                    <a:pt x="195" y="30"/>
                  </a:lnTo>
                  <a:lnTo>
                    <a:pt x="203" y="37"/>
                  </a:lnTo>
                  <a:lnTo>
                    <a:pt x="203" y="52"/>
                  </a:lnTo>
                  <a:lnTo>
                    <a:pt x="203" y="7"/>
                  </a:lnTo>
                  <a:lnTo>
                    <a:pt x="203" y="45"/>
                  </a:lnTo>
                  <a:lnTo>
                    <a:pt x="210" y="37"/>
                  </a:lnTo>
                  <a:lnTo>
                    <a:pt x="210" y="15"/>
                  </a:lnTo>
                  <a:lnTo>
                    <a:pt x="210" y="52"/>
                  </a:lnTo>
                  <a:lnTo>
                    <a:pt x="218" y="45"/>
                  </a:lnTo>
                  <a:lnTo>
                    <a:pt x="218" y="52"/>
                  </a:lnTo>
                  <a:lnTo>
                    <a:pt x="218" y="15"/>
                  </a:lnTo>
                  <a:lnTo>
                    <a:pt x="218" y="30"/>
                  </a:lnTo>
                  <a:lnTo>
                    <a:pt x="225" y="22"/>
                  </a:lnTo>
                  <a:lnTo>
                    <a:pt x="225" y="52"/>
                  </a:lnTo>
                  <a:lnTo>
                    <a:pt x="225" y="15"/>
                  </a:lnTo>
                  <a:lnTo>
                    <a:pt x="225" y="30"/>
                  </a:lnTo>
                  <a:lnTo>
                    <a:pt x="233" y="37"/>
                  </a:lnTo>
                  <a:lnTo>
                    <a:pt x="233" y="52"/>
                  </a:lnTo>
                  <a:lnTo>
                    <a:pt x="233" y="7"/>
                  </a:lnTo>
                  <a:lnTo>
                    <a:pt x="233" y="37"/>
                  </a:lnTo>
                  <a:lnTo>
                    <a:pt x="240" y="30"/>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19" name="Freeform 895"/>
            <p:cNvSpPr>
              <a:spLocks/>
            </p:cNvSpPr>
            <p:nvPr/>
          </p:nvSpPr>
          <p:spPr bwMode="auto">
            <a:xfrm>
              <a:off x="4582" y="2619"/>
              <a:ext cx="168" cy="87"/>
            </a:xfrm>
            <a:custGeom>
              <a:avLst/>
              <a:gdLst>
                <a:gd name="T0" fmla="*/ 0 w 240"/>
                <a:gd name="T1" fmla="*/ 38 h 90"/>
                <a:gd name="T2" fmla="*/ 8 w 240"/>
                <a:gd name="T3" fmla="*/ 15 h 90"/>
                <a:gd name="T4" fmla="*/ 15 w 240"/>
                <a:gd name="T5" fmla="*/ 68 h 90"/>
                <a:gd name="T6" fmla="*/ 23 w 240"/>
                <a:gd name="T7" fmla="*/ 45 h 90"/>
                <a:gd name="T8" fmla="*/ 23 w 240"/>
                <a:gd name="T9" fmla="*/ 45 h 90"/>
                <a:gd name="T10" fmla="*/ 30 w 240"/>
                <a:gd name="T11" fmla="*/ 23 h 90"/>
                <a:gd name="T12" fmla="*/ 38 w 240"/>
                <a:gd name="T13" fmla="*/ 60 h 90"/>
                <a:gd name="T14" fmla="*/ 45 w 240"/>
                <a:gd name="T15" fmla="*/ 38 h 90"/>
                <a:gd name="T16" fmla="*/ 45 w 240"/>
                <a:gd name="T17" fmla="*/ 38 h 90"/>
                <a:gd name="T18" fmla="*/ 53 w 240"/>
                <a:gd name="T19" fmla="*/ 23 h 90"/>
                <a:gd name="T20" fmla="*/ 60 w 240"/>
                <a:gd name="T21" fmla="*/ 60 h 90"/>
                <a:gd name="T22" fmla="*/ 68 w 240"/>
                <a:gd name="T23" fmla="*/ 45 h 90"/>
                <a:gd name="T24" fmla="*/ 68 w 240"/>
                <a:gd name="T25" fmla="*/ 45 h 90"/>
                <a:gd name="T26" fmla="*/ 75 w 240"/>
                <a:gd name="T27" fmla="*/ 15 h 90"/>
                <a:gd name="T28" fmla="*/ 83 w 240"/>
                <a:gd name="T29" fmla="*/ 60 h 90"/>
                <a:gd name="T30" fmla="*/ 90 w 240"/>
                <a:gd name="T31" fmla="*/ 45 h 90"/>
                <a:gd name="T32" fmla="*/ 90 w 240"/>
                <a:gd name="T33" fmla="*/ 45 h 90"/>
                <a:gd name="T34" fmla="*/ 98 w 240"/>
                <a:gd name="T35" fmla="*/ 8 h 90"/>
                <a:gd name="T36" fmla="*/ 105 w 240"/>
                <a:gd name="T37" fmla="*/ 68 h 90"/>
                <a:gd name="T38" fmla="*/ 113 w 240"/>
                <a:gd name="T39" fmla="*/ 45 h 90"/>
                <a:gd name="T40" fmla="*/ 113 w 240"/>
                <a:gd name="T41" fmla="*/ 53 h 90"/>
                <a:gd name="T42" fmla="*/ 120 w 240"/>
                <a:gd name="T43" fmla="*/ 0 h 90"/>
                <a:gd name="T44" fmla="*/ 128 w 240"/>
                <a:gd name="T45" fmla="*/ 90 h 90"/>
                <a:gd name="T46" fmla="*/ 135 w 240"/>
                <a:gd name="T47" fmla="*/ 38 h 90"/>
                <a:gd name="T48" fmla="*/ 135 w 240"/>
                <a:gd name="T49" fmla="*/ 38 h 90"/>
                <a:gd name="T50" fmla="*/ 143 w 240"/>
                <a:gd name="T51" fmla="*/ 8 h 90"/>
                <a:gd name="T52" fmla="*/ 150 w 240"/>
                <a:gd name="T53" fmla="*/ 68 h 90"/>
                <a:gd name="T54" fmla="*/ 158 w 240"/>
                <a:gd name="T55" fmla="*/ 45 h 90"/>
                <a:gd name="T56" fmla="*/ 158 w 240"/>
                <a:gd name="T57" fmla="*/ 45 h 90"/>
                <a:gd name="T58" fmla="*/ 165 w 240"/>
                <a:gd name="T59" fmla="*/ 8 h 90"/>
                <a:gd name="T60" fmla="*/ 173 w 240"/>
                <a:gd name="T61" fmla="*/ 68 h 90"/>
                <a:gd name="T62" fmla="*/ 180 w 240"/>
                <a:gd name="T63" fmla="*/ 53 h 90"/>
                <a:gd name="T64" fmla="*/ 180 w 240"/>
                <a:gd name="T65" fmla="*/ 30 h 90"/>
                <a:gd name="T66" fmla="*/ 188 w 240"/>
                <a:gd name="T67" fmla="*/ 15 h 90"/>
                <a:gd name="T68" fmla="*/ 195 w 240"/>
                <a:gd name="T69" fmla="*/ 60 h 90"/>
                <a:gd name="T70" fmla="*/ 203 w 240"/>
                <a:gd name="T71" fmla="*/ 30 h 90"/>
                <a:gd name="T72" fmla="*/ 210 w 240"/>
                <a:gd name="T73" fmla="*/ 8 h 90"/>
                <a:gd name="T74" fmla="*/ 218 w 240"/>
                <a:gd name="T75" fmla="*/ 45 h 90"/>
                <a:gd name="T76" fmla="*/ 218 w 240"/>
                <a:gd name="T77" fmla="*/ 45 h 90"/>
                <a:gd name="T78" fmla="*/ 225 w 240"/>
                <a:gd name="T79" fmla="*/ 23 h 90"/>
                <a:gd name="T80" fmla="*/ 233 w 240"/>
                <a:gd name="T81" fmla="*/ 60 h 90"/>
                <a:gd name="T82" fmla="*/ 240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0"/>
                  </a:moveTo>
                  <a:lnTo>
                    <a:pt x="0" y="8"/>
                  </a:lnTo>
                  <a:lnTo>
                    <a:pt x="0" y="38"/>
                  </a:lnTo>
                  <a:lnTo>
                    <a:pt x="8" y="45"/>
                  </a:lnTo>
                  <a:lnTo>
                    <a:pt x="8" y="60"/>
                  </a:lnTo>
                  <a:lnTo>
                    <a:pt x="8" y="15"/>
                  </a:lnTo>
                  <a:lnTo>
                    <a:pt x="8" y="38"/>
                  </a:lnTo>
                  <a:lnTo>
                    <a:pt x="15" y="45"/>
                  </a:lnTo>
                  <a:lnTo>
                    <a:pt x="15" y="68"/>
                  </a:lnTo>
                  <a:lnTo>
                    <a:pt x="15" y="8"/>
                  </a:lnTo>
                  <a:lnTo>
                    <a:pt x="15" y="53"/>
                  </a:lnTo>
                  <a:lnTo>
                    <a:pt x="23" y="45"/>
                  </a:lnTo>
                  <a:lnTo>
                    <a:pt x="23" y="60"/>
                  </a:lnTo>
                  <a:lnTo>
                    <a:pt x="23" y="23"/>
                  </a:lnTo>
                  <a:lnTo>
                    <a:pt x="23" y="45"/>
                  </a:lnTo>
                  <a:lnTo>
                    <a:pt x="30" y="38"/>
                  </a:lnTo>
                  <a:lnTo>
                    <a:pt x="30" y="68"/>
                  </a:lnTo>
                  <a:lnTo>
                    <a:pt x="30" y="23"/>
                  </a:lnTo>
                  <a:lnTo>
                    <a:pt x="30" y="45"/>
                  </a:lnTo>
                  <a:lnTo>
                    <a:pt x="38" y="38"/>
                  </a:lnTo>
                  <a:lnTo>
                    <a:pt x="38" y="60"/>
                  </a:lnTo>
                  <a:lnTo>
                    <a:pt x="38" y="15"/>
                  </a:lnTo>
                  <a:lnTo>
                    <a:pt x="38" y="45"/>
                  </a:lnTo>
                  <a:lnTo>
                    <a:pt x="45" y="38"/>
                  </a:lnTo>
                  <a:lnTo>
                    <a:pt x="45" y="60"/>
                  </a:lnTo>
                  <a:lnTo>
                    <a:pt x="45" y="23"/>
                  </a:lnTo>
                  <a:lnTo>
                    <a:pt x="45" y="38"/>
                  </a:lnTo>
                  <a:lnTo>
                    <a:pt x="53" y="45"/>
                  </a:lnTo>
                  <a:lnTo>
                    <a:pt x="53" y="60"/>
                  </a:lnTo>
                  <a:lnTo>
                    <a:pt x="53" y="23"/>
                  </a:lnTo>
                  <a:lnTo>
                    <a:pt x="53" y="38"/>
                  </a:lnTo>
                  <a:lnTo>
                    <a:pt x="60" y="30"/>
                  </a:lnTo>
                  <a:lnTo>
                    <a:pt x="60" y="60"/>
                  </a:lnTo>
                  <a:lnTo>
                    <a:pt x="60" y="15"/>
                  </a:lnTo>
                  <a:lnTo>
                    <a:pt x="60" y="38"/>
                  </a:lnTo>
                  <a:lnTo>
                    <a:pt x="68" y="45"/>
                  </a:lnTo>
                  <a:lnTo>
                    <a:pt x="68" y="60"/>
                  </a:lnTo>
                  <a:lnTo>
                    <a:pt x="68" y="23"/>
                  </a:lnTo>
                  <a:lnTo>
                    <a:pt x="68" y="45"/>
                  </a:lnTo>
                  <a:lnTo>
                    <a:pt x="75" y="38"/>
                  </a:lnTo>
                  <a:lnTo>
                    <a:pt x="75" y="68"/>
                  </a:lnTo>
                  <a:lnTo>
                    <a:pt x="75" y="15"/>
                  </a:lnTo>
                  <a:lnTo>
                    <a:pt x="75" y="38"/>
                  </a:lnTo>
                  <a:lnTo>
                    <a:pt x="83" y="45"/>
                  </a:lnTo>
                  <a:lnTo>
                    <a:pt x="83" y="60"/>
                  </a:lnTo>
                  <a:lnTo>
                    <a:pt x="83" y="23"/>
                  </a:lnTo>
                  <a:lnTo>
                    <a:pt x="83" y="38"/>
                  </a:lnTo>
                  <a:lnTo>
                    <a:pt x="90" y="45"/>
                  </a:lnTo>
                  <a:lnTo>
                    <a:pt x="90" y="68"/>
                  </a:lnTo>
                  <a:lnTo>
                    <a:pt x="90" y="15"/>
                  </a:lnTo>
                  <a:lnTo>
                    <a:pt x="90" y="45"/>
                  </a:lnTo>
                  <a:lnTo>
                    <a:pt x="98" y="38"/>
                  </a:lnTo>
                  <a:lnTo>
                    <a:pt x="98" y="75"/>
                  </a:lnTo>
                  <a:lnTo>
                    <a:pt x="98" y="8"/>
                  </a:lnTo>
                  <a:lnTo>
                    <a:pt x="98" y="30"/>
                  </a:lnTo>
                  <a:lnTo>
                    <a:pt x="105" y="38"/>
                  </a:lnTo>
                  <a:lnTo>
                    <a:pt x="105" y="68"/>
                  </a:lnTo>
                  <a:lnTo>
                    <a:pt x="105" y="15"/>
                  </a:lnTo>
                  <a:lnTo>
                    <a:pt x="105" y="38"/>
                  </a:lnTo>
                  <a:lnTo>
                    <a:pt x="113" y="45"/>
                  </a:lnTo>
                  <a:lnTo>
                    <a:pt x="113" y="68"/>
                  </a:lnTo>
                  <a:lnTo>
                    <a:pt x="113" y="8"/>
                  </a:lnTo>
                  <a:lnTo>
                    <a:pt x="113" y="53"/>
                  </a:lnTo>
                  <a:lnTo>
                    <a:pt x="120" y="45"/>
                  </a:lnTo>
                  <a:lnTo>
                    <a:pt x="120" y="83"/>
                  </a:lnTo>
                  <a:lnTo>
                    <a:pt x="120" y="0"/>
                  </a:lnTo>
                  <a:lnTo>
                    <a:pt x="120" y="60"/>
                  </a:lnTo>
                  <a:lnTo>
                    <a:pt x="128" y="68"/>
                  </a:lnTo>
                  <a:lnTo>
                    <a:pt x="128" y="90"/>
                  </a:lnTo>
                  <a:lnTo>
                    <a:pt x="128" y="8"/>
                  </a:lnTo>
                  <a:lnTo>
                    <a:pt x="128" y="30"/>
                  </a:lnTo>
                  <a:lnTo>
                    <a:pt x="135" y="38"/>
                  </a:lnTo>
                  <a:lnTo>
                    <a:pt x="135" y="68"/>
                  </a:lnTo>
                  <a:lnTo>
                    <a:pt x="135" y="15"/>
                  </a:lnTo>
                  <a:lnTo>
                    <a:pt x="135" y="38"/>
                  </a:lnTo>
                  <a:lnTo>
                    <a:pt x="143" y="30"/>
                  </a:lnTo>
                  <a:lnTo>
                    <a:pt x="143" y="68"/>
                  </a:lnTo>
                  <a:lnTo>
                    <a:pt x="143" y="8"/>
                  </a:lnTo>
                  <a:lnTo>
                    <a:pt x="143" y="45"/>
                  </a:lnTo>
                  <a:lnTo>
                    <a:pt x="150" y="38"/>
                  </a:lnTo>
                  <a:lnTo>
                    <a:pt x="150" y="68"/>
                  </a:lnTo>
                  <a:lnTo>
                    <a:pt x="150" y="15"/>
                  </a:lnTo>
                  <a:lnTo>
                    <a:pt x="150" y="38"/>
                  </a:lnTo>
                  <a:lnTo>
                    <a:pt x="158" y="45"/>
                  </a:lnTo>
                  <a:lnTo>
                    <a:pt x="158" y="68"/>
                  </a:lnTo>
                  <a:lnTo>
                    <a:pt x="158" y="8"/>
                  </a:lnTo>
                  <a:lnTo>
                    <a:pt x="158" y="45"/>
                  </a:lnTo>
                  <a:lnTo>
                    <a:pt x="165" y="53"/>
                  </a:lnTo>
                  <a:lnTo>
                    <a:pt x="165" y="68"/>
                  </a:lnTo>
                  <a:lnTo>
                    <a:pt x="165" y="8"/>
                  </a:lnTo>
                  <a:lnTo>
                    <a:pt x="165" y="30"/>
                  </a:lnTo>
                  <a:lnTo>
                    <a:pt x="173" y="38"/>
                  </a:lnTo>
                  <a:lnTo>
                    <a:pt x="173" y="68"/>
                  </a:lnTo>
                  <a:lnTo>
                    <a:pt x="173" y="8"/>
                  </a:lnTo>
                  <a:lnTo>
                    <a:pt x="173" y="45"/>
                  </a:lnTo>
                  <a:lnTo>
                    <a:pt x="180" y="53"/>
                  </a:lnTo>
                  <a:lnTo>
                    <a:pt x="180" y="68"/>
                  </a:lnTo>
                  <a:lnTo>
                    <a:pt x="180" y="8"/>
                  </a:lnTo>
                  <a:lnTo>
                    <a:pt x="180" y="30"/>
                  </a:lnTo>
                  <a:lnTo>
                    <a:pt x="188" y="15"/>
                  </a:lnTo>
                  <a:lnTo>
                    <a:pt x="188" y="68"/>
                  </a:lnTo>
                  <a:lnTo>
                    <a:pt x="188" y="15"/>
                  </a:lnTo>
                  <a:lnTo>
                    <a:pt x="188" y="53"/>
                  </a:lnTo>
                  <a:lnTo>
                    <a:pt x="195" y="45"/>
                  </a:lnTo>
                  <a:lnTo>
                    <a:pt x="195" y="60"/>
                  </a:lnTo>
                  <a:lnTo>
                    <a:pt x="195" y="15"/>
                  </a:lnTo>
                  <a:lnTo>
                    <a:pt x="195" y="23"/>
                  </a:lnTo>
                  <a:lnTo>
                    <a:pt x="203" y="30"/>
                  </a:lnTo>
                  <a:lnTo>
                    <a:pt x="203" y="68"/>
                  </a:lnTo>
                  <a:lnTo>
                    <a:pt x="203" y="15"/>
                  </a:lnTo>
                  <a:lnTo>
                    <a:pt x="210" y="8"/>
                  </a:lnTo>
                  <a:lnTo>
                    <a:pt x="210" y="60"/>
                  </a:lnTo>
                  <a:lnTo>
                    <a:pt x="210" y="38"/>
                  </a:lnTo>
                  <a:lnTo>
                    <a:pt x="218" y="45"/>
                  </a:lnTo>
                  <a:lnTo>
                    <a:pt x="218" y="68"/>
                  </a:lnTo>
                  <a:lnTo>
                    <a:pt x="218" y="15"/>
                  </a:lnTo>
                  <a:lnTo>
                    <a:pt x="218" y="45"/>
                  </a:lnTo>
                  <a:lnTo>
                    <a:pt x="225" y="38"/>
                  </a:lnTo>
                  <a:lnTo>
                    <a:pt x="225" y="53"/>
                  </a:lnTo>
                  <a:lnTo>
                    <a:pt x="225" y="23"/>
                  </a:lnTo>
                  <a:lnTo>
                    <a:pt x="225" y="23"/>
                  </a:lnTo>
                  <a:lnTo>
                    <a:pt x="233" y="30"/>
                  </a:lnTo>
                  <a:lnTo>
                    <a:pt x="233" y="60"/>
                  </a:lnTo>
                  <a:lnTo>
                    <a:pt x="233" y="38"/>
                  </a:lnTo>
                  <a:lnTo>
                    <a:pt x="240" y="45"/>
                  </a:lnTo>
                  <a:lnTo>
                    <a:pt x="240" y="60"/>
                  </a:lnTo>
                  <a:lnTo>
                    <a:pt x="240" y="23"/>
                  </a:lnTo>
                  <a:lnTo>
                    <a:pt x="240"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0" name="Line 896"/>
            <p:cNvSpPr>
              <a:spLocks noChangeShapeType="1"/>
            </p:cNvSpPr>
            <p:nvPr/>
          </p:nvSpPr>
          <p:spPr bwMode="auto">
            <a:xfrm>
              <a:off x="4750" y="2670"/>
              <a:ext cx="6" cy="7"/>
            </a:xfrm>
            <a:prstGeom prst="line">
              <a:avLst/>
            </a:prstGeom>
            <a:noFill/>
            <a:ln w="0">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721" name="Freeform 897"/>
            <p:cNvSpPr>
              <a:spLocks/>
            </p:cNvSpPr>
            <p:nvPr/>
          </p:nvSpPr>
          <p:spPr bwMode="auto">
            <a:xfrm>
              <a:off x="3408" y="2677"/>
              <a:ext cx="225" cy="94"/>
            </a:xfrm>
            <a:custGeom>
              <a:avLst/>
              <a:gdLst>
                <a:gd name="T0" fmla="*/ 15 w 323"/>
                <a:gd name="T1" fmla="*/ 45 h 98"/>
                <a:gd name="T2" fmla="*/ 38 w 323"/>
                <a:gd name="T3" fmla="*/ 45 h 98"/>
                <a:gd name="T4" fmla="*/ 60 w 323"/>
                <a:gd name="T5" fmla="*/ 45 h 98"/>
                <a:gd name="T6" fmla="*/ 83 w 323"/>
                <a:gd name="T7" fmla="*/ 45 h 98"/>
                <a:gd name="T8" fmla="*/ 105 w 323"/>
                <a:gd name="T9" fmla="*/ 38 h 98"/>
                <a:gd name="T10" fmla="*/ 105 w 323"/>
                <a:gd name="T11" fmla="*/ 45 h 98"/>
                <a:gd name="T12" fmla="*/ 113 w 323"/>
                <a:gd name="T13" fmla="*/ 38 h 98"/>
                <a:gd name="T14" fmla="*/ 120 w 323"/>
                <a:gd name="T15" fmla="*/ 38 h 98"/>
                <a:gd name="T16" fmla="*/ 128 w 323"/>
                <a:gd name="T17" fmla="*/ 45 h 98"/>
                <a:gd name="T18" fmla="*/ 135 w 323"/>
                <a:gd name="T19" fmla="*/ 38 h 98"/>
                <a:gd name="T20" fmla="*/ 143 w 323"/>
                <a:gd name="T21" fmla="*/ 53 h 98"/>
                <a:gd name="T22" fmla="*/ 150 w 323"/>
                <a:gd name="T23" fmla="*/ 38 h 98"/>
                <a:gd name="T24" fmla="*/ 150 w 323"/>
                <a:gd name="T25" fmla="*/ 45 h 98"/>
                <a:gd name="T26" fmla="*/ 158 w 323"/>
                <a:gd name="T27" fmla="*/ 38 h 98"/>
                <a:gd name="T28" fmla="*/ 165 w 323"/>
                <a:gd name="T29" fmla="*/ 53 h 98"/>
                <a:gd name="T30" fmla="*/ 173 w 323"/>
                <a:gd name="T31" fmla="*/ 38 h 98"/>
                <a:gd name="T32" fmla="*/ 173 w 323"/>
                <a:gd name="T33" fmla="*/ 45 h 98"/>
                <a:gd name="T34" fmla="*/ 180 w 323"/>
                <a:gd name="T35" fmla="*/ 38 h 98"/>
                <a:gd name="T36" fmla="*/ 188 w 323"/>
                <a:gd name="T37" fmla="*/ 60 h 98"/>
                <a:gd name="T38" fmla="*/ 195 w 323"/>
                <a:gd name="T39" fmla="*/ 38 h 98"/>
                <a:gd name="T40" fmla="*/ 195 w 323"/>
                <a:gd name="T41" fmla="*/ 45 h 98"/>
                <a:gd name="T42" fmla="*/ 203 w 323"/>
                <a:gd name="T43" fmla="*/ 30 h 98"/>
                <a:gd name="T44" fmla="*/ 210 w 323"/>
                <a:gd name="T45" fmla="*/ 60 h 98"/>
                <a:gd name="T46" fmla="*/ 218 w 323"/>
                <a:gd name="T47" fmla="*/ 30 h 98"/>
                <a:gd name="T48" fmla="*/ 218 w 323"/>
                <a:gd name="T49" fmla="*/ 45 h 98"/>
                <a:gd name="T50" fmla="*/ 225 w 323"/>
                <a:gd name="T51" fmla="*/ 23 h 98"/>
                <a:gd name="T52" fmla="*/ 233 w 323"/>
                <a:gd name="T53" fmla="*/ 60 h 98"/>
                <a:gd name="T54" fmla="*/ 240 w 323"/>
                <a:gd name="T55" fmla="*/ 38 h 98"/>
                <a:gd name="T56" fmla="*/ 240 w 323"/>
                <a:gd name="T57" fmla="*/ 38 h 98"/>
                <a:gd name="T58" fmla="*/ 248 w 323"/>
                <a:gd name="T59" fmla="*/ 30 h 98"/>
                <a:gd name="T60" fmla="*/ 255 w 323"/>
                <a:gd name="T61" fmla="*/ 98 h 98"/>
                <a:gd name="T62" fmla="*/ 263 w 323"/>
                <a:gd name="T63" fmla="*/ 45 h 98"/>
                <a:gd name="T64" fmla="*/ 263 w 323"/>
                <a:gd name="T65" fmla="*/ 38 h 98"/>
                <a:gd name="T66" fmla="*/ 270 w 323"/>
                <a:gd name="T67" fmla="*/ 30 h 98"/>
                <a:gd name="T68" fmla="*/ 278 w 323"/>
                <a:gd name="T69" fmla="*/ 60 h 98"/>
                <a:gd name="T70" fmla="*/ 285 w 323"/>
                <a:gd name="T71" fmla="*/ 38 h 98"/>
                <a:gd name="T72" fmla="*/ 285 w 323"/>
                <a:gd name="T73" fmla="*/ 45 h 98"/>
                <a:gd name="T74" fmla="*/ 293 w 323"/>
                <a:gd name="T75" fmla="*/ 30 h 98"/>
                <a:gd name="T76" fmla="*/ 300 w 323"/>
                <a:gd name="T77" fmla="*/ 53 h 98"/>
                <a:gd name="T78" fmla="*/ 308 w 323"/>
                <a:gd name="T79" fmla="*/ 53 h 98"/>
                <a:gd name="T80" fmla="*/ 308 w 323"/>
                <a:gd name="T81" fmla="*/ 45 h 98"/>
                <a:gd name="T82" fmla="*/ 315 w 323"/>
                <a:gd name="T83" fmla="*/ 3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8">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45"/>
                  </a:lnTo>
                  <a:lnTo>
                    <a:pt x="98" y="45"/>
                  </a:lnTo>
                  <a:lnTo>
                    <a:pt x="105" y="38"/>
                  </a:lnTo>
                  <a:lnTo>
                    <a:pt x="105" y="53"/>
                  </a:lnTo>
                  <a:lnTo>
                    <a:pt x="105" y="38"/>
                  </a:lnTo>
                  <a:lnTo>
                    <a:pt x="105" y="45"/>
                  </a:lnTo>
                  <a:lnTo>
                    <a:pt x="113" y="38"/>
                  </a:lnTo>
                  <a:lnTo>
                    <a:pt x="113" y="53"/>
                  </a:lnTo>
                  <a:lnTo>
                    <a:pt x="113" y="38"/>
                  </a:lnTo>
                  <a:lnTo>
                    <a:pt x="113" y="45"/>
                  </a:lnTo>
                  <a:lnTo>
                    <a:pt x="120" y="53"/>
                  </a:lnTo>
                  <a:lnTo>
                    <a:pt x="120" y="38"/>
                  </a:lnTo>
                  <a:lnTo>
                    <a:pt x="120" y="45"/>
                  </a:lnTo>
                  <a:lnTo>
                    <a:pt x="128" y="38"/>
                  </a:lnTo>
                  <a:lnTo>
                    <a:pt x="128" y="45"/>
                  </a:lnTo>
                  <a:lnTo>
                    <a:pt x="128" y="38"/>
                  </a:lnTo>
                  <a:lnTo>
                    <a:pt x="128" y="45"/>
                  </a:lnTo>
                  <a:lnTo>
                    <a:pt x="135" y="38"/>
                  </a:lnTo>
                  <a:lnTo>
                    <a:pt x="135" y="45"/>
                  </a:lnTo>
                  <a:lnTo>
                    <a:pt x="135" y="45"/>
                  </a:lnTo>
                  <a:lnTo>
                    <a:pt x="143" y="53"/>
                  </a:lnTo>
                  <a:lnTo>
                    <a:pt x="143" y="38"/>
                  </a:lnTo>
                  <a:lnTo>
                    <a:pt x="143" y="45"/>
                  </a:lnTo>
                  <a:lnTo>
                    <a:pt x="150" y="38"/>
                  </a:lnTo>
                  <a:lnTo>
                    <a:pt x="150" y="53"/>
                  </a:lnTo>
                  <a:lnTo>
                    <a:pt x="150" y="38"/>
                  </a:lnTo>
                  <a:lnTo>
                    <a:pt x="150" y="45"/>
                  </a:lnTo>
                  <a:lnTo>
                    <a:pt x="158" y="38"/>
                  </a:lnTo>
                  <a:lnTo>
                    <a:pt x="158" y="53"/>
                  </a:lnTo>
                  <a:lnTo>
                    <a:pt x="158" y="38"/>
                  </a:lnTo>
                  <a:lnTo>
                    <a:pt x="158" y="45"/>
                  </a:lnTo>
                  <a:lnTo>
                    <a:pt x="165" y="53"/>
                  </a:lnTo>
                  <a:lnTo>
                    <a:pt x="165" y="53"/>
                  </a:lnTo>
                  <a:lnTo>
                    <a:pt x="165" y="38"/>
                  </a:lnTo>
                  <a:lnTo>
                    <a:pt x="165" y="45"/>
                  </a:lnTo>
                  <a:lnTo>
                    <a:pt x="173" y="38"/>
                  </a:lnTo>
                  <a:lnTo>
                    <a:pt x="173" y="53"/>
                  </a:lnTo>
                  <a:lnTo>
                    <a:pt x="173" y="38"/>
                  </a:lnTo>
                  <a:lnTo>
                    <a:pt x="173" y="45"/>
                  </a:lnTo>
                  <a:lnTo>
                    <a:pt x="180" y="38"/>
                  </a:lnTo>
                  <a:lnTo>
                    <a:pt x="180" y="53"/>
                  </a:lnTo>
                  <a:lnTo>
                    <a:pt x="180" y="38"/>
                  </a:lnTo>
                  <a:lnTo>
                    <a:pt x="180" y="45"/>
                  </a:lnTo>
                  <a:lnTo>
                    <a:pt x="188" y="38"/>
                  </a:lnTo>
                  <a:lnTo>
                    <a:pt x="188" y="60"/>
                  </a:lnTo>
                  <a:lnTo>
                    <a:pt x="188" y="30"/>
                  </a:lnTo>
                  <a:lnTo>
                    <a:pt x="188" y="45"/>
                  </a:lnTo>
                  <a:lnTo>
                    <a:pt x="195" y="38"/>
                  </a:lnTo>
                  <a:lnTo>
                    <a:pt x="195" y="53"/>
                  </a:lnTo>
                  <a:lnTo>
                    <a:pt x="195" y="30"/>
                  </a:lnTo>
                  <a:lnTo>
                    <a:pt x="195" y="45"/>
                  </a:lnTo>
                  <a:lnTo>
                    <a:pt x="203" y="38"/>
                  </a:lnTo>
                  <a:lnTo>
                    <a:pt x="203" y="60"/>
                  </a:lnTo>
                  <a:lnTo>
                    <a:pt x="203" y="30"/>
                  </a:lnTo>
                  <a:lnTo>
                    <a:pt x="203" y="45"/>
                  </a:lnTo>
                  <a:lnTo>
                    <a:pt x="210" y="38"/>
                  </a:lnTo>
                  <a:lnTo>
                    <a:pt x="210" y="60"/>
                  </a:lnTo>
                  <a:lnTo>
                    <a:pt x="210" y="30"/>
                  </a:lnTo>
                  <a:lnTo>
                    <a:pt x="210" y="38"/>
                  </a:lnTo>
                  <a:lnTo>
                    <a:pt x="218" y="30"/>
                  </a:lnTo>
                  <a:lnTo>
                    <a:pt x="218" y="60"/>
                  </a:lnTo>
                  <a:lnTo>
                    <a:pt x="218" y="30"/>
                  </a:lnTo>
                  <a:lnTo>
                    <a:pt x="218" y="45"/>
                  </a:lnTo>
                  <a:lnTo>
                    <a:pt x="225" y="53"/>
                  </a:lnTo>
                  <a:lnTo>
                    <a:pt x="225" y="53"/>
                  </a:lnTo>
                  <a:lnTo>
                    <a:pt x="225" y="23"/>
                  </a:lnTo>
                  <a:lnTo>
                    <a:pt x="225" y="45"/>
                  </a:lnTo>
                  <a:lnTo>
                    <a:pt x="233" y="53"/>
                  </a:lnTo>
                  <a:lnTo>
                    <a:pt x="233" y="60"/>
                  </a:lnTo>
                  <a:lnTo>
                    <a:pt x="233" y="23"/>
                  </a:lnTo>
                  <a:lnTo>
                    <a:pt x="233" y="45"/>
                  </a:lnTo>
                  <a:lnTo>
                    <a:pt x="240" y="38"/>
                  </a:lnTo>
                  <a:lnTo>
                    <a:pt x="240" y="53"/>
                  </a:lnTo>
                  <a:lnTo>
                    <a:pt x="240" y="30"/>
                  </a:lnTo>
                  <a:lnTo>
                    <a:pt x="240" y="38"/>
                  </a:lnTo>
                  <a:lnTo>
                    <a:pt x="248" y="45"/>
                  </a:lnTo>
                  <a:lnTo>
                    <a:pt x="248" y="53"/>
                  </a:lnTo>
                  <a:lnTo>
                    <a:pt x="248" y="30"/>
                  </a:lnTo>
                  <a:lnTo>
                    <a:pt x="248" y="45"/>
                  </a:lnTo>
                  <a:lnTo>
                    <a:pt x="255" y="38"/>
                  </a:lnTo>
                  <a:lnTo>
                    <a:pt x="255" y="98"/>
                  </a:lnTo>
                  <a:lnTo>
                    <a:pt x="255" y="0"/>
                  </a:lnTo>
                  <a:lnTo>
                    <a:pt x="255" y="38"/>
                  </a:lnTo>
                  <a:lnTo>
                    <a:pt x="263" y="45"/>
                  </a:lnTo>
                  <a:lnTo>
                    <a:pt x="263" y="83"/>
                  </a:lnTo>
                  <a:lnTo>
                    <a:pt x="263" y="8"/>
                  </a:lnTo>
                  <a:lnTo>
                    <a:pt x="263" y="38"/>
                  </a:lnTo>
                  <a:lnTo>
                    <a:pt x="270" y="45"/>
                  </a:lnTo>
                  <a:lnTo>
                    <a:pt x="270" y="60"/>
                  </a:lnTo>
                  <a:lnTo>
                    <a:pt x="270" y="30"/>
                  </a:lnTo>
                  <a:lnTo>
                    <a:pt x="270" y="45"/>
                  </a:lnTo>
                  <a:lnTo>
                    <a:pt x="278" y="53"/>
                  </a:lnTo>
                  <a:lnTo>
                    <a:pt x="278" y="60"/>
                  </a:lnTo>
                  <a:lnTo>
                    <a:pt x="278" y="23"/>
                  </a:lnTo>
                  <a:lnTo>
                    <a:pt x="278" y="45"/>
                  </a:lnTo>
                  <a:lnTo>
                    <a:pt x="285" y="38"/>
                  </a:lnTo>
                  <a:lnTo>
                    <a:pt x="285" y="60"/>
                  </a:lnTo>
                  <a:lnTo>
                    <a:pt x="285" y="23"/>
                  </a:lnTo>
                  <a:lnTo>
                    <a:pt x="285" y="45"/>
                  </a:lnTo>
                  <a:lnTo>
                    <a:pt x="293" y="38"/>
                  </a:lnTo>
                  <a:lnTo>
                    <a:pt x="293" y="53"/>
                  </a:lnTo>
                  <a:lnTo>
                    <a:pt x="293" y="30"/>
                  </a:lnTo>
                  <a:lnTo>
                    <a:pt x="293" y="45"/>
                  </a:lnTo>
                  <a:lnTo>
                    <a:pt x="300" y="38"/>
                  </a:lnTo>
                  <a:lnTo>
                    <a:pt x="300" y="53"/>
                  </a:lnTo>
                  <a:lnTo>
                    <a:pt x="300" y="30"/>
                  </a:lnTo>
                  <a:lnTo>
                    <a:pt x="300" y="45"/>
                  </a:lnTo>
                  <a:lnTo>
                    <a:pt x="308" y="53"/>
                  </a:lnTo>
                  <a:lnTo>
                    <a:pt x="308" y="53"/>
                  </a:lnTo>
                  <a:lnTo>
                    <a:pt x="308" y="30"/>
                  </a:lnTo>
                  <a:lnTo>
                    <a:pt x="308" y="45"/>
                  </a:lnTo>
                  <a:lnTo>
                    <a:pt x="315" y="38"/>
                  </a:lnTo>
                  <a:lnTo>
                    <a:pt x="315" y="53"/>
                  </a:lnTo>
                  <a:lnTo>
                    <a:pt x="315" y="30"/>
                  </a:lnTo>
                  <a:lnTo>
                    <a:pt x="315" y="45"/>
                  </a:lnTo>
                  <a:lnTo>
                    <a:pt x="323"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2" name="Freeform 898"/>
            <p:cNvSpPr>
              <a:spLocks/>
            </p:cNvSpPr>
            <p:nvPr/>
          </p:nvSpPr>
          <p:spPr bwMode="auto">
            <a:xfrm>
              <a:off x="3633" y="2691"/>
              <a:ext cx="163" cy="65"/>
            </a:xfrm>
            <a:custGeom>
              <a:avLst/>
              <a:gdLst>
                <a:gd name="T0" fmla="*/ 0 w 232"/>
                <a:gd name="T1" fmla="*/ 8 h 68"/>
                <a:gd name="T2" fmla="*/ 7 w 232"/>
                <a:gd name="T3" fmla="*/ 38 h 68"/>
                <a:gd name="T4" fmla="*/ 15 w 232"/>
                <a:gd name="T5" fmla="*/ 30 h 68"/>
                <a:gd name="T6" fmla="*/ 15 w 232"/>
                <a:gd name="T7" fmla="*/ 23 h 68"/>
                <a:gd name="T8" fmla="*/ 22 w 232"/>
                <a:gd name="T9" fmla="*/ 8 h 68"/>
                <a:gd name="T10" fmla="*/ 30 w 232"/>
                <a:gd name="T11" fmla="*/ 38 h 68"/>
                <a:gd name="T12" fmla="*/ 37 w 232"/>
                <a:gd name="T13" fmla="*/ 23 h 68"/>
                <a:gd name="T14" fmla="*/ 37 w 232"/>
                <a:gd name="T15" fmla="*/ 30 h 68"/>
                <a:gd name="T16" fmla="*/ 45 w 232"/>
                <a:gd name="T17" fmla="*/ 15 h 68"/>
                <a:gd name="T18" fmla="*/ 52 w 232"/>
                <a:gd name="T19" fmla="*/ 53 h 68"/>
                <a:gd name="T20" fmla="*/ 60 w 232"/>
                <a:gd name="T21" fmla="*/ 38 h 68"/>
                <a:gd name="T22" fmla="*/ 60 w 232"/>
                <a:gd name="T23" fmla="*/ 30 h 68"/>
                <a:gd name="T24" fmla="*/ 67 w 232"/>
                <a:gd name="T25" fmla="*/ 8 h 68"/>
                <a:gd name="T26" fmla="*/ 75 w 232"/>
                <a:gd name="T27" fmla="*/ 38 h 68"/>
                <a:gd name="T28" fmla="*/ 82 w 232"/>
                <a:gd name="T29" fmla="*/ 23 h 68"/>
                <a:gd name="T30" fmla="*/ 82 w 232"/>
                <a:gd name="T31" fmla="*/ 30 h 68"/>
                <a:gd name="T32" fmla="*/ 90 w 232"/>
                <a:gd name="T33" fmla="*/ 15 h 68"/>
                <a:gd name="T34" fmla="*/ 97 w 232"/>
                <a:gd name="T35" fmla="*/ 38 h 68"/>
                <a:gd name="T36" fmla="*/ 105 w 232"/>
                <a:gd name="T37" fmla="*/ 23 h 68"/>
                <a:gd name="T38" fmla="*/ 105 w 232"/>
                <a:gd name="T39" fmla="*/ 30 h 68"/>
                <a:gd name="T40" fmla="*/ 112 w 232"/>
                <a:gd name="T41" fmla="*/ 15 h 68"/>
                <a:gd name="T42" fmla="*/ 120 w 232"/>
                <a:gd name="T43" fmla="*/ 38 h 68"/>
                <a:gd name="T44" fmla="*/ 127 w 232"/>
                <a:gd name="T45" fmla="*/ 23 h 68"/>
                <a:gd name="T46" fmla="*/ 127 w 232"/>
                <a:gd name="T47" fmla="*/ 30 h 68"/>
                <a:gd name="T48" fmla="*/ 135 w 232"/>
                <a:gd name="T49" fmla="*/ 15 h 68"/>
                <a:gd name="T50" fmla="*/ 142 w 232"/>
                <a:gd name="T51" fmla="*/ 45 h 68"/>
                <a:gd name="T52" fmla="*/ 150 w 232"/>
                <a:gd name="T53" fmla="*/ 23 h 68"/>
                <a:gd name="T54" fmla="*/ 150 w 232"/>
                <a:gd name="T55" fmla="*/ 30 h 68"/>
                <a:gd name="T56" fmla="*/ 157 w 232"/>
                <a:gd name="T57" fmla="*/ 8 h 68"/>
                <a:gd name="T58" fmla="*/ 165 w 232"/>
                <a:gd name="T59" fmla="*/ 45 h 68"/>
                <a:gd name="T60" fmla="*/ 172 w 232"/>
                <a:gd name="T61" fmla="*/ 38 h 68"/>
                <a:gd name="T62" fmla="*/ 172 w 232"/>
                <a:gd name="T63" fmla="*/ 30 h 68"/>
                <a:gd name="T64" fmla="*/ 180 w 232"/>
                <a:gd name="T65" fmla="*/ 15 h 68"/>
                <a:gd name="T66" fmla="*/ 187 w 232"/>
                <a:gd name="T67" fmla="*/ 45 h 68"/>
                <a:gd name="T68" fmla="*/ 195 w 232"/>
                <a:gd name="T69" fmla="*/ 23 h 68"/>
                <a:gd name="T70" fmla="*/ 195 w 232"/>
                <a:gd name="T71" fmla="*/ 30 h 68"/>
                <a:gd name="T72" fmla="*/ 202 w 232"/>
                <a:gd name="T73" fmla="*/ 8 h 68"/>
                <a:gd name="T74" fmla="*/ 210 w 232"/>
                <a:gd name="T75" fmla="*/ 38 h 68"/>
                <a:gd name="T76" fmla="*/ 217 w 232"/>
                <a:gd name="T77" fmla="*/ 30 h 68"/>
                <a:gd name="T78" fmla="*/ 217 w 232"/>
                <a:gd name="T79" fmla="*/ 30 h 68"/>
                <a:gd name="T80" fmla="*/ 225 w 232"/>
                <a:gd name="T81" fmla="*/ 15 h 68"/>
                <a:gd name="T82" fmla="*/ 232 w 232"/>
                <a:gd name="T83"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68">
                  <a:moveTo>
                    <a:pt x="0" y="38"/>
                  </a:moveTo>
                  <a:lnTo>
                    <a:pt x="0" y="45"/>
                  </a:lnTo>
                  <a:lnTo>
                    <a:pt x="0" y="8"/>
                  </a:lnTo>
                  <a:lnTo>
                    <a:pt x="0" y="30"/>
                  </a:lnTo>
                  <a:lnTo>
                    <a:pt x="7" y="23"/>
                  </a:lnTo>
                  <a:lnTo>
                    <a:pt x="7" y="38"/>
                  </a:lnTo>
                  <a:lnTo>
                    <a:pt x="7" y="15"/>
                  </a:lnTo>
                  <a:lnTo>
                    <a:pt x="7" y="23"/>
                  </a:lnTo>
                  <a:lnTo>
                    <a:pt x="15" y="30"/>
                  </a:lnTo>
                  <a:lnTo>
                    <a:pt x="15" y="45"/>
                  </a:lnTo>
                  <a:lnTo>
                    <a:pt x="15" y="15"/>
                  </a:lnTo>
                  <a:lnTo>
                    <a:pt x="15" y="23"/>
                  </a:lnTo>
                  <a:lnTo>
                    <a:pt x="22" y="30"/>
                  </a:lnTo>
                  <a:lnTo>
                    <a:pt x="22" y="45"/>
                  </a:lnTo>
                  <a:lnTo>
                    <a:pt x="22" y="8"/>
                  </a:lnTo>
                  <a:lnTo>
                    <a:pt x="22" y="30"/>
                  </a:lnTo>
                  <a:lnTo>
                    <a:pt x="30" y="23"/>
                  </a:lnTo>
                  <a:lnTo>
                    <a:pt x="30" y="38"/>
                  </a:lnTo>
                  <a:lnTo>
                    <a:pt x="30" y="15"/>
                  </a:lnTo>
                  <a:lnTo>
                    <a:pt x="30" y="30"/>
                  </a:lnTo>
                  <a:lnTo>
                    <a:pt x="37" y="23"/>
                  </a:lnTo>
                  <a:lnTo>
                    <a:pt x="37" y="38"/>
                  </a:lnTo>
                  <a:lnTo>
                    <a:pt x="37" y="15"/>
                  </a:lnTo>
                  <a:lnTo>
                    <a:pt x="37" y="30"/>
                  </a:lnTo>
                  <a:lnTo>
                    <a:pt x="45" y="23"/>
                  </a:lnTo>
                  <a:lnTo>
                    <a:pt x="45" y="45"/>
                  </a:lnTo>
                  <a:lnTo>
                    <a:pt x="45" y="15"/>
                  </a:lnTo>
                  <a:lnTo>
                    <a:pt x="45" y="30"/>
                  </a:lnTo>
                  <a:lnTo>
                    <a:pt x="52" y="23"/>
                  </a:lnTo>
                  <a:lnTo>
                    <a:pt x="52" y="53"/>
                  </a:lnTo>
                  <a:lnTo>
                    <a:pt x="52" y="8"/>
                  </a:lnTo>
                  <a:lnTo>
                    <a:pt x="52" y="30"/>
                  </a:lnTo>
                  <a:lnTo>
                    <a:pt x="60" y="38"/>
                  </a:lnTo>
                  <a:lnTo>
                    <a:pt x="60" y="68"/>
                  </a:lnTo>
                  <a:lnTo>
                    <a:pt x="60" y="8"/>
                  </a:lnTo>
                  <a:lnTo>
                    <a:pt x="60" y="30"/>
                  </a:lnTo>
                  <a:lnTo>
                    <a:pt x="67" y="23"/>
                  </a:lnTo>
                  <a:lnTo>
                    <a:pt x="67" y="38"/>
                  </a:lnTo>
                  <a:lnTo>
                    <a:pt x="67" y="8"/>
                  </a:lnTo>
                  <a:lnTo>
                    <a:pt x="67" y="23"/>
                  </a:lnTo>
                  <a:lnTo>
                    <a:pt x="75" y="30"/>
                  </a:lnTo>
                  <a:lnTo>
                    <a:pt x="75" y="38"/>
                  </a:lnTo>
                  <a:lnTo>
                    <a:pt x="75" y="15"/>
                  </a:lnTo>
                  <a:lnTo>
                    <a:pt x="75" y="30"/>
                  </a:lnTo>
                  <a:lnTo>
                    <a:pt x="82" y="23"/>
                  </a:lnTo>
                  <a:lnTo>
                    <a:pt x="82" y="38"/>
                  </a:lnTo>
                  <a:lnTo>
                    <a:pt x="82" y="8"/>
                  </a:lnTo>
                  <a:lnTo>
                    <a:pt x="82" y="30"/>
                  </a:lnTo>
                  <a:lnTo>
                    <a:pt x="90" y="38"/>
                  </a:lnTo>
                  <a:lnTo>
                    <a:pt x="90" y="45"/>
                  </a:lnTo>
                  <a:lnTo>
                    <a:pt x="90" y="15"/>
                  </a:lnTo>
                  <a:lnTo>
                    <a:pt x="90" y="30"/>
                  </a:lnTo>
                  <a:lnTo>
                    <a:pt x="97" y="23"/>
                  </a:lnTo>
                  <a:lnTo>
                    <a:pt x="97" y="38"/>
                  </a:lnTo>
                  <a:lnTo>
                    <a:pt x="97" y="8"/>
                  </a:lnTo>
                  <a:lnTo>
                    <a:pt x="97" y="30"/>
                  </a:lnTo>
                  <a:lnTo>
                    <a:pt x="105" y="23"/>
                  </a:lnTo>
                  <a:lnTo>
                    <a:pt x="105" y="38"/>
                  </a:lnTo>
                  <a:lnTo>
                    <a:pt x="105" y="23"/>
                  </a:lnTo>
                  <a:lnTo>
                    <a:pt x="105" y="30"/>
                  </a:lnTo>
                  <a:lnTo>
                    <a:pt x="112" y="23"/>
                  </a:lnTo>
                  <a:lnTo>
                    <a:pt x="112" y="38"/>
                  </a:lnTo>
                  <a:lnTo>
                    <a:pt x="112" y="15"/>
                  </a:lnTo>
                  <a:lnTo>
                    <a:pt x="112" y="30"/>
                  </a:lnTo>
                  <a:lnTo>
                    <a:pt x="120" y="23"/>
                  </a:lnTo>
                  <a:lnTo>
                    <a:pt x="120" y="38"/>
                  </a:lnTo>
                  <a:lnTo>
                    <a:pt x="120" y="15"/>
                  </a:lnTo>
                  <a:lnTo>
                    <a:pt x="120" y="30"/>
                  </a:lnTo>
                  <a:lnTo>
                    <a:pt x="127" y="23"/>
                  </a:lnTo>
                  <a:lnTo>
                    <a:pt x="127" y="38"/>
                  </a:lnTo>
                  <a:lnTo>
                    <a:pt x="127" y="8"/>
                  </a:lnTo>
                  <a:lnTo>
                    <a:pt x="127" y="30"/>
                  </a:lnTo>
                  <a:lnTo>
                    <a:pt x="135" y="23"/>
                  </a:lnTo>
                  <a:lnTo>
                    <a:pt x="135" y="38"/>
                  </a:lnTo>
                  <a:lnTo>
                    <a:pt x="135" y="15"/>
                  </a:lnTo>
                  <a:lnTo>
                    <a:pt x="135" y="30"/>
                  </a:lnTo>
                  <a:lnTo>
                    <a:pt x="142" y="23"/>
                  </a:lnTo>
                  <a:lnTo>
                    <a:pt x="142" y="45"/>
                  </a:lnTo>
                  <a:lnTo>
                    <a:pt x="142" y="8"/>
                  </a:lnTo>
                  <a:lnTo>
                    <a:pt x="142" y="30"/>
                  </a:lnTo>
                  <a:lnTo>
                    <a:pt x="150" y="23"/>
                  </a:lnTo>
                  <a:lnTo>
                    <a:pt x="150" y="45"/>
                  </a:lnTo>
                  <a:lnTo>
                    <a:pt x="150" y="0"/>
                  </a:lnTo>
                  <a:lnTo>
                    <a:pt x="150" y="30"/>
                  </a:lnTo>
                  <a:lnTo>
                    <a:pt x="157" y="23"/>
                  </a:lnTo>
                  <a:lnTo>
                    <a:pt x="157" y="45"/>
                  </a:lnTo>
                  <a:lnTo>
                    <a:pt x="157" y="8"/>
                  </a:lnTo>
                  <a:lnTo>
                    <a:pt x="157" y="30"/>
                  </a:lnTo>
                  <a:lnTo>
                    <a:pt x="165" y="23"/>
                  </a:lnTo>
                  <a:lnTo>
                    <a:pt x="165" y="45"/>
                  </a:lnTo>
                  <a:lnTo>
                    <a:pt x="165" y="15"/>
                  </a:lnTo>
                  <a:lnTo>
                    <a:pt x="165" y="30"/>
                  </a:lnTo>
                  <a:lnTo>
                    <a:pt x="172" y="38"/>
                  </a:lnTo>
                  <a:lnTo>
                    <a:pt x="172" y="45"/>
                  </a:lnTo>
                  <a:lnTo>
                    <a:pt x="172" y="15"/>
                  </a:lnTo>
                  <a:lnTo>
                    <a:pt x="172" y="30"/>
                  </a:lnTo>
                  <a:lnTo>
                    <a:pt x="180" y="23"/>
                  </a:lnTo>
                  <a:lnTo>
                    <a:pt x="180" y="38"/>
                  </a:lnTo>
                  <a:lnTo>
                    <a:pt x="180" y="15"/>
                  </a:lnTo>
                  <a:lnTo>
                    <a:pt x="180" y="23"/>
                  </a:lnTo>
                  <a:lnTo>
                    <a:pt x="187" y="30"/>
                  </a:lnTo>
                  <a:lnTo>
                    <a:pt x="187" y="45"/>
                  </a:lnTo>
                  <a:lnTo>
                    <a:pt x="187" y="15"/>
                  </a:lnTo>
                  <a:lnTo>
                    <a:pt x="187" y="30"/>
                  </a:lnTo>
                  <a:lnTo>
                    <a:pt x="195" y="23"/>
                  </a:lnTo>
                  <a:lnTo>
                    <a:pt x="195" y="45"/>
                  </a:lnTo>
                  <a:lnTo>
                    <a:pt x="195" y="15"/>
                  </a:lnTo>
                  <a:lnTo>
                    <a:pt x="195" y="30"/>
                  </a:lnTo>
                  <a:lnTo>
                    <a:pt x="202" y="23"/>
                  </a:lnTo>
                  <a:lnTo>
                    <a:pt x="202" y="38"/>
                  </a:lnTo>
                  <a:lnTo>
                    <a:pt x="202" y="8"/>
                  </a:lnTo>
                  <a:lnTo>
                    <a:pt x="202" y="30"/>
                  </a:lnTo>
                  <a:lnTo>
                    <a:pt x="210" y="23"/>
                  </a:lnTo>
                  <a:lnTo>
                    <a:pt x="210" y="38"/>
                  </a:lnTo>
                  <a:lnTo>
                    <a:pt x="210" y="15"/>
                  </a:lnTo>
                  <a:lnTo>
                    <a:pt x="210" y="23"/>
                  </a:lnTo>
                  <a:lnTo>
                    <a:pt x="217" y="30"/>
                  </a:lnTo>
                  <a:lnTo>
                    <a:pt x="217" y="45"/>
                  </a:lnTo>
                  <a:lnTo>
                    <a:pt x="217" y="15"/>
                  </a:lnTo>
                  <a:lnTo>
                    <a:pt x="217" y="30"/>
                  </a:lnTo>
                  <a:lnTo>
                    <a:pt x="225" y="23"/>
                  </a:lnTo>
                  <a:lnTo>
                    <a:pt x="225" y="38"/>
                  </a:lnTo>
                  <a:lnTo>
                    <a:pt x="225" y="15"/>
                  </a:lnTo>
                  <a:lnTo>
                    <a:pt x="225" y="30"/>
                  </a:lnTo>
                  <a:lnTo>
                    <a:pt x="232" y="23"/>
                  </a:lnTo>
                  <a:lnTo>
                    <a:pt x="232" y="45"/>
                  </a:lnTo>
                  <a:lnTo>
                    <a:pt x="232" y="15"/>
                  </a:lnTo>
                  <a:lnTo>
                    <a:pt x="23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3" name="Freeform 899"/>
            <p:cNvSpPr>
              <a:spLocks/>
            </p:cNvSpPr>
            <p:nvPr/>
          </p:nvSpPr>
          <p:spPr bwMode="auto">
            <a:xfrm>
              <a:off x="3796" y="2677"/>
              <a:ext cx="168" cy="72"/>
            </a:xfrm>
            <a:custGeom>
              <a:avLst/>
              <a:gdLst>
                <a:gd name="T0" fmla="*/ 8 w 240"/>
                <a:gd name="T1" fmla="*/ 60 h 75"/>
                <a:gd name="T2" fmla="*/ 15 w 240"/>
                <a:gd name="T3" fmla="*/ 53 h 75"/>
                <a:gd name="T4" fmla="*/ 15 w 240"/>
                <a:gd name="T5" fmla="*/ 38 h 75"/>
                <a:gd name="T6" fmla="*/ 23 w 240"/>
                <a:gd name="T7" fmla="*/ 23 h 75"/>
                <a:gd name="T8" fmla="*/ 30 w 240"/>
                <a:gd name="T9" fmla="*/ 60 h 75"/>
                <a:gd name="T10" fmla="*/ 38 w 240"/>
                <a:gd name="T11" fmla="*/ 38 h 75"/>
                <a:gd name="T12" fmla="*/ 38 w 240"/>
                <a:gd name="T13" fmla="*/ 38 h 75"/>
                <a:gd name="T14" fmla="*/ 45 w 240"/>
                <a:gd name="T15" fmla="*/ 30 h 75"/>
                <a:gd name="T16" fmla="*/ 53 w 240"/>
                <a:gd name="T17" fmla="*/ 68 h 75"/>
                <a:gd name="T18" fmla="*/ 60 w 240"/>
                <a:gd name="T19" fmla="*/ 38 h 75"/>
                <a:gd name="T20" fmla="*/ 60 w 240"/>
                <a:gd name="T21" fmla="*/ 53 h 75"/>
                <a:gd name="T22" fmla="*/ 68 w 240"/>
                <a:gd name="T23" fmla="*/ 23 h 75"/>
                <a:gd name="T24" fmla="*/ 75 w 240"/>
                <a:gd name="T25" fmla="*/ 53 h 75"/>
                <a:gd name="T26" fmla="*/ 83 w 240"/>
                <a:gd name="T27" fmla="*/ 38 h 75"/>
                <a:gd name="T28" fmla="*/ 83 w 240"/>
                <a:gd name="T29" fmla="*/ 38 h 75"/>
                <a:gd name="T30" fmla="*/ 90 w 240"/>
                <a:gd name="T31" fmla="*/ 30 h 75"/>
                <a:gd name="T32" fmla="*/ 98 w 240"/>
                <a:gd name="T33" fmla="*/ 53 h 75"/>
                <a:gd name="T34" fmla="*/ 105 w 240"/>
                <a:gd name="T35" fmla="*/ 53 h 75"/>
                <a:gd name="T36" fmla="*/ 105 w 240"/>
                <a:gd name="T37" fmla="*/ 45 h 75"/>
                <a:gd name="T38" fmla="*/ 113 w 240"/>
                <a:gd name="T39" fmla="*/ 30 h 75"/>
                <a:gd name="T40" fmla="*/ 120 w 240"/>
                <a:gd name="T41" fmla="*/ 60 h 75"/>
                <a:gd name="T42" fmla="*/ 128 w 240"/>
                <a:gd name="T43" fmla="*/ 45 h 75"/>
                <a:gd name="T44" fmla="*/ 128 w 240"/>
                <a:gd name="T45" fmla="*/ 45 h 75"/>
                <a:gd name="T46" fmla="*/ 135 w 240"/>
                <a:gd name="T47" fmla="*/ 30 h 75"/>
                <a:gd name="T48" fmla="*/ 143 w 240"/>
                <a:gd name="T49" fmla="*/ 60 h 75"/>
                <a:gd name="T50" fmla="*/ 150 w 240"/>
                <a:gd name="T51" fmla="*/ 45 h 75"/>
                <a:gd name="T52" fmla="*/ 150 w 240"/>
                <a:gd name="T53" fmla="*/ 53 h 75"/>
                <a:gd name="T54" fmla="*/ 158 w 240"/>
                <a:gd name="T55" fmla="*/ 23 h 75"/>
                <a:gd name="T56" fmla="*/ 165 w 240"/>
                <a:gd name="T57" fmla="*/ 60 h 75"/>
                <a:gd name="T58" fmla="*/ 173 w 240"/>
                <a:gd name="T59" fmla="*/ 38 h 75"/>
                <a:gd name="T60" fmla="*/ 173 w 240"/>
                <a:gd name="T61" fmla="*/ 38 h 75"/>
                <a:gd name="T62" fmla="*/ 180 w 240"/>
                <a:gd name="T63" fmla="*/ 23 h 75"/>
                <a:gd name="T64" fmla="*/ 188 w 240"/>
                <a:gd name="T65" fmla="*/ 60 h 75"/>
                <a:gd name="T66" fmla="*/ 195 w 240"/>
                <a:gd name="T67" fmla="*/ 38 h 75"/>
                <a:gd name="T68" fmla="*/ 195 w 240"/>
                <a:gd name="T69" fmla="*/ 30 h 75"/>
                <a:gd name="T70" fmla="*/ 203 w 240"/>
                <a:gd name="T71" fmla="*/ 23 h 75"/>
                <a:gd name="T72" fmla="*/ 210 w 240"/>
                <a:gd name="T73" fmla="*/ 68 h 75"/>
                <a:gd name="T74" fmla="*/ 218 w 240"/>
                <a:gd name="T75" fmla="*/ 45 h 75"/>
                <a:gd name="T76" fmla="*/ 218 w 240"/>
                <a:gd name="T77" fmla="*/ 53 h 75"/>
                <a:gd name="T78" fmla="*/ 225 w 240"/>
                <a:gd name="T79" fmla="*/ 30 h 75"/>
                <a:gd name="T80" fmla="*/ 233 w 240"/>
                <a:gd name="T81" fmla="*/ 53 h 75"/>
                <a:gd name="T82" fmla="*/ 240 w 240"/>
                <a:gd name="T83"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5">
                  <a:moveTo>
                    <a:pt x="0" y="45"/>
                  </a:moveTo>
                  <a:lnTo>
                    <a:pt x="8" y="38"/>
                  </a:lnTo>
                  <a:lnTo>
                    <a:pt x="8" y="60"/>
                  </a:lnTo>
                  <a:lnTo>
                    <a:pt x="8" y="23"/>
                  </a:lnTo>
                  <a:lnTo>
                    <a:pt x="8" y="45"/>
                  </a:lnTo>
                  <a:lnTo>
                    <a:pt x="15" y="53"/>
                  </a:lnTo>
                  <a:lnTo>
                    <a:pt x="15" y="68"/>
                  </a:lnTo>
                  <a:lnTo>
                    <a:pt x="15" y="23"/>
                  </a:lnTo>
                  <a:lnTo>
                    <a:pt x="15" y="38"/>
                  </a:lnTo>
                  <a:lnTo>
                    <a:pt x="23" y="45"/>
                  </a:lnTo>
                  <a:lnTo>
                    <a:pt x="23" y="60"/>
                  </a:lnTo>
                  <a:lnTo>
                    <a:pt x="23" y="23"/>
                  </a:lnTo>
                  <a:lnTo>
                    <a:pt x="23" y="45"/>
                  </a:lnTo>
                  <a:lnTo>
                    <a:pt x="30" y="38"/>
                  </a:lnTo>
                  <a:lnTo>
                    <a:pt x="30" y="60"/>
                  </a:lnTo>
                  <a:lnTo>
                    <a:pt x="30" y="30"/>
                  </a:lnTo>
                  <a:lnTo>
                    <a:pt x="30" y="45"/>
                  </a:lnTo>
                  <a:lnTo>
                    <a:pt x="38" y="38"/>
                  </a:lnTo>
                  <a:lnTo>
                    <a:pt x="38" y="68"/>
                  </a:lnTo>
                  <a:lnTo>
                    <a:pt x="38" y="15"/>
                  </a:lnTo>
                  <a:lnTo>
                    <a:pt x="38" y="38"/>
                  </a:lnTo>
                  <a:lnTo>
                    <a:pt x="45" y="45"/>
                  </a:lnTo>
                  <a:lnTo>
                    <a:pt x="45" y="60"/>
                  </a:lnTo>
                  <a:lnTo>
                    <a:pt x="45" y="30"/>
                  </a:lnTo>
                  <a:lnTo>
                    <a:pt x="45" y="38"/>
                  </a:lnTo>
                  <a:lnTo>
                    <a:pt x="53" y="45"/>
                  </a:lnTo>
                  <a:lnTo>
                    <a:pt x="53" y="68"/>
                  </a:lnTo>
                  <a:lnTo>
                    <a:pt x="53" y="23"/>
                  </a:lnTo>
                  <a:lnTo>
                    <a:pt x="53" y="45"/>
                  </a:lnTo>
                  <a:lnTo>
                    <a:pt x="60" y="38"/>
                  </a:lnTo>
                  <a:lnTo>
                    <a:pt x="60" y="75"/>
                  </a:lnTo>
                  <a:lnTo>
                    <a:pt x="60" y="8"/>
                  </a:lnTo>
                  <a:lnTo>
                    <a:pt x="60" y="53"/>
                  </a:lnTo>
                  <a:lnTo>
                    <a:pt x="68" y="45"/>
                  </a:lnTo>
                  <a:lnTo>
                    <a:pt x="68" y="68"/>
                  </a:lnTo>
                  <a:lnTo>
                    <a:pt x="68" y="23"/>
                  </a:lnTo>
                  <a:lnTo>
                    <a:pt x="68" y="45"/>
                  </a:lnTo>
                  <a:lnTo>
                    <a:pt x="75" y="53"/>
                  </a:lnTo>
                  <a:lnTo>
                    <a:pt x="75" y="53"/>
                  </a:lnTo>
                  <a:lnTo>
                    <a:pt x="75" y="30"/>
                  </a:lnTo>
                  <a:lnTo>
                    <a:pt x="75" y="45"/>
                  </a:lnTo>
                  <a:lnTo>
                    <a:pt x="83" y="38"/>
                  </a:lnTo>
                  <a:lnTo>
                    <a:pt x="83" y="53"/>
                  </a:lnTo>
                  <a:lnTo>
                    <a:pt x="83" y="30"/>
                  </a:lnTo>
                  <a:lnTo>
                    <a:pt x="83" y="38"/>
                  </a:lnTo>
                  <a:lnTo>
                    <a:pt x="90" y="45"/>
                  </a:lnTo>
                  <a:lnTo>
                    <a:pt x="90" y="53"/>
                  </a:lnTo>
                  <a:lnTo>
                    <a:pt x="90" y="30"/>
                  </a:lnTo>
                  <a:lnTo>
                    <a:pt x="90" y="45"/>
                  </a:lnTo>
                  <a:lnTo>
                    <a:pt x="98" y="53"/>
                  </a:lnTo>
                  <a:lnTo>
                    <a:pt x="98" y="53"/>
                  </a:lnTo>
                  <a:lnTo>
                    <a:pt x="98" y="23"/>
                  </a:lnTo>
                  <a:lnTo>
                    <a:pt x="98" y="45"/>
                  </a:lnTo>
                  <a:lnTo>
                    <a:pt x="105" y="53"/>
                  </a:lnTo>
                  <a:lnTo>
                    <a:pt x="105" y="53"/>
                  </a:lnTo>
                  <a:lnTo>
                    <a:pt x="105" y="30"/>
                  </a:lnTo>
                  <a:lnTo>
                    <a:pt x="105" y="45"/>
                  </a:lnTo>
                  <a:lnTo>
                    <a:pt x="113" y="38"/>
                  </a:lnTo>
                  <a:lnTo>
                    <a:pt x="113" y="60"/>
                  </a:lnTo>
                  <a:lnTo>
                    <a:pt x="113" y="30"/>
                  </a:lnTo>
                  <a:lnTo>
                    <a:pt x="113" y="45"/>
                  </a:lnTo>
                  <a:lnTo>
                    <a:pt x="120" y="38"/>
                  </a:lnTo>
                  <a:lnTo>
                    <a:pt x="120" y="60"/>
                  </a:lnTo>
                  <a:lnTo>
                    <a:pt x="120" y="30"/>
                  </a:lnTo>
                  <a:lnTo>
                    <a:pt x="120" y="53"/>
                  </a:lnTo>
                  <a:lnTo>
                    <a:pt x="128" y="45"/>
                  </a:lnTo>
                  <a:lnTo>
                    <a:pt x="128" y="53"/>
                  </a:lnTo>
                  <a:lnTo>
                    <a:pt x="128" y="30"/>
                  </a:lnTo>
                  <a:lnTo>
                    <a:pt x="128" y="45"/>
                  </a:lnTo>
                  <a:lnTo>
                    <a:pt x="135" y="38"/>
                  </a:lnTo>
                  <a:lnTo>
                    <a:pt x="135" y="60"/>
                  </a:lnTo>
                  <a:lnTo>
                    <a:pt x="135" y="30"/>
                  </a:lnTo>
                  <a:lnTo>
                    <a:pt x="135" y="45"/>
                  </a:lnTo>
                  <a:lnTo>
                    <a:pt x="143" y="38"/>
                  </a:lnTo>
                  <a:lnTo>
                    <a:pt x="143" y="60"/>
                  </a:lnTo>
                  <a:lnTo>
                    <a:pt x="143" y="30"/>
                  </a:lnTo>
                  <a:lnTo>
                    <a:pt x="143" y="38"/>
                  </a:lnTo>
                  <a:lnTo>
                    <a:pt x="150" y="45"/>
                  </a:lnTo>
                  <a:lnTo>
                    <a:pt x="150" y="60"/>
                  </a:lnTo>
                  <a:lnTo>
                    <a:pt x="150" y="23"/>
                  </a:lnTo>
                  <a:lnTo>
                    <a:pt x="150" y="53"/>
                  </a:lnTo>
                  <a:lnTo>
                    <a:pt x="158" y="45"/>
                  </a:lnTo>
                  <a:lnTo>
                    <a:pt x="158" y="60"/>
                  </a:lnTo>
                  <a:lnTo>
                    <a:pt x="158" y="23"/>
                  </a:lnTo>
                  <a:lnTo>
                    <a:pt x="158" y="38"/>
                  </a:lnTo>
                  <a:lnTo>
                    <a:pt x="165" y="45"/>
                  </a:lnTo>
                  <a:lnTo>
                    <a:pt x="165" y="60"/>
                  </a:lnTo>
                  <a:lnTo>
                    <a:pt x="165" y="30"/>
                  </a:lnTo>
                  <a:lnTo>
                    <a:pt x="165" y="30"/>
                  </a:lnTo>
                  <a:lnTo>
                    <a:pt x="173" y="38"/>
                  </a:lnTo>
                  <a:lnTo>
                    <a:pt x="173" y="60"/>
                  </a:lnTo>
                  <a:lnTo>
                    <a:pt x="173" y="23"/>
                  </a:lnTo>
                  <a:lnTo>
                    <a:pt x="173" y="38"/>
                  </a:lnTo>
                  <a:lnTo>
                    <a:pt x="180" y="45"/>
                  </a:lnTo>
                  <a:lnTo>
                    <a:pt x="180" y="75"/>
                  </a:lnTo>
                  <a:lnTo>
                    <a:pt x="180" y="23"/>
                  </a:lnTo>
                  <a:lnTo>
                    <a:pt x="180" y="53"/>
                  </a:lnTo>
                  <a:lnTo>
                    <a:pt x="188" y="45"/>
                  </a:lnTo>
                  <a:lnTo>
                    <a:pt x="188" y="60"/>
                  </a:lnTo>
                  <a:lnTo>
                    <a:pt x="188" y="23"/>
                  </a:lnTo>
                  <a:lnTo>
                    <a:pt x="188" y="45"/>
                  </a:lnTo>
                  <a:lnTo>
                    <a:pt x="195" y="38"/>
                  </a:lnTo>
                  <a:lnTo>
                    <a:pt x="195" y="75"/>
                  </a:lnTo>
                  <a:lnTo>
                    <a:pt x="195" y="15"/>
                  </a:lnTo>
                  <a:lnTo>
                    <a:pt x="195" y="30"/>
                  </a:lnTo>
                  <a:lnTo>
                    <a:pt x="203" y="38"/>
                  </a:lnTo>
                  <a:lnTo>
                    <a:pt x="203" y="68"/>
                  </a:lnTo>
                  <a:lnTo>
                    <a:pt x="203" y="23"/>
                  </a:lnTo>
                  <a:lnTo>
                    <a:pt x="203" y="53"/>
                  </a:lnTo>
                  <a:lnTo>
                    <a:pt x="210" y="45"/>
                  </a:lnTo>
                  <a:lnTo>
                    <a:pt x="210" y="68"/>
                  </a:lnTo>
                  <a:lnTo>
                    <a:pt x="210" y="0"/>
                  </a:lnTo>
                  <a:lnTo>
                    <a:pt x="210" y="38"/>
                  </a:lnTo>
                  <a:lnTo>
                    <a:pt x="218" y="45"/>
                  </a:lnTo>
                  <a:lnTo>
                    <a:pt x="218" y="53"/>
                  </a:lnTo>
                  <a:lnTo>
                    <a:pt x="218" y="30"/>
                  </a:lnTo>
                  <a:lnTo>
                    <a:pt x="218" y="53"/>
                  </a:lnTo>
                  <a:lnTo>
                    <a:pt x="225" y="45"/>
                  </a:lnTo>
                  <a:lnTo>
                    <a:pt x="225" y="68"/>
                  </a:lnTo>
                  <a:lnTo>
                    <a:pt x="225" y="30"/>
                  </a:lnTo>
                  <a:lnTo>
                    <a:pt x="225" y="53"/>
                  </a:lnTo>
                  <a:lnTo>
                    <a:pt x="233" y="45"/>
                  </a:lnTo>
                  <a:lnTo>
                    <a:pt x="233" y="53"/>
                  </a:lnTo>
                  <a:lnTo>
                    <a:pt x="233" y="30"/>
                  </a:lnTo>
                  <a:lnTo>
                    <a:pt x="233" y="45"/>
                  </a:lnTo>
                  <a:lnTo>
                    <a:pt x="240" y="38"/>
                  </a:lnTo>
                  <a:lnTo>
                    <a:pt x="240" y="6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4" name="Freeform 900"/>
            <p:cNvSpPr>
              <a:spLocks/>
            </p:cNvSpPr>
            <p:nvPr/>
          </p:nvSpPr>
          <p:spPr bwMode="auto">
            <a:xfrm>
              <a:off x="3964" y="2677"/>
              <a:ext cx="168" cy="86"/>
            </a:xfrm>
            <a:custGeom>
              <a:avLst/>
              <a:gdLst>
                <a:gd name="T0" fmla="*/ 8 w 240"/>
                <a:gd name="T1" fmla="*/ 45 h 90"/>
                <a:gd name="T2" fmla="*/ 8 w 240"/>
                <a:gd name="T3" fmla="*/ 38 h 90"/>
                <a:gd name="T4" fmla="*/ 15 w 240"/>
                <a:gd name="T5" fmla="*/ 15 h 90"/>
                <a:gd name="T6" fmla="*/ 23 w 240"/>
                <a:gd name="T7" fmla="*/ 60 h 90"/>
                <a:gd name="T8" fmla="*/ 30 w 240"/>
                <a:gd name="T9" fmla="*/ 38 h 90"/>
                <a:gd name="T10" fmla="*/ 30 w 240"/>
                <a:gd name="T11" fmla="*/ 45 h 90"/>
                <a:gd name="T12" fmla="*/ 38 w 240"/>
                <a:gd name="T13" fmla="*/ 30 h 90"/>
                <a:gd name="T14" fmla="*/ 45 w 240"/>
                <a:gd name="T15" fmla="*/ 60 h 90"/>
                <a:gd name="T16" fmla="*/ 53 w 240"/>
                <a:gd name="T17" fmla="*/ 38 h 90"/>
                <a:gd name="T18" fmla="*/ 53 w 240"/>
                <a:gd name="T19" fmla="*/ 38 h 90"/>
                <a:gd name="T20" fmla="*/ 60 w 240"/>
                <a:gd name="T21" fmla="*/ 23 h 90"/>
                <a:gd name="T22" fmla="*/ 68 w 240"/>
                <a:gd name="T23" fmla="*/ 90 h 90"/>
                <a:gd name="T24" fmla="*/ 75 w 240"/>
                <a:gd name="T25" fmla="*/ 38 h 90"/>
                <a:gd name="T26" fmla="*/ 75 w 240"/>
                <a:gd name="T27" fmla="*/ 45 h 90"/>
                <a:gd name="T28" fmla="*/ 83 w 240"/>
                <a:gd name="T29" fmla="*/ 15 h 90"/>
                <a:gd name="T30" fmla="*/ 90 w 240"/>
                <a:gd name="T31" fmla="*/ 60 h 90"/>
                <a:gd name="T32" fmla="*/ 98 w 240"/>
                <a:gd name="T33" fmla="*/ 45 h 90"/>
                <a:gd name="T34" fmla="*/ 98 w 240"/>
                <a:gd name="T35" fmla="*/ 38 h 90"/>
                <a:gd name="T36" fmla="*/ 105 w 240"/>
                <a:gd name="T37" fmla="*/ 23 h 90"/>
                <a:gd name="T38" fmla="*/ 113 w 240"/>
                <a:gd name="T39" fmla="*/ 60 h 90"/>
                <a:gd name="T40" fmla="*/ 120 w 240"/>
                <a:gd name="T41" fmla="*/ 38 h 90"/>
                <a:gd name="T42" fmla="*/ 120 w 240"/>
                <a:gd name="T43" fmla="*/ 45 h 90"/>
                <a:gd name="T44" fmla="*/ 128 w 240"/>
                <a:gd name="T45" fmla="*/ 23 h 90"/>
                <a:gd name="T46" fmla="*/ 135 w 240"/>
                <a:gd name="T47" fmla="*/ 68 h 90"/>
                <a:gd name="T48" fmla="*/ 143 w 240"/>
                <a:gd name="T49" fmla="*/ 38 h 90"/>
                <a:gd name="T50" fmla="*/ 143 w 240"/>
                <a:gd name="T51" fmla="*/ 45 h 90"/>
                <a:gd name="T52" fmla="*/ 150 w 240"/>
                <a:gd name="T53" fmla="*/ 23 h 90"/>
                <a:gd name="T54" fmla="*/ 158 w 240"/>
                <a:gd name="T55" fmla="*/ 68 h 90"/>
                <a:gd name="T56" fmla="*/ 165 w 240"/>
                <a:gd name="T57" fmla="*/ 45 h 90"/>
                <a:gd name="T58" fmla="*/ 165 w 240"/>
                <a:gd name="T59" fmla="*/ 45 h 90"/>
                <a:gd name="T60" fmla="*/ 173 w 240"/>
                <a:gd name="T61" fmla="*/ 23 h 90"/>
                <a:gd name="T62" fmla="*/ 180 w 240"/>
                <a:gd name="T63" fmla="*/ 60 h 90"/>
                <a:gd name="T64" fmla="*/ 188 w 240"/>
                <a:gd name="T65" fmla="*/ 38 h 90"/>
                <a:gd name="T66" fmla="*/ 188 w 240"/>
                <a:gd name="T67" fmla="*/ 45 h 90"/>
                <a:gd name="T68" fmla="*/ 195 w 240"/>
                <a:gd name="T69" fmla="*/ 15 h 90"/>
                <a:gd name="T70" fmla="*/ 203 w 240"/>
                <a:gd name="T71" fmla="*/ 60 h 90"/>
                <a:gd name="T72" fmla="*/ 210 w 240"/>
                <a:gd name="T73" fmla="*/ 45 h 90"/>
                <a:gd name="T74" fmla="*/ 210 w 240"/>
                <a:gd name="T75" fmla="*/ 45 h 90"/>
                <a:gd name="T76" fmla="*/ 218 w 240"/>
                <a:gd name="T77" fmla="*/ 30 h 90"/>
                <a:gd name="T78" fmla="*/ 225 w 240"/>
                <a:gd name="T79" fmla="*/ 53 h 90"/>
                <a:gd name="T80" fmla="*/ 233 w 240"/>
                <a:gd name="T81" fmla="*/ 53 h 90"/>
                <a:gd name="T82" fmla="*/ 233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23"/>
                  </a:moveTo>
                  <a:lnTo>
                    <a:pt x="0" y="53"/>
                  </a:lnTo>
                  <a:lnTo>
                    <a:pt x="8" y="45"/>
                  </a:lnTo>
                  <a:lnTo>
                    <a:pt x="8" y="60"/>
                  </a:lnTo>
                  <a:lnTo>
                    <a:pt x="8" y="23"/>
                  </a:lnTo>
                  <a:lnTo>
                    <a:pt x="8" y="38"/>
                  </a:lnTo>
                  <a:lnTo>
                    <a:pt x="15" y="45"/>
                  </a:lnTo>
                  <a:lnTo>
                    <a:pt x="15" y="75"/>
                  </a:lnTo>
                  <a:lnTo>
                    <a:pt x="15" y="15"/>
                  </a:lnTo>
                  <a:lnTo>
                    <a:pt x="15" y="45"/>
                  </a:lnTo>
                  <a:lnTo>
                    <a:pt x="23" y="53"/>
                  </a:lnTo>
                  <a:lnTo>
                    <a:pt x="23" y="60"/>
                  </a:lnTo>
                  <a:lnTo>
                    <a:pt x="23" y="30"/>
                  </a:lnTo>
                  <a:lnTo>
                    <a:pt x="23" y="45"/>
                  </a:lnTo>
                  <a:lnTo>
                    <a:pt x="30" y="38"/>
                  </a:lnTo>
                  <a:lnTo>
                    <a:pt x="30" y="53"/>
                  </a:lnTo>
                  <a:lnTo>
                    <a:pt x="30" y="30"/>
                  </a:lnTo>
                  <a:lnTo>
                    <a:pt x="30" y="45"/>
                  </a:lnTo>
                  <a:lnTo>
                    <a:pt x="38" y="38"/>
                  </a:lnTo>
                  <a:lnTo>
                    <a:pt x="38" y="60"/>
                  </a:lnTo>
                  <a:lnTo>
                    <a:pt x="38" y="30"/>
                  </a:lnTo>
                  <a:lnTo>
                    <a:pt x="38" y="45"/>
                  </a:lnTo>
                  <a:lnTo>
                    <a:pt x="45" y="53"/>
                  </a:lnTo>
                  <a:lnTo>
                    <a:pt x="45" y="60"/>
                  </a:lnTo>
                  <a:lnTo>
                    <a:pt x="45" y="30"/>
                  </a:lnTo>
                  <a:lnTo>
                    <a:pt x="45" y="45"/>
                  </a:lnTo>
                  <a:lnTo>
                    <a:pt x="53" y="38"/>
                  </a:lnTo>
                  <a:lnTo>
                    <a:pt x="53" y="60"/>
                  </a:lnTo>
                  <a:lnTo>
                    <a:pt x="53" y="23"/>
                  </a:lnTo>
                  <a:lnTo>
                    <a:pt x="53" y="38"/>
                  </a:lnTo>
                  <a:lnTo>
                    <a:pt x="60" y="45"/>
                  </a:lnTo>
                  <a:lnTo>
                    <a:pt x="60" y="60"/>
                  </a:lnTo>
                  <a:lnTo>
                    <a:pt x="60" y="23"/>
                  </a:lnTo>
                  <a:lnTo>
                    <a:pt x="60" y="45"/>
                  </a:lnTo>
                  <a:lnTo>
                    <a:pt x="68" y="38"/>
                  </a:lnTo>
                  <a:lnTo>
                    <a:pt x="68" y="90"/>
                  </a:lnTo>
                  <a:lnTo>
                    <a:pt x="68" y="0"/>
                  </a:lnTo>
                  <a:lnTo>
                    <a:pt x="68" y="45"/>
                  </a:lnTo>
                  <a:lnTo>
                    <a:pt x="75" y="38"/>
                  </a:lnTo>
                  <a:lnTo>
                    <a:pt x="75" y="60"/>
                  </a:lnTo>
                  <a:lnTo>
                    <a:pt x="75" y="23"/>
                  </a:lnTo>
                  <a:lnTo>
                    <a:pt x="75" y="45"/>
                  </a:lnTo>
                  <a:lnTo>
                    <a:pt x="83" y="53"/>
                  </a:lnTo>
                  <a:lnTo>
                    <a:pt x="83" y="75"/>
                  </a:lnTo>
                  <a:lnTo>
                    <a:pt x="83" y="15"/>
                  </a:lnTo>
                  <a:lnTo>
                    <a:pt x="83" y="45"/>
                  </a:lnTo>
                  <a:lnTo>
                    <a:pt x="90" y="38"/>
                  </a:lnTo>
                  <a:lnTo>
                    <a:pt x="90" y="60"/>
                  </a:lnTo>
                  <a:lnTo>
                    <a:pt x="90" y="23"/>
                  </a:lnTo>
                  <a:lnTo>
                    <a:pt x="90" y="38"/>
                  </a:lnTo>
                  <a:lnTo>
                    <a:pt x="98" y="45"/>
                  </a:lnTo>
                  <a:lnTo>
                    <a:pt x="98" y="60"/>
                  </a:lnTo>
                  <a:lnTo>
                    <a:pt x="98" y="23"/>
                  </a:lnTo>
                  <a:lnTo>
                    <a:pt x="98" y="38"/>
                  </a:lnTo>
                  <a:lnTo>
                    <a:pt x="105" y="45"/>
                  </a:lnTo>
                  <a:lnTo>
                    <a:pt x="105" y="60"/>
                  </a:lnTo>
                  <a:lnTo>
                    <a:pt x="105" y="23"/>
                  </a:lnTo>
                  <a:lnTo>
                    <a:pt x="105" y="38"/>
                  </a:lnTo>
                  <a:lnTo>
                    <a:pt x="113" y="45"/>
                  </a:lnTo>
                  <a:lnTo>
                    <a:pt x="113" y="60"/>
                  </a:lnTo>
                  <a:lnTo>
                    <a:pt x="113" y="23"/>
                  </a:lnTo>
                  <a:lnTo>
                    <a:pt x="113" y="45"/>
                  </a:lnTo>
                  <a:lnTo>
                    <a:pt x="120" y="38"/>
                  </a:lnTo>
                  <a:lnTo>
                    <a:pt x="120" y="60"/>
                  </a:lnTo>
                  <a:lnTo>
                    <a:pt x="120" y="23"/>
                  </a:lnTo>
                  <a:lnTo>
                    <a:pt x="120" y="45"/>
                  </a:lnTo>
                  <a:lnTo>
                    <a:pt x="128" y="38"/>
                  </a:lnTo>
                  <a:lnTo>
                    <a:pt x="128" y="75"/>
                  </a:lnTo>
                  <a:lnTo>
                    <a:pt x="128" y="23"/>
                  </a:lnTo>
                  <a:lnTo>
                    <a:pt x="128" y="45"/>
                  </a:lnTo>
                  <a:lnTo>
                    <a:pt x="135" y="53"/>
                  </a:lnTo>
                  <a:lnTo>
                    <a:pt x="135" y="68"/>
                  </a:lnTo>
                  <a:lnTo>
                    <a:pt x="135" y="15"/>
                  </a:lnTo>
                  <a:lnTo>
                    <a:pt x="135" y="45"/>
                  </a:lnTo>
                  <a:lnTo>
                    <a:pt x="143" y="38"/>
                  </a:lnTo>
                  <a:lnTo>
                    <a:pt x="143" y="60"/>
                  </a:lnTo>
                  <a:lnTo>
                    <a:pt x="143" y="23"/>
                  </a:lnTo>
                  <a:lnTo>
                    <a:pt x="143" y="45"/>
                  </a:lnTo>
                  <a:lnTo>
                    <a:pt x="150" y="38"/>
                  </a:lnTo>
                  <a:lnTo>
                    <a:pt x="150" y="68"/>
                  </a:lnTo>
                  <a:lnTo>
                    <a:pt x="150" y="23"/>
                  </a:lnTo>
                  <a:lnTo>
                    <a:pt x="150" y="53"/>
                  </a:lnTo>
                  <a:lnTo>
                    <a:pt x="158" y="45"/>
                  </a:lnTo>
                  <a:lnTo>
                    <a:pt x="158" y="68"/>
                  </a:lnTo>
                  <a:lnTo>
                    <a:pt x="158" y="23"/>
                  </a:lnTo>
                  <a:lnTo>
                    <a:pt x="158" y="53"/>
                  </a:lnTo>
                  <a:lnTo>
                    <a:pt x="165" y="45"/>
                  </a:lnTo>
                  <a:lnTo>
                    <a:pt x="165" y="60"/>
                  </a:lnTo>
                  <a:lnTo>
                    <a:pt x="165" y="23"/>
                  </a:lnTo>
                  <a:lnTo>
                    <a:pt x="165" y="45"/>
                  </a:lnTo>
                  <a:lnTo>
                    <a:pt x="173" y="53"/>
                  </a:lnTo>
                  <a:lnTo>
                    <a:pt x="173" y="60"/>
                  </a:lnTo>
                  <a:lnTo>
                    <a:pt x="173" y="23"/>
                  </a:lnTo>
                  <a:lnTo>
                    <a:pt x="173" y="45"/>
                  </a:lnTo>
                  <a:lnTo>
                    <a:pt x="180" y="53"/>
                  </a:lnTo>
                  <a:lnTo>
                    <a:pt x="180" y="60"/>
                  </a:lnTo>
                  <a:lnTo>
                    <a:pt x="180" y="23"/>
                  </a:lnTo>
                  <a:lnTo>
                    <a:pt x="180" y="45"/>
                  </a:lnTo>
                  <a:lnTo>
                    <a:pt x="188" y="38"/>
                  </a:lnTo>
                  <a:lnTo>
                    <a:pt x="188" y="60"/>
                  </a:lnTo>
                  <a:lnTo>
                    <a:pt x="188" y="23"/>
                  </a:lnTo>
                  <a:lnTo>
                    <a:pt x="188" y="45"/>
                  </a:lnTo>
                  <a:lnTo>
                    <a:pt x="195" y="53"/>
                  </a:lnTo>
                  <a:lnTo>
                    <a:pt x="195" y="68"/>
                  </a:lnTo>
                  <a:lnTo>
                    <a:pt x="195" y="15"/>
                  </a:lnTo>
                  <a:lnTo>
                    <a:pt x="195" y="45"/>
                  </a:lnTo>
                  <a:lnTo>
                    <a:pt x="203" y="38"/>
                  </a:lnTo>
                  <a:lnTo>
                    <a:pt x="203" y="60"/>
                  </a:lnTo>
                  <a:lnTo>
                    <a:pt x="203" y="23"/>
                  </a:lnTo>
                  <a:lnTo>
                    <a:pt x="203" y="38"/>
                  </a:lnTo>
                  <a:lnTo>
                    <a:pt x="210" y="45"/>
                  </a:lnTo>
                  <a:lnTo>
                    <a:pt x="210" y="68"/>
                  </a:lnTo>
                  <a:lnTo>
                    <a:pt x="210" y="23"/>
                  </a:lnTo>
                  <a:lnTo>
                    <a:pt x="210" y="45"/>
                  </a:lnTo>
                  <a:lnTo>
                    <a:pt x="218" y="38"/>
                  </a:lnTo>
                  <a:lnTo>
                    <a:pt x="218" y="53"/>
                  </a:lnTo>
                  <a:lnTo>
                    <a:pt x="218" y="30"/>
                  </a:lnTo>
                  <a:lnTo>
                    <a:pt x="218" y="38"/>
                  </a:lnTo>
                  <a:lnTo>
                    <a:pt x="225" y="45"/>
                  </a:lnTo>
                  <a:lnTo>
                    <a:pt x="225" y="53"/>
                  </a:lnTo>
                  <a:lnTo>
                    <a:pt x="225" y="30"/>
                  </a:lnTo>
                  <a:lnTo>
                    <a:pt x="225" y="45"/>
                  </a:lnTo>
                  <a:lnTo>
                    <a:pt x="233" y="53"/>
                  </a:lnTo>
                  <a:lnTo>
                    <a:pt x="233" y="53"/>
                  </a:lnTo>
                  <a:lnTo>
                    <a:pt x="233" y="30"/>
                  </a:lnTo>
                  <a:lnTo>
                    <a:pt x="233" y="45"/>
                  </a:lnTo>
                  <a:lnTo>
                    <a:pt x="240" y="38"/>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5" name="Freeform 901"/>
            <p:cNvSpPr>
              <a:spLocks/>
            </p:cNvSpPr>
            <p:nvPr/>
          </p:nvSpPr>
          <p:spPr bwMode="auto">
            <a:xfrm>
              <a:off x="4132" y="2684"/>
              <a:ext cx="293" cy="72"/>
            </a:xfrm>
            <a:custGeom>
              <a:avLst/>
              <a:gdLst>
                <a:gd name="T0" fmla="*/ 0 w 420"/>
                <a:gd name="T1" fmla="*/ 37 h 75"/>
                <a:gd name="T2" fmla="*/ 8 w 420"/>
                <a:gd name="T3" fmla="*/ 37 h 75"/>
                <a:gd name="T4" fmla="*/ 15 w 420"/>
                <a:gd name="T5" fmla="*/ 30 h 75"/>
                <a:gd name="T6" fmla="*/ 23 w 420"/>
                <a:gd name="T7" fmla="*/ 37 h 75"/>
                <a:gd name="T8" fmla="*/ 30 w 420"/>
                <a:gd name="T9" fmla="*/ 37 h 75"/>
                <a:gd name="T10" fmla="*/ 38 w 420"/>
                <a:gd name="T11" fmla="*/ 37 h 75"/>
                <a:gd name="T12" fmla="*/ 53 w 420"/>
                <a:gd name="T13" fmla="*/ 37 h 75"/>
                <a:gd name="T14" fmla="*/ 75 w 420"/>
                <a:gd name="T15" fmla="*/ 37 h 75"/>
                <a:gd name="T16" fmla="*/ 98 w 420"/>
                <a:gd name="T17" fmla="*/ 37 h 75"/>
                <a:gd name="T18" fmla="*/ 120 w 420"/>
                <a:gd name="T19" fmla="*/ 30 h 75"/>
                <a:gd name="T20" fmla="*/ 128 w 420"/>
                <a:gd name="T21" fmla="*/ 37 h 75"/>
                <a:gd name="T22" fmla="*/ 143 w 420"/>
                <a:gd name="T23" fmla="*/ 37 h 75"/>
                <a:gd name="T24" fmla="*/ 173 w 420"/>
                <a:gd name="T25" fmla="*/ 37 h 75"/>
                <a:gd name="T26" fmla="*/ 180 w 420"/>
                <a:gd name="T27" fmla="*/ 37 h 75"/>
                <a:gd name="T28" fmla="*/ 203 w 420"/>
                <a:gd name="T29" fmla="*/ 37 h 75"/>
                <a:gd name="T30" fmla="*/ 225 w 420"/>
                <a:gd name="T31" fmla="*/ 37 h 75"/>
                <a:gd name="T32" fmla="*/ 248 w 420"/>
                <a:gd name="T33" fmla="*/ 37 h 75"/>
                <a:gd name="T34" fmla="*/ 270 w 420"/>
                <a:gd name="T35" fmla="*/ 37 h 75"/>
                <a:gd name="T36" fmla="*/ 278 w 420"/>
                <a:gd name="T37" fmla="*/ 30 h 75"/>
                <a:gd name="T38" fmla="*/ 285 w 420"/>
                <a:gd name="T39" fmla="*/ 45 h 75"/>
                <a:gd name="T40" fmla="*/ 293 w 420"/>
                <a:gd name="T41" fmla="*/ 30 h 75"/>
                <a:gd name="T42" fmla="*/ 293 w 420"/>
                <a:gd name="T43" fmla="*/ 37 h 75"/>
                <a:gd name="T44" fmla="*/ 300 w 420"/>
                <a:gd name="T45" fmla="*/ 30 h 75"/>
                <a:gd name="T46" fmla="*/ 315 w 420"/>
                <a:gd name="T47" fmla="*/ 45 h 75"/>
                <a:gd name="T48" fmla="*/ 323 w 420"/>
                <a:gd name="T49" fmla="*/ 30 h 75"/>
                <a:gd name="T50" fmla="*/ 323 w 420"/>
                <a:gd name="T51" fmla="*/ 37 h 75"/>
                <a:gd name="T52" fmla="*/ 330 w 420"/>
                <a:gd name="T53" fmla="*/ 22 h 75"/>
                <a:gd name="T54" fmla="*/ 338 w 420"/>
                <a:gd name="T55" fmla="*/ 45 h 75"/>
                <a:gd name="T56" fmla="*/ 345 w 420"/>
                <a:gd name="T57" fmla="*/ 30 h 75"/>
                <a:gd name="T58" fmla="*/ 345 w 420"/>
                <a:gd name="T59" fmla="*/ 37 h 75"/>
                <a:gd name="T60" fmla="*/ 353 w 420"/>
                <a:gd name="T61" fmla="*/ 22 h 75"/>
                <a:gd name="T62" fmla="*/ 360 w 420"/>
                <a:gd name="T63" fmla="*/ 45 h 75"/>
                <a:gd name="T64" fmla="*/ 368 w 420"/>
                <a:gd name="T65" fmla="*/ 37 h 75"/>
                <a:gd name="T66" fmla="*/ 368 w 420"/>
                <a:gd name="T67" fmla="*/ 37 h 75"/>
                <a:gd name="T68" fmla="*/ 375 w 420"/>
                <a:gd name="T69" fmla="*/ 30 h 75"/>
                <a:gd name="T70" fmla="*/ 383 w 420"/>
                <a:gd name="T71" fmla="*/ 45 h 75"/>
                <a:gd name="T72" fmla="*/ 390 w 420"/>
                <a:gd name="T73" fmla="*/ 30 h 75"/>
                <a:gd name="T74" fmla="*/ 390 w 420"/>
                <a:gd name="T75" fmla="*/ 37 h 75"/>
                <a:gd name="T76" fmla="*/ 398 w 420"/>
                <a:gd name="T77" fmla="*/ 22 h 75"/>
                <a:gd name="T78" fmla="*/ 405 w 420"/>
                <a:gd name="T79" fmla="*/ 75 h 75"/>
                <a:gd name="T80" fmla="*/ 413 w 420"/>
                <a:gd name="T81" fmla="*/ 30 h 75"/>
                <a:gd name="T82" fmla="*/ 413 w 420"/>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0" h="75">
                  <a:moveTo>
                    <a:pt x="0" y="52"/>
                  </a:moveTo>
                  <a:lnTo>
                    <a:pt x="0" y="22"/>
                  </a:lnTo>
                  <a:lnTo>
                    <a:pt x="0" y="37"/>
                  </a:lnTo>
                  <a:lnTo>
                    <a:pt x="8" y="30"/>
                  </a:lnTo>
                  <a:lnTo>
                    <a:pt x="8" y="37"/>
                  </a:lnTo>
                  <a:lnTo>
                    <a:pt x="8" y="37"/>
                  </a:lnTo>
                  <a:lnTo>
                    <a:pt x="15" y="30"/>
                  </a:lnTo>
                  <a:lnTo>
                    <a:pt x="15" y="45"/>
                  </a:lnTo>
                  <a:lnTo>
                    <a:pt x="15" y="30"/>
                  </a:lnTo>
                  <a:lnTo>
                    <a:pt x="15" y="37"/>
                  </a:lnTo>
                  <a:lnTo>
                    <a:pt x="23" y="30"/>
                  </a:lnTo>
                  <a:lnTo>
                    <a:pt x="23" y="37"/>
                  </a:lnTo>
                  <a:lnTo>
                    <a:pt x="23" y="37"/>
                  </a:lnTo>
                  <a:lnTo>
                    <a:pt x="30" y="30"/>
                  </a:lnTo>
                  <a:lnTo>
                    <a:pt x="30" y="37"/>
                  </a:lnTo>
                  <a:lnTo>
                    <a:pt x="30" y="30"/>
                  </a:lnTo>
                  <a:lnTo>
                    <a:pt x="30" y="37"/>
                  </a:lnTo>
                  <a:lnTo>
                    <a:pt x="38" y="37"/>
                  </a:lnTo>
                  <a:lnTo>
                    <a:pt x="53" y="37"/>
                  </a:lnTo>
                  <a:lnTo>
                    <a:pt x="45" y="37"/>
                  </a:lnTo>
                  <a:lnTo>
                    <a:pt x="53" y="37"/>
                  </a:lnTo>
                  <a:lnTo>
                    <a:pt x="60" y="37"/>
                  </a:lnTo>
                  <a:lnTo>
                    <a:pt x="68" y="37"/>
                  </a:lnTo>
                  <a:lnTo>
                    <a:pt x="75" y="37"/>
                  </a:lnTo>
                  <a:lnTo>
                    <a:pt x="83" y="37"/>
                  </a:lnTo>
                  <a:lnTo>
                    <a:pt x="90" y="37"/>
                  </a:lnTo>
                  <a:lnTo>
                    <a:pt x="98" y="37"/>
                  </a:lnTo>
                  <a:lnTo>
                    <a:pt x="105" y="37"/>
                  </a:lnTo>
                  <a:lnTo>
                    <a:pt x="113" y="37"/>
                  </a:lnTo>
                  <a:lnTo>
                    <a:pt x="120" y="30"/>
                  </a:lnTo>
                  <a:lnTo>
                    <a:pt x="120" y="37"/>
                  </a:lnTo>
                  <a:lnTo>
                    <a:pt x="120" y="37"/>
                  </a:lnTo>
                  <a:lnTo>
                    <a:pt x="128" y="37"/>
                  </a:lnTo>
                  <a:lnTo>
                    <a:pt x="143" y="37"/>
                  </a:lnTo>
                  <a:lnTo>
                    <a:pt x="135" y="37"/>
                  </a:lnTo>
                  <a:lnTo>
                    <a:pt x="143" y="37"/>
                  </a:lnTo>
                  <a:lnTo>
                    <a:pt x="150" y="37"/>
                  </a:lnTo>
                  <a:lnTo>
                    <a:pt x="158" y="37"/>
                  </a:lnTo>
                  <a:lnTo>
                    <a:pt x="173" y="37"/>
                  </a:lnTo>
                  <a:lnTo>
                    <a:pt x="165" y="37"/>
                  </a:lnTo>
                  <a:lnTo>
                    <a:pt x="173" y="37"/>
                  </a:lnTo>
                  <a:lnTo>
                    <a:pt x="180" y="37"/>
                  </a:lnTo>
                  <a:lnTo>
                    <a:pt x="188" y="37"/>
                  </a:lnTo>
                  <a:lnTo>
                    <a:pt x="195" y="37"/>
                  </a:lnTo>
                  <a:lnTo>
                    <a:pt x="203" y="37"/>
                  </a:lnTo>
                  <a:lnTo>
                    <a:pt x="210" y="37"/>
                  </a:lnTo>
                  <a:lnTo>
                    <a:pt x="218" y="37"/>
                  </a:lnTo>
                  <a:lnTo>
                    <a:pt x="225" y="37"/>
                  </a:lnTo>
                  <a:lnTo>
                    <a:pt x="233" y="37"/>
                  </a:lnTo>
                  <a:lnTo>
                    <a:pt x="240" y="37"/>
                  </a:lnTo>
                  <a:lnTo>
                    <a:pt x="248" y="37"/>
                  </a:lnTo>
                  <a:lnTo>
                    <a:pt x="255" y="37"/>
                  </a:lnTo>
                  <a:lnTo>
                    <a:pt x="263" y="37"/>
                  </a:lnTo>
                  <a:lnTo>
                    <a:pt x="270" y="37"/>
                  </a:lnTo>
                  <a:lnTo>
                    <a:pt x="278" y="30"/>
                  </a:lnTo>
                  <a:lnTo>
                    <a:pt x="278" y="45"/>
                  </a:lnTo>
                  <a:lnTo>
                    <a:pt x="278" y="30"/>
                  </a:lnTo>
                  <a:lnTo>
                    <a:pt x="278" y="37"/>
                  </a:lnTo>
                  <a:lnTo>
                    <a:pt x="285" y="30"/>
                  </a:lnTo>
                  <a:lnTo>
                    <a:pt x="285" y="45"/>
                  </a:lnTo>
                  <a:lnTo>
                    <a:pt x="285" y="22"/>
                  </a:lnTo>
                  <a:lnTo>
                    <a:pt x="285" y="37"/>
                  </a:lnTo>
                  <a:lnTo>
                    <a:pt x="293" y="30"/>
                  </a:lnTo>
                  <a:lnTo>
                    <a:pt x="293" y="45"/>
                  </a:lnTo>
                  <a:lnTo>
                    <a:pt x="293" y="22"/>
                  </a:lnTo>
                  <a:lnTo>
                    <a:pt x="293" y="37"/>
                  </a:lnTo>
                  <a:lnTo>
                    <a:pt x="300" y="30"/>
                  </a:lnTo>
                  <a:lnTo>
                    <a:pt x="300" y="45"/>
                  </a:lnTo>
                  <a:lnTo>
                    <a:pt x="300" y="30"/>
                  </a:lnTo>
                  <a:lnTo>
                    <a:pt x="300" y="37"/>
                  </a:lnTo>
                  <a:lnTo>
                    <a:pt x="315" y="37"/>
                  </a:lnTo>
                  <a:lnTo>
                    <a:pt x="315" y="45"/>
                  </a:lnTo>
                  <a:lnTo>
                    <a:pt x="315" y="30"/>
                  </a:lnTo>
                  <a:lnTo>
                    <a:pt x="315" y="37"/>
                  </a:lnTo>
                  <a:lnTo>
                    <a:pt x="323" y="30"/>
                  </a:lnTo>
                  <a:lnTo>
                    <a:pt x="323" y="45"/>
                  </a:lnTo>
                  <a:lnTo>
                    <a:pt x="323" y="22"/>
                  </a:lnTo>
                  <a:lnTo>
                    <a:pt x="323" y="37"/>
                  </a:lnTo>
                  <a:lnTo>
                    <a:pt x="330" y="45"/>
                  </a:lnTo>
                  <a:lnTo>
                    <a:pt x="330" y="45"/>
                  </a:lnTo>
                  <a:lnTo>
                    <a:pt x="330" y="22"/>
                  </a:lnTo>
                  <a:lnTo>
                    <a:pt x="330" y="37"/>
                  </a:lnTo>
                  <a:lnTo>
                    <a:pt x="338" y="30"/>
                  </a:lnTo>
                  <a:lnTo>
                    <a:pt x="338" y="45"/>
                  </a:lnTo>
                  <a:lnTo>
                    <a:pt x="338" y="22"/>
                  </a:lnTo>
                  <a:lnTo>
                    <a:pt x="338" y="37"/>
                  </a:lnTo>
                  <a:lnTo>
                    <a:pt x="345" y="30"/>
                  </a:lnTo>
                  <a:lnTo>
                    <a:pt x="345" y="52"/>
                  </a:lnTo>
                  <a:lnTo>
                    <a:pt x="345" y="22"/>
                  </a:lnTo>
                  <a:lnTo>
                    <a:pt x="345" y="37"/>
                  </a:lnTo>
                  <a:lnTo>
                    <a:pt x="353" y="45"/>
                  </a:lnTo>
                  <a:lnTo>
                    <a:pt x="353" y="52"/>
                  </a:lnTo>
                  <a:lnTo>
                    <a:pt x="353" y="22"/>
                  </a:lnTo>
                  <a:lnTo>
                    <a:pt x="353" y="37"/>
                  </a:lnTo>
                  <a:lnTo>
                    <a:pt x="360" y="30"/>
                  </a:lnTo>
                  <a:lnTo>
                    <a:pt x="360" y="45"/>
                  </a:lnTo>
                  <a:lnTo>
                    <a:pt x="360" y="22"/>
                  </a:lnTo>
                  <a:lnTo>
                    <a:pt x="360" y="30"/>
                  </a:lnTo>
                  <a:lnTo>
                    <a:pt x="368" y="37"/>
                  </a:lnTo>
                  <a:lnTo>
                    <a:pt x="368" y="45"/>
                  </a:lnTo>
                  <a:lnTo>
                    <a:pt x="368" y="15"/>
                  </a:lnTo>
                  <a:lnTo>
                    <a:pt x="368" y="37"/>
                  </a:lnTo>
                  <a:lnTo>
                    <a:pt x="375" y="30"/>
                  </a:lnTo>
                  <a:lnTo>
                    <a:pt x="375" y="45"/>
                  </a:lnTo>
                  <a:lnTo>
                    <a:pt x="375" y="30"/>
                  </a:lnTo>
                  <a:lnTo>
                    <a:pt x="375" y="37"/>
                  </a:lnTo>
                  <a:lnTo>
                    <a:pt x="383" y="30"/>
                  </a:lnTo>
                  <a:lnTo>
                    <a:pt x="383" y="45"/>
                  </a:lnTo>
                  <a:lnTo>
                    <a:pt x="383" y="22"/>
                  </a:lnTo>
                  <a:lnTo>
                    <a:pt x="383" y="37"/>
                  </a:lnTo>
                  <a:lnTo>
                    <a:pt x="390" y="30"/>
                  </a:lnTo>
                  <a:lnTo>
                    <a:pt x="390" y="52"/>
                  </a:lnTo>
                  <a:lnTo>
                    <a:pt x="390" y="22"/>
                  </a:lnTo>
                  <a:lnTo>
                    <a:pt x="390" y="37"/>
                  </a:lnTo>
                  <a:lnTo>
                    <a:pt x="398" y="30"/>
                  </a:lnTo>
                  <a:lnTo>
                    <a:pt x="398" y="52"/>
                  </a:lnTo>
                  <a:lnTo>
                    <a:pt x="398" y="22"/>
                  </a:lnTo>
                  <a:lnTo>
                    <a:pt x="398" y="37"/>
                  </a:lnTo>
                  <a:lnTo>
                    <a:pt x="405" y="30"/>
                  </a:lnTo>
                  <a:lnTo>
                    <a:pt x="405" y="75"/>
                  </a:lnTo>
                  <a:lnTo>
                    <a:pt x="405" y="0"/>
                  </a:lnTo>
                  <a:lnTo>
                    <a:pt x="405" y="22"/>
                  </a:lnTo>
                  <a:lnTo>
                    <a:pt x="413" y="30"/>
                  </a:lnTo>
                  <a:lnTo>
                    <a:pt x="413" y="67"/>
                  </a:lnTo>
                  <a:lnTo>
                    <a:pt x="413" y="7"/>
                  </a:lnTo>
                  <a:lnTo>
                    <a:pt x="413" y="37"/>
                  </a:lnTo>
                  <a:lnTo>
                    <a:pt x="420" y="45"/>
                  </a:lnTo>
                  <a:lnTo>
                    <a:pt x="42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6" name="Freeform 902"/>
            <p:cNvSpPr>
              <a:spLocks/>
            </p:cNvSpPr>
            <p:nvPr/>
          </p:nvSpPr>
          <p:spPr bwMode="auto">
            <a:xfrm>
              <a:off x="4425" y="2684"/>
              <a:ext cx="168" cy="65"/>
            </a:xfrm>
            <a:custGeom>
              <a:avLst/>
              <a:gdLst>
                <a:gd name="T0" fmla="*/ 0 w 240"/>
                <a:gd name="T1" fmla="*/ 45 h 67"/>
                <a:gd name="T2" fmla="*/ 8 w 240"/>
                <a:gd name="T3" fmla="*/ 0 h 67"/>
                <a:gd name="T4" fmla="*/ 15 w 240"/>
                <a:gd name="T5" fmla="*/ 52 h 67"/>
                <a:gd name="T6" fmla="*/ 23 w 240"/>
                <a:gd name="T7" fmla="*/ 30 h 67"/>
                <a:gd name="T8" fmla="*/ 23 w 240"/>
                <a:gd name="T9" fmla="*/ 37 h 67"/>
                <a:gd name="T10" fmla="*/ 30 w 240"/>
                <a:gd name="T11" fmla="*/ 30 h 67"/>
                <a:gd name="T12" fmla="*/ 38 w 240"/>
                <a:gd name="T13" fmla="*/ 45 h 67"/>
                <a:gd name="T14" fmla="*/ 45 w 240"/>
                <a:gd name="T15" fmla="*/ 30 h 67"/>
                <a:gd name="T16" fmla="*/ 45 w 240"/>
                <a:gd name="T17" fmla="*/ 37 h 67"/>
                <a:gd name="T18" fmla="*/ 53 w 240"/>
                <a:gd name="T19" fmla="*/ 22 h 67"/>
                <a:gd name="T20" fmla="*/ 60 w 240"/>
                <a:gd name="T21" fmla="*/ 52 h 67"/>
                <a:gd name="T22" fmla="*/ 68 w 240"/>
                <a:gd name="T23" fmla="*/ 30 h 67"/>
                <a:gd name="T24" fmla="*/ 68 w 240"/>
                <a:gd name="T25" fmla="*/ 37 h 67"/>
                <a:gd name="T26" fmla="*/ 75 w 240"/>
                <a:gd name="T27" fmla="*/ 22 h 67"/>
                <a:gd name="T28" fmla="*/ 83 w 240"/>
                <a:gd name="T29" fmla="*/ 52 h 67"/>
                <a:gd name="T30" fmla="*/ 90 w 240"/>
                <a:gd name="T31" fmla="*/ 37 h 67"/>
                <a:gd name="T32" fmla="*/ 90 w 240"/>
                <a:gd name="T33" fmla="*/ 45 h 67"/>
                <a:gd name="T34" fmla="*/ 98 w 240"/>
                <a:gd name="T35" fmla="*/ 15 h 67"/>
                <a:gd name="T36" fmla="*/ 105 w 240"/>
                <a:gd name="T37" fmla="*/ 52 h 67"/>
                <a:gd name="T38" fmla="*/ 113 w 240"/>
                <a:gd name="T39" fmla="*/ 30 h 67"/>
                <a:gd name="T40" fmla="*/ 113 w 240"/>
                <a:gd name="T41" fmla="*/ 37 h 67"/>
                <a:gd name="T42" fmla="*/ 120 w 240"/>
                <a:gd name="T43" fmla="*/ 15 h 67"/>
                <a:gd name="T44" fmla="*/ 128 w 240"/>
                <a:gd name="T45" fmla="*/ 52 h 67"/>
                <a:gd name="T46" fmla="*/ 135 w 240"/>
                <a:gd name="T47" fmla="*/ 37 h 67"/>
                <a:gd name="T48" fmla="*/ 135 w 240"/>
                <a:gd name="T49" fmla="*/ 37 h 67"/>
                <a:gd name="T50" fmla="*/ 143 w 240"/>
                <a:gd name="T51" fmla="*/ 15 h 67"/>
                <a:gd name="T52" fmla="*/ 150 w 240"/>
                <a:gd name="T53" fmla="*/ 52 h 67"/>
                <a:gd name="T54" fmla="*/ 158 w 240"/>
                <a:gd name="T55" fmla="*/ 37 h 67"/>
                <a:gd name="T56" fmla="*/ 158 w 240"/>
                <a:gd name="T57" fmla="*/ 37 h 67"/>
                <a:gd name="T58" fmla="*/ 165 w 240"/>
                <a:gd name="T59" fmla="*/ 15 h 67"/>
                <a:gd name="T60" fmla="*/ 173 w 240"/>
                <a:gd name="T61" fmla="*/ 45 h 67"/>
                <a:gd name="T62" fmla="*/ 180 w 240"/>
                <a:gd name="T63" fmla="*/ 45 h 67"/>
                <a:gd name="T64" fmla="*/ 180 w 240"/>
                <a:gd name="T65" fmla="*/ 37 h 67"/>
                <a:gd name="T66" fmla="*/ 188 w 240"/>
                <a:gd name="T67" fmla="*/ 15 h 67"/>
                <a:gd name="T68" fmla="*/ 195 w 240"/>
                <a:gd name="T69" fmla="*/ 22 h 67"/>
                <a:gd name="T70" fmla="*/ 203 w 240"/>
                <a:gd name="T71" fmla="*/ 52 h 67"/>
                <a:gd name="T72" fmla="*/ 210 w 240"/>
                <a:gd name="T73" fmla="*/ 30 h 67"/>
                <a:gd name="T74" fmla="*/ 210 w 240"/>
                <a:gd name="T75" fmla="*/ 37 h 67"/>
                <a:gd name="T76" fmla="*/ 218 w 240"/>
                <a:gd name="T77" fmla="*/ 7 h 67"/>
                <a:gd name="T78" fmla="*/ 225 w 240"/>
                <a:gd name="T79" fmla="*/ 52 h 67"/>
                <a:gd name="T80" fmla="*/ 233 w 240"/>
                <a:gd name="T81" fmla="*/ 45 h 67"/>
                <a:gd name="T82" fmla="*/ 233 w 240"/>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52"/>
                  </a:moveTo>
                  <a:lnTo>
                    <a:pt x="0" y="15"/>
                  </a:lnTo>
                  <a:lnTo>
                    <a:pt x="0" y="45"/>
                  </a:lnTo>
                  <a:lnTo>
                    <a:pt x="8" y="37"/>
                  </a:lnTo>
                  <a:lnTo>
                    <a:pt x="8" y="67"/>
                  </a:lnTo>
                  <a:lnTo>
                    <a:pt x="8" y="0"/>
                  </a:lnTo>
                  <a:lnTo>
                    <a:pt x="8" y="37"/>
                  </a:lnTo>
                  <a:lnTo>
                    <a:pt x="15" y="45"/>
                  </a:lnTo>
                  <a:lnTo>
                    <a:pt x="15" y="52"/>
                  </a:lnTo>
                  <a:lnTo>
                    <a:pt x="15" y="15"/>
                  </a:lnTo>
                  <a:lnTo>
                    <a:pt x="15" y="37"/>
                  </a:lnTo>
                  <a:lnTo>
                    <a:pt x="23" y="30"/>
                  </a:lnTo>
                  <a:lnTo>
                    <a:pt x="23" y="45"/>
                  </a:lnTo>
                  <a:lnTo>
                    <a:pt x="23" y="22"/>
                  </a:lnTo>
                  <a:lnTo>
                    <a:pt x="23" y="37"/>
                  </a:lnTo>
                  <a:lnTo>
                    <a:pt x="30" y="30"/>
                  </a:lnTo>
                  <a:lnTo>
                    <a:pt x="30" y="45"/>
                  </a:lnTo>
                  <a:lnTo>
                    <a:pt x="30" y="30"/>
                  </a:lnTo>
                  <a:lnTo>
                    <a:pt x="30" y="30"/>
                  </a:lnTo>
                  <a:lnTo>
                    <a:pt x="38" y="37"/>
                  </a:lnTo>
                  <a:lnTo>
                    <a:pt x="38" y="45"/>
                  </a:lnTo>
                  <a:lnTo>
                    <a:pt x="38" y="22"/>
                  </a:lnTo>
                  <a:lnTo>
                    <a:pt x="38" y="37"/>
                  </a:lnTo>
                  <a:lnTo>
                    <a:pt x="45" y="30"/>
                  </a:lnTo>
                  <a:lnTo>
                    <a:pt x="45" y="52"/>
                  </a:lnTo>
                  <a:lnTo>
                    <a:pt x="45" y="22"/>
                  </a:lnTo>
                  <a:lnTo>
                    <a:pt x="45" y="37"/>
                  </a:lnTo>
                  <a:lnTo>
                    <a:pt x="53" y="30"/>
                  </a:lnTo>
                  <a:lnTo>
                    <a:pt x="53" y="52"/>
                  </a:lnTo>
                  <a:lnTo>
                    <a:pt x="53" y="22"/>
                  </a:lnTo>
                  <a:lnTo>
                    <a:pt x="53" y="37"/>
                  </a:lnTo>
                  <a:lnTo>
                    <a:pt x="60" y="45"/>
                  </a:lnTo>
                  <a:lnTo>
                    <a:pt x="60" y="52"/>
                  </a:lnTo>
                  <a:lnTo>
                    <a:pt x="60" y="22"/>
                  </a:lnTo>
                  <a:lnTo>
                    <a:pt x="60" y="37"/>
                  </a:lnTo>
                  <a:lnTo>
                    <a:pt x="68" y="30"/>
                  </a:lnTo>
                  <a:lnTo>
                    <a:pt x="68" y="52"/>
                  </a:lnTo>
                  <a:lnTo>
                    <a:pt x="68" y="22"/>
                  </a:lnTo>
                  <a:lnTo>
                    <a:pt x="68" y="37"/>
                  </a:lnTo>
                  <a:lnTo>
                    <a:pt x="75" y="45"/>
                  </a:lnTo>
                  <a:lnTo>
                    <a:pt x="75" y="52"/>
                  </a:lnTo>
                  <a:lnTo>
                    <a:pt x="75" y="22"/>
                  </a:lnTo>
                  <a:lnTo>
                    <a:pt x="75" y="45"/>
                  </a:lnTo>
                  <a:lnTo>
                    <a:pt x="83" y="37"/>
                  </a:lnTo>
                  <a:lnTo>
                    <a:pt x="83" y="52"/>
                  </a:lnTo>
                  <a:lnTo>
                    <a:pt x="83" y="22"/>
                  </a:lnTo>
                  <a:lnTo>
                    <a:pt x="83" y="45"/>
                  </a:lnTo>
                  <a:lnTo>
                    <a:pt x="90" y="37"/>
                  </a:lnTo>
                  <a:lnTo>
                    <a:pt x="90" y="45"/>
                  </a:lnTo>
                  <a:lnTo>
                    <a:pt x="90" y="15"/>
                  </a:lnTo>
                  <a:lnTo>
                    <a:pt x="90" y="45"/>
                  </a:lnTo>
                  <a:lnTo>
                    <a:pt x="98" y="52"/>
                  </a:lnTo>
                  <a:lnTo>
                    <a:pt x="98" y="52"/>
                  </a:lnTo>
                  <a:lnTo>
                    <a:pt x="98" y="15"/>
                  </a:lnTo>
                  <a:lnTo>
                    <a:pt x="98" y="30"/>
                  </a:lnTo>
                  <a:lnTo>
                    <a:pt x="105" y="22"/>
                  </a:lnTo>
                  <a:lnTo>
                    <a:pt x="105" y="52"/>
                  </a:lnTo>
                  <a:lnTo>
                    <a:pt x="105" y="22"/>
                  </a:lnTo>
                  <a:lnTo>
                    <a:pt x="105" y="37"/>
                  </a:lnTo>
                  <a:lnTo>
                    <a:pt x="113" y="30"/>
                  </a:lnTo>
                  <a:lnTo>
                    <a:pt x="113" y="52"/>
                  </a:lnTo>
                  <a:lnTo>
                    <a:pt x="113" y="15"/>
                  </a:lnTo>
                  <a:lnTo>
                    <a:pt x="113" y="37"/>
                  </a:lnTo>
                  <a:lnTo>
                    <a:pt x="120" y="30"/>
                  </a:lnTo>
                  <a:lnTo>
                    <a:pt x="120" y="60"/>
                  </a:lnTo>
                  <a:lnTo>
                    <a:pt x="120" y="15"/>
                  </a:lnTo>
                  <a:lnTo>
                    <a:pt x="120" y="37"/>
                  </a:lnTo>
                  <a:lnTo>
                    <a:pt x="128" y="30"/>
                  </a:lnTo>
                  <a:lnTo>
                    <a:pt x="128" y="52"/>
                  </a:lnTo>
                  <a:lnTo>
                    <a:pt x="128" y="22"/>
                  </a:lnTo>
                  <a:lnTo>
                    <a:pt x="128" y="45"/>
                  </a:lnTo>
                  <a:lnTo>
                    <a:pt x="135" y="37"/>
                  </a:lnTo>
                  <a:lnTo>
                    <a:pt x="135" y="60"/>
                  </a:lnTo>
                  <a:lnTo>
                    <a:pt x="135" y="15"/>
                  </a:lnTo>
                  <a:lnTo>
                    <a:pt x="135" y="37"/>
                  </a:lnTo>
                  <a:lnTo>
                    <a:pt x="143" y="45"/>
                  </a:lnTo>
                  <a:lnTo>
                    <a:pt x="143" y="60"/>
                  </a:lnTo>
                  <a:lnTo>
                    <a:pt x="143" y="15"/>
                  </a:lnTo>
                  <a:lnTo>
                    <a:pt x="143" y="37"/>
                  </a:lnTo>
                  <a:lnTo>
                    <a:pt x="150" y="30"/>
                  </a:lnTo>
                  <a:lnTo>
                    <a:pt x="150" y="52"/>
                  </a:lnTo>
                  <a:lnTo>
                    <a:pt x="150" y="15"/>
                  </a:lnTo>
                  <a:lnTo>
                    <a:pt x="150" y="45"/>
                  </a:lnTo>
                  <a:lnTo>
                    <a:pt x="158" y="37"/>
                  </a:lnTo>
                  <a:lnTo>
                    <a:pt x="158" y="52"/>
                  </a:lnTo>
                  <a:lnTo>
                    <a:pt x="158" y="22"/>
                  </a:lnTo>
                  <a:lnTo>
                    <a:pt x="158" y="37"/>
                  </a:lnTo>
                  <a:lnTo>
                    <a:pt x="165" y="45"/>
                  </a:lnTo>
                  <a:lnTo>
                    <a:pt x="165" y="52"/>
                  </a:lnTo>
                  <a:lnTo>
                    <a:pt x="165" y="15"/>
                  </a:lnTo>
                  <a:lnTo>
                    <a:pt x="165" y="37"/>
                  </a:lnTo>
                  <a:lnTo>
                    <a:pt x="173" y="30"/>
                  </a:lnTo>
                  <a:lnTo>
                    <a:pt x="173" y="45"/>
                  </a:lnTo>
                  <a:lnTo>
                    <a:pt x="173" y="22"/>
                  </a:lnTo>
                  <a:lnTo>
                    <a:pt x="173" y="37"/>
                  </a:lnTo>
                  <a:lnTo>
                    <a:pt x="180" y="45"/>
                  </a:lnTo>
                  <a:lnTo>
                    <a:pt x="180" y="52"/>
                  </a:lnTo>
                  <a:lnTo>
                    <a:pt x="180" y="22"/>
                  </a:lnTo>
                  <a:lnTo>
                    <a:pt x="180" y="37"/>
                  </a:lnTo>
                  <a:lnTo>
                    <a:pt x="188" y="45"/>
                  </a:lnTo>
                  <a:lnTo>
                    <a:pt x="188" y="52"/>
                  </a:lnTo>
                  <a:lnTo>
                    <a:pt x="188" y="15"/>
                  </a:lnTo>
                  <a:lnTo>
                    <a:pt x="188" y="45"/>
                  </a:lnTo>
                  <a:lnTo>
                    <a:pt x="195" y="52"/>
                  </a:lnTo>
                  <a:lnTo>
                    <a:pt x="195" y="22"/>
                  </a:lnTo>
                  <a:lnTo>
                    <a:pt x="195" y="37"/>
                  </a:lnTo>
                  <a:lnTo>
                    <a:pt x="203" y="45"/>
                  </a:lnTo>
                  <a:lnTo>
                    <a:pt x="203" y="52"/>
                  </a:lnTo>
                  <a:lnTo>
                    <a:pt x="203" y="22"/>
                  </a:lnTo>
                  <a:lnTo>
                    <a:pt x="203" y="37"/>
                  </a:lnTo>
                  <a:lnTo>
                    <a:pt x="210" y="30"/>
                  </a:lnTo>
                  <a:lnTo>
                    <a:pt x="210" y="52"/>
                  </a:lnTo>
                  <a:lnTo>
                    <a:pt x="210" y="22"/>
                  </a:lnTo>
                  <a:lnTo>
                    <a:pt x="210" y="37"/>
                  </a:lnTo>
                  <a:lnTo>
                    <a:pt x="218" y="45"/>
                  </a:lnTo>
                  <a:lnTo>
                    <a:pt x="218" y="52"/>
                  </a:lnTo>
                  <a:lnTo>
                    <a:pt x="218" y="7"/>
                  </a:lnTo>
                  <a:lnTo>
                    <a:pt x="218" y="37"/>
                  </a:lnTo>
                  <a:lnTo>
                    <a:pt x="225" y="30"/>
                  </a:lnTo>
                  <a:lnTo>
                    <a:pt x="225" y="52"/>
                  </a:lnTo>
                  <a:lnTo>
                    <a:pt x="225" y="22"/>
                  </a:lnTo>
                  <a:lnTo>
                    <a:pt x="225" y="37"/>
                  </a:lnTo>
                  <a:lnTo>
                    <a:pt x="233" y="45"/>
                  </a:lnTo>
                  <a:lnTo>
                    <a:pt x="233" y="52"/>
                  </a:lnTo>
                  <a:lnTo>
                    <a:pt x="233" y="15"/>
                  </a:lnTo>
                  <a:lnTo>
                    <a:pt x="233" y="37"/>
                  </a:lnTo>
                  <a:lnTo>
                    <a:pt x="240" y="30"/>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7" name="Freeform 903"/>
            <p:cNvSpPr>
              <a:spLocks/>
            </p:cNvSpPr>
            <p:nvPr/>
          </p:nvSpPr>
          <p:spPr bwMode="auto">
            <a:xfrm>
              <a:off x="4593" y="2684"/>
              <a:ext cx="163" cy="72"/>
            </a:xfrm>
            <a:custGeom>
              <a:avLst/>
              <a:gdLst>
                <a:gd name="T0" fmla="*/ 0 w 233"/>
                <a:gd name="T1" fmla="*/ 7 h 75"/>
                <a:gd name="T2" fmla="*/ 8 w 233"/>
                <a:gd name="T3" fmla="*/ 45 h 75"/>
                <a:gd name="T4" fmla="*/ 8 w 233"/>
                <a:gd name="T5" fmla="*/ 15 h 75"/>
                <a:gd name="T6" fmla="*/ 15 w 233"/>
                <a:gd name="T7" fmla="*/ 37 h 75"/>
                <a:gd name="T8" fmla="*/ 15 w 233"/>
                <a:gd name="T9" fmla="*/ 22 h 75"/>
                <a:gd name="T10" fmla="*/ 23 w 233"/>
                <a:gd name="T11" fmla="*/ 45 h 75"/>
                <a:gd name="T12" fmla="*/ 23 w 233"/>
                <a:gd name="T13" fmla="*/ 22 h 75"/>
                <a:gd name="T14" fmla="*/ 30 w 233"/>
                <a:gd name="T15" fmla="*/ 37 h 75"/>
                <a:gd name="T16" fmla="*/ 30 w 233"/>
                <a:gd name="T17" fmla="*/ 22 h 75"/>
                <a:gd name="T18" fmla="*/ 38 w 233"/>
                <a:gd name="T19" fmla="*/ 30 h 75"/>
                <a:gd name="T20" fmla="*/ 38 w 233"/>
                <a:gd name="T21" fmla="*/ 22 h 75"/>
                <a:gd name="T22" fmla="*/ 45 w 233"/>
                <a:gd name="T23" fmla="*/ 37 h 75"/>
                <a:gd name="T24" fmla="*/ 45 w 233"/>
                <a:gd name="T25" fmla="*/ 15 h 75"/>
                <a:gd name="T26" fmla="*/ 53 w 233"/>
                <a:gd name="T27" fmla="*/ 30 h 75"/>
                <a:gd name="T28" fmla="*/ 53 w 233"/>
                <a:gd name="T29" fmla="*/ 15 h 75"/>
                <a:gd name="T30" fmla="*/ 60 w 233"/>
                <a:gd name="T31" fmla="*/ 45 h 75"/>
                <a:gd name="T32" fmla="*/ 60 w 233"/>
                <a:gd name="T33" fmla="*/ 15 h 75"/>
                <a:gd name="T34" fmla="*/ 68 w 233"/>
                <a:gd name="T35" fmla="*/ 37 h 75"/>
                <a:gd name="T36" fmla="*/ 68 w 233"/>
                <a:gd name="T37" fmla="*/ 15 h 75"/>
                <a:gd name="T38" fmla="*/ 75 w 233"/>
                <a:gd name="T39" fmla="*/ 37 h 75"/>
                <a:gd name="T40" fmla="*/ 75 w 233"/>
                <a:gd name="T41" fmla="*/ 15 h 75"/>
                <a:gd name="T42" fmla="*/ 83 w 233"/>
                <a:gd name="T43" fmla="*/ 37 h 75"/>
                <a:gd name="T44" fmla="*/ 83 w 233"/>
                <a:gd name="T45" fmla="*/ 7 h 75"/>
                <a:gd name="T46" fmla="*/ 90 w 233"/>
                <a:gd name="T47" fmla="*/ 45 h 75"/>
                <a:gd name="T48" fmla="*/ 90 w 233"/>
                <a:gd name="T49" fmla="*/ 7 h 75"/>
                <a:gd name="T50" fmla="*/ 98 w 233"/>
                <a:gd name="T51" fmla="*/ 30 h 75"/>
                <a:gd name="T52" fmla="*/ 98 w 233"/>
                <a:gd name="T53" fmla="*/ 7 h 75"/>
                <a:gd name="T54" fmla="*/ 105 w 233"/>
                <a:gd name="T55" fmla="*/ 37 h 75"/>
                <a:gd name="T56" fmla="*/ 105 w 233"/>
                <a:gd name="T57" fmla="*/ 0 h 75"/>
                <a:gd name="T58" fmla="*/ 113 w 233"/>
                <a:gd name="T59" fmla="*/ 45 h 75"/>
                <a:gd name="T60" fmla="*/ 113 w 233"/>
                <a:gd name="T61" fmla="*/ 7 h 75"/>
                <a:gd name="T62" fmla="*/ 120 w 233"/>
                <a:gd name="T63" fmla="*/ 22 h 75"/>
                <a:gd name="T64" fmla="*/ 120 w 233"/>
                <a:gd name="T65" fmla="*/ 15 h 75"/>
                <a:gd name="T66" fmla="*/ 128 w 233"/>
                <a:gd name="T67" fmla="*/ 45 h 75"/>
                <a:gd name="T68" fmla="*/ 128 w 233"/>
                <a:gd name="T69" fmla="*/ 7 h 75"/>
                <a:gd name="T70" fmla="*/ 135 w 233"/>
                <a:gd name="T71" fmla="*/ 30 h 75"/>
                <a:gd name="T72" fmla="*/ 135 w 233"/>
                <a:gd name="T73" fmla="*/ 22 h 75"/>
                <a:gd name="T74" fmla="*/ 143 w 233"/>
                <a:gd name="T75" fmla="*/ 30 h 75"/>
                <a:gd name="T76" fmla="*/ 143 w 233"/>
                <a:gd name="T77" fmla="*/ 15 h 75"/>
                <a:gd name="T78" fmla="*/ 150 w 233"/>
                <a:gd name="T79" fmla="*/ 37 h 75"/>
                <a:gd name="T80" fmla="*/ 150 w 233"/>
                <a:gd name="T81" fmla="*/ 15 h 75"/>
                <a:gd name="T82" fmla="*/ 158 w 233"/>
                <a:gd name="T83" fmla="*/ 30 h 75"/>
                <a:gd name="T84" fmla="*/ 158 w 233"/>
                <a:gd name="T85" fmla="*/ 7 h 75"/>
                <a:gd name="T86" fmla="*/ 165 w 233"/>
                <a:gd name="T87" fmla="*/ 45 h 75"/>
                <a:gd name="T88" fmla="*/ 165 w 233"/>
                <a:gd name="T89" fmla="*/ 15 h 75"/>
                <a:gd name="T90" fmla="*/ 173 w 233"/>
                <a:gd name="T91" fmla="*/ 37 h 75"/>
                <a:gd name="T92" fmla="*/ 173 w 233"/>
                <a:gd name="T93" fmla="*/ 15 h 75"/>
                <a:gd name="T94" fmla="*/ 180 w 233"/>
                <a:gd name="T95" fmla="*/ 45 h 75"/>
                <a:gd name="T96" fmla="*/ 180 w 233"/>
                <a:gd name="T97" fmla="*/ 15 h 75"/>
                <a:gd name="T98" fmla="*/ 188 w 233"/>
                <a:gd name="T99" fmla="*/ 22 h 75"/>
                <a:gd name="T100" fmla="*/ 188 w 233"/>
                <a:gd name="T101" fmla="*/ 15 h 75"/>
                <a:gd name="T102" fmla="*/ 195 w 233"/>
                <a:gd name="T103" fmla="*/ 37 h 75"/>
                <a:gd name="T104" fmla="*/ 195 w 233"/>
                <a:gd name="T105" fmla="*/ 7 h 75"/>
                <a:gd name="T106" fmla="*/ 203 w 233"/>
                <a:gd name="T107" fmla="*/ 37 h 75"/>
                <a:gd name="T108" fmla="*/ 203 w 233"/>
                <a:gd name="T109" fmla="*/ 15 h 75"/>
                <a:gd name="T110" fmla="*/ 210 w 233"/>
                <a:gd name="T111" fmla="*/ 30 h 75"/>
                <a:gd name="T112" fmla="*/ 210 w 233"/>
                <a:gd name="T113" fmla="*/ 22 h 75"/>
                <a:gd name="T114" fmla="*/ 218 w 233"/>
                <a:gd name="T115" fmla="*/ 22 h 75"/>
                <a:gd name="T116" fmla="*/ 218 w 233"/>
                <a:gd name="T117" fmla="*/ 22 h 75"/>
                <a:gd name="T118" fmla="*/ 225 w 233"/>
                <a:gd name="T119" fmla="*/ 37 h 75"/>
                <a:gd name="T120" fmla="*/ 225 w 233"/>
                <a:gd name="T121" fmla="*/ 15 h 75"/>
                <a:gd name="T122" fmla="*/ 233 w 233"/>
                <a:gd name="T12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3" h="75">
                  <a:moveTo>
                    <a:pt x="0" y="52"/>
                  </a:moveTo>
                  <a:lnTo>
                    <a:pt x="0" y="7"/>
                  </a:lnTo>
                  <a:lnTo>
                    <a:pt x="0" y="37"/>
                  </a:lnTo>
                  <a:lnTo>
                    <a:pt x="8" y="45"/>
                  </a:lnTo>
                  <a:lnTo>
                    <a:pt x="8" y="52"/>
                  </a:lnTo>
                  <a:lnTo>
                    <a:pt x="8" y="15"/>
                  </a:lnTo>
                  <a:lnTo>
                    <a:pt x="8" y="30"/>
                  </a:lnTo>
                  <a:lnTo>
                    <a:pt x="15" y="37"/>
                  </a:lnTo>
                  <a:lnTo>
                    <a:pt x="15" y="52"/>
                  </a:lnTo>
                  <a:lnTo>
                    <a:pt x="15" y="22"/>
                  </a:lnTo>
                  <a:lnTo>
                    <a:pt x="15" y="37"/>
                  </a:lnTo>
                  <a:lnTo>
                    <a:pt x="23" y="45"/>
                  </a:lnTo>
                  <a:lnTo>
                    <a:pt x="23" y="52"/>
                  </a:lnTo>
                  <a:lnTo>
                    <a:pt x="23" y="22"/>
                  </a:lnTo>
                  <a:lnTo>
                    <a:pt x="23" y="45"/>
                  </a:lnTo>
                  <a:lnTo>
                    <a:pt x="30" y="37"/>
                  </a:lnTo>
                  <a:lnTo>
                    <a:pt x="30" y="52"/>
                  </a:lnTo>
                  <a:lnTo>
                    <a:pt x="30" y="22"/>
                  </a:lnTo>
                  <a:lnTo>
                    <a:pt x="30" y="37"/>
                  </a:lnTo>
                  <a:lnTo>
                    <a:pt x="38" y="30"/>
                  </a:lnTo>
                  <a:lnTo>
                    <a:pt x="38" y="60"/>
                  </a:lnTo>
                  <a:lnTo>
                    <a:pt x="38" y="22"/>
                  </a:lnTo>
                  <a:lnTo>
                    <a:pt x="38" y="45"/>
                  </a:lnTo>
                  <a:lnTo>
                    <a:pt x="45" y="37"/>
                  </a:lnTo>
                  <a:lnTo>
                    <a:pt x="45" y="52"/>
                  </a:lnTo>
                  <a:lnTo>
                    <a:pt x="45" y="15"/>
                  </a:lnTo>
                  <a:lnTo>
                    <a:pt x="45" y="37"/>
                  </a:lnTo>
                  <a:lnTo>
                    <a:pt x="53" y="30"/>
                  </a:lnTo>
                  <a:lnTo>
                    <a:pt x="53" y="52"/>
                  </a:lnTo>
                  <a:lnTo>
                    <a:pt x="53" y="15"/>
                  </a:lnTo>
                  <a:lnTo>
                    <a:pt x="53" y="37"/>
                  </a:lnTo>
                  <a:lnTo>
                    <a:pt x="60" y="45"/>
                  </a:lnTo>
                  <a:lnTo>
                    <a:pt x="60" y="60"/>
                  </a:lnTo>
                  <a:lnTo>
                    <a:pt x="60" y="15"/>
                  </a:lnTo>
                  <a:lnTo>
                    <a:pt x="60" y="30"/>
                  </a:lnTo>
                  <a:lnTo>
                    <a:pt x="68" y="37"/>
                  </a:lnTo>
                  <a:lnTo>
                    <a:pt x="68" y="52"/>
                  </a:lnTo>
                  <a:lnTo>
                    <a:pt x="68" y="15"/>
                  </a:lnTo>
                  <a:lnTo>
                    <a:pt x="68" y="30"/>
                  </a:lnTo>
                  <a:lnTo>
                    <a:pt x="75" y="37"/>
                  </a:lnTo>
                  <a:lnTo>
                    <a:pt x="75" y="60"/>
                  </a:lnTo>
                  <a:lnTo>
                    <a:pt x="75" y="15"/>
                  </a:lnTo>
                  <a:lnTo>
                    <a:pt x="75" y="45"/>
                  </a:lnTo>
                  <a:lnTo>
                    <a:pt x="83" y="37"/>
                  </a:lnTo>
                  <a:lnTo>
                    <a:pt x="83" y="67"/>
                  </a:lnTo>
                  <a:lnTo>
                    <a:pt x="83" y="7"/>
                  </a:lnTo>
                  <a:lnTo>
                    <a:pt x="83" y="52"/>
                  </a:lnTo>
                  <a:lnTo>
                    <a:pt x="90" y="45"/>
                  </a:lnTo>
                  <a:lnTo>
                    <a:pt x="90" y="60"/>
                  </a:lnTo>
                  <a:lnTo>
                    <a:pt x="90" y="7"/>
                  </a:lnTo>
                  <a:lnTo>
                    <a:pt x="90" y="22"/>
                  </a:lnTo>
                  <a:lnTo>
                    <a:pt x="98" y="30"/>
                  </a:lnTo>
                  <a:lnTo>
                    <a:pt x="98" y="60"/>
                  </a:lnTo>
                  <a:lnTo>
                    <a:pt x="98" y="7"/>
                  </a:lnTo>
                  <a:lnTo>
                    <a:pt x="98" y="45"/>
                  </a:lnTo>
                  <a:lnTo>
                    <a:pt x="105" y="37"/>
                  </a:lnTo>
                  <a:lnTo>
                    <a:pt x="105" y="75"/>
                  </a:lnTo>
                  <a:lnTo>
                    <a:pt x="105" y="0"/>
                  </a:lnTo>
                  <a:lnTo>
                    <a:pt x="105" y="37"/>
                  </a:lnTo>
                  <a:lnTo>
                    <a:pt x="113" y="45"/>
                  </a:lnTo>
                  <a:lnTo>
                    <a:pt x="113" y="67"/>
                  </a:lnTo>
                  <a:lnTo>
                    <a:pt x="113" y="7"/>
                  </a:lnTo>
                  <a:lnTo>
                    <a:pt x="113" y="30"/>
                  </a:lnTo>
                  <a:lnTo>
                    <a:pt x="120" y="22"/>
                  </a:lnTo>
                  <a:lnTo>
                    <a:pt x="120" y="60"/>
                  </a:lnTo>
                  <a:lnTo>
                    <a:pt x="120" y="15"/>
                  </a:lnTo>
                  <a:lnTo>
                    <a:pt x="120" y="52"/>
                  </a:lnTo>
                  <a:lnTo>
                    <a:pt x="128" y="45"/>
                  </a:lnTo>
                  <a:lnTo>
                    <a:pt x="128" y="52"/>
                  </a:lnTo>
                  <a:lnTo>
                    <a:pt x="128" y="7"/>
                  </a:lnTo>
                  <a:lnTo>
                    <a:pt x="128" y="37"/>
                  </a:lnTo>
                  <a:lnTo>
                    <a:pt x="135" y="30"/>
                  </a:lnTo>
                  <a:lnTo>
                    <a:pt x="135" y="52"/>
                  </a:lnTo>
                  <a:lnTo>
                    <a:pt x="135" y="22"/>
                  </a:lnTo>
                  <a:lnTo>
                    <a:pt x="135" y="37"/>
                  </a:lnTo>
                  <a:lnTo>
                    <a:pt x="143" y="30"/>
                  </a:lnTo>
                  <a:lnTo>
                    <a:pt x="143" y="52"/>
                  </a:lnTo>
                  <a:lnTo>
                    <a:pt x="143" y="15"/>
                  </a:lnTo>
                  <a:lnTo>
                    <a:pt x="143" y="30"/>
                  </a:lnTo>
                  <a:lnTo>
                    <a:pt x="150" y="37"/>
                  </a:lnTo>
                  <a:lnTo>
                    <a:pt x="150" y="60"/>
                  </a:lnTo>
                  <a:lnTo>
                    <a:pt x="150" y="15"/>
                  </a:lnTo>
                  <a:lnTo>
                    <a:pt x="150" y="37"/>
                  </a:lnTo>
                  <a:lnTo>
                    <a:pt x="158" y="30"/>
                  </a:lnTo>
                  <a:lnTo>
                    <a:pt x="158" y="67"/>
                  </a:lnTo>
                  <a:lnTo>
                    <a:pt x="158" y="7"/>
                  </a:lnTo>
                  <a:lnTo>
                    <a:pt x="158" y="37"/>
                  </a:lnTo>
                  <a:lnTo>
                    <a:pt x="165" y="45"/>
                  </a:lnTo>
                  <a:lnTo>
                    <a:pt x="165" y="60"/>
                  </a:lnTo>
                  <a:lnTo>
                    <a:pt x="165" y="15"/>
                  </a:lnTo>
                  <a:lnTo>
                    <a:pt x="165" y="52"/>
                  </a:lnTo>
                  <a:lnTo>
                    <a:pt x="173" y="37"/>
                  </a:lnTo>
                  <a:lnTo>
                    <a:pt x="173" y="60"/>
                  </a:lnTo>
                  <a:lnTo>
                    <a:pt x="173" y="15"/>
                  </a:lnTo>
                  <a:lnTo>
                    <a:pt x="173" y="37"/>
                  </a:lnTo>
                  <a:lnTo>
                    <a:pt x="180" y="45"/>
                  </a:lnTo>
                  <a:lnTo>
                    <a:pt x="180" y="52"/>
                  </a:lnTo>
                  <a:lnTo>
                    <a:pt x="180" y="15"/>
                  </a:lnTo>
                  <a:lnTo>
                    <a:pt x="180" y="37"/>
                  </a:lnTo>
                  <a:lnTo>
                    <a:pt x="188" y="22"/>
                  </a:lnTo>
                  <a:lnTo>
                    <a:pt x="188" y="60"/>
                  </a:lnTo>
                  <a:lnTo>
                    <a:pt x="188" y="15"/>
                  </a:lnTo>
                  <a:lnTo>
                    <a:pt x="188" y="52"/>
                  </a:lnTo>
                  <a:lnTo>
                    <a:pt x="195" y="37"/>
                  </a:lnTo>
                  <a:lnTo>
                    <a:pt x="195" y="52"/>
                  </a:lnTo>
                  <a:lnTo>
                    <a:pt x="195" y="7"/>
                  </a:lnTo>
                  <a:lnTo>
                    <a:pt x="195" y="30"/>
                  </a:lnTo>
                  <a:lnTo>
                    <a:pt x="203" y="37"/>
                  </a:lnTo>
                  <a:lnTo>
                    <a:pt x="203" y="60"/>
                  </a:lnTo>
                  <a:lnTo>
                    <a:pt x="203" y="15"/>
                  </a:lnTo>
                  <a:lnTo>
                    <a:pt x="203" y="37"/>
                  </a:lnTo>
                  <a:lnTo>
                    <a:pt x="210" y="30"/>
                  </a:lnTo>
                  <a:lnTo>
                    <a:pt x="210" y="45"/>
                  </a:lnTo>
                  <a:lnTo>
                    <a:pt x="210" y="22"/>
                  </a:lnTo>
                  <a:lnTo>
                    <a:pt x="210" y="30"/>
                  </a:lnTo>
                  <a:lnTo>
                    <a:pt x="218" y="22"/>
                  </a:lnTo>
                  <a:lnTo>
                    <a:pt x="218" y="52"/>
                  </a:lnTo>
                  <a:lnTo>
                    <a:pt x="218" y="22"/>
                  </a:lnTo>
                  <a:lnTo>
                    <a:pt x="218" y="30"/>
                  </a:lnTo>
                  <a:lnTo>
                    <a:pt x="225" y="37"/>
                  </a:lnTo>
                  <a:lnTo>
                    <a:pt x="225" y="52"/>
                  </a:lnTo>
                  <a:lnTo>
                    <a:pt x="225" y="15"/>
                  </a:lnTo>
                  <a:lnTo>
                    <a:pt x="225" y="30"/>
                  </a:lnTo>
                  <a:lnTo>
                    <a:pt x="233"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8" name="Freeform 904"/>
            <p:cNvSpPr>
              <a:spLocks/>
            </p:cNvSpPr>
            <p:nvPr/>
          </p:nvSpPr>
          <p:spPr bwMode="auto">
            <a:xfrm>
              <a:off x="3408" y="2734"/>
              <a:ext cx="225" cy="95"/>
            </a:xfrm>
            <a:custGeom>
              <a:avLst/>
              <a:gdLst>
                <a:gd name="T0" fmla="*/ 15 w 323"/>
                <a:gd name="T1" fmla="*/ 45 h 98"/>
                <a:gd name="T2" fmla="*/ 38 w 323"/>
                <a:gd name="T3" fmla="*/ 45 h 98"/>
                <a:gd name="T4" fmla="*/ 60 w 323"/>
                <a:gd name="T5" fmla="*/ 45 h 98"/>
                <a:gd name="T6" fmla="*/ 83 w 323"/>
                <a:gd name="T7" fmla="*/ 45 h 98"/>
                <a:gd name="T8" fmla="*/ 105 w 323"/>
                <a:gd name="T9" fmla="*/ 38 h 98"/>
                <a:gd name="T10" fmla="*/ 105 w 323"/>
                <a:gd name="T11" fmla="*/ 45 h 98"/>
                <a:gd name="T12" fmla="*/ 113 w 323"/>
                <a:gd name="T13" fmla="*/ 38 h 98"/>
                <a:gd name="T14" fmla="*/ 120 w 323"/>
                <a:gd name="T15" fmla="*/ 38 h 98"/>
                <a:gd name="T16" fmla="*/ 128 w 323"/>
                <a:gd name="T17" fmla="*/ 53 h 98"/>
                <a:gd name="T18" fmla="*/ 135 w 323"/>
                <a:gd name="T19" fmla="*/ 38 h 98"/>
                <a:gd name="T20" fmla="*/ 135 w 323"/>
                <a:gd name="T21" fmla="*/ 45 h 98"/>
                <a:gd name="T22" fmla="*/ 143 w 323"/>
                <a:gd name="T23" fmla="*/ 45 h 98"/>
                <a:gd name="T24" fmla="*/ 150 w 323"/>
                <a:gd name="T25" fmla="*/ 38 h 98"/>
                <a:gd name="T26" fmla="*/ 158 w 323"/>
                <a:gd name="T27" fmla="*/ 53 h 98"/>
                <a:gd name="T28" fmla="*/ 165 w 323"/>
                <a:gd name="T29" fmla="*/ 53 h 98"/>
                <a:gd name="T30" fmla="*/ 165 w 323"/>
                <a:gd name="T31" fmla="*/ 45 h 98"/>
                <a:gd name="T32" fmla="*/ 173 w 323"/>
                <a:gd name="T33" fmla="*/ 38 h 98"/>
                <a:gd name="T34" fmla="*/ 180 w 323"/>
                <a:gd name="T35" fmla="*/ 38 h 98"/>
                <a:gd name="T36" fmla="*/ 188 w 323"/>
                <a:gd name="T37" fmla="*/ 60 h 98"/>
                <a:gd name="T38" fmla="*/ 195 w 323"/>
                <a:gd name="T39" fmla="*/ 53 h 98"/>
                <a:gd name="T40" fmla="*/ 195 w 323"/>
                <a:gd name="T41" fmla="*/ 45 h 98"/>
                <a:gd name="T42" fmla="*/ 203 w 323"/>
                <a:gd name="T43" fmla="*/ 38 h 98"/>
                <a:gd name="T44" fmla="*/ 210 w 323"/>
                <a:gd name="T45" fmla="*/ 60 h 98"/>
                <a:gd name="T46" fmla="*/ 218 w 323"/>
                <a:gd name="T47" fmla="*/ 45 h 98"/>
                <a:gd name="T48" fmla="*/ 218 w 323"/>
                <a:gd name="T49" fmla="*/ 45 h 98"/>
                <a:gd name="T50" fmla="*/ 225 w 323"/>
                <a:gd name="T51" fmla="*/ 30 h 98"/>
                <a:gd name="T52" fmla="*/ 233 w 323"/>
                <a:gd name="T53" fmla="*/ 60 h 98"/>
                <a:gd name="T54" fmla="*/ 240 w 323"/>
                <a:gd name="T55" fmla="*/ 53 h 98"/>
                <a:gd name="T56" fmla="*/ 240 w 323"/>
                <a:gd name="T57" fmla="*/ 45 h 98"/>
                <a:gd name="T58" fmla="*/ 248 w 323"/>
                <a:gd name="T59" fmla="*/ 30 h 98"/>
                <a:gd name="T60" fmla="*/ 255 w 323"/>
                <a:gd name="T61" fmla="*/ 98 h 98"/>
                <a:gd name="T62" fmla="*/ 263 w 323"/>
                <a:gd name="T63" fmla="*/ 53 h 98"/>
                <a:gd name="T64" fmla="*/ 263 w 323"/>
                <a:gd name="T65" fmla="*/ 53 h 98"/>
                <a:gd name="T66" fmla="*/ 270 w 323"/>
                <a:gd name="T67" fmla="*/ 30 h 98"/>
                <a:gd name="T68" fmla="*/ 278 w 323"/>
                <a:gd name="T69" fmla="*/ 60 h 98"/>
                <a:gd name="T70" fmla="*/ 285 w 323"/>
                <a:gd name="T71" fmla="*/ 38 h 98"/>
                <a:gd name="T72" fmla="*/ 285 w 323"/>
                <a:gd name="T73" fmla="*/ 45 h 98"/>
                <a:gd name="T74" fmla="*/ 293 w 323"/>
                <a:gd name="T75" fmla="*/ 30 h 98"/>
                <a:gd name="T76" fmla="*/ 300 w 323"/>
                <a:gd name="T77" fmla="*/ 53 h 98"/>
                <a:gd name="T78" fmla="*/ 308 w 323"/>
                <a:gd name="T79" fmla="*/ 53 h 98"/>
                <a:gd name="T80" fmla="*/ 315 w 323"/>
                <a:gd name="T81" fmla="*/ 45 h 98"/>
                <a:gd name="T82" fmla="*/ 315 w 323"/>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3" h="98">
                  <a:moveTo>
                    <a:pt x="0" y="45"/>
                  </a:moveTo>
                  <a:lnTo>
                    <a:pt x="8" y="45"/>
                  </a:lnTo>
                  <a:lnTo>
                    <a:pt x="15" y="45"/>
                  </a:lnTo>
                  <a:lnTo>
                    <a:pt x="23" y="45"/>
                  </a:lnTo>
                  <a:lnTo>
                    <a:pt x="30" y="45"/>
                  </a:lnTo>
                  <a:lnTo>
                    <a:pt x="38" y="45"/>
                  </a:lnTo>
                  <a:lnTo>
                    <a:pt x="45" y="45"/>
                  </a:lnTo>
                  <a:lnTo>
                    <a:pt x="53" y="45"/>
                  </a:lnTo>
                  <a:lnTo>
                    <a:pt x="60" y="45"/>
                  </a:lnTo>
                  <a:lnTo>
                    <a:pt x="68" y="45"/>
                  </a:lnTo>
                  <a:lnTo>
                    <a:pt x="75" y="45"/>
                  </a:lnTo>
                  <a:lnTo>
                    <a:pt x="83" y="45"/>
                  </a:lnTo>
                  <a:lnTo>
                    <a:pt x="90" y="45"/>
                  </a:lnTo>
                  <a:lnTo>
                    <a:pt x="98" y="45"/>
                  </a:lnTo>
                  <a:lnTo>
                    <a:pt x="105" y="38"/>
                  </a:lnTo>
                  <a:lnTo>
                    <a:pt x="105" y="53"/>
                  </a:lnTo>
                  <a:lnTo>
                    <a:pt x="105" y="38"/>
                  </a:lnTo>
                  <a:lnTo>
                    <a:pt x="105" y="45"/>
                  </a:lnTo>
                  <a:lnTo>
                    <a:pt x="113" y="53"/>
                  </a:lnTo>
                  <a:lnTo>
                    <a:pt x="113" y="53"/>
                  </a:lnTo>
                  <a:lnTo>
                    <a:pt x="113" y="38"/>
                  </a:lnTo>
                  <a:lnTo>
                    <a:pt x="113" y="45"/>
                  </a:lnTo>
                  <a:lnTo>
                    <a:pt x="120" y="53"/>
                  </a:lnTo>
                  <a:lnTo>
                    <a:pt x="120" y="38"/>
                  </a:lnTo>
                  <a:lnTo>
                    <a:pt x="120" y="45"/>
                  </a:lnTo>
                  <a:lnTo>
                    <a:pt x="128" y="38"/>
                  </a:lnTo>
                  <a:lnTo>
                    <a:pt x="128" y="53"/>
                  </a:lnTo>
                  <a:lnTo>
                    <a:pt x="128" y="38"/>
                  </a:lnTo>
                  <a:lnTo>
                    <a:pt x="128" y="45"/>
                  </a:lnTo>
                  <a:lnTo>
                    <a:pt x="135" y="38"/>
                  </a:lnTo>
                  <a:lnTo>
                    <a:pt x="135" y="45"/>
                  </a:lnTo>
                  <a:lnTo>
                    <a:pt x="135" y="38"/>
                  </a:lnTo>
                  <a:lnTo>
                    <a:pt x="135" y="45"/>
                  </a:lnTo>
                  <a:lnTo>
                    <a:pt x="143" y="53"/>
                  </a:lnTo>
                  <a:lnTo>
                    <a:pt x="143" y="38"/>
                  </a:lnTo>
                  <a:lnTo>
                    <a:pt x="143" y="45"/>
                  </a:lnTo>
                  <a:lnTo>
                    <a:pt x="150" y="38"/>
                  </a:lnTo>
                  <a:lnTo>
                    <a:pt x="150" y="53"/>
                  </a:lnTo>
                  <a:lnTo>
                    <a:pt x="150" y="38"/>
                  </a:lnTo>
                  <a:lnTo>
                    <a:pt x="150" y="45"/>
                  </a:lnTo>
                  <a:lnTo>
                    <a:pt x="158" y="53"/>
                  </a:lnTo>
                  <a:lnTo>
                    <a:pt x="158" y="53"/>
                  </a:lnTo>
                  <a:lnTo>
                    <a:pt x="158" y="38"/>
                  </a:lnTo>
                  <a:lnTo>
                    <a:pt x="158" y="45"/>
                  </a:lnTo>
                  <a:lnTo>
                    <a:pt x="165" y="53"/>
                  </a:lnTo>
                  <a:lnTo>
                    <a:pt x="165" y="53"/>
                  </a:lnTo>
                  <a:lnTo>
                    <a:pt x="165" y="38"/>
                  </a:lnTo>
                  <a:lnTo>
                    <a:pt x="165" y="45"/>
                  </a:lnTo>
                  <a:lnTo>
                    <a:pt x="173" y="38"/>
                  </a:lnTo>
                  <a:lnTo>
                    <a:pt x="173" y="53"/>
                  </a:lnTo>
                  <a:lnTo>
                    <a:pt x="173" y="38"/>
                  </a:lnTo>
                  <a:lnTo>
                    <a:pt x="173" y="45"/>
                  </a:lnTo>
                  <a:lnTo>
                    <a:pt x="180" y="53"/>
                  </a:lnTo>
                  <a:lnTo>
                    <a:pt x="180" y="38"/>
                  </a:lnTo>
                  <a:lnTo>
                    <a:pt x="180" y="53"/>
                  </a:lnTo>
                  <a:lnTo>
                    <a:pt x="188" y="45"/>
                  </a:lnTo>
                  <a:lnTo>
                    <a:pt x="188" y="60"/>
                  </a:lnTo>
                  <a:lnTo>
                    <a:pt x="188" y="38"/>
                  </a:lnTo>
                  <a:lnTo>
                    <a:pt x="188" y="45"/>
                  </a:lnTo>
                  <a:lnTo>
                    <a:pt x="195" y="53"/>
                  </a:lnTo>
                  <a:lnTo>
                    <a:pt x="195" y="53"/>
                  </a:lnTo>
                  <a:lnTo>
                    <a:pt x="195" y="38"/>
                  </a:lnTo>
                  <a:lnTo>
                    <a:pt x="195" y="45"/>
                  </a:lnTo>
                  <a:lnTo>
                    <a:pt x="203" y="53"/>
                  </a:lnTo>
                  <a:lnTo>
                    <a:pt x="203" y="53"/>
                  </a:lnTo>
                  <a:lnTo>
                    <a:pt x="203" y="38"/>
                  </a:lnTo>
                  <a:lnTo>
                    <a:pt x="203" y="45"/>
                  </a:lnTo>
                  <a:lnTo>
                    <a:pt x="210" y="53"/>
                  </a:lnTo>
                  <a:lnTo>
                    <a:pt x="210" y="60"/>
                  </a:lnTo>
                  <a:lnTo>
                    <a:pt x="210" y="30"/>
                  </a:lnTo>
                  <a:lnTo>
                    <a:pt x="210" y="53"/>
                  </a:lnTo>
                  <a:lnTo>
                    <a:pt x="218" y="45"/>
                  </a:lnTo>
                  <a:lnTo>
                    <a:pt x="218" y="60"/>
                  </a:lnTo>
                  <a:lnTo>
                    <a:pt x="218" y="30"/>
                  </a:lnTo>
                  <a:lnTo>
                    <a:pt x="218" y="45"/>
                  </a:lnTo>
                  <a:lnTo>
                    <a:pt x="225" y="53"/>
                  </a:lnTo>
                  <a:lnTo>
                    <a:pt x="225" y="53"/>
                  </a:lnTo>
                  <a:lnTo>
                    <a:pt x="225" y="30"/>
                  </a:lnTo>
                  <a:lnTo>
                    <a:pt x="225" y="45"/>
                  </a:lnTo>
                  <a:lnTo>
                    <a:pt x="233" y="53"/>
                  </a:lnTo>
                  <a:lnTo>
                    <a:pt x="233" y="60"/>
                  </a:lnTo>
                  <a:lnTo>
                    <a:pt x="233" y="30"/>
                  </a:lnTo>
                  <a:lnTo>
                    <a:pt x="233" y="45"/>
                  </a:lnTo>
                  <a:lnTo>
                    <a:pt x="240" y="53"/>
                  </a:lnTo>
                  <a:lnTo>
                    <a:pt x="240" y="53"/>
                  </a:lnTo>
                  <a:lnTo>
                    <a:pt x="240" y="38"/>
                  </a:lnTo>
                  <a:lnTo>
                    <a:pt x="240" y="45"/>
                  </a:lnTo>
                  <a:lnTo>
                    <a:pt x="248" y="38"/>
                  </a:lnTo>
                  <a:lnTo>
                    <a:pt x="248" y="60"/>
                  </a:lnTo>
                  <a:lnTo>
                    <a:pt x="248" y="30"/>
                  </a:lnTo>
                  <a:lnTo>
                    <a:pt x="248" y="45"/>
                  </a:lnTo>
                  <a:lnTo>
                    <a:pt x="255" y="38"/>
                  </a:lnTo>
                  <a:lnTo>
                    <a:pt x="255" y="98"/>
                  </a:lnTo>
                  <a:lnTo>
                    <a:pt x="255" y="0"/>
                  </a:lnTo>
                  <a:lnTo>
                    <a:pt x="255" y="45"/>
                  </a:lnTo>
                  <a:lnTo>
                    <a:pt x="263" y="53"/>
                  </a:lnTo>
                  <a:lnTo>
                    <a:pt x="263" y="83"/>
                  </a:lnTo>
                  <a:lnTo>
                    <a:pt x="263" y="23"/>
                  </a:lnTo>
                  <a:lnTo>
                    <a:pt x="263" y="53"/>
                  </a:lnTo>
                  <a:lnTo>
                    <a:pt x="270" y="45"/>
                  </a:lnTo>
                  <a:lnTo>
                    <a:pt x="270" y="60"/>
                  </a:lnTo>
                  <a:lnTo>
                    <a:pt x="270" y="30"/>
                  </a:lnTo>
                  <a:lnTo>
                    <a:pt x="270" y="45"/>
                  </a:lnTo>
                  <a:lnTo>
                    <a:pt x="278" y="53"/>
                  </a:lnTo>
                  <a:lnTo>
                    <a:pt x="278" y="60"/>
                  </a:lnTo>
                  <a:lnTo>
                    <a:pt x="278" y="30"/>
                  </a:lnTo>
                  <a:lnTo>
                    <a:pt x="278" y="45"/>
                  </a:lnTo>
                  <a:lnTo>
                    <a:pt x="285" y="38"/>
                  </a:lnTo>
                  <a:lnTo>
                    <a:pt x="285" y="60"/>
                  </a:lnTo>
                  <a:lnTo>
                    <a:pt x="285" y="30"/>
                  </a:lnTo>
                  <a:lnTo>
                    <a:pt x="285" y="45"/>
                  </a:lnTo>
                  <a:lnTo>
                    <a:pt x="293" y="38"/>
                  </a:lnTo>
                  <a:lnTo>
                    <a:pt x="293" y="60"/>
                  </a:lnTo>
                  <a:lnTo>
                    <a:pt x="293" y="30"/>
                  </a:lnTo>
                  <a:lnTo>
                    <a:pt x="293" y="45"/>
                  </a:lnTo>
                  <a:lnTo>
                    <a:pt x="300" y="53"/>
                  </a:lnTo>
                  <a:lnTo>
                    <a:pt x="300" y="53"/>
                  </a:lnTo>
                  <a:lnTo>
                    <a:pt x="300" y="38"/>
                  </a:lnTo>
                  <a:lnTo>
                    <a:pt x="300" y="45"/>
                  </a:lnTo>
                  <a:lnTo>
                    <a:pt x="308" y="53"/>
                  </a:lnTo>
                  <a:lnTo>
                    <a:pt x="308" y="38"/>
                  </a:lnTo>
                  <a:lnTo>
                    <a:pt x="308" y="53"/>
                  </a:lnTo>
                  <a:lnTo>
                    <a:pt x="315" y="45"/>
                  </a:lnTo>
                  <a:lnTo>
                    <a:pt x="315" y="53"/>
                  </a:lnTo>
                  <a:lnTo>
                    <a:pt x="315" y="38"/>
                  </a:lnTo>
                  <a:lnTo>
                    <a:pt x="315" y="45"/>
                  </a:lnTo>
                  <a:lnTo>
                    <a:pt x="323" y="53"/>
                  </a:lnTo>
                  <a:lnTo>
                    <a:pt x="323" y="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29" name="Freeform 905"/>
            <p:cNvSpPr>
              <a:spLocks/>
            </p:cNvSpPr>
            <p:nvPr/>
          </p:nvSpPr>
          <p:spPr bwMode="auto">
            <a:xfrm>
              <a:off x="3633" y="2756"/>
              <a:ext cx="168" cy="59"/>
            </a:xfrm>
            <a:custGeom>
              <a:avLst/>
              <a:gdLst>
                <a:gd name="T0" fmla="*/ 0 w 240"/>
                <a:gd name="T1" fmla="*/ 30 h 60"/>
                <a:gd name="T2" fmla="*/ 7 w 240"/>
                <a:gd name="T3" fmla="*/ 15 h 60"/>
                <a:gd name="T4" fmla="*/ 15 w 240"/>
                <a:gd name="T5" fmla="*/ 37 h 60"/>
                <a:gd name="T6" fmla="*/ 22 w 240"/>
                <a:gd name="T7" fmla="*/ 22 h 60"/>
                <a:gd name="T8" fmla="*/ 22 w 240"/>
                <a:gd name="T9" fmla="*/ 22 h 60"/>
                <a:gd name="T10" fmla="*/ 30 w 240"/>
                <a:gd name="T11" fmla="*/ 7 h 60"/>
                <a:gd name="T12" fmla="*/ 37 w 240"/>
                <a:gd name="T13" fmla="*/ 30 h 60"/>
                <a:gd name="T14" fmla="*/ 45 w 240"/>
                <a:gd name="T15" fmla="*/ 15 h 60"/>
                <a:gd name="T16" fmla="*/ 45 w 240"/>
                <a:gd name="T17" fmla="*/ 22 h 60"/>
                <a:gd name="T18" fmla="*/ 52 w 240"/>
                <a:gd name="T19" fmla="*/ 0 h 60"/>
                <a:gd name="T20" fmla="*/ 60 w 240"/>
                <a:gd name="T21" fmla="*/ 60 h 60"/>
                <a:gd name="T22" fmla="*/ 67 w 240"/>
                <a:gd name="T23" fmla="*/ 30 h 60"/>
                <a:gd name="T24" fmla="*/ 67 w 240"/>
                <a:gd name="T25" fmla="*/ 22 h 60"/>
                <a:gd name="T26" fmla="*/ 75 w 240"/>
                <a:gd name="T27" fmla="*/ 7 h 60"/>
                <a:gd name="T28" fmla="*/ 82 w 240"/>
                <a:gd name="T29" fmla="*/ 37 h 60"/>
                <a:gd name="T30" fmla="*/ 90 w 240"/>
                <a:gd name="T31" fmla="*/ 15 h 60"/>
                <a:gd name="T32" fmla="*/ 90 w 240"/>
                <a:gd name="T33" fmla="*/ 22 h 60"/>
                <a:gd name="T34" fmla="*/ 97 w 240"/>
                <a:gd name="T35" fmla="*/ 7 h 60"/>
                <a:gd name="T36" fmla="*/ 105 w 240"/>
                <a:gd name="T37" fmla="*/ 30 h 60"/>
                <a:gd name="T38" fmla="*/ 112 w 240"/>
                <a:gd name="T39" fmla="*/ 15 h 60"/>
                <a:gd name="T40" fmla="*/ 112 w 240"/>
                <a:gd name="T41" fmla="*/ 22 h 60"/>
                <a:gd name="T42" fmla="*/ 120 w 240"/>
                <a:gd name="T43" fmla="*/ 7 h 60"/>
                <a:gd name="T44" fmla="*/ 127 w 240"/>
                <a:gd name="T45" fmla="*/ 37 h 60"/>
                <a:gd name="T46" fmla="*/ 135 w 240"/>
                <a:gd name="T47" fmla="*/ 30 h 60"/>
                <a:gd name="T48" fmla="*/ 135 w 240"/>
                <a:gd name="T49" fmla="*/ 22 h 60"/>
                <a:gd name="T50" fmla="*/ 142 w 240"/>
                <a:gd name="T51" fmla="*/ 7 h 60"/>
                <a:gd name="T52" fmla="*/ 150 w 240"/>
                <a:gd name="T53" fmla="*/ 37 h 60"/>
                <a:gd name="T54" fmla="*/ 157 w 240"/>
                <a:gd name="T55" fmla="*/ 30 h 60"/>
                <a:gd name="T56" fmla="*/ 157 w 240"/>
                <a:gd name="T57" fmla="*/ 22 h 60"/>
                <a:gd name="T58" fmla="*/ 165 w 240"/>
                <a:gd name="T59" fmla="*/ 15 h 60"/>
                <a:gd name="T60" fmla="*/ 172 w 240"/>
                <a:gd name="T61" fmla="*/ 30 h 60"/>
                <a:gd name="T62" fmla="*/ 180 w 240"/>
                <a:gd name="T63" fmla="*/ 15 h 60"/>
                <a:gd name="T64" fmla="*/ 180 w 240"/>
                <a:gd name="T65" fmla="*/ 22 h 60"/>
                <a:gd name="T66" fmla="*/ 187 w 240"/>
                <a:gd name="T67" fmla="*/ 7 h 60"/>
                <a:gd name="T68" fmla="*/ 195 w 240"/>
                <a:gd name="T69" fmla="*/ 37 h 60"/>
                <a:gd name="T70" fmla="*/ 202 w 240"/>
                <a:gd name="T71" fmla="*/ 30 h 60"/>
                <a:gd name="T72" fmla="*/ 202 w 240"/>
                <a:gd name="T73" fmla="*/ 22 h 60"/>
                <a:gd name="T74" fmla="*/ 210 w 240"/>
                <a:gd name="T75" fmla="*/ 7 h 60"/>
                <a:gd name="T76" fmla="*/ 217 w 240"/>
                <a:gd name="T77" fmla="*/ 37 h 60"/>
                <a:gd name="T78" fmla="*/ 225 w 240"/>
                <a:gd name="T79" fmla="*/ 30 h 60"/>
                <a:gd name="T80" fmla="*/ 225 w 240"/>
                <a:gd name="T81" fmla="*/ 30 h 60"/>
                <a:gd name="T82" fmla="*/ 232 w 240"/>
                <a:gd name="T83"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0"/>
                  </a:moveTo>
                  <a:lnTo>
                    <a:pt x="0" y="7"/>
                  </a:lnTo>
                  <a:lnTo>
                    <a:pt x="0" y="30"/>
                  </a:lnTo>
                  <a:lnTo>
                    <a:pt x="7" y="22"/>
                  </a:lnTo>
                  <a:lnTo>
                    <a:pt x="7" y="37"/>
                  </a:lnTo>
                  <a:lnTo>
                    <a:pt x="7" y="15"/>
                  </a:lnTo>
                  <a:lnTo>
                    <a:pt x="7" y="22"/>
                  </a:lnTo>
                  <a:lnTo>
                    <a:pt x="15" y="30"/>
                  </a:lnTo>
                  <a:lnTo>
                    <a:pt x="15" y="37"/>
                  </a:lnTo>
                  <a:lnTo>
                    <a:pt x="15" y="15"/>
                  </a:lnTo>
                  <a:lnTo>
                    <a:pt x="15" y="15"/>
                  </a:lnTo>
                  <a:lnTo>
                    <a:pt x="22" y="22"/>
                  </a:lnTo>
                  <a:lnTo>
                    <a:pt x="22" y="37"/>
                  </a:lnTo>
                  <a:lnTo>
                    <a:pt x="22" y="7"/>
                  </a:lnTo>
                  <a:lnTo>
                    <a:pt x="22" y="22"/>
                  </a:lnTo>
                  <a:lnTo>
                    <a:pt x="30" y="30"/>
                  </a:lnTo>
                  <a:lnTo>
                    <a:pt x="30" y="37"/>
                  </a:lnTo>
                  <a:lnTo>
                    <a:pt x="30" y="7"/>
                  </a:lnTo>
                  <a:lnTo>
                    <a:pt x="30" y="22"/>
                  </a:lnTo>
                  <a:lnTo>
                    <a:pt x="37" y="30"/>
                  </a:lnTo>
                  <a:lnTo>
                    <a:pt x="37" y="30"/>
                  </a:lnTo>
                  <a:lnTo>
                    <a:pt x="37" y="15"/>
                  </a:lnTo>
                  <a:lnTo>
                    <a:pt x="37" y="22"/>
                  </a:lnTo>
                  <a:lnTo>
                    <a:pt x="45" y="15"/>
                  </a:lnTo>
                  <a:lnTo>
                    <a:pt x="45" y="37"/>
                  </a:lnTo>
                  <a:lnTo>
                    <a:pt x="45" y="15"/>
                  </a:lnTo>
                  <a:lnTo>
                    <a:pt x="45" y="22"/>
                  </a:lnTo>
                  <a:lnTo>
                    <a:pt x="52" y="15"/>
                  </a:lnTo>
                  <a:lnTo>
                    <a:pt x="52" y="45"/>
                  </a:lnTo>
                  <a:lnTo>
                    <a:pt x="52" y="0"/>
                  </a:lnTo>
                  <a:lnTo>
                    <a:pt x="52" y="22"/>
                  </a:lnTo>
                  <a:lnTo>
                    <a:pt x="60" y="30"/>
                  </a:lnTo>
                  <a:lnTo>
                    <a:pt x="60" y="60"/>
                  </a:lnTo>
                  <a:lnTo>
                    <a:pt x="60" y="0"/>
                  </a:lnTo>
                  <a:lnTo>
                    <a:pt x="60" y="22"/>
                  </a:lnTo>
                  <a:lnTo>
                    <a:pt x="67" y="30"/>
                  </a:lnTo>
                  <a:lnTo>
                    <a:pt x="67" y="37"/>
                  </a:lnTo>
                  <a:lnTo>
                    <a:pt x="67" y="7"/>
                  </a:lnTo>
                  <a:lnTo>
                    <a:pt x="67" y="22"/>
                  </a:lnTo>
                  <a:lnTo>
                    <a:pt x="75" y="15"/>
                  </a:lnTo>
                  <a:lnTo>
                    <a:pt x="75" y="37"/>
                  </a:lnTo>
                  <a:lnTo>
                    <a:pt x="75" y="7"/>
                  </a:lnTo>
                  <a:lnTo>
                    <a:pt x="75" y="22"/>
                  </a:lnTo>
                  <a:lnTo>
                    <a:pt x="82" y="15"/>
                  </a:lnTo>
                  <a:lnTo>
                    <a:pt x="82" y="37"/>
                  </a:lnTo>
                  <a:lnTo>
                    <a:pt x="82" y="7"/>
                  </a:lnTo>
                  <a:lnTo>
                    <a:pt x="82" y="22"/>
                  </a:lnTo>
                  <a:lnTo>
                    <a:pt x="90" y="15"/>
                  </a:lnTo>
                  <a:lnTo>
                    <a:pt x="90" y="37"/>
                  </a:lnTo>
                  <a:lnTo>
                    <a:pt x="90" y="7"/>
                  </a:lnTo>
                  <a:lnTo>
                    <a:pt x="90" y="22"/>
                  </a:lnTo>
                  <a:lnTo>
                    <a:pt x="97" y="30"/>
                  </a:lnTo>
                  <a:lnTo>
                    <a:pt x="97" y="30"/>
                  </a:lnTo>
                  <a:lnTo>
                    <a:pt x="97" y="7"/>
                  </a:lnTo>
                  <a:lnTo>
                    <a:pt x="97" y="22"/>
                  </a:lnTo>
                  <a:lnTo>
                    <a:pt x="105" y="30"/>
                  </a:lnTo>
                  <a:lnTo>
                    <a:pt x="105" y="30"/>
                  </a:lnTo>
                  <a:lnTo>
                    <a:pt x="105" y="15"/>
                  </a:lnTo>
                  <a:lnTo>
                    <a:pt x="105" y="22"/>
                  </a:lnTo>
                  <a:lnTo>
                    <a:pt x="112" y="15"/>
                  </a:lnTo>
                  <a:lnTo>
                    <a:pt x="112" y="30"/>
                  </a:lnTo>
                  <a:lnTo>
                    <a:pt x="112" y="15"/>
                  </a:lnTo>
                  <a:lnTo>
                    <a:pt x="112" y="22"/>
                  </a:lnTo>
                  <a:lnTo>
                    <a:pt x="120" y="30"/>
                  </a:lnTo>
                  <a:lnTo>
                    <a:pt x="120" y="30"/>
                  </a:lnTo>
                  <a:lnTo>
                    <a:pt x="120" y="7"/>
                  </a:lnTo>
                  <a:lnTo>
                    <a:pt x="120" y="15"/>
                  </a:lnTo>
                  <a:lnTo>
                    <a:pt x="127" y="22"/>
                  </a:lnTo>
                  <a:lnTo>
                    <a:pt x="127" y="37"/>
                  </a:lnTo>
                  <a:lnTo>
                    <a:pt x="127" y="15"/>
                  </a:lnTo>
                  <a:lnTo>
                    <a:pt x="127" y="22"/>
                  </a:lnTo>
                  <a:lnTo>
                    <a:pt x="135" y="30"/>
                  </a:lnTo>
                  <a:lnTo>
                    <a:pt x="135" y="30"/>
                  </a:lnTo>
                  <a:lnTo>
                    <a:pt x="135" y="7"/>
                  </a:lnTo>
                  <a:lnTo>
                    <a:pt x="135" y="22"/>
                  </a:lnTo>
                  <a:lnTo>
                    <a:pt x="142" y="30"/>
                  </a:lnTo>
                  <a:lnTo>
                    <a:pt x="142" y="45"/>
                  </a:lnTo>
                  <a:lnTo>
                    <a:pt x="142" y="7"/>
                  </a:lnTo>
                  <a:lnTo>
                    <a:pt x="142" y="30"/>
                  </a:lnTo>
                  <a:lnTo>
                    <a:pt x="150" y="22"/>
                  </a:lnTo>
                  <a:lnTo>
                    <a:pt x="150" y="37"/>
                  </a:lnTo>
                  <a:lnTo>
                    <a:pt x="150" y="7"/>
                  </a:lnTo>
                  <a:lnTo>
                    <a:pt x="150" y="22"/>
                  </a:lnTo>
                  <a:lnTo>
                    <a:pt x="157" y="30"/>
                  </a:lnTo>
                  <a:lnTo>
                    <a:pt x="157" y="37"/>
                  </a:lnTo>
                  <a:lnTo>
                    <a:pt x="157" y="0"/>
                  </a:lnTo>
                  <a:lnTo>
                    <a:pt x="157" y="22"/>
                  </a:lnTo>
                  <a:lnTo>
                    <a:pt x="165" y="15"/>
                  </a:lnTo>
                  <a:lnTo>
                    <a:pt x="165" y="37"/>
                  </a:lnTo>
                  <a:lnTo>
                    <a:pt x="165" y="15"/>
                  </a:lnTo>
                  <a:lnTo>
                    <a:pt x="165" y="22"/>
                  </a:lnTo>
                  <a:lnTo>
                    <a:pt x="172" y="30"/>
                  </a:lnTo>
                  <a:lnTo>
                    <a:pt x="172" y="30"/>
                  </a:lnTo>
                  <a:lnTo>
                    <a:pt x="172" y="15"/>
                  </a:lnTo>
                  <a:lnTo>
                    <a:pt x="172" y="22"/>
                  </a:lnTo>
                  <a:lnTo>
                    <a:pt x="180" y="15"/>
                  </a:lnTo>
                  <a:lnTo>
                    <a:pt x="180" y="30"/>
                  </a:lnTo>
                  <a:lnTo>
                    <a:pt x="180" y="15"/>
                  </a:lnTo>
                  <a:lnTo>
                    <a:pt x="180" y="22"/>
                  </a:lnTo>
                  <a:lnTo>
                    <a:pt x="187" y="30"/>
                  </a:lnTo>
                  <a:lnTo>
                    <a:pt x="187" y="37"/>
                  </a:lnTo>
                  <a:lnTo>
                    <a:pt x="187" y="7"/>
                  </a:lnTo>
                  <a:lnTo>
                    <a:pt x="187" y="22"/>
                  </a:lnTo>
                  <a:lnTo>
                    <a:pt x="195" y="15"/>
                  </a:lnTo>
                  <a:lnTo>
                    <a:pt x="195" y="37"/>
                  </a:lnTo>
                  <a:lnTo>
                    <a:pt x="195" y="7"/>
                  </a:lnTo>
                  <a:lnTo>
                    <a:pt x="195" y="22"/>
                  </a:lnTo>
                  <a:lnTo>
                    <a:pt x="202" y="30"/>
                  </a:lnTo>
                  <a:lnTo>
                    <a:pt x="202" y="37"/>
                  </a:lnTo>
                  <a:lnTo>
                    <a:pt x="202" y="7"/>
                  </a:lnTo>
                  <a:lnTo>
                    <a:pt x="202" y="22"/>
                  </a:lnTo>
                  <a:lnTo>
                    <a:pt x="210" y="30"/>
                  </a:lnTo>
                  <a:lnTo>
                    <a:pt x="210" y="37"/>
                  </a:lnTo>
                  <a:lnTo>
                    <a:pt x="210" y="7"/>
                  </a:lnTo>
                  <a:lnTo>
                    <a:pt x="210" y="22"/>
                  </a:lnTo>
                  <a:lnTo>
                    <a:pt x="217" y="15"/>
                  </a:lnTo>
                  <a:lnTo>
                    <a:pt x="217" y="37"/>
                  </a:lnTo>
                  <a:lnTo>
                    <a:pt x="217" y="15"/>
                  </a:lnTo>
                  <a:lnTo>
                    <a:pt x="217" y="22"/>
                  </a:lnTo>
                  <a:lnTo>
                    <a:pt x="225" y="30"/>
                  </a:lnTo>
                  <a:lnTo>
                    <a:pt x="225" y="37"/>
                  </a:lnTo>
                  <a:lnTo>
                    <a:pt x="225" y="7"/>
                  </a:lnTo>
                  <a:lnTo>
                    <a:pt x="225" y="30"/>
                  </a:lnTo>
                  <a:lnTo>
                    <a:pt x="232" y="22"/>
                  </a:lnTo>
                  <a:lnTo>
                    <a:pt x="232" y="37"/>
                  </a:lnTo>
                  <a:lnTo>
                    <a:pt x="232" y="15"/>
                  </a:lnTo>
                  <a:lnTo>
                    <a:pt x="232" y="30"/>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30" name="Freeform 906"/>
            <p:cNvSpPr>
              <a:spLocks/>
            </p:cNvSpPr>
            <p:nvPr/>
          </p:nvSpPr>
          <p:spPr bwMode="auto">
            <a:xfrm>
              <a:off x="3801" y="2749"/>
              <a:ext cx="168" cy="51"/>
            </a:xfrm>
            <a:custGeom>
              <a:avLst/>
              <a:gdLst>
                <a:gd name="T0" fmla="*/ 0 w 240"/>
                <a:gd name="T1" fmla="*/ 15 h 53"/>
                <a:gd name="T2" fmla="*/ 7 w 240"/>
                <a:gd name="T3" fmla="*/ 45 h 53"/>
                <a:gd name="T4" fmla="*/ 15 w 240"/>
                <a:gd name="T5" fmla="*/ 30 h 53"/>
                <a:gd name="T6" fmla="*/ 15 w 240"/>
                <a:gd name="T7" fmla="*/ 30 h 53"/>
                <a:gd name="T8" fmla="*/ 22 w 240"/>
                <a:gd name="T9" fmla="*/ 15 h 53"/>
                <a:gd name="T10" fmla="*/ 30 w 240"/>
                <a:gd name="T11" fmla="*/ 45 h 53"/>
                <a:gd name="T12" fmla="*/ 37 w 240"/>
                <a:gd name="T13" fmla="*/ 23 h 53"/>
                <a:gd name="T14" fmla="*/ 37 w 240"/>
                <a:gd name="T15" fmla="*/ 30 h 53"/>
                <a:gd name="T16" fmla="*/ 45 w 240"/>
                <a:gd name="T17" fmla="*/ 8 h 53"/>
                <a:gd name="T18" fmla="*/ 52 w 240"/>
                <a:gd name="T19" fmla="*/ 53 h 53"/>
                <a:gd name="T20" fmla="*/ 60 w 240"/>
                <a:gd name="T21" fmla="*/ 38 h 53"/>
                <a:gd name="T22" fmla="*/ 60 w 240"/>
                <a:gd name="T23" fmla="*/ 30 h 53"/>
                <a:gd name="T24" fmla="*/ 67 w 240"/>
                <a:gd name="T25" fmla="*/ 15 h 53"/>
                <a:gd name="T26" fmla="*/ 75 w 240"/>
                <a:gd name="T27" fmla="*/ 38 h 53"/>
                <a:gd name="T28" fmla="*/ 82 w 240"/>
                <a:gd name="T29" fmla="*/ 30 h 53"/>
                <a:gd name="T30" fmla="*/ 82 w 240"/>
                <a:gd name="T31" fmla="*/ 30 h 53"/>
                <a:gd name="T32" fmla="*/ 90 w 240"/>
                <a:gd name="T33" fmla="*/ 8 h 53"/>
                <a:gd name="T34" fmla="*/ 97 w 240"/>
                <a:gd name="T35" fmla="*/ 38 h 53"/>
                <a:gd name="T36" fmla="*/ 105 w 240"/>
                <a:gd name="T37" fmla="*/ 38 h 53"/>
                <a:gd name="T38" fmla="*/ 105 w 240"/>
                <a:gd name="T39" fmla="*/ 30 h 53"/>
                <a:gd name="T40" fmla="*/ 112 w 240"/>
                <a:gd name="T41" fmla="*/ 23 h 53"/>
                <a:gd name="T42" fmla="*/ 120 w 240"/>
                <a:gd name="T43" fmla="*/ 38 h 53"/>
                <a:gd name="T44" fmla="*/ 127 w 240"/>
                <a:gd name="T45" fmla="*/ 23 h 53"/>
                <a:gd name="T46" fmla="*/ 127 w 240"/>
                <a:gd name="T47" fmla="*/ 30 h 53"/>
                <a:gd name="T48" fmla="*/ 135 w 240"/>
                <a:gd name="T49" fmla="*/ 15 h 53"/>
                <a:gd name="T50" fmla="*/ 142 w 240"/>
                <a:gd name="T51" fmla="*/ 45 h 53"/>
                <a:gd name="T52" fmla="*/ 150 w 240"/>
                <a:gd name="T53" fmla="*/ 30 h 53"/>
                <a:gd name="T54" fmla="*/ 150 w 240"/>
                <a:gd name="T55" fmla="*/ 23 h 53"/>
                <a:gd name="T56" fmla="*/ 157 w 240"/>
                <a:gd name="T57" fmla="*/ 15 h 53"/>
                <a:gd name="T58" fmla="*/ 165 w 240"/>
                <a:gd name="T59" fmla="*/ 15 h 53"/>
                <a:gd name="T60" fmla="*/ 172 w 240"/>
                <a:gd name="T61" fmla="*/ 53 h 53"/>
                <a:gd name="T62" fmla="*/ 180 w 240"/>
                <a:gd name="T63" fmla="*/ 30 h 53"/>
                <a:gd name="T64" fmla="*/ 180 w 240"/>
                <a:gd name="T65" fmla="*/ 30 h 53"/>
                <a:gd name="T66" fmla="*/ 187 w 240"/>
                <a:gd name="T67" fmla="*/ 8 h 53"/>
                <a:gd name="T68" fmla="*/ 195 w 240"/>
                <a:gd name="T69" fmla="*/ 53 h 53"/>
                <a:gd name="T70" fmla="*/ 202 w 240"/>
                <a:gd name="T71" fmla="*/ 30 h 53"/>
                <a:gd name="T72" fmla="*/ 202 w 240"/>
                <a:gd name="T73" fmla="*/ 30 h 53"/>
                <a:gd name="T74" fmla="*/ 210 w 240"/>
                <a:gd name="T75" fmla="*/ 15 h 53"/>
                <a:gd name="T76" fmla="*/ 217 w 240"/>
                <a:gd name="T77" fmla="*/ 45 h 53"/>
                <a:gd name="T78" fmla="*/ 225 w 240"/>
                <a:gd name="T79" fmla="*/ 30 h 53"/>
                <a:gd name="T80" fmla="*/ 225 w 240"/>
                <a:gd name="T81" fmla="*/ 30 h 53"/>
                <a:gd name="T82" fmla="*/ 232 w 240"/>
                <a:gd name="T8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30"/>
                  </a:moveTo>
                  <a:lnTo>
                    <a:pt x="0" y="45"/>
                  </a:lnTo>
                  <a:lnTo>
                    <a:pt x="0" y="15"/>
                  </a:lnTo>
                  <a:lnTo>
                    <a:pt x="0" y="23"/>
                  </a:lnTo>
                  <a:lnTo>
                    <a:pt x="7" y="30"/>
                  </a:lnTo>
                  <a:lnTo>
                    <a:pt x="7" y="45"/>
                  </a:lnTo>
                  <a:lnTo>
                    <a:pt x="7" y="15"/>
                  </a:lnTo>
                  <a:lnTo>
                    <a:pt x="7" y="23"/>
                  </a:lnTo>
                  <a:lnTo>
                    <a:pt x="15" y="30"/>
                  </a:lnTo>
                  <a:lnTo>
                    <a:pt x="15" y="45"/>
                  </a:lnTo>
                  <a:lnTo>
                    <a:pt x="15" y="15"/>
                  </a:lnTo>
                  <a:lnTo>
                    <a:pt x="15" y="30"/>
                  </a:lnTo>
                  <a:lnTo>
                    <a:pt x="22" y="23"/>
                  </a:lnTo>
                  <a:lnTo>
                    <a:pt x="22" y="45"/>
                  </a:lnTo>
                  <a:lnTo>
                    <a:pt x="22" y="15"/>
                  </a:lnTo>
                  <a:lnTo>
                    <a:pt x="22" y="30"/>
                  </a:lnTo>
                  <a:lnTo>
                    <a:pt x="30" y="23"/>
                  </a:lnTo>
                  <a:lnTo>
                    <a:pt x="30" y="45"/>
                  </a:lnTo>
                  <a:lnTo>
                    <a:pt x="30" y="15"/>
                  </a:lnTo>
                  <a:lnTo>
                    <a:pt x="30" y="30"/>
                  </a:lnTo>
                  <a:lnTo>
                    <a:pt x="37" y="23"/>
                  </a:lnTo>
                  <a:lnTo>
                    <a:pt x="37" y="45"/>
                  </a:lnTo>
                  <a:lnTo>
                    <a:pt x="37" y="15"/>
                  </a:lnTo>
                  <a:lnTo>
                    <a:pt x="37" y="30"/>
                  </a:lnTo>
                  <a:lnTo>
                    <a:pt x="45" y="38"/>
                  </a:lnTo>
                  <a:lnTo>
                    <a:pt x="45" y="53"/>
                  </a:lnTo>
                  <a:lnTo>
                    <a:pt x="45" y="8"/>
                  </a:lnTo>
                  <a:lnTo>
                    <a:pt x="45" y="30"/>
                  </a:lnTo>
                  <a:lnTo>
                    <a:pt x="52" y="38"/>
                  </a:lnTo>
                  <a:lnTo>
                    <a:pt x="52" y="53"/>
                  </a:lnTo>
                  <a:lnTo>
                    <a:pt x="52" y="8"/>
                  </a:lnTo>
                  <a:lnTo>
                    <a:pt x="52" y="30"/>
                  </a:lnTo>
                  <a:lnTo>
                    <a:pt x="60" y="38"/>
                  </a:lnTo>
                  <a:lnTo>
                    <a:pt x="60" y="45"/>
                  </a:lnTo>
                  <a:lnTo>
                    <a:pt x="60" y="15"/>
                  </a:lnTo>
                  <a:lnTo>
                    <a:pt x="60" y="30"/>
                  </a:lnTo>
                  <a:lnTo>
                    <a:pt x="67" y="38"/>
                  </a:lnTo>
                  <a:lnTo>
                    <a:pt x="67" y="38"/>
                  </a:lnTo>
                  <a:lnTo>
                    <a:pt x="67" y="15"/>
                  </a:lnTo>
                  <a:lnTo>
                    <a:pt x="67" y="30"/>
                  </a:lnTo>
                  <a:lnTo>
                    <a:pt x="75" y="23"/>
                  </a:lnTo>
                  <a:lnTo>
                    <a:pt x="75" y="38"/>
                  </a:lnTo>
                  <a:lnTo>
                    <a:pt x="75" y="15"/>
                  </a:lnTo>
                  <a:lnTo>
                    <a:pt x="75" y="38"/>
                  </a:lnTo>
                  <a:lnTo>
                    <a:pt x="82" y="30"/>
                  </a:lnTo>
                  <a:lnTo>
                    <a:pt x="82" y="45"/>
                  </a:lnTo>
                  <a:lnTo>
                    <a:pt x="82" y="23"/>
                  </a:lnTo>
                  <a:lnTo>
                    <a:pt x="82" y="30"/>
                  </a:lnTo>
                  <a:lnTo>
                    <a:pt x="90" y="38"/>
                  </a:lnTo>
                  <a:lnTo>
                    <a:pt x="90" y="38"/>
                  </a:lnTo>
                  <a:lnTo>
                    <a:pt x="90" y="8"/>
                  </a:lnTo>
                  <a:lnTo>
                    <a:pt x="90" y="30"/>
                  </a:lnTo>
                  <a:lnTo>
                    <a:pt x="97" y="38"/>
                  </a:lnTo>
                  <a:lnTo>
                    <a:pt x="97" y="38"/>
                  </a:lnTo>
                  <a:lnTo>
                    <a:pt x="97" y="15"/>
                  </a:lnTo>
                  <a:lnTo>
                    <a:pt x="97" y="30"/>
                  </a:lnTo>
                  <a:lnTo>
                    <a:pt x="105" y="38"/>
                  </a:lnTo>
                  <a:lnTo>
                    <a:pt x="105" y="45"/>
                  </a:lnTo>
                  <a:lnTo>
                    <a:pt x="105" y="15"/>
                  </a:lnTo>
                  <a:lnTo>
                    <a:pt x="105" y="30"/>
                  </a:lnTo>
                  <a:lnTo>
                    <a:pt x="112" y="38"/>
                  </a:lnTo>
                  <a:lnTo>
                    <a:pt x="112" y="45"/>
                  </a:lnTo>
                  <a:lnTo>
                    <a:pt x="112" y="23"/>
                  </a:lnTo>
                  <a:lnTo>
                    <a:pt x="112" y="30"/>
                  </a:lnTo>
                  <a:lnTo>
                    <a:pt x="120" y="38"/>
                  </a:lnTo>
                  <a:lnTo>
                    <a:pt x="120" y="38"/>
                  </a:lnTo>
                  <a:lnTo>
                    <a:pt x="120" y="23"/>
                  </a:lnTo>
                  <a:lnTo>
                    <a:pt x="120" y="30"/>
                  </a:lnTo>
                  <a:lnTo>
                    <a:pt x="127" y="23"/>
                  </a:lnTo>
                  <a:lnTo>
                    <a:pt x="127" y="45"/>
                  </a:lnTo>
                  <a:lnTo>
                    <a:pt x="127" y="15"/>
                  </a:lnTo>
                  <a:lnTo>
                    <a:pt x="127" y="30"/>
                  </a:lnTo>
                  <a:lnTo>
                    <a:pt x="135" y="23"/>
                  </a:lnTo>
                  <a:lnTo>
                    <a:pt x="135" y="45"/>
                  </a:lnTo>
                  <a:lnTo>
                    <a:pt x="135" y="15"/>
                  </a:lnTo>
                  <a:lnTo>
                    <a:pt x="135" y="30"/>
                  </a:lnTo>
                  <a:lnTo>
                    <a:pt x="142" y="38"/>
                  </a:lnTo>
                  <a:lnTo>
                    <a:pt x="142" y="45"/>
                  </a:lnTo>
                  <a:lnTo>
                    <a:pt x="142" y="8"/>
                  </a:lnTo>
                  <a:lnTo>
                    <a:pt x="142" y="38"/>
                  </a:lnTo>
                  <a:lnTo>
                    <a:pt x="150" y="30"/>
                  </a:lnTo>
                  <a:lnTo>
                    <a:pt x="150" y="45"/>
                  </a:lnTo>
                  <a:lnTo>
                    <a:pt x="150" y="15"/>
                  </a:lnTo>
                  <a:lnTo>
                    <a:pt x="150" y="23"/>
                  </a:lnTo>
                  <a:lnTo>
                    <a:pt x="157" y="30"/>
                  </a:lnTo>
                  <a:lnTo>
                    <a:pt x="157" y="45"/>
                  </a:lnTo>
                  <a:lnTo>
                    <a:pt x="157" y="15"/>
                  </a:lnTo>
                  <a:lnTo>
                    <a:pt x="165" y="23"/>
                  </a:lnTo>
                  <a:lnTo>
                    <a:pt x="165" y="45"/>
                  </a:lnTo>
                  <a:lnTo>
                    <a:pt x="165" y="15"/>
                  </a:lnTo>
                  <a:lnTo>
                    <a:pt x="165" y="30"/>
                  </a:lnTo>
                  <a:lnTo>
                    <a:pt x="172" y="23"/>
                  </a:lnTo>
                  <a:lnTo>
                    <a:pt x="172" y="53"/>
                  </a:lnTo>
                  <a:lnTo>
                    <a:pt x="172" y="15"/>
                  </a:lnTo>
                  <a:lnTo>
                    <a:pt x="172" y="38"/>
                  </a:lnTo>
                  <a:lnTo>
                    <a:pt x="180" y="30"/>
                  </a:lnTo>
                  <a:lnTo>
                    <a:pt x="180" y="45"/>
                  </a:lnTo>
                  <a:lnTo>
                    <a:pt x="180" y="8"/>
                  </a:lnTo>
                  <a:lnTo>
                    <a:pt x="180" y="30"/>
                  </a:lnTo>
                  <a:lnTo>
                    <a:pt x="187" y="23"/>
                  </a:lnTo>
                  <a:lnTo>
                    <a:pt x="187" y="53"/>
                  </a:lnTo>
                  <a:lnTo>
                    <a:pt x="187" y="8"/>
                  </a:lnTo>
                  <a:lnTo>
                    <a:pt x="187" y="30"/>
                  </a:lnTo>
                  <a:lnTo>
                    <a:pt x="195" y="23"/>
                  </a:lnTo>
                  <a:lnTo>
                    <a:pt x="195" y="53"/>
                  </a:lnTo>
                  <a:lnTo>
                    <a:pt x="195" y="15"/>
                  </a:lnTo>
                  <a:lnTo>
                    <a:pt x="195" y="38"/>
                  </a:lnTo>
                  <a:lnTo>
                    <a:pt x="202" y="30"/>
                  </a:lnTo>
                  <a:lnTo>
                    <a:pt x="202" y="45"/>
                  </a:lnTo>
                  <a:lnTo>
                    <a:pt x="202" y="0"/>
                  </a:lnTo>
                  <a:lnTo>
                    <a:pt x="202" y="30"/>
                  </a:lnTo>
                  <a:lnTo>
                    <a:pt x="210" y="38"/>
                  </a:lnTo>
                  <a:lnTo>
                    <a:pt x="210" y="45"/>
                  </a:lnTo>
                  <a:lnTo>
                    <a:pt x="210" y="15"/>
                  </a:lnTo>
                  <a:lnTo>
                    <a:pt x="210" y="38"/>
                  </a:lnTo>
                  <a:lnTo>
                    <a:pt x="217" y="45"/>
                  </a:lnTo>
                  <a:lnTo>
                    <a:pt x="217" y="45"/>
                  </a:lnTo>
                  <a:lnTo>
                    <a:pt x="217" y="15"/>
                  </a:lnTo>
                  <a:lnTo>
                    <a:pt x="217" y="38"/>
                  </a:lnTo>
                  <a:lnTo>
                    <a:pt x="225" y="30"/>
                  </a:lnTo>
                  <a:lnTo>
                    <a:pt x="225" y="38"/>
                  </a:lnTo>
                  <a:lnTo>
                    <a:pt x="225" y="15"/>
                  </a:lnTo>
                  <a:lnTo>
                    <a:pt x="225" y="30"/>
                  </a:lnTo>
                  <a:lnTo>
                    <a:pt x="232" y="38"/>
                  </a:lnTo>
                  <a:lnTo>
                    <a:pt x="232" y="45"/>
                  </a:lnTo>
                  <a:lnTo>
                    <a:pt x="232" y="15"/>
                  </a:lnTo>
                  <a:lnTo>
                    <a:pt x="232" y="38"/>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31" name="Freeform 907"/>
            <p:cNvSpPr>
              <a:spLocks/>
            </p:cNvSpPr>
            <p:nvPr/>
          </p:nvSpPr>
          <p:spPr bwMode="auto">
            <a:xfrm>
              <a:off x="3969" y="2749"/>
              <a:ext cx="163" cy="73"/>
            </a:xfrm>
            <a:custGeom>
              <a:avLst/>
              <a:gdLst>
                <a:gd name="T0" fmla="*/ 0 w 232"/>
                <a:gd name="T1" fmla="*/ 15 h 75"/>
                <a:gd name="T2" fmla="*/ 7 w 232"/>
                <a:gd name="T3" fmla="*/ 60 h 75"/>
                <a:gd name="T4" fmla="*/ 15 w 232"/>
                <a:gd name="T5" fmla="*/ 38 h 75"/>
                <a:gd name="T6" fmla="*/ 15 w 232"/>
                <a:gd name="T7" fmla="*/ 30 h 75"/>
                <a:gd name="T8" fmla="*/ 22 w 232"/>
                <a:gd name="T9" fmla="*/ 15 h 75"/>
                <a:gd name="T10" fmla="*/ 30 w 232"/>
                <a:gd name="T11" fmla="*/ 45 h 75"/>
                <a:gd name="T12" fmla="*/ 37 w 232"/>
                <a:gd name="T13" fmla="*/ 38 h 75"/>
                <a:gd name="T14" fmla="*/ 37 w 232"/>
                <a:gd name="T15" fmla="*/ 38 h 75"/>
                <a:gd name="T16" fmla="*/ 45 w 232"/>
                <a:gd name="T17" fmla="*/ 15 h 75"/>
                <a:gd name="T18" fmla="*/ 52 w 232"/>
                <a:gd name="T19" fmla="*/ 45 h 75"/>
                <a:gd name="T20" fmla="*/ 60 w 232"/>
                <a:gd name="T21" fmla="*/ 23 h 75"/>
                <a:gd name="T22" fmla="*/ 60 w 232"/>
                <a:gd name="T23" fmla="*/ 23 h 75"/>
                <a:gd name="T24" fmla="*/ 67 w 232"/>
                <a:gd name="T25" fmla="*/ 15 h 75"/>
                <a:gd name="T26" fmla="*/ 75 w 232"/>
                <a:gd name="T27" fmla="*/ 53 h 75"/>
                <a:gd name="T28" fmla="*/ 82 w 232"/>
                <a:gd name="T29" fmla="*/ 23 h 75"/>
                <a:gd name="T30" fmla="*/ 82 w 232"/>
                <a:gd name="T31" fmla="*/ 23 h 75"/>
                <a:gd name="T32" fmla="*/ 90 w 232"/>
                <a:gd name="T33" fmla="*/ 15 h 75"/>
                <a:gd name="T34" fmla="*/ 97 w 232"/>
                <a:gd name="T35" fmla="*/ 53 h 75"/>
                <a:gd name="T36" fmla="*/ 105 w 232"/>
                <a:gd name="T37" fmla="*/ 23 h 75"/>
                <a:gd name="T38" fmla="*/ 105 w 232"/>
                <a:gd name="T39" fmla="*/ 30 h 75"/>
                <a:gd name="T40" fmla="*/ 112 w 232"/>
                <a:gd name="T41" fmla="*/ 15 h 75"/>
                <a:gd name="T42" fmla="*/ 120 w 232"/>
                <a:gd name="T43" fmla="*/ 53 h 75"/>
                <a:gd name="T44" fmla="*/ 127 w 232"/>
                <a:gd name="T45" fmla="*/ 38 h 75"/>
                <a:gd name="T46" fmla="*/ 127 w 232"/>
                <a:gd name="T47" fmla="*/ 30 h 75"/>
                <a:gd name="T48" fmla="*/ 135 w 232"/>
                <a:gd name="T49" fmla="*/ 15 h 75"/>
                <a:gd name="T50" fmla="*/ 142 w 232"/>
                <a:gd name="T51" fmla="*/ 45 h 75"/>
                <a:gd name="T52" fmla="*/ 150 w 232"/>
                <a:gd name="T53" fmla="*/ 30 h 75"/>
                <a:gd name="T54" fmla="*/ 150 w 232"/>
                <a:gd name="T55" fmla="*/ 38 h 75"/>
                <a:gd name="T56" fmla="*/ 157 w 232"/>
                <a:gd name="T57" fmla="*/ 15 h 75"/>
                <a:gd name="T58" fmla="*/ 165 w 232"/>
                <a:gd name="T59" fmla="*/ 45 h 75"/>
                <a:gd name="T60" fmla="*/ 172 w 232"/>
                <a:gd name="T61" fmla="*/ 38 h 75"/>
                <a:gd name="T62" fmla="*/ 172 w 232"/>
                <a:gd name="T63" fmla="*/ 30 h 75"/>
                <a:gd name="T64" fmla="*/ 180 w 232"/>
                <a:gd name="T65" fmla="*/ 0 h 75"/>
                <a:gd name="T66" fmla="*/ 187 w 232"/>
                <a:gd name="T67" fmla="*/ 45 h 75"/>
                <a:gd name="T68" fmla="*/ 195 w 232"/>
                <a:gd name="T69" fmla="*/ 38 h 75"/>
                <a:gd name="T70" fmla="*/ 195 w 232"/>
                <a:gd name="T71" fmla="*/ 23 h 75"/>
                <a:gd name="T72" fmla="*/ 202 w 232"/>
                <a:gd name="T73" fmla="*/ 15 h 75"/>
                <a:gd name="T74" fmla="*/ 210 w 232"/>
                <a:gd name="T75" fmla="*/ 38 h 75"/>
                <a:gd name="T76" fmla="*/ 217 w 232"/>
                <a:gd name="T77" fmla="*/ 38 h 75"/>
                <a:gd name="T78" fmla="*/ 217 w 232"/>
                <a:gd name="T79" fmla="*/ 30 h 75"/>
                <a:gd name="T80" fmla="*/ 225 w 232"/>
                <a:gd name="T81" fmla="*/ 23 h 75"/>
                <a:gd name="T82" fmla="*/ 232 w 232"/>
                <a:gd name="T83" fmla="*/ 4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75">
                  <a:moveTo>
                    <a:pt x="0" y="30"/>
                  </a:moveTo>
                  <a:lnTo>
                    <a:pt x="0" y="45"/>
                  </a:lnTo>
                  <a:lnTo>
                    <a:pt x="0" y="15"/>
                  </a:lnTo>
                  <a:lnTo>
                    <a:pt x="0" y="30"/>
                  </a:lnTo>
                  <a:lnTo>
                    <a:pt x="7" y="38"/>
                  </a:lnTo>
                  <a:lnTo>
                    <a:pt x="7" y="60"/>
                  </a:lnTo>
                  <a:lnTo>
                    <a:pt x="7" y="8"/>
                  </a:lnTo>
                  <a:lnTo>
                    <a:pt x="7" y="30"/>
                  </a:lnTo>
                  <a:lnTo>
                    <a:pt x="15" y="38"/>
                  </a:lnTo>
                  <a:lnTo>
                    <a:pt x="15" y="45"/>
                  </a:lnTo>
                  <a:lnTo>
                    <a:pt x="15" y="15"/>
                  </a:lnTo>
                  <a:lnTo>
                    <a:pt x="15" y="30"/>
                  </a:lnTo>
                  <a:lnTo>
                    <a:pt x="22" y="23"/>
                  </a:lnTo>
                  <a:lnTo>
                    <a:pt x="22" y="38"/>
                  </a:lnTo>
                  <a:lnTo>
                    <a:pt x="22" y="15"/>
                  </a:lnTo>
                  <a:lnTo>
                    <a:pt x="22" y="30"/>
                  </a:lnTo>
                  <a:lnTo>
                    <a:pt x="30" y="23"/>
                  </a:lnTo>
                  <a:lnTo>
                    <a:pt x="30" y="45"/>
                  </a:lnTo>
                  <a:lnTo>
                    <a:pt x="30" y="23"/>
                  </a:lnTo>
                  <a:lnTo>
                    <a:pt x="30" y="30"/>
                  </a:lnTo>
                  <a:lnTo>
                    <a:pt x="37" y="38"/>
                  </a:lnTo>
                  <a:lnTo>
                    <a:pt x="37" y="45"/>
                  </a:lnTo>
                  <a:lnTo>
                    <a:pt x="37" y="15"/>
                  </a:lnTo>
                  <a:lnTo>
                    <a:pt x="37" y="38"/>
                  </a:lnTo>
                  <a:lnTo>
                    <a:pt x="45" y="30"/>
                  </a:lnTo>
                  <a:lnTo>
                    <a:pt x="45" y="45"/>
                  </a:lnTo>
                  <a:lnTo>
                    <a:pt x="45" y="15"/>
                  </a:lnTo>
                  <a:lnTo>
                    <a:pt x="45" y="30"/>
                  </a:lnTo>
                  <a:lnTo>
                    <a:pt x="52" y="38"/>
                  </a:lnTo>
                  <a:lnTo>
                    <a:pt x="52" y="45"/>
                  </a:lnTo>
                  <a:lnTo>
                    <a:pt x="52" y="8"/>
                  </a:lnTo>
                  <a:lnTo>
                    <a:pt x="52" y="30"/>
                  </a:lnTo>
                  <a:lnTo>
                    <a:pt x="60" y="23"/>
                  </a:lnTo>
                  <a:lnTo>
                    <a:pt x="60" y="75"/>
                  </a:lnTo>
                  <a:lnTo>
                    <a:pt x="60" y="0"/>
                  </a:lnTo>
                  <a:lnTo>
                    <a:pt x="60" y="23"/>
                  </a:lnTo>
                  <a:lnTo>
                    <a:pt x="67" y="30"/>
                  </a:lnTo>
                  <a:lnTo>
                    <a:pt x="67" y="45"/>
                  </a:lnTo>
                  <a:lnTo>
                    <a:pt x="67" y="15"/>
                  </a:lnTo>
                  <a:lnTo>
                    <a:pt x="67" y="30"/>
                  </a:lnTo>
                  <a:lnTo>
                    <a:pt x="75" y="38"/>
                  </a:lnTo>
                  <a:lnTo>
                    <a:pt x="75" y="53"/>
                  </a:lnTo>
                  <a:lnTo>
                    <a:pt x="75" y="8"/>
                  </a:lnTo>
                  <a:lnTo>
                    <a:pt x="75" y="30"/>
                  </a:lnTo>
                  <a:lnTo>
                    <a:pt x="82" y="23"/>
                  </a:lnTo>
                  <a:lnTo>
                    <a:pt x="82" y="45"/>
                  </a:lnTo>
                  <a:lnTo>
                    <a:pt x="82" y="15"/>
                  </a:lnTo>
                  <a:lnTo>
                    <a:pt x="82" y="23"/>
                  </a:lnTo>
                  <a:lnTo>
                    <a:pt x="90" y="30"/>
                  </a:lnTo>
                  <a:lnTo>
                    <a:pt x="90" y="45"/>
                  </a:lnTo>
                  <a:lnTo>
                    <a:pt x="90" y="15"/>
                  </a:lnTo>
                  <a:lnTo>
                    <a:pt x="90" y="30"/>
                  </a:lnTo>
                  <a:lnTo>
                    <a:pt x="97" y="23"/>
                  </a:lnTo>
                  <a:lnTo>
                    <a:pt x="97" y="53"/>
                  </a:lnTo>
                  <a:lnTo>
                    <a:pt x="97" y="8"/>
                  </a:lnTo>
                  <a:lnTo>
                    <a:pt x="97" y="30"/>
                  </a:lnTo>
                  <a:lnTo>
                    <a:pt x="105" y="23"/>
                  </a:lnTo>
                  <a:lnTo>
                    <a:pt x="105" y="45"/>
                  </a:lnTo>
                  <a:lnTo>
                    <a:pt x="105" y="15"/>
                  </a:lnTo>
                  <a:lnTo>
                    <a:pt x="105" y="30"/>
                  </a:lnTo>
                  <a:lnTo>
                    <a:pt x="112" y="23"/>
                  </a:lnTo>
                  <a:lnTo>
                    <a:pt x="112" y="45"/>
                  </a:lnTo>
                  <a:lnTo>
                    <a:pt x="112" y="15"/>
                  </a:lnTo>
                  <a:lnTo>
                    <a:pt x="112" y="30"/>
                  </a:lnTo>
                  <a:lnTo>
                    <a:pt x="120" y="38"/>
                  </a:lnTo>
                  <a:lnTo>
                    <a:pt x="120" y="53"/>
                  </a:lnTo>
                  <a:lnTo>
                    <a:pt x="120" y="8"/>
                  </a:lnTo>
                  <a:lnTo>
                    <a:pt x="120" y="30"/>
                  </a:lnTo>
                  <a:lnTo>
                    <a:pt x="127" y="38"/>
                  </a:lnTo>
                  <a:lnTo>
                    <a:pt x="127" y="45"/>
                  </a:lnTo>
                  <a:lnTo>
                    <a:pt x="127" y="8"/>
                  </a:lnTo>
                  <a:lnTo>
                    <a:pt x="127" y="30"/>
                  </a:lnTo>
                  <a:lnTo>
                    <a:pt x="135" y="38"/>
                  </a:lnTo>
                  <a:lnTo>
                    <a:pt x="135" y="45"/>
                  </a:lnTo>
                  <a:lnTo>
                    <a:pt x="135" y="15"/>
                  </a:lnTo>
                  <a:lnTo>
                    <a:pt x="135" y="30"/>
                  </a:lnTo>
                  <a:lnTo>
                    <a:pt x="142" y="38"/>
                  </a:lnTo>
                  <a:lnTo>
                    <a:pt x="142" y="45"/>
                  </a:lnTo>
                  <a:lnTo>
                    <a:pt x="142" y="15"/>
                  </a:lnTo>
                  <a:lnTo>
                    <a:pt x="142" y="38"/>
                  </a:lnTo>
                  <a:lnTo>
                    <a:pt x="150" y="30"/>
                  </a:lnTo>
                  <a:lnTo>
                    <a:pt x="150" y="45"/>
                  </a:lnTo>
                  <a:lnTo>
                    <a:pt x="150" y="15"/>
                  </a:lnTo>
                  <a:lnTo>
                    <a:pt x="150" y="38"/>
                  </a:lnTo>
                  <a:lnTo>
                    <a:pt x="157" y="30"/>
                  </a:lnTo>
                  <a:lnTo>
                    <a:pt x="157" y="45"/>
                  </a:lnTo>
                  <a:lnTo>
                    <a:pt x="157" y="15"/>
                  </a:lnTo>
                  <a:lnTo>
                    <a:pt x="157" y="23"/>
                  </a:lnTo>
                  <a:lnTo>
                    <a:pt x="165" y="30"/>
                  </a:lnTo>
                  <a:lnTo>
                    <a:pt x="165" y="45"/>
                  </a:lnTo>
                  <a:lnTo>
                    <a:pt x="165" y="15"/>
                  </a:lnTo>
                  <a:lnTo>
                    <a:pt x="165" y="30"/>
                  </a:lnTo>
                  <a:lnTo>
                    <a:pt x="172" y="38"/>
                  </a:lnTo>
                  <a:lnTo>
                    <a:pt x="172" y="45"/>
                  </a:lnTo>
                  <a:lnTo>
                    <a:pt x="172" y="15"/>
                  </a:lnTo>
                  <a:lnTo>
                    <a:pt x="172" y="30"/>
                  </a:lnTo>
                  <a:lnTo>
                    <a:pt x="180" y="38"/>
                  </a:lnTo>
                  <a:lnTo>
                    <a:pt x="180" y="45"/>
                  </a:lnTo>
                  <a:lnTo>
                    <a:pt x="180" y="0"/>
                  </a:lnTo>
                  <a:lnTo>
                    <a:pt x="180" y="30"/>
                  </a:lnTo>
                  <a:lnTo>
                    <a:pt x="187" y="38"/>
                  </a:lnTo>
                  <a:lnTo>
                    <a:pt x="187" y="45"/>
                  </a:lnTo>
                  <a:lnTo>
                    <a:pt x="187" y="8"/>
                  </a:lnTo>
                  <a:lnTo>
                    <a:pt x="187" y="30"/>
                  </a:lnTo>
                  <a:lnTo>
                    <a:pt x="195" y="38"/>
                  </a:lnTo>
                  <a:lnTo>
                    <a:pt x="195" y="53"/>
                  </a:lnTo>
                  <a:lnTo>
                    <a:pt x="195" y="15"/>
                  </a:lnTo>
                  <a:lnTo>
                    <a:pt x="195" y="23"/>
                  </a:lnTo>
                  <a:lnTo>
                    <a:pt x="202" y="30"/>
                  </a:lnTo>
                  <a:lnTo>
                    <a:pt x="202" y="53"/>
                  </a:lnTo>
                  <a:lnTo>
                    <a:pt x="202" y="15"/>
                  </a:lnTo>
                  <a:lnTo>
                    <a:pt x="202" y="38"/>
                  </a:lnTo>
                  <a:lnTo>
                    <a:pt x="210" y="30"/>
                  </a:lnTo>
                  <a:lnTo>
                    <a:pt x="210" y="38"/>
                  </a:lnTo>
                  <a:lnTo>
                    <a:pt x="210" y="23"/>
                  </a:lnTo>
                  <a:lnTo>
                    <a:pt x="210" y="30"/>
                  </a:lnTo>
                  <a:lnTo>
                    <a:pt x="217" y="38"/>
                  </a:lnTo>
                  <a:lnTo>
                    <a:pt x="217" y="38"/>
                  </a:lnTo>
                  <a:lnTo>
                    <a:pt x="217" y="23"/>
                  </a:lnTo>
                  <a:lnTo>
                    <a:pt x="217" y="30"/>
                  </a:lnTo>
                  <a:lnTo>
                    <a:pt x="225" y="38"/>
                  </a:lnTo>
                  <a:lnTo>
                    <a:pt x="225" y="38"/>
                  </a:lnTo>
                  <a:lnTo>
                    <a:pt x="225" y="23"/>
                  </a:lnTo>
                  <a:lnTo>
                    <a:pt x="225" y="30"/>
                  </a:lnTo>
                  <a:lnTo>
                    <a:pt x="232" y="38"/>
                  </a:lnTo>
                  <a:lnTo>
                    <a:pt x="232" y="45"/>
                  </a:lnTo>
                  <a:lnTo>
                    <a:pt x="232" y="15"/>
                  </a:lnTo>
                  <a:lnTo>
                    <a:pt x="23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32" name="Freeform 908"/>
            <p:cNvSpPr>
              <a:spLocks/>
            </p:cNvSpPr>
            <p:nvPr/>
          </p:nvSpPr>
          <p:spPr bwMode="auto">
            <a:xfrm>
              <a:off x="4132" y="2749"/>
              <a:ext cx="314" cy="66"/>
            </a:xfrm>
            <a:custGeom>
              <a:avLst/>
              <a:gdLst>
                <a:gd name="T0" fmla="*/ 15 w 450"/>
                <a:gd name="T1" fmla="*/ 38 h 68"/>
                <a:gd name="T2" fmla="*/ 30 w 450"/>
                <a:gd name="T3" fmla="*/ 30 h 68"/>
                <a:gd name="T4" fmla="*/ 30 w 450"/>
                <a:gd name="T5" fmla="*/ 30 h 68"/>
                <a:gd name="T6" fmla="*/ 53 w 450"/>
                <a:gd name="T7" fmla="*/ 30 h 68"/>
                <a:gd name="T8" fmla="*/ 75 w 450"/>
                <a:gd name="T9" fmla="*/ 30 h 68"/>
                <a:gd name="T10" fmla="*/ 98 w 450"/>
                <a:gd name="T11" fmla="*/ 30 h 68"/>
                <a:gd name="T12" fmla="*/ 120 w 450"/>
                <a:gd name="T13" fmla="*/ 30 h 68"/>
                <a:gd name="T14" fmla="*/ 143 w 450"/>
                <a:gd name="T15" fmla="*/ 30 h 68"/>
                <a:gd name="T16" fmla="*/ 165 w 450"/>
                <a:gd name="T17" fmla="*/ 30 h 68"/>
                <a:gd name="T18" fmla="*/ 188 w 450"/>
                <a:gd name="T19" fmla="*/ 30 h 68"/>
                <a:gd name="T20" fmla="*/ 210 w 450"/>
                <a:gd name="T21" fmla="*/ 30 h 68"/>
                <a:gd name="T22" fmla="*/ 233 w 450"/>
                <a:gd name="T23" fmla="*/ 30 h 68"/>
                <a:gd name="T24" fmla="*/ 255 w 450"/>
                <a:gd name="T25" fmla="*/ 30 h 68"/>
                <a:gd name="T26" fmla="*/ 278 w 450"/>
                <a:gd name="T27" fmla="*/ 38 h 68"/>
                <a:gd name="T28" fmla="*/ 285 w 450"/>
                <a:gd name="T29" fmla="*/ 38 h 68"/>
                <a:gd name="T30" fmla="*/ 293 w 450"/>
                <a:gd name="T31" fmla="*/ 38 h 68"/>
                <a:gd name="T32" fmla="*/ 293 w 450"/>
                <a:gd name="T33" fmla="*/ 30 h 68"/>
                <a:gd name="T34" fmla="*/ 300 w 450"/>
                <a:gd name="T35" fmla="*/ 30 h 68"/>
                <a:gd name="T36" fmla="*/ 315 w 450"/>
                <a:gd name="T37" fmla="*/ 23 h 68"/>
                <a:gd name="T38" fmla="*/ 323 w 450"/>
                <a:gd name="T39" fmla="*/ 38 h 68"/>
                <a:gd name="T40" fmla="*/ 330 w 450"/>
                <a:gd name="T41" fmla="*/ 38 h 68"/>
                <a:gd name="T42" fmla="*/ 338 w 450"/>
                <a:gd name="T43" fmla="*/ 23 h 68"/>
                <a:gd name="T44" fmla="*/ 338 w 450"/>
                <a:gd name="T45" fmla="*/ 30 h 68"/>
                <a:gd name="T46" fmla="*/ 345 w 450"/>
                <a:gd name="T47" fmla="*/ 23 h 68"/>
                <a:gd name="T48" fmla="*/ 353 w 450"/>
                <a:gd name="T49" fmla="*/ 45 h 68"/>
                <a:gd name="T50" fmla="*/ 360 w 450"/>
                <a:gd name="T51" fmla="*/ 38 h 68"/>
                <a:gd name="T52" fmla="*/ 360 w 450"/>
                <a:gd name="T53" fmla="*/ 30 h 68"/>
                <a:gd name="T54" fmla="*/ 368 w 450"/>
                <a:gd name="T55" fmla="*/ 8 h 68"/>
                <a:gd name="T56" fmla="*/ 375 w 450"/>
                <a:gd name="T57" fmla="*/ 45 h 68"/>
                <a:gd name="T58" fmla="*/ 383 w 450"/>
                <a:gd name="T59" fmla="*/ 38 h 68"/>
                <a:gd name="T60" fmla="*/ 383 w 450"/>
                <a:gd name="T61" fmla="*/ 30 h 68"/>
                <a:gd name="T62" fmla="*/ 390 w 450"/>
                <a:gd name="T63" fmla="*/ 15 h 68"/>
                <a:gd name="T64" fmla="*/ 398 w 450"/>
                <a:gd name="T65" fmla="*/ 45 h 68"/>
                <a:gd name="T66" fmla="*/ 405 w 450"/>
                <a:gd name="T67" fmla="*/ 23 h 68"/>
                <a:gd name="T68" fmla="*/ 405 w 450"/>
                <a:gd name="T69" fmla="*/ 30 h 68"/>
                <a:gd name="T70" fmla="*/ 413 w 450"/>
                <a:gd name="T71" fmla="*/ 8 h 68"/>
                <a:gd name="T72" fmla="*/ 420 w 450"/>
                <a:gd name="T73" fmla="*/ 45 h 68"/>
                <a:gd name="T74" fmla="*/ 428 w 450"/>
                <a:gd name="T75" fmla="*/ 38 h 68"/>
                <a:gd name="T76" fmla="*/ 428 w 450"/>
                <a:gd name="T77" fmla="*/ 30 h 68"/>
                <a:gd name="T78" fmla="*/ 435 w 450"/>
                <a:gd name="T79" fmla="*/ 8 h 68"/>
                <a:gd name="T80" fmla="*/ 443 w 450"/>
                <a:gd name="T81" fmla="*/ 38 h 68"/>
                <a:gd name="T82" fmla="*/ 450 w 450"/>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0" h="68">
                  <a:moveTo>
                    <a:pt x="0" y="30"/>
                  </a:moveTo>
                  <a:lnTo>
                    <a:pt x="15" y="30"/>
                  </a:lnTo>
                  <a:lnTo>
                    <a:pt x="15" y="38"/>
                  </a:lnTo>
                  <a:lnTo>
                    <a:pt x="15" y="23"/>
                  </a:lnTo>
                  <a:lnTo>
                    <a:pt x="15" y="30"/>
                  </a:lnTo>
                  <a:lnTo>
                    <a:pt x="30" y="30"/>
                  </a:lnTo>
                  <a:lnTo>
                    <a:pt x="30" y="38"/>
                  </a:lnTo>
                  <a:lnTo>
                    <a:pt x="30" y="23"/>
                  </a:lnTo>
                  <a:lnTo>
                    <a:pt x="30" y="30"/>
                  </a:lnTo>
                  <a:lnTo>
                    <a:pt x="38" y="30"/>
                  </a:lnTo>
                  <a:lnTo>
                    <a:pt x="45" y="30"/>
                  </a:lnTo>
                  <a:lnTo>
                    <a:pt x="53" y="30"/>
                  </a:lnTo>
                  <a:lnTo>
                    <a:pt x="60" y="30"/>
                  </a:lnTo>
                  <a:lnTo>
                    <a:pt x="68" y="30"/>
                  </a:lnTo>
                  <a:lnTo>
                    <a:pt x="75" y="30"/>
                  </a:lnTo>
                  <a:lnTo>
                    <a:pt x="83" y="30"/>
                  </a:lnTo>
                  <a:lnTo>
                    <a:pt x="90" y="30"/>
                  </a:lnTo>
                  <a:lnTo>
                    <a:pt x="98" y="30"/>
                  </a:lnTo>
                  <a:lnTo>
                    <a:pt x="105" y="30"/>
                  </a:lnTo>
                  <a:lnTo>
                    <a:pt x="113" y="30"/>
                  </a:lnTo>
                  <a:lnTo>
                    <a:pt x="120" y="30"/>
                  </a:lnTo>
                  <a:lnTo>
                    <a:pt x="128" y="30"/>
                  </a:lnTo>
                  <a:lnTo>
                    <a:pt x="135" y="30"/>
                  </a:lnTo>
                  <a:lnTo>
                    <a:pt x="143" y="30"/>
                  </a:lnTo>
                  <a:lnTo>
                    <a:pt x="150" y="30"/>
                  </a:lnTo>
                  <a:lnTo>
                    <a:pt x="158" y="30"/>
                  </a:lnTo>
                  <a:lnTo>
                    <a:pt x="165" y="30"/>
                  </a:lnTo>
                  <a:lnTo>
                    <a:pt x="173" y="30"/>
                  </a:lnTo>
                  <a:lnTo>
                    <a:pt x="180" y="30"/>
                  </a:lnTo>
                  <a:lnTo>
                    <a:pt x="188" y="30"/>
                  </a:lnTo>
                  <a:lnTo>
                    <a:pt x="195" y="30"/>
                  </a:lnTo>
                  <a:lnTo>
                    <a:pt x="203" y="30"/>
                  </a:lnTo>
                  <a:lnTo>
                    <a:pt x="210" y="30"/>
                  </a:lnTo>
                  <a:lnTo>
                    <a:pt x="218" y="30"/>
                  </a:lnTo>
                  <a:lnTo>
                    <a:pt x="225" y="30"/>
                  </a:lnTo>
                  <a:lnTo>
                    <a:pt x="233" y="30"/>
                  </a:lnTo>
                  <a:lnTo>
                    <a:pt x="240" y="30"/>
                  </a:lnTo>
                  <a:lnTo>
                    <a:pt x="248" y="30"/>
                  </a:lnTo>
                  <a:lnTo>
                    <a:pt x="255" y="30"/>
                  </a:lnTo>
                  <a:lnTo>
                    <a:pt x="263" y="30"/>
                  </a:lnTo>
                  <a:lnTo>
                    <a:pt x="270" y="30"/>
                  </a:lnTo>
                  <a:lnTo>
                    <a:pt x="278" y="38"/>
                  </a:lnTo>
                  <a:lnTo>
                    <a:pt x="278" y="30"/>
                  </a:lnTo>
                  <a:lnTo>
                    <a:pt x="285" y="38"/>
                  </a:lnTo>
                  <a:lnTo>
                    <a:pt x="285" y="38"/>
                  </a:lnTo>
                  <a:lnTo>
                    <a:pt x="285" y="23"/>
                  </a:lnTo>
                  <a:lnTo>
                    <a:pt x="285" y="30"/>
                  </a:lnTo>
                  <a:lnTo>
                    <a:pt x="293" y="38"/>
                  </a:lnTo>
                  <a:lnTo>
                    <a:pt x="293" y="38"/>
                  </a:lnTo>
                  <a:lnTo>
                    <a:pt x="293" y="15"/>
                  </a:lnTo>
                  <a:lnTo>
                    <a:pt x="293" y="30"/>
                  </a:lnTo>
                  <a:lnTo>
                    <a:pt x="300" y="38"/>
                  </a:lnTo>
                  <a:lnTo>
                    <a:pt x="300" y="23"/>
                  </a:lnTo>
                  <a:lnTo>
                    <a:pt x="300" y="30"/>
                  </a:lnTo>
                  <a:lnTo>
                    <a:pt x="315" y="30"/>
                  </a:lnTo>
                  <a:lnTo>
                    <a:pt x="315" y="38"/>
                  </a:lnTo>
                  <a:lnTo>
                    <a:pt x="315" y="23"/>
                  </a:lnTo>
                  <a:lnTo>
                    <a:pt x="315" y="30"/>
                  </a:lnTo>
                  <a:lnTo>
                    <a:pt x="323" y="38"/>
                  </a:lnTo>
                  <a:lnTo>
                    <a:pt x="323" y="38"/>
                  </a:lnTo>
                  <a:lnTo>
                    <a:pt x="323" y="23"/>
                  </a:lnTo>
                  <a:lnTo>
                    <a:pt x="323" y="30"/>
                  </a:lnTo>
                  <a:lnTo>
                    <a:pt x="330" y="38"/>
                  </a:lnTo>
                  <a:lnTo>
                    <a:pt x="330" y="23"/>
                  </a:lnTo>
                  <a:lnTo>
                    <a:pt x="330" y="30"/>
                  </a:lnTo>
                  <a:lnTo>
                    <a:pt x="338" y="23"/>
                  </a:lnTo>
                  <a:lnTo>
                    <a:pt x="338" y="38"/>
                  </a:lnTo>
                  <a:lnTo>
                    <a:pt x="338" y="23"/>
                  </a:lnTo>
                  <a:lnTo>
                    <a:pt x="338" y="30"/>
                  </a:lnTo>
                  <a:lnTo>
                    <a:pt x="345" y="38"/>
                  </a:lnTo>
                  <a:lnTo>
                    <a:pt x="345" y="45"/>
                  </a:lnTo>
                  <a:lnTo>
                    <a:pt x="345" y="23"/>
                  </a:lnTo>
                  <a:lnTo>
                    <a:pt x="345" y="30"/>
                  </a:lnTo>
                  <a:lnTo>
                    <a:pt x="353" y="38"/>
                  </a:lnTo>
                  <a:lnTo>
                    <a:pt x="353" y="45"/>
                  </a:lnTo>
                  <a:lnTo>
                    <a:pt x="353" y="15"/>
                  </a:lnTo>
                  <a:lnTo>
                    <a:pt x="353" y="30"/>
                  </a:lnTo>
                  <a:lnTo>
                    <a:pt x="360" y="38"/>
                  </a:lnTo>
                  <a:lnTo>
                    <a:pt x="360" y="38"/>
                  </a:lnTo>
                  <a:lnTo>
                    <a:pt x="360" y="15"/>
                  </a:lnTo>
                  <a:lnTo>
                    <a:pt x="360" y="30"/>
                  </a:lnTo>
                  <a:lnTo>
                    <a:pt x="368" y="23"/>
                  </a:lnTo>
                  <a:lnTo>
                    <a:pt x="368" y="38"/>
                  </a:lnTo>
                  <a:lnTo>
                    <a:pt x="368" y="8"/>
                  </a:lnTo>
                  <a:lnTo>
                    <a:pt x="368" y="30"/>
                  </a:lnTo>
                  <a:lnTo>
                    <a:pt x="375" y="23"/>
                  </a:lnTo>
                  <a:lnTo>
                    <a:pt x="375" y="45"/>
                  </a:lnTo>
                  <a:lnTo>
                    <a:pt x="375" y="23"/>
                  </a:lnTo>
                  <a:lnTo>
                    <a:pt x="375" y="30"/>
                  </a:lnTo>
                  <a:lnTo>
                    <a:pt x="383" y="38"/>
                  </a:lnTo>
                  <a:lnTo>
                    <a:pt x="383" y="38"/>
                  </a:lnTo>
                  <a:lnTo>
                    <a:pt x="383" y="15"/>
                  </a:lnTo>
                  <a:lnTo>
                    <a:pt x="383" y="30"/>
                  </a:lnTo>
                  <a:lnTo>
                    <a:pt x="390" y="38"/>
                  </a:lnTo>
                  <a:lnTo>
                    <a:pt x="390" y="45"/>
                  </a:lnTo>
                  <a:lnTo>
                    <a:pt x="390" y="15"/>
                  </a:lnTo>
                  <a:lnTo>
                    <a:pt x="390" y="30"/>
                  </a:lnTo>
                  <a:lnTo>
                    <a:pt x="398" y="23"/>
                  </a:lnTo>
                  <a:lnTo>
                    <a:pt x="398" y="45"/>
                  </a:lnTo>
                  <a:lnTo>
                    <a:pt x="398" y="23"/>
                  </a:lnTo>
                  <a:lnTo>
                    <a:pt x="398" y="30"/>
                  </a:lnTo>
                  <a:lnTo>
                    <a:pt x="405" y="23"/>
                  </a:lnTo>
                  <a:lnTo>
                    <a:pt x="405" y="68"/>
                  </a:lnTo>
                  <a:lnTo>
                    <a:pt x="405" y="8"/>
                  </a:lnTo>
                  <a:lnTo>
                    <a:pt x="405" y="30"/>
                  </a:lnTo>
                  <a:lnTo>
                    <a:pt x="413" y="23"/>
                  </a:lnTo>
                  <a:lnTo>
                    <a:pt x="413" y="60"/>
                  </a:lnTo>
                  <a:lnTo>
                    <a:pt x="413" y="8"/>
                  </a:lnTo>
                  <a:lnTo>
                    <a:pt x="413" y="30"/>
                  </a:lnTo>
                  <a:lnTo>
                    <a:pt x="420" y="38"/>
                  </a:lnTo>
                  <a:lnTo>
                    <a:pt x="420" y="45"/>
                  </a:lnTo>
                  <a:lnTo>
                    <a:pt x="420" y="15"/>
                  </a:lnTo>
                  <a:lnTo>
                    <a:pt x="420" y="30"/>
                  </a:lnTo>
                  <a:lnTo>
                    <a:pt x="428" y="38"/>
                  </a:lnTo>
                  <a:lnTo>
                    <a:pt x="428" y="53"/>
                  </a:lnTo>
                  <a:lnTo>
                    <a:pt x="428" y="0"/>
                  </a:lnTo>
                  <a:lnTo>
                    <a:pt x="428" y="30"/>
                  </a:lnTo>
                  <a:lnTo>
                    <a:pt x="435" y="38"/>
                  </a:lnTo>
                  <a:lnTo>
                    <a:pt x="435" y="45"/>
                  </a:lnTo>
                  <a:lnTo>
                    <a:pt x="435" y="8"/>
                  </a:lnTo>
                  <a:lnTo>
                    <a:pt x="435" y="30"/>
                  </a:lnTo>
                  <a:lnTo>
                    <a:pt x="443" y="23"/>
                  </a:lnTo>
                  <a:lnTo>
                    <a:pt x="443" y="38"/>
                  </a:lnTo>
                  <a:lnTo>
                    <a:pt x="443" y="23"/>
                  </a:lnTo>
                  <a:lnTo>
                    <a:pt x="443" y="30"/>
                  </a:lnTo>
                  <a:lnTo>
                    <a:pt x="450" y="38"/>
                  </a:lnTo>
                  <a:lnTo>
                    <a:pt x="450" y="38"/>
                  </a:lnTo>
                  <a:lnTo>
                    <a:pt x="45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33" name="Freeform 909"/>
            <p:cNvSpPr>
              <a:spLocks/>
            </p:cNvSpPr>
            <p:nvPr/>
          </p:nvSpPr>
          <p:spPr bwMode="auto">
            <a:xfrm>
              <a:off x="4446" y="2749"/>
              <a:ext cx="168" cy="51"/>
            </a:xfrm>
            <a:custGeom>
              <a:avLst/>
              <a:gdLst>
                <a:gd name="T0" fmla="*/ 8 w 240"/>
                <a:gd name="T1" fmla="*/ 38 h 53"/>
                <a:gd name="T2" fmla="*/ 8 w 240"/>
                <a:gd name="T3" fmla="*/ 30 h 53"/>
                <a:gd name="T4" fmla="*/ 15 w 240"/>
                <a:gd name="T5" fmla="*/ 23 h 53"/>
                <a:gd name="T6" fmla="*/ 23 w 240"/>
                <a:gd name="T7" fmla="*/ 45 h 53"/>
                <a:gd name="T8" fmla="*/ 30 w 240"/>
                <a:gd name="T9" fmla="*/ 38 h 53"/>
                <a:gd name="T10" fmla="*/ 30 w 240"/>
                <a:gd name="T11" fmla="*/ 30 h 53"/>
                <a:gd name="T12" fmla="*/ 38 w 240"/>
                <a:gd name="T13" fmla="*/ 15 h 53"/>
                <a:gd name="T14" fmla="*/ 45 w 240"/>
                <a:gd name="T15" fmla="*/ 45 h 53"/>
                <a:gd name="T16" fmla="*/ 53 w 240"/>
                <a:gd name="T17" fmla="*/ 30 h 53"/>
                <a:gd name="T18" fmla="*/ 53 w 240"/>
                <a:gd name="T19" fmla="*/ 30 h 53"/>
                <a:gd name="T20" fmla="*/ 60 w 240"/>
                <a:gd name="T21" fmla="*/ 15 h 53"/>
                <a:gd name="T22" fmla="*/ 68 w 240"/>
                <a:gd name="T23" fmla="*/ 45 h 53"/>
                <a:gd name="T24" fmla="*/ 75 w 240"/>
                <a:gd name="T25" fmla="*/ 30 h 53"/>
                <a:gd name="T26" fmla="*/ 75 w 240"/>
                <a:gd name="T27" fmla="*/ 30 h 53"/>
                <a:gd name="T28" fmla="*/ 83 w 240"/>
                <a:gd name="T29" fmla="*/ 15 h 53"/>
                <a:gd name="T30" fmla="*/ 90 w 240"/>
                <a:gd name="T31" fmla="*/ 45 h 53"/>
                <a:gd name="T32" fmla="*/ 98 w 240"/>
                <a:gd name="T33" fmla="*/ 30 h 53"/>
                <a:gd name="T34" fmla="*/ 98 w 240"/>
                <a:gd name="T35" fmla="*/ 30 h 53"/>
                <a:gd name="T36" fmla="*/ 105 w 240"/>
                <a:gd name="T37" fmla="*/ 8 h 53"/>
                <a:gd name="T38" fmla="*/ 113 w 240"/>
                <a:gd name="T39" fmla="*/ 53 h 53"/>
                <a:gd name="T40" fmla="*/ 120 w 240"/>
                <a:gd name="T41" fmla="*/ 30 h 53"/>
                <a:gd name="T42" fmla="*/ 120 w 240"/>
                <a:gd name="T43" fmla="*/ 38 h 53"/>
                <a:gd name="T44" fmla="*/ 128 w 240"/>
                <a:gd name="T45" fmla="*/ 15 h 53"/>
                <a:gd name="T46" fmla="*/ 135 w 240"/>
                <a:gd name="T47" fmla="*/ 45 h 53"/>
                <a:gd name="T48" fmla="*/ 143 w 240"/>
                <a:gd name="T49" fmla="*/ 38 h 53"/>
                <a:gd name="T50" fmla="*/ 143 w 240"/>
                <a:gd name="T51" fmla="*/ 30 h 53"/>
                <a:gd name="T52" fmla="*/ 150 w 240"/>
                <a:gd name="T53" fmla="*/ 23 h 53"/>
                <a:gd name="T54" fmla="*/ 158 w 240"/>
                <a:gd name="T55" fmla="*/ 45 h 53"/>
                <a:gd name="T56" fmla="*/ 165 w 240"/>
                <a:gd name="T57" fmla="*/ 38 h 53"/>
                <a:gd name="T58" fmla="*/ 165 w 240"/>
                <a:gd name="T59" fmla="*/ 38 h 53"/>
                <a:gd name="T60" fmla="*/ 173 w 240"/>
                <a:gd name="T61" fmla="*/ 15 h 53"/>
                <a:gd name="T62" fmla="*/ 180 w 240"/>
                <a:gd name="T63" fmla="*/ 45 h 53"/>
                <a:gd name="T64" fmla="*/ 188 w 240"/>
                <a:gd name="T65" fmla="*/ 38 h 53"/>
                <a:gd name="T66" fmla="*/ 188 w 240"/>
                <a:gd name="T67" fmla="*/ 30 h 53"/>
                <a:gd name="T68" fmla="*/ 195 w 240"/>
                <a:gd name="T69" fmla="*/ 15 h 53"/>
                <a:gd name="T70" fmla="*/ 203 w 240"/>
                <a:gd name="T71" fmla="*/ 45 h 53"/>
                <a:gd name="T72" fmla="*/ 210 w 240"/>
                <a:gd name="T73" fmla="*/ 38 h 53"/>
                <a:gd name="T74" fmla="*/ 210 w 240"/>
                <a:gd name="T75" fmla="*/ 23 h 53"/>
                <a:gd name="T76" fmla="*/ 218 w 240"/>
                <a:gd name="T77" fmla="*/ 15 h 53"/>
                <a:gd name="T78" fmla="*/ 225 w 240"/>
                <a:gd name="T79" fmla="*/ 45 h 53"/>
                <a:gd name="T80" fmla="*/ 233 w 240"/>
                <a:gd name="T81" fmla="*/ 38 h 53"/>
                <a:gd name="T82" fmla="*/ 233 w 240"/>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23"/>
                  </a:moveTo>
                  <a:lnTo>
                    <a:pt x="0" y="30"/>
                  </a:lnTo>
                  <a:lnTo>
                    <a:pt x="8" y="38"/>
                  </a:lnTo>
                  <a:lnTo>
                    <a:pt x="8" y="38"/>
                  </a:lnTo>
                  <a:lnTo>
                    <a:pt x="8" y="23"/>
                  </a:lnTo>
                  <a:lnTo>
                    <a:pt x="8" y="30"/>
                  </a:lnTo>
                  <a:lnTo>
                    <a:pt x="15" y="38"/>
                  </a:lnTo>
                  <a:lnTo>
                    <a:pt x="15" y="45"/>
                  </a:lnTo>
                  <a:lnTo>
                    <a:pt x="15" y="23"/>
                  </a:lnTo>
                  <a:lnTo>
                    <a:pt x="15" y="30"/>
                  </a:lnTo>
                  <a:lnTo>
                    <a:pt x="23" y="38"/>
                  </a:lnTo>
                  <a:lnTo>
                    <a:pt x="23" y="45"/>
                  </a:lnTo>
                  <a:lnTo>
                    <a:pt x="23" y="23"/>
                  </a:lnTo>
                  <a:lnTo>
                    <a:pt x="23" y="30"/>
                  </a:lnTo>
                  <a:lnTo>
                    <a:pt x="30" y="38"/>
                  </a:lnTo>
                  <a:lnTo>
                    <a:pt x="30" y="45"/>
                  </a:lnTo>
                  <a:lnTo>
                    <a:pt x="30" y="15"/>
                  </a:lnTo>
                  <a:lnTo>
                    <a:pt x="30" y="30"/>
                  </a:lnTo>
                  <a:lnTo>
                    <a:pt x="38" y="23"/>
                  </a:lnTo>
                  <a:lnTo>
                    <a:pt x="38" y="45"/>
                  </a:lnTo>
                  <a:lnTo>
                    <a:pt x="38" y="15"/>
                  </a:lnTo>
                  <a:lnTo>
                    <a:pt x="38" y="30"/>
                  </a:lnTo>
                  <a:lnTo>
                    <a:pt x="45" y="38"/>
                  </a:lnTo>
                  <a:lnTo>
                    <a:pt x="45" y="45"/>
                  </a:lnTo>
                  <a:lnTo>
                    <a:pt x="45" y="15"/>
                  </a:lnTo>
                  <a:lnTo>
                    <a:pt x="45" y="38"/>
                  </a:lnTo>
                  <a:lnTo>
                    <a:pt x="53" y="30"/>
                  </a:lnTo>
                  <a:lnTo>
                    <a:pt x="53" y="45"/>
                  </a:lnTo>
                  <a:lnTo>
                    <a:pt x="53" y="23"/>
                  </a:lnTo>
                  <a:lnTo>
                    <a:pt x="53" y="30"/>
                  </a:lnTo>
                  <a:lnTo>
                    <a:pt x="60" y="38"/>
                  </a:lnTo>
                  <a:lnTo>
                    <a:pt x="60" y="38"/>
                  </a:lnTo>
                  <a:lnTo>
                    <a:pt x="60" y="15"/>
                  </a:lnTo>
                  <a:lnTo>
                    <a:pt x="60" y="38"/>
                  </a:lnTo>
                  <a:lnTo>
                    <a:pt x="68" y="30"/>
                  </a:lnTo>
                  <a:lnTo>
                    <a:pt x="68" y="45"/>
                  </a:lnTo>
                  <a:lnTo>
                    <a:pt x="68" y="15"/>
                  </a:lnTo>
                  <a:lnTo>
                    <a:pt x="68" y="38"/>
                  </a:lnTo>
                  <a:lnTo>
                    <a:pt x="75" y="30"/>
                  </a:lnTo>
                  <a:lnTo>
                    <a:pt x="75" y="38"/>
                  </a:lnTo>
                  <a:lnTo>
                    <a:pt x="75" y="15"/>
                  </a:lnTo>
                  <a:lnTo>
                    <a:pt x="75" y="30"/>
                  </a:lnTo>
                  <a:lnTo>
                    <a:pt x="83" y="38"/>
                  </a:lnTo>
                  <a:lnTo>
                    <a:pt x="83" y="45"/>
                  </a:lnTo>
                  <a:lnTo>
                    <a:pt x="83" y="15"/>
                  </a:lnTo>
                  <a:lnTo>
                    <a:pt x="83" y="30"/>
                  </a:lnTo>
                  <a:lnTo>
                    <a:pt x="90" y="23"/>
                  </a:lnTo>
                  <a:lnTo>
                    <a:pt x="90" y="45"/>
                  </a:lnTo>
                  <a:lnTo>
                    <a:pt x="90" y="15"/>
                  </a:lnTo>
                  <a:lnTo>
                    <a:pt x="90" y="38"/>
                  </a:lnTo>
                  <a:lnTo>
                    <a:pt x="98" y="30"/>
                  </a:lnTo>
                  <a:lnTo>
                    <a:pt x="98" y="45"/>
                  </a:lnTo>
                  <a:lnTo>
                    <a:pt x="98" y="15"/>
                  </a:lnTo>
                  <a:lnTo>
                    <a:pt x="98" y="30"/>
                  </a:lnTo>
                  <a:lnTo>
                    <a:pt x="105" y="38"/>
                  </a:lnTo>
                  <a:lnTo>
                    <a:pt x="105" y="53"/>
                  </a:lnTo>
                  <a:lnTo>
                    <a:pt x="105" y="8"/>
                  </a:lnTo>
                  <a:lnTo>
                    <a:pt x="105" y="30"/>
                  </a:lnTo>
                  <a:lnTo>
                    <a:pt x="113" y="38"/>
                  </a:lnTo>
                  <a:lnTo>
                    <a:pt x="113" y="53"/>
                  </a:lnTo>
                  <a:lnTo>
                    <a:pt x="113" y="15"/>
                  </a:lnTo>
                  <a:lnTo>
                    <a:pt x="113" y="38"/>
                  </a:lnTo>
                  <a:lnTo>
                    <a:pt x="120" y="30"/>
                  </a:lnTo>
                  <a:lnTo>
                    <a:pt x="120" y="45"/>
                  </a:lnTo>
                  <a:lnTo>
                    <a:pt x="120" y="15"/>
                  </a:lnTo>
                  <a:lnTo>
                    <a:pt x="120" y="38"/>
                  </a:lnTo>
                  <a:lnTo>
                    <a:pt x="128" y="30"/>
                  </a:lnTo>
                  <a:lnTo>
                    <a:pt x="128" y="45"/>
                  </a:lnTo>
                  <a:lnTo>
                    <a:pt x="128" y="15"/>
                  </a:lnTo>
                  <a:lnTo>
                    <a:pt x="128" y="30"/>
                  </a:lnTo>
                  <a:lnTo>
                    <a:pt x="135" y="38"/>
                  </a:lnTo>
                  <a:lnTo>
                    <a:pt x="135" y="45"/>
                  </a:lnTo>
                  <a:lnTo>
                    <a:pt x="135" y="8"/>
                  </a:lnTo>
                  <a:lnTo>
                    <a:pt x="135" y="30"/>
                  </a:lnTo>
                  <a:lnTo>
                    <a:pt x="143" y="38"/>
                  </a:lnTo>
                  <a:lnTo>
                    <a:pt x="143" y="38"/>
                  </a:lnTo>
                  <a:lnTo>
                    <a:pt x="143" y="23"/>
                  </a:lnTo>
                  <a:lnTo>
                    <a:pt x="143" y="30"/>
                  </a:lnTo>
                  <a:lnTo>
                    <a:pt x="150" y="38"/>
                  </a:lnTo>
                  <a:lnTo>
                    <a:pt x="150" y="45"/>
                  </a:lnTo>
                  <a:lnTo>
                    <a:pt x="150" y="23"/>
                  </a:lnTo>
                  <a:lnTo>
                    <a:pt x="150" y="30"/>
                  </a:lnTo>
                  <a:lnTo>
                    <a:pt x="158" y="38"/>
                  </a:lnTo>
                  <a:lnTo>
                    <a:pt x="158" y="45"/>
                  </a:lnTo>
                  <a:lnTo>
                    <a:pt x="158" y="15"/>
                  </a:lnTo>
                  <a:lnTo>
                    <a:pt x="158" y="30"/>
                  </a:lnTo>
                  <a:lnTo>
                    <a:pt x="165" y="38"/>
                  </a:lnTo>
                  <a:lnTo>
                    <a:pt x="165" y="45"/>
                  </a:lnTo>
                  <a:lnTo>
                    <a:pt x="165" y="15"/>
                  </a:lnTo>
                  <a:lnTo>
                    <a:pt x="165" y="38"/>
                  </a:lnTo>
                  <a:lnTo>
                    <a:pt x="173" y="30"/>
                  </a:lnTo>
                  <a:lnTo>
                    <a:pt x="173" y="45"/>
                  </a:lnTo>
                  <a:lnTo>
                    <a:pt x="173" y="15"/>
                  </a:lnTo>
                  <a:lnTo>
                    <a:pt x="173" y="30"/>
                  </a:lnTo>
                  <a:lnTo>
                    <a:pt x="180" y="38"/>
                  </a:lnTo>
                  <a:lnTo>
                    <a:pt x="180" y="45"/>
                  </a:lnTo>
                  <a:lnTo>
                    <a:pt x="180" y="15"/>
                  </a:lnTo>
                  <a:lnTo>
                    <a:pt x="180" y="30"/>
                  </a:lnTo>
                  <a:lnTo>
                    <a:pt x="188" y="38"/>
                  </a:lnTo>
                  <a:lnTo>
                    <a:pt x="188" y="45"/>
                  </a:lnTo>
                  <a:lnTo>
                    <a:pt x="188" y="0"/>
                  </a:lnTo>
                  <a:lnTo>
                    <a:pt x="188" y="30"/>
                  </a:lnTo>
                  <a:lnTo>
                    <a:pt x="195" y="23"/>
                  </a:lnTo>
                  <a:lnTo>
                    <a:pt x="195" y="53"/>
                  </a:lnTo>
                  <a:lnTo>
                    <a:pt x="195" y="15"/>
                  </a:lnTo>
                  <a:lnTo>
                    <a:pt x="195" y="30"/>
                  </a:lnTo>
                  <a:lnTo>
                    <a:pt x="203" y="38"/>
                  </a:lnTo>
                  <a:lnTo>
                    <a:pt x="203" y="45"/>
                  </a:lnTo>
                  <a:lnTo>
                    <a:pt x="203" y="15"/>
                  </a:lnTo>
                  <a:lnTo>
                    <a:pt x="203" y="30"/>
                  </a:lnTo>
                  <a:lnTo>
                    <a:pt x="210" y="38"/>
                  </a:lnTo>
                  <a:lnTo>
                    <a:pt x="210" y="45"/>
                  </a:lnTo>
                  <a:lnTo>
                    <a:pt x="210" y="8"/>
                  </a:lnTo>
                  <a:lnTo>
                    <a:pt x="210" y="23"/>
                  </a:lnTo>
                  <a:lnTo>
                    <a:pt x="218" y="30"/>
                  </a:lnTo>
                  <a:lnTo>
                    <a:pt x="218" y="45"/>
                  </a:lnTo>
                  <a:lnTo>
                    <a:pt x="218" y="15"/>
                  </a:lnTo>
                  <a:lnTo>
                    <a:pt x="218" y="23"/>
                  </a:lnTo>
                  <a:lnTo>
                    <a:pt x="225" y="30"/>
                  </a:lnTo>
                  <a:lnTo>
                    <a:pt x="225" y="45"/>
                  </a:lnTo>
                  <a:lnTo>
                    <a:pt x="225" y="15"/>
                  </a:lnTo>
                  <a:lnTo>
                    <a:pt x="225" y="30"/>
                  </a:lnTo>
                  <a:lnTo>
                    <a:pt x="233" y="38"/>
                  </a:lnTo>
                  <a:lnTo>
                    <a:pt x="233" y="45"/>
                  </a:lnTo>
                  <a:lnTo>
                    <a:pt x="233" y="15"/>
                  </a:lnTo>
                  <a:lnTo>
                    <a:pt x="233" y="30"/>
                  </a:lnTo>
                  <a:lnTo>
                    <a:pt x="240" y="38"/>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34" name="Freeform 910"/>
            <p:cNvSpPr>
              <a:spLocks/>
            </p:cNvSpPr>
            <p:nvPr/>
          </p:nvSpPr>
          <p:spPr bwMode="auto">
            <a:xfrm>
              <a:off x="4614" y="2756"/>
              <a:ext cx="142" cy="51"/>
            </a:xfrm>
            <a:custGeom>
              <a:avLst/>
              <a:gdLst>
                <a:gd name="T0" fmla="*/ 0 w 203"/>
                <a:gd name="T1" fmla="*/ 7 h 52"/>
                <a:gd name="T2" fmla="*/ 8 w 203"/>
                <a:gd name="T3" fmla="*/ 30 h 52"/>
                <a:gd name="T4" fmla="*/ 8 w 203"/>
                <a:gd name="T5" fmla="*/ 7 h 52"/>
                <a:gd name="T6" fmla="*/ 15 w 203"/>
                <a:gd name="T7" fmla="*/ 22 h 52"/>
                <a:gd name="T8" fmla="*/ 15 w 203"/>
                <a:gd name="T9" fmla="*/ 7 h 52"/>
                <a:gd name="T10" fmla="*/ 23 w 203"/>
                <a:gd name="T11" fmla="*/ 22 h 52"/>
                <a:gd name="T12" fmla="*/ 23 w 203"/>
                <a:gd name="T13" fmla="*/ 0 h 52"/>
                <a:gd name="T14" fmla="*/ 30 w 203"/>
                <a:gd name="T15" fmla="*/ 30 h 52"/>
                <a:gd name="T16" fmla="*/ 30 w 203"/>
                <a:gd name="T17" fmla="*/ 7 h 52"/>
                <a:gd name="T18" fmla="*/ 38 w 203"/>
                <a:gd name="T19" fmla="*/ 30 h 52"/>
                <a:gd name="T20" fmla="*/ 38 w 203"/>
                <a:gd name="T21" fmla="*/ 7 h 52"/>
                <a:gd name="T22" fmla="*/ 45 w 203"/>
                <a:gd name="T23" fmla="*/ 22 h 52"/>
                <a:gd name="T24" fmla="*/ 45 w 203"/>
                <a:gd name="T25" fmla="*/ 0 h 52"/>
                <a:gd name="T26" fmla="*/ 53 w 203"/>
                <a:gd name="T27" fmla="*/ 22 h 52"/>
                <a:gd name="T28" fmla="*/ 53 w 203"/>
                <a:gd name="T29" fmla="*/ 0 h 52"/>
                <a:gd name="T30" fmla="*/ 60 w 203"/>
                <a:gd name="T31" fmla="*/ 30 h 52"/>
                <a:gd name="T32" fmla="*/ 60 w 203"/>
                <a:gd name="T33" fmla="*/ 0 h 52"/>
                <a:gd name="T34" fmla="*/ 68 w 203"/>
                <a:gd name="T35" fmla="*/ 15 h 52"/>
                <a:gd name="T36" fmla="*/ 68 w 203"/>
                <a:gd name="T37" fmla="*/ 0 h 52"/>
                <a:gd name="T38" fmla="*/ 75 w 203"/>
                <a:gd name="T39" fmla="*/ 37 h 52"/>
                <a:gd name="T40" fmla="*/ 75 w 203"/>
                <a:gd name="T41" fmla="*/ 0 h 52"/>
                <a:gd name="T42" fmla="*/ 83 w 203"/>
                <a:gd name="T43" fmla="*/ 15 h 52"/>
                <a:gd name="T44" fmla="*/ 83 w 203"/>
                <a:gd name="T45" fmla="*/ 0 h 52"/>
                <a:gd name="T46" fmla="*/ 90 w 203"/>
                <a:gd name="T47" fmla="*/ 22 h 52"/>
                <a:gd name="T48" fmla="*/ 90 w 203"/>
                <a:gd name="T49" fmla="*/ 7 h 52"/>
                <a:gd name="T50" fmla="*/ 98 w 203"/>
                <a:gd name="T51" fmla="*/ 37 h 52"/>
                <a:gd name="T52" fmla="*/ 98 w 203"/>
                <a:gd name="T53" fmla="*/ 0 h 52"/>
                <a:gd name="T54" fmla="*/ 105 w 203"/>
                <a:gd name="T55" fmla="*/ 15 h 52"/>
                <a:gd name="T56" fmla="*/ 105 w 203"/>
                <a:gd name="T57" fmla="*/ 7 h 52"/>
                <a:gd name="T58" fmla="*/ 113 w 203"/>
                <a:gd name="T59" fmla="*/ 30 h 52"/>
                <a:gd name="T60" fmla="*/ 113 w 203"/>
                <a:gd name="T61" fmla="*/ 7 h 52"/>
                <a:gd name="T62" fmla="*/ 120 w 203"/>
                <a:gd name="T63" fmla="*/ 22 h 52"/>
                <a:gd name="T64" fmla="*/ 120 w 203"/>
                <a:gd name="T65" fmla="*/ 7 h 52"/>
                <a:gd name="T66" fmla="*/ 128 w 203"/>
                <a:gd name="T67" fmla="*/ 22 h 52"/>
                <a:gd name="T68" fmla="*/ 128 w 203"/>
                <a:gd name="T69" fmla="*/ 0 h 52"/>
                <a:gd name="T70" fmla="*/ 135 w 203"/>
                <a:gd name="T71" fmla="*/ 30 h 52"/>
                <a:gd name="T72" fmla="*/ 135 w 203"/>
                <a:gd name="T73" fmla="*/ 7 h 52"/>
                <a:gd name="T74" fmla="*/ 143 w 203"/>
                <a:gd name="T75" fmla="*/ 37 h 52"/>
                <a:gd name="T76" fmla="*/ 143 w 203"/>
                <a:gd name="T77" fmla="*/ 0 h 52"/>
                <a:gd name="T78" fmla="*/ 150 w 203"/>
                <a:gd name="T79" fmla="*/ 30 h 52"/>
                <a:gd name="T80" fmla="*/ 150 w 203"/>
                <a:gd name="T81" fmla="*/ 7 h 52"/>
                <a:gd name="T82" fmla="*/ 158 w 203"/>
                <a:gd name="T83" fmla="*/ 22 h 52"/>
                <a:gd name="T84" fmla="*/ 158 w 203"/>
                <a:gd name="T85" fmla="*/ 0 h 52"/>
                <a:gd name="T86" fmla="*/ 165 w 203"/>
                <a:gd name="T87" fmla="*/ 37 h 52"/>
                <a:gd name="T88" fmla="*/ 165 w 203"/>
                <a:gd name="T89" fmla="*/ 0 h 52"/>
                <a:gd name="T90" fmla="*/ 173 w 203"/>
                <a:gd name="T91" fmla="*/ 30 h 52"/>
                <a:gd name="T92" fmla="*/ 173 w 203"/>
                <a:gd name="T93" fmla="*/ 7 h 52"/>
                <a:gd name="T94" fmla="*/ 180 w 203"/>
                <a:gd name="T95" fmla="*/ 30 h 52"/>
                <a:gd name="T96" fmla="*/ 180 w 203"/>
                <a:gd name="T97" fmla="*/ 15 h 52"/>
                <a:gd name="T98" fmla="*/ 188 w 203"/>
                <a:gd name="T99" fmla="*/ 15 h 52"/>
                <a:gd name="T100" fmla="*/ 188 w 203"/>
                <a:gd name="T101" fmla="*/ 7 h 52"/>
                <a:gd name="T102" fmla="*/ 195 w 203"/>
                <a:gd name="T103" fmla="*/ 15 h 52"/>
                <a:gd name="T104" fmla="*/ 195 w 203"/>
                <a:gd name="T105" fmla="*/ 7 h 52"/>
                <a:gd name="T106" fmla="*/ 203 w 203"/>
                <a:gd name="T107"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52">
                  <a:moveTo>
                    <a:pt x="0" y="30"/>
                  </a:moveTo>
                  <a:lnTo>
                    <a:pt x="0" y="7"/>
                  </a:lnTo>
                  <a:lnTo>
                    <a:pt x="0" y="22"/>
                  </a:lnTo>
                  <a:lnTo>
                    <a:pt x="8" y="30"/>
                  </a:lnTo>
                  <a:lnTo>
                    <a:pt x="8" y="45"/>
                  </a:lnTo>
                  <a:lnTo>
                    <a:pt x="8" y="7"/>
                  </a:lnTo>
                  <a:lnTo>
                    <a:pt x="8" y="30"/>
                  </a:lnTo>
                  <a:lnTo>
                    <a:pt x="15" y="22"/>
                  </a:lnTo>
                  <a:lnTo>
                    <a:pt x="15" y="37"/>
                  </a:lnTo>
                  <a:lnTo>
                    <a:pt x="15" y="7"/>
                  </a:lnTo>
                  <a:lnTo>
                    <a:pt x="15" y="30"/>
                  </a:lnTo>
                  <a:lnTo>
                    <a:pt x="23" y="22"/>
                  </a:lnTo>
                  <a:lnTo>
                    <a:pt x="23" y="37"/>
                  </a:lnTo>
                  <a:lnTo>
                    <a:pt x="23" y="0"/>
                  </a:lnTo>
                  <a:lnTo>
                    <a:pt x="23" y="22"/>
                  </a:lnTo>
                  <a:lnTo>
                    <a:pt x="30" y="30"/>
                  </a:lnTo>
                  <a:lnTo>
                    <a:pt x="30" y="37"/>
                  </a:lnTo>
                  <a:lnTo>
                    <a:pt x="30" y="7"/>
                  </a:lnTo>
                  <a:lnTo>
                    <a:pt x="30" y="22"/>
                  </a:lnTo>
                  <a:lnTo>
                    <a:pt x="38" y="30"/>
                  </a:lnTo>
                  <a:lnTo>
                    <a:pt x="38" y="37"/>
                  </a:lnTo>
                  <a:lnTo>
                    <a:pt x="38" y="7"/>
                  </a:lnTo>
                  <a:lnTo>
                    <a:pt x="38" y="15"/>
                  </a:lnTo>
                  <a:lnTo>
                    <a:pt x="45" y="22"/>
                  </a:lnTo>
                  <a:lnTo>
                    <a:pt x="45" y="37"/>
                  </a:lnTo>
                  <a:lnTo>
                    <a:pt x="45" y="0"/>
                  </a:lnTo>
                  <a:lnTo>
                    <a:pt x="45" y="30"/>
                  </a:lnTo>
                  <a:lnTo>
                    <a:pt x="53" y="22"/>
                  </a:lnTo>
                  <a:lnTo>
                    <a:pt x="53" y="52"/>
                  </a:lnTo>
                  <a:lnTo>
                    <a:pt x="53" y="0"/>
                  </a:lnTo>
                  <a:lnTo>
                    <a:pt x="53" y="37"/>
                  </a:lnTo>
                  <a:lnTo>
                    <a:pt x="60" y="30"/>
                  </a:lnTo>
                  <a:lnTo>
                    <a:pt x="60" y="45"/>
                  </a:lnTo>
                  <a:lnTo>
                    <a:pt x="60" y="0"/>
                  </a:lnTo>
                  <a:lnTo>
                    <a:pt x="60" y="7"/>
                  </a:lnTo>
                  <a:lnTo>
                    <a:pt x="68" y="15"/>
                  </a:lnTo>
                  <a:lnTo>
                    <a:pt x="68" y="45"/>
                  </a:lnTo>
                  <a:lnTo>
                    <a:pt x="68" y="0"/>
                  </a:lnTo>
                  <a:lnTo>
                    <a:pt x="68" y="30"/>
                  </a:lnTo>
                  <a:lnTo>
                    <a:pt x="75" y="37"/>
                  </a:lnTo>
                  <a:lnTo>
                    <a:pt x="75" y="52"/>
                  </a:lnTo>
                  <a:lnTo>
                    <a:pt x="75" y="0"/>
                  </a:lnTo>
                  <a:lnTo>
                    <a:pt x="75" y="22"/>
                  </a:lnTo>
                  <a:lnTo>
                    <a:pt x="83" y="15"/>
                  </a:lnTo>
                  <a:lnTo>
                    <a:pt x="83" y="52"/>
                  </a:lnTo>
                  <a:lnTo>
                    <a:pt x="83" y="0"/>
                  </a:lnTo>
                  <a:lnTo>
                    <a:pt x="83" y="30"/>
                  </a:lnTo>
                  <a:lnTo>
                    <a:pt x="90" y="22"/>
                  </a:lnTo>
                  <a:lnTo>
                    <a:pt x="90" y="45"/>
                  </a:lnTo>
                  <a:lnTo>
                    <a:pt x="90" y="7"/>
                  </a:lnTo>
                  <a:lnTo>
                    <a:pt x="90" y="30"/>
                  </a:lnTo>
                  <a:lnTo>
                    <a:pt x="98" y="37"/>
                  </a:lnTo>
                  <a:lnTo>
                    <a:pt x="98" y="37"/>
                  </a:lnTo>
                  <a:lnTo>
                    <a:pt x="98" y="0"/>
                  </a:lnTo>
                  <a:lnTo>
                    <a:pt x="98" y="22"/>
                  </a:lnTo>
                  <a:lnTo>
                    <a:pt x="105" y="15"/>
                  </a:lnTo>
                  <a:lnTo>
                    <a:pt x="105" y="37"/>
                  </a:lnTo>
                  <a:lnTo>
                    <a:pt x="105" y="7"/>
                  </a:lnTo>
                  <a:lnTo>
                    <a:pt x="105" y="22"/>
                  </a:lnTo>
                  <a:lnTo>
                    <a:pt x="113" y="30"/>
                  </a:lnTo>
                  <a:lnTo>
                    <a:pt x="113" y="37"/>
                  </a:lnTo>
                  <a:lnTo>
                    <a:pt x="113" y="7"/>
                  </a:lnTo>
                  <a:lnTo>
                    <a:pt x="113" y="15"/>
                  </a:lnTo>
                  <a:lnTo>
                    <a:pt x="120" y="22"/>
                  </a:lnTo>
                  <a:lnTo>
                    <a:pt x="120" y="45"/>
                  </a:lnTo>
                  <a:lnTo>
                    <a:pt x="120" y="7"/>
                  </a:lnTo>
                  <a:lnTo>
                    <a:pt x="120" y="30"/>
                  </a:lnTo>
                  <a:lnTo>
                    <a:pt x="128" y="22"/>
                  </a:lnTo>
                  <a:lnTo>
                    <a:pt x="128" y="45"/>
                  </a:lnTo>
                  <a:lnTo>
                    <a:pt x="128" y="0"/>
                  </a:lnTo>
                  <a:lnTo>
                    <a:pt x="128" y="22"/>
                  </a:lnTo>
                  <a:lnTo>
                    <a:pt x="135" y="30"/>
                  </a:lnTo>
                  <a:lnTo>
                    <a:pt x="135" y="37"/>
                  </a:lnTo>
                  <a:lnTo>
                    <a:pt x="135" y="7"/>
                  </a:lnTo>
                  <a:lnTo>
                    <a:pt x="135" y="30"/>
                  </a:lnTo>
                  <a:lnTo>
                    <a:pt x="143" y="37"/>
                  </a:lnTo>
                  <a:lnTo>
                    <a:pt x="143" y="45"/>
                  </a:lnTo>
                  <a:lnTo>
                    <a:pt x="143" y="0"/>
                  </a:lnTo>
                  <a:lnTo>
                    <a:pt x="143" y="22"/>
                  </a:lnTo>
                  <a:lnTo>
                    <a:pt x="150" y="30"/>
                  </a:lnTo>
                  <a:lnTo>
                    <a:pt x="150" y="37"/>
                  </a:lnTo>
                  <a:lnTo>
                    <a:pt x="150" y="7"/>
                  </a:lnTo>
                  <a:lnTo>
                    <a:pt x="150" y="30"/>
                  </a:lnTo>
                  <a:lnTo>
                    <a:pt x="158" y="22"/>
                  </a:lnTo>
                  <a:lnTo>
                    <a:pt x="158" y="37"/>
                  </a:lnTo>
                  <a:lnTo>
                    <a:pt x="158" y="0"/>
                  </a:lnTo>
                  <a:lnTo>
                    <a:pt x="158" y="30"/>
                  </a:lnTo>
                  <a:lnTo>
                    <a:pt x="165" y="37"/>
                  </a:lnTo>
                  <a:lnTo>
                    <a:pt x="165" y="45"/>
                  </a:lnTo>
                  <a:lnTo>
                    <a:pt x="165" y="0"/>
                  </a:lnTo>
                  <a:lnTo>
                    <a:pt x="165" y="22"/>
                  </a:lnTo>
                  <a:lnTo>
                    <a:pt x="173" y="30"/>
                  </a:lnTo>
                  <a:lnTo>
                    <a:pt x="173" y="37"/>
                  </a:lnTo>
                  <a:lnTo>
                    <a:pt x="173" y="7"/>
                  </a:lnTo>
                  <a:lnTo>
                    <a:pt x="173" y="22"/>
                  </a:lnTo>
                  <a:lnTo>
                    <a:pt x="180" y="30"/>
                  </a:lnTo>
                  <a:lnTo>
                    <a:pt x="180" y="30"/>
                  </a:lnTo>
                  <a:lnTo>
                    <a:pt x="180" y="15"/>
                  </a:lnTo>
                  <a:lnTo>
                    <a:pt x="180" y="22"/>
                  </a:lnTo>
                  <a:lnTo>
                    <a:pt x="188" y="15"/>
                  </a:lnTo>
                  <a:lnTo>
                    <a:pt x="188" y="37"/>
                  </a:lnTo>
                  <a:lnTo>
                    <a:pt x="188" y="7"/>
                  </a:lnTo>
                  <a:lnTo>
                    <a:pt x="188" y="22"/>
                  </a:lnTo>
                  <a:lnTo>
                    <a:pt x="195" y="15"/>
                  </a:lnTo>
                  <a:lnTo>
                    <a:pt x="195" y="37"/>
                  </a:lnTo>
                  <a:lnTo>
                    <a:pt x="195" y="7"/>
                  </a:lnTo>
                  <a:lnTo>
                    <a:pt x="195" y="7"/>
                  </a:lnTo>
                  <a:lnTo>
                    <a:pt x="20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35" name="Rectangle 911"/>
            <p:cNvSpPr>
              <a:spLocks noChangeArrowheads="1"/>
            </p:cNvSpPr>
            <p:nvPr/>
          </p:nvSpPr>
          <p:spPr bwMode="auto">
            <a:xfrm>
              <a:off x="3429" y="2287"/>
              <a:ext cx="837"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0.65 mV</a:t>
              </a:r>
              <a:endParaRPr lang="it-IT" altLang="en-US" sz="1100" b="1"/>
            </a:p>
          </p:txBody>
        </p:sp>
        <p:grpSp>
          <p:nvGrpSpPr>
            <p:cNvPr id="78736" name="Group 912"/>
            <p:cNvGrpSpPr>
              <a:grpSpLocks/>
            </p:cNvGrpSpPr>
            <p:nvPr/>
          </p:nvGrpSpPr>
          <p:grpSpPr bwMode="auto">
            <a:xfrm>
              <a:off x="4797" y="2910"/>
              <a:ext cx="1348" cy="384"/>
              <a:chOff x="3285" y="2888"/>
              <a:chExt cx="1928" cy="435"/>
            </a:xfrm>
          </p:grpSpPr>
          <p:sp>
            <p:nvSpPr>
              <p:cNvPr id="78737" name="Line 913"/>
              <p:cNvSpPr>
                <a:spLocks noChangeShapeType="1"/>
              </p:cNvSpPr>
              <p:nvPr/>
            </p:nvSpPr>
            <p:spPr bwMode="auto">
              <a:xfrm>
                <a:off x="3285" y="3293"/>
                <a:ext cx="3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738" name="Line 914"/>
              <p:cNvSpPr>
                <a:spLocks noChangeShapeType="1"/>
              </p:cNvSpPr>
              <p:nvPr/>
            </p:nvSpPr>
            <p:spPr bwMode="auto">
              <a:xfrm>
                <a:off x="3285" y="2978"/>
                <a:ext cx="3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739" name="Freeform 915"/>
              <p:cNvSpPr>
                <a:spLocks/>
              </p:cNvSpPr>
              <p:nvPr/>
            </p:nvSpPr>
            <p:spPr bwMode="auto">
              <a:xfrm>
                <a:off x="3285" y="2888"/>
                <a:ext cx="413" cy="67"/>
              </a:xfrm>
              <a:custGeom>
                <a:avLst/>
                <a:gdLst>
                  <a:gd name="T0" fmla="*/ 15 w 413"/>
                  <a:gd name="T1" fmla="*/ 30 h 67"/>
                  <a:gd name="T2" fmla="*/ 38 w 413"/>
                  <a:gd name="T3" fmla="*/ 30 h 67"/>
                  <a:gd name="T4" fmla="*/ 60 w 413"/>
                  <a:gd name="T5" fmla="*/ 30 h 67"/>
                  <a:gd name="T6" fmla="*/ 83 w 413"/>
                  <a:gd name="T7" fmla="*/ 37 h 67"/>
                  <a:gd name="T8" fmla="*/ 83 w 413"/>
                  <a:gd name="T9" fmla="*/ 30 h 67"/>
                  <a:gd name="T10" fmla="*/ 105 w 413"/>
                  <a:gd name="T11" fmla="*/ 30 h 67"/>
                  <a:gd name="T12" fmla="*/ 113 w 413"/>
                  <a:gd name="T13" fmla="*/ 22 h 67"/>
                  <a:gd name="T14" fmla="*/ 128 w 413"/>
                  <a:gd name="T15" fmla="*/ 30 h 67"/>
                  <a:gd name="T16" fmla="*/ 150 w 413"/>
                  <a:gd name="T17" fmla="*/ 30 h 67"/>
                  <a:gd name="T18" fmla="*/ 173 w 413"/>
                  <a:gd name="T19" fmla="*/ 30 h 67"/>
                  <a:gd name="T20" fmla="*/ 188 w 413"/>
                  <a:gd name="T21" fmla="*/ 30 h 67"/>
                  <a:gd name="T22" fmla="*/ 210 w 413"/>
                  <a:gd name="T23" fmla="*/ 30 h 67"/>
                  <a:gd name="T24" fmla="*/ 225 w 413"/>
                  <a:gd name="T25" fmla="*/ 30 h 67"/>
                  <a:gd name="T26" fmla="*/ 240 w 413"/>
                  <a:gd name="T27" fmla="*/ 37 h 67"/>
                  <a:gd name="T28" fmla="*/ 255 w 413"/>
                  <a:gd name="T29" fmla="*/ 67 h 67"/>
                  <a:gd name="T30" fmla="*/ 263 w 413"/>
                  <a:gd name="T31" fmla="*/ 37 h 67"/>
                  <a:gd name="T32" fmla="*/ 263 w 413"/>
                  <a:gd name="T33" fmla="*/ 30 h 67"/>
                  <a:gd name="T34" fmla="*/ 270 w 413"/>
                  <a:gd name="T35" fmla="*/ 30 h 67"/>
                  <a:gd name="T36" fmla="*/ 278 w 413"/>
                  <a:gd name="T37" fmla="*/ 22 h 67"/>
                  <a:gd name="T38" fmla="*/ 285 w 413"/>
                  <a:gd name="T39" fmla="*/ 37 h 67"/>
                  <a:gd name="T40" fmla="*/ 293 w 413"/>
                  <a:gd name="T41" fmla="*/ 37 h 67"/>
                  <a:gd name="T42" fmla="*/ 293 w 413"/>
                  <a:gd name="T43" fmla="*/ 30 h 67"/>
                  <a:gd name="T44" fmla="*/ 300 w 413"/>
                  <a:gd name="T45" fmla="*/ 15 h 67"/>
                  <a:gd name="T46" fmla="*/ 308 w 413"/>
                  <a:gd name="T47" fmla="*/ 37 h 67"/>
                  <a:gd name="T48" fmla="*/ 315 w 413"/>
                  <a:gd name="T49" fmla="*/ 30 h 67"/>
                  <a:gd name="T50" fmla="*/ 315 w 413"/>
                  <a:gd name="T51" fmla="*/ 30 h 67"/>
                  <a:gd name="T52" fmla="*/ 323 w 413"/>
                  <a:gd name="T53" fmla="*/ 22 h 67"/>
                  <a:gd name="T54" fmla="*/ 330 w 413"/>
                  <a:gd name="T55" fmla="*/ 37 h 67"/>
                  <a:gd name="T56" fmla="*/ 338 w 413"/>
                  <a:gd name="T57" fmla="*/ 37 h 67"/>
                  <a:gd name="T58" fmla="*/ 338 w 413"/>
                  <a:gd name="T59" fmla="*/ 37 h 67"/>
                  <a:gd name="T60" fmla="*/ 345 w 413"/>
                  <a:gd name="T61" fmla="*/ 22 h 67"/>
                  <a:gd name="T62" fmla="*/ 353 w 413"/>
                  <a:gd name="T63" fmla="*/ 37 h 67"/>
                  <a:gd name="T64" fmla="*/ 360 w 413"/>
                  <a:gd name="T65" fmla="*/ 22 h 67"/>
                  <a:gd name="T66" fmla="*/ 360 w 413"/>
                  <a:gd name="T67" fmla="*/ 30 h 67"/>
                  <a:gd name="T68" fmla="*/ 368 w 413"/>
                  <a:gd name="T69" fmla="*/ 22 h 67"/>
                  <a:gd name="T70" fmla="*/ 375 w 413"/>
                  <a:gd name="T71" fmla="*/ 37 h 67"/>
                  <a:gd name="T72" fmla="*/ 383 w 413"/>
                  <a:gd name="T73" fmla="*/ 37 h 67"/>
                  <a:gd name="T74" fmla="*/ 383 w 413"/>
                  <a:gd name="T75" fmla="*/ 30 h 67"/>
                  <a:gd name="T76" fmla="*/ 390 w 413"/>
                  <a:gd name="T77" fmla="*/ 22 h 67"/>
                  <a:gd name="T78" fmla="*/ 398 w 413"/>
                  <a:gd name="T79" fmla="*/ 45 h 67"/>
                  <a:gd name="T80" fmla="*/ 405 w 413"/>
                  <a:gd name="T81" fmla="*/ 37 h 67"/>
                  <a:gd name="T82" fmla="*/ 405 w 413"/>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3" h="67">
                    <a:moveTo>
                      <a:pt x="0" y="30"/>
                    </a:moveTo>
                    <a:lnTo>
                      <a:pt x="8" y="30"/>
                    </a:lnTo>
                    <a:lnTo>
                      <a:pt x="15" y="30"/>
                    </a:lnTo>
                    <a:lnTo>
                      <a:pt x="23" y="30"/>
                    </a:lnTo>
                    <a:lnTo>
                      <a:pt x="30" y="30"/>
                    </a:lnTo>
                    <a:lnTo>
                      <a:pt x="38" y="30"/>
                    </a:lnTo>
                    <a:lnTo>
                      <a:pt x="45" y="30"/>
                    </a:lnTo>
                    <a:lnTo>
                      <a:pt x="53" y="30"/>
                    </a:lnTo>
                    <a:lnTo>
                      <a:pt x="60" y="30"/>
                    </a:lnTo>
                    <a:lnTo>
                      <a:pt x="68" y="30"/>
                    </a:lnTo>
                    <a:lnTo>
                      <a:pt x="75" y="30"/>
                    </a:lnTo>
                    <a:lnTo>
                      <a:pt x="83" y="37"/>
                    </a:lnTo>
                    <a:lnTo>
                      <a:pt x="83" y="37"/>
                    </a:lnTo>
                    <a:lnTo>
                      <a:pt x="83" y="30"/>
                    </a:lnTo>
                    <a:lnTo>
                      <a:pt x="83" y="30"/>
                    </a:lnTo>
                    <a:lnTo>
                      <a:pt x="90" y="30"/>
                    </a:lnTo>
                    <a:lnTo>
                      <a:pt x="98" y="30"/>
                    </a:lnTo>
                    <a:lnTo>
                      <a:pt x="105" y="30"/>
                    </a:lnTo>
                    <a:lnTo>
                      <a:pt x="113" y="37"/>
                    </a:lnTo>
                    <a:lnTo>
                      <a:pt x="113" y="45"/>
                    </a:lnTo>
                    <a:lnTo>
                      <a:pt x="113" y="22"/>
                    </a:lnTo>
                    <a:lnTo>
                      <a:pt x="113" y="30"/>
                    </a:lnTo>
                    <a:lnTo>
                      <a:pt x="120" y="30"/>
                    </a:lnTo>
                    <a:lnTo>
                      <a:pt x="128" y="30"/>
                    </a:lnTo>
                    <a:lnTo>
                      <a:pt x="135" y="30"/>
                    </a:lnTo>
                    <a:lnTo>
                      <a:pt x="143" y="30"/>
                    </a:lnTo>
                    <a:lnTo>
                      <a:pt x="150" y="30"/>
                    </a:lnTo>
                    <a:lnTo>
                      <a:pt x="158" y="30"/>
                    </a:lnTo>
                    <a:lnTo>
                      <a:pt x="165" y="30"/>
                    </a:lnTo>
                    <a:lnTo>
                      <a:pt x="173" y="30"/>
                    </a:lnTo>
                    <a:lnTo>
                      <a:pt x="180" y="30"/>
                    </a:lnTo>
                    <a:lnTo>
                      <a:pt x="195" y="30"/>
                    </a:lnTo>
                    <a:lnTo>
                      <a:pt x="188" y="30"/>
                    </a:lnTo>
                    <a:lnTo>
                      <a:pt x="195" y="30"/>
                    </a:lnTo>
                    <a:lnTo>
                      <a:pt x="203" y="30"/>
                    </a:lnTo>
                    <a:lnTo>
                      <a:pt x="210" y="30"/>
                    </a:lnTo>
                    <a:lnTo>
                      <a:pt x="218" y="30"/>
                    </a:lnTo>
                    <a:lnTo>
                      <a:pt x="233" y="30"/>
                    </a:lnTo>
                    <a:lnTo>
                      <a:pt x="225" y="30"/>
                    </a:lnTo>
                    <a:lnTo>
                      <a:pt x="233" y="30"/>
                    </a:lnTo>
                    <a:lnTo>
                      <a:pt x="240" y="37"/>
                    </a:lnTo>
                    <a:lnTo>
                      <a:pt x="240" y="37"/>
                    </a:lnTo>
                    <a:lnTo>
                      <a:pt x="240" y="30"/>
                    </a:lnTo>
                    <a:lnTo>
                      <a:pt x="255" y="30"/>
                    </a:lnTo>
                    <a:lnTo>
                      <a:pt x="255" y="67"/>
                    </a:lnTo>
                    <a:lnTo>
                      <a:pt x="255" y="0"/>
                    </a:lnTo>
                    <a:lnTo>
                      <a:pt x="255" y="30"/>
                    </a:lnTo>
                    <a:lnTo>
                      <a:pt x="263" y="37"/>
                    </a:lnTo>
                    <a:lnTo>
                      <a:pt x="263" y="45"/>
                    </a:lnTo>
                    <a:lnTo>
                      <a:pt x="263" y="22"/>
                    </a:lnTo>
                    <a:lnTo>
                      <a:pt x="263" y="30"/>
                    </a:lnTo>
                    <a:lnTo>
                      <a:pt x="270" y="37"/>
                    </a:lnTo>
                    <a:lnTo>
                      <a:pt x="270" y="22"/>
                    </a:lnTo>
                    <a:lnTo>
                      <a:pt x="270" y="30"/>
                    </a:lnTo>
                    <a:lnTo>
                      <a:pt x="278" y="37"/>
                    </a:lnTo>
                    <a:lnTo>
                      <a:pt x="278" y="45"/>
                    </a:lnTo>
                    <a:lnTo>
                      <a:pt x="278" y="22"/>
                    </a:lnTo>
                    <a:lnTo>
                      <a:pt x="278" y="37"/>
                    </a:lnTo>
                    <a:lnTo>
                      <a:pt x="285" y="30"/>
                    </a:lnTo>
                    <a:lnTo>
                      <a:pt x="285" y="37"/>
                    </a:lnTo>
                    <a:lnTo>
                      <a:pt x="285" y="22"/>
                    </a:lnTo>
                    <a:lnTo>
                      <a:pt x="285" y="30"/>
                    </a:lnTo>
                    <a:lnTo>
                      <a:pt x="293" y="37"/>
                    </a:lnTo>
                    <a:lnTo>
                      <a:pt x="293" y="52"/>
                    </a:lnTo>
                    <a:lnTo>
                      <a:pt x="293" y="22"/>
                    </a:lnTo>
                    <a:lnTo>
                      <a:pt x="293" y="30"/>
                    </a:lnTo>
                    <a:lnTo>
                      <a:pt x="300" y="37"/>
                    </a:lnTo>
                    <a:lnTo>
                      <a:pt x="300" y="45"/>
                    </a:lnTo>
                    <a:lnTo>
                      <a:pt x="300" y="15"/>
                    </a:lnTo>
                    <a:lnTo>
                      <a:pt x="300" y="37"/>
                    </a:lnTo>
                    <a:lnTo>
                      <a:pt x="308" y="30"/>
                    </a:lnTo>
                    <a:lnTo>
                      <a:pt x="308" y="37"/>
                    </a:lnTo>
                    <a:lnTo>
                      <a:pt x="308" y="22"/>
                    </a:lnTo>
                    <a:lnTo>
                      <a:pt x="308" y="37"/>
                    </a:lnTo>
                    <a:lnTo>
                      <a:pt x="315" y="30"/>
                    </a:lnTo>
                    <a:lnTo>
                      <a:pt x="315" y="45"/>
                    </a:lnTo>
                    <a:lnTo>
                      <a:pt x="315" y="22"/>
                    </a:lnTo>
                    <a:lnTo>
                      <a:pt x="315" y="30"/>
                    </a:lnTo>
                    <a:lnTo>
                      <a:pt x="323" y="37"/>
                    </a:lnTo>
                    <a:lnTo>
                      <a:pt x="323" y="45"/>
                    </a:lnTo>
                    <a:lnTo>
                      <a:pt x="323" y="22"/>
                    </a:lnTo>
                    <a:lnTo>
                      <a:pt x="323" y="37"/>
                    </a:lnTo>
                    <a:lnTo>
                      <a:pt x="330" y="30"/>
                    </a:lnTo>
                    <a:lnTo>
                      <a:pt x="330" y="37"/>
                    </a:lnTo>
                    <a:lnTo>
                      <a:pt x="330" y="22"/>
                    </a:lnTo>
                    <a:lnTo>
                      <a:pt x="330" y="30"/>
                    </a:lnTo>
                    <a:lnTo>
                      <a:pt x="338" y="37"/>
                    </a:lnTo>
                    <a:lnTo>
                      <a:pt x="338" y="37"/>
                    </a:lnTo>
                    <a:lnTo>
                      <a:pt x="338" y="22"/>
                    </a:lnTo>
                    <a:lnTo>
                      <a:pt x="338" y="37"/>
                    </a:lnTo>
                    <a:lnTo>
                      <a:pt x="345" y="30"/>
                    </a:lnTo>
                    <a:lnTo>
                      <a:pt x="345" y="37"/>
                    </a:lnTo>
                    <a:lnTo>
                      <a:pt x="345" y="22"/>
                    </a:lnTo>
                    <a:lnTo>
                      <a:pt x="345" y="30"/>
                    </a:lnTo>
                    <a:lnTo>
                      <a:pt x="353" y="37"/>
                    </a:lnTo>
                    <a:lnTo>
                      <a:pt x="353" y="37"/>
                    </a:lnTo>
                    <a:lnTo>
                      <a:pt x="353" y="22"/>
                    </a:lnTo>
                    <a:lnTo>
                      <a:pt x="353" y="30"/>
                    </a:lnTo>
                    <a:lnTo>
                      <a:pt x="360" y="22"/>
                    </a:lnTo>
                    <a:lnTo>
                      <a:pt x="360" y="45"/>
                    </a:lnTo>
                    <a:lnTo>
                      <a:pt x="360" y="22"/>
                    </a:lnTo>
                    <a:lnTo>
                      <a:pt x="360" y="30"/>
                    </a:lnTo>
                    <a:lnTo>
                      <a:pt x="368" y="37"/>
                    </a:lnTo>
                    <a:lnTo>
                      <a:pt x="368" y="45"/>
                    </a:lnTo>
                    <a:lnTo>
                      <a:pt x="368" y="22"/>
                    </a:lnTo>
                    <a:lnTo>
                      <a:pt x="368" y="30"/>
                    </a:lnTo>
                    <a:lnTo>
                      <a:pt x="375" y="37"/>
                    </a:lnTo>
                    <a:lnTo>
                      <a:pt x="375" y="37"/>
                    </a:lnTo>
                    <a:lnTo>
                      <a:pt x="375" y="22"/>
                    </a:lnTo>
                    <a:lnTo>
                      <a:pt x="375" y="30"/>
                    </a:lnTo>
                    <a:lnTo>
                      <a:pt x="383" y="37"/>
                    </a:lnTo>
                    <a:lnTo>
                      <a:pt x="383" y="45"/>
                    </a:lnTo>
                    <a:lnTo>
                      <a:pt x="383" y="15"/>
                    </a:lnTo>
                    <a:lnTo>
                      <a:pt x="383" y="30"/>
                    </a:lnTo>
                    <a:lnTo>
                      <a:pt x="390" y="37"/>
                    </a:lnTo>
                    <a:lnTo>
                      <a:pt x="390" y="45"/>
                    </a:lnTo>
                    <a:lnTo>
                      <a:pt x="390" y="22"/>
                    </a:lnTo>
                    <a:lnTo>
                      <a:pt x="390" y="30"/>
                    </a:lnTo>
                    <a:lnTo>
                      <a:pt x="398" y="37"/>
                    </a:lnTo>
                    <a:lnTo>
                      <a:pt x="398" y="45"/>
                    </a:lnTo>
                    <a:lnTo>
                      <a:pt x="398" y="22"/>
                    </a:lnTo>
                    <a:lnTo>
                      <a:pt x="398" y="30"/>
                    </a:lnTo>
                    <a:lnTo>
                      <a:pt x="405" y="37"/>
                    </a:lnTo>
                    <a:lnTo>
                      <a:pt x="405" y="37"/>
                    </a:lnTo>
                    <a:lnTo>
                      <a:pt x="405" y="22"/>
                    </a:lnTo>
                    <a:lnTo>
                      <a:pt x="405" y="30"/>
                    </a:lnTo>
                    <a:lnTo>
                      <a:pt x="413" y="37"/>
                    </a:lnTo>
                    <a:lnTo>
                      <a:pt x="413"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0" name="Freeform 916"/>
              <p:cNvSpPr>
                <a:spLocks/>
              </p:cNvSpPr>
              <p:nvPr/>
            </p:nvSpPr>
            <p:spPr bwMode="auto">
              <a:xfrm>
                <a:off x="3698" y="2903"/>
                <a:ext cx="270" cy="30"/>
              </a:xfrm>
              <a:custGeom>
                <a:avLst/>
                <a:gdLst>
                  <a:gd name="T0" fmla="*/ 0 w 270"/>
                  <a:gd name="T1" fmla="*/ 15 h 30"/>
                  <a:gd name="T2" fmla="*/ 7 w 270"/>
                  <a:gd name="T3" fmla="*/ 7 h 30"/>
                  <a:gd name="T4" fmla="*/ 15 w 270"/>
                  <a:gd name="T5" fmla="*/ 7 h 30"/>
                  <a:gd name="T6" fmla="*/ 22 w 270"/>
                  <a:gd name="T7" fmla="*/ 22 h 30"/>
                  <a:gd name="T8" fmla="*/ 30 w 270"/>
                  <a:gd name="T9" fmla="*/ 15 h 30"/>
                  <a:gd name="T10" fmla="*/ 30 w 270"/>
                  <a:gd name="T11" fmla="*/ 15 h 30"/>
                  <a:gd name="T12" fmla="*/ 37 w 270"/>
                  <a:gd name="T13" fmla="*/ 7 h 30"/>
                  <a:gd name="T14" fmla="*/ 45 w 270"/>
                  <a:gd name="T15" fmla="*/ 7 h 30"/>
                  <a:gd name="T16" fmla="*/ 60 w 270"/>
                  <a:gd name="T17" fmla="*/ 7 h 30"/>
                  <a:gd name="T18" fmla="*/ 75 w 270"/>
                  <a:gd name="T19" fmla="*/ 22 h 30"/>
                  <a:gd name="T20" fmla="*/ 82 w 270"/>
                  <a:gd name="T21" fmla="*/ 22 h 30"/>
                  <a:gd name="T22" fmla="*/ 90 w 270"/>
                  <a:gd name="T23" fmla="*/ 15 h 30"/>
                  <a:gd name="T24" fmla="*/ 90 w 270"/>
                  <a:gd name="T25" fmla="*/ 15 h 30"/>
                  <a:gd name="T26" fmla="*/ 97 w 270"/>
                  <a:gd name="T27" fmla="*/ 7 h 30"/>
                  <a:gd name="T28" fmla="*/ 105 w 270"/>
                  <a:gd name="T29" fmla="*/ 22 h 30"/>
                  <a:gd name="T30" fmla="*/ 112 w 270"/>
                  <a:gd name="T31" fmla="*/ 22 h 30"/>
                  <a:gd name="T32" fmla="*/ 112 w 270"/>
                  <a:gd name="T33" fmla="*/ 15 h 30"/>
                  <a:gd name="T34" fmla="*/ 120 w 270"/>
                  <a:gd name="T35" fmla="*/ 15 h 30"/>
                  <a:gd name="T36" fmla="*/ 127 w 270"/>
                  <a:gd name="T37" fmla="*/ 7 h 30"/>
                  <a:gd name="T38" fmla="*/ 135 w 270"/>
                  <a:gd name="T39" fmla="*/ 22 h 30"/>
                  <a:gd name="T40" fmla="*/ 142 w 270"/>
                  <a:gd name="T41" fmla="*/ 15 h 30"/>
                  <a:gd name="T42" fmla="*/ 142 w 270"/>
                  <a:gd name="T43" fmla="*/ 15 h 30"/>
                  <a:gd name="T44" fmla="*/ 150 w 270"/>
                  <a:gd name="T45" fmla="*/ 7 h 30"/>
                  <a:gd name="T46" fmla="*/ 165 w 270"/>
                  <a:gd name="T47" fmla="*/ 22 h 30"/>
                  <a:gd name="T48" fmla="*/ 172 w 270"/>
                  <a:gd name="T49" fmla="*/ 22 h 30"/>
                  <a:gd name="T50" fmla="*/ 172 w 270"/>
                  <a:gd name="T51" fmla="*/ 15 h 30"/>
                  <a:gd name="T52" fmla="*/ 180 w 270"/>
                  <a:gd name="T53" fmla="*/ 7 h 30"/>
                  <a:gd name="T54" fmla="*/ 187 w 270"/>
                  <a:gd name="T55" fmla="*/ 30 h 30"/>
                  <a:gd name="T56" fmla="*/ 195 w 270"/>
                  <a:gd name="T57" fmla="*/ 22 h 30"/>
                  <a:gd name="T58" fmla="*/ 195 w 270"/>
                  <a:gd name="T59" fmla="*/ 15 h 30"/>
                  <a:gd name="T60" fmla="*/ 202 w 270"/>
                  <a:gd name="T61" fmla="*/ 7 h 30"/>
                  <a:gd name="T62" fmla="*/ 210 w 270"/>
                  <a:gd name="T63" fmla="*/ 22 h 30"/>
                  <a:gd name="T64" fmla="*/ 217 w 270"/>
                  <a:gd name="T65" fmla="*/ 15 h 30"/>
                  <a:gd name="T66" fmla="*/ 217 w 270"/>
                  <a:gd name="T67" fmla="*/ 15 h 30"/>
                  <a:gd name="T68" fmla="*/ 225 w 270"/>
                  <a:gd name="T69" fmla="*/ 7 h 30"/>
                  <a:gd name="T70" fmla="*/ 232 w 270"/>
                  <a:gd name="T71" fmla="*/ 30 h 30"/>
                  <a:gd name="T72" fmla="*/ 240 w 270"/>
                  <a:gd name="T73" fmla="*/ 22 h 30"/>
                  <a:gd name="T74" fmla="*/ 240 w 270"/>
                  <a:gd name="T75" fmla="*/ 15 h 30"/>
                  <a:gd name="T76" fmla="*/ 247 w 270"/>
                  <a:gd name="T77" fmla="*/ 7 h 30"/>
                  <a:gd name="T78" fmla="*/ 255 w 270"/>
                  <a:gd name="T79" fmla="*/ 22 h 30"/>
                  <a:gd name="T80" fmla="*/ 262 w 270"/>
                  <a:gd name="T81" fmla="*/ 22 h 30"/>
                  <a:gd name="T82" fmla="*/ 262 w 270"/>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30">
                    <a:moveTo>
                      <a:pt x="0" y="30"/>
                    </a:moveTo>
                    <a:lnTo>
                      <a:pt x="0" y="7"/>
                    </a:lnTo>
                    <a:lnTo>
                      <a:pt x="0" y="15"/>
                    </a:lnTo>
                    <a:lnTo>
                      <a:pt x="7" y="22"/>
                    </a:lnTo>
                    <a:lnTo>
                      <a:pt x="7" y="30"/>
                    </a:lnTo>
                    <a:lnTo>
                      <a:pt x="7" y="7"/>
                    </a:lnTo>
                    <a:lnTo>
                      <a:pt x="7" y="15"/>
                    </a:lnTo>
                    <a:lnTo>
                      <a:pt x="15" y="22"/>
                    </a:lnTo>
                    <a:lnTo>
                      <a:pt x="15" y="7"/>
                    </a:lnTo>
                    <a:lnTo>
                      <a:pt x="15" y="15"/>
                    </a:lnTo>
                    <a:lnTo>
                      <a:pt x="22" y="22"/>
                    </a:lnTo>
                    <a:lnTo>
                      <a:pt x="22" y="22"/>
                    </a:lnTo>
                    <a:lnTo>
                      <a:pt x="22" y="7"/>
                    </a:lnTo>
                    <a:lnTo>
                      <a:pt x="22" y="22"/>
                    </a:lnTo>
                    <a:lnTo>
                      <a:pt x="30" y="15"/>
                    </a:lnTo>
                    <a:lnTo>
                      <a:pt x="30" y="22"/>
                    </a:lnTo>
                    <a:lnTo>
                      <a:pt x="30" y="7"/>
                    </a:lnTo>
                    <a:lnTo>
                      <a:pt x="30" y="15"/>
                    </a:lnTo>
                    <a:lnTo>
                      <a:pt x="37" y="22"/>
                    </a:lnTo>
                    <a:lnTo>
                      <a:pt x="37" y="22"/>
                    </a:lnTo>
                    <a:lnTo>
                      <a:pt x="37" y="7"/>
                    </a:lnTo>
                    <a:lnTo>
                      <a:pt x="37" y="15"/>
                    </a:lnTo>
                    <a:lnTo>
                      <a:pt x="45" y="22"/>
                    </a:lnTo>
                    <a:lnTo>
                      <a:pt x="45" y="7"/>
                    </a:lnTo>
                    <a:lnTo>
                      <a:pt x="45" y="15"/>
                    </a:lnTo>
                    <a:lnTo>
                      <a:pt x="60" y="15"/>
                    </a:lnTo>
                    <a:lnTo>
                      <a:pt x="60" y="7"/>
                    </a:lnTo>
                    <a:lnTo>
                      <a:pt x="60" y="15"/>
                    </a:lnTo>
                    <a:lnTo>
                      <a:pt x="67" y="15"/>
                    </a:lnTo>
                    <a:lnTo>
                      <a:pt x="75" y="22"/>
                    </a:lnTo>
                    <a:lnTo>
                      <a:pt x="75" y="7"/>
                    </a:lnTo>
                    <a:lnTo>
                      <a:pt x="75" y="15"/>
                    </a:lnTo>
                    <a:lnTo>
                      <a:pt x="82" y="22"/>
                    </a:lnTo>
                    <a:lnTo>
                      <a:pt x="82" y="7"/>
                    </a:lnTo>
                    <a:lnTo>
                      <a:pt x="82" y="22"/>
                    </a:lnTo>
                    <a:lnTo>
                      <a:pt x="90" y="15"/>
                    </a:lnTo>
                    <a:lnTo>
                      <a:pt x="90" y="22"/>
                    </a:lnTo>
                    <a:lnTo>
                      <a:pt x="90" y="7"/>
                    </a:lnTo>
                    <a:lnTo>
                      <a:pt x="90" y="15"/>
                    </a:lnTo>
                    <a:lnTo>
                      <a:pt x="97" y="22"/>
                    </a:lnTo>
                    <a:lnTo>
                      <a:pt x="97" y="22"/>
                    </a:lnTo>
                    <a:lnTo>
                      <a:pt x="97" y="7"/>
                    </a:lnTo>
                    <a:lnTo>
                      <a:pt x="97" y="15"/>
                    </a:lnTo>
                    <a:lnTo>
                      <a:pt x="105" y="22"/>
                    </a:lnTo>
                    <a:lnTo>
                      <a:pt x="105" y="22"/>
                    </a:lnTo>
                    <a:lnTo>
                      <a:pt x="105" y="7"/>
                    </a:lnTo>
                    <a:lnTo>
                      <a:pt x="105" y="15"/>
                    </a:lnTo>
                    <a:lnTo>
                      <a:pt x="112" y="22"/>
                    </a:lnTo>
                    <a:lnTo>
                      <a:pt x="112" y="22"/>
                    </a:lnTo>
                    <a:lnTo>
                      <a:pt x="112" y="7"/>
                    </a:lnTo>
                    <a:lnTo>
                      <a:pt x="112" y="15"/>
                    </a:lnTo>
                    <a:lnTo>
                      <a:pt x="120" y="22"/>
                    </a:lnTo>
                    <a:lnTo>
                      <a:pt x="120" y="7"/>
                    </a:lnTo>
                    <a:lnTo>
                      <a:pt x="120" y="15"/>
                    </a:lnTo>
                    <a:lnTo>
                      <a:pt x="127" y="22"/>
                    </a:lnTo>
                    <a:lnTo>
                      <a:pt x="127" y="22"/>
                    </a:lnTo>
                    <a:lnTo>
                      <a:pt x="127" y="7"/>
                    </a:lnTo>
                    <a:lnTo>
                      <a:pt x="127" y="15"/>
                    </a:lnTo>
                    <a:lnTo>
                      <a:pt x="135" y="22"/>
                    </a:lnTo>
                    <a:lnTo>
                      <a:pt x="135" y="22"/>
                    </a:lnTo>
                    <a:lnTo>
                      <a:pt x="135" y="7"/>
                    </a:lnTo>
                    <a:lnTo>
                      <a:pt x="135" y="22"/>
                    </a:lnTo>
                    <a:lnTo>
                      <a:pt x="142" y="15"/>
                    </a:lnTo>
                    <a:lnTo>
                      <a:pt x="142" y="22"/>
                    </a:lnTo>
                    <a:lnTo>
                      <a:pt x="142" y="7"/>
                    </a:lnTo>
                    <a:lnTo>
                      <a:pt x="142" y="15"/>
                    </a:lnTo>
                    <a:lnTo>
                      <a:pt x="150" y="22"/>
                    </a:lnTo>
                    <a:lnTo>
                      <a:pt x="150" y="22"/>
                    </a:lnTo>
                    <a:lnTo>
                      <a:pt x="150" y="7"/>
                    </a:lnTo>
                    <a:lnTo>
                      <a:pt x="150" y="15"/>
                    </a:lnTo>
                    <a:lnTo>
                      <a:pt x="165" y="15"/>
                    </a:lnTo>
                    <a:lnTo>
                      <a:pt x="165" y="22"/>
                    </a:lnTo>
                    <a:lnTo>
                      <a:pt x="165" y="15"/>
                    </a:lnTo>
                    <a:lnTo>
                      <a:pt x="165" y="15"/>
                    </a:lnTo>
                    <a:lnTo>
                      <a:pt x="172" y="22"/>
                    </a:lnTo>
                    <a:lnTo>
                      <a:pt x="172" y="22"/>
                    </a:lnTo>
                    <a:lnTo>
                      <a:pt x="172" y="7"/>
                    </a:lnTo>
                    <a:lnTo>
                      <a:pt x="172" y="15"/>
                    </a:lnTo>
                    <a:lnTo>
                      <a:pt x="180" y="22"/>
                    </a:lnTo>
                    <a:lnTo>
                      <a:pt x="180" y="30"/>
                    </a:lnTo>
                    <a:lnTo>
                      <a:pt x="180" y="7"/>
                    </a:lnTo>
                    <a:lnTo>
                      <a:pt x="180" y="15"/>
                    </a:lnTo>
                    <a:lnTo>
                      <a:pt x="187" y="22"/>
                    </a:lnTo>
                    <a:lnTo>
                      <a:pt x="187" y="30"/>
                    </a:lnTo>
                    <a:lnTo>
                      <a:pt x="187" y="0"/>
                    </a:lnTo>
                    <a:lnTo>
                      <a:pt x="187" y="15"/>
                    </a:lnTo>
                    <a:lnTo>
                      <a:pt x="195" y="22"/>
                    </a:lnTo>
                    <a:lnTo>
                      <a:pt x="195" y="30"/>
                    </a:lnTo>
                    <a:lnTo>
                      <a:pt x="195" y="7"/>
                    </a:lnTo>
                    <a:lnTo>
                      <a:pt x="195" y="15"/>
                    </a:lnTo>
                    <a:lnTo>
                      <a:pt x="202" y="22"/>
                    </a:lnTo>
                    <a:lnTo>
                      <a:pt x="202" y="30"/>
                    </a:lnTo>
                    <a:lnTo>
                      <a:pt x="202" y="7"/>
                    </a:lnTo>
                    <a:lnTo>
                      <a:pt x="202" y="7"/>
                    </a:lnTo>
                    <a:lnTo>
                      <a:pt x="210" y="15"/>
                    </a:lnTo>
                    <a:lnTo>
                      <a:pt x="210" y="22"/>
                    </a:lnTo>
                    <a:lnTo>
                      <a:pt x="210" y="0"/>
                    </a:lnTo>
                    <a:lnTo>
                      <a:pt x="210" y="7"/>
                    </a:lnTo>
                    <a:lnTo>
                      <a:pt x="217" y="15"/>
                    </a:lnTo>
                    <a:lnTo>
                      <a:pt x="217" y="22"/>
                    </a:lnTo>
                    <a:lnTo>
                      <a:pt x="217" y="7"/>
                    </a:lnTo>
                    <a:lnTo>
                      <a:pt x="217" y="15"/>
                    </a:lnTo>
                    <a:lnTo>
                      <a:pt x="225" y="22"/>
                    </a:lnTo>
                    <a:lnTo>
                      <a:pt x="225" y="30"/>
                    </a:lnTo>
                    <a:lnTo>
                      <a:pt x="225" y="7"/>
                    </a:lnTo>
                    <a:lnTo>
                      <a:pt x="225" y="15"/>
                    </a:lnTo>
                    <a:lnTo>
                      <a:pt x="232" y="22"/>
                    </a:lnTo>
                    <a:lnTo>
                      <a:pt x="232" y="30"/>
                    </a:lnTo>
                    <a:lnTo>
                      <a:pt x="232" y="7"/>
                    </a:lnTo>
                    <a:lnTo>
                      <a:pt x="232" y="15"/>
                    </a:lnTo>
                    <a:lnTo>
                      <a:pt x="240" y="22"/>
                    </a:lnTo>
                    <a:lnTo>
                      <a:pt x="240" y="22"/>
                    </a:lnTo>
                    <a:lnTo>
                      <a:pt x="240" y="7"/>
                    </a:lnTo>
                    <a:lnTo>
                      <a:pt x="240" y="15"/>
                    </a:lnTo>
                    <a:lnTo>
                      <a:pt x="247" y="22"/>
                    </a:lnTo>
                    <a:lnTo>
                      <a:pt x="247" y="22"/>
                    </a:lnTo>
                    <a:lnTo>
                      <a:pt x="247" y="7"/>
                    </a:lnTo>
                    <a:lnTo>
                      <a:pt x="247" y="15"/>
                    </a:lnTo>
                    <a:lnTo>
                      <a:pt x="255" y="22"/>
                    </a:lnTo>
                    <a:lnTo>
                      <a:pt x="255" y="22"/>
                    </a:lnTo>
                    <a:lnTo>
                      <a:pt x="255" y="7"/>
                    </a:lnTo>
                    <a:lnTo>
                      <a:pt x="255" y="15"/>
                    </a:lnTo>
                    <a:lnTo>
                      <a:pt x="262" y="22"/>
                    </a:lnTo>
                    <a:lnTo>
                      <a:pt x="262" y="30"/>
                    </a:lnTo>
                    <a:lnTo>
                      <a:pt x="262" y="7"/>
                    </a:lnTo>
                    <a:lnTo>
                      <a:pt x="262" y="15"/>
                    </a:lnTo>
                    <a:lnTo>
                      <a:pt x="270" y="22"/>
                    </a:lnTo>
                    <a:lnTo>
                      <a:pt x="27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1" name="Freeform 917"/>
              <p:cNvSpPr>
                <a:spLocks/>
              </p:cNvSpPr>
              <p:nvPr/>
            </p:nvSpPr>
            <p:spPr bwMode="auto">
              <a:xfrm>
                <a:off x="3968" y="2903"/>
                <a:ext cx="240" cy="30"/>
              </a:xfrm>
              <a:custGeom>
                <a:avLst/>
                <a:gdLst>
                  <a:gd name="T0" fmla="*/ 0 w 240"/>
                  <a:gd name="T1" fmla="*/ 22 h 30"/>
                  <a:gd name="T2" fmla="*/ 7 w 240"/>
                  <a:gd name="T3" fmla="*/ 7 h 30"/>
                  <a:gd name="T4" fmla="*/ 15 w 240"/>
                  <a:gd name="T5" fmla="*/ 30 h 30"/>
                  <a:gd name="T6" fmla="*/ 22 w 240"/>
                  <a:gd name="T7" fmla="*/ 22 h 30"/>
                  <a:gd name="T8" fmla="*/ 22 w 240"/>
                  <a:gd name="T9" fmla="*/ 15 h 30"/>
                  <a:gd name="T10" fmla="*/ 30 w 240"/>
                  <a:gd name="T11" fmla="*/ 7 h 30"/>
                  <a:gd name="T12" fmla="*/ 37 w 240"/>
                  <a:gd name="T13" fmla="*/ 30 h 30"/>
                  <a:gd name="T14" fmla="*/ 45 w 240"/>
                  <a:gd name="T15" fmla="*/ 22 h 30"/>
                  <a:gd name="T16" fmla="*/ 45 w 240"/>
                  <a:gd name="T17" fmla="*/ 22 h 30"/>
                  <a:gd name="T18" fmla="*/ 52 w 240"/>
                  <a:gd name="T19" fmla="*/ 7 h 30"/>
                  <a:gd name="T20" fmla="*/ 60 w 240"/>
                  <a:gd name="T21" fmla="*/ 7 h 30"/>
                  <a:gd name="T22" fmla="*/ 67 w 240"/>
                  <a:gd name="T23" fmla="*/ 22 h 30"/>
                  <a:gd name="T24" fmla="*/ 75 w 240"/>
                  <a:gd name="T25" fmla="*/ 7 h 30"/>
                  <a:gd name="T26" fmla="*/ 75 w 240"/>
                  <a:gd name="T27" fmla="*/ 15 h 30"/>
                  <a:gd name="T28" fmla="*/ 82 w 240"/>
                  <a:gd name="T29" fmla="*/ 7 h 30"/>
                  <a:gd name="T30" fmla="*/ 90 w 240"/>
                  <a:gd name="T31" fmla="*/ 22 h 30"/>
                  <a:gd name="T32" fmla="*/ 97 w 240"/>
                  <a:gd name="T33" fmla="*/ 22 h 30"/>
                  <a:gd name="T34" fmla="*/ 97 w 240"/>
                  <a:gd name="T35" fmla="*/ 15 h 30"/>
                  <a:gd name="T36" fmla="*/ 105 w 240"/>
                  <a:gd name="T37" fmla="*/ 0 h 30"/>
                  <a:gd name="T38" fmla="*/ 112 w 240"/>
                  <a:gd name="T39" fmla="*/ 22 h 30"/>
                  <a:gd name="T40" fmla="*/ 120 w 240"/>
                  <a:gd name="T41" fmla="*/ 22 h 30"/>
                  <a:gd name="T42" fmla="*/ 120 w 240"/>
                  <a:gd name="T43" fmla="*/ 15 h 30"/>
                  <a:gd name="T44" fmla="*/ 127 w 240"/>
                  <a:gd name="T45" fmla="*/ 7 h 30"/>
                  <a:gd name="T46" fmla="*/ 135 w 240"/>
                  <a:gd name="T47" fmla="*/ 22 h 30"/>
                  <a:gd name="T48" fmla="*/ 142 w 240"/>
                  <a:gd name="T49" fmla="*/ 30 h 30"/>
                  <a:gd name="T50" fmla="*/ 150 w 240"/>
                  <a:gd name="T51" fmla="*/ 22 h 30"/>
                  <a:gd name="T52" fmla="*/ 157 w 240"/>
                  <a:gd name="T53" fmla="*/ 22 h 30"/>
                  <a:gd name="T54" fmla="*/ 157 w 240"/>
                  <a:gd name="T55" fmla="*/ 15 h 30"/>
                  <a:gd name="T56" fmla="*/ 165 w 240"/>
                  <a:gd name="T57" fmla="*/ 7 h 30"/>
                  <a:gd name="T58" fmla="*/ 172 w 240"/>
                  <a:gd name="T59" fmla="*/ 22 h 30"/>
                  <a:gd name="T60" fmla="*/ 180 w 240"/>
                  <a:gd name="T61" fmla="*/ 7 h 30"/>
                  <a:gd name="T62" fmla="*/ 180 w 240"/>
                  <a:gd name="T63" fmla="*/ 15 h 30"/>
                  <a:gd name="T64" fmla="*/ 187 w 240"/>
                  <a:gd name="T65" fmla="*/ 7 h 30"/>
                  <a:gd name="T66" fmla="*/ 195 w 240"/>
                  <a:gd name="T67" fmla="*/ 22 h 30"/>
                  <a:gd name="T68" fmla="*/ 202 w 240"/>
                  <a:gd name="T69" fmla="*/ 22 h 30"/>
                  <a:gd name="T70" fmla="*/ 202 w 240"/>
                  <a:gd name="T71" fmla="*/ 22 h 30"/>
                  <a:gd name="T72" fmla="*/ 210 w 240"/>
                  <a:gd name="T73" fmla="*/ 7 h 30"/>
                  <a:gd name="T74" fmla="*/ 217 w 240"/>
                  <a:gd name="T75" fmla="*/ 30 h 30"/>
                  <a:gd name="T76" fmla="*/ 225 w 240"/>
                  <a:gd name="T77" fmla="*/ 22 h 30"/>
                  <a:gd name="T78" fmla="*/ 225 w 240"/>
                  <a:gd name="T79" fmla="*/ 15 h 30"/>
                  <a:gd name="T80" fmla="*/ 232 w 240"/>
                  <a:gd name="T81" fmla="*/ 7 h 30"/>
                  <a:gd name="T82" fmla="*/ 240 w 24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30"/>
                    </a:moveTo>
                    <a:lnTo>
                      <a:pt x="0" y="7"/>
                    </a:lnTo>
                    <a:lnTo>
                      <a:pt x="0" y="22"/>
                    </a:lnTo>
                    <a:lnTo>
                      <a:pt x="7" y="15"/>
                    </a:lnTo>
                    <a:lnTo>
                      <a:pt x="7" y="30"/>
                    </a:lnTo>
                    <a:lnTo>
                      <a:pt x="7" y="7"/>
                    </a:lnTo>
                    <a:lnTo>
                      <a:pt x="7" y="15"/>
                    </a:lnTo>
                    <a:lnTo>
                      <a:pt x="15" y="22"/>
                    </a:lnTo>
                    <a:lnTo>
                      <a:pt x="15" y="30"/>
                    </a:lnTo>
                    <a:lnTo>
                      <a:pt x="15" y="7"/>
                    </a:lnTo>
                    <a:lnTo>
                      <a:pt x="15" y="15"/>
                    </a:lnTo>
                    <a:lnTo>
                      <a:pt x="22" y="22"/>
                    </a:lnTo>
                    <a:lnTo>
                      <a:pt x="22" y="30"/>
                    </a:lnTo>
                    <a:lnTo>
                      <a:pt x="22" y="7"/>
                    </a:lnTo>
                    <a:lnTo>
                      <a:pt x="22" y="15"/>
                    </a:lnTo>
                    <a:lnTo>
                      <a:pt x="30" y="7"/>
                    </a:lnTo>
                    <a:lnTo>
                      <a:pt x="30" y="30"/>
                    </a:lnTo>
                    <a:lnTo>
                      <a:pt x="30" y="7"/>
                    </a:lnTo>
                    <a:lnTo>
                      <a:pt x="30" y="15"/>
                    </a:lnTo>
                    <a:lnTo>
                      <a:pt x="37" y="22"/>
                    </a:lnTo>
                    <a:lnTo>
                      <a:pt x="37" y="30"/>
                    </a:lnTo>
                    <a:lnTo>
                      <a:pt x="37" y="7"/>
                    </a:lnTo>
                    <a:lnTo>
                      <a:pt x="37" y="15"/>
                    </a:lnTo>
                    <a:lnTo>
                      <a:pt x="45" y="22"/>
                    </a:lnTo>
                    <a:lnTo>
                      <a:pt x="45" y="22"/>
                    </a:lnTo>
                    <a:lnTo>
                      <a:pt x="45" y="7"/>
                    </a:lnTo>
                    <a:lnTo>
                      <a:pt x="45" y="22"/>
                    </a:lnTo>
                    <a:lnTo>
                      <a:pt x="52" y="15"/>
                    </a:lnTo>
                    <a:lnTo>
                      <a:pt x="52" y="22"/>
                    </a:lnTo>
                    <a:lnTo>
                      <a:pt x="52" y="7"/>
                    </a:lnTo>
                    <a:lnTo>
                      <a:pt x="60" y="15"/>
                    </a:lnTo>
                    <a:lnTo>
                      <a:pt x="60" y="22"/>
                    </a:lnTo>
                    <a:lnTo>
                      <a:pt x="60" y="7"/>
                    </a:lnTo>
                    <a:lnTo>
                      <a:pt x="60" y="15"/>
                    </a:lnTo>
                    <a:lnTo>
                      <a:pt x="67" y="22"/>
                    </a:lnTo>
                    <a:lnTo>
                      <a:pt x="67" y="22"/>
                    </a:lnTo>
                    <a:lnTo>
                      <a:pt x="67" y="7"/>
                    </a:lnTo>
                    <a:lnTo>
                      <a:pt x="67" y="15"/>
                    </a:lnTo>
                    <a:lnTo>
                      <a:pt x="75" y="7"/>
                    </a:lnTo>
                    <a:lnTo>
                      <a:pt x="75" y="30"/>
                    </a:lnTo>
                    <a:lnTo>
                      <a:pt x="75" y="7"/>
                    </a:lnTo>
                    <a:lnTo>
                      <a:pt x="75" y="15"/>
                    </a:lnTo>
                    <a:lnTo>
                      <a:pt x="82" y="22"/>
                    </a:lnTo>
                    <a:lnTo>
                      <a:pt x="82" y="30"/>
                    </a:lnTo>
                    <a:lnTo>
                      <a:pt x="82" y="7"/>
                    </a:lnTo>
                    <a:lnTo>
                      <a:pt x="82" y="15"/>
                    </a:lnTo>
                    <a:lnTo>
                      <a:pt x="90" y="22"/>
                    </a:lnTo>
                    <a:lnTo>
                      <a:pt x="90" y="22"/>
                    </a:lnTo>
                    <a:lnTo>
                      <a:pt x="90" y="7"/>
                    </a:lnTo>
                    <a:lnTo>
                      <a:pt x="90" y="15"/>
                    </a:lnTo>
                    <a:lnTo>
                      <a:pt x="97" y="22"/>
                    </a:lnTo>
                    <a:lnTo>
                      <a:pt x="97" y="30"/>
                    </a:lnTo>
                    <a:lnTo>
                      <a:pt x="97" y="7"/>
                    </a:lnTo>
                    <a:lnTo>
                      <a:pt x="97" y="15"/>
                    </a:lnTo>
                    <a:lnTo>
                      <a:pt x="105" y="22"/>
                    </a:lnTo>
                    <a:lnTo>
                      <a:pt x="105" y="30"/>
                    </a:lnTo>
                    <a:lnTo>
                      <a:pt x="105" y="0"/>
                    </a:lnTo>
                    <a:lnTo>
                      <a:pt x="105" y="15"/>
                    </a:lnTo>
                    <a:lnTo>
                      <a:pt x="112" y="22"/>
                    </a:lnTo>
                    <a:lnTo>
                      <a:pt x="112" y="22"/>
                    </a:lnTo>
                    <a:lnTo>
                      <a:pt x="112" y="7"/>
                    </a:lnTo>
                    <a:lnTo>
                      <a:pt x="112" y="15"/>
                    </a:lnTo>
                    <a:lnTo>
                      <a:pt x="120" y="22"/>
                    </a:lnTo>
                    <a:lnTo>
                      <a:pt x="120" y="22"/>
                    </a:lnTo>
                    <a:lnTo>
                      <a:pt x="120" y="7"/>
                    </a:lnTo>
                    <a:lnTo>
                      <a:pt x="120" y="15"/>
                    </a:lnTo>
                    <a:lnTo>
                      <a:pt x="127" y="22"/>
                    </a:lnTo>
                    <a:lnTo>
                      <a:pt x="127" y="22"/>
                    </a:lnTo>
                    <a:lnTo>
                      <a:pt x="127" y="7"/>
                    </a:lnTo>
                    <a:lnTo>
                      <a:pt x="127" y="15"/>
                    </a:lnTo>
                    <a:lnTo>
                      <a:pt x="135" y="22"/>
                    </a:lnTo>
                    <a:lnTo>
                      <a:pt x="135" y="22"/>
                    </a:lnTo>
                    <a:lnTo>
                      <a:pt x="135" y="15"/>
                    </a:lnTo>
                    <a:lnTo>
                      <a:pt x="142" y="22"/>
                    </a:lnTo>
                    <a:lnTo>
                      <a:pt x="142" y="30"/>
                    </a:lnTo>
                    <a:lnTo>
                      <a:pt x="142" y="7"/>
                    </a:lnTo>
                    <a:lnTo>
                      <a:pt x="142" y="15"/>
                    </a:lnTo>
                    <a:lnTo>
                      <a:pt x="150" y="22"/>
                    </a:lnTo>
                    <a:lnTo>
                      <a:pt x="150" y="7"/>
                    </a:lnTo>
                    <a:lnTo>
                      <a:pt x="150" y="15"/>
                    </a:lnTo>
                    <a:lnTo>
                      <a:pt x="157" y="22"/>
                    </a:lnTo>
                    <a:lnTo>
                      <a:pt x="157" y="22"/>
                    </a:lnTo>
                    <a:lnTo>
                      <a:pt x="157" y="7"/>
                    </a:lnTo>
                    <a:lnTo>
                      <a:pt x="157" y="15"/>
                    </a:lnTo>
                    <a:lnTo>
                      <a:pt x="165" y="22"/>
                    </a:lnTo>
                    <a:lnTo>
                      <a:pt x="165" y="22"/>
                    </a:lnTo>
                    <a:lnTo>
                      <a:pt x="165" y="7"/>
                    </a:lnTo>
                    <a:lnTo>
                      <a:pt x="165" y="15"/>
                    </a:lnTo>
                    <a:lnTo>
                      <a:pt x="172" y="22"/>
                    </a:lnTo>
                    <a:lnTo>
                      <a:pt x="172" y="22"/>
                    </a:lnTo>
                    <a:lnTo>
                      <a:pt x="172" y="7"/>
                    </a:lnTo>
                    <a:lnTo>
                      <a:pt x="172" y="15"/>
                    </a:lnTo>
                    <a:lnTo>
                      <a:pt x="180" y="7"/>
                    </a:lnTo>
                    <a:lnTo>
                      <a:pt x="180" y="30"/>
                    </a:lnTo>
                    <a:lnTo>
                      <a:pt x="180" y="0"/>
                    </a:lnTo>
                    <a:lnTo>
                      <a:pt x="180" y="15"/>
                    </a:lnTo>
                    <a:lnTo>
                      <a:pt x="187" y="7"/>
                    </a:lnTo>
                    <a:lnTo>
                      <a:pt x="187" y="22"/>
                    </a:lnTo>
                    <a:lnTo>
                      <a:pt x="187" y="7"/>
                    </a:lnTo>
                    <a:lnTo>
                      <a:pt x="187" y="22"/>
                    </a:lnTo>
                    <a:lnTo>
                      <a:pt x="195" y="15"/>
                    </a:lnTo>
                    <a:lnTo>
                      <a:pt x="195" y="22"/>
                    </a:lnTo>
                    <a:lnTo>
                      <a:pt x="195" y="7"/>
                    </a:lnTo>
                    <a:lnTo>
                      <a:pt x="195" y="15"/>
                    </a:lnTo>
                    <a:lnTo>
                      <a:pt x="202" y="22"/>
                    </a:lnTo>
                    <a:lnTo>
                      <a:pt x="202" y="30"/>
                    </a:lnTo>
                    <a:lnTo>
                      <a:pt x="202" y="7"/>
                    </a:lnTo>
                    <a:lnTo>
                      <a:pt x="202" y="22"/>
                    </a:lnTo>
                    <a:lnTo>
                      <a:pt x="210" y="15"/>
                    </a:lnTo>
                    <a:lnTo>
                      <a:pt x="210" y="30"/>
                    </a:lnTo>
                    <a:lnTo>
                      <a:pt x="210" y="7"/>
                    </a:lnTo>
                    <a:lnTo>
                      <a:pt x="210" y="15"/>
                    </a:lnTo>
                    <a:lnTo>
                      <a:pt x="217" y="22"/>
                    </a:lnTo>
                    <a:lnTo>
                      <a:pt x="217" y="30"/>
                    </a:lnTo>
                    <a:lnTo>
                      <a:pt x="217" y="7"/>
                    </a:lnTo>
                    <a:lnTo>
                      <a:pt x="217" y="15"/>
                    </a:lnTo>
                    <a:lnTo>
                      <a:pt x="225" y="22"/>
                    </a:lnTo>
                    <a:lnTo>
                      <a:pt x="225" y="22"/>
                    </a:lnTo>
                    <a:lnTo>
                      <a:pt x="225" y="7"/>
                    </a:lnTo>
                    <a:lnTo>
                      <a:pt x="225" y="15"/>
                    </a:lnTo>
                    <a:lnTo>
                      <a:pt x="232" y="22"/>
                    </a:lnTo>
                    <a:lnTo>
                      <a:pt x="232" y="22"/>
                    </a:lnTo>
                    <a:lnTo>
                      <a:pt x="232" y="7"/>
                    </a:lnTo>
                    <a:lnTo>
                      <a:pt x="232" y="15"/>
                    </a:lnTo>
                    <a:lnTo>
                      <a:pt x="240" y="22"/>
                    </a:lnTo>
                    <a:lnTo>
                      <a:pt x="240" y="22"/>
                    </a:lnTo>
                    <a:lnTo>
                      <a:pt x="240" y="7"/>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2" name="Freeform 918"/>
              <p:cNvSpPr>
                <a:spLocks/>
              </p:cNvSpPr>
              <p:nvPr/>
            </p:nvSpPr>
            <p:spPr bwMode="auto">
              <a:xfrm>
                <a:off x="4208" y="2903"/>
                <a:ext cx="525" cy="30"/>
              </a:xfrm>
              <a:custGeom>
                <a:avLst/>
                <a:gdLst>
                  <a:gd name="T0" fmla="*/ 7 w 525"/>
                  <a:gd name="T1" fmla="*/ 22 h 30"/>
                  <a:gd name="T2" fmla="*/ 15 w 525"/>
                  <a:gd name="T3" fmla="*/ 30 h 30"/>
                  <a:gd name="T4" fmla="*/ 22 w 525"/>
                  <a:gd name="T5" fmla="*/ 22 h 30"/>
                  <a:gd name="T6" fmla="*/ 22 w 525"/>
                  <a:gd name="T7" fmla="*/ 15 h 30"/>
                  <a:gd name="T8" fmla="*/ 30 w 525"/>
                  <a:gd name="T9" fmla="*/ 7 h 30"/>
                  <a:gd name="T10" fmla="*/ 37 w 525"/>
                  <a:gd name="T11" fmla="*/ 7 h 30"/>
                  <a:gd name="T12" fmla="*/ 45 w 525"/>
                  <a:gd name="T13" fmla="*/ 22 h 30"/>
                  <a:gd name="T14" fmla="*/ 52 w 525"/>
                  <a:gd name="T15" fmla="*/ 22 h 30"/>
                  <a:gd name="T16" fmla="*/ 52 w 525"/>
                  <a:gd name="T17" fmla="*/ 15 h 30"/>
                  <a:gd name="T18" fmla="*/ 60 w 525"/>
                  <a:gd name="T19" fmla="*/ 7 h 30"/>
                  <a:gd name="T20" fmla="*/ 67 w 525"/>
                  <a:gd name="T21" fmla="*/ 30 h 30"/>
                  <a:gd name="T22" fmla="*/ 75 w 525"/>
                  <a:gd name="T23" fmla="*/ 22 h 30"/>
                  <a:gd name="T24" fmla="*/ 75 w 525"/>
                  <a:gd name="T25" fmla="*/ 15 h 30"/>
                  <a:gd name="T26" fmla="*/ 82 w 525"/>
                  <a:gd name="T27" fmla="*/ 0 h 30"/>
                  <a:gd name="T28" fmla="*/ 90 w 525"/>
                  <a:gd name="T29" fmla="*/ 22 h 30"/>
                  <a:gd name="T30" fmla="*/ 97 w 525"/>
                  <a:gd name="T31" fmla="*/ 22 h 30"/>
                  <a:gd name="T32" fmla="*/ 105 w 525"/>
                  <a:gd name="T33" fmla="*/ 22 h 30"/>
                  <a:gd name="T34" fmla="*/ 112 w 525"/>
                  <a:gd name="T35" fmla="*/ 22 h 30"/>
                  <a:gd name="T36" fmla="*/ 112 w 525"/>
                  <a:gd name="T37" fmla="*/ 15 h 30"/>
                  <a:gd name="T38" fmla="*/ 120 w 525"/>
                  <a:gd name="T39" fmla="*/ 15 h 30"/>
                  <a:gd name="T40" fmla="*/ 142 w 525"/>
                  <a:gd name="T41" fmla="*/ 15 h 30"/>
                  <a:gd name="T42" fmla="*/ 165 w 525"/>
                  <a:gd name="T43" fmla="*/ 15 h 30"/>
                  <a:gd name="T44" fmla="*/ 187 w 525"/>
                  <a:gd name="T45" fmla="*/ 15 h 30"/>
                  <a:gd name="T46" fmla="*/ 210 w 525"/>
                  <a:gd name="T47" fmla="*/ 15 h 30"/>
                  <a:gd name="T48" fmla="*/ 232 w 525"/>
                  <a:gd name="T49" fmla="*/ 15 h 30"/>
                  <a:gd name="T50" fmla="*/ 255 w 525"/>
                  <a:gd name="T51" fmla="*/ 15 h 30"/>
                  <a:gd name="T52" fmla="*/ 277 w 525"/>
                  <a:gd name="T53" fmla="*/ 15 h 30"/>
                  <a:gd name="T54" fmla="*/ 300 w 525"/>
                  <a:gd name="T55" fmla="*/ 15 h 30"/>
                  <a:gd name="T56" fmla="*/ 322 w 525"/>
                  <a:gd name="T57" fmla="*/ 15 h 30"/>
                  <a:gd name="T58" fmla="*/ 345 w 525"/>
                  <a:gd name="T59" fmla="*/ 15 h 30"/>
                  <a:gd name="T60" fmla="*/ 367 w 525"/>
                  <a:gd name="T61" fmla="*/ 15 h 30"/>
                  <a:gd name="T62" fmla="*/ 397 w 525"/>
                  <a:gd name="T63" fmla="*/ 15 h 30"/>
                  <a:gd name="T64" fmla="*/ 405 w 525"/>
                  <a:gd name="T65" fmla="*/ 22 h 30"/>
                  <a:gd name="T66" fmla="*/ 412 w 525"/>
                  <a:gd name="T67" fmla="*/ 15 h 30"/>
                  <a:gd name="T68" fmla="*/ 435 w 525"/>
                  <a:gd name="T69" fmla="*/ 15 h 30"/>
                  <a:gd name="T70" fmla="*/ 442 w 525"/>
                  <a:gd name="T71" fmla="*/ 15 h 30"/>
                  <a:gd name="T72" fmla="*/ 450 w 525"/>
                  <a:gd name="T73" fmla="*/ 15 h 30"/>
                  <a:gd name="T74" fmla="*/ 465 w 525"/>
                  <a:gd name="T75" fmla="*/ 15 h 30"/>
                  <a:gd name="T76" fmla="*/ 480 w 525"/>
                  <a:gd name="T77" fmla="*/ 15 h 30"/>
                  <a:gd name="T78" fmla="*/ 502 w 525"/>
                  <a:gd name="T79" fmla="*/ 15 h 30"/>
                  <a:gd name="T80" fmla="*/ 517 w 525"/>
                  <a:gd name="T81" fmla="*/ 30 h 30"/>
                  <a:gd name="T82" fmla="*/ 525 w 52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5" h="30">
                    <a:moveTo>
                      <a:pt x="0" y="15"/>
                    </a:moveTo>
                    <a:lnTo>
                      <a:pt x="7" y="22"/>
                    </a:lnTo>
                    <a:lnTo>
                      <a:pt x="7" y="22"/>
                    </a:lnTo>
                    <a:lnTo>
                      <a:pt x="7" y="7"/>
                    </a:lnTo>
                    <a:lnTo>
                      <a:pt x="7" y="22"/>
                    </a:lnTo>
                    <a:lnTo>
                      <a:pt x="15" y="30"/>
                    </a:lnTo>
                    <a:lnTo>
                      <a:pt x="15" y="7"/>
                    </a:lnTo>
                    <a:lnTo>
                      <a:pt x="15" y="15"/>
                    </a:lnTo>
                    <a:lnTo>
                      <a:pt x="22" y="22"/>
                    </a:lnTo>
                    <a:lnTo>
                      <a:pt x="22" y="22"/>
                    </a:lnTo>
                    <a:lnTo>
                      <a:pt x="22" y="7"/>
                    </a:lnTo>
                    <a:lnTo>
                      <a:pt x="22" y="15"/>
                    </a:lnTo>
                    <a:lnTo>
                      <a:pt x="30" y="22"/>
                    </a:lnTo>
                    <a:lnTo>
                      <a:pt x="30" y="22"/>
                    </a:lnTo>
                    <a:lnTo>
                      <a:pt x="30" y="7"/>
                    </a:lnTo>
                    <a:lnTo>
                      <a:pt x="30" y="15"/>
                    </a:lnTo>
                    <a:lnTo>
                      <a:pt x="37" y="22"/>
                    </a:lnTo>
                    <a:lnTo>
                      <a:pt x="37" y="7"/>
                    </a:lnTo>
                    <a:lnTo>
                      <a:pt x="37" y="15"/>
                    </a:lnTo>
                    <a:lnTo>
                      <a:pt x="45" y="22"/>
                    </a:lnTo>
                    <a:lnTo>
                      <a:pt x="45" y="22"/>
                    </a:lnTo>
                    <a:lnTo>
                      <a:pt x="45" y="7"/>
                    </a:lnTo>
                    <a:lnTo>
                      <a:pt x="45" y="15"/>
                    </a:lnTo>
                    <a:lnTo>
                      <a:pt x="52" y="22"/>
                    </a:lnTo>
                    <a:lnTo>
                      <a:pt x="52" y="22"/>
                    </a:lnTo>
                    <a:lnTo>
                      <a:pt x="52" y="7"/>
                    </a:lnTo>
                    <a:lnTo>
                      <a:pt x="52" y="15"/>
                    </a:lnTo>
                    <a:lnTo>
                      <a:pt x="60" y="22"/>
                    </a:lnTo>
                    <a:lnTo>
                      <a:pt x="60" y="30"/>
                    </a:lnTo>
                    <a:lnTo>
                      <a:pt x="60" y="7"/>
                    </a:lnTo>
                    <a:lnTo>
                      <a:pt x="60" y="22"/>
                    </a:lnTo>
                    <a:lnTo>
                      <a:pt x="67" y="15"/>
                    </a:lnTo>
                    <a:lnTo>
                      <a:pt x="67" y="30"/>
                    </a:lnTo>
                    <a:lnTo>
                      <a:pt x="67" y="7"/>
                    </a:lnTo>
                    <a:lnTo>
                      <a:pt x="67" y="15"/>
                    </a:lnTo>
                    <a:lnTo>
                      <a:pt x="75" y="22"/>
                    </a:lnTo>
                    <a:lnTo>
                      <a:pt x="75" y="30"/>
                    </a:lnTo>
                    <a:lnTo>
                      <a:pt x="75" y="7"/>
                    </a:lnTo>
                    <a:lnTo>
                      <a:pt x="75" y="15"/>
                    </a:lnTo>
                    <a:lnTo>
                      <a:pt x="82" y="22"/>
                    </a:lnTo>
                    <a:lnTo>
                      <a:pt x="82" y="30"/>
                    </a:lnTo>
                    <a:lnTo>
                      <a:pt x="82" y="0"/>
                    </a:lnTo>
                    <a:lnTo>
                      <a:pt x="82" y="15"/>
                    </a:lnTo>
                    <a:lnTo>
                      <a:pt x="90" y="22"/>
                    </a:lnTo>
                    <a:lnTo>
                      <a:pt x="90" y="22"/>
                    </a:lnTo>
                    <a:lnTo>
                      <a:pt x="90" y="15"/>
                    </a:lnTo>
                    <a:lnTo>
                      <a:pt x="90" y="15"/>
                    </a:lnTo>
                    <a:lnTo>
                      <a:pt x="97" y="22"/>
                    </a:lnTo>
                    <a:lnTo>
                      <a:pt x="97" y="7"/>
                    </a:lnTo>
                    <a:lnTo>
                      <a:pt x="97" y="15"/>
                    </a:lnTo>
                    <a:lnTo>
                      <a:pt x="105" y="22"/>
                    </a:lnTo>
                    <a:lnTo>
                      <a:pt x="105" y="7"/>
                    </a:lnTo>
                    <a:lnTo>
                      <a:pt x="105" y="15"/>
                    </a:lnTo>
                    <a:lnTo>
                      <a:pt x="112" y="22"/>
                    </a:lnTo>
                    <a:lnTo>
                      <a:pt x="112" y="22"/>
                    </a:lnTo>
                    <a:lnTo>
                      <a:pt x="112" y="15"/>
                    </a:lnTo>
                    <a:lnTo>
                      <a:pt x="112" y="15"/>
                    </a:lnTo>
                    <a:lnTo>
                      <a:pt x="120" y="22"/>
                    </a:lnTo>
                    <a:lnTo>
                      <a:pt x="120" y="15"/>
                    </a:lnTo>
                    <a:lnTo>
                      <a:pt x="120" y="15"/>
                    </a:lnTo>
                    <a:lnTo>
                      <a:pt x="127" y="15"/>
                    </a:lnTo>
                    <a:lnTo>
                      <a:pt x="135" y="15"/>
                    </a:lnTo>
                    <a:lnTo>
                      <a:pt x="142" y="15"/>
                    </a:lnTo>
                    <a:lnTo>
                      <a:pt x="150" y="15"/>
                    </a:lnTo>
                    <a:lnTo>
                      <a:pt x="157" y="15"/>
                    </a:lnTo>
                    <a:lnTo>
                      <a:pt x="165" y="15"/>
                    </a:lnTo>
                    <a:lnTo>
                      <a:pt x="172" y="15"/>
                    </a:lnTo>
                    <a:lnTo>
                      <a:pt x="180" y="15"/>
                    </a:lnTo>
                    <a:lnTo>
                      <a:pt x="187" y="15"/>
                    </a:lnTo>
                    <a:lnTo>
                      <a:pt x="195" y="15"/>
                    </a:lnTo>
                    <a:lnTo>
                      <a:pt x="202" y="15"/>
                    </a:lnTo>
                    <a:lnTo>
                      <a:pt x="210" y="15"/>
                    </a:lnTo>
                    <a:lnTo>
                      <a:pt x="217" y="15"/>
                    </a:lnTo>
                    <a:lnTo>
                      <a:pt x="225" y="15"/>
                    </a:lnTo>
                    <a:lnTo>
                      <a:pt x="232" y="15"/>
                    </a:lnTo>
                    <a:lnTo>
                      <a:pt x="240" y="15"/>
                    </a:lnTo>
                    <a:lnTo>
                      <a:pt x="247" y="15"/>
                    </a:lnTo>
                    <a:lnTo>
                      <a:pt x="255" y="15"/>
                    </a:lnTo>
                    <a:lnTo>
                      <a:pt x="262" y="15"/>
                    </a:lnTo>
                    <a:lnTo>
                      <a:pt x="270" y="15"/>
                    </a:lnTo>
                    <a:lnTo>
                      <a:pt x="277" y="15"/>
                    </a:lnTo>
                    <a:lnTo>
                      <a:pt x="285" y="15"/>
                    </a:lnTo>
                    <a:lnTo>
                      <a:pt x="292" y="15"/>
                    </a:lnTo>
                    <a:lnTo>
                      <a:pt x="300" y="15"/>
                    </a:lnTo>
                    <a:lnTo>
                      <a:pt x="307" y="15"/>
                    </a:lnTo>
                    <a:lnTo>
                      <a:pt x="315" y="15"/>
                    </a:lnTo>
                    <a:lnTo>
                      <a:pt x="322" y="15"/>
                    </a:lnTo>
                    <a:lnTo>
                      <a:pt x="330" y="15"/>
                    </a:lnTo>
                    <a:lnTo>
                      <a:pt x="337" y="15"/>
                    </a:lnTo>
                    <a:lnTo>
                      <a:pt x="345" y="15"/>
                    </a:lnTo>
                    <a:lnTo>
                      <a:pt x="352" y="15"/>
                    </a:lnTo>
                    <a:lnTo>
                      <a:pt x="360" y="15"/>
                    </a:lnTo>
                    <a:lnTo>
                      <a:pt x="367" y="15"/>
                    </a:lnTo>
                    <a:lnTo>
                      <a:pt x="375" y="15"/>
                    </a:lnTo>
                    <a:lnTo>
                      <a:pt x="382" y="15"/>
                    </a:lnTo>
                    <a:lnTo>
                      <a:pt x="397" y="15"/>
                    </a:lnTo>
                    <a:lnTo>
                      <a:pt x="390" y="15"/>
                    </a:lnTo>
                    <a:lnTo>
                      <a:pt x="397" y="15"/>
                    </a:lnTo>
                    <a:lnTo>
                      <a:pt x="405" y="22"/>
                    </a:lnTo>
                    <a:lnTo>
                      <a:pt x="405" y="22"/>
                    </a:lnTo>
                    <a:lnTo>
                      <a:pt x="405" y="15"/>
                    </a:lnTo>
                    <a:lnTo>
                      <a:pt x="412" y="15"/>
                    </a:lnTo>
                    <a:lnTo>
                      <a:pt x="420" y="15"/>
                    </a:lnTo>
                    <a:lnTo>
                      <a:pt x="427" y="15"/>
                    </a:lnTo>
                    <a:lnTo>
                      <a:pt x="435" y="15"/>
                    </a:lnTo>
                    <a:lnTo>
                      <a:pt x="442" y="22"/>
                    </a:lnTo>
                    <a:lnTo>
                      <a:pt x="442" y="7"/>
                    </a:lnTo>
                    <a:lnTo>
                      <a:pt x="442" y="15"/>
                    </a:lnTo>
                    <a:lnTo>
                      <a:pt x="450" y="22"/>
                    </a:lnTo>
                    <a:lnTo>
                      <a:pt x="450" y="15"/>
                    </a:lnTo>
                    <a:lnTo>
                      <a:pt x="450" y="15"/>
                    </a:lnTo>
                    <a:lnTo>
                      <a:pt x="465" y="15"/>
                    </a:lnTo>
                    <a:lnTo>
                      <a:pt x="457" y="15"/>
                    </a:lnTo>
                    <a:lnTo>
                      <a:pt x="465" y="15"/>
                    </a:lnTo>
                    <a:lnTo>
                      <a:pt x="472" y="15"/>
                    </a:lnTo>
                    <a:lnTo>
                      <a:pt x="487" y="15"/>
                    </a:lnTo>
                    <a:lnTo>
                      <a:pt x="480" y="15"/>
                    </a:lnTo>
                    <a:lnTo>
                      <a:pt x="487" y="15"/>
                    </a:lnTo>
                    <a:lnTo>
                      <a:pt x="495" y="15"/>
                    </a:lnTo>
                    <a:lnTo>
                      <a:pt x="502" y="15"/>
                    </a:lnTo>
                    <a:lnTo>
                      <a:pt x="510" y="15"/>
                    </a:lnTo>
                    <a:lnTo>
                      <a:pt x="517" y="22"/>
                    </a:lnTo>
                    <a:lnTo>
                      <a:pt x="517" y="30"/>
                    </a:lnTo>
                    <a:lnTo>
                      <a:pt x="517" y="0"/>
                    </a:lnTo>
                    <a:lnTo>
                      <a:pt x="517" y="22"/>
                    </a:lnTo>
                    <a:lnTo>
                      <a:pt x="525" y="15"/>
                    </a:lnTo>
                    <a:lnTo>
                      <a:pt x="525" y="22"/>
                    </a:lnTo>
                    <a:lnTo>
                      <a:pt x="52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3" name="Freeform 919"/>
              <p:cNvSpPr>
                <a:spLocks/>
              </p:cNvSpPr>
              <p:nvPr/>
            </p:nvSpPr>
            <p:spPr bwMode="auto">
              <a:xfrm>
                <a:off x="4733" y="2903"/>
                <a:ext cx="255" cy="37"/>
              </a:xfrm>
              <a:custGeom>
                <a:avLst/>
                <a:gdLst>
                  <a:gd name="T0" fmla="*/ 7 w 255"/>
                  <a:gd name="T1" fmla="*/ 22 h 37"/>
                  <a:gd name="T2" fmla="*/ 7 w 255"/>
                  <a:gd name="T3" fmla="*/ 7 h 37"/>
                  <a:gd name="T4" fmla="*/ 15 w 255"/>
                  <a:gd name="T5" fmla="*/ 7 h 37"/>
                  <a:gd name="T6" fmla="*/ 22 w 255"/>
                  <a:gd name="T7" fmla="*/ 22 h 37"/>
                  <a:gd name="T8" fmla="*/ 30 w 255"/>
                  <a:gd name="T9" fmla="*/ 22 h 37"/>
                  <a:gd name="T10" fmla="*/ 30 w 255"/>
                  <a:gd name="T11" fmla="*/ 15 h 37"/>
                  <a:gd name="T12" fmla="*/ 37 w 255"/>
                  <a:gd name="T13" fmla="*/ 7 h 37"/>
                  <a:gd name="T14" fmla="*/ 45 w 255"/>
                  <a:gd name="T15" fmla="*/ 22 h 37"/>
                  <a:gd name="T16" fmla="*/ 52 w 255"/>
                  <a:gd name="T17" fmla="*/ 22 h 37"/>
                  <a:gd name="T18" fmla="*/ 52 w 255"/>
                  <a:gd name="T19" fmla="*/ 15 h 37"/>
                  <a:gd name="T20" fmla="*/ 60 w 255"/>
                  <a:gd name="T21" fmla="*/ 7 h 37"/>
                  <a:gd name="T22" fmla="*/ 67 w 255"/>
                  <a:gd name="T23" fmla="*/ 22 h 37"/>
                  <a:gd name="T24" fmla="*/ 75 w 255"/>
                  <a:gd name="T25" fmla="*/ 22 h 37"/>
                  <a:gd name="T26" fmla="*/ 75 w 255"/>
                  <a:gd name="T27" fmla="*/ 15 h 37"/>
                  <a:gd name="T28" fmla="*/ 82 w 255"/>
                  <a:gd name="T29" fmla="*/ 7 h 37"/>
                  <a:gd name="T30" fmla="*/ 90 w 255"/>
                  <a:gd name="T31" fmla="*/ 30 h 37"/>
                  <a:gd name="T32" fmla="*/ 97 w 255"/>
                  <a:gd name="T33" fmla="*/ 22 h 37"/>
                  <a:gd name="T34" fmla="*/ 97 w 255"/>
                  <a:gd name="T35" fmla="*/ 15 h 37"/>
                  <a:gd name="T36" fmla="*/ 105 w 255"/>
                  <a:gd name="T37" fmla="*/ 7 h 37"/>
                  <a:gd name="T38" fmla="*/ 112 w 255"/>
                  <a:gd name="T39" fmla="*/ 30 h 37"/>
                  <a:gd name="T40" fmla="*/ 120 w 255"/>
                  <a:gd name="T41" fmla="*/ 22 h 37"/>
                  <a:gd name="T42" fmla="*/ 120 w 255"/>
                  <a:gd name="T43" fmla="*/ 15 h 37"/>
                  <a:gd name="T44" fmla="*/ 127 w 255"/>
                  <a:gd name="T45" fmla="*/ 7 h 37"/>
                  <a:gd name="T46" fmla="*/ 135 w 255"/>
                  <a:gd name="T47" fmla="*/ 30 h 37"/>
                  <a:gd name="T48" fmla="*/ 142 w 255"/>
                  <a:gd name="T49" fmla="*/ 22 h 37"/>
                  <a:gd name="T50" fmla="*/ 142 w 255"/>
                  <a:gd name="T51" fmla="*/ 30 h 37"/>
                  <a:gd name="T52" fmla="*/ 150 w 255"/>
                  <a:gd name="T53" fmla="*/ 7 h 37"/>
                  <a:gd name="T54" fmla="*/ 157 w 255"/>
                  <a:gd name="T55" fmla="*/ 30 h 37"/>
                  <a:gd name="T56" fmla="*/ 165 w 255"/>
                  <a:gd name="T57" fmla="*/ 7 h 37"/>
                  <a:gd name="T58" fmla="*/ 165 w 255"/>
                  <a:gd name="T59" fmla="*/ 15 h 37"/>
                  <a:gd name="T60" fmla="*/ 172 w 255"/>
                  <a:gd name="T61" fmla="*/ 7 h 37"/>
                  <a:gd name="T62" fmla="*/ 180 w 255"/>
                  <a:gd name="T63" fmla="*/ 22 h 37"/>
                  <a:gd name="T64" fmla="*/ 187 w 255"/>
                  <a:gd name="T65" fmla="*/ 22 h 37"/>
                  <a:gd name="T66" fmla="*/ 195 w 255"/>
                  <a:gd name="T67" fmla="*/ 22 h 37"/>
                  <a:gd name="T68" fmla="*/ 202 w 255"/>
                  <a:gd name="T69" fmla="*/ 15 h 37"/>
                  <a:gd name="T70" fmla="*/ 202 w 255"/>
                  <a:gd name="T71" fmla="*/ 15 h 37"/>
                  <a:gd name="T72" fmla="*/ 210 w 255"/>
                  <a:gd name="T73" fmla="*/ 15 h 37"/>
                  <a:gd name="T74" fmla="*/ 225 w 255"/>
                  <a:gd name="T75" fmla="*/ 15 h 37"/>
                  <a:gd name="T76" fmla="*/ 232 w 255"/>
                  <a:gd name="T77" fmla="*/ 7 h 37"/>
                  <a:gd name="T78" fmla="*/ 240 w 255"/>
                  <a:gd name="T79" fmla="*/ 22 h 37"/>
                  <a:gd name="T80" fmla="*/ 247 w 255"/>
                  <a:gd name="T81" fmla="*/ 22 h 37"/>
                  <a:gd name="T82" fmla="*/ 247 w 255"/>
                  <a:gd name="T83"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37">
                    <a:moveTo>
                      <a:pt x="0" y="7"/>
                    </a:moveTo>
                    <a:lnTo>
                      <a:pt x="0" y="15"/>
                    </a:lnTo>
                    <a:lnTo>
                      <a:pt x="7" y="22"/>
                    </a:lnTo>
                    <a:lnTo>
                      <a:pt x="7" y="22"/>
                    </a:lnTo>
                    <a:lnTo>
                      <a:pt x="7" y="7"/>
                    </a:lnTo>
                    <a:lnTo>
                      <a:pt x="7" y="7"/>
                    </a:lnTo>
                    <a:lnTo>
                      <a:pt x="15" y="15"/>
                    </a:lnTo>
                    <a:lnTo>
                      <a:pt x="15" y="22"/>
                    </a:lnTo>
                    <a:lnTo>
                      <a:pt x="15" y="7"/>
                    </a:lnTo>
                    <a:lnTo>
                      <a:pt x="15" y="22"/>
                    </a:lnTo>
                    <a:lnTo>
                      <a:pt x="22" y="15"/>
                    </a:lnTo>
                    <a:lnTo>
                      <a:pt x="22" y="22"/>
                    </a:lnTo>
                    <a:lnTo>
                      <a:pt x="22" y="7"/>
                    </a:lnTo>
                    <a:lnTo>
                      <a:pt x="22" y="15"/>
                    </a:lnTo>
                    <a:lnTo>
                      <a:pt x="30" y="22"/>
                    </a:lnTo>
                    <a:lnTo>
                      <a:pt x="30" y="37"/>
                    </a:lnTo>
                    <a:lnTo>
                      <a:pt x="30" y="0"/>
                    </a:lnTo>
                    <a:lnTo>
                      <a:pt x="30" y="15"/>
                    </a:lnTo>
                    <a:lnTo>
                      <a:pt x="37" y="22"/>
                    </a:lnTo>
                    <a:lnTo>
                      <a:pt x="37" y="22"/>
                    </a:lnTo>
                    <a:lnTo>
                      <a:pt x="37" y="7"/>
                    </a:lnTo>
                    <a:lnTo>
                      <a:pt x="37" y="15"/>
                    </a:lnTo>
                    <a:lnTo>
                      <a:pt x="45" y="22"/>
                    </a:lnTo>
                    <a:lnTo>
                      <a:pt x="45" y="22"/>
                    </a:lnTo>
                    <a:lnTo>
                      <a:pt x="45" y="7"/>
                    </a:lnTo>
                    <a:lnTo>
                      <a:pt x="45" y="15"/>
                    </a:lnTo>
                    <a:lnTo>
                      <a:pt x="52" y="22"/>
                    </a:lnTo>
                    <a:lnTo>
                      <a:pt x="52" y="30"/>
                    </a:lnTo>
                    <a:lnTo>
                      <a:pt x="52" y="7"/>
                    </a:lnTo>
                    <a:lnTo>
                      <a:pt x="52" y="15"/>
                    </a:lnTo>
                    <a:lnTo>
                      <a:pt x="60" y="22"/>
                    </a:lnTo>
                    <a:lnTo>
                      <a:pt x="60" y="22"/>
                    </a:lnTo>
                    <a:lnTo>
                      <a:pt x="60" y="7"/>
                    </a:lnTo>
                    <a:lnTo>
                      <a:pt x="60" y="15"/>
                    </a:lnTo>
                    <a:lnTo>
                      <a:pt x="67" y="22"/>
                    </a:lnTo>
                    <a:lnTo>
                      <a:pt x="67" y="22"/>
                    </a:lnTo>
                    <a:lnTo>
                      <a:pt x="67" y="7"/>
                    </a:lnTo>
                    <a:lnTo>
                      <a:pt x="67" y="15"/>
                    </a:lnTo>
                    <a:lnTo>
                      <a:pt x="75" y="22"/>
                    </a:lnTo>
                    <a:lnTo>
                      <a:pt x="75" y="30"/>
                    </a:lnTo>
                    <a:lnTo>
                      <a:pt x="75" y="0"/>
                    </a:lnTo>
                    <a:lnTo>
                      <a:pt x="75" y="15"/>
                    </a:lnTo>
                    <a:lnTo>
                      <a:pt x="82" y="22"/>
                    </a:lnTo>
                    <a:lnTo>
                      <a:pt x="82" y="22"/>
                    </a:lnTo>
                    <a:lnTo>
                      <a:pt x="82" y="7"/>
                    </a:lnTo>
                    <a:lnTo>
                      <a:pt x="82" y="15"/>
                    </a:lnTo>
                    <a:lnTo>
                      <a:pt x="90" y="22"/>
                    </a:lnTo>
                    <a:lnTo>
                      <a:pt x="90" y="30"/>
                    </a:lnTo>
                    <a:lnTo>
                      <a:pt x="90" y="7"/>
                    </a:lnTo>
                    <a:lnTo>
                      <a:pt x="90" y="15"/>
                    </a:lnTo>
                    <a:lnTo>
                      <a:pt x="97" y="22"/>
                    </a:lnTo>
                    <a:lnTo>
                      <a:pt x="97" y="30"/>
                    </a:lnTo>
                    <a:lnTo>
                      <a:pt x="97" y="7"/>
                    </a:lnTo>
                    <a:lnTo>
                      <a:pt x="97" y="15"/>
                    </a:lnTo>
                    <a:lnTo>
                      <a:pt x="105" y="22"/>
                    </a:lnTo>
                    <a:lnTo>
                      <a:pt x="105" y="30"/>
                    </a:lnTo>
                    <a:lnTo>
                      <a:pt x="105" y="7"/>
                    </a:lnTo>
                    <a:lnTo>
                      <a:pt x="105" y="15"/>
                    </a:lnTo>
                    <a:lnTo>
                      <a:pt x="112" y="22"/>
                    </a:lnTo>
                    <a:lnTo>
                      <a:pt x="112" y="30"/>
                    </a:lnTo>
                    <a:lnTo>
                      <a:pt x="112" y="7"/>
                    </a:lnTo>
                    <a:lnTo>
                      <a:pt x="112" y="15"/>
                    </a:lnTo>
                    <a:lnTo>
                      <a:pt x="120" y="22"/>
                    </a:lnTo>
                    <a:lnTo>
                      <a:pt x="120" y="22"/>
                    </a:lnTo>
                    <a:lnTo>
                      <a:pt x="120" y="7"/>
                    </a:lnTo>
                    <a:lnTo>
                      <a:pt x="120" y="15"/>
                    </a:lnTo>
                    <a:lnTo>
                      <a:pt x="127" y="22"/>
                    </a:lnTo>
                    <a:lnTo>
                      <a:pt x="127" y="22"/>
                    </a:lnTo>
                    <a:lnTo>
                      <a:pt x="127" y="7"/>
                    </a:lnTo>
                    <a:lnTo>
                      <a:pt x="127" y="15"/>
                    </a:lnTo>
                    <a:lnTo>
                      <a:pt x="135" y="22"/>
                    </a:lnTo>
                    <a:lnTo>
                      <a:pt x="135" y="30"/>
                    </a:lnTo>
                    <a:lnTo>
                      <a:pt x="135" y="7"/>
                    </a:lnTo>
                    <a:lnTo>
                      <a:pt x="135" y="15"/>
                    </a:lnTo>
                    <a:lnTo>
                      <a:pt x="142" y="22"/>
                    </a:lnTo>
                    <a:lnTo>
                      <a:pt x="142" y="30"/>
                    </a:lnTo>
                    <a:lnTo>
                      <a:pt x="142" y="7"/>
                    </a:lnTo>
                    <a:lnTo>
                      <a:pt x="142" y="30"/>
                    </a:lnTo>
                    <a:lnTo>
                      <a:pt x="150" y="22"/>
                    </a:lnTo>
                    <a:lnTo>
                      <a:pt x="150" y="30"/>
                    </a:lnTo>
                    <a:lnTo>
                      <a:pt x="150" y="7"/>
                    </a:lnTo>
                    <a:lnTo>
                      <a:pt x="150" y="15"/>
                    </a:lnTo>
                    <a:lnTo>
                      <a:pt x="157" y="22"/>
                    </a:lnTo>
                    <a:lnTo>
                      <a:pt x="157" y="30"/>
                    </a:lnTo>
                    <a:lnTo>
                      <a:pt x="157" y="7"/>
                    </a:lnTo>
                    <a:lnTo>
                      <a:pt x="157" y="15"/>
                    </a:lnTo>
                    <a:lnTo>
                      <a:pt x="165" y="7"/>
                    </a:lnTo>
                    <a:lnTo>
                      <a:pt x="165" y="22"/>
                    </a:lnTo>
                    <a:lnTo>
                      <a:pt x="165" y="7"/>
                    </a:lnTo>
                    <a:lnTo>
                      <a:pt x="165" y="15"/>
                    </a:lnTo>
                    <a:lnTo>
                      <a:pt x="172" y="22"/>
                    </a:lnTo>
                    <a:lnTo>
                      <a:pt x="172" y="22"/>
                    </a:lnTo>
                    <a:lnTo>
                      <a:pt x="172" y="7"/>
                    </a:lnTo>
                    <a:lnTo>
                      <a:pt x="172" y="15"/>
                    </a:lnTo>
                    <a:lnTo>
                      <a:pt x="180" y="22"/>
                    </a:lnTo>
                    <a:lnTo>
                      <a:pt x="180" y="22"/>
                    </a:lnTo>
                    <a:lnTo>
                      <a:pt x="180" y="15"/>
                    </a:lnTo>
                    <a:lnTo>
                      <a:pt x="187" y="22"/>
                    </a:lnTo>
                    <a:lnTo>
                      <a:pt x="187" y="22"/>
                    </a:lnTo>
                    <a:lnTo>
                      <a:pt x="187" y="7"/>
                    </a:lnTo>
                    <a:lnTo>
                      <a:pt x="187" y="15"/>
                    </a:lnTo>
                    <a:lnTo>
                      <a:pt x="195" y="22"/>
                    </a:lnTo>
                    <a:lnTo>
                      <a:pt x="195" y="15"/>
                    </a:lnTo>
                    <a:lnTo>
                      <a:pt x="195" y="22"/>
                    </a:lnTo>
                    <a:lnTo>
                      <a:pt x="202" y="15"/>
                    </a:lnTo>
                    <a:lnTo>
                      <a:pt x="202" y="22"/>
                    </a:lnTo>
                    <a:lnTo>
                      <a:pt x="202" y="7"/>
                    </a:lnTo>
                    <a:lnTo>
                      <a:pt x="202" y="15"/>
                    </a:lnTo>
                    <a:lnTo>
                      <a:pt x="210" y="22"/>
                    </a:lnTo>
                    <a:lnTo>
                      <a:pt x="210" y="7"/>
                    </a:lnTo>
                    <a:lnTo>
                      <a:pt x="210" y="15"/>
                    </a:lnTo>
                    <a:lnTo>
                      <a:pt x="225" y="15"/>
                    </a:lnTo>
                    <a:lnTo>
                      <a:pt x="225" y="7"/>
                    </a:lnTo>
                    <a:lnTo>
                      <a:pt x="225" y="15"/>
                    </a:lnTo>
                    <a:lnTo>
                      <a:pt x="232" y="22"/>
                    </a:lnTo>
                    <a:lnTo>
                      <a:pt x="232" y="30"/>
                    </a:lnTo>
                    <a:lnTo>
                      <a:pt x="232" y="7"/>
                    </a:lnTo>
                    <a:lnTo>
                      <a:pt x="232" y="15"/>
                    </a:lnTo>
                    <a:lnTo>
                      <a:pt x="240" y="22"/>
                    </a:lnTo>
                    <a:lnTo>
                      <a:pt x="240" y="22"/>
                    </a:lnTo>
                    <a:lnTo>
                      <a:pt x="240" y="7"/>
                    </a:lnTo>
                    <a:lnTo>
                      <a:pt x="240" y="15"/>
                    </a:lnTo>
                    <a:lnTo>
                      <a:pt x="247" y="22"/>
                    </a:lnTo>
                    <a:lnTo>
                      <a:pt x="247" y="22"/>
                    </a:lnTo>
                    <a:lnTo>
                      <a:pt x="247" y="7"/>
                    </a:lnTo>
                    <a:lnTo>
                      <a:pt x="247" y="7"/>
                    </a:lnTo>
                    <a:lnTo>
                      <a:pt x="255" y="15"/>
                    </a:lnTo>
                    <a:lnTo>
                      <a:pt x="255"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4" name="Freeform 920"/>
              <p:cNvSpPr>
                <a:spLocks/>
              </p:cNvSpPr>
              <p:nvPr/>
            </p:nvSpPr>
            <p:spPr bwMode="auto">
              <a:xfrm>
                <a:off x="4988" y="2910"/>
                <a:ext cx="225" cy="23"/>
              </a:xfrm>
              <a:custGeom>
                <a:avLst/>
                <a:gdLst>
                  <a:gd name="T0" fmla="*/ 0 w 225"/>
                  <a:gd name="T1" fmla="*/ 0 h 23"/>
                  <a:gd name="T2" fmla="*/ 7 w 225"/>
                  <a:gd name="T3" fmla="*/ 15 h 23"/>
                  <a:gd name="T4" fmla="*/ 7 w 225"/>
                  <a:gd name="T5" fmla="*/ 0 h 23"/>
                  <a:gd name="T6" fmla="*/ 15 w 225"/>
                  <a:gd name="T7" fmla="*/ 15 h 23"/>
                  <a:gd name="T8" fmla="*/ 15 w 225"/>
                  <a:gd name="T9" fmla="*/ 0 h 23"/>
                  <a:gd name="T10" fmla="*/ 22 w 225"/>
                  <a:gd name="T11" fmla="*/ 15 h 23"/>
                  <a:gd name="T12" fmla="*/ 22 w 225"/>
                  <a:gd name="T13" fmla="*/ 0 h 23"/>
                  <a:gd name="T14" fmla="*/ 30 w 225"/>
                  <a:gd name="T15" fmla="*/ 15 h 23"/>
                  <a:gd name="T16" fmla="*/ 30 w 225"/>
                  <a:gd name="T17" fmla="*/ 0 h 23"/>
                  <a:gd name="T18" fmla="*/ 37 w 225"/>
                  <a:gd name="T19" fmla="*/ 15 h 23"/>
                  <a:gd name="T20" fmla="*/ 37 w 225"/>
                  <a:gd name="T21" fmla="*/ 8 h 23"/>
                  <a:gd name="T22" fmla="*/ 45 w 225"/>
                  <a:gd name="T23" fmla="*/ 15 h 23"/>
                  <a:gd name="T24" fmla="*/ 45 w 225"/>
                  <a:gd name="T25" fmla="*/ 15 h 23"/>
                  <a:gd name="T26" fmla="*/ 52 w 225"/>
                  <a:gd name="T27" fmla="*/ 15 h 23"/>
                  <a:gd name="T28" fmla="*/ 52 w 225"/>
                  <a:gd name="T29" fmla="*/ 8 h 23"/>
                  <a:gd name="T30" fmla="*/ 60 w 225"/>
                  <a:gd name="T31" fmla="*/ 15 h 23"/>
                  <a:gd name="T32" fmla="*/ 60 w 225"/>
                  <a:gd name="T33" fmla="*/ 8 h 23"/>
                  <a:gd name="T34" fmla="*/ 67 w 225"/>
                  <a:gd name="T35" fmla="*/ 15 h 23"/>
                  <a:gd name="T36" fmla="*/ 67 w 225"/>
                  <a:gd name="T37" fmla="*/ 8 h 23"/>
                  <a:gd name="T38" fmla="*/ 75 w 225"/>
                  <a:gd name="T39" fmla="*/ 15 h 23"/>
                  <a:gd name="T40" fmla="*/ 75 w 225"/>
                  <a:gd name="T41" fmla="*/ 8 h 23"/>
                  <a:gd name="T42" fmla="*/ 82 w 225"/>
                  <a:gd name="T43" fmla="*/ 15 h 23"/>
                  <a:gd name="T44" fmla="*/ 82 w 225"/>
                  <a:gd name="T45" fmla="*/ 8 h 23"/>
                  <a:gd name="T46" fmla="*/ 90 w 225"/>
                  <a:gd name="T47" fmla="*/ 0 h 23"/>
                  <a:gd name="T48" fmla="*/ 97 w 225"/>
                  <a:gd name="T49" fmla="*/ 8 h 23"/>
                  <a:gd name="T50" fmla="*/ 105 w 225"/>
                  <a:gd name="T51" fmla="*/ 15 h 23"/>
                  <a:gd name="T52" fmla="*/ 105 w 225"/>
                  <a:gd name="T53" fmla="*/ 15 h 23"/>
                  <a:gd name="T54" fmla="*/ 112 w 225"/>
                  <a:gd name="T55" fmla="*/ 15 h 23"/>
                  <a:gd name="T56" fmla="*/ 112 w 225"/>
                  <a:gd name="T57" fmla="*/ 8 h 23"/>
                  <a:gd name="T58" fmla="*/ 120 w 225"/>
                  <a:gd name="T59" fmla="*/ 15 h 23"/>
                  <a:gd name="T60" fmla="*/ 120 w 225"/>
                  <a:gd name="T61" fmla="*/ 8 h 23"/>
                  <a:gd name="T62" fmla="*/ 127 w 225"/>
                  <a:gd name="T63" fmla="*/ 15 h 23"/>
                  <a:gd name="T64" fmla="*/ 127 w 225"/>
                  <a:gd name="T65" fmla="*/ 8 h 23"/>
                  <a:gd name="T66" fmla="*/ 135 w 225"/>
                  <a:gd name="T67" fmla="*/ 23 h 23"/>
                  <a:gd name="T68" fmla="*/ 135 w 225"/>
                  <a:gd name="T69" fmla="*/ 8 h 23"/>
                  <a:gd name="T70" fmla="*/ 142 w 225"/>
                  <a:gd name="T71" fmla="*/ 0 h 23"/>
                  <a:gd name="T72" fmla="*/ 150 w 225"/>
                  <a:gd name="T73" fmla="*/ 15 h 23"/>
                  <a:gd name="T74" fmla="*/ 150 w 225"/>
                  <a:gd name="T75" fmla="*/ 0 h 23"/>
                  <a:gd name="T76" fmla="*/ 157 w 225"/>
                  <a:gd name="T77" fmla="*/ 15 h 23"/>
                  <a:gd name="T78" fmla="*/ 157 w 225"/>
                  <a:gd name="T79" fmla="*/ 0 h 23"/>
                  <a:gd name="T80" fmla="*/ 165 w 225"/>
                  <a:gd name="T81" fmla="*/ 15 h 23"/>
                  <a:gd name="T82" fmla="*/ 165 w 225"/>
                  <a:gd name="T83" fmla="*/ 0 h 23"/>
                  <a:gd name="T84" fmla="*/ 172 w 225"/>
                  <a:gd name="T85" fmla="*/ 15 h 23"/>
                  <a:gd name="T86" fmla="*/ 172 w 225"/>
                  <a:gd name="T87" fmla="*/ 8 h 23"/>
                  <a:gd name="T88" fmla="*/ 180 w 225"/>
                  <a:gd name="T89" fmla="*/ 15 h 23"/>
                  <a:gd name="T90" fmla="*/ 180 w 225"/>
                  <a:gd name="T91" fmla="*/ 8 h 23"/>
                  <a:gd name="T92" fmla="*/ 187 w 225"/>
                  <a:gd name="T93" fmla="*/ 0 h 23"/>
                  <a:gd name="T94" fmla="*/ 195 w 225"/>
                  <a:gd name="T95" fmla="*/ 15 h 23"/>
                  <a:gd name="T96" fmla="*/ 195 w 225"/>
                  <a:gd name="T97" fmla="*/ 8 h 23"/>
                  <a:gd name="T98" fmla="*/ 202 w 225"/>
                  <a:gd name="T99" fmla="*/ 8 h 23"/>
                  <a:gd name="T100" fmla="*/ 210 w 225"/>
                  <a:gd name="T101" fmla="*/ 15 h 23"/>
                  <a:gd name="T102" fmla="*/ 210 w 225"/>
                  <a:gd name="T103" fmla="*/ 0 h 23"/>
                  <a:gd name="T104" fmla="*/ 217 w 225"/>
                  <a:gd name="T105" fmla="*/ 15 h 23"/>
                  <a:gd name="T106" fmla="*/ 217 w 225"/>
                  <a:gd name="T107" fmla="*/ 0 h 23"/>
                  <a:gd name="T108" fmla="*/ 225 w 225"/>
                  <a:gd name="T109"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5" h="23">
                    <a:moveTo>
                      <a:pt x="0" y="23"/>
                    </a:moveTo>
                    <a:lnTo>
                      <a:pt x="0" y="0"/>
                    </a:lnTo>
                    <a:lnTo>
                      <a:pt x="0" y="8"/>
                    </a:lnTo>
                    <a:lnTo>
                      <a:pt x="7" y="15"/>
                    </a:lnTo>
                    <a:lnTo>
                      <a:pt x="7" y="15"/>
                    </a:lnTo>
                    <a:lnTo>
                      <a:pt x="7" y="0"/>
                    </a:lnTo>
                    <a:lnTo>
                      <a:pt x="7" y="8"/>
                    </a:lnTo>
                    <a:lnTo>
                      <a:pt x="15" y="15"/>
                    </a:lnTo>
                    <a:lnTo>
                      <a:pt x="15" y="23"/>
                    </a:lnTo>
                    <a:lnTo>
                      <a:pt x="15" y="0"/>
                    </a:lnTo>
                    <a:lnTo>
                      <a:pt x="15" y="8"/>
                    </a:lnTo>
                    <a:lnTo>
                      <a:pt x="22" y="15"/>
                    </a:lnTo>
                    <a:lnTo>
                      <a:pt x="22" y="15"/>
                    </a:lnTo>
                    <a:lnTo>
                      <a:pt x="22" y="0"/>
                    </a:lnTo>
                    <a:lnTo>
                      <a:pt x="22" y="8"/>
                    </a:lnTo>
                    <a:lnTo>
                      <a:pt x="30" y="15"/>
                    </a:lnTo>
                    <a:lnTo>
                      <a:pt x="30" y="23"/>
                    </a:lnTo>
                    <a:lnTo>
                      <a:pt x="30" y="0"/>
                    </a:lnTo>
                    <a:lnTo>
                      <a:pt x="30" y="8"/>
                    </a:lnTo>
                    <a:lnTo>
                      <a:pt x="37" y="15"/>
                    </a:lnTo>
                    <a:lnTo>
                      <a:pt x="37" y="8"/>
                    </a:lnTo>
                    <a:lnTo>
                      <a:pt x="37" y="8"/>
                    </a:lnTo>
                    <a:lnTo>
                      <a:pt x="45" y="15"/>
                    </a:lnTo>
                    <a:lnTo>
                      <a:pt x="45" y="15"/>
                    </a:lnTo>
                    <a:lnTo>
                      <a:pt x="45" y="0"/>
                    </a:lnTo>
                    <a:lnTo>
                      <a:pt x="45" y="15"/>
                    </a:lnTo>
                    <a:lnTo>
                      <a:pt x="52" y="8"/>
                    </a:lnTo>
                    <a:lnTo>
                      <a:pt x="52" y="15"/>
                    </a:lnTo>
                    <a:lnTo>
                      <a:pt x="52" y="0"/>
                    </a:lnTo>
                    <a:lnTo>
                      <a:pt x="52" y="8"/>
                    </a:lnTo>
                    <a:lnTo>
                      <a:pt x="60" y="15"/>
                    </a:lnTo>
                    <a:lnTo>
                      <a:pt x="60" y="15"/>
                    </a:lnTo>
                    <a:lnTo>
                      <a:pt x="60" y="0"/>
                    </a:lnTo>
                    <a:lnTo>
                      <a:pt x="60" y="8"/>
                    </a:lnTo>
                    <a:lnTo>
                      <a:pt x="67" y="15"/>
                    </a:lnTo>
                    <a:lnTo>
                      <a:pt x="67" y="15"/>
                    </a:lnTo>
                    <a:lnTo>
                      <a:pt x="67" y="0"/>
                    </a:lnTo>
                    <a:lnTo>
                      <a:pt x="67" y="8"/>
                    </a:lnTo>
                    <a:lnTo>
                      <a:pt x="75" y="15"/>
                    </a:lnTo>
                    <a:lnTo>
                      <a:pt x="75" y="15"/>
                    </a:lnTo>
                    <a:lnTo>
                      <a:pt x="75" y="0"/>
                    </a:lnTo>
                    <a:lnTo>
                      <a:pt x="75" y="8"/>
                    </a:lnTo>
                    <a:lnTo>
                      <a:pt x="82" y="15"/>
                    </a:lnTo>
                    <a:lnTo>
                      <a:pt x="82" y="15"/>
                    </a:lnTo>
                    <a:lnTo>
                      <a:pt x="82" y="0"/>
                    </a:lnTo>
                    <a:lnTo>
                      <a:pt x="82" y="8"/>
                    </a:lnTo>
                    <a:lnTo>
                      <a:pt x="90" y="15"/>
                    </a:lnTo>
                    <a:lnTo>
                      <a:pt x="90" y="0"/>
                    </a:lnTo>
                    <a:lnTo>
                      <a:pt x="90" y="8"/>
                    </a:lnTo>
                    <a:lnTo>
                      <a:pt x="97" y="8"/>
                    </a:lnTo>
                    <a:lnTo>
                      <a:pt x="105" y="15"/>
                    </a:lnTo>
                    <a:lnTo>
                      <a:pt x="105" y="15"/>
                    </a:lnTo>
                    <a:lnTo>
                      <a:pt x="105" y="0"/>
                    </a:lnTo>
                    <a:lnTo>
                      <a:pt x="105" y="15"/>
                    </a:lnTo>
                    <a:lnTo>
                      <a:pt x="112" y="8"/>
                    </a:lnTo>
                    <a:lnTo>
                      <a:pt x="112" y="15"/>
                    </a:lnTo>
                    <a:lnTo>
                      <a:pt x="112" y="0"/>
                    </a:lnTo>
                    <a:lnTo>
                      <a:pt x="112" y="8"/>
                    </a:lnTo>
                    <a:lnTo>
                      <a:pt x="120" y="15"/>
                    </a:lnTo>
                    <a:lnTo>
                      <a:pt x="120" y="15"/>
                    </a:lnTo>
                    <a:lnTo>
                      <a:pt x="120" y="0"/>
                    </a:lnTo>
                    <a:lnTo>
                      <a:pt x="120" y="8"/>
                    </a:lnTo>
                    <a:lnTo>
                      <a:pt x="127" y="0"/>
                    </a:lnTo>
                    <a:lnTo>
                      <a:pt x="127" y="15"/>
                    </a:lnTo>
                    <a:lnTo>
                      <a:pt x="127" y="0"/>
                    </a:lnTo>
                    <a:lnTo>
                      <a:pt x="127" y="8"/>
                    </a:lnTo>
                    <a:lnTo>
                      <a:pt x="135" y="15"/>
                    </a:lnTo>
                    <a:lnTo>
                      <a:pt x="135" y="23"/>
                    </a:lnTo>
                    <a:lnTo>
                      <a:pt x="135" y="0"/>
                    </a:lnTo>
                    <a:lnTo>
                      <a:pt x="135" y="8"/>
                    </a:lnTo>
                    <a:lnTo>
                      <a:pt x="142" y="15"/>
                    </a:lnTo>
                    <a:lnTo>
                      <a:pt x="142" y="0"/>
                    </a:lnTo>
                    <a:lnTo>
                      <a:pt x="142" y="8"/>
                    </a:lnTo>
                    <a:lnTo>
                      <a:pt x="150" y="15"/>
                    </a:lnTo>
                    <a:lnTo>
                      <a:pt x="150" y="15"/>
                    </a:lnTo>
                    <a:lnTo>
                      <a:pt x="150" y="0"/>
                    </a:lnTo>
                    <a:lnTo>
                      <a:pt x="150" y="8"/>
                    </a:lnTo>
                    <a:lnTo>
                      <a:pt x="157" y="15"/>
                    </a:lnTo>
                    <a:lnTo>
                      <a:pt x="157" y="15"/>
                    </a:lnTo>
                    <a:lnTo>
                      <a:pt x="157" y="0"/>
                    </a:lnTo>
                    <a:lnTo>
                      <a:pt x="157" y="8"/>
                    </a:lnTo>
                    <a:lnTo>
                      <a:pt x="165" y="15"/>
                    </a:lnTo>
                    <a:lnTo>
                      <a:pt x="165" y="15"/>
                    </a:lnTo>
                    <a:lnTo>
                      <a:pt x="165" y="0"/>
                    </a:lnTo>
                    <a:lnTo>
                      <a:pt x="165" y="8"/>
                    </a:lnTo>
                    <a:lnTo>
                      <a:pt x="172" y="15"/>
                    </a:lnTo>
                    <a:lnTo>
                      <a:pt x="172" y="0"/>
                    </a:lnTo>
                    <a:lnTo>
                      <a:pt x="172" y="8"/>
                    </a:lnTo>
                    <a:lnTo>
                      <a:pt x="180" y="15"/>
                    </a:lnTo>
                    <a:lnTo>
                      <a:pt x="180" y="15"/>
                    </a:lnTo>
                    <a:lnTo>
                      <a:pt x="180" y="8"/>
                    </a:lnTo>
                    <a:lnTo>
                      <a:pt x="180" y="8"/>
                    </a:lnTo>
                    <a:lnTo>
                      <a:pt x="187" y="15"/>
                    </a:lnTo>
                    <a:lnTo>
                      <a:pt x="187" y="0"/>
                    </a:lnTo>
                    <a:lnTo>
                      <a:pt x="187" y="8"/>
                    </a:lnTo>
                    <a:lnTo>
                      <a:pt x="195" y="15"/>
                    </a:lnTo>
                    <a:lnTo>
                      <a:pt x="195" y="15"/>
                    </a:lnTo>
                    <a:lnTo>
                      <a:pt x="195" y="8"/>
                    </a:lnTo>
                    <a:lnTo>
                      <a:pt x="202" y="15"/>
                    </a:lnTo>
                    <a:lnTo>
                      <a:pt x="202" y="8"/>
                    </a:lnTo>
                    <a:lnTo>
                      <a:pt x="202" y="8"/>
                    </a:lnTo>
                    <a:lnTo>
                      <a:pt x="210" y="15"/>
                    </a:lnTo>
                    <a:lnTo>
                      <a:pt x="210" y="15"/>
                    </a:lnTo>
                    <a:lnTo>
                      <a:pt x="210" y="0"/>
                    </a:lnTo>
                    <a:lnTo>
                      <a:pt x="210" y="8"/>
                    </a:lnTo>
                    <a:lnTo>
                      <a:pt x="217" y="15"/>
                    </a:lnTo>
                    <a:lnTo>
                      <a:pt x="217" y="15"/>
                    </a:lnTo>
                    <a:lnTo>
                      <a:pt x="217" y="0"/>
                    </a:lnTo>
                    <a:lnTo>
                      <a:pt x="217" y="8"/>
                    </a:lnTo>
                    <a:lnTo>
                      <a:pt x="22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5" name="Freeform 921"/>
              <p:cNvSpPr>
                <a:spLocks/>
              </p:cNvSpPr>
              <p:nvPr/>
            </p:nvSpPr>
            <p:spPr bwMode="auto">
              <a:xfrm>
                <a:off x="3285" y="2970"/>
                <a:ext cx="248" cy="23"/>
              </a:xfrm>
              <a:custGeom>
                <a:avLst/>
                <a:gdLst>
                  <a:gd name="T0" fmla="*/ 0 w 248"/>
                  <a:gd name="T1" fmla="*/ 15 h 23"/>
                  <a:gd name="T2" fmla="*/ 8 w 248"/>
                  <a:gd name="T3" fmla="*/ 8 h 23"/>
                  <a:gd name="T4" fmla="*/ 15 w 248"/>
                  <a:gd name="T5" fmla="*/ 15 h 23"/>
                  <a:gd name="T6" fmla="*/ 23 w 248"/>
                  <a:gd name="T7" fmla="*/ 15 h 23"/>
                  <a:gd name="T8" fmla="*/ 30 w 248"/>
                  <a:gd name="T9" fmla="*/ 8 h 23"/>
                  <a:gd name="T10" fmla="*/ 38 w 248"/>
                  <a:gd name="T11" fmla="*/ 15 h 23"/>
                  <a:gd name="T12" fmla="*/ 38 w 248"/>
                  <a:gd name="T13" fmla="*/ 8 h 23"/>
                  <a:gd name="T14" fmla="*/ 45 w 248"/>
                  <a:gd name="T15" fmla="*/ 15 h 23"/>
                  <a:gd name="T16" fmla="*/ 53 w 248"/>
                  <a:gd name="T17" fmla="*/ 8 h 23"/>
                  <a:gd name="T18" fmla="*/ 60 w 248"/>
                  <a:gd name="T19" fmla="*/ 8 h 23"/>
                  <a:gd name="T20" fmla="*/ 68 w 248"/>
                  <a:gd name="T21" fmla="*/ 15 h 23"/>
                  <a:gd name="T22" fmla="*/ 75 w 248"/>
                  <a:gd name="T23" fmla="*/ 8 h 23"/>
                  <a:gd name="T24" fmla="*/ 75 w 248"/>
                  <a:gd name="T25" fmla="*/ 8 h 23"/>
                  <a:gd name="T26" fmla="*/ 83 w 248"/>
                  <a:gd name="T27" fmla="*/ 8 h 23"/>
                  <a:gd name="T28" fmla="*/ 90 w 248"/>
                  <a:gd name="T29" fmla="*/ 15 h 23"/>
                  <a:gd name="T30" fmla="*/ 98 w 248"/>
                  <a:gd name="T31" fmla="*/ 8 h 23"/>
                  <a:gd name="T32" fmla="*/ 98 w 248"/>
                  <a:gd name="T33" fmla="*/ 8 h 23"/>
                  <a:gd name="T34" fmla="*/ 105 w 248"/>
                  <a:gd name="T35" fmla="*/ 8 h 23"/>
                  <a:gd name="T36" fmla="*/ 113 w 248"/>
                  <a:gd name="T37" fmla="*/ 15 h 23"/>
                  <a:gd name="T38" fmla="*/ 120 w 248"/>
                  <a:gd name="T39" fmla="*/ 8 h 23"/>
                  <a:gd name="T40" fmla="*/ 128 w 248"/>
                  <a:gd name="T41" fmla="*/ 15 h 23"/>
                  <a:gd name="T42" fmla="*/ 128 w 248"/>
                  <a:gd name="T43" fmla="*/ 8 h 23"/>
                  <a:gd name="T44" fmla="*/ 135 w 248"/>
                  <a:gd name="T45" fmla="*/ 8 h 23"/>
                  <a:gd name="T46" fmla="*/ 143 w 248"/>
                  <a:gd name="T47" fmla="*/ 15 h 23"/>
                  <a:gd name="T48" fmla="*/ 150 w 248"/>
                  <a:gd name="T49" fmla="*/ 15 h 23"/>
                  <a:gd name="T50" fmla="*/ 150 w 248"/>
                  <a:gd name="T51" fmla="*/ 8 h 23"/>
                  <a:gd name="T52" fmla="*/ 158 w 248"/>
                  <a:gd name="T53" fmla="*/ 8 h 23"/>
                  <a:gd name="T54" fmla="*/ 165 w 248"/>
                  <a:gd name="T55" fmla="*/ 15 h 23"/>
                  <a:gd name="T56" fmla="*/ 173 w 248"/>
                  <a:gd name="T57" fmla="*/ 15 h 23"/>
                  <a:gd name="T58" fmla="*/ 173 w 248"/>
                  <a:gd name="T59" fmla="*/ 8 h 23"/>
                  <a:gd name="T60" fmla="*/ 180 w 248"/>
                  <a:gd name="T61" fmla="*/ 8 h 23"/>
                  <a:gd name="T62" fmla="*/ 188 w 248"/>
                  <a:gd name="T63" fmla="*/ 15 h 23"/>
                  <a:gd name="T64" fmla="*/ 195 w 248"/>
                  <a:gd name="T65" fmla="*/ 15 h 23"/>
                  <a:gd name="T66" fmla="*/ 203 w 248"/>
                  <a:gd name="T67" fmla="*/ 15 h 23"/>
                  <a:gd name="T68" fmla="*/ 203 w 248"/>
                  <a:gd name="T69" fmla="*/ 15 h 23"/>
                  <a:gd name="T70" fmla="*/ 210 w 248"/>
                  <a:gd name="T71" fmla="*/ 8 h 23"/>
                  <a:gd name="T72" fmla="*/ 218 w 248"/>
                  <a:gd name="T73" fmla="*/ 15 h 23"/>
                  <a:gd name="T74" fmla="*/ 225 w 248"/>
                  <a:gd name="T75" fmla="*/ 15 h 23"/>
                  <a:gd name="T76" fmla="*/ 225 w 248"/>
                  <a:gd name="T77" fmla="*/ 15 h 23"/>
                  <a:gd name="T78" fmla="*/ 233 w 248"/>
                  <a:gd name="T79" fmla="*/ 8 h 23"/>
                  <a:gd name="T80" fmla="*/ 240 w 248"/>
                  <a:gd name="T81" fmla="*/ 23 h 23"/>
                  <a:gd name="T82" fmla="*/ 248 w 248"/>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3">
                    <a:moveTo>
                      <a:pt x="0" y="8"/>
                    </a:moveTo>
                    <a:lnTo>
                      <a:pt x="0" y="15"/>
                    </a:lnTo>
                    <a:lnTo>
                      <a:pt x="0" y="15"/>
                    </a:lnTo>
                    <a:lnTo>
                      <a:pt x="8" y="8"/>
                    </a:lnTo>
                    <a:lnTo>
                      <a:pt x="8" y="15"/>
                    </a:lnTo>
                    <a:lnTo>
                      <a:pt x="8" y="8"/>
                    </a:lnTo>
                    <a:lnTo>
                      <a:pt x="8" y="8"/>
                    </a:lnTo>
                    <a:lnTo>
                      <a:pt x="15" y="15"/>
                    </a:lnTo>
                    <a:lnTo>
                      <a:pt x="15" y="15"/>
                    </a:lnTo>
                    <a:lnTo>
                      <a:pt x="15" y="8"/>
                    </a:lnTo>
                    <a:lnTo>
                      <a:pt x="15" y="8"/>
                    </a:lnTo>
                    <a:lnTo>
                      <a:pt x="23" y="15"/>
                    </a:lnTo>
                    <a:lnTo>
                      <a:pt x="23" y="8"/>
                    </a:lnTo>
                    <a:lnTo>
                      <a:pt x="23" y="15"/>
                    </a:lnTo>
                    <a:lnTo>
                      <a:pt x="30" y="8"/>
                    </a:lnTo>
                    <a:lnTo>
                      <a:pt x="30" y="15"/>
                    </a:lnTo>
                    <a:lnTo>
                      <a:pt x="30" y="8"/>
                    </a:lnTo>
                    <a:lnTo>
                      <a:pt x="38" y="15"/>
                    </a:lnTo>
                    <a:lnTo>
                      <a:pt x="38" y="15"/>
                    </a:lnTo>
                    <a:lnTo>
                      <a:pt x="38" y="8"/>
                    </a:lnTo>
                    <a:lnTo>
                      <a:pt x="38" y="8"/>
                    </a:lnTo>
                    <a:lnTo>
                      <a:pt x="45" y="15"/>
                    </a:lnTo>
                    <a:lnTo>
                      <a:pt x="45" y="8"/>
                    </a:lnTo>
                    <a:lnTo>
                      <a:pt x="45" y="15"/>
                    </a:lnTo>
                    <a:lnTo>
                      <a:pt x="53" y="8"/>
                    </a:lnTo>
                    <a:lnTo>
                      <a:pt x="53" y="15"/>
                    </a:lnTo>
                    <a:lnTo>
                      <a:pt x="53" y="8"/>
                    </a:lnTo>
                    <a:lnTo>
                      <a:pt x="53" y="8"/>
                    </a:lnTo>
                    <a:lnTo>
                      <a:pt x="60" y="15"/>
                    </a:lnTo>
                    <a:lnTo>
                      <a:pt x="60" y="8"/>
                    </a:lnTo>
                    <a:lnTo>
                      <a:pt x="60" y="8"/>
                    </a:lnTo>
                    <a:lnTo>
                      <a:pt x="68" y="15"/>
                    </a:lnTo>
                    <a:lnTo>
                      <a:pt x="68" y="15"/>
                    </a:lnTo>
                    <a:lnTo>
                      <a:pt x="68" y="8"/>
                    </a:lnTo>
                    <a:lnTo>
                      <a:pt x="68" y="15"/>
                    </a:lnTo>
                    <a:lnTo>
                      <a:pt x="75" y="8"/>
                    </a:lnTo>
                    <a:lnTo>
                      <a:pt x="75" y="15"/>
                    </a:lnTo>
                    <a:lnTo>
                      <a:pt x="75" y="8"/>
                    </a:lnTo>
                    <a:lnTo>
                      <a:pt x="75" y="8"/>
                    </a:lnTo>
                    <a:lnTo>
                      <a:pt x="83" y="15"/>
                    </a:lnTo>
                    <a:lnTo>
                      <a:pt x="83" y="15"/>
                    </a:lnTo>
                    <a:lnTo>
                      <a:pt x="83" y="8"/>
                    </a:lnTo>
                    <a:lnTo>
                      <a:pt x="83" y="8"/>
                    </a:lnTo>
                    <a:lnTo>
                      <a:pt x="90" y="15"/>
                    </a:lnTo>
                    <a:lnTo>
                      <a:pt x="90" y="15"/>
                    </a:lnTo>
                    <a:lnTo>
                      <a:pt x="90" y="8"/>
                    </a:lnTo>
                    <a:lnTo>
                      <a:pt x="90" y="15"/>
                    </a:lnTo>
                    <a:lnTo>
                      <a:pt x="98" y="8"/>
                    </a:lnTo>
                    <a:lnTo>
                      <a:pt x="98" y="15"/>
                    </a:lnTo>
                    <a:lnTo>
                      <a:pt x="98" y="8"/>
                    </a:lnTo>
                    <a:lnTo>
                      <a:pt x="98" y="8"/>
                    </a:lnTo>
                    <a:lnTo>
                      <a:pt x="105" y="15"/>
                    </a:lnTo>
                    <a:lnTo>
                      <a:pt x="105" y="15"/>
                    </a:lnTo>
                    <a:lnTo>
                      <a:pt x="105" y="8"/>
                    </a:lnTo>
                    <a:lnTo>
                      <a:pt x="105" y="8"/>
                    </a:lnTo>
                    <a:lnTo>
                      <a:pt x="113" y="15"/>
                    </a:lnTo>
                    <a:lnTo>
                      <a:pt x="113" y="15"/>
                    </a:lnTo>
                    <a:lnTo>
                      <a:pt x="113" y="8"/>
                    </a:lnTo>
                    <a:lnTo>
                      <a:pt x="113" y="15"/>
                    </a:lnTo>
                    <a:lnTo>
                      <a:pt x="120" y="8"/>
                    </a:lnTo>
                    <a:lnTo>
                      <a:pt x="120" y="15"/>
                    </a:lnTo>
                    <a:lnTo>
                      <a:pt x="120" y="8"/>
                    </a:lnTo>
                    <a:lnTo>
                      <a:pt x="128" y="15"/>
                    </a:lnTo>
                    <a:lnTo>
                      <a:pt x="128" y="15"/>
                    </a:lnTo>
                    <a:lnTo>
                      <a:pt x="128" y="8"/>
                    </a:lnTo>
                    <a:lnTo>
                      <a:pt x="128" y="8"/>
                    </a:lnTo>
                    <a:lnTo>
                      <a:pt x="135" y="15"/>
                    </a:lnTo>
                    <a:lnTo>
                      <a:pt x="135" y="15"/>
                    </a:lnTo>
                    <a:lnTo>
                      <a:pt x="135" y="8"/>
                    </a:lnTo>
                    <a:lnTo>
                      <a:pt x="135" y="15"/>
                    </a:lnTo>
                    <a:lnTo>
                      <a:pt x="143" y="8"/>
                    </a:lnTo>
                    <a:lnTo>
                      <a:pt x="143" y="15"/>
                    </a:lnTo>
                    <a:lnTo>
                      <a:pt x="143" y="8"/>
                    </a:lnTo>
                    <a:lnTo>
                      <a:pt x="143" y="8"/>
                    </a:lnTo>
                    <a:lnTo>
                      <a:pt x="150" y="15"/>
                    </a:lnTo>
                    <a:lnTo>
                      <a:pt x="150" y="15"/>
                    </a:lnTo>
                    <a:lnTo>
                      <a:pt x="150" y="8"/>
                    </a:lnTo>
                    <a:lnTo>
                      <a:pt x="150" y="8"/>
                    </a:lnTo>
                    <a:lnTo>
                      <a:pt x="158" y="15"/>
                    </a:lnTo>
                    <a:lnTo>
                      <a:pt x="158" y="15"/>
                    </a:lnTo>
                    <a:lnTo>
                      <a:pt x="158" y="8"/>
                    </a:lnTo>
                    <a:lnTo>
                      <a:pt x="158" y="15"/>
                    </a:lnTo>
                    <a:lnTo>
                      <a:pt x="165" y="8"/>
                    </a:lnTo>
                    <a:lnTo>
                      <a:pt x="165" y="15"/>
                    </a:lnTo>
                    <a:lnTo>
                      <a:pt x="165" y="8"/>
                    </a:lnTo>
                    <a:lnTo>
                      <a:pt x="165" y="8"/>
                    </a:lnTo>
                    <a:lnTo>
                      <a:pt x="173" y="15"/>
                    </a:lnTo>
                    <a:lnTo>
                      <a:pt x="173" y="15"/>
                    </a:lnTo>
                    <a:lnTo>
                      <a:pt x="173" y="8"/>
                    </a:lnTo>
                    <a:lnTo>
                      <a:pt x="173" y="8"/>
                    </a:lnTo>
                    <a:lnTo>
                      <a:pt x="180" y="15"/>
                    </a:lnTo>
                    <a:lnTo>
                      <a:pt x="180" y="15"/>
                    </a:lnTo>
                    <a:lnTo>
                      <a:pt x="180" y="8"/>
                    </a:lnTo>
                    <a:lnTo>
                      <a:pt x="180" y="15"/>
                    </a:lnTo>
                    <a:lnTo>
                      <a:pt x="188" y="8"/>
                    </a:lnTo>
                    <a:lnTo>
                      <a:pt x="188" y="15"/>
                    </a:lnTo>
                    <a:lnTo>
                      <a:pt x="188" y="8"/>
                    </a:lnTo>
                    <a:lnTo>
                      <a:pt x="188" y="8"/>
                    </a:lnTo>
                    <a:lnTo>
                      <a:pt x="195" y="15"/>
                    </a:lnTo>
                    <a:lnTo>
                      <a:pt x="195" y="15"/>
                    </a:lnTo>
                    <a:lnTo>
                      <a:pt x="195" y="8"/>
                    </a:lnTo>
                    <a:lnTo>
                      <a:pt x="203" y="15"/>
                    </a:lnTo>
                    <a:lnTo>
                      <a:pt x="203" y="15"/>
                    </a:lnTo>
                    <a:lnTo>
                      <a:pt x="203" y="8"/>
                    </a:lnTo>
                    <a:lnTo>
                      <a:pt x="203" y="15"/>
                    </a:lnTo>
                    <a:lnTo>
                      <a:pt x="210" y="8"/>
                    </a:lnTo>
                    <a:lnTo>
                      <a:pt x="210" y="15"/>
                    </a:lnTo>
                    <a:lnTo>
                      <a:pt x="210" y="8"/>
                    </a:lnTo>
                    <a:lnTo>
                      <a:pt x="210" y="8"/>
                    </a:lnTo>
                    <a:lnTo>
                      <a:pt x="218" y="15"/>
                    </a:lnTo>
                    <a:lnTo>
                      <a:pt x="218" y="15"/>
                    </a:lnTo>
                    <a:lnTo>
                      <a:pt x="218" y="8"/>
                    </a:lnTo>
                    <a:lnTo>
                      <a:pt x="218" y="8"/>
                    </a:lnTo>
                    <a:lnTo>
                      <a:pt x="225" y="15"/>
                    </a:lnTo>
                    <a:lnTo>
                      <a:pt x="225" y="15"/>
                    </a:lnTo>
                    <a:lnTo>
                      <a:pt x="225" y="8"/>
                    </a:lnTo>
                    <a:lnTo>
                      <a:pt x="225" y="15"/>
                    </a:lnTo>
                    <a:lnTo>
                      <a:pt x="233" y="8"/>
                    </a:lnTo>
                    <a:lnTo>
                      <a:pt x="233" y="15"/>
                    </a:lnTo>
                    <a:lnTo>
                      <a:pt x="233" y="8"/>
                    </a:lnTo>
                    <a:lnTo>
                      <a:pt x="233" y="8"/>
                    </a:lnTo>
                    <a:lnTo>
                      <a:pt x="240" y="15"/>
                    </a:lnTo>
                    <a:lnTo>
                      <a:pt x="240" y="23"/>
                    </a:lnTo>
                    <a:lnTo>
                      <a:pt x="240" y="0"/>
                    </a:lnTo>
                    <a:lnTo>
                      <a:pt x="240" y="8"/>
                    </a:lnTo>
                    <a:lnTo>
                      <a:pt x="248" y="15"/>
                    </a:lnTo>
                    <a:lnTo>
                      <a:pt x="248" y="15"/>
                    </a:lnTo>
                    <a:lnTo>
                      <a:pt x="24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6" name="Freeform 922"/>
              <p:cNvSpPr>
                <a:spLocks/>
              </p:cNvSpPr>
              <p:nvPr/>
            </p:nvSpPr>
            <p:spPr bwMode="auto">
              <a:xfrm>
                <a:off x="3533" y="2940"/>
                <a:ext cx="240" cy="68"/>
              </a:xfrm>
              <a:custGeom>
                <a:avLst/>
                <a:gdLst>
                  <a:gd name="T0" fmla="*/ 7 w 240"/>
                  <a:gd name="T1" fmla="*/ 38 h 68"/>
                  <a:gd name="T2" fmla="*/ 7 w 240"/>
                  <a:gd name="T3" fmla="*/ 38 h 68"/>
                  <a:gd name="T4" fmla="*/ 15 w 240"/>
                  <a:gd name="T5" fmla="*/ 30 h 68"/>
                  <a:gd name="T6" fmla="*/ 22 w 240"/>
                  <a:gd name="T7" fmla="*/ 53 h 68"/>
                  <a:gd name="T8" fmla="*/ 30 w 240"/>
                  <a:gd name="T9" fmla="*/ 45 h 68"/>
                  <a:gd name="T10" fmla="*/ 30 w 240"/>
                  <a:gd name="T11" fmla="*/ 45 h 68"/>
                  <a:gd name="T12" fmla="*/ 37 w 240"/>
                  <a:gd name="T13" fmla="*/ 30 h 68"/>
                  <a:gd name="T14" fmla="*/ 45 w 240"/>
                  <a:gd name="T15" fmla="*/ 60 h 68"/>
                  <a:gd name="T16" fmla="*/ 52 w 240"/>
                  <a:gd name="T17" fmla="*/ 45 h 68"/>
                  <a:gd name="T18" fmla="*/ 52 w 240"/>
                  <a:gd name="T19" fmla="*/ 38 h 68"/>
                  <a:gd name="T20" fmla="*/ 60 w 240"/>
                  <a:gd name="T21" fmla="*/ 30 h 68"/>
                  <a:gd name="T22" fmla="*/ 67 w 240"/>
                  <a:gd name="T23" fmla="*/ 53 h 68"/>
                  <a:gd name="T24" fmla="*/ 75 w 240"/>
                  <a:gd name="T25" fmla="*/ 53 h 68"/>
                  <a:gd name="T26" fmla="*/ 75 w 240"/>
                  <a:gd name="T27" fmla="*/ 38 h 68"/>
                  <a:gd name="T28" fmla="*/ 82 w 240"/>
                  <a:gd name="T29" fmla="*/ 30 h 68"/>
                  <a:gd name="T30" fmla="*/ 90 w 240"/>
                  <a:gd name="T31" fmla="*/ 53 h 68"/>
                  <a:gd name="T32" fmla="*/ 97 w 240"/>
                  <a:gd name="T33" fmla="*/ 38 h 68"/>
                  <a:gd name="T34" fmla="*/ 97 w 240"/>
                  <a:gd name="T35" fmla="*/ 38 h 68"/>
                  <a:gd name="T36" fmla="*/ 105 w 240"/>
                  <a:gd name="T37" fmla="*/ 30 h 68"/>
                  <a:gd name="T38" fmla="*/ 112 w 240"/>
                  <a:gd name="T39" fmla="*/ 53 h 68"/>
                  <a:gd name="T40" fmla="*/ 120 w 240"/>
                  <a:gd name="T41" fmla="*/ 38 h 68"/>
                  <a:gd name="T42" fmla="*/ 120 w 240"/>
                  <a:gd name="T43" fmla="*/ 38 h 68"/>
                  <a:gd name="T44" fmla="*/ 127 w 240"/>
                  <a:gd name="T45" fmla="*/ 30 h 68"/>
                  <a:gd name="T46" fmla="*/ 135 w 240"/>
                  <a:gd name="T47" fmla="*/ 68 h 68"/>
                  <a:gd name="T48" fmla="*/ 142 w 240"/>
                  <a:gd name="T49" fmla="*/ 45 h 68"/>
                  <a:gd name="T50" fmla="*/ 142 w 240"/>
                  <a:gd name="T51" fmla="*/ 38 h 68"/>
                  <a:gd name="T52" fmla="*/ 150 w 240"/>
                  <a:gd name="T53" fmla="*/ 30 h 68"/>
                  <a:gd name="T54" fmla="*/ 157 w 240"/>
                  <a:gd name="T55" fmla="*/ 53 h 68"/>
                  <a:gd name="T56" fmla="*/ 165 w 240"/>
                  <a:gd name="T57" fmla="*/ 45 h 68"/>
                  <a:gd name="T58" fmla="*/ 165 w 240"/>
                  <a:gd name="T59" fmla="*/ 38 h 68"/>
                  <a:gd name="T60" fmla="*/ 172 w 240"/>
                  <a:gd name="T61" fmla="*/ 23 h 68"/>
                  <a:gd name="T62" fmla="*/ 180 w 240"/>
                  <a:gd name="T63" fmla="*/ 53 h 68"/>
                  <a:gd name="T64" fmla="*/ 187 w 240"/>
                  <a:gd name="T65" fmla="*/ 45 h 68"/>
                  <a:gd name="T66" fmla="*/ 187 w 240"/>
                  <a:gd name="T67" fmla="*/ 38 h 68"/>
                  <a:gd name="T68" fmla="*/ 195 w 240"/>
                  <a:gd name="T69" fmla="*/ 30 h 68"/>
                  <a:gd name="T70" fmla="*/ 202 w 240"/>
                  <a:gd name="T71" fmla="*/ 45 h 68"/>
                  <a:gd name="T72" fmla="*/ 210 w 240"/>
                  <a:gd name="T73" fmla="*/ 45 h 68"/>
                  <a:gd name="T74" fmla="*/ 210 w 240"/>
                  <a:gd name="T75" fmla="*/ 38 h 68"/>
                  <a:gd name="T76" fmla="*/ 217 w 240"/>
                  <a:gd name="T77" fmla="*/ 38 h 68"/>
                  <a:gd name="T78" fmla="*/ 225 w 240"/>
                  <a:gd name="T79" fmla="*/ 45 h 68"/>
                  <a:gd name="T80" fmla="*/ 232 w 240"/>
                  <a:gd name="T81" fmla="*/ 45 h 68"/>
                  <a:gd name="T82" fmla="*/ 232 w 240"/>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30"/>
                    </a:moveTo>
                    <a:lnTo>
                      <a:pt x="0" y="45"/>
                    </a:lnTo>
                    <a:lnTo>
                      <a:pt x="7" y="38"/>
                    </a:lnTo>
                    <a:lnTo>
                      <a:pt x="7" y="68"/>
                    </a:lnTo>
                    <a:lnTo>
                      <a:pt x="7" y="0"/>
                    </a:lnTo>
                    <a:lnTo>
                      <a:pt x="7" y="38"/>
                    </a:lnTo>
                    <a:lnTo>
                      <a:pt x="15" y="45"/>
                    </a:lnTo>
                    <a:lnTo>
                      <a:pt x="15" y="60"/>
                    </a:lnTo>
                    <a:lnTo>
                      <a:pt x="15" y="30"/>
                    </a:lnTo>
                    <a:lnTo>
                      <a:pt x="15" y="30"/>
                    </a:lnTo>
                    <a:lnTo>
                      <a:pt x="22" y="38"/>
                    </a:lnTo>
                    <a:lnTo>
                      <a:pt x="22" y="53"/>
                    </a:lnTo>
                    <a:lnTo>
                      <a:pt x="22" y="30"/>
                    </a:lnTo>
                    <a:lnTo>
                      <a:pt x="22" y="38"/>
                    </a:lnTo>
                    <a:lnTo>
                      <a:pt x="30" y="45"/>
                    </a:lnTo>
                    <a:lnTo>
                      <a:pt x="30" y="53"/>
                    </a:lnTo>
                    <a:lnTo>
                      <a:pt x="30" y="30"/>
                    </a:lnTo>
                    <a:lnTo>
                      <a:pt x="30" y="45"/>
                    </a:lnTo>
                    <a:lnTo>
                      <a:pt x="37" y="38"/>
                    </a:lnTo>
                    <a:lnTo>
                      <a:pt x="37" y="53"/>
                    </a:lnTo>
                    <a:lnTo>
                      <a:pt x="37" y="30"/>
                    </a:lnTo>
                    <a:lnTo>
                      <a:pt x="37" y="38"/>
                    </a:lnTo>
                    <a:lnTo>
                      <a:pt x="45" y="45"/>
                    </a:lnTo>
                    <a:lnTo>
                      <a:pt x="45" y="60"/>
                    </a:lnTo>
                    <a:lnTo>
                      <a:pt x="45" y="30"/>
                    </a:lnTo>
                    <a:lnTo>
                      <a:pt x="45" y="38"/>
                    </a:lnTo>
                    <a:lnTo>
                      <a:pt x="52" y="45"/>
                    </a:lnTo>
                    <a:lnTo>
                      <a:pt x="52" y="53"/>
                    </a:lnTo>
                    <a:lnTo>
                      <a:pt x="52" y="30"/>
                    </a:lnTo>
                    <a:lnTo>
                      <a:pt x="52" y="38"/>
                    </a:lnTo>
                    <a:lnTo>
                      <a:pt x="60" y="45"/>
                    </a:lnTo>
                    <a:lnTo>
                      <a:pt x="60" y="53"/>
                    </a:lnTo>
                    <a:lnTo>
                      <a:pt x="60" y="30"/>
                    </a:lnTo>
                    <a:lnTo>
                      <a:pt x="60" y="45"/>
                    </a:lnTo>
                    <a:lnTo>
                      <a:pt x="67" y="38"/>
                    </a:lnTo>
                    <a:lnTo>
                      <a:pt x="67" y="53"/>
                    </a:lnTo>
                    <a:lnTo>
                      <a:pt x="67" y="23"/>
                    </a:lnTo>
                    <a:lnTo>
                      <a:pt x="67" y="45"/>
                    </a:lnTo>
                    <a:lnTo>
                      <a:pt x="75" y="53"/>
                    </a:lnTo>
                    <a:lnTo>
                      <a:pt x="75" y="60"/>
                    </a:lnTo>
                    <a:lnTo>
                      <a:pt x="75" y="30"/>
                    </a:lnTo>
                    <a:lnTo>
                      <a:pt x="75" y="38"/>
                    </a:lnTo>
                    <a:lnTo>
                      <a:pt x="82" y="45"/>
                    </a:lnTo>
                    <a:lnTo>
                      <a:pt x="82" y="53"/>
                    </a:lnTo>
                    <a:lnTo>
                      <a:pt x="82" y="30"/>
                    </a:lnTo>
                    <a:lnTo>
                      <a:pt x="82" y="38"/>
                    </a:lnTo>
                    <a:lnTo>
                      <a:pt x="90" y="45"/>
                    </a:lnTo>
                    <a:lnTo>
                      <a:pt x="90" y="53"/>
                    </a:lnTo>
                    <a:lnTo>
                      <a:pt x="90" y="23"/>
                    </a:lnTo>
                    <a:lnTo>
                      <a:pt x="90" y="45"/>
                    </a:lnTo>
                    <a:lnTo>
                      <a:pt x="97" y="38"/>
                    </a:lnTo>
                    <a:lnTo>
                      <a:pt x="97" y="53"/>
                    </a:lnTo>
                    <a:lnTo>
                      <a:pt x="97" y="30"/>
                    </a:lnTo>
                    <a:lnTo>
                      <a:pt x="97" y="38"/>
                    </a:lnTo>
                    <a:lnTo>
                      <a:pt x="105" y="45"/>
                    </a:lnTo>
                    <a:lnTo>
                      <a:pt x="105" y="53"/>
                    </a:lnTo>
                    <a:lnTo>
                      <a:pt x="105" y="30"/>
                    </a:lnTo>
                    <a:lnTo>
                      <a:pt x="105" y="38"/>
                    </a:lnTo>
                    <a:lnTo>
                      <a:pt x="112" y="30"/>
                    </a:lnTo>
                    <a:lnTo>
                      <a:pt x="112" y="53"/>
                    </a:lnTo>
                    <a:lnTo>
                      <a:pt x="112" y="30"/>
                    </a:lnTo>
                    <a:lnTo>
                      <a:pt x="112" y="45"/>
                    </a:lnTo>
                    <a:lnTo>
                      <a:pt x="120" y="38"/>
                    </a:lnTo>
                    <a:lnTo>
                      <a:pt x="120" y="53"/>
                    </a:lnTo>
                    <a:lnTo>
                      <a:pt x="120" y="23"/>
                    </a:lnTo>
                    <a:lnTo>
                      <a:pt x="120" y="38"/>
                    </a:lnTo>
                    <a:lnTo>
                      <a:pt x="127" y="45"/>
                    </a:lnTo>
                    <a:lnTo>
                      <a:pt x="127" y="53"/>
                    </a:lnTo>
                    <a:lnTo>
                      <a:pt x="127" y="30"/>
                    </a:lnTo>
                    <a:lnTo>
                      <a:pt x="127" y="38"/>
                    </a:lnTo>
                    <a:lnTo>
                      <a:pt x="135" y="45"/>
                    </a:lnTo>
                    <a:lnTo>
                      <a:pt x="135" y="68"/>
                    </a:lnTo>
                    <a:lnTo>
                      <a:pt x="135" y="23"/>
                    </a:lnTo>
                    <a:lnTo>
                      <a:pt x="135" y="38"/>
                    </a:lnTo>
                    <a:lnTo>
                      <a:pt x="142" y="45"/>
                    </a:lnTo>
                    <a:lnTo>
                      <a:pt x="142" y="53"/>
                    </a:lnTo>
                    <a:lnTo>
                      <a:pt x="142" y="30"/>
                    </a:lnTo>
                    <a:lnTo>
                      <a:pt x="142" y="38"/>
                    </a:lnTo>
                    <a:lnTo>
                      <a:pt x="150" y="45"/>
                    </a:lnTo>
                    <a:lnTo>
                      <a:pt x="150" y="53"/>
                    </a:lnTo>
                    <a:lnTo>
                      <a:pt x="150" y="30"/>
                    </a:lnTo>
                    <a:lnTo>
                      <a:pt x="150" y="38"/>
                    </a:lnTo>
                    <a:lnTo>
                      <a:pt x="157" y="45"/>
                    </a:lnTo>
                    <a:lnTo>
                      <a:pt x="157" y="53"/>
                    </a:lnTo>
                    <a:lnTo>
                      <a:pt x="157" y="30"/>
                    </a:lnTo>
                    <a:lnTo>
                      <a:pt x="157" y="38"/>
                    </a:lnTo>
                    <a:lnTo>
                      <a:pt x="165" y="45"/>
                    </a:lnTo>
                    <a:lnTo>
                      <a:pt x="165" y="53"/>
                    </a:lnTo>
                    <a:lnTo>
                      <a:pt x="165" y="30"/>
                    </a:lnTo>
                    <a:lnTo>
                      <a:pt x="165" y="38"/>
                    </a:lnTo>
                    <a:lnTo>
                      <a:pt x="172" y="45"/>
                    </a:lnTo>
                    <a:lnTo>
                      <a:pt x="172" y="53"/>
                    </a:lnTo>
                    <a:lnTo>
                      <a:pt x="172" y="23"/>
                    </a:lnTo>
                    <a:lnTo>
                      <a:pt x="172" y="38"/>
                    </a:lnTo>
                    <a:lnTo>
                      <a:pt x="180" y="45"/>
                    </a:lnTo>
                    <a:lnTo>
                      <a:pt x="180" y="53"/>
                    </a:lnTo>
                    <a:lnTo>
                      <a:pt x="180" y="38"/>
                    </a:lnTo>
                    <a:lnTo>
                      <a:pt x="180" y="38"/>
                    </a:lnTo>
                    <a:lnTo>
                      <a:pt x="187" y="45"/>
                    </a:lnTo>
                    <a:lnTo>
                      <a:pt x="187" y="53"/>
                    </a:lnTo>
                    <a:lnTo>
                      <a:pt x="187" y="30"/>
                    </a:lnTo>
                    <a:lnTo>
                      <a:pt x="187" y="38"/>
                    </a:lnTo>
                    <a:lnTo>
                      <a:pt x="195" y="45"/>
                    </a:lnTo>
                    <a:lnTo>
                      <a:pt x="195" y="53"/>
                    </a:lnTo>
                    <a:lnTo>
                      <a:pt x="195" y="30"/>
                    </a:lnTo>
                    <a:lnTo>
                      <a:pt x="195" y="38"/>
                    </a:lnTo>
                    <a:lnTo>
                      <a:pt x="202" y="45"/>
                    </a:lnTo>
                    <a:lnTo>
                      <a:pt x="202" y="45"/>
                    </a:lnTo>
                    <a:lnTo>
                      <a:pt x="202" y="30"/>
                    </a:lnTo>
                    <a:lnTo>
                      <a:pt x="202" y="38"/>
                    </a:lnTo>
                    <a:lnTo>
                      <a:pt x="210" y="45"/>
                    </a:lnTo>
                    <a:lnTo>
                      <a:pt x="210" y="53"/>
                    </a:lnTo>
                    <a:lnTo>
                      <a:pt x="210" y="30"/>
                    </a:lnTo>
                    <a:lnTo>
                      <a:pt x="210" y="38"/>
                    </a:lnTo>
                    <a:lnTo>
                      <a:pt x="217" y="45"/>
                    </a:lnTo>
                    <a:lnTo>
                      <a:pt x="217" y="45"/>
                    </a:lnTo>
                    <a:lnTo>
                      <a:pt x="217" y="38"/>
                    </a:lnTo>
                    <a:lnTo>
                      <a:pt x="217" y="38"/>
                    </a:lnTo>
                    <a:lnTo>
                      <a:pt x="225" y="45"/>
                    </a:lnTo>
                    <a:lnTo>
                      <a:pt x="225" y="45"/>
                    </a:lnTo>
                    <a:lnTo>
                      <a:pt x="225" y="30"/>
                    </a:lnTo>
                    <a:lnTo>
                      <a:pt x="225" y="38"/>
                    </a:lnTo>
                    <a:lnTo>
                      <a:pt x="232" y="45"/>
                    </a:lnTo>
                    <a:lnTo>
                      <a:pt x="232" y="45"/>
                    </a:lnTo>
                    <a:lnTo>
                      <a:pt x="232" y="30"/>
                    </a:lnTo>
                    <a:lnTo>
                      <a:pt x="232" y="38"/>
                    </a:lnTo>
                    <a:lnTo>
                      <a:pt x="240" y="45"/>
                    </a:lnTo>
                    <a:lnTo>
                      <a:pt x="240" y="5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7" name="Freeform 923"/>
              <p:cNvSpPr>
                <a:spLocks/>
              </p:cNvSpPr>
              <p:nvPr/>
            </p:nvSpPr>
            <p:spPr bwMode="auto">
              <a:xfrm>
                <a:off x="3773" y="2963"/>
                <a:ext cx="240" cy="37"/>
              </a:xfrm>
              <a:custGeom>
                <a:avLst/>
                <a:gdLst>
                  <a:gd name="T0" fmla="*/ 0 w 240"/>
                  <a:gd name="T1" fmla="*/ 15 h 37"/>
                  <a:gd name="T2" fmla="*/ 7 w 240"/>
                  <a:gd name="T3" fmla="*/ 7 h 37"/>
                  <a:gd name="T4" fmla="*/ 15 w 240"/>
                  <a:gd name="T5" fmla="*/ 30 h 37"/>
                  <a:gd name="T6" fmla="*/ 22 w 240"/>
                  <a:gd name="T7" fmla="*/ 22 h 37"/>
                  <a:gd name="T8" fmla="*/ 22 w 240"/>
                  <a:gd name="T9" fmla="*/ 15 h 37"/>
                  <a:gd name="T10" fmla="*/ 30 w 240"/>
                  <a:gd name="T11" fmla="*/ 7 h 37"/>
                  <a:gd name="T12" fmla="*/ 37 w 240"/>
                  <a:gd name="T13" fmla="*/ 22 h 37"/>
                  <a:gd name="T14" fmla="*/ 45 w 240"/>
                  <a:gd name="T15" fmla="*/ 22 h 37"/>
                  <a:gd name="T16" fmla="*/ 45 w 240"/>
                  <a:gd name="T17" fmla="*/ 15 h 37"/>
                  <a:gd name="T18" fmla="*/ 52 w 240"/>
                  <a:gd name="T19" fmla="*/ 7 h 37"/>
                  <a:gd name="T20" fmla="*/ 60 w 240"/>
                  <a:gd name="T21" fmla="*/ 30 h 37"/>
                  <a:gd name="T22" fmla="*/ 67 w 240"/>
                  <a:gd name="T23" fmla="*/ 15 h 37"/>
                  <a:gd name="T24" fmla="*/ 67 w 240"/>
                  <a:gd name="T25" fmla="*/ 22 h 37"/>
                  <a:gd name="T26" fmla="*/ 75 w 240"/>
                  <a:gd name="T27" fmla="*/ 7 h 37"/>
                  <a:gd name="T28" fmla="*/ 82 w 240"/>
                  <a:gd name="T29" fmla="*/ 7 h 37"/>
                  <a:gd name="T30" fmla="*/ 90 w 240"/>
                  <a:gd name="T31" fmla="*/ 30 h 37"/>
                  <a:gd name="T32" fmla="*/ 97 w 240"/>
                  <a:gd name="T33" fmla="*/ 22 h 37"/>
                  <a:gd name="T34" fmla="*/ 97 w 240"/>
                  <a:gd name="T35" fmla="*/ 15 h 37"/>
                  <a:gd name="T36" fmla="*/ 105 w 240"/>
                  <a:gd name="T37" fmla="*/ 7 h 37"/>
                  <a:gd name="T38" fmla="*/ 112 w 240"/>
                  <a:gd name="T39" fmla="*/ 37 h 37"/>
                  <a:gd name="T40" fmla="*/ 120 w 240"/>
                  <a:gd name="T41" fmla="*/ 22 h 37"/>
                  <a:gd name="T42" fmla="*/ 120 w 240"/>
                  <a:gd name="T43" fmla="*/ 15 h 37"/>
                  <a:gd name="T44" fmla="*/ 127 w 240"/>
                  <a:gd name="T45" fmla="*/ 0 h 37"/>
                  <a:gd name="T46" fmla="*/ 135 w 240"/>
                  <a:gd name="T47" fmla="*/ 30 h 37"/>
                  <a:gd name="T48" fmla="*/ 142 w 240"/>
                  <a:gd name="T49" fmla="*/ 22 h 37"/>
                  <a:gd name="T50" fmla="*/ 142 w 240"/>
                  <a:gd name="T51" fmla="*/ 15 h 37"/>
                  <a:gd name="T52" fmla="*/ 150 w 240"/>
                  <a:gd name="T53" fmla="*/ 0 h 37"/>
                  <a:gd name="T54" fmla="*/ 157 w 240"/>
                  <a:gd name="T55" fmla="*/ 30 h 37"/>
                  <a:gd name="T56" fmla="*/ 165 w 240"/>
                  <a:gd name="T57" fmla="*/ 22 h 37"/>
                  <a:gd name="T58" fmla="*/ 165 w 240"/>
                  <a:gd name="T59" fmla="*/ 15 h 37"/>
                  <a:gd name="T60" fmla="*/ 172 w 240"/>
                  <a:gd name="T61" fmla="*/ 7 h 37"/>
                  <a:gd name="T62" fmla="*/ 180 w 240"/>
                  <a:gd name="T63" fmla="*/ 30 h 37"/>
                  <a:gd name="T64" fmla="*/ 187 w 240"/>
                  <a:gd name="T65" fmla="*/ 22 h 37"/>
                  <a:gd name="T66" fmla="*/ 187 w 240"/>
                  <a:gd name="T67" fmla="*/ 15 h 37"/>
                  <a:gd name="T68" fmla="*/ 195 w 240"/>
                  <a:gd name="T69" fmla="*/ 7 h 37"/>
                  <a:gd name="T70" fmla="*/ 202 w 240"/>
                  <a:gd name="T71" fmla="*/ 30 h 37"/>
                  <a:gd name="T72" fmla="*/ 210 w 240"/>
                  <a:gd name="T73" fmla="*/ 22 h 37"/>
                  <a:gd name="T74" fmla="*/ 210 w 240"/>
                  <a:gd name="T75" fmla="*/ 15 h 37"/>
                  <a:gd name="T76" fmla="*/ 217 w 240"/>
                  <a:gd name="T77" fmla="*/ 7 h 37"/>
                  <a:gd name="T78" fmla="*/ 225 w 240"/>
                  <a:gd name="T79" fmla="*/ 37 h 37"/>
                  <a:gd name="T80" fmla="*/ 232 w 240"/>
                  <a:gd name="T81" fmla="*/ 15 h 37"/>
                  <a:gd name="T82" fmla="*/ 232 w 240"/>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30"/>
                    </a:moveTo>
                    <a:lnTo>
                      <a:pt x="0" y="7"/>
                    </a:lnTo>
                    <a:lnTo>
                      <a:pt x="0" y="15"/>
                    </a:lnTo>
                    <a:lnTo>
                      <a:pt x="7" y="22"/>
                    </a:lnTo>
                    <a:lnTo>
                      <a:pt x="7" y="30"/>
                    </a:lnTo>
                    <a:lnTo>
                      <a:pt x="7" y="7"/>
                    </a:lnTo>
                    <a:lnTo>
                      <a:pt x="7" y="22"/>
                    </a:lnTo>
                    <a:lnTo>
                      <a:pt x="15" y="15"/>
                    </a:lnTo>
                    <a:lnTo>
                      <a:pt x="15" y="30"/>
                    </a:lnTo>
                    <a:lnTo>
                      <a:pt x="15" y="7"/>
                    </a:lnTo>
                    <a:lnTo>
                      <a:pt x="15" y="15"/>
                    </a:lnTo>
                    <a:lnTo>
                      <a:pt x="22" y="22"/>
                    </a:lnTo>
                    <a:lnTo>
                      <a:pt x="22" y="22"/>
                    </a:lnTo>
                    <a:lnTo>
                      <a:pt x="22" y="7"/>
                    </a:lnTo>
                    <a:lnTo>
                      <a:pt x="22" y="15"/>
                    </a:lnTo>
                    <a:lnTo>
                      <a:pt x="30" y="22"/>
                    </a:lnTo>
                    <a:lnTo>
                      <a:pt x="30" y="22"/>
                    </a:lnTo>
                    <a:lnTo>
                      <a:pt x="30" y="7"/>
                    </a:lnTo>
                    <a:lnTo>
                      <a:pt x="30" y="22"/>
                    </a:lnTo>
                    <a:lnTo>
                      <a:pt x="37" y="15"/>
                    </a:lnTo>
                    <a:lnTo>
                      <a:pt x="37" y="22"/>
                    </a:lnTo>
                    <a:lnTo>
                      <a:pt x="37" y="7"/>
                    </a:lnTo>
                    <a:lnTo>
                      <a:pt x="37" y="15"/>
                    </a:lnTo>
                    <a:lnTo>
                      <a:pt x="45" y="22"/>
                    </a:lnTo>
                    <a:lnTo>
                      <a:pt x="45" y="30"/>
                    </a:lnTo>
                    <a:lnTo>
                      <a:pt x="45" y="7"/>
                    </a:lnTo>
                    <a:lnTo>
                      <a:pt x="45" y="15"/>
                    </a:lnTo>
                    <a:lnTo>
                      <a:pt x="52" y="22"/>
                    </a:lnTo>
                    <a:lnTo>
                      <a:pt x="52" y="30"/>
                    </a:lnTo>
                    <a:lnTo>
                      <a:pt x="52" y="7"/>
                    </a:lnTo>
                    <a:lnTo>
                      <a:pt x="52" y="15"/>
                    </a:lnTo>
                    <a:lnTo>
                      <a:pt x="60" y="22"/>
                    </a:lnTo>
                    <a:lnTo>
                      <a:pt x="60" y="30"/>
                    </a:lnTo>
                    <a:lnTo>
                      <a:pt x="60" y="7"/>
                    </a:lnTo>
                    <a:lnTo>
                      <a:pt x="60" y="22"/>
                    </a:lnTo>
                    <a:lnTo>
                      <a:pt x="67" y="15"/>
                    </a:lnTo>
                    <a:lnTo>
                      <a:pt x="67" y="22"/>
                    </a:lnTo>
                    <a:lnTo>
                      <a:pt x="67" y="15"/>
                    </a:lnTo>
                    <a:lnTo>
                      <a:pt x="67" y="22"/>
                    </a:lnTo>
                    <a:lnTo>
                      <a:pt x="75" y="15"/>
                    </a:lnTo>
                    <a:lnTo>
                      <a:pt x="75" y="22"/>
                    </a:lnTo>
                    <a:lnTo>
                      <a:pt x="75" y="7"/>
                    </a:lnTo>
                    <a:lnTo>
                      <a:pt x="75" y="15"/>
                    </a:lnTo>
                    <a:lnTo>
                      <a:pt x="82" y="22"/>
                    </a:lnTo>
                    <a:lnTo>
                      <a:pt x="82" y="7"/>
                    </a:lnTo>
                    <a:lnTo>
                      <a:pt x="82" y="15"/>
                    </a:lnTo>
                    <a:lnTo>
                      <a:pt x="90" y="22"/>
                    </a:lnTo>
                    <a:lnTo>
                      <a:pt x="90" y="30"/>
                    </a:lnTo>
                    <a:lnTo>
                      <a:pt x="90" y="7"/>
                    </a:lnTo>
                    <a:lnTo>
                      <a:pt x="90" y="15"/>
                    </a:lnTo>
                    <a:lnTo>
                      <a:pt x="97" y="22"/>
                    </a:lnTo>
                    <a:lnTo>
                      <a:pt x="97" y="30"/>
                    </a:lnTo>
                    <a:lnTo>
                      <a:pt x="97" y="7"/>
                    </a:lnTo>
                    <a:lnTo>
                      <a:pt x="97" y="15"/>
                    </a:lnTo>
                    <a:lnTo>
                      <a:pt x="105" y="22"/>
                    </a:lnTo>
                    <a:lnTo>
                      <a:pt x="105" y="37"/>
                    </a:lnTo>
                    <a:lnTo>
                      <a:pt x="105" y="7"/>
                    </a:lnTo>
                    <a:lnTo>
                      <a:pt x="105" y="15"/>
                    </a:lnTo>
                    <a:lnTo>
                      <a:pt x="112" y="22"/>
                    </a:lnTo>
                    <a:lnTo>
                      <a:pt x="112" y="37"/>
                    </a:lnTo>
                    <a:lnTo>
                      <a:pt x="112" y="0"/>
                    </a:lnTo>
                    <a:lnTo>
                      <a:pt x="112" y="15"/>
                    </a:lnTo>
                    <a:lnTo>
                      <a:pt x="120" y="22"/>
                    </a:lnTo>
                    <a:lnTo>
                      <a:pt x="120" y="37"/>
                    </a:lnTo>
                    <a:lnTo>
                      <a:pt x="120" y="0"/>
                    </a:lnTo>
                    <a:lnTo>
                      <a:pt x="120" y="15"/>
                    </a:lnTo>
                    <a:lnTo>
                      <a:pt x="127" y="22"/>
                    </a:lnTo>
                    <a:lnTo>
                      <a:pt x="127" y="37"/>
                    </a:lnTo>
                    <a:lnTo>
                      <a:pt x="127" y="0"/>
                    </a:lnTo>
                    <a:lnTo>
                      <a:pt x="127" y="7"/>
                    </a:lnTo>
                    <a:lnTo>
                      <a:pt x="135" y="15"/>
                    </a:lnTo>
                    <a:lnTo>
                      <a:pt x="135" y="30"/>
                    </a:lnTo>
                    <a:lnTo>
                      <a:pt x="135" y="7"/>
                    </a:lnTo>
                    <a:lnTo>
                      <a:pt x="135" y="15"/>
                    </a:lnTo>
                    <a:lnTo>
                      <a:pt x="142" y="22"/>
                    </a:lnTo>
                    <a:lnTo>
                      <a:pt x="142" y="30"/>
                    </a:lnTo>
                    <a:lnTo>
                      <a:pt x="142" y="7"/>
                    </a:lnTo>
                    <a:lnTo>
                      <a:pt x="142" y="15"/>
                    </a:lnTo>
                    <a:lnTo>
                      <a:pt x="150" y="22"/>
                    </a:lnTo>
                    <a:lnTo>
                      <a:pt x="150" y="37"/>
                    </a:lnTo>
                    <a:lnTo>
                      <a:pt x="150" y="0"/>
                    </a:lnTo>
                    <a:lnTo>
                      <a:pt x="150" y="15"/>
                    </a:lnTo>
                    <a:lnTo>
                      <a:pt x="157" y="22"/>
                    </a:lnTo>
                    <a:lnTo>
                      <a:pt x="157" y="30"/>
                    </a:lnTo>
                    <a:lnTo>
                      <a:pt x="157" y="7"/>
                    </a:lnTo>
                    <a:lnTo>
                      <a:pt x="157" y="15"/>
                    </a:lnTo>
                    <a:lnTo>
                      <a:pt x="165" y="22"/>
                    </a:lnTo>
                    <a:lnTo>
                      <a:pt x="165" y="30"/>
                    </a:lnTo>
                    <a:lnTo>
                      <a:pt x="165" y="7"/>
                    </a:lnTo>
                    <a:lnTo>
                      <a:pt x="165" y="15"/>
                    </a:lnTo>
                    <a:lnTo>
                      <a:pt x="172" y="22"/>
                    </a:lnTo>
                    <a:lnTo>
                      <a:pt x="172" y="30"/>
                    </a:lnTo>
                    <a:lnTo>
                      <a:pt x="172" y="7"/>
                    </a:lnTo>
                    <a:lnTo>
                      <a:pt x="172" y="15"/>
                    </a:lnTo>
                    <a:lnTo>
                      <a:pt x="180" y="22"/>
                    </a:lnTo>
                    <a:lnTo>
                      <a:pt x="180" y="30"/>
                    </a:lnTo>
                    <a:lnTo>
                      <a:pt x="180" y="7"/>
                    </a:lnTo>
                    <a:lnTo>
                      <a:pt x="180" y="15"/>
                    </a:lnTo>
                    <a:lnTo>
                      <a:pt x="187" y="22"/>
                    </a:lnTo>
                    <a:lnTo>
                      <a:pt x="187" y="37"/>
                    </a:lnTo>
                    <a:lnTo>
                      <a:pt x="187" y="7"/>
                    </a:lnTo>
                    <a:lnTo>
                      <a:pt x="187" y="15"/>
                    </a:lnTo>
                    <a:lnTo>
                      <a:pt x="195" y="22"/>
                    </a:lnTo>
                    <a:lnTo>
                      <a:pt x="195" y="30"/>
                    </a:lnTo>
                    <a:lnTo>
                      <a:pt x="195" y="7"/>
                    </a:lnTo>
                    <a:lnTo>
                      <a:pt x="195" y="22"/>
                    </a:lnTo>
                    <a:lnTo>
                      <a:pt x="202" y="15"/>
                    </a:lnTo>
                    <a:lnTo>
                      <a:pt x="202" y="30"/>
                    </a:lnTo>
                    <a:lnTo>
                      <a:pt x="202" y="7"/>
                    </a:lnTo>
                    <a:lnTo>
                      <a:pt x="202" y="15"/>
                    </a:lnTo>
                    <a:lnTo>
                      <a:pt x="210" y="22"/>
                    </a:lnTo>
                    <a:lnTo>
                      <a:pt x="210" y="37"/>
                    </a:lnTo>
                    <a:lnTo>
                      <a:pt x="210" y="0"/>
                    </a:lnTo>
                    <a:lnTo>
                      <a:pt x="210" y="15"/>
                    </a:lnTo>
                    <a:lnTo>
                      <a:pt x="217" y="22"/>
                    </a:lnTo>
                    <a:lnTo>
                      <a:pt x="217" y="30"/>
                    </a:lnTo>
                    <a:lnTo>
                      <a:pt x="217" y="7"/>
                    </a:lnTo>
                    <a:lnTo>
                      <a:pt x="217" y="15"/>
                    </a:lnTo>
                    <a:lnTo>
                      <a:pt x="225" y="7"/>
                    </a:lnTo>
                    <a:lnTo>
                      <a:pt x="225" y="37"/>
                    </a:lnTo>
                    <a:lnTo>
                      <a:pt x="225" y="7"/>
                    </a:lnTo>
                    <a:lnTo>
                      <a:pt x="225" y="22"/>
                    </a:lnTo>
                    <a:lnTo>
                      <a:pt x="232" y="15"/>
                    </a:lnTo>
                    <a:lnTo>
                      <a:pt x="232" y="30"/>
                    </a:lnTo>
                    <a:lnTo>
                      <a:pt x="232" y="0"/>
                    </a:lnTo>
                    <a:lnTo>
                      <a:pt x="232" y="15"/>
                    </a:lnTo>
                    <a:lnTo>
                      <a:pt x="240" y="22"/>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8" name="Freeform 924"/>
              <p:cNvSpPr>
                <a:spLocks/>
              </p:cNvSpPr>
              <p:nvPr/>
            </p:nvSpPr>
            <p:spPr bwMode="auto">
              <a:xfrm>
                <a:off x="4013" y="2963"/>
                <a:ext cx="240" cy="37"/>
              </a:xfrm>
              <a:custGeom>
                <a:avLst/>
                <a:gdLst>
                  <a:gd name="T0" fmla="*/ 0 w 240"/>
                  <a:gd name="T1" fmla="*/ 15 h 37"/>
                  <a:gd name="T2" fmla="*/ 7 w 240"/>
                  <a:gd name="T3" fmla="*/ 7 h 37"/>
                  <a:gd name="T4" fmla="*/ 15 w 240"/>
                  <a:gd name="T5" fmla="*/ 22 h 37"/>
                  <a:gd name="T6" fmla="*/ 22 w 240"/>
                  <a:gd name="T7" fmla="*/ 22 h 37"/>
                  <a:gd name="T8" fmla="*/ 22 w 240"/>
                  <a:gd name="T9" fmla="*/ 15 h 37"/>
                  <a:gd name="T10" fmla="*/ 30 w 240"/>
                  <a:gd name="T11" fmla="*/ 7 h 37"/>
                  <a:gd name="T12" fmla="*/ 37 w 240"/>
                  <a:gd name="T13" fmla="*/ 30 h 37"/>
                  <a:gd name="T14" fmla="*/ 45 w 240"/>
                  <a:gd name="T15" fmla="*/ 22 h 37"/>
                  <a:gd name="T16" fmla="*/ 45 w 240"/>
                  <a:gd name="T17" fmla="*/ 7 h 37"/>
                  <a:gd name="T18" fmla="*/ 52 w 240"/>
                  <a:gd name="T19" fmla="*/ 7 h 37"/>
                  <a:gd name="T20" fmla="*/ 60 w 240"/>
                  <a:gd name="T21" fmla="*/ 37 h 37"/>
                  <a:gd name="T22" fmla="*/ 67 w 240"/>
                  <a:gd name="T23" fmla="*/ 22 h 37"/>
                  <a:gd name="T24" fmla="*/ 67 w 240"/>
                  <a:gd name="T25" fmla="*/ 15 h 37"/>
                  <a:gd name="T26" fmla="*/ 75 w 240"/>
                  <a:gd name="T27" fmla="*/ 15 h 37"/>
                  <a:gd name="T28" fmla="*/ 82 w 240"/>
                  <a:gd name="T29" fmla="*/ 22 h 37"/>
                  <a:gd name="T30" fmla="*/ 90 w 240"/>
                  <a:gd name="T31" fmla="*/ 22 h 37"/>
                  <a:gd name="T32" fmla="*/ 90 w 240"/>
                  <a:gd name="T33" fmla="*/ 15 h 37"/>
                  <a:gd name="T34" fmla="*/ 97 w 240"/>
                  <a:gd name="T35" fmla="*/ 7 h 37"/>
                  <a:gd name="T36" fmla="*/ 105 w 240"/>
                  <a:gd name="T37" fmla="*/ 30 h 37"/>
                  <a:gd name="T38" fmla="*/ 112 w 240"/>
                  <a:gd name="T39" fmla="*/ 22 h 37"/>
                  <a:gd name="T40" fmla="*/ 112 w 240"/>
                  <a:gd name="T41" fmla="*/ 15 h 37"/>
                  <a:gd name="T42" fmla="*/ 120 w 240"/>
                  <a:gd name="T43" fmla="*/ 15 h 37"/>
                  <a:gd name="T44" fmla="*/ 127 w 240"/>
                  <a:gd name="T45" fmla="*/ 22 h 37"/>
                  <a:gd name="T46" fmla="*/ 135 w 240"/>
                  <a:gd name="T47" fmla="*/ 15 h 37"/>
                  <a:gd name="T48" fmla="*/ 135 w 240"/>
                  <a:gd name="T49" fmla="*/ 22 h 37"/>
                  <a:gd name="T50" fmla="*/ 142 w 240"/>
                  <a:gd name="T51" fmla="*/ 7 h 37"/>
                  <a:gd name="T52" fmla="*/ 150 w 240"/>
                  <a:gd name="T53" fmla="*/ 30 h 37"/>
                  <a:gd name="T54" fmla="*/ 157 w 240"/>
                  <a:gd name="T55" fmla="*/ 30 h 37"/>
                  <a:gd name="T56" fmla="*/ 165 w 240"/>
                  <a:gd name="T57" fmla="*/ 15 h 37"/>
                  <a:gd name="T58" fmla="*/ 165 w 240"/>
                  <a:gd name="T59" fmla="*/ 22 h 37"/>
                  <a:gd name="T60" fmla="*/ 172 w 240"/>
                  <a:gd name="T61" fmla="*/ 7 h 37"/>
                  <a:gd name="T62" fmla="*/ 180 w 240"/>
                  <a:gd name="T63" fmla="*/ 30 h 37"/>
                  <a:gd name="T64" fmla="*/ 187 w 240"/>
                  <a:gd name="T65" fmla="*/ 7 h 37"/>
                  <a:gd name="T66" fmla="*/ 187 w 240"/>
                  <a:gd name="T67" fmla="*/ 22 h 37"/>
                  <a:gd name="T68" fmla="*/ 195 w 240"/>
                  <a:gd name="T69" fmla="*/ 7 h 37"/>
                  <a:gd name="T70" fmla="*/ 202 w 240"/>
                  <a:gd name="T71" fmla="*/ 30 h 37"/>
                  <a:gd name="T72" fmla="*/ 210 w 240"/>
                  <a:gd name="T73" fmla="*/ 30 h 37"/>
                  <a:gd name="T74" fmla="*/ 217 w 240"/>
                  <a:gd name="T75" fmla="*/ 15 h 37"/>
                  <a:gd name="T76" fmla="*/ 217 w 240"/>
                  <a:gd name="T77" fmla="*/ 15 h 37"/>
                  <a:gd name="T78" fmla="*/ 225 w 240"/>
                  <a:gd name="T79" fmla="*/ 0 h 37"/>
                  <a:gd name="T80" fmla="*/ 232 w 240"/>
                  <a:gd name="T81" fmla="*/ 30 h 37"/>
                  <a:gd name="T82" fmla="*/ 240 w 24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30"/>
                    </a:moveTo>
                    <a:lnTo>
                      <a:pt x="0" y="7"/>
                    </a:lnTo>
                    <a:lnTo>
                      <a:pt x="0" y="15"/>
                    </a:lnTo>
                    <a:lnTo>
                      <a:pt x="7" y="22"/>
                    </a:lnTo>
                    <a:lnTo>
                      <a:pt x="7" y="30"/>
                    </a:lnTo>
                    <a:lnTo>
                      <a:pt x="7" y="7"/>
                    </a:lnTo>
                    <a:lnTo>
                      <a:pt x="7" y="15"/>
                    </a:lnTo>
                    <a:lnTo>
                      <a:pt x="15" y="22"/>
                    </a:lnTo>
                    <a:lnTo>
                      <a:pt x="15" y="22"/>
                    </a:lnTo>
                    <a:lnTo>
                      <a:pt x="15" y="7"/>
                    </a:lnTo>
                    <a:lnTo>
                      <a:pt x="15" y="15"/>
                    </a:lnTo>
                    <a:lnTo>
                      <a:pt x="22" y="22"/>
                    </a:lnTo>
                    <a:lnTo>
                      <a:pt x="22" y="30"/>
                    </a:lnTo>
                    <a:lnTo>
                      <a:pt x="22" y="7"/>
                    </a:lnTo>
                    <a:lnTo>
                      <a:pt x="22" y="15"/>
                    </a:lnTo>
                    <a:lnTo>
                      <a:pt x="30" y="7"/>
                    </a:lnTo>
                    <a:lnTo>
                      <a:pt x="30" y="37"/>
                    </a:lnTo>
                    <a:lnTo>
                      <a:pt x="30" y="7"/>
                    </a:lnTo>
                    <a:lnTo>
                      <a:pt x="30" y="15"/>
                    </a:lnTo>
                    <a:lnTo>
                      <a:pt x="37" y="22"/>
                    </a:lnTo>
                    <a:lnTo>
                      <a:pt x="37" y="30"/>
                    </a:lnTo>
                    <a:lnTo>
                      <a:pt x="37" y="7"/>
                    </a:lnTo>
                    <a:lnTo>
                      <a:pt x="37" y="15"/>
                    </a:lnTo>
                    <a:lnTo>
                      <a:pt x="45" y="22"/>
                    </a:lnTo>
                    <a:lnTo>
                      <a:pt x="45" y="30"/>
                    </a:lnTo>
                    <a:lnTo>
                      <a:pt x="45" y="7"/>
                    </a:lnTo>
                    <a:lnTo>
                      <a:pt x="45" y="7"/>
                    </a:lnTo>
                    <a:lnTo>
                      <a:pt x="52" y="15"/>
                    </a:lnTo>
                    <a:lnTo>
                      <a:pt x="52" y="30"/>
                    </a:lnTo>
                    <a:lnTo>
                      <a:pt x="52" y="7"/>
                    </a:lnTo>
                    <a:lnTo>
                      <a:pt x="52" y="22"/>
                    </a:lnTo>
                    <a:lnTo>
                      <a:pt x="60" y="15"/>
                    </a:lnTo>
                    <a:lnTo>
                      <a:pt x="60" y="37"/>
                    </a:lnTo>
                    <a:lnTo>
                      <a:pt x="60" y="0"/>
                    </a:lnTo>
                    <a:lnTo>
                      <a:pt x="60" y="15"/>
                    </a:lnTo>
                    <a:lnTo>
                      <a:pt x="67" y="22"/>
                    </a:lnTo>
                    <a:lnTo>
                      <a:pt x="67" y="30"/>
                    </a:lnTo>
                    <a:lnTo>
                      <a:pt x="67" y="7"/>
                    </a:lnTo>
                    <a:lnTo>
                      <a:pt x="67" y="15"/>
                    </a:lnTo>
                    <a:lnTo>
                      <a:pt x="75" y="22"/>
                    </a:lnTo>
                    <a:lnTo>
                      <a:pt x="75" y="22"/>
                    </a:lnTo>
                    <a:lnTo>
                      <a:pt x="75" y="15"/>
                    </a:lnTo>
                    <a:lnTo>
                      <a:pt x="75" y="22"/>
                    </a:lnTo>
                    <a:lnTo>
                      <a:pt x="82" y="15"/>
                    </a:lnTo>
                    <a:lnTo>
                      <a:pt x="82" y="22"/>
                    </a:lnTo>
                    <a:lnTo>
                      <a:pt x="82" y="15"/>
                    </a:lnTo>
                    <a:lnTo>
                      <a:pt x="82" y="15"/>
                    </a:lnTo>
                    <a:lnTo>
                      <a:pt x="90" y="22"/>
                    </a:lnTo>
                    <a:lnTo>
                      <a:pt x="90" y="30"/>
                    </a:lnTo>
                    <a:lnTo>
                      <a:pt x="90" y="7"/>
                    </a:lnTo>
                    <a:lnTo>
                      <a:pt x="90" y="15"/>
                    </a:lnTo>
                    <a:lnTo>
                      <a:pt x="97" y="22"/>
                    </a:lnTo>
                    <a:lnTo>
                      <a:pt x="97" y="30"/>
                    </a:lnTo>
                    <a:lnTo>
                      <a:pt x="97" y="7"/>
                    </a:lnTo>
                    <a:lnTo>
                      <a:pt x="97" y="15"/>
                    </a:lnTo>
                    <a:lnTo>
                      <a:pt x="105" y="22"/>
                    </a:lnTo>
                    <a:lnTo>
                      <a:pt x="105" y="30"/>
                    </a:lnTo>
                    <a:lnTo>
                      <a:pt x="105" y="7"/>
                    </a:lnTo>
                    <a:lnTo>
                      <a:pt x="105" y="15"/>
                    </a:lnTo>
                    <a:lnTo>
                      <a:pt x="112" y="22"/>
                    </a:lnTo>
                    <a:lnTo>
                      <a:pt x="112" y="22"/>
                    </a:lnTo>
                    <a:lnTo>
                      <a:pt x="112" y="7"/>
                    </a:lnTo>
                    <a:lnTo>
                      <a:pt x="112" y="15"/>
                    </a:lnTo>
                    <a:lnTo>
                      <a:pt x="120" y="22"/>
                    </a:lnTo>
                    <a:lnTo>
                      <a:pt x="120" y="22"/>
                    </a:lnTo>
                    <a:lnTo>
                      <a:pt x="120" y="15"/>
                    </a:lnTo>
                    <a:lnTo>
                      <a:pt x="120" y="22"/>
                    </a:lnTo>
                    <a:lnTo>
                      <a:pt x="127" y="15"/>
                    </a:lnTo>
                    <a:lnTo>
                      <a:pt x="127" y="22"/>
                    </a:lnTo>
                    <a:lnTo>
                      <a:pt x="127" y="7"/>
                    </a:lnTo>
                    <a:lnTo>
                      <a:pt x="127" y="22"/>
                    </a:lnTo>
                    <a:lnTo>
                      <a:pt x="135" y="15"/>
                    </a:lnTo>
                    <a:lnTo>
                      <a:pt x="135" y="37"/>
                    </a:lnTo>
                    <a:lnTo>
                      <a:pt x="135" y="0"/>
                    </a:lnTo>
                    <a:lnTo>
                      <a:pt x="135" y="22"/>
                    </a:lnTo>
                    <a:lnTo>
                      <a:pt x="142" y="15"/>
                    </a:lnTo>
                    <a:lnTo>
                      <a:pt x="142" y="30"/>
                    </a:lnTo>
                    <a:lnTo>
                      <a:pt x="142" y="7"/>
                    </a:lnTo>
                    <a:lnTo>
                      <a:pt x="142" y="22"/>
                    </a:lnTo>
                    <a:lnTo>
                      <a:pt x="150" y="15"/>
                    </a:lnTo>
                    <a:lnTo>
                      <a:pt x="150" y="30"/>
                    </a:lnTo>
                    <a:lnTo>
                      <a:pt x="150" y="7"/>
                    </a:lnTo>
                    <a:lnTo>
                      <a:pt x="150" y="22"/>
                    </a:lnTo>
                    <a:lnTo>
                      <a:pt x="157" y="30"/>
                    </a:lnTo>
                    <a:lnTo>
                      <a:pt x="157" y="7"/>
                    </a:lnTo>
                    <a:lnTo>
                      <a:pt x="157" y="22"/>
                    </a:lnTo>
                    <a:lnTo>
                      <a:pt x="165" y="15"/>
                    </a:lnTo>
                    <a:lnTo>
                      <a:pt x="165" y="30"/>
                    </a:lnTo>
                    <a:lnTo>
                      <a:pt x="165" y="7"/>
                    </a:lnTo>
                    <a:lnTo>
                      <a:pt x="165" y="22"/>
                    </a:lnTo>
                    <a:lnTo>
                      <a:pt x="172" y="15"/>
                    </a:lnTo>
                    <a:lnTo>
                      <a:pt x="172" y="30"/>
                    </a:lnTo>
                    <a:lnTo>
                      <a:pt x="172" y="7"/>
                    </a:lnTo>
                    <a:lnTo>
                      <a:pt x="172" y="15"/>
                    </a:lnTo>
                    <a:lnTo>
                      <a:pt x="180" y="22"/>
                    </a:lnTo>
                    <a:lnTo>
                      <a:pt x="180" y="30"/>
                    </a:lnTo>
                    <a:lnTo>
                      <a:pt x="180" y="0"/>
                    </a:lnTo>
                    <a:lnTo>
                      <a:pt x="180" y="15"/>
                    </a:lnTo>
                    <a:lnTo>
                      <a:pt x="187" y="7"/>
                    </a:lnTo>
                    <a:lnTo>
                      <a:pt x="187" y="30"/>
                    </a:lnTo>
                    <a:lnTo>
                      <a:pt x="187" y="7"/>
                    </a:lnTo>
                    <a:lnTo>
                      <a:pt x="187" y="22"/>
                    </a:lnTo>
                    <a:lnTo>
                      <a:pt x="195" y="15"/>
                    </a:lnTo>
                    <a:lnTo>
                      <a:pt x="195" y="30"/>
                    </a:lnTo>
                    <a:lnTo>
                      <a:pt x="195" y="7"/>
                    </a:lnTo>
                    <a:lnTo>
                      <a:pt x="195" y="15"/>
                    </a:lnTo>
                    <a:lnTo>
                      <a:pt x="202" y="22"/>
                    </a:lnTo>
                    <a:lnTo>
                      <a:pt x="202" y="30"/>
                    </a:lnTo>
                    <a:lnTo>
                      <a:pt x="202" y="0"/>
                    </a:lnTo>
                    <a:lnTo>
                      <a:pt x="202" y="22"/>
                    </a:lnTo>
                    <a:lnTo>
                      <a:pt x="210" y="30"/>
                    </a:lnTo>
                    <a:lnTo>
                      <a:pt x="210" y="7"/>
                    </a:lnTo>
                    <a:lnTo>
                      <a:pt x="210" y="22"/>
                    </a:lnTo>
                    <a:lnTo>
                      <a:pt x="217" y="15"/>
                    </a:lnTo>
                    <a:lnTo>
                      <a:pt x="217" y="30"/>
                    </a:lnTo>
                    <a:lnTo>
                      <a:pt x="217" y="7"/>
                    </a:lnTo>
                    <a:lnTo>
                      <a:pt x="217" y="15"/>
                    </a:lnTo>
                    <a:lnTo>
                      <a:pt x="225" y="22"/>
                    </a:lnTo>
                    <a:lnTo>
                      <a:pt x="225" y="30"/>
                    </a:lnTo>
                    <a:lnTo>
                      <a:pt x="225" y="0"/>
                    </a:lnTo>
                    <a:lnTo>
                      <a:pt x="225" y="15"/>
                    </a:lnTo>
                    <a:lnTo>
                      <a:pt x="232" y="22"/>
                    </a:lnTo>
                    <a:lnTo>
                      <a:pt x="232" y="30"/>
                    </a:lnTo>
                    <a:lnTo>
                      <a:pt x="232" y="7"/>
                    </a:lnTo>
                    <a:lnTo>
                      <a:pt x="232" y="15"/>
                    </a:lnTo>
                    <a:lnTo>
                      <a:pt x="240" y="22"/>
                    </a:lnTo>
                    <a:lnTo>
                      <a:pt x="240" y="30"/>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49" name="Freeform 925"/>
              <p:cNvSpPr>
                <a:spLocks/>
              </p:cNvSpPr>
              <p:nvPr/>
            </p:nvSpPr>
            <p:spPr bwMode="auto">
              <a:xfrm>
                <a:off x="4253" y="2963"/>
                <a:ext cx="247" cy="37"/>
              </a:xfrm>
              <a:custGeom>
                <a:avLst/>
                <a:gdLst>
                  <a:gd name="T0" fmla="*/ 7 w 247"/>
                  <a:gd name="T1" fmla="*/ 15 h 37"/>
                  <a:gd name="T2" fmla="*/ 7 w 247"/>
                  <a:gd name="T3" fmla="*/ 15 h 37"/>
                  <a:gd name="T4" fmla="*/ 15 w 247"/>
                  <a:gd name="T5" fmla="*/ 7 h 37"/>
                  <a:gd name="T6" fmla="*/ 22 w 247"/>
                  <a:gd name="T7" fmla="*/ 37 h 37"/>
                  <a:gd name="T8" fmla="*/ 30 w 247"/>
                  <a:gd name="T9" fmla="*/ 22 h 37"/>
                  <a:gd name="T10" fmla="*/ 30 w 247"/>
                  <a:gd name="T11" fmla="*/ 15 h 37"/>
                  <a:gd name="T12" fmla="*/ 37 w 247"/>
                  <a:gd name="T13" fmla="*/ 7 h 37"/>
                  <a:gd name="T14" fmla="*/ 45 w 247"/>
                  <a:gd name="T15" fmla="*/ 22 h 37"/>
                  <a:gd name="T16" fmla="*/ 52 w 247"/>
                  <a:gd name="T17" fmla="*/ 22 h 37"/>
                  <a:gd name="T18" fmla="*/ 52 w 247"/>
                  <a:gd name="T19" fmla="*/ 15 h 37"/>
                  <a:gd name="T20" fmla="*/ 60 w 247"/>
                  <a:gd name="T21" fmla="*/ 7 h 37"/>
                  <a:gd name="T22" fmla="*/ 67 w 247"/>
                  <a:gd name="T23" fmla="*/ 22 h 37"/>
                  <a:gd name="T24" fmla="*/ 75 w 247"/>
                  <a:gd name="T25" fmla="*/ 22 h 37"/>
                  <a:gd name="T26" fmla="*/ 75 w 247"/>
                  <a:gd name="T27" fmla="*/ 15 h 37"/>
                  <a:gd name="T28" fmla="*/ 82 w 247"/>
                  <a:gd name="T29" fmla="*/ 7 h 37"/>
                  <a:gd name="T30" fmla="*/ 90 w 247"/>
                  <a:gd name="T31" fmla="*/ 22 h 37"/>
                  <a:gd name="T32" fmla="*/ 97 w 247"/>
                  <a:gd name="T33" fmla="*/ 22 h 37"/>
                  <a:gd name="T34" fmla="*/ 105 w 247"/>
                  <a:gd name="T35" fmla="*/ 22 h 37"/>
                  <a:gd name="T36" fmla="*/ 105 w 247"/>
                  <a:gd name="T37" fmla="*/ 22 h 37"/>
                  <a:gd name="T38" fmla="*/ 112 w 247"/>
                  <a:gd name="T39" fmla="*/ 15 h 37"/>
                  <a:gd name="T40" fmla="*/ 120 w 247"/>
                  <a:gd name="T41" fmla="*/ 22 h 37"/>
                  <a:gd name="T42" fmla="*/ 127 w 247"/>
                  <a:gd name="T43" fmla="*/ 22 h 37"/>
                  <a:gd name="T44" fmla="*/ 127 w 247"/>
                  <a:gd name="T45" fmla="*/ 22 h 37"/>
                  <a:gd name="T46" fmla="*/ 135 w 247"/>
                  <a:gd name="T47" fmla="*/ 15 h 37"/>
                  <a:gd name="T48" fmla="*/ 142 w 247"/>
                  <a:gd name="T49" fmla="*/ 22 h 37"/>
                  <a:gd name="T50" fmla="*/ 150 w 247"/>
                  <a:gd name="T51" fmla="*/ 22 h 37"/>
                  <a:gd name="T52" fmla="*/ 157 w 247"/>
                  <a:gd name="T53" fmla="*/ 15 h 37"/>
                  <a:gd name="T54" fmla="*/ 157 w 247"/>
                  <a:gd name="T55" fmla="*/ 15 h 37"/>
                  <a:gd name="T56" fmla="*/ 165 w 247"/>
                  <a:gd name="T57" fmla="*/ 15 h 37"/>
                  <a:gd name="T58" fmla="*/ 172 w 247"/>
                  <a:gd name="T59" fmla="*/ 22 h 37"/>
                  <a:gd name="T60" fmla="*/ 180 w 247"/>
                  <a:gd name="T61" fmla="*/ 15 h 37"/>
                  <a:gd name="T62" fmla="*/ 187 w 247"/>
                  <a:gd name="T63" fmla="*/ 22 h 37"/>
                  <a:gd name="T64" fmla="*/ 187 w 247"/>
                  <a:gd name="T65" fmla="*/ 15 h 37"/>
                  <a:gd name="T66" fmla="*/ 195 w 247"/>
                  <a:gd name="T67" fmla="*/ 15 h 37"/>
                  <a:gd name="T68" fmla="*/ 202 w 247"/>
                  <a:gd name="T69" fmla="*/ 22 h 37"/>
                  <a:gd name="T70" fmla="*/ 210 w 247"/>
                  <a:gd name="T71" fmla="*/ 22 h 37"/>
                  <a:gd name="T72" fmla="*/ 217 w 247"/>
                  <a:gd name="T73" fmla="*/ 22 h 37"/>
                  <a:gd name="T74" fmla="*/ 217 w 247"/>
                  <a:gd name="T75" fmla="*/ 22 h 37"/>
                  <a:gd name="T76" fmla="*/ 225 w 247"/>
                  <a:gd name="T77" fmla="*/ 15 h 37"/>
                  <a:gd name="T78" fmla="*/ 232 w 247"/>
                  <a:gd name="T79" fmla="*/ 22 h 37"/>
                  <a:gd name="T80" fmla="*/ 240 w 247"/>
                  <a:gd name="T81" fmla="*/ 22 h 37"/>
                  <a:gd name="T82" fmla="*/ 240 w 247"/>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7">
                    <a:moveTo>
                      <a:pt x="0" y="7"/>
                    </a:moveTo>
                    <a:lnTo>
                      <a:pt x="0" y="22"/>
                    </a:lnTo>
                    <a:lnTo>
                      <a:pt x="7" y="15"/>
                    </a:lnTo>
                    <a:lnTo>
                      <a:pt x="7" y="30"/>
                    </a:lnTo>
                    <a:lnTo>
                      <a:pt x="7" y="7"/>
                    </a:lnTo>
                    <a:lnTo>
                      <a:pt x="7" y="15"/>
                    </a:lnTo>
                    <a:lnTo>
                      <a:pt x="15" y="22"/>
                    </a:lnTo>
                    <a:lnTo>
                      <a:pt x="15" y="30"/>
                    </a:lnTo>
                    <a:lnTo>
                      <a:pt x="15" y="7"/>
                    </a:lnTo>
                    <a:lnTo>
                      <a:pt x="15" y="30"/>
                    </a:lnTo>
                    <a:lnTo>
                      <a:pt x="22" y="22"/>
                    </a:lnTo>
                    <a:lnTo>
                      <a:pt x="22" y="37"/>
                    </a:lnTo>
                    <a:lnTo>
                      <a:pt x="22" y="0"/>
                    </a:lnTo>
                    <a:lnTo>
                      <a:pt x="22" y="15"/>
                    </a:lnTo>
                    <a:lnTo>
                      <a:pt x="30" y="22"/>
                    </a:lnTo>
                    <a:lnTo>
                      <a:pt x="30" y="37"/>
                    </a:lnTo>
                    <a:lnTo>
                      <a:pt x="30" y="0"/>
                    </a:lnTo>
                    <a:lnTo>
                      <a:pt x="30" y="15"/>
                    </a:lnTo>
                    <a:lnTo>
                      <a:pt x="37" y="22"/>
                    </a:lnTo>
                    <a:lnTo>
                      <a:pt x="37" y="37"/>
                    </a:lnTo>
                    <a:lnTo>
                      <a:pt x="37" y="7"/>
                    </a:lnTo>
                    <a:lnTo>
                      <a:pt x="37" y="22"/>
                    </a:lnTo>
                    <a:lnTo>
                      <a:pt x="45" y="15"/>
                    </a:lnTo>
                    <a:lnTo>
                      <a:pt x="45" y="22"/>
                    </a:lnTo>
                    <a:lnTo>
                      <a:pt x="45" y="7"/>
                    </a:lnTo>
                    <a:lnTo>
                      <a:pt x="45" y="15"/>
                    </a:lnTo>
                    <a:lnTo>
                      <a:pt x="52" y="22"/>
                    </a:lnTo>
                    <a:lnTo>
                      <a:pt x="52" y="22"/>
                    </a:lnTo>
                    <a:lnTo>
                      <a:pt x="52" y="7"/>
                    </a:lnTo>
                    <a:lnTo>
                      <a:pt x="52" y="15"/>
                    </a:lnTo>
                    <a:lnTo>
                      <a:pt x="60" y="22"/>
                    </a:lnTo>
                    <a:lnTo>
                      <a:pt x="60" y="22"/>
                    </a:lnTo>
                    <a:lnTo>
                      <a:pt x="60" y="7"/>
                    </a:lnTo>
                    <a:lnTo>
                      <a:pt x="60" y="22"/>
                    </a:lnTo>
                    <a:lnTo>
                      <a:pt x="67" y="15"/>
                    </a:lnTo>
                    <a:lnTo>
                      <a:pt x="67" y="22"/>
                    </a:lnTo>
                    <a:lnTo>
                      <a:pt x="67" y="15"/>
                    </a:lnTo>
                    <a:lnTo>
                      <a:pt x="67" y="15"/>
                    </a:lnTo>
                    <a:lnTo>
                      <a:pt x="75" y="22"/>
                    </a:lnTo>
                    <a:lnTo>
                      <a:pt x="75" y="22"/>
                    </a:lnTo>
                    <a:lnTo>
                      <a:pt x="75" y="15"/>
                    </a:lnTo>
                    <a:lnTo>
                      <a:pt x="75" y="15"/>
                    </a:lnTo>
                    <a:lnTo>
                      <a:pt x="82" y="22"/>
                    </a:lnTo>
                    <a:lnTo>
                      <a:pt x="82" y="22"/>
                    </a:lnTo>
                    <a:lnTo>
                      <a:pt x="82" y="7"/>
                    </a:lnTo>
                    <a:lnTo>
                      <a:pt x="82" y="22"/>
                    </a:lnTo>
                    <a:lnTo>
                      <a:pt x="90" y="15"/>
                    </a:lnTo>
                    <a:lnTo>
                      <a:pt x="90" y="22"/>
                    </a:lnTo>
                    <a:lnTo>
                      <a:pt x="90" y="15"/>
                    </a:lnTo>
                    <a:lnTo>
                      <a:pt x="97" y="22"/>
                    </a:lnTo>
                    <a:lnTo>
                      <a:pt x="97" y="22"/>
                    </a:lnTo>
                    <a:lnTo>
                      <a:pt x="97" y="15"/>
                    </a:lnTo>
                    <a:lnTo>
                      <a:pt x="97" y="15"/>
                    </a:lnTo>
                    <a:lnTo>
                      <a:pt x="105" y="22"/>
                    </a:lnTo>
                    <a:lnTo>
                      <a:pt x="105" y="22"/>
                    </a:lnTo>
                    <a:lnTo>
                      <a:pt x="105" y="15"/>
                    </a:lnTo>
                    <a:lnTo>
                      <a:pt x="105" y="22"/>
                    </a:lnTo>
                    <a:lnTo>
                      <a:pt x="112" y="15"/>
                    </a:lnTo>
                    <a:lnTo>
                      <a:pt x="112" y="22"/>
                    </a:lnTo>
                    <a:lnTo>
                      <a:pt x="112" y="15"/>
                    </a:lnTo>
                    <a:lnTo>
                      <a:pt x="112" y="15"/>
                    </a:lnTo>
                    <a:lnTo>
                      <a:pt x="120" y="22"/>
                    </a:lnTo>
                    <a:lnTo>
                      <a:pt x="120" y="22"/>
                    </a:lnTo>
                    <a:lnTo>
                      <a:pt x="120" y="7"/>
                    </a:lnTo>
                    <a:lnTo>
                      <a:pt x="120" y="15"/>
                    </a:lnTo>
                    <a:lnTo>
                      <a:pt x="127" y="22"/>
                    </a:lnTo>
                    <a:lnTo>
                      <a:pt x="127" y="22"/>
                    </a:lnTo>
                    <a:lnTo>
                      <a:pt x="127" y="15"/>
                    </a:lnTo>
                    <a:lnTo>
                      <a:pt x="127" y="22"/>
                    </a:lnTo>
                    <a:lnTo>
                      <a:pt x="135" y="15"/>
                    </a:lnTo>
                    <a:lnTo>
                      <a:pt x="135" y="22"/>
                    </a:lnTo>
                    <a:lnTo>
                      <a:pt x="135" y="15"/>
                    </a:lnTo>
                    <a:lnTo>
                      <a:pt x="135" y="15"/>
                    </a:lnTo>
                    <a:lnTo>
                      <a:pt x="142" y="22"/>
                    </a:lnTo>
                    <a:lnTo>
                      <a:pt x="142" y="22"/>
                    </a:lnTo>
                    <a:lnTo>
                      <a:pt x="142" y="15"/>
                    </a:lnTo>
                    <a:lnTo>
                      <a:pt x="142" y="15"/>
                    </a:lnTo>
                    <a:lnTo>
                      <a:pt x="150" y="22"/>
                    </a:lnTo>
                    <a:lnTo>
                      <a:pt x="150" y="15"/>
                    </a:lnTo>
                    <a:lnTo>
                      <a:pt x="150" y="22"/>
                    </a:lnTo>
                    <a:lnTo>
                      <a:pt x="157" y="15"/>
                    </a:lnTo>
                    <a:lnTo>
                      <a:pt x="157" y="22"/>
                    </a:lnTo>
                    <a:lnTo>
                      <a:pt x="157" y="15"/>
                    </a:lnTo>
                    <a:lnTo>
                      <a:pt x="157" y="15"/>
                    </a:lnTo>
                    <a:lnTo>
                      <a:pt x="165" y="22"/>
                    </a:lnTo>
                    <a:lnTo>
                      <a:pt x="165" y="22"/>
                    </a:lnTo>
                    <a:lnTo>
                      <a:pt x="165" y="15"/>
                    </a:lnTo>
                    <a:lnTo>
                      <a:pt x="165" y="15"/>
                    </a:lnTo>
                    <a:lnTo>
                      <a:pt x="172" y="22"/>
                    </a:lnTo>
                    <a:lnTo>
                      <a:pt x="172" y="22"/>
                    </a:lnTo>
                    <a:lnTo>
                      <a:pt x="172" y="15"/>
                    </a:lnTo>
                    <a:lnTo>
                      <a:pt x="172" y="22"/>
                    </a:lnTo>
                    <a:lnTo>
                      <a:pt x="180" y="15"/>
                    </a:lnTo>
                    <a:lnTo>
                      <a:pt x="180" y="22"/>
                    </a:lnTo>
                    <a:lnTo>
                      <a:pt x="180" y="15"/>
                    </a:lnTo>
                    <a:lnTo>
                      <a:pt x="187" y="22"/>
                    </a:lnTo>
                    <a:lnTo>
                      <a:pt x="187" y="22"/>
                    </a:lnTo>
                    <a:lnTo>
                      <a:pt x="187" y="15"/>
                    </a:lnTo>
                    <a:lnTo>
                      <a:pt x="187" y="15"/>
                    </a:lnTo>
                    <a:lnTo>
                      <a:pt x="195" y="22"/>
                    </a:lnTo>
                    <a:lnTo>
                      <a:pt x="195" y="22"/>
                    </a:lnTo>
                    <a:lnTo>
                      <a:pt x="195" y="15"/>
                    </a:lnTo>
                    <a:lnTo>
                      <a:pt x="195" y="22"/>
                    </a:lnTo>
                    <a:lnTo>
                      <a:pt x="202" y="15"/>
                    </a:lnTo>
                    <a:lnTo>
                      <a:pt x="202" y="22"/>
                    </a:lnTo>
                    <a:lnTo>
                      <a:pt x="202" y="15"/>
                    </a:lnTo>
                    <a:lnTo>
                      <a:pt x="210" y="22"/>
                    </a:lnTo>
                    <a:lnTo>
                      <a:pt x="210" y="22"/>
                    </a:lnTo>
                    <a:lnTo>
                      <a:pt x="210" y="15"/>
                    </a:lnTo>
                    <a:lnTo>
                      <a:pt x="210" y="15"/>
                    </a:lnTo>
                    <a:lnTo>
                      <a:pt x="217" y="22"/>
                    </a:lnTo>
                    <a:lnTo>
                      <a:pt x="217" y="22"/>
                    </a:lnTo>
                    <a:lnTo>
                      <a:pt x="217" y="15"/>
                    </a:lnTo>
                    <a:lnTo>
                      <a:pt x="217" y="22"/>
                    </a:lnTo>
                    <a:lnTo>
                      <a:pt x="225" y="15"/>
                    </a:lnTo>
                    <a:lnTo>
                      <a:pt x="225" y="22"/>
                    </a:lnTo>
                    <a:lnTo>
                      <a:pt x="225" y="15"/>
                    </a:lnTo>
                    <a:lnTo>
                      <a:pt x="225" y="15"/>
                    </a:lnTo>
                    <a:lnTo>
                      <a:pt x="232" y="22"/>
                    </a:lnTo>
                    <a:lnTo>
                      <a:pt x="232" y="22"/>
                    </a:lnTo>
                    <a:lnTo>
                      <a:pt x="232" y="15"/>
                    </a:lnTo>
                    <a:lnTo>
                      <a:pt x="232" y="15"/>
                    </a:lnTo>
                    <a:lnTo>
                      <a:pt x="240" y="22"/>
                    </a:lnTo>
                    <a:lnTo>
                      <a:pt x="240" y="22"/>
                    </a:lnTo>
                    <a:lnTo>
                      <a:pt x="240" y="15"/>
                    </a:lnTo>
                    <a:lnTo>
                      <a:pt x="240" y="22"/>
                    </a:lnTo>
                    <a:lnTo>
                      <a:pt x="247" y="15"/>
                    </a:lnTo>
                    <a:lnTo>
                      <a:pt x="247"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0" name="Freeform 926"/>
              <p:cNvSpPr>
                <a:spLocks/>
              </p:cNvSpPr>
              <p:nvPr/>
            </p:nvSpPr>
            <p:spPr bwMode="auto">
              <a:xfrm>
                <a:off x="4500" y="2963"/>
                <a:ext cx="240" cy="37"/>
              </a:xfrm>
              <a:custGeom>
                <a:avLst/>
                <a:gdLst>
                  <a:gd name="T0" fmla="*/ 0 w 240"/>
                  <a:gd name="T1" fmla="*/ 15 h 37"/>
                  <a:gd name="T2" fmla="*/ 8 w 240"/>
                  <a:gd name="T3" fmla="*/ 15 h 37"/>
                  <a:gd name="T4" fmla="*/ 15 w 240"/>
                  <a:gd name="T5" fmla="*/ 22 h 37"/>
                  <a:gd name="T6" fmla="*/ 23 w 240"/>
                  <a:gd name="T7" fmla="*/ 15 h 37"/>
                  <a:gd name="T8" fmla="*/ 23 w 240"/>
                  <a:gd name="T9" fmla="*/ 15 h 37"/>
                  <a:gd name="T10" fmla="*/ 30 w 240"/>
                  <a:gd name="T11" fmla="*/ 15 h 37"/>
                  <a:gd name="T12" fmla="*/ 38 w 240"/>
                  <a:gd name="T13" fmla="*/ 22 h 37"/>
                  <a:gd name="T14" fmla="*/ 45 w 240"/>
                  <a:gd name="T15" fmla="*/ 15 h 37"/>
                  <a:gd name="T16" fmla="*/ 53 w 240"/>
                  <a:gd name="T17" fmla="*/ 22 h 37"/>
                  <a:gd name="T18" fmla="*/ 53 w 240"/>
                  <a:gd name="T19" fmla="*/ 15 h 37"/>
                  <a:gd name="T20" fmla="*/ 60 w 240"/>
                  <a:gd name="T21" fmla="*/ 15 h 37"/>
                  <a:gd name="T22" fmla="*/ 68 w 240"/>
                  <a:gd name="T23" fmla="*/ 22 h 37"/>
                  <a:gd name="T24" fmla="*/ 75 w 240"/>
                  <a:gd name="T25" fmla="*/ 22 h 37"/>
                  <a:gd name="T26" fmla="*/ 75 w 240"/>
                  <a:gd name="T27" fmla="*/ 15 h 37"/>
                  <a:gd name="T28" fmla="*/ 83 w 240"/>
                  <a:gd name="T29" fmla="*/ 15 h 37"/>
                  <a:gd name="T30" fmla="*/ 90 w 240"/>
                  <a:gd name="T31" fmla="*/ 22 h 37"/>
                  <a:gd name="T32" fmla="*/ 98 w 240"/>
                  <a:gd name="T33" fmla="*/ 22 h 37"/>
                  <a:gd name="T34" fmla="*/ 98 w 240"/>
                  <a:gd name="T35" fmla="*/ 15 h 37"/>
                  <a:gd name="T36" fmla="*/ 105 w 240"/>
                  <a:gd name="T37" fmla="*/ 15 h 37"/>
                  <a:gd name="T38" fmla="*/ 113 w 240"/>
                  <a:gd name="T39" fmla="*/ 15 h 37"/>
                  <a:gd name="T40" fmla="*/ 120 w 240"/>
                  <a:gd name="T41" fmla="*/ 22 h 37"/>
                  <a:gd name="T42" fmla="*/ 128 w 240"/>
                  <a:gd name="T43" fmla="*/ 22 h 37"/>
                  <a:gd name="T44" fmla="*/ 128 w 240"/>
                  <a:gd name="T45" fmla="*/ 22 h 37"/>
                  <a:gd name="T46" fmla="*/ 135 w 240"/>
                  <a:gd name="T47" fmla="*/ 15 h 37"/>
                  <a:gd name="T48" fmla="*/ 143 w 240"/>
                  <a:gd name="T49" fmla="*/ 22 h 37"/>
                  <a:gd name="T50" fmla="*/ 150 w 240"/>
                  <a:gd name="T51" fmla="*/ 22 h 37"/>
                  <a:gd name="T52" fmla="*/ 150 w 240"/>
                  <a:gd name="T53" fmla="*/ 22 h 37"/>
                  <a:gd name="T54" fmla="*/ 158 w 240"/>
                  <a:gd name="T55" fmla="*/ 15 h 37"/>
                  <a:gd name="T56" fmla="*/ 165 w 240"/>
                  <a:gd name="T57" fmla="*/ 15 h 37"/>
                  <a:gd name="T58" fmla="*/ 173 w 240"/>
                  <a:gd name="T59" fmla="*/ 22 h 37"/>
                  <a:gd name="T60" fmla="*/ 180 w 240"/>
                  <a:gd name="T61" fmla="*/ 22 h 37"/>
                  <a:gd name="T62" fmla="*/ 180 w 240"/>
                  <a:gd name="T63" fmla="*/ 15 h 37"/>
                  <a:gd name="T64" fmla="*/ 188 w 240"/>
                  <a:gd name="T65" fmla="*/ 15 h 37"/>
                  <a:gd name="T66" fmla="*/ 195 w 240"/>
                  <a:gd name="T67" fmla="*/ 22 h 37"/>
                  <a:gd name="T68" fmla="*/ 203 w 240"/>
                  <a:gd name="T69" fmla="*/ 15 h 37"/>
                  <a:gd name="T70" fmla="*/ 203 w 240"/>
                  <a:gd name="T71" fmla="*/ 15 h 37"/>
                  <a:gd name="T72" fmla="*/ 210 w 240"/>
                  <a:gd name="T73" fmla="*/ 15 h 37"/>
                  <a:gd name="T74" fmla="*/ 218 w 240"/>
                  <a:gd name="T75" fmla="*/ 22 h 37"/>
                  <a:gd name="T76" fmla="*/ 225 w 240"/>
                  <a:gd name="T77" fmla="*/ 15 h 37"/>
                  <a:gd name="T78" fmla="*/ 225 w 240"/>
                  <a:gd name="T79" fmla="*/ 22 h 37"/>
                  <a:gd name="T80" fmla="*/ 233 w 240"/>
                  <a:gd name="T81" fmla="*/ 7 h 37"/>
                  <a:gd name="T82" fmla="*/ 240 w 240"/>
                  <a:gd name="T83"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22"/>
                    </a:moveTo>
                    <a:lnTo>
                      <a:pt x="0" y="15"/>
                    </a:lnTo>
                    <a:lnTo>
                      <a:pt x="0" y="15"/>
                    </a:lnTo>
                    <a:lnTo>
                      <a:pt x="8" y="22"/>
                    </a:lnTo>
                    <a:lnTo>
                      <a:pt x="8" y="22"/>
                    </a:lnTo>
                    <a:lnTo>
                      <a:pt x="8" y="15"/>
                    </a:lnTo>
                    <a:lnTo>
                      <a:pt x="8" y="15"/>
                    </a:lnTo>
                    <a:lnTo>
                      <a:pt x="15" y="22"/>
                    </a:lnTo>
                    <a:lnTo>
                      <a:pt x="15" y="22"/>
                    </a:lnTo>
                    <a:lnTo>
                      <a:pt x="15" y="15"/>
                    </a:lnTo>
                    <a:lnTo>
                      <a:pt x="15" y="22"/>
                    </a:lnTo>
                    <a:lnTo>
                      <a:pt x="23" y="15"/>
                    </a:lnTo>
                    <a:lnTo>
                      <a:pt x="23" y="22"/>
                    </a:lnTo>
                    <a:lnTo>
                      <a:pt x="23" y="15"/>
                    </a:lnTo>
                    <a:lnTo>
                      <a:pt x="23" y="15"/>
                    </a:lnTo>
                    <a:lnTo>
                      <a:pt x="30" y="22"/>
                    </a:lnTo>
                    <a:lnTo>
                      <a:pt x="30" y="22"/>
                    </a:lnTo>
                    <a:lnTo>
                      <a:pt x="30" y="15"/>
                    </a:lnTo>
                    <a:lnTo>
                      <a:pt x="30" y="15"/>
                    </a:lnTo>
                    <a:lnTo>
                      <a:pt x="38" y="22"/>
                    </a:lnTo>
                    <a:lnTo>
                      <a:pt x="38" y="22"/>
                    </a:lnTo>
                    <a:lnTo>
                      <a:pt x="38" y="15"/>
                    </a:lnTo>
                    <a:lnTo>
                      <a:pt x="38" y="22"/>
                    </a:lnTo>
                    <a:lnTo>
                      <a:pt x="45" y="15"/>
                    </a:lnTo>
                    <a:lnTo>
                      <a:pt x="45" y="22"/>
                    </a:lnTo>
                    <a:lnTo>
                      <a:pt x="45" y="15"/>
                    </a:lnTo>
                    <a:lnTo>
                      <a:pt x="53" y="22"/>
                    </a:lnTo>
                    <a:lnTo>
                      <a:pt x="53" y="22"/>
                    </a:lnTo>
                    <a:lnTo>
                      <a:pt x="53" y="15"/>
                    </a:lnTo>
                    <a:lnTo>
                      <a:pt x="53" y="15"/>
                    </a:lnTo>
                    <a:lnTo>
                      <a:pt x="60" y="22"/>
                    </a:lnTo>
                    <a:lnTo>
                      <a:pt x="60" y="22"/>
                    </a:lnTo>
                    <a:lnTo>
                      <a:pt x="60" y="15"/>
                    </a:lnTo>
                    <a:lnTo>
                      <a:pt x="60" y="22"/>
                    </a:lnTo>
                    <a:lnTo>
                      <a:pt x="68" y="15"/>
                    </a:lnTo>
                    <a:lnTo>
                      <a:pt x="68" y="22"/>
                    </a:lnTo>
                    <a:lnTo>
                      <a:pt x="68" y="15"/>
                    </a:lnTo>
                    <a:lnTo>
                      <a:pt x="68" y="15"/>
                    </a:lnTo>
                    <a:lnTo>
                      <a:pt x="75" y="22"/>
                    </a:lnTo>
                    <a:lnTo>
                      <a:pt x="75" y="22"/>
                    </a:lnTo>
                    <a:lnTo>
                      <a:pt x="75" y="15"/>
                    </a:lnTo>
                    <a:lnTo>
                      <a:pt x="75" y="15"/>
                    </a:lnTo>
                    <a:lnTo>
                      <a:pt x="83" y="22"/>
                    </a:lnTo>
                    <a:lnTo>
                      <a:pt x="83" y="22"/>
                    </a:lnTo>
                    <a:lnTo>
                      <a:pt x="83" y="15"/>
                    </a:lnTo>
                    <a:lnTo>
                      <a:pt x="83" y="22"/>
                    </a:lnTo>
                    <a:lnTo>
                      <a:pt x="90" y="15"/>
                    </a:lnTo>
                    <a:lnTo>
                      <a:pt x="90" y="22"/>
                    </a:lnTo>
                    <a:lnTo>
                      <a:pt x="90" y="15"/>
                    </a:lnTo>
                    <a:lnTo>
                      <a:pt x="90" y="15"/>
                    </a:lnTo>
                    <a:lnTo>
                      <a:pt x="98" y="22"/>
                    </a:lnTo>
                    <a:lnTo>
                      <a:pt x="98" y="22"/>
                    </a:lnTo>
                    <a:lnTo>
                      <a:pt x="98" y="15"/>
                    </a:lnTo>
                    <a:lnTo>
                      <a:pt x="98" y="15"/>
                    </a:lnTo>
                    <a:lnTo>
                      <a:pt x="105" y="22"/>
                    </a:lnTo>
                    <a:lnTo>
                      <a:pt x="105" y="22"/>
                    </a:lnTo>
                    <a:lnTo>
                      <a:pt x="105" y="15"/>
                    </a:lnTo>
                    <a:lnTo>
                      <a:pt x="105" y="15"/>
                    </a:lnTo>
                    <a:lnTo>
                      <a:pt x="113" y="22"/>
                    </a:lnTo>
                    <a:lnTo>
                      <a:pt x="113" y="15"/>
                    </a:lnTo>
                    <a:lnTo>
                      <a:pt x="113" y="15"/>
                    </a:lnTo>
                    <a:lnTo>
                      <a:pt x="120" y="22"/>
                    </a:lnTo>
                    <a:lnTo>
                      <a:pt x="120" y="22"/>
                    </a:lnTo>
                    <a:lnTo>
                      <a:pt x="120" y="15"/>
                    </a:lnTo>
                    <a:lnTo>
                      <a:pt x="120" y="15"/>
                    </a:lnTo>
                    <a:lnTo>
                      <a:pt x="128" y="22"/>
                    </a:lnTo>
                    <a:lnTo>
                      <a:pt x="128" y="22"/>
                    </a:lnTo>
                    <a:lnTo>
                      <a:pt x="128" y="15"/>
                    </a:lnTo>
                    <a:lnTo>
                      <a:pt x="128" y="22"/>
                    </a:lnTo>
                    <a:lnTo>
                      <a:pt x="135" y="15"/>
                    </a:lnTo>
                    <a:lnTo>
                      <a:pt x="135" y="22"/>
                    </a:lnTo>
                    <a:lnTo>
                      <a:pt x="135" y="15"/>
                    </a:lnTo>
                    <a:lnTo>
                      <a:pt x="135" y="15"/>
                    </a:lnTo>
                    <a:lnTo>
                      <a:pt x="143" y="22"/>
                    </a:lnTo>
                    <a:lnTo>
                      <a:pt x="143" y="22"/>
                    </a:lnTo>
                    <a:lnTo>
                      <a:pt x="143" y="15"/>
                    </a:lnTo>
                    <a:lnTo>
                      <a:pt x="143" y="15"/>
                    </a:lnTo>
                    <a:lnTo>
                      <a:pt x="150" y="22"/>
                    </a:lnTo>
                    <a:lnTo>
                      <a:pt x="150" y="22"/>
                    </a:lnTo>
                    <a:lnTo>
                      <a:pt x="150" y="7"/>
                    </a:lnTo>
                    <a:lnTo>
                      <a:pt x="150" y="22"/>
                    </a:lnTo>
                    <a:lnTo>
                      <a:pt x="158" y="15"/>
                    </a:lnTo>
                    <a:lnTo>
                      <a:pt x="158" y="22"/>
                    </a:lnTo>
                    <a:lnTo>
                      <a:pt x="158" y="15"/>
                    </a:lnTo>
                    <a:lnTo>
                      <a:pt x="165" y="22"/>
                    </a:lnTo>
                    <a:lnTo>
                      <a:pt x="165" y="22"/>
                    </a:lnTo>
                    <a:lnTo>
                      <a:pt x="165" y="15"/>
                    </a:lnTo>
                    <a:lnTo>
                      <a:pt x="165" y="15"/>
                    </a:lnTo>
                    <a:lnTo>
                      <a:pt x="173" y="22"/>
                    </a:lnTo>
                    <a:lnTo>
                      <a:pt x="173" y="22"/>
                    </a:lnTo>
                    <a:lnTo>
                      <a:pt x="173" y="15"/>
                    </a:lnTo>
                    <a:lnTo>
                      <a:pt x="173" y="15"/>
                    </a:lnTo>
                    <a:lnTo>
                      <a:pt x="180" y="22"/>
                    </a:lnTo>
                    <a:lnTo>
                      <a:pt x="180" y="22"/>
                    </a:lnTo>
                    <a:lnTo>
                      <a:pt x="180" y="15"/>
                    </a:lnTo>
                    <a:lnTo>
                      <a:pt x="180" y="15"/>
                    </a:lnTo>
                    <a:lnTo>
                      <a:pt x="188" y="22"/>
                    </a:lnTo>
                    <a:lnTo>
                      <a:pt x="188" y="22"/>
                    </a:lnTo>
                    <a:lnTo>
                      <a:pt x="188" y="15"/>
                    </a:lnTo>
                    <a:lnTo>
                      <a:pt x="188" y="15"/>
                    </a:lnTo>
                    <a:lnTo>
                      <a:pt x="195" y="22"/>
                    </a:lnTo>
                    <a:lnTo>
                      <a:pt x="195" y="22"/>
                    </a:lnTo>
                    <a:lnTo>
                      <a:pt x="195" y="15"/>
                    </a:lnTo>
                    <a:lnTo>
                      <a:pt x="195" y="22"/>
                    </a:lnTo>
                    <a:lnTo>
                      <a:pt x="203" y="15"/>
                    </a:lnTo>
                    <a:lnTo>
                      <a:pt x="203" y="22"/>
                    </a:lnTo>
                    <a:lnTo>
                      <a:pt x="203" y="15"/>
                    </a:lnTo>
                    <a:lnTo>
                      <a:pt x="203" y="15"/>
                    </a:lnTo>
                    <a:lnTo>
                      <a:pt x="210" y="22"/>
                    </a:lnTo>
                    <a:lnTo>
                      <a:pt x="210" y="22"/>
                    </a:lnTo>
                    <a:lnTo>
                      <a:pt x="210" y="15"/>
                    </a:lnTo>
                    <a:lnTo>
                      <a:pt x="210" y="15"/>
                    </a:lnTo>
                    <a:lnTo>
                      <a:pt x="218" y="22"/>
                    </a:lnTo>
                    <a:lnTo>
                      <a:pt x="218" y="22"/>
                    </a:lnTo>
                    <a:lnTo>
                      <a:pt x="218" y="15"/>
                    </a:lnTo>
                    <a:lnTo>
                      <a:pt x="218" y="22"/>
                    </a:lnTo>
                    <a:lnTo>
                      <a:pt x="225" y="15"/>
                    </a:lnTo>
                    <a:lnTo>
                      <a:pt x="225" y="37"/>
                    </a:lnTo>
                    <a:lnTo>
                      <a:pt x="225" y="0"/>
                    </a:lnTo>
                    <a:lnTo>
                      <a:pt x="225" y="22"/>
                    </a:lnTo>
                    <a:lnTo>
                      <a:pt x="233" y="15"/>
                    </a:lnTo>
                    <a:lnTo>
                      <a:pt x="233" y="30"/>
                    </a:lnTo>
                    <a:lnTo>
                      <a:pt x="233" y="7"/>
                    </a:lnTo>
                    <a:lnTo>
                      <a:pt x="233" y="15"/>
                    </a:lnTo>
                    <a:lnTo>
                      <a:pt x="240" y="22"/>
                    </a:lnTo>
                    <a:lnTo>
                      <a:pt x="240" y="30"/>
                    </a:lnTo>
                    <a:lnTo>
                      <a:pt x="240" y="7"/>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1" name="Freeform 927"/>
              <p:cNvSpPr>
                <a:spLocks/>
              </p:cNvSpPr>
              <p:nvPr/>
            </p:nvSpPr>
            <p:spPr bwMode="auto">
              <a:xfrm>
                <a:off x="4740" y="2963"/>
                <a:ext cx="240" cy="37"/>
              </a:xfrm>
              <a:custGeom>
                <a:avLst/>
                <a:gdLst>
                  <a:gd name="T0" fmla="*/ 8 w 240"/>
                  <a:gd name="T1" fmla="*/ 30 h 37"/>
                  <a:gd name="T2" fmla="*/ 15 w 240"/>
                  <a:gd name="T3" fmla="*/ 22 h 37"/>
                  <a:gd name="T4" fmla="*/ 15 w 240"/>
                  <a:gd name="T5" fmla="*/ 15 h 37"/>
                  <a:gd name="T6" fmla="*/ 23 w 240"/>
                  <a:gd name="T7" fmla="*/ 0 h 37"/>
                  <a:gd name="T8" fmla="*/ 30 w 240"/>
                  <a:gd name="T9" fmla="*/ 30 h 37"/>
                  <a:gd name="T10" fmla="*/ 38 w 240"/>
                  <a:gd name="T11" fmla="*/ 22 h 37"/>
                  <a:gd name="T12" fmla="*/ 38 w 240"/>
                  <a:gd name="T13" fmla="*/ 15 h 37"/>
                  <a:gd name="T14" fmla="*/ 45 w 240"/>
                  <a:gd name="T15" fmla="*/ 7 h 37"/>
                  <a:gd name="T16" fmla="*/ 53 w 240"/>
                  <a:gd name="T17" fmla="*/ 30 h 37"/>
                  <a:gd name="T18" fmla="*/ 60 w 240"/>
                  <a:gd name="T19" fmla="*/ 22 h 37"/>
                  <a:gd name="T20" fmla="*/ 60 w 240"/>
                  <a:gd name="T21" fmla="*/ 22 h 37"/>
                  <a:gd name="T22" fmla="*/ 68 w 240"/>
                  <a:gd name="T23" fmla="*/ 7 h 37"/>
                  <a:gd name="T24" fmla="*/ 75 w 240"/>
                  <a:gd name="T25" fmla="*/ 30 h 37"/>
                  <a:gd name="T26" fmla="*/ 83 w 240"/>
                  <a:gd name="T27" fmla="*/ 22 h 37"/>
                  <a:gd name="T28" fmla="*/ 83 w 240"/>
                  <a:gd name="T29" fmla="*/ 15 h 37"/>
                  <a:gd name="T30" fmla="*/ 90 w 240"/>
                  <a:gd name="T31" fmla="*/ 7 h 37"/>
                  <a:gd name="T32" fmla="*/ 98 w 240"/>
                  <a:gd name="T33" fmla="*/ 37 h 37"/>
                  <a:gd name="T34" fmla="*/ 105 w 240"/>
                  <a:gd name="T35" fmla="*/ 22 h 37"/>
                  <a:gd name="T36" fmla="*/ 105 w 240"/>
                  <a:gd name="T37" fmla="*/ 15 h 37"/>
                  <a:gd name="T38" fmla="*/ 113 w 240"/>
                  <a:gd name="T39" fmla="*/ 7 h 37"/>
                  <a:gd name="T40" fmla="*/ 120 w 240"/>
                  <a:gd name="T41" fmla="*/ 30 h 37"/>
                  <a:gd name="T42" fmla="*/ 128 w 240"/>
                  <a:gd name="T43" fmla="*/ 22 h 37"/>
                  <a:gd name="T44" fmla="*/ 128 w 240"/>
                  <a:gd name="T45" fmla="*/ 22 h 37"/>
                  <a:gd name="T46" fmla="*/ 135 w 240"/>
                  <a:gd name="T47" fmla="*/ 30 h 37"/>
                  <a:gd name="T48" fmla="*/ 143 w 240"/>
                  <a:gd name="T49" fmla="*/ 7 h 37"/>
                  <a:gd name="T50" fmla="*/ 150 w 240"/>
                  <a:gd name="T51" fmla="*/ 30 h 37"/>
                  <a:gd name="T52" fmla="*/ 158 w 240"/>
                  <a:gd name="T53" fmla="*/ 15 h 37"/>
                  <a:gd name="T54" fmla="*/ 158 w 240"/>
                  <a:gd name="T55" fmla="*/ 22 h 37"/>
                  <a:gd name="T56" fmla="*/ 165 w 240"/>
                  <a:gd name="T57" fmla="*/ 7 h 37"/>
                  <a:gd name="T58" fmla="*/ 173 w 240"/>
                  <a:gd name="T59" fmla="*/ 22 h 37"/>
                  <a:gd name="T60" fmla="*/ 180 w 240"/>
                  <a:gd name="T61" fmla="*/ 22 h 37"/>
                  <a:gd name="T62" fmla="*/ 180 w 240"/>
                  <a:gd name="T63" fmla="*/ 22 h 37"/>
                  <a:gd name="T64" fmla="*/ 188 w 240"/>
                  <a:gd name="T65" fmla="*/ 7 h 37"/>
                  <a:gd name="T66" fmla="*/ 195 w 240"/>
                  <a:gd name="T67" fmla="*/ 22 h 37"/>
                  <a:gd name="T68" fmla="*/ 203 w 240"/>
                  <a:gd name="T69" fmla="*/ 22 h 37"/>
                  <a:gd name="T70" fmla="*/ 203 w 240"/>
                  <a:gd name="T71" fmla="*/ 22 h 37"/>
                  <a:gd name="T72" fmla="*/ 210 w 240"/>
                  <a:gd name="T73" fmla="*/ 15 h 37"/>
                  <a:gd name="T74" fmla="*/ 218 w 240"/>
                  <a:gd name="T75" fmla="*/ 22 h 37"/>
                  <a:gd name="T76" fmla="*/ 225 w 240"/>
                  <a:gd name="T77" fmla="*/ 15 h 37"/>
                  <a:gd name="T78" fmla="*/ 225 w 240"/>
                  <a:gd name="T79" fmla="*/ 15 h 37"/>
                  <a:gd name="T80" fmla="*/ 233 w 240"/>
                  <a:gd name="T81" fmla="*/ 7 h 37"/>
                  <a:gd name="T82" fmla="*/ 240 w 240"/>
                  <a:gd name="T83"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15"/>
                    </a:moveTo>
                    <a:lnTo>
                      <a:pt x="8" y="22"/>
                    </a:lnTo>
                    <a:lnTo>
                      <a:pt x="8" y="30"/>
                    </a:lnTo>
                    <a:lnTo>
                      <a:pt x="8" y="7"/>
                    </a:lnTo>
                    <a:lnTo>
                      <a:pt x="8" y="15"/>
                    </a:lnTo>
                    <a:lnTo>
                      <a:pt x="15" y="22"/>
                    </a:lnTo>
                    <a:lnTo>
                      <a:pt x="15" y="30"/>
                    </a:lnTo>
                    <a:lnTo>
                      <a:pt x="15" y="7"/>
                    </a:lnTo>
                    <a:lnTo>
                      <a:pt x="15" y="15"/>
                    </a:lnTo>
                    <a:lnTo>
                      <a:pt x="23" y="22"/>
                    </a:lnTo>
                    <a:lnTo>
                      <a:pt x="23" y="37"/>
                    </a:lnTo>
                    <a:lnTo>
                      <a:pt x="23" y="0"/>
                    </a:lnTo>
                    <a:lnTo>
                      <a:pt x="23" y="15"/>
                    </a:lnTo>
                    <a:lnTo>
                      <a:pt x="30" y="22"/>
                    </a:lnTo>
                    <a:lnTo>
                      <a:pt x="30" y="30"/>
                    </a:lnTo>
                    <a:lnTo>
                      <a:pt x="30" y="7"/>
                    </a:lnTo>
                    <a:lnTo>
                      <a:pt x="30" y="15"/>
                    </a:lnTo>
                    <a:lnTo>
                      <a:pt x="38" y="22"/>
                    </a:lnTo>
                    <a:lnTo>
                      <a:pt x="38" y="30"/>
                    </a:lnTo>
                    <a:lnTo>
                      <a:pt x="38" y="7"/>
                    </a:lnTo>
                    <a:lnTo>
                      <a:pt x="38" y="15"/>
                    </a:lnTo>
                    <a:lnTo>
                      <a:pt x="45" y="22"/>
                    </a:lnTo>
                    <a:lnTo>
                      <a:pt x="45" y="30"/>
                    </a:lnTo>
                    <a:lnTo>
                      <a:pt x="45" y="7"/>
                    </a:lnTo>
                    <a:lnTo>
                      <a:pt x="45" y="22"/>
                    </a:lnTo>
                    <a:lnTo>
                      <a:pt x="53" y="30"/>
                    </a:lnTo>
                    <a:lnTo>
                      <a:pt x="53" y="30"/>
                    </a:lnTo>
                    <a:lnTo>
                      <a:pt x="53" y="7"/>
                    </a:lnTo>
                    <a:lnTo>
                      <a:pt x="53" y="15"/>
                    </a:lnTo>
                    <a:lnTo>
                      <a:pt x="60" y="22"/>
                    </a:lnTo>
                    <a:lnTo>
                      <a:pt x="60" y="30"/>
                    </a:lnTo>
                    <a:lnTo>
                      <a:pt x="60" y="7"/>
                    </a:lnTo>
                    <a:lnTo>
                      <a:pt x="60" y="22"/>
                    </a:lnTo>
                    <a:lnTo>
                      <a:pt x="68" y="15"/>
                    </a:lnTo>
                    <a:lnTo>
                      <a:pt x="68" y="30"/>
                    </a:lnTo>
                    <a:lnTo>
                      <a:pt x="68" y="7"/>
                    </a:lnTo>
                    <a:lnTo>
                      <a:pt x="68" y="22"/>
                    </a:lnTo>
                    <a:lnTo>
                      <a:pt x="75" y="15"/>
                    </a:lnTo>
                    <a:lnTo>
                      <a:pt x="75" y="30"/>
                    </a:lnTo>
                    <a:lnTo>
                      <a:pt x="75" y="7"/>
                    </a:lnTo>
                    <a:lnTo>
                      <a:pt x="75" y="15"/>
                    </a:lnTo>
                    <a:lnTo>
                      <a:pt x="83" y="22"/>
                    </a:lnTo>
                    <a:lnTo>
                      <a:pt x="83" y="30"/>
                    </a:lnTo>
                    <a:lnTo>
                      <a:pt x="83" y="7"/>
                    </a:lnTo>
                    <a:lnTo>
                      <a:pt x="83" y="15"/>
                    </a:lnTo>
                    <a:lnTo>
                      <a:pt x="90" y="22"/>
                    </a:lnTo>
                    <a:lnTo>
                      <a:pt x="90" y="37"/>
                    </a:lnTo>
                    <a:lnTo>
                      <a:pt x="90" y="7"/>
                    </a:lnTo>
                    <a:lnTo>
                      <a:pt x="90" y="15"/>
                    </a:lnTo>
                    <a:lnTo>
                      <a:pt x="98" y="22"/>
                    </a:lnTo>
                    <a:lnTo>
                      <a:pt x="98" y="37"/>
                    </a:lnTo>
                    <a:lnTo>
                      <a:pt x="98" y="7"/>
                    </a:lnTo>
                    <a:lnTo>
                      <a:pt x="98" y="15"/>
                    </a:lnTo>
                    <a:lnTo>
                      <a:pt x="105" y="22"/>
                    </a:lnTo>
                    <a:lnTo>
                      <a:pt x="105" y="30"/>
                    </a:lnTo>
                    <a:lnTo>
                      <a:pt x="105" y="7"/>
                    </a:lnTo>
                    <a:lnTo>
                      <a:pt x="105" y="15"/>
                    </a:lnTo>
                    <a:lnTo>
                      <a:pt x="113" y="22"/>
                    </a:lnTo>
                    <a:lnTo>
                      <a:pt x="113" y="30"/>
                    </a:lnTo>
                    <a:lnTo>
                      <a:pt x="113" y="7"/>
                    </a:lnTo>
                    <a:lnTo>
                      <a:pt x="113" y="22"/>
                    </a:lnTo>
                    <a:lnTo>
                      <a:pt x="120" y="15"/>
                    </a:lnTo>
                    <a:lnTo>
                      <a:pt x="120" y="30"/>
                    </a:lnTo>
                    <a:lnTo>
                      <a:pt x="120" y="7"/>
                    </a:lnTo>
                    <a:lnTo>
                      <a:pt x="120" y="15"/>
                    </a:lnTo>
                    <a:lnTo>
                      <a:pt x="128" y="22"/>
                    </a:lnTo>
                    <a:lnTo>
                      <a:pt x="128" y="30"/>
                    </a:lnTo>
                    <a:lnTo>
                      <a:pt x="128" y="0"/>
                    </a:lnTo>
                    <a:lnTo>
                      <a:pt x="128" y="22"/>
                    </a:lnTo>
                    <a:lnTo>
                      <a:pt x="135" y="15"/>
                    </a:lnTo>
                    <a:lnTo>
                      <a:pt x="135" y="7"/>
                    </a:lnTo>
                    <a:lnTo>
                      <a:pt x="135" y="30"/>
                    </a:lnTo>
                    <a:lnTo>
                      <a:pt x="143" y="22"/>
                    </a:lnTo>
                    <a:lnTo>
                      <a:pt x="143" y="30"/>
                    </a:lnTo>
                    <a:lnTo>
                      <a:pt x="143" y="7"/>
                    </a:lnTo>
                    <a:lnTo>
                      <a:pt x="143" y="15"/>
                    </a:lnTo>
                    <a:lnTo>
                      <a:pt x="150" y="22"/>
                    </a:lnTo>
                    <a:lnTo>
                      <a:pt x="150" y="30"/>
                    </a:lnTo>
                    <a:lnTo>
                      <a:pt x="150" y="7"/>
                    </a:lnTo>
                    <a:lnTo>
                      <a:pt x="150" y="22"/>
                    </a:lnTo>
                    <a:lnTo>
                      <a:pt x="158" y="15"/>
                    </a:lnTo>
                    <a:lnTo>
                      <a:pt x="158" y="30"/>
                    </a:lnTo>
                    <a:lnTo>
                      <a:pt x="158" y="7"/>
                    </a:lnTo>
                    <a:lnTo>
                      <a:pt x="158" y="22"/>
                    </a:lnTo>
                    <a:lnTo>
                      <a:pt x="165" y="15"/>
                    </a:lnTo>
                    <a:lnTo>
                      <a:pt x="165" y="22"/>
                    </a:lnTo>
                    <a:lnTo>
                      <a:pt x="165" y="7"/>
                    </a:lnTo>
                    <a:lnTo>
                      <a:pt x="165" y="15"/>
                    </a:lnTo>
                    <a:lnTo>
                      <a:pt x="173" y="22"/>
                    </a:lnTo>
                    <a:lnTo>
                      <a:pt x="173" y="22"/>
                    </a:lnTo>
                    <a:lnTo>
                      <a:pt x="173" y="15"/>
                    </a:lnTo>
                    <a:lnTo>
                      <a:pt x="173" y="15"/>
                    </a:lnTo>
                    <a:lnTo>
                      <a:pt x="180" y="22"/>
                    </a:lnTo>
                    <a:lnTo>
                      <a:pt x="180" y="30"/>
                    </a:lnTo>
                    <a:lnTo>
                      <a:pt x="180" y="7"/>
                    </a:lnTo>
                    <a:lnTo>
                      <a:pt x="180" y="22"/>
                    </a:lnTo>
                    <a:lnTo>
                      <a:pt x="188" y="15"/>
                    </a:lnTo>
                    <a:lnTo>
                      <a:pt x="188" y="30"/>
                    </a:lnTo>
                    <a:lnTo>
                      <a:pt x="188" y="7"/>
                    </a:lnTo>
                    <a:lnTo>
                      <a:pt x="188" y="15"/>
                    </a:lnTo>
                    <a:lnTo>
                      <a:pt x="195" y="22"/>
                    </a:lnTo>
                    <a:lnTo>
                      <a:pt x="195" y="22"/>
                    </a:lnTo>
                    <a:lnTo>
                      <a:pt x="195" y="7"/>
                    </a:lnTo>
                    <a:lnTo>
                      <a:pt x="195" y="15"/>
                    </a:lnTo>
                    <a:lnTo>
                      <a:pt x="203" y="22"/>
                    </a:lnTo>
                    <a:lnTo>
                      <a:pt x="203" y="22"/>
                    </a:lnTo>
                    <a:lnTo>
                      <a:pt x="203" y="7"/>
                    </a:lnTo>
                    <a:lnTo>
                      <a:pt x="203" y="22"/>
                    </a:lnTo>
                    <a:lnTo>
                      <a:pt x="210" y="15"/>
                    </a:lnTo>
                    <a:lnTo>
                      <a:pt x="210" y="22"/>
                    </a:lnTo>
                    <a:lnTo>
                      <a:pt x="210" y="15"/>
                    </a:lnTo>
                    <a:lnTo>
                      <a:pt x="210" y="15"/>
                    </a:lnTo>
                    <a:lnTo>
                      <a:pt x="218" y="22"/>
                    </a:lnTo>
                    <a:lnTo>
                      <a:pt x="218" y="22"/>
                    </a:lnTo>
                    <a:lnTo>
                      <a:pt x="218" y="7"/>
                    </a:lnTo>
                    <a:lnTo>
                      <a:pt x="218" y="22"/>
                    </a:lnTo>
                    <a:lnTo>
                      <a:pt x="225" y="15"/>
                    </a:lnTo>
                    <a:lnTo>
                      <a:pt x="225" y="30"/>
                    </a:lnTo>
                    <a:lnTo>
                      <a:pt x="225" y="7"/>
                    </a:lnTo>
                    <a:lnTo>
                      <a:pt x="225" y="15"/>
                    </a:lnTo>
                    <a:lnTo>
                      <a:pt x="233" y="22"/>
                    </a:lnTo>
                    <a:lnTo>
                      <a:pt x="233" y="30"/>
                    </a:lnTo>
                    <a:lnTo>
                      <a:pt x="233" y="7"/>
                    </a:lnTo>
                    <a:lnTo>
                      <a:pt x="233" y="15"/>
                    </a:lnTo>
                    <a:lnTo>
                      <a:pt x="240" y="22"/>
                    </a:lnTo>
                    <a:lnTo>
                      <a:pt x="240" y="30"/>
                    </a:lnTo>
                    <a:lnTo>
                      <a:pt x="240" y="7"/>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2" name="Freeform 928"/>
              <p:cNvSpPr>
                <a:spLocks/>
              </p:cNvSpPr>
              <p:nvPr/>
            </p:nvSpPr>
            <p:spPr bwMode="auto">
              <a:xfrm>
                <a:off x="4980" y="2970"/>
                <a:ext cx="233" cy="30"/>
              </a:xfrm>
              <a:custGeom>
                <a:avLst/>
                <a:gdLst>
                  <a:gd name="T0" fmla="*/ 8 w 233"/>
                  <a:gd name="T1" fmla="*/ 0 h 30"/>
                  <a:gd name="T2" fmla="*/ 8 w 233"/>
                  <a:gd name="T3" fmla="*/ 0 h 30"/>
                  <a:gd name="T4" fmla="*/ 15 w 233"/>
                  <a:gd name="T5" fmla="*/ 8 h 30"/>
                  <a:gd name="T6" fmla="*/ 15 w 233"/>
                  <a:gd name="T7" fmla="*/ 0 h 30"/>
                  <a:gd name="T8" fmla="*/ 23 w 233"/>
                  <a:gd name="T9" fmla="*/ 15 h 30"/>
                  <a:gd name="T10" fmla="*/ 23 w 233"/>
                  <a:gd name="T11" fmla="*/ 0 h 30"/>
                  <a:gd name="T12" fmla="*/ 30 w 233"/>
                  <a:gd name="T13" fmla="*/ 15 h 30"/>
                  <a:gd name="T14" fmla="*/ 30 w 233"/>
                  <a:gd name="T15" fmla="*/ 0 h 30"/>
                  <a:gd name="T16" fmla="*/ 38 w 233"/>
                  <a:gd name="T17" fmla="*/ 8 h 30"/>
                  <a:gd name="T18" fmla="*/ 38 w 233"/>
                  <a:gd name="T19" fmla="*/ 0 h 30"/>
                  <a:gd name="T20" fmla="*/ 45 w 233"/>
                  <a:gd name="T21" fmla="*/ 15 h 30"/>
                  <a:gd name="T22" fmla="*/ 45 w 233"/>
                  <a:gd name="T23" fmla="*/ 0 h 30"/>
                  <a:gd name="T24" fmla="*/ 53 w 233"/>
                  <a:gd name="T25" fmla="*/ 15 h 30"/>
                  <a:gd name="T26" fmla="*/ 53 w 233"/>
                  <a:gd name="T27" fmla="*/ 0 h 30"/>
                  <a:gd name="T28" fmla="*/ 60 w 233"/>
                  <a:gd name="T29" fmla="*/ 23 h 30"/>
                  <a:gd name="T30" fmla="*/ 60 w 233"/>
                  <a:gd name="T31" fmla="*/ 8 h 30"/>
                  <a:gd name="T32" fmla="*/ 68 w 233"/>
                  <a:gd name="T33" fmla="*/ 23 h 30"/>
                  <a:gd name="T34" fmla="*/ 68 w 233"/>
                  <a:gd name="T35" fmla="*/ 8 h 30"/>
                  <a:gd name="T36" fmla="*/ 75 w 233"/>
                  <a:gd name="T37" fmla="*/ 0 h 30"/>
                  <a:gd name="T38" fmla="*/ 83 w 233"/>
                  <a:gd name="T39" fmla="*/ 8 h 30"/>
                  <a:gd name="T40" fmla="*/ 83 w 233"/>
                  <a:gd name="T41" fmla="*/ 0 h 30"/>
                  <a:gd name="T42" fmla="*/ 90 w 233"/>
                  <a:gd name="T43" fmla="*/ 15 h 30"/>
                  <a:gd name="T44" fmla="*/ 90 w 233"/>
                  <a:gd name="T45" fmla="*/ 0 h 30"/>
                  <a:gd name="T46" fmla="*/ 98 w 233"/>
                  <a:gd name="T47" fmla="*/ 15 h 30"/>
                  <a:gd name="T48" fmla="*/ 98 w 233"/>
                  <a:gd name="T49" fmla="*/ 8 h 30"/>
                  <a:gd name="T50" fmla="*/ 105 w 233"/>
                  <a:gd name="T51" fmla="*/ 8 h 30"/>
                  <a:gd name="T52" fmla="*/ 105 w 233"/>
                  <a:gd name="T53" fmla="*/ 8 h 30"/>
                  <a:gd name="T54" fmla="*/ 113 w 233"/>
                  <a:gd name="T55" fmla="*/ 15 h 30"/>
                  <a:gd name="T56" fmla="*/ 113 w 233"/>
                  <a:gd name="T57" fmla="*/ 0 h 30"/>
                  <a:gd name="T58" fmla="*/ 120 w 233"/>
                  <a:gd name="T59" fmla="*/ 8 h 30"/>
                  <a:gd name="T60" fmla="*/ 120 w 233"/>
                  <a:gd name="T61" fmla="*/ 0 h 30"/>
                  <a:gd name="T62" fmla="*/ 128 w 233"/>
                  <a:gd name="T63" fmla="*/ 15 h 30"/>
                  <a:gd name="T64" fmla="*/ 128 w 233"/>
                  <a:gd name="T65" fmla="*/ 0 h 30"/>
                  <a:gd name="T66" fmla="*/ 135 w 233"/>
                  <a:gd name="T67" fmla="*/ 15 h 30"/>
                  <a:gd name="T68" fmla="*/ 135 w 233"/>
                  <a:gd name="T69" fmla="*/ 0 h 30"/>
                  <a:gd name="T70" fmla="*/ 143 w 233"/>
                  <a:gd name="T71" fmla="*/ 8 h 30"/>
                  <a:gd name="T72" fmla="*/ 143 w 233"/>
                  <a:gd name="T73" fmla="*/ 0 h 30"/>
                  <a:gd name="T74" fmla="*/ 150 w 233"/>
                  <a:gd name="T75" fmla="*/ 15 h 30"/>
                  <a:gd name="T76" fmla="*/ 150 w 233"/>
                  <a:gd name="T77" fmla="*/ 0 h 30"/>
                  <a:gd name="T78" fmla="*/ 158 w 233"/>
                  <a:gd name="T79" fmla="*/ 15 h 30"/>
                  <a:gd name="T80" fmla="*/ 158 w 233"/>
                  <a:gd name="T81" fmla="*/ 0 h 30"/>
                  <a:gd name="T82" fmla="*/ 165 w 233"/>
                  <a:gd name="T83" fmla="*/ 8 h 30"/>
                  <a:gd name="T84" fmla="*/ 165 w 233"/>
                  <a:gd name="T85" fmla="*/ 0 h 30"/>
                  <a:gd name="T86" fmla="*/ 173 w 233"/>
                  <a:gd name="T87" fmla="*/ 8 h 30"/>
                  <a:gd name="T88" fmla="*/ 173 w 233"/>
                  <a:gd name="T89" fmla="*/ 0 h 30"/>
                  <a:gd name="T90" fmla="*/ 180 w 233"/>
                  <a:gd name="T91" fmla="*/ 15 h 30"/>
                  <a:gd name="T92" fmla="*/ 180 w 233"/>
                  <a:gd name="T93" fmla="*/ 8 h 30"/>
                  <a:gd name="T94" fmla="*/ 188 w 233"/>
                  <a:gd name="T95" fmla="*/ 23 h 30"/>
                  <a:gd name="T96" fmla="*/ 188 w 233"/>
                  <a:gd name="T97" fmla="*/ 15 h 30"/>
                  <a:gd name="T98" fmla="*/ 195 w 233"/>
                  <a:gd name="T99" fmla="*/ 23 h 30"/>
                  <a:gd name="T100" fmla="*/ 195 w 233"/>
                  <a:gd name="T101" fmla="*/ 8 h 30"/>
                  <a:gd name="T102" fmla="*/ 203 w 233"/>
                  <a:gd name="T103" fmla="*/ 15 h 30"/>
                  <a:gd name="T104" fmla="*/ 203 w 233"/>
                  <a:gd name="T105" fmla="*/ 8 h 30"/>
                  <a:gd name="T106" fmla="*/ 210 w 233"/>
                  <a:gd name="T107" fmla="*/ 15 h 30"/>
                  <a:gd name="T108" fmla="*/ 210 w 233"/>
                  <a:gd name="T109" fmla="*/ 8 h 30"/>
                  <a:gd name="T110" fmla="*/ 218 w 233"/>
                  <a:gd name="T111" fmla="*/ 15 h 30"/>
                  <a:gd name="T112" fmla="*/ 218 w 233"/>
                  <a:gd name="T113" fmla="*/ 8 h 30"/>
                  <a:gd name="T114" fmla="*/ 225 w 233"/>
                  <a:gd name="T115" fmla="*/ 23 h 30"/>
                  <a:gd name="T116" fmla="*/ 225 w 233"/>
                  <a:gd name="T11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 h="30">
                    <a:moveTo>
                      <a:pt x="0" y="8"/>
                    </a:moveTo>
                    <a:lnTo>
                      <a:pt x="8" y="0"/>
                    </a:lnTo>
                    <a:lnTo>
                      <a:pt x="8" y="30"/>
                    </a:lnTo>
                    <a:lnTo>
                      <a:pt x="8" y="0"/>
                    </a:lnTo>
                    <a:lnTo>
                      <a:pt x="8" y="15"/>
                    </a:lnTo>
                    <a:lnTo>
                      <a:pt x="15" y="8"/>
                    </a:lnTo>
                    <a:lnTo>
                      <a:pt x="15" y="15"/>
                    </a:lnTo>
                    <a:lnTo>
                      <a:pt x="15" y="0"/>
                    </a:lnTo>
                    <a:lnTo>
                      <a:pt x="15" y="8"/>
                    </a:lnTo>
                    <a:lnTo>
                      <a:pt x="23" y="15"/>
                    </a:lnTo>
                    <a:lnTo>
                      <a:pt x="23" y="30"/>
                    </a:lnTo>
                    <a:lnTo>
                      <a:pt x="23" y="0"/>
                    </a:lnTo>
                    <a:lnTo>
                      <a:pt x="23" y="8"/>
                    </a:lnTo>
                    <a:lnTo>
                      <a:pt x="30" y="15"/>
                    </a:lnTo>
                    <a:lnTo>
                      <a:pt x="30" y="15"/>
                    </a:lnTo>
                    <a:lnTo>
                      <a:pt x="30" y="0"/>
                    </a:lnTo>
                    <a:lnTo>
                      <a:pt x="30" y="15"/>
                    </a:lnTo>
                    <a:lnTo>
                      <a:pt x="38" y="8"/>
                    </a:lnTo>
                    <a:lnTo>
                      <a:pt x="38" y="23"/>
                    </a:lnTo>
                    <a:lnTo>
                      <a:pt x="38" y="0"/>
                    </a:lnTo>
                    <a:lnTo>
                      <a:pt x="38" y="8"/>
                    </a:lnTo>
                    <a:lnTo>
                      <a:pt x="45" y="15"/>
                    </a:lnTo>
                    <a:lnTo>
                      <a:pt x="45" y="15"/>
                    </a:lnTo>
                    <a:lnTo>
                      <a:pt x="45" y="0"/>
                    </a:lnTo>
                    <a:lnTo>
                      <a:pt x="45" y="8"/>
                    </a:lnTo>
                    <a:lnTo>
                      <a:pt x="53" y="15"/>
                    </a:lnTo>
                    <a:lnTo>
                      <a:pt x="53" y="23"/>
                    </a:lnTo>
                    <a:lnTo>
                      <a:pt x="53" y="0"/>
                    </a:lnTo>
                    <a:lnTo>
                      <a:pt x="53" y="15"/>
                    </a:lnTo>
                    <a:lnTo>
                      <a:pt x="60" y="23"/>
                    </a:lnTo>
                    <a:lnTo>
                      <a:pt x="60" y="0"/>
                    </a:lnTo>
                    <a:lnTo>
                      <a:pt x="60" y="8"/>
                    </a:lnTo>
                    <a:lnTo>
                      <a:pt x="68" y="15"/>
                    </a:lnTo>
                    <a:lnTo>
                      <a:pt x="68" y="23"/>
                    </a:lnTo>
                    <a:lnTo>
                      <a:pt x="68" y="0"/>
                    </a:lnTo>
                    <a:lnTo>
                      <a:pt x="68" y="8"/>
                    </a:lnTo>
                    <a:lnTo>
                      <a:pt x="75" y="15"/>
                    </a:lnTo>
                    <a:lnTo>
                      <a:pt x="75" y="0"/>
                    </a:lnTo>
                    <a:lnTo>
                      <a:pt x="75" y="15"/>
                    </a:lnTo>
                    <a:lnTo>
                      <a:pt x="83" y="8"/>
                    </a:lnTo>
                    <a:lnTo>
                      <a:pt x="83" y="23"/>
                    </a:lnTo>
                    <a:lnTo>
                      <a:pt x="83" y="0"/>
                    </a:lnTo>
                    <a:lnTo>
                      <a:pt x="83" y="8"/>
                    </a:lnTo>
                    <a:lnTo>
                      <a:pt x="90" y="15"/>
                    </a:lnTo>
                    <a:lnTo>
                      <a:pt x="90" y="23"/>
                    </a:lnTo>
                    <a:lnTo>
                      <a:pt x="90" y="0"/>
                    </a:lnTo>
                    <a:lnTo>
                      <a:pt x="90" y="8"/>
                    </a:lnTo>
                    <a:lnTo>
                      <a:pt x="98" y="15"/>
                    </a:lnTo>
                    <a:lnTo>
                      <a:pt x="98" y="15"/>
                    </a:lnTo>
                    <a:lnTo>
                      <a:pt x="98" y="8"/>
                    </a:lnTo>
                    <a:lnTo>
                      <a:pt x="98" y="15"/>
                    </a:lnTo>
                    <a:lnTo>
                      <a:pt x="105" y="8"/>
                    </a:lnTo>
                    <a:lnTo>
                      <a:pt x="105" y="15"/>
                    </a:lnTo>
                    <a:lnTo>
                      <a:pt x="105" y="8"/>
                    </a:lnTo>
                    <a:lnTo>
                      <a:pt x="105" y="8"/>
                    </a:lnTo>
                    <a:lnTo>
                      <a:pt x="113" y="15"/>
                    </a:lnTo>
                    <a:lnTo>
                      <a:pt x="113" y="23"/>
                    </a:lnTo>
                    <a:lnTo>
                      <a:pt x="113" y="0"/>
                    </a:lnTo>
                    <a:lnTo>
                      <a:pt x="113" y="15"/>
                    </a:lnTo>
                    <a:lnTo>
                      <a:pt x="120" y="8"/>
                    </a:lnTo>
                    <a:lnTo>
                      <a:pt x="120" y="23"/>
                    </a:lnTo>
                    <a:lnTo>
                      <a:pt x="120" y="0"/>
                    </a:lnTo>
                    <a:lnTo>
                      <a:pt x="120" y="8"/>
                    </a:lnTo>
                    <a:lnTo>
                      <a:pt x="128" y="15"/>
                    </a:lnTo>
                    <a:lnTo>
                      <a:pt x="128" y="15"/>
                    </a:lnTo>
                    <a:lnTo>
                      <a:pt x="128" y="0"/>
                    </a:lnTo>
                    <a:lnTo>
                      <a:pt x="128" y="8"/>
                    </a:lnTo>
                    <a:lnTo>
                      <a:pt x="135" y="15"/>
                    </a:lnTo>
                    <a:lnTo>
                      <a:pt x="135" y="23"/>
                    </a:lnTo>
                    <a:lnTo>
                      <a:pt x="135" y="0"/>
                    </a:lnTo>
                    <a:lnTo>
                      <a:pt x="135" y="15"/>
                    </a:lnTo>
                    <a:lnTo>
                      <a:pt x="143" y="8"/>
                    </a:lnTo>
                    <a:lnTo>
                      <a:pt x="143" y="23"/>
                    </a:lnTo>
                    <a:lnTo>
                      <a:pt x="143" y="0"/>
                    </a:lnTo>
                    <a:lnTo>
                      <a:pt x="143" y="8"/>
                    </a:lnTo>
                    <a:lnTo>
                      <a:pt x="150" y="15"/>
                    </a:lnTo>
                    <a:lnTo>
                      <a:pt x="150" y="23"/>
                    </a:lnTo>
                    <a:lnTo>
                      <a:pt x="150" y="0"/>
                    </a:lnTo>
                    <a:lnTo>
                      <a:pt x="150" y="8"/>
                    </a:lnTo>
                    <a:lnTo>
                      <a:pt x="158" y="15"/>
                    </a:lnTo>
                    <a:lnTo>
                      <a:pt x="158" y="23"/>
                    </a:lnTo>
                    <a:lnTo>
                      <a:pt x="158" y="0"/>
                    </a:lnTo>
                    <a:lnTo>
                      <a:pt x="158" y="15"/>
                    </a:lnTo>
                    <a:lnTo>
                      <a:pt x="165" y="8"/>
                    </a:lnTo>
                    <a:lnTo>
                      <a:pt x="165" y="23"/>
                    </a:lnTo>
                    <a:lnTo>
                      <a:pt x="165" y="0"/>
                    </a:lnTo>
                    <a:lnTo>
                      <a:pt x="165" y="15"/>
                    </a:lnTo>
                    <a:lnTo>
                      <a:pt x="173" y="8"/>
                    </a:lnTo>
                    <a:lnTo>
                      <a:pt x="173" y="23"/>
                    </a:lnTo>
                    <a:lnTo>
                      <a:pt x="173" y="0"/>
                    </a:lnTo>
                    <a:lnTo>
                      <a:pt x="173" y="8"/>
                    </a:lnTo>
                    <a:lnTo>
                      <a:pt x="180" y="15"/>
                    </a:lnTo>
                    <a:lnTo>
                      <a:pt x="180" y="0"/>
                    </a:lnTo>
                    <a:lnTo>
                      <a:pt x="180" y="8"/>
                    </a:lnTo>
                    <a:lnTo>
                      <a:pt x="188" y="15"/>
                    </a:lnTo>
                    <a:lnTo>
                      <a:pt x="188" y="23"/>
                    </a:lnTo>
                    <a:lnTo>
                      <a:pt x="188" y="0"/>
                    </a:lnTo>
                    <a:lnTo>
                      <a:pt x="188" y="15"/>
                    </a:lnTo>
                    <a:lnTo>
                      <a:pt x="195" y="8"/>
                    </a:lnTo>
                    <a:lnTo>
                      <a:pt x="195" y="23"/>
                    </a:lnTo>
                    <a:lnTo>
                      <a:pt x="195" y="0"/>
                    </a:lnTo>
                    <a:lnTo>
                      <a:pt x="195" y="8"/>
                    </a:lnTo>
                    <a:lnTo>
                      <a:pt x="203" y="15"/>
                    </a:lnTo>
                    <a:lnTo>
                      <a:pt x="203" y="15"/>
                    </a:lnTo>
                    <a:lnTo>
                      <a:pt x="203" y="0"/>
                    </a:lnTo>
                    <a:lnTo>
                      <a:pt x="203" y="8"/>
                    </a:lnTo>
                    <a:lnTo>
                      <a:pt x="210" y="15"/>
                    </a:lnTo>
                    <a:lnTo>
                      <a:pt x="210" y="15"/>
                    </a:lnTo>
                    <a:lnTo>
                      <a:pt x="210" y="8"/>
                    </a:lnTo>
                    <a:lnTo>
                      <a:pt x="210" y="8"/>
                    </a:lnTo>
                    <a:lnTo>
                      <a:pt x="218" y="15"/>
                    </a:lnTo>
                    <a:lnTo>
                      <a:pt x="218" y="15"/>
                    </a:lnTo>
                    <a:lnTo>
                      <a:pt x="218" y="0"/>
                    </a:lnTo>
                    <a:lnTo>
                      <a:pt x="218" y="8"/>
                    </a:lnTo>
                    <a:lnTo>
                      <a:pt x="225" y="15"/>
                    </a:lnTo>
                    <a:lnTo>
                      <a:pt x="225" y="23"/>
                    </a:lnTo>
                    <a:lnTo>
                      <a:pt x="225" y="0"/>
                    </a:lnTo>
                    <a:lnTo>
                      <a:pt x="225" y="8"/>
                    </a:lnTo>
                    <a:lnTo>
                      <a:pt x="233"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3" name="Freeform 929"/>
              <p:cNvSpPr>
                <a:spLocks/>
              </p:cNvSpPr>
              <p:nvPr/>
            </p:nvSpPr>
            <p:spPr bwMode="auto">
              <a:xfrm>
                <a:off x="3285" y="3030"/>
                <a:ext cx="240" cy="23"/>
              </a:xfrm>
              <a:custGeom>
                <a:avLst/>
                <a:gdLst>
                  <a:gd name="T0" fmla="*/ 0 w 240"/>
                  <a:gd name="T1" fmla="*/ 8 h 23"/>
                  <a:gd name="T2" fmla="*/ 8 w 240"/>
                  <a:gd name="T3" fmla="*/ 15 h 23"/>
                  <a:gd name="T4" fmla="*/ 15 w 240"/>
                  <a:gd name="T5" fmla="*/ 15 h 23"/>
                  <a:gd name="T6" fmla="*/ 15 w 240"/>
                  <a:gd name="T7" fmla="*/ 15 h 23"/>
                  <a:gd name="T8" fmla="*/ 23 w 240"/>
                  <a:gd name="T9" fmla="*/ 8 h 23"/>
                  <a:gd name="T10" fmla="*/ 30 w 240"/>
                  <a:gd name="T11" fmla="*/ 15 h 23"/>
                  <a:gd name="T12" fmla="*/ 38 w 240"/>
                  <a:gd name="T13" fmla="*/ 8 h 23"/>
                  <a:gd name="T14" fmla="*/ 38 w 240"/>
                  <a:gd name="T15" fmla="*/ 15 h 23"/>
                  <a:gd name="T16" fmla="*/ 45 w 240"/>
                  <a:gd name="T17" fmla="*/ 8 h 23"/>
                  <a:gd name="T18" fmla="*/ 53 w 240"/>
                  <a:gd name="T19" fmla="*/ 15 h 23"/>
                  <a:gd name="T20" fmla="*/ 60 w 240"/>
                  <a:gd name="T21" fmla="*/ 8 h 23"/>
                  <a:gd name="T22" fmla="*/ 60 w 240"/>
                  <a:gd name="T23" fmla="*/ 15 h 23"/>
                  <a:gd name="T24" fmla="*/ 68 w 240"/>
                  <a:gd name="T25" fmla="*/ 15 h 23"/>
                  <a:gd name="T26" fmla="*/ 75 w 240"/>
                  <a:gd name="T27" fmla="*/ 8 h 23"/>
                  <a:gd name="T28" fmla="*/ 83 w 240"/>
                  <a:gd name="T29" fmla="*/ 15 h 23"/>
                  <a:gd name="T30" fmla="*/ 90 w 240"/>
                  <a:gd name="T31" fmla="*/ 8 h 23"/>
                  <a:gd name="T32" fmla="*/ 90 w 240"/>
                  <a:gd name="T33" fmla="*/ 8 h 23"/>
                  <a:gd name="T34" fmla="*/ 98 w 240"/>
                  <a:gd name="T35" fmla="*/ 8 h 23"/>
                  <a:gd name="T36" fmla="*/ 105 w 240"/>
                  <a:gd name="T37" fmla="*/ 15 h 23"/>
                  <a:gd name="T38" fmla="*/ 113 w 240"/>
                  <a:gd name="T39" fmla="*/ 8 h 23"/>
                  <a:gd name="T40" fmla="*/ 113 w 240"/>
                  <a:gd name="T41" fmla="*/ 8 h 23"/>
                  <a:gd name="T42" fmla="*/ 120 w 240"/>
                  <a:gd name="T43" fmla="*/ 8 h 23"/>
                  <a:gd name="T44" fmla="*/ 128 w 240"/>
                  <a:gd name="T45" fmla="*/ 8 h 23"/>
                  <a:gd name="T46" fmla="*/ 135 w 240"/>
                  <a:gd name="T47" fmla="*/ 15 h 23"/>
                  <a:gd name="T48" fmla="*/ 143 w 240"/>
                  <a:gd name="T49" fmla="*/ 15 h 23"/>
                  <a:gd name="T50" fmla="*/ 143 w 240"/>
                  <a:gd name="T51" fmla="*/ 15 h 23"/>
                  <a:gd name="T52" fmla="*/ 150 w 240"/>
                  <a:gd name="T53" fmla="*/ 8 h 23"/>
                  <a:gd name="T54" fmla="*/ 158 w 240"/>
                  <a:gd name="T55" fmla="*/ 15 h 23"/>
                  <a:gd name="T56" fmla="*/ 165 w 240"/>
                  <a:gd name="T57" fmla="*/ 15 h 23"/>
                  <a:gd name="T58" fmla="*/ 165 w 240"/>
                  <a:gd name="T59" fmla="*/ 15 h 23"/>
                  <a:gd name="T60" fmla="*/ 173 w 240"/>
                  <a:gd name="T61" fmla="*/ 8 h 23"/>
                  <a:gd name="T62" fmla="*/ 180 w 240"/>
                  <a:gd name="T63" fmla="*/ 8 h 23"/>
                  <a:gd name="T64" fmla="*/ 188 w 240"/>
                  <a:gd name="T65" fmla="*/ 15 h 23"/>
                  <a:gd name="T66" fmla="*/ 195 w 240"/>
                  <a:gd name="T67" fmla="*/ 15 h 23"/>
                  <a:gd name="T68" fmla="*/ 195 w 240"/>
                  <a:gd name="T69" fmla="*/ 15 h 23"/>
                  <a:gd name="T70" fmla="*/ 203 w 240"/>
                  <a:gd name="T71" fmla="*/ 8 h 23"/>
                  <a:gd name="T72" fmla="*/ 210 w 240"/>
                  <a:gd name="T73" fmla="*/ 23 h 23"/>
                  <a:gd name="T74" fmla="*/ 218 w 240"/>
                  <a:gd name="T75" fmla="*/ 8 h 23"/>
                  <a:gd name="T76" fmla="*/ 218 w 240"/>
                  <a:gd name="T77" fmla="*/ 15 h 23"/>
                  <a:gd name="T78" fmla="*/ 225 w 240"/>
                  <a:gd name="T79" fmla="*/ 0 h 23"/>
                  <a:gd name="T80" fmla="*/ 233 w 240"/>
                  <a:gd name="T81" fmla="*/ 15 h 23"/>
                  <a:gd name="T82" fmla="*/ 240 w 240"/>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15"/>
                    </a:moveTo>
                    <a:lnTo>
                      <a:pt x="0" y="15"/>
                    </a:lnTo>
                    <a:lnTo>
                      <a:pt x="0" y="8"/>
                    </a:lnTo>
                    <a:lnTo>
                      <a:pt x="0" y="8"/>
                    </a:lnTo>
                    <a:lnTo>
                      <a:pt x="8" y="15"/>
                    </a:lnTo>
                    <a:lnTo>
                      <a:pt x="8" y="15"/>
                    </a:lnTo>
                    <a:lnTo>
                      <a:pt x="8" y="8"/>
                    </a:lnTo>
                    <a:lnTo>
                      <a:pt x="8" y="8"/>
                    </a:lnTo>
                    <a:lnTo>
                      <a:pt x="15" y="15"/>
                    </a:lnTo>
                    <a:lnTo>
                      <a:pt x="15" y="15"/>
                    </a:lnTo>
                    <a:lnTo>
                      <a:pt x="15" y="8"/>
                    </a:lnTo>
                    <a:lnTo>
                      <a:pt x="15" y="15"/>
                    </a:lnTo>
                    <a:lnTo>
                      <a:pt x="23" y="8"/>
                    </a:lnTo>
                    <a:lnTo>
                      <a:pt x="23" y="15"/>
                    </a:lnTo>
                    <a:lnTo>
                      <a:pt x="23" y="8"/>
                    </a:lnTo>
                    <a:lnTo>
                      <a:pt x="23" y="8"/>
                    </a:lnTo>
                    <a:lnTo>
                      <a:pt x="30" y="15"/>
                    </a:lnTo>
                    <a:lnTo>
                      <a:pt x="30" y="15"/>
                    </a:lnTo>
                    <a:lnTo>
                      <a:pt x="30" y="8"/>
                    </a:lnTo>
                    <a:lnTo>
                      <a:pt x="30" y="15"/>
                    </a:lnTo>
                    <a:lnTo>
                      <a:pt x="38" y="8"/>
                    </a:lnTo>
                    <a:lnTo>
                      <a:pt x="38" y="15"/>
                    </a:lnTo>
                    <a:lnTo>
                      <a:pt x="38" y="8"/>
                    </a:lnTo>
                    <a:lnTo>
                      <a:pt x="38" y="15"/>
                    </a:lnTo>
                    <a:lnTo>
                      <a:pt x="45" y="8"/>
                    </a:lnTo>
                    <a:lnTo>
                      <a:pt x="45" y="15"/>
                    </a:lnTo>
                    <a:lnTo>
                      <a:pt x="45" y="8"/>
                    </a:lnTo>
                    <a:lnTo>
                      <a:pt x="45" y="8"/>
                    </a:lnTo>
                    <a:lnTo>
                      <a:pt x="53" y="15"/>
                    </a:lnTo>
                    <a:lnTo>
                      <a:pt x="53" y="15"/>
                    </a:lnTo>
                    <a:lnTo>
                      <a:pt x="53" y="8"/>
                    </a:lnTo>
                    <a:lnTo>
                      <a:pt x="53" y="15"/>
                    </a:lnTo>
                    <a:lnTo>
                      <a:pt x="60" y="8"/>
                    </a:lnTo>
                    <a:lnTo>
                      <a:pt x="60" y="15"/>
                    </a:lnTo>
                    <a:lnTo>
                      <a:pt x="60" y="8"/>
                    </a:lnTo>
                    <a:lnTo>
                      <a:pt x="60" y="15"/>
                    </a:lnTo>
                    <a:lnTo>
                      <a:pt x="68" y="8"/>
                    </a:lnTo>
                    <a:lnTo>
                      <a:pt x="68" y="15"/>
                    </a:lnTo>
                    <a:lnTo>
                      <a:pt x="68" y="15"/>
                    </a:lnTo>
                    <a:lnTo>
                      <a:pt x="75" y="8"/>
                    </a:lnTo>
                    <a:lnTo>
                      <a:pt x="75" y="15"/>
                    </a:lnTo>
                    <a:lnTo>
                      <a:pt x="75" y="8"/>
                    </a:lnTo>
                    <a:lnTo>
                      <a:pt x="75" y="15"/>
                    </a:lnTo>
                    <a:lnTo>
                      <a:pt x="83" y="8"/>
                    </a:lnTo>
                    <a:lnTo>
                      <a:pt x="83" y="15"/>
                    </a:lnTo>
                    <a:lnTo>
                      <a:pt x="83" y="8"/>
                    </a:lnTo>
                    <a:lnTo>
                      <a:pt x="83" y="15"/>
                    </a:lnTo>
                    <a:lnTo>
                      <a:pt x="90" y="8"/>
                    </a:lnTo>
                    <a:lnTo>
                      <a:pt x="90" y="15"/>
                    </a:lnTo>
                    <a:lnTo>
                      <a:pt x="90" y="8"/>
                    </a:lnTo>
                    <a:lnTo>
                      <a:pt x="90" y="8"/>
                    </a:lnTo>
                    <a:lnTo>
                      <a:pt x="98" y="15"/>
                    </a:lnTo>
                    <a:lnTo>
                      <a:pt x="98" y="15"/>
                    </a:lnTo>
                    <a:lnTo>
                      <a:pt x="98" y="8"/>
                    </a:lnTo>
                    <a:lnTo>
                      <a:pt x="98" y="15"/>
                    </a:lnTo>
                    <a:lnTo>
                      <a:pt x="105" y="8"/>
                    </a:lnTo>
                    <a:lnTo>
                      <a:pt x="105" y="15"/>
                    </a:lnTo>
                    <a:lnTo>
                      <a:pt x="105" y="8"/>
                    </a:lnTo>
                    <a:lnTo>
                      <a:pt x="105" y="15"/>
                    </a:lnTo>
                    <a:lnTo>
                      <a:pt x="113" y="8"/>
                    </a:lnTo>
                    <a:lnTo>
                      <a:pt x="113" y="15"/>
                    </a:lnTo>
                    <a:lnTo>
                      <a:pt x="113" y="8"/>
                    </a:lnTo>
                    <a:lnTo>
                      <a:pt x="113" y="8"/>
                    </a:lnTo>
                    <a:lnTo>
                      <a:pt x="120" y="15"/>
                    </a:lnTo>
                    <a:lnTo>
                      <a:pt x="120" y="15"/>
                    </a:lnTo>
                    <a:lnTo>
                      <a:pt x="120" y="8"/>
                    </a:lnTo>
                    <a:lnTo>
                      <a:pt x="120" y="15"/>
                    </a:lnTo>
                    <a:lnTo>
                      <a:pt x="128" y="8"/>
                    </a:lnTo>
                    <a:lnTo>
                      <a:pt x="128" y="8"/>
                    </a:lnTo>
                    <a:lnTo>
                      <a:pt x="128" y="15"/>
                    </a:lnTo>
                    <a:lnTo>
                      <a:pt x="135" y="8"/>
                    </a:lnTo>
                    <a:lnTo>
                      <a:pt x="135" y="15"/>
                    </a:lnTo>
                    <a:lnTo>
                      <a:pt x="135" y="8"/>
                    </a:lnTo>
                    <a:lnTo>
                      <a:pt x="135" y="8"/>
                    </a:lnTo>
                    <a:lnTo>
                      <a:pt x="143" y="15"/>
                    </a:lnTo>
                    <a:lnTo>
                      <a:pt x="143" y="15"/>
                    </a:lnTo>
                    <a:lnTo>
                      <a:pt x="143" y="8"/>
                    </a:lnTo>
                    <a:lnTo>
                      <a:pt x="143" y="15"/>
                    </a:lnTo>
                    <a:lnTo>
                      <a:pt x="150" y="8"/>
                    </a:lnTo>
                    <a:lnTo>
                      <a:pt x="150" y="15"/>
                    </a:lnTo>
                    <a:lnTo>
                      <a:pt x="150" y="8"/>
                    </a:lnTo>
                    <a:lnTo>
                      <a:pt x="150" y="15"/>
                    </a:lnTo>
                    <a:lnTo>
                      <a:pt x="158" y="8"/>
                    </a:lnTo>
                    <a:lnTo>
                      <a:pt x="158" y="15"/>
                    </a:lnTo>
                    <a:lnTo>
                      <a:pt x="158" y="8"/>
                    </a:lnTo>
                    <a:lnTo>
                      <a:pt x="158" y="8"/>
                    </a:lnTo>
                    <a:lnTo>
                      <a:pt x="165" y="15"/>
                    </a:lnTo>
                    <a:lnTo>
                      <a:pt x="165" y="15"/>
                    </a:lnTo>
                    <a:lnTo>
                      <a:pt x="165" y="8"/>
                    </a:lnTo>
                    <a:lnTo>
                      <a:pt x="165" y="15"/>
                    </a:lnTo>
                    <a:lnTo>
                      <a:pt x="173" y="8"/>
                    </a:lnTo>
                    <a:lnTo>
                      <a:pt x="173" y="15"/>
                    </a:lnTo>
                    <a:lnTo>
                      <a:pt x="173" y="8"/>
                    </a:lnTo>
                    <a:lnTo>
                      <a:pt x="180" y="15"/>
                    </a:lnTo>
                    <a:lnTo>
                      <a:pt x="180" y="15"/>
                    </a:lnTo>
                    <a:lnTo>
                      <a:pt x="180" y="8"/>
                    </a:lnTo>
                    <a:lnTo>
                      <a:pt x="180" y="8"/>
                    </a:lnTo>
                    <a:lnTo>
                      <a:pt x="188" y="15"/>
                    </a:lnTo>
                    <a:lnTo>
                      <a:pt x="188" y="15"/>
                    </a:lnTo>
                    <a:lnTo>
                      <a:pt x="188" y="0"/>
                    </a:lnTo>
                    <a:lnTo>
                      <a:pt x="188" y="8"/>
                    </a:lnTo>
                    <a:lnTo>
                      <a:pt x="195" y="15"/>
                    </a:lnTo>
                    <a:lnTo>
                      <a:pt x="195" y="15"/>
                    </a:lnTo>
                    <a:lnTo>
                      <a:pt x="195" y="8"/>
                    </a:lnTo>
                    <a:lnTo>
                      <a:pt x="195" y="15"/>
                    </a:lnTo>
                    <a:lnTo>
                      <a:pt x="203" y="8"/>
                    </a:lnTo>
                    <a:lnTo>
                      <a:pt x="203" y="15"/>
                    </a:lnTo>
                    <a:lnTo>
                      <a:pt x="203" y="8"/>
                    </a:lnTo>
                    <a:lnTo>
                      <a:pt x="203" y="8"/>
                    </a:lnTo>
                    <a:lnTo>
                      <a:pt x="210" y="15"/>
                    </a:lnTo>
                    <a:lnTo>
                      <a:pt x="210" y="23"/>
                    </a:lnTo>
                    <a:lnTo>
                      <a:pt x="210" y="8"/>
                    </a:lnTo>
                    <a:lnTo>
                      <a:pt x="210" y="15"/>
                    </a:lnTo>
                    <a:lnTo>
                      <a:pt x="218" y="8"/>
                    </a:lnTo>
                    <a:lnTo>
                      <a:pt x="218" y="15"/>
                    </a:lnTo>
                    <a:lnTo>
                      <a:pt x="218" y="8"/>
                    </a:lnTo>
                    <a:lnTo>
                      <a:pt x="218" y="15"/>
                    </a:lnTo>
                    <a:lnTo>
                      <a:pt x="225" y="8"/>
                    </a:lnTo>
                    <a:lnTo>
                      <a:pt x="225" y="23"/>
                    </a:lnTo>
                    <a:lnTo>
                      <a:pt x="225" y="0"/>
                    </a:lnTo>
                    <a:lnTo>
                      <a:pt x="225" y="8"/>
                    </a:lnTo>
                    <a:lnTo>
                      <a:pt x="233" y="15"/>
                    </a:lnTo>
                    <a:lnTo>
                      <a:pt x="233" y="15"/>
                    </a:lnTo>
                    <a:lnTo>
                      <a:pt x="233" y="8"/>
                    </a:lnTo>
                    <a:lnTo>
                      <a:pt x="233" y="15"/>
                    </a:lnTo>
                    <a:lnTo>
                      <a:pt x="240" y="8"/>
                    </a:lnTo>
                    <a:lnTo>
                      <a:pt x="240" y="23"/>
                    </a:lnTo>
                    <a:lnTo>
                      <a:pt x="24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4" name="Freeform 930"/>
              <p:cNvSpPr>
                <a:spLocks/>
              </p:cNvSpPr>
              <p:nvPr/>
            </p:nvSpPr>
            <p:spPr bwMode="auto">
              <a:xfrm>
                <a:off x="3525" y="2993"/>
                <a:ext cx="240" cy="90"/>
              </a:xfrm>
              <a:custGeom>
                <a:avLst/>
                <a:gdLst>
                  <a:gd name="T0" fmla="*/ 8 w 240"/>
                  <a:gd name="T1" fmla="*/ 45 h 90"/>
                  <a:gd name="T2" fmla="*/ 8 w 240"/>
                  <a:gd name="T3" fmla="*/ 52 h 90"/>
                  <a:gd name="T4" fmla="*/ 15 w 240"/>
                  <a:gd name="T5" fmla="*/ 0 h 90"/>
                  <a:gd name="T6" fmla="*/ 23 w 240"/>
                  <a:gd name="T7" fmla="*/ 75 h 90"/>
                  <a:gd name="T8" fmla="*/ 30 w 240"/>
                  <a:gd name="T9" fmla="*/ 37 h 90"/>
                  <a:gd name="T10" fmla="*/ 30 w 240"/>
                  <a:gd name="T11" fmla="*/ 45 h 90"/>
                  <a:gd name="T12" fmla="*/ 38 w 240"/>
                  <a:gd name="T13" fmla="*/ 30 h 90"/>
                  <a:gd name="T14" fmla="*/ 45 w 240"/>
                  <a:gd name="T15" fmla="*/ 67 h 90"/>
                  <a:gd name="T16" fmla="*/ 53 w 240"/>
                  <a:gd name="T17" fmla="*/ 37 h 90"/>
                  <a:gd name="T18" fmla="*/ 53 w 240"/>
                  <a:gd name="T19" fmla="*/ 45 h 90"/>
                  <a:gd name="T20" fmla="*/ 60 w 240"/>
                  <a:gd name="T21" fmla="*/ 30 h 90"/>
                  <a:gd name="T22" fmla="*/ 68 w 240"/>
                  <a:gd name="T23" fmla="*/ 67 h 90"/>
                  <a:gd name="T24" fmla="*/ 75 w 240"/>
                  <a:gd name="T25" fmla="*/ 45 h 90"/>
                  <a:gd name="T26" fmla="*/ 75 w 240"/>
                  <a:gd name="T27" fmla="*/ 52 h 90"/>
                  <a:gd name="T28" fmla="*/ 83 w 240"/>
                  <a:gd name="T29" fmla="*/ 30 h 90"/>
                  <a:gd name="T30" fmla="*/ 90 w 240"/>
                  <a:gd name="T31" fmla="*/ 67 h 90"/>
                  <a:gd name="T32" fmla="*/ 98 w 240"/>
                  <a:gd name="T33" fmla="*/ 45 h 90"/>
                  <a:gd name="T34" fmla="*/ 98 w 240"/>
                  <a:gd name="T35" fmla="*/ 52 h 90"/>
                  <a:gd name="T36" fmla="*/ 105 w 240"/>
                  <a:gd name="T37" fmla="*/ 30 h 90"/>
                  <a:gd name="T38" fmla="*/ 113 w 240"/>
                  <a:gd name="T39" fmla="*/ 67 h 90"/>
                  <a:gd name="T40" fmla="*/ 120 w 240"/>
                  <a:gd name="T41" fmla="*/ 52 h 90"/>
                  <a:gd name="T42" fmla="*/ 120 w 240"/>
                  <a:gd name="T43" fmla="*/ 60 h 90"/>
                  <a:gd name="T44" fmla="*/ 128 w 240"/>
                  <a:gd name="T45" fmla="*/ 22 h 90"/>
                  <a:gd name="T46" fmla="*/ 135 w 240"/>
                  <a:gd name="T47" fmla="*/ 60 h 90"/>
                  <a:gd name="T48" fmla="*/ 143 w 240"/>
                  <a:gd name="T49" fmla="*/ 45 h 90"/>
                  <a:gd name="T50" fmla="*/ 143 w 240"/>
                  <a:gd name="T51" fmla="*/ 52 h 90"/>
                  <a:gd name="T52" fmla="*/ 150 w 240"/>
                  <a:gd name="T53" fmla="*/ 30 h 90"/>
                  <a:gd name="T54" fmla="*/ 158 w 240"/>
                  <a:gd name="T55" fmla="*/ 67 h 90"/>
                  <a:gd name="T56" fmla="*/ 165 w 240"/>
                  <a:gd name="T57" fmla="*/ 52 h 90"/>
                  <a:gd name="T58" fmla="*/ 165 w 240"/>
                  <a:gd name="T59" fmla="*/ 37 h 90"/>
                  <a:gd name="T60" fmla="*/ 173 w 240"/>
                  <a:gd name="T61" fmla="*/ 22 h 90"/>
                  <a:gd name="T62" fmla="*/ 180 w 240"/>
                  <a:gd name="T63" fmla="*/ 67 h 90"/>
                  <a:gd name="T64" fmla="*/ 188 w 240"/>
                  <a:gd name="T65" fmla="*/ 52 h 90"/>
                  <a:gd name="T66" fmla="*/ 188 w 240"/>
                  <a:gd name="T67" fmla="*/ 45 h 90"/>
                  <a:gd name="T68" fmla="*/ 195 w 240"/>
                  <a:gd name="T69" fmla="*/ 30 h 90"/>
                  <a:gd name="T70" fmla="*/ 203 w 240"/>
                  <a:gd name="T71" fmla="*/ 30 h 90"/>
                  <a:gd name="T72" fmla="*/ 210 w 240"/>
                  <a:gd name="T73" fmla="*/ 67 h 90"/>
                  <a:gd name="T74" fmla="*/ 218 w 240"/>
                  <a:gd name="T75" fmla="*/ 45 h 90"/>
                  <a:gd name="T76" fmla="*/ 218 w 240"/>
                  <a:gd name="T77" fmla="*/ 52 h 90"/>
                  <a:gd name="T78" fmla="*/ 225 w 240"/>
                  <a:gd name="T79" fmla="*/ 45 h 90"/>
                  <a:gd name="T80" fmla="*/ 233 w 240"/>
                  <a:gd name="T81" fmla="*/ 67 h 90"/>
                  <a:gd name="T82" fmla="*/ 240 w 240"/>
                  <a:gd name="T8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37"/>
                    </a:moveTo>
                    <a:lnTo>
                      <a:pt x="0" y="52"/>
                    </a:lnTo>
                    <a:lnTo>
                      <a:pt x="8" y="45"/>
                    </a:lnTo>
                    <a:lnTo>
                      <a:pt x="8" y="52"/>
                    </a:lnTo>
                    <a:lnTo>
                      <a:pt x="8" y="45"/>
                    </a:lnTo>
                    <a:lnTo>
                      <a:pt x="8" y="52"/>
                    </a:lnTo>
                    <a:lnTo>
                      <a:pt x="15" y="45"/>
                    </a:lnTo>
                    <a:lnTo>
                      <a:pt x="15" y="90"/>
                    </a:lnTo>
                    <a:lnTo>
                      <a:pt x="15" y="0"/>
                    </a:lnTo>
                    <a:lnTo>
                      <a:pt x="15" y="45"/>
                    </a:lnTo>
                    <a:lnTo>
                      <a:pt x="23" y="37"/>
                    </a:lnTo>
                    <a:lnTo>
                      <a:pt x="23" y="75"/>
                    </a:lnTo>
                    <a:lnTo>
                      <a:pt x="23" y="22"/>
                    </a:lnTo>
                    <a:lnTo>
                      <a:pt x="23" y="45"/>
                    </a:lnTo>
                    <a:lnTo>
                      <a:pt x="30" y="37"/>
                    </a:lnTo>
                    <a:lnTo>
                      <a:pt x="30" y="67"/>
                    </a:lnTo>
                    <a:lnTo>
                      <a:pt x="30" y="37"/>
                    </a:lnTo>
                    <a:lnTo>
                      <a:pt x="30" y="45"/>
                    </a:lnTo>
                    <a:lnTo>
                      <a:pt x="38" y="37"/>
                    </a:lnTo>
                    <a:lnTo>
                      <a:pt x="38" y="60"/>
                    </a:lnTo>
                    <a:lnTo>
                      <a:pt x="38" y="30"/>
                    </a:lnTo>
                    <a:lnTo>
                      <a:pt x="38" y="52"/>
                    </a:lnTo>
                    <a:lnTo>
                      <a:pt x="45" y="60"/>
                    </a:lnTo>
                    <a:lnTo>
                      <a:pt x="45" y="67"/>
                    </a:lnTo>
                    <a:lnTo>
                      <a:pt x="45" y="22"/>
                    </a:lnTo>
                    <a:lnTo>
                      <a:pt x="45" y="30"/>
                    </a:lnTo>
                    <a:lnTo>
                      <a:pt x="53" y="37"/>
                    </a:lnTo>
                    <a:lnTo>
                      <a:pt x="53" y="75"/>
                    </a:lnTo>
                    <a:lnTo>
                      <a:pt x="53" y="22"/>
                    </a:lnTo>
                    <a:lnTo>
                      <a:pt x="53" y="45"/>
                    </a:lnTo>
                    <a:lnTo>
                      <a:pt x="60" y="52"/>
                    </a:lnTo>
                    <a:lnTo>
                      <a:pt x="60" y="60"/>
                    </a:lnTo>
                    <a:lnTo>
                      <a:pt x="60" y="30"/>
                    </a:lnTo>
                    <a:lnTo>
                      <a:pt x="60" y="45"/>
                    </a:lnTo>
                    <a:lnTo>
                      <a:pt x="68" y="52"/>
                    </a:lnTo>
                    <a:lnTo>
                      <a:pt x="68" y="67"/>
                    </a:lnTo>
                    <a:lnTo>
                      <a:pt x="68" y="22"/>
                    </a:lnTo>
                    <a:lnTo>
                      <a:pt x="68" y="52"/>
                    </a:lnTo>
                    <a:lnTo>
                      <a:pt x="75" y="45"/>
                    </a:lnTo>
                    <a:lnTo>
                      <a:pt x="75" y="75"/>
                    </a:lnTo>
                    <a:lnTo>
                      <a:pt x="75" y="30"/>
                    </a:lnTo>
                    <a:lnTo>
                      <a:pt x="75" y="52"/>
                    </a:lnTo>
                    <a:lnTo>
                      <a:pt x="83" y="45"/>
                    </a:lnTo>
                    <a:lnTo>
                      <a:pt x="83" y="75"/>
                    </a:lnTo>
                    <a:lnTo>
                      <a:pt x="83" y="30"/>
                    </a:lnTo>
                    <a:lnTo>
                      <a:pt x="83" y="52"/>
                    </a:lnTo>
                    <a:lnTo>
                      <a:pt x="90" y="60"/>
                    </a:lnTo>
                    <a:lnTo>
                      <a:pt x="90" y="67"/>
                    </a:lnTo>
                    <a:lnTo>
                      <a:pt x="90" y="30"/>
                    </a:lnTo>
                    <a:lnTo>
                      <a:pt x="90" y="52"/>
                    </a:lnTo>
                    <a:lnTo>
                      <a:pt x="98" y="45"/>
                    </a:lnTo>
                    <a:lnTo>
                      <a:pt x="98" y="67"/>
                    </a:lnTo>
                    <a:lnTo>
                      <a:pt x="98" y="30"/>
                    </a:lnTo>
                    <a:lnTo>
                      <a:pt x="98" y="52"/>
                    </a:lnTo>
                    <a:lnTo>
                      <a:pt x="105" y="45"/>
                    </a:lnTo>
                    <a:lnTo>
                      <a:pt x="105" y="75"/>
                    </a:lnTo>
                    <a:lnTo>
                      <a:pt x="105" y="30"/>
                    </a:lnTo>
                    <a:lnTo>
                      <a:pt x="105" y="52"/>
                    </a:lnTo>
                    <a:lnTo>
                      <a:pt x="113" y="45"/>
                    </a:lnTo>
                    <a:lnTo>
                      <a:pt x="113" y="67"/>
                    </a:lnTo>
                    <a:lnTo>
                      <a:pt x="113" y="30"/>
                    </a:lnTo>
                    <a:lnTo>
                      <a:pt x="113" y="60"/>
                    </a:lnTo>
                    <a:lnTo>
                      <a:pt x="120" y="52"/>
                    </a:lnTo>
                    <a:lnTo>
                      <a:pt x="120" y="67"/>
                    </a:lnTo>
                    <a:lnTo>
                      <a:pt x="120" y="30"/>
                    </a:lnTo>
                    <a:lnTo>
                      <a:pt x="120" y="60"/>
                    </a:lnTo>
                    <a:lnTo>
                      <a:pt x="128" y="52"/>
                    </a:lnTo>
                    <a:lnTo>
                      <a:pt x="128" y="67"/>
                    </a:lnTo>
                    <a:lnTo>
                      <a:pt x="128" y="22"/>
                    </a:lnTo>
                    <a:lnTo>
                      <a:pt x="128" y="52"/>
                    </a:lnTo>
                    <a:lnTo>
                      <a:pt x="135" y="45"/>
                    </a:lnTo>
                    <a:lnTo>
                      <a:pt x="135" y="60"/>
                    </a:lnTo>
                    <a:lnTo>
                      <a:pt x="135" y="37"/>
                    </a:lnTo>
                    <a:lnTo>
                      <a:pt x="135" y="52"/>
                    </a:lnTo>
                    <a:lnTo>
                      <a:pt x="143" y="45"/>
                    </a:lnTo>
                    <a:lnTo>
                      <a:pt x="143" y="82"/>
                    </a:lnTo>
                    <a:lnTo>
                      <a:pt x="143" y="7"/>
                    </a:lnTo>
                    <a:lnTo>
                      <a:pt x="143" y="52"/>
                    </a:lnTo>
                    <a:lnTo>
                      <a:pt x="150" y="45"/>
                    </a:lnTo>
                    <a:lnTo>
                      <a:pt x="150" y="67"/>
                    </a:lnTo>
                    <a:lnTo>
                      <a:pt x="150" y="30"/>
                    </a:lnTo>
                    <a:lnTo>
                      <a:pt x="150" y="52"/>
                    </a:lnTo>
                    <a:lnTo>
                      <a:pt x="158" y="45"/>
                    </a:lnTo>
                    <a:lnTo>
                      <a:pt x="158" y="67"/>
                    </a:lnTo>
                    <a:lnTo>
                      <a:pt x="158" y="30"/>
                    </a:lnTo>
                    <a:lnTo>
                      <a:pt x="158" y="45"/>
                    </a:lnTo>
                    <a:lnTo>
                      <a:pt x="165" y="52"/>
                    </a:lnTo>
                    <a:lnTo>
                      <a:pt x="165" y="67"/>
                    </a:lnTo>
                    <a:lnTo>
                      <a:pt x="165" y="37"/>
                    </a:lnTo>
                    <a:lnTo>
                      <a:pt x="165" y="37"/>
                    </a:lnTo>
                    <a:lnTo>
                      <a:pt x="173" y="45"/>
                    </a:lnTo>
                    <a:lnTo>
                      <a:pt x="173" y="67"/>
                    </a:lnTo>
                    <a:lnTo>
                      <a:pt x="173" y="22"/>
                    </a:lnTo>
                    <a:lnTo>
                      <a:pt x="173" y="52"/>
                    </a:lnTo>
                    <a:lnTo>
                      <a:pt x="180" y="60"/>
                    </a:lnTo>
                    <a:lnTo>
                      <a:pt x="180" y="67"/>
                    </a:lnTo>
                    <a:lnTo>
                      <a:pt x="180" y="22"/>
                    </a:lnTo>
                    <a:lnTo>
                      <a:pt x="180" y="45"/>
                    </a:lnTo>
                    <a:lnTo>
                      <a:pt x="188" y="52"/>
                    </a:lnTo>
                    <a:lnTo>
                      <a:pt x="188" y="67"/>
                    </a:lnTo>
                    <a:lnTo>
                      <a:pt x="188" y="30"/>
                    </a:lnTo>
                    <a:lnTo>
                      <a:pt x="188" y="45"/>
                    </a:lnTo>
                    <a:lnTo>
                      <a:pt x="195" y="52"/>
                    </a:lnTo>
                    <a:lnTo>
                      <a:pt x="195" y="67"/>
                    </a:lnTo>
                    <a:lnTo>
                      <a:pt x="195" y="30"/>
                    </a:lnTo>
                    <a:lnTo>
                      <a:pt x="195" y="60"/>
                    </a:lnTo>
                    <a:lnTo>
                      <a:pt x="203" y="67"/>
                    </a:lnTo>
                    <a:lnTo>
                      <a:pt x="203" y="30"/>
                    </a:lnTo>
                    <a:lnTo>
                      <a:pt x="203" y="45"/>
                    </a:lnTo>
                    <a:lnTo>
                      <a:pt x="210" y="52"/>
                    </a:lnTo>
                    <a:lnTo>
                      <a:pt x="210" y="67"/>
                    </a:lnTo>
                    <a:lnTo>
                      <a:pt x="210" y="30"/>
                    </a:lnTo>
                    <a:lnTo>
                      <a:pt x="210" y="52"/>
                    </a:lnTo>
                    <a:lnTo>
                      <a:pt x="218" y="45"/>
                    </a:lnTo>
                    <a:lnTo>
                      <a:pt x="218" y="67"/>
                    </a:lnTo>
                    <a:lnTo>
                      <a:pt x="218" y="30"/>
                    </a:lnTo>
                    <a:lnTo>
                      <a:pt x="218" y="52"/>
                    </a:lnTo>
                    <a:lnTo>
                      <a:pt x="225" y="45"/>
                    </a:lnTo>
                    <a:lnTo>
                      <a:pt x="225" y="52"/>
                    </a:lnTo>
                    <a:lnTo>
                      <a:pt x="225" y="45"/>
                    </a:lnTo>
                    <a:lnTo>
                      <a:pt x="225" y="45"/>
                    </a:lnTo>
                    <a:lnTo>
                      <a:pt x="233" y="52"/>
                    </a:lnTo>
                    <a:lnTo>
                      <a:pt x="233" y="67"/>
                    </a:lnTo>
                    <a:lnTo>
                      <a:pt x="233" y="37"/>
                    </a:lnTo>
                    <a:lnTo>
                      <a:pt x="233" y="52"/>
                    </a:lnTo>
                    <a:lnTo>
                      <a:pt x="240" y="45"/>
                    </a:lnTo>
                    <a:lnTo>
                      <a:pt x="240" y="60"/>
                    </a:lnTo>
                    <a:lnTo>
                      <a:pt x="240"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5" name="Freeform 931"/>
              <p:cNvSpPr>
                <a:spLocks/>
              </p:cNvSpPr>
              <p:nvPr/>
            </p:nvSpPr>
            <p:spPr bwMode="auto">
              <a:xfrm>
                <a:off x="3765" y="3015"/>
                <a:ext cx="240" cy="60"/>
              </a:xfrm>
              <a:custGeom>
                <a:avLst/>
                <a:gdLst>
                  <a:gd name="T0" fmla="*/ 8 w 240"/>
                  <a:gd name="T1" fmla="*/ 38 h 60"/>
                  <a:gd name="T2" fmla="*/ 8 w 240"/>
                  <a:gd name="T3" fmla="*/ 30 h 60"/>
                  <a:gd name="T4" fmla="*/ 15 w 240"/>
                  <a:gd name="T5" fmla="*/ 8 h 60"/>
                  <a:gd name="T6" fmla="*/ 23 w 240"/>
                  <a:gd name="T7" fmla="*/ 45 h 60"/>
                  <a:gd name="T8" fmla="*/ 30 w 240"/>
                  <a:gd name="T9" fmla="*/ 38 h 60"/>
                  <a:gd name="T10" fmla="*/ 30 w 240"/>
                  <a:gd name="T11" fmla="*/ 23 h 60"/>
                  <a:gd name="T12" fmla="*/ 38 w 240"/>
                  <a:gd name="T13" fmla="*/ 15 h 60"/>
                  <a:gd name="T14" fmla="*/ 45 w 240"/>
                  <a:gd name="T15" fmla="*/ 38 h 60"/>
                  <a:gd name="T16" fmla="*/ 53 w 240"/>
                  <a:gd name="T17" fmla="*/ 23 h 60"/>
                  <a:gd name="T18" fmla="*/ 53 w 240"/>
                  <a:gd name="T19" fmla="*/ 30 h 60"/>
                  <a:gd name="T20" fmla="*/ 60 w 240"/>
                  <a:gd name="T21" fmla="*/ 15 h 60"/>
                  <a:gd name="T22" fmla="*/ 68 w 240"/>
                  <a:gd name="T23" fmla="*/ 53 h 60"/>
                  <a:gd name="T24" fmla="*/ 75 w 240"/>
                  <a:gd name="T25" fmla="*/ 30 h 60"/>
                  <a:gd name="T26" fmla="*/ 75 w 240"/>
                  <a:gd name="T27" fmla="*/ 30 h 60"/>
                  <a:gd name="T28" fmla="*/ 83 w 240"/>
                  <a:gd name="T29" fmla="*/ 15 h 60"/>
                  <a:gd name="T30" fmla="*/ 90 w 240"/>
                  <a:gd name="T31" fmla="*/ 38 h 60"/>
                  <a:gd name="T32" fmla="*/ 98 w 240"/>
                  <a:gd name="T33" fmla="*/ 23 h 60"/>
                  <a:gd name="T34" fmla="*/ 98 w 240"/>
                  <a:gd name="T35" fmla="*/ 30 h 60"/>
                  <a:gd name="T36" fmla="*/ 105 w 240"/>
                  <a:gd name="T37" fmla="*/ 8 h 60"/>
                  <a:gd name="T38" fmla="*/ 113 w 240"/>
                  <a:gd name="T39" fmla="*/ 45 h 60"/>
                  <a:gd name="T40" fmla="*/ 120 w 240"/>
                  <a:gd name="T41" fmla="*/ 30 h 60"/>
                  <a:gd name="T42" fmla="*/ 120 w 240"/>
                  <a:gd name="T43" fmla="*/ 23 h 60"/>
                  <a:gd name="T44" fmla="*/ 128 w 240"/>
                  <a:gd name="T45" fmla="*/ 0 h 60"/>
                  <a:gd name="T46" fmla="*/ 135 w 240"/>
                  <a:gd name="T47" fmla="*/ 53 h 60"/>
                  <a:gd name="T48" fmla="*/ 143 w 240"/>
                  <a:gd name="T49" fmla="*/ 23 h 60"/>
                  <a:gd name="T50" fmla="*/ 143 w 240"/>
                  <a:gd name="T51" fmla="*/ 38 h 60"/>
                  <a:gd name="T52" fmla="*/ 150 w 240"/>
                  <a:gd name="T53" fmla="*/ 8 h 60"/>
                  <a:gd name="T54" fmla="*/ 158 w 240"/>
                  <a:gd name="T55" fmla="*/ 53 h 60"/>
                  <a:gd name="T56" fmla="*/ 165 w 240"/>
                  <a:gd name="T57" fmla="*/ 23 h 60"/>
                  <a:gd name="T58" fmla="*/ 165 w 240"/>
                  <a:gd name="T59" fmla="*/ 23 h 60"/>
                  <a:gd name="T60" fmla="*/ 173 w 240"/>
                  <a:gd name="T61" fmla="*/ 8 h 60"/>
                  <a:gd name="T62" fmla="*/ 180 w 240"/>
                  <a:gd name="T63" fmla="*/ 45 h 60"/>
                  <a:gd name="T64" fmla="*/ 188 w 240"/>
                  <a:gd name="T65" fmla="*/ 30 h 60"/>
                  <a:gd name="T66" fmla="*/ 188 w 240"/>
                  <a:gd name="T67" fmla="*/ 23 h 60"/>
                  <a:gd name="T68" fmla="*/ 195 w 240"/>
                  <a:gd name="T69" fmla="*/ 0 h 60"/>
                  <a:gd name="T70" fmla="*/ 203 w 240"/>
                  <a:gd name="T71" fmla="*/ 45 h 60"/>
                  <a:gd name="T72" fmla="*/ 210 w 240"/>
                  <a:gd name="T73" fmla="*/ 30 h 60"/>
                  <a:gd name="T74" fmla="*/ 210 w 240"/>
                  <a:gd name="T75" fmla="*/ 23 h 60"/>
                  <a:gd name="T76" fmla="*/ 218 w 240"/>
                  <a:gd name="T77" fmla="*/ 0 h 60"/>
                  <a:gd name="T78" fmla="*/ 225 w 240"/>
                  <a:gd name="T79" fmla="*/ 60 h 60"/>
                  <a:gd name="T80" fmla="*/ 233 w 240"/>
                  <a:gd name="T81" fmla="*/ 30 h 60"/>
                  <a:gd name="T82" fmla="*/ 233 w 240"/>
                  <a:gd name="T8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15"/>
                    </a:moveTo>
                    <a:lnTo>
                      <a:pt x="0" y="30"/>
                    </a:lnTo>
                    <a:lnTo>
                      <a:pt x="8" y="38"/>
                    </a:lnTo>
                    <a:lnTo>
                      <a:pt x="8" y="45"/>
                    </a:lnTo>
                    <a:lnTo>
                      <a:pt x="8" y="15"/>
                    </a:lnTo>
                    <a:lnTo>
                      <a:pt x="8" y="30"/>
                    </a:lnTo>
                    <a:lnTo>
                      <a:pt x="15" y="38"/>
                    </a:lnTo>
                    <a:lnTo>
                      <a:pt x="15" y="45"/>
                    </a:lnTo>
                    <a:lnTo>
                      <a:pt x="15" y="8"/>
                    </a:lnTo>
                    <a:lnTo>
                      <a:pt x="15" y="38"/>
                    </a:lnTo>
                    <a:lnTo>
                      <a:pt x="23" y="30"/>
                    </a:lnTo>
                    <a:lnTo>
                      <a:pt x="23" y="45"/>
                    </a:lnTo>
                    <a:lnTo>
                      <a:pt x="23" y="15"/>
                    </a:lnTo>
                    <a:lnTo>
                      <a:pt x="23" y="30"/>
                    </a:lnTo>
                    <a:lnTo>
                      <a:pt x="30" y="38"/>
                    </a:lnTo>
                    <a:lnTo>
                      <a:pt x="30" y="38"/>
                    </a:lnTo>
                    <a:lnTo>
                      <a:pt x="30" y="15"/>
                    </a:lnTo>
                    <a:lnTo>
                      <a:pt x="30" y="23"/>
                    </a:lnTo>
                    <a:lnTo>
                      <a:pt x="38" y="30"/>
                    </a:lnTo>
                    <a:lnTo>
                      <a:pt x="38" y="38"/>
                    </a:lnTo>
                    <a:lnTo>
                      <a:pt x="38" y="15"/>
                    </a:lnTo>
                    <a:lnTo>
                      <a:pt x="38" y="23"/>
                    </a:lnTo>
                    <a:lnTo>
                      <a:pt x="45" y="30"/>
                    </a:lnTo>
                    <a:lnTo>
                      <a:pt x="45" y="38"/>
                    </a:lnTo>
                    <a:lnTo>
                      <a:pt x="45" y="8"/>
                    </a:lnTo>
                    <a:lnTo>
                      <a:pt x="45" y="30"/>
                    </a:lnTo>
                    <a:lnTo>
                      <a:pt x="53" y="23"/>
                    </a:lnTo>
                    <a:lnTo>
                      <a:pt x="53" y="38"/>
                    </a:lnTo>
                    <a:lnTo>
                      <a:pt x="53" y="15"/>
                    </a:lnTo>
                    <a:lnTo>
                      <a:pt x="53" y="30"/>
                    </a:lnTo>
                    <a:lnTo>
                      <a:pt x="60" y="38"/>
                    </a:lnTo>
                    <a:lnTo>
                      <a:pt x="60" y="38"/>
                    </a:lnTo>
                    <a:lnTo>
                      <a:pt x="60" y="15"/>
                    </a:lnTo>
                    <a:lnTo>
                      <a:pt x="60" y="23"/>
                    </a:lnTo>
                    <a:lnTo>
                      <a:pt x="68" y="30"/>
                    </a:lnTo>
                    <a:lnTo>
                      <a:pt x="68" y="53"/>
                    </a:lnTo>
                    <a:lnTo>
                      <a:pt x="68" y="8"/>
                    </a:lnTo>
                    <a:lnTo>
                      <a:pt x="68" y="38"/>
                    </a:lnTo>
                    <a:lnTo>
                      <a:pt x="75" y="30"/>
                    </a:lnTo>
                    <a:lnTo>
                      <a:pt x="75" y="38"/>
                    </a:lnTo>
                    <a:lnTo>
                      <a:pt x="75" y="15"/>
                    </a:lnTo>
                    <a:lnTo>
                      <a:pt x="75" y="30"/>
                    </a:lnTo>
                    <a:lnTo>
                      <a:pt x="83" y="23"/>
                    </a:lnTo>
                    <a:lnTo>
                      <a:pt x="83" y="38"/>
                    </a:lnTo>
                    <a:lnTo>
                      <a:pt x="83" y="15"/>
                    </a:lnTo>
                    <a:lnTo>
                      <a:pt x="83" y="23"/>
                    </a:lnTo>
                    <a:lnTo>
                      <a:pt x="90" y="30"/>
                    </a:lnTo>
                    <a:lnTo>
                      <a:pt x="90" y="38"/>
                    </a:lnTo>
                    <a:lnTo>
                      <a:pt x="90" y="15"/>
                    </a:lnTo>
                    <a:lnTo>
                      <a:pt x="90" y="30"/>
                    </a:lnTo>
                    <a:lnTo>
                      <a:pt x="98" y="23"/>
                    </a:lnTo>
                    <a:lnTo>
                      <a:pt x="98" y="38"/>
                    </a:lnTo>
                    <a:lnTo>
                      <a:pt x="98" y="15"/>
                    </a:lnTo>
                    <a:lnTo>
                      <a:pt x="98" y="30"/>
                    </a:lnTo>
                    <a:lnTo>
                      <a:pt x="105" y="23"/>
                    </a:lnTo>
                    <a:lnTo>
                      <a:pt x="105" y="38"/>
                    </a:lnTo>
                    <a:lnTo>
                      <a:pt x="105" y="8"/>
                    </a:lnTo>
                    <a:lnTo>
                      <a:pt x="105" y="23"/>
                    </a:lnTo>
                    <a:lnTo>
                      <a:pt x="113" y="30"/>
                    </a:lnTo>
                    <a:lnTo>
                      <a:pt x="113" y="45"/>
                    </a:lnTo>
                    <a:lnTo>
                      <a:pt x="113" y="8"/>
                    </a:lnTo>
                    <a:lnTo>
                      <a:pt x="113" y="23"/>
                    </a:lnTo>
                    <a:lnTo>
                      <a:pt x="120" y="30"/>
                    </a:lnTo>
                    <a:lnTo>
                      <a:pt x="120" y="53"/>
                    </a:lnTo>
                    <a:lnTo>
                      <a:pt x="120" y="0"/>
                    </a:lnTo>
                    <a:lnTo>
                      <a:pt x="120" y="23"/>
                    </a:lnTo>
                    <a:lnTo>
                      <a:pt x="128" y="30"/>
                    </a:lnTo>
                    <a:lnTo>
                      <a:pt x="128" y="60"/>
                    </a:lnTo>
                    <a:lnTo>
                      <a:pt x="128" y="0"/>
                    </a:lnTo>
                    <a:lnTo>
                      <a:pt x="128" y="23"/>
                    </a:lnTo>
                    <a:lnTo>
                      <a:pt x="135" y="15"/>
                    </a:lnTo>
                    <a:lnTo>
                      <a:pt x="135" y="53"/>
                    </a:lnTo>
                    <a:lnTo>
                      <a:pt x="135" y="0"/>
                    </a:lnTo>
                    <a:lnTo>
                      <a:pt x="135" y="15"/>
                    </a:lnTo>
                    <a:lnTo>
                      <a:pt x="143" y="23"/>
                    </a:lnTo>
                    <a:lnTo>
                      <a:pt x="143" y="45"/>
                    </a:lnTo>
                    <a:lnTo>
                      <a:pt x="143" y="0"/>
                    </a:lnTo>
                    <a:lnTo>
                      <a:pt x="143" y="38"/>
                    </a:lnTo>
                    <a:lnTo>
                      <a:pt x="150" y="30"/>
                    </a:lnTo>
                    <a:lnTo>
                      <a:pt x="150" y="53"/>
                    </a:lnTo>
                    <a:lnTo>
                      <a:pt x="150" y="8"/>
                    </a:lnTo>
                    <a:lnTo>
                      <a:pt x="150" y="30"/>
                    </a:lnTo>
                    <a:lnTo>
                      <a:pt x="158" y="23"/>
                    </a:lnTo>
                    <a:lnTo>
                      <a:pt x="158" y="53"/>
                    </a:lnTo>
                    <a:lnTo>
                      <a:pt x="158" y="8"/>
                    </a:lnTo>
                    <a:lnTo>
                      <a:pt x="158" y="30"/>
                    </a:lnTo>
                    <a:lnTo>
                      <a:pt x="165" y="23"/>
                    </a:lnTo>
                    <a:lnTo>
                      <a:pt x="165" y="45"/>
                    </a:lnTo>
                    <a:lnTo>
                      <a:pt x="165" y="8"/>
                    </a:lnTo>
                    <a:lnTo>
                      <a:pt x="165" y="23"/>
                    </a:lnTo>
                    <a:lnTo>
                      <a:pt x="173" y="30"/>
                    </a:lnTo>
                    <a:lnTo>
                      <a:pt x="173" y="53"/>
                    </a:lnTo>
                    <a:lnTo>
                      <a:pt x="173" y="8"/>
                    </a:lnTo>
                    <a:lnTo>
                      <a:pt x="173" y="15"/>
                    </a:lnTo>
                    <a:lnTo>
                      <a:pt x="180" y="23"/>
                    </a:lnTo>
                    <a:lnTo>
                      <a:pt x="180" y="45"/>
                    </a:lnTo>
                    <a:lnTo>
                      <a:pt x="180" y="8"/>
                    </a:lnTo>
                    <a:lnTo>
                      <a:pt x="180" y="38"/>
                    </a:lnTo>
                    <a:lnTo>
                      <a:pt x="188" y="30"/>
                    </a:lnTo>
                    <a:lnTo>
                      <a:pt x="188" y="45"/>
                    </a:lnTo>
                    <a:lnTo>
                      <a:pt x="188" y="8"/>
                    </a:lnTo>
                    <a:lnTo>
                      <a:pt x="188" y="23"/>
                    </a:lnTo>
                    <a:lnTo>
                      <a:pt x="195" y="15"/>
                    </a:lnTo>
                    <a:lnTo>
                      <a:pt x="195" y="45"/>
                    </a:lnTo>
                    <a:lnTo>
                      <a:pt x="195" y="0"/>
                    </a:lnTo>
                    <a:lnTo>
                      <a:pt x="195" y="8"/>
                    </a:lnTo>
                    <a:lnTo>
                      <a:pt x="203" y="15"/>
                    </a:lnTo>
                    <a:lnTo>
                      <a:pt x="203" y="45"/>
                    </a:lnTo>
                    <a:lnTo>
                      <a:pt x="203" y="8"/>
                    </a:lnTo>
                    <a:lnTo>
                      <a:pt x="203" y="38"/>
                    </a:lnTo>
                    <a:lnTo>
                      <a:pt x="210" y="30"/>
                    </a:lnTo>
                    <a:lnTo>
                      <a:pt x="210" y="45"/>
                    </a:lnTo>
                    <a:lnTo>
                      <a:pt x="210" y="8"/>
                    </a:lnTo>
                    <a:lnTo>
                      <a:pt x="210" y="23"/>
                    </a:lnTo>
                    <a:lnTo>
                      <a:pt x="218" y="15"/>
                    </a:lnTo>
                    <a:lnTo>
                      <a:pt x="218" y="45"/>
                    </a:lnTo>
                    <a:lnTo>
                      <a:pt x="218" y="0"/>
                    </a:lnTo>
                    <a:lnTo>
                      <a:pt x="218" y="15"/>
                    </a:lnTo>
                    <a:lnTo>
                      <a:pt x="225" y="23"/>
                    </a:lnTo>
                    <a:lnTo>
                      <a:pt x="225" y="60"/>
                    </a:lnTo>
                    <a:lnTo>
                      <a:pt x="225" y="0"/>
                    </a:lnTo>
                    <a:lnTo>
                      <a:pt x="225" y="38"/>
                    </a:lnTo>
                    <a:lnTo>
                      <a:pt x="233" y="30"/>
                    </a:lnTo>
                    <a:lnTo>
                      <a:pt x="233" y="45"/>
                    </a:lnTo>
                    <a:lnTo>
                      <a:pt x="233" y="0"/>
                    </a:lnTo>
                    <a:lnTo>
                      <a:pt x="233" y="30"/>
                    </a:lnTo>
                    <a:lnTo>
                      <a:pt x="240" y="38"/>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6" name="Freeform 932"/>
              <p:cNvSpPr>
                <a:spLocks/>
              </p:cNvSpPr>
              <p:nvPr/>
            </p:nvSpPr>
            <p:spPr bwMode="auto">
              <a:xfrm>
                <a:off x="4005" y="3008"/>
                <a:ext cx="240" cy="60"/>
              </a:xfrm>
              <a:custGeom>
                <a:avLst/>
                <a:gdLst>
                  <a:gd name="T0" fmla="*/ 0 w 240"/>
                  <a:gd name="T1" fmla="*/ 30 h 60"/>
                  <a:gd name="T2" fmla="*/ 8 w 240"/>
                  <a:gd name="T3" fmla="*/ 22 h 60"/>
                  <a:gd name="T4" fmla="*/ 15 w 240"/>
                  <a:gd name="T5" fmla="*/ 45 h 60"/>
                  <a:gd name="T6" fmla="*/ 23 w 240"/>
                  <a:gd name="T7" fmla="*/ 45 h 60"/>
                  <a:gd name="T8" fmla="*/ 30 w 240"/>
                  <a:gd name="T9" fmla="*/ 60 h 60"/>
                  <a:gd name="T10" fmla="*/ 38 w 240"/>
                  <a:gd name="T11" fmla="*/ 37 h 60"/>
                  <a:gd name="T12" fmla="*/ 38 w 240"/>
                  <a:gd name="T13" fmla="*/ 22 h 60"/>
                  <a:gd name="T14" fmla="*/ 45 w 240"/>
                  <a:gd name="T15" fmla="*/ 7 h 60"/>
                  <a:gd name="T16" fmla="*/ 53 w 240"/>
                  <a:gd name="T17" fmla="*/ 52 h 60"/>
                  <a:gd name="T18" fmla="*/ 60 w 240"/>
                  <a:gd name="T19" fmla="*/ 37 h 60"/>
                  <a:gd name="T20" fmla="*/ 60 w 240"/>
                  <a:gd name="T21" fmla="*/ 30 h 60"/>
                  <a:gd name="T22" fmla="*/ 68 w 240"/>
                  <a:gd name="T23" fmla="*/ 7 h 60"/>
                  <a:gd name="T24" fmla="*/ 75 w 240"/>
                  <a:gd name="T25" fmla="*/ 52 h 60"/>
                  <a:gd name="T26" fmla="*/ 83 w 240"/>
                  <a:gd name="T27" fmla="*/ 30 h 60"/>
                  <a:gd name="T28" fmla="*/ 83 w 240"/>
                  <a:gd name="T29" fmla="*/ 30 h 60"/>
                  <a:gd name="T30" fmla="*/ 90 w 240"/>
                  <a:gd name="T31" fmla="*/ 22 h 60"/>
                  <a:gd name="T32" fmla="*/ 98 w 240"/>
                  <a:gd name="T33" fmla="*/ 45 h 60"/>
                  <a:gd name="T34" fmla="*/ 105 w 240"/>
                  <a:gd name="T35" fmla="*/ 37 h 60"/>
                  <a:gd name="T36" fmla="*/ 105 w 240"/>
                  <a:gd name="T37" fmla="*/ 30 h 60"/>
                  <a:gd name="T38" fmla="*/ 113 w 240"/>
                  <a:gd name="T39" fmla="*/ 15 h 60"/>
                  <a:gd name="T40" fmla="*/ 120 w 240"/>
                  <a:gd name="T41" fmla="*/ 52 h 60"/>
                  <a:gd name="T42" fmla="*/ 128 w 240"/>
                  <a:gd name="T43" fmla="*/ 30 h 60"/>
                  <a:gd name="T44" fmla="*/ 128 w 240"/>
                  <a:gd name="T45" fmla="*/ 37 h 60"/>
                  <a:gd name="T46" fmla="*/ 135 w 240"/>
                  <a:gd name="T47" fmla="*/ 22 h 60"/>
                  <a:gd name="T48" fmla="*/ 143 w 240"/>
                  <a:gd name="T49" fmla="*/ 52 h 60"/>
                  <a:gd name="T50" fmla="*/ 150 w 240"/>
                  <a:gd name="T51" fmla="*/ 37 h 60"/>
                  <a:gd name="T52" fmla="*/ 150 w 240"/>
                  <a:gd name="T53" fmla="*/ 37 h 60"/>
                  <a:gd name="T54" fmla="*/ 158 w 240"/>
                  <a:gd name="T55" fmla="*/ 22 h 60"/>
                  <a:gd name="T56" fmla="*/ 165 w 240"/>
                  <a:gd name="T57" fmla="*/ 60 h 60"/>
                  <a:gd name="T58" fmla="*/ 173 w 240"/>
                  <a:gd name="T59" fmla="*/ 45 h 60"/>
                  <a:gd name="T60" fmla="*/ 173 w 240"/>
                  <a:gd name="T61" fmla="*/ 37 h 60"/>
                  <a:gd name="T62" fmla="*/ 180 w 240"/>
                  <a:gd name="T63" fmla="*/ 15 h 60"/>
                  <a:gd name="T64" fmla="*/ 188 w 240"/>
                  <a:gd name="T65" fmla="*/ 52 h 60"/>
                  <a:gd name="T66" fmla="*/ 195 w 240"/>
                  <a:gd name="T67" fmla="*/ 45 h 60"/>
                  <a:gd name="T68" fmla="*/ 195 w 240"/>
                  <a:gd name="T69" fmla="*/ 37 h 60"/>
                  <a:gd name="T70" fmla="*/ 203 w 240"/>
                  <a:gd name="T71" fmla="*/ 22 h 60"/>
                  <a:gd name="T72" fmla="*/ 210 w 240"/>
                  <a:gd name="T73" fmla="*/ 52 h 60"/>
                  <a:gd name="T74" fmla="*/ 218 w 240"/>
                  <a:gd name="T75" fmla="*/ 52 h 60"/>
                  <a:gd name="T76" fmla="*/ 218 w 240"/>
                  <a:gd name="T77" fmla="*/ 30 h 60"/>
                  <a:gd name="T78" fmla="*/ 225 w 240"/>
                  <a:gd name="T79" fmla="*/ 15 h 60"/>
                  <a:gd name="T80" fmla="*/ 233 w 240"/>
                  <a:gd name="T81" fmla="*/ 52 h 60"/>
                  <a:gd name="T82" fmla="*/ 240 w 240"/>
                  <a:gd name="T83"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52"/>
                    </a:moveTo>
                    <a:lnTo>
                      <a:pt x="0" y="15"/>
                    </a:lnTo>
                    <a:lnTo>
                      <a:pt x="0" y="30"/>
                    </a:lnTo>
                    <a:lnTo>
                      <a:pt x="8" y="22"/>
                    </a:lnTo>
                    <a:lnTo>
                      <a:pt x="8" y="45"/>
                    </a:lnTo>
                    <a:lnTo>
                      <a:pt x="8" y="22"/>
                    </a:lnTo>
                    <a:lnTo>
                      <a:pt x="8" y="37"/>
                    </a:lnTo>
                    <a:lnTo>
                      <a:pt x="15" y="45"/>
                    </a:lnTo>
                    <a:lnTo>
                      <a:pt x="15" y="45"/>
                    </a:lnTo>
                    <a:lnTo>
                      <a:pt x="15" y="22"/>
                    </a:lnTo>
                    <a:lnTo>
                      <a:pt x="23" y="30"/>
                    </a:lnTo>
                    <a:lnTo>
                      <a:pt x="23" y="45"/>
                    </a:lnTo>
                    <a:lnTo>
                      <a:pt x="23" y="15"/>
                    </a:lnTo>
                    <a:lnTo>
                      <a:pt x="30" y="22"/>
                    </a:lnTo>
                    <a:lnTo>
                      <a:pt x="30" y="60"/>
                    </a:lnTo>
                    <a:lnTo>
                      <a:pt x="30" y="15"/>
                    </a:lnTo>
                    <a:lnTo>
                      <a:pt x="30" y="45"/>
                    </a:lnTo>
                    <a:lnTo>
                      <a:pt x="38" y="37"/>
                    </a:lnTo>
                    <a:lnTo>
                      <a:pt x="38" y="52"/>
                    </a:lnTo>
                    <a:lnTo>
                      <a:pt x="38" y="15"/>
                    </a:lnTo>
                    <a:lnTo>
                      <a:pt x="38" y="22"/>
                    </a:lnTo>
                    <a:lnTo>
                      <a:pt x="45" y="30"/>
                    </a:lnTo>
                    <a:lnTo>
                      <a:pt x="45" y="60"/>
                    </a:lnTo>
                    <a:lnTo>
                      <a:pt x="45" y="7"/>
                    </a:lnTo>
                    <a:lnTo>
                      <a:pt x="45" y="30"/>
                    </a:lnTo>
                    <a:lnTo>
                      <a:pt x="53" y="37"/>
                    </a:lnTo>
                    <a:lnTo>
                      <a:pt x="53" y="52"/>
                    </a:lnTo>
                    <a:lnTo>
                      <a:pt x="53" y="15"/>
                    </a:lnTo>
                    <a:lnTo>
                      <a:pt x="53" y="30"/>
                    </a:lnTo>
                    <a:lnTo>
                      <a:pt x="60" y="37"/>
                    </a:lnTo>
                    <a:lnTo>
                      <a:pt x="60" y="60"/>
                    </a:lnTo>
                    <a:lnTo>
                      <a:pt x="60" y="15"/>
                    </a:lnTo>
                    <a:lnTo>
                      <a:pt x="60" y="30"/>
                    </a:lnTo>
                    <a:lnTo>
                      <a:pt x="68" y="37"/>
                    </a:lnTo>
                    <a:lnTo>
                      <a:pt x="68" y="60"/>
                    </a:lnTo>
                    <a:lnTo>
                      <a:pt x="68" y="7"/>
                    </a:lnTo>
                    <a:lnTo>
                      <a:pt x="68" y="30"/>
                    </a:lnTo>
                    <a:lnTo>
                      <a:pt x="75" y="37"/>
                    </a:lnTo>
                    <a:lnTo>
                      <a:pt x="75" y="52"/>
                    </a:lnTo>
                    <a:lnTo>
                      <a:pt x="75" y="22"/>
                    </a:lnTo>
                    <a:lnTo>
                      <a:pt x="75" y="37"/>
                    </a:lnTo>
                    <a:lnTo>
                      <a:pt x="83" y="30"/>
                    </a:lnTo>
                    <a:lnTo>
                      <a:pt x="83" y="45"/>
                    </a:lnTo>
                    <a:lnTo>
                      <a:pt x="83" y="22"/>
                    </a:lnTo>
                    <a:lnTo>
                      <a:pt x="83" y="30"/>
                    </a:lnTo>
                    <a:lnTo>
                      <a:pt x="90" y="37"/>
                    </a:lnTo>
                    <a:lnTo>
                      <a:pt x="90" y="45"/>
                    </a:lnTo>
                    <a:lnTo>
                      <a:pt x="90" y="22"/>
                    </a:lnTo>
                    <a:lnTo>
                      <a:pt x="90" y="37"/>
                    </a:lnTo>
                    <a:lnTo>
                      <a:pt x="98" y="30"/>
                    </a:lnTo>
                    <a:lnTo>
                      <a:pt x="98" y="45"/>
                    </a:lnTo>
                    <a:lnTo>
                      <a:pt x="98" y="22"/>
                    </a:lnTo>
                    <a:lnTo>
                      <a:pt x="98" y="30"/>
                    </a:lnTo>
                    <a:lnTo>
                      <a:pt x="105" y="37"/>
                    </a:lnTo>
                    <a:lnTo>
                      <a:pt x="105" y="52"/>
                    </a:lnTo>
                    <a:lnTo>
                      <a:pt x="105" y="15"/>
                    </a:lnTo>
                    <a:lnTo>
                      <a:pt x="105" y="30"/>
                    </a:lnTo>
                    <a:lnTo>
                      <a:pt x="113" y="37"/>
                    </a:lnTo>
                    <a:lnTo>
                      <a:pt x="113" y="52"/>
                    </a:lnTo>
                    <a:lnTo>
                      <a:pt x="113" y="15"/>
                    </a:lnTo>
                    <a:lnTo>
                      <a:pt x="113" y="30"/>
                    </a:lnTo>
                    <a:lnTo>
                      <a:pt x="120" y="37"/>
                    </a:lnTo>
                    <a:lnTo>
                      <a:pt x="120" y="52"/>
                    </a:lnTo>
                    <a:lnTo>
                      <a:pt x="120" y="15"/>
                    </a:lnTo>
                    <a:lnTo>
                      <a:pt x="120" y="37"/>
                    </a:lnTo>
                    <a:lnTo>
                      <a:pt x="128" y="30"/>
                    </a:lnTo>
                    <a:lnTo>
                      <a:pt x="128" y="45"/>
                    </a:lnTo>
                    <a:lnTo>
                      <a:pt x="128" y="22"/>
                    </a:lnTo>
                    <a:lnTo>
                      <a:pt x="128" y="37"/>
                    </a:lnTo>
                    <a:lnTo>
                      <a:pt x="135" y="30"/>
                    </a:lnTo>
                    <a:lnTo>
                      <a:pt x="135" y="45"/>
                    </a:lnTo>
                    <a:lnTo>
                      <a:pt x="135" y="22"/>
                    </a:lnTo>
                    <a:lnTo>
                      <a:pt x="135" y="37"/>
                    </a:lnTo>
                    <a:lnTo>
                      <a:pt x="143" y="30"/>
                    </a:lnTo>
                    <a:lnTo>
                      <a:pt x="143" y="52"/>
                    </a:lnTo>
                    <a:lnTo>
                      <a:pt x="143" y="0"/>
                    </a:lnTo>
                    <a:lnTo>
                      <a:pt x="143" y="45"/>
                    </a:lnTo>
                    <a:lnTo>
                      <a:pt x="150" y="37"/>
                    </a:lnTo>
                    <a:lnTo>
                      <a:pt x="150" y="60"/>
                    </a:lnTo>
                    <a:lnTo>
                      <a:pt x="150" y="15"/>
                    </a:lnTo>
                    <a:lnTo>
                      <a:pt x="150" y="37"/>
                    </a:lnTo>
                    <a:lnTo>
                      <a:pt x="158" y="45"/>
                    </a:lnTo>
                    <a:lnTo>
                      <a:pt x="158" y="52"/>
                    </a:lnTo>
                    <a:lnTo>
                      <a:pt x="158" y="22"/>
                    </a:lnTo>
                    <a:lnTo>
                      <a:pt x="158" y="37"/>
                    </a:lnTo>
                    <a:lnTo>
                      <a:pt x="165" y="45"/>
                    </a:lnTo>
                    <a:lnTo>
                      <a:pt x="165" y="60"/>
                    </a:lnTo>
                    <a:lnTo>
                      <a:pt x="165" y="7"/>
                    </a:lnTo>
                    <a:lnTo>
                      <a:pt x="165" y="37"/>
                    </a:lnTo>
                    <a:lnTo>
                      <a:pt x="173" y="45"/>
                    </a:lnTo>
                    <a:lnTo>
                      <a:pt x="173" y="52"/>
                    </a:lnTo>
                    <a:lnTo>
                      <a:pt x="173" y="15"/>
                    </a:lnTo>
                    <a:lnTo>
                      <a:pt x="173" y="37"/>
                    </a:lnTo>
                    <a:lnTo>
                      <a:pt x="180" y="45"/>
                    </a:lnTo>
                    <a:lnTo>
                      <a:pt x="180" y="60"/>
                    </a:lnTo>
                    <a:lnTo>
                      <a:pt x="180" y="15"/>
                    </a:lnTo>
                    <a:lnTo>
                      <a:pt x="180" y="30"/>
                    </a:lnTo>
                    <a:lnTo>
                      <a:pt x="188" y="37"/>
                    </a:lnTo>
                    <a:lnTo>
                      <a:pt x="188" y="52"/>
                    </a:lnTo>
                    <a:lnTo>
                      <a:pt x="188" y="15"/>
                    </a:lnTo>
                    <a:lnTo>
                      <a:pt x="188" y="37"/>
                    </a:lnTo>
                    <a:lnTo>
                      <a:pt x="195" y="45"/>
                    </a:lnTo>
                    <a:lnTo>
                      <a:pt x="195" y="52"/>
                    </a:lnTo>
                    <a:lnTo>
                      <a:pt x="195" y="15"/>
                    </a:lnTo>
                    <a:lnTo>
                      <a:pt x="195" y="37"/>
                    </a:lnTo>
                    <a:lnTo>
                      <a:pt x="203" y="45"/>
                    </a:lnTo>
                    <a:lnTo>
                      <a:pt x="203" y="52"/>
                    </a:lnTo>
                    <a:lnTo>
                      <a:pt x="203" y="22"/>
                    </a:lnTo>
                    <a:lnTo>
                      <a:pt x="203" y="30"/>
                    </a:lnTo>
                    <a:lnTo>
                      <a:pt x="210" y="37"/>
                    </a:lnTo>
                    <a:lnTo>
                      <a:pt x="210" y="52"/>
                    </a:lnTo>
                    <a:lnTo>
                      <a:pt x="210" y="7"/>
                    </a:lnTo>
                    <a:lnTo>
                      <a:pt x="210" y="45"/>
                    </a:lnTo>
                    <a:lnTo>
                      <a:pt x="218" y="52"/>
                    </a:lnTo>
                    <a:lnTo>
                      <a:pt x="218" y="60"/>
                    </a:lnTo>
                    <a:lnTo>
                      <a:pt x="218" y="7"/>
                    </a:lnTo>
                    <a:lnTo>
                      <a:pt x="218" y="30"/>
                    </a:lnTo>
                    <a:lnTo>
                      <a:pt x="225" y="22"/>
                    </a:lnTo>
                    <a:lnTo>
                      <a:pt x="225" y="52"/>
                    </a:lnTo>
                    <a:lnTo>
                      <a:pt x="225" y="15"/>
                    </a:lnTo>
                    <a:lnTo>
                      <a:pt x="225" y="37"/>
                    </a:lnTo>
                    <a:lnTo>
                      <a:pt x="233" y="30"/>
                    </a:lnTo>
                    <a:lnTo>
                      <a:pt x="233" y="52"/>
                    </a:lnTo>
                    <a:lnTo>
                      <a:pt x="233" y="15"/>
                    </a:lnTo>
                    <a:lnTo>
                      <a:pt x="233" y="37"/>
                    </a:lnTo>
                    <a:lnTo>
                      <a:pt x="240" y="45"/>
                    </a:lnTo>
                    <a:lnTo>
                      <a:pt x="240" y="52"/>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7" name="Freeform 933"/>
              <p:cNvSpPr>
                <a:spLocks/>
              </p:cNvSpPr>
              <p:nvPr/>
            </p:nvSpPr>
            <p:spPr bwMode="auto">
              <a:xfrm>
                <a:off x="4245" y="3015"/>
                <a:ext cx="240" cy="53"/>
              </a:xfrm>
              <a:custGeom>
                <a:avLst/>
                <a:gdLst>
                  <a:gd name="T0" fmla="*/ 8 w 240"/>
                  <a:gd name="T1" fmla="*/ 23 h 53"/>
                  <a:gd name="T2" fmla="*/ 8 w 240"/>
                  <a:gd name="T3" fmla="*/ 30 h 53"/>
                  <a:gd name="T4" fmla="*/ 15 w 240"/>
                  <a:gd name="T5" fmla="*/ 8 h 53"/>
                  <a:gd name="T6" fmla="*/ 23 w 240"/>
                  <a:gd name="T7" fmla="*/ 53 h 53"/>
                  <a:gd name="T8" fmla="*/ 30 w 240"/>
                  <a:gd name="T9" fmla="*/ 30 h 53"/>
                  <a:gd name="T10" fmla="*/ 30 w 240"/>
                  <a:gd name="T11" fmla="*/ 23 h 53"/>
                  <a:gd name="T12" fmla="*/ 38 w 240"/>
                  <a:gd name="T13" fmla="*/ 8 h 53"/>
                  <a:gd name="T14" fmla="*/ 45 w 240"/>
                  <a:gd name="T15" fmla="*/ 53 h 53"/>
                  <a:gd name="T16" fmla="*/ 53 w 240"/>
                  <a:gd name="T17" fmla="*/ 30 h 53"/>
                  <a:gd name="T18" fmla="*/ 53 w 240"/>
                  <a:gd name="T19" fmla="*/ 23 h 53"/>
                  <a:gd name="T20" fmla="*/ 60 w 240"/>
                  <a:gd name="T21" fmla="*/ 15 h 53"/>
                  <a:gd name="T22" fmla="*/ 68 w 240"/>
                  <a:gd name="T23" fmla="*/ 38 h 53"/>
                  <a:gd name="T24" fmla="*/ 75 w 240"/>
                  <a:gd name="T25" fmla="*/ 23 h 53"/>
                  <a:gd name="T26" fmla="*/ 75 w 240"/>
                  <a:gd name="T27" fmla="*/ 30 h 53"/>
                  <a:gd name="T28" fmla="*/ 83 w 240"/>
                  <a:gd name="T29" fmla="*/ 15 h 53"/>
                  <a:gd name="T30" fmla="*/ 90 w 240"/>
                  <a:gd name="T31" fmla="*/ 38 h 53"/>
                  <a:gd name="T32" fmla="*/ 98 w 240"/>
                  <a:gd name="T33" fmla="*/ 23 h 53"/>
                  <a:gd name="T34" fmla="*/ 105 w 240"/>
                  <a:gd name="T35" fmla="*/ 23 h 53"/>
                  <a:gd name="T36" fmla="*/ 105 w 240"/>
                  <a:gd name="T37" fmla="*/ 30 h 53"/>
                  <a:gd name="T38" fmla="*/ 113 w 240"/>
                  <a:gd name="T39" fmla="*/ 23 h 53"/>
                  <a:gd name="T40" fmla="*/ 120 w 240"/>
                  <a:gd name="T41" fmla="*/ 30 h 53"/>
                  <a:gd name="T42" fmla="*/ 128 w 240"/>
                  <a:gd name="T43" fmla="*/ 30 h 53"/>
                  <a:gd name="T44" fmla="*/ 128 w 240"/>
                  <a:gd name="T45" fmla="*/ 30 h 53"/>
                  <a:gd name="T46" fmla="*/ 135 w 240"/>
                  <a:gd name="T47" fmla="*/ 23 h 53"/>
                  <a:gd name="T48" fmla="*/ 143 w 240"/>
                  <a:gd name="T49" fmla="*/ 30 h 53"/>
                  <a:gd name="T50" fmla="*/ 150 w 240"/>
                  <a:gd name="T51" fmla="*/ 23 h 53"/>
                  <a:gd name="T52" fmla="*/ 150 w 240"/>
                  <a:gd name="T53" fmla="*/ 30 h 53"/>
                  <a:gd name="T54" fmla="*/ 158 w 240"/>
                  <a:gd name="T55" fmla="*/ 23 h 53"/>
                  <a:gd name="T56" fmla="*/ 165 w 240"/>
                  <a:gd name="T57" fmla="*/ 30 h 53"/>
                  <a:gd name="T58" fmla="*/ 173 w 240"/>
                  <a:gd name="T59" fmla="*/ 23 h 53"/>
                  <a:gd name="T60" fmla="*/ 173 w 240"/>
                  <a:gd name="T61" fmla="*/ 30 h 53"/>
                  <a:gd name="T62" fmla="*/ 180 w 240"/>
                  <a:gd name="T63" fmla="*/ 23 h 53"/>
                  <a:gd name="T64" fmla="*/ 188 w 240"/>
                  <a:gd name="T65" fmla="*/ 30 h 53"/>
                  <a:gd name="T66" fmla="*/ 195 w 240"/>
                  <a:gd name="T67" fmla="*/ 23 h 53"/>
                  <a:gd name="T68" fmla="*/ 195 w 240"/>
                  <a:gd name="T69" fmla="*/ 30 h 53"/>
                  <a:gd name="T70" fmla="*/ 203 w 240"/>
                  <a:gd name="T71" fmla="*/ 23 h 53"/>
                  <a:gd name="T72" fmla="*/ 210 w 240"/>
                  <a:gd name="T73" fmla="*/ 30 h 53"/>
                  <a:gd name="T74" fmla="*/ 218 w 240"/>
                  <a:gd name="T75" fmla="*/ 23 h 53"/>
                  <a:gd name="T76" fmla="*/ 218 w 240"/>
                  <a:gd name="T77" fmla="*/ 23 h 53"/>
                  <a:gd name="T78" fmla="*/ 225 w 240"/>
                  <a:gd name="T79" fmla="*/ 23 h 53"/>
                  <a:gd name="T80" fmla="*/ 233 w 240"/>
                  <a:gd name="T81" fmla="*/ 30 h 53"/>
                  <a:gd name="T82" fmla="*/ 240 w 240"/>
                  <a:gd name="T83" fmla="*/ 2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8"/>
                    </a:moveTo>
                    <a:lnTo>
                      <a:pt x="0" y="15"/>
                    </a:lnTo>
                    <a:lnTo>
                      <a:pt x="8" y="23"/>
                    </a:lnTo>
                    <a:lnTo>
                      <a:pt x="8" y="45"/>
                    </a:lnTo>
                    <a:lnTo>
                      <a:pt x="8" y="15"/>
                    </a:lnTo>
                    <a:lnTo>
                      <a:pt x="8" y="30"/>
                    </a:lnTo>
                    <a:lnTo>
                      <a:pt x="15" y="38"/>
                    </a:lnTo>
                    <a:lnTo>
                      <a:pt x="15" y="45"/>
                    </a:lnTo>
                    <a:lnTo>
                      <a:pt x="15" y="8"/>
                    </a:lnTo>
                    <a:lnTo>
                      <a:pt x="15" y="23"/>
                    </a:lnTo>
                    <a:lnTo>
                      <a:pt x="23" y="30"/>
                    </a:lnTo>
                    <a:lnTo>
                      <a:pt x="23" y="53"/>
                    </a:lnTo>
                    <a:lnTo>
                      <a:pt x="23" y="8"/>
                    </a:lnTo>
                    <a:lnTo>
                      <a:pt x="23" y="38"/>
                    </a:lnTo>
                    <a:lnTo>
                      <a:pt x="30" y="30"/>
                    </a:lnTo>
                    <a:lnTo>
                      <a:pt x="30" y="53"/>
                    </a:lnTo>
                    <a:lnTo>
                      <a:pt x="30" y="0"/>
                    </a:lnTo>
                    <a:lnTo>
                      <a:pt x="30" y="23"/>
                    </a:lnTo>
                    <a:lnTo>
                      <a:pt x="38" y="15"/>
                    </a:lnTo>
                    <a:lnTo>
                      <a:pt x="38" y="53"/>
                    </a:lnTo>
                    <a:lnTo>
                      <a:pt x="38" y="8"/>
                    </a:lnTo>
                    <a:lnTo>
                      <a:pt x="38" y="23"/>
                    </a:lnTo>
                    <a:lnTo>
                      <a:pt x="45" y="30"/>
                    </a:lnTo>
                    <a:lnTo>
                      <a:pt x="45" y="53"/>
                    </a:lnTo>
                    <a:lnTo>
                      <a:pt x="45" y="8"/>
                    </a:lnTo>
                    <a:lnTo>
                      <a:pt x="45" y="23"/>
                    </a:lnTo>
                    <a:lnTo>
                      <a:pt x="53" y="30"/>
                    </a:lnTo>
                    <a:lnTo>
                      <a:pt x="53" y="38"/>
                    </a:lnTo>
                    <a:lnTo>
                      <a:pt x="53" y="15"/>
                    </a:lnTo>
                    <a:lnTo>
                      <a:pt x="53" y="23"/>
                    </a:lnTo>
                    <a:lnTo>
                      <a:pt x="60" y="30"/>
                    </a:lnTo>
                    <a:lnTo>
                      <a:pt x="60" y="38"/>
                    </a:lnTo>
                    <a:lnTo>
                      <a:pt x="60" y="15"/>
                    </a:lnTo>
                    <a:lnTo>
                      <a:pt x="60" y="23"/>
                    </a:lnTo>
                    <a:lnTo>
                      <a:pt x="68" y="30"/>
                    </a:lnTo>
                    <a:lnTo>
                      <a:pt x="68" y="38"/>
                    </a:lnTo>
                    <a:lnTo>
                      <a:pt x="68" y="15"/>
                    </a:lnTo>
                    <a:lnTo>
                      <a:pt x="68" y="30"/>
                    </a:lnTo>
                    <a:lnTo>
                      <a:pt x="75" y="23"/>
                    </a:lnTo>
                    <a:lnTo>
                      <a:pt x="75" y="38"/>
                    </a:lnTo>
                    <a:lnTo>
                      <a:pt x="75" y="15"/>
                    </a:lnTo>
                    <a:lnTo>
                      <a:pt x="75" y="30"/>
                    </a:lnTo>
                    <a:lnTo>
                      <a:pt x="83" y="23"/>
                    </a:lnTo>
                    <a:lnTo>
                      <a:pt x="83" y="38"/>
                    </a:lnTo>
                    <a:lnTo>
                      <a:pt x="83" y="15"/>
                    </a:lnTo>
                    <a:lnTo>
                      <a:pt x="83" y="30"/>
                    </a:lnTo>
                    <a:lnTo>
                      <a:pt x="90" y="23"/>
                    </a:lnTo>
                    <a:lnTo>
                      <a:pt x="90" y="38"/>
                    </a:lnTo>
                    <a:lnTo>
                      <a:pt x="90" y="23"/>
                    </a:lnTo>
                    <a:lnTo>
                      <a:pt x="90" y="30"/>
                    </a:lnTo>
                    <a:lnTo>
                      <a:pt x="98" y="23"/>
                    </a:lnTo>
                    <a:lnTo>
                      <a:pt x="98" y="23"/>
                    </a:lnTo>
                    <a:lnTo>
                      <a:pt x="98" y="30"/>
                    </a:lnTo>
                    <a:lnTo>
                      <a:pt x="105" y="23"/>
                    </a:lnTo>
                    <a:lnTo>
                      <a:pt x="105" y="30"/>
                    </a:lnTo>
                    <a:lnTo>
                      <a:pt x="105" y="23"/>
                    </a:lnTo>
                    <a:lnTo>
                      <a:pt x="105" y="30"/>
                    </a:lnTo>
                    <a:lnTo>
                      <a:pt x="113" y="23"/>
                    </a:lnTo>
                    <a:lnTo>
                      <a:pt x="113" y="30"/>
                    </a:lnTo>
                    <a:lnTo>
                      <a:pt x="113" y="23"/>
                    </a:lnTo>
                    <a:lnTo>
                      <a:pt x="113" y="23"/>
                    </a:lnTo>
                    <a:lnTo>
                      <a:pt x="120" y="30"/>
                    </a:lnTo>
                    <a:lnTo>
                      <a:pt x="120" y="30"/>
                    </a:lnTo>
                    <a:lnTo>
                      <a:pt x="120" y="23"/>
                    </a:lnTo>
                    <a:lnTo>
                      <a:pt x="120" y="23"/>
                    </a:lnTo>
                    <a:lnTo>
                      <a:pt x="128" y="30"/>
                    </a:lnTo>
                    <a:lnTo>
                      <a:pt x="128" y="30"/>
                    </a:lnTo>
                    <a:lnTo>
                      <a:pt x="128" y="23"/>
                    </a:lnTo>
                    <a:lnTo>
                      <a:pt x="128" y="30"/>
                    </a:lnTo>
                    <a:lnTo>
                      <a:pt x="135" y="23"/>
                    </a:lnTo>
                    <a:lnTo>
                      <a:pt x="135" y="30"/>
                    </a:lnTo>
                    <a:lnTo>
                      <a:pt x="135" y="23"/>
                    </a:lnTo>
                    <a:lnTo>
                      <a:pt x="135" y="23"/>
                    </a:lnTo>
                    <a:lnTo>
                      <a:pt x="143" y="30"/>
                    </a:lnTo>
                    <a:lnTo>
                      <a:pt x="143" y="30"/>
                    </a:lnTo>
                    <a:lnTo>
                      <a:pt x="143" y="23"/>
                    </a:lnTo>
                    <a:lnTo>
                      <a:pt x="143" y="30"/>
                    </a:lnTo>
                    <a:lnTo>
                      <a:pt x="150" y="23"/>
                    </a:lnTo>
                    <a:lnTo>
                      <a:pt x="150" y="30"/>
                    </a:lnTo>
                    <a:lnTo>
                      <a:pt x="150" y="23"/>
                    </a:lnTo>
                    <a:lnTo>
                      <a:pt x="150" y="30"/>
                    </a:lnTo>
                    <a:lnTo>
                      <a:pt x="158" y="23"/>
                    </a:lnTo>
                    <a:lnTo>
                      <a:pt x="158" y="30"/>
                    </a:lnTo>
                    <a:lnTo>
                      <a:pt x="158" y="23"/>
                    </a:lnTo>
                    <a:lnTo>
                      <a:pt x="158" y="30"/>
                    </a:lnTo>
                    <a:lnTo>
                      <a:pt x="165" y="23"/>
                    </a:lnTo>
                    <a:lnTo>
                      <a:pt x="165" y="30"/>
                    </a:lnTo>
                    <a:lnTo>
                      <a:pt x="165" y="23"/>
                    </a:lnTo>
                    <a:lnTo>
                      <a:pt x="165" y="30"/>
                    </a:lnTo>
                    <a:lnTo>
                      <a:pt x="173" y="23"/>
                    </a:lnTo>
                    <a:lnTo>
                      <a:pt x="173" y="30"/>
                    </a:lnTo>
                    <a:lnTo>
                      <a:pt x="173" y="23"/>
                    </a:lnTo>
                    <a:lnTo>
                      <a:pt x="173" y="30"/>
                    </a:lnTo>
                    <a:lnTo>
                      <a:pt x="180" y="23"/>
                    </a:lnTo>
                    <a:lnTo>
                      <a:pt x="180" y="30"/>
                    </a:lnTo>
                    <a:lnTo>
                      <a:pt x="180" y="23"/>
                    </a:lnTo>
                    <a:lnTo>
                      <a:pt x="180" y="23"/>
                    </a:lnTo>
                    <a:lnTo>
                      <a:pt x="188" y="30"/>
                    </a:lnTo>
                    <a:lnTo>
                      <a:pt x="188" y="30"/>
                    </a:lnTo>
                    <a:lnTo>
                      <a:pt x="188" y="23"/>
                    </a:lnTo>
                    <a:lnTo>
                      <a:pt x="188" y="30"/>
                    </a:lnTo>
                    <a:lnTo>
                      <a:pt x="195" y="23"/>
                    </a:lnTo>
                    <a:lnTo>
                      <a:pt x="195" y="30"/>
                    </a:lnTo>
                    <a:lnTo>
                      <a:pt x="195" y="23"/>
                    </a:lnTo>
                    <a:lnTo>
                      <a:pt x="195" y="30"/>
                    </a:lnTo>
                    <a:lnTo>
                      <a:pt x="203" y="23"/>
                    </a:lnTo>
                    <a:lnTo>
                      <a:pt x="203" y="30"/>
                    </a:lnTo>
                    <a:lnTo>
                      <a:pt x="203" y="23"/>
                    </a:lnTo>
                    <a:lnTo>
                      <a:pt x="203" y="23"/>
                    </a:lnTo>
                    <a:lnTo>
                      <a:pt x="210" y="30"/>
                    </a:lnTo>
                    <a:lnTo>
                      <a:pt x="210" y="30"/>
                    </a:lnTo>
                    <a:lnTo>
                      <a:pt x="210" y="23"/>
                    </a:lnTo>
                    <a:lnTo>
                      <a:pt x="210" y="30"/>
                    </a:lnTo>
                    <a:lnTo>
                      <a:pt x="218" y="23"/>
                    </a:lnTo>
                    <a:lnTo>
                      <a:pt x="218" y="30"/>
                    </a:lnTo>
                    <a:lnTo>
                      <a:pt x="218" y="23"/>
                    </a:lnTo>
                    <a:lnTo>
                      <a:pt x="218" y="23"/>
                    </a:lnTo>
                    <a:lnTo>
                      <a:pt x="225" y="30"/>
                    </a:lnTo>
                    <a:lnTo>
                      <a:pt x="225" y="30"/>
                    </a:lnTo>
                    <a:lnTo>
                      <a:pt x="225" y="23"/>
                    </a:lnTo>
                    <a:lnTo>
                      <a:pt x="225" y="23"/>
                    </a:lnTo>
                    <a:lnTo>
                      <a:pt x="233" y="30"/>
                    </a:lnTo>
                    <a:lnTo>
                      <a:pt x="233" y="30"/>
                    </a:lnTo>
                    <a:lnTo>
                      <a:pt x="233" y="23"/>
                    </a:lnTo>
                    <a:lnTo>
                      <a:pt x="233" y="30"/>
                    </a:lnTo>
                    <a:lnTo>
                      <a:pt x="240" y="23"/>
                    </a:lnTo>
                    <a:lnTo>
                      <a:pt x="240" y="30"/>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8" name="Freeform 934"/>
              <p:cNvSpPr>
                <a:spLocks/>
              </p:cNvSpPr>
              <p:nvPr/>
            </p:nvSpPr>
            <p:spPr bwMode="auto">
              <a:xfrm>
                <a:off x="4485" y="3015"/>
                <a:ext cx="255" cy="68"/>
              </a:xfrm>
              <a:custGeom>
                <a:avLst/>
                <a:gdLst>
                  <a:gd name="T0" fmla="*/ 8 w 255"/>
                  <a:gd name="T1" fmla="*/ 23 h 68"/>
                  <a:gd name="T2" fmla="*/ 8 w 255"/>
                  <a:gd name="T3" fmla="*/ 23 h 68"/>
                  <a:gd name="T4" fmla="*/ 15 w 255"/>
                  <a:gd name="T5" fmla="*/ 23 h 68"/>
                  <a:gd name="T6" fmla="*/ 23 w 255"/>
                  <a:gd name="T7" fmla="*/ 30 h 68"/>
                  <a:gd name="T8" fmla="*/ 30 w 255"/>
                  <a:gd name="T9" fmla="*/ 23 h 68"/>
                  <a:gd name="T10" fmla="*/ 38 w 255"/>
                  <a:gd name="T11" fmla="*/ 30 h 68"/>
                  <a:gd name="T12" fmla="*/ 38 w 255"/>
                  <a:gd name="T13" fmla="*/ 30 h 68"/>
                  <a:gd name="T14" fmla="*/ 45 w 255"/>
                  <a:gd name="T15" fmla="*/ 23 h 68"/>
                  <a:gd name="T16" fmla="*/ 53 w 255"/>
                  <a:gd name="T17" fmla="*/ 30 h 68"/>
                  <a:gd name="T18" fmla="*/ 60 w 255"/>
                  <a:gd name="T19" fmla="*/ 30 h 68"/>
                  <a:gd name="T20" fmla="*/ 68 w 255"/>
                  <a:gd name="T21" fmla="*/ 23 h 68"/>
                  <a:gd name="T22" fmla="*/ 75 w 255"/>
                  <a:gd name="T23" fmla="*/ 23 h 68"/>
                  <a:gd name="T24" fmla="*/ 75 w 255"/>
                  <a:gd name="T25" fmla="*/ 30 h 68"/>
                  <a:gd name="T26" fmla="*/ 83 w 255"/>
                  <a:gd name="T27" fmla="*/ 23 h 68"/>
                  <a:gd name="T28" fmla="*/ 90 w 255"/>
                  <a:gd name="T29" fmla="*/ 30 h 68"/>
                  <a:gd name="T30" fmla="*/ 98 w 255"/>
                  <a:gd name="T31" fmla="*/ 23 h 68"/>
                  <a:gd name="T32" fmla="*/ 98 w 255"/>
                  <a:gd name="T33" fmla="*/ 23 h 68"/>
                  <a:gd name="T34" fmla="*/ 105 w 255"/>
                  <a:gd name="T35" fmla="*/ 23 h 68"/>
                  <a:gd name="T36" fmla="*/ 113 w 255"/>
                  <a:gd name="T37" fmla="*/ 30 h 68"/>
                  <a:gd name="T38" fmla="*/ 120 w 255"/>
                  <a:gd name="T39" fmla="*/ 23 h 68"/>
                  <a:gd name="T40" fmla="*/ 120 w 255"/>
                  <a:gd name="T41" fmla="*/ 23 h 68"/>
                  <a:gd name="T42" fmla="*/ 128 w 255"/>
                  <a:gd name="T43" fmla="*/ 23 h 68"/>
                  <a:gd name="T44" fmla="*/ 135 w 255"/>
                  <a:gd name="T45" fmla="*/ 30 h 68"/>
                  <a:gd name="T46" fmla="*/ 143 w 255"/>
                  <a:gd name="T47" fmla="*/ 30 h 68"/>
                  <a:gd name="T48" fmla="*/ 150 w 255"/>
                  <a:gd name="T49" fmla="*/ 30 h 68"/>
                  <a:gd name="T50" fmla="*/ 158 w 255"/>
                  <a:gd name="T51" fmla="*/ 23 h 68"/>
                  <a:gd name="T52" fmla="*/ 158 w 255"/>
                  <a:gd name="T53" fmla="*/ 30 h 68"/>
                  <a:gd name="T54" fmla="*/ 165 w 255"/>
                  <a:gd name="T55" fmla="*/ 15 h 68"/>
                  <a:gd name="T56" fmla="*/ 173 w 255"/>
                  <a:gd name="T57" fmla="*/ 23 h 68"/>
                  <a:gd name="T58" fmla="*/ 180 w 255"/>
                  <a:gd name="T59" fmla="*/ 30 h 68"/>
                  <a:gd name="T60" fmla="*/ 188 w 255"/>
                  <a:gd name="T61" fmla="*/ 23 h 68"/>
                  <a:gd name="T62" fmla="*/ 195 w 255"/>
                  <a:gd name="T63" fmla="*/ 30 h 68"/>
                  <a:gd name="T64" fmla="*/ 195 w 255"/>
                  <a:gd name="T65" fmla="*/ 30 h 68"/>
                  <a:gd name="T66" fmla="*/ 203 w 255"/>
                  <a:gd name="T67" fmla="*/ 15 h 68"/>
                  <a:gd name="T68" fmla="*/ 210 w 255"/>
                  <a:gd name="T69" fmla="*/ 38 h 68"/>
                  <a:gd name="T70" fmla="*/ 218 w 255"/>
                  <a:gd name="T71" fmla="*/ 30 h 68"/>
                  <a:gd name="T72" fmla="*/ 218 w 255"/>
                  <a:gd name="T73" fmla="*/ 30 h 68"/>
                  <a:gd name="T74" fmla="*/ 225 w 255"/>
                  <a:gd name="T75" fmla="*/ 30 h 68"/>
                  <a:gd name="T76" fmla="*/ 240 w 255"/>
                  <a:gd name="T77" fmla="*/ 23 h 68"/>
                  <a:gd name="T78" fmla="*/ 240 w 255"/>
                  <a:gd name="T79" fmla="*/ 38 h 68"/>
                  <a:gd name="T80" fmla="*/ 248 w 255"/>
                  <a:gd name="T81" fmla="*/ 8 h 68"/>
                  <a:gd name="T82" fmla="*/ 255 w 255"/>
                  <a:gd name="T83"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68">
                    <a:moveTo>
                      <a:pt x="0" y="23"/>
                    </a:moveTo>
                    <a:lnTo>
                      <a:pt x="0" y="30"/>
                    </a:lnTo>
                    <a:lnTo>
                      <a:pt x="8" y="23"/>
                    </a:lnTo>
                    <a:lnTo>
                      <a:pt x="8" y="30"/>
                    </a:lnTo>
                    <a:lnTo>
                      <a:pt x="8" y="23"/>
                    </a:lnTo>
                    <a:lnTo>
                      <a:pt x="8" y="23"/>
                    </a:lnTo>
                    <a:lnTo>
                      <a:pt x="15" y="30"/>
                    </a:lnTo>
                    <a:lnTo>
                      <a:pt x="15" y="30"/>
                    </a:lnTo>
                    <a:lnTo>
                      <a:pt x="15" y="23"/>
                    </a:lnTo>
                    <a:lnTo>
                      <a:pt x="15" y="30"/>
                    </a:lnTo>
                    <a:lnTo>
                      <a:pt x="23" y="23"/>
                    </a:lnTo>
                    <a:lnTo>
                      <a:pt x="23" y="30"/>
                    </a:lnTo>
                    <a:lnTo>
                      <a:pt x="23" y="23"/>
                    </a:lnTo>
                    <a:lnTo>
                      <a:pt x="23" y="30"/>
                    </a:lnTo>
                    <a:lnTo>
                      <a:pt x="30" y="23"/>
                    </a:lnTo>
                    <a:lnTo>
                      <a:pt x="30" y="30"/>
                    </a:lnTo>
                    <a:lnTo>
                      <a:pt x="30" y="23"/>
                    </a:lnTo>
                    <a:lnTo>
                      <a:pt x="38" y="30"/>
                    </a:lnTo>
                    <a:lnTo>
                      <a:pt x="38" y="30"/>
                    </a:lnTo>
                    <a:lnTo>
                      <a:pt x="38" y="23"/>
                    </a:lnTo>
                    <a:lnTo>
                      <a:pt x="38" y="30"/>
                    </a:lnTo>
                    <a:lnTo>
                      <a:pt x="45" y="23"/>
                    </a:lnTo>
                    <a:lnTo>
                      <a:pt x="45" y="30"/>
                    </a:lnTo>
                    <a:lnTo>
                      <a:pt x="45" y="23"/>
                    </a:lnTo>
                    <a:lnTo>
                      <a:pt x="45" y="30"/>
                    </a:lnTo>
                    <a:lnTo>
                      <a:pt x="53" y="23"/>
                    </a:lnTo>
                    <a:lnTo>
                      <a:pt x="53" y="30"/>
                    </a:lnTo>
                    <a:lnTo>
                      <a:pt x="53" y="23"/>
                    </a:lnTo>
                    <a:lnTo>
                      <a:pt x="60" y="30"/>
                    </a:lnTo>
                    <a:lnTo>
                      <a:pt x="60" y="30"/>
                    </a:lnTo>
                    <a:lnTo>
                      <a:pt x="60" y="23"/>
                    </a:lnTo>
                    <a:lnTo>
                      <a:pt x="60" y="30"/>
                    </a:lnTo>
                    <a:lnTo>
                      <a:pt x="68" y="23"/>
                    </a:lnTo>
                    <a:lnTo>
                      <a:pt x="68" y="30"/>
                    </a:lnTo>
                    <a:lnTo>
                      <a:pt x="68" y="30"/>
                    </a:lnTo>
                    <a:lnTo>
                      <a:pt x="75" y="23"/>
                    </a:lnTo>
                    <a:lnTo>
                      <a:pt x="75" y="30"/>
                    </a:lnTo>
                    <a:lnTo>
                      <a:pt x="75" y="23"/>
                    </a:lnTo>
                    <a:lnTo>
                      <a:pt x="75" y="30"/>
                    </a:lnTo>
                    <a:lnTo>
                      <a:pt x="83" y="23"/>
                    </a:lnTo>
                    <a:lnTo>
                      <a:pt x="83" y="30"/>
                    </a:lnTo>
                    <a:lnTo>
                      <a:pt x="83" y="23"/>
                    </a:lnTo>
                    <a:lnTo>
                      <a:pt x="83" y="30"/>
                    </a:lnTo>
                    <a:lnTo>
                      <a:pt x="90" y="23"/>
                    </a:lnTo>
                    <a:lnTo>
                      <a:pt x="90" y="30"/>
                    </a:lnTo>
                    <a:lnTo>
                      <a:pt x="90" y="23"/>
                    </a:lnTo>
                    <a:lnTo>
                      <a:pt x="90" y="30"/>
                    </a:lnTo>
                    <a:lnTo>
                      <a:pt x="98" y="23"/>
                    </a:lnTo>
                    <a:lnTo>
                      <a:pt x="98" y="30"/>
                    </a:lnTo>
                    <a:lnTo>
                      <a:pt x="98" y="23"/>
                    </a:lnTo>
                    <a:lnTo>
                      <a:pt x="98" y="23"/>
                    </a:lnTo>
                    <a:lnTo>
                      <a:pt x="105" y="30"/>
                    </a:lnTo>
                    <a:lnTo>
                      <a:pt x="105" y="30"/>
                    </a:lnTo>
                    <a:lnTo>
                      <a:pt x="105" y="23"/>
                    </a:lnTo>
                    <a:lnTo>
                      <a:pt x="105" y="30"/>
                    </a:lnTo>
                    <a:lnTo>
                      <a:pt x="113" y="23"/>
                    </a:lnTo>
                    <a:lnTo>
                      <a:pt x="113" y="30"/>
                    </a:lnTo>
                    <a:lnTo>
                      <a:pt x="113" y="23"/>
                    </a:lnTo>
                    <a:lnTo>
                      <a:pt x="113" y="30"/>
                    </a:lnTo>
                    <a:lnTo>
                      <a:pt x="120" y="23"/>
                    </a:lnTo>
                    <a:lnTo>
                      <a:pt x="120" y="30"/>
                    </a:lnTo>
                    <a:lnTo>
                      <a:pt x="120" y="23"/>
                    </a:lnTo>
                    <a:lnTo>
                      <a:pt x="120" y="23"/>
                    </a:lnTo>
                    <a:lnTo>
                      <a:pt x="128" y="30"/>
                    </a:lnTo>
                    <a:lnTo>
                      <a:pt x="128" y="30"/>
                    </a:lnTo>
                    <a:lnTo>
                      <a:pt x="128" y="23"/>
                    </a:lnTo>
                    <a:lnTo>
                      <a:pt x="128" y="30"/>
                    </a:lnTo>
                    <a:lnTo>
                      <a:pt x="135" y="23"/>
                    </a:lnTo>
                    <a:lnTo>
                      <a:pt x="135" y="30"/>
                    </a:lnTo>
                    <a:lnTo>
                      <a:pt x="135" y="23"/>
                    </a:lnTo>
                    <a:lnTo>
                      <a:pt x="143" y="30"/>
                    </a:lnTo>
                    <a:lnTo>
                      <a:pt x="143" y="30"/>
                    </a:lnTo>
                    <a:lnTo>
                      <a:pt x="143" y="23"/>
                    </a:lnTo>
                    <a:lnTo>
                      <a:pt x="143" y="23"/>
                    </a:lnTo>
                    <a:lnTo>
                      <a:pt x="150" y="30"/>
                    </a:lnTo>
                    <a:lnTo>
                      <a:pt x="150" y="23"/>
                    </a:lnTo>
                    <a:lnTo>
                      <a:pt x="150" y="30"/>
                    </a:lnTo>
                    <a:lnTo>
                      <a:pt x="158" y="23"/>
                    </a:lnTo>
                    <a:lnTo>
                      <a:pt x="158" y="30"/>
                    </a:lnTo>
                    <a:lnTo>
                      <a:pt x="158" y="23"/>
                    </a:lnTo>
                    <a:lnTo>
                      <a:pt x="158" y="30"/>
                    </a:lnTo>
                    <a:lnTo>
                      <a:pt x="165" y="23"/>
                    </a:lnTo>
                    <a:lnTo>
                      <a:pt x="165" y="38"/>
                    </a:lnTo>
                    <a:lnTo>
                      <a:pt x="165" y="15"/>
                    </a:lnTo>
                    <a:lnTo>
                      <a:pt x="165" y="23"/>
                    </a:lnTo>
                    <a:lnTo>
                      <a:pt x="173" y="30"/>
                    </a:lnTo>
                    <a:lnTo>
                      <a:pt x="173" y="23"/>
                    </a:lnTo>
                    <a:lnTo>
                      <a:pt x="173" y="30"/>
                    </a:lnTo>
                    <a:lnTo>
                      <a:pt x="180" y="23"/>
                    </a:lnTo>
                    <a:lnTo>
                      <a:pt x="180" y="30"/>
                    </a:lnTo>
                    <a:lnTo>
                      <a:pt x="180" y="23"/>
                    </a:lnTo>
                    <a:lnTo>
                      <a:pt x="180" y="30"/>
                    </a:lnTo>
                    <a:lnTo>
                      <a:pt x="188" y="23"/>
                    </a:lnTo>
                    <a:lnTo>
                      <a:pt x="188" y="30"/>
                    </a:lnTo>
                    <a:lnTo>
                      <a:pt x="188" y="23"/>
                    </a:lnTo>
                    <a:lnTo>
                      <a:pt x="195" y="30"/>
                    </a:lnTo>
                    <a:lnTo>
                      <a:pt x="195" y="38"/>
                    </a:lnTo>
                    <a:lnTo>
                      <a:pt x="195" y="23"/>
                    </a:lnTo>
                    <a:lnTo>
                      <a:pt x="195" y="30"/>
                    </a:lnTo>
                    <a:lnTo>
                      <a:pt x="203" y="23"/>
                    </a:lnTo>
                    <a:lnTo>
                      <a:pt x="203" y="38"/>
                    </a:lnTo>
                    <a:lnTo>
                      <a:pt x="203" y="15"/>
                    </a:lnTo>
                    <a:lnTo>
                      <a:pt x="203" y="30"/>
                    </a:lnTo>
                    <a:lnTo>
                      <a:pt x="210" y="23"/>
                    </a:lnTo>
                    <a:lnTo>
                      <a:pt x="210" y="38"/>
                    </a:lnTo>
                    <a:lnTo>
                      <a:pt x="210" y="15"/>
                    </a:lnTo>
                    <a:lnTo>
                      <a:pt x="210" y="23"/>
                    </a:lnTo>
                    <a:lnTo>
                      <a:pt x="218" y="30"/>
                    </a:lnTo>
                    <a:lnTo>
                      <a:pt x="218" y="30"/>
                    </a:lnTo>
                    <a:lnTo>
                      <a:pt x="218" y="23"/>
                    </a:lnTo>
                    <a:lnTo>
                      <a:pt x="218" y="30"/>
                    </a:lnTo>
                    <a:lnTo>
                      <a:pt x="225" y="23"/>
                    </a:lnTo>
                    <a:lnTo>
                      <a:pt x="225" y="23"/>
                    </a:lnTo>
                    <a:lnTo>
                      <a:pt x="225" y="30"/>
                    </a:lnTo>
                    <a:lnTo>
                      <a:pt x="233" y="23"/>
                    </a:lnTo>
                    <a:lnTo>
                      <a:pt x="233" y="30"/>
                    </a:lnTo>
                    <a:lnTo>
                      <a:pt x="240" y="23"/>
                    </a:lnTo>
                    <a:lnTo>
                      <a:pt x="240" y="68"/>
                    </a:lnTo>
                    <a:lnTo>
                      <a:pt x="240" y="0"/>
                    </a:lnTo>
                    <a:lnTo>
                      <a:pt x="240" y="38"/>
                    </a:lnTo>
                    <a:lnTo>
                      <a:pt x="248" y="30"/>
                    </a:lnTo>
                    <a:lnTo>
                      <a:pt x="248" y="45"/>
                    </a:lnTo>
                    <a:lnTo>
                      <a:pt x="248" y="8"/>
                    </a:lnTo>
                    <a:lnTo>
                      <a:pt x="248" y="23"/>
                    </a:lnTo>
                    <a:lnTo>
                      <a:pt x="255" y="30"/>
                    </a:lnTo>
                    <a:lnTo>
                      <a:pt x="255" y="45"/>
                    </a:lnTo>
                    <a:lnTo>
                      <a:pt x="255" y="8"/>
                    </a:lnTo>
                    <a:lnTo>
                      <a:pt x="25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59" name="Freeform 935"/>
              <p:cNvSpPr>
                <a:spLocks/>
              </p:cNvSpPr>
              <p:nvPr/>
            </p:nvSpPr>
            <p:spPr bwMode="auto">
              <a:xfrm>
                <a:off x="4740" y="3015"/>
                <a:ext cx="240" cy="68"/>
              </a:xfrm>
              <a:custGeom>
                <a:avLst/>
                <a:gdLst>
                  <a:gd name="T0" fmla="*/ 8 w 240"/>
                  <a:gd name="T1" fmla="*/ 38 h 68"/>
                  <a:gd name="T2" fmla="*/ 15 w 240"/>
                  <a:gd name="T3" fmla="*/ 30 h 68"/>
                  <a:gd name="T4" fmla="*/ 15 w 240"/>
                  <a:gd name="T5" fmla="*/ 23 h 68"/>
                  <a:gd name="T6" fmla="*/ 23 w 240"/>
                  <a:gd name="T7" fmla="*/ 0 h 68"/>
                  <a:gd name="T8" fmla="*/ 30 w 240"/>
                  <a:gd name="T9" fmla="*/ 53 h 68"/>
                  <a:gd name="T10" fmla="*/ 38 w 240"/>
                  <a:gd name="T11" fmla="*/ 30 h 68"/>
                  <a:gd name="T12" fmla="*/ 38 w 240"/>
                  <a:gd name="T13" fmla="*/ 23 h 68"/>
                  <a:gd name="T14" fmla="*/ 45 w 240"/>
                  <a:gd name="T15" fmla="*/ 8 h 68"/>
                  <a:gd name="T16" fmla="*/ 53 w 240"/>
                  <a:gd name="T17" fmla="*/ 53 h 68"/>
                  <a:gd name="T18" fmla="*/ 60 w 240"/>
                  <a:gd name="T19" fmla="*/ 38 h 68"/>
                  <a:gd name="T20" fmla="*/ 60 w 240"/>
                  <a:gd name="T21" fmla="*/ 38 h 68"/>
                  <a:gd name="T22" fmla="*/ 68 w 240"/>
                  <a:gd name="T23" fmla="*/ 0 h 68"/>
                  <a:gd name="T24" fmla="*/ 75 w 240"/>
                  <a:gd name="T25" fmla="*/ 45 h 68"/>
                  <a:gd name="T26" fmla="*/ 83 w 240"/>
                  <a:gd name="T27" fmla="*/ 38 h 68"/>
                  <a:gd name="T28" fmla="*/ 83 w 240"/>
                  <a:gd name="T29" fmla="*/ 23 h 68"/>
                  <a:gd name="T30" fmla="*/ 90 w 240"/>
                  <a:gd name="T31" fmla="*/ 8 h 68"/>
                  <a:gd name="T32" fmla="*/ 98 w 240"/>
                  <a:gd name="T33" fmla="*/ 53 h 68"/>
                  <a:gd name="T34" fmla="*/ 105 w 240"/>
                  <a:gd name="T35" fmla="*/ 23 h 68"/>
                  <a:gd name="T36" fmla="*/ 105 w 240"/>
                  <a:gd name="T37" fmla="*/ 30 h 68"/>
                  <a:gd name="T38" fmla="*/ 113 w 240"/>
                  <a:gd name="T39" fmla="*/ 8 h 68"/>
                  <a:gd name="T40" fmla="*/ 120 w 240"/>
                  <a:gd name="T41" fmla="*/ 38 h 68"/>
                  <a:gd name="T42" fmla="*/ 128 w 240"/>
                  <a:gd name="T43" fmla="*/ 23 h 68"/>
                  <a:gd name="T44" fmla="*/ 128 w 240"/>
                  <a:gd name="T45" fmla="*/ 30 h 68"/>
                  <a:gd name="T46" fmla="*/ 135 w 240"/>
                  <a:gd name="T47" fmla="*/ 8 h 68"/>
                  <a:gd name="T48" fmla="*/ 143 w 240"/>
                  <a:gd name="T49" fmla="*/ 38 h 68"/>
                  <a:gd name="T50" fmla="*/ 150 w 240"/>
                  <a:gd name="T51" fmla="*/ 23 h 68"/>
                  <a:gd name="T52" fmla="*/ 150 w 240"/>
                  <a:gd name="T53" fmla="*/ 38 h 68"/>
                  <a:gd name="T54" fmla="*/ 158 w 240"/>
                  <a:gd name="T55" fmla="*/ 8 h 68"/>
                  <a:gd name="T56" fmla="*/ 165 w 240"/>
                  <a:gd name="T57" fmla="*/ 38 h 68"/>
                  <a:gd name="T58" fmla="*/ 173 w 240"/>
                  <a:gd name="T59" fmla="*/ 23 h 68"/>
                  <a:gd name="T60" fmla="*/ 173 w 240"/>
                  <a:gd name="T61" fmla="*/ 23 h 68"/>
                  <a:gd name="T62" fmla="*/ 180 w 240"/>
                  <a:gd name="T63" fmla="*/ 8 h 68"/>
                  <a:gd name="T64" fmla="*/ 188 w 240"/>
                  <a:gd name="T65" fmla="*/ 45 h 68"/>
                  <a:gd name="T66" fmla="*/ 195 w 240"/>
                  <a:gd name="T67" fmla="*/ 23 h 68"/>
                  <a:gd name="T68" fmla="*/ 195 w 240"/>
                  <a:gd name="T69" fmla="*/ 23 h 68"/>
                  <a:gd name="T70" fmla="*/ 203 w 240"/>
                  <a:gd name="T71" fmla="*/ 15 h 68"/>
                  <a:gd name="T72" fmla="*/ 210 w 240"/>
                  <a:gd name="T73" fmla="*/ 30 h 68"/>
                  <a:gd name="T74" fmla="*/ 218 w 240"/>
                  <a:gd name="T75" fmla="*/ 23 h 68"/>
                  <a:gd name="T76" fmla="*/ 218 w 240"/>
                  <a:gd name="T77" fmla="*/ 23 h 68"/>
                  <a:gd name="T78" fmla="*/ 225 w 240"/>
                  <a:gd name="T79" fmla="*/ 8 h 68"/>
                  <a:gd name="T80" fmla="*/ 233 w 240"/>
                  <a:gd name="T81" fmla="*/ 45 h 68"/>
                  <a:gd name="T82" fmla="*/ 240 w 240"/>
                  <a:gd name="T83" fmla="*/ 2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15"/>
                    </a:moveTo>
                    <a:lnTo>
                      <a:pt x="8" y="23"/>
                    </a:lnTo>
                    <a:lnTo>
                      <a:pt x="8" y="38"/>
                    </a:lnTo>
                    <a:lnTo>
                      <a:pt x="8" y="15"/>
                    </a:lnTo>
                    <a:lnTo>
                      <a:pt x="8" y="23"/>
                    </a:lnTo>
                    <a:lnTo>
                      <a:pt x="15" y="30"/>
                    </a:lnTo>
                    <a:lnTo>
                      <a:pt x="15" y="53"/>
                    </a:lnTo>
                    <a:lnTo>
                      <a:pt x="15" y="8"/>
                    </a:lnTo>
                    <a:lnTo>
                      <a:pt x="15" y="23"/>
                    </a:lnTo>
                    <a:lnTo>
                      <a:pt x="23" y="30"/>
                    </a:lnTo>
                    <a:lnTo>
                      <a:pt x="23" y="68"/>
                    </a:lnTo>
                    <a:lnTo>
                      <a:pt x="23" y="0"/>
                    </a:lnTo>
                    <a:lnTo>
                      <a:pt x="23" y="23"/>
                    </a:lnTo>
                    <a:lnTo>
                      <a:pt x="30" y="15"/>
                    </a:lnTo>
                    <a:lnTo>
                      <a:pt x="30" y="53"/>
                    </a:lnTo>
                    <a:lnTo>
                      <a:pt x="30" y="0"/>
                    </a:lnTo>
                    <a:lnTo>
                      <a:pt x="30" y="23"/>
                    </a:lnTo>
                    <a:lnTo>
                      <a:pt x="38" y="30"/>
                    </a:lnTo>
                    <a:lnTo>
                      <a:pt x="38" y="45"/>
                    </a:lnTo>
                    <a:lnTo>
                      <a:pt x="38" y="15"/>
                    </a:lnTo>
                    <a:lnTo>
                      <a:pt x="38" y="23"/>
                    </a:lnTo>
                    <a:lnTo>
                      <a:pt x="45" y="30"/>
                    </a:lnTo>
                    <a:lnTo>
                      <a:pt x="45" y="53"/>
                    </a:lnTo>
                    <a:lnTo>
                      <a:pt x="45" y="8"/>
                    </a:lnTo>
                    <a:lnTo>
                      <a:pt x="45" y="30"/>
                    </a:lnTo>
                    <a:lnTo>
                      <a:pt x="53" y="38"/>
                    </a:lnTo>
                    <a:lnTo>
                      <a:pt x="53" y="53"/>
                    </a:lnTo>
                    <a:lnTo>
                      <a:pt x="53" y="0"/>
                    </a:lnTo>
                    <a:lnTo>
                      <a:pt x="53" y="30"/>
                    </a:lnTo>
                    <a:lnTo>
                      <a:pt x="60" y="38"/>
                    </a:lnTo>
                    <a:lnTo>
                      <a:pt x="60" y="45"/>
                    </a:lnTo>
                    <a:lnTo>
                      <a:pt x="60" y="8"/>
                    </a:lnTo>
                    <a:lnTo>
                      <a:pt x="60" y="38"/>
                    </a:lnTo>
                    <a:lnTo>
                      <a:pt x="68" y="45"/>
                    </a:lnTo>
                    <a:lnTo>
                      <a:pt x="68" y="45"/>
                    </a:lnTo>
                    <a:lnTo>
                      <a:pt x="68" y="0"/>
                    </a:lnTo>
                    <a:lnTo>
                      <a:pt x="68" y="30"/>
                    </a:lnTo>
                    <a:lnTo>
                      <a:pt x="75" y="23"/>
                    </a:lnTo>
                    <a:lnTo>
                      <a:pt x="75" y="45"/>
                    </a:lnTo>
                    <a:lnTo>
                      <a:pt x="75" y="8"/>
                    </a:lnTo>
                    <a:lnTo>
                      <a:pt x="75" y="30"/>
                    </a:lnTo>
                    <a:lnTo>
                      <a:pt x="83" y="38"/>
                    </a:lnTo>
                    <a:lnTo>
                      <a:pt x="83" y="45"/>
                    </a:lnTo>
                    <a:lnTo>
                      <a:pt x="83" y="8"/>
                    </a:lnTo>
                    <a:lnTo>
                      <a:pt x="83" y="23"/>
                    </a:lnTo>
                    <a:lnTo>
                      <a:pt x="90" y="30"/>
                    </a:lnTo>
                    <a:lnTo>
                      <a:pt x="90" y="53"/>
                    </a:lnTo>
                    <a:lnTo>
                      <a:pt x="90" y="8"/>
                    </a:lnTo>
                    <a:lnTo>
                      <a:pt x="90" y="23"/>
                    </a:lnTo>
                    <a:lnTo>
                      <a:pt x="98" y="15"/>
                    </a:lnTo>
                    <a:lnTo>
                      <a:pt x="98" y="53"/>
                    </a:lnTo>
                    <a:lnTo>
                      <a:pt x="98" y="0"/>
                    </a:lnTo>
                    <a:lnTo>
                      <a:pt x="98" y="30"/>
                    </a:lnTo>
                    <a:lnTo>
                      <a:pt x="105" y="23"/>
                    </a:lnTo>
                    <a:lnTo>
                      <a:pt x="105" y="45"/>
                    </a:lnTo>
                    <a:lnTo>
                      <a:pt x="105" y="0"/>
                    </a:lnTo>
                    <a:lnTo>
                      <a:pt x="105" y="30"/>
                    </a:lnTo>
                    <a:lnTo>
                      <a:pt x="113" y="23"/>
                    </a:lnTo>
                    <a:lnTo>
                      <a:pt x="113" y="45"/>
                    </a:lnTo>
                    <a:lnTo>
                      <a:pt x="113" y="8"/>
                    </a:lnTo>
                    <a:lnTo>
                      <a:pt x="113" y="23"/>
                    </a:lnTo>
                    <a:lnTo>
                      <a:pt x="120" y="30"/>
                    </a:lnTo>
                    <a:lnTo>
                      <a:pt x="120" y="38"/>
                    </a:lnTo>
                    <a:lnTo>
                      <a:pt x="120" y="8"/>
                    </a:lnTo>
                    <a:lnTo>
                      <a:pt x="120" y="30"/>
                    </a:lnTo>
                    <a:lnTo>
                      <a:pt x="128" y="23"/>
                    </a:lnTo>
                    <a:lnTo>
                      <a:pt x="128" y="45"/>
                    </a:lnTo>
                    <a:lnTo>
                      <a:pt x="128" y="15"/>
                    </a:lnTo>
                    <a:lnTo>
                      <a:pt x="128" y="30"/>
                    </a:lnTo>
                    <a:lnTo>
                      <a:pt x="135" y="38"/>
                    </a:lnTo>
                    <a:lnTo>
                      <a:pt x="135" y="45"/>
                    </a:lnTo>
                    <a:lnTo>
                      <a:pt x="135" y="8"/>
                    </a:lnTo>
                    <a:lnTo>
                      <a:pt x="135" y="38"/>
                    </a:lnTo>
                    <a:lnTo>
                      <a:pt x="143" y="30"/>
                    </a:lnTo>
                    <a:lnTo>
                      <a:pt x="143" y="38"/>
                    </a:lnTo>
                    <a:lnTo>
                      <a:pt x="143" y="8"/>
                    </a:lnTo>
                    <a:lnTo>
                      <a:pt x="143" y="30"/>
                    </a:lnTo>
                    <a:lnTo>
                      <a:pt x="150" y="23"/>
                    </a:lnTo>
                    <a:lnTo>
                      <a:pt x="150" y="45"/>
                    </a:lnTo>
                    <a:lnTo>
                      <a:pt x="150" y="8"/>
                    </a:lnTo>
                    <a:lnTo>
                      <a:pt x="150" y="38"/>
                    </a:lnTo>
                    <a:lnTo>
                      <a:pt x="158" y="30"/>
                    </a:lnTo>
                    <a:lnTo>
                      <a:pt x="158" y="45"/>
                    </a:lnTo>
                    <a:lnTo>
                      <a:pt x="158" y="8"/>
                    </a:lnTo>
                    <a:lnTo>
                      <a:pt x="158" y="30"/>
                    </a:lnTo>
                    <a:lnTo>
                      <a:pt x="165" y="23"/>
                    </a:lnTo>
                    <a:lnTo>
                      <a:pt x="165" y="38"/>
                    </a:lnTo>
                    <a:lnTo>
                      <a:pt x="165" y="15"/>
                    </a:lnTo>
                    <a:lnTo>
                      <a:pt x="165" y="30"/>
                    </a:lnTo>
                    <a:lnTo>
                      <a:pt x="173" y="23"/>
                    </a:lnTo>
                    <a:lnTo>
                      <a:pt x="173" y="45"/>
                    </a:lnTo>
                    <a:lnTo>
                      <a:pt x="173" y="15"/>
                    </a:lnTo>
                    <a:lnTo>
                      <a:pt x="173" y="23"/>
                    </a:lnTo>
                    <a:lnTo>
                      <a:pt x="180" y="30"/>
                    </a:lnTo>
                    <a:lnTo>
                      <a:pt x="180" y="45"/>
                    </a:lnTo>
                    <a:lnTo>
                      <a:pt x="180" y="8"/>
                    </a:lnTo>
                    <a:lnTo>
                      <a:pt x="180" y="30"/>
                    </a:lnTo>
                    <a:lnTo>
                      <a:pt x="188" y="23"/>
                    </a:lnTo>
                    <a:lnTo>
                      <a:pt x="188" y="45"/>
                    </a:lnTo>
                    <a:lnTo>
                      <a:pt x="188" y="15"/>
                    </a:lnTo>
                    <a:lnTo>
                      <a:pt x="188" y="30"/>
                    </a:lnTo>
                    <a:lnTo>
                      <a:pt x="195" y="23"/>
                    </a:lnTo>
                    <a:lnTo>
                      <a:pt x="195" y="38"/>
                    </a:lnTo>
                    <a:lnTo>
                      <a:pt x="195" y="15"/>
                    </a:lnTo>
                    <a:lnTo>
                      <a:pt x="195" y="23"/>
                    </a:lnTo>
                    <a:lnTo>
                      <a:pt x="203" y="30"/>
                    </a:lnTo>
                    <a:lnTo>
                      <a:pt x="203" y="30"/>
                    </a:lnTo>
                    <a:lnTo>
                      <a:pt x="203" y="15"/>
                    </a:lnTo>
                    <a:lnTo>
                      <a:pt x="203" y="23"/>
                    </a:lnTo>
                    <a:lnTo>
                      <a:pt x="210" y="30"/>
                    </a:lnTo>
                    <a:lnTo>
                      <a:pt x="210" y="30"/>
                    </a:lnTo>
                    <a:lnTo>
                      <a:pt x="210" y="15"/>
                    </a:lnTo>
                    <a:lnTo>
                      <a:pt x="210" y="30"/>
                    </a:lnTo>
                    <a:lnTo>
                      <a:pt x="218" y="23"/>
                    </a:lnTo>
                    <a:lnTo>
                      <a:pt x="218" y="38"/>
                    </a:lnTo>
                    <a:lnTo>
                      <a:pt x="218" y="15"/>
                    </a:lnTo>
                    <a:lnTo>
                      <a:pt x="218" y="23"/>
                    </a:lnTo>
                    <a:lnTo>
                      <a:pt x="225" y="30"/>
                    </a:lnTo>
                    <a:lnTo>
                      <a:pt x="225" y="45"/>
                    </a:lnTo>
                    <a:lnTo>
                      <a:pt x="225" y="8"/>
                    </a:lnTo>
                    <a:lnTo>
                      <a:pt x="225" y="23"/>
                    </a:lnTo>
                    <a:lnTo>
                      <a:pt x="233" y="15"/>
                    </a:lnTo>
                    <a:lnTo>
                      <a:pt x="233" y="45"/>
                    </a:lnTo>
                    <a:lnTo>
                      <a:pt x="233" y="8"/>
                    </a:lnTo>
                    <a:lnTo>
                      <a:pt x="233" y="30"/>
                    </a:lnTo>
                    <a:lnTo>
                      <a:pt x="240" y="23"/>
                    </a:lnTo>
                    <a:lnTo>
                      <a:pt x="240" y="45"/>
                    </a:lnTo>
                    <a:lnTo>
                      <a:pt x="24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0" name="Freeform 936"/>
              <p:cNvSpPr>
                <a:spLocks/>
              </p:cNvSpPr>
              <p:nvPr/>
            </p:nvSpPr>
            <p:spPr bwMode="auto">
              <a:xfrm>
                <a:off x="4980" y="3015"/>
                <a:ext cx="233" cy="53"/>
              </a:xfrm>
              <a:custGeom>
                <a:avLst/>
                <a:gdLst>
                  <a:gd name="T0" fmla="*/ 0 w 233"/>
                  <a:gd name="T1" fmla="*/ 30 h 53"/>
                  <a:gd name="T2" fmla="*/ 8 w 233"/>
                  <a:gd name="T3" fmla="*/ 53 h 53"/>
                  <a:gd name="T4" fmla="*/ 8 w 233"/>
                  <a:gd name="T5" fmla="*/ 23 h 53"/>
                  <a:gd name="T6" fmla="*/ 15 w 233"/>
                  <a:gd name="T7" fmla="*/ 45 h 53"/>
                  <a:gd name="T8" fmla="*/ 15 w 233"/>
                  <a:gd name="T9" fmla="*/ 23 h 53"/>
                  <a:gd name="T10" fmla="*/ 23 w 233"/>
                  <a:gd name="T11" fmla="*/ 45 h 53"/>
                  <a:gd name="T12" fmla="*/ 23 w 233"/>
                  <a:gd name="T13" fmla="*/ 15 h 53"/>
                  <a:gd name="T14" fmla="*/ 30 w 233"/>
                  <a:gd name="T15" fmla="*/ 45 h 53"/>
                  <a:gd name="T16" fmla="*/ 30 w 233"/>
                  <a:gd name="T17" fmla="*/ 30 h 53"/>
                  <a:gd name="T18" fmla="*/ 38 w 233"/>
                  <a:gd name="T19" fmla="*/ 53 h 53"/>
                  <a:gd name="T20" fmla="*/ 38 w 233"/>
                  <a:gd name="T21" fmla="*/ 38 h 53"/>
                  <a:gd name="T22" fmla="*/ 45 w 233"/>
                  <a:gd name="T23" fmla="*/ 38 h 53"/>
                  <a:gd name="T24" fmla="*/ 45 w 233"/>
                  <a:gd name="T25" fmla="*/ 30 h 53"/>
                  <a:gd name="T26" fmla="*/ 53 w 233"/>
                  <a:gd name="T27" fmla="*/ 38 h 53"/>
                  <a:gd name="T28" fmla="*/ 53 w 233"/>
                  <a:gd name="T29" fmla="*/ 30 h 53"/>
                  <a:gd name="T30" fmla="*/ 60 w 233"/>
                  <a:gd name="T31" fmla="*/ 45 h 53"/>
                  <a:gd name="T32" fmla="*/ 60 w 233"/>
                  <a:gd name="T33" fmla="*/ 30 h 53"/>
                  <a:gd name="T34" fmla="*/ 68 w 233"/>
                  <a:gd name="T35" fmla="*/ 45 h 53"/>
                  <a:gd name="T36" fmla="*/ 68 w 233"/>
                  <a:gd name="T37" fmla="*/ 30 h 53"/>
                  <a:gd name="T38" fmla="*/ 75 w 233"/>
                  <a:gd name="T39" fmla="*/ 38 h 53"/>
                  <a:gd name="T40" fmla="*/ 75 w 233"/>
                  <a:gd name="T41" fmla="*/ 23 h 53"/>
                  <a:gd name="T42" fmla="*/ 83 w 233"/>
                  <a:gd name="T43" fmla="*/ 45 h 53"/>
                  <a:gd name="T44" fmla="*/ 83 w 233"/>
                  <a:gd name="T45" fmla="*/ 23 h 53"/>
                  <a:gd name="T46" fmla="*/ 90 w 233"/>
                  <a:gd name="T47" fmla="*/ 38 h 53"/>
                  <a:gd name="T48" fmla="*/ 90 w 233"/>
                  <a:gd name="T49" fmla="*/ 23 h 53"/>
                  <a:gd name="T50" fmla="*/ 98 w 233"/>
                  <a:gd name="T51" fmla="*/ 38 h 53"/>
                  <a:gd name="T52" fmla="*/ 105 w 233"/>
                  <a:gd name="T53" fmla="*/ 30 h 53"/>
                  <a:gd name="T54" fmla="*/ 105 w 233"/>
                  <a:gd name="T55" fmla="*/ 15 h 53"/>
                  <a:gd name="T56" fmla="*/ 113 w 233"/>
                  <a:gd name="T57" fmla="*/ 23 h 53"/>
                  <a:gd name="T58" fmla="*/ 113 w 233"/>
                  <a:gd name="T59" fmla="*/ 8 h 53"/>
                  <a:gd name="T60" fmla="*/ 120 w 233"/>
                  <a:gd name="T61" fmla="*/ 38 h 53"/>
                  <a:gd name="T62" fmla="*/ 120 w 233"/>
                  <a:gd name="T63" fmla="*/ 15 h 53"/>
                  <a:gd name="T64" fmla="*/ 128 w 233"/>
                  <a:gd name="T65" fmla="*/ 23 h 53"/>
                  <a:gd name="T66" fmla="*/ 128 w 233"/>
                  <a:gd name="T67" fmla="*/ 15 h 53"/>
                  <a:gd name="T68" fmla="*/ 135 w 233"/>
                  <a:gd name="T69" fmla="*/ 23 h 53"/>
                  <a:gd name="T70" fmla="*/ 135 w 233"/>
                  <a:gd name="T71" fmla="*/ 8 h 53"/>
                  <a:gd name="T72" fmla="*/ 143 w 233"/>
                  <a:gd name="T73" fmla="*/ 38 h 53"/>
                  <a:gd name="T74" fmla="*/ 143 w 233"/>
                  <a:gd name="T75" fmla="*/ 8 h 53"/>
                  <a:gd name="T76" fmla="*/ 150 w 233"/>
                  <a:gd name="T77" fmla="*/ 15 h 53"/>
                  <a:gd name="T78" fmla="*/ 150 w 233"/>
                  <a:gd name="T79" fmla="*/ 8 h 53"/>
                  <a:gd name="T80" fmla="*/ 158 w 233"/>
                  <a:gd name="T81" fmla="*/ 30 h 53"/>
                  <a:gd name="T82" fmla="*/ 158 w 233"/>
                  <a:gd name="T83" fmla="*/ 0 h 53"/>
                  <a:gd name="T84" fmla="*/ 165 w 233"/>
                  <a:gd name="T85" fmla="*/ 38 h 53"/>
                  <a:gd name="T86" fmla="*/ 165 w 233"/>
                  <a:gd name="T87" fmla="*/ 8 h 53"/>
                  <a:gd name="T88" fmla="*/ 173 w 233"/>
                  <a:gd name="T89" fmla="*/ 30 h 53"/>
                  <a:gd name="T90" fmla="*/ 173 w 233"/>
                  <a:gd name="T91" fmla="*/ 15 h 53"/>
                  <a:gd name="T92" fmla="*/ 180 w 233"/>
                  <a:gd name="T93" fmla="*/ 30 h 53"/>
                  <a:gd name="T94" fmla="*/ 180 w 233"/>
                  <a:gd name="T95" fmla="*/ 15 h 53"/>
                  <a:gd name="T96" fmla="*/ 188 w 233"/>
                  <a:gd name="T97" fmla="*/ 45 h 53"/>
                  <a:gd name="T98" fmla="*/ 188 w 233"/>
                  <a:gd name="T99" fmla="*/ 23 h 53"/>
                  <a:gd name="T100" fmla="*/ 195 w 233"/>
                  <a:gd name="T101" fmla="*/ 45 h 53"/>
                  <a:gd name="T102" fmla="*/ 195 w 233"/>
                  <a:gd name="T103" fmla="*/ 23 h 53"/>
                  <a:gd name="T104" fmla="*/ 203 w 233"/>
                  <a:gd name="T105" fmla="*/ 38 h 53"/>
                  <a:gd name="T106" fmla="*/ 203 w 233"/>
                  <a:gd name="T107" fmla="*/ 30 h 53"/>
                  <a:gd name="T108" fmla="*/ 210 w 233"/>
                  <a:gd name="T109" fmla="*/ 38 h 53"/>
                  <a:gd name="T110" fmla="*/ 210 w 233"/>
                  <a:gd name="T111" fmla="*/ 23 h 53"/>
                  <a:gd name="T112" fmla="*/ 218 w 233"/>
                  <a:gd name="T113" fmla="*/ 38 h 53"/>
                  <a:gd name="T114" fmla="*/ 218 w 233"/>
                  <a:gd name="T115" fmla="*/ 30 h 53"/>
                  <a:gd name="T116" fmla="*/ 225 w 233"/>
                  <a:gd name="T117" fmla="*/ 45 h 53"/>
                  <a:gd name="T118" fmla="*/ 225 w 233"/>
                  <a:gd name="T119"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53">
                    <a:moveTo>
                      <a:pt x="0" y="8"/>
                    </a:moveTo>
                    <a:lnTo>
                      <a:pt x="0" y="30"/>
                    </a:lnTo>
                    <a:lnTo>
                      <a:pt x="8" y="23"/>
                    </a:lnTo>
                    <a:lnTo>
                      <a:pt x="8" y="53"/>
                    </a:lnTo>
                    <a:lnTo>
                      <a:pt x="8" y="8"/>
                    </a:lnTo>
                    <a:lnTo>
                      <a:pt x="8" y="23"/>
                    </a:lnTo>
                    <a:lnTo>
                      <a:pt x="15" y="30"/>
                    </a:lnTo>
                    <a:lnTo>
                      <a:pt x="15" y="45"/>
                    </a:lnTo>
                    <a:lnTo>
                      <a:pt x="15" y="8"/>
                    </a:lnTo>
                    <a:lnTo>
                      <a:pt x="15" y="23"/>
                    </a:lnTo>
                    <a:lnTo>
                      <a:pt x="23" y="30"/>
                    </a:lnTo>
                    <a:lnTo>
                      <a:pt x="23" y="45"/>
                    </a:lnTo>
                    <a:lnTo>
                      <a:pt x="23" y="0"/>
                    </a:lnTo>
                    <a:lnTo>
                      <a:pt x="23" y="15"/>
                    </a:lnTo>
                    <a:lnTo>
                      <a:pt x="30" y="23"/>
                    </a:lnTo>
                    <a:lnTo>
                      <a:pt x="30" y="45"/>
                    </a:lnTo>
                    <a:lnTo>
                      <a:pt x="30" y="15"/>
                    </a:lnTo>
                    <a:lnTo>
                      <a:pt x="30" y="30"/>
                    </a:lnTo>
                    <a:lnTo>
                      <a:pt x="38" y="23"/>
                    </a:lnTo>
                    <a:lnTo>
                      <a:pt x="38" y="53"/>
                    </a:lnTo>
                    <a:lnTo>
                      <a:pt x="38" y="0"/>
                    </a:lnTo>
                    <a:lnTo>
                      <a:pt x="38" y="38"/>
                    </a:lnTo>
                    <a:lnTo>
                      <a:pt x="45" y="30"/>
                    </a:lnTo>
                    <a:lnTo>
                      <a:pt x="45" y="38"/>
                    </a:lnTo>
                    <a:lnTo>
                      <a:pt x="45" y="15"/>
                    </a:lnTo>
                    <a:lnTo>
                      <a:pt x="45" y="30"/>
                    </a:lnTo>
                    <a:lnTo>
                      <a:pt x="53" y="23"/>
                    </a:lnTo>
                    <a:lnTo>
                      <a:pt x="53" y="38"/>
                    </a:lnTo>
                    <a:lnTo>
                      <a:pt x="53" y="8"/>
                    </a:lnTo>
                    <a:lnTo>
                      <a:pt x="53" y="30"/>
                    </a:lnTo>
                    <a:lnTo>
                      <a:pt x="60" y="38"/>
                    </a:lnTo>
                    <a:lnTo>
                      <a:pt x="60" y="45"/>
                    </a:lnTo>
                    <a:lnTo>
                      <a:pt x="60" y="8"/>
                    </a:lnTo>
                    <a:lnTo>
                      <a:pt x="60" y="30"/>
                    </a:lnTo>
                    <a:lnTo>
                      <a:pt x="68" y="23"/>
                    </a:lnTo>
                    <a:lnTo>
                      <a:pt x="68" y="45"/>
                    </a:lnTo>
                    <a:lnTo>
                      <a:pt x="68" y="8"/>
                    </a:lnTo>
                    <a:lnTo>
                      <a:pt x="68" y="30"/>
                    </a:lnTo>
                    <a:lnTo>
                      <a:pt x="75" y="23"/>
                    </a:lnTo>
                    <a:lnTo>
                      <a:pt x="75" y="38"/>
                    </a:lnTo>
                    <a:lnTo>
                      <a:pt x="75" y="15"/>
                    </a:lnTo>
                    <a:lnTo>
                      <a:pt x="75" y="23"/>
                    </a:lnTo>
                    <a:lnTo>
                      <a:pt x="83" y="30"/>
                    </a:lnTo>
                    <a:lnTo>
                      <a:pt x="83" y="45"/>
                    </a:lnTo>
                    <a:lnTo>
                      <a:pt x="83" y="15"/>
                    </a:lnTo>
                    <a:lnTo>
                      <a:pt x="83" y="23"/>
                    </a:lnTo>
                    <a:lnTo>
                      <a:pt x="90" y="30"/>
                    </a:lnTo>
                    <a:lnTo>
                      <a:pt x="90" y="38"/>
                    </a:lnTo>
                    <a:lnTo>
                      <a:pt x="90" y="15"/>
                    </a:lnTo>
                    <a:lnTo>
                      <a:pt x="90" y="23"/>
                    </a:lnTo>
                    <a:lnTo>
                      <a:pt x="98" y="15"/>
                    </a:lnTo>
                    <a:lnTo>
                      <a:pt x="98" y="38"/>
                    </a:lnTo>
                    <a:lnTo>
                      <a:pt x="98" y="23"/>
                    </a:lnTo>
                    <a:lnTo>
                      <a:pt x="105" y="30"/>
                    </a:lnTo>
                    <a:lnTo>
                      <a:pt x="105" y="38"/>
                    </a:lnTo>
                    <a:lnTo>
                      <a:pt x="105" y="15"/>
                    </a:lnTo>
                    <a:lnTo>
                      <a:pt x="105" y="30"/>
                    </a:lnTo>
                    <a:lnTo>
                      <a:pt x="113" y="23"/>
                    </a:lnTo>
                    <a:lnTo>
                      <a:pt x="113" y="45"/>
                    </a:lnTo>
                    <a:lnTo>
                      <a:pt x="113" y="8"/>
                    </a:lnTo>
                    <a:lnTo>
                      <a:pt x="113" y="30"/>
                    </a:lnTo>
                    <a:lnTo>
                      <a:pt x="120" y="38"/>
                    </a:lnTo>
                    <a:lnTo>
                      <a:pt x="120" y="45"/>
                    </a:lnTo>
                    <a:lnTo>
                      <a:pt x="120" y="15"/>
                    </a:lnTo>
                    <a:lnTo>
                      <a:pt x="120" y="30"/>
                    </a:lnTo>
                    <a:lnTo>
                      <a:pt x="128" y="23"/>
                    </a:lnTo>
                    <a:lnTo>
                      <a:pt x="128" y="45"/>
                    </a:lnTo>
                    <a:lnTo>
                      <a:pt x="128" y="15"/>
                    </a:lnTo>
                    <a:lnTo>
                      <a:pt x="128" y="30"/>
                    </a:lnTo>
                    <a:lnTo>
                      <a:pt x="135" y="23"/>
                    </a:lnTo>
                    <a:lnTo>
                      <a:pt x="135" y="38"/>
                    </a:lnTo>
                    <a:lnTo>
                      <a:pt x="135" y="8"/>
                    </a:lnTo>
                    <a:lnTo>
                      <a:pt x="135" y="30"/>
                    </a:lnTo>
                    <a:lnTo>
                      <a:pt x="143" y="38"/>
                    </a:lnTo>
                    <a:lnTo>
                      <a:pt x="143" y="45"/>
                    </a:lnTo>
                    <a:lnTo>
                      <a:pt x="143" y="8"/>
                    </a:lnTo>
                    <a:lnTo>
                      <a:pt x="143" y="23"/>
                    </a:lnTo>
                    <a:lnTo>
                      <a:pt x="150" y="15"/>
                    </a:lnTo>
                    <a:lnTo>
                      <a:pt x="150" y="45"/>
                    </a:lnTo>
                    <a:lnTo>
                      <a:pt x="150" y="8"/>
                    </a:lnTo>
                    <a:lnTo>
                      <a:pt x="150" y="23"/>
                    </a:lnTo>
                    <a:lnTo>
                      <a:pt x="158" y="30"/>
                    </a:lnTo>
                    <a:lnTo>
                      <a:pt x="158" y="45"/>
                    </a:lnTo>
                    <a:lnTo>
                      <a:pt x="158" y="0"/>
                    </a:lnTo>
                    <a:lnTo>
                      <a:pt x="158" y="30"/>
                    </a:lnTo>
                    <a:lnTo>
                      <a:pt x="165" y="38"/>
                    </a:lnTo>
                    <a:lnTo>
                      <a:pt x="165" y="45"/>
                    </a:lnTo>
                    <a:lnTo>
                      <a:pt x="165" y="8"/>
                    </a:lnTo>
                    <a:lnTo>
                      <a:pt x="165" y="23"/>
                    </a:lnTo>
                    <a:lnTo>
                      <a:pt x="173" y="30"/>
                    </a:lnTo>
                    <a:lnTo>
                      <a:pt x="173" y="38"/>
                    </a:lnTo>
                    <a:lnTo>
                      <a:pt x="173" y="15"/>
                    </a:lnTo>
                    <a:lnTo>
                      <a:pt x="173" y="23"/>
                    </a:lnTo>
                    <a:lnTo>
                      <a:pt x="180" y="30"/>
                    </a:lnTo>
                    <a:lnTo>
                      <a:pt x="180" y="38"/>
                    </a:lnTo>
                    <a:lnTo>
                      <a:pt x="180" y="15"/>
                    </a:lnTo>
                    <a:lnTo>
                      <a:pt x="188" y="23"/>
                    </a:lnTo>
                    <a:lnTo>
                      <a:pt x="188" y="45"/>
                    </a:lnTo>
                    <a:lnTo>
                      <a:pt x="188" y="15"/>
                    </a:lnTo>
                    <a:lnTo>
                      <a:pt x="188" y="23"/>
                    </a:lnTo>
                    <a:lnTo>
                      <a:pt x="195" y="30"/>
                    </a:lnTo>
                    <a:lnTo>
                      <a:pt x="195" y="45"/>
                    </a:lnTo>
                    <a:lnTo>
                      <a:pt x="195" y="8"/>
                    </a:lnTo>
                    <a:lnTo>
                      <a:pt x="195" y="23"/>
                    </a:lnTo>
                    <a:lnTo>
                      <a:pt x="203" y="30"/>
                    </a:lnTo>
                    <a:lnTo>
                      <a:pt x="203" y="38"/>
                    </a:lnTo>
                    <a:lnTo>
                      <a:pt x="203" y="15"/>
                    </a:lnTo>
                    <a:lnTo>
                      <a:pt x="203" y="30"/>
                    </a:lnTo>
                    <a:lnTo>
                      <a:pt x="210" y="23"/>
                    </a:lnTo>
                    <a:lnTo>
                      <a:pt x="210" y="38"/>
                    </a:lnTo>
                    <a:lnTo>
                      <a:pt x="210" y="15"/>
                    </a:lnTo>
                    <a:lnTo>
                      <a:pt x="210" y="23"/>
                    </a:lnTo>
                    <a:lnTo>
                      <a:pt x="218" y="30"/>
                    </a:lnTo>
                    <a:lnTo>
                      <a:pt x="218" y="38"/>
                    </a:lnTo>
                    <a:lnTo>
                      <a:pt x="218" y="8"/>
                    </a:lnTo>
                    <a:lnTo>
                      <a:pt x="218" y="30"/>
                    </a:lnTo>
                    <a:lnTo>
                      <a:pt x="225" y="23"/>
                    </a:lnTo>
                    <a:lnTo>
                      <a:pt x="225" y="45"/>
                    </a:lnTo>
                    <a:lnTo>
                      <a:pt x="225" y="8"/>
                    </a:lnTo>
                    <a:lnTo>
                      <a:pt x="225" y="30"/>
                    </a:lnTo>
                    <a:lnTo>
                      <a:pt x="233"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1" name="Freeform 937"/>
              <p:cNvSpPr>
                <a:spLocks/>
              </p:cNvSpPr>
              <p:nvPr/>
            </p:nvSpPr>
            <p:spPr bwMode="auto">
              <a:xfrm>
                <a:off x="3285" y="3098"/>
                <a:ext cx="248" cy="15"/>
              </a:xfrm>
              <a:custGeom>
                <a:avLst/>
                <a:gdLst>
                  <a:gd name="T0" fmla="*/ 0 w 248"/>
                  <a:gd name="T1" fmla="*/ 0 h 15"/>
                  <a:gd name="T2" fmla="*/ 8 w 248"/>
                  <a:gd name="T3" fmla="*/ 7 h 15"/>
                  <a:gd name="T4" fmla="*/ 15 w 248"/>
                  <a:gd name="T5" fmla="*/ 0 h 15"/>
                  <a:gd name="T6" fmla="*/ 23 w 248"/>
                  <a:gd name="T7" fmla="*/ 0 h 15"/>
                  <a:gd name="T8" fmla="*/ 30 w 248"/>
                  <a:gd name="T9" fmla="*/ 0 h 15"/>
                  <a:gd name="T10" fmla="*/ 30 w 248"/>
                  <a:gd name="T11" fmla="*/ 7 h 15"/>
                  <a:gd name="T12" fmla="*/ 38 w 248"/>
                  <a:gd name="T13" fmla="*/ 0 h 15"/>
                  <a:gd name="T14" fmla="*/ 45 w 248"/>
                  <a:gd name="T15" fmla="*/ 7 h 15"/>
                  <a:gd name="T16" fmla="*/ 53 w 248"/>
                  <a:gd name="T17" fmla="*/ 0 h 15"/>
                  <a:gd name="T18" fmla="*/ 53 w 248"/>
                  <a:gd name="T19" fmla="*/ 7 h 15"/>
                  <a:gd name="T20" fmla="*/ 60 w 248"/>
                  <a:gd name="T21" fmla="*/ 0 h 15"/>
                  <a:gd name="T22" fmla="*/ 68 w 248"/>
                  <a:gd name="T23" fmla="*/ 7 h 15"/>
                  <a:gd name="T24" fmla="*/ 75 w 248"/>
                  <a:gd name="T25" fmla="*/ 0 h 15"/>
                  <a:gd name="T26" fmla="*/ 75 w 248"/>
                  <a:gd name="T27" fmla="*/ 7 h 15"/>
                  <a:gd name="T28" fmla="*/ 83 w 248"/>
                  <a:gd name="T29" fmla="*/ 7 h 15"/>
                  <a:gd name="T30" fmla="*/ 90 w 248"/>
                  <a:gd name="T31" fmla="*/ 0 h 15"/>
                  <a:gd name="T32" fmla="*/ 98 w 248"/>
                  <a:gd name="T33" fmla="*/ 7 h 15"/>
                  <a:gd name="T34" fmla="*/ 105 w 248"/>
                  <a:gd name="T35" fmla="*/ 0 h 15"/>
                  <a:gd name="T36" fmla="*/ 113 w 248"/>
                  <a:gd name="T37" fmla="*/ 7 h 15"/>
                  <a:gd name="T38" fmla="*/ 120 w 248"/>
                  <a:gd name="T39" fmla="*/ 0 h 15"/>
                  <a:gd name="T40" fmla="*/ 120 w 248"/>
                  <a:gd name="T41" fmla="*/ 7 h 15"/>
                  <a:gd name="T42" fmla="*/ 128 w 248"/>
                  <a:gd name="T43" fmla="*/ 0 h 15"/>
                  <a:gd name="T44" fmla="*/ 135 w 248"/>
                  <a:gd name="T45" fmla="*/ 7 h 15"/>
                  <a:gd name="T46" fmla="*/ 143 w 248"/>
                  <a:gd name="T47" fmla="*/ 0 h 15"/>
                  <a:gd name="T48" fmla="*/ 143 w 248"/>
                  <a:gd name="T49" fmla="*/ 7 h 15"/>
                  <a:gd name="T50" fmla="*/ 150 w 248"/>
                  <a:gd name="T51" fmla="*/ 0 h 15"/>
                  <a:gd name="T52" fmla="*/ 158 w 248"/>
                  <a:gd name="T53" fmla="*/ 7 h 15"/>
                  <a:gd name="T54" fmla="*/ 165 w 248"/>
                  <a:gd name="T55" fmla="*/ 0 h 15"/>
                  <a:gd name="T56" fmla="*/ 173 w 248"/>
                  <a:gd name="T57" fmla="*/ 0 h 15"/>
                  <a:gd name="T58" fmla="*/ 173 w 248"/>
                  <a:gd name="T59" fmla="*/ 0 h 15"/>
                  <a:gd name="T60" fmla="*/ 180 w 248"/>
                  <a:gd name="T61" fmla="*/ 0 h 15"/>
                  <a:gd name="T62" fmla="*/ 188 w 248"/>
                  <a:gd name="T63" fmla="*/ 7 h 15"/>
                  <a:gd name="T64" fmla="*/ 195 w 248"/>
                  <a:gd name="T65" fmla="*/ 7 h 15"/>
                  <a:gd name="T66" fmla="*/ 195 w 248"/>
                  <a:gd name="T67" fmla="*/ 7 h 15"/>
                  <a:gd name="T68" fmla="*/ 203 w 248"/>
                  <a:gd name="T69" fmla="*/ 0 h 15"/>
                  <a:gd name="T70" fmla="*/ 210 w 248"/>
                  <a:gd name="T71" fmla="*/ 7 h 15"/>
                  <a:gd name="T72" fmla="*/ 218 w 248"/>
                  <a:gd name="T73" fmla="*/ 0 h 15"/>
                  <a:gd name="T74" fmla="*/ 218 w 248"/>
                  <a:gd name="T75" fmla="*/ 7 h 15"/>
                  <a:gd name="T76" fmla="*/ 225 w 248"/>
                  <a:gd name="T77" fmla="*/ 0 h 15"/>
                  <a:gd name="T78" fmla="*/ 233 w 248"/>
                  <a:gd name="T79" fmla="*/ 7 h 15"/>
                  <a:gd name="T80" fmla="*/ 240 w 248"/>
                  <a:gd name="T81" fmla="*/ 0 h 15"/>
                  <a:gd name="T82" fmla="*/ 240 w 248"/>
                  <a:gd name="T8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5">
                    <a:moveTo>
                      <a:pt x="0" y="7"/>
                    </a:moveTo>
                    <a:lnTo>
                      <a:pt x="0" y="15"/>
                    </a:lnTo>
                    <a:lnTo>
                      <a:pt x="0" y="0"/>
                    </a:lnTo>
                    <a:lnTo>
                      <a:pt x="0" y="7"/>
                    </a:lnTo>
                    <a:lnTo>
                      <a:pt x="8" y="0"/>
                    </a:lnTo>
                    <a:lnTo>
                      <a:pt x="8" y="7"/>
                    </a:lnTo>
                    <a:lnTo>
                      <a:pt x="8" y="0"/>
                    </a:lnTo>
                    <a:lnTo>
                      <a:pt x="8" y="7"/>
                    </a:lnTo>
                    <a:lnTo>
                      <a:pt x="15" y="0"/>
                    </a:lnTo>
                    <a:lnTo>
                      <a:pt x="15" y="0"/>
                    </a:lnTo>
                    <a:lnTo>
                      <a:pt x="15" y="7"/>
                    </a:lnTo>
                    <a:lnTo>
                      <a:pt x="23" y="0"/>
                    </a:lnTo>
                    <a:lnTo>
                      <a:pt x="23" y="7"/>
                    </a:lnTo>
                    <a:lnTo>
                      <a:pt x="23" y="7"/>
                    </a:lnTo>
                    <a:lnTo>
                      <a:pt x="30" y="0"/>
                    </a:lnTo>
                    <a:lnTo>
                      <a:pt x="30" y="7"/>
                    </a:lnTo>
                    <a:lnTo>
                      <a:pt x="30" y="0"/>
                    </a:lnTo>
                    <a:lnTo>
                      <a:pt x="30" y="7"/>
                    </a:lnTo>
                    <a:lnTo>
                      <a:pt x="38" y="0"/>
                    </a:lnTo>
                    <a:lnTo>
                      <a:pt x="38" y="7"/>
                    </a:lnTo>
                    <a:lnTo>
                      <a:pt x="38" y="0"/>
                    </a:lnTo>
                    <a:lnTo>
                      <a:pt x="38" y="7"/>
                    </a:lnTo>
                    <a:lnTo>
                      <a:pt x="45" y="0"/>
                    </a:lnTo>
                    <a:lnTo>
                      <a:pt x="45" y="7"/>
                    </a:lnTo>
                    <a:lnTo>
                      <a:pt x="45" y="0"/>
                    </a:lnTo>
                    <a:lnTo>
                      <a:pt x="45" y="7"/>
                    </a:lnTo>
                    <a:lnTo>
                      <a:pt x="53" y="0"/>
                    </a:lnTo>
                    <a:lnTo>
                      <a:pt x="53" y="7"/>
                    </a:lnTo>
                    <a:lnTo>
                      <a:pt x="53" y="0"/>
                    </a:lnTo>
                    <a:lnTo>
                      <a:pt x="53" y="7"/>
                    </a:lnTo>
                    <a:lnTo>
                      <a:pt x="60" y="0"/>
                    </a:lnTo>
                    <a:lnTo>
                      <a:pt x="60" y="7"/>
                    </a:lnTo>
                    <a:lnTo>
                      <a:pt x="60" y="0"/>
                    </a:lnTo>
                    <a:lnTo>
                      <a:pt x="60" y="7"/>
                    </a:lnTo>
                    <a:lnTo>
                      <a:pt x="68" y="0"/>
                    </a:lnTo>
                    <a:lnTo>
                      <a:pt x="68" y="7"/>
                    </a:lnTo>
                    <a:lnTo>
                      <a:pt x="68" y="0"/>
                    </a:lnTo>
                    <a:lnTo>
                      <a:pt x="68" y="7"/>
                    </a:lnTo>
                    <a:lnTo>
                      <a:pt x="75" y="0"/>
                    </a:lnTo>
                    <a:lnTo>
                      <a:pt x="75" y="7"/>
                    </a:lnTo>
                    <a:lnTo>
                      <a:pt x="75" y="0"/>
                    </a:lnTo>
                    <a:lnTo>
                      <a:pt x="75" y="7"/>
                    </a:lnTo>
                    <a:lnTo>
                      <a:pt x="83" y="0"/>
                    </a:lnTo>
                    <a:lnTo>
                      <a:pt x="83" y="7"/>
                    </a:lnTo>
                    <a:lnTo>
                      <a:pt x="83" y="7"/>
                    </a:lnTo>
                    <a:lnTo>
                      <a:pt x="90" y="0"/>
                    </a:lnTo>
                    <a:lnTo>
                      <a:pt x="90" y="7"/>
                    </a:lnTo>
                    <a:lnTo>
                      <a:pt x="90" y="0"/>
                    </a:lnTo>
                    <a:lnTo>
                      <a:pt x="90" y="7"/>
                    </a:lnTo>
                    <a:lnTo>
                      <a:pt x="98" y="0"/>
                    </a:lnTo>
                    <a:lnTo>
                      <a:pt x="98" y="7"/>
                    </a:lnTo>
                    <a:lnTo>
                      <a:pt x="98" y="7"/>
                    </a:lnTo>
                    <a:lnTo>
                      <a:pt x="105" y="0"/>
                    </a:lnTo>
                    <a:lnTo>
                      <a:pt x="105" y="0"/>
                    </a:lnTo>
                    <a:lnTo>
                      <a:pt x="105" y="7"/>
                    </a:lnTo>
                    <a:lnTo>
                      <a:pt x="113" y="0"/>
                    </a:lnTo>
                    <a:lnTo>
                      <a:pt x="113" y="7"/>
                    </a:lnTo>
                    <a:lnTo>
                      <a:pt x="113" y="0"/>
                    </a:lnTo>
                    <a:lnTo>
                      <a:pt x="113" y="7"/>
                    </a:lnTo>
                    <a:lnTo>
                      <a:pt x="120" y="0"/>
                    </a:lnTo>
                    <a:lnTo>
                      <a:pt x="120" y="7"/>
                    </a:lnTo>
                    <a:lnTo>
                      <a:pt x="120" y="0"/>
                    </a:lnTo>
                    <a:lnTo>
                      <a:pt x="120" y="7"/>
                    </a:lnTo>
                    <a:lnTo>
                      <a:pt x="128" y="0"/>
                    </a:lnTo>
                    <a:lnTo>
                      <a:pt x="128" y="7"/>
                    </a:lnTo>
                    <a:lnTo>
                      <a:pt x="128" y="0"/>
                    </a:lnTo>
                    <a:lnTo>
                      <a:pt x="128" y="7"/>
                    </a:lnTo>
                    <a:lnTo>
                      <a:pt x="135" y="0"/>
                    </a:lnTo>
                    <a:lnTo>
                      <a:pt x="135" y="7"/>
                    </a:lnTo>
                    <a:lnTo>
                      <a:pt x="135" y="0"/>
                    </a:lnTo>
                    <a:lnTo>
                      <a:pt x="135" y="7"/>
                    </a:lnTo>
                    <a:lnTo>
                      <a:pt x="143" y="0"/>
                    </a:lnTo>
                    <a:lnTo>
                      <a:pt x="143" y="7"/>
                    </a:lnTo>
                    <a:lnTo>
                      <a:pt x="143" y="0"/>
                    </a:lnTo>
                    <a:lnTo>
                      <a:pt x="143" y="7"/>
                    </a:lnTo>
                    <a:lnTo>
                      <a:pt x="150" y="0"/>
                    </a:lnTo>
                    <a:lnTo>
                      <a:pt x="150" y="7"/>
                    </a:lnTo>
                    <a:lnTo>
                      <a:pt x="150" y="0"/>
                    </a:lnTo>
                    <a:lnTo>
                      <a:pt x="150" y="7"/>
                    </a:lnTo>
                    <a:lnTo>
                      <a:pt x="158" y="0"/>
                    </a:lnTo>
                    <a:lnTo>
                      <a:pt x="158" y="7"/>
                    </a:lnTo>
                    <a:lnTo>
                      <a:pt x="158" y="0"/>
                    </a:lnTo>
                    <a:lnTo>
                      <a:pt x="158" y="7"/>
                    </a:lnTo>
                    <a:lnTo>
                      <a:pt x="165" y="0"/>
                    </a:lnTo>
                    <a:lnTo>
                      <a:pt x="165" y="7"/>
                    </a:lnTo>
                    <a:lnTo>
                      <a:pt x="165" y="7"/>
                    </a:lnTo>
                    <a:lnTo>
                      <a:pt x="173" y="0"/>
                    </a:lnTo>
                    <a:lnTo>
                      <a:pt x="173" y="7"/>
                    </a:lnTo>
                    <a:lnTo>
                      <a:pt x="173" y="0"/>
                    </a:lnTo>
                    <a:lnTo>
                      <a:pt x="173" y="0"/>
                    </a:lnTo>
                    <a:lnTo>
                      <a:pt x="180" y="7"/>
                    </a:lnTo>
                    <a:lnTo>
                      <a:pt x="180" y="7"/>
                    </a:lnTo>
                    <a:lnTo>
                      <a:pt x="180" y="0"/>
                    </a:lnTo>
                    <a:lnTo>
                      <a:pt x="180" y="7"/>
                    </a:lnTo>
                    <a:lnTo>
                      <a:pt x="188" y="0"/>
                    </a:lnTo>
                    <a:lnTo>
                      <a:pt x="188" y="7"/>
                    </a:lnTo>
                    <a:lnTo>
                      <a:pt x="188" y="0"/>
                    </a:lnTo>
                    <a:lnTo>
                      <a:pt x="188" y="0"/>
                    </a:lnTo>
                    <a:lnTo>
                      <a:pt x="195" y="7"/>
                    </a:lnTo>
                    <a:lnTo>
                      <a:pt x="195" y="7"/>
                    </a:lnTo>
                    <a:lnTo>
                      <a:pt x="195" y="0"/>
                    </a:lnTo>
                    <a:lnTo>
                      <a:pt x="195" y="7"/>
                    </a:lnTo>
                    <a:lnTo>
                      <a:pt x="203" y="0"/>
                    </a:lnTo>
                    <a:lnTo>
                      <a:pt x="203" y="7"/>
                    </a:lnTo>
                    <a:lnTo>
                      <a:pt x="203" y="0"/>
                    </a:lnTo>
                    <a:lnTo>
                      <a:pt x="203" y="7"/>
                    </a:lnTo>
                    <a:lnTo>
                      <a:pt x="210" y="0"/>
                    </a:lnTo>
                    <a:lnTo>
                      <a:pt x="210" y="7"/>
                    </a:lnTo>
                    <a:lnTo>
                      <a:pt x="210" y="0"/>
                    </a:lnTo>
                    <a:lnTo>
                      <a:pt x="210" y="7"/>
                    </a:lnTo>
                    <a:lnTo>
                      <a:pt x="218" y="0"/>
                    </a:lnTo>
                    <a:lnTo>
                      <a:pt x="218" y="7"/>
                    </a:lnTo>
                    <a:lnTo>
                      <a:pt x="218" y="0"/>
                    </a:lnTo>
                    <a:lnTo>
                      <a:pt x="218" y="7"/>
                    </a:lnTo>
                    <a:lnTo>
                      <a:pt x="225" y="0"/>
                    </a:lnTo>
                    <a:lnTo>
                      <a:pt x="225" y="15"/>
                    </a:lnTo>
                    <a:lnTo>
                      <a:pt x="225" y="0"/>
                    </a:lnTo>
                    <a:lnTo>
                      <a:pt x="225" y="0"/>
                    </a:lnTo>
                    <a:lnTo>
                      <a:pt x="233" y="7"/>
                    </a:lnTo>
                    <a:lnTo>
                      <a:pt x="233" y="7"/>
                    </a:lnTo>
                    <a:lnTo>
                      <a:pt x="233" y="0"/>
                    </a:lnTo>
                    <a:lnTo>
                      <a:pt x="233" y="7"/>
                    </a:lnTo>
                    <a:lnTo>
                      <a:pt x="240" y="0"/>
                    </a:lnTo>
                    <a:lnTo>
                      <a:pt x="240" y="15"/>
                    </a:lnTo>
                    <a:lnTo>
                      <a:pt x="240" y="0"/>
                    </a:lnTo>
                    <a:lnTo>
                      <a:pt x="240" y="7"/>
                    </a:lnTo>
                    <a:lnTo>
                      <a:pt x="248" y="0"/>
                    </a:lnTo>
                    <a:lnTo>
                      <a:pt x="248"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2" name="Freeform 938"/>
              <p:cNvSpPr>
                <a:spLocks/>
              </p:cNvSpPr>
              <p:nvPr/>
            </p:nvSpPr>
            <p:spPr bwMode="auto">
              <a:xfrm>
                <a:off x="3533" y="3060"/>
                <a:ext cx="240" cy="68"/>
              </a:xfrm>
              <a:custGeom>
                <a:avLst/>
                <a:gdLst>
                  <a:gd name="T0" fmla="*/ 0 w 240"/>
                  <a:gd name="T1" fmla="*/ 45 h 68"/>
                  <a:gd name="T2" fmla="*/ 7 w 240"/>
                  <a:gd name="T3" fmla="*/ 0 h 68"/>
                  <a:gd name="T4" fmla="*/ 15 w 240"/>
                  <a:gd name="T5" fmla="*/ 53 h 68"/>
                  <a:gd name="T6" fmla="*/ 22 w 240"/>
                  <a:gd name="T7" fmla="*/ 45 h 68"/>
                  <a:gd name="T8" fmla="*/ 22 w 240"/>
                  <a:gd name="T9" fmla="*/ 45 h 68"/>
                  <a:gd name="T10" fmla="*/ 30 w 240"/>
                  <a:gd name="T11" fmla="*/ 30 h 68"/>
                  <a:gd name="T12" fmla="*/ 37 w 240"/>
                  <a:gd name="T13" fmla="*/ 53 h 68"/>
                  <a:gd name="T14" fmla="*/ 45 w 240"/>
                  <a:gd name="T15" fmla="*/ 45 h 68"/>
                  <a:gd name="T16" fmla="*/ 45 w 240"/>
                  <a:gd name="T17" fmla="*/ 38 h 68"/>
                  <a:gd name="T18" fmla="*/ 52 w 240"/>
                  <a:gd name="T19" fmla="*/ 30 h 68"/>
                  <a:gd name="T20" fmla="*/ 60 w 240"/>
                  <a:gd name="T21" fmla="*/ 53 h 68"/>
                  <a:gd name="T22" fmla="*/ 67 w 240"/>
                  <a:gd name="T23" fmla="*/ 38 h 68"/>
                  <a:gd name="T24" fmla="*/ 67 w 240"/>
                  <a:gd name="T25" fmla="*/ 45 h 68"/>
                  <a:gd name="T26" fmla="*/ 75 w 240"/>
                  <a:gd name="T27" fmla="*/ 30 h 68"/>
                  <a:gd name="T28" fmla="*/ 82 w 240"/>
                  <a:gd name="T29" fmla="*/ 53 h 68"/>
                  <a:gd name="T30" fmla="*/ 90 w 240"/>
                  <a:gd name="T31" fmla="*/ 53 h 68"/>
                  <a:gd name="T32" fmla="*/ 90 w 240"/>
                  <a:gd name="T33" fmla="*/ 45 h 68"/>
                  <a:gd name="T34" fmla="*/ 97 w 240"/>
                  <a:gd name="T35" fmla="*/ 30 h 68"/>
                  <a:gd name="T36" fmla="*/ 105 w 240"/>
                  <a:gd name="T37" fmla="*/ 53 h 68"/>
                  <a:gd name="T38" fmla="*/ 112 w 240"/>
                  <a:gd name="T39" fmla="*/ 38 h 68"/>
                  <a:gd name="T40" fmla="*/ 112 w 240"/>
                  <a:gd name="T41" fmla="*/ 53 h 68"/>
                  <a:gd name="T42" fmla="*/ 120 w 240"/>
                  <a:gd name="T43" fmla="*/ 30 h 68"/>
                  <a:gd name="T44" fmla="*/ 127 w 240"/>
                  <a:gd name="T45" fmla="*/ 53 h 68"/>
                  <a:gd name="T46" fmla="*/ 135 w 240"/>
                  <a:gd name="T47" fmla="*/ 53 h 68"/>
                  <a:gd name="T48" fmla="*/ 135 w 240"/>
                  <a:gd name="T49" fmla="*/ 45 h 68"/>
                  <a:gd name="T50" fmla="*/ 142 w 240"/>
                  <a:gd name="T51" fmla="*/ 30 h 68"/>
                  <a:gd name="T52" fmla="*/ 150 w 240"/>
                  <a:gd name="T53" fmla="*/ 60 h 68"/>
                  <a:gd name="T54" fmla="*/ 157 w 240"/>
                  <a:gd name="T55" fmla="*/ 38 h 68"/>
                  <a:gd name="T56" fmla="*/ 157 w 240"/>
                  <a:gd name="T57" fmla="*/ 38 h 68"/>
                  <a:gd name="T58" fmla="*/ 165 w 240"/>
                  <a:gd name="T59" fmla="*/ 30 h 68"/>
                  <a:gd name="T60" fmla="*/ 172 w 240"/>
                  <a:gd name="T61" fmla="*/ 53 h 68"/>
                  <a:gd name="T62" fmla="*/ 180 w 240"/>
                  <a:gd name="T63" fmla="*/ 38 h 68"/>
                  <a:gd name="T64" fmla="*/ 180 w 240"/>
                  <a:gd name="T65" fmla="*/ 45 h 68"/>
                  <a:gd name="T66" fmla="*/ 187 w 240"/>
                  <a:gd name="T67" fmla="*/ 30 h 68"/>
                  <a:gd name="T68" fmla="*/ 195 w 240"/>
                  <a:gd name="T69" fmla="*/ 53 h 68"/>
                  <a:gd name="T70" fmla="*/ 202 w 240"/>
                  <a:gd name="T71" fmla="*/ 38 h 68"/>
                  <a:gd name="T72" fmla="*/ 202 w 240"/>
                  <a:gd name="T73" fmla="*/ 45 h 68"/>
                  <a:gd name="T74" fmla="*/ 210 w 240"/>
                  <a:gd name="T75" fmla="*/ 30 h 68"/>
                  <a:gd name="T76" fmla="*/ 217 w 240"/>
                  <a:gd name="T77" fmla="*/ 53 h 68"/>
                  <a:gd name="T78" fmla="*/ 225 w 240"/>
                  <a:gd name="T79" fmla="*/ 38 h 68"/>
                  <a:gd name="T80" fmla="*/ 225 w 240"/>
                  <a:gd name="T81" fmla="*/ 45 h 68"/>
                  <a:gd name="T82" fmla="*/ 232 w 240"/>
                  <a:gd name="T83"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8">
                    <a:moveTo>
                      <a:pt x="0" y="45"/>
                    </a:moveTo>
                    <a:lnTo>
                      <a:pt x="0" y="38"/>
                    </a:lnTo>
                    <a:lnTo>
                      <a:pt x="0" y="45"/>
                    </a:lnTo>
                    <a:lnTo>
                      <a:pt x="7" y="38"/>
                    </a:lnTo>
                    <a:lnTo>
                      <a:pt x="7" y="68"/>
                    </a:lnTo>
                    <a:lnTo>
                      <a:pt x="7" y="0"/>
                    </a:lnTo>
                    <a:lnTo>
                      <a:pt x="7" y="38"/>
                    </a:lnTo>
                    <a:lnTo>
                      <a:pt x="15" y="45"/>
                    </a:lnTo>
                    <a:lnTo>
                      <a:pt x="15" y="53"/>
                    </a:lnTo>
                    <a:lnTo>
                      <a:pt x="15" y="30"/>
                    </a:lnTo>
                    <a:lnTo>
                      <a:pt x="15" y="38"/>
                    </a:lnTo>
                    <a:lnTo>
                      <a:pt x="22" y="45"/>
                    </a:lnTo>
                    <a:lnTo>
                      <a:pt x="22" y="53"/>
                    </a:lnTo>
                    <a:lnTo>
                      <a:pt x="22" y="38"/>
                    </a:lnTo>
                    <a:lnTo>
                      <a:pt x="22" y="45"/>
                    </a:lnTo>
                    <a:lnTo>
                      <a:pt x="30" y="38"/>
                    </a:lnTo>
                    <a:lnTo>
                      <a:pt x="30" y="53"/>
                    </a:lnTo>
                    <a:lnTo>
                      <a:pt x="30" y="30"/>
                    </a:lnTo>
                    <a:lnTo>
                      <a:pt x="30" y="45"/>
                    </a:lnTo>
                    <a:lnTo>
                      <a:pt x="37" y="38"/>
                    </a:lnTo>
                    <a:lnTo>
                      <a:pt x="37" y="53"/>
                    </a:lnTo>
                    <a:lnTo>
                      <a:pt x="37" y="30"/>
                    </a:lnTo>
                    <a:lnTo>
                      <a:pt x="37" y="38"/>
                    </a:lnTo>
                    <a:lnTo>
                      <a:pt x="45" y="45"/>
                    </a:lnTo>
                    <a:lnTo>
                      <a:pt x="45" y="53"/>
                    </a:lnTo>
                    <a:lnTo>
                      <a:pt x="45" y="23"/>
                    </a:lnTo>
                    <a:lnTo>
                      <a:pt x="45" y="38"/>
                    </a:lnTo>
                    <a:lnTo>
                      <a:pt x="52" y="45"/>
                    </a:lnTo>
                    <a:lnTo>
                      <a:pt x="52" y="53"/>
                    </a:lnTo>
                    <a:lnTo>
                      <a:pt x="52" y="30"/>
                    </a:lnTo>
                    <a:lnTo>
                      <a:pt x="52" y="45"/>
                    </a:lnTo>
                    <a:lnTo>
                      <a:pt x="60" y="53"/>
                    </a:lnTo>
                    <a:lnTo>
                      <a:pt x="60" y="53"/>
                    </a:lnTo>
                    <a:lnTo>
                      <a:pt x="60" y="30"/>
                    </a:lnTo>
                    <a:lnTo>
                      <a:pt x="60" y="45"/>
                    </a:lnTo>
                    <a:lnTo>
                      <a:pt x="67" y="38"/>
                    </a:lnTo>
                    <a:lnTo>
                      <a:pt x="67" y="53"/>
                    </a:lnTo>
                    <a:lnTo>
                      <a:pt x="67" y="30"/>
                    </a:lnTo>
                    <a:lnTo>
                      <a:pt x="67" y="45"/>
                    </a:lnTo>
                    <a:lnTo>
                      <a:pt x="75" y="53"/>
                    </a:lnTo>
                    <a:lnTo>
                      <a:pt x="75" y="53"/>
                    </a:lnTo>
                    <a:lnTo>
                      <a:pt x="75" y="30"/>
                    </a:lnTo>
                    <a:lnTo>
                      <a:pt x="75" y="45"/>
                    </a:lnTo>
                    <a:lnTo>
                      <a:pt x="82" y="38"/>
                    </a:lnTo>
                    <a:lnTo>
                      <a:pt x="82" y="53"/>
                    </a:lnTo>
                    <a:lnTo>
                      <a:pt x="82" y="30"/>
                    </a:lnTo>
                    <a:lnTo>
                      <a:pt x="82" y="45"/>
                    </a:lnTo>
                    <a:lnTo>
                      <a:pt x="90" y="53"/>
                    </a:lnTo>
                    <a:lnTo>
                      <a:pt x="90" y="60"/>
                    </a:lnTo>
                    <a:lnTo>
                      <a:pt x="90" y="30"/>
                    </a:lnTo>
                    <a:lnTo>
                      <a:pt x="90" y="45"/>
                    </a:lnTo>
                    <a:lnTo>
                      <a:pt x="97" y="53"/>
                    </a:lnTo>
                    <a:lnTo>
                      <a:pt x="97" y="53"/>
                    </a:lnTo>
                    <a:lnTo>
                      <a:pt x="97" y="30"/>
                    </a:lnTo>
                    <a:lnTo>
                      <a:pt x="97" y="45"/>
                    </a:lnTo>
                    <a:lnTo>
                      <a:pt x="105" y="38"/>
                    </a:lnTo>
                    <a:lnTo>
                      <a:pt x="105" y="53"/>
                    </a:lnTo>
                    <a:lnTo>
                      <a:pt x="105" y="30"/>
                    </a:lnTo>
                    <a:lnTo>
                      <a:pt x="105" y="45"/>
                    </a:lnTo>
                    <a:lnTo>
                      <a:pt x="112" y="38"/>
                    </a:lnTo>
                    <a:lnTo>
                      <a:pt x="112" y="53"/>
                    </a:lnTo>
                    <a:lnTo>
                      <a:pt x="112" y="30"/>
                    </a:lnTo>
                    <a:lnTo>
                      <a:pt x="112" y="53"/>
                    </a:lnTo>
                    <a:lnTo>
                      <a:pt x="120" y="45"/>
                    </a:lnTo>
                    <a:lnTo>
                      <a:pt x="120" y="53"/>
                    </a:lnTo>
                    <a:lnTo>
                      <a:pt x="120" y="30"/>
                    </a:lnTo>
                    <a:lnTo>
                      <a:pt x="120" y="45"/>
                    </a:lnTo>
                    <a:lnTo>
                      <a:pt x="127" y="38"/>
                    </a:lnTo>
                    <a:lnTo>
                      <a:pt x="127" y="53"/>
                    </a:lnTo>
                    <a:lnTo>
                      <a:pt x="127" y="38"/>
                    </a:lnTo>
                    <a:lnTo>
                      <a:pt x="127" y="45"/>
                    </a:lnTo>
                    <a:lnTo>
                      <a:pt x="135" y="53"/>
                    </a:lnTo>
                    <a:lnTo>
                      <a:pt x="135" y="60"/>
                    </a:lnTo>
                    <a:lnTo>
                      <a:pt x="135" y="23"/>
                    </a:lnTo>
                    <a:lnTo>
                      <a:pt x="135" y="45"/>
                    </a:lnTo>
                    <a:lnTo>
                      <a:pt x="142" y="38"/>
                    </a:lnTo>
                    <a:lnTo>
                      <a:pt x="142" y="53"/>
                    </a:lnTo>
                    <a:lnTo>
                      <a:pt x="142" y="30"/>
                    </a:lnTo>
                    <a:lnTo>
                      <a:pt x="142" y="38"/>
                    </a:lnTo>
                    <a:lnTo>
                      <a:pt x="150" y="45"/>
                    </a:lnTo>
                    <a:lnTo>
                      <a:pt x="150" y="60"/>
                    </a:lnTo>
                    <a:lnTo>
                      <a:pt x="150" y="30"/>
                    </a:lnTo>
                    <a:lnTo>
                      <a:pt x="150" y="45"/>
                    </a:lnTo>
                    <a:lnTo>
                      <a:pt x="157" y="38"/>
                    </a:lnTo>
                    <a:lnTo>
                      <a:pt x="157" y="53"/>
                    </a:lnTo>
                    <a:lnTo>
                      <a:pt x="157" y="38"/>
                    </a:lnTo>
                    <a:lnTo>
                      <a:pt x="157" y="38"/>
                    </a:lnTo>
                    <a:lnTo>
                      <a:pt x="165" y="45"/>
                    </a:lnTo>
                    <a:lnTo>
                      <a:pt x="165" y="60"/>
                    </a:lnTo>
                    <a:lnTo>
                      <a:pt x="165" y="30"/>
                    </a:lnTo>
                    <a:lnTo>
                      <a:pt x="165" y="45"/>
                    </a:lnTo>
                    <a:lnTo>
                      <a:pt x="172" y="53"/>
                    </a:lnTo>
                    <a:lnTo>
                      <a:pt x="172" y="53"/>
                    </a:lnTo>
                    <a:lnTo>
                      <a:pt x="172" y="30"/>
                    </a:lnTo>
                    <a:lnTo>
                      <a:pt x="172" y="45"/>
                    </a:lnTo>
                    <a:lnTo>
                      <a:pt x="180" y="38"/>
                    </a:lnTo>
                    <a:lnTo>
                      <a:pt x="180" y="53"/>
                    </a:lnTo>
                    <a:lnTo>
                      <a:pt x="180" y="38"/>
                    </a:lnTo>
                    <a:lnTo>
                      <a:pt x="180" y="45"/>
                    </a:lnTo>
                    <a:lnTo>
                      <a:pt x="187" y="38"/>
                    </a:lnTo>
                    <a:lnTo>
                      <a:pt x="187" y="53"/>
                    </a:lnTo>
                    <a:lnTo>
                      <a:pt x="187" y="30"/>
                    </a:lnTo>
                    <a:lnTo>
                      <a:pt x="187" y="45"/>
                    </a:lnTo>
                    <a:lnTo>
                      <a:pt x="195" y="53"/>
                    </a:lnTo>
                    <a:lnTo>
                      <a:pt x="195" y="53"/>
                    </a:lnTo>
                    <a:lnTo>
                      <a:pt x="195" y="30"/>
                    </a:lnTo>
                    <a:lnTo>
                      <a:pt x="195" y="45"/>
                    </a:lnTo>
                    <a:lnTo>
                      <a:pt x="202" y="38"/>
                    </a:lnTo>
                    <a:lnTo>
                      <a:pt x="202" y="53"/>
                    </a:lnTo>
                    <a:lnTo>
                      <a:pt x="202" y="38"/>
                    </a:lnTo>
                    <a:lnTo>
                      <a:pt x="202" y="45"/>
                    </a:lnTo>
                    <a:lnTo>
                      <a:pt x="210" y="38"/>
                    </a:lnTo>
                    <a:lnTo>
                      <a:pt x="210" y="53"/>
                    </a:lnTo>
                    <a:lnTo>
                      <a:pt x="210" y="30"/>
                    </a:lnTo>
                    <a:lnTo>
                      <a:pt x="210" y="45"/>
                    </a:lnTo>
                    <a:lnTo>
                      <a:pt x="217" y="38"/>
                    </a:lnTo>
                    <a:lnTo>
                      <a:pt x="217" y="53"/>
                    </a:lnTo>
                    <a:lnTo>
                      <a:pt x="217" y="38"/>
                    </a:lnTo>
                    <a:lnTo>
                      <a:pt x="217" y="45"/>
                    </a:lnTo>
                    <a:lnTo>
                      <a:pt x="225" y="38"/>
                    </a:lnTo>
                    <a:lnTo>
                      <a:pt x="225" y="53"/>
                    </a:lnTo>
                    <a:lnTo>
                      <a:pt x="225" y="38"/>
                    </a:lnTo>
                    <a:lnTo>
                      <a:pt x="225" y="45"/>
                    </a:lnTo>
                    <a:lnTo>
                      <a:pt x="232" y="38"/>
                    </a:lnTo>
                    <a:lnTo>
                      <a:pt x="232" y="45"/>
                    </a:lnTo>
                    <a:lnTo>
                      <a:pt x="232" y="38"/>
                    </a:lnTo>
                    <a:lnTo>
                      <a:pt x="232" y="38"/>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3" name="Freeform 939"/>
              <p:cNvSpPr>
                <a:spLocks/>
              </p:cNvSpPr>
              <p:nvPr/>
            </p:nvSpPr>
            <p:spPr bwMode="auto">
              <a:xfrm>
                <a:off x="3773" y="3083"/>
                <a:ext cx="240" cy="37"/>
              </a:xfrm>
              <a:custGeom>
                <a:avLst/>
                <a:gdLst>
                  <a:gd name="T0" fmla="*/ 0 w 240"/>
                  <a:gd name="T1" fmla="*/ 15 h 37"/>
                  <a:gd name="T2" fmla="*/ 7 w 240"/>
                  <a:gd name="T3" fmla="*/ 30 h 37"/>
                  <a:gd name="T4" fmla="*/ 15 w 240"/>
                  <a:gd name="T5" fmla="*/ 30 h 37"/>
                  <a:gd name="T6" fmla="*/ 15 w 240"/>
                  <a:gd name="T7" fmla="*/ 22 h 37"/>
                  <a:gd name="T8" fmla="*/ 22 w 240"/>
                  <a:gd name="T9" fmla="*/ 15 h 37"/>
                  <a:gd name="T10" fmla="*/ 30 w 240"/>
                  <a:gd name="T11" fmla="*/ 30 h 37"/>
                  <a:gd name="T12" fmla="*/ 37 w 240"/>
                  <a:gd name="T13" fmla="*/ 30 h 37"/>
                  <a:gd name="T14" fmla="*/ 45 w 240"/>
                  <a:gd name="T15" fmla="*/ 15 h 37"/>
                  <a:gd name="T16" fmla="*/ 45 w 240"/>
                  <a:gd name="T17" fmla="*/ 22 h 37"/>
                  <a:gd name="T18" fmla="*/ 52 w 240"/>
                  <a:gd name="T19" fmla="*/ 15 h 37"/>
                  <a:gd name="T20" fmla="*/ 60 w 240"/>
                  <a:gd name="T21" fmla="*/ 30 h 37"/>
                  <a:gd name="T22" fmla="*/ 67 w 240"/>
                  <a:gd name="T23" fmla="*/ 15 h 37"/>
                  <a:gd name="T24" fmla="*/ 75 w 240"/>
                  <a:gd name="T25" fmla="*/ 15 h 37"/>
                  <a:gd name="T26" fmla="*/ 75 w 240"/>
                  <a:gd name="T27" fmla="*/ 22 h 37"/>
                  <a:gd name="T28" fmla="*/ 82 w 240"/>
                  <a:gd name="T29" fmla="*/ 15 h 37"/>
                  <a:gd name="T30" fmla="*/ 90 w 240"/>
                  <a:gd name="T31" fmla="*/ 22 h 37"/>
                  <a:gd name="T32" fmla="*/ 97 w 240"/>
                  <a:gd name="T33" fmla="*/ 15 h 37"/>
                  <a:gd name="T34" fmla="*/ 97 w 240"/>
                  <a:gd name="T35" fmla="*/ 22 h 37"/>
                  <a:gd name="T36" fmla="*/ 105 w 240"/>
                  <a:gd name="T37" fmla="*/ 7 h 37"/>
                  <a:gd name="T38" fmla="*/ 112 w 240"/>
                  <a:gd name="T39" fmla="*/ 37 h 37"/>
                  <a:gd name="T40" fmla="*/ 120 w 240"/>
                  <a:gd name="T41" fmla="*/ 30 h 37"/>
                  <a:gd name="T42" fmla="*/ 120 w 240"/>
                  <a:gd name="T43" fmla="*/ 15 h 37"/>
                  <a:gd name="T44" fmla="*/ 127 w 240"/>
                  <a:gd name="T45" fmla="*/ 7 h 37"/>
                  <a:gd name="T46" fmla="*/ 135 w 240"/>
                  <a:gd name="T47" fmla="*/ 37 h 37"/>
                  <a:gd name="T48" fmla="*/ 142 w 240"/>
                  <a:gd name="T49" fmla="*/ 22 h 37"/>
                  <a:gd name="T50" fmla="*/ 142 w 240"/>
                  <a:gd name="T51" fmla="*/ 22 h 37"/>
                  <a:gd name="T52" fmla="*/ 150 w 240"/>
                  <a:gd name="T53" fmla="*/ 7 h 37"/>
                  <a:gd name="T54" fmla="*/ 157 w 240"/>
                  <a:gd name="T55" fmla="*/ 30 h 37"/>
                  <a:gd name="T56" fmla="*/ 165 w 240"/>
                  <a:gd name="T57" fmla="*/ 15 h 37"/>
                  <a:gd name="T58" fmla="*/ 165 w 240"/>
                  <a:gd name="T59" fmla="*/ 15 h 37"/>
                  <a:gd name="T60" fmla="*/ 172 w 240"/>
                  <a:gd name="T61" fmla="*/ 7 h 37"/>
                  <a:gd name="T62" fmla="*/ 180 w 240"/>
                  <a:gd name="T63" fmla="*/ 30 h 37"/>
                  <a:gd name="T64" fmla="*/ 187 w 240"/>
                  <a:gd name="T65" fmla="*/ 22 h 37"/>
                  <a:gd name="T66" fmla="*/ 187 w 240"/>
                  <a:gd name="T67" fmla="*/ 15 h 37"/>
                  <a:gd name="T68" fmla="*/ 195 w 240"/>
                  <a:gd name="T69" fmla="*/ 7 h 37"/>
                  <a:gd name="T70" fmla="*/ 202 w 240"/>
                  <a:gd name="T71" fmla="*/ 30 h 37"/>
                  <a:gd name="T72" fmla="*/ 210 w 240"/>
                  <a:gd name="T73" fmla="*/ 15 h 37"/>
                  <a:gd name="T74" fmla="*/ 210 w 240"/>
                  <a:gd name="T75" fmla="*/ 15 h 37"/>
                  <a:gd name="T76" fmla="*/ 217 w 240"/>
                  <a:gd name="T77" fmla="*/ 0 h 37"/>
                  <a:gd name="T78" fmla="*/ 225 w 240"/>
                  <a:gd name="T79" fmla="*/ 37 h 37"/>
                  <a:gd name="T80" fmla="*/ 232 w 240"/>
                  <a:gd name="T81" fmla="*/ 15 h 37"/>
                  <a:gd name="T82" fmla="*/ 232 w 240"/>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22"/>
                    </a:moveTo>
                    <a:lnTo>
                      <a:pt x="0" y="30"/>
                    </a:lnTo>
                    <a:lnTo>
                      <a:pt x="0" y="15"/>
                    </a:lnTo>
                    <a:lnTo>
                      <a:pt x="0" y="22"/>
                    </a:lnTo>
                    <a:lnTo>
                      <a:pt x="7" y="30"/>
                    </a:lnTo>
                    <a:lnTo>
                      <a:pt x="7" y="30"/>
                    </a:lnTo>
                    <a:lnTo>
                      <a:pt x="7" y="15"/>
                    </a:lnTo>
                    <a:lnTo>
                      <a:pt x="7" y="22"/>
                    </a:lnTo>
                    <a:lnTo>
                      <a:pt x="15" y="30"/>
                    </a:lnTo>
                    <a:lnTo>
                      <a:pt x="15" y="30"/>
                    </a:lnTo>
                    <a:lnTo>
                      <a:pt x="15" y="15"/>
                    </a:lnTo>
                    <a:lnTo>
                      <a:pt x="15" y="22"/>
                    </a:lnTo>
                    <a:lnTo>
                      <a:pt x="22" y="15"/>
                    </a:lnTo>
                    <a:lnTo>
                      <a:pt x="22" y="30"/>
                    </a:lnTo>
                    <a:lnTo>
                      <a:pt x="22" y="15"/>
                    </a:lnTo>
                    <a:lnTo>
                      <a:pt x="22" y="22"/>
                    </a:lnTo>
                    <a:lnTo>
                      <a:pt x="30" y="15"/>
                    </a:lnTo>
                    <a:lnTo>
                      <a:pt x="30" y="30"/>
                    </a:lnTo>
                    <a:lnTo>
                      <a:pt x="30" y="15"/>
                    </a:lnTo>
                    <a:lnTo>
                      <a:pt x="30" y="22"/>
                    </a:lnTo>
                    <a:lnTo>
                      <a:pt x="37" y="30"/>
                    </a:lnTo>
                    <a:lnTo>
                      <a:pt x="37" y="15"/>
                    </a:lnTo>
                    <a:lnTo>
                      <a:pt x="37" y="22"/>
                    </a:lnTo>
                    <a:lnTo>
                      <a:pt x="45" y="15"/>
                    </a:lnTo>
                    <a:lnTo>
                      <a:pt x="45" y="30"/>
                    </a:lnTo>
                    <a:lnTo>
                      <a:pt x="45" y="15"/>
                    </a:lnTo>
                    <a:lnTo>
                      <a:pt x="45" y="22"/>
                    </a:lnTo>
                    <a:lnTo>
                      <a:pt x="52" y="30"/>
                    </a:lnTo>
                    <a:lnTo>
                      <a:pt x="52" y="30"/>
                    </a:lnTo>
                    <a:lnTo>
                      <a:pt x="52" y="15"/>
                    </a:lnTo>
                    <a:lnTo>
                      <a:pt x="52" y="15"/>
                    </a:lnTo>
                    <a:lnTo>
                      <a:pt x="60" y="22"/>
                    </a:lnTo>
                    <a:lnTo>
                      <a:pt x="60" y="30"/>
                    </a:lnTo>
                    <a:lnTo>
                      <a:pt x="60" y="7"/>
                    </a:lnTo>
                    <a:lnTo>
                      <a:pt x="60" y="22"/>
                    </a:lnTo>
                    <a:lnTo>
                      <a:pt x="67" y="15"/>
                    </a:lnTo>
                    <a:lnTo>
                      <a:pt x="67" y="30"/>
                    </a:lnTo>
                    <a:lnTo>
                      <a:pt x="67" y="22"/>
                    </a:lnTo>
                    <a:lnTo>
                      <a:pt x="75" y="15"/>
                    </a:lnTo>
                    <a:lnTo>
                      <a:pt x="75" y="30"/>
                    </a:lnTo>
                    <a:lnTo>
                      <a:pt x="75" y="15"/>
                    </a:lnTo>
                    <a:lnTo>
                      <a:pt x="75" y="22"/>
                    </a:lnTo>
                    <a:lnTo>
                      <a:pt x="82" y="15"/>
                    </a:lnTo>
                    <a:lnTo>
                      <a:pt x="82" y="22"/>
                    </a:lnTo>
                    <a:lnTo>
                      <a:pt x="82" y="15"/>
                    </a:lnTo>
                    <a:lnTo>
                      <a:pt x="82" y="22"/>
                    </a:lnTo>
                    <a:lnTo>
                      <a:pt x="90" y="15"/>
                    </a:lnTo>
                    <a:lnTo>
                      <a:pt x="90" y="22"/>
                    </a:lnTo>
                    <a:lnTo>
                      <a:pt x="90" y="15"/>
                    </a:lnTo>
                    <a:lnTo>
                      <a:pt x="90" y="22"/>
                    </a:lnTo>
                    <a:lnTo>
                      <a:pt x="97" y="15"/>
                    </a:lnTo>
                    <a:lnTo>
                      <a:pt x="97" y="30"/>
                    </a:lnTo>
                    <a:lnTo>
                      <a:pt x="97" y="7"/>
                    </a:lnTo>
                    <a:lnTo>
                      <a:pt x="97" y="22"/>
                    </a:lnTo>
                    <a:lnTo>
                      <a:pt x="105" y="15"/>
                    </a:lnTo>
                    <a:lnTo>
                      <a:pt x="105" y="30"/>
                    </a:lnTo>
                    <a:lnTo>
                      <a:pt x="105" y="7"/>
                    </a:lnTo>
                    <a:lnTo>
                      <a:pt x="105" y="15"/>
                    </a:lnTo>
                    <a:lnTo>
                      <a:pt x="112" y="22"/>
                    </a:lnTo>
                    <a:lnTo>
                      <a:pt x="112" y="37"/>
                    </a:lnTo>
                    <a:lnTo>
                      <a:pt x="112" y="7"/>
                    </a:lnTo>
                    <a:lnTo>
                      <a:pt x="112" y="22"/>
                    </a:lnTo>
                    <a:lnTo>
                      <a:pt x="120" y="30"/>
                    </a:lnTo>
                    <a:lnTo>
                      <a:pt x="120" y="37"/>
                    </a:lnTo>
                    <a:lnTo>
                      <a:pt x="120" y="7"/>
                    </a:lnTo>
                    <a:lnTo>
                      <a:pt x="120" y="15"/>
                    </a:lnTo>
                    <a:lnTo>
                      <a:pt x="127" y="22"/>
                    </a:lnTo>
                    <a:lnTo>
                      <a:pt x="127" y="37"/>
                    </a:lnTo>
                    <a:lnTo>
                      <a:pt x="127" y="7"/>
                    </a:lnTo>
                    <a:lnTo>
                      <a:pt x="127" y="15"/>
                    </a:lnTo>
                    <a:lnTo>
                      <a:pt x="135" y="7"/>
                    </a:lnTo>
                    <a:lnTo>
                      <a:pt x="135" y="37"/>
                    </a:lnTo>
                    <a:lnTo>
                      <a:pt x="135" y="0"/>
                    </a:lnTo>
                    <a:lnTo>
                      <a:pt x="135" y="30"/>
                    </a:lnTo>
                    <a:lnTo>
                      <a:pt x="142" y="22"/>
                    </a:lnTo>
                    <a:lnTo>
                      <a:pt x="142" y="30"/>
                    </a:lnTo>
                    <a:lnTo>
                      <a:pt x="142" y="7"/>
                    </a:lnTo>
                    <a:lnTo>
                      <a:pt x="142" y="22"/>
                    </a:lnTo>
                    <a:lnTo>
                      <a:pt x="150" y="15"/>
                    </a:lnTo>
                    <a:lnTo>
                      <a:pt x="150" y="37"/>
                    </a:lnTo>
                    <a:lnTo>
                      <a:pt x="150" y="7"/>
                    </a:lnTo>
                    <a:lnTo>
                      <a:pt x="150" y="22"/>
                    </a:lnTo>
                    <a:lnTo>
                      <a:pt x="157" y="15"/>
                    </a:lnTo>
                    <a:lnTo>
                      <a:pt x="157" y="30"/>
                    </a:lnTo>
                    <a:lnTo>
                      <a:pt x="157" y="7"/>
                    </a:lnTo>
                    <a:lnTo>
                      <a:pt x="157" y="22"/>
                    </a:lnTo>
                    <a:lnTo>
                      <a:pt x="165" y="15"/>
                    </a:lnTo>
                    <a:lnTo>
                      <a:pt x="165" y="30"/>
                    </a:lnTo>
                    <a:lnTo>
                      <a:pt x="165" y="7"/>
                    </a:lnTo>
                    <a:lnTo>
                      <a:pt x="165" y="15"/>
                    </a:lnTo>
                    <a:lnTo>
                      <a:pt x="172" y="22"/>
                    </a:lnTo>
                    <a:lnTo>
                      <a:pt x="172" y="30"/>
                    </a:lnTo>
                    <a:lnTo>
                      <a:pt x="172" y="7"/>
                    </a:lnTo>
                    <a:lnTo>
                      <a:pt x="172" y="22"/>
                    </a:lnTo>
                    <a:lnTo>
                      <a:pt x="180" y="30"/>
                    </a:lnTo>
                    <a:lnTo>
                      <a:pt x="180" y="30"/>
                    </a:lnTo>
                    <a:lnTo>
                      <a:pt x="180" y="7"/>
                    </a:lnTo>
                    <a:lnTo>
                      <a:pt x="180" y="15"/>
                    </a:lnTo>
                    <a:lnTo>
                      <a:pt x="187" y="22"/>
                    </a:lnTo>
                    <a:lnTo>
                      <a:pt x="187" y="30"/>
                    </a:lnTo>
                    <a:lnTo>
                      <a:pt x="187" y="7"/>
                    </a:lnTo>
                    <a:lnTo>
                      <a:pt x="187" y="15"/>
                    </a:lnTo>
                    <a:lnTo>
                      <a:pt x="195" y="22"/>
                    </a:lnTo>
                    <a:lnTo>
                      <a:pt x="195" y="30"/>
                    </a:lnTo>
                    <a:lnTo>
                      <a:pt x="195" y="7"/>
                    </a:lnTo>
                    <a:lnTo>
                      <a:pt x="195" y="22"/>
                    </a:lnTo>
                    <a:lnTo>
                      <a:pt x="202" y="30"/>
                    </a:lnTo>
                    <a:lnTo>
                      <a:pt x="202" y="30"/>
                    </a:lnTo>
                    <a:lnTo>
                      <a:pt x="202" y="7"/>
                    </a:lnTo>
                    <a:lnTo>
                      <a:pt x="202" y="22"/>
                    </a:lnTo>
                    <a:lnTo>
                      <a:pt x="210" y="15"/>
                    </a:lnTo>
                    <a:lnTo>
                      <a:pt x="210" y="30"/>
                    </a:lnTo>
                    <a:lnTo>
                      <a:pt x="210" y="7"/>
                    </a:lnTo>
                    <a:lnTo>
                      <a:pt x="210" y="15"/>
                    </a:lnTo>
                    <a:lnTo>
                      <a:pt x="217" y="22"/>
                    </a:lnTo>
                    <a:lnTo>
                      <a:pt x="217" y="30"/>
                    </a:lnTo>
                    <a:lnTo>
                      <a:pt x="217" y="0"/>
                    </a:lnTo>
                    <a:lnTo>
                      <a:pt x="217" y="22"/>
                    </a:lnTo>
                    <a:lnTo>
                      <a:pt x="225" y="15"/>
                    </a:lnTo>
                    <a:lnTo>
                      <a:pt x="225" y="37"/>
                    </a:lnTo>
                    <a:lnTo>
                      <a:pt x="225" y="7"/>
                    </a:lnTo>
                    <a:lnTo>
                      <a:pt x="225" y="22"/>
                    </a:lnTo>
                    <a:lnTo>
                      <a:pt x="232" y="15"/>
                    </a:lnTo>
                    <a:lnTo>
                      <a:pt x="232" y="30"/>
                    </a:lnTo>
                    <a:lnTo>
                      <a:pt x="232" y="7"/>
                    </a:lnTo>
                    <a:lnTo>
                      <a:pt x="232" y="15"/>
                    </a:lnTo>
                    <a:lnTo>
                      <a:pt x="240" y="22"/>
                    </a:lnTo>
                    <a:lnTo>
                      <a:pt x="24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4" name="Freeform 940"/>
              <p:cNvSpPr>
                <a:spLocks/>
              </p:cNvSpPr>
              <p:nvPr/>
            </p:nvSpPr>
            <p:spPr bwMode="auto">
              <a:xfrm>
                <a:off x="4013" y="3083"/>
                <a:ext cx="240" cy="37"/>
              </a:xfrm>
              <a:custGeom>
                <a:avLst/>
                <a:gdLst>
                  <a:gd name="T0" fmla="*/ 0 w 240"/>
                  <a:gd name="T1" fmla="*/ 22 h 37"/>
                  <a:gd name="T2" fmla="*/ 7 w 240"/>
                  <a:gd name="T3" fmla="*/ 7 h 37"/>
                  <a:gd name="T4" fmla="*/ 15 w 240"/>
                  <a:gd name="T5" fmla="*/ 30 h 37"/>
                  <a:gd name="T6" fmla="*/ 22 w 240"/>
                  <a:gd name="T7" fmla="*/ 22 h 37"/>
                  <a:gd name="T8" fmla="*/ 22 w 240"/>
                  <a:gd name="T9" fmla="*/ 22 h 37"/>
                  <a:gd name="T10" fmla="*/ 30 w 240"/>
                  <a:gd name="T11" fmla="*/ 7 h 37"/>
                  <a:gd name="T12" fmla="*/ 37 w 240"/>
                  <a:gd name="T13" fmla="*/ 30 h 37"/>
                  <a:gd name="T14" fmla="*/ 45 w 240"/>
                  <a:gd name="T15" fmla="*/ 30 h 37"/>
                  <a:gd name="T16" fmla="*/ 45 w 240"/>
                  <a:gd name="T17" fmla="*/ 22 h 37"/>
                  <a:gd name="T18" fmla="*/ 52 w 240"/>
                  <a:gd name="T19" fmla="*/ 7 h 37"/>
                  <a:gd name="T20" fmla="*/ 60 w 240"/>
                  <a:gd name="T21" fmla="*/ 37 h 37"/>
                  <a:gd name="T22" fmla="*/ 67 w 240"/>
                  <a:gd name="T23" fmla="*/ 15 h 37"/>
                  <a:gd name="T24" fmla="*/ 67 w 240"/>
                  <a:gd name="T25" fmla="*/ 22 h 37"/>
                  <a:gd name="T26" fmla="*/ 75 w 240"/>
                  <a:gd name="T27" fmla="*/ 15 h 37"/>
                  <a:gd name="T28" fmla="*/ 82 w 240"/>
                  <a:gd name="T29" fmla="*/ 30 h 37"/>
                  <a:gd name="T30" fmla="*/ 90 w 240"/>
                  <a:gd name="T31" fmla="*/ 30 h 37"/>
                  <a:gd name="T32" fmla="*/ 97 w 240"/>
                  <a:gd name="T33" fmla="*/ 15 h 37"/>
                  <a:gd name="T34" fmla="*/ 97 w 240"/>
                  <a:gd name="T35" fmla="*/ 22 h 37"/>
                  <a:gd name="T36" fmla="*/ 105 w 240"/>
                  <a:gd name="T37" fmla="*/ 15 h 37"/>
                  <a:gd name="T38" fmla="*/ 112 w 240"/>
                  <a:gd name="T39" fmla="*/ 30 h 37"/>
                  <a:gd name="T40" fmla="*/ 120 w 240"/>
                  <a:gd name="T41" fmla="*/ 15 h 37"/>
                  <a:gd name="T42" fmla="*/ 127 w 240"/>
                  <a:gd name="T43" fmla="*/ 15 h 37"/>
                  <a:gd name="T44" fmla="*/ 127 w 240"/>
                  <a:gd name="T45" fmla="*/ 22 h 37"/>
                  <a:gd name="T46" fmla="*/ 135 w 240"/>
                  <a:gd name="T47" fmla="*/ 0 h 37"/>
                  <a:gd name="T48" fmla="*/ 142 w 240"/>
                  <a:gd name="T49" fmla="*/ 37 h 37"/>
                  <a:gd name="T50" fmla="*/ 150 w 240"/>
                  <a:gd name="T51" fmla="*/ 30 h 37"/>
                  <a:gd name="T52" fmla="*/ 150 w 240"/>
                  <a:gd name="T53" fmla="*/ 22 h 37"/>
                  <a:gd name="T54" fmla="*/ 157 w 240"/>
                  <a:gd name="T55" fmla="*/ 22 h 37"/>
                  <a:gd name="T56" fmla="*/ 165 w 240"/>
                  <a:gd name="T57" fmla="*/ 7 h 37"/>
                  <a:gd name="T58" fmla="*/ 172 w 240"/>
                  <a:gd name="T59" fmla="*/ 37 h 37"/>
                  <a:gd name="T60" fmla="*/ 180 w 240"/>
                  <a:gd name="T61" fmla="*/ 22 h 37"/>
                  <a:gd name="T62" fmla="*/ 180 w 240"/>
                  <a:gd name="T63" fmla="*/ 22 h 37"/>
                  <a:gd name="T64" fmla="*/ 187 w 240"/>
                  <a:gd name="T65" fmla="*/ 15 h 37"/>
                  <a:gd name="T66" fmla="*/ 195 w 240"/>
                  <a:gd name="T67" fmla="*/ 37 h 37"/>
                  <a:gd name="T68" fmla="*/ 202 w 240"/>
                  <a:gd name="T69" fmla="*/ 15 h 37"/>
                  <a:gd name="T70" fmla="*/ 202 w 240"/>
                  <a:gd name="T71" fmla="*/ 22 h 37"/>
                  <a:gd name="T72" fmla="*/ 210 w 240"/>
                  <a:gd name="T73" fmla="*/ 7 h 37"/>
                  <a:gd name="T74" fmla="*/ 217 w 240"/>
                  <a:gd name="T75" fmla="*/ 37 h 37"/>
                  <a:gd name="T76" fmla="*/ 225 w 240"/>
                  <a:gd name="T77" fmla="*/ 15 h 37"/>
                  <a:gd name="T78" fmla="*/ 225 w 240"/>
                  <a:gd name="T79" fmla="*/ 22 h 37"/>
                  <a:gd name="T80" fmla="*/ 232 w 240"/>
                  <a:gd name="T81" fmla="*/ 7 h 37"/>
                  <a:gd name="T82" fmla="*/ 240 w 240"/>
                  <a:gd name="T83"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30"/>
                    </a:moveTo>
                    <a:lnTo>
                      <a:pt x="0" y="15"/>
                    </a:lnTo>
                    <a:lnTo>
                      <a:pt x="0" y="22"/>
                    </a:lnTo>
                    <a:lnTo>
                      <a:pt x="7" y="30"/>
                    </a:lnTo>
                    <a:lnTo>
                      <a:pt x="7" y="30"/>
                    </a:lnTo>
                    <a:lnTo>
                      <a:pt x="7" y="7"/>
                    </a:lnTo>
                    <a:lnTo>
                      <a:pt x="7" y="15"/>
                    </a:lnTo>
                    <a:lnTo>
                      <a:pt x="15" y="22"/>
                    </a:lnTo>
                    <a:lnTo>
                      <a:pt x="15" y="30"/>
                    </a:lnTo>
                    <a:lnTo>
                      <a:pt x="15" y="15"/>
                    </a:lnTo>
                    <a:lnTo>
                      <a:pt x="15" y="15"/>
                    </a:lnTo>
                    <a:lnTo>
                      <a:pt x="22" y="22"/>
                    </a:lnTo>
                    <a:lnTo>
                      <a:pt x="22" y="30"/>
                    </a:lnTo>
                    <a:lnTo>
                      <a:pt x="22" y="7"/>
                    </a:lnTo>
                    <a:lnTo>
                      <a:pt x="22" y="22"/>
                    </a:lnTo>
                    <a:lnTo>
                      <a:pt x="30" y="15"/>
                    </a:lnTo>
                    <a:lnTo>
                      <a:pt x="30" y="37"/>
                    </a:lnTo>
                    <a:lnTo>
                      <a:pt x="30" y="7"/>
                    </a:lnTo>
                    <a:lnTo>
                      <a:pt x="30" y="15"/>
                    </a:lnTo>
                    <a:lnTo>
                      <a:pt x="37" y="22"/>
                    </a:lnTo>
                    <a:lnTo>
                      <a:pt x="37" y="30"/>
                    </a:lnTo>
                    <a:lnTo>
                      <a:pt x="37" y="7"/>
                    </a:lnTo>
                    <a:lnTo>
                      <a:pt x="37" y="22"/>
                    </a:lnTo>
                    <a:lnTo>
                      <a:pt x="45" y="30"/>
                    </a:lnTo>
                    <a:lnTo>
                      <a:pt x="45" y="30"/>
                    </a:lnTo>
                    <a:lnTo>
                      <a:pt x="45" y="7"/>
                    </a:lnTo>
                    <a:lnTo>
                      <a:pt x="45" y="22"/>
                    </a:lnTo>
                    <a:lnTo>
                      <a:pt x="52" y="15"/>
                    </a:lnTo>
                    <a:lnTo>
                      <a:pt x="52" y="30"/>
                    </a:lnTo>
                    <a:lnTo>
                      <a:pt x="52" y="7"/>
                    </a:lnTo>
                    <a:lnTo>
                      <a:pt x="52" y="22"/>
                    </a:lnTo>
                    <a:lnTo>
                      <a:pt x="60" y="30"/>
                    </a:lnTo>
                    <a:lnTo>
                      <a:pt x="60" y="37"/>
                    </a:lnTo>
                    <a:lnTo>
                      <a:pt x="60" y="7"/>
                    </a:lnTo>
                    <a:lnTo>
                      <a:pt x="60" y="22"/>
                    </a:lnTo>
                    <a:lnTo>
                      <a:pt x="67" y="15"/>
                    </a:lnTo>
                    <a:lnTo>
                      <a:pt x="67" y="30"/>
                    </a:lnTo>
                    <a:lnTo>
                      <a:pt x="67" y="15"/>
                    </a:lnTo>
                    <a:lnTo>
                      <a:pt x="67" y="22"/>
                    </a:lnTo>
                    <a:lnTo>
                      <a:pt x="75" y="15"/>
                    </a:lnTo>
                    <a:lnTo>
                      <a:pt x="75" y="30"/>
                    </a:lnTo>
                    <a:lnTo>
                      <a:pt x="75" y="15"/>
                    </a:lnTo>
                    <a:lnTo>
                      <a:pt x="75" y="22"/>
                    </a:lnTo>
                    <a:lnTo>
                      <a:pt x="82" y="15"/>
                    </a:lnTo>
                    <a:lnTo>
                      <a:pt x="82" y="30"/>
                    </a:lnTo>
                    <a:lnTo>
                      <a:pt x="82" y="15"/>
                    </a:lnTo>
                    <a:lnTo>
                      <a:pt x="82" y="22"/>
                    </a:lnTo>
                    <a:lnTo>
                      <a:pt x="90" y="30"/>
                    </a:lnTo>
                    <a:lnTo>
                      <a:pt x="90" y="15"/>
                    </a:lnTo>
                    <a:lnTo>
                      <a:pt x="90" y="22"/>
                    </a:lnTo>
                    <a:lnTo>
                      <a:pt x="97" y="15"/>
                    </a:lnTo>
                    <a:lnTo>
                      <a:pt x="97" y="30"/>
                    </a:lnTo>
                    <a:lnTo>
                      <a:pt x="97" y="7"/>
                    </a:lnTo>
                    <a:lnTo>
                      <a:pt x="97" y="22"/>
                    </a:lnTo>
                    <a:lnTo>
                      <a:pt x="105" y="15"/>
                    </a:lnTo>
                    <a:lnTo>
                      <a:pt x="105" y="30"/>
                    </a:lnTo>
                    <a:lnTo>
                      <a:pt x="105" y="15"/>
                    </a:lnTo>
                    <a:lnTo>
                      <a:pt x="105" y="22"/>
                    </a:lnTo>
                    <a:lnTo>
                      <a:pt x="112" y="15"/>
                    </a:lnTo>
                    <a:lnTo>
                      <a:pt x="112" y="30"/>
                    </a:lnTo>
                    <a:lnTo>
                      <a:pt x="112" y="7"/>
                    </a:lnTo>
                    <a:lnTo>
                      <a:pt x="112" y="22"/>
                    </a:lnTo>
                    <a:lnTo>
                      <a:pt x="120" y="15"/>
                    </a:lnTo>
                    <a:lnTo>
                      <a:pt x="120" y="22"/>
                    </a:lnTo>
                    <a:lnTo>
                      <a:pt x="120" y="22"/>
                    </a:lnTo>
                    <a:lnTo>
                      <a:pt x="127" y="15"/>
                    </a:lnTo>
                    <a:lnTo>
                      <a:pt x="127" y="22"/>
                    </a:lnTo>
                    <a:lnTo>
                      <a:pt x="127" y="15"/>
                    </a:lnTo>
                    <a:lnTo>
                      <a:pt x="127" y="22"/>
                    </a:lnTo>
                    <a:lnTo>
                      <a:pt x="135" y="15"/>
                    </a:lnTo>
                    <a:lnTo>
                      <a:pt x="135" y="30"/>
                    </a:lnTo>
                    <a:lnTo>
                      <a:pt x="135" y="0"/>
                    </a:lnTo>
                    <a:lnTo>
                      <a:pt x="135" y="22"/>
                    </a:lnTo>
                    <a:lnTo>
                      <a:pt x="142" y="15"/>
                    </a:lnTo>
                    <a:lnTo>
                      <a:pt x="142" y="37"/>
                    </a:lnTo>
                    <a:lnTo>
                      <a:pt x="142" y="7"/>
                    </a:lnTo>
                    <a:lnTo>
                      <a:pt x="142" y="22"/>
                    </a:lnTo>
                    <a:lnTo>
                      <a:pt x="150" y="30"/>
                    </a:lnTo>
                    <a:lnTo>
                      <a:pt x="150" y="30"/>
                    </a:lnTo>
                    <a:lnTo>
                      <a:pt x="150" y="15"/>
                    </a:lnTo>
                    <a:lnTo>
                      <a:pt x="150" y="22"/>
                    </a:lnTo>
                    <a:lnTo>
                      <a:pt x="157" y="30"/>
                    </a:lnTo>
                    <a:lnTo>
                      <a:pt x="157" y="7"/>
                    </a:lnTo>
                    <a:lnTo>
                      <a:pt x="157" y="22"/>
                    </a:lnTo>
                    <a:lnTo>
                      <a:pt x="165" y="15"/>
                    </a:lnTo>
                    <a:lnTo>
                      <a:pt x="165" y="30"/>
                    </a:lnTo>
                    <a:lnTo>
                      <a:pt x="165" y="7"/>
                    </a:lnTo>
                    <a:lnTo>
                      <a:pt x="165" y="22"/>
                    </a:lnTo>
                    <a:lnTo>
                      <a:pt x="172" y="15"/>
                    </a:lnTo>
                    <a:lnTo>
                      <a:pt x="172" y="37"/>
                    </a:lnTo>
                    <a:lnTo>
                      <a:pt x="172" y="7"/>
                    </a:lnTo>
                    <a:lnTo>
                      <a:pt x="172" y="15"/>
                    </a:lnTo>
                    <a:lnTo>
                      <a:pt x="180" y="22"/>
                    </a:lnTo>
                    <a:lnTo>
                      <a:pt x="180" y="30"/>
                    </a:lnTo>
                    <a:lnTo>
                      <a:pt x="180" y="7"/>
                    </a:lnTo>
                    <a:lnTo>
                      <a:pt x="180" y="22"/>
                    </a:lnTo>
                    <a:lnTo>
                      <a:pt x="187" y="15"/>
                    </a:lnTo>
                    <a:lnTo>
                      <a:pt x="187" y="30"/>
                    </a:lnTo>
                    <a:lnTo>
                      <a:pt x="187" y="15"/>
                    </a:lnTo>
                    <a:lnTo>
                      <a:pt x="187" y="22"/>
                    </a:lnTo>
                    <a:lnTo>
                      <a:pt x="195" y="15"/>
                    </a:lnTo>
                    <a:lnTo>
                      <a:pt x="195" y="37"/>
                    </a:lnTo>
                    <a:lnTo>
                      <a:pt x="195" y="15"/>
                    </a:lnTo>
                    <a:lnTo>
                      <a:pt x="195" y="22"/>
                    </a:lnTo>
                    <a:lnTo>
                      <a:pt x="202" y="15"/>
                    </a:lnTo>
                    <a:lnTo>
                      <a:pt x="202" y="30"/>
                    </a:lnTo>
                    <a:lnTo>
                      <a:pt x="202" y="7"/>
                    </a:lnTo>
                    <a:lnTo>
                      <a:pt x="202" y="22"/>
                    </a:lnTo>
                    <a:lnTo>
                      <a:pt x="210" y="30"/>
                    </a:lnTo>
                    <a:lnTo>
                      <a:pt x="210" y="30"/>
                    </a:lnTo>
                    <a:lnTo>
                      <a:pt x="210" y="7"/>
                    </a:lnTo>
                    <a:lnTo>
                      <a:pt x="210" y="15"/>
                    </a:lnTo>
                    <a:lnTo>
                      <a:pt x="217" y="22"/>
                    </a:lnTo>
                    <a:lnTo>
                      <a:pt x="217" y="37"/>
                    </a:lnTo>
                    <a:lnTo>
                      <a:pt x="217" y="7"/>
                    </a:lnTo>
                    <a:lnTo>
                      <a:pt x="217" y="22"/>
                    </a:lnTo>
                    <a:lnTo>
                      <a:pt x="225" y="15"/>
                    </a:lnTo>
                    <a:lnTo>
                      <a:pt x="225" y="30"/>
                    </a:lnTo>
                    <a:lnTo>
                      <a:pt x="225" y="7"/>
                    </a:lnTo>
                    <a:lnTo>
                      <a:pt x="225" y="22"/>
                    </a:lnTo>
                    <a:lnTo>
                      <a:pt x="232" y="30"/>
                    </a:lnTo>
                    <a:lnTo>
                      <a:pt x="232" y="30"/>
                    </a:lnTo>
                    <a:lnTo>
                      <a:pt x="232" y="7"/>
                    </a:lnTo>
                    <a:lnTo>
                      <a:pt x="232" y="15"/>
                    </a:lnTo>
                    <a:lnTo>
                      <a:pt x="240" y="22"/>
                    </a:lnTo>
                    <a:lnTo>
                      <a:pt x="240" y="30"/>
                    </a:lnTo>
                    <a:lnTo>
                      <a:pt x="240" y="15"/>
                    </a:lnTo>
                    <a:lnTo>
                      <a:pt x="24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5" name="Freeform 941"/>
              <p:cNvSpPr>
                <a:spLocks/>
              </p:cNvSpPr>
              <p:nvPr/>
            </p:nvSpPr>
            <p:spPr bwMode="auto">
              <a:xfrm>
                <a:off x="4253" y="3090"/>
                <a:ext cx="247" cy="30"/>
              </a:xfrm>
              <a:custGeom>
                <a:avLst/>
                <a:gdLst>
                  <a:gd name="T0" fmla="*/ 7 w 247"/>
                  <a:gd name="T1" fmla="*/ 23 h 30"/>
                  <a:gd name="T2" fmla="*/ 15 w 247"/>
                  <a:gd name="T3" fmla="*/ 15 h 30"/>
                  <a:gd name="T4" fmla="*/ 15 w 247"/>
                  <a:gd name="T5" fmla="*/ 23 h 30"/>
                  <a:gd name="T6" fmla="*/ 22 w 247"/>
                  <a:gd name="T7" fmla="*/ 0 h 30"/>
                  <a:gd name="T8" fmla="*/ 30 w 247"/>
                  <a:gd name="T9" fmla="*/ 23 h 30"/>
                  <a:gd name="T10" fmla="*/ 37 w 247"/>
                  <a:gd name="T11" fmla="*/ 15 h 30"/>
                  <a:gd name="T12" fmla="*/ 37 w 247"/>
                  <a:gd name="T13" fmla="*/ 15 h 30"/>
                  <a:gd name="T14" fmla="*/ 45 w 247"/>
                  <a:gd name="T15" fmla="*/ 8 h 30"/>
                  <a:gd name="T16" fmla="*/ 52 w 247"/>
                  <a:gd name="T17" fmla="*/ 8 h 30"/>
                  <a:gd name="T18" fmla="*/ 60 w 247"/>
                  <a:gd name="T19" fmla="*/ 23 h 30"/>
                  <a:gd name="T20" fmla="*/ 67 w 247"/>
                  <a:gd name="T21" fmla="*/ 8 h 30"/>
                  <a:gd name="T22" fmla="*/ 67 w 247"/>
                  <a:gd name="T23" fmla="*/ 15 h 30"/>
                  <a:gd name="T24" fmla="*/ 75 w 247"/>
                  <a:gd name="T25" fmla="*/ 8 h 30"/>
                  <a:gd name="T26" fmla="*/ 82 w 247"/>
                  <a:gd name="T27" fmla="*/ 15 h 30"/>
                  <a:gd name="T28" fmla="*/ 90 w 247"/>
                  <a:gd name="T29" fmla="*/ 8 h 30"/>
                  <a:gd name="T30" fmla="*/ 97 w 247"/>
                  <a:gd name="T31" fmla="*/ 8 h 30"/>
                  <a:gd name="T32" fmla="*/ 97 w 247"/>
                  <a:gd name="T33" fmla="*/ 15 h 30"/>
                  <a:gd name="T34" fmla="*/ 112 w 247"/>
                  <a:gd name="T35" fmla="*/ 8 h 30"/>
                  <a:gd name="T36" fmla="*/ 112 w 247"/>
                  <a:gd name="T37" fmla="*/ 15 h 30"/>
                  <a:gd name="T38" fmla="*/ 120 w 247"/>
                  <a:gd name="T39" fmla="*/ 8 h 30"/>
                  <a:gd name="T40" fmla="*/ 127 w 247"/>
                  <a:gd name="T41" fmla="*/ 15 h 30"/>
                  <a:gd name="T42" fmla="*/ 135 w 247"/>
                  <a:gd name="T43" fmla="*/ 8 h 30"/>
                  <a:gd name="T44" fmla="*/ 135 w 247"/>
                  <a:gd name="T45" fmla="*/ 15 h 30"/>
                  <a:gd name="T46" fmla="*/ 142 w 247"/>
                  <a:gd name="T47" fmla="*/ 8 h 30"/>
                  <a:gd name="T48" fmla="*/ 150 w 247"/>
                  <a:gd name="T49" fmla="*/ 15 h 30"/>
                  <a:gd name="T50" fmla="*/ 157 w 247"/>
                  <a:gd name="T51" fmla="*/ 8 h 30"/>
                  <a:gd name="T52" fmla="*/ 157 w 247"/>
                  <a:gd name="T53" fmla="*/ 8 h 30"/>
                  <a:gd name="T54" fmla="*/ 165 w 247"/>
                  <a:gd name="T55" fmla="*/ 8 h 30"/>
                  <a:gd name="T56" fmla="*/ 172 w 247"/>
                  <a:gd name="T57" fmla="*/ 15 h 30"/>
                  <a:gd name="T58" fmla="*/ 180 w 247"/>
                  <a:gd name="T59" fmla="*/ 8 h 30"/>
                  <a:gd name="T60" fmla="*/ 180 w 247"/>
                  <a:gd name="T61" fmla="*/ 15 h 30"/>
                  <a:gd name="T62" fmla="*/ 187 w 247"/>
                  <a:gd name="T63" fmla="*/ 8 h 30"/>
                  <a:gd name="T64" fmla="*/ 195 w 247"/>
                  <a:gd name="T65" fmla="*/ 15 h 30"/>
                  <a:gd name="T66" fmla="*/ 202 w 247"/>
                  <a:gd name="T67" fmla="*/ 8 h 30"/>
                  <a:gd name="T68" fmla="*/ 202 w 247"/>
                  <a:gd name="T69" fmla="*/ 15 h 30"/>
                  <a:gd name="T70" fmla="*/ 210 w 247"/>
                  <a:gd name="T71" fmla="*/ 8 h 30"/>
                  <a:gd name="T72" fmla="*/ 217 w 247"/>
                  <a:gd name="T73" fmla="*/ 15 h 30"/>
                  <a:gd name="T74" fmla="*/ 225 w 247"/>
                  <a:gd name="T75" fmla="*/ 8 h 30"/>
                  <a:gd name="T76" fmla="*/ 232 w 247"/>
                  <a:gd name="T77" fmla="*/ 8 h 30"/>
                  <a:gd name="T78" fmla="*/ 232 w 247"/>
                  <a:gd name="T79" fmla="*/ 15 h 30"/>
                  <a:gd name="T80" fmla="*/ 240 w 247"/>
                  <a:gd name="T81" fmla="*/ 8 h 30"/>
                  <a:gd name="T82" fmla="*/ 247 w 247"/>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15"/>
                    </a:moveTo>
                    <a:lnTo>
                      <a:pt x="7" y="8"/>
                    </a:lnTo>
                    <a:lnTo>
                      <a:pt x="7" y="23"/>
                    </a:lnTo>
                    <a:lnTo>
                      <a:pt x="7" y="0"/>
                    </a:lnTo>
                    <a:lnTo>
                      <a:pt x="7" y="8"/>
                    </a:lnTo>
                    <a:lnTo>
                      <a:pt x="15" y="15"/>
                    </a:lnTo>
                    <a:lnTo>
                      <a:pt x="15" y="23"/>
                    </a:lnTo>
                    <a:lnTo>
                      <a:pt x="15" y="0"/>
                    </a:lnTo>
                    <a:lnTo>
                      <a:pt x="15" y="23"/>
                    </a:lnTo>
                    <a:lnTo>
                      <a:pt x="22" y="15"/>
                    </a:lnTo>
                    <a:lnTo>
                      <a:pt x="22" y="30"/>
                    </a:lnTo>
                    <a:lnTo>
                      <a:pt x="22" y="0"/>
                    </a:lnTo>
                    <a:lnTo>
                      <a:pt x="22" y="8"/>
                    </a:lnTo>
                    <a:lnTo>
                      <a:pt x="30" y="15"/>
                    </a:lnTo>
                    <a:lnTo>
                      <a:pt x="30" y="23"/>
                    </a:lnTo>
                    <a:lnTo>
                      <a:pt x="30" y="0"/>
                    </a:lnTo>
                    <a:lnTo>
                      <a:pt x="30" y="8"/>
                    </a:lnTo>
                    <a:lnTo>
                      <a:pt x="37" y="15"/>
                    </a:lnTo>
                    <a:lnTo>
                      <a:pt x="37" y="23"/>
                    </a:lnTo>
                    <a:lnTo>
                      <a:pt x="37" y="0"/>
                    </a:lnTo>
                    <a:lnTo>
                      <a:pt x="37" y="15"/>
                    </a:lnTo>
                    <a:lnTo>
                      <a:pt x="45" y="23"/>
                    </a:lnTo>
                    <a:lnTo>
                      <a:pt x="45" y="8"/>
                    </a:lnTo>
                    <a:lnTo>
                      <a:pt x="45" y="8"/>
                    </a:lnTo>
                    <a:lnTo>
                      <a:pt x="52" y="15"/>
                    </a:lnTo>
                    <a:lnTo>
                      <a:pt x="52" y="23"/>
                    </a:lnTo>
                    <a:lnTo>
                      <a:pt x="52" y="8"/>
                    </a:lnTo>
                    <a:lnTo>
                      <a:pt x="52" y="8"/>
                    </a:lnTo>
                    <a:lnTo>
                      <a:pt x="60" y="15"/>
                    </a:lnTo>
                    <a:lnTo>
                      <a:pt x="60" y="23"/>
                    </a:lnTo>
                    <a:lnTo>
                      <a:pt x="60" y="8"/>
                    </a:lnTo>
                    <a:lnTo>
                      <a:pt x="60" y="15"/>
                    </a:lnTo>
                    <a:lnTo>
                      <a:pt x="67" y="8"/>
                    </a:lnTo>
                    <a:lnTo>
                      <a:pt x="67" y="15"/>
                    </a:lnTo>
                    <a:lnTo>
                      <a:pt x="67" y="8"/>
                    </a:lnTo>
                    <a:lnTo>
                      <a:pt x="67" y="15"/>
                    </a:lnTo>
                    <a:lnTo>
                      <a:pt x="75" y="8"/>
                    </a:lnTo>
                    <a:lnTo>
                      <a:pt x="75" y="15"/>
                    </a:lnTo>
                    <a:lnTo>
                      <a:pt x="75" y="8"/>
                    </a:lnTo>
                    <a:lnTo>
                      <a:pt x="75" y="15"/>
                    </a:lnTo>
                    <a:lnTo>
                      <a:pt x="82" y="8"/>
                    </a:lnTo>
                    <a:lnTo>
                      <a:pt x="82" y="15"/>
                    </a:lnTo>
                    <a:lnTo>
                      <a:pt x="82" y="8"/>
                    </a:lnTo>
                    <a:lnTo>
                      <a:pt x="82" y="15"/>
                    </a:lnTo>
                    <a:lnTo>
                      <a:pt x="90" y="8"/>
                    </a:lnTo>
                    <a:lnTo>
                      <a:pt x="90" y="8"/>
                    </a:lnTo>
                    <a:lnTo>
                      <a:pt x="90" y="15"/>
                    </a:lnTo>
                    <a:lnTo>
                      <a:pt x="97" y="8"/>
                    </a:lnTo>
                    <a:lnTo>
                      <a:pt x="97" y="15"/>
                    </a:lnTo>
                    <a:lnTo>
                      <a:pt x="97" y="8"/>
                    </a:lnTo>
                    <a:lnTo>
                      <a:pt x="97" y="15"/>
                    </a:lnTo>
                    <a:lnTo>
                      <a:pt x="105" y="8"/>
                    </a:lnTo>
                    <a:lnTo>
                      <a:pt x="105" y="15"/>
                    </a:lnTo>
                    <a:lnTo>
                      <a:pt x="112" y="8"/>
                    </a:lnTo>
                    <a:lnTo>
                      <a:pt x="112" y="15"/>
                    </a:lnTo>
                    <a:lnTo>
                      <a:pt x="112" y="8"/>
                    </a:lnTo>
                    <a:lnTo>
                      <a:pt x="112" y="15"/>
                    </a:lnTo>
                    <a:lnTo>
                      <a:pt x="120" y="8"/>
                    </a:lnTo>
                    <a:lnTo>
                      <a:pt x="120" y="15"/>
                    </a:lnTo>
                    <a:lnTo>
                      <a:pt x="120" y="8"/>
                    </a:lnTo>
                    <a:lnTo>
                      <a:pt x="120" y="15"/>
                    </a:lnTo>
                    <a:lnTo>
                      <a:pt x="127" y="8"/>
                    </a:lnTo>
                    <a:lnTo>
                      <a:pt x="127" y="15"/>
                    </a:lnTo>
                    <a:lnTo>
                      <a:pt x="127" y="8"/>
                    </a:lnTo>
                    <a:lnTo>
                      <a:pt x="127" y="15"/>
                    </a:lnTo>
                    <a:lnTo>
                      <a:pt x="135" y="8"/>
                    </a:lnTo>
                    <a:lnTo>
                      <a:pt x="135" y="15"/>
                    </a:lnTo>
                    <a:lnTo>
                      <a:pt x="135" y="8"/>
                    </a:lnTo>
                    <a:lnTo>
                      <a:pt x="135" y="15"/>
                    </a:lnTo>
                    <a:lnTo>
                      <a:pt x="142" y="8"/>
                    </a:lnTo>
                    <a:lnTo>
                      <a:pt x="142" y="15"/>
                    </a:lnTo>
                    <a:lnTo>
                      <a:pt x="142" y="8"/>
                    </a:lnTo>
                    <a:lnTo>
                      <a:pt x="142" y="15"/>
                    </a:lnTo>
                    <a:lnTo>
                      <a:pt x="150" y="8"/>
                    </a:lnTo>
                    <a:lnTo>
                      <a:pt x="150" y="15"/>
                    </a:lnTo>
                    <a:lnTo>
                      <a:pt x="150" y="8"/>
                    </a:lnTo>
                    <a:lnTo>
                      <a:pt x="150" y="15"/>
                    </a:lnTo>
                    <a:lnTo>
                      <a:pt x="157" y="8"/>
                    </a:lnTo>
                    <a:lnTo>
                      <a:pt x="157" y="15"/>
                    </a:lnTo>
                    <a:lnTo>
                      <a:pt x="157" y="8"/>
                    </a:lnTo>
                    <a:lnTo>
                      <a:pt x="157" y="8"/>
                    </a:lnTo>
                    <a:lnTo>
                      <a:pt x="165" y="15"/>
                    </a:lnTo>
                    <a:lnTo>
                      <a:pt x="165" y="15"/>
                    </a:lnTo>
                    <a:lnTo>
                      <a:pt x="165" y="8"/>
                    </a:lnTo>
                    <a:lnTo>
                      <a:pt x="165" y="15"/>
                    </a:lnTo>
                    <a:lnTo>
                      <a:pt x="172" y="8"/>
                    </a:lnTo>
                    <a:lnTo>
                      <a:pt x="172" y="15"/>
                    </a:lnTo>
                    <a:lnTo>
                      <a:pt x="172" y="8"/>
                    </a:lnTo>
                    <a:lnTo>
                      <a:pt x="172" y="15"/>
                    </a:lnTo>
                    <a:lnTo>
                      <a:pt x="180" y="8"/>
                    </a:lnTo>
                    <a:lnTo>
                      <a:pt x="180" y="15"/>
                    </a:lnTo>
                    <a:lnTo>
                      <a:pt x="180" y="8"/>
                    </a:lnTo>
                    <a:lnTo>
                      <a:pt x="180" y="15"/>
                    </a:lnTo>
                    <a:lnTo>
                      <a:pt x="187" y="8"/>
                    </a:lnTo>
                    <a:lnTo>
                      <a:pt x="187" y="15"/>
                    </a:lnTo>
                    <a:lnTo>
                      <a:pt x="187" y="8"/>
                    </a:lnTo>
                    <a:lnTo>
                      <a:pt x="187" y="15"/>
                    </a:lnTo>
                    <a:lnTo>
                      <a:pt x="195" y="8"/>
                    </a:lnTo>
                    <a:lnTo>
                      <a:pt x="195" y="15"/>
                    </a:lnTo>
                    <a:lnTo>
                      <a:pt x="195" y="8"/>
                    </a:lnTo>
                    <a:lnTo>
                      <a:pt x="195" y="15"/>
                    </a:lnTo>
                    <a:lnTo>
                      <a:pt x="202" y="8"/>
                    </a:lnTo>
                    <a:lnTo>
                      <a:pt x="202" y="15"/>
                    </a:lnTo>
                    <a:lnTo>
                      <a:pt x="202" y="8"/>
                    </a:lnTo>
                    <a:lnTo>
                      <a:pt x="202" y="15"/>
                    </a:lnTo>
                    <a:lnTo>
                      <a:pt x="210" y="8"/>
                    </a:lnTo>
                    <a:lnTo>
                      <a:pt x="210" y="15"/>
                    </a:lnTo>
                    <a:lnTo>
                      <a:pt x="210" y="8"/>
                    </a:lnTo>
                    <a:lnTo>
                      <a:pt x="210" y="15"/>
                    </a:lnTo>
                    <a:lnTo>
                      <a:pt x="217" y="8"/>
                    </a:lnTo>
                    <a:lnTo>
                      <a:pt x="217" y="15"/>
                    </a:lnTo>
                    <a:lnTo>
                      <a:pt x="217" y="8"/>
                    </a:lnTo>
                    <a:lnTo>
                      <a:pt x="217" y="15"/>
                    </a:lnTo>
                    <a:lnTo>
                      <a:pt x="225" y="8"/>
                    </a:lnTo>
                    <a:lnTo>
                      <a:pt x="225" y="15"/>
                    </a:lnTo>
                    <a:lnTo>
                      <a:pt x="225" y="15"/>
                    </a:lnTo>
                    <a:lnTo>
                      <a:pt x="232" y="8"/>
                    </a:lnTo>
                    <a:lnTo>
                      <a:pt x="232" y="15"/>
                    </a:lnTo>
                    <a:lnTo>
                      <a:pt x="232" y="8"/>
                    </a:lnTo>
                    <a:lnTo>
                      <a:pt x="232" y="15"/>
                    </a:lnTo>
                    <a:lnTo>
                      <a:pt x="240" y="8"/>
                    </a:lnTo>
                    <a:lnTo>
                      <a:pt x="240" y="15"/>
                    </a:lnTo>
                    <a:lnTo>
                      <a:pt x="240" y="8"/>
                    </a:lnTo>
                    <a:lnTo>
                      <a:pt x="240" y="15"/>
                    </a:lnTo>
                    <a:lnTo>
                      <a:pt x="247" y="8"/>
                    </a:lnTo>
                    <a:lnTo>
                      <a:pt x="247" y="15"/>
                    </a:lnTo>
                    <a:lnTo>
                      <a:pt x="247" y="8"/>
                    </a:lnTo>
                    <a:lnTo>
                      <a:pt x="247"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6" name="Freeform 942"/>
              <p:cNvSpPr>
                <a:spLocks/>
              </p:cNvSpPr>
              <p:nvPr/>
            </p:nvSpPr>
            <p:spPr bwMode="auto">
              <a:xfrm>
                <a:off x="4500" y="3090"/>
                <a:ext cx="248" cy="30"/>
              </a:xfrm>
              <a:custGeom>
                <a:avLst/>
                <a:gdLst>
                  <a:gd name="T0" fmla="*/ 8 w 248"/>
                  <a:gd name="T1" fmla="*/ 8 h 30"/>
                  <a:gd name="T2" fmla="*/ 15 w 248"/>
                  <a:gd name="T3" fmla="*/ 15 h 30"/>
                  <a:gd name="T4" fmla="*/ 23 w 248"/>
                  <a:gd name="T5" fmla="*/ 8 h 30"/>
                  <a:gd name="T6" fmla="*/ 23 w 248"/>
                  <a:gd name="T7" fmla="*/ 15 h 30"/>
                  <a:gd name="T8" fmla="*/ 30 w 248"/>
                  <a:gd name="T9" fmla="*/ 8 h 30"/>
                  <a:gd name="T10" fmla="*/ 38 w 248"/>
                  <a:gd name="T11" fmla="*/ 15 h 30"/>
                  <a:gd name="T12" fmla="*/ 45 w 248"/>
                  <a:gd name="T13" fmla="*/ 8 h 30"/>
                  <a:gd name="T14" fmla="*/ 45 w 248"/>
                  <a:gd name="T15" fmla="*/ 15 h 30"/>
                  <a:gd name="T16" fmla="*/ 53 w 248"/>
                  <a:gd name="T17" fmla="*/ 8 h 30"/>
                  <a:gd name="T18" fmla="*/ 60 w 248"/>
                  <a:gd name="T19" fmla="*/ 15 h 30"/>
                  <a:gd name="T20" fmla="*/ 68 w 248"/>
                  <a:gd name="T21" fmla="*/ 8 h 30"/>
                  <a:gd name="T22" fmla="*/ 68 w 248"/>
                  <a:gd name="T23" fmla="*/ 15 h 30"/>
                  <a:gd name="T24" fmla="*/ 75 w 248"/>
                  <a:gd name="T25" fmla="*/ 8 h 30"/>
                  <a:gd name="T26" fmla="*/ 83 w 248"/>
                  <a:gd name="T27" fmla="*/ 8 h 30"/>
                  <a:gd name="T28" fmla="*/ 90 w 248"/>
                  <a:gd name="T29" fmla="*/ 23 h 30"/>
                  <a:gd name="T30" fmla="*/ 98 w 248"/>
                  <a:gd name="T31" fmla="*/ 15 h 30"/>
                  <a:gd name="T32" fmla="*/ 98 w 248"/>
                  <a:gd name="T33" fmla="*/ 15 h 30"/>
                  <a:gd name="T34" fmla="*/ 105 w 248"/>
                  <a:gd name="T35" fmla="*/ 8 h 30"/>
                  <a:gd name="T36" fmla="*/ 113 w 248"/>
                  <a:gd name="T37" fmla="*/ 15 h 30"/>
                  <a:gd name="T38" fmla="*/ 120 w 248"/>
                  <a:gd name="T39" fmla="*/ 8 h 30"/>
                  <a:gd name="T40" fmla="*/ 120 w 248"/>
                  <a:gd name="T41" fmla="*/ 15 h 30"/>
                  <a:gd name="T42" fmla="*/ 128 w 248"/>
                  <a:gd name="T43" fmla="*/ 8 h 30"/>
                  <a:gd name="T44" fmla="*/ 135 w 248"/>
                  <a:gd name="T45" fmla="*/ 15 h 30"/>
                  <a:gd name="T46" fmla="*/ 143 w 248"/>
                  <a:gd name="T47" fmla="*/ 8 h 30"/>
                  <a:gd name="T48" fmla="*/ 143 w 248"/>
                  <a:gd name="T49" fmla="*/ 15 h 30"/>
                  <a:gd name="T50" fmla="*/ 150 w 248"/>
                  <a:gd name="T51" fmla="*/ 8 h 30"/>
                  <a:gd name="T52" fmla="*/ 158 w 248"/>
                  <a:gd name="T53" fmla="*/ 15 h 30"/>
                  <a:gd name="T54" fmla="*/ 165 w 248"/>
                  <a:gd name="T55" fmla="*/ 23 h 30"/>
                  <a:gd name="T56" fmla="*/ 173 w 248"/>
                  <a:gd name="T57" fmla="*/ 8 h 30"/>
                  <a:gd name="T58" fmla="*/ 180 w 248"/>
                  <a:gd name="T59" fmla="*/ 8 h 30"/>
                  <a:gd name="T60" fmla="*/ 180 w 248"/>
                  <a:gd name="T61" fmla="*/ 15 h 30"/>
                  <a:gd name="T62" fmla="*/ 188 w 248"/>
                  <a:gd name="T63" fmla="*/ 8 h 30"/>
                  <a:gd name="T64" fmla="*/ 195 w 248"/>
                  <a:gd name="T65" fmla="*/ 23 h 30"/>
                  <a:gd name="T66" fmla="*/ 203 w 248"/>
                  <a:gd name="T67" fmla="*/ 8 h 30"/>
                  <a:gd name="T68" fmla="*/ 203 w 248"/>
                  <a:gd name="T69" fmla="*/ 15 h 30"/>
                  <a:gd name="T70" fmla="*/ 210 w 248"/>
                  <a:gd name="T71" fmla="*/ 15 h 30"/>
                  <a:gd name="T72" fmla="*/ 218 w 248"/>
                  <a:gd name="T73" fmla="*/ 8 h 30"/>
                  <a:gd name="T74" fmla="*/ 225 w 248"/>
                  <a:gd name="T75" fmla="*/ 30 h 30"/>
                  <a:gd name="T76" fmla="*/ 233 w 248"/>
                  <a:gd name="T77" fmla="*/ 15 h 30"/>
                  <a:gd name="T78" fmla="*/ 233 w 248"/>
                  <a:gd name="T79" fmla="*/ 15 h 30"/>
                  <a:gd name="T80" fmla="*/ 240 w 248"/>
                  <a:gd name="T81" fmla="*/ 0 h 30"/>
                  <a:gd name="T82" fmla="*/ 248 w 248"/>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8"/>
                    </a:moveTo>
                    <a:lnTo>
                      <a:pt x="8" y="15"/>
                    </a:lnTo>
                    <a:lnTo>
                      <a:pt x="8" y="8"/>
                    </a:lnTo>
                    <a:lnTo>
                      <a:pt x="8" y="15"/>
                    </a:lnTo>
                    <a:lnTo>
                      <a:pt x="15" y="8"/>
                    </a:lnTo>
                    <a:lnTo>
                      <a:pt x="15" y="15"/>
                    </a:lnTo>
                    <a:lnTo>
                      <a:pt x="15" y="8"/>
                    </a:lnTo>
                    <a:lnTo>
                      <a:pt x="15" y="15"/>
                    </a:lnTo>
                    <a:lnTo>
                      <a:pt x="23" y="8"/>
                    </a:lnTo>
                    <a:lnTo>
                      <a:pt x="23" y="15"/>
                    </a:lnTo>
                    <a:lnTo>
                      <a:pt x="23" y="8"/>
                    </a:lnTo>
                    <a:lnTo>
                      <a:pt x="23" y="15"/>
                    </a:lnTo>
                    <a:lnTo>
                      <a:pt x="30" y="8"/>
                    </a:lnTo>
                    <a:lnTo>
                      <a:pt x="30" y="15"/>
                    </a:lnTo>
                    <a:lnTo>
                      <a:pt x="30" y="8"/>
                    </a:lnTo>
                    <a:lnTo>
                      <a:pt x="30" y="15"/>
                    </a:lnTo>
                    <a:lnTo>
                      <a:pt x="38" y="8"/>
                    </a:lnTo>
                    <a:lnTo>
                      <a:pt x="38" y="15"/>
                    </a:lnTo>
                    <a:lnTo>
                      <a:pt x="38" y="8"/>
                    </a:lnTo>
                    <a:lnTo>
                      <a:pt x="38" y="15"/>
                    </a:lnTo>
                    <a:lnTo>
                      <a:pt x="45" y="8"/>
                    </a:lnTo>
                    <a:lnTo>
                      <a:pt x="45" y="15"/>
                    </a:lnTo>
                    <a:lnTo>
                      <a:pt x="45" y="8"/>
                    </a:lnTo>
                    <a:lnTo>
                      <a:pt x="45" y="15"/>
                    </a:lnTo>
                    <a:lnTo>
                      <a:pt x="53" y="8"/>
                    </a:lnTo>
                    <a:lnTo>
                      <a:pt x="53" y="15"/>
                    </a:lnTo>
                    <a:lnTo>
                      <a:pt x="53" y="8"/>
                    </a:lnTo>
                    <a:lnTo>
                      <a:pt x="53" y="15"/>
                    </a:lnTo>
                    <a:lnTo>
                      <a:pt x="60" y="8"/>
                    </a:lnTo>
                    <a:lnTo>
                      <a:pt x="60" y="15"/>
                    </a:lnTo>
                    <a:lnTo>
                      <a:pt x="60" y="8"/>
                    </a:lnTo>
                    <a:lnTo>
                      <a:pt x="60" y="15"/>
                    </a:lnTo>
                    <a:lnTo>
                      <a:pt x="68" y="8"/>
                    </a:lnTo>
                    <a:lnTo>
                      <a:pt x="68" y="15"/>
                    </a:lnTo>
                    <a:lnTo>
                      <a:pt x="68" y="8"/>
                    </a:lnTo>
                    <a:lnTo>
                      <a:pt x="68" y="15"/>
                    </a:lnTo>
                    <a:lnTo>
                      <a:pt x="75" y="8"/>
                    </a:lnTo>
                    <a:lnTo>
                      <a:pt x="75" y="15"/>
                    </a:lnTo>
                    <a:lnTo>
                      <a:pt x="75" y="8"/>
                    </a:lnTo>
                    <a:lnTo>
                      <a:pt x="75" y="15"/>
                    </a:lnTo>
                    <a:lnTo>
                      <a:pt x="83" y="8"/>
                    </a:lnTo>
                    <a:lnTo>
                      <a:pt x="83" y="8"/>
                    </a:lnTo>
                    <a:lnTo>
                      <a:pt x="83" y="15"/>
                    </a:lnTo>
                    <a:lnTo>
                      <a:pt x="90" y="8"/>
                    </a:lnTo>
                    <a:lnTo>
                      <a:pt x="90" y="23"/>
                    </a:lnTo>
                    <a:lnTo>
                      <a:pt x="90" y="8"/>
                    </a:lnTo>
                    <a:lnTo>
                      <a:pt x="90" y="8"/>
                    </a:lnTo>
                    <a:lnTo>
                      <a:pt x="98" y="15"/>
                    </a:lnTo>
                    <a:lnTo>
                      <a:pt x="98" y="15"/>
                    </a:lnTo>
                    <a:lnTo>
                      <a:pt x="98" y="8"/>
                    </a:lnTo>
                    <a:lnTo>
                      <a:pt x="98" y="15"/>
                    </a:lnTo>
                    <a:lnTo>
                      <a:pt x="105" y="8"/>
                    </a:lnTo>
                    <a:lnTo>
                      <a:pt x="105" y="15"/>
                    </a:lnTo>
                    <a:lnTo>
                      <a:pt x="105" y="8"/>
                    </a:lnTo>
                    <a:lnTo>
                      <a:pt x="105" y="15"/>
                    </a:lnTo>
                    <a:lnTo>
                      <a:pt x="113" y="8"/>
                    </a:lnTo>
                    <a:lnTo>
                      <a:pt x="113" y="15"/>
                    </a:lnTo>
                    <a:lnTo>
                      <a:pt x="113" y="8"/>
                    </a:lnTo>
                    <a:lnTo>
                      <a:pt x="113" y="15"/>
                    </a:lnTo>
                    <a:lnTo>
                      <a:pt x="120" y="8"/>
                    </a:lnTo>
                    <a:lnTo>
                      <a:pt x="120" y="15"/>
                    </a:lnTo>
                    <a:lnTo>
                      <a:pt x="120" y="8"/>
                    </a:lnTo>
                    <a:lnTo>
                      <a:pt x="120" y="15"/>
                    </a:lnTo>
                    <a:lnTo>
                      <a:pt x="128" y="8"/>
                    </a:lnTo>
                    <a:lnTo>
                      <a:pt x="128" y="15"/>
                    </a:lnTo>
                    <a:lnTo>
                      <a:pt x="128" y="8"/>
                    </a:lnTo>
                    <a:lnTo>
                      <a:pt x="128" y="15"/>
                    </a:lnTo>
                    <a:lnTo>
                      <a:pt x="135" y="8"/>
                    </a:lnTo>
                    <a:lnTo>
                      <a:pt x="135" y="15"/>
                    </a:lnTo>
                    <a:lnTo>
                      <a:pt x="135" y="8"/>
                    </a:lnTo>
                    <a:lnTo>
                      <a:pt x="135" y="15"/>
                    </a:lnTo>
                    <a:lnTo>
                      <a:pt x="143" y="8"/>
                    </a:lnTo>
                    <a:lnTo>
                      <a:pt x="143" y="15"/>
                    </a:lnTo>
                    <a:lnTo>
                      <a:pt x="143" y="8"/>
                    </a:lnTo>
                    <a:lnTo>
                      <a:pt x="143" y="15"/>
                    </a:lnTo>
                    <a:lnTo>
                      <a:pt x="150" y="8"/>
                    </a:lnTo>
                    <a:lnTo>
                      <a:pt x="150" y="23"/>
                    </a:lnTo>
                    <a:lnTo>
                      <a:pt x="150" y="8"/>
                    </a:lnTo>
                    <a:lnTo>
                      <a:pt x="150" y="15"/>
                    </a:lnTo>
                    <a:lnTo>
                      <a:pt x="158" y="8"/>
                    </a:lnTo>
                    <a:lnTo>
                      <a:pt x="158" y="15"/>
                    </a:lnTo>
                    <a:lnTo>
                      <a:pt x="158" y="8"/>
                    </a:lnTo>
                    <a:lnTo>
                      <a:pt x="165" y="15"/>
                    </a:lnTo>
                    <a:lnTo>
                      <a:pt x="165" y="23"/>
                    </a:lnTo>
                    <a:lnTo>
                      <a:pt x="165" y="8"/>
                    </a:lnTo>
                    <a:lnTo>
                      <a:pt x="165" y="15"/>
                    </a:lnTo>
                    <a:lnTo>
                      <a:pt x="173" y="8"/>
                    </a:lnTo>
                    <a:lnTo>
                      <a:pt x="173" y="8"/>
                    </a:lnTo>
                    <a:lnTo>
                      <a:pt x="173" y="15"/>
                    </a:lnTo>
                    <a:lnTo>
                      <a:pt x="180" y="8"/>
                    </a:lnTo>
                    <a:lnTo>
                      <a:pt x="180" y="23"/>
                    </a:lnTo>
                    <a:lnTo>
                      <a:pt x="180" y="8"/>
                    </a:lnTo>
                    <a:lnTo>
                      <a:pt x="180" y="15"/>
                    </a:lnTo>
                    <a:lnTo>
                      <a:pt x="188" y="8"/>
                    </a:lnTo>
                    <a:lnTo>
                      <a:pt x="188" y="23"/>
                    </a:lnTo>
                    <a:lnTo>
                      <a:pt x="188" y="8"/>
                    </a:lnTo>
                    <a:lnTo>
                      <a:pt x="188" y="15"/>
                    </a:lnTo>
                    <a:lnTo>
                      <a:pt x="195" y="8"/>
                    </a:lnTo>
                    <a:lnTo>
                      <a:pt x="195" y="23"/>
                    </a:lnTo>
                    <a:lnTo>
                      <a:pt x="195" y="8"/>
                    </a:lnTo>
                    <a:lnTo>
                      <a:pt x="195" y="15"/>
                    </a:lnTo>
                    <a:lnTo>
                      <a:pt x="203" y="8"/>
                    </a:lnTo>
                    <a:lnTo>
                      <a:pt x="203" y="15"/>
                    </a:lnTo>
                    <a:lnTo>
                      <a:pt x="203" y="8"/>
                    </a:lnTo>
                    <a:lnTo>
                      <a:pt x="203" y="15"/>
                    </a:lnTo>
                    <a:lnTo>
                      <a:pt x="210" y="8"/>
                    </a:lnTo>
                    <a:lnTo>
                      <a:pt x="210" y="8"/>
                    </a:lnTo>
                    <a:lnTo>
                      <a:pt x="210" y="15"/>
                    </a:lnTo>
                    <a:lnTo>
                      <a:pt x="218" y="8"/>
                    </a:lnTo>
                    <a:lnTo>
                      <a:pt x="218" y="15"/>
                    </a:lnTo>
                    <a:lnTo>
                      <a:pt x="218" y="8"/>
                    </a:lnTo>
                    <a:lnTo>
                      <a:pt x="218" y="8"/>
                    </a:lnTo>
                    <a:lnTo>
                      <a:pt x="225" y="15"/>
                    </a:lnTo>
                    <a:lnTo>
                      <a:pt x="225" y="30"/>
                    </a:lnTo>
                    <a:lnTo>
                      <a:pt x="225" y="0"/>
                    </a:lnTo>
                    <a:lnTo>
                      <a:pt x="225" y="23"/>
                    </a:lnTo>
                    <a:lnTo>
                      <a:pt x="233" y="15"/>
                    </a:lnTo>
                    <a:lnTo>
                      <a:pt x="233" y="23"/>
                    </a:lnTo>
                    <a:lnTo>
                      <a:pt x="233" y="8"/>
                    </a:lnTo>
                    <a:lnTo>
                      <a:pt x="233" y="15"/>
                    </a:lnTo>
                    <a:lnTo>
                      <a:pt x="240" y="8"/>
                    </a:lnTo>
                    <a:lnTo>
                      <a:pt x="240" y="23"/>
                    </a:lnTo>
                    <a:lnTo>
                      <a:pt x="240" y="0"/>
                    </a:lnTo>
                    <a:lnTo>
                      <a:pt x="240" y="8"/>
                    </a:lnTo>
                    <a:lnTo>
                      <a:pt x="248" y="15"/>
                    </a:lnTo>
                    <a:lnTo>
                      <a:pt x="248" y="23"/>
                    </a:lnTo>
                    <a:lnTo>
                      <a:pt x="248" y="0"/>
                    </a:lnTo>
                    <a:lnTo>
                      <a:pt x="24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7" name="Freeform 943"/>
              <p:cNvSpPr>
                <a:spLocks/>
              </p:cNvSpPr>
              <p:nvPr/>
            </p:nvSpPr>
            <p:spPr bwMode="auto">
              <a:xfrm>
                <a:off x="4748" y="3090"/>
                <a:ext cx="247" cy="30"/>
              </a:xfrm>
              <a:custGeom>
                <a:avLst/>
                <a:gdLst>
                  <a:gd name="T0" fmla="*/ 7 w 247"/>
                  <a:gd name="T1" fmla="*/ 23 h 30"/>
                  <a:gd name="T2" fmla="*/ 15 w 247"/>
                  <a:gd name="T3" fmla="*/ 8 h 30"/>
                  <a:gd name="T4" fmla="*/ 15 w 247"/>
                  <a:gd name="T5" fmla="*/ 15 h 30"/>
                  <a:gd name="T6" fmla="*/ 22 w 247"/>
                  <a:gd name="T7" fmla="*/ 0 h 30"/>
                  <a:gd name="T8" fmla="*/ 30 w 247"/>
                  <a:gd name="T9" fmla="*/ 23 h 30"/>
                  <a:gd name="T10" fmla="*/ 37 w 247"/>
                  <a:gd name="T11" fmla="*/ 23 h 30"/>
                  <a:gd name="T12" fmla="*/ 45 w 247"/>
                  <a:gd name="T13" fmla="*/ 23 h 30"/>
                  <a:gd name="T14" fmla="*/ 45 w 247"/>
                  <a:gd name="T15" fmla="*/ 15 h 30"/>
                  <a:gd name="T16" fmla="*/ 52 w 247"/>
                  <a:gd name="T17" fmla="*/ 0 h 30"/>
                  <a:gd name="T18" fmla="*/ 60 w 247"/>
                  <a:gd name="T19" fmla="*/ 0 h 30"/>
                  <a:gd name="T20" fmla="*/ 67 w 247"/>
                  <a:gd name="T21" fmla="*/ 23 h 30"/>
                  <a:gd name="T22" fmla="*/ 75 w 247"/>
                  <a:gd name="T23" fmla="*/ 23 h 30"/>
                  <a:gd name="T24" fmla="*/ 75 w 247"/>
                  <a:gd name="T25" fmla="*/ 8 h 30"/>
                  <a:gd name="T26" fmla="*/ 82 w 247"/>
                  <a:gd name="T27" fmla="*/ 0 h 30"/>
                  <a:gd name="T28" fmla="*/ 90 w 247"/>
                  <a:gd name="T29" fmla="*/ 23 h 30"/>
                  <a:gd name="T30" fmla="*/ 97 w 247"/>
                  <a:gd name="T31" fmla="*/ 8 h 30"/>
                  <a:gd name="T32" fmla="*/ 97 w 247"/>
                  <a:gd name="T33" fmla="*/ 15 h 30"/>
                  <a:gd name="T34" fmla="*/ 105 w 247"/>
                  <a:gd name="T35" fmla="*/ 8 h 30"/>
                  <a:gd name="T36" fmla="*/ 112 w 247"/>
                  <a:gd name="T37" fmla="*/ 23 h 30"/>
                  <a:gd name="T38" fmla="*/ 120 w 247"/>
                  <a:gd name="T39" fmla="*/ 8 h 30"/>
                  <a:gd name="T40" fmla="*/ 120 w 247"/>
                  <a:gd name="T41" fmla="*/ 15 h 30"/>
                  <a:gd name="T42" fmla="*/ 127 w 247"/>
                  <a:gd name="T43" fmla="*/ 0 h 30"/>
                  <a:gd name="T44" fmla="*/ 135 w 247"/>
                  <a:gd name="T45" fmla="*/ 23 h 30"/>
                  <a:gd name="T46" fmla="*/ 142 w 247"/>
                  <a:gd name="T47" fmla="*/ 8 h 30"/>
                  <a:gd name="T48" fmla="*/ 142 w 247"/>
                  <a:gd name="T49" fmla="*/ 23 h 30"/>
                  <a:gd name="T50" fmla="*/ 150 w 247"/>
                  <a:gd name="T51" fmla="*/ 0 h 30"/>
                  <a:gd name="T52" fmla="*/ 157 w 247"/>
                  <a:gd name="T53" fmla="*/ 23 h 30"/>
                  <a:gd name="T54" fmla="*/ 165 w 247"/>
                  <a:gd name="T55" fmla="*/ 8 h 30"/>
                  <a:gd name="T56" fmla="*/ 165 w 247"/>
                  <a:gd name="T57" fmla="*/ 8 h 30"/>
                  <a:gd name="T58" fmla="*/ 172 w 247"/>
                  <a:gd name="T59" fmla="*/ 0 h 30"/>
                  <a:gd name="T60" fmla="*/ 180 w 247"/>
                  <a:gd name="T61" fmla="*/ 23 h 30"/>
                  <a:gd name="T62" fmla="*/ 187 w 247"/>
                  <a:gd name="T63" fmla="*/ 8 h 30"/>
                  <a:gd name="T64" fmla="*/ 187 w 247"/>
                  <a:gd name="T65" fmla="*/ 15 h 30"/>
                  <a:gd name="T66" fmla="*/ 195 w 247"/>
                  <a:gd name="T67" fmla="*/ 8 h 30"/>
                  <a:gd name="T68" fmla="*/ 202 w 247"/>
                  <a:gd name="T69" fmla="*/ 8 h 30"/>
                  <a:gd name="T70" fmla="*/ 210 w 247"/>
                  <a:gd name="T71" fmla="*/ 23 h 30"/>
                  <a:gd name="T72" fmla="*/ 217 w 247"/>
                  <a:gd name="T73" fmla="*/ 15 h 30"/>
                  <a:gd name="T74" fmla="*/ 217 w 247"/>
                  <a:gd name="T75" fmla="*/ 15 h 30"/>
                  <a:gd name="T76" fmla="*/ 225 w 247"/>
                  <a:gd name="T77" fmla="*/ 8 h 30"/>
                  <a:gd name="T78" fmla="*/ 232 w 247"/>
                  <a:gd name="T79" fmla="*/ 23 h 30"/>
                  <a:gd name="T80" fmla="*/ 240 w 247"/>
                  <a:gd name="T81" fmla="*/ 8 h 30"/>
                  <a:gd name="T82" fmla="*/ 240 w 247"/>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8"/>
                    </a:moveTo>
                    <a:lnTo>
                      <a:pt x="7" y="15"/>
                    </a:lnTo>
                    <a:lnTo>
                      <a:pt x="7" y="23"/>
                    </a:lnTo>
                    <a:lnTo>
                      <a:pt x="7" y="8"/>
                    </a:lnTo>
                    <a:lnTo>
                      <a:pt x="7" y="15"/>
                    </a:lnTo>
                    <a:lnTo>
                      <a:pt x="15" y="8"/>
                    </a:lnTo>
                    <a:lnTo>
                      <a:pt x="15" y="30"/>
                    </a:lnTo>
                    <a:lnTo>
                      <a:pt x="15" y="0"/>
                    </a:lnTo>
                    <a:lnTo>
                      <a:pt x="15" y="15"/>
                    </a:lnTo>
                    <a:lnTo>
                      <a:pt x="22" y="8"/>
                    </a:lnTo>
                    <a:lnTo>
                      <a:pt x="22" y="30"/>
                    </a:lnTo>
                    <a:lnTo>
                      <a:pt x="22" y="0"/>
                    </a:lnTo>
                    <a:lnTo>
                      <a:pt x="22" y="15"/>
                    </a:lnTo>
                    <a:lnTo>
                      <a:pt x="30" y="8"/>
                    </a:lnTo>
                    <a:lnTo>
                      <a:pt x="30" y="23"/>
                    </a:lnTo>
                    <a:lnTo>
                      <a:pt x="30" y="15"/>
                    </a:lnTo>
                    <a:lnTo>
                      <a:pt x="37" y="8"/>
                    </a:lnTo>
                    <a:lnTo>
                      <a:pt x="37" y="23"/>
                    </a:lnTo>
                    <a:lnTo>
                      <a:pt x="37" y="0"/>
                    </a:lnTo>
                    <a:lnTo>
                      <a:pt x="37" y="15"/>
                    </a:lnTo>
                    <a:lnTo>
                      <a:pt x="45" y="23"/>
                    </a:lnTo>
                    <a:lnTo>
                      <a:pt x="45" y="23"/>
                    </a:lnTo>
                    <a:lnTo>
                      <a:pt x="45" y="0"/>
                    </a:lnTo>
                    <a:lnTo>
                      <a:pt x="45" y="15"/>
                    </a:lnTo>
                    <a:lnTo>
                      <a:pt x="52" y="23"/>
                    </a:lnTo>
                    <a:lnTo>
                      <a:pt x="52" y="23"/>
                    </a:lnTo>
                    <a:lnTo>
                      <a:pt x="52" y="0"/>
                    </a:lnTo>
                    <a:lnTo>
                      <a:pt x="52" y="15"/>
                    </a:lnTo>
                    <a:lnTo>
                      <a:pt x="60" y="23"/>
                    </a:lnTo>
                    <a:lnTo>
                      <a:pt x="60" y="0"/>
                    </a:lnTo>
                    <a:lnTo>
                      <a:pt x="60" y="15"/>
                    </a:lnTo>
                    <a:lnTo>
                      <a:pt x="67" y="8"/>
                    </a:lnTo>
                    <a:lnTo>
                      <a:pt x="67" y="23"/>
                    </a:lnTo>
                    <a:lnTo>
                      <a:pt x="67" y="0"/>
                    </a:lnTo>
                    <a:lnTo>
                      <a:pt x="67" y="15"/>
                    </a:lnTo>
                    <a:lnTo>
                      <a:pt x="75" y="23"/>
                    </a:lnTo>
                    <a:lnTo>
                      <a:pt x="75" y="23"/>
                    </a:lnTo>
                    <a:lnTo>
                      <a:pt x="75" y="0"/>
                    </a:lnTo>
                    <a:lnTo>
                      <a:pt x="75" y="8"/>
                    </a:lnTo>
                    <a:lnTo>
                      <a:pt x="82" y="15"/>
                    </a:lnTo>
                    <a:lnTo>
                      <a:pt x="82" y="23"/>
                    </a:lnTo>
                    <a:lnTo>
                      <a:pt x="82" y="0"/>
                    </a:lnTo>
                    <a:lnTo>
                      <a:pt x="82" y="15"/>
                    </a:lnTo>
                    <a:lnTo>
                      <a:pt x="90" y="8"/>
                    </a:lnTo>
                    <a:lnTo>
                      <a:pt x="90" y="23"/>
                    </a:lnTo>
                    <a:lnTo>
                      <a:pt x="90" y="0"/>
                    </a:lnTo>
                    <a:lnTo>
                      <a:pt x="90" y="15"/>
                    </a:lnTo>
                    <a:lnTo>
                      <a:pt x="97" y="8"/>
                    </a:lnTo>
                    <a:lnTo>
                      <a:pt x="97" y="23"/>
                    </a:lnTo>
                    <a:lnTo>
                      <a:pt x="97" y="0"/>
                    </a:lnTo>
                    <a:lnTo>
                      <a:pt x="97" y="15"/>
                    </a:lnTo>
                    <a:lnTo>
                      <a:pt x="105" y="8"/>
                    </a:lnTo>
                    <a:lnTo>
                      <a:pt x="105" y="23"/>
                    </a:lnTo>
                    <a:lnTo>
                      <a:pt x="105" y="8"/>
                    </a:lnTo>
                    <a:lnTo>
                      <a:pt x="105" y="15"/>
                    </a:lnTo>
                    <a:lnTo>
                      <a:pt x="112" y="8"/>
                    </a:lnTo>
                    <a:lnTo>
                      <a:pt x="112" y="23"/>
                    </a:lnTo>
                    <a:lnTo>
                      <a:pt x="112" y="0"/>
                    </a:lnTo>
                    <a:lnTo>
                      <a:pt x="112" y="15"/>
                    </a:lnTo>
                    <a:lnTo>
                      <a:pt x="120" y="8"/>
                    </a:lnTo>
                    <a:lnTo>
                      <a:pt x="120" y="23"/>
                    </a:lnTo>
                    <a:lnTo>
                      <a:pt x="120" y="8"/>
                    </a:lnTo>
                    <a:lnTo>
                      <a:pt x="120" y="15"/>
                    </a:lnTo>
                    <a:lnTo>
                      <a:pt x="127" y="23"/>
                    </a:lnTo>
                    <a:lnTo>
                      <a:pt x="127" y="23"/>
                    </a:lnTo>
                    <a:lnTo>
                      <a:pt x="127" y="0"/>
                    </a:lnTo>
                    <a:lnTo>
                      <a:pt x="127" y="15"/>
                    </a:lnTo>
                    <a:lnTo>
                      <a:pt x="135" y="23"/>
                    </a:lnTo>
                    <a:lnTo>
                      <a:pt x="135" y="23"/>
                    </a:lnTo>
                    <a:lnTo>
                      <a:pt x="135" y="0"/>
                    </a:lnTo>
                    <a:lnTo>
                      <a:pt x="135" y="15"/>
                    </a:lnTo>
                    <a:lnTo>
                      <a:pt x="142" y="8"/>
                    </a:lnTo>
                    <a:lnTo>
                      <a:pt x="142" y="23"/>
                    </a:lnTo>
                    <a:lnTo>
                      <a:pt x="142" y="0"/>
                    </a:lnTo>
                    <a:lnTo>
                      <a:pt x="142" y="23"/>
                    </a:lnTo>
                    <a:lnTo>
                      <a:pt x="150" y="15"/>
                    </a:lnTo>
                    <a:lnTo>
                      <a:pt x="150" y="23"/>
                    </a:lnTo>
                    <a:lnTo>
                      <a:pt x="150" y="0"/>
                    </a:lnTo>
                    <a:lnTo>
                      <a:pt x="150" y="8"/>
                    </a:lnTo>
                    <a:lnTo>
                      <a:pt x="157" y="15"/>
                    </a:lnTo>
                    <a:lnTo>
                      <a:pt x="157" y="23"/>
                    </a:lnTo>
                    <a:lnTo>
                      <a:pt x="157" y="8"/>
                    </a:lnTo>
                    <a:lnTo>
                      <a:pt x="157" y="15"/>
                    </a:lnTo>
                    <a:lnTo>
                      <a:pt x="165" y="8"/>
                    </a:lnTo>
                    <a:lnTo>
                      <a:pt x="165" y="23"/>
                    </a:lnTo>
                    <a:lnTo>
                      <a:pt x="165" y="8"/>
                    </a:lnTo>
                    <a:lnTo>
                      <a:pt x="165" y="8"/>
                    </a:lnTo>
                    <a:lnTo>
                      <a:pt x="172" y="15"/>
                    </a:lnTo>
                    <a:lnTo>
                      <a:pt x="172" y="23"/>
                    </a:lnTo>
                    <a:lnTo>
                      <a:pt x="172" y="0"/>
                    </a:lnTo>
                    <a:lnTo>
                      <a:pt x="172" y="15"/>
                    </a:lnTo>
                    <a:lnTo>
                      <a:pt x="180" y="23"/>
                    </a:lnTo>
                    <a:lnTo>
                      <a:pt x="180" y="23"/>
                    </a:lnTo>
                    <a:lnTo>
                      <a:pt x="180" y="0"/>
                    </a:lnTo>
                    <a:lnTo>
                      <a:pt x="180" y="15"/>
                    </a:lnTo>
                    <a:lnTo>
                      <a:pt x="187" y="8"/>
                    </a:lnTo>
                    <a:lnTo>
                      <a:pt x="187" y="23"/>
                    </a:lnTo>
                    <a:lnTo>
                      <a:pt x="187" y="8"/>
                    </a:lnTo>
                    <a:lnTo>
                      <a:pt x="187" y="15"/>
                    </a:lnTo>
                    <a:lnTo>
                      <a:pt x="195" y="8"/>
                    </a:lnTo>
                    <a:lnTo>
                      <a:pt x="195" y="15"/>
                    </a:lnTo>
                    <a:lnTo>
                      <a:pt x="195" y="8"/>
                    </a:lnTo>
                    <a:lnTo>
                      <a:pt x="195" y="15"/>
                    </a:lnTo>
                    <a:lnTo>
                      <a:pt x="202" y="8"/>
                    </a:lnTo>
                    <a:lnTo>
                      <a:pt x="202" y="8"/>
                    </a:lnTo>
                    <a:lnTo>
                      <a:pt x="202" y="15"/>
                    </a:lnTo>
                    <a:lnTo>
                      <a:pt x="210" y="8"/>
                    </a:lnTo>
                    <a:lnTo>
                      <a:pt x="210" y="23"/>
                    </a:lnTo>
                    <a:lnTo>
                      <a:pt x="210" y="8"/>
                    </a:lnTo>
                    <a:lnTo>
                      <a:pt x="210" y="8"/>
                    </a:lnTo>
                    <a:lnTo>
                      <a:pt x="217" y="15"/>
                    </a:lnTo>
                    <a:lnTo>
                      <a:pt x="217" y="23"/>
                    </a:lnTo>
                    <a:lnTo>
                      <a:pt x="217" y="0"/>
                    </a:lnTo>
                    <a:lnTo>
                      <a:pt x="217" y="15"/>
                    </a:lnTo>
                    <a:lnTo>
                      <a:pt x="225" y="8"/>
                    </a:lnTo>
                    <a:lnTo>
                      <a:pt x="225" y="23"/>
                    </a:lnTo>
                    <a:lnTo>
                      <a:pt x="225" y="8"/>
                    </a:lnTo>
                    <a:lnTo>
                      <a:pt x="225" y="15"/>
                    </a:lnTo>
                    <a:lnTo>
                      <a:pt x="232" y="23"/>
                    </a:lnTo>
                    <a:lnTo>
                      <a:pt x="232" y="23"/>
                    </a:lnTo>
                    <a:lnTo>
                      <a:pt x="232" y="8"/>
                    </a:lnTo>
                    <a:lnTo>
                      <a:pt x="232" y="15"/>
                    </a:lnTo>
                    <a:lnTo>
                      <a:pt x="240" y="8"/>
                    </a:lnTo>
                    <a:lnTo>
                      <a:pt x="240" y="23"/>
                    </a:lnTo>
                    <a:lnTo>
                      <a:pt x="240" y="0"/>
                    </a:lnTo>
                    <a:lnTo>
                      <a:pt x="240" y="15"/>
                    </a:lnTo>
                    <a:lnTo>
                      <a:pt x="247" y="23"/>
                    </a:lnTo>
                    <a:lnTo>
                      <a:pt x="247"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8" name="Freeform 944"/>
              <p:cNvSpPr>
                <a:spLocks/>
              </p:cNvSpPr>
              <p:nvPr/>
            </p:nvSpPr>
            <p:spPr bwMode="auto">
              <a:xfrm>
                <a:off x="4995" y="3090"/>
                <a:ext cx="218" cy="23"/>
              </a:xfrm>
              <a:custGeom>
                <a:avLst/>
                <a:gdLst>
                  <a:gd name="T0" fmla="*/ 0 w 218"/>
                  <a:gd name="T1" fmla="*/ 8 h 23"/>
                  <a:gd name="T2" fmla="*/ 8 w 218"/>
                  <a:gd name="T3" fmla="*/ 8 h 23"/>
                  <a:gd name="T4" fmla="*/ 8 w 218"/>
                  <a:gd name="T5" fmla="*/ 8 h 23"/>
                  <a:gd name="T6" fmla="*/ 15 w 218"/>
                  <a:gd name="T7" fmla="*/ 15 h 23"/>
                  <a:gd name="T8" fmla="*/ 15 w 218"/>
                  <a:gd name="T9" fmla="*/ 0 h 23"/>
                  <a:gd name="T10" fmla="*/ 23 w 218"/>
                  <a:gd name="T11" fmla="*/ 8 h 23"/>
                  <a:gd name="T12" fmla="*/ 23 w 218"/>
                  <a:gd name="T13" fmla="*/ 0 h 23"/>
                  <a:gd name="T14" fmla="*/ 30 w 218"/>
                  <a:gd name="T15" fmla="*/ 23 h 23"/>
                  <a:gd name="T16" fmla="*/ 30 w 218"/>
                  <a:gd name="T17" fmla="*/ 8 h 23"/>
                  <a:gd name="T18" fmla="*/ 38 w 218"/>
                  <a:gd name="T19" fmla="*/ 23 h 23"/>
                  <a:gd name="T20" fmla="*/ 38 w 218"/>
                  <a:gd name="T21" fmla="*/ 15 h 23"/>
                  <a:gd name="T22" fmla="*/ 45 w 218"/>
                  <a:gd name="T23" fmla="*/ 23 h 23"/>
                  <a:gd name="T24" fmla="*/ 45 w 218"/>
                  <a:gd name="T25" fmla="*/ 15 h 23"/>
                  <a:gd name="T26" fmla="*/ 53 w 218"/>
                  <a:gd name="T27" fmla="*/ 23 h 23"/>
                  <a:gd name="T28" fmla="*/ 53 w 218"/>
                  <a:gd name="T29" fmla="*/ 15 h 23"/>
                  <a:gd name="T30" fmla="*/ 60 w 218"/>
                  <a:gd name="T31" fmla="*/ 23 h 23"/>
                  <a:gd name="T32" fmla="*/ 60 w 218"/>
                  <a:gd name="T33" fmla="*/ 15 h 23"/>
                  <a:gd name="T34" fmla="*/ 68 w 218"/>
                  <a:gd name="T35" fmla="*/ 23 h 23"/>
                  <a:gd name="T36" fmla="*/ 75 w 218"/>
                  <a:gd name="T37" fmla="*/ 15 h 23"/>
                  <a:gd name="T38" fmla="*/ 75 w 218"/>
                  <a:gd name="T39" fmla="*/ 8 h 23"/>
                  <a:gd name="T40" fmla="*/ 83 w 218"/>
                  <a:gd name="T41" fmla="*/ 8 h 23"/>
                  <a:gd name="T42" fmla="*/ 83 w 218"/>
                  <a:gd name="T43" fmla="*/ 8 h 23"/>
                  <a:gd name="T44" fmla="*/ 90 w 218"/>
                  <a:gd name="T45" fmla="*/ 23 h 23"/>
                  <a:gd name="T46" fmla="*/ 90 w 218"/>
                  <a:gd name="T47" fmla="*/ 15 h 23"/>
                  <a:gd name="T48" fmla="*/ 98 w 218"/>
                  <a:gd name="T49" fmla="*/ 23 h 23"/>
                  <a:gd name="T50" fmla="*/ 98 w 218"/>
                  <a:gd name="T51" fmla="*/ 15 h 23"/>
                  <a:gd name="T52" fmla="*/ 105 w 218"/>
                  <a:gd name="T53" fmla="*/ 23 h 23"/>
                  <a:gd name="T54" fmla="*/ 105 w 218"/>
                  <a:gd name="T55" fmla="*/ 15 h 23"/>
                  <a:gd name="T56" fmla="*/ 113 w 218"/>
                  <a:gd name="T57" fmla="*/ 23 h 23"/>
                  <a:gd name="T58" fmla="*/ 113 w 218"/>
                  <a:gd name="T59" fmla="*/ 15 h 23"/>
                  <a:gd name="T60" fmla="*/ 120 w 218"/>
                  <a:gd name="T61" fmla="*/ 23 h 23"/>
                  <a:gd name="T62" fmla="*/ 120 w 218"/>
                  <a:gd name="T63" fmla="*/ 15 h 23"/>
                  <a:gd name="T64" fmla="*/ 128 w 218"/>
                  <a:gd name="T65" fmla="*/ 23 h 23"/>
                  <a:gd name="T66" fmla="*/ 128 w 218"/>
                  <a:gd name="T67" fmla="*/ 15 h 23"/>
                  <a:gd name="T68" fmla="*/ 135 w 218"/>
                  <a:gd name="T69" fmla="*/ 23 h 23"/>
                  <a:gd name="T70" fmla="*/ 135 w 218"/>
                  <a:gd name="T71" fmla="*/ 8 h 23"/>
                  <a:gd name="T72" fmla="*/ 143 w 218"/>
                  <a:gd name="T73" fmla="*/ 23 h 23"/>
                  <a:gd name="T74" fmla="*/ 143 w 218"/>
                  <a:gd name="T75" fmla="*/ 15 h 23"/>
                  <a:gd name="T76" fmla="*/ 150 w 218"/>
                  <a:gd name="T77" fmla="*/ 23 h 23"/>
                  <a:gd name="T78" fmla="*/ 150 w 218"/>
                  <a:gd name="T79" fmla="*/ 15 h 23"/>
                  <a:gd name="T80" fmla="*/ 158 w 218"/>
                  <a:gd name="T81" fmla="*/ 23 h 23"/>
                  <a:gd name="T82" fmla="*/ 165 w 218"/>
                  <a:gd name="T83" fmla="*/ 15 h 23"/>
                  <a:gd name="T84" fmla="*/ 165 w 218"/>
                  <a:gd name="T85" fmla="*/ 8 h 23"/>
                  <a:gd name="T86" fmla="*/ 173 w 218"/>
                  <a:gd name="T87" fmla="*/ 8 h 23"/>
                  <a:gd name="T88" fmla="*/ 173 w 218"/>
                  <a:gd name="T89" fmla="*/ 8 h 23"/>
                  <a:gd name="T90" fmla="*/ 180 w 218"/>
                  <a:gd name="T91" fmla="*/ 15 h 23"/>
                  <a:gd name="T92" fmla="*/ 180 w 218"/>
                  <a:gd name="T93" fmla="*/ 0 h 23"/>
                  <a:gd name="T94" fmla="*/ 188 w 218"/>
                  <a:gd name="T95" fmla="*/ 15 h 23"/>
                  <a:gd name="T96" fmla="*/ 188 w 218"/>
                  <a:gd name="T97" fmla="*/ 8 h 23"/>
                  <a:gd name="T98" fmla="*/ 195 w 218"/>
                  <a:gd name="T99" fmla="*/ 8 h 23"/>
                  <a:gd name="T100" fmla="*/ 195 w 218"/>
                  <a:gd name="T101" fmla="*/ 8 h 23"/>
                  <a:gd name="T102" fmla="*/ 203 w 218"/>
                  <a:gd name="T103" fmla="*/ 8 h 23"/>
                  <a:gd name="T104" fmla="*/ 203 w 218"/>
                  <a:gd name="T105" fmla="*/ 8 h 23"/>
                  <a:gd name="T106" fmla="*/ 210 w 218"/>
                  <a:gd name="T107" fmla="*/ 8 h 23"/>
                  <a:gd name="T108" fmla="*/ 210 w 218"/>
                  <a:gd name="T109" fmla="*/ 0 h 23"/>
                  <a:gd name="T110" fmla="*/ 218 w 218"/>
                  <a:gd name="T111"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8" h="23">
                    <a:moveTo>
                      <a:pt x="0" y="23"/>
                    </a:moveTo>
                    <a:lnTo>
                      <a:pt x="0" y="8"/>
                    </a:lnTo>
                    <a:lnTo>
                      <a:pt x="0" y="15"/>
                    </a:lnTo>
                    <a:lnTo>
                      <a:pt x="8" y="8"/>
                    </a:lnTo>
                    <a:lnTo>
                      <a:pt x="8" y="23"/>
                    </a:lnTo>
                    <a:lnTo>
                      <a:pt x="8" y="8"/>
                    </a:lnTo>
                    <a:lnTo>
                      <a:pt x="8" y="8"/>
                    </a:lnTo>
                    <a:lnTo>
                      <a:pt x="15" y="15"/>
                    </a:lnTo>
                    <a:lnTo>
                      <a:pt x="15" y="23"/>
                    </a:lnTo>
                    <a:lnTo>
                      <a:pt x="15" y="0"/>
                    </a:lnTo>
                    <a:lnTo>
                      <a:pt x="15" y="15"/>
                    </a:lnTo>
                    <a:lnTo>
                      <a:pt x="23" y="8"/>
                    </a:lnTo>
                    <a:lnTo>
                      <a:pt x="23" y="23"/>
                    </a:lnTo>
                    <a:lnTo>
                      <a:pt x="23" y="0"/>
                    </a:lnTo>
                    <a:lnTo>
                      <a:pt x="23" y="15"/>
                    </a:lnTo>
                    <a:lnTo>
                      <a:pt x="30" y="23"/>
                    </a:lnTo>
                    <a:lnTo>
                      <a:pt x="30" y="23"/>
                    </a:lnTo>
                    <a:lnTo>
                      <a:pt x="30" y="8"/>
                    </a:lnTo>
                    <a:lnTo>
                      <a:pt x="30" y="15"/>
                    </a:lnTo>
                    <a:lnTo>
                      <a:pt x="38" y="23"/>
                    </a:lnTo>
                    <a:lnTo>
                      <a:pt x="38" y="0"/>
                    </a:lnTo>
                    <a:lnTo>
                      <a:pt x="38" y="15"/>
                    </a:lnTo>
                    <a:lnTo>
                      <a:pt x="45" y="23"/>
                    </a:lnTo>
                    <a:lnTo>
                      <a:pt x="45" y="23"/>
                    </a:lnTo>
                    <a:lnTo>
                      <a:pt x="45" y="8"/>
                    </a:lnTo>
                    <a:lnTo>
                      <a:pt x="45" y="15"/>
                    </a:lnTo>
                    <a:lnTo>
                      <a:pt x="53" y="8"/>
                    </a:lnTo>
                    <a:lnTo>
                      <a:pt x="53" y="23"/>
                    </a:lnTo>
                    <a:lnTo>
                      <a:pt x="53" y="8"/>
                    </a:lnTo>
                    <a:lnTo>
                      <a:pt x="53" y="15"/>
                    </a:lnTo>
                    <a:lnTo>
                      <a:pt x="60" y="8"/>
                    </a:lnTo>
                    <a:lnTo>
                      <a:pt x="60" y="23"/>
                    </a:lnTo>
                    <a:lnTo>
                      <a:pt x="60" y="8"/>
                    </a:lnTo>
                    <a:lnTo>
                      <a:pt x="60" y="15"/>
                    </a:lnTo>
                    <a:lnTo>
                      <a:pt x="68" y="8"/>
                    </a:lnTo>
                    <a:lnTo>
                      <a:pt x="68" y="23"/>
                    </a:lnTo>
                    <a:lnTo>
                      <a:pt x="68" y="8"/>
                    </a:lnTo>
                    <a:lnTo>
                      <a:pt x="75" y="15"/>
                    </a:lnTo>
                    <a:lnTo>
                      <a:pt x="75" y="23"/>
                    </a:lnTo>
                    <a:lnTo>
                      <a:pt x="75" y="8"/>
                    </a:lnTo>
                    <a:lnTo>
                      <a:pt x="75" y="15"/>
                    </a:lnTo>
                    <a:lnTo>
                      <a:pt x="83" y="8"/>
                    </a:lnTo>
                    <a:lnTo>
                      <a:pt x="83" y="23"/>
                    </a:lnTo>
                    <a:lnTo>
                      <a:pt x="83" y="8"/>
                    </a:lnTo>
                    <a:lnTo>
                      <a:pt x="90" y="15"/>
                    </a:lnTo>
                    <a:lnTo>
                      <a:pt x="90" y="23"/>
                    </a:lnTo>
                    <a:lnTo>
                      <a:pt x="90" y="8"/>
                    </a:lnTo>
                    <a:lnTo>
                      <a:pt x="90" y="15"/>
                    </a:lnTo>
                    <a:lnTo>
                      <a:pt x="98" y="8"/>
                    </a:lnTo>
                    <a:lnTo>
                      <a:pt x="98" y="23"/>
                    </a:lnTo>
                    <a:lnTo>
                      <a:pt x="98" y="0"/>
                    </a:lnTo>
                    <a:lnTo>
                      <a:pt x="98" y="15"/>
                    </a:lnTo>
                    <a:lnTo>
                      <a:pt x="105" y="23"/>
                    </a:lnTo>
                    <a:lnTo>
                      <a:pt x="105" y="23"/>
                    </a:lnTo>
                    <a:lnTo>
                      <a:pt x="105" y="0"/>
                    </a:lnTo>
                    <a:lnTo>
                      <a:pt x="105" y="15"/>
                    </a:lnTo>
                    <a:lnTo>
                      <a:pt x="113" y="8"/>
                    </a:lnTo>
                    <a:lnTo>
                      <a:pt x="113" y="23"/>
                    </a:lnTo>
                    <a:lnTo>
                      <a:pt x="113" y="0"/>
                    </a:lnTo>
                    <a:lnTo>
                      <a:pt x="113" y="15"/>
                    </a:lnTo>
                    <a:lnTo>
                      <a:pt x="120" y="8"/>
                    </a:lnTo>
                    <a:lnTo>
                      <a:pt x="120" y="23"/>
                    </a:lnTo>
                    <a:lnTo>
                      <a:pt x="120" y="8"/>
                    </a:lnTo>
                    <a:lnTo>
                      <a:pt x="120" y="15"/>
                    </a:lnTo>
                    <a:lnTo>
                      <a:pt x="128" y="8"/>
                    </a:lnTo>
                    <a:lnTo>
                      <a:pt x="128" y="23"/>
                    </a:lnTo>
                    <a:lnTo>
                      <a:pt x="128" y="0"/>
                    </a:lnTo>
                    <a:lnTo>
                      <a:pt x="128" y="15"/>
                    </a:lnTo>
                    <a:lnTo>
                      <a:pt x="135" y="8"/>
                    </a:lnTo>
                    <a:lnTo>
                      <a:pt x="135" y="23"/>
                    </a:lnTo>
                    <a:lnTo>
                      <a:pt x="135" y="0"/>
                    </a:lnTo>
                    <a:lnTo>
                      <a:pt x="135" y="8"/>
                    </a:lnTo>
                    <a:lnTo>
                      <a:pt x="143" y="15"/>
                    </a:lnTo>
                    <a:lnTo>
                      <a:pt x="143" y="23"/>
                    </a:lnTo>
                    <a:lnTo>
                      <a:pt x="143" y="0"/>
                    </a:lnTo>
                    <a:lnTo>
                      <a:pt x="143" y="15"/>
                    </a:lnTo>
                    <a:lnTo>
                      <a:pt x="150" y="8"/>
                    </a:lnTo>
                    <a:lnTo>
                      <a:pt x="150" y="23"/>
                    </a:lnTo>
                    <a:lnTo>
                      <a:pt x="150" y="0"/>
                    </a:lnTo>
                    <a:lnTo>
                      <a:pt x="150" y="15"/>
                    </a:lnTo>
                    <a:lnTo>
                      <a:pt x="158" y="8"/>
                    </a:lnTo>
                    <a:lnTo>
                      <a:pt x="158" y="23"/>
                    </a:lnTo>
                    <a:lnTo>
                      <a:pt x="158" y="8"/>
                    </a:lnTo>
                    <a:lnTo>
                      <a:pt x="165" y="15"/>
                    </a:lnTo>
                    <a:lnTo>
                      <a:pt x="165" y="23"/>
                    </a:lnTo>
                    <a:lnTo>
                      <a:pt x="165" y="8"/>
                    </a:lnTo>
                    <a:lnTo>
                      <a:pt x="165" y="15"/>
                    </a:lnTo>
                    <a:lnTo>
                      <a:pt x="173" y="8"/>
                    </a:lnTo>
                    <a:lnTo>
                      <a:pt x="173" y="23"/>
                    </a:lnTo>
                    <a:lnTo>
                      <a:pt x="173" y="8"/>
                    </a:lnTo>
                    <a:lnTo>
                      <a:pt x="173" y="8"/>
                    </a:lnTo>
                    <a:lnTo>
                      <a:pt x="180" y="15"/>
                    </a:lnTo>
                    <a:lnTo>
                      <a:pt x="180" y="23"/>
                    </a:lnTo>
                    <a:lnTo>
                      <a:pt x="180" y="0"/>
                    </a:lnTo>
                    <a:lnTo>
                      <a:pt x="180" y="8"/>
                    </a:lnTo>
                    <a:lnTo>
                      <a:pt x="188" y="15"/>
                    </a:lnTo>
                    <a:lnTo>
                      <a:pt x="188" y="23"/>
                    </a:lnTo>
                    <a:lnTo>
                      <a:pt x="188" y="8"/>
                    </a:lnTo>
                    <a:lnTo>
                      <a:pt x="188" y="15"/>
                    </a:lnTo>
                    <a:lnTo>
                      <a:pt x="195" y="8"/>
                    </a:lnTo>
                    <a:lnTo>
                      <a:pt x="195" y="15"/>
                    </a:lnTo>
                    <a:lnTo>
                      <a:pt x="195" y="8"/>
                    </a:lnTo>
                    <a:lnTo>
                      <a:pt x="195" y="15"/>
                    </a:lnTo>
                    <a:lnTo>
                      <a:pt x="203" y="8"/>
                    </a:lnTo>
                    <a:lnTo>
                      <a:pt x="203" y="23"/>
                    </a:lnTo>
                    <a:lnTo>
                      <a:pt x="203" y="8"/>
                    </a:lnTo>
                    <a:lnTo>
                      <a:pt x="203" y="15"/>
                    </a:lnTo>
                    <a:lnTo>
                      <a:pt x="210" y="8"/>
                    </a:lnTo>
                    <a:lnTo>
                      <a:pt x="210" y="23"/>
                    </a:lnTo>
                    <a:lnTo>
                      <a:pt x="210" y="0"/>
                    </a:lnTo>
                    <a:lnTo>
                      <a:pt x="210" y="8"/>
                    </a:lnTo>
                    <a:lnTo>
                      <a:pt x="21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69" name="Freeform 945"/>
              <p:cNvSpPr>
                <a:spLocks/>
              </p:cNvSpPr>
              <p:nvPr/>
            </p:nvSpPr>
            <p:spPr bwMode="auto">
              <a:xfrm>
                <a:off x="3285" y="3158"/>
                <a:ext cx="248" cy="15"/>
              </a:xfrm>
              <a:custGeom>
                <a:avLst/>
                <a:gdLst>
                  <a:gd name="T0" fmla="*/ 0 w 248"/>
                  <a:gd name="T1" fmla="*/ 0 h 15"/>
                  <a:gd name="T2" fmla="*/ 8 w 248"/>
                  <a:gd name="T3" fmla="*/ 0 h 15"/>
                  <a:gd name="T4" fmla="*/ 15 w 248"/>
                  <a:gd name="T5" fmla="*/ 15 h 15"/>
                  <a:gd name="T6" fmla="*/ 23 w 248"/>
                  <a:gd name="T7" fmla="*/ 15 h 15"/>
                  <a:gd name="T8" fmla="*/ 23 w 248"/>
                  <a:gd name="T9" fmla="*/ 7 h 15"/>
                  <a:gd name="T10" fmla="*/ 30 w 248"/>
                  <a:gd name="T11" fmla="*/ 0 h 15"/>
                  <a:gd name="T12" fmla="*/ 38 w 248"/>
                  <a:gd name="T13" fmla="*/ 15 h 15"/>
                  <a:gd name="T14" fmla="*/ 45 w 248"/>
                  <a:gd name="T15" fmla="*/ 15 h 15"/>
                  <a:gd name="T16" fmla="*/ 45 w 248"/>
                  <a:gd name="T17" fmla="*/ 7 h 15"/>
                  <a:gd name="T18" fmla="*/ 53 w 248"/>
                  <a:gd name="T19" fmla="*/ 0 h 15"/>
                  <a:gd name="T20" fmla="*/ 60 w 248"/>
                  <a:gd name="T21" fmla="*/ 15 h 15"/>
                  <a:gd name="T22" fmla="*/ 68 w 248"/>
                  <a:gd name="T23" fmla="*/ 15 h 15"/>
                  <a:gd name="T24" fmla="*/ 75 w 248"/>
                  <a:gd name="T25" fmla="*/ 15 h 15"/>
                  <a:gd name="T26" fmla="*/ 75 w 248"/>
                  <a:gd name="T27" fmla="*/ 7 h 15"/>
                  <a:gd name="T28" fmla="*/ 83 w 248"/>
                  <a:gd name="T29" fmla="*/ 0 h 15"/>
                  <a:gd name="T30" fmla="*/ 90 w 248"/>
                  <a:gd name="T31" fmla="*/ 15 h 15"/>
                  <a:gd name="T32" fmla="*/ 98 w 248"/>
                  <a:gd name="T33" fmla="*/ 15 h 15"/>
                  <a:gd name="T34" fmla="*/ 105 w 248"/>
                  <a:gd name="T35" fmla="*/ 15 h 15"/>
                  <a:gd name="T36" fmla="*/ 105 w 248"/>
                  <a:gd name="T37" fmla="*/ 7 h 15"/>
                  <a:gd name="T38" fmla="*/ 113 w 248"/>
                  <a:gd name="T39" fmla="*/ 0 h 15"/>
                  <a:gd name="T40" fmla="*/ 120 w 248"/>
                  <a:gd name="T41" fmla="*/ 15 h 15"/>
                  <a:gd name="T42" fmla="*/ 128 w 248"/>
                  <a:gd name="T43" fmla="*/ 0 h 15"/>
                  <a:gd name="T44" fmla="*/ 135 w 248"/>
                  <a:gd name="T45" fmla="*/ 15 h 15"/>
                  <a:gd name="T46" fmla="*/ 135 w 248"/>
                  <a:gd name="T47" fmla="*/ 7 h 15"/>
                  <a:gd name="T48" fmla="*/ 143 w 248"/>
                  <a:gd name="T49" fmla="*/ 7 h 15"/>
                  <a:gd name="T50" fmla="*/ 150 w 248"/>
                  <a:gd name="T51" fmla="*/ 15 h 15"/>
                  <a:gd name="T52" fmla="*/ 158 w 248"/>
                  <a:gd name="T53" fmla="*/ 15 h 15"/>
                  <a:gd name="T54" fmla="*/ 158 w 248"/>
                  <a:gd name="T55" fmla="*/ 7 h 15"/>
                  <a:gd name="T56" fmla="*/ 165 w 248"/>
                  <a:gd name="T57" fmla="*/ 0 h 15"/>
                  <a:gd name="T58" fmla="*/ 173 w 248"/>
                  <a:gd name="T59" fmla="*/ 15 h 15"/>
                  <a:gd name="T60" fmla="*/ 180 w 248"/>
                  <a:gd name="T61" fmla="*/ 15 h 15"/>
                  <a:gd name="T62" fmla="*/ 180 w 248"/>
                  <a:gd name="T63" fmla="*/ 7 h 15"/>
                  <a:gd name="T64" fmla="*/ 188 w 248"/>
                  <a:gd name="T65" fmla="*/ 0 h 15"/>
                  <a:gd name="T66" fmla="*/ 195 w 248"/>
                  <a:gd name="T67" fmla="*/ 15 h 15"/>
                  <a:gd name="T68" fmla="*/ 203 w 248"/>
                  <a:gd name="T69" fmla="*/ 15 h 15"/>
                  <a:gd name="T70" fmla="*/ 203 w 248"/>
                  <a:gd name="T71" fmla="*/ 7 h 15"/>
                  <a:gd name="T72" fmla="*/ 210 w 248"/>
                  <a:gd name="T73" fmla="*/ 15 h 15"/>
                  <a:gd name="T74" fmla="*/ 218 w 248"/>
                  <a:gd name="T75" fmla="*/ 0 h 15"/>
                  <a:gd name="T76" fmla="*/ 225 w 248"/>
                  <a:gd name="T77" fmla="*/ 15 h 15"/>
                  <a:gd name="T78" fmla="*/ 233 w 248"/>
                  <a:gd name="T79" fmla="*/ 15 h 15"/>
                  <a:gd name="T80" fmla="*/ 233 w 248"/>
                  <a:gd name="T81" fmla="*/ 7 h 15"/>
                  <a:gd name="T82" fmla="*/ 240 w 248"/>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5">
                    <a:moveTo>
                      <a:pt x="0" y="7"/>
                    </a:moveTo>
                    <a:lnTo>
                      <a:pt x="0" y="15"/>
                    </a:lnTo>
                    <a:lnTo>
                      <a:pt x="0" y="0"/>
                    </a:lnTo>
                    <a:lnTo>
                      <a:pt x="0" y="7"/>
                    </a:lnTo>
                    <a:lnTo>
                      <a:pt x="8" y="15"/>
                    </a:lnTo>
                    <a:lnTo>
                      <a:pt x="8" y="0"/>
                    </a:lnTo>
                    <a:lnTo>
                      <a:pt x="8" y="7"/>
                    </a:lnTo>
                    <a:lnTo>
                      <a:pt x="15" y="15"/>
                    </a:lnTo>
                    <a:lnTo>
                      <a:pt x="15" y="15"/>
                    </a:lnTo>
                    <a:lnTo>
                      <a:pt x="15" y="0"/>
                    </a:lnTo>
                    <a:lnTo>
                      <a:pt x="15" y="7"/>
                    </a:lnTo>
                    <a:lnTo>
                      <a:pt x="23" y="15"/>
                    </a:lnTo>
                    <a:lnTo>
                      <a:pt x="23" y="15"/>
                    </a:lnTo>
                    <a:lnTo>
                      <a:pt x="23" y="0"/>
                    </a:lnTo>
                    <a:lnTo>
                      <a:pt x="23" y="7"/>
                    </a:lnTo>
                    <a:lnTo>
                      <a:pt x="30" y="0"/>
                    </a:lnTo>
                    <a:lnTo>
                      <a:pt x="30" y="15"/>
                    </a:lnTo>
                    <a:lnTo>
                      <a:pt x="30" y="0"/>
                    </a:lnTo>
                    <a:lnTo>
                      <a:pt x="30" y="7"/>
                    </a:lnTo>
                    <a:lnTo>
                      <a:pt x="38" y="15"/>
                    </a:lnTo>
                    <a:lnTo>
                      <a:pt x="38" y="15"/>
                    </a:lnTo>
                    <a:lnTo>
                      <a:pt x="38" y="0"/>
                    </a:lnTo>
                    <a:lnTo>
                      <a:pt x="38" y="7"/>
                    </a:lnTo>
                    <a:lnTo>
                      <a:pt x="45" y="15"/>
                    </a:lnTo>
                    <a:lnTo>
                      <a:pt x="45" y="15"/>
                    </a:lnTo>
                    <a:lnTo>
                      <a:pt x="45" y="0"/>
                    </a:lnTo>
                    <a:lnTo>
                      <a:pt x="45" y="7"/>
                    </a:lnTo>
                    <a:lnTo>
                      <a:pt x="53" y="0"/>
                    </a:lnTo>
                    <a:lnTo>
                      <a:pt x="53" y="15"/>
                    </a:lnTo>
                    <a:lnTo>
                      <a:pt x="53" y="0"/>
                    </a:lnTo>
                    <a:lnTo>
                      <a:pt x="53" y="7"/>
                    </a:lnTo>
                    <a:lnTo>
                      <a:pt x="60" y="0"/>
                    </a:lnTo>
                    <a:lnTo>
                      <a:pt x="60" y="15"/>
                    </a:lnTo>
                    <a:lnTo>
                      <a:pt x="60" y="7"/>
                    </a:lnTo>
                    <a:lnTo>
                      <a:pt x="68" y="15"/>
                    </a:lnTo>
                    <a:lnTo>
                      <a:pt x="68" y="15"/>
                    </a:lnTo>
                    <a:lnTo>
                      <a:pt x="68" y="0"/>
                    </a:lnTo>
                    <a:lnTo>
                      <a:pt x="68" y="7"/>
                    </a:lnTo>
                    <a:lnTo>
                      <a:pt x="75" y="15"/>
                    </a:lnTo>
                    <a:lnTo>
                      <a:pt x="75" y="15"/>
                    </a:lnTo>
                    <a:lnTo>
                      <a:pt x="75" y="0"/>
                    </a:lnTo>
                    <a:lnTo>
                      <a:pt x="75" y="7"/>
                    </a:lnTo>
                    <a:lnTo>
                      <a:pt x="83" y="0"/>
                    </a:lnTo>
                    <a:lnTo>
                      <a:pt x="83" y="15"/>
                    </a:lnTo>
                    <a:lnTo>
                      <a:pt x="83" y="0"/>
                    </a:lnTo>
                    <a:lnTo>
                      <a:pt x="83" y="7"/>
                    </a:lnTo>
                    <a:lnTo>
                      <a:pt x="90" y="15"/>
                    </a:lnTo>
                    <a:lnTo>
                      <a:pt x="90" y="15"/>
                    </a:lnTo>
                    <a:lnTo>
                      <a:pt x="90" y="0"/>
                    </a:lnTo>
                    <a:lnTo>
                      <a:pt x="90" y="7"/>
                    </a:lnTo>
                    <a:lnTo>
                      <a:pt x="98" y="15"/>
                    </a:lnTo>
                    <a:lnTo>
                      <a:pt x="98" y="0"/>
                    </a:lnTo>
                    <a:lnTo>
                      <a:pt x="98" y="7"/>
                    </a:lnTo>
                    <a:lnTo>
                      <a:pt x="105" y="15"/>
                    </a:lnTo>
                    <a:lnTo>
                      <a:pt x="105" y="15"/>
                    </a:lnTo>
                    <a:lnTo>
                      <a:pt x="105" y="0"/>
                    </a:lnTo>
                    <a:lnTo>
                      <a:pt x="105" y="7"/>
                    </a:lnTo>
                    <a:lnTo>
                      <a:pt x="113" y="15"/>
                    </a:lnTo>
                    <a:lnTo>
                      <a:pt x="113" y="15"/>
                    </a:lnTo>
                    <a:lnTo>
                      <a:pt x="113" y="0"/>
                    </a:lnTo>
                    <a:lnTo>
                      <a:pt x="113" y="0"/>
                    </a:lnTo>
                    <a:lnTo>
                      <a:pt x="120" y="7"/>
                    </a:lnTo>
                    <a:lnTo>
                      <a:pt x="120" y="15"/>
                    </a:lnTo>
                    <a:lnTo>
                      <a:pt x="120" y="0"/>
                    </a:lnTo>
                    <a:lnTo>
                      <a:pt x="120" y="7"/>
                    </a:lnTo>
                    <a:lnTo>
                      <a:pt x="128" y="0"/>
                    </a:lnTo>
                    <a:lnTo>
                      <a:pt x="128" y="15"/>
                    </a:lnTo>
                    <a:lnTo>
                      <a:pt x="128" y="7"/>
                    </a:lnTo>
                    <a:lnTo>
                      <a:pt x="135" y="15"/>
                    </a:lnTo>
                    <a:lnTo>
                      <a:pt x="135" y="15"/>
                    </a:lnTo>
                    <a:lnTo>
                      <a:pt x="135" y="0"/>
                    </a:lnTo>
                    <a:lnTo>
                      <a:pt x="135" y="7"/>
                    </a:lnTo>
                    <a:lnTo>
                      <a:pt x="143" y="15"/>
                    </a:lnTo>
                    <a:lnTo>
                      <a:pt x="143" y="15"/>
                    </a:lnTo>
                    <a:lnTo>
                      <a:pt x="143" y="7"/>
                    </a:lnTo>
                    <a:lnTo>
                      <a:pt x="143" y="7"/>
                    </a:lnTo>
                    <a:lnTo>
                      <a:pt x="150" y="0"/>
                    </a:lnTo>
                    <a:lnTo>
                      <a:pt x="150" y="15"/>
                    </a:lnTo>
                    <a:lnTo>
                      <a:pt x="150" y="0"/>
                    </a:lnTo>
                    <a:lnTo>
                      <a:pt x="150" y="7"/>
                    </a:lnTo>
                    <a:lnTo>
                      <a:pt x="158" y="15"/>
                    </a:lnTo>
                    <a:lnTo>
                      <a:pt x="158" y="15"/>
                    </a:lnTo>
                    <a:lnTo>
                      <a:pt x="158" y="0"/>
                    </a:lnTo>
                    <a:lnTo>
                      <a:pt x="158" y="7"/>
                    </a:lnTo>
                    <a:lnTo>
                      <a:pt x="165" y="15"/>
                    </a:lnTo>
                    <a:lnTo>
                      <a:pt x="165" y="15"/>
                    </a:lnTo>
                    <a:lnTo>
                      <a:pt x="165" y="0"/>
                    </a:lnTo>
                    <a:lnTo>
                      <a:pt x="165" y="7"/>
                    </a:lnTo>
                    <a:lnTo>
                      <a:pt x="173" y="15"/>
                    </a:lnTo>
                    <a:lnTo>
                      <a:pt x="173" y="15"/>
                    </a:lnTo>
                    <a:lnTo>
                      <a:pt x="173" y="0"/>
                    </a:lnTo>
                    <a:lnTo>
                      <a:pt x="173" y="7"/>
                    </a:lnTo>
                    <a:lnTo>
                      <a:pt x="180" y="15"/>
                    </a:lnTo>
                    <a:lnTo>
                      <a:pt x="180" y="15"/>
                    </a:lnTo>
                    <a:lnTo>
                      <a:pt x="180" y="0"/>
                    </a:lnTo>
                    <a:lnTo>
                      <a:pt x="180" y="7"/>
                    </a:lnTo>
                    <a:lnTo>
                      <a:pt x="188" y="0"/>
                    </a:lnTo>
                    <a:lnTo>
                      <a:pt x="188" y="15"/>
                    </a:lnTo>
                    <a:lnTo>
                      <a:pt x="188" y="0"/>
                    </a:lnTo>
                    <a:lnTo>
                      <a:pt x="188" y="7"/>
                    </a:lnTo>
                    <a:lnTo>
                      <a:pt x="195" y="0"/>
                    </a:lnTo>
                    <a:lnTo>
                      <a:pt x="195" y="15"/>
                    </a:lnTo>
                    <a:lnTo>
                      <a:pt x="195" y="0"/>
                    </a:lnTo>
                    <a:lnTo>
                      <a:pt x="195" y="7"/>
                    </a:lnTo>
                    <a:lnTo>
                      <a:pt x="203" y="15"/>
                    </a:lnTo>
                    <a:lnTo>
                      <a:pt x="203" y="15"/>
                    </a:lnTo>
                    <a:lnTo>
                      <a:pt x="203" y="0"/>
                    </a:lnTo>
                    <a:lnTo>
                      <a:pt x="203" y="7"/>
                    </a:lnTo>
                    <a:lnTo>
                      <a:pt x="210" y="15"/>
                    </a:lnTo>
                    <a:lnTo>
                      <a:pt x="210" y="0"/>
                    </a:lnTo>
                    <a:lnTo>
                      <a:pt x="210" y="15"/>
                    </a:lnTo>
                    <a:lnTo>
                      <a:pt x="218" y="7"/>
                    </a:lnTo>
                    <a:lnTo>
                      <a:pt x="218" y="15"/>
                    </a:lnTo>
                    <a:lnTo>
                      <a:pt x="218" y="0"/>
                    </a:lnTo>
                    <a:lnTo>
                      <a:pt x="218" y="7"/>
                    </a:lnTo>
                    <a:lnTo>
                      <a:pt x="225" y="15"/>
                    </a:lnTo>
                    <a:lnTo>
                      <a:pt x="225" y="15"/>
                    </a:lnTo>
                    <a:lnTo>
                      <a:pt x="225" y="0"/>
                    </a:lnTo>
                    <a:lnTo>
                      <a:pt x="225" y="7"/>
                    </a:lnTo>
                    <a:lnTo>
                      <a:pt x="233" y="15"/>
                    </a:lnTo>
                    <a:lnTo>
                      <a:pt x="233" y="15"/>
                    </a:lnTo>
                    <a:lnTo>
                      <a:pt x="233" y="0"/>
                    </a:lnTo>
                    <a:lnTo>
                      <a:pt x="233" y="7"/>
                    </a:lnTo>
                    <a:lnTo>
                      <a:pt x="240" y="15"/>
                    </a:lnTo>
                    <a:lnTo>
                      <a:pt x="240" y="15"/>
                    </a:lnTo>
                    <a:lnTo>
                      <a:pt x="240" y="0"/>
                    </a:lnTo>
                    <a:lnTo>
                      <a:pt x="240" y="7"/>
                    </a:lnTo>
                    <a:lnTo>
                      <a:pt x="24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0" name="Freeform 946"/>
              <p:cNvSpPr>
                <a:spLocks/>
              </p:cNvSpPr>
              <p:nvPr/>
            </p:nvSpPr>
            <p:spPr bwMode="auto">
              <a:xfrm>
                <a:off x="3533" y="3113"/>
                <a:ext cx="240" cy="97"/>
              </a:xfrm>
              <a:custGeom>
                <a:avLst/>
                <a:gdLst>
                  <a:gd name="T0" fmla="*/ 0 w 240"/>
                  <a:gd name="T1" fmla="*/ 45 h 97"/>
                  <a:gd name="T2" fmla="*/ 7 w 240"/>
                  <a:gd name="T3" fmla="*/ 97 h 97"/>
                  <a:gd name="T4" fmla="*/ 15 w 240"/>
                  <a:gd name="T5" fmla="*/ 45 h 97"/>
                  <a:gd name="T6" fmla="*/ 15 w 240"/>
                  <a:gd name="T7" fmla="*/ 52 h 97"/>
                  <a:gd name="T8" fmla="*/ 22 w 240"/>
                  <a:gd name="T9" fmla="*/ 37 h 97"/>
                  <a:gd name="T10" fmla="*/ 30 w 240"/>
                  <a:gd name="T11" fmla="*/ 67 h 97"/>
                  <a:gd name="T12" fmla="*/ 37 w 240"/>
                  <a:gd name="T13" fmla="*/ 52 h 97"/>
                  <a:gd name="T14" fmla="*/ 37 w 240"/>
                  <a:gd name="T15" fmla="*/ 37 h 97"/>
                  <a:gd name="T16" fmla="*/ 45 w 240"/>
                  <a:gd name="T17" fmla="*/ 22 h 97"/>
                  <a:gd name="T18" fmla="*/ 52 w 240"/>
                  <a:gd name="T19" fmla="*/ 67 h 97"/>
                  <a:gd name="T20" fmla="*/ 60 w 240"/>
                  <a:gd name="T21" fmla="*/ 60 h 97"/>
                  <a:gd name="T22" fmla="*/ 60 w 240"/>
                  <a:gd name="T23" fmla="*/ 52 h 97"/>
                  <a:gd name="T24" fmla="*/ 67 w 240"/>
                  <a:gd name="T25" fmla="*/ 30 h 97"/>
                  <a:gd name="T26" fmla="*/ 75 w 240"/>
                  <a:gd name="T27" fmla="*/ 75 h 97"/>
                  <a:gd name="T28" fmla="*/ 82 w 240"/>
                  <a:gd name="T29" fmla="*/ 60 h 97"/>
                  <a:gd name="T30" fmla="*/ 82 w 240"/>
                  <a:gd name="T31" fmla="*/ 52 h 97"/>
                  <a:gd name="T32" fmla="*/ 90 w 240"/>
                  <a:gd name="T33" fmla="*/ 37 h 97"/>
                  <a:gd name="T34" fmla="*/ 97 w 240"/>
                  <a:gd name="T35" fmla="*/ 67 h 97"/>
                  <a:gd name="T36" fmla="*/ 105 w 240"/>
                  <a:gd name="T37" fmla="*/ 60 h 97"/>
                  <a:gd name="T38" fmla="*/ 105 w 240"/>
                  <a:gd name="T39" fmla="*/ 60 h 97"/>
                  <a:gd name="T40" fmla="*/ 112 w 240"/>
                  <a:gd name="T41" fmla="*/ 30 h 97"/>
                  <a:gd name="T42" fmla="*/ 120 w 240"/>
                  <a:gd name="T43" fmla="*/ 67 h 97"/>
                  <a:gd name="T44" fmla="*/ 127 w 240"/>
                  <a:gd name="T45" fmla="*/ 52 h 97"/>
                  <a:gd name="T46" fmla="*/ 127 w 240"/>
                  <a:gd name="T47" fmla="*/ 60 h 97"/>
                  <a:gd name="T48" fmla="*/ 135 w 240"/>
                  <a:gd name="T49" fmla="*/ 7 h 97"/>
                  <a:gd name="T50" fmla="*/ 142 w 240"/>
                  <a:gd name="T51" fmla="*/ 67 h 97"/>
                  <a:gd name="T52" fmla="*/ 150 w 240"/>
                  <a:gd name="T53" fmla="*/ 52 h 97"/>
                  <a:gd name="T54" fmla="*/ 150 w 240"/>
                  <a:gd name="T55" fmla="*/ 52 h 97"/>
                  <a:gd name="T56" fmla="*/ 157 w 240"/>
                  <a:gd name="T57" fmla="*/ 37 h 97"/>
                  <a:gd name="T58" fmla="*/ 165 w 240"/>
                  <a:gd name="T59" fmla="*/ 75 h 97"/>
                  <a:gd name="T60" fmla="*/ 172 w 240"/>
                  <a:gd name="T61" fmla="*/ 60 h 97"/>
                  <a:gd name="T62" fmla="*/ 172 w 240"/>
                  <a:gd name="T63" fmla="*/ 45 h 97"/>
                  <a:gd name="T64" fmla="*/ 180 w 240"/>
                  <a:gd name="T65" fmla="*/ 30 h 97"/>
                  <a:gd name="T66" fmla="*/ 187 w 240"/>
                  <a:gd name="T67" fmla="*/ 67 h 97"/>
                  <a:gd name="T68" fmla="*/ 195 w 240"/>
                  <a:gd name="T69" fmla="*/ 67 h 97"/>
                  <a:gd name="T70" fmla="*/ 202 w 240"/>
                  <a:gd name="T71" fmla="*/ 60 h 97"/>
                  <a:gd name="T72" fmla="*/ 202 w 240"/>
                  <a:gd name="T73" fmla="*/ 52 h 97"/>
                  <a:gd name="T74" fmla="*/ 210 w 240"/>
                  <a:gd name="T75" fmla="*/ 37 h 97"/>
                  <a:gd name="T76" fmla="*/ 217 w 240"/>
                  <a:gd name="T77" fmla="*/ 60 h 97"/>
                  <a:gd name="T78" fmla="*/ 225 w 240"/>
                  <a:gd name="T79" fmla="*/ 60 h 97"/>
                  <a:gd name="T80" fmla="*/ 225 w 240"/>
                  <a:gd name="T81" fmla="*/ 52 h 97"/>
                  <a:gd name="T82" fmla="*/ 232 w 240"/>
                  <a:gd name="T83" fmla="*/ 4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7">
                    <a:moveTo>
                      <a:pt x="0" y="60"/>
                    </a:moveTo>
                    <a:lnTo>
                      <a:pt x="0" y="60"/>
                    </a:lnTo>
                    <a:lnTo>
                      <a:pt x="0" y="45"/>
                    </a:lnTo>
                    <a:lnTo>
                      <a:pt x="0" y="52"/>
                    </a:lnTo>
                    <a:lnTo>
                      <a:pt x="7" y="45"/>
                    </a:lnTo>
                    <a:lnTo>
                      <a:pt x="7" y="97"/>
                    </a:lnTo>
                    <a:lnTo>
                      <a:pt x="7" y="0"/>
                    </a:lnTo>
                    <a:lnTo>
                      <a:pt x="7" y="37"/>
                    </a:lnTo>
                    <a:lnTo>
                      <a:pt x="15" y="45"/>
                    </a:lnTo>
                    <a:lnTo>
                      <a:pt x="15" y="75"/>
                    </a:lnTo>
                    <a:lnTo>
                      <a:pt x="15" y="30"/>
                    </a:lnTo>
                    <a:lnTo>
                      <a:pt x="15" y="52"/>
                    </a:lnTo>
                    <a:lnTo>
                      <a:pt x="22" y="45"/>
                    </a:lnTo>
                    <a:lnTo>
                      <a:pt x="22" y="67"/>
                    </a:lnTo>
                    <a:lnTo>
                      <a:pt x="22" y="37"/>
                    </a:lnTo>
                    <a:lnTo>
                      <a:pt x="22" y="45"/>
                    </a:lnTo>
                    <a:lnTo>
                      <a:pt x="30" y="52"/>
                    </a:lnTo>
                    <a:lnTo>
                      <a:pt x="30" y="67"/>
                    </a:lnTo>
                    <a:lnTo>
                      <a:pt x="30" y="37"/>
                    </a:lnTo>
                    <a:lnTo>
                      <a:pt x="30" y="60"/>
                    </a:lnTo>
                    <a:lnTo>
                      <a:pt x="37" y="52"/>
                    </a:lnTo>
                    <a:lnTo>
                      <a:pt x="37" y="67"/>
                    </a:lnTo>
                    <a:lnTo>
                      <a:pt x="37" y="30"/>
                    </a:lnTo>
                    <a:lnTo>
                      <a:pt x="37" y="37"/>
                    </a:lnTo>
                    <a:lnTo>
                      <a:pt x="45" y="45"/>
                    </a:lnTo>
                    <a:lnTo>
                      <a:pt x="45" y="75"/>
                    </a:lnTo>
                    <a:lnTo>
                      <a:pt x="45" y="22"/>
                    </a:lnTo>
                    <a:lnTo>
                      <a:pt x="45" y="52"/>
                    </a:lnTo>
                    <a:lnTo>
                      <a:pt x="52" y="45"/>
                    </a:lnTo>
                    <a:lnTo>
                      <a:pt x="52" y="67"/>
                    </a:lnTo>
                    <a:lnTo>
                      <a:pt x="52" y="30"/>
                    </a:lnTo>
                    <a:lnTo>
                      <a:pt x="52" y="52"/>
                    </a:lnTo>
                    <a:lnTo>
                      <a:pt x="60" y="60"/>
                    </a:lnTo>
                    <a:lnTo>
                      <a:pt x="60" y="67"/>
                    </a:lnTo>
                    <a:lnTo>
                      <a:pt x="60" y="22"/>
                    </a:lnTo>
                    <a:lnTo>
                      <a:pt x="60" y="52"/>
                    </a:lnTo>
                    <a:lnTo>
                      <a:pt x="67" y="60"/>
                    </a:lnTo>
                    <a:lnTo>
                      <a:pt x="67" y="75"/>
                    </a:lnTo>
                    <a:lnTo>
                      <a:pt x="67" y="30"/>
                    </a:lnTo>
                    <a:lnTo>
                      <a:pt x="67" y="60"/>
                    </a:lnTo>
                    <a:lnTo>
                      <a:pt x="75" y="52"/>
                    </a:lnTo>
                    <a:lnTo>
                      <a:pt x="75" y="75"/>
                    </a:lnTo>
                    <a:lnTo>
                      <a:pt x="75" y="30"/>
                    </a:lnTo>
                    <a:lnTo>
                      <a:pt x="75" y="52"/>
                    </a:lnTo>
                    <a:lnTo>
                      <a:pt x="82" y="60"/>
                    </a:lnTo>
                    <a:lnTo>
                      <a:pt x="82" y="75"/>
                    </a:lnTo>
                    <a:lnTo>
                      <a:pt x="82" y="30"/>
                    </a:lnTo>
                    <a:lnTo>
                      <a:pt x="82" y="52"/>
                    </a:lnTo>
                    <a:lnTo>
                      <a:pt x="90" y="45"/>
                    </a:lnTo>
                    <a:lnTo>
                      <a:pt x="90" y="75"/>
                    </a:lnTo>
                    <a:lnTo>
                      <a:pt x="90" y="37"/>
                    </a:lnTo>
                    <a:lnTo>
                      <a:pt x="90" y="52"/>
                    </a:lnTo>
                    <a:lnTo>
                      <a:pt x="97" y="60"/>
                    </a:lnTo>
                    <a:lnTo>
                      <a:pt x="97" y="67"/>
                    </a:lnTo>
                    <a:lnTo>
                      <a:pt x="97" y="30"/>
                    </a:lnTo>
                    <a:lnTo>
                      <a:pt x="97" y="52"/>
                    </a:lnTo>
                    <a:lnTo>
                      <a:pt x="105" y="60"/>
                    </a:lnTo>
                    <a:lnTo>
                      <a:pt x="105" y="67"/>
                    </a:lnTo>
                    <a:lnTo>
                      <a:pt x="105" y="37"/>
                    </a:lnTo>
                    <a:lnTo>
                      <a:pt x="105" y="60"/>
                    </a:lnTo>
                    <a:lnTo>
                      <a:pt x="112" y="52"/>
                    </a:lnTo>
                    <a:lnTo>
                      <a:pt x="112" y="75"/>
                    </a:lnTo>
                    <a:lnTo>
                      <a:pt x="112" y="30"/>
                    </a:lnTo>
                    <a:lnTo>
                      <a:pt x="112" y="60"/>
                    </a:lnTo>
                    <a:lnTo>
                      <a:pt x="120" y="67"/>
                    </a:lnTo>
                    <a:lnTo>
                      <a:pt x="120" y="67"/>
                    </a:lnTo>
                    <a:lnTo>
                      <a:pt x="120" y="30"/>
                    </a:lnTo>
                    <a:lnTo>
                      <a:pt x="120" y="60"/>
                    </a:lnTo>
                    <a:lnTo>
                      <a:pt x="127" y="52"/>
                    </a:lnTo>
                    <a:lnTo>
                      <a:pt x="127" y="60"/>
                    </a:lnTo>
                    <a:lnTo>
                      <a:pt x="127" y="37"/>
                    </a:lnTo>
                    <a:lnTo>
                      <a:pt x="127" y="60"/>
                    </a:lnTo>
                    <a:lnTo>
                      <a:pt x="135" y="52"/>
                    </a:lnTo>
                    <a:lnTo>
                      <a:pt x="135" y="82"/>
                    </a:lnTo>
                    <a:lnTo>
                      <a:pt x="135" y="7"/>
                    </a:lnTo>
                    <a:lnTo>
                      <a:pt x="135" y="52"/>
                    </a:lnTo>
                    <a:lnTo>
                      <a:pt x="142" y="60"/>
                    </a:lnTo>
                    <a:lnTo>
                      <a:pt x="142" y="67"/>
                    </a:lnTo>
                    <a:lnTo>
                      <a:pt x="142" y="30"/>
                    </a:lnTo>
                    <a:lnTo>
                      <a:pt x="142" y="60"/>
                    </a:lnTo>
                    <a:lnTo>
                      <a:pt x="150" y="52"/>
                    </a:lnTo>
                    <a:lnTo>
                      <a:pt x="150" y="67"/>
                    </a:lnTo>
                    <a:lnTo>
                      <a:pt x="150" y="30"/>
                    </a:lnTo>
                    <a:lnTo>
                      <a:pt x="150" y="52"/>
                    </a:lnTo>
                    <a:lnTo>
                      <a:pt x="157" y="60"/>
                    </a:lnTo>
                    <a:lnTo>
                      <a:pt x="157" y="67"/>
                    </a:lnTo>
                    <a:lnTo>
                      <a:pt x="157" y="37"/>
                    </a:lnTo>
                    <a:lnTo>
                      <a:pt x="157" y="45"/>
                    </a:lnTo>
                    <a:lnTo>
                      <a:pt x="165" y="52"/>
                    </a:lnTo>
                    <a:lnTo>
                      <a:pt x="165" y="75"/>
                    </a:lnTo>
                    <a:lnTo>
                      <a:pt x="165" y="30"/>
                    </a:lnTo>
                    <a:lnTo>
                      <a:pt x="165" y="52"/>
                    </a:lnTo>
                    <a:lnTo>
                      <a:pt x="172" y="60"/>
                    </a:lnTo>
                    <a:lnTo>
                      <a:pt x="172" y="75"/>
                    </a:lnTo>
                    <a:lnTo>
                      <a:pt x="172" y="30"/>
                    </a:lnTo>
                    <a:lnTo>
                      <a:pt x="172" y="45"/>
                    </a:lnTo>
                    <a:lnTo>
                      <a:pt x="180" y="52"/>
                    </a:lnTo>
                    <a:lnTo>
                      <a:pt x="180" y="67"/>
                    </a:lnTo>
                    <a:lnTo>
                      <a:pt x="180" y="30"/>
                    </a:lnTo>
                    <a:lnTo>
                      <a:pt x="180" y="52"/>
                    </a:lnTo>
                    <a:lnTo>
                      <a:pt x="187" y="45"/>
                    </a:lnTo>
                    <a:lnTo>
                      <a:pt x="187" y="67"/>
                    </a:lnTo>
                    <a:lnTo>
                      <a:pt x="187" y="37"/>
                    </a:lnTo>
                    <a:lnTo>
                      <a:pt x="187" y="60"/>
                    </a:lnTo>
                    <a:lnTo>
                      <a:pt x="195" y="67"/>
                    </a:lnTo>
                    <a:lnTo>
                      <a:pt x="195" y="37"/>
                    </a:lnTo>
                    <a:lnTo>
                      <a:pt x="195" y="52"/>
                    </a:lnTo>
                    <a:lnTo>
                      <a:pt x="202" y="60"/>
                    </a:lnTo>
                    <a:lnTo>
                      <a:pt x="202" y="67"/>
                    </a:lnTo>
                    <a:lnTo>
                      <a:pt x="202" y="37"/>
                    </a:lnTo>
                    <a:lnTo>
                      <a:pt x="202" y="52"/>
                    </a:lnTo>
                    <a:lnTo>
                      <a:pt x="210" y="45"/>
                    </a:lnTo>
                    <a:lnTo>
                      <a:pt x="210" y="67"/>
                    </a:lnTo>
                    <a:lnTo>
                      <a:pt x="210" y="37"/>
                    </a:lnTo>
                    <a:lnTo>
                      <a:pt x="210" y="52"/>
                    </a:lnTo>
                    <a:lnTo>
                      <a:pt x="217" y="60"/>
                    </a:lnTo>
                    <a:lnTo>
                      <a:pt x="217" y="60"/>
                    </a:lnTo>
                    <a:lnTo>
                      <a:pt x="217" y="45"/>
                    </a:lnTo>
                    <a:lnTo>
                      <a:pt x="217" y="52"/>
                    </a:lnTo>
                    <a:lnTo>
                      <a:pt x="225" y="60"/>
                    </a:lnTo>
                    <a:lnTo>
                      <a:pt x="225" y="67"/>
                    </a:lnTo>
                    <a:lnTo>
                      <a:pt x="225" y="37"/>
                    </a:lnTo>
                    <a:lnTo>
                      <a:pt x="225" y="52"/>
                    </a:lnTo>
                    <a:lnTo>
                      <a:pt x="232" y="45"/>
                    </a:lnTo>
                    <a:lnTo>
                      <a:pt x="232" y="60"/>
                    </a:lnTo>
                    <a:lnTo>
                      <a:pt x="232" y="45"/>
                    </a:lnTo>
                    <a:lnTo>
                      <a:pt x="232" y="52"/>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1" name="Freeform 947"/>
              <p:cNvSpPr>
                <a:spLocks/>
              </p:cNvSpPr>
              <p:nvPr/>
            </p:nvSpPr>
            <p:spPr bwMode="auto">
              <a:xfrm>
                <a:off x="3773" y="3128"/>
                <a:ext cx="232" cy="67"/>
              </a:xfrm>
              <a:custGeom>
                <a:avLst/>
                <a:gdLst>
                  <a:gd name="T0" fmla="*/ 0 w 232"/>
                  <a:gd name="T1" fmla="*/ 22 h 67"/>
                  <a:gd name="T2" fmla="*/ 7 w 232"/>
                  <a:gd name="T3" fmla="*/ 52 h 67"/>
                  <a:gd name="T4" fmla="*/ 15 w 232"/>
                  <a:gd name="T5" fmla="*/ 37 h 67"/>
                  <a:gd name="T6" fmla="*/ 15 w 232"/>
                  <a:gd name="T7" fmla="*/ 37 h 67"/>
                  <a:gd name="T8" fmla="*/ 22 w 232"/>
                  <a:gd name="T9" fmla="*/ 22 h 67"/>
                  <a:gd name="T10" fmla="*/ 30 w 232"/>
                  <a:gd name="T11" fmla="*/ 52 h 67"/>
                  <a:gd name="T12" fmla="*/ 37 w 232"/>
                  <a:gd name="T13" fmla="*/ 45 h 67"/>
                  <a:gd name="T14" fmla="*/ 37 w 232"/>
                  <a:gd name="T15" fmla="*/ 37 h 67"/>
                  <a:gd name="T16" fmla="*/ 45 w 232"/>
                  <a:gd name="T17" fmla="*/ 30 h 67"/>
                  <a:gd name="T18" fmla="*/ 52 w 232"/>
                  <a:gd name="T19" fmla="*/ 45 h 67"/>
                  <a:gd name="T20" fmla="*/ 60 w 232"/>
                  <a:gd name="T21" fmla="*/ 37 h 67"/>
                  <a:gd name="T22" fmla="*/ 60 w 232"/>
                  <a:gd name="T23" fmla="*/ 45 h 67"/>
                  <a:gd name="T24" fmla="*/ 67 w 232"/>
                  <a:gd name="T25" fmla="*/ 22 h 67"/>
                  <a:gd name="T26" fmla="*/ 75 w 232"/>
                  <a:gd name="T27" fmla="*/ 45 h 67"/>
                  <a:gd name="T28" fmla="*/ 82 w 232"/>
                  <a:gd name="T29" fmla="*/ 30 h 67"/>
                  <a:gd name="T30" fmla="*/ 82 w 232"/>
                  <a:gd name="T31" fmla="*/ 37 h 67"/>
                  <a:gd name="T32" fmla="*/ 90 w 232"/>
                  <a:gd name="T33" fmla="*/ 22 h 67"/>
                  <a:gd name="T34" fmla="*/ 97 w 232"/>
                  <a:gd name="T35" fmla="*/ 45 h 67"/>
                  <a:gd name="T36" fmla="*/ 105 w 232"/>
                  <a:gd name="T37" fmla="*/ 45 h 67"/>
                  <a:gd name="T38" fmla="*/ 105 w 232"/>
                  <a:gd name="T39" fmla="*/ 37 h 67"/>
                  <a:gd name="T40" fmla="*/ 112 w 232"/>
                  <a:gd name="T41" fmla="*/ 7 h 67"/>
                  <a:gd name="T42" fmla="*/ 120 w 232"/>
                  <a:gd name="T43" fmla="*/ 67 h 67"/>
                  <a:gd name="T44" fmla="*/ 127 w 232"/>
                  <a:gd name="T45" fmla="*/ 22 h 67"/>
                  <a:gd name="T46" fmla="*/ 127 w 232"/>
                  <a:gd name="T47" fmla="*/ 22 h 67"/>
                  <a:gd name="T48" fmla="*/ 135 w 232"/>
                  <a:gd name="T49" fmla="*/ 15 h 67"/>
                  <a:gd name="T50" fmla="*/ 142 w 232"/>
                  <a:gd name="T51" fmla="*/ 52 h 67"/>
                  <a:gd name="T52" fmla="*/ 150 w 232"/>
                  <a:gd name="T53" fmla="*/ 37 h 67"/>
                  <a:gd name="T54" fmla="*/ 150 w 232"/>
                  <a:gd name="T55" fmla="*/ 37 h 67"/>
                  <a:gd name="T56" fmla="*/ 157 w 232"/>
                  <a:gd name="T57" fmla="*/ 15 h 67"/>
                  <a:gd name="T58" fmla="*/ 165 w 232"/>
                  <a:gd name="T59" fmla="*/ 52 h 67"/>
                  <a:gd name="T60" fmla="*/ 172 w 232"/>
                  <a:gd name="T61" fmla="*/ 30 h 67"/>
                  <a:gd name="T62" fmla="*/ 172 w 232"/>
                  <a:gd name="T63" fmla="*/ 45 h 67"/>
                  <a:gd name="T64" fmla="*/ 180 w 232"/>
                  <a:gd name="T65" fmla="*/ 22 h 67"/>
                  <a:gd name="T66" fmla="*/ 187 w 232"/>
                  <a:gd name="T67" fmla="*/ 52 h 67"/>
                  <a:gd name="T68" fmla="*/ 195 w 232"/>
                  <a:gd name="T69" fmla="*/ 30 h 67"/>
                  <a:gd name="T70" fmla="*/ 195 w 232"/>
                  <a:gd name="T71" fmla="*/ 45 h 67"/>
                  <a:gd name="T72" fmla="*/ 202 w 232"/>
                  <a:gd name="T73" fmla="*/ 22 h 67"/>
                  <a:gd name="T74" fmla="*/ 210 w 232"/>
                  <a:gd name="T75" fmla="*/ 60 h 67"/>
                  <a:gd name="T76" fmla="*/ 217 w 232"/>
                  <a:gd name="T77" fmla="*/ 37 h 67"/>
                  <a:gd name="T78" fmla="*/ 217 w 232"/>
                  <a:gd name="T79" fmla="*/ 52 h 67"/>
                  <a:gd name="T80" fmla="*/ 225 w 232"/>
                  <a:gd name="T81" fmla="*/ 15 h 67"/>
                  <a:gd name="T82" fmla="*/ 232 w 232"/>
                  <a:gd name="T83" fmla="*/ 5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67">
                    <a:moveTo>
                      <a:pt x="0" y="45"/>
                    </a:moveTo>
                    <a:lnTo>
                      <a:pt x="0" y="52"/>
                    </a:lnTo>
                    <a:lnTo>
                      <a:pt x="0" y="22"/>
                    </a:lnTo>
                    <a:lnTo>
                      <a:pt x="0" y="37"/>
                    </a:lnTo>
                    <a:lnTo>
                      <a:pt x="7" y="45"/>
                    </a:lnTo>
                    <a:lnTo>
                      <a:pt x="7" y="52"/>
                    </a:lnTo>
                    <a:lnTo>
                      <a:pt x="7" y="22"/>
                    </a:lnTo>
                    <a:lnTo>
                      <a:pt x="7" y="45"/>
                    </a:lnTo>
                    <a:lnTo>
                      <a:pt x="15" y="37"/>
                    </a:lnTo>
                    <a:lnTo>
                      <a:pt x="15" y="52"/>
                    </a:lnTo>
                    <a:lnTo>
                      <a:pt x="15" y="22"/>
                    </a:lnTo>
                    <a:lnTo>
                      <a:pt x="15" y="37"/>
                    </a:lnTo>
                    <a:lnTo>
                      <a:pt x="22" y="45"/>
                    </a:lnTo>
                    <a:lnTo>
                      <a:pt x="22" y="52"/>
                    </a:lnTo>
                    <a:lnTo>
                      <a:pt x="22" y="22"/>
                    </a:lnTo>
                    <a:lnTo>
                      <a:pt x="22" y="30"/>
                    </a:lnTo>
                    <a:lnTo>
                      <a:pt x="30" y="37"/>
                    </a:lnTo>
                    <a:lnTo>
                      <a:pt x="30" y="52"/>
                    </a:lnTo>
                    <a:lnTo>
                      <a:pt x="30" y="22"/>
                    </a:lnTo>
                    <a:lnTo>
                      <a:pt x="30" y="37"/>
                    </a:lnTo>
                    <a:lnTo>
                      <a:pt x="37" y="45"/>
                    </a:lnTo>
                    <a:lnTo>
                      <a:pt x="37" y="45"/>
                    </a:lnTo>
                    <a:lnTo>
                      <a:pt x="37" y="22"/>
                    </a:lnTo>
                    <a:lnTo>
                      <a:pt x="37" y="37"/>
                    </a:lnTo>
                    <a:lnTo>
                      <a:pt x="45" y="30"/>
                    </a:lnTo>
                    <a:lnTo>
                      <a:pt x="45" y="45"/>
                    </a:lnTo>
                    <a:lnTo>
                      <a:pt x="45" y="30"/>
                    </a:lnTo>
                    <a:lnTo>
                      <a:pt x="45" y="37"/>
                    </a:lnTo>
                    <a:lnTo>
                      <a:pt x="52" y="45"/>
                    </a:lnTo>
                    <a:lnTo>
                      <a:pt x="52" y="45"/>
                    </a:lnTo>
                    <a:lnTo>
                      <a:pt x="52" y="22"/>
                    </a:lnTo>
                    <a:lnTo>
                      <a:pt x="52" y="30"/>
                    </a:lnTo>
                    <a:lnTo>
                      <a:pt x="60" y="37"/>
                    </a:lnTo>
                    <a:lnTo>
                      <a:pt x="60" y="60"/>
                    </a:lnTo>
                    <a:lnTo>
                      <a:pt x="60" y="22"/>
                    </a:lnTo>
                    <a:lnTo>
                      <a:pt x="60" y="45"/>
                    </a:lnTo>
                    <a:lnTo>
                      <a:pt x="67" y="37"/>
                    </a:lnTo>
                    <a:lnTo>
                      <a:pt x="67" y="45"/>
                    </a:lnTo>
                    <a:lnTo>
                      <a:pt x="67" y="22"/>
                    </a:lnTo>
                    <a:lnTo>
                      <a:pt x="67" y="45"/>
                    </a:lnTo>
                    <a:lnTo>
                      <a:pt x="75" y="37"/>
                    </a:lnTo>
                    <a:lnTo>
                      <a:pt x="75" y="45"/>
                    </a:lnTo>
                    <a:lnTo>
                      <a:pt x="75" y="30"/>
                    </a:lnTo>
                    <a:lnTo>
                      <a:pt x="75" y="37"/>
                    </a:lnTo>
                    <a:lnTo>
                      <a:pt x="82" y="30"/>
                    </a:lnTo>
                    <a:lnTo>
                      <a:pt x="82" y="45"/>
                    </a:lnTo>
                    <a:lnTo>
                      <a:pt x="82" y="30"/>
                    </a:lnTo>
                    <a:lnTo>
                      <a:pt x="82" y="37"/>
                    </a:lnTo>
                    <a:lnTo>
                      <a:pt x="90" y="45"/>
                    </a:lnTo>
                    <a:lnTo>
                      <a:pt x="90" y="45"/>
                    </a:lnTo>
                    <a:lnTo>
                      <a:pt x="90" y="22"/>
                    </a:lnTo>
                    <a:lnTo>
                      <a:pt x="90" y="37"/>
                    </a:lnTo>
                    <a:lnTo>
                      <a:pt x="97" y="45"/>
                    </a:lnTo>
                    <a:lnTo>
                      <a:pt x="97" y="45"/>
                    </a:lnTo>
                    <a:lnTo>
                      <a:pt x="97" y="22"/>
                    </a:lnTo>
                    <a:lnTo>
                      <a:pt x="97" y="37"/>
                    </a:lnTo>
                    <a:lnTo>
                      <a:pt x="105" y="45"/>
                    </a:lnTo>
                    <a:lnTo>
                      <a:pt x="105" y="60"/>
                    </a:lnTo>
                    <a:lnTo>
                      <a:pt x="105" y="22"/>
                    </a:lnTo>
                    <a:lnTo>
                      <a:pt x="105" y="37"/>
                    </a:lnTo>
                    <a:lnTo>
                      <a:pt x="112" y="45"/>
                    </a:lnTo>
                    <a:lnTo>
                      <a:pt x="112" y="60"/>
                    </a:lnTo>
                    <a:lnTo>
                      <a:pt x="112" y="7"/>
                    </a:lnTo>
                    <a:lnTo>
                      <a:pt x="112" y="30"/>
                    </a:lnTo>
                    <a:lnTo>
                      <a:pt x="120" y="37"/>
                    </a:lnTo>
                    <a:lnTo>
                      <a:pt x="120" y="67"/>
                    </a:lnTo>
                    <a:lnTo>
                      <a:pt x="120" y="7"/>
                    </a:lnTo>
                    <a:lnTo>
                      <a:pt x="120" y="30"/>
                    </a:lnTo>
                    <a:lnTo>
                      <a:pt x="127" y="22"/>
                    </a:lnTo>
                    <a:lnTo>
                      <a:pt x="127" y="60"/>
                    </a:lnTo>
                    <a:lnTo>
                      <a:pt x="127" y="7"/>
                    </a:lnTo>
                    <a:lnTo>
                      <a:pt x="127" y="22"/>
                    </a:lnTo>
                    <a:lnTo>
                      <a:pt x="135" y="30"/>
                    </a:lnTo>
                    <a:lnTo>
                      <a:pt x="135" y="60"/>
                    </a:lnTo>
                    <a:lnTo>
                      <a:pt x="135" y="15"/>
                    </a:lnTo>
                    <a:lnTo>
                      <a:pt x="135" y="45"/>
                    </a:lnTo>
                    <a:lnTo>
                      <a:pt x="142" y="37"/>
                    </a:lnTo>
                    <a:lnTo>
                      <a:pt x="142" y="52"/>
                    </a:lnTo>
                    <a:lnTo>
                      <a:pt x="142" y="15"/>
                    </a:lnTo>
                    <a:lnTo>
                      <a:pt x="142" y="45"/>
                    </a:lnTo>
                    <a:lnTo>
                      <a:pt x="150" y="37"/>
                    </a:lnTo>
                    <a:lnTo>
                      <a:pt x="150" y="60"/>
                    </a:lnTo>
                    <a:lnTo>
                      <a:pt x="150" y="15"/>
                    </a:lnTo>
                    <a:lnTo>
                      <a:pt x="150" y="37"/>
                    </a:lnTo>
                    <a:lnTo>
                      <a:pt x="157" y="30"/>
                    </a:lnTo>
                    <a:lnTo>
                      <a:pt x="157" y="60"/>
                    </a:lnTo>
                    <a:lnTo>
                      <a:pt x="157" y="15"/>
                    </a:lnTo>
                    <a:lnTo>
                      <a:pt x="157" y="37"/>
                    </a:lnTo>
                    <a:lnTo>
                      <a:pt x="165" y="45"/>
                    </a:lnTo>
                    <a:lnTo>
                      <a:pt x="165" y="52"/>
                    </a:lnTo>
                    <a:lnTo>
                      <a:pt x="165" y="15"/>
                    </a:lnTo>
                    <a:lnTo>
                      <a:pt x="165" y="22"/>
                    </a:lnTo>
                    <a:lnTo>
                      <a:pt x="172" y="30"/>
                    </a:lnTo>
                    <a:lnTo>
                      <a:pt x="172" y="52"/>
                    </a:lnTo>
                    <a:lnTo>
                      <a:pt x="172" y="22"/>
                    </a:lnTo>
                    <a:lnTo>
                      <a:pt x="172" y="45"/>
                    </a:lnTo>
                    <a:lnTo>
                      <a:pt x="180" y="37"/>
                    </a:lnTo>
                    <a:lnTo>
                      <a:pt x="180" y="52"/>
                    </a:lnTo>
                    <a:lnTo>
                      <a:pt x="180" y="22"/>
                    </a:lnTo>
                    <a:lnTo>
                      <a:pt x="180" y="30"/>
                    </a:lnTo>
                    <a:lnTo>
                      <a:pt x="187" y="37"/>
                    </a:lnTo>
                    <a:lnTo>
                      <a:pt x="187" y="52"/>
                    </a:lnTo>
                    <a:lnTo>
                      <a:pt x="187" y="15"/>
                    </a:lnTo>
                    <a:lnTo>
                      <a:pt x="187" y="22"/>
                    </a:lnTo>
                    <a:lnTo>
                      <a:pt x="195" y="30"/>
                    </a:lnTo>
                    <a:lnTo>
                      <a:pt x="195" y="52"/>
                    </a:lnTo>
                    <a:lnTo>
                      <a:pt x="195" y="22"/>
                    </a:lnTo>
                    <a:lnTo>
                      <a:pt x="195" y="45"/>
                    </a:lnTo>
                    <a:lnTo>
                      <a:pt x="202" y="37"/>
                    </a:lnTo>
                    <a:lnTo>
                      <a:pt x="202" y="52"/>
                    </a:lnTo>
                    <a:lnTo>
                      <a:pt x="202" y="22"/>
                    </a:lnTo>
                    <a:lnTo>
                      <a:pt x="202" y="30"/>
                    </a:lnTo>
                    <a:lnTo>
                      <a:pt x="210" y="37"/>
                    </a:lnTo>
                    <a:lnTo>
                      <a:pt x="210" y="60"/>
                    </a:lnTo>
                    <a:lnTo>
                      <a:pt x="210" y="15"/>
                    </a:lnTo>
                    <a:lnTo>
                      <a:pt x="210" y="30"/>
                    </a:lnTo>
                    <a:lnTo>
                      <a:pt x="217" y="37"/>
                    </a:lnTo>
                    <a:lnTo>
                      <a:pt x="217" y="67"/>
                    </a:lnTo>
                    <a:lnTo>
                      <a:pt x="217" y="0"/>
                    </a:lnTo>
                    <a:lnTo>
                      <a:pt x="217" y="52"/>
                    </a:lnTo>
                    <a:lnTo>
                      <a:pt x="225" y="45"/>
                    </a:lnTo>
                    <a:lnTo>
                      <a:pt x="225" y="60"/>
                    </a:lnTo>
                    <a:lnTo>
                      <a:pt x="225" y="15"/>
                    </a:lnTo>
                    <a:lnTo>
                      <a:pt x="225" y="37"/>
                    </a:lnTo>
                    <a:lnTo>
                      <a:pt x="232" y="45"/>
                    </a:lnTo>
                    <a:lnTo>
                      <a:pt x="232" y="52"/>
                    </a:lnTo>
                    <a:lnTo>
                      <a:pt x="232" y="15"/>
                    </a:lnTo>
                    <a:lnTo>
                      <a:pt x="232"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2" name="Freeform 948"/>
              <p:cNvSpPr>
                <a:spLocks/>
              </p:cNvSpPr>
              <p:nvPr/>
            </p:nvSpPr>
            <p:spPr bwMode="auto">
              <a:xfrm>
                <a:off x="4005" y="3128"/>
                <a:ext cx="240" cy="60"/>
              </a:xfrm>
              <a:custGeom>
                <a:avLst/>
                <a:gdLst>
                  <a:gd name="T0" fmla="*/ 8 w 240"/>
                  <a:gd name="T1" fmla="*/ 45 h 60"/>
                  <a:gd name="T2" fmla="*/ 15 w 240"/>
                  <a:gd name="T3" fmla="*/ 45 h 60"/>
                  <a:gd name="T4" fmla="*/ 15 w 240"/>
                  <a:gd name="T5" fmla="*/ 30 h 60"/>
                  <a:gd name="T6" fmla="*/ 23 w 240"/>
                  <a:gd name="T7" fmla="*/ 22 h 60"/>
                  <a:gd name="T8" fmla="*/ 30 w 240"/>
                  <a:gd name="T9" fmla="*/ 15 h 60"/>
                  <a:gd name="T10" fmla="*/ 38 w 240"/>
                  <a:gd name="T11" fmla="*/ 52 h 60"/>
                  <a:gd name="T12" fmla="*/ 45 w 240"/>
                  <a:gd name="T13" fmla="*/ 30 h 60"/>
                  <a:gd name="T14" fmla="*/ 45 w 240"/>
                  <a:gd name="T15" fmla="*/ 22 h 60"/>
                  <a:gd name="T16" fmla="*/ 53 w 240"/>
                  <a:gd name="T17" fmla="*/ 22 h 60"/>
                  <a:gd name="T18" fmla="*/ 60 w 240"/>
                  <a:gd name="T19" fmla="*/ 52 h 60"/>
                  <a:gd name="T20" fmla="*/ 68 w 240"/>
                  <a:gd name="T21" fmla="*/ 45 h 60"/>
                  <a:gd name="T22" fmla="*/ 68 w 240"/>
                  <a:gd name="T23" fmla="*/ 37 h 60"/>
                  <a:gd name="T24" fmla="*/ 75 w 240"/>
                  <a:gd name="T25" fmla="*/ 22 h 60"/>
                  <a:gd name="T26" fmla="*/ 83 w 240"/>
                  <a:gd name="T27" fmla="*/ 45 h 60"/>
                  <a:gd name="T28" fmla="*/ 90 w 240"/>
                  <a:gd name="T29" fmla="*/ 45 h 60"/>
                  <a:gd name="T30" fmla="*/ 90 w 240"/>
                  <a:gd name="T31" fmla="*/ 37 h 60"/>
                  <a:gd name="T32" fmla="*/ 98 w 240"/>
                  <a:gd name="T33" fmla="*/ 30 h 60"/>
                  <a:gd name="T34" fmla="*/ 105 w 240"/>
                  <a:gd name="T35" fmla="*/ 52 h 60"/>
                  <a:gd name="T36" fmla="*/ 113 w 240"/>
                  <a:gd name="T37" fmla="*/ 45 h 60"/>
                  <a:gd name="T38" fmla="*/ 113 w 240"/>
                  <a:gd name="T39" fmla="*/ 37 h 60"/>
                  <a:gd name="T40" fmla="*/ 120 w 240"/>
                  <a:gd name="T41" fmla="*/ 22 h 60"/>
                  <a:gd name="T42" fmla="*/ 128 w 240"/>
                  <a:gd name="T43" fmla="*/ 45 h 60"/>
                  <a:gd name="T44" fmla="*/ 135 w 240"/>
                  <a:gd name="T45" fmla="*/ 45 h 60"/>
                  <a:gd name="T46" fmla="*/ 135 w 240"/>
                  <a:gd name="T47" fmla="*/ 45 h 60"/>
                  <a:gd name="T48" fmla="*/ 143 w 240"/>
                  <a:gd name="T49" fmla="*/ 0 h 60"/>
                  <a:gd name="T50" fmla="*/ 150 w 240"/>
                  <a:gd name="T51" fmla="*/ 60 h 60"/>
                  <a:gd name="T52" fmla="*/ 158 w 240"/>
                  <a:gd name="T53" fmla="*/ 45 h 60"/>
                  <a:gd name="T54" fmla="*/ 158 w 240"/>
                  <a:gd name="T55" fmla="*/ 45 h 60"/>
                  <a:gd name="T56" fmla="*/ 165 w 240"/>
                  <a:gd name="T57" fmla="*/ 15 h 60"/>
                  <a:gd name="T58" fmla="*/ 173 w 240"/>
                  <a:gd name="T59" fmla="*/ 52 h 60"/>
                  <a:gd name="T60" fmla="*/ 180 w 240"/>
                  <a:gd name="T61" fmla="*/ 45 h 60"/>
                  <a:gd name="T62" fmla="*/ 180 w 240"/>
                  <a:gd name="T63" fmla="*/ 37 h 60"/>
                  <a:gd name="T64" fmla="*/ 188 w 240"/>
                  <a:gd name="T65" fmla="*/ 15 h 60"/>
                  <a:gd name="T66" fmla="*/ 195 w 240"/>
                  <a:gd name="T67" fmla="*/ 52 h 60"/>
                  <a:gd name="T68" fmla="*/ 203 w 240"/>
                  <a:gd name="T69" fmla="*/ 45 h 60"/>
                  <a:gd name="T70" fmla="*/ 203 w 240"/>
                  <a:gd name="T71" fmla="*/ 37 h 60"/>
                  <a:gd name="T72" fmla="*/ 210 w 240"/>
                  <a:gd name="T73" fmla="*/ 15 h 60"/>
                  <a:gd name="T74" fmla="*/ 218 w 240"/>
                  <a:gd name="T75" fmla="*/ 52 h 60"/>
                  <a:gd name="T76" fmla="*/ 225 w 240"/>
                  <a:gd name="T77" fmla="*/ 30 h 60"/>
                  <a:gd name="T78" fmla="*/ 225 w 240"/>
                  <a:gd name="T79" fmla="*/ 45 h 60"/>
                  <a:gd name="T80" fmla="*/ 233 w 240"/>
                  <a:gd name="T81" fmla="*/ 15 h 60"/>
                  <a:gd name="T82" fmla="*/ 240 w 240"/>
                  <a:gd name="T83" fmla="*/ 5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0">
                    <a:moveTo>
                      <a:pt x="0" y="30"/>
                    </a:moveTo>
                    <a:lnTo>
                      <a:pt x="8" y="37"/>
                    </a:lnTo>
                    <a:lnTo>
                      <a:pt x="8" y="45"/>
                    </a:lnTo>
                    <a:lnTo>
                      <a:pt x="8" y="22"/>
                    </a:lnTo>
                    <a:lnTo>
                      <a:pt x="8" y="37"/>
                    </a:lnTo>
                    <a:lnTo>
                      <a:pt x="15" y="45"/>
                    </a:lnTo>
                    <a:lnTo>
                      <a:pt x="15" y="52"/>
                    </a:lnTo>
                    <a:lnTo>
                      <a:pt x="15" y="22"/>
                    </a:lnTo>
                    <a:lnTo>
                      <a:pt x="15" y="30"/>
                    </a:lnTo>
                    <a:lnTo>
                      <a:pt x="23" y="37"/>
                    </a:lnTo>
                    <a:lnTo>
                      <a:pt x="23" y="52"/>
                    </a:lnTo>
                    <a:lnTo>
                      <a:pt x="23" y="22"/>
                    </a:lnTo>
                    <a:lnTo>
                      <a:pt x="30" y="30"/>
                    </a:lnTo>
                    <a:lnTo>
                      <a:pt x="30" y="52"/>
                    </a:lnTo>
                    <a:lnTo>
                      <a:pt x="30" y="15"/>
                    </a:lnTo>
                    <a:lnTo>
                      <a:pt x="30" y="45"/>
                    </a:lnTo>
                    <a:lnTo>
                      <a:pt x="38" y="37"/>
                    </a:lnTo>
                    <a:lnTo>
                      <a:pt x="38" y="52"/>
                    </a:lnTo>
                    <a:lnTo>
                      <a:pt x="38" y="15"/>
                    </a:lnTo>
                    <a:lnTo>
                      <a:pt x="38" y="22"/>
                    </a:lnTo>
                    <a:lnTo>
                      <a:pt x="45" y="30"/>
                    </a:lnTo>
                    <a:lnTo>
                      <a:pt x="45" y="60"/>
                    </a:lnTo>
                    <a:lnTo>
                      <a:pt x="45" y="15"/>
                    </a:lnTo>
                    <a:lnTo>
                      <a:pt x="45" y="22"/>
                    </a:lnTo>
                    <a:lnTo>
                      <a:pt x="53" y="30"/>
                    </a:lnTo>
                    <a:lnTo>
                      <a:pt x="53" y="52"/>
                    </a:lnTo>
                    <a:lnTo>
                      <a:pt x="53" y="22"/>
                    </a:lnTo>
                    <a:lnTo>
                      <a:pt x="53" y="37"/>
                    </a:lnTo>
                    <a:lnTo>
                      <a:pt x="60" y="30"/>
                    </a:lnTo>
                    <a:lnTo>
                      <a:pt x="60" y="52"/>
                    </a:lnTo>
                    <a:lnTo>
                      <a:pt x="60" y="22"/>
                    </a:lnTo>
                    <a:lnTo>
                      <a:pt x="60" y="37"/>
                    </a:lnTo>
                    <a:lnTo>
                      <a:pt x="68" y="45"/>
                    </a:lnTo>
                    <a:lnTo>
                      <a:pt x="68" y="60"/>
                    </a:lnTo>
                    <a:lnTo>
                      <a:pt x="68" y="15"/>
                    </a:lnTo>
                    <a:lnTo>
                      <a:pt x="68" y="37"/>
                    </a:lnTo>
                    <a:lnTo>
                      <a:pt x="75" y="45"/>
                    </a:lnTo>
                    <a:lnTo>
                      <a:pt x="75" y="52"/>
                    </a:lnTo>
                    <a:lnTo>
                      <a:pt x="75" y="22"/>
                    </a:lnTo>
                    <a:lnTo>
                      <a:pt x="75" y="37"/>
                    </a:lnTo>
                    <a:lnTo>
                      <a:pt x="83" y="45"/>
                    </a:lnTo>
                    <a:lnTo>
                      <a:pt x="83" y="45"/>
                    </a:lnTo>
                    <a:lnTo>
                      <a:pt x="83" y="22"/>
                    </a:lnTo>
                    <a:lnTo>
                      <a:pt x="83" y="37"/>
                    </a:lnTo>
                    <a:lnTo>
                      <a:pt x="90" y="45"/>
                    </a:lnTo>
                    <a:lnTo>
                      <a:pt x="90" y="45"/>
                    </a:lnTo>
                    <a:lnTo>
                      <a:pt x="90" y="30"/>
                    </a:lnTo>
                    <a:lnTo>
                      <a:pt x="90" y="37"/>
                    </a:lnTo>
                    <a:lnTo>
                      <a:pt x="98" y="30"/>
                    </a:lnTo>
                    <a:lnTo>
                      <a:pt x="98" y="45"/>
                    </a:lnTo>
                    <a:lnTo>
                      <a:pt x="98" y="30"/>
                    </a:lnTo>
                    <a:lnTo>
                      <a:pt x="98" y="30"/>
                    </a:lnTo>
                    <a:lnTo>
                      <a:pt x="105" y="37"/>
                    </a:lnTo>
                    <a:lnTo>
                      <a:pt x="105" y="52"/>
                    </a:lnTo>
                    <a:lnTo>
                      <a:pt x="105" y="15"/>
                    </a:lnTo>
                    <a:lnTo>
                      <a:pt x="105" y="37"/>
                    </a:lnTo>
                    <a:lnTo>
                      <a:pt x="113" y="45"/>
                    </a:lnTo>
                    <a:lnTo>
                      <a:pt x="113" y="52"/>
                    </a:lnTo>
                    <a:lnTo>
                      <a:pt x="113" y="22"/>
                    </a:lnTo>
                    <a:lnTo>
                      <a:pt x="113" y="37"/>
                    </a:lnTo>
                    <a:lnTo>
                      <a:pt x="120" y="45"/>
                    </a:lnTo>
                    <a:lnTo>
                      <a:pt x="120" y="52"/>
                    </a:lnTo>
                    <a:lnTo>
                      <a:pt x="120" y="22"/>
                    </a:lnTo>
                    <a:lnTo>
                      <a:pt x="120" y="37"/>
                    </a:lnTo>
                    <a:lnTo>
                      <a:pt x="128" y="45"/>
                    </a:lnTo>
                    <a:lnTo>
                      <a:pt x="128" y="45"/>
                    </a:lnTo>
                    <a:lnTo>
                      <a:pt x="128" y="30"/>
                    </a:lnTo>
                    <a:lnTo>
                      <a:pt x="128" y="37"/>
                    </a:lnTo>
                    <a:lnTo>
                      <a:pt x="135" y="45"/>
                    </a:lnTo>
                    <a:lnTo>
                      <a:pt x="135" y="45"/>
                    </a:lnTo>
                    <a:lnTo>
                      <a:pt x="135" y="30"/>
                    </a:lnTo>
                    <a:lnTo>
                      <a:pt x="135" y="45"/>
                    </a:lnTo>
                    <a:lnTo>
                      <a:pt x="143" y="37"/>
                    </a:lnTo>
                    <a:lnTo>
                      <a:pt x="143" y="60"/>
                    </a:lnTo>
                    <a:lnTo>
                      <a:pt x="143" y="0"/>
                    </a:lnTo>
                    <a:lnTo>
                      <a:pt x="143" y="45"/>
                    </a:lnTo>
                    <a:lnTo>
                      <a:pt x="150" y="37"/>
                    </a:lnTo>
                    <a:lnTo>
                      <a:pt x="150" y="60"/>
                    </a:lnTo>
                    <a:lnTo>
                      <a:pt x="150" y="22"/>
                    </a:lnTo>
                    <a:lnTo>
                      <a:pt x="150" y="37"/>
                    </a:lnTo>
                    <a:lnTo>
                      <a:pt x="158" y="45"/>
                    </a:lnTo>
                    <a:lnTo>
                      <a:pt x="158" y="52"/>
                    </a:lnTo>
                    <a:lnTo>
                      <a:pt x="158" y="22"/>
                    </a:lnTo>
                    <a:lnTo>
                      <a:pt x="158" y="45"/>
                    </a:lnTo>
                    <a:lnTo>
                      <a:pt x="165" y="52"/>
                    </a:lnTo>
                    <a:lnTo>
                      <a:pt x="165" y="60"/>
                    </a:lnTo>
                    <a:lnTo>
                      <a:pt x="165" y="15"/>
                    </a:lnTo>
                    <a:lnTo>
                      <a:pt x="165" y="37"/>
                    </a:lnTo>
                    <a:lnTo>
                      <a:pt x="173" y="45"/>
                    </a:lnTo>
                    <a:lnTo>
                      <a:pt x="173" y="52"/>
                    </a:lnTo>
                    <a:lnTo>
                      <a:pt x="173" y="15"/>
                    </a:lnTo>
                    <a:lnTo>
                      <a:pt x="173" y="37"/>
                    </a:lnTo>
                    <a:lnTo>
                      <a:pt x="180" y="45"/>
                    </a:lnTo>
                    <a:lnTo>
                      <a:pt x="180" y="60"/>
                    </a:lnTo>
                    <a:lnTo>
                      <a:pt x="180" y="15"/>
                    </a:lnTo>
                    <a:lnTo>
                      <a:pt x="180" y="37"/>
                    </a:lnTo>
                    <a:lnTo>
                      <a:pt x="188" y="30"/>
                    </a:lnTo>
                    <a:lnTo>
                      <a:pt x="188" y="52"/>
                    </a:lnTo>
                    <a:lnTo>
                      <a:pt x="188" y="15"/>
                    </a:lnTo>
                    <a:lnTo>
                      <a:pt x="188" y="37"/>
                    </a:lnTo>
                    <a:lnTo>
                      <a:pt x="195" y="45"/>
                    </a:lnTo>
                    <a:lnTo>
                      <a:pt x="195" y="52"/>
                    </a:lnTo>
                    <a:lnTo>
                      <a:pt x="195" y="22"/>
                    </a:lnTo>
                    <a:lnTo>
                      <a:pt x="195" y="37"/>
                    </a:lnTo>
                    <a:lnTo>
                      <a:pt x="203" y="45"/>
                    </a:lnTo>
                    <a:lnTo>
                      <a:pt x="203" y="52"/>
                    </a:lnTo>
                    <a:lnTo>
                      <a:pt x="203" y="22"/>
                    </a:lnTo>
                    <a:lnTo>
                      <a:pt x="203" y="37"/>
                    </a:lnTo>
                    <a:lnTo>
                      <a:pt x="210" y="45"/>
                    </a:lnTo>
                    <a:lnTo>
                      <a:pt x="210" y="60"/>
                    </a:lnTo>
                    <a:lnTo>
                      <a:pt x="210" y="15"/>
                    </a:lnTo>
                    <a:lnTo>
                      <a:pt x="210" y="30"/>
                    </a:lnTo>
                    <a:lnTo>
                      <a:pt x="218" y="37"/>
                    </a:lnTo>
                    <a:lnTo>
                      <a:pt x="218" y="52"/>
                    </a:lnTo>
                    <a:lnTo>
                      <a:pt x="218" y="15"/>
                    </a:lnTo>
                    <a:lnTo>
                      <a:pt x="218" y="37"/>
                    </a:lnTo>
                    <a:lnTo>
                      <a:pt x="225" y="30"/>
                    </a:lnTo>
                    <a:lnTo>
                      <a:pt x="225" y="60"/>
                    </a:lnTo>
                    <a:lnTo>
                      <a:pt x="225" y="15"/>
                    </a:lnTo>
                    <a:lnTo>
                      <a:pt x="225" y="45"/>
                    </a:lnTo>
                    <a:lnTo>
                      <a:pt x="233" y="37"/>
                    </a:lnTo>
                    <a:lnTo>
                      <a:pt x="233" y="52"/>
                    </a:lnTo>
                    <a:lnTo>
                      <a:pt x="233" y="15"/>
                    </a:lnTo>
                    <a:lnTo>
                      <a:pt x="233" y="45"/>
                    </a:lnTo>
                    <a:lnTo>
                      <a:pt x="240" y="37"/>
                    </a:lnTo>
                    <a:lnTo>
                      <a:pt x="240" y="52"/>
                    </a:lnTo>
                    <a:lnTo>
                      <a:pt x="240" y="15"/>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3" name="Freeform 949"/>
              <p:cNvSpPr>
                <a:spLocks/>
              </p:cNvSpPr>
              <p:nvPr/>
            </p:nvSpPr>
            <p:spPr bwMode="auto">
              <a:xfrm>
                <a:off x="4245" y="3135"/>
                <a:ext cx="248" cy="53"/>
              </a:xfrm>
              <a:custGeom>
                <a:avLst/>
                <a:gdLst>
                  <a:gd name="T0" fmla="*/ 8 w 248"/>
                  <a:gd name="T1" fmla="*/ 45 h 53"/>
                  <a:gd name="T2" fmla="*/ 15 w 248"/>
                  <a:gd name="T3" fmla="*/ 38 h 53"/>
                  <a:gd name="T4" fmla="*/ 15 w 248"/>
                  <a:gd name="T5" fmla="*/ 23 h 53"/>
                  <a:gd name="T6" fmla="*/ 23 w 248"/>
                  <a:gd name="T7" fmla="*/ 8 h 53"/>
                  <a:gd name="T8" fmla="*/ 30 w 248"/>
                  <a:gd name="T9" fmla="*/ 53 h 53"/>
                  <a:gd name="T10" fmla="*/ 38 w 248"/>
                  <a:gd name="T11" fmla="*/ 23 h 53"/>
                  <a:gd name="T12" fmla="*/ 38 w 248"/>
                  <a:gd name="T13" fmla="*/ 23 h 53"/>
                  <a:gd name="T14" fmla="*/ 45 w 248"/>
                  <a:gd name="T15" fmla="*/ 15 h 53"/>
                  <a:gd name="T16" fmla="*/ 53 w 248"/>
                  <a:gd name="T17" fmla="*/ 45 h 53"/>
                  <a:gd name="T18" fmla="*/ 60 w 248"/>
                  <a:gd name="T19" fmla="*/ 38 h 53"/>
                  <a:gd name="T20" fmla="*/ 60 w 248"/>
                  <a:gd name="T21" fmla="*/ 23 h 53"/>
                  <a:gd name="T22" fmla="*/ 68 w 248"/>
                  <a:gd name="T23" fmla="*/ 23 h 53"/>
                  <a:gd name="T24" fmla="*/ 75 w 248"/>
                  <a:gd name="T25" fmla="*/ 38 h 53"/>
                  <a:gd name="T26" fmla="*/ 83 w 248"/>
                  <a:gd name="T27" fmla="*/ 38 h 53"/>
                  <a:gd name="T28" fmla="*/ 83 w 248"/>
                  <a:gd name="T29" fmla="*/ 30 h 53"/>
                  <a:gd name="T30" fmla="*/ 90 w 248"/>
                  <a:gd name="T31" fmla="*/ 23 h 53"/>
                  <a:gd name="T32" fmla="*/ 98 w 248"/>
                  <a:gd name="T33" fmla="*/ 38 h 53"/>
                  <a:gd name="T34" fmla="*/ 105 w 248"/>
                  <a:gd name="T35" fmla="*/ 38 h 53"/>
                  <a:gd name="T36" fmla="*/ 105 w 248"/>
                  <a:gd name="T37" fmla="*/ 30 h 53"/>
                  <a:gd name="T38" fmla="*/ 113 w 248"/>
                  <a:gd name="T39" fmla="*/ 30 h 53"/>
                  <a:gd name="T40" fmla="*/ 120 w 248"/>
                  <a:gd name="T41" fmla="*/ 30 h 53"/>
                  <a:gd name="T42" fmla="*/ 128 w 248"/>
                  <a:gd name="T43" fmla="*/ 23 h 53"/>
                  <a:gd name="T44" fmla="*/ 135 w 248"/>
                  <a:gd name="T45" fmla="*/ 38 h 53"/>
                  <a:gd name="T46" fmla="*/ 143 w 248"/>
                  <a:gd name="T47" fmla="*/ 23 h 53"/>
                  <a:gd name="T48" fmla="*/ 143 w 248"/>
                  <a:gd name="T49" fmla="*/ 30 h 53"/>
                  <a:gd name="T50" fmla="*/ 150 w 248"/>
                  <a:gd name="T51" fmla="*/ 30 h 53"/>
                  <a:gd name="T52" fmla="*/ 158 w 248"/>
                  <a:gd name="T53" fmla="*/ 23 h 53"/>
                  <a:gd name="T54" fmla="*/ 165 w 248"/>
                  <a:gd name="T55" fmla="*/ 38 h 53"/>
                  <a:gd name="T56" fmla="*/ 173 w 248"/>
                  <a:gd name="T57" fmla="*/ 23 h 53"/>
                  <a:gd name="T58" fmla="*/ 173 w 248"/>
                  <a:gd name="T59" fmla="*/ 30 h 53"/>
                  <a:gd name="T60" fmla="*/ 180 w 248"/>
                  <a:gd name="T61" fmla="*/ 23 h 53"/>
                  <a:gd name="T62" fmla="*/ 188 w 248"/>
                  <a:gd name="T63" fmla="*/ 38 h 53"/>
                  <a:gd name="T64" fmla="*/ 195 w 248"/>
                  <a:gd name="T65" fmla="*/ 23 h 53"/>
                  <a:gd name="T66" fmla="*/ 195 w 248"/>
                  <a:gd name="T67" fmla="*/ 30 h 53"/>
                  <a:gd name="T68" fmla="*/ 203 w 248"/>
                  <a:gd name="T69" fmla="*/ 23 h 53"/>
                  <a:gd name="T70" fmla="*/ 210 w 248"/>
                  <a:gd name="T71" fmla="*/ 38 h 53"/>
                  <a:gd name="T72" fmla="*/ 218 w 248"/>
                  <a:gd name="T73" fmla="*/ 23 h 53"/>
                  <a:gd name="T74" fmla="*/ 218 w 248"/>
                  <a:gd name="T75" fmla="*/ 30 h 53"/>
                  <a:gd name="T76" fmla="*/ 225 w 248"/>
                  <a:gd name="T77" fmla="*/ 23 h 53"/>
                  <a:gd name="T78" fmla="*/ 233 w 248"/>
                  <a:gd name="T79" fmla="*/ 38 h 53"/>
                  <a:gd name="T80" fmla="*/ 240 w 248"/>
                  <a:gd name="T81" fmla="*/ 23 h 53"/>
                  <a:gd name="T82" fmla="*/ 240 w 248"/>
                  <a:gd name="T83"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53">
                    <a:moveTo>
                      <a:pt x="0" y="30"/>
                    </a:moveTo>
                    <a:lnTo>
                      <a:pt x="8" y="23"/>
                    </a:lnTo>
                    <a:lnTo>
                      <a:pt x="8" y="45"/>
                    </a:lnTo>
                    <a:lnTo>
                      <a:pt x="8" y="15"/>
                    </a:lnTo>
                    <a:lnTo>
                      <a:pt x="8" y="30"/>
                    </a:lnTo>
                    <a:lnTo>
                      <a:pt x="15" y="38"/>
                    </a:lnTo>
                    <a:lnTo>
                      <a:pt x="15" y="53"/>
                    </a:lnTo>
                    <a:lnTo>
                      <a:pt x="15" y="15"/>
                    </a:lnTo>
                    <a:lnTo>
                      <a:pt x="15" y="23"/>
                    </a:lnTo>
                    <a:lnTo>
                      <a:pt x="23" y="30"/>
                    </a:lnTo>
                    <a:lnTo>
                      <a:pt x="23" y="45"/>
                    </a:lnTo>
                    <a:lnTo>
                      <a:pt x="23" y="8"/>
                    </a:lnTo>
                    <a:lnTo>
                      <a:pt x="23" y="30"/>
                    </a:lnTo>
                    <a:lnTo>
                      <a:pt x="30" y="38"/>
                    </a:lnTo>
                    <a:lnTo>
                      <a:pt x="30" y="53"/>
                    </a:lnTo>
                    <a:lnTo>
                      <a:pt x="30" y="0"/>
                    </a:lnTo>
                    <a:lnTo>
                      <a:pt x="30" y="30"/>
                    </a:lnTo>
                    <a:lnTo>
                      <a:pt x="38" y="23"/>
                    </a:lnTo>
                    <a:lnTo>
                      <a:pt x="38" y="53"/>
                    </a:lnTo>
                    <a:lnTo>
                      <a:pt x="38" y="15"/>
                    </a:lnTo>
                    <a:lnTo>
                      <a:pt x="38" y="23"/>
                    </a:lnTo>
                    <a:lnTo>
                      <a:pt x="45" y="30"/>
                    </a:lnTo>
                    <a:lnTo>
                      <a:pt x="45" y="45"/>
                    </a:lnTo>
                    <a:lnTo>
                      <a:pt x="45" y="15"/>
                    </a:lnTo>
                    <a:lnTo>
                      <a:pt x="45" y="30"/>
                    </a:lnTo>
                    <a:lnTo>
                      <a:pt x="53" y="38"/>
                    </a:lnTo>
                    <a:lnTo>
                      <a:pt x="53" y="45"/>
                    </a:lnTo>
                    <a:lnTo>
                      <a:pt x="53" y="15"/>
                    </a:lnTo>
                    <a:lnTo>
                      <a:pt x="53" y="30"/>
                    </a:lnTo>
                    <a:lnTo>
                      <a:pt x="60" y="38"/>
                    </a:lnTo>
                    <a:lnTo>
                      <a:pt x="60" y="38"/>
                    </a:lnTo>
                    <a:lnTo>
                      <a:pt x="60" y="23"/>
                    </a:lnTo>
                    <a:lnTo>
                      <a:pt x="60" y="23"/>
                    </a:lnTo>
                    <a:lnTo>
                      <a:pt x="68" y="30"/>
                    </a:lnTo>
                    <a:lnTo>
                      <a:pt x="68" y="45"/>
                    </a:lnTo>
                    <a:lnTo>
                      <a:pt x="68" y="23"/>
                    </a:lnTo>
                    <a:lnTo>
                      <a:pt x="68" y="38"/>
                    </a:lnTo>
                    <a:lnTo>
                      <a:pt x="75" y="30"/>
                    </a:lnTo>
                    <a:lnTo>
                      <a:pt x="75" y="38"/>
                    </a:lnTo>
                    <a:lnTo>
                      <a:pt x="75" y="23"/>
                    </a:lnTo>
                    <a:lnTo>
                      <a:pt x="75" y="30"/>
                    </a:lnTo>
                    <a:lnTo>
                      <a:pt x="83" y="38"/>
                    </a:lnTo>
                    <a:lnTo>
                      <a:pt x="83" y="38"/>
                    </a:lnTo>
                    <a:lnTo>
                      <a:pt x="83" y="23"/>
                    </a:lnTo>
                    <a:lnTo>
                      <a:pt x="83" y="30"/>
                    </a:lnTo>
                    <a:lnTo>
                      <a:pt x="90" y="38"/>
                    </a:lnTo>
                    <a:lnTo>
                      <a:pt x="90" y="38"/>
                    </a:lnTo>
                    <a:lnTo>
                      <a:pt x="90" y="23"/>
                    </a:lnTo>
                    <a:lnTo>
                      <a:pt x="90" y="30"/>
                    </a:lnTo>
                    <a:lnTo>
                      <a:pt x="98" y="38"/>
                    </a:lnTo>
                    <a:lnTo>
                      <a:pt x="98" y="38"/>
                    </a:lnTo>
                    <a:lnTo>
                      <a:pt x="98" y="23"/>
                    </a:lnTo>
                    <a:lnTo>
                      <a:pt x="98" y="30"/>
                    </a:lnTo>
                    <a:lnTo>
                      <a:pt x="105" y="38"/>
                    </a:lnTo>
                    <a:lnTo>
                      <a:pt x="105" y="38"/>
                    </a:lnTo>
                    <a:lnTo>
                      <a:pt x="105" y="23"/>
                    </a:lnTo>
                    <a:lnTo>
                      <a:pt x="105" y="30"/>
                    </a:lnTo>
                    <a:lnTo>
                      <a:pt x="113" y="38"/>
                    </a:lnTo>
                    <a:lnTo>
                      <a:pt x="113" y="38"/>
                    </a:lnTo>
                    <a:lnTo>
                      <a:pt x="113" y="30"/>
                    </a:lnTo>
                    <a:lnTo>
                      <a:pt x="120" y="38"/>
                    </a:lnTo>
                    <a:lnTo>
                      <a:pt x="120" y="38"/>
                    </a:lnTo>
                    <a:lnTo>
                      <a:pt x="120" y="30"/>
                    </a:lnTo>
                    <a:lnTo>
                      <a:pt x="120" y="30"/>
                    </a:lnTo>
                    <a:lnTo>
                      <a:pt x="128" y="38"/>
                    </a:lnTo>
                    <a:lnTo>
                      <a:pt x="128" y="23"/>
                    </a:lnTo>
                    <a:lnTo>
                      <a:pt x="128" y="30"/>
                    </a:lnTo>
                    <a:lnTo>
                      <a:pt x="135" y="38"/>
                    </a:lnTo>
                    <a:lnTo>
                      <a:pt x="135" y="38"/>
                    </a:lnTo>
                    <a:lnTo>
                      <a:pt x="135" y="23"/>
                    </a:lnTo>
                    <a:lnTo>
                      <a:pt x="135" y="30"/>
                    </a:lnTo>
                    <a:lnTo>
                      <a:pt x="143" y="23"/>
                    </a:lnTo>
                    <a:lnTo>
                      <a:pt x="143" y="38"/>
                    </a:lnTo>
                    <a:lnTo>
                      <a:pt x="143" y="23"/>
                    </a:lnTo>
                    <a:lnTo>
                      <a:pt x="143" y="30"/>
                    </a:lnTo>
                    <a:lnTo>
                      <a:pt x="150" y="23"/>
                    </a:lnTo>
                    <a:lnTo>
                      <a:pt x="150" y="38"/>
                    </a:lnTo>
                    <a:lnTo>
                      <a:pt x="150" y="30"/>
                    </a:lnTo>
                    <a:lnTo>
                      <a:pt x="158" y="38"/>
                    </a:lnTo>
                    <a:lnTo>
                      <a:pt x="158" y="38"/>
                    </a:lnTo>
                    <a:lnTo>
                      <a:pt x="158" y="23"/>
                    </a:lnTo>
                    <a:lnTo>
                      <a:pt x="158" y="30"/>
                    </a:lnTo>
                    <a:lnTo>
                      <a:pt x="165" y="23"/>
                    </a:lnTo>
                    <a:lnTo>
                      <a:pt x="165" y="38"/>
                    </a:lnTo>
                    <a:lnTo>
                      <a:pt x="165" y="23"/>
                    </a:lnTo>
                    <a:lnTo>
                      <a:pt x="165" y="30"/>
                    </a:lnTo>
                    <a:lnTo>
                      <a:pt x="173" y="23"/>
                    </a:lnTo>
                    <a:lnTo>
                      <a:pt x="173" y="38"/>
                    </a:lnTo>
                    <a:lnTo>
                      <a:pt x="173" y="23"/>
                    </a:lnTo>
                    <a:lnTo>
                      <a:pt x="173" y="30"/>
                    </a:lnTo>
                    <a:lnTo>
                      <a:pt x="180" y="38"/>
                    </a:lnTo>
                    <a:lnTo>
                      <a:pt x="180" y="38"/>
                    </a:lnTo>
                    <a:lnTo>
                      <a:pt x="180" y="23"/>
                    </a:lnTo>
                    <a:lnTo>
                      <a:pt x="180" y="30"/>
                    </a:lnTo>
                    <a:lnTo>
                      <a:pt x="188" y="38"/>
                    </a:lnTo>
                    <a:lnTo>
                      <a:pt x="188" y="38"/>
                    </a:lnTo>
                    <a:lnTo>
                      <a:pt x="188" y="23"/>
                    </a:lnTo>
                    <a:lnTo>
                      <a:pt x="188" y="30"/>
                    </a:lnTo>
                    <a:lnTo>
                      <a:pt x="195" y="23"/>
                    </a:lnTo>
                    <a:lnTo>
                      <a:pt x="195" y="38"/>
                    </a:lnTo>
                    <a:lnTo>
                      <a:pt x="195" y="23"/>
                    </a:lnTo>
                    <a:lnTo>
                      <a:pt x="195" y="30"/>
                    </a:lnTo>
                    <a:lnTo>
                      <a:pt x="203" y="38"/>
                    </a:lnTo>
                    <a:lnTo>
                      <a:pt x="203" y="38"/>
                    </a:lnTo>
                    <a:lnTo>
                      <a:pt x="203" y="23"/>
                    </a:lnTo>
                    <a:lnTo>
                      <a:pt x="203" y="30"/>
                    </a:lnTo>
                    <a:lnTo>
                      <a:pt x="210" y="38"/>
                    </a:lnTo>
                    <a:lnTo>
                      <a:pt x="210" y="38"/>
                    </a:lnTo>
                    <a:lnTo>
                      <a:pt x="210" y="23"/>
                    </a:lnTo>
                    <a:lnTo>
                      <a:pt x="210" y="30"/>
                    </a:lnTo>
                    <a:lnTo>
                      <a:pt x="218" y="23"/>
                    </a:lnTo>
                    <a:lnTo>
                      <a:pt x="218" y="38"/>
                    </a:lnTo>
                    <a:lnTo>
                      <a:pt x="218" y="23"/>
                    </a:lnTo>
                    <a:lnTo>
                      <a:pt x="218" y="30"/>
                    </a:lnTo>
                    <a:lnTo>
                      <a:pt x="225" y="38"/>
                    </a:lnTo>
                    <a:lnTo>
                      <a:pt x="225" y="38"/>
                    </a:lnTo>
                    <a:lnTo>
                      <a:pt x="225" y="23"/>
                    </a:lnTo>
                    <a:lnTo>
                      <a:pt x="225" y="23"/>
                    </a:lnTo>
                    <a:lnTo>
                      <a:pt x="233" y="30"/>
                    </a:lnTo>
                    <a:lnTo>
                      <a:pt x="233" y="38"/>
                    </a:lnTo>
                    <a:lnTo>
                      <a:pt x="233" y="23"/>
                    </a:lnTo>
                    <a:lnTo>
                      <a:pt x="233" y="30"/>
                    </a:lnTo>
                    <a:lnTo>
                      <a:pt x="240" y="23"/>
                    </a:lnTo>
                    <a:lnTo>
                      <a:pt x="240" y="38"/>
                    </a:lnTo>
                    <a:lnTo>
                      <a:pt x="240" y="23"/>
                    </a:lnTo>
                    <a:lnTo>
                      <a:pt x="240" y="30"/>
                    </a:lnTo>
                    <a:lnTo>
                      <a:pt x="248" y="38"/>
                    </a:lnTo>
                    <a:lnTo>
                      <a:pt x="24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4" name="Freeform 950"/>
              <p:cNvSpPr>
                <a:spLocks/>
              </p:cNvSpPr>
              <p:nvPr/>
            </p:nvSpPr>
            <p:spPr bwMode="auto">
              <a:xfrm>
                <a:off x="4493" y="3143"/>
                <a:ext cx="240" cy="45"/>
              </a:xfrm>
              <a:custGeom>
                <a:avLst/>
                <a:gdLst>
                  <a:gd name="T0" fmla="*/ 0 w 240"/>
                  <a:gd name="T1" fmla="*/ 22 h 45"/>
                  <a:gd name="T2" fmla="*/ 7 w 240"/>
                  <a:gd name="T3" fmla="*/ 15 h 45"/>
                  <a:gd name="T4" fmla="*/ 15 w 240"/>
                  <a:gd name="T5" fmla="*/ 30 h 45"/>
                  <a:gd name="T6" fmla="*/ 22 w 240"/>
                  <a:gd name="T7" fmla="*/ 30 h 45"/>
                  <a:gd name="T8" fmla="*/ 22 w 240"/>
                  <a:gd name="T9" fmla="*/ 22 h 45"/>
                  <a:gd name="T10" fmla="*/ 30 w 240"/>
                  <a:gd name="T11" fmla="*/ 15 h 45"/>
                  <a:gd name="T12" fmla="*/ 37 w 240"/>
                  <a:gd name="T13" fmla="*/ 30 h 45"/>
                  <a:gd name="T14" fmla="*/ 45 w 240"/>
                  <a:gd name="T15" fmla="*/ 30 h 45"/>
                  <a:gd name="T16" fmla="*/ 45 w 240"/>
                  <a:gd name="T17" fmla="*/ 22 h 45"/>
                  <a:gd name="T18" fmla="*/ 52 w 240"/>
                  <a:gd name="T19" fmla="*/ 15 h 45"/>
                  <a:gd name="T20" fmla="*/ 60 w 240"/>
                  <a:gd name="T21" fmla="*/ 30 h 45"/>
                  <a:gd name="T22" fmla="*/ 67 w 240"/>
                  <a:gd name="T23" fmla="*/ 30 h 45"/>
                  <a:gd name="T24" fmla="*/ 75 w 240"/>
                  <a:gd name="T25" fmla="*/ 30 h 45"/>
                  <a:gd name="T26" fmla="*/ 82 w 240"/>
                  <a:gd name="T27" fmla="*/ 15 h 45"/>
                  <a:gd name="T28" fmla="*/ 82 w 240"/>
                  <a:gd name="T29" fmla="*/ 22 h 45"/>
                  <a:gd name="T30" fmla="*/ 90 w 240"/>
                  <a:gd name="T31" fmla="*/ 15 h 45"/>
                  <a:gd name="T32" fmla="*/ 97 w 240"/>
                  <a:gd name="T33" fmla="*/ 30 h 45"/>
                  <a:gd name="T34" fmla="*/ 105 w 240"/>
                  <a:gd name="T35" fmla="*/ 22 h 45"/>
                  <a:gd name="T36" fmla="*/ 105 w 240"/>
                  <a:gd name="T37" fmla="*/ 22 h 45"/>
                  <a:gd name="T38" fmla="*/ 112 w 240"/>
                  <a:gd name="T39" fmla="*/ 15 h 45"/>
                  <a:gd name="T40" fmla="*/ 120 w 240"/>
                  <a:gd name="T41" fmla="*/ 30 h 45"/>
                  <a:gd name="T42" fmla="*/ 127 w 240"/>
                  <a:gd name="T43" fmla="*/ 15 h 45"/>
                  <a:gd name="T44" fmla="*/ 127 w 240"/>
                  <a:gd name="T45" fmla="*/ 22 h 45"/>
                  <a:gd name="T46" fmla="*/ 135 w 240"/>
                  <a:gd name="T47" fmla="*/ 15 h 45"/>
                  <a:gd name="T48" fmla="*/ 142 w 240"/>
                  <a:gd name="T49" fmla="*/ 30 h 45"/>
                  <a:gd name="T50" fmla="*/ 150 w 240"/>
                  <a:gd name="T51" fmla="*/ 30 h 45"/>
                  <a:gd name="T52" fmla="*/ 157 w 240"/>
                  <a:gd name="T53" fmla="*/ 30 h 45"/>
                  <a:gd name="T54" fmla="*/ 157 w 240"/>
                  <a:gd name="T55" fmla="*/ 22 h 45"/>
                  <a:gd name="T56" fmla="*/ 165 w 240"/>
                  <a:gd name="T57" fmla="*/ 15 h 45"/>
                  <a:gd name="T58" fmla="*/ 172 w 240"/>
                  <a:gd name="T59" fmla="*/ 30 h 45"/>
                  <a:gd name="T60" fmla="*/ 180 w 240"/>
                  <a:gd name="T61" fmla="*/ 30 h 45"/>
                  <a:gd name="T62" fmla="*/ 180 w 240"/>
                  <a:gd name="T63" fmla="*/ 22 h 45"/>
                  <a:gd name="T64" fmla="*/ 187 w 240"/>
                  <a:gd name="T65" fmla="*/ 15 h 45"/>
                  <a:gd name="T66" fmla="*/ 195 w 240"/>
                  <a:gd name="T67" fmla="*/ 30 h 45"/>
                  <a:gd name="T68" fmla="*/ 202 w 240"/>
                  <a:gd name="T69" fmla="*/ 22 h 45"/>
                  <a:gd name="T70" fmla="*/ 202 w 240"/>
                  <a:gd name="T71" fmla="*/ 22 h 45"/>
                  <a:gd name="T72" fmla="*/ 210 w 240"/>
                  <a:gd name="T73" fmla="*/ 15 h 45"/>
                  <a:gd name="T74" fmla="*/ 217 w 240"/>
                  <a:gd name="T75" fmla="*/ 30 h 45"/>
                  <a:gd name="T76" fmla="*/ 225 w 240"/>
                  <a:gd name="T77" fmla="*/ 30 h 45"/>
                  <a:gd name="T78" fmla="*/ 225 w 240"/>
                  <a:gd name="T79" fmla="*/ 22 h 45"/>
                  <a:gd name="T80" fmla="*/ 232 w 240"/>
                  <a:gd name="T81" fmla="*/ 0 h 45"/>
                  <a:gd name="T82" fmla="*/ 240 w 240"/>
                  <a:gd name="T83"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15"/>
                    </a:lnTo>
                    <a:lnTo>
                      <a:pt x="0" y="22"/>
                    </a:lnTo>
                    <a:lnTo>
                      <a:pt x="7" y="30"/>
                    </a:lnTo>
                    <a:lnTo>
                      <a:pt x="7" y="30"/>
                    </a:lnTo>
                    <a:lnTo>
                      <a:pt x="7" y="15"/>
                    </a:lnTo>
                    <a:lnTo>
                      <a:pt x="7" y="30"/>
                    </a:lnTo>
                    <a:lnTo>
                      <a:pt x="15" y="22"/>
                    </a:lnTo>
                    <a:lnTo>
                      <a:pt x="15" y="30"/>
                    </a:lnTo>
                    <a:lnTo>
                      <a:pt x="15" y="15"/>
                    </a:lnTo>
                    <a:lnTo>
                      <a:pt x="15" y="22"/>
                    </a:lnTo>
                    <a:lnTo>
                      <a:pt x="22" y="30"/>
                    </a:lnTo>
                    <a:lnTo>
                      <a:pt x="22" y="30"/>
                    </a:lnTo>
                    <a:lnTo>
                      <a:pt x="22" y="15"/>
                    </a:lnTo>
                    <a:lnTo>
                      <a:pt x="22" y="22"/>
                    </a:lnTo>
                    <a:lnTo>
                      <a:pt x="30" y="15"/>
                    </a:lnTo>
                    <a:lnTo>
                      <a:pt x="30" y="30"/>
                    </a:lnTo>
                    <a:lnTo>
                      <a:pt x="30" y="15"/>
                    </a:lnTo>
                    <a:lnTo>
                      <a:pt x="30" y="22"/>
                    </a:lnTo>
                    <a:lnTo>
                      <a:pt x="37" y="30"/>
                    </a:lnTo>
                    <a:lnTo>
                      <a:pt x="37" y="30"/>
                    </a:lnTo>
                    <a:lnTo>
                      <a:pt x="37" y="15"/>
                    </a:lnTo>
                    <a:lnTo>
                      <a:pt x="37" y="22"/>
                    </a:lnTo>
                    <a:lnTo>
                      <a:pt x="45" y="30"/>
                    </a:lnTo>
                    <a:lnTo>
                      <a:pt x="45" y="30"/>
                    </a:lnTo>
                    <a:lnTo>
                      <a:pt x="45" y="15"/>
                    </a:lnTo>
                    <a:lnTo>
                      <a:pt x="45" y="22"/>
                    </a:lnTo>
                    <a:lnTo>
                      <a:pt x="52" y="15"/>
                    </a:lnTo>
                    <a:lnTo>
                      <a:pt x="52" y="30"/>
                    </a:lnTo>
                    <a:lnTo>
                      <a:pt x="52" y="15"/>
                    </a:lnTo>
                    <a:lnTo>
                      <a:pt x="52" y="22"/>
                    </a:lnTo>
                    <a:lnTo>
                      <a:pt x="60" y="15"/>
                    </a:lnTo>
                    <a:lnTo>
                      <a:pt x="60" y="30"/>
                    </a:lnTo>
                    <a:lnTo>
                      <a:pt x="60" y="15"/>
                    </a:lnTo>
                    <a:lnTo>
                      <a:pt x="60" y="22"/>
                    </a:lnTo>
                    <a:lnTo>
                      <a:pt x="67" y="30"/>
                    </a:lnTo>
                    <a:lnTo>
                      <a:pt x="67" y="15"/>
                    </a:lnTo>
                    <a:lnTo>
                      <a:pt x="67" y="22"/>
                    </a:lnTo>
                    <a:lnTo>
                      <a:pt x="75" y="30"/>
                    </a:lnTo>
                    <a:lnTo>
                      <a:pt x="75" y="15"/>
                    </a:lnTo>
                    <a:lnTo>
                      <a:pt x="75" y="22"/>
                    </a:lnTo>
                    <a:lnTo>
                      <a:pt x="82" y="15"/>
                    </a:lnTo>
                    <a:lnTo>
                      <a:pt x="82" y="30"/>
                    </a:lnTo>
                    <a:lnTo>
                      <a:pt x="82" y="15"/>
                    </a:lnTo>
                    <a:lnTo>
                      <a:pt x="82" y="22"/>
                    </a:lnTo>
                    <a:lnTo>
                      <a:pt x="90" y="30"/>
                    </a:lnTo>
                    <a:lnTo>
                      <a:pt x="90" y="30"/>
                    </a:lnTo>
                    <a:lnTo>
                      <a:pt x="90" y="15"/>
                    </a:lnTo>
                    <a:lnTo>
                      <a:pt x="90" y="22"/>
                    </a:lnTo>
                    <a:lnTo>
                      <a:pt x="97" y="15"/>
                    </a:lnTo>
                    <a:lnTo>
                      <a:pt x="97" y="30"/>
                    </a:lnTo>
                    <a:lnTo>
                      <a:pt x="97" y="15"/>
                    </a:lnTo>
                    <a:lnTo>
                      <a:pt x="97" y="30"/>
                    </a:lnTo>
                    <a:lnTo>
                      <a:pt x="105" y="22"/>
                    </a:lnTo>
                    <a:lnTo>
                      <a:pt x="105" y="30"/>
                    </a:lnTo>
                    <a:lnTo>
                      <a:pt x="105" y="15"/>
                    </a:lnTo>
                    <a:lnTo>
                      <a:pt x="105" y="22"/>
                    </a:lnTo>
                    <a:lnTo>
                      <a:pt x="112" y="30"/>
                    </a:lnTo>
                    <a:lnTo>
                      <a:pt x="112" y="30"/>
                    </a:lnTo>
                    <a:lnTo>
                      <a:pt x="112" y="15"/>
                    </a:lnTo>
                    <a:lnTo>
                      <a:pt x="112" y="22"/>
                    </a:lnTo>
                    <a:lnTo>
                      <a:pt x="120" y="15"/>
                    </a:lnTo>
                    <a:lnTo>
                      <a:pt x="120" y="30"/>
                    </a:lnTo>
                    <a:lnTo>
                      <a:pt x="120" y="15"/>
                    </a:lnTo>
                    <a:lnTo>
                      <a:pt x="120" y="22"/>
                    </a:lnTo>
                    <a:lnTo>
                      <a:pt x="127" y="15"/>
                    </a:lnTo>
                    <a:lnTo>
                      <a:pt x="127" y="30"/>
                    </a:lnTo>
                    <a:lnTo>
                      <a:pt x="127" y="15"/>
                    </a:lnTo>
                    <a:lnTo>
                      <a:pt x="127" y="22"/>
                    </a:lnTo>
                    <a:lnTo>
                      <a:pt x="135" y="30"/>
                    </a:lnTo>
                    <a:lnTo>
                      <a:pt x="135" y="30"/>
                    </a:lnTo>
                    <a:lnTo>
                      <a:pt x="135" y="15"/>
                    </a:lnTo>
                    <a:lnTo>
                      <a:pt x="135" y="22"/>
                    </a:lnTo>
                    <a:lnTo>
                      <a:pt x="142" y="15"/>
                    </a:lnTo>
                    <a:lnTo>
                      <a:pt x="142" y="30"/>
                    </a:lnTo>
                    <a:lnTo>
                      <a:pt x="142" y="15"/>
                    </a:lnTo>
                    <a:lnTo>
                      <a:pt x="142" y="22"/>
                    </a:lnTo>
                    <a:lnTo>
                      <a:pt x="150" y="30"/>
                    </a:lnTo>
                    <a:lnTo>
                      <a:pt x="150" y="22"/>
                    </a:lnTo>
                    <a:lnTo>
                      <a:pt x="150" y="22"/>
                    </a:lnTo>
                    <a:lnTo>
                      <a:pt x="157" y="30"/>
                    </a:lnTo>
                    <a:lnTo>
                      <a:pt x="157" y="30"/>
                    </a:lnTo>
                    <a:lnTo>
                      <a:pt x="157" y="7"/>
                    </a:lnTo>
                    <a:lnTo>
                      <a:pt x="157" y="22"/>
                    </a:lnTo>
                    <a:lnTo>
                      <a:pt x="165" y="30"/>
                    </a:lnTo>
                    <a:lnTo>
                      <a:pt x="165" y="30"/>
                    </a:lnTo>
                    <a:lnTo>
                      <a:pt x="165" y="15"/>
                    </a:lnTo>
                    <a:lnTo>
                      <a:pt x="165" y="30"/>
                    </a:lnTo>
                    <a:lnTo>
                      <a:pt x="172" y="22"/>
                    </a:lnTo>
                    <a:lnTo>
                      <a:pt x="172" y="30"/>
                    </a:lnTo>
                    <a:lnTo>
                      <a:pt x="172" y="15"/>
                    </a:lnTo>
                    <a:lnTo>
                      <a:pt x="172" y="22"/>
                    </a:lnTo>
                    <a:lnTo>
                      <a:pt x="180" y="30"/>
                    </a:lnTo>
                    <a:lnTo>
                      <a:pt x="180" y="30"/>
                    </a:lnTo>
                    <a:lnTo>
                      <a:pt x="180" y="15"/>
                    </a:lnTo>
                    <a:lnTo>
                      <a:pt x="180" y="22"/>
                    </a:lnTo>
                    <a:lnTo>
                      <a:pt x="187" y="15"/>
                    </a:lnTo>
                    <a:lnTo>
                      <a:pt x="187" y="30"/>
                    </a:lnTo>
                    <a:lnTo>
                      <a:pt x="187" y="15"/>
                    </a:lnTo>
                    <a:lnTo>
                      <a:pt x="187" y="22"/>
                    </a:lnTo>
                    <a:lnTo>
                      <a:pt x="195" y="15"/>
                    </a:lnTo>
                    <a:lnTo>
                      <a:pt x="195" y="30"/>
                    </a:lnTo>
                    <a:lnTo>
                      <a:pt x="195" y="7"/>
                    </a:lnTo>
                    <a:lnTo>
                      <a:pt x="195" y="15"/>
                    </a:lnTo>
                    <a:lnTo>
                      <a:pt x="202" y="22"/>
                    </a:lnTo>
                    <a:lnTo>
                      <a:pt x="202" y="30"/>
                    </a:lnTo>
                    <a:lnTo>
                      <a:pt x="202" y="15"/>
                    </a:lnTo>
                    <a:lnTo>
                      <a:pt x="202" y="22"/>
                    </a:lnTo>
                    <a:lnTo>
                      <a:pt x="210" y="30"/>
                    </a:lnTo>
                    <a:lnTo>
                      <a:pt x="210" y="30"/>
                    </a:lnTo>
                    <a:lnTo>
                      <a:pt x="210" y="15"/>
                    </a:lnTo>
                    <a:lnTo>
                      <a:pt x="210" y="22"/>
                    </a:lnTo>
                    <a:lnTo>
                      <a:pt x="217" y="30"/>
                    </a:lnTo>
                    <a:lnTo>
                      <a:pt x="217" y="30"/>
                    </a:lnTo>
                    <a:lnTo>
                      <a:pt x="217" y="15"/>
                    </a:lnTo>
                    <a:lnTo>
                      <a:pt x="217" y="22"/>
                    </a:lnTo>
                    <a:lnTo>
                      <a:pt x="225" y="30"/>
                    </a:lnTo>
                    <a:lnTo>
                      <a:pt x="225" y="30"/>
                    </a:lnTo>
                    <a:lnTo>
                      <a:pt x="225" y="15"/>
                    </a:lnTo>
                    <a:lnTo>
                      <a:pt x="225" y="22"/>
                    </a:lnTo>
                    <a:lnTo>
                      <a:pt x="232" y="30"/>
                    </a:lnTo>
                    <a:lnTo>
                      <a:pt x="232" y="45"/>
                    </a:lnTo>
                    <a:lnTo>
                      <a:pt x="232" y="0"/>
                    </a:lnTo>
                    <a:lnTo>
                      <a:pt x="232" y="30"/>
                    </a:lnTo>
                    <a:lnTo>
                      <a:pt x="240" y="22"/>
                    </a:lnTo>
                    <a:lnTo>
                      <a:pt x="240" y="37"/>
                    </a:lnTo>
                    <a:lnTo>
                      <a:pt x="240" y="7"/>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5" name="Freeform 951"/>
              <p:cNvSpPr>
                <a:spLocks/>
              </p:cNvSpPr>
              <p:nvPr/>
            </p:nvSpPr>
            <p:spPr bwMode="auto">
              <a:xfrm>
                <a:off x="4733" y="3135"/>
                <a:ext cx="240" cy="53"/>
              </a:xfrm>
              <a:custGeom>
                <a:avLst/>
                <a:gdLst>
                  <a:gd name="T0" fmla="*/ 7 w 240"/>
                  <a:gd name="T1" fmla="*/ 53 h 53"/>
                  <a:gd name="T2" fmla="*/ 15 w 240"/>
                  <a:gd name="T3" fmla="*/ 23 h 53"/>
                  <a:gd name="T4" fmla="*/ 15 w 240"/>
                  <a:gd name="T5" fmla="*/ 30 h 53"/>
                  <a:gd name="T6" fmla="*/ 22 w 240"/>
                  <a:gd name="T7" fmla="*/ 15 h 53"/>
                  <a:gd name="T8" fmla="*/ 30 w 240"/>
                  <a:gd name="T9" fmla="*/ 53 h 53"/>
                  <a:gd name="T10" fmla="*/ 37 w 240"/>
                  <a:gd name="T11" fmla="*/ 23 h 53"/>
                  <a:gd name="T12" fmla="*/ 37 w 240"/>
                  <a:gd name="T13" fmla="*/ 30 h 53"/>
                  <a:gd name="T14" fmla="*/ 45 w 240"/>
                  <a:gd name="T15" fmla="*/ 15 h 53"/>
                  <a:gd name="T16" fmla="*/ 52 w 240"/>
                  <a:gd name="T17" fmla="*/ 53 h 53"/>
                  <a:gd name="T18" fmla="*/ 60 w 240"/>
                  <a:gd name="T19" fmla="*/ 30 h 53"/>
                  <a:gd name="T20" fmla="*/ 60 w 240"/>
                  <a:gd name="T21" fmla="*/ 30 h 53"/>
                  <a:gd name="T22" fmla="*/ 67 w 240"/>
                  <a:gd name="T23" fmla="*/ 15 h 53"/>
                  <a:gd name="T24" fmla="*/ 75 w 240"/>
                  <a:gd name="T25" fmla="*/ 45 h 53"/>
                  <a:gd name="T26" fmla="*/ 82 w 240"/>
                  <a:gd name="T27" fmla="*/ 30 h 53"/>
                  <a:gd name="T28" fmla="*/ 82 w 240"/>
                  <a:gd name="T29" fmla="*/ 30 h 53"/>
                  <a:gd name="T30" fmla="*/ 90 w 240"/>
                  <a:gd name="T31" fmla="*/ 8 h 53"/>
                  <a:gd name="T32" fmla="*/ 97 w 240"/>
                  <a:gd name="T33" fmla="*/ 45 h 53"/>
                  <a:gd name="T34" fmla="*/ 105 w 240"/>
                  <a:gd name="T35" fmla="*/ 30 h 53"/>
                  <a:gd name="T36" fmla="*/ 105 w 240"/>
                  <a:gd name="T37" fmla="*/ 38 h 53"/>
                  <a:gd name="T38" fmla="*/ 112 w 240"/>
                  <a:gd name="T39" fmla="*/ 8 h 53"/>
                  <a:gd name="T40" fmla="*/ 120 w 240"/>
                  <a:gd name="T41" fmla="*/ 45 h 53"/>
                  <a:gd name="T42" fmla="*/ 127 w 240"/>
                  <a:gd name="T43" fmla="*/ 38 h 53"/>
                  <a:gd name="T44" fmla="*/ 127 w 240"/>
                  <a:gd name="T45" fmla="*/ 38 h 53"/>
                  <a:gd name="T46" fmla="*/ 135 w 240"/>
                  <a:gd name="T47" fmla="*/ 15 h 53"/>
                  <a:gd name="T48" fmla="*/ 142 w 240"/>
                  <a:gd name="T49" fmla="*/ 45 h 53"/>
                  <a:gd name="T50" fmla="*/ 150 w 240"/>
                  <a:gd name="T51" fmla="*/ 38 h 53"/>
                  <a:gd name="T52" fmla="*/ 150 w 240"/>
                  <a:gd name="T53" fmla="*/ 38 h 53"/>
                  <a:gd name="T54" fmla="*/ 157 w 240"/>
                  <a:gd name="T55" fmla="*/ 8 h 53"/>
                  <a:gd name="T56" fmla="*/ 165 w 240"/>
                  <a:gd name="T57" fmla="*/ 53 h 53"/>
                  <a:gd name="T58" fmla="*/ 172 w 240"/>
                  <a:gd name="T59" fmla="*/ 30 h 53"/>
                  <a:gd name="T60" fmla="*/ 172 w 240"/>
                  <a:gd name="T61" fmla="*/ 30 h 53"/>
                  <a:gd name="T62" fmla="*/ 180 w 240"/>
                  <a:gd name="T63" fmla="*/ 23 h 53"/>
                  <a:gd name="T64" fmla="*/ 187 w 240"/>
                  <a:gd name="T65" fmla="*/ 38 h 53"/>
                  <a:gd name="T66" fmla="*/ 195 w 240"/>
                  <a:gd name="T67" fmla="*/ 38 h 53"/>
                  <a:gd name="T68" fmla="*/ 195 w 240"/>
                  <a:gd name="T69" fmla="*/ 23 h 53"/>
                  <a:gd name="T70" fmla="*/ 202 w 240"/>
                  <a:gd name="T71" fmla="*/ 23 h 53"/>
                  <a:gd name="T72" fmla="*/ 210 w 240"/>
                  <a:gd name="T73" fmla="*/ 38 h 53"/>
                  <a:gd name="T74" fmla="*/ 217 w 240"/>
                  <a:gd name="T75" fmla="*/ 38 h 53"/>
                  <a:gd name="T76" fmla="*/ 217 w 240"/>
                  <a:gd name="T77" fmla="*/ 38 h 53"/>
                  <a:gd name="T78" fmla="*/ 225 w 240"/>
                  <a:gd name="T79" fmla="*/ 23 h 53"/>
                  <a:gd name="T80" fmla="*/ 232 w 240"/>
                  <a:gd name="T81" fmla="*/ 8 h 53"/>
                  <a:gd name="T82" fmla="*/ 240 w 240"/>
                  <a:gd name="T83" fmla="*/ 4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3">
                    <a:moveTo>
                      <a:pt x="0" y="30"/>
                    </a:moveTo>
                    <a:lnTo>
                      <a:pt x="7" y="38"/>
                    </a:lnTo>
                    <a:lnTo>
                      <a:pt x="7" y="53"/>
                    </a:lnTo>
                    <a:lnTo>
                      <a:pt x="7" y="8"/>
                    </a:lnTo>
                    <a:lnTo>
                      <a:pt x="7" y="30"/>
                    </a:lnTo>
                    <a:lnTo>
                      <a:pt x="15" y="23"/>
                    </a:lnTo>
                    <a:lnTo>
                      <a:pt x="15" y="38"/>
                    </a:lnTo>
                    <a:lnTo>
                      <a:pt x="15" y="15"/>
                    </a:lnTo>
                    <a:lnTo>
                      <a:pt x="15" y="30"/>
                    </a:lnTo>
                    <a:lnTo>
                      <a:pt x="22" y="38"/>
                    </a:lnTo>
                    <a:lnTo>
                      <a:pt x="22" y="53"/>
                    </a:lnTo>
                    <a:lnTo>
                      <a:pt x="22" y="15"/>
                    </a:lnTo>
                    <a:lnTo>
                      <a:pt x="22" y="30"/>
                    </a:lnTo>
                    <a:lnTo>
                      <a:pt x="30" y="23"/>
                    </a:lnTo>
                    <a:lnTo>
                      <a:pt x="30" y="53"/>
                    </a:lnTo>
                    <a:lnTo>
                      <a:pt x="30" y="0"/>
                    </a:lnTo>
                    <a:lnTo>
                      <a:pt x="30" y="30"/>
                    </a:lnTo>
                    <a:lnTo>
                      <a:pt x="37" y="23"/>
                    </a:lnTo>
                    <a:lnTo>
                      <a:pt x="37" y="53"/>
                    </a:lnTo>
                    <a:lnTo>
                      <a:pt x="37" y="8"/>
                    </a:lnTo>
                    <a:lnTo>
                      <a:pt x="37" y="30"/>
                    </a:lnTo>
                    <a:lnTo>
                      <a:pt x="45" y="38"/>
                    </a:lnTo>
                    <a:lnTo>
                      <a:pt x="45" y="45"/>
                    </a:lnTo>
                    <a:lnTo>
                      <a:pt x="45" y="15"/>
                    </a:lnTo>
                    <a:lnTo>
                      <a:pt x="45" y="23"/>
                    </a:lnTo>
                    <a:lnTo>
                      <a:pt x="52" y="30"/>
                    </a:lnTo>
                    <a:lnTo>
                      <a:pt x="52" y="53"/>
                    </a:lnTo>
                    <a:lnTo>
                      <a:pt x="52" y="8"/>
                    </a:lnTo>
                    <a:lnTo>
                      <a:pt x="52" y="38"/>
                    </a:lnTo>
                    <a:lnTo>
                      <a:pt x="60" y="30"/>
                    </a:lnTo>
                    <a:lnTo>
                      <a:pt x="60" y="45"/>
                    </a:lnTo>
                    <a:lnTo>
                      <a:pt x="60" y="8"/>
                    </a:lnTo>
                    <a:lnTo>
                      <a:pt x="60" y="30"/>
                    </a:lnTo>
                    <a:lnTo>
                      <a:pt x="67" y="38"/>
                    </a:lnTo>
                    <a:lnTo>
                      <a:pt x="67" y="45"/>
                    </a:lnTo>
                    <a:lnTo>
                      <a:pt x="67" y="15"/>
                    </a:lnTo>
                    <a:lnTo>
                      <a:pt x="67" y="38"/>
                    </a:lnTo>
                    <a:lnTo>
                      <a:pt x="75" y="30"/>
                    </a:lnTo>
                    <a:lnTo>
                      <a:pt x="75" y="45"/>
                    </a:lnTo>
                    <a:lnTo>
                      <a:pt x="75" y="8"/>
                    </a:lnTo>
                    <a:lnTo>
                      <a:pt x="75" y="38"/>
                    </a:lnTo>
                    <a:lnTo>
                      <a:pt x="82" y="30"/>
                    </a:lnTo>
                    <a:lnTo>
                      <a:pt x="82" y="45"/>
                    </a:lnTo>
                    <a:lnTo>
                      <a:pt x="82" y="15"/>
                    </a:lnTo>
                    <a:lnTo>
                      <a:pt x="82" y="30"/>
                    </a:lnTo>
                    <a:lnTo>
                      <a:pt x="90" y="38"/>
                    </a:lnTo>
                    <a:lnTo>
                      <a:pt x="90" y="53"/>
                    </a:lnTo>
                    <a:lnTo>
                      <a:pt x="90" y="8"/>
                    </a:lnTo>
                    <a:lnTo>
                      <a:pt x="90" y="30"/>
                    </a:lnTo>
                    <a:lnTo>
                      <a:pt x="97" y="23"/>
                    </a:lnTo>
                    <a:lnTo>
                      <a:pt x="97" y="45"/>
                    </a:lnTo>
                    <a:lnTo>
                      <a:pt x="97" y="8"/>
                    </a:lnTo>
                    <a:lnTo>
                      <a:pt x="97" y="23"/>
                    </a:lnTo>
                    <a:lnTo>
                      <a:pt x="105" y="30"/>
                    </a:lnTo>
                    <a:lnTo>
                      <a:pt x="105" y="53"/>
                    </a:lnTo>
                    <a:lnTo>
                      <a:pt x="105" y="8"/>
                    </a:lnTo>
                    <a:lnTo>
                      <a:pt x="105" y="38"/>
                    </a:lnTo>
                    <a:lnTo>
                      <a:pt x="112" y="30"/>
                    </a:lnTo>
                    <a:lnTo>
                      <a:pt x="112" y="45"/>
                    </a:lnTo>
                    <a:lnTo>
                      <a:pt x="112" y="8"/>
                    </a:lnTo>
                    <a:lnTo>
                      <a:pt x="112" y="30"/>
                    </a:lnTo>
                    <a:lnTo>
                      <a:pt x="120" y="23"/>
                    </a:lnTo>
                    <a:lnTo>
                      <a:pt x="120" y="45"/>
                    </a:lnTo>
                    <a:lnTo>
                      <a:pt x="120" y="15"/>
                    </a:lnTo>
                    <a:lnTo>
                      <a:pt x="120" y="30"/>
                    </a:lnTo>
                    <a:lnTo>
                      <a:pt x="127" y="38"/>
                    </a:lnTo>
                    <a:lnTo>
                      <a:pt x="127" y="45"/>
                    </a:lnTo>
                    <a:lnTo>
                      <a:pt x="127" y="15"/>
                    </a:lnTo>
                    <a:lnTo>
                      <a:pt x="127" y="38"/>
                    </a:lnTo>
                    <a:lnTo>
                      <a:pt x="135" y="30"/>
                    </a:lnTo>
                    <a:lnTo>
                      <a:pt x="135" y="53"/>
                    </a:lnTo>
                    <a:lnTo>
                      <a:pt x="135" y="15"/>
                    </a:lnTo>
                    <a:lnTo>
                      <a:pt x="135" y="30"/>
                    </a:lnTo>
                    <a:lnTo>
                      <a:pt x="142" y="38"/>
                    </a:lnTo>
                    <a:lnTo>
                      <a:pt x="142" y="45"/>
                    </a:lnTo>
                    <a:lnTo>
                      <a:pt x="142" y="8"/>
                    </a:lnTo>
                    <a:lnTo>
                      <a:pt x="142" y="30"/>
                    </a:lnTo>
                    <a:lnTo>
                      <a:pt x="150" y="38"/>
                    </a:lnTo>
                    <a:lnTo>
                      <a:pt x="150" y="45"/>
                    </a:lnTo>
                    <a:lnTo>
                      <a:pt x="150" y="15"/>
                    </a:lnTo>
                    <a:lnTo>
                      <a:pt x="150" y="38"/>
                    </a:lnTo>
                    <a:lnTo>
                      <a:pt x="157" y="30"/>
                    </a:lnTo>
                    <a:lnTo>
                      <a:pt x="157" y="45"/>
                    </a:lnTo>
                    <a:lnTo>
                      <a:pt x="157" y="8"/>
                    </a:lnTo>
                    <a:lnTo>
                      <a:pt x="157" y="30"/>
                    </a:lnTo>
                    <a:lnTo>
                      <a:pt x="165" y="23"/>
                    </a:lnTo>
                    <a:lnTo>
                      <a:pt x="165" y="53"/>
                    </a:lnTo>
                    <a:lnTo>
                      <a:pt x="165" y="15"/>
                    </a:lnTo>
                    <a:lnTo>
                      <a:pt x="165" y="38"/>
                    </a:lnTo>
                    <a:lnTo>
                      <a:pt x="172" y="30"/>
                    </a:lnTo>
                    <a:lnTo>
                      <a:pt x="172" y="38"/>
                    </a:lnTo>
                    <a:lnTo>
                      <a:pt x="172" y="23"/>
                    </a:lnTo>
                    <a:lnTo>
                      <a:pt x="172" y="30"/>
                    </a:lnTo>
                    <a:lnTo>
                      <a:pt x="180" y="38"/>
                    </a:lnTo>
                    <a:lnTo>
                      <a:pt x="180" y="45"/>
                    </a:lnTo>
                    <a:lnTo>
                      <a:pt x="180" y="23"/>
                    </a:lnTo>
                    <a:lnTo>
                      <a:pt x="180" y="30"/>
                    </a:lnTo>
                    <a:lnTo>
                      <a:pt x="187" y="38"/>
                    </a:lnTo>
                    <a:lnTo>
                      <a:pt x="187" y="38"/>
                    </a:lnTo>
                    <a:lnTo>
                      <a:pt x="187" y="8"/>
                    </a:lnTo>
                    <a:lnTo>
                      <a:pt x="187" y="30"/>
                    </a:lnTo>
                    <a:lnTo>
                      <a:pt x="195" y="38"/>
                    </a:lnTo>
                    <a:lnTo>
                      <a:pt x="195" y="53"/>
                    </a:lnTo>
                    <a:lnTo>
                      <a:pt x="195" y="8"/>
                    </a:lnTo>
                    <a:lnTo>
                      <a:pt x="195" y="23"/>
                    </a:lnTo>
                    <a:lnTo>
                      <a:pt x="202" y="30"/>
                    </a:lnTo>
                    <a:lnTo>
                      <a:pt x="202" y="38"/>
                    </a:lnTo>
                    <a:lnTo>
                      <a:pt x="202" y="23"/>
                    </a:lnTo>
                    <a:lnTo>
                      <a:pt x="202" y="30"/>
                    </a:lnTo>
                    <a:lnTo>
                      <a:pt x="210" y="38"/>
                    </a:lnTo>
                    <a:lnTo>
                      <a:pt x="210" y="38"/>
                    </a:lnTo>
                    <a:lnTo>
                      <a:pt x="210" y="23"/>
                    </a:lnTo>
                    <a:lnTo>
                      <a:pt x="210" y="30"/>
                    </a:lnTo>
                    <a:lnTo>
                      <a:pt x="217" y="38"/>
                    </a:lnTo>
                    <a:lnTo>
                      <a:pt x="217" y="38"/>
                    </a:lnTo>
                    <a:lnTo>
                      <a:pt x="217" y="23"/>
                    </a:lnTo>
                    <a:lnTo>
                      <a:pt x="217" y="38"/>
                    </a:lnTo>
                    <a:lnTo>
                      <a:pt x="225" y="30"/>
                    </a:lnTo>
                    <a:lnTo>
                      <a:pt x="225" y="38"/>
                    </a:lnTo>
                    <a:lnTo>
                      <a:pt x="225" y="23"/>
                    </a:lnTo>
                    <a:lnTo>
                      <a:pt x="232" y="30"/>
                    </a:lnTo>
                    <a:lnTo>
                      <a:pt x="232" y="45"/>
                    </a:lnTo>
                    <a:lnTo>
                      <a:pt x="232" y="8"/>
                    </a:lnTo>
                    <a:lnTo>
                      <a:pt x="232" y="30"/>
                    </a:lnTo>
                    <a:lnTo>
                      <a:pt x="240" y="23"/>
                    </a:lnTo>
                    <a:lnTo>
                      <a:pt x="240" y="45"/>
                    </a:lnTo>
                    <a:lnTo>
                      <a:pt x="240" y="15"/>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6" name="Freeform 952"/>
              <p:cNvSpPr>
                <a:spLocks/>
              </p:cNvSpPr>
              <p:nvPr/>
            </p:nvSpPr>
            <p:spPr bwMode="auto">
              <a:xfrm>
                <a:off x="4973" y="3135"/>
                <a:ext cx="240" cy="53"/>
              </a:xfrm>
              <a:custGeom>
                <a:avLst/>
                <a:gdLst>
                  <a:gd name="T0" fmla="*/ 7 w 240"/>
                  <a:gd name="T1" fmla="*/ 30 h 53"/>
                  <a:gd name="T2" fmla="*/ 7 w 240"/>
                  <a:gd name="T3" fmla="*/ 15 h 53"/>
                  <a:gd name="T4" fmla="*/ 15 w 240"/>
                  <a:gd name="T5" fmla="*/ 30 h 53"/>
                  <a:gd name="T6" fmla="*/ 15 w 240"/>
                  <a:gd name="T7" fmla="*/ 8 h 53"/>
                  <a:gd name="T8" fmla="*/ 22 w 240"/>
                  <a:gd name="T9" fmla="*/ 38 h 53"/>
                  <a:gd name="T10" fmla="*/ 22 w 240"/>
                  <a:gd name="T11" fmla="*/ 15 h 53"/>
                  <a:gd name="T12" fmla="*/ 30 w 240"/>
                  <a:gd name="T13" fmla="*/ 38 h 53"/>
                  <a:gd name="T14" fmla="*/ 30 w 240"/>
                  <a:gd name="T15" fmla="*/ 15 h 53"/>
                  <a:gd name="T16" fmla="*/ 37 w 240"/>
                  <a:gd name="T17" fmla="*/ 30 h 53"/>
                  <a:gd name="T18" fmla="*/ 37 w 240"/>
                  <a:gd name="T19" fmla="*/ 15 h 53"/>
                  <a:gd name="T20" fmla="*/ 45 w 240"/>
                  <a:gd name="T21" fmla="*/ 38 h 53"/>
                  <a:gd name="T22" fmla="*/ 45 w 240"/>
                  <a:gd name="T23" fmla="*/ 8 h 53"/>
                  <a:gd name="T24" fmla="*/ 52 w 240"/>
                  <a:gd name="T25" fmla="*/ 30 h 53"/>
                  <a:gd name="T26" fmla="*/ 52 w 240"/>
                  <a:gd name="T27" fmla="*/ 23 h 53"/>
                  <a:gd name="T28" fmla="*/ 60 w 240"/>
                  <a:gd name="T29" fmla="*/ 23 h 53"/>
                  <a:gd name="T30" fmla="*/ 60 w 240"/>
                  <a:gd name="T31" fmla="*/ 15 h 53"/>
                  <a:gd name="T32" fmla="*/ 67 w 240"/>
                  <a:gd name="T33" fmla="*/ 45 h 53"/>
                  <a:gd name="T34" fmla="*/ 67 w 240"/>
                  <a:gd name="T35" fmla="*/ 15 h 53"/>
                  <a:gd name="T36" fmla="*/ 75 w 240"/>
                  <a:gd name="T37" fmla="*/ 30 h 53"/>
                  <a:gd name="T38" fmla="*/ 75 w 240"/>
                  <a:gd name="T39" fmla="*/ 15 h 53"/>
                  <a:gd name="T40" fmla="*/ 82 w 240"/>
                  <a:gd name="T41" fmla="*/ 38 h 53"/>
                  <a:gd name="T42" fmla="*/ 82 w 240"/>
                  <a:gd name="T43" fmla="*/ 23 h 53"/>
                  <a:gd name="T44" fmla="*/ 90 w 240"/>
                  <a:gd name="T45" fmla="*/ 23 h 53"/>
                  <a:gd name="T46" fmla="*/ 90 w 240"/>
                  <a:gd name="T47" fmla="*/ 15 h 53"/>
                  <a:gd name="T48" fmla="*/ 97 w 240"/>
                  <a:gd name="T49" fmla="*/ 38 h 53"/>
                  <a:gd name="T50" fmla="*/ 97 w 240"/>
                  <a:gd name="T51" fmla="*/ 15 h 53"/>
                  <a:gd name="T52" fmla="*/ 105 w 240"/>
                  <a:gd name="T53" fmla="*/ 23 h 53"/>
                  <a:gd name="T54" fmla="*/ 105 w 240"/>
                  <a:gd name="T55" fmla="*/ 23 h 53"/>
                  <a:gd name="T56" fmla="*/ 112 w 240"/>
                  <a:gd name="T57" fmla="*/ 38 h 53"/>
                  <a:gd name="T58" fmla="*/ 112 w 240"/>
                  <a:gd name="T59" fmla="*/ 15 h 53"/>
                  <a:gd name="T60" fmla="*/ 120 w 240"/>
                  <a:gd name="T61" fmla="*/ 23 h 53"/>
                  <a:gd name="T62" fmla="*/ 120 w 240"/>
                  <a:gd name="T63" fmla="*/ 8 h 53"/>
                  <a:gd name="T64" fmla="*/ 127 w 240"/>
                  <a:gd name="T65" fmla="*/ 38 h 53"/>
                  <a:gd name="T66" fmla="*/ 127 w 240"/>
                  <a:gd name="T67" fmla="*/ 15 h 53"/>
                  <a:gd name="T68" fmla="*/ 135 w 240"/>
                  <a:gd name="T69" fmla="*/ 30 h 53"/>
                  <a:gd name="T70" fmla="*/ 135 w 240"/>
                  <a:gd name="T71" fmla="*/ 15 h 53"/>
                  <a:gd name="T72" fmla="*/ 142 w 240"/>
                  <a:gd name="T73" fmla="*/ 38 h 53"/>
                  <a:gd name="T74" fmla="*/ 142 w 240"/>
                  <a:gd name="T75" fmla="*/ 15 h 53"/>
                  <a:gd name="T76" fmla="*/ 150 w 240"/>
                  <a:gd name="T77" fmla="*/ 38 h 53"/>
                  <a:gd name="T78" fmla="*/ 150 w 240"/>
                  <a:gd name="T79" fmla="*/ 8 h 53"/>
                  <a:gd name="T80" fmla="*/ 157 w 240"/>
                  <a:gd name="T81" fmla="*/ 30 h 53"/>
                  <a:gd name="T82" fmla="*/ 157 w 240"/>
                  <a:gd name="T83" fmla="*/ 15 h 53"/>
                  <a:gd name="T84" fmla="*/ 165 w 240"/>
                  <a:gd name="T85" fmla="*/ 30 h 53"/>
                  <a:gd name="T86" fmla="*/ 165 w 240"/>
                  <a:gd name="T87" fmla="*/ 0 h 53"/>
                  <a:gd name="T88" fmla="*/ 172 w 240"/>
                  <a:gd name="T89" fmla="*/ 38 h 53"/>
                  <a:gd name="T90" fmla="*/ 172 w 240"/>
                  <a:gd name="T91" fmla="*/ 8 h 53"/>
                  <a:gd name="T92" fmla="*/ 180 w 240"/>
                  <a:gd name="T93" fmla="*/ 23 h 53"/>
                  <a:gd name="T94" fmla="*/ 180 w 240"/>
                  <a:gd name="T95" fmla="*/ 23 h 53"/>
                  <a:gd name="T96" fmla="*/ 187 w 240"/>
                  <a:gd name="T97" fmla="*/ 38 h 53"/>
                  <a:gd name="T98" fmla="*/ 187 w 240"/>
                  <a:gd name="T99" fmla="*/ 8 h 53"/>
                  <a:gd name="T100" fmla="*/ 195 w 240"/>
                  <a:gd name="T101" fmla="*/ 15 h 53"/>
                  <a:gd name="T102" fmla="*/ 195 w 240"/>
                  <a:gd name="T103" fmla="*/ 15 h 53"/>
                  <a:gd name="T104" fmla="*/ 202 w 240"/>
                  <a:gd name="T105" fmla="*/ 23 h 53"/>
                  <a:gd name="T106" fmla="*/ 202 w 240"/>
                  <a:gd name="T107" fmla="*/ 15 h 53"/>
                  <a:gd name="T108" fmla="*/ 210 w 240"/>
                  <a:gd name="T109" fmla="*/ 30 h 53"/>
                  <a:gd name="T110" fmla="*/ 210 w 240"/>
                  <a:gd name="T111" fmla="*/ 15 h 53"/>
                  <a:gd name="T112" fmla="*/ 217 w 240"/>
                  <a:gd name="T113" fmla="*/ 38 h 53"/>
                  <a:gd name="T114" fmla="*/ 217 w 240"/>
                  <a:gd name="T115" fmla="*/ 15 h 53"/>
                  <a:gd name="T116" fmla="*/ 225 w 240"/>
                  <a:gd name="T117" fmla="*/ 30 h 53"/>
                  <a:gd name="T118" fmla="*/ 225 w 240"/>
                  <a:gd name="T119" fmla="*/ 15 h 53"/>
                  <a:gd name="T120" fmla="*/ 232 w 240"/>
                  <a:gd name="T121" fmla="*/ 38 h 53"/>
                  <a:gd name="T122" fmla="*/ 232 w 240"/>
                  <a:gd name="T123" fmla="*/ 15 h 53"/>
                  <a:gd name="T124" fmla="*/ 240 w 240"/>
                  <a:gd name="T125"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 h="53">
                    <a:moveTo>
                      <a:pt x="0" y="38"/>
                    </a:moveTo>
                    <a:lnTo>
                      <a:pt x="7" y="30"/>
                    </a:lnTo>
                    <a:lnTo>
                      <a:pt x="7" y="45"/>
                    </a:lnTo>
                    <a:lnTo>
                      <a:pt x="7" y="15"/>
                    </a:lnTo>
                    <a:lnTo>
                      <a:pt x="7" y="38"/>
                    </a:lnTo>
                    <a:lnTo>
                      <a:pt x="15" y="30"/>
                    </a:lnTo>
                    <a:lnTo>
                      <a:pt x="15" y="45"/>
                    </a:lnTo>
                    <a:lnTo>
                      <a:pt x="15" y="8"/>
                    </a:lnTo>
                    <a:lnTo>
                      <a:pt x="15" y="30"/>
                    </a:lnTo>
                    <a:lnTo>
                      <a:pt x="22" y="38"/>
                    </a:lnTo>
                    <a:lnTo>
                      <a:pt x="22" y="45"/>
                    </a:lnTo>
                    <a:lnTo>
                      <a:pt x="22" y="15"/>
                    </a:lnTo>
                    <a:lnTo>
                      <a:pt x="22" y="30"/>
                    </a:lnTo>
                    <a:lnTo>
                      <a:pt x="30" y="38"/>
                    </a:lnTo>
                    <a:lnTo>
                      <a:pt x="30" y="45"/>
                    </a:lnTo>
                    <a:lnTo>
                      <a:pt x="30" y="15"/>
                    </a:lnTo>
                    <a:lnTo>
                      <a:pt x="30" y="23"/>
                    </a:lnTo>
                    <a:lnTo>
                      <a:pt x="37" y="30"/>
                    </a:lnTo>
                    <a:lnTo>
                      <a:pt x="37" y="45"/>
                    </a:lnTo>
                    <a:lnTo>
                      <a:pt x="37" y="15"/>
                    </a:lnTo>
                    <a:lnTo>
                      <a:pt x="37" y="30"/>
                    </a:lnTo>
                    <a:lnTo>
                      <a:pt x="45" y="38"/>
                    </a:lnTo>
                    <a:lnTo>
                      <a:pt x="45" y="53"/>
                    </a:lnTo>
                    <a:lnTo>
                      <a:pt x="45" y="8"/>
                    </a:lnTo>
                    <a:lnTo>
                      <a:pt x="45" y="38"/>
                    </a:lnTo>
                    <a:lnTo>
                      <a:pt x="52" y="30"/>
                    </a:lnTo>
                    <a:lnTo>
                      <a:pt x="52" y="45"/>
                    </a:lnTo>
                    <a:lnTo>
                      <a:pt x="52" y="23"/>
                    </a:lnTo>
                    <a:lnTo>
                      <a:pt x="52" y="30"/>
                    </a:lnTo>
                    <a:lnTo>
                      <a:pt x="60" y="23"/>
                    </a:lnTo>
                    <a:lnTo>
                      <a:pt x="60" y="45"/>
                    </a:lnTo>
                    <a:lnTo>
                      <a:pt x="60" y="15"/>
                    </a:lnTo>
                    <a:lnTo>
                      <a:pt x="60" y="38"/>
                    </a:lnTo>
                    <a:lnTo>
                      <a:pt x="67" y="45"/>
                    </a:lnTo>
                    <a:lnTo>
                      <a:pt x="67" y="45"/>
                    </a:lnTo>
                    <a:lnTo>
                      <a:pt x="67" y="15"/>
                    </a:lnTo>
                    <a:lnTo>
                      <a:pt x="67" y="38"/>
                    </a:lnTo>
                    <a:lnTo>
                      <a:pt x="75" y="30"/>
                    </a:lnTo>
                    <a:lnTo>
                      <a:pt x="75" y="45"/>
                    </a:lnTo>
                    <a:lnTo>
                      <a:pt x="75" y="15"/>
                    </a:lnTo>
                    <a:lnTo>
                      <a:pt x="75" y="30"/>
                    </a:lnTo>
                    <a:lnTo>
                      <a:pt x="82" y="38"/>
                    </a:lnTo>
                    <a:lnTo>
                      <a:pt x="82" y="38"/>
                    </a:lnTo>
                    <a:lnTo>
                      <a:pt x="82" y="23"/>
                    </a:lnTo>
                    <a:lnTo>
                      <a:pt x="82" y="30"/>
                    </a:lnTo>
                    <a:lnTo>
                      <a:pt x="90" y="23"/>
                    </a:lnTo>
                    <a:lnTo>
                      <a:pt x="90" y="45"/>
                    </a:lnTo>
                    <a:lnTo>
                      <a:pt x="90" y="15"/>
                    </a:lnTo>
                    <a:lnTo>
                      <a:pt x="90" y="30"/>
                    </a:lnTo>
                    <a:lnTo>
                      <a:pt x="97" y="38"/>
                    </a:lnTo>
                    <a:lnTo>
                      <a:pt x="97" y="45"/>
                    </a:lnTo>
                    <a:lnTo>
                      <a:pt x="97" y="15"/>
                    </a:lnTo>
                    <a:lnTo>
                      <a:pt x="97" y="30"/>
                    </a:lnTo>
                    <a:lnTo>
                      <a:pt x="105" y="23"/>
                    </a:lnTo>
                    <a:lnTo>
                      <a:pt x="105" y="38"/>
                    </a:lnTo>
                    <a:lnTo>
                      <a:pt x="105" y="23"/>
                    </a:lnTo>
                    <a:lnTo>
                      <a:pt x="105" y="30"/>
                    </a:lnTo>
                    <a:lnTo>
                      <a:pt x="112" y="38"/>
                    </a:lnTo>
                    <a:lnTo>
                      <a:pt x="112" y="38"/>
                    </a:lnTo>
                    <a:lnTo>
                      <a:pt x="112" y="15"/>
                    </a:lnTo>
                    <a:lnTo>
                      <a:pt x="112" y="30"/>
                    </a:lnTo>
                    <a:lnTo>
                      <a:pt x="120" y="23"/>
                    </a:lnTo>
                    <a:lnTo>
                      <a:pt x="120" y="45"/>
                    </a:lnTo>
                    <a:lnTo>
                      <a:pt x="120" y="8"/>
                    </a:lnTo>
                    <a:lnTo>
                      <a:pt x="120" y="30"/>
                    </a:lnTo>
                    <a:lnTo>
                      <a:pt x="127" y="38"/>
                    </a:lnTo>
                    <a:lnTo>
                      <a:pt x="127" y="45"/>
                    </a:lnTo>
                    <a:lnTo>
                      <a:pt x="127" y="15"/>
                    </a:lnTo>
                    <a:lnTo>
                      <a:pt x="127" y="38"/>
                    </a:lnTo>
                    <a:lnTo>
                      <a:pt x="135" y="30"/>
                    </a:lnTo>
                    <a:lnTo>
                      <a:pt x="135" y="45"/>
                    </a:lnTo>
                    <a:lnTo>
                      <a:pt x="135" y="15"/>
                    </a:lnTo>
                    <a:lnTo>
                      <a:pt x="135" y="30"/>
                    </a:lnTo>
                    <a:lnTo>
                      <a:pt x="142" y="38"/>
                    </a:lnTo>
                    <a:lnTo>
                      <a:pt x="142" y="45"/>
                    </a:lnTo>
                    <a:lnTo>
                      <a:pt x="142" y="15"/>
                    </a:lnTo>
                    <a:lnTo>
                      <a:pt x="142" y="30"/>
                    </a:lnTo>
                    <a:lnTo>
                      <a:pt x="150" y="38"/>
                    </a:lnTo>
                    <a:lnTo>
                      <a:pt x="150" y="45"/>
                    </a:lnTo>
                    <a:lnTo>
                      <a:pt x="150" y="8"/>
                    </a:lnTo>
                    <a:lnTo>
                      <a:pt x="150" y="23"/>
                    </a:lnTo>
                    <a:lnTo>
                      <a:pt x="157" y="30"/>
                    </a:lnTo>
                    <a:lnTo>
                      <a:pt x="157" y="45"/>
                    </a:lnTo>
                    <a:lnTo>
                      <a:pt x="157" y="15"/>
                    </a:lnTo>
                    <a:lnTo>
                      <a:pt x="157" y="38"/>
                    </a:lnTo>
                    <a:lnTo>
                      <a:pt x="165" y="30"/>
                    </a:lnTo>
                    <a:lnTo>
                      <a:pt x="165" y="53"/>
                    </a:lnTo>
                    <a:lnTo>
                      <a:pt x="165" y="0"/>
                    </a:lnTo>
                    <a:lnTo>
                      <a:pt x="165" y="30"/>
                    </a:lnTo>
                    <a:lnTo>
                      <a:pt x="172" y="38"/>
                    </a:lnTo>
                    <a:lnTo>
                      <a:pt x="172" y="45"/>
                    </a:lnTo>
                    <a:lnTo>
                      <a:pt x="172" y="8"/>
                    </a:lnTo>
                    <a:lnTo>
                      <a:pt x="172" y="30"/>
                    </a:lnTo>
                    <a:lnTo>
                      <a:pt x="180" y="23"/>
                    </a:lnTo>
                    <a:lnTo>
                      <a:pt x="180" y="38"/>
                    </a:lnTo>
                    <a:lnTo>
                      <a:pt x="180" y="23"/>
                    </a:lnTo>
                    <a:lnTo>
                      <a:pt x="180" y="30"/>
                    </a:lnTo>
                    <a:lnTo>
                      <a:pt x="187" y="38"/>
                    </a:lnTo>
                    <a:lnTo>
                      <a:pt x="187" y="45"/>
                    </a:lnTo>
                    <a:lnTo>
                      <a:pt x="187" y="8"/>
                    </a:lnTo>
                    <a:lnTo>
                      <a:pt x="187" y="23"/>
                    </a:lnTo>
                    <a:lnTo>
                      <a:pt x="195" y="15"/>
                    </a:lnTo>
                    <a:lnTo>
                      <a:pt x="195" y="45"/>
                    </a:lnTo>
                    <a:lnTo>
                      <a:pt x="195" y="15"/>
                    </a:lnTo>
                    <a:lnTo>
                      <a:pt x="195" y="30"/>
                    </a:lnTo>
                    <a:lnTo>
                      <a:pt x="202" y="23"/>
                    </a:lnTo>
                    <a:lnTo>
                      <a:pt x="202" y="45"/>
                    </a:lnTo>
                    <a:lnTo>
                      <a:pt x="202" y="15"/>
                    </a:lnTo>
                    <a:lnTo>
                      <a:pt x="202" y="23"/>
                    </a:lnTo>
                    <a:lnTo>
                      <a:pt x="210" y="30"/>
                    </a:lnTo>
                    <a:lnTo>
                      <a:pt x="210" y="45"/>
                    </a:lnTo>
                    <a:lnTo>
                      <a:pt x="210" y="15"/>
                    </a:lnTo>
                    <a:lnTo>
                      <a:pt x="210" y="30"/>
                    </a:lnTo>
                    <a:lnTo>
                      <a:pt x="217" y="38"/>
                    </a:lnTo>
                    <a:lnTo>
                      <a:pt x="217" y="38"/>
                    </a:lnTo>
                    <a:lnTo>
                      <a:pt x="217" y="15"/>
                    </a:lnTo>
                    <a:lnTo>
                      <a:pt x="217" y="23"/>
                    </a:lnTo>
                    <a:lnTo>
                      <a:pt x="225" y="30"/>
                    </a:lnTo>
                    <a:lnTo>
                      <a:pt x="225" y="45"/>
                    </a:lnTo>
                    <a:lnTo>
                      <a:pt x="225" y="15"/>
                    </a:lnTo>
                    <a:lnTo>
                      <a:pt x="225" y="30"/>
                    </a:lnTo>
                    <a:lnTo>
                      <a:pt x="232" y="38"/>
                    </a:lnTo>
                    <a:lnTo>
                      <a:pt x="232" y="45"/>
                    </a:lnTo>
                    <a:lnTo>
                      <a:pt x="232" y="15"/>
                    </a:lnTo>
                    <a:lnTo>
                      <a:pt x="232" y="38"/>
                    </a:lnTo>
                    <a:lnTo>
                      <a:pt x="240"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7" name="Freeform 953"/>
              <p:cNvSpPr>
                <a:spLocks/>
              </p:cNvSpPr>
              <p:nvPr/>
            </p:nvSpPr>
            <p:spPr bwMode="auto">
              <a:xfrm>
                <a:off x="3285" y="3188"/>
                <a:ext cx="308" cy="75"/>
              </a:xfrm>
              <a:custGeom>
                <a:avLst/>
                <a:gdLst>
                  <a:gd name="T0" fmla="*/ 0 w 308"/>
                  <a:gd name="T1" fmla="*/ 37 h 75"/>
                  <a:gd name="T2" fmla="*/ 8 w 308"/>
                  <a:gd name="T3" fmla="*/ 37 h 75"/>
                  <a:gd name="T4" fmla="*/ 23 w 308"/>
                  <a:gd name="T5" fmla="*/ 45 h 75"/>
                  <a:gd name="T6" fmla="*/ 45 w 308"/>
                  <a:gd name="T7" fmla="*/ 37 h 75"/>
                  <a:gd name="T8" fmla="*/ 45 w 308"/>
                  <a:gd name="T9" fmla="*/ 37 h 75"/>
                  <a:gd name="T10" fmla="*/ 60 w 308"/>
                  <a:gd name="T11" fmla="*/ 37 h 75"/>
                  <a:gd name="T12" fmla="*/ 68 w 308"/>
                  <a:gd name="T13" fmla="*/ 37 h 75"/>
                  <a:gd name="T14" fmla="*/ 83 w 308"/>
                  <a:gd name="T15" fmla="*/ 37 h 75"/>
                  <a:gd name="T16" fmla="*/ 90 w 308"/>
                  <a:gd name="T17" fmla="*/ 37 h 75"/>
                  <a:gd name="T18" fmla="*/ 98 w 308"/>
                  <a:gd name="T19" fmla="*/ 45 h 75"/>
                  <a:gd name="T20" fmla="*/ 105 w 308"/>
                  <a:gd name="T21" fmla="*/ 45 h 75"/>
                  <a:gd name="T22" fmla="*/ 105 w 308"/>
                  <a:gd name="T23" fmla="*/ 37 h 75"/>
                  <a:gd name="T24" fmla="*/ 113 w 308"/>
                  <a:gd name="T25" fmla="*/ 37 h 75"/>
                  <a:gd name="T26" fmla="*/ 135 w 308"/>
                  <a:gd name="T27" fmla="*/ 45 h 75"/>
                  <a:gd name="T28" fmla="*/ 135 w 308"/>
                  <a:gd name="T29" fmla="*/ 37 h 75"/>
                  <a:gd name="T30" fmla="*/ 143 w 308"/>
                  <a:gd name="T31" fmla="*/ 37 h 75"/>
                  <a:gd name="T32" fmla="*/ 150 w 308"/>
                  <a:gd name="T33" fmla="*/ 37 h 75"/>
                  <a:gd name="T34" fmla="*/ 158 w 308"/>
                  <a:gd name="T35" fmla="*/ 37 h 75"/>
                  <a:gd name="T36" fmla="*/ 165 w 308"/>
                  <a:gd name="T37" fmla="*/ 45 h 75"/>
                  <a:gd name="T38" fmla="*/ 173 w 308"/>
                  <a:gd name="T39" fmla="*/ 45 h 75"/>
                  <a:gd name="T40" fmla="*/ 180 w 308"/>
                  <a:gd name="T41" fmla="*/ 45 h 75"/>
                  <a:gd name="T42" fmla="*/ 180 w 308"/>
                  <a:gd name="T43" fmla="*/ 37 h 75"/>
                  <a:gd name="T44" fmla="*/ 188 w 308"/>
                  <a:gd name="T45" fmla="*/ 30 h 75"/>
                  <a:gd name="T46" fmla="*/ 195 w 308"/>
                  <a:gd name="T47" fmla="*/ 45 h 75"/>
                  <a:gd name="T48" fmla="*/ 203 w 308"/>
                  <a:gd name="T49" fmla="*/ 45 h 75"/>
                  <a:gd name="T50" fmla="*/ 210 w 308"/>
                  <a:gd name="T51" fmla="*/ 45 h 75"/>
                  <a:gd name="T52" fmla="*/ 210 w 308"/>
                  <a:gd name="T53" fmla="*/ 37 h 75"/>
                  <a:gd name="T54" fmla="*/ 225 w 308"/>
                  <a:gd name="T55" fmla="*/ 45 h 75"/>
                  <a:gd name="T56" fmla="*/ 233 w 308"/>
                  <a:gd name="T57" fmla="*/ 45 h 75"/>
                  <a:gd name="T58" fmla="*/ 233 w 308"/>
                  <a:gd name="T59" fmla="*/ 37 h 75"/>
                  <a:gd name="T60" fmla="*/ 240 w 308"/>
                  <a:gd name="T61" fmla="*/ 30 h 75"/>
                  <a:gd name="T62" fmla="*/ 248 w 308"/>
                  <a:gd name="T63" fmla="*/ 45 h 75"/>
                  <a:gd name="T64" fmla="*/ 255 w 308"/>
                  <a:gd name="T65" fmla="*/ 30 h 75"/>
                  <a:gd name="T66" fmla="*/ 255 w 308"/>
                  <a:gd name="T67" fmla="*/ 30 h 75"/>
                  <a:gd name="T68" fmla="*/ 263 w 308"/>
                  <a:gd name="T69" fmla="*/ 15 h 75"/>
                  <a:gd name="T70" fmla="*/ 270 w 308"/>
                  <a:gd name="T71" fmla="*/ 52 h 75"/>
                  <a:gd name="T72" fmla="*/ 278 w 308"/>
                  <a:gd name="T73" fmla="*/ 45 h 75"/>
                  <a:gd name="T74" fmla="*/ 278 w 308"/>
                  <a:gd name="T75" fmla="*/ 45 h 75"/>
                  <a:gd name="T76" fmla="*/ 285 w 308"/>
                  <a:gd name="T77" fmla="*/ 22 h 75"/>
                  <a:gd name="T78" fmla="*/ 293 w 308"/>
                  <a:gd name="T79" fmla="*/ 52 h 75"/>
                  <a:gd name="T80" fmla="*/ 300 w 308"/>
                  <a:gd name="T81" fmla="*/ 45 h 75"/>
                  <a:gd name="T82" fmla="*/ 300 w 308"/>
                  <a:gd name="T83"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75">
                    <a:moveTo>
                      <a:pt x="0" y="37"/>
                    </a:moveTo>
                    <a:lnTo>
                      <a:pt x="0" y="45"/>
                    </a:lnTo>
                    <a:lnTo>
                      <a:pt x="0" y="37"/>
                    </a:lnTo>
                    <a:lnTo>
                      <a:pt x="8" y="45"/>
                    </a:lnTo>
                    <a:lnTo>
                      <a:pt x="8" y="45"/>
                    </a:lnTo>
                    <a:lnTo>
                      <a:pt x="8" y="37"/>
                    </a:lnTo>
                    <a:lnTo>
                      <a:pt x="8" y="37"/>
                    </a:lnTo>
                    <a:lnTo>
                      <a:pt x="15" y="37"/>
                    </a:lnTo>
                    <a:lnTo>
                      <a:pt x="23" y="45"/>
                    </a:lnTo>
                    <a:lnTo>
                      <a:pt x="23" y="37"/>
                    </a:lnTo>
                    <a:lnTo>
                      <a:pt x="30" y="37"/>
                    </a:lnTo>
                    <a:lnTo>
                      <a:pt x="45" y="37"/>
                    </a:lnTo>
                    <a:lnTo>
                      <a:pt x="45" y="45"/>
                    </a:lnTo>
                    <a:lnTo>
                      <a:pt x="45" y="37"/>
                    </a:lnTo>
                    <a:lnTo>
                      <a:pt x="45" y="37"/>
                    </a:lnTo>
                    <a:lnTo>
                      <a:pt x="53" y="45"/>
                    </a:lnTo>
                    <a:lnTo>
                      <a:pt x="53" y="37"/>
                    </a:lnTo>
                    <a:lnTo>
                      <a:pt x="60" y="37"/>
                    </a:lnTo>
                    <a:lnTo>
                      <a:pt x="68" y="45"/>
                    </a:lnTo>
                    <a:lnTo>
                      <a:pt x="68" y="37"/>
                    </a:lnTo>
                    <a:lnTo>
                      <a:pt x="68" y="37"/>
                    </a:lnTo>
                    <a:lnTo>
                      <a:pt x="83" y="37"/>
                    </a:lnTo>
                    <a:lnTo>
                      <a:pt x="83" y="45"/>
                    </a:lnTo>
                    <a:lnTo>
                      <a:pt x="83" y="37"/>
                    </a:lnTo>
                    <a:lnTo>
                      <a:pt x="90" y="45"/>
                    </a:lnTo>
                    <a:lnTo>
                      <a:pt x="90" y="45"/>
                    </a:lnTo>
                    <a:lnTo>
                      <a:pt x="90" y="37"/>
                    </a:lnTo>
                    <a:lnTo>
                      <a:pt x="90" y="37"/>
                    </a:lnTo>
                    <a:lnTo>
                      <a:pt x="98" y="45"/>
                    </a:lnTo>
                    <a:lnTo>
                      <a:pt x="98" y="45"/>
                    </a:lnTo>
                    <a:lnTo>
                      <a:pt x="98" y="37"/>
                    </a:lnTo>
                    <a:lnTo>
                      <a:pt x="98" y="37"/>
                    </a:lnTo>
                    <a:lnTo>
                      <a:pt x="105" y="45"/>
                    </a:lnTo>
                    <a:lnTo>
                      <a:pt x="105" y="45"/>
                    </a:lnTo>
                    <a:lnTo>
                      <a:pt x="105" y="37"/>
                    </a:lnTo>
                    <a:lnTo>
                      <a:pt x="105" y="37"/>
                    </a:lnTo>
                    <a:lnTo>
                      <a:pt x="113" y="45"/>
                    </a:lnTo>
                    <a:lnTo>
                      <a:pt x="113" y="37"/>
                    </a:lnTo>
                    <a:lnTo>
                      <a:pt x="113" y="37"/>
                    </a:lnTo>
                    <a:lnTo>
                      <a:pt x="128" y="37"/>
                    </a:lnTo>
                    <a:lnTo>
                      <a:pt x="128" y="37"/>
                    </a:lnTo>
                    <a:lnTo>
                      <a:pt x="135" y="45"/>
                    </a:lnTo>
                    <a:lnTo>
                      <a:pt x="135" y="45"/>
                    </a:lnTo>
                    <a:lnTo>
                      <a:pt x="135" y="37"/>
                    </a:lnTo>
                    <a:lnTo>
                      <a:pt x="135" y="37"/>
                    </a:lnTo>
                    <a:lnTo>
                      <a:pt x="143" y="45"/>
                    </a:lnTo>
                    <a:lnTo>
                      <a:pt x="143" y="45"/>
                    </a:lnTo>
                    <a:lnTo>
                      <a:pt x="143" y="37"/>
                    </a:lnTo>
                    <a:lnTo>
                      <a:pt x="150" y="45"/>
                    </a:lnTo>
                    <a:lnTo>
                      <a:pt x="150" y="45"/>
                    </a:lnTo>
                    <a:lnTo>
                      <a:pt x="150" y="37"/>
                    </a:lnTo>
                    <a:lnTo>
                      <a:pt x="158" y="45"/>
                    </a:lnTo>
                    <a:lnTo>
                      <a:pt x="158" y="45"/>
                    </a:lnTo>
                    <a:lnTo>
                      <a:pt x="158" y="37"/>
                    </a:lnTo>
                    <a:lnTo>
                      <a:pt x="158" y="37"/>
                    </a:lnTo>
                    <a:lnTo>
                      <a:pt x="165" y="45"/>
                    </a:lnTo>
                    <a:lnTo>
                      <a:pt x="165" y="45"/>
                    </a:lnTo>
                    <a:lnTo>
                      <a:pt x="165" y="37"/>
                    </a:lnTo>
                    <a:lnTo>
                      <a:pt x="165" y="37"/>
                    </a:lnTo>
                    <a:lnTo>
                      <a:pt x="173" y="45"/>
                    </a:lnTo>
                    <a:lnTo>
                      <a:pt x="173" y="45"/>
                    </a:lnTo>
                    <a:lnTo>
                      <a:pt x="173" y="37"/>
                    </a:lnTo>
                    <a:lnTo>
                      <a:pt x="180" y="45"/>
                    </a:lnTo>
                    <a:lnTo>
                      <a:pt x="180" y="45"/>
                    </a:lnTo>
                    <a:lnTo>
                      <a:pt x="180" y="37"/>
                    </a:lnTo>
                    <a:lnTo>
                      <a:pt x="180" y="37"/>
                    </a:lnTo>
                    <a:lnTo>
                      <a:pt x="188" y="45"/>
                    </a:lnTo>
                    <a:lnTo>
                      <a:pt x="188" y="45"/>
                    </a:lnTo>
                    <a:lnTo>
                      <a:pt x="188" y="30"/>
                    </a:lnTo>
                    <a:lnTo>
                      <a:pt x="188" y="37"/>
                    </a:lnTo>
                    <a:lnTo>
                      <a:pt x="195" y="45"/>
                    </a:lnTo>
                    <a:lnTo>
                      <a:pt x="195" y="45"/>
                    </a:lnTo>
                    <a:lnTo>
                      <a:pt x="195" y="37"/>
                    </a:lnTo>
                    <a:lnTo>
                      <a:pt x="195" y="37"/>
                    </a:lnTo>
                    <a:lnTo>
                      <a:pt x="203" y="45"/>
                    </a:lnTo>
                    <a:lnTo>
                      <a:pt x="203" y="37"/>
                    </a:lnTo>
                    <a:lnTo>
                      <a:pt x="203" y="37"/>
                    </a:lnTo>
                    <a:lnTo>
                      <a:pt x="210" y="45"/>
                    </a:lnTo>
                    <a:lnTo>
                      <a:pt x="210" y="45"/>
                    </a:lnTo>
                    <a:lnTo>
                      <a:pt x="210" y="37"/>
                    </a:lnTo>
                    <a:lnTo>
                      <a:pt x="210" y="37"/>
                    </a:lnTo>
                    <a:lnTo>
                      <a:pt x="218" y="45"/>
                    </a:lnTo>
                    <a:lnTo>
                      <a:pt x="218" y="37"/>
                    </a:lnTo>
                    <a:lnTo>
                      <a:pt x="225" y="45"/>
                    </a:lnTo>
                    <a:lnTo>
                      <a:pt x="225" y="45"/>
                    </a:lnTo>
                    <a:lnTo>
                      <a:pt x="225" y="37"/>
                    </a:lnTo>
                    <a:lnTo>
                      <a:pt x="233" y="45"/>
                    </a:lnTo>
                    <a:lnTo>
                      <a:pt x="233" y="45"/>
                    </a:lnTo>
                    <a:lnTo>
                      <a:pt x="233" y="37"/>
                    </a:lnTo>
                    <a:lnTo>
                      <a:pt x="233" y="37"/>
                    </a:lnTo>
                    <a:lnTo>
                      <a:pt x="240" y="45"/>
                    </a:lnTo>
                    <a:lnTo>
                      <a:pt x="240" y="45"/>
                    </a:lnTo>
                    <a:lnTo>
                      <a:pt x="240" y="30"/>
                    </a:lnTo>
                    <a:lnTo>
                      <a:pt x="240" y="37"/>
                    </a:lnTo>
                    <a:lnTo>
                      <a:pt x="248" y="45"/>
                    </a:lnTo>
                    <a:lnTo>
                      <a:pt x="248" y="45"/>
                    </a:lnTo>
                    <a:lnTo>
                      <a:pt x="248" y="30"/>
                    </a:lnTo>
                    <a:lnTo>
                      <a:pt x="248" y="37"/>
                    </a:lnTo>
                    <a:lnTo>
                      <a:pt x="255" y="30"/>
                    </a:lnTo>
                    <a:lnTo>
                      <a:pt x="255" y="75"/>
                    </a:lnTo>
                    <a:lnTo>
                      <a:pt x="255" y="0"/>
                    </a:lnTo>
                    <a:lnTo>
                      <a:pt x="255" y="30"/>
                    </a:lnTo>
                    <a:lnTo>
                      <a:pt x="263" y="37"/>
                    </a:lnTo>
                    <a:lnTo>
                      <a:pt x="263" y="52"/>
                    </a:lnTo>
                    <a:lnTo>
                      <a:pt x="263" y="15"/>
                    </a:lnTo>
                    <a:lnTo>
                      <a:pt x="263" y="37"/>
                    </a:lnTo>
                    <a:lnTo>
                      <a:pt x="270" y="30"/>
                    </a:lnTo>
                    <a:lnTo>
                      <a:pt x="270" y="52"/>
                    </a:lnTo>
                    <a:lnTo>
                      <a:pt x="270" y="30"/>
                    </a:lnTo>
                    <a:lnTo>
                      <a:pt x="270" y="37"/>
                    </a:lnTo>
                    <a:lnTo>
                      <a:pt x="278" y="45"/>
                    </a:lnTo>
                    <a:lnTo>
                      <a:pt x="278" y="52"/>
                    </a:lnTo>
                    <a:lnTo>
                      <a:pt x="278" y="22"/>
                    </a:lnTo>
                    <a:lnTo>
                      <a:pt x="278" y="45"/>
                    </a:lnTo>
                    <a:lnTo>
                      <a:pt x="285" y="37"/>
                    </a:lnTo>
                    <a:lnTo>
                      <a:pt x="285" y="52"/>
                    </a:lnTo>
                    <a:lnTo>
                      <a:pt x="285" y="22"/>
                    </a:lnTo>
                    <a:lnTo>
                      <a:pt x="285" y="30"/>
                    </a:lnTo>
                    <a:lnTo>
                      <a:pt x="293" y="37"/>
                    </a:lnTo>
                    <a:lnTo>
                      <a:pt x="293" y="52"/>
                    </a:lnTo>
                    <a:lnTo>
                      <a:pt x="293" y="15"/>
                    </a:lnTo>
                    <a:lnTo>
                      <a:pt x="293" y="37"/>
                    </a:lnTo>
                    <a:lnTo>
                      <a:pt x="300" y="45"/>
                    </a:lnTo>
                    <a:lnTo>
                      <a:pt x="300" y="60"/>
                    </a:lnTo>
                    <a:lnTo>
                      <a:pt x="300" y="22"/>
                    </a:lnTo>
                    <a:lnTo>
                      <a:pt x="300" y="37"/>
                    </a:lnTo>
                    <a:lnTo>
                      <a:pt x="308" y="45"/>
                    </a:lnTo>
                    <a:lnTo>
                      <a:pt x="308"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8" name="Freeform 954"/>
              <p:cNvSpPr>
                <a:spLocks/>
              </p:cNvSpPr>
              <p:nvPr/>
            </p:nvSpPr>
            <p:spPr bwMode="auto">
              <a:xfrm>
                <a:off x="3593" y="3188"/>
                <a:ext cx="240" cy="67"/>
              </a:xfrm>
              <a:custGeom>
                <a:avLst/>
                <a:gdLst>
                  <a:gd name="T0" fmla="*/ 0 w 240"/>
                  <a:gd name="T1" fmla="*/ 37 h 67"/>
                  <a:gd name="T2" fmla="*/ 7 w 240"/>
                  <a:gd name="T3" fmla="*/ 22 h 67"/>
                  <a:gd name="T4" fmla="*/ 15 w 240"/>
                  <a:gd name="T5" fmla="*/ 52 h 67"/>
                  <a:gd name="T6" fmla="*/ 22 w 240"/>
                  <a:gd name="T7" fmla="*/ 37 h 67"/>
                  <a:gd name="T8" fmla="*/ 22 w 240"/>
                  <a:gd name="T9" fmla="*/ 37 h 67"/>
                  <a:gd name="T10" fmla="*/ 30 w 240"/>
                  <a:gd name="T11" fmla="*/ 22 h 67"/>
                  <a:gd name="T12" fmla="*/ 37 w 240"/>
                  <a:gd name="T13" fmla="*/ 52 h 67"/>
                  <a:gd name="T14" fmla="*/ 45 w 240"/>
                  <a:gd name="T15" fmla="*/ 37 h 67"/>
                  <a:gd name="T16" fmla="*/ 45 w 240"/>
                  <a:gd name="T17" fmla="*/ 45 h 67"/>
                  <a:gd name="T18" fmla="*/ 52 w 240"/>
                  <a:gd name="T19" fmla="*/ 22 h 67"/>
                  <a:gd name="T20" fmla="*/ 60 w 240"/>
                  <a:gd name="T21" fmla="*/ 52 h 67"/>
                  <a:gd name="T22" fmla="*/ 67 w 240"/>
                  <a:gd name="T23" fmla="*/ 37 h 67"/>
                  <a:gd name="T24" fmla="*/ 67 w 240"/>
                  <a:gd name="T25" fmla="*/ 45 h 67"/>
                  <a:gd name="T26" fmla="*/ 75 w 240"/>
                  <a:gd name="T27" fmla="*/ 0 h 67"/>
                  <a:gd name="T28" fmla="*/ 82 w 240"/>
                  <a:gd name="T29" fmla="*/ 52 h 67"/>
                  <a:gd name="T30" fmla="*/ 90 w 240"/>
                  <a:gd name="T31" fmla="*/ 45 h 67"/>
                  <a:gd name="T32" fmla="*/ 90 w 240"/>
                  <a:gd name="T33" fmla="*/ 37 h 67"/>
                  <a:gd name="T34" fmla="*/ 97 w 240"/>
                  <a:gd name="T35" fmla="*/ 22 h 67"/>
                  <a:gd name="T36" fmla="*/ 105 w 240"/>
                  <a:gd name="T37" fmla="*/ 52 h 67"/>
                  <a:gd name="T38" fmla="*/ 112 w 240"/>
                  <a:gd name="T39" fmla="*/ 45 h 67"/>
                  <a:gd name="T40" fmla="*/ 112 w 240"/>
                  <a:gd name="T41" fmla="*/ 37 h 67"/>
                  <a:gd name="T42" fmla="*/ 120 w 240"/>
                  <a:gd name="T43" fmla="*/ 22 h 67"/>
                  <a:gd name="T44" fmla="*/ 127 w 240"/>
                  <a:gd name="T45" fmla="*/ 52 h 67"/>
                  <a:gd name="T46" fmla="*/ 135 w 240"/>
                  <a:gd name="T47" fmla="*/ 37 h 67"/>
                  <a:gd name="T48" fmla="*/ 135 w 240"/>
                  <a:gd name="T49" fmla="*/ 37 h 67"/>
                  <a:gd name="T50" fmla="*/ 142 w 240"/>
                  <a:gd name="T51" fmla="*/ 22 h 67"/>
                  <a:gd name="T52" fmla="*/ 150 w 240"/>
                  <a:gd name="T53" fmla="*/ 52 h 67"/>
                  <a:gd name="T54" fmla="*/ 157 w 240"/>
                  <a:gd name="T55" fmla="*/ 45 h 67"/>
                  <a:gd name="T56" fmla="*/ 157 w 240"/>
                  <a:gd name="T57" fmla="*/ 37 h 67"/>
                  <a:gd name="T58" fmla="*/ 165 w 240"/>
                  <a:gd name="T59" fmla="*/ 30 h 67"/>
                  <a:gd name="T60" fmla="*/ 172 w 240"/>
                  <a:gd name="T61" fmla="*/ 45 h 67"/>
                  <a:gd name="T62" fmla="*/ 180 w 240"/>
                  <a:gd name="T63" fmla="*/ 45 h 67"/>
                  <a:gd name="T64" fmla="*/ 180 w 240"/>
                  <a:gd name="T65" fmla="*/ 37 h 67"/>
                  <a:gd name="T66" fmla="*/ 187 w 240"/>
                  <a:gd name="T67" fmla="*/ 22 h 67"/>
                  <a:gd name="T68" fmla="*/ 195 w 240"/>
                  <a:gd name="T69" fmla="*/ 52 h 67"/>
                  <a:gd name="T70" fmla="*/ 202 w 240"/>
                  <a:gd name="T71" fmla="*/ 45 h 67"/>
                  <a:gd name="T72" fmla="*/ 210 w 240"/>
                  <a:gd name="T73" fmla="*/ 45 h 67"/>
                  <a:gd name="T74" fmla="*/ 210 w 240"/>
                  <a:gd name="T75" fmla="*/ 37 h 67"/>
                  <a:gd name="T76" fmla="*/ 217 w 240"/>
                  <a:gd name="T77" fmla="*/ 30 h 67"/>
                  <a:gd name="T78" fmla="*/ 225 w 240"/>
                  <a:gd name="T79" fmla="*/ 45 h 67"/>
                  <a:gd name="T80" fmla="*/ 232 w 240"/>
                  <a:gd name="T81" fmla="*/ 45 h 67"/>
                  <a:gd name="T82" fmla="*/ 232 w 240"/>
                  <a:gd name="T83" fmla="*/ 3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67">
                    <a:moveTo>
                      <a:pt x="0" y="52"/>
                    </a:moveTo>
                    <a:lnTo>
                      <a:pt x="0" y="22"/>
                    </a:lnTo>
                    <a:lnTo>
                      <a:pt x="0" y="37"/>
                    </a:lnTo>
                    <a:lnTo>
                      <a:pt x="7" y="45"/>
                    </a:lnTo>
                    <a:lnTo>
                      <a:pt x="7" y="52"/>
                    </a:lnTo>
                    <a:lnTo>
                      <a:pt x="7" y="22"/>
                    </a:lnTo>
                    <a:lnTo>
                      <a:pt x="7" y="45"/>
                    </a:lnTo>
                    <a:lnTo>
                      <a:pt x="15" y="37"/>
                    </a:lnTo>
                    <a:lnTo>
                      <a:pt x="15" y="52"/>
                    </a:lnTo>
                    <a:lnTo>
                      <a:pt x="15" y="22"/>
                    </a:lnTo>
                    <a:lnTo>
                      <a:pt x="15" y="45"/>
                    </a:lnTo>
                    <a:lnTo>
                      <a:pt x="22" y="37"/>
                    </a:lnTo>
                    <a:lnTo>
                      <a:pt x="22" y="52"/>
                    </a:lnTo>
                    <a:lnTo>
                      <a:pt x="22" y="22"/>
                    </a:lnTo>
                    <a:lnTo>
                      <a:pt x="22" y="37"/>
                    </a:lnTo>
                    <a:lnTo>
                      <a:pt x="30" y="45"/>
                    </a:lnTo>
                    <a:lnTo>
                      <a:pt x="30" y="52"/>
                    </a:lnTo>
                    <a:lnTo>
                      <a:pt x="30" y="22"/>
                    </a:lnTo>
                    <a:lnTo>
                      <a:pt x="30" y="37"/>
                    </a:lnTo>
                    <a:lnTo>
                      <a:pt x="37" y="45"/>
                    </a:lnTo>
                    <a:lnTo>
                      <a:pt x="37" y="52"/>
                    </a:lnTo>
                    <a:lnTo>
                      <a:pt x="37" y="22"/>
                    </a:lnTo>
                    <a:lnTo>
                      <a:pt x="37" y="45"/>
                    </a:lnTo>
                    <a:lnTo>
                      <a:pt x="45" y="37"/>
                    </a:lnTo>
                    <a:lnTo>
                      <a:pt x="45" y="52"/>
                    </a:lnTo>
                    <a:lnTo>
                      <a:pt x="45" y="22"/>
                    </a:lnTo>
                    <a:lnTo>
                      <a:pt x="45" y="45"/>
                    </a:lnTo>
                    <a:lnTo>
                      <a:pt x="52" y="37"/>
                    </a:lnTo>
                    <a:lnTo>
                      <a:pt x="52" y="60"/>
                    </a:lnTo>
                    <a:lnTo>
                      <a:pt x="52" y="22"/>
                    </a:lnTo>
                    <a:lnTo>
                      <a:pt x="52" y="45"/>
                    </a:lnTo>
                    <a:lnTo>
                      <a:pt x="60" y="52"/>
                    </a:lnTo>
                    <a:lnTo>
                      <a:pt x="60" y="52"/>
                    </a:lnTo>
                    <a:lnTo>
                      <a:pt x="60" y="15"/>
                    </a:lnTo>
                    <a:lnTo>
                      <a:pt x="60" y="45"/>
                    </a:lnTo>
                    <a:lnTo>
                      <a:pt x="67" y="37"/>
                    </a:lnTo>
                    <a:lnTo>
                      <a:pt x="67" y="45"/>
                    </a:lnTo>
                    <a:lnTo>
                      <a:pt x="67" y="30"/>
                    </a:lnTo>
                    <a:lnTo>
                      <a:pt x="67" y="45"/>
                    </a:lnTo>
                    <a:lnTo>
                      <a:pt x="75" y="37"/>
                    </a:lnTo>
                    <a:lnTo>
                      <a:pt x="75" y="67"/>
                    </a:lnTo>
                    <a:lnTo>
                      <a:pt x="75" y="0"/>
                    </a:lnTo>
                    <a:lnTo>
                      <a:pt x="75" y="37"/>
                    </a:lnTo>
                    <a:lnTo>
                      <a:pt x="82" y="45"/>
                    </a:lnTo>
                    <a:lnTo>
                      <a:pt x="82" y="52"/>
                    </a:lnTo>
                    <a:lnTo>
                      <a:pt x="82" y="30"/>
                    </a:lnTo>
                    <a:lnTo>
                      <a:pt x="82" y="37"/>
                    </a:lnTo>
                    <a:lnTo>
                      <a:pt x="90" y="45"/>
                    </a:lnTo>
                    <a:lnTo>
                      <a:pt x="90" y="52"/>
                    </a:lnTo>
                    <a:lnTo>
                      <a:pt x="90" y="22"/>
                    </a:lnTo>
                    <a:lnTo>
                      <a:pt x="90" y="37"/>
                    </a:lnTo>
                    <a:lnTo>
                      <a:pt x="97" y="45"/>
                    </a:lnTo>
                    <a:lnTo>
                      <a:pt x="97" y="52"/>
                    </a:lnTo>
                    <a:lnTo>
                      <a:pt x="97" y="22"/>
                    </a:lnTo>
                    <a:lnTo>
                      <a:pt x="97" y="37"/>
                    </a:lnTo>
                    <a:lnTo>
                      <a:pt x="105" y="45"/>
                    </a:lnTo>
                    <a:lnTo>
                      <a:pt x="105" y="52"/>
                    </a:lnTo>
                    <a:lnTo>
                      <a:pt x="105" y="22"/>
                    </a:lnTo>
                    <a:lnTo>
                      <a:pt x="105" y="37"/>
                    </a:lnTo>
                    <a:lnTo>
                      <a:pt x="112" y="45"/>
                    </a:lnTo>
                    <a:lnTo>
                      <a:pt x="112" y="52"/>
                    </a:lnTo>
                    <a:lnTo>
                      <a:pt x="112" y="22"/>
                    </a:lnTo>
                    <a:lnTo>
                      <a:pt x="112" y="37"/>
                    </a:lnTo>
                    <a:lnTo>
                      <a:pt x="120" y="45"/>
                    </a:lnTo>
                    <a:lnTo>
                      <a:pt x="120" y="52"/>
                    </a:lnTo>
                    <a:lnTo>
                      <a:pt x="120" y="22"/>
                    </a:lnTo>
                    <a:lnTo>
                      <a:pt x="120" y="37"/>
                    </a:lnTo>
                    <a:lnTo>
                      <a:pt x="127" y="45"/>
                    </a:lnTo>
                    <a:lnTo>
                      <a:pt x="127" y="52"/>
                    </a:lnTo>
                    <a:lnTo>
                      <a:pt x="127" y="30"/>
                    </a:lnTo>
                    <a:lnTo>
                      <a:pt x="127" y="45"/>
                    </a:lnTo>
                    <a:lnTo>
                      <a:pt x="135" y="37"/>
                    </a:lnTo>
                    <a:lnTo>
                      <a:pt x="135" y="52"/>
                    </a:lnTo>
                    <a:lnTo>
                      <a:pt x="135" y="22"/>
                    </a:lnTo>
                    <a:lnTo>
                      <a:pt x="135" y="37"/>
                    </a:lnTo>
                    <a:lnTo>
                      <a:pt x="142" y="45"/>
                    </a:lnTo>
                    <a:lnTo>
                      <a:pt x="142" y="45"/>
                    </a:lnTo>
                    <a:lnTo>
                      <a:pt x="142" y="22"/>
                    </a:lnTo>
                    <a:lnTo>
                      <a:pt x="142" y="45"/>
                    </a:lnTo>
                    <a:lnTo>
                      <a:pt x="150" y="37"/>
                    </a:lnTo>
                    <a:lnTo>
                      <a:pt x="150" y="52"/>
                    </a:lnTo>
                    <a:lnTo>
                      <a:pt x="150" y="30"/>
                    </a:lnTo>
                    <a:lnTo>
                      <a:pt x="150" y="37"/>
                    </a:lnTo>
                    <a:lnTo>
                      <a:pt x="157" y="45"/>
                    </a:lnTo>
                    <a:lnTo>
                      <a:pt x="157" y="45"/>
                    </a:lnTo>
                    <a:lnTo>
                      <a:pt x="157" y="37"/>
                    </a:lnTo>
                    <a:lnTo>
                      <a:pt x="157" y="37"/>
                    </a:lnTo>
                    <a:lnTo>
                      <a:pt x="165" y="45"/>
                    </a:lnTo>
                    <a:lnTo>
                      <a:pt x="165" y="52"/>
                    </a:lnTo>
                    <a:lnTo>
                      <a:pt x="165" y="30"/>
                    </a:lnTo>
                    <a:lnTo>
                      <a:pt x="165" y="37"/>
                    </a:lnTo>
                    <a:lnTo>
                      <a:pt x="172" y="45"/>
                    </a:lnTo>
                    <a:lnTo>
                      <a:pt x="172" y="45"/>
                    </a:lnTo>
                    <a:lnTo>
                      <a:pt x="172" y="30"/>
                    </a:lnTo>
                    <a:lnTo>
                      <a:pt x="172" y="37"/>
                    </a:lnTo>
                    <a:lnTo>
                      <a:pt x="180" y="45"/>
                    </a:lnTo>
                    <a:lnTo>
                      <a:pt x="180" y="52"/>
                    </a:lnTo>
                    <a:lnTo>
                      <a:pt x="180" y="30"/>
                    </a:lnTo>
                    <a:lnTo>
                      <a:pt x="180" y="37"/>
                    </a:lnTo>
                    <a:lnTo>
                      <a:pt x="187" y="45"/>
                    </a:lnTo>
                    <a:lnTo>
                      <a:pt x="187" y="52"/>
                    </a:lnTo>
                    <a:lnTo>
                      <a:pt x="187" y="22"/>
                    </a:lnTo>
                    <a:lnTo>
                      <a:pt x="187" y="45"/>
                    </a:lnTo>
                    <a:lnTo>
                      <a:pt x="195" y="52"/>
                    </a:lnTo>
                    <a:lnTo>
                      <a:pt x="195" y="52"/>
                    </a:lnTo>
                    <a:lnTo>
                      <a:pt x="195" y="30"/>
                    </a:lnTo>
                    <a:lnTo>
                      <a:pt x="195" y="37"/>
                    </a:lnTo>
                    <a:lnTo>
                      <a:pt x="202" y="45"/>
                    </a:lnTo>
                    <a:lnTo>
                      <a:pt x="202" y="30"/>
                    </a:lnTo>
                    <a:lnTo>
                      <a:pt x="202" y="37"/>
                    </a:lnTo>
                    <a:lnTo>
                      <a:pt x="210" y="45"/>
                    </a:lnTo>
                    <a:lnTo>
                      <a:pt x="210" y="45"/>
                    </a:lnTo>
                    <a:lnTo>
                      <a:pt x="210" y="30"/>
                    </a:lnTo>
                    <a:lnTo>
                      <a:pt x="210" y="37"/>
                    </a:lnTo>
                    <a:lnTo>
                      <a:pt x="217" y="45"/>
                    </a:lnTo>
                    <a:lnTo>
                      <a:pt x="217" y="45"/>
                    </a:lnTo>
                    <a:lnTo>
                      <a:pt x="217" y="30"/>
                    </a:lnTo>
                    <a:lnTo>
                      <a:pt x="217" y="45"/>
                    </a:lnTo>
                    <a:lnTo>
                      <a:pt x="225" y="37"/>
                    </a:lnTo>
                    <a:lnTo>
                      <a:pt x="225" y="45"/>
                    </a:lnTo>
                    <a:lnTo>
                      <a:pt x="225" y="30"/>
                    </a:lnTo>
                    <a:lnTo>
                      <a:pt x="225" y="37"/>
                    </a:lnTo>
                    <a:lnTo>
                      <a:pt x="232" y="45"/>
                    </a:lnTo>
                    <a:lnTo>
                      <a:pt x="232" y="45"/>
                    </a:lnTo>
                    <a:lnTo>
                      <a:pt x="232" y="30"/>
                    </a:lnTo>
                    <a:lnTo>
                      <a:pt x="232" y="30"/>
                    </a:lnTo>
                    <a:lnTo>
                      <a:pt x="240" y="37"/>
                    </a:lnTo>
                    <a:lnTo>
                      <a:pt x="240" y="5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79" name="Freeform 955"/>
              <p:cNvSpPr>
                <a:spLocks/>
              </p:cNvSpPr>
              <p:nvPr/>
            </p:nvSpPr>
            <p:spPr bwMode="auto">
              <a:xfrm>
                <a:off x="3833" y="3203"/>
                <a:ext cx="240" cy="52"/>
              </a:xfrm>
              <a:custGeom>
                <a:avLst/>
                <a:gdLst>
                  <a:gd name="T0" fmla="*/ 0 w 240"/>
                  <a:gd name="T1" fmla="*/ 30 h 52"/>
                  <a:gd name="T2" fmla="*/ 7 w 240"/>
                  <a:gd name="T3" fmla="*/ 15 h 52"/>
                  <a:gd name="T4" fmla="*/ 15 w 240"/>
                  <a:gd name="T5" fmla="*/ 30 h 52"/>
                  <a:gd name="T6" fmla="*/ 22 w 240"/>
                  <a:gd name="T7" fmla="*/ 30 h 52"/>
                  <a:gd name="T8" fmla="*/ 30 w 240"/>
                  <a:gd name="T9" fmla="*/ 30 h 52"/>
                  <a:gd name="T10" fmla="*/ 30 w 240"/>
                  <a:gd name="T11" fmla="*/ 22 h 52"/>
                  <a:gd name="T12" fmla="*/ 37 w 240"/>
                  <a:gd name="T13" fmla="*/ 15 h 52"/>
                  <a:gd name="T14" fmla="*/ 45 w 240"/>
                  <a:gd name="T15" fmla="*/ 37 h 52"/>
                  <a:gd name="T16" fmla="*/ 52 w 240"/>
                  <a:gd name="T17" fmla="*/ 30 h 52"/>
                  <a:gd name="T18" fmla="*/ 52 w 240"/>
                  <a:gd name="T19" fmla="*/ 22 h 52"/>
                  <a:gd name="T20" fmla="*/ 60 w 240"/>
                  <a:gd name="T21" fmla="*/ 0 h 52"/>
                  <a:gd name="T22" fmla="*/ 67 w 240"/>
                  <a:gd name="T23" fmla="*/ 37 h 52"/>
                  <a:gd name="T24" fmla="*/ 75 w 240"/>
                  <a:gd name="T25" fmla="*/ 22 h 52"/>
                  <a:gd name="T26" fmla="*/ 75 w 240"/>
                  <a:gd name="T27" fmla="*/ 30 h 52"/>
                  <a:gd name="T28" fmla="*/ 82 w 240"/>
                  <a:gd name="T29" fmla="*/ 7 h 52"/>
                  <a:gd name="T30" fmla="*/ 90 w 240"/>
                  <a:gd name="T31" fmla="*/ 45 h 52"/>
                  <a:gd name="T32" fmla="*/ 97 w 240"/>
                  <a:gd name="T33" fmla="*/ 30 h 52"/>
                  <a:gd name="T34" fmla="*/ 97 w 240"/>
                  <a:gd name="T35" fmla="*/ 22 h 52"/>
                  <a:gd name="T36" fmla="*/ 105 w 240"/>
                  <a:gd name="T37" fmla="*/ 7 h 52"/>
                  <a:gd name="T38" fmla="*/ 112 w 240"/>
                  <a:gd name="T39" fmla="*/ 37 h 52"/>
                  <a:gd name="T40" fmla="*/ 120 w 240"/>
                  <a:gd name="T41" fmla="*/ 22 h 52"/>
                  <a:gd name="T42" fmla="*/ 120 w 240"/>
                  <a:gd name="T43" fmla="*/ 22 h 52"/>
                  <a:gd name="T44" fmla="*/ 127 w 240"/>
                  <a:gd name="T45" fmla="*/ 7 h 52"/>
                  <a:gd name="T46" fmla="*/ 135 w 240"/>
                  <a:gd name="T47" fmla="*/ 37 h 52"/>
                  <a:gd name="T48" fmla="*/ 142 w 240"/>
                  <a:gd name="T49" fmla="*/ 30 h 52"/>
                  <a:gd name="T50" fmla="*/ 142 w 240"/>
                  <a:gd name="T51" fmla="*/ 22 h 52"/>
                  <a:gd name="T52" fmla="*/ 150 w 240"/>
                  <a:gd name="T53" fmla="*/ 7 h 52"/>
                  <a:gd name="T54" fmla="*/ 157 w 240"/>
                  <a:gd name="T55" fmla="*/ 52 h 52"/>
                  <a:gd name="T56" fmla="*/ 165 w 240"/>
                  <a:gd name="T57" fmla="*/ 22 h 52"/>
                  <a:gd name="T58" fmla="*/ 165 w 240"/>
                  <a:gd name="T59" fmla="*/ 30 h 52"/>
                  <a:gd name="T60" fmla="*/ 172 w 240"/>
                  <a:gd name="T61" fmla="*/ 7 h 52"/>
                  <a:gd name="T62" fmla="*/ 180 w 240"/>
                  <a:gd name="T63" fmla="*/ 30 h 52"/>
                  <a:gd name="T64" fmla="*/ 187 w 240"/>
                  <a:gd name="T65" fmla="*/ 30 h 52"/>
                  <a:gd name="T66" fmla="*/ 187 w 240"/>
                  <a:gd name="T67" fmla="*/ 22 h 52"/>
                  <a:gd name="T68" fmla="*/ 195 w 240"/>
                  <a:gd name="T69" fmla="*/ 15 h 52"/>
                  <a:gd name="T70" fmla="*/ 202 w 240"/>
                  <a:gd name="T71" fmla="*/ 37 h 52"/>
                  <a:gd name="T72" fmla="*/ 210 w 240"/>
                  <a:gd name="T73" fmla="*/ 22 h 52"/>
                  <a:gd name="T74" fmla="*/ 210 w 240"/>
                  <a:gd name="T75" fmla="*/ 15 h 52"/>
                  <a:gd name="T76" fmla="*/ 217 w 240"/>
                  <a:gd name="T77" fmla="*/ 7 h 52"/>
                  <a:gd name="T78" fmla="*/ 225 w 240"/>
                  <a:gd name="T79" fmla="*/ 37 h 52"/>
                  <a:gd name="T80" fmla="*/ 232 w 240"/>
                  <a:gd name="T81" fmla="*/ 30 h 52"/>
                  <a:gd name="T82" fmla="*/ 232 w 240"/>
                  <a:gd name="T8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37"/>
                    </a:moveTo>
                    <a:lnTo>
                      <a:pt x="0" y="7"/>
                    </a:lnTo>
                    <a:lnTo>
                      <a:pt x="0" y="30"/>
                    </a:lnTo>
                    <a:lnTo>
                      <a:pt x="7" y="22"/>
                    </a:lnTo>
                    <a:lnTo>
                      <a:pt x="7" y="30"/>
                    </a:lnTo>
                    <a:lnTo>
                      <a:pt x="7" y="15"/>
                    </a:lnTo>
                    <a:lnTo>
                      <a:pt x="7" y="30"/>
                    </a:lnTo>
                    <a:lnTo>
                      <a:pt x="15" y="22"/>
                    </a:lnTo>
                    <a:lnTo>
                      <a:pt x="15" y="30"/>
                    </a:lnTo>
                    <a:lnTo>
                      <a:pt x="15" y="15"/>
                    </a:lnTo>
                    <a:lnTo>
                      <a:pt x="15" y="22"/>
                    </a:lnTo>
                    <a:lnTo>
                      <a:pt x="22" y="30"/>
                    </a:lnTo>
                    <a:lnTo>
                      <a:pt x="22" y="30"/>
                    </a:lnTo>
                    <a:lnTo>
                      <a:pt x="22" y="22"/>
                    </a:lnTo>
                    <a:lnTo>
                      <a:pt x="30" y="30"/>
                    </a:lnTo>
                    <a:lnTo>
                      <a:pt x="30" y="30"/>
                    </a:lnTo>
                    <a:lnTo>
                      <a:pt x="30" y="15"/>
                    </a:lnTo>
                    <a:lnTo>
                      <a:pt x="30" y="22"/>
                    </a:lnTo>
                    <a:lnTo>
                      <a:pt x="37" y="30"/>
                    </a:lnTo>
                    <a:lnTo>
                      <a:pt x="37" y="30"/>
                    </a:lnTo>
                    <a:lnTo>
                      <a:pt x="37" y="15"/>
                    </a:lnTo>
                    <a:lnTo>
                      <a:pt x="37" y="22"/>
                    </a:lnTo>
                    <a:lnTo>
                      <a:pt x="45" y="30"/>
                    </a:lnTo>
                    <a:lnTo>
                      <a:pt x="45" y="37"/>
                    </a:lnTo>
                    <a:lnTo>
                      <a:pt x="45" y="7"/>
                    </a:lnTo>
                    <a:lnTo>
                      <a:pt x="45" y="22"/>
                    </a:lnTo>
                    <a:lnTo>
                      <a:pt x="52" y="30"/>
                    </a:lnTo>
                    <a:lnTo>
                      <a:pt x="52" y="37"/>
                    </a:lnTo>
                    <a:lnTo>
                      <a:pt x="52" y="0"/>
                    </a:lnTo>
                    <a:lnTo>
                      <a:pt x="52" y="22"/>
                    </a:lnTo>
                    <a:lnTo>
                      <a:pt x="60" y="30"/>
                    </a:lnTo>
                    <a:lnTo>
                      <a:pt x="60" y="37"/>
                    </a:lnTo>
                    <a:lnTo>
                      <a:pt x="60" y="0"/>
                    </a:lnTo>
                    <a:lnTo>
                      <a:pt x="60" y="22"/>
                    </a:lnTo>
                    <a:lnTo>
                      <a:pt x="67" y="15"/>
                    </a:lnTo>
                    <a:lnTo>
                      <a:pt x="67" y="37"/>
                    </a:lnTo>
                    <a:lnTo>
                      <a:pt x="67" y="7"/>
                    </a:lnTo>
                    <a:lnTo>
                      <a:pt x="67" y="15"/>
                    </a:lnTo>
                    <a:lnTo>
                      <a:pt x="75" y="22"/>
                    </a:lnTo>
                    <a:lnTo>
                      <a:pt x="75" y="45"/>
                    </a:lnTo>
                    <a:lnTo>
                      <a:pt x="75" y="7"/>
                    </a:lnTo>
                    <a:lnTo>
                      <a:pt x="75" y="30"/>
                    </a:lnTo>
                    <a:lnTo>
                      <a:pt x="82" y="22"/>
                    </a:lnTo>
                    <a:lnTo>
                      <a:pt x="82" y="37"/>
                    </a:lnTo>
                    <a:lnTo>
                      <a:pt x="82" y="7"/>
                    </a:lnTo>
                    <a:lnTo>
                      <a:pt x="82" y="30"/>
                    </a:lnTo>
                    <a:lnTo>
                      <a:pt x="90" y="22"/>
                    </a:lnTo>
                    <a:lnTo>
                      <a:pt x="90" y="45"/>
                    </a:lnTo>
                    <a:lnTo>
                      <a:pt x="90" y="0"/>
                    </a:lnTo>
                    <a:lnTo>
                      <a:pt x="90" y="22"/>
                    </a:lnTo>
                    <a:lnTo>
                      <a:pt x="97" y="30"/>
                    </a:lnTo>
                    <a:lnTo>
                      <a:pt x="97" y="37"/>
                    </a:lnTo>
                    <a:lnTo>
                      <a:pt x="97" y="7"/>
                    </a:lnTo>
                    <a:lnTo>
                      <a:pt x="97" y="22"/>
                    </a:lnTo>
                    <a:lnTo>
                      <a:pt x="105" y="30"/>
                    </a:lnTo>
                    <a:lnTo>
                      <a:pt x="105" y="37"/>
                    </a:lnTo>
                    <a:lnTo>
                      <a:pt x="105" y="7"/>
                    </a:lnTo>
                    <a:lnTo>
                      <a:pt x="105" y="15"/>
                    </a:lnTo>
                    <a:lnTo>
                      <a:pt x="112" y="22"/>
                    </a:lnTo>
                    <a:lnTo>
                      <a:pt x="112" y="37"/>
                    </a:lnTo>
                    <a:lnTo>
                      <a:pt x="112" y="7"/>
                    </a:lnTo>
                    <a:lnTo>
                      <a:pt x="112" y="30"/>
                    </a:lnTo>
                    <a:lnTo>
                      <a:pt x="120" y="22"/>
                    </a:lnTo>
                    <a:lnTo>
                      <a:pt x="120" y="37"/>
                    </a:lnTo>
                    <a:lnTo>
                      <a:pt x="120" y="7"/>
                    </a:lnTo>
                    <a:lnTo>
                      <a:pt x="120" y="22"/>
                    </a:lnTo>
                    <a:lnTo>
                      <a:pt x="127" y="15"/>
                    </a:lnTo>
                    <a:lnTo>
                      <a:pt x="127" y="37"/>
                    </a:lnTo>
                    <a:lnTo>
                      <a:pt x="127" y="7"/>
                    </a:lnTo>
                    <a:lnTo>
                      <a:pt x="127" y="15"/>
                    </a:lnTo>
                    <a:lnTo>
                      <a:pt x="135" y="22"/>
                    </a:lnTo>
                    <a:lnTo>
                      <a:pt x="135" y="37"/>
                    </a:lnTo>
                    <a:lnTo>
                      <a:pt x="135" y="15"/>
                    </a:lnTo>
                    <a:lnTo>
                      <a:pt x="135" y="22"/>
                    </a:lnTo>
                    <a:lnTo>
                      <a:pt x="142" y="30"/>
                    </a:lnTo>
                    <a:lnTo>
                      <a:pt x="142" y="37"/>
                    </a:lnTo>
                    <a:lnTo>
                      <a:pt x="142" y="7"/>
                    </a:lnTo>
                    <a:lnTo>
                      <a:pt x="142" y="22"/>
                    </a:lnTo>
                    <a:lnTo>
                      <a:pt x="150" y="15"/>
                    </a:lnTo>
                    <a:lnTo>
                      <a:pt x="150" y="45"/>
                    </a:lnTo>
                    <a:lnTo>
                      <a:pt x="150" y="7"/>
                    </a:lnTo>
                    <a:lnTo>
                      <a:pt x="150" y="22"/>
                    </a:lnTo>
                    <a:lnTo>
                      <a:pt x="157" y="30"/>
                    </a:lnTo>
                    <a:lnTo>
                      <a:pt x="157" y="52"/>
                    </a:lnTo>
                    <a:lnTo>
                      <a:pt x="157" y="0"/>
                    </a:lnTo>
                    <a:lnTo>
                      <a:pt x="157" y="30"/>
                    </a:lnTo>
                    <a:lnTo>
                      <a:pt x="165" y="22"/>
                    </a:lnTo>
                    <a:lnTo>
                      <a:pt x="165" y="37"/>
                    </a:lnTo>
                    <a:lnTo>
                      <a:pt x="165" y="7"/>
                    </a:lnTo>
                    <a:lnTo>
                      <a:pt x="165" y="30"/>
                    </a:lnTo>
                    <a:lnTo>
                      <a:pt x="172" y="22"/>
                    </a:lnTo>
                    <a:lnTo>
                      <a:pt x="172" y="37"/>
                    </a:lnTo>
                    <a:lnTo>
                      <a:pt x="172" y="7"/>
                    </a:lnTo>
                    <a:lnTo>
                      <a:pt x="172" y="22"/>
                    </a:lnTo>
                    <a:lnTo>
                      <a:pt x="180" y="15"/>
                    </a:lnTo>
                    <a:lnTo>
                      <a:pt x="180" y="30"/>
                    </a:lnTo>
                    <a:lnTo>
                      <a:pt x="180" y="15"/>
                    </a:lnTo>
                    <a:lnTo>
                      <a:pt x="180" y="22"/>
                    </a:lnTo>
                    <a:lnTo>
                      <a:pt x="187" y="30"/>
                    </a:lnTo>
                    <a:lnTo>
                      <a:pt x="187" y="30"/>
                    </a:lnTo>
                    <a:lnTo>
                      <a:pt x="187" y="15"/>
                    </a:lnTo>
                    <a:lnTo>
                      <a:pt x="187" y="22"/>
                    </a:lnTo>
                    <a:lnTo>
                      <a:pt x="195" y="30"/>
                    </a:lnTo>
                    <a:lnTo>
                      <a:pt x="195" y="30"/>
                    </a:lnTo>
                    <a:lnTo>
                      <a:pt x="195" y="15"/>
                    </a:lnTo>
                    <a:lnTo>
                      <a:pt x="195" y="15"/>
                    </a:lnTo>
                    <a:lnTo>
                      <a:pt x="202" y="22"/>
                    </a:lnTo>
                    <a:lnTo>
                      <a:pt x="202" y="37"/>
                    </a:lnTo>
                    <a:lnTo>
                      <a:pt x="202" y="7"/>
                    </a:lnTo>
                    <a:lnTo>
                      <a:pt x="202" y="30"/>
                    </a:lnTo>
                    <a:lnTo>
                      <a:pt x="210" y="22"/>
                    </a:lnTo>
                    <a:lnTo>
                      <a:pt x="210" y="37"/>
                    </a:lnTo>
                    <a:lnTo>
                      <a:pt x="210" y="7"/>
                    </a:lnTo>
                    <a:lnTo>
                      <a:pt x="210" y="15"/>
                    </a:lnTo>
                    <a:lnTo>
                      <a:pt x="217" y="22"/>
                    </a:lnTo>
                    <a:lnTo>
                      <a:pt x="217" y="37"/>
                    </a:lnTo>
                    <a:lnTo>
                      <a:pt x="217" y="7"/>
                    </a:lnTo>
                    <a:lnTo>
                      <a:pt x="217" y="15"/>
                    </a:lnTo>
                    <a:lnTo>
                      <a:pt x="225" y="22"/>
                    </a:lnTo>
                    <a:lnTo>
                      <a:pt x="225" y="37"/>
                    </a:lnTo>
                    <a:lnTo>
                      <a:pt x="225" y="15"/>
                    </a:lnTo>
                    <a:lnTo>
                      <a:pt x="225" y="22"/>
                    </a:lnTo>
                    <a:lnTo>
                      <a:pt x="232" y="30"/>
                    </a:lnTo>
                    <a:lnTo>
                      <a:pt x="232" y="37"/>
                    </a:lnTo>
                    <a:lnTo>
                      <a:pt x="232" y="7"/>
                    </a:lnTo>
                    <a:lnTo>
                      <a:pt x="232" y="22"/>
                    </a:lnTo>
                    <a:lnTo>
                      <a:pt x="240" y="30"/>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0" name="Freeform 956"/>
              <p:cNvSpPr>
                <a:spLocks/>
              </p:cNvSpPr>
              <p:nvPr/>
            </p:nvSpPr>
            <p:spPr bwMode="auto">
              <a:xfrm>
                <a:off x="4073" y="3203"/>
                <a:ext cx="240" cy="45"/>
              </a:xfrm>
              <a:custGeom>
                <a:avLst/>
                <a:gdLst>
                  <a:gd name="T0" fmla="*/ 0 w 240"/>
                  <a:gd name="T1" fmla="*/ 22 h 45"/>
                  <a:gd name="T2" fmla="*/ 7 w 240"/>
                  <a:gd name="T3" fmla="*/ 7 h 45"/>
                  <a:gd name="T4" fmla="*/ 15 w 240"/>
                  <a:gd name="T5" fmla="*/ 30 h 45"/>
                  <a:gd name="T6" fmla="*/ 22 w 240"/>
                  <a:gd name="T7" fmla="*/ 30 h 45"/>
                  <a:gd name="T8" fmla="*/ 22 w 240"/>
                  <a:gd name="T9" fmla="*/ 22 h 45"/>
                  <a:gd name="T10" fmla="*/ 30 w 240"/>
                  <a:gd name="T11" fmla="*/ 15 h 45"/>
                  <a:gd name="T12" fmla="*/ 37 w 240"/>
                  <a:gd name="T13" fmla="*/ 37 h 45"/>
                  <a:gd name="T14" fmla="*/ 45 w 240"/>
                  <a:gd name="T15" fmla="*/ 30 h 45"/>
                  <a:gd name="T16" fmla="*/ 45 w 240"/>
                  <a:gd name="T17" fmla="*/ 22 h 45"/>
                  <a:gd name="T18" fmla="*/ 52 w 240"/>
                  <a:gd name="T19" fmla="*/ 7 h 45"/>
                  <a:gd name="T20" fmla="*/ 60 w 240"/>
                  <a:gd name="T21" fmla="*/ 30 h 45"/>
                  <a:gd name="T22" fmla="*/ 67 w 240"/>
                  <a:gd name="T23" fmla="*/ 30 h 45"/>
                  <a:gd name="T24" fmla="*/ 67 w 240"/>
                  <a:gd name="T25" fmla="*/ 30 h 45"/>
                  <a:gd name="T26" fmla="*/ 75 w 240"/>
                  <a:gd name="T27" fmla="*/ 0 h 45"/>
                  <a:gd name="T28" fmla="*/ 82 w 240"/>
                  <a:gd name="T29" fmla="*/ 37 h 45"/>
                  <a:gd name="T30" fmla="*/ 90 w 240"/>
                  <a:gd name="T31" fmla="*/ 30 h 45"/>
                  <a:gd name="T32" fmla="*/ 90 w 240"/>
                  <a:gd name="T33" fmla="*/ 30 h 45"/>
                  <a:gd name="T34" fmla="*/ 97 w 240"/>
                  <a:gd name="T35" fmla="*/ 7 h 45"/>
                  <a:gd name="T36" fmla="*/ 105 w 240"/>
                  <a:gd name="T37" fmla="*/ 37 h 45"/>
                  <a:gd name="T38" fmla="*/ 112 w 240"/>
                  <a:gd name="T39" fmla="*/ 22 h 45"/>
                  <a:gd name="T40" fmla="*/ 112 w 240"/>
                  <a:gd name="T41" fmla="*/ 22 h 45"/>
                  <a:gd name="T42" fmla="*/ 120 w 240"/>
                  <a:gd name="T43" fmla="*/ 7 h 45"/>
                  <a:gd name="T44" fmla="*/ 127 w 240"/>
                  <a:gd name="T45" fmla="*/ 37 h 45"/>
                  <a:gd name="T46" fmla="*/ 135 w 240"/>
                  <a:gd name="T47" fmla="*/ 30 h 45"/>
                  <a:gd name="T48" fmla="*/ 135 w 240"/>
                  <a:gd name="T49" fmla="*/ 30 h 45"/>
                  <a:gd name="T50" fmla="*/ 142 w 240"/>
                  <a:gd name="T51" fmla="*/ 7 h 45"/>
                  <a:gd name="T52" fmla="*/ 150 w 240"/>
                  <a:gd name="T53" fmla="*/ 37 h 45"/>
                  <a:gd name="T54" fmla="*/ 157 w 240"/>
                  <a:gd name="T55" fmla="*/ 15 h 45"/>
                  <a:gd name="T56" fmla="*/ 157 w 240"/>
                  <a:gd name="T57" fmla="*/ 30 h 45"/>
                  <a:gd name="T58" fmla="*/ 165 w 240"/>
                  <a:gd name="T59" fmla="*/ 7 h 45"/>
                  <a:gd name="T60" fmla="*/ 172 w 240"/>
                  <a:gd name="T61" fmla="*/ 37 h 45"/>
                  <a:gd name="T62" fmla="*/ 180 w 240"/>
                  <a:gd name="T63" fmla="*/ 15 h 45"/>
                  <a:gd name="T64" fmla="*/ 180 w 240"/>
                  <a:gd name="T65" fmla="*/ 22 h 45"/>
                  <a:gd name="T66" fmla="*/ 187 w 240"/>
                  <a:gd name="T67" fmla="*/ 15 h 45"/>
                  <a:gd name="T68" fmla="*/ 195 w 240"/>
                  <a:gd name="T69" fmla="*/ 37 h 45"/>
                  <a:gd name="T70" fmla="*/ 202 w 240"/>
                  <a:gd name="T71" fmla="*/ 22 h 45"/>
                  <a:gd name="T72" fmla="*/ 202 w 240"/>
                  <a:gd name="T73" fmla="*/ 30 h 45"/>
                  <a:gd name="T74" fmla="*/ 210 w 240"/>
                  <a:gd name="T75" fmla="*/ 15 h 45"/>
                  <a:gd name="T76" fmla="*/ 217 w 240"/>
                  <a:gd name="T77" fmla="*/ 37 h 45"/>
                  <a:gd name="T78" fmla="*/ 225 w 240"/>
                  <a:gd name="T79" fmla="*/ 30 h 45"/>
                  <a:gd name="T80" fmla="*/ 225 w 240"/>
                  <a:gd name="T81" fmla="*/ 22 h 45"/>
                  <a:gd name="T82" fmla="*/ 232 w 240"/>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7"/>
                    </a:moveTo>
                    <a:lnTo>
                      <a:pt x="0" y="7"/>
                    </a:lnTo>
                    <a:lnTo>
                      <a:pt x="0" y="22"/>
                    </a:lnTo>
                    <a:lnTo>
                      <a:pt x="7" y="30"/>
                    </a:lnTo>
                    <a:lnTo>
                      <a:pt x="7" y="30"/>
                    </a:lnTo>
                    <a:lnTo>
                      <a:pt x="7" y="7"/>
                    </a:lnTo>
                    <a:lnTo>
                      <a:pt x="7" y="22"/>
                    </a:lnTo>
                    <a:lnTo>
                      <a:pt x="15" y="30"/>
                    </a:lnTo>
                    <a:lnTo>
                      <a:pt x="15" y="30"/>
                    </a:lnTo>
                    <a:lnTo>
                      <a:pt x="15" y="15"/>
                    </a:lnTo>
                    <a:lnTo>
                      <a:pt x="15" y="22"/>
                    </a:lnTo>
                    <a:lnTo>
                      <a:pt x="22" y="30"/>
                    </a:lnTo>
                    <a:lnTo>
                      <a:pt x="22" y="30"/>
                    </a:lnTo>
                    <a:lnTo>
                      <a:pt x="22" y="15"/>
                    </a:lnTo>
                    <a:lnTo>
                      <a:pt x="22" y="22"/>
                    </a:lnTo>
                    <a:lnTo>
                      <a:pt x="30" y="30"/>
                    </a:lnTo>
                    <a:lnTo>
                      <a:pt x="30" y="30"/>
                    </a:lnTo>
                    <a:lnTo>
                      <a:pt x="30" y="15"/>
                    </a:lnTo>
                    <a:lnTo>
                      <a:pt x="30" y="22"/>
                    </a:lnTo>
                    <a:lnTo>
                      <a:pt x="37" y="30"/>
                    </a:lnTo>
                    <a:lnTo>
                      <a:pt x="37" y="37"/>
                    </a:lnTo>
                    <a:lnTo>
                      <a:pt x="37" y="7"/>
                    </a:lnTo>
                    <a:lnTo>
                      <a:pt x="37" y="22"/>
                    </a:lnTo>
                    <a:lnTo>
                      <a:pt x="45" y="30"/>
                    </a:lnTo>
                    <a:lnTo>
                      <a:pt x="45" y="37"/>
                    </a:lnTo>
                    <a:lnTo>
                      <a:pt x="45" y="15"/>
                    </a:lnTo>
                    <a:lnTo>
                      <a:pt x="45" y="22"/>
                    </a:lnTo>
                    <a:lnTo>
                      <a:pt x="52" y="30"/>
                    </a:lnTo>
                    <a:lnTo>
                      <a:pt x="52" y="37"/>
                    </a:lnTo>
                    <a:lnTo>
                      <a:pt x="52" y="7"/>
                    </a:lnTo>
                    <a:lnTo>
                      <a:pt x="52" y="30"/>
                    </a:lnTo>
                    <a:lnTo>
                      <a:pt x="60" y="22"/>
                    </a:lnTo>
                    <a:lnTo>
                      <a:pt x="60" y="30"/>
                    </a:lnTo>
                    <a:lnTo>
                      <a:pt x="60" y="15"/>
                    </a:lnTo>
                    <a:lnTo>
                      <a:pt x="60" y="22"/>
                    </a:lnTo>
                    <a:lnTo>
                      <a:pt x="67" y="30"/>
                    </a:lnTo>
                    <a:lnTo>
                      <a:pt x="67" y="30"/>
                    </a:lnTo>
                    <a:lnTo>
                      <a:pt x="67" y="15"/>
                    </a:lnTo>
                    <a:lnTo>
                      <a:pt x="67" y="30"/>
                    </a:lnTo>
                    <a:lnTo>
                      <a:pt x="75" y="22"/>
                    </a:lnTo>
                    <a:lnTo>
                      <a:pt x="75" y="45"/>
                    </a:lnTo>
                    <a:lnTo>
                      <a:pt x="75" y="0"/>
                    </a:lnTo>
                    <a:lnTo>
                      <a:pt x="75" y="30"/>
                    </a:lnTo>
                    <a:lnTo>
                      <a:pt x="82" y="22"/>
                    </a:lnTo>
                    <a:lnTo>
                      <a:pt x="82" y="37"/>
                    </a:lnTo>
                    <a:lnTo>
                      <a:pt x="82" y="15"/>
                    </a:lnTo>
                    <a:lnTo>
                      <a:pt x="82" y="22"/>
                    </a:lnTo>
                    <a:lnTo>
                      <a:pt x="90" y="30"/>
                    </a:lnTo>
                    <a:lnTo>
                      <a:pt x="90" y="37"/>
                    </a:lnTo>
                    <a:lnTo>
                      <a:pt x="90" y="7"/>
                    </a:lnTo>
                    <a:lnTo>
                      <a:pt x="90" y="30"/>
                    </a:lnTo>
                    <a:lnTo>
                      <a:pt x="97" y="37"/>
                    </a:lnTo>
                    <a:lnTo>
                      <a:pt x="97" y="37"/>
                    </a:lnTo>
                    <a:lnTo>
                      <a:pt x="97" y="7"/>
                    </a:lnTo>
                    <a:lnTo>
                      <a:pt x="97" y="22"/>
                    </a:lnTo>
                    <a:lnTo>
                      <a:pt x="105" y="30"/>
                    </a:lnTo>
                    <a:lnTo>
                      <a:pt x="105" y="37"/>
                    </a:lnTo>
                    <a:lnTo>
                      <a:pt x="105" y="7"/>
                    </a:lnTo>
                    <a:lnTo>
                      <a:pt x="105" y="30"/>
                    </a:lnTo>
                    <a:lnTo>
                      <a:pt x="112" y="22"/>
                    </a:lnTo>
                    <a:lnTo>
                      <a:pt x="112" y="37"/>
                    </a:lnTo>
                    <a:lnTo>
                      <a:pt x="112" y="7"/>
                    </a:lnTo>
                    <a:lnTo>
                      <a:pt x="112" y="22"/>
                    </a:lnTo>
                    <a:lnTo>
                      <a:pt x="120" y="30"/>
                    </a:lnTo>
                    <a:lnTo>
                      <a:pt x="120" y="37"/>
                    </a:lnTo>
                    <a:lnTo>
                      <a:pt x="120" y="7"/>
                    </a:lnTo>
                    <a:lnTo>
                      <a:pt x="120" y="22"/>
                    </a:lnTo>
                    <a:lnTo>
                      <a:pt x="127" y="30"/>
                    </a:lnTo>
                    <a:lnTo>
                      <a:pt x="127" y="37"/>
                    </a:lnTo>
                    <a:lnTo>
                      <a:pt x="127" y="15"/>
                    </a:lnTo>
                    <a:lnTo>
                      <a:pt x="127" y="22"/>
                    </a:lnTo>
                    <a:lnTo>
                      <a:pt x="135" y="30"/>
                    </a:lnTo>
                    <a:lnTo>
                      <a:pt x="135" y="37"/>
                    </a:lnTo>
                    <a:lnTo>
                      <a:pt x="135" y="15"/>
                    </a:lnTo>
                    <a:lnTo>
                      <a:pt x="135" y="30"/>
                    </a:lnTo>
                    <a:lnTo>
                      <a:pt x="142" y="22"/>
                    </a:lnTo>
                    <a:lnTo>
                      <a:pt x="142" y="37"/>
                    </a:lnTo>
                    <a:lnTo>
                      <a:pt x="142" y="7"/>
                    </a:lnTo>
                    <a:lnTo>
                      <a:pt x="142" y="22"/>
                    </a:lnTo>
                    <a:lnTo>
                      <a:pt x="150" y="30"/>
                    </a:lnTo>
                    <a:lnTo>
                      <a:pt x="150" y="37"/>
                    </a:lnTo>
                    <a:lnTo>
                      <a:pt x="150" y="7"/>
                    </a:lnTo>
                    <a:lnTo>
                      <a:pt x="150" y="22"/>
                    </a:lnTo>
                    <a:lnTo>
                      <a:pt x="157" y="15"/>
                    </a:lnTo>
                    <a:lnTo>
                      <a:pt x="157" y="37"/>
                    </a:lnTo>
                    <a:lnTo>
                      <a:pt x="157" y="7"/>
                    </a:lnTo>
                    <a:lnTo>
                      <a:pt x="157" y="30"/>
                    </a:lnTo>
                    <a:lnTo>
                      <a:pt x="165" y="22"/>
                    </a:lnTo>
                    <a:lnTo>
                      <a:pt x="165" y="37"/>
                    </a:lnTo>
                    <a:lnTo>
                      <a:pt x="165" y="7"/>
                    </a:lnTo>
                    <a:lnTo>
                      <a:pt x="165" y="30"/>
                    </a:lnTo>
                    <a:lnTo>
                      <a:pt x="172" y="22"/>
                    </a:lnTo>
                    <a:lnTo>
                      <a:pt x="172" y="37"/>
                    </a:lnTo>
                    <a:lnTo>
                      <a:pt x="172" y="7"/>
                    </a:lnTo>
                    <a:lnTo>
                      <a:pt x="172" y="22"/>
                    </a:lnTo>
                    <a:lnTo>
                      <a:pt x="180" y="15"/>
                    </a:lnTo>
                    <a:lnTo>
                      <a:pt x="180" y="37"/>
                    </a:lnTo>
                    <a:lnTo>
                      <a:pt x="180" y="15"/>
                    </a:lnTo>
                    <a:lnTo>
                      <a:pt x="180" y="22"/>
                    </a:lnTo>
                    <a:lnTo>
                      <a:pt x="187" y="30"/>
                    </a:lnTo>
                    <a:lnTo>
                      <a:pt x="187" y="45"/>
                    </a:lnTo>
                    <a:lnTo>
                      <a:pt x="187" y="15"/>
                    </a:lnTo>
                    <a:lnTo>
                      <a:pt x="187" y="22"/>
                    </a:lnTo>
                    <a:lnTo>
                      <a:pt x="195" y="30"/>
                    </a:lnTo>
                    <a:lnTo>
                      <a:pt x="195" y="37"/>
                    </a:lnTo>
                    <a:lnTo>
                      <a:pt x="195" y="7"/>
                    </a:lnTo>
                    <a:lnTo>
                      <a:pt x="195" y="30"/>
                    </a:lnTo>
                    <a:lnTo>
                      <a:pt x="202" y="22"/>
                    </a:lnTo>
                    <a:lnTo>
                      <a:pt x="202" y="45"/>
                    </a:lnTo>
                    <a:lnTo>
                      <a:pt x="202" y="0"/>
                    </a:lnTo>
                    <a:lnTo>
                      <a:pt x="202" y="30"/>
                    </a:lnTo>
                    <a:lnTo>
                      <a:pt x="210" y="22"/>
                    </a:lnTo>
                    <a:lnTo>
                      <a:pt x="210" y="37"/>
                    </a:lnTo>
                    <a:lnTo>
                      <a:pt x="210" y="15"/>
                    </a:lnTo>
                    <a:lnTo>
                      <a:pt x="210" y="22"/>
                    </a:lnTo>
                    <a:lnTo>
                      <a:pt x="217" y="15"/>
                    </a:lnTo>
                    <a:lnTo>
                      <a:pt x="217" y="37"/>
                    </a:lnTo>
                    <a:lnTo>
                      <a:pt x="217" y="7"/>
                    </a:lnTo>
                    <a:lnTo>
                      <a:pt x="217" y="22"/>
                    </a:lnTo>
                    <a:lnTo>
                      <a:pt x="225" y="30"/>
                    </a:lnTo>
                    <a:lnTo>
                      <a:pt x="225" y="30"/>
                    </a:lnTo>
                    <a:lnTo>
                      <a:pt x="225" y="15"/>
                    </a:lnTo>
                    <a:lnTo>
                      <a:pt x="225" y="22"/>
                    </a:lnTo>
                    <a:lnTo>
                      <a:pt x="232" y="30"/>
                    </a:lnTo>
                    <a:lnTo>
                      <a:pt x="232" y="30"/>
                    </a:lnTo>
                    <a:lnTo>
                      <a:pt x="232" y="15"/>
                    </a:lnTo>
                    <a:lnTo>
                      <a:pt x="232" y="2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1" name="Freeform 957"/>
              <p:cNvSpPr>
                <a:spLocks/>
              </p:cNvSpPr>
              <p:nvPr/>
            </p:nvSpPr>
            <p:spPr bwMode="auto">
              <a:xfrm>
                <a:off x="4313" y="3218"/>
                <a:ext cx="397" cy="22"/>
              </a:xfrm>
              <a:custGeom>
                <a:avLst/>
                <a:gdLst>
                  <a:gd name="T0" fmla="*/ 0 w 397"/>
                  <a:gd name="T1" fmla="*/ 0 h 22"/>
                  <a:gd name="T2" fmla="*/ 7 w 397"/>
                  <a:gd name="T3" fmla="*/ 15 h 22"/>
                  <a:gd name="T4" fmla="*/ 15 w 397"/>
                  <a:gd name="T5" fmla="*/ 7 h 22"/>
                  <a:gd name="T6" fmla="*/ 15 w 397"/>
                  <a:gd name="T7" fmla="*/ 7 h 22"/>
                  <a:gd name="T8" fmla="*/ 22 w 397"/>
                  <a:gd name="T9" fmla="*/ 7 h 22"/>
                  <a:gd name="T10" fmla="*/ 30 w 397"/>
                  <a:gd name="T11" fmla="*/ 15 h 22"/>
                  <a:gd name="T12" fmla="*/ 37 w 397"/>
                  <a:gd name="T13" fmla="*/ 15 h 22"/>
                  <a:gd name="T14" fmla="*/ 37 w 397"/>
                  <a:gd name="T15" fmla="*/ 7 h 22"/>
                  <a:gd name="T16" fmla="*/ 52 w 397"/>
                  <a:gd name="T17" fmla="*/ 7 h 22"/>
                  <a:gd name="T18" fmla="*/ 60 w 397"/>
                  <a:gd name="T19" fmla="*/ 7 h 22"/>
                  <a:gd name="T20" fmla="*/ 67 w 397"/>
                  <a:gd name="T21" fmla="*/ 7 h 22"/>
                  <a:gd name="T22" fmla="*/ 75 w 397"/>
                  <a:gd name="T23" fmla="*/ 7 h 22"/>
                  <a:gd name="T24" fmla="*/ 90 w 397"/>
                  <a:gd name="T25" fmla="*/ 7 h 22"/>
                  <a:gd name="T26" fmla="*/ 112 w 397"/>
                  <a:gd name="T27" fmla="*/ 15 h 22"/>
                  <a:gd name="T28" fmla="*/ 127 w 397"/>
                  <a:gd name="T29" fmla="*/ 7 h 22"/>
                  <a:gd name="T30" fmla="*/ 150 w 397"/>
                  <a:gd name="T31" fmla="*/ 7 h 22"/>
                  <a:gd name="T32" fmla="*/ 165 w 397"/>
                  <a:gd name="T33" fmla="*/ 7 h 22"/>
                  <a:gd name="T34" fmla="*/ 180 w 397"/>
                  <a:gd name="T35" fmla="*/ 7 h 22"/>
                  <a:gd name="T36" fmla="*/ 195 w 397"/>
                  <a:gd name="T37" fmla="*/ 7 h 22"/>
                  <a:gd name="T38" fmla="*/ 210 w 397"/>
                  <a:gd name="T39" fmla="*/ 7 h 22"/>
                  <a:gd name="T40" fmla="*/ 217 w 397"/>
                  <a:gd name="T41" fmla="*/ 7 h 22"/>
                  <a:gd name="T42" fmla="*/ 232 w 397"/>
                  <a:gd name="T43" fmla="*/ 7 h 22"/>
                  <a:gd name="T44" fmla="*/ 247 w 397"/>
                  <a:gd name="T45" fmla="*/ 7 h 22"/>
                  <a:gd name="T46" fmla="*/ 270 w 397"/>
                  <a:gd name="T47" fmla="*/ 15 h 22"/>
                  <a:gd name="T48" fmla="*/ 277 w 397"/>
                  <a:gd name="T49" fmla="*/ 15 h 22"/>
                  <a:gd name="T50" fmla="*/ 285 w 397"/>
                  <a:gd name="T51" fmla="*/ 15 h 22"/>
                  <a:gd name="T52" fmla="*/ 292 w 397"/>
                  <a:gd name="T53" fmla="*/ 15 h 22"/>
                  <a:gd name="T54" fmla="*/ 300 w 397"/>
                  <a:gd name="T55" fmla="*/ 15 h 22"/>
                  <a:gd name="T56" fmla="*/ 307 w 397"/>
                  <a:gd name="T57" fmla="*/ 15 h 22"/>
                  <a:gd name="T58" fmla="*/ 315 w 397"/>
                  <a:gd name="T59" fmla="*/ 15 h 22"/>
                  <a:gd name="T60" fmla="*/ 315 w 397"/>
                  <a:gd name="T61" fmla="*/ 7 h 22"/>
                  <a:gd name="T62" fmla="*/ 322 w 397"/>
                  <a:gd name="T63" fmla="*/ 7 h 22"/>
                  <a:gd name="T64" fmla="*/ 337 w 397"/>
                  <a:gd name="T65" fmla="*/ 15 h 22"/>
                  <a:gd name="T66" fmla="*/ 345 w 397"/>
                  <a:gd name="T67" fmla="*/ 15 h 22"/>
                  <a:gd name="T68" fmla="*/ 345 w 397"/>
                  <a:gd name="T69" fmla="*/ 7 h 22"/>
                  <a:gd name="T70" fmla="*/ 352 w 397"/>
                  <a:gd name="T71" fmla="*/ 7 h 22"/>
                  <a:gd name="T72" fmla="*/ 360 w 397"/>
                  <a:gd name="T73" fmla="*/ 7 h 22"/>
                  <a:gd name="T74" fmla="*/ 367 w 397"/>
                  <a:gd name="T75" fmla="*/ 15 h 22"/>
                  <a:gd name="T76" fmla="*/ 375 w 397"/>
                  <a:gd name="T77" fmla="*/ 15 h 22"/>
                  <a:gd name="T78" fmla="*/ 375 w 397"/>
                  <a:gd name="T79" fmla="*/ 7 h 22"/>
                  <a:gd name="T80" fmla="*/ 382 w 397"/>
                  <a:gd name="T81" fmla="*/ 0 h 22"/>
                  <a:gd name="T82" fmla="*/ 390 w 397"/>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7" h="22">
                    <a:moveTo>
                      <a:pt x="0" y="15"/>
                    </a:moveTo>
                    <a:lnTo>
                      <a:pt x="0" y="22"/>
                    </a:lnTo>
                    <a:lnTo>
                      <a:pt x="0" y="0"/>
                    </a:lnTo>
                    <a:lnTo>
                      <a:pt x="0" y="15"/>
                    </a:lnTo>
                    <a:lnTo>
                      <a:pt x="7" y="7"/>
                    </a:lnTo>
                    <a:lnTo>
                      <a:pt x="7" y="15"/>
                    </a:lnTo>
                    <a:lnTo>
                      <a:pt x="7" y="0"/>
                    </a:lnTo>
                    <a:lnTo>
                      <a:pt x="7" y="15"/>
                    </a:lnTo>
                    <a:lnTo>
                      <a:pt x="15" y="7"/>
                    </a:lnTo>
                    <a:lnTo>
                      <a:pt x="15" y="15"/>
                    </a:lnTo>
                    <a:lnTo>
                      <a:pt x="15" y="0"/>
                    </a:lnTo>
                    <a:lnTo>
                      <a:pt x="15" y="7"/>
                    </a:lnTo>
                    <a:lnTo>
                      <a:pt x="22" y="15"/>
                    </a:lnTo>
                    <a:lnTo>
                      <a:pt x="22" y="15"/>
                    </a:lnTo>
                    <a:lnTo>
                      <a:pt x="22" y="7"/>
                    </a:lnTo>
                    <a:lnTo>
                      <a:pt x="22" y="7"/>
                    </a:lnTo>
                    <a:lnTo>
                      <a:pt x="30" y="15"/>
                    </a:lnTo>
                    <a:lnTo>
                      <a:pt x="30" y="15"/>
                    </a:lnTo>
                    <a:lnTo>
                      <a:pt x="30" y="7"/>
                    </a:lnTo>
                    <a:lnTo>
                      <a:pt x="30" y="7"/>
                    </a:lnTo>
                    <a:lnTo>
                      <a:pt x="37" y="15"/>
                    </a:lnTo>
                    <a:lnTo>
                      <a:pt x="37" y="15"/>
                    </a:lnTo>
                    <a:lnTo>
                      <a:pt x="37" y="7"/>
                    </a:lnTo>
                    <a:lnTo>
                      <a:pt x="37" y="7"/>
                    </a:lnTo>
                    <a:lnTo>
                      <a:pt x="52" y="7"/>
                    </a:lnTo>
                    <a:lnTo>
                      <a:pt x="45" y="7"/>
                    </a:lnTo>
                    <a:lnTo>
                      <a:pt x="52" y="7"/>
                    </a:lnTo>
                    <a:lnTo>
                      <a:pt x="60" y="15"/>
                    </a:lnTo>
                    <a:lnTo>
                      <a:pt x="60" y="15"/>
                    </a:lnTo>
                    <a:lnTo>
                      <a:pt x="60" y="7"/>
                    </a:lnTo>
                    <a:lnTo>
                      <a:pt x="67" y="15"/>
                    </a:lnTo>
                    <a:lnTo>
                      <a:pt x="67" y="7"/>
                    </a:lnTo>
                    <a:lnTo>
                      <a:pt x="67" y="7"/>
                    </a:lnTo>
                    <a:lnTo>
                      <a:pt x="75" y="15"/>
                    </a:lnTo>
                    <a:lnTo>
                      <a:pt x="75" y="7"/>
                    </a:lnTo>
                    <a:lnTo>
                      <a:pt x="75" y="7"/>
                    </a:lnTo>
                    <a:lnTo>
                      <a:pt x="82" y="7"/>
                    </a:lnTo>
                    <a:lnTo>
                      <a:pt x="97" y="7"/>
                    </a:lnTo>
                    <a:lnTo>
                      <a:pt x="90" y="7"/>
                    </a:lnTo>
                    <a:lnTo>
                      <a:pt x="97" y="7"/>
                    </a:lnTo>
                    <a:lnTo>
                      <a:pt x="112" y="7"/>
                    </a:lnTo>
                    <a:lnTo>
                      <a:pt x="112" y="15"/>
                    </a:lnTo>
                    <a:lnTo>
                      <a:pt x="112" y="7"/>
                    </a:lnTo>
                    <a:lnTo>
                      <a:pt x="120" y="7"/>
                    </a:lnTo>
                    <a:lnTo>
                      <a:pt x="127" y="7"/>
                    </a:lnTo>
                    <a:lnTo>
                      <a:pt x="135" y="7"/>
                    </a:lnTo>
                    <a:lnTo>
                      <a:pt x="142" y="7"/>
                    </a:lnTo>
                    <a:lnTo>
                      <a:pt x="150" y="7"/>
                    </a:lnTo>
                    <a:lnTo>
                      <a:pt x="165" y="7"/>
                    </a:lnTo>
                    <a:lnTo>
                      <a:pt x="157" y="7"/>
                    </a:lnTo>
                    <a:lnTo>
                      <a:pt x="165" y="7"/>
                    </a:lnTo>
                    <a:lnTo>
                      <a:pt x="172" y="15"/>
                    </a:lnTo>
                    <a:lnTo>
                      <a:pt x="172" y="7"/>
                    </a:lnTo>
                    <a:lnTo>
                      <a:pt x="180" y="7"/>
                    </a:lnTo>
                    <a:lnTo>
                      <a:pt x="187" y="7"/>
                    </a:lnTo>
                    <a:lnTo>
                      <a:pt x="202" y="7"/>
                    </a:lnTo>
                    <a:lnTo>
                      <a:pt x="195" y="7"/>
                    </a:lnTo>
                    <a:lnTo>
                      <a:pt x="202" y="7"/>
                    </a:lnTo>
                    <a:lnTo>
                      <a:pt x="210" y="15"/>
                    </a:lnTo>
                    <a:lnTo>
                      <a:pt x="210" y="7"/>
                    </a:lnTo>
                    <a:lnTo>
                      <a:pt x="210" y="7"/>
                    </a:lnTo>
                    <a:lnTo>
                      <a:pt x="217" y="15"/>
                    </a:lnTo>
                    <a:lnTo>
                      <a:pt x="217" y="7"/>
                    </a:lnTo>
                    <a:lnTo>
                      <a:pt x="225" y="7"/>
                    </a:lnTo>
                    <a:lnTo>
                      <a:pt x="240" y="7"/>
                    </a:lnTo>
                    <a:lnTo>
                      <a:pt x="232" y="7"/>
                    </a:lnTo>
                    <a:lnTo>
                      <a:pt x="240" y="7"/>
                    </a:lnTo>
                    <a:lnTo>
                      <a:pt x="255" y="7"/>
                    </a:lnTo>
                    <a:lnTo>
                      <a:pt x="247" y="7"/>
                    </a:lnTo>
                    <a:lnTo>
                      <a:pt x="255" y="7"/>
                    </a:lnTo>
                    <a:lnTo>
                      <a:pt x="270" y="7"/>
                    </a:lnTo>
                    <a:lnTo>
                      <a:pt x="270" y="15"/>
                    </a:lnTo>
                    <a:lnTo>
                      <a:pt x="270" y="7"/>
                    </a:lnTo>
                    <a:lnTo>
                      <a:pt x="270" y="7"/>
                    </a:lnTo>
                    <a:lnTo>
                      <a:pt x="277" y="15"/>
                    </a:lnTo>
                    <a:lnTo>
                      <a:pt x="277" y="7"/>
                    </a:lnTo>
                    <a:lnTo>
                      <a:pt x="285" y="15"/>
                    </a:lnTo>
                    <a:lnTo>
                      <a:pt x="285" y="15"/>
                    </a:lnTo>
                    <a:lnTo>
                      <a:pt x="285" y="7"/>
                    </a:lnTo>
                    <a:lnTo>
                      <a:pt x="285" y="7"/>
                    </a:lnTo>
                    <a:lnTo>
                      <a:pt x="292" y="15"/>
                    </a:lnTo>
                    <a:lnTo>
                      <a:pt x="292" y="7"/>
                    </a:lnTo>
                    <a:lnTo>
                      <a:pt x="300" y="15"/>
                    </a:lnTo>
                    <a:lnTo>
                      <a:pt x="300" y="15"/>
                    </a:lnTo>
                    <a:lnTo>
                      <a:pt x="300" y="7"/>
                    </a:lnTo>
                    <a:lnTo>
                      <a:pt x="300" y="7"/>
                    </a:lnTo>
                    <a:lnTo>
                      <a:pt x="307" y="15"/>
                    </a:lnTo>
                    <a:lnTo>
                      <a:pt x="307" y="15"/>
                    </a:lnTo>
                    <a:lnTo>
                      <a:pt x="307" y="7"/>
                    </a:lnTo>
                    <a:lnTo>
                      <a:pt x="315" y="15"/>
                    </a:lnTo>
                    <a:lnTo>
                      <a:pt x="315" y="15"/>
                    </a:lnTo>
                    <a:lnTo>
                      <a:pt x="315" y="7"/>
                    </a:lnTo>
                    <a:lnTo>
                      <a:pt x="315" y="7"/>
                    </a:lnTo>
                    <a:lnTo>
                      <a:pt x="322" y="15"/>
                    </a:lnTo>
                    <a:lnTo>
                      <a:pt x="322" y="7"/>
                    </a:lnTo>
                    <a:lnTo>
                      <a:pt x="322" y="7"/>
                    </a:lnTo>
                    <a:lnTo>
                      <a:pt x="330" y="7"/>
                    </a:lnTo>
                    <a:lnTo>
                      <a:pt x="337" y="15"/>
                    </a:lnTo>
                    <a:lnTo>
                      <a:pt x="337" y="15"/>
                    </a:lnTo>
                    <a:lnTo>
                      <a:pt x="337" y="0"/>
                    </a:lnTo>
                    <a:lnTo>
                      <a:pt x="337" y="7"/>
                    </a:lnTo>
                    <a:lnTo>
                      <a:pt x="345" y="15"/>
                    </a:lnTo>
                    <a:lnTo>
                      <a:pt x="345" y="15"/>
                    </a:lnTo>
                    <a:lnTo>
                      <a:pt x="345" y="7"/>
                    </a:lnTo>
                    <a:lnTo>
                      <a:pt x="345" y="7"/>
                    </a:lnTo>
                    <a:lnTo>
                      <a:pt x="352" y="15"/>
                    </a:lnTo>
                    <a:lnTo>
                      <a:pt x="352" y="15"/>
                    </a:lnTo>
                    <a:lnTo>
                      <a:pt x="352" y="7"/>
                    </a:lnTo>
                    <a:lnTo>
                      <a:pt x="352" y="7"/>
                    </a:lnTo>
                    <a:lnTo>
                      <a:pt x="360" y="15"/>
                    </a:lnTo>
                    <a:lnTo>
                      <a:pt x="360" y="7"/>
                    </a:lnTo>
                    <a:lnTo>
                      <a:pt x="360" y="7"/>
                    </a:lnTo>
                    <a:lnTo>
                      <a:pt x="367" y="15"/>
                    </a:lnTo>
                    <a:lnTo>
                      <a:pt x="367" y="15"/>
                    </a:lnTo>
                    <a:lnTo>
                      <a:pt x="367" y="0"/>
                    </a:lnTo>
                    <a:lnTo>
                      <a:pt x="367" y="7"/>
                    </a:lnTo>
                    <a:lnTo>
                      <a:pt x="375" y="15"/>
                    </a:lnTo>
                    <a:lnTo>
                      <a:pt x="375" y="15"/>
                    </a:lnTo>
                    <a:lnTo>
                      <a:pt x="375" y="0"/>
                    </a:lnTo>
                    <a:lnTo>
                      <a:pt x="375" y="7"/>
                    </a:lnTo>
                    <a:lnTo>
                      <a:pt x="382" y="15"/>
                    </a:lnTo>
                    <a:lnTo>
                      <a:pt x="382" y="15"/>
                    </a:lnTo>
                    <a:lnTo>
                      <a:pt x="382" y="0"/>
                    </a:lnTo>
                    <a:lnTo>
                      <a:pt x="382" y="7"/>
                    </a:lnTo>
                    <a:lnTo>
                      <a:pt x="390" y="15"/>
                    </a:lnTo>
                    <a:lnTo>
                      <a:pt x="390" y="15"/>
                    </a:lnTo>
                    <a:lnTo>
                      <a:pt x="390" y="7"/>
                    </a:lnTo>
                    <a:lnTo>
                      <a:pt x="397"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2" name="Freeform 958"/>
              <p:cNvSpPr>
                <a:spLocks/>
              </p:cNvSpPr>
              <p:nvPr/>
            </p:nvSpPr>
            <p:spPr bwMode="auto">
              <a:xfrm>
                <a:off x="4710" y="3203"/>
                <a:ext cx="248" cy="45"/>
              </a:xfrm>
              <a:custGeom>
                <a:avLst/>
                <a:gdLst>
                  <a:gd name="T0" fmla="*/ 8 w 248"/>
                  <a:gd name="T1" fmla="*/ 30 h 45"/>
                  <a:gd name="T2" fmla="*/ 8 w 248"/>
                  <a:gd name="T3" fmla="*/ 22 h 45"/>
                  <a:gd name="T4" fmla="*/ 15 w 248"/>
                  <a:gd name="T5" fmla="*/ 7 h 45"/>
                  <a:gd name="T6" fmla="*/ 23 w 248"/>
                  <a:gd name="T7" fmla="*/ 37 h 45"/>
                  <a:gd name="T8" fmla="*/ 30 w 248"/>
                  <a:gd name="T9" fmla="*/ 30 h 45"/>
                  <a:gd name="T10" fmla="*/ 30 w 248"/>
                  <a:gd name="T11" fmla="*/ 30 h 45"/>
                  <a:gd name="T12" fmla="*/ 38 w 248"/>
                  <a:gd name="T13" fmla="*/ 15 h 45"/>
                  <a:gd name="T14" fmla="*/ 45 w 248"/>
                  <a:gd name="T15" fmla="*/ 37 h 45"/>
                  <a:gd name="T16" fmla="*/ 53 w 248"/>
                  <a:gd name="T17" fmla="*/ 30 h 45"/>
                  <a:gd name="T18" fmla="*/ 53 w 248"/>
                  <a:gd name="T19" fmla="*/ 22 h 45"/>
                  <a:gd name="T20" fmla="*/ 60 w 248"/>
                  <a:gd name="T21" fmla="*/ 7 h 45"/>
                  <a:gd name="T22" fmla="*/ 68 w 248"/>
                  <a:gd name="T23" fmla="*/ 30 h 45"/>
                  <a:gd name="T24" fmla="*/ 75 w 248"/>
                  <a:gd name="T25" fmla="*/ 30 h 45"/>
                  <a:gd name="T26" fmla="*/ 75 w 248"/>
                  <a:gd name="T27" fmla="*/ 30 h 45"/>
                  <a:gd name="T28" fmla="*/ 83 w 248"/>
                  <a:gd name="T29" fmla="*/ 7 h 45"/>
                  <a:gd name="T30" fmla="*/ 90 w 248"/>
                  <a:gd name="T31" fmla="*/ 37 h 45"/>
                  <a:gd name="T32" fmla="*/ 98 w 248"/>
                  <a:gd name="T33" fmla="*/ 37 h 45"/>
                  <a:gd name="T34" fmla="*/ 105 w 248"/>
                  <a:gd name="T35" fmla="*/ 22 h 45"/>
                  <a:gd name="T36" fmla="*/ 105 w 248"/>
                  <a:gd name="T37" fmla="*/ 30 h 45"/>
                  <a:gd name="T38" fmla="*/ 113 w 248"/>
                  <a:gd name="T39" fmla="*/ 7 h 45"/>
                  <a:gd name="T40" fmla="*/ 120 w 248"/>
                  <a:gd name="T41" fmla="*/ 37 h 45"/>
                  <a:gd name="T42" fmla="*/ 128 w 248"/>
                  <a:gd name="T43" fmla="*/ 30 h 45"/>
                  <a:gd name="T44" fmla="*/ 128 w 248"/>
                  <a:gd name="T45" fmla="*/ 30 h 45"/>
                  <a:gd name="T46" fmla="*/ 135 w 248"/>
                  <a:gd name="T47" fmla="*/ 7 h 45"/>
                  <a:gd name="T48" fmla="*/ 143 w 248"/>
                  <a:gd name="T49" fmla="*/ 37 h 45"/>
                  <a:gd name="T50" fmla="*/ 150 w 248"/>
                  <a:gd name="T51" fmla="*/ 30 h 45"/>
                  <a:gd name="T52" fmla="*/ 150 w 248"/>
                  <a:gd name="T53" fmla="*/ 30 h 45"/>
                  <a:gd name="T54" fmla="*/ 158 w 248"/>
                  <a:gd name="T55" fmla="*/ 15 h 45"/>
                  <a:gd name="T56" fmla="*/ 165 w 248"/>
                  <a:gd name="T57" fmla="*/ 37 h 45"/>
                  <a:gd name="T58" fmla="*/ 173 w 248"/>
                  <a:gd name="T59" fmla="*/ 30 h 45"/>
                  <a:gd name="T60" fmla="*/ 173 w 248"/>
                  <a:gd name="T61" fmla="*/ 22 h 45"/>
                  <a:gd name="T62" fmla="*/ 180 w 248"/>
                  <a:gd name="T63" fmla="*/ 7 h 45"/>
                  <a:gd name="T64" fmla="*/ 188 w 248"/>
                  <a:gd name="T65" fmla="*/ 37 h 45"/>
                  <a:gd name="T66" fmla="*/ 195 w 248"/>
                  <a:gd name="T67" fmla="*/ 30 h 45"/>
                  <a:gd name="T68" fmla="*/ 195 w 248"/>
                  <a:gd name="T69" fmla="*/ 22 h 45"/>
                  <a:gd name="T70" fmla="*/ 203 w 248"/>
                  <a:gd name="T71" fmla="*/ 22 h 45"/>
                  <a:gd name="T72" fmla="*/ 210 w 248"/>
                  <a:gd name="T73" fmla="*/ 7 h 45"/>
                  <a:gd name="T74" fmla="*/ 218 w 248"/>
                  <a:gd name="T75" fmla="*/ 37 h 45"/>
                  <a:gd name="T76" fmla="*/ 225 w 248"/>
                  <a:gd name="T77" fmla="*/ 30 h 45"/>
                  <a:gd name="T78" fmla="*/ 233 w 248"/>
                  <a:gd name="T79" fmla="*/ 30 h 45"/>
                  <a:gd name="T80" fmla="*/ 233 w 248"/>
                  <a:gd name="T81" fmla="*/ 22 h 45"/>
                  <a:gd name="T82" fmla="*/ 240 w 248"/>
                  <a:gd name="T8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45">
                    <a:moveTo>
                      <a:pt x="0" y="30"/>
                    </a:moveTo>
                    <a:lnTo>
                      <a:pt x="0" y="22"/>
                    </a:lnTo>
                    <a:lnTo>
                      <a:pt x="8" y="30"/>
                    </a:lnTo>
                    <a:lnTo>
                      <a:pt x="8" y="30"/>
                    </a:lnTo>
                    <a:lnTo>
                      <a:pt x="8" y="22"/>
                    </a:lnTo>
                    <a:lnTo>
                      <a:pt x="8" y="22"/>
                    </a:lnTo>
                    <a:lnTo>
                      <a:pt x="15" y="30"/>
                    </a:lnTo>
                    <a:lnTo>
                      <a:pt x="15" y="45"/>
                    </a:lnTo>
                    <a:lnTo>
                      <a:pt x="15" y="7"/>
                    </a:lnTo>
                    <a:lnTo>
                      <a:pt x="15" y="30"/>
                    </a:lnTo>
                    <a:lnTo>
                      <a:pt x="23" y="22"/>
                    </a:lnTo>
                    <a:lnTo>
                      <a:pt x="23" y="37"/>
                    </a:lnTo>
                    <a:lnTo>
                      <a:pt x="23" y="15"/>
                    </a:lnTo>
                    <a:lnTo>
                      <a:pt x="23" y="22"/>
                    </a:lnTo>
                    <a:lnTo>
                      <a:pt x="30" y="30"/>
                    </a:lnTo>
                    <a:lnTo>
                      <a:pt x="30" y="37"/>
                    </a:lnTo>
                    <a:lnTo>
                      <a:pt x="30" y="7"/>
                    </a:lnTo>
                    <a:lnTo>
                      <a:pt x="30" y="30"/>
                    </a:lnTo>
                    <a:lnTo>
                      <a:pt x="38" y="22"/>
                    </a:lnTo>
                    <a:lnTo>
                      <a:pt x="38" y="37"/>
                    </a:lnTo>
                    <a:lnTo>
                      <a:pt x="38" y="15"/>
                    </a:lnTo>
                    <a:lnTo>
                      <a:pt x="38" y="22"/>
                    </a:lnTo>
                    <a:lnTo>
                      <a:pt x="45" y="30"/>
                    </a:lnTo>
                    <a:lnTo>
                      <a:pt x="45" y="37"/>
                    </a:lnTo>
                    <a:lnTo>
                      <a:pt x="45" y="7"/>
                    </a:lnTo>
                    <a:lnTo>
                      <a:pt x="45" y="22"/>
                    </a:lnTo>
                    <a:lnTo>
                      <a:pt x="53" y="30"/>
                    </a:lnTo>
                    <a:lnTo>
                      <a:pt x="53" y="37"/>
                    </a:lnTo>
                    <a:lnTo>
                      <a:pt x="53" y="7"/>
                    </a:lnTo>
                    <a:lnTo>
                      <a:pt x="53" y="22"/>
                    </a:lnTo>
                    <a:lnTo>
                      <a:pt x="60" y="30"/>
                    </a:lnTo>
                    <a:lnTo>
                      <a:pt x="60" y="37"/>
                    </a:lnTo>
                    <a:lnTo>
                      <a:pt x="60" y="7"/>
                    </a:lnTo>
                    <a:lnTo>
                      <a:pt x="60" y="15"/>
                    </a:lnTo>
                    <a:lnTo>
                      <a:pt x="68" y="22"/>
                    </a:lnTo>
                    <a:lnTo>
                      <a:pt x="68" y="30"/>
                    </a:lnTo>
                    <a:lnTo>
                      <a:pt x="68" y="15"/>
                    </a:lnTo>
                    <a:lnTo>
                      <a:pt x="68" y="22"/>
                    </a:lnTo>
                    <a:lnTo>
                      <a:pt x="75" y="30"/>
                    </a:lnTo>
                    <a:lnTo>
                      <a:pt x="75" y="37"/>
                    </a:lnTo>
                    <a:lnTo>
                      <a:pt x="75" y="7"/>
                    </a:lnTo>
                    <a:lnTo>
                      <a:pt x="75" y="30"/>
                    </a:lnTo>
                    <a:lnTo>
                      <a:pt x="83" y="22"/>
                    </a:lnTo>
                    <a:lnTo>
                      <a:pt x="83" y="37"/>
                    </a:lnTo>
                    <a:lnTo>
                      <a:pt x="83" y="7"/>
                    </a:lnTo>
                    <a:lnTo>
                      <a:pt x="83" y="22"/>
                    </a:lnTo>
                    <a:lnTo>
                      <a:pt x="90" y="30"/>
                    </a:lnTo>
                    <a:lnTo>
                      <a:pt x="90" y="37"/>
                    </a:lnTo>
                    <a:lnTo>
                      <a:pt x="90" y="7"/>
                    </a:lnTo>
                    <a:lnTo>
                      <a:pt x="90" y="30"/>
                    </a:lnTo>
                    <a:lnTo>
                      <a:pt x="98" y="37"/>
                    </a:lnTo>
                    <a:lnTo>
                      <a:pt x="98" y="7"/>
                    </a:lnTo>
                    <a:lnTo>
                      <a:pt x="98" y="30"/>
                    </a:lnTo>
                    <a:lnTo>
                      <a:pt x="105" y="22"/>
                    </a:lnTo>
                    <a:lnTo>
                      <a:pt x="105" y="37"/>
                    </a:lnTo>
                    <a:lnTo>
                      <a:pt x="105" y="15"/>
                    </a:lnTo>
                    <a:lnTo>
                      <a:pt x="105" y="30"/>
                    </a:lnTo>
                    <a:lnTo>
                      <a:pt x="113" y="37"/>
                    </a:lnTo>
                    <a:lnTo>
                      <a:pt x="113" y="37"/>
                    </a:lnTo>
                    <a:lnTo>
                      <a:pt x="113" y="7"/>
                    </a:lnTo>
                    <a:lnTo>
                      <a:pt x="113" y="22"/>
                    </a:lnTo>
                    <a:lnTo>
                      <a:pt x="120" y="30"/>
                    </a:lnTo>
                    <a:lnTo>
                      <a:pt x="120" y="37"/>
                    </a:lnTo>
                    <a:lnTo>
                      <a:pt x="120" y="7"/>
                    </a:lnTo>
                    <a:lnTo>
                      <a:pt x="120" y="22"/>
                    </a:lnTo>
                    <a:lnTo>
                      <a:pt x="128" y="30"/>
                    </a:lnTo>
                    <a:lnTo>
                      <a:pt x="128" y="45"/>
                    </a:lnTo>
                    <a:lnTo>
                      <a:pt x="128" y="0"/>
                    </a:lnTo>
                    <a:lnTo>
                      <a:pt x="128" y="30"/>
                    </a:lnTo>
                    <a:lnTo>
                      <a:pt x="135" y="22"/>
                    </a:lnTo>
                    <a:lnTo>
                      <a:pt x="135" y="37"/>
                    </a:lnTo>
                    <a:lnTo>
                      <a:pt x="135" y="7"/>
                    </a:lnTo>
                    <a:lnTo>
                      <a:pt x="135" y="22"/>
                    </a:lnTo>
                    <a:lnTo>
                      <a:pt x="143" y="30"/>
                    </a:lnTo>
                    <a:lnTo>
                      <a:pt x="143" y="37"/>
                    </a:lnTo>
                    <a:lnTo>
                      <a:pt x="143" y="7"/>
                    </a:lnTo>
                    <a:lnTo>
                      <a:pt x="143" y="22"/>
                    </a:lnTo>
                    <a:lnTo>
                      <a:pt x="150" y="30"/>
                    </a:lnTo>
                    <a:lnTo>
                      <a:pt x="150" y="37"/>
                    </a:lnTo>
                    <a:lnTo>
                      <a:pt x="150" y="15"/>
                    </a:lnTo>
                    <a:lnTo>
                      <a:pt x="150" y="30"/>
                    </a:lnTo>
                    <a:lnTo>
                      <a:pt x="158" y="22"/>
                    </a:lnTo>
                    <a:lnTo>
                      <a:pt x="158" y="37"/>
                    </a:lnTo>
                    <a:lnTo>
                      <a:pt x="158" y="15"/>
                    </a:lnTo>
                    <a:lnTo>
                      <a:pt x="158" y="22"/>
                    </a:lnTo>
                    <a:lnTo>
                      <a:pt x="165" y="30"/>
                    </a:lnTo>
                    <a:lnTo>
                      <a:pt x="165" y="37"/>
                    </a:lnTo>
                    <a:lnTo>
                      <a:pt x="165" y="7"/>
                    </a:lnTo>
                    <a:lnTo>
                      <a:pt x="165" y="22"/>
                    </a:lnTo>
                    <a:lnTo>
                      <a:pt x="173" y="30"/>
                    </a:lnTo>
                    <a:lnTo>
                      <a:pt x="173" y="37"/>
                    </a:lnTo>
                    <a:lnTo>
                      <a:pt x="173" y="7"/>
                    </a:lnTo>
                    <a:lnTo>
                      <a:pt x="173" y="22"/>
                    </a:lnTo>
                    <a:lnTo>
                      <a:pt x="180" y="30"/>
                    </a:lnTo>
                    <a:lnTo>
                      <a:pt x="180" y="37"/>
                    </a:lnTo>
                    <a:lnTo>
                      <a:pt x="180" y="7"/>
                    </a:lnTo>
                    <a:lnTo>
                      <a:pt x="180" y="22"/>
                    </a:lnTo>
                    <a:lnTo>
                      <a:pt x="188" y="15"/>
                    </a:lnTo>
                    <a:lnTo>
                      <a:pt x="188" y="37"/>
                    </a:lnTo>
                    <a:lnTo>
                      <a:pt x="188" y="7"/>
                    </a:lnTo>
                    <a:lnTo>
                      <a:pt x="188" y="22"/>
                    </a:lnTo>
                    <a:lnTo>
                      <a:pt x="195" y="30"/>
                    </a:lnTo>
                    <a:lnTo>
                      <a:pt x="195" y="30"/>
                    </a:lnTo>
                    <a:lnTo>
                      <a:pt x="195" y="15"/>
                    </a:lnTo>
                    <a:lnTo>
                      <a:pt x="195" y="22"/>
                    </a:lnTo>
                    <a:lnTo>
                      <a:pt x="203" y="30"/>
                    </a:lnTo>
                    <a:lnTo>
                      <a:pt x="203" y="37"/>
                    </a:lnTo>
                    <a:lnTo>
                      <a:pt x="203" y="22"/>
                    </a:lnTo>
                    <a:lnTo>
                      <a:pt x="203" y="22"/>
                    </a:lnTo>
                    <a:lnTo>
                      <a:pt x="210" y="30"/>
                    </a:lnTo>
                    <a:lnTo>
                      <a:pt x="210" y="7"/>
                    </a:lnTo>
                    <a:lnTo>
                      <a:pt x="210" y="22"/>
                    </a:lnTo>
                    <a:lnTo>
                      <a:pt x="218" y="30"/>
                    </a:lnTo>
                    <a:lnTo>
                      <a:pt x="218" y="37"/>
                    </a:lnTo>
                    <a:lnTo>
                      <a:pt x="218" y="7"/>
                    </a:lnTo>
                    <a:lnTo>
                      <a:pt x="218" y="22"/>
                    </a:lnTo>
                    <a:lnTo>
                      <a:pt x="225" y="30"/>
                    </a:lnTo>
                    <a:lnTo>
                      <a:pt x="225" y="15"/>
                    </a:lnTo>
                    <a:lnTo>
                      <a:pt x="225" y="22"/>
                    </a:lnTo>
                    <a:lnTo>
                      <a:pt x="233" y="30"/>
                    </a:lnTo>
                    <a:lnTo>
                      <a:pt x="233" y="30"/>
                    </a:lnTo>
                    <a:lnTo>
                      <a:pt x="233" y="22"/>
                    </a:lnTo>
                    <a:lnTo>
                      <a:pt x="233" y="22"/>
                    </a:lnTo>
                    <a:lnTo>
                      <a:pt x="240" y="30"/>
                    </a:lnTo>
                    <a:lnTo>
                      <a:pt x="240" y="30"/>
                    </a:lnTo>
                    <a:lnTo>
                      <a:pt x="240" y="15"/>
                    </a:lnTo>
                    <a:lnTo>
                      <a:pt x="240" y="22"/>
                    </a:lnTo>
                    <a:lnTo>
                      <a:pt x="248"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3" name="Freeform 959"/>
              <p:cNvSpPr>
                <a:spLocks/>
              </p:cNvSpPr>
              <p:nvPr/>
            </p:nvSpPr>
            <p:spPr bwMode="auto">
              <a:xfrm>
                <a:off x="4958" y="3203"/>
                <a:ext cx="240" cy="45"/>
              </a:xfrm>
              <a:custGeom>
                <a:avLst/>
                <a:gdLst>
                  <a:gd name="T0" fmla="*/ 7 w 240"/>
                  <a:gd name="T1" fmla="*/ 22 h 45"/>
                  <a:gd name="T2" fmla="*/ 7 w 240"/>
                  <a:gd name="T3" fmla="*/ 22 h 45"/>
                  <a:gd name="T4" fmla="*/ 15 w 240"/>
                  <a:gd name="T5" fmla="*/ 7 h 45"/>
                  <a:gd name="T6" fmla="*/ 22 w 240"/>
                  <a:gd name="T7" fmla="*/ 37 h 45"/>
                  <a:gd name="T8" fmla="*/ 30 w 240"/>
                  <a:gd name="T9" fmla="*/ 22 h 45"/>
                  <a:gd name="T10" fmla="*/ 30 w 240"/>
                  <a:gd name="T11" fmla="*/ 22 h 45"/>
                  <a:gd name="T12" fmla="*/ 37 w 240"/>
                  <a:gd name="T13" fmla="*/ 7 h 45"/>
                  <a:gd name="T14" fmla="*/ 45 w 240"/>
                  <a:gd name="T15" fmla="*/ 37 h 45"/>
                  <a:gd name="T16" fmla="*/ 52 w 240"/>
                  <a:gd name="T17" fmla="*/ 22 h 45"/>
                  <a:gd name="T18" fmla="*/ 52 w 240"/>
                  <a:gd name="T19" fmla="*/ 22 h 45"/>
                  <a:gd name="T20" fmla="*/ 60 w 240"/>
                  <a:gd name="T21" fmla="*/ 7 h 45"/>
                  <a:gd name="T22" fmla="*/ 67 w 240"/>
                  <a:gd name="T23" fmla="*/ 37 h 45"/>
                  <a:gd name="T24" fmla="*/ 75 w 240"/>
                  <a:gd name="T25" fmla="*/ 30 h 45"/>
                  <a:gd name="T26" fmla="*/ 75 w 240"/>
                  <a:gd name="T27" fmla="*/ 30 h 45"/>
                  <a:gd name="T28" fmla="*/ 82 w 240"/>
                  <a:gd name="T29" fmla="*/ 15 h 45"/>
                  <a:gd name="T30" fmla="*/ 90 w 240"/>
                  <a:gd name="T31" fmla="*/ 37 h 45"/>
                  <a:gd name="T32" fmla="*/ 97 w 240"/>
                  <a:gd name="T33" fmla="*/ 30 h 45"/>
                  <a:gd name="T34" fmla="*/ 97 w 240"/>
                  <a:gd name="T35" fmla="*/ 22 h 45"/>
                  <a:gd name="T36" fmla="*/ 105 w 240"/>
                  <a:gd name="T37" fmla="*/ 15 h 45"/>
                  <a:gd name="T38" fmla="*/ 112 w 240"/>
                  <a:gd name="T39" fmla="*/ 30 h 45"/>
                  <a:gd name="T40" fmla="*/ 120 w 240"/>
                  <a:gd name="T41" fmla="*/ 30 h 45"/>
                  <a:gd name="T42" fmla="*/ 120 w 240"/>
                  <a:gd name="T43" fmla="*/ 22 h 45"/>
                  <a:gd name="T44" fmla="*/ 127 w 240"/>
                  <a:gd name="T45" fmla="*/ 15 h 45"/>
                  <a:gd name="T46" fmla="*/ 135 w 240"/>
                  <a:gd name="T47" fmla="*/ 45 h 45"/>
                  <a:gd name="T48" fmla="*/ 142 w 240"/>
                  <a:gd name="T49" fmla="*/ 30 h 45"/>
                  <a:gd name="T50" fmla="*/ 142 w 240"/>
                  <a:gd name="T51" fmla="*/ 30 h 45"/>
                  <a:gd name="T52" fmla="*/ 150 w 240"/>
                  <a:gd name="T53" fmla="*/ 15 h 45"/>
                  <a:gd name="T54" fmla="*/ 157 w 240"/>
                  <a:gd name="T55" fmla="*/ 37 h 45"/>
                  <a:gd name="T56" fmla="*/ 165 w 240"/>
                  <a:gd name="T57" fmla="*/ 22 h 45"/>
                  <a:gd name="T58" fmla="*/ 165 w 240"/>
                  <a:gd name="T59" fmla="*/ 22 h 45"/>
                  <a:gd name="T60" fmla="*/ 172 w 240"/>
                  <a:gd name="T61" fmla="*/ 15 h 45"/>
                  <a:gd name="T62" fmla="*/ 180 w 240"/>
                  <a:gd name="T63" fmla="*/ 37 h 45"/>
                  <a:gd name="T64" fmla="*/ 187 w 240"/>
                  <a:gd name="T65" fmla="*/ 30 h 45"/>
                  <a:gd name="T66" fmla="*/ 187 w 240"/>
                  <a:gd name="T67" fmla="*/ 22 h 45"/>
                  <a:gd name="T68" fmla="*/ 195 w 240"/>
                  <a:gd name="T69" fmla="*/ 15 h 45"/>
                  <a:gd name="T70" fmla="*/ 202 w 240"/>
                  <a:gd name="T71" fmla="*/ 37 h 45"/>
                  <a:gd name="T72" fmla="*/ 210 w 240"/>
                  <a:gd name="T73" fmla="*/ 22 h 45"/>
                  <a:gd name="T74" fmla="*/ 210 w 240"/>
                  <a:gd name="T75" fmla="*/ 22 h 45"/>
                  <a:gd name="T76" fmla="*/ 217 w 240"/>
                  <a:gd name="T77" fmla="*/ 15 h 45"/>
                  <a:gd name="T78" fmla="*/ 225 w 240"/>
                  <a:gd name="T79" fmla="*/ 37 h 45"/>
                  <a:gd name="T80" fmla="*/ 232 w 240"/>
                  <a:gd name="T81" fmla="*/ 30 h 45"/>
                  <a:gd name="T82" fmla="*/ 232 w 240"/>
                  <a:gd name="T83"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0"/>
                    </a:moveTo>
                    <a:lnTo>
                      <a:pt x="0" y="15"/>
                    </a:lnTo>
                    <a:lnTo>
                      <a:pt x="7" y="22"/>
                    </a:lnTo>
                    <a:lnTo>
                      <a:pt x="7" y="37"/>
                    </a:lnTo>
                    <a:lnTo>
                      <a:pt x="7" y="7"/>
                    </a:lnTo>
                    <a:lnTo>
                      <a:pt x="7" y="22"/>
                    </a:lnTo>
                    <a:lnTo>
                      <a:pt x="15" y="30"/>
                    </a:lnTo>
                    <a:lnTo>
                      <a:pt x="15" y="30"/>
                    </a:lnTo>
                    <a:lnTo>
                      <a:pt x="15" y="7"/>
                    </a:lnTo>
                    <a:lnTo>
                      <a:pt x="15" y="22"/>
                    </a:lnTo>
                    <a:lnTo>
                      <a:pt x="22" y="30"/>
                    </a:lnTo>
                    <a:lnTo>
                      <a:pt x="22" y="37"/>
                    </a:lnTo>
                    <a:lnTo>
                      <a:pt x="22" y="15"/>
                    </a:lnTo>
                    <a:lnTo>
                      <a:pt x="22" y="30"/>
                    </a:lnTo>
                    <a:lnTo>
                      <a:pt x="30" y="22"/>
                    </a:lnTo>
                    <a:lnTo>
                      <a:pt x="30" y="37"/>
                    </a:lnTo>
                    <a:lnTo>
                      <a:pt x="30" y="7"/>
                    </a:lnTo>
                    <a:lnTo>
                      <a:pt x="30" y="22"/>
                    </a:lnTo>
                    <a:lnTo>
                      <a:pt x="37" y="30"/>
                    </a:lnTo>
                    <a:lnTo>
                      <a:pt x="37" y="37"/>
                    </a:lnTo>
                    <a:lnTo>
                      <a:pt x="37" y="7"/>
                    </a:lnTo>
                    <a:lnTo>
                      <a:pt x="37" y="22"/>
                    </a:lnTo>
                    <a:lnTo>
                      <a:pt x="45" y="30"/>
                    </a:lnTo>
                    <a:lnTo>
                      <a:pt x="45" y="37"/>
                    </a:lnTo>
                    <a:lnTo>
                      <a:pt x="45" y="15"/>
                    </a:lnTo>
                    <a:lnTo>
                      <a:pt x="45" y="15"/>
                    </a:lnTo>
                    <a:lnTo>
                      <a:pt x="52" y="22"/>
                    </a:lnTo>
                    <a:lnTo>
                      <a:pt x="52" y="37"/>
                    </a:lnTo>
                    <a:lnTo>
                      <a:pt x="52" y="7"/>
                    </a:lnTo>
                    <a:lnTo>
                      <a:pt x="52" y="22"/>
                    </a:lnTo>
                    <a:lnTo>
                      <a:pt x="60" y="30"/>
                    </a:lnTo>
                    <a:lnTo>
                      <a:pt x="60" y="37"/>
                    </a:lnTo>
                    <a:lnTo>
                      <a:pt x="60" y="7"/>
                    </a:lnTo>
                    <a:lnTo>
                      <a:pt x="60" y="30"/>
                    </a:lnTo>
                    <a:lnTo>
                      <a:pt x="67" y="22"/>
                    </a:lnTo>
                    <a:lnTo>
                      <a:pt x="67" y="37"/>
                    </a:lnTo>
                    <a:lnTo>
                      <a:pt x="67" y="15"/>
                    </a:lnTo>
                    <a:lnTo>
                      <a:pt x="67" y="22"/>
                    </a:lnTo>
                    <a:lnTo>
                      <a:pt x="75" y="30"/>
                    </a:lnTo>
                    <a:lnTo>
                      <a:pt x="75" y="30"/>
                    </a:lnTo>
                    <a:lnTo>
                      <a:pt x="75" y="7"/>
                    </a:lnTo>
                    <a:lnTo>
                      <a:pt x="75" y="30"/>
                    </a:lnTo>
                    <a:lnTo>
                      <a:pt x="82" y="37"/>
                    </a:lnTo>
                    <a:lnTo>
                      <a:pt x="82" y="37"/>
                    </a:lnTo>
                    <a:lnTo>
                      <a:pt x="82" y="15"/>
                    </a:lnTo>
                    <a:lnTo>
                      <a:pt x="82" y="30"/>
                    </a:lnTo>
                    <a:lnTo>
                      <a:pt x="90" y="22"/>
                    </a:lnTo>
                    <a:lnTo>
                      <a:pt x="90" y="37"/>
                    </a:lnTo>
                    <a:lnTo>
                      <a:pt x="90" y="15"/>
                    </a:lnTo>
                    <a:lnTo>
                      <a:pt x="90" y="22"/>
                    </a:lnTo>
                    <a:lnTo>
                      <a:pt x="97" y="30"/>
                    </a:lnTo>
                    <a:lnTo>
                      <a:pt x="97" y="30"/>
                    </a:lnTo>
                    <a:lnTo>
                      <a:pt x="97" y="15"/>
                    </a:lnTo>
                    <a:lnTo>
                      <a:pt x="97" y="22"/>
                    </a:lnTo>
                    <a:lnTo>
                      <a:pt x="105" y="30"/>
                    </a:lnTo>
                    <a:lnTo>
                      <a:pt x="105" y="37"/>
                    </a:lnTo>
                    <a:lnTo>
                      <a:pt x="105" y="15"/>
                    </a:lnTo>
                    <a:lnTo>
                      <a:pt x="105" y="22"/>
                    </a:lnTo>
                    <a:lnTo>
                      <a:pt x="112" y="30"/>
                    </a:lnTo>
                    <a:lnTo>
                      <a:pt x="112" y="30"/>
                    </a:lnTo>
                    <a:lnTo>
                      <a:pt x="112" y="15"/>
                    </a:lnTo>
                    <a:lnTo>
                      <a:pt x="112" y="22"/>
                    </a:lnTo>
                    <a:lnTo>
                      <a:pt x="120" y="30"/>
                    </a:lnTo>
                    <a:lnTo>
                      <a:pt x="120" y="30"/>
                    </a:lnTo>
                    <a:lnTo>
                      <a:pt x="120" y="15"/>
                    </a:lnTo>
                    <a:lnTo>
                      <a:pt x="120" y="22"/>
                    </a:lnTo>
                    <a:lnTo>
                      <a:pt x="127" y="30"/>
                    </a:lnTo>
                    <a:lnTo>
                      <a:pt x="127" y="30"/>
                    </a:lnTo>
                    <a:lnTo>
                      <a:pt x="127" y="15"/>
                    </a:lnTo>
                    <a:lnTo>
                      <a:pt x="127" y="22"/>
                    </a:lnTo>
                    <a:lnTo>
                      <a:pt x="135" y="30"/>
                    </a:lnTo>
                    <a:lnTo>
                      <a:pt x="135" y="45"/>
                    </a:lnTo>
                    <a:lnTo>
                      <a:pt x="135" y="7"/>
                    </a:lnTo>
                    <a:lnTo>
                      <a:pt x="135" y="22"/>
                    </a:lnTo>
                    <a:lnTo>
                      <a:pt x="142" y="30"/>
                    </a:lnTo>
                    <a:lnTo>
                      <a:pt x="142" y="37"/>
                    </a:lnTo>
                    <a:lnTo>
                      <a:pt x="142" y="15"/>
                    </a:lnTo>
                    <a:lnTo>
                      <a:pt x="142" y="30"/>
                    </a:lnTo>
                    <a:lnTo>
                      <a:pt x="150" y="22"/>
                    </a:lnTo>
                    <a:lnTo>
                      <a:pt x="150" y="30"/>
                    </a:lnTo>
                    <a:lnTo>
                      <a:pt x="150" y="15"/>
                    </a:lnTo>
                    <a:lnTo>
                      <a:pt x="150" y="22"/>
                    </a:lnTo>
                    <a:lnTo>
                      <a:pt x="157" y="30"/>
                    </a:lnTo>
                    <a:lnTo>
                      <a:pt x="157" y="37"/>
                    </a:lnTo>
                    <a:lnTo>
                      <a:pt x="157" y="15"/>
                    </a:lnTo>
                    <a:lnTo>
                      <a:pt x="157" y="30"/>
                    </a:lnTo>
                    <a:lnTo>
                      <a:pt x="165" y="22"/>
                    </a:lnTo>
                    <a:lnTo>
                      <a:pt x="165" y="30"/>
                    </a:lnTo>
                    <a:lnTo>
                      <a:pt x="165" y="15"/>
                    </a:lnTo>
                    <a:lnTo>
                      <a:pt x="165" y="22"/>
                    </a:lnTo>
                    <a:lnTo>
                      <a:pt x="172" y="15"/>
                    </a:lnTo>
                    <a:lnTo>
                      <a:pt x="172" y="30"/>
                    </a:lnTo>
                    <a:lnTo>
                      <a:pt x="172" y="15"/>
                    </a:lnTo>
                    <a:lnTo>
                      <a:pt x="172" y="22"/>
                    </a:lnTo>
                    <a:lnTo>
                      <a:pt x="180" y="30"/>
                    </a:lnTo>
                    <a:lnTo>
                      <a:pt x="180" y="37"/>
                    </a:lnTo>
                    <a:lnTo>
                      <a:pt x="180" y="0"/>
                    </a:lnTo>
                    <a:lnTo>
                      <a:pt x="180" y="22"/>
                    </a:lnTo>
                    <a:lnTo>
                      <a:pt x="187" y="30"/>
                    </a:lnTo>
                    <a:lnTo>
                      <a:pt x="187" y="37"/>
                    </a:lnTo>
                    <a:lnTo>
                      <a:pt x="187" y="15"/>
                    </a:lnTo>
                    <a:lnTo>
                      <a:pt x="187" y="22"/>
                    </a:lnTo>
                    <a:lnTo>
                      <a:pt x="195" y="30"/>
                    </a:lnTo>
                    <a:lnTo>
                      <a:pt x="195" y="30"/>
                    </a:lnTo>
                    <a:lnTo>
                      <a:pt x="195" y="15"/>
                    </a:lnTo>
                    <a:lnTo>
                      <a:pt x="195" y="22"/>
                    </a:lnTo>
                    <a:lnTo>
                      <a:pt x="202" y="30"/>
                    </a:lnTo>
                    <a:lnTo>
                      <a:pt x="202" y="37"/>
                    </a:lnTo>
                    <a:lnTo>
                      <a:pt x="202" y="15"/>
                    </a:lnTo>
                    <a:lnTo>
                      <a:pt x="202" y="15"/>
                    </a:lnTo>
                    <a:lnTo>
                      <a:pt x="210" y="22"/>
                    </a:lnTo>
                    <a:lnTo>
                      <a:pt x="210" y="37"/>
                    </a:lnTo>
                    <a:lnTo>
                      <a:pt x="210" y="15"/>
                    </a:lnTo>
                    <a:lnTo>
                      <a:pt x="210" y="22"/>
                    </a:lnTo>
                    <a:lnTo>
                      <a:pt x="217" y="30"/>
                    </a:lnTo>
                    <a:lnTo>
                      <a:pt x="217" y="30"/>
                    </a:lnTo>
                    <a:lnTo>
                      <a:pt x="217" y="15"/>
                    </a:lnTo>
                    <a:lnTo>
                      <a:pt x="217" y="22"/>
                    </a:lnTo>
                    <a:lnTo>
                      <a:pt x="225" y="30"/>
                    </a:lnTo>
                    <a:lnTo>
                      <a:pt x="225" y="37"/>
                    </a:lnTo>
                    <a:lnTo>
                      <a:pt x="225" y="15"/>
                    </a:lnTo>
                    <a:lnTo>
                      <a:pt x="225" y="22"/>
                    </a:lnTo>
                    <a:lnTo>
                      <a:pt x="232" y="30"/>
                    </a:lnTo>
                    <a:lnTo>
                      <a:pt x="232" y="30"/>
                    </a:lnTo>
                    <a:lnTo>
                      <a:pt x="232" y="15"/>
                    </a:lnTo>
                    <a:lnTo>
                      <a:pt x="232" y="22"/>
                    </a:lnTo>
                    <a:lnTo>
                      <a:pt x="240" y="30"/>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4" name="Freeform 960"/>
              <p:cNvSpPr>
                <a:spLocks/>
              </p:cNvSpPr>
              <p:nvPr/>
            </p:nvSpPr>
            <p:spPr bwMode="auto">
              <a:xfrm>
                <a:off x="5198" y="3210"/>
                <a:ext cx="15" cy="30"/>
              </a:xfrm>
              <a:custGeom>
                <a:avLst/>
                <a:gdLst>
                  <a:gd name="T0" fmla="*/ 0 w 15"/>
                  <a:gd name="T1" fmla="*/ 30 h 30"/>
                  <a:gd name="T2" fmla="*/ 0 w 15"/>
                  <a:gd name="T3" fmla="*/ 8 h 30"/>
                  <a:gd name="T4" fmla="*/ 0 w 15"/>
                  <a:gd name="T5" fmla="*/ 15 h 30"/>
                  <a:gd name="T6" fmla="*/ 7 w 15"/>
                  <a:gd name="T7" fmla="*/ 23 h 30"/>
                  <a:gd name="T8" fmla="*/ 7 w 15"/>
                  <a:gd name="T9" fmla="*/ 30 h 30"/>
                  <a:gd name="T10" fmla="*/ 7 w 15"/>
                  <a:gd name="T11" fmla="*/ 0 h 30"/>
                  <a:gd name="T12" fmla="*/ 7 w 15"/>
                  <a:gd name="T13" fmla="*/ 23 h 30"/>
                  <a:gd name="T14" fmla="*/ 15 w 15"/>
                  <a:gd name="T15" fmla="*/ 23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0">
                    <a:moveTo>
                      <a:pt x="0" y="30"/>
                    </a:moveTo>
                    <a:lnTo>
                      <a:pt x="0" y="8"/>
                    </a:lnTo>
                    <a:lnTo>
                      <a:pt x="0" y="15"/>
                    </a:lnTo>
                    <a:lnTo>
                      <a:pt x="7" y="23"/>
                    </a:lnTo>
                    <a:lnTo>
                      <a:pt x="7" y="30"/>
                    </a:lnTo>
                    <a:lnTo>
                      <a:pt x="7" y="0"/>
                    </a:lnTo>
                    <a:lnTo>
                      <a:pt x="7" y="23"/>
                    </a:lnTo>
                    <a:lnTo>
                      <a:pt x="15"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5" name="Freeform 961"/>
              <p:cNvSpPr>
                <a:spLocks/>
              </p:cNvSpPr>
              <p:nvPr/>
            </p:nvSpPr>
            <p:spPr bwMode="auto">
              <a:xfrm>
                <a:off x="3285" y="3278"/>
                <a:ext cx="240" cy="22"/>
              </a:xfrm>
              <a:custGeom>
                <a:avLst/>
                <a:gdLst>
                  <a:gd name="T0" fmla="*/ 0 w 240"/>
                  <a:gd name="T1" fmla="*/ 7 h 22"/>
                  <a:gd name="T2" fmla="*/ 8 w 240"/>
                  <a:gd name="T3" fmla="*/ 15 h 22"/>
                  <a:gd name="T4" fmla="*/ 15 w 240"/>
                  <a:gd name="T5" fmla="*/ 7 h 22"/>
                  <a:gd name="T6" fmla="*/ 15 w 240"/>
                  <a:gd name="T7" fmla="*/ 15 h 22"/>
                  <a:gd name="T8" fmla="*/ 23 w 240"/>
                  <a:gd name="T9" fmla="*/ 7 h 22"/>
                  <a:gd name="T10" fmla="*/ 30 w 240"/>
                  <a:gd name="T11" fmla="*/ 15 h 22"/>
                  <a:gd name="T12" fmla="*/ 38 w 240"/>
                  <a:gd name="T13" fmla="*/ 7 h 22"/>
                  <a:gd name="T14" fmla="*/ 38 w 240"/>
                  <a:gd name="T15" fmla="*/ 15 h 22"/>
                  <a:gd name="T16" fmla="*/ 45 w 240"/>
                  <a:gd name="T17" fmla="*/ 7 h 22"/>
                  <a:gd name="T18" fmla="*/ 53 w 240"/>
                  <a:gd name="T19" fmla="*/ 15 h 22"/>
                  <a:gd name="T20" fmla="*/ 60 w 240"/>
                  <a:gd name="T21" fmla="*/ 7 h 22"/>
                  <a:gd name="T22" fmla="*/ 60 w 240"/>
                  <a:gd name="T23" fmla="*/ 7 h 22"/>
                  <a:gd name="T24" fmla="*/ 68 w 240"/>
                  <a:gd name="T25" fmla="*/ 7 h 22"/>
                  <a:gd name="T26" fmla="*/ 75 w 240"/>
                  <a:gd name="T27" fmla="*/ 15 h 22"/>
                  <a:gd name="T28" fmla="*/ 83 w 240"/>
                  <a:gd name="T29" fmla="*/ 15 h 22"/>
                  <a:gd name="T30" fmla="*/ 90 w 240"/>
                  <a:gd name="T31" fmla="*/ 15 h 22"/>
                  <a:gd name="T32" fmla="*/ 90 w 240"/>
                  <a:gd name="T33" fmla="*/ 15 h 22"/>
                  <a:gd name="T34" fmla="*/ 98 w 240"/>
                  <a:gd name="T35" fmla="*/ 7 h 22"/>
                  <a:gd name="T36" fmla="*/ 105 w 240"/>
                  <a:gd name="T37" fmla="*/ 15 h 22"/>
                  <a:gd name="T38" fmla="*/ 113 w 240"/>
                  <a:gd name="T39" fmla="*/ 7 h 22"/>
                  <a:gd name="T40" fmla="*/ 113 w 240"/>
                  <a:gd name="T41" fmla="*/ 15 h 22"/>
                  <a:gd name="T42" fmla="*/ 120 w 240"/>
                  <a:gd name="T43" fmla="*/ 15 h 22"/>
                  <a:gd name="T44" fmla="*/ 128 w 240"/>
                  <a:gd name="T45" fmla="*/ 7 h 22"/>
                  <a:gd name="T46" fmla="*/ 135 w 240"/>
                  <a:gd name="T47" fmla="*/ 15 h 22"/>
                  <a:gd name="T48" fmla="*/ 143 w 240"/>
                  <a:gd name="T49" fmla="*/ 15 h 22"/>
                  <a:gd name="T50" fmla="*/ 143 w 240"/>
                  <a:gd name="T51" fmla="*/ 15 h 22"/>
                  <a:gd name="T52" fmla="*/ 150 w 240"/>
                  <a:gd name="T53" fmla="*/ 7 h 22"/>
                  <a:gd name="T54" fmla="*/ 158 w 240"/>
                  <a:gd name="T55" fmla="*/ 15 h 22"/>
                  <a:gd name="T56" fmla="*/ 165 w 240"/>
                  <a:gd name="T57" fmla="*/ 7 h 22"/>
                  <a:gd name="T58" fmla="*/ 165 w 240"/>
                  <a:gd name="T59" fmla="*/ 7 h 22"/>
                  <a:gd name="T60" fmla="*/ 173 w 240"/>
                  <a:gd name="T61" fmla="*/ 7 h 22"/>
                  <a:gd name="T62" fmla="*/ 180 w 240"/>
                  <a:gd name="T63" fmla="*/ 15 h 22"/>
                  <a:gd name="T64" fmla="*/ 188 w 240"/>
                  <a:gd name="T65" fmla="*/ 15 h 22"/>
                  <a:gd name="T66" fmla="*/ 188 w 240"/>
                  <a:gd name="T67" fmla="*/ 7 h 22"/>
                  <a:gd name="T68" fmla="*/ 195 w 240"/>
                  <a:gd name="T69" fmla="*/ 7 h 22"/>
                  <a:gd name="T70" fmla="*/ 203 w 240"/>
                  <a:gd name="T71" fmla="*/ 15 h 22"/>
                  <a:gd name="T72" fmla="*/ 210 w 240"/>
                  <a:gd name="T73" fmla="*/ 7 h 22"/>
                  <a:gd name="T74" fmla="*/ 210 w 240"/>
                  <a:gd name="T75" fmla="*/ 15 h 22"/>
                  <a:gd name="T76" fmla="*/ 218 w 240"/>
                  <a:gd name="T77" fmla="*/ 7 h 22"/>
                  <a:gd name="T78" fmla="*/ 225 w 240"/>
                  <a:gd name="T79" fmla="*/ 15 h 22"/>
                  <a:gd name="T80" fmla="*/ 233 w 240"/>
                  <a:gd name="T81" fmla="*/ 7 h 22"/>
                  <a:gd name="T82" fmla="*/ 233 w 24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15"/>
                    </a:moveTo>
                    <a:lnTo>
                      <a:pt x="0" y="15"/>
                    </a:lnTo>
                    <a:lnTo>
                      <a:pt x="0" y="7"/>
                    </a:lnTo>
                    <a:lnTo>
                      <a:pt x="0" y="15"/>
                    </a:lnTo>
                    <a:lnTo>
                      <a:pt x="8" y="7"/>
                    </a:lnTo>
                    <a:lnTo>
                      <a:pt x="8" y="15"/>
                    </a:lnTo>
                    <a:lnTo>
                      <a:pt x="8" y="7"/>
                    </a:lnTo>
                    <a:lnTo>
                      <a:pt x="8" y="15"/>
                    </a:lnTo>
                    <a:lnTo>
                      <a:pt x="15" y="7"/>
                    </a:lnTo>
                    <a:lnTo>
                      <a:pt x="15" y="15"/>
                    </a:lnTo>
                    <a:lnTo>
                      <a:pt x="15" y="7"/>
                    </a:lnTo>
                    <a:lnTo>
                      <a:pt x="15" y="15"/>
                    </a:lnTo>
                    <a:lnTo>
                      <a:pt x="23" y="7"/>
                    </a:lnTo>
                    <a:lnTo>
                      <a:pt x="23" y="15"/>
                    </a:lnTo>
                    <a:lnTo>
                      <a:pt x="23" y="7"/>
                    </a:lnTo>
                    <a:lnTo>
                      <a:pt x="23" y="7"/>
                    </a:lnTo>
                    <a:lnTo>
                      <a:pt x="30" y="15"/>
                    </a:lnTo>
                    <a:lnTo>
                      <a:pt x="30" y="15"/>
                    </a:lnTo>
                    <a:lnTo>
                      <a:pt x="30" y="7"/>
                    </a:lnTo>
                    <a:lnTo>
                      <a:pt x="30" y="15"/>
                    </a:lnTo>
                    <a:lnTo>
                      <a:pt x="38" y="7"/>
                    </a:lnTo>
                    <a:lnTo>
                      <a:pt x="38" y="15"/>
                    </a:lnTo>
                    <a:lnTo>
                      <a:pt x="38" y="7"/>
                    </a:lnTo>
                    <a:lnTo>
                      <a:pt x="38" y="15"/>
                    </a:lnTo>
                    <a:lnTo>
                      <a:pt x="45" y="7"/>
                    </a:lnTo>
                    <a:lnTo>
                      <a:pt x="45" y="15"/>
                    </a:lnTo>
                    <a:lnTo>
                      <a:pt x="45" y="7"/>
                    </a:lnTo>
                    <a:lnTo>
                      <a:pt x="45" y="7"/>
                    </a:lnTo>
                    <a:lnTo>
                      <a:pt x="53" y="15"/>
                    </a:lnTo>
                    <a:lnTo>
                      <a:pt x="53" y="15"/>
                    </a:lnTo>
                    <a:lnTo>
                      <a:pt x="53" y="7"/>
                    </a:lnTo>
                    <a:lnTo>
                      <a:pt x="53" y="15"/>
                    </a:lnTo>
                    <a:lnTo>
                      <a:pt x="60" y="7"/>
                    </a:lnTo>
                    <a:lnTo>
                      <a:pt x="60" y="15"/>
                    </a:lnTo>
                    <a:lnTo>
                      <a:pt x="60" y="7"/>
                    </a:lnTo>
                    <a:lnTo>
                      <a:pt x="60" y="7"/>
                    </a:lnTo>
                    <a:lnTo>
                      <a:pt x="68" y="15"/>
                    </a:lnTo>
                    <a:lnTo>
                      <a:pt x="68" y="15"/>
                    </a:lnTo>
                    <a:lnTo>
                      <a:pt x="68" y="7"/>
                    </a:lnTo>
                    <a:lnTo>
                      <a:pt x="68" y="15"/>
                    </a:lnTo>
                    <a:lnTo>
                      <a:pt x="75" y="7"/>
                    </a:lnTo>
                    <a:lnTo>
                      <a:pt x="75" y="15"/>
                    </a:lnTo>
                    <a:lnTo>
                      <a:pt x="75" y="15"/>
                    </a:lnTo>
                    <a:lnTo>
                      <a:pt x="83" y="7"/>
                    </a:lnTo>
                    <a:lnTo>
                      <a:pt x="83" y="15"/>
                    </a:lnTo>
                    <a:lnTo>
                      <a:pt x="83" y="7"/>
                    </a:lnTo>
                    <a:lnTo>
                      <a:pt x="83" y="7"/>
                    </a:lnTo>
                    <a:lnTo>
                      <a:pt x="90" y="15"/>
                    </a:lnTo>
                    <a:lnTo>
                      <a:pt x="90" y="15"/>
                    </a:lnTo>
                    <a:lnTo>
                      <a:pt x="90" y="7"/>
                    </a:lnTo>
                    <a:lnTo>
                      <a:pt x="90" y="15"/>
                    </a:lnTo>
                    <a:lnTo>
                      <a:pt x="98" y="7"/>
                    </a:lnTo>
                    <a:lnTo>
                      <a:pt x="98" y="15"/>
                    </a:lnTo>
                    <a:lnTo>
                      <a:pt x="98" y="7"/>
                    </a:lnTo>
                    <a:lnTo>
                      <a:pt x="98" y="15"/>
                    </a:lnTo>
                    <a:lnTo>
                      <a:pt x="105" y="7"/>
                    </a:lnTo>
                    <a:lnTo>
                      <a:pt x="105" y="15"/>
                    </a:lnTo>
                    <a:lnTo>
                      <a:pt x="105" y="7"/>
                    </a:lnTo>
                    <a:lnTo>
                      <a:pt x="105" y="15"/>
                    </a:lnTo>
                    <a:lnTo>
                      <a:pt x="113" y="7"/>
                    </a:lnTo>
                    <a:lnTo>
                      <a:pt x="113" y="15"/>
                    </a:lnTo>
                    <a:lnTo>
                      <a:pt x="113" y="7"/>
                    </a:lnTo>
                    <a:lnTo>
                      <a:pt x="113" y="15"/>
                    </a:lnTo>
                    <a:lnTo>
                      <a:pt x="120" y="7"/>
                    </a:lnTo>
                    <a:lnTo>
                      <a:pt x="120" y="15"/>
                    </a:lnTo>
                    <a:lnTo>
                      <a:pt x="120" y="15"/>
                    </a:lnTo>
                    <a:lnTo>
                      <a:pt x="128" y="7"/>
                    </a:lnTo>
                    <a:lnTo>
                      <a:pt x="128" y="15"/>
                    </a:lnTo>
                    <a:lnTo>
                      <a:pt x="128" y="7"/>
                    </a:lnTo>
                    <a:lnTo>
                      <a:pt x="128" y="15"/>
                    </a:lnTo>
                    <a:lnTo>
                      <a:pt x="135" y="7"/>
                    </a:lnTo>
                    <a:lnTo>
                      <a:pt x="135" y="15"/>
                    </a:lnTo>
                    <a:lnTo>
                      <a:pt x="135" y="7"/>
                    </a:lnTo>
                    <a:lnTo>
                      <a:pt x="135" y="7"/>
                    </a:lnTo>
                    <a:lnTo>
                      <a:pt x="143" y="15"/>
                    </a:lnTo>
                    <a:lnTo>
                      <a:pt x="143" y="15"/>
                    </a:lnTo>
                    <a:lnTo>
                      <a:pt x="143" y="7"/>
                    </a:lnTo>
                    <a:lnTo>
                      <a:pt x="143" y="15"/>
                    </a:lnTo>
                    <a:lnTo>
                      <a:pt x="150" y="7"/>
                    </a:lnTo>
                    <a:lnTo>
                      <a:pt x="150" y="15"/>
                    </a:lnTo>
                    <a:lnTo>
                      <a:pt x="150" y="7"/>
                    </a:lnTo>
                    <a:lnTo>
                      <a:pt x="150" y="7"/>
                    </a:lnTo>
                    <a:lnTo>
                      <a:pt x="158" y="15"/>
                    </a:lnTo>
                    <a:lnTo>
                      <a:pt x="158" y="15"/>
                    </a:lnTo>
                    <a:lnTo>
                      <a:pt x="158" y="7"/>
                    </a:lnTo>
                    <a:lnTo>
                      <a:pt x="158" y="15"/>
                    </a:lnTo>
                    <a:lnTo>
                      <a:pt x="165" y="7"/>
                    </a:lnTo>
                    <a:lnTo>
                      <a:pt x="165" y="15"/>
                    </a:lnTo>
                    <a:lnTo>
                      <a:pt x="165" y="7"/>
                    </a:lnTo>
                    <a:lnTo>
                      <a:pt x="165" y="7"/>
                    </a:lnTo>
                    <a:lnTo>
                      <a:pt x="173" y="15"/>
                    </a:lnTo>
                    <a:lnTo>
                      <a:pt x="173" y="15"/>
                    </a:lnTo>
                    <a:lnTo>
                      <a:pt x="173" y="7"/>
                    </a:lnTo>
                    <a:lnTo>
                      <a:pt x="173" y="7"/>
                    </a:lnTo>
                    <a:lnTo>
                      <a:pt x="180" y="15"/>
                    </a:lnTo>
                    <a:lnTo>
                      <a:pt x="180" y="15"/>
                    </a:lnTo>
                    <a:lnTo>
                      <a:pt x="180" y="7"/>
                    </a:lnTo>
                    <a:lnTo>
                      <a:pt x="180" y="7"/>
                    </a:lnTo>
                    <a:lnTo>
                      <a:pt x="188" y="15"/>
                    </a:lnTo>
                    <a:lnTo>
                      <a:pt x="188" y="15"/>
                    </a:lnTo>
                    <a:lnTo>
                      <a:pt x="188" y="0"/>
                    </a:lnTo>
                    <a:lnTo>
                      <a:pt x="188" y="7"/>
                    </a:lnTo>
                    <a:lnTo>
                      <a:pt x="195" y="15"/>
                    </a:lnTo>
                    <a:lnTo>
                      <a:pt x="195" y="15"/>
                    </a:lnTo>
                    <a:lnTo>
                      <a:pt x="195" y="7"/>
                    </a:lnTo>
                    <a:lnTo>
                      <a:pt x="195" y="15"/>
                    </a:lnTo>
                    <a:lnTo>
                      <a:pt x="203" y="7"/>
                    </a:lnTo>
                    <a:lnTo>
                      <a:pt x="203" y="15"/>
                    </a:lnTo>
                    <a:lnTo>
                      <a:pt x="203" y="7"/>
                    </a:lnTo>
                    <a:lnTo>
                      <a:pt x="203" y="15"/>
                    </a:lnTo>
                    <a:lnTo>
                      <a:pt x="210" y="7"/>
                    </a:lnTo>
                    <a:lnTo>
                      <a:pt x="210" y="15"/>
                    </a:lnTo>
                    <a:lnTo>
                      <a:pt x="210" y="7"/>
                    </a:lnTo>
                    <a:lnTo>
                      <a:pt x="210" y="15"/>
                    </a:lnTo>
                    <a:lnTo>
                      <a:pt x="218" y="7"/>
                    </a:lnTo>
                    <a:lnTo>
                      <a:pt x="218" y="15"/>
                    </a:lnTo>
                    <a:lnTo>
                      <a:pt x="218" y="7"/>
                    </a:lnTo>
                    <a:lnTo>
                      <a:pt x="218" y="7"/>
                    </a:lnTo>
                    <a:lnTo>
                      <a:pt x="225" y="15"/>
                    </a:lnTo>
                    <a:lnTo>
                      <a:pt x="225" y="15"/>
                    </a:lnTo>
                    <a:lnTo>
                      <a:pt x="225" y="7"/>
                    </a:lnTo>
                    <a:lnTo>
                      <a:pt x="225" y="15"/>
                    </a:lnTo>
                    <a:lnTo>
                      <a:pt x="233" y="7"/>
                    </a:lnTo>
                    <a:lnTo>
                      <a:pt x="233" y="15"/>
                    </a:lnTo>
                    <a:lnTo>
                      <a:pt x="233" y="7"/>
                    </a:lnTo>
                    <a:lnTo>
                      <a:pt x="233" y="15"/>
                    </a:lnTo>
                    <a:lnTo>
                      <a:pt x="240" y="7"/>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6" name="Freeform 962"/>
              <p:cNvSpPr>
                <a:spLocks/>
              </p:cNvSpPr>
              <p:nvPr/>
            </p:nvSpPr>
            <p:spPr bwMode="auto">
              <a:xfrm>
                <a:off x="3525" y="3233"/>
                <a:ext cx="240" cy="90"/>
              </a:xfrm>
              <a:custGeom>
                <a:avLst/>
                <a:gdLst>
                  <a:gd name="T0" fmla="*/ 0 w 240"/>
                  <a:gd name="T1" fmla="*/ 60 h 90"/>
                  <a:gd name="T2" fmla="*/ 8 w 240"/>
                  <a:gd name="T3" fmla="*/ 45 h 90"/>
                  <a:gd name="T4" fmla="*/ 15 w 240"/>
                  <a:gd name="T5" fmla="*/ 82 h 90"/>
                  <a:gd name="T6" fmla="*/ 23 w 240"/>
                  <a:gd name="T7" fmla="*/ 45 h 90"/>
                  <a:gd name="T8" fmla="*/ 23 w 240"/>
                  <a:gd name="T9" fmla="*/ 60 h 90"/>
                  <a:gd name="T10" fmla="*/ 30 w 240"/>
                  <a:gd name="T11" fmla="*/ 37 h 90"/>
                  <a:gd name="T12" fmla="*/ 38 w 240"/>
                  <a:gd name="T13" fmla="*/ 67 h 90"/>
                  <a:gd name="T14" fmla="*/ 45 w 240"/>
                  <a:gd name="T15" fmla="*/ 52 h 90"/>
                  <a:gd name="T16" fmla="*/ 45 w 240"/>
                  <a:gd name="T17" fmla="*/ 45 h 90"/>
                  <a:gd name="T18" fmla="*/ 53 w 240"/>
                  <a:gd name="T19" fmla="*/ 30 h 90"/>
                  <a:gd name="T20" fmla="*/ 60 w 240"/>
                  <a:gd name="T21" fmla="*/ 75 h 90"/>
                  <a:gd name="T22" fmla="*/ 68 w 240"/>
                  <a:gd name="T23" fmla="*/ 60 h 90"/>
                  <a:gd name="T24" fmla="*/ 68 w 240"/>
                  <a:gd name="T25" fmla="*/ 52 h 90"/>
                  <a:gd name="T26" fmla="*/ 75 w 240"/>
                  <a:gd name="T27" fmla="*/ 37 h 90"/>
                  <a:gd name="T28" fmla="*/ 83 w 240"/>
                  <a:gd name="T29" fmla="*/ 67 h 90"/>
                  <a:gd name="T30" fmla="*/ 90 w 240"/>
                  <a:gd name="T31" fmla="*/ 52 h 90"/>
                  <a:gd name="T32" fmla="*/ 90 w 240"/>
                  <a:gd name="T33" fmla="*/ 52 h 90"/>
                  <a:gd name="T34" fmla="*/ 98 w 240"/>
                  <a:gd name="T35" fmla="*/ 37 h 90"/>
                  <a:gd name="T36" fmla="*/ 105 w 240"/>
                  <a:gd name="T37" fmla="*/ 75 h 90"/>
                  <a:gd name="T38" fmla="*/ 113 w 240"/>
                  <a:gd name="T39" fmla="*/ 52 h 90"/>
                  <a:gd name="T40" fmla="*/ 113 w 240"/>
                  <a:gd name="T41" fmla="*/ 67 h 90"/>
                  <a:gd name="T42" fmla="*/ 120 w 240"/>
                  <a:gd name="T43" fmla="*/ 37 h 90"/>
                  <a:gd name="T44" fmla="*/ 128 w 240"/>
                  <a:gd name="T45" fmla="*/ 75 h 90"/>
                  <a:gd name="T46" fmla="*/ 135 w 240"/>
                  <a:gd name="T47" fmla="*/ 52 h 90"/>
                  <a:gd name="T48" fmla="*/ 135 w 240"/>
                  <a:gd name="T49" fmla="*/ 60 h 90"/>
                  <a:gd name="T50" fmla="*/ 143 w 240"/>
                  <a:gd name="T51" fmla="*/ 15 h 90"/>
                  <a:gd name="T52" fmla="*/ 150 w 240"/>
                  <a:gd name="T53" fmla="*/ 75 h 90"/>
                  <a:gd name="T54" fmla="*/ 158 w 240"/>
                  <a:gd name="T55" fmla="*/ 52 h 90"/>
                  <a:gd name="T56" fmla="*/ 158 w 240"/>
                  <a:gd name="T57" fmla="*/ 52 h 90"/>
                  <a:gd name="T58" fmla="*/ 165 w 240"/>
                  <a:gd name="T59" fmla="*/ 37 h 90"/>
                  <a:gd name="T60" fmla="*/ 173 w 240"/>
                  <a:gd name="T61" fmla="*/ 75 h 90"/>
                  <a:gd name="T62" fmla="*/ 180 w 240"/>
                  <a:gd name="T63" fmla="*/ 67 h 90"/>
                  <a:gd name="T64" fmla="*/ 180 w 240"/>
                  <a:gd name="T65" fmla="*/ 52 h 90"/>
                  <a:gd name="T66" fmla="*/ 188 w 240"/>
                  <a:gd name="T67" fmla="*/ 45 h 90"/>
                  <a:gd name="T68" fmla="*/ 195 w 240"/>
                  <a:gd name="T69" fmla="*/ 67 h 90"/>
                  <a:gd name="T70" fmla="*/ 203 w 240"/>
                  <a:gd name="T71" fmla="*/ 67 h 90"/>
                  <a:gd name="T72" fmla="*/ 203 w 240"/>
                  <a:gd name="T73" fmla="*/ 52 h 90"/>
                  <a:gd name="T74" fmla="*/ 210 w 240"/>
                  <a:gd name="T75" fmla="*/ 37 h 90"/>
                  <a:gd name="T76" fmla="*/ 218 w 240"/>
                  <a:gd name="T77" fmla="*/ 75 h 90"/>
                  <a:gd name="T78" fmla="*/ 225 w 240"/>
                  <a:gd name="T79" fmla="*/ 60 h 90"/>
                  <a:gd name="T80" fmla="*/ 233 w 240"/>
                  <a:gd name="T81" fmla="*/ 52 h 90"/>
                  <a:gd name="T82" fmla="*/ 233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67"/>
                    </a:moveTo>
                    <a:lnTo>
                      <a:pt x="0" y="45"/>
                    </a:lnTo>
                    <a:lnTo>
                      <a:pt x="0" y="60"/>
                    </a:lnTo>
                    <a:lnTo>
                      <a:pt x="8" y="52"/>
                    </a:lnTo>
                    <a:lnTo>
                      <a:pt x="8" y="60"/>
                    </a:lnTo>
                    <a:lnTo>
                      <a:pt x="8" y="45"/>
                    </a:lnTo>
                    <a:lnTo>
                      <a:pt x="8" y="60"/>
                    </a:lnTo>
                    <a:lnTo>
                      <a:pt x="15" y="52"/>
                    </a:lnTo>
                    <a:lnTo>
                      <a:pt x="15" y="82"/>
                    </a:lnTo>
                    <a:lnTo>
                      <a:pt x="15" y="0"/>
                    </a:lnTo>
                    <a:lnTo>
                      <a:pt x="15" y="52"/>
                    </a:lnTo>
                    <a:lnTo>
                      <a:pt x="23" y="45"/>
                    </a:lnTo>
                    <a:lnTo>
                      <a:pt x="23" y="75"/>
                    </a:lnTo>
                    <a:lnTo>
                      <a:pt x="23" y="30"/>
                    </a:lnTo>
                    <a:lnTo>
                      <a:pt x="23" y="60"/>
                    </a:lnTo>
                    <a:lnTo>
                      <a:pt x="30" y="52"/>
                    </a:lnTo>
                    <a:lnTo>
                      <a:pt x="30" y="75"/>
                    </a:lnTo>
                    <a:lnTo>
                      <a:pt x="30" y="37"/>
                    </a:lnTo>
                    <a:lnTo>
                      <a:pt x="30" y="52"/>
                    </a:lnTo>
                    <a:lnTo>
                      <a:pt x="38" y="60"/>
                    </a:lnTo>
                    <a:lnTo>
                      <a:pt x="38" y="67"/>
                    </a:lnTo>
                    <a:lnTo>
                      <a:pt x="38" y="37"/>
                    </a:lnTo>
                    <a:lnTo>
                      <a:pt x="38" y="60"/>
                    </a:lnTo>
                    <a:lnTo>
                      <a:pt x="45" y="52"/>
                    </a:lnTo>
                    <a:lnTo>
                      <a:pt x="45" y="67"/>
                    </a:lnTo>
                    <a:lnTo>
                      <a:pt x="45" y="37"/>
                    </a:lnTo>
                    <a:lnTo>
                      <a:pt x="45" y="45"/>
                    </a:lnTo>
                    <a:lnTo>
                      <a:pt x="53" y="52"/>
                    </a:lnTo>
                    <a:lnTo>
                      <a:pt x="53" y="75"/>
                    </a:lnTo>
                    <a:lnTo>
                      <a:pt x="53" y="30"/>
                    </a:lnTo>
                    <a:lnTo>
                      <a:pt x="53" y="52"/>
                    </a:lnTo>
                    <a:lnTo>
                      <a:pt x="60" y="60"/>
                    </a:lnTo>
                    <a:lnTo>
                      <a:pt x="60" y="75"/>
                    </a:lnTo>
                    <a:lnTo>
                      <a:pt x="60" y="37"/>
                    </a:lnTo>
                    <a:lnTo>
                      <a:pt x="60" y="52"/>
                    </a:lnTo>
                    <a:lnTo>
                      <a:pt x="68" y="60"/>
                    </a:lnTo>
                    <a:lnTo>
                      <a:pt x="68" y="67"/>
                    </a:lnTo>
                    <a:lnTo>
                      <a:pt x="68" y="37"/>
                    </a:lnTo>
                    <a:lnTo>
                      <a:pt x="68" y="52"/>
                    </a:lnTo>
                    <a:lnTo>
                      <a:pt x="75" y="60"/>
                    </a:lnTo>
                    <a:lnTo>
                      <a:pt x="75" y="67"/>
                    </a:lnTo>
                    <a:lnTo>
                      <a:pt x="75" y="37"/>
                    </a:lnTo>
                    <a:lnTo>
                      <a:pt x="75" y="60"/>
                    </a:lnTo>
                    <a:lnTo>
                      <a:pt x="83" y="52"/>
                    </a:lnTo>
                    <a:lnTo>
                      <a:pt x="83" y="67"/>
                    </a:lnTo>
                    <a:lnTo>
                      <a:pt x="83" y="45"/>
                    </a:lnTo>
                    <a:lnTo>
                      <a:pt x="83" y="60"/>
                    </a:lnTo>
                    <a:lnTo>
                      <a:pt x="90" y="52"/>
                    </a:lnTo>
                    <a:lnTo>
                      <a:pt x="90" y="75"/>
                    </a:lnTo>
                    <a:lnTo>
                      <a:pt x="90" y="37"/>
                    </a:lnTo>
                    <a:lnTo>
                      <a:pt x="90" y="52"/>
                    </a:lnTo>
                    <a:lnTo>
                      <a:pt x="98" y="60"/>
                    </a:lnTo>
                    <a:lnTo>
                      <a:pt x="98" y="75"/>
                    </a:lnTo>
                    <a:lnTo>
                      <a:pt x="98" y="37"/>
                    </a:lnTo>
                    <a:lnTo>
                      <a:pt x="98" y="52"/>
                    </a:lnTo>
                    <a:lnTo>
                      <a:pt x="105" y="60"/>
                    </a:lnTo>
                    <a:lnTo>
                      <a:pt x="105" y="75"/>
                    </a:lnTo>
                    <a:lnTo>
                      <a:pt x="105" y="37"/>
                    </a:lnTo>
                    <a:lnTo>
                      <a:pt x="105" y="60"/>
                    </a:lnTo>
                    <a:lnTo>
                      <a:pt x="113" y="52"/>
                    </a:lnTo>
                    <a:lnTo>
                      <a:pt x="113" y="75"/>
                    </a:lnTo>
                    <a:lnTo>
                      <a:pt x="113" y="37"/>
                    </a:lnTo>
                    <a:lnTo>
                      <a:pt x="113" y="67"/>
                    </a:lnTo>
                    <a:lnTo>
                      <a:pt x="120" y="60"/>
                    </a:lnTo>
                    <a:lnTo>
                      <a:pt x="120" y="82"/>
                    </a:lnTo>
                    <a:lnTo>
                      <a:pt x="120" y="37"/>
                    </a:lnTo>
                    <a:lnTo>
                      <a:pt x="120" y="60"/>
                    </a:lnTo>
                    <a:lnTo>
                      <a:pt x="128" y="67"/>
                    </a:lnTo>
                    <a:lnTo>
                      <a:pt x="128" y="75"/>
                    </a:lnTo>
                    <a:lnTo>
                      <a:pt x="128" y="37"/>
                    </a:lnTo>
                    <a:lnTo>
                      <a:pt x="128" y="60"/>
                    </a:lnTo>
                    <a:lnTo>
                      <a:pt x="135" y="52"/>
                    </a:lnTo>
                    <a:lnTo>
                      <a:pt x="135" y="67"/>
                    </a:lnTo>
                    <a:lnTo>
                      <a:pt x="135" y="45"/>
                    </a:lnTo>
                    <a:lnTo>
                      <a:pt x="135" y="60"/>
                    </a:lnTo>
                    <a:lnTo>
                      <a:pt x="143" y="52"/>
                    </a:lnTo>
                    <a:lnTo>
                      <a:pt x="143" y="90"/>
                    </a:lnTo>
                    <a:lnTo>
                      <a:pt x="143" y="15"/>
                    </a:lnTo>
                    <a:lnTo>
                      <a:pt x="143" y="52"/>
                    </a:lnTo>
                    <a:lnTo>
                      <a:pt x="150" y="60"/>
                    </a:lnTo>
                    <a:lnTo>
                      <a:pt x="150" y="75"/>
                    </a:lnTo>
                    <a:lnTo>
                      <a:pt x="150" y="37"/>
                    </a:lnTo>
                    <a:lnTo>
                      <a:pt x="150" y="60"/>
                    </a:lnTo>
                    <a:lnTo>
                      <a:pt x="158" y="52"/>
                    </a:lnTo>
                    <a:lnTo>
                      <a:pt x="158" y="75"/>
                    </a:lnTo>
                    <a:lnTo>
                      <a:pt x="158" y="30"/>
                    </a:lnTo>
                    <a:lnTo>
                      <a:pt x="158" y="52"/>
                    </a:lnTo>
                    <a:lnTo>
                      <a:pt x="165" y="60"/>
                    </a:lnTo>
                    <a:lnTo>
                      <a:pt x="165" y="67"/>
                    </a:lnTo>
                    <a:lnTo>
                      <a:pt x="165" y="37"/>
                    </a:lnTo>
                    <a:lnTo>
                      <a:pt x="165" y="52"/>
                    </a:lnTo>
                    <a:lnTo>
                      <a:pt x="173" y="60"/>
                    </a:lnTo>
                    <a:lnTo>
                      <a:pt x="173" y="75"/>
                    </a:lnTo>
                    <a:lnTo>
                      <a:pt x="173" y="30"/>
                    </a:lnTo>
                    <a:lnTo>
                      <a:pt x="173" y="60"/>
                    </a:lnTo>
                    <a:lnTo>
                      <a:pt x="180" y="67"/>
                    </a:lnTo>
                    <a:lnTo>
                      <a:pt x="180" y="75"/>
                    </a:lnTo>
                    <a:lnTo>
                      <a:pt x="180" y="37"/>
                    </a:lnTo>
                    <a:lnTo>
                      <a:pt x="180" y="52"/>
                    </a:lnTo>
                    <a:lnTo>
                      <a:pt x="188" y="60"/>
                    </a:lnTo>
                    <a:lnTo>
                      <a:pt x="188" y="67"/>
                    </a:lnTo>
                    <a:lnTo>
                      <a:pt x="188" y="45"/>
                    </a:lnTo>
                    <a:lnTo>
                      <a:pt x="188" y="60"/>
                    </a:lnTo>
                    <a:lnTo>
                      <a:pt x="195" y="52"/>
                    </a:lnTo>
                    <a:lnTo>
                      <a:pt x="195" y="67"/>
                    </a:lnTo>
                    <a:lnTo>
                      <a:pt x="195" y="45"/>
                    </a:lnTo>
                    <a:lnTo>
                      <a:pt x="195" y="60"/>
                    </a:lnTo>
                    <a:lnTo>
                      <a:pt x="203" y="67"/>
                    </a:lnTo>
                    <a:lnTo>
                      <a:pt x="203" y="67"/>
                    </a:lnTo>
                    <a:lnTo>
                      <a:pt x="203" y="45"/>
                    </a:lnTo>
                    <a:lnTo>
                      <a:pt x="203" y="52"/>
                    </a:lnTo>
                    <a:lnTo>
                      <a:pt x="210" y="60"/>
                    </a:lnTo>
                    <a:lnTo>
                      <a:pt x="210" y="67"/>
                    </a:lnTo>
                    <a:lnTo>
                      <a:pt x="210" y="37"/>
                    </a:lnTo>
                    <a:lnTo>
                      <a:pt x="210" y="60"/>
                    </a:lnTo>
                    <a:lnTo>
                      <a:pt x="218" y="52"/>
                    </a:lnTo>
                    <a:lnTo>
                      <a:pt x="218" y="75"/>
                    </a:lnTo>
                    <a:lnTo>
                      <a:pt x="218" y="45"/>
                    </a:lnTo>
                    <a:lnTo>
                      <a:pt x="218" y="52"/>
                    </a:lnTo>
                    <a:lnTo>
                      <a:pt x="225" y="60"/>
                    </a:lnTo>
                    <a:lnTo>
                      <a:pt x="225" y="52"/>
                    </a:lnTo>
                    <a:lnTo>
                      <a:pt x="225" y="60"/>
                    </a:lnTo>
                    <a:lnTo>
                      <a:pt x="233" y="52"/>
                    </a:lnTo>
                    <a:lnTo>
                      <a:pt x="233" y="67"/>
                    </a:lnTo>
                    <a:lnTo>
                      <a:pt x="233" y="45"/>
                    </a:lnTo>
                    <a:lnTo>
                      <a:pt x="233" y="60"/>
                    </a:lnTo>
                    <a:lnTo>
                      <a:pt x="240" y="52"/>
                    </a:lnTo>
                    <a:lnTo>
                      <a:pt x="240"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7" name="Freeform 963"/>
              <p:cNvSpPr>
                <a:spLocks/>
              </p:cNvSpPr>
              <p:nvPr/>
            </p:nvSpPr>
            <p:spPr bwMode="auto">
              <a:xfrm>
                <a:off x="3765" y="3263"/>
                <a:ext cx="240" cy="52"/>
              </a:xfrm>
              <a:custGeom>
                <a:avLst/>
                <a:gdLst>
                  <a:gd name="T0" fmla="*/ 0 w 240"/>
                  <a:gd name="T1" fmla="*/ 22 h 52"/>
                  <a:gd name="T2" fmla="*/ 8 w 240"/>
                  <a:gd name="T3" fmla="*/ 7 h 52"/>
                  <a:gd name="T4" fmla="*/ 15 w 240"/>
                  <a:gd name="T5" fmla="*/ 37 h 52"/>
                  <a:gd name="T6" fmla="*/ 23 w 240"/>
                  <a:gd name="T7" fmla="*/ 37 h 52"/>
                  <a:gd name="T8" fmla="*/ 23 w 240"/>
                  <a:gd name="T9" fmla="*/ 22 h 52"/>
                  <a:gd name="T10" fmla="*/ 30 w 240"/>
                  <a:gd name="T11" fmla="*/ 15 h 52"/>
                  <a:gd name="T12" fmla="*/ 38 w 240"/>
                  <a:gd name="T13" fmla="*/ 37 h 52"/>
                  <a:gd name="T14" fmla="*/ 45 w 240"/>
                  <a:gd name="T15" fmla="*/ 30 h 52"/>
                  <a:gd name="T16" fmla="*/ 45 w 240"/>
                  <a:gd name="T17" fmla="*/ 30 h 52"/>
                  <a:gd name="T18" fmla="*/ 53 w 240"/>
                  <a:gd name="T19" fmla="*/ 15 h 52"/>
                  <a:gd name="T20" fmla="*/ 60 w 240"/>
                  <a:gd name="T21" fmla="*/ 37 h 52"/>
                  <a:gd name="T22" fmla="*/ 68 w 240"/>
                  <a:gd name="T23" fmla="*/ 30 h 52"/>
                  <a:gd name="T24" fmla="*/ 68 w 240"/>
                  <a:gd name="T25" fmla="*/ 30 h 52"/>
                  <a:gd name="T26" fmla="*/ 75 w 240"/>
                  <a:gd name="T27" fmla="*/ 15 h 52"/>
                  <a:gd name="T28" fmla="*/ 83 w 240"/>
                  <a:gd name="T29" fmla="*/ 37 h 52"/>
                  <a:gd name="T30" fmla="*/ 90 w 240"/>
                  <a:gd name="T31" fmla="*/ 22 h 52"/>
                  <a:gd name="T32" fmla="*/ 90 w 240"/>
                  <a:gd name="T33" fmla="*/ 30 h 52"/>
                  <a:gd name="T34" fmla="*/ 98 w 240"/>
                  <a:gd name="T35" fmla="*/ 15 h 52"/>
                  <a:gd name="T36" fmla="*/ 105 w 240"/>
                  <a:gd name="T37" fmla="*/ 37 h 52"/>
                  <a:gd name="T38" fmla="*/ 113 w 240"/>
                  <a:gd name="T39" fmla="*/ 30 h 52"/>
                  <a:gd name="T40" fmla="*/ 113 w 240"/>
                  <a:gd name="T41" fmla="*/ 22 h 52"/>
                  <a:gd name="T42" fmla="*/ 120 w 240"/>
                  <a:gd name="T43" fmla="*/ 0 h 52"/>
                  <a:gd name="T44" fmla="*/ 128 w 240"/>
                  <a:gd name="T45" fmla="*/ 45 h 52"/>
                  <a:gd name="T46" fmla="*/ 135 w 240"/>
                  <a:gd name="T47" fmla="*/ 15 h 52"/>
                  <a:gd name="T48" fmla="*/ 135 w 240"/>
                  <a:gd name="T49" fmla="*/ 15 h 52"/>
                  <a:gd name="T50" fmla="*/ 143 w 240"/>
                  <a:gd name="T51" fmla="*/ 0 h 52"/>
                  <a:gd name="T52" fmla="*/ 150 w 240"/>
                  <a:gd name="T53" fmla="*/ 45 h 52"/>
                  <a:gd name="T54" fmla="*/ 158 w 240"/>
                  <a:gd name="T55" fmla="*/ 30 h 52"/>
                  <a:gd name="T56" fmla="*/ 158 w 240"/>
                  <a:gd name="T57" fmla="*/ 30 h 52"/>
                  <a:gd name="T58" fmla="*/ 165 w 240"/>
                  <a:gd name="T59" fmla="*/ 7 h 52"/>
                  <a:gd name="T60" fmla="*/ 173 w 240"/>
                  <a:gd name="T61" fmla="*/ 45 h 52"/>
                  <a:gd name="T62" fmla="*/ 180 w 240"/>
                  <a:gd name="T63" fmla="*/ 22 h 52"/>
                  <a:gd name="T64" fmla="*/ 180 w 240"/>
                  <a:gd name="T65" fmla="*/ 30 h 52"/>
                  <a:gd name="T66" fmla="*/ 188 w 240"/>
                  <a:gd name="T67" fmla="*/ 7 h 52"/>
                  <a:gd name="T68" fmla="*/ 195 w 240"/>
                  <a:gd name="T69" fmla="*/ 45 h 52"/>
                  <a:gd name="T70" fmla="*/ 203 w 240"/>
                  <a:gd name="T71" fmla="*/ 22 h 52"/>
                  <a:gd name="T72" fmla="*/ 203 w 240"/>
                  <a:gd name="T73" fmla="*/ 30 h 52"/>
                  <a:gd name="T74" fmla="*/ 210 w 240"/>
                  <a:gd name="T75" fmla="*/ 7 h 52"/>
                  <a:gd name="T76" fmla="*/ 218 w 240"/>
                  <a:gd name="T77" fmla="*/ 45 h 52"/>
                  <a:gd name="T78" fmla="*/ 225 w 240"/>
                  <a:gd name="T79" fmla="*/ 22 h 52"/>
                  <a:gd name="T80" fmla="*/ 225 w 240"/>
                  <a:gd name="T81" fmla="*/ 37 h 52"/>
                  <a:gd name="T82" fmla="*/ 233 w 240"/>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30"/>
                    </a:moveTo>
                    <a:lnTo>
                      <a:pt x="0" y="22"/>
                    </a:lnTo>
                    <a:lnTo>
                      <a:pt x="0" y="22"/>
                    </a:lnTo>
                    <a:lnTo>
                      <a:pt x="8" y="30"/>
                    </a:lnTo>
                    <a:lnTo>
                      <a:pt x="8" y="45"/>
                    </a:lnTo>
                    <a:lnTo>
                      <a:pt x="8" y="7"/>
                    </a:lnTo>
                    <a:lnTo>
                      <a:pt x="8" y="30"/>
                    </a:lnTo>
                    <a:lnTo>
                      <a:pt x="15" y="37"/>
                    </a:lnTo>
                    <a:lnTo>
                      <a:pt x="15" y="37"/>
                    </a:lnTo>
                    <a:lnTo>
                      <a:pt x="15" y="7"/>
                    </a:lnTo>
                    <a:lnTo>
                      <a:pt x="15" y="30"/>
                    </a:lnTo>
                    <a:lnTo>
                      <a:pt x="23" y="37"/>
                    </a:lnTo>
                    <a:lnTo>
                      <a:pt x="23" y="45"/>
                    </a:lnTo>
                    <a:lnTo>
                      <a:pt x="23" y="15"/>
                    </a:lnTo>
                    <a:lnTo>
                      <a:pt x="23" y="22"/>
                    </a:lnTo>
                    <a:lnTo>
                      <a:pt x="30" y="30"/>
                    </a:lnTo>
                    <a:lnTo>
                      <a:pt x="30" y="37"/>
                    </a:lnTo>
                    <a:lnTo>
                      <a:pt x="30" y="15"/>
                    </a:lnTo>
                    <a:lnTo>
                      <a:pt x="30" y="22"/>
                    </a:lnTo>
                    <a:lnTo>
                      <a:pt x="38" y="30"/>
                    </a:lnTo>
                    <a:lnTo>
                      <a:pt x="38" y="37"/>
                    </a:lnTo>
                    <a:lnTo>
                      <a:pt x="38" y="15"/>
                    </a:lnTo>
                    <a:lnTo>
                      <a:pt x="38" y="22"/>
                    </a:lnTo>
                    <a:lnTo>
                      <a:pt x="45" y="30"/>
                    </a:lnTo>
                    <a:lnTo>
                      <a:pt x="45" y="37"/>
                    </a:lnTo>
                    <a:lnTo>
                      <a:pt x="45" y="15"/>
                    </a:lnTo>
                    <a:lnTo>
                      <a:pt x="45" y="30"/>
                    </a:lnTo>
                    <a:lnTo>
                      <a:pt x="53" y="22"/>
                    </a:lnTo>
                    <a:lnTo>
                      <a:pt x="53" y="37"/>
                    </a:lnTo>
                    <a:lnTo>
                      <a:pt x="53" y="15"/>
                    </a:lnTo>
                    <a:lnTo>
                      <a:pt x="53" y="30"/>
                    </a:lnTo>
                    <a:lnTo>
                      <a:pt x="60" y="37"/>
                    </a:lnTo>
                    <a:lnTo>
                      <a:pt x="60" y="37"/>
                    </a:lnTo>
                    <a:lnTo>
                      <a:pt x="60" y="15"/>
                    </a:lnTo>
                    <a:lnTo>
                      <a:pt x="60" y="22"/>
                    </a:lnTo>
                    <a:lnTo>
                      <a:pt x="68" y="30"/>
                    </a:lnTo>
                    <a:lnTo>
                      <a:pt x="68" y="45"/>
                    </a:lnTo>
                    <a:lnTo>
                      <a:pt x="68" y="7"/>
                    </a:lnTo>
                    <a:lnTo>
                      <a:pt x="68" y="30"/>
                    </a:lnTo>
                    <a:lnTo>
                      <a:pt x="75" y="22"/>
                    </a:lnTo>
                    <a:lnTo>
                      <a:pt x="75" y="37"/>
                    </a:lnTo>
                    <a:lnTo>
                      <a:pt x="75" y="15"/>
                    </a:lnTo>
                    <a:lnTo>
                      <a:pt x="75" y="30"/>
                    </a:lnTo>
                    <a:lnTo>
                      <a:pt x="83" y="22"/>
                    </a:lnTo>
                    <a:lnTo>
                      <a:pt x="83" y="37"/>
                    </a:lnTo>
                    <a:lnTo>
                      <a:pt x="83" y="22"/>
                    </a:lnTo>
                    <a:lnTo>
                      <a:pt x="83" y="30"/>
                    </a:lnTo>
                    <a:lnTo>
                      <a:pt x="90" y="22"/>
                    </a:lnTo>
                    <a:lnTo>
                      <a:pt x="90" y="30"/>
                    </a:lnTo>
                    <a:lnTo>
                      <a:pt x="90" y="22"/>
                    </a:lnTo>
                    <a:lnTo>
                      <a:pt x="90" y="30"/>
                    </a:lnTo>
                    <a:lnTo>
                      <a:pt x="98" y="22"/>
                    </a:lnTo>
                    <a:lnTo>
                      <a:pt x="98" y="30"/>
                    </a:lnTo>
                    <a:lnTo>
                      <a:pt x="98" y="15"/>
                    </a:lnTo>
                    <a:lnTo>
                      <a:pt x="98" y="22"/>
                    </a:lnTo>
                    <a:lnTo>
                      <a:pt x="105" y="30"/>
                    </a:lnTo>
                    <a:lnTo>
                      <a:pt x="105" y="37"/>
                    </a:lnTo>
                    <a:lnTo>
                      <a:pt x="105" y="15"/>
                    </a:lnTo>
                    <a:lnTo>
                      <a:pt x="105" y="22"/>
                    </a:lnTo>
                    <a:lnTo>
                      <a:pt x="113" y="30"/>
                    </a:lnTo>
                    <a:lnTo>
                      <a:pt x="113" y="45"/>
                    </a:lnTo>
                    <a:lnTo>
                      <a:pt x="113" y="15"/>
                    </a:lnTo>
                    <a:lnTo>
                      <a:pt x="113" y="22"/>
                    </a:lnTo>
                    <a:lnTo>
                      <a:pt x="120" y="30"/>
                    </a:lnTo>
                    <a:lnTo>
                      <a:pt x="120" y="45"/>
                    </a:lnTo>
                    <a:lnTo>
                      <a:pt x="120" y="0"/>
                    </a:lnTo>
                    <a:lnTo>
                      <a:pt x="120" y="22"/>
                    </a:lnTo>
                    <a:lnTo>
                      <a:pt x="128" y="30"/>
                    </a:lnTo>
                    <a:lnTo>
                      <a:pt x="128" y="45"/>
                    </a:lnTo>
                    <a:lnTo>
                      <a:pt x="128" y="0"/>
                    </a:lnTo>
                    <a:lnTo>
                      <a:pt x="128" y="22"/>
                    </a:lnTo>
                    <a:lnTo>
                      <a:pt x="135" y="15"/>
                    </a:lnTo>
                    <a:lnTo>
                      <a:pt x="135" y="45"/>
                    </a:lnTo>
                    <a:lnTo>
                      <a:pt x="135" y="0"/>
                    </a:lnTo>
                    <a:lnTo>
                      <a:pt x="135" y="15"/>
                    </a:lnTo>
                    <a:lnTo>
                      <a:pt x="143" y="22"/>
                    </a:lnTo>
                    <a:lnTo>
                      <a:pt x="143" y="52"/>
                    </a:lnTo>
                    <a:lnTo>
                      <a:pt x="143" y="0"/>
                    </a:lnTo>
                    <a:lnTo>
                      <a:pt x="143" y="30"/>
                    </a:lnTo>
                    <a:lnTo>
                      <a:pt x="150" y="22"/>
                    </a:lnTo>
                    <a:lnTo>
                      <a:pt x="150" y="45"/>
                    </a:lnTo>
                    <a:lnTo>
                      <a:pt x="150" y="7"/>
                    </a:lnTo>
                    <a:lnTo>
                      <a:pt x="150" y="37"/>
                    </a:lnTo>
                    <a:lnTo>
                      <a:pt x="158" y="30"/>
                    </a:lnTo>
                    <a:lnTo>
                      <a:pt x="158" y="45"/>
                    </a:lnTo>
                    <a:lnTo>
                      <a:pt x="158" y="0"/>
                    </a:lnTo>
                    <a:lnTo>
                      <a:pt x="158" y="30"/>
                    </a:lnTo>
                    <a:lnTo>
                      <a:pt x="165" y="22"/>
                    </a:lnTo>
                    <a:lnTo>
                      <a:pt x="165" y="45"/>
                    </a:lnTo>
                    <a:lnTo>
                      <a:pt x="165" y="7"/>
                    </a:lnTo>
                    <a:lnTo>
                      <a:pt x="165" y="22"/>
                    </a:lnTo>
                    <a:lnTo>
                      <a:pt x="173" y="30"/>
                    </a:lnTo>
                    <a:lnTo>
                      <a:pt x="173" y="45"/>
                    </a:lnTo>
                    <a:lnTo>
                      <a:pt x="173" y="7"/>
                    </a:lnTo>
                    <a:lnTo>
                      <a:pt x="173" y="15"/>
                    </a:lnTo>
                    <a:lnTo>
                      <a:pt x="180" y="22"/>
                    </a:lnTo>
                    <a:lnTo>
                      <a:pt x="180" y="45"/>
                    </a:lnTo>
                    <a:lnTo>
                      <a:pt x="180" y="7"/>
                    </a:lnTo>
                    <a:lnTo>
                      <a:pt x="180" y="30"/>
                    </a:lnTo>
                    <a:lnTo>
                      <a:pt x="188" y="37"/>
                    </a:lnTo>
                    <a:lnTo>
                      <a:pt x="188" y="37"/>
                    </a:lnTo>
                    <a:lnTo>
                      <a:pt x="188" y="7"/>
                    </a:lnTo>
                    <a:lnTo>
                      <a:pt x="188" y="22"/>
                    </a:lnTo>
                    <a:lnTo>
                      <a:pt x="195" y="15"/>
                    </a:lnTo>
                    <a:lnTo>
                      <a:pt x="195" y="45"/>
                    </a:lnTo>
                    <a:lnTo>
                      <a:pt x="195" y="0"/>
                    </a:lnTo>
                    <a:lnTo>
                      <a:pt x="195" y="15"/>
                    </a:lnTo>
                    <a:lnTo>
                      <a:pt x="203" y="22"/>
                    </a:lnTo>
                    <a:lnTo>
                      <a:pt x="203" y="45"/>
                    </a:lnTo>
                    <a:lnTo>
                      <a:pt x="203" y="7"/>
                    </a:lnTo>
                    <a:lnTo>
                      <a:pt x="203" y="30"/>
                    </a:lnTo>
                    <a:lnTo>
                      <a:pt x="210" y="22"/>
                    </a:lnTo>
                    <a:lnTo>
                      <a:pt x="210" y="45"/>
                    </a:lnTo>
                    <a:lnTo>
                      <a:pt x="210" y="7"/>
                    </a:lnTo>
                    <a:lnTo>
                      <a:pt x="210" y="22"/>
                    </a:lnTo>
                    <a:lnTo>
                      <a:pt x="218" y="15"/>
                    </a:lnTo>
                    <a:lnTo>
                      <a:pt x="218" y="45"/>
                    </a:lnTo>
                    <a:lnTo>
                      <a:pt x="218" y="7"/>
                    </a:lnTo>
                    <a:lnTo>
                      <a:pt x="218" y="30"/>
                    </a:lnTo>
                    <a:lnTo>
                      <a:pt x="225" y="22"/>
                    </a:lnTo>
                    <a:lnTo>
                      <a:pt x="225" y="52"/>
                    </a:lnTo>
                    <a:lnTo>
                      <a:pt x="225" y="0"/>
                    </a:lnTo>
                    <a:lnTo>
                      <a:pt x="225" y="37"/>
                    </a:lnTo>
                    <a:lnTo>
                      <a:pt x="233" y="30"/>
                    </a:lnTo>
                    <a:lnTo>
                      <a:pt x="233" y="45"/>
                    </a:lnTo>
                    <a:lnTo>
                      <a:pt x="233" y="0"/>
                    </a:lnTo>
                    <a:lnTo>
                      <a:pt x="233" y="30"/>
                    </a:lnTo>
                    <a:lnTo>
                      <a:pt x="240"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8" name="Freeform 964"/>
              <p:cNvSpPr>
                <a:spLocks/>
              </p:cNvSpPr>
              <p:nvPr/>
            </p:nvSpPr>
            <p:spPr bwMode="auto">
              <a:xfrm>
                <a:off x="4005" y="3263"/>
                <a:ext cx="240" cy="52"/>
              </a:xfrm>
              <a:custGeom>
                <a:avLst/>
                <a:gdLst>
                  <a:gd name="T0" fmla="*/ 0 w 240"/>
                  <a:gd name="T1" fmla="*/ 7 h 52"/>
                  <a:gd name="T2" fmla="*/ 8 w 240"/>
                  <a:gd name="T3" fmla="*/ 37 h 52"/>
                  <a:gd name="T4" fmla="*/ 15 w 240"/>
                  <a:gd name="T5" fmla="*/ 22 h 52"/>
                  <a:gd name="T6" fmla="*/ 15 w 240"/>
                  <a:gd name="T7" fmla="*/ 22 h 52"/>
                  <a:gd name="T8" fmla="*/ 23 w 240"/>
                  <a:gd name="T9" fmla="*/ 15 h 52"/>
                  <a:gd name="T10" fmla="*/ 30 w 240"/>
                  <a:gd name="T11" fmla="*/ 7 h 52"/>
                  <a:gd name="T12" fmla="*/ 38 w 240"/>
                  <a:gd name="T13" fmla="*/ 37 h 52"/>
                  <a:gd name="T14" fmla="*/ 45 w 240"/>
                  <a:gd name="T15" fmla="*/ 22 h 52"/>
                  <a:gd name="T16" fmla="*/ 45 w 240"/>
                  <a:gd name="T17" fmla="*/ 22 h 52"/>
                  <a:gd name="T18" fmla="*/ 53 w 240"/>
                  <a:gd name="T19" fmla="*/ 15 h 52"/>
                  <a:gd name="T20" fmla="*/ 60 w 240"/>
                  <a:gd name="T21" fmla="*/ 37 h 52"/>
                  <a:gd name="T22" fmla="*/ 68 w 240"/>
                  <a:gd name="T23" fmla="*/ 37 h 52"/>
                  <a:gd name="T24" fmla="*/ 68 w 240"/>
                  <a:gd name="T25" fmla="*/ 22 h 52"/>
                  <a:gd name="T26" fmla="*/ 75 w 240"/>
                  <a:gd name="T27" fmla="*/ 7 h 52"/>
                  <a:gd name="T28" fmla="*/ 83 w 240"/>
                  <a:gd name="T29" fmla="*/ 37 h 52"/>
                  <a:gd name="T30" fmla="*/ 90 w 240"/>
                  <a:gd name="T31" fmla="*/ 22 h 52"/>
                  <a:gd name="T32" fmla="*/ 90 w 240"/>
                  <a:gd name="T33" fmla="*/ 22 h 52"/>
                  <a:gd name="T34" fmla="*/ 98 w 240"/>
                  <a:gd name="T35" fmla="*/ 15 h 52"/>
                  <a:gd name="T36" fmla="*/ 105 w 240"/>
                  <a:gd name="T37" fmla="*/ 37 h 52"/>
                  <a:gd name="T38" fmla="*/ 113 w 240"/>
                  <a:gd name="T39" fmla="*/ 30 h 52"/>
                  <a:gd name="T40" fmla="*/ 113 w 240"/>
                  <a:gd name="T41" fmla="*/ 22 h 52"/>
                  <a:gd name="T42" fmla="*/ 120 w 240"/>
                  <a:gd name="T43" fmla="*/ 15 h 52"/>
                  <a:gd name="T44" fmla="*/ 128 w 240"/>
                  <a:gd name="T45" fmla="*/ 30 h 52"/>
                  <a:gd name="T46" fmla="*/ 135 w 240"/>
                  <a:gd name="T47" fmla="*/ 30 h 52"/>
                  <a:gd name="T48" fmla="*/ 135 w 240"/>
                  <a:gd name="T49" fmla="*/ 30 h 52"/>
                  <a:gd name="T50" fmla="*/ 143 w 240"/>
                  <a:gd name="T51" fmla="*/ 0 h 52"/>
                  <a:gd name="T52" fmla="*/ 150 w 240"/>
                  <a:gd name="T53" fmla="*/ 45 h 52"/>
                  <a:gd name="T54" fmla="*/ 158 w 240"/>
                  <a:gd name="T55" fmla="*/ 30 h 52"/>
                  <a:gd name="T56" fmla="*/ 158 w 240"/>
                  <a:gd name="T57" fmla="*/ 30 h 52"/>
                  <a:gd name="T58" fmla="*/ 165 w 240"/>
                  <a:gd name="T59" fmla="*/ 30 h 52"/>
                  <a:gd name="T60" fmla="*/ 173 w 240"/>
                  <a:gd name="T61" fmla="*/ 7 h 52"/>
                  <a:gd name="T62" fmla="*/ 180 w 240"/>
                  <a:gd name="T63" fmla="*/ 45 h 52"/>
                  <a:gd name="T64" fmla="*/ 188 w 240"/>
                  <a:gd name="T65" fmla="*/ 22 h 52"/>
                  <a:gd name="T66" fmla="*/ 188 w 240"/>
                  <a:gd name="T67" fmla="*/ 22 h 52"/>
                  <a:gd name="T68" fmla="*/ 195 w 240"/>
                  <a:gd name="T69" fmla="*/ 15 h 52"/>
                  <a:gd name="T70" fmla="*/ 203 w 240"/>
                  <a:gd name="T71" fmla="*/ 37 h 52"/>
                  <a:gd name="T72" fmla="*/ 210 w 240"/>
                  <a:gd name="T73" fmla="*/ 22 h 52"/>
                  <a:gd name="T74" fmla="*/ 210 w 240"/>
                  <a:gd name="T75" fmla="*/ 22 h 52"/>
                  <a:gd name="T76" fmla="*/ 218 w 240"/>
                  <a:gd name="T77" fmla="*/ 7 h 52"/>
                  <a:gd name="T78" fmla="*/ 225 w 240"/>
                  <a:gd name="T79" fmla="*/ 45 h 52"/>
                  <a:gd name="T80" fmla="*/ 233 w 240"/>
                  <a:gd name="T81" fmla="*/ 22 h 52"/>
                  <a:gd name="T82" fmla="*/ 233 w 240"/>
                  <a:gd name="T8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52">
                    <a:moveTo>
                      <a:pt x="0" y="22"/>
                    </a:moveTo>
                    <a:lnTo>
                      <a:pt x="0" y="45"/>
                    </a:lnTo>
                    <a:lnTo>
                      <a:pt x="0" y="7"/>
                    </a:lnTo>
                    <a:lnTo>
                      <a:pt x="0" y="22"/>
                    </a:lnTo>
                    <a:lnTo>
                      <a:pt x="8" y="30"/>
                    </a:lnTo>
                    <a:lnTo>
                      <a:pt x="8" y="37"/>
                    </a:lnTo>
                    <a:lnTo>
                      <a:pt x="8" y="15"/>
                    </a:lnTo>
                    <a:lnTo>
                      <a:pt x="8" y="30"/>
                    </a:lnTo>
                    <a:lnTo>
                      <a:pt x="15" y="22"/>
                    </a:lnTo>
                    <a:lnTo>
                      <a:pt x="15" y="37"/>
                    </a:lnTo>
                    <a:lnTo>
                      <a:pt x="15" y="15"/>
                    </a:lnTo>
                    <a:lnTo>
                      <a:pt x="15" y="22"/>
                    </a:lnTo>
                    <a:lnTo>
                      <a:pt x="23" y="30"/>
                    </a:lnTo>
                    <a:lnTo>
                      <a:pt x="23" y="37"/>
                    </a:lnTo>
                    <a:lnTo>
                      <a:pt x="23" y="15"/>
                    </a:lnTo>
                    <a:lnTo>
                      <a:pt x="30" y="22"/>
                    </a:lnTo>
                    <a:lnTo>
                      <a:pt x="30" y="45"/>
                    </a:lnTo>
                    <a:lnTo>
                      <a:pt x="30" y="7"/>
                    </a:lnTo>
                    <a:lnTo>
                      <a:pt x="30" y="30"/>
                    </a:lnTo>
                    <a:lnTo>
                      <a:pt x="38" y="22"/>
                    </a:lnTo>
                    <a:lnTo>
                      <a:pt x="38" y="37"/>
                    </a:lnTo>
                    <a:lnTo>
                      <a:pt x="38" y="7"/>
                    </a:lnTo>
                    <a:lnTo>
                      <a:pt x="38" y="15"/>
                    </a:lnTo>
                    <a:lnTo>
                      <a:pt x="45" y="22"/>
                    </a:lnTo>
                    <a:lnTo>
                      <a:pt x="45" y="45"/>
                    </a:lnTo>
                    <a:lnTo>
                      <a:pt x="45" y="0"/>
                    </a:lnTo>
                    <a:lnTo>
                      <a:pt x="45" y="22"/>
                    </a:lnTo>
                    <a:lnTo>
                      <a:pt x="53" y="30"/>
                    </a:lnTo>
                    <a:lnTo>
                      <a:pt x="53" y="45"/>
                    </a:lnTo>
                    <a:lnTo>
                      <a:pt x="53" y="15"/>
                    </a:lnTo>
                    <a:lnTo>
                      <a:pt x="53" y="30"/>
                    </a:lnTo>
                    <a:lnTo>
                      <a:pt x="60" y="22"/>
                    </a:lnTo>
                    <a:lnTo>
                      <a:pt x="60" y="37"/>
                    </a:lnTo>
                    <a:lnTo>
                      <a:pt x="60" y="7"/>
                    </a:lnTo>
                    <a:lnTo>
                      <a:pt x="60" y="30"/>
                    </a:lnTo>
                    <a:lnTo>
                      <a:pt x="68" y="37"/>
                    </a:lnTo>
                    <a:lnTo>
                      <a:pt x="68" y="45"/>
                    </a:lnTo>
                    <a:lnTo>
                      <a:pt x="68" y="7"/>
                    </a:lnTo>
                    <a:lnTo>
                      <a:pt x="68" y="22"/>
                    </a:lnTo>
                    <a:lnTo>
                      <a:pt x="75" y="30"/>
                    </a:lnTo>
                    <a:lnTo>
                      <a:pt x="75" y="37"/>
                    </a:lnTo>
                    <a:lnTo>
                      <a:pt x="75" y="7"/>
                    </a:lnTo>
                    <a:lnTo>
                      <a:pt x="75" y="30"/>
                    </a:lnTo>
                    <a:lnTo>
                      <a:pt x="83" y="22"/>
                    </a:lnTo>
                    <a:lnTo>
                      <a:pt x="83" y="37"/>
                    </a:lnTo>
                    <a:lnTo>
                      <a:pt x="83" y="15"/>
                    </a:lnTo>
                    <a:lnTo>
                      <a:pt x="83" y="30"/>
                    </a:lnTo>
                    <a:lnTo>
                      <a:pt x="90" y="22"/>
                    </a:lnTo>
                    <a:lnTo>
                      <a:pt x="90" y="37"/>
                    </a:lnTo>
                    <a:lnTo>
                      <a:pt x="90" y="15"/>
                    </a:lnTo>
                    <a:lnTo>
                      <a:pt x="90" y="22"/>
                    </a:lnTo>
                    <a:lnTo>
                      <a:pt x="98" y="30"/>
                    </a:lnTo>
                    <a:lnTo>
                      <a:pt x="98" y="30"/>
                    </a:lnTo>
                    <a:lnTo>
                      <a:pt x="98" y="15"/>
                    </a:lnTo>
                    <a:lnTo>
                      <a:pt x="98" y="22"/>
                    </a:lnTo>
                    <a:lnTo>
                      <a:pt x="105" y="30"/>
                    </a:lnTo>
                    <a:lnTo>
                      <a:pt x="105" y="37"/>
                    </a:lnTo>
                    <a:lnTo>
                      <a:pt x="105" y="7"/>
                    </a:lnTo>
                    <a:lnTo>
                      <a:pt x="105" y="22"/>
                    </a:lnTo>
                    <a:lnTo>
                      <a:pt x="113" y="30"/>
                    </a:lnTo>
                    <a:lnTo>
                      <a:pt x="113" y="37"/>
                    </a:lnTo>
                    <a:lnTo>
                      <a:pt x="113" y="15"/>
                    </a:lnTo>
                    <a:lnTo>
                      <a:pt x="113" y="22"/>
                    </a:lnTo>
                    <a:lnTo>
                      <a:pt x="120" y="30"/>
                    </a:lnTo>
                    <a:lnTo>
                      <a:pt x="120" y="37"/>
                    </a:lnTo>
                    <a:lnTo>
                      <a:pt x="120" y="15"/>
                    </a:lnTo>
                    <a:lnTo>
                      <a:pt x="120" y="30"/>
                    </a:lnTo>
                    <a:lnTo>
                      <a:pt x="128" y="22"/>
                    </a:lnTo>
                    <a:lnTo>
                      <a:pt x="128" y="30"/>
                    </a:lnTo>
                    <a:lnTo>
                      <a:pt x="128" y="15"/>
                    </a:lnTo>
                    <a:lnTo>
                      <a:pt x="128" y="22"/>
                    </a:lnTo>
                    <a:lnTo>
                      <a:pt x="135" y="30"/>
                    </a:lnTo>
                    <a:lnTo>
                      <a:pt x="135" y="30"/>
                    </a:lnTo>
                    <a:lnTo>
                      <a:pt x="135" y="15"/>
                    </a:lnTo>
                    <a:lnTo>
                      <a:pt x="135" y="30"/>
                    </a:lnTo>
                    <a:lnTo>
                      <a:pt x="143" y="22"/>
                    </a:lnTo>
                    <a:lnTo>
                      <a:pt x="143" y="52"/>
                    </a:lnTo>
                    <a:lnTo>
                      <a:pt x="143" y="0"/>
                    </a:lnTo>
                    <a:lnTo>
                      <a:pt x="143" y="30"/>
                    </a:lnTo>
                    <a:lnTo>
                      <a:pt x="150" y="37"/>
                    </a:lnTo>
                    <a:lnTo>
                      <a:pt x="150" y="45"/>
                    </a:lnTo>
                    <a:lnTo>
                      <a:pt x="150" y="15"/>
                    </a:lnTo>
                    <a:lnTo>
                      <a:pt x="150" y="22"/>
                    </a:lnTo>
                    <a:lnTo>
                      <a:pt x="158" y="30"/>
                    </a:lnTo>
                    <a:lnTo>
                      <a:pt x="158" y="37"/>
                    </a:lnTo>
                    <a:lnTo>
                      <a:pt x="158" y="7"/>
                    </a:lnTo>
                    <a:lnTo>
                      <a:pt x="158" y="30"/>
                    </a:lnTo>
                    <a:lnTo>
                      <a:pt x="165" y="37"/>
                    </a:lnTo>
                    <a:lnTo>
                      <a:pt x="165" y="7"/>
                    </a:lnTo>
                    <a:lnTo>
                      <a:pt x="165" y="30"/>
                    </a:lnTo>
                    <a:lnTo>
                      <a:pt x="173" y="22"/>
                    </a:lnTo>
                    <a:lnTo>
                      <a:pt x="173" y="37"/>
                    </a:lnTo>
                    <a:lnTo>
                      <a:pt x="173" y="7"/>
                    </a:lnTo>
                    <a:lnTo>
                      <a:pt x="173" y="30"/>
                    </a:lnTo>
                    <a:lnTo>
                      <a:pt x="180" y="22"/>
                    </a:lnTo>
                    <a:lnTo>
                      <a:pt x="180" y="45"/>
                    </a:lnTo>
                    <a:lnTo>
                      <a:pt x="180" y="7"/>
                    </a:lnTo>
                    <a:lnTo>
                      <a:pt x="180" y="30"/>
                    </a:lnTo>
                    <a:lnTo>
                      <a:pt x="188" y="22"/>
                    </a:lnTo>
                    <a:lnTo>
                      <a:pt x="188" y="45"/>
                    </a:lnTo>
                    <a:lnTo>
                      <a:pt x="188" y="7"/>
                    </a:lnTo>
                    <a:lnTo>
                      <a:pt x="188" y="22"/>
                    </a:lnTo>
                    <a:lnTo>
                      <a:pt x="195" y="30"/>
                    </a:lnTo>
                    <a:lnTo>
                      <a:pt x="195" y="37"/>
                    </a:lnTo>
                    <a:lnTo>
                      <a:pt x="195" y="15"/>
                    </a:lnTo>
                    <a:lnTo>
                      <a:pt x="195" y="30"/>
                    </a:lnTo>
                    <a:lnTo>
                      <a:pt x="203" y="22"/>
                    </a:lnTo>
                    <a:lnTo>
                      <a:pt x="203" y="37"/>
                    </a:lnTo>
                    <a:lnTo>
                      <a:pt x="203" y="15"/>
                    </a:lnTo>
                    <a:lnTo>
                      <a:pt x="203" y="30"/>
                    </a:lnTo>
                    <a:lnTo>
                      <a:pt x="210" y="22"/>
                    </a:lnTo>
                    <a:lnTo>
                      <a:pt x="210" y="45"/>
                    </a:lnTo>
                    <a:lnTo>
                      <a:pt x="210" y="7"/>
                    </a:lnTo>
                    <a:lnTo>
                      <a:pt x="210" y="22"/>
                    </a:lnTo>
                    <a:lnTo>
                      <a:pt x="218" y="30"/>
                    </a:lnTo>
                    <a:lnTo>
                      <a:pt x="218" y="37"/>
                    </a:lnTo>
                    <a:lnTo>
                      <a:pt x="218" y="7"/>
                    </a:lnTo>
                    <a:lnTo>
                      <a:pt x="218" y="22"/>
                    </a:lnTo>
                    <a:lnTo>
                      <a:pt x="225" y="15"/>
                    </a:lnTo>
                    <a:lnTo>
                      <a:pt x="225" y="45"/>
                    </a:lnTo>
                    <a:lnTo>
                      <a:pt x="225" y="7"/>
                    </a:lnTo>
                    <a:lnTo>
                      <a:pt x="225" y="30"/>
                    </a:lnTo>
                    <a:lnTo>
                      <a:pt x="233" y="22"/>
                    </a:lnTo>
                    <a:lnTo>
                      <a:pt x="233" y="37"/>
                    </a:lnTo>
                    <a:lnTo>
                      <a:pt x="233" y="7"/>
                    </a:lnTo>
                    <a:lnTo>
                      <a:pt x="233" y="30"/>
                    </a:lnTo>
                    <a:lnTo>
                      <a:pt x="240" y="37"/>
                    </a:lnTo>
                    <a:lnTo>
                      <a:pt x="24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89" name="Freeform 965"/>
              <p:cNvSpPr>
                <a:spLocks/>
              </p:cNvSpPr>
              <p:nvPr/>
            </p:nvSpPr>
            <p:spPr bwMode="auto">
              <a:xfrm>
                <a:off x="4245" y="3263"/>
                <a:ext cx="240" cy="45"/>
              </a:xfrm>
              <a:custGeom>
                <a:avLst/>
                <a:gdLst>
                  <a:gd name="T0" fmla="*/ 0 w 240"/>
                  <a:gd name="T1" fmla="*/ 30 h 45"/>
                  <a:gd name="T2" fmla="*/ 8 w 240"/>
                  <a:gd name="T3" fmla="*/ 15 h 45"/>
                  <a:gd name="T4" fmla="*/ 15 w 240"/>
                  <a:gd name="T5" fmla="*/ 45 h 45"/>
                  <a:gd name="T6" fmla="*/ 23 w 240"/>
                  <a:gd name="T7" fmla="*/ 30 h 45"/>
                  <a:gd name="T8" fmla="*/ 23 w 240"/>
                  <a:gd name="T9" fmla="*/ 30 h 45"/>
                  <a:gd name="T10" fmla="*/ 30 w 240"/>
                  <a:gd name="T11" fmla="*/ 0 h 45"/>
                  <a:gd name="T12" fmla="*/ 38 w 240"/>
                  <a:gd name="T13" fmla="*/ 45 h 45"/>
                  <a:gd name="T14" fmla="*/ 45 w 240"/>
                  <a:gd name="T15" fmla="*/ 15 h 45"/>
                  <a:gd name="T16" fmla="*/ 45 w 240"/>
                  <a:gd name="T17" fmla="*/ 30 h 45"/>
                  <a:gd name="T18" fmla="*/ 53 w 240"/>
                  <a:gd name="T19" fmla="*/ 15 h 45"/>
                  <a:gd name="T20" fmla="*/ 60 w 240"/>
                  <a:gd name="T21" fmla="*/ 30 h 45"/>
                  <a:gd name="T22" fmla="*/ 68 w 240"/>
                  <a:gd name="T23" fmla="*/ 30 h 45"/>
                  <a:gd name="T24" fmla="*/ 68 w 240"/>
                  <a:gd name="T25" fmla="*/ 30 h 45"/>
                  <a:gd name="T26" fmla="*/ 75 w 240"/>
                  <a:gd name="T27" fmla="*/ 15 h 45"/>
                  <a:gd name="T28" fmla="*/ 83 w 240"/>
                  <a:gd name="T29" fmla="*/ 30 h 45"/>
                  <a:gd name="T30" fmla="*/ 90 w 240"/>
                  <a:gd name="T31" fmla="*/ 22 h 45"/>
                  <a:gd name="T32" fmla="*/ 90 w 240"/>
                  <a:gd name="T33" fmla="*/ 30 h 45"/>
                  <a:gd name="T34" fmla="*/ 98 w 240"/>
                  <a:gd name="T35" fmla="*/ 30 h 45"/>
                  <a:gd name="T36" fmla="*/ 105 w 240"/>
                  <a:gd name="T37" fmla="*/ 22 h 45"/>
                  <a:gd name="T38" fmla="*/ 113 w 240"/>
                  <a:gd name="T39" fmla="*/ 30 h 45"/>
                  <a:gd name="T40" fmla="*/ 120 w 240"/>
                  <a:gd name="T41" fmla="*/ 30 h 45"/>
                  <a:gd name="T42" fmla="*/ 120 w 240"/>
                  <a:gd name="T43" fmla="*/ 30 h 45"/>
                  <a:gd name="T44" fmla="*/ 128 w 240"/>
                  <a:gd name="T45" fmla="*/ 22 h 45"/>
                  <a:gd name="T46" fmla="*/ 135 w 240"/>
                  <a:gd name="T47" fmla="*/ 30 h 45"/>
                  <a:gd name="T48" fmla="*/ 143 w 240"/>
                  <a:gd name="T49" fmla="*/ 30 h 45"/>
                  <a:gd name="T50" fmla="*/ 143 w 240"/>
                  <a:gd name="T51" fmla="*/ 30 h 45"/>
                  <a:gd name="T52" fmla="*/ 150 w 240"/>
                  <a:gd name="T53" fmla="*/ 22 h 45"/>
                  <a:gd name="T54" fmla="*/ 158 w 240"/>
                  <a:gd name="T55" fmla="*/ 30 h 45"/>
                  <a:gd name="T56" fmla="*/ 165 w 240"/>
                  <a:gd name="T57" fmla="*/ 30 h 45"/>
                  <a:gd name="T58" fmla="*/ 165 w 240"/>
                  <a:gd name="T59" fmla="*/ 30 h 45"/>
                  <a:gd name="T60" fmla="*/ 173 w 240"/>
                  <a:gd name="T61" fmla="*/ 22 h 45"/>
                  <a:gd name="T62" fmla="*/ 180 w 240"/>
                  <a:gd name="T63" fmla="*/ 30 h 45"/>
                  <a:gd name="T64" fmla="*/ 188 w 240"/>
                  <a:gd name="T65" fmla="*/ 30 h 45"/>
                  <a:gd name="T66" fmla="*/ 188 w 240"/>
                  <a:gd name="T67" fmla="*/ 30 h 45"/>
                  <a:gd name="T68" fmla="*/ 195 w 240"/>
                  <a:gd name="T69" fmla="*/ 22 h 45"/>
                  <a:gd name="T70" fmla="*/ 203 w 240"/>
                  <a:gd name="T71" fmla="*/ 30 h 45"/>
                  <a:gd name="T72" fmla="*/ 210 w 240"/>
                  <a:gd name="T73" fmla="*/ 30 h 45"/>
                  <a:gd name="T74" fmla="*/ 210 w 240"/>
                  <a:gd name="T75" fmla="*/ 30 h 45"/>
                  <a:gd name="T76" fmla="*/ 218 w 240"/>
                  <a:gd name="T77" fmla="*/ 22 h 45"/>
                  <a:gd name="T78" fmla="*/ 225 w 240"/>
                  <a:gd name="T79" fmla="*/ 30 h 45"/>
                  <a:gd name="T80" fmla="*/ 233 w 240"/>
                  <a:gd name="T81" fmla="*/ 22 h 45"/>
                  <a:gd name="T82" fmla="*/ 233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37"/>
                    </a:moveTo>
                    <a:lnTo>
                      <a:pt x="0" y="7"/>
                    </a:lnTo>
                    <a:lnTo>
                      <a:pt x="0" y="30"/>
                    </a:lnTo>
                    <a:lnTo>
                      <a:pt x="8" y="22"/>
                    </a:lnTo>
                    <a:lnTo>
                      <a:pt x="8" y="37"/>
                    </a:lnTo>
                    <a:lnTo>
                      <a:pt x="8" y="15"/>
                    </a:lnTo>
                    <a:lnTo>
                      <a:pt x="8" y="30"/>
                    </a:lnTo>
                    <a:lnTo>
                      <a:pt x="15" y="22"/>
                    </a:lnTo>
                    <a:lnTo>
                      <a:pt x="15" y="45"/>
                    </a:lnTo>
                    <a:lnTo>
                      <a:pt x="15" y="7"/>
                    </a:lnTo>
                    <a:lnTo>
                      <a:pt x="15" y="22"/>
                    </a:lnTo>
                    <a:lnTo>
                      <a:pt x="23" y="30"/>
                    </a:lnTo>
                    <a:lnTo>
                      <a:pt x="23" y="37"/>
                    </a:lnTo>
                    <a:lnTo>
                      <a:pt x="23" y="7"/>
                    </a:lnTo>
                    <a:lnTo>
                      <a:pt x="23" y="30"/>
                    </a:lnTo>
                    <a:lnTo>
                      <a:pt x="30" y="22"/>
                    </a:lnTo>
                    <a:lnTo>
                      <a:pt x="30" y="45"/>
                    </a:lnTo>
                    <a:lnTo>
                      <a:pt x="30" y="0"/>
                    </a:lnTo>
                    <a:lnTo>
                      <a:pt x="30" y="30"/>
                    </a:lnTo>
                    <a:lnTo>
                      <a:pt x="38" y="22"/>
                    </a:lnTo>
                    <a:lnTo>
                      <a:pt x="38" y="45"/>
                    </a:lnTo>
                    <a:lnTo>
                      <a:pt x="38" y="15"/>
                    </a:lnTo>
                    <a:lnTo>
                      <a:pt x="38" y="22"/>
                    </a:lnTo>
                    <a:lnTo>
                      <a:pt x="45" y="15"/>
                    </a:lnTo>
                    <a:lnTo>
                      <a:pt x="45" y="45"/>
                    </a:lnTo>
                    <a:lnTo>
                      <a:pt x="45" y="15"/>
                    </a:lnTo>
                    <a:lnTo>
                      <a:pt x="45" y="30"/>
                    </a:lnTo>
                    <a:lnTo>
                      <a:pt x="53" y="22"/>
                    </a:lnTo>
                    <a:lnTo>
                      <a:pt x="53" y="37"/>
                    </a:lnTo>
                    <a:lnTo>
                      <a:pt x="53" y="15"/>
                    </a:lnTo>
                    <a:lnTo>
                      <a:pt x="53" y="30"/>
                    </a:lnTo>
                    <a:lnTo>
                      <a:pt x="60" y="22"/>
                    </a:lnTo>
                    <a:lnTo>
                      <a:pt x="60" y="30"/>
                    </a:lnTo>
                    <a:lnTo>
                      <a:pt x="60" y="15"/>
                    </a:lnTo>
                    <a:lnTo>
                      <a:pt x="60" y="22"/>
                    </a:lnTo>
                    <a:lnTo>
                      <a:pt x="68" y="30"/>
                    </a:lnTo>
                    <a:lnTo>
                      <a:pt x="68" y="37"/>
                    </a:lnTo>
                    <a:lnTo>
                      <a:pt x="68" y="15"/>
                    </a:lnTo>
                    <a:lnTo>
                      <a:pt x="68" y="30"/>
                    </a:lnTo>
                    <a:lnTo>
                      <a:pt x="75" y="22"/>
                    </a:lnTo>
                    <a:lnTo>
                      <a:pt x="75" y="37"/>
                    </a:lnTo>
                    <a:lnTo>
                      <a:pt x="75" y="15"/>
                    </a:lnTo>
                    <a:lnTo>
                      <a:pt x="75" y="30"/>
                    </a:lnTo>
                    <a:lnTo>
                      <a:pt x="83" y="22"/>
                    </a:lnTo>
                    <a:lnTo>
                      <a:pt x="83" y="30"/>
                    </a:lnTo>
                    <a:lnTo>
                      <a:pt x="83" y="15"/>
                    </a:lnTo>
                    <a:lnTo>
                      <a:pt x="83" y="30"/>
                    </a:lnTo>
                    <a:lnTo>
                      <a:pt x="90" y="22"/>
                    </a:lnTo>
                    <a:lnTo>
                      <a:pt x="90" y="30"/>
                    </a:lnTo>
                    <a:lnTo>
                      <a:pt x="90" y="22"/>
                    </a:lnTo>
                    <a:lnTo>
                      <a:pt x="90" y="30"/>
                    </a:lnTo>
                    <a:lnTo>
                      <a:pt x="98" y="22"/>
                    </a:lnTo>
                    <a:lnTo>
                      <a:pt x="98" y="30"/>
                    </a:lnTo>
                    <a:lnTo>
                      <a:pt x="98" y="30"/>
                    </a:lnTo>
                    <a:lnTo>
                      <a:pt x="105" y="22"/>
                    </a:lnTo>
                    <a:lnTo>
                      <a:pt x="105" y="30"/>
                    </a:lnTo>
                    <a:lnTo>
                      <a:pt x="105" y="22"/>
                    </a:lnTo>
                    <a:lnTo>
                      <a:pt x="105" y="30"/>
                    </a:lnTo>
                    <a:lnTo>
                      <a:pt x="113" y="22"/>
                    </a:lnTo>
                    <a:lnTo>
                      <a:pt x="113" y="30"/>
                    </a:lnTo>
                    <a:lnTo>
                      <a:pt x="113" y="22"/>
                    </a:lnTo>
                    <a:lnTo>
                      <a:pt x="113" y="22"/>
                    </a:lnTo>
                    <a:lnTo>
                      <a:pt x="120" y="30"/>
                    </a:lnTo>
                    <a:lnTo>
                      <a:pt x="120" y="30"/>
                    </a:lnTo>
                    <a:lnTo>
                      <a:pt x="120" y="22"/>
                    </a:lnTo>
                    <a:lnTo>
                      <a:pt x="120" y="30"/>
                    </a:lnTo>
                    <a:lnTo>
                      <a:pt x="128" y="22"/>
                    </a:lnTo>
                    <a:lnTo>
                      <a:pt x="128" y="30"/>
                    </a:lnTo>
                    <a:lnTo>
                      <a:pt x="128" y="22"/>
                    </a:lnTo>
                    <a:lnTo>
                      <a:pt x="128" y="30"/>
                    </a:lnTo>
                    <a:lnTo>
                      <a:pt x="135" y="22"/>
                    </a:lnTo>
                    <a:lnTo>
                      <a:pt x="135" y="30"/>
                    </a:lnTo>
                    <a:lnTo>
                      <a:pt x="135" y="22"/>
                    </a:lnTo>
                    <a:lnTo>
                      <a:pt x="135" y="22"/>
                    </a:lnTo>
                    <a:lnTo>
                      <a:pt x="143" y="30"/>
                    </a:lnTo>
                    <a:lnTo>
                      <a:pt x="143" y="30"/>
                    </a:lnTo>
                    <a:lnTo>
                      <a:pt x="143" y="22"/>
                    </a:lnTo>
                    <a:lnTo>
                      <a:pt x="143" y="30"/>
                    </a:lnTo>
                    <a:lnTo>
                      <a:pt x="150" y="22"/>
                    </a:lnTo>
                    <a:lnTo>
                      <a:pt x="150" y="30"/>
                    </a:lnTo>
                    <a:lnTo>
                      <a:pt x="150" y="22"/>
                    </a:lnTo>
                    <a:lnTo>
                      <a:pt x="150" y="30"/>
                    </a:lnTo>
                    <a:lnTo>
                      <a:pt x="158" y="22"/>
                    </a:lnTo>
                    <a:lnTo>
                      <a:pt x="158" y="30"/>
                    </a:lnTo>
                    <a:lnTo>
                      <a:pt x="158" y="22"/>
                    </a:lnTo>
                    <a:lnTo>
                      <a:pt x="158" y="22"/>
                    </a:lnTo>
                    <a:lnTo>
                      <a:pt x="165" y="30"/>
                    </a:lnTo>
                    <a:lnTo>
                      <a:pt x="165" y="30"/>
                    </a:lnTo>
                    <a:lnTo>
                      <a:pt x="165" y="22"/>
                    </a:lnTo>
                    <a:lnTo>
                      <a:pt x="165" y="30"/>
                    </a:lnTo>
                    <a:lnTo>
                      <a:pt x="173" y="22"/>
                    </a:lnTo>
                    <a:lnTo>
                      <a:pt x="173" y="30"/>
                    </a:lnTo>
                    <a:lnTo>
                      <a:pt x="173" y="22"/>
                    </a:lnTo>
                    <a:lnTo>
                      <a:pt x="173" y="30"/>
                    </a:lnTo>
                    <a:lnTo>
                      <a:pt x="180" y="22"/>
                    </a:lnTo>
                    <a:lnTo>
                      <a:pt x="180" y="30"/>
                    </a:lnTo>
                    <a:lnTo>
                      <a:pt x="180" y="22"/>
                    </a:lnTo>
                    <a:lnTo>
                      <a:pt x="180" y="22"/>
                    </a:lnTo>
                    <a:lnTo>
                      <a:pt x="188" y="30"/>
                    </a:lnTo>
                    <a:lnTo>
                      <a:pt x="188" y="30"/>
                    </a:lnTo>
                    <a:lnTo>
                      <a:pt x="188" y="22"/>
                    </a:lnTo>
                    <a:lnTo>
                      <a:pt x="188" y="30"/>
                    </a:lnTo>
                    <a:lnTo>
                      <a:pt x="195" y="22"/>
                    </a:lnTo>
                    <a:lnTo>
                      <a:pt x="195" y="30"/>
                    </a:lnTo>
                    <a:lnTo>
                      <a:pt x="195" y="22"/>
                    </a:lnTo>
                    <a:lnTo>
                      <a:pt x="195" y="22"/>
                    </a:lnTo>
                    <a:lnTo>
                      <a:pt x="203" y="30"/>
                    </a:lnTo>
                    <a:lnTo>
                      <a:pt x="203" y="30"/>
                    </a:lnTo>
                    <a:lnTo>
                      <a:pt x="203" y="22"/>
                    </a:lnTo>
                    <a:lnTo>
                      <a:pt x="203" y="22"/>
                    </a:lnTo>
                    <a:lnTo>
                      <a:pt x="210" y="30"/>
                    </a:lnTo>
                    <a:lnTo>
                      <a:pt x="210" y="30"/>
                    </a:lnTo>
                    <a:lnTo>
                      <a:pt x="210" y="22"/>
                    </a:lnTo>
                    <a:lnTo>
                      <a:pt x="210" y="30"/>
                    </a:lnTo>
                    <a:lnTo>
                      <a:pt x="218" y="22"/>
                    </a:lnTo>
                    <a:lnTo>
                      <a:pt x="218" y="30"/>
                    </a:lnTo>
                    <a:lnTo>
                      <a:pt x="218" y="22"/>
                    </a:lnTo>
                    <a:lnTo>
                      <a:pt x="218" y="22"/>
                    </a:lnTo>
                    <a:lnTo>
                      <a:pt x="225" y="30"/>
                    </a:lnTo>
                    <a:lnTo>
                      <a:pt x="225" y="30"/>
                    </a:lnTo>
                    <a:lnTo>
                      <a:pt x="225" y="22"/>
                    </a:lnTo>
                    <a:lnTo>
                      <a:pt x="225" y="30"/>
                    </a:lnTo>
                    <a:lnTo>
                      <a:pt x="233" y="22"/>
                    </a:lnTo>
                    <a:lnTo>
                      <a:pt x="233" y="30"/>
                    </a:lnTo>
                    <a:lnTo>
                      <a:pt x="233" y="22"/>
                    </a:lnTo>
                    <a:lnTo>
                      <a:pt x="233" y="30"/>
                    </a:lnTo>
                    <a:lnTo>
                      <a:pt x="240" y="22"/>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90" name="Freeform 966"/>
              <p:cNvSpPr>
                <a:spLocks/>
              </p:cNvSpPr>
              <p:nvPr/>
            </p:nvSpPr>
            <p:spPr bwMode="auto">
              <a:xfrm>
                <a:off x="4485" y="3270"/>
                <a:ext cx="248" cy="38"/>
              </a:xfrm>
              <a:custGeom>
                <a:avLst/>
                <a:gdLst>
                  <a:gd name="T0" fmla="*/ 0 w 248"/>
                  <a:gd name="T1" fmla="*/ 23 h 38"/>
                  <a:gd name="T2" fmla="*/ 8 w 248"/>
                  <a:gd name="T3" fmla="*/ 15 h 38"/>
                  <a:gd name="T4" fmla="*/ 15 w 248"/>
                  <a:gd name="T5" fmla="*/ 23 h 38"/>
                  <a:gd name="T6" fmla="*/ 23 w 248"/>
                  <a:gd name="T7" fmla="*/ 23 h 38"/>
                  <a:gd name="T8" fmla="*/ 30 w 248"/>
                  <a:gd name="T9" fmla="*/ 23 h 38"/>
                  <a:gd name="T10" fmla="*/ 30 w 248"/>
                  <a:gd name="T11" fmla="*/ 23 h 38"/>
                  <a:gd name="T12" fmla="*/ 38 w 248"/>
                  <a:gd name="T13" fmla="*/ 15 h 38"/>
                  <a:gd name="T14" fmla="*/ 45 w 248"/>
                  <a:gd name="T15" fmla="*/ 23 h 38"/>
                  <a:gd name="T16" fmla="*/ 53 w 248"/>
                  <a:gd name="T17" fmla="*/ 15 h 38"/>
                  <a:gd name="T18" fmla="*/ 60 w 248"/>
                  <a:gd name="T19" fmla="*/ 23 h 38"/>
                  <a:gd name="T20" fmla="*/ 60 w 248"/>
                  <a:gd name="T21" fmla="*/ 23 h 38"/>
                  <a:gd name="T22" fmla="*/ 68 w 248"/>
                  <a:gd name="T23" fmla="*/ 15 h 38"/>
                  <a:gd name="T24" fmla="*/ 75 w 248"/>
                  <a:gd name="T25" fmla="*/ 15 h 38"/>
                  <a:gd name="T26" fmla="*/ 83 w 248"/>
                  <a:gd name="T27" fmla="*/ 23 h 38"/>
                  <a:gd name="T28" fmla="*/ 90 w 248"/>
                  <a:gd name="T29" fmla="*/ 15 h 38"/>
                  <a:gd name="T30" fmla="*/ 90 w 248"/>
                  <a:gd name="T31" fmla="*/ 15 h 38"/>
                  <a:gd name="T32" fmla="*/ 98 w 248"/>
                  <a:gd name="T33" fmla="*/ 23 h 38"/>
                  <a:gd name="T34" fmla="*/ 105 w 248"/>
                  <a:gd name="T35" fmla="*/ 15 h 38"/>
                  <a:gd name="T36" fmla="*/ 113 w 248"/>
                  <a:gd name="T37" fmla="*/ 23 h 38"/>
                  <a:gd name="T38" fmla="*/ 120 w 248"/>
                  <a:gd name="T39" fmla="*/ 23 h 38"/>
                  <a:gd name="T40" fmla="*/ 120 w 248"/>
                  <a:gd name="T41" fmla="*/ 23 h 38"/>
                  <a:gd name="T42" fmla="*/ 128 w 248"/>
                  <a:gd name="T43" fmla="*/ 15 h 38"/>
                  <a:gd name="T44" fmla="*/ 135 w 248"/>
                  <a:gd name="T45" fmla="*/ 23 h 38"/>
                  <a:gd name="T46" fmla="*/ 143 w 248"/>
                  <a:gd name="T47" fmla="*/ 15 h 38"/>
                  <a:gd name="T48" fmla="*/ 143 w 248"/>
                  <a:gd name="T49" fmla="*/ 23 h 38"/>
                  <a:gd name="T50" fmla="*/ 150 w 248"/>
                  <a:gd name="T51" fmla="*/ 15 h 38"/>
                  <a:gd name="T52" fmla="*/ 158 w 248"/>
                  <a:gd name="T53" fmla="*/ 23 h 38"/>
                  <a:gd name="T54" fmla="*/ 165 w 248"/>
                  <a:gd name="T55" fmla="*/ 30 h 38"/>
                  <a:gd name="T56" fmla="*/ 173 w 248"/>
                  <a:gd name="T57" fmla="*/ 23 h 38"/>
                  <a:gd name="T58" fmla="*/ 173 w 248"/>
                  <a:gd name="T59" fmla="*/ 23 h 38"/>
                  <a:gd name="T60" fmla="*/ 180 w 248"/>
                  <a:gd name="T61" fmla="*/ 15 h 38"/>
                  <a:gd name="T62" fmla="*/ 188 w 248"/>
                  <a:gd name="T63" fmla="*/ 23 h 38"/>
                  <a:gd name="T64" fmla="*/ 195 w 248"/>
                  <a:gd name="T65" fmla="*/ 23 h 38"/>
                  <a:gd name="T66" fmla="*/ 195 w 248"/>
                  <a:gd name="T67" fmla="*/ 23 h 38"/>
                  <a:gd name="T68" fmla="*/ 203 w 248"/>
                  <a:gd name="T69" fmla="*/ 8 h 38"/>
                  <a:gd name="T70" fmla="*/ 210 w 248"/>
                  <a:gd name="T71" fmla="*/ 23 h 38"/>
                  <a:gd name="T72" fmla="*/ 218 w 248"/>
                  <a:gd name="T73" fmla="*/ 15 h 38"/>
                  <a:gd name="T74" fmla="*/ 218 w 248"/>
                  <a:gd name="T75" fmla="*/ 23 h 38"/>
                  <a:gd name="T76" fmla="*/ 225 w 248"/>
                  <a:gd name="T77" fmla="*/ 23 h 38"/>
                  <a:gd name="T78" fmla="*/ 233 w 248"/>
                  <a:gd name="T79" fmla="*/ 15 h 38"/>
                  <a:gd name="T80" fmla="*/ 240 w 248"/>
                  <a:gd name="T81" fmla="*/ 38 h 38"/>
                  <a:gd name="T82" fmla="*/ 248 w 248"/>
                  <a:gd name="T83"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8">
                    <a:moveTo>
                      <a:pt x="0" y="23"/>
                    </a:moveTo>
                    <a:lnTo>
                      <a:pt x="0" y="15"/>
                    </a:lnTo>
                    <a:lnTo>
                      <a:pt x="0" y="23"/>
                    </a:lnTo>
                    <a:lnTo>
                      <a:pt x="8" y="15"/>
                    </a:lnTo>
                    <a:lnTo>
                      <a:pt x="8" y="23"/>
                    </a:lnTo>
                    <a:lnTo>
                      <a:pt x="8" y="15"/>
                    </a:lnTo>
                    <a:lnTo>
                      <a:pt x="8" y="23"/>
                    </a:lnTo>
                    <a:lnTo>
                      <a:pt x="15" y="15"/>
                    </a:lnTo>
                    <a:lnTo>
                      <a:pt x="15" y="23"/>
                    </a:lnTo>
                    <a:lnTo>
                      <a:pt x="15" y="23"/>
                    </a:lnTo>
                    <a:lnTo>
                      <a:pt x="23" y="15"/>
                    </a:lnTo>
                    <a:lnTo>
                      <a:pt x="23" y="23"/>
                    </a:lnTo>
                    <a:lnTo>
                      <a:pt x="23" y="15"/>
                    </a:lnTo>
                    <a:lnTo>
                      <a:pt x="23" y="15"/>
                    </a:lnTo>
                    <a:lnTo>
                      <a:pt x="30" y="23"/>
                    </a:lnTo>
                    <a:lnTo>
                      <a:pt x="30" y="23"/>
                    </a:lnTo>
                    <a:lnTo>
                      <a:pt x="30" y="15"/>
                    </a:lnTo>
                    <a:lnTo>
                      <a:pt x="30" y="23"/>
                    </a:lnTo>
                    <a:lnTo>
                      <a:pt x="38" y="15"/>
                    </a:lnTo>
                    <a:lnTo>
                      <a:pt x="38" y="23"/>
                    </a:lnTo>
                    <a:lnTo>
                      <a:pt x="38" y="15"/>
                    </a:lnTo>
                    <a:lnTo>
                      <a:pt x="38" y="23"/>
                    </a:lnTo>
                    <a:lnTo>
                      <a:pt x="45" y="15"/>
                    </a:lnTo>
                    <a:lnTo>
                      <a:pt x="45" y="23"/>
                    </a:lnTo>
                    <a:lnTo>
                      <a:pt x="45" y="15"/>
                    </a:lnTo>
                    <a:lnTo>
                      <a:pt x="45" y="23"/>
                    </a:lnTo>
                    <a:lnTo>
                      <a:pt x="53" y="15"/>
                    </a:lnTo>
                    <a:lnTo>
                      <a:pt x="53" y="23"/>
                    </a:lnTo>
                    <a:lnTo>
                      <a:pt x="53" y="15"/>
                    </a:lnTo>
                    <a:lnTo>
                      <a:pt x="60" y="23"/>
                    </a:lnTo>
                    <a:lnTo>
                      <a:pt x="60" y="23"/>
                    </a:lnTo>
                    <a:lnTo>
                      <a:pt x="60" y="15"/>
                    </a:lnTo>
                    <a:lnTo>
                      <a:pt x="60" y="23"/>
                    </a:lnTo>
                    <a:lnTo>
                      <a:pt x="68" y="15"/>
                    </a:lnTo>
                    <a:lnTo>
                      <a:pt x="68" y="23"/>
                    </a:lnTo>
                    <a:lnTo>
                      <a:pt x="68" y="15"/>
                    </a:lnTo>
                    <a:lnTo>
                      <a:pt x="68" y="23"/>
                    </a:lnTo>
                    <a:lnTo>
                      <a:pt x="75" y="15"/>
                    </a:lnTo>
                    <a:lnTo>
                      <a:pt x="75" y="15"/>
                    </a:lnTo>
                    <a:lnTo>
                      <a:pt x="75" y="23"/>
                    </a:lnTo>
                    <a:lnTo>
                      <a:pt x="83" y="15"/>
                    </a:lnTo>
                    <a:lnTo>
                      <a:pt x="83" y="23"/>
                    </a:lnTo>
                    <a:lnTo>
                      <a:pt x="83" y="15"/>
                    </a:lnTo>
                    <a:lnTo>
                      <a:pt x="83" y="23"/>
                    </a:lnTo>
                    <a:lnTo>
                      <a:pt x="90" y="15"/>
                    </a:lnTo>
                    <a:lnTo>
                      <a:pt x="90" y="23"/>
                    </a:lnTo>
                    <a:lnTo>
                      <a:pt x="90" y="15"/>
                    </a:lnTo>
                    <a:lnTo>
                      <a:pt x="90" y="15"/>
                    </a:lnTo>
                    <a:lnTo>
                      <a:pt x="98" y="23"/>
                    </a:lnTo>
                    <a:lnTo>
                      <a:pt x="98" y="15"/>
                    </a:lnTo>
                    <a:lnTo>
                      <a:pt x="98" y="23"/>
                    </a:lnTo>
                    <a:lnTo>
                      <a:pt x="105" y="15"/>
                    </a:lnTo>
                    <a:lnTo>
                      <a:pt x="105" y="23"/>
                    </a:lnTo>
                    <a:lnTo>
                      <a:pt x="105" y="15"/>
                    </a:lnTo>
                    <a:lnTo>
                      <a:pt x="105" y="23"/>
                    </a:lnTo>
                    <a:lnTo>
                      <a:pt x="113" y="15"/>
                    </a:lnTo>
                    <a:lnTo>
                      <a:pt x="113" y="23"/>
                    </a:lnTo>
                    <a:lnTo>
                      <a:pt x="113" y="15"/>
                    </a:lnTo>
                    <a:lnTo>
                      <a:pt x="113" y="15"/>
                    </a:lnTo>
                    <a:lnTo>
                      <a:pt x="120" y="23"/>
                    </a:lnTo>
                    <a:lnTo>
                      <a:pt x="120" y="23"/>
                    </a:lnTo>
                    <a:lnTo>
                      <a:pt x="120" y="15"/>
                    </a:lnTo>
                    <a:lnTo>
                      <a:pt x="120" y="23"/>
                    </a:lnTo>
                    <a:lnTo>
                      <a:pt x="128" y="15"/>
                    </a:lnTo>
                    <a:lnTo>
                      <a:pt x="128" y="23"/>
                    </a:lnTo>
                    <a:lnTo>
                      <a:pt x="128" y="15"/>
                    </a:lnTo>
                    <a:lnTo>
                      <a:pt x="128" y="23"/>
                    </a:lnTo>
                    <a:lnTo>
                      <a:pt x="135" y="15"/>
                    </a:lnTo>
                    <a:lnTo>
                      <a:pt x="135" y="23"/>
                    </a:lnTo>
                    <a:lnTo>
                      <a:pt x="135" y="15"/>
                    </a:lnTo>
                    <a:lnTo>
                      <a:pt x="135" y="23"/>
                    </a:lnTo>
                    <a:lnTo>
                      <a:pt x="143" y="15"/>
                    </a:lnTo>
                    <a:lnTo>
                      <a:pt x="143" y="23"/>
                    </a:lnTo>
                    <a:lnTo>
                      <a:pt x="143" y="15"/>
                    </a:lnTo>
                    <a:lnTo>
                      <a:pt x="143" y="23"/>
                    </a:lnTo>
                    <a:lnTo>
                      <a:pt x="150" y="15"/>
                    </a:lnTo>
                    <a:lnTo>
                      <a:pt x="150" y="23"/>
                    </a:lnTo>
                    <a:lnTo>
                      <a:pt x="150" y="15"/>
                    </a:lnTo>
                    <a:lnTo>
                      <a:pt x="150" y="23"/>
                    </a:lnTo>
                    <a:lnTo>
                      <a:pt x="158" y="15"/>
                    </a:lnTo>
                    <a:lnTo>
                      <a:pt x="158" y="23"/>
                    </a:lnTo>
                    <a:lnTo>
                      <a:pt x="158" y="23"/>
                    </a:lnTo>
                    <a:lnTo>
                      <a:pt x="165" y="15"/>
                    </a:lnTo>
                    <a:lnTo>
                      <a:pt x="165" y="30"/>
                    </a:lnTo>
                    <a:lnTo>
                      <a:pt x="165" y="8"/>
                    </a:lnTo>
                    <a:lnTo>
                      <a:pt x="165" y="15"/>
                    </a:lnTo>
                    <a:lnTo>
                      <a:pt x="173" y="23"/>
                    </a:lnTo>
                    <a:lnTo>
                      <a:pt x="173" y="23"/>
                    </a:lnTo>
                    <a:lnTo>
                      <a:pt x="173" y="15"/>
                    </a:lnTo>
                    <a:lnTo>
                      <a:pt x="173" y="23"/>
                    </a:lnTo>
                    <a:lnTo>
                      <a:pt x="180" y="15"/>
                    </a:lnTo>
                    <a:lnTo>
                      <a:pt x="180" y="23"/>
                    </a:lnTo>
                    <a:lnTo>
                      <a:pt x="180" y="15"/>
                    </a:lnTo>
                    <a:lnTo>
                      <a:pt x="180" y="15"/>
                    </a:lnTo>
                    <a:lnTo>
                      <a:pt x="188" y="23"/>
                    </a:lnTo>
                    <a:lnTo>
                      <a:pt x="188" y="23"/>
                    </a:lnTo>
                    <a:lnTo>
                      <a:pt x="188" y="15"/>
                    </a:lnTo>
                    <a:lnTo>
                      <a:pt x="188" y="15"/>
                    </a:lnTo>
                    <a:lnTo>
                      <a:pt x="195" y="23"/>
                    </a:lnTo>
                    <a:lnTo>
                      <a:pt x="195" y="23"/>
                    </a:lnTo>
                    <a:lnTo>
                      <a:pt x="195" y="15"/>
                    </a:lnTo>
                    <a:lnTo>
                      <a:pt x="195" y="23"/>
                    </a:lnTo>
                    <a:lnTo>
                      <a:pt x="203" y="15"/>
                    </a:lnTo>
                    <a:lnTo>
                      <a:pt x="203" y="30"/>
                    </a:lnTo>
                    <a:lnTo>
                      <a:pt x="203" y="8"/>
                    </a:lnTo>
                    <a:lnTo>
                      <a:pt x="203" y="15"/>
                    </a:lnTo>
                    <a:lnTo>
                      <a:pt x="210" y="23"/>
                    </a:lnTo>
                    <a:lnTo>
                      <a:pt x="210" y="23"/>
                    </a:lnTo>
                    <a:lnTo>
                      <a:pt x="210" y="15"/>
                    </a:lnTo>
                    <a:lnTo>
                      <a:pt x="210" y="23"/>
                    </a:lnTo>
                    <a:lnTo>
                      <a:pt x="218" y="15"/>
                    </a:lnTo>
                    <a:lnTo>
                      <a:pt x="218" y="23"/>
                    </a:lnTo>
                    <a:lnTo>
                      <a:pt x="218" y="15"/>
                    </a:lnTo>
                    <a:lnTo>
                      <a:pt x="218" y="23"/>
                    </a:lnTo>
                    <a:lnTo>
                      <a:pt x="225" y="15"/>
                    </a:lnTo>
                    <a:lnTo>
                      <a:pt x="225" y="23"/>
                    </a:lnTo>
                    <a:lnTo>
                      <a:pt x="225" y="23"/>
                    </a:lnTo>
                    <a:lnTo>
                      <a:pt x="233" y="15"/>
                    </a:lnTo>
                    <a:lnTo>
                      <a:pt x="233" y="23"/>
                    </a:lnTo>
                    <a:lnTo>
                      <a:pt x="233" y="15"/>
                    </a:lnTo>
                    <a:lnTo>
                      <a:pt x="233" y="15"/>
                    </a:lnTo>
                    <a:lnTo>
                      <a:pt x="240" y="23"/>
                    </a:lnTo>
                    <a:lnTo>
                      <a:pt x="240" y="38"/>
                    </a:lnTo>
                    <a:lnTo>
                      <a:pt x="240" y="0"/>
                    </a:lnTo>
                    <a:lnTo>
                      <a:pt x="240" y="23"/>
                    </a:lnTo>
                    <a:lnTo>
                      <a:pt x="248" y="15"/>
                    </a:lnTo>
                    <a:lnTo>
                      <a:pt x="248" y="30"/>
                    </a:lnTo>
                    <a:lnTo>
                      <a:pt x="248"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91" name="Freeform 967"/>
              <p:cNvSpPr>
                <a:spLocks/>
              </p:cNvSpPr>
              <p:nvPr/>
            </p:nvSpPr>
            <p:spPr bwMode="auto">
              <a:xfrm>
                <a:off x="4733" y="3263"/>
                <a:ext cx="240" cy="45"/>
              </a:xfrm>
              <a:custGeom>
                <a:avLst/>
                <a:gdLst>
                  <a:gd name="T0" fmla="*/ 7 w 240"/>
                  <a:gd name="T1" fmla="*/ 30 h 45"/>
                  <a:gd name="T2" fmla="*/ 7 w 240"/>
                  <a:gd name="T3" fmla="*/ 30 h 45"/>
                  <a:gd name="T4" fmla="*/ 15 w 240"/>
                  <a:gd name="T5" fmla="*/ 15 h 45"/>
                  <a:gd name="T6" fmla="*/ 22 w 240"/>
                  <a:gd name="T7" fmla="*/ 45 h 45"/>
                  <a:gd name="T8" fmla="*/ 30 w 240"/>
                  <a:gd name="T9" fmla="*/ 30 h 45"/>
                  <a:gd name="T10" fmla="*/ 30 w 240"/>
                  <a:gd name="T11" fmla="*/ 30 h 45"/>
                  <a:gd name="T12" fmla="*/ 37 w 240"/>
                  <a:gd name="T13" fmla="*/ 7 h 45"/>
                  <a:gd name="T14" fmla="*/ 45 w 240"/>
                  <a:gd name="T15" fmla="*/ 37 h 45"/>
                  <a:gd name="T16" fmla="*/ 52 w 240"/>
                  <a:gd name="T17" fmla="*/ 30 h 45"/>
                  <a:gd name="T18" fmla="*/ 52 w 240"/>
                  <a:gd name="T19" fmla="*/ 30 h 45"/>
                  <a:gd name="T20" fmla="*/ 60 w 240"/>
                  <a:gd name="T21" fmla="*/ 7 h 45"/>
                  <a:gd name="T22" fmla="*/ 67 w 240"/>
                  <a:gd name="T23" fmla="*/ 37 h 45"/>
                  <a:gd name="T24" fmla="*/ 75 w 240"/>
                  <a:gd name="T25" fmla="*/ 37 h 45"/>
                  <a:gd name="T26" fmla="*/ 75 w 240"/>
                  <a:gd name="T27" fmla="*/ 30 h 45"/>
                  <a:gd name="T28" fmla="*/ 82 w 240"/>
                  <a:gd name="T29" fmla="*/ 7 h 45"/>
                  <a:gd name="T30" fmla="*/ 90 w 240"/>
                  <a:gd name="T31" fmla="*/ 45 h 45"/>
                  <a:gd name="T32" fmla="*/ 97 w 240"/>
                  <a:gd name="T33" fmla="*/ 22 h 45"/>
                  <a:gd name="T34" fmla="*/ 97 w 240"/>
                  <a:gd name="T35" fmla="*/ 22 h 45"/>
                  <a:gd name="T36" fmla="*/ 105 w 240"/>
                  <a:gd name="T37" fmla="*/ 0 h 45"/>
                  <a:gd name="T38" fmla="*/ 112 w 240"/>
                  <a:gd name="T39" fmla="*/ 37 h 45"/>
                  <a:gd name="T40" fmla="*/ 120 w 240"/>
                  <a:gd name="T41" fmla="*/ 22 h 45"/>
                  <a:gd name="T42" fmla="*/ 120 w 240"/>
                  <a:gd name="T43" fmla="*/ 30 h 45"/>
                  <a:gd name="T44" fmla="*/ 127 w 240"/>
                  <a:gd name="T45" fmla="*/ 15 h 45"/>
                  <a:gd name="T46" fmla="*/ 135 w 240"/>
                  <a:gd name="T47" fmla="*/ 45 h 45"/>
                  <a:gd name="T48" fmla="*/ 142 w 240"/>
                  <a:gd name="T49" fmla="*/ 37 h 45"/>
                  <a:gd name="T50" fmla="*/ 142 w 240"/>
                  <a:gd name="T51" fmla="*/ 30 h 45"/>
                  <a:gd name="T52" fmla="*/ 150 w 240"/>
                  <a:gd name="T53" fmla="*/ 7 h 45"/>
                  <a:gd name="T54" fmla="*/ 157 w 240"/>
                  <a:gd name="T55" fmla="*/ 45 h 45"/>
                  <a:gd name="T56" fmla="*/ 165 w 240"/>
                  <a:gd name="T57" fmla="*/ 22 h 45"/>
                  <a:gd name="T58" fmla="*/ 165 w 240"/>
                  <a:gd name="T59" fmla="*/ 30 h 45"/>
                  <a:gd name="T60" fmla="*/ 172 w 240"/>
                  <a:gd name="T61" fmla="*/ 15 h 45"/>
                  <a:gd name="T62" fmla="*/ 180 w 240"/>
                  <a:gd name="T63" fmla="*/ 37 h 45"/>
                  <a:gd name="T64" fmla="*/ 187 w 240"/>
                  <a:gd name="T65" fmla="*/ 30 h 45"/>
                  <a:gd name="T66" fmla="*/ 187 w 240"/>
                  <a:gd name="T67" fmla="*/ 30 h 45"/>
                  <a:gd name="T68" fmla="*/ 195 w 240"/>
                  <a:gd name="T69" fmla="*/ 7 h 45"/>
                  <a:gd name="T70" fmla="*/ 202 w 240"/>
                  <a:gd name="T71" fmla="*/ 37 h 45"/>
                  <a:gd name="T72" fmla="*/ 210 w 240"/>
                  <a:gd name="T73" fmla="*/ 30 h 45"/>
                  <a:gd name="T74" fmla="*/ 210 w 240"/>
                  <a:gd name="T75" fmla="*/ 30 h 45"/>
                  <a:gd name="T76" fmla="*/ 217 w 240"/>
                  <a:gd name="T77" fmla="*/ 22 h 45"/>
                  <a:gd name="T78" fmla="*/ 225 w 240"/>
                  <a:gd name="T79" fmla="*/ 37 h 45"/>
                  <a:gd name="T80" fmla="*/ 232 w 240"/>
                  <a:gd name="T81" fmla="*/ 45 h 45"/>
                  <a:gd name="T82" fmla="*/ 240 w 240"/>
                  <a:gd name="T8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15"/>
                    </a:moveTo>
                    <a:lnTo>
                      <a:pt x="0" y="22"/>
                    </a:lnTo>
                    <a:lnTo>
                      <a:pt x="7" y="30"/>
                    </a:lnTo>
                    <a:lnTo>
                      <a:pt x="7" y="45"/>
                    </a:lnTo>
                    <a:lnTo>
                      <a:pt x="7" y="7"/>
                    </a:lnTo>
                    <a:lnTo>
                      <a:pt x="7" y="30"/>
                    </a:lnTo>
                    <a:lnTo>
                      <a:pt x="15" y="22"/>
                    </a:lnTo>
                    <a:lnTo>
                      <a:pt x="15" y="37"/>
                    </a:lnTo>
                    <a:lnTo>
                      <a:pt x="15" y="15"/>
                    </a:lnTo>
                    <a:lnTo>
                      <a:pt x="15" y="22"/>
                    </a:lnTo>
                    <a:lnTo>
                      <a:pt x="22" y="30"/>
                    </a:lnTo>
                    <a:lnTo>
                      <a:pt x="22" y="45"/>
                    </a:lnTo>
                    <a:lnTo>
                      <a:pt x="22" y="15"/>
                    </a:lnTo>
                    <a:lnTo>
                      <a:pt x="22" y="22"/>
                    </a:lnTo>
                    <a:lnTo>
                      <a:pt x="30" y="30"/>
                    </a:lnTo>
                    <a:lnTo>
                      <a:pt x="30" y="45"/>
                    </a:lnTo>
                    <a:lnTo>
                      <a:pt x="30" y="7"/>
                    </a:lnTo>
                    <a:lnTo>
                      <a:pt x="30" y="30"/>
                    </a:lnTo>
                    <a:lnTo>
                      <a:pt x="37" y="22"/>
                    </a:lnTo>
                    <a:lnTo>
                      <a:pt x="37" y="45"/>
                    </a:lnTo>
                    <a:lnTo>
                      <a:pt x="37" y="7"/>
                    </a:lnTo>
                    <a:lnTo>
                      <a:pt x="37" y="15"/>
                    </a:lnTo>
                    <a:lnTo>
                      <a:pt x="45" y="22"/>
                    </a:lnTo>
                    <a:lnTo>
                      <a:pt x="45" y="37"/>
                    </a:lnTo>
                    <a:lnTo>
                      <a:pt x="45" y="15"/>
                    </a:lnTo>
                    <a:lnTo>
                      <a:pt x="45" y="22"/>
                    </a:lnTo>
                    <a:lnTo>
                      <a:pt x="52" y="30"/>
                    </a:lnTo>
                    <a:lnTo>
                      <a:pt x="52" y="45"/>
                    </a:lnTo>
                    <a:lnTo>
                      <a:pt x="52" y="7"/>
                    </a:lnTo>
                    <a:lnTo>
                      <a:pt x="52" y="30"/>
                    </a:lnTo>
                    <a:lnTo>
                      <a:pt x="60" y="37"/>
                    </a:lnTo>
                    <a:lnTo>
                      <a:pt x="60" y="37"/>
                    </a:lnTo>
                    <a:lnTo>
                      <a:pt x="60" y="7"/>
                    </a:lnTo>
                    <a:lnTo>
                      <a:pt x="60" y="30"/>
                    </a:lnTo>
                    <a:lnTo>
                      <a:pt x="67" y="22"/>
                    </a:lnTo>
                    <a:lnTo>
                      <a:pt x="67" y="37"/>
                    </a:lnTo>
                    <a:lnTo>
                      <a:pt x="67" y="15"/>
                    </a:lnTo>
                    <a:lnTo>
                      <a:pt x="67" y="30"/>
                    </a:lnTo>
                    <a:lnTo>
                      <a:pt x="75" y="37"/>
                    </a:lnTo>
                    <a:lnTo>
                      <a:pt x="75" y="37"/>
                    </a:lnTo>
                    <a:lnTo>
                      <a:pt x="75" y="7"/>
                    </a:lnTo>
                    <a:lnTo>
                      <a:pt x="75" y="30"/>
                    </a:lnTo>
                    <a:lnTo>
                      <a:pt x="82" y="22"/>
                    </a:lnTo>
                    <a:lnTo>
                      <a:pt x="82" y="37"/>
                    </a:lnTo>
                    <a:lnTo>
                      <a:pt x="82" y="7"/>
                    </a:lnTo>
                    <a:lnTo>
                      <a:pt x="82" y="30"/>
                    </a:lnTo>
                    <a:lnTo>
                      <a:pt x="90" y="37"/>
                    </a:lnTo>
                    <a:lnTo>
                      <a:pt x="90" y="45"/>
                    </a:lnTo>
                    <a:lnTo>
                      <a:pt x="90" y="15"/>
                    </a:lnTo>
                    <a:lnTo>
                      <a:pt x="90" y="30"/>
                    </a:lnTo>
                    <a:lnTo>
                      <a:pt x="97" y="22"/>
                    </a:lnTo>
                    <a:lnTo>
                      <a:pt x="97" y="37"/>
                    </a:lnTo>
                    <a:lnTo>
                      <a:pt x="97" y="7"/>
                    </a:lnTo>
                    <a:lnTo>
                      <a:pt x="97" y="22"/>
                    </a:lnTo>
                    <a:lnTo>
                      <a:pt x="105" y="30"/>
                    </a:lnTo>
                    <a:lnTo>
                      <a:pt x="105" y="45"/>
                    </a:lnTo>
                    <a:lnTo>
                      <a:pt x="105" y="0"/>
                    </a:lnTo>
                    <a:lnTo>
                      <a:pt x="105" y="30"/>
                    </a:lnTo>
                    <a:lnTo>
                      <a:pt x="112" y="37"/>
                    </a:lnTo>
                    <a:lnTo>
                      <a:pt x="112" y="37"/>
                    </a:lnTo>
                    <a:lnTo>
                      <a:pt x="112" y="7"/>
                    </a:lnTo>
                    <a:lnTo>
                      <a:pt x="112" y="30"/>
                    </a:lnTo>
                    <a:lnTo>
                      <a:pt x="120" y="22"/>
                    </a:lnTo>
                    <a:lnTo>
                      <a:pt x="120" y="37"/>
                    </a:lnTo>
                    <a:lnTo>
                      <a:pt x="120" y="7"/>
                    </a:lnTo>
                    <a:lnTo>
                      <a:pt x="120" y="30"/>
                    </a:lnTo>
                    <a:lnTo>
                      <a:pt x="127" y="22"/>
                    </a:lnTo>
                    <a:lnTo>
                      <a:pt x="127" y="45"/>
                    </a:lnTo>
                    <a:lnTo>
                      <a:pt x="127" y="15"/>
                    </a:lnTo>
                    <a:lnTo>
                      <a:pt x="127" y="30"/>
                    </a:lnTo>
                    <a:lnTo>
                      <a:pt x="135" y="22"/>
                    </a:lnTo>
                    <a:lnTo>
                      <a:pt x="135" y="45"/>
                    </a:lnTo>
                    <a:lnTo>
                      <a:pt x="135" y="15"/>
                    </a:lnTo>
                    <a:lnTo>
                      <a:pt x="135" y="30"/>
                    </a:lnTo>
                    <a:lnTo>
                      <a:pt x="142" y="37"/>
                    </a:lnTo>
                    <a:lnTo>
                      <a:pt x="142" y="45"/>
                    </a:lnTo>
                    <a:lnTo>
                      <a:pt x="142" y="7"/>
                    </a:lnTo>
                    <a:lnTo>
                      <a:pt x="142" y="30"/>
                    </a:lnTo>
                    <a:lnTo>
                      <a:pt x="150" y="22"/>
                    </a:lnTo>
                    <a:lnTo>
                      <a:pt x="150" y="37"/>
                    </a:lnTo>
                    <a:lnTo>
                      <a:pt x="150" y="7"/>
                    </a:lnTo>
                    <a:lnTo>
                      <a:pt x="150" y="30"/>
                    </a:lnTo>
                    <a:lnTo>
                      <a:pt x="157" y="22"/>
                    </a:lnTo>
                    <a:lnTo>
                      <a:pt x="157" y="45"/>
                    </a:lnTo>
                    <a:lnTo>
                      <a:pt x="157" y="7"/>
                    </a:lnTo>
                    <a:lnTo>
                      <a:pt x="157" y="30"/>
                    </a:lnTo>
                    <a:lnTo>
                      <a:pt x="165" y="22"/>
                    </a:lnTo>
                    <a:lnTo>
                      <a:pt x="165" y="37"/>
                    </a:lnTo>
                    <a:lnTo>
                      <a:pt x="165" y="7"/>
                    </a:lnTo>
                    <a:lnTo>
                      <a:pt x="165" y="30"/>
                    </a:lnTo>
                    <a:lnTo>
                      <a:pt x="172" y="22"/>
                    </a:lnTo>
                    <a:lnTo>
                      <a:pt x="172" y="37"/>
                    </a:lnTo>
                    <a:lnTo>
                      <a:pt x="172" y="15"/>
                    </a:lnTo>
                    <a:lnTo>
                      <a:pt x="172" y="22"/>
                    </a:lnTo>
                    <a:lnTo>
                      <a:pt x="180" y="30"/>
                    </a:lnTo>
                    <a:lnTo>
                      <a:pt x="180" y="37"/>
                    </a:lnTo>
                    <a:lnTo>
                      <a:pt x="180" y="22"/>
                    </a:lnTo>
                    <a:lnTo>
                      <a:pt x="180" y="22"/>
                    </a:lnTo>
                    <a:lnTo>
                      <a:pt x="187" y="30"/>
                    </a:lnTo>
                    <a:lnTo>
                      <a:pt x="187" y="37"/>
                    </a:lnTo>
                    <a:lnTo>
                      <a:pt x="187" y="7"/>
                    </a:lnTo>
                    <a:lnTo>
                      <a:pt x="187" y="30"/>
                    </a:lnTo>
                    <a:lnTo>
                      <a:pt x="195" y="22"/>
                    </a:lnTo>
                    <a:lnTo>
                      <a:pt x="195" y="37"/>
                    </a:lnTo>
                    <a:lnTo>
                      <a:pt x="195" y="7"/>
                    </a:lnTo>
                    <a:lnTo>
                      <a:pt x="195" y="22"/>
                    </a:lnTo>
                    <a:lnTo>
                      <a:pt x="202" y="30"/>
                    </a:lnTo>
                    <a:lnTo>
                      <a:pt x="202" y="37"/>
                    </a:lnTo>
                    <a:lnTo>
                      <a:pt x="202" y="15"/>
                    </a:lnTo>
                    <a:lnTo>
                      <a:pt x="202" y="22"/>
                    </a:lnTo>
                    <a:lnTo>
                      <a:pt x="210" y="30"/>
                    </a:lnTo>
                    <a:lnTo>
                      <a:pt x="210" y="30"/>
                    </a:lnTo>
                    <a:lnTo>
                      <a:pt x="210" y="22"/>
                    </a:lnTo>
                    <a:lnTo>
                      <a:pt x="210" y="30"/>
                    </a:lnTo>
                    <a:lnTo>
                      <a:pt x="217" y="22"/>
                    </a:lnTo>
                    <a:lnTo>
                      <a:pt x="217" y="30"/>
                    </a:lnTo>
                    <a:lnTo>
                      <a:pt x="217" y="22"/>
                    </a:lnTo>
                    <a:lnTo>
                      <a:pt x="217" y="30"/>
                    </a:lnTo>
                    <a:lnTo>
                      <a:pt x="225" y="22"/>
                    </a:lnTo>
                    <a:lnTo>
                      <a:pt x="225" y="37"/>
                    </a:lnTo>
                    <a:lnTo>
                      <a:pt x="225" y="22"/>
                    </a:lnTo>
                    <a:lnTo>
                      <a:pt x="232" y="15"/>
                    </a:lnTo>
                    <a:lnTo>
                      <a:pt x="232" y="45"/>
                    </a:lnTo>
                    <a:lnTo>
                      <a:pt x="232" y="7"/>
                    </a:lnTo>
                    <a:lnTo>
                      <a:pt x="232" y="22"/>
                    </a:lnTo>
                    <a:lnTo>
                      <a:pt x="240" y="30"/>
                    </a:lnTo>
                    <a:lnTo>
                      <a:pt x="240" y="37"/>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92" name="Freeform 968"/>
              <p:cNvSpPr>
                <a:spLocks/>
              </p:cNvSpPr>
              <p:nvPr/>
            </p:nvSpPr>
            <p:spPr bwMode="auto">
              <a:xfrm>
                <a:off x="4973" y="3263"/>
                <a:ext cx="240" cy="45"/>
              </a:xfrm>
              <a:custGeom>
                <a:avLst/>
                <a:gdLst>
                  <a:gd name="T0" fmla="*/ 0 w 240"/>
                  <a:gd name="T1" fmla="*/ 30 h 45"/>
                  <a:gd name="T2" fmla="*/ 7 w 240"/>
                  <a:gd name="T3" fmla="*/ 37 h 45"/>
                  <a:gd name="T4" fmla="*/ 7 w 240"/>
                  <a:gd name="T5" fmla="*/ 30 h 45"/>
                  <a:gd name="T6" fmla="*/ 15 w 240"/>
                  <a:gd name="T7" fmla="*/ 37 h 45"/>
                  <a:gd name="T8" fmla="*/ 15 w 240"/>
                  <a:gd name="T9" fmla="*/ 22 h 45"/>
                  <a:gd name="T10" fmla="*/ 22 w 240"/>
                  <a:gd name="T11" fmla="*/ 37 h 45"/>
                  <a:gd name="T12" fmla="*/ 22 w 240"/>
                  <a:gd name="T13" fmla="*/ 22 h 45"/>
                  <a:gd name="T14" fmla="*/ 30 w 240"/>
                  <a:gd name="T15" fmla="*/ 37 h 45"/>
                  <a:gd name="T16" fmla="*/ 30 w 240"/>
                  <a:gd name="T17" fmla="*/ 15 h 45"/>
                  <a:gd name="T18" fmla="*/ 37 w 240"/>
                  <a:gd name="T19" fmla="*/ 45 h 45"/>
                  <a:gd name="T20" fmla="*/ 37 w 240"/>
                  <a:gd name="T21" fmla="*/ 22 h 45"/>
                  <a:gd name="T22" fmla="*/ 45 w 240"/>
                  <a:gd name="T23" fmla="*/ 45 h 45"/>
                  <a:gd name="T24" fmla="*/ 45 w 240"/>
                  <a:gd name="T25" fmla="*/ 30 h 45"/>
                  <a:gd name="T26" fmla="*/ 52 w 240"/>
                  <a:gd name="T27" fmla="*/ 37 h 45"/>
                  <a:gd name="T28" fmla="*/ 52 w 240"/>
                  <a:gd name="T29" fmla="*/ 22 h 45"/>
                  <a:gd name="T30" fmla="*/ 60 w 240"/>
                  <a:gd name="T31" fmla="*/ 37 h 45"/>
                  <a:gd name="T32" fmla="*/ 60 w 240"/>
                  <a:gd name="T33" fmla="*/ 30 h 45"/>
                  <a:gd name="T34" fmla="*/ 67 w 240"/>
                  <a:gd name="T35" fmla="*/ 37 h 45"/>
                  <a:gd name="T36" fmla="*/ 67 w 240"/>
                  <a:gd name="T37" fmla="*/ 30 h 45"/>
                  <a:gd name="T38" fmla="*/ 75 w 240"/>
                  <a:gd name="T39" fmla="*/ 15 h 45"/>
                  <a:gd name="T40" fmla="*/ 82 w 240"/>
                  <a:gd name="T41" fmla="*/ 30 h 45"/>
                  <a:gd name="T42" fmla="*/ 82 w 240"/>
                  <a:gd name="T43" fmla="*/ 15 h 45"/>
                  <a:gd name="T44" fmla="*/ 90 w 240"/>
                  <a:gd name="T45" fmla="*/ 22 h 45"/>
                  <a:gd name="T46" fmla="*/ 90 w 240"/>
                  <a:gd name="T47" fmla="*/ 15 h 45"/>
                  <a:gd name="T48" fmla="*/ 97 w 240"/>
                  <a:gd name="T49" fmla="*/ 30 h 45"/>
                  <a:gd name="T50" fmla="*/ 97 w 240"/>
                  <a:gd name="T51" fmla="*/ 15 h 45"/>
                  <a:gd name="T52" fmla="*/ 105 w 240"/>
                  <a:gd name="T53" fmla="*/ 30 h 45"/>
                  <a:gd name="T54" fmla="*/ 105 w 240"/>
                  <a:gd name="T55" fmla="*/ 15 h 45"/>
                  <a:gd name="T56" fmla="*/ 112 w 240"/>
                  <a:gd name="T57" fmla="*/ 30 h 45"/>
                  <a:gd name="T58" fmla="*/ 112 w 240"/>
                  <a:gd name="T59" fmla="*/ 15 h 45"/>
                  <a:gd name="T60" fmla="*/ 120 w 240"/>
                  <a:gd name="T61" fmla="*/ 22 h 45"/>
                  <a:gd name="T62" fmla="*/ 120 w 240"/>
                  <a:gd name="T63" fmla="*/ 7 h 45"/>
                  <a:gd name="T64" fmla="*/ 127 w 240"/>
                  <a:gd name="T65" fmla="*/ 37 h 45"/>
                  <a:gd name="T66" fmla="*/ 127 w 240"/>
                  <a:gd name="T67" fmla="*/ 15 h 45"/>
                  <a:gd name="T68" fmla="*/ 135 w 240"/>
                  <a:gd name="T69" fmla="*/ 30 h 45"/>
                  <a:gd name="T70" fmla="*/ 135 w 240"/>
                  <a:gd name="T71" fmla="*/ 15 h 45"/>
                  <a:gd name="T72" fmla="*/ 142 w 240"/>
                  <a:gd name="T73" fmla="*/ 30 h 45"/>
                  <a:gd name="T74" fmla="*/ 142 w 240"/>
                  <a:gd name="T75" fmla="*/ 15 h 45"/>
                  <a:gd name="T76" fmla="*/ 150 w 240"/>
                  <a:gd name="T77" fmla="*/ 22 h 45"/>
                  <a:gd name="T78" fmla="*/ 150 w 240"/>
                  <a:gd name="T79" fmla="*/ 15 h 45"/>
                  <a:gd name="T80" fmla="*/ 157 w 240"/>
                  <a:gd name="T81" fmla="*/ 15 h 45"/>
                  <a:gd name="T82" fmla="*/ 157 w 240"/>
                  <a:gd name="T83" fmla="*/ 30 h 45"/>
                  <a:gd name="T84" fmla="*/ 165 w 240"/>
                  <a:gd name="T85" fmla="*/ 45 h 45"/>
                  <a:gd name="T86" fmla="*/ 165 w 240"/>
                  <a:gd name="T87" fmla="*/ 22 h 45"/>
                  <a:gd name="T88" fmla="*/ 172 w 240"/>
                  <a:gd name="T89" fmla="*/ 37 h 45"/>
                  <a:gd name="T90" fmla="*/ 172 w 240"/>
                  <a:gd name="T91" fmla="*/ 22 h 45"/>
                  <a:gd name="T92" fmla="*/ 180 w 240"/>
                  <a:gd name="T93" fmla="*/ 37 h 45"/>
                  <a:gd name="T94" fmla="*/ 180 w 240"/>
                  <a:gd name="T95" fmla="*/ 22 h 45"/>
                  <a:gd name="T96" fmla="*/ 187 w 240"/>
                  <a:gd name="T97" fmla="*/ 37 h 45"/>
                  <a:gd name="T98" fmla="*/ 187 w 240"/>
                  <a:gd name="T99" fmla="*/ 22 h 45"/>
                  <a:gd name="T100" fmla="*/ 195 w 240"/>
                  <a:gd name="T101" fmla="*/ 37 h 45"/>
                  <a:gd name="T102" fmla="*/ 195 w 240"/>
                  <a:gd name="T103" fmla="*/ 22 h 45"/>
                  <a:gd name="T104" fmla="*/ 202 w 240"/>
                  <a:gd name="T105" fmla="*/ 37 h 45"/>
                  <a:gd name="T106" fmla="*/ 202 w 240"/>
                  <a:gd name="T107" fmla="*/ 22 h 45"/>
                  <a:gd name="T108" fmla="*/ 210 w 240"/>
                  <a:gd name="T109" fmla="*/ 37 h 45"/>
                  <a:gd name="T110" fmla="*/ 210 w 240"/>
                  <a:gd name="T111" fmla="*/ 22 h 45"/>
                  <a:gd name="T112" fmla="*/ 217 w 240"/>
                  <a:gd name="T113" fmla="*/ 37 h 45"/>
                  <a:gd name="T114" fmla="*/ 217 w 240"/>
                  <a:gd name="T115" fmla="*/ 22 h 45"/>
                  <a:gd name="T116" fmla="*/ 225 w 240"/>
                  <a:gd name="T117" fmla="*/ 37 h 45"/>
                  <a:gd name="T118" fmla="*/ 225 w 240"/>
                  <a:gd name="T119" fmla="*/ 30 h 45"/>
                  <a:gd name="T120" fmla="*/ 232 w 240"/>
                  <a:gd name="T121" fmla="*/ 45 h 45"/>
                  <a:gd name="T122" fmla="*/ 232 w 240"/>
                  <a:gd name="T123"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45">
                    <a:moveTo>
                      <a:pt x="0" y="7"/>
                    </a:moveTo>
                    <a:lnTo>
                      <a:pt x="0" y="30"/>
                    </a:lnTo>
                    <a:lnTo>
                      <a:pt x="7" y="22"/>
                    </a:lnTo>
                    <a:lnTo>
                      <a:pt x="7" y="37"/>
                    </a:lnTo>
                    <a:lnTo>
                      <a:pt x="7" y="15"/>
                    </a:lnTo>
                    <a:lnTo>
                      <a:pt x="7" y="30"/>
                    </a:lnTo>
                    <a:lnTo>
                      <a:pt x="15" y="22"/>
                    </a:lnTo>
                    <a:lnTo>
                      <a:pt x="15" y="37"/>
                    </a:lnTo>
                    <a:lnTo>
                      <a:pt x="15" y="15"/>
                    </a:lnTo>
                    <a:lnTo>
                      <a:pt x="15" y="22"/>
                    </a:lnTo>
                    <a:lnTo>
                      <a:pt x="22" y="30"/>
                    </a:lnTo>
                    <a:lnTo>
                      <a:pt x="22" y="37"/>
                    </a:lnTo>
                    <a:lnTo>
                      <a:pt x="22" y="15"/>
                    </a:lnTo>
                    <a:lnTo>
                      <a:pt x="22" y="22"/>
                    </a:lnTo>
                    <a:lnTo>
                      <a:pt x="30" y="30"/>
                    </a:lnTo>
                    <a:lnTo>
                      <a:pt x="30" y="37"/>
                    </a:lnTo>
                    <a:lnTo>
                      <a:pt x="30" y="15"/>
                    </a:lnTo>
                    <a:lnTo>
                      <a:pt x="30" y="15"/>
                    </a:lnTo>
                    <a:lnTo>
                      <a:pt x="37" y="22"/>
                    </a:lnTo>
                    <a:lnTo>
                      <a:pt x="37" y="45"/>
                    </a:lnTo>
                    <a:lnTo>
                      <a:pt x="37" y="7"/>
                    </a:lnTo>
                    <a:lnTo>
                      <a:pt x="37" y="22"/>
                    </a:lnTo>
                    <a:lnTo>
                      <a:pt x="45" y="30"/>
                    </a:lnTo>
                    <a:lnTo>
                      <a:pt x="45" y="45"/>
                    </a:lnTo>
                    <a:lnTo>
                      <a:pt x="45" y="7"/>
                    </a:lnTo>
                    <a:lnTo>
                      <a:pt x="45" y="30"/>
                    </a:lnTo>
                    <a:lnTo>
                      <a:pt x="52" y="22"/>
                    </a:lnTo>
                    <a:lnTo>
                      <a:pt x="52" y="37"/>
                    </a:lnTo>
                    <a:lnTo>
                      <a:pt x="52" y="15"/>
                    </a:lnTo>
                    <a:lnTo>
                      <a:pt x="52" y="22"/>
                    </a:lnTo>
                    <a:lnTo>
                      <a:pt x="60" y="30"/>
                    </a:lnTo>
                    <a:lnTo>
                      <a:pt x="60" y="37"/>
                    </a:lnTo>
                    <a:lnTo>
                      <a:pt x="60" y="15"/>
                    </a:lnTo>
                    <a:lnTo>
                      <a:pt x="60" y="30"/>
                    </a:lnTo>
                    <a:lnTo>
                      <a:pt x="67" y="37"/>
                    </a:lnTo>
                    <a:lnTo>
                      <a:pt x="67" y="37"/>
                    </a:lnTo>
                    <a:lnTo>
                      <a:pt x="67" y="15"/>
                    </a:lnTo>
                    <a:lnTo>
                      <a:pt x="67" y="30"/>
                    </a:lnTo>
                    <a:lnTo>
                      <a:pt x="75" y="37"/>
                    </a:lnTo>
                    <a:lnTo>
                      <a:pt x="75" y="15"/>
                    </a:lnTo>
                    <a:lnTo>
                      <a:pt x="75" y="22"/>
                    </a:lnTo>
                    <a:lnTo>
                      <a:pt x="82" y="30"/>
                    </a:lnTo>
                    <a:lnTo>
                      <a:pt x="82" y="30"/>
                    </a:lnTo>
                    <a:lnTo>
                      <a:pt x="82" y="15"/>
                    </a:lnTo>
                    <a:lnTo>
                      <a:pt x="82" y="30"/>
                    </a:lnTo>
                    <a:lnTo>
                      <a:pt x="90" y="22"/>
                    </a:lnTo>
                    <a:lnTo>
                      <a:pt x="90" y="37"/>
                    </a:lnTo>
                    <a:lnTo>
                      <a:pt x="90" y="15"/>
                    </a:lnTo>
                    <a:lnTo>
                      <a:pt x="90" y="22"/>
                    </a:lnTo>
                    <a:lnTo>
                      <a:pt x="97" y="30"/>
                    </a:lnTo>
                    <a:lnTo>
                      <a:pt x="97" y="37"/>
                    </a:lnTo>
                    <a:lnTo>
                      <a:pt x="97" y="15"/>
                    </a:lnTo>
                    <a:lnTo>
                      <a:pt x="97" y="22"/>
                    </a:lnTo>
                    <a:lnTo>
                      <a:pt x="105" y="30"/>
                    </a:lnTo>
                    <a:lnTo>
                      <a:pt x="105" y="37"/>
                    </a:lnTo>
                    <a:lnTo>
                      <a:pt x="105" y="15"/>
                    </a:lnTo>
                    <a:lnTo>
                      <a:pt x="105" y="22"/>
                    </a:lnTo>
                    <a:lnTo>
                      <a:pt x="112" y="30"/>
                    </a:lnTo>
                    <a:lnTo>
                      <a:pt x="112" y="30"/>
                    </a:lnTo>
                    <a:lnTo>
                      <a:pt x="112" y="15"/>
                    </a:lnTo>
                    <a:lnTo>
                      <a:pt x="112" y="30"/>
                    </a:lnTo>
                    <a:lnTo>
                      <a:pt x="120" y="22"/>
                    </a:lnTo>
                    <a:lnTo>
                      <a:pt x="120" y="45"/>
                    </a:lnTo>
                    <a:lnTo>
                      <a:pt x="120" y="7"/>
                    </a:lnTo>
                    <a:lnTo>
                      <a:pt x="120" y="30"/>
                    </a:lnTo>
                    <a:lnTo>
                      <a:pt x="127" y="37"/>
                    </a:lnTo>
                    <a:lnTo>
                      <a:pt x="127" y="37"/>
                    </a:lnTo>
                    <a:lnTo>
                      <a:pt x="127" y="15"/>
                    </a:lnTo>
                    <a:lnTo>
                      <a:pt x="127" y="37"/>
                    </a:lnTo>
                    <a:lnTo>
                      <a:pt x="135" y="30"/>
                    </a:lnTo>
                    <a:lnTo>
                      <a:pt x="135" y="37"/>
                    </a:lnTo>
                    <a:lnTo>
                      <a:pt x="135" y="15"/>
                    </a:lnTo>
                    <a:lnTo>
                      <a:pt x="135" y="22"/>
                    </a:lnTo>
                    <a:lnTo>
                      <a:pt x="142" y="30"/>
                    </a:lnTo>
                    <a:lnTo>
                      <a:pt x="142" y="37"/>
                    </a:lnTo>
                    <a:lnTo>
                      <a:pt x="142" y="15"/>
                    </a:lnTo>
                    <a:lnTo>
                      <a:pt x="142" y="30"/>
                    </a:lnTo>
                    <a:lnTo>
                      <a:pt x="150" y="22"/>
                    </a:lnTo>
                    <a:lnTo>
                      <a:pt x="150" y="37"/>
                    </a:lnTo>
                    <a:lnTo>
                      <a:pt x="150" y="15"/>
                    </a:lnTo>
                    <a:lnTo>
                      <a:pt x="150" y="22"/>
                    </a:lnTo>
                    <a:lnTo>
                      <a:pt x="157" y="15"/>
                    </a:lnTo>
                    <a:lnTo>
                      <a:pt x="157" y="37"/>
                    </a:lnTo>
                    <a:lnTo>
                      <a:pt x="157" y="30"/>
                    </a:lnTo>
                    <a:lnTo>
                      <a:pt x="165" y="22"/>
                    </a:lnTo>
                    <a:lnTo>
                      <a:pt x="165" y="45"/>
                    </a:lnTo>
                    <a:lnTo>
                      <a:pt x="165" y="0"/>
                    </a:lnTo>
                    <a:lnTo>
                      <a:pt x="165" y="22"/>
                    </a:lnTo>
                    <a:lnTo>
                      <a:pt x="172" y="30"/>
                    </a:lnTo>
                    <a:lnTo>
                      <a:pt x="172" y="37"/>
                    </a:lnTo>
                    <a:lnTo>
                      <a:pt x="172" y="7"/>
                    </a:lnTo>
                    <a:lnTo>
                      <a:pt x="172" y="22"/>
                    </a:lnTo>
                    <a:lnTo>
                      <a:pt x="180" y="30"/>
                    </a:lnTo>
                    <a:lnTo>
                      <a:pt x="180" y="37"/>
                    </a:lnTo>
                    <a:lnTo>
                      <a:pt x="180" y="15"/>
                    </a:lnTo>
                    <a:lnTo>
                      <a:pt x="180" y="22"/>
                    </a:lnTo>
                    <a:lnTo>
                      <a:pt x="187" y="30"/>
                    </a:lnTo>
                    <a:lnTo>
                      <a:pt x="187" y="37"/>
                    </a:lnTo>
                    <a:lnTo>
                      <a:pt x="187" y="15"/>
                    </a:lnTo>
                    <a:lnTo>
                      <a:pt x="187" y="22"/>
                    </a:lnTo>
                    <a:lnTo>
                      <a:pt x="195" y="30"/>
                    </a:lnTo>
                    <a:lnTo>
                      <a:pt x="195" y="37"/>
                    </a:lnTo>
                    <a:lnTo>
                      <a:pt x="195" y="15"/>
                    </a:lnTo>
                    <a:lnTo>
                      <a:pt x="195" y="22"/>
                    </a:lnTo>
                    <a:lnTo>
                      <a:pt x="202" y="30"/>
                    </a:lnTo>
                    <a:lnTo>
                      <a:pt x="202" y="37"/>
                    </a:lnTo>
                    <a:lnTo>
                      <a:pt x="202" y="15"/>
                    </a:lnTo>
                    <a:lnTo>
                      <a:pt x="202" y="22"/>
                    </a:lnTo>
                    <a:lnTo>
                      <a:pt x="210" y="30"/>
                    </a:lnTo>
                    <a:lnTo>
                      <a:pt x="210" y="37"/>
                    </a:lnTo>
                    <a:lnTo>
                      <a:pt x="210" y="15"/>
                    </a:lnTo>
                    <a:lnTo>
                      <a:pt x="210" y="22"/>
                    </a:lnTo>
                    <a:lnTo>
                      <a:pt x="217" y="30"/>
                    </a:lnTo>
                    <a:lnTo>
                      <a:pt x="217" y="37"/>
                    </a:lnTo>
                    <a:lnTo>
                      <a:pt x="217" y="15"/>
                    </a:lnTo>
                    <a:lnTo>
                      <a:pt x="217" y="22"/>
                    </a:lnTo>
                    <a:lnTo>
                      <a:pt x="225" y="30"/>
                    </a:lnTo>
                    <a:lnTo>
                      <a:pt x="225" y="37"/>
                    </a:lnTo>
                    <a:lnTo>
                      <a:pt x="225" y="15"/>
                    </a:lnTo>
                    <a:lnTo>
                      <a:pt x="225" y="30"/>
                    </a:lnTo>
                    <a:lnTo>
                      <a:pt x="232" y="22"/>
                    </a:lnTo>
                    <a:lnTo>
                      <a:pt x="232" y="45"/>
                    </a:lnTo>
                    <a:lnTo>
                      <a:pt x="232" y="7"/>
                    </a:lnTo>
                    <a:lnTo>
                      <a:pt x="232" y="30"/>
                    </a:lnTo>
                    <a:lnTo>
                      <a:pt x="240" y="3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793" name="Rectangle 969"/>
            <p:cNvSpPr>
              <a:spLocks noChangeArrowheads="1"/>
            </p:cNvSpPr>
            <p:nvPr/>
          </p:nvSpPr>
          <p:spPr bwMode="auto">
            <a:xfrm>
              <a:off x="4817" y="2808"/>
              <a:ext cx="838"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0.45 mV</a:t>
              </a:r>
              <a:endParaRPr lang="it-IT" altLang="en-US" sz="1100" b="1"/>
            </a:p>
          </p:txBody>
        </p:sp>
        <p:sp>
          <p:nvSpPr>
            <p:cNvPr id="78794" name="Line 970"/>
            <p:cNvSpPr>
              <a:spLocks noChangeShapeType="1"/>
            </p:cNvSpPr>
            <p:nvPr/>
          </p:nvSpPr>
          <p:spPr bwMode="auto">
            <a:xfrm>
              <a:off x="3397" y="3266"/>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795" name="Line 971"/>
            <p:cNvSpPr>
              <a:spLocks noChangeShapeType="1"/>
            </p:cNvSpPr>
            <p:nvPr/>
          </p:nvSpPr>
          <p:spPr bwMode="auto">
            <a:xfrm>
              <a:off x="3397" y="2995"/>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796" name="Freeform 972"/>
            <p:cNvSpPr>
              <a:spLocks/>
            </p:cNvSpPr>
            <p:nvPr/>
          </p:nvSpPr>
          <p:spPr bwMode="auto">
            <a:xfrm>
              <a:off x="3397" y="2928"/>
              <a:ext cx="179" cy="27"/>
            </a:xfrm>
            <a:custGeom>
              <a:avLst/>
              <a:gdLst>
                <a:gd name="T0" fmla="*/ 0 w 255"/>
                <a:gd name="T1" fmla="*/ 15 h 30"/>
                <a:gd name="T2" fmla="*/ 8 w 255"/>
                <a:gd name="T3" fmla="*/ 15 h 30"/>
                <a:gd name="T4" fmla="*/ 15 w 255"/>
                <a:gd name="T5" fmla="*/ 7 h 30"/>
                <a:gd name="T6" fmla="*/ 23 w 255"/>
                <a:gd name="T7" fmla="*/ 15 h 30"/>
                <a:gd name="T8" fmla="*/ 30 w 255"/>
                <a:gd name="T9" fmla="*/ 7 h 30"/>
                <a:gd name="T10" fmla="*/ 38 w 255"/>
                <a:gd name="T11" fmla="*/ 7 h 30"/>
                <a:gd name="T12" fmla="*/ 38 w 255"/>
                <a:gd name="T13" fmla="*/ 15 h 30"/>
                <a:gd name="T14" fmla="*/ 45 w 255"/>
                <a:gd name="T15" fmla="*/ 7 h 30"/>
                <a:gd name="T16" fmla="*/ 53 w 255"/>
                <a:gd name="T17" fmla="*/ 15 h 30"/>
                <a:gd name="T18" fmla="*/ 60 w 255"/>
                <a:gd name="T19" fmla="*/ 7 h 30"/>
                <a:gd name="T20" fmla="*/ 68 w 255"/>
                <a:gd name="T21" fmla="*/ 15 h 30"/>
                <a:gd name="T22" fmla="*/ 75 w 255"/>
                <a:gd name="T23" fmla="*/ 7 h 30"/>
                <a:gd name="T24" fmla="*/ 75 w 255"/>
                <a:gd name="T25" fmla="*/ 15 h 30"/>
                <a:gd name="T26" fmla="*/ 83 w 255"/>
                <a:gd name="T27" fmla="*/ 7 h 30"/>
                <a:gd name="T28" fmla="*/ 90 w 255"/>
                <a:gd name="T29" fmla="*/ 15 h 30"/>
                <a:gd name="T30" fmla="*/ 98 w 255"/>
                <a:gd name="T31" fmla="*/ 7 h 30"/>
                <a:gd name="T32" fmla="*/ 105 w 255"/>
                <a:gd name="T33" fmla="*/ 7 h 30"/>
                <a:gd name="T34" fmla="*/ 105 w 255"/>
                <a:gd name="T35" fmla="*/ 15 h 30"/>
                <a:gd name="T36" fmla="*/ 113 w 255"/>
                <a:gd name="T37" fmla="*/ 7 h 30"/>
                <a:gd name="T38" fmla="*/ 120 w 255"/>
                <a:gd name="T39" fmla="*/ 15 h 30"/>
                <a:gd name="T40" fmla="*/ 128 w 255"/>
                <a:gd name="T41" fmla="*/ 7 h 30"/>
                <a:gd name="T42" fmla="*/ 128 w 255"/>
                <a:gd name="T43" fmla="*/ 15 h 30"/>
                <a:gd name="T44" fmla="*/ 135 w 255"/>
                <a:gd name="T45" fmla="*/ 7 h 30"/>
                <a:gd name="T46" fmla="*/ 143 w 255"/>
                <a:gd name="T47" fmla="*/ 7 h 30"/>
                <a:gd name="T48" fmla="*/ 150 w 255"/>
                <a:gd name="T49" fmla="*/ 15 h 30"/>
                <a:gd name="T50" fmla="*/ 158 w 255"/>
                <a:gd name="T51" fmla="*/ 7 h 30"/>
                <a:gd name="T52" fmla="*/ 165 w 255"/>
                <a:gd name="T53" fmla="*/ 7 h 30"/>
                <a:gd name="T54" fmla="*/ 165 w 255"/>
                <a:gd name="T55" fmla="*/ 15 h 30"/>
                <a:gd name="T56" fmla="*/ 173 w 255"/>
                <a:gd name="T57" fmla="*/ 7 h 30"/>
                <a:gd name="T58" fmla="*/ 180 w 255"/>
                <a:gd name="T59" fmla="*/ 15 h 30"/>
                <a:gd name="T60" fmla="*/ 188 w 255"/>
                <a:gd name="T61" fmla="*/ 7 h 30"/>
                <a:gd name="T62" fmla="*/ 195 w 255"/>
                <a:gd name="T63" fmla="*/ 15 h 30"/>
                <a:gd name="T64" fmla="*/ 203 w 255"/>
                <a:gd name="T65" fmla="*/ 7 h 30"/>
                <a:gd name="T66" fmla="*/ 210 w 255"/>
                <a:gd name="T67" fmla="*/ 7 h 30"/>
                <a:gd name="T68" fmla="*/ 210 w 255"/>
                <a:gd name="T69" fmla="*/ 7 h 30"/>
                <a:gd name="T70" fmla="*/ 218 w 255"/>
                <a:gd name="T71" fmla="*/ 7 h 30"/>
                <a:gd name="T72" fmla="*/ 225 w 255"/>
                <a:gd name="T73" fmla="*/ 15 h 30"/>
                <a:gd name="T74" fmla="*/ 233 w 255"/>
                <a:gd name="T75" fmla="*/ 7 h 30"/>
                <a:gd name="T76" fmla="*/ 233 w 255"/>
                <a:gd name="T77" fmla="*/ 15 h 30"/>
                <a:gd name="T78" fmla="*/ 240 w 255"/>
                <a:gd name="T79" fmla="*/ 15 h 30"/>
                <a:gd name="T80" fmla="*/ 248 w 255"/>
                <a:gd name="T81" fmla="*/ 7 h 30"/>
                <a:gd name="T82" fmla="*/ 255 w 255"/>
                <a:gd name="T8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30">
                  <a:moveTo>
                    <a:pt x="0" y="15"/>
                  </a:moveTo>
                  <a:lnTo>
                    <a:pt x="0" y="7"/>
                  </a:lnTo>
                  <a:lnTo>
                    <a:pt x="0" y="15"/>
                  </a:lnTo>
                  <a:lnTo>
                    <a:pt x="8" y="7"/>
                  </a:lnTo>
                  <a:lnTo>
                    <a:pt x="8" y="15"/>
                  </a:lnTo>
                  <a:lnTo>
                    <a:pt x="8" y="15"/>
                  </a:lnTo>
                  <a:lnTo>
                    <a:pt x="15" y="7"/>
                  </a:lnTo>
                  <a:lnTo>
                    <a:pt x="15" y="15"/>
                  </a:lnTo>
                  <a:lnTo>
                    <a:pt x="15" y="7"/>
                  </a:lnTo>
                  <a:lnTo>
                    <a:pt x="15" y="15"/>
                  </a:lnTo>
                  <a:lnTo>
                    <a:pt x="23" y="7"/>
                  </a:lnTo>
                  <a:lnTo>
                    <a:pt x="23" y="15"/>
                  </a:lnTo>
                  <a:lnTo>
                    <a:pt x="23" y="7"/>
                  </a:lnTo>
                  <a:lnTo>
                    <a:pt x="23" y="15"/>
                  </a:lnTo>
                  <a:lnTo>
                    <a:pt x="30" y="7"/>
                  </a:lnTo>
                  <a:lnTo>
                    <a:pt x="30" y="15"/>
                  </a:lnTo>
                  <a:lnTo>
                    <a:pt x="30" y="15"/>
                  </a:lnTo>
                  <a:lnTo>
                    <a:pt x="38" y="7"/>
                  </a:lnTo>
                  <a:lnTo>
                    <a:pt x="38" y="15"/>
                  </a:lnTo>
                  <a:lnTo>
                    <a:pt x="38" y="7"/>
                  </a:lnTo>
                  <a:lnTo>
                    <a:pt x="38" y="15"/>
                  </a:lnTo>
                  <a:lnTo>
                    <a:pt x="45" y="7"/>
                  </a:lnTo>
                  <a:lnTo>
                    <a:pt x="45" y="15"/>
                  </a:lnTo>
                  <a:lnTo>
                    <a:pt x="45" y="7"/>
                  </a:lnTo>
                  <a:lnTo>
                    <a:pt x="45" y="15"/>
                  </a:lnTo>
                  <a:lnTo>
                    <a:pt x="53" y="7"/>
                  </a:lnTo>
                  <a:lnTo>
                    <a:pt x="53" y="15"/>
                  </a:lnTo>
                  <a:lnTo>
                    <a:pt x="53" y="7"/>
                  </a:lnTo>
                  <a:lnTo>
                    <a:pt x="53" y="15"/>
                  </a:lnTo>
                  <a:lnTo>
                    <a:pt x="60" y="7"/>
                  </a:lnTo>
                  <a:lnTo>
                    <a:pt x="60" y="15"/>
                  </a:lnTo>
                  <a:lnTo>
                    <a:pt x="68" y="7"/>
                  </a:lnTo>
                  <a:lnTo>
                    <a:pt x="68" y="15"/>
                  </a:lnTo>
                  <a:lnTo>
                    <a:pt x="68" y="7"/>
                  </a:lnTo>
                  <a:lnTo>
                    <a:pt x="68" y="15"/>
                  </a:lnTo>
                  <a:lnTo>
                    <a:pt x="75" y="7"/>
                  </a:lnTo>
                  <a:lnTo>
                    <a:pt x="75" y="15"/>
                  </a:lnTo>
                  <a:lnTo>
                    <a:pt x="75" y="7"/>
                  </a:lnTo>
                  <a:lnTo>
                    <a:pt x="75" y="15"/>
                  </a:lnTo>
                  <a:lnTo>
                    <a:pt x="83" y="7"/>
                  </a:lnTo>
                  <a:lnTo>
                    <a:pt x="83" y="15"/>
                  </a:lnTo>
                  <a:lnTo>
                    <a:pt x="83" y="7"/>
                  </a:lnTo>
                  <a:lnTo>
                    <a:pt x="83" y="15"/>
                  </a:lnTo>
                  <a:lnTo>
                    <a:pt x="90" y="7"/>
                  </a:lnTo>
                  <a:lnTo>
                    <a:pt x="90" y="15"/>
                  </a:lnTo>
                  <a:lnTo>
                    <a:pt x="90" y="7"/>
                  </a:lnTo>
                  <a:lnTo>
                    <a:pt x="90" y="15"/>
                  </a:lnTo>
                  <a:lnTo>
                    <a:pt x="98" y="7"/>
                  </a:lnTo>
                  <a:lnTo>
                    <a:pt x="98" y="7"/>
                  </a:lnTo>
                  <a:lnTo>
                    <a:pt x="98" y="15"/>
                  </a:lnTo>
                  <a:lnTo>
                    <a:pt x="105" y="7"/>
                  </a:lnTo>
                  <a:lnTo>
                    <a:pt x="105" y="15"/>
                  </a:lnTo>
                  <a:lnTo>
                    <a:pt x="105" y="7"/>
                  </a:lnTo>
                  <a:lnTo>
                    <a:pt x="105" y="15"/>
                  </a:lnTo>
                  <a:lnTo>
                    <a:pt x="113" y="7"/>
                  </a:lnTo>
                  <a:lnTo>
                    <a:pt x="113" y="15"/>
                  </a:lnTo>
                  <a:lnTo>
                    <a:pt x="113" y="7"/>
                  </a:lnTo>
                  <a:lnTo>
                    <a:pt x="113" y="15"/>
                  </a:lnTo>
                  <a:lnTo>
                    <a:pt x="120" y="7"/>
                  </a:lnTo>
                  <a:lnTo>
                    <a:pt x="120" y="15"/>
                  </a:lnTo>
                  <a:lnTo>
                    <a:pt x="120" y="7"/>
                  </a:lnTo>
                  <a:lnTo>
                    <a:pt x="120" y="15"/>
                  </a:lnTo>
                  <a:lnTo>
                    <a:pt x="128" y="7"/>
                  </a:lnTo>
                  <a:lnTo>
                    <a:pt x="128" y="15"/>
                  </a:lnTo>
                  <a:lnTo>
                    <a:pt x="128" y="7"/>
                  </a:lnTo>
                  <a:lnTo>
                    <a:pt x="128" y="15"/>
                  </a:lnTo>
                  <a:lnTo>
                    <a:pt x="135" y="7"/>
                  </a:lnTo>
                  <a:lnTo>
                    <a:pt x="135" y="15"/>
                  </a:lnTo>
                  <a:lnTo>
                    <a:pt x="135" y="7"/>
                  </a:lnTo>
                  <a:lnTo>
                    <a:pt x="135" y="15"/>
                  </a:lnTo>
                  <a:lnTo>
                    <a:pt x="143" y="7"/>
                  </a:lnTo>
                  <a:lnTo>
                    <a:pt x="143" y="7"/>
                  </a:lnTo>
                  <a:lnTo>
                    <a:pt x="143" y="15"/>
                  </a:lnTo>
                  <a:lnTo>
                    <a:pt x="150" y="7"/>
                  </a:lnTo>
                  <a:lnTo>
                    <a:pt x="150" y="15"/>
                  </a:lnTo>
                  <a:lnTo>
                    <a:pt x="150" y="7"/>
                  </a:lnTo>
                  <a:lnTo>
                    <a:pt x="150" y="15"/>
                  </a:lnTo>
                  <a:lnTo>
                    <a:pt x="158" y="7"/>
                  </a:lnTo>
                  <a:lnTo>
                    <a:pt x="158" y="15"/>
                  </a:lnTo>
                  <a:lnTo>
                    <a:pt x="158" y="15"/>
                  </a:lnTo>
                  <a:lnTo>
                    <a:pt x="165" y="7"/>
                  </a:lnTo>
                  <a:lnTo>
                    <a:pt x="165" y="15"/>
                  </a:lnTo>
                  <a:lnTo>
                    <a:pt x="165" y="7"/>
                  </a:lnTo>
                  <a:lnTo>
                    <a:pt x="165" y="15"/>
                  </a:lnTo>
                  <a:lnTo>
                    <a:pt x="173" y="7"/>
                  </a:lnTo>
                  <a:lnTo>
                    <a:pt x="173" y="15"/>
                  </a:lnTo>
                  <a:lnTo>
                    <a:pt x="173" y="7"/>
                  </a:lnTo>
                  <a:lnTo>
                    <a:pt x="173" y="15"/>
                  </a:lnTo>
                  <a:lnTo>
                    <a:pt x="180" y="7"/>
                  </a:lnTo>
                  <a:lnTo>
                    <a:pt x="180" y="15"/>
                  </a:lnTo>
                  <a:lnTo>
                    <a:pt x="180" y="15"/>
                  </a:lnTo>
                  <a:lnTo>
                    <a:pt x="188" y="7"/>
                  </a:lnTo>
                  <a:lnTo>
                    <a:pt x="188" y="7"/>
                  </a:lnTo>
                  <a:lnTo>
                    <a:pt x="188" y="15"/>
                  </a:lnTo>
                  <a:lnTo>
                    <a:pt x="195" y="7"/>
                  </a:lnTo>
                  <a:lnTo>
                    <a:pt x="195" y="15"/>
                  </a:lnTo>
                  <a:lnTo>
                    <a:pt x="195" y="7"/>
                  </a:lnTo>
                  <a:lnTo>
                    <a:pt x="195" y="15"/>
                  </a:lnTo>
                  <a:lnTo>
                    <a:pt x="203" y="7"/>
                  </a:lnTo>
                  <a:lnTo>
                    <a:pt x="203" y="7"/>
                  </a:lnTo>
                  <a:lnTo>
                    <a:pt x="203" y="15"/>
                  </a:lnTo>
                  <a:lnTo>
                    <a:pt x="210" y="7"/>
                  </a:lnTo>
                  <a:lnTo>
                    <a:pt x="210" y="15"/>
                  </a:lnTo>
                  <a:lnTo>
                    <a:pt x="210" y="7"/>
                  </a:lnTo>
                  <a:lnTo>
                    <a:pt x="210" y="7"/>
                  </a:lnTo>
                  <a:lnTo>
                    <a:pt x="218" y="15"/>
                  </a:lnTo>
                  <a:lnTo>
                    <a:pt x="218" y="15"/>
                  </a:lnTo>
                  <a:lnTo>
                    <a:pt x="218" y="7"/>
                  </a:lnTo>
                  <a:lnTo>
                    <a:pt x="218" y="15"/>
                  </a:lnTo>
                  <a:lnTo>
                    <a:pt x="225" y="7"/>
                  </a:lnTo>
                  <a:lnTo>
                    <a:pt x="225" y="15"/>
                  </a:lnTo>
                  <a:lnTo>
                    <a:pt x="225" y="7"/>
                  </a:lnTo>
                  <a:lnTo>
                    <a:pt x="225" y="15"/>
                  </a:lnTo>
                  <a:lnTo>
                    <a:pt x="233" y="7"/>
                  </a:lnTo>
                  <a:lnTo>
                    <a:pt x="233" y="15"/>
                  </a:lnTo>
                  <a:lnTo>
                    <a:pt x="233" y="7"/>
                  </a:lnTo>
                  <a:lnTo>
                    <a:pt x="233" y="15"/>
                  </a:lnTo>
                  <a:lnTo>
                    <a:pt x="240" y="7"/>
                  </a:lnTo>
                  <a:lnTo>
                    <a:pt x="240" y="7"/>
                  </a:lnTo>
                  <a:lnTo>
                    <a:pt x="240" y="15"/>
                  </a:lnTo>
                  <a:lnTo>
                    <a:pt x="248" y="7"/>
                  </a:lnTo>
                  <a:lnTo>
                    <a:pt x="248" y="15"/>
                  </a:lnTo>
                  <a:lnTo>
                    <a:pt x="248" y="7"/>
                  </a:lnTo>
                  <a:lnTo>
                    <a:pt x="248" y="15"/>
                  </a:lnTo>
                  <a:lnTo>
                    <a:pt x="255" y="7"/>
                  </a:lnTo>
                  <a:lnTo>
                    <a:pt x="255" y="30"/>
                  </a:lnTo>
                  <a:lnTo>
                    <a:pt x="255" y="0"/>
                  </a:lnTo>
                  <a:lnTo>
                    <a:pt x="25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97" name="Freeform 973"/>
            <p:cNvSpPr>
              <a:spLocks/>
            </p:cNvSpPr>
            <p:nvPr/>
          </p:nvSpPr>
          <p:spPr bwMode="auto">
            <a:xfrm>
              <a:off x="3576" y="2928"/>
              <a:ext cx="173" cy="20"/>
            </a:xfrm>
            <a:custGeom>
              <a:avLst/>
              <a:gdLst>
                <a:gd name="T0" fmla="*/ 8 w 248"/>
                <a:gd name="T1" fmla="*/ 15 h 22"/>
                <a:gd name="T2" fmla="*/ 15 w 248"/>
                <a:gd name="T3" fmla="*/ 7 h 22"/>
                <a:gd name="T4" fmla="*/ 15 w 248"/>
                <a:gd name="T5" fmla="*/ 7 h 22"/>
                <a:gd name="T6" fmla="*/ 23 w 248"/>
                <a:gd name="T7" fmla="*/ 7 h 22"/>
                <a:gd name="T8" fmla="*/ 30 w 248"/>
                <a:gd name="T9" fmla="*/ 15 h 22"/>
                <a:gd name="T10" fmla="*/ 38 w 248"/>
                <a:gd name="T11" fmla="*/ 7 h 22"/>
                <a:gd name="T12" fmla="*/ 38 w 248"/>
                <a:gd name="T13" fmla="*/ 15 h 22"/>
                <a:gd name="T14" fmla="*/ 45 w 248"/>
                <a:gd name="T15" fmla="*/ 7 h 22"/>
                <a:gd name="T16" fmla="*/ 53 w 248"/>
                <a:gd name="T17" fmla="*/ 15 h 22"/>
                <a:gd name="T18" fmla="*/ 60 w 248"/>
                <a:gd name="T19" fmla="*/ 7 h 22"/>
                <a:gd name="T20" fmla="*/ 60 w 248"/>
                <a:gd name="T21" fmla="*/ 15 h 22"/>
                <a:gd name="T22" fmla="*/ 68 w 248"/>
                <a:gd name="T23" fmla="*/ 7 h 22"/>
                <a:gd name="T24" fmla="*/ 75 w 248"/>
                <a:gd name="T25" fmla="*/ 7 h 22"/>
                <a:gd name="T26" fmla="*/ 83 w 248"/>
                <a:gd name="T27" fmla="*/ 15 h 22"/>
                <a:gd name="T28" fmla="*/ 90 w 248"/>
                <a:gd name="T29" fmla="*/ 7 h 22"/>
                <a:gd name="T30" fmla="*/ 98 w 248"/>
                <a:gd name="T31" fmla="*/ 7 h 22"/>
                <a:gd name="T32" fmla="*/ 98 w 248"/>
                <a:gd name="T33" fmla="*/ 15 h 22"/>
                <a:gd name="T34" fmla="*/ 105 w 248"/>
                <a:gd name="T35" fmla="*/ 7 h 22"/>
                <a:gd name="T36" fmla="*/ 113 w 248"/>
                <a:gd name="T37" fmla="*/ 15 h 22"/>
                <a:gd name="T38" fmla="*/ 120 w 248"/>
                <a:gd name="T39" fmla="*/ 7 h 22"/>
                <a:gd name="T40" fmla="*/ 128 w 248"/>
                <a:gd name="T41" fmla="*/ 7 h 22"/>
                <a:gd name="T42" fmla="*/ 128 w 248"/>
                <a:gd name="T43" fmla="*/ 15 h 22"/>
                <a:gd name="T44" fmla="*/ 135 w 248"/>
                <a:gd name="T45" fmla="*/ 7 h 22"/>
                <a:gd name="T46" fmla="*/ 143 w 248"/>
                <a:gd name="T47" fmla="*/ 15 h 22"/>
                <a:gd name="T48" fmla="*/ 150 w 248"/>
                <a:gd name="T49" fmla="*/ 7 h 22"/>
                <a:gd name="T50" fmla="*/ 150 w 248"/>
                <a:gd name="T51" fmla="*/ 15 h 22"/>
                <a:gd name="T52" fmla="*/ 158 w 248"/>
                <a:gd name="T53" fmla="*/ 7 h 22"/>
                <a:gd name="T54" fmla="*/ 165 w 248"/>
                <a:gd name="T55" fmla="*/ 7 h 22"/>
                <a:gd name="T56" fmla="*/ 173 w 248"/>
                <a:gd name="T57" fmla="*/ 15 h 22"/>
                <a:gd name="T58" fmla="*/ 180 w 248"/>
                <a:gd name="T59" fmla="*/ 7 h 22"/>
                <a:gd name="T60" fmla="*/ 180 w 248"/>
                <a:gd name="T61" fmla="*/ 15 h 22"/>
                <a:gd name="T62" fmla="*/ 188 w 248"/>
                <a:gd name="T63" fmla="*/ 7 h 22"/>
                <a:gd name="T64" fmla="*/ 195 w 248"/>
                <a:gd name="T65" fmla="*/ 15 h 22"/>
                <a:gd name="T66" fmla="*/ 203 w 248"/>
                <a:gd name="T67" fmla="*/ 7 h 22"/>
                <a:gd name="T68" fmla="*/ 203 w 248"/>
                <a:gd name="T69" fmla="*/ 15 h 22"/>
                <a:gd name="T70" fmla="*/ 210 w 248"/>
                <a:gd name="T71" fmla="*/ 0 h 22"/>
                <a:gd name="T72" fmla="*/ 218 w 248"/>
                <a:gd name="T73" fmla="*/ 15 h 22"/>
                <a:gd name="T74" fmla="*/ 225 w 248"/>
                <a:gd name="T75" fmla="*/ 7 h 22"/>
                <a:gd name="T76" fmla="*/ 225 w 248"/>
                <a:gd name="T77" fmla="*/ 15 h 22"/>
                <a:gd name="T78" fmla="*/ 233 w 248"/>
                <a:gd name="T79" fmla="*/ 7 h 22"/>
                <a:gd name="T80" fmla="*/ 240 w 248"/>
                <a:gd name="T81" fmla="*/ 22 h 22"/>
                <a:gd name="T82" fmla="*/ 248 w 248"/>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2">
                  <a:moveTo>
                    <a:pt x="0" y="15"/>
                  </a:moveTo>
                  <a:lnTo>
                    <a:pt x="8" y="7"/>
                  </a:lnTo>
                  <a:lnTo>
                    <a:pt x="8" y="15"/>
                  </a:lnTo>
                  <a:lnTo>
                    <a:pt x="8" y="7"/>
                  </a:lnTo>
                  <a:lnTo>
                    <a:pt x="8" y="15"/>
                  </a:lnTo>
                  <a:lnTo>
                    <a:pt x="15" y="7"/>
                  </a:lnTo>
                  <a:lnTo>
                    <a:pt x="15" y="15"/>
                  </a:lnTo>
                  <a:lnTo>
                    <a:pt x="15" y="7"/>
                  </a:lnTo>
                  <a:lnTo>
                    <a:pt x="15" y="7"/>
                  </a:lnTo>
                  <a:lnTo>
                    <a:pt x="23" y="15"/>
                  </a:lnTo>
                  <a:lnTo>
                    <a:pt x="23" y="15"/>
                  </a:lnTo>
                  <a:lnTo>
                    <a:pt x="23" y="7"/>
                  </a:lnTo>
                  <a:lnTo>
                    <a:pt x="23" y="15"/>
                  </a:lnTo>
                  <a:lnTo>
                    <a:pt x="30" y="7"/>
                  </a:lnTo>
                  <a:lnTo>
                    <a:pt x="30" y="15"/>
                  </a:lnTo>
                  <a:lnTo>
                    <a:pt x="30" y="7"/>
                  </a:lnTo>
                  <a:lnTo>
                    <a:pt x="30" y="15"/>
                  </a:lnTo>
                  <a:lnTo>
                    <a:pt x="38" y="7"/>
                  </a:lnTo>
                  <a:lnTo>
                    <a:pt x="38" y="15"/>
                  </a:lnTo>
                  <a:lnTo>
                    <a:pt x="38" y="7"/>
                  </a:lnTo>
                  <a:lnTo>
                    <a:pt x="38" y="15"/>
                  </a:lnTo>
                  <a:lnTo>
                    <a:pt x="45" y="7"/>
                  </a:lnTo>
                  <a:lnTo>
                    <a:pt x="45" y="15"/>
                  </a:lnTo>
                  <a:lnTo>
                    <a:pt x="45" y="7"/>
                  </a:lnTo>
                  <a:lnTo>
                    <a:pt x="45" y="15"/>
                  </a:lnTo>
                  <a:lnTo>
                    <a:pt x="53" y="7"/>
                  </a:lnTo>
                  <a:lnTo>
                    <a:pt x="53" y="15"/>
                  </a:lnTo>
                  <a:lnTo>
                    <a:pt x="53" y="7"/>
                  </a:lnTo>
                  <a:lnTo>
                    <a:pt x="53" y="15"/>
                  </a:lnTo>
                  <a:lnTo>
                    <a:pt x="60" y="7"/>
                  </a:lnTo>
                  <a:lnTo>
                    <a:pt x="60" y="15"/>
                  </a:lnTo>
                  <a:lnTo>
                    <a:pt x="60" y="7"/>
                  </a:lnTo>
                  <a:lnTo>
                    <a:pt x="60" y="15"/>
                  </a:lnTo>
                  <a:lnTo>
                    <a:pt x="68" y="7"/>
                  </a:lnTo>
                  <a:lnTo>
                    <a:pt x="68" y="15"/>
                  </a:lnTo>
                  <a:lnTo>
                    <a:pt x="68" y="7"/>
                  </a:lnTo>
                  <a:lnTo>
                    <a:pt x="68" y="15"/>
                  </a:lnTo>
                  <a:lnTo>
                    <a:pt x="75" y="7"/>
                  </a:lnTo>
                  <a:lnTo>
                    <a:pt x="75" y="7"/>
                  </a:lnTo>
                  <a:lnTo>
                    <a:pt x="75" y="15"/>
                  </a:lnTo>
                  <a:lnTo>
                    <a:pt x="83" y="7"/>
                  </a:lnTo>
                  <a:lnTo>
                    <a:pt x="83" y="15"/>
                  </a:lnTo>
                  <a:lnTo>
                    <a:pt x="83" y="7"/>
                  </a:lnTo>
                  <a:lnTo>
                    <a:pt x="83" y="15"/>
                  </a:lnTo>
                  <a:lnTo>
                    <a:pt x="90" y="7"/>
                  </a:lnTo>
                  <a:lnTo>
                    <a:pt x="90" y="7"/>
                  </a:lnTo>
                  <a:lnTo>
                    <a:pt x="90" y="15"/>
                  </a:lnTo>
                  <a:lnTo>
                    <a:pt x="98" y="7"/>
                  </a:lnTo>
                  <a:lnTo>
                    <a:pt x="98" y="15"/>
                  </a:lnTo>
                  <a:lnTo>
                    <a:pt x="98" y="7"/>
                  </a:lnTo>
                  <a:lnTo>
                    <a:pt x="98" y="15"/>
                  </a:lnTo>
                  <a:lnTo>
                    <a:pt x="105" y="7"/>
                  </a:lnTo>
                  <a:lnTo>
                    <a:pt x="105" y="15"/>
                  </a:lnTo>
                  <a:lnTo>
                    <a:pt x="105" y="7"/>
                  </a:lnTo>
                  <a:lnTo>
                    <a:pt x="105" y="15"/>
                  </a:lnTo>
                  <a:lnTo>
                    <a:pt x="113" y="7"/>
                  </a:lnTo>
                  <a:lnTo>
                    <a:pt x="113" y="15"/>
                  </a:lnTo>
                  <a:lnTo>
                    <a:pt x="113" y="7"/>
                  </a:lnTo>
                  <a:lnTo>
                    <a:pt x="113" y="15"/>
                  </a:lnTo>
                  <a:lnTo>
                    <a:pt x="120" y="7"/>
                  </a:lnTo>
                  <a:lnTo>
                    <a:pt x="120" y="7"/>
                  </a:lnTo>
                  <a:lnTo>
                    <a:pt x="120" y="15"/>
                  </a:lnTo>
                  <a:lnTo>
                    <a:pt x="128" y="7"/>
                  </a:lnTo>
                  <a:lnTo>
                    <a:pt x="128" y="15"/>
                  </a:lnTo>
                  <a:lnTo>
                    <a:pt x="128" y="7"/>
                  </a:lnTo>
                  <a:lnTo>
                    <a:pt x="128" y="15"/>
                  </a:lnTo>
                  <a:lnTo>
                    <a:pt x="135" y="7"/>
                  </a:lnTo>
                  <a:lnTo>
                    <a:pt x="135" y="15"/>
                  </a:lnTo>
                  <a:lnTo>
                    <a:pt x="135" y="7"/>
                  </a:lnTo>
                  <a:lnTo>
                    <a:pt x="135" y="15"/>
                  </a:lnTo>
                  <a:lnTo>
                    <a:pt x="143" y="7"/>
                  </a:lnTo>
                  <a:lnTo>
                    <a:pt x="143" y="15"/>
                  </a:lnTo>
                  <a:lnTo>
                    <a:pt x="143" y="7"/>
                  </a:lnTo>
                  <a:lnTo>
                    <a:pt x="143" y="15"/>
                  </a:lnTo>
                  <a:lnTo>
                    <a:pt x="150" y="7"/>
                  </a:lnTo>
                  <a:lnTo>
                    <a:pt x="150" y="15"/>
                  </a:lnTo>
                  <a:lnTo>
                    <a:pt x="150" y="7"/>
                  </a:lnTo>
                  <a:lnTo>
                    <a:pt x="150" y="15"/>
                  </a:lnTo>
                  <a:lnTo>
                    <a:pt x="158" y="7"/>
                  </a:lnTo>
                  <a:lnTo>
                    <a:pt x="158" y="15"/>
                  </a:lnTo>
                  <a:lnTo>
                    <a:pt x="158" y="7"/>
                  </a:lnTo>
                  <a:lnTo>
                    <a:pt x="158" y="7"/>
                  </a:lnTo>
                  <a:lnTo>
                    <a:pt x="165" y="15"/>
                  </a:lnTo>
                  <a:lnTo>
                    <a:pt x="165" y="7"/>
                  </a:lnTo>
                  <a:lnTo>
                    <a:pt x="165" y="15"/>
                  </a:lnTo>
                  <a:lnTo>
                    <a:pt x="173" y="7"/>
                  </a:lnTo>
                  <a:lnTo>
                    <a:pt x="173" y="15"/>
                  </a:lnTo>
                  <a:lnTo>
                    <a:pt x="173" y="7"/>
                  </a:lnTo>
                  <a:lnTo>
                    <a:pt x="173" y="15"/>
                  </a:lnTo>
                  <a:lnTo>
                    <a:pt x="180" y="7"/>
                  </a:lnTo>
                  <a:lnTo>
                    <a:pt x="180" y="15"/>
                  </a:lnTo>
                  <a:lnTo>
                    <a:pt x="180" y="7"/>
                  </a:lnTo>
                  <a:lnTo>
                    <a:pt x="180" y="15"/>
                  </a:lnTo>
                  <a:lnTo>
                    <a:pt x="188" y="7"/>
                  </a:lnTo>
                  <a:lnTo>
                    <a:pt x="188" y="15"/>
                  </a:lnTo>
                  <a:lnTo>
                    <a:pt x="188" y="7"/>
                  </a:lnTo>
                  <a:lnTo>
                    <a:pt x="188" y="15"/>
                  </a:lnTo>
                  <a:lnTo>
                    <a:pt x="195" y="7"/>
                  </a:lnTo>
                  <a:lnTo>
                    <a:pt x="195" y="15"/>
                  </a:lnTo>
                  <a:lnTo>
                    <a:pt x="195" y="7"/>
                  </a:lnTo>
                  <a:lnTo>
                    <a:pt x="195" y="15"/>
                  </a:lnTo>
                  <a:lnTo>
                    <a:pt x="203" y="7"/>
                  </a:lnTo>
                  <a:lnTo>
                    <a:pt x="203" y="15"/>
                  </a:lnTo>
                  <a:lnTo>
                    <a:pt x="203" y="7"/>
                  </a:lnTo>
                  <a:lnTo>
                    <a:pt x="203" y="15"/>
                  </a:lnTo>
                  <a:lnTo>
                    <a:pt x="210" y="7"/>
                  </a:lnTo>
                  <a:lnTo>
                    <a:pt x="210" y="22"/>
                  </a:lnTo>
                  <a:lnTo>
                    <a:pt x="210" y="0"/>
                  </a:lnTo>
                  <a:lnTo>
                    <a:pt x="210" y="7"/>
                  </a:lnTo>
                  <a:lnTo>
                    <a:pt x="218" y="15"/>
                  </a:lnTo>
                  <a:lnTo>
                    <a:pt x="218" y="15"/>
                  </a:lnTo>
                  <a:lnTo>
                    <a:pt x="218" y="7"/>
                  </a:lnTo>
                  <a:lnTo>
                    <a:pt x="218" y="15"/>
                  </a:lnTo>
                  <a:lnTo>
                    <a:pt x="225" y="7"/>
                  </a:lnTo>
                  <a:lnTo>
                    <a:pt x="225" y="15"/>
                  </a:lnTo>
                  <a:lnTo>
                    <a:pt x="225" y="7"/>
                  </a:lnTo>
                  <a:lnTo>
                    <a:pt x="225" y="15"/>
                  </a:lnTo>
                  <a:lnTo>
                    <a:pt x="233" y="7"/>
                  </a:lnTo>
                  <a:lnTo>
                    <a:pt x="233" y="15"/>
                  </a:lnTo>
                  <a:lnTo>
                    <a:pt x="233" y="7"/>
                  </a:lnTo>
                  <a:lnTo>
                    <a:pt x="233" y="7"/>
                  </a:lnTo>
                  <a:lnTo>
                    <a:pt x="240" y="15"/>
                  </a:lnTo>
                  <a:lnTo>
                    <a:pt x="240" y="22"/>
                  </a:lnTo>
                  <a:lnTo>
                    <a:pt x="240" y="7"/>
                  </a:lnTo>
                  <a:lnTo>
                    <a:pt x="240" y="15"/>
                  </a:lnTo>
                  <a:lnTo>
                    <a:pt x="248" y="7"/>
                  </a:lnTo>
                  <a:lnTo>
                    <a:pt x="248" y="15"/>
                  </a:lnTo>
                  <a:lnTo>
                    <a:pt x="248"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98" name="Freeform 974"/>
            <p:cNvSpPr>
              <a:spLocks/>
            </p:cNvSpPr>
            <p:nvPr/>
          </p:nvSpPr>
          <p:spPr bwMode="auto">
            <a:xfrm>
              <a:off x="3749" y="2934"/>
              <a:ext cx="178" cy="14"/>
            </a:xfrm>
            <a:custGeom>
              <a:avLst/>
              <a:gdLst>
                <a:gd name="T0" fmla="*/ 7 w 255"/>
                <a:gd name="T1" fmla="*/ 0 h 15"/>
                <a:gd name="T2" fmla="*/ 15 w 255"/>
                <a:gd name="T3" fmla="*/ 0 h 15"/>
                <a:gd name="T4" fmla="*/ 22 w 255"/>
                <a:gd name="T5" fmla="*/ 0 h 15"/>
                <a:gd name="T6" fmla="*/ 30 w 255"/>
                <a:gd name="T7" fmla="*/ 0 h 15"/>
                <a:gd name="T8" fmla="*/ 30 w 255"/>
                <a:gd name="T9" fmla="*/ 8 h 15"/>
                <a:gd name="T10" fmla="*/ 37 w 255"/>
                <a:gd name="T11" fmla="*/ 0 h 15"/>
                <a:gd name="T12" fmla="*/ 45 w 255"/>
                <a:gd name="T13" fmla="*/ 8 h 15"/>
                <a:gd name="T14" fmla="*/ 52 w 255"/>
                <a:gd name="T15" fmla="*/ 0 h 15"/>
                <a:gd name="T16" fmla="*/ 52 w 255"/>
                <a:gd name="T17" fmla="*/ 8 h 15"/>
                <a:gd name="T18" fmla="*/ 60 w 255"/>
                <a:gd name="T19" fmla="*/ 8 h 15"/>
                <a:gd name="T20" fmla="*/ 67 w 255"/>
                <a:gd name="T21" fmla="*/ 0 h 15"/>
                <a:gd name="T22" fmla="*/ 75 w 255"/>
                <a:gd name="T23" fmla="*/ 8 h 15"/>
                <a:gd name="T24" fmla="*/ 82 w 255"/>
                <a:gd name="T25" fmla="*/ 8 h 15"/>
                <a:gd name="T26" fmla="*/ 90 w 255"/>
                <a:gd name="T27" fmla="*/ 0 h 15"/>
                <a:gd name="T28" fmla="*/ 90 w 255"/>
                <a:gd name="T29" fmla="*/ 8 h 15"/>
                <a:gd name="T30" fmla="*/ 97 w 255"/>
                <a:gd name="T31" fmla="*/ 8 h 15"/>
                <a:gd name="T32" fmla="*/ 105 w 255"/>
                <a:gd name="T33" fmla="*/ 0 h 15"/>
                <a:gd name="T34" fmla="*/ 112 w 255"/>
                <a:gd name="T35" fmla="*/ 8 h 15"/>
                <a:gd name="T36" fmla="*/ 120 w 255"/>
                <a:gd name="T37" fmla="*/ 0 h 15"/>
                <a:gd name="T38" fmla="*/ 120 w 255"/>
                <a:gd name="T39" fmla="*/ 8 h 15"/>
                <a:gd name="T40" fmla="*/ 127 w 255"/>
                <a:gd name="T41" fmla="*/ 0 h 15"/>
                <a:gd name="T42" fmla="*/ 135 w 255"/>
                <a:gd name="T43" fmla="*/ 8 h 15"/>
                <a:gd name="T44" fmla="*/ 142 w 255"/>
                <a:gd name="T45" fmla="*/ 0 h 15"/>
                <a:gd name="T46" fmla="*/ 142 w 255"/>
                <a:gd name="T47" fmla="*/ 8 h 15"/>
                <a:gd name="T48" fmla="*/ 150 w 255"/>
                <a:gd name="T49" fmla="*/ 0 h 15"/>
                <a:gd name="T50" fmla="*/ 157 w 255"/>
                <a:gd name="T51" fmla="*/ 0 h 15"/>
                <a:gd name="T52" fmla="*/ 165 w 255"/>
                <a:gd name="T53" fmla="*/ 8 h 15"/>
                <a:gd name="T54" fmla="*/ 172 w 255"/>
                <a:gd name="T55" fmla="*/ 0 h 15"/>
                <a:gd name="T56" fmla="*/ 180 w 255"/>
                <a:gd name="T57" fmla="*/ 0 h 15"/>
                <a:gd name="T58" fmla="*/ 187 w 255"/>
                <a:gd name="T59" fmla="*/ 0 h 15"/>
                <a:gd name="T60" fmla="*/ 187 w 255"/>
                <a:gd name="T61" fmla="*/ 8 h 15"/>
                <a:gd name="T62" fmla="*/ 195 w 255"/>
                <a:gd name="T63" fmla="*/ 0 h 15"/>
                <a:gd name="T64" fmla="*/ 202 w 255"/>
                <a:gd name="T65" fmla="*/ 8 h 15"/>
                <a:gd name="T66" fmla="*/ 210 w 255"/>
                <a:gd name="T67" fmla="*/ 8 h 15"/>
                <a:gd name="T68" fmla="*/ 217 w 255"/>
                <a:gd name="T69" fmla="*/ 0 h 15"/>
                <a:gd name="T70" fmla="*/ 217 w 255"/>
                <a:gd name="T71" fmla="*/ 8 h 15"/>
                <a:gd name="T72" fmla="*/ 225 w 255"/>
                <a:gd name="T73" fmla="*/ 0 h 15"/>
                <a:gd name="T74" fmla="*/ 232 w 255"/>
                <a:gd name="T75" fmla="*/ 8 h 15"/>
                <a:gd name="T76" fmla="*/ 240 w 255"/>
                <a:gd name="T77" fmla="*/ 0 h 15"/>
                <a:gd name="T78" fmla="*/ 240 w 255"/>
                <a:gd name="T79" fmla="*/ 8 h 15"/>
                <a:gd name="T80" fmla="*/ 247 w 255"/>
                <a:gd name="T81" fmla="*/ 0 h 15"/>
                <a:gd name="T82" fmla="*/ 255 w 255"/>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5">
                  <a:moveTo>
                    <a:pt x="0" y="0"/>
                  </a:moveTo>
                  <a:lnTo>
                    <a:pt x="0" y="8"/>
                  </a:lnTo>
                  <a:lnTo>
                    <a:pt x="7" y="0"/>
                  </a:lnTo>
                  <a:lnTo>
                    <a:pt x="7" y="0"/>
                  </a:lnTo>
                  <a:lnTo>
                    <a:pt x="7" y="8"/>
                  </a:lnTo>
                  <a:lnTo>
                    <a:pt x="15" y="0"/>
                  </a:lnTo>
                  <a:lnTo>
                    <a:pt x="15" y="8"/>
                  </a:lnTo>
                  <a:lnTo>
                    <a:pt x="15" y="8"/>
                  </a:lnTo>
                  <a:lnTo>
                    <a:pt x="22" y="0"/>
                  </a:lnTo>
                  <a:lnTo>
                    <a:pt x="22" y="8"/>
                  </a:lnTo>
                  <a:lnTo>
                    <a:pt x="22" y="8"/>
                  </a:lnTo>
                  <a:lnTo>
                    <a:pt x="30" y="0"/>
                  </a:lnTo>
                  <a:lnTo>
                    <a:pt x="30" y="8"/>
                  </a:lnTo>
                  <a:lnTo>
                    <a:pt x="30" y="0"/>
                  </a:lnTo>
                  <a:lnTo>
                    <a:pt x="30" y="8"/>
                  </a:lnTo>
                  <a:lnTo>
                    <a:pt x="37" y="0"/>
                  </a:lnTo>
                  <a:lnTo>
                    <a:pt x="37" y="8"/>
                  </a:lnTo>
                  <a:lnTo>
                    <a:pt x="37" y="0"/>
                  </a:lnTo>
                  <a:lnTo>
                    <a:pt x="37" y="8"/>
                  </a:lnTo>
                  <a:lnTo>
                    <a:pt x="45" y="0"/>
                  </a:lnTo>
                  <a:lnTo>
                    <a:pt x="45" y="8"/>
                  </a:lnTo>
                  <a:lnTo>
                    <a:pt x="45" y="0"/>
                  </a:lnTo>
                  <a:lnTo>
                    <a:pt x="45" y="8"/>
                  </a:lnTo>
                  <a:lnTo>
                    <a:pt x="52" y="0"/>
                  </a:lnTo>
                  <a:lnTo>
                    <a:pt x="52" y="8"/>
                  </a:lnTo>
                  <a:lnTo>
                    <a:pt x="52" y="0"/>
                  </a:lnTo>
                  <a:lnTo>
                    <a:pt x="52" y="8"/>
                  </a:lnTo>
                  <a:lnTo>
                    <a:pt x="60" y="0"/>
                  </a:lnTo>
                  <a:lnTo>
                    <a:pt x="60" y="0"/>
                  </a:lnTo>
                  <a:lnTo>
                    <a:pt x="60" y="8"/>
                  </a:lnTo>
                  <a:lnTo>
                    <a:pt x="67" y="0"/>
                  </a:lnTo>
                  <a:lnTo>
                    <a:pt x="67" y="8"/>
                  </a:lnTo>
                  <a:lnTo>
                    <a:pt x="67" y="0"/>
                  </a:lnTo>
                  <a:lnTo>
                    <a:pt x="67" y="8"/>
                  </a:lnTo>
                  <a:lnTo>
                    <a:pt x="75" y="0"/>
                  </a:lnTo>
                  <a:lnTo>
                    <a:pt x="75" y="8"/>
                  </a:lnTo>
                  <a:lnTo>
                    <a:pt x="75" y="8"/>
                  </a:lnTo>
                  <a:lnTo>
                    <a:pt x="82" y="0"/>
                  </a:lnTo>
                  <a:lnTo>
                    <a:pt x="82" y="8"/>
                  </a:lnTo>
                  <a:lnTo>
                    <a:pt x="82" y="0"/>
                  </a:lnTo>
                  <a:lnTo>
                    <a:pt x="82" y="8"/>
                  </a:lnTo>
                  <a:lnTo>
                    <a:pt x="90" y="0"/>
                  </a:lnTo>
                  <a:lnTo>
                    <a:pt x="90" y="15"/>
                  </a:lnTo>
                  <a:lnTo>
                    <a:pt x="90" y="0"/>
                  </a:lnTo>
                  <a:lnTo>
                    <a:pt x="90" y="8"/>
                  </a:lnTo>
                  <a:lnTo>
                    <a:pt x="97" y="0"/>
                  </a:lnTo>
                  <a:lnTo>
                    <a:pt x="97" y="0"/>
                  </a:lnTo>
                  <a:lnTo>
                    <a:pt x="97" y="8"/>
                  </a:lnTo>
                  <a:lnTo>
                    <a:pt x="105" y="0"/>
                  </a:lnTo>
                  <a:lnTo>
                    <a:pt x="105" y="8"/>
                  </a:lnTo>
                  <a:lnTo>
                    <a:pt x="105" y="0"/>
                  </a:lnTo>
                  <a:lnTo>
                    <a:pt x="105" y="8"/>
                  </a:lnTo>
                  <a:lnTo>
                    <a:pt x="112" y="0"/>
                  </a:lnTo>
                  <a:lnTo>
                    <a:pt x="112" y="8"/>
                  </a:lnTo>
                  <a:lnTo>
                    <a:pt x="112" y="0"/>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0"/>
                  </a:lnTo>
                  <a:lnTo>
                    <a:pt x="135" y="8"/>
                  </a:lnTo>
                  <a:lnTo>
                    <a:pt x="142" y="0"/>
                  </a:lnTo>
                  <a:lnTo>
                    <a:pt x="142" y="8"/>
                  </a:lnTo>
                  <a:lnTo>
                    <a:pt x="142" y="0"/>
                  </a:lnTo>
                  <a:lnTo>
                    <a:pt x="142" y="8"/>
                  </a:lnTo>
                  <a:lnTo>
                    <a:pt x="150" y="0"/>
                  </a:lnTo>
                  <a:lnTo>
                    <a:pt x="150" y="8"/>
                  </a:lnTo>
                  <a:lnTo>
                    <a:pt x="150" y="0"/>
                  </a:lnTo>
                  <a:lnTo>
                    <a:pt x="150" y="8"/>
                  </a:lnTo>
                  <a:lnTo>
                    <a:pt x="157" y="0"/>
                  </a:lnTo>
                  <a:lnTo>
                    <a:pt x="157" y="0"/>
                  </a:lnTo>
                  <a:lnTo>
                    <a:pt x="157" y="8"/>
                  </a:lnTo>
                  <a:lnTo>
                    <a:pt x="165" y="0"/>
                  </a:lnTo>
                  <a:lnTo>
                    <a:pt x="165" y="8"/>
                  </a:lnTo>
                  <a:lnTo>
                    <a:pt x="165" y="0"/>
                  </a:lnTo>
                  <a:lnTo>
                    <a:pt x="165" y="8"/>
                  </a:lnTo>
                  <a:lnTo>
                    <a:pt x="172" y="0"/>
                  </a:lnTo>
                  <a:lnTo>
                    <a:pt x="172" y="8"/>
                  </a:lnTo>
                  <a:lnTo>
                    <a:pt x="172" y="8"/>
                  </a:lnTo>
                  <a:lnTo>
                    <a:pt x="180" y="0"/>
                  </a:lnTo>
                  <a:lnTo>
                    <a:pt x="180" y="0"/>
                  </a:lnTo>
                  <a:lnTo>
                    <a:pt x="180" y="8"/>
                  </a:lnTo>
                  <a:lnTo>
                    <a:pt x="187" y="0"/>
                  </a:lnTo>
                  <a:lnTo>
                    <a:pt x="187" y="8"/>
                  </a:lnTo>
                  <a:lnTo>
                    <a:pt x="187" y="0"/>
                  </a:lnTo>
                  <a:lnTo>
                    <a:pt x="187" y="8"/>
                  </a:lnTo>
                  <a:lnTo>
                    <a:pt x="195" y="0"/>
                  </a:lnTo>
                  <a:lnTo>
                    <a:pt x="195" y="8"/>
                  </a:lnTo>
                  <a:lnTo>
                    <a:pt x="195" y="0"/>
                  </a:lnTo>
                  <a:lnTo>
                    <a:pt x="195" y="8"/>
                  </a:lnTo>
                  <a:lnTo>
                    <a:pt x="202" y="0"/>
                  </a:lnTo>
                  <a:lnTo>
                    <a:pt x="202" y="8"/>
                  </a:lnTo>
                  <a:lnTo>
                    <a:pt x="202" y="8"/>
                  </a:lnTo>
                  <a:lnTo>
                    <a:pt x="210" y="0"/>
                  </a:lnTo>
                  <a:lnTo>
                    <a:pt x="210" y="8"/>
                  </a:lnTo>
                  <a:lnTo>
                    <a:pt x="210" y="0"/>
                  </a:lnTo>
                  <a:lnTo>
                    <a:pt x="210" y="8"/>
                  </a:lnTo>
                  <a:lnTo>
                    <a:pt x="217" y="0"/>
                  </a:lnTo>
                  <a:lnTo>
                    <a:pt x="217" y="8"/>
                  </a:lnTo>
                  <a:lnTo>
                    <a:pt x="217" y="0"/>
                  </a:lnTo>
                  <a:lnTo>
                    <a:pt x="217" y="8"/>
                  </a:lnTo>
                  <a:lnTo>
                    <a:pt x="225" y="0"/>
                  </a:lnTo>
                  <a:lnTo>
                    <a:pt x="225" y="8"/>
                  </a:lnTo>
                  <a:lnTo>
                    <a:pt x="225" y="0"/>
                  </a:lnTo>
                  <a:lnTo>
                    <a:pt x="225" y="0"/>
                  </a:lnTo>
                  <a:lnTo>
                    <a:pt x="232" y="8"/>
                  </a:lnTo>
                  <a:lnTo>
                    <a:pt x="232" y="8"/>
                  </a:lnTo>
                  <a:lnTo>
                    <a:pt x="232" y="0"/>
                  </a:lnTo>
                  <a:lnTo>
                    <a:pt x="232" y="8"/>
                  </a:lnTo>
                  <a:lnTo>
                    <a:pt x="240" y="0"/>
                  </a:lnTo>
                  <a:lnTo>
                    <a:pt x="240" y="8"/>
                  </a:lnTo>
                  <a:lnTo>
                    <a:pt x="240" y="0"/>
                  </a:lnTo>
                  <a:lnTo>
                    <a:pt x="240" y="8"/>
                  </a:lnTo>
                  <a:lnTo>
                    <a:pt x="247" y="0"/>
                  </a:lnTo>
                  <a:lnTo>
                    <a:pt x="247" y="15"/>
                  </a:lnTo>
                  <a:lnTo>
                    <a:pt x="247" y="0"/>
                  </a:lnTo>
                  <a:lnTo>
                    <a:pt x="247" y="0"/>
                  </a:lnTo>
                  <a:lnTo>
                    <a:pt x="255" y="8"/>
                  </a:lnTo>
                  <a:lnTo>
                    <a:pt x="255" y="8"/>
                  </a:lnTo>
                  <a:lnTo>
                    <a:pt x="255" y="0"/>
                  </a:lnTo>
                  <a:lnTo>
                    <a:pt x="25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799" name="Freeform 975"/>
            <p:cNvSpPr>
              <a:spLocks/>
            </p:cNvSpPr>
            <p:nvPr/>
          </p:nvSpPr>
          <p:spPr bwMode="auto">
            <a:xfrm>
              <a:off x="3927" y="2934"/>
              <a:ext cx="179" cy="7"/>
            </a:xfrm>
            <a:custGeom>
              <a:avLst/>
              <a:gdLst>
                <a:gd name="T0" fmla="*/ 7 w 255"/>
                <a:gd name="T1" fmla="*/ 8 h 8"/>
                <a:gd name="T2" fmla="*/ 15 w 255"/>
                <a:gd name="T3" fmla="*/ 0 h 8"/>
                <a:gd name="T4" fmla="*/ 22 w 255"/>
                <a:gd name="T5" fmla="*/ 0 h 8"/>
                <a:gd name="T6" fmla="*/ 22 w 255"/>
                <a:gd name="T7" fmla="*/ 8 h 8"/>
                <a:gd name="T8" fmla="*/ 30 w 255"/>
                <a:gd name="T9" fmla="*/ 0 h 8"/>
                <a:gd name="T10" fmla="*/ 37 w 255"/>
                <a:gd name="T11" fmla="*/ 8 h 8"/>
                <a:gd name="T12" fmla="*/ 45 w 255"/>
                <a:gd name="T13" fmla="*/ 0 h 8"/>
                <a:gd name="T14" fmla="*/ 52 w 255"/>
                <a:gd name="T15" fmla="*/ 0 h 8"/>
                <a:gd name="T16" fmla="*/ 52 w 255"/>
                <a:gd name="T17" fmla="*/ 8 h 8"/>
                <a:gd name="T18" fmla="*/ 60 w 255"/>
                <a:gd name="T19" fmla="*/ 0 h 8"/>
                <a:gd name="T20" fmla="*/ 67 w 255"/>
                <a:gd name="T21" fmla="*/ 8 h 8"/>
                <a:gd name="T22" fmla="*/ 75 w 255"/>
                <a:gd name="T23" fmla="*/ 0 h 8"/>
                <a:gd name="T24" fmla="*/ 75 w 255"/>
                <a:gd name="T25" fmla="*/ 8 h 8"/>
                <a:gd name="T26" fmla="*/ 82 w 255"/>
                <a:gd name="T27" fmla="*/ 8 h 8"/>
                <a:gd name="T28" fmla="*/ 90 w 255"/>
                <a:gd name="T29" fmla="*/ 8 h 8"/>
                <a:gd name="T30" fmla="*/ 97 w 255"/>
                <a:gd name="T31" fmla="*/ 8 h 8"/>
                <a:gd name="T32" fmla="*/ 105 w 255"/>
                <a:gd name="T33" fmla="*/ 0 h 8"/>
                <a:gd name="T34" fmla="*/ 112 w 255"/>
                <a:gd name="T35" fmla="*/ 8 h 8"/>
                <a:gd name="T36" fmla="*/ 120 w 255"/>
                <a:gd name="T37" fmla="*/ 8 h 8"/>
                <a:gd name="T38" fmla="*/ 127 w 255"/>
                <a:gd name="T39" fmla="*/ 0 h 8"/>
                <a:gd name="T40" fmla="*/ 127 w 255"/>
                <a:gd name="T41" fmla="*/ 8 h 8"/>
                <a:gd name="T42" fmla="*/ 135 w 255"/>
                <a:gd name="T43" fmla="*/ 0 h 8"/>
                <a:gd name="T44" fmla="*/ 142 w 255"/>
                <a:gd name="T45" fmla="*/ 0 h 8"/>
                <a:gd name="T46" fmla="*/ 150 w 255"/>
                <a:gd name="T47" fmla="*/ 8 h 8"/>
                <a:gd name="T48" fmla="*/ 157 w 255"/>
                <a:gd name="T49" fmla="*/ 0 h 8"/>
                <a:gd name="T50" fmla="*/ 157 w 255"/>
                <a:gd name="T51" fmla="*/ 8 h 8"/>
                <a:gd name="T52" fmla="*/ 165 w 255"/>
                <a:gd name="T53" fmla="*/ 0 h 8"/>
                <a:gd name="T54" fmla="*/ 172 w 255"/>
                <a:gd name="T55" fmla="*/ 8 h 8"/>
                <a:gd name="T56" fmla="*/ 180 w 255"/>
                <a:gd name="T57" fmla="*/ 0 h 8"/>
                <a:gd name="T58" fmla="*/ 180 w 255"/>
                <a:gd name="T59" fmla="*/ 8 h 8"/>
                <a:gd name="T60" fmla="*/ 187 w 255"/>
                <a:gd name="T61" fmla="*/ 0 h 8"/>
                <a:gd name="T62" fmla="*/ 195 w 255"/>
                <a:gd name="T63" fmla="*/ 8 h 8"/>
                <a:gd name="T64" fmla="*/ 202 w 255"/>
                <a:gd name="T65" fmla="*/ 0 h 8"/>
                <a:gd name="T66" fmla="*/ 202 w 255"/>
                <a:gd name="T67" fmla="*/ 8 h 8"/>
                <a:gd name="T68" fmla="*/ 210 w 255"/>
                <a:gd name="T69" fmla="*/ 0 h 8"/>
                <a:gd name="T70" fmla="*/ 217 w 255"/>
                <a:gd name="T71" fmla="*/ 8 h 8"/>
                <a:gd name="T72" fmla="*/ 225 w 255"/>
                <a:gd name="T73" fmla="*/ 0 h 8"/>
                <a:gd name="T74" fmla="*/ 225 w 255"/>
                <a:gd name="T75" fmla="*/ 8 h 8"/>
                <a:gd name="T76" fmla="*/ 232 w 255"/>
                <a:gd name="T77" fmla="*/ 0 h 8"/>
                <a:gd name="T78" fmla="*/ 240 w 255"/>
                <a:gd name="T79" fmla="*/ 8 h 8"/>
                <a:gd name="T80" fmla="*/ 247 w 255"/>
                <a:gd name="T81" fmla="*/ 0 h 8"/>
                <a:gd name="T82" fmla="*/ 247 w 255"/>
                <a:gd name="T8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8">
                  <a:moveTo>
                    <a:pt x="0" y="8"/>
                  </a:moveTo>
                  <a:lnTo>
                    <a:pt x="7" y="0"/>
                  </a:lnTo>
                  <a:lnTo>
                    <a:pt x="7" y="8"/>
                  </a:lnTo>
                  <a:lnTo>
                    <a:pt x="7" y="0"/>
                  </a:lnTo>
                  <a:lnTo>
                    <a:pt x="7" y="8"/>
                  </a:lnTo>
                  <a:lnTo>
                    <a:pt x="15" y="0"/>
                  </a:lnTo>
                  <a:lnTo>
                    <a:pt x="15" y="0"/>
                  </a:lnTo>
                  <a:lnTo>
                    <a:pt x="15" y="8"/>
                  </a:lnTo>
                  <a:lnTo>
                    <a:pt x="22" y="0"/>
                  </a:lnTo>
                  <a:lnTo>
                    <a:pt x="22" y="8"/>
                  </a:lnTo>
                  <a:lnTo>
                    <a:pt x="22" y="0"/>
                  </a:lnTo>
                  <a:lnTo>
                    <a:pt x="22" y="8"/>
                  </a:lnTo>
                  <a:lnTo>
                    <a:pt x="30" y="0"/>
                  </a:lnTo>
                  <a:lnTo>
                    <a:pt x="30" y="8"/>
                  </a:lnTo>
                  <a:lnTo>
                    <a:pt x="30" y="0"/>
                  </a:lnTo>
                  <a:lnTo>
                    <a:pt x="30" y="8"/>
                  </a:lnTo>
                  <a:lnTo>
                    <a:pt x="37" y="0"/>
                  </a:lnTo>
                  <a:lnTo>
                    <a:pt x="37" y="8"/>
                  </a:lnTo>
                  <a:lnTo>
                    <a:pt x="37" y="0"/>
                  </a:lnTo>
                  <a:lnTo>
                    <a:pt x="37" y="8"/>
                  </a:lnTo>
                  <a:lnTo>
                    <a:pt x="45" y="0"/>
                  </a:lnTo>
                  <a:lnTo>
                    <a:pt x="45" y="0"/>
                  </a:lnTo>
                  <a:lnTo>
                    <a:pt x="45" y="8"/>
                  </a:lnTo>
                  <a:lnTo>
                    <a:pt x="52" y="0"/>
                  </a:lnTo>
                  <a:lnTo>
                    <a:pt x="52" y="8"/>
                  </a:lnTo>
                  <a:lnTo>
                    <a:pt x="52" y="0"/>
                  </a:lnTo>
                  <a:lnTo>
                    <a:pt x="52" y="8"/>
                  </a:lnTo>
                  <a:lnTo>
                    <a:pt x="60" y="0"/>
                  </a:lnTo>
                  <a:lnTo>
                    <a:pt x="60" y="8"/>
                  </a:lnTo>
                  <a:lnTo>
                    <a:pt x="60" y="0"/>
                  </a:lnTo>
                  <a:lnTo>
                    <a:pt x="60" y="8"/>
                  </a:lnTo>
                  <a:lnTo>
                    <a:pt x="67" y="0"/>
                  </a:lnTo>
                  <a:lnTo>
                    <a:pt x="67" y="8"/>
                  </a:lnTo>
                  <a:lnTo>
                    <a:pt x="67" y="0"/>
                  </a:lnTo>
                  <a:lnTo>
                    <a:pt x="67" y="8"/>
                  </a:lnTo>
                  <a:lnTo>
                    <a:pt x="75" y="0"/>
                  </a:lnTo>
                  <a:lnTo>
                    <a:pt x="75" y="8"/>
                  </a:lnTo>
                  <a:lnTo>
                    <a:pt x="75" y="0"/>
                  </a:lnTo>
                  <a:lnTo>
                    <a:pt x="75" y="8"/>
                  </a:lnTo>
                  <a:lnTo>
                    <a:pt x="82" y="0"/>
                  </a:lnTo>
                  <a:lnTo>
                    <a:pt x="82" y="0"/>
                  </a:lnTo>
                  <a:lnTo>
                    <a:pt x="82" y="8"/>
                  </a:lnTo>
                  <a:lnTo>
                    <a:pt x="90" y="0"/>
                  </a:lnTo>
                  <a:lnTo>
                    <a:pt x="90" y="8"/>
                  </a:lnTo>
                  <a:lnTo>
                    <a:pt x="90" y="8"/>
                  </a:lnTo>
                  <a:lnTo>
                    <a:pt x="97" y="0"/>
                  </a:lnTo>
                  <a:lnTo>
                    <a:pt x="97" y="0"/>
                  </a:lnTo>
                  <a:lnTo>
                    <a:pt x="97" y="8"/>
                  </a:lnTo>
                  <a:lnTo>
                    <a:pt x="105" y="0"/>
                  </a:lnTo>
                  <a:lnTo>
                    <a:pt x="105" y="8"/>
                  </a:lnTo>
                  <a:lnTo>
                    <a:pt x="105" y="0"/>
                  </a:lnTo>
                  <a:lnTo>
                    <a:pt x="105" y="8"/>
                  </a:lnTo>
                  <a:lnTo>
                    <a:pt x="112" y="0"/>
                  </a:lnTo>
                  <a:lnTo>
                    <a:pt x="112" y="8"/>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0"/>
                  </a:lnTo>
                  <a:lnTo>
                    <a:pt x="135" y="8"/>
                  </a:lnTo>
                  <a:lnTo>
                    <a:pt x="142" y="0"/>
                  </a:lnTo>
                  <a:lnTo>
                    <a:pt x="142" y="0"/>
                  </a:lnTo>
                  <a:lnTo>
                    <a:pt x="142" y="8"/>
                  </a:lnTo>
                  <a:lnTo>
                    <a:pt x="150" y="0"/>
                  </a:lnTo>
                  <a:lnTo>
                    <a:pt x="150" y="8"/>
                  </a:lnTo>
                  <a:lnTo>
                    <a:pt x="150" y="0"/>
                  </a:lnTo>
                  <a:lnTo>
                    <a:pt x="150" y="8"/>
                  </a:lnTo>
                  <a:lnTo>
                    <a:pt x="157" y="0"/>
                  </a:lnTo>
                  <a:lnTo>
                    <a:pt x="157" y="8"/>
                  </a:lnTo>
                  <a:lnTo>
                    <a:pt x="157" y="0"/>
                  </a:lnTo>
                  <a:lnTo>
                    <a:pt x="157" y="8"/>
                  </a:lnTo>
                  <a:lnTo>
                    <a:pt x="165" y="0"/>
                  </a:lnTo>
                  <a:lnTo>
                    <a:pt x="165" y="8"/>
                  </a:lnTo>
                  <a:lnTo>
                    <a:pt x="165" y="0"/>
                  </a:lnTo>
                  <a:lnTo>
                    <a:pt x="165" y="8"/>
                  </a:lnTo>
                  <a:lnTo>
                    <a:pt x="172" y="0"/>
                  </a:lnTo>
                  <a:lnTo>
                    <a:pt x="172" y="8"/>
                  </a:lnTo>
                  <a:lnTo>
                    <a:pt x="172" y="0"/>
                  </a:lnTo>
                  <a:lnTo>
                    <a:pt x="172" y="8"/>
                  </a:lnTo>
                  <a:lnTo>
                    <a:pt x="180" y="0"/>
                  </a:lnTo>
                  <a:lnTo>
                    <a:pt x="180" y="8"/>
                  </a:lnTo>
                  <a:lnTo>
                    <a:pt x="180" y="0"/>
                  </a:lnTo>
                  <a:lnTo>
                    <a:pt x="180" y="8"/>
                  </a:lnTo>
                  <a:lnTo>
                    <a:pt x="187" y="0"/>
                  </a:lnTo>
                  <a:lnTo>
                    <a:pt x="187" y="8"/>
                  </a:lnTo>
                  <a:lnTo>
                    <a:pt x="187" y="0"/>
                  </a:lnTo>
                  <a:lnTo>
                    <a:pt x="187" y="8"/>
                  </a:lnTo>
                  <a:lnTo>
                    <a:pt x="195" y="0"/>
                  </a:lnTo>
                  <a:lnTo>
                    <a:pt x="195" y="8"/>
                  </a:lnTo>
                  <a:lnTo>
                    <a:pt x="195" y="0"/>
                  </a:lnTo>
                  <a:lnTo>
                    <a:pt x="195" y="8"/>
                  </a:lnTo>
                  <a:lnTo>
                    <a:pt x="202" y="0"/>
                  </a:lnTo>
                  <a:lnTo>
                    <a:pt x="202" y="8"/>
                  </a:lnTo>
                  <a:lnTo>
                    <a:pt x="202" y="0"/>
                  </a:lnTo>
                  <a:lnTo>
                    <a:pt x="202" y="8"/>
                  </a:lnTo>
                  <a:lnTo>
                    <a:pt x="210" y="0"/>
                  </a:lnTo>
                  <a:lnTo>
                    <a:pt x="210" y="8"/>
                  </a:lnTo>
                  <a:lnTo>
                    <a:pt x="210" y="0"/>
                  </a:lnTo>
                  <a:lnTo>
                    <a:pt x="210" y="8"/>
                  </a:lnTo>
                  <a:lnTo>
                    <a:pt x="217" y="0"/>
                  </a:lnTo>
                  <a:lnTo>
                    <a:pt x="217" y="8"/>
                  </a:lnTo>
                  <a:lnTo>
                    <a:pt x="217" y="0"/>
                  </a:lnTo>
                  <a:lnTo>
                    <a:pt x="217" y="8"/>
                  </a:lnTo>
                  <a:lnTo>
                    <a:pt x="225" y="0"/>
                  </a:lnTo>
                  <a:lnTo>
                    <a:pt x="225" y="8"/>
                  </a:lnTo>
                  <a:lnTo>
                    <a:pt x="225" y="0"/>
                  </a:lnTo>
                  <a:lnTo>
                    <a:pt x="225" y="8"/>
                  </a:lnTo>
                  <a:lnTo>
                    <a:pt x="232" y="0"/>
                  </a:lnTo>
                  <a:lnTo>
                    <a:pt x="232" y="8"/>
                  </a:lnTo>
                  <a:lnTo>
                    <a:pt x="232" y="0"/>
                  </a:lnTo>
                  <a:lnTo>
                    <a:pt x="232" y="8"/>
                  </a:lnTo>
                  <a:lnTo>
                    <a:pt x="240" y="0"/>
                  </a:lnTo>
                  <a:lnTo>
                    <a:pt x="240" y="8"/>
                  </a:lnTo>
                  <a:lnTo>
                    <a:pt x="240" y="0"/>
                  </a:lnTo>
                  <a:lnTo>
                    <a:pt x="240" y="8"/>
                  </a:lnTo>
                  <a:lnTo>
                    <a:pt x="247" y="0"/>
                  </a:lnTo>
                  <a:lnTo>
                    <a:pt x="247" y="8"/>
                  </a:lnTo>
                  <a:lnTo>
                    <a:pt x="247" y="0"/>
                  </a:lnTo>
                  <a:lnTo>
                    <a:pt x="247" y="8"/>
                  </a:lnTo>
                  <a:lnTo>
                    <a:pt x="255" y="0"/>
                  </a:lnTo>
                  <a:lnTo>
                    <a:pt x="25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0" name="Freeform 976"/>
            <p:cNvSpPr>
              <a:spLocks/>
            </p:cNvSpPr>
            <p:nvPr/>
          </p:nvSpPr>
          <p:spPr bwMode="auto">
            <a:xfrm>
              <a:off x="4106" y="2934"/>
              <a:ext cx="199" cy="7"/>
            </a:xfrm>
            <a:custGeom>
              <a:avLst/>
              <a:gdLst>
                <a:gd name="T0" fmla="*/ 0 w 285"/>
                <a:gd name="T1" fmla="*/ 8 h 8"/>
                <a:gd name="T2" fmla="*/ 7 w 285"/>
                <a:gd name="T3" fmla="*/ 0 h 8"/>
                <a:gd name="T4" fmla="*/ 15 w 285"/>
                <a:gd name="T5" fmla="*/ 8 h 8"/>
                <a:gd name="T6" fmla="*/ 22 w 285"/>
                <a:gd name="T7" fmla="*/ 0 h 8"/>
                <a:gd name="T8" fmla="*/ 22 w 285"/>
                <a:gd name="T9" fmla="*/ 8 h 8"/>
                <a:gd name="T10" fmla="*/ 30 w 285"/>
                <a:gd name="T11" fmla="*/ 8 h 8"/>
                <a:gd name="T12" fmla="*/ 37 w 285"/>
                <a:gd name="T13" fmla="*/ 0 h 8"/>
                <a:gd name="T14" fmla="*/ 45 w 285"/>
                <a:gd name="T15" fmla="*/ 8 h 8"/>
                <a:gd name="T16" fmla="*/ 52 w 285"/>
                <a:gd name="T17" fmla="*/ 0 h 8"/>
                <a:gd name="T18" fmla="*/ 60 w 285"/>
                <a:gd name="T19" fmla="*/ 8 h 8"/>
                <a:gd name="T20" fmla="*/ 67 w 285"/>
                <a:gd name="T21" fmla="*/ 8 h 8"/>
                <a:gd name="T22" fmla="*/ 75 w 285"/>
                <a:gd name="T23" fmla="*/ 8 h 8"/>
                <a:gd name="T24" fmla="*/ 82 w 285"/>
                <a:gd name="T25" fmla="*/ 8 h 8"/>
                <a:gd name="T26" fmla="*/ 90 w 285"/>
                <a:gd name="T27" fmla="*/ 0 h 8"/>
                <a:gd name="T28" fmla="*/ 97 w 285"/>
                <a:gd name="T29" fmla="*/ 0 h 8"/>
                <a:gd name="T30" fmla="*/ 105 w 285"/>
                <a:gd name="T31" fmla="*/ 8 h 8"/>
                <a:gd name="T32" fmla="*/ 112 w 285"/>
                <a:gd name="T33" fmla="*/ 8 h 8"/>
                <a:gd name="T34" fmla="*/ 120 w 285"/>
                <a:gd name="T35" fmla="*/ 0 h 8"/>
                <a:gd name="T36" fmla="*/ 127 w 285"/>
                <a:gd name="T37" fmla="*/ 8 h 8"/>
                <a:gd name="T38" fmla="*/ 135 w 285"/>
                <a:gd name="T39" fmla="*/ 0 h 8"/>
                <a:gd name="T40" fmla="*/ 135 w 285"/>
                <a:gd name="T41" fmla="*/ 8 h 8"/>
                <a:gd name="T42" fmla="*/ 142 w 285"/>
                <a:gd name="T43" fmla="*/ 8 h 8"/>
                <a:gd name="T44" fmla="*/ 150 w 285"/>
                <a:gd name="T45" fmla="*/ 8 h 8"/>
                <a:gd name="T46" fmla="*/ 157 w 285"/>
                <a:gd name="T47" fmla="*/ 8 h 8"/>
                <a:gd name="T48" fmla="*/ 165 w 285"/>
                <a:gd name="T49" fmla="*/ 0 h 8"/>
                <a:gd name="T50" fmla="*/ 172 w 285"/>
                <a:gd name="T51" fmla="*/ 0 h 8"/>
                <a:gd name="T52" fmla="*/ 180 w 285"/>
                <a:gd name="T53" fmla="*/ 8 h 8"/>
                <a:gd name="T54" fmla="*/ 187 w 285"/>
                <a:gd name="T55" fmla="*/ 0 h 8"/>
                <a:gd name="T56" fmla="*/ 195 w 285"/>
                <a:gd name="T57" fmla="*/ 0 h 8"/>
                <a:gd name="T58" fmla="*/ 202 w 285"/>
                <a:gd name="T59" fmla="*/ 8 h 8"/>
                <a:gd name="T60" fmla="*/ 210 w 285"/>
                <a:gd name="T61" fmla="*/ 0 h 8"/>
                <a:gd name="T62" fmla="*/ 210 w 285"/>
                <a:gd name="T63" fmla="*/ 8 h 8"/>
                <a:gd name="T64" fmla="*/ 217 w 285"/>
                <a:gd name="T65" fmla="*/ 8 h 8"/>
                <a:gd name="T66" fmla="*/ 225 w 285"/>
                <a:gd name="T67" fmla="*/ 0 h 8"/>
                <a:gd name="T68" fmla="*/ 232 w 285"/>
                <a:gd name="T69" fmla="*/ 0 h 8"/>
                <a:gd name="T70" fmla="*/ 240 w 285"/>
                <a:gd name="T71" fmla="*/ 8 h 8"/>
                <a:gd name="T72" fmla="*/ 247 w 285"/>
                <a:gd name="T73" fmla="*/ 8 h 8"/>
                <a:gd name="T74" fmla="*/ 255 w 285"/>
                <a:gd name="T75" fmla="*/ 8 h 8"/>
                <a:gd name="T76" fmla="*/ 262 w 285"/>
                <a:gd name="T77" fmla="*/ 0 h 8"/>
                <a:gd name="T78" fmla="*/ 262 w 285"/>
                <a:gd name="T79" fmla="*/ 8 h 8"/>
                <a:gd name="T80" fmla="*/ 270 w 285"/>
                <a:gd name="T81" fmla="*/ 0 h 8"/>
                <a:gd name="T82" fmla="*/ 277 w 285"/>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8">
                  <a:moveTo>
                    <a:pt x="0" y="8"/>
                  </a:moveTo>
                  <a:lnTo>
                    <a:pt x="0" y="0"/>
                  </a:lnTo>
                  <a:lnTo>
                    <a:pt x="0" y="8"/>
                  </a:lnTo>
                  <a:lnTo>
                    <a:pt x="7" y="0"/>
                  </a:lnTo>
                  <a:lnTo>
                    <a:pt x="7" y="8"/>
                  </a:lnTo>
                  <a:lnTo>
                    <a:pt x="7" y="0"/>
                  </a:lnTo>
                  <a:lnTo>
                    <a:pt x="7" y="8"/>
                  </a:lnTo>
                  <a:lnTo>
                    <a:pt x="15" y="0"/>
                  </a:lnTo>
                  <a:lnTo>
                    <a:pt x="15" y="8"/>
                  </a:lnTo>
                  <a:lnTo>
                    <a:pt x="15" y="0"/>
                  </a:lnTo>
                  <a:lnTo>
                    <a:pt x="15" y="8"/>
                  </a:lnTo>
                  <a:lnTo>
                    <a:pt x="22" y="0"/>
                  </a:lnTo>
                  <a:lnTo>
                    <a:pt x="22" y="8"/>
                  </a:lnTo>
                  <a:lnTo>
                    <a:pt x="22" y="0"/>
                  </a:lnTo>
                  <a:lnTo>
                    <a:pt x="22" y="8"/>
                  </a:lnTo>
                  <a:lnTo>
                    <a:pt x="30" y="0"/>
                  </a:lnTo>
                  <a:lnTo>
                    <a:pt x="30" y="8"/>
                  </a:lnTo>
                  <a:lnTo>
                    <a:pt x="30" y="8"/>
                  </a:lnTo>
                  <a:lnTo>
                    <a:pt x="37" y="0"/>
                  </a:lnTo>
                  <a:lnTo>
                    <a:pt x="37" y="8"/>
                  </a:lnTo>
                  <a:lnTo>
                    <a:pt x="37" y="0"/>
                  </a:lnTo>
                  <a:lnTo>
                    <a:pt x="37" y="8"/>
                  </a:lnTo>
                  <a:lnTo>
                    <a:pt x="45" y="0"/>
                  </a:lnTo>
                  <a:lnTo>
                    <a:pt x="45" y="8"/>
                  </a:lnTo>
                  <a:lnTo>
                    <a:pt x="45" y="0"/>
                  </a:lnTo>
                  <a:lnTo>
                    <a:pt x="45" y="8"/>
                  </a:lnTo>
                  <a:lnTo>
                    <a:pt x="52" y="0"/>
                  </a:lnTo>
                  <a:lnTo>
                    <a:pt x="52" y="8"/>
                  </a:lnTo>
                  <a:lnTo>
                    <a:pt x="60" y="0"/>
                  </a:lnTo>
                  <a:lnTo>
                    <a:pt x="60" y="8"/>
                  </a:lnTo>
                  <a:lnTo>
                    <a:pt x="60" y="8"/>
                  </a:lnTo>
                  <a:lnTo>
                    <a:pt x="67" y="0"/>
                  </a:lnTo>
                  <a:lnTo>
                    <a:pt x="67" y="8"/>
                  </a:lnTo>
                  <a:lnTo>
                    <a:pt x="67" y="0"/>
                  </a:lnTo>
                  <a:lnTo>
                    <a:pt x="67" y="8"/>
                  </a:lnTo>
                  <a:lnTo>
                    <a:pt x="75" y="8"/>
                  </a:lnTo>
                  <a:lnTo>
                    <a:pt x="82" y="0"/>
                  </a:lnTo>
                  <a:lnTo>
                    <a:pt x="82" y="0"/>
                  </a:lnTo>
                  <a:lnTo>
                    <a:pt x="82" y="8"/>
                  </a:lnTo>
                  <a:lnTo>
                    <a:pt x="90" y="0"/>
                  </a:lnTo>
                  <a:lnTo>
                    <a:pt x="90" y="8"/>
                  </a:lnTo>
                  <a:lnTo>
                    <a:pt x="90" y="0"/>
                  </a:lnTo>
                  <a:lnTo>
                    <a:pt x="90" y="8"/>
                  </a:lnTo>
                  <a:lnTo>
                    <a:pt x="97" y="0"/>
                  </a:lnTo>
                  <a:lnTo>
                    <a:pt x="97" y="0"/>
                  </a:lnTo>
                  <a:lnTo>
                    <a:pt x="97" y="8"/>
                  </a:lnTo>
                  <a:lnTo>
                    <a:pt x="105" y="0"/>
                  </a:lnTo>
                  <a:lnTo>
                    <a:pt x="105" y="8"/>
                  </a:lnTo>
                  <a:lnTo>
                    <a:pt x="112" y="0"/>
                  </a:lnTo>
                  <a:lnTo>
                    <a:pt x="112" y="0"/>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0"/>
                  </a:lnTo>
                  <a:lnTo>
                    <a:pt x="135" y="8"/>
                  </a:lnTo>
                  <a:lnTo>
                    <a:pt x="142" y="0"/>
                  </a:lnTo>
                  <a:lnTo>
                    <a:pt x="142" y="8"/>
                  </a:lnTo>
                  <a:lnTo>
                    <a:pt x="142" y="8"/>
                  </a:lnTo>
                  <a:lnTo>
                    <a:pt x="150" y="0"/>
                  </a:lnTo>
                  <a:lnTo>
                    <a:pt x="150" y="8"/>
                  </a:lnTo>
                  <a:lnTo>
                    <a:pt x="150" y="8"/>
                  </a:lnTo>
                  <a:lnTo>
                    <a:pt x="157" y="0"/>
                  </a:lnTo>
                  <a:lnTo>
                    <a:pt x="157" y="8"/>
                  </a:lnTo>
                  <a:lnTo>
                    <a:pt x="157" y="8"/>
                  </a:lnTo>
                  <a:lnTo>
                    <a:pt x="165" y="0"/>
                  </a:lnTo>
                  <a:lnTo>
                    <a:pt x="165" y="8"/>
                  </a:lnTo>
                  <a:lnTo>
                    <a:pt x="165" y="0"/>
                  </a:lnTo>
                  <a:lnTo>
                    <a:pt x="165" y="8"/>
                  </a:lnTo>
                  <a:lnTo>
                    <a:pt x="172" y="0"/>
                  </a:lnTo>
                  <a:lnTo>
                    <a:pt x="172" y="0"/>
                  </a:lnTo>
                  <a:lnTo>
                    <a:pt x="172" y="8"/>
                  </a:lnTo>
                  <a:lnTo>
                    <a:pt x="180" y="0"/>
                  </a:lnTo>
                  <a:lnTo>
                    <a:pt x="180" y="8"/>
                  </a:lnTo>
                  <a:lnTo>
                    <a:pt x="180" y="0"/>
                  </a:lnTo>
                  <a:lnTo>
                    <a:pt x="180" y="8"/>
                  </a:lnTo>
                  <a:lnTo>
                    <a:pt x="187" y="0"/>
                  </a:lnTo>
                  <a:lnTo>
                    <a:pt x="187" y="8"/>
                  </a:lnTo>
                  <a:lnTo>
                    <a:pt x="187" y="8"/>
                  </a:lnTo>
                  <a:lnTo>
                    <a:pt x="195" y="0"/>
                  </a:lnTo>
                  <a:lnTo>
                    <a:pt x="195" y="8"/>
                  </a:lnTo>
                  <a:lnTo>
                    <a:pt x="202" y="0"/>
                  </a:lnTo>
                  <a:lnTo>
                    <a:pt x="202" y="8"/>
                  </a:lnTo>
                  <a:lnTo>
                    <a:pt x="202" y="0"/>
                  </a:lnTo>
                  <a:lnTo>
                    <a:pt x="202" y="8"/>
                  </a:lnTo>
                  <a:lnTo>
                    <a:pt x="210" y="0"/>
                  </a:lnTo>
                  <a:lnTo>
                    <a:pt x="210" y="8"/>
                  </a:lnTo>
                  <a:lnTo>
                    <a:pt x="210" y="0"/>
                  </a:lnTo>
                  <a:lnTo>
                    <a:pt x="210" y="8"/>
                  </a:lnTo>
                  <a:lnTo>
                    <a:pt x="217" y="0"/>
                  </a:lnTo>
                  <a:lnTo>
                    <a:pt x="217" y="0"/>
                  </a:lnTo>
                  <a:lnTo>
                    <a:pt x="217" y="8"/>
                  </a:lnTo>
                  <a:lnTo>
                    <a:pt x="225" y="0"/>
                  </a:lnTo>
                  <a:lnTo>
                    <a:pt x="225" y="8"/>
                  </a:lnTo>
                  <a:lnTo>
                    <a:pt x="225" y="0"/>
                  </a:lnTo>
                  <a:lnTo>
                    <a:pt x="232" y="8"/>
                  </a:lnTo>
                  <a:lnTo>
                    <a:pt x="232" y="8"/>
                  </a:lnTo>
                  <a:lnTo>
                    <a:pt x="232" y="0"/>
                  </a:lnTo>
                  <a:lnTo>
                    <a:pt x="232" y="8"/>
                  </a:lnTo>
                  <a:lnTo>
                    <a:pt x="240" y="0"/>
                  </a:lnTo>
                  <a:lnTo>
                    <a:pt x="240" y="8"/>
                  </a:lnTo>
                  <a:lnTo>
                    <a:pt x="240" y="8"/>
                  </a:lnTo>
                  <a:lnTo>
                    <a:pt x="247" y="0"/>
                  </a:lnTo>
                  <a:lnTo>
                    <a:pt x="247" y="8"/>
                  </a:lnTo>
                  <a:lnTo>
                    <a:pt x="247" y="8"/>
                  </a:lnTo>
                  <a:lnTo>
                    <a:pt x="255" y="0"/>
                  </a:lnTo>
                  <a:lnTo>
                    <a:pt x="255" y="8"/>
                  </a:lnTo>
                  <a:lnTo>
                    <a:pt x="255" y="0"/>
                  </a:lnTo>
                  <a:lnTo>
                    <a:pt x="255" y="8"/>
                  </a:lnTo>
                  <a:lnTo>
                    <a:pt x="262" y="0"/>
                  </a:lnTo>
                  <a:lnTo>
                    <a:pt x="262" y="8"/>
                  </a:lnTo>
                  <a:lnTo>
                    <a:pt x="262" y="0"/>
                  </a:lnTo>
                  <a:lnTo>
                    <a:pt x="262" y="8"/>
                  </a:lnTo>
                  <a:lnTo>
                    <a:pt x="270" y="0"/>
                  </a:lnTo>
                  <a:lnTo>
                    <a:pt x="270" y="8"/>
                  </a:lnTo>
                  <a:lnTo>
                    <a:pt x="270" y="0"/>
                  </a:lnTo>
                  <a:lnTo>
                    <a:pt x="270" y="8"/>
                  </a:lnTo>
                  <a:lnTo>
                    <a:pt x="277" y="0"/>
                  </a:lnTo>
                  <a:lnTo>
                    <a:pt x="277" y="0"/>
                  </a:lnTo>
                  <a:lnTo>
                    <a:pt x="277" y="8"/>
                  </a:lnTo>
                  <a:lnTo>
                    <a:pt x="28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1" name="Freeform 977"/>
            <p:cNvSpPr>
              <a:spLocks/>
            </p:cNvSpPr>
            <p:nvPr/>
          </p:nvSpPr>
          <p:spPr bwMode="auto">
            <a:xfrm>
              <a:off x="4305" y="2934"/>
              <a:ext cx="189" cy="7"/>
            </a:xfrm>
            <a:custGeom>
              <a:avLst/>
              <a:gdLst>
                <a:gd name="T0" fmla="*/ 0 w 270"/>
                <a:gd name="T1" fmla="*/ 0 h 8"/>
                <a:gd name="T2" fmla="*/ 7 w 270"/>
                <a:gd name="T3" fmla="*/ 8 h 8"/>
                <a:gd name="T4" fmla="*/ 15 w 270"/>
                <a:gd name="T5" fmla="*/ 8 h 8"/>
                <a:gd name="T6" fmla="*/ 15 w 270"/>
                <a:gd name="T7" fmla="*/ 8 h 8"/>
                <a:gd name="T8" fmla="*/ 22 w 270"/>
                <a:gd name="T9" fmla="*/ 0 h 8"/>
                <a:gd name="T10" fmla="*/ 30 w 270"/>
                <a:gd name="T11" fmla="*/ 8 h 8"/>
                <a:gd name="T12" fmla="*/ 37 w 270"/>
                <a:gd name="T13" fmla="*/ 8 h 8"/>
                <a:gd name="T14" fmla="*/ 45 w 270"/>
                <a:gd name="T15" fmla="*/ 8 h 8"/>
                <a:gd name="T16" fmla="*/ 52 w 270"/>
                <a:gd name="T17" fmla="*/ 8 h 8"/>
                <a:gd name="T18" fmla="*/ 60 w 270"/>
                <a:gd name="T19" fmla="*/ 0 h 8"/>
                <a:gd name="T20" fmla="*/ 67 w 270"/>
                <a:gd name="T21" fmla="*/ 8 h 8"/>
                <a:gd name="T22" fmla="*/ 75 w 270"/>
                <a:gd name="T23" fmla="*/ 0 h 8"/>
                <a:gd name="T24" fmla="*/ 82 w 270"/>
                <a:gd name="T25" fmla="*/ 0 h 8"/>
                <a:gd name="T26" fmla="*/ 90 w 270"/>
                <a:gd name="T27" fmla="*/ 8 h 8"/>
                <a:gd name="T28" fmla="*/ 97 w 270"/>
                <a:gd name="T29" fmla="*/ 8 h 8"/>
                <a:gd name="T30" fmla="*/ 105 w 270"/>
                <a:gd name="T31" fmla="*/ 0 h 8"/>
                <a:gd name="T32" fmla="*/ 105 w 270"/>
                <a:gd name="T33" fmla="*/ 8 h 8"/>
                <a:gd name="T34" fmla="*/ 112 w 270"/>
                <a:gd name="T35" fmla="*/ 0 h 8"/>
                <a:gd name="T36" fmla="*/ 120 w 270"/>
                <a:gd name="T37" fmla="*/ 0 h 8"/>
                <a:gd name="T38" fmla="*/ 127 w 270"/>
                <a:gd name="T39" fmla="*/ 0 h 8"/>
                <a:gd name="T40" fmla="*/ 135 w 270"/>
                <a:gd name="T41" fmla="*/ 0 h 8"/>
                <a:gd name="T42" fmla="*/ 142 w 270"/>
                <a:gd name="T43" fmla="*/ 8 h 8"/>
                <a:gd name="T44" fmla="*/ 150 w 270"/>
                <a:gd name="T45" fmla="*/ 0 h 8"/>
                <a:gd name="T46" fmla="*/ 150 w 270"/>
                <a:gd name="T47" fmla="*/ 8 h 8"/>
                <a:gd name="T48" fmla="*/ 157 w 270"/>
                <a:gd name="T49" fmla="*/ 0 h 8"/>
                <a:gd name="T50" fmla="*/ 165 w 270"/>
                <a:gd name="T51" fmla="*/ 8 h 8"/>
                <a:gd name="T52" fmla="*/ 172 w 270"/>
                <a:gd name="T53" fmla="*/ 0 h 8"/>
                <a:gd name="T54" fmla="*/ 172 w 270"/>
                <a:gd name="T55" fmla="*/ 8 h 8"/>
                <a:gd name="T56" fmla="*/ 187 w 270"/>
                <a:gd name="T57" fmla="*/ 0 h 8"/>
                <a:gd name="T58" fmla="*/ 195 w 270"/>
                <a:gd name="T59" fmla="*/ 8 h 8"/>
                <a:gd name="T60" fmla="*/ 202 w 270"/>
                <a:gd name="T61" fmla="*/ 0 h 8"/>
                <a:gd name="T62" fmla="*/ 210 w 270"/>
                <a:gd name="T63" fmla="*/ 0 h 8"/>
                <a:gd name="T64" fmla="*/ 210 w 270"/>
                <a:gd name="T65" fmla="*/ 8 h 8"/>
                <a:gd name="T66" fmla="*/ 217 w 270"/>
                <a:gd name="T67" fmla="*/ 8 h 8"/>
                <a:gd name="T68" fmla="*/ 225 w 270"/>
                <a:gd name="T69" fmla="*/ 0 h 8"/>
                <a:gd name="T70" fmla="*/ 232 w 270"/>
                <a:gd name="T71" fmla="*/ 8 h 8"/>
                <a:gd name="T72" fmla="*/ 240 w 270"/>
                <a:gd name="T73" fmla="*/ 0 h 8"/>
                <a:gd name="T74" fmla="*/ 247 w 270"/>
                <a:gd name="T75" fmla="*/ 0 h 8"/>
                <a:gd name="T76" fmla="*/ 247 w 270"/>
                <a:gd name="T77" fmla="*/ 8 h 8"/>
                <a:gd name="T78" fmla="*/ 255 w 270"/>
                <a:gd name="T79" fmla="*/ 0 h 8"/>
                <a:gd name="T80" fmla="*/ 262 w 270"/>
                <a:gd name="T81" fmla="*/ 8 h 8"/>
                <a:gd name="T82" fmla="*/ 270 w 270"/>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8">
                  <a:moveTo>
                    <a:pt x="0" y="0"/>
                  </a:moveTo>
                  <a:lnTo>
                    <a:pt x="0" y="8"/>
                  </a:lnTo>
                  <a:lnTo>
                    <a:pt x="0" y="0"/>
                  </a:lnTo>
                  <a:lnTo>
                    <a:pt x="0" y="8"/>
                  </a:lnTo>
                  <a:lnTo>
                    <a:pt x="7" y="0"/>
                  </a:lnTo>
                  <a:lnTo>
                    <a:pt x="7" y="8"/>
                  </a:lnTo>
                  <a:lnTo>
                    <a:pt x="7" y="0"/>
                  </a:lnTo>
                  <a:lnTo>
                    <a:pt x="7" y="0"/>
                  </a:lnTo>
                  <a:lnTo>
                    <a:pt x="15" y="8"/>
                  </a:lnTo>
                  <a:lnTo>
                    <a:pt x="15" y="8"/>
                  </a:lnTo>
                  <a:lnTo>
                    <a:pt x="15" y="0"/>
                  </a:lnTo>
                  <a:lnTo>
                    <a:pt x="15" y="8"/>
                  </a:lnTo>
                  <a:lnTo>
                    <a:pt x="22" y="0"/>
                  </a:lnTo>
                  <a:lnTo>
                    <a:pt x="22" y="8"/>
                  </a:lnTo>
                  <a:lnTo>
                    <a:pt x="22" y="0"/>
                  </a:lnTo>
                  <a:lnTo>
                    <a:pt x="22" y="8"/>
                  </a:lnTo>
                  <a:lnTo>
                    <a:pt x="30" y="0"/>
                  </a:lnTo>
                  <a:lnTo>
                    <a:pt x="30" y="8"/>
                  </a:lnTo>
                  <a:lnTo>
                    <a:pt x="37" y="0"/>
                  </a:lnTo>
                  <a:lnTo>
                    <a:pt x="37" y="8"/>
                  </a:lnTo>
                  <a:lnTo>
                    <a:pt x="37" y="8"/>
                  </a:lnTo>
                  <a:lnTo>
                    <a:pt x="45" y="0"/>
                  </a:lnTo>
                  <a:lnTo>
                    <a:pt x="45" y="0"/>
                  </a:lnTo>
                  <a:lnTo>
                    <a:pt x="45" y="8"/>
                  </a:lnTo>
                  <a:lnTo>
                    <a:pt x="52" y="0"/>
                  </a:lnTo>
                  <a:lnTo>
                    <a:pt x="52" y="8"/>
                  </a:lnTo>
                  <a:lnTo>
                    <a:pt x="52" y="8"/>
                  </a:lnTo>
                  <a:lnTo>
                    <a:pt x="60" y="0"/>
                  </a:lnTo>
                  <a:lnTo>
                    <a:pt x="60" y="8"/>
                  </a:lnTo>
                  <a:lnTo>
                    <a:pt x="60" y="0"/>
                  </a:lnTo>
                  <a:lnTo>
                    <a:pt x="60" y="8"/>
                  </a:lnTo>
                  <a:lnTo>
                    <a:pt x="67" y="0"/>
                  </a:lnTo>
                  <a:lnTo>
                    <a:pt x="67" y="8"/>
                  </a:lnTo>
                  <a:lnTo>
                    <a:pt x="67" y="8"/>
                  </a:lnTo>
                  <a:lnTo>
                    <a:pt x="75" y="0"/>
                  </a:lnTo>
                  <a:lnTo>
                    <a:pt x="75" y="0"/>
                  </a:lnTo>
                  <a:lnTo>
                    <a:pt x="75" y="8"/>
                  </a:lnTo>
                  <a:lnTo>
                    <a:pt x="82" y="0"/>
                  </a:lnTo>
                  <a:lnTo>
                    <a:pt x="82" y="0"/>
                  </a:lnTo>
                  <a:lnTo>
                    <a:pt x="82" y="8"/>
                  </a:lnTo>
                  <a:lnTo>
                    <a:pt x="90" y="0"/>
                  </a:lnTo>
                  <a:lnTo>
                    <a:pt x="90" y="8"/>
                  </a:lnTo>
                  <a:lnTo>
                    <a:pt x="90" y="8"/>
                  </a:lnTo>
                  <a:lnTo>
                    <a:pt x="97" y="0"/>
                  </a:lnTo>
                  <a:lnTo>
                    <a:pt x="97" y="8"/>
                  </a:lnTo>
                  <a:lnTo>
                    <a:pt x="97" y="0"/>
                  </a:lnTo>
                  <a:lnTo>
                    <a:pt x="97" y="8"/>
                  </a:lnTo>
                  <a:lnTo>
                    <a:pt x="105" y="0"/>
                  </a:lnTo>
                  <a:lnTo>
                    <a:pt x="105" y="8"/>
                  </a:lnTo>
                  <a:lnTo>
                    <a:pt x="105" y="0"/>
                  </a:lnTo>
                  <a:lnTo>
                    <a:pt x="105" y="8"/>
                  </a:lnTo>
                  <a:lnTo>
                    <a:pt x="112" y="0"/>
                  </a:lnTo>
                  <a:lnTo>
                    <a:pt x="112" y="8"/>
                  </a:lnTo>
                  <a:lnTo>
                    <a:pt x="112" y="0"/>
                  </a:lnTo>
                  <a:lnTo>
                    <a:pt x="112" y="0"/>
                  </a:lnTo>
                  <a:lnTo>
                    <a:pt x="120" y="8"/>
                  </a:lnTo>
                  <a:lnTo>
                    <a:pt x="120" y="0"/>
                  </a:lnTo>
                  <a:lnTo>
                    <a:pt x="120" y="8"/>
                  </a:lnTo>
                  <a:lnTo>
                    <a:pt x="127" y="0"/>
                  </a:lnTo>
                  <a:lnTo>
                    <a:pt x="127" y="0"/>
                  </a:lnTo>
                  <a:lnTo>
                    <a:pt x="127" y="8"/>
                  </a:lnTo>
                  <a:lnTo>
                    <a:pt x="135" y="0"/>
                  </a:lnTo>
                  <a:lnTo>
                    <a:pt x="135" y="0"/>
                  </a:lnTo>
                  <a:lnTo>
                    <a:pt x="135" y="8"/>
                  </a:lnTo>
                  <a:lnTo>
                    <a:pt x="142" y="0"/>
                  </a:lnTo>
                  <a:lnTo>
                    <a:pt x="142" y="8"/>
                  </a:lnTo>
                  <a:lnTo>
                    <a:pt x="142" y="0"/>
                  </a:lnTo>
                  <a:lnTo>
                    <a:pt x="142" y="8"/>
                  </a:lnTo>
                  <a:lnTo>
                    <a:pt x="150" y="0"/>
                  </a:lnTo>
                  <a:lnTo>
                    <a:pt x="150" y="8"/>
                  </a:lnTo>
                  <a:lnTo>
                    <a:pt x="150" y="0"/>
                  </a:lnTo>
                  <a:lnTo>
                    <a:pt x="150" y="8"/>
                  </a:lnTo>
                  <a:lnTo>
                    <a:pt x="157" y="0"/>
                  </a:lnTo>
                  <a:lnTo>
                    <a:pt x="157" y="8"/>
                  </a:lnTo>
                  <a:lnTo>
                    <a:pt x="157" y="0"/>
                  </a:lnTo>
                  <a:lnTo>
                    <a:pt x="157" y="8"/>
                  </a:lnTo>
                  <a:lnTo>
                    <a:pt x="165" y="0"/>
                  </a:lnTo>
                  <a:lnTo>
                    <a:pt x="165" y="8"/>
                  </a:lnTo>
                  <a:lnTo>
                    <a:pt x="165" y="0"/>
                  </a:lnTo>
                  <a:lnTo>
                    <a:pt x="165" y="8"/>
                  </a:lnTo>
                  <a:lnTo>
                    <a:pt x="172" y="0"/>
                  </a:lnTo>
                  <a:lnTo>
                    <a:pt x="172" y="8"/>
                  </a:lnTo>
                  <a:lnTo>
                    <a:pt x="172" y="0"/>
                  </a:lnTo>
                  <a:lnTo>
                    <a:pt x="172" y="8"/>
                  </a:lnTo>
                  <a:lnTo>
                    <a:pt x="187" y="8"/>
                  </a:lnTo>
                  <a:lnTo>
                    <a:pt x="180" y="8"/>
                  </a:lnTo>
                  <a:lnTo>
                    <a:pt x="187" y="0"/>
                  </a:lnTo>
                  <a:lnTo>
                    <a:pt x="187" y="8"/>
                  </a:lnTo>
                  <a:lnTo>
                    <a:pt x="195" y="0"/>
                  </a:lnTo>
                  <a:lnTo>
                    <a:pt x="195" y="8"/>
                  </a:lnTo>
                  <a:lnTo>
                    <a:pt x="195" y="0"/>
                  </a:lnTo>
                  <a:lnTo>
                    <a:pt x="195" y="8"/>
                  </a:lnTo>
                  <a:lnTo>
                    <a:pt x="202" y="0"/>
                  </a:lnTo>
                  <a:lnTo>
                    <a:pt x="202" y="8"/>
                  </a:lnTo>
                  <a:lnTo>
                    <a:pt x="202" y="8"/>
                  </a:lnTo>
                  <a:lnTo>
                    <a:pt x="210" y="0"/>
                  </a:lnTo>
                  <a:lnTo>
                    <a:pt x="210" y="8"/>
                  </a:lnTo>
                  <a:lnTo>
                    <a:pt x="210" y="0"/>
                  </a:lnTo>
                  <a:lnTo>
                    <a:pt x="210" y="8"/>
                  </a:lnTo>
                  <a:lnTo>
                    <a:pt x="217" y="0"/>
                  </a:lnTo>
                  <a:lnTo>
                    <a:pt x="217" y="0"/>
                  </a:lnTo>
                  <a:lnTo>
                    <a:pt x="217" y="8"/>
                  </a:lnTo>
                  <a:lnTo>
                    <a:pt x="225" y="0"/>
                  </a:lnTo>
                  <a:lnTo>
                    <a:pt x="225" y="8"/>
                  </a:lnTo>
                  <a:lnTo>
                    <a:pt x="225" y="0"/>
                  </a:lnTo>
                  <a:lnTo>
                    <a:pt x="225" y="8"/>
                  </a:lnTo>
                  <a:lnTo>
                    <a:pt x="232" y="0"/>
                  </a:lnTo>
                  <a:lnTo>
                    <a:pt x="232" y="8"/>
                  </a:lnTo>
                  <a:lnTo>
                    <a:pt x="232" y="0"/>
                  </a:lnTo>
                  <a:lnTo>
                    <a:pt x="232" y="8"/>
                  </a:lnTo>
                  <a:lnTo>
                    <a:pt x="240" y="0"/>
                  </a:lnTo>
                  <a:lnTo>
                    <a:pt x="240" y="0"/>
                  </a:lnTo>
                  <a:lnTo>
                    <a:pt x="240" y="8"/>
                  </a:lnTo>
                  <a:lnTo>
                    <a:pt x="247" y="0"/>
                  </a:lnTo>
                  <a:lnTo>
                    <a:pt x="247" y="8"/>
                  </a:lnTo>
                  <a:lnTo>
                    <a:pt x="247" y="0"/>
                  </a:lnTo>
                  <a:lnTo>
                    <a:pt x="247" y="8"/>
                  </a:lnTo>
                  <a:lnTo>
                    <a:pt x="255" y="0"/>
                  </a:lnTo>
                  <a:lnTo>
                    <a:pt x="255" y="8"/>
                  </a:lnTo>
                  <a:lnTo>
                    <a:pt x="255" y="0"/>
                  </a:lnTo>
                  <a:lnTo>
                    <a:pt x="255" y="8"/>
                  </a:lnTo>
                  <a:lnTo>
                    <a:pt x="262" y="0"/>
                  </a:lnTo>
                  <a:lnTo>
                    <a:pt x="262" y="8"/>
                  </a:lnTo>
                  <a:lnTo>
                    <a:pt x="262" y="0"/>
                  </a:lnTo>
                  <a:lnTo>
                    <a:pt x="262" y="8"/>
                  </a:lnTo>
                  <a:lnTo>
                    <a:pt x="270" y="0"/>
                  </a:lnTo>
                  <a:lnTo>
                    <a:pt x="270" y="8"/>
                  </a:lnTo>
                  <a:lnTo>
                    <a:pt x="27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2" name="Freeform 978"/>
            <p:cNvSpPr>
              <a:spLocks/>
            </p:cNvSpPr>
            <p:nvPr/>
          </p:nvSpPr>
          <p:spPr bwMode="auto">
            <a:xfrm>
              <a:off x="4494" y="2934"/>
              <a:ext cx="177" cy="14"/>
            </a:xfrm>
            <a:custGeom>
              <a:avLst/>
              <a:gdLst>
                <a:gd name="T0" fmla="*/ 7 w 255"/>
                <a:gd name="T1" fmla="*/ 0 h 15"/>
                <a:gd name="T2" fmla="*/ 7 w 255"/>
                <a:gd name="T3" fmla="*/ 8 h 15"/>
                <a:gd name="T4" fmla="*/ 15 w 255"/>
                <a:gd name="T5" fmla="*/ 0 h 15"/>
                <a:gd name="T6" fmla="*/ 22 w 255"/>
                <a:gd name="T7" fmla="*/ 8 h 15"/>
                <a:gd name="T8" fmla="*/ 30 w 255"/>
                <a:gd name="T9" fmla="*/ 0 h 15"/>
                <a:gd name="T10" fmla="*/ 30 w 255"/>
                <a:gd name="T11" fmla="*/ 8 h 15"/>
                <a:gd name="T12" fmla="*/ 37 w 255"/>
                <a:gd name="T13" fmla="*/ 0 h 15"/>
                <a:gd name="T14" fmla="*/ 45 w 255"/>
                <a:gd name="T15" fmla="*/ 8 h 15"/>
                <a:gd name="T16" fmla="*/ 52 w 255"/>
                <a:gd name="T17" fmla="*/ 8 h 15"/>
                <a:gd name="T18" fmla="*/ 60 w 255"/>
                <a:gd name="T19" fmla="*/ 0 h 15"/>
                <a:gd name="T20" fmla="*/ 67 w 255"/>
                <a:gd name="T21" fmla="*/ 8 h 15"/>
                <a:gd name="T22" fmla="*/ 75 w 255"/>
                <a:gd name="T23" fmla="*/ 0 h 15"/>
                <a:gd name="T24" fmla="*/ 75 w 255"/>
                <a:gd name="T25" fmla="*/ 8 h 15"/>
                <a:gd name="T26" fmla="*/ 82 w 255"/>
                <a:gd name="T27" fmla="*/ 0 h 15"/>
                <a:gd name="T28" fmla="*/ 90 w 255"/>
                <a:gd name="T29" fmla="*/ 8 h 15"/>
                <a:gd name="T30" fmla="*/ 97 w 255"/>
                <a:gd name="T31" fmla="*/ 8 h 15"/>
                <a:gd name="T32" fmla="*/ 105 w 255"/>
                <a:gd name="T33" fmla="*/ 0 h 15"/>
                <a:gd name="T34" fmla="*/ 105 w 255"/>
                <a:gd name="T35" fmla="*/ 8 h 15"/>
                <a:gd name="T36" fmla="*/ 112 w 255"/>
                <a:gd name="T37" fmla="*/ 0 h 15"/>
                <a:gd name="T38" fmla="*/ 120 w 255"/>
                <a:gd name="T39" fmla="*/ 8 h 15"/>
                <a:gd name="T40" fmla="*/ 127 w 255"/>
                <a:gd name="T41" fmla="*/ 0 h 15"/>
                <a:gd name="T42" fmla="*/ 127 w 255"/>
                <a:gd name="T43" fmla="*/ 8 h 15"/>
                <a:gd name="T44" fmla="*/ 135 w 255"/>
                <a:gd name="T45" fmla="*/ 0 h 15"/>
                <a:gd name="T46" fmla="*/ 142 w 255"/>
                <a:gd name="T47" fmla="*/ 8 h 15"/>
                <a:gd name="T48" fmla="*/ 150 w 255"/>
                <a:gd name="T49" fmla="*/ 0 h 15"/>
                <a:gd name="T50" fmla="*/ 150 w 255"/>
                <a:gd name="T51" fmla="*/ 8 h 15"/>
                <a:gd name="T52" fmla="*/ 157 w 255"/>
                <a:gd name="T53" fmla="*/ 8 h 15"/>
                <a:gd name="T54" fmla="*/ 165 w 255"/>
                <a:gd name="T55" fmla="*/ 0 h 15"/>
                <a:gd name="T56" fmla="*/ 172 w 255"/>
                <a:gd name="T57" fmla="*/ 0 h 15"/>
                <a:gd name="T58" fmla="*/ 180 w 255"/>
                <a:gd name="T59" fmla="*/ 0 h 15"/>
                <a:gd name="T60" fmla="*/ 187 w 255"/>
                <a:gd name="T61" fmla="*/ 8 h 15"/>
                <a:gd name="T62" fmla="*/ 195 w 255"/>
                <a:gd name="T63" fmla="*/ 0 h 15"/>
                <a:gd name="T64" fmla="*/ 195 w 255"/>
                <a:gd name="T65" fmla="*/ 8 h 15"/>
                <a:gd name="T66" fmla="*/ 202 w 255"/>
                <a:gd name="T67" fmla="*/ 0 h 15"/>
                <a:gd name="T68" fmla="*/ 210 w 255"/>
                <a:gd name="T69" fmla="*/ 8 h 15"/>
                <a:gd name="T70" fmla="*/ 217 w 255"/>
                <a:gd name="T71" fmla="*/ 0 h 15"/>
                <a:gd name="T72" fmla="*/ 217 w 255"/>
                <a:gd name="T73" fmla="*/ 8 h 15"/>
                <a:gd name="T74" fmla="*/ 225 w 255"/>
                <a:gd name="T75" fmla="*/ 0 h 15"/>
                <a:gd name="T76" fmla="*/ 232 w 255"/>
                <a:gd name="T77" fmla="*/ 15 h 15"/>
                <a:gd name="T78" fmla="*/ 240 w 255"/>
                <a:gd name="T79" fmla="*/ 8 h 15"/>
                <a:gd name="T80" fmla="*/ 240 w 255"/>
                <a:gd name="T81" fmla="*/ 8 h 15"/>
                <a:gd name="T82" fmla="*/ 247 w 255"/>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5">
                  <a:moveTo>
                    <a:pt x="0" y="0"/>
                  </a:moveTo>
                  <a:lnTo>
                    <a:pt x="0" y="8"/>
                  </a:lnTo>
                  <a:lnTo>
                    <a:pt x="7" y="0"/>
                  </a:lnTo>
                  <a:lnTo>
                    <a:pt x="7" y="8"/>
                  </a:lnTo>
                  <a:lnTo>
                    <a:pt x="7" y="0"/>
                  </a:lnTo>
                  <a:lnTo>
                    <a:pt x="7" y="8"/>
                  </a:lnTo>
                  <a:lnTo>
                    <a:pt x="15" y="0"/>
                  </a:lnTo>
                  <a:lnTo>
                    <a:pt x="15" y="8"/>
                  </a:lnTo>
                  <a:lnTo>
                    <a:pt x="15" y="0"/>
                  </a:lnTo>
                  <a:lnTo>
                    <a:pt x="15" y="8"/>
                  </a:lnTo>
                  <a:lnTo>
                    <a:pt x="22" y="0"/>
                  </a:lnTo>
                  <a:lnTo>
                    <a:pt x="22" y="8"/>
                  </a:lnTo>
                  <a:lnTo>
                    <a:pt x="22" y="0"/>
                  </a:lnTo>
                  <a:lnTo>
                    <a:pt x="22" y="8"/>
                  </a:lnTo>
                  <a:lnTo>
                    <a:pt x="30" y="0"/>
                  </a:lnTo>
                  <a:lnTo>
                    <a:pt x="30" y="8"/>
                  </a:lnTo>
                  <a:lnTo>
                    <a:pt x="30" y="0"/>
                  </a:lnTo>
                  <a:lnTo>
                    <a:pt x="30" y="8"/>
                  </a:lnTo>
                  <a:lnTo>
                    <a:pt x="37" y="0"/>
                  </a:lnTo>
                  <a:lnTo>
                    <a:pt x="37" y="8"/>
                  </a:lnTo>
                  <a:lnTo>
                    <a:pt x="37" y="0"/>
                  </a:lnTo>
                  <a:lnTo>
                    <a:pt x="37" y="8"/>
                  </a:lnTo>
                  <a:lnTo>
                    <a:pt x="45" y="0"/>
                  </a:lnTo>
                  <a:lnTo>
                    <a:pt x="45" y="8"/>
                  </a:lnTo>
                  <a:lnTo>
                    <a:pt x="45" y="8"/>
                  </a:lnTo>
                  <a:lnTo>
                    <a:pt x="52" y="0"/>
                  </a:lnTo>
                  <a:lnTo>
                    <a:pt x="52" y="8"/>
                  </a:lnTo>
                  <a:lnTo>
                    <a:pt x="52" y="8"/>
                  </a:lnTo>
                  <a:lnTo>
                    <a:pt x="60" y="0"/>
                  </a:lnTo>
                  <a:lnTo>
                    <a:pt x="60" y="0"/>
                  </a:lnTo>
                  <a:lnTo>
                    <a:pt x="60" y="8"/>
                  </a:lnTo>
                  <a:lnTo>
                    <a:pt x="67" y="0"/>
                  </a:lnTo>
                  <a:lnTo>
                    <a:pt x="67" y="8"/>
                  </a:lnTo>
                  <a:lnTo>
                    <a:pt x="67" y="0"/>
                  </a:lnTo>
                  <a:lnTo>
                    <a:pt x="67" y="8"/>
                  </a:lnTo>
                  <a:lnTo>
                    <a:pt x="75" y="0"/>
                  </a:lnTo>
                  <a:lnTo>
                    <a:pt x="75" y="8"/>
                  </a:lnTo>
                  <a:lnTo>
                    <a:pt x="75" y="0"/>
                  </a:lnTo>
                  <a:lnTo>
                    <a:pt x="75" y="8"/>
                  </a:lnTo>
                  <a:lnTo>
                    <a:pt x="82" y="0"/>
                  </a:lnTo>
                  <a:lnTo>
                    <a:pt x="82" y="8"/>
                  </a:lnTo>
                  <a:lnTo>
                    <a:pt x="82" y="0"/>
                  </a:lnTo>
                  <a:lnTo>
                    <a:pt x="82" y="8"/>
                  </a:lnTo>
                  <a:lnTo>
                    <a:pt x="90" y="0"/>
                  </a:lnTo>
                  <a:lnTo>
                    <a:pt x="90" y="8"/>
                  </a:lnTo>
                  <a:lnTo>
                    <a:pt x="90" y="8"/>
                  </a:lnTo>
                  <a:lnTo>
                    <a:pt x="97" y="0"/>
                  </a:lnTo>
                  <a:lnTo>
                    <a:pt x="97" y="8"/>
                  </a:lnTo>
                  <a:lnTo>
                    <a:pt x="97" y="0"/>
                  </a:lnTo>
                  <a:lnTo>
                    <a:pt x="97" y="8"/>
                  </a:lnTo>
                  <a:lnTo>
                    <a:pt x="105" y="0"/>
                  </a:lnTo>
                  <a:lnTo>
                    <a:pt x="105" y="8"/>
                  </a:lnTo>
                  <a:lnTo>
                    <a:pt x="105" y="0"/>
                  </a:lnTo>
                  <a:lnTo>
                    <a:pt x="105" y="8"/>
                  </a:lnTo>
                  <a:lnTo>
                    <a:pt x="112" y="0"/>
                  </a:lnTo>
                  <a:lnTo>
                    <a:pt x="112" y="8"/>
                  </a:lnTo>
                  <a:lnTo>
                    <a:pt x="112" y="0"/>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0"/>
                  </a:lnTo>
                  <a:lnTo>
                    <a:pt x="135" y="8"/>
                  </a:lnTo>
                  <a:lnTo>
                    <a:pt x="142" y="0"/>
                  </a:lnTo>
                  <a:lnTo>
                    <a:pt x="142" y="8"/>
                  </a:lnTo>
                  <a:lnTo>
                    <a:pt x="142" y="0"/>
                  </a:lnTo>
                  <a:lnTo>
                    <a:pt x="142" y="8"/>
                  </a:lnTo>
                  <a:lnTo>
                    <a:pt x="150" y="0"/>
                  </a:lnTo>
                  <a:lnTo>
                    <a:pt x="150" y="8"/>
                  </a:lnTo>
                  <a:lnTo>
                    <a:pt x="150" y="0"/>
                  </a:lnTo>
                  <a:lnTo>
                    <a:pt x="150" y="8"/>
                  </a:lnTo>
                  <a:lnTo>
                    <a:pt x="157" y="0"/>
                  </a:lnTo>
                  <a:lnTo>
                    <a:pt x="157" y="8"/>
                  </a:lnTo>
                  <a:lnTo>
                    <a:pt x="157" y="8"/>
                  </a:lnTo>
                  <a:lnTo>
                    <a:pt x="165" y="0"/>
                  </a:lnTo>
                  <a:lnTo>
                    <a:pt x="165" y="8"/>
                  </a:lnTo>
                  <a:lnTo>
                    <a:pt x="165" y="0"/>
                  </a:lnTo>
                  <a:lnTo>
                    <a:pt x="172" y="8"/>
                  </a:lnTo>
                  <a:lnTo>
                    <a:pt x="172" y="8"/>
                  </a:lnTo>
                  <a:lnTo>
                    <a:pt x="172" y="0"/>
                  </a:lnTo>
                  <a:lnTo>
                    <a:pt x="172" y="8"/>
                  </a:lnTo>
                  <a:lnTo>
                    <a:pt x="180" y="0"/>
                  </a:lnTo>
                  <a:lnTo>
                    <a:pt x="180" y="0"/>
                  </a:lnTo>
                  <a:lnTo>
                    <a:pt x="180" y="8"/>
                  </a:lnTo>
                  <a:lnTo>
                    <a:pt x="187" y="0"/>
                  </a:lnTo>
                  <a:lnTo>
                    <a:pt x="187" y="8"/>
                  </a:lnTo>
                  <a:lnTo>
                    <a:pt x="187" y="0"/>
                  </a:lnTo>
                  <a:lnTo>
                    <a:pt x="187" y="8"/>
                  </a:lnTo>
                  <a:lnTo>
                    <a:pt x="195" y="0"/>
                  </a:lnTo>
                  <a:lnTo>
                    <a:pt x="195" y="8"/>
                  </a:lnTo>
                  <a:lnTo>
                    <a:pt x="195" y="0"/>
                  </a:lnTo>
                  <a:lnTo>
                    <a:pt x="195" y="8"/>
                  </a:lnTo>
                  <a:lnTo>
                    <a:pt x="202" y="0"/>
                  </a:lnTo>
                  <a:lnTo>
                    <a:pt x="202" y="8"/>
                  </a:lnTo>
                  <a:lnTo>
                    <a:pt x="202" y="0"/>
                  </a:lnTo>
                  <a:lnTo>
                    <a:pt x="202" y="8"/>
                  </a:lnTo>
                  <a:lnTo>
                    <a:pt x="210" y="0"/>
                  </a:lnTo>
                  <a:lnTo>
                    <a:pt x="210" y="8"/>
                  </a:lnTo>
                  <a:lnTo>
                    <a:pt x="210" y="0"/>
                  </a:lnTo>
                  <a:lnTo>
                    <a:pt x="210" y="8"/>
                  </a:lnTo>
                  <a:lnTo>
                    <a:pt x="217" y="0"/>
                  </a:lnTo>
                  <a:lnTo>
                    <a:pt x="217" y="8"/>
                  </a:lnTo>
                  <a:lnTo>
                    <a:pt x="217" y="0"/>
                  </a:lnTo>
                  <a:lnTo>
                    <a:pt x="217" y="8"/>
                  </a:lnTo>
                  <a:lnTo>
                    <a:pt x="225" y="0"/>
                  </a:lnTo>
                  <a:lnTo>
                    <a:pt x="225" y="8"/>
                  </a:lnTo>
                  <a:lnTo>
                    <a:pt x="225" y="0"/>
                  </a:lnTo>
                  <a:lnTo>
                    <a:pt x="225" y="0"/>
                  </a:lnTo>
                  <a:lnTo>
                    <a:pt x="232" y="8"/>
                  </a:lnTo>
                  <a:lnTo>
                    <a:pt x="232" y="15"/>
                  </a:lnTo>
                  <a:lnTo>
                    <a:pt x="232" y="0"/>
                  </a:lnTo>
                  <a:lnTo>
                    <a:pt x="232" y="0"/>
                  </a:lnTo>
                  <a:lnTo>
                    <a:pt x="240" y="8"/>
                  </a:lnTo>
                  <a:lnTo>
                    <a:pt x="240" y="8"/>
                  </a:lnTo>
                  <a:lnTo>
                    <a:pt x="240" y="0"/>
                  </a:lnTo>
                  <a:lnTo>
                    <a:pt x="240" y="8"/>
                  </a:lnTo>
                  <a:lnTo>
                    <a:pt x="247" y="0"/>
                  </a:lnTo>
                  <a:lnTo>
                    <a:pt x="247" y="8"/>
                  </a:lnTo>
                  <a:lnTo>
                    <a:pt x="247" y="0"/>
                  </a:lnTo>
                  <a:lnTo>
                    <a:pt x="247" y="8"/>
                  </a:lnTo>
                  <a:lnTo>
                    <a:pt x="25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3" name="Freeform 979"/>
            <p:cNvSpPr>
              <a:spLocks/>
            </p:cNvSpPr>
            <p:nvPr/>
          </p:nvSpPr>
          <p:spPr bwMode="auto">
            <a:xfrm>
              <a:off x="4671" y="2934"/>
              <a:ext cx="74" cy="7"/>
            </a:xfrm>
            <a:custGeom>
              <a:avLst/>
              <a:gdLst>
                <a:gd name="T0" fmla="*/ 0 w 105"/>
                <a:gd name="T1" fmla="*/ 0 h 8"/>
                <a:gd name="T2" fmla="*/ 0 w 105"/>
                <a:gd name="T3" fmla="*/ 8 h 8"/>
                <a:gd name="T4" fmla="*/ 0 w 105"/>
                <a:gd name="T5" fmla="*/ 0 h 8"/>
                <a:gd name="T6" fmla="*/ 0 w 105"/>
                <a:gd name="T7" fmla="*/ 8 h 8"/>
                <a:gd name="T8" fmla="*/ 7 w 105"/>
                <a:gd name="T9" fmla="*/ 0 h 8"/>
                <a:gd name="T10" fmla="*/ 7 w 105"/>
                <a:gd name="T11" fmla="*/ 8 h 8"/>
                <a:gd name="T12" fmla="*/ 7 w 105"/>
                <a:gd name="T13" fmla="*/ 0 h 8"/>
                <a:gd name="T14" fmla="*/ 7 w 105"/>
                <a:gd name="T15" fmla="*/ 8 h 8"/>
                <a:gd name="T16" fmla="*/ 15 w 105"/>
                <a:gd name="T17" fmla="*/ 0 h 8"/>
                <a:gd name="T18" fmla="*/ 15 w 105"/>
                <a:gd name="T19" fmla="*/ 8 h 8"/>
                <a:gd name="T20" fmla="*/ 15 w 105"/>
                <a:gd name="T21" fmla="*/ 0 h 8"/>
                <a:gd name="T22" fmla="*/ 15 w 105"/>
                <a:gd name="T23" fmla="*/ 8 h 8"/>
                <a:gd name="T24" fmla="*/ 22 w 105"/>
                <a:gd name="T25" fmla="*/ 0 h 8"/>
                <a:gd name="T26" fmla="*/ 22 w 105"/>
                <a:gd name="T27" fmla="*/ 8 h 8"/>
                <a:gd name="T28" fmla="*/ 22 w 105"/>
                <a:gd name="T29" fmla="*/ 0 h 8"/>
                <a:gd name="T30" fmla="*/ 30 w 105"/>
                <a:gd name="T31" fmla="*/ 8 h 8"/>
                <a:gd name="T32" fmla="*/ 30 w 105"/>
                <a:gd name="T33" fmla="*/ 8 h 8"/>
                <a:gd name="T34" fmla="*/ 30 w 105"/>
                <a:gd name="T35" fmla="*/ 0 h 8"/>
                <a:gd name="T36" fmla="*/ 30 w 105"/>
                <a:gd name="T37" fmla="*/ 0 h 8"/>
                <a:gd name="T38" fmla="*/ 37 w 105"/>
                <a:gd name="T39" fmla="*/ 8 h 8"/>
                <a:gd name="T40" fmla="*/ 37 w 105"/>
                <a:gd name="T41" fmla="*/ 8 h 8"/>
                <a:gd name="T42" fmla="*/ 37 w 105"/>
                <a:gd name="T43" fmla="*/ 0 h 8"/>
                <a:gd name="T44" fmla="*/ 37 w 105"/>
                <a:gd name="T45" fmla="*/ 8 h 8"/>
                <a:gd name="T46" fmla="*/ 45 w 105"/>
                <a:gd name="T47" fmla="*/ 0 h 8"/>
                <a:gd name="T48" fmla="*/ 45 w 105"/>
                <a:gd name="T49" fmla="*/ 8 h 8"/>
                <a:gd name="T50" fmla="*/ 45 w 105"/>
                <a:gd name="T51" fmla="*/ 0 h 8"/>
                <a:gd name="T52" fmla="*/ 45 w 105"/>
                <a:gd name="T53" fmla="*/ 0 h 8"/>
                <a:gd name="T54" fmla="*/ 52 w 105"/>
                <a:gd name="T55" fmla="*/ 8 h 8"/>
                <a:gd name="T56" fmla="*/ 52 w 105"/>
                <a:gd name="T57" fmla="*/ 8 h 8"/>
                <a:gd name="T58" fmla="*/ 52 w 105"/>
                <a:gd name="T59" fmla="*/ 0 h 8"/>
                <a:gd name="T60" fmla="*/ 52 w 105"/>
                <a:gd name="T61" fmla="*/ 8 h 8"/>
                <a:gd name="T62" fmla="*/ 60 w 105"/>
                <a:gd name="T63" fmla="*/ 0 h 8"/>
                <a:gd name="T64" fmla="*/ 60 w 105"/>
                <a:gd name="T65" fmla="*/ 8 h 8"/>
                <a:gd name="T66" fmla="*/ 60 w 105"/>
                <a:gd name="T67" fmla="*/ 0 h 8"/>
                <a:gd name="T68" fmla="*/ 60 w 105"/>
                <a:gd name="T69" fmla="*/ 8 h 8"/>
                <a:gd name="T70" fmla="*/ 67 w 105"/>
                <a:gd name="T71" fmla="*/ 0 h 8"/>
                <a:gd name="T72" fmla="*/ 67 w 105"/>
                <a:gd name="T73" fmla="*/ 0 h 8"/>
                <a:gd name="T74" fmla="*/ 67 w 105"/>
                <a:gd name="T75" fmla="*/ 8 h 8"/>
                <a:gd name="T76" fmla="*/ 75 w 105"/>
                <a:gd name="T77" fmla="*/ 0 h 8"/>
                <a:gd name="T78" fmla="*/ 75 w 105"/>
                <a:gd name="T79" fmla="*/ 8 h 8"/>
                <a:gd name="T80" fmla="*/ 75 w 105"/>
                <a:gd name="T81" fmla="*/ 0 h 8"/>
                <a:gd name="T82" fmla="*/ 75 w 105"/>
                <a:gd name="T83" fmla="*/ 8 h 8"/>
                <a:gd name="T84" fmla="*/ 82 w 105"/>
                <a:gd name="T85" fmla="*/ 0 h 8"/>
                <a:gd name="T86" fmla="*/ 82 w 105"/>
                <a:gd name="T87" fmla="*/ 8 h 8"/>
                <a:gd name="T88" fmla="*/ 82 w 105"/>
                <a:gd name="T89" fmla="*/ 0 h 8"/>
                <a:gd name="T90" fmla="*/ 82 w 105"/>
                <a:gd name="T91" fmla="*/ 8 h 8"/>
                <a:gd name="T92" fmla="*/ 90 w 105"/>
                <a:gd name="T93" fmla="*/ 0 h 8"/>
                <a:gd name="T94" fmla="*/ 90 w 105"/>
                <a:gd name="T95" fmla="*/ 8 h 8"/>
                <a:gd name="T96" fmla="*/ 90 w 105"/>
                <a:gd name="T97" fmla="*/ 0 h 8"/>
                <a:gd name="T98" fmla="*/ 90 w 105"/>
                <a:gd name="T99" fmla="*/ 8 h 8"/>
                <a:gd name="T100" fmla="*/ 97 w 105"/>
                <a:gd name="T101" fmla="*/ 0 h 8"/>
                <a:gd name="T102" fmla="*/ 97 w 105"/>
                <a:gd name="T103" fmla="*/ 8 h 8"/>
                <a:gd name="T104" fmla="*/ 105 w 105"/>
                <a:gd name="T10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8">
                  <a:moveTo>
                    <a:pt x="0" y="0"/>
                  </a:moveTo>
                  <a:lnTo>
                    <a:pt x="0" y="8"/>
                  </a:lnTo>
                  <a:lnTo>
                    <a:pt x="0" y="0"/>
                  </a:lnTo>
                  <a:lnTo>
                    <a:pt x="0" y="8"/>
                  </a:lnTo>
                  <a:lnTo>
                    <a:pt x="7" y="0"/>
                  </a:lnTo>
                  <a:lnTo>
                    <a:pt x="7" y="8"/>
                  </a:lnTo>
                  <a:lnTo>
                    <a:pt x="7" y="0"/>
                  </a:lnTo>
                  <a:lnTo>
                    <a:pt x="7" y="8"/>
                  </a:lnTo>
                  <a:lnTo>
                    <a:pt x="15" y="0"/>
                  </a:lnTo>
                  <a:lnTo>
                    <a:pt x="15" y="8"/>
                  </a:lnTo>
                  <a:lnTo>
                    <a:pt x="15" y="0"/>
                  </a:lnTo>
                  <a:lnTo>
                    <a:pt x="15" y="8"/>
                  </a:lnTo>
                  <a:lnTo>
                    <a:pt x="22" y="0"/>
                  </a:lnTo>
                  <a:lnTo>
                    <a:pt x="22" y="8"/>
                  </a:lnTo>
                  <a:lnTo>
                    <a:pt x="22" y="0"/>
                  </a:lnTo>
                  <a:lnTo>
                    <a:pt x="30" y="8"/>
                  </a:lnTo>
                  <a:lnTo>
                    <a:pt x="30" y="8"/>
                  </a:lnTo>
                  <a:lnTo>
                    <a:pt x="30" y="0"/>
                  </a:lnTo>
                  <a:lnTo>
                    <a:pt x="30" y="0"/>
                  </a:lnTo>
                  <a:lnTo>
                    <a:pt x="37" y="8"/>
                  </a:lnTo>
                  <a:lnTo>
                    <a:pt x="37" y="8"/>
                  </a:lnTo>
                  <a:lnTo>
                    <a:pt x="37" y="0"/>
                  </a:lnTo>
                  <a:lnTo>
                    <a:pt x="37" y="8"/>
                  </a:lnTo>
                  <a:lnTo>
                    <a:pt x="45" y="0"/>
                  </a:lnTo>
                  <a:lnTo>
                    <a:pt x="45" y="8"/>
                  </a:lnTo>
                  <a:lnTo>
                    <a:pt x="45" y="0"/>
                  </a:lnTo>
                  <a:lnTo>
                    <a:pt x="45" y="0"/>
                  </a:lnTo>
                  <a:lnTo>
                    <a:pt x="52" y="8"/>
                  </a:lnTo>
                  <a:lnTo>
                    <a:pt x="52" y="8"/>
                  </a:lnTo>
                  <a:lnTo>
                    <a:pt x="52" y="0"/>
                  </a:lnTo>
                  <a:lnTo>
                    <a:pt x="52" y="8"/>
                  </a:lnTo>
                  <a:lnTo>
                    <a:pt x="60" y="0"/>
                  </a:lnTo>
                  <a:lnTo>
                    <a:pt x="60" y="8"/>
                  </a:lnTo>
                  <a:lnTo>
                    <a:pt x="60" y="0"/>
                  </a:lnTo>
                  <a:lnTo>
                    <a:pt x="60" y="8"/>
                  </a:lnTo>
                  <a:lnTo>
                    <a:pt x="67" y="0"/>
                  </a:lnTo>
                  <a:lnTo>
                    <a:pt x="67" y="0"/>
                  </a:lnTo>
                  <a:lnTo>
                    <a:pt x="67" y="8"/>
                  </a:lnTo>
                  <a:lnTo>
                    <a:pt x="75" y="0"/>
                  </a:lnTo>
                  <a:lnTo>
                    <a:pt x="75" y="8"/>
                  </a:lnTo>
                  <a:lnTo>
                    <a:pt x="75" y="0"/>
                  </a:lnTo>
                  <a:lnTo>
                    <a:pt x="75" y="8"/>
                  </a:lnTo>
                  <a:lnTo>
                    <a:pt x="82" y="0"/>
                  </a:lnTo>
                  <a:lnTo>
                    <a:pt x="82" y="8"/>
                  </a:lnTo>
                  <a:lnTo>
                    <a:pt x="82" y="0"/>
                  </a:lnTo>
                  <a:lnTo>
                    <a:pt x="82" y="8"/>
                  </a:lnTo>
                  <a:lnTo>
                    <a:pt x="90" y="0"/>
                  </a:lnTo>
                  <a:lnTo>
                    <a:pt x="90" y="8"/>
                  </a:lnTo>
                  <a:lnTo>
                    <a:pt x="90" y="0"/>
                  </a:lnTo>
                  <a:lnTo>
                    <a:pt x="90" y="8"/>
                  </a:lnTo>
                  <a:lnTo>
                    <a:pt x="97" y="0"/>
                  </a:lnTo>
                  <a:lnTo>
                    <a:pt x="97" y="8"/>
                  </a:lnTo>
                  <a:lnTo>
                    <a:pt x="10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4" name="Freeform 980"/>
            <p:cNvSpPr>
              <a:spLocks/>
            </p:cNvSpPr>
            <p:nvPr/>
          </p:nvSpPr>
          <p:spPr bwMode="auto">
            <a:xfrm>
              <a:off x="3397" y="2981"/>
              <a:ext cx="231" cy="33"/>
            </a:xfrm>
            <a:custGeom>
              <a:avLst/>
              <a:gdLst>
                <a:gd name="T0" fmla="*/ 0 w 330"/>
                <a:gd name="T1" fmla="*/ 7 h 37"/>
                <a:gd name="T2" fmla="*/ 8 w 330"/>
                <a:gd name="T3" fmla="*/ 22 h 37"/>
                <a:gd name="T4" fmla="*/ 15 w 330"/>
                <a:gd name="T5" fmla="*/ 7 h 37"/>
                <a:gd name="T6" fmla="*/ 15 w 330"/>
                <a:gd name="T7" fmla="*/ 15 h 37"/>
                <a:gd name="T8" fmla="*/ 23 w 330"/>
                <a:gd name="T9" fmla="*/ 7 h 37"/>
                <a:gd name="T10" fmla="*/ 30 w 330"/>
                <a:gd name="T11" fmla="*/ 15 h 37"/>
                <a:gd name="T12" fmla="*/ 38 w 330"/>
                <a:gd name="T13" fmla="*/ 7 h 37"/>
                <a:gd name="T14" fmla="*/ 38 w 330"/>
                <a:gd name="T15" fmla="*/ 15 h 37"/>
                <a:gd name="T16" fmla="*/ 45 w 330"/>
                <a:gd name="T17" fmla="*/ 7 h 37"/>
                <a:gd name="T18" fmla="*/ 53 w 330"/>
                <a:gd name="T19" fmla="*/ 22 h 37"/>
                <a:gd name="T20" fmla="*/ 60 w 330"/>
                <a:gd name="T21" fmla="*/ 22 h 37"/>
                <a:gd name="T22" fmla="*/ 68 w 330"/>
                <a:gd name="T23" fmla="*/ 22 h 37"/>
                <a:gd name="T24" fmla="*/ 68 w 330"/>
                <a:gd name="T25" fmla="*/ 15 h 37"/>
                <a:gd name="T26" fmla="*/ 75 w 330"/>
                <a:gd name="T27" fmla="*/ 7 h 37"/>
                <a:gd name="T28" fmla="*/ 83 w 330"/>
                <a:gd name="T29" fmla="*/ 22 h 37"/>
                <a:gd name="T30" fmla="*/ 90 w 330"/>
                <a:gd name="T31" fmla="*/ 7 h 37"/>
                <a:gd name="T32" fmla="*/ 90 w 330"/>
                <a:gd name="T33" fmla="*/ 15 h 37"/>
                <a:gd name="T34" fmla="*/ 98 w 330"/>
                <a:gd name="T35" fmla="*/ 15 h 37"/>
                <a:gd name="T36" fmla="*/ 105 w 330"/>
                <a:gd name="T37" fmla="*/ 7 h 37"/>
                <a:gd name="T38" fmla="*/ 113 w 330"/>
                <a:gd name="T39" fmla="*/ 15 h 37"/>
                <a:gd name="T40" fmla="*/ 120 w 330"/>
                <a:gd name="T41" fmla="*/ 15 h 37"/>
                <a:gd name="T42" fmla="*/ 150 w 330"/>
                <a:gd name="T43" fmla="*/ 15 h 37"/>
                <a:gd name="T44" fmla="*/ 158 w 330"/>
                <a:gd name="T45" fmla="*/ 15 h 37"/>
                <a:gd name="T46" fmla="*/ 165 w 330"/>
                <a:gd name="T47" fmla="*/ 15 h 37"/>
                <a:gd name="T48" fmla="*/ 173 w 330"/>
                <a:gd name="T49" fmla="*/ 15 h 37"/>
                <a:gd name="T50" fmla="*/ 180 w 330"/>
                <a:gd name="T51" fmla="*/ 15 h 37"/>
                <a:gd name="T52" fmla="*/ 195 w 330"/>
                <a:gd name="T53" fmla="*/ 7 h 37"/>
                <a:gd name="T54" fmla="*/ 203 w 330"/>
                <a:gd name="T55" fmla="*/ 15 h 37"/>
                <a:gd name="T56" fmla="*/ 218 w 330"/>
                <a:gd name="T57" fmla="*/ 7 h 37"/>
                <a:gd name="T58" fmla="*/ 225 w 330"/>
                <a:gd name="T59" fmla="*/ 15 h 37"/>
                <a:gd name="T60" fmla="*/ 248 w 330"/>
                <a:gd name="T61" fmla="*/ 7 h 37"/>
                <a:gd name="T62" fmla="*/ 255 w 330"/>
                <a:gd name="T63" fmla="*/ 37 h 37"/>
                <a:gd name="T64" fmla="*/ 263 w 330"/>
                <a:gd name="T65" fmla="*/ 7 h 37"/>
                <a:gd name="T66" fmla="*/ 270 w 330"/>
                <a:gd name="T67" fmla="*/ 7 h 37"/>
                <a:gd name="T68" fmla="*/ 278 w 330"/>
                <a:gd name="T69" fmla="*/ 7 h 37"/>
                <a:gd name="T70" fmla="*/ 285 w 330"/>
                <a:gd name="T71" fmla="*/ 7 h 37"/>
                <a:gd name="T72" fmla="*/ 285 w 330"/>
                <a:gd name="T73" fmla="*/ 15 h 37"/>
                <a:gd name="T74" fmla="*/ 293 w 330"/>
                <a:gd name="T75" fmla="*/ 15 h 37"/>
                <a:gd name="T76" fmla="*/ 300 w 330"/>
                <a:gd name="T77" fmla="*/ 15 h 37"/>
                <a:gd name="T78" fmla="*/ 308 w 330"/>
                <a:gd name="T79" fmla="*/ 15 h 37"/>
                <a:gd name="T80" fmla="*/ 315 w 330"/>
                <a:gd name="T81" fmla="*/ 15 h 37"/>
                <a:gd name="T82" fmla="*/ 323 w 330"/>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37">
                  <a:moveTo>
                    <a:pt x="0" y="15"/>
                  </a:moveTo>
                  <a:lnTo>
                    <a:pt x="0" y="22"/>
                  </a:lnTo>
                  <a:lnTo>
                    <a:pt x="0" y="7"/>
                  </a:lnTo>
                  <a:lnTo>
                    <a:pt x="0" y="15"/>
                  </a:lnTo>
                  <a:lnTo>
                    <a:pt x="8" y="22"/>
                  </a:lnTo>
                  <a:lnTo>
                    <a:pt x="8" y="22"/>
                  </a:lnTo>
                  <a:lnTo>
                    <a:pt x="8" y="7"/>
                  </a:lnTo>
                  <a:lnTo>
                    <a:pt x="8" y="15"/>
                  </a:lnTo>
                  <a:lnTo>
                    <a:pt x="15" y="7"/>
                  </a:lnTo>
                  <a:lnTo>
                    <a:pt x="15" y="22"/>
                  </a:lnTo>
                  <a:lnTo>
                    <a:pt x="15" y="7"/>
                  </a:lnTo>
                  <a:lnTo>
                    <a:pt x="15" y="15"/>
                  </a:lnTo>
                  <a:lnTo>
                    <a:pt x="23" y="7"/>
                  </a:lnTo>
                  <a:lnTo>
                    <a:pt x="23" y="22"/>
                  </a:lnTo>
                  <a:lnTo>
                    <a:pt x="23" y="7"/>
                  </a:lnTo>
                  <a:lnTo>
                    <a:pt x="23" y="15"/>
                  </a:lnTo>
                  <a:lnTo>
                    <a:pt x="30" y="7"/>
                  </a:lnTo>
                  <a:lnTo>
                    <a:pt x="30" y="15"/>
                  </a:lnTo>
                  <a:lnTo>
                    <a:pt x="30" y="7"/>
                  </a:lnTo>
                  <a:lnTo>
                    <a:pt x="30" y="15"/>
                  </a:lnTo>
                  <a:lnTo>
                    <a:pt x="38" y="7"/>
                  </a:lnTo>
                  <a:lnTo>
                    <a:pt x="38" y="22"/>
                  </a:lnTo>
                  <a:lnTo>
                    <a:pt x="38" y="7"/>
                  </a:lnTo>
                  <a:lnTo>
                    <a:pt x="38" y="15"/>
                  </a:lnTo>
                  <a:lnTo>
                    <a:pt x="45" y="7"/>
                  </a:lnTo>
                  <a:lnTo>
                    <a:pt x="45" y="22"/>
                  </a:lnTo>
                  <a:lnTo>
                    <a:pt x="45" y="7"/>
                  </a:lnTo>
                  <a:lnTo>
                    <a:pt x="45" y="15"/>
                  </a:lnTo>
                  <a:lnTo>
                    <a:pt x="53" y="7"/>
                  </a:lnTo>
                  <a:lnTo>
                    <a:pt x="53" y="22"/>
                  </a:lnTo>
                  <a:lnTo>
                    <a:pt x="53" y="15"/>
                  </a:lnTo>
                  <a:lnTo>
                    <a:pt x="60" y="7"/>
                  </a:lnTo>
                  <a:lnTo>
                    <a:pt x="60" y="22"/>
                  </a:lnTo>
                  <a:lnTo>
                    <a:pt x="60" y="7"/>
                  </a:lnTo>
                  <a:lnTo>
                    <a:pt x="60" y="15"/>
                  </a:lnTo>
                  <a:lnTo>
                    <a:pt x="68" y="22"/>
                  </a:lnTo>
                  <a:lnTo>
                    <a:pt x="68" y="22"/>
                  </a:lnTo>
                  <a:lnTo>
                    <a:pt x="68" y="7"/>
                  </a:lnTo>
                  <a:lnTo>
                    <a:pt x="68" y="15"/>
                  </a:lnTo>
                  <a:lnTo>
                    <a:pt x="75" y="7"/>
                  </a:lnTo>
                  <a:lnTo>
                    <a:pt x="75" y="22"/>
                  </a:lnTo>
                  <a:lnTo>
                    <a:pt x="75" y="7"/>
                  </a:lnTo>
                  <a:lnTo>
                    <a:pt x="75" y="15"/>
                  </a:lnTo>
                  <a:lnTo>
                    <a:pt x="83" y="7"/>
                  </a:lnTo>
                  <a:lnTo>
                    <a:pt x="83" y="22"/>
                  </a:lnTo>
                  <a:lnTo>
                    <a:pt x="83" y="7"/>
                  </a:lnTo>
                  <a:lnTo>
                    <a:pt x="83" y="15"/>
                  </a:lnTo>
                  <a:lnTo>
                    <a:pt x="90" y="7"/>
                  </a:lnTo>
                  <a:lnTo>
                    <a:pt x="90" y="22"/>
                  </a:lnTo>
                  <a:lnTo>
                    <a:pt x="90" y="7"/>
                  </a:lnTo>
                  <a:lnTo>
                    <a:pt x="90" y="15"/>
                  </a:lnTo>
                  <a:lnTo>
                    <a:pt x="98" y="7"/>
                  </a:lnTo>
                  <a:lnTo>
                    <a:pt x="98" y="7"/>
                  </a:lnTo>
                  <a:lnTo>
                    <a:pt x="98" y="15"/>
                  </a:lnTo>
                  <a:lnTo>
                    <a:pt x="105" y="22"/>
                  </a:lnTo>
                  <a:lnTo>
                    <a:pt x="105" y="22"/>
                  </a:lnTo>
                  <a:lnTo>
                    <a:pt x="105" y="7"/>
                  </a:lnTo>
                  <a:lnTo>
                    <a:pt x="105" y="15"/>
                  </a:lnTo>
                  <a:lnTo>
                    <a:pt x="113" y="7"/>
                  </a:lnTo>
                  <a:lnTo>
                    <a:pt x="113" y="15"/>
                  </a:lnTo>
                  <a:lnTo>
                    <a:pt x="120" y="22"/>
                  </a:lnTo>
                  <a:lnTo>
                    <a:pt x="120" y="7"/>
                  </a:lnTo>
                  <a:lnTo>
                    <a:pt x="120" y="15"/>
                  </a:lnTo>
                  <a:lnTo>
                    <a:pt x="128" y="15"/>
                  </a:lnTo>
                  <a:lnTo>
                    <a:pt x="135" y="15"/>
                  </a:lnTo>
                  <a:lnTo>
                    <a:pt x="150" y="15"/>
                  </a:lnTo>
                  <a:lnTo>
                    <a:pt x="143" y="15"/>
                  </a:lnTo>
                  <a:lnTo>
                    <a:pt x="150" y="15"/>
                  </a:lnTo>
                  <a:lnTo>
                    <a:pt x="158" y="15"/>
                  </a:lnTo>
                  <a:lnTo>
                    <a:pt x="165" y="7"/>
                  </a:lnTo>
                  <a:lnTo>
                    <a:pt x="165" y="15"/>
                  </a:lnTo>
                  <a:lnTo>
                    <a:pt x="165" y="15"/>
                  </a:lnTo>
                  <a:lnTo>
                    <a:pt x="173" y="7"/>
                  </a:lnTo>
                  <a:lnTo>
                    <a:pt x="173" y="15"/>
                  </a:lnTo>
                  <a:lnTo>
                    <a:pt x="173" y="15"/>
                  </a:lnTo>
                  <a:lnTo>
                    <a:pt x="180" y="7"/>
                  </a:lnTo>
                  <a:lnTo>
                    <a:pt x="180" y="7"/>
                  </a:lnTo>
                  <a:lnTo>
                    <a:pt x="180" y="15"/>
                  </a:lnTo>
                  <a:lnTo>
                    <a:pt x="188" y="15"/>
                  </a:lnTo>
                  <a:lnTo>
                    <a:pt x="195" y="7"/>
                  </a:lnTo>
                  <a:lnTo>
                    <a:pt x="195" y="7"/>
                  </a:lnTo>
                  <a:lnTo>
                    <a:pt x="195" y="15"/>
                  </a:lnTo>
                  <a:lnTo>
                    <a:pt x="210" y="15"/>
                  </a:lnTo>
                  <a:lnTo>
                    <a:pt x="203" y="15"/>
                  </a:lnTo>
                  <a:lnTo>
                    <a:pt x="210" y="15"/>
                  </a:lnTo>
                  <a:lnTo>
                    <a:pt x="218" y="22"/>
                  </a:lnTo>
                  <a:lnTo>
                    <a:pt x="218" y="7"/>
                  </a:lnTo>
                  <a:lnTo>
                    <a:pt x="218" y="15"/>
                  </a:lnTo>
                  <a:lnTo>
                    <a:pt x="233" y="15"/>
                  </a:lnTo>
                  <a:lnTo>
                    <a:pt x="225" y="15"/>
                  </a:lnTo>
                  <a:lnTo>
                    <a:pt x="233" y="15"/>
                  </a:lnTo>
                  <a:lnTo>
                    <a:pt x="248" y="15"/>
                  </a:lnTo>
                  <a:lnTo>
                    <a:pt x="248" y="7"/>
                  </a:lnTo>
                  <a:lnTo>
                    <a:pt x="248" y="15"/>
                  </a:lnTo>
                  <a:lnTo>
                    <a:pt x="255" y="7"/>
                  </a:lnTo>
                  <a:lnTo>
                    <a:pt x="255" y="37"/>
                  </a:lnTo>
                  <a:lnTo>
                    <a:pt x="255" y="0"/>
                  </a:lnTo>
                  <a:lnTo>
                    <a:pt x="255" y="15"/>
                  </a:lnTo>
                  <a:lnTo>
                    <a:pt x="263" y="7"/>
                  </a:lnTo>
                  <a:lnTo>
                    <a:pt x="263" y="15"/>
                  </a:lnTo>
                  <a:lnTo>
                    <a:pt x="263" y="15"/>
                  </a:lnTo>
                  <a:lnTo>
                    <a:pt x="270" y="7"/>
                  </a:lnTo>
                  <a:lnTo>
                    <a:pt x="270" y="7"/>
                  </a:lnTo>
                  <a:lnTo>
                    <a:pt x="270" y="15"/>
                  </a:lnTo>
                  <a:lnTo>
                    <a:pt x="278" y="7"/>
                  </a:lnTo>
                  <a:lnTo>
                    <a:pt x="278" y="15"/>
                  </a:lnTo>
                  <a:lnTo>
                    <a:pt x="278" y="15"/>
                  </a:lnTo>
                  <a:lnTo>
                    <a:pt x="285" y="7"/>
                  </a:lnTo>
                  <a:lnTo>
                    <a:pt x="285" y="22"/>
                  </a:lnTo>
                  <a:lnTo>
                    <a:pt x="285" y="7"/>
                  </a:lnTo>
                  <a:lnTo>
                    <a:pt x="285" y="15"/>
                  </a:lnTo>
                  <a:lnTo>
                    <a:pt x="293" y="7"/>
                  </a:lnTo>
                  <a:lnTo>
                    <a:pt x="293" y="22"/>
                  </a:lnTo>
                  <a:lnTo>
                    <a:pt x="293" y="15"/>
                  </a:lnTo>
                  <a:lnTo>
                    <a:pt x="300" y="7"/>
                  </a:lnTo>
                  <a:lnTo>
                    <a:pt x="300" y="15"/>
                  </a:lnTo>
                  <a:lnTo>
                    <a:pt x="300" y="15"/>
                  </a:lnTo>
                  <a:lnTo>
                    <a:pt x="308" y="7"/>
                  </a:lnTo>
                  <a:lnTo>
                    <a:pt x="308" y="7"/>
                  </a:lnTo>
                  <a:lnTo>
                    <a:pt x="308" y="15"/>
                  </a:lnTo>
                  <a:lnTo>
                    <a:pt x="315" y="22"/>
                  </a:lnTo>
                  <a:lnTo>
                    <a:pt x="315" y="7"/>
                  </a:lnTo>
                  <a:lnTo>
                    <a:pt x="315" y="15"/>
                  </a:lnTo>
                  <a:lnTo>
                    <a:pt x="323" y="7"/>
                  </a:lnTo>
                  <a:lnTo>
                    <a:pt x="323" y="15"/>
                  </a:lnTo>
                  <a:lnTo>
                    <a:pt x="323" y="15"/>
                  </a:lnTo>
                  <a:lnTo>
                    <a:pt x="330" y="7"/>
                  </a:lnTo>
                  <a:lnTo>
                    <a:pt x="33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5" name="Freeform 981"/>
            <p:cNvSpPr>
              <a:spLocks/>
            </p:cNvSpPr>
            <p:nvPr/>
          </p:nvSpPr>
          <p:spPr bwMode="auto">
            <a:xfrm>
              <a:off x="3628" y="2981"/>
              <a:ext cx="236" cy="27"/>
            </a:xfrm>
            <a:custGeom>
              <a:avLst/>
              <a:gdLst>
                <a:gd name="T0" fmla="*/ 0 w 338"/>
                <a:gd name="T1" fmla="*/ 15 h 30"/>
                <a:gd name="T2" fmla="*/ 8 w 338"/>
                <a:gd name="T3" fmla="*/ 7 h 30"/>
                <a:gd name="T4" fmla="*/ 23 w 338"/>
                <a:gd name="T5" fmla="*/ 7 h 30"/>
                <a:gd name="T6" fmla="*/ 23 w 338"/>
                <a:gd name="T7" fmla="*/ 15 h 30"/>
                <a:gd name="T8" fmla="*/ 30 w 338"/>
                <a:gd name="T9" fmla="*/ 15 h 30"/>
                <a:gd name="T10" fmla="*/ 38 w 338"/>
                <a:gd name="T11" fmla="*/ 15 h 30"/>
                <a:gd name="T12" fmla="*/ 53 w 338"/>
                <a:gd name="T13" fmla="*/ 15 h 30"/>
                <a:gd name="T14" fmla="*/ 60 w 338"/>
                <a:gd name="T15" fmla="*/ 15 h 30"/>
                <a:gd name="T16" fmla="*/ 68 w 338"/>
                <a:gd name="T17" fmla="*/ 15 h 30"/>
                <a:gd name="T18" fmla="*/ 75 w 338"/>
                <a:gd name="T19" fmla="*/ 15 h 30"/>
                <a:gd name="T20" fmla="*/ 83 w 338"/>
                <a:gd name="T21" fmla="*/ 15 h 30"/>
                <a:gd name="T22" fmla="*/ 98 w 338"/>
                <a:gd name="T23" fmla="*/ 7 h 30"/>
                <a:gd name="T24" fmla="*/ 105 w 338"/>
                <a:gd name="T25" fmla="*/ 15 h 30"/>
                <a:gd name="T26" fmla="*/ 120 w 338"/>
                <a:gd name="T27" fmla="*/ 15 h 30"/>
                <a:gd name="T28" fmla="*/ 120 w 338"/>
                <a:gd name="T29" fmla="*/ 15 h 30"/>
                <a:gd name="T30" fmla="*/ 135 w 338"/>
                <a:gd name="T31" fmla="*/ 0 h 30"/>
                <a:gd name="T32" fmla="*/ 143 w 338"/>
                <a:gd name="T33" fmla="*/ 22 h 30"/>
                <a:gd name="T34" fmla="*/ 150 w 338"/>
                <a:gd name="T35" fmla="*/ 7 h 30"/>
                <a:gd name="T36" fmla="*/ 150 w 338"/>
                <a:gd name="T37" fmla="*/ 15 h 30"/>
                <a:gd name="T38" fmla="*/ 158 w 338"/>
                <a:gd name="T39" fmla="*/ 15 h 30"/>
                <a:gd name="T40" fmla="*/ 165 w 338"/>
                <a:gd name="T41" fmla="*/ 15 h 30"/>
                <a:gd name="T42" fmla="*/ 173 w 338"/>
                <a:gd name="T43" fmla="*/ 15 h 30"/>
                <a:gd name="T44" fmla="*/ 180 w 338"/>
                <a:gd name="T45" fmla="*/ 15 h 30"/>
                <a:gd name="T46" fmla="*/ 195 w 338"/>
                <a:gd name="T47" fmla="*/ 7 h 30"/>
                <a:gd name="T48" fmla="*/ 203 w 338"/>
                <a:gd name="T49" fmla="*/ 22 h 30"/>
                <a:gd name="T50" fmla="*/ 210 w 338"/>
                <a:gd name="T51" fmla="*/ 22 h 30"/>
                <a:gd name="T52" fmla="*/ 218 w 338"/>
                <a:gd name="T53" fmla="*/ 7 h 30"/>
                <a:gd name="T54" fmla="*/ 218 w 338"/>
                <a:gd name="T55" fmla="*/ 15 h 30"/>
                <a:gd name="T56" fmla="*/ 225 w 338"/>
                <a:gd name="T57" fmla="*/ 15 h 30"/>
                <a:gd name="T58" fmla="*/ 233 w 338"/>
                <a:gd name="T59" fmla="*/ 7 h 30"/>
                <a:gd name="T60" fmla="*/ 248 w 338"/>
                <a:gd name="T61" fmla="*/ 22 h 30"/>
                <a:gd name="T62" fmla="*/ 255 w 338"/>
                <a:gd name="T63" fmla="*/ 15 h 30"/>
                <a:gd name="T64" fmla="*/ 263 w 338"/>
                <a:gd name="T65" fmla="*/ 7 h 30"/>
                <a:gd name="T66" fmla="*/ 270 w 338"/>
                <a:gd name="T67" fmla="*/ 7 h 30"/>
                <a:gd name="T68" fmla="*/ 270 w 338"/>
                <a:gd name="T69" fmla="*/ 15 h 30"/>
                <a:gd name="T70" fmla="*/ 278 w 338"/>
                <a:gd name="T71" fmla="*/ 7 h 30"/>
                <a:gd name="T72" fmla="*/ 285 w 338"/>
                <a:gd name="T73" fmla="*/ 22 h 30"/>
                <a:gd name="T74" fmla="*/ 293 w 338"/>
                <a:gd name="T75" fmla="*/ 22 h 30"/>
                <a:gd name="T76" fmla="*/ 300 w 338"/>
                <a:gd name="T77" fmla="*/ 7 h 30"/>
                <a:gd name="T78" fmla="*/ 300 w 338"/>
                <a:gd name="T79" fmla="*/ 15 h 30"/>
                <a:gd name="T80" fmla="*/ 308 w 338"/>
                <a:gd name="T81" fmla="*/ 15 h 30"/>
                <a:gd name="T82" fmla="*/ 323 w 338"/>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30">
                  <a:moveTo>
                    <a:pt x="0" y="22"/>
                  </a:moveTo>
                  <a:lnTo>
                    <a:pt x="0" y="7"/>
                  </a:lnTo>
                  <a:lnTo>
                    <a:pt x="0" y="15"/>
                  </a:lnTo>
                  <a:lnTo>
                    <a:pt x="8" y="7"/>
                  </a:lnTo>
                  <a:lnTo>
                    <a:pt x="8" y="15"/>
                  </a:lnTo>
                  <a:lnTo>
                    <a:pt x="8" y="7"/>
                  </a:lnTo>
                  <a:lnTo>
                    <a:pt x="8" y="15"/>
                  </a:lnTo>
                  <a:lnTo>
                    <a:pt x="15" y="15"/>
                  </a:lnTo>
                  <a:lnTo>
                    <a:pt x="23" y="7"/>
                  </a:lnTo>
                  <a:lnTo>
                    <a:pt x="23" y="22"/>
                  </a:lnTo>
                  <a:lnTo>
                    <a:pt x="23" y="7"/>
                  </a:lnTo>
                  <a:lnTo>
                    <a:pt x="23" y="15"/>
                  </a:lnTo>
                  <a:lnTo>
                    <a:pt x="30" y="7"/>
                  </a:lnTo>
                  <a:lnTo>
                    <a:pt x="30" y="7"/>
                  </a:lnTo>
                  <a:lnTo>
                    <a:pt x="30" y="15"/>
                  </a:lnTo>
                  <a:lnTo>
                    <a:pt x="38" y="7"/>
                  </a:lnTo>
                  <a:lnTo>
                    <a:pt x="38" y="15"/>
                  </a:lnTo>
                  <a:lnTo>
                    <a:pt x="38" y="15"/>
                  </a:lnTo>
                  <a:lnTo>
                    <a:pt x="53" y="15"/>
                  </a:lnTo>
                  <a:lnTo>
                    <a:pt x="53" y="7"/>
                  </a:lnTo>
                  <a:lnTo>
                    <a:pt x="53" y="15"/>
                  </a:lnTo>
                  <a:lnTo>
                    <a:pt x="60" y="7"/>
                  </a:lnTo>
                  <a:lnTo>
                    <a:pt x="60" y="7"/>
                  </a:lnTo>
                  <a:lnTo>
                    <a:pt x="60" y="15"/>
                  </a:lnTo>
                  <a:lnTo>
                    <a:pt x="68" y="7"/>
                  </a:lnTo>
                  <a:lnTo>
                    <a:pt x="68" y="22"/>
                  </a:lnTo>
                  <a:lnTo>
                    <a:pt x="68" y="15"/>
                  </a:lnTo>
                  <a:lnTo>
                    <a:pt x="75" y="22"/>
                  </a:lnTo>
                  <a:lnTo>
                    <a:pt x="75" y="7"/>
                  </a:lnTo>
                  <a:lnTo>
                    <a:pt x="75" y="15"/>
                  </a:lnTo>
                  <a:lnTo>
                    <a:pt x="83" y="22"/>
                  </a:lnTo>
                  <a:lnTo>
                    <a:pt x="83" y="7"/>
                  </a:lnTo>
                  <a:lnTo>
                    <a:pt x="83" y="15"/>
                  </a:lnTo>
                  <a:lnTo>
                    <a:pt x="98" y="15"/>
                  </a:lnTo>
                  <a:lnTo>
                    <a:pt x="98" y="15"/>
                  </a:lnTo>
                  <a:lnTo>
                    <a:pt x="98" y="7"/>
                  </a:lnTo>
                  <a:lnTo>
                    <a:pt x="98" y="15"/>
                  </a:lnTo>
                  <a:lnTo>
                    <a:pt x="105" y="7"/>
                  </a:lnTo>
                  <a:lnTo>
                    <a:pt x="105" y="15"/>
                  </a:lnTo>
                  <a:lnTo>
                    <a:pt x="105" y="7"/>
                  </a:lnTo>
                  <a:lnTo>
                    <a:pt x="105" y="15"/>
                  </a:lnTo>
                  <a:lnTo>
                    <a:pt x="120" y="15"/>
                  </a:lnTo>
                  <a:lnTo>
                    <a:pt x="120" y="15"/>
                  </a:lnTo>
                  <a:lnTo>
                    <a:pt x="120" y="7"/>
                  </a:lnTo>
                  <a:lnTo>
                    <a:pt x="120" y="15"/>
                  </a:lnTo>
                  <a:lnTo>
                    <a:pt x="135" y="15"/>
                  </a:lnTo>
                  <a:lnTo>
                    <a:pt x="135" y="30"/>
                  </a:lnTo>
                  <a:lnTo>
                    <a:pt x="135" y="0"/>
                  </a:lnTo>
                  <a:lnTo>
                    <a:pt x="135" y="15"/>
                  </a:lnTo>
                  <a:lnTo>
                    <a:pt x="143" y="7"/>
                  </a:lnTo>
                  <a:lnTo>
                    <a:pt x="143" y="22"/>
                  </a:lnTo>
                  <a:lnTo>
                    <a:pt x="143" y="7"/>
                  </a:lnTo>
                  <a:lnTo>
                    <a:pt x="143" y="15"/>
                  </a:lnTo>
                  <a:lnTo>
                    <a:pt x="150" y="7"/>
                  </a:lnTo>
                  <a:lnTo>
                    <a:pt x="150" y="22"/>
                  </a:lnTo>
                  <a:lnTo>
                    <a:pt x="150" y="7"/>
                  </a:lnTo>
                  <a:lnTo>
                    <a:pt x="150" y="15"/>
                  </a:lnTo>
                  <a:lnTo>
                    <a:pt x="158" y="22"/>
                  </a:lnTo>
                  <a:lnTo>
                    <a:pt x="158" y="7"/>
                  </a:lnTo>
                  <a:lnTo>
                    <a:pt x="158" y="15"/>
                  </a:lnTo>
                  <a:lnTo>
                    <a:pt x="165" y="22"/>
                  </a:lnTo>
                  <a:lnTo>
                    <a:pt x="165" y="7"/>
                  </a:lnTo>
                  <a:lnTo>
                    <a:pt x="165" y="15"/>
                  </a:lnTo>
                  <a:lnTo>
                    <a:pt x="173" y="7"/>
                  </a:lnTo>
                  <a:lnTo>
                    <a:pt x="173" y="22"/>
                  </a:lnTo>
                  <a:lnTo>
                    <a:pt x="173" y="15"/>
                  </a:lnTo>
                  <a:lnTo>
                    <a:pt x="180" y="22"/>
                  </a:lnTo>
                  <a:lnTo>
                    <a:pt x="180" y="7"/>
                  </a:lnTo>
                  <a:lnTo>
                    <a:pt x="180" y="15"/>
                  </a:lnTo>
                  <a:lnTo>
                    <a:pt x="188" y="15"/>
                  </a:lnTo>
                  <a:lnTo>
                    <a:pt x="195" y="22"/>
                  </a:lnTo>
                  <a:lnTo>
                    <a:pt x="195" y="7"/>
                  </a:lnTo>
                  <a:lnTo>
                    <a:pt x="195" y="15"/>
                  </a:lnTo>
                  <a:lnTo>
                    <a:pt x="203" y="7"/>
                  </a:lnTo>
                  <a:lnTo>
                    <a:pt x="203" y="22"/>
                  </a:lnTo>
                  <a:lnTo>
                    <a:pt x="203" y="7"/>
                  </a:lnTo>
                  <a:lnTo>
                    <a:pt x="203" y="15"/>
                  </a:lnTo>
                  <a:lnTo>
                    <a:pt x="210" y="22"/>
                  </a:lnTo>
                  <a:lnTo>
                    <a:pt x="210" y="7"/>
                  </a:lnTo>
                  <a:lnTo>
                    <a:pt x="210" y="15"/>
                  </a:lnTo>
                  <a:lnTo>
                    <a:pt x="218" y="7"/>
                  </a:lnTo>
                  <a:lnTo>
                    <a:pt x="218" y="15"/>
                  </a:lnTo>
                  <a:lnTo>
                    <a:pt x="218" y="7"/>
                  </a:lnTo>
                  <a:lnTo>
                    <a:pt x="218" y="15"/>
                  </a:lnTo>
                  <a:lnTo>
                    <a:pt x="225" y="7"/>
                  </a:lnTo>
                  <a:lnTo>
                    <a:pt x="225" y="7"/>
                  </a:lnTo>
                  <a:lnTo>
                    <a:pt x="225" y="15"/>
                  </a:lnTo>
                  <a:lnTo>
                    <a:pt x="233" y="7"/>
                  </a:lnTo>
                  <a:lnTo>
                    <a:pt x="233" y="15"/>
                  </a:lnTo>
                  <a:lnTo>
                    <a:pt x="233" y="7"/>
                  </a:lnTo>
                  <a:lnTo>
                    <a:pt x="233" y="15"/>
                  </a:lnTo>
                  <a:lnTo>
                    <a:pt x="248" y="15"/>
                  </a:lnTo>
                  <a:lnTo>
                    <a:pt x="248" y="22"/>
                  </a:lnTo>
                  <a:lnTo>
                    <a:pt x="248" y="15"/>
                  </a:lnTo>
                  <a:lnTo>
                    <a:pt x="255" y="7"/>
                  </a:lnTo>
                  <a:lnTo>
                    <a:pt x="255" y="15"/>
                  </a:lnTo>
                  <a:lnTo>
                    <a:pt x="255" y="7"/>
                  </a:lnTo>
                  <a:lnTo>
                    <a:pt x="255" y="15"/>
                  </a:lnTo>
                  <a:lnTo>
                    <a:pt x="263" y="7"/>
                  </a:lnTo>
                  <a:lnTo>
                    <a:pt x="263" y="30"/>
                  </a:lnTo>
                  <a:lnTo>
                    <a:pt x="263" y="15"/>
                  </a:lnTo>
                  <a:lnTo>
                    <a:pt x="270" y="7"/>
                  </a:lnTo>
                  <a:lnTo>
                    <a:pt x="270" y="22"/>
                  </a:lnTo>
                  <a:lnTo>
                    <a:pt x="270" y="0"/>
                  </a:lnTo>
                  <a:lnTo>
                    <a:pt x="270" y="15"/>
                  </a:lnTo>
                  <a:lnTo>
                    <a:pt x="278" y="22"/>
                  </a:lnTo>
                  <a:lnTo>
                    <a:pt x="278" y="22"/>
                  </a:lnTo>
                  <a:lnTo>
                    <a:pt x="278" y="7"/>
                  </a:lnTo>
                  <a:lnTo>
                    <a:pt x="278" y="15"/>
                  </a:lnTo>
                  <a:lnTo>
                    <a:pt x="285" y="7"/>
                  </a:lnTo>
                  <a:lnTo>
                    <a:pt x="285" y="22"/>
                  </a:lnTo>
                  <a:lnTo>
                    <a:pt x="285" y="0"/>
                  </a:lnTo>
                  <a:lnTo>
                    <a:pt x="285" y="15"/>
                  </a:lnTo>
                  <a:lnTo>
                    <a:pt x="293" y="22"/>
                  </a:lnTo>
                  <a:lnTo>
                    <a:pt x="293" y="7"/>
                  </a:lnTo>
                  <a:lnTo>
                    <a:pt x="293" y="15"/>
                  </a:lnTo>
                  <a:lnTo>
                    <a:pt x="300" y="7"/>
                  </a:lnTo>
                  <a:lnTo>
                    <a:pt x="300" y="22"/>
                  </a:lnTo>
                  <a:lnTo>
                    <a:pt x="300" y="7"/>
                  </a:lnTo>
                  <a:lnTo>
                    <a:pt x="300" y="15"/>
                  </a:lnTo>
                  <a:lnTo>
                    <a:pt x="308" y="22"/>
                  </a:lnTo>
                  <a:lnTo>
                    <a:pt x="308" y="7"/>
                  </a:lnTo>
                  <a:lnTo>
                    <a:pt x="308" y="15"/>
                  </a:lnTo>
                  <a:lnTo>
                    <a:pt x="323" y="15"/>
                  </a:lnTo>
                  <a:lnTo>
                    <a:pt x="315" y="15"/>
                  </a:lnTo>
                  <a:lnTo>
                    <a:pt x="323" y="15"/>
                  </a:lnTo>
                  <a:lnTo>
                    <a:pt x="338" y="15"/>
                  </a:lnTo>
                  <a:lnTo>
                    <a:pt x="338"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6" name="Freeform 982"/>
            <p:cNvSpPr>
              <a:spLocks/>
            </p:cNvSpPr>
            <p:nvPr/>
          </p:nvSpPr>
          <p:spPr bwMode="auto">
            <a:xfrm>
              <a:off x="3864" y="2988"/>
              <a:ext cx="294" cy="13"/>
            </a:xfrm>
            <a:custGeom>
              <a:avLst/>
              <a:gdLst>
                <a:gd name="T0" fmla="*/ 7 w 420"/>
                <a:gd name="T1" fmla="*/ 0 h 15"/>
                <a:gd name="T2" fmla="*/ 7 w 420"/>
                <a:gd name="T3" fmla="*/ 8 h 15"/>
                <a:gd name="T4" fmla="*/ 22 w 420"/>
                <a:gd name="T5" fmla="*/ 8 h 15"/>
                <a:gd name="T6" fmla="*/ 37 w 420"/>
                <a:gd name="T7" fmla="*/ 15 h 15"/>
                <a:gd name="T8" fmla="*/ 45 w 420"/>
                <a:gd name="T9" fmla="*/ 0 h 15"/>
                <a:gd name="T10" fmla="*/ 45 w 420"/>
                <a:gd name="T11" fmla="*/ 8 h 15"/>
                <a:gd name="T12" fmla="*/ 52 w 420"/>
                <a:gd name="T13" fmla="*/ 0 h 15"/>
                <a:gd name="T14" fmla="*/ 60 w 420"/>
                <a:gd name="T15" fmla="*/ 0 h 15"/>
                <a:gd name="T16" fmla="*/ 67 w 420"/>
                <a:gd name="T17" fmla="*/ 8 h 15"/>
                <a:gd name="T18" fmla="*/ 75 w 420"/>
                <a:gd name="T19" fmla="*/ 0 h 15"/>
                <a:gd name="T20" fmla="*/ 75 w 420"/>
                <a:gd name="T21" fmla="*/ 8 h 15"/>
                <a:gd name="T22" fmla="*/ 82 w 420"/>
                <a:gd name="T23" fmla="*/ 0 h 15"/>
                <a:gd name="T24" fmla="*/ 90 w 420"/>
                <a:gd name="T25" fmla="*/ 15 h 15"/>
                <a:gd name="T26" fmla="*/ 97 w 420"/>
                <a:gd name="T27" fmla="*/ 0 h 15"/>
                <a:gd name="T28" fmla="*/ 97 w 420"/>
                <a:gd name="T29" fmla="*/ 8 h 15"/>
                <a:gd name="T30" fmla="*/ 105 w 420"/>
                <a:gd name="T31" fmla="*/ 8 h 15"/>
                <a:gd name="T32" fmla="*/ 120 w 420"/>
                <a:gd name="T33" fmla="*/ 8 h 15"/>
                <a:gd name="T34" fmla="*/ 135 w 420"/>
                <a:gd name="T35" fmla="*/ 8 h 15"/>
                <a:gd name="T36" fmla="*/ 142 w 420"/>
                <a:gd name="T37" fmla="*/ 0 h 15"/>
                <a:gd name="T38" fmla="*/ 150 w 420"/>
                <a:gd name="T39" fmla="*/ 0 h 15"/>
                <a:gd name="T40" fmla="*/ 157 w 420"/>
                <a:gd name="T41" fmla="*/ 0 h 15"/>
                <a:gd name="T42" fmla="*/ 165 w 420"/>
                <a:gd name="T43" fmla="*/ 0 h 15"/>
                <a:gd name="T44" fmla="*/ 172 w 420"/>
                <a:gd name="T45" fmla="*/ 8 h 15"/>
                <a:gd name="T46" fmla="*/ 195 w 420"/>
                <a:gd name="T47" fmla="*/ 0 h 15"/>
                <a:gd name="T48" fmla="*/ 195 w 420"/>
                <a:gd name="T49" fmla="*/ 8 h 15"/>
                <a:gd name="T50" fmla="*/ 202 w 420"/>
                <a:gd name="T51" fmla="*/ 0 h 15"/>
                <a:gd name="T52" fmla="*/ 210 w 420"/>
                <a:gd name="T53" fmla="*/ 15 h 15"/>
                <a:gd name="T54" fmla="*/ 217 w 420"/>
                <a:gd name="T55" fmla="*/ 8 h 15"/>
                <a:gd name="T56" fmla="*/ 225 w 420"/>
                <a:gd name="T57" fmla="*/ 8 h 15"/>
                <a:gd name="T58" fmla="*/ 240 w 420"/>
                <a:gd name="T59" fmla="*/ 8 h 15"/>
                <a:gd name="T60" fmla="*/ 247 w 420"/>
                <a:gd name="T61" fmla="*/ 8 h 15"/>
                <a:gd name="T62" fmla="*/ 262 w 420"/>
                <a:gd name="T63" fmla="*/ 8 h 15"/>
                <a:gd name="T64" fmla="*/ 270 w 420"/>
                <a:gd name="T65" fmla="*/ 8 h 15"/>
                <a:gd name="T66" fmla="*/ 285 w 420"/>
                <a:gd name="T67" fmla="*/ 8 h 15"/>
                <a:gd name="T68" fmla="*/ 300 w 420"/>
                <a:gd name="T69" fmla="*/ 8 h 15"/>
                <a:gd name="T70" fmla="*/ 315 w 420"/>
                <a:gd name="T71" fmla="*/ 8 h 15"/>
                <a:gd name="T72" fmla="*/ 337 w 420"/>
                <a:gd name="T73" fmla="*/ 0 h 15"/>
                <a:gd name="T74" fmla="*/ 360 w 420"/>
                <a:gd name="T75" fmla="*/ 8 h 15"/>
                <a:gd name="T76" fmla="*/ 367 w 420"/>
                <a:gd name="T77" fmla="*/ 8 h 15"/>
                <a:gd name="T78" fmla="*/ 390 w 420"/>
                <a:gd name="T79" fmla="*/ 8 h 15"/>
                <a:gd name="T80" fmla="*/ 412 w 420"/>
                <a:gd name="T81" fmla="*/ 8 h 15"/>
                <a:gd name="T82" fmla="*/ 412 w 420"/>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0" h="15">
                  <a:moveTo>
                    <a:pt x="0" y="0"/>
                  </a:moveTo>
                  <a:lnTo>
                    <a:pt x="0" y="8"/>
                  </a:lnTo>
                  <a:lnTo>
                    <a:pt x="7" y="0"/>
                  </a:lnTo>
                  <a:lnTo>
                    <a:pt x="7" y="8"/>
                  </a:lnTo>
                  <a:lnTo>
                    <a:pt x="7" y="0"/>
                  </a:lnTo>
                  <a:lnTo>
                    <a:pt x="7" y="8"/>
                  </a:lnTo>
                  <a:lnTo>
                    <a:pt x="15" y="8"/>
                  </a:lnTo>
                  <a:lnTo>
                    <a:pt x="22" y="0"/>
                  </a:lnTo>
                  <a:lnTo>
                    <a:pt x="22" y="8"/>
                  </a:lnTo>
                  <a:lnTo>
                    <a:pt x="22" y="8"/>
                  </a:lnTo>
                  <a:lnTo>
                    <a:pt x="37" y="8"/>
                  </a:lnTo>
                  <a:lnTo>
                    <a:pt x="37" y="15"/>
                  </a:lnTo>
                  <a:lnTo>
                    <a:pt x="37" y="0"/>
                  </a:lnTo>
                  <a:lnTo>
                    <a:pt x="37" y="8"/>
                  </a:lnTo>
                  <a:lnTo>
                    <a:pt x="45" y="0"/>
                  </a:lnTo>
                  <a:lnTo>
                    <a:pt x="45" y="8"/>
                  </a:lnTo>
                  <a:lnTo>
                    <a:pt x="45" y="0"/>
                  </a:lnTo>
                  <a:lnTo>
                    <a:pt x="45" y="8"/>
                  </a:lnTo>
                  <a:lnTo>
                    <a:pt x="52" y="0"/>
                  </a:lnTo>
                  <a:lnTo>
                    <a:pt x="52" y="8"/>
                  </a:lnTo>
                  <a:lnTo>
                    <a:pt x="52" y="0"/>
                  </a:lnTo>
                  <a:lnTo>
                    <a:pt x="52" y="8"/>
                  </a:lnTo>
                  <a:lnTo>
                    <a:pt x="60" y="0"/>
                  </a:lnTo>
                  <a:lnTo>
                    <a:pt x="60" y="0"/>
                  </a:lnTo>
                  <a:lnTo>
                    <a:pt x="60" y="8"/>
                  </a:lnTo>
                  <a:lnTo>
                    <a:pt x="67" y="0"/>
                  </a:lnTo>
                  <a:lnTo>
                    <a:pt x="67" y="8"/>
                  </a:lnTo>
                  <a:lnTo>
                    <a:pt x="67" y="0"/>
                  </a:lnTo>
                  <a:lnTo>
                    <a:pt x="67" y="8"/>
                  </a:lnTo>
                  <a:lnTo>
                    <a:pt x="75" y="0"/>
                  </a:lnTo>
                  <a:lnTo>
                    <a:pt x="75" y="15"/>
                  </a:lnTo>
                  <a:lnTo>
                    <a:pt x="75" y="0"/>
                  </a:lnTo>
                  <a:lnTo>
                    <a:pt x="75" y="8"/>
                  </a:lnTo>
                  <a:lnTo>
                    <a:pt x="82" y="15"/>
                  </a:lnTo>
                  <a:lnTo>
                    <a:pt x="82" y="15"/>
                  </a:lnTo>
                  <a:lnTo>
                    <a:pt x="82" y="0"/>
                  </a:lnTo>
                  <a:lnTo>
                    <a:pt x="82" y="0"/>
                  </a:lnTo>
                  <a:lnTo>
                    <a:pt x="90" y="8"/>
                  </a:lnTo>
                  <a:lnTo>
                    <a:pt x="90" y="15"/>
                  </a:lnTo>
                  <a:lnTo>
                    <a:pt x="90" y="0"/>
                  </a:lnTo>
                  <a:lnTo>
                    <a:pt x="90" y="8"/>
                  </a:lnTo>
                  <a:lnTo>
                    <a:pt x="97" y="0"/>
                  </a:lnTo>
                  <a:lnTo>
                    <a:pt x="97" y="15"/>
                  </a:lnTo>
                  <a:lnTo>
                    <a:pt x="97" y="0"/>
                  </a:lnTo>
                  <a:lnTo>
                    <a:pt x="97" y="8"/>
                  </a:lnTo>
                  <a:lnTo>
                    <a:pt x="105" y="0"/>
                  </a:lnTo>
                  <a:lnTo>
                    <a:pt x="105" y="8"/>
                  </a:lnTo>
                  <a:lnTo>
                    <a:pt x="105" y="8"/>
                  </a:lnTo>
                  <a:lnTo>
                    <a:pt x="120" y="8"/>
                  </a:lnTo>
                  <a:lnTo>
                    <a:pt x="112" y="8"/>
                  </a:lnTo>
                  <a:lnTo>
                    <a:pt x="120" y="8"/>
                  </a:lnTo>
                  <a:lnTo>
                    <a:pt x="135" y="8"/>
                  </a:lnTo>
                  <a:lnTo>
                    <a:pt x="135" y="0"/>
                  </a:lnTo>
                  <a:lnTo>
                    <a:pt x="135" y="8"/>
                  </a:lnTo>
                  <a:lnTo>
                    <a:pt x="142" y="15"/>
                  </a:lnTo>
                  <a:lnTo>
                    <a:pt x="142" y="15"/>
                  </a:lnTo>
                  <a:lnTo>
                    <a:pt x="142" y="0"/>
                  </a:lnTo>
                  <a:lnTo>
                    <a:pt x="142" y="8"/>
                  </a:lnTo>
                  <a:lnTo>
                    <a:pt x="150" y="15"/>
                  </a:lnTo>
                  <a:lnTo>
                    <a:pt x="150" y="0"/>
                  </a:lnTo>
                  <a:lnTo>
                    <a:pt x="150" y="8"/>
                  </a:lnTo>
                  <a:lnTo>
                    <a:pt x="157" y="15"/>
                  </a:lnTo>
                  <a:lnTo>
                    <a:pt x="157" y="0"/>
                  </a:lnTo>
                  <a:lnTo>
                    <a:pt x="157" y="8"/>
                  </a:lnTo>
                  <a:lnTo>
                    <a:pt x="165" y="15"/>
                  </a:lnTo>
                  <a:lnTo>
                    <a:pt x="165" y="0"/>
                  </a:lnTo>
                  <a:lnTo>
                    <a:pt x="165" y="8"/>
                  </a:lnTo>
                  <a:lnTo>
                    <a:pt x="180" y="8"/>
                  </a:lnTo>
                  <a:lnTo>
                    <a:pt x="172" y="8"/>
                  </a:lnTo>
                  <a:lnTo>
                    <a:pt x="180" y="8"/>
                  </a:lnTo>
                  <a:lnTo>
                    <a:pt x="187" y="8"/>
                  </a:lnTo>
                  <a:lnTo>
                    <a:pt x="195" y="0"/>
                  </a:lnTo>
                  <a:lnTo>
                    <a:pt x="195" y="15"/>
                  </a:lnTo>
                  <a:lnTo>
                    <a:pt x="195" y="0"/>
                  </a:lnTo>
                  <a:lnTo>
                    <a:pt x="195" y="8"/>
                  </a:lnTo>
                  <a:lnTo>
                    <a:pt x="202" y="0"/>
                  </a:lnTo>
                  <a:lnTo>
                    <a:pt x="202" y="8"/>
                  </a:lnTo>
                  <a:lnTo>
                    <a:pt x="202" y="0"/>
                  </a:lnTo>
                  <a:lnTo>
                    <a:pt x="202" y="8"/>
                  </a:lnTo>
                  <a:lnTo>
                    <a:pt x="210" y="0"/>
                  </a:lnTo>
                  <a:lnTo>
                    <a:pt x="210" y="15"/>
                  </a:lnTo>
                  <a:lnTo>
                    <a:pt x="210" y="0"/>
                  </a:lnTo>
                  <a:lnTo>
                    <a:pt x="210" y="8"/>
                  </a:lnTo>
                  <a:lnTo>
                    <a:pt x="217" y="8"/>
                  </a:lnTo>
                  <a:lnTo>
                    <a:pt x="225" y="0"/>
                  </a:lnTo>
                  <a:lnTo>
                    <a:pt x="225" y="0"/>
                  </a:lnTo>
                  <a:lnTo>
                    <a:pt x="225" y="8"/>
                  </a:lnTo>
                  <a:lnTo>
                    <a:pt x="232" y="8"/>
                  </a:lnTo>
                  <a:lnTo>
                    <a:pt x="240" y="0"/>
                  </a:lnTo>
                  <a:lnTo>
                    <a:pt x="240" y="8"/>
                  </a:lnTo>
                  <a:lnTo>
                    <a:pt x="247" y="15"/>
                  </a:lnTo>
                  <a:lnTo>
                    <a:pt x="247" y="0"/>
                  </a:lnTo>
                  <a:lnTo>
                    <a:pt x="247" y="8"/>
                  </a:lnTo>
                  <a:lnTo>
                    <a:pt x="262" y="8"/>
                  </a:lnTo>
                  <a:lnTo>
                    <a:pt x="255" y="8"/>
                  </a:lnTo>
                  <a:lnTo>
                    <a:pt x="262" y="8"/>
                  </a:lnTo>
                  <a:lnTo>
                    <a:pt x="270" y="0"/>
                  </a:lnTo>
                  <a:lnTo>
                    <a:pt x="270" y="0"/>
                  </a:lnTo>
                  <a:lnTo>
                    <a:pt x="270" y="8"/>
                  </a:lnTo>
                  <a:lnTo>
                    <a:pt x="285" y="8"/>
                  </a:lnTo>
                  <a:lnTo>
                    <a:pt x="277" y="8"/>
                  </a:lnTo>
                  <a:lnTo>
                    <a:pt x="285" y="8"/>
                  </a:lnTo>
                  <a:lnTo>
                    <a:pt x="300" y="8"/>
                  </a:lnTo>
                  <a:lnTo>
                    <a:pt x="292" y="8"/>
                  </a:lnTo>
                  <a:lnTo>
                    <a:pt x="300" y="8"/>
                  </a:lnTo>
                  <a:lnTo>
                    <a:pt x="307" y="8"/>
                  </a:lnTo>
                  <a:lnTo>
                    <a:pt x="322" y="8"/>
                  </a:lnTo>
                  <a:lnTo>
                    <a:pt x="315" y="8"/>
                  </a:lnTo>
                  <a:lnTo>
                    <a:pt x="322" y="8"/>
                  </a:lnTo>
                  <a:lnTo>
                    <a:pt x="330" y="8"/>
                  </a:lnTo>
                  <a:lnTo>
                    <a:pt x="337" y="0"/>
                  </a:lnTo>
                  <a:lnTo>
                    <a:pt x="337" y="8"/>
                  </a:lnTo>
                  <a:lnTo>
                    <a:pt x="345" y="8"/>
                  </a:lnTo>
                  <a:lnTo>
                    <a:pt x="360" y="8"/>
                  </a:lnTo>
                  <a:lnTo>
                    <a:pt x="352" y="8"/>
                  </a:lnTo>
                  <a:lnTo>
                    <a:pt x="360" y="8"/>
                  </a:lnTo>
                  <a:lnTo>
                    <a:pt x="367" y="8"/>
                  </a:lnTo>
                  <a:lnTo>
                    <a:pt x="375" y="8"/>
                  </a:lnTo>
                  <a:lnTo>
                    <a:pt x="382" y="8"/>
                  </a:lnTo>
                  <a:lnTo>
                    <a:pt x="390" y="8"/>
                  </a:lnTo>
                  <a:lnTo>
                    <a:pt x="397" y="0"/>
                  </a:lnTo>
                  <a:lnTo>
                    <a:pt x="397" y="8"/>
                  </a:lnTo>
                  <a:lnTo>
                    <a:pt x="412" y="8"/>
                  </a:lnTo>
                  <a:lnTo>
                    <a:pt x="412" y="8"/>
                  </a:lnTo>
                  <a:lnTo>
                    <a:pt x="412" y="0"/>
                  </a:lnTo>
                  <a:lnTo>
                    <a:pt x="412" y="8"/>
                  </a:lnTo>
                  <a:lnTo>
                    <a:pt x="420" y="0"/>
                  </a:lnTo>
                  <a:lnTo>
                    <a:pt x="42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7" name="Freeform 983"/>
            <p:cNvSpPr>
              <a:spLocks/>
            </p:cNvSpPr>
            <p:nvPr/>
          </p:nvSpPr>
          <p:spPr bwMode="auto">
            <a:xfrm>
              <a:off x="4158" y="2988"/>
              <a:ext cx="235" cy="13"/>
            </a:xfrm>
            <a:custGeom>
              <a:avLst/>
              <a:gdLst>
                <a:gd name="T0" fmla="*/ 15 w 337"/>
                <a:gd name="T1" fmla="*/ 8 h 15"/>
                <a:gd name="T2" fmla="*/ 22 w 337"/>
                <a:gd name="T3" fmla="*/ 0 h 15"/>
                <a:gd name="T4" fmla="*/ 30 w 337"/>
                <a:gd name="T5" fmla="*/ 8 h 15"/>
                <a:gd name="T6" fmla="*/ 37 w 337"/>
                <a:gd name="T7" fmla="*/ 0 h 15"/>
                <a:gd name="T8" fmla="*/ 45 w 337"/>
                <a:gd name="T9" fmla="*/ 8 h 15"/>
                <a:gd name="T10" fmla="*/ 52 w 337"/>
                <a:gd name="T11" fmla="*/ 8 h 15"/>
                <a:gd name="T12" fmla="*/ 60 w 337"/>
                <a:gd name="T13" fmla="*/ 0 h 15"/>
                <a:gd name="T14" fmla="*/ 67 w 337"/>
                <a:gd name="T15" fmla="*/ 8 h 15"/>
                <a:gd name="T16" fmla="*/ 75 w 337"/>
                <a:gd name="T17" fmla="*/ 8 h 15"/>
                <a:gd name="T18" fmla="*/ 82 w 337"/>
                <a:gd name="T19" fmla="*/ 8 h 15"/>
                <a:gd name="T20" fmla="*/ 90 w 337"/>
                <a:gd name="T21" fmla="*/ 0 h 15"/>
                <a:gd name="T22" fmla="*/ 105 w 337"/>
                <a:gd name="T23" fmla="*/ 8 h 15"/>
                <a:gd name="T24" fmla="*/ 112 w 337"/>
                <a:gd name="T25" fmla="*/ 0 h 15"/>
                <a:gd name="T26" fmla="*/ 112 w 337"/>
                <a:gd name="T27" fmla="*/ 8 h 15"/>
                <a:gd name="T28" fmla="*/ 120 w 337"/>
                <a:gd name="T29" fmla="*/ 0 h 15"/>
                <a:gd name="T30" fmla="*/ 127 w 337"/>
                <a:gd name="T31" fmla="*/ 8 h 15"/>
                <a:gd name="T32" fmla="*/ 135 w 337"/>
                <a:gd name="T33" fmla="*/ 0 h 15"/>
                <a:gd name="T34" fmla="*/ 135 w 337"/>
                <a:gd name="T35" fmla="*/ 8 h 15"/>
                <a:gd name="T36" fmla="*/ 142 w 337"/>
                <a:gd name="T37" fmla="*/ 0 h 15"/>
                <a:gd name="T38" fmla="*/ 150 w 337"/>
                <a:gd name="T39" fmla="*/ 8 h 15"/>
                <a:gd name="T40" fmla="*/ 157 w 337"/>
                <a:gd name="T41" fmla="*/ 0 h 15"/>
                <a:gd name="T42" fmla="*/ 157 w 337"/>
                <a:gd name="T43" fmla="*/ 8 h 15"/>
                <a:gd name="T44" fmla="*/ 165 w 337"/>
                <a:gd name="T45" fmla="*/ 0 h 15"/>
                <a:gd name="T46" fmla="*/ 172 w 337"/>
                <a:gd name="T47" fmla="*/ 8 h 15"/>
                <a:gd name="T48" fmla="*/ 180 w 337"/>
                <a:gd name="T49" fmla="*/ 0 h 15"/>
                <a:gd name="T50" fmla="*/ 180 w 337"/>
                <a:gd name="T51" fmla="*/ 8 h 15"/>
                <a:gd name="T52" fmla="*/ 187 w 337"/>
                <a:gd name="T53" fmla="*/ 0 h 15"/>
                <a:gd name="T54" fmla="*/ 195 w 337"/>
                <a:gd name="T55" fmla="*/ 15 h 15"/>
                <a:gd name="T56" fmla="*/ 202 w 337"/>
                <a:gd name="T57" fmla="*/ 0 h 15"/>
                <a:gd name="T58" fmla="*/ 210 w 337"/>
                <a:gd name="T59" fmla="*/ 0 h 15"/>
                <a:gd name="T60" fmla="*/ 210 w 337"/>
                <a:gd name="T61" fmla="*/ 8 h 15"/>
                <a:gd name="T62" fmla="*/ 217 w 337"/>
                <a:gd name="T63" fmla="*/ 0 h 15"/>
                <a:gd name="T64" fmla="*/ 225 w 337"/>
                <a:gd name="T65" fmla="*/ 0 h 15"/>
                <a:gd name="T66" fmla="*/ 232 w 337"/>
                <a:gd name="T67" fmla="*/ 15 h 15"/>
                <a:gd name="T68" fmla="*/ 240 w 337"/>
                <a:gd name="T69" fmla="*/ 0 h 15"/>
                <a:gd name="T70" fmla="*/ 255 w 337"/>
                <a:gd name="T71" fmla="*/ 0 h 15"/>
                <a:gd name="T72" fmla="*/ 270 w 337"/>
                <a:gd name="T73" fmla="*/ 8 h 15"/>
                <a:gd name="T74" fmla="*/ 277 w 337"/>
                <a:gd name="T75" fmla="*/ 0 h 15"/>
                <a:gd name="T76" fmla="*/ 292 w 337"/>
                <a:gd name="T77" fmla="*/ 8 h 15"/>
                <a:gd name="T78" fmla="*/ 315 w 337"/>
                <a:gd name="T79" fmla="*/ 15 h 15"/>
                <a:gd name="T80" fmla="*/ 330 w 337"/>
                <a:gd name="T81" fmla="*/ 8 h 15"/>
                <a:gd name="T82" fmla="*/ 330 w 337"/>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 h="15">
                  <a:moveTo>
                    <a:pt x="0" y="0"/>
                  </a:moveTo>
                  <a:lnTo>
                    <a:pt x="0" y="8"/>
                  </a:lnTo>
                  <a:lnTo>
                    <a:pt x="15" y="8"/>
                  </a:lnTo>
                  <a:lnTo>
                    <a:pt x="15" y="8"/>
                  </a:lnTo>
                  <a:lnTo>
                    <a:pt x="15" y="8"/>
                  </a:lnTo>
                  <a:lnTo>
                    <a:pt x="22" y="0"/>
                  </a:lnTo>
                  <a:lnTo>
                    <a:pt x="22" y="8"/>
                  </a:lnTo>
                  <a:lnTo>
                    <a:pt x="30" y="0"/>
                  </a:lnTo>
                  <a:lnTo>
                    <a:pt x="30" y="8"/>
                  </a:lnTo>
                  <a:lnTo>
                    <a:pt x="30" y="8"/>
                  </a:lnTo>
                  <a:lnTo>
                    <a:pt x="37" y="0"/>
                  </a:lnTo>
                  <a:lnTo>
                    <a:pt x="37" y="0"/>
                  </a:lnTo>
                  <a:lnTo>
                    <a:pt x="37" y="8"/>
                  </a:lnTo>
                  <a:lnTo>
                    <a:pt x="45" y="0"/>
                  </a:lnTo>
                  <a:lnTo>
                    <a:pt x="45" y="8"/>
                  </a:lnTo>
                  <a:lnTo>
                    <a:pt x="45" y="8"/>
                  </a:lnTo>
                  <a:lnTo>
                    <a:pt x="52" y="0"/>
                  </a:lnTo>
                  <a:lnTo>
                    <a:pt x="52" y="8"/>
                  </a:lnTo>
                  <a:lnTo>
                    <a:pt x="60" y="0"/>
                  </a:lnTo>
                  <a:lnTo>
                    <a:pt x="60" y="8"/>
                  </a:lnTo>
                  <a:lnTo>
                    <a:pt x="60" y="0"/>
                  </a:lnTo>
                  <a:lnTo>
                    <a:pt x="60" y="8"/>
                  </a:lnTo>
                  <a:lnTo>
                    <a:pt x="67" y="0"/>
                  </a:lnTo>
                  <a:lnTo>
                    <a:pt x="67" y="8"/>
                  </a:lnTo>
                  <a:lnTo>
                    <a:pt x="67" y="8"/>
                  </a:lnTo>
                  <a:lnTo>
                    <a:pt x="75" y="0"/>
                  </a:lnTo>
                  <a:lnTo>
                    <a:pt x="75" y="8"/>
                  </a:lnTo>
                  <a:lnTo>
                    <a:pt x="75" y="8"/>
                  </a:lnTo>
                  <a:lnTo>
                    <a:pt x="82" y="0"/>
                  </a:lnTo>
                  <a:lnTo>
                    <a:pt x="82" y="8"/>
                  </a:lnTo>
                  <a:lnTo>
                    <a:pt x="82" y="0"/>
                  </a:lnTo>
                  <a:lnTo>
                    <a:pt x="82" y="8"/>
                  </a:lnTo>
                  <a:lnTo>
                    <a:pt x="90" y="0"/>
                  </a:lnTo>
                  <a:lnTo>
                    <a:pt x="90" y="8"/>
                  </a:lnTo>
                  <a:lnTo>
                    <a:pt x="105" y="8"/>
                  </a:lnTo>
                  <a:lnTo>
                    <a:pt x="105" y="8"/>
                  </a:lnTo>
                  <a:lnTo>
                    <a:pt x="105" y="0"/>
                  </a:lnTo>
                  <a:lnTo>
                    <a:pt x="105" y="8"/>
                  </a:lnTo>
                  <a:lnTo>
                    <a:pt x="112" y="0"/>
                  </a:lnTo>
                  <a:lnTo>
                    <a:pt x="112" y="8"/>
                  </a:lnTo>
                  <a:lnTo>
                    <a:pt x="112" y="0"/>
                  </a:lnTo>
                  <a:lnTo>
                    <a:pt x="112" y="8"/>
                  </a:lnTo>
                  <a:lnTo>
                    <a:pt x="120" y="0"/>
                  </a:lnTo>
                  <a:lnTo>
                    <a:pt x="120" y="8"/>
                  </a:lnTo>
                  <a:lnTo>
                    <a:pt x="120" y="0"/>
                  </a:lnTo>
                  <a:lnTo>
                    <a:pt x="120" y="8"/>
                  </a:lnTo>
                  <a:lnTo>
                    <a:pt x="127" y="0"/>
                  </a:lnTo>
                  <a:lnTo>
                    <a:pt x="127" y="8"/>
                  </a:lnTo>
                  <a:lnTo>
                    <a:pt x="127" y="0"/>
                  </a:lnTo>
                  <a:lnTo>
                    <a:pt x="127" y="8"/>
                  </a:lnTo>
                  <a:lnTo>
                    <a:pt x="135" y="0"/>
                  </a:lnTo>
                  <a:lnTo>
                    <a:pt x="135" y="8"/>
                  </a:lnTo>
                  <a:lnTo>
                    <a:pt x="135" y="0"/>
                  </a:lnTo>
                  <a:lnTo>
                    <a:pt x="135" y="8"/>
                  </a:lnTo>
                  <a:lnTo>
                    <a:pt x="142" y="0"/>
                  </a:lnTo>
                  <a:lnTo>
                    <a:pt x="142" y="15"/>
                  </a:lnTo>
                  <a:lnTo>
                    <a:pt x="142" y="0"/>
                  </a:lnTo>
                  <a:lnTo>
                    <a:pt x="142" y="8"/>
                  </a:lnTo>
                  <a:lnTo>
                    <a:pt x="150" y="0"/>
                  </a:lnTo>
                  <a:lnTo>
                    <a:pt x="150" y="8"/>
                  </a:lnTo>
                  <a:lnTo>
                    <a:pt x="150" y="0"/>
                  </a:lnTo>
                  <a:lnTo>
                    <a:pt x="150" y="8"/>
                  </a:lnTo>
                  <a:lnTo>
                    <a:pt x="157" y="0"/>
                  </a:lnTo>
                  <a:lnTo>
                    <a:pt x="157" y="8"/>
                  </a:lnTo>
                  <a:lnTo>
                    <a:pt x="157" y="0"/>
                  </a:lnTo>
                  <a:lnTo>
                    <a:pt x="157" y="8"/>
                  </a:lnTo>
                  <a:lnTo>
                    <a:pt x="165" y="0"/>
                  </a:lnTo>
                  <a:lnTo>
                    <a:pt x="165" y="8"/>
                  </a:lnTo>
                  <a:lnTo>
                    <a:pt x="165" y="0"/>
                  </a:lnTo>
                  <a:lnTo>
                    <a:pt x="165" y="8"/>
                  </a:lnTo>
                  <a:lnTo>
                    <a:pt x="172" y="0"/>
                  </a:lnTo>
                  <a:lnTo>
                    <a:pt x="172" y="8"/>
                  </a:lnTo>
                  <a:lnTo>
                    <a:pt x="172" y="0"/>
                  </a:lnTo>
                  <a:lnTo>
                    <a:pt x="172" y="8"/>
                  </a:lnTo>
                  <a:lnTo>
                    <a:pt x="180" y="0"/>
                  </a:lnTo>
                  <a:lnTo>
                    <a:pt x="180" y="8"/>
                  </a:lnTo>
                  <a:lnTo>
                    <a:pt x="180" y="0"/>
                  </a:lnTo>
                  <a:lnTo>
                    <a:pt x="180" y="8"/>
                  </a:lnTo>
                  <a:lnTo>
                    <a:pt x="187" y="0"/>
                  </a:lnTo>
                  <a:lnTo>
                    <a:pt x="187" y="8"/>
                  </a:lnTo>
                  <a:lnTo>
                    <a:pt x="187" y="0"/>
                  </a:lnTo>
                  <a:lnTo>
                    <a:pt x="187" y="8"/>
                  </a:lnTo>
                  <a:lnTo>
                    <a:pt x="195" y="0"/>
                  </a:lnTo>
                  <a:lnTo>
                    <a:pt x="195" y="15"/>
                  </a:lnTo>
                  <a:lnTo>
                    <a:pt x="195" y="0"/>
                  </a:lnTo>
                  <a:lnTo>
                    <a:pt x="195" y="8"/>
                  </a:lnTo>
                  <a:lnTo>
                    <a:pt x="202" y="0"/>
                  </a:lnTo>
                  <a:lnTo>
                    <a:pt x="202" y="8"/>
                  </a:lnTo>
                  <a:lnTo>
                    <a:pt x="202" y="8"/>
                  </a:lnTo>
                  <a:lnTo>
                    <a:pt x="210" y="0"/>
                  </a:lnTo>
                  <a:lnTo>
                    <a:pt x="210" y="15"/>
                  </a:lnTo>
                  <a:lnTo>
                    <a:pt x="210" y="0"/>
                  </a:lnTo>
                  <a:lnTo>
                    <a:pt x="210" y="8"/>
                  </a:lnTo>
                  <a:lnTo>
                    <a:pt x="217" y="0"/>
                  </a:lnTo>
                  <a:lnTo>
                    <a:pt x="217" y="8"/>
                  </a:lnTo>
                  <a:lnTo>
                    <a:pt x="217" y="0"/>
                  </a:lnTo>
                  <a:lnTo>
                    <a:pt x="225" y="8"/>
                  </a:lnTo>
                  <a:lnTo>
                    <a:pt x="225" y="15"/>
                  </a:lnTo>
                  <a:lnTo>
                    <a:pt x="225" y="0"/>
                  </a:lnTo>
                  <a:lnTo>
                    <a:pt x="225" y="8"/>
                  </a:lnTo>
                  <a:lnTo>
                    <a:pt x="232" y="0"/>
                  </a:lnTo>
                  <a:lnTo>
                    <a:pt x="232" y="15"/>
                  </a:lnTo>
                  <a:lnTo>
                    <a:pt x="232" y="0"/>
                  </a:lnTo>
                  <a:lnTo>
                    <a:pt x="232" y="8"/>
                  </a:lnTo>
                  <a:lnTo>
                    <a:pt x="240" y="0"/>
                  </a:lnTo>
                  <a:lnTo>
                    <a:pt x="240" y="8"/>
                  </a:lnTo>
                  <a:lnTo>
                    <a:pt x="247" y="8"/>
                  </a:lnTo>
                  <a:lnTo>
                    <a:pt x="255" y="0"/>
                  </a:lnTo>
                  <a:lnTo>
                    <a:pt x="255" y="8"/>
                  </a:lnTo>
                  <a:lnTo>
                    <a:pt x="255" y="8"/>
                  </a:lnTo>
                  <a:lnTo>
                    <a:pt x="270" y="8"/>
                  </a:lnTo>
                  <a:lnTo>
                    <a:pt x="262" y="8"/>
                  </a:lnTo>
                  <a:lnTo>
                    <a:pt x="270" y="8"/>
                  </a:lnTo>
                  <a:lnTo>
                    <a:pt x="277" y="0"/>
                  </a:lnTo>
                  <a:lnTo>
                    <a:pt x="277" y="8"/>
                  </a:lnTo>
                  <a:lnTo>
                    <a:pt x="285" y="8"/>
                  </a:lnTo>
                  <a:lnTo>
                    <a:pt x="292" y="8"/>
                  </a:lnTo>
                  <a:lnTo>
                    <a:pt x="307" y="8"/>
                  </a:lnTo>
                  <a:lnTo>
                    <a:pt x="307" y="8"/>
                  </a:lnTo>
                  <a:lnTo>
                    <a:pt x="315" y="15"/>
                  </a:lnTo>
                  <a:lnTo>
                    <a:pt x="315" y="0"/>
                  </a:lnTo>
                  <a:lnTo>
                    <a:pt x="315" y="8"/>
                  </a:lnTo>
                  <a:lnTo>
                    <a:pt x="330" y="8"/>
                  </a:lnTo>
                  <a:lnTo>
                    <a:pt x="322" y="8"/>
                  </a:lnTo>
                  <a:lnTo>
                    <a:pt x="330" y="0"/>
                  </a:lnTo>
                  <a:lnTo>
                    <a:pt x="330" y="8"/>
                  </a:lnTo>
                  <a:lnTo>
                    <a:pt x="337" y="0"/>
                  </a:lnTo>
                  <a:lnTo>
                    <a:pt x="33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8" name="Freeform 984"/>
            <p:cNvSpPr>
              <a:spLocks/>
            </p:cNvSpPr>
            <p:nvPr/>
          </p:nvSpPr>
          <p:spPr bwMode="auto">
            <a:xfrm>
              <a:off x="4393" y="2988"/>
              <a:ext cx="273" cy="13"/>
            </a:xfrm>
            <a:custGeom>
              <a:avLst/>
              <a:gdLst>
                <a:gd name="T0" fmla="*/ 8 w 390"/>
                <a:gd name="T1" fmla="*/ 8 h 15"/>
                <a:gd name="T2" fmla="*/ 15 w 390"/>
                <a:gd name="T3" fmla="*/ 0 h 15"/>
                <a:gd name="T4" fmla="*/ 23 w 390"/>
                <a:gd name="T5" fmla="*/ 0 h 15"/>
                <a:gd name="T6" fmla="*/ 38 w 390"/>
                <a:gd name="T7" fmla="*/ 0 h 15"/>
                <a:gd name="T8" fmla="*/ 53 w 390"/>
                <a:gd name="T9" fmla="*/ 8 h 15"/>
                <a:gd name="T10" fmla="*/ 68 w 390"/>
                <a:gd name="T11" fmla="*/ 8 h 15"/>
                <a:gd name="T12" fmla="*/ 98 w 390"/>
                <a:gd name="T13" fmla="*/ 8 h 15"/>
                <a:gd name="T14" fmla="*/ 113 w 390"/>
                <a:gd name="T15" fmla="*/ 8 h 15"/>
                <a:gd name="T16" fmla="*/ 128 w 390"/>
                <a:gd name="T17" fmla="*/ 8 h 15"/>
                <a:gd name="T18" fmla="*/ 128 w 390"/>
                <a:gd name="T19" fmla="*/ 8 h 15"/>
                <a:gd name="T20" fmla="*/ 143 w 390"/>
                <a:gd name="T21" fmla="*/ 15 h 15"/>
                <a:gd name="T22" fmla="*/ 150 w 390"/>
                <a:gd name="T23" fmla="*/ 0 h 15"/>
                <a:gd name="T24" fmla="*/ 165 w 390"/>
                <a:gd name="T25" fmla="*/ 15 h 15"/>
                <a:gd name="T26" fmla="*/ 173 w 390"/>
                <a:gd name="T27" fmla="*/ 0 h 15"/>
                <a:gd name="T28" fmla="*/ 180 w 390"/>
                <a:gd name="T29" fmla="*/ 0 h 15"/>
                <a:gd name="T30" fmla="*/ 188 w 390"/>
                <a:gd name="T31" fmla="*/ 15 h 15"/>
                <a:gd name="T32" fmla="*/ 195 w 390"/>
                <a:gd name="T33" fmla="*/ 8 h 15"/>
                <a:gd name="T34" fmla="*/ 210 w 390"/>
                <a:gd name="T35" fmla="*/ 8 h 15"/>
                <a:gd name="T36" fmla="*/ 218 w 390"/>
                <a:gd name="T37" fmla="*/ 0 h 15"/>
                <a:gd name="T38" fmla="*/ 225 w 390"/>
                <a:gd name="T39" fmla="*/ 8 h 15"/>
                <a:gd name="T40" fmla="*/ 233 w 390"/>
                <a:gd name="T41" fmla="*/ 0 h 15"/>
                <a:gd name="T42" fmla="*/ 233 w 390"/>
                <a:gd name="T43" fmla="*/ 8 h 15"/>
                <a:gd name="T44" fmla="*/ 248 w 390"/>
                <a:gd name="T45" fmla="*/ 8 h 15"/>
                <a:gd name="T46" fmla="*/ 255 w 390"/>
                <a:gd name="T47" fmla="*/ 15 h 15"/>
                <a:gd name="T48" fmla="*/ 263 w 390"/>
                <a:gd name="T49" fmla="*/ 0 h 15"/>
                <a:gd name="T50" fmla="*/ 263 w 390"/>
                <a:gd name="T51" fmla="*/ 8 h 15"/>
                <a:gd name="T52" fmla="*/ 278 w 390"/>
                <a:gd name="T53" fmla="*/ 8 h 15"/>
                <a:gd name="T54" fmla="*/ 293 w 390"/>
                <a:gd name="T55" fmla="*/ 0 h 15"/>
                <a:gd name="T56" fmla="*/ 293 w 390"/>
                <a:gd name="T57" fmla="*/ 8 h 15"/>
                <a:gd name="T58" fmla="*/ 300 w 390"/>
                <a:gd name="T59" fmla="*/ 8 h 15"/>
                <a:gd name="T60" fmla="*/ 323 w 390"/>
                <a:gd name="T61" fmla="*/ 0 h 15"/>
                <a:gd name="T62" fmla="*/ 323 w 390"/>
                <a:gd name="T63" fmla="*/ 8 h 15"/>
                <a:gd name="T64" fmla="*/ 338 w 390"/>
                <a:gd name="T65" fmla="*/ 15 h 15"/>
                <a:gd name="T66" fmla="*/ 345 w 390"/>
                <a:gd name="T67" fmla="*/ 0 h 15"/>
                <a:gd name="T68" fmla="*/ 353 w 390"/>
                <a:gd name="T69" fmla="*/ 0 h 15"/>
                <a:gd name="T70" fmla="*/ 353 w 390"/>
                <a:gd name="T71" fmla="*/ 8 h 15"/>
                <a:gd name="T72" fmla="*/ 360 w 390"/>
                <a:gd name="T73" fmla="*/ 0 h 15"/>
                <a:gd name="T74" fmla="*/ 368 w 390"/>
                <a:gd name="T75" fmla="*/ 15 h 15"/>
                <a:gd name="T76" fmla="*/ 375 w 390"/>
                <a:gd name="T77" fmla="*/ 8 h 15"/>
                <a:gd name="T78" fmla="*/ 375 w 390"/>
                <a:gd name="T79" fmla="*/ 8 h 15"/>
                <a:gd name="T80" fmla="*/ 383 w 390"/>
                <a:gd name="T81" fmla="*/ 0 h 15"/>
                <a:gd name="T82" fmla="*/ 390 w 390"/>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0" h="15">
                  <a:moveTo>
                    <a:pt x="0" y="0"/>
                  </a:moveTo>
                  <a:lnTo>
                    <a:pt x="0" y="8"/>
                  </a:lnTo>
                  <a:lnTo>
                    <a:pt x="8" y="8"/>
                  </a:lnTo>
                  <a:lnTo>
                    <a:pt x="15" y="0"/>
                  </a:lnTo>
                  <a:lnTo>
                    <a:pt x="15" y="15"/>
                  </a:lnTo>
                  <a:lnTo>
                    <a:pt x="15" y="0"/>
                  </a:lnTo>
                  <a:lnTo>
                    <a:pt x="15" y="8"/>
                  </a:lnTo>
                  <a:lnTo>
                    <a:pt x="23" y="0"/>
                  </a:lnTo>
                  <a:lnTo>
                    <a:pt x="23" y="0"/>
                  </a:lnTo>
                  <a:lnTo>
                    <a:pt x="23" y="8"/>
                  </a:lnTo>
                  <a:lnTo>
                    <a:pt x="38" y="8"/>
                  </a:lnTo>
                  <a:lnTo>
                    <a:pt x="38" y="0"/>
                  </a:lnTo>
                  <a:lnTo>
                    <a:pt x="38" y="8"/>
                  </a:lnTo>
                  <a:lnTo>
                    <a:pt x="53" y="8"/>
                  </a:lnTo>
                  <a:lnTo>
                    <a:pt x="53" y="8"/>
                  </a:lnTo>
                  <a:lnTo>
                    <a:pt x="68" y="8"/>
                  </a:lnTo>
                  <a:lnTo>
                    <a:pt x="60" y="8"/>
                  </a:lnTo>
                  <a:lnTo>
                    <a:pt x="68" y="8"/>
                  </a:lnTo>
                  <a:lnTo>
                    <a:pt x="75" y="8"/>
                  </a:lnTo>
                  <a:lnTo>
                    <a:pt x="83" y="8"/>
                  </a:lnTo>
                  <a:lnTo>
                    <a:pt x="98" y="8"/>
                  </a:lnTo>
                  <a:lnTo>
                    <a:pt x="90" y="8"/>
                  </a:lnTo>
                  <a:lnTo>
                    <a:pt x="98" y="8"/>
                  </a:lnTo>
                  <a:lnTo>
                    <a:pt x="113" y="8"/>
                  </a:lnTo>
                  <a:lnTo>
                    <a:pt x="105" y="8"/>
                  </a:lnTo>
                  <a:lnTo>
                    <a:pt x="113" y="8"/>
                  </a:lnTo>
                  <a:lnTo>
                    <a:pt x="128" y="8"/>
                  </a:lnTo>
                  <a:lnTo>
                    <a:pt x="120" y="8"/>
                  </a:lnTo>
                  <a:lnTo>
                    <a:pt x="128" y="0"/>
                  </a:lnTo>
                  <a:lnTo>
                    <a:pt x="128" y="8"/>
                  </a:lnTo>
                  <a:lnTo>
                    <a:pt x="135" y="8"/>
                  </a:lnTo>
                  <a:lnTo>
                    <a:pt x="143" y="0"/>
                  </a:lnTo>
                  <a:lnTo>
                    <a:pt x="143" y="15"/>
                  </a:lnTo>
                  <a:lnTo>
                    <a:pt x="143" y="8"/>
                  </a:lnTo>
                  <a:lnTo>
                    <a:pt x="150" y="0"/>
                  </a:lnTo>
                  <a:lnTo>
                    <a:pt x="150" y="0"/>
                  </a:lnTo>
                  <a:lnTo>
                    <a:pt x="150" y="8"/>
                  </a:lnTo>
                  <a:lnTo>
                    <a:pt x="165" y="8"/>
                  </a:lnTo>
                  <a:lnTo>
                    <a:pt x="165" y="15"/>
                  </a:lnTo>
                  <a:lnTo>
                    <a:pt x="165" y="0"/>
                  </a:lnTo>
                  <a:lnTo>
                    <a:pt x="165" y="8"/>
                  </a:lnTo>
                  <a:lnTo>
                    <a:pt x="173" y="0"/>
                  </a:lnTo>
                  <a:lnTo>
                    <a:pt x="173" y="0"/>
                  </a:lnTo>
                  <a:lnTo>
                    <a:pt x="173" y="8"/>
                  </a:lnTo>
                  <a:lnTo>
                    <a:pt x="180" y="0"/>
                  </a:lnTo>
                  <a:lnTo>
                    <a:pt x="180" y="0"/>
                  </a:lnTo>
                  <a:lnTo>
                    <a:pt x="180" y="8"/>
                  </a:lnTo>
                  <a:lnTo>
                    <a:pt x="188" y="15"/>
                  </a:lnTo>
                  <a:lnTo>
                    <a:pt x="188" y="0"/>
                  </a:lnTo>
                  <a:lnTo>
                    <a:pt x="188" y="8"/>
                  </a:lnTo>
                  <a:lnTo>
                    <a:pt x="195" y="8"/>
                  </a:lnTo>
                  <a:lnTo>
                    <a:pt x="210" y="8"/>
                  </a:lnTo>
                  <a:lnTo>
                    <a:pt x="210" y="15"/>
                  </a:lnTo>
                  <a:lnTo>
                    <a:pt x="210" y="8"/>
                  </a:lnTo>
                  <a:lnTo>
                    <a:pt x="218" y="0"/>
                  </a:lnTo>
                  <a:lnTo>
                    <a:pt x="218" y="15"/>
                  </a:lnTo>
                  <a:lnTo>
                    <a:pt x="218" y="0"/>
                  </a:lnTo>
                  <a:lnTo>
                    <a:pt x="218" y="8"/>
                  </a:lnTo>
                  <a:lnTo>
                    <a:pt x="225" y="0"/>
                  </a:lnTo>
                  <a:lnTo>
                    <a:pt x="225" y="8"/>
                  </a:lnTo>
                  <a:lnTo>
                    <a:pt x="225" y="0"/>
                  </a:lnTo>
                  <a:lnTo>
                    <a:pt x="225" y="8"/>
                  </a:lnTo>
                  <a:lnTo>
                    <a:pt x="233" y="0"/>
                  </a:lnTo>
                  <a:lnTo>
                    <a:pt x="233" y="8"/>
                  </a:lnTo>
                  <a:lnTo>
                    <a:pt x="233" y="0"/>
                  </a:lnTo>
                  <a:lnTo>
                    <a:pt x="233" y="8"/>
                  </a:lnTo>
                  <a:lnTo>
                    <a:pt x="240" y="8"/>
                  </a:lnTo>
                  <a:lnTo>
                    <a:pt x="248" y="0"/>
                  </a:lnTo>
                  <a:lnTo>
                    <a:pt x="248" y="8"/>
                  </a:lnTo>
                  <a:lnTo>
                    <a:pt x="248" y="0"/>
                  </a:lnTo>
                  <a:lnTo>
                    <a:pt x="248" y="8"/>
                  </a:lnTo>
                  <a:lnTo>
                    <a:pt x="255" y="15"/>
                  </a:lnTo>
                  <a:lnTo>
                    <a:pt x="255" y="0"/>
                  </a:lnTo>
                  <a:lnTo>
                    <a:pt x="255" y="8"/>
                  </a:lnTo>
                  <a:lnTo>
                    <a:pt x="263" y="0"/>
                  </a:lnTo>
                  <a:lnTo>
                    <a:pt x="263" y="15"/>
                  </a:lnTo>
                  <a:lnTo>
                    <a:pt x="263" y="0"/>
                  </a:lnTo>
                  <a:lnTo>
                    <a:pt x="263" y="8"/>
                  </a:lnTo>
                  <a:lnTo>
                    <a:pt x="270" y="8"/>
                  </a:lnTo>
                  <a:lnTo>
                    <a:pt x="285" y="8"/>
                  </a:lnTo>
                  <a:lnTo>
                    <a:pt x="278" y="8"/>
                  </a:lnTo>
                  <a:lnTo>
                    <a:pt x="285" y="0"/>
                  </a:lnTo>
                  <a:lnTo>
                    <a:pt x="285" y="8"/>
                  </a:lnTo>
                  <a:lnTo>
                    <a:pt x="293" y="0"/>
                  </a:lnTo>
                  <a:lnTo>
                    <a:pt x="293" y="8"/>
                  </a:lnTo>
                  <a:lnTo>
                    <a:pt x="293" y="0"/>
                  </a:lnTo>
                  <a:lnTo>
                    <a:pt x="293" y="8"/>
                  </a:lnTo>
                  <a:lnTo>
                    <a:pt x="300" y="15"/>
                  </a:lnTo>
                  <a:lnTo>
                    <a:pt x="300" y="0"/>
                  </a:lnTo>
                  <a:lnTo>
                    <a:pt x="300" y="8"/>
                  </a:lnTo>
                  <a:lnTo>
                    <a:pt x="315" y="8"/>
                  </a:lnTo>
                  <a:lnTo>
                    <a:pt x="315" y="8"/>
                  </a:lnTo>
                  <a:lnTo>
                    <a:pt x="323" y="0"/>
                  </a:lnTo>
                  <a:lnTo>
                    <a:pt x="323" y="8"/>
                  </a:lnTo>
                  <a:lnTo>
                    <a:pt x="323" y="0"/>
                  </a:lnTo>
                  <a:lnTo>
                    <a:pt x="323" y="8"/>
                  </a:lnTo>
                  <a:lnTo>
                    <a:pt x="330" y="8"/>
                  </a:lnTo>
                  <a:lnTo>
                    <a:pt x="338" y="0"/>
                  </a:lnTo>
                  <a:lnTo>
                    <a:pt x="338" y="15"/>
                  </a:lnTo>
                  <a:lnTo>
                    <a:pt x="338" y="0"/>
                  </a:lnTo>
                  <a:lnTo>
                    <a:pt x="338" y="8"/>
                  </a:lnTo>
                  <a:lnTo>
                    <a:pt x="345" y="0"/>
                  </a:lnTo>
                  <a:lnTo>
                    <a:pt x="345" y="15"/>
                  </a:lnTo>
                  <a:lnTo>
                    <a:pt x="345" y="8"/>
                  </a:lnTo>
                  <a:lnTo>
                    <a:pt x="353" y="0"/>
                  </a:lnTo>
                  <a:lnTo>
                    <a:pt x="353" y="15"/>
                  </a:lnTo>
                  <a:lnTo>
                    <a:pt x="353" y="0"/>
                  </a:lnTo>
                  <a:lnTo>
                    <a:pt x="353" y="8"/>
                  </a:lnTo>
                  <a:lnTo>
                    <a:pt x="360" y="15"/>
                  </a:lnTo>
                  <a:lnTo>
                    <a:pt x="360" y="15"/>
                  </a:lnTo>
                  <a:lnTo>
                    <a:pt x="360" y="0"/>
                  </a:lnTo>
                  <a:lnTo>
                    <a:pt x="360" y="8"/>
                  </a:lnTo>
                  <a:lnTo>
                    <a:pt x="368" y="0"/>
                  </a:lnTo>
                  <a:lnTo>
                    <a:pt x="368" y="15"/>
                  </a:lnTo>
                  <a:lnTo>
                    <a:pt x="368" y="0"/>
                  </a:lnTo>
                  <a:lnTo>
                    <a:pt x="368" y="0"/>
                  </a:lnTo>
                  <a:lnTo>
                    <a:pt x="375" y="8"/>
                  </a:lnTo>
                  <a:lnTo>
                    <a:pt x="375" y="15"/>
                  </a:lnTo>
                  <a:lnTo>
                    <a:pt x="375" y="0"/>
                  </a:lnTo>
                  <a:lnTo>
                    <a:pt x="375" y="8"/>
                  </a:lnTo>
                  <a:lnTo>
                    <a:pt x="383" y="0"/>
                  </a:lnTo>
                  <a:lnTo>
                    <a:pt x="383" y="15"/>
                  </a:lnTo>
                  <a:lnTo>
                    <a:pt x="383" y="0"/>
                  </a:lnTo>
                  <a:lnTo>
                    <a:pt x="383" y="8"/>
                  </a:lnTo>
                  <a:lnTo>
                    <a:pt x="390" y="0"/>
                  </a:lnTo>
                  <a:lnTo>
                    <a:pt x="390" y="15"/>
                  </a:lnTo>
                  <a:lnTo>
                    <a:pt x="390" y="0"/>
                  </a:lnTo>
                  <a:lnTo>
                    <a:pt x="39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09" name="Freeform 985"/>
            <p:cNvSpPr>
              <a:spLocks/>
            </p:cNvSpPr>
            <p:nvPr/>
          </p:nvSpPr>
          <p:spPr bwMode="auto">
            <a:xfrm>
              <a:off x="4666" y="2988"/>
              <a:ext cx="79" cy="13"/>
            </a:xfrm>
            <a:custGeom>
              <a:avLst/>
              <a:gdLst>
                <a:gd name="T0" fmla="*/ 0 w 113"/>
                <a:gd name="T1" fmla="*/ 8 h 15"/>
                <a:gd name="T2" fmla="*/ 8 w 113"/>
                <a:gd name="T3" fmla="*/ 0 h 15"/>
                <a:gd name="T4" fmla="*/ 8 w 113"/>
                <a:gd name="T5" fmla="*/ 15 h 15"/>
                <a:gd name="T6" fmla="*/ 8 w 113"/>
                <a:gd name="T7" fmla="*/ 0 h 15"/>
                <a:gd name="T8" fmla="*/ 8 w 113"/>
                <a:gd name="T9" fmla="*/ 8 h 15"/>
                <a:gd name="T10" fmla="*/ 15 w 113"/>
                <a:gd name="T11" fmla="*/ 15 h 15"/>
                <a:gd name="T12" fmla="*/ 15 w 113"/>
                <a:gd name="T13" fmla="*/ 0 h 15"/>
                <a:gd name="T14" fmla="*/ 15 w 113"/>
                <a:gd name="T15" fmla="*/ 8 h 15"/>
                <a:gd name="T16" fmla="*/ 23 w 113"/>
                <a:gd name="T17" fmla="*/ 0 h 15"/>
                <a:gd name="T18" fmla="*/ 23 w 113"/>
                <a:gd name="T19" fmla="*/ 0 h 15"/>
                <a:gd name="T20" fmla="*/ 23 w 113"/>
                <a:gd name="T21" fmla="*/ 15 h 15"/>
                <a:gd name="T22" fmla="*/ 30 w 113"/>
                <a:gd name="T23" fmla="*/ 8 h 15"/>
                <a:gd name="T24" fmla="*/ 30 w 113"/>
                <a:gd name="T25" fmla="*/ 15 h 15"/>
                <a:gd name="T26" fmla="*/ 30 w 113"/>
                <a:gd name="T27" fmla="*/ 0 h 15"/>
                <a:gd name="T28" fmla="*/ 30 w 113"/>
                <a:gd name="T29" fmla="*/ 0 h 15"/>
                <a:gd name="T30" fmla="*/ 38 w 113"/>
                <a:gd name="T31" fmla="*/ 8 h 15"/>
                <a:gd name="T32" fmla="*/ 38 w 113"/>
                <a:gd name="T33" fmla="*/ 15 h 15"/>
                <a:gd name="T34" fmla="*/ 38 w 113"/>
                <a:gd name="T35" fmla="*/ 0 h 15"/>
                <a:gd name="T36" fmla="*/ 38 w 113"/>
                <a:gd name="T37" fmla="*/ 8 h 15"/>
                <a:gd name="T38" fmla="*/ 45 w 113"/>
                <a:gd name="T39" fmla="*/ 0 h 15"/>
                <a:gd name="T40" fmla="*/ 45 w 113"/>
                <a:gd name="T41" fmla="*/ 8 h 15"/>
                <a:gd name="T42" fmla="*/ 45 w 113"/>
                <a:gd name="T43" fmla="*/ 0 h 15"/>
                <a:gd name="T44" fmla="*/ 45 w 113"/>
                <a:gd name="T45" fmla="*/ 8 h 15"/>
                <a:gd name="T46" fmla="*/ 53 w 113"/>
                <a:gd name="T47" fmla="*/ 0 h 15"/>
                <a:gd name="T48" fmla="*/ 53 w 113"/>
                <a:gd name="T49" fmla="*/ 8 h 15"/>
                <a:gd name="T50" fmla="*/ 53 w 113"/>
                <a:gd name="T51" fmla="*/ 0 h 15"/>
                <a:gd name="T52" fmla="*/ 53 w 113"/>
                <a:gd name="T53" fmla="*/ 0 h 15"/>
                <a:gd name="T54" fmla="*/ 60 w 113"/>
                <a:gd name="T55" fmla="*/ 8 h 15"/>
                <a:gd name="T56" fmla="*/ 60 w 113"/>
                <a:gd name="T57" fmla="*/ 15 h 15"/>
                <a:gd name="T58" fmla="*/ 60 w 113"/>
                <a:gd name="T59" fmla="*/ 0 h 15"/>
                <a:gd name="T60" fmla="*/ 60 w 113"/>
                <a:gd name="T61" fmla="*/ 8 h 15"/>
                <a:gd name="T62" fmla="*/ 68 w 113"/>
                <a:gd name="T63" fmla="*/ 15 h 15"/>
                <a:gd name="T64" fmla="*/ 68 w 113"/>
                <a:gd name="T65" fmla="*/ 0 h 15"/>
                <a:gd name="T66" fmla="*/ 68 w 113"/>
                <a:gd name="T67" fmla="*/ 8 h 15"/>
                <a:gd name="T68" fmla="*/ 75 w 113"/>
                <a:gd name="T69" fmla="*/ 0 h 15"/>
                <a:gd name="T70" fmla="*/ 75 w 113"/>
                <a:gd name="T71" fmla="*/ 15 h 15"/>
                <a:gd name="T72" fmla="*/ 75 w 113"/>
                <a:gd name="T73" fmla="*/ 0 h 15"/>
                <a:gd name="T74" fmla="*/ 75 w 113"/>
                <a:gd name="T75" fmla="*/ 0 h 15"/>
                <a:gd name="T76" fmla="*/ 83 w 113"/>
                <a:gd name="T77" fmla="*/ 8 h 15"/>
                <a:gd name="T78" fmla="*/ 83 w 113"/>
                <a:gd name="T79" fmla="*/ 8 h 15"/>
                <a:gd name="T80" fmla="*/ 83 w 113"/>
                <a:gd name="T81" fmla="*/ 0 h 15"/>
                <a:gd name="T82" fmla="*/ 83 w 113"/>
                <a:gd name="T83" fmla="*/ 8 h 15"/>
                <a:gd name="T84" fmla="*/ 90 w 113"/>
                <a:gd name="T85" fmla="*/ 0 h 15"/>
                <a:gd name="T86" fmla="*/ 90 w 113"/>
                <a:gd name="T87" fmla="*/ 8 h 15"/>
                <a:gd name="T88" fmla="*/ 90 w 113"/>
                <a:gd name="T89" fmla="*/ 8 h 15"/>
                <a:gd name="T90" fmla="*/ 98 w 113"/>
                <a:gd name="T91" fmla="*/ 0 h 15"/>
                <a:gd name="T92" fmla="*/ 98 w 113"/>
                <a:gd name="T93" fmla="*/ 8 h 15"/>
                <a:gd name="T94" fmla="*/ 98 w 113"/>
                <a:gd name="T95" fmla="*/ 0 h 15"/>
                <a:gd name="T96" fmla="*/ 98 w 113"/>
                <a:gd name="T97" fmla="*/ 8 h 15"/>
                <a:gd name="T98" fmla="*/ 105 w 113"/>
                <a:gd name="T99" fmla="*/ 15 h 15"/>
                <a:gd name="T100" fmla="*/ 105 w 113"/>
                <a:gd name="T101" fmla="*/ 15 h 15"/>
                <a:gd name="T102" fmla="*/ 105 w 113"/>
                <a:gd name="T103" fmla="*/ 0 h 15"/>
                <a:gd name="T104" fmla="*/ 105 w 113"/>
                <a:gd name="T105" fmla="*/ 8 h 15"/>
                <a:gd name="T106" fmla="*/ 113 w 113"/>
                <a:gd name="T10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15">
                  <a:moveTo>
                    <a:pt x="0" y="8"/>
                  </a:moveTo>
                  <a:lnTo>
                    <a:pt x="8" y="0"/>
                  </a:lnTo>
                  <a:lnTo>
                    <a:pt x="8" y="15"/>
                  </a:lnTo>
                  <a:lnTo>
                    <a:pt x="8" y="0"/>
                  </a:lnTo>
                  <a:lnTo>
                    <a:pt x="8" y="8"/>
                  </a:lnTo>
                  <a:lnTo>
                    <a:pt x="15" y="15"/>
                  </a:lnTo>
                  <a:lnTo>
                    <a:pt x="15" y="0"/>
                  </a:lnTo>
                  <a:lnTo>
                    <a:pt x="15" y="8"/>
                  </a:lnTo>
                  <a:lnTo>
                    <a:pt x="23" y="0"/>
                  </a:lnTo>
                  <a:lnTo>
                    <a:pt x="23" y="0"/>
                  </a:lnTo>
                  <a:lnTo>
                    <a:pt x="23" y="15"/>
                  </a:lnTo>
                  <a:lnTo>
                    <a:pt x="30" y="8"/>
                  </a:lnTo>
                  <a:lnTo>
                    <a:pt x="30" y="15"/>
                  </a:lnTo>
                  <a:lnTo>
                    <a:pt x="30" y="0"/>
                  </a:lnTo>
                  <a:lnTo>
                    <a:pt x="30" y="0"/>
                  </a:lnTo>
                  <a:lnTo>
                    <a:pt x="38" y="8"/>
                  </a:lnTo>
                  <a:lnTo>
                    <a:pt x="38" y="15"/>
                  </a:lnTo>
                  <a:lnTo>
                    <a:pt x="38" y="0"/>
                  </a:lnTo>
                  <a:lnTo>
                    <a:pt x="38" y="8"/>
                  </a:lnTo>
                  <a:lnTo>
                    <a:pt x="45" y="0"/>
                  </a:lnTo>
                  <a:lnTo>
                    <a:pt x="45" y="8"/>
                  </a:lnTo>
                  <a:lnTo>
                    <a:pt x="45" y="0"/>
                  </a:lnTo>
                  <a:lnTo>
                    <a:pt x="45" y="8"/>
                  </a:lnTo>
                  <a:lnTo>
                    <a:pt x="53" y="0"/>
                  </a:lnTo>
                  <a:lnTo>
                    <a:pt x="53" y="8"/>
                  </a:lnTo>
                  <a:lnTo>
                    <a:pt x="53" y="0"/>
                  </a:lnTo>
                  <a:lnTo>
                    <a:pt x="53" y="0"/>
                  </a:lnTo>
                  <a:lnTo>
                    <a:pt x="60" y="8"/>
                  </a:lnTo>
                  <a:lnTo>
                    <a:pt x="60" y="15"/>
                  </a:lnTo>
                  <a:lnTo>
                    <a:pt x="60" y="0"/>
                  </a:lnTo>
                  <a:lnTo>
                    <a:pt x="60" y="8"/>
                  </a:lnTo>
                  <a:lnTo>
                    <a:pt x="68" y="15"/>
                  </a:lnTo>
                  <a:lnTo>
                    <a:pt x="68" y="0"/>
                  </a:lnTo>
                  <a:lnTo>
                    <a:pt x="68" y="8"/>
                  </a:lnTo>
                  <a:lnTo>
                    <a:pt x="75" y="0"/>
                  </a:lnTo>
                  <a:lnTo>
                    <a:pt x="75" y="15"/>
                  </a:lnTo>
                  <a:lnTo>
                    <a:pt x="75" y="0"/>
                  </a:lnTo>
                  <a:lnTo>
                    <a:pt x="75" y="0"/>
                  </a:lnTo>
                  <a:lnTo>
                    <a:pt x="83" y="8"/>
                  </a:lnTo>
                  <a:lnTo>
                    <a:pt x="83" y="8"/>
                  </a:lnTo>
                  <a:lnTo>
                    <a:pt x="83" y="0"/>
                  </a:lnTo>
                  <a:lnTo>
                    <a:pt x="83" y="8"/>
                  </a:lnTo>
                  <a:lnTo>
                    <a:pt x="90" y="0"/>
                  </a:lnTo>
                  <a:lnTo>
                    <a:pt x="90" y="8"/>
                  </a:lnTo>
                  <a:lnTo>
                    <a:pt x="90" y="8"/>
                  </a:lnTo>
                  <a:lnTo>
                    <a:pt x="98" y="0"/>
                  </a:lnTo>
                  <a:lnTo>
                    <a:pt x="98" y="8"/>
                  </a:lnTo>
                  <a:lnTo>
                    <a:pt x="98" y="0"/>
                  </a:lnTo>
                  <a:lnTo>
                    <a:pt x="98" y="8"/>
                  </a:lnTo>
                  <a:lnTo>
                    <a:pt x="105" y="15"/>
                  </a:lnTo>
                  <a:lnTo>
                    <a:pt x="105" y="15"/>
                  </a:lnTo>
                  <a:lnTo>
                    <a:pt x="105" y="0"/>
                  </a:lnTo>
                  <a:lnTo>
                    <a:pt x="105" y="8"/>
                  </a:lnTo>
                  <a:lnTo>
                    <a:pt x="113"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0" name="Freeform 986"/>
            <p:cNvSpPr>
              <a:spLocks/>
            </p:cNvSpPr>
            <p:nvPr/>
          </p:nvSpPr>
          <p:spPr bwMode="auto">
            <a:xfrm>
              <a:off x="3397" y="3040"/>
              <a:ext cx="174" cy="14"/>
            </a:xfrm>
            <a:custGeom>
              <a:avLst/>
              <a:gdLst>
                <a:gd name="T0" fmla="*/ 0 w 248"/>
                <a:gd name="T1" fmla="*/ 8 h 15"/>
                <a:gd name="T2" fmla="*/ 8 w 248"/>
                <a:gd name="T3" fmla="*/ 8 h 15"/>
                <a:gd name="T4" fmla="*/ 15 w 248"/>
                <a:gd name="T5" fmla="*/ 15 h 15"/>
                <a:gd name="T6" fmla="*/ 23 w 248"/>
                <a:gd name="T7" fmla="*/ 15 h 15"/>
                <a:gd name="T8" fmla="*/ 23 w 248"/>
                <a:gd name="T9" fmla="*/ 8 h 15"/>
                <a:gd name="T10" fmla="*/ 30 w 248"/>
                <a:gd name="T11" fmla="*/ 8 h 15"/>
                <a:gd name="T12" fmla="*/ 38 w 248"/>
                <a:gd name="T13" fmla="*/ 15 h 15"/>
                <a:gd name="T14" fmla="*/ 45 w 248"/>
                <a:gd name="T15" fmla="*/ 15 h 15"/>
                <a:gd name="T16" fmla="*/ 53 w 248"/>
                <a:gd name="T17" fmla="*/ 15 h 15"/>
                <a:gd name="T18" fmla="*/ 53 w 248"/>
                <a:gd name="T19" fmla="*/ 8 h 15"/>
                <a:gd name="T20" fmla="*/ 60 w 248"/>
                <a:gd name="T21" fmla="*/ 8 h 15"/>
                <a:gd name="T22" fmla="*/ 68 w 248"/>
                <a:gd name="T23" fmla="*/ 15 h 15"/>
                <a:gd name="T24" fmla="*/ 75 w 248"/>
                <a:gd name="T25" fmla="*/ 15 h 15"/>
                <a:gd name="T26" fmla="*/ 75 w 248"/>
                <a:gd name="T27" fmla="*/ 8 h 15"/>
                <a:gd name="T28" fmla="*/ 83 w 248"/>
                <a:gd name="T29" fmla="*/ 8 h 15"/>
                <a:gd name="T30" fmla="*/ 90 w 248"/>
                <a:gd name="T31" fmla="*/ 15 h 15"/>
                <a:gd name="T32" fmla="*/ 98 w 248"/>
                <a:gd name="T33" fmla="*/ 15 h 15"/>
                <a:gd name="T34" fmla="*/ 105 w 248"/>
                <a:gd name="T35" fmla="*/ 8 h 15"/>
                <a:gd name="T36" fmla="*/ 113 w 248"/>
                <a:gd name="T37" fmla="*/ 15 h 15"/>
                <a:gd name="T38" fmla="*/ 113 w 248"/>
                <a:gd name="T39" fmla="*/ 8 h 15"/>
                <a:gd name="T40" fmla="*/ 120 w 248"/>
                <a:gd name="T41" fmla="*/ 8 h 15"/>
                <a:gd name="T42" fmla="*/ 128 w 248"/>
                <a:gd name="T43" fmla="*/ 15 h 15"/>
                <a:gd name="T44" fmla="*/ 135 w 248"/>
                <a:gd name="T45" fmla="*/ 15 h 15"/>
                <a:gd name="T46" fmla="*/ 135 w 248"/>
                <a:gd name="T47" fmla="*/ 8 h 15"/>
                <a:gd name="T48" fmla="*/ 143 w 248"/>
                <a:gd name="T49" fmla="*/ 8 h 15"/>
                <a:gd name="T50" fmla="*/ 150 w 248"/>
                <a:gd name="T51" fmla="*/ 8 h 15"/>
                <a:gd name="T52" fmla="*/ 158 w 248"/>
                <a:gd name="T53" fmla="*/ 15 h 15"/>
                <a:gd name="T54" fmla="*/ 165 w 248"/>
                <a:gd name="T55" fmla="*/ 15 h 15"/>
                <a:gd name="T56" fmla="*/ 165 w 248"/>
                <a:gd name="T57" fmla="*/ 8 h 15"/>
                <a:gd name="T58" fmla="*/ 173 w 248"/>
                <a:gd name="T59" fmla="*/ 8 h 15"/>
                <a:gd name="T60" fmla="*/ 180 w 248"/>
                <a:gd name="T61" fmla="*/ 15 h 15"/>
                <a:gd name="T62" fmla="*/ 188 w 248"/>
                <a:gd name="T63" fmla="*/ 15 h 15"/>
                <a:gd name="T64" fmla="*/ 188 w 248"/>
                <a:gd name="T65" fmla="*/ 8 h 15"/>
                <a:gd name="T66" fmla="*/ 195 w 248"/>
                <a:gd name="T67" fmla="*/ 8 h 15"/>
                <a:gd name="T68" fmla="*/ 203 w 248"/>
                <a:gd name="T69" fmla="*/ 15 h 15"/>
                <a:gd name="T70" fmla="*/ 210 w 248"/>
                <a:gd name="T71" fmla="*/ 15 h 15"/>
                <a:gd name="T72" fmla="*/ 210 w 248"/>
                <a:gd name="T73" fmla="*/ 8 h 15"/>
                <a:gd name="T74" fmla="*/ 218 w 248"/>
                <a:gd name="T75" fmla="*/ 8 h 15"/>
                <a:gd name="T76" fmla="*/ 225 w 248"/>
                <a:gd name="T77" fmla="*/ 15 h 15"/>
                <a:gd name="T78" fmla="*/ 233 w 248"/>
                <a:gd name="T79" fmla="*/ 15 h 15"/>
                <a:gd name="T80" fmla="*/ 233 w 248"/>
                <a:gd name="T81" fmla="*/ 8 h 15"/>
                <a:gd name="T82" fmla="*/ 240 w 248"/>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5">
                  <a:moveTo>
                    <a:pt x="0" y="8"/>
                  </a:moveTo>
                  <a:lnTo>
                    <a:pt x="0" y="15"/>
                  </a:lnTo>
                  <a:lnTo>
                    <a:pt x="0" y="8"/>
                  </a:lnTo>
                  <a:lnTo>
                    <a:pt x="8" y="15"/>
                  </a:lnTo>
                  <a:lnTo>
                    <a:pt x="8" y="15"/>
                  </a:lnTo>
                  <a:lnTo>
                    <a:pt x="8" y="8"/>
                  </a:lnTo>
                  <a:lnTo>
                    <a:pt x="8" y="15"/>
                  </a:lnTo>
                  <a:lnTo>
                    <a:pt x="15" y="8"/>
                  </a:lnTo>
                  <a:lnTo>
                    <a:pt x="15" y="15"/>
                  </a:lnTo>
                  <a:lnTo>
                    <a:pt x="15" y="8"/>
                  </a:lnTo>
                  <a:lnTo>
                    <a:pt x="15" y="8"/>
                  </a:lnTo>
                  <a:lnTo>
                    <a:pt x="23" y="15"/>
                  </a:lnTo>
                  <a:lnTo>
                    <a:pt x="23" y="15"/>
                  </a:lnTo>
                  <a:lnTo>
                    <a:pt x="23" y="8"/>
                  </a:lnTo>
                  <a:lnTo>
                    <a:pt x="23" y="8"/>
                  </a:lnTo>
                  <a:lnTo>
                    <a:pt x="30" y="15"/>
                  </a:lnTo>
                  <a:lnTo>
                    <a:pt x="30" y="15"/>
                  </a:lnTo>
                  <a:lnTo>
                    <a:pt x="30" y="8"/>
                  </a:lnTo>
                  <a:lnTo>
                    <a:pt x="30" y="8"/>
                  </a:lnTo>
                  <a:lnTo>
                    <a:pt x="38" y="15"/>
                  </a:lnTo>
                  <a:lnTo>
                    <a:pt x="38" y="15"/>
                  </a:lnTo>
                  <a:lnTo>
                    <a:pt x="38" y="8"/>
                  </a:lnTo>
                  <a:lnTo>
                    <a:pt x="38" y="8"/>
                  </a:lnTo>
                  <a:lnTo>
                    <a:pt x="45" y="15"/>
                  </a:lnTo>
                  <a:lnTo>
                    <a:pt x="45" y="8"/>
                  </a:lnTo>
                  <a:lnTo>
                    <a:pt x="45" y="8"/>
                  </a:lnTo>
                  <a:lnTo>
                    <a:pt x="53" y="15"/>
                  </a:lnTo>
                  <a:lnTo>
                    <a:pt x="53" y="15"/>
                  </a:lnTo>
                  <a:lnTo>
                    <a:pt x="53" y="8"/>
                  </a:lnTo>
                  <a:lnTo>
                    <a:pt x="53" y="8"/>
                  </a:lnTo>
                  <a:lnTo>
                    <a:pt x="60" y="15"/>
                  </a:lnTo>
                  <a:lnTo>
                    <a:pt x="60" y="15"/>
                  </a:lnTo>
                  <a:lnTo>
                    <a:pt x="60" y="8"/>
                  </a:lnTo>
                  <a:lnTo>
                    <a:pt x="60" y="8"/>
                  </a:lnTo>
                  <a:lnTo>
                    <a:pt x="68" y="15"/>
                  </a:lnTo>
                  <a:lnTo>
                    <a:pt x="68" y="15"/>
                  </a:lnTo>
                  <a:lnTo>
                    <a:pt x="68" y="8"/>
                  </a:lnTo>
                  <a:lnTo>
                    <a:pt x="68" y="8"/>
                  </a:lnTo>
                  <a:lnTo>
                    <a:pt x="75" y="15"/>
                  </a:lnTo>
                  <a:lnTo>
                    <a:pt x="75" y="15"/>
                  </a:lnTo>
                  <a:lnTo>
                    <a:pt x="75" y="0"/>
                  </a:lnTo>
                  <a:lnTo>
                    <a:pt x="75" y="8"/>
                  </a:lnTo>
                  <a:lnTo>
                    <a:pt x="83" y="15"/>
                  </a:lnTo>
                  <a:lnTo>
                    <a:pt x="83" y="15"/>
                  </a:lnTo>
                  <a:lnTo>
                    <a:pt x="83" y="8"/>
                  </a:lnTo>
                  <a:lnTo>
                    <a:pt x="83" y="8"/>
                  </a:lnTo>
                  <a:lnTo>
                    <a:pt x="90" y="15"/>
                  </a:lnTo>
                  <a:lnTo>
                    <a:pt x="90" y="15"/>
                  </a:lnTo>
                  <a:lnTo>
                    <a:pt x="90" y="8"/>
                  </a:lnTo>
                  <a:lnTo>
                    <a:pt x="98" y="15"/>
                  </a:lnTo>
                  <a:lnTo>
                    <a:pt x="98" y="15"/>
                  </a:lnTo>
                  <a:lnTo>
                    <a:pt x="98" y="8"/>
                  </a:lnTo>
                  <a:lnTo>
                    <a:pt x="98" y="15"/>
                  </a:lnTo>
                  <a:lnTo>
                    <a:pt x="105" y="8"/>
                  </a:lnTo>
                  <a:lnTo>
                    <a:pt x="105" y="15"/>
                  </a:lnTo>
                  <a:lnTo>
                    <a:pt x="105" y="8"/>
                  </a:lnTo>
                  <a:lnTo>
                    <a:pt x="113" y="15"/>
                  </a:lnTo>
                  <a:lnTo>
                    <a:pt x="113" y="15"/>
                  </a:lnTo>
                  <a:lnTo>
                    <a:pt x="113" y="8"/>
                  </a:lnTo>
                  <a:lnTo>
                    <a:pt x="113" y="8"/>
                  </a:lnTo>
                  <a:lnTo>
                    <a:pt x="120" y="15"/>
                  </a:lnTo>
                  <a:lnTo>
                    <a:pt x="120" y="15"/>
                  </a:lnTo>
                  <a:lnTo>
                    <a:pt x="120" y="8"/>
                  </a:lnTo>
                  <a:lnTo>
                    <a:pt x="120" y="8"/>
                  </a:lnTo>
                  <a:lnTo>
                    <a:pt x="128" y="15"/>
                  </a:lnTo>
                  <a:lnTo>
                    <a:pt x="128" y="15"/>
                  </a:lnTo>
                  <a:lnTo>
                    <a:pt x="128" y="8"/>
                  </a:lnTo>
                  <a:lnTo>
                    <a:pt x="128" y="8"/>
                  </a:lnTo>
                  <a:lnTo>
                    <a:pt x="135" y="15"/>
                  </a:lnTo>
                  <a:lnTo>
                    <a:pt x="135" y="15"/>
                  </a:lnTo>
                  <a:lnTo>
                    <a:pt x="135" y="8"/>
                  </a:lnTo>
                  <a:lnTo>
                    <a:pt x="135" y="8"/>
                  </a:lnTo>
                  <a:lnTo>
                    <a:pt x="143" y="15"/>
                  </a:lnTo>
                  <a:lnTo>
                    <a:pt x="143" y="15"/>
                  </a:lnTo>
                  <a:lnTo>
                    <a:pt x="143" y="8"/>
                  </a:lnTo>
                  <a:lnTo>
                    <a:pt x="143" y="8"/>
                  </a:lnTo>
                  <a:lnTo>
                    <a:pt x="150" y="15"/>
                  </a:lnTo>
                  <a:lnTo>
                    <a:pt x="150" y="8"/>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73" y="8"/>
                  </a:lnTo>
                  <a:lnTo>
                    <a:pt x="180" y="15"/>
                  </a:lnTo>
                  <a:lnTo>
                    <a:pt x="180" y="15"/>
                  </a:lnTo>
                  <a:lnTo>
                    <a:pt x="180" y="8"/>
                  </a:lnTo>
                  <a:lnTo>
                    <a:pt x="180" y="8"/>
                  </a:lnTo>
                  <a:lnTo>
                    <a:pt x="188" y="15"/>
                  </a:lnTo>
                  <a:lnTo>
                    <a:pt x="188" y="15"/>
                  </a:lnTo>
                  <a:lnTo>
                    <a:pt x="188" y="8"/>
                  </a:lnTo>
                  <a:lnTo>
                    <a:pt x="188" y="8"/>
                  </a:lnTo>
                  <a:lnTo>
                    <a:pt x="195" y="15"/>
                  </a:lnTo>
                  <a:lnTo>
                    <a:pt x="195" y="15"/>
                  </a:lnTo>
                  <a:lnTo>
                    <a:pt x="195" y="8"/>
                  </a:lnTo>
                  <a:lnTo>
                    <a:pt x="195" y="8"/>
                  </a:lnTo>
                  <a:lnTo>
                    <a:pt x="203" y="15"/>
                  </a:lnTo>
                  <a:lnTo>
                    <a:pt x="203" y="15"/>
                  </a:lnTo>
                  <a:lnTo>
                    <a:pt x="203" y="8"/>
                  </a:lnTo>
                  <a:lnTo>
                    <a:pt x="203" y="8"/>
                  </a:lnTo>
                  <a:lnTo>
                    <a:pt x="210" y="15"/>
                  </a:lnTo>
                  <a:lnTo>
                    <a:pt x="210" y="15"/>
                  </a:lnTo>
                  <a:lnTo>
                    <a:pt x="210" y="8"/>
                  </a:lnTo>
                  <a:lnTo>
                    <a:pt x="210" y="8"/>
                  </a:lnTo>
                  <a:lnTo>
                    <a:pt x="218" y="15"/>
                  </a:lnTo>
                  <a:lnTo>
                    <a:pt x="218" y="15"/>
                  </a:lnTo>
                  <a:lnTo>
                    <a:pt x="218" y="8"/>
                  </a:lnTo>
                  <a:lnTo>
                    <a:pt x="218" y="8"/>
                  </a:lnTo>
                  <a:lnTo>
                    <a:pt x="225" y="15"/>
                  </a:lnTo>
                  <a:lnTo>
                    <a:pt x="225" y="15"/>
                  </a:lnTo>
                  <a:lnTo>
                    <a:pt x="225" y="8"/>
                  </a:lnTo>
                  <a:lnTo>
                    <a:pt x="225" y="8"/>
                  </a:lnTo>
                  <a:lnTo>
                    <a:pt x="233" y="15"/>
                  </a:lnTo>
                  <a:lnTo>
                    <a:pt x="233" y="15"/>
                  </a:lnTo>
                  <a:lnTo>
                    <a:pt x="233" y="8"/>
                  </a:lnTo>
                  <a:lnTo>
                    <a:pt x="233" y="8"/>
                  </a:lnTo>
                  <a:lnTo>
                    <a:pt x="240" y="15"/>
                  </a:lnTo>
                  <a:lnTo>
                    <a:pt x="240" y="15"/>
                  </a:lnTo>
                  <a:lnTo>
                    <a:pt x="240" y="8"/>
                  </a:lnTo>
                  <a:lnTo>
                    <a:pt x="248" y="15"/>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1" name="Freeform 987"/>
            <p:cNvSpPr>
              <a:spLocks/>
            </p:cNvSpPr>
            <p:nvPr/>
          </p:nvSpPr>
          <p:spPr bwMode="auto">
            <a:xfrm>
              <a:off x="3571" y="3027"/>
              <a:ext cx="178" cy="40"/>
            </a:xfrm>
            <a:custGeom>
              <a:avLst/>
              <a:gdLst>
                <a:gd name="T0" fmla="*/ 7 w 255"/>
                <a:gd name="T1" fmla="*/ 30 h 45"/>
                <a:gd name="T2" fmla="*/ 7 w 255"/>
                <a:gd name="T3" fmla="*/ 30 h 45"/>
                <a:gd name="T4" fmla="*/ 15 w 255"/>
                <a:gd name="T5" fmla="*/ 23 h 45"/>
                <a:gd name="T6" fmla="*/ 22 w 255"/>
                <a:gd name="T7" fmla="*/ 30 h 45"/>
                <a:gd name="T8" fmla="*/ 30 w 255"/>
                <a:gd name="T9" fmla="*/ 30 h 45"/>
                <a:gd name="T10" fmla="*/ 30 w 255"/>
                <a:gd name="T11" fmla="*/ 23 h 45"/>
                <a:gd name="T12" fmla="*/ 37 w 255"/>
                <a:gd name="T13" fmla="*/ 15 h 45"/>
                <a:gd name="T14" fmla="*/ 45 w 255"/>
                <a:gd name="T15" fmla="*/ 30 h 45"/>
                <a:gd name="T16" fmla="*/ 52 w 255"/>
                <a:gd name="T17" fmla="*/ 30 h 45"/>
                <a:gd name="T18" fmla="*/ 52 w 255"/>
                <a:gd name="T19" fmla="*/ 30 h 45"/>
                <a:gd name="T20" fmla="*/ 60 w 255"/>
                <a:gd name="T21" fmla="*/ 23 h 45"/>
                <a:gd name="T22" fmla="*/ 67 w 255"/>
                <a:gd name="T23" fmla="*/ 30 h 45"/>
                <a:gd name="T24" fmla="*/ 75 w 255"/>
                <a:gd name="T25" fmla="*/ 30 h 45"/>
                <a:gd name="T26" fmla="*/ 82 w 255"/>
                <a:gd name="T27" fmla="*/ 30 h 45"/>
                <a:gd name="T28" fmla="*/ 82 w 255"/>
                <a:gd name="T29" fmla="*/ 23 h 45"/>
                <a:gd name="T30" fmla="*/ 90 w 255"/>
                <a:gd name="T31" fmla="*/ 23 h 45"/>
                <a:gd name="T32" fmla="*/ 97 w 255"/>
                <a:gd name="T33" fmla="*/ 30 h 45"/>
                <a:gd name="T34" fmla="*/ 105 w 255"/>
                <a:gd name="T35" fmla="*/ 30 h 45"/>
                <a:gd name="T36" fmla="*/ 105 w 255"/>
                <a:gd name="T37" fmla="*/ 23 h 45"/>
                <a:gd name="T38" fmla="*/ 112 w 255"/>
                <a:gd name="T39" fmla="*/ 23 h 45"/>
                <a:gd name="T40" fmla="*/ 120 w 255"/>
                <a:gd name="T41" fmla="*/ 23 h 45"/>
                <a:gd name="T42" fmla="*/ 127 w 255"/>
                <a:gd name="T43" fmla="*/ 30 h 45"/>
                <a:gd name="T44" fmla="*/ 135 w 255"/>
                <a:gd name="T45" fmla="*/ 30 h 45"/>
                <a:gd name="T46" fmla="*/ 135 w 255"/>
                <a:gd name="T47" fmla="*/ 23 h 45"/>
                <a:gd name="T48" fmla="*/ 142 w 255"/>
                <a:gd name="T49" fmla="*/ 23 h 45"/>
                <a:gd name="T50" fmla="*/ 150 w 255"/>
                <a:gd name="T51" fmla="*/ 23 h 45"/>
                <a:gd name="T52" fmla="*/ 157 w 255"/>
                <a:gd name="T53" fmla="*/ 23 h 45"/>
                <a:gd name="T54" fmla="*/ 165 w 255"/>
                <a:gd name="T55" fmla="*/ 30 h 45"/>
                <a:gd name="T56" fmla="*/ 172 w 255"/>
                <a:gd name="T57" fmla="*/ 30 h 45"/>
                <a:gd name="T58" fmla="*/ 180 w 255"/>
                <a:gd name="T59" fmla="*/ 30 h 45"/>
                <a:gd name="T60" fmla="*/ 187 w 255"/>
                <a:gd name="T61" fmla="*/ 30 h 45"/>
                <a:gd name="T62" fmla="*/ 187 w 255"/>
                <a:gd name="T63" fmla="*/ 23 h 45"/>
                <a:gd name="T64" fmla="*/ 195 w 255"/>
                <a:gd name="T65" fmla="*/ 23 h 45"/>
                <a:gd name="T66" fmla="*/ 202 w 255"/>
                <a:gd name="T67" fmla="*/ 23 h 45"/>
                <a:gd name="T68" fmla="*/ 210 w 255"/>
                <a:gd name="T69" fmla="*/ 23 h 45"/>
                <a:gd name="T70" fmla="*/ 217 w 255"/>
                <a:gd name="T71" fmla="*/ 38 h 45"/>
                <a:gd name="T72" fmla="*/ 225 w 255"/>
                <a:gd name="T73" fmla="*/ 30 h 45"/>
                <a:gd name="T74" fmla="*/ 225 w 255"/>
                <a:gd name="T75" fmla="*/ 23 h 45"/>
                <a:gd name="T76" fmla="*/ 232 w 255"/>
                <a:gd name="T77" fmla="*/ 15 h 45"/>
                <a:gd name="T78" fmla="*/ 240 w 255"/>
                <a:gd name="T79" fmla="*/ 30 h 45"/>
                <a:gd name="T80" fmla="*/ 247 w 255"/>
                <a:gd name="T81" fmla="*/ 30 h 45"/>
                <a:gd name="T82" fmla="*/ 247 w 255"/>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45">
                  <a:moveTo>
                    <a:pt x="0" y="30"/>
                  </a:moveTo>
                  <a:lnTo>
                    <a:pt x="0" y="23"/>
                  </a:lnTo>
                  <a:lnTo>
                    <a:pt x="7" y="30"/>
                  </a:lnTo>
                  <a:lnTo>
                    <a:pt x="7" y="45"/>
                  </a:lnTo>
                  <a:lnTo>
                    <a:pt x="7" y="0"/>
                  </a:lnTo>
                  <a:lnTo>
                    <a:pt x="7" y="30"/>
                  </a:lnTo>
                  <a:lnTo>
                    <a:pt x="15" y="23"/>
                  </a:lnTo>
                  <a:lnTo>
                    <a:pt x="15" y="30"/>
                  </a:lnTo>
                  <a:lnTo>
                    <a:pt x="15" y="23"/>
                  </a:lnTo>
                  <a:lnTo>
                    <a:pt x="15" y="23"/>
                  </a:lnTo>
                  <a:lnTo>
                    <a:pt x="22" y="30"/>
                  </a:lnTo>
                  <a:lnTo>
                    <a:pt x="22" y="30"/>
                  </a:lnTo>
                  <a:lnTo>
                    <a:pt x="22" y="23"/>
                  </a:lnTo>
                  <a:lnTo>
                    <a:pt x="22" y="23"/>
                  </a:lnTo>
                  <a:lnTo>
                    <a:pt x="30" y="30"/>
                  </a:lnTo>
                  <a:lnTo>
                    <a:pt x="30" y="30"/>
                  </a:lnTo>
                  <a:lnTo>
                    <a:pt x="30" y="23"/>
                  </a:lnTo>
                  <a:lnTo>
                    <a:pt x="30" y="23"/>
                  </a:lnTo>
                  <a:lnTo>
                    <a:pt x="37" y="30"/>
                  </a:lnTo>
                  <a:lnTo>
                    <a:pt x="37" y="30"/>
                  </a:lnTo>
                  <a:lnTo>
                    <a:pt x="37" y="15"/>
                  </a:lnTo>
                  <a:lnTo>
                    <a:pt x="37" y="23"/>
                  </a:lnTo>
                  <a:lnTo>
                    <a:pt x="45" y="30"/>
                  </a:lnTo>
                  <a:lnTo>
                    <a:pt x="45" y="30"/>
                  </a:lnTo>
                  <a:lnTo>
                    <a:pt x="45" y="23"/>
                  </a:lnTo>
                  <a:lnTo>
                    <a:pt x="45" y="23"/>
                  </a:lnTo>
                  <a:lnTo>
                    <a:pt x="52" y="30"/>
                  </a:lnTo>
                  <a:lnTo>
                    <a:pt x="52" y="30"/>
                  </a:lnTo>
                  <a:lnTo>
                    <a:pt x="52" y="23"/>
                  </a:lnTo>
                  <a:lnTo>
                    <a:pt x="52" y="30"/>
                  </a:lnTo>
                  <a:lnTo>
                    <a:pt x="60" y="23"/>
                  </a:lnTo>
                  <a:lnTo>
                    <a:pt x="60" y="30"/>
                  </a:lnTo>
                  <a:lnTo>
                    <a:pt x="60" y="23"/>
                  </a:lnTo>
                  <a:lnTo>
                    <a:pt x="60" y="23"/>
                  </a:lnTo>
                  <a:lnTo>
                    <a:pt x="67" y="30"/>
                  </a:lnTo>
                  <a:lnTo>
                    <a:pt x="67" y="30"/>
                  </a:lnTo>
                  <a:lnTo>
                    <a:pt x="67" y="23"/>
                  </a:lnTo>
                  <a:lnTo>
                    <a:pt x="75" y="30"/>
                  </a:lnTo>
                  <a:lnTo>
                    <a:pt x="75" y="30"/>
                  </a:lnTo>
                  <a:lnTo>
                    <a:pt x="75" y="23"/>
                  </a:lnTo>
                  <a:lnTo>
                    <a:pt x="75" y="23"/>
                  </a:lnTo>
                  <a:lnTo>
                    <a:pt x="82" y="30"/>
                  </a:lnTo>
                  <a:lnTo>
                    <a:pt x="82" y="30"/>
                  </a:lnTo>
                  <a:lnTo>
                    <a:pt x="82" y="23"/>
                  </a:lnTo>
                  <a:lnTo>
                    <a:pt x="82" y="23"/>
                  </a:lnTo>
                  <a:lnTo>
                    <a:pt x="90" y="30"/>
                  </a:lnTo>
                  <a:lnTo>
                    <a:pt x="90" y="30"/>
                  </a:lnTo>
                  <a:lnTo>
                    <a:pt x="90" y="23"/>
                  </a:lnTo>
                  <a:lnTo>
                    <a:pt x="90" y="23"/>
                  </a:lnTo>
                  <a:lnTo>
                    <a:pt x="97" y="30"/>
                  </a:lnTo>
                  <a:lnTo>
                    <a:pt x="97" y="30"/>
                  </a:lnTo>
                  <a:lnTo>
                    <a:pt x="97" y="23"/>
                  </a:lnTo>
                  <a:lnTo>
                    <a:pt x="97" y="23"/>
                  </a:lnTo>
                  <a:lnTo>
                    <a:pt x="105" y="30"/>
                  </a:lnTo>
                  <a:lnTo>
                    <a:pt x="105" y="30"/>
                  </a:lnTo>
                  <a:lnTo>
                    <a:pt x="105" y="15"/>
                  </a:lnTo>
                  <a:lnTo>
                    <a:pt x="105" y="23"/>
                  </a:lnTo>
                  <a:lnTo>
                    <a:pt x="112" y="30"/>
                  </a:lnTo>
                  <a:lnTo>
                    <a:pt x="112" y="30"/>
                  </a:lnTo>
                  <a:lnTo>
                    <a:pt x="112" y="23"/>
                  </a:lnTo>
                  <a:lnTo>
                    <a:pt x="112" y="23"/>
                  </a:lnTo>
                  <a:lnTo>
                    <a:pt x="120" y="30"/>
                  </a:lnTo>
                  <a:lnTo>
                    <a:pt x="120" y="23"/>
                  </a:lnTo>
                  <a:lnTo>
                    <a:pt x="120" y="23"/>
                  </a:lnTo>
                  <a:lnTo>
                    <a:pt x="127" y="30"/>
                  </a:lnTo>
                  <a:lnTo>
                    <a:pt x="127" y="30"/>
                  </a:lnTo>
                  <a:lnTo>
                    <a:pt x="127" y="23"/>
                  </a:lnTo>
                  <a:lnTo>
                    <a:pt x="127" y="23"/>
                  </a:lnTo>
                  <a:lnTo>
                    <a:pt x="135" y="30"/>
                  </a:lnTo>
                  <a:lnTo>
                    <a:pt x="135" y="30"/>
                  </a:lnTo>
                  <a:lnTo>
                    <a:pt x="135" y="23"/>
                  </a:lnTo>
                  <a:lnTo>
                    <a:pt x="135" y="23"/>
                  </a:lnTo>
                  <a:lnTo>
                    <a:pt x="142" y="30"/>
                  </a:lnTo>
                  <a:lnTo>
                    <a:pt x="142" y="30"/>
                  </a:lnTo>
                  <a:lnTo>
                    <a:pt x="142" y="23"/>
                  </a:lnTo>
                  <a:lnTo>
                    <a:pt x="150" y="30"/>
                  </a:lnTo>
                  <a:lnTo>
                    <a:pt x="150" y="23"/>
                  </a:lnTo>
                  <a:lnTo>
                    <a:pt x="150" y="23"/>
                  </a:lnTo>
                  <a:lnTo>
                    <a:pt x="157" y="30"/>
                  </a:lnTo>
                  <a:lnTo>
                    <a:pt x="157" y="30"/>
                  </a:lnTo>
                  <a:lnTo>
                    <a:pt x="157" y="23"/>
                  </a:lnTo>
                  <a:lnTo>
                    <a:pt x="157" y="23"/>
                  </a:lnTo>
                  <a:lnTo>
                    <a:pt x="165" y="30"/>
                  </a:lnTo>
                  <a:lnTo>
                    <a:pt x="165" y="30"/>
                  </a:lnTo>
                  <a:lnTo>
                    <a:pt x="165" y="23"/>
                  </a:lnTo>
                  <a:lnTo>
                    <a:pt x="165" y="23"/>
                  </a:lnTo>
                  <a:lnTo>
                    <a:pt x="172" y="30"/>
                  </a:lnTo>
                  <a:lnTo>
                    <a:pt x="172" y="23"/>
                  </a:lnTo>
                  <a:lnTo>
                    <a:pt x="172" y="23"/>
                  </a:lnTo>
                  <a:lnTo>
                    <a:pt x="180" y="30"/>
                  </a:lnTo>
                  <a:lnTo>
                    <a:pt x="180" y="23"/>
                  </a:lnTo>
                  <a:lnTo>
                    <a:pt x="180" y="23"/>
                  </a:lnTo>
                  <a:lnTo>
                    <a:pt x="187" y="30"/>
                  </a:lnTo>
                  <a:lnTo>
                    <a:pt x="187" y="30"/>
                  </a:lnTo>
                  <a:lnTo>
                    <a:pt x="187" y="15"/>
                  </a:lnTo>
                  <a:lnTo>
                    <a:pt x="187" y="23"/>
                  </a:lnTo>
                  <a:lnTo>
                    <a:pt x="195" y="30"/>
                  </a:lnTo>
                  <a:lnTo>
                    <a:pt x="195" y="23"/>
                  </a:lnTo>
                  <a:lnTo>
                    <a:pt x="195" y="23"/>
                  </a:lnTo>
                  <a:lnTo>
                    <a:pt x="202" y="30"/>
                  </a:lnTo>
                  <a:lnTo>
                    <a:pt x="202" y="30"/>
                  </a:lnTo>
                  <a:lnTo>
                    <a:pt x="202" y="23"/>
                  </a:lnTo>
                  <a:lnTo>
                    <a:pt x="210" y="30"/>
                  </a:lnTo>
                  <a:lnTo>
                    <a:pt x="210" y="30"/>
                  </a:lnTo>
                  <a:lnTo>
                    <a:pt x="210" y="23"/>
                  </a:lnTo>
                  <a:lnTo>
                    <a:pt x="210" y="30"/>
                  </a:lnTo>
                  <a:lnTo>
                    <a:pt x="217" y="23"/>
                  </a:lnTo>
                  <a:lnTo>
                    <a:pt x="217" y="38"/>
                  </a:lnTo>
                  <a:lnTo>
                    <a:pt x="217" y="8"/>
                  </a:lnTo>
                  <a:lnTo>
                    <a:pt x="217" y="23"/>
                  </a:lnTo>
                  <a:lnTo>
                    <a:pt x="225" y="30"/>
                  </a:lnTo>
                  <a:lnTo>
                    <a:pt x="225" y="30"/>
                  </a:lnTo>
                  <a:lnTo>
                    <a:pt x="225" y="15"/>
                  </a:lnTo>
                  <a:lnTo>
                    <a:pt x="225" y="23"/>
                  </a:lnTo>
                  <a:lnTo>
                    <a:pt x="232" y="30"/>
                  </a:lnTo>
                  <a:lnTo>
                    <a:pt x="232" y="30"/>
                  </a:lnTo>
                  <a:lnTo>
                    <a:pt x="232" y="15"/>
                  </a:lnTo>
                  <a:lnTo>
                    <a:pt x="232" y="23"/>
                  </a:lnTo>
                  <a:lnTo>
                    <a:pt x="240" y="30"/>
                  </a:lnTo>
                  <a:lnTo>
                    <a:pt x="240" y="30"/>
                  </a:lnTo>
                  <a:lnTo>
                    <a:pt x="240" y="15"/>
                  </a:lnTo>
                  <a:lnTo>
                    <a:pt x="240" y="23"/>
                  </a:lnTo>
                  <a:lnTo>
                    <a:pt x="247" y="30"/>
                  </a:lnTo>
                  <a:lnTo>
                    <a:pt x="247" y="30"/>
                  </a:lnTo>
                  <a:lnTo>
                    <a:pt x="247" y="15"/>
                  </a:lnTo>
                  <a:lnTo>
                    <a:pt x="247" y="23"/>
                  </a:lnTo>
                  <a:lnTo>
                    <a:pt x="255" y="30"/>
                  </a:lnTo>
                  <a:lnTo>
                    <a:pt x="255"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2" name="Freeform 988"/>
            <p:cNvSpPr>
              <a:spLocks/>
            </p:cNvSpPr>
            <p:nvPr/>
          </p:nvSpPr>
          <p:spPr bwMode="auto">
            <a:xfrm>
              <a:off x="3749" y="3040"/>
              <a:ext cx="178" cy="20"/>
            </a:xfrm>
            <a:custGeom>
              <a:avLst/>
              <a:gdLst>
                <a:gd name="T0" fmla="*/ 0 w 255"/>
                <a:gd name="T1" fmla="*/ 8 h 23"/>
                <a:gd name="T2" fmla="*/ 7 w 255"/>
                <a:gd name="T3" fmla="*/ 8 h 23"/>
                <a:gd name="T4" fmla="*/ 15 w 255"/>
                <a:gd name="T5" fmla="*/ 8 h 23"/>
                <a:gd name="T6" fmla="*/ 22 w 255"/>
                <a:gd name="T7" fmla="*/ 15 h 23"/>
                <a:gd name="T8" fmla="*/ 30 w 255"/>
                <a:gd name="T9" fmla="*/ 8 h 23"/>
                <a:gd name="T10" fmla="*/ 30 w 255"/>
                <a:gd name="T11" fmla="*/ 8 h 23"/>
                <a:gd name="T12" fmla="*/ 37 w 255"/>
                <a:gd name="T13" fmla="*/ 8 h 23"/>
                <a:gd name="T14" fmla="*/ 45 w 255"/>
                <a:gd name="T15" fmla="*/ 15 h 23"/>
                <a:gd name="T16" fmla="*/ 52 w 255"/>
                <a:gd name="T17" fmla="*/ 15 h 23"/>
                <a:gd name="T18" fmla="*/ 60 w 255"/>
                <a:gd name="T19" fmla="*/ 15 h 23"/>
                <a:gd name="T20" fmla="*/ 60 w 255"/>
                <a:gd name="T21" fmla="*/ 8 h 23"/>
                <a:gd name="T22" fmla="*/ 67 w 255"/>
                <a:gd name="T23" fmla="*/ 8 h 23"/>
                <a:gd name="T24" fmla="*/ 75 w 255"/>
                <a:gd name="T25" fmla="*/ 15 h 23"/>
                <a:gd name="T26" fmla="*/ 82 w 255"/>
                <a:gd name="T27" fmla="*/ 15 h 23"/>
                <a:gd name="T28" fmla="*/ 82 w 255"/>
                <a:gd name="T29" fmla="*/ 8 h 23"/>
                <a:gd name="T30" fmla="*/ 90 w 255"/>
                <a:gd name="T31" fmla="*/ 0 h 23"/>
                <a:gd name="T32" fmla="*/ 97 w 255"/>
                <a:gd name="T33" fmla="*/ 15 h 23"/>
                <a:gd name="T34" fmla="*/ 105 w 255"/>
                <a:gd name="T35" fmla="*/ 15 h 23"/>
                <a:gd name="T36" fmla="*/ 105 w 255"/>
                <a:gd name="T37" fmla="*/ 8 h 23"/>
                <a:gd name="T38" fmla="*/ 112 w 255"/>
                <a:gd name="T39" fmla="*/ 0 h 23"/>
                <a:gd name="T40" fmla="*/ 120 w 255"/>
                <a:gd name="T41" fmla="*/ 15 h 23"/>
                <a:gd name="T42" fmla="*/ 127 w 255"/>
                <a:gd name="T43" fmla="*/ 15 h 23"/>
                <a:gd name="T44" fmla="*/ 135 w 255"/>
                <a:gd name="T45" fmla="*/ 15 h 23"/>
                <a:gd name="T46" fmla="*/ 142 w 255"/>
                <a:gd name="T47" fmla="*/ 8 h 23"/>
                <a:gd name="T48" fmla="*/ 142 w 255"/>
                <a:gd name="T49" fmla="*/ 8 h 23"/>
                <a:gd name="T50" fmla="*/ 150 w 255"/>
                <a:gd name="T51" fmla="*/ 8 h 23"/>
                <a:gd name="T52" fmla="*/ 157 w 255"/>
                <a:gd name="T53" fmla="*/ 15 h 23"/>
                <a:gd name="T54" fmla="*/ 165 w 255"/>
                <a:gd name="T55" fmla="*/ 8 h 23"/>
                <a:gd name="T56" fmla="*/ 172 w 255"/>
                <a:gd name="T57" fmla="*/ 8 h 23"/>
                <a:gd name="T58" fmla="*/ 180 w 255"/>
                <a:gd name="T59" fmla="*/ 15 h 23"/>
                <a:gd name="T60" fmla="*/ 187 w 255"/>
                <a:gd name="T61" fmla="*/ 15 h 23"/>
                <a:gd name="T62" fmla="*/ 195 w 255"/>
                <a:gd name="T63" fmla="*/ 15 h 23"/>
                <a:gd name="T64" fmla="*/ 195 w 255"/>
                <a:gd name="T65" fmla="*/ 8 h 23"/>
                <a:gd name="T66" fmla="*/ 202 w 255"/>
                <a:gd name="T67" fmla="*/ 8 h 23"/>
                <a:gd name="T68" fmla="*/ 210 w 255"/>
                <a:gd name="T69" fmla="*/ 15 h 23"/>
                <a:gd name="T70" fmla="*/ 217 w 255"/>
                <a:gd name="T71" fmla="*/ 15 h 23"/>
                <a:gd name="T72" fmla="*/ 217 w 255"/>
                <a:gd name="T73" fmla="*/ 8 h 23"/>
                <a:gd name="T74" fmla="*/ 225 w 255"/>
                <a:gd name="T75" fmla="*/ 8 h 23"/>
                <a:gd name="T76" fmla="*/ 232 w 255"/>
                <a:gd name="T77" fmla="*/ 8 h 23"/>
                <a:gd name="T78" fmla="*/ 240 w 255"/>
                <a:gd name="T79" fmla="*/ 15 h 23"/>
                <a:gd name="T80" fmla="*/ 247 w 255"/>
                <a:gd name="T81" fmla="*/ 15 h 23"/>
                <a:gd name="T82" fmla="*/ 247 w 255"/>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23">
                  <a:moveTo>
                    <a:pt x="0" y="15"/>
                  </a:moveTo>
                  <a:lnTo>
                    <a:pt x="0" y="8"/>
                  </a:lnTo>
                  <a:lnTo>
                    <a:pt x="0" y="8"/>
                  </a:lnTo>
                  <a:lnTo>
                    <a:pt x="7" y="15"/>
                  </a:lnTo>
                  <a:lnTo>
                    <a:pt x="7" y="8"/>
                  </a:lnTo>
                  <a:lnTo>
                    <a:pt x="7" y="8"/>
                  </a:lnTo>
                  <a:lnTo>
                    <a:pt x="15" y="15"/>
                  </a:lnTo>
                  <a:lnTo>
                    <a:pt x="15" y="15"/>
                  </a:lnTo>
                  <a:lnTo>
                    <a:pt x="15" y="8"/>
                  </a:lnTo>
                  <a:lnTo>
                    <a:pt x="15" y="8"/>
                  </a:lnTo>
                  <a:lnTo>
                    <a:pt x="22" y="15"/>
                  </a:lnTo>
                  <a:lnTo>
                    <a:pt x="22" y="15"/>
                  </a:lnTo>
                  <a:lnTo>
                    <a:pt x="22" y="8"/>
                  </a:lnTo>
                  <a:lnTo>
                    <a:pt x="22" y="15"/>
                  </a:lnTo>
                  <a:lnTo>
                    <a:pt x="30" y="8"/>
                  </a:lnTo>
                  <a:lnTo>
                    <a:pt x="30" y="15"/>
                  </a:lnTo>
                  <a:lnTo>
                    <a:pt x="30" y="8"/>
                  </a:lnTo>
                  <a:lnTo>
                    <a:pt x="30" y="8"/>
                  </a:lnTo>
                  <a:lnTo>
                    <a:pt x="37" y="15"/>
                  </a:lnTo>
                  <a:lnTo>
                    <a:pt x="37" y="15"/>
                  </a:lnTo>
                  <a:lnTo>
                    <a:pt x="37" y="8"/>
                  </a:lnTo>
                  <a:lnTo>
                    <a:pt x="37" y="8"/>
                  </a:lnTo>
                  <a:lnTo>
                    <a:pt x="45" y="15"/>
                  </a:lnTo>
                  <a:lnTo>
                    <a:pt x="45" y="15"/>
                  </a:lnTo>
                  <a:lnTo>
                    <a:pt x="45" y="8"/>
                  </a:lnTo>
                  <a:lnTo>
                    <a:pt x="45" y="8"/>
                  </a:lnTo>
                  <a:lnTo>
                    <a:pt x="52" y="15"/>
                  </a:lnTo>
                  <a:lnTo>
                    <a:pt x="52" y="8"/>
                  </a:lnTo>
                  <a:lnTo>
                    <a:pt x="52" y="8"/>
                  </a:lnTo>
                  <a:lnTo>
                    <a:pt x="60" y="15"/>
                  </a:lnTo>
                  <a:lnTo>
                    <a:pt x="60" y="15"/>
                  </a:lnTo>
                  <a:lnTo>
                    <a:pt x="60" y="8"/>
                  </a:lnTo>
                  <a:lnTo>
                    <a:pt x="60" y="8"/>
                  </a:lnTo>
                  <a:lnTo>
                    <a:pt x="67" y="15"/>
                  </a:lnTo>
                  <a:lnTo>
                    <a:pt x="67" y="15"/>
                  </a:lnTo>
                  <a:lnTo>
                    <a:pt x="67" y="8"/>
                  </a:lnTo>
                  <a:lnTo>
                    <a:pt x="67" y="8"/>
                  </a:lnTo>
                  <a:lnTo>
                    <a:pt x="75" y="15"/>
                  </a:lnTo>
                  <a:lnTo>
                    <a:pt x="75" y="15"/>
                  </a:lnTo>
                  <a:lnTo>
                    <a:pt x="75" y="8"/>
                  </a:lnTo>
                  <a:lnTo>
                    <a:pt x="75" y="8"/>
                  </a:lnTo>
                  <a:lnTo>
                    <a:pt x="82" y="15"/>
                  </a:lnTo>
                  <a:lnTo>
                    <a:pt x="82" y="15"/>
                  </a:lnTo>
                  <a:lnTo>
                    <a:pt x="82" y="8"/>
                  </a:lnTo>
                  <a:lnTo>
                    <a:pt x="82" y="8"/>
                  </a:lnTo>
                  <a:lnTo>
                    <a:pt x="90" y="15"/>
                  </a:lnTo>
                  <a:lnTo>
                    <a:pt x="90" y="23"/>
                  </a:lnTo>
                  <a:lnTo>
                    <a:pt x="90" y="0"/>
                  </a:lnTo>
                  <a:lnTo>
                    <a:pt x="90" y="15"/>
                  </a:lnTo>
                  <a:lnTo>
                    <a:pt x="97" y="8"/>
                  </a:lnTo>
                  <a:lnTo>
                    <a:pt x="97" y="15"/>
                  </a:lnTo>
                  <a:lnTo>
                    <a:pt x="97" y="0"/>
                  </a:lnTo>
                  <a:lnTo>
                    <a:pt x="97" y="8"/>
                  </a:lnTo>
                  <a:lnTo>
                    <a:pt x="105" y="15"/>
                  </a:lnTo>
                  <a:lnTo>
                    <a:pt x="105" y="15"/>
                  </a:lnTo>
                  <a:lnTo>
                    <a:pt x="105" y="0"/>
                  </a:lnTo>
                  <a:lnTo>
                    <a:pt x="105" y="8"/>
                  </a:lnTo>
                  <a:lnTo>
                    <a:pt x="112" y="15"/>
                  </a:lnTo>
                  <a:lnTo>
                    <a:pt x="112" y="15"/>
                  </a:lnTo>
                  <a:lnTo>
                    <a:pt x="112" y="0"/>
                  </a:lnTo>
                  <a:lnTo>
                    <a:pt x="112" y="15"/>
                  </a:lnTo>
                  <a:lnTo>
                    <a:pt x="120" y="8"/>
                  </a:lnTo>
                  <a:lnTo>
                    <a:pt x="120" y="15"/>
                  </a:lnTo>
                  <a:lnTo>
                    <a:pt x="120" y="8"/>
                  </a:lnTo>
                  <a:lnTo>
                    <a:pt x="127" y="15"/>
                  </a:lnTo>
                  <a:lnTo>
                    <a:pt x="127" y="15"/>
                  </a:lnTo>
                  <a:lnTo>
                    <a:pt x="127" y="8"/>
                  </a:lnTo>
                  <a:lnTo>
                    <a:pt x="135" y="15"/>
                  </a:lnTo>
                  <a:lnTo>
                    <a:pt x="135" y="15"/>
                  </a:lnTo>
                  <a:lnTo>
                    <a:pt x="135" y="8"/>
                  </a:lnTo>
                  <a:lnTo>
                    <a:pt x="135" y="15"/>
                  </a:lnTo>
                  <a:lnTo>
                    <a:pt x="142" y="8"/>
                  </a:lnTo>
                  <a:lnTo>
                    <a:pt x="142" y="15"/>
                  </a:lnTo>
                  <a:lnTo>
                    <a:pt x="142" y="8"/>
                  </a:lnTo>
                  <a:lnTo>
                    <a:pt x="142" y="8"/>
                  </a:lnTo>
                  <a:lnTo>
                    <a:pt x="150" y="15"/>
                  </a:lnTo>
                  <a:lnTo>
                    <a:pt x="150" y="8"/>
                  </a:lnTo>
                  <a:lnTo>
                    <a:pt x="150" y="8"/>
                  </a:lnTo>
                  <a:lnTo>
                    <a:pt x="157" y="15"/>
                  </a:lnTo>
                  <a:lnTo>
                    <a:pt x="157" y="8"/>
                  </a:lnTo>
                  <a:lnTo>
                    <a:pt x="157" y="15"/>
                  </a:lnTo>
                  <a:lnTo>
                    <a:pt x="165" y="8"/>
                  </a:lnTo>
                  <a:lnTo>
                    <a:pt x="165" y="15"/>
                  </a:lnTo>
                  <a:lnTo>
                    <a:pt x="165" y="8"/>
                  </a:lnTo>
                  <a:lnTo>
                    <a:pt x="172" y="15"/>
                  </a:lnTo>
                  <a:lnTo>
                    <a:pt x="172" y="15"/>
                  </a:lnTo>
                  <a:lnTo>
                    <a:pt x="172" y="8"/>
                  </a:lnTo>
                  <a:lnTo>
                    <a:pt x="172" y="8"/>
                  </a:lnTo>
                  <a:lnTo>
                    <a:pt x="180" y="15"/>
                  </a:lnTo>
                  <a:lnTo>
                    <a:pt x="180" y="15"/>
                  </a:lnTo>
                  <a:lnTo>
                    <a:pt x="180" y="8"/>
                  </a:lnTo>
                  <a:lnTo>
                    <a:pt x="180" y="8"/>
                  </a:lnTo>
                  <a:lnTo>
                    <a:pt x="187" y="15"/>
                  </a:lnTo>
                  <a:lnTo>
                    <a:pt x="187" y="15"/>
                  </a:lnTo>
                  <a:lnTo>
                    <a:pt x="187" y="8"/>
                  </a:lnTo>
                  <a:lnTo>
                    <a:pt x="195" y="15"/>
                  </a:lnTo>
                  <a:lnTo>
                    <a:pt x="195" y="15"/>
                  </a:lnTo>
                  <a:lnTo>
                    <a:pt x="195" y="8"/>
                  </a:lnTo>
                  <a:lnTo>
                    <a:pt x="195" y="8"/>
                  </a:lnTo>
                  <a:lnTo>
                    <a:pt x="202" y="15"/>
                  </a:lnTo>
                  <a:lnTo>
                    <a:pt x="202" y="15"/>
                  </a:lnTo>
                  <a:lnTo>
                    <a:pt x="202" y="8"/>
                  </a:lnTo>
                  <a:lnTo>
                    <a:pt x="202" y="15"/>
                  </a:lnTo>
                  <a:lnTo>
                    <a:pt x="210" y="8"/>
                  </a:lnTo>
                  <a:lnTo>
                    <a:pt x="210" y="15"/>
                  </a:lnTo>
                  <a:lnTo>
                    <a:pt x="210" y="8"/>
                  </a:lnTo>
                  <a:lnTo>
                    <a:pt x="210" y="8"/>
                  </a:lnTo>
                  <a:lnTo>
                    <a:pt x="217" y="15"/>
                  </a:lnTo>
                  <a:lnTo>
                    <a:pt x="217" y="15"/>
                  </a:lnTo>
                  <a:lnTo>
                    <a:pt x="217" y="8"/>
                  </a:lnTo>
                  <a:lnTo>
                    <a:pt x="217" y="8"/>
                  </a:lnTo>
                  <a:lnTo>
                    <a:pt x="225" y="15"/>
                  </a:lnTo>
                  <a:lnTo>
                    <a:pt x="225" y="8"/>
                  </a:lnTo>
                  <a:lnTo>
                    <a:pt x="225" y="8"/>
                  </a:lnTo>
                  <a:lnTo>
                    <a:pt x="232" y="15"/>
                  </a:lnTo>
                  <a:lnTo>
                    <a:pt x="232" y="15"/>
                  </a:lnTo>
                  <a:lnTo>
                    <a:pt x="232" y="8"/>
                  </a:lnTo>
                  <a:lnTo>
                    <a:pt x="232" y="8"/>
                  </a:lnTo>
                  <a:lnTo>
                    <a:pt x="240" y="15"/>
                  </a:lnTo>
                  <a:lnTo>
                    <a:pt x="240" y="15"/>
                  </a:lnTo>
                  <a:lnTo>
                    <a:pt x="240" y="0"/>
                  </a:lnTo>
                  <a:lnTo>
                    <a:pt x="240" y="8"/>
                  </a:lnTo>
                  <a:lnTo>
                    <a:pt x="247" y="15"/>
                  </a:lnTo>
                  <a:lnTo>
                    <a:pt x="247" y="15"/>
                  </a:lnTo>
                  <a:lnTo>
                    <a:pt x="247" y="0"/>
                  </a:lnTo>
                  <a:lnTo>
                    <a:pt x="247" y="8"/>
                  </a:lnTo>
                  <a:lnTo>
                    <a:pt x="255" y="15"/>
                  </a:lnTo>
                  <a:lnTo>
                    <a:pt x="255"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3" name="Freeform 989"/>
            <p:cNvSpPr>
              <a:spLocks/>
            </p:cNvSpPr>
            <p:nvPr/>
          </p:nvSpPr>
          <p:spPr bwMode="auto">
            <a:xfrm>
              <a:off x="3927" y="3040"/>
              <a:ext cx="179" cy="14"/>
            </a:xfrm>
            <a:custGeom>
              <a:avLst/>
              <a:gdLst>
                <a:gd name="T0" fmla="*/ 0 w 255"/>
                <a:gd name="T1" fmla="*/ 8 h 15"/>
                <a:gd name="T2" fmla="*/ 7 w 255"/>
                <a:gd name="T3" fmla="*/ 0 h 15"/>
                <a:gd name="T4" fmla="*/ 15 w 255"/>
                <a:gd name="T5" fmla="*/ 15 h 15"/>
                <a:gd name="T6" fmla="*/ 22 w 255"/>
                <a:gd name="T7" fmla="*/ 8 h 15"/>
                <a:gd name="T8" fmla="*/ 22 w 255"/>
                <a:gd name="T9" fmla="*/ 8 h 15"/>
                <a:gd name="T10" fmla="*/ 30 w 255"/>
                <a:gd name="T11" fmla="*/ 8 h 15"/>
                <a:gd name="T12" fmla="*/ 37 w 255"/>
                <a:gd name="T13" fmla="*/ 8 h 15"/>
                <a:gd name="T14" fmla="*/ 45 w 255"/>
                <a:gd name="T15" fmla="*/ 15 h 15"/>
                <a:gd name="T16" fmla="*/ 52 w 255"/>
                <a:gd name="T17" fmla="*/ 15 h 15"/>
                <a:gd name="T18" fmla="*/ 60 w 255"/>
                <a:gd name="T19" fmla="*/ 15 h 15"/>
                <a:gd name="T20" fmla="*/ 67 w 255"/>
                <a:gd name="T21" fmla="*/ 15 h 15"/>
                <a:gd name="T22" fmla="*/ 75 w 255"/>
                <a:gd name="T23" fmla="*/ 15 h 15"/>
                <a:gd name="T24" fmla="*/ 75 w 255"/>
                <a:gd name="T25" fmla="*/ 8 h 15"/>
                <a:gd name="T26" fmla="*/ 82 w 255"/>
                <a:gd name="T27" fmla="*/ 8 h 15"/>
                <a:gd name="T28" fmla="*/ 90 w 255"/>
                <a:gd name="T29" fmla="*/ 15 h 15"/>
                <a:gd name="T30" fmla="*/ 97 w 255"/>
                <a:gd name="T31" fmla="*/ 15 h 15"/>
                <a:gd name="T32" fmla="*/ 105 w 255"/>
                <a:gd name="T33" fmla="*/ 15 h 15"/>
                <a:gd name="T34" fmla="*/ 112 w 255"/>
                <a:gd name="T35" fmla="*/ 15 h 15"/>
                <a:gd name="T36" fmla="*/ 120 w 255"/>
                <a:gd name="T37" fmla="*/ 15 h 15"/>
                <a:gd name="T38" fmla="*/ 127 w 255"/>
                <a:gd name="T39" fmla="*/ 15 h 15"/>
                <a:gd name="T40" fmla="*/ 135 w 255"/>
                <a:gd name="T41" fmla="*/ 15 h 15"/>
                <a:gd name="T42" fmla="*/ 135 w 255"/>
                <a:gd name="T43" fmla="*/ 8 h 15"/>
                <a:gd name="T44" fmla="*/ 142 w 255"/>
                <a:gd name="T45" fmla="*/ 8 h 15"/>
                <a:gd name="T46" fmla="*/ 150 w 255"/>
                <a:gd name="T47" fmla="*/ 15 h 15"/>
                <a:gd name="T48" fmla="*/ 157 w 255"/>
                <a:gd name="T49" fmla="*/ 15 h 15"/>
                <a:gd name="T50" fmla="*/ 157 w 255"/>
                <a:gd name="T51" fmla="*/ 8 h 15"/>
                <a:gd name="T52" fmla="*/ 165 w 255"/>
                <a:gd name="T53" fmla="*/ 8 h 15"/>
                <a:gd name="T54" fmla="*/ 172 w 255"/>
                <a:gd name="T55" fmla="*/ 15 h 15"/>
                <a:gd name="T56" fmla="*/ 180 w 255"/>
                <a:gd name="T57" fmla="*/ 15 h 15"/>
                <a:gd name="T58" fmla="*/ 180 w 255"/>
                <a:gd name="T59" fmla="*/ 8 h 15"/>
                <a:gd name="T60" fmla="*/ 187 w 255"/>
                <a:gd name="T61" fmla="*/ 8 h 15"/>
                <a:gd name="T62" fmla="*/ 195 w 255"/>
                <a:gd name="T63" fmla="*/ 8 h 15"/>
                <a:gd name="T64" fmla="*/ 202 w 255"/>
                <a:gd name="T65" fmla="*/ 15 h 15"/>
                <a:gd name="T66" fmla="*/ 210 w 255"/>
                <a:gd name="T67" fmla="*/ 15 h 15"/>
                <a:gd name="T68" fmla="*/ 210 w 255"/>
                <a:gd name="T69" fmla="*/ 8 h 15"/>
                <a:gd name="T70" fmla="*/ 217 w 255"/>
                <a:gd name="T71" fmla="*/ 8 h 15"/>
                <a:gd name="T72" fmla="*/ 225 w 255"/>
                <a:gd name="T73" fmla="*/ 15 h 15"/>
                <a:gd name="T74" fmla="*/ 232 w 255"/>
                <a:gd name="T75" fmla="*/ 15 h 15"/>
                <a:gd name="T76" fmla="*/ 232 w 255"/>
                <a:gd name="T77" fmla="*/ 8 h 15"/>
                <a:gd name="T78" fmla="*/ 240 w 255"/>
                <a:gd name="T79" fmla="*/ 8 h 15"/>
                <a:gd name="T80" fmla="*/ 247 w 255"/>
                <a:gd name="T81" fmla="*/ 15 h 15"/>
                <a:gd name="T82" fmla="*/ 255 w 255"/>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15">
                  <a:moveTo>
                    <a:pt x="0" y="15"/>
                  </a:moveTo>
                  <a:lnTo>
                    <a:pt x="0" y="8"/>
                  </a:lnTo>
                  <a:lnTo>
                    <a:pt x="0" y="8"/>
                  </a:lnTo>
                  <a:lnTo>
                    <a:pt x="7" y="15"/>
                  </a:lnTo>
                  <a:lnTo>
                    <a:pt x="7" y="15"/>
                  </a:lnTo>
                  <a:lnTo>
                    <a:pt x="7" y="0"/>
                  </a:lnTo>
                  <a:lnTo>
                    <a:pt x="7" y="8"/>
                  </a:lnTo>
                  <a:lnTo>
                    <a:pt x="15" y="15"/>
                  </a:lnTo>
                  <a:lnTo>
                    <a:pt x="15" y="15"/>
                  </a:lnTo>
                  <a:lnTo>
                    <a:pt x="15" y="8"/>
                  </a:lnTo>
                  <a:lnTo>
                    <a:pt x="15" y="15"/>
                  </a:lnTo>
                  <a:lnTo>
                    <a:pt x="22" y="8"/>
                  </a:lnTo>
                  <a:lnTo>
                    <a:pt x="22" y="15"/>
                  </a:lnTo>
                  <a:lnTo>
                    <a:pt x="22" y="8"/>
                  </a:lnTo>
                  <a:lnTo>
                    <a:pt x="22" y="8"/>
                  </a:lnTo>
                  <a:lnTo>
                    <a:pt x="30" y="15"/>
                  </a:lnTo>
                  <a:lnTo>
                    <a:pt x="30" y="15"/>
                  </a:lnTo>
                  <a:lnTo>
                    <a:pt x="30" y="8"/>
                  </a:lnTo>
                  <a:lnTo>
                    <a:pt x="37" y="15"/>
                  </a:lnTo>
                  <a:lnTo>
                    <a:pt x="37" y="15"/>
                  </a:lnTo>
                  <a:lnTo>
                    <a:pt x="37" y="8"/>
                  </a:lnTo>
                  <a:lnTo>
                    <a:pt x="37" y="8"/>
                  </a:lnTo>
                  <a:lnTo>
                    <a:pt x="45" y="15"/>
                  </a:lnTo>
                  <a:lnTo>
                    <a:pt x="45" y="15"/>
                  </a:lnTo>
                  <a:lnTo>
                    <a:pt x="45" y="8"/>
                  </a:lnTo>
                  <a:lnTo>
                    <a:pt x="45" y="8"/>
                  </a:lnTo>
                  <a:lnTo>
                    <a:pt x="52" y="15"/>
                  </a:lnTo>
                  <a:lnTo>
                    <a:pt x="52" y="0"/>
                  </a:lnTo>
                  <a:lnTo>
                    <a:pt x="52" y="8"/>
                  </a:lnTo>
                  <a:lnTo>
                    <a:pt x="60" y="15"/>
                  </a:lnTo>
                  <a:lnTo>
                    <a:pt x="60" y="8"/>
                  </a:lnTo>
                  <a:lnTo>
                    <a:pt x="60" y="8"/>
                  </a:lnTo>
                  <a:lnTo>
                    <a:pt x="67" y="15"/>
                  </a:lnTo>
                  <a:lnTo>
                    <a:pt x="67" y="15"/>
                  </a:lnTo>
                  <a:lnTo>
                    <a:pt x="67" y="8"/>
                  </a:lnTo>
                  <a:lnTo>
                    <a:pt x="75" y="15"/>
                  </a:lnTo>
                  <a:lnTo>
                    <a:pt x="75" y="15"/>
                  </a:lnTo>
                  <a:lnTo>
                    <a:pt x="75" y="8"/>
                  </a:lnTo>
                  <a:lnTo>
                    <a:pt x="75" y="8"/>
                  </a:lnTo>
                  <a:lnTo>
                    <a:pt x="82" y="15"/>
                  </a:lnTo>
                  <a:lnTo>
                    <a:pt x="82" y="15"/>
                  </a:lnTo>
                  <a:lnTo>
                    <a:pt x="82" y="8"/>
                  </a:lnTo>
                  <a:lnTo>
                    <a:pt x="82" y="8"/>
                  </a:lnTo>
                  <a:lnTo>
                    <a:pt x="90" y="15"/>
                  </a:lnTo>
                  <a:lnTo>
                    <a:pt x="90" y="15"/>
                  </a:lnTo>
                  <a:lnTo>
                    <a:pt x="90" y="8"/>
                  </a:lnTo>
                  <a:lnTo>
                    <a:pt x="90" y="8"/>
                  </a:lnTo>
                  <a:lnTo>
                    <a:pt x="97" y="15"/>
                  </a:lnTo>
                  <a:lnTo>
                    <a:pt x="97" y="8"/>
                  </a:lnTo>
                  <a:lnTo>
                    <a:pt x="97" y="8"/>
                  </a:lnTo>
                  <a:lnTo>
                    <a:pt x="105" y="15"/>
                  </a:lnTo>
                  <a:lnTo>
                    <a:pt x="105" y="15"/>
                  </a:lnTo>
                  <a:lnTo>
                    <a:pt x="105" y="8"/>
                  </a:lnTo>
                  <a:lnTo>
                    <a:pt x="112" y="15"/>
                  </a:lnTo>
                  <a:lnTo>
                    <a:pt x="112" y="8"/>
                  </a:lnTo>
                  <a:lnTo>
                    <a:pt x="112" y="8"/>
                  </a:lnTo>
                  <a:lnTo>
                    <a:pt x="120" y="15"/>
                  </a:lnTo>
                  <a:lnTo>
                    <a:pt x="120" y="8"/>
                  </a:lnTo>
                  <a:lnTo>
                    <a:pt x="120" y="8"/>
                  </a:lnTo>
                  <a:lnTo>
                    <a:pt x="127" y="15"/>
                  </a:lnTo>
                  <a:lnTo>
                    <a:pt x="127" y="8"/>
                  </a:lnTo>
                  <a:lnTo>
                    <a:pt x="127" y="8"/>
                  </a:lnTo>
                  <a:lnTo>
                    <a:pt x="135" y="15"/>
                  </a:lnTo>
                  <a:lnTo>
                    <a:pt x="135" y="15"/>
                  </a:lnTo>
                  <a:lnTo>
                    <a:pt x="135" y="8"/>
                  </a:lnTo>
                  <a:lnTo>
                    <a:pt x="135" y="8"/>
                  </a:lnTo>
                  <a:lnTo>
                    <a:pt x="142" y="15"/>
                  </a:lnTo>
                  <a:lnTo>
                    <a:pt x="142" y="15"/>
                  </a:lnTo>
                  <a:lnTo>
                    <a:pt x="142" y="8"/>
                  </a:lnTo>
                  <a:lnTo>
                    <a:pt x="142" y="8"/>
                  </a:lnTo>
                  <a:lnTo>
                    <a:pt x="150" y="15"/>
                  </a:lnTo>
                  <a:lnTo>
                    <a:pt x="150" y="15"/>
                  </a:lnTo>
                  <a:lnTo>
                    <a:pt x="150" y="8"/>
                  </a:lnTo>
                  <a:lnTo>
                    <a:pt x="150" y="8"/>
                  </a:lnTo>
                  <a:lnTo>
                    <a:pt x="157" y="15"/>
                  </a:lnTo>
                  <a:lnTo>
                    <a:pt x="157" y="15"/>
                  </a:lnTo>
                  <a:lnTo>
                    <a:pt x="157" y="8"/>
                  </a:lnTo>
                  <a:lnTo>
                    <a:pt x="157" y="8"/>
                  </a:lnTo>
                  <a:lnTo>
                    <a:pt x="165" y="15"/>
                  </a:lnTo>
                  <a:lnTo>
                    <a:pt x="165" y="15"/>
                  </a:lnTo>
                  <a:lnTo>
                    <a:pt x="165" y="8"/>
                  </a:lnTo>
                  <a:lnTo>
                    <a:pt x="165" y="8"/>
                  </a:lnTo>
                  <a:lnTo>
                    <a:pt x="172" y="15"/>
                  </a:lnTo>
                  <a:lnTo>
                    <a:pt x="172" y="15"/>
                  </a:lnTo>
                  <a:lnTo>
                    <a:pt x="172" y="8"/>
                  </a:lnTo>
                  <a:lnTo>
                    <a:pt x="172" y="8"/>
                  </a:lnTo>
                  <a:lnTo>
                    <a:pt x="180" y="15"/>
                  </a:lnTo>
                  <a:lnTo>
                    <a:pt x="180" y="15"/>
                  </a:lnTo>
                  <a:lnTo>
                    <a:pt x="180" y="8"/>
                  </a:lnTo>
                  <a:lnTo>
                    <a:pt x="180" y="8"/>
                  </a:lnTo>
                  <a:lnTo>
                    <a:pt x="187" y="15"/>
                  </a:lnTo>
                  <a:lnTo>
                    <a:pt x="187" y="15"/>
                  </a:lnTo>
                  <a:lnTo>
                    <a:pt x="187" y="8"/>
                  </a:lnTo>
                  <a:lnTo>
                    <a:pt x="187" y="8"/>
                  </a:lnTo>
                  <a:lnTo>
                    <a:pt x="195" y="15"/>
                  </a:lnTo>
                  <a:lnTo>
                    <a:pt x="195" y="8"/>
                  </a:lnTo>
                  <a:lnTo>
                    <a:pt x="195" y="8"/>
                  </a:lnTo>
                  <a:lnTo>
                    <a:pt x="202" y="15"/>
                  </a:lnTo>
                  <a:lnTo>
                    <a:pt x="202" y="15"/>
                  </a:lnTo>
                  <a:lnTo>
                    <a:pt x="202" y="8"/>
                  </a:lnTo>
                  <a:lnTo>
                    <a:pt x="202" y="8"/>
                  </a:lnTo>
                  <a:lnTo>
                    <a:pt x="210" y="15"/>
                  </a:lnTo>
                  <a:lnTo>
                    <a:pt x="210" y="15"/>
                  </a:lnTo>
                  <a:lnTo>
                    <a:pt x="210" y="8"/>
                  </a:lnTo>
                  <a:lnTo>
                    <a:pt x="210" y="8"/>
                  </a:lnTo>
                  <a:lnTo>
                    <a:pt x="217" y="15"/>
                  </a:lnTo>
                  <a:lnTo>
                    <a:pt x="217" y="15"/>
                  </a:lnTo>
                  <a:lnTo>
                    <a:pt x="217" y="8"/>
                  </a:lnTo>
                  <a:lnTo>
                    <a:pt x="217" y="8"/>
                  </a:lnTo>
                  <a:lnTo>
                    <a:pt x="225" y="15"/>
                  </a:lnTo>
                  <a:lnTo>
                    <a:pt x="225" y="15"/>
                  </a:lnTo>
                  <a:lnTo>
                    <a:pt x="225" y="8"/>
                  </a:lnTo>
                  <a:lnTo>
                    <a:pt x="225" y="8"/>
                  </a:lnTo>
                  <a:lnTo>
                    <a:pt x="232" y="15"/>
                  </a:lnTo>
                  <a:lnTo>
                    <a:pt x="232" y="15"/>
                  </a:lnTo>
                  <a:lnTo>
                    <a:pt x="232" y="8"/>
                  </a:lnTo>
                  <a:lnTo>
                    <a:pt x="232" y="8"/>
                  </a:lnTo>
                  <a:lnTo>
                    <a:pt x="240" y="15"/>
                  </a:lnTo>
                  <a:lnTo>
                    <a:pt x="240" y="15"/>
                  </a:lnTo>
                  <a:lnTo>
                    <a:pt x="240" y="8"/>
                  </a:lnTo>
                  <a:lnTo>
                    <a:pt x="240" y="8"/>
                  </a:lnTo>
                  <a:lnTo>
                    <a:pt x="247" y="15"/>
                  </a:lnTo>
                  <a:lnTo>
                    <a:pt x="247" y="15"/>
                  </a:lnTo>
                  <a:lnTo>
                    <a:pt x="247" y="8"/>
                  </a:lnTo>
                  <a:lnTo>
                    <a:pt x="247" y="8"/>
                  </a:lnTo>
                  <a:lnTo>
                    <a:pt x="255" y="15"/>
                  </a:lnTo>
                  <a:lnTo>
                    <a:pt x="255" y="8"/>
                  </a:lnTo>
                  <a:lnTo>
                    <a:pt x="255"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4" name="Freeform 990"/>
            <p:cNvSpPr>
              <a:spLocks/>
            </p:cNvSpPr>
            <p:nvPr/>
          </p:nvSpPr>
          <p:spPr bwMode="auto">
            <a:xfrm>
              <a:off x="4106" y="3047"/>
              <a:ext cx="177" cy="7"/>
            </a:xfrm>
            <a:custGeom>
              <a:avLst/>
              <a:gdLst>
                <a:gd name="T0" fmla="*/ 7 w 255"/>
                <a:gd name="T1" fmla="*/ 0 h 7"/>
                <a:gd name="T2" fmla="*/ 15 w 255"/>
                <a:gd name="T3" fmla="*/ 0 h 7"/>
                <a:gd name="T4" fmla="*/ 22 w 255"/>
                <a:gd name="T5" fmla="*/ 0 h 7"/>
                <a:gd name="T6" fmla="*/ 30 w 255"/>
                <a:gd name="T7" fmla="*/ 7 h 7"/>
                <a:gd name="T8" fmla="*/ 37 w 255"/>
                <a:gd name="T9" fmla="*/ 7 h 7"/>
                <a:gd name="T10" fmla="*/ 45 w 255"/>
                <a:gd name="T11" fmla="*/ 7 h 7"/>
                <a:gd name="T12" fmla="*/ 45 w 255"/>
                <a:gd name="T13" fmla="*/ 0 h 7"/>
                <a:gd name="T14" fmla="*/ 52 w 255"/>
                <a:gd name="T15" fmla="*/ 0 h 7"/>
                <a:gd name="T16" fmla="*/ 60 w 255"/>
                <a:gd name="T17" fmla="*/ 7 h 7"/>
                <a:gd name="T18" fmla="*/ 67 w 255"/>
                <a:gd name="T19" fmla="*/ 7 h 7"/>
                <a:gd name="T20" fmla="*/ 75 w 255"/>
                <a:gd name="T21" fmla="*/ 7 h 7"/>
                <a:gd name="T22" fmla="*/ 75 w 255"/>
                <a:gd name="T23" fmla="*/ 0 h 7"/>
                <a:gd name="T24" fmla="*/ 82 w 255"/>
                <a:gd name="T25" fmla="*/ 0 h 7"/>
                <a:gd name="T26" fmla="*/ 90 w 255"/>
                <a:gd name="T27" fmla="*/ 7 h 7"/>
                <a:gd name="T28" fmla="*/ 97 w 255"/>
                <a:gd name="T29" fmla="*/ 7 h 7"/>
                <a:gd name="T30" fmla="*/ 97 w 255"/>
                <a:gd name="T31" fmla="*/ 0 h 7"/>
                <a:gd name="T32" fmla="*/ 105 w 255"/>
                <a:gd name="T33" fmla="*/ 0 h 7"/>
                <a:gd name="T34" fmla="*/ 112 w 255"/>
                <a:gd name="T35" fmla="*/ 7 h 7"/>
                <a:gd name="T36" fmla="*/ 120 w 255"/>
                <a:gd name="T37" fmla="*/ 7 h 7"/>
                <a:gd name="T38" fmla="*/ 120 w 255"/>
                <a:gd name="T39" fmla="*/ 0 h 7"/>
                <a:gd name="T40" fmla="*/ 127 w 255"/>
                <a:gd name="T41" fmla="*/ 0 h 7"/>
                <a:gd name="T42" fmla="*/ 135 w 255"/>
                <a:gd name="T43" fmla="*/ 7 h 7"/>
                <a:gd name="T44" fmla="*/ 142 w 255"/>
                <a:gd name="T45" fmla="*/ 7 h 7"/>
                <a:gd name="T46" fmla="*/ 142 w 255"/>
                <a:gd name="T47" fmla="*/ 0 h 7"/>
                <a:gd name="T48" fmla="*/ 150 w 255"/>
                <a:gd name="T49" fmla="*/ 0 h 7"/>
                <a:gd name="T50" fmla="*/ 157 w 255"/>
                <a:gd name="T51" fmla="*/ 7 h 7"/>
                <a:gd name="T52" fmla="*/ 165 w 255"/>
                <a:gd name="T53" fmla="*/ 7 h 7"/>
                <a:gd name="T54" fmla="*/ 165 w 255"/>
                <a:gd name="T55" fmla="*/ 0 h 7"/>
                <a:gd name="T56" fmla="*/ 172 w 255"/>
                <a:gd name="T57" fmla="*/ 0 h 7"/>
                <a:gd name="T58" fmla="*/ 180 w 255"/>
                <a:gd name="T59" fmla="*/ 7 h 7"/>
                <a:gd name="T60" fmla="*/ 187 w 255"/>
                <a:gd name="T61" fmla="*/ 7 h 7"/>
                <a:gd name="T62" fmla="*/ 187 w 255"/>
                <a:gd name="T63" fmla="*/ 0 h 7"/>
                <a:gd name="T64" fmla="*/ 195 w 255"/>
                <a:gd name="T65" fmla="*/ 0 h 7"/>
                <a:gd name="T66" fmla="*/ 202 w 255"/>
                <a:gd name="T67" fmla="*/ 0 h 7"/>
                <a:gd name="T68" fmla="*/ 210 w 255"/>
                <a:gd name="T69" fmla="*/ 7 h 7"/>
                <a:gd name="T70" fmla="*/ 217 w 255"/>
                <a:gd name="T71" fmla="*/ 7 h 7"/>
                <a:gd name="T72" fmla="*/ 225 w 255"/>
                <a:gd name="T73" fmla="*/ 7 h 7"/>
                <a:gd name="T74" fmla="*/ 225 w 255"/>
                <a:gd name="T75" fmla="*/ 0 h 7"/>
                <a:gd name="T76" fmla="*/ 232 w 255"/>
                <a:gd name="T77" fmla="*/ 0 h 7"/>
                <a:gd name="T78" fmla="*/ 240 w 255"/>
                <a:gd name="T79" fmla="*/ 7 h 7"/>
                <a:gd name="T80" fmla="*/ 247 w 255"/>
                <a:gd name="T81" fmla="*/ 7 h 7"/>
                <a:gd name="T82" fmla="*/ 247 w 255"/>
                <a:gd name="T8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7">
                  <a:moveTo>
                    <a:pt x="0" y="0"/>
                  </a:moveTo>
                  <a:lnTo>
                    <a:pt x="7" y="7"/>
                  </a:lnTo>
                  <a:lnTo>
                    <a:pt x="7" y="0"/>
                  </a:lnTo>
                  <a:lnTo>
                    <a:pt x="15" y="7"/>
                  </a:lnTo>
                  <a:lnTo>
                    <a:pt x="15" y="0"/>
                  </a:lnTo>
                  <a:lnTo>
                    <a:pt x="15" y="0"/>
                  </a:lnTo>
                  <a:lnTo>
                    <a:pt x="22" y="7"/>
                  </a:lnTo>
                  <a:lnTo>
                    <a:pt x="22" y="7"/>
                  </a:lnTo>
                  <a:lnTo>
                    <a:pt x="22" y="0"/>
                  </a:lnTo>
                  <a:lnTo>
                    <a:pt x="22" y="0"/>
                  </a:lnTo>
                  <a:lnTo>
                    <a:pt x="30" y="7"/>
                  </a:lnTo>
                  <a:lnTo>
                    <a:pt x="30" y="7"/>
                  </a:lnTo>
                  <a:lnTo>
                    <a:pt x="30" y="0"/>
                  </a:lnTo>
                  <a:lnTo>
                    <a:pt x="30" y="0"/>
                  </a:lnTo>
                  <a:lnTo>
                    <a:pt x="37" y="7"/>
                  </a:lnTo>
                  <a:lnTo>
                    <a:pt x="37" y="0"/>
                  </a:lnTo>
                  <a:lnTo>
                    <a:pt x="37" y="0"/>
                  </a:lnTo>
                  <a:lnTo>
                    <a:pt x="45" y="7"/>
                  </a:lnTo>
                  <a:lnTo>
                    <a:pt x="45" y="7"/>
                  </a:lnTo>
                  <a:lnTo>
                    <a:pt x="45" y="0"/>
                  </a:lnTo>
                  <a:lnTo>
                    <a:pt x="45" y="0"/>
                  </a:lnTo>
                  <a:lnTo>
                    <a:pt x="52" y="7"/>
                  </a:lnTo>
                  <a:lnTo>
                    <a:pt x="52" y="7"/>
                  </a:lnTo>
                  <a:lnTo>
                    <a:pt x="52" y="0"/>
                  </a:lnTo>
                  <a:lnTo>
                    <a:pt x="52" y="0"/>
                  </a:lnTo>
                  <a:lnTo>
                    <a:pt x="60" y="7"/>
                  </a:lnTo>
                  <a:lnTo>
                    <a:pt x="60" y="7"/>
                  </a:lnTo>
                  <a:lnTo>
                    <a:pt x="60" y="0"/>
                  </a:lnTo>
                  <a:lnTo>
                    <a:pt x="60" y="0"/>
                  </a:lnTo>
                  <a:lnTo>
                    <a:pt x="67" y="7"/>
                  </a:lnTo>
                  <a:lnTo>
                    <a:pt x="67" y="7"/>
                  </a:lnTo>
                  <a:lnTo>
                    <a:pt x="67" y="0"/>
                  </a:lnTo>
                  <a:lnTo>
                    <a:pt x="75" y="7"/>
                  </a:lnTo>
                  <a:lnTo>
                    <a:pt x="75" y="7"/>
                  </a:lnTo>
                  <a:lnTo>
                    <a:pt x="75" y="0"/>
                  </a:lnTo>
                  <a:lnTo>
                    <a:pt x="75" y="0"/>
                  </a:lnTo>
                  <a:lnTo>
                    <a:pt x="82" y="7"/>
                  </a:lnTo>
                  <a:lnTo>
                    <a:pt x="82" y="7"/>
                  </a:lnTo>
                  <a:lnTo>
                    <a:pt x="82" y="0"/>
                  </a:lnTo>
                  <a:lnTo>
                    <a:pt x="82" y="0"/>
                  </a:lnTo>
                  <a:lnTo>
                    <a:pt x="90" y="7"/>
                  </a:lnTo>
                  <a:lnTo>
                    <a:pt x="90" y="7"/>
                  </a:lnTo>
                  <a:lnTo>
                    <a:pt x="90" y="0"/>
                  </a:lnTo>
                  <a:lnTo>
                    <a:pt x="90" y="0"/>
                  </a:lnTo>
                  <a:lnTo>
                    <a:pt x="97" y="7"/>
                  </a:lnTo>
                  <a:lnTo>
                    <a:pt x="97" y="7"/>
                  </a:lnTo>
                  <a:lnTo>
                    <a:pt x="97" y="0"/>
                  </a:lnTo>
                  <a:lnTo>
                    <a:pt x="97" y="0"/>
                  </a:lnTo>
                  <a:lnTo>
                    <a:pt x="105" y="7"/>
                  </a:lnTo>
                  <a:lnTo>
                    <a:pt x="105" y="7"/>
                  </a:lnTo>
                  <a:lnTo>
                    <a:pt x="105" y="0"/>
                  </a:lnTo>
                  <a:lnTo>
                    <a:pt x="105" y="0"/>
                  </a:lnTo>
                  <a:lnTo>
                    <a:pt x="112" y="7"/>
                  </a:lnTo>
                  <a:lnTo>
                    <a:pt x="112" y="7"/>
                  </a:lnTo>
                  <a:lnTo>
                    <a:pt x="112" y="0"/>
                  </a:lnTo>
                  <a:lnTo>
                    <a:pt x="112" y="0"/>
                  </a:lnTo>
                  <a:lnTo>
                    <a:pt x="120" y="7"/>
                  </a:lnTo>
                  <a:lnTo>
                    <a:pt x="120" y="7"/>
                  </a:lnTo>
                  <a:lnTo>
                    <a:pt x="120" y="0"/>
                  </a:lnTo>
                  <a:lnTo>
                    <a:pt x="120" y="0"/>
                  </a:lnTo>
                  <a:lnTo>
                    <a:pt x="127" y="7"/>
                  </a:lnTo>
                  <a:lnTo>
                    <a:pt x="127" y="7"/>
                  </a:lnTo>
                  <a:lnTo>
                    <a:pt x="127" y="0"/>
                  </a:lnTo>
                  <a:lnTo>
                    <a:pt x="127" y="0"/>
                  </a:lnTo>
                  <a:lnTo>
                    <a:pt x="135" y="7"/>
                  </a:lnTo>
                  <a:lnTo>
                    <a:pt x="135" y="7"/>
                  </a:lnTo>
                  <a:lnTo>
                    <a:pt x="135" y="0"/>
                  </a:lnTo>
                  <a:lnTo>
                    <a:pt x="135" y="0"/>
                  </a:lnTo>
                  <a:lnTo>
                    <a:pt x="142" y="7"/>
                  </a:lnTo>
                  <a:lnTo>
                    <a:pt x="142" y="7"/>
                  </a:lnTo>
                  <a:lnTo>
                    <a:pt x="142" y="0"/>
                  </a:lnTo>
                  <a:lnTo>
                    <a:pt x="142" y="0"/>
                  </a:lnTo>
                  <a:lnTo>
                    <a:pt x="150" y="7"/>
                  </a:lnTo>
                  <a:lnTo>
                    <a:pt x="150" y="7"/>
                  </a:lnTo>
                  <a:lnTo>
                    <a:pt x="150" y="0"/>
                  </a:lnTo>
                  <a:lnTo>
                    <a:pt x="150" y="0"/>
                  </a:lnTo>
                  <a:lnTo>
                    <a:pt x="157" y="7"/>
                  </a:lnTo>
                  <a:lnTo>
                    <a:pt x="157" y="7"/>
                  </a:lnTo>
                  <a:lnTo>
                    <a:pt x="157" y="0"/>
                  </a:lnTo>
                  <a:lnTo>
                    <a:pt x="157" y="0"/>
                  </a:lnTo>
                  <a:lnTo>
                    <a:pt x="165" y="7"/>
                  </a:lnTo>
                  <a:lnTo>
                    <a:pt x="165" y="7"/>
                  </a:lnTo>
                  <a:lnTo>
                    <a:pt x="165" y="0"/>
                  </a:lnTo>
                  <a:lnTo>
                    <a:pt x="165" y="0"/>
                  </a:lnTo>
                  <a:lnTo>
                    <a:pt x="172" y="7"/>
                  </a:lnTo>
                  <a:lnTo>
                    <a:pt x="172" y="7"/>
                  </a:lnTo>
                  <a:lnTo>
                    <a:pt x="172" y="0"/>
                  </a:lnTo>
                  <a:lnTo>
                    <a:pt x="172" y="0"/>
                  </a:lnTo>
                  <a:lnTo>
                    <a:pt x="180" y="7"/>
                  </a:lnTo>
                  <a:lnTo>
                    <a:pt x="180" y="7"/>
                  </a:lnTo>
                  <a:lnTo>
                    <a:pt x="180" y="0"/>
                  </a:lnTo>
                  <a:lnTo>
                    <a:pt x="180" y="0"/>
                  </a:lnTo>
                  <a:lnTo>
                    <a:pt x="187" y="7"/>
                  </a:lnTo>
                  <a:lnTo>
                    <a:pt x="187" y="7"/>
                  </a:lnTo>
                  <a:lnTo>
                    <a:pt x="187" y="0"/>
                  </a:lnTo>
                  <a:lnTo>
                    <a:pt x="187" y="0"/>
                  </a:lnTo>
                  <a:lnTo>
                    <a:pt x="195" y="7"/>
                  </a:lnTo>
                  <a:lnTo>
                    <a:pt x="195" y="7"/>
                  </a:lnTo>
                  <a:lnTo>
                    <a:pt x="195" y="0"/>
                  </a:lnTo>
                  <a:lnTo>
                    <a:pt x="202" y="7"/>
                  </a:lnTo>
                  <a:lnTo>
                    <a:pt x="202" y="7"/>
                  </a:lnTo>
                  <a:lnTo>
                    <a:pt x="202" y="0"/>
                  </a:lnTo>
                  <a:lnTo>
                    <a:pt x="202" y="0"/>
                  </a:lnTo>
                  <a:lnTo>
                    <a:pt x="210" y="7"/>
                  </a:lnTo>
                  <a:lnTo>
                    <a:pt x="210" y="7"/>
                  </a:lnTo>
                  <a:lnTo>
                    <a:pt x="210" y="0"/>
                  </a:lnTo>
                  <a:lnTo>
                    <a:pt x="210" y="0"/>
                  </a:lnTo>
                  <a:lnTo>
                    <a:pt x="217" y="7"/>
                  </a:lnTo>
                  <a:lnTo>
                    <a:pt x="217" y="7"/>
                  </a:lnTo>
                  <a:lnTo>
                    <a:pt x="217" y="0"/>
                  </a:lnTo>
                  <a:lnTo>
                    <a:pt x="225" y="7"/>
                  </a:lnTo>
                  <a:lnTo>
                    <a:pt x="225" y="7"/>
                  </a:lnTo>
                  <a:lnTo>
                    <a:pt x="225" y="0"/>
                  </a:lnTo>
                  <a:lnTo>
                    <a:pt x="225" y="0"/>
                  </a:lnTo>
                  <a:lnTo>
                    <a:pt x="232" y="7"/>
                  </a:lnTo>
                  <a:lnTo>
                    <a:pt x="232" y="7"/>
                  </a:lnTo>
                  <a:lnTo>
                    <a:pt x="232" y="0"/>
                  </a:lnTo>
                  <a:lnTo>
                    <a:pt x="232" y="0"/>
                  </a:lnTo>
                  <a:lnTo>
                    <a:pt x="240" y="7"/>
                  </a:lnTo>
                  <a:lnTo>
                    <a:pt x="240" y="7"/>
                  </a:lnTo>
                  <a:lnTo>
                    <a:pt x="240" y="0"/>
                  </a:lnTo>
                  <a:lnTo>
                    <a:pt x="240" y="0"/>
                  </a:lnTo>
                  <a:lnTo>
                    <a:pt x="247" y="7"/>
                  </a:lnTo>
                  <a:lnTo>
                    <a:pt x="247" y="7"/>
                  </a:lnTo>
                  <a:lnTo>
                    <a:pt x="247" y="0"/>
                  </a:lnTo>
                  <a:lnTo>
                    <a:pt x="247" y="0"/>
                  </a:lnTo>
                  <a:lnTo>
                    <a:pt x="255" y="7"/>
                  </a:lnTo>
                  <a:lnTo>
                    <a:pt x="25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5" name="Freeform 991"/>
            <p:cNvSpPr>
              <a:spLocks/>
            </p:cNvSpPr>
            <p:nvPr/>
          </p:nvSpPr>
          <p:spPr bwMode="auto">
            <a:xfrm>
              <a:off x="4283" y="3040"/>
              <a:ext cx="174" cy="14"/>
            </a:xfrm>
            <a:custGeom>
              <a:avLst/>
              <a:gdLst>
                <a:gd name="T0" fmla="*/ 0 w 247"/>
                <a:gd name="T1" fmla="*/ 8 h 15"/>
                <a:gd name="T2" fmla="*/ 7 w 247"/>
                <a:gd name="T3" fmla="*/ 8 h 15"/>
                <a:gd name="T4" fmla="*/ 15 w 247"/>
                <a:gd name="T5" fmla="*/ 15 h 15"/>
                <a:gd name="T6" fmla="*/ 22 w 247"/>
                <a:gd name="T7" fmla="*/ 8 h 15"/>
                <a:gd name="T8" fmla="*/ 30 w 247"/>
                <a:gd name="T9" fmla="*/ 15 h 15"/>
                <a:gd name="T10" fmla="*/ 30 w 247"/>
                <a:gd name="T11" fmla="*/ 8 h 15"/>
                <a:gd name="T12" fmla="*/ 37 w 247"/>
                <a:gd name="T13" fmla="*/ 8 h 15"/>
                <a:gd name="T14" fmla="*/ 45 w 247"/>
                <a:gd name="T15" fmla="*/ 15 h 15"/>
                <a:gd name="T16" fmla="*/ 52 w 247"/>
                <a:gd name="T17" fmla="*/ 15 h 15"/>
                <a:gd name="T18" fmla="*/ 52 w 247"/>
                <a:gd name="T19" fmla="*/ 8 h 15"/>
                <a:gd name="T20" fmla="*/ 60 w 247"/>
                <a:gd name="T21" fmla="*/ 8 h 15"/>
                <a:gd name="T22" fmla="*/ 67 w 247"/>
                <a:gd name="T23" fmla="*/ 15 h 15"/>
                <a:gd name="T24" fmla="*/ 75 w 247"/>
                <a:gd name="T25" fmla="*/ 15 h 15"/>
                <a:gd name="T26" fmla="*/ 75 w 247"/>
                <a:gd name="T27" fmla="*/ 8 h 15"/>
                <a:gd name="T28" fmla="*/ 82 w 247"/>
                <a:gd name="T29" fmla="*/ 8 h 15"/>
                <a:gd name="T30" fmla="*/ 90 w 247"/>
                <a:gd name="T31" fmla="*/ 15 h 15"/>
                <a:gd name="T32" fmla="*/ 97 w 247"/>
                <a:gd name="T33" fmla="*/ 15 h 15"/>
                <a:gd name="T34" fmla="*/ 97 w 247"/>
                <a:gd name="T35" fmla="*/ 8 h 15"/>
                <a:gd name="T36" fmla="*/ 105 w 247"/>
                <a:gd name="T37" fmla="*/ 8 h 15"/>
                <a:gd name="T38" fmla="*/ 112 w 247"/>
                <a:gd name="T39" fmla="*/ 15 h 15"/>
                <a:gd name="T40" fmla="*/ 120 w 247"/>
                <a:gd name="T41" fmla="*/ 15 h 15"/>
                <a:gd name="T42" fmla="*/ 120 w 247"/>
                <a:gd name="T43" fmla="*/ 8 h 15"/>
                <a:gd name="T44" fmla="*/ 127 w 247"/>
                <a:gd name="T45" fmla="*/ 8 h 15"/>
                <a:gd name="T46" fmla="*/ 135 w 247"/>
                <a:gd name="T47" fmla="*/ 15 h 15"/>
                <a:gd name="T48" fmla="*/ 142 w 247"/>
                <a:gd name="T49" fmla="*/ 15 h 15"/>
                <a:gd name="T50" fmla="*/ 150 w 247"/>
                <a:gd name="T51" fmla="*/ 15 h 15"/>
                <a:gd name="T52" fmla="*/ 150 w 247"/>
                <a:gd name="T53" fmla="*/ 8 h 15"/>
                <a:gd name="T54" fmla="*/ 157 w 247"/>
                <a:gd name="T55" fmla="*/ 8 h 15"/>
                <a:gd name="T56" fmla="*/ 165 w 247"/>
                <a:gd name="T57" fmla="*/ 15 h 15"/>
                <a:gd name="T58" fmla="*/ 172 w 247"/>
                <a:gd name="T59" fmla="*/ 15 h 15"/>
                <a:gd name="T60" fmla="*/ 180 w 247"/>
                <a:gd name="T61" fmla="*/ 8 h 15"/>
                <a:gd name="T62" fmla="*/ 180 w 247"/>
                <a:gd name="T63" fmla="*/ 8 h 15"/>
                <a:gd name="T64" fmla="*/ 187 w 247"/>
                <a:gd name="T65" fmla="*/ 8 h 15"/>
                <a:gd name="T66" fmla="*/ 195 w 247"/>
                <a:gd name="T67" fmla="*/ 8 h 15"/>
                <a:gd name="T68" fmla="*/ 202 w 247"/>
                <a:gd name="T69" fmla="*/ 15 h 15"/>
                <a:gd name="T70" fmla="*/ 210 w 247"/>
                <a:gd name="T71" fmla="*/ 15 h 15"/>
                <a:gd name="T72" fmla="*/ 217 w 247"/>
                <a:gd name="T73" fmla="*/ 15 h 15"/>
                <a:gd name="T74" fmla="*/ 217 w 247"/>
                <a:gd name="T75" fmla="*/ 8 h 15"/>
                <a:gd name="T76" fmla="*/ 225 w 247"/>
                <a:gd name="T77" fmla="*/ 8 h 15"/>
                <a:gd name="T78" fmla="*/ 232 w 247"/>
                <a:gd name="T79" fmla="*/ 15 h 15"/>
                <a:gd name="T80" fmla="*/ 240 w 247"/>
                <a:gd name="T81" fmla="*/ 15 h 15"/>
                <a:gd name="T82" fmla="*/ 247 w 247"/>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5">
                  <a:moveTo>
                    <a:pt x="0" y="15"/>
                  </a:moveTo>
                  <a:lnTo>
                    <a:pt x="0" y="8"/>
                  </a:lnTo>
                  <a:lnTo>
                    <a:pt x="0" y="8"/>
                  </a:lnTo>
                  <a:lnTo>
                    <a:pt x="7" y="15"/>
                  </a:lnTo>
                  <a:lnTo>
                    <a:pt x="7" y="15"/>
                  </a:lnTo>
                  <a:lnTo>
                    <a:pt x="7" y="8"/>
                  </a:lnTo>
                  <a:lnTo>
                    <a:pt x="7" y="8"/>
                  </a:lnTo>
                  <a:lnTo>
                    <a:pt x="15" y="15"/>
                  </a:lnTo>
                  <a:lnTo>
                    <a:pt x="15" y="15"/>
                  </a:lnTo>
                  <a:lnTo>
                    <a:pt x="15" y="8"/>
                  </a:lnTo>
                  <a:lnTo>
                    <a:pt x="15" y="15"/>
                  </a:lnTo>
                  <a:lnTo>
                    <a:pt x="22" y="8"/>
                  </a:lnTo>
                  <a:lnTo>
                    <a:pt x="22" y="15"/>
                  </a:lnTo>
                  <a:lnTo>
                    <a:pt x="22" y="8"/>
                  </a:lnTo>
                  <a:lnTo>
                    <a:pt x="30" y="15"/>
                  </a:lnTo>
                  <a:lnTo>
                    <a:pt x="30" y="15"/>
                  </a:lnTo>
                  <a:lnTo>
                    <a:pt x="30" y="8"/>
                  </a:lnTo>
                  <a:lnTo>
                    <a:pt x="30" y="8"/>
                  </a:lnTo>
                  <a:lnTo>
                    <a:pt x="37" y="15"/>
                  </a:lnTo>
                  <a:lnTo>
                    <a:pt x="37" y="15"/>
                  </a:lnTo>
                  <a:lnTo>
                    <a:pt x="37" y="8"/>
                  </a:lnTo>
                  <a:lnTo>
                    <a:pt x="37" y="8"/>
                  </a:lnTo>
                  <a:lnTo>
                    <a:pt x="45" y="15"/>
                  </a:lnTo>
                  <a:lnTo>
                    <a:pt x="45" y="15"/>
                  </a:lnTo>
                  <a:lnTo>
                    <a:pt x="45" y="8"/>
                  </a:lnTo>
                  <a:lnTo>
                    <a:pt x="45" y="8"/>
                  </a:lnTo>
                  <a:lnTo>
                    <a:pt x="52" y="15"/>
                  </a:lnTo>
                  <a:lnTo>
                    <a:pt x="52" y="15"/>
                  </a:lnTo>
                  <a:lnTo>
                    <a:pt x="52" y="8"/>
                  </a:lnTo>
                  <a:lnTo>
                    <a:pt x="52" y="8"/>
                  </a:lnTo>
                  <a:lnTo>
                    <a:pt x="60" y="15"/>
                  </a:lnTo>
                  <a:lnTo>
                    <a:pt x="60" y="15"/>
                  </a:lnTo>
                  <a:lnTo>
                    <a:pt x="60" y="8"/>
                  </a:lnTo>
                  <a:lnTo>
                    <a:pt x="60" y="8"/>
                  </a:lnTo>
                  <a:lnTo>
                    <a:pt x="67" y="15"/>
                  </a:lnTo>
                  <a:lnTo>
                    <a:pt x="67" y="15"/>
                  </a:lnTo>
                  <a:lnTo>
                    <a:pt x="67" y="8"/>
                  </a:lnTo>
                  <a:lnTo>
                    <a:pt x="67" y="8"/>
                  </a:lnTo>
                  <a:lnTo>
                    <a:pt x="75" y="15"/>
                  </a:lnTo>
                  <a:lnTo>
                    <a:pt x="75" y="15"/>
                  </a:lnTo>
                  <a:lnTo>
                    <a:pt x="75" y="8"/>
                  </a:lnTo>
                  <a:lnTo>
                    <a:pt x="75" y="8"/>
                  </a:lnTo>
                  <a:lnTo>
                    <a:pt x="82" y="15"/>
                  </a:lnTo>
                  <a:lnTo>
                    <a:pt x="82" y="15"/>
                  </a:lnTo>
                  <a:lnTo>
                    <a:pt x="82" y="8"/>
                  </a:lnTo>
                  <a:lnTo>
                    <a:pt x="82" y="8"/>
                  </a:lnTo>
                  <a:lnTo>
                    <a:pt x="90" y="15"/>
                  </a:lnTo>
                  <a:lnTo>
                    <a:pt x="90" y="15"/>
                  </a:lnTo>
                  <a:lnTo>
                    <a:pt x="90" y="8"/>
                  </a:lnTo>
                  <a:lnTo>
                    <a:pt x="90" y="8"/>
                  </a:lnTo>
                  <a:lnTo>
                    <a:pt x="97" y="15"/>
                  </a:lnTo>
                  <a:lnTo>
                    <a:pt x="97" y="15"/>
                  </a:lnTo>
                  <a:lnTo>
                    <a:pt x="97" y="8"/>
                  </a:lnTo>
                  <a:lnTo>
                    <a:pt x="97" y="8"/>
                  </a:lnTo>
                  <a:lnTo>
                    <a:pt x="105" y="15"/>
                  </a:lnTo>
                  <a:lnTo>
                    <a:pt x="105" y="15"/>
                  </a:lnTo>
                  <a:lnTo>
                    <a:pt x="105" y="8"/>
                  </a:lnTo>
                  <a:lnTo>
                    <a:pt x="105" y="8"/>
                  </a:lnTo>
                  <a:lnTo>
                    <a:pt x="112" y="15"/>
                  </a:lnTo>
                  <a:lnTo>
                    <a:pt x="112" y="15"/>
                  </a:lnTo>
                  <a:lnTo>
                    <a:pt x="112" y="8"/>
                  </a:lnTo>
                  <a:lnTo>
                    <a:pt x="112" y="8"/>
                  </a:lnTo>
                  <a:lnTo>
                    <a:pt x="120" y="15"/>
                  </a:lnTo>
                  <a:lnTo>
                    <a:pt x="120" y="15"/>
                  </a:lnTo>
                  <a:lnTo>
                    <a:pt x="120" y="8"/>
                  </a:lnTo>
                  <a:lnTo>
                    <a:pt x="120" y="8"/>
                  </a:lnTo>
                  <a:lnTo>
                    <a:pt x="127" y="15"/>
                  </a:lnTo>
                  <a:lnTo>
                    <a:pt x="127" y="15"/>
                  </a:lnTo>
                  <a:lnTo>
                    <a:pt x="127" y="8"/>
                  </a:lnTo>
                  <a:lnTo>
                    <a:pt x="127" y="15"/>
                  </a:lnTo>
                  <a:lnTo>
                    <a:pt x="135" y="8"/>
                  </a:lnTo>
                  <a:lnTo>
                    <a:pt x="135" y="15"/>
                  </a:lnTo>
                  <a:lnTo>
                    <a:pt x="135" y="8"/>
                  </a:lnTo>
                  <a:lnTo>
                    <a:pt x="142" y="15"/>
                  </a:lnTo>
                  <a:lnTo>
                    <a:pt x="142" y="15"/>
                  </a:lnTo>
                  <a:lnTo>
                    <a:pt x="142" y="8"/>
                  </a:lnTo>
                  <a:lnTo>
                    <a:pt x="142" y="8"/>
                  </a:lnTo>
                  <a:lnTo>
                    <a:pt x="150" y="15"/>
                  </a:lnTo>
                  <a:lnTo>
                    <a:pt x="150" y="15"/>
                  </a:lnTo>
                  <a:lnTo>
                    <a:pt x="150" y="8"/>
                  </a:lnTo>
                  <a:lnTo>
                    <a:pt x="150" y="8"/>
                  </a:lnTo>
                  <a:lnTo>
                    <a:pt x="157" y="15"/>
                  </a:lnTo>
                  <a:lnTo>
                    <a:pt x="157" y="15"/>
                  </a:lnTo>
                  <a:lnTo>
                    <a:pt x="157" y="8"/>
                  </a:lnTo>
                  <a:lnTo>
                    <a:pt x="157" y="8"/>
                  </a:lnTo>
                  <a:lnTo>
                    <a:pt x="165" y="15"/>
                  </a:lnTo>
                  <a:lnTo>
                    <a:pt x="165" y="15"/>
                  </a:lnTo>
                  <a:lnTo>
                    <a:pt x="165" y="8"/>
                  </a:lnTo>
                  <a:lnTo>
                    <a:pt x="172" y="15"/>
                  </a:lnTo>
                  <a:lnTo>
                    <a:pt x="172" y="15"/>
                  </a:lnTo>
                  <a:lnTo>
                    <a:pt x="172" y="0"/>
                  </a:lnTo>
                  <a:lnTo>
                    <a:pt x="172" y="15"/>
                  </a:lnTo>
                  <a:lnTo>
                    <a:pt x="180" y="8"/>
                  </a:lnTo>
                  <a:lnTo>
                    <a:pt x="180" y="15"/>
                  </a:lnTo>
                  <a:lnTo>
                    <a:pt x="180" y="8"/>
                  </a:lnTo>
                  <a:lnTo>
                    <a:pt x="180" y="8"/>
                  </a:lnTo>
                  <a:lnTo>
                    <a:pt x="187" y="15"/>
                  </a:lnTo>
                  <a:lnTo>
                    <a:pt x="187" y="15"/>
                  </a:lnTo>
                  <a:lnTo>
                    <a:pt x="187" y="8"/>
                  </a:lnTo>
                  <a:lnTo>
                    <a:pt x="187" y="8"/>
                  </a:lnTo>
                  <a:lnTo>
                    <a:pt x="195" y="15"/>
                  </a:lnTo>
                  <a:lnTo>
                    <a:pt x="195" y="8"/>
                  </a:lnTo>
                  <a:lnTo>
                    <a:pt x="195" y="8"/>
                  </a:lnTo>
                  <a:lnTo>
                    <a:pt x="202" y="15"/>
                  </a:lnTo>
                  <a:lnTo>
                    <a:pt x="202" y="15"/>
                  </a:lnTo>
                  <a:lnTo>
                    <a:pt x="202" y="8"/>
                  </a:lnTo>
                  <a:lnTo>
                    <a:pt x="202" y="8"/>
                  </a:lnTo>
                  <a:lnTo>
                    <a:pt x="210" y="15"/>
                  </a:lnTo>
                  <a:lnTo>
                    <a:pt x="210" y="8"/>
                  </a:lnTo>
                  <a:lnTo>
                    <a:pt x="210" y="8"/>
                  </a:lnTo>
                  <a:lnTo>
                    <a:pt x="217" y="15"/>
                  </a:lnTo>
                  <a:lnTo>
                    <a:pt x="217" y="15"/>
                  </a:lnTo>
                  <a:lnTo>
                    <a:pt x="217" y="8"/>
                  </a:lnTo>
                  <a:lnTo>
                    <a:pt x="217" y="8"/>
                  </a:lnTo>
                  <a:lnTo>
                    <a:pt x="225" y="15"/>
                  </a:lnTo>
                  <a:lnTo>
                    <a:pt x="225" y="15"/>
                  </a:lnTo>
                  <a:lnTo>
                    <a:pt x="225" y="8"/>
                  </a:lnTo>
                  <a:lnTo>
                    <a:pt x="225" y="8"/>
                  </a:lnTo>
                  <a:lnTo>
                    <a:pt x="232" y="15"/>
                  </a:lnTo>
                  <a:lnTo>
                    <a:pt x="232" y="15"/>
                  </a:lnTo>
                  <a:lnTo>
                    <a:pt x="232" y="8"/>
                  </a:lnTo>
                  <a:lnTo>
                    <a:pt x="232" y="8"/>
                  </a:lnTo>
                  <a:lnTo>
                    <a:pt x="240" y="15"/>
                  </a:lnTo>
                  <a:lnTo>
                    <a:pt x="240" y="8"/>
                  </a:lnTo>
                  <a:lnTo>
                    <a:pt x="240" y="15"/>
                  </a:lnTo>
                  <a:lnTo>
                    <a:pt x="247" y="8"/>
                  </a:lnTo>
                  <a:lnTo>
                    <a:pt x="247" y="15"/>
                  </a:lnTo>
                  <a:lnTo>
                    <a:pt x="247"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6" name="Freeform 992"/>
            <p:cNvSpPr>
              <a:spLocks/>
            </p:cNvSpPr>
            <p:nvPr/>
          </p:nvSpPr>
          <p:spPr bwMode="auto">
            <a:xfrm>
              <a:off x="4457" y="3047"/>
              <a:ext cx="177" cy="7"/>
            </a:xfrm>
            <a:custGeom>
              <a:avLst/>
              <a:gdLst>
                <a:gd name="T0" fmla="*/ 8 w 255"/>
                <a:gd name="T1" fmla="*/ 7 h 7"/>
                <a:gd name="T2" fmla="*/ 15 w 255"/>
                <a:gd name="T3" fmla="*/ 7 h 7"/>
                <a:gd name="T4" fmla="*/ 23 w 255"/>
                <a:gd name="T5" fmla="*/ 7 h 7"/>
                <a:gd name="T6" fmla="*/ 23 w 255"/>
                <a:gd name="T7" fmla="*/ 0 h 7"/>
                <a:gd name="T8" fmla="*/ 30 w 255"/>
                <a:gd name="T9" fmla="*/ 0 h 7"/>
                <a:gd name="T10" fmla="*/ 38 w 255"/>
                <a:gd name="T11" fmla="*/ 7 h 7"/>
                <a:gd name="T12" fmla="*/ 45 w 255"/>
                <a:gd name="T13" fmla="*/ 0 h 7"/>
                <a:gd name="T14" fmla="*/ 45 w 255"/>
                <a:gd name="T15" fmla="*/ 0 h 7"/>
                <a:gd name="T16" fmla="*/ 53 w 255"/>
                <a:gd name="T17" fmla="*/ 0 h 7"/>
                <a:gd name="T18" fmla="*/ 60 w 255"/>
                <a:gd name="T19" fmla="*/ 7 h 7"/>
                <a:gd name="T20" fmla="*/ 68 w 255"/>
                <a:gd name="T21" fmla="*/ 7 h 7"/>
                <a:gd name="T22" fmla="*/ 75 w 255"/>
                <a:gd name="T23" fmla="*/ 7 h 7"/>
                <a:gd name="T24" fmla="*/ 83 w 255"/>
                <a:gd name="T25" fmla="*/ 7 h 7"/>
                <a:gd name="T26" fmla="*/ 90 w 255"/>
                <a:gd name="T27" fmla="*/ 0 h 7"/>
                <a:gd name="T28" fmla="*/ 98 w 255"/>
                <a:gd name="T29" fmla="*/ 7 h 7"/>
                <a:gd name="T30" fmla="*/ 105 w 255"/>
                <a:gd name="T31" fmla="*/ 7 h 7"/>
                <a:gd name="T32" fmla="*/ 105 w 255"/>
                <a:gd name="T33" fmla="*/ 0 h 7"/>
                <a:gd name="T34" fmla="*/ 113 w 255"/>
                <a:gd name="T35" fmla="*/ 0 h 7"/>
                <a:gd name="T36" fmla="*/ 120 w 255"/>
                <a:gd name="T37" fmla="*/ 7 h 7"/>
                <a:gd name="T38" fmla="*/ 128 w 255"/>
                <a:gd name="T39" fmla="*/ 7 h 7"/>
                <a:gd name="T40" fmla="*/ 135 w 255"/>
                <a:gd name="T41" fmla="*/ 7 h 7"/>
                <a:gd name="T42" fmla="*/ 135 w 255"/>
                <a:gd name="T43" fmla="*/ 0 h 7"/>
                <a:gd name="T44" fmla="*/ 143 w 255"/>
                <a:gd name="T45" fmla="*/ 0 h 7"/>
                <a:gd name="T46" fmla="*/ 150 w 255"/>
                <a:gd name="T47" fmla="*/ 7 h 7"/>
                <a:gd name="T48" fmla="*/ 158 w 255"/>
                <a:gd name="T49" fmla="*/ 7 h 7"/>
                <a:gd name="T50" fmla="*/ 158 w 255"/>
                <a:gd name="T51" fmla="*/ 0 h 7"/>
                <a:gd name="T52" fmla="*/ 165 w 255"/>
                <a:gd name="T53" fmla="*/ 0 h 7"/>
                <a:gd name="T54" fmla="*/ 173 w 255"/>
                <a:gd name="T55" fmla="*/ 7 h 7"/>
                <a:gd name="T56" fmla="*/ 180 w 255"/>
                <a:gd name="T57" fmla="*/ 7 h 7"/>
                <a:gd name="T58" fmla="*/ 180 w 255"/>
                <a:gd name="T59" fmla="*/ 0 h 7"/>
                <a:gd name="T60" fmla="*/ 188 w 255"/>
                <a:gd name="T61" fmla="*/ 0 h 7"/>
                <a:gd name="T62" fmla="*/ 195 w 255"/>
                <a:gd name="T63" fmla="*/ 7 h 7"/>
                <a:gd name="T64" fmla="*/ 203 w 255"/>
                <a:gd name="T65" fmla="*/ 7 h 7"/>
                <a:gd name="T66" fmla="*/ 210 w 255"/>
                <a:gd name="T67" fmla="*/ 7 h 7"/>
                <a:gd name="T68" fmla="*/ 210 w 255"/>
                <a:gd name="T69" fmla="*/ 0 h 7"/>
                <a:gd name="T70" fmla="*/ 218 w 255"/>
                <a:gd name="T71" fmla="*/ 0 h 7"/>
                <a:gd name="T72" fmla="*/ 225 w 255"/>
                <a:gd name="T73" fmla="*/ 7 h 7"/>
                <a:gd name="T74" fmla="*/ 233 w 255"/>
                <a:gd name="T75" fmla="*/ 7 h 7"/>
                <a:gd name="T76" fmla="*/ 233 w 255"/>
                <a:gd name="T77" fmla="*/ 0 h 7"/>
                <a:gd name="T78" fmla="*/ 240 w 255"/>
                <a:gd name="T79" fmla="*/ 0 h 7"/>
                <a:gd name="T80" fmla="*/ 248 w 255"/>
                <a:gd name="T81" fmla="*/ 7 h 7"/>
                <a:gd name="T82" fmla="*/ 255 w 255"/>
                <a:gd name="T8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5" h="7">
                  <a:moveTo>
                    <a:pt x="0" y="0"/>
                  </a:moveTo>
                  <a:lnTo>
                    <a:pt x="8" y="7"/>
                  </a:lnTo>
                  <a:lnTo>
                    <a:pt x="8" y="7"/>
                  </a:lnTo>
                  <a:lnTo>
                    <a:pt x="8" y="0"/>
                  </a:lnTo>
                  <a:lnTo>
                    <a:pt x="15" y="7"/>
                  </a:lnTo>
                  <a:lnTo>
                    <a:pt x="15" y="7"/>
                  </a:lnTo>
                  <a:lnTo>
                    <a:pt x="15" y="0"/>
                  </a:lnTo>
                  <a:lnTo>
                    <a:pt x="15" y="0"/>
                  </a:lnTo>
                  <a:lnTo>
                    <a:pt x="23" y="7"/>
                  </a:lnTo>
                  <a:lnTo>
                    <a:pt x="23" y="7"/>
                  </a:lnTo>
                  <a:lnTo>
                    <a:pt x="23" y="0"/>
                  </a:lnTo>
                  <a:lnTo>
                    <a:pt x="23" y="0"/>
                  </a:lnTo>
                  <a:lnTo>
                    <a:pt x="30" y="7"/>
                  </a:lnTo>
                  <a:lnTo>
                    <a:pt x="30" y="7"/>
                  </a:lnTo>
                  <a:lnTo>
                    <a:pt x="30" y="0"/>
                  </a:lnTo>
                  <a:lnTo>
                    <a:pt x="30" y="0"/>
                  </a:lnTo>
                  <a:lnTo>
                    <a:pt x="38" y="7"/>
                  </a:lnTo>
                  <a:lnTo>
                    <a:pt x="38" y="7"/>
                  </a:lnTo>
                  <a:lnTo>
                    <a:pt x="38" y="0"/>
                  </a:lnTo>
                  <a:lnTo>
                    <a:pt x="38" y="7"/>
                  </a:lnTo>
                  <a:lnTo>
                    <a:pt x="45" y="0"/>
                  </a:lnTo>
                  <a:lnTo>
                    <a:pt x="45" y="7"/>
                  </a:lnTo>
                  <a:lnTo>
                    <a:pt x="45" y="0"/>
                  </a:lnTo>
                  <a:lnTo>
                    <a:pt x="45" y="0"/>
                  </a:lnTo>
                  <a:lnTo>
                    <a:pt x="53" y="7"/>
                  </a:lnTo>
                  <a:lnTo>
                    <a:pt x="53" y="7"/>
                  </a:lnTo>
                  <a:lnTo>
                    <a:pt x="53" y="0"/>
                  </a:lnTo>
                  <a:lnTo>
                    <a:pt x="53" y="0"/>
                  </a:lnTo>
                  <a:lnTo>
                    <a:pt x="60" y="7"/>
                  </a:lnTo>
                  <a:lnTo>
                    <a:pt x="60" y="7"/>
                  </a:lnTo>
                  <a:lnTo>
                    <a:pt x="60" y="0"/>
                  </a:lnTo>
                  <a:lnTo>
                    <a:pt x="60" y="0"/>
                  </a:lnTo>
                  <a:lnTo>
                    <a:pt x="68" y="7"/>
                  </a:lnTo>
                  <a:lnTo>
                    <a:pt x="68" y="0"/>
                  </a:lnTo>
                  <a:lnTo>
                    <a:pt x="75" y="7"/>
                  </a:lnTo>
                  <a:lnTo>
                    <a:pt x="75" y="7"/>
                  </a:lnTo>
                  <a:lnTo>
                    <a:pt x="75" y="0"/>
                  </a:lnTo>
                  <a:lnTo>
                    <a:pt x="75" y="0"/>
                  </a:lnTo>
                  <a:lnTo>
                    <a:pt x="83" y="7"/>
                  </a:lnTo>
                  <a:lnTo>
                    <a:pt x="83" y="0"/>
                  </a:lnTo>
                  <a:lnTo>
                    <a:pt x="83" y="7"/>
                  </a:lnTo>
                  <a:lnTo>
                    <a:pt x="90" y="0"/>
                  </a:lnTo>
                  <a:lnTo>
                    <a:pt x="90" y="7"/>
                  </a:lnTo>
                  <a:lnTo>
                    <a:pt x="90" y="0"/>
                  </a:lnTo>
                  <a:lnTo>
                    <a:pt x="98" y="7"/>
                  </a:lnTo>
                  <a:lnTo>
                    <a:pt x="98" y="0"/>
                  </a:lnTo>
                  <a:lnTo>
                    <a:pt x="98" y="0"/>
                  </a:lnTo>
                  <a:lnTo>
                    <a:pt x="105" y="7"/>
                  </a:lnTo>
                  <a:lnTo>
                    <a:pt x="105" y="7"/>
                  </a:lnTo>
                  <a:lnTo>
                    <a:pt x="105" y="0"/>
                  </a:lnTo>
                  <a:lnTo>
                    <a:pt x="105" y="0"/>
                  </a:lnTo>
                  <a:lnTo>
                    <a:pt x="113" y="7"/>
                  </a:lnTo>
                  <a:lnTo>
                    <a:pt x="113" y="7"/>
                  </a:lnTo>
                  <a:lnTo>
                    <a:pt x="113" y="0"/>
                  </a:lnTo>
                  <a:lnTo>
                    <a:pt x="113" y="0"/>
                  </a:lnTo>
                  <a:lnTo>
                    <a:pt x="120" y="7"/>
                  </a:lnTo>
                  <a:lnTo>
                    <a:pt x="120" y="7"/>
                  </a:lnTo>
                  <a:lnTo>
                    <a:pt x="120" y="0"/>
                  </a:lnTo>
                  <a:lnTo>
                    <a:pt x="120" y="0"/>
                  </a:lnTo>
                  <a:lnTo>
                    <a:pt x="128" y="7"/>
                  </a:lnTo>
                  <a:lnTo>
                    <a:pt x="128" y="0"/>
                  </a:lnTo>
                  <a:lnTo>
                    <a:pt x="128" y="0"/>
                  </a:lnTo>
                  <a:lnTo>
                    <a:pt x="135" y="7"/>
                  </a:lnTo>
                  <a:lnTo>
                    <a:pt x="135" y="7"/>
                  </a:lnTo>
                  <a:lnTo>
                    <a:pt x="135" y="0"/>
                  </a:lnTo>
                  <a:lnTo>
                    <a:pt x="135" y="0"/>
                  </a:lnTo>
                  <a:lnTo>
                    <a:pt x="143" y="7"/>
                  </a:lnTo>
                  <a:lnTo>
                    <a:pt x="143" y="7"/>
                  </a:lnTo>
                  <a:lnTo>
                    <a:pt x="143" y="0"/>
                  </a:lnTo>
                  <a:lnTo>
                    <a:pt x="143" y="0"/>
                  </a:lnTo>
                  <a:lnTo>
                    <a:pt x="150" y="7"/>
                  </a:lnTo>
                  <a:lnTo>
                    <a:pt x="150" y="7"/>
                  </a:lnTo>
                  <a:lnTo>
                    <a:pt x="150" y="0"/>
                  </a:lnTo>
                  <a:lnTo>
                    <a:pt x="150" y="0"/>
                  </a:lnTo>
                  <a:lnTo>
                    <a:pt x="158" y="7"/>
                  </a:lnTo>
                  <a:lnTo>
                    <a:pt x="158" y="7"/>
                  </a:lnTo>
                  <a:lnTo>
                    <a:pt x="158" y="0"/>
                  </a:lnTo>
                  <a:lnTo>
                    <a:pt x="158" y="0"/>
                  </a:lnTo>
                  <a:lnTo>
                    <a:pt x="165" y="7"/>
                  </a:lnTo>
                  <a:lnTo>
                    <a:pt x="165" y="7"/>
                  </a:lnTo>
                  <a:lnTo>
                    <a:pt x="165" y="0"/>
                  </a:lnTo>
                  <a:lnTo>
                    <a:pt x="165" y="0"/>
                  </a:lnTo>
                  <a:lnTo>
                    <a:pt x="173" y="7"/>
                  </a:lnTo>
                  <a:lnTo>
                    <a:pt x="173" y="7"/>
                  </a:lnTo>
                  <a:lnTo>
                    <a:pt x="173" y="0"/>
                  </a:lnTo>
                  <a:lnTo>
                    <a:pt x="173" y="0"/>
                  </a:lnTo>
                  <a:lnTo>
                    <a:pt x="180" y="7"/>
                  </a:lnTo>
                  <a:lnTo>
                    <a:pt x="180" y="7"/>
                  </a:lnTo>
                  <a:lnTo>
                    <a:pt x="180" y="0"/>
                  </a:lnTo>
                  <a:lnTo>
                    <a:pt x="180" y="0"/>
                  </a:lnTo>
                  <a:lnTo>
                    <a:pt x="188" y="7"/>
                  </a:lnTo>
                  <a:lnTo>
                    <a:pt x="188" y="7"/>
                  </a:lnTo>
                  <a:lnTo>
                    <a:pt x="188" y="0"/>
                  </a:lnTo>
                  <a:lnTo>
                    <a:pt x="188" y="0"/>
                  </a:lnTo>
                  <a:lnTo>
                    <a:pt x="195" y="7"/>
                  </a:lnTo>
                  <a:lnTo>
                    <a:pt x="195" y="7"/>
                  </a:lnTo>
                  <a:lnTo>
                    <a:pt x="195" y="0"/>
                  </a:lnTo>
                  <a:lnTo>
                    <a:pt x="195" y="0"/>
                  </a:lnTo>
                  <a:lnTo>
                    <a:pt x="203" y="7"/>
                  </a:lnTo>
                  <a:lnTo>
                    <a:pt x="203" y="7"/>
                  </a:lnTo>
                  <a:lnTo>
                    <a:pt x="203" y="0"/>
                  </a:lnTo>
                  <a:lnTo>
                    <a:pt x="210" y="7"/>
                  </a:lnTo>
                  <a:lnTo>
                    <a:pt x="210" y="7"/>
                  </a:lnTo>
                  <a:lnTo>
                    <a:pt x="210" y="0"/>
                  </a:lnTo>
                  <a:lnTo>
                    <a:pt x="210" y="0"/>
                  </a:lnTo>
                  <a:lnTo>
                    <a:pt x="218" y="7"/>
                  </a:lnTo>
                  <a:lnTo>
                    <a:pt x="218" y="7"/>
                  </a:lnTo>
                  <a:lnTo>
                    <a:pt x="218" y="0"/>
                  </a:lnTo>
                  <a:lnTo>
                    <a:pt x="218" y="0"/>
                  </a:lnTo>
                  <a:lnTo>
                    <a:pt x="225" y="7"/>
                  </a:lnTo>
                  <a:lnTo>
                    <a:pt x="225" y="7"/>
                  </a:lnTo>
                  <a:lnTo>
                    <a:pt x="225" y="0"/>
                  </a:lnTo>
                  <a:lnTo>
                    <a:pt x="225" y="0"/>
                  </a:lnTo>
                  <a:lnTo>
                    <a:pt x="233" y="7"/>
                  </a:lnTo>
                  <a:lnTo>
                    <a:pt x="233" y="7"/>
                  </a:lnTo>
                  <a:lnTo>
                    <a:pt x="233" y="0"/>
                  </a:lnTo>
                  <a:lnTo>
                    <a:pt x="233" y="0"/>
                  </a:lnTo>
                  <a:lnTo>
                    <a:pt x="240" y="7"/>
                  </a:lnTo>
                  <a:lnTo>
                    <a:pt x="240" y="7"/>
                  </a:lnTo>
                  <a:lnTo>
                    <a:pt x="240" y="0"/>
                  </a:lnTo>
                  <a:lnTo>
                    <a:pt x="240" y="0"/>
                  </a:lnTo>
                  <a:lnTo>
                    <a:pt x="248" y="7"/>
                  </a:lnTo>
                  <a:lnTo>
                    <a:pt x="248" y="7"/>
                  </a:lnTo>
                  <a:lnTo>
                    <a:pt x="248" y="0"/>
                  </a:lnTo>
                  <a:lnTo>
                    <a:pt x="255" y="7"/>
                  </a:lnTo>
                  <a:lnTo>
                    <a:pt x="255" y="7"/>
                  </a:lnTo>
                  <a:lnTo>
                    <a:pt x="255" y="0"/>
                  </a:lnTo>
                  <a:lnTo>
                    <a:pt x="25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7" name="Freeform 993"/>
            <p:cNvSpPr>
              <a:spLocks/>
            </p:cNvSpPr>
            <p:nvPr/>
          </p:nvSpPr>
          <p:spPr bwMode="auto">
            <a:xfrm>
              <a:off x="4634" y="3040"/>
              <a:ext cx="111" cy="14"/>
            </a:xfrm>
            <a:custGeom>
              <a:avLst/>
              <a:gdLst>
                <a:gd name="T0" fmla="*/ 8 w 158"/>
                <a:gd name="T1" fmla="*/ 15 h 15"/>
                <a:gd name="T2" fmla="*/ 8 w 158"/>
                <a:gd name="T3" fmla="*/ 0 h 15"/>
                <a:gd name="T4" fmla="*/ 15 w 158"/>
                <a:gd name="T5" fmla="*/ 8 h 15"/>
                <a:gd name="T6" fmla="*/ 15 w 158"/>
                <a:gd name="T7" fmla="*/ 0 h 15"/>
                <a:gd name="T8" fmla="*/ 23 w 158"/>
                <a:gd name="T9" fmla="*/ 15 h 15"/>
                <a:gd name="T10" fmla="*/ 23 w 158"/>
                <a:gd name="T11" fmla="*/ 0 h 15"/>
                <a:gd name="T12" fmla="*/ 30 w 158"/>
                <a:gd name="T13" fmla="*/ 0 h 15"/>
                <a:gd name="T14" fmla="*/ 30 w 158"/>
                <a:gd name="T15" fmla="*/ 8 h 15"/>
                <a:gd name="T16" fmla="*/ 38 w 158"/>
                <a:gd name="T17" fmla="*/ 15 h 15"/>
                <a:gd name="T18" fmla="*/ 38 w 158"/>
                <a:gd name="T19" fmla="*/ 8 h 15"/>
                <a:gd name="T20" fmla="*/ 45 w 158"/>
                <a:gd name="T21" fmla="*/ 15 h 15"/>
                <a:gd name="T22" fmla="*/ 45 w 158"/>
                <a:gd name="T23" fmla="*/ 8 h 15"/>
                <a:gd name="T24" fmla="*/ 53 w 158"/>
                <a:gd name="T25" fmla="*/ 15 h 15"/>
                <a:gd name="T26" fmla="*/ 53 w 158"/>
                <a:gd name="T27" fmla="*/ 8 h 15"/>
                <a:gd name="T28" fmla="*/ 60 w 158"/>
                <a:gd name="T29" fmla="*/ 0 h 15"/>
                <a:gd name="T30" fmla="*/ 68 w 158"/>
                <a:gd name="T31" fmla="*/ 15 h 15"/>
                <a:gd name="T32" fmla="*/ 68 w 158"/>
                <a:gd name="T33" fmla="*/ 8 h 15"/>
                <a:gd name="T34" fmla="*/ 75 w 158"/>
                <a:gd name="T35" fmla="*/ 8 h 15"/>
                <a:gd name="T36" fmla="*/ 75 w 158"/>
                <a:gd name="T37" fmla="*/ 0 h 15"/>
                <a:gd name="T38" fmla="*/ 83 w 158"/>
                <a:gd name="T39" fmla="*/ 15 h 15"/>
                <a:gd name="T40" fmla="*/ 83 w 158"/>
                <a:gd name="T41" fmla="*/ 8 h 15"/>
                <a:gd name="T42" fmla="*/ 90 w 158"/>
                <a:gd name="T43" fmla="*/ 15 h 15"/>
                <a:gd name="T44" fmla="*/ 90 w 158"/>
                <a:gd name="T45" fmla="*/ 8 h 15"/>
                <a:gd name="T46" fmla="*/ 98 w 158"/>
                <a:gd name="T47" fmla="*/ 15 h 15"/>
                <a:gd name="T48" fmla="*/ 98 w 158"/>
                <a:gd name="T49" fmla="*/ 8 h 15"/>
                <a:gd name="T50" fmla="*/ 105 w 158"/>
                <a:gd name="T51" fmla="*/ 15 h 15"/>
                <a:gd name="T52" fmla="*/ 105 w 158"/>
                <a:gd name="T53" fmla="*/ 8 h 15"/>
                <a:gd name="T54" fmla="*/ 113 w 158"/>
                <a:gd name="T55" fmla="*/ 15 h 15"/>
                <a:gd name="T56" fmla="*/ 113 w 158"/>
                <a:gd name="T57" fmla="*/ 8 h 15"/>
                <a:gd name="T58" fmla="*/ 120 w 158"/>
                <a:gd name="T59" fmla="*/ 15 h 15"/>
                <a:gd name="T60" fmla="*/ 120 w 158"/>
                <a:gd name="T61" fmla="*/ 8 h 15"/>
                <a:gd name="T62" fmla="*/ 128 w 158"/>
                <a:gd name="T63" fmla="*/ 15 h 15"/>
                <a:gd name="T64" fmla="*/ 128 w 158"/>
                <a:gd name="T65" fmla="*/ 8 h 15"/>
                <a:gd name="T66" fmla="*/ 135 w 158"/>
                <a:gd name="T67" fmla="*/ 15 h 15"/>
                <a:gd name="T68" fmla="*/ 143 w 158"/>
                <a:gd name="T69" fmla="*/ 15 h 15"/>
                <a:gd name="T70" fmla="*/ 143 w 158"/>
                <a:gd name="T71" fmla="*/ 8 h 15"/>
                <a:gd name="T72" fmla="*/ 150 w 158"/>
                <a:gd name="T73" fmla="*/ 15 h 15"/>
                <a:gd name="T74" fmla="*/ 150 w 158"/>
                <a:gd name="T75" fmla="*/ 8 h 15"/>
                <a:gd name="T76" fmla="*/ 158 w 158"/>
                <a:gd name="T7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8" h="15">
                  <a:moveTo>
                    <a:pt x="0" y="8"/>
                  </a:moveTo>
                  <a:lnTo>
                    <a:pt x="8" y="15"/>
                  </a:lnTo>
                  <a:lnTo>
                    <a:pt x="8" y="15"/>
                  </a:lnTo>
                  <a:lnTo>
                    <a:pt x="8" y="0"/>
                  </a:lnTo>
                  <a:lnTo>
                    <a:pt x="8" y="15"/>
                  </a:lnTo>
                  <a:lnTo>
                    <a:pt x="15" y="8"/>
                  </a:lnTo>
                  <a:lnTo>
                    <a:pt x="15" y="15"/>
                  </a:lnTo>
                  <a:lnTo>
                    <a:pt x="15" y="0"/>
                  </a:lnTo>
                  <a:lnTo>
                    <a:pt x="15" y="8"/>
                  </a:lnTo>
                  <a:lnTo>
                    <a:pt x="23" y="15"/>
                  </a:lnTo>
                  <a:lnTo>
                    <a:pt x="23" y="15"/>
                  </a:lnTo>
                  <a:lnTo>
                    <a:pt x="23" y="0"/>
                  </a:lnTo>
                  <a:lnTo>
                    <a:pt x="23" y="8"/>
                  </a:lnTo>
                  <a:lnTo>
                    <a:pt x="30" y="0"/>
                  </a:lnTo>
                  <a:lnTo>
                    <a:pt x="30" y="15"/>
                  </a:lnTo>
                  <a:lnTo>
                    <a:pt x="30" y="8"/>
                  </a:lnTo>
                  <a:lnTo>
                    <a:pt x="38" y="15"/>
                  </a:lnTo>
                  <a:lnTo>
                    <a:pt x="38" y="15"/>
                  </a:lnTo>
                  <a:lnTo>
                    <a:pt x="38" y="0"/>
                  </a:lnTo>
                  <a:lnTo>
                    <a:pt x="38" y="8"/>
                  </a:lnTo>
                  <a:lnTo>
                    <a:pt x="45" y="15"/>
                  </a:lnTo>
                  <a:lnTo>
                    <a:pt x="45" y="15"/>
                  </a:lnTo>
                  <a:lnTo>
                    <a:pt x="45" y="0"/>
                  </a:lnTo>
                  <a:lnTo>
                    <a:pt x="45" y="8"/>
                  </a:lnTo>
                  <a:lnTo>
                    <a:pt x="53" y="15"/>
                  </a:lnTo>
                  <a:lnTo>
                    <a:pt x="53" y="15"/>
                  </a:lnTo>
                  <a:lnTo>
                    <a:pt x="53" y="0"/>
                  </a:lnTo>
                  <a:lnTo>
                    <a:pt x="53" y="8"/>
                  </a:lnTo>
                  <a:lnTo>
                    <a:pt x="60" y="15"/>
                  </a:lnTo>
                  <a:lnTo>
                    <a:pt x="60" y="0"/>
                  </a:lnTo>
                  <a:lnTo>
                    <a:pt x="60" y="8"/>
                  </a:lnTo>
                  <a:lnTo>
                    <a:pt x="68" y="15"/>
                  </a:lnTo>
                  <a:lnTo>
                    <a:pt x="68" y="15"/>
                  </a:lnTo>
                  <a:lnTo>
                    <a:pt x="68" y="8"/>
                  </a:lnTo>
                  <a:lnTo>
                    <a:pt x="68" y="15"/>
                  </a:lnTo>
                  <a:lnTo>
                    <a:pt x="75" y="8"/>
                  </a:lnTo>
                  <a:lnTo>
                    <a:pt x="75" y="15"/>
                  </a:lnTo>
                  <a:lnTo>
                    <a:pt x="75" y="0"/>
                  </a:lnTo>
                  <a:lnTo>
                    <a:pt x="75" y="8"/>
                  </a:lnTo>
                  <a:lnTo>
                    <a:pt x="83" y="15"/>
                  </a:lnTo>
                  <a:lnTo>
                    <a:pt x="83" y="15"/>
                  </a:lnTo>
                  <a:lnTo>
                    <a:pt x="83" y="8"/>
                  </a:lnTo>
                  <a:lnTo>
                    <a:pt x="83" y="8"/>
                  </a:lnTo>
                  <a:lnTo>
                    <a:pt x="90" y="15"/>
                  </a:lnTo>
                  <a:lnTo>
                    <a:pt x="90" y="8"/>
                  </a:lnTo>
                  <a:lnTo>
                    <a:pt x="90" y="8"/>
                  </a:lnTo>
                  <a:lnTo>
                    <a:pt x="98" y="15"/>
                  </a:lnTo>
                  <a:lnTo>
                    <a:pt x="98" y="15"/>
                  </a:lnTo>
                  <a:lnTo>
                    <a:pt x="98" y="8"/>
                  </a:lnTo>
                  <a:lnTo>
                    <a:pt x="98" y="8"/>
                  </a:lnTo>
                  <a:lnTo>
                    <a:pt x="105" y="15"/>
                  </a:lnTo>
                  <a:lnTo>
                    <a:pt x="105" y="15"/>
                  </a:lnTo>
                  <a:lnTo>
                    <a:pt x="105" y="0"/>
                  </a:lnTo>
                  <a:lnTo>
                    <a:pt x="105" y="8"/>
                  </a:lnTo>
                  <a:lnTo>
                    <a:pt x="113" y="15"/>
                  </a:lnTo>
                  <a:lnTo>
                    <a:pt x="113" y="15"/>
                  </a:lnTo>
                  <a:lnTo>
                    <a:pt x="113" y="8"/>
                  </a:lnTo>
                  <a:lnTo>
                    <a:pt x="113" y="8"/>
                  </a:lnTo>
                  <a:lnTo>
                    <a:pt x="120" y="15"/>
                  </a:lnTo>
                  <a:lnTo>
                    <a:pt x="120" y="15"/>
                  </a:lnTo>
                  <a:lnTo>
                    <a:pt x="120" y="8"/>
                  </a:lnTo>
                  <a:lnTo>
                    <a:pt x="120" y="8"/>
                  </a:lnTo>
                  <a:lnTo>
                    <a:pt x="128" y="15"/>
                  </a:lnTo>
                  <a:lnTo>
                    <a:pt x="128" y="15"/>
                  </a:lnTo>
                  <a:lnTo>
                    <a:pt x="128" y="0"/>
                  </a:lnTo>
                  <a:lnTo>
                    <a:pt x="128" y="8"/>
                  </a:lnTo>
                  <a:lnTo>
                    <a:pt x="135" y="15"/>
                  </a:lnTo>
                  <a:lnTo>
                    <a:pt x="135" y="15"/>
                  </a:lnTo>
                  <a:lnTo>
                    <a:pt x="135" y="8"/>
                  </a:lnTo>
                  <a:lnTo>
                    <a:pt x="143" y="15"/>
                  </a:lnTo>
                  <a:lnTo>
                    <a:pt x="143" y="15"/>
                  </a:lnTo>
                  <a:lnTo>
                    <a:pt x="143" y="8"/>
                  </a:lnTo>
                  <a:lnTo>
                    <a:pt x="143" y="8"/>
                  </a:lnTo>
                  <a:lnTo>
                    <a:pt x="150" y="15"/>
                  </a:lnTo>
                  <a:lnTo>
                    <a:pt x="150" y="15"/>
                  </a:lnTo>
                  <a:lnTo>
                    <a:pt x="150" y="8"/>
                  </a:lnTo>
                  <a:lnTo>
                    <a:pt x="150" y="8"/>
                  </a:lnTo>
                  <a:lnTo>
                    <a:pt x="15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8" name="Freeform 994"/>
            <p:cNvSpPr>
              <a:spLocks/>
            </p:cNvSpPr>
            <p:nvPr/>
          </p:nvSpPr>
          <p:spPr bwMode="auto">
            <a:xfrm>
              <a:off x="3397" y="3100"/>
              <a:ext cx="168" cy="6"/>
            </a:xfrm>
            <a:custGeom>
              <a:avLst/>
              <a:gdLst>
                <a:gd name="T0" fmla="*/ 0 w 240"/>
                <a:gd name="T1" fmla="*/ 0 h 7"/>
                <a:gd name="T2" fmla="*/ 8 w 240"/>
                <a:gd name="T3" fmla="*/ 0 h 7"/>
                <a:gd name="T4" fmla="*/ 15 w 240"/>
                <a:gd name="T5" fmla="*/ 7 h 7"/>
                <a:gd name="T6" fmla="*/ 23 w 240"/>
                <a:gd name="T7" fmla="*/ 0 h 7"/>
                <a:gd name="T8" fmla="*/ 23 w 240"/>
                <a:gd name="T9" fmla="*/ 0 h 7"/>
                <a:gd name="T10" fmla="*/ 30 w 240"/>
                <a:gd name="T11" fmla="*/ 0 h 7"/>
                <a:gd name="T12" fmla="*/ 38 w 240"/>
                <a:gd name="T13" fmla="*/ 7 h 7"/>
                <a:gd name="T14" fmla="*/ 45 w 240"/>
                <a:gd name="T15" fmla="*/ 7 h 7"/>
                <a:gd name="T16" fmla="*/ 45 w 240"/>
                <a:gd name="T17" fmla="*/ 0 h 7"/>
                <a:gd name="T18" fmla="*/ 53 w 240"/>
                <a:gd name="T19" fmla="*/ 0 h 7"/>
                <a:gd name="T20" fmla="*/ 60 w 240"/>
                <a:gd name="T21" fmla="*/ 7 h 7"/>
                <a:gd name="T22" fmla="*/ 68 w 240"/>
                <a:gd name="T23" fmla="*/ 0 h 7"/>
                <a:gd name="T24" fmla="*/ 68 w 240"/>
                <a:gd name="T25" fmla="*/ 0 h 7"/>
                <a:gd name="T26" fmla="*/ 75 w 240"/>
                <a:gd name="T27" fmla="*/ 0 h 7"/>
                <a:gd name="T28" fmla="*/ 83 w 240"/>
                <a:gd name="T29" fmla="*/ 7 h 7"/>
                <a:gd name="T30" fmla="*/ 90 w 240"/>
                <a:gd name="T31" fmla="*/ 7 h 7"/>
                <a:gd name="T32" fmla="*/ 90 w 240"/>
                <a:gd name="T33" fmla="*/ 0 h 7"/>
                <a:gd name="T34" fmla="*/ 98 w 240"/>
                <a:gd name="T35" fmla="*/ 0 h 7"/>
                <a:gd name="T36" fmla="*/ 105 w 240"/>
                <a:gd name="T37" fmla="*/ 7 h 7"/>
                <a:gd name="T38" fmla="*/ 113 w 240"/>
                <a:gd name="T39" fmla="*/ 7 h 7"/>
                <a:gd name="T40" fmla="*/ 113 w 240"/>
                <a:gd name="T41" fmla="*/ 7 h 7"/>
                <a:gd name="T42" fmla="*/ 120 w 240"/>
                <a:gd name="T43" fmla="*/ 0 h 7"/>
                <a:gd name="T44" fmla="*/ 128 w 240"/>
                <a:gd name="T45" fmla="*/ 7 h 7"/>
                <a:gd name="T46" fmla="*/ 135 w 240"/>
                <a:gd name="T47" fmla="*/ 7 h 7"/>
                <a:gd name="T48" fmla="*/ 135 w 240"/>
                <a:gd name="T49" fmla="*/ 7 h 7"/>
                <a:gd name="T50" fmla="*/ 143 w 240"/>
                <a:gd name="T51" fmla="*/ 0 h 7"/>
                <a:gd name="T52" fmla="*/ 150 w 240"/>
                <a:gd name="T53" fmla="*/ 7 h 7"/>
                <a:gd name="T54" fmla="*/ 158 w 240"/>
                <a:gd name="T55" fmla="*/ 0 h 7"/>
                <a:gd name="T56" fmla="*/ 158 w 240"/>
                <a:gd name="T57" fmla="*/ 0 h 7"/>
                <a:gd name="T58" fmla="*/ 165 w 240"/>
                <a:gd name="T59" fmla="*/ 0 h 7"/>
                <a:gd name="T60" fmla="*/ 173 w 240"/>
                <a:gd name="T61" fmla="*/ 7 h 7"/>
                <a:gd name="T62" fmla="*/ 180 w 240"/>
                <a:gd name="T63" fmla="*/ 7 h 7"/>
                <a:gd name="T64" fmla="*/ 188 w 240"/>
                <a:gd name="T65" fmla="*/ 7 h 7"/>
                <a:gd name="T66" fmla="*/ 188 w 240"/>
                <a:gd name="T67" fmla="*/ 7 h 7"/>
                <a:gd name="T68" fmla="*/ 195 w 240"/>
                <a:gd name="T69" fmla="*/ 0 h 7"/>
                <a:gd name="T70" fmla="*/ 203 w 240"/>
                <a:gd name="T71" fmla="*/ 7 h 7"/>
                <a:gd name="T72" fmla="*/ 210 w 240"/>
                <a:gd name="T73" fmla="*/ 7 h 7"/>
                <a:gd name="T74" fmla="*/ 218 w 240"/>
                <a:gd name="T75" fmla="*/ 0 h 7"/>
                <a:gd name="T76" fmla="*/ 218 w 240"/>
                <a:gd name="T77" fmla="*/ 7 h 7"/>
                <a:gd name="T78" fmla="*/ 225 w 240"/>
                <a:gd name="T79" fmla="*/ 7 h 7"/>
                <a:gd name="T80" fmla="*/ 233 w 240"/>
                <a:gd name="T81" fmla="*/ 0 h 7"/>
                <a:gd name="T82" fmla="*/ 240 w 240"/>
                <a:gd name="T8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7">
                  <a:moveTo>
                    <a:pt x="0" y="7"/>
                  </a:moveTo>
                  <a:lnTo>
                    <a:pt x="0" y="7"/>
                  </a:lnTo>
                  <a:lnTo>
                    <a:pt x="0" y="0"/>
                  </a:lnTo>
                  <a:lnTo>
                    <a:pt x="0" y="0"/>
                  </a:lnTo>
                  <a:lnTo>
                    <a:pt x="8" y="7"/>
                  </a:lnTo>
                  <a:lnTo>
                    <a:pt x="8" y="0"/>
                  </a:lnTo>
                  <a:lnTo>
                    <a:pt x="8" y="7"/>
                  </a:lnTo>
                  <a:lnTo>
                    <a:pt x="15" y="0"/>
                  </a:lnTo>
                  <a:lnTo>
                    <a:pt x="15" y="7"/>
                  </a:lnTo>
                  <a:lnTo>
                    <a:pt x="15" y="0"/>
                  </a:lnTo>
                  <a:lnTo>
                    <a:pt x="15" y="7"/>
                  </a:lnTo>
                  <a:lnTo>
                    <a:pt x="23" y="0"/>
                  </a:lnTo>
                  <a:lnTo>
                    <a:pt x="23" y="7"/>
                  </a:lnTo>
                  <a:lnTo>
                    <a:pt x="23" y="0"/>
                  </a:lnTo>
                  <a:lnTo>
                    <a:pt x="23" y="0"/>
                  </a:lnTo>
                  <a:lnTo>
                    <a:pt x="30" y="7"/>
                  </a:lnTo>
                  <a:lnTo>
                    <a:pt x="30" y="7"/>
                  </a:lnTo>
                  <a:lnTo>
                    <a:pt x="30" y="0"/>
                  </a:lnTo>
                  <a:lnTo>
                    <a:pt x="30" y="7"/>
                  </a:lnTo>
                  <a:lnTo>
                    <a:pt x="38" y="0"/>
                  </a:lnTo>
                  <a:lnTo>
                    <a:pt x="38" y="7"/>
                  </a:lnTo>
                  <a:lnTo>
                    <a:pt x="38" y="0"/>
                  </a:lnTo>
                  <a:lnTo>
                    <a:pt x="38" y="0"/>
                  </a:lnTo>
                  <a:lnTo>
                    <a:pt x="45" y="7"/>
                  </a:lnTo>
                  <a:lnTo>
                    <a:pt x="45" y="7"/>
                  </a:lnTo>
                  <a:lnTo>
                    <a:pt x="45" y="0"/>
                  </a:lnTo>
                  <a:lnTo>
                    <a:pt x="45" y="0"/>
                  </a:lnTo>
                  <a:lnTo>
                    <a:pt x="53" y="7"/>
                  </a:lnTo>
                  <a:lnTo>
                    <a:pt x="53" y="7"/>
                  </a:lnTo>
                  <a:lnTo>
                    <a:pt x="53" y="0"/>
                  </a:lnTo>
                  <a:lnTo>
                    <a:pt x="53" y="7"/>
                  </a:lnTo>
                  <a:lnTo>
                    <a:pt x="60" y="0"/>
                  </a:lnTo>
                  <a:lnTo>
                    <a:pt x="60" y="7"/>
                  </a:lnTo>
                  <a:lnTo>
                    <a:pt x="60" y="0"/>
                  </a:lnTo>
                  <a:lnTo>
                    <a:pt x="60" y="7"/>
                  </a:lnTo>
                  <a:lnTo>
                    <a:pt x="68" y="0"/>
                  </a:lnTo>
                  <a:lnTo>
                    <a:pt x="68" y="7"/>
                  </a:lnTo>
                  <a:lnTo>
                    <a:pt x="68" y="0"/>
                  </a:lnTo>
                  <a:lnTo>
                    <a:pt x="68" y="0"/>
                  </a:lnTo>
                  <a:lnTo>
                    <a:pt x="75" y="7"/>
                  </a:lnTo>
                  <a:lnTo>
                    <a:pt x="75" y="7"/>
                  </a:lnTo>
                  <a:lnTo>
                    <a:pt x="75" y="0"/>
                  </a:lnTo>
                  <a:lnTo>
                    <a:pt x="75" y="7"/>
                  </a:lnTo>
                  <a:lnTo>
                    <a:pt x="83" y="0"/>
                  </a:lnTo>
                  <a:lnTo>
                    <a:pt x="83" y="7"/>
                  </a:lnTo>
                  <a:lnTo>
                    <a:pt x="83" y="0"/>
                  </a:lnTo>
                  <a:lnTo>
                    <a:pt x="83" y="0"/>
                  </a:lnTo>
                  <a:lnTo>
                    <a:pt x="90" y="7"/>
                  </a:lnTo>
                  <a:lnTo>
                    <a:pt x="90" y="7"/>
                  </a:lnTo>
                  <a:lnTo>
                    <a:pt x="90" y="0"/>
                  </a:lnTo>
                  <a:lnTo>
                    <a:pt x="90" y="0"/>
                  </a:lnTo>
                  <a:lnTo>
                    <a:pt x="98" y="7"/>
                  </a:lnTo>
                  <a:lnTo>
                    <a:pt x="98" y="7"/>
                  </a:lnTo>
                  <a:lnTo>
                    <a:pt x="98" y="0"/>
                  </a:lnTo>
                  <a:lnTo>
                    <a:pt x="98" y="7"/>
                  </a:lnTo>
                  <a:lnTo>
                    <a:pt x="105" y="0"/>
                  </a:lnTo>
                  <a:lnTo>
                    <a:pt x="105" y="7"/>
                  </a:lnTo>
                  <a:lnTo>
                    <a:pt x="105" y="0"/>
                  </a:lnTo>
                  <a:lnTo>
                    <a:pt x="105" y="0"/>
                  </a:lnTo>
                  <a:lnTo>
                    <a:pt x="113" y="7"/>
                  </a:lnTo>
                  <a:lnTo>
                    <a:pt x="113" y="7"/>
                  </a:lnTo>
                  <a:lnTo>
                    <a:pt x="113" y="0"/>
                  </a:lnTo>
                  <a:lnTo>
                    <a:pt x="113" y="7"/>
                  </a:lnTo>
                  <a:lnTo>
                    <a:pt x="120" y="0"/>
                  </a:lnTo>
                  <a:lnTo>
                    <a:pt x="120" y="7"/>
                  </a:lnTo>
                  <a:lnTo>
                    <a:pt x="120" y="0"/>
                  </a:lnTo>
                  <a:lnTo>
                    <a:pt x="120" y="7"/>
                  </a:lnTo>
                  <a:lnTo>
                    <a:pt x="128" y="0"/>
                  </a:lnTo>
                  <a:lnTo>
                    <a:pt x="128" y="7"/>
                  </a:lnTo>
                  <a:lnTo>
                    <a:pt x="128" y="0"/>
                  </a:lnTo>
                  <a:lnTo>
                    <a:pt x="128" y="0"/>
                  </a:lnTo>
                  <a:lnTo>
                    <a:pt x="135" y="7"/>
                  </a:lnTo>
                  <a:lnTo>
                    <a:pt x="135" y="7"/>
                  </a:lnTo>
                  <a:lnTo>
                    <a:pt x="135" y="0"/>
                  </a:lnTo>
                  <a:lnTo>
                    <a:pt x="135" y="7"/>
                  </a:lnTo>
                  <a:lnTo>
                    <a:pt x="143" y="0"/>
                  </a:lnTo>
                  <a:lnTo>
                    <a:pt x="143" y="7"/>
                  </a:lnTo>
                  <a:lnTo>
                    <a:pt x="143" y="0"/>
                  </a:lnTo>
                  <a:lnTo>
                    <a:pt x="143" y="7"/>
                  </a:lnTo>
                  <a:lnTo>
                    <a:pt x="150" y="0"/>
                  </a:lnTo>
                  <a:lnTo>
                    <a:pt x="150" y="7"/>
                  </a:lnTo>
                  <a:lnTo>
                    <a:pt x="150" y="0"/>
                  </a:lnTo>
                  <a:lnTo>
                    <a:pt x="150" y="7"/>
                  </a:lnTo>
                  <a:lnTo>
                    <a:pt x="158" y="0"/>
                  </a:lnTo>
                  <a:lnTo>
                    <a:pt x="158" y="7"/>
                  </a:lnTo>
                  <a:lnTo>
                    <a:pt x="158" y="0"/>
                  </a:lnTo>
                  <a:lnTo>
                    <a:pt x="158" y="0"/>
                  </a:lnTo>
                  <a:lnTo>
                    <a:pt x="165" y="7"/>
                  </a:lnTo>
                  <a:lnTo>
                    <a:pt x="165" y="7"/>
                  </a:lnTo>
                  <a:lnTo>
                    <a:pt x="165" y="0"/>
                  </a:lnTo>
                  <a:lnTo>
                    <a:pt x="165" y="7"/>
                  </a:lnTo>
                  <a:lnTo>
                    <a:pt x="173" y="0"/>
                  </a:lnTo>
                  <a:lnTo>
                    <a:pt x="173" y="7"/>
                  </a:lnTo>
                  <a:lnTo>
                    <a:pt x="173" y="0"/>
                  </a:lnTo>
                  <a:lnTo>
                    <a:pt x="180" y="7"/>
                  </a:lnTo>
                  <a:lnTo>
                    <a:pt x="180" y="7"/>
                  </a:lnTo>
                  <a:lnTo>
                    <a:pt x="180" y="0"/>
                  </a:lnTo>
                  <a:lnTo>
                    <a:pt x="180" y="0"/>
                  </a:lnTo>
                  <a:lnTo>
                    <a:pt x="188" y="7"/>
                  </a:lnTo>
                  <a:lnTo>
                    <a:pt x="188" y="7"/>
                  </a:lnTo>
                  <a:lnTo>
                    <a:pt x="188" y="0"/>
                  </a:lnTo>
                  <a:lnTo>
                    <a:pt x="188" y="7"/>
                  </a:lnTo>
                  <a:lnTo>
                    <a:pt x="195" y="0"/>
                  </a:lnTo>
                  <a:lnTo>
                    <a:pt x="195" y="7"/>
                  </a:lnTo>
                  <a:lnTo>
                    <a:pt x="195" y="0"/>
                  </a:lnTo>
                  <a:lnTo>
                    <a:pt x="195" y="0"/>
                  </a:lnTo>
                  <a:lnTo>
                    <a:pt x="203" y="7"/>
                  </a:lnTo>
                  <a:lnTo>
                    <a:pt x="203" y="7"/>
                  </a:lnTo>
                  <a:lnTo>
                    <a:pt x="203" y="0"/>
                  </a:lnTo>
                  <a:lnTo>
                    <a:pt x="203" y="0"/>
                  </a:lnTo>
                  <a:lnTo>
                    <a:pt x="210" y="7"/>
                  </a:lnTo>
                  <a:lnTo>
                    <a:pt x="210" y="0"/>
                  </a:lnTo>
                  <a:lnTo>
                    <a:pt x="210" y="7"/>
                  </a:lnTo>
                  <a:lnTo>
                    <a:pt x="218" y="0"/>
                  </a:lnTo>
                  <a:lnTo>
                    <a:pt x="218" y="7"/>
                  </a:lnTo>
                  <a:lnTo>
                    <a:pt x="218" y="0"/>
                  </a:lnTo>
                  <a:lnTo>
                    <a:pt x="218" y="7"/>
                  </a:lnTo>
                  <a:lnTo>
                    <a:pt x="225" y="0"/>
                  </a:lnTo>
                  <a:lnTo>
                    <a:pt x="225" y="0"/>
                  </a:lnTo>
                  <a:lnTo>
                    <a:pt x="225" y="7"/>
                  </a:lnTo>
                  <a:lnTo>
                    <a:pt x="233" y="0"/>
                  </a:lnTo>
                  <a:lnTo>
                    <a:pt x="233" y="7"/>
                  </a:lnTo>
                  <a:lnTo>
                    <a:pt x="233" y="0"/>
                  </a:lnTo>
                  <a:lnTo>
                    <a:pt x="233" y="7"/>
                  </a:lnTo>
                  <a:lnTo>
                    <a:pt x="240" y="0"/>
                  </a:lnTo>
                  <a:lnTo>
                    <a:pt x="240" y="7"/>
                  </a:lnTo>
                  <a:lnTo>
                    <a:pt x="240" y="0"/>
                  </a:lnTo>
                  <a:lnTo>
                    <a:pt x="24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19" name="Freeform 995"/>
            <p:cNvSpPr>
              <a:spLocks/>
            </p:cNvSpPr>
            <p:nvPr/>
          </p:nvSpPr>
          <p:spPr bwMode="auto">
            <a:xfrm>
              <a:off x="3565" y="3067"/>
              <a:ext cx="173" cy="60"/>
            </a:xfrm>
            <a:custGeom>
              <a:avLst/>
              <a:gdLst>
                <a:gd name="T0" fmla="*/ 8 w 248"/>
                <a:gd name="T1" fmla="*/ 45 h 68"/>
                <a:gd name="T2" fmla="*/ 15 w 248"/>
                <a:gd name="T3" fmla="*/ 38 h 68"/>
                <a:gd name="T4" fmla="*/ 15 w 248"/>
                <a:gd name="T5" fmla="*/ 45 h 68"/>
                <a:gd name="T6" fmla="*/ 23 w 248"/>
                <a:gd name="T7" fmla="*/ 38 h 68"/>
                <a:gd name="T8" fmla="*/ 30 w 248"/>
                <a:gd name="T9" fmla="*/ 45 h 68"/>
                <a:gd name="T10" fmla="*/ 38 w 248"/>
                <a:gd name="T11" fmla="*/ 45 h 68"/>
                <a:gd name="T12" fmla="*/ 45 w 248"/>
                <a:gd name="T13" fmla="*/ 38 h 68"/>
                <a:gd name="T14" fmla="*/ 45 w 248"/>
                <a:gd name="T15" fmla="*/ 38 h 68"/>
                <a:gd name="T16" fmla="*/ 53 w 248"/>
                <a:gd name="T17" fmla="*/ 38 h 68"/>
                <a:gd name="T18" fmla="*/ 60 w 248"/>
                <a:gd name="T19" fmla="*/ 45 h 68"/>
                <a:gd name="T20" fmla="*/ 68 w 248"/>
                <a:gd name="T21" fmla="*/ 38 h 68"/>
                <a:gd name="T22" fmla="*/ 68 w 248"/>
                <a:gd name="T23" fmla="*/ 38 h 68"/>
                <a:gd name="T24" fmla="*/ 75 w 248"/>
                <a:gd name="T25" fmla="*/ 38 h 68"/>
                <a:gd name="T26" fmla="*/ 83 w 248"/>
                <a:gd name="T27" fmla="*/ 45 h 68"/>
                <a:gd name="T28" fmla="*/ 90 w 248"/>
                <a:gd name="T29" fmla="*/ 38 h 68"/>
                <a:gd name="T30" fmla="*/ 90 w 248"/>
                <a:gd name="T31" fmla="*/ 45 h 68"/>
                <a:gd name="T32" fmla="*/ 98 w 248"/>
                <a:gd name="T33" fmla="*/ 38 h 68"/>
                <a:gd name="T34" fmla="*/ 105 w 248"/>
                <a:gd name="T35" fmla="*/ 45 h 68"/>
                <a:gd name="T36" fmla="*/ 113 w 248"/>
                <a:gd name="T37" fmla="*/ 38 h 68"/>
                <a:gd name="T38" fmla="*/ 113 w 248"/>
                <a:gd name="T39" fmla="*/ 45 h 68"/>
                <a:gd name="T40" fmla="*/ 120 w 248"/>
                <a:gd name="T41" fmla="*/ 38 h 68"/>
                <a:gd name="T42" fmla="*/ 128 w 248"/>
                <a:gd name="T43" fmla="*/ 38 h 68"/>
                <a:gd name="T44" fmla="*/ 135 w 248"/>
                <a:gd name="T45" fmla="*/ 45 h 68"/>
                <a:gd name="T46" fmla="*/ 143 w 248"/>
                <a:gd name="T47" fmla="*/ 38 h 68"/>
                <a:gd name="T48" fmla="*/ 143 w 248"/>
                <a:gd name="T49" fmla="*/ 45 h 68"/>
                <a:gd name="T50" fmla="*/ 150 w 248"/>
                <a:gd name="T51" fmla="*/ 38 h 68"/>
                <a:gd name="T52" fmla="*/ 158 w 248"/>
                <a:gd name="T53" fmla="*/ 45 h 68"/>
                <a:gd name="T54" fmla="*/ 165 w 248"/>
                <a:gd name="T55" fmla="*/ 45 h 68"/>
                <a:gd name="T56" fmla="*/ 165 w 248"/>
                <a:gd name="T57" fmla="*/ 45 h 68"/>
                <a:gd name="T58" fmla="*/ 173 w 248"/>
                <a:gd name="T59" fmla="*/ 38 h 68"/>
                <a:gd name="T60" fmla="*/ 180 w 248"/>
                <a:gd name="T61" fmla="*/ 45 h 68"/>
                <a:gd name="T62" fmla="*/ 188 w 248"/>
                <a:gd name="T63" fmla="*/ 45 h 68"/>
                <a:gd name="T64" fmla="*/ 188 w 248"/>
                <a:gd name="T65" fmla="*/ 45 h 68"/>
                <a:gd name="T66" fmla="*/ 195 w 248"/>
                <a:gd name="T67" fmla="*/ 38 h 68"/>
                <a:gd name="T68" fmla="*/ 203 w 248"/>
                <a:gd name="T69" fmla="*/ 45 h 68"/>
                <a:gd name="T70" fmla="*/ 210 w 248"/>
                <a:gd name="T71" fmla="*/ 45 h 68"/>
                <a:gd name="T72" fmla="*/ 210 w 248"/>
                <a:gd name="T73" fmla="*/ 45 h 68"/>
                <a:gd name="T74" fmla="*/ 218 w 248"/>
                <a:gd name="T75" fmla="*/ 38 h 68"/>
                <a:gd name="T76" fmla="*/ 225 w 248"/>
                <a:gd name="T77" fmla="*/ 68 h 68"/>
                <a:gd name="T78" fmla="*/ 233 w 248"/>
                <a:gd name="T79" fmla="*/ 45 h 68"/>
                <a:gd name="T80" fmla="*/ 233 w 248"/>
                <a:gd name="T81" fmla="*/ 45 h 68"/>
                <a:gd name="T82" fmla="*/ 240 w 248"/>
                <a:gd name="T83"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8">
                  <a:moveTo>
                    <a:pt x="0" y="45"/>
                  </a:moveTo>
                  <a:lnTo>
                    <a:pt x="8" y="38"/>
                  </a:lnTo>
                  <a:lnTo>
                    <a:pt x="8" y="45"/>
                  </a:lnTo>
                  <a:lnTo>
                    <a:pt x="8" y="38"/>
                  </a:lnTo>
                  <a:lnTo>
                    <a:pt x="8" y="45"/>
                  </a:lnTo>
                  <a:lnTo>
                    <a:pt x="15" y="38"/>
                  </a:lnTo>
                  <a:lnTo>
                    <a:pt x="15" y="68"/>
                  </a:lnTo>
                  <a:lnTo>
                    <a:pt x="15" y="0"/>
                  </a:lnTo>
                  <a:lnTo>
                    <a:pt x="15" y="45"/>
                  </a:lnTo>
                  <a:lnTo>
                    <a:pt x="23" y="38"/>
                  </a:lnTo>
                  <a:lnTo>
                    <a:pt x="23" y="45"/>
                  </a:lnTo>
                  <a:lnTo>
                    <a:pt x="23" y="38"/>
                  </a:lnTo>
                  <a:lnTo>
                    <a:pt x="23" y="45"/>
                  </a:lnTo>
                  <a:lnTo>
                    <a:pt x="30" y="38"/>
                  </a:lnTo>
                  <a:lnTo>
                    <a:pt x="30" y="45"/>
                  </a:lnTo>
                  <a:lnTo>
                    <a:pt x="30" y="45"/>
                  </a:lnTo>
                  <a:lnTo>
                    <a:pt x="38" y="38"/>
                  </a:lnTo>
                  <a:lnTo>
                    <a:pt x="38" y="45"/>
                  </a:lnTo>
                  <a:lnTo>
                    <a:pt x="38" y="38"/>
                  </a:lnTo>
                  <a:lnTo>
                    <a:pt x="38" y="45"/>
                  </a:lnTo>
                  <a:lnTo>
                    <a:pt x="45" y="38"/>
                  </a:lnTo>
                  <a:lnTo>
                    <a:pt x="45" y="53"/>
                  </a:lnTo>
                  <a:lnTo>
                    <a:pt x="45" y="30"/>
                  </a:lnTo>
                  <a:lnTo>
                    <a:pt x="45" y="38"/>
                  </a:lnTo>
                  <a:lnTo>
                    <a:pt x="53" y="45"/>
                  </a:lnTo>
                  <a:lnTo>
                    <a:pt x="53" y="45"/>
                  </a:lnTo>
                  <a:lnTo>
                    <a:pt x="53" y="38"/>
                  </a:lnTo>
                  <a:lnTo>
                    <a:pt x="53" y="45"/>
                  </a:lnTo>
                  <a:lnTo>
                    <a:pt x="60" y="38"/>
                  </a:lnTo>
                  <a:lnTo>
                    <a:pt x="60" y="45"/>
                  </a:lnTo>
                  <a:lnTo>
                    <a:pt x="60" y="38"/>
                  </a:lnTo>
                  <a:lnTo>
                    <a:pt x="60" y="45"/>
                  </a:lnTo>
                  <a:lnTo>
                    <a:pt x="68" y="38"/>
                  </a:lnTo>
                  <a:lnTo>
                    <a:pt x="68" y="45"/>
                  </a:lnTo>
                  <a:lnTo>
                    <a:pt x="68" y="38"/>
                  </a:lnTo>
                  <a:lnTo>
                    <a:pt x="68" y="38"/>
                  </a:lnTo>
                  <a:lnTo>
                    <a:pt x="75" y="45"/>
                  </a:lnTo>
                  <a:lnTo>
                    <a:pt x="75" y="45"/>
                  </a:lnTo>
                  <a:lnTo>
                    <a:pt x="75" y="38"/>
                  </a:lnTo>
                  <a:lnTo>
                    <a:pt x="75" y="38"/>
                  </a:lnTo>
                  <a:lnTo>
                    <a:pt x="83" y="45"/>
                  </a:lnTo>
                  <a:lnTo>
                    <a:pt x="83" y="45"/>
                  </a:lnTo>
                  <a:lnTo>
                    <a:pt x="83" y="38"/>
                  </a:lnTo>
                  <a:lnTo>
                    <a:pt x="83" y="45"/>
                  </a:lnTo>
                  <a:lnTo>
                    <a:pt x="90" y="38"/>
                  </a:lnTo>
                  <a:lnTo>
                    <a:pt x="90" y="45"/>
                  </a:lnTo>
                  <a:lnTo>
                    <a:pt x="90" y="38"/>
                  </a:lnTo>
                  <a:lnTo>
                    <a:pt x="90" y="45"/>
                  </a:lnTo>
                  <a:lnTo>
                    <a:pt x="98" y="38"/>
                  </a:lnTo>
                  <a:lnTo>
                    <a:pt x="98" y="45"/>
                  </a:lnTo>
                  <a:lnTo>
                    <a:pt x="98" y="38"/>
                  </a:lnTo>
                  <a:lnTo>
                    <a:pt x="98" y="45"/>
                  </a:lnTo>
                  <a:lnTo>
                    <a:pt x="105" y="38"/>
                  </a:lnTo>
                  <a:lnTo>
                    <a:pt x="105" y="45"/>
                  </a:lnTo>
                  <a:lnTo>
                    <a:pt x="105" y="38"/>
                  </a:lnTo>
                  <a:lnTo>
                    <a:pt x="105" y="45"/>
                  </a:lnTo>
                  <a:lnTo>
                    <a:pt x="113" y="38"/>
                  </a:lnTo>
                  <a:lnTo>
                    <a:pt x="113" y="53"/>
                  </a:lnTo>
                  <a:lnTo>
                    <a:pt x="113" y="30"/>
                  </a:lnTo>
                  <a:lnTo>
                    <a:pt x="113" y="45"/>
                  </a:lnTo>
                  <a:lnTo>
                    <a:pt x="120" y="38"/>
                  </a:lnTo>
                  <a:lnTo>
                    <a:pt x="120" y="45"/>
                  </a:lnTo>
                  <a:lnTo>
                    <a:pt x="120" y="38"/>
                  </a:lnTo>
                  <a:lnTo>
                    <a:pt x="120" y="38"/>
                  </a:lnTo>
                  <a:lnTo>
                    <a:pt x="128" y="45"/>
                  </a:lnTo>
                  <a:lnTo>
                    <a:pt x="128" y="38"/>
                  </a:lnTo>
                  <a:lnTo>
                    <a:pt x="128" y="45"/>
                  </a:lnTo>
                  <a:lnTo>
                    <a:pt x="135" y="38"/>
                  </a:lnTo>
                  <a:lnTo>
                    <a:pt x="135" y="45"/>
                  </a:lnTo>
                  <a:lnTo>
                    <a:pt x="135" y="38"/>
                  </a:lnTo>
                  <a:lnTo>
                    <a:pt x="135" y="45"/>
                  </a:lnTo>
                  <a:lnTo>
                    <a:pt x="143" y="38"/>
                  </a:lnTo>
                  <a:lnTo>
                    <a:pt x="143" y="45"/>
                  </a:lnTo>
                  <a:lnTo>
                    <a:pt x="143" y="38"/>
                  </a:lnTo>
                  <a:lnTo>
                    <a:pt x="143" y="45"/>
                  </a:lnTo>
                  <a:lnTo>
                    <a:pt x="150" y="38"/>
                  </a:lnTo>
                  <a:lnTo>
                    <a:pt x="150" y="45"/>
                  </a:lnTo>
                  <a:lnTo>
                    <a:pt x="150" y="38"/>
                  </a:lnTo>
                  <a:lnTo>
                    <a:pt x="150" y="45"/>
                  </a:lnTo>
                  <a:lnTo>
                    <a:pt x="158" y="38"/>
                  </a:lnTo>
                  <a:lnTo>
                    <a:pt x="158" y="45"/>
                  </a:lnTo>
                  <a:lnTo>
                    <a:pt x="158" y="38"/>
                  </a:lnTo>
                  <a:lnTo>
                    <a:pt x="158" y="38"/>
                  </a:lnTo>
                  <a:lnTo>
                    <a:pt x="165" y="45"/>
                  </a:lnTo>
                  <a:lnTo>
                    <a:pt x="165" y="45"/>
                  </a:lnTo>
                  <a:lnTo>
                    <a:pt x="165" y="38"/>
                  </a:lnTo>
                  <a:lnTo>
                    <a:pt x="165" y="45"/>
                  </a:lnTo>
                  <a:lnTo>
                    <a:pt x="173" y="38"/>
                  </a:lnTo>
                  <a:lnTo>
                    <a:pt x="173" y="45"/>
                  </a:lnTo>
                  <a:lnTo>
                    <a:pt x="173" y="38"/>
                  </a:lnTo>
                  <a:lnTo>
                    <a:pt x="173" y="45"/>
                  </a:lnTo>
                  <a:lnTo>
                    <a:pt x="180" y="38"/>
                  </a:lnTo>
                  <a:lnTo>
                    <a:pt x="180" y="45"/>
                  </a:lnTo>
                  <a:lnTo>
                    <a:pt x="180" y="38"/>
                  </a:lnTo>
                  <a:lnTo>
                    <a:pt x="180" y="38"/>
                  </a:lnTo>
                  <a:lnTo>
                    <a:pt x="188" y="45"/>
                  </a:lnTo>
                  <a:lnTo>
                    <a:pt x="188" y="45"/>
                  </a:lnTo>
                  <a:lnTo>
                    <a:pt x="188" y="38"/>
                  </a:lnTo>
                  <a:lnTo>
                    <a:pt x="188" y="45"/>
                  </a:lnTo>
                  <a:lnTo>
                    <a:pt x="195" y="38"/>
                  </a:lnTo>
                  <a:lnTo>
                    <a:pt x="195" y="45"/>
                  </a:lnTo>
                  <a:lnTo>
                    <a:pt x="195" y="38"/>
                  </a:lnTo>
                  <a:lnTo>
                    <a:pt x="195" y="45"/>
                  </a:lnTo>
                  <a:lnTo>
                    <a:pt x="203" y="38"/>
                  </a:lnTo>
                  <a:lnTo>
                    <a:pt x="203" y="45"/>
                  </a:lnTo>
                  <a:lnTo>
                    <a:pt x="203" y="38"/>
                  </a:lnTo>
                  <a:lnTo>
                    <a:pt x="203" y="38"/>
                  </a:lnTo>
                  <a:lnTo>
                    <a:pt x="210" y="45"/>
                  </a:lnTo>
                  <a:lnTo>
                    <a:pt x="210" y="45"/>
                  </a:lnTo>
                  <a:lnTo>
                    <a:pt x="210" y="38"/>
                  </a:lnTo>
                  <a:lnTo>
                    <a:pt x="210" y="45"/>
                  </a:lnTo>
                  <a:lnTo>
                    <a:pt x="218" y="38"/>
                  </a:lnTo>
                  <a:lnTo>
                    <a:pt x="218" y="45"/>
                  </a:lnTo>
                  <a:lnTo>
                    <a:pt x="218" y="38"/>
                  </a:lnTo>
                  <a:lnTo>
                    <a:pt x="218" y="45"/>
                  </a:lnTo>
                  <a:lnTo>
                    <a:pt x="225" y="38"/>
                  </a:lnTo>
                  <a:lnTo>
                    <a:pt x="225" y="68"/>
                  </a:lnTo>
                  <a:lnTo>
                    <a:pt x="225" y="15"/>
                  </a:lnTo>
                  <a:lnTo>
                    <a:pt x="225" y="38"/>
                  </a:lnTo>
                  <a:lnTo>
                    <a:pt x="233" y="45"/>
                  </a:lnTo>
                  <a:lnTo>
                    <a:pt x="233" y="53"/>
                  </a:lnTo>
                  <a:lnTo>
                    <a:pt x="233" y="30"/>
                  </a:lnTo>
                  <a:lnTo>
                    <a:pt x="233" y="45"/>
                  </a:lnTo>
                  <a:lnTo>
                    <a:pt x="240" y="38"/>
                  </a:lnTo>
                  <a:lnTo>
                    <a:pt x="240" y="45"/>
                  </a:lnTo>
                  <a:lnTo>
                    <a:pt x="240" y="30"/>
                  </a:lnTo>
                  <a:lnTo>
                    <a:pt x="240" y="45"/>
                  </a:lnTo>
                  <a:lnTo>
                    <a:pt x="248" y="3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0" name="Freeform 996"/>
            <p:cNvSpPr>
              <a:spLocks/>
            </p:cNvSpPr>
            <p:nvPr/>
          </p:nvSpPr>
          <p:spPr bwMode="auto">
            <a:xfrm>
              <a:off x="3738" y="3080"/>
              <a:ext cx="168" cy="34"/>
            </a:xfrm>
            <a:custGeom>
              <a:avLst/>
              <a:gdLst>
                <a:gd name="T0" fmla="*/ 0 w 240"/>
                <a:gd name="T1" fmla="*/ 15 h 38"/>
                <a:gd name="T2" fmla="*/ 7 w 240"/>
                <a:gd name="T3" fmla="*/ 38 h 38"/>
                <a:gd name="T4" fmla="*/ 15 w 240"/>
                <a:gd name="T5" fmla="*/ 30 h 38"/>
                <a:gd name="T6" fmla="*/ 15 w 240"/>
                <a:gd name="T7" fmla="*/ 30 h 38"/>
                <a:gd name="T8" fmla="*/ 22 w 240"/>
                <a:gd name="T9" fmla="*/ 23 h 38"/>
                <a:gd name="T10" fmla="*/ 30 w 240"/>
                <a:gd name="T11" fmla="*/ 30 h 38"/>
                <a:gd name="T12" fmla="*/ 37 w 240"/>
                <a:gd name="T13" fmla="*/ 30 h 38"/>
                <a:gd name="T14" fmla="*/ 37 w 240"/>
                <a:gd name="T15" fmla="*/ 30 h 38"/>
                <a:gd name="T16" fmla="*/ 45 w 240"/>
                <a:gd name="T17" fmla="*/ 23 h 38"/>
                <a:gd name="T18" fmla="*/ 52 w 240"/>
                <a:gd name="T19" fmla="*/ 23 h 38"/>
                <a:gd name="T20" fmla="*/ 60 w 240"/>
                <a:gd name="T21" fmla="*/ 30 h 38"/>
                <a:gd name="T22" fmla="*/ 67 w 240"/>
                <a:gd name="T23" fmla="*/ 23 h 38"/>
                <a:gd name="T24" fmla="*/ 67 w 240"/>
                <a:gd name="T25" fmla="*/ 23 h 38"/>
                <a:gd name="T26" fmla="*/ 75 w 240"/>
                <a:gd name="T27" fmla="*/ 23 h 38"/>
                <a:gd name="T28" fmla="*/ 82 w 240"/>
                <a:gd name="T29" fmla="*/ 30 h 38"/>
                <a:gd name="T30" fmla="*/ 90 w 240"/>
                <a:gd name="T31" fmla="*/ 23 h 38"/>
                <a:gd name="T32" fmla="*/ 90 w 240"/>
                <a:gd name="T33" fmla="*/ 23 h 38"/>
                <a:gd name="T34" fmla="*/ 97 w 240"/>
                <a:gd name="T35" fmla="*/ 23 h 38"/>
                <a:gd name="T36" fmla="*/ 105 w 240"/>
                <a:gd name="T37" fmla="*/ 38 h 38"/>
                <a:gd name="T38" fmla="*/ 112 w 240"/>
                <a:gd name="T39" fmla="*/ 23 h 38"/>
                <a:gd name="T40" fmla="*/ 112 w 240"/>
                <a:gd name="T41" fmla="*/ 23 h 38"/>
                <a:gd name="T42" fmla="*/ 120 w 240"/>
                <a:gd name="T43" fmla="*/ 15 h 38"/>
                <a:gd name="T44" fmla="*/ 127 w 240"/>
                <a:gd name="T45" fmla="*/ 38 h 38"/>
                <a:gd name="T46" fmla="*/ 135 w 240"/>
                <a:gd name="T47" fmla="*/ 23 h 38"/>
                <a:gd name="T48" fmla="*/ 135 w 240"/>
                <a:gd name="T49" fmla="*/ 30 h 38"/>
                <a:gd name="T50" fmla="*/ 142 w 240"/>
                <a:gd name="T51" fmla="*/ 23 h 38"/>
                <a:gd name="T52" fmla="*/ 150 w 240"/>
                <a:gd name="T53" fmla="*/ 30 h 38"/>
                <a:gd name="T54" fmla="*/ 157 w 240"/>
                <a:gd name="T55" fmla="*/ 23 h 38"/>
                <a:gd name="T56" fmla="*/ 157 w 240"/>
                <a:gd name="T57" fmla="*/ 30 h 38"/>
                <a:gd name="T58" fmla="*/ 165 w 240"/>
                <a:gd name="T59" fmla="*/ 23 h 38"/>
                <a:gd name="T60" fmla="*/ 172 w 240"/>
                <a:gd name="T61" fmla="*/ 30 h 38"/>
                <a:gd name="T62" fmla="*/ 180 w 240"/>
                <a:gd name="T63" fmla="*/ 30 h 38"/>
                <a:gd name="T64" fmla="*/ 187 w 240"/>
                <a:gd name="T65" fmla="*/ 23 h 38"/>
                <a:gd name="T66" fmla="*/ 187 w 240"/>
                <a:gd name="T67" fmla="*/ 30 h 38"/>
                <a:gd name="T68" fmla="*/ 195 w 240"/>
                <a:gd name="T69" fmla="*/ 23 h 38"/>
                <a:gd name="T70" fmla="*/ 202 w 240"/>
                <a:gd name="T71" fmla="*/ 30 h 38"/>
                <a:gd name="T72" fmla="*/ 210 w 240"/>
                <a:gd name="T73" fmla="*/ 30 h 38"/>
                <a:gd name="T74" fmla="*/ 210 w 240"/>
                <a:gd name="T75" fmla="*/ 23 h 38"/>
                <a:gd name="T76" fmla="*/ 217 w 240"/>
                <a:gd name="T77" fmla="*/ 23 h 38"/>
                <a:gd name="T78" fmla="*/ 225 w 240"/>
                <a:gd name="T79" fmla="*/ 30 h 38"/>
                <a:gd name="T80" fmla="*/ 232 w 240"/>
                <a:gd name="T81" fmla="*/ 30 h 38"/>
                <a:gd name="T82" fmla="*/ 240 w 240"/>
                <a:gd name="T8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8">
                  <a:moveTo>
                    <a:pt x="0" y="23"/>
                  </a:moveTo>
                  <a:lnTo>
                    <a:pt x="0" y="30"/>
                  </a:lnTo>
                  <a:lnTo>
                    <a:pt x="0" y="15"/>
                  </a:lnTo>
                  <a:lnTo>
                    <a:pt x="0" y="23"/>
                  </a:lnTo>
                  <a:lnTo>
                    <a:pt x="7" y="30"/>
                  </a:lnTo>
                  <a:lnTo>
                    <a:pt x="7" y="38"/>
                  </a:lnTo>
                  <a:lnTo>
                    <a:pt x="7" y="0"/>
                  </a:lnTo>
                  <a:lnTo>
                    <a:pt x="7" y="23"/>
                  </a:lnTo>
                  <a:lnTo>
                    <a:pt x="15" y="30"/>
                  </a:lnTo>
                  <a:lnTo>
                    <a:pt x="15" y="30"/>
                  </a:lnTo>
                  <a:lnTo>
                    <a:pt x="15" y="23"/>
                  </a:lnTo>
                  <a:lnTo>
                    <a:pt x="15" y="30"/>
                  </a:lnTo>
                  <a:lnTo>
                    <a:pt x="22" y="23"/>
                  </a:lnTo>
                  <a:lnTo>
                    <a:pt x="22" y="30"/>
                  </a:lnTo>
                  <a:lnTo>
                    <a:pt x="22" y="23"/>
                  </a:lnTo>
                  <a:lnTo>
                    <a:pt x="22" y="23"/>
                  </a:lnTo>
                  <a:lnTo>
                    <a:pt x="30" y="30"/>
                  </a:lnTo>
                  <a:lnTo>
                    <a:pt x="30" y="30"/>
                  </a:lnTo>
                  <a:lnTo>
                    <a:pt x="30" y="23"/>
                  </a:lnTo>
                  <a:lnTo>
                    <a:pt x="30" y="23"/>
                  </a:lnTo>
                  <a:lnTo>
                    <a:pt x="37" y="30"/>
                  </a:lnTo>
                  <a:lnTo>
                    <a:pt x="37" y="30"/>
                  </a:lnTo>
                  <a:lnTo>
                    <a:pt x="37" y="23"/>
                  </a:lnTo>
                  <a:lnTo>
                    <a:pt x="37" y="30"/>
                  </a:lnTo>
                  <a:lnTo>
                    <a:pt x="45" y="23"/>
                  </a:lnTo>
                  <a:lnTo>
                    <a:pt x="45" y="30"/>
                  </a:lnTo>
                  <a:lnTo>
                    <a:pt x="45" y="23"/>
                  </a:lnTo>
                  <a:lnTo>
                    <a:pt x="52" y="30"/>
                  </a:lnTo>
                  <a:lnTo>
                    <a:pt x="52" y="30"/>
                  </a:lnTo>
                  <a:lnTo>
                    <a:pt x="52" y="23"/>
                  </a:lnTo>
                  <a:lnTo>
                    <a:pt x="52" y="23"/>
                  </a:lnTo>
                  <a:lnTo>
                    <a:pt x="60" y="30"/>
                  </a:lnTo>
                  <a:lnTo>
                    <a:pt x="60" y="30"/>
                  </a:lnTo>
                  <a:lnTo>
                    <a:pt x="60" y="23"/>
                  </a:lnTo>
                  <a:lnTo>
                    <a:pt x="60" y="30"/>
                  </a:lnTo>
                  <a:lnTo>
                    <a:pt x="67" y="23"/>
                  </a:lnTo>
                  <a:lnTo>
                    <a:pt x="67" y="30"/>
                  </a:lnTo>
                  <a:lnTo>
                    <a:pt x="67" y="23"/>
                  </a:lnTo>
                  <a:lnTo>
                    <a:pt x="67" y="23"/>
                  </a:lnTo>
                  <a:lnTo>
                    <a:pt x="75" y="30"/>
                  </a:lnTo>
                  <a:lnTo>
                    <a:pt x="75" y="30"/>
                  </a:lnTo>
                  <a:lnTo>
                    <a:pt x="75" y="23"/>
                  </a:lnTo>
                  <a:lnTo>
                    <a:pt x="75" y="23"/>
                  </a:lnTo>
                  <a:lnTo>
                    <a:pt x="82" y="30"/>
                  </a:lnTo>
                  <a:lnTo>
                    <a:pt x="82" y="30"/>
                  </a:lnTo>
                  <a:lnTo>
                    <a:pt x="82" y="23"/>
                  </a:lnTo>
                  <a:lnTo>
                    <a:pt x="82" y="30"/>
                  </a:lnTo>
                  <a:lnTo>
                    <a:pt x="90" y="23"/>
                  </a:lnTo>
                  <a:lnTo>
                    <a:pt x="90" y="38"/>
                  </a:lnTo>
                  <a:lnTo>
                    <a:pt x="90" y="23"/>
                  </a:lnTo>
                  <a:lnTo>
                    <a:pt x="90" y="23"/>
                  </a:lnTo>
                  <a:lnTo>
                    <a:pt x="97" y="30"/>
                  </a:lnTo>
                  <a:lnTo>
                    <a:pt x="97" y="30"/>
                  </a:lnTo>
                  <a:lnTo>
                    <a:pt x="97" y="23"/>
                  </a:lnTo>
                  <a:lnTo>
                    <a:pt x="97" y="30"/>
                  </a:lnTo>
                  <a:lnTo>
                    <a:pt x="105" y="23"/>
                  </a:lnTo>
                  <a:lnTo>
                    <a:pt x="105" y="38"/>
                  </a:lnTo>
                  <a:lnTo>
                    <a:pt x="105" y="15"/>
                  </a:lnTo>
                  <a:lnTo>
                    <a:pt x="105" y="30"/>
                  </a:lnTo>
                  <a:lnTo>
                    <a:pt x="112" y="23"/>
                  </a:lnTo>
                  <a:lnTo>
                    <a:pt x="112" y="38"/>
                  </a:lnTo>
                  <a:lnTo>
                    <a:pt x="112" y="8"/>
                  </a:lnTo>
                  <a:lnTo>
                    <a:pt x="112" y="23"/>
                  </a:lnTo>
                  <a:lnTo>
                    <a:pt x="120" y="30"/>
                  </a:lnTo>
                  <a:lnTo>
                    <a:pt x="120" y="38"/>
                  </a:lnTo>
                  <a:lnTo>
                    <a:pt x="120" y="15"/>
                  </a:lnTo>
                  <a:lnTo>
                    <a:pt x="120" y="23"/>
                  </a:lnTo>
                  <a:lnTo>
                    <a:pt x="127" y="30"/>
                  </a:lnTo>
                  <a:lnTo>
                    <a:pt x="127" y="38"/>
                  </a:lnTo>
                  <a:lnTo>
                    <a:pt x="127" y="15"/>
                  </a:lnTo>
                  <a:lnTo>
                    <a:pt x="127" y="30"/>
                  </a:lnTo>
                  <a:lnTo>
                    <a:pt x="135" y="23"/>
                  </a:lnTo>
                  <a:lnTo>
                    <a:pt x="135" y="30"/>
                  </a:lnTo>
                  <a:lnTo>
                    <a:pt x="135" y="15"/>
                  </a:lnTo>
                  <a:lnTo>
                    <a:pt x="135" y="30"/>
                  </a:lnTo>
                  <a:lnTo>
                    <a:pt x="142" y="23"/>
                  </a:lnTo>
                  <a:lnTo>
                    <a:pt x="142" y="30"/>
                  </a:lnTo>
                  <a:lnTo>
                    <a:pt x="142" y="23"/>
                  </a:lnTo>
                  <a:lnTo>
                    <a:pt x="142" y="23"/>
                  </a:lnTo>
                  <a:lnTo>
                    <a:pt x="150" y="30"/>
                  </a:lnTo>
                  <a:lnTo>
                    <a:pt x="150" y="30"/>
                  </a:lnTo>
                  <a:lnTo>
                    <a:pt x="150" y="23"/>
                  </a:lnTo>
                  <a:lnTo>
                    <a:pt x="150" y="30"/>
                  </a:lnTo>
                  <a:lnTo>
                    <a:pt x="157" y="23"/>
                  </a:lnTo>
                  <a:lnTo>
                    <a:pt x="157" y="30"/>
                  </a:lnTo>
                  <a:lnTo>
                    <a:pt x="157" y="23"/>
                  </a:lnTo>
                  <a:lnTo>
                    <a:pt x="157" y="30"/>
                  </a:lnTo>
                  <a:lnTo>
                    <a:pt x="165" y="23"/>
                  </a:lnTo>
                  <a:lnTo>
                    <a:pt x="165" y="30"/>
                  </a:lnTo>
                  <a:lnTo>
                    <a:pt x="165" y="23"/>
                  </a:lnTo>
                  <a:lnTo>
                    <a:pt x="165" y="30"/>
                  </a:lnTo>
                  <a:lnTo>
                    <a:pt x="172" y="23"/>
                  </a:lnTo>
                  <a:lnTo>
                    <a:pt x="172" y="30"/>
                  </a:lnTo>
                  <a:lnTo>
                    <a:pt x="172" y="30"/>
                  </a:lnTo>
                  <a:lnTo>
                    <a:pt x="180" y="23"/>
                  </a:lnTo>
                  <a:lnTo>
                    <a:pt x="180" y="30"/>
                  </a:lnTo>
                  <a:lnTo>
                    <a:pt x="180" y="23"/>
                  </a:lnTo>
                  <a:lnTo>
                    <a:pt x="180" y="30"/>
                  </a:lnTo>
                  <a:lnTo>
                    <a:pt x="187" y="23"/>
                  </a:lnTo>
                  <a:lnTo>
                    <a:pt x="187" y="30"/>
                  </a:lnTo>
                  <a:lnTo>
                    <a:pt x="187" y="23"/>
                  </a:lnTo>
                  <a:lnTo>
                    <a:pt x="187" y="30"/>
                  </a:lnTo>
                  <a:lnTo>
                    <a:pt x="195" y="23"/>
                  </a:lnTo>
                  <a:lnTo>
                    <a:pt x="195" y="30"/>
                  </a:lnTo>
                  <a:lnTo>
                    <a:pt x="195" y="23"/>
                  </a:lnTo>
                  <a:lnTo>
                    <a:pt x="195" y="30"/>
                  </a:lnTo>
                  <a:lnTo>
                    <a:pt x="202" y="23"/>
                  </a:lnTo>
                  <a:lnTo>
                    <a:pt x="202" y="30"/>
                  </a:lnTo>
                  <a:lnTo>
                    <a:pt x="202" y="23"/>
                  </a:lnTo>
                  <a:lnTo>
                    <a:pt x="202" y="23"/>
                  </a:lnTo>
                  <a:lnTo>
                    <a:pt x="210" y="30"/>
                  </a:lnTo>
                  <a:lnTo>
                    <a:pt x="210" y="30"/>
                  </a:lnTo>
                  <a:lnTo>
                    <a:pt x="210" y="23"/>
                  </a:lnTo>
                  <a:lnTo>
                    <a:pt x="210" y="23"/>
                  </a:lnTo>
                  <a:lnTo>
                    <a:pt x="217" y="30"/>
                  </a:lnTo>
                  <a:lnTo>
                    <a:pt x="217" y="30"/>
                  </a:lnTo>
                  <a:lnTo>
                    <a:pt x="217" y="23"/>
                  </a:lnTo>
                  <a:lnTo>
                    <a:pt x="217" y="30"/>
                  </a:lnTo>
                  <a:lnTo>
                    <a:pt x="225" y="23"/>
                  </a:lnTo>
                  <a:lnTo>
                    <a:pt x="225" y="30"/>
                  </a:lnTo>
                  <a:lnTo>
                    <a:pt x="225" y="23"/>
                  </a:lnTo>
                  <a:lnTo>
                    <a:pt x="232" y="30"/>
                  </a:lnTo>
                  <a:lnTo>
                    <a:pt x="232" y="30"/>
                  </a:lnTo>
                  <a:lnTo>
                    <a:pt x="232" y="23"/>
                  </a:lnTo>
                  <a:lnTo>
                    <a:pt x="232" y="30"/>
                  </a:lnTo>
                  <a:lnTo>
                    <a:pt x="240" y="23"/>
                  </a:lnTo>
                  <a:lnTo>
                    <a:pt x="240" y="30"/>
                  </a:lnTo>
                  <a:lnTo>
                    <a:pt x="24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1" name="Freeform 997"/>
            <p:cNvSpPr>
              <a:spLocks/>
            </p:cNvSpPr>
            <p:nvPr/>
          </p:nvSpPr>
          <p:spPr bwMode="auto">
            <a:xfrm>
              <a:off x="3906" y="3093"/>
              <a:ext cx="168" cy="21"/>
            </a:xfrm>
            <a:custGeom>
              <a:avLst/>
              <a:gdLst>
                <a:gd name="T0" fmla="*/ 7 w 240"/>
                <a:gd name="T1" fmla="*/ 8 h 23"/>
                <a:gd name="T2" fmla="*/ 7 w 240"/>
                <a:gd name="T3" fmla="*/ 8 h 23"/>
                <a:gd name="T4" fmla="*/ 15 w 240"/>
                <a:gd name="T5" fmla="*/ 0 h 23"/>
                <a:gd name="T6" fmla="*/ 22 w 240"/>
                <a:gd name="T7" fmla="*/ 23 h 23"/>
                <a:gd name="T8" fmla="*/ 30 w 240"/>
                <a:gd name="T9" fmla="*/ 15 h 23"/>
                <a:gd name="T10" fmla="*/ 30 w 240"/>
                <a:gd name="T11" fmla="*/ 8 h 23"/>
                <a:gd name="T12" fmla="*/ 37 w 240"/>
                <a:gd name="T13" fmla="*/ 0 h 23"/>
                <a:gd name="T14" fmla="*/ 45 w 240"/>
                <a:gd name="T15" fmla="*/ 15 h 23"/>
                <a:gd name="T16" fmla="*/ 52 w 240"/>
                <a:gd name="T17" fmla="*/ 8 h 23"/>
                <a:gd name="T18" fmla="*/ 60 w 240"/>
                <a:gd name="T19" fmla="*/ 15 h 23"/>
                <a:gd name="T20" fmla="*/ 60 w 240"/>
                <a:gd name="T21" fmla="*/ 15 h 23"/>
                <a:gd name="T22" fmla="*/ 67 w 240"/>
                <a:gd name="T23" fmla="*/ 8 h 23"/>
                <a:gd name="T24" fmla="*/ 75 w 240"/>
                <a:gd name="T25" fmla="*/ 15 h 23"/>
                <a:gd name="T26" fmla="*/ 82 w 240"/>
                <a:gd name="T27" fmla="*/ 15 h 23"/>
                <a:gd name="T28" fmla="*/ 82 w 240"/>
                <a:gd name="T29" fmla="*/ 15 h 23"/>
                <a:gd name="T30" fmla="*/ 90 w 240"/>
                <a:gd name="T31" fmla="*/ 8 h 23"/>
                <a:gd name="T32" fmla="*/ 97 w 240"/>
                <a:gd name="T33" fmla="*/ 15 h 23"/>
                <a:gd name="T34" fmla="*/ 105 w 240"/>
                <a:gd name="T35" fmla="*/ 15 h 23"/>
                <a:gd name="T36" fmla="*/ 105 w 240"/>
                <a:gd name="T37" fmla="*/ 8 h 23"/>
                <a:gd name="T38" fmla="*/ 112 w 240"/>
                <a:gd name="T39" fmla="*/ 8 h 23"/>
                <a:gd name="T40" fmla="*/ 120 w 240"/>
                <a:gd name="T41" fmla="*/ 15 h 23"/>
                <a:gd name="T42" fmla="*/ 127 w 240"/>
                <a:gd name="T43" fmla="*/ 8 h 23"/>
                <a:gd name="T44" fmla="*/ 127 w 240"/>
                <a:gd name="T45" fmla="*/ 15 h 23"/>
                <a:gd name="T46" fmla="*/ 135 w 240"/>
                <a:gd name="T47" fmla="*/ 8 h 23"/>
                <a:gd name="T48" fmla="*/ 142 w 240"/>
                <a:gd name="T49" fmla="*/ 8 h 23"/>
                <a:gd name="T50" fmla="*/ 150 w 240"/>
                <a:gd name="T51" fmla="*/ 15 h 23"/>
                <a:gd name="T52" fmla="*/ 157 w 240"/>
                <a:gd name="T53" fmla="*/ 8 h 23"/>
                <a:gd name="T54" fmla="*/ 157 w 240"/>
                <a:gd name="T55" fmla="*/ 15 h 23"/>
                <a:gd name="T56" fmla="*/ 165 w 240"/>
                <a:gd name="T57" fmla="*/ 8 h 23"/>
                <a:gd name="T58" fmla="*/ 172 w 240"/>
                <a:gd name="T59" fmla="*/ 15 h 23"/>
                <a:gd name="T60" fmla="*/ 180 w 240"/>
                <a:gd name="T61" fmla="*/ 8 h 23"/>
                <a:gd name="T62" fmla="*/ 180 w 240"/>
                <a:gd name="T63" fmla="*/ 15 h 23"/>
                <a:gd name="T64" fmla="*/ 187 w 240"/>
                <a:gd name="T65" fmla="*/ 8 h 23"/>
                <a:gd name="T66" fmla="*/ 195 w 240"/>
                <a:gd name="T67" fmla="*/ 15 h 23"/>
                <a:gd name="T68" fmla="*/ 202 w 240"/>
                <a:gd name="T69" fmla="*/ 8 h 23"/>
                <a:gd name="T70" fmla="*/ 202 w 240"/>
                <a:gd name="T71" fmla="*/ 15 h 23"/>
                <a:gd name="T72" fmla="*/ 210 w 240"/>
                <a:gd name="T73" fmla="*/ 8 h 23"/>
                <a:gd name="T74" fmla="*/ 217 w 240"/>
                <a:gd name="T75" fmla="*/ 15 h 23"/>
                <a:gd name="T76" fmla="*/ 225 w 240"/>
                <a:gd name="T77" fmla="*/ 8 h 23"/>
                <a:gd name="T78" fmla="*/ 225 w 240"/>
                <a:gd name="T79" fmla="*/ 8 h 23"/>
                <a:gd name="T80" fmla="*/ 232 w 240"/>
                <a:gd name="T81" fmla="*/ 8 h 23"/>
                <a:gd name="T82" fmla="*/ 240 w 240"/>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8"/>
                  </a:moveTo>
                  <a:lnTo>
                    <a:pt x="0" y="15"/>
                  </a:lnTo>
                  <a:lnTo>
                    <a:pt x="7" y="8"/>
                  </a:lnTo>
                  <a:lnTo>
                    <a:pt x="7" y="15"/>
                  </a:lnTo>
                  <a:lnTo>
                    <a:pt x="7" y="8"/>
                  </a:lnTo>
                  <a:lnTo>
                    <a:pt x="7" y="8"/>
                  </a:lnTo>
                  <a:lnTo>
                    <a:pt x="15" y="15"/>
                  </a:lnTo>
                  <a:lnTo>
                    <a:pt x="15" y="23"/>
                  </a:lnTo>
                  <a:lnTo>
                    <a:pt x="15" y="0"/>
                  </a:lnTo>
                  <a:lnTo>
                    <a:pt x="15" y="15"/>
                  </a:lnTo>
                  <a:lnTo>
                    <a:pt x="22" y="8"/>
                  </a:lnTo>
                  <a:lnTo>
                    <a:pt x="22" y="23"/>
                  </a:lnTo>
                  <a:lnTo>
                    <a:pt x="22" y="0"/>
                  </a:lnTo>
                  <a:lnTo>
                    <a:pt x="22" y="8"/>
                  </a:lnTo>
                  <a:lnTo>
                    <a:pt x="30" y="15"/>
                  </a:lnTo>
                  <a:lnTo>
                    <a:pt x="30" y="23"/>
                  </a:lnTo>
                  <a:lnTo>
                    <a:pt x="30" y="8"/>
                  </a:lnTo>
                  <a:lnTo>
                    <a:pt x="30" y="8"/>
                  </a:lnTo>
                  <a:lnTo>
                    <a:pt x="37" y="15"/>
                  </a:lnTo>
                  <a:lnTo>
                    <a:pt x="37" y="23"/>
                  </a:lnTo>
                  <a:lnTo>
                    <a:pt x="37" y="0"/>
                  </a:lnTo>
                  <a:lnTo>
                    <a:pt x="37" y="15"/>
                  </a:lnTo>
                  <a:lnTo>
                    <a:pt x="45" y="8"/>
                  </a:lnTo>
                  <a:lnTo>
                    <a:pt x="45" y="15"/>
                  </a:lnTo>
                  <a:lnTo>
                    <a:pt x="45" y="8"/>
                  </a:lnTo>
                  <a:lnTo>
                    <a:pt x="45" y="15"/>
                  </a:lnTo>
                  <a:lnTo>
                    <a:pt x="52" y="8"/>
                  </a:lnTo>
                  <a:lnTo>
                    <a:pt x="52" y="15"/>
                  </a:lnTo>
                  <a:lnTo>
                    <a:pt x="52" y="8"/>
                  </a:lnTo>
                  <a:lnTo>
                    <a:pt x="60" y="15"/>
                  </a:lnTo>
                  <a:lnTo>
                    <a:pt x="60" y="15"/>
                  </a:lnTo>
                  <a:lnTo>
                    <a:pt x="60" y="8"/>
                  </a:lnTo>
                  <a:lnTo>
                    <a:pt x="60" y="15"/>
                  </a:lnTo>
                  <a:lnTo>
                    <a:pt x="67" y="8"/>
                  </a:lnTo>
                  <a:lnTo>
                    <a:pt x="67" y="15"/>
                  </a:lnTo>
                  <a:lnTo>
                    <a:pt x="67" y="8"/>
                  </a:lnTo>
                  <a:lnTo>
                    <a:pt x="67" y="15"/>
                  </a:lnTo>
                  <a:lnTo>
                    <a:pt x="75" y="8"/>
                  </a:lnTo>
                  <a:lnTo>
                    <a:pt x="75" y="15"/>
                  </a:lnTo>
                  <a:lnTo>
                    <a:pt x="75" y="8"/>
                  </a:lnTo>
                  <a:lnTo>
                    <a:pt x="75" y="8"/>
                  </a:lnTo>
                  <a:lnTo>
                    <a:pt x="82" y="15"/>
                  </a:lnTo>
                  <a:lnTo>
                    <a:pt x="82" y="15"/>
                  </a:lnTo>
                  <a:lnTo>
                    <a:pt x="82" y="0"/>
                  </a:lnTo>
                  <a:lnTo>
                    <a:pt x="82" y="15"/>
                  </a:lnTo>
                  <a:lnTo>
                    <a:pt x="90" y="8"/>
                  </a:lnTo>
                  <a:lnTo>
                    <a:pt x="90" y="15"/>
                  </a:lnTo>
                  <a:lnTo>
                    <a:pt x="90" y="8"/>
                  </a:lnTo>
                  <a:lnTo>
                    <a:pt x="90" y="15"/>
                  </a:lnTo>
                  <a:lnTo>
                    <a:pt x="97" y="8"/>
                  </a:lnTo>
                  <a:lnTo>
                    <a:pt x="97" y="15"/>
                  </a:lnTo>
                  <a:lnTo>
                    <a:pt x="97" y="8"/>
                  </a:lnTo>
                  <a:lnTo>
                    <a:pt x="97" y="8"/>
                  </a:lnTo>
                  <a:lnTo>
                    <a:pt x="105" y="15"/>
                  </a:lnTo>
                  <a:lnTo>
                    <a:pt x="105" y="15"/>
                  </a:lnTo>
                  <a:lnTo>
                    <a:pt x="105" y="8"/>
                  </a:lnTo>
                  <a:lnTo>
                    <a:pt x="105" y="8"/>
                  </a:lnTo>
                  <a:lnTo>
                    <a:pt x="112" y="15"/>
                  </a:lnTo>
                  <a:lnTo>
                    <a:pt x="112" y="15"/>
                  </a:lnTo>
                  <a:lnTo>
                    <a:pt x="112" y="8"/>
                  </a:lnTo>
                  <a:lnTo>
                    <a:pt x="112" y="15"/>
                  </a:lnTo>
                  <a:lnTo>
                    <a:pt x="120" y="8"/>
                  </a:lnTo>
                  <a:lnTo>
                    <a:pt x="120" y="15"/>
                  </a:lnTo>
                  <a:lnTo>
                    <a:pt x="120" y="8"/>
                  </a:lnTo>
                  <a:lnTo>
                    <a:pt x="120" y="15"/>
                  </a:lnTo>
                  <a:lnTo>
                    <a:pt x="127" y="8"/>
                  </a:lnTo>
                  <a:lnTo>
                    <a:pt x="127" y="15"/>
                  </a:lnTo>
                  <a:lnTo>
                    <a:pt x="127" y="8"/>
                  </a:lnTo>
                  <a:lnTo>
                    <a:pt x="127" y="15"/>
                  </a:lnTo>
                  <a:lnTo>
                    <a:pt x="135" y="8"/>
                  </a:lnTo>
                  <a:lnTo>
                    <a:pt x="135" y="15"/>
                  </a:lnTo>
                  <a:lnTo>
                    <a:pt x="135" y="8"/>
                  </a:lnTo>
                  <a:lnTo>
                    <a:pt x="142" y="15"/>
                  </a:lnTo>
                  <a:lnTo>
                    <a:pt x="142" y="15"/>
                  </a:lnTo>
                  <a:lnTo>
                    <a:pt x="142" y="8"/>
                  </a:lnTo>
                  <a:lnTo>
                    <a:pt x="142" y="8"/>
                  </a:lnTo>
                  <a:lnTo>
                    <a:pt x="150" y="15"/>
                  </a:lnTo>
                  <a:lnTo>
                    <a:pt x="150" y="15"/>
                  </a:lnTo>
                  <a:lnTo>
                    <a:pt x="150" y="8"/>
                  </a:lnTo>
                  <a:lnTo>
                    <a:pt x="150" y="15"/>
                  </a:lnTo>
                  <a:lnTo>
                    <a:pt x="157" y="8"/>
                  </a:lnTo>
                  <a:lnTo>
                    <a:pt x="157" y="15"/>
                  </a:lnTo>
                  <a:lnTo>
                    <a:pt x="157" y="8"/>
                  </a:lnTo>
                  <a:lnTo>
                    <a:pt x="157" y="15"/>
                  </a:lnTo>
                  <a:lnTo>
                    <a:pt x="165" y="8"/>
                  </a:lnTo>
                  <a:lnTo>
                    <a:pt x="165" y="15"/>
                  </a:lnTo>
                  <a:lnTo>
                    <a:pt x="165" y="8"/>
                  </a:lnTo>
                  <a:lnTo>
                    <a:pt x="165" y="8"/>
                  </a:lnTo>
                  <a:lnTo>
                    <a:pt x="172" y="15"/>
                  </a:lnTo>
                  <a:lnTo>
                    <a:pt x="172" y="15"/>
                  </a:lnTo>
                  <a:lnTo>
                    <a:pt x="172" y="8"/>
                  </a:lnTo>
                  <a:lnTo>
                    <a:pt x="172" y="15"/>
                  </a:lnTo>
                  <a:lnTo>
                    <a:pt x="180" y="8"/>
                  </a:lnTo>
                  <a:lnTo>
                    <a:pt x="180" y="15"/>
                  </a:lnTo>
                  <a:lnTo>
                    <a:pt x="180" y="8"/>
                  </a:lnTo>
                  <a:lnTo>
                    <a:pt x="180" y="15"/>
                  </a:lnTo>
                  <a:lnTo>
                    <a:pt x="187" y="8"/>
                  </a:lnTo>
                  <a:lnTo>
                    <a:pt x="187" y="15"/>
                  </a:lnTo>
                  <a:lnTo>
                    <a:pt x="187" y="8"/>
                  </a:lnTo>
                  <a:lnTo>
                    <a:pt x="187" y="15"/>
                  </a:lnTo>
                  <a:lnTo>
                    <a:pt x="195" y="8"/>
                  </a:lnTo>
                  <a:lnTo>
                    <a:pt x="195" y="15"/>
                  </a:lnTo>
                  <a:lnTo>
                    <a:pt x="195" y="8"/>
                  </a:lnTo>
                  <a:lnTo>
                    <a:pt x="195" y="15"/>
                  </a:lnTo>
                  <a:lnTo>
                    <a:pt x="202" y="8"/>
                  </a:lnTo>
                  <a:lnTo>
                    <a:pt x="202" y="15"/>
                  </a:lnTo>
                  <a:lnTo>
                    <a:pt x="202" y="8"/>
                  </a:lnTo>
                  <a:lnTo>
                    <a:pt x="202" y="15"/>
                  </a:lnTo>
                  <a:lnTo>
                    <a:pt x="210" y="8"/>
                  </a:lnTo>
                  <a:lnTo>
                    <a:pt x="210" y="15"/>
                  </a:lnTo>
                  <a:lnTo>
                    <a:pt x="210" y="8"/>
                  </a:lnTo>
                  <a:lnTo>
                    <a:pt x="210" y="8"/>
                  </a:lnTo>
                  <a:lnTo>
                    <a:pt x="217" y="15"/>
                  </a:lnTo>
                  <a:lnTo>
                    <a:pt x="217" y="15"/>
                  </a:lnTo>
                  <a:lnTo>
                    <a:pt x="217" y="8"/>
                  </a:lnTo>
                  <a:lnTo>
                    <a:pt x="217" y="15"/>
                  </a:lnTo>
                  <a:lnTo>
                    <a:pt x="225" y="8"/>
                  </a:lnTo>
                  <a:lnTo>
                    <a:pt x="225" y="15"/>
                  </a:lnTo>
                  <a:lnTo>
                    <a:pt x="225" y="8"/>
                  </a:lnTo>
                  <a:lnTo>
                    <a:pt x="225" y="8"/>
                  </a:lnTo>
                  <a:lnTo>
                    <a:pt x="232" y="15"/>
                  </a:lnTo>
                  <a:lnTo>
                    <a:pt x="232" y="15"/>
                  </a:lnTo>
                  <a:lnTo>
                    <a:pt x="232" y="8"/>
                  </a:lnTo>
                  <a:lnTo>
                    <a:pt x="232" y="8"/>
                  </a:lnTo>
                  <a:lnTo>
                    <a:pt x="240" y="15"/>
                  </a:lnTo>
                  <a:lnTo>
                    <a:pt x="240" y="15"/>
                  </a:lnTo>
                  <a:lnTo>
                    <a:pt x="240" y="8"/>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2" name="Freeform 998"/>
            <p:cNvSpPr>
              <a:spLocks/>
            </p:cNvSpPr>
            <p:nvPr/>
          </p:nvSpPr>
          <p:spPr bwMode="auto">
            <a:xfrm>
              <a:off x="4074" y="3100"/>
              <a:ext cx="173" cy="6"/>
            </a:xfrm>
            <a:custGeom>
              <a:avLst/>
              <a:gdLst>
                <a:gd name="T0" fmla="*/ 7 w 247"/>
                <a:gd name="T1" fmla="*/ 7 h 7"/>
                <a:gd name="T2" fmla="*/ 15 w 247"/>
                <a:gd name="T3" fmla="*/ 0 h 7"/>
                <a:gd name="T4" fmla="*/ 15 w 247"/>
                <a:gd name="T5" fmla="*/ 0 h 7"/>
                <a:gd name="T6" fmla="*/ 22 w 247"/>
                <a:gd name="T7" fmla="*/ 0 h 7"/>
                <a:gd name="T8" fmla="*/ 30 w 247"/>
                <a:gd name="T9" fmla="*/ 7 h 7"/>
                <a:gd name="T10" fmla="*/ 37 w 247"/>
                <a:gd name="T11" fmla="*/ 7 h 7"/>
                <a:gd name="T12" fmla="*/ 37 w 247"/>
                <a:gd name="T13" fmla="*/ 0 h 7"/>
                <a:gd name="T14" fmla="*/ 45 w 247"/>
                <a:gd name="T15" fmla="*/ 0 h 7"/>
                <a:gd name="T16" fmla="*/ 52 w 247"/>
                <a:gd name="T17" fmla="*/ 7 h 7"/>
                <a:gd name="T18" fmla="*/ 60 w 247"/>
                <a:gd name="T19" fmla="*/ 7 h 7"/>
                <a:gd name="T20" fmla="*/ 67 w 247"/>
                <a:gd name="T21" fmla="*/ 7 h 7"/>
                <a:gd name="T22" fmla="*/ 67 w 247"/>
                <a:gd name="T23" fmla="*/ 7 h 7"/>
                <a:gd name="T24" fmla="*/ 75 w 247"/>
                <a:gd name="T25" fmla="*/ 0 h 7"/>
                <a:gd name="T26" fmla="*/ 82 w 247"/>
                <a:gd name="T27" fmla="*/ 7 h 7"/>
                <a:gd name="T28" fmla="*/ 90 w 247"/>
                <a:gd name="T29" fmla="*/ 7 h 7"/>
                <a:gd name="T30" fmla="*/ 90 w 247"/>
                <a:gd name="T31" fmla="*/ 7 h 7"/>
                <a:gd name="T32" fmla="*/ 97 w 247"/>
                <a:gd name="T33" fmla="*/ 0 h 7"/>
                <a:gd name="T34" fmla="*/ 105 w 247"/>
                <a:gd name="T35" fmla="*/ 7 h 7"/>
                <a:gd name="T36" fmla="*/ 112 w 247"/>
                <a:gd name="T37" fmla="*/ 7 h 7"/>
                <a:gd name="T38" fmla="*/ 112 w 247"/>
                <a:gd name="T39" fmla="*/ 7 h 7"/>
                <a:gd name="T40" fmla="*/ 120 w 247"/>
                <a:gd name="T41" fmla="*/ 0 h 7"/>
                <a:gd name="T42" fmla="*/ 127 w 247"/>
                <a:gd name="T43" fmla="*/ 7 h 7"/>
                <a:gd name="T44" fmla="*/ 135 w 247"/>
                <a:gd name="T45" fmla="*/ 7 h 7"/>
                <a:gd name="T46" fmla="*/ 135 w 247"/>
                <a:gd name="T47" fmla="*/ 7 h 7"/>
                <a:gd name="T48" fmla="*/ 142 w 247"/>
                <a:gd name="T49" fmla="*/ 0 h 7"/>
                <a:gd name="T50" fmla="*/ 150 w 247"/>
                <a:gd name="T51" fmla="*/ 7 h 7"/>
                <a:gd name="T52" fmla="*/ 157 w 247"/>
                <a:gd name="T53" fmla="*/ 0 h 7"/>
                <a:gd name="T54" fmla="*/ 157 w 247"/>
                <a:gd name="T55" fmla="*/ 7 h 7"/>
                <a:gd name="T56" fmla="*/ 165 w 247"/>
                <a:gd name="T57" fmla="*/ 0 h 7"/>
                <a:gd name="T58" fmla="*/ 172 w 247"/>
                <a:gd name="T59" fmla="*/ 7 h 7"/>
                <a:gd name="T60" fmla="*/ 180 w 247"/>
                <a:gd name="T61" fmla="*/ 7 h 7"/>
                <a:gd name="T62" fmla="*/ 187 w 247"/>
                <a:gd name="T63" fmla="*/ 0 h 7"/>
                <a:gd name="T64" fmla="*/ 187 w 247"/>
                <a:gd name="T65" fmla="*/ 0 h 7"/>
                <a:gd name="T66" fmla="*/ 195 w 247"/>
                <a:gd name="T67" fmla="*/ 0 h 7"/>
                <a:gd name="T68" fmla="*/ 202 w 247"/>
                <a:gd name="T69" fmla="*/ 7 h 7"/>
                <a:gd name="T70" fmla="*/ 210 w 247"/>
                <a:gd name="T71" fmla="*/ 0 h 7"/>
                <a:gd name="T72" fmla="*/ 210 w 247"/>
                <a:gd name="T73" fmla="*/ 0 h 7"/>
                <a:gd name="T74" fmla="*/ 217 w 247"/>
                <a:gd name="T75" fmla="*/ 0 h 7"/>
                <a:gd name="T76" fmla="*/ 225 w 247"/>
                <a:gd name="T77" fmla="*/ 7 h 7"/>
                <a:gd name="T78" fmla="*/ 232 w 247"/>
                <a:gd name="T79" fmla="*/ 0 h 7"/>
                <a:gd name="T80" fmla="*/ 232 w 247"/>
                <a:gd name="T81" fmla="*/ 0 h 7"/>
                <a:gd name="T82" fmla="*/ 240 w 247"/>
                <a:gd name="T8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7">
                  <a:moveTo>
                    <a:pt x="0" y="7"/>
                  </a:moveTo>
                  <a:lnTo>
                    <a:pt x="7" y="0"/>
                  </a:lnTo>
                  <a:lnTo>
                    <a:pt x="7" y="7"/>
                  </a:lnTo>
                  <a:lnTo>
                    <a:pt x="7" y="0"/>
                  </a:lnTo>
                  <a:lnTo>
                    <a:pt x="7" y="7"/>
                  </a:lnTo>
                  <a:lnTo>
                    <a:pt x="15" y="0"/>
                  </a:lnTo>
                  <a:lnTo>
                    <a:pt x="15" y="7"/>
                  </a:lnTo>
                  <a:lnTo>
                    <a:pt x="15" y="0"/>
                  </a:lnTo>
                  <a:lnTo>
                    <a:pt x="15" y="0"/>
                  </a:lnTo>
                  <a:lnTo>
                    <a:pt x="22" y="7"/>
                  </a:lnTo>
                  <a:lnTo>
                    <a:pt x="22" y="7"/>
                  </a:lnTo>
                  <a:lnTo>
                    <a:pt x="22" y="0"/>
                  </a:lnTo>
                  <a:lnTo>
                    <a:pt x="22" y="7"/>
                  </a:lnTo>
                  <a:lnTo>
                    <a:pt x="30" y="0"/>
                  </a:lnTo>
                  <a:lnTo>
                    <a:pt x="30" y="7"/>
                  </a:lnTo>
                  <a:lnTo>
                    <a:pt x="30" y="0"/>
                  </a:lnTo>
                  <a:lnTo>
                    <a:pt x="30" y="0"/>
                  </a:lnTo>
                  <a:lnTo>
                    <a:pt x="37" y="7"/>
                  </a:lnTo>
                  <a:lnTo>
                    <a:pt x="37" y="7"/>
                  </a:lnTo>
                  <a:lnTo>
                    <a:pt x="37" y="0"/>
                  </a:lnTo>
                  <a:lnTo>
                    <a:pt x="37" y="0"/>
                  </a:lnTo>
                  <a:lnTo>
                    <a:pt x="45" y="7"/>
                  </a:lnTo>
                  <a:lnTo>
                    <a:pt x="45" y="7"/>
                  </a:lnTo>
                  <a:lnTo>
                    <a:pt x="45" y="0"/>
                  </a:lnTo>
                  <a:lnTo>
                    <a:pt x="45" y="7"/>
                  </a:lnTo>
                  <a:lnTo>
                    <a:pt x="52" y="0"/>
                  </a:lnTo>
                  <a:lnTo>
                    <a:pt x="52" y="7"/>
                  </a:lnTo>
                  <a:lnTo>
                    <a:pt x="52" y="0"/>
                  </a:lnTo>
                  <a:lnTo>
                    <a:pt x="52" y="0"/>
                  </a:lnTo>
                  <a:lnTo>
                    <a:pt x="60" y="7"/>
                  </a:lnTo>
                  <a:lnTo>
                    <a:pt x="60" y="7"/>
                  </a:lnTo>
                  <a:lnTo>
                    <a:pt x="60" y="0"/>
                  </a:lnTo>
                  <a:lnTo>
                    <a:pt x="67" y="7"/>
                  </a:lnTo>
                  <a:lnTo>
                    <a:pt x="67" y="7"/>
                  </a:lnTo>
                  <a:lnTo>
                    <a:pt x="67" y="0"/>
                  </a:lnTo>
                  <a:lnTo>
                    <a:pt x="67" y="7"/>
                  </a:lnTo>
                  <a:lnTo>
                    <a:pt x="75" y="0"/>
                  </a:lnTo>
                  <a:lnTo>
                    <a:pt x="75" y="7"/>
                  </a:lnTo>
                  <a:lnTo>
                    <a:pt x="75" y="0"/>
                  </a:lnTo>
                  <a:lnTo>
                    <a:pt x="75" y="7"/>
                  </a:lnTo>
                  <a:lnTo>
                    <a:pt x="82" y="0"/>
                  </a:lnTo>
                  <a:lnTo>
                    <a:pt x="82" y="7"/>
                  </a:lnTo>
                  <a:lnTo>
                    <a:pt x="82" y="0"/>
                  </a:lnTo>
                  <a:lnTo>
                    <a:pt x="82" y="0"/>
                  </a:lnTo>
                  <a:lnTo>
                    <a:pt x="90" y="7"/>
                  </a:lnTo>
                  <a:lnTo>
                    <a:pt x="90" y="7"/>
                  </a:lnTo>
                  <a:lnTo>
                    <a:pt x="90" y="0"/>
                  </a:lnTo>
                  <a:lnTo>
                    <a:pt x="90" y="7"/>
                  </a:lnTo>
                  <a:lnTo>
                    <a:pt x="97" y="0"/>
                  </a:lnTo>
                  <a:lnTo>
                    <a:pt x="97" y="7"/>
                  </a:lnTo>
                  <a:lnTo>
                    <a:pt x="97" y="0"/>
                  </a:lnTo>
                  <a:lnTo>
                    <a:pt x="97" y="0"/>
                  </a:lnTo>
                  <a:lnTo>
                    <a:pt x="105" y="7"/>
                  </a:lnTo>
                  <a:lnTo>
                    <a:pt x="105" y="7"/>
                  </a:lnTo>
                  <a:lnTo>
                    <a:pt x="105" y="0"/>
                  </a:lnTo>
                  <a:lnTo>
                    <a:pt x="105" y="0"/>
                  </a:lnTo>
                  <a:lnTo>
                    <a:pt x="112" y="7"/>
                  </a:lnTo>
                  <a:lnTo>
                    <a:pt x="112" y="7"/>
                  </a:lnTo>
                  <a:lnTo>
                    <a:pt x="112" y="0"/>
                  </a:lnTo>
                  <a:lnTo>
                    <a:pt x="112" y="7"/>
                  </a:lnTo>
                  <a:lnTo>
                    <a:pt x="120" y="0"/>
                  </a:lnTo>
                  <a:lnTo>
                    <a:pt x="120" y="7"/>
                  </a:lnTo>
                  <a:lnTo>
                    <a:pt x="120" y="0"/>
                  </a:lnTo>
                  <a:lnTo>
                    <a:pt x="120" y="7"/>
                  </a:lnTo>
                  <a:lnTo>
                    <a:pt x="127" y="0"/>
                  </a:lnTo>
                  <a:lnTo>
                    <a:pt x="127" y="7"/>
                  </a:lnTo>
                  <a:lnTo>
                    <a:pt x="127" y="0"/>
                  </a:lnTo>
                  <a:lnTo>
                    <a:pt x="127" y="0"/>
                  </a:lnTo>
                  <a:lnTo>
                    <a:pt x="135" y="7"/>
                  </a:lnTo>
                  <a:lnTo>
                    <a:pt x="135" y="7"/>
                  </a:lnTo>
                  <a:lnTo>
                    <a:pt x="135" y="0"/>
                  </a:lnTo>
                  <a:lnTo>
                    <a:pt x="135" y="7"/>
                  </a:lnTo>
                  <a:lnTo>
                    <a:pt x="142" y="0"/>
                  </a:lnTo>
                  <a:lnTo>
                    <a:pt x="142" y="7"/>
                  </a:lnTo>
                  <a:lnTo>
                    <a:pt x="142" y="0"/>
                  </a:lnTo>
                  <a:lnTo>
                    <a:pt x="142" y="7"/>
                  </a:lnTo>
                  <a:lnTo>
                    <a:pt x="150" y="0"/>
                  </a:lnTo>
                  <a:lnTo>
                    <a:pt x="150" y="7"/>
                  </a:lnTo>
                  <a:lnTo>
                    <a:pt x="150" y="0"/>
                  </a:lnTo>
                  <a:lnTo>
                    <a:pt x="150" y="7"/>
                  </a:lnTo>
                  <a:lnTo>
                    <a:pt x="157" y="0"/>
                  </a:lnTo>
                  <a:lnTo>
                    <a:pt x="157" y="7"/>
                  </a:lnTo>
                  <a:lnTo>
                    <a:pt x="157" y="0"/>
                  </a:lnTo>
                  <a:lnTo>
                    <a:pt x="157" y="7"/>
                  </a:lnTo>
                  <a:lnTo>
                    <a:pt x="165" y="0"/>
                  </a:lnTo>
                  <a:lnTo>
                    <a:pt x="165" y="7"/>
                  </a:lnTo>
                  <a:lnTo>
                    <a:pt x="165" y="0"/>
                  </a:lnTo>
                  <a:lnTo>
                    <a:pt x="165" y="0"/>
                  </a:lnTo>
                  <a:lnTo>
                    <a:pt x="172" y="7"/>
                  </a:lnTo>
                  <a:lnTo>
                    <a:pt x="172" y="7"/>
                  </a:lnTo>
                  <a:lnTo>
                    <a:pt x="172" y="0"/>
                  </a:lnTo>
                  <a:lnTo>
                    <a:pt x="180" y="7"/>
                  </a:lnTo>
                  <a:lnTo>
                    <a:pt x="180" y="7"/>
                  </a:lnTo>
                  <a:lnTo>
                    <a:pt x="180" y="0"/>
                  </a:lnTo>
                  <a:lnTo>
                    <a:pt x="180" y="7"/>
                  </a:lnTo>
                  <a:lnTo>
                    <a:pt x="187" y="0"/>
                  </a:lnTo>
                  <a:lnTo>
                    <a:pt x="187" y="7"/>
                  </a:lnTo>
                  <a:lnTo>
                    <a:pt x="187" y="0"/>
                  </a:lnTo>
                  <a:lnTo>
                    <a:pt x="187" y="0"/>
                  </a:lnTo>
                  <a:lnTo>
                    <a:pt x="195" y="7"/>
                  </a:lnTo>
                  <a:lnTo>
                    <a:pt x="195" y="7"/>
                  </a:lnTo>
                  <a:lnTo>
                    <a:pt x="195" y="0"/>
                  </a:lnTo>
                  <a:lnTo>
                    <a:pt x="195" y="0"/>
                  </a:lnTo>
                  <a:lnTo>
                    <a:pt x="202" y="7"/>
                  </a:lnTo>
                  <a:lnTo>
                    <a:pt x="202" y="7"/>
                  </a:lnTo>
                  <a:lnTo>
                    <a:pt x="202" y="0"/>
                  </a:lnTo>
                  <a:lnTo>
                    <a:pt x="202" y="7"/>
                  </a:lnTo>
                  <a:lnTo>
                    <a:pt x="210" y="0"/>
                  </a:lnTo>
                  <a:lnTo>
                    <a:pt x="210" y="7"/>
                  </a:lnTo>
                  <a:lnTo>
                    <a:pt x="210" y="0"/>
                  </a:lnTo>
                  <a:lnTo>
                    <a:pt x="210" y="0"/>
                  </a:lnTo>
                  <a:lnTo>
                    <a:pt x="217" y="7"/>
                  </a:lnTo>
                  <a:lnTo>
                    <a:pt x="217" y="7"/>
                  </a:lnTo>
                  <a:lnTo>
                    <a:pt x="217" y="0"/>
                  </a:lnTo>
                  <a:lnTo>
                    <a:pt x="217" y="0"/>
                  </a:lnTo>
                  <a:lnTo>
                    <a:pt x="225" y="7"/>
                  </a:lnTo>
                  <a:lnTo>
                    <a:pt x="225" y="7"/>
                  </a:lnTo>
                  <a:lnTo>
                    <a:pt x="225" y="0"/>
                  </a:lnTo>
                  <a:lnTo>
                    <a:pt x="225" y="7"/>
                  </a:lnTo>
                  <a:lnTo>
                    <a:pt x="232" y="0"/>
                  </a:lnTo>
                  <a:lnTo>
                    <a:pt x="232" y="7"/>
                  </a:lnTo>
                  <a:lnTo>
                    <a:pt x="232" y="0"/>
                  </a:lnTo>
                  <a:lnTo>
                    <a:pt x="232" y="0"/>
                  </a:lnTo>
                  <a:lnTo>
                    <a:pt x="240" y="7"/>
                  </a:lnTo>
                  <a:lnTo>
                    <a:pt x="240" y="7"/>
                  </a:lnTo>
                  <a:lnTo>
                    <a:pt x="240" y="0"/>
                  </a:lnTo>
                  <a:lnTo>
                    <a:pt x="240" y="0"/>
                  </a:lnTo>
                  <a:lnTo>
                    <a:pt x="247"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3" name="Freeform 999"/>
            <p:cNvSpPr>
              <a:spLocks/>
            </p:cNvSpPr>
            <p:nvPr/>
          </p:nvSpPr>
          <p:spPr bwMode="auto">
            <a:xfrm>
              <a:off x="4247" y="3093"/>
              <a:ext cx="167" cy="13"/>
            </a:xfrm>
            <a:custGeom>
              <a:avLst/>
              <a:gdLst>
                <a:gd name="T0" fmla="*/ 0 w 240"/>
                <a:gd name="T1" fmla="*/ 8 h 15"/>
                <a:gd name="T2" fmla="*/ 8 w 240"/>
                <a:gd name="T3" fmla="*/ 15 h 15"/>
                <a:gd name="T4" fmla="*/ 15 w 240"/>
                <a:gd name="T5" fmla="*/ 8 h 15"/>
                <a:gd name="T6" fmla="*/ 15 w 240"/>
                <a:gd name="T7" fmla="*/ 8 h 15"/>
                <a:gd name="T8" fmla="*/ 23 w 240"/>
                <a:gd name="T9" fmla="*/ 8 h 15"/>
                <a:gd name="T10" fmla="*/ 30 w 240"/>
                <a:gd name="T11" fmla="*/ 15 h 15"/>
                <a:gd name="T12" fmla="*/ 38 w 240"/>
                <a:gd name="T13" fmla="*/ 8 h 15"/>
                <a:gd name="T14" fmla="*/ 38 w 240"/>
                <a:gd name="T15" fmla="*/ 8 h 15"/>
                <a:gd name="T16" fmla="*/ 45 w 240"/>
                <a:gd name="T17" fmla="*/ 8 h 15"/>
                <a:gd name="T18" fmla="*/ 53 w 240"/>
                <a:gd name="T19" fmla="*/ 15 h 15"/>
                <a:gd name="T20" fmla="*/ 60 w 240"/>
                <a:gd name="T21" fmla="*/ 8 h 15"/>
                <a:gd name="T22" fmla="*/ 60 w 240"/>
                <a:gd name="T23" fmla="*/ 15 h 15"/>
                <a:gd name="T24" fmla="*/ 68 w 240"/>
                <a:gd name="T25" fmla="*/ 8 h 15"/>
                <a:gd name="T26" fmla="*/ 75 w 240"/>
                <a:gd name="T27" fmla="*/ 15 h 15"/>
                <a:gd name="T28" fmla="*/ 83 w 240"/>
                <a:gd name="T29" fmla="*/ 15 h 15"/>
                <a:gd name="T30" fmla="*/ 83 w 240"/>
                <a:gd name="T31" fmla="*/ 8 h 15"/>
                <a:gd name="T32" fmla="*/ 90 w 240"/>
                <a:gd name="T33" fmla="*/ 8 h 15"/>
                <a:gd name="T34" fmla="*/ 98 w 240"/>
                <a:gd name="T35" fmla="*/ 8 h 15"/>
                <a:gd name="T36" fmla="*/ 105 w 240"/>
                <a:gd name="T37" fmla="*/ 15 h 15"/>
                <a:gd name="T38" fmla="*/ 113 w 240"/>
                <a:gd name="T39" fmla="*/ 8 h 15"/>
                <a:gd name="T40" fmla="*/ 113 w 240"/>
                <a:gd name="T41" fmla="*/ 15 h 15"/>
                <a:gd name="T42" fmla="*/ 120 w 240"/>
                <a:gd name="T43" fmla="*/ 8 h 15"/>
                <a:gd name="T44" fmla="*/ 128 w 240"/>
                <a:gd name="T45" fmla="*/ 15 h 15"/>
                <a:gd name="T46" fmla="*/ 135 w 240"/>
                <a:gd name="T47" fmla="*/ 8 h 15"/>
                <a:gd name="T48" fmla="*/ 143 w 240"/>
                <a:gd name="T49" fmla="*/ 8 h 15"/>
                <a:gd name="T50" fmla="*/ 143 w 240"/>
                <a:gd name="T51" fmla="*/ 15 h 15"/>
                <a:gd name="T52" fmla="*/ 150 w 240"/>
                <a:gd name="T53" fmla="*/ 8 h 15"/>
                <a:gd name="T54" fmla="*/ 158 w 240"/>
                <a:gd name="T55" fmla="*/ 15 h 15"/>
                <a:gd name="T56" fmla="*/ 165 w 240"/>
                <a:gd name="T57" fmla="*/ 8 h 15"/>
                <a:gd name="T58" fmla="*/ 165 w 240"/>
                <a:gd name="T59" fmla="*/ 8 h 15"/>
                <a:gd name="T60" fmla="*/ 173 w 240"/>
                <a:gd name="T61" fmla="*/ 8 h 15"/>
                <a:gd name="T62" fmla="*/ 180 w 240"/>
                <a:gd name="T63" fmla="*/ 15 h 15"/>
                <a:gd name="T64" fmla="*/ 188 w 240"/>
                <a:gd name="T65" fmla="*/ 15 h 15"/>
                <a:gd name="T66" fmla="*/ 195 w 240"/>
                <a:gd name="T67" fmla="*/ 15 h 15"/>
                <a:gd name="T68" fmla="*/ 195 w 240"/>
                <a:gd name="T69" fmla="*/ 8 h 15"/>
                <a:gd name="T70" fmla="*/ 203 w 240"/>
                <a:gd name="T71" fmla="*/ 8 h 15"/>
                <a:gd name="T72" fmla="*/ 210 w 240"/>
                <a:gd name="T73" fmla="*/ 15 h 15"/>
                <a:gd name="T74" fmla="*/ 218 w 240"/>
                <a:gd name="T75" fmla="*/ 8 h 15"/>
                <a:gd name="T76" fmla="*/ 218 w 240"/>
                <a:gd name="T77" fmla="*/ 15 h 15"/>
                <a:gd name="T78" fmla="*/ 225 w 240"/>
                <a:gd name="T79" fmla="*/ 15 h 15"/>
                <a:gd name="T80" fmla="*/ 233 w 240"/>
                <a:gd name="T81" fmla="*/ 8 h 15"/>
                <a:gd name="T82" fmla="*/ 240 w 240"/>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15">
                  <a:moveTo>
                    <a:pt x="0" y="15"/>
                  </a:moveTo>
                  <a:lnTo>
                    <a:pt x="0" y="15"/>
                  </a:lnTo>
                  <a:lnTo>
                    <a:pt x="0" y="8"/>
                  </a:lnTo>
                  <a:lnTo>
                    <a:pt x="0" y="15"/>
                  </a:lnTo>
                  <a:lnTo>
                    <a:pt x="8" y="8"/>
                  </a:lnTo>
                  <a:lnTo>
                    <a:pt x="8" y="15"/>
                  </a:lnTo>
                  <a:lnTo>
                    <a:pt x="8" y="8"/>
                  </a:lnTo>
                  <a:lnTo>
                    <a:pt x="8" y="15"/>
                  </a:lnTo>
                  <a:lnTo>
                    <a:pt x="15" y="8"/>
                  </a:lnTo>
                  <a:lnTo>
                    <a:pt x="15" y="15"/>
                  </a:lnTo>
                  <a:lnTo>
                    <a:pt x="15" y="8"/>
                  </a:lnTo>
                  <a:lnTo>
                    <a:pt x="15" y="8"/>
                  </a:lnTo>
                  <a:lnTo>
                    <a:pt x="23" y="15"/>
                  </a:lnTo>
                  <a:lnTo>
                    <a:pt x="23" y="15"/>
                  </a:lnTo>
                  <a:lnTo>
                    <a:pt x="23" y="8"/>
                  </a:lnTo>
                  <a:lnTo>
                    <a:pt x="23" y="15"/>
                  </a:lnTo>
                  <a:lnTo>
                    <a:pt x="30" y="8"/>
                  </a:lnTo>
                  <a:lnTo>
                    <a:pt x="30" y="15"/>
                  </a:lnTo>
                  <a:lnTo>
                    <a:pt x="30" y="8"/>
                  </a:lnTo>
                  <a:lnTo>
                    <a:pt x="30" y="15"/>
                  </a:lnTo>
                  <a:lnTo>
                    <a:pt x="38" y="8"/>
                  </a:lnTo>
                  <a:lnTo>
                    <a:pt x="38" y="15"/>
                  </a:lnTo>
                  <a:lnTo>
                    <a:pt x="38" y="8"/>
                  </a:lnTo>
                  <a:lnTo>
                    <a:pt x="38" y="8"/>
                  </a:lnTo>
                  <a:lnTo>
                    <a:pt x="45" y="15"/>
                  </a:lnTo>
                  <a:lnTo>
                    <a:pt x="45" y="15"/>
                  </a:lnTo>
                  <a:lnTo>
                    <a:pt x="45" y="8"/>
                  </a:lnTo>
                  <a:lnTo>
                    <a:pt x="45" y="15"/>
                  </a:lnTo>
                  <a:lnTo>
                    <a:pt x="53" y="8"/>
                  </a:lnTo>
                  <a:lnTo>
                    <a:pt x="53" y="15"/>
                  </a:lnTo>
                  <a:lnTo>
                    <a:pt x="53" y="8"/>
                  </a:lnTo>
                  <a:lnTo>
                    <a:pt x="53" y="15"/>
                  </a:lnTo>
                  <a:lnTo>
                    <a:pt x="60" y="8"/>
                  </a:lnTo>
                  <a:lnTo>
                    <a:pt x="60" y="15"/>
                  </a:lnTo>
                  <a:lnTo>
                    <a:pt x="60" y="8"/>
                  </a:lnTo>
                  <a:lnTo>
                    <a:pt x="60" y="15"/>
                  </a:lnTo>
                  <a:lnTo>
                    <a:pt x="68" y="8"/>
                  </a:lnTo>
                  <a:lnTo>
                    <a:pt x="68" y="15"/>
                  </a:lnTo>
                  <a:lnTo>
                    <a:pt x="68" y="8"/>
                  </a:lnTo>
                  <a:lnTo>
                    <a:pt x="68" y="15"/>
                  </a:lnTo>
                  <a:lnTo>
                    <a:pt x="75" y="8"/>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8"/>
                  </a:lnTo>
                  <a:lnTo>
                    <a:pt x="98" y="15"/>
                  </a:lnTo>
                  <a:lnTo>
                    <a:pt x="105" y="8"/>
                  </a:lnTo>
                  <a:lnTo>
                    <a:pt x="105" y="15"/>
                  </a:lnTo>
                  <a:lnTo>
                    <a:pt x="105" y="8"/>
                  </a:lnTo>
                  <a:lnTo>
                    <a:pt x="105" y="15"/>
                  </a:lnTo>
                  <a:lnTo>
                    <a:pt x="113" y="8"/>
                  </a:lnTo>
                  <a:lnTo>
                    <a:pt x="113" y="15"/>
                  </a:lnTo>
                  <a:lnTo>
                    <a:pt x="113" y="8"/>
                  </a:lnTo>
                  <a:lnTo>
                    <a:pt x="113" y="15"/>
                  </a:lnTo>
                  <a:lnTo>
                    <a:pt x="120" y="8"/>
                  </a:lnTo>
                  <a:lnTo>
                    <a:pt x="120" y="15"/>
                  </a:lnTo>
                  <a:lnTo>
                    <a:pt x="120" y="8"/>
                  </a:lnTo>
                  <a:lnTo>
                    <a:pt x="120" y="8"/>
                  </a:lnTo>
                  <a:lnTo>
                    <a:pt x="128" y="15"/>
                  </a:lnTo>
                  <a:lnTo>
                    <a:pt x="128" y="15"/>
                  </a:lnTo>
                  <a:lnTo>
                    <a:pt x="128" y="8"/>
                  </a:lnTo>
                  <a:lnTo>
                    <a:pt x="128" y="15"/>
                  </a:lnTo>
                  <a:lnTo>
                    <a:pt x="135" y="8"/>
                  </a:lnTo>
                  <a:lnTo>
                    <a:pt x="135" y="15"/>
                  </a:lnTo>
                  <a:lnTo>
                    <a:pt x="135" y="15"/>
                  </a:lnTo>
                  <a:lnTo>
                    <a:pt x="143" y="8"/>
                  </a:lnTo>
                  <a:lnTo>
                    <a:pt x="143" y="15"/>
                  </a:lnTo>
                  <a:lnTo>
                    <a:pt x="143" y="8"/>
                  </a:lnTo>
                  <a:lnTo>
                    <a:pt x="143" y="15"/>
                  </a:lnTo>
                  <a:lnTo>
                    <a:pt x="150" y="8"/>
                  </a:lnTo>
                  <a:lnTo>
                    <a:pt x="150" y="15"/>
                  </a:lnTo>
                  <a:lnTo>
                    <a:pt x="150" y="8"/>
                  </a:lnTo>
                  <a:lnTo>
                    <a:pt x="150" y="15"/>
                  </a:lnTo>
                  <a:lnTo>
                    <a:pt x="158" y="8"/>
                  </a:lnTo>
                  <a:lnTo>
                    <a:pt x="158" y="15"/>
                  </a:lnTo>
                  <a:lnTo>
                    <a:pt x="158" y="8"/>
                  </a:lnTo>
                  <a:lnTo>
                    <a:pt x="158" y="15"/>
                  </a:lnTo>
                  <a:lnTo>
                    <a:pt x="165" y="8"/>
                  </a:lnTo>
                  <a:lnTo>
                    <a:pt x="165" y="15"/>
                  </a:lnTo>
                  <a:lnTo>
                    <a:pt x="165" y="8"/>
                  </a:lnTo>
                  <a:lnTo>
                    <a:pt x="165" y="8"/>
                  </a:lnTo>
                  <a:lnTo>
                    <a:pt x="173" y="15"/>
                  </a:lnTo>
                  <a:lnTo>
                    <a:pt x="173" y="15"/>
                  </a:lnTo>
                  <a:lnTo>
                    <a:pt x="173" y="8"/>
                  </a:lnTo>
                  <a:lnTo>
                    <a:pt x="173" y="15"/>
                  </a:lnTo>
                  <a:lnTo>
                    <a:pt x="180" y="8"/>
                  </a:lnTo>
                  <a:lnTo>
                    <a:pt x="180" y="15"/>
                  </a:lnTo>
                  <a:lnTo>
                    <a:pt x="180" y="15"/>
                  </a:lnTo>
                  <a:lnTo>
                    <a:pt x="188" y="8"/>
                  </a:lnTo>
                  <a:lnTo>
                    <a:pt x="188" y="15"/>
                  </a:lnTo>
                  <a:lnTo>
                    <a:pt x="188" y="8"/>
                  </a:lnTo>
                  <a:lnTo>
                    <a:pt x="188" y="8"/>
                  </a:lnTo>
                  <a:lnTo>
                    <a:pt x="195" y="15"/>
                  </a:lnTo>
                  <a:lnTo>
                    <a:pt x="195" y="15"/>
                  </a:lnTo>
                  <a:lnTo>
                    <a:pt x="195" y="8"/>
                  </a:lnTo>
                  <a:lnTo>
                    <a:pt x="195" y="8"/>
                  </a:lnTo>
                  <a:lnTo>
                    <a:pt x="203" y="15"/>
                  </a:lnTo>
                  <a:lnTo>
                    <a:pt x="203" y="15"/>
                  </a:lnTo>
                  <a:lnTo>
                    <a:pt x="203" y="8"/>
                  </a:lnTo>
                  <a:lnTo>
                    <a:pt x="203" y="15"/>
                  </a:lnTo>
                  <a:lnTo>
                    <a:pt x="210" y="8"/>
                  </a:lnTo>
                  <a:lnTo>
                    <a:pt x="210" y="15"/>
                  </a:lnTo>
                  <a:lnTo>
                    <a:pt x="210" y="8"/>
                  </a:lnTo>
                  <a:lnTo>
                    <a:pt x="210" y="15"/>
                  </a:lnTo>
                  <a:lnTo>
                    <a:pt x="218" y="8"/>
                  </a:lnTo>
                  <a:lnTo>
                    <a:pt x="218" y="15"/>
                  </a:lnTo>
                  <a:lnTo>
                    <a:pt x="218" y="8"/>
                  </a:lnTo>
                  <a:lnTo>
                    <a:pt x="218" y="15"/>
                  </a:lnTo>
                  <a:lnTo>
                    <a:pt x="225" y="8"/>
                  </a:lnTo>
                  <a:lnTo>
                    <a:pt x="225" y="0"/>
                  </a:lnTo>
                  <a:lnTo>
                    <a:pt x="225" y="15"/>
                  </a:lnTo>
                  <a:lnTo>
                    <a:pt x="233" y="8"/>
                  </a:lnTo>
                  <a:lnTo>
                    <a:pt x="233" y="15"/>
                  </a:lnTo>
                  <a:lnTo>
                    <a:pt x="233" y="8"/>
                  </a:lnTo>
                  <a:lnTo>
                    <a:pt x="233" y="8"/>
                  </a:lnTo>
                  <a:lnTo>
                    <a:pt x="240" y="15"/>
                  </a:lnTo>
                  <a:lnTo>
                    <a:pt x="240" y="15"/>
                  </a:lnTo>
                  <a:lnTo>
                    <a:pt x="240" y="8"/>
                  </a:lnTo>
                  <a:lnTo>
                    <a:pt x="24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4" name="Freeform 1000"/>
            <p:cNvSpPr>
              <a:spLocks/>
            </p:cNvSpPr>
            <p:nvPr/>
          </p:nvSpPr>
          <p:spPr bwMode="auto">
            <a:xfrm>
              <a:off x="4414" y="3100"/>
              <a:ext cx="174" cy="6"/>
            </a:xfrm>
            <a:custGeom>
              <a:avLst/>
              <a:gdLst>
                <a:gd name="T0" fmla="*/ 8 w 248"/>
                <a:gd name="T1" fmla="*/ 7 h 7"/>
                <a:gd name="T2" fmla="*/ 15 w 248"/>
                <a:gd name="T3" fmla="*/ 7 h 7"/>
                <a:gd name="T4" fmla="*/ 23 w 248"/>
                <a:gd name="T5" fmla="*/ 0 h 7"/>
                <a:gd name="T6" fmla="*/ 23 w 248"/>
                <a:gd name="T7" fmla="*/ 7 h 7"/>
                <a:gd name="T8" fmla="*/ 30 w 248"/>
                <a:gd name="T9" fmla="*/ 0 h 7"/>
                <a:gd name="T10" fmla="*/ 38 w 248"/>
                <a:gd name="T11" fmla="*/ 7 h 7"/>
                <a:gd name="T12" fmla="*/ 45 w 248"/>
                <a:gd name="T13" fmla="*/ 0 h 7"/>
                <a:gd name="T14" fmla="*/ 45 w 248"/>
                <a:gd name="T15" fmla="*/ 0 h 7"/>
                <a:gd name="T16" fmla="*/ 53 w 248"/>
                <a:gd name="T17" fmla="*/ 0 h 7"/>
                <a:gd name="T18" fmla="*/ 60 w 248"/>
                <a:gd name="T19" fmla="*/ 7 h 7"/>
                <a:gd name="T20" fmla="*/ 68 w 248"/>
                <a:gd name="T21" fmla="*/ 7 h 7"/>
                <a:gd name="T22" fmla="*/ 68 w 248"/>
                <a:gd name="T23" fmla="*/ 0 h 7"/>
                <a:gd name="T24" fmla="*/ 75 w 248"/>
                <a:gd name="T25" fmla="*/ 0 h 7"/>
                <a:gd name="T26" fmla="*/ 83 w 248"/>
                <a:gd name="T27" fmla="*/ 7 h 7"/>
                <a:gd name="T28" fmla="*/ 90 w 248"/>
                <a:gd name="T29" fmla="*/ 0 h 7"/>
                <a:gd name="T30" fmla="*/ 90 w 248"/>
                <a:gd name="T31" fmla="*/ 7 h 7"/>
                <a:gd name="T32" fmla="*/ 98 w 248"/>
                <a:gd name="T33" fmla="*/ 0 h 7"/>
                <a:gd name="T34" fmla="*/ 105 w 248"/>
                <a:gd name="T35" fmla="*/ 7 h 7"/>
                <a:gd name="T36" fmla="*/ 113 w 248"/>
                <a:gd name="T37" fmla="*/ 7 h 7"/>
                <a:gd name="T38" fmla="*/ 120 w 248"/>
                <a:gd name="T39" fmla="*/ 7 h 7"/>
                <a:gd name="T40" fmla="*/ 120 w 248"/>
                <a:gd name="T41" fmla="*/ 7 h 7"/>
                <a:gd name="T42" fmla="*/ 128 w 248"/>
                <a:gd name="T43" fmla="*/ 0 h 7"/>
                <a:gd name="T44" fmla="*/ 135 w 248"/>
                <a:gd name="T45" fmla="*/ 7 h 7"/>
                <a:gd name="T46" fmla="*/ 143 w 248"/>
                <a:gd name="T47" fmla="*/ 0 h 7"/>
                <a:gd name="T48" fmla="*/ 143 w 248"/>
                <a:gd name="T49" fmla="*/ 7 h 7"/>
                <a:gd name="T50" fmla="*/ 150 w 248"/>
                <a:gd name="T51" fmla="*/ 0 h 7"/>
                <a:gd name="T52" fmla="*/ 158 w 248"/>
                <a:gd name="T53" fmla="*/ 7 h 7"/>
                <a:gd name="T54" fmla="*/ 165 w 248"/>
                <a:gd name="T55" fmla="*/ 0 h 7"/>
                <a:gd name="T56" fmla="*/ 165 w 248"/>
                <a:gd name="T57" fmla="*/ 7 h 7"/>
                <a:gd name="T58" fmla="*/ 173 w 248"/>
                <a:gd name="T59" fmla="*/ 0 h 7"/>
                <a:gd name="T60" fmla="*/ 180 w 248"/>
                <a:gd name="T61" fmla="*/ 7 h 7"/>
                <a:gd name="T62" fmla="*/ 188 w 248"/>
                <a:gd name="T63" fmla="*/ 7 h 7"/>
                <a:gd name="T64" fmla="*/ 188 w 248"/>
                <a:gd name="T65" fmla="*/ 0 h 7"/>
                <a:gd name="T66" fmla="*/ 195 w 248"/>
                <a:gd name="T67" fmla="*/ 7 h 7"/>
                <a:gd name="T68" fmla="*/ 203 w 248"/>
                <a:gd name="T69" fmla="*/ 0 h 7"/>
                <a:gd name="T70" fmla="*/ 210 w 248"/>
                <a:gd name="T71" fmla="*/ 7 h 7"/>
                <a:gd name="T72" fmla="*/ 218 w 248"/>
                <a:gd name="T73" fmla="*/ 0 h 7"/>
                <a:gd name="T74" fmla="*/ 218 w 248"/>
                <a:gd name="T75" fmla="*/ 7 h 7"/>
                <a:gd name="T76" fmla="*/ 225 w 248"/>
                <a:gd name="T77" fmla="*/ 0 h 7"/>
                <a:gd name="T78" fmla="*/ 233 w 248"/>
                <a:gd name="T79" fmla="*/ 0 h 7"/>
                <a:gd name="T80" fmla="*/ 240 w 248"/>
                <a:gd name="T81" fmla="*/ 7 h 7"/>
                <a:gd name="T82" fmla="*/ 248 w 248"/>
                <a:gd name="T8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7">
                  <a:moveTo>
                    <a:pt x="0" y="7"/>
                  </a:moveTo>
                  <a:lnTo>
                    <a:pt x="8" y="0"/>
                  </a:lnTo>
                  <a:lnTo>
                    <a:pt x="8" y="7"/>
                  </a:lnTo>
                  <a:lnTo>
                    <a:pt x="8" y="7"/>
                  </a:lnTo>
                  <a:lnTo>
                    <a:pt x="15" y="0"/>
                  </a:lnTo>
                  <a:lnTo>
                    <a:pt x="15" y="7"/>
                  </a:lnTo>
                  <a:lnTo>
                    <a:pt x="15" y="0"/>
                  </a:lnTo>
                  <a:lnTo>
                    <a:pt x="15" y="7"/>
                  </a:lnTo>
                  <a:lnTo>
                    <a:pt x="23" y="0"/>
                  </a:lnTo>
                  <a:lnTo>
                    <a:pt x="23" y="7"/>
                  </a:lnTo>
                  <a:lnTo>
                    <a:pt x="23" y="0"/>
                  </a:lnTo>
                  <a:lnTo>
                    <a:pt x="23" y="7"/>
                  </a:lnTo>
                  <a:lnTo>
                    <a:pt x="30" y="0"/>
                  </a:lnTo>
                  <a:lnTo>
                    <a:pt x="30" y="7"/>
                  </a:lnTo>
                  <a:lnTo>
                    <a:pt x="30" y="0"/>
                  </a:lnTo>
                  <a:lnTo>
                    <a:pt x="30" y="7"/>
                  </a:lnTo>
                  <a:lnTo>
                    <a:pt x="38" y="0"/>
                  </a:lnTo>
                  <a:lnTo>
                    <a:pt x="38" y="7"/>
                  </a:lnTo>
                  <a:lnTo>
                    <a:pt x="38" y="0"/>
                  </a:lnTo>
                  <a:lnTo>
                    <a:pt x="38" y="7"/>
                  </a:lnTo>
                  <a:lnTo>
                    <a:pt x="45" y="0"/>
                  </a:lnTo>
                  <a:lnTo>
                    <a:pt x="45" y="7"/>
                  </a:lnTo>
                  <a:lnTo>
                    <a:pt x="45" y="0"/>
                  </a:lnTo>
                  <a:lnTo>
                    <a:pt x="45" y="0"/>
                  </a:lnTo>
                  <a:lnTo>
                    <a:pt x="53" y="7"/>
                  </a:lnTo>
                  <a:lnTo>
                    <a:pt x="53" y="7"/>
                  </a:lnTo>
                  <a:lnTo>
                    <a:pt x="53" y="0"/>
                  </a:lnTo>
                  <a:lnTo>
                    <a:pt x="53" y="7"/>
                  </a:lnTo>
                  <a:lnTo>
                    <a:pt x="60" y="0"/>
                  </a:lnTo>
                  <a:lnTo>
                    <a:pt x="60" y="7"/>
                  </a:lnTo>
                  <a:lnTo>
                    <a:pt x="60" y="0"/>
                  </a:lnTo>
                  <a:lnTo>
                    <a:pt x="60" y="0"/>
                  </a:lnTo>
                  <a:lnTo>
                    <a:pt x="68" y="7"/>
                  </a:lnTo>
                  <a:lnTo>
                    <a:pt x="68" y="7"/>
                  </a:lnTo>
                  <a:lnTo>
                    <a:pt x="68" y="0"/>
                  </a:lnTo>
                  <a:lnTo>
                    <a:pt x="68" y="0"/>
                  </a:lnTo>
                  <a:lnTo>
                    <a:pt x="75" y="7"/>
                  </a:lnTo>
                  <a:lnTo>
                    <a:pt x="75" y="7"/>
                  </a:lnTo>
                  <a:lnTo>
                    <a:pt x="75" y="0"/>
                  </a:lnTo>
                  <a:lnTo>
                    <a:pt x="75" y="7"/>
                  </a:lnTo>
                  <a:lnTo>
                    <a:pt x="83" y="0"/>
                  </a:lnTo>
                  <a:lnTo>
                    <a:pt x="83" y="7"/>
                  </a:lnTo>
                  <a:lnTo>
                    <a:pt x="83" y="0"/>
                  </a:lnTo>
                  <a:lnTo>
                    <a:pt x="83" y="7"/>
                  </a:lnTo>
                  <a:lnTo>
                    <a:pt x="90" y="0"/>
                  </a:lnTo>
                  <a:lnTo>
                    <a:pt x="90" y="7"/>
                  </a:lnTo>
                  <a:lnTo>
                    <a:pt x="90" y="0"/>
                  </a:lnTo>
                  <a:lnTo>
                    <a:pt x="90" y="7"/>
                  </a:lnTo>
                  <a:lnTo>
                    <a:pt x="98" y="0"/>
                  </a:lnTo>
                  <a:lnTo>
                    <a:pt x="98" y="7"/>
                  </a:lnTo>
                  <a:lnTo>
                    <a:pt x="98" y="0"/>
                  </a:lnTo>
                  <a:lnTo>
                    <a:pt x="98" y="7"/>
                  </a:lnTo>
                  <a:lnTo>
                    <a:pt x="105" y="0"/>
                  </a:lnTo>
                  <a:lnTo>
                    <a:pt x="105" y="7"/>
                  </a:lnTo>
                  <a:lnTo>
                    <a:pt x="105" y="0"/>
                  </a:lnTo>
                  <a:lnTo>
                    <a:pt x="113" y="7"/>
                  </a:lnTo>
                  <a:lnTo>
                    <a:pt x="113" y="7"/>
                  </a:lnTo>
                  <a:lnTo>
                    <a:pt x="113" y="0"/>
                  </a:lnTo>
                  <a:lnTo>
                    <a:pt x="113" y="0"/>
                  </a:lnTo>
                  <a:lnTo>
                    <a:pt x="120" y="7"/>
                  </a:lnTo>
                  <a:lnTo>
                    <a:pt x="120" y="7"/>
                  </a:lnTo>
                  <a:lnTo>
                    <a:pt x="120" y="0"/>
                  </a:lnTo>
                  <a:lnTo>
                    <a:pt x="120" y="7"/>
                  </a:lnTo>
                  <a:lnTo>
                    <a:pt x="128" y="0"/>
                  </a:lnTo>
                  <a:lnTo>
                    <a:pt x="128" y="7"/>
                  </a:lnTo>
                  <a:lnTo>
                    <a:pt x="128" y="0"/>
                  </a:lnTo>
                  <a:lnTo>
                    <a:pt x="128" y="7"/>
                  </a:lnTo>
                  <a:lnTo>
                    <a:pt x="135" y="0"/>
                  </a:lnTo>
                  <a:lnTo>
                    <a:pt x="135" y="7"/>
                  </a:lnTo>
                  <a:lnTo>
                    <a:pt x="135" y="0"/>
                  </a:lnTo>
                  <a:lnTo>
                    <a:pt x="135" y="7"/>
                  </a:lnTo>
                  <a:lnTo>
                    <a:pt x="143" y="0"/>
                  </a:lnTo>
                  <a:lnTo>
                    <a:pt x="143" y="7"/>
                  </a:lnTo>
                  <a:lnTo>
                    <a:pt x="143" y="0"/>
                  </a:lnTo>
                  <a:lnTo>
                    <a:pt x="143" y="7"/>
                  </a:lnTo>
                  <a:lnTo>
                    <a:pt x="150" y="0"/>
                  </a:lnTo>
                  <a:lnTo>
                    <a:pt x="150" y="7"/>
                  </a:lnTo>
                  <a:lnTo>
                    <a:pt x="150" y="0"/>
                  </a:lnTo>
                  <a:lnTo>
                    <a:pt x="150" y="7"/>
                  </a:lnTo>
                  <a:lnTo>
                    <a:pt x="158" y="0"/>
                  </a:lnTo>
                  <a:lnTo>
                    <a:pt x="158" y="7"/>
                  </a:lnTo>
                  <a:lnTo>
                    <a:pt x="158" y="0"/>
                  </a:lnTo>
                  <a:lnTo>
                    <a:pt x="158" y="7"/>
                  </a:lnTo>
                  <a:lnTo>
                    <a:pt x="165" y="0"/>
                  </a:lnTo>
                  <a:lnTo>
                    <a:pt x="165" y="7"/>
                  </a:lnTo>
                  <a:lnTo>
                    <a:pt x="165" y="0"/>
                  </a:lnTo>
                  <a:lnTo>
                    <a:pt x="165" y="7"/>
                  </a:lnTo>
                  <a:lnTo>
                    <a:pt x="173" y="0"/>
                  </a:lnTo>
                  <a:lnTo>
                    <a:pt x="173" y="7"/>
                  </a:lnTo>
                  <a:lnTo>
                    <a:pt x="173" y="0"/>
                  </a:lnTo>
                  <a:lnTo>
                    <a:pt x="173" y="0"/>
                  </a:lnTo>
                  <a:lnTo>
                    <a:pt x="180" y="7"/>
                  </a:lnTo>
                  <a:lnTo>
                    <a:pt x="180" y="7"/>
                  </a:lnTo>
                  <a:lnTo>
                    <a:pt x="180" y="0"/>
                  </a:lnTo>
                  <a:lnTo>
                    <a:pt x="180" y="0"/>
                  </a:lnTo>
                  <a:lnTo>
                    <a:pt x="188" y="7"/>
                  </a:lnTo>
                  <a:lnTo>
                    <a:pt x="188" y="7"/>
                  </a:lnTo>
                  <a:lnTo>
                    <a:pt x="188" y="0"/>
                  </a:lnTo>
                  <a:lnTo>
                    <a:pt x="188" y="0"/>
                  </a:lnTo>
                  <a:lnTo>
                    <a:pt x="195" y="7"/>
                  </a:lnTo>
                  <a:lnTo>
                    <a:pt x="195" y="0"/>
                  </a:lnTo>
                  <a:lnTo>
                    <a:pt x="195" y="7"/>
                  </a:lnTo>
                  <a:lnTo>
                    <a:pt x="203" y="0"/>
                  </a:lnTo>
                  <a:lnTo>
                    <a:pt x="203" y="7"/>
                  </a:lnTo>
                  <a:lnTo>
                    <a:pt x="203" y="0"/>
                  </a:lnTo>
                  <a:lnTo>
                    <a:pt x="203" y="0"/>
                  </a:lnTo>
                  <a:lnTo>
                    <a:pt x="210" y="7"/>
                  </a:lnTo>
                  <a:lnTo>
                    <a:pt x="210" y="7"/>
                  </a:lnTo>
                  <a:lnTo>
                    <a:pt x="210" y="0"/>
                  </a:lnTo>
                  <a:lnTo>
                    <a:pt x="210" y="7"/>
                  </a:lnTo>
                  <a:lnTo>
                    <a:pt x="218" y="0"/>
                  </a:lnTo>
                  <a:lnTo>
                    <a:pt x="218" y="7"/>
                  </a:lnTo>
                  <a:lnTo>
                    <a:pt x="218" y="0"/>
                  </a:lnTo>
                  <a:lnTo>
                    <a:pt x="218" y="7"/>
                  </a:lnTo>
                  <a:lnTo>
                    <a:pt x="225" y="0"/>
                  </a:lnTo>
                  <a:lnTo>
                    <a:pt x="225" y="7"/>
                  </a:lnTo>
                  <a:lnTo>
                    <a:pt x="225" y="0"/>
                  </a:lnTo>
                  <a:lnTo>
                    <a:pt x="225" y="0"/>
                  </a:lnTo>
                  <a:lnTo>
                    <a:pt x="233" y="7"/>
                  </a:lnTo>
                  <a:lnTo>
                    <a:pt x="233" y="0"/>
                  </a:lnTo>
                  <a:lnTo>
                    <a:pt x="233" y="7"/>
                  </a:lnTo>
                  <a:lnTo>
                    <a:pt x="240" y="0"/>
                  </a:lnTo>
                  <a:lnTo>
                    <a:pt x="240" y="7"/>
                  </a:lnTo>
                  <a:lnTo>
                    <a:pt x="240" y="0"/>
                  </a:lnTo>
                  <a:lnTo>
                    <a:pt x="240" y="7"/>
                  </a:lnTo>
                  <a:lnTo>
                    <a:pt x="248" y="0"/>
                  </a:lnTo>
                  <a:lnTo>
                    <a:pt x="248" y="7"/>
                  </a:lnTo>
                  <a:lnTo>
                    <a:pt x="248"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5" name="Freeform 1001"/>
            <p:cNvSpPr>
              <a:spLocks/>
            </p:cNvSpPr>
            <p:nvPr/>
          </p:nvSpPr>
          <p:spPr bwMode="auto">
            <a:xfrm>
              <a:off x="4588" y="3093"/>
              <a:ext cx="157" cy="21"/>
            </a:xfrm>
            <a:custGeom>
              <a:avLst/>
              <a:gdLst>
                <a:gd name="T0" fmla="*/ 0 w 225"/>
                <a:gd name="T1" fmla="*/ 15 h 23"/>
                <a:gd name="T2" fmla="*/ 7 w 225"/>
                <a:gd name="T3" fmla="*/ 15 h 23"/>
                <a:gd name="T4" fmla="*/ 7 w 225"/>
                <a:gd name="T5" fmla="*/ 15 h 23"/>
                <a:gd name="T6" fmla="*/ 15 w 225"/>
                <a:gd name="T7" fmla="*/ 15 h 23"/>
                <a:gd name="T8" fmla="*/ 15 w 225"/>
                <a:gd name="T9" fmla="*/ 8 h 23"/>
                <a:gd name="T10" fmla="*/ 22 w 225"/>
                <a:gd name="T11" fmla="*/ 15 h 23"/>
                <a:gd name="T12" fmla="*/ 22 w 225"/>
                <a:gd name="T13" fmla="*/ 15 h 23"/>
                <a:gd name="T14" fmla="*/ 30 w 225"/>
                <a:gd name="T15" fmla="*/ 15 h 23"/>
                <a:gd name="T16" fmla="*/ 30 w 225"/>
                <a:gd name="T17" fmla="*/ 15 h 23"/>
                <a:gd name="T18" fmla="*/ 37 w 225"/>
                <a:gd name="T19" fmla="*/ 15 h 23"/>
                <a:gd name="T20" fmla="*/ 37 w 225"/>
                <a:gd name="T21" fmla="*/ 15 h 23"/>
                <a:gd name="T22" fmla="*/ 45 w 225"/>
                <a:gd name="T23" fmla="*/ 15 h 23"/>
                <a:gd name="T24" fmla="*/ 45 w 225"/>
                <a:gd name="T25" fmla="*/ 15 h 23"/>
                <a:gd name="T26" fmla="*/ 52 w 225"/>
                <a:gd name="T27" fmla="*/ 15 h 23"/>
                <a:gd name="T28" fmla="*/ 52 w 225"/>
                <a:gd name="T29" fmla="*/ 15 h 23"/>
                <a:gd name="T30" fmla="*/ 60 w 225"/>
                <a:gd name="T31" fmla="*/ 15 h 23"/>
                <a:gd name="T32" fmla="*/ 60 w 225"/>
                <a:gd name="T33" fmla="*/ 8 h 23"/>
                <a:gd name="T34" fmla="*/ 67 w 225"/>
                <a:gd name="T35" fmla="*/ 15 h 23"/>
                <a:gd name="T36" fmla="*/ 67 w 225"/>
                <a:gd name="T37" fmla="*/ 15 h 23"/>
                <a:gd name="T38" fmla="*/ 75 w 225"/>
                <a:gd name="T39" fmla="*/ 23 h 23"/>
                <a:gd name="T40" fmla="*/ 75 w 225"/>
                <a:gd name="T41" fmla="*/ 15 h 23"/>
                <a:gd name="T42" fmla="*/ 82 w 225"/>
                <a:gd name="T43" fmla="*/ 23 h 23"/>
                <a:gd name="T44" fmla="*/ 82 w 225"/>
                <a:gd name="T45" fmla="*/ 8 h 23"/>
                <a:gd name="T46" fmla="*/ 90 w 225"/>
                <a:gd name="T47" fmla="*/ 23 h 23"/>
                <a:gd name="T48" fmla="*/ 90 w 225"/>
                <a:gd name="T49" fmla="*/ 15 h 23"/>
                <a:gd name="T50" fmla="*/ 97 w 225"/>
                <a:gd name="T51" fmla="*/ 23 h 23"/>
                <a:gd name="T52" fmla="*/ 97 w 225"/>
                <a:gd name="T53" fmla="*/ 15 h 23"/>
                <a:gd name="T54" fmla="*/ 105 w 225"/>
                <a:gd name="T55" fmla="*/ 23 h 23"/>
                <a:gd name="T56" fmla="*/ 105 w 225"/>
                <a:gd name="T57" fmla="*/ 8 h 23"/>
                <a:gd name="T58" fmla="*/ 112 w 225"/>
                <a:gd name="T59" fmla="*/ 23 h 23"/>
                <a:gd name="T60" fmla="*/ 112 w 225"/>
                <a:gd name="T61" fmla="*/ 15 h 23"/>
                <a:gd name="T62" fmla="*/ 120 w 225"/>
                <a:gd name="T63" fmla="*/ 23 h 23"/>
                <a:gd name="T64" fmla="*/ 120 w 225"/>
                <a:gd name="T65" fmla="*/ 15 h 23"/>
                <a:gd name="T66" fmla="*/ 127 w 225"/>
                <a:gd name="T67" fmla="*/ 23 h 23"/>
                <a:gd name="T68" fmla="*/ 127 w 225"/>
                <a:gd name="T69" fmla="*/ 15 h 23"/>
                <a:gd name="T70" fmla="*/ 135 w 225"/>
                <a:gd name="T71" fmla="*/ 15 h 23"/>
                <a:gd name="T72" fmla="*/ 135 w 225"/>
                <a:gd name="T73" fmla="*/ 15 h 23"/>
                <a:gd name="T74" fmla="*/ 142 w 225"/>
                <a:gd name="T75" fmla="*/ 15 h 23"/>
                <a:gd name="T76" fmla="*/ 142 w 225"/>
                <a:gd name="T77" fmla="*/ 8 h 23"/>
                <a:gd name="T78" fmla="*/ 150 w 225"/>
                <a:gd name="T79" fmla="*/ 15 h 23"/>
                <a:gd name="T80" fmla="*/ 150 w 225"/>
                <a:gd name="T81" fmla="*/ 15 h 23"/>
                <a:gd name="T82" fmla="*/ 157 w 225"/>
                <a:gd name="T83" fmla="*/ 15 h 23"/>
                <a:gd name="T84" fmla="*/ 157 w 225"/>
                <a:gd name="T85" fmla="*/ 8 h 23"/>
                <a:gd name="T86" fmla="*/ 165 w 225"/>
                <a:gd name="T87" fmla="*/ 15 h 23"/>
                <a:gd name="T88" fmla="*/ 165 w 225"/>
                <a:gd name="T89" fmla="*/ 15 h 23"/>
                <a:gd name="T90" fmla="*/ 172 w 225"/>
                <a:gd name="T91" fmla="*/ 23 h 23"/>
                <a:gd name="T92" fmla="*/ 172 w 225"/>
                <a:gd name="T93" fmla="*/ 8 h 23"/>
                <a:gd name="T94" fmla="*/ 180 w 225"/>
                <a:gd name="T95" fmla="*/ 15 h 23"/>
                <a:gd name="T96" fmla="*/ 180 w 225"/>
                <a:gd name="T97" fmla="*/ 8 h 23"/>
                <a:gd name="T98" fmla="*/ 187 w 225"/>
                <a:gd name="T99" fmla="*/ 15 h 23"/>
                <a:gd name="T100" fmla="*/ 187 w 225"/>
                <a:gd name="T101" fmla="*/ 8 h 23"/>
                <a:gd name="T102" fmla="*/ 195 w 225"/>
                <a:gd name="T103" fmla="*/ 8 h 23"/>
                <a:gd name="T104" fmla="*/ 202 w 225"/>
                <a:gd name="T105" fmla="*/ 15 h 23"/>
                <a:gd name="T106" fmla="*/ 202 w 225"/>
                <a:gd name="T107" fmla="*/ 8 h 23"/>
                <a:gd name="T108" fmla="*/ 210 w 225"/>
                <a:gd name="T109" fmla="*/ 15 h 23"/>
                <a:gd name="T110" fmla="*/ 210 w 225"/>
                <a:gd name="T111" fmla="*/ 8 h 23"/>
                <a:gd name="T112" fmla="*/ 217 w 225"/>
                <a:gd name="T113" fmla="*/ 8 h 23"/>
                <a:gd name="T114" fmla="*/ 217 w 225"/>
                <a:gd name="T115"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5" h="23">
                  <a:moveTo>
                    <a:pt x="0" y="8"/>
                  </a:moveTo>
                  <a:lnTo>
                    <a:pt x="0" y="15"/>
                  </a:lnTo>
                  <a:lnTo>
                    <a:pt x="7" y="8"/>
                  </a:lnTo>
                  <a:lnTo>
                    <a:pt x="7" y="15"/>
                  </a:lnTo>
                  <a:lnTo>
                    <a:pt x="7" y="8"/>
                  </a:lnTo>
                  <a:lnTo>
                    <a:pt x="7" y="15"/>
                  </a:lnTo>
                  <a:lnTo>
                    <a:pt x="15" y="8"/>
                  </a:lnTo>
                  <a:lnTo>
                    <a:pt x="15" y="15"/>
                  </a:lnTo>
                  <a:lnTo>
                    <a:pt x="15" y="8"/>
                  </a:lnTo>
                  <a:lnTo>
                    <a:pt x="15" y="8"/>
                  </a:lnTo>
                  <a:lnTo>
                    <a:pt x="22" y="15"/>
                  </a:lnTo>
                  <a:lnTo>
                    <a:pt x="22" y="15"/>
                  </a:lnTo>
                  <a:lnTo>
                    <a:pt x="22" y="8"/>
                  </a:lnTo>
                  <a:lnTo>
                    <a:pt x="22" y="15"/>
                  </a:lnTo>
                  <a:lnTo>
                    <a:pt x="30" y="8"/>
                  </a:lnTo>
                  <a:lnTo>
                    <a:pt x="30" y="15"/>
                  </a:lnTo>
                  <a:lnTo>
                    <a:pt x="30" y="8"/>
                  </a:lnTo>
                  <a:lnTo>
                    <a:pt x="30" y="15"/>
                  </a:lnTo>
                  <a:lnTo>
                    <a:pt x="37" y="8"/>
                  </a:lnTo>
                  <a:lnTo>
                    <a:pt x="37" y="15"/>
                  </a:lnTo>
                  <a:lnTo>
                    <a:pt x="37" y="8"/>
                  </a:lnTo>
                  <a:lnTo>
                    <a:pt x="37" y="15"/>
                  </a:lnTo>
                  <a:lnTo>
                    <a:pt x="45" y="8"/>
                  </a:lnTo>
                  <a:lnTo>
                    <a:pt x="45" y="15"/>
                  </a:lnTo>
                  <a:lnTo>
                    <a:pt x="45" y="8"/>
                  </a:lnTo>
                  <a:lnTo>
                    <a:pt x="45" y="15"/>
                  </a:lnTo>
                  <a:lnTo>
                    <a:pt x="52" y="8"/>
                  </a:lnTo>
                  <a:lnTo>
                    <a:pt x="52" y="15"/>
                  </a:lnTo>
                  <a:lnTo>
                    <a:pt x="52" y="8"/>
                  </a:lnTo>
                  <a:lnTo>
                    <a:pt x="52" y="15"/>
                  </a:lnTo>
                  <a:lnTo>
                    <a:pt x="60" y="8"/>
                  </a:lnTo>
                  <a:lnTo>
                    <a:pt x="60" y="15"/>
                  </a:lnTo>
                  <a:lnTo>
                    <a:pt x="60" y="8"/>
                  </a:lnTo>
                  <a:lnTo>
                    <a:pt x="60" y="8"/>
                  </a:lnTo>
                  <a:lnTo>
                    <a:pt x="67" y="15"/>
                  </a:lnTo>
                  <a:lnTo>
                    <a:pt x="67" y="15"/>
                  </a:lnTo>
                  <a:lnTo>
                    <a:pt x="67" y="8"/>
                  </a:lnTo>
                  <a:lnTo>
                    <a:pt x="67" y="15"/>
                  </a:lnTo>
                  <a:lnTo>
                    <a:pt x="75" y="8"/>
                  </a:lnTo>
                  <a:lnTo>
                    <a:pt x="75" y="23"/>
                  </a:lnTo>
                  <a:lnTo>
                    <a:pt x="75" y="0"/>
                  </a:lnTo>
                  <a:lnTo>
                    <a:pt x="75" y="15"/>
                  </a:lnTo>
                  <a:lnTo>
                    <a:pt x="82" y="8"/>
                  </a:lnTo>
                  <a:lnTo>
                    <a:pt x="82" y="23"/>
                  </a:lnTo>
                  <a:lnTo>
                    <a:pt x="82" y="0"/>
                  </a:lnTo>
                  <a:lnTo>
                    <a:pt x="82" y="8"/>
                  </a:lnTo>
                  <a:lnTo>
                    <a:pt x="90" y="15"/>
                  </a:lnTo>
                  <a:lnTo>
                    <a:pt x="90" y="23"/>
                  </a:lnTo>
                  <a:lnTo>
                    <a:pt x="90" y="0"/>
                  </a:lnTo>
                  <a:lnTo>
                    <a:pt x="90" y="15"/>
                  </a:lnTo>
                  <a:lnTo>
                    <a:pt x="97" y="8"/>
                  </a:lnTo>
                  <a:lnTo>
                    <a:pt x="97" y="23"/>
                  </a:lnTo>
                  <a:lnTo>
                    <a:pt x="97" y="0"/>
                  </a:lnTo>
                  <a:lnTo>
                    <a:pt x="97" y="15"/>
                  </a:lnTo>
                  <a:lnTo>
                    <a:pt x="105" y="8"/>
                  </a:lnTo>
                  <a:lnTo>
                    <a:pt x="105" y="23"/>
                  </a:lnTo>
                  <a:lnTo>
                    <a:pt x="105" y="0"/>
                  </a:lnTo>
                  <a:lnTo>
                    <a:pt x="105" y="8"/>
                  </a:lnTo>
                  <a:lnTo>
                    <a:pt x="112" y="15"/>
                  </a:lnTo>
                  <a:lnTo>
                    <a:pt x="112" y="23"/>
                  </a:lnTo>
                  <a:lnTo>
                    <a:pt x="112" y="0"/>
                  </a:lnTo>
                  <a:lnTo>
                    <a:pt x="112" y="15"/>
                  </a:lnTo>
                  <a:lnTo>
                    <a:pt x="120" y="8"/>
                  </a:lnTo>
                  <a:lnTo>
                    <a:pt x="120" y="23"/>
                  </a:lnTo>
                  <a:lnTo>
                    <a:pt x="120" y="0"/>
                  </a:lnTo>
                  <a:lnTo>
                    <a:pt x="120" y="15"/>
                  </a:lnTo>
                  <a:lnTo>
                    <a:pt x="127" y="8"/>
                  </a:lnTo>
                  <a:lnTo>
                    <a:pt x="127" y="23"/>
                  </a:lnTo>
                  <a:lnTo>
                    <a:pt x="127" y="0"/>
                  </a:lnTo>
                  <a:lnTo>
                    <a:pt x="127" y="15"/>
                  </a:lnTo>
                  <a:lnTo>
                    <a:pt x="135" y="8"/>
                  </a:lnTo>
                  <a:lnTo>
                    <a:pt x="135" y="15"/>
                  </a:lnTo>
                  <a:lnTo>
                    <a:pt x="135" y="8"/>
                  </a:lnTo>
                  <a:lnTo>
                    <a:pt x="135" y="15"/>
                  </a:lnTo>
                  <a:lnTo>
                    <a:pt x="142" y="8"/>
                  </a:lnTo>
                  <a:lnTo>
                    <a:pt x="142" y="15"/>
                  </a:lnTo>
                  <a:lnTo>
                    <a:pt x="142" y="0"/>
                  </a:lnTo>
                  <a:lnTo>
                    <a:pt x="142" y="8"/>
                  </a:lnTo>
                  <a:lnTo>
                    <a:pt x="150" y="15"/>
                  </a:lnTo>
                  <a:lnTo>
                    <a:pt x="150" y="15"/>
                  </a:lnTo>
                  <a:lnTo>
                    <a:pt x="150" y="8"/>
                  </a:lnTo>
                  <a:lnTo>
                    <a:pt x="150" y="15"/>
                  </a:lnTo>
                  <a:lnTo>
                    <a:pt x="157" y="8"/>
                  </a:lnTo>
                  <a:lnTo>
                    <a:pt x="157" y="15"/>
                  </a:lnTo>
                  <a:lnTo>
                    <a:pt x="157" y="8"/>
                  </a:lnTo>
                  <a:lnTo>
                    <a:pt x="157" y="8"/>
                  </a:lnTo>
                  <a:lnTo>
                    <a:pt x="165" y="15"/>
                  </a:lnTo>
                  <a:lnTo>
                    <a:pt x="165" y="15"/>
                  </a:lnTo>
                  <a:lnTo>
                    <a:pt x="165" y="8"/>
                  </a:lnTo>
                  <a:lnTo>
                    <a:pt x="165" y="15"/>
                  </a:lnTo>
                  <a:lnTo>
                    <a:pt x="172" y="8"/>
                  </a:lnTo>
                  <a:lnTo>
                    <a:pt x="172" y="23"/>
                  </a:lnTo>
                  <a:lnTo>
                    <a:pt x="172" y="0"/>
                  </a:lnTo>
                  <a:lnTo>
                    <a:pt x="172" y="8"/>
                  </a:lnTo>
                  <a:lnTo>
                    <a:pt x="180" y="15"/>
                  </a:lnTo>
                  <a:lnTo>
                    <a:pt x="180" y="15"/>
                  </a:lnTo>
                  <a:lnTo>
                    <a:pt x="180" y="8"/>
                  </a:lnTo>
                  <a:lnTo>
                    <a:pt x="180" y="8"/>
                  </a:lnTo>
                  <a:lnTo>
                    <a:pt x="187" y="15"/>
                  </a:lnTo>
                  <a:lnTo>
                    <a:pt x="187" y="15"/>
                  </a:lnTo>
                  <a:lnTo>
                    <a:pt x="187" y="8"/>
                  </a:lnTo>
                  <a:lnTo>
                    <a:pt x="187" y="8"/>
                  </a:lnTo>
                  <a:lnTo>
                    <a:pt x="195" y="15"/>
                  </a:lnTo>
                  <a:lnTo>
                    <a:pt x="195" y="8"/>
                  </a:lnTo>
                  <a:lnTo>
                    <a:pt x="195" y="8"/>
                  </a:lnTo>
                  <a:lnTo>
                    <a:pt x="202" y="15"/>
                  </a:lnTo>
                  <a:lnTo>
                    <a:pt x="202" y="15"/>
                  </a:lnTo>
                  <a:lnTo>
                    <a:pt x="202" y="8"/>
                  </a:lnTo>
                  <a:lnTo>
                    <a:pt x="202" y="8"/>
                  </a:lnTo>
                  <a:lnTo>
                    <a:pt x="210" y="15"/>
                  </a:lnTo>
                  <a:lnTo>
                    <a:pt x="210" y="15"/>
                  </a:lnTo>
                  <a:lnTo>
                    <a:pt x="210" y="8"/>
                  </a:lnTo>
                  <a:lnTo>
                    <a:pt x="210" y="15"/>
                  </a:lnTo>
                  <a:lnTo>
                    <a:pt x="217" y="8"/>
                  </a:lnTo>
                  <a:lnTo>
                    <a:pt x="217" y="15"/>
                  </a:lnTo>
                  <a:lnTo>
                    <a:pt x="217" y="8"/>
                  </a:lnTo>
                  <a:lnTo>
                    <a:pt x="225"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6" name="Freeform 1002"/>
            <p:cNvSpPr>
              <a:spLocks/>
            </p:cNvSpPr>
            <p:nvPr/>
          </p:nvSpPr>
          <p:spPr bwMode="auto">
            <a:xfrm>
              <a:off x="3397" y="3106"/>
              <a:ext cx="242" cy="87"/>
            </a:xfrm>
            <a:custGeom>
              <a:avLst/>
              <a:gdLst>
                <a:gd name="T0" fmla="*/ 0 w 345"/>
                <a:gd name="T1" fmla="*/ 60 h 98"/>
                <a:gd name="T2" fmla="*/ 8 w 345"/>
                <a:gd name="T3" fmla="*/ 53 h 98"/>
                <a:gd name="T4" fmla="*/ 15 w 345"/>
                <a:gd name="T5" fmla="*/ 60 h 98"/>
                <a:gd name="T6" fmla="*/ 23 w 345"/>
                <a:gd name="T7" fmla="*/ 60 h 98"/>
                <a:gd name="T8" fmla="*/ 30 w 345"/>
                <a:gd name="T9" fmla="*/ 60 h 98"/>
                <a:gd name="T10" fmla="*/ 38 w 345"/>
                <a:gd name="T11" fmla="*/ 60 h 98"/>
                <a:gd name="T12" fmla="*/ 45 w 345"/>
                <a:gd name="T13" fmla="*/ 53 h 98"/>
                <a:gd name="T14" fmla="*/ 60 w 345"/>
                <a:gd name="T15" fmla="*/ 53 h 98"/>
                <a:gd name="T16" fmla="*/ 68 w 345"/>
                <a:gd name="T17" fmla="*/ 60 h 98"/>
                <a:gd name="T18" fmla="*/ 75 w 345"/>
                <a:gd name="T19" fmla="*/ 53 h 98"/>
                <a:gd name="T20" fmla="*/ 83 w 345"/>
                <a:gd name="T21" fmla="*/ 60 h 98"/>
                <a:gd name="T22" fmla="*/ 98 w 345"/>
                <a:gd name="T23" fmla="*/ 53 h 98"/>
                <a:gd name="T24" fmla="*/ 105 w 345"/>
                <a:gd name="T25" fmla="*/ 53 h 98"/>
                <a:gd name="T26" fmla="*/ 105 w 345"/>
                <a:gd name="T27" fmla="*/ 60 h 98"/>
                <a:gd name="T28" fmla="*/ 113 w 345"/>
                <a:gd name="T29" fmla="*/ 53 h 98"/>
                <a:gd name="T30" fmla="*/ 120 w 345"/>
                <a:gd name="T31" fmla="*/ 68 h 98"/>
                <a:gd name="T32" fmla="*/ 128 w 345"/>
                <a:gd name="T33" fmla="*/ 53 h 98"/>
                <a:gd name="T34" fmla="*/ 128 w 345"/>
                <a:gd name="T35" fmla="*/ 60 h 98"/>
                <a:gd name="T36" fmla="*/ 150 w 345"/>
                <a:gd name="T37" fmla="*/ 60 h 98"/>
                <a:gd name="T38" fmla="*/ 165 w 345"/>
                <a:gd name="T39" fmla="*/ 60 h 98"/>
                <a:gd name="T40" fmla="*/ 188 w 345"/>
                <a:gd name="T41" fmla="*/ 60 h 98"/>
                <a:gd name="T42" fmla="*/ 195 w 345"/>
                <a:gd name="T43" fmla="*/ 60 h 98"/>
                <a:gd name="T44" fmla="*/ 210 w 345"/>
                <a:gd name="T45" fmla="*/ 53 h 98"/>
                <a:gd name="T46" fmla="*/ 218 w 345"/>
                <a:gd name="T47" fmla="*/ 60 h 98"/>
                <a:gd name="T48" fmla="*/ 225 w 345"/>
                <a:gd name="T49" fmla="*/ 53 h 98"/>
                <a:gd name="T50" fmla="*/ 225 w 345"/>
                <a:gd name="T51" fmla="*/ 60 h 98"/>
                <a:gd name="T52" fmla="*/ 233 w 345"/>
                <a:gd name="T53" fmla="*/ 53 h 98"/>
                <a:gd name="T54" fmla="*/ 240 w 345"/>
                <a:gd name="T55" fmla="*/ 60 h 98"/>
                <a:gd name="T56" fmla="*/ 248 w 345"/>
                <a:gd name="T57" fmla="*/ 53 h 98"/>
                <a:gd name="T58" fmla="*/ 255 w 345"/>
                <a:gd name="T59" fmla="*/ 53 h 98"/>
                <a:gd name="T60" fmla="*/ 255 w 345"/>
                <a:gd name="T61" fmla="*/ 60 h 98"/>
                <a:gd name="T62" fmla="*/ 263 w 345"/>
                <a:gd name="T63" fmla="*/ 60 h 98"/>
                <a:gd name="T64" fmla="*/ 278 w 345"/>
                <a:gd name="T65" fmla="*/ 53 h 98"/>
                <a:gd name="T66" fmla="*/ 285 w 345"/>
                <a:gd name="T67" fmla="*/ 68 h 98"/>
                <a:gd name="T68" fmla="*/ 293 w 345"/>
                <a:gd name="T69" fmla="*/ 53 h 98"/>
                <a:gd name="T70" fmla="*/ 293 w 345"/>
                <a:gd name="T71" fmla="*/ 60 h 98"/>
                <a:gd name="T72" fmla="*/ 300 w 345"/>
                <a:gd name="T73" fmla="*/ 60 h 98"/>
                <a:gd name="T74" fmla="*/ 308 w 345"/>
                <a:gd name="T75" fmla="*/ 60 h 98"/>
                <a:gd name="T76" fmla="*/ 315 w 345"/>
                <a:gd name="T77" fmla="*/ 60 h 98"/>
                <a:gd name="T78" fmla="*/ 330 w 345"/>
                <a:gd name="T79" fmla="*/ 53 h 98"/>
                <a:gd name="T80" fmla="*/ 338 w 345"/>
                <a:gd name="T81" fmla="*/ 53 h 98"/>
                <a:gd name="T82" fmla="*/ 345 w 345"/>
                <a:gd name="T83" fmla="*/ 6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5" h="98">
                  <a:moveTo>
                    <a:pt x="0" y="60"/>
                  </a:moveTo>
                  <a:lnTo>
                    <a:pt x="0" y="53"/>
                  </a:lnTo>
                  <a:lnTo>
                    <a:pt x="0" y="60"/>
                  </a:lnTo>
                  <a:lnTo>
                    <a:pt x="8" y="53"/>
                  </a:lnTo>
                  <a:lnTo>
                    <a:pt x="8" y="60"/>
                  </a:lnTo>
                  <a:lnTo>
                    <a:pt x="8" y="53"/>
                  </a:lnTo>
                  <a:lnTo>
                    <a:pt x="8" y="60"/>
                  </a:lnTo>
                  <a:lnTo>
                    <a:pt x="15" y="53"/>
                  </a:lnTo>
                  <a:lnTo>
                    <a:pt x="15" y="60"/>
                  </a:lnTo>
                  <a:lnTo>
                    <a:pt x="15" y="60"/>
                  </a:lnTo>
                  <a:lnTo>
                    <a:pt x="23" y="53"/>
                  </a:lnTo>
                  <a:lnTo>
                    <a:pt x="23" y="60"/>
                  </a:lnTo>
                  <a:lnTo>
                    <a:pt x="23" y="60"/>
                  </a:lnTo>
                  <a:lnTo>
                    <a:pt x="30" y="53"/>
                  </a:lnTo>
                  <a:lnTo>
                    <a:pt x="30" y="60"/>
                  </a:lnTo>
                  <a:lnTo>
                    <a:pt x="30" y="60"/>
                  </a:lnTo>
                  <a:lnTo>
                    <a:pt x="38" y="53"/>
                  </a:lnTo>
                  <a:lnTo>
                    <a:pt x="38" y="60"/>
                  </a:lnTo>
                  <a:lnTo>
                    <a:pt x="45" y="53"/>
                  </a:lnTo>
                  <a:lnTo>
                    <a:pt x="45" y="60"/>
                  </a:lnTo>
                  <a:lnTo>
                    <a:pt x="45" y="53"/>
                  </a:lnTo>
                  <a:lnTo>
                    <a:pt x="45" y="60"/>
                  </a:lnTo>
                  <a:lnTo>
                    <a:pt x="60" y="60"/>
                  </a:lnTo>
                  <a:lnTo>
                    <a:pt x="60" y="53"/>
                  </a:lnTo>
                  <a:lnTo>
                    <a:pt x="60" y="60"/>
                  </a:lnTo>
                  <a:lnTo>
                    <a:pt x="68" y="53"/>
                  </a:lnTo>
                  <a:lnTo>
                    <a:pt x="68" y="60"/>
                  </a:lnTo>
                  <a:lnTo>
                    <a:pt x="75" y="53"/>
                  </a:lnTo>
                  <a:lnTo>
                    <a:pt x="75" y="60"/>
                  </a:lnTo>
                  <a:lnTo>
                    <a:pt x="75" y="53"/>
                  </a:lnTo>
                  <a:lnTo>
                    <a:pt x="75" y="60"/>
                  </a:lnTo>
                  <a:lnTo>
                    <a:pt x="90" y="60"/>
                  </a:lnTo>
                  <a:lnTo>
                    <a:pt x="83" y="60"/>
                  </a:lnTo>
                  <a:lnTo>
                    <a:pt x="90" y="53"/>
                  </a:lnTo>
                  <a:lnTo>
                    <a:pt x="90" y="60"/>
                  </a:lnTo>
                  <a:lnTo>
                    <a:pt x="98" y="53"/>
                  </a:lnTo>
                  <a:lnTo>
                    <a:pt x="98" y="60"/>
                  </a:lnTo>
                  <a:lnTo>
                    <a:pt x="98" y="60"/>
                  </a:lnTo>
                  <a:lnTo>
                    <a:pt x="105" y="53"/>
                  </a:lnTo>
                  <a:lnTo>
                    <a:pt x="105" y="60"/>
                  </a:lnTo>
                  <a:lnTo>
                    <a:pt x="105" y="53"/>
                  </a:lnTo>
                  <a:lnTo>
                    <a:pt x="105" y="60"/>
                  </a:lnTo>
                  <a:lnTo>
                    <a:pt x="113" y="53"/>
                  </a:lnTo>
                  <a:lnTo>
                    <a:pt x="113" y="60"/>
                  </a:lnTo>
                  <a:lnTo>
                    <a:pt x="113" y="53"/>
                  </a:lnTo>
                  <a:lnTo>
                    <a:pt x="113" y="60"/>
                  </a:lnTo>
                  <a:lnTo>
                    <a:pt x="120" y="53"/>
                  </a:lnTo>
                  <a:lnTo>
                    <a:pt x="120" y="68"/>
                  </a:lnTo>
                  <a:lnTo>
                    <a:pt x="120" y="53"/>
                  </a:lnTo>
                  <a:lnTo>
                    <a:pt x="120" y="60"/>
                  </a:lnTo>
                  <a:lnTo>
                    <a:pt x="128" y="53"/>
                  </a:lnTo>
                  <a:lnTo>
                    <a:pt x="128" y="60"/>
                  </a:lnTo>
                  <a:lnTo>
                    <a:pt x="128" y="53"/>
                  </a:lnTo>
                  <a:lnTo>
                    <a:pt x="128" y="60"/>
                  </a:lnTo>
                  <a:lnTo>
                    <a:pt x="135" y="60"/>
                  </a:lnTo>
                  <a:lnTo>
                    <a:pt x="143" y="60"/>
                  </a:lnTo>
                  <a:lnTo>
                    <a:pt x="150" y="60"/>
                  </a:lnTo>
                  <a:lnTo>
                    <a:pt x="158" y="53"/>
                  </a:lnTo>
                  <a:lnTo>
                    <a:pt x="158" y="60"/>
                  </a:lnTo>
                  <a:lnTo>
                    <a:pt x="165" y="60"/>
                  </a:lnTo>
                  <a:lnTo>
                    <a:pt x="173" y="60"/>
                  </a:lnTo>
                  <a:lnTo>
                    <a:pt x="180" y="60"/>
                  </a:lnTo>
                  <a:lnTo>
                    <a:pt x="188" y="60"/>
                  </a:lnTo>
                  <a:lnTo>
                    <a:pt x="195" y="53"/>
                  </a:lnTo>
                  <a:lnTo>
                    <a:pt x="195" y="53"/>
                  </a:lnTo>
                  <a:lnTo>
                    <a:pt x="195" y="60"/>
                  </a:lnTo>
                  <a:lnTo>
                    <a:pt x="210" y="60"/>
                  </a:lnTo>
                  <a:lnTo>
                    <a:pt x="210" y="60"/>
                  </a:lnTo>
                  <a:lnTo>
                    <a:pt x="210" y="53"/>
                  </a:lnTo>
                  <a:lnTo>
                    <a:pt x="210" y="60"/>
                  </a:lnTo>
                  <a:lnTo>
                    <a:pt x="218" y="53"/>
                  </a:lnTo>
                  <a:lnTo>
                    <a:pt x="218" y="60"/>
                  </a:lnTo>
                  <a:lnTo>
                    <a:pt x="218" y="53"/>
                  </a:lnTo>
                  <a:lnTo>
                    <a:pt x="218" y="60"/>
                  </a:lnTo>
                  <a:lnTo>
                    <a:pt x="225" y="53"/>
                  </a:lnTo>
                  <a:lnTo>
                    <a:pt x="225" y="68"/>
                  </a:lnTo>
                  <a:lnTo>
                    <a:pt x="225" y="53"/>
                  </a:lnTo>
                  <a:lnTo>
                    <a:pt x="225" y="60"/>
                  </a:lnTo>
                  <a:lnTo>
                    <a:pt x="233" y="53"/>
                  </a:lnTo>
                  <a:lnTo>
                    <a:pt x="233" y="60"/>
                  </a:lnTo>
                  <a:lnTo>
                    <a:pt x="233" y="53"/>
                  </a:lnTo>
                  <a:lnTo>
                    <a:pt x="233" y="60"/>
                  </a:lnTo>
                  <a:lnTo>
                    <a:pt x="240" y="53"/>
                  </a:lnTo>
                  <a:lnTo>
                    <a:pt x="240" y="60"/>
                  </a:lnTo>
                  <a:lnTo>
                    <a:pt x="240" y="53"/>
                  </a:lnTo>
                  <a:lnTo>
                    <a:pt x="240" y="60"/>
                  </a:lnTo>
                  <a:lnTo>
                    <a:pt x="248" y="53"/>
                  </a:lnTo>
                  <a:lnTo>
                    <a:pt x="248" y="60"/>
                  </a:lnTo>
                  <a:lnTo>
                    <a:pt x="248" y="60"/>
                  </a:lnTo>
                  <a:lnTo>
                    <a:pt x="255" y="53"/>
                  </a:lnTo>
                  <a:lnTo>
                    <a:pt x="255" y="98"/>
                  </a:lnTo>
                  <a:lnTo>
                    <a:pt x="255" y="0"/>
                  </a:lnTo>
                  <a:lnTo>
                    <a:pt x="255" y="60"/>
                  </a:lnTo>
                  <a:lnTo>
                    <a:pt x="263" y="53"/>
                  </a:lnTo>
                  <a:lnTo>
                    <a:pt x="263" y="60"/>
                  </a:lnTo>
                  <a:lnTo>
                    <a:pt x="263" y="60"/>
                  </a:lnTo>
                  <a:lnTo>
                    <a:pt x="270" y="53"/>
                  </a:lnTo>
                  <a:lnTo>
                    <a:pt x="270" y="60"/>
                  </a:lnTo>
                  <a:lnTo>
                    <a:pt x="278" y="53"/>
                  </a:lnTo>
                  <a:lnTo>
                    <a:pt x="278" y="60"/>
                  </a:lnTo>
                  <a:lnTo>
                    <a:pt x="285" y="53"/>
                  </a:lnTo>
                  <a:lnTo>
                    <a:pt x="285" y="68"/>
                  </a:lnTo>
                  <a:lnTo>
                    <a:pt x="285" y="38"/>
                  </a:lnTo>
                  <a:lnTo>
                    <a:pt x="285" y="60"/>
                  </a:lnTo>
                  <a:lnTo>
                    <a:pt x="293" y="53"/>
                  </a:lnTo>
                  <a:lnTo>
                    <a:pt x="293" y="60"/>
                  </a:lnTo>
                  <a:lnTo>
                    <a:pt x="293" y="53"/>
                  </a:lnTo>
                  <a:lnTo>
                    <a:pt x="293" y="60"/>
                  </a:lnTo>
                  <a:lnTo>
                    <a:pt x="300" y="53"/>
                  </a:lnTo>
                  <a:lnTo>
                    <a:pt x="300" y="53"/>
                  </a:lnTo>
                  <a:lnTo>
                    <a:pt x="300" y="60"/>
                  </a:lnTo>
                  <a:lnTo>
                    <a:pt x="308" y="53"/>
                  </a:lnTo>
                  <a:lnTo>
                    <a:pt x="308" y="53"/>
                  </a:lnTo>
                  <a:lnTo>
                    <a:pt x="308" y="60"/>
                  </a:lnTo>
                  <a:lnTo>
                    <a:pt x="315" y="53"/>
                  </a:lnTo>
                  <a:lnTo>
                    <a:pt x="315" y="60"/>
                  </a:lnTo>
                  <a:lnTo>
                    <a:pt x="315" y="60"/>
                  </a:lnTo>
                  <a:lnTo>
                    <a:pt x="323" y="53"/>
                  </a:lnTo>
                  <a:lnTo>
                    <a:pt x="323" y="60"/>
                  </a:lnTo>
                  <a:lnTo>
                    <a:pt x="330" y="53"/>
                  </a:lnTo>
                  <a:lnTo>
                    <a:pt x="330" y="60"/>
                  </a:lnTo>
                  <a:lnTo>
                    <a:pt x="330" y="60"/>
                  </a:lnTo>
                  <a:lnTo>
                    <a:pt x="338" y="53"/>
                  </a:lnTo>
                  <a:lnTo>
                    <a:pt x="338" y="60"/>
                  </a:lnTo>
                  <a:lnTo>
                    <a:pt x="345" y="53"/>
                  </a:lnTo>
                  <a:lnTo>
                    <a:pt x="345" y="60"/>
                  </a:lnTo>
                  <a:lnTo>
                    <a:pt x="345" y="53"/>
                  </a:lnTo>
                  <a:lnTo>
                    <a:pt x="345"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7" name="Freeform 1003"/>
            <p:cNvSpPr>
              <a:spLocks/>
            </p:cNvSpPr>
            <p:nvPr/>
          </p:nvSpPr>
          <p:spPr bwMode="auto">
            <a:xfrm>
              <a:off x="3639" y="3127"/>
              <a:ext cx="209" cy="59"/>
            </a:xfrm>
            <a:custGeom>
              <a:avLst/>
              <a:gdLst>
                <a:gd name="T0" fmla="*/ 8 w 300"/>
                <a:gd name="T1" fmla="*/ 45 h 67"/>
                <a:gd name="T2" fmla="*/ 15 w 300"/>
                <a:gd name="T3" fmla="*/ 37 h 67"/>
                <a:gd name="T4" fmla="*/ 30 w 300"/>
                <a:gd name="T5" fmla="*/ 30 h 67"/>
                <a:gd name="T6" fmla="*/ 38 w 300"/>
                <a:gd name="T7" fmla="*/ 30 h 67"/>
                <a:gd name="T8" fmla="*/ 45 w 300"/>
                <a:gd name="T9" fmla="*/ 37 h 67"/>
                <a:gd name="T10" fmla="*/ 53 w 300"/>
                <a:gd name="T11" fmla="*/ 30 h 67"/>
                <a:gd name="T12" fmla="*/ 53 w 300"/>
                <a:gd name="T13" fmla="*/ 30 h 67"/>
                <a:gd name="T14" fmla="*/ 60 w 300"/>
                <a:gd name="T15" fmla="*/ 30 h 67"/>
                <a:gd name="T16" fmla="*/ 68 w 300"/>
                <a:gd name="T17" fmla="*/ 37 h 67"/>
                <a:gd name="T18" fmla="*/ 83 w 300"/>
                <a:gd name="T19" fmla="*/ 37 h 67"/>
                <a:gd name="T20" fmla="*/ 90 w 300"/>
                <a:gd name="T21" fmla="*/ 30 h 67"/>
                <a:gd name="T22" fmla="*/ 98 w 300"/>
                <a:gd name="T23" fmla="*/ 37 h 67"/>
                <a:gd name="T24" fmla="*/ 105 w 300"/>
                <a:gd name="T25" fmla="*/ 30 h 67"/>
                <a:gd name="T26" fmla="*/ 113 w 300"/>
                <a:gd name="T27" fmla="*/ 30 h 67"/>
                <a:gd name="T28" fmla="*/ 120 w 300"/>
                <a:gd name="T29" fmla="*/ 67 h 67"/>
                <a:gd name="T30" fmla="*/ 128 w 300"/>
                <a:gd name="T31" fmla="*/ 30 h 67"/>
                <a:gd name="T32" fmla="*/ 128 w 300"/>
                <a:gd name="T33" fmla="*/ 37 h 67"/>
                <a:gd name="T34" fmla="*/ 135 w 300"/>
                <a:gd name="T35" fmla="*/ 15 h 67"/>
                <a:gd name="T36" fmla="*/ 143 w 300"/>
                <a:gd name="T37" fmla="*/ 30 h 67"/>
                <a:gd name="T38" fmla="*/ 150 w 300"/>
                <a:gd name="T39" fmla="*/ 52 h 67"/>
                <a:gd name="T40" fmla="*/ 158 w 300"/>
                <a:gd name="T41" fmla="*/ 30 h 67"/>
                <a:gd name="T42" fmla="*/ 173 w 300"/>
                <a:gd name="T43" fmla="*/ 37 h 67"/>
                <a:gd name="T44" fmla="*/ 180 w 300"/>
                <a:gd name="T45" fmla="*/ 30 h 67"/>
                <a:gd name="T46" fmla="*/ 180 w 300"/>
                <a:gd name="T47" fmla="*/ 37 h 67"/>
                <a:gd name="T48" fmla="*/ 188 w 300"/>
                <a:gd name="T49" fmla="*/ 30 h 67"/>
                <a:gd name="T50" fmla="*/ 195 w 300"/>
                <a:gd name="T51" fmla="*/ 30 h 67"/>
                <a:gd name="T52" fmla="*/ 203 w 300"/>
                <a:gd name="T53" fmla="*/ 30 h 67"/>
                <a:gd name="T54" fmla="*/ 218 w 300"/>
                <a:gd name="T55" fmla="*/ 45 h 67"/>
                <a:gd name="T56" fmla="*/ 225 w 300"/>
                <a:gd name="T57" fmla="*/ 37 h 67"/>
                <a:gd name="T58" fmla="*/ 233 w 300"/>
                <a:gd name="T59" fmla="*/ 30 h 67"/>
                <a:gd name="T60" fmla="*/ 233 w 300"/>
                <a:gd name="T61" fmla="*/ 37 h 67"/>
                <a:gd name="T62" fmla="*/ 240 w 300"/>
                <a:gd name="T63" fmla="*/ 37 h 67"/>
                <a:gd name="T64" fmla="*/ 248 w 300"/>
                <a:gd name="T65" fmla="*/ 22 h 67"/>
                <a:gd name="T66" fmla="*/ 255 w 300"/>
                <a:gd name="T67" fmla="*/ 52 h 67"/>
                <a:gd name="T68" fmla="*/ 263 w 300"/>
                <a:gd name="T69" fmla="*/ 30 h 67"/>
                <a:gd name="T70" fmla="*/ 263 w 300"/>
                <a:gd name="T71" fmla="*/ 37 h 67"/>
                <a:gd name="T72" fmla="*/ 270 w 300"/>
                <a:gd name="T73" fmla="*/ 22 h 67"/>
                <a:gd name="T74" fmla="*/ 278 w 300"/>
                <a:gd name="T75" fmla="*/ 45 h 67"/>
                <a:gd name="T76" fmla="*/ 285 w 300"/>
                <a:gd name="T77" fmla="*/ 30 h 67"/>
                <a:gd name="T78" fmla="*/ 285 w 300"/>
                <a:gd name="T79" fmla="*/ 37 h 67"/>
                <a:gd name="T80" fmla="*/ 293 w 300"/>
                <a:gd name="T81" fmla="*/ 30 h 67"/>
                <a:gd name="T82" fmla="*/ 300 w 300"/>
                <a:gd name="T83"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67">
                  <a:moveTo>
                    <a:pt x="0" y="37"/>
                  </a:moveTo>
                  <a:lnTo>
                    <a:pt x="8" y="30"/>
                  </a:lnTo>
                  <a:lnTo>
                    <a:pt x="8" y="45"/>
                  </a:lnTo>
                  <a:lnTo>
                    <a:pt x="8" y="30"/>
                  </a:lnTo>
                  <a:lnTo>
                    <a:pt x="8" y="37"/>
                  </a:lnTo>
                  <a:lnTo>
                    <a:pt x="15" y="37"/>
                  </a:lnTo>
                  <a:lnTo>
                    <a:pt x="23" y="37"/>
                  </a:lnTo>
                  <a:lnTo>
                    <a:pt x="30" y="30"/>
                  </a:lnTo>
                  <a:lnTo>
                    <a:pt x="30" y="30"/>
                  </a:lnTo>
                  <a:lnTo>
                    <a:pt x="30" y="37"/>
                  </a:lnTo>
                  <a:lnTo>
                    <a:pt x="38" y="45"/>
                  </a:lnTo>
                  <a:lnTo>
                    <a:pt x="38" y="30"/>
                  </a:lnTo>
                  <a:lnTo>
                    <a:pt x="38" y="37"/>
                  </a:lnTo>
                  <a:lnTo>
                    <a:pt x="45" y="30"/>
                  </a:lnTo>
                  <a:lnTo>
                    <a:pt x="45" y="37"/>
                  </a:lnTo>
                  <a:lnTo>
                    <a:pt x="45" y="30"/>
                  </a:lnTo>
                  <a:lnTo>
                    <a:pt x="45" y="37"/>
                  </a:lnTo>
                  <a:lnTo>
                    <a:pt x="53" y="30"/>
                  </a:lnTo>
                  <a:lnTo>
                    <a:pt x="53" y="37"/>
                  </a:lnTo>
                  <a:lnTo>
                    <a:pt x="53" y="30"/>
                  </a:lnTo>
                  <a:lnTo>
                    <a:pt x="53" y="30"/>
                  </a:lnTo>
                  <a:lnTo>
                    <a:pt x="60" y="37"/>
                  </a:lnTo>
                  <a:lnTo>
                    <a:pt x="60" y="37"/>
                  </a:lnTo>
                  <a:lnTo>
                    <a:pt x="60" y="30"/>
                  </a:lnTo>
                  <a:lnTo>
                    <a:pt x="60" y="37"/>
                  </a:lnTo>
                  <a:lnTo>
                    <a:pt x="68" y="30"/>
                  </a:lnTo>
                  <a:lnTo>
                    <a:pt x="68" y="37"/>
                  </a:lnTo>
                  <a:lnTo>
                    <a:pt x="75" y="30"/>
                  </a:lnTo>
                  <a:lnTo>
                    <a:pt x="75" y="37"/>
                  </a:lnTo>
                  <a:lnTo>
                    <a:pt x="83" y="37"/>
                  </a:lnTo>
                  <a:lnTo>
                    <a:pt x="90" y="30"/>
                  </a:lnTo>
                  <a:lnTo>
                    <a:pt x="90" y="37"/>
                  </a:lnTo>
                  <a:lnTo>
                    <a:pt x="90" y="30"/>
                  </a:lnTo>
                  <a:lnTo>
                    <a:pt x="90" y="37"/>
                  </a:lnTo>
                  <a:lnTo>
                    <a:pt x="98" y="30"/>
                  </a:lnTo>
                  <a:lnTo>
                    <a:pt x="98" y="37"/>
                  </a:lnTo>
                  <a:lnTo>
                    <a:pt x="105" y="30"/>
                  </a:lnTo>
                  <a:lnTo>
                    <a:pt x="105" y="37"/>
                  </a:lnTo>
                  <a:lnTo>
                    <a:pt x="105" y="30"/>
                  </a:lnTo>
                  <a:lnTo>
                    <a:pt x="105" y="37"/>
                  </a:lnTo>
                  <a:lnTo>
                    <a:pt x="113" y="30"/>
                  </a:lnTo>
                  <a:lnTo>
                    <a:pt x="113" y="30"/>
                  </a:lnTo>
                  <a:lnTo>
                    <a:pt x="113" y="37"/>
                  </a:lnTo>
                  <a:lnTo>
                    <a:pt x="120" y="30"/>
                  </a:lnTo>
                  <a:lnTo>
                    <a:pt x="120" y="67"/>
                  </a:lnTo>
                  <a:lnTo>
                    <a:pt x="120" y="0"/>
                  </a:lnTo>
                  <a:lnTo>
                    <a:pt x="120" y="37"/>
                  </a:lnTo>
                  <a:lnTo>
                    <a:pt x="128" y="30"/>
                  </a:lnTo>
                  <a:lnTo>
                    <a:pt x="128" y="52"/>
                  </a:lnTo>
                  <a:lnTo>
                    <a:pt x="128" y="15"/>
                  </a:lnTo>
                  <a:lnTo>
                    <a:pt x="128" y="37"/>
                  </a:lnTo>
                  <a:lnTo>
                    <a:pt x="135" y="30"/>
                  </a:lnTo>
                  <a:lnTo>
                    <a:pt x="135" y="45"/>
                  </a:lnTo>
                  <a:lnTo>
                    <a:pt x="135" y="15"/>
                  </a:lnTo>
                  <a:lnTo>
                    <a:pt x="135" y="37"/>
                  </a:lnTo>
                  <a:lnTo>
                    <a:pt x="143" y="45"/>
                  </a:lnTo>
                  <a:lnTo>
                    <a:pt x="143" y="30"/>
                  </a:lnTo>
                  <a:lnTo>
                    <a:pt x="143" y="37"/>
                  </a:lnTo>
                  <a:lnTo>
                    <a:pt x="150" y="45"/>
                  </a:lnTo>
                  <a:lnTo>
                    <a:pt x="150" y="52"/>
                  </a:lnTo>
                  <a:lnTo>
                    <a:pt x="150" y="7"/>
                  </a:lnTo>
                  <a:lnTo>
                    <a:pt x="150" y="37"/>
                  </a:lnTo>
                  <a:lnTo>
                    <a:pt x="158" y="30"/>
                  </a:lnTo>
                  <a:lnTo>
                    <a:pt x="158" y="30"/>
                  </a:lnTo>
                  <a:lnTo>
                    <a:pt x="158" y="37"/>
                  </a:lnTo>
                  <a:lnTo>
                    <a:pt x="173" y="37"/>
                  </a:lnTo>
                  <a:lnTo>
                    <a:pt x="165" y="37"/>
                  </a:lnTo>
                  <a:lnTo>
                    <a:pt x="173" y="37"/>
                  </a:lnTo>
                  <a:lnTo>
                    <a:pt x="180" y="30"/>
                  </a:lnTo>
                  <a:lnTo>
                    <a:pt x="180" y="37"/>
                  </a:lnTo>
                  <a:lnTo>
                    <a:pt x="180" y="30"/>
                  </a:lnTo>
                  <a:lnTo>
                    <a:pt x="180" y="37"/>
                  </a:lnTo>
                  <a:lnTo>
                    <a:pt x="188" y="30"/>
                  </a:lnTo>
                  <a:lnTo>
                    <a:pt x="188" y="37"/>
                  </a:lnTo>
                  <a:lnTo>
                    <a:pt x="188" y="30"/>
                  </a:lnTo>
                  <a:lnTo>
                    <a:pt x="188" y="37"/>
                  </a:lnTo>
                  <a:lnTo>
                    <a:pt x="195" y="45"/>
                  </a:lnTo>
                  <a:lnTo>
                    <a:pt x="195" y="30"/>
                  </a:lnTo>
                  <a:lnTo>
                    <a:pt x="195" y="37"/>
                  </a:lnTo>
                  <a:lnTo>
                    <a:pt x="203" y="30"/>
                  </a:lnTo>
                  <a:lnTo>
                    <a:pt x="203" y="30"/>
                  </a:lnTo>
                  <a:lnTo>
                    <a:pt x="203" y="37"/>
                  </a:lnTo>
                  <a:lnTo>
                    <a:pt x="218" y="37"/>
                  </a:lnTo>
                  <a:lnTo>
                    <a:pt x="218" y="45"/>
                  </a:lnTo>
                  <a:lnTo>
                    <a:pt x="218" y="30"/>
                  </a:lnTo>
                  <a:lnTo>
                    <a:pt x="218" y="30"/>
                  </a:lnTo>
                  <a:lnTo>
                    <a:pt x="225" y="37"/>
                  </a:lnTo>
                  <a:lnTo>
                    <a:pt x="225" y="30"/>
                  </a:lnTo>
                  <a:lnTo>
                    <a:pt x="225" y="37"/>
                  </a:lnTo>
                  <a:lnTo>
                    <a:pt x="233" y="30"/>
                  </a:lnTo>
                  <a:lnTo>
                    <a:pt x="233" y="45"/>
                  </a:lnTo>
                  <a:lnTo>
                    <a:pt x="233" y="30"/>
                  </a:lnTo>
                  <a:lnTo>
                    <a:pt x="233" y="37"/>
                  </a:lnTo>
                  <a:lnTo>
                    <a:pt x="240" y="30"/>
                  </a:lnTo>
                  <a:lnTo>
                    <a:pt x="240" y="37"/>
                  </a:lnTo>
                  <a:lnTo>
                    <a:pt x="240" y="37"/>
                  </a:lnTo>
                  <a:lnTo>
                    <a:pt x="248" y="30"/>
                  </a:lnTo>
                  <a:lnTo>
                    <a:pt x="248" y="45"/>
                  </a:lnTo>
                  <a:lnTo>
                    <a:pt x="248" y="22"/>
                  </a:lnTo>
                  <a:lnTo>
                    <a:pt x="248" y="30"/>
                  </a:lnTo>
                  <a:lnTo>
                    <a:pt x="255" y="37"/>
                  </a:lnTo>
                  <a:lnTo>
                    <a:pt x="255" y="52"/>
                  </a:lnTo>
                  <a:lnTo>
                    <a:pt x="255" y="22"/>
                  </a:lnTo>
                  <a:lnTo>
                    <a:pt x="255" y="37"/>
                  </a:lnTo>
                  <a:lnTo>
                    <a:pt x="263" y="30"/>
                  </a:lnTo>
                  <a:lnTo>
                    <a:pt x="263" y="45"/>
                  </a:lnTo>
                  <a:lnTo>
                    <a:pt x="263" y="22"/>
                  </a:lnTo>
                  <a:lnTo>
                    <a:pt x="263" y="37"/>
                  </a:lnTo>
                  <a:lnTo>
                    <a:pt x="270" y="30"/>
                  </a:lnTo>
                  <a:lnTo>
                    <a:pt x="270" y="45"/>
                  </a:lnTo>
                  <a:lnTo>
                    <a:pt x="270" y="22"/>
                  </a:lnTo>
                  <a:lnTo>
                    <a:pt x="270" y="37"/>
                  </a:lnTo>
                  <a:lnTo>
                    <a:pt x="278" y="30"/>
                  </a:lnTo>
                  <a:lnTo>
                    <a:pt x="278" y="45"/>
                  </a:lnTo>
                  <a:lnTo>
                    <a:pt x="278" y="22"/>
                  </a:lnTo>
                  <a:lnTo>
                    <a:pt x="278" y="37"/>
                  </a:lnTo>
                  <a:lnTo>
                    <a:pt x="285" y="30"/>
                  </a:lnTo>
                  <a:lnTo>
                    <a:pt x="285" y="45"/>
                  </a:lnTo>
                  <a:lnTo>
                    <a:pt x="285" y="30"/>
                  </a:lnTo>
                  <a:lnTo>
                    <a:pt x="285" y="37"/>
                  </a:lnTo>
                  <a:lnTo>
                    <a:pt x="293" y="30"/>
                  </a:lnTo>
                  <a:lnTo>
                    <a:pt x="293" y="37"/>
                  </a:lnTo>
                  <a:lnTo>
                    <a:pt x="293" y="30"/>
                  </a:lnTo>
                  <a:lnTo>
                    <a:pt x="293" y="37"/>
                  </a:lnTo>
                  <a:lnTo>
                    <a:pt x="300" y="30"/>
                  </a:lnTo>
                  <a:lnTo>
                    <a:pt x="300" y="37"/>
                  </a:lnTo>
                  <a:lnTo>
                    <a:pt x="300" y="30"/>
                  </a:lnTo>
                  <a:lnTo>
                    <a:pt x="300" y="3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8" name="Freeform 1004"/>
            <p:cNvSpPr>
              <a:spLocks/>
            </p:cNvSpPr>
            <p:nvPr/>
          </p:nvSpPr>
          <p:spPr bwMode="auto">
            <a:xfrm>
              <a:off x="3848" y="3146"/>
              <a:ext cx="195" cy="21"/>
            </a:xfrm>
            <a:custGeom>
              <a:avLst/>
              <a:gdLst>
                <a:gd name="T0" fmla="*/ 8 w 278"/>
                <a:gd name="T1" fmla="*/ 15 h 23"/>
                <a:gd name="T2" fmla="*/ 15 w 278"/>
                <a:gd name="T3" fmla="*/ 8 h 23"/>
                <a:gd name="T4" fmla="*/ 23 w 278"/>
                <a:gd name="T5" fmla="*/ 8 h 23"/>
                <a:gd name="T6" fmla="*/ 23 w 278"/>
                <a:gd name="T7" fmla="*/ 15 h 23"/>
                <a:gd name="T8" fmla="*/ 38 w 278"/>
                <a:gd name="T9" fmla="*/ 15 h 23"/>
                <a:gd name="T10" fmla="*/ 45 w 278"/>
                <a:gd name="T11" fmla="*/ 15 h 23"/>
                <a:gd name="T12" fmla="*/ 53 w 278"/>
                <a:gd name="T13" fmla="*/ 15 h 23"/>
                <a:gd name="T14" fmla="*/ 60 w 278"/>
                <a:gd name="T15" fmla="*/ 8 h 23"/>
                <a:gd name="T16" fmla="*/ 68 w 278"/>
                <a:gd name="T17" fmla="*/ 15 h 23"/>
                <a:gd name="T18" fmla="*/ 75 w 278"/>
                <a:gd name="T19" fmla="*/ 8 h 23"/>
                <a:gd name="T20" fmla="*/ 83 w 278"/>
                <a:gd name="T21" fmla="*/ 8 h 23"/>
                <a:gd name="T22" fmla="*/ 83 w 278"/>
                <a:gd name="T23" fmla="*/ 15 h 23"/>
                <a:gd name="T24" fmla="*/ 90 w 278"/>
                <a:gd name="T25" fmla="*/ 8 h 23"/>
                <a:gd name="T26" fmla="*/ 98 w 278"/>
                <a:gd name="T27" fmla="*/ 23 h 23"/>
                <a:gd name="T28" fmla="*/ 105 w 278"/>
                <a:gd name="T29" fmla="*/ 8 h 23"/>
                <a:gd name="T30" fmla="*/ 105 w 278"/>
                <a:gd name="T31" fmla="*/ 8 h 23"/>
                <a:gd name="T32" fmla="*/ 113 w 278"/>
                <a:gd name="T33" fmla="*/ 8 h 23"/>
                <a:gd name="T34" fmla="*/ 120 w 278"/>
                <a:gd name="T35" fmla="*/ 0 h 23"/>
                <a:gd name="T36" fmla="*/ 128 w 278"/>
                <a:gd name="T37" fmla="*/ 15 h 23"/>
                <a:gd name="T38" fmla="*/ 135 w 278"/>
                <a:gd name="T39" fmla="*/ 23 h 23"/>
                <a:gd name="T40" fmla="*/ 150 w 278"/>
                <a:gd name="T41" fmla="*/ 15 h 23"/>
                <a:gd name="T42" fmla="*/ 158 w 278"/>
                <a:gd name="T43" fmla="*/ 8 h 23"/>
                <a:gd name="T44" fmla="*/ 158 w 278"/>
                <a:gd name="T45" fmla="*/ 15 h 23"/>
                <a:gd name="T46" fmla="*/ 165 w 278"/>
                <a:gd name="T47" fmla="*/ 0 h 23"/>
                <a:gd name="T48" fmla="*/ 173 w 278"/>
                <a:gd name="T49" fmla="*/ 23 h 23"/>
                <a:gd name="T50" fmla="*/ 180 w 278"/>
                <a:gd name="T51" fmla="*/ 8 h 23"/>
                <a:gd name="T52" fmla="*/ 180 w 278"/>
                <a:gd name="T53" fmla="*/ 15 h 23"/>
                <a:gd name="T54" fmla="*/ 188 w 278"/>
                <a:gd name="T55" fmla="*/ 8 h 23"/>
                <a:gd name="T56" fmla="*/ 195 w 278"/>
                <a:gd name="T57" fmla="*/ 15 h 23"/>
                <a:gd name="T58" fmla="*/ 203 w 278"/>
                <a:gd name="T59" fmla="*/ 15 h 23"/>
                <a:gd name="T60" fmla="*/ 210 w 278"/>
                <a:gd name="T61" fmla="*/ 15 h 23"/>
                <a:gd name="T62" fmla="*/ 218 w 278"/>
                <a:gd name="T63" fmla="*/ 8 h 23"/>
                <a:gd name="T64" fmla="*/ 218 w 278"/>
                <a:gd name="T65" fmla="*/ 15 h 23"/>
                <a:gd name="T66" fmla="*/ 225 w 278"/>
                <a:gd name="T67" fmla="*/ 15 h 23"/>
                <a:gd name="T68" fmla="*/ 233 w 278"/>
                <a:gd name="T69" fmla="*/ 8 h 23"/>
                <a:gd name="T70" fmla="*/ 240 w 278"/>
                <a:gd name="T71" fmla="*/ 15 h 23"/>
                <a:gd name="T72" fmla="*/ 248 w 278"/>
                <a:gd name="T73" fmla="*/ 8 h 23"/>
                <a:gd name="T74" fmla="*/ 248 w 278"/>
                <a:gd name="T75" fmla="*/ 15 h 23"/>
                <a:gd name="T76" fmla="*/ 255 w 278"/>
                <a:gd name="T77" fmla="*/ 8 h 23"/>
                <a:gd name="T78" fmla="*/ 263 w 278"/>
                <a:gd name="T79" fmla="*/ 15 h 23"/>
                <a:gd name="T80" fmla="*/ 270 w 278"/>
                <a:gd name="T81" fmla="*/ 8 h 23"/>
                <a:gd name="T82" fmla="*/ 270 w 278"/>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23">
                  <a:moveTo>
                    <a:pt x="0" y="15"/>
                  </a:moveTo>
                  <a:lnTo>
                    <a:pt x="8" y="8"/>
                  </a:lnTo>
                  <a:lnTo>
                    <a:pt x="8" y="15"/>
                  </a:lnTo>
                  <a:lnTo>
                    <a:pt x="8" y="8"/>
                  </a:lnTo>
                  <a:lnTo>
                    <a:pt x="8" y="15"/>
                  </a:lnTo>
                  <a:lnTo>
                    <a:pt x="15" y="8"/>
                  </a:lnTo>
                  <a:lnTo>
                    <a:pt x="15" y="15"/>
                  </a:lnTo>
                  <a:lnTo>
                    <a:pt x="15" y="15"/>
                  </a:lnTo>
                  <a:lnTo>
                    <a:pt x="23" y="8"/>
                  </a:lnTo>
                  <a:lnTo>
                    <a:pt x="23" y="15"/>
                  </a:lnTo>
                  <a:lnTo>
                    <a:pt x="23" y="8"/>
                  </a:lnTo>
                  <a:lnTo>
                    <a:pt x="23" y="15"/>
                  </a:lnTo>
                  <a:lnTo>
                    <a:pt x="38" y="15"/>
                  </a:lnTo>
                  <a:lnTo>
                    <a:pt x="30" y="15"/>
                  </a:lnTo>
                  <a:lnTo>
                    <a:pt x="38" y="15"/>
                  </a:lnTo>
                  <a:lnTo>
                    <a:pt x="45" y="8"/>
                  </a:lnTo>
                  <a:lnTo>
                    <a:pt x="45" y="8"/>
                  </a:lnTo>
                  <a:lnTo>
                    <a:pt x="45" y="15"/>
                  </a:lnTo>
                  <a:lnTo>
                    <a:pt x="53" y="8"/>
                  </a:lnTo>
                  <a:lnTo>
                    <a:pt x="53" y="8"/>
                  </a:lnTo>
                  <a:lnTo>
                    <a:pt x="53" y="15"/>
                  </a:lnTo>
                  <a:lnTo>
                    <a:pt x="60" y="8"/>
                  </a:lnTo>
                  <a:lnTo>
                    <a:pt x="60" y="15"/>
                  </a:lnTo>
                  <a:lnTo>
                    <a:pt x="60" y="8"/>
                  </a:lnTo>
                  <a:lnTo>
                    <a:pt x="60" y="15"/>
                  </a:lnTo>
                  <a:lnTo>
                    <a:pt x="68" y="8"/>
                  </a:lnTo>
                  <a:lnTo>
                    <a:pt x="68" y="15"/>
                  </a:lnTo>
                  <a:lnTo>
                    <a:pt x="68" y="8"/>
                  </a:lnTo>
                  <a:lnTo>
                    <a:pt x="68" y="15"/>
                  </a:lnTo>
                  <a:lnTo>
                    <a:pt x="75" y="8"/>
                  </a:lnTo>
                  <a:lnTo>
                    <a:pt x="75" y="15"/>
                  </a:lnTo>
                  <a:lnTo>
                    <a:pt x="75" y="15"/>
                  </a:lnTo>
                  <a:lnTo>
                    <a:pt x="83" y="8"/>
                  </a:lnTo>
                  <a:lnTo>
                    <a:pt x="83" y="15"/>
                  </a:lnTo>
                  <a:lnTo>
                    <a:pt x="83" y="8"/>
                  </a:lnTo>
                  <a:lnTo>
                    <a:pt x="83" y="15"/>
                  </a:lnTo>
                  <a:lnTo>
                    <a:pt x="90" y="8"/>
                  </a:lnTo>
                  <a:lnTo>
                    <a:pt x="90" y="15"/>
                  </a:lnTo>
                  <a:lnTo>
                    <a:pt x="90" y="8"/>
                  </a:lnTo>
                  <a:lnTo>
                    <a:pt x="90" y="15"/>
                  </a:lnTo>
                  <a:lnTo>
                    <a:pt x="98" y="8"/>
                  </a:lnTo>
                  <a:lnTo>
                    <a:pt x="98" y="23"/>
                  </a:lnTo>
                  <a:lnTo>
                    <a:pt x="98" y="0"/>
                  </a:lnTo>
                  <a:lnTo>
                    <a:pt x="98" y="15"/>
                  </a:lnTo>
                  <a:lnTo>
                    <a:pt x="105" y="8"/>
                  </a:lnTo>
                  <a:lnTo>
                    <a:pt x="105" y="23"/>
                  </a:lnTo>
                  <a:lnTo>
                    <a:pt x="105" y="0"/>
                  </a:lnTo>
                  <a:lnTo>
                    <a:pt x="105" y="8"/>
                  </a:lnTo>
                  <a:lnTo>
                    <a:pt x="113" y="15"/>
                  </a:lnTo>
                  <a:lnTo>
                    <a:pt x="113" y="23"/>
                  </a:lnTo>
                  <a:lnTo>
                    <a:pt x="113" y="8"/>
                  </a:lnTo>
                  <a:lnTo>
                    <a:pt x="113" y="15"/>
                  </a:lnTo>
                  <a:lnTo>
                    <a:pt x="120" y="23"/>
                  </a:lnTo>
                  <a:lnTo>
                    <a:pt x="120" y="0"/>
                  </a:lnTo>
                  <a:lnTo>
                    <a:pt x="120" y="15"/>
                  </a:lnTo>
                  <a:lnTo>
                    <a:pt x="128" y="8"/>
                  </a:lnTo>
                  <a:lnTo>
                    <a:pt x="128" y="15"/>
                  </a:lnTo>
                  <a:lnTo>
                    <a:pt x="128" y="15"/>
                  </a:lnTo>
                  <a:lnTo>
                    <a:pt x="135" y="8"/>
                  </a:lnTo>
                  <a:lnTo>
                    <a:pt x="135" y="23"/>
                  </a:lnTo>
                  <a:lnTo>
                    <a:pt x="135" y="15"/>
                  </a:lnTo>
                  <a:lnTo>
                    <a:pt x="150" y="15"/>
                  </a:lnTo>
                  <a:lnTo>
                    <a:pt x="150" y="15"/>
                  </a:lnTo>
                  <a:lnTo>
                    <a:pt x="150" y="8"/>
                  </a:lnTo>
                  <a:lnTo>
                    <a:pt x="150" y="15"/>
                  </a:lnTo>
                  <a:lnTo>
                    <a:pt x="158" y="8"/>
                  </a:lnTo>
                  <a:lnTo>
                    <a:pt x="158" y="23"/>
                  </a:lnTo>
                  <a:lnTo>
                    <a:pt x="158" y="8"/>
                  </a:lnTo>
                  <a:lnTo>
                    <a:pt x="158" y="15"/>
                  </a:lnTo>
                  <a:lnTo>
                    <a:pt x="165" y="8"/>
                  </a:lnTo>
                  <a:lnTo>
                    <a:pt x="165" y="23"/>
                  </a:lnTo>
                  <a:lnTo>
                    <a:pt x="165" y="0"/>
                  </a:lnTo>
                  <a:lnTo>
                    <a:pt x="165" y="15"/>
                  </a:lnTo>
                  <a:lnTo>
                    <a:pt x="173" y="8"/>
                  </a:lnTo>
                  <a:lnTo>
                    <a:pt x="173" y="23"/>
                  </a:lnTo>
                  <a:lnTo>
                    <a:pt x="173" y="8"/>
                  </a:lnTo>
                  <a:lnTo>
                    <a:pt x="173" y="15"/>
                  </a:lnTo>
                  <a:lnTo>
                    <a:pt x="180" y="8"/>
                  </a:lnTo>
                  <a:lnTo>
                    <a:pt x="180" y="23"/>
                  </a:lnTo>
                  <a:lnTo>
                    <a:pt x="180" y="8"/>
                  </a:lnTo>
                  <a:lnTo>
                    <a:pt x="180" y="15"/>
                  </a:lnTo>
                  <a:lnTo>
                    <a:pt x="188" y="8"/>
                  </a:lnTo>
                  <a:lnTo>
                    <a:pt x="188" y="23"/>
                  </a:lnTo>
                  <a:lnTo>
                    <a:pt x="188" y="8"/>
                  </a:lnTo>
                  <a:lnTo>
                    <a:pt x="188" y="15"/>
                  </a:lnTo>
                  <a:lnTo>
                    <a:pt x="195" y="8"/>
                  </a:lnTo>
                  <a:lnTo>
                    <a:pt x="195" y="15"/>
                  </a:lnTo>
                  <a:lnTo>
                    <a:pt x="195" y="15"/>
                  </a:lnTo>
                  <a:lnTo>
                    <a:pt x="203" y="8"/>
                  </a:lnTo>
                  <a:lnTo>
                    <a:pt x="203" y="15"/>
                  </a:lnTo>
                  <a:lnTo>
                    <a:pt x="203" y="15"/>
                  </a:lnTo>
                  <a:lnTo>
                    <a:pt x="210" y="8"/>
                  </a:lnTo>
                  <a:lnTo>
                    <a:pt x="210" y="15"/>
                  </a:lnTo>
                  <a:lnTo>
                    <a:pt x="210" y="8"/>
                  </a:lnTo>
                  <a:lnTo>
                    <a:pt x="210" y="15"/>
                  </a:lnTo>
                  <a:lnTo>
                    <a:pt x="218" y="8"/>
                  </a:lnTo>
                  <a:lnTo>
                    <a:pt x="218" y="23"/>
                  </a:lnTo>
                  <a:lnTo>
                    <a:pt x="218" y="8"/>
                  </a:lnTo>
                  <a:lnTo>
                    <a:pt x="218" y="15"/>
                  </a:lnTo>
                  <a:lnTo>
                    <a:pt x="225" y="8"/>
                  </a:lnTo>
                  <a:lnTo>
                    <a:pt x="225" y="8"/>
                  </a:lnTo>
                  <a:lnTo>
                    <a:pt x="225" y="15"/>
                  </a:lnTo>
                  <a:lnTo>
                    <a:pt x="233" y="8"/>
                  </a:lnTo>
                  <a:lnTo>
                    <a:pt x="233" y="15"/>
                  </a:lnTo>
                  <a:lnTo>
                    <a:pt x="233" y="8"/>
                  </a:lnTo>
                  <a:lnTo>
                    <a:pt x="233" y="15"/>
                  </a:lnTo>
                  <a:lnTo>
                    <a:pt x="240" y="8"/>
                  </a:lnTo>
                  <a:lnTo>
                    <a:pt x="240" y="15"/>
                  </a:lnTo>
                  <a:lnTo>
                    <a:pt x="240" y="8"/>
                  </a:lnTo>
                  <a:lnTo>
                    <a:pt x="240" y="15"/>
                  </a:lnTo>
                  <a:lnTo>
                    <a:pt x="248" y="8"/>
                  </a:lnTo>
                  <a:lnTo>
                    <a:pt x="248" y="15"/>
                  </a:lnTo>
                  <a:lnTo>
                    <a:pt x="248" y="8"/>
                  </a:lnTo>
                  <a:lnTo>
                    <a:pt x="248" y="15"/>
                  </a:lnTo>
                  <a:lnTo>
                    <a:pt x="255" y="8"/>
                  </a:lnTo>
                  <a:lnTo>
                    <a:pt x="255" y="15"/>
                  </a:lnTo>
                  <a:lnTo>
                    <a:pt x="255" y="8"/>
                  </a:lnTo>
                  <a:lnTo>
                    <a:pt x="255" y="15"/>
                  </a:lnTo>
                  <a:lnTo>
                    <a:pt x="263" y="8"/>
                  </a:lnTo>
                  <a:lnTo>
                    <a:pt x="263" y="15"/>
                  </a:lnTo>
                  <a:lnTo>
                    <a:pt x="263" y="8"/>
                  </a:lnTo>
                  <a:lnTo>
                    <a:pt x="263" y="15"/>
                  </a:lnTo>
                  <a:lnTo>
                    <a:pt x="270" y="8"/>
                  </a:lnTo>
                  <a:lnTo>
                    <a:pt x="270" y="15"/>
                  </a:lnTo>
                  <a:lnTo>
                    <a:pt x="270" y="8"/>
                  </a:lnTo>
                  <a:lnTo>
                    <a:pt x="270" y="15"/>
                  </a:lnTo>
                  <a:lnTo>
                    <a:pt x="278" y="8"/>
                  </a:lnTo>
                  <a:lnTo>
                    <a:pt x="278"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29" name="Freeform 1005"/>
            <p:cNvSpPr>
              <a:spLocks/>
            </p:cNvSpPr>
            <p:nvPr/>
          </p:nvSpPr>
          <p:spPr bwMode="auto">
            <a:xfrm>
              <a:off x="4043" y="3153"/>
              <a:ext cx="356" cy="14"/>
            </a:xfrm>
            <a:custGeom>
              <a:avLst/>
              <a:gdLst>
                <a:gd name="T0" fmla="*/ 0 w 510"/>
                <a:gd name="T1" fmla="*/ 7 h 15"/>
                <a:gd name="T2" fmla="*/ 15 w 510"/>
                <a:gd name="T3" fmla="*/ 0 h 15"/>
                <a:gd name="T4" fmla="*/ 22 w 510"/>
                <a:gd name="T5" fmla="*/ 0 h 15"/>
                <a:gd name="T6" fmla="*/ 30 w 510"/>
                <a:gd name="T7" fmla="*/ 7 h 15"/>
                <a:gd name="T8" fmla="*/ 37 w 510"/>
                <a:gd name="T9" fmla="*/ 7 h 15"/>
                <a:gd name="T10" fmla="*/ 45 w 510"/>
                <a:gd name="T11" fmla="*/ 0 h 15"/>
                <a:gd name="T12" fmla="*/ 52 w 510"/>
                <a:gd name="T13" fmla="*/ 0 h 15"/>
                <a:gd name="T14" fmla="*/ 52 w 510"/>
                <a:gd name="T15" fmla="*/ 7 h 15"/>
                <a:gd name="T16" fmla="*/ 60 w 510"/>
                <a:gd name="T17" fmla="*/ 0 h 15"/>
                <a:gd name="T18" fmla="*/ 67 w 510"/>
                <a:gd name="T19" fmla="*/ 15 h 15"/>
                <a:gd name="T20" fmla="*/ 75 w 510"/>
                <a:gd name="T21" fmla="*/ 0 h 15"/>
                <a:gd name="T22" fmla="*/ 75 w 510"/>
                <a:gd name="T23" fmla="*/ 7 h 15"/>
                <a:gd name="T24" fmla="*/ 82 w 510"/>
                <a:gd name="T25" fmla="*/ 0 h 15"/>
                <a:gd name="T26" fmla="*/ 97 w 510"/>
                <a:gd name="T27" fmla="*/ 0 h 15"/>
                <a:gd name="T28" fmla="*/ 105 w 510"/>
                <a:gd name="T29" fmla="*/ 7 h 15"/>
                <a:gd name="T30" fmla="*/ 112 w 510"/>
                <a:gd name="T31" fmla="*/ 0 h 15"/>
                <a:gd name="T32" fmla="*/ 127 w 510"/>
                <a:gd name="T33" fmla="*/ 7 h 15"/>
                <a:gd name="T34" fmla="*/ 127 w 510"/>
                <a:gd name="T35" fmla="*/ 7 h 15"/>
                <a:gd name="T36" fmla="*/ 150 w 510"/>
                <a:gd name="T37" fmla="*/ 7 h 15"/>
                <a:gd name="T38" fmla="*/ 157 w 510"/>
                <a:gd name="T39" fmla="*/ 7 h 15"/>
                <a:gd name="T40" fmla="*/ 180 w 510"/>
                <a:gd name="T41" fmla="*/ 7 h 15"/>
                <a:gd name="T42" fmla="*/ 202 w 510"/>
                <a:gd name="T43" fmla="*/ 7 h 15"/>
                <a:gd name="T44" fmla="*/ 225 w 510"/>
                <a:gd name="T45" fmla="*/ 7 h 15"/>
                <a:gd name="T46" fmla="*/ 247 w 510"/>
                <a:gd name="T47" fmla="*/ 7 h 15"/>
                <a:gd name="T48" fmla="*/ 270 w 510"/>
                <a:gd name="T49" fmla="*/ 7 h 15"/>
                <a:gd name="T50" fmla="*/ 292 w 510"/>
                <a:gd name="T51" fmla="*/ 7 h 15"/>
                <a:gd name="T52" fmla="*/ 315 w 510"/>
                <a:gd name="T53" fmla="*/ 7 h 15"/>
                <a:gd name="T54" fmla="*/ 337 w 510"/>
                <a:gd name="T55" fmla="*/ 7 h 15"/>
                <a:gd name="T56" fmla="*/ 360 w 510"/>
                <a:gd name="T57" fmla="*/ 7 h 15"/>
                <a:gd name="T58" fmla="*/ 375 w 510"/>
                <a:gd name="T59" fmla="*/ 7 h 15"/>
                <a:gd name="T60" fmla="*/ 390 w 510"/>
                <a:gd name="T61" fmla="*/ 7 h 15"/>
                <a:gd name="T62" fmla="*/ 397 w 510"/>
                <a:gd name="T63" fmla="*/ 0 h 15"/>
                <a:gd name="T64" fmla="*/ 405 w 510"/>
                <a:gd name="T65" fmla="*/ 7 h 15"/>
                <a:gd name="T66" fmla="*/ 412 w 510"/>
                <a:gd name="T67" fmla="*/ 0 h 15"/>
                <a:gd name="T68" fmla="*/ 420 w 510"/>
                <a:gd name="T69" fmla="*/ 7 h 15"/>
                <a:gd name="T70" fmla="*/ 435 w 510"/>
                <a:gd name="T71" fmla="*/ 7 h 15"/>
                <a:gd name="T72" fmla="*/ 450 w 510"/>
                <a:gd name="T73" fmla="*/ 7 h 15"/>
                <a:gd name="T74" fmla="*/ 465 w 510"/>
                <a:gd name="T75" fmla="*/ 7 h 15"/>
                <a:gd name="T76" fmla="*/ 480 w 510"/>
                <a:gd name="T77" fmla="*/ 0 h 15"/>
                <a:gd name="T78" fmla="*/ 487 w 510"/>
                <a:gd name="T79" fmla="*/ 0 h 15"/>
                <a:gd name="T80" fmla="*/ 495 w 510"/>
                <a:gd name="T81" fmla="*/ 0 h 15"/>
                <a:gd name="T82" fmla="*/ 510 w 510"/>
                <a:gd name="T8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0" h="15">
                  <a:moveTo>
                    <a:pt x="0" y="7"/>
                  </a:moveTo>
                  <a:lnTo>
                    <a:pt x="0" y="0"/>
                  </a:lnTo>
                  <a:lnTo>
                    <a:pt x="0" y="7"/>
                  </a:lnTo>
                  <a:lnTo>
                    <a:pt x="7" y="0"/>
                  </a:lnTo>
                  <a:lnTo>
                    <a:pt x="7" y="7"/>
                  </a:lnTo>
                  <a:lnTo>
                    <a:pt x="15" y="0"/>
                  </a:lnTo>
                  <a:lnTo>
                    <a:pt x="15" y="0"/>
                  </a:lnTo>
                  <a:lnTo>
                    <a:pt x="15" y="7"/>
                  </a:lnTo>
                  <a:lnTo>
                    <a:pt x="22" y="0"/>
                  </a:lnTo>
                  <a:lnTo>
                    <a:pt x="22" y="7"/>
                  </a:lnTo>
                  <a:lnTo>
                    <a:pt x="30" y="0"/>
                  </a:lnTo>
                  <a:lnTo>
                    <a:pt x="30" y="7"/>
                  </a:lnTo>
                  <a:lnTo>
                    <a:pt x="30" y="7"/>
                  </a:lnTo>
                  <a:lnTo>
                    <a:pt x="37" y="0"/>
                  </a:lnTo>
                  <a:lnTo>
                    <a:pt x="37" y="7"/>
                  </a:lnTo>
                  <a:lnTo>
                    <a:pt x="37" y="0"/>
                  </a:lnTo>
                  <a:lnTo>
                    <a:pt x="37" y="7"/>
                  </a:lnTo>
                  <a:lnTo>
                    <a:pt x="45" y="0"/>
                  </a:lnTo>
                  <a:lnTo>
                    <a:pt x="45" y="7"/>
                  </a:lnTo>
                  <a:lnTo>
                    <a:pt x="45" y="7"/>
                  </a:lnTo>
                  <a:lnTo>
                    <a:pt x="52" y="0"/>
                  </a:lnTo>
                  <a:lnTo>
                    <a:pt x="52" y="7"/>
                  </a:lnTo>
                  <a:lnTo>
                    <a:pt x="52" y="0"/>
                  </a:lnTo>
                  <a:lnTo>
                    <a:pt x="52" y="7"/>
                  </a:lnTo>
                  <a:lnTo>
                    <a:pt x="60" y="0"/>
                  </a:lnTo>
                  <a:lnTo>
                    <a:pt x="60" y="15"/>
                  </a:lnTo>
                  <a:lnTo>
                    <a:pt x="60" y="0"/>
                  </a:lnTo>
                  <a:lnTo>
                    <a:pt x="60" y="7"/>
                  </a:lnTo>
                  <a:lnTo>
                    <a:pt x="67" y="0"/>
                  </a:lnTo>
                  <a:lnTo>
                    <a:pt x="67" y="15"/>
                  </a:lnTo>
                  <a:lnTo>
                    <a:pt x="67" y="0"/>
                  </a:lnTo>
                  <a:lnTo>
                    <a:pt x="67" y="7"/>
                  </a:lnTo>
                  <a:lnTo>
                    <a:pt x="75" y="0"/>
                  </a:lnTo>
                  <a:lnTo>
                    <a:pt x="75" y="7"/>
                  </a:lnTo>
                  <a:lnTo>
                    <a:pt x="75" y="0"/>
                  </a:lnTo>
                  <a:lnTo>
                    <a:pt x="75" y="7"/>
                  </a:lnTo>
                  <a:lnTo>
                    <a:pt x="82" y="0"/>
                  </a:lnTo>
                  <a:lnTo>
                    <a:pt x="82" y="7"/>
                  </a:lnTo>
                  <a:lnTo>
                    <a:pt x="82" y="0"/>
                  </a:lnTo>
                  <a:lnTo>
                    <a:pt x="82" y="7"/>
                  </a:lnTo>
                  <a:lnTo>
                    <a:pt x="90" y="7"/>
                  </a:lnTo>
                  <a:lnTo>
                    <a:pt x="97" y="0"/>
                  </a:lnTo>
                  <a:lnTo>
                    <a:pt x="97" y="7"/>
                  </a:lnTo>
                  <a:lnTo>
                    <a:pt x="105" y="0"/>
                  </a:lnTo>
                  <a:lnTo>
                    <a:pt x="105" y="7"/>
                  </a:lnTo>
                  <a:lnTo>
                    <a:pt x="105" y="0"/>
                  </a:lnTo>
                  <a:lnTo>
                    <a:pt x="105" y="7"/>
                  </a:lnTo>
                  <a:lnTo>
                    <a:pt x="112" y="0"/>
                  </a:lnTo>
                  <a:lnTo>
                    <a:pt x="112" y="0"/>
                  </a:lnTo>
                  <a:lnTo>
                    <a:pt x="112" y="7"/>
                  </a:lnTo>
                  <a:lnTo>
                    <a:pt x="127" y="7"/>
                  </a:lnTo>
                  <a:lnTo>
                    <a:pt x="120" y="7"/>
                  </a:lnTo>
                  <a:lnTo>
                    <a:pt x="127" y="0"/>
                  </a:lnTo>
                  <a:lnTo>
                    <a:pt x="127" y="7"/>
                  </a:lnTo>
                  <a:lnTo>
                    <a:pt x="135" y="0"/>
                  </a:lnTo>
                  <a:lnTo>
                    <a:pt x="135" y="7"/>
                  </a:lnTo>
                  <a:lnTo>
                    <a:pt x="150" y="7"/>
                  </a:lnTo>
                  <a:lnTo>
                    <a:pt x="142" y="7"/>
                  </a:lnTo>
                  <a:lnTo>
                    <a:pt x="150" y="7"/>
                  </a:lnTo>
                  <a:lnTo>
                    <a:pt x="157" y="7"/>
                  </a:lnTo>
                  <a:lnTo>
                    <a:pt x="165" y="7"/>
                  </a:lnTo>
                  <a:lnTo>
                    <a:pt x="172" y="7"/>
                  </a:lnTo>
                  <a:lnTo>
                    <a:pt x="180" y="7"/>
                  </a:lnTo>
                  <a:lnTo>
                    <a:pt x="187" y="7"/>
                  </a:lnTo>
                  <a:lnTo>
                    <a:pt x="195" y="7"/>
                  </a:lnTo>
                  <a:lnTo>
                    <a:pt x="202" y="7"/>
                  </a:lnTo>
                  <a:lnTo>
                    <a:pt x="210" y="7"/>
                  </a:lnTo>
                  <a:lnTo>
                    <a:pt x="217" y="7"/>
                  </a:lnTo>
                  <a:lnTo>
                    <a:pt x="225" y="7"/>
                  </a:lnTo>
                  <a:lnTo>
                    <a:pt x="232" y="7"/>
                  </a:lnTo>
                  <a:lnTo>
                    <a:pt x="240" y="7"/>
                  </a:lnTo>
                  <a:lnTo>
                    <a:pt x="247" y="7"/>
                  </a:lnTo>
                  <a:lnTo>
                    <a:pt x="255" y="7"/>
                  </a:lnTo>
                  <a:lnTo>
                    <a:pt x="262" y="7"/>
                  </a:lnTo>
                  <a:lnTo>
                    <a:pt x="270" y="7"/>
                  </a:lnTo>
                  <a:lnTo>
                    <a:pt x="277" y="7"/>
                  </a:lnTo>
                  <a:lnTo>
                    <a:pt x="285" y="7"/>
                  </a:lnTo>
                  <a:lnTo>
                    <a:pt x="292" y="7"/>
                  </a:lnTo>
                  <a:lnTo>
                    <a:pt x="300" y="7"/>
                  </a:lnTo>
                  <a:lnTo>
                    <a:pt x="307" y="7"/>
                  </a:lnTo>
                  <a:lnTo>
                    <a:pt x="315" y="7"/>
                  </a:lnTo>
                  <a:lnTo>
                    <a:pt x="322" y="7"/>
                  </a:lnTo>
                  <a:lnTo>
                    <a:pt x="330" y="7"/>
                  </a:lnTo>
                  <a:lnTo>
                    <a:pt x="337" y="7"/>
                  </a:lnTo>
                  <a:lnTo>
                    <a:pt x="345" y="7"/>
                  </a:lnTo>
                  <a:lnTo>
                    <a:pt x="352" y="7"/>
                  </a:lnTo>
                  <a:lnTo>
                    <a:pt x="360" y="7"/>
                  </a:lnTo>
                  <a:lnTo>
                    <a:pt x="367" y="7"/>
                  </a:lnTo>
                  <a:lnTo>
                    <a:pt x="382" y="7"/>
                  </a:lnTo>
                  <a:lnTo>
                    <a:pt x="375" y="7"/>
                  </a:lnTo>
                  <a:lnTo>
                    <a:pt x="382" y="7"/>
                  </a:lnTo>
                  <a:lnTo>
                    <a:pt x="390" y="0"/>
                  </a:lnTo>
                  <a:lnTo>
                    <a:pt x="390" y="7"/>
                  </a:lnTo>
                  <a:lnTo>
                    <a:pt x="390" y="0"/>
                  </a:lnTo>
                  <a:lnTo>
                    <a:pt x="390" y="7"/>
                  </a:lnTo>
                  <a:lnTo>
                    <a:pt x="397" y="0"/>
                  </a:lnTo>
                  <a:lnTo>
                    <a:pt x="397" y="7"/>
                  </a:lnTo>
                  <a:lnTo>
                    <a:pt x="405" y="0"/>
                  </a:lnTo>
                  <a:lnTo>
                    <a:pt x="405" y="7"/>
                  </a:lnTo>
                  <a:lnTo>
                    <a:pt x="405" y="0"/>
                  </a:lnTo>
                  <a:lnTo>
                    <a:pt x="405" y="7"/>
                  </a:lnTo>
                  <a:lnTo>
                    <a:pt x="412" y="0"/>
                  </a:lnTo>
                  <a:lnTo>
                    <a:pt x="412" y="7"/>
                  </a:lnTo>
                  <a:lnTo>
                    <a:pt x="412" y="7"/>
                  </a:lnTo>
                  <a:lnTo>
                    <a:pt x="420" y="7"/>
                  </a:lnTo>
                  <a:lnTo>
                    <a:pt x="427" y="7"/>
                  </a:lnTo>
                  <a:lnTo>
                    <a:pt x="435" y="0"/>
                  </a:lnTo>
                  <a:lnTo>
                    <a:pt x="435" y="7"/>
                  </a:lnTo>
                  <a:lnTo>
                    <a:pt x="435" y="7"/>
                  </a:lnTo>
                  <a:lnTo>
                    <a:pt x="442" y="7"/>
                  </a:lnTo>
                  <a:lnTo>
                    <a:pt x="450" y="7"/>
                  </a:lnTo>
                  <a:lnTo>
                    <a:pt x="465" y="7"/>
                  </a:lnTo>
                  <a:lnTo>
                    <a:pt x="457" y="7"/>
                  </a:lnTo>
                  <a:lnTo>
                    <a:pt x="465" y="7"/>
                  </a:lnTo>
                  <a:lnTo>
                    <a:pt x="480" y="7"/>
                  </a:lnTo>
                  <a:lnTo>
                    <a:pt x="480" y="15"/>
                  </a:lnTo>
                  <a:lnTo>
                    <a:pt x="480" y="0"/>
                  </a:lnTo>
                  <a:lnTo>
                    <a:pt x="480" y="7"/>
                  </a:lnTo>
                  <a:lnTo>
                    <a:pt x="487" y="0"/>
                  </a:lnTo>
                  <a:lnTo>
                    <a:pt x="487" y="0"/>
                  </a:lnTo>
                  <a:lnTo>
                    <a:pt x="487" y="7"/>
                  </a:lnTo>
                  <a:lnTo>
                    <a:pt x="495" y="0"/>
                  </a:lnTo>
                  <a:lnTo>
                    <a:pt x="495" y="0"/>
                  </a:lnTo>
                  <a:lnTo>
                    <a:pt x="495" y="7"/>
                  </a:lnTo>
                  <a:lnTo>
                    <a:pt x="510" y="7"/>
                  </a:lnTo>
                  <a:lnTo>
                    <a:pt x="510" y="7"/>
                  </a:lnTo>
                  <a:lnTo>
                    <a:pt x="510" y="0"/>
                  </a:lnTo>
                  <a:lnTo>
                    <a:pt x="510" y="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0" name="Freeform 1006"/>
            <p:cNvSpPr>
              <a:spLocks/>
            </p:cNvSpPr>
            <p:nvPr/>
          </p:nvSpPr>
          <p:spPr bwMode="auto">
            <a:xfrm>
              <a:off x="4399" y="3140"/>
              <a:ext cx="252" cy="27"/>
            </a:xfrm>
            <a:custGeom>
              <a:avLst/>
              <a:gdLst>
                <a:gd name="T0" fmla="*/ 7 w 360"/>
                <a:gd name="T1" fmla="*/ 30 h 30"/>
                <a:gd name="T2" fmla="*/ 15 w 360"/>
                <a:gd name="T3" fmla="*/ 30 h 30"/>
                <a:gd name="T4" fmla="*/ 30 w 360"/>
                <a:gd name="T5" fmla="*/ 22 h 30"/>
                <a:gd name="T6" fmla="*/ 30 w 360"/>
                <a:gd name="T7" fmla="*/ 22 h 30"/>
                <a:gd name="T8" fmla="*/ 45 w 360"/>
                <a:gd name="T9" fmla="*/ 22 h 30"/>
                <a:gd name="T10" fmla="*/ 67 w 360"/>
                <a:gd name="T11" fmla="*/ 22 h 30"/>
                <a:gd name="T12" fmla="*/ 82 w 360"/>
                <a:gd name="T13" fmla="*/ 22 h 30"/>
                <a:gd name="T14" fmla="*/ 97 w 360"/>
                <a:gd name="T15" fmla="*/ 22 h 30"/>
                <a:gd name="T16" fmla="*/ 120 w 360"/>
                <a:gd name="T17" fmla="*/ 22 h 30"/>
                <a:gd name="T18" fmla="*/ 127 w 360"/>
                <a:gd name="T19" fmla="*/ 22 h 30"/>
                <a:gd name="T20" fmla="*/ 135 w 360"/>
                <a:gd name="T21" fmla="*/ 22 h 30"/>
                <a:gd name="T22" fmla="*/ 142 w 360"/>
                <a:gd name="T23" fmla="*/ 15 h 30"/>
                <a:gd name="T24" fmla="*/ 150 w 360"/>
                <a:gd name="T25" fmla="*/ 15 h 30"/>
                <a:gd name="T26" fmla="*/ 157 w 360"/>
                <a:gd name="T27" fmla="*/ 22 h 30"/>
                <a:gd name="T28" fmla="*/ 165 w 360"/>
                <a:gd name="T29" fmla="*/ 15 h 30"/>
                <a:gd name="T30" fmla="*/ 172 w 360"/>
                <a:gd name="T31" fmla="*/ 15 h 30"/>
                <a:gd name="T32" fmla="*/ 180 w 360"/>
                <a:gd name="T33" fmla="*/ 15 h 30"/>
                <a:gd name="T34" fmla="*/ 180 w 360"/>
                <a:gd name="T35" fmla="*/ 22 h 30"/>
                <a:gd name="T36" fmla="*/ 195 w 360"/>
                <a:gd name="T37" fmla="*/ 15 h 30"/>
                <a:gd name="T38" fmla="*/ 195 w 360"/>
                <a:gd name="T39" fmla="*/ 22 h 30"/>
                <a:gd name="T40" fmla="*/ 210 w 360"/>
                <a:gd name="T41" fmla="*/ 15 h 30"/>
                <a:gd name="T42" fmla="*/ 217 w 360"/>
                <a:gd name="T43" fmla="*/ 22 h 30"/>
                <a:gd name="T44" fmla="*/ 225 w 360"/>
                <a:gd name="T45" fmla="*/ 15 h 30"/>
                <a:gd name="T46" fmla="*/ 232 w 360"/>
                <a:gd name="T47" fmla="*/ 15 h 30"/>
                <a:gd name="T48" fmla="*/ 240 w 360"/>
                <a:gd name="T49" fmla="*/ 15 h 30"/>
                <a:gd name="T50" fmla="*/ 247 w 360"/>
                <a:gd name="T51" fmla="*/ 15 h 30"/>
                <a:gd name="T52" fmla="*/ 255 w 360"/>
                <a:gd name="T53" fmla="*/ 30 h 30"/>
                <a:gd name="T54" fmla="*/ 262 w 360"/>
                <a:gd name="T55" fmla="*/ 15 h 30"/>
                <a:gd name="T56" fmla="*/ 270 w 360"/>
                <a:gd name="T57" fmla="*/ 15 h 30"/>
                <a:gd name="T58" fmla="*/ 277 w 360"/>
                <a:gd name="T59" fmla="*/ 15 h 30"/>
                <a:gd name="T60" fmla="*/ 277 w 360"/>
                <a:gd name="T61" fmla="*/ 22 h 30"/>
                <a:gd name="T62" fmla="*/ 285 w 360"/>
                <a:gd name="T63" fmla="*/ 15 h 30"/>
                <a:gd name="T64" fmla="*/ 292 w 360"/>
                <a:gd name="T65" fmla="*/ 22 h 30"/>
                <a:gd name="T66" fmla="*/ 300 w 360"/>
                <a:gd name="T67" fmla="*/ 22 h 30"/>
                <a:gd name="T68" fmla="*/ 307 w 360"/>
                <a:gd name="T69" fmla="*/ 22 h 30"/>
                <a:gd name="T70" fmla="*/ 322 w 360"/>
                <a:gd name="T71" fmla="*/ 15 h 30"/>
                <a:gd name="T72" fmla="*/ 322 w 360"/>
                <a:gd name="T73" fmla="*/ 22 h 30"/>
                <a:gd name="T74" fmla="*/ 330 w 360"/>
                <a:gd name="T75" fmla="*/ 15 h 30"/>
                <a:gd name="T76" fmla="*/ 337 w 360"/>
                <a:gd name="T77" fmla="*/ 30 h 30"/>
                <a:gd name="T78" fmla="*/ 345 w 360"/>
                <a:gd name="T79" fmla="*/ 15 h 30"/>
                <a:gd name="T80" fmla="*/ 345 w 360"/>
                <a:gd name="T81" fmla="*/ 22 h 30"/>
                <a:gd name="T82" fmla="*/ 352 w 360"/>
                <a:gd name="T8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30">
                  <a:moveTo>
                    <a:pt x="0" y="22"/>
                  </a:moveTo>
                  <a:lnTo>
                    <a:pt x="7" y="15"/>
                  </a:lnTo>
                  <a:lnTo>
                    <a:pt x="7" y="30"/>
                  </a:lnTo>
                  <a:lnTo>
                    <a:pt x="7" y="7"/>
                  </a:lnTo>
                  <a:lnTo>
                    <a:pt x="7" y="22"/>
                  </a:lnTo>
                  <a:lnTo>
                    <a:pt x="15" y="30"/>
                  </a:lnTo>
                  <a:lnTo>
                    <a:pt x="15" y="15"/>
                  </a:lnTo>
                  <a:lnTo>
                    <a:pt x="15" y="22"/>
                  </a:lnTo>
                  <a:lnTo>
                    <a:pt x="30" y="22"/>
                  </a:lnTo>
                  <a:lnTo>
                    <a:pt x="30" y="22"/>
                  </a:lnTo>
                  <a:lnTo>
                    <a:pt x="30" y="15"/>
                  </a:lnTo>
                  <a:lnTo>
                    <a:pt x="30" y="22"/>
                  </a:lnTo>
                  <a:lnTo>
                    <a:pt x="45" y="22"/>
                  </a:lnTo>
                  <a:lnTo>
                    <a:pt x="37" y="22"/>
                  </a:lnTo>
                  <a:lnTo>
                    <a:pt x="45" y="22"/>
                  </a:lnTo>
                  <a:lnTo>
                    <a:pt x="52" y="22"/>
                  </a:lnTo>
                  <a:lnTo>
                    <a:pt x="60" y="22"/>
                  </a:lnTo>
                  <a:lnTo>
                    <a:pt x="67" y="22"/>
                  </a:lnTo>
                  <a:lnTo>
                    <a:pt x="75" y="22"/>
                  </a:lnTo>
                  <a:lnTo>
                    <a:pt x="82" y="15"/>
                  </a:lnTo>
                  <a:lnTo>
                    <a:pt x="82" y="22"/>
                  </a:lnTo>
                  <a:lnTo>
                    <a:pt x="97" y="22"/>
                  </a:lnTo>
                  <a:lnTo>
                    <a:pt x="90" y="22"/>
                  </a:lnTo>
                  <a:lnTo>
                    <a:pt x="97" y="22"/>
                  </a:lnTo>
                  <a:lnTo>
                    <a:pt x="105" y="22"/>
                  </a:lnTo>
                  <a:lnTo>
                    <a:pt x="120" y="22"/>
                  </a:lnTo>
                  <a:lnTo>
                    <a:pt x="120" y="22"/>
                  </a:lnTo>
                  <a:lnTo>
                    <a:pt x="127" y="15"/>
                  </a:lnTo>
                  <a:lnTo>
                    <a:pt x="127" y="22"/>
                  </a:lnTo>
                  <a:lnTo>
                    <a:pt x="127" y="22"/>
                  </a:lnTo>
                  <a:lnTo>
                    <a:pt x="135" y="15"/>
                  </a:lnTo>
                  <a:lnTo>
                    <a:pt x="135" y="22"/>
                  </a:lnTo>
                  <a:lnTo>
                    <a:pt x="135" y="22"/>
                  </a:lnTo>
                  <a:lnTo>
                    <a:pt x="142" y="15"/>
                  </a:lnTo>
                  <a:lnTo>
                    <a:pt x="142" y="22"/>
                  </a:lnTo>
                  <a:lnTo>
                    <a:pt x="142" y="15"/>
                  </a:lnTo>
                  <a:lnTo>
                    <a:pt x="142" y="22"/>
                  </a:lnTo>
                  <a:lnTo>
                    <a:pt x="150" y="15"/>
                  </a:lnTo>
                  <a:lnTo>
                    <a:pt x="150" y="15"/>
                  </a:lnTo>
                  <a:lnTo>
                    <a:pt x="150" y="22"/>
                  </a:lnTo>
                  <a:lnTo>
                    <a:pt x="157" y="15"/>
                  </a:lnTo>
                  <a:lnTo>
                    <a:pt x="157" y="22"/>
                  </a:lnTo>
                  <a:lnTo>
                    <a:pt x="157" y="15"/>
                  </a:lnTo>
                  <a:lnTo>
                    <a:pt x="157" y="22"/>
                  </a:lnTo>
                  <a:lnTo>
                    <a:pt x="165" y="15"/>
                  </a:lnTo>
                  <a:lnTo>
                    <a:pt x="165" y="22"/>
                  </a:lnTo>
                  <a:lnTo>
                    <a:pt x="165" y="22"/>
                  </a:lnTo>
                  <a:lnTo>
                    <a:pt x="172" y="15"/>
                  </a:lnTo>
                  <a:lnTo>
                    <a:pt x="172" y="15"/>
                  </a:lnTo>
                  <a:lnTo>
                    <a:pt x="172" y="22"/>
                  </a:lnTo>
                  <a:lnTo>
                    <a:pt x="180" y="15"/>
                  </a:lnTo>
                  <a:lnTo>
                    <a:pt x="180" y="22"/>
                  </a:lnTo>
                  <a:lnTo>
                    <a:pt x="180" y="15"/>
                  </a:lnTo>
                  <a:lnTo>
                    <a:pt x="180" y="22"/>
                  </a:lnTo>
                  <a:lnTo>
                    <a:pt x="187" y="15"/>
                  </a:lnTo>
                  <a:lnTo>
                    <a:pt x="187" y="22"/>
                  </a:lnTo>
                  <a:lnTo>
                    <a:pt x="195" y="15"/>
                  </a:lnTo>
                  <a:lnTo>
                    <a:pt x="195" y="22"/>
                  </a:lnTo>
                  <a:lnTo>
                    <a:pt x="195" y="15"/>
                  </a:lnTo>
                  <a:lnTo>
                    <a:pt x="195" y="22"/>
                  </a:lnTo>
                  <a:lnTo>
                    <a:pt x="210" y="22"/>
                  </a:lnTo>
                  <a:lnTo>
                    <a:pt x="210" y="30"/>
                  </a:lnTo>
                  <a:lnTo>
                    <a:pt x="210" y="15"/>
                  </a:lnTo>
                  <a:lnTo>
                    <a:pt x="210" y="22"/>
                  </a:lnTo>
                  <a:lnTo>
                    <a:pt x="217" y="15"/>
                  </a:lnTo>
                  <a:lnTo>
                    <a:pt x="217" y="22"/>
                  </a:lnTo>
                  <a:lnTo>
                    <a:pt x="217" y="15"/>
                  </a:lnTo>
                  <a:lnTo>
                    <a:pt x="217" y="22"/>
                  </a:lnTo>
                  <a:lnTo>
                    <a:pt x="225" y="15"/>
                  </a:lnTo>
                  <a:lnTo>
                    <a:pt x="225" y="22"/>
                  </a:lnTo>
                  <a:lnTo>
                    <a:pt x="225" y="22"/>
                  </a:lnTo>
                  <a:lnTo>
                    <a:pt x="232" y="15"/>
                  </a:lnTo>
                  <a:lnTo>
                    <a:pt x="232" y="22"/>
                  </a:lnTo>
                  <a:lnTo>
                    <a:pt x="240" y="30"/>
                  </a:lnTo>
                  <a:lnTo>
                    <a:pt x="240" y="15"/>
                  </a:lnTo>
                  <a:lnTo>
                    <a:pt x="240" y="22"/>
                  </a:lnTo>
                  <a:lnTo>
                    <a:pt x="247" y="30"/>
                  </a:lnTo>
                  <a:lnTo>
                    <a:pt x="247" y="15"/>
                  </a:lnTo>
                  <a:lnTo>
                    <a:pt x="247" y="22"/>
                  </a:lnTo>
                  <a:lnTo>
                    <a:pt x="255" y="15"/>
                  </a:lnTo>
                  <a:lnTo>
                    <a:pt x="255" y="30"/>
                  </a:lnTo>
                  <a:lnTo>
                    <a:pt x="255" y="15"/>
                  </a:lnTo>
                  <a:lnTo>
                    <a:pt x="255" y="22"/>
                  </a:lnTo>
                  <a:lnTo>
                    <a:pt x="262" y="15"/>
                  </a:lnTo>
                  <a:lnTo>
                    <a:pt x="262" y="15"/>
                  </a:lnTo>
                  <a:lnTo>
                    <a:pt x="262" y="22"/>
                  </a:lnTo>
                  <a:lnTo>
                    <a:pt x="270" y="15"/>
                  </a:lnTo>
                  <a:lnTo>
                    <a:pt x="270" y="15"/>
                  </a:lnTo>
                  <a:lnTo>
                    <a:pt x="270" y="22"/>
                  </a:lnTo>
                  <a:lnTo>
                    <a:pt x="277" y="15"/>
                  </a:lnTo>
                  <a:lnTo>
                    <a:pt x="277" y="22"/>
                  </a:lnTo>
                  <a:lnTo>
                    <a:pt x="277" y="15"/>
                  </a:lnTo>
                  <a:lnTo>
                    <a:pt x="277" y="22"/>
                  </a:lnTo>
                  <a:lnTo>
                    <a:pt x="285" y="15"/>
                  </a:lnTo>
                  <a:lnTo>
                    <a:pt x="285" y="22"/>
                  </a:lnTo>
                  <a:lnTo>
                    <a:pt x="285" y="15"/>
                  </a:lnTo>
                  <a:lnTo>
                    <a:pt x="285" y="22"/>
                  </a:lnTo>
                  <a:lnTo>
                    <a:pt x="292" y="15"/>
                  </a:lnTo>
                  <a:lnTo>
                    <a:pt x="292" y="22"/>
                  </a:lnTo>
                  <a:lnTo>
                    <a:pt x="300" y="15"/>
                  </a:lnTo>
                  <a:lnTo>
                    <a:pt x="300" y="22"/>
                  </a:lnTo>
                  <a:lnTo>
                    <a:pt x="300" y="22"/>
                  </a:lnTo>
                  <a:lnTo>
                    <a:pt x="307" y="15"/>
                  </a:lnTo>
                  <a:lnTo>
                    <a:pt x="307" y="22"/>
                  </a:lnTo>
                  <a:lnTo>
                    <a:pt x="307" y="22"/>
                  </a:lnTo>
                  <a:lnTo>
                    <a:pt x="315" y="15"/>
                  </a:lnTo>
                  <a:lnTo>
                    <a:pt x="315" y="22"/>
                  </a:lnTo>
                  <a:lnTo>
                    <a:pt x="322" y="15"/>
                  </a:lnTo>
                  <a:lnTo>
                    <a:pt x="322" y="22"/>
                  </a:lnTo>
                  <a:lnTo>
                    <a:pt x="322" y="15"/>
                  </a:lnTo>
                  <a:lnTo>
                    <a:pt x="322" y="22"/>
                  </a:lnTo>
                  <a:lnTo>
                    <a:pt x="330" y="15"/>
                  </a:lnTo>
                  <a:lnTo>
                    <a:pt x="330" y="22"/>
                  </a:lnTo>
                  <a:lnTo>
                    <a:pt x="330" y="15"/>
                  </a:lnTo>
                  <a:lnTo>
                    <a:pt x="330" y="22"/>
                  </a:lnTo>
                  <a:lnTo>
                    <a:pt x="337" y="15"/>
                  </a:lnTo>
                  <a:lnTo>
                    <a:pt x="337" y="30"/>
                  </a:lnTo>
                  <a:lnTo>
                    <a:pt x="337" y="15"/>
                  </a:lnTo>
                  <a:lnTo>
                    <a:pt x="337" y="22"/>
                  </a:lnTo>
                  <a:lnTo>
                    <a:pt x="345" y="15"/>
                  </a:lnTo>
                  <a:lnTo>
                    <a:pt x="345" y="30"/>
                  </a:lnTo>
                  <a:lnTo>
                    <a:pt x="345" y="0"/>
                  </a:lnTo>
                  <a:lnTo>
                    <a:pt x="345" y="22"/>
                  </a:lnTo>
                  <a:lnTo>
                    <a:pt x="352" y="30"/>
                  </a:lnTo>
                  <a:lnTo>
                    <a:pt x="352" y="30"/>
                  </a:lnTo>
                  <a:lnTo>
                    <a:pt x="352" y="7"/>
                  </a:lnTo>
                  <a:lnTo>
                    <a:pt x="352" y="22"/>
                  </a:lnTo>
                  <a:lnTo>
                    <a:pt x="360"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1" name="Freeform 1007"/>
            <p:cNvSpPr>
              <a:spLocks/>
            </p:cNvSpPr>
            <p:nvPr/>
          </p:nvSpPr>
          <p:spPr bwMode="auto">
            <a:xfrm>
              <a:off x="4651" y="3140"/>
              <a:ext cx="94" cy="33"/>
            </a:xfrm>
            <a:custGeom>
              <a:avLst/>
              <a:gdLst>
                <a:gd name="T0" fmla="*/ 0 w 135"/>
                <a:gd name="T1" fmla="*/ 37 h 37"/>
                <a:gd name="T2" fmla="*/ 0 w 135"/>
                <a:gd name="T3" fmla="*/ 22 h 37"/>
                <a:gd name="T4" fmla="*/ 7 w 135"/>
                <a:gd name="T5" fmla="*/ 37 h 37"/>
                <a:gd name="T6" fmla="*/ 7 w 135"/>
                <a:gd name="T7" fmla="*/ 22 h 37"/>
                <a:gd name="T8" fmla="*/ 15 w 135"/>
                <a:gd name="T9" fmla="*/ 30 h 37"/>
                <a:gd name="T10" fmla="*/ 15 w 135"/>
                <a:gd name="T11" fmla="*/ 22 h 37"/>
                <a:gd name="T12" fmla="*/ 22 w 135"/>
                <a:gd name="T13" fmla="*/ 37 h 37"/>
                <a:gd name="T14" fmla="*/ 22 w 135"/>
                <a:gd name="T15" fmla="*/ 22 h 37"/>
                <a:gd name="T16" fmla="*/ 30 w 135"/>
                <a:gd name="T17" fmla="*/ 37 h 37"/>
                <a:gd name="T18" fmla="*/ 30 w 135"/>
                <a:gd name="T19" fmla="*/ 22 h 37"/>
                <a:gd name="T20" fmla="*/ 37 w 135"/>
                <a:gd name="T21" fmla="*/ 30 h 37"/>
                <a:gd name="T22" fmla="*/ 37 w 135"/>
                <a:gd name="T23" fmla="*/ 22 h 37"/>
                <a:gd name="T24" fmla="*/ 45 w 135"/>
                <a:gd name="T25" fmla="*/ 22 h 37"/>
                <a:gd name="T26" fmla="*/ 45 w 135"/>
                <a:gd name="T27" fmla="*/ 22 h 37"/>
                <a:gd name="T28" fmla="*/ 52 w 135"/>
                <a:gd name="T29" fmla="*/ 15 h 37"/>
                <a:gd name="T30" fmla="*/ 60 w 135"/>
                <a:gd name="T31" fmla="*/ 15 h 37"/>
                <a:gd name="T32" fmla="*/ 60 w 135"/>
                <a:gd name="T33" fmla="*/ 15 h 37"/>
                <a:gd name="T34" fmla="*/ 67 w 135"/>
                <a:gd name="T35" fmla="*/ 15 h 37"/>
                <a:gd name="T36" fmla="*/ 67 w 135"/>
                <a:gd name="T37" fmla="*/ 15 h 37"/>
                <a:gd name="T38" fmla="*/ 75 w 135"/>
                <a:gd name="T39" fmla="*/ 15 h 37"/>
                <a:gd name="T40" fmla="*/ 75 w 135"/>
                <a:gd name="T41" fmla="*/ 15 h 37"/>
                <a:gd name="T42" fmla="*/ 82 w 135"/>
                <a:gd name="T43" fmla="*/ 15 h 37"/>
                <a:gd name="T44" fmla="*/ 82 w 135"/>
                <a:gd name="T45" fmla="*/ 15 h 37"/>
                <a:gd name="T46" fmla="*/ 90 w 135"/>
                <a:gd name="T47" fmla="*/ 15 h 37"/>
                <a:gd name="T48" fmla="*/ 90 w 135"/>
                <a:gd name="T49" fmla="*/ 22 h 37"/>
                <a:gd name="T50" fmla="*/ 97 w 135"/>
                <a:gd name="T51" fmla="*/ 30 h 37"/>
                <a:gd name="T52" fmla="*/ 97 w 135"/>
                <a:gd name="T53" fmla="*/ 15 h 37"/>
                <a:gd name="T54" fmla="*/ 105 w 135"/>
                <a:gd name="T55" fmla="*/ 30 h 37"/>
                <a:gd name="T56" fmla="*/ 105 w 135"/>
                <a:gd name="T57" fmla="*/ 22 h 37"/>
                <a:gd name="T58" fmla="*/ 112 w 135"/>
                <a:gd name="T59" fmla="*/ 22 h 37"/>
                <a:gd name="T60" fmla="*/ 112 w 135"/>
                <a:gd name="T61" fmla="*/ 22 h 37"/>
                <a:gd name="T62" fmla="*/ 120 w 135"/>
                <a:gd name="T63" fmla="*/ 30 h 37"/>
                <a:gd name="T64" fmla="*/ 120 w 135"/>
                <a:gd name="T65" fmla="*/ 22 h 37"/>
                <a:gd name="T66" fmla="*/ 127 w 135"/>
                <a:gd name="T67" fmla="*/ 30 h 37"/>
                <a:gd name="T68" fmla="*/ 127 w 135"/>
                <a:gd name="T69"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37">
                  <a:moveTo>
                    <a:pt x="0" y="15"/>
                  </a:moveTo>
                  <a:lnTo>
                    <a:pt x="0" y="37"/>
                  </a:lnTo>
                  <a:lnTo>
                    <a:pt x="0" y="0"/>
                  </a:lnTo>
                  <a:lnTo>
                    <a:pt x="0" y="22"/>
                  </a:lnTo>
                  <a:lnTo>
                    <a:pt x="7" y="15"/>
                  </a:lnTo>
                  <a:lnTo>
                    <a:pt x="7" y="37"/>
                  </a:lnTo>
                  <a:lnTo>
                    <a:pt x="7" y="0"/>
                  </a:lnTo>
                  <a:lnTo>
                    <a:pt x="7" y="22"/>
                  </a:lnTo>
                  <a:lnTo>
                    <a:pt x="15" y="15"/>
                  </a:lnTo>
                  <a:lnTo>
                    <a:pt x="15" y="30"/>
                  </a:lnTo>
                  <a:lnTo>
                    <a:pt x="15" y="7"/>
                  </a:lnTo>
                  <a:lnTo>
                    <a:pt x="15" y="22"/>
                  </a:lnTo>
                  <a:lnTo>
                    <a:pt x="22" y="30"/>
                  </a:lnTo>
                  <a:lnTo>
                    <a:pt x="22" y="37"/>
                  </a:lnTo>
                  <a:lnTo>
                    <a:pt x="22" y="7"/>
                  </a:lnTo>
                  <a:lnTo>
                    <a:pt x="22" y="22"/>
                  </a:lnTo>
                  <a:lnTo>
                    <a:pt x="30" y="15"/>
                  </a:lnTo>
                  <a:lnTo>
                    <a:pt x="30" y="37"/>
                  </a:lnTo>
                  <a:lnTo>
                    <a:pt x="30" y="7"/>
                  </a:lnTo>
                  <a:lnTo>
                    <a:pt x="30" y="22"/>
                  </a:lnTo>
                  <a:lnTo>
                    <a:pt x="37" y="15"/>
                  </a:lnTo>
                  <a:lnTo>
                    <a:pt x="37" y="30"/>
                  </a:lnTo>
                  <a:lnTo>
                    <a:pt x="37" y="7"/>
                  </a:lnTo>
                  <a:lnTo>
                    <a:pt x="37" y="22"/>
                  </a:lnTo>
                  <a:lnTo>
                    <a:pt x="45" y="15"/>
                  </a:lnTo>
                  <a:lnTo>
                    <a:pt x="45" y="22"/>
                  </a:lnTo>
                  <a:lnTo>
                    <a:pt x="45" y="15"/>
                  </a:lnTo>
                  <a:lnTo>
                    <a:pt x="45" y="22"/>
                  </a:lnTo>
                  <a:lnTo>
                    <a:pt x="52" y="30"/>
                  </a:lnTo>
                  <a:lnTo>
                    <a:pt x="52" y="15"/>
                  </a:lnTo>
                  <a:lnTo>
                    <a:pt x="52" y="22"/>
                  </a:lnTo>
                  <a:lnTo>
                    <a:pt x="60" y="15"/>
                  </a:lnTo>
                  <a:lnTo>
                    <a:pt x="60" y="30"/>
                  </a:lnTo>
                  <a:lnTo>
                    <a:pt x="60" y="15"/>
                  </a:lnTo>
                  <a:lnTo>
                    <a:pt x="60" y="22"/>
                  </a:lnTo>
                  <a:lnTo>
                    <a:pt x="67" y="15"/>
                  </a:lnTo>
                  <a:lnTo>
                    <a:pt x="67" y="30"/>
                  </a:lnTo>
                  <a:lnTo>
                    <a:pt x="67" y="15"/>
                  </a:lnTo>
                  <a:lnTo>
                    <a:pt x="67" y="22"/>
                  </a:lnTo>
                  <a:lnTo>
                    <a:pt x="75" y="15"/>
                  </a:lnTo>
                  <a:lnTo>
                    <a:pt x="75" y="22"/>
                  </a:lnTo>
                  <a:lnTo>
                    <a:pt x="75" y="15"/>
                  </a:lnTo>
                  <a:lnTo>
                    <a:pt x="75" y="22"/>
                  </a:lnTo>
                  <a:lnTo>
                    <a:pt x="82" y="15"/>
                  </a:lnTo>
                  <a:lnTo>
                    <a:pt x="82" y="30"/>
                  </a:lnTo>
                  <a:lnTo>
                    <a:pt x="82" y="15"/>
                  </a:lnTo>
                  <a:lnTo>
                    <a:pt x="82" y="22"/>
                  </a:lnTo>
                  <a:lnTo>
                    <a:pt x="90" y="15"/>
                  </a:lnTo>
                  <a:lnTo>
                    <a:pt x="90" y="22"/>
                  </a:lnTo>
                  <a:lnTo>
                    <a:pt x="90" y="22"/>
                  </a:lnTo>
                  <a:lnTo>
                    <a:pt x="97" y="15"/>
                  </a:lnTo>
                  <a:lnTo>
                    <a:pt x="97" y="30"/>
                  </a:lnTo>
                  <a:lnTo>
                    <a:pt x="97" y="15"/>
                  </a:lnTo>
                  <a:lnTo>
                    <a:pt x="97" y="15"/>
                  </a:lnTo>
                  <a:lnTo>
                    <a:pt x="105" y="22"/>
                  </a:lnTo>
                  <a:lnTo>
                    <a:pt x="105" y="30"/>
                  </a:lnTo>
                  <a:lnTo>
                    <a:pt x="105" y="15"/>
                  </a:lnTo>
                  <a:lnTo>
                    <a:pt x="105" y="22"/>
                  </a:lnTo>
                  <a:lnTo>
                    <a:pt x="112" y="15"/>
                  </a:lnTo>
                  <a:lnTo>
                    <a:pt x="112" y="22"/>
                  </a:lnTo>
                  <a:lnTo>
                    <a:pt x="112" y="15"/>
                  </a:lnTo>
                  <a:lnTo>
                    <a:pt x="112" y="22"/>
                  </a:lnTo>
                  <a:lnTo>
                    <a:pt x="120" y="15"/>
                  </a:lnTo>
                  <a:lnTo>
                    <a:pt x="120" y="30"/>
                  </a:lnTo>
                  <a:lnTo>
                    <a:pt x="120" y="15"/>
                  </a:lnTo>
                  <a:lnTo>
                    <a:pt x="120" y="22"/>
                  </a:lnTo>
                  <a:lnTo>
                    <a:pt x="127" y="15"/>
                  </a:lnTo>
                  <a:lnTo>
                    <a:pt x="127" y="30"/>
                  </a:lnTo>
                  <a:lnTo>
                    <a:pt x="127" y="15"/>
                  </a:lnTo>
                  <a:lnTo>
                    <a:pt x="127" y="22"/>
                  </a:lnTo>
                  <a:lnTo>
                    <a:pt x="135"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2" name="Freeform 1008"/>
            <p:cNvSpPr>
              <a:spLocks/>
            </p:cNvSpPr>
            <p:nvPr/>
          </p:nvSpPr>
          <p:spPr bwMode="auto">
            <a:xfrm>
              <a:off x="3397" y="3167"/>
              <a:ext cx="283" cy="79"/>
            </a:xfrm>
            <a:custGeom>
              <a:avLst/>
              <a:gdLst>
                <a:gd name="T0" fmla="*/ 0 w 405"/>
                <a:gd name="T1" fmla="*/ 45 h 90"/>
                <a:gd name="T2" fmla="*/ 15 w 405"/>
                <a:gd name="T3" fmla="*/ 52 h 90"/>
                <a:gd name="T4" fmla="*/ 38 w 405"/>
                <a:gd name="T5" fmla="*/ 52 h 90"/>
                <a:gd name="T6" fmla="*/ 60 w 405"/>
                <a:gd name="T7" fmla="*/ 52 h 90"/>
                <a:gd name="T8" fmla="*/ 75 w 405"/>
                <a:gd name="T9" fmla="*/ 45 h 90"/>
                <a:gd name="T10" fmla="*/ 90 w 405"/>
                <a:gd name="T11" fmla="*/ 52 h 90"/>
                <a:gd name="T12" fmla="*/ 105 w 405"/>
                <a:gd name="T13" fmla="*/ 52 h 90"/>
                <a:gd name="T14" fmla="*/ 113 w 405"/>
                <a:gd name="T15" fmla="*/ 60 h 90"/>
                <a:gd name="T16" fmla="*/ 120 w 405"/>
                <a:gd name="T17" fmla="*/ 45 h 90"/>
                <a:gd name="T18" fmla="*/ 128 w 405"/>
                <a:gd name="T19" fmla="*/ 52 h 90"/>
                <a:gd name="T20" fmla="*/ 143 w 405"/>
                <a:gd name="T21" fmla="*/ 52 h 90"/>
                <a:gd name="T22" fmla="*/ 165 w 405"/>
                <a:gd name="T23" fmla="*/ 52 h 90"/>
                <a:gd name="T24" fmla="*/ 188 w 405"/>
                <a:gd name="T25" fmla="*/ 52 h 90"/>
                <a:gd name="T26" fmla="*/ 195 w 405"/>
                <a:gd name="T27" fmla="*/ 52 h 90"/>
                <a:gd name="T28" fmla="*/ 203 w 405"/>
                <a:gd name="T29" fmla="*/ 52 h 90"/>
                <a:gd name="T30" fmla="*/ 210 w 405"/>
                <a:gd name="T31" fmla="*/ 52 h 90"/>
                <a:gd name="T32" fmla="*/ 218 w 405"/>
                <a:gd name="T33" fmla="*/ 45 h 90"/>
                <a:gd name="T34" fmla="*/ 225 w 405"/>
                <a:gd name="T35" fmla="*/ 60 h 90"/>
                <a:gd name="T36" fmla="*/ 233 w 405"/>
                <a:gd name="T37" fmla="*/ 60 h 90"/>
                <a:gd name="T38" fmla="*/ 240 w 405"/>
                <a:gd name="T39" fmla="*/ 60 h 90"/>
                <a:gd name="T40" fmla="*/ 248 w 405"/>
                <a:gd name="T41" fmla="*/ 60 h 90"/>
                <a:gd name="T42" fmla="*/ 248 w 405"/>
                <a:gd name="T43" fmla="*/ 52 h 90"/>
                <a:gd name="T44" fmla="*/ 255 w 405"/>
                <a:gd name="T45" fmla="*/ 0 h 90"/>
                <a:gd name="T46" fmla="*/ 263 w 405"/>
                <a:gd name="T47" fmla="*/ 52 h 90"/>
                <a:gd name="T48" fmla="*/ 270 w 405"/>
                <a:gd name="T49" fmla="*/ 45 h 90"/>
                <a:gd name="T50" fmla="*/ 278 w 405"/>
                <a:gd name="T51" fmla="*/ 60 h 90"/>
                <a:gd name="T52" fmla="*/ 285 w 405"/>
                <a:gd name="T53" fmla="*/ 60 h 90"/>
                <a:gd name="T54" fmla="*/ 285 w 405"/>
                <a:gd name="T55" fmla="*/ 52 h 90"/>
                <a:gd name="T56" fmla="*/ 293 w 405"/>
                <a:gd name="T57" fmla="*/ 52 h 90"/>
                <a:gd name="T58" fmla="*/ 300 w 405"/>
                <a:gd name="T59" fmla="*/ 52 h 90"/>
                <a:gd name="T60" fmla="*/ 308 w 405"/>
                <a:gd name="T61" fmla="*/ 52 h 90"/>
                <a:gd name="T62" fmla="*/ 323 w 405"/>
                <a:gd name="T63" fmla="*/ 45 h 90"/>
                <a:gd name="T64" fmla="*/ 330 w 405"/>
                <a:gd name="T65" fmla="*/ 45 h 90"/>
                <a:gd name="T66" fmla="*/ 345 w 405"/>
                <a:gd name="T67" fmla="*/ 60 h 90"/>
                <a:gd name="T68" fmla="*/ 353 w 405"/>
                <a:gd name="T69" fmla="*/ 60 h 90"/>
                <a:gd name="T70" fmla="*/ 353 w 405"/>
                <a:gd name="T71" fmla="*/ 52 h 90"/>
                <a:gd name="T72" fmla="*/ 368 w 405"/>
                <a:gd name="T73" fmla="*/ 52 h 90"/>
                <a:gd name="T74" fmla="*/ 375 w 405"/>
                <a:gd name="T75" fmla="*/ 45 h 90"/>
                <a:gd name="T76" fmla="*/ 383 w 405"/>
                <a:gd name="T77" fmla="*/ 60 h 90"/>
                <a:gd name="T78" fmla="*/ 390 w 405"/>
                <a:gd name="T79" fmla="*/ 60 h 90"/>
                <a:gd name="T80" fmla="*/ 398 w 405"/>
                <a:gd name="T81" fmla="*/ 45 h 90"/>
                <a:gd name="T82" fmla="*/ 398 w 405"/>
                <a:gd name="T83"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5" h="90">
                  <a:moveTo>
                    <a:pt x="0" y="52"/>
                  </a:moveTo>
                  <a:lnTo>
                    <a:pt x="0" y="60"/>
                  </a:lnTo>
                  <a:lnTo>
                    <a:pt x="0" y="45"/>
                  </a:lnTo>
                  <a:lnTo>
                    <a:pt x="0" y="52"/>
                  </a:lnTo>
                  <a:lnTo>
                    <a:pt x="8" y="52"/>
                  </a:lnTo>
                  <a:lnTo>
                    <a:pt x="15" y="52"/>
                  </a:lnTo>
                  <a:lnTo>
                    <a:pt x="23" y="52"/>
                  </a:lnTo>
                  <a:lnTo>
                    <a:pt x="30" y="52"/>
                  </a:lnTo>
                  <a:lnTo>
                    <a:pt x="38" y="52"/>
                  </a:lnTo>
                  <a:lnTo>
                    <a:pt x="45" y="52"/>
                  </a:lnTo>
                  <a:lnTo>
                    <a:pt x="53" y="52"/>
                  </a:lnTo>
                  <a:lnTo>
                    <a:pt x="60" y="52"/>
                  </a:lnTo>
                  <a:lnTo>
                    <a:pt x="68" y="52"/>
                  </a:lnTo>
                  <a:lnTo>
                    <a:pt x="75" y="60"/>
                  </a:lnTo>
                  <a:lnTo>
                    <a:pt x="75" y="45"/>
                  </a:lnTo>
                  <a:lnTo>
                    <a:pt x="75" y="52"/>
                  </a:lnTo>
                  <a:lnTo>
                    <a:pt x="83" y="52"/>
                  </a:lnTo>
                  <a:lnTo>
                    <a:pt x="90" y="52"/>
                  </a:lnTo>
                  <a:lnTo>
                    <a:pt x="105" y="52"/>
                  </a:lnTo>
                  <a:lnTo>
                    <a:pt x="98" y="52"/>
                  </a:lnTo>
                  <a:lnTo>
                    <a:pt x="105" y="52"/>
                  </a:lnTo>
                  <a:lnTo>
                    <a:pt x="113" y="60"/>
                  </a:lnTo>
                  <a:lnTo>
                    <a:pt x="113" y="45"/>
                  </a:lnTo>
                  <a:lnTo>
                    <a:pt x="113" y="60"/>
                  </a:lnTo>
                  <a:lnTo>
                    <a:pt x="120" y="52"/>
                  </a:lnTo>
                  <a:lnTo>
                    <a:pt x="120" y="60"/>
                  </a:lnTo>
                  <a:lnTo>
                    <a:pt x="120" y="45"/>
                  </a:lnTo>
                  <a:lnTo>
                    <a:pt x="120" y="52"/>
                  </a:lnTo>
                  <a:lnTo>
                    <a:pt x="128" y="60"/>
                  </a:lnTo>
                  <a:lnTo>
                    <a:pt x="128" y="52"/>
                  </a:lnTo>
                  <a:lnTo>
                    <a:pt x="128" y="52"/>
                  </a:lnTo>
                  <a:lnTo>
                    <a:pt x="135" y="52"/>
                  </a:lnTo>
                  <a:lnTo>
                    <a:pt x="143" y="52"/>
                  </a:lnTo>
                  <a:lnTo>
                    <a:pt x="150" y="52"/>
                  </a:lnTo>
                  <a:lnTo>
                    <a:pt x="158" y="52"/>
                  </a:lnTo>
                  <a:lnTo>
                    <a:pt x="165" y="52"/>
                  </a:lnTo>
                  <a:lnTo>
                    <a:pt x="173" y="52"/>
                  </a:lnTo>
                  <a:lnTo>
                    <a:pt x="180" y="52"/>
                  </a:lnTo>
                  <a:lnTo>
                    <a:pt x="188" y="52"/>
                  </a:lnTo>
                  <a:lnTo>
                    <a:pt x="195" y="60"/>
                  </a:lnTo>
                  <a:lnTo>
                    <a:pt x="195" y="45"/>
                  </a:lnTo>
                  <a:lnTo>
                    <a:pt x="195" y="52"/>
                  </a:lnTo>
                  <a:lnTo>
                    <a:pt x="203" y="60"/>
                  </a:lnTo>
                  <a:lnTo>
                    <a:pt x="203" y="45"/>
                  </a:lnTo>
                  <a:lnTo>
                    <a:pt x="203" y="52"/>
                  </a:lnTo>
                  <a:lnTo>
                    <a:pt x="210" y="60"/>
                  </a:lnTo>
                  <a:lnTo>
                    <a:pt x="210" y="52"/>
                  </a:lnTo>
                  <a:lnTo>
                    <a:pt x="210" y="52"/>
                  </a:lnTo>
                  <a:lnTo>
                    <a:pt x="218" y="60"/>
                  </a:lnTo>
                  <a:lnTo>
                    <a:pt x="218" y="60"/>
                  </a:lnTo>
                  <a:lnTo>
                    <a:pt x="218" y="45"/>
                  </a:lnTo>
                  <a:lnTo>
                    <a:pt x="218" y="52"/>
                  </a:lnTo>
                  <a:lnTo>
                    <a:pt x="225" y="60"/>
                  </a:lnTo>
                  <a:lnTo>
                    <a:pt x="225" y="60"/>
                  </a:lnTo>
                  <a:lnTo>
                    <a:pt x="225" y="45"/>
                  </a:lnTo>
                  <a:lnTo>
                    <a:pt x="225" y="52"/>
                  </a:lnTo>
                  <a:lnTo>
                    <a:pt x="233" y="60"/>
                  </a:lnTo>
                  <a:lnTo>
                    <a:pt x="233" y="45"/>
                  </a:lnTo>
                  <a:lnTo>
                    <a:pt x="233" y="52"/>
                  </a:lnTo>
                  <a:lnTo>
                    <a:pt x="240" y="60"/>
                  </a:lnTo>
                  <a:lnTo>
                    <a:pt x="240" y="45"/>
                  </a:lnTo>
                  <a:lnTo>
                    <a:pt x="240" y="52"/>
                  </a:lnTo>
                  <a:lnTo>
                    <a:pt x="248" y="60"/>
                  </a:lnTo>
                  <a:lnTo>
                    <a:pt x="248" y="60"/>
                  </a:lnTo>
                  <a:lnTo>
                    <a:pt x="248" y="52"/>
                  </a:lnTo>
                  <a:lnTo>
                    <a:pt x="248" y="52"/>
                  </a:lnTo>
                  <a:lnTo>
                    <a:pt x="255" y="45"/>
                  </a:lnTo>
                  <a:lnTo>
                    <a:pt x="255" y="90"/>
                  </a:lnTo>
                  <a:lnTo>
                    <a:pt x="255" y="0"/>
                  </a:lnTo>
                  <a:lnTo>
                    <a:pt x="255" y="52"/>
                  </a:lnTo>
                  <a:lnTo>
                    <a:pt x="263" y="60"/>
                  </a:lnTo>
                  <a:lnTo>
                    <a:pt x="263" y="52"/>
                  </a:lnTo>
                  <a:lnTo>
                    <a:pt x="263" y="52"/>
                  </a:lnTo>
                  <a:lnTo>
                    <a:pt x="270" y="60"/>
                  </a:lnTo>
                  <a:lnTo>
                    <a:pt x="270" y="45"/>
                  </a:lnTo>
                  <a:lnTo>
                    <a:pt x="270" y="52"/>
                  </a:lnTo>
                  <a:lnTo>
                    <a:pt x="278" y="60"/>
                  </a:lnTo>
                  <a:lnTo>
                    <a:pt x="278" y="60"/>
                  </a:lnTo>
                  <a:lnTo>
                    <a:pt x="278" y="45"/>
                  </a:lnTo>
                  <a:lnTo>
                    <a:pt x="278" y="52"/>
                  </a:lnTo>
                  <a:lnTo>
                    <a:pt x="285" y="60"/>
                  </a:lnTo>
                  <a:lnTo>
                    <a:pt x="285" y="60"/>
                  </a:lnTo>
                  <a:lnTo>
                    <a:pt x="285" y="37"/>
                  </a:lnTo>
                  <a:lnTo>
                    <a:pt x="285" y="52"/>
                  </a:lnTo>
                  <a:lnTo>
                    <a:pt x="293" y="60"/>
                  </a:lnTo>
                  <a:lnTo>
                    <a:pt x="293" y="60"/>
                  </a:lnTo>
                  <a:lnTo>
                    <a:pt x="293" y="52"/>
                  </a:lnTo>
                  <a:lnTo>
                    <a:pt x="300" y="60"/>
                  </a:lnTo>
                  <a:lnTo>
                    <a:pt x="300" y="45"/>
                  </a:lnTo>
                  <a:lnTo>
                    <a:pt x="300" y="52"/>
                  </a:lnTo>
                  <a:lnTo>
                    <a:pt x="308" y="60"/>
                  </a:lnTo>
                  <a:lnTo>
                    <a:pt x="308" y="45"/>
                  </a:lnTo>
                  <a:lnTo>
                    <a:pt x="308" y="52"/>
                  </a:lnTo>
                  <a:lnTo>
                    <a:pt x="323" y="52"/>
                  </a:lnTo>
                  <a:lnTo>
                    <a:pt x="323" y="60"/>
                  </a:lnTo>
                  <a:lnTo>
                    <a:pt x="323" y="45"/>
                  </a:lnTo>
                  <a:lnTo>
                    <a:pt x="323" y="52"/>
                  </a:lnTo>
                  <a:lnTo>
                    <a:pt x="330" y="60"/>
                  </a:lnTo>
                  <a:lnTo>
                    <a:pt x="330" y="45"/>
                  </a:lnTo>
                  <a:lnTo>
                    <a:pt x="330" y="52"/>
                  </a:lnTo>
                  <a:lnTo>
                    <a:pt x="345" y="52"/>
                  </a:lnTo>
                  <a:lnTo>
                    <a:pt x="345" y="60"/>
                  </a:lnTo>
                  <a:lnTo>
                    <a:pt x="345" y="45"/>
                  </a:lnTo>
                  <a:lnTo>
                    <a:pt x="345" y="52"/>
                  </a:lnTo>
                  <a:lnTo>
                    <a:pt x="353" y="60"/>
                  </a:lnTo>
                  <a:lnTo>
                    <a:pt x="353" y="60"/>
                  </a:lnTo>
                  <a:lnTo>
                    <a:pt x="353" y="45"/>
                  </a:lnTo>
                  <a:lnTo>
                    <a:pt x="353" y="52"/>
                  </a:lnTo>
                  <a:lnTo>
                    <a:pt x="368" y="52"/>
                  </a:lnTo>
                  <a:lnTo>
                    <a:pt x="360" y="52"/>
                  </a:lnTo>
                  <a:lnTo>
                    <a:pt x="368" y="52"/>
                  </a:lnTo>
                  <a:lnTo>
                    <a:pt x="375" y="60"/>
                  </a:lnTo>
                  <a:lnTo>
                    <a:pt x="375" y="60"/>
                  </a:lnTo>
                  <a:lnTo>
                    <a:pt x="375" y="45"/>
                  </a:lnTo>
                  <a:lnTo>
                    <a:pt x="375" y="52"/>
                  </a:lnTo>
                  <a:lnTo>
                    <a:pt x="383" y="60"/>
                  </a:lnTo>
                  <a:lnTo>
                    <a:pt x="383" y="60"/>
                  </a:lnTo>
                  <a:lnTo>
                    <a:pt x="383" y="45"/>
                  </a:lnTo>
                  <a:lnTo>
                    <a:pt x="383" y="52"/>
                  </a:lnTo>
                  <a:lnTo>
                    <a:pt x="390" y="60"/>
                  </a:lnTo>
                  <a:lnTo>
                    <a:pt x="390" y="45"/>
                  </a:lnTo>
                  <a:lnTo>
                    <a:pt x="390" y="52"/>
                  </a:lnTo>
                  <a:lnTo>
                    <a:pt x="398" y="45"/>
                  </a:lnTo>
                  <a:lnTo>
                    <a:pt x="398" y="60"/>
                  </a:lnTo>
                  <a:lnTo>
                    <a:pt x="398" y="45"/>
                  </a:lnTo>
                  <a:lnTo>
                    <a:pt x="398" y="52"/>
                  </a:lnTo>
                  <a:lnTo>
                    <a:pt x="405" y="60"/>
                  </a:lnTo>
                  <a:lnTo>
                    <a:pt x="405" y="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3" name="Freeform 1009"/>
            <p:cNvSpPr>
              <a:spLocks/>
            </p:cNvSpPr>
            <p:nvPr/>
          </p:nvSpPr>
          <p:spPr bwMode="auto">
            <a:xfrm>
              <a:off x="3680" y="3173"/>
              <a:ext cx="216" cy="66"/>
            </a:xfrm>
            <a:custGeom>
              <a:avLst/>
              <a:gdLst>
                <a:gd name="T0" fmla="*/ 0 w 308"/>
                <a:gd name="T1" fmla="*/ 45 h 75"/>
                <a:gd name="T2" fmla="*/ 8 w 308"/>
                <a:gd name="T3" fmla="*/ 38 h 75"/>
                <a:gd name="T4" fmla="*/ 15 w 308"/>
                <a:gd name="T5" fmla="*/ 38 h 75"/>
                <a:gd name="T6" fmla="*/ 30 w 308"/>
                <a:gd name="T7" fmla="*/ 53 h 75"/>
                <a:gd name="T8" fmla="*/ 45 w 308"/>
                <a:gd name="T9" fmla="*/ 45 h 75"/>
                <a:gd name="T10" fmla="*/ 45 w 308"/>
                <a:gd name="T11" fmla="*/ 45 h 75"/>
                <a:gd name="T12" fmla="*/ 53 w 308"/>
                <a:gd name="T13" fmla="*/ 38 h 75"/>
                <a:gd name="T14" fmla="*/ 60 w 308"/>
                <a:gd name="T15" fmla="*/ 75 h 75"/>
                <a:gd name="T16" fmla="*/ 68 w 308"/>
                <a:gd name="T17" fmla="*/ 38 h 75"/>
                <a:gd name="T18" fmla="*/ 68 w 308"/>
                <a:gd name="T19" fmla="*/ 45 h 75"/>
                <a:gd name="T20" fmla="*/ 75 w 308"/>
                <a:gd name="T21" fmla="*/ 30 h 75"/>
                <a:gd name="T22" fmla="*/ 83 w 308"/>
                <a:gd name="T23" fmla="*/ 60 h 75"/>
                <a:gd name="T24" fmla="*/ 90 w 308"/>
                <a:gd name="T25" fmla="*/ 53 h 75"/>
                <a:gd name="T26" fmla="*/ 90 w 308"/>
                <a:gd name="T27" fmla="*/ 45 h 75"/>
                <a:gd name="T28" fmla="*/ 98 w 308"/>
                <a:gd name="T29" fmla="*/ 45 h 75"/>
                <a:gd name="T30" fmla="*/ 113 w 308"/>
                <a:gd name="T31" fmla="*/ 45 h 75"/>
                <a:gd name="T32" fmla="*/ 120 w 308"/>
                <a:gd name="T33" fmla="*/ 45 h 75"/>
                <a:gd name="T34" fmla="*/ 128 w 308"/>
                <a:gd name="T35" fmla="*/ 45 h 75"/>
                <a:gd name="T36" fmla="*/ 135 w 308"/>
                <a:gd name="T37" fmla="*/ 38 h 75"/>
                <a:gd name="T38" fmla="*/ 150 w 308"/>
                <a:gd name="T39" fmla="*/ 53 h 75"/>
                <a:gd name="T40" fmla="*/ 158 w 308"/>
                <a:gd name="T41" fmla="*/ 53 h 75"/>
                <a:gd name="T42" fmla="*/ 165 w 308"/>
                <a:gd name="T43" fmla="*/ 53 h 75"/>
                <a:gd name="T44" fmla="*/ 173 w 308"/>
                <a:gd name="T45" fmla="*/ 53 h 75"/>
                <a:gd name="T46" fmla="*/ 173 w 308"/>
                <a:gd name="T47" fmla="*/ 45 h 75"/>
                <a:gd name="T48" fmla="*/ 180 w 308"/>
                <a:gd name="T49" fmla="*/ 38 h 75"/>
                <a:gd name="T50" fmla="*/ 188 w 308"/>
                <a:gd name="T51" fmla="*/ 68 h 75"/>
                <a:gd name="T52" fmla="*/ 195 w 308"/>
                <a:gd name="T53" fmla="*/ 45 h 75"/>
                <a:gd name="T54" fmla="*/ 195 w 308"/>
                <a:gd name="T55" fmla="*/ 45 h 75"/>
                <a:gd name="T56" fmla="*/ 203 w 308"/>
                <a:gd name="T57" fmla="*/ 23 h 75"/>
                <a:gd name="T58" fmla="*/ 210 w 308"/>
                <a:gd name="T59" fmla="*/ 53 h 75"/>
                <a:gd name="T60" fmla="*/ 218 w 308"/>
                <a:gd name="T61" fmla="*/ 45 h 75"/>
                <a:gd name="T62" fmla="*/ 218 w 308"/>
                <a:gd name="T63" fmla="*/ 45 h 75"/>
                <a:gd name="T64" fmla="*/ 225 w 308"/>
                <a:gd name="T65" fmla="*/ 38 h 75"/>
                <a:gd name="T66" fmla="*/ 233 w 308"/>
                <a:gd name="T67" fmla="*/ 38 h 75"/>
                <a:gd name="T68" fmla="*/ 240 w 308"/>
                <a:gd name="T69" fmla="*/ 45 h 75"/>
                <a:gd name="T70" fmla="*/ 248 w 308"/>
                <a:gd name="T71" fmla="*/ 45 h 75"/>
                <a:gd name="T72" fmla="*/ 263 w 308"/>
                <a:gd name="T73" fmla="*/ 53 h 75"/>
                <a:gd name="T74" fmla="*/ 278 w 308"/>
                <a:gd name="T75" fmla="*/ 45 h 75"/>
                <a:gd name="T76" fmla="*/ 278 w 308"/>
                <a:gd name="T77" fmla="*/ 45 h 75"/>
                <a:gd name="T78" fmla="*/ 285 w 308"/>
                <a:gd name="T79" fmla="*/ 45 h 75"/>
                <a:gd name="T80" fmla="*/ 300 w 308"/>
                <a:gd name="T81" fmla="*/ 38 h 75"/>
                <a:gd name="T82" fmla="*/ 308 w 308"/>
                <a:gd name="T83" fmla="*/ 5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75">
                  <a:moveTo>
                    <a:pt x="0" y="53"/>
                  </a:moveTo>
                  <a:lnTo>
                    <a:pt x="0" y="38"/>
                  </a:lnTo>
                  <a:lnTo>
                    <a:pt x="0" y="45"/>
                  </a:lnTo>
                  <a:lnTo>
                    <a:pt x="8" y="38"/>
                  </a:lnTo>
                  <a:lnTo>
                    <a:pt x="8" y="53"/>
                  </a:lnTo>
                  <a:lnTo>
                    <a:pt x="8" y="38"/>
                  </a:lnTo>
                  <a:lnTo>
                    <a:pt x="8" y="45"/>
                  </a:lnTo>
                  <a:lnTo>
                    <a:pt x="15" y="53"/>
                  </a:lnTo>
                  <a:lnTo>
                    <a:pt x="15" y="38"/>
                  </a:lnTo>
                  <a:lnTo>
                    <a:pt x="15" y="45"/>
                  </a:lnTo>
                  <a:lnTo>
                    <a:pt x="30" y="45"/>
                  </a:lnTo>
                  <a:lnTo>
                    <a:pt x="30" y="53"/>
                  </a:lnTo>
                  <a:lnTo>
                    <a:pt x="30" y="38"/>
                  </a:lnTo>
                  <a:lnTo>
                    <a:pt x="30" y="45"/>
                  </a:lnTo>
                  <a:lnTo>
                    <a:pt x="45" y="45"/>
                  </a:lnTo>
                  <a:lnTo>
                    <a:pt x="45" y="53"/>
                  </a:lnTo>
                  <a:lnTo>
                    <a:pt x="45" y="38"/>
                  </a:lnTo>
                  <a:lnTo>
                    <a:pt x="45" y="45"/>
                  </a:lnTo>
                  <a:lnTo>
                    <a:pt x="53" y="53"/>
                  </a:lnTo>
                  <a:lnTo>
                    <a:pt x="53" y="53"/>
                  </a:lnTo>
                  <a:lnTo>
                    <a:pt x="53" y="38"/>
                  </a:lnTo>
                  <a:lnTo>
                    <a:pt x="53" y="45"/>
                  </a:lnTo>
                  <a:lnTo>
                    <a:pt x="60" y="53"/>
                  </a:lnTo>
                  <a:lnTo>
                    <a:pt x="60" y="75"/>
                  </a:lnTo>
                  <a:lnTo>
                    <a:pt x="60" y="0"/>
                  </a:lnTo>
                  <a:lnTo>
                    <a:pt x="60" y="45"/>
                  </a:lnTo>
                  <a:lnTo>
                    <a:pt x="68" y="38"/>
                  </a:lnTo>
                  <a:lnTo>
                    <a:pt x="68" y="60"/>
                  </a:lnTo>
                  <a:lnTo>
                    <a:pt x="68" y="23"/>
                  </a:lnTo>
                  <a:lnTo>
                    <a:pt x="68" y="45"/>
                  </a:lnTo>
                  <a:lnTo>
                    <a:pt x="75" y="53"/>
                  </a:lnTo>
                  <a:lnTo>
                    <a:pt x="75" y="53"/>
                  </a:lnTo>
                  <a:lnTo>
                    <a:pt x="75" y="30"/>
                  </a:lnTo>
                  <a:lnTo>
                    <a:pt x="75" y="45"/>
                  </a:lnTo>
                  <a:lnTo>
                    <a:pt x="83" y="53"/>
                  </a:lnTo>
                  <a:lnTo>
                    <a:pt x="83" y="60"/>
                  </a:lnTo>
                  <a:lnTo>
                    <a:pt x="83" y="38"/>
                  </a:lnTo>
                  <a:lnTo>
                    <a:pt x="83" y="45"/>
                  </a:lnTo>
                  <a:lnTo>
                    <a:pt x="90" y="53"/>
                  </a:lnTo>
                  <a:lnTo>
                    <a:pt x="90" y="60"/>
                  </a:lnTo>
                  <a:lnTo>
                    <a:pt x="90" y="23"/>
                  </a:lnTo>
                  <a:lnTo>
                    <a:pt x="90" y="45"/>
                  </a:lnTo>
                  <a:lnTo>
                    <a:pt x="98" y="38"/>
                  </a:lnTo>
                  <a:lnTo>
                    <a:pt x="98" y="53"/>
                  </a:lnTo>
                  <a:lnTo>
                    <a:pt x="98" y="45"/>
                  </a:lnTo>
                  <a:lnTo>
                    <a:pt x="105" y="53"/>
                  </a:lnTo>
                  <a:lnTo>
                    <a:pt x="105" y="45"/>
                  </a:lnTo>
                  <a:lnTo>
                    <a:pt x="113" y="45"/>
                  </a:lnTo>
                  <a:lnTo>
                    <a:pt x="120" y="53"/>
                  </a:lnTo>
                  <a:lnTo>
                    <a:pt x="120" y="38"/>
                  </a:lnTo>
                  <a:lnTo>
                    <a:pt x="120" y="45"/>
                  </a:lnTo>
                  <a:lnTo>
                    <a:pt x="128" y="53"/>
                  </a:lnTo>
                  <a:lnTo>
                    <a:pt x="128" y="53"/>
                  </a:lnTo>
                  <a:lnTo>
                    <a:pt x="128" y="45"/>
                  </a:lnTo>
                  <a:lnTo>
                    <a:pt x="128" y="45"/>
                  </a:lnTo>
                  <a:lnTo>
                    <a:pt x="135" y="53"/>
                  </a:lnTo>
                  <a:lnTo>
                    <a:pt x="135" y="38"/>
                  </a:lnTo>
                  <a:lnTo>
                    <a:pt x="135" y="45"/>
                  </a:lnTo>
                  <a:lnTo>
                    <a:pt x="150" y="45"/>
                  </a:lnTo>
                  <a:lnTo>
                    <a:pt x="150" y="53"/>
                  </a:lnTo>
                  <a:lnTo>
                    <a:pt x="143" y="45"/>
                  </a:lnTo>
                  <a:lnTo>
                    <a:pt x="150" y="45"/>
                  </a:lnTo>
                  <a:lnTo>
                    <a:pt x="158" y="53"/>
                  </a:lnTo>
                  <a:lnTo>
                    <a:pt x="158" y="38"/>
                  </a:lnTo>
                  <a:lnTo>
                    <a:pt x="158" y="45"/>
                  </a:lnTo>
                  <a:lnTo>
                    <a:pt x="165" y="53"/>
                  </a:lnTo>
                  <a:lnTo>
                    <a:pt x="165" y="38"/>
                  </a:lnTo>
                  <a:lnTo>
                    <a:pt x="165" y="45"/>
                  </a:lnTo>
                  <a:lnTo>
                    <a:pt x="173" y="53"/>
                  </a:lnTo>
                  <a:lnTo>
                    <a:pt x="173" y="60"/>
                  </a:lnTo>
                  <a:lnTo>
                    <a:pt x="173" y="38"/>
                  </a:lnTo>
                  <a:lnTo>
                    <a:pt x="173" y="45"/>
                  </a:lnTo>
                  <a:lnTo>
                    <a:pt x="180" y="53"/>
                  </a:lnTo>
                  <a:lnTo>
                    <a:pt x="180" y="53"/>
                  </a:lnTo>
                  <a:lnTo>
                    <a:pt x="180" y="38"/>
                  </a:lnTo>
                  <a:lnTo>
                    <a:pt x="180" y="45"/>
                  </a:lnTo>
                  <a:lnTo>
                    <a:pt x="188" y="53"/>
                  </a:lnTo>
                  <a:lnTo>
                    <a:pt x="188" y="68"/>
                  </a:lnTo>
                  <a:lnTo>
                    <a:pt x="188" y="23"/>
                  </a:lnTo>
                  <a:lnTo>
                    <a:pt x="188" y="53"/>
                  </a:lnTo>
                  <a:lnTo>
                    <a:pt x="195" y="45"/>
                  </a:lnTo>
                  <a:lnTo>
                    <a:pt x="195" y="60"/>
                  </a:lnTo>
                  <a:lnTo>
                    <a:pt x="195" y="30"/>
                  </a:lnTo>
                  <a:lnTo>
                    <a:pt x="195" y="45"/>
                  </a:lnTo>
                  <a:lnTo>
                    <a:pt x="203" y="53"/>
                  </a:lnTo>
                  <a:lnTo>
                    <a:pt x="203" y="53"/>
                  </a:lnTo>
                  <a:lnTo>
                    <a:pt x="203" y="23"/>
                  </a:lnTo>
                  <a:lnTo>
                    <a:pt x="203" y="45"/>
                  </a:lnTo>
                  <a:lnTo>
                    <a:pt x="210" y="53"/>
                  </a:lnTo>
                  <a:lnTo>
                    <a:pt x="210" y="53"/>
                  </a:lnTo>
                  <a:lnTo>
                    <a:pt x="210" y="30"/>
                  </a:lnTo>
                  <a:lnTo>
                    <a:pt x="210" y="53"/>
                  </a:lnTo>
                  <a:lnTo>
                    <a:pt x="218" y="45"/>
                  </a:lnTo>
                  <a:lnTo>
                    <a:pt x="218" y="53"/>
                  </a:lnTo>
                  <a:lnTo>
                    <a:pt x="218" y="38"/>
                  </a:lnTo>
                  <a:lnTo>
                    <a:pt x="218" y="45"/>
                  </a:lnTo>
                  <a:lnTo>
                    <a:pt x="225" y="53"/>
                  </a:lnTo>
                  <a:lnTo>
                    <a:pt x="225" y="53"/>
                  </a:lnTo>
                  <a:lnTo>
                    <a:pt x="225" y="38"/>
                  </a:lnTo>
                  <a:lnTo>
                    <a:pt x="225" y="45"/>
                  </a:lnTo>
                  <a:lnTo>
                    <a:pt x="233" y="53"/>
                  </a:lnTo>
                  <a:lnTo>
                    <a:pt x="233" y="38"/>
                  </a:lnTo>
                  <a:lnTo>
                    <a:pt x="233" y="45"/>
                  </a:lnTo>
                  <a:lnTo>
                    <a:pt x="240" y="53"/>
                  </a:lnTo>
                  <a:lnTo>
                    <a:pt x="240" y="45"/>
                  </a:lnTo>
                  <a:lnTo>
                    <a:pt x="255" y="45"/>
                  </a:lnTo>
                  <a:lnTo>
                    <a:pt x="255" y="53"/>
                  </a:lnTo>
                  <a:lnTo>
                    <a:pt x="248" y="45"/>
                  </a:lnTo>
                  <a:lnTo>
                    <a:pt x="255" y="45"/>
                  </a:lnTo>
                  <a:lnTo>
                    <a:pt x="263" y="53"/>
                  </a:lnTo>
                  <a:lnTo>
                    <a:pt x="263" y="53"/>
                  </a:lnTo>
                  <a:lnTo>
                    <a:pt x="263" y="38"/>
                  </a:lnTo>
                  <a:lnTo>
                    <a:pt x="263" y="45"/>
                  </a:lnTo>
                  <a:lnTo>
                    <a:pt x="278" y="45"/>
                  </a:lnTo>
                  <a:lnTo>
                    <a:pt x="278" y="53"/>
                  </a:lnTo>
                  <a:lnTo>
                    <a:pt x="270" y="45"/>
                  </a:lnTo>
                  <a:lnTo>
                    <a:pt x="278" y="45"/>
                  </a:lnTo>
                  <a:lnTo>
                    <a:pt x="285" y="53"/>
                  </a:lnTo>
                  <a:lnTo>
                    <a:pt x="285" y="38"/>
                  </a:lnTo>
                  <a:lnTo>
                    <a:pt x="285" y="45"/>
                  </a:lnTo>
                  <a:lnTo>
                    <a:pt x="300" y="45"/>
                  </a:lnTo>
                  <a:lnTo>
                    <a:pt x="300" y="53"/>
                  </a:lnTo>
                  <a:lnTo>
                    <a:pt x="300" y="38"/>
                  </a:lnTo>
                  <a:lnTo>
                    <a:pt x="300" y="53"/>
                  </a:lnTo>
                  <a:lnTo>
                    <a:pt x="308" y="45"/>
                  </a:lnTo>
                  <a:lnTo>
                    <a:pt x="308" y="53"/>
                  </a:lnTo>
                  <a:lnTo>
                    <a:pt x="308" y="38"/>
                  </a:lnTo>
                  <a:lnTo>
                    <a:pt x="308" y="4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4" name="Freeform 1010"/>
            <p:cNvSpPr>
              <a:spLocks/>
            </p:cNvSpPr>
            <p:nvPr/>
          </p:nvSpPr>
          <p:spPr bwMode="auto">
            <a:xfrm>
              <a:off x="3896" y="3200"/>
              <a:ext cx="199" cy="26"/>
            </a:xfrm>
            <a:custGeom>
              <a:avLst/>
              <a:gdLst>
                <a:gd name="T0" fmla="*/ 7 w 285"/>
                <a:gd name="T1" fmla="*/ 23 h 30"/>
                <a:gd name="T2" fmla="*/ 15 w 285"/>
                <a:gd name="T3" fmla="*/ 23 h 30"/>
                <a:gd name="T4" fmla="*/ 22 w 285"/>
                <a:gd name="T5" fmla="*/ 23 h 30"/>
                <a:gd name="T6" fmla="*/ 30 w 285"/>
                <a:gd name="T7" fmla="*/ 23 h 30"/>
                <a:gd name="T8" fmla="*/ 37 w 285"/>
                <a:gd name="T9" fmla="*/ 23 h 30"/>
                <a:gd name="T10" fmla="*/ 37 w 285"/>
                <a:gd name="T11" fmla="*/ 15 h 30"/>
                <a:gd name="T12" fmla="*/ 45 w 285"/>
                <a:gd name="T13" fmla="*/ 8 h 30"/>
                <a:gd name="T14" fmla="*/ 52 w 285"/>
                <a:gd name="T15" fmla="*/ 30 h 30"/>
                <a:gd name="T16" fmla="*/ 60 w 285"/>
                <a:gd name="T17" fmla="*/ 23 h 30"/>
                <a:gd name="T18" fmla="*/ 60 w 285"/>
                <a:gd name="T19" fmla="*/ 15 h 30"/>
                <a:gd name="T20" fmla="*/ 67 w 285"/>
                <a:gd name="T21" fmla="*/ 8 h 30"/>
                <a:gd name="T22" fmla="*/ 75 w 285"/>
                <a:gd name="T23" fmla="*/ 8 h 30"/>
                <a:gd name="T24" fmla="*/ 82 w 285"/>
                <a:gd name="T25" fmla="*/ 8 h 30"/>
                <a:gd name="T26" fmla="*/ 90 w 285"/>
                <a:gd name="T27" fmla="*/ 8 h 30"/>
                <a:gd name="T28" fmla="*/ 97 w 285"/>
                <a:gd name="T29" fmla="*/ 30 h 30"/>
                <a:gd name="T30" fmla="*/ 105 w 285"/>
                <a:gd name="T31" fmla="*/ 23 h 30"/>
                <a:gd name="T32" fmla="*/ 112 w 285"/>
                <a:gd name="T33" fmla="*/ 23 h 30"/>
                <a:gd name="T34" fmla="*/ 112 w 285"/>
                <a:gd name="T35" fmla="*/ 15 h 30"/>
                <a:gd name="T36" fmla="*/ 120 w 285"/>
                <a:gd name="T37" fmla="*/ 8 h 30"/>
                <a:gd name="T38" fmla="*/ 127 w 285"/>
                <a:gd name="T39" fmla="*/ 8 h 30"/>
                <a:gd name="T40" fmla="*/ 135 w 285"/>
                <a:gd name="T41" fmla="*/ 23 h 30"/>
                <a:gd name="T42" fmla="*/ 150 w 285"/>
                <a:gd name="T43" fmla="*/ 23 h 30"/>
                <a:gd name="T44" fmla="*/ 157 w 285"/>
                <a:gd name="T45" fmla="*/ 23 h 30"/>
                <a:gd name="T46" fmla="*/ 157 w 285"/>
                <a:gd name="T47" fmla="*/ 15 h 30"/>
                <a:gd name="T48" fmla="*/ 165 w 285"/>
                <a:gd name="T49" fmla="*/ 8 h 30"/>
                <a:gd name="T50" fmla="*/ 172 w 285"/>
                <a:gd name="T51" fmla="*/ 23 h 30"/>
                <a:gd name="T52" fmla="*/ 180 w 285"/>
                <a:gd name="T53" fmla="*/ 8 h 30"/>
                <a:gd name="T54" fmla="*/ 187 w 285"/>
                <a:gd name="T55" fmla="*/ 23 h 30"/>
                <a:gd name="T56" fmla="*/ 195 w 285"/>
                <a:gd name="T57" fmla="*/ 23 h 30"/>
                <a:gd name="T58" fmla="*/ 195 w 285"/>
                <a:gd name="T59" fmla="*/ 15 h 30"/>
                <a:gd name="T60" fmla="*/ 202 w 285"/>
                <a:gd name="T61" fmla="*/ 15 h 30"/>
                <a:gd name="T62" fmla="*/ 210 w 285"/>
                <a:gd name="T63" fmla="*/ 8 h 30"/>
                <a:gd name="T64" fmla="*/ 217 w 285"/>
                <a:gd name="T65" fmla="*/ 23 h 30"/>
                <a:gd name="T66" fmla="*/ 225 w 285"/>
                <a:gd name="T67" fmla="*/ 23 h 30"/>
                <a:gd name="T68" fmla="*/ 240 w 285"/>
                <a:gd name="T69" fmla="*/ 15 h 30"/>
                <a:gd name="T70" fmla="*/ 240 w 285"/>
                <a:gd name="T71" fmla="*/ 15 h 30"/>
                <a:gd name="T72" fmla="*/ 247 w 285"/>
                <a:gd name="T73" fmla="*/ 15 h 30"/>
                <a:gd name="T74" fmla="*/ 255 w 285"/>
                <a:gd name="T75" fmla="*/ 8 h 30"/>
                <a:gd name="T76" fmla="*/ 262 w 285"/>
                <a:gd name="T77" fmla="*/ 23 h 30"/>
                <a:gd name="T78" fmla="*/ 270 w 285"/>
                <a:gd name="T79" fmla="*/ 23 h 30"/>
                <a:gd name="T80" fmla="*/ 277 w 285"/>
                <a:gd name="T81" fmla="*/ 23 h 30"/>
                <a:gd name="T82" fmla="*/ 277 w 285"/>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30">
                  <a:moveTo>
                    <a:pt x="0" y="15"/>
                  </a:moveTo>
                  <a:lnTo>
                    <a:pt x="7" y="8"/>
                  </a:lnTo>
                  <a:lnTo>
                    <a:pt x="7" y="23"/>
                  </a:lnTo>
                  <a:lnTo>
                    <a:pt x="7" y="15"/>
                  </a:lnTo>
                  <a:lnTo>
                    <a:pt x="15" y="8"/>
                  </a:lnTo>
                  <a:lnTo>
                    <a:pt x="15" y="23"/>
                  </a:lnTo>
                  <a:lnTo>
                    <a:pt x="15" y="15"/>
                  </a:lnTo>
                  <a:lnTo>
                    <a:pt x="22" y="8"/>
                  </a:lnTo>
                  <a:lnTo>
                    <a:pt x="22" y="23"/>
                  </a:lnTo>
                  <a:lnTo>
                    <a:pt x="22" y="15"/>
                  </a:lnTo>
                  <a:lnTo>
                    <a:pt x="30" y="23"/>
                  </a:lnTo>
                  <a:lnTo>
                    <a:pt x="30" y="23"/>
                  </a:lnTo>
                  <a:lnTo>
                    <a:pt x="30" y="8"/>
                  </a:lnTo>
                  <a:lnTo>
                    <a:pt x="30" y="15"/>
                  </a:lnTo>
                  <a:lnTo>
                    <a:pt x="37" y="23"/>
                  </a:lnTo>
                  <a:lnTo>
                    <a:pt x="37" y="30"/>
                  </a:lnTo>
                  <a:lnTo>
                    <a:pt x="37" y="0"/>
                  </a:lnTo>
                  <a:lnTo>
                    <a:pt x="37" y="15"/>
                  </a:lnTo>
                  <a:lnTo>
                    <a:pt x="45" y="8"/>
                  </a:lnTo>
                  <a:lnTo>
                    <a:pt x="45" y="23"/>
                  </a:lnTo>
                  <a:lnTo>
                    <a:pt x="45" y="8"/>
                  </a:lnTo>
                  <a:lnTo>
                    <a:pt x="45" y="15"/>
                  </a:lnTo>
                  <a:lnTo>
                    <a:pt x="52" y="23"/>
                  </a:lnTo>
                  <a:lnTo>
                    <a:pt x="52" y="30"/>
                  </a:lnTo>
                  <a:lnTo>
                    <a:pt x="52" y="0"/>
                  </a:lnTo>
                  <a:lnTo>
                    <a:pt x="52" y="15"/>
                  </a:lnTo>
                  <a:lnTo>
                    <a:pt x="60" y="23"/>
                  </a:lnTo>
                  <a:lnTo>
                    <a:pt x="60" y="23"/>
                  </a:lnTo>
                  <a:lnTo>
                    <a:pt x="60" y="15"/>
                  </a:lnTo>
                  <a:lnTo>
                    <a:pt x="60" y="15"/>
                  </a:lnTo>
                  <a:lnTo>
                    <a:pt x="67" y="23"/>
                  </a:lnTo>
                  <a:lnTo>
                    <a:pt x="67" y="23"/>
                  </a:lnTo>
                  <a:lnTo>
                    <a:pt x="67" y="8"/>
                  </a:lnTo>
                  <a:lnTo>
                    <a:pt x="67" y="15"/>
                  </a:lnTo>
                  <a:lnTo>
                    <a:pt x="75" y="23"/>
                  </a:lnTo>
                  <a:lnTo>
                    <a:pt x="75" y="8"/>
                  </a:lnTo>
                  <a:lnTo>
                    <a:pt x="75" y="15"/>
                  </a:lnTo>
                  <a:lnTo>
                    <a:pt x="82" y="23"/>
                  </a:lnTo>
                  <a:lnTo>
                    <a:pt x="82" y="8"/>
                  </a:lnTo>
                  <a:lnTo>
                    <a:pt x="82" y="15"/>
                  </a:lnTo>
                  <a:lnTo>
                    <a:pt x="90" y="23"/>
                  </a:lnTo>
                  <a:lnTo>
                    <a:pt x="90" y="8"/>
                  </a:lnTo>
                  <a:lnTo>
                    <a:pt x="90" y="15"/>
                  </a:lnTo>
                  <a:lnTo>
                    <a:pt x="97" y="23"/>
                  </a:lnTo>
                  <a:lnTo>
                    <a:pt x="97" y="30"/>
                  </a:lnTo>
                  <a:lnTo>
                    <a:pt x="97" y="0"/>
                  </a:lnTo>
                  <a:lnTo>
                    <a:pt x="97" y="15"/>
                  </a:lnTo>
                  <a:lnTo>
                    <a:pt x="105" y="23"/>
                  </a:lnTo>
                  <a:lnTo>
                    <a:pt x="105" y="8"/>
                  </a:lnTo>
                  <a:lnTo>
                    <a:pt x="105" y="15"/>
                  </a:lnTo>
                  <a:lnTo>
                    <a:pt x="112" y="23"/>
                  </a:lnTo>
                  <a:lnTo>
                    <a:pt x="112" y="23"/>
                  </a:lnTo>
                  <a:lnTo>
                    <a:pt x="112" y="8"/>
                  </a:lnTo>
                  <a:lnTo>
                    <a:pt x="112" y="15"/>
                  </a:lnTo>
                  <a:lnTo>
                    <a:pt x="120" y="23"/>
                  </a:lnTo>
                  <a:lnTo>
                    <a:pt x="120" y="23"/>
                  </a:lnTo>
                  <a:lnTo>
                    <a:pt x="120" y="8"/>
                  </a:lnTo>
                  <a:lnTo>
                    <a:pt x="120" y="15"/>
                  </a:lnTo>
                  <a:lnTo>
                    <a:pt x="127" y="23"/>
                  </a:lnTo>
                  <a:lnTo>
                    <a:pt x="127" y="8"/>
                  </a:lnTo>
                  <a:lnTo>
                    <a:pt x="127" y="15"/>
                  </a:lnTo>
                  <a:lnTo>
                    <a:pt x="135" y="8"/>
                  </a:lnTo>
                  <a:lnTo>
                    <a:pt x="135" y="23"/>
                  </a:lnTo>
                  <a:lnTo>
                    <a:pt x="135" y="15"/>
                  </a:lnTo>
                  <a:lnTo>
                    <a:pt x="150" y="15"/>
                  </a:lnTo>
                  <a:lnTo>
                    <a:pt x="150" y="23"/>
                  </a:lnTo>
                  <a:lnTo>
                    <a:pt x="150" y="8"/>
                  </a:lnTo>
                  <a:lnTo>
                    <a:pt x="150" y="15"/>
                  </a:lnTo>
                  <a:lnTo>
                    <a:pt x="157" y="23"/>
                  </a:lnTo>
                  <a:lnTo>
                    <a:pt x="157" y="23"/>
                  </a:lnTo>
                  <a:lnTo>
                    <a:pt x="157" y="8"/>
                  </a:lnTo>
                  <a:lnTo>
                    <a:pt x="157" y="15"/>
                  </a:lnTo>
                  <a:lnTo>
                    <a:pt x="165" y="23"/>
                  </a:lnTo>
                  <a:lnTo>
                    <a:pt x="165" y="23"/>
                  </a:lnTo>
                  <a:lnTo>
                    <a:pt x="165" y="8"/>
                  </a:lnTo>
                  <a:lnTo>
                    <a:pt x="165" y="15"/>
                  </a:lnTo>
                  <a:lnTo>
                    <a:pt x="172" y="8"/>
                  </a:lnTo>
                  <a:lnTo>
                    <a:pt x="172" y="23"/>
                  </a:lnTo>
                  <a:lnTo>
                    <a:pt x="172" y="15"/>
                  </a:lnTo>
                  <a:lnTo>
                    <a:pt x="180" y="23"/>
                  </a:lnTo>
                  <a:lnTo>
                    <a:pt x="180" y="8"/>
                  </a:lnTo>
                  <a:lnTo>
                    <a:pt x="180" y="15"/>
                  </a:lnTo>
                  <a:lnTo>
                    <a:pt x="187" y="23"/>
                  </a:lnTo>
                  <a:lnTo>
                    <a:pt x="187" y="23"/>
                  </a:lnTo>
                  <a:lnTo>
                    <a:pt x="187" y="8"/>
                  </a:lnTo>
                  <a:lnTo>
                    <a:pt x="187" y="15"/>
                  </a:lnTo>
                  <a:lnTo>
                    <a:pt x="195" y="23"/>
                  </a:lnTo>
                  <a:lnTo>
                    <a:pt x="195" y="23"/>
                  </a:lnTo>
                  <a:lnTo>
                    <a:pt x="195" y="8"/>
                  </a:lnTo>
                  <a:lnTo>
                    <a:pt x="195" y="15"/>
                  </a:lnTo>
                  <a:lnTo>
                    <a:pt x="202" y="23"/>
                  </a:lnTo>
                  <a:lnTo>
                    <a:pt x="202" y="8"/>
                  </a:lnTo>
                  <a:lnTo>
                    <a:pt x="202" y="15"/>
                  </a:lnTo>
                  <a:lnTo>
                    <a:pt x="210" y="23"/>
                  </a:lnTo>
                  <a:lnTo>
                    <a:pt x="210" y="23"/>
                  </a:lnTo>
                  <a:lnTo>
                    <a:pt x="210" y="8"/>
                  </a:lnTo>
                  <a:lnTo>
                    <a:pt x="210" y="15"/>
                  </a:lnTo>
                  <a:lnTo>
                    <a:pt x="217" y="8"/>
                  </a:lnTo>
                  <a:lnTo>
                    <a:pt x="217" y="23"/>
                  </a:lnTo>
                  <a:lnTo>
                    <a:pt x="217" y="15"/>
                  </a:lnTo>
                  <a:lnTo>
                    <a:pt x="225" y="23"/>
                  </a:lnTo>
                  <a:lnTo>
                    <a:pt x="225" y="23"/>
                  </a:lnTo>
                  <a:lnTo>
                    <a:pt x="225" y="8"/>
                  </a:lnTo>
                  <a:lnTo>
                    <a:pt x="225" y="15"/>
                  </a:lnTo>
                  <a:lnTo>
                    <a:pt x="240" y="15"/>
                  </a:lnTo>
                  <a:lnTo>
                    <a:pt x="240" y="23"/>
                  </a:lnTo>
                  <a:lnTo>
                    <a:pt x="240" y="8"/>
                  </a:lnTo>
                  <a:lnTo>
                    <a:pt x="240" y="15"/>
                  </a:lnTo>
                  <a:lnTo>
                    <a:pt x="247" y="23"/>
                  </a:lnTo>
                  <a:lnTo>
                    <a:pt x="247" y="8"/>
                  </a:lnTo>
                  <a:lnTo>
                    <a:pt x="247" y="15"/>
                  </a:lnTo>
                  <a:lnTo>
                    <a:pt x="255" y="23"/>
                  </a:lnTo>
                  <a:lnTo>
                    <a:pt x="255" y="23"/>
                  </a:lnTo>
                  <a:lnTo>
                    <a:pt x="255" y="8"/>
                  </a:lnTo>
                  <a:lnTo>
                    <a:pt x="255" y="15"/>
                  </a:lnTo>
                  <a:lnTo>
                    <a:pt x="262" y="8"/>
                  </a:lnTo>
                  <a:lnTo>
                    <a:pt x="262" y="23"/>
                  </a:lnTo>
                  <a:lnTo>
                    <a:pt x="262" y="15"/>
                  </a:lnTo>
                  <a:lnTo>
                    <a:pt x="270" y="23"/>
                  </a:lnTo>
                  <a:lnTo>
                    <a:pt x="270" y="23"/>
                  </a:lnTo>
                  <a:lnTo>
                    <a:pt x="270" y="8"/>
                  </a:lnTo>
                  <a:lnTo>
                    <a:pt x="270" y="15"/>
                  </a:lnTo>
                  <a:lnTo>
                    <a:pt x="277" y="23"/>
                  </a:lnTo>
                  <a:lnTo>
                    <a:pt x="277" y="23"/>
                  </a:lnTo>
                  <a:lnTo>
                    <a:pt x="277" y="8"/>
                  </a:lnTo>
                  <a:lnTo>
                    <a:pt x="277" y="15"/>
                  </a:lnTo>
                  <a:lnTo>
                    <a:pt x="285" y="23"/>
                  </a:lnTo>
                  <a:lnTo>
                    <a:pt x="285" y="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5" name="Freeform 1011"/>
            <p:cNvSpPr>
              <a:spLocks/>
            </p:cNvSpPr>
            <p:nvPr/>
          </p:nvSpPr>
          <p:spPr bwMode="auto">
            <a:xfrm>
              <a:off x="4095" y="3200"/>
              <a:ext cx="419" cy="20"/>
            </a:xfrm>
            <a:custGeom>
              <a:avLst/>
              <a:gdLst>
                <a:gd name="T0" fmla="*/ 7 w 600"/>
                <a:gd name="T1" fmla="*/ 23 h 23"/>
                <a:gd name="T2" fmla="*/ 15 w 600"/>
                <a:gd name="T3" fmla="*/ 15 h 23"/>
                <a:gd name="T4" fmla="*/ 37 w 600"/>
                <a:gd name="T5" fmla="*/ 8 h 23"/>
                <a:gd name="T6" fmla="*/ 52 w 600"/>
                <a:gd name="T7" fmla="*/ 15 h 23"/>
                <a:gd name="T8" fmla="*/ 75 w 600"/>
                <a:gd name="T9" fmla="*/ 15 h 23"/>
                <a:gd name="T10" fmla="*/ 97 w 600"/>
                <a:gd name="T11" fmla="*/ 15 h 23"/>
                <a:gd name="T12" fmla="*/ 120 w 600"/>
                <a:gd name="T13" fmla="*/ 15 h 23"/>
                <a:gd name="T14" fmla="*/ 142 w 600"/>
                <a:gd name="T15" fmla="*/ 15 h 23"/>
                <a:gd name="T16" fmla="*/ 165 w 600"/>
                <a:gd name="T17" fmla="*/ 15 h 23"/>
                <a:gd name="T18" fmla="*/ 187 w 600"/>
                <a:gd name="T19" fmla="*/ 15 h 23"/>
                <a:gd name="T20" fmla="*/ 210 w 600"/>
                <a:gd name="T21" fmla="*/ 15 h 23"/>
                <a:gd name="T22" fmla="*/ 232 w 600"/>
                <a:gd name="T23" fmla="*/ 15 h 23"/>
                <a:gd name="T24" fmla="*/ 255 w 600"/>
                <a:gd name="T25" fmla="*/ 15 h 23"/>
                <a:gd name="T26" fmla="*/ 277 w 600"/>
                <a:gd name="T27" fmla="*/ 15 h 23"/>
                <a:gd name="T28" fmla="*/ 307 w 600"/>
                <a:gd name="T29" fmla="*/ 15 h 23"/>
                <a:gd name="T30" fmla="*/ 315 w 600"/>
                <a:gd name="T31" fmla="*/ 15 h 23"/>
                <a:gd name="T32" fmla="*/ 322 w 600"/>
                <a:gd name="T33" fmla="*/ 8 h 23"/>
                <a:gd name="T34" fmla="*/ 330 w 600"/>
                <a:gd name="T35" fmla="*/ 8 h 23"/>
                <a:gd name="T36" fmla="*/ 345 w 600"/>
                <a:gd name="T37" fmla="*/ 15 h 23"/>
                <a:gd name="T38" fmla="*/ 360 w 600"/>
                <a:gd name="T39" fmla="*/ 23 h 23"/>
                <a:gd name="T40" fmla="*/ 375 w 600"/>
                <a:gd name="T41" fmla="*/ 15 h 23"/>
                <a:gd name="T42" fmla="*/ 390 w 600"/>
                <a:gd name="T43" fmla="*/ 8 h 23"/>
                <a:gd name="T44" fmla="*/ 397 w 600"/>
                <a:gd name="T45" fmla="*/ 8 h 23"/>
                <a:gd name="T46" fmla="*/ 405 w 600"/>
                <a:gd name="T47" fmla="*/ 23 h 23"/>
                <a:gd name="T48" fmla="*/ 412 w 600"/>
                <a:gd name="T49" fmla="*/ 23 h 23"/>
                <a:gd name="T50" fmla="*/ 420 w 600"/>
                <a:gd name="T51" fmla="*/ 23 h 23"/>
                <a:gd name="T52" fmla="*/ 427 w 600"/>
                <a:gd name="T53" fmla="*/ 23 h 23"/>
                <a:gd name="T54" fmla="*/ 435 w 600"/>
                <a:gd name="T55" fmla="*/ 23 h 23"/>
                <a:gd name="T56" fmla="*/ 442 w 600"/>
                <a:gd name="T57" fmla="*/ 8 h 23"/>
                <a:gd name="T58" fmla="*/ 442 w 600"/>
                <a:gd name="T59" fmla="*/ 15 h 23"/>
                <a:gd name="T60" fmla="*/ 450 w 600"/>
                <a:gd name="T61" fmla="*/ 15 h 23"/>
                <a:gd name="T62" fmla="*/ 457 w 600"/>
                <a:gd name="T63" fmla="*/ 15 h 23"/>
                <a:gd name="T64" fmla="*/ 465 w 600"/>
                <a:gd name="T65" fmla="*/ 8 h 23"/>
                <a:gd name="T66" fmla="*/ 480 w 600"/>
                <a:gd name="T67" fmla="*/ 15 h 23"/>
                <a:gd name="T68" fmla="*/ 502 w 600"/>
                <a:gd name="T69" fmla="*/ 15 h 23"/>
                <a:gd name="T70" fmla="*/ 517 w 600"/>
                <a:gd name="T71" fmla="*/ 8 h 23"/>
                <a:gd name="T72" fmla="*/ 532 w 600"/>
                <a:gd name="T73" fmla="*/ 15 h 23"/>
                <a:gd name="T74" fmla="*/ 562 w 600"/>
                <a:gd name="T75" fmla="*/ 15 h 23"/>
                <a:gd name="T76" fmla="*/ 577 w 600"/>
                <a:gd name="T77" fmla="*/ 15 h 23"/>
                <a:gd name="T78" fmla="*/ 577 w 600"/>
                <a:gd name="T79" fmla="*/ 15 h 23"/>
                <a:gd name="T80" fmla="*/ 585 w 600"/>
                <a:gd name="T81" fmla="*/ 8 h 23"/>
                <a:gd name="T82" fmla="*/ 592 w 600"/>
                <a:gd name="T8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0" h="23">
                  <a:moveTo>
                    <a:pt x="0" y="8"/>
                  </a:moveTo>
                  <a:lnTo>
                    <a:pt x="0" y="15"/>
                  </a:lnTo>
                  <a:lnTo>
                    <a:pt x="7" y="23"/>
                  </a:lnTo>
                  <a:lnTo>
                    <a:pt x="7" y="8"/>
                  </a:lnTo>
                  <a:lnTo>
                    <a:pt x="7" y="15"/>
                  </a:lnTo>
                  <a:lnTo>
                    <a:pt x="15" y="15"/>
                  </a:lnTo>
                  <a:lnTo>
                    <a:pt x="22" y="15"/>
                  </a:lnTo>
                  <a:lnTo>
                    <a:pt x="37" y="15"/>
                  </a:lnTo>
                  <a:lnTo>
                    <a:pt x="37" y="8"/>
                  </a:lnTo>
                  <a:lnTo>
                    <a:pt x="37" y="15"/>
                  </a:lnTo>
                  <a:lnTo>
                    <a:pt x="45" y="15"/>
                  </a:lnTo>
                  <a:lnTo>
                    <a:pt x="52" y="15"/>
                  </a:lnTo>
                  <a:lnTo>
                    <a:pt x="60" y="15"/>
                  </a:lnTo>
                  <a:lnTo>
                    <a:pt x="67" y="15"/>
                  </a:lnTo>
                  <a:lnTo>
                    <a:pt x="75" y="15"/>
                  </a:lnTo>
                  <a:lnTo>
                    <a:pt x="82" y="15"/>
                  </a:lnTo>
                  <a:lnTo>
                    <a:pt x="90" y="15"/>
                  </a:lnTo>
                  <a:lnTo>
                    <a:pt x="97" y="15"/>
                  </a:lnTo>
                  <a:lnTo>
                    <a:pt x="105" y="15"/>
                  </a:lnTo>
                  <a:lnTo>
                    <a:pt x="112" y="15"/>
                  </a:lnTo>
                  <a:lnTo>
                    <a:pt x="120" y="15"/>
                  </a:lnTo>
                  <a:lnTo>
                    <a:pt x="127" y="15"/>
                  </a:lnTo>
                  <a:lnTo>
                    <a:pt x="135" y="15"/>
                  </a:lnTo>
                  <a:lnTo>
                    <a:pt x="142" y="15"/>
                  </a:lnTo>
                  <a:lnTo>
                    <a:pt x="150" y="15"/>
                  </a:lnTo>
                  <a:lnTo>
                    <a:pt x="157" y="15"/>
                  </a:lnTo>
                  <a:lnTo>
                    <a:pt x="165" y="15"/>
                  </a:lnTo>
                  <a:lnTo>
                    <a:pt x="172" y="15"/>
                  </a:lnTo>
                  <a:lnTo>
                    <a:pt x="180" y="15"/>
                  </a:lnTo>
                  <a:lnTo>
                    <a:pt x="187" y="15"/>
                  </a:lnTo>
                  <a:lnTo>
                    <a:pt x="195" y="15"/>
                  </a:lnTo>
                  <a:lnTo>
                    <a:pt x="202" y="15"/>
                  </a:lnTo>
                  <a:lnTo>
                    <a:pt x="210" y="15"/>
                  </a:lnTo>
                  <a:lnTo>
                    <a:pt x="217" y="15"/>
                  </a:lnTo>
                  <a:lnTo>
                    <a:pt x="225" y="15"/>
                  </a:lnTo>
                  <a:lnTo>
                    <a:pt x="232" y="15"/>
                  </a:lnTo>
                  <a:lnTo>
                    <a:pt x="240" y="15"/>
                  </a:lnTo>
                  <a:lnTo>
                    <a:pt x="247" y="15"/>
                  </a:lnTo>
                  <a:lnTo>
                    <a:pt x="255" y="15"/>
                  </a:lnTo>
                  <a:lnTo>
                    <a:pt x="262" y="15"/>
                  </a:lnTo>
                  <a:lnTo>
                    <a:pt x="270" y="15"/>
                  </a:lnTo>
                  <a:lnTo>
                    <a:pt x="277" y="15"/>
                  </a:lnTo>
                  <a:lnTo>
                    <a:pt x="285" y="15"/>
                  </a:lnTo>
                  <a:lnTo>
                    <a:pt x="292" y="15"/>
                  </a:lnTo>
                  <a:lnTo>
                    <a:pt x="307" y="15"/>
                  </a:lnTo>
                  <a:lnTo>
                    <a:pt x="300" y="15"/>
                  </a:lnTo>
                  <a:lnTo>
                    <a:pt x="307" y="15"/>
                  </a:lnTo>
                  <a:lnTo>
                    <a:pt x="315" y="15"/>
                  </a:lnTo>
                  <a:lnTo>
                    <a:pt x="322" y="8"/>
                  </a:lnTo>
                  <a:lnTo>
                    <a:pt x="322" y="15"/>
                  </a:lnTo>
                  <a:lnTo>
                    <a:pt x="322" y="8"/>
                  </a:lnTo>
                  <a:lnTo>
                    <a:pt x="322" y="15"/>
                  </a:lnTo>
                  <a:lnTo>
                    <a:pt x="330" y="23"/>
                  </a:lnTo>
                  <a:lnTo>
                    <a:pt x="330" y="8"/>
                  </a:lnTo>
                  <a:lnTo>
                    <a:pt x="330" y="15"/>
                  </a:lnTo>
                  <a:lnTo>
                    <a:pt x="337" y="15"/>
                  </a:lnTo>
                  <a:lnTo>
                    <a:pt x="345" y="15"/>
                  </a:lnTo>
                  <a:lnTo>
                    <a:pt x="352" y="15"/>
                  </a:lnTo>
                  <a:lnTo>
                    <a:pt x="360" y="8"/>
                  </a:lnTo>
                  <a:lnTo>
                    <a:pt x="360" y="23"/>
                  </a:lnTo>
                  <a:lnTo>
                    <a:pt x="360" y="15"/>
                  </a:lnTo>
                  <a:lnTo>
                    <a:pt x="367" y="15"/>
                  </a:lnTo>
                  <a:lnTo>
                    <a:pt x="375" y="15"/>
                  </a:lnTo>
                  <a:lnTo>
                    <a:pt x="382" y="15"/>
                  </a:lnTo>
                  <a:lnTo>
                    <a:pt x="390" y="23"/>
                  </a:lnTo>
                  <a:lnTo>
                    <a:pt x="390" y="8"/>
                  </a:lnTo>
                  <a:lnTo>
                    <a:pt x="390" y="15"/>
                  </a:lnTo>
                  <a:lnTo>
                    <a:pt x="397" y="23"/>
                  </a:lnTo>
                  <a:lnTo>
                    <a:pt x="397" y="8"/>
                  </a:lnTo>
                  <a:lnTo>
                    <a:pt x="397" y="23"/>
                  </a:lnTo>
                  <a:lnTo>
                    <a:pt x="405" y="15"/>
                  </a:lnTo>
                  <a:lnTo>
                    <a:pt x="405" y="23"/>
                  </a:lnTo>
                  <a:lnTo>
                    <a:pt x="405" y="8"/>
                  </a:lnTo>
                  <a:lnTo>
                    <a:pt x="405" y="15"/>
                  </a:lnTo>
                  <a:lnTo>
                    <a:pt x="412" y="23"/>
                  </a:lnTo>
                  <a:lnTo>
                    <a:pt x="412" y="8"/>
                  </a:lnTo>
                  <a:lnTo>
                    <a:pt x="412" y="15"/>
                  </a:lnTo>
                  <a:lnTo>
                    <a:pt x="420" y="23"/>
                  </a:lnTo>
                  <a:lnTo>
                    <a:pt x="420" y="8"/>
                  </a:lnTo>
                  <a:lnTo>
                    <a:pt x="420" y="15"/>
                  </a:lnTo>
                  <a:lnTo>
                    <a:pt x="427" y="23"/>
                  </a:lnTo>
                  <a:lnTo>
                    <a:pt x="427" y="8"/>
                  </a:lnTo>
                  <a:lnTo>
                    <a:pt x="427" y="15"/>
                  </a:lnTo>
                  <a:lnTo>
                    <a:pt x="435" y="23"/>
                  </a:lnTo>
                  <a:lnTo>
                    <a:pt x="435" y="8"/>
                  </a:lnTo>
                  <a:lnTo>
                    <a:pt x="435" y="15"/>
                  </a:lnTo>
                  <a:lnTo>
                    <a:pt x="442" y="8"/>
                  </a:lnTo>
                  <a:lnTo>
                    <a:pt x="442" y="23"/>
                  </a:lnTo>
                  <a:lnTo>
                    <a:pt x="442" y="0"/>
                  </a:lnTo>
                  <a:lnTo>
                    <a:pt x="442" y="15"/>
                  </a:lnTo>
                  <a:lnTo>
                    <a:pt x="450" y="23"/>
                  </a:lnTo>
                  <a:lnTo>
                    <a:pt x="450" y="0"/>
                  </a:lnTo>
                  <a:lnTo>
                    <a:pt x="450" y="15"/>
                  </a:lnTo>
                  <a:lnTo>
                    <a:pt x="457" y="23"/>
                  </a:lnTo>
                  <a:lnTo>
                    <a:pt x="457" y="23"/>
                  </a:lnTo>
                  <a:lnTo>
                    <a:pt x="457" y="15"/>
                  </a:lnTo>
                  <a:lnTo>
                    <a:pt x="465" y="8"/>
                  </a:lnTo>
                  <a:lnTo>
                    <a:pt x="465" y="23"/>
                  </a:lnTo>
                  <a:lnTo>
                    <a:pt x="465" y="8"/>
                  </a:lnTo>
                  <a:lnTo>
                    <a:pt x="465" y="15"/>
                  </a:lnTo>
                  <a:lnTo>
                    <a:pt x="472" y="15"/>
                  </a:lnTo>
                  <a:lnTo>
                    <a:pt x="480" y="15"/>
                  </a:lnTo>
                  <a:lnTo>
                    <a:pt x="487" y="15"/>
                  </a:lnTo>
                  <a:lnTo>
                    <a:pt x="495" y="15"/>
                  </a:lnTo>
                  <a:lnTo>
                    <a:pt x="502" y="15"/>
                  </a:lnTo>
                  <a:lnTo>
                    <a:pt x="510" y="15"/>
                  </a:lnTo>
                  <a:lnTo>
                    <a:pt x="517" y="23"/>
                  </a:lnTo>
                  <a:lnTo>
                    <a:pt x="517" y="8"/>
                  </a:lnTo>
                  <a:lnTo>
                    <a:pt x="517" y="15"/>
                  </a:lnTo>
                  <a:lnTo>
                    <a:pt x="525" y="15"/>
                  </a:lnTo>
                  <a:lnTo>
                    <a:pt x="532" y="15"/>
                  </a:lnTo>
                  <a:lnTo>
                    <a:pt x="540" y="15"/>
                  </a:lnTo>
                  <a:lnTo>
                    <a:pt x="547" y="15"/>
                  </a:lnTo>
                  <a:lnTo>
                    <a:pt x="562" y="15"/>
                  </a:lnTo>
                  <a:lnTo>
                    <a:pt x="562" y="23"/>
                  </a:lnTo>
                  <a:lnTo>
                    <a:pt x="562" y="15"/>
                  </a:lnTo>
                  <a:lnTo>
                    <a:pt x="577" y="15"/>
                  </a:lnTo>
                  <a:lnTo>
                    <a:pt x="577" y="23"/>
                  </a:lnTo>
                  <a:lnTo>
                    <a:pt x="577" y="8"/>
                  </a:lnTo>
                  <a:lnTo>
                    <a:pt x="577" y="15"/>
                  </a:lnTo>
                  <a:lnTo>
                    <a:pt x="585" y="23"/>
                  </a:lnTo>
                  <a:lnTo>
                    <a:pt x="585" y="23"/>
                  </a:lnTo>
                  <a:lnTo>
                    <a:pt x="585" y="8"/>
                  </a:lnTo>
                  <a:lnTo>
                    <a:pt x="585" y="15"/>
                  </a:lnTo>
                  <a:lnTo>
                    <a:pt x="592" y="8"/>
                  </a:lnTo>
                  <a:lnTo>
                    <a:pt x="592" y="23"/>
                  </a:lnTo>
                  <a:lnTo>
                    <a:pt x="592" y="15"/>
                  </a:lnTo>
                  <a:lnTo>
                    <a:pt x="600" y="2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6" name="Freeform 1012"/>
            <p:cNvSpPr>
              <a:spLocks/>
            </p:cNvSpPr>
            <p:nvPr/>
          </p:nvSpPr>
          <p:spPr bwMode="auto">
            <a:xfrm>
              <a:off x="4514" y="3193"/>
              <a:ext cx="194" cy="33"/>
            </a:xfrm>
            <a:custGeom>
              <a:avLst/>
              <a:gdLst>
                <a:gd name="T0" fmla="*/ 0 w 277"/>
                <a:gd name="T1" fmla="*/ 22 h 37"/>
                <a:gd name="T2" fmla="*/ 7 w 277"/>
                <a:gd name="T3" fmla="*/ 15 h 37"/>
                <a:gd name="T4" fmla="*/ 15 w 277"/>
                <a:gd name="T5" fmla="*/ 30 h 37"/>
                <a:gd name="T6" fmla="*/ 22 w 277"/>
                <a:gd name="T7" fmla="*/ 15 h 37"/>
                <a:gd name="T8" fmla="*/ 37 w 277"/>
                <a:gd name="T9" fmla="*/ 22 h 37"/>
                <a:gd name="T10" fmla="*/ 45 w 277"/>
                <a:gd name="T11" fmla="*/ 30 h 37"/>
                <a:gd name="T12" fmla="*/ 45 w 277"/>
                <a:gd name="T13" fmla="*/ 22 h 37"/>
                <a:gd name="T14" fmla="*/ 52 w 277"/>
                <a:gd name="T15" fmla="*/ 22 h 37"/>
                <a:gd name="T16" fmla="*/ 60 w 277"/>
                <a:gd name="T17" fmla="*/ 15 h 37"/>
                <a:gd name="T18" fmla="*/ 75 w 277"/>
                <a:gd name="T19" fmla="*/ 30 h 37"/>
                <a:gd name="T20" fmla="*/ 82 w 277"/>
                <a:gd name="T21" fmla="*/ 22 h 37"/>
                <a:gd name="T22" fmla="*/ 82 w 277"/>
                <a:gd name="T23" fmla="*/ 22 h 37"/>
                <a:gd name="T24" fmla="*/ 90 w 277"/>
                <a:gd name="T25" fmla="*/ 15 h 37"/>
                <a:gd name="T26" fmla="*/ 97 w 277"/>
                <a:gd name="T27" fmla="*/ 30 h 37"/>
                <a:gd name="T28" fmla="*/ 105 w 277"/>
                <a:gd name="T29" fmla="*/ 30 h 37"/>
                <a:gd name="T30" fmla="*/ 112 w 277"/>
                <a:gd name="T31" fmla="*/ 30 h 37"/>
                <a:gd name="T32" fmla="*/ 120 w 277"/>
                <a:gd name="T33" fmla="*/ 30 h 37"/>
                <a:gd name="T34" fmla="*/ 120 w 277"/>
                <a:gd name="T35" fmla="*/ 22 h 37"/>
                <a:gd name="T36" fmla="*/ 127 w 277"/>
                <a:gd name="T37" fmla="*/ 15 h 37"/>
                <a:gd name="T38" fmla="*/ 142 w 277"/>
                <a:gd name="T39" fmla="*/ 15 h 37"/>
                <a:gd name="T40" fmla="*/ 150 w 277"/>
                <a:gd name="T41" fmla="*/ 30 h 37"/>
                <a:gd name="T42" fmla="*/ 157 w 277"/>
                <a:gd name="T43" fmla="*/ 30 h 37"/>
                <a:gd name="T44" fmla="*/ 165 w 277"/>
                <a:gd name="T45" fmla="*/ 30 h 37"/>
                <a:gd name="T46" fmla="*/ 172 w 277"/>
                <a:gd name="T47" fmla="*/ 30 h 37"/>
                <a:gd name="T48" fmla="*/ 172 w 277"/>
                <a:gd name="T49" fmla="*/ 22 h 37"/>
                <a:gd name="T50" fmla="*/ 180 w 277"/>
                <a:gd name="T51" fmla="*/ 7 h 37"/>
                <a:gd name="T52" fmla="*/ 187 w 277"/>
                <a:gd name="T53" fmla="*/ 15 h 37"/>
                <a:gd name="T54" fmla="*/ 195 w 277"/>
                <a:gd name="T55" fmla="*/ 37 h 37"/>
                <a:gd name="T56" fmla="*/ 202 w 277"/>
                <a:gd name="T57" fmla="*/ 22 h 37"/>
                <a:gd name="T58" fmla="*/ 202 w 277"/>
                <a:gd name="T59" fmla="*/ 30 h 37"/>
                <a:gd name="T60" fmla="*/ 210 w 277"/>
                <a:gd name="T61" fmla="*/ 7 h 37"/>
                <a:gd name="T62" fmla="*/ 217 w 277"/>
                <a:gd name="T63" fmla="*/ 37 h 37"/>
                <a:gd name="T64" fmla="*/ 225 w 277"/>
                <a:gd name="T65" fmla="*/ 22 h 37"/>
                <a:gd name="T66" fmla="*/ 225 w 277"/>
                <a:gd name="T67" fmla="*/ 22 h 37"/>
                <a:gd name="T68" fmla="*/ 232 w 277"/>
                <a:gd name="T69" fmla="*/ 7 h 37"/>
                <a:gd name="T70" fmla="*/ 240 w 277"/>
                <a:gd name="T71" fmla="*/ 30 h 37"/>
                <a:gd name="T72" fmla="*/ 247 w 277"/>
                <a:gd name="T73" fmla="*/ 30 h 37"/>
                <a:gd name="T74" fmla="*/ 255 w 277"/>
                <a:gd name="T75" fmla="*/ 30 h 37"/>
                <a:gd name="T76" fmla="*/ 255 w 277"/>
                <a:gd name="T77" fmla="*/ 30 h 37"/>
                <a:gd name="T78" fmla="*/ 262 w 277"/>
                <a:gd name="T79" fmla="*/ 15 h 37"/>
                <a:gd name="T80" fmla="*/ 270 w 277"/>
                <a:gd name="T81" fmla="*/ 22 h 37"/>
                <a:gd name="T82" fmla="*/ 277 w 277"/>
                <a:gd name="T83"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7" h="37">
                  <a:moveTo>
                    <a:pt x="0" y="30"/>
                  </a:moveTo>
                  <a:lnTo>
                    <a:pt x="0" y="15"/>
                  </a:lnTo>
                  <a:lnTo>
                    <a:pt x="0" y="22"/>
                  </a:lnTo>
                  <a:lnTo>
                    <a:pt x="7" y="30"/>
                  </a:lnTo>
                  <a:lnTo>
                    <a:pt x="7" y="30"/>
                  </a:lnTo>
                  <a:lnTo>
                    <a:pt x="7" y="15"/>
                  </a:lnTo>
                  <a:lnTo>
                    <a:pt x="7" y="22"/>
                  </a:lnTo>
                  <a:lnTo>
                    <a:pt x="15" y="30"/>
                  </a:lnTo>
                  <a:lnTo>
                    <a:pt x="15" y="30"/>
                  </a:lnTo>
                  <a:lnTo>
                    <a:pt x="15" y="15"/>
                  </a:lnTo>
                  <a:lnTo>
                    <a:pt x="15" y="22"/>
                  </a:lnTo>
                  <a:lnTo>
                    <a:pt x="22" y="15"/>
                  </a:lnTo>
                  <a:lnTo>
                    <a:pt x="22" y="30"/>
                  </a:lnTo>
                  <a:lnTo>
                    <a:pt x="22" y="22"/>
                  </a:lnTo>
                  <a:lnTo>
                    <a:pt x="37" y="22"/>
                  </a:lnTo>
                  <a:lnTo>
                    <a:pt x="37" y="30"/>
                  </a:lnTo>
                  <a:lnTo>
                    <a:pt x="37" y="22"/>
                  </a:lnTo>
                  <a:lnTo>
                    <a:pt x="45" y="30"/>
                  </a:lnTo>
                  <a:lnTo>
                    <a:pt x="45" y="30"/>
                  </a:lnTo>
                  <a:lnTo>
                    <a:pt x="45" y="15"/>
                  </a:lnTo>
                  <a:lnTo>
                    <a:pt x="45" y="22"/>
                  </a:lnTo>
                  <a:lnTo>
                    <a:pt x="52" y="15"/>
                  </a:lnTo>
                  <a:lnTo>
                    <a:pt x="52" y="30"/>
                  </a:lnTo>
                  <a:lnTo>
                    <a:pt x="52" y="22"/>
                  </a:lnTo>
                  <a:lnTo>
                    <a:pt x="60" y="15"/>
                  </a:lnTo>
                  <a:lnTo>
                    <a:pt x="60" y="30"/>
                  </a:lnTo>
                  <a:lnTo>
                    <a:pt x="60" y="15"/>
                  </a:lnTo>
                  <a:lnTo>
                    <a:pt x="60" y="22"/>
                  </a:lnTo>
                  <a:lnTo>
                    <a:pt x="75" y="22"/>
                  </a:lnTo>
                  <a:lnTo>
                    <a:pt x="75" y="30"/>
                  </a:lnTo>
                  <a:lnTo>
                    <a:pt x="75" y="15"/>
                  </a:lnTo>
                  <a:lnTo>
                    <a:pt x="75" y="30"/>
                  </a:lnTo>
                  <a:lnTo>
                    <a:pt x="82" y="22"/>
                  </a:lnTo>
                  <a:lnTo>
                    <a:pt x="82" y="30"/>
                  </a:lnTo>
                  <a:lnTo>
                    <a:pt x="82" y="15"/>
                  </a:lnTo>
                  <a:lnTo>
                    <a:pt x="82" y="22"/>
                  </a:lnTo>
                  <a:lnTo>
                    <a:pt x="90" y="30"/>
                  </a:lnTo>
                  <a:lnTo>
                    <a:pt x="90" y="30"/>
                  </a:lnTo>
                  <a:lnTo>
                    <a:pt x="90" y="15"/>
                  </a:lnTo>
                  <a:lnTo>
                    <a:pt x="90" y="22"/>
                  </a:lnTo>
                  <a:lnTo>
                    <a:pt x="97" y="30"/>
                  </a:lnTo>
                  <a:lnTo>
                    <a:pt x="97" y="30"/>
                  </a:lnTo>
                  <a:lnTo>
                    <a:pt x="97" y="15"/>
                  </a:lnTo>
                  <a:lnTo>
                    <a:pt x="97" y="22"/>
                  </a:lnTo>
                  <a:lnTo>
                    <a:pt x="105" y="30"/>
                  </a:lnTo>
                  <a:lnTo>
                    <a:pt x="105" y="22"/>
                  </a:lnTo>
                  <a:lnTo>
                    <a:pt x="112" y="30"/>
                  </a:lnTo>
                  <a:lnTo>
                    <a:pt x="112" y="30"/>
                  </a:lnTo>
                  <a:lnTo>
                    <a:pt x="112" y="15"/>
                  </a:lnTo>
                  <a:lnTo>
                    <a:pt x="112" y="22"/>
                  </a:lnTo>
                  <a:lnTo>
                    <a:pt x="120" y="30"/>
                  </a:lnTo>
                  <a:lnTo>
                    <a:pt x="120" y="30"/>
                  </a:lnTo>
                  <a:lnTo>
                    <a:pt x="120" y="15"/>
                  </a:lnTo>
                  <a:lnTo>
                    <a:pt x="120" y="22"/>
                  </a:lnTo>
                  <a:lnTo>
                    <a:pt x="127" y="30"/>
                  </a:lnTo>
                  <a:lnTo>
                    <a:pt x="127" y="30"/>
                  </a:lnTo>
                  <a:lnTo>
                    <a:pt x="127" y="15"/>
                  </a:lnTo>
                  <a:lnTo>
                    <a:pt x="127" y="22"/>
                  </a:lnTo>
                  <a:lnTo>
                    <a:pt x="142" y="22"/>
                  </a:lnTo>
                  <a:lnTo>
                    <a:pt x="142" y="15"/>
                  </a:lnTo>
                  <a:lnTo>
                    <a:pt x="142" y="30"/>
                  </a:lnTo>
                  <a:lnTo>
                    <a:pt x="150" y="22"/>
                  </a:lnTo>
                  <a:lnTo>
                    <a:pt x="150" y="30"/>
                  </a:lnTo>
                  <a:lnTo>
                    <a:pt x="150" y="22"/>
                  </a:lnTo>
                  <a:lnTo>
                    <a:pt x="157" y="30"/>
                  </a:lnTo>
                  <a:lnTo>
                    <a:pt x="157" y="30"/>
                  </a:lnTo>
                  <a:lnTo>
                    <a:pt x="157" y="15"/>
                  </a:lnTo>
                  <a:lnTo>
                    <a:pt x="157" y="22"/>
                  </a:lnTo>
                  <a:lnTo>
                    <a:pt x="165" y="30"/>
                  </a:lnTo>
                  <a:lnTo>
                    <a:pt x="165" y="15"/>
                  </a:lnTo>
                  <a:lnTo>
                    <a:pt x="165" y="22"/>
                  </a:lnTo>
                  <a:lnTo>
                    <a:pt x="172" y="30"/>
                  </a:lnTo>
                  <a:lnTo>
                    <a:pt x="172" y="30"/>
                  </a:lnTo>
                  <a:lnTo>
                    <a:pt x="172" y="15"/>
                  </a:lnTo>
                  <a:lnTo>
                    <a:pt x="172" y="22"/>
                  </a:lnTo>
                  <a:lnTo>
                    <a:pt x="180" y="30"/>
                  </a:lnTo>
                  <a:lnTo>
                    <a:pt x="180" y="37"/>
                  </a:lnTo>
                  <a:lnTo>
                    <a:pt x="180" y="7"/>
                  </a:lnTo>
                  <a:lnTo>
                    <a:pt x="180" y="22"/>
                  </a:lnTo>
                  <a:lnTo>
                    <a:pt x="187" y="30"/>
                  </a:lnTo>
                  <a:lnTo>
                    <a:pt x="187" y="15"/>
                  </a:lnTo>
                  <a:lnTo>
                    <a:pt x="187" y="22"/>
                  </a:lnTo>
                  <a:lnTo>
                    <a:pt x="195" y="30"/>
                  </a:lnTo>
                  <a:lnTo>
                    <a:pt x="195" y="37"/>
                  </a:lnTo>
                  <a:lnTo>
                    <a:pt x="195" y="0"/>
                  </a:lnTo>
                  <a:lnTo>
                    <a:pt x="195" y="30"/>
                  </a:lnTo>
                  <a:lnTo>
                    <a:pt x="202" y="22"/>
                  </a:lnTo>
                  <a:lnTo>
                    <a:pt x="202" y="37"/>
                  </a:lnTo>
                  <a:lnTo>
                    <a:pt x="202" y="0"/>
                  </a:lnTo>
                  <a:lnTo>
                    <a:pt x="202" y="30"/>
                  </a:lnTo>
                  <a:lnTo>
                    <a:pt x="210" y="22"/>
                  </a:lnTo>
                  <a:lnTo>
                    <a:pt x="210" y="37"/>
                  </a:lnTo>
                  <a:lnTo>
                    <a:pt x="210" y="7"/>
                  </a:lnTo>
                  <a:lnTo>
                    <a:pt x="210" y="22"/>
                  </a:lnTo>
                  <a:lnTo>
                    <a:pt x="217" y="30"/>
                  </a:lnTo>
                  <a:lnTo>
                    <a:pt x="217" y="37"/>
                  </a:lnTo>
                  <a:lnTo>
                    <a:pt x="217" y="7"/>
                  </a:lnTo>
                  <a:lnTo>
                    <a:pt x="217" y="30"/>
                  </a:lnTo>
                  <a:lnTo>
                    <a:pt x="225" y="22"/>
                  </a:lnTo>
                  <a:lnTo>
                    <a:pt x="225" y="37"/>
                  </a:lnTo>
                  <a:lnTo>
                    <a:pt x="225" y="0"/>
                  </a:lnTo>
                  <a:lnTo>
                    <a:pt x="225" y="22"/>
                  </a:lnTo>
                  <a:lnTo>
                    <a:pt x="232" y="30"/>
                  </a:lnTo>
                  <a:lnTo>
                    <a:pt x="232" y="30"/>
                  </a:lnTo>
                  <a:lnTo>
                    <a:pt x="232" y="7"/>
                  </a:lnTo>
                  <a:lnTo>
                    <a:pt x="232" y="22"/>
                  </a:lnTo>
                  <a:lnTo>
                    <a:pt x="240" y="15"/>
                  </a:lnTo>
                  <a:lnTo>
                    <a:pt x="240" y="30"/>
                  </a:lnTo>
                  <a:lnTo>
                    <a:pt x="240" y="15"/>
                  </a:lnTo>
                  <a:lnTo>
                    <a:pt x="240" y="22"/>
                  </a:lnTo>
                  <a:lnTo>
                    <a:pt x="247" y="30"/>
                  </a:lnTo>
                  <a:lnTo>
                    <a:pt x="247" y="15"/>
                  </a:lnTo>
                  <a:lnTo>
                    <a:pt x="247" y="22"/>
                  </a:lnTo>
                  <a:lnTo>
                    <a:pt x="255" y="30"/>
                  </a:lnTo>
                  <a:lnTo>
                    <a:pt x="255" y="30"/>
                  </a:lnTo>
                  <a:lnTo>
                    <a:pt x="255" y="15"/>
                  </a:lnTo>
                  <a:lnTo>
                    <a:pt x="255" y="30"/>
                  </a:lnTo>
                  <a:lnTo>
                    <a:pt x="262" y="22"/>
                  </a:lnTo>
                  <a:lnTo>
                    <a:pt x="262" y="30"/>
                  </a:lnTo>
                  <a:lnTo>
                    <a:pt x="262" y="15"/>
                  </a:lnTo>
                  <a:lnTo>
                    <a:pt x="262" y="22"/>
                  </a:lnTo>
                  <a:lnTo>
                    <a:pt x="270" y="30"/>
                  </a:lnTo>
                  <a:lnTo>
                    <a:pt x="270" y="22"/>
                  </a:lnTo>
                  <a:lnTo>
                    <a:pt x="270" y="22"/>
                  </a:lnTo>
                  <a:lnTo>
                    <a:pt x="277" y="15"/>
                  </a:lnTo>
                  <a:lnTo>
                    <a:pt x="277" y="30"/>
                  </a:lnTo>
                  <a:lnTo>
                    <a:pt x="277" y="15"/>
                  </a:lnTo>
                  <a:lnTo>
                    <a:pt x="277" y="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7" name="Freeform 1013"/>
            <p:cNvSpPr>
              <a:spLocks/>
            </p:cNvSpPr>
            <p:nvPr/>
          </p:nvSpPr>
          <p:spPr bwMode="auto">
            <a:xfrm>
              <a:off x="4708" y="3200"/>
              <a:ext cx="37" cy="20"/>
            </a:xfrm>
            <a:custGeom>
              <a:avLst/>
              <a:gdLst>
                <a:gd name="T0" fmla="*/ 0 w 53"/>
                <a:gd name="T1" fmla="*/ 15 h 23"/>
                <a:gd name="T2" fmla="*/ 8 w 53"/>
                <a:gd name="T3" fmla="*/ 23 h 23"/>
                <a:gd name="T4" fmla="*/ 8 w 53"/>
                <a:gd name="T5" fmla="*/ 23 h 23"/>
                <a:gd name="T6" fmla="*/ 8 w 53"/>
                <a:gd name="T7" fmla="*/ 8 h 23"/>
                <a:gd name="T8" fmla="*/ 8 w 53"/>
                <a:gd name="T9" fmla="*/ 15 h 23"/>
                <a:gd name="T10" fmla="*/ 15 w 53"/>
                <a:gd name="T11" fmla="*/ 23 h 23"/>
                <a:gd name="T12" fmla="*/ 15 w 53"/>
                <a:gd name="T13" fmla="*/ 23 h 23"/>
                <a:gd name="T14" fmla="*/ 15 w 53"/>
                <a:gd name="T15" fmla="*/ 8 h 23"/>
                <a:gd name="T16" fmla="*/ 15 w 53"/>
                <a:gd name="T17" fmla="*/ 8 h 23"/>
                <a:gd name="T18" fmla="*/ 23 w 53"/>
                <a:gd name="T19" fmla="*/ 15 h 23"/>
                <a:gd name="T20" fmla="*/ 23 w 53"/>
                <a:gd name="T21" fmla="*/ 23 h 23"/>
                <a:gd name="T22" fmla="*/ 23 w 53"/>
                <a:gd name="T23" fmla="*/ 0 h 23"/>
                <a:gd name="T24" fmla="*/ 23 w 53"/>
                <a:gd name="T25" fmla="*/ 15 h 23"/>
                <a:gd name="T26" fmla="*/ 30 w 53"/>
                <a:gd name="T27" fmla="*/ 23 h 23"/>
                <a:gd name="T28" fmla="*/ 30 w 53"/>
                <a:gd name="T29" fmla="*/ 23 h 23"/>
                <a:gd name="T30" fmla="*/ 30 w 53"/>
                <a:gd name="T31" fmla="*/ 8 h 23"/>
                <a:gd name="T32" fmla="*/ 30 w 53"/>
                <a:gd name="T33" fmla="*/ 15 h 23"/>
                <a:gd name="T34" fmla="*/ 38 w 53"/>
                <a:gd name="T35" fmla="*/ 23 h 23"/>
                <a:gd name="T36" fmla="*/ 38 w 53"/>
                <a:gd name="T37" fmla="*/ 23 h 23"/>
                <a:gd name="T38" fmla="*/ 38 w 53"/>
                <a:gd name="T39" fmla="*/ 8 h 23"/>
                <a:gd name="T40" fmla="*/ 38 w 53"/>
                <a:gd name="T41" fmla="*/ 15 h 23"/>
                <a:gd name="T42" fmla="*/ 45 w 53"/>
                <a:gd name="T43" fmla="*/ 23 h 23"/>
                <a:gd name="T44" fmla="*/ 45 w 53"/>
                <a:gd name="T45" fmla="*/ 23 h 23"/>
                <a:gd name="T46" fmla="*/ 45 w 53"/>
                <a:gd name="T47" fmla="*/ 8 h 23"/>
                <a:gd name="T48" fmla="*/ 45 w 53"/>
                <a:gd name="T49" fmla="*/ 15 h 23"/>
                <a:gd name="T50" fmla="*/ 53 w 53"/>
                <a:gd name="T51"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3">
                  <a:moveTo>
                    <a:pt x="0" y="15"/>
                  </a:moveTo>
                  <a:lnTo>
                    <a:pt x="8" y="23"/>
                  </a:lnTo>
                  <a:lnTo>
                    <a:pt x="8" y="23"/>
                  </a:lnTo>
                  <a:lnTo>
                    <a:pt x="8" y="8"/>
                  </a:lnTo>
                  <a:lnTo>
                    <a:pt x="8" y="15"/>
                  </a:lnTo>
                  <a:lnTo>
                    <a:pt x="15" y="23"/>
                  </a:lnTo>
                  <a:lnTo>
                    <a:pt x="15" y="23"/>
                  </a:lnTo>
                  <a:lnTo>
                    <a:pt x="15" y="8"/>
                  </a:lnTo>
                  <a:lnTo>
                    <a:pt x="15" y="8"/>
                  </a:lnTo>
                  <a:lnTo>
                    <a:pt x="23" y="15"/>
                  </a:lnTo>
                  <a:lnTo>
                    <a:pt x="23" y="23"/>
                  </a:lnTo>
                  <a:lnTo>
                    <a:pt x="23" y="0"/>
                  </a:lnTo>
                  <a:lnTo>
                    <a:pt x="23" y="15"/>
                  </a:lnTo>
                  <a:lnTo>
                    <a:pt x="30" y="23"/>
                  </a:lnTo>
                  <a:lnTo>
                    <a:pt x="30" y="23"/>
                  </a:lnTo>
                  <a:lnTo>
                    <a:pt x="30" y="8"/>
                  </a:lnTo>
                  <a:lnTo>
                    <a:pt x="30" y="15"/>
                  </a:lnTo>
                  <a:lnTo>
                    <a:pt x="38" y="23"/>
                  </a:lnTo>
                  <a:lnTo>
                    <a:pt x="38" y="23"/>
                  </a:lnTo>
                  <a:lnTo>
                    <a:pt x="38" y="8"/>
                  </a:lnTo>
                  <a:lnTo>
                    <a:pt x="38" y="15"/>
                  </a:lnTo>
                  <a:lnTo>
                    <a:pt x="45" y="23"/>
                  </a:lnTo>
                  <a:lnTo>
                    <a:pt x="45" y="23"/>
                  </a:lnTo>
                  <a:lnTo>
                    <a:pt x="45" y="8"/>
                  </a:lnTo>
                  <a:lnTo>
                    <a:pt x="45" y="15"/>
                  </a:lnTo>
                  <a:lnTo>
                    <a:pt x="53" y="1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8" name="Freeform 1014"/>
            <p:cNvSpPr>
              <a:spLocks/>
            </p:cNvSpPr>
            <p:nvPr/>
          </p:nvSpPr>
          <p:spPr bwMode="auto">
            <a:xfrm>
              <a:off x="3397" y="3253"/>
              <a:ext cx="168" cy="26"/>
            </a:xfrm>
            <a:custGeom>
              <a:avLst/>
              <a:gdLst>
                <a:gd name="T0" fmla="*/ 0 w 240"/>
                <a:gd name="T1" fmla="*/ 8 h 30"/>
                <a:gd name="T2" fmla="*/ 8 w 240"/>
                <a:gd name="T3" fmla="*/ 23 h 30"/>
                <a:gd name="T4" fmla="*/ 15 w 240"/>
                <a:gd name="T5" fmla="*/ 15 h 30"/>
                <a:gd name="T6" fmla="*/ 15 w 240"/>
                <a:gd name="T7" fmla="*/ 15 h 30"/>
                <a:gd name="T8" fmla="*/ 23 w 240"/>
                <a:gd name="T9" fmla="*/ 15 h 30"/>
                <a:gd name="T10" fmla="*/ 30 w 240"/>
                <a:gd name="T11" fmla="*/ 23 h 30"/>
                <a:gd name="T12" fmla="*/ 38 w 240"/>
                <a:gd name="T13" fmla="*/ 15 h 30"/>
                <a:gd name="T14" fmla="*/ 38 w 240"/>
                <a:gd name="T15" fmla="*/ 15 h 30"/>
                <a:gd name="T16" fmla="*/ 45 w 240"/>
                <a:gd name="T17" fmla="*/ 15 h 30"/>
                <a:gd name="T18" fmla="*/ 53 w 240"/>
                <a:gd name="T19" fmla="*/ 23 h 30"/>
                <a:gd name="T20" fmla="*/ 60 w 240"/>
                <a:gd name="T21" fmla="*/ 23 h 30"/>
                <a:gd name="T22" fmla="*/ 60 w 240"/>
                <a:gd name="T23" fmla="*/ 15 h 30"/>
                <a:gd name="T24" fmla="*/ 68 w 240"/>
                <a:gd name="T25" fmla="*/ 15 h 30"/>
                <a:gd name="T26" fmla="*/ 75 w 240"/>
                <a:gd name="T27" fmla="*/ 23 h 30"/>
                <a:gd name="T28" fmla="*/ 83 w 240"/>
                <a:gd name="T29" fmla="*/ 15 h 30"/>
                <a:gd name="T30" fmla="*/ 83 w 240"/>
                <a:gd name="T31" fmla="*/ 15 h 30"/>
                <a:gd name="T32" fmla="*/ 90 w 240"/>
                <a:gd name="T33" fmla="*/ 15 h 30"/>
                <a:gd name="T34" fmla="*/ 98 w 240"/>
                <a:gd name="T35" fmla="*/ 23 h 30"/>
                <a:gd name="T36" fmla="*/ 105 w 240"/>
                <a:gd name="T37" fmla="*/ 23 h 30"/>
                <a:gd name="T38" fmla="*/ 105 w 240"/>
                <a:gd name="T39" fmla="*/ 23 h 30"/>
                <a:gd name="T40" fmla="*/ 113 w 240"/>
                <a:gd name="T41" fmla="*/ 23 h 30"/>
                <a:gd name="T42" fmla="*/ 120 w 240"/>
                <a:gd name="T43" fmla="*/ 8 h 30"/>
                <a:gd name="T44" fmla="*/ 128 w 240"/>
                <a:gd name="T45" fmla="*/ 23 h 30"/>
                <a:gd name="T46" fmla="*/ 135 w 240"/>
                <a:gd name="T47" fmla="*/ 23 h 30"/>
                <a:gd name="T48" fmla="*/ 135 w 240"/>
                <a:gd name="T49" fmla="*/ 15 h 30"/>
                <a:gd name="T50" fmla="*/ 143 w 240"/>
                <a:gd name="T51" fmla="*/ 15 h 30"/>
                <a:gd name="T52" fmla="*/ 150 w 240"/>
                <a:gd name="T53" fmla="*/ 23 h 30"/>
                <a:gd name="T54" fmla="*/ 158 w 240"/>
                <a:gd name="T55" fmla="*/ 23 h 30"/>
                <a:gd name="T56" fmla="*/ 158 w 240"/>
                <a:gd name="T57" fmla="*/ 15 h 30"/>
                <a:gd name="T58" fmla="*/ 165 w 240"/>
                <a:gd name="T59" fmla="*/ 15 h 30"/>
                <a:gd name="T60" fmla="*/ 173 w 240"/>
                <a:gd name="T61" fmla="*/ 23 h 30"/>
                <a:gd name="T62" fmla="*/ 180 w 240"/>
                <a:gd name="T63" fmla="*/ 23 h 30"/>
                <a:gd name="T64" fmla="*/ 180 w 240"/>
                <a:gd name="T65" fmla="*/ 15 h 30"/>
                <a:gd name="T66" fmla="*/ 188 w 240"/>
                <a:gd name="T67" fmla="*/ 15 h 30"/>
                <a:gd name="T68" fmla="*/ 195 w 240"/>
                <a:gd name="T69" fmla="*/ 23 h 30"/>
                <a:gd name="T70" fmla="*/ 203 w 240"/>
                <a:gd name="T71" fmla="*/ 23 h 30"/>
                <a:gd name="T72" fmla="*/ 203 w 240"/>
                <a:gd name="T73" fmla="*/ 15 h 30"/>
                <a:gd name="T74" fmla="*/ 210 w 240"/>
                <a:gd name="T75" fmla="*/ 8 h 30"/>
                <a:gd name="T76" fmla="*/ 218 w 240"/>
                <a:gd name="T77" fmla="*/ 8 h 30"/>
                <a:gd name="T78" fmla="*/ 225 w 240"/>
                <a:gd name="T79" fmla="*/ 30 h 30"/>
                <a:gd name="T80" fmla="*/ 233 w 240"/>
                <a:gd name="T81" fmla="*/ 15 h 30"/>
                <a:gd name="T82" fmla="*/ 233 w 240"/>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30"/>
                  </a:lnTo>
                  <a:lnTo>
                    <a:pt x="0" y="8"/>
                  </a:lnTo>
                  <a:lnTo>
                    <a:pt x="0" y="15"/>
                  </a:lnTo>
                  <a:lnTo>
                    <a:pt x="8" y="23"/>
                  </a:lnTo>
                  <a:lnTo>
                    <a:pt x="8" y="23"/>
                  </a:lnTo>
                  <a:lnTo>
                    <a:pt x="8" y="15"/>
                  </a:lnTo>
                  <a:lnTo>
                    <a:pt x="8" y="23"/>
                  </a:lnTo>
                  <a:lnTo>
                    <a:pt x="15" y="15"/>
                  </a:lnTo>
                  <a:lnTo>
                    <a:pt x="15" y="23"/>
                  </a:lnTo>
                  <a:lnTo>
                    <a:pt x="15" y="15"/>
                  </a:lnTo>
                  <a:lnTo>
                    <a:pt x="15" y="15"/>
                  </a:lnTo>
                  <a:lnTo>
                    <a:pt x="23" y="23"/>
                  </a:lnTo>
                  <a:lnTo>
                    <a:pt x="23" y="23"/>
                  </a:lnTo>
                  <a:lnTo>
                    <a:pt x="23" y="15"/>
                  </a:lnTo>
                  <a:lnTo>
                    <a:pt x="23" y="15"/>
                  </a:lnTo>
                  <a:lnTo>
                    <a:pt x="30" y="23"/>
                  </a:lnTo>
                  <a:lnTo>
                    <a:pt x="30" y="23"/>
                  </a:lnTo>
                  <a:lnTo>
                    <a:pt x="30" y="15"/>
                  </a:lnTo>
                  <a:lnTo>
                    <a:pt x="30" y="23"/>
                  </a:lnTo>
                  <a:lnTo>
                    <a:pt x="38" y="15"/>
                  </a:lnTo>
                  <a:lnTo>
                    <a:pt x="38" y="23"/>
                  </a:lnTo>
                  <a:lnTo>
                    <a:pt x="38" y="15"/>
                  </a:lnTo>
                  <a:lnTo>
                    <a:pt x="38" y="15"/>
                  </a:lnTo>
                  <a:lnTo>
                    <a:pt x="45" y="23"/>
                  </a:lnTo>
                  <a:lnTo>
                    <a:pt x="45" y="23"/>
                  </a:lnTo>
                  <a:lnTo>
                    <a:pt x="45" y="15"/>
                  </a:lnTo>
                  <a:lnTo>
                    <a:pt x="45" y="15"/>
                  </a:lnTo>
                  <a:lnTo>
                    <a:pt x="53" y="23"/>
                  </a:lnTo>
                  <a:lnTo>
                    <a:pt x="53" y="23"/>
                  </a:lnTo>
                  <a:lnTo>
                    <a:pt x="53" y="15"/>
                  </a:lnTo>
                  <a:lnTo>
                    <a:pt x="53" y="15"/>
                  </a:lnTo>
                  <a:lnTo>
                    <a:pt x="60" y="23"/>
                  </a:lnTo>
                  <a:lnTo>
                    <a:pt x="60" y="23"/>
                  </a:lnTo>
                  <a:lnTo>
                    <a:pt x="60" y="15"/>
                  </a:lnTo>
                  <a:lnTo>
                    <a:pt x="60" y="15"/>
                  </a:lnTo>
                  <a:lnTo>
                    <a:pt x="68" y="23"/>
                  </a:lnTo>
                  <a:lnTo>
                    <a:pt x="68" y="23"/>
                  </a:lnTo>
                  <a:lnTo>
                    <a:pt x="68" y="15"/>
                  </a:lnTo>
                  <a:lnTo>
                    <a:pt x="68" y="15"/>
                  </a:lnTo>
                  <a:lnTo>
                    <a:pt x="75" y="23"/>
                  </a:lnTo>
                  <a:lnTo>
                    <a:pt x="75" y="23"/>
                  </a:lnTo>
                  <a:lnTo>
                    <a:pt x="75" y="8"/>
                  </a:lnTo>
                  <a:lnTo>
                    <a:pt x="75" y="23"/>
                  </a:lnTo>
                  <a:lnTo>
                    <a:pt x="83" y="15"/>
                  </a:lnTo>
                  <a:lnTo>
                    <a:pt x="83" y="23"/>
                  </a:lnTo>
                  <a:lnTo>
                    <a:pt x="83" y="15"/>
                  </a:lnTo>
                  <a:lnTo>
                    <a:pt x="83" y="15"/>
                  </a:lnTo>
                  <a:lnTo>
                    <a:pt x="90" y="23"/>
                  </a:lnTo>
                  <a:lnTo>
                    <a:pt x="90" y="23"/>
                  </a:lnTo>
                  <a:lnTo>
                    <a:pt x="90" y="15"/>
                  </a:lnTo>
                  <a:lnTo>
                    <a:pt x="90" y="15"/>
                  </a:lnTo>
                  <a:lnTo>
                    <a:pt x="98" y="23"/>
                  </a:lnTo>
                  <a:lnTo>
                    <a:pt x="98" y="23"/>
                  </a:lnTo>
                  <a:lnTo>
                    <a:pt x="98" y="15"/>
                  </a:lnTo>
                  <a:lnTo>
                    <a:pt x="98" y="15"/>
                  </a:lnTo>
                  <a:lnTo>
                    <a:pt x="105" y="23"/>
                  </a:lnTo>
                  <a:lnTo>
                    <a:pt x="105" y="23"/>
                  </a:lnTo>
                  <a:lnTo>
                    <a:pt x="105" y="15"/>
                  </a:lnTo>
                  <a:lnTo>
                    <a:pt x="105" y="23"/>
                  </a:lnTo>
                  <a:lnTo>
                    <a:pt x="113" y="15"/>
                  </a:lnTo>
                  <a:lnTo>
                    <a:pt x="113" y="8"/>
                  </a:lnTo>
                  <a:lnTo>
                    <a:pt x="113" y="23"/>
                  </a:lnTo>
                  <a:lnTo>
                    <a:pt x="120" y="15"/>
                  </a:lnTo>
                  <a:lnTo>
                    <a:pt x="120" y="23"/>
                  </a:lnTo>
                  <a:lnTo>
                    <a:pt x="120" y="8"/>
                  </a:lnTo>
                  <a:lnTo>
                    <a:pt x="120" y="15"/>
                  </a:lnTo>
                  <a:lnTo>
                    <a:pt x="128" y="23"/>
                  </a:lnTo>
                  <a:lnTo>
                    <a:pt x="128" y="23"/>
                  </a:lnTo>
                  <a:lnTo>
                    <a:pt x="128" y="15"/>
                  </a:lnTo>
                  <a:lnTo>
                    <a:pt x="128" y="15"/>
                  </a:lnTo>
                  <a:lnTo>
                    <a:pt x="135" y="23"/>
                  </a:lnTo>
                  <a:lnTo>
                    <a:pt x="135" y="23"/>
                  </a:lnTo>
                  <a:lnTo>
                    <a:pt x="135" y="15"/>
                  </a:lnTo>
                  <a:lnTo>
                    <a:pt x="135" y="15"/>
                  </a:lnTo>
                  <a:lnTo>
                    <a:pt x="143" y="23"/>
                  </a:lnTo>
                  <a:lnTo>
                    <a:pt x="143" y="23"/>
                  </a:lnTo>
                  <a:lnTo>
                    <a:pt x="143" y="15"/>
                  </a:lnTo>
                  <a:lnTo>
                    <a:pt x="143" y="15"/>
                  </a:lnTo>
                  <a:lnTo>
                    <a:pt x="150" y="23"/>
                  </a:lnTo>
                  <a:lnTo>
                    <a:pt x="150" y="23"/>
                  </a:lnTo>
                  <a:lnTo>
                    <a:pt x="150" y="15"/>
                  </a:lnTo>
                  <a:lnTo>
                    <a:pt x="150" y="15"/>
                  </a:lnTo>
                  <a:lnTo>
                    <a:pt x="158" y="23"/>
                  </a:lnTo>
                  <a:lnTo>
                    <a:pt x="158" y="23"/>
                  </a:lnTo>
                  <a:lnTo>
                    <a:pt x="158" y="15"/>
                  </a:lnTo>
                  <a:lnTo>
                    <a:pt x="158" y="15"/>
                  </a:lnTo>
                  <a:lnTo>
                    <a:pt x="165" y="23"/>
                  </a:lnTo>
                  <a:lnTo>
                    <a:pt x="165" y="23"/>
                  </a:lnTo>
                  <a:lnTo>
                    <a:pt x="165" y="15"/>
                  </a:lnTo>
                  <a:lnTo>
                    <a:pt x="165" y="15"/>
                  </a:lnTo>
                  <a:lnTo>
                    <a:pt x="173" y="23"/>
                  </a:lnTo>
                  <a:lnTo>
                    <a:pt x="173" y="23"/>
                  </a:lnTo>
                  <a:lnTo>
                    <a:pt x="173" y="15"/>
                  </a:lnTo>
                  <a:lnTo>
                    <a:pt x="173" y="15"/>
                  </a:lnTo>
                  <a:lnTo>
                    <a:pt x="180" y="23"/>
                  </a:lnTo>
                  <a:lnTo>
                    <a:pt x="180" y="23"/>
                  </a:lnTo>
                  <a:lnTo>
                    <a:pt x="180" y="15"/>
                  </a:lnTo>
                  <a:lnTo>
                    <a:pt x="180" y="15"/>
                  </a:lnTo>
                  <a:lnTo>
                    <a:pt x="188" y="23"/>
                  </a:lnTo>
                  <a:lnTo>
                    <a:pt x="188" y="23"/>
                  </a:lnTo>
                  <a:lnTo>
                    <a:pt x="188" y="15"/>
                  </a:lnTo>
                  <a:lnTo>
                    <a:pt x="188" y="15"/>
                  </a:lnTo>
                  <a:lnTo>
                    <a:pt x="195" y="23"/>
                  </a:lnTo>
                  <a:lnTo>
                    <a:pt x="195" y="23"/>
                  </a:lnTo>
                  <a:lnTo>
                    <a:pt x="195" y="15"/>
                  </a:lnTo>
                  <a:lnTo>
                    <a:pt x="195" y="15"/>
                  </a:lnTo>
                  <a:lnTo>
                    <a:pt x="203" y="23"/>
                  </a:lnTo>
                  <a:lnTo>
                    <a:pt x="203" y="23"/>
                  </a:lnTo>
                  <a:lnTo>
                    <a:pt x="203" y="15"/>
                  </a:lnTo>
                  <a:lnTo>
                    <a:pt x="203" y="15"/>
                  </a:lnTo>
                  <a:lnTo>
                    <a:pt x="210" y="23"/>
                  </a:lnTo>
                  <a:lnTo>
                    <a:pt x="210" y="23"/>
                  </a:lnTo>
                  <a:lnTo>
                    <a:pt x="210" y="8"/>
                  </a:lnTo>
                  <a:lnTo>
                    <a:pt x="210" y="15"/>
                  </a:lnTo>
                  <a:lnTo>
                    <a:pt x="218" y="23"/>
                  </a:lnTo>
                  <a:lnTo>
                    <a:pt x="218" y="8"/>
                  </a:lnTo>
                  <a:lnTo>
                    <a:pt x="218" y="23"/>
                  </a:lnTo>
                  <a:lnTo>
                    <a:pt x="225" y="15"/>
                  </a:lnTo>
                  <a:lnTo>
                    <a:pt x="225" y="30"/>
                  </a:lnTo>
                  <a:lnTo>
                    <a:pt x="225" y="0"/>
                  </a:lnTo>
                  <a:lnTo>
                    <a:pt x="225" y="23"/>
                  </a:lnTo>
                  <a:lnTo>
                    <a:pt x="233" y="15"/>
                  </a:lnTo>
                  <a:lnTo>
                    <a:pt x="233" y="23"/>
                  </a:lnTo>
                  <a:lnTo>
                    <a:pt x="233" y="15"/>
                  </a:lnTo>
                  <a:lnTo>
                    <a:pt x="233" y="23"/>
                  </a:lnTo>
                  <a:lnTo>
                    <a:pt x="240" y="15"/>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39" name="Freeform 1015"/>
            <p:cNvSpPr>
              <a:spLocks/>
            </p:cNvSpPr>
            <p:nvPr/>
          </p:nvSpPr>
          <p:spPr bwMode="auto">
            <a:xfrm>
              <a:off x="3565" y="3226"/>
              <a:ext cx="168" cy="79"/>
            </a:xfrm>
            <a:custGeom>
              <a:avLst/>
              <a:gdLst>
                <a:gd name="T0" fmla="*/ 0 w 240"/>
                <a:gd name="T1" fmla="*/ 53 h 90"/>
                <a:gd name="T2" fmla="*/ 8 w 240"/>
                <a:gd name="T3" fmla="*/ 45 h 90"/>
                <a:gd name="T4" fmla="*/ 15 w 240"/>
                <a:gd name="T5" fmla="*/ 0 h 90"/>
                <a:gd name="T6" fmla="*/ 23 w 240"/>
                <a:gd name="T7" fmla="*/ 53 h 90"/>
                <a:gd name="T8" fmla="*/ 30 w 240"/>
                <a:gd name="T9" fmla="*/ 53 h 90"/>
                <a:gd name="T10" fmla="*/ 30 w 240"/>
                <a:gd name="T11" fmla="*/ 45 h 90"/>
                <a:gd name="T12" fmla="*/ 38 w 240"/>
                <a:gd name="T13" fmla="*/ 45 h 90"/>
                <a:gd name="T14" fmla="*/ 45 w 240"/>
                <a:gd name="T15" fmla="*/ 60 h 90"/>
                <a:gd name="T16" fmla="*/ 53 w 240"/>
                <a:gd name="T17" fmla="*/ 53 h 90"/>
                <a:gd name="T18" fmla="*/ 53 w 240"/>
                <a:gd name="T19" fmla="*/ 45 h 90"/>
                <a:gd name="T20" fmla="*/ 60 w 240"/>
                <a:gd name="T21" fmla="*/ 38 h 90"/>
                <a:gd name="T22" fmla="*/ 68 w 240"/>
                <a:gd name="T23" fmla="*/ 53 h 90"/>
                <a:gd name="T24" fmla="*/ 75 w 240"/>
                <a:gd name="T25" fmla="*/ 53 h 90"/>
                <a:gd name="T26" fmla="*/ 83 w 240"/>
                <a:gd name="T27" fmla="*/ 53 h 90"/>
                <a:gd name="T28" fmla="*/ 83 w 240"/>
                <a:gd name="T29" fmla="*/ 53 h 90"/>
                <a:gd name="T30" fmla="*/ 90 w 240"/>
                <a:gd name="T31" fmla="*/ 45 h 90"/>
                <a:gd name="T32" fmla="*/ 98 w 240"/>
                <a:gd name="T33" fmla="*/ 53 h 90"/>
                <a:gd name="T34" fmla="*/ 105 w 240"/>
                <a:gd name="T35" fmla="*/ 45 h 90"/>
                <a:gd name="T36" fmla="*/ 105 w 240"/>
                <a:gd name="T37" fmla="*/ 53 h 90"/>
                <a:gd name="T38" fmla="*/ 113 w 240"/>
                <a:gd name="T39" fmla="*/ 38 h 90"/>
                <a:gd name="T40" fmla="*/ 120 w 240"/>
                <a:gd name="T41" fmla="*/ 53 h 90"/>
                <a:gd name="T42" fmla="*/ 128 w 240"/>
                <a:gd name="T43" fmla="*/ 53 h 90"/>
                <a:gd name="T44" fmla="*/ 128 w 240"/>
                <a:gd name="T45" fmla="*/ 45 h 90"/>
                <a:gd name="T46" fmla="*/ 135 w 240"/>
                <a:gd name="T47" fmla="*/ 45 h 90"/>
                <a:gd name="T48" fmla="*/ 143 w 240"/>
                <a:gd name="T49" fmla="*/ 53 h 90"/>
                <a:gd name="T50" fmla="*/ 150 w 240"/>
                <a:gd name="T51" fmla="*/ 53 h 90"/>
                <a:gd name="T52" fmla="*/ 150 w 240"/>
                <a:gd name="T53" fmla="*/ 53 h 90"/>
                <a:gd name="T54" fmla="*/ 158 w 240"/>
                <a:gd name="T55" fmla="*/ 38 h 90"/>
                <a:gd name="T56" fmla="*/ 165 w 240"/>
                <a:gd name="T57" fmla="*/ 53 h 90"/>
                <a:gd name="T58" fmla="*/ 173 w 240"/>
                <a:gd name="T59" fmla="*/ 53 h 90"/>
                <a:gd name="T60" fmla="*/ 173 w 240"/>
                <a:gd name="T61" fmla="*/ 45 h 90"/>
                <a:gd name="T62" fmla="*/ 180 w 240"/>
                <a:gd name="T63" fmla="*/ 38 h 90"/>
                <a:gd name="T64" fmla="*/ 188 w 240"/>
                <a:gd name="T65" fmla="*/ 53 h 90"/>
                <a:gd name="T66" fmla="*/ 195 w 240"/>
                <a:gd name="T67" fmla="*/ 53 h 90"/>
                <a:gd name="T68" fmla="*/ 195 w 240"/>
                <a:gd name="T69" fmla="*/ 53 h 90"/>
                <a:gd name="T70" fmla="*/ 203 w 240"/>
                <a:gd name="T71" fmla="*/ 45 h 90"/>
                <a:gd name="T72" fmla="*/ 210 w 240"/>
                <a:gd name="T73" fmla="*/ 38 h 90"/>
                <a:gd name="T74" fmla="*/ 218 w 240"/>
                <a:gd name="T75" fmla="*/ 53 h 90"/>
                <a:gd name="T76" fmla="*/ 225 w 240"/>
                <a:gd name="T77" fmla="*/ 45 h 90"/>
                <a:gd name="T78" fmla="*/ 225 w 240"/>
                <a:gd name="T79" fmla="*/ 45 h 90"/>
                <a:gd name="T80" fmla="*/ 233 w 240"/>
                <a:gd name="T81" fmla="*/ 23 h 90"/>
                <a:gd name="T82" fmla="*/ 240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53"/>
                  </a:moveTo>
                  <a:lnTo>
                    <a:pt x="0" y="38"/>
                  </a:lnTo>
                  <a:lnTo>
                    <a:pt x="0" y="53"/>
                  </a:lnTo>
                  <a:lnTo>
                    <a:pt x="8" y="45"/>
                  </a:lnTo>
                  <a:lnTo>
                    <a:pt x="8" y="53"/>
                  </a:lnTo>
                  <a:lnTo>
                    <a:pt x="8" y="45"/>
                  </a:lnTo>
                  <a:lnTo>
                    <a:pt x="15" y="53"/>
                  </a:lnTo>
                  <a:lnTo>
                    <a:pt x="15" y="90"/>
                  </a:lnTo>
                  <a:lnTo>
                    <a:pt x="15" y="0"/>
                  </a:lnTo>
                  <a:lnTo>
                    <a:pt x="15" y="45"/>
                  </a:lnTo>
                  <a:lnTo>
                    <a:pt x="23" y="53"/>
                  </a:lnTo>
                  <a:lnTo>
                    <a:pt x="23" y="53"/>
                  </a:lnTo>
                  <a:lnTo>
                    <a:pt x="23" y="45"/>
                  </a:lnTo>
                  <a:lnTo>
                    <a:pt x="23" y="45"/>
                  </a:lnTo>
                  <a:lnTo>
                    <a:pt x="30" y="53"/>
                  </a:lnTo>
                  <a:lnTo>
                    <a:pt x="30" y="53"/>
                  </a:lnTo>
                  <a:lnTo>
                    <a:pt x="30" y="38"/>
                  </a:lnTo>
                  <a:lnTo>
                    <a:pt x="30" y="45"/>
                  </a:lnTo>
                  <a:lnTo>
                    <a:pt x="38" y="53"/>
                  </a:lnTo>
                  <a:lnTo>
                    <a:pt x="38" y="53"/>
                  </a:lnTo>
                  <a:lnTo>
                    <a:pt x="38" y="45"/>
                  </a:lnTo>
                  <a:lnTo>
                    <a:pt x="38" y="53"/>
                  </a:lnTo>
                  <a:lnTo>
                    <a:pt x="45" y="45"/>
                  </a:lnTo>
                  <a:lnTo>
                    <a:pt x="45" y="60"/>
                  </a:lnTo>
                  <a:lnTo>
                    <a:pt x="45" y="30"/>
                  </a:lnTo>
                  <a:lnTo>
                    <a:pt x="45" y="45"/>
                  </a:lnTo>
                  <a:lnTo>
                    <a:pt x="53" y="53"/>
                  </a:lnTo>
                  <a:lnTo>
                    <a:pt x="53" y="53"/>
                  </a:lnTo>
                  <a:lnTo>
                    <a:pt x="53" y="45"/>
                  </a:lnTo>
                  <a:lnTo>
                    <a:pt x="53" y="45"/>
                  </a:lnTo>
                  <a:lnTo>
                    <a:pt x="60" y="53"/>
                  </a:lnTo>
                  <a:lnTo>
                    <a:pt x="60" y="53"/>
                  </a:lnTo>
                  <a:lnTo>
                    <a:pt x="60" y="38"/>
                  </a:lnTo>
                  <a:lnTo>
                    <a:pt x="60" y="45"/>
                  </a:lnTo>
                  <a:lnTo>
                    <a:pt x="68" y="53"/>
                  </a:lnTo>
                  <a:lnTo>
                    <a:pt x="68" y="53"/>
                  </a:lnTo>
                  <a:lnTo>
                    <a:pt x="68" y="45"/>
                  </a:lnTo>
                  <a:lnTo>
                    <a:pt x="75" y="53"/>
                  </a:lnTo>
                  <a:lnTo>
                    <a:pt x="75" y="53"/>
                  </a:lnTo>
                  <a:lnTo>
                    <a:pt x="75" y="38"/>
                  </a:lnTo>
                  <a:lnTo>
                    <a:pt x="75" y="45"/>
                  </a:lnTo>
                  <a:lnTo>
                    <a:pt x="83" y="53"/>
                  </a:lnTo>
                  <a:lnTo>
                    <a:pt x="83" y="53"/>
                  </a:lnTo>
                  <a:lnTo>
                    <a:pt x="83" y="45"/>
                  </a:lnTo>
                  <a:lnTo>
                    <a:pt x="83" y="53"/>
                  </a:lnTo>
                  <a:lnTo>
                    <a:pt x="90" y="45"/>
                  </a:lnTo>
                  <a:lnTo>
                    <a:pt x="90" y="53"/>
                  </a:lnTo>
                  <a:lnTo>
                    <a:pt x="90" y="45"/>
                  </a:lnTo>
                  <a:lnTo>
                    <a:pt x="90" y="53"/>
                  </a:lnTo>
                  <a:lnTo>
                    <a:pt x="98" y="45"/>
                  </a:lnTo>
                  <a:lnTo>
                    <a:pt x="98" y="53"/>
                  </a:lnTo>
                  <a:lnTo>
                    <a:pt x="98" y="45"/>
                  </a:lnTo>
                  <a:lnTo>
                    <a:pt x="98" y="53"/>
                  </a:lnTo>
                  <a:lnTo>
                    <a:pt x="105" y="45"/>
                  </a:lnTo>
                  <a:lnTo>
                    <a:pt x="105" y="53"/>
                  </a:lnTo>
                  <a:lnTo>
                    <a:pt x="105" y="45"/>
                  </a:lnTo>
                  <a:lnTo>
                    <a:pt x="105" y="53"/>
                  </a:lnTo>
                  <a:lnTo>
                    <a:pt x="113" y="45"/>
                  </a:lnTo>
                  <a:lnTo>
                    <a:pt x="113" y="53"/>
                  </a:lnTo>
                  <a:lnTo>
                    <a:pt x="113" y="38"/>
                  </a:lnTo>
                  <a:lnTo>
                    <a:pt x="113" y="53"/>
                  </a:lnTo>
                  <a:lnTo>
                    <a:pt x="120" y="45"/>
                  </a:lnTo>
                  <a:lnTo>
                    <a:pt x="120" y="53"/>
                  </a:lnTo>
                  <a:lnTo>
                    <a:pt x="120" y="45"/>
                  </a:lnTo>
                  <a:lnTo>
                    <a:pt x="120" y="45"/>
                  </a:lnTo>
                  <a:lnTo>
                    <a:pt x="128" y="53"/>
                  </a:lnTo>
                  <a:lnTo>
                    <a:pt x="128" y="53"/>
                  </a:lnTo>
                  <a:lnTo>
                    <a:pt x="128" y="45"/>
                  </a:lnTo>
                  <a:lnTo>
                    <a:pt x="128" y="45"/>
                  </a:lnTo>
                  <a:lnTo>
                    <a:pt x="135" y="53"/>
                  </a:lnTo>
                  <a:lnTo>
                    <a:pt x="135" y="53"/>
                  </a:lnTo>
                  <a:lnTo>
                    <a:pt x="135" y="45"/>
                  </a:lnTo>
                  <a:lnTo>
                    <a:pt x="135" y="45"/>
                  </a:lnTo>
                  <a:lnTo>
                    <a:pt x="143" y="53"/>
                  </a:lnTo>
                  <a:lnTo>
                    <a:pt x="143" y="53"/>
                  </a:lnTo>
                  <a:lnTo>
                    <a:pt x="143" y="38"/>
                  </a:lnTo>
                  <a:lnTo>
                    <a:pt x="143" y="45"/>
                  </a:lnTo>
                  <a:lnTo>
                    <a:pt x="150" y="53"/>
                  </a:lnTo>
                  <a:lnTo>
                    <a:pt x="150" y="53"/>
                  </a:lnTo>
                  <a:lnTo>
                    <a:pt x="150" y="38"/>
                  </a:lnTo>
                  <a:lnTo>
                    <a:pt x="150" y="53"/>
                  </a:lnTo>
                  <a:lnTo>
                    <a:pt x="158" y="45"/>
                  </a:lnTo>
                  <a:lnTo>
                    <a:pt x="158" y="53"/>
                  </a:lnTo>
                  <a:lnTo>
                    <a:pt x="158" y="38"/>
                  </a:lnTo>
                  <a:lnTo>
                    <a:pt x="158" y="45"/>
                  </a:lnTo>
                  <a:lnTo>
                    <a:pt x="165" y="53"/>
                  </a:lnTo>
                  <a:lnTo>
                    <a:pt x="165" y="53"/>
                  </a:lnTo>
                  <a:lnTo>
                    <a:pt x="165" y="38"/>
                  </a:lnTo>
                  <a:lnTo>
                    <a:pt x="165" y="45"/>
                  </a:lnTo>
                  <a:lnTo>
                    <a:pt x="173" y="53"/>
                  </a:lnTo>
                  <a:lnTo>
                    <a:pt x="173" y="53"/>
                  </a:lnTo>
                  <a:lnTo>
                    <a:pt x="173" y="38"/>
                  </a:lnTo>
                  <a:lnTo>
                    <a:pt x="173" y="45"/>
                  </a:lnTo>
                  <a:lnTo>
                    <a:pt x="180" y="53"/>
                  </a:lnTo>
                  <a:lnTo>
                    <a:pt x="180" y="53"/>
                  </a:lnTo>
                  <a:lnTo>
                    <a:pt x="180" y="38"/>
                  </a:lnTo>
                  <a:lnTo>
                    <a:pt x="180" y="45"/>
                  </a:lnTo>
                  <a:lnTo>
                    <a:pt x="188" y="53"/>
                  </a:lnTo>
                  <a:lnTo>
                    <a:pt x="188" y="53"/>
                  </a:lnTo>
                  <a:lnTo>
                    <a:pt x="188" y="45"/>
                  </a:lnTo>
                  <a:lnTo>
                    <a:pt x="188" y="45"/>
                  </a:lnTo>
                  <a:lnTo>
                    <a:pt x="195" y="53"/>
                  </a:lnTo>
                  <a:lnTo>
                    <a:pt x="195" y="53"/>
                  </a:lnTo>
                  <a:lnTo>
                    <a:pt x="195" y="38"/>
                  </a:lnTo>
                  <a:lnTo>
                    <a:pt x="195" y="53"/>
                  </a:lnTo>
                  <a:lnTo>
                    <a:pt x="203" y="45"/>
                  </a:lnTo>
                  <a:lnTo>
                    <a:pt x="203" y="53"/>
                  </a:lnTo>
                  <a:lnTo>
                    <a:pt x="203" y="45"/>
                  </a:lnTo>
                  <a:lnTo>
                    <a:pt x="210" y="53"/>
                  </a:lnTo>
                  <a:lnTo>
                    <a:pt x="210" y="60"/>
                  </a:lnTo>
                  <a:lnTo>
                    <a:pt x="210" y="38"/>
                  </a:lnTo>
                  <a:lnTo>
                    <a:pt x="210" y="45"/>
                  </a:lnTo>
                  <a:lnTo>
                    <a:pt x="218" y="53"/>
                  </a:lnTo>
                  <a:lnTo>
                    <a:pt x="218" y="53"/>
                  </a:lnTo>
                  <a:lnTo>
                    <a:pt x="218" y="38"/>
                  </a:lnTo>
                  <a:lnTo>
                    <a:pt x="218" y="53"/>
                  </a:lnTo>
                  <a:lnTo>
                    <a:pt x="225" y="45"/>
                  </a:lnTo>
                  <a:lnTo>
                    <a:pt x="225" y="83"/>
                  </a:lnTo>
                  <a:lnTo>
                    <a:pt x="225" y="8"/>
                  </a:lnTo>
                  <a:lnTo>
                    <a:pt x="225" y="45"/>
                  </a:lnTo>
                  <a:lnTo>
                    <a:pt x="233" y="53"/>
                  </a:lnTo>
                  <a:lnTo>
                    <a:pt x="233" y="68"/>
                  </a:lnTo>
                  <a:lnTo>
                    <a:pt x="233" y="23"/>
                  </a:lnTo>
                  <a:lnTo>
                    <a:pt x="233" y="45"/>
                  </a:lnTo>
                  <a:lnTo>
                    <a:pt x="240" y="53"/>
                  </a:lnTo>
                  <a:lnTo>
                    <a:pt x="240" y="60"/>
                  </a:lnTo>
                  <a:lnTo>
                    <a:pt x="240" y="23"/>
                  </a:lnTo>
                  <a:lnTo>
                    <a:pt x="240"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0" name="Freeform 1016"/>
            <p:cNvSpPr>
              <a:spLocks/>
            </p:cNvSpPr>
            <p:nvPr/>
          </p:nvSpPr>
          <p:spPr bwMode="auto">
            <a:xfrm>
              <a:off x="3733" y="3239"/>
              <a:ext cx="173" cy="53"/>
            </a:xfrm>
            <a:custGeom>
              <a:avLst/>
              <a:gdLst>
                <a:gd name="T0" fmla="*/ 8 w 248"/>
                <a:gd name="T1" fmla="*/ 45 h 60"/>
                <a:gd name="T2" fmla="*/ 15 w 248"/>
                <a:gd name="T3" fmla="*/ 38 h 60"/>
                <a:gd name="T4" fmla="*/ 15 w 248"/>
                <a:gd name="T5" fmla="*/ 30 h 60"/>
                <a:gd name="T6" fmla="*/ 23 w 248"/>
                <a:gd name="T7" fmla="*/ 23 h 60"/>
                <a:gd name="T8" fmla="*/ 30 w 248"/>
                <a:gd name="T9" fmla="*/ 38 h 60"/>
                <a:gd name="T10" fmla="*/ 38 w 248"/>
                <a:gd name="T11" fmla="*/ 38 h 60"/>
                <a:gd name="T12" fmla="*/ 38 w 248"/>
                <a:gd name="T13" fmla="*/ 30 h 60"/>
                <a:gd name="T14" fmla="*/ 45 w 248"/>
                <a:gd name="T15" fmla="*/ 30 h 60"/>
                <a:gd name="T16" fmla="*/ 53 w 248"/>
                <a:gd name="T17" fmla="*/ 38 h 60"/>
                <a:gd name="T18" fmla="*/ 60 w 248"/>
                <a:gd name="T19" fmla="*/ 38 h 60"/>
                <a:gd name="T20" fmla="*/ 60 w 248"/>
                <a:gd name="T21" fmla="*/ 38 h 60"/>
                <a:gd name="T22" fmla="*/ 68 w 248"/>
                <a:gd name="T23" fmla="*/ 30 h 60"/>
                <a:gd name="T24" fmla="*/ 75 w 248"/>
                <a:gd name="T25" fmla="*/ 38 h 60"/>
                <a:gd name="T26" fmla="*/ 83 w 248"/>
                <a:gd name="T27" fmla="*/ 38 h 60"/>
                <a:gd name="T28" fmla="*/ 90 w 248"/>
                <a:gd name="T29" fmla="*/ 30 h 60"/>
                <a:gd name="T30" fmla="*/ 90 w 248"/>
                <a:gd name="T31" fmla="*/ 30 h 60"/>
                <a:gd name="T32" fmla="*/ 98 w 248"/>
                <a:gd name="T33" fmla="*/ 23 h 60"/>
                <a:gd name="T34" fmla="*/ 105 w 248"/>
                <a:gd name="T35" fmla="*/ 38 h 60"/>
                <a:gd name="T36" fmla="*/ 113 w 248"/>
                <a:gd name="T37" fmla="*/ 38 h 60"/>
                <a:gd name="T38" fmla="*/ 113 w 248"/>
                <a:gd name="T39" fmla="*/ 38 h 60"/>
                <a:gd name="T40" fmla="*/ 120 w 248"/>
                <a:gd name="T41" fmla="*/ 15 h 60"/>
                <a:gd name="T42" fmla="*/ 128 w 248"/>
                <a:gd name="T43" fmla="*/ 45 h 60"/>
                <a:gd name="T44" fmla="*/ 135 w 248"/>
                <a:gd name="T45" fmla="*/ 30 h 60"/>
                <a:gd name="T46" fmla="*/ 135 w 248"/>
                <a:gd name="T47" fmla="*/ 38 h 60"/>
                <a:gd name="T48" fmla="*/ 143 w 248"/>
                <a:gd name="T49" fmla="*/ 23 h 60"/>
                <a:gd name="T50" fmla="*/ 150 w 248"/>
                <a:gd name="T51" fmla="*/ 38 h 60"/>
                <a:gd name="T52" fmla="*/ 158 w 248"/>
                <a:gd name="T53" fmla="*/ 38 h 60"/>
                <a:gd name="T54" fmla="*/ 158 w 248"/>
                <a:gd name="T55" fmla="*/ 30 h 60"/>
                <a:gd name="T56" fmla="*/ 165 w 248"/>
                <a:gd name="T57" fmla="*/ 23 h 60"/>
                <a:gd name="T58" fmla="*/ 173 w 248"/>
                <a:gd name="T59" fmla="*/ 38 h 60"/>
                <a:gd name="T60" fmla="*/ 180 w 248"/>
                <a:gd name="T61" fmla="*/ 38 h 60"/>
                <a:gd name="T62" fmla="*/ 180 w 248"/>
                <a:gd name="T63" fmla="*/ 38 h 60"/>
                <a:gd name="T64" fmla="*/ 188 w 248"/>
                <a:gd name="T65" fmla="*/ 23 h 60"/>
                <a:gd name="T66" fmla="*/ 195 w 248"/>
                <a:gd name="T67" fmla="*/ 38 h 60"/>
                <a:gd name="T68" fmla="*/ 203 w 248"/>
                <a:gd name="T69" fmla="*/ 30 h 60"/>
                <a:gd name="T70" fmla="*/ 203 w 248"/>
                <a:gd name="T71" fmla="*/ 38 h 60"/>
                <a:gd name="T72" fmla="*/ 210 w 248"/>
                <a:gd name="T73" fmla="*/ 23 h 60"/>
                <a:gd name="T74" fmla="*/ 218 w 248"/>
                <a:gd name="T75" fmla="*/ 38 h 60"/>
                <a:gd name="T76" fmla="*/ 225 w 248"/>
                <a:gd name="T77" fmla="*/ 30 h 60"/>
                <a:gd name="T78" fmla="*/ 225 w 248"/>
                <a:gd name="T79" fmla="*/ 38 h 60"/>
                <a:gd name="T80" fmla="*/ 233 w 248"/>
                <a:gd name="T81" fmla="*/ 30 h 60"/>
                <a:gd name="T82" fmla="*/ 240 w 248"/>
                <a:gd name="T83" fmla="*/ 2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60">
                  <a:moveTo>
                    <a:pt x="0" y="30"/>
                  </a:moveTo>
                  <a:lnTo>
                    <a:pt x="8" y="38"/>
                  </a:lnTo>
                  <a:lnTo>
                    <a:pt x="8" y="45"/>
                  </a:lnTo>
                  <a:lnTo>
                    <a:pt x="8" y="23"/>
                  </a:lnTo>
                  <a:lnTo>
                    <a:pt x="8" y="30"/>
                  </a:lnTo>
                  <a:lnTo>
                    <a:pt x="15" y="38"/>
                  </a:lnTo>
                  <a:lnTo>
                    <a:pt x="15" y="45"/>
                  </a:lnTo>
                  <a:lnTo>
                    <a:pt x="15" y="0"/>
                  </a:lnTo>
                  <a:lnTo>
                    <a:pt x="15" y="30"/>
                  </a:lnTo>
                  <a:lnTo>
                    <a:pt x="23" y="38"/>
                  </a:lnTo>
                  <a:lnTo>
                    <a:pt x="23" y="38"/>
                  </a:lnTo>
                  <a:lnTo>
                    <a:pt x="23" y="23"/>
                  </a:lnTo>
                  <a:lnTo>
                    <a:pt x="23" y="30"/>
                  </a:lnTo>
                  <a:lnTo>
                    <a:pt x="30" y="38"/>
                  </a:lnTo>
                  <a:lnTo>
                    <a:pt x="30" y="38"/>
                  </a:lnTo>
                  <a:lnTo>
                    <a:pt x="30" y="30"/>
                  </a:lnTo>
                  <a:lnTo>
                    <a:pt x="30" y="30"/>
                  </a:lnTo>
                  <a:lnTo>
                    <a:pt x="38" y="38"/>
                  </a:lnTo>
                  <a:lnTo>
                    <a:pt x="38" y="38"/>
                  </a:lnTo>
                  <a:lnTo>
                    <a:pt x="38" y="30"/>
                  </a:lnTo>
                  <a:lnTo>
                    <a:pt x="38" y="30"/>
                  </a:lnTo>
                  <a:lnTo>
                    <a:pt x="45" y="38"/>
                  </a:lnTo>
                  <a:lnTo>
                    <a:pt x="45" y="38"/>
                  </a:lnTo>
                  <a:lnTo>
                    <a:pt x="45" y="30"/>
                  </a:lnTo>
                  <a:lnTo>
                    <a:pt x="45" y="38"/>
                  </a:lnTo>
                  <a:lnTo>
                    <a:pt x="53" y="30"/>
                  </a:lnTo>
                  <a:lnTo>
                    <a:pt x="53" y="38"/>
                  </a:lnTo>
                  <a:lnTo>
                    <a:pt x="53" y="30"/>
                  </a:lnTo>
                  <a:lnTo>
                    <a:pt x="53" y="30"/>
                  </a:lnTo>
                  <a:lnTo>
                    <a:pt x="60" y="38"/>
                  </a:lnTo>
                  <a:lnTo>
                    <a:pt x="60" y="38"/>
                  </a:lnTo>
                  <a:lnTo>
                    <a:pt x="60" y="23"/>
                  </a:lnTo>
                  <a:lnTo>
                    <a:pt x="60" y="38"/>
                  </a:lnTo>
                  <a:lnTo>
                    <a:pt x="68" y="30"/>
                  </a:lnTo>
                  <a:lnTo>
                    <a:pt x="68" y="38"/>
                  </a:lnTo>
                  <a:lnTo>
                    <a:pt x="68" y="30"/>
                  </a:lnTo>
                  <a:lnTo>
                    <a:pt x="68" y="38"/>
                  </a:lnTo>
                  <a:lnTo>
                    <a:pt x="75" y="30"/>
                  </a:lnTo>
                  <a:lnTo>
                    <a:pt x="75" y="38"/>
                  </a:lnTo>
                  <a:lnTo>
                    <a:pt x="75" y="30"/>
                  </a:lnTo>
                  <a:lnTo>
                    <a:pt x="75" y="30"/>
                  </a:lnTo>
                  <a:lnTo>
                    <a:pt x="83" y="38"/>
                  </a:lnTo>
                  <a:lnTo>
                    <a:pt x="83" y="38"/>
                  </a:lnTo>
                  <a:lnTo>
                    <a:pt x="83" y="23"/>
                  </a:lnTo>
                  <a:lnTo>
                    <a:pt x="90" y="30"/>
                  </a:lnTo>
                  <a:lnTo>
                    <a:pt x="90" y="38"/>
                  </a:lnTo>
                  <a:lnTo>
                    <a:pt x="90" y="23"/>
                  </a:lnTo>
                  <a:lnTo>
                    <a:pt x="90" y="30"/>
                  </a:lnTo>
                  <a:lnTo>
                    <a:pt x="98" y="38"/>
                  </a:lnTo>
                  <a:lnTo>
                    <a:pt x="98" y="45"/>
                  </a:lnTo>
                  <a:lnTo>
                    <a:pt x="98" y="23"/>
                  </a:lnTo>
                  <a:lnTo>
                    <a:pt x="98" y="30"/>
                  </a:lnTo>
                  <a:lnTo>
                    <a:pt x="105" y="38"/>
                  </a:lnTo>
                  <a:lnTo>
                    <a:pt x="105" y="38"/>
                  </a:lnTo>
                  <a:lnTo>
                    <a:pt x="105" y="23"/>
                  </a:lnTo>
                  <a:lnTo>
                    <a:pt x="105" y="30"/>
                  </a:lnTo>
                  <a:lnTo>
                    <a:pt x="113" y="38"/>
                  </a:lnTo>
                  <a:lnTo>
                    <a:pt x="113" y="60"/>
                  </a:lnTo>
                  <a:lnTo>
                    <a:pt x="113" y="8"/>
                  </a:lnTo>
                  <a:lnTo>
                    <a:pt x="113" y="38"/>
                  </a:lnTo>
                  <a:lnTo>
                    <a:pt x="120" y="45"/>
                  </a:lnTo>
                  <a:lnTo>
                    <a:pt x="120" y="45"/>
                  </a:lnTo>
                  <a:lnTo>
                    <a:pt x="120" y="15"/>
                  </a:lnTo>
                  <a:lnTo>
                    <a:pt x="120" y="30"/>
                  </a:lnTo>
                  <a:lnTo>
                    <a:pt x="128" y="38"/>
                  </a:lnTo>
                  <a:lnTo>
                    <a:pt x="128" y="45"/>
                  </a:lnTo>
                  <a:lnTo>
                    <a:pt x="128" y="15"/>
                  </a:lnTo>
                  <a:lnTo>
                    <a:pt x="128" y="38"/>
                  </a:lnTo>
                  <a:lnTo>
                    <a:pt x="135" y="30"/>
                  </a:lnTo>
                  <a:lnTo>
                    <a:pt x="135" y="45"/>
                  </a:lnTo>
                  <a:lnTo>
                    <a:pt x="135" y="15"/>
                  </a:lnTo>
                  <a:lnTo>
                    <a:pt x="135" y="38"/>
                  </a:lnTo>
                  <a:lnTo>
                    <a:pt x="143" y="30"/>
                  </a:lnTo>
                  <a:lnTo>
                    <a:pt x="143" y="45"/>
                  </a:lnTo>
                  <a:lnTo>
                    <a:pt x="143" y="23"/>
                  </a:lnTo>
                  <a:lnTo>
                    <a:pt x="143" y="38"/>
                  </a:lnTo>
                  <a:lnTo>
                    <a:pt x="150" y="30"/>
                  </a:lnTo>
                  <a:lnTo>
                    <a:pt x="150" y="38"/>
                  </a:lnTo>
                  <a:lnTo>
                    <a:pt x="150" y="15"/>
                  </a:lnTo>
                  <a:lnTo>
                    <a:pt x="150" y="30"/>
                  </a:lnTo>
                  <a:lnTo>
                    <a:pt x="158" y="38"/>
                  </a:lnTo>
                  <a:lnTo>
                    <a:pt x="158" y="38"/>
                  </a:lnTo>
                  <a:lnTo>
                    <a:pt x="158" y="23"/>
                  </a:lnTo>
                  <a:lnTo>
                    <a:pt x="158" y="30"/>
                  </a:lnTo>
                  <a:lnTo>
                    <a:pt x="165" y="38"/>
                  </a:lnTo>
                  <a:lnTo>
                    <a:pt x="165" y="38"/>
                  </a:lnTo>
                  <a:lnTo>
                    <a:pt x="165" y="23"/>
                  </a:lnTo>
                  <a:lnTo>
                    <a:pt x="165" y="38"/>
                  </a:lnTo>
                  <a:lnTo>
                    <a:pt x="173" y="30"/>
                  </a:lnTo>
                  <a:lnTo>
                    <a:pt x="173" y="38"/>
                  </a:lnTo>
                  <a:lnTo>
                    <a:pt x="173" y="30"/>
                  </a:lnTo>
                  <a:lnTo>
                    <a:pt x="173" y="30"/>
                  </a:lnTo>
                  <a:lnTo>
                    <a:pt x="180" y="38"/>
                  </a:lnTo>
                  <a:lnTo>
                    <a:pt x="180" y="38"/>
                  </a:lnTo>
                  <a:lnTo>
                    <a:pt x="180" y="23"/>
                  </a:lnTo>
                  <a:lnTo>
                    <a:pt x="180" y="38"/>
                  </a:lnTo>
                  <a:lnTo>
                    <a:pt x="188" y="30"/>
                  </a:lnTo>
                  <a:lnTo>
                    <a:pt x="188" y="38"/>
                  </a:lnTo>
                  <a:lnTo>
                    <a:pt x="188" y="23"/>
                  </a:lnTo>
                  <a:lnTo>
                    <a:pt x="188" y="30"/>
                  </a:lnTo>
                  <a:lnTo>
                    <a:pt x="195" y="38"/>
                  </a:lnTo>
                  <a:lnTo>
                    <a:pt x="195" y="38"/>
                  </a:lnTo>
                  <a:lnTo>
                    <a:pt x="195" y="30"/>
                  </a:lnTo>
                  <a:lnTo>
                    <a:pt x="195" y="38"/>
                  </a:lnTo>
                  <a:lnTo>
                    <a:pt x="203" y="30"/>
                  </a:lnTo>
                  <a:lnTo>
                    <a:pt x="203" y="38"/>
                  </a:lnTo>
                  <a:lnTo>
                    <a:pt x="203" y="30"/>
                  </a:lnTo>
                  <a:lnTo>
                    <a:pt x="203" y="38"/>
                  </a:lnTo>
                  <a:lnTo>
                    <a:pt x="210" y="30"/>
                  </a:lnTo>
                  <a:lnTo>
                    <a:pt x="210" y="38"/>
                  </a:lnTo>
                  <a:lnTo>
                    <a:pt x="210" y="23"/>
                  </a:lnTo>
                  <a:lnTo>
                    <a:pt x="210" y="30"/>
                  </a:lnTo>
                  <a:lnTo>
                    <a:pt x="218" y="38"/>
                  </a:lnTo>
                  <a:lnTo>
                    <a:pt x="218" y="38"/>
                  </a:lnTo>
                  <a:lnTo>
                    <a:pt x="218" y="30"/>
                  </a:lnTo>
                  <a:lnTo>
                    <a:pt x="218" y="38"/>
                  </a:lnTo>
                  <a:lnTo>
                    <a:pt x="225" y="30"/>
                  </a:lnTo>
                  <a:lnTo>
                    <a:pt x="225" y="38"/>
                  </a:lnTo>
                  <a:lnTo>
                    <a:pt x="225" y="23"/>
                  </a:lnTo>
                  <a:lnTo>
                    <a:pt x="225" y="38"/>
                  </a:lnTo>
                  <a:lnTo>
                    <a:pt x="233" y="45"/>
                  </a:lnTo>
                  <a:lnTo>
                    <a:pt x="233" y="23"/>
                  </a:lnTo>
                  <a:lnTo>
                    <a:pt x="233" y="30"/>
                  </a:lnTo>
                  <a:lnTo>
                    <a:pt x="240" y="38"/>
                  </a:lnTo>
                  <a:lnTo>
                    <a:pt x="240" y="38"/>
                  </a:lnTo>
                  <a:lnTo>
                    <a:pt x="240" y="23"/>
                  </a:lnTo>
                  <a:lnTo>
                    <a:pt x="240" y="38"/>
                  </a:lnTo>
                  <a:lnTo>
                    <a:pt x="24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1" name="Freeform 1017"/>
            <p:cNvSpPr>
              <a:spLocks/>
            </p:cNvSpPr>
            <p:nvPr/>
          </p:nvSpPr>
          <p:spPr bwMode="auto">
            <a:xfrm>
              <a:off x="3906" y="3253"/>
              <a:ext cx="168" cy="26"/>
            </a:xfrm>
            <a:custGeom>
              <a:avLst/>
              <a:gdLst>
                <a:gd name="T0" fmla="*/ 0 w 240"/>
                <a:gd name="T1" fmla="*/ 8 h 30"/>
                <a:gd name="T2" fmla="*/ 7 w 240"/>
                <a:gd name="T3" fmla="*/ 23 h 30"/>
                <a:gd name="T4" fmla="*/ 15 w 240"/>
                <a:gd name="T5" fmla="*/ 23 h 30"/>
                <a:gd name="T6" fmla="*/ 15 w 240"/>
                <a:gd name="T7" fmla="*/ 23 h 30"/>
                <a:gd name="T8" fmla="*/ 22 w 240"/>
                <a:gd name="T9" fmla="*/ 0 h 30"/>
                <a:gd name="T10" fmla="*/ 30 w 240"/>
                <a:gd name="T11" fmla="*/ 30 h 30"/>
                <a:gd name="T12" fmla="*/ 37 w 240"/>
                <a:gd name="T13" fmla="*/ 23 h 30"/>
                <a:gd name="T14" fmla="*/ 37 w 240"/>
                <a:gd name="T15" fmla="*/ 15 h 30"/>
                <a:gd name="T16" fmla="*/ 45 w 240"/>
                <a:gd name="T17" fmla="*/ 15 h 30"/>
                <a:gd name="T18" fmla="*/ 52 w 240"/>
                <a:gd name="T19" fmla="*/ 23 h 30"/>
                <a:gd name="T20" fmla="*/ 60 w 240"/>
                <a:gd name="T21" fmla="*/ 23 h 30"/>
                <a:gd name="T22" fmla="*/ 60 w 240"/>
                <a:gd name="T23" fmla="*/ 15 h 30"/>
                <a:gd name="T24" fmla="*/ 67 w 240"/>
                <a:gd name="T25" fmla="*/ 8 h 30"/>
                <a:gd name="T26" fmla="*/ 75 w 240"/>
                <a:gd name="T27" fmla="*/ 30 h 30"/>
                <a:gd name="T28" fmla="*/ 82 w 240"/>
                <a:gd name="T29" fmla="*/ 23 h 30"/>
                <a:gd name="T30" fmla="*/ 82 w 240"/>
                <a:gd name="T31" fmla="*/ 23 h 30"/>
                <a:gd name="T32" fmla="*/ 90 w 240"/>
                <a:gd name="T33" fmla="*/ 0 h 30"/>
                <a:gd name="T34" fmla="*/ 97 w 240"/>
                <a:gd name="T35" fmla="*/ 23 h 30"/>
                <a:gd name="T36" fmla="*/ 105 w 240"/>
                <a:gd name="T37" fmla="*/ 23 h 30"/>
                <a:gd name="T38" fmla="*/ 105 w 240"/>
                <a:gd name="T39" fmla="*/ 23 h 30"/>
                <a:gd name="T40" fmla="*/ 112 w 240"/>
                <a:gd name="T41" fmla="*/ 8 h 30"/>
                <a:gd name="T42" fmla="*/ 120 w 240"/>
                <a:gd name="T43" fmla="*/ 23 h 30"/>
                <a:gd name="T44" fmla="*/ 127 w 240"/>
                <a:gd name="T45" fmla="*/ 23 h 30"/>
                <a:gd name="T46" fmla="*/ 127 w 240"/>
                <a:gd name="T47" fmla="*/ 23 h 30"/>
                <a:gd name="T48" fmla="*/ 135 w 240"/>
                <a:gd name="T49" fmla="*/ 0 h 30"/>
                <a:gd name="T50" fmla="*/ 142 w 240"/>
                <a:gd name="T51" fmla="*/ 30 h 30"/>
                <a:gd name="T52" fmla="*/ 150 w 240"/>
                <a:gd name="T53" fmla="*/ 23 h 30"/>
                <a:gd name="T54" fmla="*/ 157 w 240"/>
                <a:gd name="T55" fmla="*/ 23 h 30"/>
                <a:gd name="T56" fmla="*/ 157 w 240"/>
                <a:gd name="T57" fmla="*/ 15 h 30"/>
                <a:gd name="T58" fmla="*/ 165 w 240"/>
                <a:gd name="T59" fmla="*/ 8 h 30"/>
                <a:gd name="T60" fmla="*/ 172 w 240"/>
                <a:gd name="T61" fmla="*/ 23 h 30"/>
                <a:gd name="T62" fmla="*/ 180 w 240"/>
                <a:gd name="T63" fmla="*/ 23 h 30"/>
                <a:gd name="T64" fmla="*/ 180 w 240"/>
                <a:gd name="T65" fmla="*/ 15 h 30"/>
                <a:gd name="T66" fmla="*/ 187 w 240"/>
                <a:gd name="T67" fmla="*/ 8 h 30"/>
                <a:gd name="T68" fmla="*/ 195 w 240"/>
                <a:gd name="T69" fmla="*/ 23 h 30"/>
                <a:gd name="T70" fmla="*/ 202 w 240"/>
                <a:gd name="T71" fmla="*/ 15 h 30"/>
                <a:gd name="T72" fmla="*/ 202 w 240"/>
                <a:gd name="T73" fmla="*/ 15 h 30"/>
                <a:gd name="T74" fmla="*/ 210 w 240"/>
                <a:gd name="T75" fmla="*/ 8 h 30"/>
                <a:gd name="T76" fmla="*/ 217 w 240"/>
                <a:gd name="T77" fmla="*/ 23 h 30"/>
                <a:gd name="T78" fmla="*/ 225 w 240"/>
                <a:gd name="T79" fmla="*/ 15 h 30"/>
                <a:gd name="T80" fmla="*/ 225 w 240"/>
                <a:gd name="T81" fmla="*/ 15 h 30"/>
                <a:gd name="T82" fmla="*/ 232 w 240"/>
                <a:gd name="T8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23"/>
                  </a:lnTo>
                  <a:lnTo>
                    <a:pt x="0" y="8"/>
                  </a:lnTo>
                  <a:lnTo>
                    <a:pt x="0" y="23"/>
                  </a:lnTo>
                  <a:lnTo>
                    <a:pt x="7" y="15"/>
                  </a:lnTo>
                  <a:lnTo>
                    <a:pt x="7" y="23"/>
                  </a:lnTo>
                  <a:lnTo>
                    <a:pt x="7" y="8"/>
                  </a:lnTo>
                  <a:lnTo>
                    <a:pt x="7" y="15"/>
                  </a:lnTo>
                  <a:lnTo>
                    <a:pt x="15" y="23"/>
                  </a:lnTo>
                  <a:lnTo>
                    <a:pt x="15" y="30"/>
                  </a:lnTo>
                  <a:lnTo>
                    <a:pt x="15" y="8"/>
                  </a:lnTo>
                  <a:lnTo>
                    <a:pt x="15" y="23"/>
                  </a:lnTo>
                  <a:lnTo>
                    <a:pt x="22" y="15"/>
                  </a:lnTo>
                  <a:lnTo>
                    <a:pt x="22" y="30"/>
                  </a:lnTo>
                  <a:lnTo>
                    <a:pt x="22" y="0"/>
                  </a:lnTo>
                  <a:lnTo>
                    <a:pt x="22" y="23"/>
                  </a:lnTo>
                  <a:lnTo>
                    <a:pt x="30" y="15"/>
                  </a:lnTo>
                  <a:lnTo>
                    <a:pt x="30" y="30"/>
                  </a:lnTo>
                  <a:lnTo>
                    <a:pt x="30" y="8"/>
                  </a:lnTo>
                  <a:lnTo>
                    <a:pt x="30" y="15"/>
                  </a:lnTo>
                  <a:lnTo>
                    <a:pt x="37" y="23"/>
                  </a:lnTo>
                  <a:lnTo>
                    <a:pt x="37" y="30"/>
                  </a:lnTo>
                  <a:lnTo>
                    <a:pt x="37" y="0"/>
                  </a:lnTo>
                  <a:lnTo>
                    <a:pt x="37" y="15"/>
                  </a:lnTo>
                  <a:lnTo>
                    <a:pt x="45" y="23"/>
                  </a:lnTo>
                  <a:lnTo>
                    <a:pt x="45" y="23"/>
                  </a:lnTo>
                  <a:lnTo>
                    <a:pt x="45" y="15"/>
                  </a:lnTo>
                  <a:lnTo>
                    <a:pt x="45" y="23"/>
                  </a:lnTo>
                  <a:lnTo>
                    <a:pt x="52" y="15"/>
                  </a:lnTo>
                  <a:lnTo>
                    <a:pt x="52" y="23"/>
                  </a:lnTo>
                  <a:lnTo>
                    <a:pt x="52" y="8"/>
                  </a:lnTo>
                  <a:lnTo>
                    <a:pt x="52" y="15"/>
                  </a:lnTo>
                  <a:lnTo>
                    <a:pt x="60" y="23"/>
                  </a:lnTo>
                  <a:lnTo>
                    <a:pt x="60" y="23"/>
                  </a:lnTo>
                  <a:lnTo>
                    <a:pt x="60" y="8"/>
                  </a:lnTo>
                  <a:lnTo>
                    <a:pt x="60" y="15"/>
                  </a:lnTo>
                  <a:lnTo>
                    <a:pt x="67" y="23"/>
                  </a:lnTo>
                  <a:lnTo>
                    <a:pt x="67" y="23"/>
                  </a:lnTo>
                  <a:lnTo>
                    <a:pt x="67" y="8"/>
                  </a:lnTo>
                  <a:lnTo>
                    <a:pt x="67" y="15"/>
                  </a:lnTo>
                  <a:lnTo>
                    <a:pt x="75" y="23"/>
                  </a:lnTo>
                  <a:lnTo>
                    <a:pt x="75" y="30"/>
                  </a:lnTo>
                  <a:lnTo>
                    <a:pt x="75" y="8"/>
                  </a:lnTo>
                  <a:lnTo>
                    <a:pt x="75" y="15"/>
                  </a:lnTo>
                  <a:lnTo>
                    <a:pt x="82" y="23"/>
                  </a:lnTo>
                  <a:lnTo>
                    <a:pt x="82" y="30"/>
                  </a:lnTo>
                  <a:lnTo>
                    <a:pt x="82" y="0"/>
                  </a:lnTo>
                  <a:lnTo>
                    <a:pt x="82" y="23"/>
                  </a:lnTo>
                  <a:lnTo>
                    <a:pt x="90" y="15"/>
                  </a:lnTo>
                  <a:lnTo>
                    <a:pt x="90" y="23"/>
                  </a:lnTo>
                  <a:lnTo>
                    <a:pt x="90" y="0"/>
                  </a:lnTo>
                  <a:lnTo>
                    <a:pt x="90" y="15"/>
                  </a:lnTo>
                  <a:lnTo>
                    <a:pt x="97" y="23"/>
                  </a:lnTo>
                  <a:lnTo>
                    <a:pt x="97" y="23"/>
                  </a:lnTo>
                  <a:lnTo>
                    <a:pt x="97" y="8"/>
                  </a:lnTo>
                  <a:lnTo>
                    <a:pt x="97" y="15"/>
                  </a:lnTo>
                  <a:lnTo>
                    <a:pt x="105" y="23"/>
                  </a:lnTo>
                  <a:lnTo>
                    <a:pt x="105" y="23"/>
                  </a:lnTo>
                  <a:lnTo>
                    <a:pt x="105" y="8"/>
                  </a:lnTo>
                  <a:lnTo>
                    <a:pt x="105" y="23"/>
                  </a:lnTo>
                  <a:lnTo>
                    <a:pt x="112" y="15"/>
                  </a:lnTo>
                  <a:lnTo>
                    <a:pt x="112" y="23"/>
                  </a:lnTo>
                  <a:lnTo>
                    <a:pt x="112" y="8"/>
                  </a:lnTo>
                  <a:lnTo>
                    <a:pt x="112" y="15"/>
                  </a:lnTo>
                  <a:lnTo>
                    <a:pt x="120" y="23"/>
                  </a:lnTo>
                  <a:lnTo>
                    <a:pt x="120" y="23"/>
                  </a:lnTo>
                  <a:lnTo>
                    <a:pt x="120" y="8"/>
                  </a:lnTo>
                  <a:lnTo>
                    <a:pt x="120" y="15"/>
                  </a:lnTo>
                  <a:lnTo>
                    <a:pt x="127" y="23"/>
                  </a:lnTo>
                  <a:lnTo>
                    <a:pt x="127" y="23"/>
                  </a:lnTo>
                  <a:lnTo>
                    <a:pt x="127" y="15"/>
                  </a:lnTo>
                  <a:lnTo>
                    <a:pt x="127" y="23"/>
                  </a:lnTo>
                  <a:lnTo>
                    <a:pt x="135" y="15"/>
                  </a:lnTo>
                  <a:lnTo>
                    <a:pt x="135" y="30"/>
                  </a:lnTo>
                  <a:lnTo>
                    <a:pt x="135" y="0"/>
                  </a:lnTo>
                  <a:lnTo>
                    <a:pt x="135" y="15"/>
                  </a:lnTo>
                  <a:lnTo>
                    <a:pt x="142" y="23"/>
                  </a:lnTo>
                  <a:lnTo>
                    <a:pt x="142" y="30"/>
                  </a:lnTo>
                  <a:lnTo>
                    <a:pt x="142" y="8"/>
                  </a:lnTo>
                  <a:lnTo>
                    <a:pt x="142" y="15"/>
                  </a:lnTo>
                  <a:lnTo>
                    <a:pt x="150" y="23"/>
                  </a:lnTo>
                  <a:lnTo>
                    <a:pt x="150" y="8"/>
                  </a:lnTo>
                  <a:lnTo>
                    <a:pt x="150" y="15"/>
                  </a:lnTo>
                  <a:lnTo>
                    <a:pt x="157" y="23"/>
                  </a:lnTo>
                  <a:lnTo>
                    <a:pt x="157" y="30"/>
                  </a:lnTo>
                  <a:lnTo>
                    <a:pt x="157" y="8"/>
                  </a:lnTo>
                  <a:lnTo>
                    <a:pt x="157" y="15"/>
                  </a:lnTo>
                  <a:lnTo>
                    <a:pt x="165" y="23"/>
                  </a:lnTo>
                  <a:lnTo>
                    <a:pt x="165" y="23"/>
                  </a:lnTo>
                  <a:lnTo>
                    <a:pt x="165" y="8"/>
                  </a:lnTo>
                  <a:lnTo>
                    <a:pt x="165" y="15"/>
                  </a:lnTo>
                  <a:lnTo>
                    <a:pt x="172" y="23"/>
                  </a:lnTo>
                  <a:lnTo>
                    <a:pt x="172" y="23"/>
                  </a:lnTo>
                  <a:lnTo>
                    <a:pt x="172" y="8"/>
                  </a:lnTo>
                  <a:lnTo>
                    <a:pt x="172" y="15"/>
                  </a:lnTo>
                  <a:lnTo>
                    <a:pt x="180" y="23"/>
                  </a:lnTo>
                  <a:lnTo>
                    <a:pt x="180" y="23"/>
                  </a:lnTo>
                  <a:lnTo>
                    <a:pt x="180" y="8"/>
                  </a:lnTo>
                  <a:lnTo>
                    <a:pt x="180" y="15"/>
                  </a:lnTo>
                  <a:lnTo>
                    <a:pt x="187" y="23"/>
                  </a:lnTo>
                  <a:lnTo>
                    <a:pt x="187" y="23"/>
                  </a:lnTo>
                  <a:lnTo>
                    <a:pt x="187" y="8"/>
                  </a:lnTo>
                  <a:lnTo>
                    <a:pt x="187" y="23"/>
                  </a:lnTo>
                  <a:lnTo>
                    <a:pt x="195" y="15"/>
                  </a:lnTo>
                  <a:lnTo>
                    <a:pt x="195" y="23"/>
                  </a:lnTo>
                  <a:lnTo>
                    <a:pt x="195" y="8"/>
                  </a:lnTo>
                  <a:lnTo>
                    <a:pt x="195" y="23"/>
                  </a:lnTo>
                  <a:lnTo>
                    <a:pt x="202" y="15"/>
                  </a:lnTo>
                  <a:lnTo>
                    <a:pt x="202" y="23"/>
                  </a:lnTo>
                  <a:lnTo>
                    <a:pt x="202" y="8"/>
                  </a:lnTo>
                  <a:lnTo>
                    <a:pt x="202" y="15"/>
                  </a:lnTo>
                  <a:lnTo>
                    <a:pt x="210" y="23"/>
                  </a:lnTo>
                  <a:lnTo>
                    <a:pt x="210" y="23"/>
                  </a:lnTo>
                  <a:lnTo>
                    <a:pt x="210" y="8"/>
                  </a:lnTo>
                  <a:lnTo>
                    <a:pt x="210" y="15"/>
                  </a:lnTo>
                  <a:lnTo>
                    <a:pt x="217" y="23"/>
                  </a:lnTo>
                  <a:lnTo>
                    <a:pt x="217" y="23"/>
                  </a:lnTo>
                  <a:lnTo>
                    <a:pt x="217" y="15"/>
                  </a:lnTo>
                  <a:lnTo>
                    <a:pt x="217" y="23"/>
                  </a:lnTo>
                  <a:lnTo>
                    <a:pt x="225" y="15"/>
                  </a:lnTo>
                  <a:lnTo>
                    <a:pt x="225" y="23"/>
                  </a:lnTo>
                  <a:lnTo>
                    <a:pt x="225" y="8"/>
                  </a:lnTo>
                  <a:lnTo>
                    <a:pt x="225" y="15"/>
                  </a:lnTo>
                  <a:lnTo>
                    <a:pt x="232" y="23"/>
                  </a:lnTo>
                  <a:lnTo>
                    <a:pt x="232" y="23"/>
                  </a:lnTo>
                  <a:lnTo>
                    <a:pt x="232" y="8"/>
                  </a:lnTo>
                  <a:lnTo>
                    <a:pt x="232" y="15"/>
                  </a:lnTo>
                  <a:lnTo>
                    <a:pt x="240"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2" name="Freeform 1018"/>
            <p:cNvSpPr>
              <a:spLocks/>
            </p:cNvSpPr>
            <p:nvPr/>
          </p:nvSpPr>
          <p:spPr bwMode="auto">
            <a:xfrm>
              <a:off x="4074" y="3259"/>
              <a:ext cx="167" cy="20"/>
            </a:xfrm>
            <a:custGeom>
              <a:avLst/>
              <a:gdLst>
                <a:gd name="T0" fmla="*/ 0 w 240"/>
                <a:gd name="T1" fmla="*/ 0 h 22"/>
                <a:gd name="T2" fmla="*/ 7 w 240"/>
                <a:gd name="T3" fmla="*/ 15 h 22"/>
                <a:gd name="T4" fmla="*/ 15 w 240"/>
                <a:gd name="T5" fmla="*/ 15 h 22"/>
                <a:gd name="T6" fmla="*/ 15 w 240"/>
                <a:gd name="T7" fmla="*/ 7 h 22"/>
                <a:gd name="T8" fmla="*/ 22 w 240"/>
                <a:gd name="T9" fmla="*/ 0 h 22"/>
                <a:gd name="T10" fmla="*/ 30 w 240"/>
                <a:gd name="T11" fmla="*/ 15 h 22"/>
                <a:gd name="T12" fmla="*/ 37 w 240"/>
                <a:gd name="T13" fmla="*/ 15 h 22"/>
                <a:gd name="T14" fmla="*/ 45 w 240"/>
                <a:gd name="T15" fmla="*/ 15 h 22"/>
                <a:gd name="T16" fmla="*/ 45 w 240"/>
                <a:gd name="T17" fmla="*/ 15 h 22"/>
                <a:gd name="T18" fmla="*/ 52 w 240"/>
                <a:gd name="T19" fmla="*/ 7 h 22"/>
                <a:gd name="T20" fmla="*/ 60 w 240"/>
                <a:gd name="T21" fmla="*/ 15 h 22"/>
                <a:gd name="T22" fmla="*/ 67 w 240"/>
                <a:gd name="T23" fmla="*/ 15 h 22"/>
                <a:gd name="T24" fmla="*/ 67 w 240"/>
                <a:gd name="T25" fmla="*/ 15 h 22"/>
                <a:gd name="T26" fmla="*/ 75 w 240"/>
                <a:gd name="T27" fmla="*/ 7 h 22"/>
                <a:gd name="T28" fmla="*/ 82 w 240"/>
                <a:gd name="T29" fmla="*/ 15 h 22"/>
                <a:gd name="T30" fmla="*/ 90 w 240"/>
                <a:gd name="T31" fmla="*/ 15 h 22"/>
                <a:gd name="T32" fmla="*/ 90 w 240"/>
                <a:gd name="T33" fmla="*/ 7 h 22"/>
                <a:gd name="T34" fmla="*/ 97 w 240"/>
                <a:gd name="T35" fmla="*/ 7 h 22"/>
                <a:gd name="T36" fmla="*/ 105 w 240"/>
                <a:gd name="T37" fmla="*/ 15 h 22"/>
                <a:gd name="T38" fmla="*/ 112 w 240"/>
                <a:gd name="T39" fmla="*/ 15 h 22"/>
                <a:gd name="T40" fmla="*/ 112 w 240"/>
                <a:gd name="T41" fmla="*/ 15 h 22"/>
                <a:gd name="T42" fmla="*/ 120 w 240"/>
                <a:gd name="T43" fmla="*/ 7 h 22"/>
                <a:gd name="T44" fmla="*/ 127 w 240"/>
                <a:gd name="T45" fmla="*/ 15 h 22"/>
                <a:gd name="T46" fmla="*/ 135 w 240"/>
                <a:gd name="T47" fmla="*/ 15 h 22"/>
                <a:gd name="T48" fmla="*/ 135 w 240"/>
                <a:gd name="T49" fmla="*/ 15 h 22"/>
                <a:gd name="T50" fmla="*/ 142 w 240"/>
                <a:gd name="T51" fmla="*/ 7 h 22"/>
                <a:gd name="T52" fmla="*/ 150 w 240"/>
                <a:gd name="T53" fmla="*/ 15 h 22"/>
                <a:gd name="T54" fmla="*/ 157 w 240"/>
                <a:gd name="T55" fmla="*/ 15 h 22"/>
                <a:gd name="T56" fmla="*/ 157 w 240"/>
                <a:gd name="T57" fmla="*/ 7 h 22"/>
                <a:gd name="T58" fmla="*/ 165 w 240"/>
                <a:gd name="T59" fmla="*/ 7 h 22"/>
                <a:gd name="T60" fmla="*/ 172 w 240"/>
                <a:gd name="T61" fmla="*/ 7 h 22"/>
                <a:gd name="T62" fmla="*/ 180 w 240"/>
                <a:gd name="T63" fmla="*/ 15 h 22"/>
                <a:gd name="T64" fmla="*/ 187 w 240"/>
                <a:gd name="T65" fmla="*/ 15 h 22"/>
                <a:gd name="T66" fmla="*/ 195 w 240"/>
                <a:gd name="T67" fmla="*/ 15 h 22"/>
                <a:gd name="T68" fmla="*/ 202 w 240"/>
                <a:gd name="T69" fmla="*/ 15 h 22"/>
                <a:gd name="T70" fmla="*/ 202 w 240"/>
                <a:gd name="T71" fmla="*/ 15 h 22"/>
                <a:gd name="T72" fmla="*/ 210 w 240"/>
                <a:gd name="T73" fmla="*/ 7 h 22"/>
                <a:gd name="T74" fmla="*/ 217 w 240"/>
                <a:gd name="T75" fmla="*/ 15 h 22"/>
                <a:gd name="T76" fmla="*/ 225 w 240"/>
                <a:gd name="T77" fmla="*/ 7 h 22"/>
                <a:gd name="T78" fmla="*/ 225 w 240"/>
                <a:gd name="T79" fmla="*/ 15 h 22"/>
                <a:gd name="T80" fmla="*/ 232 w 240"/>
                <a:gd name="T81" fmla="*/ 7 h 22"/>
                <a:gd name="T82" fmla="*/ 240 w 24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2">
                  <a:moveTo>
                    <a:pt x="0" y="15"/>
                  </a:moveTo>
                  <a:lnTo>
                    <a:pt x="0" y="15"/>
                  </a:lnTo>
                  <a:lnTo>
                    <a:pt x="0" y="0"/>
                  </a:lnTo>
                  <a:lnTo>
                    <a:pt x="0" y="7"/>
                  </a:lnTo>
                  <a:lnTo>
                    <a:pt x="7" y="15"/>
                  </a:lnTo>
                  <a:lnTo>
                    <a:pt x="7" y="15"/>
                  </a:lnTo>
                  <a:lnTo>
                    <a:pt x="7" y="0"/>
                  </a:lnTo>
                  <a:lnTo>
                    <a:pt x="7" y="7"/>
                  </a:lnTo>
                  <a:lnTo>
                    <a:pt x="15" y="15"/>
                  </a:lnTo>
                  <a:lnTo>
                    <a:pt x="15" y="22"/>
                  </a:lnTo>
                  <a:lnTo>
                    <a:pt x="15" y="0"/>
                  </a:lnTo>
                  <a:lnTo>
                    <a:pt x="15" y="7"/>
                  </a:lnTo>
                  <a:lnTo>
                    <a:pt x="22" y="15"/>
                  </a:lnTo>
                  <a:lnTo>
                    <a:pt x="22" y="15"/>
                  </a:lnTo>
                  <a:lnTo>
                    <a:pt x="22" y="0"/>
                  </a:lnTo>
                  <a:lnTo>
                    <a:pt x="22" y="15"/>
                  </a:lnTo>
                  <a:lnTo>
                    <a:pt x="30" y="7"/>
                  </a:lnTo>
                  <a:lnTo>
                    <a:pt x="30" y="15"/>
                  </a:lnTo>
                  <a:lnTo>
                    <a:pt x="30" y="0"/>
                  </a:lnTo>
                  <a:lnTo>
                    <a:pt x="30" y="7"/>
                  </a:lnTo>
                  <a:lnTo>
                    <a:pt x="37" y="15"/>
                  </a:lnTo>
                  <a:lnTo>
                    <a:pt x="37" y="15"/>
                  </a:lnTo>
                  <a:lnTo>
                    <a:pt x="37" y="7"/>
                  </a:lnTo>
                  <a:lnTo>
                    <a:pt x="45" y="15"/>
                  </a:lnTo>
                  <a:lnTo>
                    <a:pt x="45" y="15"/>
                  </a:lnTo>
                  <a:lnTo>
                    <a:pt x="45" y="7"/>
                  </a:lnTo>
                  <a:lnTo>
                    <a:pt x="45" y="15"/>
                  </a:lnTo>
                  <a:lnTo>
                    <a:pt x="52" y="7"/>
                  </a:lnTo>
                  <a:lnTo>
                    <a:pt x="52" y="15"/>
                  </a:lnTo>
                  <a:lnTo>
                    <a:pt x="52" y="7"/>
                  </a:lnTo>
                  <a:lnTo>
                    <a:pt x="52" y="7"/>
                  </a:lnTo>
                  <a:lnTo>
                    <a:pt x="60" y="15"/>
                  </a:lnTo>
                  <a:lnTo>
                    <a:pt x="60" y="15"/>
                  </a:lnTo>
                  <a:lnTo>
                    <a:pt x="60" y="7"/>
                  </a:lnTo>
                  <a:lnTo>
                    <a:pt x="60" y="7"/>
                  </a:lnTo>
                  <a:lnTo>
                    <a:pt x="67" y="15"/>
                  </a:lnTo>
                  <a:lnTo>
                    <a:pt x="67" y="15"/>
                  </a:lnTo>
                  <a:lnTo>
                    <a:pt x="67" y="0"/>
                  </a:lnTo>
                  <a:lnTo>
                    <a:pt x="67" y="15"/>
                  </a:lnTo>
                  <a:lnTo>
                    <a:pt x="75" y="7"/>
                  </a:lnTo>
                  <a:lnTo>
                    <a:pt x="75" y="15"/>
                  </a:lnTo>
                  <a:lnTo>
                    <a:pt x="75" y="7"/>
                  </a:lnTo>
                  <a:lnTo>
                    <a:pt x="75" y="7"/>
                  </a:lnTo>
                  <a:lnTo>
                    <a:pt x="82" y="15"/>
                  </a:lnTo>
                  <a:lnTo>
                    <a:pt x="82" y="15"/>
                  </a:lnTo>
                  <a:lnTo>
                    <a:pt x="82" y="7"/>
                  </a:lnTo>
                  <a:lnTo>
                    <a:pt x="82" y="7"/>
                  </a:lnTo>
                  <a:lnTo>
                    <a:pt x="90" y="15"/>
                  </a:lnTo>
                  <a:lnTo>
                    <a:pt x="90" y="15"/>
                  </a:lnTo>
                  <a:lnTo>
                    <a:pt x="90" y="7"/>
                  </a:lnTo>
                  <a:lnTo>
                    <a:pt x="90" y="7"/>
                  </a:lnTo>
                  <a:lnTo>
                    <a:pt x="97" y="15"/>
                  </a:lnTo>
                  <a:lnTo>
                    <a:pt x="97" y="15"/>
                  </a:lnTo>
                  <a:lnTo>
                    <a:pt x="97" y="7"/>
                  </a:lnTo>
                  <a:lnTo>
                    <a:pt x="97" y="7"/>
                  </a:lnTo>
                  <a:lnTo>
                    <a:pt x="105" y="15"/>
                  </a:lnTo>
                  <a:lnTo>
                    <a:pt x="105" y="15"/>
                  </a:lnTo>
                  <a:lnTo>
                    <a:pt x="105" y="7"/>
                  </a:lnTo>
                  <a:lnTo>
                    <a:pt x="105" y="7"/>
                  </a:lnTo>
                  <a:lnTo>
                    <a:pt x="112" y="15"/>
                  </a:lnTo>
                  <a:lnTo>
                    <a:pt x="112" y="15"/>
                  </a:lnTo>
                  <a:lnTo>
                    <a:pt x="112" y="7"/>
                  </a:lnTo>
                  <a:lnTo>
                    <a:pt x="112" y="15"/>
                  </a:lnTo>
                  <a:lnTo>
                    <a:pt x="120" y="7"/>
                  </a:lnTo>
                  <a:lnTo>
                    <a:pt x="120" y="15"/>
                  </a:lnTo>
                  <a:lnTo>
                    <a:pt x="120" y="7"/>
                  </a:lnTo>
                  <a:lnTo>
                    <a:pt x="120" y="7"/>
                  </a:lnTo>
                  <a:lnTo>
                    <a:pt x="127" y="15"/>
                  </a:lnTo>
                  <a:lnTo>
                    <a:pt x="127" y="15"/>
                  </a:lnTo>
                  <a:lnTo>
                    <a:pt x="127" y="7"/>
                  </a:lnTo>
                  <a:lnTo>
                    <a:pt x="127" y="7"/>
                  </a:lnTo>
                  <a:lnTo>
                    <a:pt x="135" y="15"/>
                  </a:lnTo>
                  <a:lnTo>
                    <a:pt x="135" y="15"/>
                  </a:lnTo>
                  <a:lnTo>
                    <a:pt x="135" y="7"/>
                  </a:lnTo>
                  <a:lnTo>
                    <a:pt x="135" y="15"/>
                  </a:lnTo>
                  <a:lnTo>
                    <a:pt x="142" y="7"/>
                  </a:lnTo>
                  <a:lnTo>
                    <a:pt x="142" y="15"/>
                  </a:lnTo>
                  <a:lnTo>
                    <a:pt x="142" y="7"/>
                  </a:lnTo>
                  <a:lnTo>
                    <a:pt x="142" y="7"/>
                  </a:lnTo>
                  <a:lnTo>
                    <a:pt x="150" y="15"/>
                  </a:lnTo>
                  <a:lnTo>
                    <a:pt x="150" y="15"/>
                  </a:lnTo>
                  <a:lnTo>
                    <a:pt x="150" y="7"/>
                  </a:lnTo>
                  <a:lnTo>
                    <a:pt x="150" y="7"/>
                  </a:lnTo>
                  <a:lnTo>
                    <a:pt x="157" y="15"/>
                  </a:lnTo>
                  <a:lnTo>
                    <a:pt x="157" y="15"/>
                  </a:lnTo>
                  <a:lnTo>
                    <a:pt x="157" y="7"/>
                  </a:lnTo>
                  <a:lnTo>
                    <a:pt x="157" y="7"/>
                  </a:lnTo>
                  <a:lnTo>
                    <a:pt x="165" y="15"/>
                  </a:lnTo>
                  <a:lnTo>
                    <a:pt x="165" y="15"/>
                  </a:lnTo>
                  <a:lnTo>
                    <a:pt x="165" y="7"/>
                  </a:lnTo>
                  <a:lnTo>
                    <a:pt x="165" y="7"/>
                  </a:lnTo>
                  <a:lnTo>
                    <a:pt x="172" y="15"/>
                  </a:lnTo>
                  <a:lnTo>
                    <a:pt x="172" y="7"/>
                  </a:lnTo>
                  <a:lnTo>
                    <a:pt x="172" y="7"/>
                  </a:lnTo>
                  <a:lnTo>
                    <a:pt x="180" y="15"/>
                  </a:lnTo>
                  <a:lnTo>
                    <a:pt x="180" y="15"/>
                  </a:lnTo>
                  <a:lnTo>
                    <a:pt x="180" y="7"/>
                  </a:lnTo>
                  <a:lnTo>
                    <a:pt x="180" y="7"/>
                  </a:lnTo>
                  <a:lnTo>
                    <a:pt x="187" y="15"/>
                  </a:lnTo>
                  <a:lnTo>
                    <a:pt x="187" y="7"/>
                  </a:lnTo>
                  <a:lnTo>
                    <a:pt x="187" y="7"/>
                  </a:lnTo>
                  <a:lnTo>
                    <a:pt x="195" y="15"/>
                  </a:lnTo>
                  <a:lnTo>
                    <a:pt x="195" y="7"/>
                  </a:lnTo>
                  <a:lnTo>
                    <a:pt x="195" y="7"/>
                  </a:lnTo>
                  <a:lnTo>
                    <a:pt x="202" y="15"/>
                  </a:lnTo>
                  <a:lnTo>
                    <a:pt x="202" y="15"/>
                  </a:lnTo>
                  <a:lnTo>
                    <a:pt x="202" y="7"/>
                  </a:lnTo>
                  <a:lnTo>
                    <a:pt x="202" y="15"/>
                  </a:lnTo>
                  <a:lnTo>
                    <a:pt x="210" y="7"/>
                  </a:lnTo>
                  <a:lnTo>
                    <a:pt x="210" y="15"/>
                  </a:lnTo>
                  <a:lnTo>
                    <a:pt x="210" y="7"/>
                  </a:lnTo>
                  <a:lnTo>
                    <a:pt x="210" y="7"/>
                  </a:lnTo>
                  <a:lnTo>
                    <a:pt x="217" y="15"/>
                  </a:lnTo>
                  <a:lnTo>
                    <a:pt x="217" y="15"/>
                  </a:lnTo>
                  <a:lnTo>
                    <a:pt x="217" y="7"/>
                  </a:lnTo>
                  <a:lnTo>
                    <a:pt x="217" y="15"/>
                  </a:lnTo>
                  <a:lnTo>
                    <a:pt x="225" y="7"/>
                  </a:lnTo>
                  <a:lnTo>
                    <a:pt x="225" y="15"/>
                  </a:lnTo>
                  <a:lnTo>
                    <a:pt x="225" y="7"/>
                  </a:lnTo>
                  <a:lnTo>
                    <a:pt x="225" y="15"/>
                  </a:lnTo>
                  <a:lnTo>
                    <a:pt x="232" y="7"/>
                  </a:lnTo>
                  <a:lnTo>
                    <a:pt x="232" y="15"/>
                  </a:lnTo>
                  <a:lnTo>
                    <a:pt x="232" y="7"/>
                  </a:lnTo>
                  <a:lnTo>
                    <a:pt x="232" y="7"/>
                  </a:lnTo>
                  <a:lnTo>
                    <a:pt x="240" y="15"/>
                  </a:lnTo>
                  <a:lnTo>
                    <a:pt x="240" y="15"/>
                  </a:lnTo>
                  <a:lnTo>
                    <a:pt x="240" y="7"/>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3" name="Freeform 1019"/>
            <p:cNvSpPr>
              <a:spLocks/>
            </p:cNvSpPr>
            <p:nvPr/>
          </p:nvSpPr>
          <p:spPr bwMode="auto">
            <a:xfrm>
              <a:off x="4241" y="3253"/>
              <a:ext cx="173" cy="26"/>
            </a:xfrm>
            <a:custGeom>
              <a:avLst/>
              <a:gdLst>
                <a:gd name="T0" fmla="*/ 7 w 247"/>
                <a:gd name="T1" fmla="*/ 23 h 30"/>
                <a:gd name="T2" fmla="*/ 15 w 247"/>
                <a:gd name="T3" fmla="*/ 15 h 30"/>
                <a:gd name="T4" fmla="*/ 15 w 247"/>
                <a:gd name="T5" fmla="*/ 15 h 30"/>
                <a:gd name="T6" fmla="*/ 22 w 247"/>
                <a:gd name="T7" fmla="*/ 15 h 30"/>
                <a:gd name="T8" fmla="*/ 30 w 247"/>
                <a:gd name="T9" fmla="*/ 23 h 30"/>
                <a:gd name="T10" fmla="*/ 37 w 247"/>
                <a:gd name="T11" fmla="*/ 23 h 30"/>
                <a:gd name="T12" fmla="*/ 37 w 247"/>
                <a:gd name="T13" fmla="*/ 15 h 30"/>
                <a:gd name="T14" fmla="*/ 45 w 247"/>
                <a:gd name="T15" fmla="*/ 15 h 30"/>
                <a:gd name="T16" fmla="*/ 52 w 247"/>
                <a:gd name="T17" fmla="*/ 23 h 30"/>
                <a:gd name="T18" fmla="*/ 60 w 247"/>
                <a:gd name="T19" fmla="*/ 23 h 30"/>
                <a:gd name="T20" fmla="*/ 60 w 247"/>
                <a:gd name="T21" fmla="*/ 15 h 30"/>
                <a:gd name="T22" fmla="*/ 67 w 247"/>
                <a:gd name="T23" fmla="*/ 15 h 30"/>
                <a:gd name="T24" fmla="*/ 75 w 247"/>
                <a:gd name="T25" fmla="*/ 15 h 30"/>
                <a:gd name="T26" fmla="*/ 82 w 247"/>
                <a:gd name="T27" fmla="*/ 23 h 30"/>
                <a:gd name="T28" fmla="*/ 90 w 247"/>
                <a:gd name="T29" fmla="*/ 23 h 30"/>
                <a:gd name="T30" fmla="*/ 90 w 247"/>
                <a:gd name="T31" fmla="*/ 15 h 30"/>
                <a:gd name="T32" fmla="*/ 97 w 247"/>
                <a:gd name="T33" fmla="*/ 23 h 30"/>
                <a:gd name="T34" fmla="*/ 105 w 247"/>
                <a:gd name="T35" fmla="*/ 15 h 30"/>
                <a:gd name="T36" fmla="*/ 112 w 247"/>
                <a:gd name="T37" fmla="*/ 15 h 30"/>
                <a:gd name="T38" fmla="*/ 120 w 247"/>
                <a:gd name="T39" fmla="*/ 23 h 30"/>
                <a:gd name="T40" fmla="*/ 127 w 247"/>
                <a:gd name="T41" fmla="*/ 15 h 30"/>
                <a:gd name="T42" fmla="*/ 127 w 247"/>
                <a:gd name="T43" fmla="*/ 15 h 30"/>
                <a:gd name="T44" fmla="*/ 135 w 247"/>
                <a:gd name="T45" fmla="*/ 23 h 30"/>
                <a:gd name="T46" fmla="*/ 142 w 247"/>
                <a:gd name="T47" fmla="*/ 15 h 30"/>
                <a:gd name="T48" fmla="*/ 150 w 247"/>
                <a:gd name="T49" fmla="*/ 23 h 30"/>
                <a:gd name="T50" fmla="*/ 157 w 247"/>
                <a:gd name="T51" fmla="*/ 23 h 30"/>
                <a:gd name="T52" fmla="*/ 157 w 247"/>
                <a:gd name="T53" fmla="*/ 15 h 30"/>
                <a:gd name="T54" fmla="*/ 165 w 247"/>
                <a:gd name="T55" fmla="*/ 23 h 30"/>
                <a:gd name="T56" fmla="*/ 172 w 247"/>
                <a:gd name="T57" fmla="*/ 15 h 30"/>
                <a:gd name="T58" fmla="*/ 180 w 247"/>
                <a:gd name="T59" fmla="*/ 23 h 30"/>
                <a:gd name="T60" fmla="*/ 187 w 247"/>
                <a:gd name="T61" fmla="*/ 15 h 30"/>
                <a:gd name="T62" fmla="*/ 187 w 247"/>
                <a:gd name="T63" fmla="*/ 23 h 30"/>
                <a:gd name="T64" fmla="*/ 195 w 247"/>
                <a:gd name="T65" fmla="*/ 8 h 30"/>
                <a:gd name="T66" fmla="*/ 202 w 247"/>
                <a:gd name="T67" fmla="*/ 23 h 30"/>
                <a:gd name="T68" fmla="*/ 210 w 247"/>
                <a:gd name="T69" fmla="*/ 23 h 30"/>
                <a:gd name="T70" fmla="*/ 210 w 247"/>
                <a:gd name="T71" fmla="*/ 23 h 30"/>
                <a:gd name="T72" fmla="*/ 217 w 247"/>
                <a:gd name="T73" fmla="*/ 15 h 30"/>
                <a:gd name="T74" fmla="*/ 225 w 247"/>
                <a:gd name="T75" fmla="*/ 23 h 30"/>
                <a:gd name="T76" fmla="*/ 232 w 247"/>
                <a:gd name="T77" fmla="*/ 23 h 30"/>
                <a:gd name="T78" fmla="*/ 232 w 247"/>
                <a:gd name="T79" fmla="*/ 15 h 30"/>
                <a:gd name="T80" fmla="*/ 240 w 247"/>
                <a:gd name="T81" fmla="*/ 0 h 30"/>
                <a:gd name="T82" fmla="*/ 247 w 247"/>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0">
                  <a:moveTo>
                    <a:pt x="0" y="15"/>
                  </a:moveTo>
                  <a:lnTo>
                    <a:pt x="7" y="23"/>
                  </a:lnTo>
                  <a:lnTo>
                    <a:pt x="7" y="23"/>
                  </a:lnTo>
                  <a:lnTo>
                    <a:pt x="7" y="15"/>
                  </a:lnTo>
                  <a:lnTo>
                    <a:pt x="7" y="23"/>
                  </a:lnTo>
                  <a:lnTo>
                    <a:pt x="15" y="15"/>
                  </a:lnTo>
                  <a:lnTo>
                    <a:pt x="15" y="23"/>
                  </a:lnTo>
                  <a:lnTo>
                    <a:pt x="15" y="15"/>
                  </a:lnTo>
                  <a:lnTo>
                    <a:pt x="15" y="15"/>
                  </a:lnTo>
                  <a:lnTo>
                    <a:pt x="22" y="23"/>
                  </a:lnTo>
                  <a:lnTo>
                    <a:pt x="22" y="23"/>
                  </a:lnTo>
                  <a:lnTo>
                    <a:pt x="22" y="15"/>
                  </a:lnTo>
                  <a:lnTo>
                    <a:pt x="22" y="23"/>
                  </a:lnTo>
                  <a:lnTo>
                    <a:pt x="30" y="15"/>
                  </a:lnTo>
                  <a:lnTo>
                    <a:pt x="30" y="23"/>
                  </a:lnTo>
                  <a:lnTo>
                    <a:pt x="30" y="15"/>
                  </a:lnTo>
                  <a:lnTo>
                    <a:pt x="30" y="15"/>
                  </a:lnTo>
                  <a:lnTo>
                    <a:pt x="37" y="23"/>
                  </a:lnTo>
                  <a:lnTo>
                    <a:pt x="37" y="23"/>
                  </a:lnTo>
                  <a:lnTo>
                    <a:pt x="37" y="15"/>
                  </a:lnTo>
                  <a:lnTo>
                    <a:pt x="37" y="15"/>
                  </a:lnTo>
                  <a:lnTo>
                    <a:pt x="45" y="23"/>
                  </a:lnTo>
                  <a:lnTo>
                    <a:pt x="45" y="23"/>
                  </a:lnTo>
                  <a:lnTo>
                    <a:pt x="45" y="15"/>
                  </a:lnTo>
                  <a:lnTo>
                    <a:pt x="45" y="15"/>
                  </a:lnTo>
                  <a:lnTo>
                    <a:pt x="52" y="23"/>
                  </a:lnTo>
                  <a:lnTo>
                    <a:pt x="52" y="23"/>
                  </a:lnTo>
                  <a:lnTo>
                    <a:pt x="52" y="15"/>
                  </a:lnTo>
                  <a:lnTo>
                    <a:pt x="52" y="15"/>
                  </a:lnTo>
                  <a:lnTo>
                    <a:pt x="60" y="23"/>
                  </a:lnTo>
                  <a:lnTo>
                    <a:pt x="60" y="23"/>
                  </a:lnTo>
                  <a:lnTo>
                    <a:pt x="60" y="15"/>
                  </a:lnTo>
                  <a:lnTo>
                    <a:pt x="60" y="15"/>
                  </a:lnTo>
                  <a:lnTo>
                    <a:pt x="67" y="23"/>
                  </a:lnTo>
                  <a:lnTo>
                    <a:pt x="67" y="23"/>
                  </a:lnTo>
                  <a:lnTo>
                    <a:pt x="67" y="15"/>
                  </a:lnTo>
                  <a:lnTo>
                    <a:pt x="67" y="15"/>
                  </a:lnTo>
                  <a:lnTo>
                    <a:pt x="75" y="23"/>
                  </a:lnTo>
                  <a:lnTo>
                    <a:pt x="75" y="15"/>
                  </a:lnTo>
                  <a:lnTo>
                    <a:pt x="75" y="15"/>
                  </a:lnTo>
                  <a:lnTo>
                    <a:pt x="82" y="23"/>
                  </a:lnTo>
                  <a:lnTo>
                    <a:pt x="82" y="23"/>
                  </a:lnTo>
                  <a:lnTo>
                    <a:pt x="82" y="15"/>
                  </a:lnTo>
                  <a:lnTo>
                    <a:pt x="82" y="15"/>
                  </a:lnTo>
                  <a:lnTo>
                    <a:pt x="90" y="23"/>
                  </a:lnTo>
                  <a:lnTo>
                    <a:pt x="90" y="23"/>
                  </a:lnTo>
                  <a:lnTo>
                    <a:pt x="90" y="15"/>
                  </a:lnTo>
                  <a:lnTo>
                    <a:pt x="90" y="15"/>
                  </a:lnTo>
                  <a:lnTo>
                    <a:pt x="97" y="23"/>
                  </a:lnTo>
                  <a:lnTo>
                    <a:pt x="97" y="15"/>
                  </a:lnTo>
                  <a:lnTo>
                    <a:pt x="97" y="23"/>
                  </a:lnTo>
                  <a:lnTo>
                    <a:pt x="105" y="15"/>
                  </a:lnTo>
                  <a:lnTo>
                    <a:pt x="105" y="23"/>
                  </a:lnTo>
                  <a:lnTo>
                    <a:pt x="105" y="15"/>
                  </a:lnTo>
                  <a:lnTo>
                    <a:pt x="112" y="23"/>
                  </a:lnTo>
                  <a:lnTo>
                    <a:pt x="112" y="23"/>
                  </a:lnTo>
                  <a:lnTo>
                    <a:pt x="112" y="15"/>
                  </a:lnTo>
                  <a:lnTo>
                    <a:pt x="112" y="23"/>
                  </a:lnTo>
                  <a:lnTo>
                    <a:pt x="120" y="15"/>
                  </a:lnTo>
                  <a:lnTo>
                    <a:pt x="120" y="23"/>
                  </a:lnTo>
                  <a:lnTo>
                    <a:pt x="120" y="15"/>
                  </a:lnTo>
                  <a:lnTo>
                    <a:pt x="120" y="23"/>
                  </a:lnTo>
                  <a:lnTo>
                    <a:pt x="127" y="15"/>
                  </a:lnTo>
                  <a:lnTo>
                    <a:pt x="127" y="23"/>
                  </a:lnTo>
                  <a:lnTo>
                    <a:pt x="127" y="15"/>
                  </a:lnTo>
                  <a:lnTo>
                    <a:pt x="127" y="15"/>
                  </a:lnTo>
                  <a:lnTo>
                    <a:pt x="135" y="23"/>
                  </a:lnTo>
                  <a:lnTo>
                    <a:pt x="135" y="15"/>
                  </a:lnTo>
                  <a:lnTo>
                    <a:pt x="135" y="23"/>
                  </a:lnTo>
                  <a:lnTo>
                    <a:pt x="142" y="15"/>
                  </a:lnTo>
                  <a:lnTo>
                    <a:pt x="142" y="23"/>
                  </a:lnTo>
                  <a:lnTo>
                    <a:pt x="142" y="15"/>
                  </a:lnTo>
                  <a:lnTo>
                    <a:pt x="142" y="23"/>
                  </a:lnTo>
                  <a:lnTo>
                    <a:pt x="150" y="15"/>
                  </a:lnTo>
                  <a:lnTo>
                    <a:pt x="150" y="23"/>
                  </a:lnTo>
                  <a:lnTo>
                    <a:pt x="150" y="8"/>
                  </a:lnTo>
                  <a:lnTo>
                    <a:pt x="150" y="15"/>
                  </a:lnTo>
                  <a:lnTo>
                    <a:pt x="157" y="23"/>
                  </a:lnTo>
                  <a:lnTo>
                    <a:pt x="157" y="23"/>
                  </a:lnTo>
                  <a:lnTo>
                    <a:pt x="157" y="15"/>
                  </a:lnTo>
                  <a:lnTo>
                    <a:pt x="157" y="15"/>
                  </a:lnTo>
                  <a:lnTo>
                    <a:pt x="165" y="23"/>
                  </a:lnTo>
                  <a:lnTo>
                    <a:pt x="165" y="15"/>
                  </a:lnTo>
                  <a:lnTo>
                    <a:pt x="165" y="23"/>
                  </a:lnTo>
                  <a:lnTo>
                    <a:pt x="172" y="15"/>
                  </a:lnTo>
                  <a:lnTo>
                    <a:pt x="172" y="23"/>
                  </a:lnTo>
                  <a:lnTo>
                    <a:pt x="172" y="15"/>
                  </a:lnTo>
                  <a:lnTo>
                    <a:pt x="172" y="15"/>
                  </a:lnTo>
                  <a:lnTo>
                    <a:pt x="180" y="23"/>
                  </a:lnTo>
                  <a:lnTo>
                    <a:pt x="180" y="23"/>
                  </a:lnTo>
                  <a:lnTo>
                    <a:pt x="180" y="8"/>
                  </a:lnTo>
                  <a:lnTo>
                    <a:pt x="180" y="23"/>
                  </a:lnTo>
                  <a:lnTo>
                    <a:pt x="187" y="15"/>
                  </a:lnTo>
                  <a:lnTo>
                    <a:pt x="187" y="23"/>
                  </a:lnTo>
                  <a:lnTo>
                    <a:pt x="187" y="8"/>
                  </a:lnTo>
                  <a:lnTo>
                    <a:pt x="187" y="23"/>
                  </a:lnTo>
                  <a:lnTo>
                    <a:pt x="195" y="15"/>
                  </a:lnTo>
                  <a:lnTo>
                    <a:pt x="195" y="23"/>
                  </a:lnTo>
                  <a:lnTo>
                    <a:pt x="195" y="8"/>
                  </a:lnTo>
                  <a:lnTo>
                    <a:pt x="195" y="15"/>
                  </a:lnTo>
                  <a:lnTo>
                    <a:pt x="202" y="23"/>
                  </a:lnTo>
                  <a:lnTo>
                    <a:pt x="202" y="23"/>
                  </a:lnTo>
                  <a:lnTo>
                    <a:pt x="202" y="15"/>
                  </a:lnTo>
                  <a:lnTo>
                    <a:pt x="202" y="15"/>
                  </a:lnTo>
                  <a:lnTo>
                    <a:pt x="210" y="23"/>
                  </a:lnTo>
                  <a:lnTo>
                    <a:pt x="210" y="23"/>
                  </a:lnTo>
                  <a:lnTo>
                    <a:pt x="210" y="8"/>
                  </a:lnTo>
                  <a:lnTo>
                    <a:pt x="210" y="23"/>
                  </a:lnTo>
                  <a:lnTo>
                    <a:pt x="217" y="15"/>
                  </a:lnTo>
                  <a:lnTo>
                    <a:pt x="217" y="23"/>
                  </a:lnTo>
                  <a:lnTo>
                    <a:pt x="217" y="15"/>
                  </a:lnTo>
                  <a:lnTo>
                    <a:pt x="217" y="15"/>
                  </a:lnTo>
                  <a:lnTo>
                    <a:pt x="225" y="23"/>
                  </a:lnTo>
                  <a:lnTo>
                    <a:pt x="225" y="23"/>
                  </a:lnTo>
                  <a:lnTo>
                    <a:pt x="225" y="8"/>
                  </a:lnTo>
                  <a:lnTo>
                    <a:pt x="225" y="15"/>
                  </a:lnTo>
                  <a:lnTo>
                    <a:pt x="232" y="23"/>
                  </a:lnTo>
                  <a:lnTo>
                    <a:pt x="232" y="30"/>
                  </a:lnTo>
                  <a:lnTo>
                    <a:pt x="232" y="0"/>
                  </a:lnTo>
                  <a:lnTo>
                    <a:pt x="232" y="15"/>
                  </a:lnTo>
                  <a:lnTo>
                    <a:pt x="240" y="23"/>
                  </a:lnTo>
                  <a:lnTo>
                    <a:pt x="240" y="30"/>
                  </a:lnTo>
                  <a:lnTo>
                    <a:pt x="240" y="0"/>
                  </a:lnTo>
                  <a:lnTo>
                    <a:pt x="240" y="15"/>
                  </a:lnTo>
                  <a:lnTo>
                    <a:pt x="247" y="23"/>
                  </a:lnTo>
                  <a:lnTo>
                    <a:pt x="247" y="23"/>
                  </a:lnTo>
                  <a:lnTo>
                    <a:pt x="247" y="8"/>
                  </a:lnTo>
                  <a:lnTo>
                    <a:pt x="247"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4" name="Freeform 1020"/>
            <p:cNvSpPr>
              <a:spLocks/>
            </p:cNvSpPr>
            <p:nvPr/>
          </p:nvSpPr>
          <p:spPr bwMode="auto">
            <a:xfrm>
              <a:off x="4414" y="3253"/>
              <a:ext cx="174" cy="26"/>
            </a:xfrm>
            <a:custGeom>
              <a:avLst/>
              <a:gdLst>
                <a:gd name="T0" fmla="*/ 8 w 248"/>
                <a:gd name="T1" fmla="*/ 30 h 30"/>
                <a:gd name="T2" fmla="*/ 15 w 248"/>
                <a:gd name="T3" fmla="*/ 23 h 30"/>
                <a:gd name="T4" fmla="*/ 15 w 248"/>
                <a:gd name="T5" fmla="*/ 15 h 30"/>
                <a:gd name="T6" fmla="*/ 23 w 248"/>
                <a:gd name="T7" fmla="*/ 15 h 30"/>
                <a:gd name="T8" fmla="*/ 30 w 248"/>
                <a:gd name="T9" fmla="*/ 23 h 30"/>
                <a:gd name="T10" fmla="*/ 38 w 248"/>
                <a:gd name="T11" fmla="*/ 23 h 30"/>
                <a:gd name="T12" fmla="*/ 38 w 248"/>
                <a:gd name="T13" fmla="*/ 15 h 30"/>
                <a:gd name="T14" fmla="*/ 45 w 248"/>
                <a:gd name="T15" fmla="*/ 15 h 30"/>
                <a:gd name="T16" fmla="*/ 53 w 248"/>
                <a:gd name="T17" fmla="*/ 23 h 30"/>
                <a:gd name="T18" fmla="*/ 60 w 248"/>
                <a:gd name="T19" fmla="*/ 23 h 30"/>
                <a:gd name="T20" fmla="*/ 60 w 248"/>
                <a:gd name="T21" fmla="*/ 15 h 30"/>
                <a:gd name="T22" fmla="*/ 68 w 248"/>
                <a:gd name="T23" fmla="*/ 15 h 30"/>
                <a:gd name="T24" fmla="*/ 75 w 248"/>
                <a:gd name="T25" fmla="*/ 23 h 30"/>
                <a:gd name="T26" fmla="*/ 83 w 248"/>
                <a:gd name="T27" fmla="*/ 15 h 30"/>
                <a:gd name="T28" fmla="*/ 83 w 248"/>
                <a:gd name="T29" fmla="*/ 15 h 30"/>
                <a:gd name="T30" fmla="*/ 90 w 248"/>
                <a:gd name="T31" fmla="*/ 15 h 30"/>
                <a:gd name="T32" fmla="*/ 98 w 248"/>
                <a:gd name="T33" fmla="*/ 23 h 30"/>
                <a:gd name="T34" fmla="*/ 105 w 248"/>
                <a:gd name="T35" fmla="*/ 15 h 30"/>
                <a:gd name="T36" fmla="*/ 105 w 248"/>
                <a:gd name="T37" fmla="*/ 15 h 30"/>
                <a:gd name="T38" fmla="*/ 113 w 248"/>
                <a:gd name="T39" fmla="*/ 15 h 30"/>
                <a:gd name="T40" fmla="*/ 120 w 248"/>
                <a:gd name="T41" fmla="*/ 23 h 30"/>
                <a:gd name="T42" fmla="*/ 128 w 248"/>
                <a:gd name="T43" fmla="*/ 23 h 30"/>
                <a:gd name="T44" fmla="*/ 128 w 248"/>
                <a:gd name="T45" fmla="*/ 15 h 30"/>
                <a:gd name="T46" fmla="*/ 135 w 248"/>
                <a:gd name="T47" fmla="*/ 8 h 30"/>
                <a:gd name="T48" fmla="*/ 143 w 248"/>
                <a:gd name="T49" fmla="*/ 23 h 30"/>
                <a:gd name="T50" fmla="*/ 150 w 248"/>
                <a:gd name="T51" fmla="*/ 15 h 30"/>
                <a:gd name="T52" fmla="*/ 150 w 248"/>
                <a:gd name="T53" fmla="*/ 23 h 30"/>
                <a:gd name="T54" fmla="*/ 158 w 248"/>
                <a:gd name="T55" fmla="*/ 8 h 30"/>
                <a:gd name="T56" fmla="*/ 165 w 248"/>
                <a:gd name="T57" fmla="*/ 23 h 30"/>
                <a:gd name="T58" fmla="*/ 173 w 248"/>
                <a:gd name="T59" fmla="*/ 23 h 30"/>
                <a:gd name="T60" fmla="*/ 180 w 248"/>
                <a:gd name="T61" fmla="*/ 23 h 30"/>
                <a:gd name="T62" fmla="*/ 180 w 248"/>
                <a:gd name="T63" fmla="*/ 15 h 30"/>
                <a:gd name="T64" fmla="*/ 188 w 248"/>
                <a:gd name="T65" fmla="*/ 8 h 30"/>
                <a:gd name="T66" fmla="*/ 195 w 248"/>
                <a:gd name="T67" fmla="*/ 23 h 30"/>
                <a:gd name="T68" fmla="*/ 203 w 248"/>
                <a:gd name="T69" fmla="*/ 15 h 30"/>
                <a:gd name="T70" fmla="*/ 203 w 248"/>
                <a:gd name="T71" fmla="*/ 15 h 30"/>
                <a:gd name="T72" fmla="*/ 210 w 248"/>
                <a:gd name="T73" fmla="*/ 15 h 30"/>
                <a:gd name="T74" fmla="*/ 218 w 248"/>
                <a:gd name="T75" fmla="*/ 8 h 30"/>
                <a:gd name="T76" fmla="*/ 225 w 248"/>
                <a:gd name="T77" fmla="*/ 30 h 30"/>
                <a:gd name="T78" fmla="*/ 233 w 248"/>
                <a:gd name="T79" fmla="*/ 23 h 30"/>
                <a:gd name="T80" fmla="*/ 233 w 248"/>
                <a:gd name="T81" fmla="*/ 15 h 30"/>
                <a:gd name="T82" fmla="*/ 240 w 248"/>
                <a:gd name="T8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23"/>
                  </a:moveTo>
                  <a:lnTo>
                    <a:pt x="8" y="15"/>
                  </a:lnTo>
                  <a:lnTo>
                    <a:pt x="8" y="30"/>
                  </a:lnTo>
                  <a:lnTo>
                    <a:pt x="8" y="8"/>
                  </a:lnTo>
                  <a:lnTo>
                    <a:pt x="8" y="15"/>
                  </a:lnTo>
                  <a:lnTo>
                    <a:pt x="15" y="23"/>
                  </a:lnTo>
                  <a:lnTo>
                    <a:pt x="15" y="23"/>
                  </a:lnTo>
                  <a:lnTo>
                    <a:pt x="15" y="15"/>
                  </a:lnTo>
                  <a:lnTo>
                    <a:pt x="15" y="15"/>
                  </a:lnTo>
                  <a:lnTo>
                    <a:pt x="23" y="23"/>
                  </a:lnTo>
                  <a:lnTo>
                    <a:pt x="23" y="23"/>
                  </a:lnTo>
                  <a:lnTo>
                    <a:pt x="23" y="15"/>
                  </a:lnTo>
                  <a:lnTo>
                    <a:pt x="23" y="15"/>
                  </a:lnTo>
                  <a:lnTo>
                    <a:pt x="30" y="23"/>
                  </a:lnTo>
                  <a:lnTo>
                    <a:pt x="30" y="23"/>
                  </a:lnTo>
                  <a:lnTo>
                    <a:pt x="30" y="15"/>
                  </a:lnTo>
                  <a:lnTo>
                    <a:pt x="30" y="15"/>
                  </a:lnTo>
                  <a:lnTo>
                    <a:pt x="38" y="23"/>
                  </a:lnTo>
                  <a:lnTo>
                    <a:pt x="38" y="23"/>
                  </a:lnTo>
                  <a:lnTo>
                    <a:pt x="38" y="15"/>
                  </a:lnTo>
                  <a:lnTo>
                    <a:pt x="38" y="15"/>
                  </a:lnTo>
                  <a:lnTo>
                    <a:pt x="45" y="23"/>
                  </a:lnTo>
                  <a:lnTo>
                    <a:pt x="45" y="23"/>
                  </a:lnTo>
                  <a:lnTo>
                    <a:pt x="45" y="15"/>
                  </a:lnTo>
                  <a:lnTo>
                    <a:pt x="45" y="15"/>
                  </a:lnTo>
                  <a:lnTo>
                    <a:pt x="53" y="23"/>
                  </a:lnTo>
                  <a:lnTo>
                    <a:pt x="53" y="23"/>
                  </a:lnTo>
                  <a:lnTo>
                    <a:pt x="53" y="15"/>
                  </a:lnTo>
                  <a:lnTo>
                    <a:pt x="53" y="15"/>
                  </a:lnTo>
                  <a:lnTo>
                    <a:pt x="60" y="23"/>
                  </a:lnTo>
                  <a:lnTo>
                    <a:pt x="60" y="23"/>
                  </a:lnTo>
                  <a:lnTo>
                    <a:pt x="60" y="15"/>
                  </a:lnTo>
                  <a:lnTo>
                    <a:pt x="60" y="15"/>
                  </a:lnTo>
                  <a:lnTo>
                    <a:pt x="68" y="23"/>
                  </a:lnTo>
                  <a:lnTo>
                    <a:pt x="68" y="23"/>
                  </a:lnTo>
                  <a:lnTo>
                    <a:pt x="68" y="15"/>
                  </a:lnTo>
                  <a:lnTo>
                    <a:pt x="68" y="15"/>
                  </a:lnTo>
                  <a:lnTo>
                    <a:pt x="75" y="23"/>
                  </a:lnTo>
                  <a:lnTo>
                    <a:pt x="75" y="23"/>
                  </a:lnTo>
                  <a:lnTo>
                    <a:pt x="75" y="15"/>
                  </a:lnTo>
                  <a:lnTo>
                    <a:pt x="75" y="23"/>
                  </a:lnTo>
                  <a:lnTo>
                    <a:pt x="83" y="15"/>
                  </a:lnTo>
                  <a:lnTo>
                    <a:pt x="83" y="23"/>
                  </a:lnTo>
                  <a:lnTo>
                    <a:pt x="83" y="15"/>
                  </a:lnTo>
                  <a:lnTo>
                    <a:pt x="83" y="15"/>
                  </a:lnTo>
                  <a:lnTo>
                    <a:pt x="90" y="23"/>
                  </a:lnTo>
                  <a:lnTo>
                    <a:pt x="90" y="23"/>
                  </a:lnTo>
                  <a:lnTo>
                    <a:pt x="90" y="15"/>
                  </a:lnTo>
                  <a:lnTo>
                    <a:pt x="90" y="15"/>
                  </a:lnTo>
                  <a:lnTo>
                    <a:pt x="98" y="23"/>
                  </a:lnTo>
                  <a:lnTo>
                    <a:pt x="98" y="23"/>
                  </a:lnTo>
                  <a:lnTo>
                    <a:pt x="98" y="15"/>
                  </a:lnTo>
                  <a:lnTo>
                    <a:pt x="98" y="23"/>
                  </a:lnTo>
                  <a:lnTo>
                    <a:pt x="105" y="15"/>
                  </a:lnTo>
                  <a:lnTo>
                    <a:pt x="105" y="23"/>
                  </a:lnTo>
                  <a:lnTo>
                    <a:pt x="105" y="15"/>
                  </a:lnTo>
                  <a:lnTo>
                    <a:pt x="105" y="15"/>
                  </a:lnTo>
                  <a:lnTo>
                    <a:pt x="113" y="23"/>
                  </a:lnTo>
                  <a:lnTo>
                    <a:pt x="113" y="23"/>
                  </a:lnTo>
                  <a:lnTo>
                    <a:pt x="113" y="15"/>
                  </a:lnTo>
                  <a:lnTo>
                    <a:pt x="113" y="23"/>
                  </a:lnTo>
                  <a:lnTo>
                    <a:pt x="120" y="15"/>
                  </a:lnTo>
                  <a:lnTo>
                    <a:pt x="120" y="23"/>
                  </a:lnTo>
                  <a:lnTo>
                    <a:pt x="120" y="0"/>
                  </a:lnTo>
                  <a:lnTo>
                    <a:pt x="120" y="15"/>
                  </a:lnTo>
                  <a:lnTo>
                    <a:pt x="128" y="23"/>
                  </a:lnTo>
                  <a:lnTo>
                    <a:pt x="128" y="23"/>
                  </a:lnTo>
                  <a:lnTo>
                    <a:pt x="128" y="15"/>
                  </a:lnTo>
                  <a:lnTo>
                    <a:pt x="128" y="15"/>
                  </a:lnTo>
                  <a:lnTo>
                    <a:pt x="135" y="23"/>
                  </a:lnTo>
                  <a:lnTo>
                    <a:pt x="135" y="23"/>
                  </a:lnTo>
                  <a:lnTo>
                    <a:pt x="135" y="8"/>
                  </a:lnTo>
                  <a:lnTo>
                    <a:pt x="135" y="23"/>
                  </a:lnTo>
                  <a:lnTo>
                    <a:pt x="143" y="15"/>
                  </a:lnTo>
                  <a:lnTo>
                    <a:pt x="143" y="23"/>
                  </a:lnTo>
                  <a:lnTo>
                    <a:pt x="143" y="15"/>
                  </a:lnTo>
                  <a:lnTo>
                    <a:pt x="143" y="23"/>
                  </a:lnTo>
                  <a:lnTo>
                    <a:pt x="150" y="15"/>
                  </a:lnTo>
                  <a:lnTo>
                    <a:pt x="150" y="23"/>
                  </a:lnTo>
                  <a:lnTo>
                    <a:pt x="150" y="8"/>
                  </a:lnTo>
                  <a:lnTo>
                    <a:pt x="150" y="23"/>
                  </a:lnTo>
                  <a:lnTo>
                    <a:pt x="158" y="15"/>
                  </a:lnTo>
                  <a:lnTo>
                    <a:pt x="158" y="23"/>
                  </a:lnTo>
                  <a:lnTo>
                    <a:pt x="158" y="8"/>
                  </a:lnTo>
                  <a:lnTo>
                    <a:pt x="158" y="23"/>
                  </a:lnTo>
                  <a:lnTo>
                    <a:pt x="165" y="15"/>
                  </a:lnTo>
                  <a:lnTo>
                    <a:pt x="165" y="23"/>
                  </a:lnTo>
                  <a:lnTo>
                    <a:pt x="165" y="15"/>
                  </a:lnTo>
                  <a:lnTo>
                    <a:pt x="165" y="15"/>
                  </a:lnTo>
                  <a:lnTo>
                    <a:pt x="173" y="23"/>
                  </a:lnTo>
                  <a:lnTo>
                    <a:pt x="173" y="23"/>
                  </a:lnTo>
                  <a:lnTo>
                    <a:pt x="173" y="15"/>
                  </a:lnTo>
                  <a:lnTo>
                    <a:pt x="180" y="23"/>
                  </a:lnTo>
                  <a:lnTo>
                    <a:pt x="180" y="23"/>
                  </a:lnTo>
                  <a:lnTo>
                    <a:pt x="180" y="15"/>
                  </a:lnTo>
                  <a:lnTo>
                    <a:pt x="180" y="15"/>
                  </a:lnTo>
                  <a:lnTo>
                    <a:pt x="188" y="23"/>
                  </a:lnTo>
                  <a:lnTo>
                    <a:pt x="188" y="23"/>
                  </a:lnTo>
                  <a:lnTo>
                    <a:pt x="188" y="8"/>
                  </a:lnTo>
                  <a:lnTo>
                    <a:pt x="188" y="23"/>
                  </a:lnTo>
                  <a:lnTo>
                    <a:pt x="195" y="15"/>
                  </a:lnTo>
                  <a:lnTo>
                    <a:pt x="195" y="23"/>
                  </a:lnTo>
                  <a:lnTo>
                    <a:pt x="195" y="8"/>
                  </a:lnTo>
                  <a:lnTo>
                    <a:pt x="195" y="23"/>
                  </a:lnTo>
                  <a:lnTo>
                    <a:pt x="203" y="15"/>
                  </a:lnTo>
                  <a:lnTo>
                    <a:pt x="203" y="23"/>
                  </a:lnTo>
                  <a:lnTo>
                    <a:pt x="203" y="8"/>
                  </a:lnTo>
                  <a:lnTo>
                    <a:pt x="203" y="15"/>
                  </a:lnTo>
                  <a:lnTo>
                    <a:pt x="210" y="23"/>
                  </a:lnTo>
                  <a:lnTo>
                    <a:pt x="210" y="23"/>
                  </a:lnTo>
                  <a:lnTo>
                    <a:pt x="210" y="15"/>
                  </a:lnTo>
                  <a:lnTo>
                    <a:pt x="218" y="23"/>
                  </a:lnTo>
                  <a:lnTo>
                    <a:pt x="218" y="23"/>
                  </a:lnTo>
                  <a:lnTo>
                    <a:pt x="218" y="8"/>
                  </a:lnTo>
                  <a:lnTo>
                    <a:pt x="218" y="23"/>
                  </a:lnTo>
                  <a:lnTo>
                    <a:pt x="225" y="15"/>
                  </a:lnTo>
                  <a:lnTo>
                    <a:pt x="225" y="30"/>
                  </a:lnTo>
                  <a:lnTo>
                    <a:pt x="225" y="8"/>
                  </a:lnTo>
                  <a:lnTo>
                    <a:pt x="225" y="15"/>
                  </a:lnTo>
                  <a:lnTo>
                    <a:pt x="233" y="23"/>
                  </a:lnTo>
                  <a:lnTo>
                    <a:pt x="233" y="23"/>
                  </a:lnTo>
                  <a:lnTo>
                    <a:pt x="233" y="8"/>
                  </a:lnTo>
                  <a:lnTo>
                    <a:pt x="233" y="15"/>
                  </a:lnTo>
                  <a:lnTo>
                    <a:pt x="240" y="23"/>
                  </a:lnTo>
                  <a:lnTo>
                    <a:pt x="240" y="23"/>
                  </a:lnTo>
                  <a:lnTo>
                    <a:pt x="240" y="8"/>
                  </a:lnTo>
                  <a:lnTo>
                    <a:pt x="240" y="23"/>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5" name="Freeform 1021"/>
            <p:cNvSpPr>
              <a:spLocks/>
            </p:cNvSpPr>
            <p:nvPr/>
          </p:nvSpPr>
          <p:spPr bwMode="auto">
            <a:xfrm>
              <a:off x="4588" y="3246"/>
              <a:ext cx="157" cy="40"/>
            </a:xfrm>
            <a:custGeom>
              <a:avLst/>
              <a:gdLst>
                <a:gd name="T0" fmla="*/ 0 w 225"/>
                <a:gd name="T1" fmla="*/ 30 h 45"/>
                <a:gd name="T2" fmla="*/ 0 w 225"/>
                <a:gd name="T3" fmla="*/ 30 h 45"/>
                <a:gd name="T4" fmla="*/ 7 w 225"/>
                <a:gd name="T5" fmla="*/ 30 h 45"/>
                <a:gd name="T6" fmla="*/ 7 w 225"/>
                <a:gd name="T7" fmla="*/ 22 h 45"/>
                <a:gd name="T8" fmla="*/ 15 w 225"/>
                <a:gd name="T9" fmla="*/ 15 h 45"/>
                <a:gd name="T10" fmla="*/ 22 w 225"/>
                <a:gd name="T11" fmla="*/ 30 h 45"/>
                <a:gd name="T12" fmla="*/ 22 w 225"/>
                <a:gd name="T13" fmla="*/ 15 h 45"/>
                <a:gd name="T14" fmla="*/ 30 w 225"/>
                <a:gd name="T15" fmla="*/ 30 h 45"/>
                <a:gd name="T16" fmla="*/ 30 w 225"/>
                <a:gd name="T17" fmla="*/ 22 h 45"/>
                <a:gd name="T18" fmla="*/ 37 w 225"/>
                <a:gd name="T19" fmla="*/ 22 h 45"/>
                <a:gd name="T20" fmla="*/ 37 w 225"/>
                <a:gd name="T21" fmla="*/ 15 h 45"/>
                <a:gd name="T22" fmla="*/ 45 w 225"/>
                <a:gd name="T23" fmla="*/ 22 h 45"/>
                <a:gd name="T24" fmla="*/ 45 w 225"/>
                <a:gd name="T25" fmla="*/ 22 h 45"/>
                <a:gd name="T26" fmla="*/ 52 w 225"/>
                <a:gd name="T27" fmla="*/ 30 h 45"/>
                <a:gd name="T28" fmla="*/ 52 w 225"/>
                <a:gd name="T29" fmla="*/ 30 h 45"/>
                <a:gd name="T30" fmla="*/ 60 w 225"/>
                <a:gd name="T31" fmla="*/ 30 h 45"/>
                <a:gd name="T32" fmla="*/ 60 w 225"/>
                <a:gd name="T33" fmla="*/ 22 h 45"/>
                <a:gd name="T34" fmla="*/ 67 w 225"/>
                <a:gd name="T35" fmla="*/ 37 h 45"/>
                <a:gd name="T36" fmla="*/ 67 w 225"/>
                <a:gd name="T37" fmla="*/ 22 h 45"/>
                <a:gd name="T38" fmla="*/ 75 w 225"/>
                <a:gd name="T39" fmla="*/ 37 h 45"/>
                <a:gd name="T40" fmla="*/ 75 w 225"/>
                <a:gd name="T41" fmla="*/ 30 h 45"/>
                <a:gd name="T42" fmla="*/ 82 w 225"/>
                <a:gd name="T43" fmla="*/ 37 h 45"/>
                <a:gd name="T44" fmla="*/ 82 w 225"/>
                <a:gd name="T45" fmla="*/ 22 h 45"/>
                <a:gd name="T46" fmla="*/ 90 w 225"/>
                <a:gd name="T47" fmla="*/ 37 h 45"/>
                <a:gd name="T48" fmla="*/ 90 w 225"/>
                <a:gd name="T49" fmla="*/ 30 h 45"/>
                <a:gd name="T50" fmla="*/ 97 w 225"/>
                <a:gd name="T51" fmla="*/ 45 h 45"/>
                <a:gd name="T52" fmla="*/ 97 w 225"/>
                <a:gd name="T53" fmla="*/ 30 h 45"/>
                <a:gd name="T54" fmla="*/ 105 w 225"/>
                <a:gd name="T55" fmla="*/ 37 h 45"/>
                <a:gd name="T56" fmla="*/ 105 w 225"/>
                <a:gd name="T57" fmla="*/ 30 h 45"/>
                <a:gd name="T58" fmla="*/ 112 w 225"/>
                <a:gd name="T59" fmla="*/ 37 h 45"/>
                <a:gd name="T60" fmla="*/ 112 w 225"/>
                <a:gd name="T61" fmla="*/ 30 h 45"/>
                <a:gd name="T62" fmla="*/ 120 w 225"/>
                <a:gd name="T63" fmla="*/ 45 h 45"/>
                <a:gd name="T64" fmla="*/ 120 w 225"/>
                <a:gd name="T65" fmla="*/ 22 h 45"/>
                <a:gd name="T66" fmla="*/ 127 w 225"/>
                <a:gd name="T67" fmla="*/ 37 h 45"/>
                <a:gd name="T68" fmla="*/ 127 w 225"/>
                <a:gd name="T69" fmla="*/ 22 h 45"/>
                <a:gd name="T70" fmla="*/ 135 w 225"/>
                <a:gd name="T71" fmla="*/ 30 h 45"/>
                <a:gd name="T72" fmla="*/ 135 w 225"/>
                <a:gd name="T73" fmla="*/ 22 h 45"/>
                <a:gd name="T74" fmla="*/ 142 w 225"/>
                <a:gd name="T75" fmla="*/ 37 h 45"/>
                <a:gd name="T76" fmla="*/ 142 w 225"/>
                <a:gd name="T77" fmla="*/ 30 h 45"/>
                <a:gd name="T78" fmla="*/ 150 w 225"/>
                <a:gd name="T79" fmla="*/ 37 h 45"/>
                <a:gd name="T80" fmla="*/ 150 w 225"/>
                <a:gd name="T81" fmla="*/ 30 h 45"/>
                <a:gd name="T82" fmla="*/ 157 w 225"/>
                <a:gd name="T83" fmla="*/ 37 h 45"/>
                <a:gd name="T84" fmla="*/ 157 w 225"/>
                <a:gd name="T85" fmla="*/ 30 h 45"/>
                <a:gd name="T86" fmla="*/ 165 w 225"/>
                <a:gd name="T87" fmla="*/ 30 h 45"/>
                <a:gd name="T88" fmla="*/ 165 w 225"/>
                <a:gd name="T89" fmla="*/ 22 h 45"/>
                <a:gd name="T90" fmla="*/ 172 w 225"/>
                <a:gd name="T91" fmla="*/ 37 h 45"/>
                <a:gd name="T92" fmla="*/ 172 w 225"/>
                <a:gd name="T93" fmla="*/ 22 h 45"/>
                <a:gd name="T94" fmla="*/ 180 w 225"/>
                <a:gd name="T95" fmla="*/ 37 h 45"/>
                <a:gd name="T96" fmla="*/ 180 w 225"/>
                <a:gd name="T97" fmla="*/ 22 h 45"/>
                <a:gd name="T98" fmla="*/ 187 w 225"/>
                <a:gd name="T99" fmla="*/ 37 h 45"/>
                <a:gd name="T100" fmla="*/ 187 w 225"/>
                <a:gd name="T101" fmla="*/ 15 h 45"/>
                <a:gd name="T102" fmla="*/ 195 w 225"/>
                <a:gd name="T103" fmla="*/ 37 h 45"/>
                <a:gd name="T104" fmla="*/ 195 w 225"/>
                <a:gd name="T105" fmla="*/ 30 h 45"/>
                <a:gd name="T106" fmla="*/ 202 w 225"/>
                <a:gd name="T107" fmla="*/ 30 h 45"/>
                <a:gd name="T108" fmla="*/ 202 w 225"/>
                <a:gd name="T109" fmla="*/ 22 h 45"/>
                <a:gd name="T110" fmla="*/ 210 w 225"/>
                <a:gd name="T111" fmla="*/ 30 h 45"/>
                <a:gd name="T112" fmla="*/ 210 w 225"/>
                <a:gd name="T113" fmla="*/ 30 h 45"/>
                <a:gd name="T114" fmla="*/ 217 w 225"/>
                <a:gd name="T115" fmla="*/ 37 h 45"/>
                <a:gd name="T116" fmla="*/ 217 w 225"/>
                <a:gd name="T117"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45">
                  <a:moveTo>
                    <a:pt x="0" y="22"/>
                  </a:moveTo>
                  <a:lnTo>
                    <a:pt x="0" y="30"/>
                  </a:lnTo>
                  <a:lnTo>
                    <a:pt x="0" y="22"/>
                  </a:lnTo>
                  <a:lnTo>
                    <a:pt x="0" y="30"/>
                  </a:lnTo>
                  <a:lnTo>
                    <a:pt x="7" y="22"/>
                  </a:lnTo>
                  <a:lnTo>
                    <a:pt x="7" y="30"/>
                  </a:lnTo>
                  <a:lnTo>
                    <a:pt x="7" y="15"/>
                  </a:lnTo>
                  <a:lnTo>
                    <a:pt x="7" y="22"/>
                  </a:lnTo>
                  <a:lnTo>
                    <a:pt x="15" y="30"/>
                  </a:lnTo>
                  <a:lnTo>
                    <a:pt x="15" y="15"/>
                  </a:lnTo>
                  <a:lnTo>
                    <a:pt x="15" y="22"/>
                  </a:lnTo>
                  <a:lnTo>
                    <a:pt x="22" y="30"/>
                  </a:lnTo>
                  <a:lnTo>
                    <a:pt x="22" y="30"/>
                  </a:lnTo>
                  <a:lnTo>
                    <a:pt x="22" y="15"/>
                  </a:lnTo>
                  <a:lnTo>
                    <a:pt x="22" y="22"/>
                  </a:lnTo>
                  <a:lnTo>
                    <a:pt x="30" y="30"/>
                  </a:lnTo>
                  <a:lnTo>
                    <a:pt x="30" y="30"/>
                  </a:lnTo>
                  <a:lnTo>
                    <a:pt x="30" y="22"/>
                  </a:lnTo>
                  <a:lnTo>
                    <a:pt x="30" y="30"/>
                  </a:lnTo>
                  <a:lnTo>
                    <a:pt x="37" y="22"/>
                  </a:lnTo>
                  <a:lnTo>
                    <a:pt x="37" y="30"/>
                  </a:lnTo>
                  <a:lnTo>
                    <a:pt x="37" y="15"/>
                  </a:lnTo>
                  <a:lnTo>
                    <a:pt x="37" y="30"/>
                  </a:lnTo>
                  <a:lnTo>
                    <a:pt x="45" y="22"/>
                  </a:lnTo>
                  <a:lnTo>
                    <a:pt x="45" y="30"/>
                  </a:lnTo>
                  <a:lnTo>
                    <a:pt x="45" y="22"/>
                  </a:lnTo>
                  <a:lnTo>
                    <a:pt x="52" y="30"/>
                  </a:lnTo>
                  <a:lnTo>
                    <a:pt x="52" y="30"/>
                  </a:lnTo>
                  <a:lnTo>
                    <a:pt x="52" y="7"/>
                  </a:lnTo>
                  <a:lnTo>
                    <a:pt x="52" y="30"/>
                  </a:lnTo>
                  <a:lnTo>
                    <a:pt x="60" y="22"/>
                  </a:lnTo>
                  <a:lnTo>
                    <a:pt x="60" y="30"/>
                  </a:lnTo>
                  <a:lnTo>
                    <a:pt x="60" y="15"/>
                  </a:lnTo>
                  <a:lnTo>
                    <a:pt x="60" y="22"/>
                  </a:lnTo>
                  <a:lnTo>
                    <a:pt x="67" y="30"/>
                  </a:lnTo>
                  <a:lnTo>
                    <a:pt x="67" y="37"/>
                  </a:lnTo>
                  <a:lnTo>
                    <a:pt x="67" y="15"/>
                  </a:lnTo>
                  <a:lnTo>
                    <a:pt x="67" y="22"/>
                  </a:lnTo>
                  <a:lnTo>
                    <a:pt x="75" y="30"/>
                  </a:lnTo>
                  <a:lnTo>
                    <a:pt x="75" y="37"/>
                  </a:lnTo>
                  <a:lnTo>
                    <a:pt x="75" y="7"/>
                  </a:lnTo>
                  <a:lnTo>
                    <a:pt x="75" y="30"/>
                  </a:lnTo>
                  <a:lnTo>
                    <a:pt x="82" y="22"/>
                  </a:lnTo>
                  <a:lnTo>
                    <a:pt x="82" y="37"/>
                  </a:lnTo>
                  <a:lnTo>
                    <a:pt x="82" y="15"/>
                  </a:lnTo>
                  <a:lnTo>
                    <a:pt x="82" y="22"/>
                  </a:lnTo>
                  <a:lnTo>
                    <a:pt x="90" y="30"/>
                  </a:lnTo>
                  <a:lnTo>
                    <a:pt x="90" y="37"/>
                  </a:lnTo>
                  <a:lnTo>
                    <a:pt x="90" y="7"/>
                  </a:lnTo>
                  <a:lnTo>
                    <a:pt x="90" y="30"/>
                  </a:lnTo>
                  <a:lnTo>
                    <a:pt x="97" y="22"/>
                  </a:lnTo>
                  <a:lnTo>
                    <a:pt x="97" y="45"/>
                  </a:lnTo>
                  <a:lnTo>
                    <a:pt x="97" y="0"/>
                  </a:lnTo>
                  <a:lnTo>
                    <a:pt x="97" y="30"/>
                  </a:lnTo>
                  <a:lnTo>
                    <a:pt x="105" y="22"/>
                  </a:lnTo>
                  <a:lnTo>
                    <a:pt x="105" y="37"/>
                  </a:lnTo>
                  <a:lnTo>
                    <a:pt x="105" y="7"/>
                  </a:lnTo>
                  <a:lnTo>
                    <a:pt x="105" y="30"/>
                  </a:lnTo>
                  <a:lnTo>
                    <a:pt x="112" y="22"/>
                  </a:lnTo>
                  <a:lnTo>
                    <a:pt x="112" y="37"/>
                  </a:lnTo>
                  <a:lnTo>
                    <a:pt x="112" y="7"/>
                  </a:lnTo>
                  <a:lnTo>
                    <a:pt x="112" y="30"/>
                  </a:lnTo>
                  <a:lnTo>
                    <a:pt x="120" y="22"/>
                  </a:lnTo>
                  <a:lnTo>
                    <a:pt x="120" y="45"/>
                  </a:lnTo>
                  <a:lnTo>
                    <a:pt x="120" y="0"/>
                  </a:lnTo>
                  <a:lnTo>
                    <a:pt x="120" y="22"/>
                  </a:lnTo>
                  <a:lnTo>
                    <a:pt x="127" y="30"/>
                  </a:lnTo>
                  <a:lnTo>
                    <a:pt x="127" y="37"/>
                  </a:lnTo>
                  <a:lnTo>
                    <a:pt x="127" y="15"/>
                  </a:lnTo>
                  <a:lnTo>
                    <a:pt x="127" y="22"/>
                  </a:lnTo>
                  <a:lnTo>
                    <a:pt x="135" y="30"/>
                  </a:lnTo>
                  <a:lnTo>
                    <a:pt x="135" y="30"/>
                  </a:lnTo>
                  <a:lnTo>
                    <a:pt x="135" y="15"/>
                  </a:lnTo>
                  <a:lnTo>
                    <a:pt x="135" y="22"/>
                  </a:lnTo>
                  <a:lnTo>
                    <a:pt x="142" y="30"/>
                  </a:lnTo>
                  <a:lnTo>
                    <a:pt x="142" y="37"/>
                  </a:lnTo>
                  <a:lnTo>
                    <a:pt x="142" y="7"/>
                  </a:lnTo>
                  <a:lnTo>
                    <a:pt x="142" y="30"/>
                  </a:lnTo>
                  <a:lnTo>
                    <a:pt x="150" y="22"/>
                  </a:lnTo>
                  <a:lnTo>
                    <a:pt x="150" y="37"/>
                  </a:lnTo>
                  <a:lnTo>
                    <a:pt x="150" y="15"/>
                  </a:lnTo>
                  <a:lnTo>
                    <a:pt x="150" y="30"/>
                  </a:lnTo>
                  <a:lnTo>
                    <a:pt x="157" y="22"/>
                  </a:lnTo>
                  <a:lnTo>
                    <a:pt x="157" y="37"/>
                  </a:lnTo>
                  <a:lnTo>
                    <a:pt x="157" y="7"/>
                  </a:lnTo>
                  <a:lnTo>
                    <a:pt x="157" y="30"/>
                  </a:lnTo>
                  <a:lnTo>
                    <a:pt x="165" y="22"/>
                  </a:lnTo>
                  <a:lnTo>
                    <a:pt x="165" y="30"/>
                  </a:lnTo>
                  <a:lnTo>
                    <a:pt x="165" y="15"/>
                  </a:lnTo>
                  <a:lnTo>
                    <a:pt x="165" y="22"/>
                  </a:lnTo>
                  <a:lnTo>
                    <a:pt x="172" y="30"/>
                  </a:lnTo>
                  <a:lnTo>
                    <a:pt x="172" y="37"/>
                  </a:lnTo>
                  <a:lnTo>
                    <a:pt x="172" y="15"/>
                  </a:lnTo>
                  <a:lnTo>
                    <a:pt x="172" y="22"/>
                  </a:lnTo>
                  <a:lnTo>
                    <a:pt x="180" y="30"/>
                  </a:lnTo>
                  <a:lnTo>
                    <a:pt x="180" y="37"/>
                  </a:lnTo>
                  <a:lnTo>
                    <a:pt x="180" y="15"/>
                  </a:lnTo>
                  <a:lnTo>
                    <a:pt x="180" y="22"/>
                  </a:lnTo>
                  <a:lnTo>
                    <a:pt x="187" y="30"/>
                  </a:lnTo>
                  <a:lnTo>
                    <a:pt x="187" y="37"/>
                  </a:lnTo>
                  <a:lnTo>
                    <a:pt x="187" y="15"/>
                  </a:lnTo>
                  <a:lnTo>
                    <a:pt x="187" y="15"/>
                  </a:lnTo>
                  <a:lnTo>
                    <a:pt x="195" y="22"/>
                  </a:lnTo>
                  <a:lnTo>
                    <a:pt x="195" y="37"/>
                  </a:lnTo>
                  <a:lnTo>
                    <a:pt x="195" y="7"/>
                  </a:lnTo>
                  <a:lnTo>
                    <a:pt x="195" y="30"/>
                  </a:lnTo>
                  <a:lnTo>
                    <a:pt x="202" y="22"/>
                  </a:lnTo>
                  <a:lnTo>
                    <a:pt x="202" y="30"/>
                  </a:lnTo>
                  <a:lnTo>
                    <a:pt x="202" y="15"/>
                  </a:lnTo>
                  <a:lnTo>
                    <a:pt x="202" y="22"/>
                  </a:lnTo>
                  <a:lnTo>
                    <a:pt x="210" y="30"/>
                  </a:lnTo>
                  <a:lnTo>
                    <a:pt x="210" y="30"/>
                  </a:lnTo>
                  <a:lnTo>
                    <a:pt x="210" y="15"/>
                  </a:lnTo>
                  <a:lnTo>
                    <a:pt x="210" y="30"/>
                  </a:lnTo>
                  <a:lnTo>
                    <a:pt x="217" y="22"/>
                  </a:lnTo>
                  <a:lnTo>
                    <a:pt x="217" y="37"/>
                  </a:lnTo>
                  <a:lnTo>
                    <a:pt x="217" y="15"/>
                  </a:lnTo>
                  <a:lnTo>
                    <a:pt x="217" y="30"/>
                  </a:lnTo>
                  <a:lnTo>
                    <a:pt x="225"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6" name="Rectangle 1022"/>
            <p:cNvSpPr>
              <a:spLocks noChangeArrowheads="1"/>
            </p:cNvSpPr>
            <p:nvPr/>
          </p:nvSpPr>
          <p:spPr bwMode="auto">
            <a:xfrm>
              <a:off x="3418" y="2815"/>
              <a:ext cx="83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0.45 mV</a:t>
              </a:r>
              <a:endParaRPr lang="it-IT" altLang="en-US" sz="1100" b="1"/>
            </a:p>
          </p:txBody>
        </p:sp>
        <p:sp>
          <p:nvSpPr>
            <p:cNvPr id="78847" name="Line 1023"/>
            <p:cNvSpPr>
              <a:spLocks noChangeShapeType="1"/>
            </p:cNvSpPr>
            <p:nvPr/>
          </p:nvSpPr>
          <p:spPr bwMode="auto">
            <a:xfrm>
              <a:off x="3410" y="3615"/>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48" name="Freeform 1024"/>
            <p:cNvSpPr>
              <a:spLocks/>
            </p:cNvSpPr>
            <p:nvPr/>
          </p:nvSpPr>
          <p:spPr bwMode="auto">
            <a:xfrm>
              <a:off x="3410" y="3405"/>
              <a:ext cx="216" cy="45"/>
            </a:xfrm>
            <a:custGeom>
              <a:avLst/>
              <a:gdLst>
                <a:gd name="T0" fmla="*/ 0 w 308"/>
                <a:gd name="T1" fmla="*/ 15 h 45"/>
                <a:gd name="T2" fmla="*/ 8 w 308"/>
                <a:gd name="T3" fmla="*/ 30 h 45"/>
                <a:gd name="T4" fmla="*/ 15 w 308"/>
                <a:gd name="T5" fmla="*/ 30 h 45"/>
                <a:gd name="T6" fmla="*/ 15 w 308"/>
                <a:gd name="T7" fmla="*/ 23 h 45"/>
                <a:gd name="T8" fmla="*/ 23 w 308"/>
                <a:gd name="T9" fmla="*/ 15 h 45"/>
                <a:gd name="T10" fmla="*/ 30 w 308"/>
                <a:gd name="T11" fmla="*/ 30 h 45"/>
                <a:gd name="T12" fmla="*/ 38 w 308"/>
                <a:gd name="T13" fmla="*/ 30 h 45"/>
                <a:gd name="T14" fmla="*/ 45 w 308"/>
                <a:gd name="T15" fmla="*/ 15 h 45"/>
                <a:gd name="T16" fmla="*/ 53 w 308"/>
                <a:gd name="T17" fmla="*/ 30 h 45"/>
                <a:gd name="T18" fmla="*/ 53 w 308"/>
                <a:gd name="T19" fmla="*/ 23 h 45"/>
                <a:gd name="T20" fmla="*/ 68 w 308"/>
                <a:gd name="T21" fmla="*/ 23 h 45"/>
                <a:gd name="T22" fmla="*/ 68 w 308"/>
                <a:gd name="T23" fmla="*/ 23 h 45"/>
                <a:gd name="T24" fmla="*/ 75 w 308"/>
                <a:gd name="T25" fmla="*/ 15 h 45"/>
                <a:gd name="T26" fmla="*/ 83 w 308"/>
                <a:gd name="T27" fmla="*/ 30 h 45"/>
                <a:gd name="T28" fmla="*/ 90 w 308"/>
                <a:gd name="T29" fmla="*/ 30 h 45"/>
                <a:gd name="T30" fmla="*/ 98 w 308"/>
                <a:gd name="T31" fmla="*/ 23 h 45"/>
                <a:gd name="T32" fmla="*/ 113 w 308"/>
                <a:gd name="T33" fmla="*/ 30 h 45"/>
                <a:gd name="T34" fmla="*/ 120 w 308"/>
                <a:gd name="T35" fmla="*/ 30 h 45"/>
                <a:gd name="T36" fmla="*/ 128 w 308"/>
                <a:gd name="T37" fmla="*/ 15 h 45"/>
                <a:gd name="T38" fmla="*/ 135 w 308"/>
                <a:gd name="T39" fmla="*/ 15 h 45"/>
                <a:gd name="T40" fmla="*/ 150 w 308"/>
                <a:gd name="T41" fmla="*/ 15 h 45"/>
                <a:gd name="T42" fmla="*/ 173 w 308"/>
                <a:gd name="T43" fmla="*/ 23 h 45"/>
                <a:gd name="T44" fmla="*/ 173 w 308"/>
                <a:gd name="T45" fmla="*/ 23 h 45"/>
                <a:gd name="T46" fmla="*/ 180 w 308"/>
                <a:gd name="T47" fmla="*/ 23 h 45"/>
                <a:gd name="T48" fmla="*/ 188 w 308"/>
                <a:gd name="T49" fmla="*/ 15 h 45"/>
                <a:gd name="T50" fmla="*/ 195 w 308"/>
                <a:gd name="T51" fmla="*/ 30 h 45"/>
                <a:gd name="T52" fmla="*/ 203 w 308"/>
                <a:gd name="T53" fmla="*/ 23 h 45"/>
                <a:gd name="T54" fmla="*/ 210 w 308"/>
                <a:gd name="T55" fmla="*/ 23 h 45"/>
                <a:gd name="T56" fmla="*/ 218 w 308"/>
                <a:gd name="T57" fmla="*/ 15 h 45"/>
                <a:gd name="T58" fmla="*/ 225 w 308"/>
                <a:gd name="T59" fmla="*/ 30 h 45"/>
                <a:gd name="T60" fmla="*/ 233 w 308"/>
                <a:gd name="T61" fmla="*/ 15 h 45"/>
                <a:gd name="T62" fmla="*/ 233 w 308"/>
                <a:gd name="T63" fmla="*/ 23 h 45"/>
                <a:gd name="T64" fmla="*/ 240 w 308"/>
                <a:gd name="T65" fmla="*/ 15 h 45"/>
                <a:gd name="T66" fmla="*/ 248 w 308"/>
                <a:gd name="T67" fmla="*/ 30 h 45"/>
                <a:gd name="T68" fmla="*/ 255 w 308"/>
                <a:gd name="T69" fmla="*/ 45 h 45"/>
                <a:gd name="T70" fmla="*/ 263 w 308"/>
                <a:gd name="T71" fmla="*/ 30 h 45"/>
                <a:gd name="T72" fmla="*/ 263 w 308"/>
                <a:gd name="T73" fmla="*/ 23 h 45"/>
                <a:gd name="T74" fmla="*/ 278 w 308"/>
                <a:gd name="T75" fmla="*/ 23 h 45"/>
                <a:gd name="T76" fmla="*/ 278 w 308"/>
                <a:gd name="T77" fmla="*/ 30 h 45"/>
                <a:gd name="T78" fmla="*/ 285 w 308"/>
                <a:gd name="T79" fmla="*/ 15 h 45"/>
                <a:gd name="T80" fmla="*/ 293 w 308"/>
                <a:gd name="T81" fmla="*/ 30 h 45"/>
                <a:gd name="T82" fmla="*/ 300 w 308"/>
                <a:gd name="T8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45">
                  <a:moveTo>
                    <a:pt x="0" y="23"/>
                  </a:moveTo>
                  <a:lnTo>
                    <a:pt x="0" y="30"/>
                  </a:lnTo>
                  <a:lnTo>
                    <a:pt x="0" y="15"/>
                  </a:lnTo>
                  <a:lnTo>
                    <a:pt x="0" y="23"/>
                  </a:lnTo>
                  <a:lnTo>
                    <a:pt x="8" y="30"/>
                  </a:lnTo>
                  <a:lnTo>
                    <a:pt x="8" y="30"/>
                  </a:lnTo>
                  <a:lnTo>
                    <a:pt x="8" y="15"/>
                  </a:lnTo>
                  <a:lnTo>
                    <a:pt x="8" y="23"/>
                  </a:lnTo>
                  <a:lnTo>
                    <a:pt x="15" y="30"/>
                  </a:lnTo>
                  <a:lnTo>
                    <a:pt x="15" y="30"/>
                  </a:lnTo>
                  <a:lnTo>
                    <a:pt x="15" y="15"/>
                  </a:lnTo>
                  <a:lnTo>
                    <a:pt x="15" y="23"/>
                  </a:lnTo>
                  <a:lnTo>
                    <a:pt x="23" y="30"/>
                  </a:lnTo>
                  <a:lnTo>
                    <a:pt x="23" y="30"/>
                  </a:lnTo>
                  <a:lnTo>
                    <a:pt x="23" y="15"/>
                  </a:lnTo>
                  <a:lnTo>
                    <a:pt x="23" y="23"/>
                  </a:lnTo>
                  <a:lnTo>
                    <a:pt x="30" y="15"/>
                  </a:lnTo>
                  <a:lnTo>
                    <a:pt x="30" y="30"/>
                  </a:lnTo>
                  <a:lnTo>
                    <a:pt x="30" y="23"/>
                  </a:lnTo>
                  <a:lnTo>
                    <a:pt x="38" y="15"/>
                  </a:lnTo>
                  <a:lnTo>
                    <a:pt x="38" y="30"/>
                  </a:lnTo>
                  <a:lnTo>
                    <a:pt x="38" y="15"/>
                  </a:lnTo>
                  <a:lnTo>
                    <a:pt x="38" y="23"/>
                  </a:lnTo>
                  <a:lnTo>
                    <a:pt x="45" y="15"/>
                  </a:lnTo>
                  <a:lnTo>
                    <a:pt x="45" y="30"/>
                  </a:lnTo>
                  <a:lnTo>
                    <a:pt x="45" y="23"/>
                  </a:lnTo>
                  <a:lnTo>
                    <a:pt x="53" y="30"/>
                  </a:lnTo>
                  <a:lnTo>
                    <a:pt x="53" y="30"/>
                  </a:lnTo>
                  <a:lnTo>
                    <a:pt x="53" y="15"/>
                  </a:lnTo>
                  <a:lnTo>
                    <a:pt x="53" y="23"/>
                  </a:lnTo>
                  <a:lnTo>
                    <a:pt x="60" y="15"/>
                  </a:lnTo>
                  <a:lnTo>
                    <a:pt x="60" y="30"/>
                  </a:lnTo>
                  <a:lnTo>
                    <a:pt x="68" y="23"/>
                  </a:lnTo>
                  <a:lnTo>
                    <a:pt x="68" y="30"/>
                  </a:lnTo>
                  <a:lnTo>
                    <a:pt x="68" y="15"/>
                  </a:lnTo>
                  <a:lnTo>
                    <a:pt x="68" y="23"/>
                  </a:lnTo>
                  <a:lnTo>
                    <a:pt x="75" y="15"/>
                  </a:lnTo>
                  <a:lnTo>
                    <a:pt x="75" y="30"/>
                  </a:lnTo>
                  <a:lnTo>
                    <a:pt x="75" y="15"/>
                  </a:lnTo>
                  <a:lnTo>
                    <a:pt x="75" y="23"/>
                  </a:lnTo>
                  <a:lnTo>
                    <a:pt x="83" y="15"/>
                  </a:lnTo>
                  <a:lnTo>
                    <a:pt x="83" y="30"/>
                  </a:lnTo>
                  <a:lnTo>
                    <a:pt x="83" y="23"/>
                  </a:lnTo>
                  <a:lnTo>
                    <a:pt x="90" y="15"/>
                  </a:lnTo>
                  <a:lnTo>
                    <a:pt x="90" y="30"/>
                  </a:lnTo>
                  <a:lnTo>
                    <a:pt x="90" y="23"/>
                  </a:lnTo>
                  <a:lnTo>
                    <a:pt x="105" y="23"/>
                  </a:lnTo>
                  <a:lnTo>
                    <a:pt x="98" y="23"/>
                  </a:lnTo>
                  <a:lnTo>
                    <a:pt x="105" y="23"/>
                  </a:lnTo>
                  <a:lnTo>
                    <a:pt x="113" y="15"/>
                  </a:lnTo>
                  <a:lnTo>
                    <a:pt x="113" y="30"/>
                  </a:lnTo>
                  <a:lnTo>
                    <a:pt x="113" y="15"/>
                  </a:lnTo>
                  <a:lnTo>
                    <a:pt x="113" y="23"/>
                  </a:lnTo>
                  <a:lnTo>
                    <a:pt x="120" y="30"/>
                  </a:lnTo>
                  <a:lnTo>
                    <a:pt x="120" y="30"/>
                  </a:lnTo>
                  <a:lnTo>
                    <a:pt x="120" y="23"/>
                  </a:lnTo>
                  <a:lnTo>
                    <a:pt x="128" y="15"/>
                  </a:lnTo>
                  <a:lnTo>
                    <a:pt x="128" y="23"/>
                  </a:lnTo>
                  <a:lnTo>
                    <a:pt x="135" y="30"/>
                  </a:lnTo>
                  <a:lnTo>
                    <a:pt x="135" y="15"/>
                  </a:lnTo>
                  <a:lnTo>
                    <a:pt x="135" y="23"/>
                  </a:lnTo>
                  <a:lnTo>
                    <a:pt x="150" y="23"/>
                  </a:lnTo>
                  <a:lnTo>
                    <a:pt x="150" y="15"/>
                  </a:lnTo>
                  <a:lnTo>
                    <a:pt x="150" y="23"/>
                  </a:lnTo>
                  <a:lnTo>
                    <a:pt x="158" y="23"/>
                  </a:lnTo>
                  <a:lnTo>
                    <a:pt x="173" y="23"/>
                  </a:lnTo>
                  <a:lnTo>
                    <a:pt x="173" y="30"/>
                  </a:lnTo>
                  <a:lnTo>
                    <a:pt x="173" y="15"/>
                  </a:lnTo>
                  <a:lnTo>
                    <a:pt x="173" y="23"/>
                  </a:lnTo>
                  <a:lnTo>
                    <a:pt x="180" y="30"/>
                  </a:lnTo>
                  <a:lnTo>
                    <a:pt x="180" y="15"/>
                  </a:lnTo>
                  <a:lnTo>
                    <a:pt x="180" y="23"/>
                  </a:lnTo>
                  <a:lnTo>
                    <a:pt x="188" y="15"/>
                  </a:lnTo>
                  <a:lnTo>
                    <a:pt x="188" y="30"/>
                  </a:lnTo>
                  <a:lnTo>
                    <a:pt x="188" y="15"/>
                  </a:lnTo>
                  <a:lnTo>
                    <a:pt x="188" y="23"/>
                  </a:lnTo>
                  <a:lnTo>
                    <a:pt x="195" y="30"/>
                  </a:lnTo>
                  <a:lnTo>
                    <a:pt x="195" y="30"/>
                  </a:lnTo>
                  <a:lnTo>
                    <a:pt x="195" y="15"/>
                  </a:lnTo>
                  <a:lnTo>
                    <a:pt x="195" y="23"/>
                  </a:lnTo>
                  <a:lnTo>
                    <a:pt x="203" y="23"/>
                  </a:lnTo>
                  <a:lnTo>
                    <a:pt x="210" y="30"/>
                  </a:lnTo>
                  <a:lnTo>
                    <a:pt x="210" y="15"/>
                  </a:lnTo>
                  <a:lnTo>
                    <a:pt x="210" y="23"/>
                  </a:lnTo>
                  <a:lnTo>
                    <a:pt x="218" y="30"/>
                  </a:lnTo>
                  <a:lnTo>
                    <a:pt x="218" y="30"/>
                  </a:lnTo>
                  <a:lnTo>
                    <a:pt x="218" y="15"/>
                  </a:lnTo>
                  <a:lnTo>
                    <a:pt x="218" y="23"/>
                  </a:lnTo>
                  <a:lnTo>
                    <a:pt x="225" y="15"/>
                  </a:lnTo>
                  <a:lnTo>
                    <a:pt x="225" y="30"/>
                  </a:lnTo>
                  <a:lnTo>
                    <a:pt x="225" y="15"/>
                  </a:lnTo>
                  <a:lnTo>
                    <a:pt x="225" y="23"/>
                  </a:lnTo>
                  <a:lnTo>
                    <a:pt x="233" y="15"/>
                  </a:lnTo>
                  <a:lnTo>
                    <a:pt x="233" y="30"/>
                  </a:lnTo>
                  <a:lnTo>
                    <a:pt x="233" y="15"/>
                  </a:lnTo>
                  <a:lnTo>
                    <a:pt x="233" y="23"/>
                  </a:lnTo>
                  <a:lnTo>
                    <a:pt x="240" y="30"/>
                  </a:lnTo>
                  <a:lnTo>
                    <a:pt x="240" y="30"/>
                  </a:lnTo>
                  <a:lnTo>
                    <a:pt x="240" y="15"/>
                  </a:lnTo>
                  <a:lnTo>
                    <a:pt x="240" y="23"/>
                  </a:lnTo>
                  <a:lnTo>
                    <a:pt x="248" y="15"/>
                  </a:lnTo>
                  <a:lnTo>
                    <a:pt x="248" y="30"/>
                  </a:lnTo>
                  <a:lnTo>
                    <a:pt x="248" y="23"/>
                  </a:lnTo>
                  <a:lnTo>
                    <a:pt x="255" y="30"/>
                  </a:lnTo>
                  <a:lnTo>
                    <a:pt x="255" y="45"/>
                  </a:lnTo>
                  <a:lnTo>
                    <a:pt x="255" y="0"/>
                  </a:lnTo>
                  <a:lnTo>
                    <a:pt x="255" y="23"/>
                  </a:lnTo>
                  <a:lnTo>
                    <a:pt x="263" y="30"/>
                  </a:lnTo>
                  <a:lnTo>
                    <a:pt x="263" y="30"/>
                  </a:lnTo>
                  <a:lnTo>
                    <a:pt x="263" y="8"/>
                  </a:lnTo>
                  <a:lnTo>
                    <a:pt x="263" y="23"/>
                  </a:lnTo>
                  <a:lnTo>
                    <a:pt x="270" y="30"/>
                  </a:lnTo>
                  <a:lnTo>
                    <a:pt x="270" y="15"/>
                  </a:lnTo>
                  <a:lnTo>
                    <a:pt x="278" y="23"/>
                  </a:lnTo>
                  <a:lnTo>
                    <a:pt x="278" y="30"/>
                  </a:lnTo>
                  <a:lnTo>
                    <a:pt x="278" y="15"/>
                  </a:lnTo>
                  <a:lnTo>
                    <a:pt x="278" y="30"/>
                  </a:lnTo>
                  <a:lnTo>
                    <a:pt x="285" y="23"/>
                  </a:lnTo>
                  <a:lnTo>
                    <a:pt x="285" y="30"/>
                  </a:lnTo>
                  <a:lnTo>
                    <a:pt x="285" y="15"/>
                  </a:lnTo>
                  <a:lnTo>
                    <a:pt x="285" y="23"/>
                  </a:lnTo>
                  <a:lnTo>
                    <a:pt x="293" y="30"/>
                  </a:lnTo>
                  <a:lnTo>
                    <a:pt x="293" y="30"/>
                  </a:lnTo>
                  <a:lnTo>
                    <a:pt x="293" y="15"/>
                  </a:lnTo>
                  <a:lnTo>
                    <a:pt x="293" y="23"/>
                  </a:lnTo>
                  <a:lnTo>
                    <a:pt x="300" y="23"/>
                  </a:lnTo>
                  <a:lnTo>
                    <a:pt x="308" y="15"/>
                  </a:lnTo>
                  <a:lnTo>
                    <a:pt x="308"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49" name="Freeform 1025"/>
            <p:cNvSpPr>
              <a:spLocks/>
            </p:cNvSpPr>
            <p:nvPr/>
          </p:nvSpPr>
          <p:spPr bwMode="auto">
            <a:xfrm>
              <a:off x="3626" y="3405"/>
              <a:ext cx="203" cy="45"/>
            </a:xfrm>
            <a:custGeom>
              <a:avLst/>
              <a:gdLst>
                <a:gd name="T0" fmla="*/ 7 w 292"/>
                <a:gd name="T1" fmla="*/ 30 h 45"/>
                <a:gd name="T2" fmla="*/ 15 w 292"/>
                <a:gd name="T3" fmla="*/ 15 h 45"/>
                <a:gd name="T4" fmla="*/ 22 w 292"/>
                <a:gd name="T5" fmla="*/ 15 h 45"/>
                <a:gd name="T6" fmla="*/ 22 w 292"/>
                <a:gd name="T7" fmla="*/ 23 h 45"/>
                <a:gd name="T8" fmla="*/ 37 w 292"/>
                <a:gd name="T9" fmla="*/ 15 h 45"/>
                <a:gd name="T10" fmla="*/ 45 w 292"/>
                <a:gd name="T11" fmla="*/ 30 h 45"/>
                <a:gd name="T12" fmla="*/ 52 w 292"/>
                <a:gd name="T13" fmla="*/ 15 h 45"/>
                <a:gd name="T14" fmla="*/ 60 w 292"/>
                <a:gd name="T15" fmla="*/ 30 h 45"/>
                <a:gd name="T16" fmla="*/ 67 w 292"/>
                <a:gd name="T17" fmla="*/ 15 h 45"/>
                <a:gd name="T18" fmla="*/ 67 w 292"/>
                <a:gd name="T19" fmla="*/ 23 h 45"/>
                <a:gd name="T20" fmla="*/ 75 w 292"/>
                <a:gd name="T21" fmla="*/ 15 h 45"/>
                <a:gd name="T22" fmla="*/ 82 w 292"/>
                <a:gd name="T23" fmla="*/ 30 h 45"/>
                <a:gd name="T24" fmla="*/ 90 w 292"/>
                <a:gd name="T25" fmla="*/ 30 h 45"/>
                <a:gd name="T26" fmla="*/ 97 w 292"/>
                <a:gd name="T27" fmla="*/ 15 h 45"/>
                <a:gd name="T28" fmla="*/ 97 w 292"/>
                <a:gd name="T29" fmla="*/ 23 h 45"/>
                <a:gd name="T30" fmla="*/ 105 w 292"/>
                <a:gd name="T31" fmla="*/ 23 h 45"/>
                <a:gd name="T32" fmla="*/ 112 w 292"/>
                <a:gd name="T33" fmla="*/ 15 h 45"/>
                <a:gd name="T34" fmla="*/ 120 w 292"/>
                <a:gd name="T35" fmla="*/ 30 h 45"/>
                <a:gd name="T36" fmla="*/ 127 w 292"/>
                <a:gd name="T37" fmla="*/ 15 h 45"/>
                <a:gd name="T38" fmla="*/ 127 w 292"/>
                <a:gd name="T39" fmla="*/ 23 h 45"/>
                <a:gd name="T40" fmla="*/ 142 w 292"/>
                <a:gd name="T41" fmla="*/ 23 h 45"/>
                <a:gd name="T42" fmla="*/ 150 w 292"/>
                <a:gd name="T43" fmla="*/ 23 h 45"/>
                <a:gd name="T44" fmla="*/ 157 w 292"/>
                <a:gd name="T45" fmla="*/ 0 h 45"/>
                <a:gd name="T46" fmla="*/ 165 w 292"/>
                <a:gd name="T47" fmla="*/ 30 h 45"/>
                <a:gd name="T48" fmla="*/ 172 w 292"/>
                <a:gd name="T49" fmla="*/ 30 h 45"/>
                <a:gd name="T50" fmla="*/ 180 w 292"/>
                <a:gd name="T51" fmla="*/ 30 h 45"/>
                <a:gd name="T52" fmla="*/ 187 w 292"/>
                <a:gd name="T53" fmla="*/ 15 h 45"/>
                <a:gd name="T54" fmla="*/ 187 w 292"/>
                <a:gd name="T55" fmla="*/ 23 h 45"/>
                <a:gd name="T56" fmla="*/ 195 w 292"/>
                <a:gd name="T57" fmla="*/ 23 h 45"/>
                <a:gd name="T58" fmla="*/ 202 w 292"/>
                <a:gd name="T59" fmla="*/ 15 h 45"/>
                <a:gd name="T60" fmla="*/ 210 w 292"/>
                <a:gd name="T61" fmla="*/ 30 h 45"/>
                <a:gd name="T62" fmla="*/ 217 w 292"/>
                <a:gd name="T63" fmla="*/ 30 h 45"/>
                <a:gd name="T64" fmla="*/ 225 w 292"/>
                <a:gd name="T65" fmla="*/ 15 h 45"/>
                <a:gd name="T66" fmla="*/ 232 w 292"/>
                <a:gd name="T67" fmla="*/ 30 h 45"/>
                <a:gd name="T68" fmla="*/ 240 w 292"/>
                <a:gd name="T69" fmla="*/ 15 h 45"/>
                <a:gd name="T70" fmla="*/ 240 w 292"/>
                <a:gd name="T71" fmla="*/ 23 h 45"/>
                <a:gd name="T72" fmla="*/ 247 w 292"/>
                <a:gd name="T73" fmla="*/ 15 h 45"/>
                <a:gd name="T74" fmla="*/ 255 w 292"/>
                <a:gd name="T75" fmla="*/ 30 h 45"/>
                <a:gd name="T76" fmla="*/ 262 w 292"/>
                <a:gd name="T77" fmla="*/ 15 h 45"/>
                <a:gd name="T78" fmla="*/ 262 w 292"/>
                <a:gd name="T79" fmla="*/ 23 h 45"/>
                <a:gd name="T80" fmla="*/ 277 w 292"/>
                <a:gd name="T81" fmla="*/ 23 h 45"/>
                <a:gd name="T82" fmla="*/ 285 w 292"/>
                <a:gd name="T83"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45">
                  <a:moveTo>
                    <a:pt x="0" y="30"/>
                  </a:moveTo>
                  <a:lnTo>
                    <a:pt x="0" y="23"/>
                  </a:lnTo>
                  <a:lnTo>
                    <a:pt x="7" y="30"/>
                  </a:lnTo>
                  <a:lnTo>
                    <a:pt x="7" y="15"/>
                  </a:lnTo>
                  <a:lnTo>
                    <a:pt x="7" y="23"/>
                  </a:lnTo>
                  <a:lnTo>
                    <a:pt x="15" y="15"/>
                  </a:lnTo>
                  <a:lnTo>
                    <a:pt x="15" y="23"/>
                  </a:lnTo>
                  <a:lnTo>
                    <a:pt x="15" y="23"/>
                  </a:lnTo>
                  <a:lnTo>
                    <a:pt x="22" y="15"/>
                  </a:lnTo>
                  <a:lnTo>
                    <a:pt x="22" y="30"/>
                  </a:lnTo>
                  <a:lnTo>
                    <a:pt x="22" y="15"/>
                  </a:lnTo>
                  <a:lnTo>
                    <a:pt x="22" y="23"/>
                  </a:lnTo>
                  <a:lnTo>
                    <a:pt x="37" y="23"/>
                  </a:lnTo>
                  <a:lnTo>
                    <a:pt x="37" y="30"/>
                  </a:lnTo>
                  <a:lnTo>
                    <a:pt x="37" y="15"/>
                  </a:lnTo>
                  <a:lnTo>
                    <a:pt x="37" y="23"/>
                  </a:lnTo>
                  <a:lnTo>
                    <a:pt x="45" y="15"/>
                  </a:lnTo>
                  <a:lnTo>
                    <a:pt x="45" y="30"/>
                  </a:lnTo>
                  <a:lnTo>
                    <a:pt x="45" y="15"/>
                  </a:lnTo>
                  <a:lnTo>
                    <a:pt x="45" y="23"/>
                  </a:lnTo>
                  <a:lnTo>
                    <a:pt x="52" y="15"/>
                  </a:lnTo>
                  <a:lnTo>
                    <a:pt x="52" y="30"/>
                  </a:lnTo>
                  <a:lnTo>
                    <a:pt x="52" y="23"/>
                  </a:lnTo>
                  <a:lnTo>
                    <a:pt x="60" y="30"/>
                  </a:lnTo>
                  <a:lnTo>
                    <a:pt x="60" y="15"/>
                  </a:lnTo>
                  <a:lnTo>
                    <a:pt x="60" y="23"/>
                  </a:lnTo>
                  <a:lnTo>
                    <a:pt x="67" y="15"/>
                  </a:lnTo>
                  <a:lnTo>
                    <a:pt x="67" y="30"/>
                  </a:lnTo>
                  <a:lnTo>
                    <a:pt x="67" y="15"/>
                  </a:lnTo>
                  <a:lnTo>
                    <a:pt x="67" y="23"/>
                  </a:lnTo>
                  <a:lnTo>
                    <a:pt x="75" y="30"/>
                  </a:lnTo>
                  <a:lnTo>
                    <a:pt x="75" y="30"/>
                  </a:lnTo>
                  <a:lnTo>
                    <a:pt x="75" y="15"/>
                  </a:lnTo>
                  <a:lnTo>
                    <a:pt x="75" y="23"/>
                  </a:lnTo>
                  <a:lnTo>
                    <a:pt x="82" y="30"/>
                  </a:lnTo>
                  <a:lnTo>
                    <a:pt x="82" y="30"/>
                  </a:lnTo>
                  <a:lnTo>
                    <a:pt x="82" y="15"/>
                  </a:lnTo>
                  <a:lnTo>
                    <a:pt x="82" y="23"/>
                  </a:lnTo>
                  <a:lnTo>
                    <a:pt x="90" y="30"/>
                  </a:lnTo>
                  <a:lnTo>
                    <a:pt x="90" y="15"/>
                  </a:lnTo>
                  <a:lnTo>
                    <a:pt x="90" y="23"/>
                  </a:lnTo>
                  <a:lnTo>
                    <a:pt x="97" y="15"/>
                  </a:lnTo>
                  <a:lnTo>
                    <a:pt x="97" y="30"/>
                  </a:lnTo>
                  <a:lnTo>
                    <a:pt x="97" y="15"/>
                  </a:lnTo>
                  <a:lnTo>
                    <a:pt x="97" y="23"/>
                  </a:lnTo>
                  <a:lnTo>
                    <a:pt x="105" y="30"/>
                  </a:lnTo>
                  <a:lnTo>
                    <a:pt x="105" y="15"/>
                  </a:lnTo>
                  <a:lnTo>
                    <a:pt x="105" y="23"/>
                  </a:lnTo>
                  <a:lnTo>
                    <a:pt x="112" y="30"/>
                  </a:lnTo>
                  <a:lnTo>
                    <a:pt x="112" y="30"/>
                  </a:lnTo>
                  <a:lnTo>
                    <a:pt x="112" y="15"/>
                  </a:lnTo>
                  <a:lnTo>
                    <a:pt x="112" y="23"/>
                  </a:lnTo>
                  <a:lnTo>
                    <a:pt x="120" y="30"/>
                  </a:lnTo>
                  <a:lnTo>
                    <a:pt x="120" y="30"/>
                  </a:lnTo>
                  <a:lnTo>
                    <a:pt x="120" y="15"/>
                  </a:lnTo>
                  <a:lnTo>
                    <a:pt x="120" y="23"/>
                  </a:lnTo>
                  <a:lnTo>
                    <a:pt x="127" y="15"/>
                  </a:lnTo>
                  <a:lnTo>
                    <a:pt x="127" y="30"/>
                  </a:lnTo>
                  <a:lnTo>
                    <a:pt x="127" y="15"/>
                  </a:lnTo>
                  <a:lnTo>
                    <a:pt x="127" y="23"/>
                  </a:lnTo>
                  <a:lnTo>
                    <a:pt x="142" y="23"/>
                  </a:lnTo>
                  <a:lnTo>
                    <a:pt x="135" y="23"/>
                  </a:lnTo>
                  <a:lnTo>
                    <a:pt x="142" y="23"/>
                  </a:lnTo>
                  <a:lnTo>
                    <a:pt x="150" y="15"/>
                  </a:lnTo>
                  <a:lnTo>
                    <a:pt x="150" y="30"/>
                  </a:lnTo>
                  <a:lnTo>
                    <a:pt x="150" y="23"/>
                  </a:lnTo>
                  <a:lnTo>
                    <a:pt x="157" y="15"/>
                  </a:lnTo>
                  <a:lnTo>
                    <a:pt x="157" y="45"/>
                  </a:lnTo>
                  <a:lnTo>
                    <a:pt x="157" y="0"/>
                  </a:lnTo>
                  <a:lnTo>
                    <a:pt x="157" y="8"/>
                  </a:lnTo>
                  <a:lnTo>
                    <a:pt x="165" y="15"/>
                  </a:lnTo>
                  <a:lnTo>
                    <a:pt x="165" y="30"/>
                  </a:lnTo>
                  <a:lnTo>
                    <a:pt x="165" y="15"/>
                  </a:lnTo>
                  <a:lnTo>
                    <a:pt x="172" y="23"/>
                  </a:lnTo>
                  <a:lnTo>
                    <a:pt x="172" y="30"/>
                  </a:lnTo>
                  <a:lnTo>
                    <a:pt x="172" y="15"/>
                  </a:lnTo>
                  <a:lnTo>
                    <a:pt x="172" y="23"/>
                  </a:lnTo>
                  <a:lnTo>
                    <a:pt x="180" y="30"/>
                  </a:lnTo>
                  <a:lnTo>
                    <a:pt x="180" y="15"/>
                  </a:lnTo>
                  <a:lnTo>
                    <a:pt x="180" y="23"/>
                  </a:lnTo>
                  <a:lnTo>
                    <a:pt x="187" y="15"/>
                  </a:lnTo>
                  <a:lnTo>
                    <a:pt x="187" y="30"/>
                  </a:lnTo>
                  <a:lnTo>
                    <a:pt x="187" y="15"/>
                  </a:lnTo>
                  <a:lnTo>
                    <a:pt x="187" y="23"/>
                  </a:lnTo>
                  <a:lnTo>
                    <a:pt x="195" y="30"/>
                  </a:lnTo>
                  <a:lnTo>
                    <a:pt x="195" y="15"/>
                  </a:lnTo>
                  <a:lnTo>
                    <a:pt x="195" y="23"/>
                  </a:lnTo>
                  <a:lnTo>
                    <a:pt x="202" y="30"/>
                  </a:lnTo>
                  <a:lnTo>
                    <a:pt x="202" y="30"/>
                  </a:lnTo>
                  <a:lnTo>
                    <a:pt x="202" y="15"/>
                  </a:lnTo>
                  <a:lnTo>
                    <a:pt x="202" y="23"/>
                  </a:lnTo>
                  <a:lnTo>
                    <a:pt x="210" y="15"/>
                  </a:lnTo>
                  <a:lnTo>
                    <a:pt x="210" y="30"/>
                  </a:lnTo>
                  <a:lnTo>
                    <a:pt x="210" y="23"/>
                  </a:lnTo>
                  <a:lnTo>
                    <a:pt x="217" y="15"/>
                  </a:lnTo>
                  <a:lnTo>
                    <a:pt x="217" y="30"/>
                  </a:lnTo>
                  <a:lnTo>
                    <a:pt x="217" y="23"/>
                  </a:lnTo>
                  <a:lnTo>
                    <a:pt x="225" y="30"/>
                  </a:lnTo>
                  <a:lnTo>
                    <a:pt x="225" y="15"/>
                  </a:lnTo>
                  <a:lnTo>
                    <a:pt x="225" y="23"/>
                  </a:lnTo>
                  <a:lnTo>
                    <a:pt x="232" y="15"/>
                  </a:lnTo>
                  <a:lnTo>
                    <a:pt x="232" y="30"/>
                  </a:lnTo>
                  <a:lnTo>
                    <a:pt x="232" y="15"/>
                  </a:lnTo>
                  <a:lnTo>
                    <a:pt x="232" y="23"/>
                  </a:lnTo>
                  <a:lnTo>
                    <a:pt x="240" y="15"/>
                  </a:lnTo>
                  <a:lnTo>
                    <a:pt x="240" y="30"/>
                  </a:lnTo>
                  <a:lnTo>
                    <a:pt x="240" y="15"/>
                  </a:lnTo>
                  <a:lnTo>
                    <a:pt x="240" y="23"/>
                  </a:lnTo>
                  <a:lnTo>
                    <a:pt x="247" y="15"/>
                  </a:lnTo>
                  <a:lnTo>
                    <a:pt x="247" y="30"/>
                  </a:lnTo>
                  <a:lnTo>
                    <a:pt x="247" y="15"/>
                  </a:lnTo>
                  <a:lnTo>
                    <a:pt x="247" y="23"/>
                  </a:lnTo>
                  <a:lnTo>
                    <a:pt x="255" y="15"/>
                  </a:lnTo>
                  <a:lnTo>
                    <a:pt x="255" y="30"/>
                  </a:lnTo>
                  <a:lnTo>
                    <a:pt x="255" y="15"/>
                  </a:lnTo>
                  <a:lnTo>
                    <a:pt x="255" y="23"/>
                  </a:lnTo>
                  <a:lnTo>
                    <a:pt x="262" y="15"/>
                  </a:lnTo>
                  <a:lnTo>
                    <a:pt x="262" y="30"/>
                  </a:lnTo>
                  <a:lnTo>
                    <a:pt x="262" y="15"/>
                  </a:lnTo>
                  <a:lnTo>
                    <a:pt x="262" y="23"/>
                  </a:lnTo>
                  <a:lnTo>
                    <a:pt x="277" y="23"/>
                  </a:lnTo>
                  <a:lnTo>
                    <a:pt x="277" y="30"/>
                  </a:lnTo>
                  <a:lnTo>
                    <a:pt x="277" y="23"/>
                  </a:lnTo>
                  <a:lnTo>
                    <a:pt x="285" y="30"/>
                  </a:lnTo>
                  <a:lnTo>
                    <a:pt x="285" y="38"/>
                  </a:lnTo>
                  <a:lnTo>
                    <a:pt x="285" y="8"/>
                  </a:lnTo>
                  <a:lnTo>
                    <a:pt x="285" y="23"/>
                  </a:lnTo>
                  <a:lnTo>
                    <a:pt x="292"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0" name="Freeform 1026"/>
            <p:cNvSpPr>
              <a:spLocks/>
            </p:cNvSpPr>
            <p:nvPr/>
          </p:nvSpPr>
          <p:spPr bwMode="auto">
            <a:xfrm>
              <a:off x="3829" y="3420"/>
              <a:ext cx="189" cy="15"/>
            </a:xfrm>
            <a:custGeom>
              <a:avLst/>
              <a:gdLst>
                <a:gd name="T0" fmla="*/ 0 w 270"/>
                <a:gd name="T1" fmla="*/ 0 h 15"/>
                <a:gd name="T2" fmla="*/ 8 w 270"/>
                <a:gd name="T3" fmla="*/ 15 h 15"/>
                <a:gd name="T4" fmla="*/ 15 w 270"/>
                <a:gd name="T5" fmla="*/ 15 h 15"/>
                <a:gd name="T6" fmla="*/ 15 w 270"/>
                <a:gd name="T7" fmla="*/ 8 h 15"/>
                <a:gd name="T8" fmla="*/ 23 w 270"/>
                <a:gd name="T9" fmla="*/ 0 h 15"/>
                <a:gd name="T10" fmla="*/ 30 w 270"/>
                <a:gd name="T11" fmla="*/ 15 h 15"/>
                <a:gd name="T12" fmla="*/ 38 w 270"/>
                <a:gd name="T13" fmla="*/ 8 h 15"/>
                <a:gd name="T14" fmla="*/ 45 w 270"/>
                <a:gd name="T15" fmla="*/ 0 h 15"/>
                <a:gd name="T16" fmla="*/ 45 w 270"/>
                <a:gd name="T17" fmla="*/ 8 h 15"/>
                <a:gd name="T18" fmla="*/ 53 w 270"/>
                <a:gd name="T19" fmla="*/ 0 h 15"/>
                <a:gd name="T20" fmla="*/ 60 w 270"/>
                <a:gd name="T21" fmla="*/ 15 h 15"/>
                <a:gd name="T22" fmla="*/ 68 w 270"/>
                <a:gd name="T23" fmla="*/ 0 h 15"/>
                <a:gd name="T24" fmla="*/ 68 w 270"/>
                <a:gd name="T25" fmla="*/ 8 h 15"/>
                <a:gd name="T26" fmla="*/ 75 w 270"/>
                <a:gd name="T27" fmla="*/ 8 h 15"/>
                <a:gd name="T28" fmla="*/ 83 w 270"/>
                <a:gd name="T29" fmla="*/ 8 h 15"/>
                <a:gd name="T30" fmla="*/ 90 w 270"/>
                <a:gd name="T31" fmla="*/ 0 h 15"/>
                <a:gd name="T32" fmla="*/ 98 w 270"/>
                <a:gd name="T33" fmla="*/ 15 h 15"/>
                <a:gd name="T34" fmla="*/ 105 w 270"/>
                <a:gd name="T35" fmla="*/ 15 h 15"/>
                <a:gd name="T36" fmla="*/ 105 w 270"/>
                <a:gd name="T37" fmla="*/ 8 h 15"/>
                <a:gd name="T38" fmla="*/ 113 w 270"/>
                <a:gd name="T39" fmla="*/ 8 h 15"/>
                <a:gd name="T40" fmla="*/ 120 w 270"/>
                <a:gd name="T41" fmla="*/ 8 h 15"/>
                <a:gd name="T42" fmla="*/ 128 w 270"/>
                <a:gd name="T43" fmla="*/ 0 h 15"/>
                <a:gd name="T44" fmla="*/ 135 w 270"/>
                <a:gd name="T45" fmla="*/ 15 h 15"/>
                <a:gd name="T46" fmla="*/ 143 w 270"/>
                <a:gd name="T47" fmla="*/ 15 h 15"/>
                <a:gd name="T48" fmla="*/ 143 w 270"/>
                <a:gd name="T49" fmla="*/ 8 h 15"/>
                <a:gd name="T50" fmla="*/ 150 w 270"/>
                <a:gd name="T51" fmla="*/ 0 h 15"/>
                <a:gd name="T52" fmla="*/ 158 w 270"/>
                <a:gd name="T53" fmla="*/ 15 h 15"/>
                <a:gd name="T54" fmla="*/ 165 w 270"/>
                <a:gd name="T55" fmla="*/ 15 h 15"/>
                <a:gd name="T56" fmla="*/ 173 w 270"/>
                <a:gd name="T57" fmla="*/ 15 h 15"/>
                <a:gd name="T58" fmla="*/ 180 w 270"/>
                <a:gd name="T59" fmla="*/ 8 h 15"/>
                <a:gd name="T60" fmla="*/ 180 w 270"/>
                <a:gd name="T61" fmla="*/ 8 h 15"/>
                <a:gd name="T62" fmla="*/ 188 w 270"/>
                <a:gd name="T63" fmla="*/ 0 h 15"/>
                <a:gd name="T64" fmla="*/ 195 w 270"/>
                <a:gd name="T65" fmla="*/ 15 h 15"/>
                <a:gd name="T66" fmla="*/ 203 w 270"/>
                <a:gd name="T67" fmla="*/ 0 h 15"/>
                <a:gd name="T68" fmla="*/ 210 w 270"/>
                <a:gd name="T69" fmla="*/ 15 h 15"/>
                <a:gd name="T70" fmla="*/ 218 w 270"/>
                <a:gd name="T71" fmla="*/ 15 h 15"/>
                <a:gd name="T72" fmla="*/ 218 w 270"/>
                <a:gd name="T73" fmla="*/ 8 h 15"/>
                <a:gd name="T74" fmla="*/ 233 w 270"/>
                <a:gd name="T75" fmla="*/ 0 h 15"/>
                <a:gd name="T76" fmla="*/ 248 w 270"/>
                <a:gd name="T77" fmla="*/ 0 h 15"/>
                <a:gd name="T78" fmla="*/ 255 w 270"/>
                <a:gd name="T79" fmla="*/ 0 h 15"/>
                <a:gd name="T80" fmla="*/ 263 w 270"/>
                <a:gd name="T81" fmla="*/ 0 h 15"/>
                <a:gd name="T82" fmla="*/ 263 w 270"/>
                <a:gd name="T8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15">
                  <a:moveTo>
                    <a:pt x="0" y="0"/>
                  </a:moveTo>
                  <a:lnTo>
                    <a:pt x="0" y="15"/>
                  </a:lnTo>
                  <a:lnTo>
                    <a:pt x="0" y="0"/>
                  </a:lnTo>
                  <a:lnTo>
                    <a:pt x="0" y="8"/>
                  </a:lnTo>
                  <a:lnTo>
                    <a:pt x="8" y="0"/>
                  </a:lnTo>
                  <a:lnTo>
                    <a:pt x="8" y="15"/>
                  </a:lnTo>
                  <a:lnTo>
                    <a:pt x="8" y="0"/>
                  </a:lnTo>
                  <a:lnTo>
                    <a:pt x="8" y="8"/>
                  </a:lnTo>
                  <a:lnTo>
                    <a:pt x="15" y="15"/>
                  </a:lnTo>
                  <a:lnTo>
                    <a:pt x="15" y="15"/>
                  </a:lnTo>
                  <a:lnTo>
                    <a:pt x="15" y="0"/>
                  </a:lnTo>
                  <a:lnTo>
                    <a:pt x="15" y="8"/>
                  </a:lnTo>
                  <a:lnTo>
                    <a:pt x="23" y="15"/>
                  </a:lnTo>
                  <a:lnTo>
                    <a:pt x="23" y="15"/>
                  </a:lnTo>
                  <a:lnTo>
                    <a:pt x="23" y="0"/>
                  </a:lnTo>
                  <a:lnTo>
                    <a:pt x="23" y="8"/>
                  </a:lnTo>
                  <a:lnTo>
                    <a:pt x="30" y="0"/>
                  </a:lnTo>
                  <a:lnTo>
                    <a:pt x="30" y="15"/>
                  </a:lnTo>
                  <a:lnTo>
                    <a:pt x="30" y="8"/>
                  </a:lnTo>
                  <a:lnTo>
                    <a:pt x="38" y="0"/>
                  </a:lnTo>
                  <a:lnTo>
                    <a:pt x="38" y="8"/>
                  </a:lnTo>
                  <a:lnTo>
                    <a:pt x="38" y="0"/>
                  </a:lnTo>
                  <a:lnTo>
                    <a:pt x="38" y="8"/>
                  </a:lnTo>
                  <a:lnTo>
                    <a:pt x="45" y="0"/>
                  </a:lnTo>
                  <a:lnTo>
                    <a:pt x="45" y="15"/>
                  </a:lnTo>
                  <a:lnTo>
                    <a:pt x="45" y="0"/>
                  </a:lnTo>
                  <a:lnTo>
                    <a:pt x="45" y="8"/>
                  </a:lnTo>
                  <a:lnTo>
                    <a:pt x="53" y="0"/>
                  </a:lnTo>
                  <a:lnTo>
                    <a:pt x="53" y="15"/>
                  </a:lnTo>
                  <a:lnTo>
                    <a:pt x="53" y="0"/>
                  </a:lnTo>
                  <a:lnTo>
                    <a:pt x="53" y="8"/>
                  </a:lnTo>
                  <a:lnTo>
                    <a:pt x="60" y="15"/>
                  </a:lnTo>
                  <a:lnTo>
                    <a:pt x="60" y="15"/>
                  </a:lnTo>
                  <a:lnTo>
                    <a:pt x="60" y="0"/>
                  </a:lnTo>
                  <a:lnTo>
                    <a:pt x="60" y="8"/>
                  </a:lnTo>
                  <a:lnTo>
                    <a:pt x="68" y="0"/>
                  </a:lnTo>
                  <a:lnTo>
                    <a:pt x="68" y="15"/>
                  </a:lnTo>
                  <a:lnTo>
                    <a:pt x="68" y="0"/>
                  </a:lnTo>
                  <a:lnTo>
                    <a:pt x="68" y="8"/>
                  </a:lnTo>
                  <a:lnTo>
                    <a:pt x="75" y="15"/>
                  </a:lnTo>
                  <a:lnTo>
                    <a:pt x="75" y="0"/>
                  </a:lnTo>
                  <a:lnTo>
                    <a:pt x="75" y="8"/>
                  </a:lnTo>
                  <a:lnTo>
                    <a:pt x="83" y="15"/>
                  </a:lnTo>
                  <a:lnTo>
                    <a:pt x="83" y="0"/>
                  </a:lnTo>
                  <a:lnTo>
                    <a:pt x="83" y="8"/>
                  </a:lnTo>
                  <a:lnTo>
                    <a:pt x="90" y="15"/>
                  </a:lnTo>
                  <a:lnTo>
                    <a:pt x="90" y="15"/>
                  </a:lnTo>
                  <a:lnTo>
                    <a:pt x="90" y="0"/>
                  </a:lnTo>
                  <a:lnTo>
                    <a:pt x="90" y="8"/>
                  </a:lnTo>
                  <a:lnTo>
                    <a:pt x="98" y="0"/>
                  </a:lnTo>
                  <a:lnTo>
                    <a:pt x="98" y="15"/>
                  </a:lnTo>
                  <a:lnTo>
                    <a:pt x="98" y="0"/>
                  </a:lnTo>
                  <a:lnTo>
                    <a:pt x="98" y="8"/>
                  </a:lnTo>
                  <a:lnTo>
                    <a:pt x="105" y="15"/>
                  </a:lnTo>
                  <a:lnTo>
                    <a:pt x="105" y="15"/>
                  </a:lnTo>
                  <a:lnTo>
                    <a:pt x="105" y="0"/>
                  </a:lnTo>
                  <a:lnTo>
                    <a:pt x="105" y="8"/>
                  </a:lnTo>
                  <a:lnTo>
                    <a:pt x="113" y="15"/>
                  </a:lnTo>
                  <a:lnTo>
                    <a:pt x="113" y="0"/>
                  </a:lnTo>
                  <a:lnTo>
                    <a:pt x="113" y="8"/>
                  </a:lnTo>
                  <a:lnTo>
                    <a:pt x="120" y="0"/>
                  </a:lnTo>
                  <a:lnTo>
                    <a:pt x="120" y="15"/>
                  </a:lnTo>
                  <a:lnTo>
                    <a:pt x="120" y="8"/>
                  </a:lnTo>
                  <a:lnTo>
                    <a:pt x="128" y="15"/>
                  </a:lnTo>
                  <a:lnTo>
                    <a:pt x="128" y="15"/>
                  </a:lnTo>
                  <a:lnTo>
                    <a:pt x="128" y="0"/>
                  </a:lnTo>
                  <a:lnTo>
                    <a:pt x="128" y="8"/>
                  </a:lnTo>
                  <a:lnTo>
                    <a:pt x="135" y="0"/>
                  </a:lnTo>
                  <a:lnTo>
                    <a:pt x="135" y="15"/>
                  </a:lnTo>
                  <a:lnTo>
                    <a:pt x="135" y="0"/>
                  </a:lnTo>
                  <a:lnTo>
                    <a:pt x="135" y="8"/>
                  </a:lnTo>
                  <a:lnTo>
                    <a:pt x="143" y="15"/>
                  </a:lnTo>
                  <a:lnTo>
                    <a:pt x="143" y="15"/>
                  </a:lnTo>
                  <a:lnTo>
                    <a:pt x="143" y="0"/>
                  </a:lnTo>
                  <a:lnTo>
                    <a:pt x="143" y="8"/>
                  </a:lnTo>
                  <a:lnTo>
                    <a:pt x="150" y="15"/>
                  </a:lnTo>
                  <a:lnTo>
                    <a:pt x="150" y="15"/>
                  </a:lnTo>
                  <a:lnTo>
                    <a:pt x="150" y="0"/>
                  </a:lnTo>
                  <a:lnTo>
                    <a:pt x="150" y="8"/>
                  </a:lnTo>
                  <a:lnTo>
                    <a:pt x="158" y="0"/>
                  </a:lnTo>
                  <a:lnTo>
                    <a:pt x="158" y="15"/>
                  </a:lnTo>
                  <a:lnTo>
                    <a:pt x="158" y="8"/>
                  </a:lnTo>
                  <a:lnTo>
                    <a:pt x="165" y="15"/>
                  </a:lnTo>
                  <a:lnTo>
                    <a:pt x="165" y="15"/>
                  </a:lnTo>
                  <a:lnTo>
                    <a:pt x="165" y="0"/>
                  </a:lnTo>
                  <a:lnTo>
                    <a:pt x="165" y="8"/>
                  </a:lnTo>
                  <a:lnTo>
                    <a:pt x="173" y="15"/>
                  </a:lnTo>
                  <a:lnTo>
                    <a:pt x="173" y="0"/>
                  </a:lnTo>
                  <a:lnTo>
                    <a:pt x="173" y="15"/>
                  </a:lnTo>
                  <a:lnTo>
                    <a:pt x="180" y="8"/>
                  </a:lnTo>
                  <a:lnTo>
                    <a:pt x="180" y="15"/>
                  </a:lnTo>
                  <a:lnTo>
                    <a:pt x="180" y="0"/>
                  </a:lnTo>
                  <a:lnTo>
                    <a:pt x="180" y="8"/>
                  </a:lnTo>
                  <a:lnTo>
                    <a:pt x="188" y="15"/>
                  </a:lnTo>
                  <a:lnTo>
                    <a:pt x="188" y="15"/>
                  </a:lnTo>
                  <a:lnTo>
                    <a:pt x="188" y="0"/>
                  </a:lnTo>
                  <a:lnTo>
                    <a:pt x="188" y="8"/>
                  </a:lnTo>
                  <a:lnTo>
                    <a:pt x="195" y="15"/>
                  </a:lnTo>
                  <a:lnTo>
                    <a:pt x="195" y="15"/>
                  </a:lnTo>
                  <a:lnTo>
                    <a:pt x="195" y="0"/>
                  </a:lnTo>
                  <a:lnTo>
                    <a:pt x="195" y="8"/>
                  </a:lnTo>
                  <a:lnTo>
                    <a:pt x="203" y="0"/>
                  </a:lnTo>
                  <a:lnTo>
                    <a:pt x="203" y="15"/>
                  </a:lnTo>
                  <a:lnTo>
                    <a:pt x="203" y="8"/>
                  </a:lnTo>
                  <a:lnTo>
                    <a:pt x="210" y="15"/>
                  </a:lnTo>
                  <a:lnTo>
                    <a:pt x="210" y="0"/>
                  </a:lnTo>
                  <a:lnTo>
                    <a:pt x="210" y="8"/>
                  </a:lnTo>
                  <a:lnTo>
                    <a:pt x="218" y="15"/>
                  </a:lnTo>
                  <a:lnTo>
                    <a:pt x="218" y="15"/>
                  </a:lnTo>
                  <a:lnTo>
                    <a:pt x="218" y="0"/>
                  </a:lnTo>
                  <a:lnTo>
                    <a:pt x="218" y="8"/>
                  </a:lnTo>
                  <a:lnTo>
                    <a:pt x="233" y="8"/>
                  </a:lnTo>
                  <a:lnTo>
                    <a:pt x="233" y="15"/>
                  </a:lnTo>
                  <a:lnTo>
                    <a:pt x="233" y="0"/>
                  </a:lnTo>
                  <a:lnTo>
                    <a:pt x="233" y="8"/>
                  </a:lnTo>
                  <a:lnTo>
                    <a:pt x="240" y="8"/>
                  </a:lnTo>
                  <a:lnTo>
                    <a:pt x="248" y="0"/>
                  </a:lnTo>
                  <a:lnTo>
                    <a:pt x="248" y="15"/>
                  </a:lnTo>
                  <a:lnTo>
                    <a:pt x="248" y="8"/>
                  </a:lnTo>
                  <a:lnTo>
                    <a:pt x="255" y="0"/>
                  </a:lnTo>
                  <a:lnTo>
                    <a:pt x="255" y="15"/>
                  </a:lnTo>
                  <a:lnTo>
                    <a:pt x="255" y="8"/>
                  </a:lnTo>
                  <a:lnTo>
                    <a:pt x="263" y="0"/>
                  </a:lnTo>
                  <a:lnTo>
                    <a:pt x="263" y="15"/>
                  </a:lnTo>
                  <a:lnTo>
                    <a:pt x="263" y="0"/>
                  </a:lnTo>
                  <a:lnTo>
                    <a:pt x="263" y="8"/>
                  </a:lnTo>
                  <a:lnTo>
                    <a:pt x="270" y="0"/>
                  </a:lnTo>
                  <a:lnTo>
                    <a:pt x="27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1" name="Freeform 1027"/>
            <p:cNvSpPr>
              <a:spLocks/>
            </p:cNvSpPr>
            <p:nvPr/>
          </p:nvSpPr>
          <p:spPr bwMode="auto">
            <a:xfrm>
              <a:off x="4018" y="3405"/>
              <a:ext cx="231" cy="30"/>
            </a:xfrm>
            <a:custGeom>
              <a:avLst/>
              <a:gdLst>
                <a:gd name="T0" fmla="*/ 8 w 330"/>
                <a:gd name="T1" fmla="*/ 23 h 30"/>
                <a:gd name="T2" fmla="*/ 8 w 330"/>
                <a:gd name="T3" fmla="*/ 23 h 30"/>
                <a:gd name="T4" fmla="*/ 15 w 330"/>
                <a:gd name="T5" fmla="*/ 23 h 30"/>
                <a:gd name="T6" fmla="*/ 23 w 330"/>
                <a:gd name="T7" fmla="*/ 23 h 30"/>
                <a:gd name="T8" fmla="*/ 30 w 330"/>
                <a:gd name="T9" fmla="*/ 15 h 30"/>
                <a:gd name="T10" fmla="*/ 38 w 330"/>
                <a:gd name="T11" fmla="*/ 30 h 30"/>
                <a:gd name="T12" fmla="*/ 45 w 330"/>
                <a:gd name="T13" fmla="*/ 15 h 30"/>
                <a:gd name="T14" fmla="*/ 45 w 330"/>
                <a:gd name="T15" fmla="*/ 23 h 30"/>
                <a:gd name="T16" fmla="*/ 53 w 330"/>
                <a:gd name="T17" fmla="*/ 15 h 30"/>
                <a:gd name="T18" fmla="*/ 60 w 330"/>
                <a:gd name="T19" fmla="*/ 30 h 30"/>
                <a:gd name="T20" fmla="*/ 68 w 330"/>
                <a:gd name="T21" fmla="*/ 30 h 30"/>
                <a:gd name="T22" fmla="*/ 75 w 330"/>
                <a:gd name="T23" fmla="*/ 30 h 30"/>
                <a:gd name="T24" fmla="*/ 75 w 330"/>
                <a:gd name="T25" fmla="*/ 23 h 30"/>
                <a:gd name="T26" fmla="*/ 83 w 330"/>
                <a:gd name="T27" fmla="*/ 23 h 30"/>
                <a:gd name="T28" fmla="*/ 90 w 330"/>
                <a:gd name="T29" fmla="*/ 15 h 30"/>
                <a:gd name="T30" fmla="*/ 98 w 330"/>
                <a:gd name="T31" fmla="*/ 15 h 30"/>
                <a:gd name="T32" fmla="*/ 105 w 330"/>
                <a:gd name="T33" fmla="*/ 15 h 30"/>
                <a:gd name="T34" fmla="*/ 113 w 330"/>
                <a:gd name="T35" fmla="*/ 30 h 30"/>
                <a:gd name="T36" fmla="*/ 120 w 330"/>
                <a:gd name="T37" fmla="*/ 15 h 30"/>
                <a:gd name="T38" fmla="*/ 128 w 330"/>
                <a:gd name="T39" fmla="*/ 30 h 30"/>
                <a:gd name="T40" fmla="*/ 135 w 330"/>
                <a:gd name="T41" fmla="*/ 30 h 30"/>
                <a:gd name="T42" fmla="*/ 135 w 330"/>
                <a:gd name="T43" fmla="*/ 23 h 30"/>
                <a:gd name="T44" fmla="*/ 143 w 330"/>
                <a:gd name="T45" fmla="*/ 15 h 30"/>
                <a:gd name="T46" fmla="*/ 150 w 330"/>
                <a:gd name="T47" fmla="*/ 30 h 30"/>
                <a:gd name="T48" fmla="*/ 158 w 330"/>
                <a:gd name="T49" fmla="*/ 15 h 30"/>
                <a:gd name="T50" fmla="*/ 165 w 330"/>
                <a:gd name="T51" fmla="*/ 23 h 30"/>
                <a:gd name="T52" fmla="*/ 180 w 330"/>
                <a:gd name="T53" fmla="*/ 23 h 30"/>
                <a:gd name="T54" fmla="*/ 203 w 330"/>
                <a:gd name="T55" fmla="*/ 23 h 30"/>
                <a:gd name="T56" fmla="*/ 210 w 330"/>
                <a:gd name="T57" fmla="*/ 23 h 30"/>
                <a:gd name="T58" fmla="*/ 225 w 330"/>
                <a:gd name="T59" fmla="*/ 15 h 30"/>
                <a:gd name="T60" fmla="*/ 233 w 330"/>
                <a:gd name="T61" fmla="*/ 30 h 30"/>
                <a:gd name="T62" fmla="*/ 240 w 330"/>
                <a:gd name="T63" fmla="*/ 15 h 30"/>
                <a:gd name="T64" fmla="*/ 248 w 330"/>
                <a:gd name="T65" fmla="*/ 30 h 30"/>
                <a:gd name="T66" fmla="*/ 248 w 330"/>
                <a:gd name="T67" fmla="*/ 23 h 30"/>
                <a:gd name="T68" fmla="*/ 255 w 330"/>
                <a:gd name="T69" fmla="*/ 23 h 30"/>
                <a:gd name="T70" fmla="*/ 263 w 330"/>
                <a:gd name="T71" fmla="*/ 23 h 30"/>
                <a:gd name="T72" fmla="*/ 278 w 330"/>
                <a:gd name="T73" fmla="*/ 15 h 30"/>
                <a:gd name="T74" fmla="*/ 293 w 330"/>
                <a:gd name="T75" fmla="*/ 30 h 30"/>
                <a:gd name="T76" fmla="*/ 308 w 330"/>
                <a:gd name="T77" fmla="*/ 23 h 30"/>
                <a:gd name="T78" fmla="*/ 308 w 330"/>
                <a:gd name="T79" fmla="*/ 23 h 30"/>
                <a:gd name="T80" fmla="*/ 315 w 330"/>
                <a:gd name="T81" fmla="*/ 23 h 30"/>
                <a:gd name="T82" fmla="*/ 323 w 330"/>
                <a:gd name="T83"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0" h="30">
                  <a:moveTo>
                    <a:pt x="0" y="15"/>
                  </a:moveTo>
                  <a:lnTo>
                    <a:pt x="0" y="30"/>
                  </a:lnTo>
                  <a:lnTo>
                    <a:pt x="8" y="23"/>
                  </a:lnTo>
                  <a:lnTo>
                    <a:pt x="8" y="30"/>
                  </a:lnTo>
                  <a:lnTo>
                    <a:pt x="8" y="15"/>
                  </a:lnTo>
                  <a:lnTo>
                    <a:pt x="8" y="23"/>
                  </a:lnTo>
                  <a:lnTo>
                    <a:pt x="15" y="15"/>
                  </a:lnTo>
                  <a:lnTo>
                    <a:pt x="15" y="30"/>
                  </a:lnTo>
                  <a:lnTo>
                    <a:pt x="15" y="23"/>
                  </a:lnTo>
                  <a:lnTo>
                    <a:pt x="23" y="30"/>
                  </a:lnTo>
                  <a:lnTo>
                    <a:pt x="23" y="23"/>
                  </a:lnTo>
                  <a:lnTo>
                    <a:pt x="23" y="23"/>
                  </a:lnTo>
                  <a:lnTo>
                    <a:pt x="30" y="15"/>
                  </a:lnTo>
                  <a:lnTo>
                    <a:pt x="30" y="30"/>
                  </a:lnTo>
                  <a:lnTo>
                    <a:pt x="30" y="15"/>
                  </a:lnTo>
                  <a:lnTo>
                    <a:pt x="30" y="23"/>
                  </a:lnTo>
                  <a:lnTo>
                    <a:pt x="38" y="30"/>
                  </a:lnTo>
                  <a:lnTo>
                    <a:pt x="38" y="30"/>
                  </a:lnTo>
                  <a:lnTo>
                    <a:pt x="38" y="15"/>
                  </a:lnTo>
                  <a:lnTo>
                    <a:pt x="38" y="23"/>
                  </a:lnTo>
                  <a:lnTo>
                    <a:pt x="45" y="15"/>
                  </a:lnTo>
                  <a:lnTo>
                    <a:pt x="45" y="30"/>
                  </a:lnTo>
                  <a:lnTo>
                    <a:pt x="45" y="15"/>
                  </a:lnTo>
                  <a:lnTo>
                    <a:pt x="45" y="23"/>
                  </a:lnTo>
                  <a:lnTo>
                    <a:pt x="53" y="30"/>
                  </a:lnTo>
                  <a:lnTo>
                    <a:pt x="53" y="30"/>
                  </a:lnTo>
                  <a:lnTo>
                    <a:pt x="53" y="15"/>
                  </a:lnTo>
                  <a:lnTo>
                    <a:pt x="53" y="23"/>
                  </a:lnTo>
                  <a:lnTo>
                    <a:pt x="60" y="30"/>
                  </a:lnTo>
                  <a:lnTo>
                    <a:pt x="60" y="30"/>
                  </a:lnTo>
                  <a:lnTo>
                    <a:pt x="60" y="15"/>
                  </a:lnTo>
                  <a:lnTo>
                    <a:pt x="60" y="23"/>
                  </a:lnTo>
                  <a:lnTo>
                    <a:pt x="68" y="30"/>
                  </a:lnTo>
                  <a:lnTo>
                    <a:pt x="68" y="15"/>
                  </a:lnTo>
                  <a:lnTo>
                    <a:pt x="68" y="23"/>
                  </a:lnTo>
                  <a:lnTo>
                    <a:pt x="75" y="30"/>
                  </a:lnTo>
                  <a:lnTo>
                    <a:pt x="75" y="30"/>
                  </a:lnTo>
                  <a:lnTo>
                    <a:pt x="75" y="15"/>
                  </a:lnTo>
                  <a:lnTo>
                    <a:pt x="75" y="23"/>
                  </a:lnTo>
                  <a:lnTo>
                    <a:pt x="83" y="30"/>
                  </a:lnTo>
                  <a:lnTo>
                    <a:pt x="83" y="15"/>
                  </a:lnTo>
                  <a:lnTo>
                    <a:pt x="83" y="23"/>
                  </a:lnTo>
                  <a:lnTo>
                    <a:pt x="90" y="15"/>
                  </a:lnTo>
                  <a:lnTo>
                    <a:pt x="90" y="30"/>
                  </a:lnTo>
                  <a:lnTo>
                    <a:pt x="90" y="15"/>
                  </a:lnTo>
                  <a:lnTo>
                    <a:pt x="90" y="23"/>
                  </a:lnTo>
                  <a:lnTo>
                    <a:pt x="98" y="30"/>
                  </a:lnTo>
                  <a:lnTo>
                    <a:pt x="98" y="15"/>
                  </a:lnTo>
                  <a:lnTo>
                    <a:pt x="98" y="23"/>
                  </a:lnTo>
                  <a:lnTo>
                    <a:pt x="105" y="30"/>
                  </a:lnTo>
                  <a:lnTo>
                    <a:pt x="105" y="15"/>
                  </a:lnTo>
                  <a:lnTo>
                    <a:pt x="105" y="23"/>
                  </a:lnTo>
                  <a:lnTo>
                    <a:pt x="113" y="30"/>
                  </a:lnTo>
                  <a:lnTo>
                    <a:pt x="113" y="30"/>
                  </a:lnTo>
                  <a:lnTo>
                    <a:pt x="113" y="15"/>
                  </a:lnTo>
                  <a:lnTo>
                    <a:pt x="113" y="23"/>
                  </a:lnTo>
                  <a:lnTo>
                    <a:pt x="120" y="15"/>
                  </a:lnTo>
                  <a:lnTo>
                    <a:pt x="120" y="30"/>
                  </a:lnTo>
                  <a:lnTo>
                    <a:pt x="120" y="23"/>
                  </a:lnTo>
                  <a:lnTo>
                    <a:pt x="128" y="30"/>
                  </a:lnTo>
                  <a:lnTo>
                    <a:pt x="128" y="15"/>
                  </a:lnTo>
                  <a:lnTo>
                    <a:pt x="128" y="23"/>
                  </a:lnTo>
                  <a:lnTo>
                    <a:pt x="135" y="30"/>
                  </a:lnTo>
                  <a:lnTo>
                    <a:pt x="135" y="30"/>
                  </a:lnTo>
                  <a:lnTo>
                    <a:pt x="135" y="15"/>
                  </a:lnTo>
                  <a:lnTo>
                    <a:pt x="135" y="23"/>
                  </a:lnTo>
                  <a:lnTo>
                    <a:pt x="143" y="30"/>
                  </a:lnTo>
                  <a:lnTo>
                    <a:pt x="143" y="30"/>
                  </a:lnTo>
                  <a:lnTo>
                    <a:pt x="143" y="15"/>
                  </a:lnTo>
                  <a:lnTo>
                    <a:pt x="143" y="23"/>
                  </a:lnTo>
                  <a:lnTo>
                    <a:pt x="150" y="15"/>
                  </a:lnTo>
                  <a:lnTo>
                    <a:pt x="150" y="30"/>
                  </a:lnTo>
                  <a:lnTo>
                    <a:pt x="150" y="23"/>
                  </a:lnTo>
                  <a:lnTo>
                    <a:pt x="158" y="30"/>
                  </a:lnTo>
                  <a:lnTo>
                    <a:pt x="158" y="15"/>
                  </a:lnTo>
                  <a:lnTo>
                    <a:pt x="158" y="23"/>
                  </a:lnTo>
                  <a:lnTo>
                    <a:pt x="173" y="23"/>
                  </a:lnTo>
                  <a:lnTo>
                    <a:pt x="165" y="23"/>
                  </a:lnTo>
                  <a:lnTo>
                    <a:pt x="173" y="23"/>
                  </a:lnTo>
                  <a:lnTo>
                    <a:pt x="180" y="30"/>
                  </a:lnTo>
                  <a:lnTo>
                    <a:pt x="180" y="23"/>
                  </a:lnTo>
                  <a:lnTo>
                    <a:pt x="180" y="23"/>
                  </a:lnTo>
                  <a:lnTo>
                    <a:pt x="188" y="23"/>
                  </a:lnTo>
                  <a:lnTo>
                    <a:pt x="203" y="23"/>
                  </a:lnTo>
                  <a:lnTo>
                    <a:pt x="203" y="30"/>
                  </a:lnTo>
                  <a:lnTo>
                    <a:pt x="203" y="23"/>
                  </a:lnTo>
                  <a:lnTo>
                    <a:pt x="210" y="23"/>
                  </a:lnTo>
                  <a:lnTo>
                    <a:pt x="218" y="23"/>
                  </a:lnTo>
                  <a:lnTo>
                    <a:pt x="225" y="30"/>
                  </a:lnTo>
                  <a:lnTo>
                    <a:pt x="225" y="15"/>
                  </a:lnTo>
                  <a:lnTo>
                    <a:pt x="225" y="23"/>
                  </a:lnTo>
                  <a:lnTo>
                    <a:pt x="233" y="15"/>
                  </a:lnTo>
                  <a:lnTo>
                    <a:pt x="233" y="30"/>
                  </a:lnTo>
                  <a:lnTo>
                    <a:pt x="233" y="0"/>
                  </a:lnTo>
                  <a:lnTo>
                    <a:pt x="233" y="23"/>
                  </a:lnTo>
                  <a:lnTo>
                    <a:pt x="240" y="15"/>
                  </a:lnTo>
                  <a:lnTo>
                    <a:pt x="240" y="30"/>
                  </a:lnTo>
                  <a:lnTo>
                    <a:pt x="240" y="23"/>
                  </a:lnTo>
                  <a:lnTo>
                    <a:pt x="248" y="30"/>
                  </a:lnTo>
                  <a:lnTo>
                    <a:pt x="248" y="30"/>
                  </a:lnTo>
                  <a:lnTo>
                    <a:pt x="248" y="15"/>
                  </a:lnTo>
                  <a:lnTo>
                    <a:pt x="248" y="23"/>
                  </a:lnTo>
                  <a:lnTo>
                    <a:pt x="255" y="15"/>
                  </a:lnTo>
                  <a:lnTo>
                    <a:pt x="255" y="30"/>
                  </a:lnTo>
                  <a:lnTo>
                    <a:pt x="255" y="23"/>
                  </a:lnTo>
                  <a:lnTo>
                    <a:pt x="263" y="30"/>
                  </a:lnTo>
                  <a:lnTo>
                    <a:pt x="263" y="23"/>
                  </a:lnTo>
                  <a:lnTo>
                    <a:pt x="263" y="23"/>
                  </a:lnTo>
                  <a:lnTo>
                    <a:pt x="278" y="23"/>
                  </a:lnTo>
                  <a:lnTo>
                    <a:pt x="278" y="30"/>
                  </a:lnTo>
                  <a:lnTo>
                    <a:pt x="278" y="15"/>
                  </a:lnTo>
                  <a:lnTo>
                    <a:pt x="278" y="23"/>
                  </a:lnTo>
                  <a:lnTo>
                    <a:pt x="293" y="23"/>
                  </a:lnTo>
                  <a:lnTo>
                    <a:pt x="293" y="30"/>
                  </a:lnTo>
                  <a:lnTo>
                    <a:pt x="293" y="15"/>
                  </a:lnTo>
                  <a:lnTo>
                    <a:pt x="293" y="23"/>
                  </a:lnTo>
                  <a:lnTo>
                    <a:pt x="308" y="23"/>
                  </a:lnTo>
                  <a:lnTo>
                    <a:pt x="308" y="30"/>
                  </a:lnTo>
                  <a:lnTo>
                    <a:pt x="308" y="15"/>
                  </a:lnTo>
                  <a:lnTo>
                    <a:pt x="308" y="23"/>
                  </a:lnTo>
                  <a:lnTo>
                    <a:pt x="315" y="30"/>
                  </a:lnTo>
                  <a:lnTo>
                    <a:pt x="315" y="15"/>
                  </a:lnTo>
                  <a:lnTo>
                    <a:pt x="315" y="23"/>
                  </a:lnTo>
                  <a:lnTo>
                    <a:pt x="323" y="30"/>
                  </a:lnTo>
                  <a:lnTo>
                    <a:pt x="323" y="30"/>
                  </a:lnTo>
                  <a:lnTo>
                    <a:pt x="323" y="23"/>
                  </a:lnTo>
                  <a:lnTo>
                    <a:pt x="330" y="15"/>
                  </a:lnTo>
                  <a:lnTo>
                    <a:pt x="330" y="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2" name="Freeform 1028"/>
            <p:cNvSpPr>
              <a:spLocks/>
            </p:cNvSpPr>
            <p:nvPr/>
          </p:nvSpPr>
          <p:spPr bwMode="auto">
            <a:xfrm>
              <a:off x="4249" y="3413"/>
              <a:ext cx="215" cy="30"/>
            </a:xfrm>
            <a:custGeom>
              <a:avLst/>
              <a:gdLst>
                <a:gd name="T0" fmla="*/ 0 w 308"/>
                <a:gd name="T1" fmla="*/ 15 h 30"/>
                <a:gd name="T2" fmla="*/ 8 w 308"/>
                <a:gd name="T3" fmla="*/ 15 h 30"/>
                <a:gd name="T4" fmla="*/ 15 w 308"/>
                <a:gd name="T5" fmla="*/ 7 h 30"/>
                <a:gd name="T6" fmla="*/ 23 w 308"/>
                <a:gd name="T7" fmla="*/ 22 h 30"/>
                <a:gd name="T8" fmla="*/ 30 w 308"/>
                <a:gd name="T9" fmla="*/ 22 h 30"/>
                <a:gd name="T10" fmla="*/ 30 w 308"/>
                <a:gd name="T11" fmla="*/ 15 h 30"/>
                <a:gd name="T12" fmla="*/ 38 w 308"/>
                <a:gd name="T13" fmla="*/ 7 h 30"/>
                <a:gd name="T14" fmla="*/ 45 w 308"/>
                <a:gd name="T15" fmla="*/ 22 h 30"/>
                <a:gd name="T16" fmla="*/ 53 w 308"/>
                <a:gd name="T17" fmla="*/ 22 h 30"/>
                <a:gd name="T18" fmla="*/ 60 w 308"/>
                <a:gd name="T19" fmla="*/ 7 h 30"/>
                <a:gd name="T20" fmla="*/ 60 w 308"/>
                <a:gd name="T21" fmla="*/ 15 h 30"/>
                <a:gd name="T22" fmla="*/ 68 w 308"/>
                <a:gd name="T23" fmla="*/ 15 h 30"/>
                <a:gd name="T24" fmla="*/ 75 w 308"/>
                <a:gd name="T25" fmla="*/ 7 h 30"/>
                <a:gd name="T26" fmla="*/ 83 w 308"/>
                <a:gd name="T27" fmla="*/ 7 h 30"/>
                <a:gd name="T28" fmla="*/ 90 w 308"/>
                <a:gd name="T29" fmla="*/ 22 h 30"/>
                <a:gd name="T30" fmla="*/ 98 w 308"/>
                <a:gd name="T31" fmla="*/ 22 h 30"/>
                <a:gd name="T32" fmla="*/ 105 w 308"/>
                <a:gd name="T33" fmla="*/ 22 h 30"/>
                <a:gd name="T34" fmla="*/ 113 w 308"/>
                <a:gd name="T35" fmla="*/ 7 h 30"/>
                <a:gd name="T36" fmla="*/ 120 w 308"/>
                <a:gd name="T37" fmla="*/ 7 h 30"/>
                <a:gd name="T38" fmla="*/ 128 w 308"/>
                <a:gd name="T39" fmla="*/ 7 h 30"/>
                <a:gd name="T40" fmla="*/ 150 w 308"/>
                <a:gd name="T41" fmla="*/ 15 h 30"/>
                <a:gd name="T42" fmla="*/ 165 w 308"/>
                <a:gd name="T43" fmla="*/ 15 h 30"/>
                <a:gd name="T44" fmla="*/ 165 w 308"/>
                <a:gd name="T45" fmla="*/ 15 h 30"/>
                <a:gd name="T46" fmla="*/ 173 w 308"/>
                <a:gd name="T47" fmla="*/ 15 h 30"/>
                <a:gd name="T48" fmla="*/ 180 w 308"/>
                <a:gd name="T49" fmla="*/ 15 h 30"/>
                <a:gd name="T50" fmla="*/ 188 w 308"/>
                <a:gd name="T51" fmla="*/ 15 h 30"/>
                <a:gd name="T52" fmla="*/ 203 w 308"/>
                <a:gd name="T53" fmla="*/ 15 h 30"/>
                <a:gd name="T54" fmla="*/ 210 w 308"/>
                <a:gd name="T55" fmla="*/ 15 h 30"/>
                <a:gd name="T56" fmla="*/ 225 w 308"/>
                <a:gd name="T57" fmla="*/ 22 h 30"/>
                <a:gd name="T58" fmla="*/ 233 w 308"/>
                <a:gd name="T59" fmla="*/ 7 h 30"/>
                <a:gd name="T60" fmla="*/ 233 w 308"/>
                <a:gd name="T61" fmla="*/ 15 h 30"/>
                <a:gd name="T62" fmla="*/ 240 w 308"/>
                <a:gd name="T63" fmla="*/ 22 h 30"/>
                <a:gd name="T64" fmla="*/ 248 w 308"/>
                <a:gd name="T65" fmla="*/ 0 h 30"/>
                <a:gd name="T66" fmla="*/ 255 w 308"/>
                <a:gd name="T67" fmla="*/ 22 h 30"/>
                <a:gd name="T68" fmla="*/ 263 w 308"/>
                <a:gd name="T69" fmla="*/ 7 h 30"/>
                <a:gd name="T70" fmla="*/ 263 w 308"/>
                <a:gd name="T71" fmla="*/ 15 h 30"/>
                <a:gd name="T72" fmla="*/ 270 w 308"/>
                <a:gd name="T73" fmla="*/ 7 h 30"/>
                <a:gd name="T74" fmla="*/ 278 w 308"/>
                <a:gd name="T75" fmla="*/ 22 h 30"/>
                <a:gd name="T76" fmla="*/ 285 w 308"/>
                <a:gd name="T77" fmla="*/ 22 h 30"/>
                <a:gd name="T78" fmla="*/ 293 w 308"/>
                <a:gd name="T79" fmla="*/ 7 h 30"/>
                <a:gd name="T80" fmla="*/ 300 w 308"/>
                <a:gd name="T81" fmla="*/ 22 h 30"/>
                <a:gd name="T82" fmla="*/ 300 w 308"/>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8" h="30">
                  <a:moveTo>
                    <a:pt x="0" y="22"/>
                  </a:moveTo>
                  <a:lnTo>
                    <a:pt x="0" y="7"/>
                  </a:lnTo>
                  <a:lnTo>
                    <a:pt x="0" y="15"/>
                  </a:lnTo>
                  <a:lnTo>
                    <a:pt x="8" y="22"/>
                  </a:lnTo>
                  <a:lnTo>
                    <a:pt x="8" y="22"/>
                  </a:lnTo>
                  <a:lnTo>
                    <a:pt x="8" y="15"/>
                  </a:lnTo>
                  <a:lnTo>
                    <a:pt x="15" y="7"/>
                  </a:lnTo>
                  <a:lnTo>
                    <a:pt x="15" y="22"/>
                  </a:lnTo>
                  <a:lnTo>
                    <a:pt x="15" y="7"/>
                  </a:lnTo>
                  <a:lnTo>
                    <a:pt x="15" y="15"/>
                  </a:lnTo>
                  <a:lnTo>
                    <a:pt x="23" y="7"/>
                  </a:lnTo>
                  <a:lnTo>
                    <a:pt x="23" y="22"/>
                  </a:lnTo>
                  <a:lnTo>
                    <a:pt x="23" y="7"/>
                  </a:lnTo>
                  <a:lnTo>
                    <a:pt x="23" y="15"/>
                  </a:lnTo>
                  <a:lnTo>
                    <a:pt x="30" y="22"/>
                  </a:lnTo>
                  <a:lnTo>
                    <a:pt x="30" y="22"/>
                  </a:lnTo>
                  <a:lnTo>
                    <a:pt x="30" y="7"/>
                  </a:lnTo>
                  <a:lnTo>
                    <a:pt x="30" y="15"/>
                  </a:lnTo>
                  <a:lnTo>
                    <a:pt x="38" y="22"/>
                  </a:lnTo>
                  <a:lnTo>
                    <a:pt x="38" y="22"/>
                  </a:lnTo>
                  <a:lnTo>
                    <a:pt x="38" y="7"/>
                  </a:lnTo>
                  <a:lnTo>
                    <a:pt x="38" y="15"/>
                  </a:lnTo>
                  <a:lnTo>
                    <a:pt x="45" y="7"/>
                  </a:lnTo>
                  <a:lnTo>
                    <a:pt x="45" y="22"/>
                  </a:lnTo>
                  <a:lnTo>
                    <a:pt x="45" y="15"/>
                  </a:lnTo>
                  <a:lnTo>
                    <a:pt x="53" y="22"/>
                  </a:lnTo>
                  <a:lnTo>
                    <a:pt x="53" y="22"/>
                  </a:lnTo>
                  <a:lnTo>
                    <a:pt x="53" y="7"/>
                  </a:lnTo>
                  <a:lnTo>
                    <a:pt x="53" y="15"/>
                  </a:lnTo>
                  <a:lnTo>
                    <a:pt x="60" y="7"/>
                  </a:lnTo>
                  <a:lnTo>
                    <a:pt x="60" y="15"/>
                  </a:lnTo>
                  <a:lnTo>
                    <a:pt x="60" y="7"/>
                  </a:lnTo>
                  <a:lnTo>
                    <a:pt x="60" y="15"/>
                  </a:lnTo>
                  <a:lnTo>
                    <a:pt x="68" y="22"/>
                  </a:lnTo>
                  <a:lnTo>
                    <a:pt x="68" y="7"/>
                  </a:lnTo>
                  <a:lnTo>
                    <a:pt x="68" y="15"/>
                  </a:lnTo>
                  <a:lnTo>
                    <a:pt x="75" y="7"/>
                  </a:lnTo>
                  <a:lnTo>
                    <a:pt x="75" y="15"/>
                  </a:lnTo>
                  <a:lnTo>
                    <a:pt x="75" y="7"/>
                  </a:lnTo>
                  <a:lnTo>
                    <a:pt x="75" y="15"/>
                  </a:lnTo>
                  <a:lnTo>
                    <a:pt x="83" y="22"/>
                  </a:lnTo>
                  <a:lnTo>
                    <a:pt x="83" y="7"/>
                  </a:lnTo>
                  <a:lnTo>
                    <a:pt x="83" y="15"/>
                  </a:lnTo>
                  <a:lnTo>
                    <a:pt x="90" y="7"/>
                  </a:lnTo>
                  <a:lnTo>
                    <a:pt x="90" y="22"/>
                  </a:lnTo>
                  <a:lnTo>
                    <a:pt x="90" y="15"/>
                  </a:lnTo>
                  <a:lnTo>
                    <a:pt x="98" y="7"/>
                  </a:lnTo>
                  <a:lnTo>
                    <a:pt x="98" y="22"/>
                  </a:lnTo>
                  <a:lnTo>
                    <a:pt x="98" y="15"/>
                  </a:lnTo>
                  <a:lnTo>
                    <a:pt x="105" y="22"/>
                  </a:lnTo>
                  <a:lnTo>
                    <a:pt x="105" y="22"/>
                  </a:lnTo>
                  <a:lnTo>
                    <a:pt x="105" y="15"/>
                  </a:lnTo>
                  <a:lnTo>
                    <a:pt x="113" y="22"/>
                  </a:lnTo>
                  <a:lnTo>
                    <a:pt x="113" y="7"/>
                  </a:lnTo>
                  <a:lnTo>
                    <a:pt x="113" y="15"/>
                  </a:lnTo>
                  <a:lnTo>
                    <a:pt x="120" y="7"/>
                  </a:lnTo>
                  <a:lnTo>
                    <a:pt x="120" y="7"/>
                  </a:lnTo>
                  <a:lnTo>
                    <a:pt x="120" y="15"/>
                  </a:lnTo>
                  <a:lnTo>
                    <a:pt x="128" y="7"/>
                  </a:lnTo>
                  <a:lnTo>
                    <a:pt x="128" y="7"/>
                  </a:lnTo>
                  <a:lnTo>
                    <a:pt x="128" y="15"/>
                  </a:lnTo>
                  <a:lnTo>
                    <a:pt x="135" y="15"/>
                  </a:lnTo>
                  <a:lnTo>
                    <a:pt x="150" y="15"/>
                  </a:lnTo>
                  <a:lnTo>
                    <a:pt x="150" y="7"/>
                  </a:lnTo>
                  <a:lnTo>
                    <a:pt x="150" y="15"/>
                  </a:lnTo>
                  <a:lnTo>
                    <a:pt x="165" y="15"/>
                  </a:lnTo>
                  <a:lnTo>
                    <a:pt x="165" y="22"/>
                  </a:lnTo>
                  <a:lnTo>
                    <a:pt x="165" y="15"/>
                  </a:lnTo>
                  <a:lnTo>
                    <a:pt x="165" y="15"/>
                  </a:lnTo>
                  <a:lnTo>
                    <a:pt x="173" y="22"/>
                  </a:lnTo>
                  <a:lnTo>
                    <a:pt x="173" y="7"/>
                  </a:lnTo>
                  <a:lnTo>
                    <a:pt x="173" y="15"/>
                  </a:lnTo>
                  <a:lnTo>
                    <a:pt x="180" y="22"/>
                  </a:lnTo>
                  <a:lnTo>
                    <a:pt x="180" y="7"/>
                  </a:lnTo>
                  <a:lnTo>
                    <a:pt x="180" y="15"/>
                  </a:lnTo>
                  <a:lnTo>
                    <a:pt x="188" y="22"/>
                  </a:lnTo>
                  <a:lnTo>
                    <a:pt x="188" y="7"/>
                  </a:lnTo>
                  <a:lnTo>
                    <a:pt x="188" y="15"/>
                  </a:lnTo>
                  <a:lnTo>
                    <a:pt x="203" y="15"/>
                  </a:lnTo>
                  <a:lnTo>
                    <a:pt x="203" y="7"/>
                  </a:lnTo>
                  <a:lnTo>
                    <a:pt x="203" y="15"/>
                  </a:lnTo>
                  <a:lnTo>
                    <a:pt x="210" y="7"/>
                  </a:lnTo>
                  <a:lnTo>
                    <a:pt x="210" y="22"/>
                  </a:lnTo>
                  <a:lnTo>
                    <a:pt x="210" y="15"/>
                  </a:lnTo>
                  <a:lnTo>
                    <a:pt x="218" y="15"/>
                  </a:lnTo>
                  <a:lnTo>
                    <a:pt x="225" y="7"/>
                  </a:lnTo>
                  <a:lnTo>
                    <a:pt x="225" y="22"/>
                  </a:lnTo>
                  <a:lnTo>
                    <a:pt x="225" y="7"/>
                  </a:lnTo>
                  <a:lnTo>
                    <a:pt x="225" y="15"/>
                  </a:lnTo>
                  <a:lnTo>
                    <a:pt x="233" y="7"/>
                  </a:lnTo>
                  <a:lnTo>
                    <a:pt x="233" y="22"/>
                  </a:lnTo>
                  <a:lnTo>
                    <a:pt x="233" y="7"/>
                  </a:lnTo>
                  <a:lnTo>
                    <a:pt x="233" y="15"/>
                  </a:lnTo>
                  <a:lnTo>
                    <a:pt x="240" y="7"/>
                  </a:lnTo>
                  <a:lnTo>
                    <a:pt x="240" y="7"/>
                  </a:lnTo>
                  <a:lnTo>
                    <a:pt x="240" y="22"/>
                  </a:lnTo>
                  <a:lnTo>
                    <a:pt x="248" y="15"/>
                  </a:lnTo>
                  <a:lnTo>
                    <a:pt x="248" y="30"/>
                  </a:lnTo>
                  <a:lnTo>
                    <a:pt x="248" y="0"/>
                  </a:lnTo>
                  <a:lnTo>
                    <a:pt x="248" y="15"/>
                  </a:lnTo>
                  <a:lnTo>
                    <a:pt x="255" y="22"/>
                  </a:lnTo>
                  <a:lnTo>
                    <a:pt x="255" y="22"/>
                  </a:lnTo>
                  <a:lnTo>
                    <a:pt x="255" y="7"/>
                  </a:lnTo>
                  <a:lnTo>
                    <a:pt x="255" y="15"/>
                  </a:lnTo>
                  <a:lnTo>
                    <a:pt x="263" y="7"/>
                  </a:lnTo>
                  <a:lnTo>
                    <a:pt x="263" y="22"/>
                  </a:lnTo>
                  <a:lnTo>
                    <a:pt x="263" y="7"/>
                  </a:lnTo>
                  <a:lnTo>
                    <a:pt x="263" y="15"/>
                  </a:lnTo>
                  <a:lnTo>
                    <a:pt x="270" y="22"/>
                  </a:lnTo>
                  <a:lnTo>
                    <a:pt x="270" y="22"/>
                  </a:lnTo>
                  <a:lnTo>
                    <a:pt x="270" y="7"/>
                  </a:lnTo>
                  <a:lnTo>
                    <a:pt x="270" y="15"/>
                  </a:lnTo>
                  <a:lnTo>
                    <a:pt x="278" y="22"/>
                  </a:lnTo>
                  <a:lnTo>
                    <a:pt x="278" y="22"/>
                  </a:lnTo>
                  <a:lnTo>
                    <a:pt x="278" y="7"/>
                  </a:lnTo>
                  <a:lnTo>
                    <a:pt x="278" y="15"/>
                  </a:lnTo>
                  <a:lnTo>
                    <a:pt x="285" y="22"/>
                  </a:lnTo>
                  <a:lnTo>
                    <a:pt x="285" y="7"/>
                  </a:lnTo>
                  <a:lnTo>
                    <a:pt x="285" y="15"/>
                  </a:lnTo>
                  <a:lnTo>
                    <a:pt x="293" y="7"/>
                  </a:lnTo>
                  <a:lnTo>
                    <a:pt x="293" y="15"/>
                  </a:lnTo>
                  <a:lnTo>
                    <a:pt x="293" y="15"/>
                  </a:lnTo>
                  <a:lnTo>
                    <a:pt x="300" y="22"/>
                  </a:lnTo>
                  <a:lnTo>
                    <a:pt x="300" y="22"/>
                  </a:lnTo>
                  <a:lnTo>
                    <a:pt x="300" y="7"/>
                  </a:lnTo>
                  <a:lnTo>
                    <a:pt x="300" y="15"/>
                  </a:lnTo>
                  <a:lnTo>
                    <a:pt x="308" y="7"/>
                  </a:lnTo>
                  <a:lnTo>
                    <a:pt x="308"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3" name="Freeform 1029"/>
            <p:cNvSpPr>
              <a:spLocks/>
            </p:cNvSpPr>
            <p:nvPr/>
          </p:nvSpPr>
          <p:spPr bwMode="auto">
            <a:xfrm>
              <a:off x="4464" y="3413"/>
              <a:ext cx="189" cy="22"/>
            </a:xfrm>
            <a:custGeom>
              <a:avLst/>
              <a:gdLst>
                <a:gd name="T0" fmla="*/ 7 w 270"/>
                <a:gd name="T1" fmla="*/ 7 h 22"/>
                <a:gd name="T2" fmla="*/ 7 w 270"/>
                <a:gd name="T3" fmla="*/ 15 h 22"/>
                <a:gd name="T4" fmla="*/ 15 w 270"/>
                <a:gd name="T5" fmla="*/ 7 h 22"/>
                <a:gd name="T6" fmla="*/ 22 w 270"/>
                <a:gd name="T7" fmla="*/ 22 h 22"/>
                <a:gd name="T8" fmla="*/ 30 w 270"/>
                <a:gd name="T9" fmla="*/ 22 h 22"/>
                <a:gd name="T10" fmla="*/ 30 w 270"/>
                <a:gd name="T11" fmla="*/ 15 h 22"/>
                <a:gd name="T12" fmla="*/ 37 w 270"/>
                <a:gd name="T13" fmla="*/ 7 h 22"/>
                <a:gd name="T14" fmla="*/ 45 w 270"/>
                <a:gd name="T15" fmla="*/ 7 h 22"/>
                <a:gd name="T16" fmla="*/ 52 w 270"/>
                <a:gd name="T17" fmla="*/ 22 h 22"/>
                <a:gd name="T18" fmla="*/ 60 w 270"/>
                <a:gd name="T19" fmla="*/ 7 h 22"/>
                <a:gd name="T20" fmla="*/ 67 w 270"/>
                <a:gd name="T21" fmla="*/ 22 h 22"/>
                <a:gd name="T22" fmla="*/ 75 w 270"/>
                <a:gd name="T23" fmla="*/ 22 h 22"/>
                <a:gd name="T24" fmla="*/ 82 w 270"/>
                <a:gd name="T25" fmla="*/ 22 h 22"/>
                <a:gd name="T26" fmla="*/ 82 w 270"/>
                <a:gd name="T27" fmla="*/ 15 h 22"/>
                <a:gd name="T28" fmla="*/ 90 w 270"/>
                <a:gd name="T29" fmla="*/ 7 h 22"/>
                <a:gd name="T30" fmla="*/ 97 w 270"/>
                <a:gd name="T31" fmla="*/ 7 h 22"/>
                <a:gd name="T32" fmla="*/ 105 w 270"/>
                <a:gd name="T33" fmla="*/ 22 h 22"/>
                <a:gd name="T34" fmla="*/ 112 w 270"/>
                <a:gd name="T35" fmla="*/ 22 h 22"/>
                <a:gd name="T36" fmla="*/ 112 w 270"/>
                <a:gd name="T37" fmla="*/ 15 h 22"/>
                <a:gd name="T38" fmla="*/ 120 w 270"/>
                <a:gd name="T39" fmla="*/ 15 h 22"/>
                <a:gd name="T40" fmla="*/ 127 w 270"/>
                <a:gd name="T41" fmla="*/ 7 h 22"/>
                <a:gd name="T42" fmla="*/ 135 w 270"/>
                <a:gd name="T43" fmla="*/ 22 h 22"/>
                <a:gd name="T44" fmla="*/ 142 w 270"/>
                <a:gd name="T45" fmla="*/ 22 h 22"/>
                <a:gd name="T46" fmla="*/ 157 w 270"/>
                <a:gd name="T47" fmla="*/ 15 h 22"/>
                <a:gd name="T48" fmla="*/ 165 w 270"/>
                <a:gd name="T49" fmla="*/ 7 h 22"/>
                <a:gd name="T50" fmla="*/ 172 w 270"/>
                <a:gd name="T51" fmla="*/ 22 h 22"/>
                <a:gd name="T52" fmla="*/ 180 w 270"/>
                <a:gd name="T53" fmla="*/ 22 h 22"/>
                <a:gd name="T54" fmla="*/ 180 w 270"/>
                <a:gd name="T55" fmla="*/ 15 h 22"/>
                <a:gd name="T56" fmla="*/ 187 w 270"/>
                <a:gd name="T57" fmla="*/ 7 h 22"/>
                <a:gd name="T58" fmla="*/ 195 w 270"/>
                <a:gd name="T59" fmla="*/ 22 h 22"/>
                <a:gd name="T60" fmla="*/ 202 w 270"/>
                <a:gd name="T61" fmla="*/ 22 h 22"/>
                <a:gd name="T62" fmla="*/ 202 w 270"/>
                <a:gd name="T63" fmla="*/ 15 h 22"/>
                <a:gd name="T64" fmla="*/ 210 w 270"/>
                <a:gd name="T65" fmla="*/ 15 h 22"/>
                <a:gd name="T66" fmla="*/ 217 w 270"/>
                <a:gd name="T67" fmla="*/ 7 h 22"/>
                <a:gd name="T68" fmla="*/ 225 w 270"/>
                <a:gd name="T69" fmla="*/ 22 h 22"/>
                <a:gd name="T70" fmla="*/ 232 w 270"/>
                <a:gd name="T71" fmla="*/ 7 h 22"/>
                <a:gd name="T72" fmla="*/ 232 w 270"/>
                <a:gd name="T73" fmla="*/ 15 h 22"/>
                <a:gd name="T74" fmla="*/ 240 w 270"/>
                <a:gd name="T75" fmla="*/ 15 h 22"/>
                <a:gd name="T76" fmla="*/ 247 w 270"/>
                <a:gd name="T77" fmla="*/ 7 h 22"/>
                <a:gd name="T78" fmla="*/ 255 w 270"/>
                <a:gd name="T79" fmla="*/ 22 h 22"/>
                <a:gd name="T80" fmla="*/ 262 w 270"/>
                <a:gd name="T81" fmla="*/ 7 h 22"/>
                <a:gd name="T82" fmla="*/ 262 w 27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0" h="22">
                  <a:moveTo>
                    <a:pt x="0" y="7"/>
                  </a:moveTo>
                  <a:lnTo>
                    <a:pt x="0" y="15"/>
                  </a:lnTo>
                  <a:lnTo>
                    <a:pt x="7" y="7"/>
                  </a:lnTo>
                  <a:lnTo>
                    <a:pt x="7" y="22"/>
                  </a:lnTo>
                  <a:lnTo>
                    <a:pt x="7" y="7"/>
                  </a:lnTo>
                  <a:lnTo>
                    <a:pt x="7" y="15"/>
                  </a:lnTo>
                  <a:lnTo>
                    <a:pt x="15" y="7"/>
                  </a:lnTo>
                  <a:lnTo>
                    <a:pt x="15" y="22"/>
                  </a:lnTo>
                  <a:lnTo>
                    <a:pt x="15" y="7"/>
                  </a:lnTo>
                  <a:lnTo>
                    <a:pt x="15" y="15"/>
                  </a:lnTo>
                  <a:lnTo>
                    <a:pt x="22" y="22"/>
                  </a:lnTo>
                  <a:lnTo>
                    <a:pt x="22" y="22"/>
                  </a:lnTo>
                  <a:lnTo>
                    <a:pt x="22" y="7"/>
                  </a:lnTo>
                  <a:lnTo>
                    <a:pt x="22" y="15"/>
                  </a:lnTo>
                  <a:lnTo>
                    <a:pt x="30" y="22"/>
                  </a:lnTo>
                  <a:lnTo>
                    <a:pt x="30" y="22"/>
                  </a:lnTo>
                  <a:lnTo>
                    <a:pt x="30" y="7"/>
                  </a:lnTo>
                  <a:lnTo>
                    <a:pt x="30" y="15"/>
                  </a:lnTo>
                  <a:lnTo>
                    <a:pt x="37" y="22"/>
                  </a:lnTo>
                  <a:lnTo>
                    <a:pt x="37" y="22"/>
                  </a:lnTo>
                  <a:lnTo>
                    <a:pt x="37" y="7"/>
                  </a:lnTo>
                  <a:lnTo>
                    <a:pt x="37" y="15"/>
                  </a:lnTo>
                  <a:lnTo>
                    <a:pt x="45" y="22"/>
                  </a:lnTo>
                  <a:lnTo>
                    <a:pt x="45" y="7"/>
                  </a:lnTo>
                  <a:lnTo>
                    <a:pt x="45" y="15"/>
                  </a:lnTo>
                  <a:lnTo>
                    <a:pt x="52" y="7"/>
                  </a:lnTo>
                  <a:lnTo>
                    <a:pt x="52" y="22"/>
                  </a:lnTo>
                  <a:lnTo>
                    <a:pt x="52" y="15"/>
                  </a:lnTo>
                  <a:lnTo>
                    <a:pt x="60" y="22"/>
                  </a:lnTo>
                  <a:lnTo>
                    <a:pt x="60" y="7"/>
                  </a:lnTo>
                  <a:lnTo>
                    <a:pt x="60" y="15"/>
                  </a:lnTo>
                  <a:lnTo>
                    <a:pt x="67" y="7"/>
                  </a:lnTo>
                  <a:lnTo>
                    <a:pt x="67" y="22"/>
                  </a:lnTo>
                  <a:lnTo>
                    <a:pt x="67" y="7"/>
                  </a:lnTo>
                  <a:lnTo>
                    <a:pt x="67" y="15"/>
                  </a:lnTo>
                  <a:lnTo>
                    <a:pt x="75" y="22"/>
                  </a:lnTo>
                  <a:lnTo>
                    <a:pt x="75" y="7"/>
                  </a:lnTo>
                  <a:lnTo>
                    <a:pt x="75" y="15"/>
                  </a:lnTo>
                  <a:lnTo>
                    <a:pt x="82" y="22"/>
                  </a:lnTo>
                  <a:lnTo>
                    <a:pt x="82" y="22"/>
                  </a:lnTo>
                  <a:lnTo>
                    <a:pt x="82" y="7"/>
                  </a:lnTo>
                  <a:lnTo>
                    <a:pt x="82" y="15"/>
                  </a:lnTo>
                  <a:lnTo>
                    <a:pt x="90" y="22"/>
                  </a:lnTo>
                  <a:lnTo>
                    <a:pt x="90" y="22"/>
                  </a:lnTo>
                  <a:lnTo>
                    <a:pt x="90" y="7"/>
                  </a:lnTo>
                  <a:lnTo>
                    <a:pt x="90" y="15"/>
                  </a:lnTo>
                  <a:lnTo>
                    <a:pt x="97" y="22"/>
                  </a:lnTo>
                  <a:lnTo>
                    <a:pt x="97" y="7"/>
                  </a:lnTo>
                  <a:lnTo>
                    <a:pt x="97" y="15"/>
                  </a:lnTo>
                  <a:lnTo>
                    <a:pt x="105" y="7"/>
                  </a:lnTo>
                  <a:lnTo>
                    <a:pt x="105" y="22"/>
                  </a:lnTo>
                  <a:lnTo>
                    <a:pt x="105" y="7"/>
                  </a:lnTo>
                  <a:lnTo>
                    <a:pt x="105" y="15"/>
                  </a:lnTo>
                  <a:lnTo>
                    <a:pt x="112" y="22"/>
                  </a:lnTo>
                  <a:lnTo>
                    <a:pt x="112" y="22"/>
                  </a:lnTo>
                  <a:lnTo>
                    <a:pt x="112" y="7"/>
                  </a:lnTo>
                  <a:lnTo>
                    <a:pt x="112" y="15"/>
                  </a:lnTo>
                  <a:lnTo>
                    <a:pt x="120" y="22"/>
                  </a:lnTo>
                  <a:lnTo>
                    <a:pt x="120" y="7"/>
                  </a:lnTo>
                  <a:lnTo>
                    <a:pt x="120" y="15"/>
                  </a:lnTo>
                  <a:lnTo>
                    <a:pt x="127" y="7"/>
                  </a:lnTo>
                  <a:lnTo>
                    <a:pt x="127" y="22"/>
                  </a:lnTo>
                  <a:lnTo>
                    <a:pt x="127" y="7"/>
                  </a:lnTo>
                  <a:lnTo>
                    <a:pt x="127" y="15"/>
                  </a:lnTo>
                  <a:lnTo>
                    <a:pt x="135" y="7"/>
                  </a:lnTo>
                  <a:lnTo>
                    <a:pt x="135" y="22"/>
                  </a:lnTo>
                  <a:lnTo>
                    <a:pt x="135" y="7"/>
                  </a:lnTo>
                  <a:lnTo>
                    <a:pt x="135" y="15"/>
                  </a:lnTo>
                  <a:lnTo>
                    <a:pt x="142" y="22"/>
                  </a:lnTo>
                  <a:lnTo>
                    <a:pt x="142" y="7"/>
                  </a:lnTo>
                  <a:lnTo>
                    <a:pt x="142" y="15"/>
                  </a:lnTo>
                  <a:lnTo>
                    <a:pt x="157" y="15"/>
                  </a:lnTo>
                  <a:lnTo>
                    <a:pt x="157" y="15"/>
                  </a:lnTo>
                  <a:lnTo>
                    <a:pt x="165" y="22"/>
                  </a:lnTo>
                  <a:lnTo>
                    <a:pt x="165" y="7"/>
                  </a:lnTo>
                  <a:lnTo>
                    <a:pt x="165" y="22"/>
                  </a:lnTo>
                  <a:lnTo>
                    <a:pt x="172" y="15"/>
                  </a:lnTo>
                  <a:lnTo>
                    <a:pt x="172" y="22"/>
                  </a:lnTo>
                  <a:lnTo>
                    <a:pt x="172" y="0"/>
                  </a:lnTo>
                  <a:lnTo>
                    <a:pt x="172" y="15"/>
                  </a:lnTo>
                  <a:lnTo>
                    <a:pt x="180" y="22"/>
                  </a:lnTo>
                  <a:lnTo>
                    <a:pt x="180" y="22"/>
                  </a:lnTo>
                  <a:lnTo>
                    <a:pt x="180" y="7"/>
                  </a:lnTo>
                  <a:lnTo>
                    <a:pt x="180" y="15"/>
                  </a:lnTo>
                  <a:lnTo>
                    <a:pt x="187" y="22"/>
                  </a:lnTo>
                  <a:lnTo>
                    <a:pt x="187" y="22"/>
                  </a:lnTo>
                  <a:lnTo>
                    <a:pt x="187" y="7"/>
                  </a:lnTo>
                  <a:lnTo>
                    <a:pt x="187" y="15"/>
                  </a:lnTo>
                  <a:lnTo>
                    <a:pt x="195" y="22"/>
                  </a:lnTo>
                  <a:lnTo>
                    <a:pt x="195" y="22"/>
                  </a:lnTo>
                  <a:lnTo>
                    <a:pt x="195" y="7"/>
                  </a:lnTo>
                  <a:lnTo>
                    <a:pt x="195" y="15"/>
                  </a:lnTo>
                  <a:lnTo>
                    <a:pt x="202" y="22"/>
                  </a:lnTo>
                  <a:lnTo>
                    <a:pt x="202" y="22"/>
                  </a:lnTo>
                  <a:lnTo>
                    <a:pt x="202" y="7"/>
                  </a:lnTo>
                  <a:lnTo>
                    <a:pt x="202" y="15"/>
                  </a:lnTo>
                  <a:lnTo>
                    <a:pt x="210" y="22"/>
                  </a:lnTo>
                  <a:lnTo>
                    <a:pt x="210" y="7"/>
                  </a:lnTo>
                  <a:lnTo>
                    <a:pt x="210" y="15"/>
                  </a:lnTo>
                  <a:lnTo>
                    <a:pt x="217" y="22"/>
                  </a:lnTo>
                  <a:lnTo>
                    <a:pt x="217" y="22"/>
                  </a:lnTo>
                  <a:lnTo>
                    <a:pt x="217" y="7"/>
                  </a:lnTo>
                  <a:lnTo>
                    <a:pt x="217" y="15"/>
                  </a:lnTo>
                  <a:lnTo>
                    <a:pt x="225" y="7"/>
                  </a:lnTo>
                  <a:lnTo>
                    <a:pt x="225" y="22"/>
                  </a:lnTo>
                  <a:lnTo>
                    <a:pt x="225" y="7"/>
                  </a:lnTo>
                  <a:lnTo>
                    <a:pt x="225" y="15"/>
                  </a:lnTo>
                  <a:lnTo>
                    <a:pt x="232" y="7"/>
                  </a:lnTo>
                  <a:lnTo>
                    <a:pt x="232" y="22"/>
                  </a:lnTo>
                  <a:lnTo>
                    <a:pt x="232" y="7"/>
                  </a:lnTo>
                  <a:lnTo>
                    <a:pt x="232" y="15"/>
                  </a:lnTo>
                  <a:lnTo>
                    <a:pt x="240" y="22"/>
                  </a:lnTo>
                  <a:lnTo>
                    <a:pt x="240" y="7"/>
                  </a:lnTo>
                  <a:lnTo>
                    <a:pt x="240" y="15"/>
                  </a:lnTo>
                  <a:lnTo>
                    <a:pt x="247" y="22"/>
                  </a:lnTo>
                  <a:lnTo>
                    <a:pt x="247" y="22"/>
                  </a:lnTo>
                  <a:lnTo>
                    <a:pt x="247" y="7"/>
                  </a:lnTo>
                  <a:lnTo>
                    <a:pt x="247" y="15"/>
                  </a:lnTo>
                  <a:lnTo>
                    <a:pt x="255" y="22"/>
                  </a:lnTo>
                  <a:lnTo>
                    <a:pt x="255" y="22"/>
                  </a:lnTo>
                  <a:lnTo>
                    <a:pt x="255" y="7"/>
                  </a:lnTo>
                  <a:lnTo>
                    <a:pt x="255" y="15"/>
                  </a:lnTo>
                  <a:lnTo>
                    <a:pt x="262" y="7"/>
                  </a:lnTo>
                  <a:lnTo>
                    <a:pt x="262" y="22"/>
                  </a:lnTo>
                  <a:lnTo>
                    <a:pt x="262" y="7"/>
                  </a:lnTo>
                  <a:lnTo>
                    <a:pt x="262" y="15"/>
                  </a:lnTo>
                  <a:lnTo>
                    <a:pt x="270" y="22"/>
                  </a:lnTo>
                  <a:lnTo>
                    <a:pt x="27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4" name="Freeform 1030"/>
            <p:cNvSpPr>
              <a:spLocks/>
            </p:cNvSpPr>
            <p:nvPr/>
          </p:nvSpPr>
          <p:spPr bwMode="auto">
            <a:xfrm>
              <a:off x="4653" y="3420"/>
              <a:ext cx="105" cy="15"/>
            </a:xfrm>
            <a:custGeom>
              <a:avLst/>
              <a:gdLst>
                <a:gd name="T0" fmla="*/ 0 w 150"/>
                <a:gd name="T1" fmla="*/ 0 h 15"/>
                <a:gd name="T2" fmla="*/ 7 w 150"/>
                <a:gd name="T3" fmla="*/ 8 h 15"/>
                <a:gd name="T4" fmla="*/ 7 w 150"/>
                <a:gd name="T5" fmla="*/ 0 h 15"/>
                <a:gd name="T6" fmla="*/ 15 w 150"/>
                <a:gd name="T7" fmla="*/ 15 h 15"/>
                <a:gd name="T8" fmla="*/ 15 w 150"/>
                <a:gd name="T9" fmla="*/ 0 h 15"/>
                <a:gd name="T10" fmla="*/ 22 w 150"/>
                <a:gd name="T11" fmla="*/ 0 h 15"/>
                <a:gd name="T12" fmla="*/ 22 w 150"/>
                <a:gd name="T13" fmla="*/ 0 h 15"/>
                <a:gd name="T14" fmla="*/ 30 w 150"/>
                <a:gd name="T15" fmla="*/ 0 h 15"/>
                <a:gd name="T16" fmla="*/ 30 w 150"/>
                <a:gd name="T17" fmla="*/ 0 h 15"/>
                <a:gd name="T18" fmla="*/ 37 w 150"/>
                <a:gd name="T19" fmla="*/ 0 h 15"/>
                <a:gd name="T20" fmla="*/ 37 w 150"/>
                <a:gd name="T21" fmla="*/ 0 h 15"/>
                <a:gd name="T22" fmla="*/ 45 w 150"/>
                <a:gd name="T23" fmla="*/ 15 h 15"/>
                <a:gd name="T24" fmla="*/ 45 w 150"/>
                <a:gd name="T25" fmla="*/ 0 h 15"/>
                <a:gd name="T26" fmla="*/ 52 w 150"/>
                <a:gd name="T27" fmla="*/ 15 h 15"/>
                <a:gd name="T28" fmla="*/ 52 w 150"/>
                <a:gd name="T29" fmla="*/ 0 h 15"/>
                <a:gd name="T30" fmla="*/ 60 w 150"/>
                <a:gd name="T31" fmla="*/ 15 h 15"/>
                <a:gd name="T32" fmla="*/ 60 w 150"/>
                <a:gd name="T33" fmla="*/ 0 h 15"/>
                <a:gd name="T34" fmla="*/ 67 w 150"/>
                <a:gd name="T35" fmla="*/ 0 h 15"/>
                <a:gd name="T36" fmla="*/ 67 w 150"/>
                <a:gd name="T37" fmla="*/ 8 h 15"/>
                <a:gd name="T38" fmla="*/ 75 w 150"/>
                <a:gd name="T39" fmla="*/ 15 h 15"/>
                <a:gd name="T40" fmla="*/ 82 w 150"/>
                <a:gd name="T41" fmla="*/ 15 h 15"/>
                <a:gd name="T42" fmla="*/ 82 w 150"/>
                <a:gd name="T43" fmla="*/ 0 h 15"/>
                <a:gd name="T44" fmla="*/ 90 w 150"/>
                <a:gd name="T45" fmla="*/ 15 h 15"/>
                <a:gd name="T46" fmla="*/ 90 w 150"/>
                <a:gd name="T47" fmla="*/ 0 h 15"/>
                <a:gd name="T48" fmla="*/ 97 w 150"/>
                <a:gd name="T49" fmla="*/ 0 h 15"/>
                <a:gd name="T50" fmla="*/ 97 w 150"/>
                <a:gd name="T51" fmla="*/ 8 h 15"/>
                <a:gd name="T52" fmla="*/ 105 w 150"/>
                <a:gd name="T53" fmla="*/ 15 h 15"/>
                <a:gd name="T54" fmla="*/ 105 w 150"/>
                <a:gd name="T55" fmla="*/ 8 h 15"/>
                <a:gd name="T56" fmla="*/ 112 w 150"/>
                <a:gd name="T57" fmla="*/ 15 h 15"/>
                <a:gd name="T58" fmla="*/ 112 w 150"/>
                <a:gd name="T59" fmla="*/ 8 h 15"/>
                <a:gd name="T60" fmla="*/ 120 w 150"/>
                <a:gd name="T61" fmla="*/ 0 h 15"/>
                <a:gd name="T62" fmla="*/ 127 w 150"/>
                <a:gd name="T63" fmla="*/ 15 h 15"/>
                <a:gd name="T64" fmla="*/ 127 w 150"/>
                <a:gd name="T65" fmla="*/ 8 h 15"/>
                <a:gd name="T66" fmla="*/ 135 w 150"/>
                <a:gd name="T67" fmla="*/ 15 h 15"/>
                <a:gd name="T68" fmla="*/ 135 w 150"/>
                <a:gd name="T69" fmla="*/ 8 h 15"/>
                <a:gd name="T70" fmla="*/ 142 w 150"/>
                <a:gd name="T71" fmla="*/ 15 h 15"/>
                <a:gd name="T72" fmla="*/ 142 w 150"/>
                <a:gd name="T7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0" h="15">
                  <a:moveTo>
                    <a:pt x="0" y="15"/>
                  </a:moveTo>
                  <a:lnTo>
                    <a:pt x="0" y="0"/>
                  </a:lnTo>
                  <a:lnTo>
                    <a:pt x="0" y="15"/>
                  </a:lnTo>
                  <a:lnTo>
                    <a:pt x="7" y="8"/>
                  </a:lnTo>
                  <a:lnTo>
                    <a:pt x="7" y="15"/>
                  </a:lnTo>
                  <a:lnTo>
                    <a:pt x="7" y="0"/>
                  </a:lnTo>
                  <a:lnTo>
                    <a:pt x="7" y="8"/>
                  </a:lnTo>
                  <a:lnTo>
                    <a:pt x="15" y="15"/>
                  </a:lnTo>
                  <a:lnTo>
                    <a:pt x="15" y="15"/>
                  </a:lnTo>
                  <a:lnTo>
                    <a:pt x="15" y="0"/>
                  </a:lnTo>
                  <a:lnTo>
                    <a:pt x="15" y="8"/>
                  </a:lnTo>
                  <a:lnTo>
                    <a:pt x="22" y="0"/>
                  </a:lnTo>
                  <a:lnTo>
                    <a:pt x="22" y="15"/>
                  </a:lnTo>
                  <a:lnTo>
                    <a:pt x="22" y="0"/>
                  </a:lnTo>
                  <a:lnTo>
                    <a:pt x="22" y="8"/>
                  </a:lnTo>
                  <a:lnTo>
                    <a:pt x="30" y="0"/>
                  </a:lnTo>
                  <a:lnTo>
                    <a:pt x="30" y="15"/>
                  </a:lnTo>
                  <a:lnTo>
                    <a:pt x="30" y="0"/>
                  </a:lnTo>
                  <a:lnTo>
                    <a:pt x="30" y="8"/>
                  </a:lnTo>
                  <a:lnTo>
                    <a:pt x="37" y="0"/>
                  </a:lnTo>
                  <a:lnTo>
                    <a:pt x="37" y="15"/>
                  </a:lnTo>
                  <a:lnTo>
                    <a:pt x="37" y="0"/>
                  </a:lnTo>
                  <a:lnTo>
                    <a:pt x="37" y="8"/>
                  </a:lnTo>
                  <a:lnTo>
                    <a:pt x="45" y="15"/>
                  </a:lnTo>
                  <a:lnTo>
                    <a:pt x="45" y="15"/>
                  </a:lnTo>
                  <a:lnTo>
                    <a:pt x="45" y="0"/>
                  </a:lnTo>
                  <a:lnTo>
                    <a:pt x="45" y="8"/>
                  </a:lnTo>
                  <a:lnTo>
                    <a:pt x="52" y="15"/>
                  </a:lnTo>
                  <a:lnTo>
                    <a:pt x="52" y="15"/>
                  </a:lnTo>
                  <a:lnTo>
                    <a:pt x="52" y="0"/>
                  </a:lnTo>
                  <a:lnTo>
                    <a:pt x="52" y="8"/>
                  </a:lnTo>
                  <a:lnTo>
                    <a:pt x="60" y="15"/>
                  </a:lnTo>
                  <a:lnTo>
                    <a:pt x="60" y="15"/>
                  </a:lnTo>
                  <a:lnTo>
                    <a:pt x="60" y="0"/>
                  </a:lnTo>
                  <a:lnTo>
                    <a:pt x="60" y="8"/>
                  </a:lnTo>
                  <a:lnTo>
                    <a:pt x="67" y="0"/>
                  </a:lnTo>
                  <a:lnTo>
                    <a:pt x="67" y="15"/>
                  </a:lnTo>
                  <a:lnTo>
                    <a:pt x="67" y="8"/>
                  </a:lnTo>
                  <a:lnTo>
                    <a:pt x="75" y="0"/>
                  </a:lnTo>
                  <a:lnTo>
                    <a:pt x="75" y="15"/>
                  </a:lnTo>
                  <a:lnTo>
                    <a:pt x="75" y="8"/>
                  </a:lnTo>
                  <a:lnTo>
                    <a:pt x="82" y="15"/>
                  </a:lnTo>
                  <a:lnTo>
                    <a:pt x="82" y="15"/>
                  </a:lnTo>
                  <a:lnTo>
                    <a:pt x="82" y="0"/>
                  </a:lnTo>
                  <a:lnTo>
                    <a:pt x="82" y="8"/>
                  </a:lnTo>
                  <a:lnTo>
                    <a:pt x="90" y="15"/>
                  </a:lnTo>
                  <a:lnTo>
                    <a:pt x="90" y="15"/>
                  </a:lnTo>
                  <a:lnTo>
                    <a:pt x="90" y="0"/>
                  </a:lnTo>
                  <a:lnTo>
                    <a:pt x="90" y="8"/>
                  </a:lnTo>
                  <a:lnTo>
                    <a:pt x="97" y="0"/>
                  </a:lnTo>
                  <a:lnTo>
                    <a:pt x="97" y="15"/>
                  </a:lnTo>
                  <a:lnTo>
                    <a:pt x="97" y="8"/>
                  </a:lnTo>
                  <a:lnTo>
                    <a:pt x="105" y="15"/>
                  </a:lnTo>
                  <a:lnTo>
                    <a:pt x="105" y="15"/>
                  </a:lnTo>
                  <a:lnTo>
                    <a:pt x="105" y="0"/>
                  </a:lnTo>
                  <a:lnTo>
                    <a:pt x="105" y="8"/>
                  </a:lnTo>
                  <a:lnTo>
                    <a:pt x="112" y="15"/>
                  </a:lnTo>
                  <a:lnTo>
                    <a:pt x="112" y="15"/>
                  </a:lnTo>
                  <a:lnTo>
                    <a:pt x="112" y="0"/>
                  </a:lnTo>
                  <a:lnTo>
                    <a:pt x="112" y="8"/>
                  </a:lnTo>
                  <a:lnTo>
                    <a:pt x="120" y="0"/>
                  </a:lnTo>
                  <a:lnTo>
                    <a:pt x="120" y="0"/>
                  </a:lnTo>
                  <a:lnTo>
                    <a:pt x="120" y="8"/>
                  </a:lnTo>
                  <a:lnTo>
                    <a:pt x="127" y="15"/>
                  </a:lnTo>
                  <a:lnTo>
                    <a:pt x="127" y="0"/>
                  </a:lnTo>
                  <a:lnTo>
                    <a:pt x="127" y="8"/>
                  </a:lnTo>
                  <a:lnTo>
                    <a:pt x="135" y="15"/>
                  </a:lnTo>
                  <a:lnTo>
                    <a:pt x="135" y="15"/>
                  </a:lnTo>
                  <a:lnTo>
                    <a:pt x="135" y="0"/>
                  </a:lnTo>
                  <a:lnTo>
                    <a:pt x="135" y="8"/>
                  </a:lnTo>
                  <a:lnTo>
                    <a:pt x="142" y="15"/>
                  </a:lnTo>
                  <a:lnTo>
                    <a:pt x="142" y="15"/>
                  </a:lnTo>
                  <a:lnTo>
                    <a:pt x="142" y="0"/>
                  </a:lnTo>
                  <a:lnTo>
                    <a:pt x="142" y="8"/>
                  </a:lnTo>
                  <a:lnTo>
                    <a:pt x="15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5" name="Freeform 1031"/>
            <p:cNvSpPr>
              <a:spLocks/>
            </p:cNvSpPr>
            <p:nvPr/>
          </p:nvSpPr>
          <p:spPr bwMode="auto">
            <a:xfrm>
              <a:off x="3410" y="3480"/>
              <a:ext cx="174" cy="15"/>
            </a:xfrm>
            <a:custGeom>
              <a:avLst/>
              <a:gdLst>
                <a:gd name="T0" fmla="*/ 0 w 248"/>
                <a:gd name="T1" fmla="*/ 0 h 15"/>
                <a:gd name="T2" fmla="*/ 8 w 248"/>
                <a:gd name="T3" fmla="*/ 15 h 15"/>
                <a:gd name="T4" fmla="*/ 15 w 248"/>
                <a:gd name="T5" fmla="*/ 15 h 15"/>
                <a:gd name="T6" fmla="*/ 15 w 248"/>
                <a:gd name="T7" fmla="*/ 8 h 15"/>
                <a:gd name="T8" fmla="*/ 23 w 248"/>
                <a:gd name="T9" fmla="*/ 0 h 15"/>
                <a:gd name="T10" fmla="*/ 30 w 248"/>
                <a:gd name="T11" fmla="*/ 15 h 15"/>
                <a:gd name="T12" fmla="*/ 38 w 248"/>
                <a:gd name="T13" fmla="*/ 8 h 15"/>
                <a:gd name="T14" fmla="*/ 38 w 248"/>
                <a:gd name="T15" fmla="*/ 8 h 15"/>
                <a:gd name="T16" fmla="*/ 45 w 248"/>
                <a:gd name="T17" fmla="*/ 0 h 15"/>
                <a:gd name="T18" fmla="*/ 53 w 248"/>
                <a:gd name="T19" fmla="*/ 15 h 15"/>
                <a:gd name="T20" fmla="*/ 60 w 248"/>
                <a:gd name="T21" fmla="*/ 15 h 15"/>
                <a:gd name="T22" fmla="*/ 60 w 248"/>
                <a:gd name="T23" fmla="*/ 15 h 15"/>
                <a:gd name="T24" fmla="*/ 68 w 248"/>
                <a:gd name="T25" fmla="*/ 8 h 15"/>
                <a:gd name="T26" fmla="*/ 75 w 248"/>
                <a:gd name="T27" fmla="*/ 15 h 15"/>
                <a:gd name="T28" fmla="*/ 83 w 248"/>
                <a:gd name="T29" fmla="*/ 15 h 15"/>
                <a:gd name="T30" fmla="*/ 83 w 248"/>
                <a:gd name="T31" fmla="*/ 8 h 15"/>
                <a:gd name="T32" fmla="*/ 90 w 248"/>
                <a:gd name="T33" fmla="*/ 8 h 15"/>
                <a:gd name="T34" fmla="*/ 98 w 248"/>
                <a:gd name="T35" fmla="*/ 8 h 15"/>
                <a:gd name="T36" fmla="*/ 105 w 248"/>
                <a:gd name="T37" fmla="*/ 8 h 15"/>
                <a:gd name="T38" fmla="*/ 113 w 248"/>
                <a:gd name="T39" fmla="*/ 15 h 15"/>
                <a:gd name="T40" fmla="*/ 120 w 248"/>
                <a:gd name="T41" fmla="*/ 0 h 15"/>
                <a:gd name="T42" fmla="*/ 128 w 248"/>
                <a:gd name="T43" fmla="*/ 15 h 15"/>
                <a:gd name="T44" fmla="*/ 128 w 248"/>
                <a:gd name="T45" fmla="*/ 8 h 15"/>
                <a:gd name="T46" fmla="*/ 135 w 248"/>
                <a:gd name="T47" fmla="*/ 8 h 15"/>
                <a:gd name="T48" fmla="*/ 143 w 248"/>
                <a:gd name="T49" fmla="*/ 8 h 15"/>
                <a:gd name="T50" fmla="*/ 150 w 248"/>
                <a:gd name="T51" fmla="*/ 15 h 15"/>
                <a:gd name="T52" fmla="*/ 158 w 248"/>
                <a:gd name="T53" fmla="*/ 8 h 15"/>
                <a:gd name="T54" fmla="*/ 158 w 248"/>
                <a:gd name="T55" fmla="*/ 8 h 15"/>
                <a:gd name="T56" fmla="*/ 165 w 248"/>
                <a:gd name="T57" fmla="*/ 8 h 15"/>
                <a:gd name="T58" fmla="*/ 173 w 248"/>
                <a:gd name="T59" fmla="*/ 15 h 15"/>
                <a:gd name="T60" fmla="*/ 180 w 248"/>
                <a:gd name="T61" fmla="*/ 15 h 15"/>
                <a:gd name="T62" fmla="*/ 180 w 248"/>
                <a:gd name="T63" fmla="*/ 8 h 15"/>
                <a:gd name="T64" fmla="*/ 188 w 248"/>
                <a:gd name="T65" fmla="*/ 8 h 15"/>
                <a:gd name="T66" fmla="*/ 195 w 248"/>
                <a:gd name="T67" fmla="*/ 15 h 15"/>
                <a:gd name="T68" fmla="*/ 203 w 248"/>
                <a:gd name="T69" fmla="*/ 15 h 15"/>
                <a:gd name="T70" fmla="*/ 203 w 248"/>
                <a:gd name="T71" fmla="*/ 8 h 15"/>
                <a:gd name="T72" fmla="*/ 210 w 248"/>
                <a:gd name="T73" fmla="*/ 8 h 15"/>
                <a:gd name="T74" fmla="*/ 218 w 248"/>
                <a:gd name="T75" fmla="*/ 8 h 15"/>
                <a:gd name="T76" fmla="*/ 225 w 248"/>
                <a:gd name="T77" fmla="*/ 15 h 15"/>
                <a:gd name="T78" fmla="*/ 233 w 248"/>
                <a:gd name="T79" fmla="*/ 8 h 15"/>
                <a:gd name="T80" fmla="*/ 233 w 248"/>
                <a:gd name="T81" fmla="*/ 8 h 15"/>
                <a:gd name="T82" fmla="*/ 240 w 248"/>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15">
                  <a:moveTo>
                    <a:pt x="0" y="8"/>
                  </a:moveTo>
                  <a:lnTo>
                    <a:pt x="0" y="15"/>
                  </a:lnTo>
                  <a:lnTo>
                    <a:pt x="0" y="0"/>
                  </a:lnTo>
                  <a:lnTo>
                    <a:pt x="0" y="8"/>
                  </a:lnTo>
                  <a:lnTo>
                    <a:pt x="8" y="15"/>
                  </a:lnTo>
                  <a:lnTo>
                    <a:pt x="8" y="15"/>
                  </a:lnTo>
                  <a:lnTo>
                    <a:pt x="8" y="0"/>
                  </a:lnTo>
                  <a:lnTo>
                    <a:pt x="8" y="8"/>
                  </a:lnTo>
                  <a:lnTo>
                    <a:pt x="15" y="15"/>
                  </a:lnTo>
                  <a:lnTo>
                    <a:pt x="15" y="15"/>
                  </a:lnTo>
                  <a:lnTo>
                    <a:pt x="15" y="0"/>
                  </a:lnTo>
                  <a:lnTo>
                    <a:pt x="15" y="8"/>
                  </a:lnTo>
                  <a:lnTo>
                    <a:pt x="23" y="15"/>
                  </a:lnTo>
                  <a:lnTo>
                    <a:pt x="23" y="15"/>
                  </a:lnTo>
                  <a:lnTo>
                    <a:pt x="23" y="0"/>
                  </a:lnTo>
                  <a:lnTo>
                    <a:pt x="23" y="15"/>
                  </a:lnTo>
                  <a:lnTo>
                    <a:pt x="30" y="8"/>
                  </a:lnTo>
                  <a:lnTo>
                    <a:pt x="30" y="15"/>
                  </a:lnTo>
                  <a:lnTo>
                    <a:pt x="30" y="0"/>
                  </a:lnTo>
                  <a:lnTo>
                    <a:pt x="30" y="15"/>
                  </a:lnTo>
                  <a:lnTo>
                    <a:pt x="38" y="8"/>
                  </a:lnTo>
                  <a:lnTo>
                    <a:pt x="38" y="15"/>
                  </a:lnTo>
                  <a:lnTo>
                    <a:pt x="38" y="0"/>
                  </a:lnTo>
                  <a:lnTo>
                    <a:pt x="38" y="8"/>
                  </a:lnTo>
                  <a:lnTo>
                    <a:pt x="45" y="15"/>
                  </a:lnTo>
                  <a:lnTo>
                    <a:pt x="45" y="15"/>
                  </a:lnTo>
                  <a:lnTo>
                    <a:pt x="45" y="0"/>
                  </a:lnTo>
                  <a:lnTo>
                    <a:pt x="45" y="8"/>
                  </a:lnTo>
                  <a:lnTo>
                    <a:pt x="53" y="15"/>
                  </a:lnTo>
                  <a:lnTo>
                    <a:pt x="53" y="15"/>
                  </a:lnTo>
                  <a:lnTo>
                    <a:pt x="53" y="0"/>
                  </a:lnTo>
                  <a:lnTo>
                    <a:pt x="53" y="8"/>
                  </a:lnTo>
                  <a:lnTo>
                    <a:pt x="60" y="15"/>
                  </a:lnTo>
                  <a:lnTo>
                    <a:pt x="60" y="15"/>
                  </a:lnTo>
                  <a:lnTo>
                    <a:pt x="60" y="0"/>
                  </a:lnTo>
                  <a:lnTo>
                    <a:pt x="60" y="15"/>
                  </a:lnTo>
                  <a:lnTo>
                    <a:pt x="68" y="8"/>
                  </a:lnTo>
                  <a:lnTo>
                    <a:pt x="68" y="15"/>
                  </a:lnTo>
                  <a:lnTo>
                    <a:pt x="68" y="8"/>
                  </a:lnTo>
                  <a:lnTo>
                    <a:pt x="68" y="8"/>
                  </a:lnTo>
                  <a:lnTo>
                    <a:pt x="75" y="15"/>
                  </a:lnTo>
                  <a:lnTo>
                    <a:pt x="75" y="15"/>
                  </a:lnTo>
                  <a:lnTo>
                    <a:pt x="75" y="0"/>
                  </a:lnTo>
                  <a:lnTo>
                    <a:pt x="75" y="8"/>
                  </a:lnTo>
                  <a:lnTo>
                    <a:pt x="83" y="15"/>
                  </a:lnTo>
                  <a:lnTo>
                    <a:pt x="83" y="15"/>
                  </a:lnTo>
                  <a:lnTo>
                    <a:pt x="83" y="8"/>
                  </a:lnTo>
                  <a:lnTo>
                    <a:pt x="83" y="8"/>
                  </a:lnTo>
                  <a:lnTo>
                    <a:pt x="90" y="15"/>
                  </a:lnTo>
                  <a:lnTo>
                    <a:pt x="90" y="8"/>
                  </a:lnTo>
                  <a:lnTo>
                    <a:pt x="90" y="8"/>
                  </a:lnTo>
                  <a:lnTo>
                    <a:pt x="98" y="15"/>
                  </a:lnTo>
                  <a:lnTo>
                    <a:pt x="98" y="8"/>
                  </a:lnTo>
                  <a:lnTo>
                    <a:pt x="98" y="8"/>
                  </a:lnTo>
                  <a:lnTo>
                    <a:pt x="105" y="15"/>
                  </a:lnTo>
                  <a:lnTo>
                    <a:pt x="105" y="15"/>
                  </a:lnTo>
                  <a:lnTo>
                    <a:pt x="105" y="8"/>
                  </a:lnTo>
                  <a:lnTo>
                    <a:pt x="105" y="8"/>
                  </a:lnTo>
                  <a:lnTo>
                    <a:pt x="113" y="15"/>
                  </a:lnTo>
                  <a:lnTo>
                    <a:pt x="113" y="15"/>
                  </a:lnTo>
                  <a:lnTo>
                    <a:pt x="113" y="8"/>
                  </a:lnTo>
                  <a:lnTo>
                    <a:pt x="113" y="8"/>
                  </a:lnTo>
                  <a:lnTo>
                    <a:pt x="120" y="0"/>
                  </a:lnTo>
                  <a:lnTo>
                    <a:pt x="120" y="15"/>
                  </a:lnTo>
                  <a:lnTo>
                    <a:pt x="120" y="8"/>
                  </a:lnTo>
                  <a:lnTo>
                    <a:pt x="128" y="15"/>
                  </a:lnTo>
                  <a:lnTo>
                    <a:pt x="128" y="15"/>
                  </a:lnTo>
                  <a:lnTo>
                    <a:pt x="128" y="0"/>
                  </a:lnTo>
                  <a:lnTo>
                    <a:pt x="128" y="8"/>
                  </a:lnTo>
                  <a:lnTo>
                    <a:pt x="135" y="15"/>
                  </a:lnTo>
                  <a:lnTo>
                    <a:pt x="135" y="15"/>
                  </a:lnTo>
                  <a:lnTo>
                    <a:pt x="135" y="8"/>
                  </a:lnTo>
                  <a:lnTo>
                    <a:pt x="143" y="15"/>
                  </a:lnTo>
                  <a:lnTo>
                    <a:pt x="143" y="15"/>
                  </a:lnTo>
                  <a:lnTo>
                    <a:pt x="143" y="8"/>
                  </a:lnTo>
                  <a:lnTo>
                    <a:pt x="143" y="8"/>
                  </a:lnTo>
                  <a:lnTo>
                    <a:pt x="150" y="15"/>
                  </a:lnTo>
                  <a:lnTo>
                    <a:pt x="150" y="15"/>
                  </a:lnTo>
                  <a:lnTo>
                    <a:pt x="150" y="8"/>
                  </a:lnTo>
                  <a:lnTo>
                    <a:pt x="150" y="15"/>
                  </a:lnTo>
                  <a:lnTo>
                    <a:pt x="158" y="8"/>
                  </a:lnTo>
                  <a:lnTo>
                    <a:pt x="158" y="15"/>
                  </a:lnTo>
                  <a:lnTo>
                    <a:pt x="158" y="8"/>
                  </a:lnTo>
                  <a:lnTo>
                    <a:pt x="158" y="8"/>
                  </a:lnTo>
                  <a:lnTo>
                    <a:pt x="165" y="15"/>
                  </a:lnTo>
                  <a:lnTo>
                    <a:pt x="165" y="15"/>
                  </a:lnTo>
                  <a:lnTo>
                    <a:pt x="165" y="8"/>
                  </a:lnTo>
                  <a:lnTo>
                    <a:pt x="165" y="8"/>
                  </a:lnTo>
                  <a:lnTo>
                    <a:pt x="173" y="15"/>
                  </a:lnTo>
                  <a:lnTo>
                    <a:pt x="173" y="15"/>
                  </a:lnTo>
                  <a:lnTo>
                    <a:pt x="173" y="8"/>
                  </a:lnTo>
                  <a:lnTo>
                    <a:pt x="173" y="8"/>
                  </a:lnTo>
                  <a:lnTo>
                    <a:pt x="180" y="15"/>
                  </a:lnTo>
                  <a:lnTo>
                    <a:pt x="180" y="15"/>
                  </a:lnTo>
                  <a:lnTo>
                    <a:pt x="180" y="8"/>
                  </a:lnTo>
                  <a:lnTo>
                    <a:pt x="180" y="8"/>
                  </a:lnTo>
                  <a:lnTo>
                    <a:pt x="188" y="15"/>
                  </a:lnTo>
                  <a:lnTo>
                    <a:pt x="188" y="15"/>
                  </a:lnTo>
                  <a:lnTo>
                    <a:pt x="188" y="8"/>
                  </a:lnTo>
                  <a:lnTo>
                    <a:pt x="188" y="8"/>
                  </a:lnTo>
                  <a:lnTo>
                    <a:pt x="195" y="15"/>
                  </a:lnTo>
                  <a:lnTo>
                    <a:pt x="195" y="15"/>
                  </a:lnTo>
                  <a:lnTo>
                    <a:pt x="195" y="8"/>
                  </a:lnTo>
                  <a:lnTo>
                    <a:pt x="195" y="8"/>
                  </a:lnTo>
                  <a:lnTo>
                    <a:pt x="203" y="15"/>
                  </a:lnTo>
                  <a:lnTo>
                    <a:pt x="203" y="15"/>
                  </a:lnTo>
                  <a:lnTo>
                    <a:pt x="203" y="8"/>
                  </a:lnTo>
                  <a:lnTo>
                    <a:pt x="203" y="8"/>
                  </a:lnTo>
                  <a:lnTo>
                    <a:pt x="210" y="15"/>
                  </a:lnTo>
                  <a:lnTo>
                    <a:pt x="210" y="15"/>
                  </a:lnTo>
                  <a:lnTo>
                    <a:pt x="210" y="8"/>
                  </a:lnTo>
                  <a:lnTo>
                    <a:pt x="210" y="8"/>
                  </a:lnTo>
                  <a:lnTo>
                    <a:pt x="218" y="15"/>
                  </a:lnTo>
                  <a:lnTo>
                    <a:pt x="218" y="8"/>
                  </a:lnTo>
                  <a:lnTo>
                    <a:pt x="218" y="15"/>
                  </a:lnTo>
                  <a:lnTo>
                    <a:pt x="225" y="8"/>
                  </a:lnTo>
                  <a:lnTo>
                    <a:pt x="225" y="15"/>
                  </a:lnTo>
                  <a:lnTo>
                    <a:pt x="225" y="0"/>
                  </a:lnTo>
                  <a:lnTo>
                    <a:pt x="225" y="15"/>
                  </a:lnTo>
                  <a:lnTo>
                    <a:pt x="233" y="8"/>
                  </a:lnTo>
                  <a:lnTo>
                    <a:pt x="233" y="15"/>
                  </a:lnTo>
                  <a:lnTo>
                    <a:pt x="233" y="8"/>
                  </a:lnTo>
                  <a:lnTo>
                    <a:pt x="233" y="8"/>
                  </a:lnTo>
                  <a:lnTo>
                    <a:pt x="240" y="15"/>
                  </a:lnTo>
                  <a:lnTo>
                    <a:pt x="240" y="15"/>
                  </a:lnTo>
                  <a:lnTo>
                    <a:pt x="240" y="0"/>
                  </a:lnTo>
                  <a:lnTo>
                    <a:pt x="240" y="8"/>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6" name="Freeform 1032"/>
            <p:cNvSpPr>
              <a:spLocks/>
            </p:cNvSpPr>
            <p:nvPr/>
          </p:nvSpPr>
          <p:spPr bwMode="auto">
            <a:xfrm>
              <a:off x="3584" y="3443"/>
              <a:ext cx="172" cy="82"/>
            </a:xfrm>
            <a:custGeom>
              <a:avLst/>
              <a:gdLst>
                <a:gd name="T0" fmla="*/ 0 w 247"/>
                <a:gd name="T1" fmla="*/ 45 h 82"/>
                <a:gd name="T2" fmla="*/ 7 w 247"/>
                <a:gd name="T3" fmla="*/ 67 h 82"/>
                <a:gd name="T4" fmla="*/ 15 w 247"/>
                <a:gd name="T5" fmla="*/ 45 h 82"/>
                <a:gd name="T6" fmla="*/ 15 w 247"/>
                <a:gd name="T7" fmla="*/ 45 h 82"/>
                <a:gd name="T8" fmla="*/ 22 w 247"/>
                <a:gd name="T9" fmla="*/ 37 h 82"/>
                <a:gd name="T10" fmla="*/ 30 w 247"/>
                <a:gd name="T11" fmla="*/ 60 h 82"/>
                <a:gd name="T12" fmla="*/ 37 w 247"/>
                <a:gd name="T13" fmla="*/ 52 h 82"/>
                <a:gd name="T14" fmla="*/ 37 w 247"/>
                <a:gd name="T15" fmla="*/ 45 h 82"/>
                <a:gd name="T16" fmla="*/ 45 w 247"/>
                <a:gd name="T17" fmla="*/ 45 h 82"/>
                <a:gd name="T18" fmla="*/ 52 w 247"/>
                <a:gd name="T19" fmla="*/ 52 h 82"/>
                <a:gd name="T20" fmla="*/ 60 w 247"/>
                <a:gd name="T21" fmla="*/ 52 h 82"/>
                <a:gd name="T22" fmla="*/ 67 w 247"/>
                <a:gd name="T23" fmla="*/ 52 h 82"/>
                <a:gd name="T24" fmla="*/ 75 w 247"/>
                <a:gd name="T25" fmla="*/ 52 h 82"/>
                <a:gd name="T26" fmla="*/ 75 w 247"/>
                <a:gd name="T27" fmla="*/ 52 h 82"/>
                <a:gd name="T28" fmla="*/ 82 w 247"/>
                <a:gd name="T29" fmla="*/ 45 h 82"/>
                <a:gd name="T30" fmla="*/ 90 w 247"/>
                <a:gd name="T31" fmla="*/ 52 h 82"/>
                <a:gd name="T32" fmla="*/ 97 w 247"/>
                <a:gd name="T33" fmla="*/ 52 h 82"/>
                <a:gd name="T34" fmla="*/ 97 w 247"/>
                <a:gd name="T35" fmla="*/ 45 h 82"/>
                <a:gd name="T36" fmla="*/ 105 w 247"/>
                <a:gd name="T37" fmla="*/ 45 h 82"/>
                <a:gd name="T38" fmla="*/ 112 w 247"/>
                <a:gd name="T39" fmla="*/ 45 h 82"/>
                <a:gd name="T40" fmla="*/ 120 w 247"/>
                <a:gd name="T41" fmla="*/ 37 h 82"/>
                <a:gd name="T42" fmla="*/ 127 w 247"/>
                <a:gd name="T43" fmla="*/ 52 h 82"/>
                <a:gd name="T44" fmla="*/ 135 w 247"/>
                <a:gd name="T45" fmla="*/ 52 h 82"/>
                <a:gd name="T46" fmla="*/ 135 w 247"/>
                <a:gd name="T47" fmla="*/ 52 h 82"/>
                <a:gd name="T48" fmla="*/ 142 w 247"/>
                <a:gd name="T49" fmla="*/ 45 h 82"/>
                <a:gd name="T50" fmla="*/ 150 w 247"/>
                <a:gd name="T51" fmla="*/ 52 h 82"/>
                <a:gd name="T52" fmla="*/ 157 w 247"/>
                <a:gd name="T53" fmla="*/ 52 h 82"/>
                <a:gd name="T54" fmla="*/ 157 w 247"/>
                <a:gd name="T55" fmla="*/ 45 h 82"/>
                <a:gd name="T56" fmla="*/ 165 w 247"/>
                <a:gd name="T57" fmla="*/ 37 h 82"/>
                <a:gd name="T58" fmla="*/ 172 w 247"/>
                <a:gd name="T59" fmla="*/ 52 h 82"/>
                <a:gd name="T60" fmla="*/ 180 w 247"/>
                <a:gd name="T61" fmla="*/ 52 h 82"/>
                <a:gd name="T62" fmla="*/ 187 w 247"/>
                <a:gd name="T63" fmla="*/ 52 h 82"/>
                <a:gd name="T64" fmla="*/ 195 w 247"/>
                <a:gd name="T65" fmla="*/ 52 h 82"/>
                <a:gd name="T66" fmla="*/ 202 w 247"/>
                <a:gd name="T67" fmla="*/ 52 h 82"/>
                <a:gd name="T68" fmla="*/ 202 w 247"/>
                <a:gd name="T69" fmla="*/ 45 h 82"/>
                <a:gd name="T70" fmla="*/ 210 w 247"/>
                <a:gd name="T71" fmla="*/ 37 h 82"/>
                <a:gd name="T72" fmla="*/ 217 w 247"/>
                <a:gd name="T73" fmla="*/ 82 h 82"/>
                <a:gd name="T74" fmla="*/ 225 w 247"/>
                <a:gd name="T75" fmla="*/ 22 h 82"/>
                <a:gd name="T76" fmla="*/ 232 w 247"/>
                <a:gd name="T77" fmla="*/ 52 h 82"/>
                <a:gd name="T78" fmla="*/ 232 w 247"/>
                <a:gd name="T79" fmla="*/ 45 h 82"/>
                <a:gd name="T80" fmla="*/ 240 w 247"/>
                <a:gd name="T81" fmla="*/ 45 h 82"/>
                <a:gd name="T82" fmla="*/ 247 w 247"/>
                <a:gd name="T83"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82">
                  <a:moveTo>
                    <a:pt x="0" y="52"/>
                  </a:moveTo>
                  <a:lnTo>
                    <a:pt x="0" y="52"/>
                  </a:lnTo>
                  <a:lnTo>
                    <a:pt x="0" y="45"/>
                  </a:lnTo>
                  <a:lnTo>
                    <a:pt x="0" y="45"/>
                  </a:lnTo>
                  <a:lnTo>
                    <a:pt x="7" y="52"/>
                  </a:lnTo>
                  <a:lnTo>
                    <a:pt x="7" y="67"/>
                  </a:lnTo>
                  <a:lnTo>
                    <a:pt x="7" y="22"/>
                  </a:lnTo>
                  <a:lnTo>
                    <a:pt x="7" y="52"/>
                  </a:lnTo>
                  <a:lnTo>
                    <a:pt x="15" y="45"/>
                  </a:lnTo>
                  <a:lnTo>
                    <a:pt x="15" y="60"/>
                  </a:lnTo>
                  <a:lnTo>
                    <a:pt x="15" y="37"/>
                  </a:lnTo>
                  <a:lnTo>
                    <a:pt x="15" y="45"/>
                  </a:lnTo>
                  <a:lnTo>
                    <a:pt x="22" y="52"/>
                  </a:lnTo>
                  <a:lnTo>
                    <a:pt x="22" y="60"/>
                  </a:lnTo>
                  <a:lnTo>
                    <a:pt x="22" y="37"/>
                  </a:lnTo>
                  <a:lnTo>
                    <a:pt x="22" y="45"/>
                  </a:lnTo>
                  <a:lnTo>
                    <a:pt x="30" y="37"/>
                  </a:lnTo>
                  <a:lnTo>
                    <a:pt x="30" y="60"/>
                  </a:lnTo>
                  <a:lnTo>
                    <a:pt x="30" y="37"/>
                  </a:lnTo>
                  <a:lnTo>
                    <a:pt x="30" y="45"/>
                  </a:lnTo>
                  <a:lnTo>
                    <a:pt x="37" y="52"/>
                  </a:lnTo>
                  <a:lnTo>
                    <a:pt x="37" y="60"/>
                  </a:lnTo>
                  <a:lnTo>
                    <a:pt x="37" y="37"/>
                  </a:lnTo>
                  <a:lnTo>
                    <a:pt x="37" y="45"/>
                  </a:lnTo>
                  <a:lnTo>
                    <a:pt x="45" y="52"/>
                  </a:lnTo>
                  <a:lnTo>
                    <a:pt x="45" y="52"/>
                  </a:lnTo>
                  <a:lnTo>
                    <a:pt x="45" y="45"/>
                  </a:lnTo>
                  <a:lnTo>
                    <a:pt x="45" y="52"/>
                  </a:lnTo>
                  <a:lnTo>
                    <a:pt x="52" y="45"/>
                  </a:lnTo>
                  <a:lnTo>
                    <a:pt x="52" y="52"/>
                  </a:lnTo>
                  <a:lnTo>
                    <a:pt x="52" y="45"/>
                  </a:lnTo>
                  <a:lnTo>
                    <a:pt x="60" y="52"/>
                  </a:lnTo>
                  <a:lnTo>
                    <a:pt x="60" y="52"/>
                  </a:lnTo>
                  <a:lnTo>
                    <a:pt x="60" y="45"/>
                  </a:lnTo>
                  <a:lnTo>
                    <a:pt x="60" y="45"/>
                  </a:lnTo>
                  <a:lnTo>
                    <a:pt x="67" y="52"/>
                  </a:lnTo>
                  <a:lnTo>
                    <a:pt x="67" y="45"/>
                  </a:lnTo>
                  <a:lnTo>
                    <a:pt x="67" y="45"/>
                  </a:lnTo>
                  <a:lnTo>
                    <a:pt x="75" y="52"/>
                  </a:lnTo>
                  <a:lnTo>
                    <a:pt x="75" y="52"/>
                  </a:lnTo>
                  <a:lnTo>
                    <a:pt x="75" y="45"/>
                  </a:lnTo>
                  <a:lnTo>
                    <a:pt x="75" y="52"/>
                  </a:lnTo>
                  <a:lnTo>
                    <a:pt x="82" y="45"/>
                  </a:lnTo>
                  <a:lnTo>
                    <a:pt x="82" y="52"/>
                  </a:lnTo>
                  <a:lnTo>
                    <a:pt x="82" y="45"/>
                  </a:lnTo>
                  <a:lnTo>
                    <a:pt x="82" y="45"/>
                  </a:lnTo>
                  <a:lnTo>
                    <a:pt x="90" y="52"/>
                  </a:lnTo>
                  <a:lnTo>
                    <a:pt x="90" y="52"/>
                  </a:lnTo>
                  <a:lnTo>
                    <a:pt x="90" y="45"/>
                  </a:lnTo>
                  <a:lnTo>
                    <a:pt x="90" y="45"/>
                  </a:lnTo>
                  <a:lnTo>
                    <a:pt x="97" y="52"/>
                  </a:lnTo>
                  <a:lnTo>
                    <a:pt x="97" y="52"/>
                  </a:lnTo>
                  <a:lnTo>
                    <a:pt x="97" y="45"/>
                  </a:lnTo>
                  <a:lnTo>
                    <a:pt x="97" y="45"/>
                  </a:lnTo>
                  <a:lnTo>
                    <a:pt x="105" y="52"/>
                  </a:lnTo>
                  <a:lnTo>
                    <a:pt x="105" y="52"/>
                  </a:lnTo>
                  <a:lnTo>
                    <a:pt x="105" y="45"/>
                  </a:lnTo>
                  <a:lnTo>
                    <a:pt x="112" y="52"/>
                  </a:lnTo>
                  <a:lnTo>
                    <a:pt x="112" y="52"/>
                  </a:lnTo>
                  <a:lnTo>
                    <a:pt x="112" y="45"/>
                  </a:lnTo>
                  <a:lnTo>
                    <a:pt x="120" y="52"/>
                  </a:lnTo>
                  <a:lnTo>
                    <a:pt x="120" y="52"/>
                  </a:lnTo>
                  <a:lnTo>
                    <a:pt x="120" y="37"/>
                  </a:lnTo>
                  <a:lnTo>
                    <a:pt x="120" y="45"/>
                  </a:lnTo>
                  <a:lnTo>
                    <a:pt x="127" y="52"/>
                  </a:lnTo>
                  <a:lnTo>
                    <a:pt x="127" y="52"/>
                  </a:lnTo>
                  <a:lnTo>
                    <a:pt x="127" y="45"/>
                  </a:lnTo>
                  <a:lnTo>
                    <a:pt x="127" y="45"/>
                  </a:lnTo>
                  <a:lnTo>
                    <a:pt x="135" y="52"/>
                  </a:lnTo>
                  <a:lnTo>
                    <a:pt x="135" y="52"/>
                  </a:lnTo>
                  <a:lnTo>
                    <a:pt x="135" y="37"/>
                  </a:lnTo>
                  <a:lnTo>
                    <a:pt x="135" y="52"/>
                  </a:lnTo>
                  <a:lnTo>
                    <a:pt x="142" y="45"/>
                  </a:lnTo>
                  <a:lnTo>
                    <a:pt x="142" y="52"/>
                  </a:lnTo>
                  <a:lnTo>
                    <a:pt x="142" y="45"/>
                  </a:lnTo>
                  <a:lnTo>
                    <a:pt x="142" y="45"/>
                  </a:lnTo>
                  <a:lnTo>
                    <a:pt x="150" y="52"/>
                  </a:lnTo>
                  <a:lnTo>
                    <a:pt x="150" y="52"/>
                  </a:lnTo>
                  <a:lnTo>
                    <a:pt x="150" y="45"/>
                  </a:lnTo>
                  <a:lnTo>
                    <a:pt x="150" y="45"/>
                  </a:lnTo>
                  <a:lnTo>
                    <a:pt x="157" y="52"/>
                  </a:lnTo>
                  <a:lnTo>
                    <a:pt x="157" y="52"/>
                  </a:lnTo>
                  <a:lnTo>
                    <a:pt x="157" y="37"/>
                  </a:lnTo>
                  <a:lnTo>
                    <a:pt x="157" y="45"/>
                  </a:lnTo>
                  <a:lnTo>
                    <a:pt x="165" y="52"/>
                  </a:lnTo>
                  <a:lnTo>
                    <a:pt x="165" y="60"/>
                  </a:lnTo>
                  <a:lnTo>
                    <a:pt x="165" y="37"/>
                  </a:lnTo>
                  <a:lnTo>
                    <a:pt x="165" y="45"/>
                  </a:lnTo>
                  <a:lnTo>
                    <a:pt x="172" y="52"/>
                  </a:lnTo>
                  <a:lnTo>
                    <a:pt x="172" y="52"/>
                  </a:lnTo>
                  <a:lnTo>
                    <a:pt x="172" y="45"/>
                  </a:lnTo>
                  <a:lnTo>
                    <a:pt x="172" y="45"/>
                  </a:lnTo>
                  <a:lnTo>
                    <a:pt x="180" y="52"/>
                  </a:lnTo>
                  <a:lnTo>
                    <a:pt x="180" y="37"/>
                  </a:lnTo>
                  <a:lnTo>
                    <a:pt x="180" y="45"/>
                  </a:lnTo>
                  <a:lnTo>
                    <a:pt x="187" y="52"/>
                  </a:lnTo>
                  <a:lnTo>
                    <a:pt x="187" y="37"/>
                  </a:lnTo>
                  <a:lnTo>
                    <a:pt x="187" y="45"/>
                  </a:lnTo>
                  <a:lnTo>
                    <a:pt x="195" y="52"/>
                  </a:lnTo>
                  <a:lnTo>
                    <a:pt x="195" y="52"/>
                  </a:lnTo>
                  <a:lnTo>
                    <a:pt x="195" y="45"/>
                  </a:lnTo>
                  <a:lnTo>
                    <a:pt x="202" y="52"/>
                  </a:lnTo>
                  <a:lnTo>
                    <a:pt x="202" y="52"/>
                  </a:lnTo>
                  <a:lnTo>
                    <a:pt x="202" y="45"/>
                  </a:lnTo>
                  <a:lnTo>
                    <a:pt x="202" y="45"/>
                  </a:lnTo>
                  <a:lnTo>
                    <a:pt x="210" y="52"/>
                  </a:lnTo>
                  <a:lnTo>
                    <a:pt x="210" y="52"/>
                  </a:lnTo>
                  <a:lnTo>
                    <a:pt x="210" y="37"/>
                  </a:lnTo>
                  <a:lnTo>
                    <a:pt x="210" y="52"/>
                  </a:lnTo>
                  <a:lnTo>
                    <a:pt x="217" y="45"/>
                  </a:lnTo>
                  <a:lnTo>
                    <a:pt x="217" y="82"/>
                  </a:lnTo>
                  <a:lnTo>
                    <a:pt x="217" y="0"/>
                  </a:lnTo>
                  <a:lnTo>
                    <a:pt x="217" y="15"/>
                  </a:lnTo>
                  <a:lnTo>
                    <a:pt x="225" y="22"/>
                  </a:lnTo>
                  <a:lnTo>
                    <a:pt x="225" y="60"/>
                  </a:lnTo>
                  <a:lnTo>
                    <a:pt x="225" y="45"/>
                  </a:lnTo>
                  <a:lnTo>
                    <a:pt x="232" y="52"/>
                  </a:lnTo>
                  <a:lnTo>
                    <a:pt x="232" y="52"/>
                  </a:lnTo>
                  <a:lnTo>
                    <a:pt x="232" y="37"/>
                  </a:lnTo>
                  <a:lnTo>
                    <a:pt x="232" y="45"/>
                  </a:lnTo>
                  <a:lnTo>
                    <a:pt x="240" y="52"/>
                  </a:lnTo>
                  <a:lnTo>
                    <a:pt x="240" y="52"/>
                  </a:lnTo>
                  <a:lnTo>
                    <a:pt x="240" y="45"/>
                  </a:lnTo>
                  <a:lnTo>
                    <a:pt x="240" y="45"/>
                  </a:lnTo>
                  <a:lnTo>
                    <a:pt x="247" y="52"/>
                  </a:lnTo>
                  <a:lnTo>
                    <a:pt x="247" y="60"/>
                  </a:lnTo>
                  <a:lnTo>
                    <a:pt x="247" y="30"/>
                  </a:lnTo>
                  <a:lnTo>
                    <a:pt x="247"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7" name="Freeform 1033"/>
            <p:cNvSpPr>
              <a:spLocks/>
            </p:cNvSpPr>
            <p:nvPr/>
          </p:nvSpPr>
          <p:spPr bwMode="auto">
            <a:xfrm>
              <a:off x="3756" y="3473"/>
              <a:ext cx="173" cy="37"/>
            </a:xfrm>
            <a:custGeom>
              <a:avLst/>
              <a:gdLst>
                <a:gd name="T0" fmla="*/ 8 w 248"/>
                <a:gd name="T1" fmla="*/ 22 h 37"/>
                <a:gd name="T2" fmla="*/ 15 w 248"/>
                <a:gd name="T3" fmla="*/ 22 h 37"/>
                <a:gd name="T4" fmla="*/ 15 w 248"/>
                <a:gd name="T5" fmla="*/ 15 h 37"/>
                <a:gd name="T6" fmla="*/ 23 w 248"/>
                <a:gd name="T7" fmla="*/ 15 h 37"/>
                <a:gd name="T8" fmla="*/ 30 w 248"/>
                <a:gd name="T9" fmla="*/ 22 h 37"/>
                <a:gd name="T10" fmla="*/ 38 w 248"/>
                <a:gd name="T11" fmla="*/ 22 h 37"/>
                <a:gd name="T12" fmla="*/ 38 w 248"/>
                <a:gd name="T13" fmla="*/ 15 h 37"/>
                <a:gd name="T14" fmla="*/ 45 w 248"/>
                <a:gd name="T15" fmla="*/ 7 h 37"/>
                <a:gd name="T16" fmla="*/ 53 w 248"/>
                <a:gd name="T17" fmla="*/ 22 h 37"/>
                <a:gd name="T18" fmla="*/ 60 w 248"/>
                <a:gd name="T19" fmla="*/ 15 h 37"/>
                <a:gd name="T20" fmla="*/ 60 w 248"/>
                <a:gd name="T21" fmla="*/ 15 h 37"/>
                <a:gd name="T22" fmla="*/ 68 w 248"/>
                <a:gd name="T23" fmla="*/ 15 h 37"/>
                <a:gd name="T24" fmla="*/ 75 w 248"/>
                <a:gd name="T25" fmla="*/ 22 h 37"/>
                <a:gd name="T26" fmla="*/ 83 w 248"/>
                <a:gd name="T27" fmla="*/ 22 h 37"/>
                <a:gd name="T28" fmla="*/ 83 w 248"/>
                <a:gd name="T29" fmla="*/ 15 h 37"/>
                <a:gd name="T30" fmla="*/ 90 w 248"/>
                <a:gd name="T31" fmla="*/ 15 h 37"/>
                <a:gd name="T32" fmla="*/ 98 w 248"/>
                <a:gd name="T33" fmla="*/ 37 h 37"/>
                <a:gd name="T34" fmla="*/ 105 w 248"/>
                <a:gd name="T35" fmla="*/ 22 h 37"/>
                <a:gd name="T36" fmla="*/ 113 w 248"/>
                <a:gd name="T37" fmla="*/ 22 h 37"/>
                <a:gd name="T38" fmla="*/ 120 w 248"/>
                <a:gd name="T39" fmla="*/ 15 h 37"/>
                <a:gd name="T40" fmla="*/ 120 w 248"/>
                <a:gd name="T41" fmla="*/ 15 h 37"/>
                <a:gd name="T42" fmla="*/ 128 w 248"/>
                <a:gd name="T43" fmla="*/ 15 h 37"/>
                <a:gd name="T44" fmla="*/ 135 w 248"/>
                <a:gd name="T45" fmla="*/ 22 h 37"/>
                <a:gd name="T46" fmla="*/ 143 w 248"/>
                <a:gd name="T47" fmla="*/ 22 h 37"/>
                <a:gd name="T48" fmla="*/ 143 w 248"/>
                <a:gd name="T49" fmla="*/ 15 h 37"/>
                <a:gd name="T50" fmla="*/ 150 w 248"/>
                <a:gd name="T51" fmla="*/ 15 h 37"/>
                <a:gd name="T52" fmla="*/ 158 w 248"/>
                <a:gd name="T53" fmla="*/ 22 h 37"/>
                <a:gd name="T54" fmla="*/ 165 w 248"/>
                <a:gd name="T55" fmla="*/ 22 h 37"/>
                <a:gd name="T56" fmla="*/ 165 w 248"/>
                <a:gd name="T57" fmla="*/ 15 h 37"/>
                <a:gd name="T58" fmla="*/ 173 w 248"/>
                <a:gd name="T59" fmla="*/ 15 h 37"/>
                <a:gd name="T60" fmla="*/ 180 w 248"/>
                <a:gd name="T61" fmla="*/ 22 h 37"/>
                <a:gd name="T62" fmla="*/ 188 w 248"/>
                <a:gd name="T63" fmla="*/ 22 h 37"/>
                <a:gd name="T64" fmla="*/ 188 w 248"/>
                <a:gd name="T65" fmla="*/ 15 h 37"/>
                <a:gd name="T66" fmla="*/ 195 w 248"/>
                <a:gd name="T67" fmla="*/ 15 h 37"/>
                <a:gd name="T68" fmla="*/ 203 w 248"/>
                <a:gd name="T69" fmla="*/ 22 h 37"/>
                <a:gd name="T70" fmla="*/ 210 w 248"/>
                <a:gd name="T71" fmla="*/ 22 h 37"/>
                <a:gd name="T72" fmla="*/ 210 w 248"/>
                <a:gd name="T73" fmla="*/ 22 h 37"/>
                <a:gd name="T74" fmla="*/ 218 w 248"/>
                <a:gd name="T75" fmla="*/ 15 h 37"/>
                <a:gd name="T76" fmla="*/ 225 w 248"/>
                <a:gd name="T77" fmla="*/ 22 h 37"/>
                <a:gd name="T78" fmla="*/ 233 w 248"/>
                <a:gd name="T79" fmla="*/ 15 h 37"/>
                <a:gd name="T80" fmla="*/ 233 w 248"/>
                <a:gd name="T81" fmla="*/ 15 h 37"/>
                <a:gd name="T82" fmla="*/ 240 w 248"/>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7">
                  <a:moveTo>
                    <a:pt x="0" y="15"/>
                  </a:moveTo>
                  <a:lnTo>
                    <a:pt x="8" y="22"/>
                  </a:lnTo>
                  <a:lnTo>
                    <a:pt x="8" y="22"/>
                  </a:lnTo>
                  <a:lnTo>
                    <a:pt x="8" y="15"/>
                  </a:lnTo>
                  <a:lnTo>
                    <a:pt x="8" y="15"/>
                  </a:lnTo>
                  <a:lnTo>
                    <a:pt x="15" y="22"/>
                  </a:lnTo>
                  <a:lnTo>
                    <a:pt x="15" y="22"/>
                  </a:lnTo>
                  <a:lnTo>
                    <a:pt x="15" y="15"/>
                  </a:lnTo>
                  <a:lnTo>
                    <a:pt x="15" y="15"/>
                  </a:lnTo>
                  <a:lnTo>
                    <a:pt x="23" y="22"/>
                  </a:lnTo>
                  <a:lnTo>
                    <a:pt x="23" y="22"/>
                  </a:lnTo>
                  <a:lnTo>
                    <a:pt x="23" y="15"/>
                  </a:lnTo>
                  <a:lnTo>
                    <a:pt x="23" y="15"/>
                  </a:lnTo>
                  <a:lnTo>
                    <a:pt x="30" y="22"/>
                  </a:lnTo>
                  <a:lnTo>
                    <a:pt x="30" y="22"/>
                  </a:lnTo>
                  <a:lnTo>
                    <a:pt x="30" y="15"/>
                  </a:lnTo>
                  <a:lnTo>
                    <a:pt x="30" y="15"/>
                  </a:lnTo>
                  <a:lnTo>
                    <a:pt x="38" y="22"/>
                  </a:lnTo>
                  <a:lnTo>
                    <a:pt x="38" y="22"/>
                  </a:lnTo>
                  <a:lnTo>
                    <a:pt x="38" y="15"/>
                  </a:lnTo>
                  <a:lnTo>
                    <a:pt x="38" y="15"/>
                  </a:lnTo>
                  <a:lnTo>
                    <a:pt x="45" y="22"/>
                  </a:lnTo>
                  <a:lnTo>
                    <a:pt x="45" y="22"/>
                  </a:lnTo>
                  <a:lnTo>
                    <a:pt x="45" y="7"/>
                  </a:lnTo>
                  <a:lnTo>
                    <a:pt x="45" y="15"/>
                  </a:lnTo>
                  <a:lnTo>
                    <a:pt x="53" y="22"/>
                  </a:lnTo>
                  <a:lnTo>
                    <a:pt x="53" y="22"/>
                  </a:lnTo>
                  <a:lnTo>
                    <a:pt x="53" y="15"/>
                  </a:lnTo>
                  <a:lnTo>
                    <a:pt x="53" y="22"/>
                  </a:lnTo>
                  <a:lnTo>
                    <a:pt x="60" y="15"/>
                  </a:lnTo>
                  <a:lnTo>
                    <a:pt x="60" y="22"/>
                  </a:lnTo>
                  <a:lnTo>
                    <a:pt x="60" y="15"/>
                  </a:lnTo>
                  <a:lnTo>
                    <a:pt x="60" y="15"/>
                  </a:lnTo>
                  <a:lnTo>
                    <a:pt x="68" y="22"/>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37"/>
                  </a:lnTo>
                  <a:lnTo>
                    <a:pt x="98" y="0"/>
                  </a:lnTo>
                  <a:lnTo>
                    <a:pt x="98" y="15"/>
                  </a:lnTo>
                  <a:lnTo>
                    <a:pt x="105" y="22"/>
                  </a:lnTo>
                  <a:lnTo>
                    <a:pt x="105" y="7"/>
                  </a:lnTo>
                  <a:lnTo>
                    <a:pt x="105" y="15"/>
                  </a:lnTo>
                  <a:lnTo>
                    <a:pt x="113" y="22"/>
                  </a:lnTo>
                  <a:lnTo>
                    <a:pt x="113" y="7"/>
                  </a:lnTo>
                  <a:lnTo>
                    <a:pt x="113" y="22"/>
                  </a:lnTo>
                  <a:lnTo>
                    <a:pt x="120" y="15"/>
                  </a:lnTo>
                  <a:lnTo>
                    <a:pt x="120" y="22"/>
                  </a:lnTo>
                  <a:lnTo>
                    <a:pt x="120" y="7"/>
                  </a:lnTo>
                  <a:lnTo>
                    <a:pt x="120" y="15"/>
                  </a:lnTo>
                  <a:lnTo>
                    <a:pt x="128" y="22"/>
                  </a:lnTo>
                  <a:lnTo>
                    <a:pt x="128" y="22"/>
                  </a:lnTo>
                  <a:lnTo>
                    <a:pt x="128" y="15"/>
                  </a:lnTo>
                  <a:lnTo>
                    <a:pt x="128" y="22"/>
                  </a:lnTo>
                  <a:lnTo>
                    <a:pt x="135" y="15"/>
                  </a:lnTo>
                  <a:lnTo>
                    <a:pt x="135" y="22"/>
                  </a:lnTo>
                  <a:lnTo>
                    <a:pt x="135" y="7"/>
                  </a:lnTo>
                  <a:lnTo>
                    <a:pt x="135" y="15"/>
                  </a:lnTo>
                  <a:lnTo>
                    <a:pt x="143" y="22"/>
                  </a:lnTo>
                  <a:lnTo>
                    <a:pt x="143" y="22"/>
                  </a:lnTo>
                  <a:lnTo>
                    <a:pt x="143" y="15"/>
                  </a:lnTo>
                  <a:lnTo>
                    <a:pt x="143" y="15"/>
                  </a:lnTo>
                  <a:lnTo>
                    <a:pt x="150" y="22"/>
                  </a:lnTo>
                  <a:lnTo>
                    <a:pt x="150" y="22"/>
                  </a:lnTo>
                  <a:lnTo>
                    <a:pt x="150" y="15"/>
                  </a:lnTo>
                  <a:lnTo>
                    <a:pt x="150" y="15"/>
                  </a:lnTo>
                  <a:lnTo>
                    <a:pt x="158" y="22"/>
                  </a:lnTo>
                  <a:lnTo>
                    <a:pt x="158" y="22"/>
                  </a:lnTo>
                  <a:lnTo>
                    <a:pt x="158" y="15"/>
                  </a:lnTo>
                  <a:lnTo>
                    <a:pt x="158" y="15"/>
                  </a:lnTo>
                  <a:lnTo>
                    <a:pt x="165" y="22"/>
                  </a:lnTo>
                  <a:lnTo>
                    <a:pt x="165" y="22"/>
                  </a:lnTo>
                  <a:lnTo>
                    <a:pt x="165" y="15"/>
                  </a:lnTo>
                  <a:lnTo>
                    <a:pt x="165" y="15"/>
                  </a:lnTo>
                  <a:lnTo>
                    <a:pt x="173" y="22"/>
                  </a:lnTo>
                  <a:lnTo>
                    <a:pt x="173" y="22"/>
                  </a:lnTo>
                  <a:lnTo>
                    <a:pt x="173" y="15"/>
                  </a:lnTo>
                  <a:lnTo>
                    <a:pt x="173" y="22"/>
                  </a:lnTo>
                  <a:lnTo>
                    <a:pt x="180" y="15"/>
                  </a:lnTo>
                  <a:lnTo>
                    <a:pt x="180" y="22"/>
                  </a:lnTo>
                  <a:lnTo>
                    <a:pt x="180" y="15"/>
                  </a:lnTo>
                  <a:lnTo>
                    <a:pt x="180" y="15"/>
                  </a:lnTo>
                  <a:lnTo>
                    <a:pt x="188" y="22"/>
                  </a:lnTo>
                  <a:lnTo>
                    <a:pt x="188" y="22"/>
                  </a:lnTo>
                  <a:lnTo>
                    <a:pt x="188" y="15"/>
                  </a:lnTo>
                  <a:lnTo>
                    <a:pt x="188" y="15"/>
                  </a:lnTo>
                  <a:lnTo>
                    <a:pt x="195" y="22"/>
                  </a:lnTo>
                  <a:lnTo>
                    <a:pt x="195" y="22"/>
                  </a:lnTo>
                  <a:lnTo>
                    <a:pt x="195" y="15"/>
                  </a:lnTo>
                  <a:lnTo>
                    <a:pt x="195" y="15"/>
                  </a:lnTo>
                  <a:lnTo>
                    <a:pt x="203" y="22"/>
                  </a:lnTo>
                  <a:lnTo>
                    <a:pt x="203" y="22"/>
                  </a:lnTo>
                  <a:lnTo>
                    <a:pt x="203" y="15"/>
                  </a:lnTo>
                  <a:lnTo>
                    <a:pt x="203" y="15"/>
                  </a:lnTo>
                  <a:lnTo>
                    <a:pt x="210" y="22"/>
                  </a:lnTo>
                  <a:lnTo>
                    <a:pt x="210" y="22"/>
                  </a:lnTo>
                  <a:lnTo>
                    <a:pt x="210" y="15"/>
                  </a:lnTo>
                  <a:lnTo>
                    <a:pt x="210" y="22"/>
                  </a:lnTo>
                  <a:lnTo>
                    <a:pt x="218" y="15"/>
                  </a:lnTo>
                  <a:lnTo>
                    <a:pt x="218" y="22"/>
                  </a:lnTo>
                  <a:lnTo>
                    <a:pt x="218" y="15"/>
                  </a:lnTo>
                  <a:lnTo>
                    <a:pt x="218" y="15"/>
                  </a:lnTo>
                  <a:lnTo>
                    <a:pt x="225" y="22"/>
                  </a:lnTo>
                  <a:lnTo>
                    <a:pt x="225" y="22"/>
                  </a:lnTo>
                  <a:lnTo>
                    <a:pt x="225" y="15"/>
                  </a:lnTo>
                  <a:lnTo>
                    <a:pt x="225" y="22"/>
                  </a:lnTo>
                  <a:lnTo>
                    <a:pt x="233" y="15"/>
                  </a:lnTo>
                  <a:lnTo>
                    <a:pt x="233" y="22"/>
                  </a:lnTo>
                  <a:lnTo>
                    <a:pt x="233" y="15"/>
                  </a:lnTo>
                  <a:lnTo>
                    <a:pt x="233" y="15"/>
                  </a:lnTo>
                  <a:lnTo>
                    <a:pt x="240" y="22"/>
                  </a:lnTo>
                  <a:lnTo>
                    <a:pt x="240" y="22"/>
                  </a:lnTo>
                  <a:lnTo>
                    <a:pt x="240" y="15"/>
                  </a:lnTo>
                  <a:lnTo>
                    <a:pt x="240" y="15"/>
                  </a:lnTo>
                  <a:lnTo>
                    <a:pt x="248"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8" name="Freeform 1034"/>
            <p:cNvSpPr>
              <a:spLocks/>
            </p:cNvSpPr>
            <p:nvPr/>
          </p:nvSpPr>
          <p:spPr bwMode="auto">
            <a:xfrm>
              <a:off x="3929" y="3480"/>
              <a:ext cx="173" cy="23"/>
            </a:xfrm>
            <a:custGeom>
              <a:avLst/>
              <a:gdLst>
                <a:gd name="T0" fmla="*/ 0 w 247"/>
                <a:gd name="T1" fmla="*/ 0 h 23"/>
                <a:gd name="T2" fmla="*/ 7 w 247"/>
                <a:gd name="T3" fmla="*/ 15 h 23"/>
                <a:gd name="T4" fmla="*/ 15 w 247"/>
                <a:gd name="T5" fmla="*/ 15 h 23"/>
                <a:gd name="T6" fmla="*/ 15 w 247"/>
                <a:gd name="T7" fmla="*/ 8 h 23"/>
                <a:gd name="T8" fmla="*/ 22 w 247"/>
                <a:gd name="T9" fmla="*/ 8 h 23"/>
                <a:gd name="T10" fmla="*/ 30 w 247"/>
                <a:gd name="T11" fmla="*/ 8 h 23"/>
                <a:gd name="T12" fmla="*/ 37 w 247"/>
                <a:gd name="T13" fmla="*/ 15 h 23"/>
                <a:gd name="T14" fmla="*/ 45 w 247"/>
                <a:gd name="T15" fmla="*/ 15 h 23"/>
                <a:gd name="T16" fmla="*/ 45 w 247"/>
                <a:gd name="T17" fmla="*/ 15 h 23"/>
                <a:gd name="T18" fmla="*/ 52 w 247"/>
                <a:gd name="T19" fmla="*/ 8 h 23"/>
                <a:gd name="T20" fmla="*/ 60 w 247"/>
                <a:gd name="T21" fmla="*/ 15 h 23"/>
                <a:gd name="T22" fmla="*/ 67 w 247"/>
                <a:gd name="T23" fmla="*/ 15 h 23"/>
                <a:gd name="T24" fmla="*/ 75 w 247"/>
                <a:gd name="T25" fmla="*/ 15 h 23"/>
                <a:gd name="T26" fmla="*/ 75 w 247"/>
                <a:gd name="T27" fmla="*/ 15 h 23"/>
                <a:gd name="T28" fmla="*/ 82 w 247"/>
                <a:gd name="T29" fmla="*/ 8 h 23"/>
                <a:gd name="T30" fmla="*/ 90 w 247"/>
                <a:gd name="T31" fmla="*/ 8 h 23"/>
                <a:gd name="T32" fmla="*/ 97 w 247"/>
                <a:gd name="T33" fmla="*/ 8 h 23"/>
                <a:gd name="T34" fmla="*/ 105 w 247"/>
                <a:gd name="T35" fmla="*/ 15 h 23"/>
                <a:gd name="T36" fmla="*/ 112 w 247"/>
                <a:gd name="T37" fmla="*/ 8 h 23"/>
                <a:gd name="T38" fmla="*/ 112 w 247"/>
                <a:gd name="T39" fmla="*/ 8 h 23"/>
                <a:gd name="T40" fmla="*/ 120 w 247"/>
                <a:gd name="T41" fmla="*/ 0 h 23"/>
                <a:gd name="T42" fmla="*/ 127 w 247"/>
                <a:gd name="T43" fmla="*/ 15 h 23"/>
                <a:gd name="T44" fmla="*/ 135 w 247"/>
                <a:gd name="T45" fmla="*/ 15 h 23"/>
                <a:gd name="T46" fmla="*/ 142 w 247"/>
                <a:gd name="T47" fmla="*/ 15 h 23"/>
                <a:gd name="T48" fmla="*/ 142 w 247"/>
                <a:gd name="T49" fmla="*/ 8 h 23"/>
                <a:gd name="T50" fmla="*/ 150 w 247"/>
                <a:gd name="T51" fmla="*/ 8 h 23"/>
                <a:gd name="T52" fmla="*/ 157 w 247"/>
                <a:gd name="T53" fmla="*/ 15 h 23"/>
                <a:gd name="T54" fmla="*/ 165 w 247"/>
                <a:gd name="T55" fmla="*/ 15 h 23"/>
                <a:gd name="T56" fmla="*/ 165 w 247"/>
                <a:gd name="T57" fmla="*/ 8 h 23"/>
                <a:gd name="T58" fmla="*/ 172 w 247"/>
                <a:gd name="T59" fmla="*/ 8 h 23"/>
                <a:gd name="T60" fmla="*/ 180 w 247"/>
                <a:gd name="T61" fmla="*/ 15 h 23"/>
                <a:gd name="T62" fmla="*/ 187 w 247"/>
                <a:gd name="T63" fmla="*/ 15 h 23"/>
                <a:gd name="T64" fmla="*/ 187 w 247"/>
                <a:gd name="T65" fmla="*/ 8 h 23"/>
                <a:gd name="T66" fmla="*/ 195 w 247"/>
                <a:gd name="T67" fmla="*/ 8 h 23"/>
                <a:gd name="T68" fmla="*/ 202 w 247"/>
                <a:gd name="T69" fmla="*/ 15 h 23"/>
                <a:gd name="T70" fmla="*/ 210 w 247"/>
                <a:gd name="T71" fmla="*/ 15 h 23"/>
                <a:gd name="T72" fmla="*/ 210 w 247"/>
                <a:gd name="T73" fmla="*/ 8 h 23"/>
                <a:gd name="T74" fmla="*/ 217 w 247"/>
                <a:gd name="T75" fmla="*/ 8 h 23"/>
                <a:gd name="T76" fmla="*/ 225 w 247"/>
                <a:gd name="T77" fmla="*/ 15 h 23"/>
                <a:gd name="T78" fmla="*/ 232 w 247"/>
                <a:gd name="T79" fmla="*/ 15 h 23"/>
                <a:gd name="T80" fmla="*/ 240 w 247"/>
                <a:gd name="T81" fmla="*/ 15 h 23"/>
                <a:gd name="T82" fmla="*/ 240 w 247"/>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3">
                  <a:moveTo>
                    <a:pt x="0" y="15"/>
                  </a:moveTo>
                  <a:lnTo>
                    <a:pt x="0" y="15"/>
                  </a:lnTo>
                  <a:lnTo>
                    <a:pt x="0" y="0"/>
                  </a:lnTo>
                  <a:lnTo>
                    <a:pt x="0" y="8"/>
                  </a:lnTo>
                  <a:lnTo>
                    <a:pt x="7" y="15"/>
                  </a:lnTo>
                  <a:lnTo>
                    <a:pt x="7" y="15"/>
                  </a:lnTo>
                  <a:lnTo>
                    <a:pt x="7" y="8"/>
                  </a:lnTo>
                  <a:lnTo>
                    <a:pt x="7" y="8"/>
                  </a:lnTo>
                  <a:lnTo>
                    <a:pt x="15" y="15"/>
                  </a:lnTo>
                  <a:lnTo>
                    <a:pt x="15" y="15"/>
                  </a:lnTo>
                  <a:lnTo>
                    <a:pt x="15" y="8"/>
                  </a:lnTo>
                  <a:lnTo>
                    <a:pt x="15" y="8"/>
                  </a:lnTo>
                  <a:lnTo>
                    <a:pt x="22" y="15"/>
                  </a:lnTo>
                  <a:lnTo>
                    <a:pt x="22" y="15"/>
                  </a:lnTo>
                  <a:lnTo>
                    <a:pt x="22" y="8"/>
                  </a:lnTo>
                  <a:lnTo>
                    <a:pt x="30" y="15"/>
                  </a:lnTo>
                  <a:lnTo>
                    <a:pt x="30" y="15"/>
                  </a:lnTo>
                  <a:lnTo>
                    <a:pt x="30" y="8"/>
                  </a:lnTo>
                  <a:lnTo>
                    <a:pt x="30" y="15"/>
                  </a:lnTo>
                  <a:lnTo>
                    <a:pt x="37" y="8"/>
                  </a:lnTo>
                  <a:lnTo>
                    <a:pt x="37" y="15"/>
                  </a:lnTo>
                  <a:lnTo>
                    <a:pt x="37" y="0"/>
                  </a:lnTo>
                  <a:lnTo>
                    <a:pt x="37" y="8"/>
                  </a:lnTo>
                  <a:lnTo>
                    <a:pt x="45" y="15"/>
                  </a:lnTo>
                  <a:lnTo>
                    <a:pt x="45" y="15"/>
                  </a:lnTo>
                  <a:lnTo>
                    <a:pt x="45" y="8"/>
                  </a:lnTo>
                  <a:lnTo>
                    <a:pt x="45" y="15"/>
                  </a:lnTo>
                  <a:lnTo>
                    <a:pt x="52" y="8"/>
                  </a:lnTo>
                  <a:lnTo>
                    <a:pt x="52" y="15"/>
                  </a:lnTo>
                  <a:lnTo>
                    <a:pt x="52" y="8"/>
                  </a:lnTo>
                  <a:lnTo>
                    <a:pt x="52" y="8"/>
                  </a:lnTo>
                  <a:lnTo>
                    <a:pt x="60" y="15"/>
                  </a:lnTo>
                  <a:lnTo>
                    <a:pt x="60" y="15"/>
                  </a:lnTo>
                  <a:lnTo>
                    <a:pt x="60" y="8"/>
                  </a:lnTo>
                  <a:lnTo>
                    <a:pt x="67" y="15"/>
                  </a:lnTo>
                  <a:lnTo>
                    <a:pt x="67" y="15"/>
                  </a:lnTo>
                  <a:lnTo>
                    <a:pt x="67" y="8"/>
                  </a:lnTo>
                  <a:lnTo>
                    <a:pt x="67" y="8"/>
                  </a:lnTo>
                  <a:lnTo>
                    <a:pt x="75" y="15"/>
                  </a:lnTo>
                  <a:lnTo>
                    <a:pt x="75" y="15"/>
                  </a:lnTo>
                  <a:lnTo>
                    <a:pt x="75" y="8"/>
                  </a:lnTo>
                  <a:lnTo>
                    <a:pt x="75" y="15"/>
                  </a:lnTo>
                  <a:lnTo>
                    <a:pt x="82" y="8"/>
                  </a:lnTo>
                  <a:lnTo>
                    <a:pt x="82" y="15"/>
                  </a:lnTo>
                  <a:lnTo>
                    <a:pt x="82" y="8"/>
                  </a:lnTo>
                  <a:lnTo>
                    <a:pt x="90" y="15"/>
                  </a:lnTo>
                  <a:lnTo>
                    <a:pt x="90" y="0"/>
                  </a:lnTo>
                  <a:lnTo>
                    <a:pt x="90" y="8"/>
                  </a:lnTo>
                  <a:lnTo>
                    <a:pt x="97" y="15"/>
                  </a:lnTo>
                  <a:lnTo>
                    <a:pt x="97" y="15"/>
                  </a:lnTo>
                  <a:lnTo>
                    <a:pt x="97" y="8"/>
                  </a:lnTo>
                  <a:lnTo>
                    <a:pt x="97" y="8"/>
                  </a:lnTo>
                  <a:lnTo>
                    <a:pt x="105" y="15"/>
                  </a:lnTo>
                  <a:lnTo>
                    <a:pt x="105" y="15"/>
                  </a:lnTo>
                  <a:lnTo>
                    <a:pt x="105" y="0"/>
                  </a:lnTo>
                  <a:lnTo>
                    <a:pt x="105" y="15"/>
                  </a:lnTo>
                  <a:lnTo>
                    <a:pt x="112" y="8"/>
                  </a:lnTo>
                  <a:lnTo>
                    <a:pt x="112" y="15"/>
                  </a:lnTo>
                  <a:lnTo>
                    <a:pt x="112" y="8"/>
                  </a:lnTo>
                  <a:lnTo>
                    <a:pt x="112" y="8"/>
                  </a:lnTo>
                  <a:lnTo>
                    <a:pt x="120" y="15"/>
                  </a:lnTo>
                  <a:lnTo>
                    <a:pt x="120" y="23"/>
                  </a:lnTo>
                  <a:lnTo>
                    <a:pt x="120" y="0"/>
                  </a:lnTo>
                  <a:lnTo>
                    <a:pt x="120" y="8"/>
                  </a:lnTo>
                  <a:lnTo>
                    <a:pt x="127" y="15"/>
                  </a:lnTo>
                  <a:lnTo>
                    <a:pt x="127" y="15"/>
                  </a:lnTo>
                  <a:lnTo>
                    <a:pt x="127" y="8"/>
                  </a:lnTo>
                  <a:lnTo>
                    <a:pt x="135" y="15"/>
                  </a:lnTo>
                  <a:lnTo>
                    <a:pt x="135" y="15"/>
                  </a:lnTo>
                  <a:lnTo>
                    <a:pt x="135" y="0"/>
                  </a:lnTo>
                  <a:lnTo>
                    <a:pt x="135" y="8"/>
                  </a:lnTo>
                  <a:lnTo>
                    <a:pt x="142" y="15"/>
                  </a:lnTo>
                  <a:lnTo>
                    <a:pt x="142" y="15"/>
                  </a:lnTo>
                  <a:lnTo>
                    <a:pt x="142" y="8"/>
                  </a:lnTo>
                  <a:lnTo>
                    <a:pt x="142" y="8"/>
                  </a:lnTo>
                  <a:lnTo>
                    <a:pt x="150" y="15"/>
                  </a:lnTo>
                  <a:lnTo>
                    <a:pt x="150" y="15"/>
                  </a:lnTo>
                  <a:lnTo>
                    <a:pt x="150" y="8"/>
                  </a:lnTo>
                  <a:lnTo>
                    <a:pt x="150" y="8"/>
                  </a:lnTo>
                  <a:lnTo>
                    <a:pt x="157" y="15"/>
                  </a:lnTo>
                  <a:lnTo>
                    <a:pt x="157" y="15"/>
                  </a:lnTo>
                  <a:lnTo>
                    <a:pt x="157" y="8"/>
                  </a:lnTo>
                  <a:lnTo>
                    <a:pt x="157" y="8"/>
                  </a:lnTo>
                  <a:lnTo>
                    <a:pt x="165" y="15"/>
                  </a:lnTo>
                  <a:lnTo>
                    <a:pt x="165" y="15"/>
                  </a:lnTo>
                  <a:lnTo>
                    <a:pt x="165" y="0"/>
                  </a:lnTo>
                  <a:lnTo>
                    <a:pt x="165" y="8"/>
                  </a:lnTo>
                  <a:lnTo>
                    <a:pt x="172" y="15"/>
                  </a:lnTo>
                  <a:lnTo>
                    <a:pt x="172" y="15"/>
                  </a:lnTo>
                  <a:lnTo>
                    <a:pt x="172" y="8"/>
                  </a:lnTo>
                  <a:lnTo>
                    <a:pt x="172" y="8"/>
                  </a:lnTo>
                  <a:lnTo>
                    <a:pt x="180" y="15"/>
                  </a:lnTo>
                  <a:lnTo>
                    <a:pt x="180" y="15"/>
                  </a:lnTo>
                  <a:lnTo>
                    <a:pt x="180" y="8"/>
                  </a:lnTo>
                  <a:lnTo>
                    <a:pt x="180" y="8"/>
                  </a:lnTo>
                  <a:lnTo>
                    <a:pt x="187" y="15"/>
                  </a:lnTo>
                  <a:lnTo>
                    <a:pt x="187" y="15"/>
                  </a:lnTo>
                  <a:lnTo>
                    <a:pt x="187" y="8"/>
                  </a:lnTo>
                  <a:lnTo>
                    <a:pt x="187" y="8"/>
                  </a:lnTo>
                  <a:lnTo>
                    <a:pt x="195" y="15"/>
                  </a:lnTo>
                  <a:lnTo>
                    <a:pt x="195" y="15"/>
                  </a:lnTo>
                  <a:lnTo>
                    <a:pt x="195" y="8"/>
                  </a:lnTo>
                  <a:lnTo>
                    <a:pt x="195" y="15"/>
                  </a:lnTo>
                  <a:lnTo>
                    <a:pt x="202" y="8"/>
                  </a:lnTo>
                  <a:lnTo>
                    <a:pt x="202" y="15"/>
                  </a:lnTo>
                  <a:lnTo>
                    <a:pt x="202" y="8"/>
                  </a:lnTo>
                  <a:lnTo>
                    <a:pt x="202" y="8"/>
                  </a:lnTo>
                  <a:lnTo>
                    <a:pt x="210" y="15"/>
                  </a:lnTo>
                  <a:lnTo>
                    <a:pt x="210" y="15"/>
                  </a:lnTo>
                  <a:lnTo>
                    <a:pt x="210" y="8"/>
                  </a:lnTo>
                  <a:lnTo>
                    <a:pt x="210" y="8"/>
                  </a:lnTo>
                  <a:lnTo>
                    <a:pt x="217" y="15"/>
                  </a:lnTo>
                  <a:lnTo>
                    <a:pt x="217" y="15"/>
                  </a:lnTo>
                  <a:lnTo>
                    <a:pt x="217" y="8"/>
                  </a:lnTo>
                  <a:lnTo>
                    <a:pt x="217" y="8"/>
                  </a:lnTo>
                  <a:lnTo>
                    <a:pt x="225" y="15"/>
                  </a:lnTo>
                  <a:lnTo>
                    <a:pt x="225" y="15"/>
                  </a:lnTo>
                  <a:lnTo>
                    <a:pt x="225" y="0"/>
                  </a:lnTo>
                  <a:lnTo>
                    <a:pt x="225" y="8"/>
                  </a:lnTo>
                  <a:lnTo>
                    <a:pt x="232" y="15"/>
                  </a:lnTo>
                  <a:lnTo>
                    <a:pt x="232" y="15"/>
                  </a:lnTo>
                  <a:lnTo>
                    <a:pt x="232" y="8"/>
                  </a:lnTo>
                  <a:lnTo>
                    <a:pt x="240" y="15"/>
                  </a:lnTo>
                  <a:lnTo>
                    <a:pt x="240" y="15"/>
                  </a:lnTo>
                  <a:lnTo>
                    <a:pt x="240" y="0"/>
                  </a:lnTo>
                  <a:lnTo>
                    <a:pt x="240" y="8"/>
                  </a:lnTo>
                  <a:lnTo>
                    <a:pt x="247" y="15"/>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59" name="Freeform 1035"/>
            <p:cNvSpPr>
              <a:spLocks/>
            </p:cNvSpPr>
            <p:nvPr/>
          </p:nvSpPr>
          <p:spPr bwMode="auto">
            <a:xfrm>
              <a:off x="4102" y="3480"/>
              <a:ext cx="174" cy="30"/>
            </a:xfrm>
            <a:custGeom>
              <a:avLst/>
              <a:gdLst>
                <a:gd name="T0" fmla="*/ 0 w 248"/>
                <a:gd name="T1" fmla="*/ 8 h 30"/>
                <a:gd name="T2" fmla="*/ 8 w 248"/>
                <a:gd name="T3" fmla="*/ 8 h 30"/>
                <a:gd name="T4" fmla="*/ 15 w 248"/>
                <a:gd name="T5" fmla="*/ 15 h 30"/>
                <a:gd name="T6" fmla="*/ 23 w 248"/>
                <a:gd name="T7" fmla="*/ 15 h 30"/>
                <a:gd name="T8" fmla="*/ 23 w 248"/>
                <a:gd name="T9" fmla="*/ 8 h 30"/>
                <a:gd name="T10" fmla="*/ 30 w 248"/>
                <a:gd name="T11" fmla="*/ 8 h 30"/>
                <a:gd name="T12" fmla="*/ 38 w 248"/>
                <a:gd name="T13" fmla="*/ 15 h 30"/>
                <a:gd name="T14" fmla="*/ 45 w 248"/>
                <a:gd name="T15" fmla="*/ 15 h 30"/>
                <a:gd name="T16" fmla="*/ 45 w 248"/>
                <a:gd name="T17" fmla="*/ 8 h 30"/>
                <a:gd name="T18" fmla="*/ 53 w 248"/>
                <a:gd name="T19" fmla="*/ 8 h 30"/>
                <a:gd name="T20" fmla="*/ 60 w 248"/>
                <a:gd name="T21" fmla="*/ 15 h 30"/>
                <a:gd name="T22" fmla="*/ 68 w 248"/>
                <a:gd name="T23" fmla="*/ 15 h 30"/>
                <a:gd name="T24" fmla="*/ 75 w 248"/>
                <a:gd name="T25" fmla="*/ 8 h 30"/>
                <a:gd name="T26" fmla="*/ 83 w 248"/>
                <a:gd name="T27" fmla="*/ 15 h 30"/>
                <a:gd name="T28" fmla="*/ 90 w 248"/>
                <a:gd name="T29" fmla="*/ 15 h 30"/>
                <a:gd name="T30" fmla="*/ 98 w 248"/>
                <a:gd name="T31" fmla="*/ 8 h 30"/>
                <a:gd name="T32" fmla="*/ 105 w 248"/>
                <a:gd name="T33" fmla="*/ 15 h 30"/>
                <a:gd name="T34" fmla="*/ 105 w 248"/>
                <a:gd name="T35" fmla="*/ 8 h 30"/>
                <a:gd name="T36" fmla="*/ 113 w 248"/>
                <a:gd name="T37" fmla="*/ 0 h 30"/>
                <a:gd name="T38" fmla="*/ 120 w 248"/>
                <a:gd name="T39" fmla="*/ 15 h 30"/>
                <a:gd name="T40" fmla="*/ 128 w 248"/>
                <a:gd name="T41" fmla="*/ 15 h 30"/>
                <a:gd name="T42" fmla="*/ 128 w 248"/>
                <a:gd name="T43" fmla="*/ 8 h 30"/>
                <a:gd name="T44" fmla="*/ 135 w 248"/>
                <a:gd name="T45" fmla="*/ 0 h 30"/>
                <a:gd name="T46" fmla="*/ 143 w 248"/>
                <a:gd name="T47" fmla="*/ 15 h 30"/>
                <a:gd name="T48" fmla="*/ 150 w 248"/>
                <a:gd name="T49" fmla="*/ 15 h 30"/>
                <a:gd name="T50" fmla="*/ 150 w 248"/>
                <a:gd name="T51" fmla="*/ 8 h 30"/>
                <a:gd name="T52" fmla="*/ 158 w 248"/>
                <a:gd name="T53" fmla="*/ 8 h 30"/>
                <a:gd name="T54" fmla="*/ 165 w 248"/>
                <a:gd name="T55" fmla="*/ 15 h 30"/>
                <a:gd name="T56" fmla="*/ 173 w 248"/>
                <a:gd name="T57" fmla="*/ 15 h 30"/>
                <a:gd name="T58" fmla="*/ 173 w 248"/>
                <a:gd name="T59" fmla="*/ 8 h 30"/>
                <a:gd name="T60" fmla="*/ 180 w 248"/>
                <a:gd name="T61" fmla="*/ 8 h 30"/>
                <a:gd name="T62" fmla="*/ 188 w 248"/>
                <a:gd name="T63" fmla="*/ 15 h 30"/>
                <a:gd name="T64" fmla="*/ 195 w 248"/>
                <a:gd name="T65" fmla="*/ 15 h 30"/>
                <a:gd name="T66" fmla="*/ 195 w 248"/>
                <a:gd name="T67" fmla="*/ 8 h 30"/>
                <a:gd name="T68" fmla="*/ 203 w 248"/>
                <a:gd name="T69" fmla="*/ 0 h 30"/>
                <a:gd name="T70" fmla="*/ 210 w 248"/>
                <a:gd name="T71" fmla="*/ 15 h 30"/>
                <a:gd name="T72" fmla="*/ 218 w 248"/>
                <a:gd name="T73" fmla="*/ 8 h 30"/>
                <a:gd name="T74" fmla="*/ 225 w 248"/>
                <a:gd name="T75" fmla="*/ 15 h 30"/>
                <a:gd name="T76" fmla="*/ 225 w 248"/>
                <a:gd name="T77" fmla="*/ 8 h 30"/>
                <a:gd name="T78" fmla="*/ 233 w 248"/>
                <a:gd name="T79" fmla="*/ 0 h 30"/>
                <a:gd name="T80" fmla="*/ 240 w 248"/>
                <a:gd name="T81" fmla="*/ 15 h 30"/>
                <a:gd name="T82" fmla="*/ 248 w 248"/>
                <a:gd name="T8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0">
                  <a:moveTo>
                    <a:pt x="0" y="15"/>
                  </a:moveTo>
                  <a:lnTo>
                    <a:pt x="0" y="8"/>
                  </a:lnTo>
                  <a:lnTo>
                    <a:pt x="0" y="8"/>
                  </a:lnTo>
                  <a:lnTo>
                    <a:pt x="8" y="15"/>
                  </a:lnTo>
                  <a:lnTo>
                    <a:pt x="8" y="15"/>
                  </a:lnTo>
                  <a:lnTo>
                    <a:pt x="8" y="8"/>
                  </a:lnTo>
                  <a:lnTo>
                    <a:pt x="8" y="15"/>
                  </a:lnTo>
                  <a:lnTo>
                    <a:pt x="15" y="8"/>
                  </a:lnTo>
                  <a:lnTo>
                    <a:pt x="15" y="15"/>
                  </a:lnTo>
                  <a:lnTo>
                    <a:pt x="15" y="8"/>
                  </a:lnTo>
                  <a:lnTo>
                    <a:pt x="15" y="8"/>
                  </a:lnTo>
                  <a:lnTo>
                    <a:pt x="23" y="15"/>
                  </a:lnTo>
                  <a:lnTo>
                    <a:pt x="23" y="15"/>
                  </a:lnTo>
                  <a:lnTo>
                    <a:pt x="23" y="8"/>
                  </a:lnTo>
                  <a:lnTo>
                    <a:pt x="23" y="8"/>
                  </a:lnTo>
                  <a:lnTo>
                    <a:pt x="30" y="15"/>
                  </a:lnTo>
                  <a:lnTo>
                    <a:pt x="30" y="15"/>
                  </a:lnTo>
                  <a:lnTo>
                    <a:pt x="30" y="8"/>
                  </a:lnTo>
                  <a:lnTo>
                    <a:pt x="30" y="8"/>
                  </a:lnTo>
                  <a:lnTo>
                    <a:pt x="38" y="15"/>
                  </a:lnTo>
                  <a:lnTo>
                    <a:pt x="38" y="15"/>
                  </a:lnTo>
                  <a:lnTo>
                    <a:pt x="38" y="8"/>
                  </a:lnTo>
                  <a:lnTo>
                    <a:pt x="38" y="8"/>
                  </a:lnTo>
                  <a:lnTo>
                    <a:pt x="45" y="15"/>
                  </a:lnTo>
                  <a:lnTo>
                    <a:pt x="45" y="15"/>
                  </a:lnTo>
                  <a:lnTo>
                    <a:pt x="45" y="8"/>
                  </a:lnTo>
                  <a:lnTo>
                    <a:pt x="45" y="8"/>
                  </a:lnTo>
                  <a:lnTo>
                    <a:pt x="53" y="15"/>
                  </a:lnTo>
                  <a:lnTo>
                    <a:pt x="53" y="15"/>
                  </a:lnTo>
                  <a:lnTo>
                    <a:pt x="53" y="8"/>
                  </a:lnTo>
                  <a:lnTo>
                    <a:pt x="53" y="15"/>
                  </a:lnTo>
                  <a:lnTo>
                    <a:pt x="60" y="8"/>
                  </a:lnTo>
                  <a:lnTo>
                    <a:pt x="60" y="15"/>
                  </a:lnTo>
                  <a:lnTo>
                    <a:pt x="60" y="8"/>
                  </a:lnTo>
                  <a:lnTo>
                    <a:pt x="60" y="8"/>
                  </a:lnTo>
                  <a:lnTo>
                    <a:pt x="68" y="15"/>
                  </a:lnTo>
                  <a:lnTo>
                    <a:pt x="68" y="8"/>
                  </a:lnTo>
                  <a:lnTo>
                    <a:pt x="68" y="15"/>
                  </a:lnTo>
                  <a:lnTo>
                    <a:pt x="75" y="8"/>
                  </a:lnTo>
                  <a:lnTo>
                    <a:pt x="75" y="15"/>
                  </a:lnTo>
                  <a:lnTo>
                    <a:pt x="75" y="8"/>
                  </a:lnTo>
                  <a:lnTo>
                    <a:pt x="83" y="15"/>
                  </a:lnTo>
                  <a:lnTo>
                    <a:pt x="83" y="15"/>
                  </a:lnTo>
                  <a:lnTo>
                    <a:pt x="83" y="8"/>
                  </a:lnTo>
                  <a:lnTo>
                    <a:pt x="90" y="15"/>
                  </a:lnTo>
                  <a:lnTo>
                    <a:pt x="90" y="8"/>
                  </a:lnTo>
                  <a:lnTo>
                    <a:pt x="90" y="15"/>
                  </a:lnTo>
                  <a:lnTo>
                    <a:pt x="98" y="8"/>
                  </a:lnTo>
                  <a:lnTo>
                    <a:pt x="98" y="15"/>
                  </a:lnTo>
                  <a:lnTo>
                    <a:pt x="98" y="8"/>
                  </a:lnTo>
                  <a:lnTo>
                    <a:pt x="105" y="15"/>
                  </a:lnTo>
                  <a:lnTo>
                    <a:pt x="105" y="15"/>
                  </a:lnTo>
                  <a:lnTo>
                    <a:pt x="105" y="8"/>
                  </a:lnTo>
                  <a:lnTo>
                    <a:pt x="105" y="8"/>
                  </a:lnTo>
                  <a:lnTo>
                    <a:pt x="113" y="15"/>
                  </a:lnTo>
                  <a:lnTo>
                    <a:pt x="113" y="30"/>
                  </a:lnTo>
                  <a:lnTo>
                    <a:pt x="113" y="0"/>
                  </a:lnTo>
                  <a:lnTo>
                    <a:pt x="113" y="15"/>
                  </a:lnTo>
                  <a:lnTo>
                    <a:pt x="120" y="8"/>
                  </a:lnTo>
                  <a:lnTo>
                    <a:pt x="120" y="15"/>
                  </a:lnTo>
                  <a:lnTo>
                    <a:pt x="120" y="8"/>
                  </a:lnTo>
                  <a:lnTo>
                    <a:pt x="120" y="8"/>
                  </a:lnTo>
                  <a:lnTo>
                    <a:pt x="128" y="15"/>
                  </a:lnTo>
                  <a:lnTo>
                    <a:pt x="128" y="15"/>
                  </a:lnTo>
                  <a:lnTo>
                    <a:pt x="128" y="0"/>
                  </a:lnTo>
                  <a:lnTo>
                    <a:pt x="128" y="8"/>
                  </a:lnTo>
                  <a:lnTo>
                    <a:pt x="135" y="15"/>
                  </a:lnTo>
                  <a:lnTo>
                    <a:pt x="135" y="15"/>
                  </a:lnTo>
                  <a:lnTo>
                    <a:pt x="135" y="0"/>
                  </a:lnTo>
                  <a:lnTo>
                    <a:pt x="135" y="8"/>
                  </a:lnTo>
                  <a:lnTo>
                    <a:pt x="143" y="15"/>
                  </a:lnTo>
                  <a:lnTo>
                    <a:pt x="143" y="15"/>
                  </a:lnTo>
                  <a:lnTo>
                    <a:pt x="143" y="8"/>
                  </a:lnTo>
                  <a:lnTo>
                    <a:pt x="143" y="8"/>
                  </a:lnTo>
                  <a:lnTo>
                    <a:pt x="150" y="15"/>
                  </a:lnTo>
                  <a:lnTo>
                    <a:pt x="150" y="15"/>
                  </a:lnTo>
                  <a:lnTo>
                    <a:pt x="150" y="8"/>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73" y="8"/>
                  </a:lnTo>
                  <a:lnTo>
                    <a:pt x="180" y="15"/>
                  </a:lnTo>
                  <a:lnTo>
                    <a:pt x="180" y="15"/>
                  </a:lnTo>
                  <a:lnTo>
                    <a:pt x="180" y="8"/>
                  </a:lnTo>
                  <a:lnTo>
                    <a:pt x="180" y="8"/>
                  </a:lnTo>
                  <a:lnTo>
                    <a:pt x="188" y="15"/>
                  </a:lnTo>
                  <a:lnTo>
                    <a:pt x="188" y="15"/>
                  </a:lnTo>
                  <a:lnTo>
                    <a:pt x="188" y="8"/>
                  </a:lnTo>
                  <a:lnTo>
                    <a:pt x="188" y="8"/>
                  </a:lnTo>
                  <a:lnTo>
                    <a:pt x="195" y="15"/>
                  </a:lnTo>
                  <a:lnTo>
                    <a:pt x="195" y="15"/>
                  </a:lnTo>
                  <a:lnTo>
                    <a:pt x="195" y="8"/>
                  </a:lnTo>
                  <a:lnTo>
                    <a:pt x="195" y="8"/>
                  </a:lnTo>
                  <a:lnTo>
                    <a:pt x="203" y="15"/>
                  </a:lnTo>
                  <a:lnTo>
                    <a:pt x="203" y="15"/>
                  </a:lnTo>
                  <a:lnTo>
                    <a:pt x="203" y="0"/>
                  </a:lnTo>
                  <a:lnTo>
                    <a:pt x="203" y="15"/>
                  </a:lnTo>
                  <a:lnTo>
                    <a:pt x="210" y="8"/>
                  </a:lnTo>
                  <a:lnTo>
                    <a:pt x="210" y="15"/>
                  </a:lnTo>
                  <a:lnTo>
                    <a:pt x="210" y="0"/>
                  </a:lnTo>
                  <a:lnTo>
                    <a:pt x="210" y="15"/>
                  </a:lnTo>
                  <a:lnTo>
                    <a:pt x="218" y="8"/>
                  </a:lnTo>
                  <a:lnTo>
                    <a:pt x="218" y="15"/>
                  </a:lnTo>
                  <a:lnTo>
                    <a:pt x="218" y="8"/>
                  </a:lnTo>
                  <a:lnTo>
                    <a:pt x="225" y="15"/>
                  </a:lnTo>
                  <a:lnTo>
                    <a:pt x="225" y="15"/>
                  </a:lnTo>
                  <a:lnTo>
                    <a:pt x="225" y="0"/>
                  </a:lnTo>
                  <a:lnTo>
                    <a:pt x="225" y="8"/>
                  </a:lnTo>
                  <a:lnTo>
                    <a:pt x="233" y="15"/>
                  </a:lnTo>
                  <a:lnTo>
                    <a:pt x="233" y="15"/>
                  </a:lnTo>
                  <a:lnTo>
                    <a:pt x="233" y="0"/>
                  </a:lnTo>
                  <a:lnTo>
                    <a:pt x="233" y="8"/>
                  </a:lnTo>
                  <a:lnTo>
                    <a:pt x="240" y="15"/>
                  </a:lnTo>
                  <a:lnTo>
                    <a:pt x="240" y="15"/>
                  </a:lnTo>
                  <a:lnTo>
                    <a:pt x="240" y="0"/>
                  </a:lnTo>
                  <a:lnTo>
                    <a:pt x="240" y="8"/>
                  </a:lnTo>
                  <a:lnTo>
                    <a:pt x="248" y="15"/>
                  </a:lnTo>
                  <a:lnTo>
                    <a:pt x="248" y="15"/>
                  </a:lnTo>
                  <a:lnTo>
                    <a:pt x="24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0" name="Freeform 1036"/>
            <p:cNvSpPr>
              <a:spLocks/>
            </p:cNvSpPr>
            <p:nvPr/>
          </p:nvSpPr>
          <p:spPr bwMode="auto">
            <a:xfrm>
              <a:off x="4276" y="3473"/>
              <a:ext cx="172" cy="37"/>
            </a:xfrm>
            <a:custGeom>
              <a:avLst/>
              <a:gdLst>
                <a:gd name="T0" fmla="*/ 7 w 247"/>
                <a:gd name="T1" fmla="*/ 22 h 37"/>
                <a:gd name="T2" fmla="*/ 7 w 247"/>
                <a:gd name="T3" fmla="*/ 15 h 37"/>
                <a:gd name="T4" fmla="*/ 15 w 247"/>
                <a:gd name="T5" fmla="*/ 15 h 37"/>
                <a:gd name="T6" fmla="*/ 22 w 247"/>
                <a:gd name="T7" fmla="*/ 22 h 37"/>
                <a:gd name="T8" fmla="*/ 30 w 247"/>
                <a:gd name="T9" fmla="*/ 22 h 37"/>
                <a:gd name="T10" fmla="*/ 37 w 247"/>
                <a:gd name="T11" fmla="*/ 22 h 37"/>
                <a:gd name="T12" fmla="*/ 37 w 247"/>
                <a:gd name="T13" fmla="*/ 15 h 37"/>
                <a:gd name="T14" fmla="*/ 45 w 247"/>
                <a:gd name="T15" fmla="*/ 15 h 37"/>
                <a:gd name="T16" fmla="*/ 52 w 247"/>
                <a:gd name="T17" fmla="*/ 22 h 37"/>
                <a:gd name="T18" fmla="*/ 60 w 247"/>
                <a:gd name="T19" fmla="*/ 22 h 37"/>
                <a:gd name="T20" fmla="*/ 60 w 247"/>
                <a:gd name="T21" fmla="*/ 15 h 37"/>
                <a:gd name="T22" fmla="*/ 67 w 247"/>
                <a:gd name="T23" fmla="*/ 7 h 37"/>
                <a:gd name="T24" fmla="*/ 75 w 247"/>
                <a:gd name="T25" fmla="*/ 22 h 37"/>
                <a:gd name="T26" fmla="*/ 82 w 247"/>
                <a:gd name="T27" fmla="*/ 22 h 37"/>
                <a:gd name="T28" fmla="*/ 82 w 247"/>
                <a:gd name="T29" fmla="*/ 22 h 37"/>
                <a:gd name="T30" fmla="*/ 90 w 247"/>
                <a:gd name="T31" fmla="*/ 15 h 37"/>
                <a:gd name="T32" fmla="*/ 97 w 247"/>
                <a:gd name="T33" fmla="*/ 15 h 37"/>
                <a:gd name="T34" fmla="*/ 105 w 247"/>
                <a:gd name="T35" fmla="*/ 22 h 37"/>
                <a:gd name="T36" fmla="*/ 112 w 247"/>
                <a:gd name="T37" fmla="*/ 22 h 37"/>
                <a:gd name="T38" fmla="*/ 112 w 247"/>
                <a:gd name="T39" fmla="*/ 22 h 37"/>
                <a:gd name="T40" fmla="*/ 120 w 247"/>
                <a:gd name="T41" fmla="*/ 15 h 37"/>
                <a:gd name="T42" fmla="*/ 127 w 247"/>
                <a:gd name="T43" fmla="*/ 15 h 37"/>
                <a:gd name="T44" fmla="*/ 135 w 247"/>
                <a:gd name="T45" fmla="*/ 22 h 37"/>
                <a:gd name="T46" fmla="*/ 142 w 247"/>
                <a:gd name="T47" fmla="*/ 22 h 37"/>
                <a:gd name="T48" fmla="*/ 142 w 247"/>
                <a:gd name="T49" fmla="*/ 15 h 37"/>
                <a:gd name="T50" fmla="*/ 150 w 247"/>
                <a:gd name="T51" fmla="*/ 15 h 37"/>
                <a:gd name="T52" fmla="*/ 157 w 247"/>
                <a:gd name="T53" fmla="*/ 22 h 37"/>
                <a:gd name="T54" fmla="*/ 165 w 247"/>
                <a:gd name="T55" fmla="*/ 22 h 37"/>
                <a:gd name="T56" fmla="*/ 165 w 247"/>
                <a:gd name="T57" fmla="*/ 15 h 37"/>
                <a:gd name="T58" fmla="*/ 172 w 247"/>
                <a:gd name="T59" fmla="*/ 15 h 37"/>
                <a:gd name="T60" fmla="*/ 180 w 247"/>
                <a:gd name="T61" fmla="*/ 15 h 37"/>
                <a:gd name="T62" fmla="*/ 187 w 247"/>
                <a:gd name="T63" fmla="*/ 22 h 37"/>
                <a:gd name="T64" fmla="*/ 195 w 247"/>
                <a:gd name="T65" fmla="*/ 15 h 37"/>
                <a:gd name="T66" fmla="*/ 195 w 247"/>
                <a:gd name="T67" fmla="*/ 15 h 37"/>
                <a:gd name="T68" fmla="*/ 202 w 247"/>
                <a:gd name="T69" fmla="*/ 7 h 37"/>
                <a:gd name="T70" fmla="*/ 210 w 247"/>
                <a:gd name="T71" fmla="*/ 37 h 37"/>
                <a:gd name="T72" fmla="*/ 217 w 247"/>
                <a:gd name="T73" fmla="*/ 22 h 37"/>
                <a:gd name="T74" fmla="*/ 217 w 247"/>
                <a:gd name="T75" fmla="*/ 22 h 37"/>
                <a:gd name="T76" fmla="*/ 225 w 247"/>
                <a:gd name="T77" fmla="*/ 15 h 37"/>
                <a:gd name="T78" fmla="*/ 232 w 247"/>
                <a:gd name="T79" fmla="*/ 7 h 37"/>
                <a:gd name="T80" fmla="*/ 240 w 247"/>
                <a:gd name="T81" fmla="*/ 22 h 37"/>
                <a:gd name="T82" fmla="*/ 247 w 247"/>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7">
                  <a:moveTo>
                    <a:pt x="0" y="7"/>
                  </a:moveTo>
                  <a:lnTo>
                    <a:pt x="0" y="15"/>
                  </a:lnTo>
                  <a:lnTo>
                    <a:pt x="7" y="22"/>
                  </a:lnTo>
                  <a:lnTo>
                    <a:pt x="7" y="22"/>
                  </a:lnTo>
                  <a:lnTo>
                    <a:pt x="7" y="15"/>
                  </a:lnTo>
                  <a:lnTo>
                    <a:pt x="7" y="15"/>
                  </a:lnTo>
                  <a:lnTo>
                    <a:pt x="15" y="22"/>
                  </a:lnTo>
                  <a:lnTo>
                    <a:pt x="15" y="22"/>
                  </a:lnTo>
                  <a:lnTo>
                    <a:pt x="15" y="15"/>
                  </a:lnTo>
                  <a:lnTo>
                    <a:pt x="15" y="15"/>
                  </a:lnTo>
                  <a:lnTo>
                    <a:pt x="22" y="22"/>
                  </a:lnTo>
                  <a:lnTo>
                    <a:pt x="22" y="22"/>
                  </a:lnTo>
                  <a:lnTo>
                    <a:pt x="22" y="15"/>
                  </a:lnTo>
                  <a:lnTo>
                    <a:pt x="22" y="15"/>
                  </a:lnTo>
                  <a:lnTo>
                    <a:pt x="30" y="22"/>
                  </a:lnTo>
                  <a:lnTo>
                    <a:pt x="30" y="22"/>
                  </a:lnTo>
                  <a:lnTo>
                    <a:pt x="30" y="15"/>
                  </a:lnTo>
                  <a:lnTo>
                    <a:pt x="37" y="22"/>
                  </a:lnTo>
                  <a:lnTo>
                    <a:pt x="37" y="22"/>
                  </a:lnTo>
                  <a:lnTo>
                    <a:pt x="37" y="15"/>
                  </a:lnTo>
                  <a:lnTo>
                    <a:pt x="37" y="15"/>
                  </a:lnTo>
                  <a:lnTo>
                    <a:pt x="45" y="22"/>
                  </a:lnTo>
                  <a:lnTo>
                    <a:pt x="45" y="22"/>
                  </a:lnTo>
                  <a:lnTo>
                    <a:pt x="45" y="15"/>
                  </a:lnTo>
                  <a:lnTo>
                    <a:pt x="45" y="15"/>
                  </a:lnTo>
                  <a:lnTo>
                    <a:pt x="52" y="22"/>
                  </a:lnTo>
                  <a:lnTo>
                    <a:pt x="52" y="22"/>
                  </a:lnTo>
                  <a:lnTo>
                    <a:pt x="52" y="15"/>
                  </a:lnTo>
                  <a:lnTo>
                    <a:pt x="52" y="15"/>
                  </a:lnTo>
                  <a:lnTo>
                    <a:pt x="60" y="22"/>
                  </a:lnTo>
                  <a:lnTo>
                    <a:pt x="60" y="22"/>
                  </a:lnTo>
                  <a:lnTo>
                    <a:pt x="60" y="15"/>
                  </a:lnTo>
                  <a:lnTo>
                    <a:pt x="60" y="15"/>
                  </a:lnTo>
                  <a:lnTo>
                    <a:pt x="67" y="22"/>
                  </a:lnTo>
                  <a:lnTo>
                    <a:pt x="67" y="22"/>
                  </a:lnTo>
                  <a:lnTo>
                    <a:pt x="67" y="7"/>
                  </a:lnTo>
                  <a:lnTo>
                    <a:pt x="67" y="15"/>
                  </a:lnTo>
                  <a:lnTo>
                    <a:pt x="75" y="22"/>
                  </a:lnTo>
                  <a:lnTo>
                    <a:pt x="75" y="22"/>
                  </a:lnTo>
                  <a:lnTo>
                    <a:pt x="75" y="15"/>
                  </a:lnTo>
                  <a:lnTo>
                    <a:pt x="75" y="15"/>
                  </a:lnTo>
                  <a:lnTo>
                    <a:pt x="82" y="22"/>
                  </a:lnTo>
                  <a:lnTo>
                    <a:pt x="82" y="22"/>
                  </a:lnTo>
                  <a:lnTo>
                    <a:pt x="82" y="15"/>
                  </a:lnTo>
                  <a:lnTo>
                    <a:pt x="82" y="22"/>
                  </a:lnTo>
                  <a:lnTo>
                    <a:pt x="90" y="15"/>
                  </a:lnTo>
                  <a:lnTo>
                    <a:pt x="90" y="22"/>
                  </a:lnTo>
                  <a:lnTo>
                    <a:pt x="90" y="15"/>
                  </a:lnTo>
                  <a:lnTo>
                    <a:pt x="97" y="22"/>
                  </a:lnTo>
                  <a:lnTo>
                    <a:pt x="97" y="22"/>
                  </a:lnTo>
                  <a:lnTo>
                    <a:pt x="97" y="15"/>
                  </a:lnTo>
                  <a:lnTo>
                    <a:pt x="97" y="15"/>
                  </a:lnTo>
                  <a:lnTo>
                    <a:pt x="105" y="22"/>
                  </a:lnTo>
                  <a:lnTo>
                    <a:pt x="105" y="22"/>
                  </a:lnTo>
                  <a:lnTo>
                    <a:pt x="105" y="15"/>
                  </a:lnTo>
                  <a:lnTo>
                    <a:pt x="105" y="15"/>
                  </a:lnTo>
                  <a:lnTo>
                    <a:pt x="112" y="22"/>
                  </a:lnTo>
                  <a:lnTo>
                    <a:pt x="112" y="22"/>
                  </a:lnTo>
                  <a:lnTo>
                    <a:pt x="112" y="15"/>
                  </a:lnTo>
                  <a:lnTo>
                    <a:pt x="112" y="22"/>
                  </a:lnTo>
                  <a:lnTo>
                    <a:pt x="120" y="15"/>
                  </a:lnTo>
                  <a:lnTo>
                    <a:pt x="120" y="22"/>
                  </a:lnTo>
                  <a:lnTo>
                    <a:pt x="120" y="15"/>
                  </a:lnTo>
                  <a:lnTo>
                    <a:pt x="127" y="22"/>
                  </a:lnTo>
                  <a:lnTo>
                    <a:pt x="127" y="22"/>
                  </a:lnTo>
                  <a:lnTo>
                    <a:pt x="127" y="15"/>
                  </a:lnTo>
                  <a:lnTo>
                    <a:pt x="127" y="15"/>
                  </a:lnTo>
                  <a:lnTo>
                    <a:pt x="135" y="22"/>
                  </a:lnTo>
                  <a:lnTo>
                    <a:pt x="135" y="22"/>
                  </a:lnTo>
                  <a:lnTo>
                    <a:pt x="135" y="15"/>
                  </a:lnTo>
                  <a:lnTo>
                    <a:pt x="135" y="15"/>
                  </a:lnTo>
                  <a:lnTo>
                    <a:pt x="142" y="22"/>
                  </a:lnTo>
                  <a:lnTo>
                    <a:pt x="142" y="22"/>
                  </a:lnTo>
                  <a:lnTo>
                    <a:pt x="142" y="15"/>
                  </a:lnTo>
                  <a:lnTo>
                    <a:pt x="142" y="15"/>
                  </a:lnTo>
                  <a:lnTo>
                    <a:pt x="150" y="22"/>
                  </a:lnTo>
                  <a:lnTo>
                    <a:pt x="150" y="22"/>
                  </a:lnTo>
                  <a:lnTo>
                    <a:pt x="150" y="15"/>
                  </a:lnTo>
                  <a:lnTo>
                    <a:pt x="150" y="15"/>
                  </a:lnTo>
                  <a:lnTo>
                    <a:pt x="157" y="22"/>
                  </a:lnTo>
                  <a:lnTo>
                    <a:pt x="157" y="22"/>
                  </a:lnTo>
                  <a:lnTo>
                    <a:pt x="157" y="15"/>
                  </a:lnTo>
                  <a:lnTo>
                    <a:pt x="157" y="15"/>
                  </a:lnTo>
                  <a:lnTo>
                    <a:pt x="165" y="22"/>
                  </a:lnTo>
                  <a:lnTo>
                    <a:pt x="165" y="22"/>
                  </a:lnTo>
                  <a:lnTo>
                    <a:pt x="165" y="15"/>
                  </a:lnTo>
                  <a:lnTo>
                    <a:pt x="165" y="15"/>
                  </a:lnTo>
                  <a:lnTo>
                    <a:pt x="172" y="22"/>
                  </a:lnTo>
                  <a:lnTo>
                    <a:pt x="172" y="22"/>
                  </a:lnTo>
                  <a:lnTo>
                    <a:pt x="172" y="15"/>
                  </a:lnTo>
                  <a:lnTo>
                    <a:pt x="180" y="22"/>
                  </a:lnTo>
                  <a:lnTo>
                    <a:pt x="180" y="22"/>
                  </a:lnTo>
                  <a:lnTo>
                    <a:pt x="180" y="15"/>
                  </a:lnTo>
                  <a:lnTo>
                    <a:pt x="180" y="15"/>
                  </a:lnTo>
                  <a:lnTo>
                    <a:pt x="187" y="22"/>
                  </a:lnTo>
                  <a:lnTo>
                    <a:pt x="187" y="22"/>
                  </a:lnTo>
                  <a:lnTo>
                    <a:pt x="187" y="15"/>
                  </a:lnTo>
                  <a:lnTo>
                    <a:pt x="187" y="22"/>
                  </a:lnTo>
                  <a:lnTo>
                    <a:pt x="195" y="15"/>
                  </a:lnTo>
                  <a:lnTo>
                    <a:pt x="195" y="22"/>
                  </a:lnTo>
                  <a:lnTo>
                    <a:pt x="195" y="15"/>
                  </a:lnTo>
                  <a:lnTo>
                    <a:pt x="195" y="15"/>
                  </a:lnTo>
                  <a:lnTo>
                    <a:pt x="202" y="22"/>
                  </a:lnTo>
                  <a:lnTo>
                    <a:pt x="202" y="22"/>
                  </a:lnTo>
                  <a:lnTo>
                    <a:pt x="202" y="7"/>
                  </a:lnTo>
                  <a:lnTo>
                    <a:pt x="202" y="22"/>
                  </a:lnTo>
                  <a:lnTo>
                    <a:pt x="210" y="30"/>
                  </a:lnTo>
                  <a:lnTo>
                    <a:pt x="210" y="37"/>
                  </a:lnTo>
                  <a:lnTo>
                    <a:pt x="210" y="0"/>
                  </a:lnTo>
                  <a:lnTo>
                    <a:pt x="210" y="15"/>
                  </a:lnTo>
                  <a:lnTo>
                    <a:pt x="217" y="22"/>
                  </a:lnTo>
                  <a:lnTo>
                    <a:pt x="217" y="22"/>
                  </a:lnTo>
                  <a:lnTo>
                    <a:pt x="217" y="15"/>
                  </a:lnTo>
                  <a:lnTo>
                    <a:pt x="217" y="22"/>
                  </a:lnTo>
                  <a:lnTo>
                    <a:pt x="225" y="15"/>
                  </a:lnTo>
                  <a:lnTo>
                    <a:pt x="225" y="22"/>
                  </a:lnTo>
                  <a:lnTo>
                    <a:pt x="225" y="15"/>
                  </a:lnTo>
                  <a:lnTo>
                    <a:pt x="225" y="15"/>
                  </a:lnTo>
                  <a:lnTo>
                    <a:pt x="232" y="22"/>
                  </a:lnTo>
                  <a:lnTo>
                    <a:pt x="232" y="7"/>
                  </a:lnTo>
                  <a:lnTo>
                    <a:pt x="232" y="22"/>
                  </a:lnTo>
                  <a:lnTo>
                    <a:pt x="240" y="15"/>
                  </a:lnTo>
                  <a:lnTo>
                    <a:pt x="240" y="22"/>
                  </a:lnTo>
                  <a:lnTo>
                    <a:pt x="240" y="15"/>
                  </a:lnTo>
                  <a:lnTo>
                    <a:pt x="240" y="15"/>
                  </a:lnTo>
                  <a:lnTo>
                    <a:pt x="247" y="22"/>
                  </a:lnTo>
                  <a:lnTo>
                    <a:pt x="247" y="22"/>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1" name="Freeform 1037"/>
            <p:cNvSpPr>
              <a:spLocks/>
            </p:cNvSpPr>
            <p:nvPr/>
          </p:nvSpPr>
          <p:spPr bwMode="auto">
            <a:xfrm>
              <a:off x="4448" y="3473"/>
              <a:ext cx="168" cy="30"/>
            </a:xfrm>
            <a:custGeom>
              <a:avLst/>
              <a:gdLst>
                <a:gd name="T0" fmla="*/ 8 w 240"/>
                <a:gd name="T1" fmla="*/ 15 h 30"/>
                <a:gd name="T2" fmla="*/ 8 w 240"/>
                <a:gd name="T3" fmla="*/ 15 h 30"/>
                <a:gd name="T4" fmla="*/ 15 w 240"/>
                <a:gd name="T5" fmla="*/ 15 h 30"/>
                <a:gd name="T6" fmla="*/ 23 w 240"/>
                <a:gd name="T7" fmla="*/ 22 h 30"/>
                <a:gd name="T8" fmla="*/ 30 w 240"/>
                <a:gd name="T9" fmla="*/ 15 h 30"/>
                <a:gd name="T10" fmla="*/ 30 w 240"/>
                <a:gd name="T11" fmla="*/ 15 h 30"/>
                <a:gd name="T12" fmla="*/ 38 w 240"/>
                <a:gd name="T13" fmla="*/ 7 h 30"/>
                <a:gd name="T14" fmla="*/ 45 w 240"/>
                <a:gd name="T15" fmla="*/ 22 h 30"/>
                <a:gd name="T16" fmla="*/ 53 w 240"/>
                <a:gd name="T17" fmla="*/ 22 h 30"/>
                <a:gd name="T18" fmla="*/ 60 w 240"/>
                <a:gd name="T19" fmla="*/ 22 h 30"/>
                <a:gd name="T20" fmla="*/ 60 w 240"/>
                <a:gd name="T21" fmla="*/ 15 h 30"/>
                <a:gd name="T22" fmla="*/ 68 w 240"/>
                <a:gd name="T23" fmla="*/ 7 h 30"/>
                <a:gd name="T24" fmla="*/ 75 w 240"/>
                <a:gd name="T25" fmla="*/ 22 h 30"/>
                <a:gd name="T26" fmla="*/ 83 w 240"/>
                <a:gd name="T27" fmla="*/ 22 h 30"/>
                <a:gd name="T28" fmla="*/ 83 w 240"/>
                <a:gd name="T29" fmla="*/ 22 h 30"/>
                <a:gd name="T30" fmla="*/ 90 w 240"/>
                <a:gd name="T31" fmla="*/ 7 h 30"/>
                <a:gd name="T32" fmla="*/ 98 w 240"/>
                <a:gd name="T33" fmla="*/ 22 h 30"/>
                <a:gd name="T34" fmla="*/ 105 w 240"/>
                <a:gd name="T35" fmla="*/ 22 h 30"/>
                <a:gd name="T36" fmla="*/ 105 w 240"/>
                <a:gd name="T37" fmla="*/ 15 h 30"/>
                <a:gd name="T38" fmla="*/ 113 w 240"/>
                <a:gd name="T39" fmla="*/ 15 h 30"/>
                <a:gd name="T40" fmla="*/ 120 w 240"/>
                <a:gd name="T41" fmla="*/ 22 h 30"/>
                <a:gd name="T42" fmla="*/ 128 w 240"/>
                <a:gd name="T43" fmla="*/ 22 h 30"/>
                <a:gd name="T44" fmla="*/ 128 w 240"/>
                <a:gd name="T45" fmla="*/ 22 h 30"/>
                <a:gd name="T46" fmla="*/ 135 w 240"/>
                <a:gd name="T47" fmla="*/ 7 h 30"/>
                <a:gd name="T48" fmla="*/ 143 w 240"/>
                <a:gd name="T49" fmla="*/ 22 h 30"/>
                <a:gd name="T50" fmla="*/ 150 w 240"/>
                <a:gd name="T51" fmla="*/ 22 h 30"/>
                <a:gd name="T52" fmla="*/ 150 w 240"/>
                <a:gd name="T53" fmla="*/ 15 h 30"/>
                <a:gd name="T54" fmla="*/ 158 w 240"/>
                <a:gd name="T55" fmla="*/ 15 h 30"/>
                <a:gd name="T56" fmla="*/ 165 w 240"/>
                <a:gd name="T57" fmla="*/ 22 h 30"/>
                <a:gd name="T58" fmla="*/ 173 w 240"/>
                <a:gd name="T59" fmla="*/ 15 h 30"/>
                <a:gd name="T60" fmla="*/ 173 w 240"/>
                <a:gd name="T61" fmla="*/ 15 h 30"/>
                <a:gd name="T62" fmla="*/ 180 w 240"/>
                <a:gd name="T63" fmla="*/ 15 h 30"/>
                <a:gd name="T64" fmla="*/ 188 w 240"/>
                <a:gd name="T65" fmla="*/ 22 h 30"/>
                <a:gd name="T66" fmla="*/ 195 w 240"/>
                <a:gd name="T67" fmla="*/ 15 h 30"/>
                <a:gd name="T68" fmla="*/ 195 w 240"/>
                <a:gd name="T69" fmla="*/ 15 h 30"/>
                <a:gd name="T70" fmla="*/ 203 w 240"/>
                <a:gd name="T71" fmla="*/ 7 h 30"/>
                <a:gd name="T72" fmla="*/ 210 w 240"/>
                <a:gd name="T73" fmla="*/ 22 h 30"/>
                <a:gd name="T74" fmla="*/ 218 w 240"/>
                <a:gd name="T75" fmla="*/ 22 h 30"/>
                <a:gd name="T76" fmla="*/ 218 w 240"/>
                <a:gd name="T77" fmla="*/ 15 h 30"/>
                <a:gd name="T78" fmla="*/ 225 w 240"/>
                <a:gd name="T79" fmla="*/ 7 h 30"/>
                <a:gd name="T80" fmla="*/ 233 w 240"/>
                <a:gd name="T81" fmla="*/ 22 h 30"/>
                <a:gd name="T82" fmla="*/ 240 w 24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22"/>
                  </a:lnTo>
                  <a:lnTo>
                    <a:pt x="8" y="15"/>
                  </a:lnTo>
                  <a:lnTo>
                    <a:pt x="8" y="22"/>
                  </a:lnTo>
                  <a:lnTo>
                    <a:pt x="8" y="15"/>
                  </a:lnTo>
                  <a:lnTo>
                    <a:pt x="8" y="15"/>
                  </a:lnTo>
                  <a:lnTo>
                    <a:pt x="15" y="22"/>
                  </a:lnTo>
                  <a:lnTo>
                    <a:pt x="15" y="22"/>
                  </a:lnTo>
                  <a:lnTo>
                    <a:pt x="15" y="15"/>
                  </a:lnTo>
                  <a:lnTo>
                    <a:pt x="15" y="15"/>
                  </a:lnTo>
                  <a:lnTo>
                    <a:pt x="23" y="22"/>
                  </a:lnTo>
                  <a:lnTo>
                    <a:pt x="23" y="22"/>
                  </a:lnTo>
                  <a:lnTo>
                    <a:pt x="23" y="15"/>
                  </a:lnTo>
                  <a:lnTo>
                    <a:pt x="23" y="22"/>
                  </a:lnTo>
                  <a:lnTo>
                    <a:pt x="30" y="15"/>
                  </a:lnTo>
                  <a:lnTo>
                    <a:pt x="30" y="22"/>
                  </a:lnTo>
                  <a:lnTo>
                    <a:pt x="30" y="15"/>
                  </a:lnTo>
                  <a:lnTo>
                    <a:pt x="30" y="15"/>
                  </a:lnTo>
                  <a:lnTo>
                    <a:pt x="38" y="22"/>
                  </a:lnTo>
                  <a:lnTo>
                    <a:pt x="38" y="22"/>
                  </a:lnTo>
                  <a:lnTo>
                    <a:pt x="38" y="7"/>
                  </a:lnTo>
                  <a:lnTo>
                    <a:pt x="38" y="15"/>
                  </a:lnTo>
                  <a:lnTo>
                    <a:pt x="45" y="22"/>
                  </a:lnTo>
                  <a:lnTo>
                    <a:pt x="45" y="22"/>
                  </a:lnTo>
                  <a:lnTo>
                    <a:pt x="45" y="7"/>
                  </a:lnTo>
                  <a:lnTo>
                    <a:pt x="45" y="15"/>
                  </a:lnTo>
                  <a:lnTo>
                    <a:pt x="53" y="22"/>
                  </a:lnTo>
                  <a:lnTo>
                    <a:pt x="53" y="22"/>
                  </a:lnTo>
                  <a:lnTo>
                    <a:pt x="53" y="15"/>
                  </a:lnTo>
                  <a:lnTo>
                    <a:pt x="60" y="22"/>
                  </a:lnTo>
                  <a:lnTo>
                    <a:pt x="60" y="22"/>
                  </a:lnTo>
                  <a:lnTo>
                    <a:pt x="60" y="15"/>
                  </a:lnTo>
                  <a:lnTo>
                    <a:pt x="60" y="15"/>
                  </a:lnTo>
                  <a:lnTo>
                    <a:pt x="68" y="22"/>
                  </a:lnTo>
                  <a:lnTo>
                    <a:pt x="68" y="22"/>
                  </a:lnTo>
                  <a:lnTo>
                    <a:pt x="68" y="7"/>
                  </a:lnTo>
                  <a:lnTo>
                    <a:pt x="68" y="22"/>
                  </a:lnTo>
                  <a:lnTo>
                    <a:pt x="75" y="15"/>
                  </a:lnTo>
                  <a:lnTo>
                    <a:pt x="75" y="22"/>
                  </a:lnTo>
                  <a:lnTo>
                    <a:pt x="75" y="7"/>
                  </a:lnTo>
                  <a:lnTo>
                    <a:pt x="75" y="15"/>
                  </a:lnTo>
                  <a:lnTo>
                    <a:pt x="83" y="22"/>
                  </a:lnTo>
                  <a:lnTo>
                    <a:pt x="83" y="22"/>
                  </a:lnTo>
                  <a:lnTo>
                    <a:pt x="83" y="15"/>
                  </a:lnTo>
                  <a:lnTo>
                    <a:pt x="83" y="22"/>
                  </a:lnTo>
                  <a:lnTo>
                    <a:pt x="90" y="15"/>
                  </a:lnTo>
                  <a:lnTo>
                    <a:pt x="90" y="22"/>
                  </a:lnTo>
                  <a:lnTo>
                    <a:pt x="90" y="7"/>
                  </a:lnTo>
                  <a:lnTo>
                    <a:pt x="90" y="15"/>
                  </a:lnTo>
                  <a:lnTo>
                    <a:pt x="98" y="22"/>
                  </a:lnTo>
                  <a:lnTo>
                    <a:pt x="98" y="22"/>
                  </a:lnTo>
                  <a:lnTo>
                    <a:pt x="98" y="15"/>
                  </a:lnTo>
                  <a:lnTo>
                    <a:pt x="98" y="15"/>
                  </a:lnTo>
                  <a:lnTo>
                    <a:pt x="105" y="22"/>
                  </a:lnTo>
                  <a:lnTo>
                    <a:pt x="105" y="22"/>
                  </a:lnTo>
                  <a:lnTo>
                    <a:pt x="105" y="15"/>
                  </a:lnTo>
                  <a:lnTo>
                    <a:pt x="105" y="15"/>
                  </a:lnTo>
                  <a:lnTo>
                    <a:pt x="113" y="22"/>
                  </a:lnTo>
                  <a:lnTo>
                    <a:pt x="113" y="22"/>
                  </a:lnTo>
                  <a:lnTo>
                    <a:pt x="113" y="15"/>
                  </a:lnTo>
                  <a:lnTo>
                    <a:pt x="113" y="15"/>
                  </a:lnTo>
                  <a:lnTo>
                    <a:pt x="120" y="22"/>
                  </a:lnTo>
                  <a:lnTo>
                    <a:pt x="120" y="22"/>
                  </a:lnTo>
                  <a:lnTo>
                    <a:pt x="120" y="15"/>
                  </a:lnTo>
                  <a:lnTo>
                    <a:pt x="120" y="15"/>
                  </a:lnTo>
                  <a:lnTo>
                    <a:pt x="128" y="22"/>
                  </a:lnTo>
                  <a:lnTo>
                    <a:pt x="128" y="22"/>
                  </a:lnTo>
                  <a:lnTo>
                    <a:pt x="128" y="7"/>
                  </a:lnTo>
                  <a:lnTo>
                    <a:pt x="128" y="22"/>
                  </a:lnTo>
                  <a:lnTo>
                    <a:pt x="135" y="15"/>
                  </a:lnTo>
                  <a:lnTo>
                    <a:pt x="135" y="22"/>
                  </a:lnTo>
                  <a:lnTo>
                    <a:pt x="135" y="7"/>
                  </a:lnTo>
                  <a:lnTo>
                    <a:pt x="135" y="15"/>
                  </a:lnTo>
                  <a:lnTo>
                    <a:pt x="143" y="22"/>
                  </a:lnTo>
                  <a:lnTo>
                    <a:pt x="143" y="22"/>
                  </a:lnTo>
                  <a:lnTo>
                    <a:pt x="143" y="15"/>
                  </a:lnTo>
                  <a:lnTo>
                    <a:pt x="143" y="15"/>
                  </a:lnTo>
                  <a:lnTo>
                    <a:pt x="150" y="22"/>
                  </a:lnTo>
                  <a:lnTo>
                    <a:pt x="150" y="22"/>
                  </a:lnTo>
                  <a:lnTo>
                    <a:pt x="150" y="15"/>
                  </a:lnTo>
                  <a:lnTo>
                    <a:pt x="150" y="15"/>
                  </a:lnTo>
                  <a:lnTo>
                    <a:pt x="158" y="22"/>
                  </a:lnTo>
                  <a:lnTo>
                    <a:pt x="158" y="22"/>
                  </a:lnTo>
                  <a:lnTo>
                    <a:pt x="158" y="15"/>
                  </a:lnTo>
                  <a:lnTo>
                    <a:pt x="158" y="15"/>
                  </a:lnTo>
                  <a:lnTo>
                    <a:pt x="165" y="22"/>
                  </a:lnTo>
                  <a:lnTo>
                    <a:pt x="165" y="22"/>
                  </a:lnTo>
                  <a:lnTo>
                    <a:pt x="165" y="15"/>
                  </a:lnTo>
                  <a:lnTo>
                    <a:pt x="165" y="22"/>
                  </a:lnTo>
                  <a:lnTo>
                    <a:pt x="173" y="15"/>
                  </a:lnTo>
                  <a:lnTo>
                    <a:pt x="173" y="22"/>
                  </a:lnTo>
                  <a:lnTo>
                    <a:pt x="173" y="15"/>
                  </a:lnTo>
                  <a:lnTo>
                    <a:pt x="173" y="15"/>
                  </a:lnTo>
                  <a:lnTo>
                    <a:pt x="180" y="22"/>
                  </a:lnTo>
                  <a:lnTo>
                    <a:pt x="180" y="22"/>
                  </a:lnTo>
                  <a:lnTo>
                    <a:pt x="180" y="15"/>
                  </a:lnTo>
                  <a:lnTo>
                    <a:pt x="180" y="15"/>
                  </a:lnTo>
                  <a:lnTo>
                    <a:pt x="188" y="22"/>
                  </a:lnTo>
                  <a:lnTo>
                    <a:pt x="188" y="22"/>
                  </a:lnTo>
                  <a:lnTo>
                    <a:pt x="188" y="15"/>
                  </a:lnTo>
                  <a:lnTo>
                    <a:pt x="188" y="22"/>
                  </a:lnTo>
                  <a:lnTo>
                    <a:pt x="195" y="15"/>
                  </a:lnTo>
                  <a:lnTo>
                    <a:pt x="195" y="30"/>
                  </a:lnTo>
                  <a:lnTo>
                    <a:pt x="195" y="0"/>
                  </a:lnTo>
                  <a:lnTo>
                    <a:pt x="195" y="15"/>
                  </a:lnTo>
                  <a:lnTo>
                    <a:pt x="203" y="22"/>
                  </a:lnTo>
                  <a:lnTo>
                    <a:pt x="203" y="22"/>
                  </a:lnTo>
                  <a:lnTo>
                    <a:pt x="203" y="7"/>
                  </a:lnTo>
                  <a:lnTo>
                    <a:pt x="203" y="15"/>
                  </a:lnTo>
                  <a:lnTo>
                    <a:pt x="210" y="22"/>
                  </a:lnTo>
                  <a:lnTo>
                    <a:pt x="210" y="22"/>
                  </a:lnTo>
                  <a:lnTo>
                    <a:pt x="210" y="15"/>
                  </a:lnTo>
                  <a:lnTo>
                    <a:pt x="210" y="15"/>
                  </a:lnTo>
                  <a:lnTo>
                    <a:pt x="218" y="22"/>
                  </a:lnTo>
                  <a:lnTo>
                    <a:pt x="218" y="22"/>
                  </a:lnTo>
                  <a:lnTo>
                    <a:pt x="218" y="15"/>
                  </a:lnTo>
                  <a:lnTo>
                    <a:pt x="218" y="15"/>
                  </a:lnTo>
                  <a:lnTo>
                    <a:pt x="225" y="22"/>
                  </a:lnTo>
                  <a:lnTo>
                    <a:pt x="225" y="22"/>
                  </a:lnTo>
                  <a:lnTo>
                    <a:pt x="225" y="7"/>
                  </a:lnTo>
                  <a:lnTo>
                    <a:pt x="225" y="15"/>
                  </a:lnTo>
                  <a:lnTo>
                    <a:pt x="233" y="22"/>
                  </a:lnTo>
                  <a:lnTo>
                    <a:pt x="233" y="22"/>
                  </a:lnTo>
                  <a:lnTo>
                    <a:pt x="233" y="15"/>
                  </a:lnTo>
                  <a:lnTo>
                    <a:pt x="233" y="15"/>
                  </a:lnTo>
                  <a:lnTo>
                    <a:pt x="240" y="22"/>
                  </a:lnTo>
                  <a:lnTo>
                    <a:pt x="240" y="22"/>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2" name="Freeform 1038"/>
            <p:cNvSpPr>
              <a:spLocks/>
            </p:cNvSpPr>
            <p:nvPr/>
          </p:nvSpPr>
          <p:spPr bwMode="auto">
            <a:xfrm>
              <a:off x="4616" y="3473"/>
              <a:ext cx="142" cy="30"/>
            </a:xfrm>
            <a:custGeom>
              <a:avLst/>
              <a:gdLst>
                <a:gd name="T0" fmla="*/ 0 w 203"/>
                <a:gd name="T1" fmla="*/ 22 h 30"/>
                <a:gd name="T2" fmla="*/ 8 w 203"/>
                <a:gd name="T3" fmla="*/ 22 h 30"/>
                <a:gd name="T4" fmla="*/ 8 w 203"/>
                <a:gd name="T5" fmla="*/ 15 h 30"/>
                <a:gd name="T6" fmla="*/ 15 w 203"/>
                <a:gd name="T7" fmla="*/ 22 h 30"/>
                <a:gd name="T8" fmla="*/ 15 w 203"/>
                <a:gd name="T9" fmla="*/ 15 h 30"/>
                <a:gd name="T10" fmla="*/ 23 w 203"/>
                <a:gd name="T11" fmla="*/ 22 h 30"/>
                <a:gd name="T12" fmla="*/ 23 w 203"/>
                <a:gd name="T13" fmla="*/ 22 h 30"/>
                <a:gd name="T14" fmla="*/ 30 w 203"/>
                <a:gd name="T15" fmla="*/ 22 h 30"/>
                <a:gd name="T16" fmla="*/ 30 w 203"/>
                <a:gd name="T17" fmla="*/ 15 h 30"/>
                <a:gd name="T18" fmla="*/ 38 w 203"/>
                <a:gd name="T19" fmla="*/ 22 h 30"/>
                <a:gd name="T20" fmla="*/ 38 w 203"/>
                <a:gd name="T21" fmla="*/ 15 h 30"/>
                <a:gd name="T22" fmla="*/ 45 w 203"/>
                <a:gd name="T23" fmla="*/ 15 h 30"/>
                <a:gd name="T24" fmla="*/ 53 w 203"/>
                <a:gd name="T25" fmla="*/ 15 h 30"/>
                <a:gd name="T26" fmla="*/ 53 w 203"/>
                <a:gd name="T27" fmla="*/ 7 h 30"/>
                <a:gd name="T28" fmla="*/ 60 w 203"/>
                <a:gd name="T29" fmla="*/ 15 h 30"/>
                <a:gd name="T30" fmla="*/ 60 w 203"/>
                <a:gd name="T31" fmla="*/ 7 h 30"/>
                <a:gd name="T32" fmla="*/ 68 w 203"/>
                <a:gd name="T33" fmla="*/ 22 h 30"/>
                <a:gd name="T34" fmla="*/ 68 w 203"/>
                <a:gd name="T35" fmla="*/ 7 h 30"/>
                <a:gd name="T36" fmla="*/ 75 w 203"/>
                <a:gd name="T37" fmla="*/ 22 h 30"/>
                <a:gd name="T38" fmla="*/ 75 w 203"/>
                <a:gd name="T39" fmla="*/ 0 h 30"/>
                <a:gd name="T40" fmla="*/ 83 w 203"/>
                <a:gd name="T41" fmla="*/ 15 h 30"/>
                <a:gd name="T42" fmla="*/ 83 w 203"/>
                <a:gd name="T43" fmla="*/ 7 h 30"/>
                <a:gd name="T44" fmla="*/ 90 w 203"/>
                <a:gd name="T45" fmla="*/ 22 h 30"/>
                <a:gd name="T46" fmla="*/ 90 w 203"/>
                <a:gd name="T47" fmla="*/ 7 h 30"/>
                <a:gd name="T48" fmla="*/ 98 w 203"/>
                <a:gd name="T49" fmla="*/ 15 h 30"/>
                <a:gd name="T50" fmla="*/ 98 w 203"/>
                <a:gd name="T51" fmla="*/ 15 h 30"/>
                <a:gd name="T52" fmla="*/ 105 w 203"/>
                <a:gd name="T53" fmla="*/ 22 h 30"/>
                <a:gd name="T54" fmla="*/ 113 w 203"/>
                <a:gd name="T55" fmla="*/ 22 h 30"/>
                <a:gd name="T56" fmla="*/ 113 w 203"/>
                <a:gd name="T57" fmla="*/ 15 h 30"/>
                <a:gd name="T58" fmla="*/ 120 w 203"/>
                <a:gd name="T59" fmla="*/ 22 h 30"/>
                <a:gd name="T60" fmla="*/ 120 w 203"/>
                <a:gd name="T61" fmla="*/ 7 h 30"/>
                <a:gd name="T62" fmla="*/ 128 w 203"/>
                <a:gd name="T63" fmla="*/ 22 h 30"/>
                <a:gd name="T64" fmla="*/ 128 w 203"/>
                <a:gd name="T65" fmla="*/ 15 h 30"/>
                <a:gd name="T66" fmla="*/ 135 w 203"/>
                <a:gd name="T67" fmla="*/ 22 h 30"/>
                <a:gd name="T68" fmla="*/ 135 w 203"/>
                <a:gd name="T69" fmla="*/ 7 h 30"/>
                <a:gd name="T70" fmla="*/ 143 w 203"/>
                <a:gd name="T71" fmla="*/ 15 h 30"/>
                <a:gd name="T72" fmla="*/ 143 w 203"/>
                <a:gd name="T73" fmla="*/ 15 h 30"/>
                <a:gd name="T74" fmla="*/ 150 w 203"/>
                <a:gd name="T75" fmla="*/ 22 h 30"/>
                <a:gd name="T76" fmla="*/ 150 w 203"/>
                <a:gd name="T77" fmla="*/ 15 h 30"/>
                <a:gd name="T78" fmla="*/ 158 w 203"/>
                <a:gd name="T79" fmla="*/ 22 h 30"/>
                <a:gd name="T80" fmla="*/ 158 w 203"/>
                <a:gd name="T81" fmla="*/ 15 h 30"/>
                <a:gd name="T82" fmla="*/ 165 w 203"/>
                <a:gd name="T83" fmla="*/ 22 h 30"/>
                <a:gd name="T84" fmla="*/ 165 w 203"/>
                <a:gd name="T85" fmla="*/ 15 h 30"/>
                <a:gd name="T86" fmla="*/ 173 w 203"/>
                <a:gd name="T87" fmla="*/ 22 h 30"/>
                <a:gd name="T88" fmla="*/ 173 w 203"/>
                <a:gd name="T89" fmla="*/ 15 h 30"/>
                <a:gd name="T90" fmla="*/ 180 w 203"/>
                <a:gd name="T91" fmla="*/ 22 h 30"/>
                <a:gd name="T92" fmla="*/ 180 w 203"/>
                <a:gd name="T93" fmla="*/ 15 h 30"/>
                <a:gd name="T94" fmla="*/ 188 w 203"/>
                <a:gd name="T95" fmla="*/ 22 h 30"/>
                <a:gd name="T96" fmla="*/ 188 w 203"/>
                <a:gd name="T97" fmla="*/ 22 h 30"/>
                <a:gd name="T98" fmla="*/ 195 w 203"/>
                <a:gd name="T99" fmla="*/ 7 h 30"/>
                <a:gd name="T100" fmla="*/ 203 w 203"/>
                <a:gd name="T101"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30">
                  <a:moveTo>
                    <a:pt x="0" y="15"/>
                  </a:moveTo>
                  <a:lnTo>
                    <a:pt x="0" y="22"/>
                  </a:lnTo>
                  <a:lnTo>
                    <a:pt x="8" y="15"/>
                  </a:lnTo>
                  <a:lnTo>
                    <a:pt x="8" y="22"/>
                  </a:lnTo>
                  <a:lnTo>
                    <a:pt x="8" y="7"/>
                  </a:lnTo>
                  <a:lnTo>
                    <a:pt x="8" y="15"/>
                  </a:lnTo>
                  <a:lnTo>
                    <a:pt x="15" y="22"/>
                  </a:lnTo>
                  <a:lnTo>
                    <a:pt x="15" y="22"/>
                  </a:lnTo>
                  <a:lnTo>
                    <a:pt x="15" y="15"/>
                  </a:lnTo>
                  <a:lnTo>
                    <a:pt x="15" y="15"/>
                  </a:lnTo>
                  <a:lnTo>
                    <a:pt x="23" y="22"/>
                  </a:lnTo>
                  <a:lnTo>
                    <a:pt x="23" y="22"/>
                  </a:lnTo>
                  <a:lnTo>
                    <a:pt x="23" y="15"/>
                  </a:lnTo>
                  <a:lnTo>
                    <a:pt x="23" y="22"/>
                  </a:lnTo>
                  <a:lnTo>
                    <a:pt x="30" y="15"/>
                  </a:lnTo>
                  <a:lnTo>
                    <a:pt x="30" y="22"/>
                  </a:lnTo>
                  <a:lnTo>
                    <a:pt x="30" y="7"/>
                  </a:lnTo>
                  <a:lnTo>
                    <a:pt x="30" y="15"/>
                  </a:lnTo>
                  <a:lnTo>
                    <a:pt x="38" y="22"/>
                  </a:lnTo>
                  <a:lnTo>
                    <a:pt x="38" y="22"/>
                  </a:lnTo>
                  <a:lnTo>
                    <a:pt x="38" y="15"/>
                  </a:lnTo>
                  <a:lnTo>
                    <a:pt x="38" y="15"/>
                  </a:lnTo>
                  <a:lnTo>
                    <a:pt x="45" y="22"/>
                  </a:lnTo>
                  <a:lnTo>
                    <a:pt x="45" y="15"/>
                  </a:lnTo>
                  <a:lnTo>
                    <a:pt x="45" y="22"/>
                  </a:lnTo>
                  <a:lnTo>
                    <a:pt x="53" y="15"/>
                  </a:lnTo>
                  <a:lnTo>
                    <a:pt x="53" y="22"/>
                  </a:lnTo>
                  <a:lnTo>
                    <a:pt x="53" y="7"/>
                  </a:lnTo>
                  <a:lnTo>
                    <a:pt x="53" y="22"/>
                  </a:lnTo>
                  <a:lnTo>
                    <a:pt x="60" y="15"/>
                  </a:lnTo>
                  <a:lnTo>
                    <a:pt x="60" y="22"/>
                  </a:lnTo>
                  <a:lnTo>
                    <a:pt x="60" y="7"/>
                  </a:lnTo>
                  <a:lnTo>
                    <a:pt x="60" y="15"/>
                  </a:lnTo>
                  <a:lnTo>
                    <a:pt x="68" y="22"/>
                  </a:lnTo>
                  <a:lnTo>
                    <a:pt x="68" y="22"/>
                  </a:lnTo>
                  <a:lnTo>
                    <a:pt x="68" y="7"/>
                  </a:lnTo>
                  <a:lnTo>
                    <a:pt x="68" y="15"/>
                  </a:lnTo>
                  <a:lnTo>
                    <a:pt x="75" y="22"/>
                  </a:lnTo>
                  <a:lnTo>
                    <a:pt x="75" y="30"/>
                  </a:lnTo>
                  <a:lnTo>
                    <a:pt x="75" y="0"/>
                  </a:lnTo>
                  <a:lnTo>
                    <a:pt x="75" y="22"/>
                  </a:lnTo>
                  <a:lnTo>
                    <a:pt x="83" y="15"/>
                  </a:lnTo>
                  <a:lnTo>
                    <a:pt x="83" y="22"/>
                  </a:lnTo>
                  <a:lnTo>
                    <a:pt x="83" y="7"/>
                  </a:lnTo>
                  <a:lnTo>
                    <a:pt x="83" y="15"/>
                  </a:lnTo>
                  <a:lnTo>
                    <a:pt x="90" y="22"/>
                  </a:lnTo>
                  <a:lnTo>
                    <a:pt x="90" y="22"/>
                  </a:lnTo>
                  <a:lnTo>
                    <a:pt x="90" y="7"/>
                  </a:lnTo>
                  <a:lnTo>
                    <a:pt x="90" y="22"/>
                  </a:lnTo>
                  <a:lnTo>
                    <a:pt x="98" y="15"/>
                  </a:lnTo>
                  <a:lnTo>
                    <a:pt x="98" y="22"/>
                  </a:lnTo>
                  <a:lnTo>
                    <a:pt x="98" y="15"/>
                  </a:lnTo>
                  <a:lnTo>
                    <a:pt x="105" y="22"/>
                  </a:lnTo>
                  <a:lnTo>
                    <a:pt x="105" y="22"/>
                  </a:lnTo>
                  <a:lnTo>
                    <a:pt x="105" y="15"/>
                  </a:lnTo>
                  <a:lnTo>
                    <a:pt x="113" y="22"/>
                  </a:lnTo>
                  <a:lnTo>
                    <a:pt x="113" y="22"/>
                  </a:lnTo>
                  <a:lnTo>
                    <a:pt x="113" y="15"/>
                  </a:lnTo>
                  <a:lnTo>
                    <a:pt x="113" y="15"/>
                  </a:lnTo>
                  <a:lnTo>
                    <a:pt x="120" y="22"/>
                  </a:lnTo>
                  <a:lnTo>
                    <a:pt x="120" y="22"/>
                  </a:lnTo>
                  <a:lnTo>
                    <a:pt x="120" y="7"/>
                  </a:lnTo>
                  <a:lnTo>
                    <a:pt x="120" y="15"/>
                  </a:lnTo>
                  <a:lnTo>
                    <a:pt x="128" y="22"/>
                  </a:lnTo>
                  <a:lnTo>
                    <a:pt x="128" y="22"/>
                  </a:lnTo>
                  <a:lnTo>
                    <a:pt x="128" y="15"/>
                  </a:lnTo>
                  <a:lnTo>
                    <a:pt x="128" y="15"/>
                  </a:lnTo>
                  <a:lnTo>
                    <a:pt x="135" y="22"/>
                  </a:lnTo>
                  <a:lnTo>
                    <a:pt x="135" y="22"/>
                  </a:lnTo>
                  <a:lnTo>
                    <a:pt x="135" y="7"/>
                  </a:lnTo>
                  <a:lnTo>
                    <a:pt x="135" y="22"/>
                  </a:lnTo>
                  <a:lnTo>
                    <a:pt x="143" y="15"/>
                  </a:lnTo>
                  <a:lnTo>
                    <a:pt x="143" y="22"/>
                  </a:lnTo>
                  <a:lnTo>
                    <a:pt x="143" y="15"/>
                  </a:lnTo>
                  <a:lnTo>
                    <a:pt x="143" y="15"/>
                  </a:lnTo>
                  <a:lnTo>
                    <a:pt x="150" y="22"/>
                  </a:lnTo>
                  <a:lnTo>
                    <a:pt x="150" y="22"/>
                  </a:lnTo>
                  <a:lnTo>
                    <a:pt x="150" y="15"/>
                  </a:lnTo>
                  <a:lnTo>
                    <a:pt x="150" y="15"/>
                  </a:lnTo>
                  <a:lnTo>
                    <a:pt x="158" y="22"/>
                  </a:lnTo>
                  <a:lnTo>
                    <a:pt x="158" y="22"/>
                  </a:lnTo>
                  <a:lnTo>
                    <a:pt x="158" y="15"/>
                  </a:lnTo>
                  <a:lnTo>
                    <a:pt x="158" y="15"/>
                  </a:lnTo>
                  <a:lnTo>
                    <a:pt x="165" y="22"/>
                  </a:lnTo>
                  <a:lnTo>
                    <a:pt x="165" y="7"/>
                  </a:lnTo>
                  <a:lnTo>
                    <a:pt x="165" y="15"/>
                  </a:lnTo>
                  <a:lnTo>
                    <a:pt x="173" y="22"/>
                  </a:lnTo>
                  <a:lnTo>
                    <a:pt x="173" y="22"/>
                  </a:lnTo>
                  <a:lnTo>
                    <a:pt x="173" y="15"/>
                  </a:lnTo>
                  <a:lnTo>
                    <a:pt x="173" y="15"/>
                  </a:lnTo>
                  <a:lnTo>
                    <a:pt x="180" y="22"/>
                  </a:lnTo>
                  <a:lnTo>
                    <a:pt x="180" y="22"/>
                  </a:lnTo>
                  <a:lnTo>
                    <a:pt x="180" y="15"/>
                  </a:lnTo>
                  <a:lnTo>
                    <a:pt x="180" y="15"/>
                  </a:lnTo>
                  <a:lnTo>
                    <a:pt x="188" y="22"/>
                  </a:lnTo>
                  <a:lnTo>
                    <a:pt x="188" y="22"/>
                  </a:lnTo>
                  <a:lnTo>
                    <a:pt x="188" y="7"/>
                  </a:lnTo>
                  <a:lnTo>
                    <a:pt x="188" y="22"/>
                  </a:lnTo>
                  <a:lnTo>
                    <a:pt x="195" y="15"/>
                  </a:lnTo>
                  <a:lnTo>
                    <a:pt x="195" y="7"/>
                  </a:lnTo>
                  <a:lnTo>
                    <a:pt x="195" y="22"/>
                  </a:lnTo>
                  <a:lnTo>
                    <a:pt x="203"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3" name="Freeform 1039"/>
            <p:cNvSpPr>
              <a:spLocks/>
            </p:cNvSpPr>
            <p:nvPr/>
          </p:nvSpPr>
          <p:spPr bwMode="auto">
            <a:xfrm>
              <a:off x="3410" y="3540"/>
              <a:ext cx="168" cy="23"/>
            </a:xfrm>
            <a:custGeom>
              <a:avLst/>
              <a:gdLst>
                <a:gd name="T0" fmla="*/ 0 w 240"/>
                <a:gd name="T1" fmla="*/ 8 h 23"/>
                <a:gd name="T2" fmla="*/ 8 w 240"/>
                <a:gd name="T3" fmla="*/ 15 h 23"/>
                <a:gd name="T4" fmla="*/ 15 w 240"/>
                <a:gd name="T5" fmla="*/ 8 h 23"/>
                <a:gd name="T6" fmla="*/ 15 w 240"/>
                <a:gd name="T7" fmla="*/ 8 h 23"/>
                <a:gd name="T8" fmla="*/ 23 w 240"/>
                <a:gd name="T9" fmla="*/ 8 h 23"/>
                <a:gd name="T10" fmla="*/ 30 w 240"/>
                <a:gd name="T11" fmla="*/ 15 h 23"/>
                <a:gd name="T12" fmla="*/ 38 w 240"/>
                <a:gd name="T13" fmla="*/ 15 h 23"/>
                <a:gd name="T14" fmla="*/ 38 w 240"/>
                <a:gd name="T15" fmla="*/ 15 h 23"/>
                <a:gd name="T16" fmla="*/ 45 w 240"/>
                <a:gd name="T17" fmla="*/ 8 h 23"/>
                <a:gd name="T18" fmla="*/ 53 w 240"/>
                <a:gd name="T19" fmla="*/ 23 h 23"/>
                <a:gd name="T20" fmla="*/ 60 w 240"/>
                <a:gd name="T21" fmla="*/ 8 h 23"/>
                <a:gd name="T22" fmla="*/ 60 w 240"/>
                <a:gd name="T23" fmla="*/ 15 h 23"/>
                <a:gd name="T24" fmla="*/ 68 w 240"/>
                <a:gd name="T25" fmla="*/ 8 h 23"/>
                <a:gd name="T26" fmla="*/ 75 w 240"/>
                <a:gd name="T27" fmla="*/ 15 h 23"/>
                <a:gd name="T28" fmla="*/ 83 w 240"/>
                <a:gd name="T29" fmla="*/ 8 h 23"/>
                <a:gd name="T30" fmla="*/ 83 w 240"/>
                <a:gd name="T31" fmla="*/ 15 h 23"/>
                <a:gd name="T32" fmla="*/ 90 w 240"/>
                <a:gd name="T33" fmla="*/ 8 h 23"/>
                <a:gd name="T34" fmla="*/ 98 w 240"/>
                <a:gd name="T35" fmla="*/ 15 h 23"/>
                <a:gd name="T36" fmla="*/ 105 w 240"/>
                <a:gd name="T37" fmla="*/ 8 h 23"/>
                <a:gd name="T38" fmla="*/ 105 w 240"/>
                <a:gd name="T39" fmla="*/ 15 h 23"/>
                <a:gd name="T40" fmla="*/ 113 w 240"/>
                <a:gd name="T41" fmla="*/ 15 h 23"/>
                <a:gd name="T42" fmla="*/ 120 w 240"/>
                <a:gd name="T43" fmla="*/ 8 h 23"/>
                <a:gd name="T44" fmla="*/ 128 w 240"/>
                <a:gd name="T45" fmla="*/ 15 h 23"/>
                <a:gd name="T46" fmla="*/ 135 w 240"/>
                <a:gd name="T47" fmla="*/ 15 h 23"/>
                <a:gd name="T48" fmla="*/ 135 w 240"/>
                <a:gd name="T49" fmla="*/ 8 h 23"/>
                <a:gd name="T50" fmla="*/ 143 w 240"/>
                <a:gd name="T51" fmla="*/ 8 h 23"/>
                <a:gd name="T52" fmla="*/ 150 w 240"/>
                <a:gd name="T53" fmla="*/ 15 h 23"/>
                <a:gd name="T54" fmla="*/ 158 w 240"/>
                <a:gd name="T55" fmla="*/ 8 h 23"/>
                <a:gd name="T56" fmla="*/ 158 w 240"/>
                <a:gd name="T57" fmla="*/ 15 h 23"/>
                <a:gd name="T58" fmla="*/ 165 w 240"/>
                <a:gd name="T59" fmla="*/ 8 h 23"/>
                <a:gd name="T60" fmla="*/ 173 w 240"/>
                <a:gd name="T61" fmla="*/ 15 h 23"/>
                <a:gd name="T62" fmla="*/ 180 w 240"/>
                <a:gd name="T63" fmla="*/ 8 h 23"/>
                <a:gd name="T64" fmla="*/ 180 w 240"/>
                <a:gd name="T65" fmla="*/ 15 h 23"/>
                <a:gd name="T66" fmla="*/ 188 w 240"/>
                <a:gd name="T67" fmla="*/ 8 h 23"/>
                <a:gd name="T68" fmla="*/ 195 w 240"/>
                <a:gd name="T69" fmla="*/ 15 h 23"/>
                <a:gd name="T70" fmla="*/ 203 w 240"/>
                <a:gd name="T71" fmla="*/ 8 h 23"/>
                <a:gd name="T72" fmla="*/ 203 w 240"/>
                <a:gd name="T73" fmla="*/ 15 h 23"/>
                <a:gd name="T74" fmla="*/ 210 w 240"/>
                <a:gd name="T75" fmla="*/ 8 h 23"/>
                <a:gd name="T76" fmla="*/ 218 w 240"/>
                <a:gd name="T77" fmla="*/ 23 h 23"/>
                <a:gd name="T78" fmla="*/ 225 w 240"/>
                <a:gd name="T79" fmla="*/ 8 h 23"/>
                <a:gd name="T80" fmla="*/ 225 w 240"/>
                <a:gd name="T81" fmla="*/ 15 h 23"/>
                <a:gd name="T82" fmla="*/ 233 w 240"/>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15"/>
                  </a:moveTo>
                  <a:lnTo>
                    <a:pt x="0" y="15"/>
                  </a:lnTo>
                  <a:lnTo>
                    <a:pt x="0" y="8"/>
                  </a:lnTo>
                  <a:lnTo>
                    <a:pt x="0" y="15"/>
                  </a:lnTo>
                  <a:lnTo>
                    <a:pt x="8" y="8"/>
                  </a:lnTo>
                  <a:lnTo>
                    <a:pt x="8" y="15"/>
                  </a:lnTo>
                  <a:lnTo>
                    <a:pt x="8" y="0"/>
                  </a:lnTo>
                  <a:lnTo>
                    <a:pt x="8" y="15"/>
                  </a:lnTo>
                  <a:lnTo>
                    <a:pt x="15" y="8"/>
                  </a:lnTo>
                  <a:lnTo>
                    <a:pt x="15" y="23"/>
                  </a:lnTo>
                  <a:lnTo>
                    <a:pt x="15" y="0"/>
                  </a:lnTo>
                  <a:lnTo>
                    <a:pt x="15" y="8"/>
                  </a:lnTo>
                  <a:lnTo>
                    <a:pt x="23" y="15"/>
                  </a:lnTo>
                  <a:lnTo>
                    <a:pt x="23" y="23"/>
                  </a:lnTo>
                  <a:lnTo>
                    <a:pt x="23" y="8"/>
                  </a:lnTo>
                  <a:lnTo>
                    <a:pt x="23" y="8"/>
                  </a:lnTo>
                  <a:lnTo>
                    <a:pt x="30" y="15"/>
                  </a:lnTo>
                  <a:lnTo>
                    <a:pt x="30" y="15"/>
                  </a:lnTo>
                  <a:lnTo>
                    <a:pt x="30" y="8"/>
                  </a:lnTo>
                  <a:lnTo>
                    <a:pt x="30" y="8"/>
                  </a:lnTo>
                  <a:lnTo>
                    <a:pt x="38" y="15"/>
                  </a:lnTo>
                  <a:lnTo>
                    <a:pt x="38" y="15"/>
                  </a:lnTo>
                  <a:lnTo>
                    <a:pt x="38" y="8"/>
                  </a:lnTo>
                  <a:lnTo>
                    <a:pt x="38" y="15"/>
                  </a:lnTo>
                  <a:lnTo>
                    <a:pt x="45" y="8"/>
                  </a:lnTo>
                  <a:lnTo>
                    <a:pt x="45" y="15"/>
                  </a:lnTo>
                  <a:lnTo>
                    <a:pt x="45" y="8"/>
                  </a:lnTo>
                  <a:lnTo>
                    <a:pt x="45" y="15"/>
                  </a:lnTo>
                  <a:lnTo>
                    <a:pt x="53" y="8"/>
                  </a:lnTo>
                  <a:lnTo>
                    <a:pt x="53" y="23"/>
                  </a:lnTo>
                  <a:lnTo>
                    <a:pt x="53" y="0"/>
                  </a:lnTo>
                  <a:lnTo>
                    <a:pt x="53" y="15"/>
                  </a:lnTo>
                  <a:lnTo>
                    <a:pt x="60" y="8"/>
                  </a:lnTo>
                  <a:lnTo>
                    <a:pt x="60" y="15"/>
                  </a:lnTo>
                  <a:lnTo>
                    <a:pt x="60" y="8"/>
                  </a:lnTo>
                  <a:lnTo>
                    <a:pt x="60" y="15"/>
                  </a:lnTo>
                  <a:lnTo>
                    <a:pt x="68" y="8"/>
                  </a:lnTo>
                  <a:lnTo>
                    <a:pt x="68" y="15"/>
                  </a:lnTo>
                  <a:lnTo>
                    <a:pt x="68" y="8"/>
                  </a:lnTo>
                  <a:lnTo>
                    <a:pt x="68" y="15"/>
                  </a:lnTo>
                  <a:lnTo>
                    <a:pt x="75" y="8"/>
                  </a:lnTo>
                  <a:lnTo>
                    <a:pt x="75" y="15"/>
                  </a:lnTo>
                  <a:lnTo>
                    <a:pt x="75" y="8"/>
                  </a:lnTo>
                  <a:lnTo>
                    <a:pt x="75" y="15"/>
                  </a:lnTo>
                  <a:lnTo>
                    <a:pt x="83" y="8"/>
                  </a:lnTo>
                  <a:lnTo>
                    <a:pt x="83" y="15"/>
                  </a:lnTo>
                  <a:lnTo>
                    <a:pt x="83" y="8"/>
                  </a:lnTo>
                  <a:lnTo>
                    <a:pt x="83" y="15"/>
                  </a:lnTo>
                  <a:lnTo>
                    <a:pt x="90" y="8"/>
                  </a:lnTo>
                  <a:lnTo>
                    <a:pt x="90" y="15"/>
                  </a:lnTo>
                  <a:lnTo>
                    <a:pt x="90" y="8"/>
                  </a:lnTo>
                  <a:lnTo>
                    <a:pt x="90" y="15"/>
                  </a:lnTo>
                  <a:lnTo>
                    <a:pt x="98" y="8"/>
                  </a:lnTo>
                  <a:lnTo>
                    <a:pt x="98" y="15"/>
                  </a:lnTo>
                  <a:lnTo>
                    <a:pt x="98" y="8"/>
                  </a:lnTo>
                  <a:lnTo>
                    <a:pt x="98" y="15"/>
                  </a:lnTo>
                  <a:lnTo>
                    <a:pt x="105" y="8"/>
                  </a:lnTo>
                  <a:lnTo>
                    <a:pt x="105" y="15"/>
                  </a:lnTo>
                  <a:lnTo>
                    <a:pt x="105" y="8"/>
                  </a:lnTo>
                  <a:lnTo>
                    <a:pt x="105" y="15"/>
                  </a:lnTo>
                  <a:lnTo>
                    <a:pt x="113" y="8"/>
                  </a:lnTo>
                  <a:lnTo>
                    <a:pt x="113" y="8"/>
                  </a:lnTo>
                  <a:lnTo>
                    <a:pt x="113" y="15"/>
                  </a:lnTo>
                  <a:lnTo>
                    <a:pt x="120" y="8"/>
                  </a:lnTo>
                  <a:lnTo>
                    <a:pt x="120" y="15"/>
                  </a:lnTo>
                  <a:lnTo>
                    <a:pt x="120" y="8"/>
                  </a:lnTo>
                  <a:lnTo>
                    <a:pt x="120" y="15"/>
                  </a:lnTo>
                  <a:lnTo>
                    <a:pt x="128" y="8"/>
                  </a:lnTo>
                  <a:lnTo>
                    <a:pt x="128" y="15"/>
                  </a:lnTo>
                  <a:lnTo>
                    <a:pt x="128" y="8"/>
                  </a:lnTo>
                  <a:lnTo>
                    <a:pt x="128" y="8"/>
                  </a:lnTo>
                  <a:lnTo>
                    <a:pt x="135" y="15"/>
                  </a:lnTo>
                  <a:lnTo>
                    <a:pt x="135" y="15"/>
                  </a:lnTo>
                  <a:lnTo>
                    <a:pt x="135" y="8"/>
                  </a:lnTo>
                  <a:lnTo>
                    <a:pt x="135" y="8"/>
                  </a:lnTo>
                  <a:lnTo>
                    <a:pt x="143" y="15"/>
                  </a:lnTo>
                  <a:lnTo>
                    <a:pt x="143" y="15"/>
                  </a:lnTo>
                  <a:lnTo>
                    <a:pt x="143" y="8"/>
                  </a:lnTo>
                  <a:lnTo>
                    <a:pt x="143" y="15"/>
                  </a:lnTo>
                  <a:lnTo>
                    <a:pt x="150" y="8"/>
                  </a:lnTo>
                  <a:lnTo>
                    <a:pt x="150" y="15"/>
                  </a:lnTo>
                  <a:lnTo>
                    <a:pt x="150" y="8"/>
                  </a:lnTo>
                  <a:lnTo>
                    <a:pt x="150" y="15"/>
                  </a:lnTo>
                  <a:lnTo>
                    <a:pt x="158" y="8"/>
                  </a:lnTo>
                  <a:lnTo>
                    <a:pt x="158" y="15"/>
                  </a:lnTo>
                  <a:lnTo>
                    <a:pt x="158" y="8"/>
                  </a:lnTo>
                  <a:lnTo>
                    <a:pt x="158" y="15"/>
                  </a:lnTo>
                  <a:lnTo>
                    <a:pt x="165" y="8"/>
                  </a:lnTo>
                  <a:lnTo>
                    <a:pt x="165" y="15"/>
                  </a:lnTo>
                  <a:lnTo>
                    <a:pt x="165" y="8"/>
                  </a:lnTo>
                  <a:lnTo>
                    <a:pt x="165" y="15"/>
                  </a:lnTo>
                  <a:lnTo>
                    <a:pt x="173" y="8"/>
                  </a:lnTo>
                  <a:lnTo>
                    <a:pt x="173" y="15"/>
                  </a:lnTo>
                  <a:lnTo>
                    <a:pt x="173" y="8"/>
                  </a:lnTo>
                  <a:lnTo>
                    <a:pt x="173" y="15"/>
                  </a:lnTo>
                  <a:lnTo>
                    <a:pt x="180" y="8"/>
                  </a:lnTo>
                  <a:lnTo>
                    <a:pt x="180" y="15"/>
                  </a:lnTo>
                  <a:lnTo>
                    <a:pt x="180" y="8"/>
                  </a:lnTo>
                  <a:lnTo>
                    <a:pt x="180" y="15"/>
                  </a:lnTo>
                  <a:lnTo>
                    <a:pt x="188" y="8"/>
                  </a:lnTo>
                  <a:lnTo>
                    <a:pt x="188" y="15"/>
                  </a:lnTo>
                  <a:lnTo>
                    <a:pt x="188" y="8"/>
                  </a:lnTo>
                  <a:lnTo>
                    <a:pt x="188" y="15"/>
                  </a:lnTo>
                  <a:lnTo>
                    <a:pt x="195" y="8"/>
                  </a:lnTo>
                  <a:lnTo>
                    <a:pt x="195" y="15"/>
                  </a:lnTo>
                  <a:lnTo>
                    <a:pt x="195" y="8"/>
                  </a:lnTo>
                  <a:lnTo>
                    <a:pt x="195" y="15"/>
                  </a:lnTo>
                  <a:lnTo>
                    <a:pt x="203" y="8"/>
                  </a:lnTo>
                  <a:lnTo>
                    <a:pt x="203" y="15"/>
                  </a:lnTo>
                  <a:lnTo>
                    <a:pt x="203" y="8"/>
                  </a:lnTo>
                  <a:lnTo>
                    <a:pt x="203" y="15"/>
                  </a:lnTo>
                  <a:lnTo>
                    <a:pt x="210" y="8"/>
                  </a:lnTo>
                  <a:lnTo>
                    <a:pt x="210" y="15"/>
                  </a:lnTo>
                  <a:lnTo>
                    <a:pt x="210" y="8"/>
                  </a:lnTo>
                  <a:lnTo>
                    <a:pt x="210" y="8"/>
                  </a:lnTo>
                  <a:lnTo>
                    <a:pt x="218" y="15"/>
                  </a:lnTo>
                  <a:lnTo>
                    <a:pt x="218" y="23"/>
                  </a:lnTo>
                  <a:lnTo>
                    <a:pt x="218" y="8"/>
                  </a:lnTo>
                  <a:lnTo>
                    <a:pt x="218" y="15"/>
                  </a:lnTo>
                  <a:lnTo>
                    <a:pt x="225" y="8"/>
                  </a:lnTo>
                  <a:lnTo>
                    <a:pt x="225" y="15"/>
                  </a:lnTo>
                  <a:lnTo>
                    <a:pt x="225" y="8"/>
                  </a:lnTo>
                  <a:lnTo>
                    <a:pt x="225" y="15"/>
                  </a:lnTo>
                  <a:lnTo>
                    <a:pt x="233" y="8"/>
                  </a:lnTo>
                  <a:lnTo>
                    <a:pt x="233" y="15"/>
                  </a:lnTo>
                  <a:lnTo>
                    <a:pt x="233" y="8"/>
                  </a:lnTo>
                  <a:lnTo>
                    <a:pt x="233" y="15"/>
                  </a:lnTo>
                  <a:lnTo>
                    <a:pt x="24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4" name="Freeform 1040"/>
            <p:cNvSpPr>
              <a:spLocks/>
            </p:cNvSpPr>
            <p:nvPr/>
          </p:nvSpPr>
          <p:spPr bwMode="auto">
            <a:xfrm>
              <a:off x="3578" y="3503"/>
              <a:ext cx="168" cy="90"/>
            </a:xfrm>
            <a:custGeom>
              <a:avLst/>
              <a:gdLst>
                <a:gd name="T0" fmla="*/ 0 w 240"/>
                <a:gd name="T1" fmla="*/ 45 h 90"/>
                <a:gd name="T2" fmla="*/ 8 w 240"/>
                <a:gd name="T3" fmla="*/ 52 h 90"/>
                <a:gd name="T4" fmla="*/ 15 w 240"/>
                <a:gd name="T5" fmla="*/ 45 h 90"/>
                <a:gd name="T6" fmla="*/ 15 w 240"/>
                <a:gd name="T7" fmla="*/ 52 h 90"/>
                <a:gd name="T8" fmla="*/ 23 w 240"/>
                <a:gd name="T9" fmla="*/ 37 h 90"/>
                <a:gd name="T10" fmla="*/ 30 w 240"/>
                <a:gd name="T11" fmla="*/ 60 h 90"/>
                <a:gd name="T12" fmla="*/ 38 w 240"/>
                <a:gd name="T13" fmla="*/ 45 h 90"/>
                <a:gd name="T14" fmla="*/ 38 w 240"/>
                <a:gd name="T15" fmla="*/ 52 h 90"/>
                <a:gd name="T16" fmla="*/ 45 w 240"/>
                <a:gd name="T17" fmla="*/ 37 h 90"/>
                <a:gd name="T18" fmla="*/ 53 w 240"/>
                <a:gd name="T19" fmla="*/ 52 h 90"/>
                <a:gd name="T20" fmla="*/ 60 w 240"/>
                <a:gd name="T21" fmla="*/ 45 h 90"/>
                <a:gd name="T22" fmla="*/ 60 w 240"/>
                <a:gd name="T23" fmla="*/ 45 h 90"/>
                <a:gd name="T24" fmla="*/ 68 w 240"/>
                <a:gd name="T25" fmla="*/ 45 h 90"/>
                <a:gd name="T26" fmla="*/ 75 w 240"/>
                <a:gd name="T27" fmla="*/ 52 h 90"/>
                <a:gd name="T28" fmla="*/ 83 w 240"/>
                <a:gd name="T29" fmla="*/ 52 h 90"/>
                <a:gd name="T30" fmla="*/ 90 w 240"/>
                <a:gd name="T31" fmla="*/ 45 h 90"/>
                <a:gd name="T32" fmla="*/ 90 w 240"/>
                <a:gd name="T33" fmla="*/ 45 h 90"/>
                <a:gd name="T34" fmla="*/ 98 w 240"/>
                <a:gd name="T35" fmla="*/ 45 h 90"/>
                <a:gd name="T36" fmla="*/ 105 w 240"/>
                <a:gd name="T37" fmla="*/ 52 h 90"/>
                <a:gd name="T38" fmla="*/ 113 w 240"/>
                <a:gd name="T39" fmla="*/ 45 h 90"/>
                <a:gd name="T40" fmla="*/ 113 w 240"/>
                <a:gd name="T41" fmla="*/ 52 h 90"/>
                <a:gd name="T42" fmla="*/ 120 w 240"/>
                <a:gd name="T43" fmla="*/ 45 h 90"/>
                <a:gd name="T44" fmla="*/ 128 w 240"/>
                <a:gd name="T45" fmla="*/ 52 h 90"/>
                <a:gd name="T46" fmla="*/ 135 w 240"/>
                <a:gd name="T47" fmla="*/ 45 h 90"/>
                <a:gd name="T48" fmla="*/ 135 w 240"/>
                <a:gd name="T49" fmla="*/ 45 h 90"/>
                <a:gd name="T50" fmla="*/ 143 w 240"/>
                <a:gd name="T51" fmla="*/ 37 h 90"/>
                <a:gd name="T52" fmla="*/ 150 w 240"/>
                <a:gd name="T53" fmla="*/ 52 h 90"/>
                <a:gd name="T54" fmla="*/ 158 w 240"/>
                <a:gd name="T55" fmla="*/ 45 h 90"/>
                <a:gd name="T56" fmla="*/ 158 w 240"/>
                <a:gd name="T57" fmla="*/ 45 h 90"/>
                <a:gd name="T58" fmla="*/ 165 w 240"/>
                <a:gd name="T59" fmla="*/ 37 h 90"/>
                <a:gd name="T60" fmla="*/ 173 w 240"/>
                <a:gd name="T61" fmla="*/ 60 h 90"/>
                <a:gd name="T62" fmla="*/ 180 w 240"/>
                <a:gd name="T63" fmla="*/ 45 h 90"/>
                <a:gd name="T64" fmla="*/ 180 w 240"/>
                <a:gd name="T65" fmla="*/ 45 h 90"/>
                <a:gd name="T66" fmla="*/ 188 w 240"/>
                <a:gd name="T67" fmla="*/ 37 h 90"/>
                <a:gd name="T68" fmla="*/ 195 w 240"/>
                <a:gd name="T69" fmla="*/ 52 h 90"/>
                <a:gd name="T70" fmla="*/ 203 w 240"/>
                <a:gd name="T71" fmla="*/ 52 h 90"/>
                <a:gd name="T72" fmla="*/ 210 w 240"/>
                <a:gd name="T73" fmla="*/ 52 h 90"/>
                <a:gd name="T74" fmla="*/ 210 w 240"/>
                <a:gd name="T75" fmla="*/ 52 h 90"/>
                <a:gd name="T76" fmla="*/ 225 w 240"/>
                <a:gd name="T77" fmla="*/ 52 h 90"/>
                <a:gd name="T78" fmla="*/ 225 w 240"/>
                <a:gd name="T79" fmla="*/ 37 h 90"/>
                <a:gd name="T80" fmla="*/ 233 w 240"/>
                <a:gd name="T81" fmla="*/ 15 h 90"/>
                <a:gd name="T82" fmla="*/ 240 w 240"/>
                <a:gd name="T83"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0">
                  <a:moveTo>
                    <a:pt x="0" y="45"/>
                  </a:moveTo>
                  <a:lnTo>
                    <a:pt x="0" y="52"/>
                  </a:lnTo>
                  <a:lnTo>
                    <a:pt x="0" y="45"/>
                  </a:lnTo>
                  <a:lnTo>
                    <a:pt x="0" y="52"/>
                  </a:lnTo>
                  <a:lnTo>
                    <a:pt x="8" y="45"/>
                  </a:lnTo>
                  <a:lnTo>
                    <a:pt x="8" y="52"/>
                  </a:lnTo>
                  <a:lnTo>
                    <a:pt x="8" y="45"/>
                  </a:lnTo>
                  <a:lnTo>
                    <a:pt x="8" y="52"/>
                  </a:lnTo>
                  <a:lnTo>
                    <a:pt x="15" y="45"/>
                  </a:lnTo>
                  <a:lnTo>
                    <a:pt x="15" y="67"/>
                  </a:lnTo>
                  <a:lnTo>
                    <a:pt x="15" y="22"/>
                  </a:lnTo>
                  <a:lnTo>
                    <a:pt x="15" y="52"/>
                  </a:lnTo>
                  <a:lnTo>
                    <a:pt x="23" y="45"/>
                  </a:lnTo>
                  <a:lnTo>
                    <a:pt x="23" y="60"/>
                  </a:lnTo>
                  <a:lnTo>
                    <a:pt x="23" y="37"/>
                  </a:lnTo>
                  <a:lnTo>
                    <a:pt x="23" y="45"/>
                  </a:lnTo>
                  <a:lnTo>
                    <a:pt x="30" y="52"/>
                  </a:lnTo>
                  <a:lnTo>
                    <a:pt x="30" y="60"/>
                  </a:lnTo>
                  <a:lnTo>
                    <a:pt x="30" y="37"/>
                  </a:lnTo>
                  <a:lnTo>
                    <a:pt x="30" y="52"/>
                  </a:lnTo>
                  <a:lnTo>
                    <a:pt x="38" y="45"/>
                  </a:lnTo>
                  <a:lnTo>
                    <a:pt x="38" y="60"/>
                  </a:lnTo>
                  <a:lnTo>
                    <a:pt x="38" y="37"/>
                  </a:lnTo>
                  <a:lnTo>
                    <a:pt x="38" y="52"/>
                  </a:lnTo>
                  <a:lnTo>
                    <a:pt x="45" y="45"/>
                  </a:lnTo>
                  <a:lnTo>
                    <a:pt x="45" y="52"/>
                  </a:lnTo>
                  <a:lnTo>
                    <a:pt x="45" y="37"/>
                  </a:lnTo>
                  <a:lnTo>
                    <a:pt x="45" y="45"/>
                  </a:lnTo>
                  <a:lnTo>
                    <a:pt x="53" y="52"/>
                  </a:lnTo>
                  <a:lnTo>
                    <a:pt x="53" y="52"/>
                  </a:lnTo>
                  <a:lnTo>
                    <a:pt x="53" y="45"/>
                  </a:lnTo>
                  <a:lnTo>
                    <a:pt x="53" y="52"/>
                  </a:lnTo>
                  <a:lnTo>
                    <a:pt x="60" y="45"/>
                  </a:lnTo>
                  <a:lnTo>
                    <a:pt x="60" y="52"/>
                  </a:lnTo>
                  <a:lnTo>
                    <a:pt x="60" y="45"/>
                  </a:lnTo>
                  <a:lnTo>
                    <a:pt x="60" y="45"/>
                  </a:lnTo>
                  <a:lnTo>
                    <a:pt x="68" y="52"/>
                  </a:lnTo>
                  <a:lnTo>
                    <a:pt x="68" y="52"/>
                  </a:lnTo>
                  <a:lnTo>
                    <a:pt x="68" y="45"/>
                  </a:lnTo>
                  <a:lnTo>
                    <a:pt x="68" y="45"/>
                  </a:lnTo>
                  <a:lnTo>
                    <a:pt x="75" y="52"/>
                  </a:lnTo>
                  <a:lnTo>
                    <a:pt x="75" y="52"/>
                  </a:lnTo>
                  <a:lnTo>
                    <a:pt x="75" y="45"/>
                  </a:lnTo>
                  <a:lnTo>
                    <a:pt x="83" y="52"/>
                  </a:lnTo>
                  <a:lnTo>
                    <a:pt x="83" y="52"/>
                  </a:lnTo>
                  <a:lnTo>
                    <a:pt x="83" y="45"/>
                  </a:lnTo>
                  <a:lnTo>
                    <a:pt x="83" y="52"/>
                  </a:lnTo>
                  <a:lnTo>
                    <a:pt x="90" y="45"/>
                  </a:lnTo>
                  <a:lnTo>
                    <a:pt x="90" y="52"/>
                  </a:lnTo>
                  <a:lnTo>
                    <a:pt x="90" y="45"/>
                  </a:lnTo>
                  <a:lnTo>
                    <a:pt x="90" y="45"/>
                  </a:lnTo>
                  <a:lnTo>
                    <a:pt x="98" y="52"/>
                  </a:lnTo>
                  <a:lnTo>
                    <a:pt x="98" y="52"/>
                  </a:lnTo>
                  <a:lnTo>
                    <a:pt x="98" y="45"/>
                  </a:lnTo>
                  <a:lnTo>
                    <a:pt x="98" y="52"/>
                  </a:lnTo>
                  <a:lnTo>
                    <a:pt x="105" y="45"/>
                  </a:lnTo>
                  <a:lnTo>
                    <a:pt x="105" y="52"/>
                  </a:lnTo>
                  <a:lnTo>
                    <a:pt x="105" y="45"/>
                  </a:lnTo>
                  <a:lnTo>
                    <a:pt x="105" y="52"/>
                  </a:lnTo>
                  <a:lnTo>
                    <a:pt x="113" y="45"/>
                  </a:lnTo>
                  <a:lnTo>
                    <a:pt x="113" y="52"/>
                  </a:lnTo>
                  <a:lnTo>
                    <a:pt x="113" y="45"/>
                  </a:lnTo>
                  <a:lnTo>
                    <a:pt x="113" y="52"/>
                  </a:lnTo>
                  <a:lnTo>
                    <a:pt x="120" y="45"/>
                  </a:lnTo>
                  <a:lnTo>
                    <a:pt x="120" y="52"/>
                  </a:lnTo>
                  <a:lnTo>
                    <a:pt x="120" y="45"/>
                  </a:lnTo>
                  <a:lnTo>
                    <a:pt x="120" y="52"/>
                  </a:lnTo>
                  <a:lnTo>
                    <a:pt x="128" y="45"/>
                  </a:lnTo>
                  <a:lnTo>
                    <a:pt x="128" y="52"/>
                  </a:lnTo>
                  <a:lnTo>
                    <a:pt x="128" y="45"/>
                  </a:lnTo>
                  <a:lnTo>
                    <a:pt x="128" y="52"/>
                  </a:lnTo>
                  <a:lnTo>
                    <a:pt x="135" y="45"/>
                  </a:lnTo>
                  <a:lnTo>
                    <a:pt x="135" y="52"/>
                  </a:lnTo>
                  <a:lnTo>
                    <a:pt x="135" y="45"/>
                  </a:lnTo>
                  <a:lnTo>
                    <a:pt x="135" y="45"/>
                  </a:lnTo>
                  <a:lnTo>
                    <a:pt x="143" y="52"/>
                  </a:lnTo>
                  <a:lnTo>
                    <a:pt x="143" y="52"/>
                  </a:lnTo>
                  <a:lnTo>
                    <a:pt x="143" y="37"/>
                  </a:lnTo>
                  <a:lnTo>
                    <a:pt x="143" y="52"/>
                  </a:lnTo>
                  <a:lnTo>
                    <a:pt x="150" y="45"/>
                  </a:lnTo>
                  <a:lnTo>
                    <a:pt x="150" y="52"/>
                  </a:lnTo>
                  <a:lnTo>
                    <a:pt x="150" y="45"/>
                  </a:lnTo>
                  <a:lnTo>
                    <a:pt x="150" y="52"/>
                  </a:lnTo>
                  <a:lnTo>
                    <a:pt x="158" y="45"/>
                  </a:lnTo>
                  <a:lnTo>
                    <a:pt x="158" y="52"/>
                  </a:lnTo>
                  <a:lnTo>
                    <a:pt x="158" y="45"/>
                  </a:lnTo>
                  <a:lnTo>
                    <a:pt x="158" y="45"/>
                  </a:lnTo>
                  <a:lnTo>
                    <a:pt x="165" y="52"/>
                  </a:lnTo>
                  <a:lnTo>
                    <a:pt x="165" y="60"/>
                  </a:lnTo>
                  <a:lnTo>
                    <a:pt x="165" y="37"/>
                  </a:lnTo>
                  <a:lnTo>
                    <a:pt x="165" y="52"/>
                  </a:lnTo>
                  <a:lnTo>
                    <a:pt x="173" y="45"/>
                  </a:lnTo>
                  <a:lnTo>
                    <a:pt x="173" y="60"/>
                  </a:lnTo>
                  <a:lnTo>
                    <a:pt x="173" y="30"/>
                  </a:lnTo>
                  <a:lnTo>
                    <a:pt x="173" y="52"/>
                  </a:lnTo>
                  <a:lnTo>
                    <a:pt x="180" y="45"/>
                  </a:lnTo>
                  <a:lnTo>
                    <a:pt x="180" y="52"/>
                  </a:lnTo>
                  <a:lnTo>
                    <a:pt x="180" y="45"/>
                  </a:lnTo>
                  <a:lnTo>
                    <a:pt x="180" y="45"/>
                  </a:lnTo>
                  <a:lnTo>
                    <a:pt x="188" y="52"/>
                  </a:lnTo>
                  <a:lnTo>
                    <a:pt x="188" y="60"/>
                  </a:lnTo>
                  <a:lnTo>
                    <a:pt x="188" y="37"/>
                  </a:lnTo>
                  <a:lnTo>
                    <a:pt x="188" y="52"/>
                  </a:lnTo>
                  <a:lnTo>
                    <a:pt x="195" y="45"/>
                  </a:lnTo>
                  <a:lnTo>
                    <a:pt x="195" y="52"/>
                  </a:lnTo>
                  <a:lnTo>
                    <a:pt x="195" y="37"/>
                  </a:lnTo>
                  <a:lnTo>
                    <a:pt x="195" y="45"/>
                  </a:lnTo>
                  <a:lnTo>
                    <a:pt x="203" y="52"/>
                  </a:lnTo>
                  <a:lnTo>
                    <a:pt x="203" y="45"/>
                  </a:lnTo>
                  <a:lnTo>
                    <a:pt x="203" y="45"/>
                  </a:lnTo>
                  <a:lnTo>
                    <a:pt x="210" y="52"/>
                  </a:lnTo>
                  <a:lnTo>
                    <a:pt x="210" y="52"/>
                  </a:lnTo>
                  <a:lnTo>
                    <a:pt x="210" y="45"/>
                  </a:lnTo>
                  <a:lnTo>
                    <a:pt x="210" y="52"/>
                  </a:lnTo>
                  <a:lnTo>
                    <a:pt x="218" y="45"/>
                  </a:lnTo>
                  <a:lnTo>
                    <a:pt x="218" y="60"/>
                  </a:lnTo>
                  <a:lnTo>
                    <a:pt x="225" y="52"/>
                  </a:lnTo>
                  <a:lnTo>
                    <a:pt x="225" y="90"/>
                  </a:lnTo>
                  <a:lnTo>
                    <a:pt x="225" y="0"/>
                  </a:lnTo>
                  <a:lnTo>
                    <a:pt x="225" y="37"/>
                  </a:lnTo>
                  <a:lnTo>
                    <a:pt x="233" y="30"/>
                  </a:lnTo>
                  <a:lnTo>
                    <a:pt x="233" y="60"/>
                  </a:lnTo>
                  <a:lnTo>
                    <a:pt x="233" y="15"/>
                  </a:lnTo>
                  <a:lnTo>
                    <a:pt x="233" y="45"/>
                  </a:lnTo>
                  <a:lnTo>
                    <a:pt x="240" y="52"/>
                  </a:lnTo>
                  <a:lnTo>
                    <a:pt x="240" y="60"/>
                  </a:lnTo>
                  <a:lnTo>
                    <a:pt x="240" y="45"/>
                  </a:lnTo>
                  <a:lnTo>
                    <a:pt x="240" y="5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5" name="Freeform 1041"/>
            <p:cNvSpPr>
              <a:spLocks/>
            </p:cNvSpPr>
            <p:nvPr/>
          </p:nvSpPr>
          <p:spPr bwMode="auto">
            <a:xfrm>
              <a:off x="3746" y="3533"/>
              <a:ext cx="173" cy="37"/>
            </a:xfrm>
            <a:custGeom>
              <a:avLst/>
              <a:gdLst>
                <a:gd name="T0" fmla="*/ 8 w 248"/>
                <a:gd name="T1" fmla="*/ 22 h 37"/>
                <a:gd name="T2" fmla="*/ 15 w 248"/>
                <a:gd name="T3" fmla="*/ 22 h 37"/>
                <a:gd name="T4" fmla="*/ 15 w 248"/>
                <a:gd name="T5" fmla="*/ 22 h 37"/>
                <a:gd name="T6" fmla="*/ 23 w 248"/>
                <a:gd name="T7" fmla="*/ 15 h 37"/>
                <a:gd name="T8" fmla="*/ 30 w 248"/>
                <a:gd name="T9" fmla="*/ 22 h 37"/>
                <a:gd name="T10" fmla="*/ 38 w 248"/>
                <a:gd name="T11" fmla="*/ 22 h 37"/>
                <a:gd name="T12" fmla="*/ 38 w 248"/>
                <a:gd name="T13" fmla="*/ 22 h 37"/>
                <a:gd name="T14" fmla="*/ 45 w 248"/>
                <a:gd name="T15" fmla="*/ 15 h 37"/>
                <a:gd name="T16" fmla="*/ 53 w 248"/>
                <a:gd name="T17" fmla="*/ 22 h 37"/>
                <a:gd name="T18" fmla="*/ 60 w 248"/>
                <a:gd name="T19" fmla="*/ 15 h 37"/>
                <a:gd name="T20" fmla="*/ 60 w 248"/>
                <a:gd name="T21" fmla="*/ 22 h 37"/>
                <a:gd name="T22" fmla="*/ 68 w 248"/>
                <a:gd name="T23" fmla="*/ 15 h 37"/>
                <a:gd name="T24" fmla="*/ 75 w 248"/>
                <a:gd name="T25" fmla="*/ 22 h 37"/>
                <a:gd name="T26" fmla="*/ 83 w 248"/>
                <a:gd name="T27" fmla="*/ 22 h 37"/>
                <a:gd name="T28" fmla="*/ 83 w 248"/>
                <a:gd name="T29" fmla="*/ 15 h 37"/>
                <a:gd name="T30" fmla="*/ 90 w 248"/>
                <a:gd name="T31" fmla="*/ 15 h 37"/>
                <a:gd name="T32" fmla="*/ 98 w 248"/>
                <a:gd name="T33" fmla="*/ 22 h 37"/>
                <a:gd name="T34" fmla="*/ 105 w 248"/>
                <a:gd name="T35" fmla="*/ 22 h 37"/>
                <a:gd name="T36" fmla="*/ 105 w 248"/>
                <a:gd name="T37" fmla="*/ 22 h 37"/>
                <a:gd name="T38" fmla="*/ 113 w 248"/>
                <a:gd name="T39" fmla="*/ 0 h 37"/>
                <a:gd name="T40" fmla="*/ 120 w 248"/>
                <a:gd name="T41" fmla="*/ 30 h 37"/>
                <a:gd name="T42" fmla="*/ 128 w 248"/>
                <a:gd name="T43" fmla="*/ 22 h 37"/>
                <a:gd name="T44" fmla="*/ 128 w 248"/>
                <a:gd name="T45" fmla="*/ 22 h 37"/>
                <a:gd name="T46" fmla="*/ 135 w 248"/>
                <a:gd name="T47" fmla="*/ 15 h 37"/>
                <a:gd name="T48" fmla="*/ 143 w 248"/>
                <a:gd name="T49" fmla="*/ 22 h 37"/>
                <a:gd name="T50" fmla="*/ 150 w 248"/>
                <a:gd name="T51" fmla="*/ 15 h 37"/>
                <a:gd name="T52" fmla="*/ 150 w 248"/>
                <a:gd name="T53" fmla="*/ 15 h 37"/>
                <a:gd name="T54" fmla="*/ 158 w 248"/>
                <a:gd name="T55" fmla="*/ 15 h 37"/>
                <a:gd name="T56" fmla="*/ 165 w 248"/>
                <a:gd name="T57" fmla="*/ 22 h 37"/>
                <a:gd name="T58" fmla="*/ 173 w 248"/>
                <a:gd name="T59" fmla="*/ 15 h 37"/>
                <a:gd name="T60" fmla="*/ 180 w 248"/>
                <a:gd name="T61" fmla="*/ 15 h 37"/>
                <a:gd name="T62" fmla="*/ 180 w 248"/>
                <a:gd name="T63" fmla="*/ 22 h 37"/>
                <a:gd name="T64" fmla="*/ 188 w 248"/>
                <a:gd name="T65" fmla="*/ 15 h 37"/>
                <a:gd name="T66" fmla="*/ 195 w 248"/>
                <a:gd name="T67" fmla="*/ 22 h 37"/>
                <a:gd name="T68" fmla="*/ 203 w 248"/>
                <a:gd name="T69" fmla="*/ 15 h 37"/>
                <a:gd name="T70" fmla="*/ 210 w 248"/>
                <a:gd name="T71" fmla="*/ 22 h 37"/>
                <a:gd name="T72" fmla="*/ 210 w 248"/>
                <a:gd name="T73" fmla="*/ 22 h 37"/>
                <a:gd name="T74" fmla="*/ 218 w 248"/>
                <a:gd name="T75" fmla="*/ 15 h 37"/>
                <a:gd name="T76" fmla="*/ 225 w 248"/>
                <a:gd name="T77" fmla="*/ 30 h 37"/>
                <a:gd name="T78" fmla="*/ 233 w 248"/>
                <a:gd name="T79" fmla="*/ 15 h 37"/>
                <a:gd name="T80" fmla="*/ 233 w 248"/>
                <a:gd name="T81" fmla="*/ 15 h 37"/>
                <a:gd name="T82" fmla="*/ 240 w 248"/>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7">
                  <a:moveTo>
                    <a:pt x="0" y="22"/>
                  </a:moveTo>
                  <a:lnTo>
                    <a:pt x="8" y="15"/>
                  </a:lnTo>
                  <a:lnTo>
                    <a:pt x="8" y="22"/>
                  </a:lnTo>
                  <a:lnTo>
                    <a:pt x="8" y="15"/>
                  </a:lnTo>
                  <a:lnTo>
                    <a:pt x="8" y="15"/>
                  </a:lnTo>
                  <a:lnTo>
                    <a:pt x="15" y="22"/>
                  </a:lnTo>
                  <a:lnTo>
                    <a:pt x="15" y="30"/>
                  </a:lnTo>
                  <a:lnTo>
                    <a:pt x="15" y="7"/>
                  </a:lnTo>
                  <a:lnTo>
                    <a:pt x="15" y="22"/>
                  </a:lnTo>
                  <a:lnTo>
                    <a:pt x="23" y="15"/>
                  </a:lnTo>
                  <a:lnTo>
                    <a:pt x="23" y="22"/>
                  </a:lnTo>
                  <a:lnTo>
                    <a:pt x="23" y="15"/>
                  </a:lnTo>
                  <a:lnTo>
                    <a:pt x="23" y="15"/>
                  </a:lnTo>
                  <a:lnTo>
                    <a:pt x="30" y="22"/>
                  </a:lnTo>
                  <a:lnTo>
                    <a:pt x="30" y="22"/>
                  </a:lnTo>
                  <a:lnTo>
                    <a:pt x="30" y="15"/>
                  </a:lnTo>
                  <a:lnTo>
                    <a:pt x="30" y="15"/>
                  </a:lnTo>
                  <a:lnTo>
                    <a:pt x="38" y="22"/>
                  </a:lnTo>
                  <a:lnTo>
                    <a:pt x="38" y="22"/>
                  </a:lnTo>
                  <a:lnTo>
                    <a:pt x="38" y="15"/>
                  </a:lnTo>
                  <a:lnTo>
                    <a:pt x="38" y="22"/>
                  </a:lnTo>
                  <a:lnTo>
                    <a:pt x="45" y="15"/>
                  </a:lnTo>
                  <a:lnTo>
                    <a:pt x="45" y="22"/>
                  </a:lnTo>
                  <a:lnTo>
                    <a:pt x="45" y="15"/>
                  </a:lnTo>
                  <a:lnTo>
                    <a:pt x="45" y="22"/>
                  </a:lnTo>
                  <a:lnTo>
                    <a:pt x="53" y="15"/>
                  </a:lnTo>
                  <a:lnTo>
                    <a:pt x="53" y="22"/>
                  </a:lnTo>
                  <a:lnTo>
                    <a:pt x="53" y="15"/>
                  </a:lnTo>
                  <a:lnTo>
                    <a:pt x="53" y="22"/>
                  </a:lnTo>
                  <a:lnTo>
                    <a:pt x="60" y="15"/>
                  </a:lnTo>
                  <a:lnTo>
                    <a:pt x="60" y="22"/>
                  </a:lnTo>
                  <a:lnTo>
                    <a:pt x="60" y="15"/>
                  </a:lnTo>
                  <a:lnTo>
                    <a:pt x="60" y="22"/>
                  </a:lnTo>
                  <a:lnTo>
                    <a:pt x="68" y="15"/>
                  </a:lnTo>
                  <a:lnTo>
                    <a:pt x="68" y="22"/>
                  </a:lnTo>
                  <a:lnTo>
                    <a:pt x="68" y="15"/>
                  </a:lnTo>
                  <a:lnTo>
                    <a:pt x="68" y="22"/>
                  </a:lnTo>
                  <a:lnTo>
                    <a:pt x="75" y="15"/>
                  </a:lnTo>
                  <a:lnTo>
                    <a:pt x="75" y="22"/>
                  </a:lnTo>
                  <a:lnTo>
                    <a:pt x="75" y="15"/>
                  </a:lnTo>
                  <a:lnTo>
                    <a:pt x="75" y="15"/>
                  </a:lnTo>
                  <a:lnTo>
                    <a:pt x="83" y="22"/>
                  </a:lnTo>
                  <a:lnTo>
                    <a:pt x="83" y="22"/>
                  </a:lnTo>
                  <a:lnTo>
                    <a:pt x="83" y="15"/>
                  </a:lnTo>
                  <a:lnTo>
                    <a:pt x="83" y="15"/>
                  </a:lnTo>
                  <a:lnTo>
                    <a:pt x="90" y="22"/>
                  </a:lnTo>
                  <a:lnTo>
                    <a:pt x="90" y="22"/>
                  </a:lnTo>
                  <a:lnTo>
                    <a:pt x="90" y="15"/>
                  </a:lnTo>
                  <a:lnTo>
                    <a:pt x="90" y="22"/>
                  </a:lnTo>
                  <a:lnTo>
                    <a:pt x="98" y="15"/>
                  </a:lnTo>
                  <a:lnTo>
                    <a:pt x="98" y="22"/>
                  </a:lnTo>
                  <a:lnTo>
                    <a:pt x="98" y="15"/>
                  </a:lnTo>
                  <a:lnTo>
                    <a:pt x="98" y="15"/>
                  </a:lnTo>
                  <a:lnTo>
                    <a:pt x="105" y="22"/>
                  </a:lnTo>
                  <a:lnTo>
                    <a:pt x="105" y="22"/>
                  </a:lnTo>
                  <a:lnTo>
                    <a:pt x="105" y="15"/>
                  </a:lnTo>
                  <a:lnTo>
                    <a:pt x="105" y="22"/>
                  </a:lnTo>
                  <a:lnTo>
                    <a:pt x="113" y="15"/>
                  </a:lnTo>
                  <a:lnTo>
                    <a:pt x="113" y="37"/>
                  </a:lnTo>
                  <a:lnTo>
                    <a:pt x="113" y="0"/>
                  </a:lnTo>
                  <a:lnTo>
                    <a:pt x="113" y="15"/>
                  </a:lnTo>
                  <a:lnTo>
                    <a:pt x="120" y="22"/>
                  </a:lnTo>
                  <a:lnTo>
                    <a:pt x="120" y="30"/>
                  </a:lnTo>
                  <a:lnTo>
                    <a:pt x="120" y="7"/>
                  </a:lnTo>
                  <a:lnTo>
                    <a:pt x="120" y="15"/>
                  </a:lnTo>
                  <a:lnTo>
                    <a:pt x="128" y="22"/>
                  </a:lnTo>
                  <a:lnTo>
                    <a:pt x="128" y="22"/>
                  </a:lnTo>
                  <a:lnTo>
                    <a:pt x="128" y="15"/>
                  </a:lnTo>
                  <a:lnTo>
                    <a:pt x="128" y="22"/>
                  </a:lnTo>
                  <a:lnTo>
                    <a:pt x="135" y="15"/>
                  </a:lnTo>
                  <a:lnTo>
                    <a:pt x="135" y="30"/>
                  </a:lnTo>
                  <a:lnTo>
                    <a:pt x="135" y="15"/>
                  </a:lnTo>
                  <a:lnTo>
                    <a:pt x="135" y="22"/>
                  </a:lnTo>
                  <a:lnTo>
                    <a:pt x="143" y="15"/>
                  </a:lnTo>
                  <a:lnTo>
                    <a:pt x="143" y="22"/>
                  </a:lnTo>
                  <a:lnTo>
                    <a:pt x="143" y="15"/>
                  </a:lnTo>
                  <a:lnTo>
                    <a:pt x="143" y="22"/>
                  </a:lnTo>
                  <a:lnTo>
                    <a:pt x="150" y="15"/>
                  </a:lnTo>
                  <a:lnTo>
                    <a:pt x="150" y="22"/>
                  </a:lnTo>
                  <a:lnTo>
                    <a:pt x="150" y="15"/>
                  </a:lnTo>
                  <a:lnTo>
                    <a:pt x="150" y="15"/>
                  </a:lnTo>
                  <a:lnTo>
                    <a:pt x="158" y="22"/>
                  </a:lnTo>
                  <a:lnTo>
                    <a:pt x="158" y="22"/>
                  </a:lnTo>
                  <a:lnTo>
                    <a:pt x="158" y="15"/>
                  </a:lnTo>
                  <a:lnTo>
                    <a:pt x="158" y="15"/>
                  </a:lnTo>
                  <a:lnTo>
                    <a:pt x="165" y="22"/>
                  </a:lnTo>
                  <a:lnTo>
                    <a:pt x="165" y="22"/>
                  </a:lnTo>
                  <a:lnTo>
                    <a:pt x="165" y="15"/>
                  </a:lnTo>
                  <a:lnTo>
                    <a:pt x="165" y="22"/>
                  </a:lnTo>
                  <a:lnTo>
                    <a:pt x="173" y="15"/>
                  </a:lnTo>
                  <a:lnTo>
                    <a:pt x="173" y="22"/>
                  </a:lnTo>
                  <a:lnTo>
                    <a:pt x="173" y="22"/>
                  </a:lnTo>
                  <a:lnTo>
                    <a:pt x="180" y="15"/>
                  </a:lnTo>
                  <a:lnTo>
                    <a:pt x="180" y="22"/>
                  </a:lnTo>
                  <a:lnTo>
                    <a:pt x="180" y="15"/>
                  </a:lnTo>
                  <a:lnTo>
                    <a:pt x="180" y="22"/>
                  </a:lnTo>
                  <a:lnTo>
                    <a:pt x="188" y="15"/>
                  </a:lnTo>
                  <a:lnTo>
                    <a:pt x="188" y="22"/>
                  </a:lnTo>
                  <a:lnTo>
                    <a:pt x="188" y="15"/>
                  </a:lnTo>
                  <a:lnTo>
                    <a:pt x="188" y="22"/>
                  </a:lnTo>
                  <a:lnTo>
                    <a:pt x="195" y="15"/>
                  </a:lnTo>
                  <a:lnTo>
                    <a:pt x="195" y="22"/>
                  </a:lnTo>
                  <a:lnTo>
                    <a:pt x="195" y="15"/>
                  </a:lnTo>
                  <a:lnTo>
                    <a:pt x="195" y="22"/>
                  </a:lnTo>
                  <a:lnTo>
                    <a:pt x="203" y="15"/>
                  </a:lnTo>
                  <a:lnTo>
                    <a:pt x="203" y="22"/>
                  </a:lnTo>
                  <a:lnTo>
                    <a:pt x="203" y="15"/>
                  </a:lnTo>
                  <a:lnTo>
                    <a:pt x="210" y="22"/>
                  </a:lnTo>
                  <a:lnTo>
                    <a:pt x="210" y="22"/>
                  </a:lnTo>
                  <a:lnTo>
                    <a:pt x="210" y="15"/>
                  </a:lnTo>
                  <a:lnTo>
                    <a:pt x="210" y="22"/>
                  </a:lnTo>
                  <a:lnTo>
                    <a:pt x="218" y="15"/>
                  </a:lnTo>
                  <a:lnTo>
                    <a:pt x="218" y="22"/>
                  </a:lnTo>
                  <a:lnTo>
                    <a:pt x="218" y="15"/>
                  </a:lnTo>
                  <a:lnTo>
                    <a:pt x="218" y="22"/>
                  </a:lnTo>
                  <a:lnTo>
                    <a:pt x="225" y="15"/>
                  </a:lnTo>
                  <a:lnTo>
                    <a:pt x="225" y="30"/>
                  </a:lnTo>
                  <a:lnTo>
                    <a:pt x="225" y="15"/>
                  </a:lnTo>
                  <a:lnTo>
                    <a:pt x="225" y="22"/>
                  </a:lnTo>
                  <a:lnTo>
                    <a:pt x="233" y="15"/>
                  </a:lnTo>
                  <a:lnTo>
                    <a:pt x="233" y="22"/>
                  </a:lnTo>
                  <a:lnTo>
                    <a:pt x="233" y="15"/>
                  </a:lnTo>
                  <a:lnTo>
                    <a:pt x="233" y="15"/>
                  </a:lnTo>
                  <a:lnTo>
                    <a:pt x="240" y="22"/>
                  </a:lnTo>
                  <a:lnTo>
                    <a:pt x="240" y="22"/>
                  </a:lnTo>
                  <a:lnTo>
                    <a:pt x="240" y="15"/>
                  </a:lnTo>
                  <a:lnTo>
                    <a:pt x="240" y="22"/>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6" name="Freeform 1042"/>
            <p:cNvSpPr>
              <a:spLocks/>
            </p:cNvSpPr>
            <p:nvPr/>
          </p:nvSpPr>
          <p:spPr bwMode="auto">
            <a:xfrm>
              <a:off x="3919" y="3540"/>
              <a:ext cx="168" cy="23"/>
            </a:xfrm>
            <a:custGeom>
              <a:avLst/>
              <a:gdLst>
                <a:gd name="T0" fmla="*/ 0 w 240"/>
                <a:gd name="T1" fmla="*/ 15 h 23"/>
                <a:gd name="T2" fmla="*/ 7 w 240"/>
                <a:gd name="T3" fmla="*/ 8 h 23"/>
                <a:gd name="T4" fmla="*/ 15 w 240"/>
                <a:gd name="T5" fmla="*/ 15 h 23"/>
                <a:gd name="T6" fmla="*/ 22 w 240"/>
                <a:gd name="T7" fmla="*/ 8 h 23"/>
                <a:gd name="T8" fmla="*/ 22 w 240"/>
                <a:gd name="T9" fmla="*/ 8 h 23"/>
                <a:gd name="T10" fmla="*/ 30 w 240"/>
                <a:gd name="T11" fmla="*/ 8 h 23"/>
                <a:gd name="T12" fmla="*/ 37 w 240"/>
                <a:gd name="T13" fmla="*/ 15 h 23"/>
                <a:gd name="T14" fmla="*/ 45 w 240"/>
                <a:gd name="T15" fmla="*/ 8 h 23"/>
                <a:gd name="T16" fmla="*/ 45 w 240"/>
                <a:gd name="T17" fmla="*/ 15 h 23"/>
                <a:gd name="T18" fmla="*/ 52 w 240"/>
                <a:gd name="T19" fmla="*/ 8 h 23"/>
                <a:gd name="T20" fmla="*/ 60 w 240"/>
                <a:gd name="T21" fmla="*/ 15 h 23"/>
                <a:gd name="T22" fmla="*/ 67 w 240"/>
                <a:gd name="T23" fmla="*/ 8 h 23"/>
                <a:gd name="T24" fmla="*/ 67 w 240"/>
                <a:gd name="T25" fmla="*/ 15 h 23"/>
                <a:gd name="T26" fmla="*/ 75 w 240"/>
                <a:gd name="T27" fmla="*/ 8 h 23"/>
                <a:gd name="T28" fmla="*/ 82 w 240"/>
                <a:gd name="T29" fmla="*/ 15 h 23"/>
                <a:gd name="T30" fmla="*/ 90 w 240"/>
                <a:gd name="T31" fmla="*/ 15 h 23"/>
                <a:gd name="T32" fmla="*/ 90 w 240"/>
                <a:gd name="T33" fmla="*/ 15 h 23"/>
                <a:gd name="T34" fmla="*/ 97 w 240"/>
                <a:gd name="T35" fmla="*/ 8 h 23"/>
                <a:gd name="T36" fmla="*/ 105 w 240"/>
                <a:gd name="T37" fmla="*/ 23 h 23"/>
                <a:gd name="T38" fmla="*/ 112 w 240"/>
                <a:gd name="T39" fmla="*/ 8 h 23"/>
                <a:gd name="T40" fmla="*/ 112 w 240"/>
                <a:gd name="T41" fmla="*/ 8 h 23"/>
                <a:gd name="T42" fmla="*/ 120 w 240"/>
                <a:gd name="T43" fmla="*/ 15 h 23"/>
                <a:gd name="T44" fmla="*/ 127 w 240"/>
                <a:gd name="T45" fmla="*/ 8 h 23"/>
                <a:gd name="T46" fmla="*/ 135 w 240"/>
                <a:gd name="T47" fmla="*/ 23 h 23"/>
                <a:gd name="T48" fmla="*/ 142 w 240"/>
                <a:gd name="T49" fmla="*/ 15 h 23"/>
                <a:gd name="T50" fmla="*/ 142 w 240"/>
                <a:gd name="T51" fmla="*/ 15 h 23"/>
                <a:gd name="T52" fmla="*/ 150 w 240"/>
                <a:gd name="T53" fmla="*/ 8 h 23"/>
                <a:gd name="T54" fmla="*/ 157 w 240"/>
                <a:gd name="T55" fmla="*/ 15 h 23"/>
                <a:gd name="T56" fmla="*/ 165 w 240"/>
                <a:gd name="T57" fmla="*/ 15 h 23"/>
                <a:gd name="T58" fmla="*/ 172 w 240"/>
                <a:gd name="T59" fmla="*/ 15 h 23"/>
                <a:gd name="T60" fmla="*/ 172 w 240"/>
                <a:gd name="T61" fmla="*/ 8 h 23"/>
                <a:gd name="T62" fmla="*/ 180 w 240"/>
                <a:gd name="T63" fmla="*/ 8 h 23"/>
                <a:gd name="T64" fmla="*/ 187 w 240"/>
                <a:gd name="T65" fmla="*/ 15 h 23"/>
                <a:gd name="T66" fmla="*/ 195 w 240"/>
                <a:gd name="T67" fmla="*/ 8 h 23"/>
                <a:gd name="T68" fmla="*/ 195 w 240"/>
                <a:gd name="T69" fmla="*/ 15 h 23"/>
                <a:gd name="T70" fmla="*/ 202 w 240"/>
                <a:gd name="T71" fmla="*/ 8 h 23"/>
                <a:gd name="T72" fmla="*/ 210 w 240"/>
                <a:gd name="T73" fmla="*/ 15 h 23"/>
                <a:gd name="T74" fmla="*/ 217 w 240"/>
                <a:gd name="T75" fmla="*/ 8 h 23"/>
                <a:gd name="T76" fmla="*/ 217 w 240"/>
                <a:gd name="T77" fmla="*/ 15 h 23"/>
                <a:gd name="T78" fmla="*/ 225 w 240"/>
                <a:gd name="T79" fmla="*/ 8 h 23"/>
                <a:gd name="T80" fmla="*/ 232 w 240"/>
                <a:gd name="T81" fmla="*/ 15 h 23"/>
                <a:gd name="T82" fmla="*/ 240 w 240"/>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8"/>
                  </a:moveTo>
                  <a:lnTo>
                    <a:pt x="0" y="15"/>
                  </a:lnTo>
                  <a:lnTo>
                    <a:pt x="0" y="15"/>
                  </a:lnTo>
                  <a:lnTo>
                    <a:pt x="7" y="8"/>
                  </a:lnTo>
                  <a:lnTo>
                    <a:pt x="7" y="15"/>
                  </a:lnTo>
                  <a:lnTo>
                    <a:pt x="7" y="8"/>
                  </a:lnTo>
                  <a:lnTo>
                    <a:pt x="7" y="8"/>
                  </a:lnTo>
                  <a:lnTo>
                    <a:pt x="15" y="15"/>
                  </a:lnTo>
                  <a:lnTo>
                    <a:pt x="15" y="15"/>
                  </a:lnTo>
                  <a:lnTo>
                    <a:pt x="15" y="8"/>
                  </a:lnTo>
                  <a:lnTo>
                    <a:pt x="15" y="15"/>
                  </a:lnTo>
                  <a:lnTo>
                    <a:pt x="22" y="8"/>
                  </a:lnTo>
                  <a:lnTo>
                    <a:pt x="22" y="23"/>
                  </a:lnTo>
                  <a:lnTo>
                    <a:pt x="22" y="8"/>
                  </a:lnTo>
                  <a:lnTo>
                    <a:pt x="22" y="8"/>
                  </a:lnTo>
                  <a:lnTo>
                    <a:pt x="30" y="15"/>
                  </a:lnTo>
                  <a:lnTo>
                    <a:pt x="30" y="15"/>
                  </a:lnTo>
                  <a:lnTo>
                    <a:pt x="30" y="8"/>
                  </a:lnTo>
                  <a:lnTo>
                    <a:pt x="30" y="15"/>
                  </a:lnTo>
                  <a:lnTo>
                    <a:pt x="37" y="8"/>
                  </a:lnTo>
                  <a:lnTo>
                    <a:pt x="37" y="15"/>
                  </a:lnTo>
                  <a:lnTo>
                    <a:pt x="37" y="0"/>
                  </a:lnTo>
                  <a:lnTo>
                    <a:pt x="37" y="15"/>
                  </a:lnTo>
                  <a:lnTo>
                    <a:pt x="45" y="8"/>
                  </a:lnTo>
                  <a:lnTo>
                    <a:pt x="45" y="15"/>
                  </a:lnTo>
                  <a:lnTo>
                    <a:pt x="45" y="8"/>
                  </a:lnTo>
                  <a:lnTo>
                    <a:pt x="45" y="15"/>
                  </a:lnTo>
                  <a:lnTo>
                    <a:pt x="52" y="8"/>
                  </a:lnTo>
                  <a:lnTo>
                    <a:pt x="52" y="23"/>
                  </a:lnTo>
                  <a:lnTo>
                    <a:pt x="52" y="8"/>
                  </a:lnTo>
                  <a:lnTo>
                    <a:pt x="52" y="8"/>
                  </a:lnTo>
                  <a:lnTo>
                    <a:pt x="60" y="15"/>
                  </a:lnTo>
                  <a:lnTo>
                    <a:pt x="60" y="15"/>
                  </a:lnTo>
                  <a:lnTo>
                    <a:pt x="60" y="8"/>
                  </a:lnTo>
                  <a:lnTo>
                    <a:pt x="60" y="15"/>
                  </a:lnTo>
                  <a:lnTo>
                    <a:pt x="67" y="8"/>
                  </a:lnTo>
                  <a:lnTo>
                    <a:pt x="67" y="15"/>
                  </a:lnTo>
                  <a:lnTo>
                    <a:pt x="67" y="8"/>
                  </a:lnTo>
                  <a:lnTo>
                    <a:pt x="67" y="15"/>
                  </a:lnTo>
                  <a:lnTo>
                    <a:pt x="75" y="8"/>
                  </a:lnTo>
                  <a:lnTo>
                    <a:pt x="75" y="15"/>
                  </a:lnTo>
                  <a:lnTo>
                    <a:pt x="75" y="8"/>
                  </a:lnTo>
                  <a:lnTo>
                    <a:pt x="75" y="15"/>
                  </a:lnTo>
                  <a:lnTo>
                    <a:pt x="82" y="8"/>
                  </a:lnTo>
                  <a:lnTo>
                    <a:pt x="82" y="15"/>
                  </a:lnTo>
                  <a:lnTo>
                    <a:pt x="82" y="8"/>
                  </a:lnTo>
                  <a:lnTo>
                    <a:pt x="82" y="8"/>
                  </a:lnTo>
                  <a:lnTo>
                    <a:pt x="90" y="15"/>
                  </a:lnTo>
                  <a:lnTo>
                    <a:pt x="90" y="15"/>
                  </a:lnTo>
                  <a:lnTo>
                    <a:pt x="90" y="8"/>
                  </a:lnTo>
                  <a:lnTo>
                    <a:pt x="90" y="15"/>
                  </a:lnTo>
                  <a:lnTo>
                    <a:pt x="97" y="8"/>
                  </a:lnTo>
                  <a:lnTo>
                    <a:pt x="97" y="15"/>
                  </a:lnTo>
                  <a:lnTo>
                    <a:pt x="97" y="8"/>
                  </a:lnTo>
                  <a:lnTo>
                    <a:pt x="97" y="8"/>
                  </a:lnTo>
                  <a:lnTo>
                    <a:pt x="105" y="15"/>
                  </a:lnTo>
                  <a:lnTo>
                    <a:pt x="105" y="23"/>
                  </a:lnTo>
                  <a:lnTo>
                    <a:pt x="105" y="0"/>
                  </a:lnTo>
                  <a:lnTo>
                    <a:pt x="105" y="15"/>
                  </a:lnTo>
                  <a:lnTo>
                    <a:pt x="112" y="8"/>
                  </a:lnTo>
                  <a:lnTo>
                    <a:pt x="112" y="15"/>
                  </a:lnTo>
                  <a:lnTo>
                    <a:pt x="112" y="8"/>
                  </a:lnTo>
                  <a:lnTo>
                    <a:pt x="112" y="8"/>
                  </a:lnTo>
                  <a:lnTo>
                    <a:pt x="120" y="15"/>
                  </a:lnTo>
                  <a:lnTo>
                    <a:pt x="120" y="8"/>
                  </a:lnTo>
                  <a:lnTo>
                    <a:pt x="120" y="15"/>
                  </a:lnTo>
                  <a:lnTo>
                    <a:pt x="127" y="8"/>
                  </a:lnTo>
                  <a:lnTo>
                    <a:pt x="127" y="15"/>
                  </a:lnTo>
                  <a:lnTo>
                    <a:pt x="127" y="8"/>
                  </a:lnTo>
                  <a:lnTo>
                    <a:pt x="127" y="15"/>
                  </a:lnTo>
                  <a:lnTo>
                    <a:pt x="135" y="8"/>
                  </a:lnTo>
                  <a:lnTo>
                    <a:pt x="135" y="23"/>
                  </a:lnTo>
                  <a:lnTo>
                    <a:pt x="135" y="0"/>
                  </a:lnTo>
                  <a:lnTo>
                    <a:pt x="135" y="8"/>
                  </a:lnTo>
                  <a:lnTo>
                    <a:pt x="142" y="15"/>
                  </a:lnTo>
                  <a:lnTo>
                    <a:pt x="142" y="15"/>
                  </a:lnTo>
                  <a:lnTo>
                    <a:pt x="142" y="8"/>
                  </a:lnTo>
                  <a:lnTo>
                    <a:pt x="142" y="15"/>
                  </a:lnTo>
                  <a:lnTo>
                    <a:pt x="150" y="8"/>
                  </a:lnTo>
                  <a:lnTo>
                    <a:pt x="150" y="15"/>
                  </a:lnTo>
                  <a:lnTo>
                    <a:pt x="150" y="8"/>
                  </a:lnTo>
                  <a:lnTo>
                    <a:pt x="150" y="15"/>
                  </a:lnTo>
                  <a:lnTo>
                    <a:pt x="157" y="8"/>
                  </a:lnTo>
                  <a:lnTo>
                    <a:pt x="157" y="15"/>
                  </a:lnTo>
                  <a:lnTo>
                    <a:pt x="157" y="8"/>
                  </a:lnTo>
                  <a:lnTo>
                    <a:pt x="157" y="8"/>
                  </a:lnTo>
                  <a:lnTo>
                    <a:pt x="165" y="15"/>
                  </a:lnTo>
                  <a:lnTo>
                    <a:pt x="165" y="8"/>
                  </a:lnTo>
                  <a:lnTo>
                    <a:pt x="165" y="8"/>
                  </a:lnTo>
                  <a:lnTo>
                    <a:pt x="172" y="15"/>
                  </a:lnTo>
                  <a:lnTo>
                    <a:pt x="172" y="15"/>
                  </a:lnTo>
                  <a:lnTo>
                    <a:pt x="172" y="8"/>
                  </a:lnTo>
                  <a:lnTo>
                    <a:pt x="172" y="8"/>
                  </a:lnTo>
                  <a:lnTo>
                    <a:pt x="180" y="15"/>
                  </a:lnTo>
                  <a:lnTo>
                    <a:pt x="180" y="15"/>
                  </a:lnTo>
                  <a:lnTo>
                    <a:pt x="180" y="8"/>
                  </a:lnTo>
                  <a:lnTo>
                    <a:pt x="180" y="15"/>
                  </a:lnTo>
                  <a:lnTo>
                    <a:pt x="187" y="8"/>
                  </a:lnTo>
                  <a:lnTo>
                    <a:pt x="187" y="15"/>
                  </a:lnTo>
                  <a:lnTo>
                    <a:pt x="187" y="8"/>
                  </a:lnTo>
                  <a:lnTo>
                    <a:pt x="187" y="15"/>
                  </a:lnTo>
                  <a:lnTo>
                    <a:pt x="195" y="8"/>
                  </a:lnTo>
                  <a:lnTo>
                    <a:pt x="195" y="15"/>
                  </a:lnTo>
                  <a:lnTo>
                    <a:pt x="195" y="8"/>
                  </a:lnTo>
                  <a:lnTo>
                    <a:pt x="195" y="15"/>
                  </a:lnTo>
                  <a:lnTo>
                    <a:pt x="202" y="8"/>
                  </a:lnTo>
                  <a:lnTo>
                    <a:pt x="202" y="15"/>
                  </a:lnTo>
                  <a:lnTo>
                    <a:pt x="202" y="8"/>
                  </a:lnTo>
                  <a:lnTo>
                    <a:pt x="202" y="15"/>
                  </a:lnTo>
                  <a:lnTo>
                    <a:pt x="210" y="8"/>
                  </a:lnTo>
                  <a:lnTo>
                    <a:pt x="210" y="15"/>
                  </a:lnTo>
                  <a:lnTo>
                    <a:pt x="210" y="8"/>
                  </a:lnTo>
                  <a:lnTo>
                    <a:pt x="210" y="15"/>
                  </a:lnTo>
                  <a:lnTo>
                    <a:pt x="217" y="8"/>
                  </a:lnTo>
                  <a:lnTo>
                    <a:pt x="217" y="15"/>
                  </a:lnTo>
                  <a:lnTo>
                    <a:pt x="217" y="8"/>
                  </a:lnTo>
                  <a:lnTo>
                    <a:pt x="217" y="15"/>
                  </a:lnTo>
                  <a:lnTo>
                    <a:pt x="225" y="8"/>
                  </a:lnTo>
                  <a:lnTo>
                    <a:pt x="225" y="15"/>
                  </a:lnTo>
                  <a:lnTo>
                    <a:pt x="225" y="8"/>
                  </a:lnTo>
                  <a:lnTo>
                    <a:pt x="225" y="15"/>
                  </a:lnTo>
                  <a:lnTo>
                    <a:pt x="232" y="8"/>
                  </a:lnTo>
                  <a:lnTo>
                    <a:pt x="232" y="15"/>
                  </a:lnTo>
                  <a:lnTo>
                    <a:pt x="232" y="8"/>
                  </a:lnTo>
                  <a:lnTo>
                    <a:pt x="232" y="15"/>
                  </a:lnTo>
                  <a:lnTo>
                    <a:pt x="240" y="8"/>
                  </a:lnTo>
                  <a:lnTo>
                    <a:pt x="240" y="15"/>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7" name="Freeform 1043"/>
            <p:cNvSpPr>
              <a:spLocks/>
            </p:cNvSpPr>
            <p:nvPr/>
          </p:nvSpPr>
          <p:spPr bwMode="auto">
            <a:xfrm>
              <a:off x="4087" y="3540"/>
              <a:ext cx="173" cy="23"/>
            </a:xfrm>
            <a:custGeom>
              <a:avLst/>
              <a:gdLst>
                <a:gd name="T0" fmla="*/ 7 w 247"/>
                <a:gd name="T1" fmla="*/ 15 h 23"/>
                <a:gd name="T2" fmla="*/ 15 w 247"/>
                <a:gd name="T3" fmla="*/ 8 h 23"/>
                <a:gd name="T4" fmla="*/ 15 w 247"/>
                <a:gd name="T5" fmla="*/ 15 h 23"/>
                <a:gd name="T6" fmla="*/ 22 w 247"/>
                <a:gd name="T7" fmla="*/ 8 h 23"/>
                <a:gd name="T8" fmla="*/ 30 w 247"/>
                <a:gd name="T9" fmla="*/ 15 h 23"/>
                <a:gd name="T10" fmla="*/ 37 w 247"/>
                <a:gd name="T11" fmla="*/ 8 h 23"/>
                <a:gd name="T12" fmla="*/ 37 w 247"/>
                <a:gd name="T13" fmla="*/ 15 h 23"/>
                <a:gd name="T14" fmla="*/ 45 w 247"/>
                <a:gd name="T15" fmla="*/ 8 h 23"/>
                <a:gd name="T16" fmla="*/ 52 w 247"/>
                <a:gd name="T17" fmla="*/ 15 h 23"/>
                <a:gd name="T18" fmla="*/ 60 w 247"/>
                <a:gd name="T19" fmla="*/ 8 h 23"/>
                <a:gd name="T20" fmla="*/ 60 w 247"/>
                <a:gd name="T21" fmla="*/ 15 h 23"/>
                <a:gd name="T22" fmla="*/ 67 w 247"/>
                <a:gd name="T23" fmla="*/ 8 h 23"/>
                <a:gd name="T24" fmla="*/ 75 w 247"/>
                <a:gd name="T25" fmla="*/ 15 h 23"/>
                <a:gd name="T26" fmla="*/ 82 w 247"/>
                <a:gd name="T27" fmla="*/ 15 h 23"/>
                <a:gd name="T28" fmla="*/ 82 w 247"/>
                <a:gd name="T29" fmla="*/ 8 h 23"/>
                <a:gd name="T30" fmla="*/ 90 w 247"/>
                <a:gd name="T31" fmla="*/ 8 h 23"/>
                <a:gd name="T32" fmla="*/ 97 w 247"/>
                <a:gd name="T33" fmla="*/ 15 h 23"/>
                <a:gd name="T34" fmla="*/ 105 w 247"/>
                <a:gd name="T35" fmla="*/ 8 h 23"/>
                <a:gd name="T36" fmla="*/ 105 w 247"/>
                <a:gd name="T37" fmla="*/ 15 h 23"/>
                <a:gd name="T38" fmla="*/ 112 w 247"/>
                <a:gd name="T39" fmla="*/ 8 h 23"/>
                <a:gd name="T40" fmla="*/ 120 w 247"/>
                <a:gd name="T41" fmla="*/ 15 h 23"/>
                <a:gd name="T42" fmla="*/ 127 w 247"/>
                <a:gd name="T43" fmla="*/ 8 h 23"/>
                <a:gd name="T44" fmla="*/ 135 w 247"/>
                <a:gd name="T45" fmla="*/ 15 h 23"/>
                <a:gd name="T46" fmla="*/ 142 w 247"/>
                <a:gd name="T47" fmla="*/ 8 h 23"/>
                <a:gd name="T48" fmla="*/ 142 w 247"/>
                <a:gd name="T49" fmla="*/ 15 h 23"/>
                <a:gd name="T50" fmla="*/ 150 w 247"/>
                <a:gd name="T51" fmla="*/ 0 h 23"/>
                <a:gd name="T52" fmla="*/ 157 w 247"/>
                <a:gd name="T53" fmla="*/ 15 h 23"/>
                <a:gd name="T54" fmla="*/ 165 w 247"/>
                <a:gd name="T55" fmla="*/ 8 h 23"/>
                <a:gd name="T56" fmla="*/ 165 w 247"/>
                <a:gd name="T57" fmla="*/ 15 h 23"/>
                <a:gd name="T58" fmla="*/ 172 w 247"/>
                <a:gd name="T59" fmla="*/ 8 h 23"/>
                <a:gd name="T60" fmla="*/ 180 w 247"/>
                <a:gd name="T61" fmla="*/ 15 h 23"/>
                <a:gd name="T62" fmla="*/ 187 w 247"/>
                <a:gd name="T63" fmla="*/ 15 h 23"/>
                <a:gd name="T64" fmla="*/ 187 w 247"/>
                <a:gd name="T65" fmla="*/ 15 h 23"/>
                <a:gd name="T66" fmla="*/ 195 w 247"/>
                <a:gd name="T67" fmla="*/ 8 h 23"/>
                <a:gd name="T68" fmla="*/ 202 w 247"/>
                <a:gd name="T69" fmla="*/ 15 h 23"/>
                <a:gd name="T70" fmla="*/ 210 w 247"/>
                <a:gd name="T71" fmla="*/ 8 h 23"/>
                <a:gd name="T72" fmla="*/ 210 w 247"/>
                <a:gd name="T73" fmla="*/ 8 h 23"/>
                <a:gd name="T74" fmla="*/ 217 w 247"/>
                <a:gd name="T75" fmla="*/ 8 h 23"/>
                <a:gd name="T76" fmla="*/ 225 w 247"/>
                <a:gd name="T77" fmla="*/ 15 h 23"/>
                <a:gd name="T78" fmla="*/ 232 w 247"/>
                <a:gd name="T79" fmla="*/ 8 h 23"/>
                <a:gd name="T80" fmla="*/ 240 w 247"/>
                <a:gd name="T81" fmla="*/ 8 h 23"/>
                <a:gd name="T82" fmla="*/ 240 w 247"/>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3">
                  <a:moveTo>
                    <a:pt x="0" y="15"/>
                  </a:moveTo>
                  <a:lnTo>
                    <a:pt x="7" y="8"/>
                  </a:lnTo>
                  <a:lnTo>
                    <a:pt x="7" y="15"/>
                  </a:lnTo>
                  <a:lnTo>
                    <a:pt x="7" y="8"/>
                  </a:lnTo>
                  <a:lnTo>
                    <a:pt x="7" y="15"/>
                  </a:lnTo>
                  <a:lnTo>
                    <a:pt x="15" y="8"/>
                  </a:lnTo>
                  <a:lnTo>
                    <a:pt x="15" y="15"/>
                  </a:lnTo>
                  <a:lnTo>
                    <a:pt x="15" y="8"/>
                  </a:lnTo>
                  <a:lnTo>
                    <a:pt x="15" y="15"/>
                  </a:lnTo>
                  <a:lnTo>
                    <a:pt x="22" y="8"/>
                  </a:lnTo>
                  <a:lnTo>
                    <a:pt x="22" y="15"/>
                  </a:lnTo>
                  <a:lnTo>
                    <a:pt x="22" y="8"/>
                  </a:lnTo>
                  <a:lnTo>
                    <a:pt x="22" y="15"/>
                  </a:lnTo>
                  <a:lnTo>
                    <a:pt x="30" y="8"/>
                  </a:lnTo>
                  <a:lnTo>
                    <a:pt x="30" y="15"/>
                  </a:lnTo>
                  <a:lnTo>
                    <a:pt x="30" y="8"/>
                  </a:lnTo>
                  <a:lnTo>
                    <a:pt x="30" y="15"/>
                  </a:lnTo>
                  <a:lnTo>
                    <a:pt x="37" y="8"/>
                  </a:lnTo>
                  <a:lnTo>
                    <a:pt x="37" y="15"/>
                  </a:lnTo>
                  <a:lnTo>
                    <a:pt x="37" y="8"/>
                  </a:lnTo>
                  <a:lnTo>
                    <a:pt x="37" y="15"/>
                  </a:lnTo>
                  <a:lnTo>
                    <a:pt x="45" y="8"/>
                  </a:lnTo>
                  <a:lnTo>
                    <a:pt x="45" y="15"/>
                  </a:lnTo>
                  <a:lnTo>
                    <a:pt x="45" y="8"/>
                  </a:lnTo>
                  <a:lnTo>
                    <a:pt x="45" y="15"/>
                  </a:lnTo>
                  <a:lnTo>
                    <a:pt x="52" y="8"/>
                  </a:lnTo>
                  <a:lnTo>
                    <a:pt x="52" y="15"/>
                  </a:lnTo>
                  <a:lnTo>
                    <a:pt x="52" y="8"/>
                  </a:lnTo>
                  <a:lnTo>
                    <a:pt x="52" y="15"/>
                  </a:lnTo>
                  <a:lnTo>
                    <a:pt x="60" y="8"/>
                  </a:lnTo>
                  <a:lnTo>
                    <a:pt x="60" y="15"/>
                  </a:lnTo>
                  <a:lnTo>
                    <a:pt x="60" y="8"/>
                  </a:lnTo>
                  <a:lnTo>
                    <a:pt x="60" y="15"/>
                  </a:lnTo>
                  <a:lnTo>
                    <a:pt x="67" y="8"/>
                  </a:lnTo>
                  <a:lnTo>
                    <a:pt x="67" y="15"/>
                  </a:lnTo>
                  <a:lnTo>
                    <a:pt x="67" y="8"/>
                  </a:lnTo>
                  <a:lnTo>
                    <a:pt x="67" y="15"/>
                  </a:lnTo>
                  <a:lnTo>
                    <a:pt x="75" y="8"/>
                  </a:lnTo>
                  <a:lnTo>
                    <a:pt x="75" y="15"/>
                  </a:lnTo>
                  <a:lnTo>
                    <a:pt x="75" y="8"/>
                  </a:lnTo>
                  <a:lnTo>
                    <a:pt x="75" y="8"/>
                  </a:lnTo>
                  <a:lnTo>
                    <a:pt x="82" y="15"/>
                  </a:lnTo>
                  <a:lnTo>
                    <a:pt x="82" y="15"/>
                  </a:lnTo>
                  <a:lnTo>
                    <a:pt x="82" y="8"/>
                  </a:lnTo>
                  <a:lnTo>
                    <a:pt x="82" y="8"/>
                  </a:lnTo>
                  <a:lnTo>
                    <a:pt x="90" y="15"/>
                  </a:lnTo>
                  <a:lnTo>
                    <a:pt x="90" y="15"/>
                  </a:lnTo>
                  <a:lnTo>
                    <a:pt x="90" y="8"/>
                  </a:lnTo>
                  <a:lnTo>
                    <a:pt x="90" y="15"/>
                  </a:lnTo>
                  <a:lnTo>
                    <a:pt x="97" y="8"/>
                  </a:lnTo>
                  <a:lnTo>
                    <a:pt x="97" y="15"/>
                  </a:lnTo>
                  <a:lnTo>
                    <a:pt x="97" y="8"/>
                  </a:lnTo>
                  <a:lnTo>
                    <a:pt x="97" y="15"/>
                  </a:lnTo>
                  <a:lnTo>
                    <a:pt x="105" y="8"/>
                  </a:lnTo>
                  <a:lnTo>
                    <a:pt x="105" y="15"/>
                  </a:lnTo>
                  <a:lnTo>
                    <a:pt x="105" y="8"/>
                  </a:lnTo>
                  <a:lnTo>
                    <a:pt x="105" y="15"/>
                  </a:lnTo>
                  <a:lnTo>
                    <a:pt x="112" y="8"/>
                  </a:lnTo>
                  <a:lnTo>
                    <a:pt x="112" y="15"/>
                  </a:lnTo>
                  <a:lnTo>
                    <a:pt x="112" y="8"/>
                  </a:lnTo>
                  <a:lnTo>
                    <a:pt x="112" y="15"/>
                  </a:lnTo>
                  <a:lnTo>
                    <a:pt x="120" y="8"/>
                  </a:lnTo>
                  <a:lnTo>
                    <a:pt x="120" y="15"/>
                  </a:lnTo>
                  <a:lnTo>
                    <a:pt x="120" y="8"/>
                  </a:lnTo>
                  <a:lnTo>
                    <a:pt x="120" y="15"/>
                  </a:lnTo>
                  <a:lnTo>
                    <a:pt x="127" y="8"/>
                  </a:lnTo>
                  <a:lnTo>
                    <a:pt x="127" y="15"/>
                  </a:lnTo>
                  <a:lnTo>
                    <a:pt x="127" y="8"/>
                  </a:lnTo>
                  <a:lnTo>
                    <a:pt x="135" y="15"/>
                  </a:lnTo>
                  <a:lnTo>
                    <a:pt x="135" y="8"/>
                  </a:lnTo>
                  <a:lnTo>
                    <a:pt x="135" y="15"/>
                  </a:lnTo>
                  <a:lnTo>
                    <a:pt x="142" y="8"/>
                  </a:lnTo>
                  <a:lnTo>
                    <a:pt x="142" y="15"/>
                  </a:lnTo>
                  <a:lnTo>
                    <a:pt x="142" y="8"/>
                  </a:lnTo>
                  <a:lnTo>
                    <a:pt x="142" y="15"/>
                  </a:lnTo>
                  <a:lnTo>
                    <a:pt x="150" y="8"/>
                  </a:lnTo>
                  <a:lnTo>
                    <a:pt x="150" y="15"/>
                  </a:lnTo>
                  <a:lnTo>
                    <a:pt x="150" y="0"/>
                  </a:lnTo>
                  <a:lnTo>
                    <a:pt x="150" y="15"/>
                  </a:lnTo>
                  <a:lnTo>
                    <a:pt x="157" y="8"/>
                  </a:lnTo>
                  <a:lnTo>
                    <a:pt x="157" y="15"/>
                  </a:lnTo>
                  <a:lnTo>
                    <a:pt x="157" y="8"/>
                  </a:lnTo>
                  <a:lnTo>
                    <a:pt x="157" y="15"/>
                  </a:lnTo>
                  <a:lnTo>
                    <a:pt x="165" y="8"/>
                  </a:lnTo>
                  <a:lnTo>
                    <a:pt x="165" y="15"/>
                  </a:lnTo>
                  <a:lnTo>
                    <a:pt x="165" y="8"/>
                  </a:lnTo>
                  <a:lnTo>
                    <a:pt x="165" y="15"/>
                  </a:lnTo>
                  <a:lnTo>
                    <a:pt x="172" y="8"/>
                  </a:lnTo>
                  <a:lnTo>
                    <a:pt x="172" y="15"/>
                  </a:lnTo>
                  <a:lnTo>
                    <a:pt x="172" y="8"/>
                  </a:lnTo>
                  <a:lnTo>
                    <a:pt x="172" y="8"/>
                  </a:lnTo>
                  <a:lnTo>
                    <a:pt x="180" y="15"/>
                  </a:lnTo>
                  <a:lnTo>
                    <a:pt x="180" y="15"/>
                  </a:lnTo>
                  <a:lnTo>
                    <a:pt x="180" y="8"/>
                  </a:lnTo>
                  <a:lnTo>
                    <a:pt x="180" y="8"/>
                  </a:lnTo>
                  <a:lnTo>
                    <a:pt x="187" y="15"/>
                  </a:lnTo>
                  <a:lnTo>
                    <a:pt x="187" y="15"/>
                  </a:lnTo>
                  <a:lnTo>
                    <a:pt x="187" y="8"/>
                  </a:lnTo>
                  <a:lnTo>
                    <a:pt x="187" y="15"/>
                  </a:lnTo>
                  <a:lnTo>
                    <a:pt x="195" y="8"/>
                  </a:lnTo>
                  <a:lnTo>
                    <a:pt x="195" y="15"/>
                  </a:lnTo>
                  <a:lnTo>
                    <a:pt x="195" y="8"/>
                  </a:lnTo>
                  <a:lnTo>
                    <a:pt x="195" y="15"/>
                  </a:lnTo>
                  <a:lnTo>
                    <a:pt x="202" y="8"/>
                  </a:lnTo>
                  <a:lnTo>
                    <a:pt x="202" y="15"/>
                  </a:lnTo>
                  <a:lnTo>
                    <a:pt x="202" y="8"/>
                  </a:lnTo>
                  <a:lnTo>
                    <a:pt x="202" y="15"/>
                  </a:lnTo>
                  <a:lnTo>
                    <a:pt x="210" y="8"/>
                  </a:lnTo>
                  <a:lnTo>
                    <a:pt x="210" y="15"/>
                  </a:lnTo>
                  <a:lnTo>
                    <a:pt x="210" y="8"/>
                  </a:lnTo>
                  <a:lnTo>
                    <a:pt x="210" y="8"/>
                  </a:lnTo>
                  <a:lnTo>
                    <a:pt x="217" y="15"/>
                  </a:lnTo>
                  <a:lnTo>
                    <a:pt x="217" y="15"/>
                  </a:lnTo>
                  <a:lnTo>
                    <a:pt x="217" y="8"/>
                  </a:lnTo>
                  <a:lnTo>
                    <a:pt x="217" y="15"/>
                  </a:lnTo>
                  <a:lnTo>
                    <a:pt x="225" y="8"/>
                  </a:lnTo>
                  <a:lnTo>
                    <a:pt x="225" y="15"/>
                  </a:lnTo>
                  <a:lnTo>
                    <a:pt x="225" y="8"/>
                  </a:lnTo>
                  <a:lnTo>
                    <a:pt x="225" y="15"/>
                  </a:lnTo>
                  <a:lnTo>
                    <a:pt x="232" y="8"/>
                  </a:lnTo>
                  <a:lnTo>
                    <a:pt x="232" y="8"/>
                  </a:lnTo>
                  <a:lnTo>
                    <a:pt x="232" y="15"/>
                  </a:lnTo>
                  <a:lnTo>
                    <a:pt x="240" y="8"/>
                  </a:lnTo>
                  <a:lnTo>
                    <a:pt x="240" y="15"/>
                  </a:lnTo>
                  <a:lnTo>
                    <a:pt x="240" y="8"/>
                  </a:lnTo>
                  <a:lnTo>
                    <a:pt x="240" y="15"/>
                  </a:lnTo>
                  <a:lnTo>
                    <a:pt x="247" y="8"/>
                  </a:lnTo>
                  <a:lnTo>
                    <a:pt x="247" y="2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8" name="Freeform 1044"/>
            <p:cNvSpPr>
              <a:spLocks/>
            </p:cNvSpPr>
            <p:nvPr/>
          </p:nvSpPr>
          <p:spPr bwMode="auto">
            <a:xfrm>
              <a:off x="4260" y="3533"/>
              <a:ext cx="167" cy="37"/>
            </a:xfrm>
            <a:custGeom>
              <a:avLst/>
              <a:gdLst>
                <a:gd name="T0" fmla="*/ 0 w 240"/>
                <a:gd name="T1" fmla="*/ 22 h 37"/>
                <a:gd name="T2" fmla="*/ 8 w 240"/>
                <a:gd name="T3" fmla="*/ 15 h 37"/>
                <a:gd name="T4" fmla="*/ 15 w 240"/>
                <a:gd name="T5" fmla="*/ 22 h 37"/>
                <a:gd name="T6" fmla="*/ 23 w 240"/>
                <a:gd name="T7" fmla="*/ 22 h 37"/>
                <a:gd name="T8" fmla="*/ 23 w 240"/>
                <a:gd name="T9" fmla="*/ 22 h 37"/>
                <a:gd name="T10" fmla="*/ 30 w 240"/>
                <a:gd name="T11" fmla="*/ 15 h 37"/>
                <a:gd name="T12" fmla="*/ 38 w 240"/>
                <a:gd name="T13" fmla="*/ 15 h 37"/>
                <a:gd name="T14" fmla="*/ 45 w 240"/>
                <a:gd name="T15" fmla="*/ 22 h 37"/>
                <a:gd name="T16" fmla="*/ 53 w 240"/>
                <a:gd name="T17" fmla="*/ 15 h 37"/>
                <a:gd name="T18" fmla="*/ 53 w 240"/>
                <a:gd name="T19" fmla="*/ 15 h 37"/>
                <a:gd name="T20" fmla="*/ 60 w 240"/>
                <a:gd name="T21" fmla="*/ 15 h 37"/>
                <a:gd name="T22" fmla="*/ 68 w 240"/>
                <a:gd name="T23" fmla="*/ 22 h 37"/>
                <a:gd name="T24" fmla="*/ 75 w 240"/>
                <a:gd name="T25" fmla="*/ 22 h 37"/>
                <a:gd name="T26" fmla="*/ 75 w 240"/>
                <a:gd name="T27" fmla="*/ 22 h 37"/>
                <a:gd name="T28" fmla="*/ 83 w 240"/>
                <a:gd name="T29" fmla="*/ 15 h 37"/>
                <a:gd name="T30" fmla="*/ 90 w 240"/>
                <a:gd name="T31" fmla="*/ 22 h 37"/>
                <a:gd name="T32" fmla="*/ 98 w 240"/>
                <a:gd name="T33" fmla="*/ 15 h 37"/>
                <a:gd name="T34" fmla="*/ 98 w 240"/>
                <a:gd name="T35" fmla="*/ 15 h 37"/>
                <a:gd name="T36" fmla="*/ 105 w 240"/>
                <a:gd name="T37" fmla="*/ 15 h 37"/>
                <a:gd name="T38" fmla="*/ 113 w 240"/>
                <a:gd name="T39" fmla="*/ 22 h 37"/>
                <a:gd name="T40" fmla="*/ 120 w 240"/>
                <a:gd name="T41" fmla="*/ 15 h 37"/>
                <a:gd name="T42" fmla="*/ 120 w 240"/>
                <a:gd name="T43" fmla="*/ 22 h 37"/>
                <a:gd name="T44" fmla="*/ 128 w 240"/>
                <a:gd name="T45" fmla="*/ 15 h 37"/>
                <a:gd name="T46" fmla="*/ 135 w 240"/>
                <a:gd name="T47" fmla="*/ 22 h 37"/>
                <a:gd name="T48" fmla="*/ 143 w 240"/>
                <a:gd name="T49" fmla="*/ 15 h 37"/>
                <a:gd name="T50" fmla="*/ 143 w 240"/>
                <a:gd name="T51" fmla="*/ 22 h 37"/>
                <a:gd name="T52" fmla="*/ 150 w 240"/>
                <a:gd name="T53" fmla="*/ 15 h 37"/>
                <a:gd name="T54" fmla="*/ 158 w 240"/>
                <a:gd name="T55" fmla="*/ 22 h 37"/>
                <a:gd name="T56" fmla="*/ 165 w 240"/>
                <a:gd name="T57" fmla="*/ 15 h 37"/>
                <a:gd name="T58" fmla="*/ 165 w 240"/>
                <a:gd name="T59" fmla="*/ 15 h 37"/>
                <a:gd name="T60" fmla="*/ 173 w 240"/>
                <a:gd name="T61" fmla="*/ 15 h 37"/>
                <a:gd name="T62" fmla="*/ 180 w 240"/>
                <a:gd name="T63" fmla="*/ 22 h 37"/>
                <a:gd name="T64" fmla="*/ 188 w 240"/>
                <a:gd name="T65" fmla="*/ 15 h 37"/>
                <a:gd name="T66" fmla="*/ 188 w 240"/>
                <a:gd name="T67" fmla="*/ 15 h 37"/>
                <a:gd name="T68" fmla="*/ 195 w 240"/>
                <a:gd name="T69" fmla="*/ 15 h 37"/>
                <a:gd name="T70" fmla="*/ 203 w 240"/>
                <a:gd name="T71" fmla="*/ 22 h 37"/>
                <a:gd name="T72" fmla="*/ 210 w 240"/>
                <a:gd name="T73" fmla="*/ 22 h 37"/>
                <a:gd name="T74" fmla="*/ 210 w 240"/>
                <a:gd name="T75" fmla="*/ 22 h 37"/>
                <a:gd name="T76" fmla="*/ 218 w 240"/>
                <a:gd name="T77" fmla="*/ 15 h 37"/>
                <a:gd name="T78" fmla="*/ 225 w 240"/>
                <a:gd name="T79" fmla="*/ 15 h 37"/>
                <a:gd name="T80" fmla="*/ 233 w 240"/>
                <a:gd name="T81" fmla="*/ 37 h 37"/>
                <a:gd name="T82" fmla="*/ 240 w 240"/>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30"/>
                  </a:moveTo>
                  <a:lnTo>
                    <a:pt x="0" y="7"/>
                  </a:lnTo>
                  <a:lnTo>
                    <a:pt x="0" y="22"/>
                  </a:lnTo>
                  <a:lnTo>
                    <a:pt x="8" y="15"/>
                  </a:lnTo>
                  <a:lnTo>
                    <a:pt x="8" y="30"/>
                  </a:lnTo>
                  <a:lnTo>
                    <a:pt x="8" y="15"/>
                  </a:lnTo>
                  <a:lnTo>
                    <a:pt x="8" y="22"/>
                  </a:lnTo>
                  <a:lnTo>
                    <a:pt x="15" y="15"/>
                  </a:lnTo>
                  <a:lnTo>
                    <a:pt x="15" y="22"/>
                  </a:lnTo>
                  <a:lnTo>
                    <a:pt x="15" y="15"/>
                  </a:lnTo>
                  <a:lnTo>
                    <a:pt x="15" y="15"/>
                  </a:lnTo>
                  <a:lnTo>
                    <a:pt x="23" y="22"/>
                  </a:lnTo>
                  <a:lnTo>
                    <a:pt x="23" y="22"/>
                  </a:lnTo>
                  <a:lnTo>
                    <a:pt x="23" y="7"/>
                  </a:lnTo>
                  <a:lnTo>
                    <a:pt x="23" y="22"/>
                  </a:lnTo>
                  <a:lnTo>
                    <a:pt x="30" y="15"/>
                  </a:lnTo>
                  <a:lnTo>
                    <a:pt x="30" y="22"/>
                  </a:lnTo>
                  <a:lnTo>
                    <a:pt x="30" y="15"/>
                  </a:lnTo>
                  <a:lnTo>
                    <a:pt x="38" y="22"/>
                  </a:lnTo>
                  <a:lnTo>
                    <a:pt x="38" y="22"/>
                  </a:lnTo>
                  <a:lnTo>
                    <a:pt x="38" y="15"/>
                  </a:lnTo>
                  <a:lnTo>
                    <a:pt x="38" y="22"/>
                  </a:lnTo>
                  <a:lnTo>
                    <a:pt x="45" y="15"/>
                  </a:lnTo>
                  <a:lnTo>
                    <a:pt x="45" y="22"/>
                  </a:lnTo>
                  <a:lnTo>
                    <a:pt x="45" y="15"/>
                  </a:lnTo>
                  <a:lnTo>
                    <a:pt x="45" y="22"/>
                  </a:lnTo>
                  <a:lnTo>
                    <a:pt x="53" y="15"/>
                  </a:lnTo>
                  <a:lnTo>
                    <a:pt x="53" y="22"/>
                  </a:lnTo>
                  <a:lnTo>
                    <a:pt x="53" y="15"/>
                  </a:lnTo>
                  <a:lnTo>
                    <a:pt x="53" y="15"/>
                  </a:lnTo>
                  <a:lnTo>
                    <a:pt x="60" y="22"/>
                  </a:lnTo>
                  <a:lnTo>
                    <a:pt x="60" y="22"/>
                  </a:lnTo>
                  <a:lnTo>
                    <a:pt x="60" y="15"/>
                  </a:lnTo>
                  <a:lnTo>
                    <a:pt x="60" y="22"/>
                  </a:lnTo>
                  <a:lnTo>
                    <a:pt x="68" y="15"/>
                  </a:lnTo>
                  <a:lnTo>
                    <a:pt x="68" y="22"/>
                  </a:lnTo>
                  <a:lnTo>
                    <a:pt x="68" y="15"/>
                  </a:lnTo>
                  <a:lnTo>
                    <a:pt x="68" y="15"/>
                  </a:lnTo>
                  <a:lnTo>
                    <a:pt x="75" y="22"/>
                  </a:lnTo>
                  <a:lnTo>
                    <a:pt x="75" y="22"/>
                  </a:lnTo>
                  <a:lnTo>
                    <a:pt x="75" y="15"/>
                  </a:lnTo>
                  <a:lnTo>
                    <a:pt x="75" y="22"/>
                  </a:lnTo>
                  <a:lnTo>
                    <a:pt x="83" y="15"/>
                  </a:lnTo>
                  <a:lnTo>
                    <a:pt x="83" y="22"/>
                  </a:lnTo>
                  <a:lnTo>
                    <a:pt x="83" y="15"/>
                  </a:lnTo>
                  <a:lnTo>
                    <a:pt x="83" y="22"/>
                  </a:lnTo>
                  <a:lnTo>
                    <a:pt x="90" y="15"/>
                  </a:lnTo>
                  <a:lnTo>
                    <a:pt x="90" y="22"/>
                  </a:lnTo>
                  <a:lnTo>
                    <a:pt x="90" y="15"/>
                  </a:lnTo>
                  <a:lnTo>
                    <a:pt x="90" y="22"/>
                  </a:lnTo>
                  <a:lnTo>
                    <a:pt x="98" y="15"/>
                  </a:lnTo>
                  <a:lnTo>
                    <a:pt x="98" y="22"/>
                  </a:lnTo>
                  <a:lnTo>
                    <a:pt x="98" y="15"/>
                  </a:lnTo>
                  <a:lnTo>
                    <a:pt x="98" y="15"/>
                  </a:lnTo>
                  <a:lnTo>
                    <a:pt x="105" y="22"/>
                  </a:lnTo>
                  <a:lnTo>
                    <a:pt x="105" y="22"/>
                  </a:lnTo>
                  <a:lnTo>
                    <a:pt x="105" y="15"/>
                  </a:lnTo>
                  <a:lnTo>
                    <a:pt x="105" y="22"/>
                  </a:lnTo>
                  <a:lnTo>
                    <a:pt x="113" y="15"/>
                  </a:lnTo>
                  <a:lnTo>
                    <a:pt x="113" y="22"/>
                  </a:lnTo>
                  <a:lnTo>
                    <a:pt x="113" y="15"/>
                  </a:lnTo>
                  <a:lnTo>
                    <a:pt x="113" y="22"/>
                  </a:lnTo>
                  <a:lnTo>
                    <a:pt x="120" y="15"/>
                  </a:lnTo>
                  <a:lnTo>
                    <a:pt x="120" y="22"/>
                  </a:lnTo>
                  <a:lnTo>
                    <a:pt x="120" y="15"/>
                  </a:lnTo>
                  <a:lnTo>
                    <a:pt x="120" y="22"/>
                  </a:lnTo>
                  <a:lnTo>
                    <a:pt x="128" y="15"/>
                  </a:lnTo>
                  <a:lnTo>
                    <a:pt x="128" y="22"/>
                  </a:lnTo>
                  <a:lnTo>
                    <a:pt x="128" y="15"/>
                  </a:lnTo>
                  <a:lnTo>
                    <a:pt x="128" y="15"/>
                  </a:lnTo>
                  <a:lnTo>
                    <a:pt x="135" y="22"/>
                  </a:lnTo>
                  <a:lnTo>
                    <a:pt x="135" y="22"/>
                  </a:lnTo>
                  <a:lnTo>
                    <a:pt x="135" y="15"/>
                  </a:lnTo>
                  <a:lnTo>
                    <a:pt x="135" y="22"/>
                  </a:lnTo>
                  <a:lnTo>
                    <a:pt x="143" y="15"/>
                  </a:lnTo>
                  <a:lnTo>
                    <a:pt x="143" y="22"/>
                  </a:lnTo>
                  <a:lnTo>
                    <a:pt x="143" y="15"/>
                  </a:lnTo>
                  <a:lnTo>
                    <a:pt x="143" y="22"/>
                  </a:lnTo>
                  <a:lnTo>
                    <a:pt x="150" y="15"/>
                  </a:lnTo>
                  <a:lnTo>
                    <a:pt x="150" y="22"/>
                  </a:lnTo>
                  <a:lnTo>
                    <a:pt x="150" y="15"/>
                  </a:lnTo>
                  <a:lnTo>
                    <a:pt x="150" y="15"/>
                  </a:lnTo>
                  <a:lnTo>
                    <a:pt x="158" y="22"/>
                  </a:lnTo>
                  <a:lnTo>
                    <a:pt x="158" y="22"/>
                  </a:lnTo>
                  <a:lnTo>
                    <a:pt x="158" y="15"/>
                  </a:lnTo>
                  <a:lnTo>
                    <a:pt x="158" y="22"/>
                  </a:lnTo>
                  <a:lnTo>
                    <a:pt x="165" y="15"/>
                  </a:lnTo>
                  <a:lnTo>
                    <a:pt x="165" y="22"/>
                  </a:lnTo>
                  <a:lnTo>
                    <a:pt x="165" y="15"/>
                  </a:lnTo>
                  <a:lnTo>
                    <a:pt x="165" y="15"/>
                  </a:lnTo>
                  <a:lnTo>
                    <a:pt x="173" y="22"/>
                  </a:lnTo>
                  <a:lnTo>
                    <a:pt x="173" y="22"/>
                  </a:lnTo>
                  <a:lnTo>
                    <a:pt x="173" y="15"/>
                  </a:lnTo>
                  <a:lnTo>
                    <a:pt x="173" y="22"/>
                  </a:lnTo>
                  <a:lnTo>
                    <a:pt x="180" y="15"/>
                  </a:lnTo>
                  <a:lnTo>
                    <a:pt x="180" y="22"/>
                  </a:lnTo>
                  <a:lnTo>
                    <a:pt x="180" y="15"/>
                  </a:lnTo>
                  <a:lnTo>
                    <a:pt x="180" y="22"/>
                  </a:lnTo>
                  <a:lnTo>
                    <a:pt x="188" y="15"/>
                  </a:lnTo>
                  <a:lnTo>
                    <a:pt x="188" y="22"/>
                  </a:lnTo>
                  <a:lnTo>
                    <a:pt x="188" y="15"/>
                  </a:lnTo>
                  <a:lnTo>
                    <a:pt x="188" y="15"/>
                  </a:lnTo>
                  <a:lnTo>
                    <a:pt x="195" y="22"/>
                  </a:lnTo>
                  <a:lnTo>
                    <a:pt x="195" y="22"/>
                  </a:lnTo>
                  <a:lnTo>
                    <a:pt x="195" y="15"/>
                  </a:lnTo>
                  <a:lnTo>
                    <a:pt x="195" y="15"/>
                  </a:lnTo>
                  <a:lnTo>
                    <a:pt x="203" y="22"/>
                  </a:lnTo>
                  <a:lnTo>
                    <a:pt x="203" y="22"/>
                  </a:lnTo>
                  <a:lnTo>
                    <a:pt x="203" y="15"/>
                  </a:lnTo>
                  <a:lnTo>
                    <a:pt x="203" y="15"/>
                  </a:lnTo>
                  <a:lnTo>
                    <a:pt x="210" y="22"/>
                  </a:lnTo>
                  <a:lnTo>
                    <a:pt x="210" y="22"/>
                  </a:lnTo>
                  <a:lnTo>
                    <a:pt x="210" y="15"/>
                  </a:lnTo>
                  <a:lnTo>
                    <a:pt x="210" y="22"/>
                  </a:lnTo>
                  <a:lnTo>
                    <a:pt x="218" y="15"/>
                  </a:lnTo>
                  <a:lnTo>
                    <a:pt x="218" y="22"/>
                  </a:lnTo>
                  <a:lnTo>
                    <a:pt x="218" y="15"/>
                  </a:lnTo>
                  <a:lnTo>
                    <a:pt x="218" y="15"/>
                  </a:lnTo>
                  <a:lnTo>
                    <a:pt x="225" y="22"/>
                  </a:lnTo>
                  <a:lnTo>
                    <a:pt x="225" y="15"/>
                  </a:lnTo>
                  <a:lnTo>
                    <a:pt x="225" y="30"/>
                  </a:lnTo>
                  <a:lnTo>
                    <a:pt x="233" y="22"/>
                  </a:lnTo>
                  <a:lnTo>
                    <a:pt x="233" y="37"/>
                  </a:lnTo>
                  <a:lnTo>
                    <a:pt x="233" y="0"/>
                  </a:lnTo>
                  <a:lnTo>
                    <a:pt x="233" y="22"/>
                  </a:lnTo>
                  <a:lnTo>
                    <a:pt x="240" y="15"/>
                  </a:lnTo>
                  <a:lnTo>
                    <a:pt x="240" y="22"/>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9" name="Freeform 1045"/>
            <p:cNvSpPr>
              <a:spLocks/>
            </p:cNvSpPr>
            <p:nvPr/>
          </p:nvSpPr>
          <p:spPr bwMode="auto">
            <a:xfrm>
              <a:off x="4427" y="3533"/>
              <a:ext cx="168" cy="30"/>
            </a:xfrm>
            <a:custGeom>
              <a:avLst/>
              <a:gdLst>
                <a:gd name="T0" fmla="*/ 8 w 240"/>
                <a:gd name="T1" fmla="*/ 15 h 30"/>
                <a:gd name="T2" fmla="*/ 8 w 240"/>
                <a:gd name="T3" fmla="*/ 22 h 30"/>
                <a:gd name="T4" fmla="*/ 15 w 240"/>
                <a:gd name="T5" fmla="*/ 15 h 30"/>
                <a:gd name="T6" fmla="*/ 23 w 240"/>
                <a:gd name="T7" fmla="*/ 22 h 30"/>
                <a:gd name="T8" fmla="*/ 30 w 240"/>
                <a:gd name="T9" fmla="*/ 15 h 30"/>
                <a:gd name="T10" fmla="*/ 30 w 240"/>
                <a:gd name="T11" fmla="*/ 22 h 30"/>
                <a:gd name="T12" fmla="*/ 38 w 240"/>
                <a:gd name="T13" fmla="*/ 15 h 30"/>
                <a:gd name="T14" fmla="*/ 45 w 240"/>
                <a:gd name="T15" fmla="*/ 22 h 30"/>
                <a:gd name="T16" fmla="*/ 53 w 240"/>
                <a:gd name="T17" fmla="*/ 22 h 30"/>
                <a:gd name="T18" fmla="*/ 53 w 240"/>
                <a:gd name="T19" fmla="*/ 22 h 30"/>
                <a:gd name="T20" fmla="*/ 60 w 240"/>
                <a:gd name="T21" fmla="*/ 15 h 30"/>
                <a:gd name="T22" fmla="*/ 68 w 240"/>
                <a:gd name="T23" fmla="*/ 22 h 30"/>
                <a:gd name="T24" fmla="*/ 75 w 240"/>
                <a:gd name="T25" fmla="*/ 15 h 30"/>
                <a:gd name="T26" fmla="*/ 75 w 240"/>
                <a:gd name="T27" fmla="*/ 15 h 30"/>
                <a:gd name="T28" fmla="*/ 83 w 240"/>
                <a:gd name="T29" fmla="*/ 15 h 30"/>
                <a:gd name="T30" fmla="*/ 90 w 240"/>
                <a:gd name="T31" fmla="*/ 22 h 30"/>
                <a:gd name="T32" fmla="*/ 98 w 240"/>
                <a:gd name="T33" fmla="*/ 15 h 30"/>
                <a:gd name="T34" fmla="*/ 98 w 240"/>
                <a:gd name="T35" fmla="*/ 22 h 30"/>
                <a:gd name="T36" fmla="*/ 105 w 240"/>
                <a:gd name="T37" fmla="*/ 15 h 30"/>
                <a:gd name="T38" fmla="*/ 113 w 240"/>
                <a:gd name="T39" fmla="*/ 15 h 30"/>
                <a:gd name="T40" fmla="*/ 120 w 240"/>
                <a:gd name="T41" fmla="*/ 22 h 30"/>
                <a:gd name="T42" fmla="*/ 128 w 240"/>
                <a:gd name="T43" fmla="*/ 15 h 30"/>
                <a:gd name="T44" fmla="*/ 128 w 240"/>
                <a:gd name="T45" fmla="*/ 22 h 30"/>
                <a:gd name="T46" fmla="*/ 135 w 240"/>
                <a:gd name="T47" fmla="*/ 15 h 30"/>
                <a:gd name="T48" fmla="*/ 143 w 240"/>
                <a:gd name="T49" fmla="*/ 22 h 30"/>
                <a:gd name="T50" fmla="*/ 150 w 240"/>
                <a:gd name="T51" fmla="*/ 22 h 30"/>
                <a:gd name="T52" fmla="*/ 150 w 240"/>
                <a:gd name="T53" fmla="*/ 22 h 30"/>
                <a:gd name="T54" fmla="*/ 158 w 240"/>
                <a:gd name="T55" fmla="*/ 15 h 30"/>
                <a:gd name="T56" fmla="*/ 165 w 240"/>
                <a:gd name="T57" fmla="*/ 22 h 30"/>
                <a:gd name="T58" fmla="*/ 173 w 240"/>
                <a:gd name="T59" fmla="*/ 15 h 30"/>
                <a:gd name="T60" fmla="*/ 173 w 240"/>
                <a:gd name="T61" fmla="*/ 15 h 30"/>
                <a:gd name="T62" fmla="*/ 180 w 240"/>
                <a:gd name="T63" fmla="*/ 15 h 30"/>
                <a:gd name="T64" fmla="*/ 188 w 240"/>
                <a:gd name="T65" fmla="*/ 22 h 30"/>
                <a:gd name="T66" fmla="*/ 195 w 240"/>
                <a:gd name="T67" fmla="*/ 15 h 30"/>
                <a:gd name="T68" fmla="*/ 203 w 240"/>
                <a:gd name="T69" fmla="*/ 15 h 30"/>
                <a:gd name="T70" fmla="*/ 203 w 240"/>
                <a:gd name="T71" fmla="*/ 22 h 30"/>
                <a:gd name="T72" fmla="*/ 210 w 240"/>
                <a:gd name="T73" fmla="*/ 15 h 30"/>
                <a:gd name="T74" fmla="*/ 218 w 240"/>
                <a:gd name="T75" fmla="*/ 22 h 30"/>
                <a:gd name="T76" fmla="*/ 225 w 240"/>
                <a:gd name="T77" fmla="*/ 15 h 30"/>
                <a:gd name="T78" fmla="*/ 225 w 240"/>
                <a:gd name="T79" fmla="*/ 15 h 30"/>
                <a:gd name="T80" fmla="*/ 233 w 240"/>
                <a:gd name="T81" fmla="*/ 15 h 30"/>
                <a:gd name="T82" fmla="*/ 240 w 24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22"/>
                  </a:lnTo>
                  <a:lnTo>
                    <a:pt x="8" y="15"/>
                  </a:lnTo>
                  <a:lnTo>
                    <a:pt x="8" y="22"/>
                  </a:lnTo>
                  <a:lnTo>
                    <a:pt x="8" y="15"/>
                  </a:lnTo>
                  <a:lnTo>
                    <a:pt x="8" y="22"/>
                  </a:lnTo>
                  <a:lnTo>
                    <a:pt x="15" y="15"/>
                  </a:lnTo>
                  <a:lnTo>
                    <a:pt x="15" y="22"/>
                  </a:lnTo>
                  <a:lnTo>
                    <a:pt x="15" y="15"/>
                  </a:lnTo>
                  <a:lnTo>
                    <a:pt x="15" y="22"/>
                  </a:lnTo>
                  <a:lnTo>
                    <a:pt x="23" y="15"/>
                  </a:lnTo>
                  <a:lnTo>
                    <a:pt x="23" y="22"/>
                  </a:lnTo>
                  <a:lnTo>
                    <a:pt x="23" y="15"/>
                  </a:lnTo>
                  <a:lnTo>
                    <a:pt x="23" y="22"/>
                  </a:lnTo>
                  <a:lnTo>
                    <a:pt x="30" y="15"/>
                  </a:lnTo>
                  <a:lnTo>
                    <a:pt x="30" y="22"/>
                  </a:lnTo>
                  <a:lnTo>
                    <a:pt x="30" y="15"/>
                  </a:lnTo>
                  <a:lnTo>
                    <a:pt x="30" y="22"/>
                  </a:lnTo>
                  <a:lnTo>
                    <a:pt x="38" y="15"/>
                  </a:lnTo>
                  <a:lnTo>
                    <a:pt x="38" y="22"/>
                  </a:lnTo>
                  <a:lnTo>
                    <a:pt x="38" y="15"/>
                  </a:lnTo>
                  <a:lnTo>
                    <a:pt x="38" y="22"/>
                  </a:lnTo>
                  <a:lnTo>
                    <a:pt x="45" y="15"/>
                  </a:lnTo>
                  <a:lnTo>
                    <a:pt x="45" y="22"/>
                  </a:lnTo>
                  <a:lnTo>
                    <a:pt x="45" y="15"/>
                  </a:lnTo>
                  <a:lnTo>
                    <a:pt x="45" y="15"/>
                  </a:lnTo>
                  <a:lnTo>
                    <a:pt x="53" y="22"/>
                  </a:lnTo>
                  <a:lnTo>
                    <a:pt x="53" y="22"/>
                  </a:lnTo>
                  <a:lnTo>
                    <a:pt x="53" y="15"/>
                  </a:lnTo>
                  <a:lnTo>
                    <a:pt x="53" y="22"/>
                  </a:lnTo>
                  <a:lnTo>
                    <a:pt x="60" y="15"/>
                  </a:lnTo>
                  <a:lnTo>
                    <a:pt x="60" y="22"/>
                  </a:lnTo>
                  <a:lnTo>
                    <a:pt x="60" y="15"/>
                  </a:lnTo>
                  <a:lnTo>
                    <a:pt x="60" y="15"/>
                  </a:lnTo>
                  <a:lnTo>
                    <a:pt x="68" y="22"/>
                  </a:lnTo>
                  <a:lnTo>
                    <a:pt x="68" y="22"/>
                  </a:lnTo>
                  <a:lnTo>
                    <a:pt x="68" y="15"/>
                  </a:lnTo>
                  <a:lnTo>
                    <a:pt x="68" y="22"/>
                  </a:lnTo>
                  <a:lnTo>
                    <a:pt x="75" y="15"/>
                  </a:lnTo>
                  <a:lnTo>
                    <a:pt x="75" y="22"/>
                  </a:lnTo>
                  <a:lnTo>
                    <a:pt x="75" y="15"/>
                  </a:lnTo>
                  <a:lnTo>
                    <a:pt x="75" y="15"/>
                  </a:lnTo>
                  <a:lnTo>
                    <a:pt x="83" y="22"/>
                  </a:lnTo>
                  <a:lnTo>
                    <a:pt x="83" y="22"/>
                  </a:lnTo>
                  <a:lnTo>
                    <a:pt x="83" y="15"/>
                  </a:lnTo>
                  <a:lnTo>
                    <a:pt x="83" y="22"/>
                  </a:lnTo>
                  <a:lnTo>
                    <a:pt x="90" y="15"/>
                  </a:lnTo>
                  <a:lnTo>
                    <a:pt x="90" y="22"/>
                  </a:lnTo>
                  <a:lnTo>
                    <a:pt x="90" y="15"/>
                  </a:lnTo>
                  <a:lnTo>
                    <a:pt x="90" y="22"/>
                  </a:lnTo>
                  <a:lnTo>
                    <a:pt x="98" y="15"/>
                  </a:lnTo>
                  <a:lnTo>
                    <a:pt x="98" y="22"/>
                  </a:lnTo>
                  <a:lnTo>
                    <a:pt x="98" y="15"/>
                  </a:lnTo>
                  <a:lnTo>
                    <a:pt x="98" y="22"/>
                  </a:lnTo>
                  <a:lnTo>
                    <a:pt x="105" y="15"/>
                  </a:lnTo>
                  <a:lnTo>
                    <a:pt x="105" y="22"/>
                  </a:lnTo>
                  <a:lnTo>
                    <a:pt x="105" y="15"/>
                  </a:lnTo>
                  <a:lnTo>
                    <a:pt x="105" y="15"/>
                  </a:lnTo>
                  <a:lnTo>
                    <a:pt x="113" y="22"/>
                  </a:lnTo>
                  <a:lnTo>
                    <a:pt x="113" y="15"/>
                  </a:lnTo>
                  <a:lnTo>
                    <a:pt x="113" y="15"/>
                  </a:lnTo>
                  <a:lnTo>
                    <a:pt x="120" y="22"/>
                  </a:lnTo>
                  <a:lnTo>
                    <a:pt x="120" y="22"/>
                  </a:lnTo>
                  <a:lnTo>
                    <a:pt x="120" y="15"/>
                  </a:lnTo>
                  <a:lnTo>
                    <a:pt x="120" y="22"/>
                  </a:lnTo>
                  <a:lnTo>
                    <a:pt x="128" y="15"/>
                  </a:lnTo>
                  <a:lnTo>
                    <a:pt x="128" y="22"/>
                  </a:lnTo>
                  <a:lnTo>
                    <a:pt x="128" y="15"/>
                  </a:lnTo>
                  <a:lnTo>
                    <a:pt x="128" y="22"/>
                  </a:lnTo>
                  <a:lnTo>
                    <a:pt x="135" y="15"/>
                  </a:lnTo>
                  <a:lnTo>
                    <a:pt x="135" y="22"/>
                  </a:lnTo>
                  <a:lnTo>
                    <a:pt x="135" y="15"/>
                  </a:lnTo>
                  <a:lnTo>
                    <a:pt x="135" y="15"/>
                  </a:lnTo>
                  <a:lnTo>
                    <a:pt x="143" y="22"/>
                  </a:lnTo>
                  <a:lnTo>
                    <a:pt x="143" y="22"/>
                  </a:lnTo>
                  <a:lnTo>
                    <a:pt x="143" y="15"/>
                  </a:lnTo>
                  <a:lnTo>
                    <a:pt x="143" y="15"/>
                  </a:lnTo>
                  <a:lnTo>
                    <a:pt x="150" y="22"/>
                  </a:lnTo>
                  <a:lnTo>
                    <a:pt x="150" y="22"/>
                  </a:lnTo>
                  <a:lnTo>
                    <a:pt x="150" y="15"/>
                  </a:lnTo>
                  <a:lnTo>
                    <a:pt x="150" y="22"/>
                  </a:lnTo>
                  <a:lnTo>
                    <a:pt x="158" y="15"/>
                  </a:lnTo>
                  <a:lnTo>
                    <a:pt x="158" y="22"/>
                  </a:lnTo>
                  <a:lnTo>
                    <a:pt x="158" y="15"/>
                  </a:lnTo>
                  <a:lnTo>
                    <a:pt x="158" y="15"/>
                  </a:lnTo>
                  <a:lnTo>
                    <a:pt x="165" y="22"/>
                  </a:lnTo>
                  <a:lnTo>
                    <a:pt x="165" y="22"/>
                  </a:lnTo>
                  <a:lnTo>
                    <a:pt x="165" y="15"/>
                  </a:lnTo>
                  <a:lnTo>
                    <a:pt x="165" y="22"/>
                  </a:lnTo>
                  <a:lnTo>
                    <a:pt x="173" y="15"/>
                  </a:lnTo>
                  <a:lnTo>
                    <a:pt x="173" y="22"/>
                  </a:lnTo>
                  <a:lnTo>
                    <a:pt x="173" y="15"/>
                  </a:lnTo>
                  <a:lnTo>
                    <a:pt x="173" y="15"/>
                  </a:lnTo>
                  <a:lnTo>
                    <a:pt x="180" y="22"/>
                  </a:lnTo>
                  <a:lnTo>
                    <a:pt x="180" y="22"/>
                  </a:lnTo>
                  <a:lnTo>
                    <a:pt x="180" y="15"/>
                  </a:lnTo>
                  <a:lnTo>
                    <a:pt x="180" y="15"/>
                  </a:lnTo>
                  <a:lnTo>
                    <a:pt x="188" y="22"/>
                  </a:lnTo>
                  <a:lnTo>
                    <a:pt x="188" y="22"/>
                  </a:lnTo>
                  <a:lnTo>
                    <a:pt x="188" y="15"/>
                  </a:lnTo>
                  <a:lnTo>
                    <a:pt x="188" y="22"/>
                  </a:lnTo>
                  <a:lnTo>
                    <a:pt x="195" y="15"/>
                  </a:lnTo>
                  <a:lnTo>
                    <a:pt x="195" y="22"/>
                  </a:lnTo>
                  <a:lnTo>
                    <a:pt x="195" y="22"/>
                  </a:lnTo>
                  <a:lnTo>
                    <a:pt x="203" y="15"/>
                  </a:lnTo>
                  <a:lnTo>
                    <a:pt x="203" y="22"/>
                  </a:lnTo>
                  <a:lnTo>
                    <a:pt x="203" y="15"/>
                  </a:lnTo>
                  <a:lnTo>
                    <a:pt x="203" y="22"/>
                  </a:lnTo>
                  <a:lnTo>
                    <a:pt x="210" y="15"/>
                  </a:lnTo>
                  <a:lnTo>
                    <a:pt x="210" y="22"/>
                  </a:lnTo>
                  <a:lnTo>
                    <a:pt x="210" y="15"/>
                  </a:lnTo>
                  <a:lnTo>
                    <a:pt x="210" y="15"/>
                  </a:lnTo>
                  <a:lnTo>
                    <a:pt x="218" y="22"/>
                  </a:lnTo>
                  <a:lnTo>
                    <a:pt x="218" y="22"/>
                  </a:lnTo>
                  <a:lnTo>
                    <a:pt x="218" y="15"/>
                  </a:lnTo>
                  <a:lnTo>
                    <a:pt x="218" y="22"/>
                  </a:lnTo>
                  <a:lnTo>
                    <a:pt x="225" y="15"/>
                  </a:lnTo>
                  <a:lnTo>
                    <a:pt x="225" y="30"/>
                  </a:lnTo>
                  <a:lnTo>
                    <a:pt x="225" y="0"/>
                  </a:lnTo>
                  <a:lnTo>
                    <a:pt x="225" y="15"/>
                  </a:lnTo>
                  <a:lnTo>
                    <a:pt x="233" y="22"/>
                  </a:lnTo>
                  <a:lnTo>
                    <a:pt x="233" y="22"/>
                  </a:lnTo>
                  <a:lnTo>
                    <a:pt x="233" y="15"/>
                  </a:lnTo>
                  <a:lnTo>
                    <a:pt x="233" y="22"/>
                  </a:lnTo>
                  <a:lnTo>
                    <a:pt x="240" y="15"/>
                  </a:lnTo>
                  <a:lnTo>
                    <a:pt x="240" y="22"/>
                  </a:lnTo>
                  <a:lnTo>
                    <a:pt x="240" y="15"/>
                  </a:lnTo>
                  <a:lnTo>
                    <a:pt x="24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0" name="Freeform 1046"/>
            <p:cNvSpPr>
              <a:spLocks/>
            </p:cNvSpPr>
            <p:nvPr/>
          </p:nvSpPr>
          <p:spPr bwMode="auto">
            <a:xfrm>
              <a:off x="4595" y="3540"/>
              <a:ext cx="163" cy="23"/>
            </a:xfrm>
            <a:custGeom>
              <a:avLst/>
              <a:gdLst>
                <a:gd name="T0" fmla="*/ 8 w 233"/>
                <a:gd name="T1" fmla="*/ 8 h 23"/>
                <a:gd name="T2" fmla="*/ 8 w 233"/>
                <a:gd name="T3" fmla="*/ 8 h 23"/>
                <a:gd name="T4" fmla="*/ 15 w 233"/>
                <a:gd name="T5" fmla="*/ 8 h 23"/>
                <a:gd name="T6" fmla="*/ 15 w 233"/>
                <a:gd name="T7" fmla="*/ 8 h 23"/>
                <a:gd name="T8" fmla="*/ 23 w 233"/>
                <a:gd name="T9" fmla="*/ 15 h 23"/>
                <a:gd name="T10" fmla="*/ 23 w 233"/>
                <a:gd name="T11" fmla="*/ 8 h 23"/>
                <a:gd name="T12" fmla="*/ 30 w 233"/>
                <a:gd name="T13" fmla="*/ 8 h 23"/>
                <a:gd name="T14" fmla="*/ 30 w 233"/>
                <a:gd name="T15" fmla="*/ 8 h 23"/>
                <a:gd name="T16" fmla="*/ 38 w 233"/>
                <a:gd name="T17" fmla="*/ 8 h 23"/>
                <a:gd name="T18" fmla="*/ 38 w 233"/>
                <a:gd name="T19" fmla="*/ 8 h 23"/>
                <a:gd name="T20" fmla="*/ 45 w 233"/>
                <a:gd name="T21" fmla="*/ 8 h 23"/>
                <a:gd name="T22" fmla="*/ 45 w 233"/>
                <a:gd name="T23" fmla="*/ 8 h 23"/>
                <a:gd name="T24" fmla="*/ 53 w 233"/>
                <a:gd name="T25" fmla="*/ 15 h 23"/>
                <a:gd name="T26" fmla="*/ 53 w 233"/>
                <a:gd name="T27" fmla="*/ 8 h 23"/>
                <a:gd name="T28" fmla="*/ 60 w 233"/>
                <a:gd name="T29" fmla="*/ 8 h 23"/>
                <a:gd name="T30" fmla="*/ 60 w 233"/>
                <a:gd name="T31" fmla="*/ 8 h 23"/>
                <a:gd name="T32" fmla="*/ 68 w 233"/>
                <a:gd name="T33" fmla="*/ 15 h 23"/>
                <a:gd name="T34" fmla="*/ 68 w 233"/>
                <a:gd name="T35" fmla="*/ 8 h 23"/>
                <a:gd name="T36" fmla="*/ 75 w 233"/>
                <a:gd name="T37" fmla="*/ 15 h 23"/>
                <a:gd name="T38" fmla="*/ 75 w 233"/>
                <a:gd name="T39" fmla="*/ 8 h 23"/>
                <a:gd name="T40" fmla="*/ 83 w 233"/>
                <a:gd name="T41" fmla="*/ 8 h 23"/>
                <a:gd name="T42" fmla="*/ 83 w 233"/>
                <a:gd name="T43" fmla="*/ 15 h 23"/>
                <a:gd name="T44" fmla="*/ 90 w 233"/>
                <a:gd name="T45" fmla="*/ 15 h 23"/>
                <a:gd name="T46" fmla="*/ 90 w 233"/>
                <a:gd name="T47" fmla="*/ 15 h 23"/>
                <a:gd name="T48" fmla="*/ 98 w 233"/>
                <a:gd name="T49" fmla="*/ 23 h 23"/>
                <a:gd name="T50" fmla="*/ 98 w 233"/>
                <a:gd name="T51" fmla="*/ 8 h 23"/>
                <a:gd name="T52" fmla="*/ 105 w 233"/>
                <a:gd name="T53" fmla="*/ 23 h 23"/>
                <a:gd name="T54" fmla="*/ 105 w 233"/>
                <a:gd name="T55" fmla="*/ 15 h 23"/>
                <a:gd name="T56" fmla="*/ 113 w 233"/>
                <a:gd name="T57" fmla="*/ 8 h 23"/>
                <a:gd name="T58" fmla="*/ 120 w 233"/>
                <a:gd name="T59" fmla="*/ 8 h 23"/>
                <a:gd name="T60" fmla="*/ 120 w 233"/>
                <a:gd name="T61" fmla="*/ 8 h 23"/>
                <a:gd name="T62" fmla="*/ 128 w 233"/>
                <a:gd name="T63" fmla="*/ 8 h 23"/>
                <a:gd name="T64" fmla="*/ 128 w 233"/>
                <a:gd name="T65" fmla="*/ 8 h 23"/>
                <a:gd name="T66" fmla="*/ 135 w 233"/>
                <a:gd name="T67" fmla="*/ 8 h 23"/>
                <a:gd name="T68" fmla="*/ 135 w 233"/>
                <a:gd name="T69" fmla="*/ 8 h 23"/>
                <a:gd name="T70" fmla="*/ 143 w 233"/>
                <a:gd name="T71" fmla="*/ 15 h 23"/>
                <a:gd name="T72" fmla="*/ 143 w 233"/>
                <a:gd name="T73" fmla="*/ 8 h 23"/>
                <a:gd name="T74" fmla="*/ 150 w 233"/>
                <a:gd name="T75" fmla="*/ 8 h 23"/>
                <a:gd name="T76" fmla="*/ 150 w 233"/>
                <a:gd name="T77" fmla="*/ 8 h 23"/>
                <a:gd name="T78" fmla="*/ 158 w 233"/>
                <a:gd name="T79" fmla="*/ 15 h 23"/>
                <a:gd name="T80" fmla="*/ 158 w 233"/>
                <a:gd name="T81" fmla="*/ 8 h 23"/>
                <a:gd name="T82" fmla="*/ 165 w 233"/>
                <a:gd name="T83" fmla="*/ 15 h 23"/>
                <a:gd name="T84" fmla="*/ 165 w 233"/>
                <a:gd name="T85" fmla="*/ 8 h 23"/>
                <a:gd name="T86" fmla="*/ 173 w 233"/>
                <a:gd name="T87" fmla="*/ 8 h 23"/>
                <a:gd name="T88" fmla="*/ 173 w 233"/>
                <a:gd name="T89" fmla="*/ 8 h 23"/>
                <a:gd name="T90" fmla="*/ 180 w 233"/>
                <a:gd name="T91" fmla="*/ 8 h 23"/>
                <a:gd name="T92" fmla="*/ 180 w 233"/>
                <a:gd name="T93" fmla="*/ 8 h 23"/>
                <a:gd name="T94" fmla="*/ 188 w 233"/>
                <a:gd name="T95" fmla="*/ 8 h 23"/>
                <a:gd name="T96" fmla="*/ 188 w 233"/>
                <a:gd name="T97" fmla="*/ 15 h 23"/>
                <a:gd name="T98" fmla="*/ 195 w 233"/>
                <a:gd name="T99" fmla="*/ 15 h 23"/>
                <a:gd name="T100" fmla="*/ 195 w 233"/>
                <a:gd name="T101" fmla="*/ 8 h 23"/>
                <a:gd name="T102" fmla="*/ 203 w 233"/>
                <a:gd name="T103" fmla="*/ 15 h 23"/>
                <a:gd name="T104" fmla="*/ 203 w 233"/>
                <a:gd name="T105" fmla="*/ 15 h 23"/>
                <a:gd name="T106" fmla="*/ 210 w 233"/>
                <a:gd name="T107" fmla="*/ 15 h 23"/>
                <a:gd name="T108" fmla="*/ 210 w 233"/>
                <a:gd name="T109" fmla="*/ 15 h 23"/>
                <a:gd name="T110" fmla="*/ 218 w 233"/>
                <a:gd name="T111" fmla="*/ 15 h 23"/>
                <a:gd name="T112" fmla="*/ 225 w 233"/>
                <a:gd name="T113" fmla="*/ 15 h 23"/>
                <a:gd name="T114" fmla="*/ 225 w 233"/>
                <a:gd name="T115" fmla="*/ 8 h 23"/>
                <a:gd name="T116" fmla="*/ 233 w 233"/>
                <a:gd name="T117"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 h="23">
                  <a:moveTo>
                    <a:pt x="0" y="15"/>
                  </a:moveTo>
                  <a:lnTo>
                    <a:pt x="8" y="8"/>
                  </a:lnTo>
                  <a:lnTo>
                    <a:pt x="8" y="15"/>
                  </a:lnTo>
                  <a:lnTo>
                    <a:pt x="8" y="8"/>
                  </a:lnTo>
                  <a:lnTo>
                    <a:pt x="8" y="15"/>
                  </a:lnTo>
                  <a:lnTo>
                    <a:pt x="15" y="8"/>
                  </a:lnTo>
                  <a:lnTo>
                    <a:pt x="15" y="15"/>
                  </a:lnTo>
                  <a:lnTo>
                    <a:pt x="15" y="8"/>
                  </a:lnTo>
                  <a:lnTo>
                    <a:pt x="15" y="8"/>
                  </a:lnTo>
                  <a:lnTo>
                    <a:pt x="23" y="15"/>
                  </a:lnTo>
                  <a:lnTo>
                    <a:pt x="23" y="15"/>
                  </a:lnTo>
                  <a:lnTo>
                    <a:pt x="23" y="8"/>
                  </a:lnTo>
                  <a:lnTo>
                    <a:pt x="23" y="15"/>
                  </a:lnTo>
                  <a:lnTo>
                    <a:pt x="30" y="8"/>
                  </a:lnTo>
                  <a:lnTo>
                    <a:pt x="30" y="15"/>
                  </a:lnTo>
                  <a:lnTo>
                    <a:pt x="30" y="8"/>
                  </a:lnTo>
                  <a:lnTo>
                    <a:pt x="30" y="15"/>
                  </a:lnTo>
                  <a:lnTo>
                    <a:pt x="38" y="8"/>
                  </a:lnTo>
                  <a:lnTo>
                    <a:pt x="38" y="15"/>
                  </a:lnTo>
                  <a:lnTo>
                    <a:pt x="38" y="8"/>
                  </a:lnTo>
                  <a:lnTo>
                    <a:pt x="38" y="15"/>
                  </a:lnTo>
                  <a:lnTo>
                    <a:pt x="45" y="8"/>
                  </a:lnTo>
                  <a:lnTo>
                    <a:pt x="45" y="15"/>
                  </a:lnTo>
                  <a:lnTo>
                    <a:pt x="45" y="8"/>
                  </a:lnTo>
                  <a:lnTo>
                    <a:pt x="45" y="8"/>
                  </a:lnTo>
                  <a:lnTo>
                    <a:pt x="53" y="15"/>
                  </a:lnTo>
                  <a:lnTo>
                    <a:pt x="53" y="15"/>
                  </a:lnTo>
                  <a:lnTo>
                    <a:pt x="53" y="8"/>
                  </a:lnTo>
                  <a:lnTo>
                    <a:pt x="53" y="15"/>
                  </a:lnTo>
                  <a:lnTo>
                    <a:pt x="60" y="8"/>
                  </a:lnTo>
                  <a:lnTo>
                    <a:pt x="60" y="15"/>
                  </a:lnTo>
                  <a:lnTo>
                    <a:pt x="60" y="8"/>
                  </a:lnTo>
                  <a:lnTo>
                    <a:pt x="60" y="8"/>
                  </a:lnTo>
                  <a:lnTo>
                    <a:pt x="68" y="15"/>
                  </a:lnTo>
                  <a:lnTo>
                    <a:pt x="68" y="15"/>
                  </a:lnTo>
                  <a:lnTo>
                    <a:pt x="68" y="8"/>
                  </a:lnTo>
                  <a:lnTo>
                    <a:pt x="68" y="8"/>
                  </a:lnTo>
                  <a:lnTo>
                    <a:pt x="75" y="15"/>
                  </a:lnTo>
                  <a:lnTo>
                    <a:pt x="75" y="15"/>
                  </a:lnTo>
                  <a:lnTo>
                    <a:pt x="75" y="8"/>
                  </a:lnTo>
                  <a:lnTo>
                    <a:pt x="75" y="15"/>
                  </a:lnTo>
                  <a:lnTo>
                    <a:pt x="83" y="8"/>
                  </a:lnTo>
                  <a:lnTo>
                    <a:pt x="83" y="23"/>
                  </a:lnTo>
                  <a:lnTo>
                    <a:pt x="83" y="15"/>
                  </a:lnTo>
                  <a:lnTo>
                    <a:pt x="90" y="8"/>
                  </a:lnTo>
                  <a:lnTo>
                    <a:pt x="90" y="15"/>
                  </a:lnTo>
                  <a:lnTo>
                    <a:pt x="90" y="8"/>
                  </a:lnTo>
                  <a:lnTo>
                    <a:pt x="90" y="15"/>
                  </a:lnTo>
                  <a:lnTo>
                    <a:pt x="98" y="8"/>
                  </a:lnTo>
                  <a:lnTo>
                    <a:pt x="98" y="23"/>
                  </a:lnTo>
                  <a:lnTo>
                    <a:pt x="98" y="0"/>
                  </a:lnTo>
                  <a:lnTo>
                    <a:pt x="98" y="8"/>
                  </a:lnTo>
                  <a:lnTo>
                    <a:pt x="105" y="15"/>
                  </a:lnTo>
                  <a:lnTo>
                    <a:pt x="105" y="23"/>
                  </a:lnTo>
                  <a:lnTo>
                    <a:pt x="105" y="0"/>
                  </a:lnTo>
                  <a:lnTo>
                    <a:pt x="105" y="15"/>
                  </a:lnTo>
                  <a:lnTo>
                    <a:pt x="113" y="8"/>
                  </a:lnTo>
                  <a:lnTo>
                    <a:pt x="113" y="8"/>
                  </a:lnTo>
                  <a:lnTo>
                    <a:pt x="113" y="15"/>
                  </a:lnTo>
                  <a:lnTo>
                    <a:pt x="120" y="8"/>
                  </a:lnTo>
                  <a:lnTo>
                    <a:pt x="120" y="15"/>
                  </a:lnTo>
                  <a:lnTo>
                    <a:pt x="120" y="8"/>
                  </a:lnTo>
                  <a:lnTo>
                    <a:pt x="120" y="15"/>
                  </a:lnTo>
                  <a:lnTo>
                    <a:pt x="128" y="8"/>
                  </a:lnTo>
                  <a:lnTo>
                    <a:pt x="128" y="15"/>
                  </a:lnTo>
                  <a:lnTo>
                    <a:pt x="128" y="8"/>
                  </a:lnTo>
                  <a:lnTo>
                    <a:pt x="128" y="15"/>
                  </a:lnTo>
                  <a:lnTo>
                    <a:pt x="135" y="8"/>
                  </a:lnTo>
                  <a:lnTo>
                    <a:pt x="135" y="15"/>
                  </a:lnTo>
                  <a:lnTo>
                    <a:pt x="135" y="8"/>
                  </a:lnTo>
                  <a:lnTo>
                    <a:pt x="135" y="8"/>
                  </a:lnTo>
                  <a:lnTo>
                    <a:pt x="143" y="15"/>
                  </a:lnTo>
                  <a:lnTo>
                    <a:pt x="143" y="15"/>
                  </a:lnTo>
                  <a:lnTo>
                    <a:pt x="143" y="8"/>
                  </a:lnTo>
                  <a:lnTo>
                    <a:pt x="143" y="15"/>
                  </a:lnTo>
                  <a:lnTo>
                    <a:pt x="150" y="8"/>
                  </a:lnTo>
                  <a:lnTo>
                    <a:pt x="150" y="15"/>
                  </a:lnTo>
                  <a:lnTo>
                    <a:pt x="150" y="8"/>
                  </a:lnTo>
                  <a:lnTo>
                    <a:pt x="150" y="8"/>
                  </a:lnTo>
                  <a:lnTo>
                    <a:pt x="158" y="15"/>
                  </a:lnTo>
                  <a:lnTo>
                    <a:pt x="158" y="15"/>
                  </a:lnTo>
                  <a:lnTo>
                    <a:pt x="158" y="8"/>
                  </a:lnTo>
                  <a:lnTo>
                    <a:pt x="158" y="8"/>
                  </a:lnTo>
                  <a:lnTo>
                    <a:pt x="165" y="15"/>
                  </a:lnTo>
                  <a:lnTo>
                    <a:pt x="165" y="15"/>
                  </a:lnTo>
                  <a:lnTo>
                    <a:pt x="165" y="8"/>
                  </a:lnTo>
                  <a:lnTo>
                    <a:pt x="165" y="15"/>
                  </a:lnTo>
                  <a:lnTo>
                    <a:pt x="173" y="8"/>
                  </a:lnTo>
                  <a:lnTo>
                    <a:pt x="173" y="15"/>
                  </a:lnTo>
                  <a:lnTo>
                    <a:pt x="173" y="8"/>
                  </a:lnTo>
                  <a:lnTo>
                    <a:pt x="173" y="15"/>
                  </a:lnTo>
                  <a:lnTo>
                    <a:pt x="180" y="8"/>
                  </a:lnTo>
                  <a:lnTo>
                    <a:pt x="180" y="15"/>
                  </a:lnTo>
                  <a:lnTo>
                    <a:pt x="180" y="8"/>
                  </a:lnTo>
                  <a:lnTo>
                    <a:pt x="180" y="15"/>
                  </a:lnTo>
                  <a:lnTo>
                    <a:pt x="188" y="8"/>
                  </a:lnTo>
                  <a:lnTo>
                    <a:pt x="188" y="8"/>
                  </a:lnTo>
                  <a:lnTo>
                    <a:pt x="188" y="15"/>
                  </a:lnTo>
                  <a:lnTo>
                    <a:pt x="195" y="8"/>
                  </a:lnTo>
                  <a:lnTo>
                    <a:pt x="195" y="15"/>
                  </a:lnTo>
                  <a:lnTo>
                    <a:pt x="195" y="8"/>
                  </a:lnTo>
                  <a:lnTo>
                    <a:pt x="195" y="8"/>
                  </a:lnTo>
                  <a:lnTo>
                    <a:pt x="203" y="15"/>
                  </a:lnTo>
                  <a:lnTo>
                    <a:pt x="203" y="15"/>
                  </a:lnTo>
                  <a:lnTo>
                    <a:pt x="203" y="8"/>
                  </a:lnTo>
                  <a:lnTo>
                    <a:pt x="203" y="15"/>
                  </a:lnTo>
                  <a:lnTo>
                    <a:pt x="210" y="8"/>
                  </a:lnTo>
                  <a:lnTo>
                    <a:pt x="210" y="15"/>
                  </a:lnTo>
                  <a:lnTo>
                    <a:pt x="210" y="8"/>
                  </a:lnTo>
                  <a:lnTo>
                    <a:pt x="210" y="15"/>
                  </a:lnTo>
                  <a:lnTo>
                    <a:pt x="218" y="8"/>
                  </a:lnTo>
                  <a:lnTo>
                    <a:pt x="218" y="15"/>
                  </a:lnTo>
                  <a:lnTo>
                    <a:pt x="218" y="8"/>
                  </a:lnTo>
                  <a:lnTo>
                    <a:pt x="225" y="15"/>
                  </a:lnTo>
                  <a:lnTo>
                    <a:pt x="225" y="15"/>
                  </a:lnTo>
                  <a:lnTo>
                    <a:pt x="225" y="8"/>
                  </a:lnTo>
                  <a:lnTo>
                    <a:pt x="225" y="15"/>
                  </a:lnTo>
                  <a:lnTo>
                    <a:pt x="233"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1" name="Rectangle 1047"/>
            <p:cNvSpPr>
              <a:spLocks noChangeArrowheads="1"/>
            </p:cNvSpPr>
            <p:nvPr/>
          </p:nvSpPr>
          <p:spPr bwMode="auto">
            <a:xfrm>
              <a:off x="3431" y="3301"/>
              <a:ext cx="784"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0.2 mV</a:t>
              </a:r>
              <a:endParaRPr lang="it-IT" altLang="en-US" sz="1100" b="1"/>
            </a:p>
          </p:txBody>
        </p:sp>
        <p:sp>
          <p:nvSpPr>
            <p:cNvPr id="78872" name="Rectangle 1048"/>
            <p:cNvSpPr>
              <a:spLocks noChangeArrowheads="1"/>
            </p:cNvSpPr>
            <p:nvPr/>
          </p:nvSpPr>
          <p:spPr bwMode="auto">
            <a:xfrm>
              <a:off x="4832" y="3301"/>
              <a:ext cx="837"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100" b="1">
                  <a:solidFill>
                    <a:srgbClr val="000000"/>
                  </a:solidFill>
                </a:rPr>
                <a:t>norm.val= 0.25 mV</a:t>
              </a:r>
              <a:endParaRPr lang="it-IT" altLang="en-US" sz="1100" b="1"/>
            </a:p>
          </p:txBody>
        </p:sp>
        <p:sp>
          <p:nvSpPr>
            <p:cNvPr id="78873" name="Line 1049"/>
            <p:cNvSpPr>
              <a:spLocks noChangeShapeType="1"/>
            </p:cNvSpPr>
            <p:nvPr/>
          </p:nvSpPr>
          <p:spPr bwMode="auto">
            <a:xfrm>
              <a:off x="4811" y="3615"/>
              <a:ext cx="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74" name="Freeform 1050"/>
            <p:cNvSpPr>
              <a:spLocks/>
            </p:cNvSpPr>
            <p:nvPr/>
          </p:nvSpPr>
          <p:spPr bwMode="auto">
            <a:xfrm>
              <a:off x="4811" y="3413"/>
              <a:ext cx="221" cy="30"/>
            </a:xfrm>
            <a:custGeom>
              <a:avLst/>
              <a:gdLst>
                <a:gd name="T0" fmla="*/ 0 w 315"/>
                <a:gd name="T1" fmla="*/ 7 h 30"/>
                <a:gd name="T2" fmla="*/ 8 w 315"/>
                <a:gd name="T3" fmla="*/ 22 h 30"/>
                <a:gd name="T4" fmla="*/ 15 w 315"/>
                <a:gd name="T5" fmla="*/ 7 h 30"/>
                <a:gd name="T6" fmla="*/ 15 w 315"/>
                <a:gd name="T7" fmla="*/ 15 h 30"/>
                <a:gd name="T8" fmla="*/ 23 w 315"/>
                <a:gd name="T9" fmla="*/ 7 h 30"/>
                <a:gd name="T10" fmla="*/ 30 w 315"/>
                <a:gd name="T11" fmla="*/ 22 h 30"/>
                <a:gd name="T12" fmla="*/ 38 w 315"/>
                <a:gd name="T13" fmla="*/ 22 h 30"/>
                <a:gd name="T14" fmla="*/ 38 w 315"/>
                <a:gd name="T15" fmla="*/ 15 h 30"/>
                <a:gd name="T16" fmla="*/ 45 w 315"/>
                <a:gd name="T17" fmla="*/ 15 h 30"/>
                <a:gd name="T18" fmla="*/ 53 w 315"/>
                <a:gd name="T19" fmla="*/ 15 h 30"/>
                <a:gd name="T20" fmla="*/ 60 w 315"/>
                <a:gd name="T21" fmla="*/ 15 h 30"/>
                <a:gd name="T22" fmla="*/ 68 w 315"/>
                <a:gd name="T23" fmla="*/ 7 h 30"/>
                <a:gd name="T24" fmla="*/ 75 w 315"/>
                <a:gd name="T25" fmla="*/ 22 h 30"/>
                <a:gd name="T26" fmla="*/ 83 w 315"/>
                <a:gd name="T27" fmla="*/ 22 h 30"/>
                <a:gd name="T28" fmla="*/ 83 w 315"/>
                <a:gd name="T29" fmla="*/ 15 h 30"/>
                <a:gd name="T30" fmla="*/ 90 w 315"/>
                <a:gd name="T31" fmla="*/ 15 h 30"/>
                <a:gd name="T32" fmla="*/ 98 w 315"/>
                <a:gd name="T33" fmla="*/ 7 h 30"/>
                <a:gd name="T34" fmla="*/ 113 w 315"/>
                <a:gd name="T35" fmla="*/ 15 h 30"/>
                <a:gd name="T36" fmla="*/ 135 w 315"/>
                <a:gd name="T37" fmla="*/ 15 h 30"/>
                <a:gd name="T38" fmla="*/ 158 w 315"/>
                <a:gd name="T39" fmla="*/ 15 h 30"/>
                <a:gd name="T40" fmla="*/ 180 w 315"/>
                <a:gd name="T41" fmla="*/ 7 h 30"/>
                <a:gd name="T42" fmla="*/ 188 w 315"/>
                <a:gd name="T43" fmla="*/ 22 h 30"/>
                <a:gd name="T44" fmla="*/ 203 w 315"/>
                <a:gd name="T45" fmla="*/ 22 h 30"/>
                <a:gd name="T46" fmla="*/ 210 w 315"/>
                <a:gd name="T47" fmla="*/ 22 h 30"/>
                <a:gd name="T48" fmla="*/ 218 w 315"/>
                <a:gd name="T49" fmla="*/ 22 h 30"/>
                <a:gd name="T50" fmla="*/ 218 w 315"/>
                <a:gd name="T51" fmla="*/ 15 h 30"/>
                <a:gd name="T52" fmla="*/ 225 w 315"/>
                <a:gd name="T53" fmla="*/ 7 h 30"/>
                <a:gd name="T54" fmla="*/ 233 w 315"/>
                <a:gd name="T55" fmla="*/ 22 h 30"/>
                <a:gd name="T56" fmla="*/ 240 w 315"/>
                <a:gd name="T57" fmla="*/ 22 h 30"/>
                <a:gd name="T58" fmla="*/ 248 w 315"/>
                <a:gd name="T59" fmla="*/ 22 h 30"/>
                <a:gd name="T60" fmla="*/ 248 w 315"/>
                <a:gd name="T61" fmla="*/ 15 h 30"/>
                <a:gd name="T62" fmla="*/ 255 w 315"/>
                <a:gd name="T63" fmla="*/ 0 h 30"/>
                <a:gd name="T64" fmla="*/ 263 w 315"/>
                <a:gd name="T65" fmla="*/ 30 h 30"/>
                <a:gd name="T66" fmla="*/ 270 w 315"/>
                <a:gd name="T67" fmla="*/ 7 h 30"/>
                <a:gd name="T68" fmla="*/ 270 w 315"/>
                <a:gd name="T69" fmla="*/ 15 h 30"/>
                <a:gd name="T70" fmla="*/ 278 w 315"/>
                <a:gd name="T71" fmla="*/ 7 h 30"/>
                <a:gd name="T72" fmla="*/ 285 w 315"/>
                <a:gd name="T73" fmla="*/ 22 h 30"/>
                <a:gd name="T74" fmla="*/ 293 w 315"/>
                <a:gd name="T75" fmla="*/ 7 h 30"/>
                <a:gd name="T76" fmla="*/ 293 w 315"/>
                <a:gd name="T77" fmla="*/ 15 h 30"/>
                <a:gd name="T78" fmla="*/ 300 w 315"/>
                <a:gd name="T79" fmla="*/ 7 h 30"/>
                <a:gd name="T80" fmla="*/ 308 w 315"/>
                <a:gd name="T81" fmla="*/ 22 h 30"/>
                <a:gd name="T82" fmla="*/ 315 w 315"/>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5" h="30">
                  <a:moveTo>
                    <a:pt x="0" y="15"/>
                  </a:moveTo>
                  <a:lnTo>
                    <a:pt x="0" y="22"/>
                  </a:lnTo>
                  <a:lnTo>
                    <a:pt x="0" y="7"/>
                  </a:lnTo>
                  <a:lnTo>
                    <a:pt x="0" y="15"/>
                  </a:lnTo>
                  <a:lnTo>
                    <a:pt x="8" y="7"/>
                  </a:lnTo>
                  <a:lnTo>
                    <a:pt x="8" y="22"/>
                  </a:lnTo>
                  <a:lnTo>
                    <a:pt x="8" y="7"/>
                  </a:lnTo>
                  <a:lnTo>
                    <a:pt x="8" y="15"/>
                  </a:lnTo>
                  <a:lnTo>
                    <a:pt x="15" y="7"/>
                  </a:lnTo>
                  <a:lnTo>
                    <a:pt x="15" y="22"/>
                  </a:lnTo>
                  <a:lnTo>
                    <a:pt x="15" y="7"/>
                  </a:lnTo>
                  <a:lnTo>
                    <a:pt x="15" y="15"/>
                  </a:lnTo>
                  <a:lnTo>
                    <a:pt x="23" y="7"/>
                  </a:lnTo>
                  <a:lnTo>
                    <a:pt x="23" y="22"/>
                  </a:lnTo>
                  <a:lnTo>
                    <a:pt x="23" y="7"/>
                  </a:lnTo>
                  <a:lnTo>
                    <a:pt x="23" y="15"/>
                  </a:lnTo>
                  <a:lnTo>
                    <a:pt x="30" y="7"/>
                  </a:lnTo>
                  <a:lnTo>
                    <a:pt x="30" y="22"/>
                  </a:lnTo>
                  <a:lnTo>
                    <a:pt x="30" y="7"/>
                  </a:lnTo>
                  <a:lnTo>
                    <a:pt x="30" y="15"/>
                  </a:lnTo>
                  <a:lnTo>
                    <a:pt x="38" y="22"/>
                  </a:lnTo>
                  <a:lnTo>
                    <a:pt x="38" y="22"/>
                  </a:lnTo>
                  <a:lnTo>
                    <a:pt x="38" y="7"/>
                  </a:lnTo>
                  <a:lnTo>
                    <a:pt x="38" y="15"/>
                  </a:lnTo>
                  <a:lnTo>
                    <a:pt x="45" y="7"/>
                  </a:lnTo>
                  <a:lnTo>
                    <a:pt x="45" y="22"/>
                  </a:lnTo>
                  <a:lnTo>
                    <a:pt x="45" y="15"/>
                  </a:lnTo>
                  <a:lnTo>
                    <a:pt x="53" y="7"/>
                  </a:lnTo>
                  <a:lnTo>
                    <a:pt x="53" y="22"/>
                  </a:lnTo>
                  <a:lnTo>
                    <a:pt x="53" y="15"/>
                  </a:lnTo>
                  <a:lnTo>
                    <a:pt x="60" y="22"/>
                  </a:lnTo>
                  <a:lnTo>
                    <a:pt x="60" y="0"/>
                  </a:lnTo>
                  <a:lnTo>
                    <a:pt x="60" y="15"/>
                  </a:lnTo>
                  <a:lnTo>
                    <a:pt x="68" y="7"/>
                  </a:lnTo>
                  <a:lnTo>
                    <a:pt x="68" y="22"/>
                  </a:lnTo>
                  <a:lnTo>
                    <a:pt x="68" y="7"/>
                  </a:lnTo>
                  <a:lnTo>
                    <a:pt x="68" y="15"/>
                  </a:lnTo>
                  <a:lnTo>
                    <a:pt x="75" y="22"/>
                  </a:lnTo>
                  <a:lnTo>
                    <a:pt x="75" y="22"/>
                  </a:lnTo>
                  <a:lnTo>
                    <a:pt x="75" y="7"/>
                  </a:lnTo>
                  <a:lnTo>
                    <a:pt x="75" y="15"/>
                  </a:lnTo>
                  <a:lnTo>
                    <a:pt x="83" y="22"/>
                  </a:lnTo>
                  <a:lnTo>
                    <a:pt x="83" y="22"/>
                  </a:lnTo>
                  <a:lnTo>
                    <a:pt x="83" y="0"/>
                  </a:lnTo>
                  <a:lnTo>
                    <a:pt x="83" y="15"/>
                  </a:lnTo>
                  <a:lnTo>
                    <a:pt x="90" y="22"/>
                  </a:lnTo>
                  <a:lnTo>
                    <a:pt x="90" y="22"/>
                  </a:lnTo>
                  <a:lnTo>
                    <a:pt x="90" y="15"/>
                  </a:lnTo>
                  <a:lnTo>
                    <a:pt x="90" y="15"/>
                  </a:lnTo>
                  <a:lnTo>
                    <a:pt x="98" y="22"/>
                  </a:lnTo>
                  <a:lnTo>
                    <a:pt x="98" y="7"/>
                  </a:lnTo>
                  <a:lnTo>
                    <a:pt x="98" y="15"/>
                  </a:lnTo>
                  <a:lnTo>
                    <a:pt x="105" y="15"/>
                  </a:lnTo>
                  <a:lnTo>
                    <a:pt x="113" y="15"/>
                  </a:lnTo>
                  <a:lnTo>
                    <a:pt x="120" y="15"/>
                  </a:lnTo>
                  <a:lnTo>
                    <a:pt x="128" y="15"/>
                  </a:lnTo>
                  <a:lnTo>
                    <a:pt x="135" y="15"/>
                  </a:lnTo>
                  <a:lnTo>
                    <a:pt x="143" y="15"/>
                  </a:lnTo>
                  <a:lnTo>
                    <a:pt x="150" y="15"/>
                  </a:lnTo>
                  <a:lnTo>
                    <a:pt x="158" y="15"/>
                  </a:lnTo>
                  <a:lnTo>
                    <a:pt x="165" y="15"/>
                  </a:lnTo>
                  <a:lnTo>
                    <a:pt x="180" y="15"/>
                  </a:lnTo>
                  <a:lnTo>
                    <a:pt x="180" y="7"/>
                  </a:lnTo>
                  <a:lnTo>
                    <a:pt x="180" y="15"/>
                  </a:lnTo>
                  <a:lnTo>
                    <a:pt x="188" y="7"/>
                  </a:lnTo>
                  <a:lnTo>
                    <a:pt x="188" y="22"/>
                  </a:lnTo>
                  <a:lnTo>
                    <a:pt x="188" y="15"/>
                  </a:lnTo>
                  <a:lnTo>
                    <a:pt x="203" y="15"/>
                  </a:lnTo>
                  <a:lnTo>
                    <a:pt x="203" y="22"/>
                  </a:lnTo>
                  <a:lnTo>
                    <a:pt x="203" y="7"/>
                  </a:lnTo>
                  <a:lnTo>
                    <a:pt x="203" y="15"/>
                  </a:lnTo>
                  <a:lnTo>
                    <a:pt x="210" y="22"/>
                  </a:lnTo>
                  <a:lnTo>
                    <a:pt x="210" y="7"/>
                  </a:lnTo>
                  <a:lnTo>
                    <a:pt x="210" y="15"/>
                  </a:lnTo>
                  <a:lnTo>
                    <a:pt x="218" y="22"/>
                  </a:lnTo>
                  <a:lnTo>
                    <a:pt x="218" y="22"/>
                  </a:lnTo>
                  <a:lnTo>
                    <a:pt x="218" y="7"/>
                  </a:lnTo>
                  <a:lnTo>
                    <a:pt x="218" y="15"/>
                  </a:lnTo>
                  <a:lnTo>
                    <a:pt x="225" y="7"/>
                  </a:lnTo>
                  <a:lnTo>
                    <a:pt x="225" y="22"/>
                  </a:lnTo>
                  <a:lnTo>
                    <a:pt x="225" y="7"/>
                  </a:lnTo>
                  <a:lnTo>
                    <a:pt x="225" y="15"/>
                  </a:lnTo>
                  <a:lnTo>
                    <a:pt x="233" y="22"/>
                  </a:lnTo>
                  <a:lnTo>
                    <a:pt x="233" y="22"/>
                  </a:lnTo>
                  <a:lnTo>
                    <a:pt x="233" y="15"/>
                  </a:lnTo>
                  <a:lnTo>
                    <a:pt x="233" y="15"/>
                  </a:lnTo>
                  <a:lnTo>
                    <a:pt x="240" y="22"/>
                  </a:lnTo>
                  <a:lnTo>
                    <a:pt x="240" y="22"/>
                  </a:lnTo>
                  <a:lnTo>
                    <a:pt x="240" y="15"/>
                  </a:lnTo>
                  <a:lnTo>
                    <a:pt x="248" y="22"/>
                  </a:lnTo>
                  <a:lnTo>
                    <a:pt x="248" y="22"/>
                  </a:lnTo>
                  <a:lnTo>
                    <a:pt x="248" y="7"/>
                  </a:lnTo>
                  <a:lnTo>
                    <a:pt x="248" y="15"/>
                  </a:lnTo>
                  <a:lnTo>
                    <a:pt x="255" y="7"/>
                  </a:lnTo>
                  <a:lnTo>
                    <a:pt x="255" y="30"/>
                  </a:lnTo>
                  <a:lnTo>
                    <a:pt x="255" y="0"/>
                  </a:lnTo>
                  <a:lnTo>
                    <a:pt x="255" y="15"/>
                  </a:lnTo>
                  <a:lnTo>
                    <a:pt x="263" y="7"/>
                  </a:lnTo>
                  <a:lnTo>
                    <a:pt x="263" y="30"/>
                  </a:lnTo>
                  <a:lnTo>
                    <a:pt x="263" y="7"/>
                  </a:lnTo>
                  <a:lnTo>
                    <a:pt x="263" y="15"/>
                  </a:lnTo>
                  <a:lnTo>
                    <a:pt x="270" y="7"/>
                  </a:lnTo>
                  <a:lnTo>
                    <a:pt x="270" y="22"/>
                  </a:lnTo>
                  <a:lnTo>
                    <a:pt x="270" y="7"/>
                  </a:lnTo>
                  <a:lnTo>
                    <a:pt x="270" y="15"/>
                  </a:lnTo>
                  <a:lnTo>
                    <a:pt x="278" y="7"/>
                  </a:lnTo>
                  <a:lnTo>
                    <a:pt x="278" y="22"/>
                  </a:lnTo>
                  <a:lnTo>
                    <a:pt x="278" y="7"/>
                  </a:lnTo>
                  <a:lnTo>
                    <a:pt x="278" y="15"/>
                  </a:lnTo>
                  <a:lnTo>
                    <a:pt x="285" y="22"/>
                  </a:lnTo>
                  <a:lnTo>
                    <a:pt x="285" y="22"/>
                  </a:lnTo>
                  <a:lnTo>
                    <a:pt x="285" y="7"/>
                  </a:lnTo>
                  <a:lnTo>
                    <a:pt x="285" y="15"/>
                  </a:lnTo>
                  <a:lnTo>
                    <a:pt x="293" y="7"/>
                  </a:lnTo>
                  <a:lnTo>
                    <a:pt x="293" y="22"/>
                  </a:lnTo>
                  <a:lnTo>
                    <a:pt x="293" y="7"/>
                  </a:lnTo>
                  <a:lnTo>
                    <a:pt x="293" y="15"/>
                  </a:lnTo>
                  <a:lnTo>
                    <a:pt x="300" y="7"/>
                  </a:lnTo>
                  <a:lnTo>
                    <a:pt x="300" y="22"/>
                  </a:lnTo>
                  <a:lnTo>
                    <a:pt x="300" y="7"/>
                  </a:lnTo>
                  <a:lnTo>
                    <a:pt x="300" y="15"/>
                  </a:lnTo>
                  <a:lnTo>
                    <a:pt x="308" y="22"/>
                  </a:lnTo>
                  <a:lnTo>
                    <a:pt x="308" y="22"/>
                  </a:lnTo>
                  <a:lnTo>
                    <a:pt x="308" y="7"/>
                  </a:lnTo>
                  <a:lnTo>
                    <a:pt x="308" y="15"/>
                  </a:lnTo>
                  <a:lnTo>
                    <a:pt x="315" y="22"/>
                  </a:lnTo>
                  <a:lnTo>
                    <a:pt x="315" y="22"/>
                  </a:lnTo>
                  <a:lnTo>
                    <a:pt x="315"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5" name="Freeform 1051"/>
            <p:cNvSpPr>
              <a:spLocks/>
            </p:cNvSpPr>
            <p:nvPr/>
          </p:nvSpPr>
          <p:spPr bwMode="auto">
            <a:xfrm>
              <a:off x="5032" y="3398"/>
              <a:ext cx="184" cy="75"/>
            </a:xfrm>
            <a:custGeom>
              <a:avLst/>
              <a:gdLst>
                <a:gd name="T0" fmla="*/ 8 w 263"/>
                <a:gd name="T1" fmla="*/ 37 h 75"/>
                <a:gd name="T2" fmla="*/ 8 w 263"/>
                <a:gd name="T3" fmla="*/ 30 h 75"/>
                <a:gd name="T4" fmla="*/ 15 w 263"/>
                <a:gd name="T5" fmla="*/ 22 h 75"/>
                <a:gd name="T6" fmla="*/ 23 w 263"/>
                <a:gd name="T7" fmla="*/ 37 h 75"/>
                <a:gd name="T8" fmla="*/ 30 w 263"/>
                <a:gd name="T9" fmla="*/ 37 h 75"/>
                <a:gd name="T10" fmla="*/ 38 w 263"/>
                <a:gd name="T11" fmla="*/ 37 h 75"/>
                <a:gd name="T12" fmla="*/ 38 w 263"/>
                <a:gd name="T13" fmla="*/ 37 h 75"/>
                <a:gd name="T14" fmla="*/ 45 w 263"/>
                <a:gd name="T15" fmla="*/ 22 h 75"/>
                <a:gd name="T16" fmla="*/ 53 w 263"/>
                <a:gd name="T17" fmla="*/ 37 h 75"/>
                <a:gd name="T18" fmla="*/ 60 w 263"/>
                <a:gd name="T19" fmla="*/ 37 h 75"/>
                <a:gd name="T20" fmla="*/ 68 w 263"/>
                <a:gd name="T21" fmla="*/ 37 h 75"/>
                <a:gd name="T22" fmla="*/ 68 w 263"/>
                <a:gd name="T23" fmla="*/ 30 h 75"/>
                <a:gd name="T24" fmla="*/ 75 w 263"/>
                <a:gd name="T25" fmla="*/ 22 h 75"/>
                <a:gd name="T26" fmla="*/ 83 w 263"/>
                <a:gd name="T27" fmla="*/ 37 h 75"/>
                <a:gd name="T28" fmla="*/ 90 w 263"/>
                <a:gd name="T29" fmla="*/ 37 h 75"/>
                <a:gd name="T30" fmla="*/ 90 w 263"/>
                <a:gd name="T31" fmla="*/ 30 h 75"/>
                <a:gd name="T32" fmla="*/ 98 w 263"/>
                <a:gd name="T33" fmla="*/ 22 h 75"/>
                <a:gd name="T34" fmla="*/ 105 w 263"/>
                <a:gd name="T35" fmla="*/ 37 h 75"/>
                <a:gd name="T36" fmla="*/ 113 w 263"/>
                <a:gd name="T37" fmla="*/ 37 h 75"/>
                <a:gd name="T38" fmla="*/ 120 w 263"/>
                <a:gd name="T39" fmla="*/ 37 h 75"/>
                <a:gd name="T40" fmla="*/ 120 w 263"/>
                <a:gd name="T41" fmla="*/ 30 h 75"/>
                <a:gd name="T42" fmla="*/ 128 w 263"/>
                <a:gd name="T43" fmla="*/ 30 h 75"/>
                <a:gd name="T44" fmla="*/ 135 w 263"/>
                <a:gd name="T45" fmla="*/ 22 h 75"/>
                <a:gd name="T46" fmla="*/ 143 w 263"/>
                <a:gd name="T47" fmla="*/ 37 h 75"/>
                <a:gd name="T48" fmla="*/ 150 w 263"/>
                <a:gd name="T49" fmla="*/ 37 h 75"/>
                <a:gd name="T50" fmla="*/ 150 w 263"/>
                <a:gd name="T51" fmla="*/ 30 h 75"/>
                <a:gd name="T52" fmla="*/ 158 w 263"/>
                <a:gd name="T53" fmla="*/ 22 h 75"/>
                <a:gd name="T54" fmla="*/ 165 w 263"/>
                <a:gd name="T55" fmla="*/ 37 h 75"/>
                <a:gd name="T56" fmla="*/ 173 w 263"/>
                <a:gd name="T57" fmla="*/ 37 h 75"/>
                <a:gd name="T58" fmla="*/ 180 w 263"/>
                <a:gd name="T59" fmla="*/ 37 h 75"/>
                <a:gd name="T60" fmla="*/ 180 w 263"/>
                <a:gd name="T61" fmla="*/ 30 h 75"/>
                <a:gd name="T62" fmla="*/ 188 w 263"/>
                <a:gd name="T63" fmla="*/ 30 h 75"/>
                <a:gd name="T64" fmla="*/ 195 w 263"/>
                <a:gd name="T65" fmla="*/ 22 h 75"/>
                <a:gd name="T66" fmla="*/ 203 w 263"/>
                <a:gd name="T67" fmla="*/ 37 h 75"/>
                <a:gd name="T68" fmla="*/ 210 w 263"/>
                <a:gd name="T69" fmla="*/ 37 h 75"/>
                <a:gd name="T70" fmla="*/ 210 w 263"/>
                <a:gd name="T71" fmla="*/ 30 h 75"/>
                <a:gd name="T72" fmla="*/ 218 w 263"/>
                <a:gd name="T73" fmla="*/ 30 h 75"/>
                <a:gd name="T74" fmla="*/ 225 w 263"/>
                <a:gd name="T75" fmla="*/ 22 h 75"/>
                <a:gd name="T76" fmla="*/ 233 w 263"/>
                <a:gd name="T77" fmla="*/ 37 h 75"/>
                <a:gd name="T78" fmla="*/ 240 w 263"/>
                <a:gd name="T79" fmla="*/ 37 h 75"/>
                <a:gd name="T80" fmla="*/ 255 w 263"/>
                <a:gd name="T81" fmla="*/ 30 h 75"/>
                <a:gd name="T82" fmla="*/ 255 w 263"/>
                <a:gd name="T83" fmla="*/ 3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75">
                  <a:moveTo>
                    <a:pt x="0" y="22"/>
                  </a:moveTo>
                  <a:lnTo>
                    <a:pt x="0" y="30"/>
                  </a:lnTo>
                  <a:lnTo>
                    <a:pt x="8" y="37"/>
                  </a:lnTo>
                  <a:lnTo>
                    <a:pt x="8" y="37"/>
                  </a:lnTo>
                  <a:lnTo>
                    <a:pt x="8" y="22"/>
                  </a:lnTo>
                  <a:lnTo>
                    <a:pt x="8" y="30"/>
                  </a:lnTo>
                  <a:lnTo>
                    <a:pt x="15" y="37"/>
                  </a:lnTo>
                  <a:lnTo>
                    <a:pt x="15" y="37"/>
                  </a:lnTo>
                  <a:lnTo>
                    <a:pt x="15" y="22"/>
                  </a:lnTo>
                  <a:lnTo>
                    <a:pt x="15" y="30"/>
                  </a:lnTo>
                  <a:lnTo>
                    <a:pt x="23" y="22"/>
                  </a:lnTo>
                  <a:lnTo>
                    <a:pt x="23" y="37"/>
                  </a:lnTo>
                  <a:lnTo>
                    <a:pt x="23" y="30"/>
                  </a:lnTo>
                  <a:lnTo>
                    <a:pt x="30" y="22"/>
                  </a:lnTo>
                  <a:lnTo>
                    <a:pt x="30" y="37"/>
                  </a:lnTo>
                  <a:lnTo>
                    <a:pt x="30" y="22"/>
                  </a:lnTo>
                  <a:lnTo>
                    <a:pt x="30" y="30"/>
                  </a:lnTo>
                  <a:lnTo>
                    <a:pt x="38" y="37"/>
                  </a:lnTo>
                  <a:lnTo>
                    <a:pt x="38" y="37"/>
                  </a:lnTo>
                  <a:lnTo>
                    <a:pt x="38" y="22"/>
                  </a:lnTo>
                  <a:lnTo>
                    <a:pt x="38" y="37"/>
                  </a:lnTo>
                  <a:lnTo>
                    <a:pt x="45" y="30"/>
                  </a:lnTo>
                  <a:lnTo>
                    <a:pt x="45" y="37"/>
                  </a:lnTo>
                  <a:lnTo>
                    <a:pt x="45" y="22"/>
                  </a:lnTo>
                  <a:lnTo>
                    <a:pt x="45" y="30"/>
                  </a:lnTo>
                  <a:lnTo>
                    <a:pt x="53" y="22"/>
                  </a:lnTo>
                  <a:lnTo>
                    <a:pt x="53" y="37"/>
                  </a:lnTo>
                  <a:lnTo>
                    <a:pt x="53" y="30"/>
                  </a:lnTo>
                  <a:lnTo>
                    <a:pt x="60" y="22"/>
                  </a:lnTo>
                  <a:lnTo>
                    <a:pt x="60" y="37"/>
                  </a:lnTo>
                  <a:lnTo>
                    <a:pt x="60" y="22"/>
                  </a:lnTo>
                  <a:lnTo>
                    <a:pt x="60" y="30"/>
                  </a:lnTo>
                  <a:lnTo>
                    <a:pt x="68" y="37"/>
                  </a:lnTo>
                  <a:lnTo>
                    <a:pt x="68" y="37"/>
                  </a:lnTo>
                  <a:lnTo>
                    <a:pt x="68" y="15"/>
                  </a:lnTo>
                  <a:lnTo>
                    <a:pt x="68" y="30"/>
                  </a:lnTo>
                  <a:lnTo>
                    <a:pt x="75" y="37"/>
                  </a:lnTo>
                  <a:lnTo>
                    <a:pt x="75" y="37"/>
                  </a:lnTo>
                  <a:lnTo>
                    <a:pt x="75" y="22"/>
                  </a:lnTo>
                  <a:lnTo>
                    <a:pt x="75" y="30"/>
                  </a:lnTo>
                  <a:lnTo>
                    <a:pt x="83" y="37"/>
                  </a:lnTo>
                  <a:lnTo>
                    <a:pt x="83" y="37"/>
                  </a:lnTo>
                  <a:lnTo>
                    <a:pt x="83" y="22"/>
                  </a:lnTo>
                  <a:lnTo>
                    <a:pt x="83" y="30"/>
                  </a:lnTo>
                  <a:lnTo>
                    <a:pt x="90" y="37"/>
                  </a:lnTo>
                  <a:lnTo>
                    <a:pt x="90" y="37"/>
                  </a:lnTo>
                  <a:lnTo>
                    <a:pt x="90" y="22"/>
                  </a:lnTo>
                  <a:lnTo>
                    <a:pt x="90" y="30"/>
                  </a:lnTo>
                  <a:lnTo>
                    <a:pt x="98" y="37"/>
                  </a:lnTo>
                  <a:lnTo>
                    <a:pt x="98" y="45"/>
                  </a:lnTo>
                  <a:lnTo>
                    <a:pt x="98" y="22"/>
                  </a:lnTo>
                  <a:lnTo>
                    <a:pt x="98" y="30"/>
                  </a:lnTo>
                  <a:lnTo>
                    <a:pt x="105" y="37"/>
                  </a:lnTo>
                  <a:lnTo>
                    <a:pt x="105" y="37"/>
                  </a:lnTo>
                  <a:lnTo>
                    <a:pt x="105" y="22"/>
                  </a:lnTo>
                  <a:lnTo>
                    <a:pt x="105" y="30"/>
                  </a:lnTo>
                  <a:lnTo>
                    <a:pt x="113" y="37"/>
                  </a:lnTo>
                  <a:lnTo>
                    <a:pt x="113" y="30"/>
                  </a:lnTo>
                  <a:lnTo>
                    <a:pt x="113" y="30"/>
                  </a:lnTo>
                  <a:lnTo>
                    <a:pt x="120" y="37"/>
                  </a:lnTo>
                  <a:lnTo>
                    <a:pt x="120" y="37"/>
                  </a:lnTo>
                  <a:lnTo>
                    <a:pt x="120" y="22"/>
                  </a:lnTo>
                  <a:lnTo>
                    <a:pt x="120" y="30"/>
                  </a:lnTo>
                  <a:lnTo>
                    <a:pt x="128" y="37"/>
                  </a:lnTo>
                  <a:lnTo>
                    <a:pt x="128" y="22"/>
                  </a:lnTo>
                  <a:lnTo>
                    <a:pt x="128" y="30"/>
                  </a:lnTo>
                  <a:lnTo>
                    <a:pt x="135" y="22"/>
                  </a:lnTo>
                  <a:lnTo>
                    <a:pt x="135" y="37"/>
                  </a:lnTo>
                  <a:lnTo>
                    <a:pt x="135" y="22"/>
                  </a:lnTo>
                  <a:lnTo>
                    <a:pt x="135" y="30"/>
                  </a:lnTo>
                  <a:lnTo>
                    <a:pt x="143" y="37"/>
                  </a:lnTo>
                  <a:lnTo>
                    <a:pt x="143" y="37"/>
                  </a:lnTo>
                  <a:lnTo>
                    <a:pt x="143" y="22"/>
                  </a:lnTo>
                  <a:lnTo>
                    <a:pt x="143" y="30"/>
                  </a:lnTo>
                  <a:lnTo>
                    <a:pt x="150" y="37"/>
                  </a:lnTo>
                  <a:lnTo>
                    <a:pt x="150" y="75"/>
                  </a:lnTo>
                  <a:lnTo>
                    <a:pt x="150" y="0"/>
                  </a:lnTo>
                  <a:lnTo>
                    <a:pt x="150" y="30"/>
                  </a:lnTo>
                  <a:lnTo>
                    <a:pt x="158" y="37"/>
                  </a:lnTo>
                  <a:lnTo>
                    <a:pt x="158" y="37"/>
                  </a:lnTo>
                  <a:lnTo>
                    <a:pt x="158" y="22"/>
                  </a:lnTo>
                  <a:lnTo>
                    <a:pt x="158" y="30"/>
                  </a:lnTo>
                  <a:lnTo>
                    <a:pt x="165" y="22"/>
                  </a:lnTo>
                  <a:lnTo>
                    <a:pt x="165" y="37"/>
                  </a:lnTo>
                  <a:lnTo>
                    <a:pt x="165" y="30"/>
                  </a:lnTo>
                  <a:lnTo>
                    <a:pt x="173" y="22"/>
                  </a:lnTo>
                  <a:lnTo>
                    <a:pt x="173" y="37"/>
                  </a:lnTo>
                  <a:lnTo>
                    <a:pt x="173" y="22"/>
                  </a:lnTo>
                  <a:lnTo>
                    <a:pt x="173" y="30"/>
                  </a:lnTo>
                  <a:lnTo>
                    <a:pt x="180" y="37"/>
                  </a:lnTo>
                  <a:lnTo>
                    <a:pt x="180" y="37"/>
                  </a:lnTo>
                  <a:lnTo>
                    <a:pt x="180" y="22"/>
                  </a:lnTo>
                  <a:lnTo>
                    <a:pt x="180" y="30"/>
                  </a:lnTo>
                  <a:lnTo>
                    <a:pt x="188" y="22"/>
                  </a:lnTo>
                  <a:lnTo>
                    <a:pt x="188" y="37"/>
                  </a:lnTo>
                  <a:lnTo>
                    <a:pt x="188" y="30"/>
                  </a:lnTo>
                  <a:lnTo>
                    <a:pt x="195" y="37"/>
                  </a:lnTo>
                  <a:lnTo>
                    <a:pt x="195" y="37"/>
                  </a:lnTo>
                  <a:lnTo>
                    <a:pt x="195" y="22"/>
                  </a:lnTo>
                  <a:lnTo>
                    <a:pt x="195" y="22"/>
                  </a:lnTo>
                  <a:lnTo>
                    <a:pt x="203" y="30"/>
                  </a:lnTo>
                  <a:lnTo>
                    <a:pt x="203" y="37"/>
                  </a:lnTo>
                  <a:lnTo>
                    <a:pt x="203" y="22"/>
                  </a:lnTo>
                  <a:lnTo>
                    <a:pt x="203" y="30"/>
                  </a:lnTo>
                  <a:lnTo>
                    <a:pt x="210" y="37"/>
                  </a:lnTo>
                  <a:lnTo>
                    <a:pt x="210" y="37"/>
                  </a:lnTo>
                  <a:lnTo>
                    <a:pt x="210" y="22"/>
                  </a:lnTo>
                  <a:lnTo>
                    <a:pt x="210" y="30"/>
                  </a:lnTo>
                  <a:lnTo>
                    <a:pt x="218" y="37"/>
                  </a:lnTo>
                  <a:lnTo>
                    <a:pt x="218" y="22"/>
                  </a:lnTo>
                  <a:lnTo>
                    <a:pt x="218" y="30"/>
                  </a:lnTo>
                  <a:lnTo>
                    <a:pt x="225" y="37"/>
                  </a:lnTo>
                  <a:lnTo>
                    <a:pt x="225" y="37"/>
                  </a:lnTo>
                  <a:lnTo>
                    <a:pt x="225" y="22"/>
                  </a:lnTo>
                  <a:lnTo>
                    <a:pt x="225" y="30"/>
                  </a:lnTo>
                  <a:lnTo>
                    <a:pt x="233" y="22"/>
                  </a:lnTo>
                  <a:lnTo>
                    <a:pt x="233" y="37"/>
                  </a:lnTo>
                  <a:lnTo>
                    <a:pt x="233" y="30"/>
                  </a:lnTo>
                  <a:lnTo>
                    <a:pt x="240" y="37"/>
                  </a:lnTo>
                  <a:lnTo>
                    <a:pt x="240" y="37"/>
                  </a:lnTo>
                  <a:lnTo>
                    <a:pt x="240" y="22"/>
                  </a:lnTo>
                  <a:lnTo>
                    <a:pt x="240" y="30"/>
                  </a:lnTo>
                  <a:lnTo>
                    <a:pt x="255" y="30"/>
                  </a:lnTo>
                  <a:lnTo>
                    <a:pt x="255" y="37"/>
                  </a:lnTo>
                  <a:lnTo>
                    <a:pt x="255" y="22"/>
                  </a:lnTo>
                  <a:lnTo>
                    <a:pt x="255" y="30"/>
                  </a:lnTo>
                  <a:lnTo>
                    <a:pt x="263" y="22"/>
                  </a:lnTo>
                  <a:lnTo>
                    <a:pt x="263" y="3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6" name="Freeform 1052"/>
            <p:cNvSpPr>
              <a:spLocks/>
            </p:cNvSpPr>
            <p:nvPr/>
          </p:nvSpPr>
          <p:spPr bwMode="auto">
            <a:xfrm>
              <a:off x="5216" y="3420"/>
              <a:ext cx="173" cy="23"/>
            </a:xfrm>
            <a:custGeom>
              <a:avLst/>
              <a:gdLst>
                <a:gd name="T0" fmla="*/ 7 w 247"/>
                <a:gd name="T1" fmla="*/ 15 h 23"/>
                <a:gd name="T2" fmla="*/ 15 w 247"/>
                <a:gd name="T3" fmla="*/ 0 h 23"/>
                <a:gd name="T4" fmla="*/ 15 w 247"/>
                <a:gd name="T5" fmla="*/ 8 h 23"/>
                <a:gd name="T6" fmla="*/ 22 w 247"/>
                <a:gd name="T7" fmla="*/ 0 h 23"/>
                <a:gd name="T8" fmla="*/ 30 w 247"/>
                <a:gd name="T9" fmla="*/ 15 h 23"/>
                <a:gd name="T10" fmla="*/ 37 w 247"/>
                <a:gd name="T11" fmla="*/ 15 h 23"/>
                <a:gd name="T12" fmla="*/ 37 w 247"/>
                <a:gd name="T13" fmla="*/ 8 h 23"/>
                <a:gd name="T14" fmla="*/ 45 w 247"/>
                <a:gd name="T15" fmla="*/ 0 h 23"/>
                <a:gd name="T16" fmla="*/ 52 w 247"/>
                <a:gd name="T17" fmla="*/ 15 h 23"/>
                <a:gd name="T18" fmla="*/ 60 w 247"/>
                <a:gd name="T19" fmla="*/ 0 h 23"/>
                <a:gd name="T20" fmla="*/ 60 w 247"/>
                <a:gd name="T21" fmla="*/ 8 h 23"/>
                <a:gd name="T22" fmla="*/ 67 w 247"/>
                <a:gd name="T23" fmla="*/ 0 h 23"/>
                <a:gd name="T24" fmla="*/ 75 w 247"/>
                <a:gd name="T25" fmla="*/ 15 h 23"/>
                <a:gd name="T26" fmla="*/ 82 w 247"/>
                <a:gd name="T27" fmla="*/ 8 h 23"/>
                <a:gd name="T28" fmla="*/ 82 w 247"/>
                <a:gd name="T29" fmla="*/ 8 h 23"/>
                <a:gd name="T30" fmla="*/ 90 w 247"/>
                <a:gd name="T31" fmla="*/ 0 h 23"/>
                <a:gd name="T32" fmla="*/ 97 w 247"/>
                <a:gd name="T33" fmla="*/ 15 h 23"/>
                <a:gd name="T34" fmla="*/ 105 w 247"/>
                <a:gd name="T35" fmla="*/ 15 h 23"/>
                <a:gd name="T36" fmla="*/ 112 w 247"/>
                <a:gd name="T37" fmla="*/ 15 h 23"/>
                <a:gd name="T38" fmla="*/ 112 w 247"/>
                <a:gd name="T39" fmla="*/ 8 h 23"/>
                <a:gd name="T40" fmla="*/ 120 w 247"/>
                <a:gd name="T41" fmla="*/ 0 h 23"/>
                <a:gd name="T42" fmla="*/ 127 w 247"/>
                <a:gd name="T43" fmla="*/ 15 h 23"/>
                <a:gd name="T44" fmla="*/ 135 w 247"/>
                <a:gd name="T45" fmla="*/ 15 h 23"/>
                <a:gd name="T46" fmla="*/ 135 w 247"/>
                <a:gd name="T47" fmla="*/ 8 h 23"/>
                <a:gd name="T48" fmla="*/ 142 w 247"/>
                <a:gd name="T49" fmla="*/ 0 h 23"/>
                <a:gd name="T50" fmla="*/ 150 w 247"/>
                <a:gd name="T51" fmla="*/ 15 h 23"/>
                <a:gd name="T52" fmla="*/ 157 w 247"/>
                <a:gd name="T53" fmla="*/ 15 h 23"/>
                <a:gd name="T54" fmla="*/ 157 w 247"/>
                <a:gd name="T55" fmla="*/ 8 h 23"/>
                <a:gd name="T56" fmla="*/ 165 w 247"/>
                <a:gd name="T57" fmla="*/ 0 h 23"/>
                <a:gd name="T58" fmla="*/ 172 w 247"/>
                <a:gd name="T59" fmla="*/ 15 h 23"/>
                <a:gd name="T60" fmla="*/ 180 w 247"/>
                <a:gd name="T61" fmla="*/ 15 h 23"/>
                <a:gd name="T62" fmla="*/ 187 w 247"/>
                <a:gd name="T63" fmla="*/ 15 h 23"/>
                <a:gd name="T64" fmla="*/ 187 w 247"/>
                <a:gd name="T65" fmla="*/ 8 h 23"/>
                <a:gd name="T66" fmla="*/ 195 w 247"/>
                <a:gd name="T67" fmla="*/ 0 h 23"/>
                <a:gd name="T68" fmla="*/ 202 w 247"/>
                <a:gd name="T69" fmla="*/ 15 h 23"/>
                <a:gd name="T70" fmla="*/ 210 w 247"/>
                <a:gd name="T71" fmla="*/ 15 h 23"/>
                <a:gd name="T72" fmla="*/ 217 w 247"/>
                <a:gd name="T73" fmla="*/ 15 h 23"/>
                <a:gd name="T74" fmla="*/ 225 w 247"/>
                <a:gd name="T75" fmla="*/ 15 h 23"/>
                <a:gd name="T76" fmla="*/ 225 w 247"/>
                <a:gd name="T77" fmla="*/ 8 h 23"/>
                <a:gd name="T78" fmla="*/ 232 w 247"/>
                <a:gd name="T79" fmla="*/ 0 h 23"/>
                <a:gd name="T80" fmla="*/ 240 w 247"/>
                <a:gd name="T81" fmla="*/ 15 h 23"/>
                <a:gd name="T82" fmla="*/ 247 w 247"/>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3">
                  <a:moveTo>
                    <a:pt x="0" y="15"/>
                  </a:moveTo>
                  <a:lnTo>
                    <a:pt x="0" y="8"/>
                  </a:lnTo>
                  <a:lnTo>
                    <a:pt x="7" y="15"/>
                  </a:lnTo>
                  <a:lnTo>
                    <a:pt x="7" y="15"/>
                  </a:lnTo>
                  <a:lnTo>
                    <a:pt x="7" y="8"/>
                  </a:lnTo>
                  <a:lnTo>
                    <a:pt x="15" y="0"/>
                  </a:lnTo>
                  <a:lnTo>
                    <a:pt x="15" y="23"/>
                  </a:lnTo>
                  <a:lnTo>
                    <a:pt x="15" y="0"/>
                  </a:lnTo>
                  <a:lnTo>
                    <a:pt x="15" y="8"/>
                  </a:lnTo>
                  <a:lnTo>
                    <a:pt x="22" y="0"/>
                  </a:lnTo>
                  <a:lnTo>
                    <a:pt x="22" y="15"/>
                  </a:lnTo>
                  <a:lnTo>
                    <a:pt x="22" y="0"/>
                  </a:lnTo>
                  <a:lnTo>
                    <a:pt x="22" y="0"/>
                  </a:lnTo>
                  <a:lnTo>
                    <a:pt x="30" y="8"/>
                  </a:lnTo>
                  <a:lnTo>
                    <a:pt x="30" y="15"/>
                  </a:lnTo>
                  <a:lnTo>
                    <a:pt x="30" y="0"/>
                  </a:lnTo>
                  <a:lnTo>
                    <a:pt x="30" y="8"/>
                  </a:lnTo>
                  <a:lnTo>
                    <a:pt x="37" y="15"/>
                  </a:lnTo>
                  <a:lnTo>
                    <a:pt x="37" y="15"/>
                  </a:lnTo>
                  <a:lnTo>
                    <a:pt x="37" y="0"/>
                  </a:lnTo>
                  <a:lnTo>
                    <a:pt x="37" y="8"/>
                  </a:lnTo>
                  <a:lnTo>
                    <a:pt x="45" y="0"/>
                  </a:lnTo>
                  <a:lnTo>
                    <a:pt x="45" y="15"/>
                  </a:lnTo>
                  <a:lnTo>
                    <a:pt x="45" y="0"/>
                  </a:lnTo>
                  <a:lnTo>
                    <a:pt x="45" y="8"/>
                  </a:lnTo>
                  <a:lnTo>
                    <a:pt x="52" y="0"/>
                  </a:lnTo>
                  <a:lnTo>
                    <a:pt x="52" y="15"/>
                  </a:lnTo>
                  <a:lnTo>
                    <a:pt x="52" y="0"/>
                  </a:lnTo>
                  <a:lnTo>
                    <a:pt x="52" y="8"/>
                  </a:lnTo>
                  <a:lnTo>
                    <a:pt x="60" y="0"/>
                  </a:lnTo>
                  <a:lnTo>
                    <a:pt x="60" y="15"/>
                  </a:lnTo>
                  <a:lnTo>
                    <a:pt x="60" y="0"/>
                  </a:lnTo>
                  <a:lnTo>
                    <a:pt x="60" y="8"/>
                  </a:lnTo>
                  <a:lnTo>
                    <a:pt x="67" y="15"/>
                  </a:lnTo>
                  <a:lnTo>
                    <a:pt x="67" y="15"/>
                  </a:lnTo>
                  <a:lnTo>
                    <a:pt x="67" y="0"/>
                  </a:lnTo>
                  <a:lnTo>
                    <a:pt x="67" y="8"/>
                  </a:lnTo>
                  <a:lnTo>
                    <a:pt x="75" y="0"/>
                  </a:lnTo>
                  <a:lnTo>
                    <a:pt x="75" y="15"/>
                  </a:lnTo>
                  <a:lnTo>
                    <a:pt x="75" y="0"/>
                  </a:lnTo>
                  <a:lnTo>
                    <a:pt x="75" y="0"/>
                  </a:lnTo>
                  <a:lnTo>
                    <a:pt x="82" y="8"/>
                  </a:lnTo>
                  <a:lnTo>
                    <a:pt x="82" y="15"/>
                  </a:lnTo>
                  <a:lnTo>
                    <a:pt x="82" y="0"/>
                  </a:lnTo>
                  <a:lnTo>
                    <a:pt x="82" y="8"/>
                  </a:lnTo>
                  <a:lnTo>
                    <a:pt x="90" y="15"/>
                  </a:lnTo>
                  <a:lnTo>
                    <a:pt x="90" y="15"/>
                  </a:lnTo>
                  <a:lnTo>
                    <a:pt x="90" y="0"/>
                  </a:lnTo>
                  <a:lnTo>
                    <a:pt x="90" y="8"/>
                  </a:lnTo>
                  <a:lnTo>
                    <a:pt x="97" y="15"/>
                  </a:lnTo>
                  <a:lnTo>
                    <a:pt x="97" y="15"/>
                  </a:lnTo>
                  <a:lnTo>
                    <a:pt x="97" y="0"/>
                  </a:lnTo>
                  <a:lnTo>
                    <a:pt x="105" y="8"/>
                  </a:lnTo>
                  <a:lnTo>
                    <a:pt x="105" y="15"/>
                  </a:lnTo>
                  <a:lnTo>
                    <a:pt x="105" y="0"/>
                  </a:lnTo>
                  <a:lnTo>
                    <a:pt x="105" y="8"/>
                  </a:lnTo>
                  <a:lnTo>
                    <a:pt x="112" y="15"/>
                  </a:lnTo>
                  <a:lnTo>
                    <a:pt x="112" y="15"/>
                  </a:lnTo>
                  <a:lnTo>
                    <a:pt x="112" y="0"/>
                  </a:lnTo>
                  <a:lnTo>
                    <a:pt x="112" y="8"/>
                  </a:lnTo>
                  <a:lnTo>
                    <a:pt x="120" y="0"/>
                  </a:lnTo>
                  <a:lnTo>
                    <a:pt x="120" y="15"/>
                  </a:lnTo>
                  <a:lnTo>
                    <a:pt x="120" y="0"/>
                  </a:lnTo>
                  <a:lnTo>
                    <a:pt x="120" y="8"/>
                  </a:lnTo>
                  <a:lnTo>
                    <a:pt x="127" y="0"/>
                  </a:lnTo>
                  <a:lnTo>
                    <a:pt x="127" y="15"/>
                  </a:lnTo>
                  <a:lnTo>
                    <a:pt x="127" y="0"/>
                  </a:lnTo>
                  <a:lnTo>
                    <a:pt x="127" y="8"/>
                  </a:lnTo>
                  <a:lnTo>
                    <a:pt x="135" y="15"/>
                  </a:lnTo>
                  <a:lnTo>
                    <a:pt x="135" y="15"/>
                  </a:lnTo>
                  <a:lnTo>
                    <a:pt x="135" y="0"/>
                  </a:lnTo>
                  <a:lnTo>
                    <a:pt x="135" y="8"/>
                  </a:lnTo>
                  <a:lnTo>
                    <a:pt x="142" y="15"/>
                  </a:lnTo>
                  <a:lnTo>
                    <a:pt x="142" y="15"/>
                  </a:lnTo>
                  <a:lnTo>
                    <a:pt x="142" y="0"/>
                  </a:lnTo>
                  <a:lnTo>
                    <a:pt x="142" y="8"/>
                  </a:lnTo>
                  <a:lnTo>
                    <a:pt x="150" y="0"/>
                  </a:lnTo>
                  <a:lnTo>
                    <a:pt x="150" y="15"/>
                  </a:lnTo>
                  <a:lnTo>
                    <a:pt x="150" y="0"/>
                  </a:lnTo>
                  <a:lnTo>
                    <a:pt x="150" y="8"/>
                  </a:lnTo>
                  <a:lnTo>
                    <a:pt x="157" y="15"/>
                  </a:lnTo>
                  <a:lnTo>
                    <a:pt x="157" y="15"/>
                  </a:lnTo>
                  <a:lnTo>
                    <a:pt x="157" y="0"/>
                  </a:lnTo>
                  <a:lnTo>
                    <a:pt x="157" y="8"/>
                  </a:lnTo>
                  <a:lnTo>
                    <a:pt x="165" y="0"/>
                  </a:lnTo>
                  <a:lnTo>
                    <a:pt x="165" y="15"/>
                  </a:lnTo>
                  <a:lnTo>
                    <a:pt x="165" y="0"/>
                  </a:lnTo>
                  <a:lnTo>
                    <a:pt x="165" y="8"/>
                  </a:lnTo>
                  <a:lnTo>
                    <a:pt x="172" y="0"/>
                  </a:lnTo>
                  <a:lnTo>
                    <a:pt x="172" y="15"/>
                  </a:lnTo>
                  <a:lnTo>
                    <a:pt x="172" y="8"/>
                  </a:lnTo>
                  <a:lnTo>
                    <a:pt x="180" y="15"/>
                  </a:lnTo>
                  <a:lnTo>
                    <a:pt x="180" y="15"/>
                  </a:lnTo>
                  <a:lnTo>
                    <a:pt x="180" y="0"/>
                  </a:lnTo>
                  <a:lnTo>
                    <a:pt x="180" y="8"/>
                  </a:lnTo>
                  <a:lnTo>
                    <a:pt x="187" y="15"/>
                  </a:lnTo>
                  <a:lnTo>
                    <a:pt x="187" y="15"/>
                  </a:lnTo>
                  <a:lnTo>
                    <a:pt x="187" y="0"/>
                  </a:lnTo>
                  <a:lnTo>
                    <a:pt x="187" y="8"/>
                  </a:lnTo>
                  <a:lnTo>
                    <a:pt x="195" y="15"/>
                  </a:lnTo>
                  <a:lnTo>
                    <a:pt x="195" y="15"/>
                  </a:lnTo>
                  <a:lnTo>
                    <a:pt x="195" y="0"/>
                  </a:lnTo>
                  <a:lnTo>
                    <a:pt x="195" y="8"/>
                  </a:lnTo>
                  <a:lnTo>
                    <a:pt x="202" y="0"/>
                  </a:lnTo>
                  <a:lnTo>
                    <a:pt x="202" y="15"/>
                  </a:lnTo>
                  <a:lnTo>
                    <a:pt x="202" y="8"/>
                  </a:lnTo>
                  <a:lnTo>
                    <a:pt x="210" y="15"/>
                  </a:lnTo>
                  <a:lnTo>
                    <a:pt x="210" y="15"/>
                  </a:lnTo>
                  <a:lnTo>
                    <a:pt x="210" y="0"/>
                  </a:lnTo>
                  <a:lnTo>
                    <a:pt x="210" y="8"/>
                  </a:lnTo>
                  <a:lnTo>
                    <a:pt x="217" y="15"/>
                  </a:lnTo>
                  <a:lnTo>
                    <a:pt x="217" y="0"/>
                  </a:lnTo>
                  <a:lnTo>
                    <a:pt x="217" y="8"/>
                  </a:lnTo>
                  <a:lnTo>
                    <a:pt x="225" y="15"/>
                  </a:lnTo>
                  <a:lnTo>
                    <a:pt x="225" y="15"/>
                  </a:lnTo>
                  <a:lnTo>
                    <a:pt x="225" y="0"/>
                  </a:lnTo>
                  <a:lnTo>
                    <a:pt x="225" y="8"/>
                  </a:lnTo>
                  <a:lnTo>
                    <a:pt x="232" y="15"/>
                  </a:lnTo>
                  <a:lnTo>
                    <a:pt x="232" y="15"/>
                  </a:lnTo>
                  <a:lnTo>
                    <a:pt x="232" y="0"/>
                  </a:lnTo>
                  <a:lnTo>
                    <a:pt x="232" y="8"/>
                  </a:lnTo>
                  <a:lnTo>
                    <a:pt x="240" y="0"/>
                  </a:lnTo>
                  <a:lnTo>
                    <a:pt x="240" y="15"/>
                  </a:lnTo>
                  <a:lnTo>
                    <a:pt x="240" y="8"/>
                  </a:lnTo>
                  <a:lnTo>
                    <a:pt x="247" y="15"/>
                  </a:lnTo>
                  <a:lnTo>
                    <a:pt x="247" y="15"/>
                  </a:lnTo>
                  <a:lnTo>
                    <a:pt x="247" y="0"/>
                  </a:lnTo>
                  <a:lnTo>
                    <a:pt x="247"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7" name="Freeform 1053"/>
            <p:cNvSpPr>
              <a:spLocks/>
            </p:cNvSpPr>
            <p:nvPr/>
          </p:nvSpPr>
          <p:spPr bwMode="auto">
            <a:xfrm>
              <a:off x="5389" y="3413"/>
              <a:ext cx="211" cy="30"/>
            </a:xfrm>
            <a:custGeom>
              <a:avLst/>
              <a:gdLst>
                <a:gd name="T0" fmla="*/ 8 w 300"/>
                <a:gd name="T1" fmla="*/ 7 h 30"/>
                <a:gd name="T2" fmla="*/ 15 w 300"/>
                <a:gd name="T3" fmla="*/ 7 h 30"/>
                <a:gd name="T4" fmla="*/ 30 w 300"/>
                <a:gd name="T5" fmla="*/ 7 h 30"/>
                <a:gd name="T6" fmla="*/ 38 w 300"/>
                <a:gd name="T7" fmla="*/ 30 h 30"/>
                <a:gd name="T8" fmla="*/ 45 w 300"/>
                <a:gd name="T9" fmla="*/ 7 h 30"/>
                <a:gd name="T10" fmla="*/ 45 w 300"/>
                <a:gd name="T11" fmla="*/ 15 h 30"/>
                <a:gd name="T12" fmla="*/ 53 w 300"/>
                <a:gd name="T13" fmla="*/ 7 h 30"/>
                <a:gd name="T14" fmla="*/ 60 w 300"/>
                <a:gd name="T15" fmla="*/ 7 h 30"/>
                <a:gd name="T16" fmla="*/ 68 w 300"/>
                <a:gd name="T17" fmla="*/ 22 h 30"/>
                <a:gd name="T18" fmla="*/ 75 w 300"/>
                <a:gd name="T19" fmla="*/ 22 h 30"/>
                <a:gd name="T20" fmla="*/ 83 w 300"/>
                <a:gd name="T21" fmla="*/ 22 h 30"/>
                <a:gd name="T22" fmla="*/ 83 w 300"/>
                <a:gd name="T23" fmla="*/ 15 h 30"/>
                <a:gd name="T24" fmla="*/ 90 w 300"/>
                <a:gd name="T25" fmla="*/ 7 h 30"/>
                <a:gd name="T26" fmla="*/ 98 w 300"/>
                <a:gd name="T27" fmla="*/ 22 h 30"/>
                <a:gd name="T28" fmla="*/ 105 w 300"/>
                <a:gd name="T29" fmla="*/ 22 h 30"/>
                <a:gd name="T30" fmla="*/ 113 w 300"/>
                <a:gd name="T31" fmla="*/ 7 h 30"/>
                <a:gd name="T32" fmla="*/ 113 w 300"/>
                <a:gd name="T33" fmla="*/ 15 h 30"/>
                <a:gd name="T34" fmla="*/ 120 w 300"/>
                <a:gd name="T35" fmla="*/ 7 h 30"/>
                <a:gd name="T36" fmla="*/ 128 w 300"/>
                <a:gd name="T37" fmla="*/ 22 h 30"/>
                <a:gd name="T38" fmla="*/ 135 w 300"/>
                <a:gd name="T39" fmla="*/ 7 h 30"/>
                <a:gd name="T40" fmla="*/ 143 w 300"/>
                <a:gd name="T41" fmla="*/ 7 h 30"/>
                <a:gd name="T42" fmla="*/ 150 w 300"/>
                <a:gd name="T43" fmla="*/ 7 h 30"/>
                <a:gd name="T44" fmla="*/ 158 w 300"/>
                <a:gd name="T45" fmla="*/ 7 h 30"/>
                <a:gd name="T46" fmla="*/ 158 w 300"/>
                <a:gd name="T47" fmla="*/ 15 h 30"/>
                <a:gd name="T48" fmla="*/ 165 w 300"/>
                <a:gd name="T49" fmla="*/ 7 h 30"/>
                <a:gd name="T50" fmla="*/ 173 w 300"/>
                <a:gd name="T51" fmla="*/ 22 h 30"/>
                <a:gd name="T52" fmla="*/ 180 w 300"/>
                <a:gd name="T53" fmla="*/ 22 h 30"/>
                <a:gd name="T54" fmla="*/ 180 w 300"/>
                <a:gd name="T55" fmla="*/ 15 h 30"/>
                <a:gd name="T56" fmla="*/ 188 w 300"/>
                <a:gd name="T57" fmla="*/ 7 h 30"/>
                <a:gd name="T58" fmla="*/ 195 w 300"/>
                <a:gd name="T59" fmla="*/ 7 h 30"/>
                <a:gd name="T60" fmla="*/ 203 w 300"/>
                <a:gd name="T61" fmla="*/ 22 h 30"/>
                <a:gd name="T62" fmla="*/ 210 w 300"/>
                <a:gd name="T63" fmla="*/ 7 h 30"/>
                <a:gd name="T64" fmla="*/ 225 w 300"/>
                <a:gd name="T65" fmla="*/ 15 h 30"/>
                <a:gd name="T66" fmla="*/ 233 w 300"/>
                <a:gd name="T67" fmla="*/ 15 h 30"/>
                <a:gd name="T68" fmla="*/ 255 w 300"/>
                <a:gd name="T69" fmla="*/ 15 h 30"/>
                <a:gd name="T70" fmla="*/ 263 w 300"/>
                <a:gd name="T71" fmla="*/ 7 h 30"/>
                <a:gd name="T72" fmla="*/ 270 w 300"/>
                <a:gd name="T73" fmla="*/ 30 h 30"/>
                <a:gd name="T74" fmla="*/ 278 w 300"/>
                <a:gd name="T75" fmla="*/ 7 h 30"/>
                <a:gd name="T76" fmla="*/ 278 w 300"/>
                <a:gd name="T77" fmla="*/ 15 h 30"/>
                <a:gd name="T78" fmla="*/ 285 w 300"/>
                <a:gd name="T79" fmla="*/ 7 h 30"/>
                <a:gd name="T80" fmla="*/ 293 w 300"/>
                <a:gd name="T81" fmla="*/ 22 h 30"/>
                <a:gd name="T82" fmla="*/ 300 w 30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30">
                  <a:moveTo>
                    <a:pt x="0" y="15"/>
                  </a:moveTo>
                  <a:lnTo>
                    <a:pt x="8" y="22"/>
                  </a:lnTo>
                  <a:lnTo>
                    <a:pt x="8" y="7"/>
                  </a:lnTo>
                  <a:lnTo>
                    <a:pt x="8" y="15"/>
                  </a:lnTo>
                  <a:lnTo>
                    <a:pt x="15" y="22"/>
                  </a:lnTo>
                  <a:lnTo>
                    <a:pt x="15" y="7"/>
                  </a:lnTo>
                  <a:lnTo>
                    <a:pt x="15" y="15"/>
                  </a:lnTo>
                  <a:lnTo>
                    <a:pt x="30" y="15"/>
                  </a:lnTo>
                  <a:lnTo>
                    <a:pt x="30" y="7"/>
                  </a:lnTo>
                  <a:lnTo>
                    <a:pt x="30" y="15"/>
                  </a:lnTo>
                  <a:lnTo>
                    <a:pt x="38" y="7"/>
                  </a:lnTo>
                  <a:lnTo>
                    <a:pt x="38" y="30"/>
                  </a:lnTo>
                  <a:lnTo>
                    <a:pt x="38" y="0"/>
                  </a:lnTo>
                  <a:lnTo>
                    <a:pt x="38" y="15"/>
                  </a:lnTo>
                  <a:lnTo>
                    <a:pt x="45" y="7"/>
                  </a:lnTo>
                  <a:lnTo>
                    <a:pt x="45" y="22"/>
                  </a:lnTo>
                  <a:lnTo>
                    <a:pt x="45" y="7"/>
                  </a:lnTo>
                  <a:lnTo>
                    <a:pt x="45" y="15"/>
                  </a:lnTo>
                  <a:lnTo>
                    <a:pt x="53" y="7"/>
                  </a:lnTo>
                  <a:lnTo>
                    <a:pt x="53" y="22"/>
                  </a:lnTo>
                  <a:lnTo>
                    <a:pt x="53" y="7"/>
                  </a:lnTo>
                  <a:lnTo>
                    <a:pt x="53" y="15"/>
                  </a:lnTo>
                  <a:lnTo>
                    <a:pt x="60" y="22"/>
                  </a:lnTo>
                  <a:lnTo>
                    <a:pt x="60" y="7"/>
                  </a:lnTo>
                  <a:lnTo>
                    <a:pt x="60" y="15"/>
                  </a:lnTo>
                  <a:lnTo>
                    <a:pt x="68" y="7"/>
                  </a:lnTo>
                  <a:lnTo>
                    <a:pt x="68" y="22"/>
                  </a:lnTo>
                  <a:lnTo>
                    <a:pt x="68" y="15"/>
                  </a:lnTo>
                  <a:lnTo>
                    <a:pt x="75" y="22"/>
                  </a:lnTo>
                  <a:lnTo>
                    <a:pt x="75" y="22"/>
                  </a:lnTo>
                  <a:lnTo>
                    <a:pt x="75" y="7"/>
                  </a:lnTo>
                  <a:lnTo>
                    <a:pt x="75" y="15"/>
                  </a:lnTo>
                  <a:lnTo>
                    <a:pt x="83" y="22"/>
                  </a:lnTo>
                  <a:lnTo>
                    <a:pt x="83" y="22"/>
                  </a:lnTo>
                  <a:lnTo>
                    <a:pt x="83" y="7"/>
                  </a:lnTo>
                  <a:lnTo>
                    <a:pt x="83" y="15"/>
                  </a:lnTo>
                  <a:lnTo>
                    <a:pt x="90" y="22"/>
                  </a:lnTo>
                  <a:lnTo>
                    <a:pt x="90" y="22"/>
                  </a:lnTo>
                  <a:lnTo>
                    <a:pt x="90" y="7"/>
                  </a:lnTo>
                  <a:lnTo>
                    <a:pt x="90" y="15"/>
                  </a:lnTo>
                  <a:lnTo>
                    <a:pt x="98" y="22"/>
                  </a:lnTo>
                  <a:lnTo>
                    <a:pt x="98" y="22"/>
                  </a:lnTo>
                  <a:lnTo>
                    <a:pt x="98" y="7"/>
                  </a:lnTo>
                  <a:lnTo>
                    <a:pt x="98" y="15"/>
                  </a:lnTo>
                  <a:lnTo>
                    <a:pt x="105" y="22"/>
                  </a:lnTo>
                  <a:lnTo>
                    <a:pt x="105" y="7"/>
                  </a:lnTo>
                  <a:lnTo>
                    <a:pt x="105" y="15"/>
                  </a:lnTo>
                  <a:lnTo>
                    <a:pt x="113" y="7"/>
                  </a:lnTo>
                  <a:lnTo>
                    <a:pt x="113" y="22"/>
                  </a:lnTo>
                  <a:lnTo>
                    <a:pt x="113" y="7"/>
                  </a:lnTo>
                  <a:lnTo>
                    <a:pt x="113" y="15"/>
                  </a:lnTo>
                  <a:lnTo>
                    <a:pt x="120" y="22"/>
                  </a:lnTo>
                  <a:lnTo>
                    <a:pt x="120" y="22"/>
                  </a:lnTo>
                  <a:lnTo>
                    <a:pt x="120" y="7"/>
                  </a:lnTo>
                  <a:lnTo>
                    <a:pt x="120" y="15"/>
                  </a:lnTo>
                  <a:lnTo>
                    <a:pt x="128" y="22"/>
                  </a:lnTo>
                  <a:lnTo>
                    <a:pt x="128" y="22"/>
                  </a:lnTo>
                  <a:lnTo>
                    <a:pt x="128" y="7"/>
                  </a:lnTo>
                  <a:lnTo>
                    <a:pt x="128" y="15"/>
                  </a:lnTo>
                  <a:lnTo>
                    <a:pt x="135" y="7"/>
                  </a:lnTo>
                  <a:lnTo>
                    <a:pt x="135" y="22"/>
                  </a:lnTo>
                  <a:lnTo>
                    <a:pt x="135" y="15"/>
                  </a:lnTo>
                  <a:lnTo>
                    <a:pt x="143" y="7"/>
                  </a:lnTo>
                  <a:lnTo>
                    <a:pt x="143" y="22"/>
                  </a:lnTo>
                  <a:lnTo>
                    <a:pt x="143" y="15"/>
                  </a:lnTo>
                  <a:lnTo>
                    <a:pt x="150" y="7"/>
                  </a:lnTo>
                  <a:lnTo>
                    <a:pt x="150" y="22"/>
                  </a:lnTo>
                  <a:lnTo>
                    <a:pt x="150" y="15"/>
                  </a:lnTo>
                  <a:lnTo>
                    <a:pt x="158" y="7"/>
                  </a:lnTo>
                  <a:lnTo>
                    <a:pt x="158" y="22"/>
                  </a:lnTo>
                  <a:lnTo>
                    <a:pt x="158" y="7"/>
                  </a:lnTo>
                  <a:lnTo>
                    <a:pt x="158" y="15"/>
                  </a:lnTo>
                  <a:lnTo>
                    <a:pt x="165" y="22"/>
                  </a:lnTo>
                  <a:lnTo>
                    <a:pt x="165" y="22"/>
                  </a:lnTo>
                  <a:lnTo>
                    <a:pt x="165" y="7"/>
                  </a:lnTo>
                  <a:lnTo>
                    <a:pt x="165" y="15"/>
                  </a:lnTo>
                  <a:lnTo>
                    <a:pt x="173" y="22"/>
                  </a:lnTo>
                  <a:lnTo>
                    <a:pt x="173" y="22"/>
                  </a:lnTo>
                  <a:lnTo>
                    <a:pt x="173" y="7"/>
                  </a:lnTo>
                  <a:lnTo>
                    <a:pt x="173" y="15"/>
                  </a:lnTo>
                  <a:lnTo>
                    <a:pt x="180" y="22"/>
                  </a:lnTo>
                  <a:lnTo>
                    <a:pt x="180" y="22"/>
                  </a:lnTo>
                  <a:lnTo>
                    <a:pt x="180" y="7"/>
                  </a:lnTo>
                  <a:lnTo>
                    <a:pt x="180" y="15"/>
                  </a:lnTo>
                  <a:lnTo>
                    <a:pt x="188" y="22"/>
                  </a:lnTo>
                  <a:lnTo>
                    <a:pt x="188" y="22"/>
                  </a:lnTo>
                  <a:lnTo>
                    <a:pt x="188" y="7"/>
                  </a:lnTo>
                  <a:lnTo>
                    <a:pt x="188" y="15"/>
                  </a:lnTo>
                  <a:lnTo>
                    <a:pt x="195" y="22"/>
                  </a:lnTo>
                  <a:lnTo>
                    <a:pt x="195" y="7"/>
                  </a:lnTo>
                  <a:lnTo>
                    <a:pt x="195" y="15"/>
                  </a:lnTo>
                  <a:lnTo>
                    <a:pt x="203" y="22"/>
                  </a:lnTo>
                  <a:lnTo>
                    <a:pt x="203" y="22"/>
                  </a:lnTo>
                  <a:lnTo>
                    <a:pt x="203" y="7"/>
                  </a:lnTo>
                  <a:lnTo>
                    <a:pt x="203" y="15"/>
                  </a:lnTo>
                  <a:lnTo>
                    <a:pt x="210" y="7"/>
                  </a:lnTo>
                  <a:lnTo>
                    <a:pt x="210" y="22"/>
                  </a:lnTo>
                  <a:lnTo>
                    <a:pt x="210" y="15"/>
                  </a:lnTo>
                  <a:lnTo>
                    <a:pt x="225" y="15"/>
                  </a:lnTo>
                  <a:lnTo>
                    <a:pt x="218" y="15"/>
                  </a:lnTo>
                  <a:lnTo>
                    <a:pt x="225" y="15"/>
                  </a:lnTo>
                  <a:lnTo>
                    <a:pt x="233" y="15"/>
                  </a:lnTo>
                  <a:lnTo>
                    <a:pt x="240" y="15"/>
                  </a:lnTo>
                  <a:lnTo>
                    <a:pt x="248" y="15"/>
                  </a:lnTo>
                  <a:lnTo>
                    <a:pt x="255" y="15"/>
                  </a:lnTo>
                  <a:lnTo>
                    <a:pt x="263" y="22"/>
                  </a:lnTo>
                  <a:lnTo>
                    <a:pt x="263" y="22"/>
                  </a:lnTo>
                  <a:lnTo>
                    <a:pt x="263" y="7"/>
                  </a:lnTo>
                  <a:lnTo>
                    <a:pt x="263" y="15"/>
                  </a:lnTo>
                  <a:lnTo>
                    <a:pt x="270" y="22"/>
                  </a:lnTo>
                  <a:lnTo>
                    <a:pt x="270" y="30"/>
                  </a:lnTo>
                  <a:lnTo>
                    <a:pt x="270" y="0"/>
                  </a:lnTo>
                  <a:lnTo>
                    <a:pt x="270" y="15"/>
                  </a:lnTo>
                  <a:lnTo>
                    <a:pt x="278" y="7"/>
                  </a:lnTo>
                  <a:lnTo>
                    <a:pt x="278" y="22"/>
                  </a:lnTo>
                  <a:lnTo>
                    <a:pt x="278" y="7"/>
                  </a:lnTo>
                  <a:lnTo>
                    <a:pt x="278" y="15"/>
                  </a:lnTo>
                  <a:lnTo>
                    <a:pt x="285" y="7"/>
                  </a:lnTo>
                  <a:lnTo>
                    <a:pt x="285" y="22"/>
                  </a:lnTo>
                  <a:lnTo>
                    <a:pt x="285" y="7"/>
                  </a:lnTo>
                  <a:lnTo>
                    <a:pt x="285" y="15"/>
                  </a:lnTo>
                  <a:lnTo>
                    <a:pt x="293" y="7"/>
                  </a:lnTo>
                  <a:lnTo>
                    <a:pt x="293" y="22"/>
                  </a:lnTo>
                  <a:lnTo>
                    <a:pt x="293" y="0"/>
                  </a:lnTo>
                  <a:lnTo>
                    <a:pt x="293" y="15"/>
                  </a:lnTo>
                  <a:lnTo>
                    <a:pt x="300" y="22"/>
                  </a:lnTo>
                  <a:lnTo>
                    <a:pt x="300" y="7"/>
                  </a:lnTo>
                  <a:lnTo>
                    <a:pt x="30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8" name="Freeform 1054"/>
            <p:cNvSpPr>
              <a:spLocks/>
            </p:cNvSpPr>
            <p:nvPr/>
          </p:nvSpPr>
          <p:spPr bwMode="auto">
            <a:xfrm>
              <a:off x="5600" y="3413"/>
              <a:ext cx="210" cy="22"/>
            </a:xfrm>
            <a:custGeom>
              <a:avLst/>
              <a:gdLst>
                <a:gd name="T0" fmla="*/ 8 w 300"/>
                <a:gd name="T1" fmla="*/ 22 h 22"/>
                <a:gd name="T2" fmla="*/ 15 w 300"/>
                <a:gd name="T3" fmla="*/ 15 h 22"/>
                <a:gd name="T4" fmla="*/ 23 w 300"/>
                <a:gd name="T5" fmla="*/ 15 h 22"/>
                <a:gd name="T6" fmla="*/ 23 w 300"/>
                <a:gd name="T7" fmla="*/ 15 h 22"/>
                <a:gd name="T8" fmla="*/ 30 w 300"/>
                <a:gd name="T9" fmla="*/ 7 h 22"/>
                <a:gd name="T10" fmla="*/ 38 w 300"/>
                <a:gd name="T11" fmla="*/ 22 h 22"/>
                <a:gd name="T12" fmla="*/ 45 w 300"/>
                <a:gd name="T13" fmla="*/ 22 h 22"/>
                <a:gd name="T14" fmla="*/ 53 w 300"/>
                <a:gd name="T15" fmla="*/ 22 h 22"/>
                <a:gd name="T16" fmla="*/ 53 w 300"/>
                <a:gd name="T17" fmla="*/ 15 h 22"/>
                <a:gd name="T18" fmla="*/ 60 w 300"/>
                <a:gd name="T19" fmla="*/ 7 h 22"/>
                <a:gd name="T20" fmla="*/ 68 w 300"/>
                <a:gd name="T21" fmla="*/ 22 h 22"/>
                <a:gd name="T22" fmla="*/ 75 w 300"/>
                <a:gd name="T23" fmla="*/ 7 h 22"/>
                <a:gd name="T24" fmla="*/ 83 w 300"/>
                <a:gd name="T25" fmla="*/ 15 h 22"/>
                <a:gd name="T26" fmla="*/ 83 w 300"/>
                <a:gd name="T27" fmla="*/ 15 h 22"/>
                <a:gd name="T28" fmla="*/ 90 w 300"/>
                <a:gd name="T29" fmla="*/ 15 h 22"/>
                <a:gd name="T30" fmla="*/ 98 w 300"/>
                <a:gd name="T31" fmla="*/ 7 h 22"/>
                <a:gd name="T32" fmla="*/ 105 w 300"/>
                <a:gd name="T33" fmla="*/ 22 h 22"/>
                <a:gd name="T34" fmla="*/ 113 w 300"/>
                <a:gd name="T35" fmla="*/ 22 h 22"/>
                <a:gd name="T36" fmla="*/ 120 w 300"/>
                <a:gd name="T37" fmla="*/ 7 h 22"/>
                <a:gd name="T38" fmla="*/ 120 w 300"/>
                <a:gd name="T39" fmla="*/ 15 h 22"/>
                <a:gd name="T40" fmla="*/ 128 w 300"/>
                <a:gd name="T41" fmla="*/ 7 h 22"/>
                <a:gd name="T42" fmla="*/ 135 w 300"/>
                <a:gd name="T43" fmla="*/ 22 h 22"/>
                <a:gd name="T44" fmla="*/ 143 w 300"/>
                <a:gd name="T45" fmla="*/ 7 h 22"/>
                <a:gd name="T46" fmla="*/ 143 w 300"/>
                <a:gd name="T47" fmla="*/ 15 h 22"/>
                <a:gd name="T48" fmla="*/ 150 w 300"/>
                <a:gd name="T49" fmla="*/ 0 h 22"/>
                <a:gd name="T50" fmla="*/ 158 w 300"/>
                <a:gd name="T51" fmla="*/ 22 h 22"/>
                <a:gd name="T52" fmla="*/ 165 w 300"/>
                <a:gd name="T53" fmla="*/ 7 h 22"/>
                <a:gd name="T54" fmla="*/ 165 w 300"/>
                <a:gd name="T55" fmla="*/ 15 h 22"/>
                <a:gd name="T56" fmla="*/ 173 w 300"/>
                <a:gd name="T57" fmla="*/ 7 h 22"/>
                <a:gd name="T58" fmla="*/ 180 w 300"/>
                <a:gd name="T59" fmla="*/ 22 h 22"/>
                <a:gd name="T60" fmla="*/ 188 w 300"/>
                <a:gd name="T61" fmla="*/ 15 h 22"/>
                <a:gd name="T62" fmla="*/ 203 w 300"/>
                <a:gd name="T63" fmla="*/ 7 h 22"/>
                <a:gd name="T64" fmla="*/ 218 w 300"/>
                <a:gd name="T65" fmla="*/ 15 h 22"/>
                <a:gd name="T66" fmla="*/ 233 w 300"/>
                <a:gd name="T67" fmla="*/ 22 h 22"/>
                <a:gd name="T68" fmla="*/ 240 w 300"/>
                <a:gd name="T69" fmla="*/ 22 h 22"/>
                <a:gd name="T70" fmla="*/ 248 w 300"/>
                <a:gd name="T71" fmla="*/ 22 h 22"/>
                <a:gd name="T72" fmla="*/ 255 w 300"/>
                <a:gd name="T73" fmla="*/ 22 h 22"/>
                <a:gd name="T74" fmla="*/ 263 w 300"/>
                <a:gd name="T75" fmla="*/ 22 h 22"/>
                <a:gd name="T76" fmla="*/ 263 w 300"/>
                <a:gd name="T77" fmla="*/ 15 h 22"/>
                <a:gd name="T78" fmla="*/ 278 w 300"/>
                <a:gd name="T79" fmla="*/ 7 h 22"/>
                <a:gd name="T80" fmla="*/ 285 w 300"/>
                <a:gd name="T81" fmla="*/ 22 h 22"/>
                <a:gd name="T82" fmla="*/ 300 w 300"/>
                <a:gd name="T8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0" h="22">
                  <a:moveTo>
                    <a:pt x="0" y="15"/>
                  </a:moveTo>
                  <a:lnTo>
                    <a:pt x="8" y="22"/>
                  </a:lnTo>
                  <a:lnTo>
                    <a:pt x="8" y="22"/>
                  </a:lnTo>
                  <a:lnTo>
                    <a:pt x="8" y="7"/>
                  </a:lnTo>
                  <a:lnTo>
                    <a:pt x="8" y="7"/>
                  </a:lnTo>
                  <a:lnTo>
                    <a:pt x="15" y="15"/>
                  </a:lnTo>
                  <a:lnTo>
                    <a:pt x="15" y="22"/>
                  </a:lnTo>
                  <a:lnTo>
                    <a:pt x="15" y="7"/>
                  </a:lnTo>
                  <a:lnTo>
                    <a:pt x="23" y="15"/>
                  </a:lnTo>
                  <a:lnTo>
                    <a:pt x="23" y="22"/>
                  </a:lnTo>
                  <a:lnTo>
                    <a:pt x="23" y="7"/>
                  </a:lnTo>
                  <a:lnTo>
                    <a:pt x="23" y="15"/>
                  </a:lnTo>
                  <a:lnTo>
                    <a:pt x="30" y="22"/>
                  </a:lnTo>
                  <a:lnTo>
                    <a:pt x="30" y="22"/>
                  </a:lnTo>
                  <a:lnTo>
                    <a:pt x="30" y="7"/>
                  </a:lnTo>
                  <a:lnTo>
                    <a:pt x="30" y="15"/>
                  </a:lnTo>
                  <a:lnTo>
                    <a:pt x="38" y="7"/>
                  </a:lnTo>
                  <a:lnTo>
                    <a:pt x="38" y="22"/>
                  </a:lnTo>
                  <a:lnTo>
                    <a:pt x="38" y="7"/>
                  </a:lnTo>
                  <a:lnTo>
                    <a:pt x="38" y="15"/>
                  </a:lnTo>
                  <a:lnTo>
                    <a:pt x="45" y="22"/>
                  </a:lnTo>
                  <a:lnTo>
                    <a:pt x="45" y="7"/>
                  </a:lnTo>
                  <a:lnTo>
                    <a:pt x="45" y="15"/>
                  </a:lnTo>
                  <a:lnTo>
                    <a:pt x="53" y="22"/>
                  </a:lnTo>
                  <a:lnTo>
                    <a:pt x="53" y="22"/>
                  </a:lnTo>
                  <a:lnTo>
                    <a:pt x="53" y="7"/>
                  </a:lnTo>
                  <a:lnTo>
                    <a:pt x="53" y="15"/>
                  </a:lnTo>
                  <a:lnTo>
                    <a:pt x="60" y="22"/>
                  </a:lnTo>
                  <a:lnTo>
                    <a:pt x="60" y="22"/>
                  </a:lnTo>
                  <a:lnTo>
                    <a:pt x="60" y="7"/>
                  </a:lnTo>
                  <a:lnTo>
                    <a:pt x="60" y="15"/>
                  </a:lnTo>
                  <a:lnTo>
                    <a:pt x="68" y="7"/>
                  </a:lnTo>
                  <a:lnTo>
                    <a:pt x="68" y="22"/>
                  </a:lnTo>
                  <a:lnTo>
                    <a:pt x="68" y="7"/>
                  </a:lnTo>
                  <a:lnTo>
                    <a:pt x="68" y="15"/>
                  </a:lnTo>
                  <a:lnTo>
                    <a:pt x="75" y="7"/>
                  </a:lnTo>
                  <a:lnTo>
                    <a:pt x="75" y="22"/>
                  </a:lnTo>
                  <a:lnTo>
                    <a:pt x="75" y="22"/>
                  </a:lnTo>
                  <a:lnTo>
                    <a:pt x="83" y="15"/>
                  </a:lnTo>
                  <a:lnTo>
                    <a:pt x="83" y="22"/>
                  </a:lnTo>
                  <a:lnTo>
                    <a:pt x="83" y="7"/>
                  </a:lnTo>
                  <a:lnTo>
                    <a:pt x="83" y="15"/>
                  </a:lnTo>
                  <a:lnTo>
                    <a:pt x="90" y="7"/>
                  </a:lnTo>
                  <a:lnTo>
                    <a:pt x="90" y="22"/>
                  </a:lnTo>
                  <a:lnTo>
                    <a:pt x="90" y="15"/>
                  </a:lnTo>
                  <a:lnTo>
                    <a:pt x="98" y="22"/>
                  </a:lnTo>
                  <a:lnTo>
                    <a:pt x="98" y="22"/>
                  </a:lnTo>
                  <a:lnTo>
                    <a:pt x="98" y="7"/>
                  </a:lnTo>
                  <a:lnTo>
                    <a:pt x="98" y="15"/>
                  </a:lnTo>
                  <a:lnTo>
                    <a:pt x="105" y="22"/>
                  </a:lnTo>
                  <a:lnTo>
                    <a:pt x="105" y="22"/>
                  </a:lnTo>
                  <a:lnTo>
                    <a:pt x="105" y="7"/>
                  </a:lnTo>
                  <a:lnTo>
                    <a:pt x="105" y="15"/>
                  </a:lnTo>
                  <a:lnTo>
                    <a:pt x="113" y="22"/>
                  </a:lnTo>
                  <a:lnTo>
                    <a:pt x="113" y="7"/>
                  </a:lnTo>
                  <a:lnTo>
                    <a:pt x="113" y="15"/>
                  </a:lnTo>
                  <a:lnTo>
                    <a:pt x="120" y="7"/>
                  </a:lnTo>
                  <a:lnTo>
                    <a:pt x="120" y="22"/>
                  </a:lnTo>
                  <a:lnTo>
                    <a:pt x="120" y="7"/>
                  </a:lnTo>
                  <a:lnTo>
                    <a:pt x="120" y="15"/>
                  </a:lnTo>
                  <a:lnTo>
                    <a:pt x="128" y="22"/>
                  </a:lnTo>
                  <a:lnTo>
                    <a:pt x="128" y="22"/>
                  </a:lnTo>
                  <a:lnTo>
                    <a:pt x="128" y="7"/>
                  </a:lnTo>
                  <a:lnTo>
                    <a:pt x="128" y="15"/>
                  </a:lnTo>
                  <a:lnTo>
                    <a:pt x="135" y="22"/>
                  </a:lnTo>
                  <a:lnTo>
                    <a:pt x="135" y="22"/>
                  </a:lnTo>
                  <a:lnTo>
                    <a:pt x="135" y="7"/>
                  </a:lnTo>
                  <a:lnTo>
                    <a:pt x="135" y="15"/>
                  </a:lnTo>
                  <a:lnTo>
                    <a:pt x="143" y="7"/>
                  </a:lnTo>
                  <a:lnTo>
                    <a:pt x="143" y="22"/>
                  </a:lnTo>
                  <a:lnTo>
                    <a:pt x="143" y="7"/>
                  </a:lnTo>
                  <a:lnTo>
                    <a:pt x="143" y="15"/>
                  </a:lnTo>
                  <a:lnTo>
                    <a:pt x="150" y="22"/>
                  </a:lnTo>
                  <a:lnTo>
                    <a:pt x="150" y="22"/>
                  </a:lnTo>
                  <a:lnTo>
                    <a:pt x="150" y="0"/>
                  </a:lnTo>
                  <a:lnTo>
                    <a:pt x="150" y="7"/>
                  </a:lnTo>
                  <a:lnTo>
                    <a:pt x="158" y="15"/>
                  </a:lnTo>
                  <a:lnTo>
                    <a:pt x="158" y="22"/>
                  </a:lnTo>
                  <a:lnTo>
                    <a:pt x="158" y="7"/>
                  </a:lnTo>
                  <a:lnTo>
                    <a:pt x="158" y="15"/>
                  </a:lnTo>
                  <a:lnTo>
                    <a:pt x="165" y="7"/>
                  </a:lnTo>
                  <a:lnTo>
                    <a:pt x="165" y="22"/>
                  </a:lnTo>
                  <a:lnTo>
                    <a:pt x="165" y="7"/>
                  </a:lnTo>
                  <a:lnTo>
                    <a:pt x="165" y="15"/>
                  </a:lnTo>
                  <a:lnTo>
                    <a:pt x="173" y="22"/>
                  </a:lnTo>
                  <a:lnTo>
                    <a:pt x="173" y="22"/>
                  </a:lnTo>
                  <a:lnTo>
                    <a:pt x="173" y="7"/>
                  </a:lnTo>
                  <a:lnTo>
                    <a:pt x="173" y="22"/>
                  </a:lnTo>
                  <a:lnTo>
                    <a:pt x="180" y="15"/>
                  </a:lnTo>
                  <a:lnTo>
                    <a:pt x="180" y="22"/>
                  </a:lnTo>
                  <a:lnTo>
                    <a:pt x="180" y="7"/>
                  </a:lnTo>
                  <a:lnTo>
                    <a:pt x="180" y="15"/>
                  </a:lnTo>
                  <a:lnTo>
                    <a:pt x="188" y="15"/>
                  </a:lnTo>
                  <a:lnTo>
                    <a:pt x="195" y="15"/>
                  </a:lnTo>
                  <a:lnTo>
                    <a:pt x="203" y="22"/>
                  </a:lnTo>
                  <a:lnTo>
                    <a:pt x="203" y="7"/>
                  </a:lnTo>
                  <a:lnTo>
                    <a:pt x="203" y="15"/>
                  </a:lnTo>
                  <a:lnTo>
                    <a:pt x="210" y="15"/>
                  </a:lnTo>
                  <a:lnTo>
                    <a:pt x="218" y="15"/>
                  </a:lnTo>
                  <a:lnTo>
                    <a:pt x="225" y="15"/>
                  </a:lnTo>
                  <a:lnTo>
                    <a:pt x="233" y="22"/>
                  </a:lnTo>
                  <a:lnTo>
                    <a:pt x="233" y="22"/>
                  </a:lnTo>
                  <a:lnTo>
                    <a:pt x="233" y="7"/>
                  </a:lnTo>
                  <a:lnTo>
                    <a:pt x="240" y="15"/>
                  </a:lnTo>
                  <a:lnTo>
                    <a:pt x="240" y="22"/>
                  </a:lnTo>
                  <a:lnTo>
                    <a:pt x="240" y="7"/>
                  </a:lnTo>
                  <a:lnTo>
                    <a:pt x="240" y="15"/>
                  </a:lnTo>
                  <a:lnTo>
                    <a:pt x="248" y="22"/>
                  </a:lnTo>
                  <a:lnTo>
                    <a:pt x="248" y="7"/>
                  </a:lnTo>
                  <a:lnTo>
                    <a:pt x="248" y="15"/>
                  </a:lnTo>
                  <a:lnTo>
                    <a:pt x="255" y="22"/>
                  </a:lnTo>
                  <a:lnTo>
                    <a:pt x="255" y="7"/>
                  </a:lnTo>
                  <a:lnTo>
                    <a:pt x="255" y="15"/>
                  </a:lnTo>
                  <a:lnTo>
                    <a:pt x="263" y="22"/>
                  </a:lnTo>
                  <a:lnTo>
                    <a:pt x="263" y="22"/>
                  </a:lnTo>
                  <a:lnTo>
                    <a:pt x="263" y="15"/>
                  </a:lnTo>
                  <a:lnTo>
                    <a:pt x="263" y="15"/>
                  </a:lnTo>
                  <a:lnTo>
                    <a:pt x="278" y="15"/>
                  </a:lnTo>
                  <a:lnTo>
                    <a:pt x="278" y="22"/>
                  </a:lnTo>
                  <a:lnTo>
                    <a:pt x="278" y="7"/>
                  </a:lnTo>
                  <a:lnTo>
                    <a:pt x="278" y="15"/>
                  </a:lnTo>
                  <a:lnTo>
                    <a:pt x="285" y="22"/>
                  </a:lnTo>
                  <a:lnTo>
                    <a:pt x="285" y="22"/>
                  </a:lnTo>
                  <a:lnTo>
                    <a:pt x="285" y="7"/>
                  </a:lnTo>
                  <a:lnTo>
                    <a:pt x="285" y="15"/>
                  </a:lnTo>
                  <a:lnTo>
                    <a:pt x="300" y="15"/>
                  </a:lnTo>
                  <a:lnTo>
                    <a:pt x="300" y="7"/>
                  </a:lnTo>
                  <a:lnTo>
                    <a:pt x="30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9" name="Freeform 1055"/>
            <p:cNvSpPr>
              <a:spLocks/>
            </p:cNvSpPr>
            <p:nvPr/>
          </p:nvSpPr>
          <p:spPr bwMode="auto">
            <a:xfrm>
              <a:off x="5810" y="3420"/>
              <a:ext cx="184" cy="23"/>
            </a:xfrm>
            <a:custGeom>
              <a:avLst/>
              <a:gdLst>
                <a:gd name="T0" fmla="*/ 8 w 263"/>
                <a:gd name="T1" fmla="*/ 15 h 23"/>
                <a:gd name="T2" fmla="*/ 15 w 263"/>
                <a:gd name="T3" fmla="*/ 23 h 23"/>
                <a:gd name="T4" fmla="*/ 23 w 263"/>
                <a:gd name="T5" fmla="*/ 0 h 23"/>
                <a:gd name="T6" fmla="*/ 23 w 263"/>
                <a:gd name="T7" fmla="*/ 8 h 23"/>
                <a:gd name="T8" fmla="*/ 30 w 263"/>
                <a:gd name="T9" fmla="*/ 8 h 23"/>
                <a:gd name="T10" fmla="*/ 38 w 263"/>
                <a:gd name="T11" fmla="*/ 0 h 23"/>
                <a:gd name="T12" fmla="*/ 45 w 263"/>
                <a:gd name="T13" fmla="*/ 15 h 23"/>
                <a:gd name="T14" fmla="*/ 53 w 263"/>
                <a:gd name="T15" fmla="*/ 15 h 23"/>
                <a:gd name="T16" fmla="*/ 53 w 263"/>
                <a:gd name="T17" fmla="*/ 15 h 23"/>
                <a:gd name="T18" fmla="*/ 60 w 263"/>
                <a:gd name="T19" fmla="*/ 0 h 23"/>
                <a:gd name="T20" fmla="*/ 68 w 263"/>
                <a:gd name="T21" fmla="*/ 15 h 23"/>
                <a:gd name="T22" fmla="*/ 75 w 263"/>
                <a:gd name="T23" fmla="*/ 15 h 23"/>
                <a:gd name="T24" fmla="*/ 83 w 263"/>
                <a:gd name="T25" fmla="*/ 0 h 23"/>
                <a:gd name="T26" fmla="*/ 83 w 263"/>
                <a:gd name="T27" fmla="*/ 8 h 23"/>
                <a:gd name="T28" fmla="*/ 90 w 263"/>
                <a:gd name="T29" fmla="*/ 8 h 23"/>
                <a:gd name="T30" fmla="*/ 98 w 263"/>
                <a:gd name="T31" fmla="*/ 0 h 23"/>
                <a:gd name="T32" fmla="*/ 105 w 263"/>
                <a:gd name="T33" fmla="*/ 15 h 23"/>
                <a:gd name="T34" fmla="*/ 113 w 263"/>
                <a:gd name="T35" fmla="*/ 15 h 23"/>
                <a:gd name="T36" fmla="*/ 113 w 263"/>
                <a:gd name="T37" fmla="*/ 8 h 23"/>
                <a:gd name="T38" fmla="*/ 120 w 263"/>
                <a:gd name="T39" fmla="*/ 0 h 23"/>
                <a:gd name="T40" fmla="*/ 128 w 263"/>
                <a:gd name="T41" fmla="*/ 15 h 23"/>
                <a:gd name="T42" fmla="*/ 135 w 263"/>
                <a:gd name="T43" fmla="*/ 15 h 23"/>
                <a:gd name="T44" fmla="*/ 135 w 263"/>
                <a:gd name="T45" fmla="*/ 8 h 23"/>
                <a:gd name="T46" fmla="*/ 143 w 263"/>
                <a:gd name="T47" fmla="*/ 0 h 23"/>
                <a:gd name="T48" fmla="*/ 150 w 263"/>
                <a:gd name="T49" fmla="*/ 15 h 23"/>
                <a:gd name="T50" fmla="*/ 158 w 263"/>
                <a:gd name="T51" fmla="*/ 0 h 23"/>
                <a:gd name="T52" fmla="*/ 158 w 263"/>
                <a:gd name="T53" fmla="*/ 8 h 23"/>
                <a:gd name="T54" fmla="*/ 165 w 263"/>
                <a:gd name="T55" fmla="*/ 15 h 23"/>
                <a:gd name="T56" fmla="*/ 173 w 263"/>
                <a:gd name="T57" fmla="*/ 0 h 23"/>
                <a:gd name="T58" fmla="*/ 180 w 263"/>
                <a:gd name="T59" fmla="*/ 15 h 23"/>
                <a:gd name="T60" fmla="*/ 188 w 263"/>
                <a:gd name="T61" fmla="*/ 0 h 23"/>
                <a:gd name="T62" fmla="*/ 195 w 263"/>
                <a:gd name="T63" fmla="*/ 15 h 23"/>
                <a:gd name="T64" fmla="*/ 203 w 263"/>
                <a:gd name="T65" fmla="*/ 15 h 23"/>
                <a:gd name="T66" fmla="*/ 203 w 263"/>
                <a:gd name="T67" fmla="*/ 8 h 23"/>
                <a:gd name="T68" fmla="*/ 210 w 263"/>
                <a:gd name="T69" fmla="*/ 0 h 23"/>
                <a:gd name="T70" fmla="*/ 218 w 263"/>
                <a:gd name="T71" fmla="*/ 0 h 23"/>
                <a:gd name="T72" fmla="*/ 225 w 263"/>
                <a:gd name="T73" fmla="*/ 15 h 23"/>
                <a:gd name="T74" fmla="*/ 240 w 263"/>
                <a:gd name="T75" fmla="*/ 8 h 23"/>
                <a:gd name="T76" fmla="*/ 248 w 263"/>
                <a:gd name="T77" fmla="*/ 15 h 23"/>
                <a:gd name="T78" fmla="*/ 248 w 263"/>
                <a:gd name="T79" fmla="*/ 8 h 23"/>
                <a:gd name="T80" fmla="*/ 255 w 263"/>
                <a:gd name="T81" fmla="*/ 0 h 23"/>
                <a:gd name="T82" fmla="*/ 263 w 263"/>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3" h="23">
                  <a:moveTo>
                    <a:pt x="0" y="8"/>
                  </a:moveTo>
                  <a:lnTo>
                    <a:pt x="8" y="0"/>
                  </a:lnTo>
                  <a:lnTo>
                    <a:pt x="8" y="15"/>
                  </a:lnTo>
                  <a:lnTo>
                    <a:pt x="8" y="8"/>
                  </a:lnTo>
                  <a:lnTo>
                    <a:pt x="15" y="15"/>
                  </a:lnTo>
                  <a:lnTo>
                    <a:pt x="15" y="23"/>
                  </a:lnTo>
                  <a:lnTo>
                    <a:pt x="15" y="0"/>
                  </a:lnTo>
                  <a:lnTo>
                    <a:pt x="15" y="8"/>
                  </a:lnTo>
                  <a:lnTo>
                    <a:pt x="23" y="0"/>
                  </a:lnTo>
                  <a:lnTo>
                    <a:pt x="23" y="15"/>
                  </a:lnTo>
                  <a:lnTo>
                    <a:pt x="23" y="0"/>
                  </a:lnTo>
                  <a:lnTo>
                    <a:pt x="23" y="8"/>
                  </a:lnTo>
                  <a:lnTo>
                    <a:pt x="30" y="15"/>
                  </a:lnTo>
                  <a:lnTo>
                    <a:pt x="30" y="0"/>
                  </a:lnTo>
                  <a:lnTo>
                    <a:pt x="30" y="8"/>
                  </a:lnTo>
                  <a:lnTo>
                    <a:pt x="38" y="0"/>
                  </a:lnTo>
                  <a:lnTo>
                    <a:pt x="38" y="15"/>
                  </a:lnTo>
                  <a:lnTo>
                    <a:pt x="38" y="0"/>
                  </a:lnTo>
                  <a:lnTo>
                    <a:pt x="38" y="8"/>
                  </a:lnTo>
                  <a:lnTo>
                    <a:pt x="45" y="0"/>
                  </a:lnTo>
                  <a:lnTo>
                    <a:pt x="45" y="15"/>
                  </a:lnTo>
                  <a:lnTo>
                    <a:pt x="45" y="0"/>
                  </a:lnTo>
                  <a:lnTo>
                    <a:pt x="45" y="8"/>
                  </a:lnTo>
                  <a:lnTo>
                    <a:pt x="53" y="15"/>
                  </a:lnTo>
                  <a:lnTo>
                    <a:pt x="53" y="15"/>
                  </a:lnTo>
                  <a:lnTo>
                    <a:pt x="53" y="0"/>
                  </a:lnTo>
                  <a:lnTo>
                    <a:pt x="53" y="15"/>
                  </a:lnTo>
                  <a:lnTo>
                    <a:pt x="60" y="8"/>
                  </a:lnTo>
                  <a:lnTo>
                    <a:pt x="60" y="15"/>
                  </a:lnTo>
                  <a:lnTo>
                    <a:pt x="60" y="0"/>
                  </a:lnTo>
                  <a:lnTo>
                    <a:pt x="60" y="8"/>
                  </a:lnTo>
                  <a:lnTo>
                    <a:pt x="68" y="0"/>
                  </a:lnTo>
                  <a:lnTo>
                    <a:pt x="68" y="15"/>
                  </a:lnTo>
                  <a:lnTo>
                    <a:pt x="68" y="8"/>
                  </a:lnTo>
                  <a:lnTo>
                    <a:pt x="75" y="0"/>
                  </a:lnTo>
                  <a:lnTo>
                    <a:pt x="75" y="15"/>
                  </a:lnTo>
                  <a:lnTo>
                    <a:pt x="75" y="0"/>
                  </a:lnTo>
                  <a:lnTo>
                    <a:pt x="75" y="8"/>
                  </a:lnTo>
                  <a:lnTo>
                    <a:pt x="83" y="0"/>
                  </a:lnTo>
                  <a:lnTo>
                    <a:pt x="83" y="15"/>
                  </a:lnTo>
                  <a:lnTo>
                    <a:pt x="83" y="0"/>
                  </a:lnTo>
                  <a:lnTo>
                    <a:pt x="83" y="8"/>
                  </a:lnTo>
                  <a:lnTo>
                    <a:pt x="90" y="15"/>
                  </a:lnTo>
                  <a:lnTo>
                    <a:pt x="90" y="0"/>
                  </a:lnTo>
                  <a:lnTo>
                    <a:pt x="90" y="8"/>
                  </a:lnTo>
                  <a:lnTo>
                    <a:pt x="98" y="15"/>
                  </a:lnTo>
                  <a:lnTo>
                    <a:pt x="98" y="15"/>
                  </a:lnTo>
                  <a:lnTo>
                    <a:pt x="98" y="0"/>
                  </a:lnTo>
                  <a:lnTo>
                    <a:pt x="98" y="8"/>
                  </a:lnTo>
                  <a:lnTo>
                    <a:pt x="105" y="15"/>
                  </a:lnTo>
                  <a:lnTo>
                    <a:pt x="105" y="15"/>
                  </a:lnTo>
                  <a:lnTo>
                    <a:pt x="105" y="0"/>
                  </a:lnTo>
                  <a:lnTo>
                    <a:pt x="105" y="8"/>
                  </a:lnTo>
                  <a:lnTo>
                    <a:pt x="113" y="15"/>
                  </a:lnTo>
                  <a:lnTo>
                    <a:pt x="113" y="15"/>
                  </a:lnTo>
                  <a:lnTo>
                    <a:pt x="113" y="0"/>
                  </a:lnTo>
                  <a:lnTo>
                    <a:pt x="113" y="8"/>
                  </a:lnTo>
                  <a:lnTo>
                    <a:pt x="120" y="15"/>
                  </a:lnTo>
                  <a:lnTo>
                    <a:pt x="120" y="15"/>
                  </a:lnTo>
                  <a:lnTo>
                    <a:pt x="120" y="0"/>
                  </a:lnTo>
                  <a:lnTo>
                    <a:pt x="120" y="8"/>
                  </a:lnTo>
                  <a:lnTo>
                    <a:pt x="128" y="15"/>
                  </a:lnTo>
                  <a:lnTo>
                    <a:pt x="128" y="15"/>
                  </a:lnTo>
                  <a:lnTo>
                    <a:pt x="128" y="0"/>
                  </a:lnTo>
                  <a:lnTo>
                    <a:pt x="128" y="8"/>
                  </a:lnTo>
                  <a:lnTo>
                    <a:pt x="135" y="15"/>
                  </a:lnTo>
                  <a:lnTo>
                    <a:pt x="135" y="15"/>
                  </a:lnTo>
                  <a:lnTo>
                    <a:pt x="135" y="0"/>
                  </a:lnTo>
                  <a:lnTo>
                    <a:pt x="135" y="8"/>
                  </a:lnTo>
                  <a:lnTo>
                    <a:pt x="143" y="0"/>
                  </a:lnTo>
                  <a:lnTo>
                    <a:pt x="143" y="15"/>
                  </a:lnTo>
                  <a:lnTo>
                    <a:pt x="143" y="0"/>
                  </a:lnTo>
                  <a:lnTo>
                    <a:pt x="143" y="8"/>
                  </a:lnTo>
                  <a:lnTo>
                    <a:pt x="150" y="15"/>
                  </a:lnTo>
                  <a:lnTo>
                    <a:pt x="150" y="15"/>
                  </a:lnTo>
                  <a:lnTo>
                    <a:pt x="150" y="0"/>
                  </a:lnTo>
                  <a:lnTo>
                    <a:pt x="150" y="8"/>
                  </a:lnTo>
                  <a:lnTo>
                    <a:pt x="158" y="0"/>
                  </a:lnTo>
                  <a:lnTo>
                    <a:pt x="158" y="15"/>
                  </a:lnTo>
                  <a:lnTo>
                    <a:pt x="158" y="0"/>
                  </a:lnTo>
                  <a:lnTo>
                    <a:pt x="158" y="8"/>
                  </a:lnTo>
                  <a:lnTo>
                    <a:pt x="165" y="15"/>
                  </a:lnTo>
                  <a:lnTo>
                    <a:pt x="165" y="0"/>
                  </a:lnTo>
                  <a:lnTo>
                    <a:pt x="165" y="15"/>
                  </a:lnTo>
                  <a:lnTo>
                    <a:pt x="173" y="8"/>
                  </a:lnTo>
                  <a:lnTo>
                    <a:pt x="173" y="15"/>
                  </a:lnTo>
                  <a:lnTo>
                    <a:pt x="173" y="0"/>
                  </a:lnTo>
                  <a:lnTo>
                    <a:pt x="173" y="8"/>
                  </a:lnTo>
                  <a:lnTo>
                    <a:pt x="180" y="15"/>
                  </a:lnTo>
                  <a:lnTo>
                    <a:pt x="180" y="15"/>
                  </a:lnTo>
                  <a:lnTo>
                    <a:pt x="180" y="0"/>
                  </a:lnTo>
                  <a:lnTo>
                    <a:pt x="180" y="8"/>
                  </a:lnTo>
                  <a:lnTo>
                    <a:pt x="188" y="0"/>
                  </a:lnTo>
                  <a:lnTo>
                    <a:pt x="188" y="15"/>
                  </a:lnTo>
                  <a:lnTo>
                    <a:pt x="188" y="8"/>
                  </a:lnTo>
                  <a:lnTo>
                    <a:pt x="195" y="15"/>
                  </a:lnTo>
                  <a:lnTo>
                    <a:pt x="195" y="0"/>
                  </a:lnTo>
                  <a:lnTo>
                    <a:pt x="195" y="8"/>
                  </a:lnTo>
                  <a:lnTo>
                    <a:pt x="203" y="15"/>
                  </a:lnTo>
                  <a:lnTo>
                    <a:pt x="203" y="15"/>
                  </a:lnTo>
                  <a:lnTo>
                    <a:pt x="203" y="0"/>
                  </a:lnTo>
                  <a:lnTo>
                    <a:pt x="203" y="8"/>
                  </a:lnTo>
                  <a:lnTo>
                    <a:pt x="210" y="15"/>
                  </a:lnTo>
                  <a:lnTo>
                    <a:pt x="210" y="0"/>
                  </a:lnTo>
                  <a:lnTo>
                    <a:pt x="210" y="0"/>
                  </a:lnTo>
                  <a:lnTo>
                    <a:pt x="218" y="8"/>
                  </a:lnTo>
                  <a:lnTo>
                    <a:pt x="218" y="15"/>
                  </a:lnTo>
                  <a:lnTo>
                    <a:pt x="218" y="0"/>
                  </a:lnTo>
                  <a:lnTo>
                    <a:pt x="218" y="8"/>
                  </a:lnTo>
                  <a:lnTo>
                    <a:pt x="225" y="15"/>
                  </a:lnTo>
                  <a:lnTo>
                    <a:pt x="225" y="15"/>
                  </a:lnTo>
                  <a:lnTo>
                    <a:pt x="225" y="0"/>
                  </a:lnTo>
                  <a:lnTo>
                    <a:pt x="225" y="8"/>
                  </a:lnTo>
                  <a:lnTo>
                    <a:pt x="240" y="8"/>
                  </a:lnTo>
                  <a:lnTo>
                    <a:pt x="240" y="15"/>
                  </a:lnTo>
                  <a:lnTo>
                    <a:pt x="240" y="8"/>
                  </a:lnTo>
                  <a:lnTo>
                    <a:pt x="248" y="15"/>
                  </a:lnTo>
                  <a:lnTo>
                    <a:pt x="248" y="15"/>
                  </a:lnTo>
                  <a:lnTo>
                    <a:pt x="248" y="0"/>
                  </a:lnTo>
                  <a:lnTo>
                    <a:pt x="248" y="8"/>
                  </a:lnTo>
                  <a:lnTo>
                    <a:pt x="255" y="15"/>
                  </a:lnTo>
                  <a:lnTo>
                    <a:pt x="255" y="15"/>
                  </a:lnTo>
                  <a:lnTo>
                    <a:pt x="255" y="0"/>
                  </a:lnTo>
                  <a:lnTo>
                    <a:pt x="255" y="8"/>
                  </a:lnTo>
                  <a:lnTo>
                    <a:pt x="263" y="15"/>
                  </a:lnTo>
                  <a:lnTo>
                    <a:pt x="263" y="15"/>
                  </a:lnTo>
                  <a:lnTo>
                    <a:pt x="263" y="0"/>
                  </a:lnTo>
                  <a:lnTo>
                    <a:pt x="263"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0" name="Freeform 1056"/>
            <p:cNvSpPr>
              <a:spLocks/>
            </p:cNvSpPr>
            <p:nvPr/>
          </p:nvSpPr>
          <p:spPr bwMode="auto">
            <a:xfrm>
              <a:off x="5994" y="3420"/>
              <a:ext cx="168" cy="15"/>
            </a:xfrm>
            <a:custGeom>
              <a:avLst/>
              <a:gdLst>
                <a:gd name="T0" fmla="*/ 7 w 240"/>
                <a:gd name="T1" fmla="*/ 0 h 15"/>
                <a:gd name="T2" fmla="*/ 7 w 240"/>
                <a:gd name="T3" fmla="*/ 0 h 15"/>
                <a:gd name="T4" fmla="*/ 15 w 240"/>
                <a:gd name="T5" fmla="*/ 8 h 15"/>
                <a:gd name="T6" fmla="*/ 15 w 240"/>
                <a:gd name="T7" fmla="*/ 0 h 15"/>
                <a:gd name="T8" fmla="*/ 22 w 240"/>
                <a:gd name="T9" fmla="*/ 15 h 15"/>
                <a:gd name="T10" fmla="*/ 22 w 240"/>
                <a:gd name="T11" fmla="*/ 8 h 15"/>
                <a:gd name="T12" fmla="*/ 30 w 240"/>
                <a:gd name="T13" fmla="*/ 15 h 15"/>
                <a:gd name="T14" fmla="*/ 30 w 240"/>
                <a:gd name="T15" fmla="*/ 8 h 15"/>
                <a:gd name="T16" fmla="*/ 37 w 240"/>
                <a:gd name="T17" fmla="*/ 15 h 15"/>
                <a:gd name="T18" fmla="*/ 37 w 240"/>
                <a:gd name="T19" fmla="*/ 8 h 15"/>
                <a:gd name="T20" fmla="*/ 45 w 240"/>
                <a:gd name="T21" fmla="*/ 15 h 15"/>
                <a:gd name="T22" fmla="*/ 45 w 240"/>
                <a:gd name="T23" fmla="*/ 8 h 15"/>
                <a:gd name="T24" fmla="*/ 52 w 240"/>
                <a:gd name="T25" fmla="*/ 15 h 15"/>
                <a:gd name="T26" fmla="*/ 52 w 240"/>
                <a:gd name="T27" fmla="*/ 8 h 15"/>
                <a:gd name="T28" fmla="*/ 60 w 240"/>
                <a:gd name="T29" fmla="*/ 15 h 15"/>
                <a:gd name="T30" fmla="*/ 60 w 240"/>
                <a:gd name="T31" fmla="*/ 8 h 15"/>
                <a:gd name="T32" fmla="*/ 67 w 240"/>
                <a:gd name="T33" fmla="*/ 0 h 15"/>
                <a:gd name="T34" fmla="*/ 75 w 240"/>
                <a:gd name="T35" fmla="*/ 15 h 15"/>
                <a:gd name="T36" fmla="*/ 75 w 240"/>
                <a:gd name="T37" fmla="*/ 0 h 15"/>
                <a:gd name="T38" fmla="*/ 82 w 240"/>
                <a:gd name="T39" fmla="*/ 0 h 15"/>
                <a:gd name="T40" fmla="*/ 82 w 240"/>
                <a:gd name="T41" fmla="*/ 8 h 15"/>
                <a:gd name="T42" fmla="*/ 90 w 240"/>
                <a:gd name="T43" fmla="*/ 15 h 15"/>
                <a:gd name="T44" fmla="*/ 90 w 240"/>
                <a:gd name="T45" fmla="*/ 8 h 15"/>
                <a:gd name="T46" fmla="*/ 97 w 240"/>
                <a:gd name="T47" fmla="*/ 15 h 15"/>
                <a:gd name="T48" fmla="*/ 105 w 240"/>
                <a:gd name="T49" fmla="*/ 0 h 15"/>
                <a:gd name="T50" fmla="*/ 105 w 240"/>
                <a:gd name="T51" fmla="*/ 0 h 15"/>
                <a:gd name="T52" fmla="*/ 120 w 240"/>
                <a:gd name="T53" fmla="*/ 8 h 15"/>
                <a:gd name="T54" fmla="*/ 120 w 240"/>
                <a:gd name="T55" fmla="*/ 0 h 15"/>
                <a:gd name="T56" fmla="*/ 127 w 240"/>
                <a:gd name="T57" fmla="*/ 15 h 15"/>
                <a:gd name="T58" fmla="*/ 127 w 240"/>
                <a:gd name="T59" fmla="*/ 8 h 15"/>
                <a:gd name="T60" fmla="*/ 135 w 240"/>
                <a:gd name="T61" fmla="*/ 15 h 15"/>
                <a:gd name="T62" fmla="*/ 142 w 240"/>
                <a:gd name="T63" fmla="*/ 0 h 15"/>
                <a:gd name="T64" fmla="*/ 142 w 240"/>
                <a:gd name="T65" fmla="*/ 0 h 15"/>
                <a:gd name="T66" fmla="*/ 150 w 240"/>
                <a:gd name="T67" fmla="*/ 15 h 15"/>
                <a:gd name="T68" fmla="*/ 150 w 240"/>
                <a:gd name="T69" fmla="*/ 0 h 15"/>
                <a:gd name="T70" fmla="*/ 157 w 240"/>
                <a:gd name="T71" fmla="*/ 15 h 15"/>
                <a:gd name="T72" fmla="*/ 157 w 240"/>
                <a:gd name="T73" fmla="*/ 0 h 15"/>
                <a:gd name="T74" fmla="*/ 165 w 240"/>
                <a:gd name="T75" fmla="*/ 15 h 15"/>
                <a:gd name="T76" fmla="*/ 165 w 240"/>
                <a:gd name="T77" fmla="*/ 0 h 15"/>
                <a:gd name="T78" fmla="*/ 172 w 240"/>
                <a:gd name="T79" fmla="*/ 15 h 15"/>
                <a:gd name="T80" fmla="*/ 172 w 240"/>
                <a:gd name="T81" fmla="*/ 0 h 15"/>
                <a:gd name="T82" fmla="*/ 180 w 240"/>
                <a:gd name="T83" fmla="*/ 0 h 15"/>
                <a:gd name="T84" fmla="*/ 180 w 240"/>
                <a:gd name="T85" fmla="*/ 8 h 15"/>
                <a:gd name="T86" fmla="*/ 187 w 240"/>
                <a:gd name="T87" fmla="*/ 0 h 15"/>
                <a:gd name="T88" fmla="*/ 195 w 240"/>
                <a:gd name="T89" fmla="*/ 15 h 15"/>
                <a:gd name="T90" fmla="*/ 195 w 240"/>
                <a:gd name="T91" fmla="*/ 0 h 15"/>
                <a:gd name="T92" fmla="*/ 202 w 240"/>
                <a:gd name="T93" fmla="*/ 0 h 15"/>
                <a:gd name="T94" fmla="*/ 202 w 240"/>
                <a:gd name="T95" fmla="*/ 0 h 15"/>
                <a:gd name="T96" fmla="*/ 210 w 240"/>
                <a:gd name="T97" fmla="*/ 0 h 15"/>
                <a:gd name="T98" fmla="*/ 210 w 240"/>
                <a:gd name="T99" fmla="*/ 0 h 15"/>
                <a:gd name="T100" fmla="*/ 217 w 240"/>
                <a:gd name="T101" fmla="*/ 15 h 15"/>
                <a:gd name="T102" fmla="*/ 217 w 240"/>
                <a:gd name="T103" fmla="*/ 8 h 15"/>
                <a:gd name="T104" fmla="*/ 225 w 240"/>
                <a:gd name="T105" fmla="*/ 0 h 15"/>
                <a:gd name="T106" fmla="*/ 232 w 240"/>
                <a:gd name="T107" fmla="*/ 15 h 15"/>
                <a:gd name="T108" fmla="*/ 232 w 240"/>
                <a:gd name="T109" fmla="*/ 0 h 15"/>
                <a:gd name="T110" fmla="*/ 240 w 240"/>
                <a:gd name="T11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15">
                  <a:moveTo>
                    <a:pt x="0" y="8"/>
                  </a:moveTo>
                  <a:lnTo>
                    <a:pt x="7" y="0"/>
                  </a:lnTo>
                  <a:lnTo>
                    <a:pt x="7" y="15"/>
                  </a:lnTo>
                  <a:lnTo>
                    <a:pt x="7" y="0"/>
                  </a:lnTo>
                  <a:lnTo>
                    <a:pt x="7" y="15"/>
                  </a:lnTo>
                  <a:lnTo>
                    <a:pt x="15" y="8"/>
                  </a:lnTo>
                  <a:lnTo>
                    <a:pt x="15" y="15"/>
                  </a:lnTo>
                  <a:lnTo>
                    <a:pt x="15" y="0"/>
                  </a:lnTo>
                  <a:lnTo>
                    <a:pt x="15" y="8"/>
                  </a:lnTo>
                  <a:lnTo>
                    <a:pt x="22" y="15"/>
                  </a:lnTo>
                  <a:lnTo>
                    <a:pt x="22" y="0"/>
                  </a:lnTo>
                  <a:lnTo>
                    <a:pt x="22" y="8"/>
                  </a:lnTo>
                  <a:lnTo>
                    <a:pt x="30" y="15"/>
                  </a:lnTo>
                  <a:lnTo>
                    <a:pt x="30" y="15"/>
                  </a:lnTo>
                  <a:lnTo>
                    <a:pt x="30" y="0"/>
                  </a:lnTo>
                  <a:lnTo>
                    <a:pt x="30" y="8"/>
                  </a:lnTo>
                  <a:lnTo>
                    <a:pt x="37" y="15"/>
                  </a:lnTo>
                  <a:lnTo>
                    <a:pt x="37" y="15"/>
                  </a:lnTo>
                  <a:lnTo>
                    <a:pt x="37" y="0"/>
                  </a:lnTo>
                  <a:lnTo>
                    <a:pt x="37" y="8"/>
                  </a:lnTo>
                  <a:lnTo>
                    <a:pt x="45" y="15"/>
                  </a:lnTo>
                  <a:lnTo>
                    <a:pt x="45" y="15"/>
                  </a:lnTo>
                  <a:lnTo>
                    <a:pt x="45" y="0"/>
                  </a:lnTo>
                  <a:lnTo>
                    <a:pt x="45" y="8"/>
                  </a:lnTo>
                  <a:lnTo>
                    <a:pt x="52" y="15"/>
                  </a:lnTo>
                  <a:lnTo>
                    <a:pt x="52" y="15"/>
                  </a:lnTo>
                  <a:lnTo>
                    <a:pt x="52" y="0"/>
                  </a:lnTo>
                  <a:lnTo>
                    <a:pt x="52" y="8"/>
                  </a:lnTo>
                  <a:lnTo>
                    <a:pt x="60" y="15"/>
                  </a:lnTo>
                  <a:lnTo>
                    <a:pt x="60" y="15"/>
                  </a:lnTo>
                  <a:lnTo>
                    <a:pt x="60" y="0"/>
                  </a:lnTo>
                  <a:lnTo>
                    <a:pt x="60" y="8"/>
                  </a:lnTo>
                  <a:lnTo>
                    <a:pt x="67" y="15"/>
                  </a:lnTo>
                  <a:lnTo>
                    <a:pt x="67" y="0"/>
                  </a:lnTo>
                  <a:lnTo>
                    <a:pt x="67" y="8"/>
                  </a:lnTo>
                  <a:lnTo>
                    <a:pt x="75" y="15"/>
                  </a:lnTo>
                  <a:lnTo>
                    <a:pt x="75" y="15"/>
                  </a:lnTo>
                  <a:lnTo>
                    <a:pt x="75" y="0"/>
                  </a:lnTo>
                  <a:lnTo>
                    <a:pt x="75" y="8"/>
                  </a:lnTo>
                  <a:lnTo>
                    <a:pt x="82" y="0"/>
                  </a:lnTo>
                  <a:lnTo>
                    <a:pt x="82" y="15"/>
                  </a:lnTo>
                  <a:lnTo>
                    <a:pt x="82" y="8"/>
                  </a:lnTo>
                  <a:lnTo>
                    <a:pt x="90" y="15"/>
                  </a:lnTo>
                  <a:lnTo>
                    <a:pt x="90" y="15"/>
                  </a:lnTo>
                  <a:lnTo>
                    <a:pt x="90" y="0"/>
                  </a:lnTo>
                  <a:lnTo>
                    <a:pt x="90" y="8"/>
                  </a:lnTo>
                  <a:lnTo>
                    <a:pt x="97" y="0"/>
                  </a:lnTo>
                  <a:lnTo>
                    <a:pt x="97" y="15"/>
                  </a:lnTo>
                  <a:lnTo>
                    <a:pt x="97" y="8"/>
                  </a:lnTo>
                  <a:lnTo>
                    <a:pt x="105" y="0"/>
                  </a:lnTo>
                  <a:lnTo>
                    <a:pt x="105" y="15"/>
                  </a:lnTo>
                  <a:lnTo>
                    <a:pt x="105" y="0"/>
                  </a:lnTo>
                  <a:lnTo>
                    <a:pt x="105" y="8"/>
                  </a:lnTo>
                  <a:lnTo>
                    <a:pt x="120" y="8"/>
                  </a:lnTo>
                  <a:lnTo>
                    <a:pt x="120" y="15"/>
                  </a:lnTo>
                  <a:lnTo>
                    <a:pt x="120" y="0"/>
                  </a:lnTo>
                  <a:lnTo>
                    <a:pt x="120" y="8"/>
                  </a:lnTo>
                  <a:lnTo>
                    <a:pt x="127" y="15"/>
                  </a:lnTo>
                  <a:lnTo>
                    <a:pt x="127" y="0"/>
                  </a:lnTo>
                  <a:lnTo>
                    <a:pt x="127" y="8"/>
                  </a:lnTo>
                  <a:lnTo>
                    <a:pt x="135" y="0"/>
                  </a:lnTo>
                  <a:lnTo>
                    <a:pt x="135" y="15"/>
                  </a:lnTo>
                  <a:lnTo>
                    <a:pt x="135" y="8"/>
                  </a:lnTo>
                  <a:lnTo>
                    <a:pt x="142" y="0"/>
                  </a:lnTo>
                  <a:lnTo>
                    <a:pt x="142" y="15"/>
                  </a:lnTo>
                  <a:lnTo>
                    <a:pt x="142" y="0"/>
                  </a:lnTo>
                  <a:lnTo>
                    <a:pt x="142" y="8"/>
                  </a:lnTo>
                  <a:lnTo>
                    <a:pt x="150" y="15"/>
                  </a:lnTo>
                  <a:lnTo>
                    <a:pt x="150" y="15"/>
                  </a:lnTo>
                  <a:lnTo>
                    <a:pt x="150" y="0"/>
                  </a:lnTo>
                  <a:lnTo>
                    <a:pt x="150" y="8"/>
                  </a:lnTo>
                  <a:lnTo>
                    <a:pt x="157" y="15"/>
                  </a:lnTo>
                  <a:lnTo>
                    <a:pt x="157" y="15"/>
                  </a:lnTo>
                  <a:lnTo>
                    <a:pt x="157" y="0"/>
                  </a:lnTo>
                  <a:lnTo>
                    <a:pt x="157" y="8"/>
                  </a:lnTo>
                  <a:lnTo>
                    <a:pt x="165" y="15"/>
                  </a:lnTo>
                  <a:lnTo>
                    <a:pt x="165" y="15"/>
                  </a:lnTo>
                  <a:lnTo>
                    <a:pt x="165" y="0"/>
                  </a:lnTo>
                  <a:lnTo>
                    <a:pt x="165" y="8"/>
                  </a:lnTo>
                  <a:lnTo>
                    <a:pt x="172" y="15"/>
                  </a:lnTo>
                  <a:lnTo>
                    <a:pt x="172" y="15"/>
                  </a:lnTo>
                  <a:lnTo>
                    <a:pt x="172" y="0"/>
                  </a:lnTo>
                  <a:lnTo>
                    <a:pt x="172" y="8"/>
                  </a:lnTo>
                  <a:lnTo>
                    <a:pt x="180" y="0"/>
                  </a:lnTo>
                  <a:lnTo>
                    <a:pt x="180" y="15"/>
                  </a:lnTo>
                  <a:lnTo>
                    <a:pt x="180" y="8"/>
                  </a:lnTo>
                  <a:lnTo>
                    <a:pt x="187" y="15"/>
                  </a:lnTo>
                  <a:lnTo>
                    <a:pt x="187" y="0"/>
                  </a:lnTo>
                  <a:lnTo>
                    <a:pt x="187" y="8"/>
                  </a:lnTo>
                  <a:lnTo>
                    <a:pt x="195" y="15"/>
                  </a:lnTo>
                  <a:lnTo>
                    <a:pt x="195" y="15"/>
                  </a:lnTo>
                  <a:lnTo>
                    <a:pt x="195" y="0"/>
                  </a:lnTo>
                  <a:lnTo>
                    <a:pt x="195" y="8"/>
                  </a:lnTo>
                  <a:lnTo>
                    <a:pt x="202" y="0"/>
                  </a:lnTo>
                  <a:lnTo>
                    <a:pt x="202" y="15"/>
                  </a:lnTo>
                  <a:lnTo>
                    <a:pt x="202" y="0"/>
                  </a:lnTo>
                  <a:lnTo>
                    <a:pt x="202" y="8"/>
                  </a:lnTo>
                  <a:lnTo>
                    <a:pt x="210" y="0"/>
                  </a:lnTo>
                  <a:lnTo>
                    <a:pt x="210" y="15"/>
                  </a:lnTo>
                  <a:lnTo>
                    <a:pt x="210" y="0"/>
                  </a:lnTo>
                  <a:lnTo>
                    <a:pt x="210" y="8"/>
                  </a:lnTo>
                  <a:lnTo>
                    <a:pt x="217" y="15"/>
                  </a:lnTo>
                  <a:lnTo>
                    <a:pt x="217" y="0"/>
                  </a:lnTo>
                  <a:lnTo>
                    <a:pt x="217" y="8"/>
                  </a:lnTo>
                  <a:lnTo>
                    <a:pt x="225" y="15"/>
                  </a:lnTo>
                  <a:lnTo>
                    <a:pt x="225" y="0"/>
                  </a:lnTo>
                  <a:lnTo>
                    <a:pt x="225" y="8"/>
                  </a:lnTo>
                  <a:lnTo>
                    <a:pt x="232" y="15"/>
                  </a:lnTo>
                  <a:lnTo>
                    <a:pt x="232" y="15"/>
                  </a:lnTo>
                  <a:lnTo>
                    <a:pt x="232" y="0"/>
                  </a:lnTo>
                  <a:lnTo>
                    <a:pt x="232" y="8"/>
                  </a:lnTo>
                  <a:lnTo>
                    <a:pt x="24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1" name="Freeform 1057"/>
            <p:cNvSpPr>
              <a:spLocks/>
            </p:cNvSpPr>
            <p:nvPr/>
          </p:nvSpPr>
          <p:spPr bwMode="auto">
            <a:xfrm>
              <a:off x="4811" y="3473"/>
              <a:ext cx="168" cy="30"/>
            </a:xfrm>
            <a:custGeom>
              <a:avLst/>
              <a:gdLst>
                <a:gd name="T0" fmla="*/ 0 w 240"/>
                <a:gd name="T1" fmla="*/ 7 h 30"/>
                <a:gd name="T2" fmla="*/ 8 w 240"/>
                <a:gd name="T3" fmla="*/ 30 h 30"/>
                <a:gd name="T4" fmla="*/ 15 w 240"/>
                <a:gd name="T5" fmla="*/ 22 h 30"/>
                <a:gd name="T6" fmla="*/ 15 w 240"/>
                <a:gd name="T7" fmla="*/ 15 h 30"/>
                <a:gd name="T8" fmla="*/ 23 w 240"/>
                <a:gd name="T9" fmla="*/ 7 h 30"/>
                <a:gd name="T10" fmla="*/ 30 w 240"/>
                <a:gd name="T11" fmla="*/ 30 h 30"/>
                <a:gd name="T12" fmla="*/ 38 w 240"/>
                <a:gd name="T13" fmla="*/ 22 h 30"/>
                <a:gd name="T14" fmla="*/ 38 w 240"/>
                <a:gd name="T15" fmla="*/ 15 h 30"/>
                <a:gd name="T16" fmla="*/ 45 w 240"/>
                <a:gd name="T17" fmla="*/ 0 h 30"/>
                <a:gd name="T18" fmla="*/ 53 w 240"/>
                <a:gd name="T19" fmla="*/ 22 h 30"/>
                <a:gd name="T20" fmla="*/ 60 w 240"/>
                <a:gd name="T21" fmla="*/ 15 h 30"/>
                <a:gd name="T22" fmla="*/ 60 w 240"/>
                <a:gd name="T23" fmla="*/ 22 h 30"/>
                <a:gd name="T24" fmla="*/ 68 w 240"/>
                <a:gd name="T25" fmla="*/ 7 h 30"/>
                <a:gd name="T26" fmla="*/ 75 w 240"/>
                <a:gd name="T27" fmla="*/ 22 h 30"/>
                <a:gd name="T28" fmla="*/ 83 w 240"/>
                <a:gd name="T29" fmla="*/ 15 h 30"/>
                <a:gd name="T30" fmla="*/ 83 w 240"/>
                <a:gd name="T31" fmla="*/ 15 h 30"/>
                <a:gd name="T32" fmla="*/ 90 w 240"/>
                <a:gd name="T33" fmla="*/ 15 h 30"/>
                <a:gd name="T34" fmla="*/ 98 w 240"/>
                <a:gd name="T35" fmla="*/ 15 h 30"/>
                <a:gd name="T36" fmla="*/ 105 w 240"/>
                <a:gd name="T37" fmla="*/ 22 h 30"/>
                <a:gd name="T38" fmla="*/ 113 w 240"/>
                <a:gd name="T39" fmla="*/ 22 h 30"/>
                <a:gd name="T40" fmla="*/ 120 w 240"/>
                <a:gd name="T41" fmla="*/ 22 h 30"/>
                <a:gd name="T42" fmla="*/ 120 w 240"/>
                <a:gd name="T43" fmla="*/ 22 h 30"/>
                <a:gd name="T44" fmla="*/ 128 w 240"/>
                <a:gd name="T45" fmla="*/ 15 h 30"/>
                <a:gd name="T46" fmla="*/ 135 w 240"/>
                <a:gd name="T47" fmla="*/ 22 h 30"/>
                <a:gd name="T48" fmla="*/ 143 w 240"/>
                <a:gd name="T49" fmla="*/ 22 h 30"/>
                <a:gd name="T50" fmla="*/ 150 w 240"/>
                <a:gd name="T51" fmla="*/ 15 h 30"/>
                <a:gd name="T52" fmla="*/ 150 w 240"/>
                <a:gd name="T53" fmla="*/ 15 h 30"/>
                <a:gd name="T54" fmla="*/ 158 w 240"/>
                <a:gd name="T55" fmla="*/ 15 h 30"/>
                <a:gd name="T56" fmla="*/ 165 w 240"/>
                <a:gd name="T57" fmla="*/ 22 h 30"/>
                <a:gd name="T58" fmla="*/ 173 w 240"/>
                <a:gd name="T59" fmla="*/ 22 h 30"/>
                <a:gd name="T60" fmla="*/ 173 w 240"/>
                <a:gd name="T61" fmla="*/ 15 h 30"/>
                <a:gd name="T62" fmla="*/ 180 w 240"/>
                <a:gd name="T63" fmla="*/ 15 h 30"/>
                <a:gd name="T64" fmla="*/ 188 w 240"/>
                <a:gd name="T65" fmla="*/ 22 h 30"/>
                <a:gd name="T66" fmla="*/ 195 w 240"/>
                <a:gd name="T67" fmla="*/ 22 h 30"/>
                <a:gd name="T68" fmla="*/ 195 w 240"/>
                <a:gd name="T69" fmla="*/ 15 h 30"/>
                <a:gd name="T70" fmla="*/ 203 w 240"/>
                <a:gd name="T71" fmla="*/ 15 h 30"/>
                <a:gd name="T72" fmla="*/ 210 w 240"/>
                <a:gd name="T73" fmla="*/ 22 h 30"/>
                <a:gd name="T74" fmla="*/ 218 w 240"/>
                <a:gd name="T75" fmla="*/ 22 h 30"/>
                <a:gd name="T76" fmla="*/ 218 w 240"/>
                <a:gd name="T77" fmla="*/ 15 h 30"/>
                <a:gd name="T78" fmla="*/ 225 w 240"/>
                <a:gd name="T79" fmla="*/ 15 h 30"/>
                <a:gd name="T80" fmla="*/ 233 w 240"/>
                <a:gd name="T81" fmla="*/ 22 h 30"/>
                <a:gd name="T82" fmla="*/ 240 w 24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30"/>
                  </a:lnTo>
                  <a:lnTo>
                    <a:pt x="0" y="7"/>
                  </a:lnTo>
                  <a:lnTo>
                    <a:pt x="0" y="15"/>
                  </a:lnTo>
                  <a:lnTo>
                    <a:pt x="8" y="7"/>
                  </a:lnTo>
                  <a:lnTo>
                    <a:pt x="8" y="30"/>
                  </a:lnTo>
                  <a:lnTo>
                    <a:pt x="8" y="0"/>
                  </a:lnTo>
                  <a:lnTo>
                    <a:pt x="8" y="15"/>
                  </a:lnTo>
                  <a:lnTo>
                    <a:pt x="15" y="22"/>
                  </a:lnTo>
                  <a:lnTo>
                    <a:pt x="15" y="30"/>
                  </a:lnTo>
                  <a:lnTo>
                    <a:pt x="15" y="0"/>
                  </a:lnTo>
                  <a:lnTo>
                    <a:pt x="15" y="15"/>
                  </a:lnTo>
                  <a:lnTo>
                    <a:pt x="23" y="22"/>
                  </a:lnTo>
                  <a:lnTo>
                    <a:pt x="23" y="30"/>
                  </a:lnTo>
                  <a:lnTo>
                    <a:pt x="23" y="7"/>
                  </a:lnTo>
                  <a:lnTo>
                    <a:pt x="23" y="15"/>
                  </a:lnTo>
                  <a:lnTo>
                    <a:pt x="30" y="22"/>
                  </a:lnTo>
                  <a:lnTo>
                    <a:pt x="30" y="30"/>
                  </a:lnTo>
                  <a:lnTo>
                    <a:pt x="30" y="0"/>
                  </a:lnTo>
                  <a:lnTo>
                    <a:pt x="30" y="15"/>
                  </a:lnTo>
                  <a:lnTo>
                    <a:pt x="38" y="22"/>
                  </a:lnTo>
                  <a:lnTo>
                    <a:pt x="38" y="30"/>
                  </a:lnTo>
                  <a:lnTo>
                    <a:pt x="38" y="7"/>
                  </a:lnTo>
                  <a:lnTo>
                    <a:pt x="38" y="15"/>
                  </a:lnTo>
                  <a:lnTo>
                    <a:pt x="45" y="22"/>
                  </a:lnTo>
                  <a:lnTo>
                    <a:pt x="45" y="30"/>
                  </a:lnTo>
                  <a:lnTo>
                    <a:pt x="45" y="0"/>
                  </a:lnTo>
                  <a:lnTo>
                    <a:pt x="45" y="22"/>
                  </a:lnTo>
                  <a:lnTo>
                    <a:pt x="53" y="15"/>
                  </a:lnTo>
                  <a:lnTo>
                    <a:pt x="53" y="22"/>
                  </a:lnTo>
                  <a:lnTo>
                    <a:pt x="53" y="7"/>
                  </a:lnTo>
                  <a:lnTo>
                    <a:pt x="53" y="22"/>
                  </a:lnTo>
                  <a:lnTo>
                    <a:pt x="60" y="15"/>
                  </a:lnTo>
                  <a:lnTo>
                    <a:pt x="60" y="30"/>
                  </a:lnTo>
                  <a:lnTo>
                    <a:pt x="60" y="7"/>
                  </a:lnTo>
                  <a:lnTo>
                    <a:pt x="60" y="22"/>
                  </a:lnTo>
                  <a:lnTo>
                    <a:pt x="68" y="15"/>
                  </a:lnTo>
                  <a:lnTo>
                    <a:pt x="68" y="30"/>
                  </a:lnTo>
                  <a:lnTo>
                    <a:pt x="68" y="7"/>
                  </a:lnTo>
                  <a:lnTo>
                    <a:pt x="68" y="15"/>
                  </a:lnTo>
                  <a:lnTo>
                    <a:pt x="75" y="22"/>
                  </a:lnTo>
                  <a:lnTo>
                    <a:pt x="75" y="22"/>
                  </a:lnTo>
                  <a:lnTo>
                    <a:pt x="75" y="7"/>
                  </a:lnTo>
                  <a:lnTo>
                    <a:pt x="75" y="22"/>
                  </a:lnTo>
                  <a:lnTo>
                    <a:pt x="83" y="15"/>
                  </a:lnTo>
                  <a:lnTo>
                    <a:pt x="83" y="30"/>
                  </a:lnTo>
                  <a:lnTo>
                    <a:pt x="83" y="7"/>
                  </a:lnTo>
                  <a:lnTo>
                    <a:pt x="83" y="15"/>
                  </a:lnTo>
                  <a:lnTo>
                    <a:pt x="90" y="22"/>
                  </a:lnTo>
                  <a:lnTo>
                    <a:pt x="90" y="22"/>
                  </a:lnTo>
                  <a:lnTo>
                    <a:pt x="90" y="15"/>
                  </a:lnTo>
                  <a:lnTo>
                    <a:pt x="90" y="15"/>
                  </a:lnTo>
                  <a:lnTo>
                    <a:pt x="98" y="22"/>
                  </a:lnTo>
                  <a:lnTo>
                    <a:pt x="98" y="15"/>
                  </a:lnTo>
                  <a:lnTo>
                    <a:pt x="98" y="22"/>
                  </a:lnTo>
                  <a:lnTo>
                    <a:pt x="105" y="15"/>
                  </a:lnTo>
                  <a:lnTo>
                    <a:pt x="105" y="22"/>
                  </a:lnTo>
                  <a:lnTo>
                    <a:pt x="105" y="15"/>
                  </a:lnTo>
                  <a:lnTo>
                    <a:pt x="105" y="15"/>
                  </a:lnTo>
                  <a:lnTo>
                    <a:pt x="113" y="22"/>
                  </a:lnTo>
                  <a:lnTo>
                    <a:pt x="113" y="22"/>
                  </a:lnTo>
                  <a:lnTo>
                    <a:pt x="113" y="15"/>
                  </a:lnTo>
                  <a:lnTo>
                    <a:pt x="120" y="22"/>
                  </a:lnTo>
                  <a:lnTo>
                    <a:pt x="120" y="22"/>
                  </a:lnTo>
                  <a:lnTo>
                    <a:pt x="120" y="15"/>
                  </a:lnTo>
                  <a:lnTo>
                    <a:pt x="120" y="22"/>
                  </a:lnTo>
                  <a:lnTo>
                    <a:pt x="128" y="15"/>
                  </a:lnTo>
                  <a:lnTo>
                    <a:pt x="128" y="22"/>
                  </a:lnTo>
                  <a:lnTo>
                    <a:pt x="128" y="15"/>
                  </a:lnTo>
                  <a:lnTo>
                    <a:pt x="128" y="15"/>
                  </a:lnTo>
                  <a:lnTo>
                    <a:pt x="135" y="22"/>
                  </a:lnTo>
                  <a:lnTo>
                    <a:pt x="135" y="22"/>
                  </a:lnTo>
                  <a:lnTo>
                    <a:pt x="135" y="15"/>
                  </a:lnTo>
                  <a:lnTo>
                    <a:pt x="135" y="15"/>
                  </a:lnTo>
                  <a:lnTo>
                    <a:pt x="143" y="22"/>
                  </a:lnTo>
                  <a:lnTo>
                    <a:pt x="143" y="15"/>
                  </a:lnTo>
                  <a:lnTo>
                    <a:pt x="143" y="22"/>
                  </a:lnTo>
                  <a:lnTo>
                    <a:pt x="150" y="15"/>
                  </a:lnTo>
                  <a:lnTo>
                    <a:pt x="150" y="22"/>
                  </a:lnTo>
                  <a:lnTo>
                    <a:pt x="150" y="15"/>
                  </a:lnTo>
                  <a:lnTo>
                    <a:pt x="150" y="15"/>
                  </a:lnTo>
                  <a:lnTo>
                    <a:pt x="158" y="22"/>
                  </a:lnTo>
                  <a:lnTo>
                    <a:pt x="158" y="22"/>
                  </a:lnTo>
                  <a:lnTo>
                    <a:pt x="158" y="15"/>
                  </a:lnTo>
                  <a:lnTo>
                    <a:pt x="158" y="15"/>
                  </a:lnTo>
                  <a:lnTo>
                    <a:pt x="165" y="22"/>
                  </a:lnTo>
                  <a:lnTo>
                    <a:pt x="165" y="22"/>
                  </a:lnTo>
                  <a:lnTo>
                    <a:pt x="165" y="15"/>
                  </a:lnTo>
                  <a:lnTo>
                    <a:pt x="165" y="15"/>
                  </a:lnTo>
                  <a:lnTo>
                    <a:pt x="173" y="22"/>
                  </a:lnTo>
                  <a:lnTo>
                    <a:pt x="173" y="22"/>
                  </a:lnTo>
                  <a:lnTo>
                    <a:pt x="173" y="15"/>
                  </a:lnTo>
                  <a:lnTo>
                    <a:pt x="173" y="15"/>
                  </a:lnTo>
                  <a:lnTo>
                    <a:pt x="180" y="22"/>
                  </a:lnTo>
                  <a:lnTo>
                    <a:pt x="180" y="22"/>
                  </a:lnTo>
                  <a:lnTo>
                    <a:pt x="180" y="15"/>
                  </a:lnTo>
                  <a:lnTo>
                    <a:pt x="180" y="15"/>
                  </a:lnTo>
                  <a:lnTo>
                    <a:pt x="188" y="22"/>
                  </a:lnTo>
                  <a:lnTo>
                    <a:pt x="188" y="22"/>
                  </a:lnTo>
                  <a:lnTo>
                    <a:pt x="188" y="15"/>
                  </a:lnTo>
                  <a:lnTo>
                    <a:pt x="188" y="15"/>
                  </a:lnTo>
                  <a:lnTo>
                    <a:pt x="195" y="22"/>
                  </a:lnTo>
                  <a:lnTo>
                    <a:pt x="195" y="22"/>
                  </a:lnTo>
                  <a:lnTo>
                    <a:pt x="195" y="15"/>
                  </a:lnTo>
                  <a:lnTo>
                    <a:pt x="195" y="15"/>
                  </a:lnTo>
                  <a:lnTo>
                    <a:pt x="203" y="22"/>
                  </a:lnTo>
                  <a:lnTo>
                    <a:pt x="203" y="22"/>
                  </a:lnTo>
                  <a:lnTo>
                    <a:pt x="203" y="15"/>
                  </a:lnTo>
                  <a:lnTo>
                    <a:pt x="203" y="15"/>
                  </a:lnTo>
                  <a:lnTo>
                    <a:pt x="210" y="22"/>
                  </a:lnTo>
                  <a:lnTo>
                    <a:pt x="210" y="22"/>
                  </a:lnTo>
                  <a:lnTo>
                    <a:pt x="210" y="15"/>
                  </a:lnTo>
                  <a:lnTo>
                    <a:pt x="210" y="15"/>
                  </a:lnTo>
                  <a:lnTo>
                    <a:pt x="218" y="22"/>
                  </a:lnTo>
                  <a:lnTo>
                    <a:pt x="218" y="30"/>
                  </a:lnTo>
                  <a:lnTo>
                    <a:pt x="218" y="7"/>
                  </a:lnTo>
                  <a:lnTo>
                    <a:pt x="218" y="15"/>
                  </a:lnTo>
                  <a:lnTo>
                    <a:pt x="225" y="22"/>
                  </a:lnTo>
                  <a:lnTo>
                    <a:pt x="225" y="22"/>
                  </a:lnTo>
                  <a:lnTo>
                    <a:pt x="225" y="15"/>
                  </a:lnTo>
                  <a:lnTo>
                    <a:pt x="225" y="22"/>
                  </a:lnTo>
                  <a:lnTo>
                    <a:pt x="233" y="15"/>
                  </a:lnTo>
                  <a:lnTo>
                    <a:pt x="233" y="22"/>
                  </a:lnTo>
                  <a:lnTo>
                    <a:pt x="233" y="15"/>
                  </a:lnTo>
                  <a:lnTo>
                    <a:pt x="233" y="15"/>
                  </a:lnTo>
                  <a:lnTo>
                    <a:pt x="240" y="22"/>
                  </a:lnTo>
                  <a:lnTo>
                    <a:pt x="240" y="22"/>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2" name="Freeform 1058"/>
            <p:cNvSpPr>
              <a:spLocks/>
            </p:cNvSpPr>
            <p:nvPr/>
          </p:nvSpPr>
          <p:spPr bwMode="auto">
            <a:xfrm>
              <a:off x="4979" y="3450"/>
              <a:ext cx="174" cy="98"/>
            </a:xfrm>
            <a:custGeom>
              <a:avLst/>
              <a:gdLst>
                <a:gd name="T0" fmla="*/ 8 w 248"/>
                <a:gd name="T1" fmla="*/ 45 h 98"/>
                <a:gd name="T2" fmla="*/ 15 w 248"/>
                <a:gd name="T3" fmla="*/ 45 h 98"/>
                <a:gd name="T4" fmla="*/ 15 w 248"/>
                <a:gd name="T5" fmla="*/ 38 h 98"/>
                <a:gd name="T6" fmla="*/ 23 w 248"/>
                <a:gd name="T7" fmla="*/ 30 h 98"/>
                <a:gd name="T8" fmla="*/ 30 w 248"/>
                <a:gd name="T9" fmla="*/ 45 h 98"/>
                <a:gd name="T10" fmla="*/ 38 w 248"/>
                <a:gd name="T11" fmla="*/ 45 h 98"/>
                <a:gd name="T12" fmla="*/ 38 w 248"/>
                <a:gd name="T13" fmla="*/ 38 h 98"/>
                <a:gd name="T14" fmla="*/ 45 w 248"/>
                <a:gd name="T15" fmla="*/ 30 h 98"/>
                <a:gd name="T16" fmla="*/ 53 w 248"/>
                <a:gd name="T17" fmla="*/ 45 h 98"/>
                <a:gd name="T18" fmla="*/ 60 w 248"/>
                <a:gd name="T19" fmla="*/ 30 h 98"/>
                <a:gd name="T20" fmla="*/ 60 w 248"/>
                <a:gd name="T21" fmla="*/ 38 h 98"/>
                <a:gd name="T22" fmla="*/ 68 w 248"/>
                <a:gd name="T23" fmla="*/ 30 h 98"/>
                <a:gd name="T24" fmla="*/ 75 w 248"/>
                <a:gd name="T25" fmla="*/ 45 h 98"/>
                <a:gd name="T26" fmla="*/ 83 w 248"/>
                <a:gd name="T27" fmla="*/ 45 h 98"/>
                <a:gd name="T28" fmla="*/ 83 w 248"/>
                <a:gd name="T29" fmla="*/ 38 h 98"/>
                <a:gd name="T30" fmla="*/ 90 w 248"/>
                <a:gd name="T31" fmla="*/ 30 h 98"/>
                <a:gd name="T32" fmla="*/ 98 w 248"/>
                <a:gd name="T33" fmla="*/ 45 h 98"/>
                <a:gd name="T34" fmla="*/ 105 w 248"/>
                <a:gd name="T35" fmla="*/ 38 h 98"/>
                <a:gd name="T36" fmla="*/ 105 w 248"/>
                <a:gd name="T37" fmla="*/ 38 h 98"/>
                <a:gd name="T38" fmla="*/ 113 w 248"/>
                <a:gd name="T39" fmla="*/ 38 h 98"/>
                <a:gd name="T40" fmla="*/ 120 w 248"/>
                <a:gd name="T41" fmla="*/ 45 h 98"/>
                <a:gd name="T42" fmla="*/ 128 w 248"/>
                <a:gd name="T43" fmla="*/ 45 h 98"/>
                <a:gd name="T44" fmla="*/ 128 w 248"/>
                <a:gd name="T45" fmla="*/ 38 h 98"/>
                <a:gd name="T46" fmla="*/ 135 w 248"/>
                <a:gd name="T47" fmla="*/ 30 h 98"/>
                <a:gd name="T48" fmla="*/ 143 w 248"/>
                <a:gd name="T49" fmla="*/ 53 h 98"/>
                <a:gd name="T50" fmla="*/ 150 w 248"/>
                <a:gd name="T51" fmla="*/ 45 h 98"/>
                <a:gd name="T52" fmla="*/ 150 w 248"/>
                <a:gd name="T53" fmla="*/ 38 h 98"/>
                <a:gd name="T54" fmla="*/ 158 w 248"/>
                <a:gd name="T55" fmla="*/ 30 h 98"/>
                <a:gd name="T56" fmla="*/ 165 w 248"/>
                <a:gd name="T57" fmla="*/ 45 h 98"/>
                <a:gd name="T58" fmla="*/ 173 w 248"/>
                <a:gd name="T59" fmla="*/ 45 h 98"/>
                <a:gd name="T60" fmla="*/ 173 w 248"/>
                <a:gd name="T61" fmla="*/ 45 h 98"/>
                <a:gd name="T62" fmla="*/ 180 w 248"/>
                <a:gd name="T63" fmla="*/ 30 h 98"/>
                <a:gd name="T64" fmla="*/ 188 w 248"/>
                <a:gd name="T65" fmla="*/ 45 h 98"/>
                <a:gd name="T66" fmla="*/ 195 w 248"/>
                <a:gd name="T67" fmla="*/ 45 h 98"/>
                <a:gd name="T68" fmla="*/ 195 w 248"/>
                <a:gd name="T69" fmla="*/ 45 h 98"/>
                <a:gd name="T70" fmla="*/ 203 w 248"/>
                <a:gd name="T71" fmla="*/ 38 h 98"/>
                <a:gd name="T72" fmla="*/ 210 w 248"/>
                <a:gd name="T73" fmla="*/ 30 h 98"/>
                <a:gd name="T74" fmla="*/ 218 w 248"/>
                <a:gd name="T75" fmla="*/ 45 h 98"/>
                <a:gd name="T76" fmla="*/ 225 w 248"/>
                <a:gd name="T77" fmla="*/ 98 h 98"/>
                <a:gd name="T78" fmla="*/ 233 w 248"/>
                <a:gd name="T79" fmla="*/ 45 h 98"/>
                <a:gd name="T80" fmla="*/ 233 w 248"/>
                <a:gd name="T81" fmla="*/ 38 h 98"/>
                <a:gd name="T82" fmla="*/ 240 w 248"/>
                <a:gd name="T83" fmla="*/ 3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98">
                  <a:moveTo>
                    <a:pt x="0" y="38"/>
                  </a:moveTo>
                  <a:lnTo>
                    <a:pt x="0" y="38"/>
                  </a:lnTo>
                  <a:lnTo>
                    <a:pt x="8" y="45"/>
                  </a:lnTo>
                  <a:lnTo>
                    <a:pt x="8" y="45"/>
                  </a:lnTo>
                  <a:lnTo>
                    <a:pt x="8" y="38"/>
                  </a:lnTo>
                  <a:lnTo>
                    <a:pt x="15" y="45"/>
                  </a:lnTo>
                  <a:lnTo>
                    <a:pt x="15" y="60"/>
                  </a:lnTo>
                  <a:lnTo>
                    <a:pt x="15" y="23"/>
                  </a:lnTo>
                  <a:lnTo>
                    <a:pt x="15" y="38"/>
                  </a:lnTo>
                  <a:lnTo>
                    <a:pt x="23" y="45"/>
                  </a:lnTo>
                  <a:lnTo>
                    <a:pt x="23" y="53"/>
                  </a:lnTo>
                  <a:lnTo>
                    <a:pt x="23" y="30"/>
                  </a:lnTo>
                  <a:lnTo>
                    <a:pt x="23" y="45"/>
                  </a:lnTo>
                  <a:lnTo>
                    <a:pt x="30" y="38"/>
                  </a:lnTo>
                  <a:lnTo>
                    <a:pt x="30" y="45"/>
                  </a:lnTo>
                  <a:lnTo>
                    <a:pt x="30" y="30"/>
                  </a:lnTo>
                  <a:lnTo>
                    <a:pt x="30" y="38"/>
                  </a:lnTo>
                  <a:lnTo>
                    <a:pt x="38" y="45"/>
                  </a:lnTo>
                  <a:lnTo>
                    <a:pt x="38" y="45"/>
                  </a:lnTo>
                  <a:lnTo>
                    <a:pt x="38" y="30"/>
                  </a:lnTo>
                  <a:lnTo>
                    <a:pt x="38" y="38"/>
                  </a:lnTo>
                  <a:lnTo>
                    <a:pt x="45" y="45"/>
                  </a:lnTo>
                  <a:lnTo>
                    <a:pt x="45" y="45"/>
                  </a:lnTo>
                  <a:lnTo>
                    <a:pt x="45" y="30"/>
                  </a:lnTo>
                  <a:lnTo>
                    <a:pt x="45" y="38"/>
                  </a:lnTo>
                  <a:lnTo>
                    <a:pt x="53" y="45"/>
                  </a:lnTo>
                  <a:lnTo>
                    <a:pt x="53" y="45"/>
                  </a:lnTo>
                  <a:lnTo>
                    <a:pt x="53" y="30"/>
                  </a:lnTo>
                  <a:lnTo>
                    <a:pt x="53" y="38"/>
                  </a:lnTo>
                  <a:lnTo>
                    <a:pt x="60" y="30"/>
                  </a:lnTo>
                  <a:lnTo>
                    <a:pt x="60" y="45"/>
                  </a:lnTo>
                  <a:lnTo>
                    <a:pt x="60" y="30"/>
                  </a:lnTo>
                  <a:lnTo>
                    <a:pt x="60" y="38"/>
                  </a:lnTo>
                  <a:lnTo>
                    <a:pt x="68" y="45"/>
                  </a:lnTo>
                  <a:lnTo>
                    <a:pt x="68" y="45"/>
                  </a:lnTo>
                  <a:lnTo>
                    <a:pt x="68" y="30"/>
                  </a:lnTo>
                  <a:lnTo>
                    <a:pt x="68" y="45"/>
                  </a:lnTo>
                  <a:lnTo>
                    <a:pt x="75" y="38"/>
                  </a:lnTo>
                  <a:lnTo>
                    <a:pt x="75" y="45"/>
                  </a:lnTo>
                  <a:lnTo>
                    <a:pt x="75" y="30"/>
                  </a:lnTo>
                  <a:lnTo>
                    <a:pt x="75" y="38"/>
                  </a:lnTo>
                  <a:lnTo>
                    <a:pt x="83" y="45"/>
                  </a:lnTo>
                  <a:lnTo>
                    <a:pt x="83" y="45"/>
                  </a:lnTo>
                  <a:lnTo>
                    <a:pt x="83" y="38"/>
                  </a:lnTo>
                  <a:lnTo>
                    <a:pt x="83" y="38"/>
                  </a:lnTo>
                  <a:lnTo>
                    <a:pt x="90" y="45"/>
                  </a:lnTo>
                  <a:lnTo>
                    <a:pt x="90" y="45"/>
                  </a:lnTo>
                  <a:lnTo>
                    <a:pt x="90" y="30"/>
                  </a:lnTo>
                  <a:lnTo>
                    <a:pt x="90" y="38"/>
                  </a:lnTo>
                  <a:lnTo>
                    <a:pt x="98" y="45"/>
                  </a:lnTo>
                  <a:lnTo>
                    <a:pt x="98" y="45"/>
                  </a:lnTo>
                  <a:lnTo>
                    <a:pt x="98" y="30"/>
                  </a:lnTo>
                  <a:lnTo>
                    <a:pt x="98" y="45"/>
                  </a:lnTo>
                  <a:lnTo>
                    <a:pt x="105" y="38"/>
                  </a:lnTo>
                  <a:lnTo>
                    <a:pt x="105" y="45"/>
                  </a:lnTo>
                  <a:lnTo>
                    <a:pt x="105" y="30"/>
                  </a:lnTo>
                  <a:lnTo>
                    <a:pt x="105" y="38"/>
                  </a:lnTo>
                  <a:lnTo>
                    <a:pt x="113" y="45"/>
                  </a:lnTo>
                  <a:lnTo>
                    <a:pt x="113" y="45"/>
                  </a:lnTo>
                  <a:lnTo>
                    <a:pt x="113" y="38"/>
                  </a:lnTo>
                  <a:lnTo>
                    <a:pt x="113" y="38"/>
                  </a:lnTo>
                  <a:lnTo>
                    <a:pt x="120" y="45"/>
                  </a:lnTo>
                  <a:lnTo>
                    <a:pt x="120" y="45"/>
                  </a:lnTo>
                  <a:lnTo>
                    <a:pt x="120" y="30"/>
                  </a:lnTo>
                  <a:lnTo>
                    <a:pt x="120" y="38"/>
                  </a:lnTo>
                  <a:lnTo>
                    <a:pt x="128" y="45"/>
                  </a:lnTo>
                  <a:lnTo>
                    <a:pt x="128" y="45"/>
                  </a:lnTo>
                  <a:lnTo>
                    <a:pt x="128" y="30"/>
                  </a:lnTo>
                  <a:lnTo>
                    <a:pt x="128" y="38"/>
                  </a:lnTo>
                  <a:lnTo>
                    <a:pt x="135" y="45"/>
                  </a:lnTo>
                  <a:lnTo>
                    <a:pt x="135" y="45"/>
                  </a:lnTo>
                  <a:lnTo>
                    <a:pt x="135" y="30"/>
                  </a:lnTo>
                  <a:lnTo>
                    <a:pt x="135" y="38"/>
                  </a:lnTo>
                  <a:lnTo>
                    <a:pt x="143" y="45"/>
                  </a:lnTo>
                  <a:lnTo>
                    <a:pt x="143" y="53"/>
                  </a:lnTo>
                  <a:lnTo>
                    <a:pt x="143" y="30"/>
                  </a:lnTo>
                  <a:lnTo>
                    <a:pt x="143" y="38"/>
                  </a:lnTo>
                  <a:lnTo>
                    <a:pt x="150" y="45"/>
                  </a:lnTo>
                  <a:lnTo>
                    <a:pt x="150" y="45"/>
                  </a:lnTo>
                  <a:lnTo>
                    <a:pt x="150" y="30"/>
                  </a:lnTo>
                  <a:lnTo>
                    <a:pt x="150" y="38"/>
                  </a:lnTo>
                  <a:lnTo>
                    <a:pt x="158" y="45"/>
                  </a:lnTo>
                  <a:lnTo>
                    <a:pt x="158" y="45"/>
                  </a:lnTo>
                  <a:lnTo>
                    <a:pt x="158" y="30"/>
                  </a:lnTo>
                  <a:lnTo>
                    <a:pt x="158" y="38"/>
                  </a:lnTo>
                  <a:lnTo>
                    <a:pt x="165" y="45"/>
                  </a:lnTo>
                  <a:lnTo>
                    <a:pt x="165" y="45"/>
                  </a:lnTo>
                  <a:lnTo>
                    <a:pt x="165" y="30"/>
                  </a:lnTo>
                  <a:lnTo>
                    <a:pt x="165" y="38"/>
                  </a:lnTo>
                  <a:lnTo>
                    <a:pt x="173" y="45"/>
                  </a:lnTo>
                  <a:lnTo>
                    <a:pt x="173" y="53"/>
                  </a:lnTo>
                  <a:lnTo>
                    <a:pt x="173" y="30"/>
                  </a:lnTo>
                  <a:lnTo>
                    <a:pt x="173" y="45"/>
                  </a:lnTo>
                  <a:lnTo>
                    <a:pt x="180" y="38"/>
                  </a:lnTo>
                  <a:lnTo>
                    <a:pt x="180" y="45"/>
                  </a:lnTo>
                  <a:lnTo>
                    <a:pt x="180" y="30"/>
                  </a:lnTo>
                  <a:lnTo>
                    <a:pt x="180" y="38"/>
                  </a:lnTo>
                  <a:lnTo>
                    <a:pt x="188" y="45"/>
                  </a:lnTo>
                  <a:lnTo>
                    <a:pt x="188" y="45"/>
                  </a:lnTo>
                  <a:lnTo>
                    <a:pt x="188" y="38"/>
                  </a:lnTo>
                  <a:lnTo>
                    <a:pt x="188" y="38"/>
                  </a:lnTo>
                  <a:lnTo>
                    <a:pt x="195" y="45"/>
                  </a:lnTo>
                  <a:lnTo>
                    <a:pt x="195" y="45"/>
                  </a:lnTo>
                  <a:lnTo>
                    <a:pt x="195" y="30"/>
                  </a:lnTo>
                  <a:lnTo>
                    <a:pt x="195" y="45"/>
                  </a:lnTo>
                  <a:lnTo>
                    <a:pt x="203" y="38"/>
                  </a:lnTo>
                  <a:lnTo>
                    <a:pt x="203" y="45"/>
                  </a:lnTo>
                  <a:lnTo>
                    <a:pt x="203" y="38"/>
                  </a:lnTo>
                  <a:lnTo>
                    <a:pt x="203" y="38"/>
                  </a:lnTo>
                  <a:lnTo>
                    <a:pt x="210" y="45"/>
                  </a:lnTo>
                  <a:lnTo>
                    <a:pt x="210" y="30"/>
                  </a:lnTo>
                  <a:lnTo>
                    <a:pt x="210" y="38"/>
                  </a:lnTo>
                  <a:lnTo>
                    <a:pt x="218" y="45"/>
                  </a:lnTo>
                  <a:lnTo>
                    <a:pt x="218" y="45"/>
                  </a:lnTo>
                  <a:lnTo>
                    <a:pt x="218" y="38"/>
                  </a:lnTo>
                  <a:lnTo>
                    <a:pt x="225" y="45"/>
                  </a:lnTo>
                  <a:lnTo>
                    <a:pt x="225" y="98"/>
                  </a:lnTo>
                  <a:lnTo>
                    <a:pt x="225" y="0"/>
                  </a:lnTo>
                  <a:lnTo>
                    <a:pt x="225" y="38"/>
                  </a:lnTo>
                  <a:lnTo>
                    <a:pt x="233" y="45"/>
                  </a:lnTo>
                  <a:lnTo>
                    <a:pt x="233" y="45"/>
                  </a:lnTo>
                  <a:lnTo>
                    <a:pt x="233" y="38"/>
                  </a:lnTo>
                  <a:lnTo>
                    <a:pt x="233" y="38"/>
                  </a:lnTo>
                  <a:lnTo>
                    <a:pt x="240" y="45"/>
                  </a:lnTo>
                  <a:lnTo>
                    <a:pt x="240" y="53"/>
                  </a:lnTo>
                  <a:lnTo>
                    <a:pt x="240" y="30"/>
                  </a:lnTo>
                  <a:lnTo>
                    <a:pt x="240" y="38"/>
                  </a:lnTo>
                  <a:lnTo>
                    <a:pt x="248" y="4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3" name="Freeform 1059"/>
            <p:cNvSpPr>
              <a:spLocks/>
            </p:cNvSpPr>
            <p:nvPr/>
          </p:nvSpPr>
          <p:spPr bwMode="auto">
            <a:xfrm>
              <a:off x="5153" y="3480"/>
              <a:ext cx="173" cy="23"/>
            </a:xfrm>
            <a:custGeom>
              <a:avLst/>
              <a:gdLst>
                <a:gd name="T0" fmla="*/ 0 w 247"/>
                <a:gd name="T1" fmla="*/ 8 h 23"/>
                <a:gd name="T2" fmla="*/ 7 w 247"/>
                <a:gd name="T3" fmla="*/ 8 h 23"/>
                <a:gd name="T4" fmla="*/ 15 w 247"/>
                <a:gd name="T5" fmla="*/ 15 h 23"/>
                <a:gd name="T6" fmla="*/ 22 w 247"/>
                <a:gd name="T7" fmla="*/ 15 h 23"/>
                <a:gd name="T8" fmla="*/ 22 w 247"/>
                <a:gd name="T9" fmla="*/ 8 h 23"/>
                <a:gd name="T10" fmla="*/ 37 w 247"/>
                <a:gd name="T11" fmla="*/ 15 h 23"/>
                <a:gd name="T12" fmla="*/ 37 w 247"/>
                <a:gd name="T13" fmla="*/ 15 h 23"/>
                <a:gd name="T14" fmla="*/ 45 w 247"/>
                <a:gd name="T15" fmla="*/ 8 h 23"/>
                <a:gd name="T16" fmla="*/ 52 w 247"/>
                <a:gd name="T17" fmla="*/ 15 h 23"/>
                <a:gd name="T18" fmla="*/ 60 w 247"/>
                <a:gd name="T19" fmla="*/ 15 h 23"/>
                <a:gd name="T20" fmla="*/ 60 w 247"/>
                <a:gd name="T21" fmla="*/ 8 h 23"/>
                <a:gd name="T22" fmla="*/ 67 w 247"/>
                <a:gd name="T23" fmla="*/ 0 h 23"/>
                <a:gd name="T24" fmla="*/ 75 w 247"/>
                <a:gd name="T25" fmla="*/ 15 h 23"/>
                <a:gd name="T26" fmla="*/ 82 w 247"/>
                <a:gd name="T27" fmla="*/ 15 h 23"/>
                <a:gd name="T28" fmla="*/ 90 w 247"/>
                <a:gd name="T29" fmla="*/ 15 h 23"/>
                <a:gd name="T30" fmla="*/ 90 w 247"/>
                <a:gd name="T31" fmla="*/ 8 h 23"/>
                <a:gd name="T32" fmla="*/ 97 w 247"/>
                <a:gd name="T33" fmla="*/ 8 h 23"/>
                <a:gd name="T34" fmla="*/ 105 w 247"/>
                <a:gd name="T35" fmla="*/ 23 h 23"/>
                <a:gd name="T36" fmla="*/ 112 w 247"/>
                <a:gd name="T37" fmla="*/ 15 h 23"/>
                <a:gd name="T38" fmla="*/ 112 w 247"/>
                <a:gd name="T39" fmla="*/ 8 h 23"/>
                <a:gd name="T40" fmla="*/ 120 w 247"/>
                <a:gd name="T41" fmla="*/ 0 h 23"/>
                <a:gd name="T42" fmla="*/ 127 w 247"/>
                <a:gd name="T43" fmla="*/ 15 h 23"/>
                <a:gd name="T44" fmla="*/ 135 w 247"/>
                <a:gd name="T45" fmla="*/ 15 h 23"/>
                <a:gd name="T46" fmla="*/ 135 w 247"/>
                <a:gd name="T47" fmla="*/ 8 h 23"/>
                <a:gd name="T48" fmla="*/ 142 w 247"/>
                <a:gd name="T49" fmla="*/ 0 h 23"/>
                <a:gd name="T50" fmla="*/ 150 w 247"/>
                <a:gd name="T51" fmla="*/ 15 h 23"/>
                <a:gd name="T52" fmla="*/ 157 w 247"/>
                <a:gd name="T53" fmla="*/ 15 h 23"/>
                <a:gd name="T54" fmla="*/ 157 w 247"/>
                <a:gd name="T55" fmla="*/ 8 h 23"/>
                <a:gd name="T56" fmla="*/ 165 w 247"/>
                <a:gd name="T57" fmla="*/ 0 h 23"/>
                <a:gd name="T58" fmla="*/ 172 w 247"/>
                <a:gd name="T59" fmla="*/ 15 h 23"/>
                <a:gd name="T60" fmla="*/ 180 w 247"/>
                <a:gd name="T61" fmla="*/ 15 h 23"/>
                <a:gd name="T62" fmla="*/ 187 w 247"/>
                <a:gd name="T63" fmla="*/ 15 h 23"/>
                <a:gd name="T64" fmla="*/ 187 w 247"/>
                <a:gd name="T65" fmla="*/ 8 h 23"/>
                <a:gd name="T66" fmla="*/ 195 w 247"/>
                <a:gd name="T67" fmla="*/ 0 h 23"/>
                <a:gd name="T68" fmla="*/ 202 w 247"/>
                <a:gd name="T69" fmla="*/ 15 h 23"/>
                <a:gd name="T70" fmla="*/ 210 w 247"/>
                <a:gd name="T71" fmla="*/ 15 h 23"/>
                <a:gd name="T72" fmla="*/ 210 w 247"/>
                <a:gd name="T73" fmla="*/ 8 h 23"/>
                <a:gd name="T74" fmla="*/ 217 w 247"/>
                <a:gd name="T75" fmla="*/ 0 h 23"/>
                <a:gd name="T76" fmla="*/ 225 w 247"/>
                <a:gd name="T77" fmla="*/ 23 h 23"/>
                <a:gd name="T78" fmla="*/ 232 w 247"/>
                <a:gd name="T79" fmla="*/ 8 h 23"/>
                <a:gd name="T80" fmla="*/ 232 w 247"/>
                <a:gd name="T81" fmla="*/ 8 h 23"/>
                <a:gd name="T82" fmla="*/ 240 w 247"/>
                <a:gd name="T8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23">
                  <a:moveTo>
                    <a:pt x="0" y="15"/>
                  </a:moveTo>
                  <a:lnTo>
                    <a:pt x="0" y="15"/>
                  </a:lnTo>
                  <a:lnTo>
                    <a:pt x="0" y="8"/>
                  </a:lnTo>
                  <a:lnTo>
                    <a:pt x="0" y="8"/>
                  </a:lnTo>
                  <a:lnTo>
                    <a:pt x="7" y="15"/>
                  </a:lnTo>
                  <a:lnTo>
                    <a:pt x="7" y="8"/>
                  </a:lnTo>
                  <a:lnTo>
                    <a:pt x="7" y="8"/>
                  </a:lnTo>
                  <a:lnTo>
                    <a:pt x="15" y="15"/>
                  </a:lnTo>
                  <a:lnTo>
                    <a:pt x="15" y="15"/>
                  </a:lnTo>
                  <a:lnTo>
                    <a:pt x="15" y="0"/>
                  </a:lnTo>
                  <a:lnTo>
                    <a:pt x="15" y="8"/>
                  </a:lnTo>
                  <a:lnTo>
                    <a:pt x="22" y="15"/>
                  </a:lnTo>
                  <a:lnTo>
                    <a:pt x="22" y="15"/>
                  </a:lnTo>
                  <a:lnTo>
                    <a:pt x="22" y="0"/>
                  </a:lnTo>
                  <a:lnTo>
                    <a:pt x="22" y="8"/>
                  </a:lnTo>
                  <a:lnTo>
                    <a:pt x="30" y="15"/>
                  </a:lnTo>
                  <a:lnTo>
                    <a:pt x="30" y="8"/>
                  </a:lnTo>
                  <a:lnTo>
                    <a:pt x="37" y="15"/>
                  </a:lnTo>
                  <a:lnTo>
                    <a:pt x="37" y="15"/>
                  </a:lnTo>
                  <a:lnTo>
                    <a:pt x="37" y="8"/>
                  </a:lnTo>
                  <a:lnTo>
                    <a:pt x="37" y="15"/>
                  </a:lnTo>
                  <a:lnTo>
                    <a:pt x="45" y="8"/>
                  </a:lnTo>
                  <a:lnTo>
                    <a:pt x="45" y="15"/>
                  </a:lnTo>
                  <a:lnTo>
                    <a:pt x="45" y="8"/>
                  </a:lnTo>
                  <a:lnTo>
                    <a:pt x="45" y="8"/>
                  </a:lnTo>
                  <a:lnTo>
                    <a:pt x="52" y="15"/>
                  </a:lnTo>
                  <a:lnTo>
                    <a:pt x="52" y="15"/>
                  </a:lnTo>
                  <a:lnTo>
                    <a:pt x="52" y="8"/>
                  </a:lnTo>
                  <a:lnTo>
                    <a:pt x="52" y="8"/>
                  </a:lnTo>
                  <a:lnTo>
                    <a:pt x="60" y="15"/>
                  </a:lnTo>
                  <a:lnTo>
                    <a:pt x="60" y="15"/>
                  </a:lnTo>
                  <a:lnTo>
                    <a:pt x="60" y="8"/>
                  </a:lnTo>
                  <a:lnTo>
                    <a:pt x="60" y="8"/>
                  </a:lnTo>
                  <a:lnTo>
                    <a:pt x="67" y="15"/>
                  </a:lnTo>
                  <a:lnTo>
                    <a:pt x="67" y="15"/>
                  </a:lnTo>
                  <a:lnTo>
                    <a:pt x="67" y="0"/>
                  </a:lnTo>
                  <a:lnTo>
                    <a:pt x="67" y="15"/>
                  </a:lnTo>
                  <a:lnTo>
                    <a:pt x="75" y="8"/>
                  </a:lnTo>
                  <a:lnTo>
                    <a:pt x="75" y="15"/>
                  </a:lnTo>
                  <a:lnTo>
                    <a:pt x="75" y="8"/>
                  </a:lnTo>
                  <a:lnTo>
                    <a:pt x="75" y="8"/>
                  </a:lnTo>
                  <a:lnTo>
                    <a:pt x="82" y="15"/>
                  </a:lnTo>
                  <a:lnTo>
                    <a:pt x="82" y="8"/>
                  </a:lnTo>
                  <a:lnTo>
                    <a:pt x="82" y="8"/>
                  </a:lnTo>
                  <a:lnTo>
                    <a:pt x="90" y="15"/>
                  </a:lnTo>
                  <a:lnTo>
                    <a:pt x="90" y="15"/>
                  </a:lnTo>
                  <a:lnTo>
                    <a:pt x="90" y="0"/>
                  </a:lnTo>
                  <a:lnTo>
                    <a:pt x="90" y="8"/>
                  </a:lnTo>
                  <a:lnTo>
                    <a:pt x="97" y="15"/>
                  </a:lnTo>
                  <a:lnTo>
                    <a:pt x="97" y="15"/>
                  </a:lnTo>
                  <a:lnTo>
                    <a:pt x="97" y="8"/>
                  </a:lnTo>
                  <a:lnTo>
                    <a:pt x="97" y="8"/>
                  </a:lnTo>
                  <a:lnTo>
                    <a:pt x="105" y="15"/>
                  </a:lnTo>
                  <a:lnTo>
                    <a:pt x="105" y="23"/>
                  </a:lnTo>
                  <a:lnTo>
                    <a:pt x="105" y="0"/>
                  </a:lnTo>
                  <a:lnTo>
                    <a:pt x="105" y="8"/>
                  </a:lnTo>
                  <a:lnTo>
                    <a:pt x="112" y="15"/>
                  </a:lnTo>
                  <a:lnTo>
                    <a:pt x="112" y="15"/>
                  </a:lnTo>
                  <a:lnTo>
                    <a:pt x="112" y="0"/>
                  </a:lnTo>
                  <a:lnTo>
                    <a:pt x="112" y="8"/>
                  </a:lnTo>
                  <a:lnTo>
                    <a:pt x="120" y="15"/>
                  </a:lnTo>
                  <a:lnTo>
                    <a:pt x="120" y="23"/>
                  </a:lnTo>
                  <a:lnTo>
                    <a:pt x="120" y="0"/>
                  </a:lnTo>
                  <a:lnTo>
                    <a:pt x="120" y="8"/>
                  </a:lnTo>
                  <a:lnTo>
                    <a:pt x="127" y="15"/>
                  </a:lnTo>
                  <a:lnTo>
                    <a:pt x="127" y="15"/>
                  </a:lnTo>
                  <a:lnTo>
                    <a:pt x="127" y="0"/>
                  </a:lnTo>
                  <a:lnTo>
                    <a:pt x="127" y="8"/>
                  </a:lnTo>
                  <a:lnTo>
                    <a:pt x="135" y="15"/>
                  </a:lnTo>
                  <a:lnTo>
                    <a:pt x="135" y="15"/>
                  </a:lnTo>
                  <a:lnTo>
                    <a:pt x="135" y="0"/>
                  </a:lnTo>
                  <a:lnTo>
                    <a:pt x="135" y="8"/>
                  </a:lnTo>
                  <a:lnTo>
                    <a:pt x="142" y="15"/>
                  </a:lnTo>
                  <a:lnTo>
                    <a:pt x="142" y="15"/>
                  </a:lnTo>
                  <a:lnTo>
                    <a:pt x="142" y="0"/>
                  </a:lnTo>
                  <a:lnTo>
                    <a:pt x="142" y="8"/>
                  </a:lnTo>
                  <a:lnTo>
                    <a:pt x="150" y="15"/>
                  </a:lnTo>
                  <a:lnTo>
                    <a:pt x="150" y="15"/>
                  </a:lnTo>
                  <a:lnTo>
                    <a:pt x="150" y="0"/>
                  </a:lnTo>
                  <a:lnTo>
                    <a:pt x="150" y="8"/>
                  </a:lnTo>
                  <a:lnTo>
                    <a:pt x="157" y="15"/>
                  </a:lnTo>
                  <a:lnTo>
                    <a:pt x="157" y="15"/>
                  </a:lnTo>
                  <a:lnTo>
                    <a:pt x="157" y="0"/>
                  </a:lnTo>
                  <a:lnTo>
                    <a:pt x="157" y="8"/>
                  </a:lnTo>
                  <a:lnTo>
                    <a:pt x="165" y="15"/>
                  </a:lnTo>
                  <a:lnTo>
                    <a:pt x="165" y="15"/>
                  </a:lnTo>
                  <a:lnTo>
                    <a:pt x="165" y="0"/>
                  </a:lnTo>
                  <a:lnTo>
                    <a:pt x="165" y="8"/>
                  </a:lnTo>
                  <a:lnTo>
                    <a:pt x="172" y="0"/>
                  </a:lnTo>
                  <a:lnTo>
                    <a:pt x="172" y="15"/>
                  </a:lnTo>
                  <a:lnTo>
                    <a:pt x="172" y="0"/>
                  </a:lnTo>
                  <a:lnTo>
                    <a:pt x="172" y="8"/>
                  </a:lnTo>
                  <a:lnTo>
                    <a:pt x="180" y="15"/>
                  </a:lnTo>
                  <a:lnTo>
                    <a:pt x="180" y="0"/>
                  </a:lnTo>
                  <a:lnTo>
                    <a:pt x="180" y="8"/>
                  </a:lnTo>
                  <a:lnTo>
                    <a:pt x="187" y="15"/>
                  </a:lnTo>
                  <a:lnTo>
                    <a:pt x="187" y="15"/>
                  </a:lnTo>
                  <a:lnTo>
                    <a:pt x="187" y="0"/>
                  </a:lnTo>
                  <a:lnTo>
                    <a:pt x="187" y="8"/>
                  </a:lnTo>
                  <a:lnTo>
                    <a:pt x="195" y="15"/>
                  </a:lnTo>
                  <a:lnTo>
                    <a:pt x="195" y="15"/>
                  </a:lnTo>
                  <a:lnTo>
                    <a:pt x="195" y="0"/>
                  </a:lnTo>
                  <a:lnTo>
                    <a:pt x="195" y="8"/>
                  </a:lnTo>
                  <a:lnTo>
                    <a:pt x="202" y="15"/>
                  </a:lnTo>
                  <a:lnTo>
                    <a:pt x="202" y="15"/>
                  </a:lnTo>
                  <a:lnTo>
                    <a:pt x="202" y="0"/>
                  </a:lnTo>
                  <a:lnTo>
                    <a:pt x="202" y="8"/>
                  </a:lnTo>
                  <a:lnTo>
                    <a:pt x="210" y="15"/>
                  </a:lnTo>
                  <a:lnTo>
                    <a:pt x="210" y="15"/>
                  </a:lnTo>
                  <a:lnTo>
                    <a:pt x="210" y="0"/>
                  </a:lnTo>
                  <a:lnTo>
                    <a:pt x="210" y="8"/>
                  </a:lnTo>
                  <a:lnTo>
                    <a:pt x="217" y="15"/>
                  </a:lnTo>
                  <a:lnTo>
                    <a:pt x="217" y="15"/>
                  </a:lnTo>
                  <a:lnTo>
                    <a:pt x="217" y="0"/>
                  </a:lnTo>
                  <a:lnTo>
                    <a:pt x="217" y="8"/>
                  </a:lnTo>
                  <a:lnTo>
                    <a:pt x="225" y="15"/>
                  </a:lnTo>
                  <a:lnTo>
                    <a:pt x="225" y="23"/>
                  </a:lnTo>
                  <a:lnTo>
                    <a:pt x="225" y="0"/>
                  </a:lnTo>
                  <a:lnTo>
                    <a:pt x="225" y="15"/>
                  </a:lnTo>
                  <a:lnTo>
                    <a:pt x="232" y="8"/>
                  </a:lnTo>
                  <a:lnTo>
                    <a:pt x="232" y="15"/>
                  </a:lnTo>
                  <a:lnTo>
                    <a:pt x="232" y="0"/>
                  </a:lnTo>
                  <a:lnTo>
                    <a:pt x="232" y="8"/>
                  </a:lnTo>
                  <a:lnTo>
                    <a:pt x="240" y="15"/>
                  </a:lnTo>
                  <a:lnTo>
                    <a:pt x="240" y="15"/>
                  </a:lnTo>
                  <a:lnTo>
                    <a:pt x="240" y="0"/>
                  </a:lnTo>
                  <a:lnTo>
                    <a:pt x="240" y="8"/>
                  </a:lnTo>
                  <a:lnTo>
                    <a:pt x="247"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4" name="Freeform 1060"/>
            <p:cNvSpPr>
              <a:spLocks/>
            </p:cNvSpPr>
            <p:nvPr/>
          </p:nvSpPr>
          <p:spPr bwMode="auto">
            <a:xfrm>
              <a:off x="5326" y="3480"/>
              <a:ext cx="169" cy="23"/>
            </a:xfrm>
            <a:custGeom>
              <a:avLst/>
              <a:gdLst>
                <a:gd name="T0" fmla="*/ 0 w 240"/>
                <a:gd name="T1" fmla="*/ 8 h 23"/>
                <a:gd name="T2" fmla="*/ 8 w 240"/>
                <a:gd name="T3" fmla="*/ 15 h 23"/>
                <a:gd name="T4" fmla="*/ 15 w 240"/>
                <a:gd name="T5" fmla="*/ 15 h 23"/>
                <a:gd name="T6" fmla="*/ 15 w 240"/>
                <a:gd name="T7" fmla="*/ 8 h 23"/>
                <a:gd name="T8" fmla="*/ 23 w 240"/>
                <a:gd name="T9" fmla="*/ 0 h 23"/>
                <a:gd name="T10" fmla="*/ 30 w 240"/>
                <a:gd name="T11" fmla="*/ 15 h 23"/>
                <a:gd name="T12" fmla="*/ 38 w 240"/>
                <a:gd name="T13" fmla="*/ 8 h 23"/>
                <a:gd name="T14" fmla="*/ 38 w 240"/>
                <a:gd name="T15" fmla="*/ 8 h 23"/>
                <a:gd name="T16" fmla="*/ 45 w 240"/>
                <a:gd name="T17" fmla="*/ 0 h 23"/>
                <a:gd name="T18" fmla="*/ 53 w 240"/>
                <a:gd name="T19" fmla="*/ 15 h 23"/>
                <a:gd name="T20" fmla="*/ 60 w 240"/>
                <a:gd name="T21" fmla="*/ 15 h 23"/>
                <a:gd name="T22" fmla="*/ 60 w 240"/>
                <a:gd name="T23" fmla="*/ 8 h 23"/>
                <a:gd name="T24" fmla="*/ 68 w 240"/>
                <a:gd name="T25" fmla="*/ 0 h 23"/>
                <a:gd name="T26" fmla="*/ 75 w 240"/>
                <a:gd name="T27" fmla="*/ 15 h 23"/>
                <a:gd name="T28" fmla="*/ 83 w 240"/>
                <a:gd name="T29" fmla="*/ 15 h 23"/>
                <a:gd name="T30" fmla="*/ 83 w 240"/>
                <a:gd name="T31" fmla="*/ 8 h 23"/>
                <a:gd name="T32" fmla="*/ 90 w 240"/>
                <a:gd name="T33" fmla="*/ 0 h 23"/>
                <a:gd name="T34" fmla="*/ 98 w 240"/>
                <a:gd name="T35" fmla="*/ 15 h 23"/>
                <a:gd name="T36" fmla="*/ 105 w 240"/>
                <a:gd name="T37" fmla="*/ 15 h 23"/>
                <a:gd name="T38" fmla="*/ 105 w 240"/>
                <a:gd name="T39" fmla="*/ 8 h 23"/>
                <a:gd name="T40" fmla="*/ 113 w 240"/>
                <a:gd name="T41" fmla="*/ 8 h 23"/>
                <a:gd name="T42" fmla="*/ 120 w 240"/>
                <a:gd name="T43" fmla="*/ 8 h 23"/>
                <a:gd name="T44" fmla="*/ 128 w 240"/>
                <a:gd name="T45" fmla="*/ 23 h 23"/>
                <a:gd name="T46" fmla="*/ 135 w 240"/>
                <a:gd name="T47" fmla="*/ 8 h 23"/>
                <a:gd name="T48" fmla="*/ 135 w 240"/>
                <a:gd name="T49" fmla="*/ 8 h 23"/>
                <a:gd name="T50" fmla="*/ 143 w 240"/>
                <a:gd name="T51" fmla="*/ 8 h 23"/>
                <a:gd name="T52" fmla="*/ 150 w 240"/>
                <a:gd name="T53" fmla="*/ 15 h 23"/>
                <a:gd name="T54" fmla="*/ 158 w 240"/>
                <a:gd name="T55" fmla="*/ 8 h 23"/>
                <a:gd name="T56" fmla="*/ 158 w 240"/>
                <a:gd name="T57" fmla="*/ 15 h 23"/>
                <a:gd name="T58" fmla="*/ 165 w 240"/>
                <a:gd name="T59" fmla="*/ 0 h 23"/>
                <a:gd name="T60" fmla="*/ 173 w 240"/>
                <a:gd name="T61" fmla="*/ 15 h 23"/>
                <a:gd name="T62" fmla="*/ 180 w 240"/>
                <a:gd name="T63" fmla="*/ 15 h 23"/>
                <a:gd name="T64" fmla="*/ 180 w 240"/>
                <a:gd name="T65" fmla="*/ 8 h 23"/>
                <a:gd name="T66" fmla="*/ 188 w 240"/>
                <a:gd name="T67" fmla="*/ 8 h 23"/>
                <a:gd name="T68" fmla="*/ 195 w 240"/>
                <a:gd name="T69" fmla="*/ 15 h 23"/>
                <a:gd name="T70" fmla="*/ 203 w 240"/>
                <a:gd name="T71" fmla="*/ 15 h 23"/>
                <a:gd name="T72" fmla="*/ 203 w 240"/>
                <a:gd name="T73" fmla="*/ 8 h 23"/>
                <a:gd name="T74" fmla="*/ 210 w 240"/>
                <a:gd name="T75" fmla="*/ 8 h 23"/>
                <a:gd name="T76" fmla="*/ 218 w 240"/>
                <a:gd name="T77" fmla="*/ 15 h 23"/>
                <a:gd name="T78" fmla="*/ 225 w 240"/>
                <a:gd name="T79" fmla="*/ 15 h 23"/>
                <a:gd name="T80" fmla="*/ 225 w 240"/>
                <a:gd name="T81" fmla="*/ 8 h 23"/>
                <a:gd name="T82" fmla="*/ 233 w 240"/>
                <a:gd name="T8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23">
                  <a:moveTo>
                    <a:pt x="0" y="15"/>
                  </a:moveTo>
                  <a:lnTo>
                    <a:pt x="0" y="15"/>
                  </a:lnTo>
                  <a:lnTo>
                    <a:pt x="0" y="8"/>
                  </a:lnTo>
                  <a:lnTo>
                    <a:pt x="0" y="15"/>
                  </a:lnTo>
                  <a:lnTo>
                    <a:pt x="8" y="8"/>
                  </a:lnTo>
                  <a:lnTo>
                    <a:pt x="8" y="15"/>
                  </a:lnTo>
                  <a:lnTo>
                    <a:pt x="8" y="0"/>
                  </a:lnTo>
                  <a:lnTo>
                    <a:pt x="8" y="8"/>
                  </a:lnTo>
                  <a:lnTo>
                    <a:pt x="15" y="15"/>
                  </a:lnTo>
                  <a:lnTo>
                    <a:pt x="15" y="15"/>
                  </a:lnTo>
                  <a:lnTo>
                    <a:pt x="15" y="0"/>
                  </a:lnTo>
                  <a:lnTo>
                    <a:pt x="15" y="8"/>
                  </a:lnTo>
                  <a:lnTo>
                    <a:pt x="23" y="15"/>
                  </a:lnTo>
                  <a:lnTo>
                    <a:pt x="23" y="15"/>
                  </a:lnTo>
                  <a:lnTo>
                    <a:pt x="23" y="0"/>
                  </a:lnTo>
                  <a:lnTo>
                    <a:pt x="23" y="8"/>
                  </a:lnTo>
                  <a:lnTo>
                    <a:pt x="30" y="15"/>
                  </a:lnTo>
                  <a:lnTo>
                    <a:pt x="30" y="15"/>
                  </a:lnTo>
                  <a:lnTo>
                    <a:pt x="30" y="0"/>
                  </a:lnTo>
                  <a:lnTo>
                    <a:pt x="30" y="15"/>
                  </a:lnTo>
                  <a:lnTo>
                    <a:pt x="38" y="8"/>
                  </a:lnTo>
                  <a:lnTo>
                    <a:pt x="38" y="15"/>
                  </a:lnTo>
                  <a:lnTo>
                    <a:pt x="38" y="0"/>
                  </a:lnTo>
                  <a:lnTo>
                    <a:pt x="38" y="8"/>
                  </a:lnTo>
                  <a:lnTo>
                    <a:pt x="45" y="15"/>
                  </a:lnTo>
                  <a:lnTo>
                    <a:pt x="45" y="15"/>
                  </a:lnTo>
                  <a:lnTo>
                    <a:pt x="45" y="0"/>
                  </a:lnTo>
                  <a:lnTo>
                    <a:pt x="45" y="8"/>
                  </a:lnTo>
                  <a:lnTo>
                    <a:pt x="53" y="15"/>
                  </a:lnTo>
                  <a:lnTo>
                    <a:pt x="53" y="15"/>
                  </a:lnTo>
                  <a:lnTo>
                    <a:pt x="53" y="8"/>
                  </a:lnTo>
                  <a:lnTo>
                    <a:pt x="53" y="8"/>
                  </a:lnTo>
                  <a:lnTo>
                    <a:pt x="60" y="15"/>
                  </a:lnTo>
                  <a:lnTo>
                    <a:pt x="60" y="15"/>
                  </a:lnTo>
                  <a:lnTo>
                    <a:pt x="60" y="0"/>
                  </a:lnTo>
                  <a:lnTo>
                    <a:pt x="60" y="8"/>
                  </a:lnTo>
                  <a:lnTo>
                    <a:pt x="68" y="15"/>
                  </a:lnTo>
                  <a:lnTo>
                    <a:pt x="68" y="15"/>
                  </a:lnTo>
                  <a:lnTo>
                    <a:pt x="68" y="0"/>
                  </a:lnTo>
                  <a:lnTo>
                    <a:pt x="68" y="8"/>
                  </a:lnTo>
                  <a:lnTo>
                    <a:pt x="75" y="15"/>
                  </a:lnTo>
                  <a:lnTo>
                    <a:pt x="75" y="15"/>
                  </a:lnTo>
                  <a:lnTo>
                    <a:pt x="75" y="8"/>
                  </a:lnTo>
                  <a:lnTo>
                    <a:pt x="75" y="8"/>
                  </a:lnTo>
                  <a:lnTo>
                    <a:pt x="83" y="15"/>
                  </a:lnTo>
                  <a:lnTo>
                    <a:pt x="83" y="15"/>
                  </a:lnTo>
                  <a:lnTo>
                    <a:pt x="83" y="8"/>
                  </a:lnTo>
                  <a:lnTo>
                    <a:pt x="83" y="8"/>
                  </a:lnTo>
                  <a:lnTo>
                    <a:pt x="90" y="15"/>
                  </a:lnTo>
                  <a:lnTo>
                    <a:pt x="90" y="15"/>
                  </a:lnTo>
                  <a:lnTo>
                    <a:pt x="90" y="0"/>
                  </a:lnTo>
                  <a:lnTo>
                    <a:pt x="90" y="8"/>
                  </a:lnTo>
                  <a:lnTo>
                    <a:pt x="98" y="15"/>
                  </a:lnTo>
                  <a:lnTo>
                    <a:pt x="98" y="15"/>
                  </a:lnTo>
                  <a:lnTo>
                    <a:pt x="98" y="0"/>
                  </a:lnTo>
                  <a:lnTo>
                    <a:pt x="98" y="8"/>
                  </a:lnTo>
                  <a:lnTo>
                    <a:pt x="105" y="15"/>
                  </a:lnTo>
                  <a:lnTo>
                    <a:pt x="105" y="15"/>
                  </a:lnTo>
                  <a:lnTo>
                    <a:pt x="105" y="8"/>
                  </a:lnTo>
                  <a:lnTo>
                    <a:pt x="105" y="8"/>
                  </a:lnTo>
                  <a:lnTo>
                    <a:pt x="113" y="15"/>
                  </a:lnTo>
                  <a:lnTo>
                    <a:pt x="113" y="15"/>
                  </a:lnTo>
                  <a:lnTo>
                    <a:pt x="113" y="8"/>
                  </a:lnTo>
                  <a:lnTo>
                    <a:pt x="113" y="8"/>
                  </a:lnTo>
                  <a:lnTo>
                    <a:pt x="120" y="15"/>
                  </a:lnTo>
                  <a:lnTo>
                    <a:pt x="120" y="8"/>
                  </a:lnTo>
                  <a:lnTo>
                    <a:pt x="120" y="8"/>
                  </a:lnTo>
                  <a:lnTo>
                    <a:pt x="128" y="15"/>
                  </a:lnTo>
                  <a:lnTo>
                    <a:pt x="128" y="23"/>
                  </a:lnTo>
                  <a:lnTo>
                    <a:pt x="128" y="0"/>
                  </a:lnTo>
                  <a:lnTo>
                    <a:pt x="128" y="15"/>
                  </a:lnTo>
                  <a:lnTo>
                    <a:pt x="135" y="8"/>
                  </a:lnTo>
                  <a:lnTo>
                    <a:pt x="135" y="15"/>
                  </a:lnTo>
                  <a:lnTo>
                    <a:pt x="135" y="0"/>
                  </a:lnTo>
                  <a:lnTo>
                    <a:pt x="135" y="8"/>
                  </a:lnTo>
                  <a:lnTo>
                    <a:pt x="143" y="15"/>
                  </a:lnTo>
                  <a:lnTo>
                    <a:pt x="143" y="15"/>
                  </a:lnTo>
                  <a:lnTo>
                    <a:pt x="143" y="8"/>
                  </a:lnTo>
                  <a:lnTo>
                    <a:pt x="143" y="8"/>
                  </a:lnTo>
                  <a:lnTo>
                    <a:pt x="150" y="15"/>
                  </a:lnTo>
                  <a:lnTo>
                    <a:pt x="150" y="15"/>
                  </a:lnTo>
                  <a:lnTo>
                    <a:pt x="150" y="0"/>
                  </a:lnTo>
                  <a:lnTo>
                    <a:pt x="150" y="15"/>
                  </a:lnTo>
                  <a:lnTo>
                    <a:pt x="158" y="8"/>
                  </a:lnTo>
                  <a:lnTo>
                    <a:pt x="158" y="15"/>
                  </a:lnTo>
                  <a:lnTo>
                    <a:pt x="158" y="0"/>
                  </a:lnTo>
                  <a:lnTo>
                    <a:pt x="158" y="15"/>
                  </a:lnTo>
                  <a:lnTo>
                    <a:pt x="165" y="8"/>
                  </a:lnTo>
                  <a:lnTo>
                    <a:pt x="165" y="15"/>
                  </a:lnTo>
                  <a:lnTo>
                    <a:pt x="165" y="0"/>
                  </a:lnTo>
                  <a:lnTo>
                    <a:pt x="165" y="8"/>
                  </a:lnTo>
                  <a:lnTo>
                    <a:pt x="173" y="15"/>
                  </a:lnTo>
                  <a:lnTo>
                    <a:pt x="173" y="15"/>
                  </a:lnTo>
                  <a:lnTo>
                    <a:pt x="173" y="0"/>
                  </a:lnTo>
                  <a:lnTo>
                    <a:pt x="173" y="8"/>
                  </a:lnTo>
                  <a:lnTo>
                    <a:pt x="180" y="15"/>
                  </a:lnTo>
                  <a:lnTo>
                    <a:pt x="180" y="15"/>
                  </a:lnTo>
                  <a:lnTo>
                    <a:pt x="180" y="0"/>
                  </a:lnTo>
                  <a:lnTo>
                    <a:pt x="180" y="8"/>
                  </a:lnTo>
                  <a:lnTo>
                    <a:pt x="188" y="15"/>
                  </a:lnTo>
                  <a:lnTo>
                    <a:pt x="188" y="15"/>
                  </a:lnTo>
                  <a:lnTo>
                    <a:pt x="188" y="8"/>
                  </a:lnTo>
                  <a:lnTo>
                    <a:pt x="188" y="8"/>
                  </a:lnTo>
                  <a:lnTo>
                    <a:pt x="195" y="15"/>
                  </a:lnTo>
                  <a:lnTo>
                    <a:pt x="195" y="15"/>
                  </a:lnTo>
                  <a:lnTo>
                    <a:pt x="195" y="0"/>
                  </a:lnTo>
                  <a:lnTo>
                    <a:pt x="195" y="8"/>
                  </a:lnTo>
                  <a:lnTo>
                    <a:pt x="203" y="15"/>
                  </a:lnTo>
                  <a:lnTo>
                    <a:pt x="203" y="15"/>
                  </a:lnTo>
                  <a:lnTo>
                    <a:pt x="203" y="0"/>
                  </a:lnTo>
                  <a:lnTo>
                    <a:pt x="203" y="8"/>
                  </a:lnTo>
                  <a:lnTo>
                    <a:pt x="210" y="15"/>
                  </a:lnTo>
                  <a:lnTo>
                    <a:pt x="210" y="15"/>
                  </a:lnTo>
                  <a:lnTo>
                    <a:pt x="210" y="8"/>
                  </a:lnTo>
                  <a:lnTo>
                    <a:pt x="210" y="8"/>
                  </a:lnTo>
                  <a:lnTo>
                    <a:pt x="218" y="15"/>
                  </a:lnTo>
                  <a:lnTo>
                    <a:pt x="218" y="15"/>
                  </a:lnTo>
                  <a:lnTo>
                    <a:pt x="218" y="8"/>
                  </a:lnTo>
                  <a:lnTo>
                    <a:pt x="218" y="8"/>
                  </a:lnTo>
                  <a:lnTo>
                    <a:pt x="225" y="15"/>
                  </a:lnTo>
                  <a:lnTo>
                    <a:pt x="225" y="15"/>
                  </a:lnTo>
                  <a:lnTo>
                    <a:pt x="225" y="0"/>
                  </a:lnTo>
                  <a:lnTo>
                    <a:pt x="225" y="8"/>
                  </a:lnTo>
                  <a:lnTo>
                    <a:pt x="233" y="15"/>
                  </a:lnTo>
                  <a:lnTo>
                    <a:pt x="233" y="15"/>
                  </a:lnTo>
                  <a:lnTo>
                    <a:pt x="233" y="0"/>
                  </a:lnTo>
                  <a:lnTo>
                    <a:pt x="233" y="8"/>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5" name="Freeform 1061"/>
            <p:cNvSpPr>
              <a:spLocks/>
            </p:cNvSpPr>
            <p:nvPr/>
          </p:nvSpPr>
          <p:spPr bwMode="auto">
            <a:xfrm>
              <a:off x="5495" y="3473"/>
              <a:ext cx="167" cy="37"/>
            </a:xfrm>
            <a:custGeom>
              <a:avLst/>
              <a:gdLst>
                <a:gd name="T0" fmla="*/ 0 w 240"/>
                <a:gd name="T1" fmla="*/ 15 h 37"/>
                <a:gd name="T2" fmla="*/ 8 w 240"/>
                <a:gd name="T3" fmla="*/ 22 h 37"/>
                <a:gd name="T4" fmla="*/ 15 w 240"/>
                <a:gd name="T5" fmla="*/ 22 h 37"/>
                <a:gd name="T6" fmla="*/ 15 w 240"/>
                <a:gd name="T7" fmla="*/ 15 h 37"/>
                <a:gd name="T8" fmla="*/ 23 w 240"/>
                <a:gd name="T9" fmla="*/ 15 h 37"/>
                <a:gd name="T10" fmla="*/ 30 w 240"/>
                <a:gd name="T11" fmla="*/ 22 h 37"/>
                <a:gd name="T12" fmla="*/ 38 w 240"/>
                <a:gd name="T13" fmla="*/ 22 h 37"/>
                <a:gd name="T14" fmla="*/ 38 w 240"/>
                <a:gd name="T15" fmla="*/ 15 h 37"/>
                <a:gd name="T16" fmla="*/ 45 w 240"/>
                <a:gd name="T17" fmla="*/ 7 h 37"/>
                <a:gd name="T18" fmla="*/ 53 w 240"/>
                <a:gd name="T19" fmla="*/ 22 h 37"/>
                <a:gd name="T20" fmla="*/ 60 w 240"/>
                <a:gd name="T21" fmla="*/ 22 h 37"/>
                <a:gd name="T22" fmla="*/ 60 w 240"/>
                <a:gd name="T23" fmla="*/ 15 h 37"/>
                <a:gd name="T24" fmla="*/ 68 w 240"/>
                <a:gd name="T25" fmla="*/ 15 h 37"/>
                <a:gd name="T26" fmla="*/ 75 w 240"/>
                <a:gd name="T27" fmla="*/ 22 h 37"/>
                <a:gd name="T28" fmla="*/ 83 w 240"/>
                <a:gd name="T29" fmla="*/ 22 h 37"/>
                <a:gd name="T30" fmla="*/ 83 w 240"/>
                <a:gd name="T31" fmla="*/ 15 h 37"/>
                <a:gd name="T32" fmla="*/ 90 w 240"/>
                <a:gd name="T33" fmla="*/ 15 h 37"/>
                <a:gd name="T34" fmla="*/ 98 w 240"/>
                <a:gd name="T35" fmla="*/ 15 h 37"/>
                <a:gd name="T36" fmla="*/ 105 w 240"/>
                <a:gd name="T37" fmla="*/ 15 h 37"/>
                <a:gd name="T38" fmla="*/ 113 w 240"/>
                <a:gd name="T39" fmla="*/ 30 h 37"/>
                <a:gd name="T40" fmla="*/ 120 w 240"/>
                <a:gd name="T41" fmla="*/ 22 h 37"/>
                <a:gd name="T42" fmla="*/ 120 w 240"/>
                <a:gd name="T43" fmla="*/ 15 h 37"/>
                <a:gd name="T44" fmla="*/ 128 w 240"/>
                <a:gd name="T45" fmla="*/ 7 h 37"/>
                <a:gd name="T46" fmla="*/ 135 w 240"/>
                <a:gd name="T47" fmla="*/ 30 h 37"/>
                <a:gd name="T48" fmla="*/ 143 w 240"/>
                <a:gd name="T49" fmla="*/ 22 h 37"/>
                <a:gd name="T50" fmla="*/ 143 w 240"/>
                <a:gd name="T51" fmla="*/ 15 h 37"/>
                <a:gd name="T52" fmla="*/ 150 w 240"/>
                <a:gd name="T53" fmla="*/ 7 h 37"/>
                <a:gd name="T54" fmla="*/ 158 w 240"/>
                <a:gd name="T55" fmla="*/ 30 h 37"/>
                <a:gd name="T56" fmla="*/ 165 w 240"/>
                <a:gd name="T57" fmla="*/ 7 h 37"/>
                <a:gd name="T58" fmla="*/ 173 w 240"/>
                <a:gd name="T59" fmla="*/ 15 h 37"/>
                <a:gd name="T60" fmla="*/ 173 w 240"/>
                <a:gd name="T61" fmla="*/ 15 h 37"/>
                <a:gd name="T62" fmla="*/ 180 w 240"/>
                <a:gd name="T63" fmla="*/ 7 h 37"/>
                <a:gd name="T64" fmla="*/ 188 w 240"/>
                <a:gd name="T65" fmla="*/ 30 h 37"/>
                <a:gd name="T66" fmla="*/ 195 w 240"/>
                <a:gd name="T67" fmla="*/ 22 h 37"/>
                <a:gd name="T68" fmla="*/ 195 w 240"/>
                <a:gd name="T69" fmla="*/ 15 h 37"/>
                <a:gd name="T70" fmla="*/ 203 w 240"/>
                <a:gd name="T71" fmla="*/ 7 h 37"/>
                <a:gd name="T72" fmla="*/ 210 w 240"/>
                <a:gd name="T73" fmla="*/ 30 h 37"/>
                <a:gd name="T74" fmla="*/ 218 w 240"/>
                <a:gd name="T75" fmla="*/ 22 h 37"/>
                <a:gd name="T76" fmla="*/ 218 w 240"/>
                <a:gd name="T77" fmla="*/ 22 h 37"/>
                <a:gd name="T78" fmla="*/ 225 w 240"/>
                <a:gd name="T79" fmla="*/ 0 h 37"/>
                <a:gd name="T80" fmla="*/ 233 w 240"/>
                <a:gd name="T81" fmla="*/ 37 h 37"/>
                <a:gd name="T82" fmla="*/ 240 w 240"/>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22"/>
                  </a:moveTo>
                  <a:lnTo>
                    <a:pt x="0" y="22"/>
                  </a:lnTo>
                  <a:lnTo>
                    <a:pt x="0" y="15"/>
                  </a:lnTo>
                  <a:lnTo>
                    <a:pt x="0" y="15"/>
                  </a:lnTo>
                  <a:lnTo>
                    <a:pt x="8" y="22"/>
                  </a:lnTo>
                  <a:lnTo>
                    <a:pt x="8" y="22"/>
                  </a:lnTo>
                  <a:lnTo>
                    <a:pt x="8" y="7"/>
                  </a:lnTo>
                  <a:lnTo>
                    <a:pt x="8" y="15"/>
                  </a:lnTo>
                  <a:lnTo>
                    <a:pt x="15" y="22"/>
                  </a:lnTo>
                  <a:lnTo>
                    <a:pt x="15" y="22"/>
                  </a:lnTo>
                  <a:lnTo>
                    <a:pt x="15" y="7"/>
                  </a:lnTo>
                  <a:lnTo>
                    <a:pt x="15" y="15"/>
                  </a:lnTo>
                  <a:lnTo>
                    <a:pt x="23" y="22"/>
                  </a:lnTo>
                  <a:lnTo>
                    <a:pt x="23" y="22"/>
                  </a:lnTo>
                  <a:lnTo>
                    <a:pt x="23" y="15"/>
                  </a:lnTo>
                  <a:lnTo>
                    <a:pt x="23" y="22"/>
                  </a:lnTo>
                  <a:lnTo>
                    <a:pt x="30" y="15"/>
                  </a:lnTo>
                  <a:lnTo>
                    <a:pt x="30" y="22"/>
                  </a:lnTo>
                  <a:lnTo>
                    <a:pt x="30" y="7"/>
                  </a:lnTo>
                  <a:lnTo>
                    <a:pt x="30" y="15"/>
                  </a:lnTo>
                  <a:lnTo>
                    <a:pt x="38" y="22"/>
                  </a:lnTo>
                  <a:lnTo>
                    <a:pt x="38" y="22"/>
                  </a:lnTo>
                  <a:lnTo>
                    <a:pt x="38" y="7"/>
                  </a:lnTo>
                  <a:lnTo>
                    <a:pt x="38" y="15"/>
                  </a:lnTo>
                  <a:lnTo>
                    <a:pt x="45" y="22"/>
                  </a:lnTo>
                  <a:lnTo>
                    <a:pt x="45" y="22"/>
                  </a:lnTo>
                  <a:lnTo>
                    <a:pt x="45" y="7"/>
                  </a:lnTo>
                  <a:lnTo>
                    <a:pt x="45" y="15"/>
                  </a:lnTo>
                  <a:lnTo>
                    <a:pt x="53" y="22"/>
                  </a:lnTo>
                  <a:lnTo>
                    <a:pt x="53" y="22"/>
                  </a:lnTo>
                  <a:lnTo>
                    <a:pt x="53" y="7"/>
                  </a:lnTo>
                  <a:lnTo>
                    <a:pt x="53" y="15"/>
                  </a:lnTo>
                  <a:lnTo>
                    <a:pt x="60" y="22"/>
                  </a:lnTo>
                  <a:lnTo>
                    <a:pt x="60" y="22"/>
                  </a:lnTo>
                  <a:lnTo>
                    <a:pt x="60" y="15"/>
                  </a:lnTo>
                  <a:lnTo>
                    <a:pt x="60" y="15"/>
                  </a:lnTo>
                  <a:lnTo>
                    <a:pt x="68" y="22"/>
                  </a:lnTo>
                  <a:lnTo>
                    <a:pt x="68" y="22"/>
                  </a:lnTo>
                  <a:lnTo>
                    <a:pt x="68" y="15"/>
                  </a:lnTo>
                  <a:lnTo>
                    <a:pt x="68" y="15"/>
                  </a:lnTo>
                  <a:lnTo>
                    <a:pt x="75" y="22"/>
                  </a:lnTo>
                  <a:lnTo>
                    <a:pt x="75" y="22"/>
                  </a:lnTo>
                  <a:lnTo>
                    <a:pt x="75" y="15"/>
                  </a:lnTo>
                  <a:lnTo>
                    <a:pt x="75" y="15"/>
                  </a:lnTo>
                  <a:lnTo>
                    <a:pt x="83" y="22"/>
                  </a:lnTo>
                  <a:lnTo>
                    <a:pt x="83" y="22"/>
                  </a:lnTo>
                  <a:lnTo>
                    <a:pt x="83" y="15"/>
                  </a:lnTo>
                  <a:lnTo>
                    <a:pt x="83" y="15"/>
                  </a:lnTo>
                  <a:lnTo>
                    <a:pt x="90" y="22"/>
                  </a:lnTo>
                  <a:lnTo>
                    <a:pt x="90" y="22"/>
                  </a:lnTo>
                  <a:lnTo>
                    <a:pt x="90" y="15"/>
                  </a:lnTo>
                  <a:lnTo>
                    <a:pt x="90" y="15"/>
                  </a:lnTo>
                  <a:lnTo>
                    <a:pt x="98" y="22"/>
                  </a:lnTo>
                  <a:lnTo>
                    <a:pt x="98" y="15"/>
                  </a:lnTo>
                  <a:lnTo>
                    <a:pt x="105" y="22"/>
                  </a:lnTo>
                  <a:lnTo>
                    <a:pt x="105" y="22"/>
                  </a:lnTo>
                  <a:lnTo>
                    <a:pt x="105" y="15"/>
                  </a:lnTo>
                  <a:lnTo>
                    <a:pt x="105" y="15"/>
                  </a:lnTo>
                  <a:lnTo>
                    <a:pt x="113" y="22"/>
                  </a:lnTo>
                  <a:lnTo>
                    <a:pt x="113" y="30"/>
                  </a:lnTo>
                  <a:lnTo>
                    <a:pt x="113" y="7"/>
                  </a:lnTo>
                  <a:lnTo>
                    <a:pt x="113" y="15"/>
                  </a:lnTo>
                  <a:lnTo>
                    <a:pt x="120" y="22"/>
                  </a:lnTo>
                  <a:lnTo>
                    <a:pt x="120" y="30"/>
                  </a:lnTo>
                  <a:lnTo>
                    <a:pt x="120" y="0"/>
                  </a:lnTo>
                  <a:lnTo>
                    <a:pt x="120" y="15"/>
                  </a:lnTo>
                  <a:lnTo>
                    <a:pt x="128" y="22"/>
                  </a:lnTo>
                  <a:lnTo>
                    <a:pt x="128" y="30"/>
                  </a:lnTo>
                  <a:lnTo>
                    <a:pt x="128" y="7"/>
                  </a:lnTo>
                  <a:lnTo>
                    <a:pt x="128" y="15"/>
                  </a:lnTo>
                  <a:lnTo>
                    <a:pt x="135" y="7"/>
                  </a:lnTo>
                  <a:lnTo>
                    <a:pt x="135" y="30"/>
                  </a:lnTo>
                  <a:lnTo>
                    <a:pt x="135" y="0"/>
                  </a:lnTo>
                  <a:lnTo>
                    <a:pt x="135" y="15"/>
                  </a:lnTo>
                  <a:lnTo>
                    <a:pt x="143" y="22"/>
                  </a:lnTo>
                  <a:lnTo>
                    <a:pt x="143" y="30"/>
                  </a:lnTo>
                  <a:lnTo>
                    <a:pt x="143" y="0"/>
                  </a:lnTo>
                  <a:lnTo>
                    <a:pt x="143" y="15"/>
                  </a:lnTo>
                  <a:lnTo>
                    <a:pt x="150" y="22"/>
                  </a:lnTo>
                  <a:lnTo>
                    <a:pt x="150" y="30"/>
                  </a:lnTo>
                  <a:lnTo>
                    <a:pt x="150" y="7"/>
                  </a:lnTo>
                  <a:lnTo>
                    <a:pt x="150" y="22"/>
                  </a:lnTo>
                  <a:lnTo>
                    <a:pt x="158" y="15"/>
                  </a:lnTo>
                  <a:lnTo>
                    <a:pt x="158" y="30"/>
                  </a:lnTo>
                  <a:lnTo>
                    <a:pt x="158" y="7"/>
                  </a:lnTo>
                  <a:lnTo>
                    <a:pt x="158" y="15"/>
                  </a:lnTo>
                  <a:lnTo>
                    <a:pt x="165" y="7"/>
                  </a:lnTo>
                  <a:lnTo>
                    <a:pt x="165" y="30"/>
                  </a:lnTo>
                  <a:lnTo>
                    <a:pt x="165" y="7"/>
                  </a:lnTo>
                  <a:lnTo>
                    <a:pt x="173" y="15"/>
                  </a:lnTo>
                  <a:lnTo>
                    <a:pt x="173" y="30"/>
                  </a:lnTo>
                  <a:lnTo>
                    <a:pt x="173" y="7"/>
                  </a:lnTo>
                  <a:lnTo>
                    <a:pt x="173" y="15"/>
                  </a:lnTo>
                  <a:lnTo>
                    <a:pt x="180" y="22"/>
                  </a:lnTo>
                  <a:lnTo>
                    <a:pt x="180" y="22"/>
                  </a:lnTo>
                  <a:lnTo>
                    <a:pt x="180" y="7"/>
                  </a:lnTo>
                  <a:lnTo>
                    <a:pt x="180" y="15"/>
                  </a:lnTo>
                  <a:lnTo>
                    <a:pt x="188" y="22"/>
                  </a:lnTo>
                  <a:lnTo>
                    <a:pt x="188" y="30"/>
                  </a:lnTo>
                  <a:lnTo>
                    <a:pt x="188" y="7"/>
                  </a:lnTo>
                  <a:lnTo>
                    <a:pt x="188" y="15"/>
                  </a:lnTo>
                  <a:lnTo>
                    <a:pt x="195" y="22"/>
                  </a:lnTo>
                  <a:lnTo>
                    <a:pt x="195" y="30"/>
                  </a:lnTo>
                  <a:lnTo>
                    <a:pt x="195" y="7"/>
                  </a:lnTo>
                  <a:lnTo>
                    <a:pt x="195" y="15"/>
                  </a:lnTo>
                  <a:lnTo>
                    <a:pt x="203" y="22"/>
                  </a:lnTo>
                  <a:lnTo>
                    <a:pt x="203" y="30"/>
                  </a:lnTo>
                  <a:lnTo>
                    <a:pt x="203" y="7"/>
                  </a:lnTo>
                  <a:lnTo>
                    <a:pt x="203" y="15"/>
                  </a:lnTo>
                  <a:lnTo>
                    <a:pt x="210" y="22"/>
                  </a:lnTo>
                  <a:lnTo>
                    <a:pt x="210" y="30"/>
                  </a:lnTo>
                  <a:lnTo>
                    <a:pt x="210" y="7"/>
                  </a:lnTo>
                  <a:lnTo>
                    <a:pt x="210" y="15"/>
                  </a:lnTo>
                  <a:lnTo>
                    <a:pt x="218" y="22"/>
                  </a:lnTo>
                  <a:lnTo>
                    <a:pt x="218" y="30"/>
                  </a:lnTo>
                  <a:lnTo>
                    <a:pt x="218" y="7"/>
                  </a:lnTo>
                  <a:lnTo>
                    <a:pt x="218" y="22"/>
                  </a:lnTo>
                  <a:lnTo>
                    <a:pt x="225" y="15"/>
                  </a:lnTo>
                  <a:lnTo>
                    <a:pt x="225" y="30"/>
                  </a:lnTo>
                  <a:lnTo>
                    <a:pt x="225" y="0"/>
                  </a:lnTo>
                  <a:lnTo>
                    <a:pt x="225" y="15"/>
                  </a:lnTo>
                  <a:lnTo>
                    <a:pt x="233" y="22"/>
                  </a:lnTo>
                  <a:lnTo>
                    <a:pt x="233" y="37"/>
                  </a:lnTo>
                  <a:lnTo>
                    <a:pt x="233" y="7"/>
                  </a:lnTo>
                  <a:lnTo>
                    <a:pt x="233" y="15"/>
                  </a:lnTo>
                  <a:lnTo>
                    <a:pt x="240" y="22"/>
                  </a:lnTo>
                  <a:lnTo>
                    <a:pt x="240" y="30"/>
                  </a:lnTo>
                  <a:lnTo>
                    <a:pt x="240" y="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6" name="Freeform 1062"/>
            <p:cNvSpPr>
              <a:spLocks/>
            </p:cNvSpPr>
            <p:nvPr/>
          </p:nvSpPr>
          <p:spPr bwMode="auto">
            <a:xfrm>
              <a:off x="5662" y="3473"/>
              <a:ext cx="174" cy="37"/>
            </a:xfrm>
            <a:custGeom>
              <a:avLst/>
              <a:gdLst>
                <a:gd name="T0" fmla="*/ 8 w 248"/>
                <a:gd name="T1" fmla="*/ 15 h 37"/>
                <a:gd name="T2" fmla="*/ 8 w 248"/>
                <a:gd name="T3" fmla="*/ 15 h 37"/>
                <a:gd name="T4" fmla="*/ 15 w 248"/>
                <a:gd name="T5" fmla="*/ 7 h 37"/>
                <a:gd name="T6" fmla="*/ 23 w 248"/>
                <a:gd name="T7" fmla="*/ 37 h 37"/>
                <a:gd name="T8" fmla="*/ 30 w 248"/>
                <a:gd name="T9" fmla="*/ 15 h 37"/>
                <a:gd name="T10" fmla="*/ 30 w 248"/>
                <a:gd name="T11" fmla="*/ 22 h 37"/>
                <a:gd name="T12" fmla="*/ 38 w 248"/>
                <a:gd name="T13" fmla="*/ 7 h 37"/>
                <a:gd name="T14" fmla="*/ 45 w 248"/>
                <a:gd name="T15" fmla="*/ 7 h 37"/>
                <a:gd name="T16" fmla="*/ 53 w 248"/>
                <a:gd name="T17" fmla="*/ 30 h 37"/>
                <a:gd name="T18" fmla="*/ 60 w 248"/>
                <a:gd name="T19" fmla="*/ 7 h 37"/>
                <a:gd name="T20" fmla="*/ 60 w 248"/>
                <a:gd name="T21" fmla="*/ 15 h 37"/>
                <a:gd name="T22" fmla="*/ 68 w 248"/>
                <a:gd name="T23" fmla="*/ 22 h 37"/>
                <a:gd name="T24" fmla="*/ 75 w 248"/>
                <a:gd name="T25" fmla="*/ 0 h 37"/>
                <a:gd name="T26" fmla="*/ 83 w 248"/>
                <a:gd name="T27" fmla="*/ 22 h 37"/>
                <a:gd name="T28" fmla="*/ 90 w 248"/>
                <a:gd name="T29" fmla="*/ 15 h 37"/>
                <a:gd name="T30" fmla="*/ 90 w 248"/>
                <a:gd name="T31" fmla="*/ 22 h 37"/>
                <a:gd name="T32" fmla="*/ 98 w 248"/>
                <a:gd name="T33" fmla="*/ 15 h 37"/>
                <a:gd name="T34" fmla="*/ 105 w 248"/>
                <a:gd name="T35" fmla="*/ 15 h 37"/>
                <a:gd name="T36" fmla="*/ 113 w 248"/>
                <a:gd name="T37" fmla="*/ 22 h 37"/>
                <a:gd name="T38" fmla="*/ 120 w 248"/>
                <a:gd name="T39" fmla="*/ 22 h 37"/>
                <a:gd name="T40" fmla="*/ 120 w 248"/>
                <a:gd name="T41" fmla="*/ 15 h 37"/>
                <a:gd name="T42" fmla="*/ 128 w 248"/>
                <a:gd name="T43" fmla="*/ 15 h 37"/>
                <a:gd name="T44" fmla="*/ 135 w 248"/>
                <a:gd name="T45" fmla="*/ 22 h 37"/>
                <a:gd name="T46" fmla="*/ 143 w 248"/>
                <a:gd name="T47" fmla="*/ 22 h 37"/>
                <a:gd name="T48" fmla="*/ 143 w 248"/>
                <a:gd name="T49" fmla="*/ 22 h 37"/>
                <a:gd name="T50" fmla="*/ 150 w 248"/>
                <a:gd name="T51" fmla="*/ 7 h 37"/>
                <a:gd name="T52" fmla="*/ 158 w 248"/>
                <a:gd name="T53" fmla="*/ 22 h 37"/>
                <a:gd name="T54" fmla="*/ 165 w 248"/>
                <a:gd name="T55" fmla="*/ 22 h 37"/>
                <a:gd name="T56" fmla="*/ 165 w 248"/>
                <a:gd name="T57" fmla="*/ 15 h 37"/>
                <a:gd name="T58" fmla="*/ 173 w 248"/>
                <a:gd name="T59" fmla="*/ 15 h 37"/>
                <a:gd name="T60" fmla="*/ 180 w 248"/>
                <a:gd name="T61" fmla="*/ 15 h 37"/>
                <a:gd name="T62" fmla="*/ 188 w 248"/>
                <a:gd name="T63" fmla="*/ 22 h 37"/>
                <a:gd name="T64" fmla="*/ 195 w 248"/>
                <a:gd name="T65" fmla="*/ 22 h 37"/>
                <a:gd name="T66" fmla="*/ 195 w 248"/>
                <a:gd name="T67" fmla="*/ 15 h 37"/>
                <a:gd name="T68" fmla="*/ 203 w 248"/>
                <a:gd name="T69" fmla="*/ 15 h 37"/>
                <a:gd name="T70" fmla="*/ 210 w 248"/>
                <a:gd name="T71" fmla="*/ 7 h 37"/>
                <a:gd name="T72" fmla="*/ 218 w 248"/>
                <a:gd name="T73" fmla="*/ 15 h 37"/>
                <a:gd name="T74" fmla="*/ 225 w 248"/>
                <a:gd name="T75" fmla="*/ 30 h 37"/>
                <a:gd name="T76" fmla="*/ 233 w 248"/>
                <a:gd name="T77" fmla="*/ 22 h 37"/>
                <a:gd name="T78" fmla="*/ 233 w 248"/>
                <a:gd name="T79" fmla="*/ 15 h 37"/>
                <a:gd name="T80" fmla="*/ 240 w 248"/>
                <a:gd name="T81" fmla="*/ 7 h 37"/>
                <a:gd name="T82" fmla="*/ 248 w 248"/>
                <a:gd name="T8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37">
                  <a:moveTo>
                    <a:pt x="0" y="7"/>
                  </a:moveTo>
                  <a:lnTo>
                    <a:pt x="0" y="22"/>
                  </a:lnTo>
                  <a:lnTo>
                    <a:pt x="8" y="15"/>
                  </a:lnTo>
                  <a:lnTo>
                    <a:pt x="8" y="30"/>
                  </a:lnTo>
                  <a:lnTo>
                    <a:pt x="8" y="7"/>
                  </a:lnTo>
                  <a:lnTo>
                    <a:pt x="8" y="15"/>
                  </a:lnTo>
                  <a:lnTo>
                    <a:pt x="15" y="7"/>
                  </a:lnTo>
                  <a:lnTo>
                    <a:pt x="15" y="30"/>
                  </a:lnTo>
                  <a:lnTo>
                    <a:pt x="15" y="7"/>
                  </a:lnTo>
                  <a:lnTo>
                    <a:pt x="15" y="15"/>
                  </a:lnTo>
                  <a:lnTo>
                    <a:pt x="23" y="22"/>
                  </a:lnTo>
                  <a:lnTo>
                    <a:pt x="23" y="37"/>
                  </a:lnTo>
                  <a:lnTo>
                    <a:pt x="23" y="0"/>
                  </a:lnTo>
                  <a:lnTo>
                    <a:pt x="23" y="22"/>
                  </a:lnTo>
                  <a:lnTo>
                    <a:pt x="30" y="15"/>
                  </a:lnTo>
                  <a:lnTo>
                    <a:pt x="30" y="30"/>
                  </a:lnTo>
                  <a:lnTo>
                    <a:pt x="30" y="7"/>
                  </a:lnTo>
                  <a:lnTo>
                    <a:pt x="30" y="22"/>
                  </a:lnTo>
                  <a:lnTo>
                    <a:pt x="38" y="15"/>
                  </a:lnTo>
                  <a:lnTo>
                    <a:pt x="38" y="30"/>
                  </a:lnTo>
                  <a:lnTo>
                    <a:pt x="38" y="7"/>
                  </a:lnTo>
                  <a:lnTo>
                    <a:pt x="45" y="15"/>
                  </a:lnTo>
                  <a:lnTo>
                    <a:pt x="45" y="22"/>
                  </a:lnTo>
                  <a:lnTo>
                    <a:pt x="45" y="7"/>
                  </a:lnTo>
                  <a:lnTo>
                    <a:pt x="45" y="22"/>
                  </a:lnTo>
                  <a:lnTo>
                    <a:pt x="53" y="15"/>
                  </a:lnTo>
                  <a:lnTo>
                    <a:pt x="53" y="30"/>
                  </a:lnTo>
                  <a:lnTo>
                    <a:pt x="53" y="7"/>
                  </a:lnTo>
                  <a:lnTo>
                    <a:pt x="53" y="15"/>
                  </a:lnTo>
                  <a:lnTo>
                    <a:pt x="60" y="7"/>
                  </a:lnTo>
                  <a:lnTo>
                    <a:pt x="60" y="37"/>
                  </a:lnTo>
                  <a:lnTo>
                    <a:pt x="60" y="0"/>
                  </a:lnTo>
                  <a:lnTo>
                    <a:pt x="60" y="15"/>
                  </a:lnTo>
                  <a:lnTo>
                    <a:pt x="68" y="7"/>
                  </a:lnTo>
                  <a:lnTo>
                    <a:pt x="68" y="30"/>
                  </a:lnTo>
                  <a:lnTo>
                    <a:pt x="68" y="22"/>
                  </a:lnTo>
                  <a:lnTo>
                    <a:pt x="75" y="15"/>
                  </a:lnTo>
                  <a:lnTo>
                    <a:pt x="75" y="30"/>
                  </a:lnTo>
                  <a:lnTo>
                    <a:pt x="75" y="0"/>
                  </a:lnTo>
                  <a:lnTo>
                    <a:pt x="75" y="15"/>
                  </a:lnTo>
                  <a:lnTo>
                    <a:pt x="83" y="22"/>
                  </a:lnTo>
                  <a:lnTo>
                    <a:pt x="83" y="22"/>
                  </a:lnTo>
                  <a:lnTo>
                    <a:pt x="83" y="7"/>
                  </a:lnTo>
                  <a:lnTo>
                    <a:pt x="83" y="22"/>
                  </a:lnTo>
                  <a:lnTo>
                    <a:pt x="90" y="15"/>
                  </a:lnTo>
                  <a:lnTo>
                    <a:pt x="90" y="30"/>
                  </a:lnTo>
                  <a:lnTo>
                    <a:pt x="90" y="7"/>
                  </a:lnTo>
                  <a:lnTo>
                    <a:pt x="90" y="22"/>
                  </a:lnTo>
                  <a:lnTo>
                    <a:pt x="98" y="15"/>
                  </a:lnTo>
                  <a:lnTo>
                    <a:pt x="98" y="22"/>
                  </a:lnTo>
                  <a:lnTo>
                    <a:pt x="98" y="15"/>
                  </a:lnTo>
                  <a:lnTo>
                    <a:pt x="105" y="22"/>
                  </a:lnTo>
                  <a:lnTo>
                    <a:pt x="105" y="22"/>
                  </a:lnTo>
                  <a:lnTo>
                    <a:pt x="105" y="15"/>
                  </a:lnTo>
                  <a:lnTo>
                    <a:pt x="105" y="15"/>
                  </a:lnTo>
                  <a:lnTo>
                    <a:pt x="113" y="22"/>
                  </a:lnTo>
                  <a:lnTo>
                    <a:pt x="113" y="22"/>
                  </a:lnTo>
                  <a:lnTo>
                    <a:pt x="113" y="15"/>
                  </a:lnTo>
                  <a:lnTo>
                    <a:pt x="113" y="15"/>
                  </a:lnTo>
                  <a:lnTo>
                    <a:pt x="120" y="22"/>
                  </a:lnTo>
                  <a:lnTo>
                    <a:pt x="120" y="22"/>
                  </a:lnTo>
                  <a:lnTo>
                    <a:pt x="120" y="15"/>
                  </a:lnTo>
                  <a:lnTo>
                    <a:pt x="120" y="15"/>
                  </a:lnTo>
                  <a:lnTo>
                    <a:pt x="128" y="22"/>
                  </a:lnTo>
                  <a:lnTo>
                    <a:pt x="128" y="22"/>
                  </a:lnTo>
                  <a:lnTo>
                    <a:pt x="128" y="15"/>
                  </a:lnTo>
                  <a:lnTo>
                    <a:pt x="128" y="15"/>
                  </a:lnTo>
                  <a:lnTo>
                    <a:pt x="135" y="22"/>
                  </a:lnTo>
                  <a:lnTo>
                    <a:pt x="135" y="22"/>
                  </a:lnTo>
                  <a:lnTo>
                    <a:pt x="135" y="15"/>
                  </a:lnTo>
                  <a:lnTo>
                    <a:pt x="135" y="15"/>
                  </a:lnTo>
                  <a:lnTo>
                    <a:pt x="143" y="22"/>
                  </a:lnTo>
                  <a:lnTo>
                    <a:pt x="143" y="22"/>
                  </a:lnTo>
                  <a:lnTo>
                    <a:pt x="143" y="15"/>
                  </a:lnTo>
                  <a:lnTo>
                    <a:pt x="143" y="22"/>
                  </a:lnTo>
                  <a:lnTo>
                    <a:pt x="150" y="15"/>
                  </a:lnTo>
                  <a:lnTo>
                    <a:pt x="150" y="22"/>
                  </a:lnTo>
                  <a:lnTo>
                    <a:pt x="150" y="7"/>
                  </a:lnTo>
                  <a:lnTo>
                    <a:pt x="150" y="15"/>
                  </a:lnTo>
                  <a:lnTo>
                    <a:pt x="158" y="22"/>
                  </a:lnTo>
                  <a:lnTo>
                    <a:pt x="158" y="22"/>
                  </a:lnTo>
                  <a:lnTo>
                    <a:pt x="158" y="15"/>
                  </a:lnTo>
                  <a:lnTo>
                    <a:pt x="158" y="15"/>
                  </a:lnTo>
                  <a:lnTo>
                    <a:pt x="165" y="22"/>
                  </a:lnTo>
                  <a:lnTo>
                    <a:pt x="165" y="22"/>
                  </a:lnTo>
                  <a:lnTo>
                    <a:pt x="165" y="15"/>
                  </a:lnTo>
                  <a:lnTo>
                    <a:pt x="165" y="15"/>
                  </a:lnTo>
                  <a:lnTo>
                    <a:pt x="173" y="22"/>
                  </a:lnTo>
                  <a:lnTo>
                    <a:pt x="173" y="15"/>
                  </a:lnTo>
                  <a:lnTo>
                    <a:pt x="173" y="15"/>
                  </a:lnTo>
                  <a:lnTo>
                    <a:pt x="180" y="22"/>
                  </a:lnTo>
                  <a:lnTo>
                    <a:pt x="180" y="22"/>
                  </a:lnTo>
                  <a:lnTo>
                    <a:pt x="180" y="15"/>
                  </a:lnTo>
                  <a:lnTo>
                    <a:pt x="180" y="15"/>
                  </a:lnTo>
                  <a:lnTo>
                    <a:pt x="188" y="22"/>
                  </a:lnTo>
                  <a:lnTo>
                    <a:pt x="188" y="22"/>
                  </a:lnTo>
                  <a:lnTo>
                    <a:pt x="188" y="15"/>
                  </a:lnTo>
                  <a:lnTo>
                    <a:pt x="188" y="15"/>
                  </a:lnTo>
                  <a:lnTo>
                    <a:pt x="195" y="22"/>
                  </a:lnTo>
                  <a:lnTo>
                    <a:pt x="195" y="22"/>
                  </a:lnTo>
                  <a:lnTo>
                    <a:pt x="195" y="15"/>
                  </a:lnTo>
                  <a:lnTo>
                    <a:pt x="195" y="15"/>
                  </a:lnTo>
                  <a:lnTo>
                    <a:pt x="203" y="22"/>
                  </a:lnTo>
                  <a:lnTo>
                    <a:pt x="203" y="22"/>
                  </a:lnTo>
                  <a:lnTo>
                    <a:pt x="203" y="15"/>
                  </a:lnTo>
                  <a:lnTo>
                    <a:pt x="203" y="15"/>
                  </a:lnTo>
                  <a:lnTo>
                    <a:pt x="210" y="22"/>
                  </a:lnTo>
                  <a:lnTo>
                    <a:pt x="210" y="7"/>
                  </a:lnTo>
                  <a:lnTo>
                    <a:pt x="210" y="15"/>
                  </a:lnTo>
                  <a:lnTo>
                    <a:pt x="218" y="22"/>
                  </a:lnTo>
                  <a:lnTo>
                    <a:pt x="218" y="15"/>
                  </a:lnTo>
                  <a:lnTo>
                    <a:pt x="218" y="15"/>
                  </a:lnTo>
                  <a:lnTo>
                    <a:pt x="225" y="22"/>
                  </a:lnTo>
                  <a:lnTo>
                    <a:pt x="225" y="30"/>
                  </a:lnTo>
                  <a:lnTo>
                    <a:pt x="225" y="7"/>
                  </a:lnTo>
                  <a:lnTo>
                    <a:pt x="225" y="15"/>
                  </a:lnTo>
                  <a:lnTo>
                    <a:pt x="233" y="22"/>
                  </a:lnTo>
                  <a:lnTo>
                    <a:pt x="233" y="30"/>
                  </a:lnTo>
                  <a:lnTo>
                    <a:pt x="233" y="0"/>
                  </a:lnTo>
                  <a:lnTo>
                    <a:pt x="233" y="15"/>
                  </a:lnTo>
                  <a:lnTo>
                    <a:pt x="240" y="22"/>
                  </a:lnTo>
                  <a:lnTo>
                    <a:pt x="240" y="22"/>
                  </a:lnTo>
                  <a:lnTo>
                    <a:pt x="240" y="7"/>
                  </a:lnTo>
                  <a:lnTo>
                    <a:pt x="240" y="15"/>
                  </a:lnTo>
                  <a:lnTo>
                    <a:pt x="248" y="22"/>
                  </a:lnTo>
                  <a:lnTo>
                    <a:pt x="248" y="22"/>
                  </a:lnTo>
                  <a:lnTo>
                    <a:pt x="248" y="7"/>
                  </a:lnTo>
                  <a:lnTo>
                    <a:pt x="248"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7" name="Freeform 1063"/>
            <p:cNvSpPr>
              <a:spLocks/>
            </p:cNvSpPr>
            <p:nvPr/>
          </p:nvSpPr>
          <p:spPr bwMode="auto">
            <a:xfrm>
              <a:off x="5836" y="3480"/>
              <a:ext cx="173" cy="15"/>
            </a:xfrm>
            <a:custGeom>
              <a:avLst/>
              <a:gdLst>
                <a:gd name="T0" fmla="*/ 7 w 247"/>
                <a:gd name="T1" fmla="*/ 15 h 15"/>
                <a:gd name="T2" fmla="*/ 15 w 247"/>
                <a:gd name="T3" fmla="*/ 15 h 15"/>
                <a:gd name="T4" fmla="*/ 15 w 247"/>
                <a:gd name="T5" fmla="*/ 15 h 15"/>
                <a:gd name="T6" fmla="*/ 22 w 247"/>
                <a:gd name="T7" fmla="*/ 0 h 15"/>
                <a:gd name="T8" fmla="*/ 30 w 247"/>
                <a:gd name="T9" fmla="*/ 15 h 15"/>
                <a:gd name="T10" fmla="*/ 37 w 247"/>
                <a:gd name="T11" fmla="*/ 15 h 15"/>
                <a:gd name="T12" fmla="*/ 37 w 247"/>
                <a:gd name="T13" fmla="*/ 8 h 15"/>
                <a:gd name="T14" fmla="*/ 45 w 247"/>
                <a:gd name="T15" fmla="*/ 0 h 15"/>
                <a:gd name="T16" fmla="*/ 52 w 247"/>
                <a:gd name="T17" fmla="*/ 15 h 15"/>
                <a:gd name="T18" fmla="*/ 60 w 247"/>
                <a:gd name="T19" fmla="*/ 15 h 15"/>
                <a:gd name="T20" fmla="*/ 67 w 247"/>
                <a:gd name="T21" fmla="*/ 15 h 15"/>
                <a:gd name="T22" fmla="*/ 67 w 247"/>
                <a:gd name="T23" fmla="*/ 8 h 15"/>
                <a:gd name="T24" fmla="*/ 75 w 247"/>
                <a:gd name="T25" fmla="*/ 8 h 15"/>
                <a:gd name="T26" fmla="*/ 82 w 247"/>
                <a:gd name="T27" fmla="*/ 15 h 15"/>
                <a:gd name="T28" fmla="*/ 90 w 247"/>
                <a:gd name="T29" fmla="*/ 15 h 15"/>
                <a:gd name="T30" fmla="*/ 90 w 247"/>
                <a:gd name="T31" fmla="*/ 15 h 15"/>
                <a:gd name="T32" fmla="*/ 97 w 247"/>
                <a:gd name="T33" fmla="*/ 0 h 15"/>
                <a:gd name="T34" fmla="*/ 105 w 247"/>
                <a:gd name="T35" fmla="*/ 15 h 15"/>
                <a:gd name="T36" fmla="*/ 112 w 247"/>
                <a:gd name="T37" fmla="*/ 15 h 15"/>
                <a:gd name="T38" fmla="*/ 112 w 247"/>
                <a:gd name="T39" fmla="*/ 8 h 15"/>
                <a:gd name="T40" fmla="*/ 120 w 247"/>
                <a:gd name="T41" fmla="*/ 0 h 15"/>
                <a:gd name="T42" fmla="*/ 127 w 247"/>
                <a:gd name="T43" fmla="*/ 15 h 15"/>
                <a:gd name="T44" fmla="*/ 135 w 247"/>
                <a:gd name="T45" fmla="*/ 8 h 15"/>
                <a:gd name="T46" fmla="*/ 135 w 247"/>
                <a:gd name="T47" fmla="*/ 8 h 15"/>
                <a:gd name="T48" fmla="*/ 142 w 247"/>
                <a:gd name="T49" fmla="*/ 0 h 15"/>
                <a:gd name="T50" fmla="*/ 150 w 247"/>
                <a:gd name="T51" fmla="*/ 15 h 15"/>
                <a:gd name="T52" fmla="*/ 157 w 247"/>
                <a:gd name="T53" fmla="*/ 15 h 15"/>
                <a:gd name="T54" fmla="*/ 157 w 247"/>
                <a:gd name="T55" fmla="*/ 8 h 15"/>
                <a:gd name="T56" fmla="*/ 165 w 247"/>
                <a:gd name="T57" fmla="*/ 0 h 15"/>
                <a:gd name="T58" fmla="*/ 172 w 247"/>
                <a:gd name="T59" fmla="*/ 15 h 15"/>
                <a:gd name="T60" fmla="*/ 180 w 247"/>
                <a:gd name="T61" fmla="*/ 15 h 15"/>
                <a:gd name="T62" fmla="*/ 180 w 247"/>
                <a:gd name="T63" fmla="*/ 8 h 15"/>
                <a:gd name="T64" fmla="*/ 187 w 247"/>
                <a:gd name="T65" fmla="*/ 8 h 15"/>
                <a:gd name="T66" fmla="*/ 195 w 247"/>
                <a:gd name="T67" fmla="*/ 15 h 15"/>
                <a:gd name="T68" fmla="*/ 202 w 247"/>
                <a:gd name="T69" fmla="*/ 15 h 15"/>
                <a:gd name="T70" fmla="*/ 210 w 247"/>
                <a:gd name="T71" fmla="*/ 15 h 15"/>
                <a:gd name="T72" fmla="*/ 217 w 247"/>
                <a:gd name="T73" fmla="*/ 8 h 15"/>
                <a:gd name="T74" fmla="*/ 217 w 247"/>
                <a:gd name="T75" fmla="*/ 8 h 15"/>
                <a:gd name="T76" fmla="*/ 225 w 247"/>
                <a:gd name="T77" fmla="*/ 8 h 15"/>
                <a:gd name="T78" fmla="*/ 232 w 247"/>
                <a:gd name="T79" fmla="*/ 0 h 15"/>
                <a:gd name="T80" fmla="*/ 240 w 247"/>
                <a:gd name="T81" fmla="*/ 15 h 15"/>
                <a:gd name="T82" fmla="*/ 247 w 247"/>
                <a:gd name="T8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15">
                  <a:moveTo>
                    <a:pt x="0" y="15"/>
                  </a:moveTo>
                  <a:lnTo>
                    <a:pt x="7" y="8"/>
                  </a:lnTo>
                  <a:lnTo>
                    <a:pt x="7" y="15"/>
                  </a:lnTo>
                  <a:lnTo>
                    <a:pt x="7" y="0"/>
                  </a:lnTo>
                  <a:lnTo>
                    <a:pt x="7" y="8"/>
                  </a:lnTo>
                  <a:lnTo>
                    <a:pt x="15" y="15"/>
                  </a:lnTo>
                  <a:lnTo>
                    <a:pt x="15" y="15"/>
                  </a:lnTo>
                  <a:lnTo>
                    <a:pt x="15" y="0"/>
                  </a:lnTo>
                  <a:lnTo>
                    <a:pt x="15" y="15"/>
                  </a:lnTo>
                  <a:lnTo>
                    <a:pt x="22" y="8"/>
                  </a:lnTo>
                  <a:lnTo>
                    <a:pt x="22" y="15"/>
                  </a:lnTo>
                  <a:lnTo>
                    <a:pt x="22" y="0"/>
                  </a:lnTo>
                  <a:lnTo>
                    <a:pt x="22" y="8"/>
                  </a:lnTo>
                  <a:lnTo>
                    <a:pt x="30" y="15"/>
                  </a:lnTo>
                  <a:lnTo>
                    <a:pt x="30" y="15"/>
                  </a:lnTo>
                  <a:lnTo>
                    <a:pt x="30" y="0"/>
                  </a:lnTo>
                  <a:lnTo>
                    <a:pt x="30" y="8"/>
                  </a:lnTo>
                  <a:lnTo>
                    <a:pt x="37" y="15"/>
                  </a:lnTo>
                  <a:lnTo>
                    <a:pt x="37" y="15"/>
                  </a:lnTo>
                  <a:lnTo>
                    <a:pt x="37" y="0"/>
                  </a:lnTo>
                  <a:lnTo>
                    <a:pt x="37" y="8"/>
                  </a:lnTo>
                  <a:lnTo>
                    <a:pt x="45" y="15"/>
                  </a:lnTo>
                  <a:lnTo>
                    <a:pt x="45" y="15"/>
                  </a:lnTo>
                  <a:lnTo>
                    <a:pt x="45" y="0"/>
                  </a:lnTo>
                  <a:lnTo>
                    <a:pt x="45" y="15"/>
                  </a:lnTo>
                  <a:lnTo>
                    <a:pt x="52" y="8"/>
                  </a:lnTo>
                  <a:lnTo>
                    <a:pt x="52" y="15"/>
                  </a:lnTo>
                  <a:lnTo>
                    <a:pt x="52" y="0"/>
                  </a:lnTo>
                  <a:lnTo>
                    <a:pt x="60" y="8"/>
                  </a:lnTo>
                  <a:lnTo>
                    <a:pt x="60" y="15"/>
                  </a:lnTo>
                  <a:lnTo>
                    <a:pt x="60" y="0"/>
                  </a:lnTo>
                  <a:lnTo>
                    <a:pt x="60" y="8"/>
                  </a:lnTo>
                  <a:lnTo>
                    <a:pt x="67" y="15"/>
                  </a:lnTo>
                  <a:lnTo>
                    <a:pt x="67" y="15"/>
                  </a:lnTo>
                  <a:lnTo>
                    <a:pt x="67" y="0"/>
                  </a:lnTo>
                  <a:lnTo>
                    <a:pt x="67" y="8"/>
                  </a:lnTo>
                  <a:lnTo>
                    <a:pt x="75" y="15"/>
                  </a:lnTo>
                  <a:lnTo>
                    <a:pt x="75" y="15"/>
                  </a:lnTo>
                  <a:lnTo>
                    <a:pt x="75" y="8"/>
                  </a:lnTo>
                  <a:lnTo>
                    <a:pt x="75" y="8"/>
                  </a:lnTo>
                  <a:lnTo>
                    <a:pt x="82" y="15"/>
                  </a:lnTo>
                  <a:lnTo>
                    <a:pt x="82" y="15"/>
                  </a:lnTo>
                  <a:lnTo>
                    <a:pt x="82" y="0"/>
                  </a:lnTo>
                  <a:lnTo>
                    <a:pt x="82" y="8"/>
                  </a:lnTo>
                  <a:lnTo>
                    <a:pt x="90" y="15"/>
                  </a:lnTo>
                  <a:lnTo>
                    <a:pt x="90" y="15"/>
                  </a:lnTo>
                  <a:lnTo>
                    <a:pt x="90" y="0"/>
                  </a:lnTo>
                  <a:lnTo>
                    <a:pt x="90" y="15"/>
                  </a:lnTo>
                  <a:lnTo>
                    <a:pt x="97" y="8"/>
                  </a:lnTo>
                  <a:lnTo>
                    <a:pt x="97" y="15"/>
                  </a:lnTo>
                  <a:lnTo>
                    <a:pt x="97" y="0"/>
                  </a:lnTo>
                  <a:lnTo>
                    <a:pt x="97" y="8"/>
                  </a:lnTo>
                  <a:lnTo>
                    <a:pt x="105" y="15"/>
                  </a:lnTo>
                  <a:lnTo>
                    <a:pt x="105" y="15"/>
                  </a:lnTo>
                  <a:lnTo>
                    <a:pt x="105" y="0"/>
                  </a:lnTo>
                  <a:lnTo>
                    <a:pt x="105" y="8"/>
                  </a:lnTo>
                  <a:lnTo>
                    <a:pt x="112" y="15"/>
                  </a:lnTo>
                  <a:lnTo>
                    <a:pt x="112" y="15"/>
                  </a:lnTo>
                  <a:lnTo>
                    <a:pt x="112" y="8"/>
                  </a:lnTo>
                  <a:lnTo>
                    <a:pt x="112" y="8"/>
                  </a:lnTo>
                  <a:lnTo>
                    <a:pt x="120" y="15"/>
                  </a:lnTo>
                  <a:lnTo>
                    <a:pt x="120" y="15"/>
                  </a:lnTo>
                  <a:lnTo>
                    <a:pt x="120" y="0"/>
                  </a:lnTo>
                  <a:lnTo>
                    <a:pt x="120" y="8"/>
                  </a:lnTo>
                  <a:lnTo>
                    <a:pt x="127" y="15"/>
                  </a:lnTo>
                  <a:lnTo>
                    <a:pt x="127" y="15"/>
                  </a:lnTo>
                  <a:lnTo>
                    <a:pt x="127" y="0"/>
                  </a:lnTo>
                  <a:lnTo>
                    <a:pt x="127" y="15"/>
                  </a:lnTo>
                  <a:lnTo>
                    <a:pt x="135" y="8"/>
                  </a:lnTo>
                  <a:lnTo>
                    <a:pt x="135" y="15"/>
                  </a:lnTo>
                  <a:lnTo>
                    <a:pt x="135" y="0"/>
                  </a:lnTo>
                  <a:lnTo>
                    <a:pt x="135" y="8"/>
                  </a:lnTo>
                  <a:lnTo>
                    <a:pt x="142" y="15"/>
                  </a:lnTo>
                  <a:lnTo>
                    <a:pt x="142" y="15"/>
                  </a:lnTo>
                  <a:lnTo>
                    <a:pt x="142" y="0"/>
                  </a:lnTo>
                  <a:lnTo>
                    <a:pt x="142" y="15"/>
                  </a:lnTo>
                  <a:lnTo>
                    <a:pt x="150" y="8"/>
                  </a:lnTo>
                  <a:lnTo>
                    <a:pt x="150" y="15"/>
                  </a:lnTo>
                  <a:lnTo>
                    <a:pt x="150" y="0"/>
                  </a:lnTo>
                  <a:lnTo>
                    <a:pt x="150" y="8"/>
                  </a:lnTo>
                  <a:lnTo>
                    <a:pt x="157" y="15"/>
                  </a:lnTo>
                  <a:lnTo>
                    <a:pt x="157" y="15"/>
                  </a:lnTo>
                  <a:lnTo>
                    <a:pt x="157" y="8"/>
                  </a:lnTo>
                  <a:lnTo>
                    <a:pt x="157" y="8"/>
                  </a:lnTo>
                  <a:lnTo>
                    <a:pt x="165" y="15"/>
                  </a:lnTo>
                  <a:lnTo>
                    <a:pt x="165" y="15"/>
                  </a:lnTo>
                  <a:lnTo>
                    <a:pt x="165" y="0"/>
                  </a:lnTo>
                  <a:lnTo>
                    <a:pt x="165" y="8"/>
                  </a:lnTo>
                  <a:lnTo>
                    <a:pt x="172" y="15"/>
                  </a:lnTo>
                  <a:lnTo>
                    <a:pt x="172" y="15"/>
                  </a:lnTo>
                  <a:lnTo>
                    <a:pt x="172" y="0"/>
                  </a:lnTo>
                  <a:lnTo>
                    <a:pt x="172" y="8"/>
                  </a:lnTo>
                  <a:lnTo>
                    <a:pt x="180" y="15"/>
                  </a:lnTo>
                  <a:lnTo>
                    <a:pt x="180" y="15"/>
                  </a:lnTo>
                  <a:lnTo>
                    <a:pt x="180" y="8"/>
                  </a:lnTo>
                  <a:lnTo>
                    <a:pt x="180" y="8"/>
                  </a:lnTo>
                  <a:lnTo>
                    <a:pt x="187" y="15"/>
                  </a:lnTo>
                  <a:lnTo>
                    <a:pt x="187" y="15"/>
                  </a:lnTo>
                  <a:lnTo>
                    <a:pt x="187" y="8"/>
                  </a:lnTo>
                  <a:lnTo>
                    <a:pt x="187" y="8"/>
                  </a:lnTo>
                  <a:lnTo>
                    <a:pt x="195" y="15"/>
                  </a:lnTo>
                  <a:lnTo>
                    <a:pt x="195" y="15"/>
                  </a:lnTo>
                  <a:lnTo>
                    <a:pt x="195" y="8"/>
                  </a:lnTo>
                  <a:lnTo>
                    <a:pt x="195" y="8"/>
                  </a:lnTo>
                  <a:lnTo>
                    <a:pt x="202" y="15"/>
                  </a:lnTo>
                  <a:lnTo>
                    <a:pt x="202" y="8"/>
                  </a:lnTo>
                  <a:lnTo>
                    <a:pt x="202" y="8"/>
                  </a:lnTo>
                  <a:lnTo>
                    <a:pt x="210" y="15"/>
                  </a:lnTo>
                  <a:lnTo>
                    <a:pt x="210" y="8"/>
                  </a:lnTo>
                  <a:lnTo>
                    <a:pt x="210" y="15"/>
                  </a:lnTo>
                  <a:lnTo>
                    <a:pt x="217" y="8"/>
                  </a:lnTo>
                  <a:lnTo>
                    <a:pt x="217" y="15"/>
                  </a:lnTo>
                  <a:lnTo>
                    <a:pt x="217" y="0"/>
                  </a:lnTo>
                  <a:lnTo>
                    <a:pt x="217" y="8"/>
                  </a:lnTo>
                  <a:lnTo>
                    <a:pt x="225" y="15"/>
                  </a:lnTo>
                  <a:lnTo>
                    <a:pt x="225" y="15"/>
                  </a:lnTo>
                  <a:lnTo>
                    <a:pt x="225" y="8"/>
                  </a:lnTo>
                  <a:lnTo>
                    <a:pt x="225" y="8"/>
                  </a:lnTo>
                  <a:lnTo>
                    <a:pt x="232" y="15"/>
                  </a:lnTo>
                  <a:lnTo>
                    <a:pt x="232" y="0"/>
                  </a:lnTo>
                  <a:lnTo>
                    <a:pt x="232" y="15"/>
                  </a:lnTo>
                  <a:lnTo>
                    <a:pt x="240" y="8"/>
                  </a:lnTo>
                  <a:lnTo>
                    <a:pt x="240" y="15"/>
                  </a:lnTo>
                  <a:lnTo>
                    <a:pt x="240" y="0"/>
                  </a:lnTo>
                  <a:lnTo>
                    <a:pt x="240" y="8"/>
                  </a:lnTo>
                  <a:lnTo>
                    <a:pt x="247" y="15"/>
                  </a:lnTo>
                  <a:lnTo>
                    <a:pt x="247" y="15"/>
                  </a:lnTo>
                  <a:lnTo>
                    <a:pt x="247"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8" name="Freeform 1064"/>
            <p:cNvSpPr>
              <a:spLocks/>
            </p:cNvSpPr>
            <p:nvPr/>
          </p:nvSpPr>
          <p:spPr bwMode="auto">
            <a:xfrm>
              <a:off x="6009" y="3480"/>
              <a:ext cx="153" cy="15"/>
            </a:xfrm>
            <a:custGeom>
              <a:avLst/>
              <a:gdLst>
                <a:gd name="T0" fmla="*/ 0 w 218"/>
                <a:gd name="T1" fmla="*/ 8 h 15"/>
                <a:gd name="T2" fmla="*/ 8 w 218"/>
                <a:gd name="T3" fmla="*/ 15 h 15"/>
                <a:gd name="T4" fmla="*/ 8 w 218"/>
                <a:gd name="T5" fmla="*/ 8 h 15"/>
                <a:gd name="T6" fmla="*/ 15 w 218"/>
                <a:gd name="T7" fmla="*/ 15 h 15"/>
                <a:gd name="T8" fmla="*/ 15 w 218"/>
                <a:gd name="T9" fmla="*/ 8 h 15"/>
                <a:gd name="T10" fmla="*/ 23 w 218"/>
                <a:gd name="T11" fmla="*/ 15 h 15"/>
                <a:gd name="T12" fmla="*/ 23 w 218"/>
                <a:gd name="T13" fmla="*/ 8 h 15"/>
                <a:gd name="T14" fmla="*/ 30 w 218"/>
                <a:gd name="T15" fmla="*/ 15 h 15"/>
                <a:gd name="T16" fmla="*/ 30 w 218"/>
                <a:gd name="T17" fmla="*/ 8 h 15"/>
                <a:gd name="T18" fmla="*/ 38 w 218"/>
                <a:gd name="T19" fmla="*/ 15 h 15"/>
                <a:gd name="T20" fmla="*/ 38 w 218"/>
                <a:gd name="T21" fmla="*/ 8 h 15"/>
                <a:gd name="T22" fmla="*/ 45 w 218"/>
                <a:gd name="T23" fmla="*/ 0 h 15"/>
                <a:gd name="T24" fmla="*/ 53 w 218"/>
                <a:gd name="T25" fmla="*/ 8 h 15"/>
                <a:gd name="T26" fmla="*/ 53 w 218"/>
                <a:gd name="T27" fmla="*/ 8 h 15"/>
                <a:gd name="T28" fmla="*/ 60 w 218"/>
                <a:gd name="T29" fmla="*/ 15 h 15"/>
                <a:gd name="T30" fmla="*/ 60 w 218"/>
                <a:gd name="T31" fmla="*/ 8 h 15"/>
                <a:gd name="T32" fmla="*/ 68 w 218"/>
                <a:gd name="T33" fmla="*/ 15 h 15"/>
                <a:gd name="T34" fmla="*/ 68 w 218"/>
                <a:gd name="T35" fmla="*/ 0 h 15"/>
                <a:gd name="T36" fmla="*/ 75 w 218"/>
                <a:gd name="T37" fmla="*/ 15 h 15"/>
                <a:gd name="T38" fmla="*/ 75 w 218"/>
                <a:gd name="T39" fmla="*/ 8 h 15"/>
                <a:gd name="T40" fmla="*/ 83 w 218"/>
                <a:gd name="T41" fmla="*/ 15 h 15"/>
                <a:gd name="T42" fmla="*/ 83 w 218"/>
                <a:gd name="T43" fmla="*/ 0 h 15"/>
                <a:gd name="T44" fmla="*/ 90 w 218"/>
                <a:gd name="T45" fmla="*/ 15 h 15"/>
                <a:gd name="T46" fmla="*/ 90 w 218"/>
                <a:gd name="T47" fmla="*/ 8 h 15"/>
                <a:gd name="T48" fmla="*/ 98 w 218"/>
                <a:gd name="T49" fmla="*/ 15 h 15"/>
                <a:gd name="T50" fmla="*/ 98 w 218"/>
                <a:gd name="T51" fmla="*/ 8 h 15"/>
                <a:gd name="T52" fmla="*/ 105 w 218"/>
                <a:gd name="T53" fmla="*/ 15 h 15"/>
                <a:gd name="T54" fmla="*/ 105 w 218"/>
                <a:gd name="T55" fmla="*/ 0 h 15"/>
                <a:gd name="T56" fmla="*/ 113 w 218"/>
                <a:gd name="T57" fmla="*/ 8 h 15"/>
                <a:gd name="T58" fmla="*/ 113 w 218"/>
                <a:gd name="T59" fmla="*/ 0 h 15"/>
                <a:gd name="T60" fmla="*/ 120 w 218"/>
                <a:gd name="T61" fmla="*/ 15 h 15"/>
                <a:gd name="T62" fmla="*/ 120 w 218"/>
                <a:gd name="T63" fmla="*/ 8 h 15"/>
                <a:gd name="T64" fmla="*/ 128 w 218"/>
                <a:gd name="T65" fmla="*/ 15 h 15"/>
                <a:gd name="T66" fmla="*/ 128 w 218"/>
                <a:gd name="T67" fmla="*/ 8 h 15"/>
                <a:gd name="T68" fmla="*/ 135 w 218"/>
                <a:gd name="T69" fmla="*/ 15 h 15"/>
                <a:gd name="T70" fmla="*/ 135 w 218"/>
                <a:gd name="T71" fmla="*/ 8 h 15"/>
                <a:gd name="T72" fmla="*/ 143 w 218"/>
                <a:gd name="T73" fmla="*/ 15 h 15"/>
                <a:gd name="T74" fmla="*/ 143 w 218"/>
                <a:gd name="T75" fmla="*/ 8 h 15"/>
                <a:gd name="T76" fmla="*/ 150 w 218"/>
                <a:gd name="T77" fmla="*/ 15 h 15"/>
                <a:gd name="T78" fmla="*/ 150 w 218"/>
                <a:gd name="T79" fmla="*/ 8 h 15"/>
                <a:gd name="T80" fmla="*/ 158 w 218"/>
                <a:gd name="T81" fmla="*/ 15 h 15"/>
                <a:gd name="T82" fmla="*/ 158 w 218"/>
                <a:gd name="T83" fmla="*/ 8 h 15"/>
                <a:gd name="T84" fmla="*/ 165 w 218"/>
                <a:gd name="T85" fmla="*/ 15 h 15"/>
                <a:gd name="T86" fmla="*/ 165 w 218"/>
                <a:gd name="T87" fmla="*/ 8 h 15"/>
                <a:gd name="T88" fmla="*/ 173 w 218"/>
                <a:gd name="T89" fmla="*/ 15 h 15"/>
                <a:gd name="T90" fmla="*/ 173 w 218"/>
                <a:gd name="T91" fmla="*/ 8 h 15"/>
                <a:gd name="T92" fmla="*/ 180 w 218"/>
                <a:gd name="T93" fmla="*/ 15 h 15"/>
                <a:gd name="T94" fmla="*/ 180 w 218"/>
                <a:gd name="T95" fmla="*/ 8 h 15"/>
                <a:gd name="T96" fmla="*/ 188 w 218"/>
                <a:gd name="T97" fmla="*/ 15 h 15"/>
                <a:gd name="T98" fmla="*/ 188 w 218"/>
                <a:gd name="T99" fmla="*/ 8 h 15"/>
                <a:gd name="T100" fmla="*/ 195 w 218"/>
                <a:gd name="T101" fmla="*/ 15 h 15"/>
                <a:gd name="T102" fmla="*/ 195 w 218"/>
                <a:gd name="T103" fmla="*/ 8 h 15"/>
                <a:gd name="T104" fmla="*/ 203 w 218"/>
                <a:gd name="T105" fmla="*/ 15 h 15"/>
                <a:gd name="T106" fmla="*/ 203 w 218"/>
                <a:gd name="T107" fmla="*/ 8 h 15"/>
                <a:gd name="T108" fmla="*/ 210 w 218"/>
                <a:gd name="T109" fmla="*/ 15 h 15"/>
                <a:gd name="T110" fmla="*/ 210 w 218"/>
                <a:gd name="T11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8" h="15">
                  <a:moveTo>
                    <a:pt x="0" y="8"/>
                  </a:moveTo>
                  <a:lnTo>
                    <a:pt x="0" y="8"/>
                  </a:lnTo>
                  <a:lnTo>
                    <a:pt x="8" y="15"/>
                  </a:lnTo>
                  <a:lnTo>
                    <a:pt x="8" y="15"/>
                  </a:lnTo>
                  <a:lnTo>
                    <a:pt x="8" y="0"/>
                  </a:lnTo>
                  <a:lnTo>
                    <a:pt x="8" y="8"/>
                  </a:lnTo>
                  <a:lnTo>
                    <a:pt x="15" y="15"/>
                  </a:lnTo>
                  <a:lnTo>
                    <a:pt x="15" y="15"/>
                  </a:lnTo>
                  <a:lnTo>
                    <a:pt x="15" y="8"/>
                  </a:lnTo>
                  <a:lnTo>
                    <a:pt x="15" y="8"/>
                  </a:lnTo>
                  <a:lnTo>
                    <a:pt x="23" y="15"/>
                  </a:lnTo>
                  <a:lnTo>
                    <a:pt x="23" y="15"/>
                  </a:lnTo>
                  <a:lnTo>
                    <a:pt x="23" y="0"/>
                  </a:lnTo>
                  <a:lnTo>
                    <a:pt x="23" y="8"/>
                  </a:lnTo>
                  <a:lnTo>
                    <a:pt x="30" y="15"/>
                  </a:lnTo>
                  <a:lnTo>
                    <a:pt x="30" y="15"/>
                  </a:lnTo>
                  <a:lnTo>
                    <a:pt x="30" y="8"/>
                  </a:lnTo>
                  <a:lnTo>
                    <a:pt x="30" y="8"/>
                  </a:lnTo>
                  <a:lnTo>
                    <a:pt x="38" y="15"/>
                  </a:lnTo>
                  <a:lnTo>
                    <a:pt x="38" y="15"/>
                  </a:lnTo>
                  <a:lnTo>
                    <a:pt x="38" y="0"/>
                  </a:lnTo>
                  <a:lnTo>
                    <a:pt x="38" y="8"/>
                  </a:lnTo>
                  <a:lnTo>
                    <a:pt x="45" y="15"/>
                  </a:lnTo>
                  <a:lnTo>
                    <a:pt x="45" y="0"/>
                  </a:lnTo>
                  <a:lnTo>
                    <a:pt x="45" y="15"/>
                  </a:lnTo>
                  <a:lnTo>
                    <a:pt x="53" y="8"/>
                  </a:lnTo>
                  <a:lnTo>
                    <a:pt x="53" y="15"/>
                  </a:lnTo>
                  <a:lnTo>
                    <a:pt x="53" y="8"/>
                  </a:lnTo>
                  <a:lnTo>
                    <a:pt x="53" y="8"/>
                  </a:lnTo>
                  <a:lnTo>
                    <a:pt x="60" y="15"/>
                  </a:lnTo>
                  <a:lnTo>
                    <a:pt x="60" y="15"/>
                  </a:lnTo>
                  <a:lnTo>
                    <a:pt x="60" y="8"/>
                  </a:lnTo>
                  <a:lnTo>
                    <a:pt x="60" y="8"/>
                  </a:lnTo>
                  <a:lnTo>
                    <a:pt x="68" y="15"/>
                  </a:lnTo>
                  <a:lnTo>
                    <a:pt x="68" y="15"/>
                  </a:lnTo>
                  <a:lnTo>
                    <a:pt x="68" y="0"/>
                  </a:lnTo>
                  <a:lnTo>
                    <a:pt x="68" y="8"/>
                  </a:lnTo>
                  <a:lnTo>
                    <a:pt x="75" y="15"/>
                  </a:lnTo>
                  <a:lnTo>
                    <a:pt x="75" y="15"/>
                  </a:lnTo>
                  <a:lnTo>
                    <a:pt x="75" y="8"/>
                  </a:lnTo>
                  <a:lnTo>
                    <a:pt x="75" y="8"/>
                  </a:lnTo>
                  <a:lnTo>
                    <a:pt x="83" y="15"/>
                  </a:lnTo>
                  <a:lnTo>
                    <a:pt x="83" y="15"/>
                  </a:lnTo>
                  <a:lnTo>
                    <a:pt x="83" y="0"/>
                  </a:lnTo>
                  <a:lnTo>
                    <a:pt x="83" y="8"/>
                  </a:lnTo>
                  <a:lnTo>
                    <a:pt x="90" y="15"/>
                  </a:lnTo>
                  <a:lnTo>
                    <a:pt x="90" y="15"/>
                  </a:lnTo>
                  <a:lnTo>
                    <a:pt x="90" y="8"/>
                  </a:lnTo>
                  <a:lnTo>
                    <a:pt x="90" y="8"/>
                  </a:lnTo>
                  <a:lnTo>
                    <a:pt x="98" y="15"/>
                  </a:lnTo>
                  <a:lnTo>
                    <a:pt x="98" y="15"/>
                  </a:lnTo>
                  <a:lnTo>
                    <a:pt x="98" y="8"/>
                  </a:lnTo>
                  <a:lnTo>
                    <a:pt x="98" y="8"/>
                  </a:lnTo>
                  <a:lnTo>
                    <a:pt x="105" y="15"/>
                  </a:lnTo>
                  <a:lnTo>
                    <a:pt x="105" y="15"/>
                  </a:lnTo>
                  <a:lnTo>
                    <a:pt x="105" y="0"/>
                  </a:lnTo>
                  <a:lnTo>
                    <a:pt x="105" y="15"/>
                  </a:lnTo>
                  <a:lnTo>
                    <a:pt x="113" y="8"/>
                  </a:lnTo>
                  <a:lnTo>
                    <a:pt x="113" y="15"/>
                  </a:lnTo>
                  <a:lnTo>
                    <a:pt x="113" y="0"/>
                  </a:lnTo>
                  <a:lnTo>
                    <a:pt x="113" y="8"/>
                  </a:lnTo>
                  <a:lnTo>
                    <a:pt x="120" y="15"/>
                  </a:lnTo>
                  <a:lnTo>
                    <a:pt x="120" y="0"/>
                  </a:lnTo>
                  <a:lnTo>
                    <a:pt x="120" y="8"/>
                  </a:lnTo>
                  <a:lnTo>
                    <a:pt x="128" y="15"/>
                  </a:lnTo>
                  <a:lnTo>
                    <a:pt x="128" y="15"/>
                  </a:lnTo>
                  <a:lnTo>
                    <a:pt x="128" y="0"/>
                  </a:lnTo>
                  <a:lnTo>
                    <a:pt x="128" y="8"/>
                  </a:lnTo>
                  <a:lnTo>
                    <a:pt x="135" y="15"/>
                  </a:lnTo>
                  <a:lnTo>
                    <a:pt x="135" y="15"/>
                  </a:lnTo>
                  <a:lnTo>
                    <a:pt x="135" y="0"/>
                  </a:lnTo>
                  <a:lnTo>
                    <a:pt x="135" y="8"/>
                  </a:lnTo>
                  <a:lnTo>
                    <a:pt x="143" y="15"/>
                  </a:lnTo>
                  <a:lnTo>
                    <a:pt x="143" y="15"/>
                  </a:lnTo>
                  <a:lnTo>
                    <a:pt x="143" y="8"/>
                  </a:lnTo>
                  <a:lnTo>
                    <a:pt x="143" y="8"/>
                  </a:lnTo>
                  <a:lnTo>
                    <a:pt x="150" y="15"/>
                  </a:lnTo>
                  <a:lnTo>
                    <a:pt x="150" y="15"/>
                  </a:lnTo>
                  <a:lnTo>
                    <a:pt x="150" y="0"/>
                  </a:lnTo>
                  <a:lnTo>
                    <a:pt x="150" y="8"/>
                  </a:lnTo>
                  <a:lnTo>
                    <a:pt x="158" y="15"/>
                  </a:lnTo>
                  <a:lnTo>
                    <a:pt x="158" y="15"/>
                  </a:lnTo>
                  <a:lnTo>
                    <a:pt x="158" y="8"/>
                  </a:lnTo>
                  <a:lnTo>
                    <a:pt x="158" y="8"/>
                  </a:lnTo>
                  <a:lnTo>
                    <a:pt x="165" y="15"/>
                  </a:lnTo>
                  <a:lnTo>
                    <a:pt x="165" y="15"/>
                  </a:lnTo>
                  <a:lnTo>
                    <a:pt x="165" y="8"/>
                  </a:lnTo>
                  <a:lnTo>
                    <a:pt x="165" y="8"/>
                  </a:lnTo>
                  <a:lnTo>
                    <a:pt x="173" y="15"/>
                  </a:lnTo>
                  <a:lnTo>
                    <a:pt x="173" y="15"/>
                  </a:lnTo>
                  <a:lnTo>
                    <a:pt x="173" y="8"/>
                  </a:lnTo>
                  <a:lnTo>
                    <a:pt x="173" y="8"/>
                  </a:lnTo>
                  <a:lnTo>
                    <a:pt x="180" y="15"/>
                  </a:lnTo>
                  <a:lnTo>
                    <a:pt x="180" y="15"/>
                  </a:lnTo>
                  <a:lnTo>
                    <a:pt x="180" y="0"/>
                  </a:lnTo>
                  <a:lnTo>
                    <a:pt x="180" y="8"/>
                  </a:lnTo>
                  <a:lnTo>
                    <a:pt x="188" y="15"/>
                  </a:lnTo>
                  <a:lnTo>
                    <a:pt x="188" y="15"/>
                  </a:lnTo>
                  <a:lnTo>
                    <a:pt x="188" y="8"/>
                  </a:lnTo>
                  <a:lnTo>
                    <a:pt x="188" y="8"/>
                  </a:lnTo>
                  <a:lnTo>
                    <a:pt x="195" y="15"/>
                  </a:lnTo>
                  <a:lnTo>
                    <a:pt x="195" y="15"/>
                  </a:lnTo>
                  <a:lnTo>
                    <a:pt x="195" y="8"/>
                  </a:lnTo>
                  <a:lnTo>
                    <a:pt x="195" y="8"/>
                  </a:lnTo>
                  <a:lnTo>
                    <a:pt x="203" y="15"/>
                  </a:lnTo>
                  <a:lnTo>
                    <a:pt x="203" y="15"/>
                  </a:lnTo>
                  <a:lnTo>
                    <a:pt x="203" y="0"/>
                  </a:lnTo>
                  <a:lnTo>
                    <a:pt x="203" y="8"/>
                  </a:lnTo>
                  <a:lnTo>
                    <a:pt x="210" y="15"/>
                  </a:lnTo>
                  <a:lnTo>
                    <a:pt x="210" y="15"/>
                  </a:lnTo>
                  <a:lnTo>
                    <a:pt x="210" y="8"/>
                  </a:lnTo>
                  <a:lnTo>
                    <a:pt x="210" y="15"/>
                  </a:lnTo>
                  <a:lnTo>
                    <a:pt x="218"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89" name="Freeform 1065"/>
            <p:cNvSpPr>
              <a:spLocks/>
            </p:cNvSpPr>
            <p:nvPr/>
          </p:nvSpPr>
          <p:spPr bwMode="auto">
            <a:xfrm>
              <a:off x="4811" y="3533"/>
              <a:ext cx="168" cy="37"/>
            </a:xfrm>
            <a:custGeom>
              <a:avLst/>
              <a:gdLst>
                <a:gd name="T0" fmla="*/ 0 w 240"/>
                <a:gd name="T1" fmla="*/ 0 h 37"/>
                <a:gd name="T2" fmla="*/ 8 w 240"/>
                <a:gd name="T3" fmla="*/ 37 h 37"/>
                <a:gd name="T4" fmla="*/ 15 w 240"/>
                <a:gd name="T5" fmla="*/ 15 h 37"/>
                <a:gd name="T6" fmla="*/ 15 w 240"/>
                <a:gd name="T7" fmla="*/ 15 h 37"/>
                <a:gd name="T8" fmla="*/ 23 w 240"/>
                <a:gd name="T9" fmla="*/ 7 h 37"/>
                <a:gd name="T10" fmla="*/ 30 w 240"/>
                <a:gd name="T11" fmla="*/ 37 h 37"/>
                <a:gd name="T12" fmla="*/ 38 w 240"/>
                <a:gd name="T13" fmla="*/ 15 h 37"/>
                <a:gd name="T14" fmla="*/ 38 w 240"/>
                <a:gd name="T15" fmla="*/ 15 h 37"/>
                <a:gd name="T16" fmla="*/ 45 w 240"/>
                <a:gd name="T17" fmla="*/ 7 h 37"/>
                <a:gd name="T18" fmla="*/ 53 w 240"/>
                <a:gd name="T19" fmla="*/ 30 h 37"/>
                <a:gd name="T20" fmla="*/ 60 w 240"/>
                <a:gd name="T21" fmla="*/ 22 h 37"/>
                <a:gd name="T22" fmla="*/ 60 w 240"/>
                <a:gd name="T23" fmla="*/ 15 h 37"/>
                <a:gd name="T24" fmla="*/ 68 w 240"/>
                <a:gd name="T25" fmla="*/ 7 h 37"/>
                <a:gd name="T26" fmla="*/ 75 w 240"/>
                <a:gd name="T27" fmla="*/ 22 h 37"/>
                <a:gd name="T28" fmla="*/ 83 w 240"/>
                <a:gd name="T29" fmla="*/ 15 h 37"/>
                <a:gd name="T30" fmla="*/ 83 w 240"/>
                <a:gd name="T31" fmla="*/ 15 h 37"/>
                <a:gd name="T32" fmla="*/ 90 w 240"/>
                <a:gd name="T33" fmla="*/ 15 h 37"/>
                <a:gd name="T34" fmla="*/ 98 w 240"/>
                <a:gd name="T35" fmla="*/ 22 h 37"/>
                <a:gd name="T36" fmla="*/ 105 w 240"/>
                <a:gd name="T37" fmla="*/ 22 h 37"/>
                <a:gd name="T38" fmla="*/ 113 w 240"/>
                <a:gd name="T39" fmla="*/ 22 h 37"/>
                <a:gd name="T40" fmla="*/ 113 w 240"/>
                <a:gd name="T41" fmla="*/ 22 h 37"/>
                <a:gd name="T42" fmla="*/ 120 w 240"/>
                <a:gd name="T43" fmla="*/ 15 h 37"/>
                <a:gd name="T44" fmla="*/ 128 w 240"/>
                <a:gd name="T45" fmla="*/ 22 h 37"/>
                <a:gd name="T46" fmla="*/ 135 w 240"/>
                <a:gd name="T47" fmla="*/ 22 h 37"/>
                <a:gd name="T48" fmla="*/ 135 w 240"/>
                <a:gd name="T49" fmla="*/ 22 h 37"/>
                <a:gd name="T50" fmla="*/ 143 w 240"/>
                <a:gd name="T51" fmla="*/ 15 h 37"/>
                <a:gd name="T52" fmla="*/ 150 w 240"/>
                <a:gd name="T53" fmla="*/ 22 h 37"/>
                <a:gd name="T54" fmla="*/ 158 w 240"/>
                <a:gd name="T55" fmla="*/ 15 h 37"/>
                <a:gd name="T56" fmla="*/ 158 w 240"/>
                <a:gd name="T57" fmla="*/ 22 h 37"/>
                <a:gd name="T58" fmla="*/ 165 w 240"/>
                <a:gd name="T59" fmla="*/ 15 h 37"/>
                <a:gd name="T60" fmla="*/ 173 w 240"/>
                <a:gd name="T61" fmla="*/ 22 h 37"/>
                <a:gd name="T62" fmla="*/ 180 w 240"/>
                <a:gd name="T63" fmla="*/ 22 h 37"/>
                <a:gd name="T64" fmla="*/ 180 w 240"/>
                <a:gd name="T65" fmla="*/ 15 h 37"/>
                <a:gd name="T66" fmla="*/ 188 w 240"/>
                <a:gd name="T67" fmla="*/ 15 h 37"/>
                <a:gd name="T68" fmla="*/ 195 w 240"/>
                <a:gd name="T69" fmla="*/ 22 h 37"/>
                <a:gd name="T70" fmla="*/ 203 w 240"/>
                <a:gd name="T71" fmla="*/ 15 h 37"/>
                <a:gd name="T72" fmla="*/ 203 w 240"/>
                <a:gd name="T73" fmla="*/ 15 h 37"/>
                <a:gd name="T74" fmla="*/ 210 w 240"/>
                <a:gd name="T75" fmla="*/ 15 h 37"/>
                <a:gd name="T76" fmla="*/ 218 w 240"/>
                <a:gd name="T77" fmla="*/ 37 h 37"/>
                <a:gd name="T78" fmla="*/ 225 w 240"/>
                <a:gd name="T79" fmla="*/ 22 h 37"/>
                <a:gd name="T80" fmla="*/ 225 w 240"/>
                <a:gd name="T81" fmla="*/ 15 h 37"/>
                <a:gd name="T82" fmla="*/ 233 w 240"/>
                <a:gd name="T83"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7">
                  <a:moveTo>
                    <a:pt x="0" y="22"/>
                  </a:moveTo>
                  <a:lnTo>
                    <a:pt x="0" y="30"/>
                  </a:lnTo>
                  <a:lnTo>
                    <a:pt x="0" y="0"/>
                  </a:lnTo>
                  <a:lnTo>
                    <a:pt x="0" y="22"/>
                  </a:lnTo>
                  <a:lnTo>
                    <a:pt x="8" y="15"/>
                  </a:lnTo>
                  <a:lnTo>
                    <a:pt x="8" y="37"/>
                  </a:lnTo>
                  <a:lnTo>
                    <a:pt x="8" y="0"/>
                  </a:lnTo>
                  <a:lnTo>
                    <a:pt x="8" y="22"/>
                  </a:lnTo>
                  <a:lnTo>
                    <a:pt x="15" y="15"/>
                  </a:lnTo>
                  <a:lnTo>
                    <a:pt x="15" y="37"/>
                  </a:lnTo>
                  <a:lnTo>
                    <a:pt x="15" y="0"/>
                  </a:lnTo>
                  <a:lnTo>
                    <a:pt x="15" y="15"/>
                  </a:lnTo>
                  <a:lnTo>
                    <a:pt x="23" y="22"/>
                  </a:lnTo>
                  <a:lnTo>
                    <a:pt x="23" y="30"/>
                  </a:lnTo>
                  <a:lnTo>
                    <a:pt x="23" y="7"/>
                  </a:lnTo>
                  <a:lnTo>
                    <a:pt x="23" y="15"/>
                  </a:lnTo>
                  <a:lnTo>
                    <a:pt x="30" y="22"/>
                  </a:lnTo>
                  <a:lnTo>
                    <a:pt x="30" y="37"/>
                  </a:lnTo>
                  <a:lnTo>
                    <a:pt x="30" y="0"/>
                  </a:lnTo>
                  <a:lnTo>
                    <a:pt x="30" y="22"/>
                  </a:lnTo>
                  <a:lnTo>
                    <a:pt x="38" y="15"/>
                  </a:lnTo>
                  <a:lnTo>
                    <a:pt x="38" y="37"/>
                  </a:lnTo>
                  <a:lnTo>
                    <a:pt x="38" y="0"/>
                  </a:lnTo>
                  <a:lnTo>
                    <a:pt x="38" y="15"/>
                  </a:lnTo>
                  <a:lnTo>
                    <a:pt x="45" y="22"/>
                  </a:lnTo>
                  <a:lnTo>
                    <a:pt x="45" y="30"/>
                  </a:lnTo>
                  <a:lnTo>
                    <a:pt x="45" y="7"/>
                  </a:lnTo>
                  <a:lnTo>
                    <a:pt x="45" y="22"/>
                  </a:lnTo>
                  <a:lnTo>
                    <a:pt x="53" y="15"/>
                  </a:lnTo>
                  <a:lnTo>
                    <a:pt x="53" y="30"/>
                  </a:lnTo>
                  <a:lnTo>
                    <a:pt x="53" y="7"/>
                  </a:lnTo>
                  <a:lnTo>
                    <a:pt x="53" y="15"/>
                  </a:lnTo>
                  <a:lnTo>
                    <a:pt x="60" y="22"/>
                  </a:lnTo>
                  <a:lnTo>
                    <a:pt x="60" y="30"/>
                  </a:lnTo>
                  <a:lnTo>
                    <a:pt x="60" y="7"/>
                  </a:lnTo>
                  <a:lnTo>
                    <a:pt x="60" y="15"/>
                  </a:lnTo>
                  <a:lnTo>
                    <a:pt x="68" y="22"/>
                  </a:lnTo>
                  <a:lnTo>
                    <a:pt x="68" y="30"/>
                  </a:lnTo>
                  <a:lnTo>
                    <a:pt x="68" y="7"/>
                  </a:lnTo>
                  <a:lnTo>
                    <a:pt x="68" y="22"/>
                  </a:lnTo>
                  <a:lnTo>
                    <a:pt x="75" y="15"/>
                  </a:lnTo>
                  <a:lnTo>
                    <a:pt x="75" y="22"/>
                  </a:lnTo>
                  <a:lnTo>
                    <a:pt x="75" y="15"/>
                  </a:lnTo>
                  <a:lnTo>
                    <a:pt x="75" y="22"/>
                  </a:lnTo>
                  <a:lnTo>
                    <a:pt x="83" y="15"/>
                  </a:lnTo>
                  <a:lnTo>
                    <a:pt x="83" y="30"/>
                  </a:lnTo>
                  <a:lnTo>
                    <a:pt x="83" y="0"/>
                  </a:lnTo>
                  <a:lnTo>
                    <a:pt x="83" y="15"/>
                  </a:lnTo>
                  <a:lnTo>
                    <a:pt x="90" y="22"/>
                  </a:lnTo>
                  <a:lnTo>
                    <a:pt x="90" y="30"/>
                  </a:lnTo>
                  <a:lnTo>
                    <a:pt x="90" y="15"/>
                  </a:lnTo>
                  <a:lnTo>
                    <a:pt x="90" y="22"/>
                  </a:lnTo>
                  <a:lnTo>
                    <a:pt x="98" y="15"/>
                  </a:lnTo>
                  <a:lnTo>
                    <a:pt x="98" y="22"/>
                  </a:lnTo>
                  <a:lnTo>
                    <a:pt x="98" y="15"/>
                  </a:lnTo>
                  <a:lnTo>
                    <a:pt x="98" y="15"/>
                  </a:lnTo>
                  <a:lnTo>
                    <a:pt x="105" y="22"/>
                  </a:lnTo>
                  <a:lnTo>
                    <a:pt x="105" y="22"/>
                  </a:lnTo>
                  <a:lnTo>
                    <a:pt x="105" y="15"/>
                  </a:lnTo>
                  <a:lnTo>
                    <a:pt x="113" y="22"/>
                  </a:lnTo>
                  <a:lnTo>
                    <a:pt x="113" y="22"/>
                  </a:lnTo>
                  <a:lnTo>
                    <a:pt x="113" y="15"/>
                  </a:lnTo>
                  <a:lnTo>
                    <a:pt x="113" y="22"/>
                  </a:lnTo>
                  <a:lnTo>
                    <a:pt x="120" y="15"/>
                  </a:lnTo>
                  <a:lnTo>
                    <a:pt x="120" y="22"/>
                  </a:lnTo>
                  <a:lnTo>
                    <a:pt x="120" y="15"/>
                  </a:lnTo>
                  <a:lnTo>
                    <a:pt x="120" y="22"/>
                  </a:lnTo>
                  <a:lnTo>
                    <a:pt x="128" y="15"/>
                  </a:lnTo>
                  <a:lnTo>
                    <a:pt x="128" y="22"/>
                  </a:lnTo>
                  <a:lnTo>
                    <a:pt x="128" y="15"/>
                  </a:lnTo>
                  <a:lnTo>
                    <a:pt x="128" y="15"/>
                  </a:lnTo>
                  <a:lnTo>
                    <a:pt x="135" y="22"/>
                  </a:lnTo>
                  <a:lnTo>
                    <a:pt x="135" y="22"/>
                  </a:lnTo>
                  <a:lnTo>
                    <a:pt x="135" y="15"/>
                  </a:lnTo>
                  <a:lnTo>
                    <a:pt x="135" y="22"/>
                  </a:lnTo>
                  <a:lnTo>
                    <a:pt x="143" y="15"/>
                  </a:lnTo>
                  <a:lnTo>
                    <a:pt x="143" y="22"/>
                  </a:lnTo>
                  <a:lnTo>
                    <a:pt x="143" y="15"/>
                  </a:lnTo>
                  <a:lnTo>
                    <a:pt x="143" y="15"/>
                  </a:lnTo>
                  <a:lnTo>
                    <a:pt x="150" y="22"/>
                  </a:lnTo>
                  <a:lnTo>
                    <a:pt x="150" y="22"/>
                  </a:lnTo>
                  <a:lnTo>
                    <a:pt x="150" y="15"/>
                  </a:lnTo>
                  <a:lnTo>
                    <a:pt x="150" y="22"/>
                  </a:lnTo>
                  <a:lnTo>
                    <a:pt x="158" y="15"/>
                  </a:lnTo>
                  <a:lnTo>
                    <a:pt x="158" y="30"/>
                  </a:lnTo>
                  <a:lnTo>
                    <a:pt x="158" y="15"/>
                  </a:lnTo>
                  <a:lnTo>
                    <a:pt x="158" y="22"/>
                  </a:lnTo>
                  <a:lnTo>
                    <a:pt x="165" y="15"/>
                  </a:lnTo>
                  <a:lnTo>
                    <a:pt x="165" y="22"/>
                  </a:lnTo>
                  <a:lnTo>
                    <a:pt x="165" y="15"/>
                  </a:lnTo>
                  <a:lnTo>
                    <a:pt x="165" y="22"/>
                  </a:lnTo>
                  <a:lnTo>
                    <a:pt x="173" y="15"/>
                  </a:lnTo>
                  <a:lnTo>
                    <a:pt x="173" y="22"/>
                  </a:lnTo>
                  <a:lnTo>
                    <a:pt x="173" y="15"/>
                  </a:lnTo>
                  <a:lnTo>
                    <a:pt x="173" y="15"/>
                  </a:lnTo>
                  <a:lnTo>
                    <a:pt x="180" y="22"/>
                  </a:lnTo>
                  <a:lnTo>
                    <a:pt x="180" y="22"/>
                  </a:lnTo>
                  <a:lnTo>
                    <a:pt x="180" y="15"/>
                  </a:lnTo>
                  <a:lnTo>
                    <a:pt x="180" y="15"/>
                  </a:lnTo>
                  <a:lnTo>
                    <a:pt x="188" y="22"/>
                  </a:lnTo>
                  <a:lnTo>
                    <a:pt x="188" y="22"/>
                  </a:lnTo>
                  <a:lnTo>
                    <a:pt x="188" y="15"/>
                  </a:lnTo>
                  <a:lnTo>
                    <a:pt x="188" y="22"/>
                  </a:lnTo>
                  <a:lnTo>
                    <a:pt x="195" y="15"/>
                  </a:lnTo>
                  <a:lnTo>
                    <a:pt x="195" y="22"/>
                  </a:lnTo>
                  <a:lnTo>
                    <a:pt x="195" y="15"/>
                  </a:lnTo>
                  <a:lnTo>
                    <a:pt x="195" y="22"/>
                  </a:lnTo>
                  <a:lnTo>
                    <a:pt x="203" y="15"/>
                  </a:lnTo>
                  <a:lnTo>
                    <a:pt x="203" y="22"/>
                  </a:lnTo>
                  <a:lnTo>
                    <a:pt x="203" y="15"/>
                  </a:lnTo>
                  <a:lnTo>
                    <a:pt x="203" y="15"/>
                  </a:lnTo>
                  <a:lnTo>
                    <a:pt x="210" y="22"/>
                  </a:lnTo>
                  <a:lnTo>
                    <a:pt x="210" y="30"/>
                  </a:lnTo>
                  <a:lnTo>
                    <a:pt x="210" y="15"/>
                  </a:lnTo>
                  <a:lnTo>
                    <a:pt x="210" y="22"/>
                  </a:lnTo>
                  <a:lnTo>
                    <a:pt x="218" y="15"/>
                  </a:lnTo>
                  <a:lnTo>
                    <a:pt x="218" y="37"/>
                  </a:lnTo>
                  <a:lnTo>
                    <a:pt x="218" y="7"/>
                  </a:lnTo>
                  <a:lnTo>
                    <a:pt x="218" y="15"/>
                  </a:lnTo>
                  <a:lnTo>
                    <a:pt x="225" y="22"/>
                  </a:lnTo>
                  <a:lnTo>
                    <a:pt x="225" y="22"/>
                  </a:lnTo>
                  <a:lnTo>
                    <a:pt x="225" y="15"/>
                  </a:lnTo>
                  <a:lnTo>
                    <a:pt x="225" y="15"/>
                  </a:lnTo>
                  <a:lnTo>
                    <a:pt x="233" y="22"/>
                  </a:lnTo>
                  <a:lnTo>
                    <a:pt x="233" y="30"/>
                  </a:lnTo>
                  <a:lnTo>
                    <a:pt x="233" y="15"/>
                  </a:lnTo>
                  <a:lnTo>
                    <a:pt x="233" y="22"/>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0" name="Freeform 1066"/>
            <p:cNvSpPr>
              <a:spLocks/>
            </p:cNvSpPr>
            <p:nvPr/>
          </p:nvSpPr>
          <p:spPr bwMode="auto">
            <a:xfrm>
              <a:off x="4979" y="3510"/>
              <a:ext cx="168" cy="98"/>
            </a:xfrm>
            <a:custGeom>
              <a:avLst/>
              <a:gdLst>
                <a:gd name="T0" fmla="*/ 0 w 240"/>
                <a:gd name="T1" fmla="*/ 38 h 98"/>
                <a:gd name="T2" fmla="*/ 8 w 240"/>
                <a:gd name="T3" fmla="*/ 45 h 98"/>
                <a:gd name="T4" fmla="*/ 15 w 240"/>
                <a:gd name="T5" fmla="*/ 38 h 98"/>
                <a:gd name="T6" fmla="*/ 15 w 240"/>
                <a:gd name="T7" fmla="*/ 45 h 98"/>
                <a:gd name="T8" fmla="*/ 23 w 240"/>
                <a:gd name="T9" fmla="*/ 38 h 98"/>
                <a:gd name="T10" fmla="*/ 30 w 240"/>
                <a:gd name="T11" fmla="*/ 45 h 98"/>
                <a:gd name="T12" fmla="*/ 38 w 240"/>
                <a:gd name="T13" fmla="*/ 45 h 98"/>
                <a:gd name="T14" fmla="*/ 38 w 240"/>
                <a:gd name="T15" fmla="*/ 45 h 98"/>
                <a:gd name="T16" fmla="*/ 45 w 240"/>
                <a:gd name="T17" fmla="*/ 30 h 98"/>
                <a:gd name="T18" fmla="*/ 53 w 240"/>
                <a:gd name="T19" fmla="*/ 53 h 98"/>
                <a:gd name="T20" fmla="*/ 60 w 240"/>
                <a:gd name="T21" fmla="*/ 38 h 98"/>
                <a:gd name="T22" fmla="*/ 60 w 240"/>
                <a:gd name="T23" fmla="*/ 38 h 98"/>
                <a:gd name="T24" fmla="*/ 68 w 240"/>
                <a:gd name="T25" fmla="*/ 30 h 98"/>
                <a:gd name="T26" fmla="*/ 75 w 240"/>
                <a:gd name="T27" fmla="*/ 45 h 98"/>
                <a:gd name="T28" fmla="*/ 83 w 240"/>
                <a:gd name="T29" fmla="*/ 45 h 98"/>
                <a:gd name="T30" fmla="*/ 83 w 240"/>
                <a:gd name="T31" fmla="*/ 38 h 98"/>
                <a:gd name="T32" fmla="*/ 90 w 240"/>
                <a:gd name="T33" fmla="*/ 30 h 98"/>
                <a:gd name="T34" fmla="*/ 98 w 240"/>
                <a:gd name="T35" fmla="*/ 45 h 98"/>
                <a:gd name="T36" fmla="*/ 105 w 240"/>
                <a:gd name="T37" fmla="*/ 38 h 98"/>
                <a:gd name="T38" fmla="*/ 105 w 240"/>
                <a:gd name="T39" fmla="*/ 45 h 98"/>
                <a:gd name="T40" fmla="*/ 113 w 240"/>
                <a:gd name="T41" fmla="*/ 45 h 98"/>
                <a:gd name="T42" fmla="*/ 120 w 240"/>
                <a:gd name="T43" fmla="*/ 38 h 98"/>
                <a:gd name="T44" fmla="*/ 128 w 240"/>
                <a:gd name="T45" fmla="*/ 45 h 98"/>
                <a:gd name="T46" fmla="*/ 135 w 240"/>
                <a:gd name="T47" fmla="*/ 45 h 98"/>
                <a:gd name="T48" fmla="*/ 135 w 240"/>
                <a:gd name="T49" fmla="*/ 45 h 98"/>
                <a:gd name="T50" fmla="*/ 143 w 240"/>
                <a:gd name="T51" fmla="*/ 30 h 98"/>
                <a:gd name="T52" fmla="*/ 150 w 240"/>
                <a:gd name="T53" fmla="*/ 45 h 98"/>
                <a:gd name="T54" fmla="*/ 158 w 240"/>
                <a:gd name="T55" fmla="*/ 45 h 98"/>
                <a:gd name="T56" fmla="*/ 158 w 240"/>
                <a:gd name="T57" fmla="*/ 38 h 98"/>
                <a:gd name="T58" fmla="*/ 165 w 240"/>
                <a:gd name="T59" fmla="*/ 38 h 98"/>
                <a:gd name="T60" fmla="*/ 173 w 240"/>
                <a:gd name="T61" fmla="*/ 53 h 98"/>
                <a:gd name="T62" fmla="*/ 180 w 240"/>
                <a:gd name="T63" fmla="*/ 45 h 98"/>
                <a:gd name="T64" fmla="*/ 180 w 240"/>
                <a:gd name="T65" fmla="*/ 45 h 98"/>
                <a:gd name="T66" fmla="*/ 188 w 240"/>
                <a:gd name="T67" fmla="*/ 38 h 98"/>
                <a:gd name="T68" fmla="*/ 195 w 240"/>
                <a:gd name="T69" fmla="*/ 53 h 98"/>
                <a:gd name="T70" fmla="*/ 203 w 240"/>
                <a:gd name="T71" fmla="*/ 53 h 98"/>
                <a:gd name="T72" fmla="*/ 210 w 240"/>
                <a:gd name="T73" fmla="*/ 38 h 98"/>
                <a:gd name="T74" fmla="*/ 210 w 240"/>
                <a:gd name="T75" fmla="*/ 38 h 98"/>
                <a:gd name="T76" fmla="*/ 218 w 240"/>
                <a:gd name="T77" fmla="*/ 38 h 98"/>
                <a:gd name="T78" fmla="*/ 225 w 240"/>
                <a:gd name="T79" fmla="*/ 98 h 98"/>
                <a:gd name="T80" fmla="*/ 233 w 240"/>
                <a:gd name="T81" fmla="*/ 45 h 98"/>
                <a:gd name="T82" fmla="*/ 233 w 240"/>
                <a:gd name="T83" fmla="*/ 4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98">
                  <a:moveTo>
                    <a:pt x="0" y="38"/>
                  </a:moveTo>
                  <a:lnTo>
                    <a:pt x="0" y="45"/>
                  </a:lnTo>
                  <a:lnTo>
                    <a:pt x="0" y="38"/>
                  </a:lnTo>
                  <a:lnTo>
                    <a:pt x="0" y="38"/>
                  </a:lnTo>
                  <a:lnTo>
                    <a:pt x="8" y="45"/>
                  </a:lnTo>
                  <a:lnTo>
                    <a:pt x="8" y="45"/>
                  </a:lnTo>
                  <a:lnTo>
                    <a:pt x="8" y="38"/>
                  </a:lnTo>
                  <a:lnTo>
                    <a:pt x="8" y="45"/>
                  </a:lnTo>
                  <a:lnTo>
                    <a:pt x="15" y="38"/>
                  </a:lnTo>
                  <a:lnTo>
                    <a:pt x="15" y="60"/>
                  </a:lnTo>
                  <a:lnTo>
                    <a:pt x="15" y="23"/>
                  </a:lnTo>
                  <a:lnTo>
                    <a:pt x="15" y="45"/>
                  </a:lnTo>
                  <a:lnTo>
                    <a:pt x="23" y="38"/>
                  </a:lnTo>
                  <a:lnTo>
                    <a:pt x="23" y="53"/>
                  </a:lnTo>
                  <a:lnTo>
                    <a:pt x="23" y="38"/>
                  </a:lnTo>
                  <a:lnTo>
                    <a:pt x="23" y="38"/>
                  </a:lnTo>
                  <a:lnTo>
                    <a:pt x="30" y="45"/>
                  </a:lnTo>
                  <a:lnTo>
                    <a:pt x="30" y="45"/>
                  </a:lnTo>
                  <a:lnTo>
                    <a:pt x="30" y="30"/>
                  </a:lnTo>
                  <a:lnTo>
                    <a:pt x="30" y="38"/>
                  </a:lnTo>
                  <a:lnTo>
                    <a:pt x="38" y="45"/>
                  </a:lnTo>
                  <a:lnTo>
                    <a:pt x="38" y="53"/>
                  </a:lnTo>
                  <a:lnTo>
                    <a:pt x="38" y="30"/>
                  </a:lnTo>
                  <a:lnTo>
                    <a:pt x="38" y="45"/>
                  </a:lnTo>
                  <a:lnTo>
                    <a:pt x="45" y="38"/>
                  </a:lnTo>
                  <a:lnTo>
                    <a:pt x="45" y="45"/>
                  </a:lnTo>
                  <a:lnTo>
                    <a:pt x="45" y="30"/>
                  </a:lnTo>
                  <a:lnTo>
                    <a:pt x="45" y="38"/>
                  </a:lnTo>
                  <a:lnTo>
                    <a:pt x="53" y="45"/>
                  </a:lnTo>
                  <a:lnTo>
                    <a:pt x="53" y="53"/>
                  </a:lnTo>
                  <a:lnTo>
                    <a:pt x="53" y="38"/>
                  </a:lnTo>
                  <a:lnTo>
                    <a:pt x="53" y="45"/>
                  </a:lnTo>
                  <a:lnTo>
                    <a:pt x="60" y="38"/>
                  </a:lnTo>
                  <a:lnTo>
                    <a:pt x="60" y="45"/>
                  </a:lnTo>
                  <a:lnTo>
                    <a:pt x="60" y="38"/>
                  </a:lnTo>
                  <a:lnTo>
                    <a:pt x="60" y="38"/>
                  </a:lnTo>
                  <a:lnTo>
                    <a:pt x="68" y="45"/>
                  </a:lnTo>
                  <a:lnTo>
                    <a:pt x="68" y="53"/>
                  </a:lnTo>
                  <a:lnTo>
                    <a:pt x="68" y="30"/>
                  </a:lnTo>
                  <a:lnTo>
                    <a:pt x="68" y="38"/>
                  </a:lnTo>
                  <a:lnTo>
                    <a:pt x="75" y="45"/>
                  </a:lnTo>
                  <a:lnTo>
                    <a:pt x="75" y="45"/>
                  </a:lnTo>
                  <a:lnTo>
                    <a:pt x="75" y="30"/>
                  </a:lnTo>
                  <a:lnTo>
                    <a:pt x="75" y="38"/>
                  </a:lnTo>
                  <a:lnTo>
                    <a:pt x="83" y="45"/>
                  </a:lnTo>
                  <a:lnTo>
                    <a:pt x="83" y="45"/>
                  </a:lnTo>
                  <a:lnTo>
                    <a:pt x="83" y="38"/>
                  </a:lnTo>
                  <a:lnTo>
                    <a:pt x="83" y="38"/>
                  </a:lnTo>
                  <a:lnTo>
                    <a:pt x="90" y="45"/>
                  </a:lnTo>
                  <a:lnTo>
                    <a:pt x="90" y="45"/>
                  </a:lnTo>
                  <a:lnTo>
                    <a:pt x="90" y="30"/>
                  </a:lnTo>
                  <a:lnTo>
                    <a:pt x="90" y="38"/>
                  </a:lnTo>
                  <a:lnTo>
                    <a:pt x="98" y="45"/>
                  </a:lnTo>
                  <a:lnTo>
                    <a:pt x="98" y="45"/>
                  </a:lnTo>
                  <a:lnTo>
                    <a:pt x="98" y="30"/>
                  </a:lnTo>
                  <a:lnTo>
                    <a:pt x="98" y="45"/>
                  </a:lnTo>
                  <a:lnTo>
                    <a:pt x="105" y="38"/>
                  </a:lnTo>
                  <a:lnTo>
                    <a:pt x="105" y="45"/>
                  </a:lnTo>
                  <a:lnTo>
                    <a:pt x="105" y="38"/>
                  </a:lnTo>
                  <a:lnTo>
                    <a:pt x="105" y="45"/>
                  </a:lnTo>
                  <a:lnTo>
                    <a:pt x="113" y="38"/>
                  </a:lnTo>
                  <a:lnTo>
                    <a:pt x="113" y="30"/>
                  </a:lnTo>
                  <a:lnTo>
                    <a:pt x="113" y="45"/>
                  </a:lnTo>
                  <a:lnTo>
                    <a:pt x="120" y="38"/>
                  </a:lnTo>
                  <a:lnTo>
                    <a:pt x="120" y="53"/>
                  </a:lnTo>
                  <a:lnTo>
                    <a:pt x="120" y="38"/>
                  </a:lnTo>
                  <a:lnTo>
                    <a:pt x="120" y="38"/>
                  </a:lnTo>
                  <a:lnTo>
                    <a:pt x="128" y="45"/>
                  </a:lnTo>
                  <a:lnTo>
                    <a:pt x="128" y="45"/>
                  </a:lnTo>
                  <a:lnTo>
                    <a:pt x="128" y="38"/>
                  </a:lnTo>
                  <a:lnTo>
                    <a:pt x="128" y="38"/>
                  </a:lnTo>
                  <a:lnTo>
                    <a:pt x="135" y="45"/>
                  </a:lnTo>
                  <a:lnTo>
                    <a:pt x="135" y="45"/>
                  </a:lnTo>
                  <a:lnTo>
                    <a:pt x="135" y="30"/>
                  </a:lnTo>
                  <a:lnTo>
                    <a:pt x="135" y="45"/>
                  </a:lnTo>
                  <a:lnTo>
                    <a:pt x="143" y="38"/>
                  </a:lnTo>
                  <a:lnTo>
                    <a:pt x="143" y="53"/>
                  </a:lnTo>
                  <a:lnTo>
                    <a:pt x="143" y="30"/>
                  </a:lnTo>
                  <a:lnTo>
                    <a:pt x="143" y="38"/>
                  </a:lnTo>
                  <a:lnTo>
                    <a:pt x="150" y="45"/>
                  </a:lnTo>
                  <a:lnTo>
                    <a:pt x="150" y="45"/>
                  </a:lnTo>
                  <a:lnTo>
                    <a:pt x="150" y="30"/>
                  </a:lnTo>
                  <a:lnTo>
                    <a:pt x="150" y="38"/>
                  </a:lnTo>
                  <a:lnTo>
                    <a:pt x="158" y="45"/>
                  </a:lnTo>
                  <a:lnTo>
                    <a:pt x="158" y="45"/>
                  </a:lnTo>
                  <a:lnTo>
                    <a:pt x="158" y="30"/>
                  </a:lnTo>
                  <a:lnTo>
                    <a:pt x="158" y="38"/>
                  </a:lnTo>
                  <a:lnTo>
                    <a:pt x="165" y="45"/>
                  </a:lnTo>
                  <a:lnTo>
                    <a:pt x="165" y="45"/>
                  </a:lnTo>
                  <a:lnTo>
                    <a:pt x="165" y="38"/>
                  </a:lnTo>
                  <a:lnTo>
                    <a:pt x="165" y="45"/>
                  </a:lnTo>
                  <a:lnTo>
                    <a:pt x="173" y="38"/>
                  </a:lnTo>
                  <a:lnTo>
                    <a:pt x="173" y="53"/>
                  </a:lnTo>
                  <a:lnTo>
                    <a:pt x="173" y="30"/>
                  </a:lnTo>
                  <a:lnTo>
                    <a:pt x="173" y="38"/>
                  </a:lnTo>
                  <a:lnTo>
                    <a:pt x="180" y="45"/>
                  </a:lnTo>
                  <a:lnTo>
                    <a:pt x="180" y="53"/>
                  </a:lnTo>
                  <a:lnTo>
                    <a:pt x="180" y="38"/>
                  </a:lnTo>
                  <a:lnTo>
                    <a:pt x="180" y="45"/>
                  </a:lnTo>
                  <a:lnTo>
                    <a:pt x="188" y="38"/>
                  </a:lnTo>
                  <a:lnTo>
                    <a:pt x="188" y="45"/>
                  </a:lnTo>
                  <a:lnTo>
                    <a:pt x="188" y="38"/>
                  </a:lnTo>
                  <a:lnTo>
                    <a:pt x="188" y="38"/>
                  </a:lnTo>
                  <a:lnTo>
                    <a:pt x="195" y="45"/>
                  </a:lnTo>
                  <a:lnTo>
                    <a:pt x="195" y="53"/>
                  </a:lnTo>
                  <a:lnTo>
                    <a:pt x="195" y="38"/>
                  </a:lnTo>
                  <a:lnTo>
                    <a:pt x="195" y="45"/>
                  </a:lnTo>
                  <a:lnTo>
                    <a:pt x="203" y="53"/>
                  </a:lnTo>
                  <a:lnTo>
                    <a:pt x="203" y="38"/>
                  </a:lnTo>
                  <a:lnTo>
                    <a:pt x="203" y="45"/>
                  </a:lnTo>
                  <a:lnTo>
                    <a:pt x="210" y="38"/>
                  </a:lnTo>
                  <a:lnTo>
                    <a:pt x="210" y="45"/>
                  </a:lnTo>
                  <a:lnTo>
                    <a:pt x="210" y="30"/>
                  </a:lnTo>
                  <a:lnTo>
                    <a:pt x="210" y="38"/>
                  </a:lnTo>
                  <a:lnTo>
                    <a:pt x="218" y="45"/>
                  </a:lnTo>
                  <a:lnTo>
                    <a:pt x="218" y="53"/>
                  </a:lnTo>
                  <a:lnTo>
                    <a:pt x="218" y="38"/>
                  </a:lnTo>
                  <a:lnTo>
                    <a:pt x="218" y="45"/>
                  </a:lnTo>
                  <a:lnTo>
                    <a:pt x="225" y="38"/>
                  </a:lnTo>
                  <a:lnTo>
                    <a:pt x="225" y="98"/>
                  </a:lnTo>
                  <a:lnTo>
                    <a:pt x="225" y="0"/>
                  </a:lnTo>
                  <a:lnTo>
                    <a:pt x="225" y="38"/>
                  </a:lnTo>
                  <a:lnTo>
                    <a:pt x="233" y="45"/>
                  </a:lnTo>
                  <a:lnTo>
                    <a:pt x="233" y="53"/>
                  </a:lnTo>
                  <a:lnTo>
                    <a:pt x="233" y="38"/>
                  </a:lnTo>
                  <a:lnTo>
                    <a:pt x="233" y="45"/>
                  </a:lnTo>
                  <a:lnTo>
                    <a:pt x="240" y="38"/>
                  </a:lnTo>
                  <a:lnTo>
                    <a:pt x="240" y="5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1" name="Freeform 1067"/>
            <p:cNvSpPr>
              <a:spLocks/>
            </p:cNvSpPr>
            <p:nvPr/>
          </p:nvSpPr>
          <p:spPr bwMode="auto">
            <a:xfrm>
              <a:off x="5147" y="3540"/>
              <a:ext cx="174" cy="23"/>
            </a:xfrm>
            <a:custGeom>
              <a:avLst/>
              <a:gdLst>
                <a:gd name="T0" fmla="*/ 0 w 248"/>
                <a:gd name="T1" fmla="*/ 8 h 23"/>
                <a:gd name="T2" fmla="*/ 8 w 248"/>
                <a:gd name="T3" fmla="*/ 8 h 23"/>
                <a:gd name="T4" fmla="*/ 15 w 248"/>
                <a:gd name="T5" fmla="*/ 15 h 23"/>
                <a:gd name="T6" fmla="*/ 23 w 248"/>
                <a:gd name="T7" fmla="*/ 15 h 23"/>
                <a:gd name="T8" fmla="*/ 23 w 248"/>
                <a:gd name="T9" fmla="*/ 15 h 23"/>
                <a:gd name="T10" fmla="*/ 30 w 248"/>
                <a:gd name="T11" fmla="*/ 8 h 23"/>
                <a:gd name="T12" fmla="*/ 38 w 248"/>
                <a:gd name="T13" fmla="*/ 15 h 23"/>
                <a:gd name="T14" fmla="*/ 45 w 248"/>
                <a:gd name="T15" fmla="*/ 8 h 23"/>
                <a:gd name="T16" fmla="*/ 53 w 248"/>
                <a:gd name="T17" fmla="*/ 15 h 23"/>
                <a:gd name="T18" fmla="*/ 60 w 248"/>
                <a:gd name="T19" fmla="*/ 15 h 23"/>
                <a:gd name="T20" fmla="*/ 60 w 248"/>
                <a:gd name="T21" fmla="*/ 8 h 23"/>
                <a:gd name="T22" fmla="*/ 68 w 248"/>
                <a:gd name="T23" fmla="*/ 8 h 23"/>
                <a:gd name="T24" fmla="*/ 75 w 248"/>
                <a:gd name="T25" fmla="*/ 15 h 23"/>
                <a:gd name="T26" fmla="*/ 83 w 248"/>
                <a:gd name="T27" fmla="*/ 15 h 23"/>
                <a:gd name="T28" fmla="*/ 83 w 248"/>
                <a:gd name="T29" fmla="*/ 8 h 23"/>
                <a:gd name="T30" fmla="*/ 90 w 248"/>
                <a:gd name="T31" fmla="*/ 8 h 23"/>
                <a:gd name="T32" fmla="*/ 98 w 248"/>
                <a:gd name="T33" fmla="*/ 15 h 23"/>
                <a:gd name="T34" fmla="*/ 105 w 248"/>
                <a:gd name="T35" fmla="*/ 15 h 23"/>
                <a:gd name="T36" fmla="*/ 105 w 248"/>
                <a:gd name="T37" fmla="*/ 8 h 23"/>
                <a:gd name="T38" fmla="*/ 113 w 248"/>
                <a:gd name="T39" fmla="*/ 0 h 23"/>
                <a:gd name="T40" fmla="*/ 120 w 248"/>
                <a:gd name="T41" fmla="*/ 23 h 23"/>
                <a:gd name="T42" fmla="*/ 128 w 248"/>
                <a:gd name="T43" fmla="*/ 15 h 23"/>
                <a:gd name="T44" fmla="*/ 128 w 248"/>
                <a:gd name="T45" fmla="*/ 15 h 23"/>
                <a:gd name="T46" fmla="*/ 135 w 248"/>
                <a:gd name="T47" fmla="*/ 8 h 23"/>
                <a:gd name="T48" fmla="*/ 143 w 248"/>
                <a:gd name="T49" fmla="*/ 15 h 23"/>
                <a:gd name="T50" fmla="*/ 150 w 248"/>
                <a:gd name="T51" fmla="*/ 8 h 23"/>
                <a:gd name="T52" fmla="*/ 150 w 248"/>
                <a:gd name="T53" fmla="*/ 15 h 23"/>
                <a:gd name="T54" fmla="*/ 158 w 248"/>
                <a:gd name="T55" fmla="*/ 8 h 23"/>
                <a:gd name="T56" fmla="*/ 165 w 248"/>
                <a:gd name="T57" fmla="*/ 8 h 23"/>
                <a:gd name="T58" fmla="*/ 173 w 248"/>
                <a:gd name="T59" fmla="*/ 23 h 23"/>
                <a:gd name="T60" fmla="*/ 180 w 248"/>
                <a:gd name="T61" fmla="*/ 15 h 23"/>
                <a:gd name="T62" fmla="*/ 180 w 248"/>
                <a:gd name="T63" fmla="*/ 15 h 23"/>
                <a:gd name="T64" fmla="*/ 188 w 248"/>
                <a:gd name="T65" fmla="*/ 8 h 23"/>
                <a:gd name="T66" fmla="*/ 195 w 248"/>
                <a:gd name="T67" fmla="*/ 15 h 23"/>
                <a:gd name="T68" fmla="*/ 203 w 248"/>
                <a:gd name="T69" fmla="*/ 23 h 23"/>
                <a:gd name="T70" fmla="*/ 210 w 248"/>
                <a:gd name="T71" fmla="*/ 8 h 23"/>
                <a:gd name="T72" fmla="*/ 210 w 248"/>
                <a:gd name="T73" fmla="*/ 8 h 23"/>
                <a:gd name="T74" fmla="*/ 218 w 248"/>
                <a:gd name="T75" fmla="*/ 8 h 23"/>
                <a:gd name="T76" fmla="*/ 225 w 248"/>
                <a:gd name="T77" fmla="*/ 23 h 23"/>
                <a:gd name="T78" fmla="*/ 233 w 248"/>
                <a:gd name="T79" fmla="*/ 8 h 23"/>
                <a:gd name="T80" fmla="*/ 233 w 248"/>
                <a:gd name="T81" fmla="*/ 15 h 23"/>
                <a:gd name="T82" fmla="*/ 240 w 248"/>
                <a:gd name="T8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8" h="23">
                  <a:moveTo>
                    <a:pt x="0" y="23"/>
                  </a:moveTo>
                  <a:lnTo>
                    <a:pt x="0" y="0"/>
                  </a:lnTo>
                  <a:lnTo>
                    <a:pt x="0" y="8"/>
                  </a:lnTo>
                  <a:lnTo>
                    <a:pt x="8" y="15"/>
                  </a:lnTo>
                  <a:lnTo>
                    <a:pt x="8" y="15"/>
                  </a:lnTo>
                  <a:lnTo>
                    <a:pt x="8" y="8"/>
                  </a:lnTo>
                  <a:lnTo>
                    <a:pt x="8" y="8"/>
                  </a:lnTo>
                  <a:lnTo>
                    <a:pt x="15" y="15"/>
                  </a:lnTo>
                  <a:lnTo>
                    <a:pt x="15" y="15"/>
                  </a:lnTo>
                  <a:lnTo>
                    <a:pt x="15" y="8"/>
                  </a:lnTo>
                  <a:lnTo>
                    <a:pt x="15" y="8"/>
                  </a:lnTo>
                  <a:lnTo>
                    <a:pt x="23" y="15"/>
                  </a:lnTo>
                  <a:lnTo>
                    <a:pt x="23" y="15"/>
                  </a:lnTo>
                  <a:lnTo>
                    <a:pt x="23" y="8"/>
                  </a:lnTo>
                  <a:lnTo>
                    <a:pt x="23" y="15"/>
                  </a:lnTo>
                  <a:lnTo>
                    <a:pt x="30" y="8"/>
                  </a:lnTo>
                  <a:lnTo>
                    <a:pt x="30" y="15"/>
                  </a:lnTo>
                  <a:lnTo>
                    <a:pt x="30" y="8"/>
                  </a:lnTo>
                  <a:lnTo>
                    <a:pt x="38" y="15"/>
                  </a:lnTo>
                  <a:lnTo>
                    <a:pt x="38" y="8"/>
                  </a:lnTo>
                  <a:lnTo>
                    <a:pt x="38" y="15"/>
                  </a:lnTo>
                  <a:lnTo>
                    <a:pt x="45" y="8"/>
                  </a:lnTo>
                  <a:lnTo>
                    <a:pt x="45" y="15"/>
                  </a:lnTo>
                  <a:lnTo>
                    <a:pt x="45" y="8"/>
                  </a:lnTo>
                  <a:lnTo>
                    <a:pt x="45" y="15"/>
                  </a:lnTo>
                  <a:lnTo>
                    <a:pt x="53" y="8"/>
                  </a:lnTo>
                  <a:lnTo>
                    <a:pt x="53" y="15"/>
                  </a:lnTo>
                  <a:lnTo>
                    <a:pt x="53" y="8"/>
                  </a:lnTo>
                  <a:lnTo>
                    <a:pt x="53" y="8"/>
                  </a:lnTo>
                  <a:lnTo>
                    <a:pt x="60" y="15"/>
                  </a:lnTo>
                  <a:lnTo>
                    <a:pt x="60" y="15"/>
                  </a:lnTo>
                  <a:lnTo>
                    <a:pt x="60" y="8"/>
                  </a:lnTo>
                  <a:lnTo>
                    <a:pt x="60" y="8"/>
                  </a:lnTo>
                  <a:lnTo>
                    <a:pt x="68" y="15"/>
                  </a:lnTo>
                  <a:lnTo>
                    <a:pt x="68" y="15"/>
                  </a:lnTo>
                  <a:lnTo>
                    <a:pt x="68" y="8"/>
                  </a:lnTo>
                  <a:lnTo>
                    <a:pt x="68" y="15"/>
                  </a:lnTo>
                  <a:lnTo>
                    <a:pt x="75" y="8"/>
                  </a:lnTo>
                  <a:lnTo>
                    <a:pt x="75" y="15"/>
                  </a:lnTo>
                  <a:lnTo>
                    <a:pt x="75" y="8"/>
                  </a:lnTo>
                  <a:lnTo>
                    <a:pt x="75" y="8"/>
                  </a:lnTo>
                  <a:lnTo>
                    <a:pt x="83" y="15"/>
                  </a:lnTo>
                  <a:lnTo>
                    <a:pt x="83" y="15"/>
                  </a:lnTo>
                  <a:lnTo>
                    <a:pt x="83" y="8"/>
                  </a:lnTo>
                  <a:lnTo>
                    <a:pt x="83" y="8"/>
                  </a:lnTo>
                  <a:lnTo>
                    <a:pt x="90" y="15"/>
                  </a:lnTo>
                  <a:lnTo>
                    <a:pt x="90" y="15"/>
                  </a:lnTo>
                  <a:lnTo>
                    <a:pt x="90" y="8"/>
                  </a:lnTo>
                  <a:lnTo>
                    <a:pt x="90" y="8"/>
                  </a:lnTo>
                  <a:lnTo>
                    <a:pt x="98" y="15"/>
                  </a:lnTo>
                  <a:lnTo>
                    <a:pt x="98" y="15"/>
                  </a:lnTo>
                  <a:lnTo>
                    <a:pt x="98" y="8"/>
                  </a:lnTo>
                  <a:lnTo>
                    <a:pt x="98" y="8"/>
                  </a:lnTo>
                  <a:lnTo>
                    <a:pt x="105" y="15"/>
                  </a:lnTo>
                  <a:lnTo>
                    <a:pt x="105" y="15"/>
                  </a:lnTo>
                  <a:lnTo>
                    <a:pt x="105" y="8"/>
                  </a:lnTo>
                  <a:lnTo>
                    <a:pt x="105" y="8"/>
                  </a:lnTo>
                  <a:lnTo>
                    <a:pt x="113" y="15"/>
                  </a:lnTo>
                  <a:lnTo>
                    <a:pt x="113" y="23"/>
                  </a:lnTo>
                  <a:lnTo>
                    <a:pt x="113" y="0"/>
                  </a:lnTo>
                  <a:lnTo>
                    <a:pt x="113" y="15"/>
                  </a:lnTo>
                  <a:lnTo>
                    <a:pt x="120" y="8"/>
                  </a:lnTo>
                  <a:lnTo>
                    <a:pt x="120" y="23"/>
                  </a:lnTo>
                  <a:lnTo>
                    <a:pt x="120" y="0"/>
                  </a:lnTo>
                  <a:lnTo>
                    <a:pt x="120" y="8"/>
                  </a:lnTo>
                  <a:lnTo>
                    <a:pt x="128" y="15"/>
                  </a:lnTo>
                  <a:lnTo>
                    <a:pt x="128" y="23"/>
                  </a:lnTo>
                  <a:lnTo>
                    <a:pt x="128" y="0"/>
                  </a:lnTo>
                  <a:lnTo>
                    <a:pt x="128" y="15"/>
                  </a:lnTo>
                  <a:lnTo>
                    <a:pt x="135" y="8"/>
                  </a:lnTo>
                  <a:lnTo>
                    <a:pt x="135" y="23"/>
                  </a:lnTo>
                  <a:lnTo>
                    <a:pt x="135" y="8"/>
                  </a:lnTo>
                  <a:lnTo>
                    <a:pt x="135" y="8"/>
                  </a:lnTo>
                  <a:lnTo>
                    <a:pt x="143" y="15"/>
                  </a:lnTo>
                  <a:lnTo>
                    <a:pt x="143" y="15"/>
                  </a:lnTo>
                  <a:lnTo>
                    <a:pt x="143" y="0"/>
                  </a:lnTo>
                  <a:lnTo>
                    <a:pt x="143" y="15"/>
                  </a:lnTo>
                  <a:lnTo>
                    <a:pt x="150" y="8"/>
                  </a:lnTo>
                  <a:lnTo>
                    <a:pt x="150" y="15"/>
                  </a:lnTo>
                  <a:lnTo>
                    <a:pt x="150" y="8"/>
                  </a:lnTo>
                  <a:lnTo>
                    <a:pt x="150" y="15"/>
                  </a:lnTo>
                  <a:lnTo>
                    <a:pt x="158" y="8"/>
                  </a:lnTo>
                  <a:lnTo>
                    <a:pt x="158" y="15"/>
                  </a:lnTo>
                  <a:lnTo>
                    <a:pt x="158" y="8"/>
                  </a:lnTo>
                  <a:lnTo>
                    <a:pt x="158" y="8"/>
                  </a:lnTo>
                  <a:lnTo>
                    <a:pt x="165" y="15"/>
                  </a:lnTo>
                  <a:lnTo>
                    <a:pt x="165" y="8"/>
                  </a:lnTo>
                  <a:lnTo>
                    <a:pt x="165" y="8"/>
                  </a:lnTo>
                  <a:lnTo>
                    <a:pt x="173" y="15"/>
                  </a:lnTo>
                  <a:lnTo>
                    <a:pt x="173" y="23"/>
                  </a:lnTo>
                  <a:lnTo>
                    <a:pt x="173" y="0"/>
                  </a:lnTo>
                  <a:lnTo>
                    <a:pt x="173" y="8"/>
                  </a:lnTo>
                  <a:lnTo>
                    <a:pt x="180" y="15"/>
                  </a:lnTo>
                  <a:lnTo>
                    <a:pt x="180" y="23"/>
                  </a:lnTo>
                  <a:lnTo>
                    <a:pt x="180" y="8"/>
                  </a:lnTo>
                  <a:lnTo>
                    <a:pt x="180" y="15"/>
                  </a:lnTo>
                  <a:lnTo>
                    <a:pt x="188" y="8"/>
                  </a:lnTo>
                  <a:lnTo>
                    <a:pt x="188" y="15"/>
                  </a:lnTo>
                  <a:lnTo>
                    <a:pt x="188" y="8"/>
                  </a:lnTo>
                  <a:lnTo>
                    <a:pt x="188" y="15"/>
                  </a:lnTo>
                  <a:lnTo>
                    <a:pt x="195" y="8"/>
                  </a:lnTo>
                  <a:lnTo>
                    <a:pt x="195" y="15"/>
                  </a:lnTo>
                  <a:lnTo>
                    <a:pt x="195" y="8"/>
                  </a:lnTo>
                  <a:lnTo>
                    <a:pt x="203" y="15"/>
                  </a:lnTo>
                  <a:lnTo>
                    <a:pt x="203" y="23"/>
                  </a:lnTo>
                  <a:lnTo>
                    <a:pt x="203" y="8"/>
                  </a:lnTo>
                  <a:lnTo>
                    <a:pt x="203" y="15"/>
                  </a:lnTo>
                  <a:lnTo>
                    <a:pt x="210" y="8"/>
                  </a:lnTo>
                  <a:lnTo>
                    <a:pt x="210" y="23"/>
                  </a:lnTo>
                  <a:lnTo>
                    <a:pt x="210" y="0"/>
                  </a:lnTo>
                  <a:lnTo>
                    <a:pt x="210" y="8"/>
                  </a:lnTo>
                  <a:lnTo>
                    <a:pt x="218" y="15"/>
                  </a:lnTo>
                  <a:lnTo>
                    <a:pt x="218" y="15"/>
                  </a:lnTo>
                  <a:lnTo>
                    <a:pt x="218" y="8"/>
                  </a:lnTo>
                  <a:lnTo>
                    <a:pt x="218" y="8"/>
                  </a:lnTo>
                  <a:lnTo>
                    <a:pt x="225" y="15"/>
                  </a:lnTo>
                  <a:lnTo>
                    <a:pt x="225" y="23"/>
                  </a:lnTo>
                  <a:lnTo>
                    <a:pt x="225" y="0"/>
                  </a:lnTo>
                  <a:lnTo>
                    <a:pt x="225" y="15"/>
                  </a:lnTo>
                  <a:lnTo>
                    <a:pt x="233" y="8"/>
                  </a:lnTo>
                  <a:lnTo>
                    <a:pt x="233" y="15"/>
                  </a:lnTo>
                  <a:lnTo>
                    <a:pt x="233" y="0"/>
                  </a:lnTo>
                  <a:lnTo>
                    <a:pt x="233" y="15"/>
                  </a:lnTo>
                  <a:lnTo>
                    <a:pt x="240" y="8"/>
                  </a:lnTo>
                  <a:lnTo>
                    <a:pt x="240" y="23"/>
                  </a:lnTo>
                  <a:lnTo>
                    <a:pt x="240" y="8"/>
                  </a:lnTo>
                  <a:lnTo>
                    <a:pt x="240" y="8"/>
                  </a:lnTo>
                  <a:lnTo>
                    <a:pt x="248"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2" name="Freeform 1068"/>
            <p:cNvSpPr>
              <a:spLocks/>
            </p:cNvSpPr>
            <p:nvPr/>
          </p:nvSpPr>
          <p:spPr bwMode="auto">
            <a:xfrm>
              <a:off x="5321" y="3540"/>
              <a:ext cx="168" cy="30"/>
            </a:xfrm>
            <a:custGeom>
              <a:avLst/>
              <a:gdLst>
                <a:gd name="T0" fmla="*/ 0 w 240"/>
                <a:gd name="T1" fmla="*/ 8 h 30"/>
                <a:gd name="T2" fmla="*/ 7 w 240"/>
                <a:gd name="T3" fmla="*/ 15 h 30"/>
                <a:gd name="T4" fmla="*/ 15 w 240"/>
                <a:gd name="T5" fmla="*/ 8 h 30"/>
                <a:gd name="T6" fmla="*/ 15 w 240"/>
                <a:gd name="T7" fmla="*/ 15 h 30"/>
                <a:gd name="T8" fmla="*/ 22 w 240"/>
                <a:gd name="T9" fmla="*/ 8 h 30"/>
                <a:gd name="T10" fmla="*/ 30 w 240"/>
                <a:gd name="T11" fmla="*/ 23 h 30"/>
                <a:gd name="T12" fmla="*/ 37 w 240"/>
                <a:gd name="T13" fmla="*/ 15 h 30"/>
                <a:gd name="T14" fmla="*/ 45 w 240"/>
                <a:gd name="T15" fmla="*/ 8 h 30"/>
                <a:gd name="T16" fmla="*/ 45 w 240"/>
                <a:gd name="T17" fmla="*/ 8 h 30"/>
                <a:gd name="T18" fmla="*/ 52 w 240"/>
                <a:gd name="T19" fmla="*/ 8 h 30"/>
                <a:gd name="T20" fmla="*/ 60 w 240"/>
                <a:gd name="T21" fmla="*/ 23 h 30"/>
                <a:gd name="T22" fmla="*/ 67 w 240"/>
                <a:gd name="T23" fmla="*/ 8 h 30"/>
                <a:gd name="T24" fmla="*/ 67 w 240"/>
                <a:gd name="T25" fmla="*/ 8 h 30"/>
                <a:gd name="T26" fmla="*/ 75 w 240"/>
                <a:gd name="T27" fmla="*/ 8 h 30"/>
                <a:gd name="T28" fmla="*/ 82 w 240"/>
                <a:gd name="T29" fmla="*/ 23 h 30"/>
                <a:gd name="T30" fmla="*/ 90 w 240"/>
                <a:gd name="T31" fmla="*/ 15 h 30"/>
                <a:gd name="T32" fmla="*/ 90 w 240"/>
                <a:gd name="T33" fmla="*/ 8 h 30"/>
                <a:gd name="T34" fmla="*/ 97 w 240"/>
                <a:gd name="T35" fmla="*/ 8 h 30"/>
                <a:gd name="T36" fmla="*/ 105 w 240"/>
                <a:gd name="T37" fmla="*/ 15 h 30"/>
                <a:gd name="T38" fmla="*/ 112 w 240"/>
                <a:gd name="T39" fmla="*/ 15 h 30"/>
                <a:gd name="T40" fmla="*/ 112 w 240"/>
                <a:gd name="T41" fmla="*/ 15 h 30"/>
                <a:gd name="T42" fmla="*/ 120 w 240"/>
                <a:gd name="T43" fmla="*/ 8 h 30"/>
                <a:gd name="T44" fmla="*/ 127 w 240"/>
                <a:gd name="T45" fmla="*/ 15 h 30"/>
                <a:gd name="T46" fmla="*/ 135 w 240"/>
                <a:gd name="T47" fmla="*/ 15 h 30"/>
                <a:gd name="T48" fmla="*/ 135 w 240"/>
                <a:gd name="T49" fmla="*/ 15 h 30"/>
                <a:gd name="T50" fmla="*/ 142 w 240"/>
                <a:gd name="T51" fmla="*/ 0 h 30"/>
                <a:gd name="T52" fmla="*/ 150 w 240"/>
                <a:gd name="T53" fmla="*/ 23 h 30"/>
                <a:gd name="T54" fmla="*/ 157 w 240"/>
                <a:gd name="T55" fmla="*/ 15 h 30"/>
                <a:gd name="T56" fmla="*/ 157 w 240"/>
                <a:gd name="T57" fmla="*/ 15 h 30"/>
                <a:gd name="T58" fmla="*/ 165 w 240"/>
                <a:gd name="T59" fmla="*/ 0 h 30"/>
                <a:gd name="T60" fmla="*/ 172 w 240"/>
                <a:gd name="T61" fmla="*/ 15 h 30"/>
                <a:gd name="T62" fmla="*/ 180 w 240"/>
                <a:gd name="T63" fmla="*/ 15 h 30"/>
                <a:gd name="T64" fmla="*/ 180 w 240"/>
                <a:gd name="T65" fmla="*/ 15 h 30"/>
                <a:gd name="T66" fmla="*/ 187 w 240"/>
                <a:gd name="T67" fmla="*/ 0 h 30"/>
                <a:gd name="T68" fmla="*/ 195 w 240"/>
                <a:gd name="T69" fmla="*/ 15 h 30"/>
                <a:gd name="T70" fmla="*/ 202 w 240"/>
                <a:gd name="T71" fmla="*/ 15 h 30"/>
                <a:gd name="T72" fmla="*/ 202 w 240"/>
                <a:gd name="T73" fmla="*/ 8 h 30"/>
                <a:gd name="T74" fmla="*/ 210 w 240"/>
                <a:gd name="T75" fmla="*/ 8 h 30"/>
                <a:gd name="T76" fmla="*/ 217 w 240"/>
                <a:gd name="T77" fmla="*/ 23 h 30"/>
                <a:gd name="T78" fmla="*/ 225 w 240"/>
                <a:gd name="T79" fmla="*/ 8 h 30"/>
                <a:gd name="T80" fmla="*/ 225 w 240"/>
                <a:gd name="T81" fmla="*/ 15 h 30"/>
                <a:gd name="T82" fmla="*/ 232 w 240"/>
                <a:gd name="T8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30">
                  <a:moveTo>
                    <a:pt x="0" y="15"/>
                  </a:moveTo>
                  <a:lnTo>
                    <a:pt x="0" y="15"/>
                  </a:lnTo>
                  <a:lnTo>
                    <a:pt x="0" y="8"/>
                  </a:lnTo>
                  <a:lnTo>
                    <a:pt x="0" y="8"/>
                  </a:lnTo>
                  <a:lnTo>
                    <a:pt x="7" y="15"/>
                  </a:lnTo>
                  <a:lnTo>
                    <a:pt x="7" y="15"/>
                  </a:lnTo>
                  <a:lnTo>
                    <a:pt x="7" y="0"/>
                  </a:lnTo>
                  <a:lnTo>
                    <a:pt x="7" y="15"/>
                  </a:lnTo>
                  <a:lnTo>
                    <a:pt x="15" y="8"/>
                  </a:lnTo>
                  <a:lnTo>
                    <a:pt x="15" y="15"/>
                  </a:lnTo>
                  <a:lnTo>
                    <a:pt x="15" y="8"/>
                  </a:lnTo>
                  <a:lnTo>
                    <a:pt x="15" y="15"/>
                  </a:lnTo>
                  <a:lnTo>
                    <a:pt x="22" y="8"/>
                  </a:lnTo>
                  <a:lnTo>
                    <a:pt x="22" y="15"/>
                  </a:lnTo>
                  <a:lnTo>
                    <a:pt x="22" y="8"/>
                  </a:lnTo>
                  <a:lnTo>
                    <a:pt x="22" y="8"/>
                  </a:lnTo>
                  <a:lnTo>
                    <a:pt x="30" y="15"/>
                  </a:lnTo>
                  <a:lnTo>
                    <a:pt x="30" y="23"/>
                  </a:lnTo>
                  <a:lnTo>
                    <a:pt x="30" y="0"/>
                  </a:lnTo>
                  <a:lnTo>
                    <a:pt x="30" y="8"/>
                  </a:lnTo>
                  <a:lnTo>
                    <a:pt x="37" y="15"/>
                  </a:lnTo>
                  <a:lnTo>
                    <a:pt x="37" y="0"/>
                  </a:lnTo>
                  <a:lnTo>
                    <a:pt x="37" y="15"/>
                  </a:lnTo>
                  <a:lnTo>
                    <a:pt x="45" y="8"/>
                  </a:lnTo>
                  <a:lnTo>
                    <a:pt x="45" y="23"/>
                  </a:lnTo>
                  <a:lnTo>
                    <a:pt x="45" y="8"/>
                  </a:lnTo>
                  <a:lnTo>
                    <a:pt x="45" y="8"/>
                  </a:lnTo>
                  <a:lnTo>
                    <a:pt x="52" y="15"/>
                  </a:lnTo>
                  <a:lnTo>
                    <a:pt x="52" y="23"/>
                  </a:lnTo>
                  <a:lnTo>
                    <a:pt x="52" y="8"/>
                  </a:lnTo>
                  <a:lnTo>
                    <a:pt x="52" y="8"/>
                  </a:lnTo>
                  <a:lnTo>
                    <a:pt x="60" y="15"/>
                  </a:lnTo>
                  <a:lnTo>
                    <a:pt x="60" y="23"/>
                  </a:lnTo>
                  <a:lnTo>
                    <a:pt x="60" y="8"/>
                  </a:lnTo>
                  <a:lnTo>
                    <a:pt x="60" y="15"/>
                  </a:lnTo>
                  <a:lnTo>
                    <a:pt x="67" y="8"/>
                  </a:lnTo>
                  <a:lnTo>
                    <a:pt x="67" y="23"/>
                  </a:lnTo>
                  <a:lnTo>
                    <a:pt x="67" y="0"/>
                  </a:lnTo>
                  <a:lnTo>
                    <a:pt x="67" y="8"/>
                  </a:lnTo>
                  <a:lnTo>
                    <a:pt x="75" y="15"/>
                  </a:lnTo>
                  <a:lnTo>
                    <a:pt x="75" y="15"/>
                  </a:lnTo>
                  <a:lnTo>
                    <a:pt x="75" y="8"/>
                  </a:lnTo>
                  <a:lnTo>
                    <a:pt x="75" y="15"/>
                  </a:lnTo>
                  <a:lnTo>
                    <a:pt x="82" y="8"/>
                  </a:lnTo>
                  <a:lnTo>
                    <a:pt x="82" y="23"/>
                  </a:lnTo>
                  <a:lnTo>
                    <a:pt x="82" y="8"/>
                  </a:lnTo>
                  <a:lnTo>
                    <a:pt x="82" y="8"/>
                  </a:lnTo>
                  <a:lnTo>
                    <a:pt x="90" y="15"/>
                  </a:lnTo>
                  <a:lnTo>
                    <a:pt x="90" y="15"/>
                  </a:lnTo>
                  <a:lnTo>
                    <a:pt x="90" y="8"/>
                  </a:lnTo>
                  <a:lnTo>
                    <a:pt x="90" y="8"/>
                  </a:lnTo>
                  <a:lnTo>
                    <a:pt x="97" y="15"/>
                  </a:lnTo>
                  <a:lnTo>
                    <a:pt x="97" y="15"/>
                  </a:lnTo>
                  <a:lnTo>
                    <a:pt x="97" y="8"/>
                  </a:lnTo>
                  <a:lnTo>
                    <a:pt x="97" y="15"/>
                  </a:lnTo>
                  <a:lnTo>
                    <a:pt x="105" y="8"/>
                  </a:lnTo>
                  <a:lnTo>
                    <a:pt x="105" y="15"/>
                  </a:lnTo>
                  <a:lnTo>
                    <a:pt x="105" y="8"/>
                  </a:lnTo>
                  <a:lnTo>
                    <a:pt x="105" y="8"/>
                  </a:lnTo>
                  <a:lnTo>
                    <a:pt x="112" y="15"/>
                  </a:lnTo>
                  <a:lnTo>
                    <a:pt x="112" y="15"/>
                  </a:lnTo>
                  <a:lnTo>
                    <a:pt x="112" y="8"/>
                  </a:lnTo>
                  <a:lnTo>
                    <a:pt x="112" y="15"/>
                  </a:lnTo>
                  <a:lnTo>
                    <a:pt x="120" y="8"/>
                  </a:lnTo>
                  <a:lnTo>
                    <a:pt x="120" y="15"/>
                  </a:lnTo>
                  <a:lnTo>
                    <a:pt x="120" y="8"/>
                  </a:lnTo>
                  <a:lnTo>
                    <a:pt x="120" y="8"/>
                  </a:lnTo>
                  <a:lnTo>
                    <a:pt x="127" y="15"/>
                  </a:lnTo>
                  <a:lnTo>
                    <a:pt x="127" y="15"/>
                  </a:lnTo>
                  <a:lnTo>
                    <a:pt x="127" y="8"/>
                  </a:lnTo>
                  <a:lnTo>
                    <a:pt x="127" y="8"/>
                  </a:lnTo>
                  <a:lnTo>
                    <a:pt x="135" y="15"/>
                  </a:lnTo>
                  <a:lnTo>
                    <a:pt x="135" y="30"/>
                  </a:lnTo>
                  <a:lnTo>
                    <a:pt x="135" y="0"/>
                  </a:lnTo>
                  <a:lnTo>
                    <a:pt x="135" y="15"/>
                  </a:lnTo>
                  <a:lnTo>
                    <a:pt x="142" y="8"/>
                  </a:lnTo>
                  <a:lnTo>
                    <a:pt x="142" y="23"/>
                  </a:lnTo>
                  <a:lnTo>
                    <a:pt x="142" y="0"/>
                  </a:lnTo>
                  <a:lnTo>
                    <a:pt x="142" y="15"/>
                  </a:lnTo>
                  <a:lnTo>
                    <a:pt x="150" y="8"/>
                  </a:lnTo>
                  <a:lnTo>
                    <a:pt x="150" y="23"/>
                  </a:lnTo>
                  <a:lnTo>
                    <a:pt x="150" y="8"/>
                  </a:lnTo>
                  <a:lnTo>
                    <a:pt x="150" y="8"/>
                  </a:lnTo>
                  <a:lnTo>
                    <a:pt x="157" y="15"/>
                  </a:lnTo>
                  <a:lnTo>
                    <a:pt x="157" y="23"/>
                  </a:lnTo>
                  <a:lnTo>
                    <a:pt x="157" y="8"/>
                  </a:lnTo>
                  <a:lnTo>
                    <a:pt x="157" y="15"/>
                  </a:lnTo>
                  <a:lnTo>
                    <a:pt x="165" y="8"/>
                  </a:lnTo>
                  <a:lnTo>
                    <a:pt x="165" y="23"/>
                  </a:lnTo>
                  <a:lnTo>
                    <a:pt x="165" y="0"/>
                  </a:lnTo>
                  <a:lnTo>
                    <a:pt x="165" y="15"/>
                  </a:lnTo>
                  <a:lnTo>
                    <a:pt x="172" y="8"/>
                  </a:lnTo>
                  <a:lnTo>
                    <a:pt x="172" y="15"/>
                  </a:lnTo>
                  <a:lnTo>
                    <a:pt x="172" y="8"/>
                  </a:lnTo>
                  <a:lnTo>
                    <a:pt x="172" y="8"/>
                  </a:lnTo>
                  <a:lnTo>
                    <a:pt x="180" y="15"/>
                  </a:lnTo>
                  <a:lnTo>
                    <a:pt x="180" y="23"/>
                  </a:lnTo>
                  <a:lnTo>
                    <a:pt x="180" y="8"/>
                  </a:lnTo>
                  <a:lnTo>
                    <a:pt x="180" y="15"/>
                  </a:lnTo>
                  <a:lnTo>
                    <a:pt x="187" y="8"/>
                  </a:lnTo>
                  <a:lnTo>
                    <a:pt x="187" y="23"/>
                  </a:lnTo>
                  <a:lnTo>
                    <a:pt x="187" y="0"/>
                  </a:lnTo>
                  <a:lnTo>
                    <a:pt x="187" y="15"/>
                  </a:lnTo>
                  <a:lnTo>
                    <a:pt x="195" y="8"/>
                  </a:lnTo>
                  <a:lnTo>
                    <a:pt x="195" y="15"/>
                  </a:lnTo>
                  <a:lnTo>
                    <a:pt x="195" y="8"/>
                  </a:lnTo>
                  <a:lnTo>
                    <a:pt x="195" y="8"/>
                  </a:lnTo>
                  <a:lnTo>
                    <a:pt x="202" y="15"/>
                  </a:lnTo>
                  <a:lnTo>
                    <a:pt x="202" y="15"/>
                  </a:lnTo>
                  <a:lnTo>
                    <a:pt x="202" y="8"/>
                  </a:lnTo>
                  <a:lnTo>
                    <a:pt x="202" y="8"/>
                  </a:lnTo>
                  <a:lnTo>
                    <a:pt x="210" y="15"/>
                  </a:lnTo>
                  <a:lnTo>
                    <a:pt x="210" y="15"/>
                  </a:lnTo>
                  <a:lnTo>
                    <a:pt x="210" y="8"/>
                  </a:lnTo>
                  <a:lnTo>
                    <a:pt x="210" y="15"/>
                  </a:lnTo>
                  <a:lnTo>
                    <a:pt x="217" y="8"/>
                  </a:lnTo>
                  <a:lnTo>
                    <a:pt x="217" y="23"/>
                  </a:lnTo>
                  <a:lnTo>
                    <a:pt x="217" y="8"/>
                  </a:lnTo>
                  <a:lnTo>
                    <a:pt x="217" y="15"/>
                  </a:lnTo>
                  <a:lnTo>
                    <a:pt x="225" y="8"/>
                  </a:lnTo>
                  <a:lnTo>
                    <a:pt x="225" y="15"/>
                  </a:lnTo>
                  <a:lnTo>
                    <a:pt x="225" y="8"/>
                  </a:lnTo>
                  <a:lnTo>
                    <a:pt x="225" y="15"/>
                  </a:lnTo>
                  <a:lnTo>
                    <a:pt x="232" y="8"/>
                  </a:lnTo>
                  <a:lnTo>
                    <a:pt x="232" y="15"/>
                  </a:lnTo>
                  <a:lnTo>
                    <a:pt x="232" y="0"/>
                  </a:lnTo>
                  <a:lnTo>
                    <a:pt x="232" y="15"/>
                  </a:lnTo>
                  <a:lnTo>
                    <a:pt x="240"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3" name="Freeform 1069"/>
            <p:cNvSpPr>
              <a:spLocks/>
            </p:cNvSpPr>
            <p:nvPr/>
          </p:nvSpPr>
          <p:spPr bwMode="auto">
            <a:xfrm>
              <a:off x="5489" y="3533"/>
              <a:ext cx="173" cy="37"/>
            </a:xfrm>
            <a:custGeom>
              <a:avLst/>
              <a:gdLst>
                <a:gd name="T0" fmla="*/ 0 w 247"/>
                <a:gd name="T1" fmla="*/ 7 h 37"/>
                <a:gd name="T2" fmla="*/ 7 w 247"/>
                <a:gd name="T3" fmla="*/ 22 h 37"/>
                <a:gd name="T4" fmla="*/ 15 w 247"/>
                <a:gd name="T5" fmla="*/ 22 h 37"/>
                <a:gd name="T6" fmla="*/ 15 w 247"/>
                <a:gd name="T7" fmla="*/ 22 h 37"/>
                <a:gd name="T8" fmla="*/ 22 w 247"/>
                <a:gd name="T9" fmla="*/ 7 h 37"/>
                <a:gd name="T10" fmla="*/ 30 w 247"/>
                <a:gd name="T11" fmla="*/ 30 h 37"/>
                <a:gd name="T12" fmla="*/ 37 w 247"/>
                <a:gd name="T13" fmla="*/ 15 h 37"/>
                <a:gd name="T14" fmla="*/ 37 w 247"/>
                <a:gd name="T15" fmla="*/ 15 h 37"/>
                <a:gd name="T16" fmla="*/ 45 w 247"/>
                <a:gd name="T17" fmla="*/ 15 h 37"/>
                <a:gd name="T18" fmla="*/ 52 w 247"/>
                <a:gd name="T19" fmla="*/ 22 h 37"/>
                <a:gd name="T20" fmla="*/ 60 w 247"/>
                <a:gd name="T21" fmla="*/ 22 h 37"/>
                <a:gd name="T22" fmla="*/ 67 w 247"/>
                <a:gd name="T23" fmla="*/ 22 h 37"/>
                <a:gd name="T24" fmla="*/ 75 w 247"/>
                <a:gd name="T25" fmla="*/ 15 h 37"/>
                <a:gd name="T26" fmla="*/ 75 w 247"/>
                <a:gd name="T27" fmla="*/ 22 h 37"/>
                <a:gd name="T28" fmla="*/ 82 w 247"/>
                <a:gd name="T29" fmla="*/ 22 h 37"/>
                <a:gd name="T30" fmla="*/ 90 w 247"/>
                <a:gd name="T31" fmla="*/ 15 h 37"/>
                <a:gd name="T32" fmla="*/ 97 w 247"/>
                <a:gd name="T33" fmla="*/ 15 h 37"/>
                <a:gd name="T34" fmla="*/ 105 w 247"/>
                <a:gd name="T35" fmla="*/ 22 h 37"/>
                <a:gd name="T36" fmla="*/ 112 w 247"/>
                <a:gd name="T37" fmla="*/ 22 h 37"/>
                <a:gd name="T38" fmla="*/ 120 w 247"/>
                <a:gd name="T39" fmla="*/ 15 h 37"/>
                <a:gd name="T40" fmla="*/ 120 w 247"/>
                <a:gd name="T41" fmla="*/ 22 h 37"/>
                <a:gd name="T42" fmla="*/ 127 w 247"/>
                <a:gd name="T43" fmla="*/ 7 h 37"/>
                <a:gd name="T44" fmla="*/ 135 w 247"/>
                <a:gd name="T45" fmla="*/ 37 h 37"/>
                <a:gd name="T46" fmla="*/ 142 w 247"/>
                <a:gd name="T47" fmla="*/ 22 h 37"/>
                <a:gd name="T48" fmla="*/ 142 w 247"/>
                <a:gd name="T49" fmla="*/ 15 h 37"/>
                <a:gd name="T50" fmla="*/ 150 w 247"/>
                <a:gd name="T51" fmla="*/ 0 h 37"/>
                <a:gd name="T52" fmla="*/ 157 w 247"/>
                <a:gd name="T53" fmla="*/ 30 h 37"/>
                <a:gd name="T54" fmla="*/ 165 w 247"/>
                <a:gd name="T55" fmla="*/ 15 h 37"/>
                <a:gd name="T56" fmla="*/ 165 w 247"/>
                <a:gd name="T57" fmla="*/ 22 h 37"/>
                <a:gd name="T58" fmla="*/ 172 w 247"/>
                <a:gd name="T59" fmla="*/ 7 h 37"/>
                <a:gd name="T60" fmla="*/ 180 w 247"/>
                <a:gd name="T61" fmla="*/ 30 h 37"/>
                <a:gd name="T62" fmla="*/ 187 w 247"/>
                <a:gd name="T63" fmla="*/ 22 h 37"/>
                <a:gd name="T64" fmla="*/ 187 w 247"/>
                <a:gd name="T65" fmla="*/ 15 h 37"/>
                <a:gd name="T66" fmla="*/ 195 w 247"/>
                <a:gd name="T67" fmla="*/ 7 h 37"/>
                <a:gd name="T68" fmla="*/ 202 w 247"/>
                <a:gd name="T69" fmla="*/ 30 h 37"/>
                <a:gd name="T70" fmla="*/ 210 w 247"/>
                <a:gd name="T71" fmla="*/ 22 h 37"/>
                <a:gd name="T72" fmla="*/ 210 w 247"/>
                <a:gd name="T73" fmla="*/ 15 h 37"/>
                <a:gd name="T74" fmla="*/ 217 w 247"/>
                <a:gd name="T75" fmla="*/ 7 h 37"/>
                <a:gd name="T76" fmla="*/ 225 w 247"/>
                <a:gd name="T77" fmla="*/ 30 h 37"/>
                <a:gd name="T78" fmla="*/ 232 w 247"/>
                <a:gd name="T79" fmla="*/ 15 h 37"/>
                <a:gd name="T80" fmla="*/ 232 w 247"/>
                <a:gd name="T81" fmla="*/ 15 h 37"/>
                <a:gd name="T82" fmla="*/ 240 w 247"/>
                <a:gd name="T8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7" h="37">
                  <a:moveTo>
                    <a:pt x="0" y="15"/>
                  </a:moveTo>
                  <a:lnTo>
                    <a:pt x="0" y="22"/>
                  </a:lnTo>
                  <a:lnTo>
                    <a:pt x="0" y="7"/>
                  </a:lnTo>
                  <a:lnTo>
                    <a:pt x="0" y="15"/>
                  </a:lnTo>
                  <a:lnTo>
                    <a:pt x="7" y="22"/>
                  </a:lnTo>
                  <a:lnTo>
                    <a:pt x="7" y="22"/>
                  </a:lnTo>
                  <a:lnTo>
                    <a:pt x="7" y="7"/>
                  </a:lnTo>
                  <a:lnTo>
                    <a:pt x="7" y="15"/>
                  </a:lnTo>
                  <a:lnTo>
                    <a:pt x="15" y="22"/>
                  </a:lnTo>
                  <a:lnTo>
                    <a:pt x="15" y="30"/>
                  </a:lnTo>
                  <a:lnTo>
                    <a:pt x="15" y="15"/>
                  </a:lnTo>
                  <a:lnTo>
                    <a:pt x="15" y="22"/>
                  </a:lnTo>
                  <a:lnTo>
                    <a:pt x="22" y="15"/>
                  </a:lnTo>
                  <a:lnTo>
                    <a:pt x="22" y="22"/>
                  </a:lnTo>
                  <a:lnTo>
                    <a:pt x="22" y="7"/>
                  </a:lnTo>
                  <a:lnTo>
                    <a:pt x="22" y="15"/>
                  </a:lnTo>
                  <a:lnTo>
                    <a:pt x="30" y="22"/>
                  </a:lnTo>
                  <a:lnTo>
                    <a:pt x="30" y="30"/>
                  </a:lnTo>
                  <a:lnTo>
                    <a:pt x="30" y="15"/>
                  </a:lnTo>
                  <a:lnTo>
                    <a:pt x="30" y="22"/>
                  </a:lnTo>
                  <a:lnTo>
                    <a:pt x="37" y="15"/>
                  </a:lnTo>
                  <a:lnTo>
                    <a:pt x="37" y="22"/>
                  </a:lnTo>
                  <a:lnTo>
                    <a:pt x="37" y="15"/>
                  </a:lnTo>
                  <a:lnTo>
                    <a:pt x="37" y="15"/>
                  </a:lnTo>
                  <a:lnTo>
                    <a:pt x="45" y="22"/>
                  </a:lnTo>
                  <a:lnTo>
                    <a:pt x="45" y="22"/>
                  </a:lnTo>
                  <a:lnTo>
                    <a:pt x="45" y="15"/>
                  </a:lnTo>
                  <a:lnTo>
                    <a:pt x="45" y="22"/>
                  </a:lnTo>
                  <a:lnTo>
                    <a:pt x="52" y="15"/>
                  </a:lnTo>
                  <a:lnTo>
                    <a:pt x="52" y="22"/>
                  </a:lnTo>
                  <a:lnTo>
                    <a:pt x="52" y="15"/>
                  </a:lnTo>
                  <a:lnTo>
                    <a:pt x="60" y="22"/>
                  </a:lnTo>
                  <a:lnTo>
                    <a:pt x="60" y="22"/>
                  </a:lnTo>
                  <a:lnTo>
                    <a:pt x="60" y="15"/>
                  </a:lnTo>
                  <a:lnTo>
                    <a:pt x="60" y="15"/>
                  </a:lnTo>
                  <a:lnTo>
                    <a:pt x="67" y="22"/>
                  </a:lnTo>
                  <a:lnTo>
                    <a:pt x="67" y="15"/>
                  </a:lnTo>
                  <a:lnTo>
                    <a:pt x="67" y="22"/>
                  </a:lnTo>
                  <a:lnTo>
                    <a:pt x="75" y="15"/>
                  </a:lnTo>
                  <a:lnTo>
                    <a:pt x="75" y="22"/>
                  </a:lnTo>
                  <a:lnTo>
                    <a:pt x="75" y="15"/>
                  </a:lnTo>
                  <a:lnTo>
                    <a:pt x="75" y="22"/>
                  </a:lnTo>
                  <a:lnTo>
                    <a:pt x="82" y="15"/>
                  </a:lnTo>
                  <a:lnTo>
                    <a:pt x="82" y="15"/>
                  </a:lnTo>
                  <a:lnTo>
                    <a:pt x="82" y="22"/>
                  </a:lnTo>
                  <a:lnTo>
                    <a:pt x="90" y="15"/>
                  </a:lnTo>
                  <a:lnTo>
                    <a:pt x="90" y="22"/>
                  </a:lnTo>
                  <a:lnTo>
                    <a:pt x="90" y="15"/>
                  </a:lnTo>
                  <a:lnTo>
                    <a:pt x="97" y="22"/>
                  </a:lnTo>
                  <a:lnTo>
                    <a:pt x="97" y="22"/>
                  </a:lnTo>
                  <a:lnTo>
                    <a:pt x="97" y="15"/>
                  </a:lnTo>
                  <a:lnTo>
                    <a:pt x="97" y="22"/>
                  </a:lnTo>
                  <a:lnTo>
                    <a:pt x="105" y="15"/>
                  </a:lnTo>
                  <a:lnTo>
                    <a:pt x="105" y="22"/>
                  </a:lnTo>
                  <a:lnTo>
                    <a:pt x="105" y="15"/>
                  </a:lnTo>
                  <a:lnTo>
                    <a:pt x="105" y="15"/>
                  </a:lnTo>
                  <a:lnTo>
                    <a:pt x="112" y="22"/>
                  </a:lnTo>
                  <a:lnTo>
                    <a:pt x="112" y="15"/>
                  </a:lnTo>
                  <a:lnTo>
                    <a:pt x="112" y="22"/>
                  </a:lnTo>
                  <a:lnTo>
                    <a:pt x="120" y="15"/>
                  </a:lnTo>
                  <a:lnTo>
                    <a:pt x="120" y="37"/>
                  </a:lnTo>
                  <a:lnTo>
                    <a:pt x="120" y="7"/>
                  </a:lnTo>
                  <a:lnTo>
                    <a:pt x="120" y="22"/>
                  </a:lnTo>
                  <a:lnTo>
                    <a:pt x="127" y="15"/>
                  </a:lnTo>
                  <a:lnTo>
                    <a:pt x="127" y="30"/>
                  </a:lnTo>
                  <a:lnTo>
                    <a:pt x="127" y="7"/>
                  </a:lnTo>
                  <a:lnTo>
                    <a:pt x="127" y="15"/>
                  </a:lnTo>
                  <a:lnTo>
                    <a:pt x="135" y="22"/>
                  </a:lnTo>
                  <a:lnTo>
                    <a:pt x="135" y="37"/>
                  </a:lnTo>
                  <a:lnTo>
                    <a:pt x="135" y="7"/>
                  </a:lnTo>
                  <a:lnTo>
                    <a:pt x="135" y="15"/>
                  </a:lnTo>
                  <a:lnTo>
                    <a:pt x="142" y="22"/>
                  </a:lnTo>
                  <a:lnTo>
                    <a:pt x="142" y="30"/>
                  </a:lnTo>
                  <a:lnTo>
                    <a:pt x="142" y="7"/>
                  </a:lnTo>
                  <a:lnTo>
                    <a:pt x="142" y="15"/>
                  </a:lnTo>
                  <a:lnTo>
                    <a:pt x="150" y="22"/>
                  </a:lnTo>
                  <a:lnTo>
                    <a:pt x="150" y="30"/>
                  </a:lnTo>
                  <a:lnTo>
                    <a:pt x="150" y="0"/>
                  </a:lnTo>
                  <a:lnTo>
                    <a:pt x="150" y="15"/>
                  </a:lnTo>
                  <a:lnTo>
                    <a:pt x="157" y="22"/>
                  </a:lnTo>
                  <a:lnTo>
                    <a:pt x="157" y="30"/>
                  </a:lnTo>
                  <a:lnTo>
                    <a:pt x="157" y="7"/>
                  </a:lnTo>
                  <a:lnTo>
                    <a:pt x="157" y="22"/>
                  </a:lnTo>
                  <a:lnTo>
                    <a:pt x="165" y="15"/>
                  </a:lnTo>
                  <a:lnTo>
                    <a:pt x="165" y="30"/>
                  </a:lnTo>
                  <a:lnTo>
                    <a:pt x="165" y="7"/>
                  </a:lnTo>
                  <a:lnTo>
                    <a:pt x="165" y="22"/>
                  </a:lnTo>
                  <a:lnTo>
                    <a:pt x="172" y="15"/>
                  </a:lnTo>
                  <a:lnTo>
                    <a:pt x="172" y="30"/>
                  </a:lnTo>
                  <a:lnTo>
                    <a:pt x="172" y="7"/>
                  </a:lnTo>
                  <a:lnTo>
                    <a:pt x="172" y="30"/>
                  </a:lnTo>
                  <a:lnTo>
                    <a:pt x="180" y="22"/>
                  </a:lnTo>
                  <a:lnTo>
                    <a:pt x="180" y="30"/>
                  </a:lnTo>
                  <a:lnTo>
                    <a:pt x="180" y="0"/>
                  </a:lnTo>
                  <a:lnTo>
                    <a:pt x="180" y="15"/>
                  </a:lnTo>
                  <a:lnTo>
                    <a:pt x="187" y="22"/>
                  </a:lnTo>
                  <a:lnTo>
                    <a:pt x="187" y="30"/>
                  </a:lnTo>
                  <a:lnTo>
                    <a:pt x="187" y="7"/>
                  </a:lnTo>
                  <a:lnTo>
                    <a:pt x="187" y="15"/>
                  </a:lnTo>
                  <a:lnTo>
                    <a:pt x="195" y="22"/>
                  </a:lnTo>
                  <a:lnTo>
                    <a:pt x="195" y="30"/>
                  </a:lnTo>
                  <a:lnTo>
                    <a:pt x="195" y="7"/>
                  </a:lnTo>
                  <a:lnTo>
                    <a:pt x="195" y="22"/>
                  </a:lnTo>
                  <a:lnTo>
                    <a:pt x="202" y="15"/>
                  </a:lnTo>
                  <a:lnTo>
                    <a:pt x="202" y="30"/>
                  </a:lnTo>
                  <a:lnTo>
                    <a:pt x="202" y="7"/>
                  </a:lnTo>
                  <a:lnTo>
                    <a:pt x="202" y="15"/>
                  </a:lnTo>
                  <a:lnTo>
                    <a:pt x="210" y="22"/>
                  </a:lnTo>
                  <a:lnTo>
                    <a:pt x="210" y="30"/>
                  </a:lnTo>
                  <a:lnTo>
                    <a:pt x="210" y="7"/>
                  </a:lnTo>
                  <a:lnTo>
                    <a:pt x="210" y="15"/>
                  </a:lnTo>
                  <a:lnTo>
                    <a:pt x="217" y="22"/>
                  </a:lnTo>
                  <a:lnTo>
                    <a:pt x="217" y="30"/>
                  </a:lnTo>
                  <a:lnTo>
                    <a:pt x="217" y="7"/>
                  </a:lnTo>
                  <a:lnTo>
                    <a:pt x="217" y="22"/>
                  </a:lnTo>
                  <a:lnTo>
                    <a:pt x="225" y="15"/>
                  </a:lnTo>
                  <a:lnTo>
                    <a:pt x="225" y="30"/>
                  </a:lnTo>
                  <a:lnTo>
                    <a:pt x="225" y="7"/>
                  </a:lnTo>
                  <a:lnTo>
                    <a:pt x="225" y="22"/>
                  </a:lnTo>
                  <a:lnTo>
                    <a:pt x="232" y="15"/>
                  </a:lnTo>
                  <a:lnTo>
                    <a:pt x="232" y="30"/>
                  </a:lnTo>
                  <a:lnTo>
                    <a:pt x="232" y="7"/>
                  </a:lnTo>
                  <a:lnTo>
                    <a:pt x="232" y="15"/>
                  </a:lnTo>
                  <a:lnTo>
                    <a:pt x="240" y="22"/>
                  </a:lnTo>
                  <a:lnTo>
                    <a:pt x="240" y="37"/>
                  </a:lnTo>
                  <a:lnTo>
                    <a:pt x="240" y="0"/>
                  </a:lnTo>
                  <a:lnTo>
                    <a:pt x="240" y="15"/>
                  </a:lnTo>
                  <a:lnTo>
                    <a:pt x="247"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4" name="Freeform 1070"/>
            <p:cNvSpPr>
              <a:spLocks/>
            </p:cNvSpPr>
            <p:nvPr/>
          </p:nvSpPr>
          <p:spPr bwMode="auto">
            <a:xfrm>
              <a:off x="5662" y="3533"/>
              <a:ext cx="168" cy="45"/>
            </a:xfrm>
            <a:custGeom>
              <a:avLst/>
              <a:gdLst>
                <a:gd name="T0" fmla="*/ 0 w 240"/>
                <a:gd name="T1" fmla="*/ 7 h 45"/>
                <a:gd name="T2" fmla="*/ 8 w 240"/>
                <a:gd name="T3" fmla="*/ 30 h 45"/>
                <a:gd name="T4" fmla="*/ 15 w 240"/>
                <a:gd name="T5" fmla="*/ 15 h 45"/>
                <a:gd name="T6" fmla="*/ 15 w 240"/>
                <a:gd name="T7" fmla="*/ 15 h 45"/>
                <a:gd name="T8" fmla="*/ 23 w 240"/>
                <a:gd name="T9" fmla="*/ 0 h 45"/>
                <a:gd name="T10" fmla="*/ 30 w 240"/>
                <a:gd name="T11" fmla="*/ 30 h 45"/>
                <a:gd name="T12" fmla="*/ 38 w 240"/>
                <a:gd name="T13" fmla="*/ 22 h 45"/>
                <a:gd name="T14" fmla="*/ 38 w 240"/>
                <a:gd name="T15" fmla="*/ 15 h 45"/>
                <a:gd name="T16" fmla="*/ 45 w 240"/>
                <a:gd name="T17" fmla="*/ 7 h 45"/>
                <a:gd name="T18" fmla="*/ 53 w 240"/>
                <a:gd name="T19" fmla="*/ 37 h 45"/>
                <a:gd name="T20" fmla="*/ 60 w 240"/>
                <a:gd name="T21" fmla="*/ 15 h 45"/>
                <a:gd name="T22" fmla="*/ 60 w 240"/>
                <a:gd name="T23" fmla="*/ 22 h 45"/>
                <a:gd name="T24" fmla="*/ 68 w 240"/>
                <a:gd name="T25" fmla="*/ 7 h 45"/>
                <a:gd name="T26" fmla="*/ 75 w 240"/>
                <a:gd name="T27" fmla="*/ 30 h 45"/>
                <a:gd name="T28" fmla="*/ 83 w 240"/>
                <a:gd name="T29" fmla="*/ 15 h 45"/>
                <a:gd name="T30" fmla="*/ 83 w 240"/>
                <a:gd name="T31" fmla="*/ 22 h 45"/>
                <a:gd name="T32" fmla="*/ 90 w 240"/>
                <a:gd name="T33" fmla="*/ 7 h 45"/>
                <a:gd name="T34" fmla="*/ 98 w 240"/>
                <a:gd name="T35" fmla="*/ 22 h 45"/>
                <a:gd name="T36" fmla="*/ 105 w 240"/>
                <a:gd name="T37" fmla="*/ 15 h 45"/>
                <a:gd name="T38" fmla="*/ 105 w 240"/>
                <a:gd name="T39" fmla="*/ 15 h 45"/>
                <a:gd name="T40" fmla="*/ 113 w 240"/>
                <a:gd name="T41" fmla="*/ 15 h 45"/>
                <a:gd name="T42" fmla="*/ 120 w 240"/>
                <a:gd name="T43" fmla="*/ 22 h 45"/>
                <a:gd name="T44" fmla="*/ 128 w 240"/>
                <a:gd name="T45" fmla="*/ 22 h 45"/>
                <a:gd name="T46" fmla="*/ 135 w 240"/>
                <a:gd name="T47" fmla="*/ 22 h 45"/>
                <a:gd name="T48" fmla="*/ 135 w 240"/>
                <a:gd name="T49" fmla="*/ 15 h 45"/>
                <a:gd name="T50" fmla="*/ 143 w 240"/>
                <a:gd name="T51" fmla="*/ 15 h 45"/>
                <a:gd name="T52" fmla="*/ 150 w 240"/>
                <a:gd name="T53" fmla="*/ 22 h 45"/>
                <a:gd name="T54" fmla="*/ 158 w 240"/>
                <a:gd name="T55" fmla="*/ 22 h 45"/>
                <a:gd name="T56" fmla="*/ 158 w 240"/>
                <a:gd name="T57" fmla="*/ 22 h 45"/>
                <a:gd name="T58" fmla="*/ 165 w 240"/>
                <a:gd name="T59" fmla="*/ 15 h 45"/>
                <a:gd name="T60" fmla="*/ 173 w 240"/>
                <a:gd name="T61" fmla="*/ 22 h 45"/>
                <a:gd name="T62" fmla="*/ 180 w 240"/>
                <a:gd name="T63" fmla="*/ 22 h 45"/>
                <a:gd name="T64" fmla="*/ 180 w 240"/>
                <a:gd name="T65" fmla="*/ 22 h 45"/>
                <a:gd name="T66" fmla="*/ 188 w 240"/>
                <a:gd name="T67" fmla="*/ 15 h 45"/>
                <a:gd name="T68" fmla="*/ 195 w 240"/>
                <a:gd name="T69" fmla="*/ 22 h 45"/>
                <a:gd name="T70" fmla="*/ 203 w 240"/>
                <a:gd name="T71" fmla="*/ 22 h 45"/>
                <a:gd name="T72" fmla="*/ 203 w 240"/>
                <a:gd name="T73" fmla="*/ 15 h 45"/>
                <a:gd name="T74" fmla="*/ 210 w 240"/>
                <a:gd name="T75" fmla="*/ 15 h 45"/>
                <a:gd name="T76" fmla="*/ 218 w 240"/>
                <a:gd name="T77" fmla="*/ 22 h 45"/>
                <a:gd name="T78" fmla="*/ 225 w 240"/>
                <a:gd name="T79" fmla="*/ 22 h 45"/>
                <a:gd name="T80" fmla="*/ 225 w 240"/>
                <a:gd name="T81" fmla="*/ 22 h 45"/>
                <a:gd name="T82" fmla="*/ 233 w 240"/>
                <a:gd name="T8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5">
                  <a:moveTo>
                    <a:pt x="0" y="22"/>
                  </a:moveTo>
                  <a:lnTo>
                    <a:pt x="0" y="30"/>
                  </a:lnTo>
                  <a:lnTo>
                    <a:pt x="0" y="7"/>
                  </a:lnTo>
                  <a:lnTo>
                    <a:pt x="0" y="22"/>
                  </a:lnTo>
                  <a:lnTo>
                    <a:pt x="8" y="15"/>
                  </a:lnTo>
                  <a:lnTo>
                    <a:pt x="8" y="30"/>
                  </a:lnTo>
                  <a:lnTo>
                    <a:pt x="8" y="7"/>
                  </a:lnTo>
                  <a:lnTo>
                    <a:pt x="8" y="22"/>
                  </a:lnTo>
                  <a:lnTo>
                    <a:pt x="15" y="15"/>
                  </a:lnTo>
                  <a:lnTo>
                    <a:pt x="15" y="30"/>
                  </a:lnTo>
                  <a:lnTo>
                    <a:pt x="15" y="7"/>
                  </a:lnTo>
                  <a:lnTo>
                    <a:pt x="15" y="15"/>
                  </a:lnTo>
                  <a:lnTo>
                    <a:pt x="23" y="22"/>
                  </a:lnTo>
                  <a:lnTo>
                    <a:pt x="23" y="37"/>
                  </a:lnTo>
                  <a:lnTo>
                    <a:pt x="23" y="0"/>
                  </a:lnTo>
                  <a:lnTo>
                    <a:pt x="23" y="15"/>
                  </a:lnTo>
                  <a:lnTo>
                    <a:pt x="30" y="22"/>
                  </a:lnTo>
                  <a:lnTo>
                    <a:pt x="30" y="30"/>
                  </a:lnTo>
                  <a:lnTo>
                    <a:pt x="30" y="7"/>
                  </a:lnTo>
                  <a:lnTo>
                    <a:pt x="30" y="15"/>
                  </a:lnTo>
                  <a:lnTo>
                    <a:pt x="38" y="22"/>
                  </a:lnTo>
                  <a:lnTo>
                    <a:pt x="38" y="37"/>
                  </a:lnTo>
                  <a:lnTo>
                    <a:pt x="38" y="0"/>
                  </a:lnTo>
                  <a:lnTo>
                    <a:pt x="38" y="15"/>
                  </a:lnTo>
                  <a:lnTo>
                    <a:pt x="45" y="7"/>
                  </a:lnTo>
                  <a:lnTo>
                    <a:pt x="45" y="30"/>
                  </a:lnTo>
                  <a:lnTo>
                    <a:pt x="45" y="7"/>
                  </a:lnTo>
                  <a:lnTo>
                    <a:pt x="45" y="22"/>
                  </a:lnTo>
                  <a:lnTo>
                    <a:pt x="53" y="15"/>
                  </a:lnTo>
                  <a:lnTo>
                    <a:pt x="53" y="37"/>
                  </a:lnTo>
                  <a:lnTo>
                    <a:pt x="53" y="7"/>
                  </a:lnTo>
                  <a:lnTo>
                    <a:pt x="53" y="22"/>
                  </a:lnTo>
                  <a:lnTo>
                    <a:pt x="60" y="15"/>
                  </a:lnTo>
                  <a:lnTo>
                    <a:pt x="60" y="37"/>
                  </a:lnTo>
                  <a:lnTo>
                    <a:pt x="60" y="0"/>
                  </a:lnTo>
                  <a:lnTo>
                    <a:pt x="60" y="22"/>
                  </a:lnTo>
                  <a:lnTo>
                    <a:pt x="68" y="15"/>
                  </a:lnTo>
                  <a:lnTo>
                    <a:pt x="68" y="30"/>
                  </a:lnTo>
                  <a:lnTo>
                    <a:pt x="68" y="7"/>
                  </a:lnTo>
                  <a:lnTo>
                    <a:pt x="68" y="22"/>
                  </a:lnTo>
                  <a:lnTo>
                    <a:pt x="75" y="30"/>
                  </a:lnTo>
                  <a:lnTo>
                    <a:pt x="75" y="30"/>
                  </a:lnTo>
                  <a:lnTo>
                    <a:pt x="75" y="0"/>
                  </a:lnTo>
                  <a:lnTo>
                    <a:pt x="75" y="22"/>
                  </a:lnTo>
                  <a:lnTo>
                    <a:pt x="83" y="15"/>
                  </a:lnTo>
                  <a:lnTo>
                    <a:pt x="83" y="37"/>
                  </a:lnTo>
                  <a:lnTo>
                    <a:pt x="83" y="15"/>
                  </a:lnTo>
                  <a:lnTo>
                    <a:pt x="83" y="22"/>
                  </a:lnTo>
                  <a:lnTo>
                    <a:pt x="90" y="15"/>
                  </a:lnTo>
                  <a:lnTo>
                    <a:pt x="90" y="37"/>
                  </a:lnTo>
                  <a:lnTo>
                    <a:pt x="90" y="7"/>
                  </a:lnTo>
                  <a:lnTo>
                    <a:pt x="90" y="15"/>
                  </a:lnTo>
                  <a:lnTo>
                    <a:pt x="98" y="22"/>
                  </a:lnTo>
                  <a:lnTo>
                    <a:pt x="98" y="22"/>
                  </a:lnTo>
                  <a:lnTo>
                    <a:pt x="98" y="15"/>
                  </a:lnTo>
                  <a:lnTo>
                    <a:pt x="98" y="22"/>
                  </a:lnTo>
                  <a:lnTo>
                    <a:pt x="105" y="15"/>
                  </a:lnTo>
                  <a:lnTo>
                    <a:pt x="105" y="22"/>
                  </a:lnTo>
                  <a:lnTo>
                    <a:pt x="105" y="15"/>
                  </a:lnTo>
                  <a:lnTo>
                    <a:pt x="105" y="15"/>
                  </a:lnTo>
                  <a:lnTo>
                    <a:pt x="113" y="22"/>
                  </a:lnTo>
                  <a:lnTo>
                    <a:pt x="113" y="22"/>
                  </a:lnTo>
                  <a:lnTo>
                    <a:pt x="113" y="15"/>
                  </a:lnTo>
                  <a:lnTo>
                    <a:pt x="113" y="22"/>
                  </a:lnTo>
                  <a:lnTo>
                    <a:pt x="120" y="15"/>
                  </a:lnTo>
                  <a:lnTo>
                    <a:pt x="120" y="22"/>
                  </a:lnTo>
                  <a:lnTo>
                    <a:pt x="120" y="15"/>
                  </a:lnTo>
                  <a:lnTo>
                    <a:pt x="128" y="22"/>
                  </a:lnTo>
                  <a:lnTo>
                    <a:pt x="128" y="22"/>
                  </a:lnTo>
                  <a:lnTo>
                    <a:pt x="128" y="15"/>
                  </a:lnTo>
                  <a:lnTo>
                    <a:pt x="128" y="15"/>
                  </a:lnTo>
                  <a:lnTo>
                    <a:pt x="135" y="22"/>
                  </a:lnTo>
                  <a:lnTo>
                    <a:pt x="135" y="22"/>
                  </a:lnTo>
                  <a:lnTo>
                    <a:pt x="135" y="15"/>
                  </a:lnTo>
                  <a:lnTo>
                    <a:pt x="135" y="15"/>
                  </a:lnTo>
                  <a:lnTo>
                    <a:pt x="143" y="22"/>
                  </a:lnTo>
                  <a:lnTo>
                    <a:pt x="143" y="30"/>
                  </a:lnTo>
                  <a:lnTo>
                    <a:pt x="143" y="15"/>
                  </a:lnTo>
                  <a:lnTo>
                    <a:pt x="143" y="15"/>
                  </a:lnTo>
                  <a:lnTo>
                    <a:pt x="150" y="22"/>
                  </a:lnTo>
                  <a:lnTo>
                    <a:pt x="150" y="22"/>
                  </a:lnTo>
                  <a:lnTo>
                    <a:pt x="150" y="15"/>
                  </a:lnTo>
                  <a:lnTo>
                    <a:pt x="150" y="15"/>
                  </a:lnTo>
                  <a:lnTo>
                    <a:pt x="158" y="22"/>
                  </a:lnTo>
                  <a:lnTo>
                    <a:pt x="158" y="22"/>
                  </a:lnTo>
                  <a:lnTo>
                    <a:pt x="158" y="15"/>
                  </a:lnTo>
                  <a:lnTo>
                    <a:pt x="158" y="22"/>
                  </a:lnTo>
                  <a:lnTo>
                    <a:pt x="165" y="15"/>
                  </a:lnTo>
                  <a:lnTo>
                    <a:pt x="165" y="22"/>
                  </a:lnTo>
                  <a:lnTo>
                    <a:pt x="165" y="15"/>
                  </a:lnTo>
                  <a:lnTo>
                    <a:pt x="165" y="15"/>
                  </a:lnTo>
                  <a:lnTo>
                    <a:pt x="173" y="22"/>
                  </a:lnTo>
                  <a:lnTo>
                    <a:pt x="173" y="22"/>
                  </a:lnTo>
                  <a:lnTo>
                    <a:pt x="173" y="15"/>
                  </a:lnTo>
                  <a:lnTo>
                    <a:pt x="173" y="15"/>
                  </a:lnTo>
                  <a:lnTo>
                    <a:pt x="180" y="22"/>
                  </a:lnTo>
                  <a:lnTo>
                    <a:pt x="180" y="22"/>
                  </a:lnTo>
                  <a:lnTo>
                    <a:pt x="180" y="15"/>
                  </a:lnTo>
                  <a:lnTo>
                    <a:pt x="180" y="22"/>
                  </a:lnTo>
                  <a:lnTo>
                    <a:pt x="188" y="15"/>
                  </a:lnTo>
                  <a:lnTo>
                    <a:pt x="188" y="22"/>
                  </a:lnTo>
                  <a:lnTo>
                    <a:pt x="188" y="15"/>
                  </a:lnTo>
                  <a:lnTo>
                    <a:pt x="188" y="15"/>
                  </a:lnTo>
                  <a:lnTo>
                    <a:pt x="195" y="22"/>
                  </a:lnTo>
                  <a:lnTo>
                    <a:pt x="195" y="22"/>
                  </a:lnTo>
                  <a:lnTo>
                    <a:pt x="195" y="15"/>
                  </a:lnTo>
                  <a:lnTo>
                    <a:pt x="195" y="15"/>
                  </a:lnTo>
                  <a:lnTo>
                    <a:pt x="203" y="22"/>
                  </a:lnTo>
                  <a:lnTo>
                    <a:pt x="203" y="22"/>
                  </a:lnTo>
                  <a:lnTo>
                    <a:pt x="203" y="15"/>
                  </a:lnTo>
                  <a:lnTo>
                    <a:pt x="203" y="15"/>
                  </a:lnTo>
                  <a:lnTo>
                    <a:pt x="210" y="22"/>
                  </a:lnTo>
                  <a:lnTo>
                    <a:pt x="210" y="22"/>
                  </a:lnTo>
                  <a:lnTo>
                    <a:pt x="210" y="15"/>
                  </a:lnTo>
                  <a:lnTo>
                    <a:pt x="210" y="15"/>
                  </a:lnTo>
                  <a:lnTo>
                    <a:pt x="218" y="22"/>
                  </a:lnTo>
                  <a:lnTo>
                    <a:pt x="218" y="22"/>
                  </a:lnTo>
                  <a:lnTo>
                    <a:pt x="218" y="15"/>
                  </a:lnTo>
                  <a:lnTo>
                    <a:pt x="218" y="15"/>
                  </a:lnTo>
                  <a:lnTo>
                    <a:pt x="225" y="22"/>
                  </a:lnTo>
                  <a:lnTo>
                    <a:pt x="225" y="30"/>
                  </a:lnTo>
                  <a:lnTo>
                    <a:pt x="225" y="7"/>
                  </a:lnTo>
                  <a:lnTo>
                    <a:pt x="225" y="22"/>
                  </a:lnTo>
                  <a:lnTo>
                    <a:pt x="233" y="15"/>
                  </a:lnTo>
                  <a:lnTo>
                    <a:pt x="233" y="45"/>
                  </a:lnTo>
                  <a:lnTo>
                    <a:pt x="233" y="0"/>
                  </a:lnTo>
                  <a:lnTo>
                    <a:pt x="233" y="15"/>
                  </a:lnTo>
                  <a:lnTo>
                    <a:pt x="240" y="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5" name="Freeform 1071"/>
            <p:cNvSpPr>
              <a:spLocks/>
            </p:cNvSpPr>
            <p:nvPr/>
          </p:nvSpPr>
          <p:spPr bwMode="auto">
            <a:xfrm>
              <a:off x="5830" y="3540"/>
              <a:ext cx="164" cy="23"/>
            </a:xfrm>
            <a:custGeom>
              <a:avLst/>
              <a:gdLst>
                <a:gd name="T0" fmla="*/ 0 w 233"/>
                <a:gd name="T1" fmla="*/ 0 h 23"/>
                <a:gd name="T2" fmla="*/ 8 w 233"/>
                <a:gd name="T3" fmla="*/ 15 h 23"/>
                <a:gd name="T4" fmla="*/ 15 w 233"/>
                <a:gd name="T5" fmla="*/ 8 h 23"/>
                <a:gd name="T6" fmla="*/ 15 w 233"/>
                <a:gd name="T7" fmla="*/ 15 h 23"/>
                <a:gd name="T8" fmla="*/ 23 w 233"/>
                <a:gd name="T9" fmla="*/ 8 h 23"/>
                <a:gd name="T10" fmla="*/ 30 w 233"/>
                <a:gd name="T11" fmla="*/ 23 h 23"/>
                <a:gd name="T12" fmla="*/ 38 w 233"/>
                <a:gd name="T13" fmla="*/ 8 h 23"/>
                <a:gd name="T14" fmla="*/ 38 w 233"/>
                <a:gd name="T15" fmla="*/ 8 h 23"/>
                <a:gd name="T16" fmla="*/ 45 w 233"/>
                <a:gd name="T17" fmla="*/ 0 h 23"/>
                <a:gd name="T18" fmla="*/ 53 w 233"/>
                <a:gd name="T19" fmla="*/ 15 h 23"/>
                <a:gd name="T20" fmla="*/ 60 w 233"/>
                <a:gd name="T21" fmla="*/ 8 h 23"/>
                <a:gd name="T22" fmla="*/ 60 w 233"/>
                <a:gd name="T23" fmla="*/ 8 h 23"/>
                <a:gd name="T24" fmla="*/ 68 w 233"/>
                <a:gd name="T25" fmla="*/ 8 h 23"/>
                <a:gd name="T26" fmla="*/ 75 w 233"/>
                <a:gd name="T27" fmla="*/ 23 h 23"/>
                <a:gd name="T28" fmla="*/ 83 w 233"/>
                <a:gd name="T29" fmla="*/ 15 h 23"/>
                <a:gd name="T30" fmla="*/ 83 w 233"/>
                <a:gd name="T31" fmla="*/ 8 h 23"/>
                <a:gd name="T32" fmla="*/ 90 w 233"/>
                <a:gd name="T33" fmla="*/ 8 h 23"/>
                <a:gd name="T34" fmla="*/ 98 w 233"/>
                <a:gd name="T35" fmla="*/ 23 h 23"/>
                <a:gd name="T36" fmla="*/ 105 w 233"/>
                <a:gd name="T37" fmla="*/ 8 h 23"/>
                <a:gd name="T38" fmla="*/ 105 w 233"/>
                <a:gd name="T39" fmla="*/ 8 h 23"/>
                <a:gd name="T40" fmla="*/ 113 w 233"/>
                <a:gd name="T41" fmla="*/ 0 h 23"/>
                <a:gd name="T42" fmla="*/ 120 w 233"/>
                <a:gd name="T43" fmla="*/ 15 h 23"/>
                <a:gd name="T44" fmla="*/ 128 w 233"/>
                <a:gd name="T45" fmla="*/ 15 h 23"/>
                <a:gd name="T46" fmla="*/ 128 w 233"/>
                <a:gd name="T47" fmla="*/ 8 h 23"/>
                <a:gd name="T48" fmla="*/ 135 w 233"/>
                <a:gd name="T49" fmla="*/ 8 h 23"/>
                <a:gd name="T50" fmla="*/ 143 w 233"/>
                <a:gd name="T51" fmla="*/ 23 h 23"/>
                <a:gd name="T52" fmla="*/ 150 w 233"/>
                <a:gd name="T53" fmla="*/ 8 h 23"/>
                <a:gd name="T54" fmla="*/ 150 w 233"/>
                <a:gd name="T55" fmla="*/ 15 h 23"/>
                <a:gd name="T56" fmla="*/ 158 w 233"/>
                <a:gd name="T57" fmla="*/ 0 h 23"/>
                <a:gd name="T58" fmla="*/ 165 w 233"/>
                <a:gd name="T59" fmla="*/ 15 h 23"/>
                <a:gd name="T60" fmla="*/ 173 w 233"/>
                <a:gd name="T61" fmla="*/ 8 h 23"/>
                <a:gd name="T62" fmla="*/ 173 w 233"/>
                <a:gd name="T63" fmla="*/ 15 h 23"/>
                <a:gd name="T64" fmla="*/ 180 w 233"/>
                <a:gd name="T65" fmla="*/ 8 h 23"/>
                <a:gd name="T66" fmla="*/ 188 w 233"/>
                <a:gd name="T67" fmla="*/ 15 h 23"/>
                <a:gd name="T68" fmla="*/ 195 w 233"/>
                <a:gd name="T69" fmla="*/ 8 h 23"/>
                <a:gd name="T70" fmla="*/ 195 w 233"/>
                <a:gd name="T71" fmla="*/ 8 h 23"/>
                <a:gd name="T72" fmla="*/ 203 w 233"/>
                <a:gd name="T73" fmla="*/ 8 h 23"/>
                <a:gd name="T74" fmla="*/ 210 w 233"/>
                <a:gd name="T75" fmla="*/ 23 h 23"/>
                <a:gd name="T76" fmla="*/ 218 w 233"/>
                <a:gd name="T77" fmla="*/ 15 h 23"/>
                <a:gd name="T78" fmla="*/ 218 w 233"/>
                <a:gd name="T79" fmla="*/ 15 h 23"/>
                <a:gd name="T80" fmla="*/ 225 w 233"/>
                <a:gd name="T81" fmla="*/ 0 h 23"/>
                <a:gd name="T82" fmla="*/ 233 w 233"/>
                <a:gd name="T8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23">
                  <a:moveTo>
                    <a:pt x="0" y="15"/>
                  </a:moveTo>
                  <a:lnTo>
                    <a:pt x="0" y="23"/>
                  </a:lnTo>
                  <a:lnTo>
                    <a:pt x="0" y="0"/>
                  </a:lnTo>
                  <a:lnTo>
                    <a:pt x="0" y="8"/>
                  </a:lnTo>
                  <a:lnTo>
                    <a:pt x="8" y="15"/>
                  </a:lnTo>
                  <a:lnTo>
                    <a:pt x="8" y="15"/>
                  </a:lnTo>
                  <a:lnTo>
                    <a:pt x="8" y="8"/>
                  </a:lnTo>
                  <a:lnTo>
                    <a:pt x="8" y="15"/>
                  </a:lnTo>
                  <a:lnTo>
                    <a:pt x="15" y="8"/>
                  </a:lnTo>
                  <a:lnTo>
                    <a:pt x="15" y="23"/>
                  </a:lnTo>
                  <a:lnTo>
                    <a:pt x="15" y="8"/>
                  </a:lnTo>
                  <a:lnTo>
                    <a:pt x="15" y="15"/>
                  </a:lnTo>
                  <a:lnTo>
                    <a:pt x="23" y="8"/>
                  </a:lnTo>
                  <a:lnTo>
                    <a:pt x="23" y="23"/>
                  </a:lnTo>
                  <a:lnTo>
                    <a:pt x="23" y="8"/>
                  </a:lnTo>
                  <a:lnTo>
                    <a:pt x="23" y="15"/>
                  </a:lnTo>
                  <a:lnTo>
                    <a:pt x="30" y="8"/>
                  </a:lnTo>
                  <a:lnTo>
                    <a:pt x="30" y="23"/>
                  </a:lnTo>
                  <a:lnTo>
                    <a:pt x="30" y="8"/>
                  </a:lnTo>
                  <a:lnTo>
                    <a:pt x="30" y="15"/>
                  </a:lnTo>
                  <a:lnTo>
                    <a:pt x="38" y="8"/>
                  </a:lnTo>
                  <a:lnTo>
                    <a:pt x="38" y="23"/>
                  </a:lnTo>
                  <a:lnTo>
                    <a:pt x="38" y="0"/>
                  </a:lnTo>
                  <a:lnTo>
                    <a:pt x="38" y="8"/>
                  </a:lnTo>
                  <a:lnTo>
                    <a:pt x="45" y="15"/>
                  </a:lnTo>
                  <a:lnTo>
                    <a:pt x="45" y="23"/>
                  </a:lnTo>
                  <a:lnTo>
                    <a:pt x="45" y="0"/>
                  </a:lnTo>
                  <a:lnTo>
                    <a:pt x="45" y="8"/>
                  </a:lnTo>
                  <a:lnTo>
                    <a:pt x="53" y="15"/>
                  </a:lnTo>
                  <a:lnTo>
                    <a:pt x="53" y="15"/>
                  </a:lnTo>
                  <a:lnTo>
                    <a:pt x="53" y="0"/>
                  </a:lnTo>
                  <a:lnTo>
                    <a:pt x="53" y="15"/>
                  </a:lnTo>
                  <a:lnTo>
                    <a:pt x="60" y="8"/>
                  </a:lnTo>
                  <a:lnTo>
                    <a:pt x="60" y="15"/>
                  </a:lnTo>
                  <a:lnTo>
                    <a:pt x="60" y="0"/>
                  </a:lnTo>
                  <a:lnTo>
                    <a:pt x="60" y="8"/>
                  </a:lnTo>
                  <a:lnTo>
                    <a:pt x="68" y="15"/>
                  </a:lnTo>
                  <a:lnTo>
                    <a:pt x="68" y="23"/>
                  </a:lnTo>
                  <a:lnTo>
                    <a:pt x="68" y="8"/>
                  </a:lnTo>
                  <a:lnTo>
                    <a:pt x="68" y="8"/>
                  </a:lnTo>
                  <a:lnTo>
                    <a:pt x="75" y="15"/>
                  </a:lnTo>
                  <a:lnTo>
                    <a:pt x="75" y="23"/>
                  </a:lnTo>
                  <a:lnTo>
                    <a:pt x="75" y="8"/>
                  </a:lnTo>
                  <a:lnTo>
                    <a:pt x="75" y="8"/>
                  </a:lnTo>
                  <a:lnTo>
                    <a:pt x="83" y="15"/>
                  </a:lnTo>
                  <a:lnTo>
                    <a:pt x="83" y="15"/>
                  </a:lnTo>
                  <a:lnTo>
                    <a:pt x="83" y="8"/>
                  </a:lnTo>
                  <a:lnTo>
                    <a:pt x="83" y="8"/>
                  </a:lnTo>
                  <a:lnTo>
                    <a:pt x="90" y="15"/>
                  </a:lnTo>
                  <a:lnTo>
                    <a:pt x="90" y="23"/>
                  </a:lnTo>
                  <a:lnTo>
                    <a:pt x="90" y="8"/>
                  </a:lnTo>
                  <a:lnTo>
                    <a:pt x="90" y="8"/>
                  </a:lnTo>
                  <a:lnTo>
                    <a:pt x="98" y="15"/>
                  </a:lnTo>
                  <a:lnTo>
                    <a:pt x="98" y="23"/>
                  </a:lnTo>
                  <a:lnTo>
                    <a:pt x="98" y="0"/>
                  </a:lnTo>
                  <a:lnTo>
                    <a:pt x="98" y="15"/>
                  </a:lnTo>
                  <a:lnTo>
                    <a:pt x="105" y="8"/>
                  </a:lnTo>
                  <a:lnTo>
                    <a:pt x="105" y="15"/>
                  </a:lnTo>
                  <a:lnTo>
                    <a:pt x="105" y="8"/>
                  </a:lnTo>
                  <a:lnTo>
                    <a:pt x="105" y="8"/>
                  </a:lnTo>
                  <a:lnTo>
                    <a:pt x="113" y="15"/>
                  </a:lnTo>
                  <a:lnTo>
                    <a:pt x="113" y="15"/>
                  </a:lnTo>
                  <a:lnTo>
                    <a:pt x="113" y="0"/>
                  </a:lnTo>
                  <a:lnTo>
                    <a:pt x="113" y="8"/>
                  </a:lnTo>
                  <a:lnTo>
                    <a:pt x="120" y="15"/>
                  </a:lnTo>
                  <a:lnTo>
                    <a:pt x="120" y="15"/>
                  </a:lnTo>
                  <a:lnTo>
                    <a:pt x="120" y="8"/>
                  </a:lnTo>
                  <a:lnTo>
                    <a:pt x="120" y="8"/>
                  </a:lnTo>
                  <a:lnTo>
                    <a:pt x="128" y="15"/>
                  </a:lnTo>
                  <a:lnTo>
                    <a:pt x="128" y="23"/>
                  </a:lnTo>
                  <a:lnTo>
                    <a:pt x="128" y="8"/>
                  </a:lnTo>
                  <a:lnTo>
                    <a:pt x="128" y="8"/>
                  </a:lnTo>
                  <a:lnTo>
                    <a:pt x="135" y="15"/>
                  </a:lnTo>
                  <a:lnTo>
                    <a:pt x="135" y="15"/>
                  </a:lnTo>
                  <a:lnTo>
                    <a:pt x="135" y="8"/>
                  </a:lnTo>
                  <a:lnTo>
                    <a:pt x="135" y="15"/>
                  </a:lnTo>
                  <a:lnTo>
                    <a:pt x="143" y="8"/>
                  </a:lnTo>
                  <a:lnTo>
                    <a:pt x="143" y="23"/>
                  </a:lnTo>
                  <a:lnTo>
                    <a:pt x="143" y="8"/>
                  </a:lnTo>
                  <a:lnTo>
                    <a:pt x="143" y="15"/>
                  </a:lnTo>
                  <a:lnTo>
                    <a:pt x="150" y="8"/>
                  </a:lnTo>
                  <a:lnTo>
                    <a:pt x="150" y="23"/>
                  </a:lnTo>
                  <a:lnTo>
                    <a:pt x="150" y="8"/>
                  </a:lnTo>
                  <a:lnTo>
                    <a:pt x="150" y="15"/>
                  </a:lnTo>
                  <a:lnTo>
                    <a:pt x="158" y="8"/>
                  </a:lnTo>
                  <a:lnTo>
                    <a:pt x="158" y="15"/>
                  </a:lnTo>
                  <a:lnTo>
                    <a:pt x="158" y="0"/>
                  </a:lnTo>
                  <a:lnTo>
                    <a:pt x="158" y="15"/>
                  </a:lnTo>
                  <a:lnTo>
                    <a:pt x="165" y="8"/>
                  </a:lnTo>
                  <a:lnTo>
                    <a:pt x="165" y="15"/>
                  </a:lnTo>
                  <a:lnTo>
                    <a:pt x="165" y="8"/>
                  </a:lnTo>
                  <a:lnTo>
                    <a:pt x="165" y="15"/>
                  </a:lnTo>
                  <a:lnTo>
                    <a:pt x="173" y="8"/>
                  </a:lnTo>
                  <a:lnTo>
                    <a:pt x="173" y="23"/>
                  </a:lnTo>
                  <a:lnTo>
                    <a:pt x="173" y="8"/>
                  </a:lnTo>
                  <a:lnTo>
                    <a:pt x="173" y="15"/>
                  </a:lnTo>
                  <a:lnTo>
                    <a:pt x="180" y="8"/>
                  </a:lnTo>
                  <a:lnTo>
                    <a:pt x="180" y="23"/>
                  </a:lnTo>
                  <a:lnTo>
                    <a:pt x="180" y="8"/>
                  </a:lnTo>
                  <a:lnTo>
                    <a:pt x="180" y="8"/>
                  </a:lnTo>
                  <a:lnTo>
                    <a:pt x="188" y="15"/>
                  </a:lnTo>
                  <a:lnTo>
                    <a:pt x="188" y="15"/>
                  </a:lnTo>
                  <a:lnTo>
                    <a:pt x="188" y="8"/>
                  </a:lnTo>
                  <a:lnTo>
                    <a:pt x="188" y="15"/>
                  </a:lnTo>
                  <a:lnTo>
                    <a:pt x="195" y="8"/>
                  </a:lnTo>
                  <a:lnTo>
                    <a:pt x="195" y="15"/>
                  </a:lnTo>
                  <a:lnTo>
                    <a:pt x="195" y="8"/>
                  </a:lnTo>
                  <a:lnTo>
                    <a:pt x="195" y="8"/>
                  </a:lnTo>
                  <a:lnTo>
                    <a:pt x="203" y="15"/>
                  </a:lnTo>
                  <a:lnTo>
                    <a:pt x="203" y="23"/>
                  </a:lnTo>
                  <a:lnTo>
                    <a:pt x="203" y="8"/>
                  </a:lnTo>
                  <a:lnTo>
                    <a:pt x="203" y="8"/>
                  </a:lnTo>
                  <a:lnTo>
                    <a:pt x="210" y="15"/>
                  </a:lnTo>
                  <a:lnTo>
                    <a:pt x="210" y="23"/>
                  </a:lnTo>
                  <a:lnTo>
                    <a:pt x="210" y="8"/>
                  </a:lnTo>
                  <a:lnTo>
                    <a:pt x="210" y="8"/>
                  </a:lnTo>
                  <a:lnTo>
                    <a:pt x="218" y="15"/>
                  </a:lnTo>
                  <a:lnTo>
                    <a:pt x="218" y="15"/>
                  </a:lnTo>
                  <a:lnTo>
                    <a:pt x="218" y="8"/>
                  </a:lnTo>
                  <a:lnTo>
                    <a:pt x="218" y="15"/>
                  </a:lnTo>
                  <a:lnTo>
                    <a:pt x="225" y="8"/>
                  </a:lnTo>
                  <a:lnTo>
                    <a:pt x="225" y="23"/>
                  </a:lnTo>
                  <a:lnTo>
                    <a:pt x="225" y="0"/>
                  </a:lnTo>
                  <a:lnTo>
                    <a:pt x="225" y="8"/>
                  </a:lnTo>
                  <a:lnTo>
                    <a:pt x="233" y="15"/>
                  </a:lnTo>
                  <a:lnTo>
                    <a:pt x="233" y="15"/>
                  </a:lnTo>
                  <a:lnTo>
                    <a:pt x="233" y="8"/>
                  </a:lnTo>
                  <a:lnTo>
                    <a:pt x="233" y="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6" name="Freeform 1072"/>
            <p:cNvSpPr>
              <a:spLocks/>
            </p:cNvSpPr>
            <p:nvPr/>
          </p:nvSpPr>
          <p:spPr bwMode="auto">
            <a:xfrm>
              <a:off x="5994" y="3540"/>
              <a:ext cx="168" cy="23"/>
            </a:xfrm>
            <a:custGeom>
              <a:avLst/>
              <a:gdLst>
                <a:gd name="T0" fmla="*/ 7 w 240"/>
                <a:gd name="T1" fmla="*/ 15 h 23"/>
                <a:gd name="T2" fmla="*/ 7 w 240"/>
                <a:gd name="T3" fmla="*/ 8 h 23"/>
                <a:gd name="T4" fmla="*/ 15 w 240"/>
                <a:gd name="T5" fmla="*/ 8 h 23"/>
                <a:gd name="T6" fmla="*/ 15 w 240"/>
                <a:gd name="T7" fmla="*/ 0 h 23"/>
                <a:gd name="T8" fmla="*/ 22 w 240"/>
                <a:gd name="T9" fmla="*/ 15 h 23"/>
                <a:gd name="T10" fmla="*/ 22 w 240"/>
                <a:gd name="T11" fmla="*/ 8 h 23"/>
                <a:gd name="T12" fmla="*/ 30 w 240"/>
                <a:gd name="T13" fmla="*/ 15 h 23"/>
                <a:gd name="T14" fmla="*/ 30 w 240"/>
                <a:gd name="T15" fmla="*/ 8 h 23"/>
                <a:gd name="T16" fmla="*/ 37 w 240"/>
                <a:gd name="T17" fmla="*/ 8 h 23"/>
                <a:gd name="T18" fmla="*/ 37 w 240"/>
                <a:gd name="T19" fmla="*/ 8 h 23"/>
                <a:gd name="T20" fmla="*/ 45 w 240"/>
                <a:gd name="T21" fmla="*/ 8 h 23"/>
                <a:gd name="T22" fmla="*/ 45 w 240"/>
                <a:gd name="T23" fmla="*/ 8 h 23"/>
                <a:gd name="T24" fmla="*/ 52 w 240"/>
                <a:gd name="T25" fmla="*/ 15 h 23"/>
                <a:gd name="T26" fmla="*/ 52 w 240"/>
                <a:gd name="T27" fmla="*/ 8 h 23"/>
                <a:gd name="T28" fmla="*/ 60 w 240"/>
                <a:gd name="T29" fmla="*/ 8 h 23"/>
                <a:gd name="T30" fmla="*/ 60 w 240"/>
                <a:gd name="T31" fmla="*/ 0 h 23"/>
                <a:gd name="T32" fmla="*/ 67 w 240"/>
                <a:gd name="T33" fmla="*/ 15 h 23"/>
                <a:gd name="T34" fmla="*/ 67 w 240"/>
                <a:gd name="T35" fmla="*/ 8 h 23"/>
                <a:gd name="T36" fmla="*/ 75 w 240"/>
                <a:gd name="T37" fmla="*/ 15 h 23"/>
                <a:gd name="T38" fmla="*/ 75 w 240"/>
                <a:gd name="T39" fmla="*/ 8 h 23"/>
                <a:gd name="T40" fmla="*/ 82 w 240"/>
                <a:gd name="T41" fmla="*/ 15 h 23"/>
                <a:gd name="T42" fmla="*/ 82 w 240"/>
                <a:gd name="T43" fmla="*/ 8 h 23"/>
                <a:gd name="T44" fmla="*/ 90 w 240"/>
                <a:gd name="T45" fmla="*/ 8 h 23"/>
                <a:gd name="T46" fmla="*/ 90 w 240"/>
                <a:gd name="T47" fmla="*/ 0 h 23"/>
                <a:gd name="T48" fmla="*/ 97 w 240"/>
                <a:gd name="T49" fmla="*/ 8 h 23"/>
                <a:gd name="T50" fmla="*/ 97 w 240"/>
                <a:gd name="T51" fmla="*/ 15 h 23"/>
                <a:gd name="T52" fmla="*/ 105 w 240"/>
                <a:gd name="T53" fmla="*/ 23 h 23"/>
                <a:gd name="T54" fmla="*/ 105 w 240"/>
                <a:gd name="T55" fmla="*/ 8 h 23"/>
                <a:gd name="T56" fmla="*/ 112 w 240"/>
                <a:gd name="T57" fmla="*/ 15 h 23"/>
                <a:gd name="T58" fmla="*/ 112 w 240"/>
                <a:gd name="T59" fmla="*/ 15 h 23"/>
                <a:gd name="T60" fmla="*/ 120 w 240"/>
                <a:gd name="T61" fmla="*/ 15 h 23"/>
                <a:gd name="T62" fmla="*/ 120 w 240"/>
                <a:gd name="T63" fmla="*/ 8 h 23"/>
                <a:gd name="T64" fmla="*/ 127 w 240"/>
                <a:gd name="T65" fmla="*/ 15 h 23"/>
                <a:gd name="T66" fmla="*/ 127 w 240"/>
                <a:gd name="T67" fmla="*/ 8 h 23"/>
                <a:gd name="T68" fmla="*/ 135 w 240"/>
                <a:gd name="T69" fmla="*/ 15 h 23"/>
                <a:gd name="T70" fmla="*/ 135 w 240"/>
                <a:gd name="T71" fmla="*/ 15 h 23"/>
                <a:gd name="T72" fmla="*/ 142 w 240"/>
                <a:gd name="T73" fmla="*/ 23 h 23"/>
                <a:gd name="T74" fmla="*/ 142 w 240"/>
                <a:gd name="T75" fmla="*/ 15 h 23"/>
                <a:gd name="T76" fmla="*/ 150 w 240"/>
                <a:gd name="T77" fmla="*/ 15 h 23"/>
                <a:gd name="T78" fmla="*/ 150 w 240"/>
                <a:gd name="T79" fmla="*/ 15 h 23"/>
                <a:gd name="T80" fmla="*/ 157 w 240"/>
                <a:gd name="T81" fmla="*/ 15 h 23"/>
                <a:gd name="T82" fmla="*/ 157 w 240"/>
                <a:gd name="T83" fmla="*/ 15 h 23"/>
                <a:gd name="T84" fmla="*/ 165 w 240"/>
                <a:gd name="T85" fmla="*/ 15 h 23"/>
                <a:gd name="T86" fmla="*/ 165 w 240"/>
                <a:gd name="T87" fmla="*/ 15 h 23"/>
                <a:gd name="T88" fmla="*/ 172 w 240"/>
                <a:gd name="T89" fmla="*/ 15 h 23"/>
                <a:gd name="T90" fmla="*/ 172 w 240"/>
                <a:gd name="T91" fmla="*/ 8 h 23"/>
                <a:gd name="T92" fmla="*/ 180 w 240"/>
                <a:gd name="T93" fmla="*/ 15 h 23"/>
                <a:gd name="T94" fmla="*/ 180 w 240"/>
                <a:gd name="T95" fmla="*/ 8 h 23"/>
                <a:gd name="T96" fmla="*/ 187 w 240"/>
                <a:gd name="T97" fmla="*/ 15 h 23"/>
                <a:gd name="T98" fmla="*/ 187 w 240"/>
                <a:gd name="T99" fmla="*/ 15 h 23"/>
                <a:gd name="T100" fmla="*/ 195 w 240"/>
                <a:gd name="T101" fmla="*/ 15 h 23"/>
                <a:gd name="T102" fmla="*/ 195 w 240"/>
                <a:gd name="T103" fmla="*/ 15 h 23"/>
                <a:gd name="T104" fmla="*/ 202 w 240"/>
                <a:gd name="T105" fmla="*/ 15 h 23"/>
                <a:gd name="T106" fmla="*/ 202 w 240"/>
                <a:gd name="T107" fmla="*/ 8 h 23"/>
                <a:gd name="T108" fmla="*/ 210 w 240"/>
                <a:gd name="T109" fmla="*/ 15 h 23"/>
                <a:gd name="T110" fmla="*/ 210 w 240"/>
                <a:gd name="T111" fmla="*/ 8 h 23"/>
                <a:gd name="T112" fmla="*/ 217 w 240"/>
                <a:gd name="T113" fmla="*/ 15 h 23"/>
                <a:gd name="T114" fmla="*/ 217 w 240"/>
                <a:gd name="T115" fmla="*/ 8 h 23"/>
                <a:gd name="T116" fmla="*/ 225 w 240"/>
                <a:gd name="T117" fmla="*/ 15 h 23"/>
                <a:gd name="T118" fmla="*/ 225 w 240"/>
                <a:gd name="T119" fmla="*/ 15 h 23"/>
                <a:gd name="T120" fmla="*/ 232 w 240"/>
                <a:gd name="T121" fmla="*/ 15 h 23"/>
                <a:gd name="T122" fmla="*/ 232 w 240"/>
                <a:gd name="T123"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0" h="23">
                  <a:moveTo>
                    <a:pt x="0" y="8"/>
                  </a:moveTo>
                  <a:lnTo>
                    <a:pt x="7" y="15"/>
                  </a:lnTo>
                  <a:lnTo>
                    <a:pt x="7" y="23"/>
                  </a:lnTo>
                  <a:lnTo>
                    <a:pt x="7" y="8"/>
                  </a:lnTo>
                  <a:lnTo>
                    <a:pt x="7" y="15"/>
                  </a:lnTo>
                  <a:lnTo>
                    <a:pt x="15" y="8"/>
                  </a:lnTo>
                  <a:lnTo>
                    <a:pt x="15" y="15"/>
                  </a:lnTo>
                  <a:lnTo>
                    <a:pt x="15" y="0"/>
                  </a:lnTo>
                  <a:lnTo>
                    <a:pt x="15" y="8"/>
                  </a:lnTo>
                  <a:lnTo>
                    <a:pt x="22" y="15"/>
                  </a:lnTo>
                  <a:lnTo>
                    <a:pt x="22" y="15"/>
                  </a:lnTo>
                  <a:lnTo>
                    <a:pt x="22" y="8"/>
                  </a:lnTo>
                  <a:lnTo>
                    <a:pt x="22" y="8"/>
                  </a:lnTo>
                  <a:lnTo>
                    <a:pt x="30" y="15"/>
                  </a:lnTo>
                  <a:lnTo>
                    <a:pt x="30" y="15"/>
                  </a:lnTo>
                  <a:lnTo>
                    <a:pt x="30" y="8"/>
                  </a:lnTo>
                  <a:lnTo>
                    <a:pt x="30" y="15"/>
                  </a:lnTo>
                  <a:lnTo>
                    <a:pt x="37" y="8"/>
                  </a:lnTo>
                  <a:lnTo>
                    <a:pt x="37" y="15"/>
                  </a:lnTo>
                  <a:lnTo>
                    <a:pt x="37" y="8"/>
                  </a:lnTo>
                  <a:lnTo>
                    <a:pt x="37" y="15"/>
                  </a:lnTo>
                  <a:lnTo>
                    <a:pt x="45" y="8"/>
                  </a:lnTo>
                  <a:lnTo>
                    <a:pt x="45" y="23"/>
                  </a:lnTo>
                  <a:lnTo>
                    <a:pt x="45" y="8"/>
                  </a:lnTo>
                  <a:lnTo>
                    <a:pt x="45" y="8"/>
                  </a:lnTo>
                  <a:lnTo>
                    <a:pt x="52" y="15"/>
                  </a:lnTo>
                  <a:lnTo>
                    <a:pt x="52" y="15"/>
                  </a:lnTo>
                  <a:lnTo>
                    <a:pt x="52" y="8"/>
                  </a:lnTo>
                  <a:lnTo>
                    <a:pt x="52" y="15"/>
                  </a:lnTo>
                  <a:lnTo>
                    <a:pt x="60" y="8"/>
                  </a:lnTo>
                  <a:lnTo>
                    <a:pt x="60" y="23"/>
                  </a:lnTo>
                  <a:lnTo>
                    <a:pt x="60" y="0"/>
                  </a:lnTo>
                  <a:lnTo>
                    <a:pt x="60" y="8"/>
                  </a:lnTo>
                  <a:lnTo>
                    <a:pt x="67" y="15"/>
                  </a:lnTo>
                  <a:lnTo>
                    <a:pt x="67" y="15"/>
                  </a:lnTo>
                  <a:lnTo>
                    <a:pt x="67" y="8"/>
                  </a:lnTo>
                  <a:lnTo>
                    <a:pt x="67" y="8"/>
                  </a:lnTo>
                  <a:lnTo>
                    <a:pt x="75" y="15"/>
                  </a:lnTo>
                  <a:lnTo>
                    <a:pt x="75" y="15"/>
                  </a:lnTo>
                  <a:lnTo>
                    <a:pt x="75" y="8"/>
                  </a:lnTo>
                  <a:lnTo>
                    <a:pt x="75" y="8"/>
                  </a:lnTo>
                  <a:lnTo>
                    <a:pt x="82" y="15"/>
                  </a:lnTo>
                  <a:lnTo>
                    <a:pt x="82" y="15"/>
                  </a:lnTo>
                  <a:lnTo>
                    <a:pt x="82" y="8"/>
                  </a:lnTo>
                  <a:lnTo>
                    <a:pt x="82" y="15"/>
                  </a:lnTo>
                  <a:lnTo>
                    <a:pt x="90" y="8"/>
                  </a:lnTo>
                  <a:lnTo>
                    <a:pt x="90" y="15"/>
                  </a:lnTo>
                  <a:lnTo>
                    <a:pt x="90" y="0"/>
                  </a:lnTo>
                  <a:lnTo>
                    <a:pt x="90" y="15"/>
                  </a:lnTo>
                  <a:lnTo>
                    <a:pt x="97" y="8"/>
                  </a:lnTo>
                  <a:lnTo>
                    <a:pt x="97" y="8"/>
                  </a:lnTo>
                  <a:lnTo>
                    <a:pt x="97" y="15"/>
                  </a:lnTo>
                  <a:lnTo>
                    <a:pt x="105" y="8"/>
                  </a:lnTo>
                  <a:lnTo>
                    <a:pt x="105" y="23"/>
                  </a:lnTo>
                  <a:lnTo>
                    <a:pt x="105" y="8"/>
                  </a:lnTo>
                  <a:lnTo>
                    <a:pt x="105" y="8"/>
                  </a:lnTo>
                  <a:lnTo>
                    <a:pt x="112" y="15"/>
                  </a:lnTo>
                  <a:lnTo>
                    <a:pt x="112" y="15"/>
                  </a:lnTo>
                  <a:lnTo>
                    <a:pt x="112" y="8"/>
                  </a:lnTo>
                  <a:lnTo>
                    <a:pt x="112" y="15"/>
                  </a:lnTo>
                  <a:lnTo>
                    <a:pt x="120" y="8"/>
                  </a:lnTo>
                  <a:lnTo>
                    <a:pt x="120" y="15"/>
                  </a:lnTo>
                  <a:lnTo>
                    <a:pt x="120" y="8"/>
                  </a:lnTo>
                  <a:lnTo>
                    <a:pt x="120" y="8"/>
                  </a:lnTo>
                  <a:lnTo>
                    <a:pt x="127" y="15"/>
                  </a:lnTo>
                  <a:lnTo>
                    <a:pt x="127" y="15"/>
                  </a:lnTo>
                  <a:lnTo>
                    <a:pt x="127" y="0"/>
                  </a:lnTo>
                  <a:lnTo>
                    <a:pt x="127" y="8"/>
                  </a:lnTo>
                  <a:lnTo>
                    <a:pt x="135" y="15"/>
                  </a:lnTo>
                  <a:lnTo>
                    <a:pt x="135" y="15"/>
                  </a:lnTo>
                  <a:lnTo>
                    <a:pt x="135" y="8"/>
                  </a:lnTo>
                  <a:lnTo>
                    <a:pt x="135" y="15"/>
                  </a:lnTo>
                  <a:lnTo>
                    <a:pt x="142" y="8"/>
                  </a:lnTo>
                  <a:lnTo>
                    <a:pt x="142" y="23"/>
                  </a:lnTo>
                  <a:lnTo>
                    <a:pt x="142" y="8"/>
                  </a:lnTo>
                  <a:lnTo>
                    <a:pt x="142" y="15"/>
                  </a:lnTo>
                  <a:lnTo>
                    <a:pt x="150" y="8"/>
                  </a:lnTo>
                  <a:lnTo>
                    <a:pt x="150" y="15"/>
                  </a:lnTo>
                  <a:lnTo>
                    <a:pt x="150" y="8"/>
                  </a:lnTo>
                  <a:lnTo>
                    <a:pt x="150" y="15"/>
                  </a:lnTo>
                  <a:lnTo>
                    <a:pt x="157" y="8"/>
                  </a:lnTo>
                  <a:lnTo>
                    <a:pt x="157" y="15"/>
                  </a:lnTo>
                  <a:lnTo>
                    <a:pt x="157" y="8"/>
                  </a:lnTo>
                  <a:lnTo>
                    <a:pt x="157" y="15"/>
                  </a:lnTo>
                  <a:lnTo>
                    <a:pt x="165" y="8"/>
                  </a:lnTo>
                  <a:lnTo>
                    <a:pt x="165" y="15"/>
                  </a:lnTo>
                  <a:lnTo>
                    <a:pt x="165" y="8"/>
                  </a:lnTo>
                  <a:lnTo>
                    <a:pt x="165" y="15"/>
                  </a:lnTo>
                  <a:lnTo>
                    <a:pt x="172" y="8"/>
                  </a:lnTo>
                  <a:lnTo>
                    <a:pt x="172" y="15"/>
                  </a:lnTo>
                  <a:lnTo>
                    <a:pt x="172" y="8"/>
                  </a:lnTo>
                  <a:lnTo>
                    <a:pt x="172" y="8"/>
                  </a:lnTo>
                  <a:lnTo>
                    <a:pt x="180" y="15"/>
                  </a:lnTo>
                  <a:lnTo>
                    <a:pt x="180" y="15"/>
                  </a:lnTo>
                  <a:lnTo>
                    <a:pt x="180" y="8"/>
                  </a:lnTo>
                  <a:lnTo>
                    <a:pt x="180" y="8"/>
                  </a:lnTo>
                  <a:lnTo>
                    <a:pt x="187" y="15"/>
                  </a:lnTo>
                  <a:lnTo>
                    <a:pt x="187" y="15"/>
                  </a:lnTo>
                  <a:lnTo>
                    <a:pt x="187" y="8"/>
                  </a:lnTo>
                  <a:lnTo>
                    <a:pt x="187" y="15"/>
                  </a:lnTo>
                  <a:lnTo>
                    <a:pt x="195" y="8"/>
                  </a:lnTo>
                  <a:lnTo>
                    <a:pt x="195" y="15"/>
                  </a:lnTo>
                  <a:lnTo>
                    <a:pt x="195" y="8"/>
                  </a:lnTo>
                  <a:lnTo>
                    <a:pt x="195" y="15"/>
                  </a:lnTo>
                  <a:lnTo>
                    <a:pt x="202" y="8"/>
                  </a:lnTo>
                  <a:lnTo>
                    <a:pt x="202" y="15"/>
                  </a:lnTo>
                  <a:lnTo>
                    <a:pt x="202" y="8"/>
                  </a:lnTo>
                  <a:lnTo>
                    <a:pt x="202" y="8"/>
                  </a:lnTo>
                  <a:lnTo>
                    <a:pt x="210" y="15"/>
                  </a:lnTo>
                  <a:lnTo>
                    <a:pt x="210" y="15"/>
                  </a:lnTo>
                  <a:lnTo>
                    <a:pt x="210" y="8"/>
                  </a:lnTo>
                  <a:lnTo>
                    <a:pt x="210" y="8"/>
                  </a:lnTo>
                  <a:lnTo>
                    <a:pt x="217" y="15"/>
                  </a:lnTo>
                  <a:lnTo>
                    <a:pt x="217" y="15"/>
                  </a:lnTo>
                  <a:lnTo>
                    <a:pt x="217" y="8"/>
                  </a:lnTo>
                  <a:lnTo>
                    <a:pt x="217" y="8"/>
                  </a:lnTo>
                  <a:lnTo>
                    <a:pt x="225" y="15"/>
                  </a:lnTo>
                  <a:lnTo>
                    <a:pt x="225" y="15"/>
                  </a:lnTo>
                  <a:lnTo>
                    <a:pt x="225" y="8"/>
                  </a:lnTo>
                  <a:lnTo>
                    <a:pt x="225" y="15"/>
                  </a:lnTo>
                  <a:lnTo>
                    <a:pt x="232" y="8"/>
                  </a:lnTo>
                  <a:lnTo>
                    <a:pt x="232" y="15"/>
                  </a:lnTo>
                  <a:lnTo>
                    <a:pt x="232" y="8"/>
                  </a:lnTo>
                  <a:lnTo>
                    <a:pt x="232" y="15"/>
                  </a:lnTo>
                  <a:lnTo>
                    <a:pt x="240" y="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97" name="Text Box 1073"/>
            <p:cNvSpPr txBox="1">
              <a:spLocks noChangeArrowheads="1"/>
            </p:cNvSpPr>
            <p:nvPr/>
          </p:nvSpPr>
          <p:spPr bwMode="auto">
            <a:xfrm>
              <a:off x="647" y="3575"/>
              <a:ext cx="884"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it-IT" altLang="en-US" sz="1200" b="1"/>
                <a:t>left</a:t>
              </a:r>
            </a:p>
          </p:txBody>
        </p:sp>
        <p:sp>
          <p:nvSpPr>
            <p:cNvPr id="78898" name="Text Box 1074"/>
            <p:cNvSpPr txBox="1">
              <a:spLocks noChangeArrowheads="1"/>
            </p:cNvSpPr>
            <p:nvPr/>
          </p:nvSpPr>
          <p:spPr bwMode="auto">
            <a:xfrm>
              <a:off x="2121" y="3575"/>
              <a:ext cx="884"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it-IT" altLang="en-US" sz="1200" b="1"/>
                <a:t>right</a:t>
              </a:r>
            </a:p>
          </p:txBody>
        </p:sp>
        <p:sp>
          <p:nvSpPr>
            <p:cNvPr id="78899" name="Text Box 1075"/>
            <p:cNvSpPr txBox="1">
              <a:spLocks noChangeArrowheads="1"/>
            </p:cNvSpPr>
            <p:nvPr/>
          </p:nvSpPr>
          <p:spPr bwMode="auto">
            <a:xfrm>
              <a:off x="3595" y="3575"/>
              <a:ext cx="884"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it-IT" altLang="en-US" sz="1200" b="1"/>
                <a:t>left</a:t>
              </a:r>
            </a:p>
          </p:txBody>
        </p:sp>
        <p:sp>
          <p:nvSpPr>
            <p:cNvPr id="78900" name="Text Box 1076"/>
            <p:cNvSpPr txBox="1">
              <a:spLocks noChangeArrowheads="1"/>
            </p:cNvSpPr>
            <p:nvPr/>
          </p:nvSpPr>
          <p:spPr bwMode="auto">
            <a:xfrm>
              <a:off x="5007" y="3575"/>
              <a:ext cx="884"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it-IT" altLang="en-US" sz="1200" b="1"/>
                <a:t>right</a:t>
              </a:r>
            </a:p>
          </p:txBody>
        </p:sp>
        <p:sp>
          <p:nvSpPr>
            <p:cNvPr id="78901" name="Rectangle 1077"/>
            <p:cNvSpPr>
              <a:spLocks noChangeArrowheads="1"/>
            </p:cNvSpPr>
            <p:nvPr/>
          </p:nvSpPr>
          <p:spPr bwMode="auto">
            <a:xfrm rot="-5400000">
              <a:off x="-25" y="2466"/>
              <a:ext cx="423"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a:r>
                <a:rPr lang="it-IT" altLang="en-US" sz="1200" b="1">
                  <a:solidFill>
                    <a:srgbClr val="000000"/>
                  </a:solidFill>
                  <a:latin typeface="Helvetica" panose="020B0604020202020204" pitchFamily="34" charset="0"/>
                </a:rPr>
                <a:t>Anterior Deltoid</a:t>
              </a:r>
              <a:endParaRPr lang="it-IT" altLang="en-US" sz="1200" b="1"/>
            </a:p>
          </p:txBody>
        </p:sp>
        <p:sp>
          <p:nvSpPr>
            <p:cNvPr id="78902" name="Rectangle 1078"/>
            <p:cNvSpPr>
              <a:spLocks noChangeArrowheads="1"/>
            </p:cNvSpPr>
            <p:nvPr/>
          </p:nvSpPr>
          <p:spPr bwMode="auto">
            <a:xfrm rot="-5400000">
              <a:off x="-26" y="3347"/>
              <a:ext cx="453"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a:r>
                <a:rPr lang="it-IT" altLang="en-US" sz="1200" b="1">
                  <a:solidFill>
                    <a:srgbClr val="000000"/>
                  </a:solidFill>
                  <a:latin typeface="Helvetica" panose="020B0604020202020204" pitchFamily="34" charset="0"/>
                </a:rPr>
                <a:t>Posterior Deltoid</a:t>
              </a:r>
              <a:endParaRPr lang="it-IT" altLang="en-US" sz="1200" b="1"/>
            </a:p>
          </p:txBody>
        </p:sp>
        <p:sp>
          <p:nvSpPr>
            <p:cNvPr id="78903" name="Rectangle 1079"/>
            <p:cNvSpPr>
              <a:spLocks noChangeArrowheads="1"/>
            </p:cNvSpPr>
            <p:nvPr/>
          </p:nvSpPr>
          <p:spPr bwMode="auto">
            <a:xfrm rot="-5400000">
              <a:off x="-280" y="1163"/>
              <a:ext cx="1038" cy="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a:r>
                <a:rPr lang="it-IT" altLang="en-US" sz="1200" b="1">
                  <a:solidFill>
                    <a:srgbClr val="000000"/>
                  </a:solidFill>
                  <a:latin typeface="Helvetica" panose="020B0604020202020204" pitchFamily="34" charset="0"/>
                </a:rPr>
                <a:t>Biceps Brachii </a:t>
              </a:r>
            </a:p>
            <a:p>
              <a:pPr algn="ctr"/>
              <a:r>
                <a:rPr lang="it-IT" altLang="en-US" sz="1200" b="1">
                  <a:solidFill>
                    <a:srgbClr val="000000"/>
                  </a:solidFill>
                  <a:latin typeface="Helvetica" panose="020B0604020202020204" pitchFamily="34" charset="0"/>
                </a:rPr>
                <a:t>S. Head  </a:t>
              </a:r>
              <a:r>
                <a:rPr lang="it-IT" altLang="en-US" sz="1200" b="1">
                  <a:solidFill>
                    <a:srgbClr val="000000"/>
                  </a:solidFill>
                </a:rPr>
                <a:t>L. Head</a:t>
              </a:r>
              <a:endParaRPr lang="it-IT" altLang="en-US" sz="1200" b="1"/>
            </a:p>
            <a:p>
              <a:pPr algn="ctr"/>
              <a:endParaRPr lang="it-IT" altLang="en-US" sz="1200" b="1"/>
            </a:p>
          </p:txBody>
        </p:sp>
        <p:sp>
          <p:nvSpPr>
            <p:cNvPr id="78904" name="Rectangle 1080"/>
            <p:cNvSpPr>
              <a:spLocks noChangeArrowheads="1"/>
            </p:cNvSpPr>
            <p:nvPr/>
          </p:nvSpPr>
          <p:spPr bwMode="auto">
            <a:xfrm rot="-5400000">
              <a:off x="-60" y="1950"/>
              <a:ext cx="476"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a:r>
                <a:rPr lang="it-IT" altLang="en-US" sz="1200" b="1">
                  <a:solidFill>
                    <a:srgbClr val="000000"/>
                  </a:solidFill>
                  <a:latin typeface="Helvetica" panose="020B0604020202020204" pitchFamily="34" charset="0"/>
                </a:rPr>
                <a:t>Upper Trapezius</a:t>
              </a:r>
              <a:endParaRPr lang="it-IT" altLang="en-US" sz="1200" b="1"/>
            </a:p>
          </p:txBody>
        </p:sp>
        <p:sp>
          <p:nvSpPr>
            <p:cNvPr id="78905" name="Rectangle 1081"/>
            <p:cNvSpPr>
              <a:spLocks noChangeArrowheads="1"/>
            </p:cNvSpPr>
            <p:nvPr/>
          </p:nvSpPr>
          <p:spPr bwMode="auto">
            <a:xfrm rot="-5400000">
              <a:off x="-2" y="2946"/>
              <a:ext cx="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ctr"/>
              <a:r>
                <a:rPr lang="it-IT" altLang="en-US" sz="1200" b="1">
                  <a:solidFill>
                    <a:srgbClr val="000000"/>
                  </a:solidFill>
                  <a:latin typeface="Helvetica" panose="020B0604020202020204" pitchFamily="34" charset="0"/>
                </a:rPr>
                <a:t>Lateral Deltoid</a:t>
              </a:r>
              <a:endParaRPr lang="it-IT" altLang="en-US" sz="1200" b="1"/>
            </a:p>
          </p:txBody>
        </p:sp>
      </p:grpSp>
      <p:sp>
        <p:nvSpPr>
          <p:cNvPr id="78906" name="Line 1082"/>
          <p:cNvSpPr>
            <a:spLocks noChangeShapeType="1"/>
          </p:cNvSpPr>
          <p:nvPr/>
        </p:nvSpPr>
        <p:spPr bwMode="auto">
          <a:xfrm>
            <a:off x="4859338" y="1196975"/>
            <a:ext cx="0" cy="5256213"/>
          </a:xfrm>
          <a:prstGeom prst="line">
            <a:avLst/>
          </a:prstGeom>
          <a:noFill/>
          <a:ln w="38100">
            <a:solidFill>
              <a:srgbClr val="0066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907" name="Text Box 1083"/>
          <p:cNvSpPr txBox="1">
            <a:spLocks noChangeArrowheads="1"/>
          </p:cNvSpPr>
          <p:nvPr/>
        </p:nvSpPr>
        <p:spPr bwMode="auto">
          <a:xfrm>
            <a:off x="0" y="404813"/>
            <a:ext cx="9144000" cy="530915"/>
          </a:xfrm>
          <a:prstGeom prst="rect">
            <a:avLst/>
          </a:prstGeom>
          <a:solidFill>
            <a:srgbClr val="E7FCF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95000"/>
              </a:lnSpc>
            </a:pPr>
            <a:r>
              <a:rPr lang="en-GB" altLang="en-US" sz="1500" b="1" dirty="0"/>
              <a:t>60 s di </a:t>
            </a:r>
            <a:r>
              <a:rPr lang="en-GB" altLang="en-US" sz="1500" b="1" dirty="0" err="1"/>
              <a:t>segnali</a:t>
            </a:r>
            <a:r>
              <a:rPr lang="en-GB" altLang="en-US" sz="1500" b="1" dirty="0"/>
              <a:t> </a:t>
            </a:r>
            <a:r>
              <a:rPr lang="en-GB" altLang="en-US" sz="1500" b="1" dirty="0" err="1"/>
              <a:t>acquisiti</a:t>
            </a:r>
            <a:r>
              <a:rPr lang="en-GB" altLang="en-US" sz="1500" b="1" dirty="0"/>
              <a:t> </a:t>
            </a:r>
            <a:r>
              <a:rPr lang="en-GB" altLang="en-US" sz="1500" b="1" dirty="0" err="1"/>
              <a:t>durante</a:t>
            </a:r>
            <a:r>
              <a:rPr lang="en-GB" altLang="en-US" sz="1500" b="1" dirty="0"/>
              <a:t> </a:t>
            </a:r>
            <a:r>
              <a:rPr lang="en-GB" altLang="en-US" sz="1500" b="1" dirty="0" err="1"/>
              <a:t>saldatura</a:t>
            </a:r>
            <a:r>
              <a:rPr lang="en-GB" altLang="en-US" sz="1500" b="1" dirty="0"/>
              <a:t> </a:t>
            </a:r>
            <a:r>
              <a:rPr lang="en-GB" altLang="en-US" sz="1500" b="1" dirty="0" err="1"/>
              <a:t>elettrica</a:t>
            </a:r>
            <a:r>
              <a:rPr lang="en-GB" altLang="en-US" sz="1500" b="1" dirty="0"/>
              <a:t> di </a:t>
            </a:r>
            <a:r>
              <a:rPr lang="en-GB" altLang="en-US" sz="1500" b="1" dirty="0" err="1"/>
              <a:t>lamiere</a:t>
            </a:r>
            <a:r>
              <a:rPr lang="en-GB" altLang="en-US" sz="1500" b="1" dirty="0"/>
              <a:t>. </a:t>
            </a:r>
            <a:r>
              <a:rPr lang="en-GB" altLang="en-US" sz="1500" b="1" dirty="0" err="1"/>
              <a:t>Segnali</a:t>
            </a:r>
            <a:r>
              <a:rPr lang="en-GB" altLang="en-US" sz="1500" b="1" dirty="0"/>
              <a:t> SD  </a:t>
            </a:r>
            <a:r>
              <a:rPr lang="en-GB" altLang="en-US" sz="1500" b="1" dirty="0" err="1"/>
              <a:t>normalizzati</a:t>
            </a:r>
            <a:r>
              <a:rPr lang="en-GB" altLang="en-US" sz="1500" b="1" dirty="0"/>
              <a:t> </a:t>
            </a:r>
            <a:r>
              <a:rPr lang="en-GB" altLang="en-US" sz="1500" b="1" dirty="0" err="1"/>
              <a:t>rispetto</a:t>
            </a:r>
            <a:r>
              <a:rPr lang="en-GB" altLang="en-US" sz="1500" b="1" dirty="0"/>
              <a:t> al </a:t>
            </a:r>
            <a:r>
              <a:rPr lang="en-GB" altLang="en-US" sz="1500" b="1" dirty="0" err="1"/>
              <a:t>valore</a:t>
            </a:r>
            <a:r>
              <a:rPr lang="en-GB" altLang="en-US" sz="1500" b="1" dirty="0"/>
              <a:t> </a:t>
            </a:r>
            <a:r>
              <a:rPr lang="en-GB" altLang="en-US" sz="1500" b="1" dirty="0" err="1"/>
              <a:t>massimo</a:t>
            </a:r>
            <a:r>
              <a:rPr lang="en-GB" altLang="en-US" sz="1500" b="1" dirty="0"/>
              <a:t> di </a:t>
            </a:r>
            <a:r>
              <a:rPr lang="en-GB" altLang="en-US" sz="1500" b="1" dirty="0" err="1"/>
              <a:t>ciascuno</a:t>
            </a:r>
            <a:r>
              <a:rPr lang="en-GB" altLang="en-US" sz="1500" b="1" dirty="0"/>
              <a:t>. </a:t>
            </a:r>
            <a:r>
              <a:rPr lang="en-GB" altLang="en-US" sz="1500" b="1" dirty="0">
                <a:solidFill>
                  <a:srgbClr val="FF0000"/>
                </a:solidFill>
              </a:rPr>
              <a:t>Dai </a:t>
            </a:r>
            <a:r>
              <a:rPr lang="en-GB" altLang="en-US" sz="1500" b="1" dirty="0" err="1">
                <a:solidFill>
                  <a:srgbClr val="FF0000"/>
                </a:solidFill>
              </a:rPr>
              <a:t>segnali</a:t>
            </a:r>
            <a:r>
              <a:rPr lang="en-GB" altLang="en-US" sz="1500" b="1" dirty="0">
                <a:solidFill>
                  <a:srgbClr val="FF0000"/>
                </a:solidFill>
              </a:rPr>
              <a:t> in </a:t>
            </a:r>
            <a:r>
              <a:rPr lang="en-GB" altLang="en-US" sz="1500" b="1" dirty="0" err="1">
                <a:solidFill>
                  <a:srgbClr val="FF0000"/>
                </a:solidFill>
              </a:rPr>
              <a:t>rosso</a:t>
            </a:r>
            <a:r>
              <a:rPr lang="en-GB" altLang="en-US" sz="1500" b="1" dirty="0">
                <a:solidFill>
                  <a:srgbClr val="FF0000"/>
                </a:solidFill>
              </a:rPr>
              <a:t> e’ </a:t>
            </a:r>
            <a:r>
              <a:rPr lang="en-GB" altLang="en-US" sz="1500" b="1" dirty="0" err="1">
                <a:solidFill>
                  <a:srgbClr val="FF0000"/>
                </a:solidFill>
              </a:rPr>
              <a:t>possibile</a:t>
            </a:r>
            <a:r>
              <a:rPr lang="en-GB" altLang="en-US" sz="1500" b="1" dirty="0">
                <a:solidFill>
                  <a:srgbClr val="FF0000"/>
                </a:solidFill>
              </a:rPr>
              <a:t> </a:t>
            </a:r>
            <a:r>
              <a:rPr lang="en-GB" altLang="en-US" sz="1500" b="1" dirty="0" err="1">
                <a:solidFill>
                  <a:srgbClr val="FF0000"/>
                </a:solidFill>
              </a:rPr>
              <a:t>stimare</a:t>
            </a:r>
            <a:r>
              <a:rPr lang="en-GB" altLang="en-US" sz="1500" b="1" dirty="0">
                <a:solidFill>
                  <a:srgbClr val="FF0000"/>
                </a:solidFill>
              </a:rPr>
              <a:t> la </a:t>
            </a:r>
            <a:r>
              <a:rPr lang="en-GB" altLang="en-US" sz="1500" b="1" dirty="0" err="1">
                <a:solidFill>
                  <a:srgbClr val="FF0000"/>
                </a:solidFill>
              </a:rPr>
              <a:t>velocita</a:t>
            </a:r>
            <a:r>
              <a:rPr lang="en-GB" altLang="en-US" sz="1500" b="1" dirty="0">
                <a:solidFill>
                  <a:srgbClr val="FF0000"/>
                </a:solidFill>
              </a:rPr>
              <a:t>’ di </a:t>
            </a:r>
            <a:r>
              <a:rPr lang="en-GB" altLang="en-US" sz="1500" b="1" dirty="0" err="1">
                <a:solidFill>
                  <a:srgbClr val="FF0000"/>
                </a:solidFill>
              </a:rPr>
              <a:t>conduzione</a:t>
            </a:r>
            <a:r>
              <a:rPr lang="en-GB" altLang="en-US" sz="1500" b="1" dirty="0">
                <a:solidFill>
                  <a:srgbClr val="FF0000"/>
                </a:solidFill>
              </a:rPr>
              <a:t>.</a:t>
            </a:r>
            <a:endParaRPr lang="it-IT" altLang="en-US" sz="1400" b="1" dirty="0">
              <a:solidFill>
                <a:srgbClr val="FF0000"/>
              </a:solidFill>
            </a:endParaRPr>
          </a:p>
        </p:txBody>
      </p:sp>
      <p:sp>
        <p:nvSpPr>
          <p:cNvPr id="78908" name="Text Box 1084"/>
          <p:cNvSpPr txBox="1">
            <a:spLocks noChangeArrowheads="1"/>
          </p:cNvSpPr>
          <p:nvPr/>
        </p:nvSpPr>
        <p:spPr bwMode="auto">
          <a:xfrm>
            <a:off x="2266949" y="-52388"/>
            <a:ext cx="52711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sz="2000" b="1" dirty="0">
                <a:solidFill>
                  <a:srgbClr val="FF0000"/>
                </a:solidFill>
              </a:rPr>
              <a:t>Due esempi: operatore esperto e neofita </a:t>
            </a:r>
          </a:p>
        </p:txBody>
      </p:sp>
      <p:pic>
        <p:nvPicPr>
          <p:cNvPr id="1086" name="Picture 108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85094" y="6467019"/>
            <a:ext cx="1117460" cy="393651"/>
          </a:xfrm>
          <a:prstGeom prst="rect">
            <a:avLst/>
          </a:prstGeom>
        </p:spPr>
      </p:pic>
    </p:spTree>
    <p:extLst>
      <p:ext uri="{BB962C8B-B14F-4D97-AF65-F5344CB8AC3E}">
        <p14:creationId xmlns:p14="http://schemas.microsoft.com/office/powerpoint/2010/main" val="150000248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2" name="TextBox 1"/>
          <p:cNvSpPr txBox="1"/>
          <p:nvPr/>
        </p:nvSpPr>
        <p:spPr>
          <a:xfrm flipH="1">
            <a:off x="1153955" y="2538371"/>
            <a:ext cx="7181735" cy="1569660"/>
          </a:xfrm>
          <a:prstGeom prst="rect">
            <a:avLst/>
          </a:prstGeom>
          <a:noFill/>
        </p:spPr>
        <p:txBody>
          <a:bodyPr wrap="square" rtlCol="0">
            <a:spAutoFit/>
          </a:bodyPr>
          <a:lstStyle/>
          <a:p>
            <a:pPr algn="ctr"/>
            <a:r>
              <a:rPr lang="it-IT" sz="3200" b="1" dirty="0">
                <a:solidFill>
                  <a:schemeClr val="bg1"/>
                </a:solidFill>
              </a:rPr>
              <a:t>La generazione  e il prelievo </a:t>
            </a:r>
          </a:p>
          <a:p>
            <a:pPr algn="ctr"/>
            <a:r>
              <a:rPr lang="it-IT" sz="3200" b="1" dirty="0">
                <a:solidFill>
                  <a:schemeClr val="bg1"/>
                </a:solidFill>
              </a:rPr>
              <a:t>del segnale sEMG.</a:t>
            </a:r>
          </a:p>
          <a:p>
            <a:pPr algn="ctr"/>
            <a:r>
              <a:rPr lang="it-IT" sz="3200" b="1" dirty="0">
                <a:solidFill>
                  <a:schemeClr val="bg1"/>
                </a:solidFill>
              </a:rPr>
              <a:t>Basi di elettrofisiologia muscolare.</a:t>
            </a:r>
            <a:endParaRPr lang="en-US" sz="3200" b="1" dirty="0">
              <a:solidFill>
                <a:schemeClr val="bg1"/>
              </a:solidFill>
            </a:endParaRPr>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149288460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grpSp>
        <p:nvGrpSpPr>
          <p:cNvPr id="26626" name="Group 2"/>
          <p:cNvGrpSpPr>
            <a:grpSpLocks/>
          </p:cNvGrpSpPr>
          <p:nvPr/>
        </p:nvGrpSpPr>
        <p:grpSpPr bwMode="auto">
          <a:xfrm>
            <a:off x="5805488" y="538163"/>
            <a:ext cx="1419225" cy="1039812"/>
            <a:chOff x="761" y="342"/>
            <a:chExt cx="1013" cy="794"/>
          </a:xfrm>
        </p:grpSpPr>
        <p:sp>
          <p:nvSpPr>
            <p:cNvPr id="26627" name="Freeform 3"/>
            <p:cNvSpPr>
              <a:spLocks/>
            </p:cNvSpPr>
            <p:nvPr/>
          </p:nvSpPr>
          <p:spPr bwMode="auto">
            <a:xfrm>
              <a:off x="761" y="342"/>
              <a:ext cx="1013" cy="794"/>
            </a:xfrm>
            <a:custGeom>
              <a:avLst/>
              <a:gdLst>
                <a:gd name="T0" fmla="*/ 401 w 1013"/>
                <a:gd name="T1" fmla="*/ 206 h 794"/>
                <a:gd name="T2" fmla="*/ 363 w 1013"/>
                <a:gd name="T3" fmla="*/ 251 h 794"/>
                <a:gd name="T4" fmla="*/ 327 w 1013"/>
                <a:gd name="T5" fmla="*/ 281 h 794"/>
                <a:gd name="T6" fmla="*/ 293 w 1013"/>
                <a:gd name="T7" fmla="*/ 298 h 794"/>
                <a:gd name="T8" fmla="*/ 256 w 1013"/>
                <a:gd name="T9" fmla="*/ 300 h 794"/>
                <a:gd name="T10" fmla="*/ 211 w 1013"/>
                <a:gd name="T11" fmla="*/ 293 h 794"/>
                <a:gd name="T12" fmla="*/ 0 w 1013"/>
                <a:gd name="T13" fmla="*/ 221 h 794"/>
                <a:gd name="T14" fmla="*/ 95 w 1013"/>
                <a:gd name="T15" fmla="*/ 338 h 794"/>
                <a:gd name="T16" fmla="*/ 139 w 1013"/>
                <a:gd name="T17" fmla="*/ 409 h 794"/>
                <a:gd name="T18" fmla="*/ 162 w 1013"/>
                <a:gd name="T19" fmla="*/ 460 h 794"/>
                <a:gd name="T20" fmla="*/ 176 w 1013"/>
                <a:gd name="T21" fmla="*/ 508 h 794"/>
                <a:gd name="T22" fmla="*/ 181 w 1013"/>
                <a:gd name="T23" fmla="*/ 553 h 794"/>
                <a:gd name="T24" fmla="*/ 176 w 1013"/>
                <a:gd name="T25" fmla="*/ 596 h 794"/>
                <a:gd name="T26" fmla="*/ 161 w 1013"/>
                <a:gd name="T27" fmla="*/ 637 h 794"/>
                <a:gd name="T28" fmla="*/ 136 w 1013"/>
                <a:gd name="T29" fmla="*/ 677 h 794"/>
                <a:gd name="T30" fmla="*/ 102 w 1013"/>
                <a:gd name="T31" fmla="*/ 715 h 794"/>
                <a:gd name="T32" fmla="*/ 137 w 1013"/>
                <a:gd name="T33" fmla="*/ 696 h 794"/>
                <a:gd name="T34" fmla="*/ 210 w 1013"/>
                <a:gd name="T35" fmla="*/ 662 h 794"/>
                <a:gd name="T36" fmla="*/ 281 w 1013"/>
                <a:gd name="T37" fmla="*/ 647 h 794"/>
                <a:gd name="T38" fmla="*/ 349 w 1013"/>
                <a:gd name="T39" fmla="*/ 644 h 794"/>
                <a:gd name="T40" fmla="*/ 414 w 1013"/>
                <a:gd name="T41" fmla="*/ 654 h 794"/>
                <a:gd name="T42" fmla="*/ 474 w 1013"/>
                <a:gd name="T43" fmla="*/ 671 h 794"/>
                <a:gd name="T44" fmla="*/ 529 w 1013"/>
                <a:gd name="T45" fmla="*/ 695 h 794"/>
                <a:gd name="T46" fmla="*/ 645 w 1013"/>
                <a:gd name="T47" fmla="*/ 766 h 794"/>
                <a:gd name="T48" fmla="*/ 663 w 1013"/>
                <a:gd name="T49" fmla="*/ 744 h 794"/>
                <a:gd name="T50" fmla="*/ 649 w 1013"/>
                <a:gd name="T51" fmla="*/ 678 h 794"/>
                <a:gd name="T52" fmla="*/ 652 w 1013"/>
                <a:gd name="T53" fmla="*/ 624 h 794"/>
                <a:gd name="T54" fmla="*/ 670 w 1013"/>
                <a:gd name="T55" fmla="*/ 580 h 794"/>
                <a:gd name="T56" fmla="*/ 698 w 1013"/>
                <a:gd name="T57" fmla="*/ 545 h 794"/>
                <a:gd name="T58" fmla="*/ 739 w 1013"/>
                <a:gd name="T59" fmla="*/ 515 h 794"/>
                <a:gd name="T60" fmla="*/ 787 w 1013"/>
                <a:gd name="T61" fmla="*/ 491 h 794"/>
                <a:gd name="T62" fmla="*/ 937 w 1013"/>
                <a:gd name="T63" fmla="*/ 442 h 794"/>
                <a:gd name="T64" fmla="*/ 949 w 1013"/>
                <a:gd name="T65" fmla="*/ 426 h 794"/>
                <a:gd name="T66" fmla="*/ 863 w 1013"/>
                <a:gd name="T67" fmla="*/ 427 h 794"/>
                <a:gd name="T68" fmla="*/ 788 w 1013"/>
                <a:gd name="T69" fmla="*/ 420 h 794"/>
                <a:gd name="T70" fmla="*/ 724 w 1013"/>
                <a:gd name="T71" fmla="*/ 404 h 794"/>
                <a:gd name="T72" fmla="*/ 671 w 1013"/>
                <a:gd name="T73" fmla="*/ 378 h 794"/>
                <a:gd name="T74" fmla="*/ 629 w 1013"/>
                <a:gd name="T75" fmla="*/ 343 h 794"/>
                <a:gd name="T76" fmla="*/ 595 w 1013"/>
                <a:gd name="T77" fmla="*/ 296 h 794"/>
                <a:gd name="T78" fmla="*/ 571 w 1013"/>
                <a:gd name="T79" fmla="*/ 240 h 794"/>
                <a:gd name="T80" fmla="*/ 556 w 1013"/>
                <a:gd name="T81" fmla="*/ 172 h 794"/>
                <a:gd name="T82" fmla="*/ 549 w 1013"/>
                <a:gd name="T83" fmla="*/ 91 h 794"/>
                <a:gd name="T84" fmla="*/ 551 w 1013"/>
                <a:gd name="T85"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13" h="794">
                  <a:moveTo>
                    <a:pt x="551" y="0"/>
                  </a:moveTo>
                  <a:lnTo>
                    <a:pt x="465" y="120"/>
                  </a:lnTo>
                  <a:lnTo>
                    <a:pt x="401" y="206"/>
                  </a:lnTo>
                  <a:lnTo>
                    <a:pt x="387" y="224"/>
                  </a:lnTo>
                  <a:lnTo>
                    <a:pt x="375" y="239"/>
                  </a:lnTo>
                  <a:lnTo>
                    <a:pt x="363" y="251"/>
                  </a:lnTo>
                  <a:lnTo>
                    <a:pt x="350" y="263"/>
                  </a:lnTo>
                  <a:lnTo>
                    <a:pt x="339" y="273"/>
                  </a:lnTo>
                  <a:lnTo>
                    <a:pt x="327" y="281"/>
                  </a:lnTo>
                  <a:lnTo>
                    <a:pt x="316" y="288"/>
                  </a:lnTo>
                  <a:lnTo>
                    <a:pt x="305" y="293"/>
                  </a:lnTo>
                  <a:lnTo>
                    <a:pt x="293" y="298"/>
                  </a:lnTo>
                  <a:lnTo>
                    <a:pt x="282" y="299"/>
                  </a:lnTo>
                  <a:lnTo>
                    <a:pt x="270" y="300"/>
                  </a:lnTo>
                  <a:lnTo>
                    <a:pt x="256" y="300"/>
                  </a:lnTo>
                  <a:lnTo>
                    <a:pt x="242" y="299"/>
                  </a:lnTo>
                  <a:lnTo>
                    <a:pt x="227" y="296"/>
                  </a:lnTo>
                  <a:lnTo>
                    <a:pt x="211" y="293"/>
                  </a:lnTo>
                  <a:lnTo>
                    <a:pt x="195" y="288"/>
                  </a:lnTo>
                  <a:lnTo>
                    <a:pt x="111" y="261"/>
                  </a:lnTo>
                  <a:lnTo>
                    <a:pt x="0" y="221"/>
                  </a:lnTo>
                  <a:lnTo>
                    <a:pt x="35" y="262"/>
                  </a:lnTo>
                  <a:lnTo>
                    <a:pt x="66" y="300"/>
                  </a:lnTo>
                  <a:lnTo>
                    <a:pt x="95" y="338"/>
                  </a:lnTo>
                  <a:lnTo>
                    <a:pt x="120" y="374"/>
                  </a:lnTo>
                  <a:lnTo>
                    <a:pt x="129" y="392"/>
                  </a:lnTo>
                  <a:lnTo>
                    <a:pt x="139" y="409"/>
                  </a:lnTo>
                  <a:lnTo>
                    <a:pt x="148" y="427"/>
                  </a:lnTo>
                  <a:lnTo>
                    <a:pt x="155" y="444"/>
                  </a:lnTo>
                  <a:lnTo>
                    <a:pt x="162" y="460"/>
                  </a:lnTo>
                  <a:lnTo>
                    <a:pt x="167" y="476"/>
                  </a:lnTo>
                  <a:lnTo>
                    <a:pt x="173" y="493"/>
                  </a:lnTo>
                  <a:lnTo>
                    <a:pt x="176" y="508"/>
                  </a:lnTo>
                  <a:lnTo>
                    <a:pt x="178" y="523"/>
                  </a:lnTo>
                  <a:lnTo>
                    <a:pt x="180" y="538"/>
                  </a:lnTo>
                  <a:lnTo>
                    <a:pt x="181" y="553"/>
                  </a:lnTo>
                  <a:lnTo>
                    <a:pt x="180" y="568"/>
                  </a:lnTo>
                  <a:lnTo>
                    <a:pt x="178" y="583"/>
                  </a:lnTo>
                  <a:lnTo>
                    <a:pt x="176" y="596"/>
                  </a:lnTo>
                  <a:lnTo>
                    <a:pt x="172" y="610"/>
                  </a:lnTo>
                  <a:lnTo>
                    <a:pt x="167" y="624"/>
                  </a:lnTo>
                  <a:lnTo>
                    <a:pt x="161" y="637"/>
                  </a:lnTo>
                  <a:lnTo>
                    <a:pt x="154" y="651"/>
                  </a:lnTo>
                  <a:lnTo>
                    <a:pt x="146" y="665"/>
                  </a:lnTo>
                  <a:lnTo>
                    <a:pt x="136" y="677"/>
                  </a:lnTo>
                  <a:lnTo>
                    <a:pt x="126" y="691"/>
                  </a:lnTo>
                  <a:lnTo>
                    <a:pt x="114" y="703"/>
                  </a:lnTo>
                  <a:lnTo>
                    <a:pt x="102" y="715"/>
                  </a:lnTo>
                  <a:lnTo>
                    <a:pt x="88" y="727"/>
                  </a:lnTo>
                  <a:lnTo>
                    <a:pt x="113" y="711"/>
                  </a:lnTo>
                  <a:lnTo>
                    <a:pt x="137" y="696"/>
                  </a:lnTo>
                  <a:lnTo>
                    <a:pt x="162" y="682"/>
                  </a:lnTo>
                  <a:lnTo>
                    <a:pt x="187" y="671"/>
                  </a:lnTo>
                  <a:lnTo>
                    <a:pt x="210" y="662"/>
                  </a:lnTo>
                  <a:lnTo>
                    <a:pt x="234" y="655"/>
                  </a:lnTo>
                  <a:lnTo>
                    <a:pt x="257" y="650"/>
                  </a:lnTo>
                  <a:lnTo>
                    <a:pt x="281" y="647"/>
                  </a:lnTo>
                  <a:lnTo>
                    <a:pt x="304" y="644"/>
                  </a:lnTo>
                  <a:lnTo>
                    <a:pt x="327" y="644"/>
                  </a:lnTo>
                  <a:lnTo>
                    <a:pt x="349" y="644"/>
                  </a:lnTo>
                  <a:lnTo>
                    <a:pt x="371" y="647"/>
                  </a:lnTo>
                  <a:lnTo>
                    <a:pt x="393" y="650"/>
                  </a:lnTo>
                  <a:lnTo>
                    <a:pt x="414" y="654"/>
                  </a:lnTo>
                  <a:lnTo>
                    <a:pt x="435" y="659"/>
                  </a:lnTo>
                  <a:lnTo>
                    <a:pt x="454" y="665"/>
                  </a:lnTo>
                  <a:lnTo>
                    <a:pt x="474" y="671"/>
                  </a:lnTo>
                  <a:lnTo>
                    <a:pt x="494" y="678"/>
                  </a:lnTo>
                  <a:lnTo>
                    <a:pt x="511" y="686"/>
                  </a:lnTo>
                  <a:lnTo>
                    <a:pt x="529" y="695"/>
                  </a:lnTo>
                  <a:lnTo>
                    <a:pt x="563" y="712"/>
                  </a:lnTo>
                  <a:lnTo>
                    <a:pt x="593" y="732"/>
                  </a:lnTo>
                  <a:lnTo>
                    <a:pt x="645" y="766"/>
                  </a:lnTo>
                  <a:lnTo>
                    <a:pt x="683" y="794"/>
                  </a:lnTo>
                  <a:lnTo>
                    <a:pt x="672" y="768"/>
                  </a:lnTo>
                  <a:lnTo>
                    <a:pt x="663" y="744"/>
                  </a:lnTo>
                  <a:lnTo>
                    <a:pt x="656" y="721"/>
                  </a:lnTo>
                  <a:lnTo>
                    <a:pt x="652" y="699"/>
                  </a:lnTo>
                  <a:lnTo>
                    <a:pt x="649" y="678"/>
                  </a:lnTo>
                  <a:lnTo>
                    <a:pt x="648" y="659"/>
                  </a:lnTo>
                  <a:lnTo>
                    <a:pt x="649" y="640"/>
                  </a:lnTo>
                  <a:lnTo>
                    <a:pt x="652" y="624"/>
                  </a:lnTo>
                  <a:lnTo>
                    <a:pt x="656" y="609"/>
                  </a:lnTo>
                  <a:lnTo>
                    <a:pt x="661" y="594"/>
                  </a:lnTo>
                  <a:lnTo>
                    <a:pt x="670" y="580"/>
                  </a:lnTo>
                  <a:lnTo>
                    <a:pt x="678" y="566"/>
                  </a:lnTo>
                  <a:lnTo>
                    <a:pt x="687" y="555"/>
                  </a:lnTo>
                  <a:lnTo>
                    <a:pt x="698" y="545"/>
                  </a:lnTo>
                  <a:lnTo>
                    <a:pt x="712" y="534"/>
                  </a:lnTo>
                  <a:lnTo>
                    <a:pt x="724" y="524"/>
                  </a:lnTo>
                  <a:lnTo>
                    <a:pt x="739" y="515"/>
                  </a:lnTo>
                  <a:lnTo>
                    <a:pt x="754" y="506"/>
                  </a:lnTo>
                  <a:lnTo>
                    <a:pt x="771" y="498"/>
                  </a:lnTo>
                  <a:lnTo>
                    <a:pt x="787" y="491"/>
                  </a:lnTo>
                  <a:lnTo>
                    <a:pt x="822" y="478"/>
                  </a:lnTo>
                  <a:lnTo>
                    <a:pt x="861" y="465"/>
                  </a:lnTo>
                  <a:lnTo>
                    <a:pt x="937" y="442"/>
                  </a:lnTo>
                  <a:lnTo>
                    <a:pt x="1013" y="419"/>
                  </a:lnTo>
                  <a:lnTo>
                    <a:pt x="981" y="423"/>
                  </a:lnTo>
                  <a:lnTo>
                    <a:pt x="949" y="426"/>
                  </a:lnTo>
                  <a:lnTo>
                    <a:pt x="919" y="427"/>
                  </a:lnTo>
                  <a:lnTo>
                    <a:pt x="891" y="427"/>
                  </a:lnTo>
                  <a:lnTo>
                    <a:pt x="863" y="427"/>
                  </a:lnTo>
                  <a:lnTo>
                    <a:pt x="837" y="426"/>
                  </a:lnTo>
                  <a:lnTo>
                    <a:pt x="813" y="423"/>
                  </a:lnTo>
                  <a:lnTo>
                    <a:pt x="788" y="420"/>
                  </a:lnTo>
                  <a:lnTo>
                    <a:pt x="766" y="416"/>
                  </a:lnTo>
                  <a:lnTo>
                    <a:pt x="745" y="411"/>
                  </a:lnTo>
                  <a:lnTo>
                    <a:pt x="724" y="404"/>
                  </a:lnTo>
                  <a:lnTo>
                    <a:pt x="706" y="397"/>
                  </a:lnTo>
                  <a:lnTo>
                    <a:pt x="689" y="388"/>
                  </a:lnTo>
                  <a:lnTo>
                    <a:pt x="671" y="378"/>
                  </a:lnTo>
                  <a:lnTo>
                    <a:pt x="656" y="367"/>
                  </a:lnTo>
                  <a:lnTo>
                    <a:pt x="641" y="356"/>
                  </a:lnTo>
                  <a:lnTo>
                    <a:pt x="629" y="343"/>
                  </a:lnTo>
                  <a:lnTo>
                    <a:pt x="616" y="329"/>
                  </a:lnTo>
                  <a:lnTo>
                    <a:pt x="605" y="313"/>
                  </a:lnTo>
                  <a:lnTo>
                    <a:pt x="595" y="296"/>
                  </a:lnTo>
                  <a:lnTo>
                    <a:pt x="586" y="278"/>
                  </a:lnTo>
                  <a:lnTo>
                    <a:pt x="578" y="259"/>
                  </a:lnTo>
                  <a:lnTo>
                    <a:pt x="571" y="240"/>
                  </a:lnTo>
                  <a:lnTo>
                    <a:pt x="564" y="218"/>
                  </a:lnTo>
                  <a:lnTo>
                    <a:pt x="559" y="195"/>
                  </a:lnTo>
                  <a:lnTo>
                    <a:pt x="556" y="172"/>
                  </a:lnTo>
                  <a:lnTo>
                    <a:pt x="552" y="146"/>
                  </a:lnTo>
                  <a:lnTo>
                    <a:pt x="551" y="120"/>
                  </a:lnTo>
                  <a:lnTo>
                    <a:pt x="549" y="91"/>
                  </a:lnTo>
                  <a:lnTo>
                    <a:pt x="549" y="63"/>
                  </a:lnTo>
                  <a:lnTo>
                    <a:pt x="549" y="33"/>
                  </a:lnTo>
                  <a:lnTo>
                    <a:pt x="551"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28" name="Freeform 4"/>
            <p:cNvSpPr>
              <a:spLocks/>
            </p:cNvSpPr>
            <p:nvPr/>
          </p:nvSpPr>
          <p:spPr bwMode="auto">
            <a:xfrm>
              <a:off x="1110" y="721"/>
              <a:ext cx="176" cy="177"/>
            </a:xfrm>
            <a:custGeom>
              <a:avLst/>
              <a:gdLst>
                <a:gd name="T0" fmla="*/ 97 w 176"/>
                <a:gd name="T1" fmla="*/ 177 h 177"/>
                <a:gd name="T2" fmla="*/ 115 w 176"/>
                <a:gd name="T3" fmla="*/ 172 h 177"/>
                <a:gd name="T4" fmla="*/ 130 w 176"/>
                <a:gd name="T5" fmla="*/ 166 h 177"/>
                <a:gd name="T6" fmla="*/ 145 w 176"/>
                <a:gd name="T7" fmla="*/ 156 h 177"/>
                <a:gd name="T8" fmla="*/ 156 w 176"/>
                <a:gd name="T9" fmla="*/ 145 h 177"/>
                <a:gd name="T10" fmla="*/ 165 w 176"/>
                <a:gd name="T11" fmla="*/ 130 h 177"/>
                <a:gd name="T12" fmla="*/ 172 w 176"/>
                <a:gd name="T13" fmla="*/ 115 h 177"/>
                <a:gd name="T14" fmla="*/ 176 w 176"/>
                <a:gd name="T15" fmla="*/ 97 h 177"/>
                <a:gd name="T16" fmla="*/ 176 w 176"/>
                <a:gd name="T17" fmla="*/ 80 h 177"/>
                <a:gd name="T18" fmla="*/ 172 w 176"/>
                <a:gd name="T19" fmla="*/ 62 h 177"/>
                <a:gd name="T20" fmla="*/ 165 w 176"/>
                <a:gd name="T21" fmla="*/ 47 h 177"/>
                <a:gd name="T22" fmla="*/ 156 w 176"/>
                <a:gd name="T23" fmla="*/ 32 h 177"/>
                <a:gd name="T24" fmla="*/ 145 w 176"/>
                <a:gd name="T25" fmla="*/ 20 h 177"/>
                <a:gd name="T26" fmla="*/ 130 w 176"/>
                <a:gd name="T27" fmla="*/ 10 h 177"/>
                <a:gd name="T28" fmla="*/ 115 w 176"/>
                <a:gd name="T29" fmla="*/ 3 h 177"/>
                <a:gd name="T30" fmla="*/ 97 w 176"/>
                <a:gd name="T31" fmla="*/ 0 h 177"/>
                <a:gd name="T32" fmla="*/ 79 w 176"/>
                <a:gd name="T33" fmla="*/ 0 h 177"/>
                <a:gd name="T34" fmla="*/ 62 w 176"/>
                <a:gd name="T35" fmla="*/ 3 h 177"/>
                <a:gd name="T36" fmla="*/ 47 w 176"/>
                <a:gd name="T37" fmla="*/ 10 h 177"/>
                <a:gd name="T38" fmla="*/ 32 w 176"/>
                <a:gd name="T39" fmla="*/ 20 h 177"/>
                <a:gd name="T40" fmla="*/ 19 w 176"/>
                <a:gd name="T41" fmla="*/ 32 h 177"/>
                <a:gd name="T42" fmla="*/ 10 w 176"/>
                <a:gd name="T43" fmla="*/ 47 h 177"/>
                <a:gd name="T44" fmla="*/ 3 w 176"/>
                <a:gd name="T45" fmla="*/ 62 h 177"/>
                <a:gd name="T46" fmla="*/ 0 w 176"/>
                <a:gd name="T47" fmla="*/ 80 h 177"/>
                <a:gd name="T48" fmla="*/ 0 w 176"/>
                <a:gd name="T49" fmla="*/ 97 h 177"/>
                <a:gd name="T50" fmla="*/ 3 w 176"/>
                <a:gd name="T51" fmla="*/ 115 h 177"/>
                <a:gd name="T52" fmla="*/ 10 w 176"/>
                <a:gd name="T53" fmla="*/ 130 h 177"/>
                <a:gd name="T54" fmla="*/ 19 w 176"/>
                <a:gd name="T55" fmla="*/ 145 h 177"/>
                <a:gd name="T56" fmla="*/ 32 w 176"/>
                <a:gd name="T57" fmla="*/ 156 h 177"/>
                <a:gd name="T58" fmla="*/ 47 w 176"/>
                <a:gd name="T59" fmla="*/ 166 h 177"/>
                <a:gd name="T60" fmla="*/ 62 w 176"/>
                <a:gd name="T61" fmla="*/ 172 h 177"/>
                <a:gd name="T62" fmla="*/ 79 w 176"/>
                <a:gd name="T63"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6" h="177">
                  <a:moveTo>
                    <a:pt x="87" y="177"/>
                  </a:moveTo>
                  <a:lnTo>
                    <a:pt x="97" y="177"/>
                  </a:lnTo>
                  <a:lnTo>
                    <a:pt x="105" y="175"/>
                  </a:lnTo>
                  <a:lnTo>
                    <a:pt x="115" y="172"/>
                  </a:lnTo>
                  <a:lnTo>
                    <a:pt x="123" y="170"/>
                  </a:lnTo>
                  <a:lnTo>
                    <a:pt x="130" y="166"/>
                  </a:lnTo>
                  <a:lnTo>
                    <a:pt x="138" y="162"/>
                  </a:lnTo>
                  <a:lnTo>
                    <a:pt x="145" y="156"/>
                  </a:lnTo>
                  <a:lnTo>
                    <a:pt x="150" y="151"/>
                  </a:lnTo>
                  <a:lnTo>
                    <a:pt x="156" y="145"/>
                  </a:lnTo>
                  <a:lnTo>
                    <a:pt x="161" y="138"/>
                  </a:lnTo>
                  <a:lnTo>
                    <a:pt x="165" y="130"/>
                  </a:lnTo>
                  <a:lnTo>
                    <a:pt x="169" y="123"/>
                  </a:lnTo>
                  <a:lnTo>
                    <a:pt x="172" y="115"/>
                  </a:lnTo>
                  <a:lnTo>
                    <a:pt x="175" y="106"/>
                  </a:lnTo>
                  <a:lnTo>
                    <a:pt x="176" y="97"/>
                  </a:lnTo>
                  <a:lnTo>
                    <a:pt x="176" y="88"/>
                  </a:lnTo>
                  <a:lnTo>
                    <a:pt x="176" y="80"/>
                  </a:lnTo>
                  <a:lnTo>
                    <a:pt x="175" y="70"/>
                  </a:lnTo>
                  <a:lnTo>
                    <a:pt x="172" y="62"/>
                  </a:lnTo>
                  <a:lnTo>
                    <a:pt x="169" y="54"/>
                  </a:lnTo>
                  <a:lnTo>
                    <a:pt x="165" y="47"/>
                  </a:lnTo>
                  <a:lnTo>
                    <a:pt x="161" y="39"/>
                  </a:lnTo>
                  <a:lnTo>
                    <a:pt x="156" y="32"/>
                  </a:lnTo>
                  <a:lnTo>
                    <a:pt x="150" y="26"/>
                  </a:lnTo>
                  <a:lnTo>
                    <a:pt x="145" y="20"/>
                  </a:lnTo>
                  <a:lnTo>
                    <a:pt x="138" y="15"/>
                  </a:lnTo>
                  <a:lnTo>
                    <a:pt x="130" y="10"/>
                  </a:lnTo>
                  <a:lnTo>
                    <a:pt x="123" y="7"/>
                  </a:lnTo>
                  <a:lnTo>
                    <a:pt x="115" y="3"/>
                  </a:lnTo>
                  <a:lnTo>
                    <a:pt x="105" y="2"/>
                  </a:lnTo>
                  <a:lnTo>
                    <a:pt x="97" y="0"/>
                  </a:lnTo>
                  <a:lnTo>
                    <a:pt x="87" y="0"/>
                  </a:lnTo>
                  <a:lnTo>
                    <a:pt x="79" y="0"/>
                  </a:lnTo>
                  <a:lnTo>
                    <a:pt x="70" y="2"/>
                  </a:lnTo>
                  <a:lnTo>
                    <a:pt x="62" y="3"/>
                  </a:lnTo>
                  <a:lnTo>
                    <a:pt x="53" y="7"/>
                  </a:lnTo>
                  <a:lnTo>
                    <a:pt x="47" y="10"/>
                  </a:lnTo>
                  <a:lnTo>
                    <a:pt x="38" y="15"/>
                  </a:lnTo>
                  <a:lnTo>
                    <a:pt x="32" y="20"/>
                  </a:lnTo>
                  <a:lnTo>
                    <a:pt x="26" y="26"/>
                  </a:lnTo>
                  <a:lnTo>
                    <a:pt x="19" y="32"/>
                  </a:lnTo>
                  <a:lnTo>
                    <a:pt x="15" y="39"/>
                  </a:lnTo>
                  <a:lnTo>
                    <a:pt x="10" y="47"/>
                  </a:lnTo>
                  <a:lnTo>
                    <a:pt x="7" y="54"/>
                  </a:lnTo>
                  <a:lnTo>
                    <a:pt x="3" y="62"/>
                  </a:lnTo>
                  <a:lnTo>
                    <a:pt x="2" y="70"/>
                  </a:lnTo>
                  <a:lnTo>
                    <a:pt x="0" y="80"/>
                  </a:lnTo>
                  <a:lnTo>
                    <a:pt x="0" y="88"/>
                  </a:lnTo>
                  <a:lnTo>
                    <a:pt x="0" y="97"/>
                  </a:lnTo>
                  <a:lnTo>
                    <a:pt x="2" y="106"/>
                  </a:lnTo>
                  <a:lnTo>
                    <a:pt x="3" y="115"/>
                  </a:lnTo>
                  <a:lnTo>
                    <a:pt x="7" y="123"/>
                  </a:lnTo>
                  <a:lnTo>
                    <a:pt x="10" y="130"/>
                  </a:lnTo>
                  <a:lnTo>
                    <a:pt x="15" y="138"/>
                  </a:lnTo>
                  <a:lnTo>
                    <a:pt x="19" y="145"/>
                  </a:lnTo>
                  <a:lnTo>
                    <a:pt x="26" y="151"/>
                  </a:lnTo>
                  <a:lnTo>
                    <a:pt x="32" y="156"/>
                  </a:lnTo>
                  <a:lnTo>
                    <a:pt x="38" y="162"/>
                  </a:lnTo>
                  <a:lnTo>
                    <a:pt x="47" y="166"/>
                  </a:lnTo>
                  <a:lnTo>
                    <a:pt x="53" y="170"/>
                  </a:lnTo>
                  <a:lnTo>
                    <a:pt x="62" y="172"/>
                  </a:lnTo>
                  <a:lnTo>
                    <a:pt x="70" y="175"/>
                  </a:lnTo>
                  <a:lnTo>
                    <a:pt x="79" y="177"/>
                  </a:lnTo>
                  <a:lnTo>
                    <a:pt x="87" y="1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6629" name="Text Box 5"/>
          <p:cNvSpPr txBox="1">
            <a:spLocks noChangeArrowheads="1"/>
          </p:cNvSpPr>
          <p:nvPr/>
        </p:nvSpPr>
        <p:spPr bwMode="auto">
          <a:xfrm>
            <a:off x="5622925" y="1838325"/>
            <a:ext cx="92365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de-DE" altLang="en-US" sz="1600" b="1" dirty="0">
                <a:solidFill>
                  <a:srgbClr val="FFFF00"/>
                </a:solidFill>
              </a:rPr>
              <a:t>Assone</a:t>
            </a:r>
          </a:p>
        </p:txBody>
      </p:sp>
      <p:sp>
        <p:nvSpPr>
          <p:cNvPr id="26630" name="Freeform 6"/>
          <p:cNvSpPr>
            <a:spLocks/>
          </p:cNvSpPr>
          <p:nvPr/>
        </p:nvSpPr>
        <p:spPr bwMode="auto">
          <a:xfrm>
            <a:off x="5187950" y="4210050"/>
            <a:ext cx="101600" cy="387350"/>
          </a:xfrm>
          <a:custGeom>
            <a:avLst/>
            <a:gdLst>
              <a:gd name="T0" fmla="*/ 0 w 70"/>
              <a:gd name="T1" fmla="*/ 0 h 291"/>
              <a:gd name="T2" fmla="*/ 61 w 70"/>
              <a:gd name="T3" fmla="*/ 106 h 291"/>
              <a:gd name="T4" fmla="*/ 52 w 70"/>
              <a:gd name="T5" fmla="*/ 230 h 291"/>
              <a:gd name="T6" fmla="*/ 0 w 70"/>
              <a:gd name="T7" fmla="*/ 291 h 291"/>
            </a:gdLst>
            <a:ahLst/>
            <a:cxnLst>
              <a:cxn ang="0">
                <a:pos x="T0" y="T1"/>
              </a:cxn>
              <a:cxn ang="0">
                <a:pos x="T2" y="T3"/>
              </a:cxn>
              <a:cxn ang="0">
                <a:pos x="T4" y="T5"/>
              </a:cxn>
              <a:cxn ang="0">
                <a:pos x="T6" y="T7"/>
              </a:cxn>
            </a:cxnLst>
            <a:rect l="0" t="0" r="r" b="b"/>
            <a:pathLst>
              <a:path w="70" h="291">
                <a:moveTo>
                  <a:pt x="0" y="0"/>
                </a:moveTo>
                <a:cubicBezTo>
                  <a:pt x="26" y="34"/>
                  <a:pt x="52" y="68"/>
                  <a:pt x="61" y="106"/>
                </a:cubicBezTo>
                <a:cubicBezTo>
                  <a:pt x="70" y="144"/>
                  <a:pt x="62" y="199"/>
                  <a:pt x="52" y="230"/>
                </a:cubicBezTo>
                <a:cubicBezTo>
                  <a:pt x="42" y="261"/>
                  <a:pt x="10" y="282"/>
                  <a:pt x="0" y="291"/>
                </a:cubicBezTo>
              </a:path>
            </a:pathLst>
          </a:custGeom>
          <a:noFill/>
          <a:ln w="57150" cmpd="sng">
            <a:solidFill>
              <a:srgbClr val="00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6631" name="Group 7"/>
          <p:cNvGrpSpPr>
            <a:grpSpLocks/>
          </p:cNvGrpSpPr>
          <p:nvPr/>
        </p:nvGrpSpPr>
        <p:grpSpPr bwMode="auto">
          <a:xfrm>
            <a:off x="5270500" y="1714500"/>
            <a:ext cx="314325" cy="420688"/>
            <a:chOff x="2265" y="700"/>
            <a:chExt cx="292" cy="447"/>
          </a:xfrm>
        </p:grpSpPr>
        <p:grpSp>
          <p:nvGrpSpPr>
            <p:cNvPr id="26632" name="Group 8"/>
            <p:cNvGrpSpPr>
              <a:grpSpLocks/>
            </p:cNvGrpSpPr>
            <p:nvPr/>
          </p:nvGrpSpPr>
          <p:grpSpPr bwMode="auto">
            <a:xfrm rot="7354836">
              <a:off x="2299" y="890"/>
              <a:ext cx="375" cy="140"/>
              <a:chOff x="477" y="3679"/>
              <a:chExt cx="1067" cy="344"/>
            </a:xfrm>
          </p:grpSpPr>
          <p:sp>
            <p:nvSpPr>
              <p:cNvPr id="26633" name="Oval 9"/>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34" name="Rectangle 10"/>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35" name="Group 11"/>
            <p:cNvGrpSpPr>
              <a:grpSpLocks/>
            </p:cNvGrpSpPr>
            <p:nvPr/>
          </p:nvGrpSpPr>
          <p:grpSpPr bwMode="auto">
            <a:xfrm rot="-3493529">
              <a:off x="2151" y="814"/>
              <a:ext cx="376" cy="147"/>
              <a:chOff x="477" y="3679"/>
              <a:chExt cx="1067" cy="344"/>
            </a:xfrm>
          </p:grpSpPr>
          <p:sp>
            <p:nvSpPr>
              <p:cNvPr id="26636" name="Oval 12"/>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37" name="Rectangle 13"/>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38" name="Group 14"/>
          <p:cNvGrpSpPr>
            <a:grpSpLocks/>
          </p:cNvGrpSpPr>
          <p:nvPr/>
        </p:nvGrpSpPr>
        <p:grpSpPr bwMode="auto">
          <a:xfrm rot="243875">
            <a:off x="5056188" y="2187575"/>
            <a:ext cx="293687" cy="377825"/>
            <a:chOff x="2121" y="1129"/>
            <a:chExt cx="282" cy="411"/>
          </a:xfrm>
        </p:grpSpPr>
        <p:grpSp>
          <p:nvGrpSpPr>
            <p:cNvPr id="26639" name="Group 15"/>
            <p:cNvGrpSpPr>
              <a:grpSpLocks/>
            </p:cNvGrpSpPr>
            <p:nvPr/>
          </p:nvGrpSpPr>
          <p:grpSpPr bwMode="auto">
            <a:xfrm rot="5931601">
              <a:off x="2141" y="1278"/>
              <a:ext cx="379" cy="145"/>
              <a:chOff x="477" y="3679"/>
              <a:chExt cx="1067" cy="344"/>
            </a:xfrm>
          </p:grpSpPr>
          <p:sp>
            <p:nvSpPr>
              <p:cNvPr id="26640" name="Oval 16"/>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41" name="Rectangle 17"/>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42" name="Group 18"/>
            <p:cNvGrpSpPr>
              <a:grpSpLocks/>
            </p:cNvGrpSpPr>
            <p:nvPr/>
          </p:nvGrpSpPr>
          <p:grpSpPr bwMode="auto">
            <a:xfrm rot="-4923204">
              <a:off x="1986" y="1264"/>
              <a:ext cx="381" cy="112"/>
              <a:chOff x="477" y="3679"/>
              <a:chExt cx="1067" cy="344"/>
            </a:xfrm>
          </p:grpSpPr>
          <p:sp>
            <p:nvSpPr>
              <p:cNvPr id="26643" name="Oval 19"/>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44" name="Rectangle 20"/>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45" name="Group 21"/>
          <p:cNvGrpSpPr>
            <a:grpSpLocks/>
          </p:cNvGrpSpPr>
          <p:nvPr/>
        </p:nvGrpSpPr>
        <p:grpSpPr bwMode="auto">
          <a:xfrm rot="-972552">
            <a:off x="5032375" y="2663825"/>
            <a:ext cx="277813" cy="373063"/>
            <a:chOff x="2121" y="1129"/>
            <a:chExt cx="282" cy="411"/>
          </a:xfrm>
        </p:grpSpPr>
        <p:grpSp>
          <p:nvGrpSpPr>
            <p:cNvPr id="26646" name="Group 22"/>
            <p:cNvGrpSpPr>
              <a:grpSpLocks/>
            </p:cNvGrpSpPr>
            <p:nvPr/>
          </p:nvGrpSpPr>
          <p:grpSpPr bwMode="auto">
            <a:xfrm rot="5931601">
              <a:off x="2141" y="1278"/>
              <a:ext cx="379" cy="145"/>
              <a:chOff x="477" y="3679"/>
              <a:chExt cx="1067" cy="344"/>
            </a:xfrm>
          </p:grpSpPr>
          <p:sp>
            <p:nvSpPr>
              <p:cNvPr id="26647" name="Oval 23"/>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48" name="Rectangle 24"/>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49" name="Group 25"/>
            <p:cNvGrpSpPr>
              <a:grpSpLocks/>
            </p:cNvGrpSpPr>
            <p:nvPr/>
          </p:nvGrpSpPr>
          <p:grpSpPr bwMode="auto">
            <a:xfrm rot="-4923204">
              <a:off x="1986" y="1264"/>
              <a:ext cx="381" cy="112"/>
              <a:chOff x="477" y="3679"/>
              <a:chExt cx="1067" cy="344"/>
            </a:xfrm>
          </p:grpSpPr>
          <p:sp>
            <p:nvSpPr>
              <p:cNvPr id="26650" name="Oval 26"/>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51" name="Rectangle 27"/>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52" name="Group 28"/>
          <p:cNvGrpSpPr>
            <a:grpSpLocks/>
          </p:cNvGrpSpPr>
          <p:nvPr/>
        </p:nvGrpSpPr>
        <p:grpSpPr bwMode="auto">
          <a:xfrm rot="-1943894">
            <a:off x="5426075" y="3735388"/>
            <a:ext cx="190500" cy="341312"/>
            <a:chOff x="2121" y="1129"/>
            <a:chExt cx="282" cy="411"/>
          </a:xfrm>
        </p:grpSpPr>
        <p:grpSp>
          <p:nvGrpSpPr>
            <p:cNvPr id="26653" name="Group 29"/>
            <p:cNvGrpSpPr>
              <a:grpSpLocks/>
            </p:cNvGrpSpPr>
            <p:nvPr/>
          </p:nvGrpSpPr>
          <p:grpSpPr bwMode="auto">
            <a:xfrm rot="5931601">
              <a:off x="2141" y="1278"/>
              <a:ext cx="379" cy="145"/>
              <a:chOff x="477" y="3679"/>
              <a:chExt cx="1067" cy="344"/>
            </a:xfrm>
          </p:grpSpPr>
          <p:sp>
            <p:nvSpPr>
              <p:cNvPr id="26654" name="Oval 30"/>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55" name="Rectangle 31"/>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56" name="Group 32"/>
            <p:cNvGrpSpPr>
              <a:grpSpLocks/>
            </p:cNvGrpSpPr>
            <p:nvPr/>
          </p:nvGrpSpPr>
          <p:grpSpPr bwMode="auto">
            <a:xfrm rot="-4923204">
              <a:off x="1986" y="1264"/>
              <a:ext cx="381" cy="112"/>
              <a:chOff x="477" y="3679"/>
              <a:chExt cx="1067" cy="344"/>
            </a:xfrm>
          </p:grpSpPr>
          <p:sp>
            <p:nvSpPr>
              <p:cNvPr id="26657" name="Oval 33"/>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58" name="Rectangle 34"/>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59" name="Group 35"/>
          <p:cNvGrpSpPr>
            <a:grpSpLocks/>
          </p:cNvGrpSpPr>
          <p:nvPr/>
        </p:nvGrpSpPr>
        <p:grpSpPr bwMode="auto">
          <a:xfrm rot="647180">
            <a:off x="5094288" y="3592513"/>
            <a:ext cx="184150" cy="279400"/>
            <a:chOff x="2121" y="1129"/>
            <a:chExt cx="282" cy="411"/>
          </a:xfrm>
        </p:grpSpPr>
        <p:grpSp>
          <p:nvGrpSpPr>
            <p:cNvPr id="26660" name="Group 36"/>
            <p:cNvGrpSpPr>
              <a:grpSpLocks/>
            </p:cNvGrpSpPr>
            <p:nvPr/>
          </p:nvGrpSpPr>
          <p:grpSpPr bwMode="auto">
            <a:xfrm rot="5931601">
              <a:off x="2141" y="1278"/>
              <a:ext cx="379" cy="145"/>
              <a:chOff x="477" y="3679"/>
              <a:chExt cx="1067" cy="344"/>
            </a:xfrm>
          </p:grpSpPr>
          <p:sp>
            <p:nvSpPr>
              <p:cNvPr id="26661" name="Oval 37"/>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62" name="Rectangle 38"/>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63" name="Group 39"/>
            <p:cNvGrpSpPr>
              <a:grpSpLocks/>
            </p:cNvGrpSpPr>
            <p:nvPr/>
          </p:nvGrpSpPr>
          <p:grpSpPr bwMode="auto">
            <a:xfrm rot="-4923204">
              <a:off x="1986" y="1264"/>
              <a:ext cx="381" cy="112"/>
              <a:chOff x="477" y="3679"/>
              <a:chExt cx="1067" cy="344"/>
            </a:xfrm>
          </p:grpSpPr>
          <p:sp>
            <p:nvSpPr>
              <p:cNvPr id="26664" name="Oval 40"/>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65" name="Rectangle 41"/>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66" name="Group 42"/>
          <p:cNvGrpSpPr>
            <a:grpSpLocks/>
          </p:cNvGrpSpPr>
          <p:nvPr/>
        </p:nvGrpSpPr>
        <p:grpSpPr bwMode="auto">
          <a:xfrm rot="-1482945">
            <a:off x="5562600" y="4122738"/>
            <a:ext cx="188913" cy="311150"/>
            <a:chOff x="2121" y="1129"/>
            <a:chExt cx="282" cy="411"/>
          </a:xfrm>
        </p:grpSpPr>
        <p:grpSp>
          <p:nvGrpSpPr>
            <p:cNvPr id="26667" name="Group 43"/>
            <p:cNvGrpSpPr>
              <a:grpSpLocks/>
            </p:cNvGrpSpPr>
            <p:nvPr/>
          </p:nvGrpSpPr>
          <p:grpSpPr bwMode="auto">
            <a:xfrm rot="5931601">
              <a:off x="2141" y="1278"/>
              <a:ext cx="379" cy="145"/>
              <a:chOff x="477" y="3679"/>
              <a:chExt cx="1067" cy="344"/>
            </a:xfrm>
          </p:grpSpPr>
          <p:sp>
            <p:nvSpPr>
              <p:cNvPr id="26668" name="Oval 44"/>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69" name="Rectangle 45"/>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70" name="Group 46"/>
            <p:cNvGrpSpPr>
              <a:grpSpLocks/>
            </p:cNvGrpSpPr>
            <p:nvPr/>
          </p:nvGrpSpPr>
          <p:grpSpPr bwMode="auto">
            <a:xfrm rot="-4923204">
              <a:off x="1986" y="1264"/>
              <a:ext cx="381" cy="112"/>
              <a:chOff x="477" y="3679"/>
              <a:chExt cx="1067" cy="344"/>
            </a:xfrm>
          </p:grpSpPr>
          <p:sp>
            <p:nvSpPr>
              <p:cNvPr id="26671" name="Oval 47"/>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72" name="Rectangle 48"/>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73" name="Group 49"/>
          <p:cNvGrpSpPr>
            <a:grpSpLocks/>
          </p:cNvGrpSpPr>
          <p:nvPr/>
        </p:nvGrpSpPr>
        <p:grpSpPr bwMode="auto">
          <a:xfrm rot="-1522474">
            <a:off x="5060950" y="3930650"/>
            <a:ext cx="171450" cy="328613"/>
            <a:chOff x="2121" y="1129"/>
            <a:chExt cx="282" cy="411"/>
          </a:xfrm>
        </p:grpSpPr>
        <p:grpSp>
          <p:nvGrpSpPr>
            <p:cNvPr id="26674" name="Group 50"/>
            <p:cNvGrpSpPr>
              <a:grpSpLocks/>
            </p:cNvGrpSpPr>
            <p:nvPr/>
          </p:nvGrpSpPr>
          <p:grpSpPr bwMode="auto">
            <a:xfrm rot="5931601">
              <a:off x="2141" y="1278"/>
              <a:ext cx="379" cy="145"/>
              <a:chOff x="477" y="3679"/>
              <a:chExt cx="1067" cy="344"/>
            </a:xfrm>
          </p:grpSpPr>
          <p:sp>
            <p:nvSpPr>
              <p:cNvPr id="26675" name="Oval 51"/>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76" name="Rectangle 52"/>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77" name="Group 53"/>
            <p:cNvGrpSpPr>
              <a:grpSpLocks/>
            </p:cNvGrpSpPr>
            <p:nvPr/>
          </p:nvGrpSpPr>
          <p:grpSpPr bwMode="auto">
            <a:xfrm rot="-4923204">
              <a:off x="1986" y="1264"/>
              <a:ext cx="381" cy="112"/>
              <a:chOff x="477" y="3679"/>
              <a:chExt cx="1067" cy="344"/>
            </a:xfrm>
          </p:grpSpPr>
          <p:sp>
            <p:nvSpPr>
              <p:cNvPr id="26678" name="Oval 54"/>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79" name="Rectangle 55"/>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80" name="Group 56"/>
          <p:cNvGrpSpPr>
            <a:grpSpLocks/>
          </p:cNvGrpSpPr>
          <p:nvPr/>
        </p:nvGrpSpPr>
        <p:grpSpPr bwMode="auto">
          <a:xfrm rot="-2267603">
            <a:off x="5813425" y="4013200"/>
            <a:ext cx="179388" cy="342900"/>
            <a:chOff x="2121" y="1129"/>
            <a:chExt cx="282" cy="411"/>
          </a:xfrm>
        </p:grpSpPr>
        <p:grpSp>
          <p:nvGrpSpPr>
            <p:cNvPr id="26681" name="Group 57"/>
            <p:cNvGrpSpPr>
              <a:grpSpLocks/>
            </p:cNvGrpSpPr>
            <p:nvPr/>
          </p:nvGrpSpPr>
          <p:grpSpPr bwMode="auto">
            <a:xfrm rot="5931601">
              <a:off x="2141" y="1278"/>
              <a:ext cx="379" cy="145"/>
              <a:chOff x="477" y="3679"/>
              <a:chExt cx="1067" cy="344"/>
            </a:xfrm>
          </p:grpSpPr>
          <p:sp>
            <p:nvSpPr>
              <p:cNvPr id="26682" name="Oval 58"/>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83" name="Rectangle 59"/>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84" name="Group 60"/>
            <p:cNvGrpSpPr>
              <a:grpSpLocks/>
            </p:cNvGrpSpPr>
            <p:nvPr/>
          </p:nvGrpSpPr>
          <p:grpSpPr bwMode="auto">
            <a:xfrm rot="-4923204">
              <a:off x="1986" y="1264"/>
              <a:ext cx="381" cy="112"/>
              <a:chOff x="477" y="3679"/>
              <a:chExt cx="1067" cy="344"/>
            </a:xfrm>
          </p:grpSpPr>
          <p:sp>
            <p:nvSpPr>
              <p:cNvPr id="26685" name="Oval 61"/>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86" name="Rectangle 62"/>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687" name="Group 63"/>
          <p:cNvGrpSpPr>
            <a:grpSpLocks/>
          </p:cNvGrpSpPr>
          <p:nvPr/>
        </p:nvGrpSpPr>
        <p:grpSpPr bwMode="auto">
          <a:xfrm rot="-1261493">
            <a:off x="5118100" y="3090863"/>
            <a:ext cx="220663" cy="350837"/>
            <a:chOff x="2121" y="1129"/>
            <a:chExt cx="282" cy="411"/>
          </a:xfrm>
        </p:grpSpPr>
        <p:grpSp>
          <p:nvGrpSpPr>
            <p:cNvPr id="26688" name="Group 64"/>
            <p:cNvGrpSpPr>
              <a:grpSpLocks/>
            </p:cNvGrpSpPr>
            <p:nvPr/>
          </p:nvGrpSpPr>
          <p:grpSpPr bwMode="auto">
            <a:xfrm rot="5931601">
              <a:off x="2141" y="1278"/>
              <a:ext cx="379" cy="145"/>
              <a:chOff x="477" y="3679"/>
              <a:chExt cx="1067" cy="344"/>
            </a:xfrm>
          </p:grpSpPr>
          <p:sp>
            <p:nvSpPr>
              <p:cNvPr id="26689" name="Oval 65"/>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90" name="Rectangle 66"/>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91" name="Group 67"/>
            <p:cNvGrpSpPr>
              <a:grpSpLocks/>
            </p:cNvGrpSpPr>
            <p:nvPr/>
          </p:nvGrpSpPr>
          <p:grpSpPr bwMode="auto">
            <a:xfrm rot="-4923204">
              <a:off x="1986" y="1264"/>
              <a:ext cx="381" cy="112"/>
              <a:chOff x="477" y="3679"/>
              <a:chExt cx="1067" cy="344"/>
            </a:xfrm>
          </p:grpSpPr>
          <p:sp>
            <p:nvSpPr>
              <p:cNvPr id="26692" name="Oval 68"/>
              <p:cNvSpPr>
                <a:spLocks noChangeArrowheads="1"/>
              </p:cNvSpPr>
              <p:nvPr/>
            </p:nvSpPr>
            <p:spPr bwMode="auto">
              <a:xfrm>
                <a:off x="485" y="3679"/>
                <a:ext cx="1059" cy="300"/>
              </a:xfrm>
              <a:prstGeom prst="ellipse">
                <a:avLst/>
              </a:prstGeom>
              <a:solidFill>
                <a:schemeClr va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93" name="Rectangle 69"/>
              <p:cNvSpPr>
                <a:spLocks noChangeArrowheads="1"/>
              </p:cNvSpPr>
              <p:nvPr/>
            </p:nvSpPr>
            <p:spPr bwMode="auto">
              <a:xfrm>
                <a:off x="477" y="3838"/>
                <a:ext cx="1067" cy="185"/>
              </a:xfrm>
              <a:prstGeom prst="rect">
                <a:avLst/>
              </a:prstGeom>
              <a:solidFill>
                <a:schemeClr va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6694" name="Freeform 70"/>
          <p:cNvSpPr>
            <a:spLocks/>
          </p:cNvSpPr>
          <p:nvPr/>
        </p:nvSpPr>
        <p:spPr bwMode="auto">
          <a:xfrm>
            <a:off x="5067300" y="1673225"/>
            <a:ext cx="1344613" cy="3614738"/>
          </a:xfrm>
          <a:custGeom>
            <a:avLst/>
            <a:gdLst>
              <a:gd name="T0" fmla="*/ 429 w 998"/>
              <a:gd name="T1" fmla="*/ 10 h 1801"/>
              <a:gd name="T2" fmla="*/ 370 w 998"/>
              <a:gd name="T3" fmla="*/ 0 h 1801"/>
              <a:gd name="T4" fmla="*/ 239 w 998"/>
              <a:gd name="T5" fmla="*/ 75 h 1801"/>
              <a:gd name="T6" fmla="*/ 128 w 998"/>
              <a:gd name="T7" fmla="*/ 176 h 1801"/>
              <a:gd name="T8" fmla="*/ 60 w 998"/>
              <a:gd name="T9" fmla="*/ 278 h 1801"/>
              <a:gd name="T10" fmla="*/ 27 w 998"/>
              <a:gd name="T11" fmla="*/ 383 h 1801"/>
              <a:gd name="T12" fmla="*/ 22 w 998"/>
              <a:gd name="T13" fmla="*/ 489 h 1801"/>
              <a:gd name="T14" fmla="*/ 38 w 998"/>
              <a:gd name="T15" fmla="*/ 599 h 1801"/>
              <a:gd name="T16" fmla="*/ 97 w 998"/>
              <a:gd name="T17" fmla="*/ 795 h 1801"/>
              <a:gd name="T18" fmla="*/ 120 w 998"/>
              <a:gd name="T19" fmla="*/ 891 h 1801"/>
              <a:gd name="T20" fmla="*/ 104 w 998"/>
              <a:gd name="T21" fmla="*/ 938 h 1801"/>
              <a:gd name="T22" fmla="*/ 23 w 998"/>
              <a:gd name="T23" fmla="*/ 1059 h 1801"/>
              <a:gd name="T24" fmla="*/ 3 w 998"/>
              <a:gd name="T25" fmla="*/ 1110 h 1801"/>
              <a:gd name="T26" fmla="*/ 4 w 998"/>
              <a:gd name="T27" fmla="*/ 1165 h 1801"/>
              <a:gd name="T28" fmla="*/ 40 w 998"/>
              <a:gd name="T29" fmla="*/ 1224 h 1801"/>
              <a:gd name="T30" fmla="*/ 138 w 998"/>
              <a:gd name="T31" fmla="*/ 1272 h 1801"/>
              <a:gd name="T32" fmla="*/ 64 w 998"/>
              <a:gd name="T33" fmla="*/ 1198 h 1801"/>
              <a:gd name="T34" fmla="*/ 47 w 998"/>
              <a:gd name="T35" fmla="*/ 1164 h 1801"/>
              <a:gd name="T36" fmla="*/ 41 w 998"/>
              <a:gd name="T37" fmla="*/ 1128 h 1801"/>
              <a:gd name="T38" fmla="*/ 51 w 998"/>
              <a:gd name="T39" fmla="*/ 1089 h 1801"/>
              <a:gd name="T40" fmla="*/ 109 w 998"/>
              <a:gd name="T41" fmla="*/ 988 h 1801"/>
              <a:gd name="T42" fmla="*/ 268 w 998"/>
              <a:gd name="T43" fmla="*/ 1046 h 1801"/>
              <a:gd name="T44" fmla="*/ 362 w 998"/>
              <a:gd name="T45" fmla="*/ 1177 h 1801"/>
              <a:gd name="T46" fmla="*/ 418 w 998"/>
              <a:gd name="T47" fmla="*/ 1291 h 1801"/>
              <a:gd name="T48" fmla="*/ 445 w 998"/>
              <a:gd name="T49" fmla="*/ 1378 h 1801"/>
              <a:gd name="T50" fmla="*/ 463 w 998"/>
              <a:gd name="T51" fmla="*/ 1480 h 1801"/>
              <a:gd name="T52" fmla="*/ 479 w 998"/>
              <a:gd name="T53" fmla="*/ 1536 h 1801"/>
              <a:gd name="T54" fmla="*/ 501 w 998"/>
              <a:gd name="T55" fmla="*/ 1536 h 1801"/>
              <a:gd name="T56" fmla="*/ 510 w 998"/>
              <a:gd name="T57" fmla="*/ 1489 h 1801"/>
              <a:gd name="T58" fmla="*/ 497 w 998"/>
              <a:gd name="T59" fmla="*/ 1397 h 1801"/>
              <a:gd name="T60" fmla="*/ 456 w 998"/>
              <a:gd name="T61" fmla="*/ 1272 h 1801"/>
              <a:gd name="T62" fmla="*/ 374 w 998"/>
              <a:gd name="T63" fmla="*/ 1123 h 1801"/>
              <a:gd name="T64" fmla="*/ 225 w 998"/>
              <a:gd name="T65" fmla="*/ 919 h 1801"/>
              <a:gd name="T66" fmla="*/ 448 w 998"/>
              <a:gd name="T67" fmla="*/ 1094 h 1801"/>
              <a:gd name="T68" fmla="*/ 647 w 998"/>
              <a:gd name="T69" fmla="*/ 1295 h 1801"/>
              <a:gd name="T70" fmla="*/ 737 w 998"/>
              <a:gd name="T71" fmla="*/ 1405 h 1801"/>
              <a:gd name="T72" fmla="*/ 817 w 998"/>
              <a:gd name="T73" fmla="*/ 1527 h 1801"/>
              <a:gd name="T74" fmla="*/ 891 w 998"/>
              <a:gd name="T75" fmla="*/ 1658 h 1801"/>
              <a:gd name="T76" fmla="*/ 954 w 998"/>
              <a:gd name="T77" fmla="*/ 1801 h 1801"/>
              <a:gd name="T78" fmla="*/ 950 w 998"/>
              <a:gd name="T79" fmla="*/ 1696 h 1801"/>
              <a:gd name="T80" fmla="*/ 877 w 998"/>
              <a:gd name="T81" fmla="*/ 1559 h 1801"/>
              <a:gd name="T82" fmla="*/ 794 w 998"/>
              <a:gd name="T83" fmla="*/ 1427 h 1801"/>
              <a:gd name="T84" fmla="*/ 700 w 998"/>
              <a:gd name="T85" fmla="*/ 1300 h 1801"/>
              <a:gd name="T86" fmla="*/ 596 w 998"/>
              <a:gd name="T87" fmla="*/ 1180 h 1801"/>
              <a:gd name="T88" fmla="*/ 485 w 998"/>
              <a:gd name="T89" fmla="*/ 1068 h 1801"/>
              <a:gd name="T90" fmla="*/ 364 w 998"/>
              <a:gd name="T91" fmla="*/ 966 h 1801"/>
              <a:gd name="T92" fmla="*/ 238 w 998"/>
              <a:gd name="T93" fmla="*/ 874 h 1801"/>
              <a:gd name="T94" fmla="*/ 156 w 998"/>
              <a:gd name="T95" fmla="*/ 727 h 1801"/>
              <a:gd name="T96" fmla="*/ 115 w 998"/>
              <a:gd name="T97" fmla="*/ 584 h 1801"/>
              <a:gd name="T98" fmla="*/ 100 w 998"/>
              <a:gd name="T99" fmla="*/ 465 h 1801"/>
              <a:gd name="T100" fmla="*/ 112 w 998"/>
              <a:gd name="T101" fmla="*/ 367 h 1801"/>
              <a:gd name="T102" fmla="*/ 149 w 998"/>
              <a:gd name="T103" fmla="*/ 279 h 1801"/>
              <a:gd name="T104" fmla="*/ 212 w 998"/>
              <a:gd name="T105" fmla="*/ 200 h 1801"/>
              <a:gd name="T106" fmla="*/ 300 w 998"/>
              <a:gd name="T107" fmla="*/ 122 h 1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98" h="1801">
                <a:moveTo>
                  <a:pt x="446" y="16"/>
                </a:moveTo>
                <a:lnTo>
                  <a:pt x="444" y="16"/>
                </a:lnTo>
                <a:lnTo>
                  <a:pt x="438" y="13"/>
                </a:lnTo>
                <a:lnTo>
                  <a:pt x="429" y="10"/>
                </a:lnTo>
                <a:lnTo>
                  <a:pt x="416" y="8"/>
                </a:lnTo>
                <a:lnTo>
                  <a:pt x="403" y="5"/>
                </a:lnTo>
                <a:lnTo>
                  <a:pt x="386" y="2"/>
                </a:lnTo>
                <a:lnTo>
                  <a:pt x="370" y="0"/>
                </a:lnTo>
                <a:lnTo>
                  <a:pt x="354" y="0"/>
                </a:lnTo>
                <a:lnTo>
                  <a:pt x="311" y="24"/>
                </a:lnTo>
                <a:lnTo>
                  <a:pt x="273" y="49"/>
                </a:lnTo>
                <a:lnTo>
                  <a:pt x="239" y="75"/>
                </a:lnTo>
                <a:lnTo>
                  <a:pt x="206" y="99"/>
                </a:lnTo>
                <a:lnTo>
                  <a:pt x="178" y="124"/>
                </a:lnTo>
                <a:lnTo>
                  <a:pt x="152" y="150"/>
                </a:lnTo>
                <a:lnTo>
                  <a:pt x="128" y="176"/>
                </a:lnTo>
                <a:lnTo>
                  <a:pt x="107" y="200"/>
                </a:lnTo>
                <a:lnTo>
                  <a:pt x="89" y="226"/>
                </a:lnTo>
                <a:lnTo>
                  <a:pt x="74" y="252"/>
                </a:lnTo>
                <a:lnTo>
                  <a:pt x="60" y="278"/>
                </a:lnTo>
                <a:lnTo>
                  <a:pt x="48" y="304"/>
                </a:lnTo>
                <a:lnTo>
                  <a:pt x="40" y="330"/>
                </a:lnTo>
                <a:lnTo>
                  <a:pt x="33" y="357"/>
                </a:lnTo>
                <a:lnTo>
                  <a:pt x="27" y="383"/>
                </a:lnTo>
                <a:lnTo>
                  <a:pt x="23" y="409"/>
                </a:lnTo>
                <a:lnTo>
                  <a:pt x="22" y="436"/>
                </a:lnTo>
                <a:lnTo>
                  <a:pt x="22" y="464"/>
                </a:lnTo>
                <a:lnTo>
                  <a:pt x="22" y="489"/>
                </a:lnTo>
                <a:lnTo>
                  <a:pt x="25" y="517"/>
                </a:lnTo>
                <a:lnTo>
                  <a:pt x="29" y="544"/>
                </a:lnTo>
                <a:lnTo>
                  <a:pt x="33" y="571"/>
                </a:lnTo>
                <a:lnTo>
                  <a:pt x="38" y="599"/>
                </a:lnTo>
                <a:lnTo>
                  <a:pt x="45" y="627"/>
                </a:lnTo>
                <a:lnTo>
                  <a:pt x="62" y="682"/>
                </a:lnTo>
                <a:lnTo>
                  <a:pt x="78" y="739"/>
                </a:lnTo>
                <a:lnTo>
                  <a:pt x="97" y="795"/>
                </a:lnTo>
                <a:lnTo>
                  <a:pt x="116" y="854"/>
                </a:lnTo>
                <a:lnTo>
                  <a:pt x="119" y="866"/>
                </a:lnTo>
                <a:lnTo>
                  <a:pt x="120" y="878"/>
                </a:lnTo>
                <a:lnTo>
                  <a:pt x="120" y="891"/>
                </a:lnTo>
                <a:lnTo>
                  <a:pt x="117" y="902"/>
                </a:lnTo>
                <a:lnTo>
                  <a:pt x="115" y="914"/>
                </a:lnTo>
                <a:lnTo>
                  <a:pt x="109" y="926"/>
                </a:lnTo>
                <a:lnTo>
                  <a:pt x="104" y="938"/>
                </a:lnTo>
                <a:lnTo>
                  <a:pt x="97" y="949"/>
                </a:lnTo>
                <a:lnTo>
                  <a:pt x="64" y="997"/>
                </a:lnTo>
                <a:lnTo>
                  <a:pt x="30" y="1046"/>
                </a:lnTo>
                <a:lnTo>
                  <a:pt x="23" y="1059"/>
                </a:lnTo>
                <a:lnTo>
                  <a:pt x="16" y="1071"/>
                </a:lnTo>
                <a:lnTo>
                  <a:pt x="11" y="1083"/>
                </a:lnTo>
                <a:lnTo>
                  <a:pt x="6" y="1097"/>
                </a:lnTo>
                <a:lnTo>
                  <a:pt x="3" y="1110"/>
                </a:lnTo>
                <a:lnTo>
                  <a:pt x="0" y="1123"/>
                </a:lnTo>
                <a:lnTo>
                  <a:pt x="0" y="1136"/>
                </a:lnTo>
                <a:lnTo>
                  <a:pt x="1" y="1150"/>
                </a:lnTo>
                <a:lnTo>
                  <a:pt x="4" y="1165"/>
                </a:lnTo>
                <a:lnTo>
                  <a:pt x="10" y="1179"/>
                </a:lnTo>
                <a:lnTo>
                  <a:pt x="16" y="1194"/>
                </a:lnTo>
                <a:lnTo>
                  <a:pt x="27" y="1209"/>
                </a:lnTo>
                <a:lnTo>
                  <a:pt x="40" y="1224"/>
                </a:lnTo>
                <a:lnTo>
                  <a:pt x="55" y="1240"/>
                </a:lnTo>
                <a:lnTo>
                  <a:pt x="72" y="1255"/>
                </a:lnTo>
                <a:lnTo>
                  <a:pt x="94" y="1272"/>
                </a:lnTo>
                <a:lnTo>
                  <a:pt x="138" y="1272"/>
                </a:lnTo>
                <a:lnTo>
                  <a:pt x="115" y="1252"/>
                </a:lnTo>
                <a:lnTo>
                  <a:pt x="94" y="1233"/>
                </a:lnTo>
                <a:lnTo>
                  <a:pt x="78" y="1216"/>
                </a:lnTo>
                <a:lnTo>
                  <a:pt x="64" y="1198"/>
                </a:lnTo>
                <a:lnTo>
                  <a:pt x="57" y="1190"/>
                </a:lnTo>
                <a:lnTo>
                  <a:pt x="53" y="1181"/>
                </a:lnTo>
                <a:lnTo>
                  <a:pt x="49" y="1173"/>
                </a:lnTo>
                <a:lnTo>
                  <a:pt x="47" y="1164"/>
                </a:lnTo>
                <a:lnTo>
                  <a:pt x="44" y="1155"/>
                </a:lnTo>
                <a:lnTo>
                  <a:pt x="42" y="1147"/>
                </a:lnTo>
                <a:lnTo>
                  <a:pt x="41" y="1138"/>
                </a:lnTo>
                <a:lnTo>
                  <a:pt x="41" y="1128"/>
                </a:lnTo>
                <a:lnTo>
                  <a:pt x="42" y="1119"/>
                </a:lnTo>
                <a:lnTo>
                  <a:pt x="44" y="1109"/>
                </a:lnTo>
                <a:lnTo>
                  <a:pt x="47" y="1100"/>
                </a:lnTo>
                <a:lnTo>
                  <a:pt x="51" y="1089"/>
                </a:lnTo>
                <a:lnTo>
                  <a:pt x="59" y="1067"/>
                </a:lnTo>
                <a:lnTo>
                  <a:pt x="72" y="1042"/>
                </a:lnTo>
                <a:lnTo>
                  <a:pt x="89" y="1016"/>
                </a:lnTo>
                <a:lnTo>
                  <a:pt x="109" y="988"/>
                </a:lnTo>
                <a:lnTo>
                  <a:pt x="132" y="955"/>
                </a:lnTo>
                <a:lnTo>
                  <a:pt x="160" y="919"/>
                </a:lnTo>
                <a:lnTo>
                  <a:pt x="216" y="984"/>
                </a:lnTo>
                <a:lnTo>
                  <a:pt x="268" y="1046"/>
                </a:lnTo>
                <a:lnTo>
                  <a:pt x="293" y="1078"/>
                </a:lnTo>
                <a:lnTo>
                  <a:pt x="318" y="1109"/>
                </a:lnTo>
                <a:lnTo>
                  <a:pt x="340" y="1142"/>
                </a:lnTo>
                <a:lnTo>
                  <a:pt x="362" y="1177"/>
                </a:lnTo>
                <a:lnTo>
                  <a:pt x="382" y="1213"/>
                </a:lnTo>
                <a:lnTo>
                  <a:pt x="401" y="1250"/>
                </a:lnTo>
                <a:lnTo>
                  <a:pt x="409" y="1270"/>
                </a:lnTo>
                <a:lnTo>
                  <a:pt x="418" y="1291"/>
                </a:lnTo>
                <a:lnTo>
                  <a:pt x="424" y="1311"/>
                </a:lnTo>
                <a:lnTo>
                  <a:pt x="433" y="1333"/>
                </a:lnTo>
                <a:lnTo>
                  <a:pt x="438" y="1355"/>
                </a:lnTo>
                <a:lnTo>
                  <a:pt x="445" y="1378"/>
                </a:lnTo>
                <a:lnTo>
                  <a:pt x="450" y="1403"/>
                </a:lnTo>
                <a:lnTo>
                  <a:pt x="454" y="1427"/>
                </a:lnTo>
                <a:lnTo>
                  <a:pt x="460" y="1453"/>
                </a:lnTo>
                <a:lnTo>
                  <a:pt x="463" y="1480"/>
                </a:lnTo>
                <a:lnTo>
                  <a:pt x="467" y="1508"/>
                </a:lnTo>
                <a:lnTo>
                  <a:pt x="468" y="1536"/>
                </a:lnTo>
                <a:lnTo>
                  <a:pt x="474" y="1536"/>
                </a:lnTo>
                <a:lnTo>
                  <a:pt x="479" y="1536"/>
                </a:lnTo>
                <a:lnTo>
                  <a:pt x="485" y="1536"/>
                </a:lnTo>
                <a:lnTo>
                  <a:pt x="490" y="1536"/>
                </a:lnTo>
                <a:lnTo>
                  <a:pt x="495" y="1536"/>
                </a:lnTo>
                <a:lnTo>
                  <a:pt x="501" y="1536"/>
                </a:lnTo>
                <a:lnTo>
                  <a:pt x="506" y="1536"/>
                </a:lnTo>
                <a:lnTo>
                  <a:pt x="512" y="1536"/>
                </a:lnTo>
                <a:lnTo>
                  <a:pt x="512" y="1512"/>
                </a:lnTo>
                <a:lnTo>
                  <a:pt x="510" y="1489"/>
                </a:lnTo>
                <a:lnTo>
                  <a:pt x="509" y="1464"/>
                </a:lnTo>
                <a:lnTo>
                  <a:pt x="505" y="1441"/>
                </a:lnTo>
                <a:lnTo>
                  <a:pt x="502" y="1419"/>
                </a:lnTo>
                <a:lnTo>
                  <a:pt x="497" y="1397"/>
                </a:lnTo>
                <a:lnTo>
                  <a:pt x="491" y="1375"/>
                </a:lnTo>
                <a:lnTo>
                  <a:pt x="486" y="1353"/>
                </a:lnTo>
                <a:lnTo>
                  <a:pt x="472" y="1311"/>
                </a:lnTo>
                <a:lnTo>
                  <a:pt x="456" y="1272"/>
                </a:lnTo>
                <a:lnTo>
                  <a:pt x="438" y="1232"/>
                </a:lnTo>
                <a:lnTo>
                  <a:pt x="419" y="1195"/>
                </a:lnTo>
                <a:lnTo>
                  <a:pt x="397" y="1158"/>
                </a:lnTo>
                <a:lnTo>
                  <a:pt x="374" y="1123"/>
                </a:lnTo>
                <a:lnTo>
                  <a:pt x="351" y="1087"/>
                </a:lnTo>
                <a:lnTo>
                  <a:pt x="326" y="1053"/>
                </a:lnTo>
                <a:lnTo>
                  <a:pt x="276" y="986"/>
                </a:lnTo>
                <a:lnTo>
                  <a:pt x="225" y="919"/>
                </a:lnTo>
                <a:lnTo>
                  <a:pt x="283" y="962"/>
                </a:lnTo>
                <a:lnTo>
                  <a:pt x="340" y="1004"/>
                </a:lnTo>
                <a:lnTo>
                  <a:pt x="394" y="1049"/>
                </a:lnTo>
                <a:lnTo>
                  <a:pt x="448" y="1094"/>
                </a:lnTo>
                <a:lnTo>
                  <a:pt x="501" y="1142"/>
                </a:lnTo>
                <a:lnTo>
                  <a:pt x="551" y="1191"/>
                </a:lnTo>
                <a:lnTo>
                  <a:pt x="601" y="1241"/>
                </a:lnTo>
                <a:lnTo>
                  <a:pt x="647" y="1295"/>
                </a:lnTo>
                <a:lnTo>
                  <a:pt x="670" y="1321"/>
                </a:lnTo>
                <a:lnTo>
                  <a:pt x="693" y="1349"/>
                </a:lnTo>
                <a:lnTo>
                  <a:pt x="715" y="1377"/>
                </a:lnTo>
                <a:lnTo>
                  <a:pt x="737" y="1405"/>
                </a:lnTo>
                <a:lnTo>
                  <a:pt x="757" y="1435"/>
                </a:lnTo>
                <a:lnTo>
                  <a:pt x="778" y="1465"/>
                </a:lnTo>
                <a:lnTo>
                  <a:pt x="798" y="1495"/>
                </a:lnTo>
                <a:lnTo>
                  <a:pt x="817" y="1527"/>
                </a:lnTo>
                <a:lnTo>
                  <a:pt x="837" y="1558"/>
                </a:lnTo>
                <a:lnTo>
                  <a:pt x="856" y="1591"/>
                </a:lnTo>
                <a:lnTo>
                  <a:pt x="873" y="1624"/>
                </a:lnTo>
                <a:lnTo>
                  <a:pt x="891" y="1658"/>
                </a:lnTo>
                <a:lnTo>
                  <a:pt x="908" y="1692"/>
                </a:lnTo>
                <a:lnTo>
                  <a:pt x="924" y="1727"/>
                </a:lnTo>
                <a:lnTo>
                  <a:pt x="939" y="1764"/>
                </a:lnTo>
                <a:lnTo>
                  <a:pt x="954" y="1801"/>
                </a:lnTo>
                <a:lnTo>
                  <a:pt x="998" y="1801"/>
                </a:lnTo>
                <a:lnTo>
                  <a:pt x="983" y="1766"/>
                </a:lnTo>
                <a:lnTo>
                  <a:pt x="966" y="1730"/>
                </a:lnTo>
                <a:lnTo>
                  <a:pt x="950" y="1696"/>
                </a:lnTo>
                <a:lnTo>
                  <a:pt x="933" y="1662"/>
                </a:lnTo>
                <a:lnTo>
                  <a:pt x="916" y="1628"/>
                </a:lnTo>
                <a:lnTo>
                  <a:pt x="897" y="1594"/>
                </a:lnTo>
                <a:lnTo>
                  <a:pt x="877" y="1559"/>
                </a:lnTo>
                <a:lnTo>
                  <a:pt x="857" y="1525"/>
                </a:lnTo>
                <a:lnTo>
                  <a:pt x="837" y="1493"/>
                </a:lnTo>
                <a:lnTo>
                  <a:pt x="816" y="1460"/>
                </a:lnTo>
                <a:lnTo>
                  <a:pt x="794" y="1427"/>
                </a:lnTo>
                <a:lnTo>
                  <a:pt x="771" y="1394"/>
                </a:lnTo>
                <a:lnTo>
                  <a:pt x="748" y="1363"/>
                </a:lnTo>
                <a:lnTo>
                  <a:pt x="725" y="1332"/>
                </a:lnTo>
                <a:lnTo>
                  <a:pt x="700" y="1300"/>
                </a:lnTo>
                <a:lnTo>
                  <a:pt x="676" y="1270"/>
                </a:lnTo>
                <a:lnTo>
                  <a:pt x="650" y="1239"/>
                </a:lnTo>
                <a:lnTo>
                  <a:pt x="624" y="1210"/>
                </a:lnTo>
                <a:lnTo>
                  <a:pt x="596" y="1180"/>
                </a:lnTo>
                <a:lnTo>
                  <a:pt x="569" y="1151"/>
                </a:lnTo>
                <a:lnTo>
                  <a:pt x="542" y="1123"/>
                </a:lnTo>
                <a:lnTo>
                  <a:pt x="513" y="1095"/>
                </a:lnTo>
                <a:lnTo>
                  <a:pt x="485" y="1068"/>
                </a:lnTo>
                <a:lnTo>
                  <a:pt x="456" y="1042"/>
                </a:lnTo>
                <a:lnTo>
                  <a:pt x="426" y="1016"/>
                </a:lnTo>
                <a:lnTo>
                  <a:pt x="396" y="990"/>
                </a:lnTo>
                <a:lnTo>
                  <a:pt x="364" y="966"/>
                </a:lnTo>
                <a:lnTo>
                  <a:pt x="333" y="943"/>
                </a:lnTo>
                <a:lnTo>
                  <a:pt x="302" y="919"/>
                </a:lnTo>
                <a:lnTo>
                  <a:pt x="270" y="896"/>
                </a:lnTo>
                <a:lnTo>
                  <a:pt x="238" y="874"/>
                </a:lnTo>
                <a:lnTo>
                  <a:pt x="205" y="854"/>
                </a:lnTo>
                <a:lnTo>
                  <a:pt x="187" y="809"/>
                </a:lnTo>
                <a:lnTo>
                  <a:pt x="171" y="767"/>
                </a:lnTo>
                <a:lnTo>
                  <a:pt x="156" y="727"/>
                </a:lnTo>
                <a:lnTo>
                  <a:pt x="143" y="689"/>
                </a:lnTo>
                <a:lnTo>
                  <a:pt x="132" y="652"/>
                </a:lnTo>
                <a:lnTo>
                  <a:pt x="123" y="616"/>
                </a:lnTo>
                <a:lnTo>
                  <a:pt x="115" y="584"/>
                </a:lnTo>
                <a:lnTo>
                  <a:pt x="108" y="552"/>
                </a:lnTo>
                <a:lnTo>
                  <a:pt x="104" y="522"/>
                </a:lnTo>
                <a:lnTo>
                  <a:pt x="101" y="494"/>
                </a:lnTo>
                <a:lnTo>
                  <a:pt x="100" y="465"/>
                </a:lnTo>
                <a:lnTo>
                  <a:pt x="101" y="439"/>
                </a:lnTo>
                <a:lnTo>
                  <a:pt x="102" y="414"/>
                </a:lnTo>
                <a:lnTo>
                  <a:pt x="107" y="390"/>
                </a:lnTo>
                <a:lnTo>
                  <a:pt x="112" y="367"/>
                </a:lnTo>
                <a:lnTo>
                  <a:pt x="119" y="343"/>
                </a:lnTo>
                <a:lnTo>
                  <a:pt x="127" y="322"/>
                </a:lnTo>
                <a:lnTo>
                  <a:pt x="137" y="301"/>
                </a:lnTo>
                <a:lnTo>
                  <a:pt x="149" y="279"/>
                </a:lnTo>
                <a:lnTo>
                  <a:pt x="162" y="259"/>
                </a:lnTo>
                <a:lnTo>
                  <a:pt x="178" y="240"/>
                </a:lnTo>
                <a:lnTo>
                  <a:pt x="194" y="219"/>
                </a:lnTo>
                <a:lnTo>
                  <a:pt x="212" y="200"/>
                </a:lnTo>
                <a:lnTo>
                  <a:pt x="232" y="181"/>
                </a:lnTo>
                <a:lnTo>
                  <a:pt x="253" y="161"/>
                </a:lnTo>
                <a:lnTo>
                  <a:pt x="276" y="141"/>
                </a:lnTo>
                <a:lnTo>
                  <a:pt x="300" y="122"/>
                </a:lnTo>
                <a:lnTo>
                  <a:pt x="326" y="102"/>
                </a:lnTo>
                <a:lnTo>
                  <a:pt x="384" y="60"/>
                </a:lnTo>
                <a:lnTo>
                  <a:pt x="446" y="16"/>
                </a:lnTo>
                <a:close/>
              </a:path>
            </a:pathLst>
          </a:custGeom>
          <a:solidFill>
            <a:srgbClr val="99CC66"/>
          </a:solidFill>
          <a:ln w="9525">
            <a:solidFill>
              <a:srgbClr val="00FF00"/>
            </a:solidFill>
            <a:round/>
            <a:headEnd/>
            <a:tailEnd/>
          </a:ln>
        </p:spPr>
        <p:txBody>
          <a:bodyPr/>
          <a:lstStyle/>
          <a:p>
            <a:endParaRPr lang="en-US"/>
          </a:p>
        </p:txBody>
      </p:sp>
      <p:sp>
        <p:nvSpPr>
          <p:cNvPr id="26695" name="Line 71"/>
          <p:cNvSpPr>
            <a:spLocks noChangeShapeType="1"/>
          </p:cNvSpPr>
          <p:nvPr/>
        </p:nvSpPr>
        <p:spPr bwMode="auto">
          <a:xfrm flipV="1">
            <a:off x="5641975" y="1366838"/>
            <a:ext cx="438150" cy="352425"/>
          </a:xfrm>
          <a:prstGeom prst="line">
            <a:avLst/>
          </a:prstGeom>
          <a:noFill/>
          <a:ln w="76200">
            <a:solidFill>
              <a:srgbClr val="00CC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96" name="Text Box 72"/>
          <p:cNvSpPr txBox="1">
            <a:spLocks noChangeArrowheads="1"/>
          </p:cNvSpPr>
          <p:nvPr/>
        </p:nvSpPr>
        <p:spPr bwMode="auto">
          <a:xfrm>
            <a:off x="6686550" y="1089025"/>
            <a:ext cx="1863725" cy="366713"/>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ctr" eaLnBrk="0" hangingPunct="0"/>
            <a:r>
              <a:rPr lang="it-IT" altLang="en-US" b="1" dirty="0">
                <a:solidFill>
                  <a:srgbClr val="FFFF00"/>
                </a:solidFill>
              </a:rPr>
              <a:t>  motoneurone</a:t>
            </a:r>
          </a:p>
        </p:txBody>
      </p:sp>
      <p:sp>
        <p:nvSpPr>
          <p:cNvPr id="26697" name="Text Box 73"/>
          <p:cNvSpPr txBox="1">
            <a:spLocks noChangeArrowheads="1"/>
          </p:cNvSpPr>
          <p:nvPr/>
        </p:nvSpPr>
        <p:spPr bwMode="auto">
          <a:xfrm>
            <a:off x="5887695" y="2421307"/>
            <a:ext cx="2746987" cy="646331"/>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algn="ctr" eaLnBrk="0" hangingPunct="0"/>
            <a:r>
              <a:rPr lang="it-IT" altLang="en-US" b="1" dirty="0">
                <a:solidFill>
                  <a:srgbClr val="FFFF00"/>
                </a:solidFill>
              </a:rPr>
              <a:t>Cellule di </a:t>
            </a:r>
            <a:r>
              <a:rPr lang="it-IT" altLang="en-US" b="1" dirty="0" err="1">
                <a:solidFill>
                  <a:srgbClr val="FFFF00"/>
                </a:solidFill>
              </a:rPr>
              <a:t>Schwan</a:t>
            </a:r>
            <a:r>
              <a:rPr lang="it-IT" altLang="en-US" b="1" dirty="0">
                <a:solidFill>
                  <a:srgbClr val="FFFF00"/>
                </a:solidFill>
              </a:rPr>
              <a:t> </a:t>
            </a:r>
          </a:p>
          <a:p>
            <a:pPr algn="ctr" eaLnBrk="0" hangingPunct="0"/>
            <a:r>
              <a:rPr lang="it-IT" altLang="en-US" b="1" dirty="0">
                <a:solidFill>
                  <a:srgbClr val="FFFF00"/>
                </a:solidFill>
              </a:rPr>
              <a:t>e nodi di </a:t>
            </a:r>
            <a:r>
              <a:rPr lang="it-IT" altLang="en-US" b="1" dirty="0" err="1">
                <a:solidFill>
                  <a:srgbClr val="FFFF00"/>
                </a:solidFill>
              </a:rPr>
              <a:t>Ranvier</a:t>
            </a:r>
            <a:r>
              <a:rPr lang="it-IT" altLang="en-US" b="1" dirty="0">
                <a:solidFill>
                  <a:srgbClr val="FFFF00"/>
                </a:solidFill>
              </a:rPr>
              <a:t>  </a:t>
            </a:r>
            <a:endParaRPr lang="it-IT" altLang="en-US" sz="2400" dirty="0">
              <a:latin typeface="Times New Roman" panose="02020603050405020304" pitchFamily="18" charset="0"/>
            </a:endParaRPr>
          </a:p>
        </p:txBody>
      </p:sp>
      <p:sp>
        <p:nvSpPr>
          <p:cNvPr id="26698" name="Line 74"/>
          <p:cNvSpPr>
            <a:spLocks noChangeShapeType="1"/>
          </p:cNvSpPr>
          <p:nvPr/>
        </p:nvSpPr>
        <p:spPr bwMode="auto">
          <a:xfrm>
            <a:off x="5489575" y="2419350"/>
            <a:ext cx="657225" cy="334963"/>
          </a:xfrm>
          <a:prstGeom prst="line">
            <a:avLst/>
          </a:prstGeom>
          <a:noFill/>
          <a:ln w="9525">
            <a:solidFill>
              <a:srgbClr val="FFFF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99" name="Freeform 75"/>
          <p:cNvSpPr>
            <a:spLocks/>
          </p:cNvSpPr>
          <p:nvPr/>
        </p:nvSpPr>
        <p:spPr bwMode="auto">
          <a:xfrm>
            <a:off x="792163" y="4689475"/>
            <a:ext cx="7599362" cy="119063"/>
          </a:xfrm>
          <a:custGeom>
            <a:avLst/>
            <a:gdLst>
              <a:gd name="T0" fmla="*/ 0 w 1809"/>
              <a:gd name="T1" fmla="*/ 89 h 89"/>
              <a:gd name="T2" fmla="*/ 1764 w 1809"/>
              <a:gd name="T3" fmla="*/ 89 h 89"/>
              <a:gd name="T4" fmla="*/ 1764 w 1809"/>
              <a:gd name="T5" fmla="*/ 89 h 89"/>
              <a:gd name="T6" fmla="*/ 1764 w 1809"/>
              <a:gd name="T7" fmla="*/ 89 h 89"/>
              <a:gd name="T8" fmla="*/ 1764 w 1809"/>
              <a:gd name="T9" fmla="*/ 89 h 89"/>
              <a:gd name="T10" fmla="*/ 1764 w 1809"/>
              <a:gd name="T11" fmla="*/ 89 h 89"/>
              <a:gd name="T12" fmla="*/ 1764 w 1809"/>
              <a:gd name="T13" fmla="*/ 89 h 89"/>
              <a:gd name="T14" fmla="*/ 1764 w 1809"/>
              <a:gd name="T15" fmla="*/ 89 h 89"/>
              <a:gd name="T16" fmla="*/ 1765 w 1809"/>
              <a:gd name="T17" fmla="*/ 89 h 89"/>
              <a:gd name="T18" fmla="*/ 1765 w 1809"/>
              <a:gd name="T19" fmla="*/ 89 h 89"/>
              <a:gd name="T20" fmla="*/ 1774 w 1809"/>
              <a:gd name="T21" fmla="*/ 89 h 89"/>
              <a:gd name="T22" fmla="*/ 1782 w 1809"/>
              <a:gd name="T23" fmla="*/ 86 h 89"/>
              <a:gd name="T24" fmla="*/ 1789 w 1809"/>
              <a:gd name="T25" fmla="*/ 82 h 89"/>
              <a:gd name="T26" fmla="*/ 1795 w 1809"/>
              <a:gd name="T27" fmla="*/ 76 h 89"/>
              <a:gd name="T28" fmla="*/ 1801 w 1809"/>
              <a:gd name="T29" fmla="*/ 70 h 89"/>
              <a:gd name="T30" fmla="*/ 1805 w 1809"/>
              <a:gd name="T31" fmla="*/ 63 h 89"/>
              <a:gd name="T32" fmla="*/ 1808 w 1809"/>
              <a:gd name="T33" fmla="*/ 55 h 89"/>
              <a:gd name="T34" fmla="*/ 1809 w 1809"/>
              <a:gd name="T35" fmla="*/ 45 h 89"/>
              <a:gd name="T36" fmla="*/ 1808 w 1809"/>
              <a:gd name="T37" fmla="*/ 37 h 89"/>
              <a:gd name="T38" fmla="*/ 1805 w 1809"/>
              <a:gd name="T39" fmla="*/ 29 h 89"/>
              <a:gd name="T40" fmla="*/ 1801 w 1809"/>
              <a:gd name="T41" fmla="*/ 22 h 89"/>
              <a:gd name="T42" fmla="*/ 1795 w 1809"/>
              <a:gd name="T43" fmla="*/ 15 h 89"/>
              <a:gd name="T44" fmla="*/ 1789 w 1809"/>
              <a:gd name="T45" fmla="*/ 10 h 89"/>
              <a:gd name="T46" fmla="*/ 1780 w 1809"/>
              <a:gd name="T47" fmla="*/ 5 h 89"/>
              <a:gd name="T48" fmla="*/ 1772 w 1809"/>
              <a:gd name="T49" fmla="*/ 1 h 89"/>
              <a:gd name="T50" fmla="*/ 1764 w 1809"/>
              <a:gd name="T51" fmla="*/ 0 h 89"/>
              <a:gd name="T52" fmla="*/ 0 w 1809"/>
              <a:gd name="T53" fmla="*/ 0 h 89"/>
              <a:gd name="T54" fmla="*/ 9 w 1809"/>
              <a:gd name="T55" fmla="*/ 1 h 89"/>
              <a:gd name="T56" fmla="*/ 17 w 1809"/>
              <a:gd name="T57" fmla="*/ 4 h 89"/>
              <a:gd name="T58" fmla="*/ 26 w 1809"/>
              <a:gd name="T59" fmla="*/ 8 h 89"/>
              <a:gd name="T60" fmla="*/ 32 w 1809"/>
              <a:gd name="T61" fmla="*/ 14 h 89"/>
              <a:gd name="T62" fmla="*/ 38 w 1809"/>
              <a:gd name="T63" fmla="*/ 20 h 89"/>
              <a:gd name="T64" fmla="*/ 42 w 1809"/>
              <a:gd name="T65" fmla="*/ 27 h 89"/>
              <a:gd name="T66" fmla="*/ 45 w 1809"/>
              <a:gd name="T67" fmla="*/ 35 h 89"/>
              <a:gd name="T68" fmla="*/ 45 w 1809"/>
              <a:gd name="T69" fmla="*/ 44 h 89"/>
              <a:gd name="T70" fmla="*/ 45 w 1809"/>
              <a:gd name="T71" fmla="*/ 53 h 89"/>
              <a:gd name="T72" fmla="*/ 42 w 1809"/>
              <a:gd name="T73" fmla="*/ 61 h 89"/>
              <a:gd name="T74" fmla="*/ 38 w 1809"/>
              <a:gd name="T75" fmla="*/ 70 h 89"/>
              <a:gd name="T76" fmla="*/ 32 w 1809"/>
              <a:gd name="T77" fmla="*/ 76 h 89"/>
              <a:gd name="T78" fmla="*/ 26 w 1809"/>
              <a:gd name="T79" fmla="*/ 82 h 89"/>
              <a:gd name="T80" fmla="*/ 17 w 1809"/>
              <a:gd name="T81" fmla="*/ 86 h 89"/>
              <a:gd name="T82" fmla="*/ 9 w 1809"/>
              <a:gd name="T83" fmla="*/ 89 h 89"/>
              <a:gd name="T84" fmla="*/ 0 w 1809"/>
              <a:gd name="T8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09" h="89">
                <a:moveTo>
                  <a:pt x="0" y="89"/>
                </a:moveTo>
                <a:lnTo>
                  <a:pt x="1764" y="89"/>
                </a:lnTo>
                <a:lnTo>
                  <a:pt x="1764" y="89"/>
                </a:lnTo>
                <a:lnTo>
                  <a:pt x="1764" y="89"/>
                </a:lnTo>
                <a:lnTo>
                  <a:pt x="1764" y="89"/>
                </a:lnTo>
                <a:lnTo>
                  <a:pt x="1764" y="89"/>
                </a:lnTo>
                <a:lnTo>
                  <a:pt x="1764" y="89"/>
                </a:lnTo>
                <a:lnTo>
                  <a:pt x="1764" y="89"/>
                </a:lnTo>
                <a:lnTo>
                  <a:pt x="1765" y="89"/>
                </a:lnTo>
                <a:lnTo>
                  <a:pt x="1765" y="89"/>
                </a:lnTo>
                <a:lnTo>
                  <a:pt x="1774" y="89"/>
                </a:lnTo>
                <a:lnTo>
                  <a:pt x="1782" y="86"/>
                </a:lnTo>
                <a:lnTo>
                  <a:pt x="1789" y="82"/>
                </a:lnTo>
                <a:lnTo>
                  <a:pt x="1795" y="76"/>
                </a:lnTo>
                <a:lnTo>
                  <a:pt x="1801" y="70"/>
                </a:lnTo>
                <a:lnTo>
                  <a:pt x="1805" y="63"/>
                </a:lnTo>
                <a:lnTo>
                  <a:pt x="1808" y="55"/>
                </a:lnTo>
                <a:lnTo>
                  <a:pt x="1809" y="45"/>
                </a:lnTo>
                <a:lnTo>
                  <a:pt x="1808" y="37"/>
                </a:lnTo>
                <a:lnTo>
                  <a:pt x="1805" y="29"/>
                </a:lnTo>
                <a:lnTo>
                  <a:pt x="1801" y="22"/>
                </a:lnTo>
                <a:lnTo>
                  <a:pt x="1795" y="15"/>
                </a:lnTo>
                <a:lnTo>
                  <a:pt x="1789" y="10"/>
                </a:lnTo>
                <a:lnTo>
                  <a:pt x="1780" y="5"/>
                </a:lnTo>
                <a:lnTo>
                  <a:pt x="1772" y="1"/>
                </a:lnTo>
                <a:lnTo>
                  <a:pt x="1764" y="0"/>
                </a:lnTo>
                <a:lnTo>
                  <a:pt x="0" y="0"/>
                </a:lnTo>
                <a:lnTo>
                  <a:pt x="9" y="1"/>
                </a:lnTo>
                <a:lnTo>
                  <a:pt x="17" y="4"/>
                </a:lnTo>
                <a:lnTo>
                  <a:pt x="26" y="8"/>
                </a:lnTo>
                <a:lnTo>
                  <a:pt x="32" y="14"/>
                </a:lnTo>
                <a:lnTo>
                  <a:pt x="38" y="20"/>
                </a:lnTo>
                <a:lnTo>
                  <a:pt x="42" y="27"/>
                </a:lnTo>
                <a:lnTo>
                  <a:pt x="45" y="35"/>
                </a:lnTo>
                <a:lnTo>
                  <a:pt x="45" y="44"/>
                </a:lnTo>
                <a:lnTo>
                  <a:pt x="45" y="53"/>
                </a:lnTo>
                <a:lnTo>
                  <a:pt x="42" y="61"/>
                </a:lnTo>
                <a:lnTo>
                  <a:pt x="38" y="70"/>
                </a:lnTo>
                <a:lnTo>
                  <a:pt x="32" y="76"/>
                </a:lnTo>
                <a:lnTo>
                  <a:pt x="26" y="82"/>
                </a:lnTo>
                <a:lnTo>
                  <a:pt x="17" y="86"/>
                </a:lnTo>
                <a:lnTo>
                  <a:pt x="9" y="89"/>
                </a:lnTo>
                <a:lnTo>
                  <a:pt x="0" y="89"/>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00" name="Freeform 76"/>
          <p:cNvSpPr>
            <a:spLocks/>
          </p:cNvSpPr>
          <p:nvPr/>
        </p:nvSpPr>
        <p:spPr bwMode="auto">
          <a:xfrm>
            <a:off x="792163" y="4689475"/>
            <a:ext cx="7615237" cy="119063"/>
          </a:xfrm>
          <a:custGeom>
            <a:avLst/>
            <a:gdLst>
              <a:gd name="T0" fmla="*/ 0 w 1809"/>
              <a:gd name="T1" fmla="*/ 89 h 89"/>
              <a:gd name="T2" fmla="*/ 1764 w 1809"/>
              <a:gd name="T3" fmla="*/ 89 h 89"/>
              <a:gd name="T4" fmla="*/ 1765 w 1809"/>
              <a:gd name="T5" fmla="*/ 89 h 89"/>
              <a:gd name="T6" fmla="*/ 1774 w 1809"/>
              <a:gd name="T7" fmla="*/ 89 h 89"/>
              <a:gd name="T8" fmla="*/ 1782 w 1809"/>
              <a:gd name="T9" fmla="*/ 86 h 89"/>
              <a:gd name="T10" fmla="*/ 1789 w 1809"/>
              <a:gd name="T11" fmla="*/ 82 h 89"/>
              <a:gd name="T12" fmla="*/ 1795 w 1809"/>
              <a:gd name="T13" fmla="*/ 76 h 89"/>
              <a:gd name="T14" fmla="*/ 1801 w 1809"/>
              <a:gd name="T15" fmla="*/ 70 h 89"/>
              <a:gd name="T16" fmla="*/ 1805 w 1809"/>
              <a:gd name="T17" fmla="*/ 63 h 89"/>
              <a:gd name="T18" fmla="*/ 1808 w 1809"/>
              <a:gd name="T19" fmla="*/ 55 h 89"/>
              <a:gd name="T20" fmla="*/ 1809 w 1809"/>
              <a:gd name="T21" fmla="*/ 45 h 89"/>
              <a:gd name="T22" fmla="*/ 1808 w 1809"/>
              <a:gd name="T23" fmla="*/ 37 h 89"/>
              <a:gd name="T24" fmla="*/ 1805 w 1809"/>
              <a:gd name="T25" fmla="*/ 29 h 89"/>
              <a:gd name="T26" fmla="*/ 1801 w 1809"/>
              <a:gd name="T27" fmla="*/ 22 h 89"/>
              <a:gd name="T28" fmla="*/ 1795 w 1809"/>
              <a:gd name="T29" fmla="*/ 15 h 89"/>
              <a:gd name="T30" fmla="*/ 1789 w 1809"/>
              <a:gd name="T31" fmla="*/ 10 h 89"/>
              <a:gd name="T32" fmla="*/ 1780 w 1809"/>
              <a:gd name="T33" fmla="*/ 5 h 89"/>
              <a:gd name="T34" fmla="*/ 1772 w 1809"/>
              <a:gd name="T35" fmla="*/ 1 h 89"/>
              <a:gd name="T36" fmla="*/ 1764 w 1809"/>
              <a:gd name="T37" fmla="*/ 0 h 89"/>
              <a:gd name="T38" fmla="*/ 0 w 1809"/>
              <a:gd name="T39" fmla="*/ 0 h 89"/>
              <a:gd name="T40" fmla="*/ 9 w 1809"/>
              <a:gd name="T41" fmla="*/ 1 h 89"/>
              <a:gd name="T42" fmla="*/ 17 w 1809"/>
              <a:gd name="T43" fmla="*/ 4 h 89"/>
              <a:gd name="T44" fmla="*/ 26 w 1809"/>
              <a:gd name="T45" fmla="*/ 8 h 89"/>
              <a:gd name="T46" fmla="*/ 32 w 1809"/>
              <a:gd name="T47" fmla="*/ 14 h 89"/>
              <a:gd name="T48" fmla="*/ 38 w 1809"/>
              <a:gd name="T49" fmla="*/ 20 h 89"/>
              <a:gd name="T50" fmla="*/ 42 w 1809"/>
              <a:gd name="T51" fmla="*/ 27 h 89"/>
              <a:gd name="T52" fmla="*/ 45 w 1809"/>
              <a:gd name="T53" fmla="*/ 35 h 89"/>
              <a:gd name="T54" fmla="*/ 45 w 1809"/>
              <a:gd name="T55" fmla="*/ 44 h 89"/>
              <a:gd name="T56" fmla="*/ 45 w 1809"/>
              <a:gd name="T57" fmla="*/ 53 h 89"/>
              <a:gd name="T58" fmla="*/ 42 w 1809"/>
              <a:gd name="T59" fmla="*/ 61 h 89"/>
              <a:gd name="T60" fmla="*/ 38 w 1809"/>
              <a:gd name="T61" fmla="*/ 70 h 89"/>
              <a:gd name="T62" fmla="*/ 32 w 1809"/>
              <a:gd name="T63" fmla="*/ 76 h 89"/>
              <a:gd name="T64" fmla="*/ 26 w 1809"/>
              <a:gd name="T65" fmla="*/ 82 h 89"/>
              <a:gd name="T66" fmla="*/ 17 w 1809"/>
              <a:gd name="T67" fmla="*/ 86 h 89"/>
              <a:gd name="T68" fmla="*/ 9 w 1809"/>
              <a:gd name="T69" fmla="*/ 89 h 89"/>
              <a:gd name="T70" fmla="*/ 0 w 1809"/>
              <a:gd name="T7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9" h="89">
                <a:moveTo>
                  <a:pt x="0" y="89"/>
                </a:moveTo>
                <a:lnTo>
                  <a:pt x="1764" y="89"/>
                </a:lnTo>
                <a:lnTo>
                  <a:pt x="1765" y="89"/>
                </a:lnTo>
                <a:lnTo>
                  <a:pt x="1774" y="89"/>
                </a:lnTo>
                <a:lnTo>
                  <a:pt x="1782" y="86"/>
                </a:lnTo>
                <a:lnTo>
                  <a:pt x="1789" y="82"/>
                </a:lnTo>
                <a:lnTo>
                  <a:pt x="1795" y="76"/>
                </a:lnTo>
                <a:lnTo>
                  <a:pt x="1801" y="70"/>
                </a:lnTo>
                <a:lnTo>
                  <a:pt x="1805" y="63"/>
                </a:lnTo>
                <a:lnTo>
                  <a:pt x="1808" y="55"/>
                </a:lnTo>
                <a:lnTo>
                  <a:pt x="1809" y="45"/>
                </a:lnTo>
                <a:lnTo>
                  <a:pt x="1808" y="37"/>
                </a:lnTo>
                <a:lnTo>
                  <a:pt x="1805" y="29"/>
                </a:lnTo>
                <a:lnTo>
                  <a:pt x="1801" y="22"/>
                </a:lnTo>
                <a:lnTo>
                  <a:pt x="1795" y="15"/>
                </a:lnTo>
                <a:lnTo>
                  <a:pt x="1789" y="10"/>
                </a:lnTo>
                <a:lnTo>
                  <a:pt x="1780" y="5"/>
                </a:lnTo>
                <a:lnTo>
                  <a:pt x="1772" y="1"/>
                </a:lnTo>
                <a:lnTo>
                  <a:pt x="1764" y="0"/>
                </a:lnTo>
                <a:lnTo>
                  <a:pt x="0" y="0"/>
                </a:lnTo>
                <a:lnTo>
                  <a:pt x="9" y="1"/>
                </a:lnTo>
                <a:lnTo>
                  <a:pt x="17" y="4"/>
                </a:lnTo>
                <a:lnTo>
                  <a:pt x="26" y="8"/>
                </a:lnTo>
                <a:lnTo>
                  <a:pt x="32" y="14"/>
                </a:lnTo>
                <a:lnTo>
                  <a:pt x="38" y="20"/>
                </a:lnTo>
                <a:lnTo>
                  <a:pt x="42" y="27"/>
                </a:lnTo>
                <a:lnTo>
                  <a:pt x="45" y="35"/>
                </a:lnTo>
                <a:lnTo>
                  <a:pt x="45" y="44"/>
                </a:lnTo>
                <a:lnTo>
                  <a:pt x="45" y="53"/>
                </a:lnTo>
                <a:lnTo>
                  <a:pt x="42" y="61"/>
                </a:lnTo>
                <a:lnTo>
                  <a:pt x="38" y="70"/>
                </a:lnTo>
                <a:lnTo>
                  <a:pt x="32" y="76"/>
                </a:lnTo>
                <a:lnTo>
                  <a:pt x="26" y="82"/>
                </a:lnTo>
                <a:lnTo>
                  <a:pt x="17" y="86"/>
                </a:lnTo>
                <a:lnTo>
                  <a:pt x="9" y="89"/>
                </a:lnTo>
                <a:lnTo>
                  <a:pt x="0" y="8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01" name="Freeform 77"/>
          <p:cNvSpPr>
            <a:spLocks/>
          </p:cNvSpPr>
          <p:nvPr/>
        </p:nvSpPr>
        <p:spPr bwMode="auto">
          <a:xfrm>
            <a:off x="903288" y="4684713"/>
            <a:ext cx="184150" cy="119062"/>
          </a:xfrm>
          <a:custGeom>
            <a:avLst/>
            <a:gdLst>
              <a:gd name="T0" fmla="*/ 45 w 89"/>
              <a:gd name="T1" fmla="*/ 89 h 89"/>
              <a:gd name="T2" fmla="*/ 53 w 89"/>
              <a:gd name="T3" fmla="*/ 89 h 89"/>
              <a:gd name="T4" fmla="*/ 61 w 89"/>
              <a:gd name="T5" fmla="*/ 86 h 89"/>
              <a:gd name="T6" fmla="*/ 70 w 89"/>
              <a:gd name="T7" fmla="*/ 82 h 89"/>
              <a:gd name="T8" fmla="*/ 76 w 89"/>
              <a:gd name="T9" fmla="*/ 76 h 89"/>
              <a:gd name="T10" fmla="*/ 82 w 89"/>
              <a:gd name="T11" fmla="*/ 70 h 89"/>
              <a:gd name="T12" fmla="*/ 86 w 89"/>
              <a:gd name="T13" fmla="*/ 61 h 89"/>
              <a:gd name="T14" fmla="*/ 89 w 89"/>
              <a:gd name="T15" fmla="*/ 53 h 89"/>
              <a:gd name="T16" fmla="*/ 89 w 89"/>
              <a:gd name="T17" fmla="*/ 45 h 89"/>
              <a:gd name="T18" fmla="*/ 89 w 89"/>
              <a:gd name="T19" fmla="*/ 35 h 89"/>
              <a:gd name="T20" fmla="*/ 86 w 89"/>
              <a:gd name="T21" fmla="*/ 27 h 89"/>
              <a:gd name="T22" fmla="*/ 82 w 89"/>
              <a:gd name="T23" fmla="*/ 20 h 89"/>
              <a:gd name="T24" fmla="*/ 76 w 89"/>
              <a:gd name="T25" fmla="*/ 14 h 89"/>
              <a:gd name="T26" fmla="*/ 70 w 89"/>
              <a:gd name="T27" fmla="*/ 8 h 89"/>
              <a:gd name="T28" fmla="*/ 61 w 89"/>
              <a:gd name="T29" fmla="*/ 4 h 89"/>
              <a:gd name="T30" fmla="*/ 53 w 89"/>
              <a:gd name="T31" fmla="*/ 1 h 89"/>
              <a:gd name="T32" fmla="*/ 45 w 89"/>
              <a:gd name="T33" fmla="*/ 0 h 89"/>
              <a:gd name="T34" fmla="*/ 35 w 89"/>
              <a:gd name="T35" fmla="*/ 1 h 89"/>
              <a:gd name="T36" fmla="*/ 27 w 89"/>
              <a:gd name="T37" fmla="*/ 4 h 89"/>
              <a:gd name="T38" fmla="*/ 20 w 89"/>
              <a:gd name="T39" fmla="*/ 8 h 89"/>
              <a:gd name="T40" fmla="*/ 14 w 89"/>
              <a:gd name="T41" fmla="*/ 14 h 89"/>
              <a:gd name="T42" fmla="*/ 8 w 89"/>
              <a:gd name="T43" fmla="*/ 20 h 89"/>
              <a:gd name="T44" fmla="*/ 4 w 89"/>
              <a:gd name="T45" fmla="*/ 27 h 89"/>
              <a:gd name="T46" fmla="*/ 1 w 89"/>
              <a:gd name="T47" fmla="*/ 35 h 89"/>
              <a:gd name="T48" fmla="*/ 0 w 89"/>
              <a:gd name="T49" fmla="*/ 45 h 89"/>
              <a:gd name="T50" fmla="*/ 1 w 89"/>
              <a:gd name="T51" fmla="*/ 53 h 89"/>
              <a:gd name="T52" fmla="*/ 4 w 89"/>
              <a:gd name="T53" fmla="*/ 61 h 89"/>
              <a:gd name="T54" fmla="*/ 8 w 89"/>
              <a:gd name="T55" fmla="*/ 70 h 89"/>
              <a:gd name="T56" fmla="*/ 14 w 89"/>
              <a:gd name="T57" fmla="*/ 76 h 89"/>
              <a:gd name="T58" fmla="*/ 20 w 89"/>
              <a:gd name="T59" fmla="*/ 82 h 89"/>
              <a:gd name="T60" fmla="*/ 27 w 89"/>
              <a:gd name="T61" fmla="*/ 86 h 89"/>
              <a:gd name="T62" fmla="*/ 35 w 89"/>
              <a:gd name="T63" fmla="*/ 89 h 89"/>
              <a:gd name="T64" fmla="*/ 45 w 89"/>
              <a:gd name="T6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9">
                <a:moveTo>
                  <a:pt x="45" y="89"/>
                </a:moveTo>
                <a:lnTo>
                  <a:pt x="53" y="89"/>
                </a:lnTo>
                <a:lnTo>
                  <a:pt x="61" y="86"/>
                </a:lnTo>
                <a:lnTo>
                  <a:pt x="70" y="82"/>
                </a:lnTo>
                <a:lnTo>
                  <a:pt x="76" y="76"/>
                </a:lnTo>
                <a:lnTo>
                  <a:pt x="82" y="70"/>
                </a:lnTo>
                <a:lnTo>
                  <a:pt x="86" y="61"/>
                </a:lnTo>
                <a:lnTo>
                  <a:pt x="89" y="53"/>
                </a:lnTo>
                <a:lnTo>
                  <a:pt x="89" y="45"/>
                </a:lnTo>
                <a:lnTo>
                  <a:pt x="89" y="35"/>
                </a:lnTo>
                <a:lnTo>
                  <a:pt x="86" y="27"/>
                </a:lnTo>
                <a:lnTo>
                  <a:pt x="82" y="20"/>
                </a:lnTo>
                <a:lnTo>
                  <a:pt x="76" y="14"/>
                </a:lnTo>
                <a:lnTo>
                  <a:pt x="70" y="8"/>
                </a:lnTo>
                <a:lnTo>
                  <a:pt x="61" y="4"/>
                </a:lnTo>
                <a:lnTo>
                  <a:pt x="53" y="1"/>
                </a:lnTo>
                <a:lnTo>
                  <a:pt x="45" y="0"/>
                </a:lnTo>
                <a:lnTo>
                  <a:pt x="35" y="1"/>
                </a:lnTo>
                <a:lnTo>
                  <a:pt x="27" y="4"/>
                </a:lnTo>
                <a:lnTo>
                  <a:pt x="20" y="8"/>
                </a:lnTo>
                <a:lnTo>
                  <a:pt x="14" y="14"/>
                </a:lnTo>
                <a:lnTo>
                  <a:pt x="8" y="20"/>
                </a:lnTo>
                <a:lnTo>
                  <a:pt x="4" y="27"/>
                </a:lnTo>
                <a:lnTo>
                  <a:pt x="1" y="35"/>
                </a:lnTo>
                <a:lnTo>
                  <a:pt x="0" y="45"/>
                </a:lnTo>
                <a:lnTo>
                  <a:pt x="1" y="53"/>
                </a:lnTo>
                <a:lnTo>
                  <a:pt x="4" y="61"/>
                </a:lnTo>
                <a:lnTo>
                  <a:pt x="8" y="70"/>
                </a:lnTo>
                <a:lnTo>
                  <a:pt x="14" y="76"/>
                </a:lnTo>
                <a:lnTo>
                  <a:pt x="20" y="82"/>
                </a:lnTo>
                <a:lnTo>
                  <a:pt x="27" y="86"/>
                </a:lnTo>
                <a:lnTo>
                  <a:pt x="35" y="89"/>
                </a:lnTo>
                <a:lnTo>
                  <a:pt x="45" y="89"/>
                </a:lnTo>
                <a:close/>
              </a:path>
            </a:pathLst>
          </a:custGeom>
          <a:solidFill>
            <a:srgbClr val="FFCC99"/>
          </a:solidFill>
          <a:ln w="12700" cmpd="sng">
            <a:solidFill>
              <a:srgbClr val="000000"/>
            </a:solidFill>
            <a:round/>
            <a:headEnd/>
            <a:tailEnd/>
          </a:ln>
        </p:spPr>
        <p:txBody>
          <a:bodyPr/>
          <a:lstStyle/>
          <a:p>
            <a:endParaRPr lang="en-US"/>
          </a:p>
        </p:txBody>
      </p:sp>
      <p:sp>
        <p:nvSpPr>
          <p:cNvPr id="26702" name="Freeform 78"/>
          <p:cNvSpPr>
            <a:spLocks/>
          </p:cNvSpPr>
          <p:nvPr/>
        </p:nvSpPr>
        <p:spPr bwMode="auto">
          <a:xfrm>
            <a:off x="701675" y="5006975"/>
            <a:ext cx="7831138" cy="127000"/>
          </a:xfrm>
          <a:custGeom>
            <a:avLst/>
            <a:gdLst>
              <a:gd name="T0" fmla="*/ 0 w 1809"/>
              <a:gd name="T1" fmla="*/ 88 h 88"/>
              <a:gd name="T2" fmla="*/ 1764 w 1809"/>
              <a:gd name="T3" fmla="*/ 88 h 88"/>
              <a:gd name="T4" fmla="*/ 1764 w 1809"/>
              <a:gd name="T5" fmla="*/ 88 h 88"/>
              <a:gd name="T6" fmla="*/ 1764 w 1809"/>
              <a:gd name="T7" fmla="*/ 88 h 88"/>
              <a:gd name="T8" fmla="*/ 1764 w 1809"/>
              <a:gd name="T9" fmla="*/ 88 h 88"/>
              <a:gd name="T10" fmla="*/ 1764 w 1809"/>
              <a:gd name="T11" fmla="*/ 88 h 88"/>
              <a:gd name="T12" fmla="*/ 1764 w 1809"/>
              <a:gd name="T13" fmla="*/ 88 h 88"/>
              <a:gd name="T14" fmla="*/ 1764 w 1809"/>
              <a:gd name="T15" fmla="*/ 88 h 88"/>
              <a:gd name="T16" fmla="*/ 1765 w 1809"/>
              <a:gd name="T17" fmla="*/ 88 h 88"/>
              <a:gd name="T18" fmla="*/ 1765 w 1809"/>
              <a:gd name="T19" fmla="*/ 88 h 88"/>
              <a:gd name="T20" fmla="*/ 1774 w 1809"/>
              <a:gd name="T21" fmla="*/ 87 h 88"/>
              <a:gd name="T22" fmla="*/ 1782 w 1809"/>
              <a:gd name="T23" fmla="*/ 84 h 88"/>
              <a:gd name="T24" fmla="*/ 1789 w 1809"/>
              <a:gd name="T25" fmla="*/ 80 h 88"/>
              <a:gd name="T26" fmla="*/ 1795 w 1809"/>
              <a:gd name="T27" fmla="*/ 75 h 88"/>
              <a:gd name="T28" fmla="*/ 1801 w 1809"/>
              <a:gd name="T29" fmla="*/ 69 h 88"/>
              <a:gd name="T30" fmla="*/ 1805 w 1809"/>
              <a:gd name="T31" fmla="*/ 61 h 88"/>
              <a:gd name="T32" fmla="*/ 1808 w 1809"/>
              <a:gd name="T33" fmla="*/ 53 h 88"/>
              <a:gd name="T34" fmla="*/ 1809 w 1809"/>
              <a:gd name="T35" fmla="*/ 45 h 88"/>
              <a:gd name="T36" fmla="*/ 1808 w 1809"/>
              <a:gd name="T37" fmla="*/ 37 h 88"/>
              <a:gd name="T38" fmla="*/ 1805 w 1809"/>
              <a:gd name="T39" fmla="*/ 28 h 88"/>
              <a:gd name="T40" fmla="*/ 1801 w 1809"/>
              <a:gd name="T41" fmla="*/ 20 h 88"/>
              <a:gd name="T42" fmla="*/ 1795 w 1809"/>
              <a:gd name="T43" fmla="*/ 13 h 88"/>
              <a:gd name="T44" fmla="*/ 1789 w 1809"/>
              <a:gd name="T45" fmla="*/ 8 h 88"/>
              <a:gd name="T46" fmla="*/ 1780 w 1809"/>
              <a:gd name="T47" fmla="*/ 4 h 88"/>
              <a:gd name="T48" fmla="*/ 1772 w 1809"/>
              <a:gd name="T49" fmla="*/ 1 h 88"/>
              <a:gd name="T50" fmla="*/ 1764 w 1809"/>
              <a:gd name="T51" fmla="*/ 0 h 88"/>
              <a:gd name="T52" fmla="*/ 0 w 1809"/>
              <a:gd name="T53" fmla="*/ 0 h 88"/>
              <a:gd name="T54" fmla="*/ 9 w 1809"/>
              <a:gd name="T55" fmla="*/ 1 h 88"/>
              <a:gd name="T56" fmla="*/ 17 w 1809"/>
              <a:gd name="T57" fmla="*/ 4 h 88"/>
              <a:gd name="T58" fmla="*/ 26 w 1809"/>
              <a:gd name="T59" fmla="*/ 8 h 88"/>
              <a:gd name="T60" fmla="*/ 32 w 1809"/>
              <a:gd name="T61" fmla="*/ 13 h 88"/>
              <a:gd name="T62" fmla="*/ 38 w 1809"/>
              <a:gd name="T63" fmla="*/ 19 h 88"/>
              <a:gd name="T64" fmla="*/ 42 w 1809"/>
              <a:gd name="T65" fmla="*/ 27 h 88"/>
              <a:gd name="T66" fmla="*/ 45 w 1809"/>
              <a:gd name="T67" fmla="*/ 35 h 88"/>
              <a:gd name="T68" fmla="*/ 45 w 1809"/>
              <a:gd name="T69" fmla="*/ 43 h 88"/>
              <a:gd name="T70" fmla="*/ 45 w 1809"/>
              <a:gd name="T71" fmla="*/ 53 h 88"/>
              <a:gd name="T72" fmla="*/ 42 w 1809"/>
              <a:gd name="T73" fmla="*/ 61 h 88"/>
              <a:gd name="T74" fmla="*/ 38 w 1809"/>
              <a:gd name="T75" fmla="*/ 68 h 88"/>
              <a:gd name="T76" fmla="*/ 32 w 1809"/>
              <a:gd name="T77" fmla="*/ 75 h 88"/>
              <a:gd name="T78" fmla="*/ 26 w 1809"/>
              <a:gd name="T79" fmla="*/ 80 h 88"/>
              <a:gd name="T80" fmla="*/ 17 w 1809"/>
              <a:gd name="T81" fmla="*/ 84 h 88"/>
              <a:gd name="T82" fmla="*/ 9 w 1809"/>
              <a:gd name="T83" fmla="*/ 87 h 88"/>
              <a:gd name="T84" fmla="*/ 0 w 1809"/>
              <a:gd name="T8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09" h="88">
                <a:moveTo>
                  <a:pt x="0" y="88"/>
                </a:moveTo>
                <a:lnTo>
                  <a:pt x="1764" y="88"/>
                </a:lnTo>
                <a:lnTo>
                  <a:pt x="1764" y="88"/>
                </a:lnTo>
                <a:lnTo>
                  <a:pt x="1764" y="88"/>
                </a:lnTo>
                <a:lnTo>
                  <a:pt x="1764" y="88"/>
                </a:lnTo>
                <a:lnTo>
                  <a:pt x="1764" y="88"/>
                </a:lnTo>
                <a:lnTo>
                  <a:pt x="1764" y="88"/>
                </a:lnTo>
                <a:lnTo>
                  <a:pt x="1764" y="88"/>
                </a:lnTo>
                <a:lnTo>
                  <a:pt x="1765" y="88"/>
                </a:lnTo>
                <a:lnTo>
                  <a:pt x="1765" y="88"/>
                </a:lnTo>
                <a:lnTo>
                  <a:pt x="1774" y="87"/>
                </a:lnTo>
                <a:lnTo>
                  <a:pt x="1782" y="84"/>
                </a:lnTo>
                <a:lnTo>
                  <a:pt x="1789" y="80"/>
                </a:lnTo>
                <a:lnTo>
                  <a:pt x="1795" y="75"/>
                </a:lnTo>
                <a:lnTo>
                  <a:pt x="1801" y="69"/>
                </a:lnTo>
                <a:lnTo>
                  <a:pt x="1805" y="61"/>
                </a:lnTo>
                <a:lnTo>
                  <a:pt x="1808" y="53"/>
                </a:lnTo>
                <a:lnTo>
                  <a:pt x="1809" y="45"/>
                </a:lnTo>
                <a:lnTo>
                  <a:pt x="1808" y="37"/>
                </a:lnTo>
                <a:lnTo>
                  <a:pt x="1805" y="28"/>
                </a:lnTo>
                <a:lnTo>
                  <a:pt x="1801" y="20"/>
                </a:lnTo>
                <a:lnTo>
                  <a:pt x="1795" y="13"/>
                </a:lnTo>
                <a:lnTo>
                  <a:pt x="1789" y="8"/>
                </a:lnTo>
                <a:lnTo>
                  <a:pt x="1780" y="4"/>
                </a:lnTo>
                <a:lnTo>
                  <a:pt x="1772" y="1"/>
                </a:lnTo>
                <a:lnTo>
                  <a:pt x="1764" y="0"/>
                </a:lnTo>
                <a:lnTo>
                  <a:pt x="0" y="0"/>
                </a:lnTo>
                <a:lnTo>
                  <a:pt x="9" y="1"/>
                </a:lnTo>
                <a:lnTo>
                  <a:pt x="17" y="4"/>
                </a:lnTo>
                <a:lnTo>
                  <a:pt x="26" y="8"/>
                </a:lnTo>
                <a:lnTo>
                  <a:pt x="32" y="13"/>
                </a:lnTo>
                <a:lnTo>
                  <a:pt x="38" y="19"/>
                </a:lnTo>
                <a:lnTo>
                  <a:pt x="42" y="27"/>
                </a:lnTo>
                <a:lnTo>
                  <a:pt x="45" y="35"/>
                </a:lnTo>
                <a:lnTo>
                  <a:pt x="45" y="43"/>
                </a:lnTo>
                <a:lnTo>
                  <a:pt x="45" y="53"/>
                </a:lnTo>
                <a:lnTo>
                  <a:pt x="42" y="61"/>
                </a:lnTo>
                <a:lnTo>
                  <a:pt x="38" y="68"/>
                </a:lnTo>
                <a:lnTo>
                  <a:pt x="32" y="75"/>
                </a:lnTo>
                <a:lnTo>
                  <a:pt x="26" y="80"/>
                </a:lnTo>
                <a:lnTo>
                  <a:pt x="17" y="84"/>
                </a:lnTo>
                <a:lnTo>
                  <a:pt x="9" y="87"/>
                </a:lnTo>
                <a:lnTo>
                  <a:pt x="0" y="88"/>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03" name="Freeform 79"/>
          <p:cNvSpPr>
            <a:spLocks/>
          </p:cNvSpPr>
          <p:nvPr/>
        </p:nvSpPr>
        <p:spPr bwMode="auto">
          <a:xfrm>
            <a:off x="774700" y="5006975"/>
            <a:ext cx="7758113" cy="117475"/>
          </a:xfrm>
          <a:custGeom>
            <a:avLst/>
            <a:gdLst>
              <a:gd name="T0" fmla="*/ 0 w 1809"/>
              <a:gd name="T1" fmla="*/ 88 h 88"/>
              <a:gd name="T2" fmla="*/ 1764 w 1809"/>
              <a:gd name="T3" fmla="*/ 88 h 88"/>
              <a:gd name="T4" fmla="*/ 1765 w 1809"/>
              <a:gd name="T5" fmla="*/ 88 h 88"/>
              <a:gd name="T6" fmla="*/ 1774 w 1809"/>
              <a:gd name="T7" fmla="*/ 87 h 88"/>
              <a:gd name="T8" fmla="*/ 1782 w 1809"/>
              <a:gd name="T9" fmla="*/ 84 h 88"/>
              <a:gd name="T10" fmla="*/ 1789 w 1809"/>
              <a:gd name="T11" fmla="*/ 80 h 88"/>
              <a:gd name="T12" fmla="*/ 1795 w 1809"/>
              <a:gd name="T13" fmla="*/ 75 h 88"/>
              <a:gd name="T14" fmla="*/ 1801 w 1809"/>
              <a:gd name="T15" fmla="*/ 69 h 88"/>
              <a:gd name="T16" fmla="*/ 1805 w 1809"/>
              <a:gd name="T17" fmla="*/ 61 h 88"/>
              <a:gd name="T18" fmla="*/ 1808 w 1809"/>
              <a:gd name="T19" fmla="*/ 53 h 88"/>
              <a:gd name="T20" fmla="*/ 1809 w 1809"/>
              <a:gd name="T21" fmla="*/ 45 h 88"/>
              <a:gd name="T22" fmla="*/ 1808 w 1809"/>
              <a:gd name="T23" fmla="*/ 37 h 88"/>
              <a:gd name="T24" fmla="*/ 1805 w 1809"/>
              <a:gd name="T25" fmla="*/ 28 h 88"/>
              <a:gd name="T26" fmla="*/ 1801 w 1809"/>
              <a:gd name="T27" fmla="*/ 20 h 88"/>
              <a:gd name="T28" fmla="*/ 1795 w 1809"/>
              <a:gd name="T29" fmla="*/ 13 h 88"/>
              <a:gd name="T30" fmla="*/ 1789 w 1809"/>
              <a:gd name="T31" fmla="*/ 8 h 88"/>
              <a:gd name="T32" fmla="*/ 1780 w 1809"/>
              <a:gd name="T33" fmla="*/ 4 h 88"/>
              <a:gd name="T34" fmla="*/ 1772 w 1809"/>
              <a:gd name="T35" fmla="*/ 1 h 88"/>
              <a:gd name="T36" fmla="*/ 1764 w 1809"/>
              <a:gd name="T37" fmla="*/ 0 h 88"/>
              <a:gd name="T38" fmla="*/ 0 w 1809"/>
              <a:gd name="T39" fmla="*/ 0 h 88"/>
              <a:gd name="T40" fmla="*/ 9 w 1809"/>
              <a:gd name="T41" fmla="*/ 1 h 88"/>
              <a:gd name="T42" fmla="*/ 17 w 1809"/>
              <a:gd name="T43" fmla="*/ 4 h 88"/>
              <a:gd name="T44" fmla="*/ 26 w 1809"/>
              <a:gd name="T45" fmla="*/ 8 h 88"/>
              <a:gd name="T46" fmla="*/ 32 w 1809"/>
              <a:gd name="T47" fmla="*/ 13 h 88"/>
              <a:gd name="T48" fmla="*/ 38 w 1809"/>
              <a:gd name="T49" fmla="*/ 19 h 88"/>
              <a:gd name="T50" fmla="*/ 42 w 1809"/>
              <a:gd name="T51" fmla="*/ 27 h 88"/>
              <a:gd name="T52" fmla="*/ 45 w 1809"/>
              <a:gd name="T53" fmla="*/ 35 h 88"/>
              <a:gd name="T54" fmla="*/ 45 w 1809"/>
              <a:gd name="T55" fmla="*/ 43 h 88"/>
              <a:gd name="T56" fmla="*/ 45 w 1809"/>
              <a:gd name="T57" fmla="*/ 53 h 88"/>
              <a:gd name="T58" fmla="*/ 42 w 1809"/>
              <a:gd name="T59" fmla="*/ 61 h 88"/>
              <a:gd name="T60" fmla="*/ 38 w 1809"/>
              <a:gd name="T61" fmla="*/ 68 h 88"/>
              <a:gd name="T62" fmla="*/ 32 w 1809"/>
              <a:gd name="T63" fmla="*/ 75 h 88"/>
              <a:gd name="T64" fmla="*/ 26 w 1809"/>
              <a:gd name="T65" fmla="*/ 80 h 88"/>
              <a:gd name="T66" fmla="*/ 17 w 1809"/>
              <a:gd name="T67" fmla="*/ 84 h 88"/>
              <a:gd name="T68" fmla="*/ 9 w 1809"/>
              <a:gd name="T69" fmla="*/ 87 h 88"/>
              <a:gd name="T70" fmla="*/ 0 w 1809"/>
              <a:gd name="T7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9" h="88">
                <a:moveTo>
                  <a:pt x="0" y="88"/>
                </a:moveTo>
                <a:lnTo>
                  <a:pt x="1764" y="88"/>
                </a:lnTo>
                <a:lnTo>
                  <a:pt x="1765" y="88"/>
                </a:lnTo>
                <a:lnTo>
                  <a:pt x="1774" y="87"/>
                </a:lnTo>
                <a:lnTo>
                  <a:pt x="1782" y="84"/>
                </a:lnTo>
                <a:lnTo>
                  <a:pt x="1789" y="80"/>
                </a:lnTo>
                <a:lnTo>
                  <a:pt x="1795" y="75"/>
                </a:lnTo>
                <a:lnTo>
                  <a:pt x="1801" y="69"/>
                </a:lnTo>
                <a:lnTo>
                  <a:pt x="1805" y="61"/>
                </a:lnTo>
                <a:lnTo>
                  <a:pt x="1808" y="53"/>
                </a:lnTo>
                <a:lnTo>
                  <a:pt x="1809" y="45"/>
                </a:lnTo>
                <a:lnTo>
                  <a:pt x="1808" y="37"/>
                </a:lnTo>
                <a:lnTo>
                  <a:pt x="1805" y="28"/>
                </a:lnTo>
                <a:lnTo>
                  <a:pt x="1801" y="20"/>
                </a:lnTo>
                <a:lnTo>
                  <a:pt x="1795" y="13"/>
                </a:lnTo>
                <a:lnTo>
                  <a:pt x="1789" y="8"/>
                </a:lnTo>
                <a:lnTo>
                  <a:pt x="1780" y="4"/>
                </a:lnTo>
                <a:lnTo>
                  <a:pt x="1772" y="1"/>
                </a:lnTo>
                <a:lnTo>
                  <a:pt x="1764" y="0"/>
                </a:lnTo>
                <a:lnTo>
                  <a:pt x="0" y="0"/>
                </a:lnTo>
                <a:lnTo>
                  <a:pt x="9" y="1"/>
                </a:lnTo>
                <a:lnTo>
                  <a:pt x="17" y="4"/>
                </a:lnTo>
                <a:lnTo>
                  <a:pt x="26" y="8"/>
                </a:lnTo>
                <a:lnTo>
                  <a:pt x="32" y="13"/>
                </a:lnTo>
                <a:lnTo>
                  <a:pt x="38" y="19"/>
                </a:lnTo>
                <a:lnTo>
                  <a:pt x="42" y="27"/>
                </a:lnTo>
                <a:lnTo>
                  <a:pt x="45" y="35"/>
                </a:lnTo>
                <a:lnTo>
                  <a:pt x="45" y="43"/>
                </a:lnTo>
                <a:lnTo>
                  <a:pt x="45" y="53"/>
                </a:lnTo>
                <a:lnTo>
                  <a:pt x="42" y="61"/>
                </a:lnTo>
                <a:lnTo>
                  <a:pt x="38" y="68"/>
                </a:lnTo>
                <a:lnTo>
                  <a:pt x="32" y="75"/>
                </a:lnTo>
                <a:lnTo>
                  <a:pt x="26" y="80"/>
                </a:lnTo>
                <a:lnTo>
                  <a:pt x="17" y="84"/>
                </a:lnTo>
                <a:lnTo>
                  <a:pt x="9" y="87"/>
                </a:lnTo>
                <a:lnTo>
                  <a:pt x="0" y="8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04" name="Freeform 80"/>
          <p:cNvSpPr>
            <a:spLocks/>
          </p:cNvSpPr>
          <p:nvPr/>
        </p:nvSpPr>
        <p:spPr bwMode="auto">
          <a:xfrm>
            <a:off x="747713" y="5006975"/>
            <a:ext cx="185737" cy="117475"/>
          </a:xfrm>
          <a:custGeom>
            <a:avLst/>
            <a:gdLst>
              <a:gd name="T0" fmla="*/ 45 w 89"/>
              <a:gd name="T1" fmla="*/ 88 h 88"/>
              <a:gd name="T2" fmla="*/ 53 w 89"/>
              <a:gd name="T3" fmla="*/ 87 h 88"/>
              <a:gd name="T4" fmla="*/ 61 w 89"/>
              <a:gd name="T5" fmla="*/ 84 h 88"/>
              <a:gd name="T6" fmla="*/ 70 w 89"/>
              <a:gd name="T7" fmla="*/ 80 h 88"/>
              <a:gd name="T8" fmla="*/ 76 w 89"/>
              <a:gd name="T9" fmla="*/ 75 h 88"/>
              <a:gd name="T10" fmla="*/ 82 w 89"/>
              <a:gd name="T11" fmla="*/ 69 h 88"/>
              <a:gd name="T12" fmla="*/ 86 w 89"/>
              <a:gd name="T13" fmla="*/ 61 h 88"/>
              <a:gd name="T14" fmla="*/ 89 w 89"/>
              <a:gd name="T15" fmla="*/ 53 h 88"/>
              <a:gd name="T16" fmla="*/ 89 w 89"/>
              <a:gd name="T17" fmla="*/ 43 h 88"/>
              <a:gd name="T18" fmla="*/ 89 w 89"/>
              <a:gd name="T19" fmla="*/ 35 h 88"/>
              <a:gd name="T20" fmla="*/ 86 w 89"/>
              <a:gd name="T21" fmla="*/ 27 h 88"/>
              <a:gd name="T22" fmla="*/ 82 w 89"/>
              <a:gd name="T23" fmla="*/ 19 h 88"/>
              <a:gd name="T24" fmla="*/ 76 w 89"/>
              <a:gd name="T25" fmla="*/ 13 h 88"/>
              <a:gd name="T26" fmla="*/ 70 w 89"/>
              <a:gd name="T27" fmla="*/ 8 h 88"/>
              <a:gd name="T28" fmla="*/ 61 w 89"/>
              <a:gd name="T29" fmla="*/ 4 h 88"/>
              <a:gd name="T30" fmla="*/ 53 w 89"/>
              <a:gd name="T31" fmla="*/ 1 h 88"/>
              <a:gd name="T32" fmla="*/ 45 w 89"/>
              <a:gd name="T33" fmla="*/ 0 h 88"/>
              <a:gd name="T34" fmla="*/ 35 w 89"/>
              <a:gd name="T35" fmla="*/ 1 h 88"/>
              <a:gd name="T36" fmla="*/ 27 w 89"/>
              <a:gd name="T37" fmla="*/ 4 h 88"/>
              <a:gd name="T38" fmla="*/ 20 w 89"/>
              <a:gd name="T39" fmla="*/ 8 h 88"/>
              <a:gd name="T40" fmla="*/ 14 w 89"/>
              <a:gd name="T41" fmla="*/ 13 h 88"/>
              <a:gd name="T42" fmla="*/ 8 w 89"/>
              <a:gd name="T43" fmla="*/ 19 h 88"/>
              <a:gd name="T44" fmla="*/ 4 w 89"/>
              <a:gd name="T45" fmla="*/ 27 h 88"/>
              <a:gd name="T46" fmla="*/ 1 w 89"/>
              <a:gd name="T47" fmla="*/ 35 h 88"/>
              <a:gd name="T48" fmla="*/ 0 w 89"/>
              <a:gd name="T49" fmla="*/ 43 h 88"/>
              <a:gd name="T50" fmla="*/ 1 w 89"/>
              <a:gd name="T51" fmla="*/ 53 h 88"/>
              <a:gd name="T52" fmla="*/ 4 w 89"/>
              <a:gd name="T53" fmla="*/ 61 h 88"/>
              <a:gd name="T54" fmla="*/ 8 w 89"/>
              <a:gd name="T55" fmla="*/ 69 h 88"/>
              <a:gd name="T56" fmla="*/ 14 w 89"/>
              <a:gd name="T57" fmla="*/ 75 h 88"/>
              <a:gd name="T58" fmla="*/ 20 w 89"/>
              <a:gd name="T59" fmla="*/ 80 h 88"/>
              <a:gd name="T60" fmla="*/ 27 w 89"/>
              <a:gd name="T61" fmla="*/ 84 h 88"/>
              <a:gd name="T62" fmla="*/ 35 w 89"/>
              <a:gd name="T63" fmla="*/ 87 h 88"/>
              <a:gd name="T64" fmla="*/ 45 w 89"/>
              <a:gd name="T6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8">
                <a:moveTo>
                  <a:pt x="45" y="88"/>
                </a:moveTo>
                <a:lnTo>
                  <a:pt x="53" y="87"/>
                </a:lnTo>
                <a:lnTo>
                  <a:pt x="61" y="84"/>
                </a:lnTo>
                <a:lnTo>
                  <a:pt x="70" y="80"/>
                </a:lnTo>
                <a:lnTo>
                  <a:pt x="76" y="75"/>
                </a:lnTo>
                <a:lnTo>
                  <a:pt x="82" y="69"/>
                </a:lnTo>
                <a:lnTo>
                  <a:pt x="86" y="61"/>
                </a:lnTo>
                <a:lnTo>
                  <a:pt x="89" y="53"/>
                </a:lnTo>
                <a:lnTo>
                  <a:pt x="89" y="43"/>
                </a:lnTo>
                <a:lnTo>
                  <a:pt x="89" y="35"/>
                </a:lnTo>
                <a:lnTo>
                  <a:pt x="86" y="27"/>
                </a:lnTo>
                <a:lnTo>
                  <a:pt x="82" y="19"/>
                </a:lnTo>
                <a:lnTo>
                  <a:pt x="76" y="13"/>
                </a:lnTo>
                <a:lnTo>
                  <a:pt x="70" y="8"/>
                </a:lnTo>
                <a:lnTo>
                  <a:pt x="61" y="4"/>
                </a:lnTo>
                <a:lnTo>
                  <a:pt x="53" y="1"/>
                </a:lnTo>
                <a:lnTo>
                  <a:pt x="45" y="0"/>
                </a:lnTo>
                <a:lnTo>
                  <a:pt x="35" y="1"/>
                </a:lnTo>
                <a:lnTo>
                  <a:pt x="27" y="4"/>
                </a:lnTo>
                <a:lnTo>
                  <a:pt x="20" y="8"/>
                </a:lnTo>
                <a:lnTo>
                  <a:pt x="14" y="13"/>
                </a:lnTo>
                <a:lnTo>
                  <a:pt x="8" y="19"/>
                </a:lnTo>
                <a:lnTo>
                  <a:pt x="4" y="27"/>
                </a:lnTo>
                <a:lnTo>
                  <a:pt x="1" y="35"/>
                </a:lnTo>
                <a:lnTo>
                  <a:pt x="0" y="43"/>
                </a:lnTo>
                <a:lnTo>
                  <a:pt x="1" y="53"/>
                </a:lnTo>
                <a:lnTo>
                  <a:pt x="4" y="61"/>
                </a:lnTo>
                <a:lnTo>
                  <a:pt x="8" y="69"/>
                </a:lnTo>
                <a:lnTo>
                  <a:pt x="14" y="75"/>
                </a:lnTo>
                <a:lnTo>
                  <a:pt x="20" y="80"/>
                </a:lnTo>
                <a:lnTo>
                  <a:pt x="27" y="84"/>
                </a:lnTo>
                <a:lnTo>
                  <a:pt x="35" y="87"/>
                </a:lnTo>
                <a:lnTo>
                  <a:pt x="45" y="88"/>
                </a:lnTo>
                <a:close/>
              </a:path>
            </a:pathLst>
          </a:custGeom>
          <a:solidFill>
            <a:srgbClr val="FFCC99"/>
          </a:solidFill>
          <a:ln w="12700" cmpd="sng">
            <a:solidFill>
              <a:schemeClr val="tx1"/>
            </a:solidFill>
            <a:round/>
            <a:headEnd/>
            <a:tailEnd/>
          </a:ln>
        </p:spPr>
        <p:txBody>
          <a:bodyPr/>
          <a:lstStyle/>
          <a:p>
            <a:endParaRPr lang="en-US"/>
          </a:p>
        </p:txBody>
      </p:sp>
      <p:sp>
        <p:nvSpPr>
          <p:cNvPr id="26705" name="Freeform 81"/>
          <p:cNvSpPr>
            <a:spLocks/>
          </p:cNvSpPr>
          <p:nvPr/>
        </p:nvSpPr>
        <p:spPr bwMode="auto">
          <a:xfrm>
            <a:off x="1241425" y="5364163"/>
            <a:ext cx="7292975" cy="130175"/>
          </a:xfrm>
          <a:custGeom>
            <a:avLst/>
            <a:gdLst>
              <a:gd name="T0" fmla="*/ 0 w 1809"/>
              <a:gd name="T1" fmla="*/ 87 h 87"/>
              <a:gd name="T2" fmla="*/ 1764 w 1809"/>
              <a:gd name="T3" fmla="*/ 87 h 87"/>
              <a:gd name="T4" fmla="*/ 1764 w 1809"/>
              <a:gd name="T5" fmla="*/ 87 h 87"/>
              <a:gd name="T6" fmla="*/ 1764 w 1809"/>
              <a:gd name="T7" fmla="*/ 87 h 87"/>
              <a:gd name="T8" fmla="*/ 1764 w 1809"/>
              <a:gd name="T9" fmla="*/ 87 h 87"/>
              <a:gd name="T10" fmla="*/ 1764 w 1809"/>
              <a:gd name="T11" fmla="*/ 87 h 87"/>
              <a:gd name="T12" fmla="*/ 1764 w 1809"/>
              <a:gd name="T13" fmla="*/ 87 h 87"/>
              <a:gd name="T14" fmla="*/ 1764 w 1809"/>
              <a:gd name="T15" fmla="*/ 87 h 87"/>
              <a:gd name="T16" fmla="*/ 1765 w 1809"/>
              <a:gd name="T17" fmla="*/ 87 h 87"/>
              <a:gd name="T18" fmla="*/ 1765 w 1809"/>
              <a:gd name="T19" fmla="*/ 87 h 87"/>
              <a:gd name="T20" fmla="*/ 1774 w 1809"/>
              <a:gd name="T21" fmla="*/ 87 h 87"/>
              <a:gd name="T22" fmla="*/ 1782 w 1809"/>
              <a:gd name="T23" fmla="*/ 84 h 87"/>
              <a:gd name="T24" fmla="*/ 1789 w 1809"/>
              <a:gd name="T25" fmla="*/ 80 h 87"/>
              <a:gd name="T26" fmla="*/ 1795 w 1809"/>
              <a:gd name="T27" fmla="*/ 75 h 87"/>
              <a:gd name="T28" fmla="*/ 1801 w 1809"/>
              <a:gd name="T29" fmla="*/ 68 h 87"/>
              <a:gd name="T30" fmla="*/ 1805 w 1809"/>
              <a:gd name="T31" fmla="*/ 61 h 87"/>
              <a:gd name="T32" fmla="*/ 1808 w 1809"/>
              <a:gd name="T33" fmla="*/ 53 h 87"/>
              <a:gd name="T34" fmla="*/ 1809 w 1809"/>
              <a:gd name="T35" fmla="*/ 43 h 87"/>
              <a:gd name="T36" fmla="*/ 1808 w 1809"/>
              <a:gd name="T37" fmla="*/ 35 h 87"/>
              <a:gd name="T38" fmla="*/ 1805 w 1809"/>
              <a:gd name="T39" fmla="*/ 27 h 87"/>
              <a:gd name="T40" fmla="*/ 1801 w 1809"/>
              <a:gd name="T41" fmla="*/ 20 h 87"/>
              <a:gd name="T42" fmla="*/ 1795 w 1809"/>
              <a:gd name="T43" fmla="*/ 13 h 87"/>
              <a:gd name="T44" fmla="*/ 1789 w 1809"/>
              <a:gd name="T45" fmla="*/ 8 h 87"/>
              <a:gd name="T46" fmla="*/ 1780 w 1809"/>
              <a:gd name="T47" fmla="*/ 4 h 87"/>
              <a:gd name="T48" fmla="*/ 1772 w 1809"/>
              <a:gd name="T49" fmla="*/ 1 h 87"/>
              <a:gd name="T50" fmla="*/ 1764 w 1809"/>
              <a:gd name="T51" fmla="*/ 0 h 87"/>
              <a:gd name="T52" fmla="*/ 0 w 1809"/>
              <a:gd name="T53" fmla="*/ 0 h 87"/>
              <a:gd name="T54" fmla="*/ 9 w 1809"/>
              <a:gd name="T55" fmla="*/ 0 h 87"/>
              <a:gd name="T56" fmla="*/ 17 w 1809"/>
              <a:gd name="T57" fmla="*/ 2 h 87"/>
              <a:gd name="T58" fmla="*/ 26 w 1809"/>
              <a:gd name="T59" fmla="*/ 6 h 87"/>
              <a:gd name="T60" fmla="*/ 32 w 1809"/>
              <a:gd name="T61" fmla="*/ 12 h 87"/>
              <a:gd name="T62" fmla="*/ 38 w 1809"/>
              <a:gd name="T63" fmla="*/ 19 h 87"/>
              <a:gd name="T64" fmla="*/ 42 w 1809"/>
              <a:gd name="T65" fmla="*/ 25 h 87"/>
              <a:gd name="T66" fmla="*/ 45 w 1809"/>
              <a:gd name="T67" fmla="*/ 34 h 87"/>
              <a:gd name="T68" fmla="*/ 45 w 1809"/>
              <a:gd name="T69" fmla="*/ 43 h 87"/>
              <a:gd name="T70" fmla="*/ 45 w 1809"/>
              <a:gd name="T71" fmla="*/ 51 h 87"/>
              <a:gd name="T72" fmla="*/ 42 w 1809"/>
              <a:gd name="T73" fmla="*/ 60 h 87"/>
              <a:gd name="T74" fmla="*/ 38 w 1809"/>
              <a:gd name="T75" fmla="*/ 68 h 87"/>
              <a:gd name="T76" fmla="*/ 32 w 1809"/>
              <a:gd name="T77" fmla="*/ 75 h 87"/>
              <a:gd name="T78" fmla="*/ 26 w 1809"/>
              <a:gd name="T79" fmla="*/ 80 h 87"/>
              <a:gd name="T80" fmla="*/ 17 w 1809"/>
              <a:gd name="T81" fmla="*/ 84 h 87"/>
              <a:gd name="T82" fmla="*/ 9 w 1809"/>
              <a:gd name="T83" fmla="*/ 87 h 87"/>
              <a:gd name="T84" fmla="*/ 0 w 1809"/>
              <a:gd name="T85"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09" h="87">
                <a:moveTo>
                  <a:pt x="0" y="87"/>
                </a:moveTo>
                <a:lnTo>
                  <a:pt x="1764" y="87"/>
                </a:lnTo>
                <a:lnTo>
                  <a:pt x="1764" y="87"/>
                </a:lnTo>
                <a:lnTo>
                  <a:pt x="1764" y="87"/>
                </a:lnTo>
                <a:lnTo>
                  <a:pt x="1764" y="87"/>
                </a:lnTo>
                <a:lnTo>
                  <a:pt x="1764" y="87"/>
                </a:lnTo>
                <a:lnTo>
                  <a:pt x="1764" y="87"/>
                </a:lnTo>
                <a:lnTo>
                  <a:pt x="1764" y="87"/>
                </a:lnTo>
                <a:lnTo>
                  <a:pt x="1765" y="87"/>
                </a:lnTo>
                <a:lnTo>
                  <a:pt x="1765" y="87"/>
                </a:lnTo>
                <a:lnTo>
                  <a:pt x="1774" y="87"/>
                </a:lnTo>
                <a:lnTo>
                  <a:pt x="1782" y="84"/>
                </a:lnTo>
                <a:lnTo>
                  <a:pt x="1789" y="80"/>
                </a:lnTo>
                <a:lnTo>
                  <a:pt x="1795" y="75"/>
                </a:lnTo>
                <a:lnTo>
                  <a:pt x="1801" y="68"/>
                </a:lnTo>
                <a:lnTo>
                  <a:pt x="1805" y="61"/>
                </a:lnTo>
                <a:lnTo>
                  <a:pt x="1808" y="53"/>
                </a:lnTo>
                <a:lnTo>
                  <a:pt x="1809" y="43"/>
                </a:lnTo>
                <a:lnTo>
                  <a:pt x="1808" y="35"/>
                </a:lnTo>
                <a:lnTo>
                  <a:pt x="1805" y="27"/>
                </a:lnTo>
                <a:lnTo>
                  <a:pt x="1801" y="20"/>
                </a:lnTo>
                <a:lnTo>
                  <a:pt x="1795" y="13"/>
                </a:lnTo>
                <a:lnTo>
                  <a:pt x="1789" y="8"/>
                </a:lnTo>
                <a:lnTo>
                  <a:pt x="1780" y="4"/>
                </a:lnTo>
                <a:lnTo>
                  <a:pt x="1772" y="1"/>
                </a:lnTo>
                <a:lnTo>
                  <a:pt x="1764" y="0"/>
                </a:lnTo>
                <a:lnTo>
                  <a:pt x="0" y="0"/>
                </a:lnTo>
                <a:lnTo>
                  <a:pt x="9" y="0"/>
                </a:lnTo>
                <a:lnTo>
                  <a:pt x="17" y="2"/>
                </a:lnTo>
                <a:lnTo>
                  <a:pt x="26" y="6"/>
                </a:lnTo>
                <a:lnTo>
                  <a:pt x="32" y="12"/>
                </a:lnTo>
                <a:lnTo>
                  <a:pt x="38" y="19"/>
                </a:lnTo>
                <a:lnTo>
                  <a:pt x="42" y="25"/>
                </a:lnTo>
                <a:lnTo>
                  <a:pt x="45" y="34"/>
                </a:lnTo>
                <a:lnTo>
                  <a:pt x="45" y="43"/>
                </a:lnTo>
                <a:lnTo>
                  <a:pt x="45" y="51"/>
                </a:lnTo>
                <a:lnTo>
                  <a:pt x="42" y="60"/>
                </a:lnTo>
                <a:lnTo>
                  <a:pt x="38" y="68"/>
                </a:lnTo>
                <a:lnTo>
                  <a:pt x="32" y="75"/>
                </a:lnTo>
                <a:lnTo>
                  <a:pt x="26" y="80"/>
                </a:lnTo>
                <a:lnTo>
                  <a:pt x="17" y="84"/>
                </a:lnTo>
                <a:lnTo>
                  <a:pt x="9" y="87"/>
                </a:lnTo>
                <a:lnTo>
                  <a:pt x="0" y="87"/>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06" name="Freeform 82"/>
          <p:cNvSpPr>
            <a:spLocks/>
          </p:cNvSpPr>
          <p:nvPr/>
        </p:nvSpPr>
        <p:spPr bwMode="auto">
          <a:xfrm>
            <a:off x="1241425" y="5364163"/>
            <a:ext cx="7272338" cy="136525"/>
          </a:xfrm>
          <a:custGeom>
            <a:avLst/>
            <a:gdLst>
              <a:gd name="T0" fmla="*/ 0 w 1809"/>
              <a:gd name="T1" fmla="*/ 87 h 87"/>
              <a:gd name="T2" fmla="*/ 1764 w 1809"/>
              <a:gd name="T3" fmla="*/ 87 h 87"/>
              <a:gd name="T4" fmla="*/ 1765 w 1809"/>
              <a:gd name="T5" fmla="*/ 87 h 87"/>
              <a:gd name="T6" fmla="*/ 1774 w 1809"/>
              <a:gd name="T7" fmla="*/ 87 h 87"/>
              <a:gd name="T8" fmla="*/ 1782 w 1809"/>
              <a:gd name="T9" fmla="*/ 84 h 87"/>
              <a:gd name="T10" fmla="*/ 1789 w 1809"/>
              <a:gd name="T11" fmla="*/ 80 h 87"/>
              <a:gd name="T12" fmla="*/ 1795 w 1809"/>
              <a:gd name="T13" fmla="*/ 75 h 87"/>
              <a:gd name="T14" fmla="*/ 1801 w 1809"/>
              <a:gd name="T15" fmla="*/ 68 h 87"/>
              <a:gd name="T16" fmla="*/ 1805 w 1809"/>
              <a:gd name="T17" fmla="*/ 61 h 87"/>
              <a:gd name="T18" fmla="*/ 1808 w 1809"/>
              <a:gd name="T19" fmla="*/ 53 h 87"/>
              <a:gd name="T20" fmla="*/ 1809 w 1809"/>
              <a:gd name="T21" fmla="*/ 43 h 87"/>
              <a:gd name="T22" fmla="*/ 1808 w 1809"/>
              <a:gd name="T23" fmla="*/ 35 h 87"/>
              <a:gd name="T24" fmla="*/ 1805 w 1809"/>
              <a:gd name="T25" fmla="*/ 27 h 87"/>
              <a:gd name="T26" fmla="*/ 1801 w 1809"/>
              <a:gd name="T27" fmla="*/ 20 h 87"/>
              <a:gd name="T28" fmla="*/ 1795 w 1809"/>
              <a:gd name="T29" fmla="*/ 13 h 87"/>
              <a:gd name="T30" fmla="*/ 1789 w 1809"/>
              <a:gd name="T31" fmla="*/ 8 h 87"/>
              <a:gd name="T32" fmla="*/ 1780 w 1809"/>
              <a:gd name="T33" fmla="*/ 4 h 87"/>
              <a:gd name="T34" fmla="*/ 1772 w 1809"/>
              <a:gd name="T35" fmla="*/ 1 h 87"/>
              <a:gd name="T36" fmla="*/ 1764 w 1809"/>
              <a:gd name="T37" fmla="*/ 0 h 87"/>
              <a:gd name="T38" fmla="*/ 0 w 1809"/>
              <a:gd name="T39" fmla="*/ 0 h 87"/>
              <a:gd name="T40" fmla="*/ 9 w 1809"/>
              <a:gd name="T41" fmla="*/ 0 h 87"/>
              <a:gd name="T42" fmla="*/ 17 w 1809"/>
              <a:gd name="T43" fmla="*/ 2 h 87"/>
              <a:gd name="T44" fmla="*/ 26 w 1809"/>
              <a:gd name="T45" fmla="*/ 6 h 87"/>
              <a:gd name="T46" fmla="*/ 32 w 1809"/>
              <a:gd name="T47" fmla="*/ 12 h 87"/>
              <a:gd name="T48" fmla="*/ 38 w 1809"/>
              <a:gd name="T49" fmla="*/ 19 h 87"/>
              <a:gd name="T50" fmla="*/ 42 w 1809"/>
              <a:gd name="T51" fmla="*/ 25 h 87"/>
              <a:gd name="T52" fmla="*/ 45 w 1809"/>
              <a:gd name="T53" fmla="*/ 34 h 87"/>
              <a:gd name="T54" fmla="*/ 45 w 1809"/>
              <a:gd name="T55" fmla="*/ 43 h 87"/>
              <a:gd name="T56" fmla="*/ 45 w 1809"/>
              <a:gd name="T57" fmla="*/ 51 h 87"/>
              <a:gd name="T58" fmla="*/ 42 w 1809"/>
              <a:gd name="T59" fmla="*/ 60 h 87"/>
              <a:gd name="T60" fmla="*/ 38 w 1809"/>
              <a:gd name="T61" fmla="*/ 68 h 87"/>
              <a:gd name="T62" fmla="*/ 32 w 1809"/>
              <a:gd name="T63" fmla="*/ 75 h 87"/>
              <a:gd name="T64" fmla="*/ 26 w 1809"/>
              <a:gd name="T65" fmla="*/ 80 h 87"/>
              <a:gd name="T66" fmla="*/ 17 w 1809"/>
              <a:gd name="T67" fmla="*/ 84 h 87"/>
              <a:gd name="T68" fmla="*/ 9 w 1809"/>
              <a:gd name="T69" fmla="*/ 87 h 87"/>
              <a:gd name="T70" fmla="*/ 0 w 1809"/>
              <a:gd name="T7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9" h="87">
                <a:moveTo>
                  <a:pt x="0" y="87"/>
                </a:moveTo>
                <a:lnTo>
                  <a:pt x="1764" y="87"/>
                </a:lnTo>
                <a:lnTo>
                  <a:pt x="1765" y="87"/>
                </a:lnTo>
                <a:lnTo>
                  <a:pt x="1774" y="87"/>
                </a:lnTo>
                <a:lnTo>
                  <a:pt x="1782" y="84"/>
                </a:lnTo>
                <a:lnTo>
                  <a:pt x="1789" y="80"/>
                </a:lnTo>
                <a:lnTo>
                  <a:pt x="1795" y="75"/>
                </a:lnTo>
                <a:lnTo>
                  <a:pt x="1801" y="68"/>
                </a:lnTo>
                <a:lnTo>
                  <a:pt x="1805" y="61"/>
                </a:lnTo>
                <a:lnTo>
                  <a:pt x="1808" y="53"/>
                </a:lnTo>
                <a:lnTo>
                  <a:pt x="1809" y="43"/>
                </a:lnTo>
                <a:lnTo>
                  <a:pt x="1808" y="35"/>
                </a:lnTo>
                <a:lnTo>
                  <a:pt x="1805" y="27"/>
                </a:lnTo>
                <a:lnTo>
                  <a:pt x="1801" y="20"/>
                </a:lnTo>
                <a:lnTo>
                  <a:pt x="1795" y="13"/>
                </a:lnTo>
                <a:lnTo>
                  <a:pt x="1789" y="8"/>
                </a:lnTo>
                <a:lnTo>
                  <a:pt x="1780" y="4"/>
                </a:lnTo>
                <a:lnTo>
                  <a:pt x="1772" y="1"/>
                </a:lnTo>
                <a:lnTo>
                  <a:pt x="1764" y="0"/>
                </a:lnTo>
                <a:lnTo>
                  <a:pt x="0" y="0"/>
                </a:lnTo>
                <a:lnTo>
                  <a:pt x="9" y="0"/>
                </a:lnTo>
                <a:lnTo>
                  <a:pt x="17" y="2"/>
                </a:lnTo>
                <a:lnTo>
                  <a:pt x="26" y="6"/>
                </a:lnTo>
                <a:lnTo>
                  <a:pt x="32" y="12"/>
                </a:lnTo>
                <a:lnTo>
                  <a:pt x="38" y="19"/>
                </a:lnTo>
                <a:lnTo>
                  <a:pt x="42" y="25"/>
                </a:lnTo>
                <a:lnTo>
                  <a:pt x="45" y="34"/>
                </a:lnTo>
                <a:lnTo>
                  <a:pt x="45" y="43"/>
                </a:lnTo>
                <a:lnTo>
                  <a:pt x="45" y="51"/>
                </a:lnTo>
                <a:lnTo>
                  <a:pt x="42" y="60"/>
                </a:lnTo>
                <a:lnTo>
                  <a:pt x="38" y="68"/>
                </a:lnTo>
                <a:lnTo>
                  <a:pt x="32" y="75"/>
                </a:lnTo>
                <a:lnTo>
                  <a:pt x="26" y="80"/>
                </a:lnTo>
                <a:lnTo>
                  <a:pt x="17" y="84"/>
                </a:lnTo>
                <a:lnTo>
                  <a:pt x="9" y="87"/>
                </a:lnTo>
                <a:lnTo>
                  <a:pt x="0" y="8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07" name="Freeform 83"/>
          <p:cNvSpPr>
            <a:spLocks/>
          </p:cNvSpPr>
          <p:nvPr/>
        </p:nvSpPr>
        <p:spPr bwMode="auto">
          <a:xfrm>
            <a:off x="1220788" y="5367338"/>
            <a:ext cx="184150" cy="117475"/>
          </a:xfrm>
          <a:custGeom>
            <a:avLst/>
            <a:gdLst>
              <a:gd name="T0" fmla="*/ 45 w 89"/>
              <a:gd name="T1" fmla="*/ 87 h 87"/>
              <a:gd name="T2" fmla="*/ 53 w 89"/>
              <a:gd name="T3" fmla="*/ 87 h 87"/>
              <a:gd name="T4" fmla="*/ 61 w 89"/>
              <a:gd name="T5" fmla="*/ 84 h 87"/>
              <a:gd name="T6" fmla="*/ 70 w 89"/>
              <a:gd name="T7" fmla="*/ 80 h 87"/>
              <a:gd name="T8" fmla="*/ 76 w 89"/>
              <a:gd name="T9" fmla="*/ 75 h 87"/>
              <a:gd name="T10" fmla="*/ 82 w 89"/>
              <a:gd name="T11" fmla="*/ 68 h 87"/>
              <a:gd name="T12" fmla="*/ 86 w 89"/>
              <a:gd name="T13" fmla="*/ 61 h 87"/>
              <a:gd name="T14" fmla="*/ 89 w 89"/>
              <a:gd name="T15" fmla="*/ 53 h 87"/>
              <a:gd name="T16" fmla="*/ 89 w 89"/>
              <a:gd name="T17" fmla="*/ 43 h 87"/>
              <a:gd name="T18" fmla="*/ 89 w 89"/>
              <a:gd name="T19" fmla="*/ 35 h 87"/>
              <a:gd name="T20" fmla="*/ 86 w 89"/>
              <a:gd name="T21" fmla="*/ 25 h 87"/>
              <a:gd name="T22" fmla="*/ 82 w 89"/>
              <a:gd name="T23" fmla="*/ 19 h 87"/>
              <a:gd name="T24" fmla="*/ 76 w 89"/>
              <a:gd name="T25" fmla="*/ 12 h 87"/>
              <a:gd name="T26" fmla="*/ 70 w 89"/>
              <a:gd name="T27" fmla="*/ 6 h 87"/>
              <a:gd name="T28" fmla="*/ 61 w 89"/>
              <a:gd name="T29" fmla="*/ 2 h 87"/>
              <a:gd name="T30" fmla="*/ 53 w 89"/>
              <a:gd name="T31" fmla="*/ 0 h 87"/>
              <a:gd name="T32" fmla="*/ 45 w 89"/>
              <a:gd name="T33" fmla="*/ 0 h 87"/>
              <a:gd name="T34" fmla="*/ 35 w 89"/>
              <a:gd name="T35" fmla="*/ 0 h 87"/>
              <a:gd name="T36" fmla="*/ 27 w 89"/>
              <a:gd name="T37" fmla="*/ 2 h 87"/>
              <a:gd name="T38" fmla="*/ 20 w 89"/>
              <a:gd name="T39" fmla="*/ 6 h 87"/>
              <a:gd name="T40" fmla="*/ 14 w 89"/>
              <a:gd name="T41" fmla="*/ 12 h 87"/>
              <a:gd name="T42" fmla="*/ 8 w 89"/>
              <a:gd name="T43" fmla="*/ 19 h 87"/>
              <a:gd name="T44" fmla="*/ 4 w 89"/>
              <a:gd name="T45" fmla="*/ 25 h 87"/>
              <a:gd name="T46" fmla="*/ 1 w 89"/>
              <a:gd name="T47" fmla="*/ 35 h 87"/>
              <a:gd name="T48" fmla="*/ 0 w 89"/>
              <a:gd name="T49" fmla="*/ 43 h 87"/>
              <a:gd name="T50" fmla="*/ 1 w 89"/>
              <a:gd name="T51" fmla="*/ 53 h 87"/>
              <a:gd name="T52" fmla="*/ 4 w 89"/>
              <a:gd name="T53" fmla="*/ 61 h 87"/>
              <a:gd name="T54" fmla="*/ 8 w 89"/>
              <a:gd name="T55" fmla="*/ 68 h 87"/>
              <a:gd name="T56" fmla="*/ 14 w 89"/>
              <a:gd name="T57" fmla="*/ 75 h 87"/>
              <a:gd name="T58" fmla="*/ 20 w 89"/>
              <a:gd name="T59" fmla="*/ 80 h 87"/>
              <a:gd name="T60" fmla="*/ 27 w 89"/>
              <a:gd name="T61" fmla="*/ 84 h 87"/>
              <a:gd name="T62" fmla="*/ 35 w 89"/>
              <a:gd name="T63" fmla="*/ 87 h 87"/>
              <a:gd name="T64" fmla="*/ 45 w 89"/>
              <a:gd name="T65"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7">
                <a:moveTo>
                  <a:pt x="45" y="87"/>
                </a:moveTo>
                <a:lnTo>
                  <a:pt x="53" y="87"/>
                </a:lnTo>
                <a:lnTo>
                  <a:pt x="61" y="84"/>
                </a:lnTo>
                <a:lnTo>
                  <a:pt x="70" y="80"/>
                </a:lnTo>
                <a:lnTo>
                  <a:pt x="76" y="75"/>
                </a:lnTo>
                <a:lnTo>
                  <a:pt x="82" y="68"/>
                </a:lnTo>
                <a:lnTo>
                  <a:pt x="86" y="61"/>
                </a:lnTo>
                <a:lnTo>
                  <a:pt x="89" y="53"/>
                </a:lnTo>
                <a:lnTo>
                  <a:pt x="89" y="43"/>
                </a:lnTo>
                <a:lnTo>
                  <a:pt x="89" y="35"/>
                </a:lnTo>
                <a:lnTo>
                  <a:pt x="86" y="25"/>
                </a:lnTo>
                <a:lnTo>
                  <a:pt x="82" y="19"/>
                </a:lnTo>
                <a:lnTo>
                  <a:pt x="76" y="12"/>
                </a:lnTo>
                <a:lnTo>
                  <a:pt x="70" y="6"/>
                </a:lnTo>
                <a:lnTo>
                  <a:pt x="61" y="2"/>
                </a:lnTo>
                <a:lnTo>
                  <a:pt x="53" y="0"/>
                </a:lnTo>
                <a:lnTo>
                  <a:pt x="45" y="0"/>
                </a:lnTo>
                <a:lnTo>
                  <a:pt x="35" y="0"/>
                </a:lnTo>
                <a:lnTo>
                  <a:pt x="27" y="2"/>
                </a:lnTo>
                <a:lnTo>
                  <a:pt x="20" y="6"/>
                </a:lnTo>
                <a:lnTo>
                  <a:pt x="14" y="12"/>
                </a:lnTo>
                <a:lnTo>
                  <a:pt x="8" y="19"/>
                </a:lnTo>
                <a:lnTo>
                  <a:pt x="4" y="25"/>
                </a:lnTo>
                <a:lnTo>
                  <a:pt x="1" y="35"/>
                </a:lnTo>
                <a:lnTo>
                  <a:pt x="0" y="43"/>
                </a:lnTo>
                <a:lnTo>
                  <a:pt x="1" y="53"/>
                </a:lnTo>
                <a:lnTo>
                  <a:pt x="4" y="61"/>
                </a:lnTo>
                <a:lnTo>
                  <a:pt x="8" y="68"/>
                </a:lnTo>
                <a:lnTo>
                  <a:pt x="14" y="75"/>
                </a:lnTo>
                <a:lnTo>
                  <a:pt x="20" y="80"/>
                </a:lnTo>
                <a:lnTo>
                  <a:pt x="27" y="84"/>
                </a:lnTo>
                <a:lnTo>
                  <a:pt x="35" y="87"/>
                </a:lnTo>
                <a:lnTo>
                  <a:pt x="45" y="87"/>
                </a:lnTo>
                <a:close/>
              </a:path>
            </a:pathLst>
          </a:custGeom>
          <a:solidFill>
            <a:srgbClr val="FFCC99"/>
          </a:solidFill>
          <a:ln w="12700" cmpd="sng">
            <a:solidFill>
              <a:schemeClr val="tx1"/>
            </a:solidFill>
            <a:round/>
            <a:headEnd/>
            <a:tailEnd/>
          </a:ln>
        </p:spPr>
        <p:txBody>
          <a:bodyPr/>
          <a:lstStyle/>
          <a:p>
            <a:endParaRPr lang="en-US"/>
          </a:p>
        </p:txBody>
      </p:sp>
      <p:sp>
        <p:nvSpPr>
          <p:cNvPr id="26708" name="Freeform 84"/>
          <p:cNvSpPr>
            <a:spLocks/>
          </p:cNvSpPr>
          <p:nvPr/>
        </p:nvSpPr>
        <p:spPr bwMode="auto">
          <a:xfrm>
            <a:off x="5057775" y="4564063"/>
            <a:ext cx="371475" cy="90487"/>
          </a:xfrm>
          <a:custGeom>
            <a:avLst/>
            <a:gdLst>
              <a:gd name="T0" fmla="*/ 89 w 178"/>
              <a:gd name="T1" fmla="*/ 66 h 66"/>
              <a:gd name="T2" fmla="*/ 107 w 178"/>
              <a:gd name="T3" fmla="*/ 65 h 66"/>
              <a:gd name="T4" fmla="*/ 123 w 178"/>
              <a:gd name="T5" fmla="*/ 64 h 66"/>
              <a:gd name="T6" fmla="*/ 138 w 178"/>
              <a:gd name="T7" fmla="*/ 60 h 66"/>
              <a:gd name="T8" fmla="*/ 152 w 178"/>
              <a:gd name="T9" fmla="*/ 55 h 66"/>
              <a:gd name="T10" fmla="*/ 163 w 178"/>
              <a:gd name="T11" fmla="*/ 51 h 66"/>
              <a:gd name="T12" fmla="*/ 171 w 178"/>
              <a:gd name="T13" fmla="*/ 46 h 66"/>
              <a:gd name="T14" fmla="*/ 174 w 178"/>
              <a:gd name="T15" fmla="*/ 43 h 66"/>
              <a:gd name="T16" fmla="*/ 176 w 178"/>
              <a:gd name="T17" fmla="*/ 39 h 66"/>
              <a:gd name="T18" fmla="*/ 178 w 178"/>
              <a:gd name="T19" fmla="*/ 36 h 66"/>
              <a:gd name="T20" fmla="*/ 178 w 178"/>
              <a:gd name="T21" fmla="*/ 32 h 66"/>
              <a:gd name="T22" fmla="*/ 178 w 178"/>
              <a:gd name="T23" fmla="*/ 30 h 66"/>
              <a:gd name="T24" fmla="*/ 176 w 178"/>
              <a:gd name="T25" fmla="*/ 25 h 66"/>
              <a:gd name="T26" fmla="*/ 174 w 178"/>
              <a:gd name="T27" fmla="*/ 23 h 66"/>
              <a:gd name="T28" fmla="*/ 171 w 178"/>
              <a:gd name="T29" fmla="*/ 20 h 66"/>
              <a:gd name="T30" fmla="*/ 163 w 178"/>
              <a:gd name="T31" fmla="*/ 15 h 66"/>
              <a:gd name="T32" fmla="*/ 152 w 178"/>
              <a:gd name="T33" fmla="*/ 9 h 66"/>
              <a:gd name="T34" fmla="*/ 138 w 178"/>
              <a:gd name="T35" fmla="*/ 5 h 66"/>
              <a:gd name="T36" fmla="*/ 123 w 178"/>
              <a:gd name="T37" fmla="*/ 2 h 66"/>
              <a:gd name="T38" fmla="*/ 107 w 178"/>
              <a:gd name="T39" fmla="*/ 1 h 66"/>
              <a:gd name="T40" fmla="*/ 89 w 178"/>
              <a:gd name="T41" fmla="*/ 0 h 66"/>
              <a:gd name="T42" fmla="*/ 71 w 178"/>
              <a:gd name="T43" fmla="*/ 1 h 66"/>
              <a:gd name="T44" fmla="*/ 55 w 178"/>
              <a:gd name="T45" fmla="*/ 2 h 66"/>
              <a:gd name="T46" fmla="*/ 40 w 178"/>
              <a:gd name="T47" fmla="*/ 5 h 66"/>
              <a:gd name="T48" fmla="*/ 26 w 178"/>
              <a:gd name="T49" fmla="*/ 9 h 66"/>
              <a:gd name="T50" fmla="*/ 15 w 178"/>
              <a:gd name="T51" fmla="*/ 15 h 66"/>
              <a:gd name="T52" fmla="*/ 7 w 178"/>
              <a:gd name="T53" fmla="*/ 20 h 66"/>
              <a:gd name="T54" fmla="*/ 5 w 178"/>
              <a:gd name="T55" fmla="*/ 23 h 66"/>
              <a:gd name="T56" fmla="*/ 3 w 178"/>
              <a:gd name="T57" fmla="*/ 25 h 66"/>
              <a:gd name="T58" fmla="*/ 2 w 178"/>
              <a:gd name="T59" fmla="*/ 30 h 66"/>
              <a:gd name="T60" fmla="*/ 0 w 178"/>
              <a:gd name="T61" fmla="*/ 32 h 66"/>
              <a:gd name="T62" fmla="*/ 2 w 178"/>
              <a:gd name="T63" fmla="*/ 36 h 66"/>
              <a:gd name="T64" fmla="*/ 3 w 178"/>
              <a:gd name="T65" fmla="*/ 39 h 66"/>
              <a:gd name="T66" fmla="*/ 5 w 178"/>
              <a:gd name="T67" fmla="*/ 43 h 66"/>
              <a:gd name="T68" fmla="*/ 7 w 178"/>
              <a:gd name="T69" fmla="*/ 46 h 66"/>
              <a:gd name="T70" fmla="*/ 15 w 178"/>
              <a:gd name="T71" fmla="*/ 51 h 66"/>
              <a:gd name="T72" fmla="*/ 26 w 178"/>
              <a:gd name="T73" fmla="*/ 55 h 66"/>
              <a:gd name="T74" fmla="*/ 40 w 178"/>
              <a:gd name="T75" fmla="*/ 60 h 66"/>
              <a:gd name="T76" fmla="*/ 55 w 178"/>
              <a:gd name="T77" fmla="*/ 64 h 66"/>
              <a:gd name="T78" fmla="*/ 71 w 178"/>
              <a:gd name="T79" fmla="*/ 65 h 66"/>
              <a:gd name="T80" fmla="*/ 89 w 178"/>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66">
                <a:moveTo>
                  <a:pt x="89" y="66"/>
                </a:moveTo>
                <a:lnTo>
                  <a:pt x="107" y="65"/>
                </a:lnTo>
                <a:lnTo>
                  <a:pt x="123" y="64"/>
                </a:lnTo>
                <a:lnTo>
                  <a:pt x="138" y="60"/>
                </a:lnTo>
                <a:lnTo>
                  <a:pt x="152" y="55"/>
                </a:lnTo>
                <a:lnTo>
                  <a:pt x="163" y="51"/>
                </a:lnTo>
                <a:lnTo>
                  <a:pt x="171" y="46"/>
                </a:lnTo>
                <a:lnTo>
                  <a:pt x="174" y="43"/>
                </a:lnTo>
                <a:lnTo>
                  <a:pt x="176" y="39"/>
                </a:lnTo>
                <a:lnTo>
                  <a:pt x="178" y="36"/>
                </a:lnTo>
                <a:lnTo>
                  <a:pt x="178" y="32"/>
                </a:lnTo>
                <a:lnTo>
                  <a:pt x="178" y="30"/>
                </a:lnTo>
                <a:lnTo>
                  <a:pt x="176" y="25"/>
                </a:lnTo>
                <a:lnTo>
                  <a:pt x="174" y="23"/>
                </a:lnTo>
                <a:lnTo>
                  <a:pt x="171" y="20"/>
                </a:lnTo>
                <a:lnTo>
                  <a:pt x="163" y="15"/>
                </a:lnTo>
                <a:lnTo>
                  <a:pt x="152" y="9"/>
                </a:lnTo>
                <a:lnTo>
                  <a:pt x="138" y="5"/>
                </a:lnTo>
                <a:lnTo>
                  <a:pt x="123" y="2"/>
                </a:lnTo>
                <a:lnTo>
                  <a:pt x="107" y="1"/>
                </a:lnTo>
                <a:lnTo>
                  <a:pt x="89" y="0"/>
                </a:lnTo>
                <a:lnTo>
                  <a:pt x="71" y="1"/>
                </a:lnTo>
                <a:lnTo>
                  <a:pt x="55" y="2"/>
                </a:lnTo>
                <a:lnTo>
                  <a:pt x="40" y="5"/>
                </a:lnTo>
                <a:lnTo>
                  <a:pt x="26" y="9"/>
                </a:lnTo>
                <a:lnTo>
                  <a:pt x="15" y="15"/>
                </a:lnTo>
                <a:lnTo>
                  <a:pt x="7" y="20"/>
                </a:lnTo>
                <a:lnTo>
                  <a:pt x="5" y="23"/>
                </a:lnTo>
                <a:lnTo>
                  <a:pt x="3" y="25"/>
                </a:lnTo>
                <a:lnTo>
                  <a:pt x="2" y="30"/>
                </a:lnTo>
                <a:lnTo>
                  <a:pt x="0" y="32"/>
                </a:lnTo>
                <a:lnTo>
                  <a:pt x="2" y="36"/>
                </a:lnTo>
                <a:lnTo>
                  <a:pt x="3" y="39"/>
                </a:lnTo>
                <a:lnTo>
                  <a:pt x="5" y="43"/>
                </a:lnTo>
                <a:lnTo>
                  <a:pt x="7" y="46"/>
                </a:lnTo>
                <a:lnTo>
                  <a:pt x="15" y="51"/>
                </a:lnTo>
                <a:lnTo>
                  <a:pt x="26" y="55"/>
                </a:lnTo>
                <a:lnTo>
                  <a:pt x="40" y="60"/>
                </a:lnTo>
                <a:lnTo>
                  <a:pt x="55" y="64"/>
                </a:lnTo>
                <a:lnTo>
                  <a:pt x="71" y="65"/>
                </a:lnTo>
                <a:lnTo>
                  <a:pt x="89" y="66"/>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09" name="Freeform 85"/>
          <p:cNvSpPr>
            <a:spLocks/>
          </p:cNvSpPr>
          <p:nvPr/>
        </p:nvSpPr>
        <p:spPr bwMode="auto">
          <a:xfrm>
            <a:off x="5057775" y="4564063"/>
            <a:ext cx="371475" cy="90487"/>
          </a:xfrm>
          <a:custGeom>
            <a:avLst/>
            <a:gdLst>
              <a:gd name="T0" fmla="*/ 89 w 178"/>
              <a:gd name="T1" fmla="*/ 66 h 66"/>
              <a:gd name="T2" fmla="*/ 107 w 178"/>
              <a:gd name="T3" fmla="*/ 65 h 66"/>
              <a:gd name="T4" fmla="*/ 123 w 178"/>
              <a:gd name="T5" fmla="*/ 64 h 66"/>
              <a:gd name="T6" fmla="*/ 138 w 178"/>
              <a:gd name="T7" fmla="*/ 60 h 66"/>
              <a:gd name="T8" fmla="*/ 152 w 178"/>
              <a:gd name="T9" fmla="*/ 55 h 66"/>
              <a:gd name="T10" fmla="*/ 163 w 178"/>
              <a:gd name="T11" fmla="*/ 51 h 66"/>
              <a:gd name="T12" fmla="*/ 171 w 178"/>
              <a:gd name="T13" fmla="*/ 46 h 66"/>
              <a:gd name="T14" fmla="*/ 174 w 178"/>
              <a:gd name="T15" fmla="*/ 43 h 66"/>
              <a:gd name="T16" fmla="*/ 176 w 178"/>
              <a:gd name="T17" fmla="*/ 39 h 66"/>
              <a:gd name="T18" fmla="*/ 178 w 178"/>
              <a:gd name="T19" fmla="*/ 36 h 66"/>
              <a:gd name="T20" fmla="*/ 178 w 178"/>
              <a:gd name="T21" fmla="*/ 32 h 66"/>
              <a:gd name="T22" fmla="*/ 178 w 178"/>
              <a:gd name="T23" fmla="*/ 30 h 66"/>
              <a:gd name="T24" fmla="*/ 176 w 178"/>
              <a:gd name="T25" fmla="*/ 25 h 66"/>
              <a:gd name="T26" fmla="*/ 174 w 178"/>
              <a:gd name="T27" fmla="*/ 23 h 66"/>
              <a:gd name="T28" fmla="*/ 171 w 178"/>
              <a:gd name="T29" fmla="*/ 20 h 66"/>
              <a:gd name="T30" fmla="*/ 163 w 178"/>
              <a:gd name="T31" fmla="*/ 15 h 66"/>
              <a:gd name="T32" fmla="*/ 152 w 178"/>
              <a:gd name="T33" fmla="*/ 9 h 66"/>
              <a:gd name="T34" fmla="*/ 138 w 178"/>
              <a:gd name="T35" fmla="*/ 5 h 66"/>
              <a:gd name="T36" fmla="*/ 123 w 178"/>
              <a:gd name="T37" fmla="*/ 2 h 66"/>
              <a:gd name="T38" fmla="*/ 107 w 178"/>
              <a:gd name="T39" fmla="*/ 1 h 66"/>
              <a:gd name="T40" fmla="*/ 89 w 178"/>
              <a:gd name="T41" fmla="*/ 0 h 66"/>
              <a:gd name="T42" fmla="*/ 71 w 178"/>
              <a:gd name="T43" fmla="*/ 1 h 66"/>
              <a:gd name="T44" fmla="*/ 55 w 178"/>
              <a:gd name="T45" fmla="*/ 2 h 66"/>
              <a:gd name="T46" fmla="*/ 40 w 178"/>
              <a:gd name="T47" fmla="*/ 5 h 66"/>
              <a:gd name="T48" fmla="*/ 26 w 178"/>
              <a:gd name="T49" fmla="*/ 9 h 66"/>
              <a:gd name="T50" fmla="*/ 15 w 178"/>
              <a:gd name="T51" fmla="*/ 15 h 66"/>
              <a:gd name="T52" fmla="*/ 7 w 178"/>
              <a:gd name="T53" fmla="*/ 20 h 66"/>
              <a:gd name="T54" fmla="*/ 5 w 178"/>
              <a:gd name="T55" fmla="*/ 23 h 66"/>
              <a:gd name="T56" fmla="*/ 3 w 178"/>
              <a:gd name="T57" fmla="*/ 25 h 66"/>
              <a:gd name="T58" fmla="*/ 2 w 178"/>
              <a:gd name="T59" fmla="*/ 30 h 66"/>
              <a:gd name="T60" fmla="*/ 0 w 178"/>
              <a:gd name="T61" fmla="*/ 32 h 66"/>
              <a:gd name="T62" fmla="*/ 2 w 178"/>
              <a:gd name="T63" fmla="*/ 36 h 66"/>
              <a:gd name="T64" fmla="*/ 3 w 178"/>
              <a:gd name="T65" fmla="*/ 39 h 66"/>
              <a:gd name="T66" fmla="*/ 5 w 178"/>
              <a:gd name="T67" fmla="*/ 43 h 66"/>
              <a:gd name="T68" fmla="*/ 7 w 178"/>
              <a:gd name="T69" fmla="*/ 46 h 66"/>
              <a:gd name="T70" fmla="*/ 15 w 178"/>
              <a:gd name="T71" fmla="*/ 51 h 66"/>
              <a:gd name="T72" fmla="*/ 26 w 178"/>
              <a:gd name="T73" fmla="*/ 55 h 66"/>
              <a:gd name="T74" fmla="*/ 40 w 178"/>
              <a:gd name="T75" fmla="*/ 60 h 66"/>
              <a:gd name="T76" fmla="*/ 55 w 178"/>
              <a:gd name="T77" fmla="*/ 64 h 66"/>
              <a:gd name="T78" fmla="*/ 71 w 178"/>
              <a:gd name="T79" fmla="*/ 65 h 66"/>
              <a:gd name="T80" fmla="*/ 89 w 178"/>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66">
                <a:moveTo>
                  <a:pt x="89" y="66"/>
                </a:moveTo>
                <a:lnTo>
                  <a:pt x="107" y="65"/>
                </a:lnTo>
                <a:lnTo>
                  <a:pt x="123" y="64"/>
                </a:lnTo>
                <a:lnTo>
                  <a:pt x="138" y="60"/>
                </a:lnTo>
                <a:lnTo>
                  <a:pt x="152" y="55"/>
                </a:lnTo>
                <a:lnTo>
                  <a:pt x="163" y="51"/>
                </a:lnTo>
                <a:lnTo>
                  <a:pt x="171" y="46"/>
                </a:lnTo>
                <a:lnTo>
                  <a:pt x="174" y="43"/>
                </a:lnTo>
                <a:lnTo>
                  <a:pt x="176" y="39"/>
                </a:lnTo>
                <a:lnTo>
                  <a:pt x="178" y="36"/>
                </a:lnTo>
                <a:lnTo>
                  <a:pt x="178" y="32"/>
                </a:lnTo>
                <a:lnTo>
                  <a:pt x="178" y="30"/>
                </a:lnTo>
                <a:lnTo>
                  <a:pt x="176" y="25"/>
                </a:lnTo>
                <a:lnTo>
                  <a:pt x="174" y="23"/>
                </a:lnTo>
                <a:lnTo>
                  <a:pt x="171" y="20"/>
                </a:lnTo>
                <a:lnTo>
                  <a:pt x="163" y="15"/>
                </a:lnTo>
                <a:lnTo>
                  <a:pt x="152" y="9"/>
                </a:lnTo>
                <a:lnTo>
                  <a:pt x="138" y="5"/>
                </a:lnTo>
                <a:lnTo>
                  <a:pt x="123" y="2"/>
                </a:lnTo>
                <a:lnTo>
                  <a:pt x="107" y="1"/>
                </a:lnTo>
                <a:lnTo>
                  <a:pt x="89" y="0"/>
                </a:lnTo>
                <a:lnTo>
                  <a:pt x="71" y="1"/>
                </a:lnTo>
                <a:lnTo>
                  <a:pt x="55" y="2"/>
                </a:lnTo>
                <a:lnTo>
                  <a:pt x="40" y="5"/>
                </a:lnTo>
                <a:lnTo>
                  <a:pt x="26" y="9"/>
                </a:lnTo>
                <a:lnTo>
                  <a:pt x="15" y="15"/>
                </a:lnTo>
                <a:lnTo>
                  <a:pt x="7" y="20"/>
                </a:lnTo>
                <a:lnTo>
                  <a:pt x="5" y="23"/>
                </a:lnTo>
                <a:lnTo>
                  <a:pt x="3" y="25"/>
                </a:lnTo>
                <a:lnTo>
                  <a:pt x="2" y="30"/>
                </a:lnTo>
                <a:lnTo>
                  <a:pt x="0" y="32"/>
                </a:lnTo>
                <a:lnTo>
                  <a:pt x="2" y="36"/>
                </a:lnTo>
                <a:lnTo>
                  <a:pt x="3" y="39"/>
                </a:lnTo>
                <a:lnTo>
                  <a:pt x="5" y="43"/>
                </a:lnTo>
                <a:lnTo>
                  <a:pt x="7" y="46"/>
                </a:lnTo>
                <a:lnTo>
                  <a:pt x="15" y="51"/>
                </a:lnTo>
                <a:lnTo>
                  <a:pt x="26" y="55"/>
                </a:lnTo>
                <a:lnTo>
                  <a:pt x="40" y="60"/>
                </a:lnTo>
                <a:lnTo>
                  <a:pt x="55" y="64"/>
                </a:lnTo>
                <a:lnTo>
                  <a:pt x="71" y="65"/>
                </a:lnTo>
                <a:lnTo>
                  <a:pt x="89" y="6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10" name="Freeform 86"/>
          <p:cNvSpPr>
            <a:spLocks/>
          </p:cNvSpPr>
          <p:nvPr/>
        </p:nvSpPr>
        <p:spPr bwMode="auto">
          <a:xfrm>
            <a:off x="5554663" y="4919663"/>
            <a:ext cx="368300" cy="87312"/>
          </a:xfrm>
          <a:custGeom>
            <a:avLst/>
            <a:gdLst>
              <a:gd name="T0" fmla="*/ 88 w 177"/>
              <a:gd name="T1" fmla="*/ 66 h 66"/>
              <a:gd name="T2" fmla="*/ 106 w 177"/>
              <a:gd name="T3" fmla="*/ 66 h 66"/>
              <a:gd name="T4" fmla="*/ 122 w 177"/>
              <a:gd name="T5" fmla="*/ 63 h 66"/>
              <a:gd name="T6" fmla="*/ 137 w 177"/>
              <a:gd name="T7" fmla="*/ 60 h 66"/>
              <a:gd name="T8" fmla="*/ 151 w 177"/>
              <a:gd name="T9" fmla="*/ 56 h 66"/>
              <a:gd name="T10" fmla="*/ 162 w 177"/>
              <a:gd name="T11" fmla="*/ 51 h 66"/>
              <a:gd name="T12" fmla="*/ 170 w 177"/>
              <a:gd name="T13" fmla="*/ 45 h 66"/>
              <a:gd name="T14" fmla="*/ 173 w 177"/>
              <a:gd name="T15" fmla="*/ 43 h 66"/>
              <a:gd name="T16" fmla="*/ 174 w 177"/>
              <a:gd name="T17" fmla="*/ 40 h 66"/>
              <a:gd name="T18" fmla="*/ 176 w 177"/>
              <a:gd name="T19" fmla="*/ 36 h 66"/>
              <a:gd name="T20" fmla="*/ 177 w 177"/>
              <a:gd name="T21" fmla="*/ 33 h 66"/>
              <a:gd name="T22" fmla="*/ 176 w 177"/>
              <a:gd name="T23" fmla="*/ 29 h 66"/>
              <a:gd name="T24" fmla="*/ 174 w 177"/>
              <a:gd name="T25" fmla="*/ 26 h 66"/>
              <a:gd name="T26" fmla="*/ 173 w 177"/>
              <a:gd name="T27" fmla="*/ 23 h 66"/>
              <a:gd name="T28" fmla="*/ 170 w 177"/>
              <a:gd name="T29" fmla="*/ 21 h 66"/>
              <a:gd name="T30" fmla="*/ 162 w 177"/>
              <a:gd name="T31" fmla="*/ 14 h 66"/>
              <a:gd name="T32" fmla="*/ 151 w 177"/>
              <a:gd name="T33" fmla="*/ 10 h 66"/>
              <a:gd name="T34" fmla="*/ 137 w 177"/>
              <a:gd name="T35" fmla="*/ 6 h 66"/>
              <a:gd name="T36" fmla="*/ 122 w 177"/>
              <a:gd name="T37" fmla="*/ 3 h 66"/>
              <a:gd name="T38" fmla="*/ 106 w 177"/>
              <a:gd name="T39" fmla="*/ 0 h 66"/>
              <a:gd name="T40" fmla="*/ 88 w 177"/>
              <a:gd name="T41" fmla="*/ 0 h 66"/>
              <a:gd name="T42" fmla="*/ 71 w 177"/>
              <a:gd name="T43" fmla="*/ 0 h 66"/>
              <a:gd name="T44" fmla="*/ 54 w 177"/>
              <a:gd name="T45" fmla="*/ 3 h 66"/>
              <a:gd name="T46" fmla="*/ 39 w 177"/>
              <a:gd name="T47" fmla="*/ 6 h 66"/>
              <a:gd name="T48" fmla="*/ 26 w 177"/>
              <a:gd name="T49" fmla="*/ 10 h 66"/>
              <a:gd name="T50" fmla="*/ 15 w 177"/>
              <a:gd name="T51" fmla="*/ 14 h 66"/>
              <a:gd name="T52" fmla="*/ 6 w 177"/>
              <a:gd name="T53" fmla="*/ 21 h 66"/>
              <a:gd name="T54" fmla="*/ 4 w 177"/>
              <a:gd name="T55" fmla="*/ 23 h 66"/>
              <a:gd name="T56" fmla="*/ 1 w 177"/>
              <a:gd name="T57" fmla="*/ 26 h 66"/>
              <a:gd name="T58" fmla="*/ 1 w 177"/>
              <a:gd name="T59" fmla="*/ 29 h 66"/>
              <a:gd name="T60" fmla="*/ 0 w 177"/>
              <a:gd name="T61" fmla="*/ 33 h 66"/>
              <a:gd name="T62" fmla="*/ 1 w 177"/>
              <a:gd name="T63" fmla="*/ 36 h 66"/>
              <a:gd name="T64" fmla="*/ 1 w 177"/>
              <a:gd name="T65" fmla="*/ 40 h 66"/>
              <a:gd name="T66" fmla="*/ 4 w 177"/>
              <a:gd name="T67" fmla="*/ 43 h 66"/>
              <a:gd name="T68" fmla="*/ 6 w 177"/>
              <a:gd name="T69" fmla="*/ 45 h 66"/>
              <a:gd name="T70" fmla="*/ 15 w 177"/>
              <a:gd name="T71" fmla="*/ 51 h 66"/>
              <a:gd name="T72" fmla="*/ 26 w 177"/>
              <a:gd name="T73" fmla="*/ 56 h 66"/>
              <a:gd name="T74" fmla="*/ 39 w 177"/>
              <a:gd name="T75" fmla="*/ 60 h 66"/>
              <a:gd name="T76" fmla="*/ 54 w 177"/>
              <a:gd name="T77" fmla="*/ 63 h 66"/>
              <a:gd name="T78" fmla="*/ 71 w 177"/>
              <a:gd name="T79" fmla="*/ 66 h 66"/>
              <a:gd name="T80" fmla="*/ 88 w 177"/>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7" h="66">
                <a:moveTo>
                  <a:pt x="88" y="66"/>
                </a:moveTo>
                <a:lnTo>
                  <a:pt x="106" y="66"/>
                </a:lnTo>
                <a:lnTo>
                  <a:pt x="122" y="63"/>
                </a:lnTo>
                <a:lnTo>
                  <a:pt x="137" y="60"/>
                </a:lnTo>
                <a:lnTo>
                  <a:pt x="151" y="56"/>
                </a:lnTo>
                <a:lnTo>
                  <a:pt x="162" y="51"/>
                </a:lnTo>
                <a:lnTo>
                  <a:pt x="170" y="45"/>
                </a:lnTo>
                <a:lnTo>
                  <a:pt x="173" y="43"/>
                </a:lnTo>
                <a:lnTo>
                  <a:pt x="174" y="40"/>
                </a:lnTo>
                <a:lnTo>
                  <a:pt x="176" y="36"/>
                </a:lnTo>
                <a:lnTo>
                  <a:pt x="177" y="33"/>
                </a:lnTo>
                <a:lnTo>
                  <a:pt x="176" y="29"/>
                </a:lnTo>
                <a:lnTo>
                  <a:pt x="174" y="26"/>
                </a:lnTo>
                <a:lnTo>
                  <a:pt x="173" y="23"/>
                </a:lnTo>
                <a:lnTo>
                  <a:pt x="170" y="21"/>
                </a:lnTo>
                <a:lnTo>
                  <a:pt x="162" y="14"/>
                </a:lnTo>
                <a:lnTo>
                  <a:pt x="151" y="10"/>
                </a:lnTo>
                <a:lnTo>
                  <a:pt x="137" y="6"/>
                </a:lnTo>
                <a:lnTo>
                  <a:pt x="122" y="3"/>
                </a:lnTo>
                <a:lnTo>
                  <a:pt x="106" y="0"/>
                </a:lnTo>
                <a:lnTo>
                  <a:pt x="88" y="0"/>
                </a:lnTo>
                <a:lnTo>
                  <a:pt x="71" y="0"/>
                </a:lnTo>
                <a:lnTo>
                  <a:pt x="54" y="3"/>
                </a:lnTo>
                <a:lnTo>
                  <a:pt x="39" y="6"/>
                </a:lnTo>
                <a:lnTo>
                  <a:pt x="26" y="10"/>
                </a:lnTo>
                <a:lnTo>
                  <a:pt x="15" y="14"/>
                </a:lnTo>
                <a:lnTo>
                  <a:pt x="6" y="21"/>
                </a:lnTo>
                <a:lnTo>
                  <a:pt x="4" y="23"/>
                </a:lnTo>
                <a:lnTo>
                  <a:pt x="1" y="26"/>
                </a:lnTo>
                <a:lnTo>
                  <a:pt x="1" y="29"/>
                </a:lnTo>
                <a:lnTo>
                  <a:pt x="0" y="33"/>
                </a:lnTo>
                <a:lnTo>
                  <a:pt x="1" y="36"/>
                </a:lnTo>
                <a:lnTo>
                  <a:pt x="1" y="40"/>
                </a:lnTo>
                <a:lnTo>
                  <a:pt x="4" y="43"/>
                </a:lnTo>
                <a:lnTo>
                  <a:pt x="6" y="45"/>
                </a:lnTo>
                <a:lnTo>
                  <a:pt x="15" y="51"/>
                </a:lnTo>
                <a:lnTo>
                  <a:pt x="26" y="56"/>
                </a:lnTo>
                <a:lnTo>
                  <a:pt x="39" y="60"/>
                </a:lnTo>
                <a:lnTo>
                  <a:pt x="54" y="63"/>
                </a:lnTo>
                <a:lnTo>
                  <a:pt x="71" y="66"/>
                </a:lnTo>
                <a:lnTo>
                  <a:pt x="88" y="66"/>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1" name="Freeform 87"/>
          <p:cNvSpPr>
            <a:spLocks/>
          </p:cNvSpPr>
          <p:nvPr/>
        </p:nvSpPr>
        <p:spPr bwMode="auto">
          <a:xfrm>
            <a:off x="5554663" y="4919663"/>
            <a:ext cx="368300" cy="87312"/>
          </a:xfrm>
          <a:custGeom>
            <a:avLst/>
            <a:gdLst>
              <a:gd name="T0" fmla="*/ 88 w 177"/>
              <a:gd name="T1" fmla="*/ 66 h 66"/>
              <a:gd name="T2" fmla="*/ 106 w 177"/>
              <a:gd name="T3" fmla="*/ 66 h 66"/>
              <a:gd name="T4" fmla="*/ 122 w 177"/>
              <a:gd name="T5" fmla="*/ 63 h 66"/>
              <a:gd name="T6" fmla="*/ 137 w 177"/>
              <a:gd name="T7" fmla="*/ 60 h 66"/>
              <a:gd name="T8" fmla="*/ 151 w 177"/>
              <a:gd name="T9" fmla="*/ 56 h 66"/>
              <a:gd name="T10" fmla="*/ 162 w 177"/>
              <a:gd name="T11" fmla="*/ 51 h 66"/>
              <a:gd name="T12" fmla="*/ 170 w 177"/>
              <a:gd name="T13" fmla="*/ 45 h 66"/>
              <a:gd name="T14" fmla="*/ 173 w 177"/>
              <a:gd name="T15" fmla="*/ 43 h 66"/>
              <a:gd name="T16" fmla="*/ 174 w 177"/>
              <a:gd name="T17" fmla="*/ 40 h 66"/>
              <a:gd name="T18" fmla="*/ 176 w 177"/>
              <a:gd name="T19" fmla="*/ 36 h 66"/>
              <a:gd name="T20" fmla="*/ 177 w 177"/>
              <a:gd name="T21" fmla="*/ 33 h 66"/>
              <a:gd name="T22" fmla="*/ 176 w 177"/>
              <a:gd name="T23" fmla="*/ 29 h 66"/>
              <a:gd name="T24" fmla="*/ 174 w 177"/>
              <a:gd name="T25" fmla="*/ 26 h 66"/>
              <a:gd name="T26" fmla="*/ 173 w 177"/>
              <a:gd name="T27" fmla="*/ 23 h 66"/>
              <a:gd name="T28" fmla="*/ 170 w 177"/>
              <a:gd name="T29" fmla="*/ 21 h 66"/>
              <a:gd name="T30" fmla="*/ 162 w 177"/>
              <a:gd name="T31" fmla="*/ 14 h 66"/>
              <a:gd name="T32" fmla="*/ 151 w 177"/>
              <a:gd name="T33" fmla="*/ 10 h 66"/>
              <a:gd name="T34" fmla="*/ 137 w 177"/>
              <a:gd name="T35" fmla="*/ 6 h 66"/>
              <a:gd name="T36" fmla="*/ 122 w 177"/>
              <a:gd name="T37" fmla="*/ 3 h 66"/>
              <a:gd name="T38" fmla="*/ 106 w 177"/>
              <a:gd name="T39" fmla="*/ 0 h 66"/>
              <a:gd name="T40" fmla="*/ 88 w 177"/>
              <a:gd name="T41" fmla="*/ 0 h 66"/>
              <a:gd name="T42" fmla="*/ 71 w 177"/>
              <a:gd name="T43" fmla="*/ 0 h 66"/>
              <a:gd name="T44" fmla="*/ 54 w 177"/>
              <a:gd name="T45" fmla="*/ 3 h 66"/>
              <a:gd name="T46" fmla="*/ 39 w 177"/>
              <a:gd name="T47" fmla="*/ 6 h 66"/>
              <a:gd name="T48" fmla="*/ 26 w 177"/>
              <a:gd name="T49" fmla="*/ 10 h 66"/>
              <a:gd name="T50" fmla="*/ 15 w 177"/>
              <a:gd name="T51" fmla="*/ 14 h 66"/>
              <a:gd name="T52" fmla="*/ 6 w 177"/>
              <a:gd name="T53" fmla="*/ 21 h 66"/>
              <a:gd name="T54" fmla="*/ 4 w 177"/>
              <a:gd name="T55" fmla="*/ 23 h 66"/>
              <a:gd name="T56" fmla="*/ 1 w 177"/>
              <a:gd name="T57" fmla="*/ 26 h 66"/>
              <a:gd name="T58" fmla="*/ 1 w 177"/>
              <a:gd name="T59" fmla="*/ 29 h 66"/>
              <a:gd name="T60" fmla="*/ 0 w 177"/>
              <a:gd name="T61" fmla="*/ 33 h 66"/>
              <a:gd name="T62" fmla="*/ 1 w 177"/>
              <a:gd name="T63" fmla="*/ 36 h 66"/>
              <a:gd name="T64" fmla="*/ 1 w 177"/>
              <a:gd name="T65" fmla="*/ 40 h 66"/>
              <a:gd name="T66" fmla="*/ 4 w 177"/>
              <a:gd name="T67" fmla="*/ 43 h 66"/>
              <a:gd name="T68" fmla="*/ 6 w 177"/>
              <a:gd name="T69" fmla="*/ 45 h 66"/>
              <a:gd name="T70" fmla="*/ 15 w 177"/>
              <a:gd name="T71" fmla="*/ 51 h 66"/>
              <a:gd name="T72" fmla="*/ 26 w 177"/>
              <a:gd name="T73" fmla="*/ 56 h 66"/>
              <a:gd name="T74" fmla="*/ 39 w 177"/>
              <a:gd name="T75" fmla="*/ 60 h 66"/>
              <a:gd name="T76" fmla="*/ 54 w 177"/>
              <a:gd name="T77" fmla="*/ 63 h 66"/>
              <a:gd name="T78" fmla="*/ 71 w 177"/>
              <a:gd name="T79" fmla="*/ 66 h 66"/>
              <a:gd name="T80" fmla="*/ 88 w 177"/>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7" h="66">
                <a:moveTo>
                  <a:pt x="88" y="66"/>
                </a:moveTo>
                <a:lnTo>
                  <a:pt x="106" y="66"/>
                </a:lnTo>
                <a:lnTo>
                  <a:pt x="122" y="63"/>
                </a:lnTo>
                <a:lnTo>
                  <a:pt x="137" y="60"/>
                </a:lnTo>
                <a:lnTo>
                  <a:pt x="151" y="56"/>
                </a:lnTo>
                <a:lnTo>
                  <a:pt x="162" y="51"/>
                </a:lnTo>
                <a:lnTo>
                  <a:pt x="170" y="45"/>
                </a:lnTo>
                <a:lnTo>
                  <a:pt x="173" y="43"/>
                </a:lnTo>
                <a:lnTo>
                  <a:pt x="174" y="40"/>
                </a:lnTo>
                <a:lnTo>
                  <a:pt x="176" y="36"/>
                </a:lnTo>
                <a:lnTo>
                  <a:pt x="177" y="33"/>
                </a:lnTo>
                <a:lnTo>
                  <a:pt x="176" y="29"/>
                </a:lnTo>
                <a:lnTo>
                  <a:pt x="174" y="26"/>
                </a:lnTo>
                <a:lnTo>
                  <a:pt x="173" y="23"/>
                </a:lnTo>
                <a:lnTo>
                  <a:pt x="170" y="21"/>
                </a:lnTo>
                <a:lnTo>
                  <a:pt x="162" y="14"/>
                </a:lnTo>
                <a:lnTo>
                  <a:pt x="151" y="10"/>
                </a:lnTo>
                <a:lnTo>
                  <a:pt x="137" y="6"/>
                </a:lnTo>
                <a:lnTo>
                  <a:pt x="122" y="3"/>
                </a:lnTo>
                <a:lnTo>
                  <a:pt x="106" y="0"/>
                </a:lnTo>
                <a:lnTo>
                  <a:pt x="88" y="0"/>
                </a:lnTo>
                <a:lnTo>
                  <a:pt x="71" y="0"/>
                </a:lnTo>
                <a:lnTo>
                  <a:pt x="54" y="3"/>
                </a:lnTo>
                <a:lnTo>
                  <a:pt x="39" y="6"/>
                </a:lnTo>
                <a:lnTo>
                  <a:pt x="26" y="10"/>
                </a:lnTo>
                <a:lnTo>
                  <a:pt x="15" y="14"/>
                </a:lnTo>
                <a:lnTo>
                  <a:pt x="6" y="21"/>
                </a:lnTo>
                <a:lnTo>
                  <a:pt x="4" y="23"/>
                </a:lnTo>
                <a:lnTo>
                  <a:pt x="1" y="26"/>
                </a:lnTo>
                <a:lnTo>
                  <a:pt x="1" y="29"/>
                </a:lnTo>
                <a:lnTo>
                  <a:pt x="0" y="33"/>
                </a:lnTo>
                <a:lnTo>
                  <a:pt x="1" y="36"/>
                </a:lnTo>
                <a:lnTo>
                  <a:pt x="1" y="40"/>
                </a:lnTo>
                <a:lnTo>
                  <a:pt x="4" y="43"/>
                </a:lnTo>
                <a:lnTo>
                  <a:pt x="6" y="45"/>
                </a:lnTo>
                <a:lnTo>
                  <a:pt x="15" y="51"/>
                </a:lnTo>
                <a:lnTo>
                  <a:pt x="26" y="56"/>
                </a:lnTo>
                <a:lnTo>
                  <a:pt x="39" y="60"/>
                </a:lnTo>
                <a:lnTo>
                  <a:pt x="54" y="63"/>
                </a:lnTo>
                <a:lnTo>
                  <a:pt x="71" y="66"/>
                </a:lnTo>
                <a:lnTo>
                  <a:pt x="88" y="6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12" name="Freeform 88"/>
          <p:cNvSpPr>
            <a:spLocks/>
          </p:cNvSpPr>
          <p:nvPr/>
        </p:nvSpPr>
        <p:spPr bwMode="auto">
          <a:xfrm>
            <a:off x="6192838" y="5272088"/>
            <a:ext cx="365125" cy="88900"/>
          </a:xfrm>
          <a:custGeom>
            <a:avLst/>
            <a:gdLst>
              <a:gd name="T0" fmla="*/ 88 w 177"/>
              <a:gd name="T1" fmla="*/ 67 h 67"/>
              <a:gd name="T2" fmla="*/ 106 w 177"/>
              <a:gd name="T3" fmla="*/ 65 h 67"/>
              <a:gd name="T4" fmla="*/ 122 w 177"/>
              <a:gd name="T5" fmla="*/ 64 h 67"/>
              <a:gd name="T6" fmla="*/ 137 w 177"/>
              <a:gd name="T7" fmla="*/ 61 h 67"/>
              <a:gd name="T8" fmla="*/ 151 w 177"/>
              <a:gd name="T9" fmla="*/ 57 h 67"/>
              <a:gd name="T10" fmla="*/ 162 w 177"/>
              <a:gd name="T11" fmla="*/ 52 h 67"/>
              <a:gd name="T12" fmla="*/ 170 w 177"/>
              <a:gd name="T13" fmla="*/ 46 h 67"/>
              <a:gd name="T14" fmla="*/ 173 w 177"/>
              <a:gd name="T15" fmla="*/ 43 h 67"/>
              <a:gd name="T16" fmla="*/ 174 w 177"/>
              <a:gd name="T17" fmla="*/ 39 h 67"/>
              <a:gd name="T18" fmla="*/ 176 w 177"/>
              <a:gd name="T19" fmla="*/ 37 h 67"/>
              <a:gd name="T20" fmla="*/ 177 w 177"/>
              <a:gd name="T21" fmla="*/ 32 h 67"/>
              <a:gd name="T22" fmla="*/ 176 w 177"/>
              <a:gd name="T23" fmla="*/ 30 h 67"/>
              <a:gd name="T24" fmla="*/ 174 w 177"/>
              <a:gd name="T25" fmla="*/ 27 h 67"/>
              <a:gd name="T26" fmla="*/ 173 w 177"/>
              <a:gd name="T27" fmla="*/ 23 h 67"/>
              <a:gd name="T28" fmla="*/ 170 w 177"/>
              <a:gd name="T29" fmla="*/ 20 h 67"/>
              <a:gd name="T30" fmla="*/ 162 w 177"/>
              <a:gd name="T31" fmla="*/ 15 h 67"/>
              <a:gd name="T32" fmla="*/ 151 w 177"/>
              <a:gd name="T33" fmla="*/ 9 h 67"/>
              <a:gd name="T34" fmla="*/ 137 w 177"/>
              <a:gd name="T35" fmla="*/ 5 h 67"/>
              <a:gd name="T36" fmla="*/ 122 w 177"/>
              <a:gd name="T37" fmla="*/ 2 h 67"/>
              <a:gd name="T38" fmla="*/ 106 w 177"/>
              <a:gd name="T39" fmla="*/ 1 h 67"/>
              <a:gd name="T40" fmla="*/ 88 w 177"/>
              <a:gd name="T41" fmla="*/ 0 h 67"/>
              <a:gd name="T42" fmla="*/ 71 w 177"/>
              <a:gd name="T43" fmla="*/ 1 h 67"/>
              <a:gd name="T44" fmla="*/ 54 w 177"/>
              <a:gd name="T45" fmla="*/ 2 h 67"/>
              <a:gd name="T46" fmla="*/ 39 w 177"/>
              <a:gd name="T47" fmla="*/ 5 h 67"/>
              <a:gd name="T48" fmla="*/ 26 w 177"/>
              <a:gd name="T49" fmla="*/ 9 h 67"/>
              <a:gd name="T50" fmla="*/ 15 w 177"/>
              <a:gd name="T51" fmla="*/ 15 h 67"/>
              <a:gd name="T52" fmla="*/ 7 w 177"/>
              <a:gd name="T53" fmla="*/ 20 h 67"/>
              <a:gd name="T54" fmla="*/ 4 w 177"/>
              <a:gd name="T55" fmla="*/ 23 h 67"/>
              <a:gd name="T56" fmla="*/ 1 w 177"/>
              <a:gd name="T57" fmla="*/ 27 h 67"/>
              <a:gd name="T58" fmla="*/ 0 w 177"/>
              <a:gd name="T59" fmla="*/ 30 h 67"/>
              <a:gd name="T60" fmla="*/ 0 w 177"/>
              <a:gd name="T61" fmla="*/ 32 h 67"/>
              <a:gd name="T62" fmla="*/ 0 w 177"/>
              <a:gd name="T63" fmla="*/ 37 h 67"/>
              <a:gd name="T64" fmla="*/ 1 w 177"/>
              <a:gd name="T65" fmla="*/ 39 h 67"/>
              <a:gd name="T66" fmla="*/ 4 w 177"/>
              <a:gd name="T67" fmla="*/ 43 h 67"/>
              <a:gd name="T68" fmla="*/ 7 w 177"/>
              <a:gd name="T69" fmla="*/ 46 h 67"/>
              <a:gd name="T70" fmla="*/ 15 w 177"/>
              <a:gd name="T71" fmla="*/ 52 h 67"/>
              <a:gd name="T72" fmla="*/ 26 w 177"/>
              <a:gd name="T73" fmla="*/ 57 h 67"/>
              <a:gd name="T74" fmla="*/ 39 w 177"/>
              <a:gd name="T75" fmla="*/ 61 h 67"/>
              <a:gd name="T76" fmla="*/ 54 w 177"/>
              <a:gd name="T77" fmla="*/ 64 h 67"/>
              <a:gd name="T78" fmla="*/ 71 w 177"/>
              <a:gd name="T79" fmla="*/ 65 h 67"/>
              <a:gd name="T80" fmla="*/ 88 w 177"/>
              <a:gd name="T8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7" h="67">
                <a:moveTo>
                  <a:pt x="88" y="67"/>
                </a:moveTo>
                <a:lnTo>
                  <a:pt x="106" y="65"/>
                </a:lnTo>
                <a:lnTo>
                  <a:pt x="122" y="64"/>
                </a:lnTo>
                <a:lnTo>
                  <a:pt x="137" y="61"/>
                </a:lnTo>
                <a:lnTo>
                  <a:pt x="151" y="57"/>
                </a:lnTo>
                <a:lnTo>
                  <a:pt x="162" y="52"/>
                </a:lnTo>
                <a:lnTo>
                  <a:pt x="170" y="46"/>
                </a:lnTo>
                <a:lnTo>
                  <a:pt x="173" y="43"/>
                </a:lnTo>
                <a:lnTo>
                  <a:pt x="174" y="39"/>
                </a:lnTo>
                <a:lnTo>
                  <a:pt x="176" y="37"/>
                </a:lnTo>
                <a:lnTo>
                  <a:pt x="177" y="32"/>
                </a:lnTo>
                <a:lnTo>
                  <a:pt x="176" y="30"/>
                </a:lnTo>
                <a:lnTo>
                  <a:pt x="174" y="27"/>
                </a:lnTo>
                <a:lnTo>
                  <a:pt x="173" y="23"/>
                </a:lnTo>
                <a:lnTo>
                  <a:pt x="170" y="20"/>
                </a:lnTo>
                <a:lnTo>
                  <a:pt x="162" y="15"/>
                </a:lnTo>
                <a:lnTo>
                  <a:pt x="151" y="9"/>
                </a:lnTo>
                <a:lnTo>
                  <a:pt x="137" y="5"/>
                </a:lnTo>
                <a:lnTo>
                  <a:pt x="122" y="2"/>
                </a:lnTo>
                <a:lnTo>
                  <a:pt x="106" y="1"/>
                </a:lnTo>
                <a:lnTo>
                  <a:pt x="88" y="0"/>
                </a:lnTo>
                <a:lnTo>
                  <a:pt x="71" y="1"/>
                </a:lnTo>
                <a:lnTo>
                  <a:pt x="54" y="2"/>
                </a:lnTo>
                <a:lnTo>
                  <a:pt x="39" y="5"/>
                </a:lnTo>
                <a:lnTo>
                  <a:pt x="26" y="9"/>
                </a:lnTo>
                <a:lnTo>
                  <a:pt x="15" y="15"/>
                </a:lnTo>
                <a:lnTo>
                  <a:pt x="7" y="20"/>
                </a:lnTo>
                <a:lnTo>
                  <a:pt x="4" y="23"/>
                </a:lnTo>
                <a:lnTo>
                  <a:pt x="1" y="27"/>
                </a:lnTo>
                <a:lnTo>
                  <a:pt x="0" y="30"/>
                </a:lnTo>
                <a:lnTo>
                  <a:pt x="0" y="32"/>
                </a:lnTo>
                <a:lnTo>
                  <a:pt x="0" y="37"/>
                </a:lnTo>
                <a:lnTo>
                  <a:pt x="1" y="39"/>
                </a:lnTo>
                <a:lnTo>
                  <a:pt x="4" y="43"/>
                </a:lnTo>
                <a:lnTo>
                  <a:pt x="7" y="46"/>
                </a:lnTo>
                <a:lnTo>
                  <a:pt x="15" y="52"/>
                </a:lnTo>
                <a:lnTo>
                  <a:pt x="26" y="57"/>
                </a:lnTo>
                <a:lnTo>
                  <a:pt x="39" y="61"/>
                </a:lnTo>
                <a:lnTo>
                  <a:pt x="54" y="64"/>
                </a:lnTo>
                <a:lnTo>
                  <a:pt x="71" y="65"/>
                </a:lnTo>
                <a:lnTo>
                  <a:pt x="88" y="67"/>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3" name="Freeform 89"/>
          <p:cNvSpPr>
            <a:spLocks/>
          </p:cNvSpPr>
          <p:nvPr/>
        </p:nvSpPr>
        <p:spPr bwMode="auto">
          <a:xfrm>
            <a:off x="6192838" y="5272088"/>
            <a:ext cx="365125" cy="88900"/>
          </a:xfrm>
          <a:custGeom>
            <a:avLst/>
            <a:gdLst>
              <a:gd name="T0" fmla="*/ 88 w 177"/>
              <a:gd name="T1" fmla="*/ 67 h 67"/>
              <a:gd name="T2" fmla="*/ 106 w 177"/>
              <a:gd name="T3" fmla="*/ 65 h 67"/>
              <a:gd name="T4" fmla="*/ 122 w 177"/>
              <a:gd name="T5" fmla="*/ 64 h 67"/>
              <a:gd name="T6" fmla="*/ 137 w 177"/>
              <a:gd name="T7" fmla="*/ 61 h 67"/>
              <a:gd name="T8" fmla="*/ 151 w 177"/>
              <a:gd name="T9" fmla="*/ 57 h 67"/>
              <a:gd name="T10" fmla="*/ 162 w 177"/>
              <a:gd name="T11" fmla="*/ 52 h 67"/>
              <a:gd name="T12" fmla="*/ 170 w 177"/>
              <a:gd name="T13" fmla="*/ 46 h 67"/>
              <a:gd name="T14" fmla="*/ 173 w 177"/>
              <a:gd name="T15" fmla="*/ 43 h 67"/>
              <a:gd name="T16" fmla="*/ 174 w 177"/>
              <a:gd name="T17" fmla="*/ 39 h 67"/>
              <a:gd name="T18" fmla="*/ 176 w 177"/>
              <a:gd name="T19" fmla="*/ 37 h 67"/>
              <a:gd name="T20" fmla="*/ 177 w 177"/>
              <a:gd name="T21" fmla="*/ 32 h 67"/>
              <a:gd name="T22" fmla="*/ 176 w 177"/>
              <a:gd name="T23" fmla="*/ 30 h 67"/>
              <a:gd name="T24" fmla="*/ 174 w 177"/>
              <a:gd name="T25" fmla="*/ 27 h 67"/>
              <a:gd name="T26" fmla="*/ 173 w 177"/>
              <a:gd name="T27" fmla="*/ 23 h 67"/>
              <a:gd name="T28" fmla="*/ 170 w 177"/>
              <a:gd name="T29" fmla="*/ 20 h 67"/>
              <a:gd name="T30" fmla="*/ 162 w 177"/>
              <a:gd name="T31" fmla="*/ 15 h 67"/>
              <a:gd name="T32" fmla="*/ 151 w 177"/>
              <a:gd name="T33" fmla="*/ 9 h 67"/>
              <a:gd name="T34" fmla="*/ 137 w 177"/>
              <a:gd name="T35" fmla="*/ 5 h 67"/>
              <a:gd name="T36" fmla="*/ 122 w 177"/>
              <a:gd name="T37" fmla="*/ 2 h 67"/>
              <a:gd name="T38" fmla="*/ 106 w 177"/>
              <a:gd name="T39" fmla="*/ 1 h 67"/>
              <a:gd name="T40" fmla="*/ 88 w 177"/>
              <a:gd name="T41" fmla="*/ 0 h 67"/>
              <a:gd name="T42" fmla="*/ 71 w 177"/>
              <a:gd name="T43" fmla="*/ 1 h 67"/>
              <a:gd name="T44" fmla="*/ 54 w 177"/>
              <a:gd name="T45" fmla="*/ 2 h 67"/>
              <a:gd name="T46" fmla="*/ 39 w 177"/>
              <a:gd name="T47" fmla="*/ 5 h 67"/>
              <a:gd name="T48" fmla="*/ 26 w 177"/>
              <a:gd name="T49" fmla="*/ 9 h 67"/>
              <a:gd name="T50" fmla="*/ 15 w 177"/>
              <a:gd name="T51" fmla="*/ 15 h 67"/>
              <a:gd name="T52" fmla="*/ 7 w 177"/>
              <a:gd name="T53" fmla="*/ 20 h 67"/>
              <a:gd name="T54" fmla="*/ 4 w 177"/>
              <a:gd name="T55" fmla="*/ 23 h 67"/>
              <a:gd name="T56" fmla="*/ 1 w 177"/>
              <a:gd name="T57" fmla="*/ 27 h 67"/>
              <a:gd name="T58" fmla="*/ 0 w 177"/>
              <a:gd name="T59" fmla="*/ 30 h 67"/>
              <a:gd name="T60" fmla="*/ 0 w 177"/>
              <a:gd name="T61" fmla="*/ 32 h 67"/>
              <a:gd name="T62" fmla="*/ 0 w 177"/>
              <a:gd name="T63" fmla="*/ 37 h 67"/>
              <a:gd name="T64" fmla="*/ 1 w 177"/>
              <a:gd name="T65" fmla="*/ 39 h 67"/>
              <a:gd name="T66" fmla="*/ 4 w 177"/>
              <a:gd name="T67" fmla="*/ 43 h 67"/>
              <a:gd name="T68" fmla="*/ 7 w 177"/>
              <a:gd name="T69" fmla="*/ 46 h 67"/>
              <a:gd name="T70" fmla="*/ 15 w 177"/>
              <a:gd name="T71" fmla="*/ 52 h 67"/>
              <a:gd name="T72" fmla="*/ 26 w 177"/>
              <a:gd name="T73" fmla="*/ 57 h 67"/>
              <a:gd name="T74" fmla="*/ 39 w 177"/>
              <a:gd name="T75" fmla="*/ 61 h 67"/>
              <a:gd name="T76" fmla="*/ 54 w 177"/>
              <a:gd name="T77" fmla="*/ 64 h 67"/>
              <a:gd name="T78" fmla="*/ 71 w 177"/>
              <a:gd name="T79" fmla="*/ 65 h 67"/>
              <a:gd name="T80" fmla="*/ 88 w 177"/>
              <a:gd name="T8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7" h="67">
                <a:moveTo>
                  <a:pt x="88" y="67"/>
                </a:moveTo>
                <a:lnTo>
                  <a:pt x="106" y="65"/>
                </a:lnTo>
                <a:lnTo>
                  <a:pt x="122" y="64"/>
                </a:lnTo>
                <a:lnTo>
                  <a:pt x="137" y="61"/>
                </a:lnTo>
                <a:lnTo>
                  <a:pt x="151" y="57"/>
                </a:lnTo>
                <a:lnTo>
                  <a:pt x="162" y="52"/>
                </a:lnTo>
                <a:lnTo>
                  <a:pt x="170" y="46"/>
                </a:lnTo>
                <a:lnTo>
                  <a:pt x="173" y="43"/>
                </a:lnTo>
                <a:lnTo>
                  <a:pt x="174" y="39"/>
                </a:lnTo>
                <a:lnTo>
                  <a:pt x="176" y="37"/>
                </a:lnTo>
                <a:lnTo>
                  <a:pt x="177" y="32"/>
                </a:lnTo>
                <a:lnTo>
                  <a:pt x="176" y="30"/>
                </a:lnTo>
                <a:lnTo>
                  <a:pt x="174" y="27"/>
                </a:lnTo>
                <a:lnTo>
                  <a:pt x="173" y="23"/>
                </a:lnTo>
                <a:lnTo>
                  <a:pt x="170" y="20"/>
                </a:lnTo>
                <a:lnTo>
                  <a:pt x="162" y="15"/>
                </a:lnTo>
                <a:lnTo>
                  <a:pt x="151" y="9"/>
                </a:lnTo>
                <a:lnTo>
                  <a:pt x="137" y="5"/>
                </a:lnTo>
                <a:lnTo>
                  <a:pt x="122" y="2"/>
                </a:lnTo>
                <a:lnTo>
                  <a:pt x="106" y="1"/>
                </a:lnTo>
                <a:lnTo>
                  <a:pt x="88" y="0"/>
                </a:lnTo>
                <a:lnTo>
                  <a:pt x="71" y="1"/>
                </a:lnTo>
                <a:lnTo>
                  <a:pt x="54" y="2"/>
                </a:lnTo>
                <a:lnTo>
                  <a:pt x="39" y="5"/>
                </a:lnTo>
                <a:lnTo>
                  <a:pt x="26" y="9"/>
                </a:lnTo>
                <a:lnTo>
                  <a:pt x="15" y="15"/>
                </a:lnTo>
                <a:lnTo>
                  <a:pt x="7" y="20"/>
                </a:lnTo>
                <a:lnTo>
                  <a:pt x="4" y="23"/>
                </a:lnTo>
                <a:lnTo>
                  <a:pt x="1" y="27"/>
                </a:lnTo>
                <a:lnTo>
                  <a:pt x="0" y="30"/>
                </a:lnTo>
                <a:lnTo>
                  <a:pt x="0" y="32"/>
                </a:lnTo>
                <a:lnTo>
                  <a:pt x="0" y="37"/>
                </a:lnTo>
                <a:lnTo>
                  <a:pt x="1" y="39"/>
                </a:lnTo>
                <a:lnTo>
                  <a:pt x="4" y="43"/>
                </a:lnTo>
                <a:lnTo>
                  <a:pt x="7" y="46"/>
                </a:lnTo>
                <a:lnTo>
                  <a:pt x="15" y="52"/>
                </a:lnTo>
                <a:lnTo>
                  <a:pt x="26" y="57"/>
                </a:lnTo>
                <a:lnTo>
                  <a:pt x="39" y="61"/>
                </a:lnTo>
                <a:lnTo>
                  <a:pt x="54" y="64"/>
                </a:lnTo>
                <a:lnTo>
                  <a:pt x="71" y="65"/>
                </a:lnTo>
                <a:lnTo>
                  <a:pt x="88"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14" name="Freeform 90"/>
          <p:cNvSpPr>
            <a:spLocks/>
          </p:cNvSpPr>
          <p:nvPr/>
        </p:nvSpPr>
        <p:spPr bwMode="auto">
          <a:xfrm>
            <a:off x="5446713" y="4597400"/>
            <a:ext cx="179387" cy="15875"/>
          </a:xfrm>
          <a:custGeom>
            <a:avLst/>
            <a:gdLst>
              <a:gd name="T0" fmla="*/ 85 w 85"/>
              <a:gd name="T1" fmla="*/ 6 h 11"/>
              <a:gd name="T2" fmla="*/ 85 w 85"/>
              <a:gd name="T3" fmla="*/ 0 h 11"/>
              <a:gd name="T4" fmla="*/ 0 w 85"/>
              <a:gd name="T5" fmla="*/ 0 h 11"/>
              <a:gd name="T6" fmla="*/ 0 w 85"/>
              <a:gd name="T7" fmla="*/ 11 h 11"/>
              <a:gd name="T8" fmla="*/ 85 w 85"/>
              <a:gd name="T9" fmla="*/ 11 h 11"/>
              <a:gd name="T10" fmla="*/ 85 w 85"/>
              <a:gd name="T11" fmla="*/ 6 h 11"/>
            </a:gdLst>
            <a:ahLst/>
            <a:cxnLst>
              <a:cxn ang="0">
                <a:pos x="T0" y="T1"/>
              </a:cxn>
              <a:cxn ang="0">
                <a:pos x="T2" y="T3"/>
              </a:cxn>
              <a:cxn ang="0">
                <a:pos x="T4" y="T5"/>
              </a:cxn>
              <a:cxn ang="0">
                <a:pos x="T6" y="T7"/>
              </a:cxn>
              <a:cxn ang="0">
                <a:pos x="T8" y="T9"/>
              </a:cxn>
              <a:cxn ang="0">
                <a:pos x="T10" y="T11"/>
              </a:cxn>
            </a:cxnLst>
            <a:rect l="0" t="0" r="r" b="b"/>
            <a:pathLst>
              <a:path w="85" h="11">
                <a:moveTo>
                  <a:pt x="85" y="6"/>
                </a:moveTo>
                <a:lnTo>
                  <a:pt x="85" y="0"/>
                </a:lnTo>
                <a:lnTo>
                  <a:pt x="0" y="0"/>
                </a:lnTo>
                <a:lnTo>
                  <a:pt x="0" y="11"/>
                </a:lnTo>
                <a:lnTo>
                  <a:pt x="85" y="11"/>
                </a:lnTo>
                <a:lnTo>
                  <a:pt x="85" y="6"/>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5" name="Freeform 91"/>
          <p:cNvSpPr>
            <a:spLocks/>
          </p:cNvSpPr>
          <p:nvPr/>
        </p:nvSpPr>
        <p:spPr bwMode="auto">
          <a:xfrm>
            <a:off x="5556250" y="4567238"/>
            <a:ext cx="134938" cy="77787"/>
          </a:xfrm>
          <a:custGeom>
            <a:avLst/>
            <a:gdLst>
              <a:gd name="T0" fmla="*/ 67 w 67"/>
              <a:gd name="T1" fmla="*/ 29 h 58"/>
              <a:gd name="T2" fmla="*/ 0 w 67"/>
              <a:gd name="T3" fmla="*/ 0 h 58"/>
              <a:gd name="T4" fmla="*/ 0 w 67"/>
              <a:gd name="T5" fmla="*/ 2 h 58"/>
              <a:gd name="T6" fmla="*/ 1 w 67"/>
              <a:gd name="T7" fmla="*/ 3 h 58"/>
              <a:gd name="T8" fmla="*/ 3 w 67"/>
              <a:gd name="T9" fmla="*/ 6 h 58"/>
              <a:gd name="T10" fmla="*/ 3 w 67"/>
              <a:gd name="T11" fmla="*/ 7 h 58"/>
              <a:gd name="T12" fmla="*/ 4 w 67"/>
              <a:gd name="T13" fmla="*/ 8 h 58"/>
              <a:gd name="T14" fmla="*/ 4 w 67"/>
              <a:gd name="T15" fmla="*/ 11 h 58"/>
              <a:gd name="T16" fmla="*/ 4 w 67"/>
              <a:gd name="T17" fmla="*/ 13 h 58"/>
              <a:gd name="T18" fmla="*/ 5 w 67"/>
              <a:gd name="T19" fmla="*/ 14 h 58"/>
              <a:gd name="T20" fmla="*/ 5 w 67"/>
              <a:gd name="T21" fmla="*/ 17 h 58"/>
              <a:gd name="T22" fmla="*/ 5 w 67"/>
              <a:gd name="T23" fmla="*/ 18 h 58"/>
              <a:gd name="T24" fmla="*/ 7 w 67"/>
              <a:gd name="T25" fmla="*/ 19 h 58"/>
              <a:gd name="T26" fmla="*/ 7 w 67"/>
              <a:gd name="T27" fmla="*/ 22 h 58"/>
              <a:gd name="T28" fmla="*/ 7 w 67"/>
              <a:gd name="T29" fmla="*/ 23 h 58"/>
              <a:gd name="T30" fmla="*/ 7 w 67"/>
              <a:gd name="T31" fmla="*/ 25 h 58"/>
              <a:gd name="T32" fmla="*/ 7 w 67"/>
              <a:gd name="T33" fmla="*/ 28 h 58"/>
              <a:gd name="T34" fmla="*/ 7 w 67"/>
              <a:gd name="T35" fmla="*/ 29 h 58"/>
              <a:gd name="T36" fmla="*/ 7 w 67"/>
              <a:gd name="T37" fmla="*/ 30 h 58"/>
              <a:gd name="T38" fmla="*/ 7 w 67"/>
              <a:gd name="T39" fmla="*/ 33 h 58"/>
              <a:gd name="T40" fmla="*/ 7 w 67"/>
              <a:gd name="T41" fmla="*/ 34 h 58"/>
              <a:gd name="T42" fmla="*/ 7 w 67"/>
              <a:gd name="T43" fmla="*/ 36 h 58"/>
              <a:gd name="T44" fmla="*/ 7 w 67"/>
              <a:gd name="T45" fmla="*/ 38 h 58"/>
              <a:gd name="T46" fmla="*/ 5 w 67"/>
              <a:gd name="T47" fmla="*/ 40 h 58"/>
              <a:gd name="T48" fmla="*/ 5 w 67"/>
              <a:gd name="T49" fmla="*/ 41 h 58"/>
              <a:gd name="T50" fmla="*/ 5 w 67"/>
              <a:gd name="T51" fmla="*/ 44 h 58"/>
              <a:gd name="T52" fmla="*/ 4 w 67"/>
              <a:gd name="T53" fmla="*/ 45 h 58"/>
              <a:gd name="T54" fmla="*/ 4 w 67"/>
              <a:gd name="T55" fmla="*/ 47 h 58"/>
              <a:gd name="T56" fmla="*/ 4 w 67"/>
              <a:gd name="T57" fmla="*/ 49 h 58"/>
              <a:gd name="T58" fmla="*/ 3 w 67"/>
              <a:gd name="T59" fmla="*/ 51 h 58"/>
              <a:gd name="T60" fmla="*/ 3 w 67"/>
              <a:gd name="T61" fmla="*/ 52 h 58"/>
              <a:gd name="T62" fmla="*/ 1 w 67"/>
              <a:gd name="T63" fmla="*/ 55 h 58"/>
              <a:gd name="T64" fmla="*/ 0 w 67"/>
              <a:gd name="T65" fmla="*/ 56 h 58"/>
              <a:gd name="T66" fmla="*/ 0 w 67"/>
              <a:gd name="T67" fmla="*/ 58 h 58"/>
              <a:gd name="T68" fmla="*/ 67 w 67"/>
              <a:gd name="T6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58">
                <a:moveTo>
                  <a:pt x="67" y="29"/>
                </a:moveTo>
                <a:lnTo>
                  <a:pt x="0" y="0"/>
                </a:lnTo>
                <a:lnTo>
                  <a:pt x="0" y="2"/>
                </a:lnTo>
                <a:lnTo>
                  <a:pt x="1" y="3"/>
                </a:lnTo>
                <a:lnTo>
                  <a:pt x="3" y="6"/>
                </a:lnTo>
                <a:lnTo>
                  <a:pt x="3" y="7"/>
                </a:lnTo>
                <a:lnTo>
                  <a:pt x="4" y="8"/>
                </a:lnTo>
                <a:lnTo>
                  <a:pt x="4" y="11"/>
                </a:lnTo>
                <a:lnTo>
                  <a:pt x="4" y="13"/>
                </a:lnTo>
                <a:lnTo>
                  <a:pt x="5" y="14"/>
                </a:lnTo>
                <a:lnTo>
                  <a:pt x="5" y="17"/>
                </a:lnTo>
                <a:lnTo>
                  <a:pt x="5" y="18"/>
                </a:lnTo>
                <a:lnTo>
                  <a:pt x="7" y="19"/>
                </a:lnTo>
                <a:lnTo>
                  <a:pt x="7" y="22"/>
                </a:lnTo>
                <a:lnTo>
                  <a:pt x="7" y="23"/>
                </a:lnTo>
                <a:lnTo>
                  <a:pt x="7" y="25"/>
                </a:lnTo>
                <a:lnTo>
                  <a:pt x="7" y="28"/>
                </a:lnTo>
                <a:lnTo>
                  <a:pt x="7" y="29"/>
                </a:lnTo>
                <a:lnTo>
                  <a:pt x="7" y="30"/>
                </a:lnTo>
                <a:lnTo>
                  <a:pt x="7" y="33"/>
                </a:lnTo>
                <a:lnTo>
                  <a:pt x="7" y="34"/>
                </a:lnTo>
                <a:lnTo>
                  <a:pt x="7" y="36"/>
                </a:lnTo>
                <a:lnTo>
                  <a:pt x="7" y="38"/>
                </a:lnTo>
                <a:lnTo>
                  <a:pt x="5" y="40"/>
                </a:lnTo>
                <a:lnTo>
                  <a:pt x="5" y="41"/>
                </a:lnTo>
                <a:lnTo>
                  <a:pt x="5" y="44"/>
                </a:lnTo>
                <a:lnTo>
                  <a:pt x="4" y="45"/>
                </a:lnTo>
                <a:lnTo>
                  <a:pt x="4" y="47"/>
                </a:lnTo>
                <a:lnTo>
                  <a:pt x="4" y="49"/>
                </a:lnTo>
                <a:lnTo>
                  <a:pt x="3" y="51"/>
                </a:lnTo>
                <a:lnTo>
                  <a:pt x="3" y="52"/>
                </a:lnTo>
                <a:lnTo>
                  <a:pt x="1" y="55"/>
                </a:lnTo>
                <a:lnTo>
                  <a:pt x="0" y="56"/>
                </a:lnTo>
                <a:lnTo>
                  <a:pt x="0" y="58"/>
                </a:lnTo>
                <a:lnTo>
                  <a:pt x="67" y="29"/>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6" name="Freeform 92"/>
          <p:cNvSpPr>
            <a:spLocks/>
          </p:cNvSpPr>
          <p:nvPr/>
        </p:nvSpPr>
        <p:spPr bwMode="auto">
          <a:xfrm>
            <a:off x="5938838" y="4957763"/>
            <a:ext cx="179387" cy="11112"/>
          </a:xfrm>
          <a:custGeom>
            <a:avLst/>
            <a:gdLst>
              <a:gd name="T0" fmla="*/ 86 w 86"/>
              <a:gd name="T1" fmla="*/ 4 h 9"/>
              <a:gd name="T2" fmla="*/ 86 w 86"/>
              <a:gd name="T3" fmla="*/ 0 h 9"/>
              <a:gd name="T4" fmla="*/ 0 w 86"/>
              <a:gd name="T5" fmla="*/ 0 h 9"/>
              <a:gd name="T6" fmla="*/ 0 w 86"/>
              <a:gd name="T7" fmla="*/ 9 h 9"/>
              <a:gd name="T8" fmla="*/ 86 w 86"/>
              <a:gd name="T9" fmla="*/ 9 h 9"/>
              <a:gd name="T10" fmla="*/ 86 w 86"/>
              <a:gd name="T11" fmla="*/ 4 h 9"/>
            </a:gdLst>
            <a:ahLst/>
            <a:cxnLst>
              <a:cxn ang="0">
                <a:pos x="T0" y="T1"/>
              </a:cxn>
              <a:cxn ang="0">
                <a:pos x="T2" y="T3"/>
              </a:cxn>
              <a:cxn ang="0">
                <a:pos x="T4" y="T5"/>
              </a:cxn>
              <a:cxn ang="0">
                <a:pos x="T6" y="T7"/>
              </a:cxn>
              <a:cxn ang="0">
                <a:pos x="T8" y="T9"/>
              </a:cxn>
              <a:cxn ang="0">
                <a:pos x="T10" y="T11"/>
              </a:cxn>
            </a:cxnLst>
            <a:rect l="0" t="0" r="r" b="b"/>
            <a:pathLst>
              <a:path w="86" h="9">
                <a:moveTo>
                  <a:pt x="86" y="4"/>
                </a:moveTo>
                <a:lnTo>
                  <a:pt x="86" y="0"/>
                </a:lnTo>
                <a:lnTo>
                  <a:pt x="0" y="0"/>
                </a:lnTo>
                <a:lnTo>
                  <a:pt x="0" y="9"/>
                </a:lnTo>
                <a:lnTo>
                  <a:pt x="86" y="9"/>
                </a:lnTo>
                <a:lnTo>
                  <a:pt x="86" y="4"/>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7" name="Freeform 93"/>
          <p:cNvSpPr>
            <a:spLocks/>
          </p:cNvSpPr>
          <p:nvPr/>
        </p:nvSpPr>
        <p:spPr bwMode="auto">
          <a:xfrm>
            <a:off x="6046788" y="4922838"/>
            <a:ext cx="142875" cy="79375"/>
          </a:xfrm>
          <a:custGeom>
            <a:avLst/>
            <a:gdLst>
              <a:gd name="T0" fmla="*/ 68 w 68"/>
              <a:gd name="T1" fmla="*/ 29 h 59"/>
              <a:gd name="T2" fmla="*/ 0 w 68"/>
              <a:gd name="T3" fmla="*/ 0 h 59"/>
              <a:gd name="T4" fmla="*/ 1 w 68"/>
              <a:gd name="T5" fmla="*/ 2 h 59"/>
              <a:gd name="T6" fmla="*/ 3 w 68"/>
              <a:gd name="T7" fmla="*/ 4 h 59"/>
              <a:gd name="T8" fmla="*/ 3 w 68"/>
              <a:gd name="T9" fmla="*/ 6 h 59"/>
              <a:gd name="T10" fmla="*/ 4 w 68"/>
              <a:gd name="T11" fmla="*/ 7 h 59"/>
              <a:gd name="T12" fmla="*/ 4 w 68"/>
              <a:gd name="T13" fmla="*/ 10 h 59"/>
              <a:gd name="T14" fmla="*/ 6 w 68"/>
              <a:gd name="T15" fmla="*/ 11 h 59"/>
              <a:gd name="T16" fmla="*/ 6 w 68"/>
              <a:gd name="T17" fmla="*/ 13 h 59"/>
              <a:gd name="T18" fmla="*/ 6 w 68"/>
              <a:gd name="T19" fmla="*/ 15 h 59"/>
              <a:gd name="T20" fmla="*/ 7 w 68"/>
              <a:gd name="T21" fmla="*/ 17 h 59"/>
              <a:gd name="T22" fmla="*/ 7 w 68"/>
              <a:gd name="T23" fmla="*/ 18 h 59"/>
              <a:gd name="T24" fmla="*/ 7 w 68"/>
              <a:gd name="T25" fmla="*/ 21 h 59"/>
              <a:gd name="T26" fmla="*/ 7 w 68"/>
              <a:gd name="T27" fmla="*/ 22 h 59"/>
              <a:gd name="T28" fmla="*/ 7 w 68"/>
              <a:gd name="T29" fmla="*/ 24 h 59"/>
              <a:gd name="T30" fmla="*/ 8 w 68"/>
              <a:gd name="T31" fmla="*/ 26 h 59"/>
              <a:gd name="T32" fmla="*/ 8 w 68"/>
              <a:gd name="T33" fmla="*/ 28 h 59"/>
              <a:gd name="T34" fmla="*/ 8 w 68"/>
              <a:gd name="T35" fmla="*/ 29 h 59"/>
              <a:gd name="T36" fmla="*/ 8 w 68"/>
              <a:gd name="T37" fmla="*/ 32 h 59"/>
              <a:gd name="T38" fmla="*/ 8 w 68"/>
              <a:gd name="T39" fmla="*/ 33 h 59"/>
              <a:gd name="T40" fmla="*/ 7 w 68"/>
              <a:gd name="T41" fmla="*/ 34 h 59"/>
              <a:gd name="T42" fmla="*/ 7 w 68"/>
              <a:gd name="T43" fmla="*/ 37 h 59"/>
              <a:gd name="T44" fmla="*/ 7 w 68"/>
              <a:gd name="T45" fmla="*/ 39 h 59"/>
              <a:gd name="T46" fmla="*/ 7 w 68"/>
              <a:gd name="T47" fmla="*/ 40 h 59"/>
              <a:gd name="T48" fmla="*/ 7 w 68"/>
              <a:gd name="T49" fmla="*/ 43 h 59"/>
              <a:gd name="T50" fmla="*/ 6 w 68"/>
              <a:gd name="T51" fmla="*/ 44 h 59"/>
              <a:gd name="T52" fmla="*/ 6 w 68"/>
              <a:gd name="T53" fmla="*/ 45 h 59"/>
              <a:gd name="T54" fmla="*/ 6 w 68"/>
              <a:gd name="T55" fmla="*/ 48 h 59"/>
              <a:gd name="T56" fmla="*/ 4 w 68"/>
              <a:gd name="T57" fmla="*/ 49 h 59"/>
              <a:gd name="T58" fmla="*/ 4 w 68"/>
              <a:gd name="T59" fmla="*/ 51 h 59"/>
              <a:gd name="T60" fmla="*/ 3 w 68"/>
              <a:gd name="T61" fmla="*/ 54 h 59"/>
              <a:gd name="T62" fmla="*/ 3 w 68"/>
              <a:gd name="T63" fmla="*/ 55 h 59"/>
              <a:gd name="T64" fmla="*/ 1 w 68"/>
              <a:gd name="T65" fmla="*/ 56 h 59"/>
              <a:gd name="T66" fmla="*/ 0 w 68"/>
              <a:gd name="T67" fmla="*/ 59 h 59"/>
              <a:gd name="T68" fmla="*/ 68 w 68"/>
              <a:gd name="T69"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 h="59">
                <a:moveTo>
                  <a:pt x="68" y="29"/>
                </a:moveTo>
                <a:lnTo>
                  <a:pt x="0" y="0"/>
                </a:lnTo>
                <a:lnTo>
                  <a:pt x="1" y="2"/>
                </a:lnTo>
                <a:lnTo>
                  <a:pt x="3" y="4"/>
                </a:lnTo>
                <a:lnTo>
                  <a:pt x="3" y="6"/>
                </a:lnTo>
                <a:lnTo>
                  <a:pt x="4" y="7"/>
                </a:lnTo>
                <a:lnTo>
                  <a:pt x="4" y="10"/>
                </a:lnTo>
                <a:lnTo>
                  <a:pt x="6" y="11"/>
                </a:lnTo>
                <a:lnTo>
                  <a:pt x="6" y="13"/>
                </a:lnTo>
                <a:lnTo>
                  <a:pt x="6" y="15"/>
                </a:lnTo>
                <a:lnTo>
                  <a:pt x="7" y="17"/>
                </a:lnTo>
                <a:lnTo>
                  <a:pt x="7" y="18"/>
                </a:lnTo>
                <a:lnTo>
                  <a:pt x="7" y="21"/>
                </a:lnTo>
                <a:lnTo>
                  <a:pt x="7" y="22"/>
                </a:lnTo>
                <a:lnTo>
                  <a:pt x="7" y="24"/>
                </a:lnTo>
                <a:lnTo>
                  <a:pt x="8" y="26"/>
                </a:lnTo>
                <a:lnTo>
                  <a:pt x="8" y="28"/>
                </a:lnTo>
                <a:lnTo>
                  <a:pt x="8" y="29"/>
                </a:lnTo>
                <a:lnTo>
                  <a:pt x="8" y="32"/>
                </a:lnTo>
                <a:lnTo>
                  <a:pt x="8" y="33"/>
                </a:lnTo>
                <a:lnTo>
                  <a:pt x="7" y="34"/>
                </a:lnTo>
                <a:lnTo>
                  <a:pt x="7" y="37"/>
                </a:lnTo>
                <a:lnTo>
                  <a:pt x="7" y="39"/>
                </a:lnTo>
                <a:lnTo>
                  <a:pt x="7" y="40"/>
                </a:lnTo>
                <a:lnTo>
                  <a:pt x="7" y="43"/>
                </a:lnTo>
                <a:lnTo>
                  <a:pt x="6" y="44"/>
                </a:lnTo>
                <a:lnTo>
                  <a:pt x="6" y="45"/>
                </a:lnTo>
                <a:lnTo>
                  <a:pt x="6" y="48"/>
                </a:lnTo>
                <a:lnTo>
                  <a:pt x="4" y="49"/>
                </a:lnTo>
                <a:lnTo>
                  <a:pt x="4" y="51"/>
                </a:lnTo>
                <a:lnTo>
                  <a:pt x="3" y="54"/>
                </a:lnTo>
                <a:lnTo>
                  <a:pt x="3" y="55"/>
                </a:lnTo>
                <a:lnTo>
                  <a:pt x="1" y="56"/>
                </a:lnTo>
                <a:lnTo>
                  <a:pt x="0" y="59"/>
                </a:lnTo>
                <a:lnTo>
                  <a:pt x="68" y="29"/>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8" name="Freeform 94"/>
          <p:cNvSpPr>
            <a:spLocks/>
          </p:cNvSpPr>
          <p:nvPr/>
        </p:nvSpPr>
        <p:spPr bwMode="auto">
          <a:xfrm>
            <a:off x="6572250" y="5308600"/>
            <a:ext cx="173038" cy="14288"/>
          </a:xfrm>
          <a:custGeom>
            <a:avLst/>
            <a:gdLst>
              <a:gd name="T0" fmla="*/ 85 w 85"/>
              <a:gd name="T1" fmla="*/ 4 h 10"/>
              <a:gd name="T2" fmla="*/ 85 w 85"/>
              <a:gd name="T3" fmla="*/ 0 h 10"/>
              <a:gd name="T4" fmla="*/ 0 w 85"/>
              <a:gd name="T5" fmla="*/ 0 h 10"/>
              <a:gd name="T6" fmla="*/ 0 w 85"/>
              <a:gd name="T7" fmla="*/ 10 h 10"/>
              <a:gd name="T8" fmla="*/ 85 w 85"/>
              <a:gd name="T9" fmla="*/ 10 h 10"/>
              <a:gd name="T10" fmla="*/ 85 w 85"/>
              <a:gd name="T11" fmla="*/ 4 h 10"/>
            </a:gdLst>
            <a:ahLst/>
            <a:cxnLst>
              <a:cxn ang="0">
                <a:pos x="T0" y="T1"/>
              </a:cxn>
              <a:cxn ang="0">
                <a:pos x="T2" y="T3"/>
              </a:cxn>
              <a:cxn ang="0">
                <a:pos x="T4" y="T5"/>
              </a:cxn>
              <a:cxn ang="0">
                <a:pos x="T6" y="T7"/>
              </a:cxn>
              <a:cxn ang="0">
                <a:pos x="T8" y="T9"/>
              </a:cxn>
              <a:cxn ang="0">
                <a:pos x="T10" y="T11"/>
              </a:cxn>
            </a:cxnLst>
            <a:rect l="0" t="0" r="r" b="b"/>
            <a:pathLst>
              <a:path w="85" h="10">
                <a:moveTo>
                  <a:pt x="85" y="4"/>
                </a:moveTo>
                <a:lnTo>
                  <a:pt x="85" y="0"/>
                </a:lnTo>
                <a:lnTo>
                  <a:pt x="0" y="0"/>
                </a:lnTo>
                <a:lnTo>
                  <a:pt x="0" y="10"/>
                </a:lnTo>
                <a:lnTo>
                  <a:pt x="85" y="10"/>
                </a:lnTo>
                <a:lnTo>
                  <a:pt x="85" y="4"/>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19" name="Freeform 95"/>
          <p:cNvSpPr>
            <a:spLocks/>
          </p:cNvSpPr>
          <p:nvPr/>
        </p:nvSpPr>
        <p:spPr bwMode="auto">
          <a:xfrm>
            <a:off x="6680200" y="5276850"/>
            <a:ext cx="139700" cy="76200"/>
          </a:xfrm>
          <a:custGeom>
            <a:avLst/>
            <a:gdLst>
              <a:gd name="T0" fmla="*/ 69 w 69"/>
              <a:gd name="T1" fmla="*/ 28 h 57"/>
              <a:gd name="T2" fmla="*/ 0 w 69"/>
              <a:gd name="T3" fmla="*/ 0 h 57"/>
              <a:gd name="T4" fmla="*/ 2 w 69"/>
              <a:gd name="T5" fmla="*/ 1 h 57"/>
              <a:gd name="T6" fmla="*/ 2 w 69"/>
              <a:gd name="T7" fmla="*/ 2 h 57"/>
              <a:gd name="T8" fmla="*/ 3 w 69"/>
              <a:gd name="T9" fmla="*/ 5 h 57"/>
              <a:gd name="T10" fmla="*/ 3 w 69"/>
              <a:gd name="T11" fmla="*/ 7 h 57"/>
              <a:gd name="T12" fmla="*/ 4 w 69"/>
              <a:gd name="T13" fmla="*/ 8 h 57"/>
              <a:gd name="T14" fmla="*/ 4 w 69"/>
              <a:gd name="T15" fmla="*/ 11 h 57"/>
              <a:gd name="T16" fmla="*/ 6 w 69"/>
              <a:gd name="T17" fmla="*/ 12 h 57"/>
              <a:gd name="T18" fmla="*/ 6 w 69"/>
              <a:gd name="T19" fmla="*/ 13 h 57"/>
              <a:gd name="T20" fmla="*/ 6 w 69"/>
              <a:gd name="T21" fmla="*/ 16 h 57"/>
              <a:gd name="T22" fmla="*/ 7 w 69"/>
              <a:gd name="T23" fmla="*/ 18 h 57"/>
              <a:gd name="T24" fmla="*/ 7 w 69"/>
              <a:gd name="T25" fmla="*/ 19 h 57"/>
              <a:gd name="T26" fmla="*/ 7 w 69"/>
              <a:gd name="T27" fmla="*/ 22 h 57"/>
              <a:gd name="T28" fmla="*/ 7 w 69"/>
              <a:gd name="T29" fmla="*/ 23 h 57"/>
              <a:gd name="T30" fmla="*/ 7 w 69"/>
              <a:gd name="T31" fmla="*/ 24 h 57"/>
              <a:gd name="T32" fmla="*/ 7 w 69"/>
              <a:gd name="T33" fmla="*/ 27 h 57"/>
              <a:gd name="T34" fmla="*/ 7 w 69"/>
              <a:gd name="T35" fmla="*/ 28 h 57"/>
              <a:gd name="T36" fmla="*/ 7 w 69"/>
              <a:gd name="T37" fmla="*/ 30 h 57"/>
              <a:gd name="T38" fmla="*/ 7 w 69"/>
              <a:gd name="T39" fmla="*/ 33 h 57"/>
              <a:gd name="T40" fmla="*/ 7 w 69"/>
              <a:gd name="T41" fmla="*/ 34 h 57"/>
              <a:gd name="T42" fmla="*/ 7 w 69"/>
              <a:gd name="T43" fmla="*/ 35 h 57"/>
              <a:gd name="T44" fmla="*/ 7 w 69"/>
              <a:gd name="T45" fmla="*/ 38 h 57"/>
              <a:gd name="T46" fmla="*/ 7 w 69"/>
              <a:gd name="T47" fmla="*/ 39 h 57"/>
              <a:gd name="T48" fmla="*/ 6 w 69"/>
              <a:gd name="T49" fmla="*/ 41 h 57"/>
              <a:gd name="T50" fmla="*/ 6 w 69"/>
              <a:gd name="T51" fmla="*/ 43 h 57"/>
              <a:gd name="T52" fmla="*/ 6 w 69"/>
              <a:gd name="T53" fmla="*/ 45 h 57"/>
              <a:gd name="T54" fmla="*/ 4 w 69"/>
              <a:gd name="T55" fmla="*/ 46 h 57"/>
              <a:gd name="T56" fmla="*/ 4 w 69"/>
              <a:gd name="T57" fmla="*/ 49 h 57"/>
              <a:gd name="T58" fmla="*/ 3 w 69"/>
              <a:gd name="T59" fmla="*/ 50 h 57"/>
              <a:gd name="T60" fmla="*/ 3 w 69"/>
              <a:gd name="T61" fmla="*/ 52 h 57"/>
              <a:gd name="T62" fmla="*/ 2 w 69"/>
              <a:gd name="T63" fmla="*/ 54 h 57"/>
              <a:gd name="T64" fmla="*/ 2 w 69"/>
              <a:gd name="T65" fmla="*/ 56 h 57"/>
              <a:gd name="T66" fmla="*/ 0 w 69"/>
              <a:gd name="T67" fmla="*/ 57 h 57"/>
              <a:gd name="T68" fmla="*/ 69 w 69"/>
              <a:gd name="T69"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57">
                <a:moveTo>
                  <a:pt x="69" y="28"/>
                </a:moveTo>
                <a:lnTo>
                  <a:pt x="0" y="0"/>
                </a:lnTo>
                <a:lnTo>
                  <a:pt x="2" y="1"/>
                </a:lnTo>
                <a:lnTo>
                  <a:pt x="2" y="2"/>
                </a:lnTo>
                <a:lnTo>
                  <a:pt x="3" y="5"/>
                </a:lnTo>
                <a:lnTo>
                  <a:pt x="3" y="7"/>
                </a:lnTo>
                <a:lnTo>
                  <a:pt x="4" y="8"/>
                </a:lnTo>
                <a:lnTo>
                  <a:pt x="4" y="11"/>
                </a:lnTo>
                <a:lnTo>
                  <a:pt x="6" y="12"/>
                </a:lnTo>
                <a:lnTo>
                  <a:pt x="6" y="13"/>
                </a:lnTo>
                <a:lnTo>
                  <a:pt x="6" y="16"/>
                </a:lnTo>
                <a:lnTo>
                  <a:pt x="7" y="18"/>
                </a:lnTo>
                <a:lnTo>
                  <a:pt x="7" y="19"/>
                </a:lnTo>
                <a:lnTo>
                  <a:pt x="7" y="22"/>
                </a:lnTo>
                <a:lnTo>
                  <a:pt x="7" y="23"/>
                </a:lnTo>
                <a:lnTo>
                  <a:pt x="7" y="24"/>
                </a:lnTo>
                <a:lnTo>
                  <a:pt x="7" y="27"/>
                </a:lnTo>
                <a:lnTo>
                  <a:pt x="7" y="28"/>
                </a:lnTo>
                <a:lnTo>
                  <a:pt x="7" y="30"/>
                </a:lnTo>
                <a:lnTo>
                  <a:pt x="7" y="33"/>
                </a:lnTo>
                <a:lnTo>
                  <a:pt x="7" y="34"/>
                </a:lnTo>
                <a:lnTo>
                  <a:pt x="7" y="35"/>
                </a:lnTo>
                <a:lnTo>
                  <a:pt x="7" y="38"/>
                </a:lnTo>
                <a:lnTo>
                  <a:pt x="7" y="39"/>
                </a:lnTo>
                <a:lnTo>
                  <a:pt x="6" y="41"/>
                </a:lnTo>
                <a:lnTo>
                  <a:pt x="6" y="43"/>
                </a:lnTo>
                <a:lnTo>
                  <a:pt x="6" y="45"/>
                </a:lnTo>
                <a:lnTo>
                  <a:pt x="4" y="46"/>
                </a:lnTo>
                <a:lnTo>
                  <a:pt x="4" y="49"/>
                </a:lnTo>
                <a:lnTo>
                  <a:pt x="3" y="50"/>
                </a:lnTo>
                <a:lnTo>
                  <a:pt x="3" y="52"/>
                </a:lnTo>
                <a:lnTo>
                  <a:pt x="2" y="54"/>
                </a:lnTo>
                <a:lnTo>
                  <a:pt x="2" y="56"/>
                </a:lnTo>
                <a:lnTo>
                  <a:pt x="0" y="57"/>
                </a:lnTo>
                <a:lnTo>
                  <a:pt x="69" y="28"/>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0" name="Freeform 96"/>
          <p:cNvSpPr>
            <a:spLocks/>
          </p:cNvSpPr>
          <p:nvPr/>
        </p:nvSpPr>
        <p:spPr bwMode="auto">
          <a:xfrm>
            <a:off x="4870450" y="4600575"/>
            <a:ext cx="177800" cy="12700"/>
          </a:xfrm>
          <a:custGeom>
            <a:avLst/>
            <a:gdLst>
              <a:gd name="T0" fmla="*/ 0 w 85"/>
              <a:gd name="T1" fmla="*/ 5 h 9"/>
              <a:gd name="T2" fmla="*/ 0 w 85"/>
              <a:gd name="T3" fmla="*/ 9 h 9"/>
              <a:gd name="T4" fmla="*/ 85 w 85"/>
              <a:gd name="T5" fmla="*/ 9 h 9"/>
              <a:gd name="T6" fmla="*/ 85 w 85"/>
              <a:gd name="T7" fmla="*/ 0 h 9"/>
              <a:gd name="T8" fmla="*/ 0 w 85"/>
              <a:gd name="T9" fmla="*/ 0 h 9"/>
              <a:gd name="T10" fmla="*/ 0 w 85"/>
              <a:gd name="T11" fmla="*/ 5 h 9"/>
            </a:gdLst>
            <a:ahLst/>
            <a:cxnLst>
              <a:cxn ang="0">
                <a:pos x="T0" y="T1"/>
              </a:cxn>
              <a:cxn ang="0">
                <a:pos x="T2" y="T3"/>
              </a:cxn>
              <a:cxn ang="0">
                <a:pos x="T4" y="T5"/>
              </a:cxn>
              <a:cxn ang="0">
                <a:pos x="T6" y="T7"/>
              </a:cxn>
              <a:cxn ang="0">
                <a:pos x="T8" y="T9"/>
              </a:cxn>
              <a:cxn ang="0">
                <a:pos x="T10" y="T11"/>
              </a:cxn>
            </a:cxnLst>
            <a:rect l="0" t="0" r="r" b="b"/>
            <a:pathLst>
              <a:path w="85" h="9">
                <a:moveTo>
                  <a:pt x="0" y="5"/>
                </a:moveTo>
                <a:lnTo>
                  <a:pt x="0" y="9"/>
                </a:lnTo>
                <a:lnTo>
                  <a:pt x="85" y="9"/>
                </a:lnTo>
                <a:lnTo>
                  <a:pt x="85" y="0"/>
                </a:lnTo>
                <a:lnTo>
                  <a:pt x="0" y="0"/>
                </a:lnTo>
                <a:lnTo>
                  <a:pt x="0" y="5"/>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1" name="Freeform 97"/>
          <p:cNvSpPr>
            <a:spLocks/>
          </p:cNvSpPr>
          <p:nvPr/>
        </p:nvSpPr>
        <p:spPr bwMode="auto">
          <a:xfrm>
            <a:off x="4797425" y="4570413"/>
            <a:ext cx="142875" cy="76200"/>
          </a:xfrm>
          <a:custGeom>
            <a:avLst/>
            <a:gdLst>
              <a:gd name="T0" fmla="*/ 0 w 67"/>
              <a:gd name="T1" fmla="*/ 28 h 57"/>
              <a:gd name="T2" fmla="*/ 67 w 67"/>
              <a:gd name="T3" fmla="*/ 57 h 57"/>
              <a:gd name="T4" fmla="*/ 67 w 67"/>
              <a:gd name="T5" fmla="*/ 56 h 57"/>
              <a:gd name="T6" fmla="*/ 65 w 67"/>
              <a:gd name="T7" fmla="*/ 54 h 57"/>
              <a:gd name="T8" fmla="*/ 64 w 67"/>
              <a:gd name="T9" fmla="*/ 51 h 57"/>
              <a:gd name="T10" fmla="*/ 64 w 67"/>
              <a:gd name="T11" fmla="*/ 50 h 57"/>
              <a:gd name="T12" fmla="*/ 63 w 67"/>
              <a:gd name="T13" fmla="*/ 49 h 57"/>
              <a:gd name="T14" fmla="*/ 63 w 67"/>
              <a:gd name="T15" fmla="*/ 46 h 57"/>
              <a:gd name="T16" fmla="*/ 63 w 67"/>
              <a:gd name="T17" fmla="*/ 45 h 57"/>
              <a:gd name="T18" fmla="*/ 61 w 67"/>
              <a:gd name="T19" fmla="*/ 43 h 57"/>
              <a:gd name="T20" fmla="*/ 61 w 67"/>
              <a:gd name="T21" fmla="*/ 41 h 57"/>
              <a:gd name="T22" fmla="*/ 61 w 67"/>
              <a:gd name="T23" fmla="*/ 39 h 57"/>
              <a:gd name="T24" fmla="*/ 60 w 67"/>
              <a:gd name="T25" fmla="*/ 38 h 57"/>
              <a:gd name="T26" fmla="*/ 60 w 67"/>
              <a:gd name="T27" fmla="*/ 35 h 57"/>
              <a:gd name="T28" fmla="*/ 60 w 67"/>
              <a:gd name="T29" fmla="*/ 34 h 57"/>
              <a:gd name="T30" fmla="*/ 60 w 67"/>
              <a:gd name="T31" fmla="*/ 32 h 57"/>
              <a:gd name="T32" fmla="*/ 60 w 67"/>
              <a:gd name="T33" fmla="*/ 30 h 57"/>
              <a:gd name="T34" fmla="*/ 60 w 67"/>
              <a:gd name="T35" fmla="*/ 28 h 57"/>
              <a:gd name="T36" fmla="*/ 60 w 67"/>
              <a:gd name="T37" fmla="*/ 27 h 57"/>
              <a:gd name="T38" fmla="*/ 60 w 67"/>
              <a:gd name="T39" fmla="*/ 24 h 57"/>
              <a:gd name="T40" fmla="*/ 60 w 67"/>
              <a:gd name="T41" fmla="*/ 23 h 57"/>
              <a:gd name="T42" fmla="*/ 60 w 67"/>
              <a:gd name="T43" fmla="*/ 21 h 57"/>
              <a:gd name="T44" fmla="*/ 60 w 67"/>
              <a:gd name="T45" fmla="*/ 19 h 57"/>
              <a:gd name="T46" fmla="*/ 61 w 67"/>
              <a:gd name="T47" fmla="*/ 17 h 57"/>
              <a:gd name="T48" fmla="*/ 61 w 67"/>
              <a:gd name="T49" fmla="*/ 16 h 57"/>
              <a:gd name="T50" fmla="*/ 61 w 67"/>
              <a:gd name="T51" fmla="*/ 13 h 57"/>
              <a:gd name="T52" fmla="*/ 63 w 67"/>
              <a:gd name="T53" fmla="*/ 12 h 57"/>
              <a:gd name="T54" fmla="*/ 63 w 67"/>
              <a:gd name="T55" fmla="*/ 11 h 57"/>
              <a:gd name="T56" fmla="*/ 63 w 67"/>
              <a:gd name="T57" fmla="*/ 8 h 57"/>
              <a:gd name="T58" fmla="*/ 64 w 67"/>
              <a:gd name="T59" fmla="*/ 6 h 57"/>
              <a:gd name="T60" fmla="*/ 64 w 67"/>
              <a:gd name="T61" fmla="*/ 5 h 57"/>
              <a:gd name="T62" fmla="*/ 65 w 67"/>
              <a:gd name="T63" fmla="*/ 2 h 57"/>
              <a:gd name="T64" fmla="*/ 67 w 67"/>
              <a:gd name="T65" fmla="*/ 1 h 57"/>
              <a:gd name="T66" fmla="*/ 67 w 67"/>
              <a:gd name="T67" fmla="*/ 0 h 57"/>
              <a:gd name="T68" fmla="*/ 0 w 67"/>
              <a:gd name="T69"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57">
                <a:moveTo>
                  <a:pt x="0" y="28"/>
                </a:moveTo>
                <a:lnTo>
                  <a:pt x="67" y="57"/>
                </a:lnTo>
                <a:lnTo>
                  <a:pt x="67" y="56"/>
                </a:lnTo>
                <a:lnTo>
                  <a:pt x="65" y="54"/>
                </a:lnTo>
                <a:lnTo>
                  <a:pt x="64" y="51"/>
                </a:lnTo>
                <a:lnTo>
                  <a:pt x="64" y="50"/>
                </a:lnTo>
                <a:lnTo>
                  <a:pt x="63" y="49"/>
                </a:lnTo>
                <a:lnTo>
                  <a:pt x="63" y="46"/>
                </a:lnTo>
                <a:lnTo>
                  <a:pt x="63" y="45"/>
                </a:lnTo>
                <a:lnTo>
                  <a:pt x="61" y="43"/>
                </a:lnTo>
                <a:lnTo>
                  <a:pt x="61" y="41"/>
                </a:lnTo>
                <a:lnTo>
                  <a:pt x="61" y="39"/>
                </a:lnTo>
                <a:lnTo>
                  <a:pt x="60" y="38"/>
                </a:lnTo>
                <a:lnTo>
                  <a:pt x="60" y="35"/>
                </a:lnTo>
                <a:lnTo>
                  <a:pt x="60" y="34"/>
                </a:lnTo>
                <a:lnTo>
                  <a:pt x="60" y="32"/>
                </a:lnTo>
                <a:lnTo>
                  <a:pt x="60" y="30"/>
                </a:lnTo>
                <a:lnTo>
                  <a:pt x="60" y="28"/>
                </a:lnTo>
                <a:lnTo>
                  <a:pt x="60" y="27"/>
                </a:lnTo>
                <a:lnTo>
                  <a:pt x="60" y="24"/>
                </a:lnTo>
                <a:lnTo>
                  <a:pt x="60" y="23"/>
                </a:lnTo>
                <a:lnTo>
                  <a:pt x="60" y="21"/>
                </a:lnTo>
                <a:lnTo>
                  <a:pt x="60" y="19"/>
                </a:lnTo>
                <a:lnTo>
                  <a:pt x="61" y="17"/>
                </a:lnTo>
                <a:lnTo>
                  <a:pt x="61" y="16"/>
                </a:lnTo>
                <a:lnTo>
                  <a:pt x="61" y="13"/>
                </a:lnTo>
                <a:lnTo>
                  <a:pt x="63" y="12"/>
                </a:lnTo>
                <a:lnTo>
                  <a:pt x="63" y="11"/>
                </a:lnTo>
                <a:lnTo>
                  <a:pt x="63" y="8"/>
                </a:lnTo>
                <a:lnTo>
                  <a:pt x="64" y="6"/>
                </a:lnTo>
                <a:lnTo>
                  <a:pt x="64" y="5"/>
                </a:lnTo>
                <a:lnTo>
                  <a:pt x="65" y="2"/>
                </a:lnTo>
                <a:lnTo>
                  <a:pt x="67" y="1"/>
                </a:lnTo>
                <a:lnTo>
                  <a:pt x="67" y="0"/>
                </a:lnTo>
                <a:lnTo>
                  <a:pt x="0" y="28"/>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2" name="Freeform 98"/>
          <p:cNvSpPr>
            <a:spLocks/>
          </p:cNvSpPr>
          <p:nvPr/>
        </p:nvSpPr>
        <p:spPr bwMode="auto">
          <a:xfrm>
            <a:off x="5365750" y="4959350"/>
            <a:ext cx="177800" cy="12700"/>
          </a:xfrm>
          <a:custGeom>
            <a:avLst/>
            <a:gdLst>
              <a:gd name="T0" fmla="*/ 0 w 86"/>
              <a:gd name="T1" fmla="*/ 4 h 10"/>
              <a:gd name="T2" fmla="*/ 0 w 86"/>
              <a:gd name="T3" fmla="*/ 10 h 10"/>
              <a:gd name="T4" fmla="*/ 86 w 86"/>
              <a:gd name="T5" fmla="*/ 10 h 10"/>
              <a:gd name="T6" fmla="*/ 86 w 86"/>
              <a:gd name="T7" fmla="*/ 0 h 10"/>
              <a:gd name="T8" fmla="*/ 0 w 86"/>
              <a:gd name="T9" fmla="*/ 0 h 10"/>
              <a:gd name="T10" fmla="*/ 0 w 86"/>
              <a:gd name="T11" fmla="*/ 4 h 10"/>
            </a:gdLst>
            <a:ahLst/>
            <a:cxnLst>
              <a:cxn ang="0">
                <a:pos x="T0" y="T1"/>
              </a:cxn>
              <a:cxn ang="0">
                <a:pos x="T2" y="T3"/>
              </a:cxn>
              <a:cxn ang="0">
                <a:pos x="T4" y="T5"/>
              </a:cxn>
              <a:cxn ang="0">
                <a:pos x="T6" y="T7"/>
              </a:cxn>
              <a:cxn ang="0">
                <a:pos x="T8" y="T9"/>
              </a:cxn>
              <a:cxn ang="0">
                <a:pos x="T10" y="T11"/>
              </a:cxn>
            </a:cxnLst>
            <a:rect l="0" t="0" r="r" b="b"/>
            <a:pathLst>
              <a:path w="86" h="10">
                <a:moveTo>
                  <a:pt x="0" y="4"/>
                </a:moveTo>
                <a:lnTo>
                  <a:pt x="0" y="10"/>
                </a:lnTo>
                <a:lnTo>
                  <a:pt x="86" y="10"/>
                </a:lnTo>
                <a:lnTo>
                  <a:pt x="86" y="0"/>
                </a:lnTo>
                <a:lnTo>
                  <a:pt x="0" y="0"/>
                </a:lnTo>
                <a:lnTo>
                  <a:pt x="0" y="4"/>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3" name="Freeform 99"/>
          <p:cNvSpPr>
            <a:spLocks/>
          </p:cNvSpPr>
          <p:nvPr/>
        </p:nvSpPr>
        <p:spPr bwMode="auto">
          <a:xfrm>
            <a:off x="5292725" y="4926013"/>
            <a:ext cx="141288" cy="77787"/>
          </a:xfrm>
          <a:custGeom>
            <a:avLst/>
            <a:gdLst>
              <a:gd name="T0" fmla="*/ 0 w 68"/>
              <a:gd name="T1" fmla="*/ 28 h 58"/>
              <a:gd name="T2" fmla="*/ 68 w 68"/>
              <a:gd name="T3" fmla="*/ 58 h 58"/>
              <a:gd name="T4" fmla="*/ 67 w 68"/>
              <a:gd name="T5" fmla="*/ 56 h 58"/>
              <a:gd name="T6" fmla="*/ 67 w 68"/>
              <a:gd name="T7" fmla="*/ 54 h 58"/>
              <a:gd name="T8" fmla="*/ 66 w 68"/>
              <a:gd name="T9" fmla="*/ 53 h 58"/>
              <a:gd name="T10" fmla="*/ 64 w 68"/>
              <a:gd name="T11" fmla="*/ 50 h 58"/>
              <a:gd name="T12" fmla="*/ 64 w 68"/>
              <a:gd name="T13" fmla="*/ 49 h 58"/>
              <a:gd name="T14" fmla="*/ 64 w 68"/>
              <a:gd name="T15" fmla="*/ 47 h 58"/>
              <a:gd name="T16" fmla="*/ 63 w 68"/>
              <a:gd name="T17" fmla="*/ 45 h 58"/>
              <a:gd name="T18" fmla="*/ 63 w 68"/>
              <a:gd name="T19" fmla="*/ 43 h 58"/>
              <a:gd name="T20" fmla="*/ 63 w 68"/>
              <a:gd name="T21" fmla="*/ 42 h 58"/>
              <a:gd name="T22" fmla="*/ 62 w 68"/>
              <a:gd name="T23" fmla="*/ 39 h 58"/>
              <a:gd name="T24" fmla="*/ 62 w 68"/>
              <a:gd name="T25" fmla="*/ 38 h 58"/>
              <a:gd name="T26" fmla="*/ 62 w 68"/>
              <a:gd name="T27" fmla="*/ 37 h 58"/>
              <a:gd name="T28" fmla="*/ 62 w 68"/>
              <a:gd name="T29" fmla="*/ 34 h 58"/>
              <a:gd name="T30" fmla="*/ 62 w 68"/>
              <a:gd name="T31" fmla="*/ 32 h 58"/>
              <a:gd name="T32" fmla="*/ 62 w 68"/>
              <a:gd name="T33" fmla="*/ 31 h 58"/>
              <a:gd name="T34" fmla="*/ 60 w 68"/>
              <a:gd name="T35" fmla="*/ 28 h 58"/>
              <a:gd name="T36" fmla="*/ 62 w 68"/>
              <a:gd name="T37" fmla="*/ 27 h 58"/>
              <a:gd name="T38" fmla="*/ 62 w 68"/>
              <a:gd name="T39" fmla="*/ 26 h 58"/>
              <a:gd name="T40" fmla="*/ 62 w 68"/>
              <a:gd name="T41" fmla="*/ 23 h 58"/>
              <a:gd name="T42" fmla="*/ 62 w 68"/>
              <a:gd name="T43" fmla="*/ 22 h 58"/>
              <a:gd name="T44" fmla="*/ 62 w 68"/>
              <a:gd name="T45" fmla="*/ 20 h 58"/>
              <a:gd name="T46" fmla="*/ 62 w 68"/>
              <a:gd name="T47" fmla="*/ 17 h 58"/>
              <a:gd name="T48" fmla="*/ 63 w 68"/>
              <a:gd name="T49" fmla="*/ 16 h 58"/>
              <a:gd name="T50" fmla="*/ 63 w 68"/>
              <a:gd name="T51" fmla="*/ 15 h 58"/>
              <a:gd name="T52" fmla="*/ 63 w 68"/>
              <a:gd name="T53" fmla="*/ 12 h 58"/>
              <a:gd name="T54" fmla="*/ 64 w 68"/>
              <a:gd name="T55" fmla="*/ 11 h 58"/>
              <a:gd name="T56" fmla="*/ 64 w 68"/>
              <a:gd name="T57" fmla="*/ 9 h 58"/>
              <a:gd name="T58" fmla="*/ 64 w 68"/>
              <a:gd name="T59" fmla="*/ 7 h 58"/>
              <a:gd name="T60" fmla="*/ 66 w 68"/>
              <a:gd name="T61" fmla="*/ 5 h 58"/>
              <a:gd name="T62" fmla="*/ 67 w 68"/>
              <a:gd name="T63" fmla="*/ 4 h 58"/>
              <a:gd name="T64" fmla="*/ 67 w 68"/>
              <a:gd name="T65" fmla="*/ 1 h 58"/>
              <a:gd name="T66" fmla="*/ 68 w 68"/>
              <a:gd name="T67" fmla="*/ 0 h 58"/>
              <a:gd name="T68" fmla="*/ 0 w 68"/>
              <a:gd name="T6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 h="58">
                <a:moveTo>
                  <a:pt x="0" y="28"/>
                </a:moveTo>
                <a:lnTo>
                  <a:pt x="68" y="58"/>
                </a:lnTo>
                <a:lnTo>
                  <a:pt x="67" y="56"/>
                </a:lnTo>
                <a:lnTo>
                  <a:pt x="67" y="54"/>
                </a:lnTo>
                <a:lnTo>
                  <a:pt x="66" y="53"/>
                </a:lnTo>
                <a:lnTo>
                  <a:pt x="64" y="50"/>
                </a:lnTo>
                <a:lnTo>
                  <a:pt x="64" y="49"/>
                </a:lnTo>
                <a:lnTo>
                  <a:pt x="64" y="47"/>
                </a:lnTo>
                <a:lnTo>
                  <a:pt x="63" y="45"/>
                </a:lnTo>
                <a:lnTo>
                  <a:pt x="63" y="43"/>
                </a:lnTo>
                <a:lnTo>
                  <a:pt x="63" y="42"/>
                </a:lnTo>
                <a:lnTo>
                  <a:pt x="62" y="39"/>
                </a:lnTo>
                <a:lnTo>
                  <a:pt x="62" y="38"/>
                </a:lnTo>
                <a:lnTo>
                  <a:pt x="62" y="37"/>
                </a:lnTo>
                <a:lnTo>
                  <a:pt x="62" y="34"/>
                </a:lnTo>
                <a:lnTo>
                  <a:pt x="62" y="32"/>
                </a:lnTo>
                <a:lnTo>
                  <a:pt x="62" y="31"/>
                </a:lnTo>
                <a:lnTo>
                  <a:pt x="60" y="28"/>
                </a:lnTo>
                <a:lnTo>
                  <a:pt x="62" y="27"/>
                </a:lnTo>
                <a:lnTo>
                  <a:pt x="62" y="26"/>
                </a:lnTo>
                <a:lnTo>
                  <a:pt x="62" y="23"/>
                </a:lnTo>
                <a:lnTo>
                  <a:pt x="62" y="22"/>
                </a:lnTo>
                <a:lnTo>
                  <a:pt x="62" y="20"/>
                </a:lnTo>
                <a:lnTo>
                  <a:pt x="62" y="17"/>
                </a:lnTo>
                <a:lnTo>
                  <a:pt x="63" y="16"/>
                </a:lnTo>
                <a:lnTo>
                  <a:pt x="63" y="15"/>
                </a:lnTo>
                <a:lnTo>
                  <a:pt x="63" y="12"/>
                </a:lnTo>
                <a:lnTo>
                  <a:pt x="64" y="11"/>
                </a:lnTo>
                <a:lnTo>
                  <a:pt x="64" y="9"/>
                </a:lnTo>
                <a:lnTo>
                  <a:pt x="64" y="7"/>
                </a:lnTo>
                <a:lnTo>
                  <a:pt x="66" y="5"/>
                </a:lnTo>
                <a:lnTo>
                  <a:pt x="67" y="4"/>
                </a:lnTo>
                <a:lnTo>
                  <a:pt x="67" y="1"/>
                </a:lnTo>
                <a:lnTo>
                  <a:pt x="68" y="0"/>
                </a:lnTo>
                <a:lnTo>
                  <a:pt x="0" y="28"/>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4" name="Freeform 100"/>
          <p:cNvSpPr>
            <a:spLocks/>
          </p:cNvSpPr>
          <p:nvPr/>
        </p:nvSpPr>
        <p:spPr bwMode="auto">
          <a:xfrm>
            <a:off x="5997575" y="5308600"/>
            <a:ext cx="174625" cy="15875"/>
          </a:xfrm>
          <a:custGeom>
            <a:avLst/>
            <a:gdLst>
              <a:gd name="T0" fmla="*/ 0 w 85"/>
              <a:gd name="T1" fmla="*/ 6 h 11"/>
              <a:gd name="T2" fmla="*/ 0 w 85"/>
              <a:gd name="T3" fmla="*/ 11 h 11"/>
              <a:gd name="T4" fmla="*/ 85 w 85"/>
              <a:gd name="T5" fmla="*/ 11 h 11"/>
              <a:gd name="T6" fmla="*/ 85 w 85"/>
              <a:gd name="T7" fmla="*/ 0 h 11"/>
              <a:gd name="T8" fmla="*/ 0 w 85"/>
              <a:gd name="T9" fmla="*/ 0 h 11"/>
              <a:gd name="T10" fmla="*/ 0 w 85"/>
              <a:gd name="T11" fmla="*/ 6 h 11"/>
            </a:gdLst>
            <a:ahLst/>
            <a:cxnLst>
              <a:cxn ang="0">
                <a:pos x="T0" y="T1"/>
              </a:cxn>
              <a:cxn ang="0">
                <a:pos x="T2" y="T3"/>
              </a:cxn>
              <a:cxn ang="0">
                <a:pos x="T4" y="T5"/>
              </a:cxn>
              <a:cxn ang="0">
                <a:pos x="T6" y="T7"/>
              </a:cxn>
              <a:cxn ang="0">
                <a:pos x="T8" y="T9"/>
              </a:cxn>
              <a:cxn ang="0">
                <a:pos x="T10" y="T11"/>
              </a:cxn>
            </a:cxnLst>
            <a:rect l="0" t="0" r="r" b="b"/>
            <a:pathLst>
              <a:path w="85" h="11">
                <a:moveTo>
                  <a:pt x="0" y="6"/>
                </a:moveTo>
                <a:lnTo>
                  <a:pt x="0" y="11"/>
                </a:lnTo>
                <a:lnTo>
                  <a:pt x="85" y="11"/>
                </a:lnTo>
                <a:lnTo>
                  <a:pt x="85" y="0"/>
                </a:lnTo>
                <a:lnTo>
                  <a:pt x="0" y="0"/>
                </a:lnTo>
                <a:lnTo>
                  <a:pt x="0" y="6"/>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5" name="Freeform 101"/>
          <p:cNvSpPr>
            <a:spLocks/>
          </p:cNvSpPr>
          <p:nvPr/>
        </p:nvSpPr>
        <p:spPr bwMode="auto">
          <a:xfrm>
            <a:off x="5921375" y="5278438"/>
            <a:ext cx="146050" cy="76200"/>
          </a:xfrm>
          <a:custGeom>
            <a:avLst/>
            <a:gdLst>
              <a:gd name="T0" fmla="*/ 0 w 69"/>
              <a:gd name="T1" fmla="*/ 29 h 57"/>
              <a:gd name="T2" fmla="*/ 69 w 69"/>
              <a:gd name="T3" fmla="*/ 57 h 57"/>
              <a:gd name="T4" fmla="*/ 67 w 69"/>
              <a:gd name="T5" fmla="*/ 56 h 57"/>
              <a:gd name="T6" fmla="*/ 66 w 69"/>
              <a:gd name="T7" fmla="*/ 55 h 57"/>
              <a:gd name="T8" fmla="*/ 66 w 69"/>
              <a:gd name="T9" fmla="*/ 52 h 57"/>
              <a:gd name="T10" fmla="*/ 65 w 69"/>
              <a:gd name="T11" fmla="*/ 51 h 57"/>
              <a:gd name="T12" fmla="*/ 65 w 69"/>
              <a:gd name="T13" fmla="*/ 49 h 57"/>
              <a:gd name="T14" fmla="*/ 63 w 69"/>
              <a:gd name="T15" fmla="*/ 47 h 57"/>
              <a:gd name="T16" fmla="*/ 63 w 69"/>
              <a:gd name="T17" fmla="*/ 45 h 57"/>
              <a:gd name="T18" fmla="*/ 63 w 69"/>
              <a:gd name="T19" fmla="*/ 44 h 57"/>
              <a:gd name="T20" fmla="*/ 62 w 69"/>
              <a:gd name="T21" fmla="*/ 41 h 57"/>
              <a:gd name="T22" fmla="*/ 62 w 69"/>
              <a:gd name="T23" fmla="*/ 40 h 57"/>
              <a:gd name="T24" fmla="*/ 62 w 69"/>
              <a:gd name="T25" fmla="*/ 38 h 57"/>
              <a:gd name="T26" fmla="*/ 62 w 69"/>
              <a:gd name="T27" fmla="*/ 36 h 57"/>
              <a:gd name="T28" fmla="*/ 60 w 69"/>
              <a:gd name="T29" fmla="*/ 34 h 57"/>
              <a:gd name="T30" fmla="*/ 60 w 69"/>
              <a:gd name="T31" fmla="*/ 33 h 57"/>
              <a:gd name="T32" fmla="*/ 60 w 69"/>
              <a:gd name="T33" fmla="*/ 30 h 57"/>
              <a:gd name="T34" fmla="*/ 60 w 69"/>
              <a:gd name="T35" fmla="*/ 29 h 57"/>
              <a:gd name="T36" fmla="*/ 60 w 69"/>
              <a:gd name="T37" fmla="*/ 27 h 57"/>
              <a:gd name="T38" fmla="*/ 60 w 69"/>
              <a:gd name="T39" fmla="*/ 25 h 57"/>
              <a:gd name="T40" fmla="*/ 60 w 69"/>
              <a:gd name="T41" fmla="*/ 23 h 57"/>
              <a:gd name="T42" fmla="*/ 62 w 69"/>
              <a:gd name="T43" fmla="*/ 22 h 57"/>
              <a:gd name="T44" fmla="*/ 62 w 69"/>
              <a:gd name="T45" fmla="*/ 19 h 57"/>
              <a:gd name="T46" fmla="*/ 62 w 69"/>
              <a:gd name="T47" fmla="*/ 18 h 57"/>
              <a:gd name="T48" fmla="*/ 62 w 69"/>
              <a:gd name="T49" fmla="*/ 17 h 57"/>
              <a:gd name="T50" fmla="*/ 63 w 69"/>
              <a:gd name="T51" fmla="*/ 14 h 57"/>
              <a:gd name="T52" fmla="*/ 63 w 69"/>
              <a:gd name="T53" fmla="*/ 12 h 57"/>
              <a:gd name="T54" fmla="*/ 63 w 69"/>
              <a:gd name="T55" fmla="*/ 11 h 57"/>
              <a:gd name="T56" fmla="*/ 65 w 69"/>
              <a:gd name="T57" fmla="*/ 8 h 57"/>
              <a:gd name="T58" fmla="*/ 65 w 69"/>
              <a:gd name="T59" fmla="*/ 7 h 57"/>
              <a:gd name="T60" fmla="*/ 66 w 69"/>
              <a:gd name="T61" fmla="*/ 6 h 57"/>
              <a:gd name="T62" fmla="*/ 66 w 69"/>
              <a:gd name="T63" fmla="*/ 3 h 57"/>
              <a:gd name="T64" fmla="*/ 67 w 69"/>
              <a:gd name="T65" fmla="*/ 1 h 57"/>
              <a:gd name="T66" fmla="*/ 69 w 69"/>
              <a:gd name="T67" fmla="*/ 0 h 57"/>
              <a:gd name="T68" fmla="*/ 0 w 69"/>
              <a:gd name="T69"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57">
                <a:moveTo>
                  <a:pt x="0" y="29"/>
                </a:moveTo>
                <a:lnTo>
                  <a:pt x="69" y="57"/>
                </a:lnTo>
                <a:lnTo>
                  <a:pt x="67" y="56"/>
                </a:lnTo>
                <a:lnTo>
                  <a:pt x="66" y="55"/>
                </a:lnTo>
                <a:lnTo>
                  <a:pt x="66" y="52"/>
                </a:lnTo>
                <a:lnTo>
                  <a:pt x="65" y="51"/>
                </a:lnTo>
                <a:lnTo>
                  <a:pt x="65" y="49"/>
                </a:lnTo>
                <a:lnTo>
                  <a:pt x="63" y="47"/>
                </a:lnTo>
                <a:lnTo>
                  <a:pt x="63" y="45"/>
                </a:lnTo>
                <a:lnTo>
                  <a:pt x="63" y="44"/>
                </a:lnTo>
                <a:lnTo>
                  <a:pt x="62" y="41"/>
                </a:lnTo>
                <a:lnTo>
                  <a:pt x="62" y="40"/>
                </a:lnTo>
                <a:lnTo>
                  <a:pt x="62" y="38"/>
                </a:lnTo>
                <a:lnTo>
                  <a:pt x="62" y="36"/>
                </a:lnTo>
                <a:lnTo>
                  <a:pt x="60" y="34"/>
                </a:lnTo>
                <a:lnTo>
                  <a:pt x="60" y="33"/>
                </a:lnTo>
                <a:lnTo>
                  <a:pt x="60" y="30"/>
                </a:lnTo>
                <a:lnTo>
                  <a:pt x="60" y="29"/>
                </a:lnTo>
                <a:lnTo>
                  <a:pt x="60" y="27"/>
                </a:lnTo>
                <a:lnTo>
                  <a:pt x="60" y="25"/>
                </a:lnTo>
                <a:lnTo>
                  <a:pt x="60" y="23"/>
                </a:lnTo>
                <a:lnTo>
                  <a:pt x="62" y="22"/>
                </a:lnTo>
                <a:lnTo>
                  <a:pt x="62" y="19"/>
                </a:lnTo>
                <a:lnTo>
                  <a:pt x="62" y="18"/>
                </a:lnTo>
                <a:lnTo>
                  <a:pt x="62" y="17"/>
                </a:lnTo>
                <a:lnTo>
                  <a:pt x="63" y="14"/>
                </a:lnTo>
                <a:lnTo>
                  <a:pt x="63" y="12"/>
                </a:lnTo>
                <a:lnTo>
                  <a:pt x="63" y="11"/>
                </a:lnTo>
                <a:lnTo>
                  <a:pt x="65" y="8"/>
                </a:lnTo>
                <a:lnTo>
                  <a:pt x="65" y="7"/>
                </a:lnTo>
                <a:lnTo>
                  <a:pt x="66" y="6"/>
                </a:lnTo>
                <a:lnTo>
                  <a:pt x="66" y="3"/>
                </a:lnTo>
                <a:lnTo>
                  <a:pt x="67" y="1"/>
                </a:lnTo>
                <a:lnTo>
                  <a:pt x="69" y="0"/>
                </a:lnTo>
                <a:lnTo>
                  <a:pt x="0" y="29"/>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6" name="Line 102"/>
          <p:cNvSpPr>
            <a:spLocks noChangeShapeType="1"/>
          </p:cNvSpPr>
          <p:nvPr/>
        </p:nvSpPr>
        <p:spPr bwMode="auto">
          <a:xfrm flipH="1">
            <a:off x="5699125" y="4778375"/>
            <a:ext cx="23813" cy="188913"/>
          </a:xfrm>
          <a:prstGeom prst="line">
            <a:avLst/>
          </a:prstGeom>
          <a:noFill/>
          <a:ln w="57150">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27" name="Rectangle 103"/>
          <p:cNvSpPr>
            <a:spLocks noChangeArrowheads="1"/>
          </p:cNvSpPr>
          <p:nvPr/>
        </p:nvSpPr>
        <p:spPr bwMode="auto">
          <a:xfrm>
            <a:off x="4797425" y="4657725"/>
            <a:ext cx="676275" cy="117475"/>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28" name="Line 104"/>
          <p:cNvSpPr>
            <a:spLocks noChangeShapeType="1"/>
          </p:cNvSpPr>
          <p:nvPr/>
        </p:nvSpPr>
        <p:spPr bwMode="auto">
          <a:xfrm>
            <a:off x="788988" y="2389188"/>
            <a:ext cx="3427412" cy="0"/>
          </a:xfrm>
          <a:prstGeom prst="line">
            <a:avLst/>
          </a:prstGeom>
          <a:noFill/>
          <a:ln w="1905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29" name="Line 105"/>
          <p:cNvSpPr>
            <a:spLocks noChangeShapeType="1"/>
          </p:cNvSpPr>
          <p:nvPr/>
        </p:nvSpPr>
        <p:spPr bwMode="auto">
          <a:xfrm>
            <a:off x="788988" y="3455988"/>
            <a:ext cx="3427412" cy="0"/>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0" name="Freeform 106"/>
          <p:cNvSpPr>
            <a:spLocks/>
          </p:cNvSpPr>
          <p:nvPr/>
        </p:nvSpPr>
        <p:spPr bwMode="auto">
          <a:xfrm>
            <a:off x="788988" y="2147888"/>
            <a:ext cx="2674937" cy="1511300"/>
          </a:xfrm>
          <a:custGeom>
            <a:avLst/>
            <a:gdLst>
              <a:gd name="T0" fmla="*/ 0 w 1536"/>
              <a:gd name="T1" fmla="*/ 824 h 952"/>
              <a:gd name="T2" fmla="*/ 192 w 1536"/>
              <a:gd name="T3" fmla="*/ 776 h 952"/>
              <a:gd name="T4" fmla="*/ 288 w 1536"/>
              <a:gd name="T5" fmla="*/ 632 h 952"/>
              <a:gd name="T6" fmla="*/ 336 w 1536"/>
              <a:gd name="T7" fmla="*/ 200 h 952"/>
              <a:gd name="T8" fmla="*/ 384 w 1536"/>
              <a:gd name="T9" fmla="*/ 8 h 952"/>
              <a:gd name="T10" fmla="*/ 480 w 1536"/>
              <a:gd name="T11" fmla="*/ 248 h 952"/>
              <a:gd name="T12" fmla="*/ 576 w 1536"/>
              <a:gd name="T13" fmla="*/ 680 h 952"/>
              <a:gd name="T14" fmla="*/ 720 w 1536"/>
              <a:gd name="T15" fmla="*/ 920 h 952"/>
              <a:gd name="T16" fmla="*/ 1152 w 1536"/>
              <a:gd name="T17" fmla="*/ 872 h 952"/>
              <a:gd name="T18" fmla="*/ 1536 w 1536"/>
              <a:gd name="T19" fmla="*/ 824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6" h="952">
                <a:moveTo>
                  <a:pt x="0" y="824"/>
                </a:moveTo>
                <a:cubicBezTo>
                  <a:pt x="72" y="816"/>
                  <a:pt x="144" y="808"/>
                  <a:pt x="192" y="776"/>
                </a:cubicBezTo>
                <a:cubicBezTo>
                  <a:pt x="240" y="744"/>
                  <a:pt x="264" y="728"/>
                  <a:pt x="288" y="632"/>
                </a:cubicBezTo>
                <a:cubicBezTo>
                  <a:pt x="312" y="536"/>
                  <a:pt x="320" y="304"/>
                  <a:pt x="336" y="200"/>
                </a:cubicBezTo>
                <a:cubicBezTo>
                  <a:pt x="352" y="96"/>
                  <a:pt x="360" y="0"/>
                  <a:pt x="384" y="8"/>
                </a:cubicBezTo>
                <a:cubicBezTo>
                  <a:pt x="408" y="16"/>
                  <a:pt x="448" y="136"/>
                  <a:pt x="480" y="248"/>
                </a:cubicBezTo>
                <a:cubicBezTo>
                  <a:pt x="512" y="360"/>
                  <a:pt x="536" y="568"/>
                  <a:pt x="576" y="680"/>
                </a:cubicBezTo>
                <a:cubicBezTo>
                  <a:pt x="616" y="792"/>
                  <a:pt x="624" y="888"/>
                  <a:pt x="720" y="920"/>
                </a:cubicBezTo>
                <a:cubicBezTo>
                  <a:pt x="816" y="952"/>
                  <a:pt x="1016" y="888"/>
                  <a:pt x="1152" y="872"/>
                </a:cubicBezTo>
                <a:cubicBezTo>
                  <a:pt x="1288" y="856"/>
                  <a:pt x="1472" y="832"/>
                  <a:pt x="1536" y="824"/>
                </a:cubicBezTo>
              </a:path>
            </a:pathLst>
          </a:custGeom>
          <a:noFill/>
          <a:ln w="28575" cmpd="sng">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1" name="Text Box 107"/>
          <p:cNvSpPr txBox="1">
            <a:spLocks noChangeArrowheads="1"/>
          </p:cNvSpPr>
          <p:nvPr/>
        </p:nvSpPr>
        <p:spPr bwMode="auto">
          <a:xfrm>
            <a:off x="520700" y="2189163"/>
            <a:ext cx="282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400" b="1">
                <a:solidFill>
                  <a:schemeClr val="bg1"/>
                </a:solidFill>
              </a:rPr>
              <a:t>0</a:t>
            </a:r>
          </a:p>
        </p:txBody>
      </p:sp>
      <p:sp>
        <p:nvSpPr>
          <p:cNvPr id="26732" name="Text Box 108"/>
          <p:cNvSpPr txBox="1">
            <a:spLocks noChangeArrowheads="1"/>
          </p:cNvSpPr>
          <p:nvPr/>
        </p:nvSpPr>
        <p:spPr bwMode="auto">
          <a:xfrm>
            <a:off x="311150" y="3367088"/>
            <a:ext cx="4889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400" b="1">
                <a:solidFill>
                  <a:schemeClr val="bg1"/>
                </a:solidFill>
              </a:rPr>
              <a:t>- 70</a:t>
            </a:r>
          </a:p>
        </p:txBody>
      </p:sp>
      <p:sp>
        <p:nvSpPr>
          <p:cNvPr id="26733" name="Text Box 109"/>
          <p:cNvSpPr txBox="1">
            <a:spLocks noChangeArrowheads="1"/>
          </p:cNvSpPr>
          <p:nvPr/>
        </p:nvSpPr>
        <p:spPr bwMode="auto">
          <a:xfrm>
            <a:off x="2559050" y="2449513"/>
            <a:ext cx="183415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400" b="1" dirty="0" err="1">
                <a:solidFill>
                  <a:srgbClr val="FFFF00"/>
                </a:solidFill>
              </a:rPr>
              <a:t>Potenziale</a:t>
            </a:r>
            <a:r>
              <a:rPr lang="en-US" altLang="en-US" sz="1400" b="1" dirty="0">
                <a:solidFill>
                  <a:srgbClr val="FFFF00"/>
                </a:solidFill>
              </a:rPr>
              <a:t> </a:t>
            </a:r>
            <a:r>
              <a:rPr lang="en-US" altLang="en-US" sz="1400" b="1" dirty="0" err="1">
                <a:solidFill>
                  <a:srgbClr val="FFFF00"/>
                </a:solidFill>
              </a:rPr>
              <a:t>d’azione</a:t>
            </a:r>
            <a:endParaRPr lang="en-US" altLang="en-US" sz="1400" b="1" dirty="0">
              <a:solidFill>
                <a:srgbClr val="FFFF00"/>
              </a:solidFill>
            </a:endParaRPr>
          </a:p>
          <a:p>
            <a:pPr eaLnBrk="0" hangingPunct="0"/>
            <a:r>
              <a:rPr lang="en-US" altLang="en-US" sz="1400" b="1" dirty="0">
                <a:solidFill>
                  <a:srgbClr val="FFFF00"/>
                </a:solidFill>
              </a:rPr>
              <a:t>(90-100 </a:t>
            </a:r>
            <a:r>
              <a:rPr lang="en-US" altLang="en-US" sz="1400" b="1" dirty="0" err="1">
                <a:solidFill>
                  <a:srgbClr val="FFFF00"/>
                </a:solidFill>
              </a:rPr>
              <a:t>mVpp</a:t>
            </a:r>
            <a:r>
              <a:rPr lang="en-US" altLang="en-US" sz="1400" b="1" dirty="0">
                <a:solidFill>
                  <a:srgbClr val="FFFF00"/>
                </a:solidFill>
              </a:rPr>
              <a:t>)</a:t>
            </a:r>
          </a:p>
        </p:txBody>
      </p:sp>
      <p:sp>
        <p:nvSpPr>
          <p:cNvPr id="26734" name="Text Box 110"/>
          <p:cNvSpPr txBox="1">
            <a:spLocks noChangeArrowheads="1"/>
          </p:cNvSpPr>
          <p:nvPr/>
        </p:nvSpPr>
        <p:spPr bwMode="auto">
          <a:xfrm rot="-5354647">
            <a:off x="3175" y="2624138"/>
            <a:ext cx="8953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400" b="1">
                <a:solidFill>
                  <a:schemeClr val="bg1"/>
                </a:solidFill>
              </a:rPr>
              <a:t>V</a:t>
            </a:r>
            <a:r>
              <a:rPr lang="en-US" altLang="en-US" sz="1400" b="1" baseline="-25000">
                <a:solidFill>
                  <a:schemeClr val="bg1"/>
                </a:solidFill>
              </a:rPr>
              <a:t>m  </a:t>
            </a:r>
            <a:r>
              <a:rPr lang="en-US" altLang="en-US" sz="1400" b="1">
                <a:solidFill>
                  <a:schemeClr val="bg1"/>
                </a:solidFill>
              </a:rPr>
              <a:t>(mV)</a:t>
            </a:r>
            <a:r>
              <a:rPr lang="en-US" altLang="en-US" sz="1400" b="1" baseline="-25000">
                <a:solidFill>
                  <a:schemeClr val="bg1"/>
                </a:solidFill>
              </a:rPr>
              <a:t> </a:t>
            </a:r>
          </a:p>
        </p:txBody>
      </p:sp>
      <p:sp>
        <p:nvSpPr>
          <p:cNvPr id="26735" name="Line 111"/>
          <p:cNvSpPr>
            <a:spLocks noChangeShapeType="1"/>
          </p:cNvSpPr>
          <p:nvPr/>
        </p:nvSpPr>
        <p:spPr bwMode="auto">
          <a:xfrm flipH="1">
            <a:off x="1792288" y="2741613"/>
            <a:ext cx="809625" cy="104775"/>
          </a:xfrm>
          <a:prstGeom prst="line">
            <a:avLst/>
          </a:prstGeom>
          <a:noFill/>
          <a:ln w="9525">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6" name="Line 112"/>
          <p:cNvSpPr>
            <a:spLocks noChangeShapeType="1"/>
          </p:cNvSpPr>
          <p:nvPr/>
        </p:nvSpPr>
        <p:spPr bwMode="auto">
          <a:xfrm>
            <a:off x="3086100" y="3756025"/>
            <a:ext cx="952500" cy="0"/>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7" name="Text Box 113"/>
          <p:cNvSpPr txBox="1">
            <a:spLocks noChangeArrowheads="1"/>
          </p:cNvSpPr>
          <p:nvPr/>
        </p:nvSpPr>
        <p:spPr bwMode="auto">
          <a:xfrm>
            <a:off x="2933700" y="3844925"/>
            <a:ext cx="1260475" cy="304800"/>
          </a:xfrm>
          <a:prstGeom prst="rect">
            <a:avLst/>
          </a:prstGeom>
          <a:noFill/>
          <a:ln>
            <a:noFill/>
          </a:ln>
          <a:effectLst/>
          <a:extLst>
            <a:ext uri="{909E8E84-426E-40DD-AFC4-6F175D3DCCD1}">
              <a14:hiddenFill xmlns:a14="http://schemas.microsoft.com/office/drawing/2010/main">
                <a:solidFill>
                  <a:schemeClr val="folHlink"/>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eaLnBrk="0" hangingPunct="0"/>
            <a:r>
              <a:rPr lang="it-IT" altLang="en-US" sz="1400" b="1">
                <a:solidFill>
                  <a:schemeClr val="bg1"/>
                </a:solidFill>
              </a:rPr>
              <a:t>1 ms o 4 mm</a:t>
            </a:r>
            <a:endParaRPr lang="it-IT" altLang="en-US" sz="2400">
              <a:solidFill>
                <a:schemeClr val="bg1"/>
              </a:solidFill>
              <a:latin typeface="Times New Roman" panose="02020603050405020304" pitchFamily="18" charset="0"/>
            </a:endParaRPr>
          </a:p>
        </p:txBody>
      </p:sp>
      <p:sp>
        <p:nvSpPr>
          <p:cNvPr id="26738" name="Line 114"/>
          <p:cNvSpPr>
            <a:spLocks noChangeShapeType="1"/>
          </p:cNvSpPr>
          <p:nvPr/>
        </p:nvSpPr>
        <p:spPr bwMode="auto">
          <a:xfrm>
            <a:off x="788988" y="2127250"/>
            <a:ext cx="0" cy="149860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9" name="Rectangle 115"/>
          <p:cNvSpPr>
            <a:spLocks noChangeArrowheads="1"/>
          </p:cNvSpPr>
          <p:nvPr/>
        </p:nvSpPr>
        <p:spPr bwMode="auto">
          <a:xfrm>
            <a:off x="5381625" y="5003800"/>
            <a:ext cx="676275" cy="117475"/>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0" name="Rectangle 116"/>
          <p:cNvSpPr>
            <a:spLocks noChangeArrowheads="1"/>
          </p:cNvSpPr>
          <p:nvPr/>
        </p:nvSpPr>
        <p:spPr bwMode="auto">
          <a:xfrm>
            <a:off x="5967413" y="5364163"/>
            <a:ext cx="676275" cy="117475"/>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1" name="Rectangle 117"/>
          <p:cNvSpPr>
            <a:spLocks noChangeArrowheads="1"/>
          </p:cNvSpPr>
          <p:nvPr/>
        </p:nvSpPr>
        <p:spPr bwMode="auto">
          <a:xfrm>
            <a:off x="0" y="4464050"/>
            <a:ext cx="927100" cy="450850"/>
          </a:xfrm>
          <a:prstGeom prst="rect">
            <a:avLst/>
          </a:prstGeom>
          <a:solidFill>
            <a:srgbClr val="000066"/>
          </a:solidFill>
          <a:ln>
            <a:noFill/>
          </a:ln>
          <a:effectLst/>
          <a:extLs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2" name="Rectangle 118"/>
          <p:cNvSpPr>
            <a:spLocks noChangeArrowheads="1"/>
          </p:cNvSpPr>
          <p:nvPr/>
        </p:nvSpPr>
        <p:spPr bwMode="auto">
          <a:xfrm>
            <a:off x="0" y="4868863"/>
            <a:ext cx="728663" cy="450850"/>
          </a:xfrm>
          <a:prstGeom prst="rect">
            <a:avLst/>
          </a:prstGeom>
          <a:solidFill>
            <a:srgbClr val="000066"/>
          </a:solidFill>
          <a:ln>
            <a:noFill/>
          </a:ln>
          <a:effectLst/>
          <a:extLs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3" name="Rectangle 119"/>
          <p:cNvSpPr>
            <a:spLocks noChangeArrowheads="1"/>
          </p:cNvSpPr>
          <p:nvPr/>
        </p:nvSpPr>
        <p:spPr bwMode="auto">
          <a:xfrm>
            <a:off x="0" y="5229225"/>
            <a:ext cx="1133475" cy="450850"/>
          </a:xfrm>
          <a:prstGeom prst="rect">
            <a:avLst/>
          </a:prstGeom>
          <a:solidFill>
            <a:srgbClr val="000066"/>
          </a:solidFill>
          <a:ln>
            <a:noFill/>
          </a:ln>
          <a:effectLst/>
          <a:extLs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4" name="Rectangle 120"/>
          <p:cNvSpPr>
            <a:spLocks noChangeArrowheads="1"/>
          </p:cNvSpPr>
          <p:nvPr/>
        </p:nvSpPr>
        <p:spPr bwMode="auto">
          <a:xfrm>
            <a:off x="971550" y="3844925"/>
            <a:ext cx="1035050" cy="134938"/>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5" name="AutoShape 121"/>
          <p:cNvSpPr>
            <a:spLocks noChangeArrowheads="1"/>
          </p:cNvSpPr>
          <p:nvPr/>
        </p:nvSpPr>
        <p:spPr bwMode="auto">
          <a:xfrm>
            <a:off x="2997200" y="5634038"/>
            <a:ext cx="1665288" cy="180975"/>
          </a:xfrm>
          <a:prstGeom prst="leftArrow">
            <a:avLst>
              <a:gd name="adj1" fmla="val 50000"/>
              <a:gd name="adj2" fmla="val 230044"/>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6" name="AutoShape 122"/>
          <p:cNvSpPr>
            <a:spLocks noChangeArrowheads="1"/>
          </p:cNvSpPr>
          <p:nvPr/>
        </p:nvSpPr>
        <p:spPr bwMode="auto">
          <a:xfrm flipH="1" flipV="1">
            <a:off x="7002463" y="5678488"/>
            <a:ext cx="1665287" cy="180975"/>
          </a:xfrm>
          <a:prstGeom prst="leftArrow">
            <a:avLst>
              <a:gd name="adj1" fmla="val 50000"/>
              <a:gd name="adj2" fmla="val 230044"/>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47" name="Text Box 123"/>
          <p:cNvSpPr txBox="1">
            <a:spLocks noChangeArrowheads="1"/>
          </p:cNvSpPr>
          <p:nvPr/>
        </p:nvSpPr>
        <p:spPr bwMode="auto">
          <a:xfrm>
            <a:off x="6742112" y="3609975"/>
            <a:ext cx="234531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b="1" dirty="0">
                <a:solidFill>
                  <a:srgbClr val="FFFF00"/>
                </a:solidFill>
              </a:rPr>
              <a:t>Fibre muscolari</a:t>
            </a:r>
          </a:p>
        </p:txBody>
      </p:sp>
      <p:sp>
        <p:nvSpPr>
          <p:cNvPr id="26748" name="Line 124"/>
          <p:cNvSpPr>
            <a:spLocks noChangeShapeType="1"/>
          </p:cNvSpPr>
          <p:nvPr/>
        </p:nvSpPr>
        <p:spPr bwMode="auto">
          <a:xfrm>
            <a:off x="7316788" y="4103688"/>
            <a:ext cx="0" cy="450850"/>
          </a:xfrm>
          <a:prstGeom prst="line">
            <a:avLst/>
          </a:prstGeom>
          <a:noFill/>
          <a:ln w="9525">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49" name="Line 125"/>
          <p:cNvSpPr>
            <a:spLocks noChangeShapeType="1"/>
          </p:cNvSpPr>
          <p:nvPr/>
        </p:nvSpPr>
        <p:spPr bwMode="auto">
          <a:xfrm>
            <a:off x="7677150" y="4149725"/>
            <a:ext cx="0" cy="809625"/>
          </a:xfrm>
          <a:prstGeom prst="line">
            <a:avLst/>
          </a:prstGeom>
          <a:noFill/>
          <a:ln w="9525">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0" name="Line 126"/>
          <p:cNvSpPr>
            <a:spLocks noChangeShapeType="1"/>
          </p:cNvSpPr>
          <p:nvPr/>
        </p:nvSpPr>
        <p:spPr bwMode="auto">
          <a:xfrm flipH="1">
            <a:off x="8172450" y="4149725"/>
            <a:ext cx="0" cy="1169988"/>
          </a:xfrm>
          <a:prstGeom prst="line">
            <a:avLst/>
          </a:prstGeom>
          <a:noFill/>
          <a:ln w="9525">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1" name="Freeform 127"/>
          <p:cNvSpPr>
            <a:spLocks/>
          </p:cNvSpPr>
          <p:nvPr/>
        </p:nvSpPr>
        <p:spPr bwMode="auto">
          <a:xfrm>
            <a:off x="4886325" y="271463"/>
            <a:ext cx="1125538" cy="592137"/>
          </a:xfrm>
          <a:custGeom>
            <a:avLst/>
            <a:gdLst>
              <a:gd name="T0" fmla="*/ 0 w 709"/>
              <a:gd name="T1" fmla="*/ 5 h 373"/>
              <a:gd name="T2" fmla="*/ 454 w 709"/>
              <a:gd name="T3" fmla="*/ 33 h 373"/>
              <a:gd name="T4" fmla="*/ 652 w 709"/>
              <a:gd name="T5" fmla="*/ 203 h 373"/>
              <a:gd name="T6" fmla="*/ 709 w 709"/>
              <a:gd name="T7" fmla="*/ 373 h 373"/>
            </a:gdLst>
            <a:ahLst/>
            <a:cxnLst>
              <a:cxn ang="0">
                <a:pos x="T0" y="T1"/>
              </a:cxn>
              <a:cxn ang="0">
                <a:pos x="T2" y="T3"/>
              </a:cxn>
              <a:cxn ang="0">
                <a:pos x="T4" y="T5"/>
              </a:cxn>
              <a:cxn ang="0">
                <a:pos x="T6" y="T7"/>
              </a:cxn>
            </a:cxnLst>
            <a:rect l="0" t="0" r="r" b="b"/>
            <a:pathLst>
              <a:path w="709" h="373">
                <a:moveTo>
                  <a:pt x="0" y="5"/>
                </a:moveTo>
                <a:cubicBezTo>
                  <a:pt x="172" y="2"/>
                  <a:pt x="345" y="0"/>
                  <a:pt x="454" y="33"/>
                </a:cubicBezTo>
                <a:cubicBezTo>
                  <a:pt x="563" y="66"/>
                  <a:pt x="610" y="146"/>
                  <a:pt x="652" y="203"/>
                </a:cubicBezTo>
                <a:cubicBezTo>
                  <a:pt x="694" y="260"/>
                  <a:pt x="700" y="345"/>
                  <a:pt x="709" y="373"/>
                </a:cubicBezTo>
              </a:path>
            </a:pathLst>
          </a:custGeom>
          <a:noFill/>
          <a:ln w="38100" cmpd="sng">
            <a:solidFill>
              <a:srgbClr val="00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2" name="Oval 128"/>
          <p:cNvSpPr>
            <a:spLocks noChangeArrowheads="1"/>
          </p:cNvSpPr>
          <p:nvPr/>
        </p:nvSpPr>
        <p:spPr bwMode="auto">
          <a:xfrm>
            <a:off x="5948363" y="800100"/>
            <a:ext cx="134937" cy="134938"/>
          </a:xfrm>
          <a:prstGeom prst="ellipse">
            <a:avLst/>
          </a:prstGeom>
          <a:solidFill>
            <a:srgbClr val="00FF00"/>
          </a:solidFill>
          <a:ln w="9525">
            <a:solidFill>
              <a:srgbClr val="00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53" name="Oval 129"/>
          <p:cNvSpPr>
            <a:spLocks noChangeArrowheads="1"/>
          </p:cNvSpPr>
          <p:nvPr/>
        </p:nvSpPr>
        <p:spPr bwMode="auto">
          <a:xfrm>
            <a:off x="6372225" y="549275"/>
            <a:ext cx="134938" cy="134938"/>
          </a:xfrm>
          <a:prstGeom prst="ellipse">
            <a:avLst/>
          </a:prstGeom>
          <a:solidFill>
            <a:srgbClr val="00FF00"/>
          </a:solidFill>
          <a:ln w="9525">
            <a:solidFill>
              <a:srgbClr val="00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54" name="Oval 130"/>
          <p:cNvSpPr>
            <a:spLocks noChangeArrowheads="1"/>
          </p:cNvSpPr>
          <p:nvPr/>
        </p:nvSpPr>
        <p:spPr bwMode="auto">
          <a:xfrm>
            <a:off x="6686550" y="908050"/>
            <a:ext cx="134938" cy="134938"/>
          </a:xfrm>
          <a:prstGeom prst="ellipse">
            <a:avLst/>
          </a:prstGeom>
          <a:solidFill>
            <a:srgbClr val="00FF00"/>
          </a:solidFill>
          <a:ln w="9525">
            <a:solidFill>
              <a:srgbClr val="00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55" name="Freeform 131"/>
          <p:cNvSpPr>
            <a:spLocks/>
          </p:cNvSpPr>
          <p:nvPr/>
        </p:nvSpPr>
        <p:spPr bwMode="auto">
          <a:xfrm>
            <a:off x="6223000" y="174625"/>
            <a:ext cx="1093788" cy="419100"/>
          </a:xfrm>
          <a:custGeom>
            <a:avLst/>
            <a:gdLst>
              <a:gd name="T0" fmla="*/ 689 w 689"/>
              <a:gd name="T1" fmla="*/ 9 h 264"/>
              <a:gd name="T2" fmla="*/ 406 w 689"/>
              <a:gd name="T3" fmla="*/ 9 h 264"/>
              <a:gd name="T4" fmla="*/ 66 w 689"/>
              <a:gd name="T5" fmla="*/ 66 h 264"/>
              <a:gd name="T6" fmla="*/ 9 w 689"/>
              <a:gd name="T7" fmla="*/ 207 h 264"/>
              <a:gd name="T8" fmla="*/ 122 w 689"/>
              <a:gd name="T9" fmla="*/ 264 h 264"/>
            </a:gdLst>
            <a:ahLst/>
            <a:cxnLst>
              <a:cxn ang="0">
                <a:pos x="T0" y="T1"/>
              </a:cxn>
              <a:cxn ang="0">
                <a:pos x="T2" y="T3"/>
              </a:cxn>
              <a:cxn ang="0">
                <a:pos x="T4" y="T5"/>
              </a:cxn>
              <a:cxn ang="0">
                <a:pos x="T6" y="T7"/>
              </a:cxn>
              <a:cxn ang="0">
                <a:pos x="T8" y="T9"/>
              </a:cxn>
            </a:cxnLst>
            <a:rect l="0" t="0" r="r" b="b"/>
            <a:pathLst>
              <a:path w="689" h="264">
                <a:moveTo>
                  <a:pt x="689" y="9"/>
                </a:moveTo>
                <a:cubicBezTo>
                  <a:pt x="599" y="4"/>
                  <a:pt x="510" y="0"/>
                  <a:pt x="406" y="9"/>
                </a:cubicBezTo>
                <a:cubicBezTo>
                  <a:pt x="302" y="18"/>
                  <a:pt x="132" y="33"/>
                  <a:pt x="66" y="66"/>
                </a:cubicBezTo>
                <a:cubicBezTo>
                  <a:pt x="0" y="99"/>
                  <a:pt x="0" y="174"/>
                  <a:pt x="9" y="207"/>
                </a:cubicBezTo>
                <a:cubicBezTo>
                  <a:pt x="18" y="240"/>
                  <a:pt x="103" y="254"/>
                  <a:pt x="122" y="264"/>
                </a:cubicBezTo>
              </a:path>
            </a:pathLst>
          </a:custGeom>
          <a:noFill/>
          <a:ln w="38100" cmpd="sng">
            <a:solidFill>
              <a:srgbClr val="00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6" name="Freeform 132"/>
          <p:cNvSpPr>
            <a:spLocks/>
          </p:cNvSpPr>
          <p:nvPr/>
        </p:nvSpPr>
        <p:spPr bwMode="auto">
          <a:xfrm>
            <a:off x="6764338" y="323850"/>
            <a:ext cx="720725" cy="630238"/>
          </a:xfrm>
          <a:custGeom>
            <a:avLst/>
            <a:gdLst>
              <a:gd name="T0" fmla="*/ 0 w 454"/>
              <a:gd name="T1" fmla="*/ 397 h 397"/>
              <a:gd name="T2" fmla="*/ 29 w 454"/>
              <a:gd name="T3" fmla="*/ 227 h 397"/>
              <a:gd name="T4" fmla="*/ 114 w 454"/>
              <a:gd name="T5" fmla="*/ 113 h 397"/>
              <a:gd name="T6" fmla="*/ 454 w 454"/>
              <a:gd name="T7" fmla="*/ 0 h 397"/>
            </a:gdLst>
            <a:ahLst/>
            <a:cxnLst>
              <a:cxn ang="0">
                <a:pos x="T0" y="T1"/>
              </a:cxn>
              <a:cxn ang="0">
                <a:pos x="T2" y="T3"/>
              </a:cxn>
              <a:cxn ang="0">
                <a:pos x="T4" y="T5"/>
              </a:cxn>
              <a:cxn ang="0">
                <a:pos x="T6" y="T7"/>
              </a:cxn>
            </a:cxnLst>
            <a:rect l="0" t="0" r="r" b="b"/>
            <a:pathLst>
              <a:path w="454" h="397">
                <a:moveTo>
                  <a:pt x="0" y="397"/>
                </a:moveTo>
                <a:cubicBezTo>
                  <a:pt x="5" y="335"/>
                  <a:pt x="10" y="274"/>
                  <a:pt x="29" y="227"/>
                </a:cubicBezTo>
                <a:cubicBezTo>
                  <a:pt x="48" y="180"/>
                  <a:pt x="43" y="151"/>
                  <a:pt x="114" y="113"/>
                </a:cubicBezTo>
                <a:cubicBezTo>
                  <a:pt x="185" y="75"/>
                  <a:pt x="397" y="19"/>
                  <a:pt x="454" y="0"/>
                </a:cubicBezTo>
              </a:path>
            </a:pathLst>
          </a:custGeom>
          <a:noFill/>
          <a:ln w="38100" cmpd="sng">
            <a:solidFill>
              <a:srgbClr val="00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57" name="Text Box 133"/>
          <p:cNvSpPr txBox="1">
            <a:spLocks noChangeArrowheads="1"/>
          </p:cNvSpPr>
          <p:nvPr/>
        </p:nvSpPr>
        <p:spPr bwMode="auto">
          <a:xfrm>
            <a:off x="2727325" y="5762625"/>
            <a:ext cx="20193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solidFill>
                  <a:srgbClr val="FFFF00"/>
                </a:solidFill>
              </a:rPr>
              <a:t>4 m/s = 4 mm/ms</a:t>
            </a:r>
          </a:p>
        </p:txBody>
      </p:sp>
      <p:sp>
        <p:nvSpPr>
          <p:cNvPr id="26758" name="Text Box 134"/>
          <p:cNvSpPr txBox="1">
            <a:spLocks noChangeArrowheads="1"/>
          </p:cNvSpPr>
          <p:nvPr/>
        </p:nvSpPr>
        <p:spPr bwMode="auto">
          <a:xfrm>
            <a:off x="6686550" y="5815013"/>
            <a:ext cx="20193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solidFill>
                  <a:srgbClr val="FFFF00"/>
                </a:solidFill>
              </a:rPr>
              <a:t>4 m/s = 4 mm/ms</a:t>
            </a:r>
          </a:p>
        </p:txBody>
      </p:sp>
      <p:sp>
        <p:nvSpPr>
          <p:cNvPr id="26759" name="Freeform 135"/>
          <p:cNvSpPr>
            <a:spLocks/>
          </p:cNvSpPr>
          <p:nvPr/>
        </p:nvSpPr>
        <p:spPr bwMode="auto">
          <a:xfrm>
            <a:off x="4737100" y="1223963"/>
            <a:ext cx="914400" cy="2249487"/>
          </a:xfrm>
          <a:custGeom>
            <a:avLst/>
            <a:gdLst>
              <a:gd name="T0" fmla="*/ 576 w 576"/>
              <a:gd name="T1" fmla="*/ 0 h 1417"/>
              <a:gd name="T2" fmla="*/ 378 w 576"/>
              <a:gd name="T3" fmla="*/ 142 h 1417"/>
              <a:gd name="T4" fmla="*/ 151 w 576"/>
              <a:gd name="T5" fmla="*/ 368 h 1417"/>
              <a:gd name="T6" fmla="*/ 38 w 576"/>
              <a:gd name="T7" fmla="*/ 680 h 1417"/>
              <a:gd name="T8" fmla="*/ 9 w 576"/>
              <a:gd name="T9" fmla="*/ 1162 h 1417"/>
              <a:gd name="T10" fmla="*/ 94 w 576"/>
              <a:gd name="T11" fmla="*/ 1417 h 1417"/>
            </a:gdLst>
            <a:ahLst/>
            <a:cxnLst>
              <a:cxn ang="0">
                <a:pos x="T0" y="T1"/>
              </a:cxn>
              <a:cxn ang="0">
                <a:pos x="T2" y="T3"/>
              </a:cxn>
              <a:cxn ang="0">
                <a:pos x="T4" y="T5"/>
              </a:cxn>
              <a:cxn ang="0">
                <a:pos x="T6" y="T7"/>
              </a:cxn>
              <a:cxn ang="0">
                <a:pos x="T8" y="T9"/>
              </a:cxn>
              <a:cxn ang="0">
                <a:pos x="T10" y="T11"/>
              </a:cxn>
            </a:cxnLst>
            <a:rect l="0" t="0" r="r" b="b"/>
            <a:pathLst>
              <a:path w="576" h="1417">
                <a:moveTo>
                  <a:pt x="576" y="0"/>
                </a:moveTo>
                <a:cubicBezTo>
                  <a:pt x="512" y="40"/>
                  <a:pt x="449" y="81"/>
                  <a:pt x="378" y="142"/>
                </a:cubicBezTo>
                <a:cubicBezTo>
                  <a:pt x="307" y="203"/>
                  <a:pt x="208" y="278"/>
                  <a:pt x="151" y="368"/>
                </a:cubicBezTo>
                <a:cubicBezTo>
                  <a:pt x="94" y="458"/>
                  <a:pt x="62" y="548"/>
                  <a:pt x="38" y="680"/>
                </a:cubicBezTo>
                <a:cubicBezTo>
                  <a:pt x="14" y="812"/>
                  <a:pt x="0" y="1039"/>
                  <a:pt x="9" y="1162"/>
                </a:cubicBezTo>
                <a:cubicBezTo>
                  <a:pt x="18" y="1285"/>
                  <a:pt x="80" y="1375"/>
                  <a:pt x="94" y="1417"/>
                </a:cubicBezTo>
              </a:path>
            </a:pathLst>
          </a:custGeom>
          <a:noFill/>
          <a:ln w="28575" cmpd="sng">
            <a:solidFill>
              <a:srgbClr val="FF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60" name="Text Box 136"/>
          <p:cNvSpPr txBox="1">
            <a:spLocks noChangeArrowheads="1"/>
          </p:cNvSpPr>
          <p:nvPr/>
        </p:nvSpPr>
        <p:spPr bwMode="auto">
          <a:xfrm rot="-2909359">
            <a:off x="4352132" y="1353343"/>
            <a:ext cx="895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solidFill>
                  <a:srgbClr val="FFFF00"/>
                </a:solidFill>
              </a:rPr>
              <a:t>60 m/s</a:t>
            </a:r>
          </a:p>
        </p:txBody>
      </p:sp>
      <p:sp>
        <p:nvSpPr>
          <p:cNvPr id="26761" name="Text Box 137"/>
          <p:cNvSpPr txBox="1">
            <a:spLocks noChangeArrowheads="1"/>
          </p:cNvSpPr>
          <p:nvPr/>
        </p:nvSpPr>
        <p:spPr bwMode="auto">
          <a:xfrm>
            <a:off x="-3411" y="88900"/>
            <a:ext cx="4034311"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it-IT" altLang="en-US" sz="3000" b="1" dirty="0" err="1">
                <a:solidFill>
                  <a:srgbClr val="FFFF00"/>
                </a:solidFill>
              </a:rPr>
              <a:t>L’Unita’</a:t>
            </a:r>
            <a:r>
              <a:rPr lang="it-IT" altLang="en-US" sz="3000" b="1" dirty="0">
                <a:solidFill>
                  <a:srgbClr val="FFFF00"/>
                </a:solidFill>
              </a:rPr>
              <a:t> motoria (MU)</a:t>
            </a:r>
          </a:p>
          <a:p>
            <a:pPr algn="ctr"/>
            <a:r>
              <a:rPr lang="it-IT" altLang="en-US" sz="3000" b="1" dirty="0">
                <a:solidFill>
                  <a:srgbClr val="FFFF00"/>
                </a:solidFill>
              </a:rPr>
              <a:t>(</a:t>
            </a:r>
            <a:r>
              <a:rPr lang="it-IT" altLang="en-US" sz="3000" b="1" dirty="0" err="1">
                <a:solidFill>
                  <a:srgbClr val="FFFF00"/>
                </a:solidFill>
              </a:rPr>
              <a:t>attivita’</a:t>
            </a:r>
            <a:r>
              <a:rPr lang="it-IT" altLang="en-US" sz="3000" b="1" dirty="0">
                <a:solidFill>
                  <a:srgbClr val="FFFF00"/>
                </a:solidFill>
              </a:rPr>
              <a:t> elettrica)</a:t>
            </a:r>
          </a:p>
        </p:txBody>
      </p:sp>
      <p:sp>
        <p:nvSpPr>
          <p:cNvPr id="26762" name="Text Box 138"/>
          <p:cNvSpPr txBox="1">
            <a:spLocks noChangeArrowheads="1"/>
          </p:cNvSpPr>
          <p:nvPr/>
        </p:nvSpPr>
        <p:spPr bwMode="auto">
          <a:xfrm>
            <a:off x="4288075" y="414338"/>
            <a:ext cx="158885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b="1" dirty="0">
                <a:solidFill>
                  <a:srgbClr val="FFFF00"/>
                </a:solidFill>
              </a:rPr>
              <a:t>Da altri </a:t>
            </a:r>
            <a:r>
              <a:rPr lang="it-IT" altLang="en-US" b="1" dirty="0" err="1">
                <a:solidFill>
                  <a:srgbClr val="FFFF00"/>
                </a:solidFill>
              </a:rPr>
              <a:t>neuron</a:t>
            </a:r>
            <a:endParaRPr lang="it-IT" altLang="en-US" b="1" dirty="0">
              <a:solidFill>
                <a:srgbClr val="FFFF00"/>
              </a:solidFill>
            </a:endParaRPr>
          </a:p>
        </p:txBody>
      </p:sp>
      <p:sp>
        <p:nvSpPr>
          <p:cNvPr id="26763" name="Line 139"/>
          <p:cNvSpPr>
            <a:spLocks noChangeShapeType="1"/>
          </p:cNvSpPr>
          <p:nvPr/>
        </p:nvSpPr>
        <p:spPr bwMode="auto">
          <a:xfrm flipV="1">
            <a:off x="5472113" y="549275"/>
            <a:ext cx="314325" cy="179388"/>
          </a:xfrm>
          <a:prstGeom prst="line">
            <a:avLst/>
          </a:prstGeom>
          <a:noFill/>
          <a:ln w="19050">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764" name="AutoShape 140"/>
          <p:cNvSpPr>
            <a:spLocks noChangeArrowheads="1"/>
          </p:cNvSpPr>
          <p:nvPr/>
        </p:nvSpPr>
        <p:spPr bwMode="auto">
          <a:xfrm>
            <a:off x="6146800" y="1179513"/>
            <a:ext cx="134938" cy="179387"/>
          </a:xfrm>
          <a:prstGeom prst="irregularSeal1">
            <a:avLst/>
          </a:prstGeom>
          <a:solidFill>
            <a:srgbClr val="FFFF00"/>
          </a:solidFill>
          <a:ln w="9525" algn="ctr">
            <a:solidFill>
              <a:srgbClr val="FF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5" name="AutoShape 141"/>
          <p:cNvSpPr>
            <a:spLocks noChangeArrowheads="1"/>
          </p:cNvSpPr>
          <p:nvPr/>
        </p:nvSpPr>
        <p:spPr bwMode="auto">
          <a:xfrm>
            <a:off x="6102350" y="1133475"/>
            <a:ext cx="134938" cy="179388"/>
          </a:xfrm>
          <a:prstGeom prst="irregularSeal1">
            <a:avLst/>
          </a:prstGeom>
          <a:solidFill>
            <a:srgbClr val="FFFF00"/>
          </a:solidFill>
          <a:ln w="9525" algn="ctr">
            <a:solidFill>
              <a:srgbClr val="FF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6" name="AutoShape 142"/>
          <p:cNvSpPr>
            <a:spLocks noChangeArrowheads="1"/>
          </p:cNvSpPr>
          <p:nvPr/>
        </p:nvSpPr>
        <p:spPr bwMode="auto">
          <a:xfrm>
            <a:off x="6057900" y="1133475"/>
            <a:ext cx="134938" cy="180975"/>
          </a:xfrm>
          <a:prstGeom prst="irregularSeal1">
            <a:avLst/>
          </a:prstGeom>
          <a:solidFill>
            <a:srgbClr val="FFFF00"/>
          </a:solidFill>
          <a:ln w="9525" algn="ctr">
            <a:solidFill>
              <a:srgbClr val="FF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7" name="Text Box 143"/>
          <p:cNvSpPr txBox="1">
            <a:spLocks noChangeArrowheads="1"/>
          </p:cNvSpPr>
          <p:nvPr/>
        </p:nvSpPr>
        <p:spPr bwMode="auto">
          <a:xfrm>
            <a:off x="22008" y="6433685"/>
            <a:ext cx="733405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it-IT" altLang="en-US" sz="1600" b="1" dirty="0">
                <a:solidFill>
                  <a:schemeClr val="bg1"/>
                </a:solidFill>
              </a:rPr>
              <a:t>Un muscolo: 10-1000 MU     Una MU:  50-1000 fibre dello stesso tipo(I o II)</a:t>
            </a:r>
          </a:p>
        </p:txBody>
      </p:sp>
      <p:sp>
        <p:nvSpPr>
          <p:cNvPr id="26768" name="Rectangle 144"/>
          <p:cNvSpPr>
            <a:spLocks noChangeArrowheads="1"/>
          </p:cNvSpPr>
          <p:nvPr/>
        </p:nvSpPr>
        <p:spPr bwMode="auto">
          <a:xfrm>
            <a:off x="5381625" y="5021263"/>
            <a:ext cx="676275" cy="117475"/>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9" name="Rectangle 145"/>
          <p:cNvSpPr>
            <a:spLocks noChangeArrowheads="1"/>
          </p:cNvSpPr>
          <p:nvPr/>
        </p:nvSpPr>
        <p:spPr bwMode="auto">
          <a:xfrm>
            <a:off x="5967413" y="5372100"/>
            <a:ext cx="676275" cy="117475"/>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70" name="Rectangle 146"/>
          <p:cNvSpPr>
            <a:spLocks noChangeArrowheads="1"/>
          </p:cNvSpPr>
          <p:nvPr/>
        </p:nvSpPr>
        <p:spPr bwMode="auto">
          <a:xfrm>
            <a:off x="4797425" y="4691063"/>
            <a:ext cx="676275" cy="117475"/>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71" name="Rectangle 147"/>
          <p:cNvSpPr>
            <a:spLocks noChangeArrowheads="1"/>
          </p:cNvSpPr>
          <p:nvPr/>
        </p:nvSpPr>
        <p:spPr bwMode="auto">
          <a:xfrm>
            <a:off x="8407400" y="4625975"/>
            <a:ext cx="736600" cy="273050"/>
          </a:xfrm>
          <a:prstGeom prst="rect">
            <a:avLst/>
          </a:prstGeom>
          <a:solidFill>
            <a:srgbClr val="000066"/>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72" name="Rectangle 148"/>
          <p:cNvSpPr>
            <a:spLocks noChangeArrowheads="1"/>
          </p:cNvSpPr>
          <p:nvPr/>
        </p:nvSpPr>
        <p:spPr bwMode="auto">
          <a:xfrm>
            <a:off x="8523288" y="4941888"/>
            <a:ext cx="620712" cy="287337"/>
          </a:xfrm>
          <a:prstGeom prst="rect">
            <a:avLst/>
          </a:prstGeom>
          <a:solidFill>
            <a:srgbClr val="000066"/>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73" name="Rectangle 149"/>
          <p:cNvSpPr>
            <a:spLocks noChangeArrowheads="1"/>
          </p:cNvSpPr>
          <p:nvPr/>
        </p:nvSpPr>
        <p:spPr bwMode="auto">
          <a:xfrm>
            <a:off x="8496300" y="5286375"/>
            <a:ext cx="647700" cy="287338"/>
          </a:xfrm>
          <a:prstGeom prst="rect">
            <a:avLst/>
          </a:prstGeom>
          <a:solidFill>
            <a:srgbClr val="000066"/>
          </a:solidFill>
          <a:ln w="9525">
            <a:solidFill>
              <a:srgbClr val="00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151" name="Picture 15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30662972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accel="50000" decel="50000" fill="hold" nodeType="clickEffect">
                                  <p:stCondLst>
                                    <p:cond delay="0"/>
                                  </p:stCondLst>
                                  <p:childTnLst>
                                    <p:animMotion origin="layout" path="M 6.11111E-6 3.7037E-7 C -0.00572 0.0051 -0.01128 0.01019 -0.02221 0.02223 C -0.03315 0.03426 -0.0519 0.05533 -0.06527 0.07223 C -0.07864 0.08912 -0.09444 0.09792 -0.10277 0.12408 C -0.1111 0.15023 -0.1151 0.20116 -0.11527 0.22963 C -0.11544 0.25811 -0.10694 0.27824 -0.10416 0.29445 C -0.10138 0.31042 -0.09721 0.31667 -0.0986 0.32593 C -0.09999 0.33519 -0.10815 0.33727 -0.11249 0.35 C -0.11683 0.36273 -0.12586 0.38635 -0.12499 0.40186 C -0.12412 0.41736 -0.1111 0.43403 -0.10694 0.4426 C -0.10277 0.45116 -0.09999 0.44699 -0.09999 0.45371 C -0.09999 0.46042 -0.10572 0.47848 -0.10694 0.48334 " pathEditMode="relative" ptsTypes="aaaaaaaaaaaA">
                                      <p:cBhvr>
                                        <p:cTn id="6" dur="2000" fill="hold"/>
                                        <p:tgtEl>
                                          <p:spTgt spid="26764"/>
                                        </p:tgtEl>
                                        <p:attrNameLst>
                                          <p:attrName>ppt_x</p:attrName>
                                          <p:attrName>ppt_y</p:attrName>
                                        </p:attrNameLst>
                                      </p:cBhvr>
                                    </p:animMotion>
                                  </p:childTnLst>
                                </p:cTn>
                              </p:par>
                              <p:par>
                                <p:cTn id="7" presetID="0" presetClass="path" presetSubtype="0" accel="50000" decel="50000" fill="hold" nodeType="withEffect">
                                  <p:stCondLst>
                                    <p:cond delay="0"/>
                                  </p:stCondLst>
                                  <p:childTnLst>
                                    <p:animMotion origin="layout" path="M 3.88889E-6 3.7037E-6 C -0.01146 0.01111 -0.02274 0.02222 -0.03611 0.03703 C -0.04948 0.05185 -0.06858 0.07222 -0.08056 0.08889 C -0.09254 0.10555 -0.10295 0.11481 -0.10833 0.13703 C -0.11372 0.15926 -0.11267 0.19838 -0.1125 0.22222 C -0.11233 0.24606 -0.1099 0.26365 -0.10695 0.27963 C -0.10399 0.2956 -0.09809 0.30463 -0.09445 0.31852 C -0.0908 0.3324 -0.08976 0.34652 -0.08472 0.36296 C -0.07969 0.3794 -0.06945 0.39907 -0.06389 0.41666 C -0.05833 0.43426 -0.0533 0.44838 -0.05139 0.46852 C -0.04948 0.48865 -0.05208 0.52592 -0.05278 0.53703 " pathEditMode="relative" ptsTypes="aaaaaaaaaaA">
                                      <p:cBhvr>
                                        <p:cTn id="8" dur="2000" fill="hold"/>
                                        <p:tgtEl>
                                          <p:spTgt spid="26765"/>
                                        </p:tgtEl>
                                        <p:attrNameLst>
                                          <p:attrName>ppt_x</p:attrName>
                                          <p:attrName>ppt_y</p:attrName>
                                        </p:attrNameLst>
                                      </p:cBhvr>
                                    </p:animMotion>
                                  </p:childTnLst>
                                </p:cTn>
                              </p:par>
                              <p:par>
                                <p:cTn id="9" presetID="0" presetClass="path" presetSubtype="0" accel="50000" decel="50000" fill="hold" nodeType="withEffect">
                                  <p:stCondLst>
                                    <p:cond delay="0"/>
                                  </p:stCondLst>
                                  <p:childTnLst>
                                    <p:animMotion origin="layout" path="M -5.55556E-7 -1.11111E-6 C -0.00972 0.01042 -0.01944 0.02107 -0.03333 0.03704 C -0.04722 0.05301 -0.0717 0.0794 -0.08333 0.0963 C -0.09496 0.1132 -0.09861 0.11922 -0.10278 0.13889 C -0.10694 0.15857 -0.10955 0.1882 -0.10833 0.21482 C -0.10712 0.24144 -0.09948 0.27986 -0.09583 0.29815 C -0.09219 0.31644 -0.09323 0.31227 -0.08611 0.32408 C -0.07899 0.33588 -0.06337 0.35 -0.05278 0.36852 C -0.04219 0.38704 -0.03055 0.41574 -0.02222 0.43519 C -0.01389 0.45463 -0.01024 0.46366 -0.00278 0.48519 C 0.00469 0.50672 0.01719 0.54746 0.02222 0.56482 C 0.02726 0.58218 0.02691 0.58496 0.02778 0.58889 " pathEditMode="relative" ptsTypes="aaaaaaaaaaaA">
                                      <p:cBhvr>
                                        <p:cTn id="10" dur="2000" fill="hold"/>
                                        <p:tgtEl>
                                          <p:spTgt spid="26766"/>
                                        </p:tgtEl>
                                        <p:attrNameLst>
                                          <p:attrName>ppt_x</p:attrName>
                                          <p:attrName>ppt_y</p:attrName>
                                        </p:attrNameLst>
                                      </p:cBhvr>
                                    </p:animMotion>
                                  </p:childTnLst>
                                </p:cTn>
                              </p:par>
                            </p:childTnLst>
                          </p:cTn>
                        </p:par>
                        <p:par>
                          <p:cTn id="11" fill="hold" nodeType="afterGroup">
                            <p:stCondLst>
                              <p:cond delay="2000"/>
                            </p:stCondLst>
                            <p:childTnLst>
                              <p:par>
                                <p:cTn id="12" presetID="0" presetClass="path" presetSubtype="0" accel="50000" decel="50000" fill="hold" nodeType="afterEffect">
                                  <p:stCondLst>
                                    <p:cond delay="0"/>
                                  </p:stCondLst>
                                  <p:childTnLst>
                                    <p:animMotion origin="layout" path="M -1.94444E-6 -1.48148E-6 L -0.56163 0.00255 " pathEditMode="relative" rAng="0" ptsTypes="AA">
                                      <p:cBhvr>
                                        <p:cTn id="13" dur="5000" fill="hold"/>
                                        <p:tgtEl>
                                          <p:spTgt spid="26727"/>
                                        </p:tgtEl>
                                        <p:attrNameLst>
                                          <p:attrName>ppt_x</p:attrName>
                                          <p:attrName>ppt_y</p:attrName>
                                        </p:attrNameLst>
                                      </p:cBhvr>
                                      <p:rCtr x="-28090" y="116"/>
                                    </p:animMotion>
                                  </p:childTnLst>
                                </p:cTn>
                              </p:par>
                              <p:par>
                                <p:cTn id="14" presetID="0" presetClass="path" presetSubtype="0" accel="50000" decel="50000" fill="hold" nodeType="withEffect">
                                  <p:stCondLst>
                                    <p:cond delay="0"/>
                                  </p:stCondLst>
                                  <p:childTnLst>
                                    <p:animMotion origin="layout" path="M -1.38889E-6 -2.59259E-6 L -0.63298 -2.59259E-6 " pathEditMode="relative" rAng="0" ptsTypes="AA">
                                      <p:cBhvr>
                                        <p:cTn id="15" dur="5000" fill="hold"/>
                                        <p:tgtEl>
                                          <p:spTgt spid="26739"/>
                                        </p:tgtEl>
                                        <p:attrNameLst>
                                          <p:attrName>ppt_x</p:attrName>
                                          <p:attrName>ppt_y</p:attrName>
                                        </p:attrNameLst>
                                      </p:cBhvr>
                                      <p:rCtr x="-31649" y="0"/>
                                    </p:animMotion>
                                  </p:childTnLst>
                                </p:cTn>
                              </p:par>
                              <p:par>
                                <p:cTn id="16" presetID="0" presetClass="path" presetSubtype="0" accel="50000" decel="50000" fill="hold" nodeType="withEffect">
                                  <p:stCondLst>
                                    <p:cond delay="0"/>
                                  </p:stCondLst>
                                  <p:childTnLst>
                                    <p:animMotion origin="layout" path="M -3.33333E-6 -7.40741E-7 L -0.68958 0.00463 " pathEditMode="relative" rAng="0" ptsTypes="AA">
                                      <p:cBhvr>
                                        <p:cTn id="17" dur="5000" fill="hold"/>
                                        <p:tgtEl>
                                          <p:spTgt spid="26740"/>
                                        </p:tgtEl>
                                        <p:attrNameLst>
                                          <p:attrName>ppt_x</p:attrName>
                                          <p:attrName>ppt_y</p:attrName>
                                        </p:attrNameLst>
                                      </p:cBhvr>
                                      <p:rCtr x="-34479" y="231"/>
                                    </p:animMotion>
                                  </p:childTnLst>
                                </p:cTn>
                              </p:par>
                              <p:par>
                                <p:cTn id="18" presetID="0" presetClass="path" presetSubtype="0" accel="50000" decel="50000" fill="hold" nodeType="withEffect">
                                  <p:stCondLst>
                                    <p:cond delay="0"/>
                                  </p:stCondLst>
                                  <p:childTnLst>
                                    <p:animMotion origin="layout" path="M 0.05156 0.05694 L 0.77031 0.05046 " pathEditMode="relative" rAng="0" ptsTypes="AA">
                                      <p:cBhvr>
                                        <p:cTn id="19" dur="5000" fill="hold"/>
                                        <p:tgtEl>
                                          <p:spTgt spid="26770"/>
                                        </p:tgtEl>
                                        <p:attrNameLst>
                                          <p:attrName>ppt_x</p:attrName>
                                          <p:attrName>ppt_y</p:attrName>
                                        </p:attrNameLst>
                                      </p:cBhvr>
                                      <p:rCtr x="35938" y="-324"/>
                                    </p:animMotion>
                                  </p:childTnLst>
                                </p:cTn>
                              </p:par>
                              <p:par>
                                <p:cTn id="20" presetID="0" presetClass="path" presetSubtype="0" accel="50000" decel="50000" fill="hold" nodeType="withEffect">
                                  <p:stCondLst>
                                    <p:cond delay="0"/>
                                  </p:stCondLst>
                                  <p:childTnLst>
                                    <p:animMotion origin="layout" path="M 4.16667E-6 -6.66667E-6 L 0.76285 -6.66667E-6 " pathEditMode="relative" ptsTypes="AA">
                                      <p:cBhvr>
                                        <p:cTn id="21" dur="5000" fill="hold"/>
                                        <p:tgtEl>
                                          <p:spTgt spid="26770"/>
                                        </p:tgtEl>
                                        <p:attrNameLst>
                                          <p:attrName>ppt_x</p:attrName>
                                          <p:attrName>ppt_y</p:attrName>
                                        </p:attrNameLst>
                                      </p:cBhvr>
                                    </p:animMotion>
                                  </p:childTnLst>
                                </p:cTn>
                              </p:par>
                              <p:par>
                                <p:cTn id="22" presetID="0" presetClass="path" presetSubtype="0" accel="50000" decel="50000" fill="hold" nodeType="withEffect">
                                  <p:stCondLst>
                                    <p:cond delay="0"/>
                                  </p:stCondLst>
                                  <p:childTnLst>
                                    <p:animMotion origin="layout" path="M 4.16667E-6 1.85185E-6 L 0.6349 1.85185E-6 " pathEditMode="relative" ptsTypes="AA">
                                      <p:cBhvr>
                                        <p:cTn id="23" dur="5000" fill="hold"/>
                                        <p:tgtEl>
                                          <p:spTgt spid="26769"/>
                                        </p:tgtEl>
                                        <p:attrNameLst>
                                          <p:attrName>ppt_x</p:attrName>
                                          <p:attrName>ppt_y</p:attrName>
                                        </p:attrNameLst>
                                      </p:cBhvr>
                                    </p:animMotion>
                                  </p:childTnLst>
                                </p:cTn>
                              </p:par>
                              <p:par>
                                <p:cTn id="24" presetID="0" presetClass="path" presetSubtype="0" accel="50000" decel="50000" fill="hold" nodeType="withEffect">
                                  <p:stCondLst>
                                    <p:cond delay="0"/>
                                  </p:stCondLst>
                                  <p:childTnLst>
                                    <p:animMotion origin="layout" path="M 5.27778E-6 3.7037E-7 L 0.70886 -0.00648 " pathEditMode="relative" ptsTypes="AA">
                                      <p:cBhvr>
                                        <p:cTn id="25" dur="5000" fill="hold"/>
                                        <p:tgtEl>
                                          <p:spTgt spid="26768"/>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38" name="Group 2"/>
          <p:cNvGrpSpPr>
            <a:grpSpLocks/>
          </p:cNvGrpSpPr>
          <p:nvPr/>
        </p:nvGrpSpPr>
        <p:grpSpPr bwMode="auto">
          <a:xfrm>
            <a:off x="2051050" y="1112838"/>
            <a:ext cx="2692400" cy="4713287"/>
            <a:chOff x="1748" y="548"/>
            <a:chExt cx="1696" cy="2969"/>
          </a:xfrm>
        </p:grpSpPr>
        <p:sp>
          <p:nvSpPr>
            <p:cNvPr id="39939" name="AutoShape 3"/>
            <p:cNvSpPr>
              <a:spLocks noChangeArrowheads="1"/>
            </p:cNvSpPr>
            <p:nvPr/>
          </p:nvSpPr>
          <p:spPr bwMode="auto">
            <a:xfrm rot="5400000">
              <a:off x="2848" y="683"/>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0" name="AutoShape 4"/>
            <p:cNvSpPr>
              <a:spLocks noChangeArrowheads="1"/>
            </p:cNvSpPr>
            <p:nvPr/>
          </p:nvSpPr>
          <p:spPr bwMode="auto">
            <a:xfrm rot="5400000">
              <a:off x="2487" y="869"/>
              <a:ext cx="180"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1" name="Rectangle 5"/>
            <p:cNvSpPr>
              <a:spLocks noChangeArrowheads="1"/>
            </p:cNvSpPr>
            <p:nvPr/>
          </p:nvSpPr>
          <p:spPr bwMode="auto">
            <a:xfrm>
              <a:off x="1748" y="548"/>
              <a:ext cx="505" cy="2969"/>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2" name="Rectangle 6"/>
            <p:cNvSpPr>
              <a:spLocks noChangeArrowheads="1"/>
            </p:cNvSpPr>
            <p:nvPr/>
          </p:nvSpPr>
          <p:spPr bwMode="auto">
            <a:xfrm>
              <a:off x="1850" y="610"/>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3" name="Rectangle 7"/>
            <p:cNvSpPr>
              <a:spLocks noChangeArrowheads="1"/>
            </p:cNvSpPr>
            <p:nvPr/>
          </p:nvSpPr>
          <p:spPr bwMode="auto">
            <a:xfrm>
              <a:off x="1850" y="796"/>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4" name="Rectangle 8"/>
            <p:cNvSpPr>
              <a:spLocks noChangeArrowheads="1"/>
            </p:cNvSpPr>
            <p:nvPr/>
          </p:nvSpPr>
          <p:spPr bwMode="auto">
            <a:xfrm>
              <a:off x="1850" y="982"/>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5" name="Rectangle 9"/>
            <p:cNvSpPr>
              <a:spLocks noChangeArrowheads="1"/>
            </p:cNvSpPr>
            <p:nvPr/>
          </p:nvSpPr>
          <p:spPr bwMode="auto">
            <a:xfrm>
              <a:off x="1850" y="1168"/>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6" name="Rectangle 10"/>
            <p:cNvSpPr>
              <a:spLocks noChangeArrowheads="1"/>
            </p:cNvSpPr>
            <p:nvPr/>
          </p:nvSpPr>
          <p:spPr bwMode="auto">
            <a:xfrm>
              <a:off x="1850" y="1354"/>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7" name="Rectangle 11"/>
            <p:cNvSpPr>
              <a:spLocks noChangeArrowheads="1"/>
            </p:cNvSpPr>
            <p:nvPr/>
          </p:nvSpPr>
          <p:spPr bwMode="auto">
            <a:xfrm>
              <a:off x="1850" y="1540"/>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8" name="Rectangle 12"/>
            <p:cNvSpPr>
              <a:spLocks noChangeArrowheads="1"/>
            </p:cNvSpPr>
            <p:nvPr/>
          </p:nvSpPr>
          <p:spPr bwMode="auto">
            <a:xfrm>
              <a:off x="1850" y="1726"/>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49" name="Rectangle 13"/>
            <p:cNvSpPr>
              <a:spLocks noChangeArrowheads="1"/>
            </p:cNvSpPr>
            <p:nvPr/>
          </p:nvSpPr>
          <p:spPr bwMode="auto">
            <a:xfrm>
              <a:off x="1850" y="1912"/>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0" name="Rectangle 14"/>
            <p:cNvSpPr>
              <a:spLocks noChangeArrowheads="1"/>
            </p:cNvSpPr>
            <p:nvPr/>
          </p:nvSpPr>
          <p:spPr bwMode="auto">
            <a:xfrm>
              <a:off x="1850" y="2098"/>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1" name="Rectangle 15"/>
            <p:cNvSpPr>
              <a:spLocks noChangeArrowheads="1"/>
            </p:cNvSpPr>
            <p:nvPr/>
          </p:nvSpPr>
          <p:spPr bwMode="auto">
            <a:xfrm>
              <a:off x="1850" y="2284"/>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2" name="Rectangle 16"/>
            <p:cNvSpPr>
              <a:spLocks noChangeArrowheads="1"/>
            </p:cNvSpPr>
            <p:nvPr/>
          </p:nvSpPr>
          <p:spPr bwMode="auto">
            <a:xfrm>
              <a:off x="1850" y="2470"/>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3" name="Rectangle 17"/>
            <p:cNvSpPr>
              <a:spLocks noChangeArrowheads="1"/>
            </p:cNvSpPr>
            <p:nvPr/>
          </p:nvSpPr>
          <p:spPr bwMode="auto">
            <a:xfrm>
              <a:off x="1850" y="2656"/>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4" name="Rectangle 18"/>
            <p:cNvSpPr>
              <a:spLocks noChangeArrowheads="1"/>
            </p:cNvSpPr>
            <p:nvPr/>
          </p:nvSpPr>
          <p:spPr bwMode="auto">
            <a:xfrm>
              <a:off x="1850" y="2842"/>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5" name="Rectangle 19"/>
            <p:cNvSpPr>
              <a:spLocks noChangeArrowheads="1"/>
            </p:cNvSpPr>
            <p:nvPr/>
          </p:nvSpPr>
          <p:spPr bwMode="auto">
            <a:xfrm>
              <a:off x="1850" y="3029"/>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6" name="Rectangle 20"/>
            <p:cNvSpPr>
              <a:spLocks noChangeArrowheads="1"/>
            </p:cNvSpPr>
            <p:nvPr/>
          </p:nvSpPr>
          <p:spPr bwMode="auto">
            <a:xfrm>
              <a:off x="1850" y="3215"/>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7" name="Rectangle 21"/>
            <p:cNvSpPr>
              <a:spLocks noChangeArrowheads="1"/>
            </p:cNvSpPr>
            <p:nvPr/>
          </p:nvSpPr>
          <p:spPr bwMode="auto">
            <a:xfrm>
              <a:off x="1850" y="3401"/>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8" name="Line 22"/>
            <p:cNvSpPr>
              <a:spLocks noChangeShapeType="1"/>
            </p:cNvSpPr>
            <p:nvPr/>
          </p:nvSpPr>
          <p:spPr bwMode="auto">
            <a:xfrm>
              <a:off x="2160" y="823"/>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59" name="Line 23"/>
            <p:cNvSpPr>
              <a:spLocks noChangeShapeType="1"/>
            </p:cNvSpPr>
            <p:nvPr/>
          </p:nvSpPr>
          <p:spPr bwMode="auto">
            <a:xfrm flipH="1">
              <a:off x="2408" y="79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0" name="Line 24"/>
            <p:cNvSpPr>
              <a:spLocks noChangeShapeType="1"/>
            </p:cNvSpPr>
            <p:nvPr/>
          </p:nvSpPr>
          <p:spPr bwMode="auto">
            <a:xfrm>
              <a:off x="2419" y="854"/>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1" name="Line 25"/>
            <p:cNvSpPr>
              <a:spLocks noChangeShapeType="1"/>
            </p:cNvSpPr>
            <p:nvPr/>
          </p:nvSpPr>
          <p:spPr bwMode="auto">
            <a:xfrm>
              <a:off x="2160" y="1009"/>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2" name="Line 26"/>
            <p:cNvSpPr>
              <a:spLocks noChangeShapeType="1"/>
            </p:cNvSpPr>
            <p:nvPr/>
          </p:nvSpPr>
          <p:spPr bwMode="auto">
            <a:xfrm>
              <a:off x="2160" y="1195"/>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3" name="Line 27"/>
            <p:cNvSpPr>
              <a:spLocks noChangeShapeType="1"/>
            </p:cNvSpPr>
            <p:nvPr/>
          </p:nvSpPr>
          <p:spPr bwMode="auto">
            <a:xfrm>
              <a:off x="2160" y="1381"/>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4" name="Line 28"/>
            <p:cNvSpPr>
              <a:spLocks noChangeShapeType="1"/>
            </p:cNvSpPr>
            <p:nvPr/>
          </p:nvSpPr>
          <p:spPr bwMode="auto">
            <a:xfrm>
              <a:off x="2414" y="796"/>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5" name="Line 29"/>
            <p:cNvSpPr>
              <a:spLocks noChangeShapeType="1"/>
            </p:cNvSpPr>
            <p:nvPr/>
          </p:nvSpPr>
          <p:spPr bwMode="auto">
            <a:xfrm flipH="1">
              <a:off x="2408" y="1040"/>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6" name="Line 30"/>
            <p:cNvSpPr>
              <a:spLocks noChangeShapeType="1"/>
            </p:cNvSpPr>
            <p:nvPr/>
          </p:nvSpPr>
          <p:spPr bwMode="auto">
            <a:xfrm>
              <a:off x="2419" y="978"/>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7" name="Line 31"/>
            <p:cNvSpPr>
              <a:spLocks noChangeShapeType="1"/>
            </p:cNvSpPr>
            <p:nvPr/>
          </p:nvSpPr>
          <p:spPr bwMode="auto">
            <a:xfrm>
              <a:off x="2414" y="982"/>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8" name="Line 32"/>
            <p:cNvSpPr>
              <a:spLocks noChangeShapeType="1"/>
            </p:cNvSpPr>
            <p:nvPr/>
          </p:nvSpPr>
          <p:spPr bwMode="auto">
            <a:xfrm flipH="1">
              <a:off x="2408" y="1164"/>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69" name="Line 33"/>
            <p:cNvSpPr>
              <a:spLocks noChangeShapeType="1"/>
            </p:cNvSpPr>
            <p:nvPr/>
          </p:nvSpPr>
          <p:spPr bwMode="auto">
            <a:xfrm flipH="1">
              <a:off x="2408" y="141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0" name="Line 34"/>
            <p:cNvSpPr>
              <a:spLocks noChangeShapeType="1"/>
            </p:cNvSpPr>
            <p:nvPr/>
          </p:nvSpPr>
          <p:spPr bwMode="auto">
            <a:xfrm flipH="1">
              <a:off x="2408" y="1536"/>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1" name="Line 35"/>
            <p:cNvSpPr>
              <a:spLocks noChangeShapeType="1"/>
            </p:cNvSpPr>
            <p:nvPr/>
          </p:nvSpPr>
          <p:spPr bwMode="auto">
            <a:xfrm flipH="1">
              <a:off x="2408" y="1784"/>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2" name="Line 36"/>
            <p:cNvSpPr>
              <a:spLocks noChangeShapeType="1"/>
            </p:cNvSpPr>
            <p:nvPr/>
          </p:nvSpPr>
          <p:spPr bwMode="auto">
            <a:xfrm flipH="1">
              <a:off x="2408" y="1908"/>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3" name="Line 37"/>
            <p:cNvSpPr>
              <a:spLocks noChangeShapeType="1"/>
            </p:cNvSpPr>
            <p:nvPr/>
          </p:nvSpPr>
          <p:spPr bwMode="auto">
            <a:xfrm flipH="1">
              <a:off x="2408" y="2156"/>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4" name="Line 38"/>
            <p:cNvSpPr>
              <a:spLocks noChangeShapeType="1"/>
            </p:cNvSpPr>
            <p:nvPr/>
          </p:nvSpPr>
          <p:spPr bwMode="auto">
            <a:xfrm flipH="1">
              <a:off x="2408" y="2280"/>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5" name="Line 39"/>
            <p:cNvSpPr>
              <a:spLocks noChangeShapeType="1"/>
            </p:cNvSpPr>
            <p:nvPr/>
          </p:nvSpPr>
          <p:spPr bwMode="auto">
            <a:xfrm flipH="1">
              <a:off x="2408" y="2528"/>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6" name="Line 40"/>
            <p:cNvSpPr>
              <a:spLocks noChangeShapeType="1"/>
            </p:cNvSpPr>
            <p:nvPr/>
          </p:nvSpPr>
          <p:spPr bwMode="auto">
            <a:xfrm flipH="1">
              <a:off x="2408" y="265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7" name="Line 41"/>
            <p:cNvSpPr>
              <a:spLocks noChangeShapeType="1"/>
            </p:cNvSpPr>
            <p:nvPr/>
          </p:nvSpPr>
          <p:spPr bwMode="auto">
            <a:xfrm flipH="1">
              <a:off x="2408" y="2900"/>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8" name="Line 42"/>
            <p:cNvSpPr>
              <a:spLocks noChangeShapeType="1"/>
            </p:cNvSpPr>
            <p:nvPr/>
          </p:nvSpPr>
          <p:spPr bwMode="auto">
            <a:xfrm flipH="1">
              <a:off x="2408" y="3025"/>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79" name="Line 43"/>
            <p:cNvSpPr>
              <a:spLocks noChangeShapeType="1"/>
            </p:cNvSpPr>
            <p:nvPr/>
          </p:nvSpPr>
          <p:spPr bwMode="auto">
            <a:xfrm flipH="1">
              <a:off x="2408" y="327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0" name="Line 44"/>
            <p:cNvSpPr>
              <a:spLocks noChangeShapeType="1"/>
            </p:cNvSpPr>
            <p:nvPr/>
          </p:nvSpPr>
          <p:spPr bwMode="auto">
            <a:xfrm flipH="1">
              <a:off x="2408" y="3397"/>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1" name="Line 45"/>
            <p:cNvSpPr>
              <a:spLocks noChangeShapeType="1"/>
            </p:cNvSpPr>
            <p:nvPr/>
          </p:nvSpPr>
          <p:spPr bwMode="auto">
            <a:xfrm>
              <a:off x="2414" y="1168"/>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2" name="Line 46"/>
            <p:cNvSpPr>
              <a:spLocks noChangeShapeType="1"/>
            </p:cNvSpPr>
            <p:nvPr/>
          </p:nvSpPr>
          <p:spPr bwMode="auto">
            <a:xfrm>
              <a:off x="2414" y="1354"/>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3" name="Line 47"/>
            <p:cNvSpPr>
              <a:spLocks noChangeShapeType="1"/>
            </p:cNvSpPr>
            <p:nvPr/>
          </p:nvSpPr>
          <p:spPr bwMode="auto">
            <a:xfrm>
              <a:off x="2414" y="1540"/>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4" name="Line 48"/>
            <p:cNvSpPr>
              <a:spLocks noChangeShapeType="1"/>
            </p:cNvSpPr>
            <p:nvPr/>
          </p:nvSpPr>
          <p:spPr bwMode="auto">
            <a:xfrm>
              <a:off x="2414" y="1726"/>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5" name="Line 49"/>
            <p:cNvSpPr>
              <a:spLocks noChangeShapeType="1"/>
            </p:cNvSpPr>
            <p:nvPr/>
          </p:nvSpPr>
          <p:spPr bwMode="auto">
            <a:xfrm>
              <a:off x="2414" y="1912"/>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6" name="Line 50"/>
            <p:cNvSpPr>
              <a:spLocks noChangeShapeType="1"/>
            </p:cNvSpPr>
            <p:nvPr/>
          </p:nvSpPr>
          <p:spPr bwMode="auto">
            <a:xfrm>
              <a:off x="2414" y="2098"/>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7" name="Line 51"/>
            <p:cNvSpPr>
              <a:spLocks noChangeShapeType="1"/>
            </p:cNvSpPr>
            <p:nvPr/>
          </p:nvSpPr>
          <p:spPr bwMode="auto">
            <a:xfrm>
              <a:off x="2414" y="2284"/>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8" name="Line 52"/>
            <p:cNvSpPr>
              <a:spLocks noChangeShapeType="1"/>
            </p:cNvSpPr>
            <p:nvPr/>
          </p:nvSpPr>
          <p:spPr bwMode="auto">
            <a:xfrm>
              <a:off x="2414" y="2470"/>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89" name="Line 53"/>
            <p:cNvSpPr>
              <a:spLocks noChangeShapeType="1"/>
            </p:cNvSpPr>
            <p:nvPr/>
          </p:nvSpPr>
          <p:spPr bwMode="auto">
            <a:xfrm>
              <a:off x="2414" y="2656"/>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0" name="Line 54"/>
            <p:cNvSpPr>
              <a:spLocks noChangeShapeType="1"/>
            </p:cNvSpPr>
            <p:nvPr/>
          </p:nvSpPr>
          <p:spPr bwMode="auto">
            <a:xfrm>
              <a:off x="2414" y="2842"/>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1" name="Line 55"/>
            <p:cNvSpPr>
              <a:spLocks noChangeShapeType="1"/>
            </p:cNvSpPr>
            <p:nvPr/>
          </p:nvSpPr>
          <p:spPr bwMode="auto">
            <a:xfrm>
              <a:off x="2414" y="3029"/>
              <a:ext cx="0" cy="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2" name="Line 56"/>
            <p:cNvSpPr>
              <a:spLocks noChangeShapeType="1"/>
            </p:cNvSpPr>
            <p:nvPr/>
          </p:nvSpPr>
          <p:spPr bwMode="auto">
            <a:xfrm>
              <a:off x="2414" y="3215"/>
              <a:ext cx="0" cy="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3" name="Line 57"/>
            <p:cNvSpPr>
              <a:spLocks noChangeShapeType="1"/>
            </p:cNvSpPr>
            <p:nvPr/>
          </p:nvSpPr>
          <p:spPr bwMode="auto">
            <a:xfrm>
              <a:off x="2160" y="1567"/>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4" name="Line 58"/>
            <p:cNvSpPr>
              <a:spLocks noChangeShapeType="1"/>
            </p:cNvSpPr>
            <p:nvPr/>
          </p:nvSpPr>
          <p:spPr bwMode="auto">
            <a:xfrm>
              <a:off x="2160" y="1753"/>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5" name="Line 59"/>
            <p:cNvSpPr>
              <a:spLocks noChangeShapeType="1"/>
            </p:cNvSpPr>
            <p:nvPr/>
          </p:nvSpPr>
          <p:spPr bwMode="auto">
            <a:xfrm>
              <a:off x="2160" y="1939"/>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6" name="Line 60"/>
            <p:cNvSpPr>
              <a:spLocks noChangeShapeType="1"/>
            </p:cNvSpPr>
            <p:nvPr/>
          </p:nvSpPr>
          <p:spPr bwMode="auto">
            <a:xfrm>
              <a:off x="2160" y="2126"/>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7" name="Line 61"/>
            <p:cNvSpPr>
              <a:spLocks noChangeShapeType="1"/>
            </p:cNvSpPr>
            <p:nvPr/>
          </p:nvSpPr>
          <p:spPr bwMode="auto">
            <a:xfrm>
              <a:off x="2160" y="2312"/>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8" name="Line 62"/>
            <p:cNvSpPr>
              <a:spLocks noChangeShapeType="1"/>
            </p:cNvSpPr>
            <p:nvPr/>
          </p:nvSpPr>
          <p:spPr bwMode="auto">
            <a:xfrm>
              <a:off x="2160" y="2498"/>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99" name="Line 63"/>
            <p:cNvSpPr>
              <a:spLocks noChangeShapeType="1"/>
            </p:cNvSpPr>
            <p:nvPr/>
          </p:nvSpPr>
          <p:spPr bwMode="auto">
            <a:xfrm>
              <a:off x="2160" y="2684"/>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0" name="Line 64"/>
            <p:cNvSpPr>
              <a:spLocks noChangeShapeType="1"/>
            </p:cNvSpPr>
            <p:nvPr/>
          </p:nvSpPr>
          <p:spPr bwMode="auto">
            <a:xfrm>
              <a:off x="2160" y="2870"/>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1" name="Line 65"/>
            <p:cNvSpPr>
              <a:spLocks noChangeShapeType="1"/>
            </p:cNvSpPr>
            <p:nvPr/>
          </p:nvSpPr>
          <p:spPr bwMode="auto">
            <a:xfrm>
              <a:off x="2160" y="3056"/>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2" name="Line 66"/>
            <p:cNvSpPr>
              <a:spLocks noChangeShapeType="1"/>
            </p:cNvSpPr>
            <p:nvPr/>
          </p:nvSpPr>
          <p:spPr bwMode="auto">
            <a:xfrm>
              <a:off x="2160" y="3242"/>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3" name="Line 67"/>
            <p:cNvSpPr>
              <a:spLocks noChangeShapeType="1"/>
            </p:cNvSpPr>
            <p:nvPr/>
          </p:nvSpPr>
          <p:spPr bwMode="auto">
            <a:xfrm>
              <a:off x="2160" y="3428"/>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4" name="Line 68"/>
            <p:cNvSpPr>
              <a:spLocks noChangeShapeType="1"/>
            </p:cNvSpPr>
            <p:nvPr/>
          </p:nvSpPr>
          <p:spPr bwMode="auto">
            <a:xfrm>
              <a:off x="2419" y="1226"/>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5" name="Line 69"/>
            <p:cNvSpPr>
              <a:spLocks noChangeShapeType="1"/>
            </p:cNvSpPr>
            <p:nvPr/>
          </p:nvSpPr>
          <p:spPr bwMode="auto">
            <a:xfrm>
              <a:off x="2419" y="1350"/>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6" name="Line 70"/>
            <p:cNvSpPr>
              <a:spLocks noChangeShapeType="1"/>
            </p:cNvSpPr>
            <p:nvPr/>
          </p:nvSpPr>
          <p:spPr bwMode="auto">
            <a:xfrm>
              <a:off x="2419" y="1598"/>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7" name="Line 71"/>
            <p:cNvSpPr>
              <a:spLocks noChangeShapeType="1"/>
            </p:cNvSpPr>
            <p:nvPr/>
          </p:nvSpPr>
          <p:spPr bwMode="auto">
            <a:xfrm>
              <a:off x="2419" y="1722"/>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8" name="Line 72"/>
            <p:cNvSpPr>
              <a:spLocks noChangeShapeType="1"/>
            </p:cNvSpPr>
            <p:nvPr/>
          </p:nvSpPr>
          <p:spPr bwMode="auto">
            <a:xfrm>
              <a:off x="2419" y="1970"/>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09" name="Line 73"/>
            <p:cNvSpPr>
              <a:spLocks noChangeShapeType="1"/>
            </p:cNvSpPr>
            <p:nvPr/>
          </p:nvSpPr>
          <p:spPr bwMode="auto">
            <a:xfrm>
              <a:off x="2419" y="2094"/>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0" name="Line 74"/>
            <p:cNvSpPr>
              <a:spLocks noChangeShapeType="1"/>
            </p:cNvSpPr>
            <p:nvPr/>
          </p:nvSpPr>
          <p:spPr bwMode="auto">
            <a:xfrm>
              <a:off x="2419" y="2342"/>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1" name="Line 75"/>
            <p:cNvSpPr>
              <a:spLocks noChangeShapeType="1"/>
            </p:cNvSpPr>
            <p:nvPr/>
          </p:nvSpPr>
          <p:spPr bwMode="auto">
            <a:xfrm>
              <a:off x="2419" y="2466"/>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2" name="Line 76"/>
            <p:cNvSpPr>
              <a:spLocks noChangeShapeType="1"/>
            </p:cNvSpPr>
            <p:nvPr/>
          </p:nvSpPr>
          <p:spPr bwMode="auto">
            <a:xfrm>
              <a:off x="2419" y="2714"/>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3" name="Line 77"/>
            <p:cNvSpPr>
              <a:spLocks noChangeShapeType="1"/>
            </p:cNvSpPr>
            <p:nvPr/>
          </p:nvSpPr>
          <p:spPr bwMode="auto">
            <a:xfrm>
              <a:off x="2419" y="2838"/>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4" name="Line 78"/>
            <p:cNvSpPr>
              <a:spLocks noChangeShapeType="1"/>
            </p:cNvSpPr>
            <p:nvPr/>
          </p:nvSpPr>
          <p:spPr bwMode="auto">
            <a:xfrm>
              <a:off x="2419" y="3086"/>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5" name="Line 79"/>
            <p:cNvSpPr>
              <a:spLocks noChangeShapeType="1"/>
            </p:cNvSpPr>
            <p:nvPr/>
          </p:nvSpPr>
          <p:spPr bwMode="auto">
            <a:xfrm>
              <a:off x="2419" y="3211"/>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6" name="Line 80"/>
            <p:cNvSpPr>
              <a:spLocks noChangeShapeType="1"/>
            </p:cNvSpPr>
            <p:nvPr/>
          </p:nvSpPr>
          <p:spPr bwMode="auto">
            <a:xfrm>
              <a:off x="2160" y="637"/>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7" name="Line 81"/>
            <p:cNvSpPr>
              <a:spLocks noChangeShapeType="1"/>
            </p:cNvSpPr>
            <p:nvPr/>
          </p:nvSpPr>
          <p:spPr bwMode="auto">
            <a:xfrm flipH="1">
              <a:off x="2408" y="667"/>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8" name="Line 82"/>
            <p:cNvSpPr>
              <a:spLocks noChangeShapeType="1"/>
            </p:cNvSpPr>
            <p:nvPr/>
          </p:nvSpPr>
          <p:spPr bwMode="auto">
            <a:xfrm>
              <a:off x="2414" y="641"/>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19" name="Line 83"/>
            <p:cNvSpPr>
              <a:spLocks noChangeShapeType="1"/>
            </p:cNvSpPr>
            <p:nvPr/>
          </p:nvSpPr>
          <p:spPr bwMode="auto">
            <a:xfrm>
              <a:off x="2414" y="3397"/>
              <a:ext cx="0" cy="3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0" name="Line 84"/>
            <p:cNvSpPr>
              <a:spLocks noChangeShapeType="1"/>
            </p:cNvSpPr>
            <p:nvPr/>
          </p:nvSpPr>
          <p:spPr bwMode="auto">
            <a:xfrm>
              <a:off x="2909" y="749"/>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1" name="Line 85"/>
            <p:cNvSpPr>
              <a:spLocks noChangeShapeType="1"/>
            </p:cNvSpPr>
            <p:nvPr/>
          </p:nvSpPr>
          <p:spPr bwMode="auto">
            <a:xfrm>
              <a:off x="2551" y="935"/>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2" name="Line 86"/>
            <p:cNvSpPr>
              <a:spLocks noChangeShapeType="1"/>
            </p:cNvSpPr>
            <p:nvPr/>
          </p:nvSpPr>
          <p:spPr bwMode="auto">
            <a:xfrm>
              <a:off x="2550" y="1311"/>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3" name="Line 87"/>
            <p:cNvSpPr>
              <a:spLocks noChangeShapeType="1"/>
            </p:cNvSpPr>
            <p:nvPr/>
          </p:nvSpPr>
          <p:spPr bwMode="auto">
            <a:xfrm>
              <a:off x="2911" y="1125"/>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4" name="Line 88"/>
            <p:cNvSpPr>
              <a:spLocks noChangeShapeType="1"/>
            </p:cNvSpPr>
            <p:nvPr/>
          </p:nvSpPr>
          <p:spPr bwMode="auto">
            <a:xfrm>
              <a:off x="2547" y="1680"/>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5" name="Line 89"/>
            <p:cNvSpPr>
              <a:spLocks noChangeShapeType="1"/>
            </p:cNvSpPr>
            <p:nvPr/>
          </p:nvSpPr>
          <p:spPr bwMode="auto">
            <a:xfrm>
              <a:off x="2552" y="881"/>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6" name="Line 90"/>
            <p:cNvSpPr>
              <a:spLocks noChangeShapeType="1"/>
            </p:cNvSpPr>
            <p:nvPr/>
          </p:nvSpPr>
          <p:spPr bwMode="auto">
            <a:xfrm>
              <a:off x="2911" y="695"/>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7" name="Line 91"/>
            <p:cNvSpPr>
              <a:spLocks noChangeShapeType="1"/>
            </p:cNvSpPr>
            <p:nvPr/>
          </p:nvSpPr>
          <p:spPr bwMode="auto">
            <a:xfrm flipH="1">
              <a:off x="2893" y="707"/>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8" name="Line 92"/>
            <p:cNvSpPr>
              <a:spLocks noChangeShapeType="1"/>
            </p:cNvSpPr>
            <p:nvPr/>
          </p:nvSpPr>
          <p:spPr bwMode="auto">
            <a:xfrm flipH="1">
              <a:off x="2901" y="1083"/>
              <a:ext cx="3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29" name="Line 93"/>
            <p:cNvSpPr>
              <a:spLocks noChangeShapeType="1"/>
            </p:cNvSpPr>
            <p:nvPr/>
          </p:nvSpPr>
          <p:spPr bwMode="auto">
            <a:xfrm flipH="1">
              <a:off x="2895" y="1455"/>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0" name="Line 94"/>
            <p:cNvSpPr>
              <a:spLocks noChangeShapeType="1"/>
            </p:cNvSpPr>
            <p:nvPr/>
          </p:nvSpPr>
          <p:spPr bwMode="auto">
            <a:xfrm flipH="1">
              <a:off x="2534" y="1269"/>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1" name="Line 95"/>
            <p:cNvSpPr>
              <a:spLocks noChangeShapeType="1"/>
            </p:cNvSpPr>
            <p:nvPr/>
          </p:nvSpPr>
          <p:spPr bwMode="auto">
            <a:xfrm flipH="1">
              <a:off x="2534" y="890"/>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2" name="Line 96"/>
            <p:cNvSpPr>
              <a:spLocks noChangeShapeType="1"/>
            </p:cNvSpPr>
            <p:nvPr/>
          </p:nvSpPr>
          <p:spPr bwMode="auto">
            <a:xfrm flipH="1">
              <a:off x="2534" y="1641"/>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3" name="Line 97"/>
            <p:cNvSpPr>
              <a:spLocks noChangeShapeType="1"/>
            </p:cNvSpPr>
            <p:nvPr/>
          </p:nvSpPr>
          <p:spPr bwMode="auto">
            <a:xfrm flipH="1">
              <a:off x="2895" y="1827"/>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4" name="Line 98"/>
            <p:cNvSpPr>
              <a:spLocks noChangeShapeType="1"/>
            </p:cNvSpPr>
            <p:nvPr/>
          </p:nvSpPr>
          <p:spPr bwMode="auto">
            <a:xfrm flipH="1">
              <a:off x="2534" y="2013"/>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5" name="Line 99"/>
            <p:cNvSpPr>
              <a:spLocks noChangeShapeType="1"/>
            </p:cNvSpPr>
            <p:nvPr/>
          </p:nvSpPr>
          <p:spPr bwMode="auto">
            <a:xfrm flipH="1">
              <a:off x="2895" y="2199"/>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6" name="Line 100"/>
            <p:cNvSpPr>
              <a:spLocks noChangeShapeType="1"/>
            </p:cNvSpPr>
            <p:nvPr/>
          </p:nvSpPr>
          <p:spPr bwMode="auto">
            <a:xfrm flipH="1">
              <a:off x="2534" y="2385"/>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7" name="Line 101"/>
            <p:cNvSpPr>
              <a:spLocks noChangeShapeType="1"/>
            </p:cNvSpPr>
            <p:nvPr/>
          </p:nvSpPr>
          <p:spPr bwMode="auto">
            <a:xfrm flipH="1">
              <a:off x="2895" y="2571"/>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8" name="Line 102"/>
            <p:cNvSpPr>
              <a:spLocks noChangeShapeType="1"/>
            </p:cNvSpPr>
            <p:nvPr/>
          </p:nvSpPr>
          <p:spPr bwMode="auto">
            <a:xfrm flipH="1">
              <a:off x="2534" y="2757"/>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39" name="Line 103"/>
            <p:cNvSpPr>
              <a:spLocks noChangeShapeType="1"/>
            </p:cNvSpPr>
            <p:nvPr/>
          </p:nvSpPr>
          <p:spPr bwMode="auto">
            <a:xfrm flipH="1">
              <a:off x="2895" y="2943"/>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0" name="Line 104"/>
            <p:cNvSpPr>
              <a:spLocks noChangeShapeType="1"/>
            </p:cNvSpPr>
            <p:nvPr/>
          </p:nvSpPr>
          <p:spPr bwMode="auto">
            <a:xfrm flipH="1">
              <a:off x="2534" y="3129"/>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1" name="Line 105"/>
            <p:cNvSpPr>
              <a:spLocks noChangeShapeType="1"/>
            </p:cNvSpPr>
            <p:nvPr/>
          </p:nvSpPr>
          <p:spPr bwMode="auto">
            <a:xfrm flipH="1">
              <a:off x="2895" y="3315"/>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2" name="Line 106"/>
            <p:cNvSpPr>
              <a:spLocks noChangeShapeType="1"/>
            </p:cNvSpPr>
            <p:nvPr/>
          </p:nvSpPr>
          <p:spPr bwMode="auto">
            <a:xfrm>
              <a:off x="2918" y="1071"/>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3" name="Line 107"/>
            <p:cNvSpPr>
              <a:spLocks noChangeShapeType="1"/>
            </p:cNvSpPr>
            <p:nvPr/>
          </p:nvSpPr>
          <p:spPr bwMode="auto">
            <a:xfrm>
              <a:off x="2552" y="1257"/>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4" name="Line 108"/>
            <p:cNvSpPr>
              <a:spLocks noChangeShapeType="1"/>
            </p:cNvSpPr>
            <p:nvPr/>
          </p:nvSpPr>
          <p:spPr bwMode="auto">
            <a:xfrm>
              <a:off x="2914" y="1443"/>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5" name="Line 109"/>
            <p:cNvSpPr>
              <a:spLocks noChangeShapeType="1"/>
            </p:cNvSpPr>
            <p:nvPr/>
          </p:nvSpPr>
          <p:spPr bwMode="auto">
            <a:xfrm>
              <a:off x="2552" y="1629"/>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6" name="Line 110"/>
            <p:cNvSpPr>
              <a:spLocks noChangeShapeType="1"/>
            </p:cNvSpPr>
            <p:nvPr/>
          </p:nvSpPr>
          <p:spPr bwMode="auto">
            <a:xfrm>
              <a:off x="2914" y="1816"/>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7" name="Line 111"/>
            <p:cNvSpPr>
              <a:spLocks noChangeShapeType="1"/>
            </p:cNvSpPr>
            <p:nvPr/>
          </p:nvSpPr>
          <p:spPr bwMode="auto">
            <a:xfrm>
              <a:off x="2552" y="2002"/>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8" name="Line 112"/>
            <p:cNvSpPr>
              <a:spLocks noChangeShapeType="1"/>
            </p:cNvSpPr>
            <p:nvPr/>
          </p:nvSpPr>
          <p:spPr bwMode="auto">
            <a:xfrm>
              <a:off x="2914" y="2188"/>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49" name="Line 113"/>
            <p:cNvSpPr>
              <a:spLocks noChangeShapeType="1"/>
            </p:cNvSpPr>
            <p:nvPr/>
          </p:nvSpPr>
          <p:spPr bwMode="auto">
            <a:xfrm>
              <a:off x="2911" y="1869"/>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0" name="Line 114"/>
            <p:cNvSpPr>
              <a:spLocks noChangeShapeType="1"/>
            </p:cNvSpPr>
            <p:nvPr/>
          </p:nvSpPr>
          <p:spPr bwMode="auto">
            <a:xfrm>
              <a:off x="2552" y="2374"/>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1" name="Line 115"/>
            <p:cNvSpPr>
              <a:spLocks noChangeShapeType="1"/>
            </p:cNvSpPr>
            <p:nvPr/>
          </p:nvSpPr>
          <p:spPr bwMode="auto">
            <a:xfrm>
              <a:off x="2914" y="2560"/>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2" name="Line 116"/>
            <p:cNvSpPr>
              <a:spLocks noChangeShapeType="1"/>
            </p:cNvSpPr>
            <p:nvPr/>
          </p:nvSpPr>
          <p:spPr bwMode="auto">
            <a:xfrm>
              <a:off x="2552" y="2746"/>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3" name="Line 117"/>
            <p:cNvSpPr>
              <a:spLocks noChangeShapeType="1"/>
            </p:cNvSpPr>
            <p:nvPr/>
          </p:nvSpPr>
          <p:spPr bwMode="auto">
            <a:xfrm>
              <a:off x="2914" y="2932"/>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4" name="Line 118"/>
            <p:cNvSpPr>
              <a:spLocks noChangeShapeType="1"/>
            </p:cNvSpPr>
            <p:nvPr/>
          </p:nvSpPr>
          <p:spPr bwMode="auto">
            <a:xfrm>
              <a:off x="2552" y="3118"/>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5" name="Line 119"/>
            <p:cNvSpPr>
              <a:spLocks noChangeShapeType="1"/>
            </p:cNvSpPr>
            <p:nvPr/>
          </p:nvSpPr>
          <p:spPr bwMode="auto">
            <a:xfrm>
              <a:off x="2914" y="3304"/>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6" name="Line 120"/>
            <p:cNvSpPr>
              <a:spLocks noChangeShapeType="1"/>
            </p:cNvSpPr>
            <p:nvPr/>
          </p:nvSpPr>
          <p:spPr bwMode="auto">
            <a:xfrm>
              <a:off x="2550" y="2055"/>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7" name="Line 121"/>
            <p:cNvSpPr>
              <a:spLocks noChangeShapeType="1"/>
            </p:cNvSpPr>
            <p:nvPr/>
          </p:nvSpPr>
          <p:spPr bwMode="auto">
            <a:xfrm>
              <a:off x="2911" y="2241"/>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8" name="Line 122"/>
            <p:cNvSpPr>
              <a:spLocks noChangeShapeType="1"/>
            </p:cNvSpPr>
            <p:nvPr/>
          </p:nvSpPr>
          <p:spPr bwMode="auto">
            <a:xfrm>
              <a:off x="2552" y="2427"/>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59" name="Line 123"/>
            <p:cNvSpPr>
              <a:spLocks noChangeShapeType="1"/>
            </p:cNvSpPr>
            <p:nvPr/>
          </p:nvSpPr>
          <p:spPr bwMode="auto">
            <a:xfrm>
              <a:off x="2911" y="2613"/>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0" name="Line 124"/>
            <p:cNvSpPr>
              <a:spLocks noChangeShapeType="1"/>
            </p:cNvSpPr>
            <p:nvPr/>
          </p:nvSpPr>
          <p:spPr bwMode="auto">
            <a:xfrm>
              <a:off x="2552" y="2800"/>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1" name="Line 125"/>
            <p:cNvSpPr>
              <a:spLocks noChangeShapeType="1"/>
            </p:cNvSpPr>
            <p:nvPr/>
          </p:nvSpPr>
          <p:spPr bwMode="auto">
            <a:xfrm>
              <a:off x="2911" y="2986"/>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2" name="Line 126"/>
            <p:cNvSpPr>
              <a:spLocks noChangeShapeType="1"/>
            </p:cNvSpPr>
            <p:nvPr/>
          </p:nvSpPr>
          <p:spPr bwMode="auto">
            <a:xfrm>
              <a:off x="2552" y="3172"/>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3" name="Line 127"/>
            <p:cNvSpPr>
              <a:spLocks noChangeShapeType="1"/>
            </p:cNvSpPr>
            <p:nvPr/>
          </p:nvSpPr>
          <p:spPr bwMode="auto">
            <a:xfrm>
              <a:off x="2911" y="3358"/>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4" name="Line 128"/>
            <p:cNvSpPr>
              <a:spLocks noChangeShapeType="1"/>
            </p:cNvSpPr>
            <p:nvPr/>
          </p:nvSpPr>
          <p:spPr bwMode="auto">
            <a:xfrm>
              <a:off x="2914" y="1494"/>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5" name="Line 129"/>
            <p:cNvSpPr>
              <a:spLocks noChangeShapeType="1"/>
            </p:cNvSpPr>
            <p:nvPr/>
          </p:nvSpPr>
          <p:spPr bwMode="auto">
            <a:xfrm>
              <a:off x="2987" y="734"/>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6" name="Line 130"/>
            <p:cNvSpPr>
              <a:spLocks noChangeShapeType="1"/>
            </p:cNvSpPr>
            <p:nvPr/>
          </p:nvSpPr>
          <p:spPr bwMode="auto">
            <a:xfrm>
              <a:off x="2626" y="920"/>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7" name="Line 131"/>
            <p:cNvSpPr>
              <a:spLocks noChangeShapeType="1"/>
            </p:cNvSpPr>
            <p:nvPr/>
          </p:nvSpPr>
          <p:spPr bwMode="auto">
            <a:xfrm>
              <a:off x="2626" y="1292"/>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8" name="Line 132"/>
            <p:cNvSpPr>
              <a:spLocks noChangeShapeType="1"/>
            </p:cNvSpPr>
            <p:nvPr/>
          </p:nvSpPr>
          <p:spPr bwMode="auto">
            <a:xfrm>
              <a:off x="2626" y="1664"/>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69" name="Line 133"/>
            <p:cNvSpPr>
              <a:spLocks noChangeShapeType="1"/>
            </p:cNvSpPr>
            <p:nvPr/>
          </p:nvSpPr>
          <p:spPr bwMode="auto">
            <a:xfrm>
              <a:off x="2626" y="2036"/>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0" name="Line 134"/>
            <p:cNvSpPr>
              <a:spLocks noChangeShapeType="1"/>
            </p:cNvSpPr>
            <p:nvPr/>
          </p:nvSpPr>
          <p:spPr bwMode="auto">
            <a:xfrm>
              <a:off x="2626" y="2408"/>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1" name="Line 135"/>
            <p:cNvSpPr>
              <a:spLocks noChangeShapeType="1"/>
            </p:cNvSpPr>
            <p:nvPr/>
          </p:nvSpPr>
          <p:spPr bwMode="auto">
            <a:xfrm>
              <a:off x="2626" y="2780"/>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2" name="Line 136"/>
            <p:cNvSpPr>
              <a:spLocks noChangeShapeType="1"/>
            </p:cNvSpPr>
            <p:nvPr/>
          </p:nvSpPr>
          <p:spPr bwMode="auto">
            <a:xfrm>
              <a:off x="2626" y="3152"/>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3" name="Line 137"/>
            <p:cNvSpPr>
              <a:spLocks noChangeShapeType="1"/>
            </p:cNvSpPr>
            <p:nvPr/>
          </p:nvSpPr>
          <p:spPr bwMode="auto">
            <a:xfrm>
              <a:off x="2987" y="1106"/>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4" name="Line 138"/>
            <p:cNvSpPr>
              <a:spLocks noChangeShapeType="1"/>
            </p:cNvSpPr>
            <p:nvPr/>
          </p:nvSpPr>
          <p:spPr bwMode="auto">
            <a:xfrm>
              <a:off x="2987" y="1478"/>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5" name="Line 139"/>
            <p:cNvSpPr>
              <a:spLocks noChangeShapeType="1"/>
            </p:cNvSpPr>
            <p:nvPr/>
          </p:nvSpPr>
          <p:spPr bwMode="auto">
            <a:xfrm>
              <a:off x="2987" y="1850"/>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6" name="Line 140"/>
            <p:cNvSpPr>
              <a:spLocks noChangeShapeType="1"/>
            </p:cNvSpPr>
            <p:nvPr/>
          </p:nvSpPr>
          <p:spPr bwMode="auto">
            <a:xfrm>
              <a:off x="2987" y="2222"/>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7" name="Line 141"/>
            <p:cNvSpPr>
              <a:spLocks noChangeShapeType="1"/>
            </p:cNvSpPr>
            <p:nvPr/>
          </p:nvSpPr>
          <p:spPr bwMode="auto">
            <a:xfrm>
              <a:off x="2987" y="2594"/>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8" name="Line 142"/>
            <p:cNvSpPr>
              <a:spLocks noChangeShapeType="1"/>
            </p:cNvSpPr>
            <p:nvPr/>
          </p:nvSpPr>
          <p:spPr bwMode="auto">
            <a:xfrm>
              <a:off x="2987" y="2966"/>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79" name="Line 143"/>
            <p:cNvSpPr>
              <a:spLocks noChangeShapeType="1"/>
            </p:cNvSpPr>
            <p:nvPr/>
          </p:nvSpPr>
          <p:spPr bwMode="auto">
            <a:xfrm>
              <a:off x="2987" y="3339"/>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0" name="AutoShape 144"/>
            <p:cNvSpPr>
              <a:spLocks noChangeArrowheads="1"/>
            </p:cNvSpPr>
            <p:nvPr/>
          </p:nvSpPr>
          <p:spPr bwMode="auto">
            <a:xfrm rot="5400000">
              <a:off x="2848" y="1056"/>
              <a:ext cx="178" cy="91"/>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1" name="AutoShape 145"/>
            <p:cNvSpPr>
              <a:spLocks noChangeArrowheads="1"/>
            </p:cNvSpPr>
            <p:nvPr/>
          </p:nvSpPr>
          <p:spPr bwMode="auto">
            <a:xfrm rot="5400000">
              <a:off x="2486" y="1240"/>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2" name="AutoShape 146"/>
            <p:cNvSpPr>
              <a:spLocks noChangeArrowheads="1"/>
            </p:cNvSpPr>
            <p:nvPr/>
          </p:nvSpPr>
          <p:spPr bwMode="auto">
            <a:xfrm rot="5400000">
              <a:off x="2848" y="1427"/>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3" name="AutoShape 147"/>
            <p:cNvSpPr>
              <a:spLocks noChangeArrowheads="1"/>
            </p:cNvSpPr>
            <p:nvPr/>
          </p:nvSpPr>
          <p:spPr bwMode="auto">
            <a:xfrm rot="5400000">
              <a:off x="2486" y="1612"/>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4" name="AutoShape 148"/>
            <p:cNvSpPr>
              <a:spLocks noChangeArrowheads="1"/>
            </p:cNvSpPr>
            <p:nvPr/>
          </p:nvSpPr>
          <p:spPr bwMode="auto">
            <a:xfrm rot="5400000">
              <a:off x="2848" y="1799"/>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5" name="AutoShape 149"/>
            <p:cNvSpPr>
              <a:spLocks noChangeArrowheads="1"/>
            </p:cNvSpPr>
            <p:nvPr/>
          </p:nvSpPr>
          <p:spPr bwMode="auto">
            <a:xfrm rot="5400000">
              <a:off x="2486" y="1984"/>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6" name="AutoShape 150"/>
            <p:cNvSpPr>
              <a:spLocks noChangeArrowheads="1"/>
            </p:cNvSpPr>
            <p:nvPr/>
          </p:nvSpPr>
          <p:spPr bwMode="auto">
            <a:xfrm rot="5400000">
              <a:off x="2848" y="2172"/>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7" name="AutoShape 151"/>
            <p:cNvSpPr>
              <a:spLocks noChangeArrowheads="1"/>
            </p:cNvSpPr>
            <p:nvPr/>
          </p:nvSpPr>
          <p:spPr bwMode="auto">
            <a:xfrm rot="5400000">
              <a:off x="2486" y="2357"/>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8" name="AutoShape 152"/>
            <p:cNvSpPr>
              <a:spLocks noChangeArrowheads="1"/>
            </p:cNvSpPr>
            <p:nvPr/>
          </p:nvSpPr>
          <p:spPr bwMode="auto">
            <a:xfrm rot="5400000">
              <a:off x="2848" y="2544"/>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89" name="AutoShape 153"/>
            <p:cNvSpPr>
              <a:spLocks noChangeArrowheads="1"/>
            </p:cNvSpPr>
            <p:nvPr/>
          </p:nvSpPr>
          <p:spPr bwMode="auto">
            <a:xfrm rot="5400000">
              <a:off x="2486" y="2729"/>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90" name="AutoShape 154"/>
            <p:cNvSpPr>
              <a:spLocks noChangeArrowheads="1"/>
            </p:cNvSpPr>
            <p:nvPr/>
          </p:nvSpPr>
          <p:spPr bwMode="auto">
            <a:xfrm rot="5400000">
              <a:off x="2848" y="2916"/>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91" name="AutoShape 155"/>
            <p:cNvSpPr>
              <a:spLocks noChangeArrowheads="1"/>
            </p:cNvSpPr>
            <p:nvPr/>
          </p:nvSpPr>
          <p:spPr bwMode="auto">
            <a:xfrm rot="5400000">
              <a:off x="2486" y="3101"/>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92" name="AutoShape 156"/>
            <p:cNvSpPr>
              <a:spLocks noChangeArrowheads="1"/>
            </p:cNvSpPr>
            <p:nvPr/>
          </p:nvSpPr>
          <p:spPr bwMode="auto">
            <a:xfrm rot="5400000">
              <a:off x="2848" y="3288"/>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093" name="Freeform 157"/>
          <p:cNvSpPr>
            <a:spLocks/>
          </p:cNvSpPr>
          <p:nvPr/>
        </p:nvSpPr>
        <p:spPr bwMode="auto">
          <a:xfrm>
            <a:off x="539750" y="1150938"/>
            <a:ext cx="1360488" cy="4608512"/>
          </a:xfrm>
          <a:custGeom>
            <a:avLst/>
            <a:gdLst>
              <a:gd name="T0" fmla="*/ 385 w 642"/>
              <a:gd name="T1" fmla="*/ 3113 h 3267"/>
              <a:gd name="T2" fmla="*/ 434 w 642"/>
              <a:gd name="T3" fmla="*/ 2873 h 3267"/>
              <a:gd name="T4" fmla="*/ 470 w 642"/>
              <a:gd name="T5" fmla="*/ 2727 h 3267"/>
              <a:gd name="T6" fmla="*/ 495 w 642"/>
              <a:gd name="T7" fmla="*/ 2629 h 3267"/>
              <a:gd name="T8" fmla="*/ 515 w 642"/>
              <a:gd name="T9" fmla="*/ 2538 h 3267"/>
              <a:gd name="T10" fmla="*/ 551 w 642"/>
              <a:gd name="T11" fmla="*/ 2368 h 3267"/>
              <a:gd name="T12" fmla="*/ 572 w 642"/>
              <a:gd name="T13" fmla="*/ 2245 h 3267"/>
              <a:gd name="T14" fmla="*/ 587 w 642"/>
              <a:gd name="T15" fmla="*/ 2147 h 3267"/>
              <a:gd name="T16" fmla="*/ 600 w 642"/>
              <a:gd name="T17" fmla="*/ 2064 h 3267"/>
              <a:gd name="T18" fmla="*/ 621 w 642"/>
              <a:gd name="T19" fmla="*/ 1861 h 3267"/>
              <a:gd name="T20" fmla="*/ 639 w 642"/>
              <a:gd name="T21" fmla="*/ 1624 h 3267"/>
              <a:gd name="T22" fmla="*/ 641 w 642"/>
              <a:gd name="T23" fmla="*/ 1521 h 3267"/>
              <a:gd name="T24" fmla="*/ 630 w 642"/>
              <a:gd name="T25" fmla="*/ 1334 h 3267"/>
              <a:gd name="T26" fmla="*/ 621 w 642"/>
              <a:gd name="T27" fmla="*/ 1234 h 3267"/>
              <a:gd name="T28" fmla="*/ 614 w 642"/>
              <a:gd name="T29" fmla="*/ 1151 h 3267"/>
              <a:gd name="T30" fmla="*/ 607 w 642"/>
              <a:gd name="T31" fmla="*/ 1083 h 3267"/>
              <a:gd name="T32" fmla="*/ 589 w 642"/>
              <a:gd name="T33" fmla="*/ 964 h 3267"/>
              <a:gd name="T34" fmla="*/ 563 w 642"/>
              <a:gd name="T35" fmla="*/ 816 h 3267"/>
              <a:gd name="T36" fmla="*/ 535 w 642"/>
              <a:gd name="T37" fmla="*/ 662 h 3267"/>
              <a:gd name="T38" fmla="*/ 508 w 642"/>
              <a:gd name="T39" fmla="*/ 523 h 3267"/>
              <a:gd name="T40" fmla="*/ 484 w 642"/>
              <a:gd name="T41" fmla="*/ 420 h 3267"/>
              <a:gd name="T42" fmla="*/ 466 w 642"/>
              <a:gd name="T43" fmla="*/ 347 h 3267"/>
              <a:gd name="T44" fmla="*/ 444 w 642"/>
              <a:gd name="T45" fmla="*/ 242 h 3267"/>
              <a:gd name="T46" fmla="*/ 435 w 642"/>
              <a:gd name="T47" fmla="*/ 169 h 3267"/>
              <a:gd name="T48" fmla="*/ 432 w 642"/>
              <a:gd name="T49" fmla="*/ 78 h 3267"/>
              <a:gd name="T50" fmla="*/ 206 w 642"/>
              <a:gd name="T51" fmla="*/ 0 h 3267"/>
              <a:gd name="T52" fmla="*/ 204 w 642"/>
              <a:gd name="T53" fmla="*/ 112 h 3267"/>
              <a:gd name="T54" fmla="*/ 197 w 642"/>
              <a:gd name="T55" fmla="*/ 194 h 3267"/>
              <a:gd name="T56" fmla="*/ 184 w 642"/>
              <a:gd name="T57" fmla="*/ 283 h 3267"/>
              <a:gd name="T58" fmla="*/ 162 w 642"/>
              <a:gd name="T59" fmla="*/ 370 h 3267"/>
              <a:gd name="T60" fmla="*/ 142 w 642"/>
              <a:gd name="T61" fmla="*/ 450 h 3267"/>
              <a:gd name="T62" fmla="*/ 115 w 642"/>
              <a:gd name="T63" fmla="*/ 566 h 3267"/>
              <a:gd name="T64" fmla="*/ 85 w 642"/>
              <a:gd name="T65" fmla="*/ 714 h 3267"/>
              <a:gd name="T66" fmla="*/ 56 w 642"/>
              <a:gd name="T67" fmla="*/ 866 h 3267"/>
              <a:gd name="T68" fmla="*/ 34 w 642"/>
              <a:gd name="T69" fmla="*/ 1008 h 3267"/>
              <a:gd name="T70" fmla="*/ 23 w 642"/>
              <a:gd name="T71" fmla="*/ 1113 h 3267"/>
              <a:gd name="T72" fmla="*/ 14 w 642"/>
              <a:gd name="T73" fmla="*/ 1259 h 3267"/>
              <a:gd name="T74" fmla="*/ 7 w 642"/>
              <a:gd name="T75" fmla="*/ 1366 h 3267"/>
              <a:gd name="T76" fmla="*/ 4 w 642"/>
              <a:gd name="T77" fmla="*/ 1460 h 3267"/>
              <a:gd name="T78" fmla="*/ 0 w 642"/>
              <a:gd name="T79" fmla="*/ 1569 h 3267"/>
              <a:gd name="T80" fmla="*/ 5 w 642"/>
              <a:gd name="T81" fmla="*/ 1809 h 3267"/>
              <a:gd name="T82" fmla="*/ 29 w 642"/>
              <a:gd name="T83" fmla="*/ 2039 h 3267"/>
              <a:gd name="T84" fmla="*/ 56 w 642"/>
              <a:gd name="T85" fmla="*/ 2208 h 3267"/>
              <a:gd name="T86" fmla="*/ 74 w 642"/>
              <a:gd name="T87" fmla="*/ 2306 h 3267"/>
              <a:gd name="T88" fmla="*/ 106 w 642"/>
              <a:gd name="T89" fmla="*/ 2479 h 3267"/>
              <a:gd name="T90" fmla="*/ 132 w 642"/>
              <a:gd name="T91" fmla="*/ 2597 h 3267"/>
              <a:gd name="T92" fmla="*/ 155 w 642"/>
              <a:gd name="T93" fmla="*/ 2695 h 3267"/>
              <a:gd name="T94" fmla="*/ 182 w 642"/>
              <a:gd name="T95" fmla="*/ 2798 h 3267"/>
              <a:gd name="T96" fmla="*/ 234 w 642"/>
              <a:gd name="T97" fmla="*/ 3033 h 3267"/>
              <a:gd name="T98" fmla="*/ 267 w 642"/>
              <a:gd name="T99" fmla="*/ 3266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2" h="3267">
                <a:moveTo>
                  <a:pt x="370" y="3266"/>
                </a:moveTo>
                <a:lnTo>
                  <a:pt x="376" y="3191"/>
                </a:lnTo>
                <a:lnTo>
                  <a:pt x="385" y="3113"/>
                </a:lnTo>
                <a:lnTo>
                  <a:pt x="399" y="3033"/>
                </a:lnTo>
                <a:lnTo>
                  <a:pt x="416" y="2953"/>
                </a:lnTo>
                <a:lnTo>
                  <a:pt x="434" y="2873"/>
                </a:lnTo>
                <a:lnTo>
                  <a:pt x="452" y="2798"/>
                </a:lnTo>
                <a:lnTo>
                  <a:pt x="461" y="2762"/>
                </a:lnTo>
                <a:lnTo>
                  <a:pt x="470" y="2727"/>
                </a:lnTo>
                <a:lnTo>
                  <a:pt x="479" y="2695"/>
                </a:lnTo>
                <a:lnTo>
                  <a:pt x="486" y="2663"/>
                </a:lnTo>
                <a:lnTo>
                  <a:pt x="495" y="2629"/>
                </a:lnTo>
                <a:lnTo>
                  <a:pt x="502" y="2597"/>
                </a:lnTo>
                <a:lnTo>
                  <a:pt x="509" y="2568"/>
                </a:lnTo>
                <a:lnTo>
                  <a:pt x="515" y="2538"/>
                </a:lnTo>
                <a:lnTo>
                  <a:pt x="527" y="2481"/>
                </a:lnTo>
                <a:lnTo>
                  <a:pt x="540" y="2425"/>
                </a:lnTo>
                <a:lnTo>
                  <a:pt x="551" y="2368"/>
                </a:lnTo>
                <a:lnTo>
                  <a:pt x="560" y="2309"/>
                </a:lnTo>
                <a:lnTo>
                  <a:pt x="565" y="2277"/>
                </a:lnTo>
                <a:lnTo>
                  <a:pt x="572" y="2245"/>
                </a:lnTo>
                <a:lnTo>
                  <a:pt x="578" y="2208"/>
                </a:lnTo>
                <a:lnTo>
                  <a:pt x="583" y="2172"/>
                </a:lnTo>
                <a:lnTo>
                  <a:pt x="587" y="2147"/>
                </a:lnTo>
                <a:lnTo>
                  <a:pt x="591" y="2121"/>
                </a:lnTo>
                <a:lnTo>
                  <a:pt x="594" y="2094"/>
                </a:lnTo>
                <a:lnTo>
                  <a:pt x="600" y="2064"/>
                </a:lnTo>
                <a:lnTo>
                  <a:pt x="607" y="2003"/>
                </a:lnTo>
                <a:lnTo>
                  <a:pt x="614" y="1934"/>
                </a:lnTo>
                <a:lnTo>
                  <a:pt x="621" y="1861"/>
                </a:lnTo>
                <a:lnTo>
                  <a:pt x="628" y="1784"/>
                </a:lnTo>
                <a:lnTo>
                  <a:pt x="634" y="1706"/>
                </a:lnTo>
                <a:lnTo>
                  <a:pt x="639" y="1624"/>
                </a:lnTo>
                <a:lnTo>
                  <a:pt x="641" y="1592"/>
                </a:lnTo>
                <a:lnTo>
                  <a:pt x="641" y="1555"/>
                </a:lnTo>
                <a:lnTo>
                  <a:pt x="641" y="1521"/>
                </a:lnTo>
                <a:lnTo>
                  <a:pt x="639" y="1482"/>
                </a:lnTo>
                <a:lnTo>
                  <a:pt x="636" y="1409"/>
                </a:lnTo>
                <a:lnTo>
                  <a:pt x="630" y="1334"/>
                </a:lnTo>
                <a:lnTo>
                  <a:pt x="628" y="1300"/>
                </a:lnTo>
                <a:lnTo>
                  <a:pt x="625" y="1266"/>
                </a:lnTo>
                <a:lnTo>
                  <a:pt x="621" y="1234"/>
                </a:lnTo>
                <a:lnTo>
                  <a:pt x="619" y="1204"/>
                </a:lnTo>
                <a:lnTo>
                  <a:pt x="616" y="1177"/>
                </a:lnTo>
                <a:lnTo>
                  <a:pt x="614" y="1151"/>
                </a:lnTo>
                <a:lnTo>
                  <a:pt x="612" y="1131"/>
                </a:lnTo>
                <a:lnTo>
                  <a:pt x="610" y="1113"/>
                </a:lnTo>
                <a:lnTo>
                  <a:pt x="607" y="1083"/>
                </a:lnTo>
                <a:lnTo>
                  <a:pt x="601" y="1049"/>
                </a:lnTo>
                <a:lnTo>
                  <a:pt x="596" y="1008"/>
                </a:lnTo>
                <a:lnTo>
                  <a:pt x="589" y="964"/>
                </a:lnTo>
                <a:lnTo>
                  <a:pt x="581" y="919"/>
                </a:lnTo>
                <a:lnTo>
                  <a:pt x="572" y="868"/>
                </a:lnTo>
                <a:lnTo>
                  <a:pt x="563" y="816"/>
                </a:lnTo>
                <a:lnTo>
                  <a:pt x="554" y="766"/>
                </a:lnTo>
                <a:lnTo>
                  <a:pt x="545" y="714"/>
                </a:lnTo>
                <a:lnTo>
                  <a:pt x="535" y="662"/>
                </a:lnTo>
                <a:lnTo>
                  <a:pt x="526" y="614"/>
                </a:lnTo>
                <a:lnTo>
                  <a:pt x="517" y="566"/>
                </a:lnTo>
                <a:lnTo>
                  <a:pt x="508" y="523"/>
                </a:lnTo>
                <a:lnTo>
                  <a:pt x="499" y="484"/>
                </a:lnTo>
                <a:lnTo>
                  <a:pt x="491" y="450"/>
                </a:lnTo>
                <a:lnTo>
                  <a:pt x="484" y="420"/>
                </a:lnTo>
                <a:lnTo>
                  <a:pt x="477" y="393"/>
                </a:lnTo>
                <a:lnTo>
                  <a:pt x="472" y="370"/>
                </a:lnTo>
                <a:lnTo>
                  <a:pt x="466" y="347"/>
                </a:lnTo>
                <a:lnTo>
                  <a:pt x="461" y="324"/>
                </a:lnTo>
                <a:lnTo>
                  <a:pt x="452" y="283"/>
                </a:lnTo>
                <a:lnTo>
                  <a:pt x="444" y="242"/>
                </a:lnTo>
                <a:lnTo>
                  <a:pt x="441" y="219"/>
                </a:lnTo>
                <a:lnTo>
                  <a:pt x="439" y="194"/>
                </a:lnTo>
                <a:lnTo>
                  <a:pt x="435" y="169"/>
                </a:lnTo>
                <a:lnTo>
                  <a:pt x="435" y="142"/>
                </a:lnTo>
                <a:lnTo>
                  <a:pt x="434" y="112"/>
                </a:lnTo>
                <a:lnTo>
                  <a:pt x="432" y="78"/>
                </a:lnTo>
                <a:lnTo>
                  <a:pt x="432" y="41"/>
                </a:lnTo>
                <a:lnTo>
                  <a:pt x="432" y="0"/>
                </a:lnTo>
                <a:lnTo>
                  <a:pt x="206" y="0"/>
                </a:lnTo>
                <a:lnTo>
                  <a:pt x="206" y="41"/>
                </a:lnTo>
                <a:lnTo>
                  <a:pt x="204" y="78"/>
                </a:lnTo>
                <a:lnTo>
                  <a:pt x="204" y="112"/>
                </a:lnTo>
                <a:lnTo>
                  <a:pt x="202" y="142"/>
                </a:lnTo>
                <a:lnTo>
                  <a:pt x="200" y="169"/>
                </a:lnTo>
                <a:lnTo>
                  <a:pt x="197" y="194"/>
                </a:lnTo>
                <a:lnTo>
                  <a:pt x="195" y="219"/>
                </a:lnTo>
                <a:lnTo>
                  <a:pt x="191" y="242"/>
                </a:lnTo>
                <a:lnTo>
                  <a:pt x="184" y="283"/>
                </a:lnTo>
                <a:lnTo>
                  <a:pt x="173" y="324"/>
                </a:lnTo>
                <a:lnTo>
                  <a:pt x="168" y="347"/>
                </a:lnTo>
                <a:lnTo>
                  <a:pt x="162" y="370"/>
                </a:lnTo>
                <a:lnTo>
                  <a:pt x="157" y="393"/>
                </a:lnTo>
                <a:lnTo>
                  <a:pt x="150" y="420"/>
                </a:lnTo>
                <a:lnTo>
                  <a:pt x="142" y="450"/>
                </a:lnTo>
                <a:lnTo>
                  <a:pt x="133" y="484"/>
                </a:lnTo>
                <a:lnTo>
                  <a:pt x="124" y="523"/>
                </a:lnTo>
                <a:lnTo>
                  <a:pt x="115" y="566"/>
                </a:lnTo>
                <a:lnTo>
                  <a:pt x="106" y="614"/>
                </a:lnTo>
                <a:lnTo>
                  <a:pt x="96" y="662"/>
                </a:lnTo>
                <a:lnTo>
                  <a:pt x="85" y="714"/>
                </a:lnTo>
                <a:lnTo>
                  <a:pt x="76" y="763"/>
                </a:lnTo>
                <a:lnTo>
                  <a:pt x="65" y="816"/>
                </a:lnTo>
                <a:lnTo>
                  <a:pt x="56" y="866"/>
                </a:lnTo>
                <a:lnTo>
                  <a:pt x="49" y="916"/>
                </a:lnTo>
                <a:lnTo>
                  <a:pt x="40" y="964"/>
                </a:lnTo>
                <a:lnTo>
                  <a:pt x="34" y="1008"/>
                </a:lnTo>
                <a:lnTo>
                  <a:pt x="29" y="1049"/>
                </a:lnTo>
                <a:lnTo>
                  <a:pt x="25" y="1083"/>
                </a:lnTo>
                <a:lnTo>
                  <a:pt x="23" y="1113"/>
                </a:lnTo>
                <a:lnTo>
                  <a:pt x="20" y="1163"/>
                </a:lnTo>
                <a:lnTo>
                  <a:pt x="18" y="1211"/>
                </a:lnTo>
                <a:lnTo>
                  <a:pt x="14" y="1259"/>
                </a:lnTo>
                <a:lnTo>
                  <a:pt x="11" y="1311"/>
                </a:lnTo>
                <a:lnTo>
                  <a:pt x="9" y="1339"/>
                </a:lnTo>
                <a:lnTo>
                  <a:pt x="7" y="1366"/>
                </a:lnTo>
                <a:lnTo>
                  <a:pt x="5" y="1396"/>
                </a:lnTo>
                <a:lnTo>
                  <a:pt x="4" y="1425"/>
                </a:lnTo>
                <a:lnTo>
                  <a:pt x="4" y="1460"/>
                </a:lnTo>
                <a:lnTo>
                  <a:pt x="2" y="1494"/>
                </a:lnTo>
                <a:lnTo>
                  <a:pt x="0" y="1530"/>
                </a:lnTo>
                <a:lnTo>
                  <a:pt x="0" y="1569"/>
                </a:lnTo>
                <a:lnTo>
                  <a:pt x="0" y="1649"/>
                </a:lnTo>
                <a:lnTo>
                  <a:pt x="2" y="1729"/>
                </a:lnTo>
                <a:lnTo>
                  <a:pt x="5" y="1809"/>
                </a:lnTo>
                <a:lnTo>
                  <a:pt x="13" y="1889"/>
                </a:lnTo>
                <a:lnTo>
                  <a:pt x="20" y="1966"/>
                </a:lnTo>
                <a:lnTo>
                  <a:pt x="29" y="2039"/>
                </a:lnTo>
                <a:lnTo>
                  <a:pt x="38" y="2108"/>
                </a:lnTo>
                <a:lnTo>
                  <a:pt x="49" y="2172"/>
                </a:lnTo>
                <a:lnTo>
                  <a:pt x="56" y="2208"/>
                </a:lnTo>
                <a:lnTo>
                  <a:pt x="61" y="2242"/>
                </a:lnTo>
                <a:lnTo>
                  <a:pt x="69" y="2277"/>
                </a:lnTo>
                <a:lnTo>
                  <a:pt x="74" y="2306"/>
                </a:lnTo>
                <a:lnTo>
                  <a:pt x="85" y="2368"/>
                </a:lnTo>
                <a:lnTo>
                  <a:pt x="96" y="2425"/>
                </a:lnTo>
                <a:lnTo>
                  <a:pt x="106" y="2479"/>
                </a:lnTo>
                <a:lnTo>
                  <a:pt x="117" y="2536"/>
                </a:lnTo>
                <a:lnTo>
                  <a:pt x="124" y="2568"/>
                </a:lnTo>
                <a:lnTo>
                  <a:pt x="132" y="2597"/>
                </a:lnTo>
                <a:lnTo>
                  <a:pt x="139" y="2629"/>
                </a:lnTo>
                <a:lnTo>
                  <a:pt x="148" y="2663"/>
                </a:lnTo>
                <a:lnTo>
                  <a:pt x="155" y="2695"/>
                </a:lnTo>
                <a:lnTo>
                  <a:pt x="164" y="2727"/>
                </a:lnTo>
                <a:lnTo>
                  <a:pt x="173" y="2762"/>
                </a:lnTo>
                <a:lnTo>
                  <a:pt x="182" y="2798"/>
                </a:lnTo>
                <a:lnTo>
                  <a:pt x="200" y="2873"/>
                </a:lnTo>
                <a:lnTo>
                  <a:pt x="218" y="2953"/>
                </a:lnTo>
                <a:lnTo>
                  <a:pt x="234" y="3033"/>
                </a:lnTo>
                <a:lnTo>
                  <a:pt x="249" y="3113"/>
                </a:lnTo>
                <a:lnTo>
                  <a:pt x="260" y="3191"/>
                </a:lnTo>
                <a:lnTo>
                  <a:pt x="267" y="3266"/>
                </a:lnTo>
                <a:lnTo>
                  <a:pt x="370" y="3266"/>
                </a:lnTo>
              </a:path>
            </a:pathLst>
          </a:custGeom>
          <a:solidFill>
            <a:srgbClr val="FFCCCC"/>
          </a:solid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094" name="Freeform 158"/>
          <p:cNvSpPr>
            <a:spLocks/>
          </p:cNvSpPr>
          <p:nvPr/>
        </p:nvSpPr>
        <p:spPr bwMode="auto">
          <a:xfrm>
            <a:off x="323850" y="3184525"/>
            <a:ext cx="760413" cy="334963"/>
          </a:xfrm>
          <a:custGeom>
            <a:avLst/>
            <a:gdLst>
              <a:gd name="T0" fmla="*/ 0 w 420"/>
              <a:gd name="T1" fmla="*/ 252 h 253"/>
              <a:gd name="T2" fmla="*/ 37 w 420"/>
              <a:gd name="T3" fmla="*/ 228 h 253"/>
              <a:gd name="T4" fmla="*/ 74 w 420"/>
              <a:gd name="T5" fmla="*/ 216 h 253"/>
              <a:gd name="T6" fmla="*/ 111 w 420"/>
              <a:gd name="T7" fmla="*/ 204 h 253"/>
              <a:gd name="T8" fmla="*/ 148 w 420"/>
              <a:gd name="T9" fmla="*/ 180 h 253"/>
              <a:gd name="T10" fmla="*/ 185 w 420"/>
              <a:gd name="T11" fmla="*/ 156 h 253"/>
              <a:gd name="T12" fmla="*/ 222 w 420"/>
              <a:gd name="T13" fmla="*/ 132 h 253"/>
              <a:gd name="T14" fmla="*/ 234 w 420"/>
              <a:gd name="T15" fmla="*/ 96 h 253"/>
              <a:gd name="T16" fmla="*/ 271 w 420"/>
              <a:gd name="T17" fmla="*/ 72 h 253"/>
              <a:gd name="T18" fmla="*/ 308 w 420"/>
              <a:gd name="T19" fmla="*/ 48 h 253"/>
              <a:gd name="T20" fmla="*/ 345 w 420"/>
              <a:gd name="T21" fmla="*/ 36 h 253"/>
              <a:gd name="T22" fmla="*/ 382 w 420"/>
              <a:gd name="T23" fmla="*/ 24 h 253"/>
              <a:gd name="T24" fmla="*/ 419 w 420"/>
              <a:gd name="T25"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0" h="253">
                <a:moveTo>
                  <a:pt x="0" y="252"/>
                </a:moveTo>
                <a:lnTo>
                  <a:pt x="37" y="228"/>
                </a:lnTo>
                <a:lnTo>
                  <a:pt x="74" y="216"/>
                </a:lnTo>
                <a:lnTo>
                  <a:pt x="111" y="204"/>
                </a:lnTo>
                <a:lnTo>
                  <a:pt x="148" y="180"/>
                </a:lnTo>
                <a:lnTo>
                  <a:pt x="185" y="156"/>
                </a:lnTo>
                <a:lnTo>
                  <a:pt x="222" y="132"/>
                </a:lnTo>
                <a:lnTo>
                  <a:pt x="234" y="96"/>
                </a:lnTo>
                <a:lnTo>
                  <a:pt x="271" y="72"/>
                </a:lnTo>
                <a:lnTo>
                  <a:pt x="308" y="48"/>
                </a:lnTo>
                <a:lnTo>
                  <a:pt x="345" y="36"/>
                </a:lnTo>
                <a:lnTo>
                  <a:pt x="382" y="24"/>
                </a:lnTo>
                <a:lnTo>
                  <a:pt x="419"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095" name="Freeform 159"/>
          <p:cNvSpPr>
            <a:spLocks/>
          </p:cNvSpPr>
          <p:nvPr/>
        </p:nvSpPr>
        <p:spPr bwMode="auto">
          <a:xfrm>
            <a:off x="822325" y="3032125"/>
            <a:ext cx="419100" cy="230188"/>
          </a:xfrm>
          <a:custGeom>
            <a:avLst/>
            <a:gdLst>
              <a:gd name="T0" fmla="*/ 0 w 198"/>
              <a:gd name="T1" fmla="*/ 144 h 145"/>
              <a:gd name="T2" fmla="*/ 25 w 198"/>
              <a:gd name="T3" fmla="*/ 108 h 145"/>
              <a:gd name="T4" fmla="*/ 49 w 198"/>
              <a:gd name="T5" fmla="*/ 72 h 145"/>
              <a:gd name="T6" fmla="*/ 86 w 198"/>
              <a:gd name="T7" fmla="*/ 48 h 145"/>
              <a:gd name="T8" fmla="*/ 123 w 198"/>
              <a:gd name="T9" fmla="*/ 24 h 145"/>
              <a:gd name="T10" fmla="*/ 160 w 198"/>
              <a:gd name="T11" fmla="*/ 24 h 145"/>
              <a:gd name="T12" fmla="*/ 197 w 198"/>
              <a:gd name="T13" fmla="*/ 24 h 145"/>
              <a:gd name="T14" fmla="*/ 185 w 198"/>
              <a:gd name="T15" fmla="*/ 0 h 145"/>
              <a:gd name="T16" fmla="*/ 185 w 198"/>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145">
                <a:moveTo>
                  <a:pt x="0" y="144"/>
                </a:moveTo>
                <a:lnTo>
                  <a:pt x="25" y="108"/>
                </a:lnTo>
                <a:lnTo>
                  <a:pt x="49" y="72"/>
                </a:lnTo>
                <a:lnTo>
                  <a:pt x="86" y="48"/>
                </a:lnTo>
                <a:lnTo>
                  <a:pt x="123" y="24"/>
                </a:lnTo>
                <a:lnTo>
                  <a:pt x="160" y="24"/>
                </a:lnTo>
                <a:lnTo>
                  <a:pt x="197" y="24"/>
                </a:lnTo>
                <a:lnTo>
                  <a:pt x="185" y="0"/>
                </a:lnTo>
                <a:lnTo>
                  <a:pt x="185"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0096" name="Group 160"/>
          <p:cNvGrpSpPr>
            <a:grpSpLocks/>
          </p:cNvGrpSpPr>
          <p:nvPr/>
        </p:nvGrpSpPr>
        <p:grpSpPr bwMode="auto">
          <a:xfrm>
            <a:off x="1100138" y="1295400"/>
            <a:ext cx="231775" cy="4205288"/>
            <a:chOff x="693" y="754"/>
            <a:chExt cx="183" cy="2558"/>
          </a:xfrm>
        </p:grpSpPr>
        <p:sp>
          <p:nvSpPr>
            <p:cNvPr id="40097" name="Line 161"/>
            <p:cNvSpPr>
              <a:spLocks noChangeShapeType="1"/>
            </p:cNvSpPr>
            <p:nvPr/>
          </p:nvSpPr>
          <p:spPr bwMode="auto">
            <a:xfrm>
              <a:off x="780" y="768"/>
              <a:ext cx="0" cy="2544"/>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98" name="Line 162"/>
            <p:cNvSpPr>
              <a:spLocks noChangeShapeType="1"/>
            </p:cNvSpPr>
            <p:nvPr/>
          </p:nvSpPr>
          <p:spPr bwMode="auto">
            <a:xfrm>
              <a:off x="876" y="768"/>
              <a:ext cx="0" cy="2544"/>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99" name="Line 163"/>
            <p:cNvSpPr>
              <a:spLocks noChangeShapeType="1"/>
            </p:cNvSpPr>
            <p:nvPr/>
          </p:nvSpPr>
          <p:spPr bwMode="auto">
            <a:xfrm>
              <a:off x="693" y="754"/>
              <a:ext cx="0" cy="2524"/>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100" name="Oval 164"/>
          <p:cNvSpPr>
            <a:spLocks noChangeArrowheads="1"/>
          </p:cNvSpPr>
          <p:nvPr/>
        </p:nvSpPr>
        <p:spPr bwMode="auto">
          <a:xfrm>
            <a:off x="1038225" y="3171825"/>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0101" name="Group 165"/>
          <p:cNvGrpSpPr>
            <a:grpSpLocks/>
          </p:cNvGrpSpPr>
          <p:nvPr/>
        </p:nvGrpSpPr>
        <p:grpSpPr bwMode="auto">
          <a:xfrm>
            <a:off x="1082675" y="2960688"/>
            <a:ext cx="312738" cy="657225"/>
            <a:chOff x="682" y="1925"/>
            <a:chExt cx="197" cy="414"/>
          </a:xfrm>
        </p:grpSpPr>
        <p:sp>
          <p:nvSpPr>
            <p:cNvPr id="40102" name="Line 166"/>
            <p:cNvSpPr>
              <a:spLocks noChangeShapeType="1"/>
            </p:cNvSpPr>
            <p:nvPr/>
          </p:nvSpPr>
          <p:spPr bwMode="auto">
            <a:xfrm>
              <a:off x="682" y="1967"/>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03" name="Line 167"/>
            <p:cNvSpPr>
              <a:spLocks noChangeShapeType="1"/>
            </p:cNvSpPr>
            <p:nvPr/>
          </p:nvSpPr>
          <p:spPr bwMode="auto">
            <a:xfrm>
              <a:off x="780" y="1925"/>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04" name="Line 168"/>
            <p:cNvSpPr>
              <a:spLocks noChangeShapeType="1"/>
            </p:cNvSpPr>
            <p:nvPr/>
          </p:nvSpPr>
          <p:spPr bwMode="auto">
            <a:xfrm>
              <a:off x="879" y="2105"/>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105" name="Group 169"/>
          <p:cNvGrpSpPr>
            <a:grpSpLocks/>
          </p:cNvGrpSpPr>
          <p:nvPr/>
        </p:nvGrpSpPr>
        <p:grpSpPr bwMode="auto">
          <a:xfrm>
            <a:off x="1100138" y="2765425"/>
            <a:ext cx="312737" cy="619125"/>
            <a:chOff x="682" y="1399"/>
            <a:chExt cx="197" cy="390"/>
          </a:xfrm>
        </p:grpSpPr>
        <p:sp>
          <p:nvSpPr>
            <p:cNvPr id="40106" name="Line 170"/>
            <p:cNvSpPr>
              <a:spLocks noChangeShapeType="1"/>
            </p:cNvSpPr>
            <p:nvPr/>
          </p:nvSpPr>
          <p:spPr bwMode="auto">
            <a:xfrm>
              <a:off x="780" y="1399"/>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07" name="Line 171"/>
            <p:cNvSpPr>
              <a:spLocks noChangeShapeType="1"/>
            </p:cNvSpPr>
            <p:nvPr/>
          </p:nvSpPr>
          <p:spPr bwMode="auto">
            <a:xfrm>
              <a:off x="879" y="1555"/>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08" name="Line 172"/>
            <p:cNvSpPr>
              <a:spLocks noChangeShapeType="1"/>
            </p:cNvSpPr>
            <p:nvPr/>
          </p:nvSpPr>
          <p:spPr bwMode="auto">
            <a:xfrm>
              <a:off x="682" y="1477"/>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109" name="Freeform 173"/>
          <p:cNvSpPr>
            <a:spLocks/>
          </p:cNvSpPr>
          <p:nvPr/>
        </p:nvSpPr>
        <p:spPr bwMode="auto">
          <a:xfrm>
            <a:off x="822325" y="3260725"/>
            <a:ext cx="522288" cy="115888"/>
          </a:xfrm>
          <a:custGeom>
            <a:avLst/>
            <a:gdLst>
              <a:gd name="T0" fmla="*/ 0 w 247"/>
              <a:gd name="T1" fmla="*/ 0 h 73"/>
              <a:gd name="T2" fmla="*/ 37 w 247"/>
              <a:gd name="T3" fmla="*/ 12 h 73"/>
              <a:gd name="T4" fmla="*/ 74 w 247"/>
              <a:gd name="T5" fmla="*/ 24 h 73"/>
              <a:gd name="T6" fmla="*/ 111 w 247"/>
              <a:gd name="T7" fmla="*/ 36 h 73"/>
              <a:gd name="T8" fmla="*/ 148 w 247"/>
              <a:gd name="T9" fmla="*/ 60 h 73"/>
              <a:gd name="T10" fmla="*/ 185 w 247"/>
              <a:gd name="T11" fmla="*/ 72 h 73"/>
              <a:gd name="T12" fmla="*/ 221 w 247"/>
              <a:gd name="T13" fmla="*/ 72 h 73"/>
              <a:gd name="T14" fmla="*/ 246 w 247"/>
              <a:gd name="T15" fmla="*/ 36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73">
                <a:moveTo>
                  <a:pt x="0" y="0"/>
                </a:moveTo>
                <a:lnTo>
                  <a:pt x="37" y="12"/>
                </a:lnTo>
                <a:lnTo>
                  <a:pt x="74" y="24"/>
                </a:lnTo>
                <a:lnTo>
                  <a:pt x="111" y="36"/>
                </a:lnTo>
                <a:lnTo>
                  <a:pt x="148" y="60"/>
                </a:lnTo>
                <a:lnTo>
                  <a:pt x="185" y="72"/>
                </a:lnTo>
                <a:lnTo>
                  <a:pt x="221" y="72"/>
                </a:lnTo>
                <a:lnTo>
                  <a:pt x="246" y="36"/>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0" name="Oval 174"/>
          <p:cNvSpPr>
            <a:spLocks noChangeArrowheads="1"/>
          </p:cNvSpPr>
          <p:nvPr/>
        </p:nvSpPr>
        <p:spPr bwMode="auto">
          <a:xfrm>
            <a:off x="1209675" y="3032125"/>
            <a:ext cx="73025"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11" name="Oval 175"/>
          <p:cNvSpPr>
            <a:spLocks noChangeArrowheads="1"/>
          </p:cNvSpPr>
          <p:nvPr/>
        </p:nvSpPr>
        <p:spPr bwMode="auto">
          <a:xfrm>
            <a:off x="1350963" y="3295650"/>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12" name="Freeform 176"/>
          <p:cNvSpPr>
            <a:spLocks/>
          </p:cNvSpPr>
          <p:nvPr/>
        </p:nvSpPr>
        <p:spPr bwMode="auto">
          <a:xfrm>
            <a:off x="1057275" y="5594350"/>
            <a:ext cx="130175" cy="306388"/>
          </a:xfrm>
          <a:custGeom>
            <a:avLst/>
            <a:gdLst>
              <a:gd name="T0" fmla="*/ 0 w 62"/>
              <a:gd name="T1" fmla="*/ 0 h 193"/>
              <a:gd name="T2" fmla="*/ 6 w 62"/>
              <a:gd name="T3" fmla="*/ 18 h 193"/>
              <a:gd name="T4" fmla="*/ 12 w 62"/>
              <a:gd name="T5" fmla="*/ 36 h 193"/>
              <a:gd name="T6" fmla="*/ 31 w 62"/>
              <a:gd name="T7" fmla="*/ 84 h 193"/>
              <a:gd name="T8" fmla="*/ 37 w 62"/>
              <a:gd name="T9" fmla="*/ 102 h 193"/>
              <a:gd name="T10" fmla="*/ 43 w 62"/>
              <a:gd name="T11" fmla="*/ 120 h 193"/>
              <a:gd name="T12" fmla="*/ 43 w 62"/>
              <a:gd name="T13" fmla="*/ 138 h 193"/>
              <a:gd name="T14" fmla="*/ 49 w 62"/>
              <a:gd name="T15" fmla="*/ 156 h 193"/>
              <a:gd name="T16" fmla="*/ 55 w 62"/>
              <a:gd name="T17" fmla="*/ 174 h 193"/>
              <a:gd name="T18" fmla="*/ 61 w 62"/>
              <a:gd name="T19" fmla="*/ 192 h 193"/>
              <a:gd name="T20" fmla="*/ 49 w 62"/>
              <a:gd name="T21" fmla="*/ 13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93">
                <a:moveTo>
                  <a:pt x="0" y="0"/>
                </a:moveTo>
                <a:lnTo>
                  <a:pt x="6" y="18"/>
                </a:lnTo>
                <a:lnTo>
                  <a:pt x="12" y="36"/>
                </a:lnTo>
                <a:lnTo>
                  <a:pt x="31" y="84"/>
                </a:lnTo>
                <a:lnTo>
                  <a:pt x="37" y="102"/>
                </a:lnTo>
                <a:lnTo>
                  <a:pt x="43" y="120"/>
                </a:lnTo>
                <a:lnTo>
                  <a:pt x="43" y="138"/>
                </a:lnTo>
                <a:lnTo>
                  <a:pt x="49" y="156"/>
                </a:lnTo>
                <a:lnTo>
                  <a:pt x="55" y="174"/>
                </a:lnTo>
                <a:lnTo>
                  <a:pt x="61" y="192"/>
                </a:lnTo>
                <a:lnTo>
                  <a:pt x="49" y="13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3" name="Freeform 177"/>
          <p:cNvSpPr>
            <a:spLocks/>
          </p:cNvSpPr>
          <p:nvPr/>
        </p:nvSpPr>
        <p:spPr bwMode="auto">
          <a:xfrm>
            <a:off x="1185863" y="5603875"/>
            <a:ext cx="68262" cy="277813"/>
          </a:xfrm>
          <a:custGeom>
            <a:avLst/>
            <a:gdLst>
              <a:gd name="T0" fmla="*/ 0 w 32"/>
              <a:gd name="T1" fmla="*/ 0 h 175"/>
              <a:gd name="T2" fmla="*/ 0 w 32"/>
              <a:gd name="T3" fmla="*/ 18 h 175"/>
              <a:gd name="T4" fmla="*/ 0 w 32"/>
              <a:gd name="T5" fmla="*/ 36 h 175"/>
              <a:gd name="T6" fmla="*/ 0 w 32"/>
              <a:gd name="T7" fmla="*/ 84 h 175"/>
              <a:gd name="T8" fmla="*/ 6 w 32"/>
              <a:gd name="T9" fmla="*/ 108 h 175"/>
              <a:gd name="T10" fmla="*/ 12 w 32"/>
              <a:gd name="T11" fmla="*/ 132 h 175"/>
              <a:gd name="T12" fmla="*/ 25 w 32"/>
              <a:gd name="T13" fmla="*/ 156 h 175"/>
              <a:gd name="T14" fmla="*/ 31 w 32"/>
              <a:gd name="T15" fmla="*/ 174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5">
                <a:moveTo>
                  <a:pt x="0" y="0"/>
                </a:moveTo>
                <a:lnTo>
                  <a:pt x="0" y="18"/>
                </a:lnTo>
                <a:lnTo>
                  <a:pt x="0" y="36"/>
                </a:lnTo>
                <a:lnTo>
                  <a:pt x="0" y="84"/>
                </a:lnTo>
                <a:lnTo>
                  <a:pt x="6" y="108"/>
                </a:lnTo>
                <a:lnTo>
                  <a:pt x="12" y="132"/>
                </a:lnTo>
                <a:lnTo>
                  <a:pt x="25" y="156"/>
                </a:lnTo>
                <a:lnTo>
                  <a:pt x="31" y="17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4" name="Freeform 178"/>
          <p:cNvSpPr>
            <a:spLocks/>
          </p:cNvSpPr>
          <p:nvPr/>
        </p:nvSpPr>
        <p:spPr bwMode="auto">
          <a:xfrm>
            <a:off x="1185863" y="5670550"/>
            <a:ext cx="120650" cy="306388"/>
          </a:xfrm>
          <a:custGeom>
            <a:avLst/>
            <a:gdLst>
              <a:gd name="T0" fmla="*/ 56 w 57"/>
              <a:gd name="T1" fmla="*/ 0 h 193"/>
              <a:gd name="T2" fmla="*/ 44 w 57"/>
              <a:gd name="T3" fmla="*/ 18 h 193"/>
              <a:gd name="T4" fmla="*/ 37 w 57"/>
              <a:gd name="T5" fmla="*/ 42 h 193"/>
              <a:gd name="T6" fmla="*/ 37 w 57"/>
              <a:gd name="T7" fmla="*/ 60 h 193"/>
              <a:gd name="T8" fmla="*/ 31 w 57"/>
              <a:gd name="T9" fmla="*/ 78 h 193"/>
              <a:gd name="T10" fmla="*/ 31 w 57"/>
              <a:gd name="T11" fmla="*/ 102 h 193"/>
              <a:gd name="T12" fmla="*/ 31 w 57"/>
              <a:gd name="T13" fmla="*/ 126 h 193"/>
              <a:gd name="T14" fmla="*/ 31 w 57"/>
              <a:gd name="T15" fmla="*/ 144 h 193"/>
              <a:gd name="T16" fmla="*/ 31 w 57"/>
              <a:gd name="T17" fmla="*/ 162 h 193"/>
              <a:gd name="T18" fmla="*/ 19 w 57"/>
              <a:gd name="T19" fmla="*/ 180 h 193"/>
              <a:gd name="T20" fmla="*/ 0 w 57"/>
              <a:gd name="T21" fmla="*/ 19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93">
                <a:moveTo>
                  <a:pt x="56" y="0"/>
                </a:moveTo>
                <a:lnTo>
                  <a:pt x="44" y="18"/>
                </a:lnTo>
                <a:lnTo>
                  <a:pt x="37" y="42"/>
                </a:lnTo>
                <a:lnTo>
                  <a:pt x="37" y="60"/>
                </a:lnTo>
                <a:lnTo>
                  <a:pt x="31" y="78"/>
                </a:lnTo>
                <a:lnTo>
                  <a:pt x="31" y="102"/>
                </a:lnTo>
                <a:lnTo>
                  <a:pt x="31" y="126"/>
                </a:lnTo>
                <a:lnTo>
                  <a:pt x="31" y="144"/>
                </a:lnTo>
                <a:lnTo>
                  <a:pt x="31" y="162"/>
                </a:lnTo>
                <a:lnTo>
                  <a:pt x="19" y="180"/>
                </a:lnTo>
                <a:lnTo>
                  <a:pt x="0" y="19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5" name="Freeform 179"/>
          <p:cNvSpPr>
            <a:spLocks/>
          </p:cNvSpPr>
          <p:nvPr/>
        </p:nvSpPr>
        <p:spPr bwMode="auto">
          <a:xfrm>
            <a:off x="1095375" y="1127125"/>
            <a:ext cx="41275" cy="201613"/>
          </a:xfrm>
          <a:custGeom>
            <a:avLst/>
            <a:gdLst>
              <a:gd name="T0" fmla="*/ 19 w 20"/>
              <a:gd name="T1" fmla="*/ 0 h 127"/>
              <a:gd name="T2" fmla="*/ 19 w 20"/>
              <a:gd name="T3" fmla="*/ 18 h 127"/>
              <a:gd name="T4" fmla="*/ 13 w 20"/>
              <a:gd name="T5" fmla="*/ 36 h 127"/>
              <a:gd name="T6" fmla="*/ 13 w 20"/>
              <a:gd name="T7" fmla="*/ 54 h 127"/>
              <a:gd name="T8" fmla="*/ 13 w 20"/>
              <a:gd name="T9" fmla="*/ 72 h 127"/>
              <a:gd name="T10" fmla="*/ 13 w 20"/>
              <a:gd name="T11" fmla="*/ 90 h 127"/>
              <a:gd name="T12" fmla="*/ 6 w 20"/>
              <a:gd name="T13" fmla="*/ 108 h 127"/>
              <a:gd name="T14" fmla="*/ 0 w 20"/>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27">
                <a:moveTo>
                  <a:pt x="19" y="0"/>
                </a:moveTo>
                <a:lnTo>
                  <a:pt x="19" y="18"/>
                </a:lnTo>
                <a:lnTo>
                  <a:pt x="13" y="36"/>
                </a:lnTo>
                <a:lnTo>
                  <a:pt x="13" y="54"/>
                </a:lnTo>
                <a:lnTo>
                  <a:pt x="13" y="72"/>
                </a:lnTo>
                <a:lnTo>
                  <a:pt x="13" y="90"/>
                </a:lnTo>
                <a:lnTo>
                  <a:pt x="6"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6" name="Freeform 180"/>
          <p:cNvSpPr>
            <a:spLocks/>
          </p:cNvSpPr>
          <p:nvPr/>
        </p:nvSpPr>
        <p:spPr bwMode="auto">
          <a:xfrm>
            <a:off x="1225550" y="1146175"/>
            <a:ext cx="15875" cy="230188"/>
          </a:xfrm>
          <a:custGeom>
            <a:avLst/>
            <a:gdLst>
              <a:gd name="T0" fmla="*/ 0 w 7"/>
              <a:gd name="T1" fmla="*/ 0 h 145"/>
              <a:gd name="T2" fmla="*/ 0 w 7"/>
              <a:gd name="T3" fmla="*/ 18 h 145"/>
              <a:gd name="T4" fmla="*/ 0 w 7"/>
              <a:gd name="T5" fmla="*/ 36 h 145"/>
              <a:gd name="T6" fmla="*/ 0 w 7"/>
              <a:gd name="T7" fmla="*/ 54 h 145"/>
              <a:gd name="T8" fmla="*/ 6 w 7"/>
              <a:gd name="T9" fmla="*/ 72 h 145"/>
              <a:gd name="T10" fmla="*/ 6 w 7"/>
              <a:gd name="T11" fmla="*/ 90 h 145"/>
              <a:gd name="T12" fmla="*/ 6 w 7"/>
              <a:gd name="T13" fmla="*/ 108 h 145"/>
              <a:gd name="T14" fmla="*/ 6 w 7"/>
              <a:gd name="T15" fmla="*/ 126 h 145"/>
              <a:gd name="T16" fmla="*/ 6 w 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5">
                <a:moveTo>
                  <a:pt x="0" y="0"/>
                </a:moveTo>
                <a:lnTo>
                  <a:pt x="0" y="18"/>
                </a:lnTo>
                <a:lnTo>
                  <a:pt x="0" y="36"/>
                </a:lnTo>
                <a:lnTo>
                  <a:pt x="0" y="54"/>
                </a:lnTo>
                <a:lnTo>
                  <a:pt x="6" y="72"/>
                </a:lnTo>
                <a:lnTo>
                  <a:pt x="6" y="90"/>
                </a:lnTo>
                <a:lnTo>
                  <a:pt x="6" y="108"/>
                </a:lnTo>
                <a:lnTo>
                  <a:pt x="6" y="126"/>
                </a:lnTo>
                <a:lnTo>
                  <a:pt x="6" y="14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7" name="Freeform 181"/>
          <p:cNvSpPr>
            <a:spLocks/>
          </p:cNvSpPr>
          <p:nvPr/>
        </p:nvSpPr>
        <p:spPr bwMode="auto">
          <a:xfrm>
            <a:off x="1292225" y="1155700"/>
            <a:ext cx="93663" cy="201613"/>
          </a:xfrm>
          <a:custGeom>
            <a:avLst/>
            <a:gdLst>
              <a:gd name="T0" fmla="*/ 43 w 44"/>
              <a:gd name="T1" fmla="*/ 0 h 127"/>
              <a:gd name="T2" fmla="*/ 43 w 44"/>
              <a:gd name="T3" fmla="*/ 18 h 127"/>
              <a:gd name="T4" fmla="*/ 31 w 44"/>
              <a:gd name="T5" fmla="*/ 36 h 127"/>
              <a:gd name="T6" fmla="*/ 18 w 44"/>
              <a:gd name="T7" fmla="*/ 54 h 127"/>
              <a:gd name="T8" fmla="*/ 12 w 44"/>
              <a:gd name="T9" fmla="*/ 72 h 127"/>
              <a:gd name="T10" fmla="*/ 6 w 44"/>
              <a:gd name="T11" fmla="*/ 90 h 127"/>
              <a:gd name="T12" fmla="*/ 0 w 44"/>
              <a:gd name="T13" fmla="*/ 108 h 127"/>
              <a:gd name="T14" fmla="*/ 0 w 44"/>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27">
                <a:moveTo>
                  <a:pt x="43" y="0"/>
                </a:moveTo>
                <a:lnTo>
                  <a:pt x="43" y="18"/>
                </a:lnTo>
                <a:lnTo>
                  <a:pt x="31" y="36"/>
                </a:lnTo>
                <a:lnTo>
                  <a:pt x="18" y="54"/>
                </a:lnTo>
                <a:lnTo>
                  <a:pt x="12" y="72"/>
                </a:lnTo>
                <a:lnTo>
                  <a:pt x="6" y="90"/>
                </a:lnTo>
                <a:lnTo>
                  <a:pt x="0"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18" name="Line 182"/>
          <p:cNvSpPr>
            <a:spLocks noChangeShapeType="1"/>
          </p:cNvSpPr>
          <p:nvPr/>
        </p:nvSpPr>
        <p:spPr bwMode="auto">
          <a:xfrm>
            <a:off x="4583113" y="1412875"/>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19" name="Line 183"/>
          <p:cNvSpPr>
            <a:spLocks noChangeShapeType="1"/>
          </p:cNvSpPr>
          <p:nvPr/>
        </p:nvSpPr>
        <p:spPr bwMode="auto">
          <a:xfrm>
            <a:off x="4646613" y="1711325"/>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0" name="Line 184"/>
          <p:cNvSpPr>
            <a:spLocks noChangeShapeType="1"/>
          </p:cNvSpPr>
          <p:nvPr/>
        </p:nvSpPr>
        <p:spPr bwMode="auto">
          <a:xfrm>
            <a:off x="4514850" y="3467100"/>
            <a:ext cx="4103688"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1" name="Line 185"/>
          <p:cNvSpPr>
            <a:spLocks noChangeShapeType="1"/>
          </p:cNvSpPr>
          <p:nvPr/>
        </p:nvSpPr>
        <p:spPr bwMode="auto">
          <a:xfrm>
            <a:off x="4583113" y="3771900"/>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2" name="Line 186"/>
          <p:cNvSpPr>
            <a:spLocks noChangeShapeType="1"/>
          </p:cNvSpPr>
          <p:nvPr/>
        </p:nvSpPr>
        <p:spPr bwMode="auto">
          <a:xfrm>
            <a:off x="4535488" y="4067175"/>
            <a:ext cx="410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3" name="Line 187"/>
          <p:cNvSpPr>
            <a:spLocks noChangeShapeType="1"/>
          </p:cNvSpPr>
          <p:nvPr/>
        </p:nvSpPr>
        <p:spPr bwMode="auto">
          <a:xfrm>
            <a:off x="4535488" y="4371975"/>
            <a:ext cx="410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4" name="Line 188"/>
          <p:cNvSpPr>
            <a:spLocks noChangeShapeType="1"/>
          </p:cNvSpPr>
          <p:nvPr/>
        </p:nvSpPr>
        <p:spPr bwMode="auto">
          <a:xfrm>
            <a:off x="4494213" y="4660900"/>
            <a:ext cx="41036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5" name="Line 189"/>
          <p:cNvSpPr>
            <a:spLocks noChangeShapeType="1"/>
          </p:cNvSpPr>
          <p:nvPr/>
        </p:nvSpPr>
        <p:spPr bwMode="auto">
          <a:xfrm>
            <a:off x="4471988" y="4946650"/>
            <a:ext cx="41005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6" name="Line 190"/>
          <p:cNvSpPr>
            <a:spLocks noChangeShapeType="1"/>
          </p:cNvSpPr>
          <p:nvPr/>
        </p:nvSpPr>
        <p:spPr bwMode="auto">
          <a:xfrm>
            <a:off x="4451350" y="5248275"/>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7" name="Line 191"/>
          <p:cNvSpPr>
            <a:spLocks noChangeShapeType="1"/>
          </p:cNvSpPr>
          <p:nvPr/>
        </p:nvSpPr>
        <p:spPr bwMode="auto">
          <a:xfrm>
            <a:off x="4427538" y="5546725"/>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8" name="Line 192"/>
          <p:cNvSpPr>
            <a:spLocks noChangeShapeType="1"/>
          </p:cNvSpPr>
          <p:nvPr/>
        </p:nvSpPr>
        <p:spPr bwMode="auto">
          <a:xfrm>
            <a:off x="4625975" y="2590800"/>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29" name="Line 193"/>
          <p:cNvSpPr>
            <a:spLocks noChangeShapeType="1"/>
          </p:cNvSpPr>
          <p:nvPr/>
        </p:nvSpPr>
        <p:spPr bwMode="auto">
          <a:xfrm>
            <a:off x="4603750" y="2886075"/>
            <a:ext cx="410051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30" name="Line 194"/>
          <p:cNvSpPr>
            <a:spLocks noChangeShapeType="1"/>
          </p:cNvSpPr>
          <p:nvPr/>
        </p:nvSpPr>
        <p:spPr bwMode="auto">
          <a:xfrm>
            <a:off x="4583113" y="3171825"/>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0131" name="Group 195"/>
          <p:cNvGrpSpPr>
            <a:grpSpLocks/>
          </p:cNvGrpSpPr>
          <p:nvPr/>
        </p:nvGrpSpPr>
        <p:grpSpPr bwMode="auto">
          <a:xfrm>
            <a:off x="4427538" y="1317625"/>
            <a:ext cx="3475037" cy="4284663"/>
            <a:chOff x="2914" y="677"/>
            <a:chExt cx="1832" cy="2699"/>
          </a:xfrm>
        </p:grpSpPr>
        <p:grpSp>
          <p:nvGrpSpPr>
            <p:cNvPr id="40132" name="Group 196"/>
            <p:cNvGrpSpPr>
              <a:grpSpLocks/>
            </p:cNvGrpSpPr>
            <p:nvPr/>
          </p:nvGrpSpPr>
          <p:grpSpPr bwMode="auto">
            <a:xfrm>
              <a:off x="3173" y="1549"/>
              <a:ext cx="641" cy="165"/>
              <a:chOff x="3334" y="3008"/>
              <a:chExt cx="289" cy="165"/>
            </a:xfrm>
          </p:grpSpPr>
          <p:sp>
            <p:nvSpPr>
              <p:cNvPr id="40133" name="Freeform 197"/>
              <p:cNvSpPr>
                <a:spLocks/>
              </p:cNvSpPr>
              <p:nvPr/>
            </p:nvSpPr>
            <p:spPr bwMode="auto">
              <a:xfrm>
                <a:off x="3334" y="300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34" name="Freeform 198"/>
              <p:cNvSpPr>
                <a:spLocks/>
              </p:cNvSpPr>
              <p:nvPr/>
            </p:nvSpPr>
            <p:spPr bwMode="auto">
              <a:xfrm>
                <a:off x="3478" y="307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35" name="Group 199"/>
            <p:cNvGrpSpPr>
              <a:grpSpLocks/>
            </p:cNvGrpSpPr>
            <p:nvPr/>
          </p:nvGrpSpPr>
          <p:grpSpPr bwMode="auto">
            <a:xfrm>
              <a:off x="3311" y="1381"/>
              <a:ext cx="641" cy="165"/>
              <a:chOff x="3396" y="2840"/>
              <a:chExt cx="289" cy="165"/>
            </a:xfrm>
          </p:grpSpPr>
          <p:sp>
            <p:nvSpPr>
              <p:cNvPr id="40136" name="Freeform 200"/>
              <p:cNvSpPr>
                <a:spLocks/>
              </p:cNvSpPr>
              <p:nvPr/>
            </p:nvSpPr>
            <p:spPr bwMode="auto">
              <a:xfrm>
                <a:off x="3396" y="284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37" name="Freeform 201"/>
              <p:cNvSpPr>
                <a:spLocks/>
              </p:cNvSpPr>
              <p:nvPr/>
            </p:nvSpPr>
            <p:spPr bwMode="auto">
              <a:xfrm>
                <a:off x="3540" y="290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38" name="Group 202"/>
            <p:cNvGrpSpPr>
              <a:grpSpLocks/>
            </p:cNvGrpSpPr>
            <p:nvPr/>
          </p:nvGrpSpPr>
          <p:grpSpPr bwMode="auto">
            <a:xfrm>
              <a:off x="3558" y="1189"/>
              <a:ext cx="640" cy="165"/>
              <a:chOff x="3507" y="2648"/>
              <a:chExt cx="289" cy="165"/>
            </a:xfrm>
          </p:grpSpPr>
          <p:sp>
            <p:nvSpPr>
              <p:cNvPr id="40139" name="Freeform 203"/>
              <p:cNvSpPr>
                <a:spLocks/>
              </p:cNvSpPr>
              <p:nvPr/>
            </p:nvSpPr>
            <p:spPr bwMode="auto">
              <a:xfrm>
                <a:off x="3507" y="264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40" name="Freeform 204"/>
              <p:cNvSpPr>
                <a:spLocks/>
              </p:cNvSpPr>
              <p:nvPr/>
            </p:nvSpPr>
            <p:spPr bwMode="auto">
              <a:xfrm>
                <a:off x="3651" y="271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41" name="Group 205"/>
            <p:cNvGrpSpPr>
              <a:grpSpLocks/>
            </p:cNvGrpSpPr>
            <p:nvPr/>
          </p:nvGrpSpPr>
          <p:grpSpPr bwMode="auto">
            <a:xfrm>
              <a:off x="3734" y="1027"/>
              <a:ext cx="642" cy="165"/>
              <a:chOff x="3587" y="2486"/>
              <a:chExt cx="289" cy="165"/>
            </a:xfrm>
          </p:grpSpPr>
          <p:sp>
            <p:nvSpPr>
              <p:cNvPr id="40142" name="Freeform 206"/>
              <p:cNvSpPr>
                <a:spLocks/>
              </p:cNvSpPr>
              <p:nvPr/>
            </p:nvSpPr>
            <p:spPr bwMode="auto">
              <a:xfrm>
                <a:off x="3587" y="2486"/>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43" name="Freeform 207"/>
              <p:cNvSpPr>
                <a:spLocks/>
              </p:cNvSpPr>
              <p:nvPr/>
            </p:nvSpPr>
            <p:spPr bwMode="auto">
              <a:xfrm>
                <a:off x="3731" y="2550"/>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44" name="Group 208"/>
            <p:cNvGrpSpPr>
              <a:grpSpLocks/>
            </p:cNvGrpSpPr>
            <p:nvPr/>
          </p:nvGrpSpPr>
          <p:grpSpPr bwMode="auto">
            <a:xfrm>
              <a:off x="3969" y="841"/>
              <a:ext cx="640" cy="165"/>
              <a:chOff x="3692" y="2300"/>
              <a:chExt cx="289" cy="165"/>
            </a:xfrm>
          </p:grpSpPr>
          <p:sp>
            <p:nvSpPr>
              <p:cNvPr id="40145" name="Freeform 209"/>
              <p:cNvSpPr>
                <a:spLocks/>
              </p:cNvSpPr>
              <p:nvPr/>
            </p:nvSpPr>
            <p:spPr bwMode="auto">
              <a:xfrm>
                <a:off x="3692" y="230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46" name="Freeform 210"/>
              <p:cNvSpPr>
                <a:spLocks/>
              </p:cNvSpPr>
              <p:nvPr/>
            </p:nvSpPr>
            <p:spPr bwMode="auto">
              <a:xfrm>
                <a:off x="3836" y="236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47" name="Group 211"/>
            <p:cNvGrpSpPr>
              <a:grpSpLocks/>
            </p:cNvGrpSpPr>
            <p:nvPr/>
          </p:nvGrpSpPr>
          <p:grpSpPr bwMode="auto">
            <a:xfrm>
              <a:off x="3117" y="2149"/>
              <a:ext cx="642" cy="165"/>
              <a:chOff x="3309" y="3608"/>
              <a:chExt cx="289" cy="165"/>
            </a:xfrm>
          </p:grpSpPr>
          <p:sp>
            <p:nvSpPr>
              <p:cNvPr id="40148" name="Freeform 212"/>
              <p:cNvSpPr>
                <a:spLocks/>
              </p:cNvSpPr>
              <p:nvPr/>
            </p:nvSpPr>
            <p:spPr bwMode="auto">
              <a:xfrm>
                <a:off x="3309" y="36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49" name="Freeform 213"/>
              <p:cNvSpPr>
                <a:spLocks/>
              </p:cNvSpPr>
              <p:nvPr/>
            </p:nvSpPr>
            <p:spPr bwMode="auto">
              <a:xfrm>
                <a:off x="3453" y="36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50" name="Group 214"/>
            <p:cNvGrpSpPr>
              <a:grpSpLocks/>
            </p:cNvGrpSpPr>
            <p:nvPr/>
          </p:nvGrpSpPr>
          <p:grpSpPr bwMode="auto">
            <a:xfrm>
              <a:off x="3955" y="677"/>
              <a:ext cx="639" cy="89"/>
              <a:chOff x="3686" y="2136"/>
              <a:chExt cx="288" cy="89"/>
            </a:xfrm>
          </p:grpSpPr>
          <p:sp>
            <p:nvSpPr>
              <p:cNvPr id="40151" name="Freeform 215"/>
              <p:cNvSpPr>
                <a:spLocks/>
              </p:cNvSpPr>
              <p:nvPr/>
            </p:nvSpPr>
            <p:spPr bwMode="auto">
              <a:xfrm>
                <a:off x="3686" y="2136"/>
                <a:ext cx="145" cy="55"/>
              </a:xfrm>
              <a:custGeom>
                <a:avLst/>
                <a:gdLst>
                  <a:gd name="T0" fmla="*/ 0 w 145"/>
                  <a:gd name="T1" fmla="*/ 43 h 55"/>
                  <a:gd name="T2" fmla="*/ 12 w 145"/>
                  <a:gd name="T3" fmla="*/ 48 h 55"/>
                  <a:gd name="T4" fmla="*/ 21 w 145"/>
                  <a:gd name="T5" fmla="*/ 54 h 55"/>
                  <a:gd name="T6" fmla="*/ 33 w 145"/>
                  <a:gd name="T7" fmla="*/ 54 h 55"/>
                  <a:gd name="T8" fmla="*/ 45 w 145"/>
                  <a:gd name="T9" fmla="*/ 52 h 55"/>
                  <a:gd name="T10" fmla="*/ 53 w 145"/>
                  <a:gd name="T11" fmla="*/ 45 h 55"/>
                  <a:gd name="T12" fmla="*/ 62 w 145"/>
                  <a:gd name="T13" fmla="*/ 39 h 55"/>
                  <a:gd name="T14" fmla="*/ 66 w 145"/>
                  <a:gd name="T15" fmla="*/ 32 h 55"/>
                  <a:gd name="T16" fmla="*/ 70 w 145"/>
                  <a:gd name="T17" fmla="*/ 26 h 55"/>
                  <a:gd name="T18" fmla="*/ 74 w 145"/>
                  <a:gd name="T19" fmla="*/ 19 h 55"/>
                  <a:gd name="T20" fmla="*/ 74 w 145"/>
                  <a:gd name="T21" fmla="*/ 13 h 55"/>
                  <a:gd name="T22" fmla="*/ 78 w 145"/>
                  <a:gd name="T23" fmla="*/ 6 h 55"/>
                  <a:gd name="T24" fmla="*/ 86 w 145"/>
                  <a:gd name="T25" fmla="*/ 0 h 55"/>
                  <a:gd name="T26" fmla="*/ 99 w 145"/>
                  <a:gd name="T27" fmla="*/ 0 h 55"/>
                  <a:gd name="T28" fmla="*/ 111 w 145"/>
                  <a:gd name="T29" fmla="*/ 4 h 55"/>
                  <a:gd name="T30" fmla="*/ 115 w 145"/>
                  <a:gd name="T31" fmla="*/ 11 h 55"/>
                  <a:gd name="T32" fmla="*/ 123 w 145"/>
                  <a:gd name="T33" fmla="*/ 17 h 55"/>
                  <a:gd name="T34" fmla="*/ 132 w 145"/>
                  <a:gd name="T35" fmla="*/ 24 h 55"/>
                  <a:gd name="T36" fmla="*/ 136 w 145"/>
                  <a:gd name="T37" fmla="*/ 30 h 55"/>
                  <a:gd name="T38" fmla="*/ 140 w 145"/>
                  <a:gd name="T39" fmla="*/ 37 h 55"/>
                  <a:gd name="T40" fmla="*/ 144 w 145"/>
                  <a:gd name="T4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55">
                    <a:moveTo>
                      <a:pt x="0" y="43"/>
                    </a:moveTo>
                    <a:lnTo>
                      <a:pt x="12" y="48"/>
                    </a:lnTo>
                    <a:lnTo>
                      <a:pt x="21" y="54"/>
                    </a:lnTo>
                    <a:lnTo>
                      <a:pt x="33" y="54"/>
                    </a:lnTo>
                    <a:lnTo>
                      <a:pt x="45" y="52"/>
                    </a:lnTo>
                    <a:lnTo>
                      <a:pt x="53" y="45"/>
                    </a:lnTo>
                    <a:lnTo>
                      <a:pt x="62" y="39"/>
                    </a:lnTo>
                    <a:lnTo>
                      <a:pt x="66" y="32"/>
                    </a:lnTo>
                    <a:lnTo>
                      <a:pt x="70" y="26"/>
                    </a:lnTo>
                    <a:lnTo>
                      <a:pt x="74" y="19"/>
                    </a:lnTo>
                    <a:lnTo>
                      <a:pt x="74" y="13"/>
                    </a:lnTo>
                    <a:lnTo>
                      <a:pt x="78" y="6"/>
                    </a:lnTo>
                    <a:lnTo>
                      <a:pt x="86" y="0"/>
                    </a:lnTo>
                    <a:lnTo>
                      <a:pt x="99" y="0"/>
                    </a:lnTo>
                    <a:lnTo>
                      <a:pt x="111" y="4"/>
                    </a:lnTo>
                    <a:lnTo>
                      <a:pt x="115" y="11"/>
                    </a:lnTo>
                    <a:lnTo>
                      <a:pt x="123" y="17"/>
                    </a:lnTo>
                    <a:lnTo>
                      <a:pt x="132" y="24"/>
                    </a:lnTo>
                    <a:lnTo>
                      <a:pt x="136" y="30"/>
                    </a:lnTo>
                    <a:lnTo>
                      <a:pt x="140" y="37"/>
                    </a:lnTo>
                    <a:lnTo>
                      <a:pt x="144" y="4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52" name="Freeform 216"/>
              <p:cNvSpPr>
                <a:spLocks/>
              </p:cNvSpPr>
              <p:nvPr/>
            </p:nvSpPr>
            <p:spPr bwMode="auto">
              <a:xfrm>
                <a:off x="3830" y="2170"/>
                <a:ext cx="144" cy="55"/>
              </a:xfrm>
              <a:custGeom>
                <a:avLst/>
                <a:gdLst>
                  <a:gd name="T0" fmla="*/ 143 w 144"/>
                  <a:gd name="T1" fmla="*/ 11 h 55"/>
                  <a:gd name="T2" fmla="*/ 131 w 144"/>
                  <a:gd name="T3" fmla="*/ 6 h 55"/>
                  <a:gd name="T4" fmla="*/ 123 w 144"/>
                  <a:gd name="T5" fmla="*/ 0 h 55"/>
                  <a:gd name="T6" fmla="*/ 110 w 144"/>
                  <a:gd name="T7" fmla="*/ 0 h 55"/>
                  <a:gd name="T8" fmla="*/ 98 w 144"/>
                  <a:gd name="T9" fmla="*/ 2 h 55"/>
                  <a:gd name="T10" fmla="*/ 90 w 144"/>
                  <a:gd name="T11" fmla="*/ 9 h 55"/>
                  <a:gd name="T12" fmla="*/ 82 w 144"/>
                  <a:gd name="T13" fmla="*/ 15 h 55"/>
                  <a:gd name="T14" fmla="*/ 78 w 144"/>
                  <a:gd name="T15" fmla="*/ 22 h 55"/>
                  <a:gd name="T16" fmla="*/ 74 w 144"/>
                  <a:gd name="T17" fmla="*/ 28 h 55"/>
                  <a:gd name="T18" fmla="*/ 69 w 144"/>
                  <a:gd name="T19" fmla="*/ 35 h 55"/>
                  <a:gd name="T20" fmla="*/ 69 w 144"/>
                  <a:gd name="T21" fmla="*/ 41 h 55"/>
                  <a:gd name="T22" fmla="*/ 65 w 144"/>
                  <a:gd name="T23" fmla="*/ 48 h 55"/>
                  <a:gd name="T24" fmla="*/ 57 w 144"/>
                  <a:gd name="T25" fmla="*/ 54 h 55"/>
                  <a:gd name="T26" fmla="*/ 45 w 144"/>
                  <a:gd name="T27" fmla="*/ 54 h 55"/>
                  <a:gd name="T28" fmla="*/ 33 w 144"/>
                  <a:gd name="T29" fmla="*/ 50 h 55"/>
                  <a:gd name="T30" fmla="*/ 29 w 144"/>
                  <a:gd name="T31" fmla="*/ 43 h 55"/>
                  <a:gd name="T32" fmla="*/ 20 w 144"/>
                  <a:gd name="T33" fmla="*/ 37 h 55"/>
                  <a:gd name="T34" fmla="*/ 12 w 144"/>
                  <a:gd name="T35" fmla="*/ 30 h 55"/>
                  <a:gd name="T36" fmla="*/ 8 w 144"/>
                  <a:gd name="T37" fmla="*/ 24 h 55"/>
                  <a:gd name="T38" fmla="*/ 4 w 144"/>
                  <a:gd name="T39" fmla="*/ 17 h 55"/>
                  <a:gd name="T40" fmla="*/ 0 w 144"/>
                  <a:gd name="T41" fmla="*/ 1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55">
                    <a:moveTo>
                      <a:pt x="143" y="11"/>
                    </a:moveTo>
                    <a:lnTo>
                      <a:pt x="131" y="6"/>
                    </a:lnTo>
                    <a:lnTo>
                      <a:pt x="123" y="0"/>
                    </a:lnTo>
                    <a:lnTo>
                      <a:pt x="110" y="0"/>
                    </a:lnTo>
                    <a:lnTo>
                      <a:pt x="98" y="2"/>
                    </a:lnTo>
                    <a:lnTo>
                      <a:pt x="90" y="9"/>
                    </a:lnTo>
                    <a:lnTo>
                      <a:pt x="82" y="15"/>
                    </a:lnTo>
                    <a:lnTo>
                      <a:pt x="78" y="22"/>
                    </a:lnTo>
                    <a:lnTo>
                      <a:pt x="74" y="28"/>
                    </a:lnTo>
                    <a:lnTo>
                      <a:pt x="69" y="35"/>
                    </a:lnTo>
                    <a:lnTo>
                      <a:pt x="69" y="41"/>
                    </a:lnTo>
                    <a:lnTo>
                      <a:pt x="65" y="48"/>
                    </a:lnTo>
                    <a:lnTo>
                      <a:pt x="57" y="54"/>
                    </a:lnTo>
                    <a:lnTo>
                      <a:pt x="45" y="54"/>
                    </a:lnTo>
                    <a:lnTo>
                      <a:pt x="33" y="50"/>
                    </a:lnTo>
                    <a:lnTo>
                      <a:pt x="29" y="43"/>
                    </a:lnTo>
                    <a:lnTo>
                      <a:pt x="20" y="37"/>
                    </a:lnTo>
                    <a:lnTo>
                      <a:pt x="12" y="30"/>
                    </a:lnTo>
                    <a:lnTo>
                      <a:pt x="8" y="24"/>
                    </a:lnTo>
                    <a:lnTo>
                      <a:pt x="4" y="17"/>
                    </a:lnTo>
                    <a:lnTo>
                      <a:pt x="0" y="1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53" name="Group 217"/>
            <p:cNvGrpSpPr>
              <a:grpSpLocks/>
            </p:cNvGrpSpPr>
            <p:nvPr/>
          </p:nvGrpSpPr>
          <p:grpSpPr bwMode="auto">
            <a:xfrm>
              <a:off x="2914" y="1805"/>
              <a:ext cx="640" cy="65"/>
              <a:chOff x="3217" y="3264"/>
              <a:chExt cx="289" cy="65"/>
            </a:xfrm>
          </p:grpSpPr>
          <p:sp>
            <p:nvSpPr>
              <p:cNvPr id="40154" name="Freeform 218"/>
              <p:cNvSpPr>
                <a:spLocks/>
              </p:cNvSpPr>
              <p:nvPr/>
            </p:nvSpPr>
            <p:spPr bwMode="auto">
              <a:xfrm>
                <a:off x="3217" y="3264"/>
                <a:ext cx="145" cy="40"/>
              </a:xfrm>
              <a:custGeom>
                <a:avLst/>
                <a:gdLst>
                  <a:gd name="T0" fmla="*/ 0 w 145"/>
                  <a:gd name="T1" fmla="*/ 31 h 40"/>
                  <a:gd name="T2" fmla="*/ 12 w 145"/>
                  <a:gd name="T3" fmla="*/ 34 h 40"/>
                  <a:gd name="T4" fmla="*/ 21 w 145"/>
                  <a:gd name="T5" fmla="*/ 39 h 40"/>
                  <a:gd name="T6" fmla="*/ 33 w 145"/>
                  <a:gd name="T7" fmla="*/ 39 h 40"/>
                  <a:gd name="T8" fmla="*/ 45 w 145"/>
                  <a:gd name="T9" fmla="*/ 37 h 40"/>
                  <a:gd name="T10" fmla="*/ 53 w 145"/>
                  <a:gd name="T11" fmla="*/ 33 h 40"/>
                  <a:gd name="T12" fmla="*/ 62 w 145"/>
                  <a:gd name="T13" fmla="*/ 28 h 40"/>
                  <a:gd name="T14" fmla="*/ 66 w 145"/>
                  <a:gd name="T15" fmla="*/ 23 h 40"/>
                  <a:gd name="T16" fmla="*/ 70 w 145"/>
                  <a:gd name="T17" fmla="*/ 19 h 40"/>
                  <a:gd name="T18" fmla="*/ 74 w 145"/>
                  <a:gd name="T19" fmla="*/ 14 h 40"/>
                  <a:gd name="T20" fmla="*/ 74 w 145"/>
                  <a:gd name="T21" fmla="*/ 9 h 40"/>
                  <a:gd name="T22" fmla="*/ 78 w 145"/>
                  <a:gd name="T23" fmla="*/ 5 h 40"/>
                  <a:gd name="T24" fmla="*/ 86 w 145"/>
                  <a:gd name="T25" fmla="*/ 0 h 40"/>
                  <a:gd name="T26" fmla="*/ 99 w 145"/>
                  <a:gd name="T27" fmla="*/ 0 h 40"/>
                  <a:gd name="T28" fmla="*/ 111 w 145"/>
                  <a:gd name="T29" fmla="*/ 3 h 40"/>
                  <a:gd name="T30" fmla="*/ 115 w 145"/>
                  <a:gd name="T31" fmla="*/ 8 h 40"/>
                  <a:gd name="T32" fmla="*/ 123 w 145"/>
                  <a:gd name="T33" fmla="*/ 12 h 40"/>
                  <a:gd name="T34" fmla="*/ 132 w 145"/>
                  <a:gd name="T35" fmla="*/ 17 h 40"/>
                  <a:gd name="T36" fmla="*/ 136 w 145"/>
                  <a:gd name="T37" fmla="*/ 22 h 40"/>
                  <a:gd name="T38" fmla="*/ 140 w 145"/>
                  <a:gd name="T39" fmla="*/ 27 h 40"/>
                  <a:gd name="T40" fmla="*/ 144 w 145"/>
                  <a:gd name="T4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0" y="31"/>
                    </a:moveTo>
                    <a:lnTo>
                      <a:pt x="12" y="34"/>
                    </a:lnTo>
                    <a:lnTo>
                      <a:pt x="21" y="39"/>
                    </a:lnTo>
                    <a:lnTo>
                      <a:pt x="33" y="39"/>
                    </a:lnTo>
                    <a:lnTo>
                      <a:pt x="45" y="37"/>
                    </a:lnTo>
                    <a:lnTo>
                      <a:pt x="53" y="33"/>
                    </a:lnTo>
                    <a:lnTo>
                      <a:pt x="62" y="28"/>
                    </a:lnTo>
                    <a:lnTo>
                      <a:pt x="66" y="23"/>
                    </a:lnTo>
                    <a:lnTo>
                      <a:pt x="70" y="19"/>
                    </a:lnTo>
                    <a:lnTo>
                      <a:pt x="74" y="14"/>
                    </a:lnTo>
                    <a:lnTo>
                      <a:pt x="74" y="9"/>
                    </a:lnTo>
                    <a:lnTo>
                      <a:pt x="78" y="5"/>
                    </a:lnTo>
                    <a:lnTo>
                      <a:pt x="86" y="0"/>
                    </a:lnTo>
                    <a:lnTo>
                      <a:pt x="99" y="0"/>
                    </a:lnTo>
                    <a:lnTo>
                      <a:pt x="111" y="3"/>
                    </a:lnTo>
                    <a:lnTo>
                      <a:pt x="115" y="8"/>
                    </a:lnTo>
                    <a:lnTo>
                      <a:pt x="123" y="12"/>
                    </a:lnTo>
                    <a:lnTo>
                      <a:pt x="132" y="17"/>
                    </a:lnTo>
                    <a:lnTo>
                      <a:pt x="136" y="22"/>
                    </a:lnTo>
                    <a:lnTo>
                      <a:pt x="140" y="27"/>
                    </a:lnTo>
                    <a:lnTo>
                      <a:pt x="144" y="3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55" name="Freeform 219"/>
              <p:cNvSpPr>
                <a:spLocks/>
              </p:cNvSpPr>
              <p:nvPr/>
            </p:nvSpPr>
            <p:spPr bwMode="auto">
              <a:xfrm>
                <a:off x="3361" y="3289"/>
                <a:ext cx="145" cy="40"/>
              </a:xfrm>
              <a:custGeom>
                <a:avLst/>
                <a:gdLst>
                  <a:gd name="T0" fmla="*/ 144 w 145"/>
                  <a:gd name="T1" fmla="*/ 8 h 40"/>
                  <a:gd name="T2" fmla="*/ 132 w 145"/>
                  <a:gd name="T3" fmla="*/ 5 h 40"/>
                  <a:gd name="T4" fmla="*/ 123 w 145"/>
                  <a:gd name="T5" fmla="*/ 0 h 40"/>
                  <a:gd name="T6" fmla="*/ 111 w 145"/>
                  <a:gd name="T7" fmla="*/ 0 h 40"/>
                  <a:gd name="T8" fmla="*/ 99 w 145"/>
                  <a:gd name="T9" fmla="*/ 2 h 40"/>
                  <a:gd name="T10" fmla="*/ 91 w 145"/>
                  <a:gd name="T11" fmla="*/ 6 h 40"/>
                  <a:gd name="T12" fmla="*/ 82 w 145"/>
                  <a:gd name="T13" fmla="*/ 11 h 40"/>
                  <a:gd name="T14" fmla="*/ 78 w 145"/>
                  <a:gd name="T15" fmla="*/ 16 h 40"/>
                  <a:gd name="T16" fmla="*/ 74 w 145"/>
                  <a:gd name="T17" fmla="*/ 20 h 40"/>
                  <a:gd name="T18" fmla="*/ 70 w 145"/>
                  <a:gd name="T19" fmla="*/ 25 h 40"/>
                  <a:gd name="T20" fmla="*/ 70 w 145"/>
                  <a:gd name="T21" fmla="*/ 30 h 40"/>
                  <a:gd name="T22" fmla="*/ 66 w 145"/>
                  <a:gd name="T23" fmla="*/ 34 h 40"/>
                  <a:gd name="T24" fmla="*/ 58 w 145"/>
                  <a:gd name="T25" fmla="*/ 39 h 40"/>
                  <a:gd name="T26" fmla="*/ 45 w 145"/>
                  <a:gd name="T27" fmla="*/ 39 h 40"/>
                  <a:gd name="T28" fmla="*/ 33 w 145"/>
                  <a:gd name="T29" fmla="*/ 36 h 40"/>
                  <a:gd name="T30" fmla="*/ 29 w 145"/>
                  <a:gd name="T31" fmla="*/ 31 h 40"/>
                  <a:gd name="T32" fmla="*/ 21 w 145"/>
                  <a:gd name="T33" fmla="*/ 27 h 40"/>
                  <a:gd name="T34" fmla="*/ 12 w 145"/>
                  <a:gd name="T35" fmla="*/ 22 h 40"/>
                  <a:gd name="T36" fmla="*/ 8 w 145"/>
                  <a:gd name="T37" fmla="*/ 17 h 40"/>
                  <a:gd name="T38" fmla="*/ 4 w 145"/>
                  <a:gd name="T39" fmla="*/ 12 h 40"/>
                  <a:gd name="T40" fmla="*/ 0 w 145"/>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144" y="8"/>
                    </a:moveTo>
                    <a:lnTo>
                      <a:pt x="132" y="5"/>
                    </a:lnTo>
                    <a:lnTo>
                      <a:pt x="123" y="0"/>
                    </a:lnTo>
                    <a:lnTo>
                      <a:pt x="111" y="0"/>
                    </a:lnTo>
                    <a:lnTo>
                      <a:pt x="99" y="2"/>
                    </a:lnTo>
                    <a:lnTo>
                      <a:pt x="91" y="6"/>
                    </a:lnTo>
                    <a:lnTo>
                      <a:pt x="82" y="11"/>
                    </a:lnTo>
                    <a:lnTo>
                      <a:pt x="78" y="16"/>
                    </a:lnTo>
                    <a:lnTo>
                      <a:pt x="74" y="20"/>
                    </a:lnTo>
                    <a:lnTo>
                      <a:pt x="70" y="25"/>
                    </a:lnTo>
                    <a:lnTo>
                      <a:pt x="70" y="30"/>
                    </a:lnTo>
                    <a:lnTo>
                      <a:pt x="66" y="34"/>
                    </a:lnTo>
                    <a:lnTo>
                      <a:pt x="58" y="39"/>
                    </a:lnTo>
                    <a:lnTo>
                      <a:pt x="45" y="39"/>
                    </a:lnTo>
                    <a:lnTo>
                      <a:pt x="33" y="36"/>
                    </a:lnTo>
                    <a:lnTo>
                      <a:pt x="29" y="31"/>
                    </a:lnTo>
                    <a:lnTo>
                      <a:pt x="21" y="27"/>
                    </a:lnTo>
                    <a:lnTo>
                      <a:pt x="12" y="22"/>
                    </a:lnTo>
                    <a:lnTo>
                      <a:pt x="8" y="17"/>
                    </a:lnTo>
                    <a:lnTo>
                      <a:pt x="4" y="12"/>
                    </a:lnTo>
                    <a:lnTo>
                      <a:pt x="0" y="9"/>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56" name="Group 220"/>
            <p:cNvGrpSpPr>
              <a:grpSpLocks/>
            </p:cNvGrpSpPr>
            <p:nvPr/>
          </p:nvGrpSpPr>
          <p:grpSpPr bwMode="auto">
            <a:xfrm>
              <a:off x="2940" y="1979"/>
              <a:ext cx="641" cy="77"/>
              <a:chOff x="3229" y="3438"/>
              <a:chExt cx="289" cy="77"/>
            </a:xfrm>
          </p:grpSpPr>
          <p:sp>
            <p:nvSpPr>
              <p:cNvPr id="40157" name="Freeform 221"/>
              <p:cNvSpPr>
                <a:spLocks/>
              </p:cNvSpPr>
              <p:nvPr/>
            </p:nvSpPr>
            <p:spPr bwMode="auto">
              <a:xfrm>
                <a:off x="3229" y="3468"/>
                <a:ext cx="145" cy="47"/>
              </a:xfrm>
              <a:custGeom>
                <a:avLst/>
                <a:gdLst>
                  <a:gd name="T0" fmla="*/ 0 w 145"/>
                  <a:gd name="T1" fmla="*/ 9 h 47"/>
                  <a:gd name="T2" fmla="*/ 12 w 145"/>
                  <a:gd name="T3" fmla="*/ 6 h 47"/>
                  <a:gd name="T4" fmla="*/ 21 w 145"/>
                  <a:gd name="T5" fmla="*/ 0 h 47"/>
                  <a:gd name="T6" fmla="*/ 33 w 145"/>
                  <a:gd name="T7" fmla="*/ 0 h 47"/>
                  <a:gd name="T8" fmla="*/ 45 w 145"/>
                  <a:gd name="T9" fmla="*/ 2 h 47"/>
                  <a:gd name="T10" fmla="*/ 53 w 145"/>
                  <a:gd name="T11" fmla="*/ 7 h 47"/>
                  <a:gd name="T12" fmla="*/ 62 w 145"/>
                  <a:gd name="T13" fmla="*/ 13 h 47"/>
                  <a:gd name="T14" fmla="*/ 66 w 145"/>
                  <a:gd name="T15" fmla="*/ 18 h 47"/>
                  <a:gd name="T16" fmla="*/ 70 w 145"/>
                  <a:gd name="T17" fmla="*/ 24 h 47"/>
                  <a:gd name="T18" fmla="*/ 74 w 145"/>
                  <a:gd name="T19" fmla="*/ 29 h 47"/>
                  <a:gd name="T20" fmla="*/ 74 w 145"/>
                  <a:gd name="T21" fmla="*/ 35 h 47"/>
                  <a:gd name="T22" fmla="*/ 78 w 145"/>
                  <a:gd name="T23" fmla="*/ 40 h 47"/>
                  <a:gd name="T24" fmla="*/ 86 w 145"/>
                  <a:gd name="T25" fmla="*/ 46 h 47"/>
                  <a:gd name="T26" fmla="*/ 99 w 145"/>
                  <a:gd name="T27" fmla="*/ 46 h 47"/>
                  <a:gd name="T28" fmla="*/ 111 w 145"/>
                  <a:gd name="T29" fmla="*/ 42 h 47"/>
                  <a:gd name="T30" fmla="*/ 115 w 145"/>
                  <a:gd name="T31" fmla="*/ 37 h 47"/>
                  <a:gd name="T32" fmla="*/ 123 w 145"/>
                  <a:gd name="T33" fmla="*/ 31 h 47"/>
                  <a:gd name="T34" fmla="*/ 132 w 145"/>
                  <a:gd name="T35" fmla="*/ 26 h 47"/>
                  <a:gd name="T36" fmla="*/ 136 w 145"/>
                  <a:gd name="T37" fmla="*/ 20 h 47"/>
                  <a:gd name="T38" fmla="*/ 140 w 145"/>
                  <a:gd name="T39" fmla="*/ 15 h 47"/>
                  <a:gd name="T40" fmla="*/ 144 w 145"/>
                  <a:gd name="T41"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0" y="9"/>
                    </a:moveTo>
                    <a:lnTo>
                      <a:pt x="12" y="6"/>
                    </a:lnTo>
                    <a:lnTo>
                      <a:pt x="21" y="0"/>
                    </a:lnTo>
                    <a:lnTo>
                      <a:pt x="33" y="0"/>
                    </a:lnTo>
                    <a:lnTo>
                      <a:pt x="45" y="2"/>
                    </a:lnTo>
                    <a:lnTo>
                      <a:pt x="53" y="7"/>
                    </a:lnTo>
                    <a:lnTo>
                      <a:pt x="62" y="13"/>
                    </a:lnTo>
                    <a:lnTo>
                      <a:pt x="66" y="18"/>
                    </a:lnTo>
                    <a:lnTo>
                      <a:pt x="70" y="24"/>
                    </a:lnTo>
                    <a:lnTo>
                      <a:pt x="74" y="29"/>
                    </a:lnTo>
                    <a:lnTo>
                      <a:pt x="74" y="35"/>
                    </a:lnTo>
                    <a:lnTo>
                      <a:pt x="78" y="40"/>
                    </a:lnTo>
                    <a:lnTo>
                      <a:pt x="86" y="46"/>
                    </a:lnTo>
                    <a:lnTo>
                      <a:pt x="99" y="46"/>
                    </a:lnTo>
                    <a:lnTo>
                      <a:pt x="111" y="42"/>
                    </a:lnTo>
                    <a:lnTo>
                      <a:pt x="115" y="37"/>
                    </a:lnTo>
                    <a:lnTo>
                      <a:pt x="123" y="31"/>
                    </a:lnTo>
                    <a:lnTo>
                      <a:pt x="132" y="26"/>
                    </a:lnTo>
                    <a:lnTo>
                      <a:pt x="136" y="20"/>
                    </a:lnTo>
                    <a:lnTo>
                      <a:pt x="140" y="15"/>
                    </a:lnTo>
                    <a:lnTo>
                      <a:pt x="144" y="1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58" name="Freeform 222"/>
              <p:cNvSpPr>
                <a:spLocks/>
              </p:cNvSpPr>
              <p:nvPr/>
            </p:nvSpPr>
            <p:spPr bwMode="auto">
              <a:xfrm>
                <a:off x="3373" y="3438"/>
                <a:ext cx="145" cy="47"/>
              </a:xfrm>
              <a:custGeom>
                <a:avLst/>
                <a:gdLst>
                  <a:gd name="T0" fmla="*/ 144 w 145"/>
                  <a:gd name="T1" fmla="*/ 37 h 47"/>
                  <a:gd name="T2" fmla="*/ 132 w 145"/>
                  <a:gd name="T3" fmla="*/ 40 h 47"/>
                  <a:gd name="T4" fmla="*/ 123 w 145"/>
                  <a:gd name="T5" fmla="*/ 46 h 47"/>
                  <a:gd name="T6" fmla="*/ 111 w 145"/>
                  <a:gd name="T7" fmla="*/ 46 h 47"/>
                  <a:gd name="T8" fmla="*/ 99 w 145"/>
                  <a:gd name="T9" fmla="*/ 44 h 47"/>
                  <a:gd name="T10" fmla="*/ 91 w 145"/>
                  <a:gd name="T11" fmla="*/ 39 h 47"/>
                  <a:gd name="T12" fmla="*/ 82 w 145"/>
                  <a:gd name="T13" fmla="*/ 33 h 47"/>
                  <a:gd name="T14" fmla="*/ 78 w 145"/>
                  <a:gd name="T15" fmla="*/ 28 h 47"/>
                  <a:gd name="T16" fmla="*/ 74 w 145"/>
                  <a:gd name="T17" fmla="*/ 22 h 47"/>
                  <a:gd name="T18" fmla="*/ 70 w 145"/>
                  <a:gd name="T19" fmla="*/ 17 h 47"/>
                  <a:gd name="T20" fmla="*/ 70 w 145"/>
                  <a:gd name="T21" fmla="*/ 11 h 47"/>
                  <a:gd name="T22" fmla="*/ 66 w 145"/>
                  <a:gd name="T23" fmla="*/ 6 h 47"/>
                  <a:gd name="T24" fmla="*/ 58 w 145"/>
                  <a:gd name="T25" fmla="*/ 0 h 47"/>
                  <a:gd name="T26" fmla="*/ 45 w 145"/>
                  <a:gd name="T27" fmla="*/ 0 h 47"/>
                  <a:gd name="T28" fmla="*/ 33 w 145"/>
                  <a:gd name="T29" fmla="*/ 4 h 47"/>
                  <a:gd name="T30" fmla="*/ 29 w 145"/>
                  <a:gd name="T31" fmla="*/ 9 h 47"/>
                  <a:gd name="T32" fmla="*/ 21 w 145"/>
                  <a:gd name="T33" fmla="*/ 15 h 47"/>
                  <a:gd name="T34" fmla="*/ 12 w 145"/>
                  <a:gd name="T35" fmla="*/ 20 h 47"/>
                  <a:gd name="T36" fmla="*/ 8 w 145"/>
                  <a:gd name="T37" fmla="*/ 26 h 47"/>
                  <a:gd name="T38" fmla="*/ 4 w 145"/>
                  <a:gd name="T39" fmla="*/ 31 h 47"/>
                  <a:gd name="T40" fmla="*/ 0 w 145"/>
                  <a:gd name="T41"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144" y="37"/>
                    </a:moveTo>
                    <a:lnTo>
                      <a:pt x="132" y="40"/>
                    </a:lnTo>
                    <a:lnTo>
                      <a:pt x="123" y="46"/>
                    </a:lnTo>
                    <a:lnTo>
                      <a:pt x="111" y="46"/>
                    </a:lnTo>
                    <a:lnTo>
                      <a:pt x="99" y="44"/>
                    </a:lnTo>
                    <a:lnTo>
                      <a:pt x="91" y="39"/>
                    </a:lnTo>
                    <a:lnTo>
                      <a:pt x="82" y="33"/>
                    </a:lnTo>
                    <a:lnTo>
                      <a:pt x="78" y="28"/>
                    </a:lnTo>
                    <a:lnTo>
                      <a:pt x="74" y="22"/>
                    </a:lnTo>
                    <a:lnTo>
                      <a:pt x="70" y="17"/>
                    </a:lnTo>
                    <a:lnTo>
                      <a:pt x="70" y="11"/>
                    </a:lnTo>
                    <a:lnTo>
                      <a:pt x="66" y="6"/>
                    </a:lnTo>
                    <a:lnTo>
                      <a:pt x="58" y="0"/>
                    </a:lnTo>
                    <a:lnTo>
                      <a:pt x="45" y="0"/>
                    </a:lnTo>
                    <a:lnTo>
                      <a:pt x="33" y="4"/>
                    </a:lnTo>
                    <a:lnTo>
                      <a:pt x="29" y="9"/>
                    </a:lnTo>
                    <a:lnTo>
                      <a:pt x="21" y="15"/>
                    </a:lnTo>
                    <a:lnTo>
                      <a:pt x="12" y="20"/>
                    </a:lnTo>
                    <a:lnTo>
                      <a:pt x="8" y="26"/>
                    </a:lnTo>
                    <a:lnTo>
                      <a:pt x="4" y="31"/>
                    </a:lnTo>
                    <a:lnTo>
                      <a:pt x="0" y="35"/>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59" name="Group 223"/>
            <p:cNvGrpSpPr>
              <a:grpSpLocks/>
            </p:cNvGrpSpPr>
            <p:nvPr/>
          </p:nvGrpSpPr>
          <p:grpSpPr bwMode="auto">
            <a:xfrm>
              <a:off x="3298" y="2323"/>
              <a:ext cx="639" cy="165"/>
              <a:chOff x="3390" y="3782"/>
              <a:chExt cx="288" cy="165"/>
            </a:xfrm>
          </p:grpSpPr>
          <p:sp>
            <p:nvSpPr>
              <p:cNvPr id="40160" name="Freeform 224"/>
              <p:cNvSpPr>
                <a:spLocks/>
              </p:cNvSpPr>
              <p:nvPr/>
            </p:nvSpPr>
            <p:spPr bwMode="auto">
              <a:xfrm>
                <a:off x="3390" y="384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61" name="Freeform 225"/>
              <p:cNvSpPr>
                <a:spLocks/>
              </p:cNvSpPr>
              <p:nvPr/>
            </p:nvSpPr>
            <p:spPr bwMode="auto">
              <a:xfrm>
                <a:off x="3534" y="3782"/>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62" name="Group 226"/>
            <p:cNvGrpSpPr>
              <a:grpSpLocks/>
            </p:cNvGrpSpPr>
            <p:nvPr/>
          </p:nvGrpSpPr>
          <p:grpSpPr bwMode="auto">
            <a:xfrm>
              <a:off x="3501" y="2515"/>
              <a:ext cx="642" cy="165"/>
              <a:chOff x="3482" y="3974"/>
              <a:chExt cx="289" cy="165"/>
            </a:xfrm>
          </p:grpSpPr>
          <p:sp>
            <p:nvSpPr>
              <p:cNvPr id="40163" name="Freeform 227"/>
              <p:cNvSpPr>
                <a:spLocks/>
              </p:cNvSpPr>
              <p:nvPr/>
            </p:nvSpPr>
            <p:spPr bwMode="auto">
              <a:xfrm>
                <a:off x="3482" y="403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64" name="Freeform 228"/>
              <p:cNvSpPr>
                <a:spLocks/>
              </p:cNvSpPr>
              <p:nvPr/>
            </p:nvSpPr>
            <p:spPr bwMode="auto">
              <a:xfrm>
                <a:off x="3626" y="3974"/>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65" name="Group 229"/>
            <p:cNvGrpSpPr>
              <a:grpSpLocks/>
            </p:cNvGrpSpPr>
            <p:nvPr/>
          </p:nvGrpSpPr>
          <p:grpSpPr bwMode="auto">
            <a:xfrm>
              <a:off x="3707" y="2695"/>
              <a:ext cx="641" cy="165"/>
              <a:chOff x="3575" y="4154"/>
              <a:chExt cx="288" cy="165"/>
            </a:xfrm>
          </p:grpSpPr>
          <p:sp>
            <p:nvSpPr>
              <p:cNvPr id="40166" name="Freeform 230"/>
              <p:cNvSpPr>
                <a:spLocks/>
              </p:cNvSpPr>
              <p:nvPr/>
            </p:nvSpPr>
            <p:spPr bwMode="auto">
              <a:xfrm>
                <a:off x="3575" y="421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67" name="Freeform 231"/>
              <p:cNvSpPr>
                <a:spLocks/>
              </p:cNvSpPr>
              <p:nvPr/>
            </p:nvSpPr>
            <p:spPr bwMode="auto">
              <a:xfrm>
                <a:off x="3719" y="4154"/>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68" name="Group 232"/>
            <p:cNvGrpSpPr>
              <a:grpSpLocks/>
            </p:cNvGrpSpPr>
            <p:nvPr/>
          </p:nvGrpSpPr>
          <p:grpSpPr bwMode="auto">
            <a:xfrm>
              <a:off x="3939" y="2863"/>
              <a:ext cx="642" cy="165"/>
              <a:chOff x="3679" y="4322"/>
              <a:chExt cx="289" cy="165"/>
            </a:xfrm>
          </p:grpSpPr>
          <p:sp>
            <p:nvSpPr>
              <p:cNvPr id="40169" name="Freeform 233"/>
              <p:cNvSpPr>
                <a:spLocks/>
              </p:cNvSpPr>
              <p:nvPr/>
            </p:nvSpPr>
            <p:spPr bwMode="auto">
              <a:xfrm>
                <a:off x="3679" y="438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70" name="Freeform 234"/>
              <p:cNvSpPr>
                <a:spLocks/>
              </p:cNvSpPr>
              <p:nvPr/>
            </p:nvSpPr>
            <p:spPr bwMode="auto">
              <a:xfrm>
                <a:off x="3823" y="4322"/>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71" name="Group 235"/>
            <p:cNvGrpSpPr>
              <a:grpSpLocks/>
            </p:cNvGrpSpPr>
            <p:nvPr/>
          </p:nvGrpSpPr>
          <p:grpSpPr bwMode="auto">
            <a:xfrm>
              <a:off x="4103" y="3049"/>
              <a:ext cx="643" cy="165"/>
              <a:chOff x="3753" y="4508"/>
              <a:chExt cx="289" cy="165"/>
            </a:xfrm>
          </p:grpSpPr>
          <p:sp>
            <p:nvSpPr>
              <p:cNvPr id="40172" name="Freeform 236"/>
              <p:cNvSpPr>
                <a:spLocks/>
              </p:cNvSpPr>
              <p:nvPr/>
            </p:nvSpPr>
            <p:spPr bwMode="auto">
              <a:xfrm>
                <a:off x="3753" y="45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73" name="Freeform 237"/>
              <p:cNvSpPr>
                <a:spLocks/>
              </p:cNvSpPr>
              <p:nvPr/>
            </p:nvSpPr>
            <p:spPr bwMode="auto">
              <a:xfrm>
                <a:off x="3897" y="45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74" name="Group 238"/>
            <p:cNvGrpSpPr>
              <a:grpSpLocks/>
            </p:cNvGrpSpPr>
            <p:nvPr/>
          </p:nvGrpSpPr>
          <p:grpSpPr bwMode="auto">
            <a:xfrm>
              <a:off x="4103" y="3305"/>
              <a:ext cx="643" cy="71"/>
              <a:chOff x="3753" y="4764"/>
              <a:chExt cx="289" cy="71"/>
            </a:xfrm>
          </p:grpSpPr>
          <p:sp>
            <p:nvSpPr>
              <p:cNvPr id="40175" name="Freeform 239"/>
              <p:cNvSpPr>
                <a:spLocks/>
              </p:cNvSpPr>
              <p:nvPr/>
            </p:nvSpPr>
            <p:spPr bwMode="auto">
              <a:xfrm>
                <a:off x="3753" y="4791"/>
                <a:ext cx="145" cy="44"/>
              </a:xfrm>
              <a:custGeom>
                <a:avLst/>
                <a:gdLst>
                  <a:gd name="T0" fmla="*/ 0 w 145"/>
                  <a:gd name="T1" fmla="*/ 9 h 44"/>
                  <a:gd name="T2" fmla="*/ 12 w 145"/>
                  <a:gd name="T3" fmla="*/ 5 h 44"/>
                  <a:gd name="T4" fmla="*/ 21 w 145"/>
                  <a:gd name="T5" fmla="*/ 0 h 44"/>
                  <a:gd name="T6" fmla="*/ 33 w 145"/>
                  <a:gd name="T7" fmla="*/ 0 h 44"/>
                  <a:gd name="T8" fmla="*/ 45 w 145"/>
                  <a:gd name="T9" fmla="*/ 2 h 44"/>
                  <a:gd name="T10" fmla="*/ 53 w 145"/>
                  <a:gd name="T11" fmla="*/ 7 h 44"/>
                  <a:gd name="T12" fmla="*/ 62 w 145"/>
                  <a:gd name="T13" fmla="*/ 12 h 44"/>
                  <a:gd name="T14" fmla="*/ 66 w 145"/>
                  <a:gd name="T15" fmla="*/ 17 h 44"/>
                  <a:gd name="T16" fmla="*/ 70 w 145"/>
                  <a:gd name="T17" fmla="*/ 22 h 44"/>
                  <a:gd name="T18" fmla="*/ 74 w 145"/>
                  <a:gd name="T19" fmla="*/ 28 h 44"/>
                  <a:gd name="T20" fmla="*/ 74 w 145"/>
                  <a:gd name="T21" fmla="*/ 33 h 44"/>
                  <a:gd name="T22" fmla="*/ 78 w 145"/>
                  <a:gd name="T23" fmla="*/ 38 h 44"/>
                  <a:gd name="T24" fmla="*/ 86 w 145"/>
                  <a:gd name="T25" fmla="*/ 43 h 44"/>
                  <a:gd name="T26" fmla="*/ 99 w 145"/>
                  <a:gd name="T27" fmla="*/ 43 h 44"/>
                  <a:gd name="T28" fmla="*/ 111 w 145"/>
                  <a:gd name="T29" fmla="*/ 40 h 44"/>
                  <a:gd name="T30" fmla="*/ 115 w 145"/>
                  <a:gd name="T31" fmla="*/ 34 h 44"/>
                  <a:gd name="T32" fmla="*/ 123 w 145"/>
                  <a:gd name="T33" fmla="*/ 29 h 44"/>
                  <a:gd name="T34" fmla="*/ 132 w 145"/>
                  <a:gd name="T35" fmla="*/ 24 h 44"/>
                  <a:gd name="T36" fmla="*/ 136 w 145"/>
                  <a:gd name="T37" fmla="*/ 19 h 44"/>
                  <a:gd name="T38" fmla="*/ 140 w 145"/>
                  <a:gd name="T39" fmla="*/ 14 h 44"/>
                  <a:gd name="T40" fmla="*/ 144 w 145"/>
                  <a:gd name="T41"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4">
                    <a:moveTo>
                      <a:pt x="0" y="9"/>
                    </a:moveTo>
                    <a:lnTo>
                      <a:pt x="12" y="5"/>
                    </a:lnTo>
                    <a:lnTo>
                      <a:pt x="21" y="0"/>
                    </a:lnTo>
                    <a:lnTo>
                      <a:pt x="33" y="0"/>
                    </a:lnTo>
                    <a:lnTo>
                      <a:pt x="45" y="2"/>
                    </a:lnTo>
                    <a:lnTo>
                      <a:pt x="53" y="7"/>
                    </a:lnTo>
                    <a:lnTo>
                      <a:pt x="62" y="12"/>
                    </a:lnTo>
                    <a:lnTo>
                      <a:pt x="66" y="17"/>
                    </a:lnTo>
                    <a:lnTo>
                      <a:pt x="70" y="22"/>
                    </a:lnTo>
                    <a:lnTo>
                      <a:pt x="74" y="28"/>
                    </a:lnTo>
                    <a:lnTo>
                      <a:pt x="74" y="33"/>
                    </a:lnTo>
                    <a:lnTo>
                      <a:pt x="78" y="38"/>
                    </a:lnTo>
                    <a:lnTo>
                      <a:pt x="86" y="43"/>
                    </a:lnTo>
                    <a:lnTo>
                      <a:pt x="99" y="43"/>
                    </a:lnTo>
                    <a:lnTo>
                      <a:pt x="111" y="40"/>
                    </a:lnTo>
                    <a:lnTo>
                      <a:pt x="115" y="34"/>
                    </a:lnTo>
                    <a:lnTo>
                      <a:pt x="123" y="29"/>
                    </a:lnTo>
                    <a:lnTo>
                      <a:pt x="132" y="24"/>
                    </a:lnTo>
                    <a:lnTo>
                      <a:pt x="136" y="19"/>
                    </a:lnTo>
                    <a:lnTo>
                      <a:pt x="140" y="14"/>
                    </a:lnTo>
                    <a:lnTo>
                      <a:pt x="144" y="1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76" name="Freeform 240"/>
              <p:cNvSpPr>
                <a:spLocks/>
              </p:cNvSpPr>
              <p:nvPr/>
            </p:nvSpPr>
            <p:spPr bwMode="auto">
              <a:xfrm>
                <a:off x="3897" y="4764"/>
                <a:ext cx="145" cy="44"/>
              </a:xfrm>
              <a:custGeom>
                <a:avLst/>
                <a:gdLst>
                  <a:gd name="T0" fmla="*/ 144 w 145"/>
                  <a:gd name="T1" fmla="*/ 34 h 44"/>
                  <a:gd name="T2" fmla="*/ 132 w 145"/>
                  <a:gd name="T3" fmla="*/ 38 h 44"/>
                  <a:gd name="T4" fmla="*/ 123 w 145"/>
                  <a:gd name="T5" fmla="*/ 43 h 44"/>
                  <a:gd name="T6" fmla="*/ 111 w 145"/>
                  <a:gd name="T7" fmla="*/ 43 h 44"/>
                  <a:gd name="T8" fmla="*/ 99 w 145"/>
                  <a:gd name="T9" fmla="*/ 41 h 44"/>
                  <a:gd name="T10" fmla="*/ 91 w 145"/>
                  <a:gd name="T11" fmla="*/ 36 h 44"/>
                  <a:gd name="T12" fmla="*/ 82 w 145"/>
                  <a:gd name="T13" fmla="*/ 31 h 44"/>
                  <a:gd name="T14" fmla="*/ 78 w 145"/>
                  <a:gd name="T15" fmla="*/ 26 h 44"/>
                  <a:gd name="T16" fmla="*/ 74 w 145"/>
                  <a:gd name="T17" fmla="*/ 21 h 44"/>
                  <a:gd name="T18" fmla="*/ 70 w 145"/>
                  <a:gd name="T19" fmla="*/ 15 h 44"/>
                  <a:gd name="T20" fmla="*/ 70 w 145"/>
                  <a:gd name="T21" fmla="*/ 10 h 44"/>
                  <a:gd name="T22" fmla="*/ 66 w 145"/>
                  <a:gd name="T23" fmla="*/ 5 h 44"/>
                  <a:gd name="T24" fmla="*/ 58 w 145"/>
                  <a:gd name="T25" fmla="*/ 0 h 44"/>
                  <a:gd name="T26" fmla="*/ 45 w 145"/>
                  <a:gd name="T27" fmla="*/ 0 h 44"/>
                  <a:gd name="T28" fmla="*/ 33 w 145"/>
                  <a:gd name="T29" fmla="*/ 3 h 44"/>
                  <a:gd name="T30" fmla="*/ 29 w 145"/>
                  <a:gd name="T31" fmla="*/ 9 h 44"/>
                  <a:gd name="T32" fmla="*/ 21 w 145"/>
                  <a:gd name="T33" fmla="*/ 14 h 44"/>
                  <a:gd name="T34" fmla="*/ 12 w 145"/>
                  <a:gd name="T35" fmla="*/ 19 h 44"/>
                  <a:gd name="T36" fmla="*/ 8 w 145"/>
                  <a:gd name="T37" fmla="*/ 24 h 44"/>
                  <a:gd name="T38" fmla="*/ 4 w 145"/>
                  <a:gd name="T39" fmla="*/ 29 h 44"/>
                  <a:gd name="T40" fmla="*/ 0 w 145"/>
                  <a:gd name="T4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4">
                    <a:moveTo>
                      <a:pt x="144" y="34"/>
                    </a:moveTo>
                    <a:lnTo>
                      <a:pt x="132" y="38"/>
                    </a:lnTo>
                    <a:lnTo>
                      <a:pt x="123" y="43"/>
                    </a:lnTo>
                    <a:lnTo>
                      <a:pt x="111" y="43"/>
                    </a:lnTo>
                    <a:lnTo>
                      <a:pt x="99" y="41"/>
                    </a:lnTo>
                    <a:lnTo>
                      <a:pt x="91" y="36"/>
                    </a:lnTo>
                    <a:lnTo>
                      <a:pt x="82" y="31"/>
                    </a:lnTo>
                    <a:lnTo>
                      <a:pt x="78" y="26"/>
                    </a:lnTo>
                    <a:lnTo>
                      <a:pt x="74" y="21"/>
                    </a:lnTo>
                    <a:lnTo>
                      <a:pt x="70" y="15"/>
                    </a:lnTo>
                    <a:lnTo>
                      <a:pt x="70" y="10"/>
                    </a:lnTo>
                    <a:lnTo>
                      <a:pt x="66" y="5"/>
                    </a:lnTo>
                    <a:lnTo>
                      <a:pt x="58" y="0"/>
                    </a:lnTo>
                    <a:lnTo>
                      <a:pt x="45" y="0"/>
                    </a:lnTo>
                    <a:lnTo>
                      <a:pt x="33" y="3"/>
                    </a:lnTo>
                    <a:lnTo>
                      <a:pt x="29" y="9"/>
                    </a:lnTo>
                    <a:lnTo>
                      <a:pt x="21" y="14"/>
                    </a:lnTo>
                    <a:lnTo>
                      <a:pt x="12" y="19"/>
                    </a:lnTo>
                    <a:lnTo>
                      <a:pt x="8" y="24"/>
                    </a:lnTo>
                    <a:lnTo>
                      <a:pt x="4" y="29"/>
                    </a:lnTo>
                    <a:lnTo>
                      <a:pt x="0" y="3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40177" name="Line 241"/>
          <p:cNvSpPr>
            <a:spLocks noChangeShapeType="1"/>
          </p:cNvSpPr>
          <p:nvPr/>
        </p:nvSpPr>
        <p:spPr bwMode="auto">
          <a:xfrm>
            <a:off x="4591050" y="1995488"/>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78" name="Line 242"/>
          <p:cNvSpPr>
            <a:spLocks noChangeShapeType="1"/>
          </p:cNvSpPr>
          <p:nvPr/>
        </p:nvSpPr>
        <p:spPr bwMode="auto">
          <a:xfrm>
            <a:off x="4565650" y="2284413"/>
            <a:ext cx="410051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79" name="Rectangle 243"/>
          <p:cNvSpPr>
            <a:spLocks noChangeArrowheads="1"/>
          </p:cNvSpPr>
          <p:nvPr/>
        </p:nvSpPr>
        <p:spPr bwMode="auto">
          <a:xfrm>
            <a:off x="4427538" y="242888"/>
            <a:ext cx="1223962" cy="11239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80" name="Rectangle 244"/>
          <p:cNvSpPr>
            <a:spLocks noChangeArrowheads="1"/>
          </p:cNvSpPr>
          <p:nvPr/>
        </p:nvSpPr>
        <p:spPr bwMode="auto">
          <a:xfrm>
            <a:off x="755650" y="5616575"/>
            <a:ext cx="863600" cy="134143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81" name="Text Box 245"/>
          <p:cNvSpPr txBox="1">
            <a:spLocks noChangeArrowheads="1"/>
          </p:cNvSpPr>
          <p:nvPr/>
        </p:nvSpPr>
        <p:spPr bwMode="auto">
          <a:xfrm>
            <a:off x="7092950" y="3103563"/>
            <a:ext cx="889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000"/>
              <a:t>tempo</a:t>
            </a:r>
          </a:p>
        </p:txBody>
      </p:sp>
      <p:sp>
        <p:nvSpPr>
          <p:cNvPr id="40182" name="Rectangle 246"/>
          <p:cNvSpPr>
            <a:spLocks noChangeArrowheads="1"/>
          </p:cNvSpPr>
          <p:nvPr/>
        </p:nvSpPr>
        <p:spPr bwMode="auto">
          <a:xfrm>
            <a:off x="827088" y="142875"/>
            <a:ext cx="720725" cy="98107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83" name="Rectangle 247"/>
          <p:cNvSpPr>
            <a:spLocks noChangeArrowheads="1"/>
          </p:cNvSpPr>
          <p:nvPr/>
        </p:nvSpPr>
        <p:spPr bwMode="auto">
          <a:xfrm>
            <a:off x="4356100" y="1125538"/>
            <a:ext cx="4608513" cy="5113337"/>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ltLang="en-US"/>
          </a:p>
        </p:txBody>
      </p:sp>
      <p:sp>
        <p:nvSpPr>
          <p:cNvPr id="40184" name="Text Box 248"/>
          <p:cNvSpPr txBox="1">
            <a:spLocks noChangeArrowheads="1"/>
          </p:cNvSpPr>
          <p:nvPr/>
        </p:nvSpPr>
        <p:spPr bwMode="auto">
          <a:xfrm>
            <a:off x="107950" y="115888"/>
            <a:ext cx="89646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000" b="1"/>
              <a:t>Propagazione del potenziale di una singola unità motoria (MUAP o PUM) sotto una schiera  di elettrodi allineata con la direzione delle fibre.</a:t>
            </a:r>
          </a:p>
        </p:txBody>
      </p:sp>
      <p:sp>
        <p:nvSpPr>
          <p:cNvPr id="40185" name="Line 249"/>
          <p:cNvSpPr>
            <a:spLocks noChangeShapeType="1"/>
          </p:cNvSpPr>
          <p:nvPr/>
        </p:nvSpPr>
        <p:spPr bwMode="auto">
          <a:xfrm>
            <a:off x="1692275" y="5387975"/>
            <a:ext cx="3587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86" name="Line 250"/>
          <p:cNvSpPr>
            <a:spLocks noChangeShapeType="1"/>
          </p:cNvSpPr>
          <p:nvPr/>
        </p:nvSpPr>
        <p:spPr bwMode="auto">
          <a:xfrm>
            <a:off x="1692275" y="5689600"/>
            <a:ext cx="3587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87" name="Line 251"/>
          <p:cNvSpPr>
            <a:spLocks noChangeShapeType="1"/>
          </p:cNvSpPr>
          <p:nvPr/>
        </p:nvSpPr>
        <p:spPr bwMode="auto">
          <a:xfrm>
            <a:off x="1908175" y="5157788"/>
            <a:ext cx="0" cy="2159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88" name="Line 252"/>
          <p:cNvSpPr>
            <a:spLocks noChangeShapeType="1"/>
          </p:cNvSpPr>
          <p:nvPr/>
        </p:nvSpPr>
        <p:spPr bwMode="auto">
          <a:xfrm flipV="1">
            <a:off x="1922463" y="5719763"/>
            <a:ext cx="0" cy="2159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89" name="Text Box 253"/>
          <p:cNvSpPr txBox="1">
            <a:spLocks noChangeArrowheads="1"/>
          </p:cNvSpPr>
          <p:nvPr/>
        </p:nvSpPr>
        <p:spPr bwMode="auto">
          <a:xfrm>
            <a:off x="1619250" y="5969000"/>
            <a:ext cx="12319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t>e= 10 mm</a:t>
            </a:r>
          </a:p>
        </p:txBody>
      </p:sp>
      <p:grpSp>
        <p:nvGrpSpPr>
          <p:cNvPr id="40190" name="Group 254"/>
          <p:cNvGrpSpPr>
            <a:grpSpLocks/>
          </p:cNvGrpSpPr>
          <p:nvPr/>
        </p:nvGrpSpPr>
        <p:grpSpPr bwMode="auto">
          <a:xfrm>
            <a:off x="5003800" y="1484313"/>
            <a:ext cx="2447925" cy="3960812"/>
            <a:chOff x="3152" y="935"/>
            <a:chExt cx="1542" cy="2495"/>
          </a:xfrm>
        </p:grpSpPr>
        <p:sp>
          <p:nvSpPr>
            <p:cNvPr id="40191" name="Line 255"/>
            <p:cNvSpPr>
              <a:spLocks noChangeShapeType="1"/>
            </p:cNvSpPr>
            <p:nvPr/>
          </p:nvSpPr>
          <p:spPr bwMode="auto">
            <a:xfrm flipV="1">
              <a:off x="3152" y="935"/>
              <a:ext cx="1452" cy="1117"/>
            </a:xfrm>
            <a:prstGeom prst="line">
              <a:avLst/>
            </a:prstGeom>
            <a:noFill/>
            <a:ln w="38100">
              <a:solidFill>
                <a:srgbClr val="008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92" name="Line 256"/>
            <p:cNvSpPr>
              <a:spLocks noChangeShapeType="1"/>
            </p:cNvSpPr>
            <p:nvPr/>
          </p:nvSpPr>
          <p:spPr bwMode="auto">
            <a:xfrm>
              <a:off x="3152" y="2160"/>
              <a:ext cx="1542" cy="1270"/>
            </a:xfrm>
            <a:prstGeom prst="line">
              <a:avLst/>
            </a:prstGeom>
            <a:noFill/>
            <a:ln w="28575">
              <a:solidFill>
                <a:srgbClr val="008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0193" name="Group 257"/>
          <p:cNvGrpSpPr>
            <a:grpSpLocks/>
          </p:cNvGrpSpPr>
          <p:nvPr/>
        </p:nvGrpSpPr>
        <p:grpSpPr bwMode="auto">
          <a:xfrm>
            <a:off x="5003800" y="3357563"/>
            <a:ext cx="3175000" cy="2735262"/>
            <a:chOff x="3152" y="2115"/>
            <a:chExt cx="2000" cy="1723"/>
          </a:xfrm>
        </p:grpSpPr>
        <p:grpSp>
          <p:nvGrpSpPr>
            <p:cNvPr id="40194" name="Group 258"/>
            <p:cNvGrpSpPr>
              <a:grpSpLocks/>
            </p:cNvGrpSpPr>
            <p:nvPr/>
          </p:nvGrpSpPr>
          <p:grpSpPr bwMode="auto">
            <a:xfrm>
              <a:off x="3152" y="2115"/>
              <a:ext cx="1406" cy="1723"/>
              <a:chOff x="3152" y="2115"/>
              <a:chExt cx="1406" cy="1723"/>
            </a:xfrm>
          </p:grpSpPr>
          <p:sp>
            <p:nvSpPr>
              <p:cNvPr id="40195" name="Line 259"/>
              <p:cNvSpPr>
                <a:spLocks noChangeShapeType="1"/>
              </p:cNvSpPr>
              <p:nvPr/>
            </p:nvSpPr>
            <p:spPr bwMode="auto">
              <a:xfrm>
                <a:off x="3152" y="2115"/>
                <a:ext cx="0" cy="1587"/>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96" name="Line 260"/>
              <p:cNvSpPr>
                <a:spLocks noChangeShapeType="1"/>
              </p:cNvSpPr>
              <p:nvPr/>
            </p:nvSpPr>
            <p:spPr bwMode="auto">
              <a:xfrm>
                <a:off x="4558" y="3203"/>
                <a:ext cx="0" cy="59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97" name="Line 261"/>
              <p:cNvSpPr>
                <a:spLocks noChangeShapeType="1"/>
              </p:cNvSpPr>
              <p:nvPr/>
            </p:nvSpPr>
            <p:spPr bwMode="auto">
              <a:xfrm>
                <a:off x="3152" y="3702"/>
                <a:ext cx="1406" cy="0"/>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198" name="Text Box 262"/>
              <p:cNvSpPr txBox="1">
                <a:spLocks noChangeArrowheads="1"/>
              </p:cNvSpPr>
              <p:nvPr/>
            </p:nvSpPr>
            <p:spPr bwMode="auto">
              <a:xfrm>
                <a:off x="3626" y="3607"/>
                <a:ext cx="524" cy="23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t>15 ms</a:t>
                </a:r>
              </a:p>
            </p:txBody>
          </p:sp>
        </p:grpSp>
        <p:grpSp>
          <p:nvGrpSpPr>
            <p:cNvPr id="40199" name="Group 263"/>
            <p:cNvGrpSpPr>
              <a:grpSpLocks/>
            </p:cNvGrpSpPr>
            <p:nvPr/>
          </p:nvGrpSpPr>
          <p:grpSpPr bwMode="auto">
            <a:xfrm>
              <a:off x="4921" y="2205"/>
              <a:ext cx="231" cy="1089"/>
              <a:chOff x="4921" y="2205"/>
              <a:chExt cx="231" cy="1089"/>
            </a:xfrm>
          </p:grpSpPr>
          <p:sp>
            <p:nvSpPr>
              <p:cNvPr id="40200" name="Line 264"/>
              <p:cNvSpPr>
                <a:spLocks noChangeShapeType="1"/>
              </p:cNvSpPr>
              <p:nvPr/>
            </p:nvSpPr>
            <p:spPr bwMode="auto">
              <a:xfrm>
                <a:off x="5057" y="2205"/>
                <a:ext cx="0" cy="1089"/>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201" name="Text Box 265"/>
              <p:cNvSpPr txBox="1">
                <a:spLocks noChangeArrowheads="1"/>
              </p:cNvSpPr>
              <p:nvPr/>
            </p:nvSpPr>
            <p:spPr bwMode="auto">
              <a:xfrm rot="16200000">
                <a:off x="4751" y="2648"/>
                <a:ext cx="572" cy="23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t>60 mm</a:t>
                </a:r>
              </a:p>
            </p:txBody>
          </p:sp>
        </p:grpSp>
      </p:grpSp>
      <p:sp>
        <p:nvSpPr>
          <p:cNvPr id="40202" name="Text Box 266"/>
          <p:cNvSpPr txBox="1">
            <a:spLocks noChangeArrowheads="1"/>
          </p:cNvSpPr>
          <p:nvPr/>
        </p:nvSpPr>
        <p:spPr bwMode="auto">
          <a:xfrm>
            <a:off x="35739" y="6457950"/>
            <a:ext cx="70294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dirty="0"/>
              <a:t>Velocità di conduzione = CV = 60mm/15 </a:t>
            </a:r>
            <a:r>
              <a:rPr lang="it-IT" altLang="en-US" b="1" dirty="0" err="1"/>
              <a:t>ms</a:t>
            </a:r>
            <a:r>
              <a:rPr lang="it-IT" altLang="en-US" b="1" dirty="0"/>
              <a:t> = 4 mm/</a:t>
            </a:r>
            <a:r>
              <a:rPr lang="it-IT" altLang="en-US" b="1" dirty="0" err="1"/>
              <a:t>ms</a:t>
            </a:r>
            <a:r>
              <a:rPr lang="it-IT" altLang="en-US" b="1" dirty="0"/>
              <a:t> = 4 m/s</a:t>
            </a:r>
            <a:r>
              <a:rPr lang="it-IT" altLang="en-US" dirty="0"/>
              <a:t> </a:t>
            </a:r>
          </a:p>
        </p:txBody>
      </p:sp>
      <p:pic>
        <p:nvPicPr>
          <p:cNvPr id="268" name="Picture 26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3305471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accel="50000" decel="50000" fill="hold" nodeType="clickEffect">
                                  <p:stCondLst>
                                    <p:cond delay="0"/>
                                  </p:stCondLst>
                                  <p:childTnLst>
                                    <p:animMotion origin="layout" path="M -7.22222E-6 7.40741E-7 L -7.22222E-6 -0.32546 " pathEditMode="relative" ptsTypes="AA">
                                      <p:cBhvr>
                                        <p:cTn id="6" dur="5000" fill="hold"/>
                                        <p:tgtEl>
                                          <p:spTgt spid="40105"/>
                                        </p:tgtEl>
                                        <p:attrNameLst>
                                          <p:attrName>ppt_x</p:attrName>
                                          <p:attrName>ppt_y</p:attrName>
                                        </p:attrNameLst>
                                      </p:cBhvr>
                                    </p:animMotion>
                                  </p:childTnLst>
                                </p:cTn>
                              </p:par>
                              <p:par>
                                <p:cTn id="7" presetID="0" presetClass="path" presetSubtype="0" accel="50000" decel="50000" fill="hold" nodeType="withEffect">
                                  <p:stCondLst>
                                    <p:cond delay="0"/>
                                  </p:stCondLst>
                                  <p:childTnLst>
                                    <p:animMotion origin="layout" path="M -6.94444E-6 7.40741E-7 L -6.94444E-6 0.49352 " pathEditMode="relative" ptsTypes="AA">
                                      <p:cBhvr>
                                        <p:cTn id="8" dur="5000" fill="hold"/>
                                        <p:tgtEl>
                                          <p:spTgt spid="40101"/>
                                        </p:tgtEl>
                                        <p:attrNameLst>
                                          <p:attrName>ppt_x</p:attrName>
                                          <p:attrName>ppt_y</p:attrName>
                                        </p:attrNameLst>
                                      </p:cBhvr>
                                    </p:animMotion>
                                  </p:childTnLst>
                                </p:cTn>
                              </p:par>
                              <p:par>
                                <p:cTn id="9" presetID="0" presetClass="path" presetSubtype="0" accel="50000" decel="50000" fill="hold" nodeType="withEffect">
                                  <p:stCondLst>
                                    <p:cond delay="0"/>
                                  </p:stCondLst>
                                  <p:childTnLst>
                                    <p:animMotion origin="layout" path="M -2.77778E-7 2.59259E-6 L 0.48819 2.59259E-6 " pathEditMode="relative" ptsTypes="AA">
                                      <p:cBhvr>
                                        <p:cTn id="10" dur="5000" fill="hold"/>
                                        <p:tgtEl>
                                          <p:spTgt spid="40183"/>
                                        </p:tgtEl>
                                        <p:attrNameLst>
                                          <p:attrName>ppt_x</p:attrName>
                                          <p:attrName>ppt_y</p:attrName>
                                        </p:attrNameLst>
                                      </p:cBhvr>
                                    </p:animMotion>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01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019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02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0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86" name="Group 2"/>
          <p:cNvGrpSpPr>
            <a:grpSpLocks/>
          </p:cNvGrpSpPr>
          <p:nvPr/>
        </p:nvGrpSpPr>
        <p:grpSpPr bwMode="auto">
          <a:xfrm>
            <a:off x="1763713" y="1412875"/>
            <a:ext cx="2692400" cy="4713288"/>
            <a:chOff x="1748" y="548"/>
            <a:chExt cx="1696" cy="2969"/>
          </a:xfrm>
        </p:grpSpPr>
        <p:sp>
          <p:nvSpPr>
            <p:cNvPr id="41987" name="AutoShape 3"/>
            <p:cNvSpPr>
              <a:spLocks noChangeArrowheads="1"/>
            </p:cNvSpPr>
            <p:nvPr/>
          </p:nvSpPr>
          <p:spPr bwMode="auto">
            <a:xfrm rot="5400000">
              <a:off x="2848" y="683"/>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88" name="AutoShape 4"/>
            <p:cNvSpPr>
              <a:spLocks noChangeArrowheads="1"/>
            </p:cNvSpPr>
            <p:nvPr/>
          </p:nvSpPr>
          <p:spPr bwMode="auto">
            <a:xfrm rot="5400000">
              <a:off x="2487" y="869"/>
              <a:ext cx="180"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89" name="Rectangle 5"/>
            <p:cNvSpPr>
              <a:spLocks noChangeArrowheads="1"/>
            </p:cNvSpPr>
            <p:nvPr/>
          </p:nvSpPr>
          <p:spPr bwMode="auto">
            <a:xfrm>
              <a:off x="1748" y="548"/>
              <a:ext cx="505" cy="2969"/>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0" name="Rectangle 6"/>
            <p:cNvSpPr>
              <a:spLocks noChangeArrowheads="1"/>
            </p:cNvSpPr>
            <p:nvPr/>
          </p:nvSpPr>
          <p:spPr bwMode="auto">
            <a:xfrm>
              <a:off x="1850" y="610"/>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1" name="Rectangle 7"/>
            <p:cNvSpPr>
              <a:spLocks noChangeArrowheads="1"/>
            </p:cNvSpPr>
            <p:nvPr/>
          </p:nvSpPr>
          <p:spPr bwMode="auto">
            <a:xfrm>
              <a:off x="1850" y="796"/>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2" name="Rectangle 8"/>
            <p:cNvSpPr>
              <a:spLocks noChangeArrowheads="1"/>
            </p:cNvSpPr>
            <p:nvPr/>
          </p:nvSpPr>
          <p:spPr bwMode="auto">
            <a:xfrm>
              <a:off x="1850" y="982"/>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3" name="Rectangle 9"/>
            <p:cNvSpPr>
              <a:spLocks noChangeArrowheads="1"/>
            </p:cNvSpPr>
            <p:nvPr/>
          </p:nvSpPr>
          <p:spPr bwMode="auto">
            <a:xfrm>
              <a:off x="1850" y="1168"/>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4" name="Rectangle 10"/>
            <p:cNvSpPr>
              <a:spLocks noChangeArrowheads="1"/>
            </p:cNvSpPr>
            <p:nvPr/>
          </p:nvSpPr>
          <p:spPr bwMode="auto">
            <a:xfrm>
              <a:off x="1850" y="1354"/>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5" name="Rectangle 11"/>
            <p:cNvSpPr>
              <a:spLocks noChangeArrowheads="1"/>
            </p:cNvSpPr>
            <p:nvPr/>
          </p:nvSpPr>
          <p:spPr bwMode="auto">
            <a:xfrm>
              <a:off x="1850" y="1540"/>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6" name="Rectangle 12"/>
            <p:cNvSpPr>
              <a:spLocks noChangeArrowheads="1"/>
            </p:cNvSpPr>
            <p:nvPr/>
          </p:nvSpPr>
          <p:spPr bwMode="auto">
            <a:xfrm>
              <a:off x="1850" y="1726"/>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7" name="Rectangle 13"/>
            <p:cNvSpPr>
              <a:spLocks noChangeArrowheads="1"/>
            </p:cNvSpPr>
            <p:nvPr/>
          </p:nvSpPr>
          <p:spPr bwMode="auto">
            <a:xfrm>
              <a:off x="1850" y="1912"/>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8" name="Rectangle 14"/>
            <p:cNvSpPr>
              <a:spLocks noChangeArrowheads="1"/>
            </p:cNvSpPr>
            <p:nvPr/>
          </p:nvSpPr>
          <p:spPr bwMode="auto">
            <a:xfrm>
              <a:off x="1850" y="2098"/>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9" name="Rectangle 15"/>
            <p:cNvSpPr>
              <a:spLocks noChangeArrowheads="1"/>
            </p:cNvSpPr>
            <p:nvPr/>
          </p:nvSpPr>
          <p:spPr bwMode="auto">
            <a:xfrm>
              <a:off x="1850" y="2284"/>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0" name="Rectangle 16"/>
            <p:cNvSpPr>
              <a:spLocks noChangeArrowheads="1"/>
            </p:cNvSpPr>
            <p:nvPr/>
          </p:nvSpPr>
          <p:spPr bwMode="auto">
            <a:xfrm>
              <a:off x="1850" y="2470"/>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1" name="Rectangle 17"/>
            <p:cNvSpPr>
              <a:spLocks noChangeArrowheads="1"/>
            </p:cNvSpPr>
            <p:nvPr/>
          </p:nvSpPr>
          <p:spPr bwMode="auto">
            <a:xfrm>
              <a:off x="1850" y="2656"/>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2" name="Rectangle 18"/>
            <p:cNvSpPr>
              <a:spLocks noChangeArrowheads="1"/>
            </p:cNvSpPr>
            <p:nvPr/>
          </p:nvSpPr>
          <p:spPr bwMode="auto">
            <a:xfrm>
              <a:off x="1850" y="2842"/>
              <a:ext cx="299" cy="54"/>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3" name="Rectangle 19"/>
            <p:cNvSpPr>
              <a:spLocks noChangeArrowheads="1"/>
            </p:cNvSpPr>
            <p:nvPr/>
          </p:nvSpPr>
          <p:spPr bwMode="auto">
            <a:xfrm>
              <a:off x="1850" y="3029"/>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4" name="Rectangle 20"/>
            <p:cNvSpPr>
              <a:spLocks noChangeArrowheads="1"/>
            </p:cNvSpPr>
            <p:nvPr/>
          </p:nvSpPr>
          <p:spPr bwMode="auto">
            <a:xfrm>
              <a:off x="1850" y="3215"/>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5" name="Rectangle 21"/>
            <p:cNvSpPr>
              <a:spLocks noChangeArrowheads="1"/>
            </p:cNvSpPr>
            <p:nvPr/>
          </p:nvSpPr>
          <p:spPr bwMode="auto">
            <a:xfrm>
              <a:off x="1850" y="3401"/>
              <a:ext cx="299" cy="53"/>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6" name="Line 22"/>
            <p:cNvSpPr>
              <a:spLocks noChangeShapeType="1"/>
            </p:cNvSpPr>
            <p:nvPr/>
          </p:nvSpPr>
          <p:spPr bwMode="auto">
            <a:xfrm>
              <a:off x="2160" y="823"/>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7" name="Line 23"/>
            <p:cNvSpPr>
              <a:spLocks noChangeShapeType="1"/>
            </p:cNvSpPr>
            <p:nvPr/>
          </p:nvSpPr>
          <p:spPr bwMode="auto">
            <a:xfrm flipH="1">
              <a:off x="2408" y="79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8" name="Line 24"/>
            <p:cNvSpPr>
              <a:spLocks noChangeShapeType="1"/>
            </p:cNvSpPr>
            <p:nvPr/>
          </p:nvSpPr>
          <p:spPr bwMode="auto">
            <a:xfrm>
              <a:off x="2419" y="854"/>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9" name="Line 25"/>
            <p:cNvSpPr>
              <a:spLocks noChangeShapeType="1"/>
            </p:cNvSpPr>
            <p:nvPr/>
          </p:nvSpPr>
          <p:spPr bwMode="auto">
            <a:xfrm>
              <a:off x="2160" y="1009"/>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0" name="Line 26"/>
            <p:cNvSpPr>
              <a:spLocks noChangeShapeType="1"/>
            </p:cNvSpPr>
            <p:nvPr/>
          </p:nvSpPr>
          <p:spPr bwMode="auto">
            <a:xfrm>
              <a:off x="2160" y="1195"/>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1" name="Line 27"/>
            <p:cNvSpPr>
              <a:spLocks noChangeShapeType="1"/>
            </p:cNvSpPr>
            <p:nvPr/>
          </p:nvSpPr>
          <p:spPr bwMode="auto">
            <a:xfrm>
              <a:off x="2160" y="1381"/>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2" name="Line 28"/>
            <p:cNvSpPr>
              <a:spLocks noChangeShapeType="1"/>
            </p:cNvSpPr>
            <p:nvPr/>
          </p:nvSpPr>
          <p:spPr bwMode="auto">
            <a:xfrm>
              <a:off x="2414" y="796"/>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3" name="Line 29"/>
            <p:cNvSpPr>
              <a:spLocks noChangeShapeType="1"/>
            </p:cNvSpPr>
            <p:nvPr/>
          </p:nvSpPr>
          <p:spPr bwMode="auto">
            <a:xfrm flipH="1">
              <a:off x="2408" y="1040"/>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4" name="Line 30"/>
            <p:cNvSpPr>
              <a:spLocks noChangeShapeType="1"/>
            </p:cNvSpPr>
            <p:nvPr/>
          </p:nvSpPr>
          <p:spPr bwMode="auto">
            <a:xfrm>
              <a:off x="2419" y="978"/>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5" name="Line 31"/>
            <p:cNvSpPr>
              <a:spLocks noChangeShapeType="1"/>
            </p:cNvSpPr>
            <p:nvPr/>
          </p:nvSpPr>
          <p:spPr bwMode="auto">
            <a:xfrm>
              <a:off x="2414" y="982"/>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6" name="Line 32"/>
            <p:cNvSpPr>
              <a:spLocks noChangeShapeType="1"/>
            </p:cNvSpPr>
            <p:nvPr/>
          </p:nvSpPr>
          <p:spPr bwMode="auto">
            <a:xfrm flipH="1">
              <a:off x="2408" y="1164"/>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7" name="Line 33"/>
            <p:cNvSpPr>
              <a:spLocks noChangeShapeType="1"/>
            </p:cNvSpPr>
            <p:nvPr/>
          </p:nvSpPr>
          <p:spPr bwMode="auto">
            <a:xfrm flipH="1">
              <a:off x="2408" y="141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8" name="Line 34"/>
            <p:cNvSpPr>
              <a:spLocks noChangeShapeType="1"/>
            </p:cNvSpPr>
            <p:nvPr/>
          </p:nvSpPr>
          <p:spPr bwMode="auto">
            <a:xfrm flipH="1">
              <a:off x="2408" y="1536"/>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9" name="Line 35"/>
            <p:cNvSpPr>
              <a:spLocks noChangeShapeType="1"/>
            </p:cNvSpPr>
            <p:nvPr/>
          </p:nvSpPr>
          <p:spPr bwMode="auto">
            <a:xfrm flipH="1">
              <a:off x="2408" y="1784"/>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0" name="Line 36"/>
            <p:cNvSpPr>
              <a:spLocks noChangeShapeType="1"/>
            </p:cNvSpPr>
            <p:nvPr/>
          </p:nvSpPr>
          <p:spPr bwMode="auto">
            <a:xfrm flipH="1">
              <a:off x="2408" y="1908"/>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1" name="Line 37"/>
            <p:cNvSpPr>
              <a:spLocks noChangeShapeType="1"/>
            </p:cNvSpPr>
            <p:nvPr/>
          </p:nvSpPr>
          <p:spPr bwMode="auto">
            <a:xfrm flipH="1">
              <a:off x="2408" y="2156"/>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2" name="Line 38"/>
            <p:cNvSpPr>
              <a:spLocks noChangeShapeType="1"/>
            </p:cNvSpPr>
            <p:nvPr/>
          </p:nvSpPr>
          <p:spPr bwMode="auto">
            <a:xfrm flipH="1">
              <a:off x="2408" y="2280"/>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3" name="Line 39"/>
            <p:cNvSpPr>
              <a:spLocks noChangeShapeType="1"/>
            </p:cNvSpPr>
            <p:nvPr/>
          </p:nvSpPr>
          <p:spPr bwMode="auto">
            <a:xfrm flipH="1">
              <a:off x="2408" y="2528"/>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4" name="Line 40"/>
            <p:cNvSpPr>
              <a:spLocks noChangeShapeType="1"/>
            </p:cNvSpPr>
            <p:nvPr/>
          </p:nvSpPr>
          <p:spPr bwMode="auto">
            <a:xfrm flipH="1">
              <a:off x="2408" y="265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5" name="Line 41"/>
            <p:cNvSpPr>
              <a:spLocks noChangeShapeType="1"/>
            </p:cNvSpPr>
            <p:nvPr/>
          </p:nvSpPr>
          <p:spPr bwMode="auto">
            <a:xfrm flipH="1">
              <a:off x="2408" y="2900"/>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6" name="Line 42"/>
            <p:cNvSpPr>
              <a:spLocks noChangeShapeType="1"/>
            </p:cNvSpPr>
            <p:nvPr/>
          </p:nvSpPr>
          <p:spPr bwMode="auto">
            <a:xfrm flipH="1">
              <a:off x="2408" y="3025"/>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7" name="Line 43"/>
            <p:cNvSpPr>
              <a:spLocks noChangeShapeType="1"/>
            </p:cNvSpPr>
            <p:nvPr/>
          </p:nvSpPr>
          <p:spPr bwMode="auto">
            <a:xfrm flipH="1">
              <a:off x="2408" y="3272"/>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8" name="Line 44"/>
            <p:cNvSpPr>
              <a:spLocks noChangeShapeType="1"/>
            </p:cNvSpPr>
            <p:nvPr/>
          </p:nvSpPr>
          <p:spPr bwMode="auto">
            <a:xfrm flipH="1">
              <a:off x="2408" y="3397"/>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9" name="Line 45"/>
            <p:cNvSpPr>
              <a:spLocks noChangeShapeType="1"/>
            </p:cNvSpPr>
            <p:nvPr/>
          </p:nvSpPr>
          <p:spPr bwMode="auto">
            <a:xfrm>
              <a:off x="2414" y="1168"/>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0" name="Line 46"/>
            <p:cNvSpPr>
              <a:spLocks noChangeShapeType="1"/>
            </p:cNvSpPr>
            <p:nvPr/>
          </p:nvSpPr>
          <p:spPr bwMode="auto">
            <a:xfrm>
              <a:off x="2414" y="1354"/>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1" name="Line 47"/>
            <p:cNvSpPr>
              <a:spLocks noChangeShapeType="1"/>
            </p:cNvSpPr>
            <p:nvPr/>
          </p:nvSpPr>
          <p:spPr bwMode="auto">
            <a:xfrm>
              <a:off x="2414" y="1540"/>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2" name="Line 48"/>
            <p:cNvSpPr>
              <a:spLocks noChangeShapeType="1"/>
            </p:cNvSpPr>
            <p:nvPr/>
          </p:nvSpPr>
          <p:spPr bwMode="auto">
            <a:xfrm>
              <a:off x="2414" y="1726"/>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3" name="Line 49"/>
            <p:cNvSpPr>
              <a:spLocks noChangeShapeType="1"/>
            </p:cNvSpPr>
            <p:nvPr/>
          </p:nvSpPr>
          <p:spPr bwMode="auto">
            <a:xfrm>
              <a:off x="2414" y="1912"/>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4" name="Line 50"/>
            <p:cNvSpPr>
              <a:spLocks noChangeShapeType="1"/>
            </p:cNvSpPr>
            <p:nvPr/>
          </p:nvSpPr>
          <p:spPr bwMode="auto">
            <a:xfrm>
              <a:off x="2414" y="2098"/>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5" name="Line 51"/>
            <p:cNvSpPr>
              <a:spLocks noChangeShapeType="1"/>
            </p:cNvSpPr>
            <p:nvPr/>
          </p:nvSpPr>
          <p:spPr bwMode="auto">
            <a:xfrm>
              <a:off x="2414" y="2284"/>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6" name="Line 52"/>
            <p:cNvSpPr>
              <a:spLocks noChangeShapeType="1"/>
            </p:cNvSpPr>
            <p:nvPr/>
          </p:nvSpPr>
          <p:spPr bwMode="auto">
            <a:xfrm>
              <a:off x="2414" y="2470"/>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7" name="Line 53"/>
            <p:cNvSpPr>
              <a:spLocks noChangeShapeType="1"/>
            </p:cNvSpPr>
            <p:nvPr/>
          </p:nvSpPr>
          <p:spPr bwMode="auto">
            <a:xfrm>
              <a:off x="2414" y="2656"/>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8" name="Line 54"/>
            <p:cNvSpPr>
              <a:spLocks noChangeShapeType="1"/>
            </p:cNvSpPr>
            <p:nvPr/>
          </p:nvSpPr>
          <p:spPr bwMode="auto">
            <a:xfrm>
              <a:off x="2414" y="2842"/>
              <a:ext cx="0" cy="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9" name="Line 55"/>
            <p:cNvSpPr>
              <a:spLocks noChangeShapeType="1"/>
            </p:cNvSpPr>
            <p:nvPr/>
          </p:nvSpPr>
          <p:spPr bwMode="auto">
            <a:xfrm>
              <a:off x="2414" y="3029"/>
              <a:ext cx="0" cy="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0" name="Line 56"/>
            <p:cNvSpPr>
              <a:spLocks noChangeShapeType="1"/>
            </p:cNvSpPr>
            <p:nvPr/>
          </p:nvSpPr>
          <p:spPr bwMode="auto">
            <a:xfrm>
              <a:off x="2414" y="3215"/>
              <a:ext cx="0" cy="5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1" name="Line 57"/>
            <p:cNvSpPr>
              <a:spLocks noChangeShapeType="1"/>
            </p:cNvSpPr>
            <p:nvPr/>
          </p:nvSpPr>
          <p:spPr bwMode="auto">
            <a:xfrm>
              <a:off x="2160" y="1567"/>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2" name="Line 58"/>
            <p:cNvSpPr>
              <a:spLocks noChangeShapeType="1"/>
            </p:cNvSpPr>
            <p:nvPr/>
          </p:nvSpPr>
          <p:spPr bwMode="auto">
            <a:xfrm>
              <a:off x="2160" y="1753"/>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3" name="Line 59"/>
            <p:cNvSpPr>
              <a:spLocks noChangeShapeType="1"/>
            </p:cNvSpPr>
            <p:nvPr/>
          </p:nvSpPr>
          <p:spPr bwMode="auto">
            <a:xfrm>
              <a:off x="2160" y="1939"/>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4" name="Line 60"/>
            <p:cNvSpPr>
              <a:spLocks noChangeShapeType="1"/>
            </p:cNvSpPr>
            <p:nvPr/>
          </p:nvSpPr>
          <p:spPr bwMode="auto">
            <a:xfrm>
              <a:off x="2160" y="2126"/>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5" name="Line 61"/>
            <p:cNvSpPr>
              <a:spLocks noChangeShapeType="1"/>
            </p:cNvSpPr>
            <p:nvPr/>
          </p:nvSpPr>
          <p:spPr bwMode="auto">
            <a:xfrm>
              <a:off x="2160" y="2312"/>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6" name="Line 62"/>
            <p:cNvSpPr>
              <a:spLocks noChangeShapeType="1"/>
            </p:cNvSpPr>
            <p:nvPr/>
          </p:nvSpPr>
          <p:spPr bwMode="auto">
            <a:xfrm>
              <a:off x="2160" y="2498"/>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7" name="Line 63"/>
            <p:cNvSpPr>
              <a:spLocks noChangeShapeType="1"/>
            </p:cNvSpPr>
            <p:nvPr/>
          </p:nvSpPr>
          <p:spPr bwMode="auto">
            <a:xfrm>
              <a:off x="2160" y="2684"/>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8" name="Line 64"/>
            <p:cNvSpPr>
              <a:spLocks noChangeShapeType="1"/>
            </p:cNvSpPr>
            <p:nvPr/>
          </p:nvSpPr>
          <p:spPr bwMode="auto">
            <a:xfrm>
              <a:off x="2160" y="2870"/>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49" name="Line 65"/>
            <p:cNvSpPr>
              <a:spLocks noChangeShapeType="1"/>
            </p:cNvSpPr>
            <p:nvPr/>
          </p:nvSpPr>
          <p:spPr bwMode="auto">
            <a:xfrm>
              <a:off x="2160" y="3056"/>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0" name="Line 66"/>
            <p:cNvSpPr>
              <a:spLocks noChangeShapeType="1"/>
            </p:cNvSpPr>
            <p:nvPr/>
          </p:nvSpPr>
          <p:spPr bwMode="auto">
            <a:xfrm>
              <a:off x="2160" y="3242"/>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1" name="Line 67"/>
            <p:cNvSpPr>
              <a:spLocks noChangeShapeType="1"/>
            </p:cNvSpPr>
            <p:nvPr/>
          </p:nvSpPr>
          <p:spPr bwMode="auto">
            <a:xfrm>
              <a:off x="2160" y="3428"/>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2" name="Line 68"/>
            <p:cNvSpPr>
              <a:spLocks noChangeShapeType="1"/>
            </p:cNvSpPr>
            <p:nvPr/>
          </p:nvSpPr>
          <p:spPr bwMode="auto">
            <a:xfrm>
              <a:off x="2419" y="1226"/>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3" name="Line 69"/>
            <p:cNvSpPr>
              <a:spLocks noChangeShapeType="1"/>
            </p:cNvSpPr>
            <p:nvPr/>
          </p:nvSpPr>
          <p:spPr bwMode="auto">
            <a:xfrm>
              <a:off x="2419" y="1350"/>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4" name="Line 70"/>
            <p:cNvSpPr>
              <a:spLocks noChangeShapeType="1"/>
            </p:cNvSpPr>
            <p:nvPr/>
          </p:nvSpPr>
          <p:spPr bwMode="auto">
            <a:xfrm>
              <a:off x="2419" y="1598"/>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5" name="Line 71"/>
            <p:cNvSpPr>
              <a:spLocks noChangeShapeType="1"/>
            </p:cNvSpPr>
            <p:nvPr/>
          </p:nvSpPr>
          <p:spPr bwMode="auto">
            <a:xfrm>
              <a:off x="2419" y="1722"/>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6" name="Line 72"/>
            <p:cNvSpPr>
              <a:spLocks noChangeShapeType="1"/>
            </p:cNvSpPr>
            <p:nvPr/>
          </p:nvSpPr>
          <p:spPr bwMode="auto">
            <a:xfrm>
              <a:off x="2419" y="1970"/>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7" name="Line 73"/>
            <p:cNvSpPr>
              <a:spLocks noChangeShapeType="1"/>
            </p:cNvSpPr>
            <p:nvPr/>
          </p:nvSpPr>
          <p:spPr bwMode="auto">
            <a:xfrm>
              <a:off x="2419" y="2094"/>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8" name="Line 74"/>
            <p:cNvSpPr>
              <a:spLocks noChangeShapeType="1"/>
            </p:cNvSpPr>
            <p:nvPr/>
          </p:nvSpPr>
          <p:spPr bwMode="auto">
            <a:xfrm>
              <a:off x="2419" y="2342"/>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59" name="Line 75"/>
            <p:cNvSpPr>
              <a:spLocks noChangeShapeType="1"/>
            </p:cNvSpPr>
            <p:nvPr/>
          </p:nvSpPr>
          <p:spPr bwMode="auto">
            <a:xfrm>
              <a:off x="2419" y="2466"/>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0" name="Line 76"/>
            <p:cNvSpPr>
              <a:spLocks noChangeShapeType="1"/>
            </p:cNvSpPr>
            <p:nvPr/>
          </p:nvSpPr>
          <p:spPr bwMode="auto">
            <a:xfrm>
              <a:off x="2419" y="2714"/>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1" name="Line 77"/>
            <p:cNvSpPr>
              <a:spLocks noChangeShapeType="1"/>
            </p:cNvSpPr>
            <p:nvPr/>
          </p:nvSpPr>
          <p:spPr bwMode="auto">
            <a:xfrm>
              <a:off x="2419" y="2838"/>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2" name="Line 78"/>
            <p:cNvSpPr>
              <a:spLocks noChangeShapeType="1"/>
            </p:cNvSpPr>
            <p:nvPr/>
          </p:nvSpPr>
          <p:spPr bwMode="auto">
            <a:xfrm>
              <a:off x="2419" y="3086"/>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3" name="Line 79"/>
            <p:cNvSpPr>
              <a:spLocks noChangeShapeType="1"/>
            </p:cNvSpPr>
            <p:nvPr/>
          </p:nvSpPr>
          <p:spPr bwMode="auto">
            <a:xfrm>
              <a:off x="2419" y="3211"/>
              <a:ext cx="9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4" name="Line 80"/>
            <p:cNvSpPr>
              <a:spLocks noChangeShapeType="1"/>
            </p:cNvSpPr>
            <p:nvPr/>
          </p:nvSpPr>
          <p:spPr bwMode="auto">
            <a:xfrm>
              <a:off x="2160" y="637"/>
              <a:ext cx="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5" name="Line 81"/>
            <p:cNvSpPr>
              <a:spLocks noChangeShapeType="1"/>
            </p:cNvSpPr>
            <p:nvPr/>
          </p:nvSpPr>
          <p:spPr bwMode="auto">
            <a:xfrm flipH="1">
              <a:off x="2408" y="667"/>
              <a:ext cx="4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6" name="Line 82"/>
            <p:cNvSpPr>
              <a:spLocks noChangeShapeType="1"/>
            </p:cNvSpPr>
            <p:nvPr/>
          </p:nvSpPr>
          <p:spPr bwMode="auto">
            <a:xfrm>
              <a:off x="2414" y="641"/>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7" name="Line 83"/>
            <p:cNvSpPr>
              <a:spLocks noChangeShapeType="1"/>
            </p:cNvSpPr>
            <p:nvPr/>
          </p:nvSpPr>
          <p:spPr bwMode="auto">
            <a:xfrm>
              <a:off x="2414" y="3397"/>
              <a:ext cx="0" cy="3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8" name="Line 84"/>
            <p:cNvSpPr>
              <a:spLocks noChangeShapeType="1"/>
            </p:cNvSpPr>
            <p:nvPr/>
          </p:nvSpPr>
          <p:spPr bwMode="auto">
            <a:xfrm>
              <a:off x="2909" y="749"/>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69" name="Line 85"/>
            <p:cNvSpPr>
              <a:spLocks noChangeShapeType="1"/>
            </p:cNvSpPr>
            <p:nvPr/>
          </p:nvSpPr>
          <p:spPr bwMode="auto">
            <a:xfrm>
              <a:off x="2551" y="935"/>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0" name="Line 86"/>
            <p:cNvSpPr>
              <a:spLocks noChangeShapeType="1"/>
            </p:cNvSpPr>
            <p:nvPr/>
          </p:nvSpPr>
          <p:spPr bwMode="auto">
            <a:xfrm>
              <a:off x="2550" y="1311"/>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1" name="Line 87"/>
            <p:cNvSpPr>
              <a:spLocks noChangeShapeType="1"/>
            </p:cNvSpPr>
            <p:nvPr/>
          </p:nvSpPr>
          <p:spPr bwMode="auto">
            <a:xfrm>
              <a:off x="2911" y="1125"/>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2" name="Line 88"/>
            <p:cNvSpPr>
              <a:spLocks noChangeShapeType="1"/>
            </p:cNvSpPr>
            <p:nvPr/>
          </p:nvSpPr>
          <p:spPr bwMode="auto">
            <a:xfrm>
              <a:off x="2547" y="1680"/>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3" name="Line 89"/>
            <p:cNvSpPr>
              <a:spLocks noChangeShapeType="1"/>
            </p:cNvSpPr>
            <p:nvPr/>
          </p:nvSpPr>
          <p:spPr bwMode="auto">
            <a:xfrm>
              <a:off x="2552" y="881"/>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4" name="Line 90"/>
            <p:cNvSpPr>
              <a:spLocks noChangeShapeType="1"/>
            </p:cNvSpPr>
            <p:nvPr/>
          </p:nvSpPr>
          <p:spPr bwMode="auto">
            <a:xfrm>
              <a:off x="2911" y="695"/>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5" name="Line 91"/>
            <p:cNvSpPr>
              <a:spLocks noChangeShapeType="1"/>
            </p:cNvSpPr>
            <p:nvPr/>
          </p:nvSpPr>
          <p:spPr bwMode="auto">
            <a:xfrm flipH="1">
              <a:off x="2893" y="707"/>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6" name="Line 92"/>
            <p:cNvSpPr>
              <a:spLocks noChangeShapeType="1"/>
            </p:cNvSpPr>
            <p:nvPr/>
          </p:nvSpPr>
          <p:spPr bwMode="auto">
            <a:xfrm flipH="1">
              <a:off x="2901" y="1083"/>
              <a:ext cx="3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7" name="Line 93"/>
            <p:cNvSpPr>
              <a:spLocks noChangeShapeType="1"/>
            </p:cNvSpPr>
            <p:nvPr/>
          </p:nvSpPr>
          <p:spPr bwMode="auto">
            <a:xfrm flipH="1">
              <a:off x="2895" y="1455"/>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8" name="Line 94"/>
            <p:cNvSpPr>
              <a:spLocks noChangeShapeType="1"/>
            </p:cNvSpPr>
            <p:nvPr/>
          </p:nvSpPr>
          <p:spPr bwMode="auto">
            <a:xfrm flipH="1">
              <a:off x="2534" y="1269"/>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79" name="Line 95"/>
            <p:cNvSpPr>
              <a:spLocks noChangeShapeType="1"/>
            </p:cNvSpPr>
            <p:nvPr/>
          </p:nvSpPr>
          <p:spPr bwMode="auto">
            <a:xfrm flipH="1">
              <a:off x="2534" y="890"/>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0" name="Line 96"/>
            <p:cNvSpPr>
              <a:spLocks noChangeShapeType="1"/>
            </p:cNvSpPr>
            <p:nvPr/>
          </p:nvSpPr>
          <p:spPr bwMode="auto">
            <a:xfrm flipH="1">
              <a:off x="2534" y="1641"/>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1" name="Line 97"/>
            <p:cNvSpPr>
              <a:spLocks noChangeShapeType="1"/>
            </p:cNvSpPr>
            <p:nvPr/>
          </p:nvSpPr>
          <p:spPr bwMode="auto">
            <a:xfrm flipH="1">
              <a:off x="2895" y="1827"/>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2" name="Line 98"/>
            <p:cNvSpPr>
              <a:spLocks noChangeShapeType="1"/>
            </p:cNvSpPr>
            <p:nvPr/>
          </p:nvSpPr>
          <p:spPr bwMode="auto">
            <a:xfrm flipH="1">
              <a:off x="2534" y="2013"/>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3" name="Line 99"/>
            <p:cNvSpPr>
              <a:spLocks noChangeShapeType="1"/>
            </p:cNvSpPr>
            <p:nvPr/>
          </p:nvSpPr>
          <p:spPr bwMode="auto">
            <a:xfrm flipH="1">
              <a:off x="2895" y="2199"/>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4" name="Line 100"/>
            <p:cNvSpPr>
              <a:spLocks noChangeShapeType="1"/>
            </p:cNvSpPr>
            <p:nvPr/>
          </p:nvSpPr>
          <p:spPr bwMode="auto">
            <a:xfrm flipH="1">
              <a:off x="2534" y="2385"/>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5" name="Line 101"/>
            <p:cNvSpPr>
              <a:spLocks noChangeShapeType="1"/>
            </p:cNvSpPr>
            <p:nvPr/>
          </p:nvSpPr>
          <p:spPr bwMode="auto">
            <a:xfrm flipH="1">
              <a:off x="2895" y="2571"/>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6" name="Line 102"/>
            <p:cNvSpPr>
              <a:spLocks noChangeShapeType="1"/>
            </p:cNvSpPr>
            <p:nvPr/>
          </p:nvSpPr>
          <p:spPr bwMode="auto">
            <a:xfrm flipH="1">
              <a:off x="2534" y="2757"/>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7" name="Line 103"/>
            <p:cNvSpPr>
              <a:spLocks noChangeShapeType="1"/>
            </p:cNvSpPr>
            <p:nvPr/>
          </p:nvSpPr>
          <p:spPr bwMode="auto">
            <a:xfrm flipH="1">
              <a:off x="2895" y="2943"/>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8" name="Line 104"/>
            <p:cNvSpPr>
              <a:spLocks noChangeShapeType="1"/>
            </p:cNvSpPr>
            <p:nvPr/>
          </p:nvSpPr>
          <p:spPr bwMode="auto">
            <a:xfrm flipH="1">
              <a:off x="2534" y="3129"/>
              <a:ext cx="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89" name="Line 105"/>
            <p:cNvSpPr>
              <a:spLocks noChangeShapeType="1"/>
            </p:cNvSpPr>
            <p:nvPr/>
          </p:nvSpPr>
          <p:spPr bwMode="auto">
            <a:xfrm flipH="1">
              <a:off x="2895" y="3315"/>
              <a:ext cx="3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0" name="Line 106"/>
            <p:cNvSpPr>
              <a:spLocks noChangeShapeType="1"/>
            </p:cNvSpPr>
            <p:nvPr/>
          </p:nvSpPr>
          <p:spPr bwMode="auto">
            <a:xfrm>
              <a:off x="2918" y="1071"/>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1" name="Line 107"/>
            <p:cNvSpPr>
              <a:spLocks noChangeShapeType="1"/>
            </p:cNvSpPr>
            <p:nvPr/>
          </p:nvSpPr>
          <p:spPr bwMode="auto">
            <a:xfrm>
              <a:off x="2552" y="1257"/>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2" name="Line 108"/>
            <p:cNvSpPr>
              <a:spLocks noChangeShapeType="1"/>
            </p:cNvSpPr>
            <p:nvPr/>
          </p:nvSpPr>
          <p:spPr bwMode="auto">
            <a:xfrm>
              <a:off x="2914" y="1443"/>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3" name="Line 109"/>
            <p:cNvSpPr>
              <a:spLocks noChangeShapeType="1"/>
            </p:cNvSpPr>
            <p:nvPr/>
          </p:nvSpPr>
          <p:spPr bwMode="auto">
            <a:xfrm>
              <a:off x="2552" y="1629"/>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4" name="Line 110"/>
            <p:cNvSpPr>
              <a:spLocks noChangeShapeType="1"/>
            </p:cNvSpPr>
            <p:nvPr/>
          </p:nvSpPr>
          <p:spPr bwMode="auto">
            <a:xfrm>
              <a:off x="2914" y="1816"/>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5" name="Line 111"/>
            <p:cNvSpPr>
              <a:spLocks noChangeShapeType="1"/>
            </p:cNvSpPr>
            <p:nvPr/>
          </p:nvSpPr>
          <p:spPr bwMode="auto">
            <a:xfrm>
              <a:off x="2552" y="2002"/>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6" name="Line 112"/>
            <p:cNvSpPr>
              <a:spLocks noChangeShapeType="1"/>
            </p:cNvSpPr>
            <p:nvPr/>
          </p:nvSpPr>
          <p:spPr bwMode="auto">
            <a:xfrm>
              <a:off x="2914" y="2188"/>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7" name="Line 113"/>
            <p:cNvSpPr>
              <a:spLocks noChangeShapeType="1"/>
            </p:cNvSpPr>
            <p:nvPr/>
          </p:nvSpPr>
          <p:spPr bwMode="auto">
            <a:xfrm>
              <a:off x="2911" y="1869"/>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8" name="Line 114"/>
            <p:cNvSpPr>
              <a:spLocks noChangeShapeType="1"/>
            </p:cNvSpPr>
            <p:nvPr/>
          </p:nvSpPr>
          <p:spPr bwMode="auto">
            <a:xfrm>
              <a:off x="2552" y="2374"/>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99" name="Line 115"/>
            <p:cNvSpPr>
              <a:spLocks noChangeShapeType="1"/>
            </p:cNvSpPr>
            <p:nvPr/>
          </p:nvSpPr>
          <p:spPr bwMode="auto">
            <a:xfrm>
              <a:off x="2914" y="2560"/>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0" name="Line 116"/>
            <p:cNvSpPr>
              <a:spLocks noChangeShapeType="1"/>
            </p:cNvSpPr>
            <p:nvPr/>
          </p:nvSpPr>
          <p:spPr bwMode="auto">
            <a:xfrm>
              <a:off x="2552" y="2746"/>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1" name="Line 117"/>
            <p:cNvSpPr>
              <a:spLocks noChangeShapeType="1"/>
            </p:cNvSpPr>
            <p:nvPr/>
          </p:nvSpPr>
          <p:spPr bwMode="auto">
            <a:xfrm>
              <a:off x="2914" y="2932"/>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2" name="Line 118"/>
            <p:cNvSpPr>
              <a:spLocks noChangeShapeType="1"/>
            </p:cNvSpPr>
            <p:nvPr/>
          </p:nvSpPr>
          <p:spPr bwMode="auto">
            <a:xfrm>
              <a:off x="2552" y="3118"/>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3" name="Line 119"/>
            <p:cNvSpPr>
              <a:spLocks noChangeShapeType="1"/>
            </p:cNvSpPr>
            <p:nvPr/>
          </p:nvSpPr>
          <p:spPr bwMode="auto">
            <a:xfrm>
              <a:off x="2914" y="3304"/>
              <a:ext cx="0" cy="2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4" name="Line 120"/>
            <p:cNvSpPr>
              <a:spLocks noChangeShapeType="1"/>
            </p:cNvSpPr>
            <p:nvPr/>
          </p:nvSpPr>
          <p:spPr bwMode="auto">
            <a:xfrm>
              <a:off x="2550" y="2055"/>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5" name="Line 121"/>
            <p:cNvSpPr>
              <a:spLocks noChangeShapeType="1"/>
            </p:cNvSpPr>
            <p:nvPr/>
          </p:nvSpPr>
          <p:spPr bwMode="auto">
            <a:xfrm>
              <a:off x="2911" y="2241"/>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6" name="Line 122"/>
            <p:cNvSpPr>
              <a:spLocks noChangeShapeType="1"/>
            </p:cNvSpPr>
            <p:nvPr/>
          </p:nvSpPr>
          <p:spPr bwMode="auto">
            <a:xfrm>
              <a:off x="2552" y="2427"/>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7" name="Line 123"/>
            <p:cNvSpPr>
              <a:spLocks noChangeShapeType="1"/>
            </p:cNvSpPr>
            <p:nvPr/>
          </p:nvSpPr>
          <p:spPr bwMode="auto">
            <a:xfrm>
              <a:off x="2911" y="2613"/>
              <a:ext cx="0" cy="2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8" name="Line 124"/>
            <p:cNvSpPr>
              <a:spLocks noChangeShapeType="1"/>
            </p:cNvSpPr>
            <p:nvPr/>
          </p:nvSpPr>
          <p:spPr bwMode="auto">
            <a:xfrm>
              <a:off x="2552" y="2800"/>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09" name="Line 125"/>
            <p:cNvSpPr>
              <a:spLocks noChangeShapeType="1"/>
            </p:cNvSpPr>
            <p:nvPr/>
          </p:nvSpPr>
          <p:spPr bwMode="auto">
            <a:xfrm>
              <a:off x="2911" y="2986"/>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0" name="Line 126"/>
            <p:cNvSpPr>
              <a:spLocks noChangeShapeType="1"/>
            </p:cNvSpPr>
            <p:nvPr/>
          </p:nvSpPr>
          <p:spPr bwMode="auto">
            <a:xfrm>
              <a:off x="2552" y="3172"/>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1" name="Line 127"/>
            <p:cNvSpPr>
              <a:spLocks noChangeShapeType="1"/>
            </p:cNvSpPr>
            <p:nvPr/>
          </p:nvSpPr>
          <p:spPr bwMode="auto">
            <a:xfrm>
              <a:off x="2911" y="3358"/>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2" name="Line 128"/>
            <p:cNvSpPr>
              <a:spLocks noChangeShapeType="1"/>
            </p:cNvSpPr>
            <p:nvPr/>
          </p:nvSpPr>
          <p:spPr bwMode="auto">
            <a:xfrm>
              <a:off x="2914" y="1494"/>
              <a:ext cx="0" cy="2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3" name="Line 129"/>
            <p:cNvSpPr>
              <a:spLocks noChangeShapeType="1"/>
            </p:cNvSpPr>
            <p:nvPr/>
          </p:nvSpPr>
          <p:spPr bwMode="auto">
            <a:xfrm>
              <a:off x="2987" y="734"/>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4" name="Line 130"/>
            <p:cNvSpPr>
              <a:spLocks noChangeShapeType="1"/>
            </p:cNvSpPr>
            <p:nvPr/>
          </p:nvSpPr>
          <p:spPr bwMode="auto">
            <a:xfrm>
              <a:off x="2626" y="920"/>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5" name="Line 131"/>
            <p:cNvSpPr>
              <a:spLocks noChangeShapeType="1"/>
            </p:cNvSpPr>
            <p:nvPr/>
          </p:nvSpPr>
          <p:spPr bwMode="auto">
            <a:xfrm>
              <a:off x="2626" y="1292"/>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6" name="Line 132"/>
            <p:cNvSpPr>
              <a:spLocks noChangeShapeType="1"/>
            </p:cNvSpPr>
            <p:nvPr/>
          </p:nvSpPr>
          <p:spPr bwMode="auto">
            <a:xfrm>
              <a:off x="2626" y="1664"/>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7" name="Line 133"/>
            <p:cNvSpPr>
              <a:spLocks noChangeShapeType="1"/>
            </p:cNvSpPr>
            <p:nvPr/>
          </p:nvSpPr>
          <p:spPr bwMode="auto">
            <a:xfrm>
              <a:off x="2626" y="2036"/>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8" name="Line 134"/>
            <p:cNvSpPr>
              <a:spLocks noChangeShapeType="1"/>
            </p:cNvSpPr>
            <p:nvPr/>
          </p:nvSpPr>
          <p:spPr bwMode="auto">
            <a:xfrm>
              <a:off x="2626" y="2408"/>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19" name="Line 135"/>
            <p:cNvSpPr>
              <a:spLocks noChangeShapeType="1"/>
            </p:cNvSpPr>
            <p:nvPr/>
          </p:nvSpPr>
          <p:spPr bwMode="auto">
            <a:xfrm>
              <a:off x="2626" y="2780"/>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0" name="Line 136"/>
            <p:cNvSpPr>
              <a:spLocks noChangeShapeType="1"/>
            </p:cNvSpPr>
            <p:nvPr/>
          </p:nvSpPr>
          <p:spPr bwMode="auto">
            <a:xfrm>
              <a:off x="2626" y="3152"/>
              <a:ext cx="81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1" name="Line 137"/>
            <p:cNvSpPr>
              <a:spLocks noChangeShapeType="1"/>
            </p:cNvSpPr>
            <p:nvPr/>
          </p:nvSpPr>
          <p:spPr bwMode="auto">
            <a:xfrm>
              <a:off x="2987" y="1106"/>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2" name="Line 138"/>
            <p:cNvSpPr>
              <a:spLocks noChangeShapeType="1"/>
            </p:cNvSpPr>
            <p:nvPr/>
          </p:nvSpPr>
          <p:spPr bwMode="auto">
            <a:xfrm>
              <a:off x="2987" y="1478"/>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3" name="Line 139"/>
            <p:cNvSpPr>
              <a:spLocks noChangeShapeType="1"/>
            </p:cNvSpPr>
            <p:nvPr/>
          </p:nvSpPr>
          <p:spPr bwMode="auto">
            <a:xfrm>
              <a:off x="2987" y="1850"/>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4" name="Line 140"/>
            <p:cNvSpPr>
              <a:spLocks noChangeShapeType="1"/>
            </p:cNvSpPr>
            <p:nvPr/>
          </p:nvSpPr>
          <p:spPr bwMode="auto">
            <a:xfrm>
              <a:off x="2987" y="2222"/>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5" name="Line 141"/>
            <p:cNvSpPr>
              <a:spLocks noChangeShapeType="1"/>
            </p:cNvSpPr>
            <p:nvPr/>
          </p:nvSpPr>
          <p:spPr bwMode="auto">
            <a:xfrm>
              <a:off x="2987" y="2594"/>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6" name="Line 142"/>
            <p:cNvSpPr>
              <a:spLocks noChangeShapeType="1"/>
            </p:cNvSpPr>
            <p:nvPr/>
          </p:nvSpPr>
          <p:spPr bwMode="auto">
            <a:xfrm>
              <a:off x="2987" y="2966"/>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7" name="Line 143"/>
            <p:cNvSpPr>
              <a:spLocks noChangeShapeType="1"/>
            </p:cNvSpPr>
            <p:nvPr/>
          </p:nvSpPr>
          <p:spPr bwMode="auto">
            <a:xfrm>
              <a:off x="2987" y="3339"/>
              <a:ext cx="45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8" name="AutoShape 144"/>
            <p:cNvSpPr>
              <a:spLocks noChangeArrowheads="1"/>
            </p:cNvSpPr>
            <p:nvPr/>
          </p:nvSpPr>
          <p:spPr bwMode="auto">
            <a:xfrm rot="5400000">
              <a:off x="2848" y="1056"/>
              <a:ext cx="178" cy="91"/>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29" name="AutoShape 145"/>
            <p:cNvSpPr>
              <a:spLocks noChangeArrowheads="1"/>
            </p:cNvSpPr>
            <p:nvPr/>
          </p:nvSpPr>
          <p:spPr bwMode="auto">
            <a:xfrm rot="5400000">
              <a:off x="2486" y="1240"/>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0" name="AutoShape 146"/>
            <p:cNvSpPr>
              <a:spLocks noChangeArrowheads="1"/>
            </p:cNvSpPr>
            <p:nvPr/>
          </p:nvSpPr>
          <p:spPr bwMode="auto">
            <a:xfrm rot="5400000">
              <a:off x="2848" y="1427"/>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1" name="AutoShape 147"/>
            <p:cNvSpPr>
              <a:spLocks noChangeArrowheads="1"/>
            </p:cNvSpPr>
            <p:nvPr/>
          </p:nvSpPr>
          <p:spPr bwMode="auto">
            <a:xfrm rot="5400000">
              <a:off x="2486" y="1612"/>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2" name="AutoShape 148"/>
            <p:cNvSpPr>
              <a:spLocks noChangeArrowheads="1"/>
            </p:cNvSpPr>
            <p:nvPr/>
          </p:nvSpPr>
          <p:spPr bwMode="auto">
            <a:xfrm rot="5400000">
              <a:off x="2848" y="1799"/>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3" name="AutoShape 149"/>
            <p:cNvSpPr>
              <a:spLocks noChangeArrowheads="1"/>
            </p:cNvSpPr>
            <p:nvPr/>
          </p:nvSpPr>
          <p:spPr bwMode="auto">
            <a:xfrm rot="5400000">
              <a:off x="2486" y="1984"/>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4" name="AutoShape 150"/>
            <p:cNvSpPr>
              <a:spLocks noChangeArrowheads="1"/>
            </p:cNvSpPr>
            <p:nvPr/>
          </p:nvSpPr>
          <p:spPr bwMode="auto">
            <a:xfrm rot="5400000">
              <a:off x="2848" y="2172"/>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5" name="AutoShape 151"/>
            <p:cNvSpPr>
              <a:spLocks noChangeArrowheads="1"/>
            </p:cNvSpPr>
            <p:nvPr/>
          </p:nvSpPr>
          <p:spPr bwMode="auto">
            <a:xfrm rot="5400000">
              <a:off x="2486" y="2357"/>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6" name="AutoShape 152"/>
            <p:cNvSpPr>
              <a:spLocks noChangeArrowheads="1"/>
            </p:cNvSpPr>
            <p:nvPr/>
          </p:nvSpPr>
          <p:spPr bwMode="auto">
            <a:xfrm rot="5400000">
              <a:off x="2848" y="2544"/>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7" name="AutoShape 153"/>
            <p:cNvSpPr>
              <a:spLocks noChangeArrowheads="1"/>
            </p:cNvSpPr>
            <p:nvPr/>
          </p:nvSpPr>
          <p:spPr bwMode="auto">
            <a:xfrm rot="5400000">
              <a:off x="2486" y="2729"/>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8" name="AutoShape 154"/>
            <p:cNvSpPr>
              <a:spLocks noChangeArrowheads="1"/>
            </p:cNvSpPr>
            <p:nvPr/>
          </p:nvSpPr>
          <p:spPr bwMode="auto">
            <a:xfrm rot="5400000">
              <a:off x="2848" y="2916"/>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39" name="AutoShape 155"/>
            <p:cNvSpPr>
              <a:spLocks noChangeArrowheads="1"/>
            </p:cNvSpPr>
            <p:nvPr/>
          </p:nvSpPr>
          <p:spPr bwMode="auto">
            <a:xfrm rot="5400000">
              <a:off x="2486" y="3101"/>
              <a:ext cx="178" cy="96"/>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40" name="AutoShape 156"/>
            <p:cNvSpPr>
              <a:spLocks noChangeArrowheads="1"/>
            </p:cNvSpPr>
            <p:nvPr/>
          </p:nvSpPr>
          <p:spPr bwMode="auto">
            <a:xfrm rot="5400000">
              <a:off x="2848" y="3288"/>
              <a:ext cx="178" cy="93"/>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2141" name="Freeform 157"/>
          <p:cNvSpPr>
            <a:spLocks/>
          </p:cNvSpPr>
          <p:nvPr/>
        </p:nvSpPr>
        <p:spPr bwMode="auto">
          <a:xfrm>
            <a:off x="1057275" y="5881688"/>
            <a:ext cx="130175" cy="306387"/>
          </a:xfrm>
          <a:custGeom>
            <a:avLst/>
            <a:gdLst>
              <a:gd name="T0" fmla="*/ 0 w 62"/>
              <a:gd name="T1" fmla="*/ 0 h 193"/>
              <a:gd name="T2" fmla="*/ 6 w 62"/>
              <a:gd name="T3" fmla="*/ 18 h 193"/>
              <a:gd name="T4" fmla="*/ 12 w 62"/>
              <a:gd name="T5" fmla="*/ 36 h 193"/>
              <a:gd name="T6" fmla="*/ 31 w 62"/>
              <a:gd name="T7" fmla="*/ 84 h 193"/>
              <a:gd name="T8" fmla="*/ 37 w 62"/>
              <a:gd name="T9" fmla="*/ 102 h 193"/>
              <a:gd name="T10" fmla="*/ 43 w 62"/>
              <a:gd name="T11" fmla="*/ 120 h 193"/>
              <a:gd name="T12" fmla="*/ 43 w 62"/>
              <a:gd name="T13" fmla="*/ 138 h 193"/>
              <a:gd name="T14" fmla="*/ 49 w 62"/>
              <a:gd name="T15" fmla="*/ 156 h 193"/>
              <a:gd name="T16" fmla="*/ 55 w 62"/>
              <a:gd name="T17" fmla="*/ 174 h 193"/>
              <a:gd name="T18" fmla="*/ 61 w 62"/>
              <a:gd name="T19" fmla="*/ 192 h 193"/>
              <a:gd name="T20" fmla="*/ 49 w 62"/>
              <a:gd name="T21" fmla="*/ 13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93">
                <a:moveTo>
                  <a:pt x="0" y="0"/>
                </a:moveTo>
                <a:lnTo>
                  <a:pt x="6" y="18"/>
                </a:lnTo>
                <a:lnTo>
                  <a:pt x="12" y="36"/>
                </a:lnTo>
                <a:lnTo>
                  <a:pt x="31" y="84"/>
                </a:lnTo>
                <a:lnTo>
                  <a:pt x="37" y="102"/>
                </a:lnTo>
                <a:lnTo>
                  <a:pt x="43" y="120"/>
                </a:lnTo>
                <a:lnTo>
                  <a:pt x="43" y="138"/>
                </a:lnTo>
                <a:lnTo>
                  <a:pt x="49" y="156"/>
                </a:lnTo>
                <a:lnTo>
                  <a:pt x="55" y="174"/>
                </a:lnTo>
                <a:lnTo>
                  <a:pt x="61" y="192"/>
                </a:lnTo>
                <a:lnTo>
                  <a:pt x="49" y="13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42" name="Freeform 158"/>
          <p:cNvSpPr>
            <a:spLocks/>
          </p:cNvSpPr>
          <p:nvPr/>
        </p:nvSpPr>
        <p:spPr bwMode="auto">
          <a:xfrm>
            <a:off x="1185863" y="5891213"/>
            <a:ext cx="68262" cy="277812"/>
          </a:xfrm>
          <a:custGeom>
            <a:avLst/>
            <a:gdLst>
              <a:gd name="T0" fmla="*/ 0 w 32"/>
              <a:gd name="T1" fmla="*/ 0 h 175"/>
              <a:gd name="T2" fmla="*/ 0 w 32"/>
              <a:gd name="T3" fmla="*/ 18 h 175"/>
              <a:gd name="T4" fmla="*/ 0 w 32"/>
              <a:gd name="T5" fmla="*/ 36 h 175"/>
              <a:gd name="T6" fmla="*/ 0 w 32"/>
              <a:gd name="T7" fmla="*/ 84 h 175"/>
              <a:gd name="T8" fmla="*/ 6 w 32"/>
              <a:gd name="T9" fmla="*/ 108 h 175"/>
              <a:gd name="T10" fmla="*/ 12 w 32"/>
              <a:gd name="T11" fmla="*/ 132 h 175"/>
              <a:gd name="T12" fmla="*/ 25 w 32"/>
              <a:gd name="T13" fmla="*/ 156 h 175"/>
              <a:gd name="T14" fmla="*/ 31 w 32"/>
              <a:gd name="T15" fmla="*/ 174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5">
                <a:moveTo>
                  <a:pt x="0" y="0"/>
                </a:moveTo>
                <a:lnTo>
                  <a:pt x="0" y="18"/>
                </a:lnTo>
                <a:lnTo>
                  <a:pt x="0" y="36"/>
                </a:lnTo>
                <a:lnTo>
                  <a:pt x="0" y="84"/>
                </a:lnTo>
                <a:lnTo>
                  <a:pt x="6" y="108"/>
                </a:lnTo>
                <a:lnTo>
                  <a:pt x="12" y="132"/>
                </a:lnTo>
                <a:lnTo>
                  <a:pt x="25" y="156"/>
                </a:lnTo>
                <a:lnTo>
                  <a:pt x="31" y="17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43" name="Freeform 159"/>
          <p:cNvSpPr>
            <a:spLocks/>
          </p:cNvSpPr>
          <p:nvPr/>
        </p:nvSpPr>
        <p:spPr bwMode="auto">
          <a:xfrm>
            <a:off x="1185863" y="5957888"/>
            <a:ext cx="120650" cy="306387"/>
          </a:xfrm>
          <a:custGeom>
            <a:avLst/>
            <a:gdLst>
              <a:gd name="T0" fmla="*/ 56 w 57"/>
              <a:gd name="T1" fmla="*/ 0 h 193"/>
              <a:gd name="T2" fmla="*/ 44 w 57"/>
              <a:gd name="T3" fmla="*/ 18 h 193"/>
              <a:gd name="T4" fmla="*/ 37 w 57"/>
              <a:gd name="T5" fmla="*/ 42 h 193"/>
              <a:gd name="T6" fmla="*/ 37 w 57"/>
              <a:gd name="T7" fmla="*/ 60 h 193"/>
              <a:gd name="T8" fmla="*/ 31 w 57"/>
              <a:gd name="T9" fmla="*/ 78 h 193"/>
              <a:gd name="T10" fmla="*/ 31 w 57"/>
              <a:gd name="T11" fmla="*/ 102 h 193"/>
              <a:gd name="T12" fmla="*/ 31 w 57"/>
              <a:gd name="T13" fmla="*/ 126 h 193"/>
              <a:gd name="T14" fmla="*/ 31 w 57"/>
              <a:gd name="T15" fmla="*/ 144 h 193"/>
              <a:gd name="T16" fmla="*/ 31 w 57"/>
              <a:gd name="T17" fmla="*/ 162 h 193"/>
              <a:gd name="T18" fmla="*/ 19 w 57"/>
              <a:gd name="T19" fmla="*/ 180 h 193"/>
              <a:gd name="T20" fmla="*/ 0 w 57"/>
              <a:gd name="T21" fmla="*/ 19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93">
                <a:moveTo>
                  <a:pt x="56" y="0"/>
                </a:moveTo>
                <a:lnTo>
                  <a:pt x="44" y="18"/>
                </a:lnTo>
                <a:lnTo>
                  <a:pt x="37" y="42"/>
                </a:lnTo>
                <a:lnTo>
                  <a:pt x="37" y="60"/>
                </a:lnTo>
                <a:lnTo>
                  <a:pt x="31" y="78"/>
                </a:lnTo>
                <a:lnTo>
                  <a:pt x="31" y="102"/>
                </a:lnTo>
                <a:lnTo>
                  <a:pt x="31" y="126"/>
                </a:lnTo>
                <a:lnTo>
                  <a:pt x="31" y="144"/>
                </a:lnTo>
                <a:lnTo>
                  <a:pt x="31" y="162"/>
                </a:lnTo>
                <a:lnTo>
                  <a:pt x="19" y="180"/>
                </a:lnTo>
                <a:lnTo>
                  <a:pt x="0" y="19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44" name="Freeform 160"/>
          <p:cNvSpPr>
            <a:spLocks/>
          </p:cNvSpPr>
          <p:nvPr/>
        </p:nvSpPr>
        <p:spPr bwMode="auto">
          <a:xfrm>
            <a:off x="-252413" y="3184525"/>
            <a:ext cx="760413" cy="334963"/>
          </a:xfrm>
          <a:custGeom>
            <a:avLst/>
            <a:gdLst>
              <a:gd name="T0" fmla="*/ 0 w 420"/>
              <a:gd name="T1" fmla="*/ 252 h 253"/>
              <a:gd name="T2" fmla="*/ 37 w 420"/>
              <a:gd name="T3" fmla="*/ 228 h 253"/>
              <a:gd name="T4" fmla="*/ 74 w 420"/>
              <a:gd name="T5" fmla="*/ 216 h 253"/>
              <a:gd name="T6" fmla="*/ 111 w 420"/>
              <a:gd name="T7" fmla="*/ 204 h 253"/>
              <a:gd name="T8" fmla="*/ 148 w 420"/>
              <a:gd name="T9" fmla="*/ 180 h 253"/>
              <a:gd name="T10" fmla="*/ 185 w 420"/>
              <a:gd name="T11" fmla="*/ 156 h 253"/>
              <a:gd name="T12" fmla="*/ 222 w 420"/>
              <a:gd name="T13" fmla="*/ 132 h 253"/>
              <a:gd name="T14" fmla="*/ 234 w 420"/>
              <a:gd name="T15" fmla="*/ 96 h 253"/>
              <a:gd name="T16" fmla="*/ 271 w 420"/>
              <a:gd name="T17" fmla="*/ 72 h 253"/>
              <a:gd name="T18" fmla="*/ 308 w 420"/>
              <a:gd name="T19" fmla="*/ 48 h 253"/>
              <a:gd name="T20" fmla="*/ 345 w 420"/>
              <a:gd name="T21" fmla="*/ 36 h 253"/>
              <a:gd name="T22" fmla="*/ 382 w 420"/>
              <a:gd name="T23" fmla="*/ 24 h 253"/>
              <a:gd name="T24" fmla="*/ 419 w 420"/>
              <a:gd name="T25"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0" h="253">
                <a:moveTo>
                  <a:pt x="0" y="252"/>
                </a:moveTo>
                <a:lnTo>
                  <a:pt x="37" y="228"/>
                </a:lnTo>
                <a:lnTo>
                  <a:pt x="74" y="216"/>
                </a:lnTo>
                <a:lnTo>
                  <a:pt x="111" y="204"/>
                </a:lnTo>
                <a:lnTo>
                  <a:pt x="148" y="180"/>
                </a:lnTo>
                <a:lnTo>
                  <a:pt x="185" y="156"/>
                </a:lnTo>
                <a:lnTo>
                  <a:pt x="222" y="132"/>
                </a:lnTo>
                <a:lnTo>
                  <a:pt x="234" y="96"/>
                </a:lnTo>
                <a:lnTo>
                  <a:pt x="271" y="72"/>
                </a:lnTo>
                <a:lnTo>
                  <a:pt x="308" y="48"/>
                </a:lnTo>
                <a:lnTo>
                  <a:pt x="345" y="36"/>
                </a:lnTo>
                <a:lnTo>
                  <a:pt x="382" y="24"/>
                </a:lnTo>
                <a:lnTo>
                  <a:pt x="419"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45" name="Freeform 161"/>
          <p:cNvSpPr>
            <a:spLocks/>
          </p:cNvSpPr>
          <p:nvPr/>
        </p:nvSpPr>
        <p:spPr bwMode="auto">
          <a:xfrm>
            <a:off x="246063" y="3319463"/>
            <a:ext cx="419100" cy="230187"/>
          </a:xfrm>
          <a:custGeom>
            <a:avLst/>
            <a:gdLst>
              <a:gd name="T0" fmla="*/ 0 w 198"/>
              <a:gd name="T1" fmla="*/ 144 h 145"/>
              <a:gd name="T2" fmla="*/ 25 w 198"/>
              <a:gd name="T3" fmla="*/ 108 h 145"/>
              <a:gd name="T4" fmla="*/ 49 w 198"/>
              <a:gd name="T5" fmla="*/ 72 h 145"/>
              <a:gd name="T6" fmla="*/ 86 w 198"/>
              <a:gd name="T7" fmla="*/ 48 h 145"/>
              <a:gd name="T8" fmla="*/ 123 w 198"/>
              <a:gd name="T9" fmla="*/ 24 h 145"/>
              <a:gd name="T10" fmla="*/ 160 w 198"/>
              <a:gd name="T11" fmla="*/ 24 h 145"/>
              <a:gd name="T12" fmla="*/ 197 w 198"/>
              <a:gd name="T13" fmla="*/ 24 h 145"/>
              <a:gd name="T14" fmla="*/ 185 w 198"/>
              <a:gd name="T15" fmla="*/ 0 h 145"/>
              <a:gd name="T16" fmla="*/ 185 w 198"/>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145">
                <a:moveTo>
                  <a:pt x="0" y="144"/>
                </a:moveTo>
                <a:lnTo>
                  <a:pt x="25" y="108"/>
                </a:lnTo>
                <a:lnTo>
                  <a:pt x="49" y="72"/>
                </a:lnTo>
                <a:lnTo>
                  <a:pt x="86" y="48"/>
                </a:lnTo>
                <a:lnTo>
                  <a:pt x="123" y="24"/>
                </a:lnTo>
                <a:lnTo>
                  <a:pt x="160" y="24"/>
                </a:lnTo>
                <a:lnTo>
                  <a:pt x="197" y="24"/>
                </a:lnTo>
                <a:lnTo>
                  <a:pt x="185" y="0"/>
                </a:lnTo>
                <a:lnTo>
                  <a:pt x="185"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46" name="Line 162"/>
          <p:cNvSpPr>
            <a:spLocks noChangeShapeType="1"/>
          </p:cNvSpPr>
          <p:nvPr/>
        </p:nvSpPr>
        <p:spPr bwMode="auto">
          <a:xfrm>
            <a:off x="649288" y="1577975"/>
            <a:ext cx="0" cy="4183063"/>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47" name="Line 163"/>
          <p:cNvSpPr>
            <a:spLocks noChangeShapeType="1"/>
          </p:cNvSpPr>
          <p:nvPr/>
        </p:nvSpPr>
        <p:spPr bwMode="auto">
          <a:xfrm>
            <a:off x="784225" y="1577975"/>
            <a:ext cx="0" cy="4183063"/>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48" name="Line 164"/>
          <p:cNvSpPr>
            <a:spLocks noChangeShapeType="1"/>
          </p:cNvSpPr>
          <p:nvPr/>
        </p:nvSpPr>
        <p:spPr bwMode="auto">
          <a:xfrm>
            <a:off x="539750" y="1555750"/>
            <a:ext cx="0" cy="4149725"/>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49" name="Line 165"/>
          <p:cNvSpPr>
            <a:spLocks noChangeShapeType="1"/>
          </p:cNvSpPr>
          <p:nvPr/>
        </p:nvSpPr>
        <p:spPr bwMode="auto">
          <a:xfrm>
            <a:off x="525463" y="3314700"/>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0" name="Line 166"/>
          <p:cNvSpPr>
            <a:spLocks noChangeShapeType="1"/>
          </p:cNvSpPr>
          <p:nvPr/>
        </p:nvSpPr>
        <p:spPr bwMode="auto">
          <a:xfrm>
            <a:off x="661988" y="3248025"/>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1" name="Line 167"/>
          <p:cNvSpPr>
            <a:spLocks noChangeShapeType="1"/>
          </p:cNvSpPr>
          <p:nvPr/>
        </p:nvSpPr>
        <p:spPr bwMode="auto">
          <a:xfrm>
            <a:off x="787400" y="3533775"/>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2" name="Line 168"/>
          <p:cNvSpPr>
            <a:spLocks noChangeShapeType="1"/>
          </p:cNvSpPr>
          <p:nvPr/>
        </p:nvSpPr>
        <p:spPr bwMode="auto">
          <a:xfrm>
            <a:off x="660400" y="3052763"/>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3" name="Line 169"/>
          <p:cNvSpPr>
            <a:spLocks noChangeShapeType="1"/>
          </p:cNvSpPr>
          <p:nvPr/>
        </p:nvSpPr>
        <p:spPr bwMode="auto">
          <a:xfrm>
            <a:off x="792163" y="3300413"/>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4" name="Line 170"/>
          <p:cNvSpPr>
            <a:spLocks noChangeShapeType="1"/>
          </p:cNvSpPr>
          <p:nvPr/>
        </p:nvSpPr>
        <p:spPr bwMode="auto">
          <a:xfrm>
            <a:off x="523875" y="3176588"/>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5" name="Freeform 171"/>
          <p:cNvSpPr>
            <a:spLocks/>
          </p:cNvSpPr>
          <p:nvPr/>
        </p:nvSpPr>
        <p:spPr bwMode="auto">
          <a:xfrm>
            <a:off x="246063" y="3548063"/>
            <a:ext cx="522287" cy="115887"/>
          </a:xfrm>
          <a:custGeom>
            <a:avLst/>
            <a:gdLst>
              <a:gd name="T0" fmla="*/ 0 w 247"/>
              <a:gd name="T1" fmla="*/ 0 h 73"/>
              <a:gd name="T2" fmla="*/ 37 w 247"/>
              <a:gd name="T3" fmla="*/ 12 h 73"/>
              <a:gd name="T4" fmla="*/ 74 w 247"/>
              <a:gd name="T5" fmla="*/ 24 h 73"/>
              <a:gd name="T6" fmla="*/ 111 w 247"/>
              <a:gd name="T7" fmla="*/ 36 h 73"/>
              <a:gd name="T8" fmla="*/ 148 w 247"/>
              <a:gd name="T9" fmla="*/ 60 h 73"/>
              <a:gd name="T10" fmla="*/ 185 w 247"/>
              <a:gd name="T11" fmla="*/ 72 h 73"/>
              <a:gd name="T12" fmla="*/ 221 w 247"/>
              <a:gd name="T13" fmla="*/ 72 h 73"/>
              <a:gd name="T14" fmla="*/ 246 w 247"/>
              <a:gd name="T15" fmla="*/ 36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73">
                <a:moveTo>
                  <a:pt x="0" y="0"/>
                </a:moveTo>
                <a:lnTo>
                  <a:pt x="37" y="12"/>
                </a:lnTo>
                <a:lnTo>
                  <a:pt x="74" y="24"/>
                </a:lnTo>
                <a:lnTo>
                  <a:pt x="111" y="36"/>
                </a:lnTo>
                <a:lnTo>
                  <a:pt x="148" y="60"/>
                </a:lnTo>
                <a:lnTo>
                  <a:pt x="185" y="72"/>
                </a:lnTo>
                <a:lnTo>
                  <a:pt x="221" y="72"/>
                </a:lnTo>
                <a:lnTo>
                  <a:pt x="246" y="36"/>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56" name="Oval 172"/>
          <p:cNvSpPr>
            <a:spLocks noChangeArrowheads="1"/>
          </p:cNvSpPr>
          <p:nvPr/>
        </p:nvSpPr>
        <p:spPr bwMode="auto">
          <a:xfrm>
            <a:off x="633413" y="3319463"/>
            <a:ext cx="73025"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7" name="Oval 173"/>
          <p:cNvSpPr>
            <a:spLocks noChangeArrowheads="1"/>
          </p:cNvSpPr>
          <p:nvPr/>
        </p:nvSpPr>
        <p:spPr bwMode="auto">
          <a:xfrm>
            <a:off x="774700" y="3582988"/>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58" name="Freeform 174"/>
          <p:cNvSpPr>
            <a:spLocks/>
          </p:cNvSpPr>
          <p:nvPr/>
        </p:nvSpPr>
        <p:spPr bwMode="auto">
          <a:xfrm>
            <a:off x="519113" y="1414463"/>
            <a:ext cx="41275" cy="201612"/>
          </a:xfrm>
          <a:custGeom>
            <a:avLst/>
            <a:gdLst>
              <a:gd name="T0" fmla="*/ 19 w 20"/>
              <a:gd name="T1" fmla="*/ 0 h 127"/>
              <a:gd name="T2" fmla="*/ 19 w 20"/>
              <a:gd name="T3" fmla="*/ 18 h 127"/>
              <a:gd name="T4" fmla="*/ 13 w 20"/>
              <a:gd name="T5" fmla="*/ 36 h 127"/>
              <a:gd name="T6" fmla="*/ 13 w 20"/>
              <a:gd name="T7" fmla="*/ 54 h 127"/>
              <a:gd name="T8" fmla="*/ 13 w 20"/>
              <a:gd name="T9" fmla="*/ 72 h 127"/>
              <a:gd name="T10" fmla="*/ 13 w 20"/>
              <a:gd name="T11" fmla="*/ 90 h 127"/>
              <a:gd name="T12" fmla="*/ 6 w 20"/>
              <a:gd name="T13" fmla="*/ 108 h 127"/>
              <a:gd name="T14" fmla="*/ 0 w 20"/>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27">
                <a:moveTo>
                  <a:pt x="19" y="0"/>
                </a:moveTo>
                <a:lnTo>
                  <a:pt x="19" y="18"/>
                </a:lnTo>
                <a:lnTo>
                  <a:pt x="13" y="36"/>
                </a:lnTo>
                <a:lnTo>
                  <a:pt x="13" y="54"/>
                </a:lnTo>
                <a:lnTo>
                  <a:pt x="13" y="72"/>
                </a:lnTo>
                <a:lnTo>
                  <a:pt x="13" y="90"/>
                </a:lnTo>
                <a:lnTo>
                  <a:pt x="6"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59" name="Freeform 175"/>
          <p:cNvSpPr>
            <a:spLocks/>
          </p:cNvSpPr>
          <p:nvPr/>
        </p:nvSpPr>
        <p:spPr bwMode="auto">
          <a:xfrm>
            <a:off x="649288" y="1433513"/>
            <a:ext cx="15875" cy="230187"/>
          </a:xfrm>
          <a:custGeom>
            <a:avLst/>
            <a:gdLst>
              <a:gd name="T0" fmla="*/ 0 w 7"/>
              <a:gd name="T1" fmla="*/ 0 h 145"/>
              <a:gd name="T2" fmla="*/ 0 w 7"/>
              <a:gd name="T3" fmla="*/ 18 h 145"/>
              <a:gd name="T4" fmla="*/ 0 w 7"/>
              <a:gd name="T5" fmla="*/ 36 h 145"/>
              <a:gd name="T6" fmla="*/ 0 w 7"/>
              <a:gd name="T7" fmla="*/ 54 h 145"/>
              <a:gd name="T8" fmla="*/ 6 w 7"/>
              <a:gd name="T9" fmla="*/ 72 h 145"/>
              <a:gd name="T10" fmla="*/ 6 w 7"/>
              <a:gd name="T11" fmla="*/ 90 h 145"/>
              <a:gd name="T12" fmla="*/ 6 w 7"/>
              <a:gd name="T13" fmla="*/ 108 h 145"/>
              <a:gd name="T14" fmla="*/ 6 w 7"/>
              <a:gd name="T15" fmla="*/ 126 h 145"/>
              <a:gd name="T16" fmla="*/ 6 w 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5">
                <a:moveTo>
                  <a:pt x="0" y="0"/>
                </a:moveTo>
                <a:lnTo>
                  <a:pt x="0" y="18"/>
                </a:lnTo>
                <a:lnTo>
                  <a:pt x="0" y="36"/>
                </a:lnTo>
                <a:lnTo>
                  <a:pt x="0" y="54"/>
                </a:lnTo>
                <a:lnTo>
                  <a:pt x="6" y="72"/>
                </a:lnTo>
                <a:lnTo>
                  <a:pt x="6" y="90"/>
                </a:lnTo>
                <a:lnTo>
                  <a:pt x="6" y="108"/>
                </a:lnTo>
                <a:lnTo>
                  <a:pt x="6" y="126"/>
                </a:lnTo>
                <a:lnTo>
                  <a:pt x="6" y="14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60" name="Freeform 176"/>
          <p:cNvSpPr>
            <a:spLocks/>
          </p:cNvSpPr>
          <p:nvPr/>
        </p:nvSpPr>
        <p:spPr bwMode="auto">
          <a:xfrm>
            <a:off x="715963" y="1443038"/>
            <a:ext cx="93662" cy="201612"/>
          </a:xfrm>
          <a:custGeom>
            <a:avLst/>
            <a:gdLst>
              <a:gd name="T0" fmla="*/ 43 w 44"/>
              <a:gd name="T1" fmla="*/ 0 h 127"/>
              <a:gd name="T2" fmla="*/ 43 w 44"/>
              <a:gd name="T3" fmla="*/ 18 h 127"/>
              <a:gd name="T4" fmla="*/ 31 w 44"/>
              <a:gd name="T5" fmla="*/ 36 h 127"/>
              <a:gd name="T6" fmla="*/ 18 w 44"/>
              <a:gd name="T7" fmla="*/ 54 h 127"/>
              <a:gd name="T8" fmla="*/ 12 w 44"/>
              <a:gd name="T9" fmla="*/ 72 h 127"/>
              <a:gd name="T10" fmla="*/ 6 w 44"/>
              <a:gd name="T11" fmla="*/ 90 h 127"/>
              <a:gd name="T12" fmla="*/ 0 w 44"/>
              <a:gd name="T13" fmla="*/ 108 h 127"/>
              <a:gd name="T14" fmla="*/ 0 w 44"/>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27">
                <a:moveTo>
                  <a:pt x="43" y="0"/>
                </a:moveTo>
                <a:lnTo>
                  <a:pt x="43" y="18"/>
                </a:lnTo>
                <a:lnTo>
                  <a:pt x="31" y="36"/>
                </a:lnTo>
                <a:lnTo>
                  <a:pt x="18" y="54"/>
                </a:lnTo>
                <a:lnTo>
                  <a:pt x="12" y="72"/>
                </a:lnTo>
                <a:lnTo>
                  <a:pt x="6" y="90"/>
                </a:lnTo>
                <a:lnTo>
                  <a:pt x="0"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61" name="Line 177"/>
          <p:cNvSpPr>
            <a:spLocks noChangeShapeType="1"/>
          </p:cNvSpPr>
          <p:nvPr/>
        </p:nvSpPr>
        <p:spPr bwMode="auto">
          <a:xfrm>
            <a:off x="4067175" y="1716088"/>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2" name="Line 178"/>
          <p:cNvSpPr>
            <a:spLocks noChangeShapeType="1"/>
          </p:cNvSpPr>
          <p:nvPr/>
        </p:nvSpPr>
        <p:spPr bwMode="auto">
          <a:xfrm>
            <a:off x="4143375" y="2006600"/>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3" name="Line 179"/>
          <p:cNvSpPr>
            <a:spLocks noChangeShapeType="1"/>
          </p:cNvSpPr>
          <p:nvPr/>
        </p:nvSpPr>
        <p:spPr bwMode="auto">
          <a:xfrm>
            <a:off x="4011613" y="3778250"/>
            <a:ext cx="4103687"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4" name="Line 180"/>
          <p:cNvSpPr>
            <a:spLocks noChangeShapeType="1"/>
          </p:cNvSpPr>
          <p:nvPr/>
        </p:nvSpPr>
        <p:spPr bwMode="auto">
          <a:xfrm>
            <a:off x="4079875" y="4070858"/>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5" name="Line 181"/>
          <p:cNvSpPr>
            <a:spLocks noChangeShapeType="1"/>
          </p:cNvSpPr>
          <p:nvPr/>
        </p:nvSpPr>
        <p:spPr bwMode="auto">
          <a:xfrm>
            <a:off x="4032250" y="4362450"/>
            <a:ext cx="410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6" name="Line 182"/>
          <p:cNvSpPr>
            <a:spLocks noChangeShapeType="1"/>
          </p:cNvSpPr>
          <p:nvPr/>
        </p:nvSpPr>
        <p:spPr bwMode="auto">
          <a:xfrm>
            <a:off x="4032250" y="4651375"/>
            <a:ext cx="410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7" name="Line 183"/>
          <p:cNvSpPr>
            <a:spLocks noChangeShapeType="1"/>
          </p:cNvSpPr>
          <p:nvPr/>
        </p:nvSpPr>
        <p:spPr bwMode="auto">
          <a:xfrm>
            <a:off x="3995738" y="4957763"/>
            <a:ext cx="41036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8" name="Line 184"/>
          <p:cNvSpPr>
            <a:spLocks noChangeShapeType="1"/>
          </p:cNvSpPr>
          <p:nvPr/>
        </p:nvSpPr>
        <p:spPr bwMode="auto">
          <a:xfrm>
            <a:off x="3968750" y="5257800"/>
            <a:ext cx="410051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69" name="Line 185"/>
          <p:cNvSpPr>
            <a:spLocks noChangeShapeType="1"/>
          </p:cNvSpPr>
          <p:nvPr/>
        </p:nvSpPr>
        <p:spPr bwMode="auto">
          <a:xfrm>
            <a:off x="3924300" y="5541963"/>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70" name="Line 186"/>
          <p:cNvSpPr>
            <a:spLocks noChangeShapeType="1"/>
          </p:cNvSpPr>
          <p:nvPr/>
        </p:nvSpPr>
        <p:spPr bwMode="auto">
          <a:xfrm>
            <a:off x="3924300" y="5842000"/>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71" name="Line 187"/>
          <p:cNvSpPr>
            <a:spLocks noChangeShapeType="1"/>
          </p:cNvSpPr>
          <p:nvPr/>
        </p:nvSpPr>
        <p:spPr bwMode="auto">
          <a:xfrm>
            <a:off x="4122738" y="2901950"/>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72" name="Line 188"/>
          <p:cNvSpPr>
            <a:spLocks noChangeShapeType="1"/>
          </p:cNvSpPr>
          <p:nvPr/>
        </p:nvSpPr>
        <p:spPr bwMode="auto">
          <a:xfrm>
            <a:off x="4100513" y="3197225"/>
            <a:ext cx="41005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73" name="Line 189"/>
          <p:cNvSpPr>
            <a:spLocks noChangeShapeType="1"/>
          </p:cNvSpPr>
          <p:nvPr/>
        </p:nvSpPr>
        <p:spPr bwMode="auto">
          <a:xfrm>
            <a:off x="4079875" y="3470783"/>
            <a:ext cx="4098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2174" name="Group 190"/>
          <p:cNvGrpSpPr>
            <a:grpSpLocks/>
          </p:cNvGrpSpPr>
          <p:nvPr/>
        </p:nvGrpSpPr>
        <p:grpSpPr bwMode="auto">
          <a:xfrm>
            <a:off x="3708400" y="1628775"/>
            <a:ext cx="2447925" cy="4284663"/>
            <a:chOff x="2914" y="677"/>
            <a:chExt cx="1832" cy="2699"/>
          </a:xfrm>
        </p:grpSpPr>
        <p:grpSp>
          <p:nvGrpSpPr>
            <p:cNvPr id="42175" name="Group 191"/>
            <p:cNvGrpSpPr>
              <a:grpSpLocks/>
            </p:cNvGrpSpPr>
            <p:nvPr/>
          </p:nvGrpSpPr>
          <p:grpSpPr bwMode="auto">
            <a:xfrm>
              <a:off x="3173" y="1549"/>
              <a:ext cx="641" cy="165"/>
              <a:chOff x="3334" y="3008"/>
              <a:chExt cx="289" cy="165"/>
            </a:xfrm>
          </p:grpSpPr>
          <p:sp>
            <p:nvSpPr>
              <p:cNvPr id="42176" name="Freeform 192"/>
              <p:cNvSpPr>
                <a:spLocks/>
              </p:cNvSpPr>
              <p:nvPr/>
            </p:nvSpPr>
            <p:spPr bwMode="auto">
              <a:xfrm>
                <a:off x="3334" y="300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77" name="Freeform 193"/>
              <p:cNvSpPr>
                <a:spLocks/>
              </p:cNvSpPr>
              <p:nvPr/>
            </p:nvSpPr>
            <p:spPr bwMode="auto">
              <a:xfrm>
                <a:off x="3478" y="307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78" name="Group 194"/>
            <p:cNvGrpSpPr>
              <a:grpSpLocks/>
            </p:cNvGrpSpPr>
            <p:nvPr/>
          </p:nvGrpSpPr>
          <p:grpSpPr bwMode="auto">
            <a:xfrm>
              <a:off x="3311" y="1381"/>
              <a:ext cx="641" cy="165"/>
              <a:chOff x="3396" y="2840"/>
              <a:chExt cx="289" cy="165"/>
            </a:xfrm>
          </p:grpSpPr>
          <p:sp>
            <p:nvSpPr>
              <p:cNvPr id="42179" name="Freeform 195"/>
              <p:cNvSpPr>
                <a:spLocks/>
              </p:cNvSpPr>
              <p:nvPr/>
            </p:nvSpPr>
            <p:spPr bwMode="auto">
              <a:xfrm>
                <a:off x="3396" y="284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80" name="Freeform 196"/>
              <p:cNvSpPr>
                <a:spLocks/>
              </p:cNvSpPr>
              <p:nvPr/>
            </p:nvSpPr>
            <p:spPr bwMode="auto">
              <a:xfrm>
                <a:off x="3540" y="290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81" name="Group 197"/>
            <p:cNvGrpSpPr>
              <a:grpSpLocks/>
            </p:cNvGrpSpPr>
            <p:nvPr/>
          </p:nvGrpSpPr>
          <p:grpSpPr bwMode="auto">
            <a:xfrm>
              <a:off x="3558" y="1189"/>
              <a:ext cx="640" cy="165"/>
              <a:chOff x="3507" y="2648"/>
              <a:chExt cx="289" cy="165"/>
            </a:xfrm>
          </p:grpSpPr>
          <p:sp>
            <p:nvSpPr>
              <p:cNvPr id="42182" name="Freeform 198"/>
              <p:cNvSpPr>
                <a:spLocks/>
              </p:cNvSpPr>
              <p:nvPr/>
            </p:nvSpPr>
            <p:spPr bwMode="auto">
              <a:xfrm>
                <a:off x="3507" y="264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83" name="Freeform 199"/>
              <p:cNvSpPr>
                <a:spLocks/>
              </p:cNvSpPr>
              <p:nvPr/>
            </p:nvSpPr>
            <p:spPr bwMode="auto">
              <a:xfrm>
                <a:off x="3651" y="271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84" name="Group 200"/>
            <p:cNvGrpSpPr>
              <a:grpSpLocks/>
            </p:cNvGrpSpPr>
            <p:nvPr/>
          </p:nvGrpSpPr>
          <p:grpSpPr bwMode="auto">
            <a:xfrm>
              <a:off x="3734" y="1027"/>
              <a:ext cx="642" cy="165"/>
              <a:chOff x="3587" y="2486"/>
              <a:chExt cx="289" cy="165"/>
            </a:xfrm>
          </p:grpSpPr>
          <p:sp>
            <p:nvSpPr>
              <p:cNvPr id="42185" name="Freeform 201"/>
              <p:cNvSpPr>
                <a:spLocks/>
              </p:cNvSpPr>
              <p:nvPr/>
            </p:nvSpPr>
            <p:spPr bwMode="auto">
              <a:xfrm>
                <a:off x="3587" y="2486"/>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86" name="Freeform 202"/>
              <p:cNvSpPr>
                <a:spLocks/>
              </p:cNvSpPr>
              <p:nvPr/>
            </p:nvSpPr>
            <p:spPr bwMode="auto">
              <a:xfrm>
                <a:off x="3731" y="2550"/>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87" name="Group 203"/>
            <p:cNvGrpSpPr>
              <a:grpSpLocks/>
            </p:cNvGrpSpPr>
            <p:nvPr/>
          </p:nvGrpSpPr>
          <p:grpSpPr bwMode="auto">
            <a:xfrm>
              <a:off x="3969" y="841"/>
              <a:ext cx="640" cy="165"/>
              <a:chOff x="3692" y="2300"/>
              <a:chExt cx="289" cy="165"/>
            </a:xfrm>
          </p:grpSpPr>
          <p:sp>
            <p:nvSpPr>
              <p:cNvPr id="42188" name="Freeform 204"/>
              <p:cNvSpPr>
                <a:spLocks/>
              </p:cNvSpPr>
              <p:nvPr/>
            </p:nvSpPr>
            <p:spPr bwMode="auto">
              <a:xfrm>
                <a:off x="3692" y="230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89" name="Freeform 205"/>
              <p:cNvSpPr>
                <a:spLocks/>
              </p:cNvSpPr>
              <p:nvPr/>
            </p:nvSpPr>
            <p:spPr bwMode="auto">
              <a:xfrm>
                <a:off x="3836" y="236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90" name="Group 206"/>
            <p:cNvGrpSpPr>
              <a:grpSpLocks/>
            </p:cNvGrpSpPr>
            <p:nvPr/>
          </p:nvGrpSpPr>
          <p:grpSpPr bwMode="auto">
            <a:xfrm>
              <a:off x="3117" y="2149"/>
              <a:ext cx="642" cy="165"/>
              <a:chOff x="3309" y="3608"/>
              <a:chExt cx="289" cy="165"/>
            </a:xfrm>
          </p:grpSpPr>
          <p:sp>
            <p:nvSpPr>
              <p:cNvPr id="42191" name="Freeform 207"/>
              <p:cNvSpPr>
                <a:spLocks/>
              </p:cNvSpPr>
              <p:nvPr/>
            </p:nvSpPr>
            <p:spPr bwMode="auto">
              <a:xfrm>
                <a:off x="3309" y="36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92" name="Freeform 208"/>
              <p:cNvSpPr>
                <a:spLocks/>
              </p:cNvSpPr>
              <p:nvPr/>
            </p:nvSpPr>
            <p:spPr bwMode="auto">
              <a:xfrm>
                <a:off x="3453" y="36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93" name="Group 209"/>
            <p:cNvGrpSpPr>
              <a:grpSpLocks/>
            </p:cNvGrpSpPr>
            <p:nvPr/>
          </p:nvGrpSpPr>
          <p:grpSpPr bwMode="auto">
            <a:xfrm>
              <a:off x="3955" y="677"/>
              <a:ext cx="639" cy="89"/>
              <a:chOff x="3686" y="2136"/>
              <a:chExt cx="288" cy="89"/>
            </a:xfrm>
          </p:grpSpPr>
          <p:sp>
            <p:nvSpPr>
              <p:cNvPr id="42194" name="Freeform 210"/>
              <p:cNvSpPr>
                <a:spLocks/>
              </p:cNvSpPr>
              <p:nvPr/>
            </p:nvSpPr>
            <p:spPr bwMode="auto">
              <a:xfrm>
                <a:off x="3686" y="2136"/>
                <a:ext cx="145" cy="55"/>
              </a:xfrm>
              <a:custGeom>
                <a:avLst/>
                <a:gdLst>
                  <a:gd name="T0" fmla="*/ 0 w 145"/>
                  <a:gd name="T1" fmla="*/ 43 h 55"/>
                  <a:gd name="T2" fmla="*/ 12 w 145"/>
                  <a:gd name="T3" fmla="*/ 48 h 55"/>
                  <a:gd name="T4" fmla="*/ 21 w 145"/>
                  <a:gd name="T5" fmla="*/ 54 h 55"/>
                  <a:gd name="T6" fmla="*/ 33 w 145"/>
                  <a:gd name="T7" fmla="*/ 54 h 55"/>
                  <a:gd name="T8" fmla="*/ 45 w 145"/>
                  <a:gd name="T9" fmla="*/ 52 h 55"/>
                  <a:gd name="T10" fmla="*/ 53 w 145"/>
                  <a:gd name="T11" fmla="*/ 45 h 55"/>
                  <a:gd name="T12" fmla="*/ 62 w 145"/>
                  <a:gd name="T13" fmla="*/ 39 h 55"/>
                  <a:gd name="T14" fmla="*/ 66 w 145"/>
                  <a:gd name="T15" fmla="*/ 32 h 55"/>
                  <a:gd name="T16" fmla="*/ 70 w 145"/>
                  <a:gd name="T17" fmla="*/ 26 h 55"/>
                  <a:gd name="T18" fmla="*/ 74 w 145"/>
                  <a:gd name="T19" fmla="*/ 19 h 55"/>
                  <a:gd name="T20" fmla="*/ 74 w 145"/>
                  <a:gd name="T21" fmla="*/ 13 h 55"/>
                  <a:gd name="T22" fmla="*/ 78 w 145"/>
                  <a:gd name="T23" fmla="*/ 6 h 55"/>
                  <a:gd name="T24" fmla="*/ 86 w 145"/>
                  <a:gd name="T25" fmla="*/ 0 h 55"/>
                  <a:gd name="T26" fmla="*/ 99 w 145"/>
                  <a:gd name="T27" fmla="*/ 0 h 55"/>
                  <a:gd name="T28" fmla="*/ 111 w 145"/>
                  <a:gd name="T29" fmla="*/ 4 h 55"/>
                  <a:gd name="T30" fmla="*/ 115 w 145"/>
                  <a:gd name="T31" fmla="*/ 11 h 55"/>
                  <a:gd name="T32" fmla="*/ 123 w 145"/>
                  <a:gd name="T33" fmla="*/ 17 h 55"/>
                  <a:gd name="T34" fmla="*/ 132 w 145"/>
                  <a:gd name="T35" fmla="*/ 24 h 55"/>
                  <a:gd name="T36" fmla="*/ 136 w 145"/>
                  <a:gd name="T37" fmla="*/ 30 h 55"/>
                  <a:gd name="T38" fmla="*/ 140 w 145"/>
                  <a:gd name="T39" fmla="*/ 37 h 55"/>
                  <a:gd name="T40" fmla="*/ 144 w 145"/>
                  <a:gd name="T4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55">
                    <a:moveTo>
                      <a:pt x="0" y="43"/>
                    </a:moveTo>
                    <a:lnTo>
                      <a:pt x="12" y="48"/>
                    </a:lnTo>
                    <a:lnTo>
                      <a:pt x="21" y="54"/>
                    </a:lnTo>
                    <a:lnTo>
                      <a:pt x="33" y="54"/>
                    </a:lnTo>
                    <a:lnTo>
                      <a:pt x="45" y="52"/>
                    </a:lnTo>
                    <a:lnTo>
                      <a:pt x="53" y="45"/>
                    </a:lnTo>
                    <a:lnTo>
                      <a:pt x="62" y="39"/>
                    </a:lnTo>
                    <a:lnTo>
                      <a:pt x="66" y="32"/>
                    </a:lnTo>
                    <a:lnTo>
                      <a:pt x="70" y="26"/>
                    </a:lnTo>
                    <a:lnTo>
                      <a:pt x="74" y="19"/>
                    </a:lnTo>
                    <a:lnTo>
                      <a:pt x="74" y="13"/>
                    </a:lnTo>
                    <a:lnTo>
                      <a:pt x="78" y="6"/>
                    </a:lnTo>
                    <a:lnTo>
                      <a:pt x="86" y="0"/>
                    </a:lnTo>
                    <a:lnTo>
                      <a:pt x="99" y="0"/>
                    </a:lnTo>
                    <a:lnTo>
                      <a:pt x="111" y="4"/>
                    </a:lnTo>
                    <a:lnTo>
                      <a:pt x="115" y="11"/>
                    </a:lnTo>
                    <a:lnTo>
                      <a:pt x="123" y="17"/>
                    </a:lnTo>
                    <a:lnTo>
                      <a:pt x="132" y="24"/>
                    </a:lnTo>
                    <a:lnTo>
                      <a:pt x="136" y="30"/>
                    </a:lnTo>
                    <a:lnTo>
                      <a:pt x="140" y="37"/>
                    </a:lnTo>
                    <a:lnTo>
                      <a:pt x="144" y="4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95" name="Freeform 211"/>
              <p:cNvSpPr>
                <a:spLocks/>
              </p:cNvSpPr>
              <p:nvPr/>
            </p:nvSpPr>
            <p:spPr bwMode="auto">
              <a:xfrm>
                <a:off x="3830" y="2170"/>
                <a:ext cx="144" cy="55"/>
              </a:xfrm>
              <a:custGeom>
                <a:avLst/>
                <a:gdLst>
                  <a:gd name="T0" fmla="*/ 143 w 144"/>
                  <a:gd name="T1" fmla="*/ 11 h 55"/>
                  <a:gd name="T2" fmla="*/ 131 w 144"/>
                  <a:gd name="T3" fmla="*/ 6 h 55"/>
                  <a:gd name="T4" fmla="*/ 123 w 144"/>
                  <a:gd name="T5" fmla="*/ 0 h 55"/>
                  <a:gd name="T6" fmla="*/ 110 w 144"/>
                  <a:gd name="T7" fmla="*/ 0 h 55"/>
                  <a:gd name="T8" fmla="*/ 98 w 144"/>
                  <a:gd name="T9" fmla="*/ 2 h 55"/>
                  <a:gd name="T10" fmla="*/ 90 w 144"/>
                  <a:gd name="T11" fmla="*/ 9 h 55"/>
                  <a:gd name="T12" fmla="*/ 82 w 144"/>
                  <a:gd name="T13" fmla="*/ 15 h 55"/>
                  <a:gd name="T14" fmla="*/ 78 w 144"/>
                  <a:gd name="T15" fmla="*/ 22 h 55"/>
                  <a:gd name="T16" fmla="*/ 74 w 144"/>
                  <a:gd name="T17" fmla="*/ 28 h 55"/>
                  <a:gd name="T18" fmla="*/ 69 w 144"/>
                  <a:gd name="T19" fmla="*/ 35 h 55"/>
                  <a:gd name="T20" fmla="*/ 69 w 144"/>
                  <a:gd name="T21" fmla="*/ 41 h 55"/>
                  <a:gd name="T22" fmla="*/ 65 w 144"/>
                  <a:gd name="T23" fmla="*/ 48 h 55"/>
                  <a:gd name="T24" fmla="*/ 57 w 144"/>
                  <a:gd name="T25" fmla="*/ 54 h 55"/>
                  <a:gd name="T26" fmla="*/ 45 w 144"/>
                  <a:gd name="T27" fmla="*/ 54 h 55"/>
                  <a:gd name="T28" fmla="*/ 33 w 144"/>
                  <a:gd name="T29" fmla="*/ 50 h 55"/>
                  <a:gd name="T30" fmla="*/ 29 w 144"/>
                  <a:gd name="T31" fmla="*/ 43 h 55"/>
                  <a:gd name="T32" fmla="*/ 20 w 144"/>
                  <a:gd name="T33" fmla="*/ 37 h 55"/>
                  <a:gd name="T34" fmla="*/ 12 w 144"/>
                  <a:gd name="T35" fmla="*/ 30 h 55"/>
                  <a:gd name="T36" fmla="*/ 8 w 144"/>
                  <a:gd name="T37" fmla="*/ 24 h 55"/>
                  <a:gd name="T38" fmla="*/ 4 w 144"/>
                  <a:gd name="T39" fmla="*/ 17 h 55"/>
                  <a:gd name="T40" fmla="*/ 0 w 144"/>
                  <a:gd name="T41" fmla="*/ 1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55">
                    <a:moveTo>
                      <a:pt x="143" y="11"/>
                    </a:moveTo>
                    <a:lnTo>
                      <a:pt x="131" y="6"/>
                    </a:lnTo>
                    <a:lnTo>
                      <a:pt x="123" y="0"/>
                    </a:lnTo>
                    <a:lnTo>
                      <a:pt x="110" y="0"/>
                    </a:lnTo>
                    <a:lnTo>
                      <a:pt x="98" y="2"/>
                    </a:lnTo>
                    <a:lnTo>
                      <a:pt x="90" y="9"/>
                    </a:lnTo>
                    <a:lnTo>
                      <a:pt x="82" y="15"/>
                    </a:lnTo>
                    <a:lnTo>
                      <a:pt x="78" y="22"/>
                    </a:lnTo>
                    <a:lnTo>
                      <a:pt x="74" y="28"/>
                    </a:lnTo>
                    <a:lnTo>
                      <a:pt x="69" y="35"/>
                    </a:lnTo>
                    <a:lnTo>
                      <a:pt x="69" y="41"/>
                    </a:lnTo>
                    <a:lnTo>
                      <a:pt x="65" y="48"/>
                    </a:lnTo>
                    <a:lnTo>
                      <a:pt x="57" y="54"/>
                    </a:lnTo>
                    <a:lnTo>
                      <a:pt x="45" y="54"/>
                    </a:lnTo>
                    <a:lnTo>
                      <a:pt x="33" y="50"/>
                    </a:lnTo>
                    <a:lnTo>
                      <a:pt x="29" y="43"/>
                    </a:lnTo>
                    <a:lnTo>
                      <a:pt x="20" y="37"/>
                    </a:lnTo>
                    <a:lnTo>
                      <a:pt x="12" y="30"/>
                    </a:lnTo>
                    <a:lnTo>
                      <a:pt x="8" y="24"/>
                    </a:lnTo>
                    <a:lnTo>
                      <a:pt x="4" y="17"/>
                    </a:lnTo>
                    <a:lnTo>
                      <a:pt x="0" y="1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96" name="Group 212"/>
            <p:cNvGrpSpPr>
              <a:grpSpLocks/>
            </p:cNvGrpSpPr>
            <p:nvPr/>
          </p:nvGrpSpPr>
          <p:grpSpPr bwMode="auto">
            <a:xfrm>
              <a:off x="2914" y="1805"/>
              <a:ext cx="640" cy="65"/>
              <a:chOff x="3217" y="3264"/>
              <a:chExt cx="289" cy="65"/>
            </a:xfrm>
          </p:grpSpPr>
          <p:sp>
            <p:nvSpPr>
              <p:cNvPr id="42197" name="Freeform 213"/>
              <p:cNvSpPr>
                <a:spLocks/>
              </p:cNvSpPr>
              <p:nvPr/>
            </p:nvSpPr>
            <p:spPr bwMode="auto">
              <a:xfrm>
                <a:off x="3217" y="3264"/>
                <a:ext cx="145" cy="40"/>
              </a:xfrm>
              <a:custGeom>
                <a:avLst/>
                <a:gdLst>
                  <a:gd name="T0" fmla="*/ 0 w 145"/>
                  <a:gd name="T1" fmla="*/ 31 h 40"/>
                  <a:gd name="T2" fmla="*/ 12 w 145"/>
                  <a:gd name="T3" fmla="*/ 34 h 40"/>
                  <a:gd name="T4" fmla="*/ 21 w 145"/>
                  <a:gd name="T5" fmla="*/ 39 h 40"/>
                  <a:gd name="T6" fmla="*/ 33 w 145"/>
                  <a:gd name="T7" fmla="*/ 39 h 40"/>
                  <a:gd name="T8" fmla="*/ 45 w 145"/>
                  <a:gd name="T9" fmla="*/ 37 h 40"/>
                  <a:gd name="T10" fmla="*/ 53 w 145"/>
                  <a:gd name="T11" fmla="*/ 33 h 40"/>
                  <a:gd name="T12" fmla="*/ 62 w 145"/>
                  <a:gd name="T13" fmla="*/ 28 h 40"/>
                  <a:gd name="T14" fmla="*/ 66 w 145"/>
                  <a:gd name="T15" fmla="*/ 23 h 40"/>
                  <a:gd name="T16" fmla="*/ 70 w 145"/>
                  <a:gd name="T17" fmla="*/ 19 h 40"/>
                  <a:gd name="T18" fmla="*/ 74 w 145"/>
                  <a:gd name="T19" fmla="*/ 14 h 40"/>
                  <a:gd name="T20" fmla="*/ 74 w 145"/>
                  <a:gd name="T21" fmla="*/ 9 h 40"/>
                  <a:gd name="T22" fmla="*/ 78 w 145"/>
                  <a:gd name="T23" fmla="*/ 5 h 40"/>
                  <a:gd name="T24" fmla="*/ 86 w 145"/>
                  <a:gd name="T25" fmla="*/ 0 h 40"/>
                  <a:gd name="T26" fmla="*/ 99 w 145"/>
                  <a:gd name="T27" fmla="*/ 0 h 40"/>
                  <a:gd name="T28" fmla="*/ 111 w 145"/>
                  <a:gd name="T29" fmla="*/ 3 h 40"/>
                  <a:gd name="T30" fmla="*/ 115 w 145"/>
                  <a:gd name="T31" fmla="*/ 8 h 40"/>
                  <a:gd name="T32" fmla="*/ 123 w 145"/>
                  <a:gd name="T33" fmla="*/ 12 h 40"/>
                  <a:gd name="T34" fmla="*/ 132 w 145"/>
                  <a:gd name="T35" fmla="*/ 17 h 40"/>
                  <a:gd name="T36" fmla="*/ 136 w 145"/>
                  <a:gd name="T37" fmla="*/ 22 h 40"/>
                  <a:gd name="T38" fmla="*/ 140 w 145"/>
                  <a:gd name="T39" fmla="*/ 27 h 40"/>
                  <a:gd name="T40" fmla="*/ 144 w 145"/>
                  <a:gd name="T4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0" y="31"/>
                    </a:moveTo>
                    <a:lnTo>
                      <a:pt x="12" y="34"/>
                    </a:lnTo>
                    <a:lnTo>
                      <a:pt x="21" y="39"/>
                    </a:lnTo>
                    <a:lnTo>
                      <a:pt x="33" y="39"/>
                    </a:lnTo>
                    <a:lnTo>
                      <a:pt x="45" y="37"/>
                    </a:lnTo>
                    <a:lnTo>
                      <a:pt x="53" y="33"/>
                    </a:lnTo>
                    <a:lnTo>
                      <a:pt x="62" y="28"/>
                    </a:lnTo>
                    <a:lnTo>
                      <a:pt x="66" y="23"/>
                    </a:lnTo>
                    <a:lnTo>
                      <a:pt x="70" y="19"/>
                    </a:lnTo>
                    <a:lnTo>
                      <a:pt x="74" y="14"/>
                    </a:lnTo>
                    <a:lnTo>
                      <a:pt x="74" y="9"/>
                    </a:lnTo>
                    <a:lnTo>
                      <a:pt x="78" y="5"/>
                    </a:lnTo>
                    <a:lnTo>
                      <a:pt x="86" y="0"/>
                    </a:lnTo>
                    <a:lnTo>
                      <a:pt x="99" y="0"/>
                    </a:lnTo>
                    <a:lnTo>
                      <a:pt x="111" y="3"/>
                    </a:lnTo>
                    <a:lnTo>
                      <a:pt x="115" y="8"/>
                    </a:lnTo>
                    <a:lnTo>
                      <a:pt x="123" y="12"/>
                    </a:lnTo>
                    <a:lnTo>
                      <a:pt x="132" y="17"/>
                    </a:lnTo>
                    <a:lnTo>
                      <a:pt x="136" y="22"/>
                    </a:lnTo>
                    <a:lnTo>
                      <a:pt x="140" y="27"/>
                    </a:lnTo>
                    <a:lnTo>
                      <a:pt x="144" y="3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198" name="Freeform 214"/>
              <p:cNvSpPr>
                <a:spLocks/>
              </p:cNvSpPr>
              <p:nvPr/>
            </p:nvSpPr>
            <p:spPr bwMode="auto">
              <a:xfrm>
                <a:off x="3361" y="3289"/>
                <a:ext cx="145" cy="40"/>
              </a:xfrm>
              <a:custGeom>
                <a:avLst/>
                <a:gdLst>
                  <a:gd name="T0" fmla="*/ 144 w 145"/>
                  <a:gd name="T1" fmla="*/ 8 h 40"/>
                  <a:gd name="T2" fmla="*/ 132 w 145"/>
                  <a:gd name="T3" fmla="*/ 5 h 40"/>
                  <a:gd name="T4" fmla="*/ 123 w 145"/>
                  <a:gd name="T5" fmla="*/ 0 h 40"/>
                  <a:gd name="T6" fmla="*/ 111 w 145"/>
                  <a:gd name="T7" fmla="*/ 0 h 40"/>
                  <a:gd name="T8" fmla="*/ 99 w 145"/>
                  <a:gd name="T9" fmla="*/ 2 h 40"/>
                  <a:gd name="T10" fmla="*/ 91 w 145"/>
                  <a:gd name="T11" fmla="*/ 6 h 40"/>
                  <a:gd name="T12" fmla="*/ 82 w 145"/>
                  <a:gd name="T13" fmla="*/ 11 h 40"/>
                  <a:gd name="T14" fmla="*/ 78 w 145"/>
                  <a:gd name="T15" fmla="*/ 16 h 40"/>
                  <a:gd name="T16" fmla="*/ 74 w 145"/>
                  <a:gd name="T17" fmla="*/ 20 h 40"/>
                  <a:gd name="T18" fmla="*/ 70 w 145"/>
                  <a:gd name="T19" fmla="*/ 25 h 40"/>
                  <a:gd name="T20" fmla="*/ 70 w 145"/>
                  <a:gd name="T21" fmla="*/ 30 h 40"/>
                  <a:gd name="T22" fmla="*/ 66 w 145"/>
                  <a:gd name="T23" fmla="*/ 34 h 40"/>
                  <a:gd name="T24" fmla="*/ 58 w 145"/>
                  <a:gd name="T25" fmla="*/ 39 h 40"/>
                  <a:gd name="T26" fmla="*/ 45 w 145"/>
                  <a:gd name="T27" fmla="*/ 39 h 40"/>
                  <a:gd name="T28" fmla="*/ 33 w 145"/>
                  <a:gd name="T29" fmla="*/ 36 h 40"/>
                  <a:gd name="T30" fmla="*/ 29 w 145"/>
                  <a:gd name="T31" fmla="*/ 31 h 40"/>
                  <a:gd name="T32" fmla="*/ 21 w 145"/>
                  <a:gd name="T33" fmla="*/ 27 h 40"/>
                  <a:gd name="T34" fmla="*/ 12 w 145"/>
                  <a:gd name="T35" fmla="*/ 22 h 40"/>
                  <a:gd name="T36" fmla="*/ 8 w 145"/>
                  <a:gd name="T37" fmla="*/ 17 h 40"/>
                  <a:gd name="T38" fmla="*/ 4 w 145"/>
                  <a:gd name="T39" fmla="*/ 12 h 40"/>
                  <a:gd name="T40" fmla="*/ 0 w 145"/>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144" y="8"/>
                    </a:moveTo>
                    <a:lnTo>
                      <a:pt x="132" y="5"/>
                    </a:lnTo>
                    <a:lnTo>
                      <a:pt x="123" y="0"/>
                    </a:lnTo>
                    <a:lnTo>
                      <a:pt x="111" y="0"/>
                    </a:lnTo>
                    <a:lnTo>
                      <a:pt x="99" y="2"/>
                    </a:lnTo>
                    <a:lnTo>
                      <a:pt x="91" y="6"/>
                    </a:lnTo>
                    <a:lnTo>
                      <a:pt x="82" y="11"/>
                    </a:lnTo>
                    <a:lnTo>
                      <a:pt x="78" y="16"/>
                    </a:lnTo>
                    <a:lnTo>
                      <a:pt x="74" y="20"/>
                    </a:lnTo>
                    <a:lnTo>
                      <a:pt x="70" y="25"/>
                    </a:lnTo>
                    <a:lnTo>
                      <a:pt x="70" y="30"/>
                    </a:lnTo>
                    <a:lnTo>
                      <a:pt x="66" y="34"/>
                    </a:lnTo>
                    <a:lnTo>
                      <a:pt x="58" y="39"/>
                    </a:lnTo>
                    <a:lnTo>
                      <a:pt x="45" y="39"/>
                    </a:lnTo>
                    <a:lnTo>
                      <a:pt x="33" y="36"/>
                    </a:lnTo>
                    <a:lnTo>
                      <a:pt x="29" y="31"/>
                    </a:lnTo>
                    <a:lnTo>
                      <a:pt x="21" y="27"/>
                    </a:lnTo>
                    <a:lnTo>
                      <a:pt x="12" y="22"/>
                    </a:lnTo>
                    <a:lnTo>
                      <a:pt x="8" y="17"/>
                    </a:lnTo>
                    <a:lnTo>
                      <a:pt x="4" y="12"/>
                    </a:lnTo>
                    <a:lnTo>
                      <a:pt x="0" y="9"/>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199" name="Group 215"/>
            <p:cNvGrpSpPr>
              <a:grpSpLocks/>
            </p:cNvGrpSpPr>
            <p:nvPr/>
          </p:nvGrpSpPr>
          <p:grpSpPr bwMode="auto">
            <a:xfrm>
              <a:off x="2940" y="1979"/>
              <a:ext cx="641" cy="77"/>
              <a:chOff x="3229" y="3438"/>
              <a:chExt cx="289" cy="77"/>
            </a:xfrm>
          </p:grpSpPr>
          <p:sp>
            <p:nvSpPr>
              <p:cNvPr id="42200" name="Freeform 216"/>
              <p:cNvSpPr>
                <a:spLocks/>
              </p:cNvSpPr>
              <p:nvPr/>
            </p:nvSpPr>
            <p:spPr bwMode="auto">
              <a:xfrm>
                <a:off x="3229" y="3468"/>
                <a:ext cx="145" cy="47"/>
              </a:xfrm>
              <a:custGeom>
                <a:avLst/>
                <a:gdLst>
                  <a:gd name="T0" fmla="*/ 0 w 145"/>
                  <a:gd name="T1" fmla="*/ 9 h 47"/>
                  <a:gd name="T2" fmla="*/ 12 w 145"/>
                  <a:gd name="T3" fmla="*/ 6 h 47"/>
                  <a:gd name="T4" fmla="*/ 21 w 145"/>
                  <a:gd name="T5" fmla="*/ 0 h 47"/>
                  <a:gd name="T6" fmla="*/ 33 w 145"/>
                  <a:gd name="T7" fmla="*/ 0 h 47"/>
                  <a:gd name="T8" fmla="*/ 45 w 145"/>
                  <a:gd name="T9" fmla="*/ 2 h 47"/>
                  <a:gd name="T10" fmla="*/ 53 w 145"/>
                  <a:gd name="T11" fmla="*/ 7 h 47"/>
                  <a:gd name="T12" fmla="*/ 62 w 145"/>
                  <a:gd name="T13" fmla="*/ 13 h 47"/>
                  <a:gd name="T14" fmla="*/ 66 w 145"/>
                  <a:gd name="T15" fmla="*/ 18 h 47"/>
                  <a:gd name="T16" fmla="*/ 70 w 145"/>
                  <a:gd name="T17" fmla="*/ 24 h 47"/>
                  <a:gd name="T18" fmla="*/ 74 w 145"/>
                  <a:gd name="T19" fmla="*/ 29 h 47"/>
                  <a:gd name="T20" fmla="*/ 74 w 145"/>
                  <a:gd name="T21" fmla="*/ 35 h 47"/>
                  <a:gd name="T22" fmla="*/ 78 w 145"/>
                  <a:gd name="T23" fmla="*/ 40 h 47"/>
                  <a:gd name="T24" fmla="*/ 86 w 145"/>
                  <a:gd name="T25" fmla="*/ 46 h 47"/>
                  <a:gd name="T26" fmla="*/ 99 w 145"/>
                  <a:gd name="T27" fmla="*/ 46 h 47"/>
                  <a:gd name="T28" fmla="*/ 111 w 145"/>
                  <a:gd name="T29" fmla="*/ 42 h 47"/>
                  <a:gd name="T30" fmla="*/ 115 w 145"/>
                  <a:gd name="T31" fmla="*/ 37 h 47"/>
                  <a:gd name="T32" fmla="*/ 123 w 145"/>
                  <a:gd name="T33" fmla="*/ 31 h 47"/>
                  <a:gd name="T34" fmla="*/ 132 w 145"/>
                  <a:gd name="T35" fmla="*/ 26 h 47"/>
                  <a:gd name="T36" fmla="*/ 136 w 145"/>
                  <a:gd name="T37" fmla="*/ 20 h 47"/>
                  <a:gd name="T38" fmla="*/ 140 w 145"/>
                  <a:gd name="T39" fmla="*/ 15 h 47"/>
                  <a:gd name="T40" fmla="*/ 144 w 145"/>
                  <a:gd name="T41"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0" y="9"/>
                    </a:moveTo>
                    <a:lnTo>
                      <a:pt x="12" y="6"/>
                    </a:lnTo>
                    <a:lnTo>
                      <a:pt x="21" y="0"/>
                    </a:lnTo>
                    <a:lnTo>
                      <a:pt x="33" y="0"/>
                    </a:lnTo>
                    <a:lnTo>
                      <a:pt x="45" y="2"/>
                    </a:lnTo>
                    <a:lnTo>
                      <a:pt x="53" y="7"/>
                    </a:lnTo>
                    <a:lnTo>
                      <a:pt x="62" y="13"/>
                    </a:lnTo>
                    <a:lnTo>
                      <a:pt x="66" y="18"/>
                    </a:lnTo>
                    <a:lnTo>
                      <a:pt x="70" y="24"/>
                    </a:lnTo>
                    <a:lnTo>
                      <a:pt x="74" y="29"/>
                    </a:lnTo>
                    <a:lnTo>
                      <a:pt x="74" y="35"/>
                    </a:lnTo>
                    <a:lnTo>
                      <a:pt x="78" y="40"/>
                    </a:lnTo>
                    <a:lnTo>
                      <a:pt x="86" y="46"/>
                    </a:lnTo>
                    <a:lnTo>
                      <a:pt x="99" y="46"/>
                    </a:lnTo>
                    <a:lnTo>
                      <a:pt x="111" y="42"/>
                    </a:lnTo>
                    <a:lnTo>
                      <a:pt x="115" y="37"/>
                    </a:lnTo>
                    <a:lnTo>
                      <a:pt x="123" y="31"/>
                    </a:lnTo>
                    <a:lnTo>
                      <a:pt x="132" y="26"/>
                    </a:lnTo>
                    <a:lnTo>
                      <a:pt x="136" y="20"/>
                    </a:lnTo>
                    <a:lnTo>
                      <a:pt x="140" y="15"/>
                    </a:lnTo>
                    <a:lnTo>
                      <a:pt x="144" y="1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01" name="Freeform 217"/>
              <p:cNvSpPr>
                <a:spLocks/>
              </p:cNvSpPr>
              <p:nvPr/>
            </p:nvSpPr>
            <p:spPr bwMode="auto">
              <a:xfrm>
                <a:off x="3373" y="3438"/>
                <a:ext cx="145" cy="47"/>
              </a:xfrm>
              <a:custGeom>
                <a:avLst/>
                <a:gdLst>
                  <a:gd name="T0" fmla="*/ 144 w 145"/>
                  <a:gd name="T1" fmla="*/ 37 h 47"/>
                  <a:gd name="T2" fmla="*/ 132 w 145"/>
                  <a:gd name="T3" fmla="*/ 40 h 47"/>
                  <a:gd name="T4" fmla="*/ 123 w 145"/>
                  <a:gd name="T5" fmla="*/ 46 h 47"/>
                  <a:gd name="T6" fmla="*/ 111 w 145"/>
                  <a:gd name="T7" fmla="*/ 46 h 47"/>
                  <a:gd name="T8" fmla="*/ 99 w 145"/>
                  <a:gd name="T9" fmla="*/ 44 h 47"/>
                  <a:gd name="T10" fmla="*/ 91 w 145"/>
                  <a:gd name="T11" fmla="*/ 39 h 47"/>
                  <a:gd name="T12" fmla="*/ 82 w 145"/>
                  <a:gd name="T13" fmla="*/ 33 h 47"/>
                  <a:gd name="T14" fmla="*/ 78 w 145"/>
                  <a:gd name="T15" fmla="*/ 28 h 47"/>
                  <a:gd name="T16" fmla="*/ 74 w 145"/>
                  <a:gd name="T17" fmla="*/ 22 h 47"/>
                  <a:gd name="T18" fmla="*/ 70 w 145"/>
                  <a:gd name="T19" fmla="*/ 17 h 47"/>
                  <a:gd name="T20" fmla="*/ 70 w 145"/>
                  <a:gd name="T21" fmla="*/ 11 h 47"/>
                  <a:gd name="T22" fmla="*/ 66 w 145"/>
                  <a:gd name="T23" fmla="*/ 6 h 47"/>
                  <a:gd name="T24" fmla="*/ 58 w 145"/>
                  <a:gd name="T25" fmla="*/ 0 h 47"/>
                  <a:gd name="T26" fmla="*/ 45 w 145"/>
                  <a:gd name="T27" fmla="*/ 0 h 47"/>
                  <a:gd name="T28" fmla="*/ 33 w 145"/>
                  <a:gd name="T29" fmla="*/ 4 h 47"/>
                  <a:gd name="T30" fmla="*/ 29 w 145"/>
                  <a:gd name="T31" fmla="*/ 9 h 47"/>
                  <a:gd name="T32" fmla="*/ 21 w 145"/>
                  <a:gd name="T33" fmla="*/ 15 h 47"/>
                  <a:gd name="T34" fmla="*/ 12 w 145"/>
                  <a:gd name="T35" fmla="*/ 20 h 47"/>
                  <a:gd name="T36" fmla="*/ 8 w 145"/>
                  <a:gd name="T37" fmla="*/ 26 h 47"/>
                  <a:gd name="T38" fmla="*/ 4 w 145"/>
                  <a:gd name="T39" fmla="*/ 31 h 47"/>
                  <a:gd name="T40" fmla="*/ 0 w 145"/>
                  <a:gd name="T41"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144" y="37"/>
                    </a:moveTo>
                    <a:lnTo>
                      <a:pt x="132" y="40"/>
                    </a:lnTo>
                    <a:lnTo>
                      <a:pt x="123" y="46"/>
                    </a:lnTo>
                    <a:lnTo>
                      <a:pt x="111" y="46"/>
                    </a:lnTo>
                    <a:lnTo>
                      <a:pt x="99" y="44"/>
                    </a:lnTo>
                    <a:lnTo>
                      <a:pt x="91" y="39"/>
                    </a:lnTo>
                    <a:lnTo>
                      <a:pt x="82" y="33"/>
                    </a:lnTo>
                    <a:lnTo>
                      <a:pt x="78" y="28"/>
                    </a:lnTo>
                    <a:lnTo>
                      <a:pt x="74" y="22"/>
                    </a:lnTo>
                    <a:lnTo>
                      <a:pt x="70" y="17"/>
                    </a:lnTo>
                    <a:lnTo>
                      <a:pt x="70" y="11"/>
                    </a:lnTo>
                    <a:lnTo>
                      <a:pt x="66" y="6"/>
                    </a:lnTo>
                    <a:lnTo>
                      <a:pt x="58" y="0"/>
                    </a:lnTo>
                    <a:lnTo>
                      <a:pt x="45" y="0"/>
                    </a:lnTo>
                    <a:lnTo>
                      <a:pt x="33" y="4"/>
                    </a:lnTo>
                    <a:lnTo>
                      <a:pt x="29" y="9"/>
                    </a:lnTo>
                    <a:lnTo>
                      <a:pt x="21" y="15"/>
                    </a:lnTo>
                    <a:lnTo>
                      <a:pt x="12" y="20"/>
                    </a:lnTo>
                    <a:lnTo>
                      <a:pt x="8" y="26"/>
                    </a:lnTo>
                    <a:lnTo>
                      <a:pt x="4" y="31"/>
                    </a:lnTo>
                    <a:lnTo>
                      <a:pt x="0" y="35"/>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02" name="Group 218"/>
            <p:cNvGrpSpPr>
              <a:grpSpLocks/>
            </p:cNvGrpSpPr>
            <p:nvPr/>
          </p:nvGrpSpPr>
          <p:grpSpPr bwMode="auto">
            <a:xfrm>
              <a:off x="3298" y="2323"/>
              <a:ext cx="639" cy="165"/>
              <a:chOff x="3390" y="3782"/>
              <a:chExt cx="288" cy="165"/>
            </a:xfrm>
          </p:grpSpPr>
          <p:sp>
            <p:nvSpPr>
              <p:cNvPr id="42203" name="Freeform 219"/>
              <p:cNvSpPr>
                <a:spLocks/>
              </p:cNvSpPr>
              <p:nvPr/>
            </p:nvSpPr>
            <p:spPr bwMode="auto">
              <a:xfrm>
                <a:off x="3390" y="384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04" name="Freeform 220"/>
              <p:cNvSpPr>
                <a:spLocks/>
              </p:cNvSpPr>
              <p:nvPr/>
            </p:nvSpPr>
            <p:spPr bwMode="auto">
              <a:xfrm>
                <a:off x="3534" y="3782"/>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05" name="Group 221"/>
            <p:cNvGrpSpPr>
              <a:grpSpLocks/>
            </p:cNvGrpSpPr>
            <p:nvPr/>
          </p:nvGrpSpPr>
          <p:grpSpPr bwMode="auto">
            <a:xfrm>
              <a:off x="3501" y="2515"/>
              <a:ext cx="642" cy="165"/>
              <a:chOff x="3482" y="3974"/>
              <a:chExt cx="289" cy="165"/>
            </a:xfrm>
          </p:grpSpPr>
          <p:sp>
            <p:nvSpPr>
              <p:cNvPr id="42206" name="Freeform 222"/>
              <p:cNvSpPr>
                <a:spLocks/>
              </p:cNvSpPr>
              <p:nvPr/>
            </p:nvSpPr>
            <p:spPr bwMode="auto">
              <a:xfrm>
                <a:off x="3482" y="403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07" name="Freeform 223"/>
              <p:cNvSpPr>
                <a:spLocks/>
              </p:cNvSpPr>
              <p:nvPr/>
            </p:nvSpPr>
            <p:spPr bwMode="auto">
              <a:xfrm>
                <a:off x="3626" y="3974"/>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08" name="Group 224"/>
            <p:cNvGrpSpPr>
              <a:grpSpLocks/>
            </p:cNvGrpSpPr>
            <p:nvPr/>
          </p:nvGrpSpPr>
          <p:grpSpPr bwMode="auto">
            <a:xfrm>
              <a:off x="3707" y="2695"/>
              <a:ext cx="641" cy="165"/>
              <a:chOff x="3575" y="4154"/>
              <a:chExt cx="288" cy="165"/>
            </a:xfrm>
          </p:grpSpPr>
          <p:sp>
            <p:nvSpPr>
              <p:cNvPr id="42209" name="Freeform 225"/>
              <p:cNvSpPr>
                <a:spLocks/>
              </p:cNvSpPr>
              <p:nvPr/>
            </p:nvSpPr>
            <p:spPr bwMode="auto">
              <a:xfrm>
                <a:off x="3575" y="421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10" name="Freeform 226"/>
              <p:cNvSpPr>
                <a:spLocks/>
              </p:cNvSpPr>
              <p:nvPr/>
            </p:nvSpPr>
            <p:spPr bwMode="auto">
              <a:xfrm>
                <a:off x="3719" y="4154"/>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11" name="Group 227"/>
            <p:cNvGrpSpPr>
              <a:grpSpLocks/>
            </p:cNvGrpSpPr>
            <p:nvPr/>
          </p:nvGrpSpPr>
          <p:grpSpPr bwMode="auto">
            <a:xfrm>
              <a:off x="3939" y="2863"/>
              <a:ext cx="642" cy="165"/>
              <a:chOff x="3679" y="4322"/>
              <a:chExt cx="289" cy="165"/>
            </a:xfrm>
          </p:grpSpPr>
          <p:sp>
            <p:nvSpPr>
              <p:cNvPr id="42212" name="Freeform 228"/>
              <p:cNvSpPr>
                <a:spLocks/>
              </p:cNvSpPr>
              <p:nvPr/>
            </p:nvSpPr>
            <p:spPr bwMode="auto">
              <a:xfrm>
                <a:off x="3679" y="438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13" name="Freeform 229"/>
              <p:cNvSpPr>
                <a:spLocks/>
              </p:cNvSpPr>
              <p:nvPr/>
            </p:nvSpPr>
            <p:spPr bwMode="auto">
              <a:xfrm>
                <a:off x="3823" y="4322"/>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14" name="Group 230"/>
            <p:cNvGrpSpPr>
              <a:grpSpLocks/>
            </p:cNvGrpSpPr>
            <p:nvPr/>
          </p:nvGrpSpPr>
          <p:grpSpPr bwMode="auto">
            <a:xfrm>
              <a:off x="4103" y="3049"/>
              <a:ext cx="643" cy="165"/>
              <a:chOff x="3753" y="4508"/>
              <a:chExt cx="289" cy="165"/>
            </a:xfrm>
          </p:grpSpPr>
          <p:sp>
            <p:nvSpPr>
              <p:cNvPr id="42215" name="Freeform 231"/>
              <p:cNvSpPr>
                <a:spLocks/>
              </p:cNvSpPr>
              <p:nvPr/>
            </p:nvSpPr>
            <p:spPr bwMode="auto">
              <a:xfrm>
                <a:off x="3753" y="45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16" name="Freeform 232"/>
              <p:cNvSpPr>
                <a:spLocks/>
              </p:cNvSpPr>
              <p:nvPr/>
            </p:nvSpPr>
            <p:spPr bwMode="auto">
              <a:xfrm>
                <a:off x="3897" y="45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17" name="Group 233"/>
            <p:cNvGrpSpPr>
              <a:grpSpLocks/>
            </p:cNvGrpSpPr>
            <p:nvPr/>
          </p:nvGrpSpPr>
          <p:grpSpPr bwMode="auto">
            <a:xfrm>
              <a:off x="4103" y="3305"/>
              <a:ext cx="643" cy="71"/>
              <a:chOff x="3753" y="4764"/>
              <a:chExt cx="289" cy="71"/>
            </a:xfrm>
          </p:grpSpPr>
          <p:sp>
            <p:nvSpPr>
              <p:cNvPr id="42218" name="Freeform 234"/>
              <p:cNvSpPr>
                <a:spLocks/>
              </p:cNvSpPr>
              <p:nvPr/>
            </p:nvSpPr>
            <p:spPr bwMode="auto">
              <a:xfrm>
                <a:off x="3753" y="4791"/>
                <a:ext cx="145" cy="44"/>
              </a:xfrm>
              <a:custGeom>
                <a:avLst/>
                <a:gdLst>
                  <a:gd name="T0" fmla="*/ 0 w 145"/>
                  <a:gd name="T1" fmla="*/ 9 h 44"/>
                  <a:gd name="T2" fmla="*/ 12 w 145"/>
                  <a:gd name="T3" fmla="*/ 5 h 44"/>
                  <a:gd name="T4" fmla="*/ 21 w 145"/>
                  <a:gd name="T5" fmla="*/ 0 h 44"/>
                  <a:gd name="T6" fmla="*/ 33 w 145"/>
                  <a:gd name="T7" fmla="*/ 0 h 44"/>
                  <a:gd name="T8" fmla="*/ 45 w 145"/>
                  <a:gd name="T9" fmla="*/ 2 h 44"/>
                  <a:gd name="T10" fmla="*/ 53 w 145"/>
                  <a:gd name="T11" fmla="*/ 7 h 44"/>
                  <a:gd name="T12" fmla="*/ 62 w 145"/>
                  <a:gd name="T13" fmla="*/ 12 h 44"/>
                  <a:gd name="T14" fmla="*/ 66 w 145"/>
                  <a:gd name="T15" fmla="*/ 17 h 44"/>
                  <a:gd name="T16" fmla="*/ 70 w 145"/>
                  <a:gd name="T17" fmla="*/ 22 h 44"/>
                  <a:gd name="T18" fmla="*/ 74 w 145"/>
                  <a:gd name="T19" fmla="*/ 28 h 44"/>
                  <a:gd name="T20" fmla="*/ 74 w 145"/>
                  <a:gd name="T21" fmla="*/ 33 h 44"/>
                  <a:gd name="T22" fmla="*/ 78 w 145"/>
                  <a:gd name="T23" fmla="*/ 38 h 44"/>
                  <a:gd name="T24" fmla="*/ 86 w 145"/>
                  <a:gd name="T25" fmla="*/ 43 h 44"/>
                  <a:gd name="T26" fmla="*/ 99 w 145"/>
                  <a:gd name="T27" fmla="*/ 43 h 44"/>
                  <a:gd name="T28" fmla="*/ 111 w 145"/>
                  <a:gd name="T29" fmla="*/ 40 h 44"/>
                  <a:gd name="T30" fmla="*/ 115 w 145"/>
                  <a:gd name="T31" fmla="*/ 34 h 44"/>
                  <a:gd name="T32" fmla="*/ 123 w 145"/>
                  <a:gd name="T33" fmla="*/ 29 h 44"/>
                  <a:gd name="T34" fmla="*/ 132 w 145"/>
                  <a:gd name="T35" fmla="*/ 24 h 44"/>
                  <a:gd name="T36" fmla="*/ 136 w 145"/>
                  <a:gd name="T37" fmla="*/ 19 h 44"/>
                  <a:gd name="T38" fmla="*/ 140 w 145"/>
                  <a:gd name="T39" fmla="*/ 14 h 44"/>
                  <a:gd name="T40" fmla="*/ 144 w 145"/>
                  <a:gd name="T41"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4">
                    <a:moveTo>
                      <a:pt x="0" y="9"/>
                    </a:moveTo>
                    <a:lnTo>
                      <a:pt x="12" y="5"/>
                    </a:lnTo>
                    <a:lnTo>
                      <a:pt x="21" y="0"/>
                    </a:lnTo>
                    <a:lnTo>
                      <a:pt x="33" y="0"/>
                    </a:lnTo>
                    <a:lnTo>
                      <a:pt x="45" y="2"/>
                    </a:lnTo>
                    <a:lnTo>
                      <a:pt x="53" y="7"/>
                    </a:lnTo>
                    <a:lnTo>
                      <a:pt x="62" y="12"/>
                    </a:lnTo>
                    <a:lnTo>
                      <a:pt x="66" y="17"/>
                    </a:lnTo>
                    <a:lnTo>
                      <a:pt x="70" y="22"/>
                    </a:lnTo>
                    <a:lnTo>
                      <a:pt x="74" y="28"/>
                    </a:lnTo>
                    <a:lnTo>
                      <a:pt x="74" y="33"/>
                    </a:lnTo>
                    <a:lnTo>
                      <a:pt x="78" y="38"/>
                    </a:lnTo>
                    <a:lnTo>
                      <a:pt x="86" y="43"/>
                    </a:lnTo>
                    <a:lnTo>
                      <a:pt x="99" y="43"/>
                    </a:lnTo>
                    <a:lnTo>
                      <a:pt x="111" y="40"/>
                    </a:lnTo>
                    <a:lnTo>
                      <a:pt x="115" y="34"/>
                    </a:lnTo>
                    <a:lnTo>
                      <a:pt x="123" y="29"/>
                    </a:lnTo>
                    <a:lnTo>
                      <a:pt x="132" y="24"/>
                    </a:lnTo>
                    <a:lnTo>
                      <a:pt x="136" y="19"/>
                    </a:lnTo>
                    <a:lnTo>
                      <a:pt x="140" y="14"/>
                    </a:lnTo>
                    <a:lnTo>
                      <a:pt x="144" y="1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19" name="Freeform 235"/>
              <p:cNvSpPr>
                <a:spLocks/>
              </p:cNvSpPr>
              <p:nvPr/>
            </p:nvSpPr>
            <p:spPr bwMode="auto">
              <a:xfrm>
                <a:off x="3897" y="4764"/>
                <a:ext cx="145" cy="44"/>
              </a:xfrm>
              <a:custGeom>
                <a:avLst/>
                <a:gdLst>
                  <a:gd name="T0" fmla="*/ 144 w 145"/>
                  <a:gd name="T1" fmla="*/ 34 h 44"/>
                  <a:gd name="T2" fmla="*/ 132 w 145"/>
                  <a:gd name="T3" fmla="*/ 38 h 44"/>
                  <a:gd name="T4" fmla="*/ 123 w 145"/>
                  <a:gd name="T5" fmla="*/ 43 h 44"/>
                  <a:gd name="T6" fmla="*/ 111 w 145"/>
                  <a:gd name="T7" fmla="*/ 43 h 44"/>
                  <a:gd name="T8" fmla="*/ 99 w 145"/>
                  <a:gd name="T9" fmla="*/ 41 h 44"/>
                  <a:gd name="T10" fmla="*/ 91 w 145"/>
                  <a:gd name="T11" fmla="*/ 36 h 44"/>
                  <a:gd name="T12" fmla="*/ 82 w 145"/>
                  <a:gd name="T13" fmla="*/ 31 h 44"/>
                  <a:gd name="T14" fmla="*/ 78 w 145"/>
                  <a:gd name="T15" fmla="*/ 26 h 44"/>
                  <a:gd name="T16" fmla="*/ 74 w 145"/>
                  <a:gd name="T17" fmla="*/ 21 h 44"/>
                  <a:gd name="T18" fmla="*/ 70 w 145"/>
                  <a:gd name="T19" fmla="*/ 15 h 44"/>
                  <a:gd name="T20" fmla="*/ 70 w 145"/>
                  <a:gd name="T21" fmla="*/ 10 h 44"/>
                  <a:gd name="T22" fmla="*/ 66 w 145"/>
                  <a:gd name="T23" fmla="*/ 5 h 44"/>
                  <a:gd name="T24" fmla="*/ 58 w 145"/>
                  <a:gd name="T25" fmla="*/ 0 h 44"/>
                  <a:gd name="T26" fmla="*/ 45 w 145"/>
                  <a:gd name="T27" fmla="*/ 0 h 44"/>
                  <a:gd name="T28" fmla="*/ 33 w 145"/>
                  <a:gd name="T29" fmla="*/ 3 h 44"/>
                  <a:gd name="T30" fmla="*/ 29 w 145"/>
                  <a:gd name="T31" fmla="*/ 9 h 44"/>
                  <a:gd name="T32" fmla="*/ 21 w 145"/>
                  <a:gd name="T33" fmla="*/ 14 h 44"/>
                  <a:gd name="T34" fmla="*/ 12 w 145"/>
                  <a:gd name="T35" fmla="*/ 19 h 44"/>
                  <a:gd name="T36" fmla="*/ 8 w 145"/>
                  <a:gd name="T37" fmla="*/ 24 h 44"/>
                  <a:gd name="T38" fmla="*/ 4 w 145"/>
                  <a:gd name="T39" fmla="*/ 29 h 44"/>
                  <a:gd name="T40" fmla="*/ 0 w 145"/>
                  <a:gd name="T4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4">
                    <a:moveTo>
                      <a:pt x="144" y="34"/>
                    </a:moveTo>
                    <a:lnTo>
                      <a:pt x="132" y="38"/>
                    </a:lnTo>
                    <a:lnTo>
                      <a:pt x="123" y="43"/>
                    </a:lnTo>
                    <a:lnTo>
                      <a:pt x="111" y="43"/>
                    </a:lnTo>
                    <a:lnTo>
                      <a:pt x="99" y="41"/>
                    </a:lnTo>
                    <a:lnTo>
                      <a:pt x="91" y="36"/>
                    </a:lnTo>
                    <a:lnTo>
                      <a:pt x="82" y="31"/>
                    </a:lnTo>
                    <a:lnTo>
                      <a:pt x="78" y="26"/>
                    </a:lnTo>
                    <a:lnTo>
                      <a:pt x="74" y="21"/>
                    </a:lnTo>
                    <a:lnTo>
                      <a:pt x="70" y="15"/>
                    </a:lnTo>
                    <a:lnTo>
                      <a:pt x="70" y="10"/>
                    </a:lnTo>
                    <a:lnTo>
                      <a:pt x="66" y="5"/>
                    </a:lnTo>
                    <a:lnTo>
                      <a:pt x="58" y="0"/>
                    </a:lnTo>
                    <a:lnTo>
                      <a:pt x="45" y="0"/>
                    </a:lnTo>
                    <a:lnTo>
                      <a:pt x="33" y="3"/>
                    </a:lnTo>
                    <a:lnTo>
                      <a:pt x="29" y="9"/>
                    </a:lnTo>
                    <a:lnTo>
                      <a:pt x="21" y="14"/>
                    </a:lnTo>
                    <a:lnTo>
                      <a:pt x="12" y="19"/>
                    </a:lnTo>
                    <a:lnTo>
                      <a:pt x="8" y="24"/>
                    </a:lnTo>
                    <a:lnTo>
                      <a:pt x="4" y="29"/>
                    </a:lnTo>
                    <a:lnTo>
                      <a:pt x="0" y="3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42220" name="Line 236"/>
          <p:cNvSpPr>
            <a:spLocks noChangeShapeType="1"/>
          </p:cNvSpPr>
          <p:nvPr/>
        </p:nvSpPr>
        <p:spPr bwMode="auto">
          <a:xfrm>
            <a:off x="4087813" y="2290763"/>
            <a:ext cx="4102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21" name="Line 237"/>
          <p:cNvSpPr>
            <a:spLocks noChangeShapeType="1"/>
          </p:cNvSpPr>
          <p:nvPr/>
        </p:nvSpPr>
        <p:spPr bwMode="auto">
          <a:xfrm>
            <a:off x="4062413" y="2595563"/>
            <a:ext cx="41005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22" name="Text Box 238"/>
          <p:cNvSpPr txBox="1">
            <a:spLocks noChangeArrowheads="1"/>
          </p:cNvSpPr>
          <p:nvPr/>
        </p:nvSpPr>
        <p:spPr bwMode="auto">
          <a:xfrm>
            <a:off x="7740650" y="3429000"/>
            <a:ext cx="8699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t>tempo</a:t>
            </a:r>
          </a:p>
        </p:txBody>
      </p:sp>
      <p:sp>
        <p:nvSpPr>
          <p:cNvPr id="42223" name="Text Box 239"/>
          <p:cNvSpPr txBox="1">
            <a:spLocks noChangeArrowheads="1"/>
          </p:cNvSpPr>
          <p:nvPr/>
        </p:nvSpPr>
        <p:spPr bwMode="auto">
          <a:xfrm>
            <a:off x="179388" y="134938"/>
            <a:ext cx="89646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000" b="1"/>
              <a:t>Propagazione del potenziale di due unità motorie (MUAP o PUM) sotto una schiera  di elettrodi allineata con la direzione delle fibre.</a:t>
            </a:r>
          </a:p>
        </p:txBody>
      </p:sp>
      <p:sp>
        <p:nvSpPr>
          <p:cNvPr id="42224" name="Line 240"/>
          <p:cNvSpPr>
            <a:spLocks noChangeShapeType="1"/>
          </p:cNvSpPr>
          <p:nvPr/>
        </p:nvSpPr>
        <p:spPr bwMode="auto">
          <a:xfrm>
            <a:off x="1404938" y="5675313"/>
            <a:ext cx="3587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25" name="Line 241"/>
          <p:cNvSpPr>
            <a:spLocks noChangeShapeType="1"/>
          </p:cNvSpPr>
          <p:nvPr/>
        </p:nvSpPr>
        <p:spPr bwMode="auto">
          <a:xfrm>
            <a:off x="1404938" y="5976938"/>
            <a:ext cx="3587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26" name="Line 242"/>
          <p:cNvSpPr>
            <a:spLocks noChangeShapeType="1"/>
          </p:cNvSpPr>
          <p:nvPr/>
        </p:nvSpPr>
        <p:spPr bwMode="auto">
          <a:xfrm>
            <a:off x="1620838" y="5445125"/>
            <a:ext cx="0" cy="2159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27" name="Line 243"/>
          <p:cNvSpPr>
            <a:spLocks noChangeShapeType="1"/>
          </p:cNvSpPr>
          <p:nvPr/>
        </p:nvSpPr>
        <p:spPr bwMode="auto">
          <a:xfrm flipV="1">
            <a:off x="1635125" y="6007100"/>
            <a:ext cx="0" cy="2159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28" name="Text Box 244"/>
          <p:cNvSpPr txBox="1">
            <a:spLocks noChangeArrowheads="1"/>
          </p:cNvSpPr>
          <p:nvPr/>
        </p:nvSpPr>
        <p:spPr bwMode="auto">
          <a:xfrm rot="16200000">
            <a:off x="990414" y="4672489"/>
            <a:ext cx="12319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dirty="0"/>
              <a:t>e= 10 mm</a:t>
            </a:r>
          </a:p>
        </p:txBody>
      </p:sp>
      <p:sp>
        <p:nvSpPr>
          <p:cNvPr id="42229" name="Freeform 245"/>
          <p:cNvSpPr>
            <a:spLocks/>
          </p:cNvSpPr>
          <p:nvPr/>
        </p:nvSpPr>
        <p:spPr bwMode="auto">
          <a:xfrm>
            <a:off x="300038" y="3848100"/>
            <a:ext cx="760412" cy="334963"/>
          </a:xfrm>
          <a:custGeom>
            <a:avLst/>
            <a:gdLst>
              <a:gd name="T0" fmla="*/ 0 w 420"/>
              <a:gd name="T1" fmla="*/ 252 h 253"/>
              <a:gd name="T2" fmla="*/ 37 w 420"/>
              <a:gd name="T3" fmla="*/ 228 h 253"/>
              <a:gd name="T4" fmla="*/ 74 w 420"/>
              <a:gd name="T5" fmla="*/ 216 h 253"/>
              <a:gd name="T6" fmla="*/ 111 w 420"/>
              <a:gd name="T7" fmla="*/ 204 h 253"/>
              <a:gd name="T8" fmla="*/ 148 w 420"/>
              <a:gd name="T9" fmla="*/ 180 h 253"/>
              <a:gd name="T10" fmla="*/ 185 w 420"/>
              <a:gd name="T11" fmla="*/ 156 h 253"/>
              <a:gd name="T12" fmla="*/ 222 w 420"/>
              <a:gd name="T13" fmla="*/ 132 h 253"/>
              <a:gd name="T14" fmla="*/ 234 w 420"/>
              <a:gd name="T15" fmla="*/ 96 h 253"/>
              <a:gd name="T16" fmla="*/ 271 w 420"/>
              <a:gd name="T17" fmla="*/ 72 h 253"/>
              <a:gd name="T18" fmla="*/ 308 w 420"/>
              <a:gd name="T19" fmla="*/ 48 h 253"/>
              <a:gd name="T20" fmla="*/ 345 w 420"/>
              <a:gd name="T21" fmla="*/ 36 h 253"/>
              <a:gd name="T22" fmla="*/ 382 w 420"/>
              <a:gd name="T23" fmla="*/ 24 h 253"/>
              <a:gd name="T24" fmla="*/ 419 w 420"/>
              <a:gd name="T25"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0" h="253">
                <a:moveTo>
                  <a:pt x="0" y="252"/>
                </a:moveTo>
                <a:lnTo>
                  <a:pt x="37" y="228"/>
                </a:lnTo>
                <a:lnTo>
                  <a:pt x="74" y="216"/>
                </a:lnTo>
                <a:lnTo>
                  <a:pt x="111" y="204"/>
                </a:lnTo>
                <a:lnTo>
                  <a:pt x="148" y="180"/>
                </a:lnTo>
                <a:lnTo>
                  <a:pt x="185" y="156"/>
                </a:lnTo>
                <a:lnTo>
                  <a:pt x="222" y="132"/>
                </a:lnTo>
                <a:lnTo>
                  <a:pt x="234" y="96"/>
                </a:lnTo>
                <a:lnTo>
                  <a:pt x="271" y="72"/>
                </a:lnTo>
                <a:lnTo>
                  <a:pt x="308" y="48"/>
                </a:lnTo>
                <a:lnTo>
                  <a:pt x="345" y="36"/>
                </a:lnTo>
                <a:lnTo>
                  <a:pt x="382" y="24"/>
                </a:lnTo>
                <a:lnTo>
                  <a:pt x="419"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30" name="Freeform 246"/>
          <p:cNvSpPr>
            <a:spLocks/>
          </p:cNvSpPr>
          <p:nvPr/>
        </p:nvSpPr>
        <p:spPr bwMode="auto">
          <a:xfrm>
            <a:off x="798513" y="3695700"/>
            <a:ext cx="419100" cy="230188"/>
          </a:xfrm>
          <a:custGeom>
            <a:avLst/>
            <a:gdLst>
              <a:gd name="T0" fmla="*/ 0 w 198"/>
              <a:gd name="T1" fmla="*/ 144 h 145"/>
              <a:gd name="T2" fmla="*/ 25 w 198"/>
              <a:gd name="T3" fmla="*/ 108 h 145"/>
              <a:gd name="T4" fmla="*/ 49 w 198"/>
              <a:gd name="T5" fmla="*/ 72 h 145"/>
              <a:gd name="T6" fmla="*/ 86 w 198"/>
              <a:gd name="T7" fmla="*/ 48 h 145"/>
              <a:gd name="T8" fmla="*/ 123 w 198"/>
              <a:gd name="T9" fmla="*/ 24 h 145"/>
              <a:gd name="T10" fmla="*/ 160 w 198"/>
              <a:gd name="T11" fmla="*/ 24 h 145"/>
              <a:gd name="T12" fmla="*/ 197 w 198"/>
              <a:gd name="T13" fmla="*/ 24 h 145"/>
              <a:gd name="T14" fmla="*/ 185 w 198"/>
              <a:gd name="T15" fmla="*/ 0 h 145"/>
              <a:gd name="T16" fmla="*/ 185 w 198"/>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145">
                <a:moveTo>
                  <a:pt x="0" y="144"/>
                </a:moveTo>
                <a:lnTo>
                  <a:pt x="25" y="108"/>
                </a:lnTo>
                <a:lnTo>
                  <a:pt x="49" y="72"/>
                </a:lnTo>
                <a:lnTo>
                  <a:pt x="86" y="48"/>
                </a:lnTo>
                <a:lnTo>
                  <a:pt x="123" y="24"/>
                </a:lnTo>
                <a:lnTo>
                  <a:pt x="160" y="24"/>
                </a:lnTo>
                <a:lnTo>
                  <a:pt x="197" y="24"/>
                </a:lnTo>
                <a:lnTo>
                  <a:pt x="185" y="0"/>
                </a:lnTo>
                <a:lnTo>
                  <a:pt x="185"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31" name="Line 247"/>
          <p:cNvSpPr>
            <a:spLocks noChangeShapeType="1"/>
          </p:cNvSpPr>
          <p:nvPr/>
        </p:nvSpPr>
        <p:spPr bwMode="auto">
          <a:xfrm flipH="1">
            <a:off x="1187450" y="1628775"/>
            <a:ext cx="19050" cy="4175125"/>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32" name="Line 248"/>
          <p:cNvSpPr>
            <a:spLocks noChangeShapeType="1"/>
          </p:cNvSpPr>
          <p:nvPr/>
        </p:nvSpPr>
        <p:spPr bwMode="auto">
          <a:xfrm>
            <a:off x="1350963" y="1628775"/>
            <a:ext cx="0" cy="4175125"/>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33" name="Line 249"/>
          <p:cNvSpPr>
            <a:spLocks noChangeShapeType="1"/>
          </p:cNvSpPr>
          <p:nvPr/>
        </p:nvSpPr>
        <p:spPr bwMode="auto">
          <a:xfrm>
            <a:off x="1042988" y="1555750"/>
            <a:ext cx="0" cy="4248150"/>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2234" name="Group 250"/>
          <p:cNvGrpSpPr>
            <a:grpSpLocks/>
          </p:cNvGrpSpPr>
          <p:nvPr/>
        </p:nvGrpSpPr>
        <p:grpSpPr bwMode="auto">
          <a:xfrm>
            <a:off x="1058863" y="3624263"/>
            <a:ext cx="312737" cy="657225"/>
            <a:chOff x="682" y="1925"/>
            <a:chExt cx="197" cy="414"/>
          </a:xfrm>
        </p:grpSpPr>
        <p:sp>
          <p:nvSpPr>
            <p:cNvPr id="42235" name="Line 251"/>
            <p:cNvSpPr>
              <a:spLocks noChangeShapeType="1"/>
            </p:cNvSpPr>
            <p:nvPr/>
          </p:nvSpPr>
          <p:spPr bwMode="auto">
            <a:xfrm>
              <a:off x="682" y="1967"/>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36" name="Line 252"/>
            <p:cNvSpPr>
              <a:spLocks noChangeShapeType="1"/>
            </p:cNvSpPr>
            <p:nvPr/>
          </p:nvSpPr>
          <p:spPr bwMode="auto">
            <a:xfrm>
              <a:off x="780" y="1925"/>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37" name="Line 253"/>
            <p:cNvSpPr>
              <a:spLocks noChangeShapeType="1"/>
            </p:cNvSpPr>
            <p:nvPr/>
          </p:nvSpPr>
          <p:spPr bwMode="auto">
            <a:xfrm>
              <a:off x="879" y="2105"/>
              <a:ext cx="0" cy="234"/>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2238" name="Line 254"/>
          <p:cNvSpPr>
            <a:spLocks noChangeShapeType="1"/>
          </p:cNvSpPr>
          <p:nvPr/>
        </p:nvSpPr>
        <p:spPr bwMode="auto">
          <a:xfrm>
            <a:off x="1206500" y="3429000"/>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39" name="Line 255"/>
          <p:cNvSpPr>
            <a:spLocks noChangeShapeType="1"/>
          </p:cNvSpPr>
          <p:nvPr/>
        </p:nvSpPr>
        <p:spPr bwMode="auto">
          <a:xfrm>
            <a:off x="1363663" y="3676650"/>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40" name="Line 256"/>
          <p:cNvSpPr>
            <a:spLocks noChangeShapeType="1"/>
          </p:cNvSpPr>
          <p:nvPr/>
        </p:nvSpPr>
        <p:spPr bwMode="auto">
          <a:xfrm>
            <a:off x="1050925" y="3552825"/>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41" name="Freeform 257"/>
          <p:cNvSpPr>
            <a:spLocks/>
          </p:cNvSpPr>
          <p:nvPr/>
        </p:nvSpPr>
        <p:spPr bwMode="auto">
          <a:xfrm>
            <a:off x="798513" y="3924300"/>
            <a:ext cx="522287" cy="115888"/>
          </a:xfrm>
          <a:custGeom>
            <a:avLst/>
            <a:gdLst>
              <a:gd name="T0" fmla="*/ 0 w 247"/>
              <a:gd name="T1" fmla="*/ 0 h 73"/>
              <a:gd name="T2" fmla="*/ 37 w 247"/>
              <a:gd name="T3" fmla="*/ 12 h 73"/>
              <a:gd name="T4" fmla="*/ 74 w 247"/>
              <a:gd name="T5" fmla="*/ 24 h 73"/>
              <a:gd name="T6" fmla="*/ 111 w 247"/>
              <a:gd name="T7" fmla="*/ 36 h 73"/>
              <a:gd name="T8" fmla="*/ 148 w 247"/>
              <a:gd name="T9" fmla="*/ 60 h 73"/>
              <a:gd name="T10" fmla="*/ 185 w 247"/>
              <a:gd name="T11" fmla="*/ 72 h 73"/>
              <a:gd name="T12" fmla="*/ 221 w 247"/>
              <a:gd name="T13" fmla="*/ 72 h 73"/>
              <a:gd name="T14" fmla="*/ 246 w 247"/>
              <a:gd name="T15" fmla="*/ 36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73">
                <a:moveTo>
                  <a:pt x="0" y="0"/>
                </a:moveTo>
                <a:lnTo>
                  <a:pt x="37" y="12"/>
                </a:lnTo>
                <a:lnTo>
                  <a:pt x="74" y="24"/>
                </a:lnTo>
                <a:lnTo>
                  <a:pt x="111" y="36"/>
                </a:lnTo>
                <a:lnTo>
                  <a:pt x="148" y="60"/>
                </a:lnTo>
                <a:lnTo>
                  <a:pt x="185" y="72"/>
                </a:lnTo>
                <a:lnTo>
                  <a:pt x="221" y="72"/>
                </a:lnTo>
                <a:lnTo>
                  <a:pt x="246" y="36"/>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42" name="Oval 258"/>
          <p:cNvSpPr>
            <a:spLocks noChangeArrowheads="1"/>
          </p:cNvSpPr>
          <p:nvPr/>
        </p:nvSpPr>
        <p:spPr bwMode="auto">
          <a:xfrm>
            <a:off x="1185863" y="3695700"/>
            <a:ext cx="73025"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43" name="Oval 259"/>
          <p:cNvSpPr>
            <a:spLocks noChangeArrowheads="1"/>
          </p:cNvSpPr>
          <p:nvPr/>
        </p:nvSpPr>
        <p:spPr bwMode="auto">
          <a:xfrm>
            <a:off x="1327150" y="3959225"/>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44" name="Freeform 260"/>
          <p:cNvSpPr>
            <a:spLocks/>
          </p:cNvSpPr>
          <p:nvPr/>
        </p:nvSpPr>
        <p:spPr bwMode="auto">
          <a:xfrm>
            <a:off x="1071563" y="1790700"/>
            <a:ext cx="41275" cy="201613"/>
          </a:xfrm>
          <a:custGeom>
            <a:avLst/>
            <a:gdLst>
              <a:gd name="T0" fmla="*/ 19 w 20"/>
              <a:gd name="T1" fmla="*/ 0 h 127"/>
              <a:gd name="T2" fmla="*/ 19 w 20"/>
              <a:gd name="T3" fmla="*/ 18 h 127"/>
              <a:gd name="T4" fmla="*/ 13 w 20"/>
              <a:gd name="T5" fmla="*/ 36 h 127"/>
              <a:gd name="T6" fmla="*/ 13 w 20"/>
              <a:gd name="T7" fmla="*/ 54 h 127"/>
              <a:gd name="T8" fmla="*/ 13 w 20"/>
              <a:gd name="T9" fmla="*/ 72 h 127"/>
              <a:gd name="T10" fmla="*/ 13 w 20"/>
              <a:gd name="T11" fmla="*/ 90 h 127"/>
              <a:gd name="T12" fmla="*/ 6 w 20"/>
              <a:gd name="T13" fmla="*/ 108 h 127"/>
              <a:gd name="T14" fmla="*/ 0 w 20"/>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27">
                <a:moveTo>
                  <a:pt x="19" y="0"/>
                </a:moveTo>
                <a:lnTo>
                  <a:pt x="19" y="18"/>
                </a:lnTo>
                <a:lnTo>
                  <a:pt x="13" y="36"/>
                </a:lnTo>
                <a:lnTo>
                  <a:pt x="13" y="54"/>
                </a:lnTo>
                <a:lnTo>
                  <a:pt x="13" y="72"/>
                </a:lnTo>
                <a:lnTo>
                  <a:pt x="13" y="90"/>
                </a:lnTo>
                <a:lnTo>
                  <a:pt x="6"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45" name="Oval 261"/>
          <p:cNvSpPr>
            <a:spLocks noChangeArrowheads="1"/>
          </p:cNvSpPr>
          <p:nvPr/>
        </p:nvSpPr>
        <p:spPr bwMode="auto">
          <a:xfrm>
            <a:off x="461963" y="3459163"/>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46" name="Oval 262"/>
          <p:cNvSpPr>
            <a:spLocks noChangeArrowheads="1"/>
          </p:cNvSpPr>
          <p:nvPr/>
        </p:nvSpPr>
        <p:spPr bwMode="auto">
          <a:xfrm>
            <a:off x="1014413" y="3835400"/>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47" name="Text Box 263"/>
          <p:cNvSpPr txBox="1">
            <a:spLocks noChangeArrowheads="1"/>
          </p:cNvSpPr>
          <p:nvPr/>
        </p:nvSpPr>
        <p:spPr bwMode="auto">
          <a:xfrm>
            <a:off x="231775" y="1000125"/>
            <a:ext cx="1403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a:t>UM 1  UM 2</a:t>
            </a:r>
          </a:p>
        </p:txBody>
      </p:sp>
      <p:grpSp>
        <p:nvGrpSpPr>
          <p:cNvPr id="42248" name="Group 264"/>
          <p:cNvGrpSpPr>
            <a:grpSpLocks/>
          </p:cNvGrpSpPr>
          <p:nvPr/>
        </p:nvGrpSpPr>
        <p:grpSpPr bwMode="auto">
          <a:xfrm>
            <a:off x="5783263" y="3324225"/>
            <a:ext cx="857250" cy="261938"/>
            <a:chOff x="3334" y="3008"/>
            <a:chExt cx="289" cy="165"/>
          </a:xfrm>
        </p:grpSpPr>
        <p:sp>
          <p:nvSpPr>
            <p:cNvPr id="42249" name="Freeform 265"/>
            <p:cNvSpPr>
              <a:spLocks/>
            </p:cNvSpPr>
            <p:nvPr/>
          </p:nvSpPr>
          <p:spPr bwMode="auto">
            <a:xfrm>
              <a:off x="3334" y="300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50" name="Freeform 266"/>
            <p:cNvSpPr>
              <a:spLocks/>
            </p:cNvSpPr>
            <p:nvPr/>
          </p:nvSpPr>
          <p:spPr bwMode="auto">
            <a:xfrm>
              <a:off x="3478" y="307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51" name="Group 267"/>
          <p:cNvGrpSpPr>
            <a:grpSpLocks/>
          </p:cNvGrpSpPr>
          <p:nvPr/>
        </p:nvGrpSpPr>
        <p:grpSpPr bwMode="auto">
          <a:xfrm>
            <a:off x="5967413" y="3057525"/>
            <a:ext cx="857250" cy="261938"/>
            <a:chOff x="3396" y="2840"/>
            <a:chExt cx="289" cy="165"/>
          </a:xfrm>
        </p:grpSpPr>
        <p:sp>
          <p:nvSpPr>
            <p:cNvPr id="42252" name="Freeform 268"/>
            <p:cNvSpPr>
              <a:spLocks/>
            </p:cNvSpPr>
            <p:nvPr/>
          </p:nvSpPr>
          <p:spPr bwMode="auto">
            <a:xfrm>
              <a:off x="3396" y="284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53" name="Freeform 269"/>
            <p:cNvSpPr>
              <a:spLocks/>
            </p:cNvSpPr>
            <p:nvPr/>
          </p:nvSpPr>
          <p:spPr bwMode="auto">
            <a:xfrm>
              <a:off x="3540" y="290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54" name="Group 270"/>
          <p:cNvGrpSpPr>
            <a:grpSpLocks/>
          </p:cNvGrpSpPr>
          <p:nvPr/>
        </p:nvGrpSpPr>
        <p:grpSpPr bwMode="auto">
          <a:xfrm>
            <a:off x="6297613" y="2752725"/>
            <a:ext cx="855662" cy="261938"/>
            <a:chOff x="3507" y="2648"/>
            <a:chExt cx="289" cy="165"/>
          </a:xfrm>
        </p:grpSpPr>
        <p:sp>
          <p:nvSpPr>
            <p:cNvPr id="42255" name="Freeform 271"/>
            <p:cNvSpPr>
              <a:spLocks/>
            </p:cNvSpPr>
            <p:nvPr/>
          </p:nvSpPr>
          <p:spPr bwMode="auto">
            <a:xfrm>
              <a:off x="3507" y="264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56" name="Freeform 272"/>
            <p:cNvSpPr>
              <a:spLocks/>
            </p:cNvSpPr>
            <p:nvPr/>
          </p:nvSpPr>
          <p:spPr bwMode="auto">
            <a:xfrm>
              <a:off x="3651" y="271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57" name="Group 273"/>
          <p:cNvGrpSpPr>
            <a:grpSpLocks/>
          </p:cNvGrpSpPr>
          <p:nvPr/>
        </p:nvGrpSpPr>
        <p:grpSpPr bwMode="auto">
          <a:xfrm>
            <a:off x="6532563" y="2495550"/>
            <a:ext cx="858837" cy="261938"/>
            <a:chOff x="3587" y="2486"/>
            <a:chExt cx="289" cy="165"/>
          </a:xfrm>
        </p:grpSpPr>
        <p:sp>
          <p:nvSpPr>
            <p:cNvPr id="42258" name="Freeform 274"/>
            <p:cNvSpPr>
              <a:spLocks/>
            </p:cNvSpPr>
            <p:nvPr/>
          </p:nvSpPr>
          <p:spPr bwMode="auto">
            <a:xfrm>
              <a:off x="3587" y="2486"/>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59" name="Freeform 275"/>
            <p:cNvSpPr>
              <a:spLocks/>
            </p:cNvSpPr>
            <p:nvPr/>
          </p:nvSpPr>
          <p:spPr bwMode="auto">
            <a:xfrm>
              <a:off x="3731" y="2550"/>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60" name="Group 276"/>
          <p:cNvGrpSpPr>
            <a:grpSpLocks/>
          </p:cNvGrpSpPr>
          <p:nvPr/>
        </p:nvGrpSpPr>
        <p:grpSpPr bwMode="auto">
          <a:xfrm>
            <a:off x="6846888" y="2200275"/>
            <a:ext cx="855662" cy="261938"/>
            <a:chOff x="3692" y="2300"/>
            <a:chExt cx="289" cy="165"/>
          </a:xfrm>
        </p:grpSpPr>
        <p:sp>
          <p:nvSpPr>
            <p:cNvPr id="42261" name="Freeform 277"/>
            <p:cNvSpPr>
              <a:spLocks/>
            </p:cNvSpPr>
            <p:nvPr/>
          </p:nvSpPr>
          <p:spPr bwMode="auto">
            <a:xfrm>
              <a:off x="3692" y="230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62" name="Freeform 278"/>
            <p:cNvSpPr>
              <a:spLocks/>
            </p:cNvSpPr>
            <p:nvPr/>
          </p:nvSpPr>
          <p:spPr bwMode="auto">
            <a:xfrm>
              <a:off x="3836" y="236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63" name="Group 279"/>
          <p:cNvGrpSpPr>
            <a:grpSpLocks/>
          </p:cNvGrpSpPr>
          <p:nvPr/>
        </p:nvGrpSpPr>
        <p:grpSpPr bwMode="auto">
          <a:xfrm>
            <a:off x="5708650" y="4276725"/>
            <a:ext cx="857250" cy="261938"/>
            <a:chOff x="3309" y="3608"/>
            <a:chExt cx="289" cy="165"/>
          </a:xfrm>
        </p:grpSpPr>
        <p:sp>
          <p:nvSpPr>
            <p:cNvPr id="42264" name="Freeform 280"/>
            <p:cNvSpPr>
              <a:spLocks/>
            </p:cNvSpPr>
            <p:nvPr/>
          </p:nvSpPr>
          <p:spPr bwMode="auto">
            <a:xfrm>
              <a:off x="3309" y="36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65" name="Freeform 281"/>
            <p:cNvSpPr>
              <a:spLocks/>
            </p:cNvSpPr>
            <p:nvPr/>
          </p:nvSpPr>
          <p:spPr bwMode="auto">
            <a:xfrm>
              <a:off x="3453" y="36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66" name="Group 282"/>
          <p:cNvGrpSpPr>
            <a:grpSpLocks/>
          </p:cNvGrpSpPr>
          <p:nvPr/>
        </p:nvGrpSpPr>
        <p:grpSpPr bwMode="auto">
          <a:xfrm>
            <a:off x="6827838" y="1939925"/>
            <a:ext cx="854075" cy="141288"/>
            <a:chOff x="3686" y="2136"/>
            <a:chExt cx="288" cy="89"/>
          </a:xfrm>
        </p:grpSpPr>
        <p:sp>
          <p:nvSpPr>
            <p:cNvPr id="42267" name="Freeform 283"/>
            <p:cNvSpPr>
              <a:spLocks/>
            </p:cNvSpPr>
            <p:nvPr/>
          </p:nvSpPr>
          <p:spPr bwMode="auto">
            <a:xfrm>
              <a:off x="3686" y="2136"/>
              <a:ext cx="145" cy="55"/>
            </a:xfrm>
            <a:custGeom>
              <a:avLst/>
              <a:gdLst>
                <a:gd name="T0" fmla="*/ 0 w 145"/>
                <a:gd name="T1" fmla="*/ 43 h 55"/>
                <a:gd name="T2" fmla="*/ 12 w 145"/>
                <a:gd name="T3" fmla="*/ 48 h 55"/>
                <a:gd name="T4" fmla="*/ 21 w 145"/>
                <a:gd name="T5" fmla="*/ 54 h 55"/>
                <a:gd name="T6" fmla="*/ 33 w 145"/>
                <a:gd name="T7" fmla="*/ 54 h 55"/>
                <a:gd name="T8" fmla="*/ 45 w 145"/>
                <a:gd name="T9" fmla="*/ 52 h 55"/>
                <a:gd name="T10" fmla="*/ 53 w 145"/>
                <a:gd name="T11" fmla="*/ 45 h 55"/>
                <a:gd name="T12" fmla="*/ 62 w 145"/>
                <a:gd name="T13" fmla="*/ 39 h 55"/>
                <a:gd name="T14" fmla="*/ 66 w 145"/>
                <a:gd name="T15" fmla="*/ 32 h 55"/>
                <a:gd name="T16" fmla="*/ 70 w 145"/>
                <a:gd name="T17" fmla="*/ 26 h 55"/>
                <a:gd name="T18" fmla="*/ 74 w 145"/>
                <a:gd name="T19" fmla="*/ 19 h 55"/>
                <a:gd name="T20" fmla="*/ 74 w 145"/>
                <a:gd name="T21" fmla="*/ 13 h 55"/>
                <a:gd name="T22" fmla="*/ 78 w 145"/>
                <a:gd name="T23" fmla="*/ 6 h 55"/>
                <a:gd name="T24" fmla="*/ 86 w 145"/>
                <a:gd name="T25" fmla="*/ 0 h 55"/>
                <a:gd name="T26" fmla="*/ 99 w 145"/>
                <a:gd name="T27" fmla="*/ 0 h 55"/>
                <a:gd name="T28" fmla="*/ 111 w 145"/>
                <a:gd name="T29" fmla="*/ 4 h 55"/>
                <a:gd name="T30" fmla="*/ 115 w 145"/>
                <a:gd name="T31" fmla="*/ 11 h 55"/>
                <a:gd name="T32" fmla="*/ 123 w 145"/>
                <a:gd name="T33" fmla="*/ 17 h 55"/>
                <a:gd name="T34" fmla="*/ 132 w 145"/>
                <a:gd name="T35" fmla="*/ 24 h 55"/>
                <a:gd name="T36" fmla="*/ 136 w 145"/>
                <a:gd name="T37" fmla="*/ 30 h 55"/>
                <a:gd name="T38" fmla="*/ 140 w 145"/>
                <a:gd name="T39" fmla="*/ 37 h 55"/>
                <a:gd name="T40" fmla="*/ 144 w 145"/>
                <a:gd name="T4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55">
                  <a:moveTo>
                    <a:pt x="0" y="43"/>
                  </a:moveTo>
                  <a:lnTo>
                    <a:pt x="12" y="48"/>
                  </a:lnTo>
                  <a:lnTo>
                    <a:pt x="21" y="54"/>
                  </a:lnTo>
                  <a:lnTo>
                    <a:pt x="33" y="54"/>
                  </a:lnTo>
                  <a:lnTo>
                    <a:pt x="45" y="52"/>
                  </a:lnTo>
                  <a:lnTo>
                    <a:pt x="53" y="45"/>
                  </a:lnTo>
                  <a:lnTo>
                    <a:pt x="62" y="39"/>
                  </a:lnTo>
                  <a:lnTo>
                    <a:pt x="66" y="32"/>
                  </a:lnTo>
                  <a:lnTo>
                    <a:pt x="70" y="26"/>
                  </a:lnTo>
                  <a:lnTo>
                    <a:pt x="74" y="19"/>
                  </a:lnTo>
                  <a:lnTo>
                    <a:pt x="74" y="13"/>
                  </a:lnTo>
                  <a:lnTo>
                    <a:pt x="78" y="6"/>
                  </a:lnTo>
                  <a:lnTo>
                    <a:pt x="86" y="0"/>
                  </a:lnTo>
                  <a:lnTo>
                    <a:pt x="99" y="0"/>
                  </a:lnTo>
                  <a:lnTo>
                    <a:pt x="111" y="4"/>
                  </a:lnTo>
                  <a:lnTo>
                    <a:pt x="115" y="11"/>
                  </a:lnTo>
                  <a:lnTo>
                    <a:pt x="123" y="17"/>
                  </a:lnTo>
                  <a:lnTo>
                    <a:pt x="132" y="24"/>
                  </a:lnTo>
                  <a:lnTo>
                    <a:pt x="136" y="30"/>
                  </a:lnTo>
                  <a:lnTo>
                    <a:pt x="140" y="37"/>
                  </a:lnTo>
                  <a:lnTo>
                    <a:pt x="144" y="4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68" name="Freeform 284"/>
            <p:cNvSpPr>
              <a:spLocks/>
            </p:cNvSpPr>
            <p:nvPr/>
          </p:nvSpPr>
          <p:spPr bwMode="auto">
            <a:xfrm>
              <a:off x="3830" y="2170"/>
              <a:ext cx="144" cy="55"/>
            </a:xfrm>
            <a:custGeom>
              <a:avLst/>
              <a:gdLst>
                <a:gd name="T0" fmla="*/ 143 w 144"/>
                <a:gd name="T1" fmla="*/ 11 h 55"/>
                <a:gd name="T2" fmla="*/ 131 w 144"/>
                <a:gd name="T3" fmla="*/ 6 h 55"/>
                <a:gd name="T4" fmla="*/ 123 w 144"/>
                <a:gd name="T5" fmla="*/ 0 h 55"/>
                <a:gd name="T6" fmla="*/ 110 w 144"/>
                <a:gd name="T7" fmla="*/ 0 h 55"/>
                <a:gd name="T8" fmla="*/ 98 w 144"/>
                <a:gd name="T9" fmla="*/ 2 h 55"/>
                <a:gd name="T10" fmla="*/ 90 w 144"/>
                <a:gd name="T11" fmla="*/ 9 h 55"/>
                <a:gd name="T12" fmla="*/ 82 w 144"/>
                <a:gd name="T13" fmla="*/ 15 h 55"/>
                <a:gd name="T14" fmla="*/ 78 w 144"/>
                <a:gd name="T15" fmla="*/ 22 h 55"/>
                <a:gd name="T16" fmla="*/ 74 w 144"/>
                <a:gd name="T17" fmla="*/ 28 h 55"/>
                <a:gd name="T18" fmla="*/ 69 w 144"/>
                <a:gd name="T19" fmla="*/ 35 h 55"/>
                <a:gd name="T20" fmla="*/ 69 w 144"/>
                <a:gd name="T21" fmla="*/ 41 h 55"/>
                <a:gd name="T22" fmla="*/ 65 w 144"/>
                <a:gd name="T23" fmla="*/ 48 h 55"/>
                <a:gd name="T24" fmla="*/ 57 w 144"/>
                <a:gd name="T25" fmla="*/ 54 h 55"/>
                <a:gd name="T26" fmla="*/ 45 w 144"/>
                <a:gd name="T27" fmla="*/ 54 h 55"/>
                <a:gd name="T28" fmla="*/ 33 w 144"/>
                <a:gd name="T29" fmla="*/ 50 h 55"/>
                <a:gd name="T30" fmla="*/ 29 w 144"/>
                <a:gd name="T31" fmla="*/ 43 h 55"/>
                <a:gd name="T32" fmla="*/ 20 w 144"/>
                <a:gd name="T33" fmla="*/ 37 h 55"/>
                <a:gd name="T34" fmla="*/ 12 w 144"/>
                <a:gd name="T35" fmla="*/ 30 h 55"/>
                <a:gd name="T36" fmla="*/ 8 w 144"/>
                <a:gd name="T37" fmla="*/ 24 h 55"/>
                <a:gd name="T38" fmla="*/ 4 w 144"/>
                <a:gd name="T39" fmla="*/ 17 h 55"/>
                <a:gd name="T40" fmla="*/ 0 w 144"/>
                <a:gd name="T41" fmla="*/ 1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55">
                  <a:moveTo>
                    <a:pt x="143" y="11"/>
                  </a:moveTo>
                  <a:lnTo>
                    <a:pt x="131" y="6"/>
                  </a:lnTo>
                  <a:lnTo>
                    <a:pt x="123" y="0"/>
                  </a:lnTo>
                  <a:lnTo>
                    <a:pt x="110" y="0"/>
                  </a:lnTo>
                  <a:lnTo>
                    <a:pt x="98" y="2"/>
                  </a:lnTo>
                  <a:lnTo>
                    <a:pt x="90" y="9"/>
                  </a:lnTo>
                  <a:lnTo>
                    <a:pt x="82" y="15"/>
                  </a:lnTo>
                  <a:lnTo>
                    <a:pt x="78" y="22"/>
                  </a:lnTo>
                  <a:lnTo>
                    <a:pt x="74" y="28"/>
                  </a:lnTo>
                  <a:lnTo>
                    <a:pt x="69" y="35"/>
                  </a:lnTo>
                  <a:lnTo>
                    <a:pt x="69" y="41"/>
                  </a:lnTo>
                  <a:lnTo>
                    <a:pt x="65" y="48"/>
                  </a:lnTo>
                  <a:lnTo>
                    <a:pt x="57" y="54"/>
                  </a:lnTo>
                  <a:lnTo>
                    <a:pt x="45" y="54"/>
                  </a:lnTo>
                  <a:lnTo>
                    <a:pt x="33" y="50"/>
                  </a:lnTo>
                  <a:lnTo>
                    <a:pt x="29" y="43"/>
                  </a:lnTo>
                  <a:lnTo>
                    <a:pt x="20" y="37"/>
                  </a:lnTo>
                  <a:lnTo>
                    <a:pt x="12" y="30"/>
                  </a:lnTo>
                  <a:lnTo>
                    <a:pt x="8" y="24"/>
                  </a:lnTo>
                  <a:lnTo>
                    <a:pt x="4" y="17"/>
                  </a:lnTo>
                  <a:lnTo>
                    <a:pt x="0" y="1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69" name="Group 285"/>
          <p:cNvGrpSpPr>
            <a:grpSpLocks/>
          </p:cNvGrpSpPr>
          <p:nvPr/>
        </p:nvGrpSpPr>
        <p:grpSpPr bwMode="auto">
          <a:xfrm>
            <a:off x="5437188" y="3730625"/>
            <a:ext cx="855662" cy="103188"/>
            <a:chOff x="3217" y="3264"/>
            <a:chExt cx="289" cy="65"/>
          </a:xfrm>
        </p:grpSpPr>
        <p:sp>
          <p:nvSpPr>
            <p:cNvPr id="42270" name="Freeform 286"/>
            <p:cNvSpPr>
              <a:spLocks/>
            </p:cNvSpPr>
            <p:nvPr/>
          </p:nvSpPr>
          <p:spPr bwMode="auto">
            <a:xfrm>
              <a:off x="3217" y="3264"/>
              <a:ext cx="145" cy="40"/>
            </a:xfrm>
            <a:custGeom>
              <a:avLst/>
              <a:gdLst>
                <a:gd name="T0" fmla="*/ 0 w 145"/>
                <a:gd name="T1" fmla="*/ 31 h 40"/>
                <a:gd name="T2" fmla="*/ 12 w 145"/>
                <a:gd name="T3" fmla="*/ 34 h 40"/>
                <a:gd name="T4" fmla="*/ 21 w 145"/>
                <a:gd name="T5" fmla="*/ 39 h 40"/>
                <a:gd name="T6" fmla="*/ 33 w 145"/>
                <a:gd name="T7" fmla="*/ 39 h 40"/>
                <a:gd name="T8" fmla="*/ 45 w 145"/>
                <a:gd name="T9" fmla="*/ 37 h 40"/>
                <a:gd name="T10" fmla="*/ 53 w 145"/>
                <a:gd name="T11" fmla="*/ 33 h 40"/>
                <a:gd name="T12" fmla="*/ 62 w 145"/>
                <a:gd name="T13" fmla="*/ 28 h 40"/>
                <a:gd name="T14" fmla="*/ 66 w 145"/>
                <a:gd name="T15" fmla="*/ 23 h 40"/>
                <a:gd name="T16" fmla="*/ 70 w 145"/>
                <a:gd name="T17" fmla="*/ 19 h 40"/>
                <a:gd name="T18" fmla="*/ 74 w 145"/>
                <a:gd name="T19" fmla="*/ 14 h 40"/>
                <a:gd name="T20" fmla="*/ 74 w 145"/>
                <a:gd name="T21" fmla="*/ 9 h 40"/>
                <a:gd name="T22" fmla="*/ 78 w 145"/>
                <a:gd name="T23" fmla="*/ 5 h 40"/>
                <a:gd name="T24" fmla="*/ 86 w 145"/>
                <a:gd name="T25" fmla="*/ 0 h 40"/>
                <a:gd name="T26" fmla="*/ 99 w 145"/>
                <a:gd name="T27" fmla="*/ 0 h 40"/>
                <a:gd name="T28" fmla="*/ 111 w 145"/>
                <a:gd name="T29" fmla="*/ 3 h 40"/>
                <a:gd name="T30" fmla="*/ 115 w 145"/>
                <a:gd name="T31" fmla="*/ 8 h 40"/>
                <a:gd name="T32" fmla="*/ 123 w 145"/>
                <a:gd name="T33" fmla="*/ 12 h 40"/>
                <a:gd name="T34" fmla="*/ 132 w 145"/>
                <a:gd name="T35" fmla="*/ 17 h 40"/>
                <a:gd name="T36" fmla="*/ 136 w 145"/>
                <a:gd name="T37" fmla="*/ 22 h 40"/>
                <a:gd name="T38" fmla="*/ 140 w 145"/>
                <a:gd name="T39" fmla="*/ 27 h 40"/>
                <a:gd name="T40" fmla="*/ 144 w 145"/>
                <a:gd name="T4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0" y="31"/>
                  </a:moveTo>
                  <a:lnTo>
                    <a:pt x="12" y="34"/>
                  </a:lnTo>
                  <a:lnTo>
                    <a:pt x="21" y="39"/>
                  </a:lnTo>
                  <a:lnTo>
                    <a:pt x="33" y="39"/>
                  </a:lnTo>
                  <a:lnTo>
                    <a:pt x="45" y="37"/>
                  </a:lnTo>
                  <a:lnTo>
                    <a:pt x="53" y="33"/>
                  </a:lnTo>
                  <a:lnTo>
                    <a:pt x="62" y="28"/>
                  </a:lnTo>
                  <a:lnTo>
                    <a:pt x="66" y="23"/>
                  </a:lnTo>
                  <a:lnTo>
                    <a:pt x="70" y="19"/>
                  </a:lnTo>
                  <a:lnTo>
                    <a:pt x="74" y="14"/>
                  </a:lnTo>
                  <a:lnTo>
                    <a:pt x="74" y="9"/>
                  </a:lnTo>
                  <a:lnTo>
                    <a:pt x="78" y="5"/>
                  </a:lnTo>
                  <a:lnTo>
                    <a:pt x="86" y="0"/>
                  </a:lnTo>
                  <a:lnTo>
                    <a:pt x="99" y="0"/>
                  </a:lnTo>
                  <a:lnTo>
                    <a:pt x="111" y="3"/>
                  </a:lnTo>
                  <a:lnTo>
                    <a:pt x="115" y="8"/>
                  </a:lnTo>
                  <a:lnTo>
                    <a:pt x="123" y="12"/>
                  </a:lnTo>
                  <a:lnTo>
                    <a:pt x="132" y="17"/>
                  </a:lnTo>
                  <a:lnTo>
                    <a:pt x="136" y="22"/>
                  </a:lnTo>
                  <a:lnTo>
                    <a:pt x="140" y="27"/>
                  </a:lnTo>
                  <a:lnTo>
                    <a:pt x="144" y="3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71" name="Freeform 287"/>
            <p:cNvSpPr>
              <a:spLocks/>
            </p:cNvSpPr>
            <p:nvPr/>
          </p:nvSpPr>
          <p:spPr bwMode="auto">
            <a:xfrm>
              <a:off x="3361" y="3289"/>
              <a:ext cx="145" cy="40"/>
            </a:xfrm>
            <a:custGeom>
              <a:avLst/>
              <a:gdLst>
                <a:gd name="T0" fmla="*/ 144 w 145"/>
                <a:gd name="T1" fmla="*/ 8 h 40"/>
                <a:gd name="T2" fmla="*/ 132 w 145"/>
                <a:gd name="T3" fmla="*/ 5 h 40"/>
                <a:gd name="T4" fmla="*/ 123 w 145"/>
                <a:gd name="T5" fmla="*/ 0 h 40"/>
                <a:gd name="T6" fmla="*/ 111 w 145"/>
                <a:gd name="T7" fmla="*/ 0 h 40"/>
                <a:gd name="T8" fmla="*/ 99 w 145"/>
                <a:gd name="T9" fmla="*/ 2 h 40"/>
                <a:gd name="T10" fmla="*/ 91 w 145"/>
                <a:gd name="T11" fmla="*/ 6 h 40"/>
                <a:gd name="T12" fmla="*/ 82 w 145"/>
                <a:gd name="T13" fmla="*/ 11 h 40"/>
                <a:gd name="T14" fmla="*/ 78 w 145"/>
                <a:gd name="T15" fmla="*/ 16 h 40"/>
                <a:gd name="T16" fmla="*/ 74 w 145"/>
                <a:gd name="T17" fmla="*/ 20 h 40"/>
                <a:gd name="T18" fmla="*/ 70 w 145"/>
                <a:gd name="T19" fmla="*/ 25 h 40"/>
                <a:gd name="T20" fmla="*/ 70 w 145"/>
                <a:gd name="T21" fmla="*/ 30 h 40"/>
                <a:gd name="T22" fmla="*/ 66 w 145"/>
                <a:gd name="T23" fmla="*/ 34 h 40"/>
                <a:gd name="T24" fmla="*/ 58 w 145"/>
                <a:gd name="T25" fmla="*/ 39 h 40"/>
                <a:gd name="T26" fmla="*/ 45 w 145"/>
                <a:gd name="T27" fmla="*/ 39 h 40"/>
                <a:gd name="T28" fmla="*/ 33 w 145"/>
                <a:gd name="T29" fmla="*/ 36 h 40"/>
                <a:gd name="T30" fmla="*/ 29 w 145"/>
                <a:gd name="T31" fmla="*/ 31 h 40"/>
                <a:gd name="T32" fmla="*/ 21 w 145"/>
                <a:gd name="T33" fmla="*/ 27 h 40"/>
                <a:gd name="T34" fmla="*/ 12 w 145"/>
                <a:gd name="T35" fmla="*/ 22 h 40"/>
                <a:gd name="T36" fmla="*/ 8 w 145"/>
                <a:gd name="T37" fmla="*/ 17 h 40"/>
                <a:gd name="T38" fmla="*/ 4 w 145"/>
                <a:gd name="T39" fmla="*/ 12 h 40"/>
                <a:gd name="T40" fmla="*/ 0 w 145"/>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144" y="8"/>
                  </a:moveTo>
                  <a:lnTo>
                    <a:pt x="132" y="5"/>
                  </a:lnTo>
                  <a:lnTo>
                    <a:pt x="123" y="0"/>
                  </a:lnTo>
                  <a:lnTo>
                    <a:pt x="111" y="0"/>
                  </a:lnTo>
                  <a:lnTo>
                    <a:pt x="99" y="2"/>
                  </a:lnTo>
                  <a:lnTo>
                    <a:pt x="91" y="6"/>
                  </a:lnTo>
                  <a:lnTo>
                    <a:pt x="82" y="11"/>
                  </a:lnTo>
                  <a:lnTo>
                    <a:pt x="78" y="16"/>
                  </a:lnTo>
                  <a:lnTo>
                    <a:pt x="74" y="20"/>
                  </a:lnTo>
                  <a:lnTo>
                    <a:pt x="70" y="25"/>
                  </a:lnTo>
                  <a:lnTo>
                    <a:pt x="70" y="30"/>
                  </a:lnTo>
                  <a:lnTo>
                    <a:pt x="66" y="34"/>
                  </a:lnTo>
                  <a:lnTo>
                    <a:pt x="58" y="39"/>
                  </a:lnTo>
                  <a:lnTo>
                    <a:pt x="45" y="39"/>
                  </a:lnTo>
                  <a:lnTo>
                    <a:pt x="33" y="36"/>
                  </a:lnTo>
                  <a:lnTo>
                    <a:pt x="29" y="31"/>
                  </a:lnTo>
                  <a:lnTo>
                    <a:pt x="21" y="27"/>
                  </a:lnTo>
                  <a:lnTo>
                    <a:pt x="12" y="22"/>
                  </a:lnTo>
                  <a:lnTo>
                    <a:pt x="8" y="17"/>
                  </a:lnTo>
                  <a:lnTo>
                    <a:pt x="4" y="12"/>
                  </a:lnTo>
                  <a:lnTo>
                    <a:pt x="0" y="9"/>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72" name="Group 288"/>
          <p:cNvGrpSpPr>
            <a:grpSpLocks/>
          </p:cNvGrpSpPr>
          <p:nvPr/>
        </p:nvGrpSpPr>
        <p:grpSpPr bwMode="auto">
          <a:xfrm>
            <a:off x="5472113" y="4006850"/>
            <a:ext cx="855662" cy="122238"/>
            <a:chOff x="3229" y="3438"/>
            <a:chExt cx="289" cy="77"/>
          </a:xfrm>
        </p:grpSpPr>
        <p:sp>
          <p:nvSpPr>
            <p:cNvPr id="42273" name="Freeform 289"/>
            <p:cNvSpPr>
              <a:spLocks/>
            </p:cNvSpPr>
            <p:nvPr/>
          </p:nvSpPr>
          <p:spPr bwMode="auto">
            <a:xfrm>
              <a:off x="3229" y="3468"/>
              <a:ext cx="145" cy="47"/>
            </a:xfrm>
            <a:custGeom>
              <a:avLst/>
              <a:gdLst>
                <a:gd name="T0" fmla="*/ 0 w 145"/>
                <a:gd name="T1" fmla="*/ 9 h 47"/>
                <a:gd name="T2" fmla="*/ 12 w 145"/>
                <a:gd name="T3" fmla="*/ 6 h 47"/>
                <a:gd name="T4" fmla="*/ 21 w 145"/>
                <a:gd name="T5" fmla="*/ 0 h 47"/>
                <a:gd name="T6" fmla="*/ 33 w 145"/>
                <a:gd name="T7" fmla="*/ 0 h 47"/>
                <a:gd name="T8" fmla="*/ 45 w 145"/>
                <a:gd name="T9" fmla="*/ 2 h 47"/>
                <a:gd name="T10" fmla="*/ 53 w 145"/>
                <a:gd name="T11" fmla="*/ 7 h 47"/>
                <a:gd name="T12" fmla="*/ 62 w 145"/>
                <a:gd name="T13" fmla="*/ 13 h 47"/>
                <a:gd name="T14" fmla="*/ 66 w 145"/>
                <a:gd name="T15" fmla="*/ 18 h 47"/>
                <a:gd name="T16" fmla="*/ 70 w 145"/>
                <a:gd name="T17" fmla="*/ 24 h 47"/>
                <a:gd name="T18" fmla="*/ 74 w 145"/>
                <a:gd name="T19" fmla="*/ 29 h 47"/>
                <a:gd name="T20" fmla="*/ 74 w 145"/>
                <a:gd name="T21" fmla="*/ 35 h 47"/>
                <a:gd name="T22" fmla="*/ 78 w 145"/>
                <a:gd name="T23" fmla="*/ 40 h 47"/>
                <a:gd name="T24" fmla="*/ 86 w 145"/>
                <a:gd name="T25" fmla="*/ 46 h 47"/>
                <a:gd name="T26" fmla="*/ 99 w 145"/>
                <a:gd name="T27" fmla="*/ 46 h 47"/>
                <a:gd name="T28" fmla="*/ 111 w 145"/>
                <a:gd name="T29" fmla="*/ 42 h 47"/>
                <a:gd name="T30" fmla="*/ 115 w 145"/>
                <a:gd name="T31" fmla="*/ 37 h 47"/>
                <a:gd name="T32" fmla="*/ 123 w 145"/>
                <a:gd name="T33" fmla="*/ 31 h 47"/>
                <a:gd name="T34" fmla="*/ 132 w 145"/>
                <a:gd name="T35" fmla="*/ 26 h 47"/>
                <a:gd name="T36" fmla="*/ 136 w 145"/>
                <a:gd name="T37" fmla="*/ 20 h 47"/>
                <a:gd name="T38" fmla="*/ 140 w 145"/>
                <a:gd name="T39" fmla="*/ 15 h 47"/>
                <a:gd name="T40" fmla="*/ 144 w 145"/>
                <a:gd name="T41"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0" y="9"/>
                  </a:moveTo>
                  <a:lnTo>
                    <a:pt x="12" y="6"/>
                  </a:lnTo>
                  <a:lnTo>
                    <a:pt x="21" y="0"/>
                  </a:lnTo>
                  <a:lnTo>
                    <a:pt x="33" y="0"/>
                  </a:lnTo>
                  <a:lnTo>
                    <a:pt x="45" y="2"/>
                  </a:lnTo>
                  <a:lnTo>
                    <a:pt x="53" y="7"/>
                  </a:lnTo>
                  <a:lnTo>
                    <a:pt x="62" y="13"/>
                  </a:lnTo>
                  <a:lnTo>
                    <a:pt x="66" y="18"/>
                  </a:lnTo>
                  <a:lnTo>
                    <a:pt x="70" y="24"/>
                  </a:lnTo>
                  <a:lnTo>
                    <a:pt x="74" y="29"/>
                  </a:lnTo>
                  <a:lnTo>
                    <a:pt x="74" y="35"/>
                  </a:lnTo>
                  <a:lnTo>
                    <a:pt x="78" y="40"/>
                  </a:lnTo>
                  <a:lnTo>
                    <a:pt x="86" y="46"/>
                  </a:lnTo>
                  <a:lnTo>
                    <a:pt x="99" y="46"/>
                  </a:lnTo>
                  <a:lnTo>
                    <a:pt x="111" y="42"/>
                  </a:lnTo>
                  <a:lnTo>
                    <a:pt x="115" y="37"/>
                  </a:lnTo>
                  <a:lnTo>
                    <a:pt x="123" y="31"/>
                  </a:lnTo>
                  <a:lnTo>
                    <a:pt x="132" y="26"/>
                  </a:lnTo>
                  <a:lnTo>
                    <a:pt x="136" y="20"/>
                  </a:lnTo>
                  <a:lnTo>
                    <a:pt x="140" y="15"/>
                  </a:lnTo>
                  <a:lnTo>
                    <a:pt x="144" y="1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74" name="Freeform 290"/>
            <p:cNvSpPr>
              <a:spLocks/>
            </p:cNvSpPr>
            <p:nvPr/>
          </p:nvSpPr>
          <p:spPr bwMode="auto">
            <a:xfrm>
              <a:off x="3373" y="3438"/>
              <a:ext cx="145" cy="47"/>
            </a:xfrm>
            <a:custGeom>
              <a:avLst/>
              <a:gdLst>
                <a:gd name="T0" fmla="*/ 144 w 145"/>
                <a:gd name="T1" fmla="*/ 37 h 47"/>
                <a:gd name="T2" fmla="*/ 132 w 145"/>
                <a:gd name="T3" fmla="*/ 40 h 47"/>
                <a:gd name="T4" fmla="*/ 123 w 145"/>
                <a:gd name="T5" fmla="*/ 46 h 47"/>
                <a:gd name="T6" fmla="*/ 111 w 145"/>
                <a:gd name="T7" fmla="*/ 46 h 47"/>
                <a:gd name="T8" fmla="*/ 99 w 145"/>
                <a:gd name="T9" fmla="*/ 44 h 47"/>
                <a:gd name="T10" fmla="*/ 91 w 145"/>
                <a:gd name="T11" fmla="*/ 39 h 47"/>
                <a:gd name="T12" fmla="*/ 82 w 145"/>
                <a:gd name="T13" fmla="*/ 33 h 47"/>
                <a:gd name="T14" fmla="*/ 78 w 145"/>
                <a:gd name="T15" fmla="*/ 28 h 47"/>
                <a:gd name="T16" fmla="*/ 74 w 145"/>
                <a:gd name="T17" fmla="*/ 22 h 47"/>
                <a:gd name="T18" fmla="*/ 70 w 145"/>
                <a:gd name="T19" fmla="*/ 17 h 47"/>
                <a:gd name="T20" fmla="*/ 70 w 145"/>
                <a:gd name="T21" fmla="*/ 11 h 47"/>
                <a:gd name="T22" fmla="*/ 66 w 145"/>
                <a:gd name="T23" fmla="*/ 6 h 47"/>
                <a:gd name="T24" fmla="*/ 58 w 145"/>
                <a:gd name="T25" fmla="*/ 0 h 47"/>
                <a:gd name="T26" fmla="*/ 45 w 145"/>
                <a:gd name="T27" fmla="*/ 0 h 47"/>
                <a:gd name="T28" fmla="*/ 33 w 145"/>
                <a:gd name="T29" fmla="*/ 4 h 47"/>
                <a:gd name="T30" fmla="*/ 29 w 145"/>
                <a:gd name="T31" fmla="*/ 9 h 47"/>
                <a:gd name="T32" fmla="*/ 21 w 145"/>
                <a:gd name="T33" fmla="*/ 15 h 47"/>
                <a:gd name="T34" fmla="*/ 12 w 145"/>
                <a:gd name="T35" fmla="*/ 20 h 47"/>
                <a:gd name="T36" fmla="*/ 8 w 145"/>
                <a:gd name="T37" fmla="*/ 26 h 47"/>
                <a:gd name="T38" fmla="*/ 4 w 145"/>
                <a:gd name="T39" fmla="*/ 31 h 47"/>
                <a:gd name="T40" fmla="*/ 0 w 145"/>
                <a:gd name="T41"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144" y="37"/>
                  </a:moveTo>
                  <a:lnTo>
                    <a:pt x="132" y="40"/>
                  </a:lnTo>
                  <a:lnTo>
                    <a:pt x="123" y="46"/>
                  </a:lnTo>
                  <a:lnTo>
                    <a:pt x="111" y="46"/>
                  </a:lnTo>
                  <a:lnTo>
                    <a:pt x="99" y="44"/>
                  </a:lnTo>
                  <a:lnTo>
                    <a:pt x="91" y="39"/>
                  </a:lnTo>
                  <a:lnTo>
                    <a:pt x="82" y="33"/>
                  </a:lnTo>
                  <a:lnTo>
                    <a:pt x="78" y="28"/>
                  </a:lnTo>
                  <a:lnTo>
                    <a:pt x="74" y="22"/>
                  </a:lnTo>
                  <a:lnTo>
                    <a:pt x="70" y="17"/>
                  </a:lnTo>
                  <a:lnTo>
                    <a:pt x="70" y="11"/>
                  </a:lnTo>
                  <a:lnTo>
                    <a:pt x="66" y="6"/>
                  </a:lnTo>
                  <a:lnTo>
                    <a:pt x="58" y="0"/>
                  </a:lnTo>
                  <a:lnTo>
                    <a:pt x="45" y="0"/>
                  </a:lnTo>
                  <a:lnTo>
                    <a:pt x="33" y="4"/>
                  </a:lnTo>
                  <a:lnTo>
                    <a:pt x="29" y="9"/>
                  </a:lnTo>
                  <a:lnTo>
                    <a:pt x="21" y="15"/>
                  </a:lnTo>
                  <a:lnTo>
                    <a:pt x="12" y="20"/>
                  </a:lnTo>
                  <a:lnTo>
                    <a:pt x="8" y="26"/>
                  </a:lnTo>
                  <a:lnTo>
                    <a:pt x="4" y="31"/>
                  </a:lnTo>
                  <a:lnTo>
                    <a:pt x="0" y="35"/>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75" name="Group 291"/>
          <p:cNvGrpSpPr>
            <a:grpSpLocks/>
          </p:cNvGrpSpPr>
          <p:nvPr/>
        </p:nvGrpSpPr>
        <p:grpSpPr bwMode="auto">
          <a:xfrm>
            <a:off x="5949950" y="4552950"/>
            <a:ext cx="854075" cy="261938"/>
            <a:chOff x="3390" y="3782"/>
            <a:chExt cx="288" cy="165"/>
          </a:xfrm>
        </p:grpSpPr>
        <p:sp>
          <p:nvSpPr>
            <p:cNvPr id="42276" name="Freeform 292"/>
            <p:cNvSpPr>
              <a:spLocks/>
            </p:cNvSpPr>
            <p:nvPr/>
          </p:nvSpPr>
          <p:spPr bwMode="auto">
            <a:xfrm>
              <a:off x="3390" y="384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77" name="Freeform 293"/>
            <p:cNvSpPr>
              <a:spLocks/>
            </p:cNvSpPr>
            <p:nvPr/>
          </p:nvSpPr>
          <p:spPr bwMode="auto">
            <a:xfrm>
              <a:off x="3534" y="3782"/>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78" name="Group 294"/>
          <p:cNvGrpSpPr>
            <a:grpSpLocks/>
          </p:cNvGrpSpPr>
          <p:nvPr/>
        </p:nvGrpSpPr>
        <p:grpSpPr bwMode="auto">
          <a:xfrm>
            <a:off x="6221413" y="4857750"/>
            <a:ext cx="857250" cy="261938"/>
            <a:chOff x="3482" y="3974"/>
            <a:chExt cx="289" cy="165"/>
          </a:xfrm>
        </p:grpSpPr>
        <p:sp>
          <p:nvSpPr>
            <p:cNvPr id="42279" name="Freeform 295"/>
            <p:cNvSpPr>
              <a:spLocks/>
            </p:cNvSpPr>
            <p:nvPr/>
          </p:nvSpPr>
          <p:spPr bwMode="auto">
            <a:xfrm>
              <a:off x="3482" y="403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80" name="Freeform 296"/>
            <p:cNvSpPr>
              <a:spLocks/>
            </p:cNvSpPr>
            <p:nvPr/>
          </p:nvSpPr>
          <p:spPr bwMode="auto">
            <a:xfrm>
              <a:off x="3626" y="3974"/>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81" name="Group 297"/>
          <p:cNvGrpSpPr>
            <a:grpSpLocks/>
          </p:cNvGrpSpPr>
          <p:nvPr/>
        </p:nvGrpSpPr>
        <p:grpSpPr bwMode="auto">
          <a:xfrm>
            <a:off x="6496050" y="5143500"/>
            <a:ext cx="857250" cy="261938"/>
            <a:chOff x="3575" y="4154"/>
            <a:chExt cx="288" cy="165"/>
          </a:xfrm>
        </p:grpSpPr>
        <p:sp>
          <p:nvSpPr>
            <p:cNvPr id="42282" name="Freeform 298"/>
            <p:cNvSpPr>
              <a:spLocks/>
            </p:cNvSpPr>
            <p:nvPr/>
          </p:nvSpPr>
          <p:spPr bwMode="auto">
            <a:xfrm>
              <a:off x="3575" y="421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83" name="Freeform 299"/>
            <p:cNvSpPr>
              <a:spLocks/>
            </p:cNvSpPr>
            <p:nvPr/>
          </p:nvSpPr>
          <p:spPr bwMode="auto">
            <a:xfrm>
              <a:off x="3719" y="4154"/>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84" name="Group 300"/>
          <p:cNvGrpSpPr>
            <a:grpSpLocks/>
          </p:cNvGrpSpPr>
          <p:nvPr/>
        </p:nvGrpSpPr>
        <p:grpSpPr bwMode="auto">
          <a:xfrm>
            <a:off x="6807200" y="5410200"/>
            <a:ext cx="857250" cy="261938"/>
            <a:chOff x="3679" y="4322"/>
            <a:chExt cx="289" cy="165"/>
          </a:xfrm>
        </p:grpSpPr>
        <p:sp>
          <p:nvSpPr>
            <p:cNvPr id="42285" name="Freeform 301"/>
            <p:cNvSpPr>
              <a:spLocks/>
            </p:cNvSpPr>
            <p:nvPr/>
          </p:nvSpPr>
          <p:spPr bwMode="auto">
            <a:xfrm>
              <a:off x="3679" y="438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86" name="Freeform 302"/>
            <p:cNvSpPr>
              <a:spLocks/>
            </p:cNvSpPr>
            <p:nvPr/>
          </p:nvSpPr>
          <p:spPr bwMode="auto">
            <a:xfrm>
              <a:off x="3823" y="4322"/>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87" name="Group 303"/>
          <p:cNvGrpSpPr>
            <a:grpSpLocks/>
          </p:cNvGrpSpPr>
          <p:nvPr/>
        </p:nvGrpSpPr>
        <p:grpSpPr bwMode="auto">
          <a:xfrm>
            <a:off x="7026275" y="5800725"/>
            <a:ext cx="858838" cy="69850"/>
            <a:chOff x="3753" y="4508"/>
            <a:chExt cx="289" cy="165"/>
          </a:xfrm>
        </p:grpSpPr>
        <p:sp>
          <p:nvSpPr>
            <p:cNvPr id="42288" name="Freeform 304"/>
            <p:cNvSpPr>
              <a:spLocks/>
            </p:cNvSpPr>
            <p:nvPr/>
          </p:nvSpPr>
          <p:spPr bwMode="auto">
            <a:xfrm>
              <a:off x="3753" y="45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89" name="Freeform 305"/>
            <p:cNvSpPr>
              <a:spLocks/>
            </p:cNvSpPr>
            <p:nvPr/>
          </p:nvSpPr>
          <p:spPr bwMode="auto">
            <a:xfrm>
              <a:off x="3897" y="45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42290" name="Group 306"/>
          <p:cNvGrpSpPr>
            <a:grpSpLocks/>
          </p:cNvGrpSpPr>
          <p:nvPr/>
        </p:nvGrpSpPr>
        <p:grpSpPr bwMode="auto">
          <a:xfrm>
            <a:off x="6851650" y="1668463"/>
            <a:ext cx="854075" cy="69850"/>
            <a:chOff x="3686" y="2136"/>
            <a:chExt cx="288" cy="89"/>
          </a:xfrm>
        </p:grpSpPr>
        <p:sp>
          <p:nvSpPr>
            <p:cNvPr id="42291" name="Freeform 307"/>
            <p:cNvSpPr>
              <a:spLocks/>
            </p:cNvSpPr>
            <p:nvPr/>
          </p:nvSpPr>
          <p:spPr bwMode="auto">
            <a:xfrm>
              <a:off x="3686" y="2136"/>
              <a:ext cx="145" cy="55"/>
            </a:xfrm>
            <a:custGeom>
              <a:avLst/>
              <a:gdLst>
                <a:gd name="T0" fmla="*/ 0 w 145"/>
                <a:gd name="T1" fmla="*/ 43 h 55"/>
                <a:gd name="T2" fmla="*/ 12 w 145"/>
                <a:gd name="T3" fmla="*/ 48 h 55"/>
                <a:gd name="T4" fmla="*/ 21 w 145"/>
                <a:gd name="T5" fmla="*/ 54 h 55"/>
                <a:gd name="T6" fmla="*/ 33 w 145"/>
                <a:gd name="T7" fmla="*/ 54 h 55"/>
                <a:gd name="T8" fmla="*/ 45 w 145"/>
                <a:gd name="T9" fmla="*/ 52 h 55"/>
                <a:gd name="T10" fmla="*/ 53 w 145"/>
                <a:gd name="T11" fmla="*/ 45 h 55"/>
                <a:gd name="T12" fmla="*/ 62 w 145"/>
                <a:gd name="T13" fmla="*/ 39 h 55"/>
                <a:gd name="T14" fmla="*/ 66 w 145"/>
                <a:gd name="T15" fmla="*/ 32 h 55"/>
                <a:gd name="T16" fmla="*/ 70 w 145"/>
                <a:gd name="T17" fmla="*/ 26 h 55"/>
                <a:gd name="T18" fmla="*/ 74 w 145"/>
                <a:gd name="T19" fmla="*/ 19 h 55"/>
                <a:gd name="T20" fmla="*/ 74 w 145"/>
                <a:gd name="T21" fmla="*/ 13 h 55"/>
                <a:gd name="T22" fmla="*/ 78 w 145"/>
                <a:gd name="T23" fmla="*/ 6 h 55"/>
                <a:gd name="T24" fmla="*/ 86 w 145"/>
                <a:gd name="T25" fmla="*/ 0 h 55"/>
                <a:gd name="T26" fmla="*/ 99 w 145"/>
                <a:gd name="T27" fmla="*/ 0 h 55"/>
                <a:gd name="T28" fmla="*/ 111 w 145"/>
                <a:gd name="T29" fmla="*/ 4 h 55"/>
                <a:gd name="T30" fmla="*/ 115 w 145"/>
                <a:gd name="T31" fmla="*/ 11 h 55"/>
                <a:gd name="T32" fmla="*/ 123 w 145"/>
                <a:gd name="T33" fmla="*/ 17 h 55"/>
                <a:gd name="T34" fmla="*/ 132 w 145"/>
                <a:gd name="T35" fmla="*/ 24 h 55"/>
                <a:gd name="T36" fmla="*/ 136 w 145"/>
                <a:gd name="T37" fmla="*/ 30 h 55"/>
                <a:gd name="T38" fmla="*/ 140 w 145"/>
                <a:gd name="T39" fmla="*/ 37 h 55"/>
                <a:gd name="T40" fmla="*/ 144 w 145"/>
                <a:gd name="T4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55">
                  <a:moveTo>
                    <a:pt x="0" y="43"/>
                  </a:moveTo>
                  <a:lnTo>
                    <a:pt x="12" y="48"/>
                  </a:lnTo>
                  <a:lnTo>
                    <a:pt x="21" y="54"/>
                  </a:lnTo>
                  <a:lnTo>
                    <a:pt x="33" y="54"/>
                  </a:lnTo>
                  <a:lnTo>
                    <a:pt x="45" y="52"/>
                  </a:lnTo>
                  <a:lnTo>
                    <a:pt x="53" y="45"/>
                  </a:lnTo>
                  <a:lnTo>
                    <a:pt x="62" y="39"/>
                  </a:lnTo>
                  <a:lnTo>
                    <a:pt x="66" y="32"/>
                  </a:lnTo>
                  <a:lnTo>
                    <a:pt x="70" y="26"/>
                  </a:lnTo>
                  <a:lnTo>
                    <a:pt x="74" y="19"/>
                  </a:lnTo>
                  <a:lnTo>
                    <a:pt x="74" y="13"/>
                  </a:lnTo>
                  <a:lnTo>
                    <a:pt x="78" y="6"/>
                  </a:lnTo>
                  <a:lnTo>
                    <a:pt x="86" y="0"/>
                  </a:lnTo>
                  <a:lnTo>
                    <a:pt x="99" y="0"/>
                  </a:lnTo>
                  <a:lnTo>
                    <a:pt x="111" y="4"/>
                  </a:lnTo>
                  <a:lnTo>
                    <a:pt x="115" y="11"/>
                  </a:lnTo>
                  <a:lnTo>
                    <a:pt x="123" y="17"/>
                  </a:lnTo>
                  <a:lnTo>
                    <a:pt x="132" y="24"/>
                  </a:lnTo>
                  <a:lnTo>
                    <a:pt x="136" y="30"/>
                  </a:lnTo>
                  <a:lnTo>
                    <a:pt x="140" y="37"/>
                  </a:lnTo>
                  <a:lnTo>
                    <a:pt x="144" y="4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92" name="Freeform 308"/>
            <p:cNvSpPr>
              <a:spLocks/>
            </p:cNvSpPr>
            <p:nvPr/>
          </p:nvSpPr>
          <p:spPr bwMode="auto">
            <a:xfrm>
              <a:off x="3830" y="2170"/>
              <a:ext cx="144" cy="55"/>
            </a:xfrm>
            <a:custGeom>
              <a:avLst/>
              <a:gdLst>
                <a:gd name="T0" fmla="*/ 143 w 144"/>
                <a:gd name="T1" fmla="*/ 11 h 55"/>
                <a:gd name="T2" fmla="*/ 131 w 144"/>
                <a:gd name="T3" fmla="*/ 6 h 55"/>
                <a:gd name="T4" fmla="*/ 123 w 144"/>
                <a:gd name="T5" fmla="*/ 0 h 55"/>
                <a:gd name="T6" fmla="*/ 110 w 144"/>
                <a:gd name="T7" fmla="*/ 0 h 55"/>
                <a:gd name="T8" fmla="*/ 98 w 144"/>
                <a:gd name="T9" fmla="*/ 2 h 55"/>
                <a:gd name="T10" fmla="*/ 90 w 144"/>
                <a:gd name="T11" fmla="*/ 9 h 55"/>
                <a:gd name="T12" fmla="*/ 82 w 144"/>
                <a:gd name="T13" fmla="*/ 15 h 55"/>
                <a:gd name="T14" fmla="*/ 78 w 144"/>
                <a:gd name="T15" fmla="*/ 22 h 55"/>
                <a:gd name="T16" fmla="*/ 74 w 144"/>
                <a:gd name="T17" fmla="*/ 28 h 55"/>
                <a:gd name="T18" fmla="*/ 69 w 144"/>
                <a:gd name="T19" fmla="*/ 35 h 55"/>
                <a:gd name="T20" fmla="*/ 69 w 144"/>
                <a:gd name="T21" fmla="*/ 41 h 55"/>
                <a:gd name="T22" fmla="*/ 65 w 144"/>
                <a:gd name="T23" fmla="*/ 48 h 55"/>
                <a:gd name="T24" fmla="*/ 57 w 144"/>
                <a:gd name="T25" fmla="*/ 54 h 55"/>
                <a:gd name="T26" fmla="*/ 45 w 144"/>
                <a:gd name="T27" fmla="*/ 54 h 55"/>
                <a:gd name="T28" fmla="*/ 33 w 144"/>
                <a:gd name="T29" fmla="*/ 50 h 55"/>
                <a:gd name="T30" fmla="*/ 29 w 144"/>
                <a:gd name="T31" fmla="*/ 43 h 55"/>
                <a:gd name="T32" fmla="*/ 20 w 144"/>
                <a:gd name="T33" fmla="*/ 37 h 55"/>
                <a:gd name="T34" fmla="*/ 12 w 144"/>
                <a:gd name="T35" fmla="*/ 30 h 55"/>
                <a:gd name="T36" fmla="*/ 8 w 144"/>
                <a:gd name="T37" fmla="*/ 24 h 55"/>
                <a:gd name="T38" fmla="*/ 4 w 144"/>
                <a:gd name="T39" fmla="*/ 17 h 55"/>
                <a:gd name="T40" fmla="*/ 0 w 144"/>
                <a:gd name="T41" fmla="*/ 1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55">
                  <a:moveTo>
                    <a:pt x="143" y="11"/>
                  </a:moveTo>
                  <a:lnTo>
                    <a:pt x="131" y="6"/>
                  </a:lnTo>
                  <a:lnTo>
                    <a:pt x="123" y="0"/>
                  </a:lnTo>
                  <a:lnTo>
                    <a:pt x="110" y="0"/>
                  </a:lnTo>
                  <a:lnTo>
                    <a:pt x="98" y="2"/>
                  </a:lnTo>
                  <a:lnTo>
                    <a:pt x="90" y="9"/>
                  </a:lnTo>
                  <a:lnTo>
                    <a:pt x="82" y="15"/>
                  </a:lnTo>
                  <a:lnTo>
                    <a:pt x="78" y="22"/>
                  </a:lnTo>
                  <a:lnTo>
                    <a:pt x="74" y="28"/>
                  </a:lnTo>
                  <a:lnTo>
                    <a:pt x="69" y="35"/>
                  </a:lnTo>
                  <a:lnTo>
                    <a:pt x="69" y="41"/>
                  </a:lnTo>
                  <a:lnTo>
                    <a:pt x="65" y="48"/>
                  </a:lnTo>
                  <a:lnTo>
                    <a:pt x="57" y="54"/>
                  </a:lnTo>
                  <a:lnTo>
                    <a:pt x="45" y="54"/>
                  </a:lnTo>
                  <a:lnTo>
                    <a:pt x="33" y="50"/>
                  </a:lnTo>
                  <a:lnTo>
                    <a:pt x="29" y="43"/>
                  </a:lnTo>
                  <a:lnTo>
                    <a:pt x="20" y="37"/>
                  </a:lnTo>
                  <a:lnTo>
                    <a:pt x="12" y="30"/>
                  </a:lnTo>
                  <a:lnTo>
                    <a:pt x="8" y="24"/>
                  </a:lnTo>
                  <a:lnTo>
                    <a:pt x="4" y="17"/>
                  </a:lnTo>
                  <a:lnTo>
                    <a:pt x="0" y="1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2293" name="Text Box 309"/>
          <p:cNvSpPr txBox="1">
            <a:spLocks noChangeArrowheads="1"/>
          </p:cNvSpPr>
          <p:nvPr/>
        </p:nvSpPr>
        <p:spPr bwMode="auto">
          <a:xfrm>
            <a:off x="4730750" y="3429000"/>
            <a:ext cx="63341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it-IT" altLang="en-US" b="1"/>
              <a:t>ZI 1</a:t>
            </a:r>
          </a:p>
        </p:txBody>
      </p:sp>
      <p:sp>
        <p:nvSpPr>
          <p:cNvPr id="42294" name="Text Box 310"/>
          <p:cNvSpPr txBox="1">
            <a:spLocks noChangeArrowheads="1"/>
          </p:cNvSpPr>
          <p:nvPr/>
        </p:nvSpPr>
        <p:spPr bwMode="auto">
          <a:xfrm>
            <a:off x="6372225" y="3716338"/>
            <a:ext cx="633413"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it-IT" altLang="en-US" b="1"/>
              <a:t>ZI 2</a:t>
            </a:r>
          </a:p>
        </p:txBody>
      </p:sp>
      <p:pic>
        <p:nvPicPr>
          <p:cNvPr id="312" name="Picture 3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500" y="6454697"/>
            <a:ext cx="1117460" cy="393651"/>
          </a:xfrm>
          <a:prstGeom prst="rect">
            <a:avLst/>
          </a:prstGeom>
        </p:spPr>
      </p:pic>
      <p:cxnSp>
        <p:nvCxnSpPr>
          <p:cNvPr id="6" name="Straight Connector 5"/>
          <p:cNvCxnSpPr>
            <a:stCxn id="42219" idx="6"/>
          </p:cNvCxnSpPr>
          <p:nvPr/>
        </p:nvCxnSpPr>
        <p:spPr>
          <a:xfrm flipH="1">
            <a:off x="5967413" y="5849938"/>
            <a:ext cx="1617" cy="114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stCxn id="42170" idx="1"/>
          </p:cNvCxnSpPr>
          <p:nvPr/>
        </p:nvCxnSpPr>
        <p:spPr>
          <a:xfrm flipH="1">
            <a:off x="8023225" y="5842001"/>
            <a:ext cx="3175" cy="16509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flipH="1">
            <a:off x="5877770" y="5848515"/>
            <a:ext cx="3175" cy="16509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648464" y="6003409"/>
            <a:ext cx="441146" cy="369332"/>
          </a:xfrm>
          <a:prstGeom prst="rect">
            <a:avLst/>
          </a:prstGeom>
          <a:noFill/>
        </p:spPr>
        <p:txBody>
          <a:bodyPr wrap="none" rtlCol="0">
            <a:spAutoFit/>
          </a:bodyPr>
          <a:lstStyle/>
          <a:p>
            <a:r>
              <a:rPr lang="it-IT" dirty="0"/>
              <a:t>15</a:t>
            </a:r>
            <a:endParaRPr lang="en-US" dirty="0"/>
          </a:p>
        </p:txBody>
      </p:sp>
      <p:sp>
        <p:nvSpPr>
          <p:cNvPr id="11" name="TextBox 10"/>
          <p:cNvSpPr txBox="1"/>
          <p:nvPr/>
        </p:nvSpPr>
        <p:spPr>
          <a:xfrm>
            <a:off x="7563442" y="6057087"/>
            <a:ext cx="813043" cy="369332"/>
          </a:xfrm>
          <a:prstGeom prst="rect">
            <a:avLst/>
          </a:prstGeom>
          <a:noFill/>
        </p:spPr>
        <p:txBody>
          <a:bodyPr wrap="none" rtlCol="0">
            <a:spAutoFit/>
          </a:bodyPr>
          <a:lstStyle/>
          <a:p>
            <a:r>
              <a:rPr lang="it-IT" dirty="0"/>
              <a:t>30 </a:t>
            </a:r>
            <a:r>
              <a:rPr lang="it-IT" dirty="0" err="1"/>
              <a:t>ms</a:t>
            </a:r>
            <a:endParaRPr lang="en-US" dirty="0"/>
          </a:p>
        </p:txBody>
      </p:sp>
      <p:cxnSp>
        <p:nvCxnSpPr>
          <p:cNvPr id="323" name="Straight Connector 322"/>
          <p:cNvCxnSpPr/>
          <p:nvPr/>
        </p:nvCxnSpPr>
        <p:spPr>
          <a:xfrm flipH="1">
            <a:off x="4018281" y="5818983"/>
            <a:ext cx="3175" cy="16509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3875044" y="5925325"/>
            <a:ext cx="312906" cy="369332"/>
          </a:xfrm>
          <a:prstGeom prst="rect">
            <a:avLst/>
          </a:prstGeom>
          <a:noFill/>
        </p:spPr>
        <p:txBody>
          <a:bodyPr wrap="none" rtlCol="0">
            <a:spAutoFit/>
          </a:bodyPr>
          <a:lstStyle/>
          <a:p>
            <a:r>
              <a:rPr lang="it-IT" dirty="0"/>
              <a:t>0</a:t>
            </a:r>
            <a:endParaRPr lang="en-US" dirty="0"/>
          </a:p>
        </p:txBody>
      </p:sp>
    </p:spTree>
    <p:extLst>
      <p:ext uri="{BB962C8B-B14F-4D97-AF65-F5344CB8AC3E}">
        <p14:creationId xmlns:p14="http://schemas.microsoft.com/office/powerpoint/2010/main" val="183024120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33012" name="Rectangle 244"/>
          <p:cNvSpPr>
            <a:spLocks noChangeArrowheads="1"/>
          </p:cNvSpPr>
          <p:nvPr/>
        </p:nvSpPr>
        <p:spPr bwMode="auto">
          <a:xfrm>
            <a:off x="2362667" y="85725"/>
            <a:ext cx="1648945" cy="582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3333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defTabSz="762000">
              <a:defRPr>
                <a:solidFill>
                  <a:schemeClr val="tx1"/>
                </a:solidFill>
                <a:latin typeface="Arial" panose="020B0604020202020204" pitchFamily="34" charset="0"/>
              </a:defRPr>
            </a:lvl1pPr>
            <a:lvl2pPr marL="571500" defTabSz="762000">
              <a:defRPr>
                <a:solidFill>
                  <a:schemeClr val="tx1"/>
                </a:solidFill>
                <a:latin typeface="Arial" panose="020B0604020202020204" pitchFamily="34" charset="0"/>
              </a:defRPr>
            </a:lvl2pPr>
            <a:lvl3pPr marL="1143000" defTabSz="762000">
              <a:defRPr>
                <a:solidFill>
                  <a:schemeClr val="tx1"/>
                </a:solidFill>
                <a:latin typeface="Arial" panose="020B0604020202020204" pitchFamily="34" charset="0"/>
              </a:defRPr>
            </a:lvl3pPr>
            <a:lvl4pPr marL="1714500" defTabSz="762000">
              <a:defRPr>
                <a:solidFill>
                  <a:schemeClr val="tx1"/>
                </a:solidFill>
                <a:latin typeface="Arial" panose="020B0604020202020204" pitchFamily="34" charset="0"/>
              </a:defRPr>
            </a:lvl4pPr>
            <a:lvl5pPr marL="2286000" defTabSz="762000">
              <a:defRPr>
                <a:solidFill>
                  <a:schemeClr val="tx1"/>
                </a:solidFill>
                <a:latin typeface="Arial" panose="020B0604020202020204" pitchFamily="34" charset="0"/>
              </a:defRPr>
            </a:lvl5pPr>
            <a:lvl6pPr marL="2743200" defTabSz="762000" fontAlgn="base">
              <a:spcBef>
                <a:spcPct val="0"/>
              </a:spcBef>
              <a:spcAft>
                <a:spcPct val="0"/>
              </a:spcAft>
              <a:defRPr>
                <a:solidFill>
                  <a:schemeClr val="tx1"/>
                </a:solidFill>
                <a:latin typeface="Arial" panose="020B0604020202020204" pitchFamily="34" charset="0"/>
              </a:defRPr>
            </a:lvl6pPr>
            <a:lvl7pPr marL="3200400" defTabSz="762000" fontAlgn="base">
              <a:spcBef>
                <a:spcPct val="0"/>
              </a:spcBef>
              <a:spcAft>
                <a:spcPct val="0"/>
              </a:spcAft>
              <a:defRPr>
                <a:solidFill>
                  <a:schemeClr val="tx1"/>
                </a:solidFill>
                <a:latin typeface="Arial" panose="020B0604020202020204" pitchFamily="34" charset="0"/>
              </a:defRPr>
            </a:lvl7pPr>
            <a:lvl8pPr marL="3657600" defTabSz="762000" fontAlgn="base">
              <a:spcBef>
                <a:spcPct val="0"/>
              </a:spcBef>
              <a:spcAft>
                <a:spcPct val="0"/>
              </a:spcAft>
              <a:defRPr>
                <a:solidFill>
                  <a:schemeClr val="tx1"/>
                </a:solidFill>
                <a:latin typeface="Arial" panose="020B0604020202020204" pitchFamily="34" charset="0"/>
              </a:defRPr>
            </a:lvl8pPr>
            <a:lvl9pPr marL="4114800" defTabSz="762000" fontAlgn="base">
              <a:spcBef>
                <a:spcPct val="0"/>
              </a:spcBef>
              <a:spcAft>
                <a:spcPct val="0"/>
              </a:spcAft>
              <a:defRPr>
                <a:solidFill>
                  <a:schemeClr val="tx1"/>
                </a:solidFill>
                <a:latin typeface="Arial" panose="020B0604020202020204" pitchFamily="34" charset="0"/>
              </a:defRPr>
            </a:lvl9pPr>
          </a:lstStyle>
          <a:p>
            <a:pPr algn="ctr" eaLnBrk="0" hangingPunct="0"/>
            <a:r>
              <a:rPr lang="en-US" altLang="en-US" sz="1600" b="1" dirty="0" err="1">
                <a:solidFill>
                  <a:srgbClr val="FFFF00"/>
                </a:solidFill>
              </a:rPr>
              <a:t>Schiera</a:t>
            </a:r>
            <a:r>
              <a:rPr lang="en-US" altLang="en-US" sz="1600" b="1" dirty="0">
                <a:solidFill>
                  <a:srgbClr val="FFFF00"/>
                </a:solidFill>
              </a:rPr>
              <a:t> </a:t>
            </a:r>
            <a:r>
              <a:rPr lang="en-US" altLang="en-US" sz="1600" b="1" dirty="0" err="1">
                <a:solidFill>
                  <a:srgbClr val="FFFF00"/>
                </a:solidFill>
              </a:rPr>
              <a:t>ineare</a:t>
            </a:r>
            <a:r>
              <a:rPr lang="en-US" altLang="en-US" sz="1600" b="1" dirty="0">
                <a:solidFill>
                  <a:srgbClr val="FFFF00"/>
                </a:solidFill>
              </a:rPr>
              <a:t> di </a:t>
            </a:r>
            <a:r>
              <a:rPr lang="en-US" altLang="en-US" sz="1600" b="1" dirty="0" err="1">
                <a:solidFill>
                  <a:srgbClr val="FFFF00"/>
                </a:solidFill>
              </a:rPr>
              <a:t>elettrodi</a:t>
            </a:r>
            <a:endParaRPr lang="en-US" altLang="en-US" b="1" dirty="0">
              <a:solidFill>
                <a:srgbClr val="FFFF00"/>
              </a:solidFill>
            </a:endParaRPr>
          </a:p>
        </p:txBody>
      </p:sp>
      <p:sp>
        <p:nvSpPr>
          <p:cNvPr id="33025" name="Text Box 257"/>
          <p:cNvSpPr txBox="1">
            <a:spLocks noChangeArrowheads="1"/>
          </p:cNvSpPr>
          <p:nvPr/>
        </p:nvSpPr>
        <p:spPr bwMode="auto">
          <a:xfrm>
            <a:off x="0" y="6248400"/>
            <a:ext cx="99871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en-US" sz="2000" b="1" dirty="0">
                <a:solidFill>
                  <a:srgbClr val="FFFF00"/>
                </a:solidFill>
                <a:effectLst>
                  <a:outerShdw blurRad="38100" dist="38100" dir="2700000" algn="tl">
                    <a:srgbClr val="000000"/>
                  </a:outerShdw>
                </a:effectLst>
              </a:rPr>
              <a:t>Due </a:t>
            </a:r>
            <a:r>
              <a:rPr lang="en-US" altLang="en-US" sz="2000" b="1" dirty="0" err="1">
                <a:solidFill>
                  <a:srgbClr val="FFFF00"/>
                </a:solidFill>
                <a:effectLst>
                  <a:outerShdw blurRad="38100" dist="38100" dir="2700000" algn="tl">
                    <a:srgbClr val="000000"/>
                  </a:outerShdw>
                </a:effectLst>
              </a:rPr>
              <a:t>eletrodi</a:t>
            </a:r>
            <a:r>
              <a:rPr lang="en-US" altLang="en-US" sz="2000" b="1" dirty="0">
                <a:solidFill>
                  <a:srgbClr val="FFFF00"/>
                </a:solidFill>
                <a:effectLst>
                  <a:outerShdw blurRad="38100" dist="38100" dir="2700000" algn="tl">
                    <a:srgbClr val="000000"/>
                  </a:outerShdw>
                </a:effectLst>
              </a:rPr>
              <a:t> </a:t>
            </a:r>
            <a:r>
              <a:rPr lang="en-US" altLang="en-US" sz="2000" b="1" dirty="0" err="1">
                <a:solidFill>
                  <a:srgbClr val="FFFF00"/>
                </a:solidFill>
                <a:effectLst>
                  <a:outerShdw blurRad="38100" dist="38100" dir="2700000" algn="tl">
                    <a:srgbClr val="000000"/>
                  </a:outerShdw>
                </a:effectLst>
              </a:rPr>
              <a:t>simmetrici</a:t>
            </a:r>
            <a:r>
              <a:rPr lang="en-US" altLang="en-US" sz="2000" b="1" dirty="0">
                <a:solidFill>
                  <a:srgbClr val="FFFF00"/>
                </a:solidFill>
                <a:effectLst>
                  <a:outerShdw blurRad="38100" dist="38100" dir="2700000" algn="tl">
                    <a:srgbClr val="000000"/>
                  </a:outerShdw>
                </a:effectLst>
              </a:rPr>
              <a:t> </a:t>
            </a:r>
            <a:r>
              <a:rPr lang="en-US" altLang="en-US" sz="2000" b="1" dirty="0" err="1">
                <a:solidFill>
                  <a:srgbClr val="FFFF00"/>
                </a:solidFill>
                <a:effectLst>
                  <a:outerShdw blurRad="38100" dist="38100" dir="2700000" algn="tl">
                    <a:srgbClr val="000000"/>
                  </a:outerShdw>
                </a:effectLst>
              </a:rPr>
              <a:t>rispetto</a:t>
            </a:r>
            <a:r>
              <a:rPr lang="en-US" altLang="en-US" sz="2000" b="1" dirty="0">
                <a:solidFill>
                  <a:srgbClr val="FFFF00"/>
                </a:solidFill>
                <a:effectLst>
                  <a:outerShdw blurRad="38100" dist="38100" dir="2700000" algn="tl">
                    <a:srgbClr val="000000"/>
                  </a:outerShdw>
                </a:effectLst>
              </a:rPr>
              <a:t> </a:t>
            </a:r>
            <a:r>
              <a:rPr lang="en-US" altLang="en-US" sz="2000" b="1" dirty="0" err="1">
                <a:solidFill>
                  <a:srgbClr val="FFFF00"/>
                </a:solidFill>
                <a:effectLst>
                  <a:outerShdw blurRad="38100" dist="38100" dir="2700000" algn="tl">
                    <a:srgbClr val="000000"/>
                  </a:outerShdw>
                </a:effectLst>
              </a:rPr>
              <a:t>alla</a:t>
            </a:r>
            <a:r>
              <a:rPr lang="en-US" altLang="en-US" sz="2000" b="1" dirty="0">
                <a:solidFill>
                  <a:srgbClr val="FFFF00"/>
                </a:solidFill>
                <a:effectLst>
                  <a:outerShdw blurRad="38100" dist="38100" dir="2700000" algn="tl">
                    <a:srgbClr val="000000"/>
                  </a:outerShdw>
                </a:effectLst>
              </a:rPr>
              <a:t> ZI </a:t>
            </a:r>
            <a:r>
              <a:rPr lang="en-US" altLang="en-US" sz="2000" b="1" dirty="0" err="1">
                <a:solidFill>
                  <a:srgbClr val="FFFF00"/>
                </a:solidFill>
                <a:effectLst>
                  <a:outerShdw blurRad="38100" dist="38100" dir="2700000" algn="tl">
                    <a:srgbClr val="000000"/>
                  </a:outerShdw>
                </a:effectLst>
              </a:rPr>
              <a:t>forniscono</a:t>
            </a:r>
            <a:r>
              <a:rPr lang="en-US" altLang="en-US" sz="2000" b="1" dirty="0">
                <a:solidFill>
                  <a:srgbClr val="FFFF00"/>
                </a:solidFill>
                <a:effectLst>
                  <a:outerShdw blurRad="38100" dist="38100" dir="2700000" algn="tl">
                    <a:srgbClr val="000000"/>
                  </a:outerShdw>
                </a:effectLst>
              </a:rPr>
              <a:t> </a:t>
            </a:r>
            <a:r>
              <a:rPr lang="en-US" altLang="en-US" sz="2000" b="1" dirty="0" err="1">
                <a:solidFill>
                  <a:srgbClr val="FFFF00"/>
                </a:solidFill>
                <a:effectLst>
                  <a:outerShdw blurRad="38100" dist="38100" dir="2700000" algn="tl">
                    <a:srgbClr val="000000"/>
                  </a:outerShdw>
                </a:effectLst>
              </a:rPr>
              <a:t>informazione</a:t>
            </a:r>
            <a:r>
              <a:rPr lang="en-US" altLang="en-US" sz="2000" b="1" dirty="0">
                <a:solidFill>
                  <a:srgbClr val="FFFF00"/>
                </a:solidFill>
                <a:effectLst>
                  <a:outerShdw blurRad="38100" dist="38100" dir="2700000" algn="tl">
                    <a:srgbClr val="000000"/>
                  </a:outerShdw>
                </a:effectLst>
              </a:rPr>
              <a:t> </a:t>
            </a:r>
            <a:r>
              <a:rPr lang="en-US" altLang="en-US" sz="2000" b="1" dirty="0" err="1">
                <a:solidFill>
                  <a:srgbClr val="FFFF00"/>
                </a:solidFill>
                <a:effectLst>
                  <a:outerShdw blurRad="38100" dist="38100" dir="2700000" algn="tl">
                    <a:srgbClr val="000000"/>
                  </a:outerShdw>
                </a:effectLst>
              </a:rPr>
              <a:t>inaffidable</a:t>
            </a:r>
            <a:r>
              <a:rPr lang="en-US" altLang="en-US" sz="2000" b="1" dirty="0">
                <a:solidFill>
                  <a:srgbClr val="FFFF00"/>
                </a:solidFill>
                <a:effectLst>
                  <a:outerShdw blurRad="38100" dist="38100" dir="2700000" algn="tl">
                    <a:srgbClr val="000000"/>
                  </a:outerShdw>
                </a:effectLst>
              </a:rPr>
              <a:t>.</a:t>
            </a:r>
            <a:endParaRPr lang="en-US" altLang="en-US" sz="2000" b="1" dirty="0">
              <a:effectLst>
                <a:outerShdw blurRad="38100" dist="38100" dir="2700000" algn="tl">
                  <a:srgbClr val="FFFFFF"/>
                </a:outerShdw>
              </a:effectLst>
            </a:endParaRPr>
          </a:p>
        </p:txBody>
      </p:sp>
      <p:sp>
        <p:nvSpPr>
          <p:cNvPr id="33026" name="Text Box 258"/>
          <p:cNvSpPr txBox="1">
            <a:spLocks noChangeArrowheads="1"/>
          </p:cNvSpPr>
          <p:nvPr/>
        </p:nvSpPr>
        <p:spPr bwMode="auto">
          <a:xfrm>
            <a:off x="6011863" y="404813"/>
            <a:ext cx="253896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dirty="0">
                <a:solidFill>
                  <a:srgbClr val="FFFF00"/>
                </a:solidFill>
              </a:rPr>
              <a:t>MUAP </a:t>
            </a:r>
            <a:r>
              <a:rPr lang="en-US" altLang="en-US" sz="1600" b="1" dirty="0" err="1">
                <a:solidFill>
                  <a:srgbClr val="FFFF00"/>
                </a:solidFill>
              </a:rPr>
              <a:t>che</a:t>
            </a:r>
            <a:r>
              <a:rPr lang="en-US" altLang="en-US" sz="1600" b="1" dirty="0">
                <a:solidFill>
                  <a:srgbClr val="FFFF00"/>
                </a:solidFill>
              </a:rPr>
              <a:t> </a:t>
            </a:r>
            <a:r>
              <a:rPr lang="en-US" altLang="en-US" sz="1600" b="1" dirty="0" err="1">
                <a:solidFill>
                  <a:srgbClr val="FFFF00"/>
                </a:solidFill>
              </a:rPr>
              <a:t>propaga</a:t>
            </a:r>
            <a:r>
              <a:rPr lang="en-US" altLang="en-US" sz="1600" b="1" dirty="0">
                <a:solidFill>
                  <a:srgbClr val="FFFF00"/>
                </a:solidFill>
              </a:rPr>
              <a:t> (SD)</a:t>
            </a:r>
            <a:endParaRPr lang="en-US" altLang="en-US" sz="1600" dirty="0">
              <a:solidFill>
                <a:srgbClr val="FFFF00"/>
              </a:solidFill>
            </a:endParaRPr>
          </a:p>
        </p:txBody>
      </p:sp>
      <p:grpSp>
        <p:nvGrpSpPr>
          <p:cNvPr id="2" name="Group 1"/>
          <p:cNvGrpSpPr/>
          <p:nvPr/>
        </p:nvGrpSpPr>
        <p:grpSpPr>
          <a:xfrm>
            <a:off x="0" y="822802"/>
            <a:ext cx="9144000" cy="5425598"/>
            <a:chOff x="685800" y="762000"/>
            <a:chExt cx="8001000" cy="5425598"/>
          </a:xfrm>
        </p:grpSpPr>
        <p:sp>
          <p:nvSpPr>
            <p:cNvPr id="32771" name="Rectangle 3"/>
            <p:cNvSpPr>
              <a:spLocks noChangeArrowheads="1"/>
            </p:cNvSpPr>
            <p:nvPr/>
          </p:nvSpPr>
          <p:spPr bwMode="auto">
            <a:xfrm>
              <a:off x="685800" y="762000"/>
              <a:ext cx="7924800" cy="609600"/>
            </a:xfrm>
            <a:prstGeom prst="rect">
              <a:avLst/>
            </a:prstGeom>
            <a:solidFill>
              <a:srgbClr val="CCECFF"/>
            </a:solidFill>
            <a:ln w="9525">
              <a:solidFill>
                <a:srgbClr val="FF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endParaRPr lang="en-US" altLang="en-US" sz="2400">
                <a:latin typeface="Times New Roman" panose="02020603050405020304" pitchFamily="18" charset="0"/>
              </a:endParaRPr>
            </a:p>
          </p:txBody>
        </p:sp>
        <p:sp>
          <p:nvSpPr>
            <p:cNvPr id="32772" name="Rectangle 4"/>
            <p:cNvSpPr>
              <a:spLocks noChangeArrowheads="1"/>
            </p:cNvSpPr>
            <p:nvPr/>
          </p:nvSpPr>
          <p:spPr bwMode="auto">
            <a:xfrm>
              <a:off x="685800" y="5029200"/>
              <a:ext cx="7924800" cy="609600"/>
            </a:xfrm>
            <a:prstGeom prst="rect">
              <a:avLst/>
            </a:prstGeom>
            <a:solidFill>
              <a:srgbClr val="CCECFF"/>
            </a:solidFill>
            <a:ln w="9525">
              <a:solidFill>
                <a:srgbClr val="FF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3" name="Rectangle 5"/>
            <p:cNvSpPr>
              <a:spLocks noChangeArrowheads="1"/>
            </p:cNvSpPr>
            <p:nvPr/>
          </p:nvSpPr>
          <p:spPr bwMode="auto">
            <a:xfrm>
              <a:off x="685800" y="2514600"/>
              <a:ext cx="7924800" cy="1066800"/>
            </a:xfrm>
            <a:prstGeom prst="rect">
              <a:avLst/>
            </a:prstGeom>
            <a:solidFill>
              <a:srgbClr val="CCECFF"/>
            </a:solidFill>
            <a:ln w="9525">
              <a:solidFill>
                <a:srgbClr val="FF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endParaRPr lang="en-US" altLang="en-US" sz="2400">
                <a:latin typeface="Times New Roman" panose="02020603050405020304" pitchFamily="18" charset="0"/>
              </a:endParaRPr>
            </a:p>
          </p:txBody>
        </p:sp>
        <p:sp>
          <p:nvSpPr>
            <p:cNvPr id="32774" name="Rectangle 6"/>
            <p:cNvSpPr>
              <a:spLocks noChangeArrowheads="1"/>
            </p:cNvSpPr>
            <p:nvPr/>
          </p:nvSpPr>
          <p:spPr bwMode="auto">
            <a:xfrm>
              <a:off x="685800" y="3581400"/>
              <a:ext cx="7924800" cy="1447800"/>
            </a:xfrm>
            <a:prstGeom prst="rect">
              <a:avLst/>
            </a:prstGeom>
            <a:solidFill>
              <a:srgbClr val="FFFF66"/>
            </a:solidFill>
            <a:ln w="9525">
              <a:solidFill>
                <a:srgbClr val="FFFF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5" name="Rectangle 7"/>
            <p:cNvSpPr>
              <a:spLocks noChangeArrowheads="1"/>
            </p:cNvSpPr>
            <p:nvPr/>
          </p:nvSpPr>
          <p:spPr bwMode="auto">
            <a:xfrm>
              <a:off x="685800" y="1295400"/>
              <a:ext cx="7924800" cy="1295400"/>
            </a:xfrm>
            <a:prstGeom prst="rect">
              <a:avLst/>
            </a:prstGeom>
            <a:solidFill>
              <a:srgbClr val="FFFF66"/>
            </a:solidFill>
            <a:ln w="9525">
              <a:solidFill>
                <a:srgbClr val="FF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6" name="Line 8"/>
            <p:cNvSpPr>
              <a:spLocks noChangeShapeType="1"/>
            </p:cNvSpPr>
            <p:nvPr/>
          </p:nvSpPr>
          <p:spPr bwMode="auto">
            <a:xfrm>
              <a:off x="5954713" y="1169988"/>
              <a:ext cx="24638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7" name="Line 9"/>
            <p:cNvSpPr>
              <a:spLocks noChangeShapeType="1"/>
            </p:cNvSpPr>
            <p:nvPr/>
          </p:nvSpPr>
          <p:spPr bwMode="auto">
            <a:xfrm>
              <a:off x="5992813" y="1484313"/>
              <a:ext cx="24653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8" name="Freeform 10"/>
            <p:cNvSpPr>
              <a:spLocks/>
            </p:cNvSpPr>
            <p:nvPr/>
          </p:nvSpPr>
          <p:spPr bwMode="auto">
            <a:xfrm>
              <a:off x="1111250" y="804863"/>
              <a:ext cx="1360488" cy="5186362"/>
            </a:xfrm>
            <a:custGeom>
              <a:avLst/>
              <a:gdLst>
                <a:gd name="T0" fmla="*/ 385 w 642"/>
                <a:gd name="T1" fmla="*/ 3113 h 3267"/>
                <a:gd name="T2" fmla="*/ 434 w 642"/>
                <a:gd name="T3" fmla="*/ 2873 h 3267"/>
                <a:gd name="T4" fmla="*/ 470 w 642"/>
                <a:gd name="T5" fmla="*/ 2727 h 3267"/>
                <a:gd name="T6" fmla="*/ 495 w 642"/>
                <a:gd name="T7" fmla="*/ 2629 h 3267"/>
                <a:gd name="T8" fmla="*/ 515 w 642"/>
                <a:gd name="T9" fmla="*/ 2538 h 3267"/>
                <a:gd name="T10" fmla="*/ 551 w 642"/>
                <a:gd name="T11" fmla="*/ 2368 h 3267"/>
                <a:gd name="T12" fmla="*/ 572 w 642"/>
                <a:gd name="T13" fmla="*/ 2245 h 3267"/>
                <a:gd name="T14" fmla="*/ 587 w 642"/>
                <a:gd name="T15" fmla="*/ 2147 h 3267"/>
                <a:gd name="T16" fmla="*/ 600 w 642"/>
                <a:gd name="T17" fmla="*/ 2064 h 3267"/>
                <a:gd name="T18" fmla="*/ 621 w 642"/>
                <a:gd name="T19" fmla="*/ 1861 h 3267"/>
                <a:gd name="T20" fmla="*/ 639 w 642"/>
                <a:gd name="T21" fmla="*/ 1624 h 3267"/>
                <a:gd name="T22" fmla="*/ 641 w 642"/>
                <a:gd name="T23" fmla="*/ 1521 h 3267"/>
                <a:gd name="T24" fmla="*/ 630 w 642"/>
                <a:gd name="T25" fmla="*/ 1334 h 3267"/>
                <a:gd name="T26" fmla="*/ 621 w 642"/>
                <a:gd name="T27" fmla="*/ 1234 h 3267"/>
                <a:gd name="T28" fmla="*/ 614 w 642"/>
                <a:gd name="T29" fmla="*/ 1151 h 3267"/>
                <a:gd name="T30" fmla="*/ 607 w 642"/>
                <a:gd name="T31" fmla="*/ 1083 h 3267"/>
                <a:gd name="T32" fmla="*/ 589 w 642"/>
                <a:gd name="T33" fmla="*/ 964 h 3267"/>
                <a:gd name="T34" fmla="*/ 563 w 642"/>
                <a:gd name="T35" fmla="*/ 816 h 3267"/>
                <a:gd name="T36" fmla="*/ 535 w 642"/>
                <a:gd name="T37" fmla="*/ 662 h 3267"/>
                <a:gd name="T38" fmla="*/ 508 w 642"/>
                <a:gd name="T39" fmla="*/ 523 h 3267"/>
                <a:gd name="T40" fmla="*/ 484 w 642"/>
                <a:gd name="T41" fmla="*/ 420 h 3267"/>
                <a:gd name="T42" fmla="*/ 466 w 642"/>
                <a:gd name="T43" fmla="*/ 347 h 3267"/>
                <a:gd name="T44" fmla="*/ 444 w 642"/>
                <a:gd name="T45" fmla="*/ 242 h 3267"/>
                <a:gd name="T46" fmla="*/ 435 w 642"/>
                <a:gd name="T47" fmla="*/ 169 h 3267"/>
                <a:gd name="T48" fmla="*/ 432 w 642"/>
                <a:gd name="T49" fmla="*/ 78 h 3267"/>
                <a:gd name="T50" fmla="*/ 206 w 642"/>
                <a:gd name="T51" fmla="*/ 0 h 3267"/>
                <a:gd name="T52" fmla="*/ 204 w 642"/>
                <a:gd name="T53" fmla="*/ 112 h 3267"/>
                <a:gd name="T54" fmla="*/ 197 w 642"/>
                <a:gd name="T55" fmla="*/ 194 h 3267"/>
                <a:gd name="T56" fmla="*/ 184 w 642"/>
                <a:gd name="T57" fmla="*/ 283 h 3267"/>
                <a:gd name="T58" fmla="*/ 162 w 642"/>
                <a:gd name="T59" fmla="*/ 370 h 3267"/>
                <a:gd name="T60" fmla="*/ 142 w 642"/>
                <a:gd name="T61" fmla="*/ 450 h 3267"/>
                <a:gd name="T62" fmla="*/ 115 w 642"/>
                <a:gd name="T63" fmla="*/ 566 h 3267"/>
                <a:gd name="T64" fmla="*/ 85 w 642"/>
                <a:gd name="T65" fmla="*/ 714 h 3267"/>
                <a:gd name="T66" fmla="*/ 56 w 642"/>
                <a:gd name="T67" fmla="*/ 866 h 3267"/>
                <a:gd name="T68" fmla="*/ 34 w 642"/>
                <a:gd name="T69" fmla="*/ 1008 h 3267"/>
                <a:gd name="T70" fmla="*/ 23 w 642"/>
                <a:gd name="T71" fmla="*/ 1113 h 3267"/>
                <a:gd name="T72" fmla="*/ 14 w 642"/>
                <a:gd name="T73" fmla="*/ 1259 h 3267"/>
                <a:gd name="T74" fmla="*/ 7 w 642"/>
                <a:gd name="T75" fmla="*/ 1366 h 3267"/>
                <a:gd name="T76" fmla="*/ 4 w 642"/>
                <a:gd name="T77" fmla="*/ 1460 h 3267"/>
                <a:gd name="T78" fmla="*/ 0 w 642"/>
                <a:gd name="T79" fmla="*/ 1569 h 3267"/>
                <a:gd name="T80" fmla="*/ 5 w 642"/>
                <a:gd name="T81" fmla="*/ 1809 h 3267"/>
                <a:gd name="T82" fmla="*/ 29 w 642"/>
                <a:gd name="T83" fmla="*/ 2039 h 3267"/>
                <a:gd name="T84" fmla="*/ 56 w 642"/>
                <a:gd name="T85" fmla="*/ 2208 h 3267"/>
                <a:gd name="T86" fmla="*/ 74 w 642"/>
                <a:gd name="T87" fmla="*/ 2306 h 3267"/>
                <a:gd name="T88" fmla="*/ 106 w 642"/>
                <a:gd name="T89" fmla="*/ 2479 h 3267"/>
                <a:gd name="T90" fmla="*/ 132 w 642"/>
                <a:gd name="T91" fmla="*/ 2597 h 3267"/>
                <a:gd name="T92" fmla="*/ 155 w 642"/>
                <a:gd name="T93" fmla="*/ 2695 h 3267"/>
                <a:gd name="T94" fmla="*/ 182 w 642"/>
                <a:gd name="T95" fmla="*/ 2798 h 3267"/>
                <a:gd name="T96" fmla="*/ 234 w 642"/>
                <a:gd name="T97" fmla="*/ 3033 h 3267"/>
                <a:gd name="T98" fmla="*/ 267 w 642"/>
                <a:gd name="T99" fmla="*/ 3266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2" h="3267">
                  <a:moveTo>
                    <a:pt x="370" y="3266"/>
                  </a:moveTo>
                  <a:lnTo>
                    <a:pt x="376" y="3191"/>
                  </a:lnTo>
                  <a:lnTo>
                    <a:pt x="385" y="3113"/>
                  </a:lnTo>
                  <a:lnTo>
                    <a:pt x="399" y="3033"/>
                  </a:lnTo>
                  <a:lnTo>
                    <a:pt x="416" y="2953"/>
                  </a:lnTo>
                  <a:lnTo>
                    <a:pt x="434" y="2873"/>
                  </a:lnTo>
                  <a:lnTo>
                    <a:pt x="452" y="2798"/>
                  </a:lnTo>
                  <a:lnTo>
                    <a:pt x="461" y="2762"/>
                  </a:lnTo>
                  <a:lnTo>
                    <a:pt x="470" y="2727"/>
                  </a:lnTo>
                  <a:lnTo>
                    <a:pt x="479" y="2695"/>
                  </a:lnTo>
                  <a:lnTo>
                    <a:pt x="486" y="2663"/>
                  </a:lnTo>
                  <a:lnTo>
                    <a:pt x="495" y="2629"/>
                  </a:lnTo>
                  <a:lnTo>
                    <a:pt x="502" y="2597"/>
                  </a:lnTo>
                  <a:lnTo>
                    <a:pt x="509" y="2568"/>
                  </a:lnTo>
                  <a:lnTo>
                    <a:pt x="515" y="2538"/>
                  </a:lnTo>
                  <a:lnTo>
                    <a:pt x="527" y="2481"/>
                  </a:lnTo>
                  <a:lnTo>
                    <a:pt x="540" y="2425"/>
                  </a:lnTo>
                  <a:lnTo>
                    <a:pt x="551" y="2368"/>
                  </a:lnTo>
                  <a:lnTo>
                    <a:pt x="560" y="2309"/>
                  </a:lnTo>
                  <a:lnTo>
                    <a:pt x="565" y="2277"/>
                  </a:lnTo>
                  <a:lnTo>
                    <a:pt x="572" y="2245"/>
                  </a:lnTo>
                  <a:lnTo>
                    <a:pt x="578" y="2208"/>
                  </a:lnTo>
                  <a:lnTo>
                    <a:pt x="583" y="2172"/>
                  </a:lnTo>
                  <a:lnTo>
                    <a:pt x="587" y="2147"/>
                  </a:lnTo>
                  <a:lnTo>
                    <a:pt x="591" y="2121"/>
                  </a:lnTo>
                  <a:lnTo>
                    <a:pt x="594" y="2094"/>
                  </a:lnTo>
                  <a:lnTo>
                    <a:pt x="600" y="2064"/>
                  </a:lnTo>
                  <a:lnTo>
                    <a:pt x="607" y="2003"/>
                  </a:lnTo>
                  <a:lnTo>
                    <a:pt x="614" y="1934"/>
                  </a:lnTo>
                  <a:lnTo>
                    <a:pt x="621" y="1861"/>
                  </a:lnTo>
                  <a:lnTo>
                    <a:pt x="628" y="1784"/>
                  </a:lnTo>
                  <a:lnTo>
                    <a:pt x="634" y="1706"/>
                  </a:lnTo>
                  <a:lnTo>
                    <a:pt x="639" y="1624"/>
                  </a:lnTo>
                  <a:lnTo>
                    <a:pt x="641" y="1592"/>
                  </a:lnTo>
                  <a:lnTo>
                    <a:pt x="641" y="1555"/>
                  </a:lnTo>
                  <a:lnTo>
                    <a:pt x="641" y="1521"/>
                  </a:lnTo>
                  <a:lnTo>
                    <a:pt x="639" y="1482"/>
                  </a:lnTo>
                  <a:lnTo>
                    <a:pt x="636" y="1409"/>
                  </a:lnTo>
                  <a:lnTo>
                    <a:pt x="630" y="1334"/>
                  </a:lnTo>
                  <a:lnTo>
                    <a:pt x="628" y="1300"/>
                  </a:lnTo>
                  <a:lnTo>
                    <a:pt x="625" y="1266"/>
                  </a:lnTo>
                  <a:lnTo>
                    <a:pt x="621" y="1234"/>
                  </a:lnTo>
                  <a:lnTo>
                    <a:pt x="619" y="1204"/>
                  </a:lnTo>
                  <a:lnTo>
                    <a:pt x="616" y="1177"/>
                  </a:lnTo>
                  <a:lnTo>
                    <a:pt x="614" y="1151"/>
                  </a:lnTo>
                  <a:lnTo>
                    <a:pt x="612" y="1131"/>
                  </a:lnTo>
                  <a:lnTo>
                    <a:pt x="610" y="1113"/>
                  </a:lnTo>
                  <a:lnTo>
                    <a:pt x="607" y="1083"/>
                  </a:lnTo>
                  <a:lnTo>
                    <a:pt x="601" y="1049"/>
                  </a:lnTo>
                  <a:lnTo>
                    <a:pt x="596" y="1008"/>
                  </a:lnTo>
                  <a:lnTo>
                    <a:pt x="589" y="964"/>
                  </a:lnTo>
                  <a:lnTo>
                    <a:pt x="581" y="919"/>
                  </a:lnTo>
                  <a:lnTo>
                    <a:pt x="572" y="868"/>
                  </a:lnTo>
                  <a:lnTo>
                    <a:pt x="563" y="816"/>
                  </a:lnTo>
                  <a:lnTo>
                    <a:pt x="554" y="766"/>
                  </a:lnTo>
                  <a:lnTo>
                    <a:pt x="545" y="714"/>
                  </a:lnTo>
                  <a:lnTo>
                    <a:pt x="535" y="662"/>
                  </a:lnTo>
                  <a:lnTo>
                    <a:pt x="526" y="614"/>
                  </a:lnTo>
                  <a:lnTo>
                    <a:pt x="517" y="566"/>
                  </a:lnTo>
                  <a:lnTo>
                    <a:pt x="508" y="523"/>
                  </a:lnTo>
                  <a:lnTo>
                    <a:pt x="499" y="484"/>
                  </a:lnTo>
                  <a:lnTo>
                    <a:pt x="491" y="450"/>
                  </a:lnTo>
                  <a:lnTo>
                    <a:pt x="484" y="420"/>
                  </a:lnTo>
                  <a:lnTo>
                    <a:pt x="477" y="393"/>
                  </a:lnTo>
                  <a:lnTo>
                    <a:pt x="472" y="370"/>
                  </a:lnTo>
                  <a:lnTo>
                    <a:pt x="466" y="347"/>
                  </a:lnTo>
                  <a:lnTo>
                    <a:pt x="461" y="324"/>
                  </a:lnTo>
                  <a:lnTo>
                    <a:pt x="452" y="283"/>
                  </a:lnTo>
                  <a:lnTo>
                    <a:pt x="444" y="242"/>
                  </a:lnTo>
                  <a:lnTo>
                    <a:pt x="441" y="219"/>
                  </a:lnTo>
                  <a:lnTo>
                    <a:pt x="439" y="194"/>
                  </a:lnTo>
                  <a:lnTo>
                    <a:pt x="435" y="169"/>
                  </a:lnTo>
                  <a:lnTo>
                    <a:pt x="435" y="142"/>
                  </a:lnTo>
                  <a:lnTo>
                    <a:pt x="434" y="112"/>
                  </a:lnTo>
                  <a:lnTo>
                    <a:pt x="432" y="78"/>
                  </a:lnTo>
                  <a:lnTo>
                    <a:pt x="432" y="41"/>
                  </a:lnTo>
                  <a:lnTo>
                    <a:pt x="432" y="0"/>
                  </a:lnTo>
                  <a:lnTo>
                    <a:pt x="206" y="0"/>
                  </a:lnTo>
                  <a:lnTo>
                    <a:pt x="206" y="41"/>
                  </a:lnTo>
                  <a:lnTo>
                    <a:pt x="204" y="78"/>
                  </a:lnTo>
                  <a:lnTo>
                    <a:pt x="204" y="112"/>
                  </a:lnTo>
                  <a:lnTo>
                    <a:pt x="202" y="142"/>
                  </a:lnTo>
                  <a:lnTo>
                    <a:pt x="200" y="169"/>
                  </a:lnTo>
                  <a:lnTo>
                    <a:pt x="197" y="194"/>
                  </a:lnTo>
                  <a:lnTo>
                    <a:pt x="195" y="219"/>
                  </a:lnTo>
                  <a:lnTo>
                    <a:pt x="191" y="242"/>
                  </a:lnTo>
                  <a:lnTo>
                    <a:pt x="184" y="283"/>
                  </a:lnTo>
                  <a:lnTo>
                    <a:pt x="173" y="324"/>
                  </a:lnTo>
                  <a:lnTo>
                    <a:pt x="168" y="347"/>
                  </a:lnTo>
                  <a:lnTo>
                    <a:pt x="162" y="370"/>
                  </a:lnTo>
                  <a:lnTo>
                    <a:pt x="157" y="393"/>
                  </a:lnTo>
                  <a:lnTo>
                    <a:pt x="150" y="420"/>
                  </a:lnTo>
                  <a:lnTo>
                    <a:pt x="142" y="450"/>
                  </a:lnTo>
                  <a:lnTo>
                    <a:pt x="133" y="484"/>
                  </a:lnTo>
                  <a:lnTo>
                    <a:pt x="124" y="523"/>
                  </a:lnTo>
                  <a:lnTo>
                    <a:pt x="115" y="566"/>
                  </a:lnTo>
                  <a:lnTo>
                    <a:pt x="106" y="614"/>
                  </a:lnTo>
                  <a:lnTo>
                    <a:pt x="96" y="662"/>
                  </a:lnTo>
                  <a:lnTo>
                    <a:pt x="85" y="714"/>
                  </a:lnTo>
                  <a:lnTo>
                    <a:pt x="76" y="763"/>
                  </a:lnTo>
                  <a:lnTo>
                    <a:pt x="65" y="816"/>
                  </a:lnTo>
                  <a:lnTo>
                    <a:pt x="56" y="866"/>
                  </a:lnTo>
                  <a:lnTo>
                    <a:pt x="49" y="916"/>
                  </a:lnTo>
                  <a:lnTo>
                    <a:pt x="40" y="964"/>
                  </a:lnTo>
                  <a:lnTo>
                    <a:pt x="34" y="1008"/>
                  </a:lnTo>
                  <a:lnTo>
                    <a:pt x="29" y="1049"/>
                  </a:lnTo>
                  <a:lnTo>
                    <a:pt x="25" y="1083"/>
                  </a:lnTo>
                  <a:lnTo>
                    <a:pt x="23" y="1113"/>
                  </a:lnTo>
                  <a:lnTo>
                    <a:pt x="20" y="1163"/>
                  </a:lnTo>
                  <a:lnTo>
                    <a:pt x="18" y="1211"/>
                  </a:lnTo>
                  <a:lnTo>
                    <a:pt x="14" y="1259"/>
                  </a:lnTo>
                  <a:lnTo>
                    <a:pt x="11" y="1311"/>
                  </a:lnTo>
                  <a:lnTo>
                    <a:pt x="9" y="1339"/>
                  </a:lnTo>
                  <a:lnTo>
                    <a:pt x="7" y="1366"/>
                  </a:lnTo>
                  <a:lnTo>
                    <a:pt x="5" y="1396"/>
                  </a:lnTo>
                  <a:lnTo>
                    <a:pt x="4" y="1425"/>
                  </a:lnTo>
                  <a:lnTo>
                    <a:pt x="4" y="1460"/>
                  </a:lnTo>
                  <a:lnTo>
                    <a:pt x="2" y="1494"/>
                  </a:lnTo>
                  <a:lnTo>
                    <a:pt x="0" y="1530"/>
                  </a:lnTo>
                  <a:lnTo>
                    <a:pt x="0" y="1569"/>
                  </a:lnTo>
                  <a:lnTo>
                    <a:pt x="0" y="1649"/>
                  </a:lnTo>
                  <a:lnTo>
                    <a:pt x="2" y="1729"/>
                  </a:lnTo>
                  <a:lnTo>
                    <a:pt x="5" y="1809"/>
                  </a:lnTo>
                  <a:lnTo>
                    <a:pt x="13" y="1889"/>
                  </a:lnTo>
                  <a:lnTo>
                    <a:pt x="20" y="1966"/>
                  </a:lnTo>
                  <a:lnTo>
                    <a:pt x="29" y="2039"/>
                  </a:lnTo>
                  <a:lnTo>
                    <a:pt x="38" y="2108"/>
                  </a:lnTo>
                  <a:lnTo>
                    <a:pt x="49" y="2172"/>
                  </a:lnTo>
                  <a:lnTo>
                    <a:pt x="56" y="2208"/>
                  </a:lnTo>
                  <a:lnTo>
                    <a:pt x="61" y="2242"/>
                  </a:lnTo>
                  <a:lnTo>
                    <a:pt x="69" y="2277"/>
                  </a:lnTo>
                  <a:lnTo>
                    <a:pt x="74" y="2306"/>
                  </a:lnTo>
                  <a:lnTo>
                    <a:pt x="85" y="2368"/>
                  </a:lnTo>
                  <a:lnTo>
                    <a:pt x="96" y="2425"/>
                  </a:lnTo>
                  <a:lnTo>
                    <a:pt x="106" y="2479"/>
                  </a:lnTo>
                  <a:lnTo>
                    <a:pt x="117" y="2536"/>
                  </a:lnTo>
                  <a:lnTo>
                    <a:pt x="124" y="2568"/>
                  </a:lnTo>
                  <a:lnTo>
                    <a:pt x="132" y="2597"/>
                  </a:lnTo>
                  <a:lnTo>
                    <a:pt x="139" y="2629"/>
                  </a:lnTo>
                  <a:lnTo>
                    <a:pt x="148" y="2663"/>
                  </a:lnTo>
                  <a:lnTo>
                    <a:pt x="155" y="2695"/>
                  </a:lnTo>
                  <a:lnTo>
                    <a:pt x="164" y="2727"/>
                  </a:lnTo>
                  <a:lnTo>
                    <a:pt x="173" y="2762"/>
                  </a:lnTo>
                  <a:lnTo>
                    <a:pt x="182" y="2798"/>
                  </a:lnTo>
                  <a:lnTo>
                    <a:pt x="200" y="2873"/>
                  </a:lnTo>
                  <a:lnTo>
                    <a:pt x="218" y="2953"/>
                  </a:lnTo>
                  <a:lnTo>
                    <a:pt x="234" y="3033"/>
                  </a:lnTo>
                  <a:lnTo>
                    <a:pt x="249" y="3113"/>
                  </a:lnTo>
                  <a:lnTo>
                    <a:pt x="260" y="3191"/>
                  </a:lnTo>
                  <a:lnTo>
                    <a:pt x="267" y="3266"/>
                  </a:lnTo>
                  <a:lnTo>
                    <a:pt x="370" y="3266"/>
                  </a:lnTo>
                </a:path>
              </a:pathLst>
            </a:custGeom>
            <a:solidFill>
              <a:srgbClr val="FFCCCC"/>
            </a:solid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779" name="AutoShape 11"/>
            <p:cNvSpPr>
              <a:spLocks noChangeArrowheads="1"/>
            </p:cNvSpPr>
            <p:nvPr/>
          </p:nvSpPr>
          <p:spPr bwMode="auto">
            <a:xfrm rot="5400000">
              <a:off x="4520406" y="1085057"/>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0" name="AutoShape 12"/>
            <p:cNvSpPr>
              <a:spLocks noChangeArrowheads="1"/>
            </p:cNvSpPr>
            <p:nvPr/>
          </p:nvSpPr>
          <p:spPr bwMode="auto">
            <a:xfrm rot="5400000">
              <a:off x="3947319" y="1380331"/>
              <a:ext cx="285750"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1" name="Rectangle 13"/>
            <p:cNvSpPr>
              <a:spLocks noChangeArrowheads="1"/>
            </p:cNvSpPr>
            <p:nvPr/>
          </p:nvSpPr>
          <p:spPr bwMode="auto">
            <a:xfrm>
              <a:off x="2774950" y="869950"/>
              <a:ext cx="801688" cy="47132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2" name="Rectangle 14"/>
            <p:cNvSpPr>
              <a:spLocks noChangeArrowheads="1"/>
            </p:cNvSpPr>
            <p:nvPr/>
          </p:nvSpPr>
          <p:spPr bwMode="auto">
            <a:xfrm>
              <a:off x="2936875" y="968375"/>
              <a:ext cx="474663" cy="84138"/>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3" name="Rectangle 15"/>
            <p:cNvSpPr>
              <a:spLocks noChangeArrowheads="1"/>
            </p:cNvSpPr>
            <p:nvPr/>
          </p:nvSpPr>
          <p:spPr bwMode="auto">
            <a:xfrm>
              <a:off x="2936875" y="1263650"/>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4" name="Rectangle 16"/>
            <p:cNvSpPr>
              <a:spLocks noChangeArrowheads="1"/>
            </p:cNvSpPr>
            <p:nvPr/>
          </p:nvSpPr>
          <p:spPr bwMode="auto">
            <a:xfrm>
              <a:off x="2936875" y="1558925"/>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5" name="Rectangle 17"/>
            <p:cNvSpPr>
              <a:spLocks noChangeArrowheads="1"/>
            </p:cNvSpPr>
            <p:nvPr/>
          </p:nvSpPr>
          <p:spPr bwMode="auto">
            <a:xfrm>
              <a:off x="2936875" y="1854200"/>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6" name="Rectangle 18"/>
            <p:cNvSpPr>
              <a:spLocks noChangeArrowheads="1"/>
            </p:cNvSpPr>
            <p:nvPr/>
          </p:nvSpPr>
          <p:spPr bwMode="auto">
            <a:xfrm>
              <a:off x="2936875" y="2149475"/>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7" name="Rectangle 19"/>
            <p:cNvSpPr>
              <a:spLocks noChangeArrowheads="1"/>
            </p:cNvSpPr>
            <p:nvPr/>
          </p:nvSpPr>
          <p:spPr bwMode="auto">
            <a:xfrm>
              <a:off x="2936875" y="2444750"/>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8" name="Rectangle 20"/>
            <p:cNvSpPr>
              <a:spLocks noChangeArrowheads="1"/>
            </p:cNvSpPr>
            <p:nvPr/>
          </p:nvSpPr>
          <p:spPr bwMode="auto">
            <a:xfrm>
              <a:off x="2936875" y="2740025"/>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89" name="Rectangle 21"/>
            <p:cNvSpPr>
              <a:spLocks noChangeArrowheads="1"/>
            </p:cNvSpPr>
            <p:nvPr/>
          </p:nvSpPr>
          <p:spPr bwMode="auto">
            <a:xfrm>
              <a:off x="2936875" y="3035300"/>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0" name="Rectangle 22"/>
            <p:cNvSpPr>
              <a:spLocks noChangeArrowheads="1"/>
            </p:cNvSpPr>
            <p:nvPr/>
          </p:nvSpPr>
          <p:spPr bwMode="auto">
            <a:xfrm>
              <a:off x="2936875" y="3330575"/>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1" name="Rectangle 23"/>
            <p:cNvSpPr>
              <a:spLocks noChangeArrowheads="1"/>
            </p:cNvSpPr>
            <p:nvPr/>
          </p:nvSpPr>
          <p:spPr bwMode="auto">
            <a:xfrm>
              <a:off x="2936875" y="3625850"/>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2" name="Rectangle 24"/>
            <p:cNvSpPr>
              <a:spLocks noChangeArrowheads="1"/>
            </p:cNvSpPr>
            <p:nvPr/>
          </p:nvSpPr>
          <p:spPr bwMode="auto">
            <a:xfrm>
              <a:off x="2936875" y="3921125"/>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3" name="Rectangle 25"/>
            <p:cNvSpPr>
              <a:spLocks noChangeArrowheads="1"/>
            </p:cNvSpPr>
            <p:nvPr/>
          </p:nvSpPr>
          <p:spPr bwMode="auto">
            <a:xfrm>
              <a:off x="2936875" y="4216400"/>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4" name="Rectangle 26"/>
            <p:cNvSpPr>
              <a:spLocks noChangeArrowheads="1"/>
            </p:cNvSpPr>
            <p:nvPr/>
          </p:nvSpPr>
          <p:spPr bwMode="auto">
            <a:xfrm>
              <a:off x="2936875" y="4511675"/>
              <a:ext cx="474663" cy="85725"/>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5" name="Rectangle 27"/>
            <p:cNvSpPr>
              <a:spLocks noChangeArrowheads="1"/>
            </p:cNvSpPr>
            <p:nvPr/>
          </p:nvSpPr>
          <p:spPr bwMode="auto">
            <a:xfrm>
              <a:off x="2936875" y="4808538"/>
              <a:ext cx="474663" cy="84137"/>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6" name="Rectangle 28"/>
            <p:cNvSpPr>
              <a:spLocks noChangeArrowheads="1"/>
            </p:cNvSpPr>
            <p:nvPr/>
          </p:nvSpPr>
          <p:spPr bwMode="auto">
            <a:xfrm>
              <a:off x="2936875" y="5103813"/>
              <a:ext cx="474663" cy="84137"/>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7" name="Rectangle 29"/>
            <p:cNvSpPr>
              <a:spLocks noChangeArrowheads="1"/>
            </p:cNvSpPr>
            <p:nvPr/>
          </p:nvSpPr>
          <p:spPr bwMode="auto">
            <a:xfrm>
              <a:off x="2936875" y="5399088"/>
              <a:ext cx="474663" cy="84137"/>
            </a:xfrm>
            <a:prstGeom prst="rect">
              <a:avLst/>
            </a:prstGeom>
            <a:solidFill>
              <a:schemeClr val="tx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8" name="Line 30"/>
            <p:cNvSpPr>
              <a:spLocks noChangeShapeType="1"/>
            </p:cNvSpPr>
            <p:nvPr/>
          </p:nvSpPr>
          <p:spPr bwMode="auto">
            <a:xfrm>
              <a:off x="3429000" y="1306513"/>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99" name="Line 31"/>
            <p:cNvSpPr>
              <a:spLocks noChangeShapeType="1"/>
            </p:cNvSpPr>
            <p:nvPr/>
          </p:nvSpPr>
          <p:spPr bwMode="auto">
            <a:xfrm flipH="1">
              <a:off x="3822700" y="12573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0" name="Line 32"/>
            <p:cNvSpPr>
              <a:spLocks noChangeShapeType="1"/>
            </p:cNvSpPr>
            <p:nvPr/>
          </p:nvSpPr>
          <p:spPr bwMode="auto">
            <a:xfrm>
              <a:off x="3840163" y="13557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1" name="Line 33"/>
            <p:cNvSpPr>
              <a:spLocks noChangeShapeType="1"/>
            </p:cNvSpPr>
            <p:nvPr/>
          </p:nvSpPr>
          <p:spPr bwMode="auto">
            <a:xfrm>
              <a:off x="3429000" y="1601788"/>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2" name="Line 34"/>
            <p:cNvSpPr>
              <a:spLocks noChangeShapeType="1"/>
            </p:cNvSpPr>
            <p:nvPr/>
          </p:nvSpPr>
          <p:spPr bwMode="auto">
            <a:xfrm>
              <a:off x="3429000" y="1897063"/>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3" name="Line 35"/>
            <p:cNvSpPr>
              <a:spLocks noChangeShapeType="1"/>
            </p:cNvSpPr>
            <p:nvPr/>
          </p:nvSpPr>
          <p:spPr bwMode="auto">
            <a:xfrm>
              <a:off x="3429000" y="2192338"/>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4" name="Line 36"/>
            <p:cNvSpPr>
              <a:spLocks noChangeShapeType="1"/>
            </p:cNvSpPr>
            <p:nvPr/>
          </p:nvSpPr>
          <p:spPr bwMode="auto">
            <a:xfrm>
              <a:off x="3832225" y="1263650"/>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5" name="Line 37"/>
            <p:cNvSpPr>
              <a:spLocks noChangeShapeType="1"/>
            </p:cNvSpPr>
            <p:nvPr/>
          </p:nvSpPr>
          <p:spPr bwMode="auto">
            <a:xfrm flipH="1">
              <a:off x="3822700" y="16510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6" name="Line 38"/>
            <p:cNvSpPr>
              <a:spLocks noChangeShapeType="1"/>
            </p:cNvSpPr>
            <p:nvPr/>
          </p:nvSpPr>
          <p:spPr bwMode="auto">
            <a:xfrm>
              <a:off x="3840163" y="155257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7" name="Line 39"/>
            <p:cNvSpPr>
              <a:spLocks noChangeShapeType="1"/>
            </p:cNvSpPr>
            <p:nvPr/>
          </p:nvSpPr>
          <p:spPr bwMode="auto">
            <a:xfrm>
              <a:off x="3832225" y="1558925"/>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8" name="Line 40"/>
            <p:cNvSpPr>
              <a:spLocks noChangeShapeType="1"/>
            </p:cNvSpPr>
            <p:nvPr/>
          </p:nvSpPr>
          <p:spPr bwMode="auto">
            <a:xfrm flipH="1">
              <a:off x="3822700" y="184785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09" name="Line 41"/>
            <p:cNvSpPr>
              <a:spLocks noChangeShapeType="1"/>
            </p:cNvSpPr>
            <p:nvPr/>
          </p:nvSpPr>
          <p:spPr bwMode="auto">
            <a:xfrm flipH="1">
              <a:off x="3822700" y="224155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0" name="Line 42"/>
            <p:cNvSpPr>
              <a:spLocks noChangeShapeType="1"/>
            </p:cNvSpPr>
            <p:nvPr/>
          </p:nvSpPr>
          <p:spPr bwMode="auto">
            <a:xfrm flipH="1">
              <a:off x="3822700" y="24384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1" name="Line 43"/>
            <p:cNvSpPr>
              <a:spLocks noChangeShapeType="1"/>
            </p:cNvSpPr>
            <p:nvPr/>
          </p:nvSpPr>
          <p:spPr bwMode="auto">
            <a:xfrm flipH="1">
              <a:off x="3822700" y="28321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2" name="Line 44"/>
            <p:cNvSpPr>
              <a:spLocks noChangeShapeType="1"/>
            </p:cNvSpPr>
            <p:nvPr/>
          </p:nvSpPr>
          <p:spPr bwMode="auto">
            <a:xfrm flipH="1">
              <a:off x="3822700" y="302895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3" name="Line 45"/>
            <p:cNvSpPr>
              <a:spLocks noChangeShapeType="1"/>
            </p:cNvSpPr>
            <p:nvPr/>
          </p:nvSpPr>
          <p:spPr bwMode="auto">
            <a:xfrm flipH="1">
              <a:off x="3822700" y="342265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4" name="Line 46"/>
            <p:cNvSpPr>
              <a:spLocks noChangeShapeType="1"/>
            </p:cNvSpPr>
            <p:nvPr/>
          </p:nvSpPr>
          <p:spPr bwMode="auto">
            <a:xfrm flipH="1">
              <a:off x="3822700" y="36195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5" name="Line 47"/>
            <p:cNvSpPr>
              <a:spLocks noChangeShapeType="1"/>
            </p:cNvSpPr>
            <p:nvPr/>
          </p:nvSpPr>
          <p:spPr bwMode="auto">
            <a:xfrm flipH="1">
              <a:off x="3822700" y="40132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6" name="Line 48"/>
            <p:cNvSpPr>
              <a:spLocks noChangeShapeType="1"/>
            </p:cNvSpPr>
            <p:nvPr/>
          </p:nvSpPr>
          <p:spPr bwMode="auto">
            <a:xfrm flipH="1">
              <a:off x="3822700" y="421005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7" name="Line 49"/>
            <p:cNvSpPr>
              <a:spLocks noChangeShapeType="1"/>
            </p:cNvSpPr>
            <p:nvPr/>
          </p:nvSpPr>
          <p:spPr bwMode="auto">
            <a:xfrm flipH="1">
              <a:off x="3822700" y="460375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8" name="Line 50"/>
            <p:cNvSpPr>
              <a:spLocks noChangeShapeType="1"/>
            </p:cNvSpPr>
            <p:nvPr/>
          </p:nvSpPr>
          <p:spPr bwMode="auto">
            <a:xfrm flipH="1">
              <a:off x="3822700" y="4802188"/>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19" name="Line 51"/>
            <p:cNvSpPr>
              <a:spLocks noChangeShapeType="1"/>
            </p:cNvSpPr>
            <p:nvPr/>
          </p:nvSpPr>
          <p:spPr bwMode="auto">
            <a:xfrm flipH="1">
              <a:off x="3822700" y="5194300"/>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0" name="Line 52"/>
            <p:cNvSpPr>
              <a:spLocks noChangeShapeType="1"/>
            </p:cNvSpPr>
            <p:nvPr/>
          </p:nvSpPr>
          <p:spPr bwMode="auto">
            <a:xfrm flipH="1">
              <a:off x="3822700" y="5392738"/>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1" name="Line 53"/>
            <p:cNvSpPr>
              <a:spLocks noChangeShapeType="1"/>
            </p:cNvSpPr>
            <p:nvPr/>
          </p:nvSpPr>
          <p:spPr bwMode="auto">
            <a:xfrm>
              <a:off x="3832225" y="1854200"/>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2" name="Line 54"/>
            <p:cNvSpPr>
              <a:spLocks noChangeShapeType="1"/>
            </p:cNvSpPr>
            <p:nvPr/>
          </p:nvSpPr>
          <p:spPr bwMode="auto">
            <a:xfrm>
              <a:off x="3832225" y="2149475"/>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3" name="Line 55"/>
            <p:cNvSpPr>
              <a:spLocks noChangeShapeType="1"/>
            </p:cNvSpPr>
            <p:nvPr/>
          </p:nvSpPr>
          <p:spPr bwMode="auto">
            <a:xfrm>
              <a:off x="3832225" y="2444750"/>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4" name="Line 56"/>
            <p:cNvSpPr>
              <a:spLocks noChangeShapeType="1"/>
            </p:cNvSpPr>
            <p:nvPr/>
          </p:nvSpPr>
          <p:spPr bwMode="auto">
            <a:xfrm>
              <a:off x="3832225" y="2740025"/>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5" name="Line 57"/>
            <p:cNvSpPr>
              <a:spLocks noChangeShapeType="1"/>
            </p:cNvSpPr>
            <p:nvPr/>
          </p:nvSpPr>
          <p:spPr bwMode="auto">
            <a:xfrm>
              <a:off x="3832225" y="3035300"/>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6" name="Line 58"/>
            <p:cNvSpPr>
              <a:spLocks noChangeShapeType="1"/>
            </p:cNvSpPr>
            <p:nvPr/>
          </p:nvSpPr>
          <p:spPr bwMode="auto">
            <a:xfrm>
              <a:off x="3832225" y="3330575"/>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7" name="Line 59"/>
            <p:cNvSpPr>
              <a:spLocks noChangeShapeType="1"/>
            </p:cNvSpPr>
            <p:nvPr/>
          </p:nvSpPr>
          <p:spPr bwMode="auto">
            <a:xfrm>
              <a:off x="3832225" y="3625850"/>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8" name="Line 60"/>
            <p:cNvSpPr>
              <a:spLocks noChangeShapeType="1"/>
            </p:cNvSpPr>
            <p:nvPr/>
          </p:nvSpPr>
          <p:spPr bwMode="auto">
            <a:xfrm>
              <a:off x="3832225" y="3921125"/>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29" name="Line 61"/>
            <p:cNvSpPr>
              <a:spLocks noChangeShapeType="1"/>
            </p:cNvSpPr>
            <p:nvPr/>
          </p:nvSpPr>
          <p:spPr bwMode="auto">
            <a:xfrm>
              <a:off x="3832225" y="4216400"/>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0" name="Line 62"/>
            <p:cNvSpPr>
              <a:spLocks noChangeShapeType="1"/>
            </p:cNvSpPr>
            <p:nvPr/>
          </p:nvSpPr>
          <p:spPr bwMode="auto">
            <a:xfrm>
              <a:off x="3832225" y="4511675"/>
              <a:ext cx="0" cy="857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1" name="Line 63"/>
            <p:cNvSpPr>
              <a:spLocks noChangeShapeType="1"/>
            </p:cNvSpPr>
            <p:nvPr/>
          </p:nvSpPr>
          <p:spPr bwMode="auto">
            <a:xfrm>
              <a:off x="3832225" y="4808538"/>
              <a:ext cx="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2" name="Line 64"/>
            <p:cNvSpPr>
              <a:spLocks noChangeShapeType="1"/>
            </p:cNvSpPr>
            <p:nvPr/>
          </p:nvSpPr>
          <p:spPr bwMode="auto">
            <a:xfrm>
              <a:off x="3832225" y="5103813"/>
              <a:ext cx="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3" name="Line 65"/>
            <p:cNvSpPr>
              <a:spLocks noChangeShapeType="1"/>
            </p:cNvSpPr>
            <p:nvPr/>
          </p:nvSpPr>
          <p:spPr bwMode="auto">
            <a:xfrm>
              <a:off x="3429000" y="2487613"/>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4" name="Line 66"/>
            <p:cNvSpPr>
              <a:spLocks noChangeShapeType="1"/>
            </p:cNvSpPr>
            <p:nvPr/>
          </p:nvSpPr>
          <p:spPr bwMode="auto">
            <a:xfrm>
              <a:off x="3429000" y="2782888"/>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5" name="Line 67"/>
            <p:cNvSpPr>
              <a:spLocks noChangeShapeType="1"/>
            </p:cNvSpPr>
            <p:nvPr/>
          </p:nvSpPr>
          <p:spPr bwMode="auto">
            <a:xfrm>
              <a:off x="3429000" y="3078163"/>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6" name="Line 68"/>
            <p:cNvSpPr>
              <a:spLocks noChangeShapeType="1"/>
            </p:cNvSpPr>
            <p:nvPr/>
          </p:nvSpPr>
          <p:spPr bwMode="auto">
            <a:xfrm>
              <a:off x="3429000" y="3375025"/>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7" name="Line 69"/>
            <p:cNvSpPr>
              <a:spLocks noChangeShapeType="1"/>
            </p:cNvSpPr>
            <p:nvPr/>
          </p:nvSpPr>
          <p:spPr bwMode="auto">
            <a:xfrm>
              <a:off x="3429000" y="3670300"/>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8" name="Line 70"/>
            <p:cNvSpPr>
              <a:spLocks noChangeShapeType="1"/>
            </p:cNvSpPr>
            <p:nvPr/>
          </p:nvSpPr>
          <p:spPr bwMode="auto">
            <a:xfrm>
              <a:off x="3429000" y="3965575"/>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39" name="Line 71"/>
            <p:cNvSpPr>
              <a:spLocks noChangeShapeType="1"/>
            </p:cNvSpPr>
            <p:nvPr/>
          </p:nvSpPr>
          <p:spPr bwMode="auto">
            <a:xfrm>
              <a:off x="3429000" y="4260850"/>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0" name="Line 72"/>
            <p:cNvSpPr>
              <a:spLocks noChangeShapeType="1"/>
            </p:cNvSpPr>
            <p:nvPr/>
          </p:nvSpPr>
          <p:spPr bwMode="auto">
            <a:xfrm>
              <a:off x="3429000" y="4556125"/>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1" name="Line 73"/>
            <p:cNvSpPr>
              <a:spLocks noChangeShapeType="1"/>
            </p:cNvSpPr>
            <p:nvPr/>
          </p:nvSpPr>
          <p:spPr bwMode="auto">
            <a:xfrm>
              <a:off x="3429000" y="4851400"/>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2" name="Line 74"/>
            <p:cNvSpPr>
              <a:spLocks noChangeShapeType="1"/>
            </p:cNvSpPr>
            <p:nvPr/>
          </p:nvSpPr>
          <p:spPr bwMode="auto">
            <a:xfrm>
              <a:off x="3429000" y="5146675"/>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3" name="Line 75"/>
            <p:cNvSpPr>
              <a:spLocks noChangeShapeType="1"/>
            </p:cNvSpPr>
            <p:nvPr/>
          </p:nvSpPr>
          <p:spPr bwMode="auto">
            <a:xfrm>
              <a:off x="3429000" y="5441950"/>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4" name="Line 76"/>
            <p:cNvSpPr>
              <a:spLocks noChangeShapeType="1"/>
            </p:cNvSpPr>
            <p:nvPr/>
          </p:nvSpPr>
          <p:spPr bwMode="auto">
            <a:xfrm>
              <a:off x="3840163" y="194627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5" name="Line 77"/>
            <p:cNvSpPr>
              <a:spLocks noChangeShapeType="1"/>
            </p:cNvSpPr>
            <p:nvPr/>
          </p:nvSpPr>
          <p:spPr bwMode="auto">
            <a:xfrm>
              <a:off x="3840163" y="21431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6" name="Line 78"/>
            <p:cNvSpPr>
              <a:spLocks noChangeShapeType="1"/>
            </p:cNvSpPr>
            <p:nvPr/>
          </p:nvSpPr>
          <p:spPr bwMode="auto">
            <a:xfrm>
              <a:off x="3840163" y="25368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7" name="Line 79"/>
            <p:cNvSpPr>
              <a:spLocks noChangeShapeType="1"/>
            </p:cNvSpPr>
            <p:nvPr/>
          </p:nvSpPr>
          <p:spPr bwMode="auto">
            <a:xfrm>
              <a:off x="3840163" y="273367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8" name="Line 80"/>
            <p:cNvSpPr>
              <a:spLocks noChangeShapeType="1"/>
            </p:cNvSpPr>
            <p:nvPr/>
          </p:nvSpPr>
          <p:spPr bwMode="auto">
            <a:xfrm>
              <a:off x="3840163" y="312737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49" name="Line 81"/>
            <p:cNvSpPr>
              <a:spLocks noChangeShapeType="1"/>
            </p:cNvSpPr>
            <p:nvPr/>
          </p:nvSpPr>
          <p:spPr bwMode="auto">
            <a:xfrm>
              <a:off x="3840163" y="33242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0" name="Line 82"/>
            <p:cNvSpPr>
              <a:spLocks noChangeShapeType="1"/>
            </p:cNvSpPr>
            <p:nvPr/>
          </p:nvSpPr>
          <p:spPr bwMode="auto">
            <a:xfrm>
              <a:off x="3840163" y="37179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1" name="Line 83"/>
            <p:cNvSpPr>
              <a:spLocks noChangeShapeType="1"/>
            </p:cNvSpPr>
            <p:nvPr/>
          </p:nvSpPr>
          <p:spPr bwMode="auto">
            <a:xfrm>
              <a:off x="3840163" y="391477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2" name="Line 84"/>
            <p:cNvSpPr>
              <a:spLocks noChangeShapeType="1"/>
            </p:cNvSpPr>
            <p:nvPr/>
          </p:nvSpPr>
          <p:spPr bwMode="auto">
            <a:xfrm>
              <a:off x="3840163" y="430847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3" name="Line 85"/>
            <p:cNvSpPr>
              <a:spLocks noChangeShapeType="1"/>
            </p:cNvSpPr>
            <p:nvPr/>
          </p:nvSpPr>
          <p:spPr bwMode="auto">
            <a:xfrm>
              <a:off x="3840163" y="45053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4" name="Line 86"/>
            <p:cNvSpPr>
              <a:spLocks noChangeShapeType="1"/>
            </p:cNvSpPr>
            <p:nvPr/>
          </p:nvSpPr>
          <p:spPr bwMode="auto">
            <a:xfrm>
              <a:off x="3840163" y="4899025"/>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5" name="Line 87"/>
            <p:cNvSpPr>
              <a:spLocks noChangeShapeType="1"/>
            </p:cNvSpPr>
            <p:nvPr/>
          </p:nvSpPr>
          <p:spPr bwMode="auto">
            <a:xfrm>
              <a:off x="3840163" y="5097463"/>
              <a:ext cx="147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6" name="Line 88"/>
            <p:cNvSpPr>
              <a:spLocks noChangeShapeType="1"/>
            </p:cNvSpPr>
            <p:nvPr/>
          </p:nvSpPr>
          <p:spPr bwMode="auto">
            <a:xfrm>
              <a:off x="3429000" y="1011238"/>
              <a:ext cx="3937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7" name="Line 89"/>
            <p:cNvSpPr>
              <a:spLocks noChangeShapeType="1"/>
            </p:cNvSpPr>
            <p:nvPr/>
          </p:nvSpPr>
          <p:spPr bwMode="auto">
            <a:xfrm flipH="1">
              <a:off x="3822700" y="1058863"/>
              <a:ext cx="7572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8" name="Line 90"/>
            <p:cNvSpPr>
              <a:spLocks noChangeShapeType="1"/>
            </p:cNvSpPr>
            <p:nvPr/>
          </p:nvSpPr>
          <p:spPr bwMode="auto">
            <a:xfrm>
              <a:off x="3832225" y="1017588"/>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9" name="Line 91"/>
            <p:cNvSpPr>
              <a:spLocks noChangeShapeType="1"/>
            </p:cNvSpPr>
            <p:nvPr/>
          </p:nvSpPr>
          <p:spPr bwMode="auto">
            <a:xfrm>
              <a:off x="3832225" y="5392738"/>
              <a:ext cx="0" cy="492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0" name="Line 92"/>
            <p:cNvSpPr>
              <a:spLocks noChangeShapeType="1"/>
            </p:cNvSpPr>
            <p:nvPr/>
          </p:nvSpPr>
          <p:spPr bwMode="auto">
            <a:xfrm>
              <a:off x="4618038" y="1189038"/>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1" name="Line 93"/>
            <p:cNvSpPr>
              <a:spLocks noChangeShapeType="1"/>
            </p:cNvSpPr>
            <p:nvPr/>
          </p:nvSpPr>
          <p:spPr bwMode="auto">
            <a:xfrm>
              <a:off x="4049713" y="1484313"/>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2" name="Line 94"/>
            <p:cNvSpPr>
              <a:spLocks noChangeShapeType="1"/>
            </p:cNvSpPr>
            <p:nvPr/>
          </p:nvSpPr>
          <p:spPr bwMode="auto">
            <a:xfrm>
              <a:off x="4048125" y="2081213"/>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3" name="Line 95"/>
            <p:cNvSpPr>
              <a:spLocks noChangeShapeType="1"/>
            </p:cNvSpPr>
            <p:nvPr/>
          </p:nvSpPr>
          <p:spPr bwMode="auto">
            <a:xfrm>
              <a:off x="4621213" y="1785938"/>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4" name="Line 96"/>
            <p:cNvSpPr>
              <a:spLocks noChangeShapeType="1"/>
            </p:cNvSpPr>
            <p:nvPr/>
          </p:nvSpPr>
          <p:spPr bwMode="auto">
            <a:xfrm>
              <a:off x="4043363" y="2667000"/>
              <a:ext cx="0"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5" name="Line 97"/>
            <p:cNvSpPr>
              <a:spLocks noChangeShapeType="1"/>
            </p:cNvSpPr>
            <p:nvPr/>
          </p:nvSpPr>
          <p:spPr bwMode="auto">
            <a:xfrm>
              <a:off x="4051300" y="1398588"/>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6" name="Line 98"/>
            <p:cNvSpPr>
              <a:spLocks noChangeShapeType="1"/>
            </p:cNvSpPr>
            <p:nvPr/>
          </p:nvSpPr>
          <p:spPr bwMode="auto">
            <a:xfrm>
              <a:off x="4621213" y="1103313"/>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7" name="Line 99"/>
            <p:cNvSpPr>
              <a:spLocks noChangeShapeType="1"/>
            </p:cNvSpPr>
            <p:nvPr/>
          </p:nvSpPr>
          <p:spPr bwMode="auto">
            <a:xfrm flipH="1">
              <a:off x="4592638" y="1122363"/>
              <a:ext cx="587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8" name="Line 100"/>
            <p:cNvSpPr>
              <a:spLocks noChangeShapeType="1"/>
            </p:cNvSpPr>
            <p:nvPr/>
          </p:nvSpPr>
          <p:spPr bwMode="auto">
            <a:xfrm flipH="1">
              <a:off x="4605338" y="1719263"/>
              <a:ext cx="5715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9" name="Line 101"/>
            <p:cNvSpPr>
              <a:spLocks noChangeShapeType="1"/>
            </p:cNvSpPr>
            <p:nvPr/>
          </p:nvSpPr>
          <p:spPr bwMode="auto">
            <a:xfrm flipH="1">
              <a:off x="4595813" y="2309813"/>
              <a:ext cx="619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0" name="Line 102"/>
            <p:cNvSpPr>
              <a:spLocks noChangeShapeType="1"/>
            </p:cNvSpPr>
            <p:nvPr/>
          </p:nvSpPr>
          <p:spPr bwMode="auto">
            <a:xfrm flipH="1">
              <a:off x="4022725" y="2014538"/>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1" name="Line 103"/>
            <p:cNvSpPr>
              <a:spLocks noChangeShapeType="1"/>
            </p:cNvSpPr>
            <p:nvPr/>
          </p:nvSpPr>
          <p:spPr bwMode="auto">
            <a:xfrm flipH="1">
              <a:off x="4022725" y="1412875"/>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2" name="Line 104"/>
            <p:cNvSpPr>
              <a:spLocks noChangeShapeType="1"/>
            </p:cNvSpPr>
            <p:nvPr/>
          </p:nvSpPr>
          <p:spPr bwMode="auto">
            <a:xfrm flipH="1">
              <a:off x="4022725" y="2605088"/>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3" name="Line 105"/>
            <p:cNvSpPr>
              <a:spLocks noChangeShapeType="1"/>
            </p:cNvSpPr>
            <p:nvPr/>
          </p:nvSpPr>
          <p:spPr bwMode="auto">
            <a:xfrm flipH="1">
              <a:off x="4595813" y="2900363"/>
              <a:ext cx="619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4" name="Line 106"/>
            <p:cNvSpPr>
              <a:spLocks noChangeShapeType="1"/>
            </p:cNvSpPr>
            <p:nvPr/>
          </p:nvSpPr>
          <p:spPr bwMode="auto">
            <a:xfrm flipH="1">
              <a:off x="4022725" y="3195638"/>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5" name="Line 107"/>
            <p:cNvSpPr>
              <a:spLocks noChangeShapeType="1"/>
            </p:cNvSpPr>
            <p:nvPr/>
          </p:nvSpPr>
          <p:spPr bwMode="auto">
            <a:xfrm flipH="1">
              <a:off x="4595813" y="3490913"/>
              <a:ext cx="619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6" name="Line 108"/>
            <p:cNvSpPr>
              <a:spLocks noChangeShapeType="1"/>
            </p:cNvSpPr>
            <p:nvPr/>
          </p:nvSpPr>
          <p:spPr bwMode="auto">
            <a:xfrm flipH="1">
              <a:off x="4022725" y="3786188"/>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7" name="Line 109"/>
            <p:cNvSpPr>
              <a:spLocks noChangeShapeType="1"/>
            </p:cNvSpPr>
            <p:nvPr/>
          </p:nvSpPr>
          <p:spPr bwMode="auto">
            <a:xfrm flipH="1">
              <a:off x="4595813" y="4081463"/>
              <a:ext cx="619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8" name="Line 110"/>
            <p:cNvSpPr>
              <a:spLocks noChangeShapeType="1"/>
            </p:cNvSpPr>
            <p:nvPr/>
          </p:nvSpPr>
          <p:spPr bwMode="auto">
            <a:xfrm flipH="1">
              <a:off x="4022725" y="4376738"/>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9" name="Line 111"/>
            <p:cNvSpPr>
              <a:spLocks noChangeShapeType="1"/>
            </p:cNvSpPr>
            <p:nvPr/>
          </p:nvSpPr>
          <p:spPr bwMode="auto">
            <a:xfrm flipH="1">
              <a:off x="4595813" y="4672013"/>
              <a:ext cx="619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0" name="Line 112"/>
            <p:cNvSpPr>
              <a:spLocks noChangeShapeType="1"/>
            </p:cNvSpPr>
            <p:nvPr/>
          </p:nvSpPr>
          <p:spPr bwMode="auto">
            <a:xfrm flipH="1">
              <a:off x="4022725" y="4967288"/>
              <a:ext cx="587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1" name="Line 113"/>
            <p:cNvSpPr>
              <a:spLocks noChangeShapeType="1"/>
            </p:cNvSpPr>
            <p:nvPr/>
          </p:nvSpPr>
          <p:spPr bwMode="auto">
            <a:xfrm flipH="1">
              <a:off x="4595813" y="5262563"/>
              <a:ext cx="619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2" name="Line 114"/>
            <p:cNvSpPr>
              <a:spLocks noChangeShapeType="1"/>
            </p:cNvSpPr>
            <p:nvPr/>
          </p:nvSpPr>
          <p:spPr bwMode="auto">
            <a:xfrm>
              <a:off x="4632325" y="1700213"/>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3" name="Line 115"/>
            <p:cNvSpPr>
              <a:spLocks noChangeShapeType="1"/>
            </p:cNvSpPr>
            <p:nvPr/>
          </p:nvSpPr>
          <p:spPr bwMode="auto">
            <a:xfrm>
              <a:off x="4051300" y="1995488"/>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4" name="Line 116"/>
            <p:cNvSpPr>
              <a:spLocks noChangeShapeType="1"/>
            </p:cNvSpPr>
            <p:nvPr/>
          </p:nvSpPr>
          <p:spPr bwMode="auto">
            <a:xfrm>
              <a:off x="4625975" y="2290763"/>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5" name="Line 117"/>
            <p:cNvSpPr>
              <a:spLocks noChangeShapeType="1"/>
            </p:cNvSpPr>
            <p:nvPr/>
          </p:nvSpPr>
          <p:spPr bwMode="auto">
            <a:xfrm>
              <a:off x="4051300" y="2586038"/>
              <a:ext cx="0" cy="365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6" name="Line 118"/>
            <p:cNvSpPr>
              <a:spLocks noChangeShapeType="1"/>
            </p:cNvSpPr>
            <p:nvPr/>
          </p:nvSpPr>
          <p:spPr bwMode="auto">
            <a:xfrm>
              <a:off x="4625975" y="2882900"/>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7" name="Line 119"/>
            <p:cNvSpPr>
              <a:spLocks noChangeShapeType="1"/>
            </p:cNvSpPr>
            <p:nvPr/>
          </p:nvSpPr>
          <p:spPr bwMode="auto">
            <a:xfrm>
              <a:off x="4051300" y="3178175"/>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8" name="Line 120"/>
            <p:cNvSpPr>
              <a:spLocks noChangeShapeType="1"/>
            </p:cNvSpPr>
            <p:nvPr/>
          </p:nvSpPr>
          <p:spPr bwMode="auto">
            <a:xfrm>
              <a:off x="4625975" y="3473450"/>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89" name="Line 121"/>
            <p:cNvSpPr>
              <a:spLocks noChangeShapeType="1"/>
            </p:cNvSpPr>
            <p:nvPr/>
          </p:nvSpPr>
          <p:spPr bwMode="auto">
            <a:xfrm>
              <a:off x="4621213" y="2967038"/>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0" name="Line 122"/>
            <p:cNvSpPr>
              <a:spLocks noChangeShapeType="1"/>
            </p:cNvSpPr>
            <p:nvPr/>
          </p:nvSpPr>
          <p:spPr bwMode="auto">
            <a:xfrm>
              <a:off x="4051300" y="3768725"/>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1" name="Line 123"/>
            <p:cNvSpPr>
              <a:spLocks noChangeShapeType="1"/>
            </p:cNvSpPr>
            <p:nvPr/>
          </p:nvSpPr>
          <p:spPr bwMode="auto">
            <a:xfrm>
              <a:off x="4625975" y="4064000"/>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2" name="Line 124"/>
            <p:cNvSpPr>
              <a:spLocks noChangeShapeType="1"/>
            </p:cNvSpPr>
            <p:nvPr/>
          </p:nvSpPr>
          <p:spPr bwMode="auto">
            <a:xfrm>
              <a:off x="4051300" y="4359275"/>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3" name="Line 125"/>
            <p:cNvSpPr>
              <a:spLocks noChangeShapeType="1"/>
            </p:cNvSpPr>
            <p:nvPr/>
          </p:nvSpPr>
          <p:spPr bwMode="auto">
            <a:xfrm>
              <a:off x="4625975" y="4654550"/>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4" name="Line 126"/>
            <p:cNvSpPr>
              <a:spLocks noChangeShapeType="1"/>
            </p:cNvSpPr>
            <p:nvPr/>
          </p:nvSpPr>
          <p:spPr bwMode="auto">
            <a:xfrm>
              <a:off x="4051300" y="4949825"/>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5" name="Line 127"/>
            <p:cNvSpPr>
              <a:spLocks noChangeShapeType="1"/>
            </p:cNvSpPr>
            <p:nvPr/>
          </p:nvSpPr>
          <p:spPr bwMode="auto">
            <a:xfrm>
              <a:off x="4625975" y="5245100"/>
              <a:ext cx="0" cy="349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6" name="Line 128"/>
            <p:cNvSpPr>
              <a:spLocks noChangeShapeType="1"/>
            </p:cNvSpPr>
            <p:nvPr/>
          </p:nvSpPr>
          <p:spPr bwMode="auto">
            <a:xfrm>
              <a:off x="4048125" y="3262313"/>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7" name="Line 129"/>
            <p:cNvSpPr>
              <a:spLocks noChangeShapeType="1"/>
            </p:cNvSpPr>
            <p:nvPr/>
          </p:nvSpPr>
          <p:spPr bwMode="auto">
            <a:xfrm>
              <a:off x="4621213" y="3557588"/>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8" name="Line 130"/>
            <p:cNvSpPr>
              <a:spLocks noChangeShapeType="1"/>
            </p:cNvSpPr>
            <p:nvPr/>
          </p:nvSpPr>
          <p:spPr bwMode="auto">
            <a:xfrm>
              <a:off x="4051300" y="3852863"/>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99" name="Line 131"/>
            <p:cNvSpPr>
              <a:spLocks noChangeShapeType="1"/>
            </p:cNvSpPr>
            <p:nvPr/>
          </p:nvSpPr>
          <p:spPr bwMode="auto">
            <a:xfrm>
              <a:off x="4621213" y="4148138"/>
              <a:ext cx="0" cy="381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0" name="Line 132"/>
            <p:cNvSpPr>
              <a:spLocks noChangeShapeType="1"/>
            </p:cNvSpPr>
            <p:nvPr/>
          </p:nvSpPr>
          <p:spPr bwMode="auto">
            <a:xfrm>
              <a:off x="4051300" y="4445000"/>
              <a:ext cx="0"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1" name="Line 133"/>
            <p:cNvSpPr>
              <a:spLocks noChangeShapeType="1"/>
            </p:cNvSpPr>
            <p:nvPr/>
          </p:nvSpPr>
          <p:spPr bwMode="auto">
            <a:xfrm>
              <a:off x="4621213" y="4740275"/>
              <a:ext cx="0"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2" name="Line 134"/>
            <p:cNvSpPr>
              <a:spLocks noChangeShapeType="1"/>
            </p:cNvSpPr>
            <p:nvPr/>
          </p:nvSpPr>
          <p:spPr bwMode="auto">
            <a:xfrm>
              <a:off x="4051300" y="5035550"/>
              <a:ext cx="0"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3" name="Line 135"/>
            <p:cNvSpPr>
              <a:spLocks noChangeShapeType="1"/>
            </p:cNvSpPr>
            <p:nvPr/>
          </p:nvSpPr>
          <p:spPr bwMode="auto">
            <a:xfrm>
              <a:off x="4621213" y="5330825"/>
              <a:ext cx="0"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4" name="Line 136"/>
            <p:cNvSpPr>
              <a:spLocks noChangeShapeType="1"/>
            </p:cNvSpPr>
            <p:nvPr/>
          </p:nvSpPr>
          <p:spPr bwMode="auto">
            <a:xfrm>
              <a:off x="4625975" y="2371725"/>
              <a:ext cx="0"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5" name="Line 137"/>
            <p:cNvSpPr>
              <a:spLocks noChangeShapeType="1"/>
            </p:cNvSpPr>
            <p:nvPr/>
          </p:nvSpPr>
          <p:spPr bwMode="auto">
            <a:xfrm>
              <a:off x="4741863" y="116522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6" name="Line 138"/>
            <p:cNvSpPr>
              <a:spLocks noChangeShapeType="1"/>
            </p:cNvSpPr>
            <p:nvPr/>
          </p:nvSpPr>
          <p:spPr bwMode="auto">
            <a:xfrm>
              <a:off x="4168775" y="146050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7" name="Line 139"/>
            <p:cNvSpPr>
              <a:spLocks noChangeShapeType="1"/>
            </p:cNvSpPr>
            <p:nvPr/>
          </p:nvSpPr>
          <p:spPr bwMode="auto">
            <a:xfrm>
              <a:off x="4168775" y="205105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8" name="Line 140"/>
            <p:cNvSpPr>
              <a:spLocks noChangeShapeType="1"/>
            </p:cNvSpPr>
            <p:nvPr/>
          </p:nvSpPr>
          <p:spPr bwMode="auto">
            <a:xfrm>
              <a:off x="4168775" y="264160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09" name="Line 141"/>
            <p:cNvSpPr>
              <a:spLocks noChangeShapeType="1"/>
            </p:cNvSpPr>
            <p:nvPr/>
          </p:nvSpPr>
          <p:spPr bwMode="auto">
            <a:xfrm>
              <a:off x="4168775" y="323215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0" name="Line 142"/>
            <p:cNvSpPr>
              <a:spLocks noChangeShapeType="1"/>
            </p:cNvSpPr>
            <p:nvPr/>
          </p:nvSpPr>
          <p:spPr bwMode="auto">
            <a:xfrm>
              <a:off x="4168775" y="382270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1" name="Line 143"/>
            <p:cNvSpPr>
              <a:spLocks noChangeShapeType="1"/>
            </p:cNvSpPr>
            <p:nvPr/>
          </p:nvSpPr>
          <p:spPr bwMode="auto">
            <a:xfrm>
              <a:off x="4168775" y="441325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2" name="Line 144"/>
            <p:cNvSpPr>
              <a:spLocks noChangeShapeType="1"/>
            </p:cNvSpPr>
            <p:nvPr/>
          </p:nvSpPr>
          <p:spPr bwMode="auto">
            <a:xfrm>
              <a:off x="4168775" y="5003800"/>
              <a:ext cx="12985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3" name="Line 145"/>
            <p:cNvSpPr>
              <a:spLocks noChangeShapeType="1"/>
            </p:cNvSpPr>
            <p:nvPr/>
          </p:nvSpPr>
          <p:spPr bwMode="auto">
            <a:xfrm>
              <a:off x="4741863" y="175577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4" name="Line 146"/>
            <p:cNvSpPr>
              <a:spLocks noChangeShapeType="1"/>
            </p:cNvSpPr>
            <p:nvPr/>
          </p:nvSpPr>
          <p:spPr bwMode="auto">
            <a:xfrm>
              <a:off x="4741863" y="234632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5" name="Line 147"/>
            <p:cNvSpPr>
              <a:spLocks noChangeShapeType="1"/>
            </p:cNvSpPr>
            <p:nvPr/>
          </p:nvSpPr>
          <p:spPr bwMode="auto">
            <a:xfrm>
              <a:off x="4741863" y="293687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6" name="Line 148"/>
            <p:cNvSpPr>
              <a:spLocks noChangeShapeType="1"/>
            </p:cNvSpPr>
            <p:nvPr/>
          </p:nvSpPr>
          <p:spPr bwMode="auto">
            <a:xfrm>
              <a:off x="4741863" y="352742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7" name="Line 149"/>
            <p:cNvSpPr>
              <a:spLocks noChangeShapeType="1"/>
            </p:cNvSpPr>
            <p:nvPr/>
          </p:nvSpPr>
          <p:spPr bwMode="auto">
            <a:xfrm>
              <a:off x="4741863" y="411797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8" name="Line 150"/>
            <p:cNvSpPr>
              <a:spLocks noChangeShapeType="1"/>
            </p:cNvSpPr>
            <p:nvPr/>
          </p:nvSpPr>
          <p:spPr bwMode="auto">
            <a:xfrm>
              <a:off x="4741863" y="4708525"/>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19" name="Line 151"/>
            <p:cNvSpPr>
              <a:spLocks noChangeShapeType="1"/>
            </p:cNvSpPr>
            <p:nvPr/>
          </p:nvSpPr>
          <p:spPr bwMode="auto">
            <a:xfrm>
              <a:off x="4741863" y="5300663"/>
              <a:ext cx="725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0" name="AutoShape 152"/>
            <p:cNvSpPr>
              <a:spLocks noChangeArrowheads="1"/>
            </p:cNvSpPr>
            <p:nvPr/>
          </p:nvSpPr>
          <p:spPr bwMode="auto">
            <a:xfrm rot="5400000">
              <a:off x="4520406" y="1677195"/>
              <a:ext cx="282575" cy="144462"/>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1" name="AutoShape 153"/>
            <p:cNvSpPr>
              <a:spLocks noChangeArrowheads="1"/>
            </p:cNvSpPr>
            <p:nvPr/>
          </p:nvSpPr>
          <p:spPr bwMode="auto">
            <a:xfrm rot="5400000">
              <a:off x="3946525" y="1968501"/>
              <a:ext cx="282575" cy="152400"/>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2" name="AutoShape 154"/>
            <p:cNvSpPr>
              <a:spLocks noChangeArrowheads="1"/>
            </p:cNvSpPr>
            <p:nvPr/>
          </p:nvSpPr>
          <p:spPr bwMode="auto">
            <a:xfrm rot="5400000">
              <a:off x="4520406" y="2266157"/>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3" name="AutoShape 155"/>
            <p:cNvSpPr>
              <a:spLocks noChangeArrowheads="1"/>
            </p:cNvSpPr>
            <p:nvPr/>
          </p:nvSpPr>
          <p:spPr bwMode="auto">
            <a:xfrm rot="5400000">
              <a:off x="3946525" y="2559051"/>
              <a:ext cx="282575" cy="152400"/>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4" name="AutoShape 156"/>
            <p:cNvSpPr>
              <a:spLocks noChangeArrowheads="1"/>
            </p:cNvSpPr>
            <p:nvPr/>
          </p:nvSpPr>
          <p:spPr bwMode="auto">
            <a:xfrm rot="5400000">
              <a:off x="4520406" y="2856707"/>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5" name="AutoShape 157"/>
            <p:cNvSpPr>
              <a:spLocks noChangeArrowheads="1"/>
            </p:cNvSpPr>
            <p:nvPr/>
          </p:nvSpPr>
          <p:spPr bwMode="auto">
            <a:xfrm rot="5400000">
              <a:off x="3946525" y="3149601"/>
              <a:ext cx="282575" cy="152400"/>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6" name="AutoShape 158"/>
            <p:cNvSpPr>
              <a:spLocks noChangeArrowheads="1"/>
            </p:cNvSpPr>
            <p:nvPr/>
          </p:nvSpPr>
          <p:spPr bwMode="auto">
            <a:xfrm rot="5400000">
              <a:off x="4520406" y="3448844"/>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7" name="AutoShape 159"/>
            <p:cNvSpPr>
              <a:spLocks noChangeArrowheads="1"/>
            </p:cNvSpPr>
            <p:nvPr/>
          </p:nvSpPr>
          <p:spPr bwMode="auto">
            <a:xfrm rot="5400000">
              <a:off x="3946525" y="3741738"/>
              <a:ext cx="282575" cy="152400"/>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8" name="AutoShape 160"/>
            <p:cNvSpPr>
              <a:spLocks noChangeArrowheads="1"/>
            </p:cNvSpPr>
            <p:nvPr/>
          </p:nvSpPr>
          <p:spPr bwMode="auto">
            <a:xfrm rot="5400000">
              <a:off x="4520406" y="4039394"/>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29" name="AutoShape 161"/>
            <p:cNvSpPr>
              <a:spLocks noChangeArrowheads="1"/>
            </p:cNvSpPr>
            <p:nvPr/>
          </p:nvSpPr>
          <p:spPr bwMode="auto">
            <a:xfrm rot="5400000">
              <a:off x="3946525" y="4332288"/>
              <a:ext cx="282575" cy="152400"/>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0" name="AutoShape 162"/>
            <p:cNvSpPr>
              <a:spLocks noChangeArrowheads="1"/>
            </p:cNvSpPr>
            <p:nvPr/>
          </p:nvSpPr>
          <p:spPr bwMode="auto">
            <a:xfrm rot="5400000">
              <a:off x="4520406" y="4629944"/>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1" name="AutoShape 163"/>
            <p:cNvSpPr>
              <a:spLocks noChangeArrowheads="1"/>
            </p:cNvSpPr>
            <p:nvPr/>
          </p:nvSpPr>
          <p:spPr bwMode="auto">
            <a:xfrm rot="5400000">
              <a:off x="3946525" y="4922838"/>
              <a:ext cx="282575" cy="152400"/>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2" name="AutoShape 164"/>
            <p:cNvSpPr>
              <a:spLocks noChangeArrowheads="1"/>
            </p:cNvSpPr>
            <p:nvPr/>
          </p:nvSpPr>
          <p:spPr bwMode="auto">
            <a:xfrm rot="5400000">
              <a:off x="4520406" y="5220494"/>
              <a:ext cx="282575" cy="147638"/>
            </a:xfrm>
            <a:prstGeom prst="triangle">
              <a:avLst>
                <a:gd name="adj" fmla="val 49995"/>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3" name="Line 165"/>
            <p:cNvSpPr>
              <a:spLocks noChangeShapeType="1"/>
            </p:cNvSpPr>
            <p:nvPr/>
          </p:nvSpPr>
          <p:spPr bwMode="auto">
            <a:xfrm>
              <a:off x="1828800" y="1219200"/>
              <a:ext cx="0" cy="4038600"/>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4" name="Line 166"/>
            <p:cNvSpPr>
              <a:spLocks noChangeShapeType="1"/>
            </p:cNvSpPr>
            <p:nvPr/>
          </p:nvSpPr>
          <p:spPr bwMode="auto">
            <a:xfrm>
              <a:off x="1981200" y="1219200"/>
              <a:ext cx="0" cy="4038600"/>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5" name="Line 167"/>
            <p:cNvSpPr>
              <a:spLocks noChangeShapeType="1"/>
            </p:cNvSpPr>
            <p:nvPr/>
          </p:nvSpPr>
          <p:spPr bwMode="auto">
            <a:xfrm>
              <a:off x="1673225" y="1185863"/>
              <a:ext cx="0" cy="4006850"/>
            </a:xfrm>
            <a:prstGeom prst="line">
              <a:avLst/>
            </a:prstGeom>
            <a:noFill/>
            <a:ln w="508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6" name="Freeform 168"/>
            <p:cNvSpPr>
              <a:spLocks/>
            </p:cNvSpPr>
            <p:nvPr/>
          </p:nvSpPr>
          <p:spPr bwMode="auto">
            <a:xfrm>
              <a:off x="914400" y="2941638"/>
              <a:ext cx="760413" cy="334962"/>
            </a:xfrm>
            <a:custGeom>
              <a:avLst/>
              <a:gdLst>
                <a:gd name="T0" fmla="*/ 0 w 420"/>
                <a:gd name="T1" fmla="*/ 252 h 253"/>
                <a:gd name="T2" fmla="*/ 37 w 420"/>
                <a:gd name="T3" fmla="*/ 228 h 253"/>
                <a:gd name="T4" fmla="*/ 74 w 420"/>
                <a:gd name="T5" fmla="*/ 216 h 253"/>
                <a:gd name="T6" fmla="*/ 111 w 420"/>
                <a:gd name="T7" fmla="*/ 204 h 253"/>
                <a:gd name="T8" fmla="*/ 148 w 420"/>
                <a:gd name="T9" fmla="*/ 180 h 253"/>
                <a:gd name="T10" fmla="*/ 185 w 420"/>
                <a:gd name="T11" fmla="*/ 156 h 253"/>
                <a:gd name="T12" fmla="*/ 222 w 420"/>
                <a:gd name="T13" fmla="*/ 132 h 253"/>
                <a:gd name="T14" fmla="*/ 234 w 420"/>
                <a:gd name="T15" fmla="*/ 96 h 253"/>
                <a:gd name="T16" fmla="*/ 271 w 420"/>
                <a:gd name="T17" fmla="*/ 72 h 253"/>
                <a:gd name="T18" fmla="*/ 308 w 420"/>
                <a:gd name="T19" fmla="*/ 48 h 253"/>
                <a:gd name="T20" fmla="*/ 345 w 420"/>
                <a:gd name="T21" fmla="*/ 36 h 253"/>
                <a:gd name="T22" fmla="*/ 382 w 420"/>
                <a:gd name="T23" fmla="*/ 24 h 253"/>
                <a:gd name="T24" fmla="*/ 419 w 420"/>
                <a:gd name="T25"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0" h="253">
                  <a:moveTo>
                    <a:pt x="0" y="252"/>
                  </a:moveTo>
                  <a:lnTo>
                    <a:pt x="37" y="228"/>
                  </a:lnTo>
                  <a:lnTo>
                    <a:pt x="74" y="216"/>
                  </a:lnTo>
                  <a:lnTo>
                    <a:pt x="111" y="204"/>
                  </a:lnTo>
                  <a:lnTo>
                    <a:pt x="148" y="180"/>
                  </a:lnTo>
                  <a:lnTo>
                    <a:pt x="185" y="156"/>
                  </a:lnTo>
                  <a:lnTo>
                    <a:pt x="222" y="132"/>
                  </a:lnTo>
                  <a:lnTo>
                    <a:pt x="234" y="96"/>
                  </a:lnTo>
                  <a:lnTo>
                    <a:pt x="271" y="72"/>
                  </a:lnTo>
                  <a:lnTo>
                    <a:pt x="308" y="48"/>
                  </a:lnTo>
                  <a:lnTo>
                    <a:pt x="345" y="36"/>
                  </a:lnTo>
                  <a:lnTo>
                    <a:pt x="382" y="24"/>
                  </a:lnTo>
                  <a:lnTo>
                    <a:pt x="419"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37" name="Freeform 169"/>
            <p:cNvSpPr>
              <a:spLocks/>
            </p:cNvSpPr>
            <p:nvPr/>
          </p:nvSpPr>
          <p:spPr bwMode="auto">
            <a:xfrm>
              <a:off x="1412875" y="2789238"/>
              <a:ext cx="419100" cy="230187"/>
            </a:xfrm>
            <a:custGeom>
              <a:avLst/>
              <a:gdLst>
                <a:gd name="T0" fmla="*/ 0 w 198"/>
                <a:gd name="T1" fmla="*/ 144 h 145"/>
                <a:gd name="T2" fmla="*/ 25 w 198"/>
                <a:gd name="T3" fmla="*/ 108 h 145"/>
                <a:gd name="T4" fmla="*/ 49 w 198"/>
                <a:gd name="T5" fmla="*/ 72 h 145"/>
                <a:gd name="T6" fmla="*/ 86 w 198"/>
                <a:gd name="T7" fmla="*/ 48 h 145"/>
                <a:gd name="T8" fmla="*/ 123 w 198"/>
                <a:gd name="T9" fmla="*/ 24 h 145"/>
                <a:gd name="T10" fmla="*/ 160 w 198"/>
                <a:gd name="T11" fmla="*/ 24 h 145"/>
                <a:gd name="T12" fmla="*/ 197 w 198"/>
                <a:gd name="T13" fmla="*/ 24 h 145"/>
                <a:gd name="T14" fmla="*/ 185 w 198"/>
                <a:gd name="T15" fmla="*/ 0 h 145"/>
                <a:gd name="T16" fmla="*/ 185 w 198"/>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145">
                  <a:moveTo>
                    <a:pt x="0" y="144"/>
                  </a:moveTo>
                  <a:lnTo>
                    <a:pt x="25" y="108"/>
                  </a:lnTo>
                  <a:lnTo>
                    <a:pt x="49" y="72"/>
                  </a:lnTo>
                  <a:lnTo>
                    <a:pt x="86" y="48"/>
                  </a:lnTo>
                  <a:lnTo>
                    <a:pt x="123" y="24"/>
                  </a:lnTo>
                  <a:lnTo>
                    <a:pt x="160" y="24"/>
                  </a:lnTo>
                  <a:lnTo>
                    <a:pt x="197" y="24"/>
                  </a:lnTo>
                  <a:lnTo>
                    <a:pt x="185" y="0"/>
                  </a:lnTo>
                  <a:lnTo>
                    <a:pt x="185"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38" name="Oval 170"/>
            <p:cNvSpPr>
              <a:spLocks noChangeArrowheads="1"/>
            </p:cNvSpPr>
            <p:nvPr/>
          </p:nvSpPr>
          <p:spPr bwMode="auto">
            <a:xfrm>
              <a:off x="1628775" y="2928938"/>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39" name="Line 171"/>
            <p:cNvSpPr>
              <a:spLocks noChangeShapeType="1"/>
            </p:cNvSpPr>
            <p:nvPr/>
          </p:nvSpPr>
          <p:spPr bwMode="auto">
            <a:xfrm>
              <a:off x="1673225" y="3122613"/>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0" name="Line 172"/>
            <p:cNvSpPr>
              <a:spLocks noChangeShapeType="1"/>
            </p:cNvSpPr>
            <p:nvPr/>
          </p:nvSpPr>
          <p:spPr bwMode="auto">
            <a:xfrm>
              <a:off x="1828800" y="3055938"/>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1" name="Line 173"/>
            <p:cNvSpPr>
              <a:spLocks noChangeShapeType="1"/>
            </p:cNvSpPr>
            <p:nvPr/>
          </p:nvSpPr>
          <p:spPr bwMode="auto">
            <a:xfrm>
              <a:off x="1828800" y="2227263"/>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2" name="Line 174"/>
            <p:cNvSpPr>
              <a:spLocks noChangeShapeType="1"/>
            </p:cNvSpPr>
            <p:nvPr/>
          </p:nvSpPr>
          <p:spPr bwMode="auto">
            <a:xfrm>
              <a:off x="1985963" y="2474913"/>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3" name="Line 175"/>
            <p:cNvSpPr>
              <a:spLocks noChangeShapeType="1"/>
            </p:cNvSpPr>
            <p:nvPr/>
          </p:nvSpPr>
          <p:spPr bwMode="auto">
            <a:xfrm>
              <a:off x="1985963" y="3341688"/>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4" name="Line 176"/>
            <p:cNvSpPr>
              <a:spLocks noChangeShapeType="1"/>
            </p:cNvSpPr>
            <p:nvPr/>
          </p:nvSpPr>
          <p:spPr bwMode="auto">
            <a:xfrm>
              <a:off x="1673225" y="2351088"/>
              <a:ext cx="0" cy="371475"/>
            </a:xfrm>
            <a:prstGeom prst="line">
              <a:avLst/>
            </a:prstGeom>
            <a:noFill/>
            <a:ln w="76200">
              <a:solidFill>
                <a:srgbClr val="CE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5" name="Freeform 177"/>
            <p:cNvSpPr>
              <a:spLocks/>
            </p:cNvSpPr>
            <p:nvPr/>
          </p:nvSpPr>
          <p:spPr bwMode="auto">
            <a:xfrm>
              <a:off x="1412875" y="3017838"/>
              <a:ext cx="522288" cy="115887"/>
            </a:xfrm>
            <a:custGeom>
              <a:avLst/>
              <a:gdLst>
                <a:gd name="T0" fmla="*/ 0 w 247"/>
                <a:gd name="T1" fmla="*/ 0 h 73"/>
                <a:gd name="T2" fmla="*/ 37 w 247"/>
                <a:gd name="T3" fmla="*/ 12 h 73"/>
                <a:gd name="T4" fmla="*/ 74 w 247"/>
                <a:gd name="T5" fmla="*/ 24 h 73"/>
                <a:gd name="T6" fmla="*/ 111 w 247"/>
                <a:gd name="T7" fmla="*/ 36 h 73"/>
                <a:gd name="T8" fmla="*/ 148 w 247"/>
                <a:gd name="T9" fmla="*/ 60 h 73"/>
                <a:gd name="T10" fmla="*/ 185 w 247"/>
                <a:gd name="T11" fmla="*/ 72 h 73"/>
                <a:gd name="T12" fmla="*/ 221 w 247"/>
                <a:gd name="T13" fmla="*/ 72 h 73"/>
                <a:gd name="T14" fmla="*/ 246 w 247"/>
                <a:gd name="T15" fmla="*/ 36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73">
                  <a:moveTo>
                    <a:pt x="0" y="0"/>
                  </a:moveTo>
                  <a:lnTo>
                    <a:pt x="37" y="12"/>
                  </a:lnTo>
                  <a:lnTo>
                    <a:pt x="74" y="24"/>
                  </a:lnTo>
                  <a:lnTo>
                    <a:pt x="111" y="36"/>
                  </a:lnTo>
                  <a:lnTo>
                    <a:pt x="148" y="60"/>
                  </a:lnTo>
                  <a:lnTo>
                    <a:pt x="185" y="72"/>
                  </a:lnTo>
                  <a:lnTo>
                    <a:pt x="221" y="72"/>
                  </a:lnTo>
                  <a:lnTo>
                    <a:pt x="246" y="36"/>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46" name="Line 178"/>
            <p:cNvSpPr>
              <a:spLocks noChangeShapeType="1"/>
            </p:cNvSpPr>
            <p:nvPr/>
          </p:nvSpPr>
          <p:spPr bwMode="auto">
            <a:xfrm>
              <a:off x="5913438" y="3208338"/>
              <a:ext cx="24669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7" name="Line 179"/>
            <p:cNvSpPr>
              <a:spLocks noChangeShapeType="1"/>
            </p:cNvSpPr>
            <p:nvPr/>
          </p:nvSpPr>
          <p:spPr bwMode="auto">
            <a:xfrm>
              <a:off x="5954713" y="3513138"/>
              <a:ext cx="24638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8" name="Line 180"/>
            <p:cNvSpPr>
              <a:spLocks noChangeShapeType="1"/>
            </p:cNvSpPr>
            <p:nvPr/>
          </p:nvSpPr>
          <p:spPr bwMode="auto">
            <a:xfrm>
              <a:off x="5926138" y="3808413"/>
              <a:ext cx="24669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49" name="Line 181"/>
            <p:cNvSpPr>
              <a:spLocks noChangeShapeType="1"/>
            </p:cNvSpPr>
            <p:nvPr/>
          </p:nvSpPr>
          <p:spPr bwMode="auto">
            <a:xfrm>
              <a:off x="5926138" y="4113213"/>
              <a:ext cx="24669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0" name="Line 182"/>
            <p:cNvSpPr>
              <a:spLocks noChangeShapeType="1"/>
            </p:cNvSpPr>
            <p:nvPr/>
          </p:nvSpPr>
          <p:spPr bwMode="auto">
            <a:xfrm>
              <a:off x="5900738" y="4418013"/>
              <a:ext cx="24669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1" name="Line 183"/>
            <p:cNvSpPr>
              <a:spLocks noChangeShapeType="1"/>
            </p:cNvSpPr>
            <p:nvPr/>
          </p:nvSpPr>
          <p:spPr bwMode="auto">
            <a:xfrm>
              <a:off x="5888038" y="4703763"/>
              <a:ext cx="24638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2" name="Line 184"/>
            <p:cNvSpPr>
              <a:spLocks noChangeShapeType="1"/>
            </p:cNvSpPr>
            <p:nvPr/>
          </p:nvSpPr>
          <p:spPr bwMode="auto">
            <a:xfrm>
              <a:off x="5875338" y="4989513"/>
              <a:ext cx="24638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3" name="Line 185"/>
            <p:cNvSpPr>
              <a:spLocks noChangeShapeType="1"/>
            </p:cNvSpPr>
            <p:nvPr/>
          </p:nvSpPr>
          <p:spPr bwMode="auto">
            <a:xfrm>
              <a:off x="5861050" y="5303838"/>
              <a:ext cx="24653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4" name="Line 186"/>
            <p:cNvSpPr>
              <a:spLocks noChangeShapeType="1"/>
            </p:cNvSpPr>
            <p:nvPr/>
          </p:nvSpPr>
          <p:spPr bwMode="auto">
            <a:xfrm>
              <a:off x="5980113" y="2332038"/>
              <a:ext cx="24653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5" name="Line 187"/>
            <p:cNvSpPr>
              <a:spLocks noChangeShapeType="1"/>
            </p:cNvSpPr>
            <p:nvPr/>
          </p:nvSpPr>
          <p:spPr bwMode="auto">
            <a:xfrm>
              <a:off x="5967413" y="2627313"/>
              <a:ext cx="24638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56" name="Line 188"/>
            <p:cNvSpPr>
              <a:spLocks noChangeShapeType="1"/>
            </p:cNvSpPr>
            <p:nvPr/>
          </p:nvSpPr>
          <p:spPr bwMode="auto">
            <a:xfrm>
              <a:off x="5954713" y="2913063"/>
              <a:ext cx="24638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32957" name="Group 189"/>
            <p:cNvGrpSpPr>
              <a:grpSpLocks/>
            </p:cNvGrpSpPr>
            <p:nvPr/>
          </p:nvGrpSpPr>
          <p:grpSpPr bwMode="auto">
            <a:xfrm>
              <a:off x="6227763" y="2459038"/>
              <a:ext cx="611187" cy="261937"/>
              <a:chOff x="3334" y="3008"/>
              <a:chExt cx="289" cy="165"/>
            </a:xfrm>
          </p:grpSpPr>
          <p:sp>
            <p:nvSpPr>
              <p:cNvPr id="32958" name="Freeform 190"/>
              <p:cNvSpPr>
                <a:spLocks/>
              </p:cNvSpPr>
              <p:nvPr/>
            </p:nvSpPr>
            <p:spPr bwMode="auto">
              <a:xfrm>
                <a:off x="3334" y="300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59" name="Freeform 191"/>
              <p:cNvSpPr>
                <a:spLocks/>
              </p:cNvSpPr>
              <p:nvPr/>
            </p:nvSpPr>
            <p:spPr bwMode="auto">
              <a:xfrm>
                <a:off x="3478" y="307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60" name="Group 192"/>
            <p:cNvGrpSpPr>
              <a:grpSpLocks/>
            </p:cNvGrpSpPr>
            <p:nvPr/>
          </p:nvGrpSpPr>
          <p:grpSpPr bwMode="auto">
            <a:xfrm>
              <a:off x="6359525" y="2192338"/>
              <a:ext cx="611188" cy="261937"/>
              <a:chOff x="3396" y="2840"/>
              <a:chExt cx="289" cy="165"/>
            </a:xfrm>
          </p:grpSpPr>
          <p:sp>
            <p:nvSpPr>
              <p:cNvPr id="32961" name="Freeform 193"/>
              <p:cNvSpPr>
                <a:spLocks/>
              </p:cNvSpPr>
              <p:nvPr/>
            </p:nvSpPr>
            <p:spPr bwMode="auto">
              <a:xfrm>
                <a:off x="3396" y="284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62" name="Freeform 194"/>
              <p:cNvSpPr>
                <a:spLocks/>
              </p:cNvSpPr>
              <p:nvPr/>
            </p:nvSpPr>
            <p:spPr bwMode="auto">
              <a:xfrm>
                <a:off x="3540" y="290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63" name="Group 195"/>
            <p:cNvGrpSpPr>
              <a:grpSpLocks/>
            </p:cNvGrpSpPr>
            <p:nvPr/>
          </p:nvGrpSpPr>
          <p:grpSpPr bwMode="auto">
            <a:xfrm>
              <a:off x="6594475" y="1887538"/>
              <a:ext cx="611188" cy="261937"/>
              <a:chOff x="3507" y="2648"/>
              <a:chExt cx="289" cy="165"/>
            </a:xfrm>
          </p:grpSpPr>
          <p:sp>
            <p:nvSpPr>
              <p:cNvPr id="32964" name="Freeform 196"/>
              <p:cNvSpPr>
                <a:spLocks/>
              </p:cNvSpPr>
              <p:nvPr/>
            </p:nvSpPr>
            <p:spPr bwMode="auto">
              <a:xfrm>
                <a:off x="3507" y="2648"/>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65" name="Freeform 197"/>
              <p:cNvSpPr>
                <a:spLocks/>
              </p:cNvSpPr>
              <p:nvPr/>
            </p:nvSpPr>
            <p:spPr bwMode="auto">
              <a:xfrm>
                <a:off x="3651" y="2712"/>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66" name="Group 198"/>
            <p:cNvGrpSpPr>
              <a:grpSpLocks/>
            </p:cNvGrpSpPr>
            <p:nvPr/>
          </p:nvGrpSpPr>
          <p:grpSpPr bwMode="auto">
            <a:xfrm>
              <a:off x="6762750" y="1630363"/>
              <a:ext cx="612775" cy="261937"/>
              <a:chOff x="3587" y="2486"/>
              <a:chExt cx="289" cy="165"/>
            </a:xfrm>
          </p:grpSpPr>
          <p:sp>
            <p:nvSpPr>
              <p:cNvPr id="32967" name="Freeform 199"/>
              <p:cNvSpPr>
                <a:spLocks/>
              </p:cNvSpPr>
              <p:nvPr/>
            </p:nvSpPr>
            <p:spPr bwMode="auto">
              <a:xfrm>
                <a:off x="3587" y="2486"/>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68" name="Freeform 200"/>
              <p:cNvSpPr>
                <a:spLocks/>
              </p:cNvSpPr>
              <p:nvPr/>
            </p:nvSpPr>
            <p:spPr bwMode="auto">
              <a:xfrm>
                <a:off x="3731" y="2550"/>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69" name="Group 201"/>
            <p:cNvGrpSpPr>
              <a:grpSpLocks/>
            </p:cNvGrpSpPr>
            <p:nvPr/>
          </p:nvGrpSpPr>
          <p:grpSpPr bwMode="auto">
            <a:xfrm>
              <a:off x="6986588" y="1335088"/>
              <a:ext cx="611187" cy="261937"/>
              <a:chOff x="3692" y="2300"/>
              <a:chExt cx="289" cy="165"/>
            </a:xfrm>
          </p:grpSpPr>
          <p:sp>
            <p:nvSpPr>
              <p:cNvPr id="32970" name="Freeform 202"/>
              <p:cNvSpPr>
                <a:spLocks/>
              </p:cNvSpPr>
              <p:nvPr/>
            </p:nvSpPr>
            <p:spPr bwMode="auto">
              <a:xfrm>
                <a:off x="3692" y="2300"/>
                <a:ext cx="145" cy="101"/>
              </a:xfrm>
              <a:custGeom>
                <a:avLst/>
                <a:gdLst>
                  <a:gd name="T0" fmla="*/ 0 w 145"/>
                  <a:gd name="T1" fmla="*/ 80 h 101"/>
                  <a:gd name="T2" fmla="*/ 12 w 145"/>
                  <a:gd name="T3" fmla="*/ 88 h 101"/>
                  <a:gd name="T4" fmla="*/ 21 w 145"/>
                  <a:gd name="T5" fmla="*/ 100 h 101"/>
                  <a:gd name="T6" fmla="*/ 33 w 145"/>
                  <a:gd name="T7" fmla="*/ 100 h 101"/>
                  <a:gd name="T8" fmla="*/ 45 w 145"/>
                  <a:gd name="T9" fmla="*/ 96 h 101"/>
                  <a:gd name="T10" fmla="*/ 53 w 145"/>
                  <a:gd name="T11" fmla="*/ 84 h 101"/>
                  <a:gd name="T12" fmla="*/ 62 w 145"/>
                  <a:gd name="T13" fmla="*/ 72 h 101"/>
                  <a:gd name="T14" fmla="*/ 66 w 145"/>
                  <a:gd name="T15" fmla="*/ 60 h 101"/>
                  <a:gd name="T16" fmla="*/ 70 w 145"/>
                  <a:gd name="T17" fmla="*/ 48 h 101"/>
                  <a:gd name="T18" fmla="*/ 74 w 145"/>
                  <a:gd name="T19" fmla="*/ 36 h 101"/>
                  <a:gd name="T20" fmla="*/ 74 w 145"/>
                  <a:gd name="T21" fmla="*/ 24 h 101"/>
                  <a:gd name="T22" fmla="*/ 78 w 145"/>
                  <a:gd name="T23" fmla="*/ 12 h 101"/>
                  <a:gd name="T24" fmla="*/ 86 w 145"/>
                  <a:gd name="T25" fmla="*/ 0 h 101"/>
                  <a:gd name="T26" fmla="*/ 99 w 145"/>
                  <a:gd name="T27" fmla="*/ 0 h 101"/>
                  <a:gd name="T28" fmla="*/ 111 w 145"/>
                  <a:gd name="T29" fmla="*/ 8 h 101"/>
                  <a:gd name="T30" fmla="*/ 115 w 145"/>
                  <a:gd name="T31" fmla="*/ 20 h 101"/>
                  <a:gd name="T32" fmla="*/ 123 w 145"/>
                  <a:gd name="T33" fmla="*/ 32 h 101"/>
                  <a:gd name="T34" fmla="*/ 132 w 145"/>
                  <a:gd name="T35" fmla="*/ 44 h 101"/>
                  <a:gd name="T36" fmla="*/ 136 w 145"/>
                  <a:gd name="T37" fmla="*/ 56 h 101"/>
                  <a:gd name="T38" fmla="*/ 140 w 145"/>
                  <a:gd name="T39" fmla="*/ 68 h 101"/>
                  <a:gd name="T40" fmla="*/ 144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80"/>
                    </a:moveTo>
                    <a:lnTo>
                      <a:pt x="12" y="88"/>
                    </a:lnTo>
                    <a:lnTo>
                      <a:pt x="21" y="100"/>
                    </a:lnTo>
                    <a:lnTo>
                      <a:pt x="33" y="100"/>
                    </a:lnTo>
                    <a:lnTo>
                      <a:pt x="45" y="96"/>
                    </a:lnTo>
                    <a:lnTo>
                      <a:pt x="53" y="84"/>
                    </a:lnTo>
                    <a:lnTo>
                      <a:pt x="62" y="72"/>
                    </a:lnTo>
                    <a:lnTo>
                      <a:pt x="66" y="60"/>
                    </a:lnTo>
                    <a:lnTo>
                      <a:pt x="70" y="48"/>
                    </a:lnTo>
                    <a:lnTo>
                      <a:pt x="74" y="36"/>
                    </a:lnTo>
                    <a:lnTo>
                      <a:pt x="74" y="24"/>
                    </a:lnTo>
                    <a:lnTo>
                      <a:pt x="78" y="12"/>
                    </a:lnTo>
                    <a:lnTo>
                      <a:pt x="86" y="0"/>
                    </a:lnTo>
                    <a:lnTo>
                      <a:pt x="99" y="0"/>
                    </a:lnTo>
                    <a:lnTo>
                      <a:pt x="111" y="8"/>
                    </a:lnTo>
                    <a:lnTo>
                      <a:pt x="115" y="20"/>
                    </a:lnTo>
                    <a:lnTo>
                      <a:pt x="123" y="32"/>
                    </a:lnTo>
                    <a:lnTo>
                      <a:pt x="132" y="44"/>
                    </a:lnTo>
                    <a:lnTo>
                      <a:pt x="136" y="56"/>
                    </a:lnTo>
                    <a:lnTo>
                      <a:pt x="140" y="68"/>
                    </a:lnTo>
                    <a:lnTo>
                      <a:pt x="144"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71" name="Freeform 203"/>
              <p:cNvSpPr>
                <a:spLocks/>
              </p:cNvSpPr>
              <p:nvPr/>
            </p:nvSpPr>
            <p:spPr bwMode="auto">
              <a:xfrm>
                <a:off x="3836" y="2364"/>
                <a:ext cx="145" cy="101"/>
              </a:xfrm>
              <a:custGeom>
                <a:avLst/>
                <a:gdLst>
                  <a:gd name="T0" fmla="*/ 144 w 145"/>
                  <a:gd name="T1" fmla="*/ 20 h 101"/>
                  <a:gd name="T2" fmla="*/ 132 w 145"/>
                  <a:gd name="T3" fmla="*/ 12 h 101"/>
                  <a:gd name="T4" fmla="*/ 123 w 145"/>
                  <a:gd name="T5" fmla="*/ 0 h 101"/>
                  <a:gd name="T6" fmla="*/ 111 w 145"/>
                  <a:gd name="T7" fmla="*/ 0 h 101"/>
                  <a:gd name="T8" fmla="*/ 99 w 145"/>
                  <a:gd name="T9" fmla="*/ 4 h 101"/>
                  <a:gd name="T10" fmla="*/ 91 w 145"/>
                  <a:gd name="T11" fmla="*/ 16 h 101"/>
                  <a:gd name="T12" fmla="*/ 82 w 145"/>
                  <a:gd name="T13" fmla="*/ 28 h 101"/>
                  <a:gd name="T14" fmla="*/ 78 w 145"/>
                  <a:gd name="T15" fmla="*/ 40 h 101"/>
                  <a:gd name="T16" fmla="*/ 74 w 145"/>
                  <a:gd name="T17" fmla="*/ 52 h 101"/>
                  <a:gd name="T18" fmla="*/ 70 w 145"/>
                  <a:gd name="T19" fmla="*/ 64 h 101"/>
                  <a:gd name="T20" fmla="*/ 70 w 145"/>
                  <a:gd name="T21" fmla="*/ 76 h 101"/>
                  <a:gd name="T22" fmla="*/ 66 w 145"/>
                  <a:gd name="T23" fmla="*/ 88 h 101"/>
                  <a:gd name="T24" fmla="*/ 58 w 145"/>
                  <a:gd name="T25" fmla="*/ 100 h 101"/>
                  <a:gd name="T26" fmla="*/ 45 w 145"/>
                  <a:gd name="T27" fmla="*/ 100 h 101"/>
                  <a:gd name="T28" fmla="*/ 33 w 145"/>
                  <a:gd name="T29" fmla="*/ 92 h 101"/>
                  <a:gd name="T30" fmla="*/ 29 w 145"/>
                  <a:gd name="T31" fmla="*/ 80 h 101"/>
                  <a:gd name="T32" fmla="*/ 21 w 145"/>
                  <a:gd name="T33" fmla="*/ 68 h 101"/>
                  <a:gd name="T34" fmla="*/ 12 w 145"/>
                  <a:gd name="T35" fmla="*/ 56 h 101"/>
                  <a:gd name="T36" fmla="*/ 8 w 145"/>
                  <a:gd name="T37" fmla="*/ 44 h 101"/>
                  <a:gd name="T38" fmla="*/ 4 w 145"/>
                  <a:gd name="T39" fmla="*/ 32 h 101"/>
                  <a:gd name="T40" fmla="*/ 0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20"/>
                    </a:moveTo>
                    <a:lnTo>
                      <a:pt x="132" y="12"/>
                    </a:lnTo>
                    <a:lnTo>
                      <a:pt x="123" y="0"/>
                    </a:lnTo>
                    <a:lnTo>
                      <a:pt x="111" y="0"/>
                    </a:lnTo>
                    <a:lnTo>
                      <a:pt x="99" y="4"/>
                    </a:lnTo>
                    <a:lnTo>
                      <a:pt x="91" y="16"/>
                    </a:lnTo>
                    <a:lnTo>
                      <a:pt x="82" y="28"/>
                    </a:lnTo>
                    <a:lnTo>
                      <a:pt x="78" y="40"/>
                    </a:lnTo>
                    <a:lnTo>
                      <a:pt x="74" y="52"/>
                    </a:lnTo>
                    <a:lnTo>
                      <a:pt x="70" y="64"/>
                    </a:lnTo>
                    <a:lnTo>
                      <a:pt x="70" y="76"/>
                    </a:lnTo>
                    <a:lnTo>
                      <a:pt x="66" y="88"/>
                    </a:lnTo>
                    <a:lnTo>
                      <a:pt x="58" y="100"/>
                    </a:lnTo>
                    <a:lnTo>
                      <a:pt x="45" y="100"/>
                    </a:lnTo>
                    <a:lnTo>
                      <a:pt x="33" y="92"/>
                    </a:lnTo>
                    <a:lnTo>
                      <a:pt x="29" y="80"/>
                    </a:lnTo>
                    <a:lnTo>
                      <a:pt x="21" y="68"/>
                    </a:lnTo>
                    <a:lnTo>
                      <a:pt x="12" y="56"/>
                    </a:lnTo>
                    <a:lnTo>
                      <a:pt x="8" y="44"/>
                    </a:lnTo>
                    <a:lnTo>
                      <a:pt x="4" y="32"/>
                    </a:lnTo>
                    <a:lnTo>
                      <a:pt x="0"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72" name="Group 204"/>
            <p:cNvGrpSpPr>
              <a:grpSpLocks/>
            </p:cNvGrpSpPr>
            <p:nvPr/>
          </p:nvGrpSpPr>
          <p:grpSpPr bwMode="auto">
            <a:xfrm>
              <a:off x="6173788" y="3411538"/>
              <a:ext cx="612775" cy="261937"/>
              <a:chOff x="3309" y="3608"/>
              <a:chExt cx="289" cy="165"/>
            </a:xfrm>
          </p:grpSpPr>
          <p:sp>
            <p:nvSpPr>
              <p:cNvPr id="32973" name="Freeform 205"/>
              <p:cNvSpPr>
                <a:spLocks/>
              </p:cNvSpPr>
              <p:nvPr/>
            </p:nvSpPr>
            <p:spPr bwMode="auto">
              <a:xfrm>
                <a:off x="3309" y="36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74" name="Freeform 206"/>
              <p:cNvSpPr>
                <a:spLocks/>
              </p:cNvSpPr>
              <p:nvPr/>
            </p:nvSpPr>
            <p:spPr bwMode="auto">
              <a:xfrm>
                <a:off x="3453" y="36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75" name="Group 207"/>
            <p:cNvGrpSpPr>
              <a:grpSpLocks/>
            </p:cNvGrpSpPr>
            <p:nvPr/>
          </p:nvGrpSpPr>
          <p:grpSpPr bwMode="auto">
            <a:xfrm>
              <a:off x="6973888" y="1074738"/>
              <a:ext cx="609600" cy="141287"/>
              <a:chOff x="3686" y="2136"/>
              <a:chExt cx="288" cy="89"/>
            </a:xfrm>
          </p:grpSpPr>
          <p:sp>
            <p:nvSpPr>
              <p:cNvPr id="32976" name="Freeform 208"/>
              <p:cNvSpPr>
                <a:spLocks/>
              </p:cNvSpPr>
              <p:nvPr/>
            </p:nvSpPr>
            <p:spPr bwMode="auto">
              <a:xfrm>
                <a:off x="3686" y="2136"/>
                <a:ext cx="145" cy="55"/>
              </a:xfrm>
              <a:custGeom>
                <a:avLst/>
                <a:gdLst>
                  <a:gd name="T0" fmla="*/ 0 w 145"/>
                  <a:gd name="T1" fmla="*/ 43 h 55"/>
                  <a:gd name="T2" fmla="*/ 12 w 145"/>
                  <a:gd name="T3" fmla="*/ 48 h 55"/>
                  <a:gd name="T4" fmla="*/ 21 w 145"/>
                  <a:gd name="T5" fmla="*/ 54 h 55"/>
                  <a:gd name="T6" fmla="*/ 33 w 145"/>
                  <a:gd name="T7" fmla="*/ 54 h 55"/>
                  <a:gd name="T8" fmla="*/ 45 w 145"/>
                  <a:gd name="T9" fmla="*/ 52 h 55"/>
                  <a:gd name="T10" fmla="*/ 53 w 145"/>
                  <a:gd name="T11" fmla="*/ 45 h 55"/>
                  <a:gd name="T12" fmla="*/ 62 w 145"/>
                  <a:gd name="T13" fmla="*/ 39 h 55"/>
                  <a:gd name="T14" fmla="*/ 66 w 145"/>
                  <a:gd name="T15" fmla="*/ 32 h 55"/>
                  <a:gd name="T16" fmla="*/ 70 w 145"/>
                  <a:gd name="T17" fmla="*/ 26 h 55"/>
                  <a:gd name="T18" fmla="*/ 74 w 145"/>
                  <a:gd name="T19" fmla="*/ 19 h 55"/>
                  <a:gd name="T20" fmla="*/ 74 w 145"/>
                  <a:gd name="T21" fmla="*/ 13 h 55"/>
                  <a:gd name="T22" fmla="*/ 78 w 145"/>
                  <a:gd name="T23" fmla="*/ 6 h 55"/>
                  <a:gd name="T24" fmla="*/ 86 w 145"/>
                  <a:gd name="T25" fmla="*/ 0 h 55"/>
                  <a:gd name="T26" fmla="*/ 99 w 145"/>
                  <a:gd name="T27" fmla="*/ 0 h 55"/>
                  <a:gd name="T28" fmla="*/ 111 w 145"/>
                  <a:gd name="T29" fmla="*/ 4 h 55"/>
                  <a:gd name="T30" fmla="*/ 115 w 145"/>
                  <a:gd name="T31" fmla="*/ 11 h 55"/>
                  <a:gd name="T32" fmla="*/ 123 w 145"/>
                  <a:gd name="T33" fmla="*/ 17 h 55"/>
                  <a:gd name="T34" fmla="*/ 132 w 145"/>
                  <a:gd name="T35" fmla="*/ 24 h 55"/>
                  <a:gd name="T36" fmla="*/ 136 w 145"/>
                  <a:gd name="T37" fmla="*/ 30 h 55"/>
                  <a:gd name="T38" fmla="*/ 140 w 145"/>
                  <a:gd name="T39" fmla="*/ 37 h 55"/>
                  <a:gd name="T40" fmla="*/ 144 w 145"/>
                  <a:gd name="T4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55">
                    <a:moveTo>
                      <a:pt x="0" y="43"/>
                    </a:moveTo>
                    <a:lnTo>
                      <a:pt x="12" y="48"/>
                    </a:lnTo>
                    <a:lnTo>
                      <a:pt x="21" y="54"/>
                    </a:lnTo>
                    <a:lnTo>
                      <a:pt x="33" y="54"/>
                    </a:lnTo>
                    <a:lnTo>
                      <a:pt x="45" y="52"/>
                    </a:lnTo>
                    <a:lnTo>
                      <a:pt x="53" y="45"/>
                    </a:lnTo>
                    <a:lnTo>
                      <a:pt x="62" y="39"/>
                    </a:lnTo>
                    <a:lnTo>
                      <a:pt x="66" y="32"/>
                    </a:lnTo>
                    <a:lnTo>
                      <a:pt x="70" y="26"/>
                    </a:lnTo>
                    <a:lnTo>
                      <a:pt x="74" y="19"/>
                    </a:lnTo>
                    <a:lnTo>
                      <a:pt x="74" y="13"/>
                    </a:lnTo>
                    <a:lnTo>
                      <a:pt x="78" y="6"/>
                    </a:lnTo>
                    <a:lnTo>
                      <a:pt x="86" y="0"/>
                    </a:lnTo>
                    <a:lnTo>
                      <a:pt x="99" y="0"/>
                    </a:lnTo>
                    <a:lnTo>
                      <a:pt x="111" y="4"/>
                    </a:lnTo>
                    <a:lnTo>
                      <a:pt x="115" y="11"/>
                    </a:lnTo>
                    <a:lnTo>
                      <a:pt x="123" y="17"/>
                    </a:lnTo>
                    <a:lnTo>
                      <a:pt x="132" y="24"/>
                    </a:lnTo>
                    <a:lnTo>
                      <a:pt x="136" y="30"/>
                    </a:lnTo>
                    <a:lnTo>
                      <a:pt x="140" y="37"/>
                    </a:lnTo>
                    <a:lnTo>
                      <a:pt x="144" y="4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77" name="Freeform 209"/>
              <p:cNvSpPr>
                <a:spLocks/>
              </p:cNvSpPr>
              <p:nvPr/>
            </p:nvSpPr>
            <p:spPr bwMode="auto">
              <a:xfrm>
                <a:off x="3830" y="2170"/>
                <a:ext cx="144" cy="55"/>
              </a:xfrm>
              <a:custGeom>
                <a:avLst/>
                <a:gdLst>
                  <a:gd name="T0" fmla="*/ 143 w 144"/>
                  <a:gd name="T1" fmla="*/ 11 h 55"/>
                  <a:gd name="T2" fmla="*/ 131 w 144"/>
                  <a:gd name="T3" fmla="*/ 6 h 55"/>
                  <a:gd name="T4" fmla="*/ 123 w 144"/>
                  <a:gd name="T5" fmla="*/ 0 h 55"/>
                  <a:gd name="T6" fmla="*/ 110 w 144"/>
                  <a:gd name="T7" fmla="*/ 0 h 55"/>
                  <a:gd name="T8" fmla="*/ 98 w 144"/>
                  <a:gd name="T9" fmla="*/ 2 h 55"/>
                  <a:gd name="T10" fmla="*/ 90 w 144"/>
                  <a:gd name="T11" fmla="*/ 9 h 55"/>
                  <a:gd name="T12" fmla="*/ 82 w 144"/>
                  <a:gd name="T13" fmla="*/ 15 h 55"/>
                  <a:gd name="T14" fmla="*/ 78 w 144"/>
                  <a:gd name="T15" fmla="*/ 22 h 55"/>
                  <a:gd name="T16" fmla="*/ 74 w 144"/>
                  <a:gd name="T17" fmla="*/ 28 h 55"/>
                  <a:gd name="T18" fmla="*/ 69 w 144"/>
                  <a:gd name="T19" fmla="*/ 35 h 55"/>
                  <a:gd name="T20" fmla="*/ 69 w 144"/>
                  <a:gd name="T21" fmla="*/ 41 h 55"/>
                  <a:gd name="T22" fmla="*/ 65 w 144"/>
                  <a:gd name="T23" fmla="*/ 48 h 55"/>
                  <a:gd name="T24" fmla="*/ 57 w 144"/>
                  <a:gd name="T25" fmla="*/ 54 h 55"/>
                  <a:gd name="T26" fmla="*/ 45 w 144"/>
                  <a:gd name="T27" fmla="*/ 54 h 55"/>
                  <a:gd name="T28" fmla="*/ 33 w 144"/>
                  <a:gd name="T29" fmla="*/ 50 h 55"/>
                  <a:gd name="T30" fmla="*/ 29 w 144"/>
                  <a:gd name="T31" fmla="*/ 43 h 55"/>
                  <a:gd name="T32" fmla="*/ 20 w 144"/>
                  <a:gd name="T33" fmla="*/ 37 h 55"/>
                  <a:gd name="T34" fmla="*/ 12 w 144"/>
                  <a:gd name="T35" fmla="*/ 30 h 55"/>
                  <a:gd name="T36" fmla="*/ 8 w 144"/>
                  <a:gd name="T37" fmla="*/ 24 h 55"/>
                  <a:gd name="T38" fmla="*/ 4 w 144"/>
                  <a:gd name="T39" fmla="*/ 17 h 55"/>
                  <a:gd name="T40" fmla="*/ 0 w 144"/>
                  <a:gd name="T41" fmla="*/ 1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55">
                    <a:moveTo>
                      <a:pt x="143" y="11"/>
                    </a:moveTo>
                    <a:lnTo>
                      <a:pt x="131" y="6"/>
                    </a:lnTo>
                    <a:lnTo>
                      <a:pt x="123" y="0"/>
                    </a:lnTo>
                    <a:lnTo>
                      <a:pt x="110" y="0"/>
                    </a:lnTo>
                    <a:lnTo>
                      <a:pt x="98" y="2"/>
                    </a:lnTo>
                    <a:lnTo>
                      <a:pt x="90" y="9"/>
                    </a:lnTo>
                    <a:lnTo>
                      <a:pt x="82" y="15"/>
                    </a:lnTo>
                    <a:lnTo>
                      <a:pt x="78" y="22"/>
                    </a:lnTo>
                    <a:lnTo>
                      <a:pt x="74" y="28"/>
                    </a:lnTo>
                    <a:lnTo>
                      <a:pt x="69" y="35"/>
                    </a:lnTo>
                    <a:lnTo>
                      <a:pt x="69" y="41"/>
                    </a:lnTo>
                    <a:lnTo>
                      <a:pt x="65" y="48"/>
                    </a:lnTo>
                    <a:lnTo>
                      <a:pt x="57" y="54"/>
                    </a:lnTo>
                    <a:lnTo>
                      <a:pt x="45" y="54"/>
                    </a:lnTo>
                    <a:lnTo>
                      <a:pt x="33" y="50"/>
                    </a:lnTo>
                    <a:lnTo>
                      <a:pt x="29" y="43"/>
                    </a:lnTo>
                    <a:lnTo>
                      <a:pt x="20" y="37"/>
                    </a:lnTo>
                    <a:lnTo>
                      <a:pt x="12" y="30"/>
                    </a:lnTo>
                    <a:lnTo>
                      <a:pt x="8" y="24"/>
                    </a:lnTo>
                    <a:lnTo>
                      <a:pt x="4" y="17"/>
                    </a:lnTo>
                    <a:lnTo>
                      <a:pt x="0" y="1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78" name="Group 210"/>
            <p:cNvGrpSpPr>
              <a:grpSpLocks/>
            </p:cNvGrpSpPr>
            <p:nvPr/>
          </p:nvGrpSpPr>
          <p:grpSpPr bwMode="auto">
            <a:xfrm>
              <a:off x="5980113" y="2865438"/>
              <a:ext cx="611187" cy="103187"/>
              <a:chOff x="3217" y="3264"/>
              <a:chExt cx="289" cy="65"/>
            </a:xfrm>
          </p:grpSpPr>
          <p:sp>
            <p:nvSpPr>
              <p:cNvPr id="32979" name="Freeform 211"/>
              <p:cNvSpPr>
                <a:spLocks/>
              </p:cNvSpPr>
              <p:nvPr/>
            </p:nvSpPr>
            <p:spPr bwMode="auto">
              <a:xfrm>
                <a:off x="3217" y="3264"/>
                <a:ext cx="145" cy="40"/>
              </a:xfrm>
              <a:custGeom>
                <a:avLst/>
                <a:gdLst>
                  <a:gd name="T0" fmla="*/ 0 w 145"/>
                  <a:gd name="T1" fmla="*/ 31 h 40"/>
                  <a:gd name="T2" fmla="*/ 12 w 145"/>
                  <a:gd name="T3" fmla="*/ 34 h 40"/>
                  <a:gd name="T4" fmla="*/ 21 w 145"/>
                  <a:gd name="T5" fmla="*/ 39 h 40"/>
                  <a:gd name="T6" fmla="*/ 33 w 145"/>
                  <a:gd name="T7" fmla="*/ 39 h 40"/>
                  <a:gd name="T8" fmla="*/ 45 w 145"/>
                  <a:gd name="T9" fmla="*/ 37 h 40"/>
                  <a:gd name="T10" fmla="*/ 53 w 145"/>
                  <a:gd name="T11" fmla="*/ 33 h 40"/>
                  <a:gd name="T12" fmla="*/ 62 w 145"/>
                  <a:gd name="T13" fmla="*/ 28 h 40"/>
                  <a:gd name="T14" fmla="*/ 66 w 145"/>
                  <a:gd name="T15" fmla="*/ 23 h 40"/>
                  <a:gd name="T16" fmla="*/ 70 w 145"/>
                  <a:gd name="T17" fmla="*/ 19 h 40"/>
                  <a:gd name="T18" fmla="*/ 74 w 145"/>
                  <a:gd name="T19" fmla="*/ 14 h 40"/>
                  <a:gd name="T20" fmla="*/ 74 w 145"/>
                  <a:gd name="T21" fmla="*/ 9 h 40"/>
                  <a:gd name="T22" fmla="*/ 78 w 145"/>
                  <a:gd name="T23" fmla="*/ 5 h 40"/>
                  <a:gd name="T24" fmla="*/ 86 w 145"/>
                  <a:gd name="T25" fmla="*/ 0 h 40"/>
                  <a:gd name="T26" fmla="*/ 99 w 145"/>
                  <a:gd name="T27" fmla="*/ 0 h 40"/>
                  <a:gd name="T28" fmla="*/ 111 w 145"/>
                  <a:gd name="T29" fmla="*/ 3 h 40"/>
                  <a:gd name="T30" fmla="*/ 115 w 145"/>
                  <a:gd name="T31" fmla="*/ 8 h 40"/>
                  <a:gd name="T32" fmla="*/ 123 w 145"/>
                  <a:gd name="T33" fmla="*/ 12 h 40"/>
                  <a:gd name="T34" fmla="*/ 132 w 145"/>
                  <a:gd name="T35" fmla="*/ 17 h 40"/>
                  <a:gd name="T36" fmla="*/ 136 w 145"/>
                  <a:gd name="T37" fmla="*/ 22 h 40"/>
                  <a:gd name="T38" fmla="*/ 140 w 145"/>
                  <a:gd name="T39" fmla="*/ 27 h 40"/>
                  <a:gd name="T40" fmla="*/ 144 w 145"/>
                  <a:gd name="T4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0" y="31"/>
                    </a:moveTo>
                    <a:lnTo>
                      <a:pt x="12" y="34"/>
                    </a:lnTo>
                    <a:lnTo>
                      <a:pt x="21" y="39"/>
                    </a:lnTo>
                    <a:lnTo>
                      <a:pt x="33" y="39"/>
                    </a:lnTo>
                    <a:lnTo>
                      <a:pt x="45" y="37"/>
                    </a:lnTo>
                    <a:lnTo>
                      <a:pt x="53" y="33"/>
                    </a:lnTo>
                    <a:lnTo>
                      <a:pt x="62" y="28"/>
                    </a:lnTo>
                    <a:lnTo>
                      <a:pt x="66" y="23"/>
                    </a:lnTo>
                    <a:lnTo>
                      <a:pt x="70" y="19"/>
                    </a:lnTo>
                    <a:lnTo>
                      <a:pt x="74" y="14"/>
                    </a:lnTo>
                    <a:lnTo>
                      <a:pt x="74" y="9"/>
                    </a:lnTo>
                    <a:lnTo>
                      <a:pt x="78" y="5"/>
                    </a:lnTo>
                    <a:lnTo>
                      <a:pt x="86" y="0"/>
                    </a:lnTo>
                    <a:lnTo>
                      <a:pt x="99" y="0"/>
                    </a:lnTo>
                    <a:lnTo>
                      <a:pt x="111" y="3"/>
                    </a:lnTo>
                    <a:lnTo>
                      <a:pt x="115" y="8"/>
                    </a:lnTo>
                    <a:lnTo>
                      <a:pt x="123" y="12"/>
                    </a:lnTo>
                    <a:lnTo>
                      <a:pt x="132" y="17"/>
                    </a:lnTo>
                    <a:lnTo>
                      <a:pt x="136" y="22"/>
                    </a:lnTo>
                    <a:lnTo>
                      <a:pt x="140" y="27"/>
                    </a:lnTo>
                    <a:lnTo>
                      <a:pt x="144" y="3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80" name="Freeform 212"/>
              <p:cNvSpPr>
                <a:spLocks/>
              </p:cNvSpPr>
              <p:nvPr/>
            </p:nvSpPr>
            <p:spPr bwMode="auto">
              <a:xfrm>
                <a:off x="3361" y="3289"/>
                <a:ext cx="145" cy="40"/>
              </a:xfrm>
              <a:custGeom>
                <a:avLst/>
                <a:gdLst>
                  <a:gd name="T0" fmla="*/ 144 w 145"/>
                  <a:gd name="T1" fmla="*/ 8 h 40"/>
                  <a:gd name="T2" fmla="*/ 132 w 145"/>
                  <a:gd name="T3" fmla="*/ 5 h 40"/>
                  <a:gd name="T4" fmla="*/ 123 w 145"/>
                  <a:gd name="T5" fmla="*/ 0 h 40"/>
                  <a:gd name="T6" fmla="*/ 111 w 145"/>
                  <a:gd name="T7" fmla="*/ 0 h 40"/>
                  <a:gd name="T8" fmla="*/ 99 w 145"/>
                  <a:gd name="T9" fmla="*/ 2 h 40"/>
                  <a:gd name="T10" fmla="*/ 91 w 145"/>
                  <a:gd name="T11" fmla="*/ 6 h 40"/>
                  <a:gd name="T12" fmla="*/ 82 w 145"/>
                  <a:gd name="T13" fmla="*/ 11 h 40"/>
                  <a:gd name="T14" fmla="*/ 78 w 145"/>
                  <a:gd name="T15" fmla="*/ 16 h 40"/>
                  <a:gd name="T16" fmla="*/ 74 w 145"/>
                  <a:gd name="T17" fmla="*/ 20 h 40"/>
                  <a:gd name="T18" fmla="*/ 70 w 145"/>
                  <a:gd name="T19" fmla="*/ 25 h 40"/>
                  <a:gd name="T20" fmla="*/ 70 w 145"/>
                  <a:gd name="T21" fmla="*/ 30 h 40"/>
                  <a:gd name="T22" fmla="*/ 66 w 145"/>
                  <a:gd name="T23" fmla="*/ 34 h 40"/>
                  <a:gd name="T24" fmla="*/ 58 w 145"/>
                  <a:gd name="T25" fmla="*/ 39 h 40"/>
                  <a:gd name="T26" fmla="*/ 45 w 145"/>
                  <a:gd name="T27" fmla="*/ 39 h 40"/>
                  <a:gd name="T28" fmla="*/ 33 w 145"/>
                  <a:gd name="T29" fmla="*/ 36 h 40"/>
                  <a:gd name="T30" fmla="*/ 29 w 145"/>
                  <a:gd name="T31" fmla="*/ 31 h 40"/>
                  <a:gd name="T32" fmla="*/ 21 w 145"/>
                  <a:gd name="T33" fmla="*/ 27 h 40"/>
                  <a:gd name="T34" fmla="*/ 12 w 145"/>
                  <a:gd name="T35" fmla="*/ 22 h 40"/>
                  <a:gd name="T36" fmla="*/ 8 w 145"/>
                  <a:gd name="T37" fmla="*/ 17 h 40"/>
                  <a:gd name="T38" fmla="*/ 4 w 145"/>
                  <a:gd name="T39" fmla="*/ 12 h 40"/>
                  <a:gd name="T40" fmla="*/ 0 w 145"/>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0">
                    <a:moveTo>
                      <a:pt x="144" y="8"/>
                    </a:moveTo>
                    <a:lnTo>
                      <a:pt x="132" y="5"/>
                    </a:lnTo>
                    <a:lnTo>
                      <a:pt x="123" y="0"/>
                    </a:lnTo>
                    <a:lnTo>
                      <a:pt x="111" y="0"/>
                    </a:lnTo>
                    <a:lnTo>
                      <a:pt x="99" y="2"/>
                    </a:lnTo>
                    <a:lnTo>
                      <a:pt x="91" y="6"/>
                    </a:lnTo>
                    <a:lnTo>
                      <a:pt x="82" y="11"/>
                    </a:lnTo>
                    <a:lnTo>
                      <a:pt x="78" y="16"/>
                    </a:lnTo>
                    <a:lnTo>
                      <a:pt x="74" y="20"/>
                    </a:lnTo>
                    <a:lnTo>
                      <a:pt x="70" y="25"/>
                    </a:lnTo>
                    <a:lnTo>
                      <a:pt x="70" y="30"/>
                    </a:lnTo>
                    <a:lnTo>
                      <a:pt x="66" y="34"/>
                    </a:lnTo>
                    <a:lnTo>
                      <a:pt x="58" y="39"/>
                    </a:lnTo>
                    <a:lnTo>
                      <a:pt x="45" y="39"/>
                    </a:lnTo>
                    <a:lnTo>
                      <a:pt x="33" y="36"/>
                    </a:lnTo>
                    <a:lnTo>
                      <a:pt x="29" y="31"/>
                    </a:lnTo>
                    <a:lnTo>
                      <a:pt x="21" y="27"/>
                    </a:lnTo>
                    <a:lnTo>
                      <a:pt x="12" y="22"/>
                    </a:lnTo>
                    <a:lnTo>
                      <a:pt x="8" y="17"/>
                    </a:lnTo>
                    <a:lnTo>
                      <a:pt x="4" y="12"/>
                    </a:lnTo>
                    <a:lnTo>
                      <a:pt x="0" y="9"/>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81" name="Group 213"/>
            <p:cNvGrpSpPr>
              <a:grpSpLocks/>
            </p:cNvGrpSpPr>
            <p:nvPr/>
          </p:nvGrpSpPr>
          <p:grpSpPr bwMode="auto">
            <a:xfrm>
              <a:off x="6005513" y="3141663"/>
              <a:ext cx="611187" cy="122237"/>
              <a:chOff x="3229" y="3438"/>
              <a:chExt cx="289" cy="77"/>
            </a:xfrm>
          </p:grpSpPr>
          <p:sp>
            <p:nvSpPr>
              <p:cNvPr id="32982" name="Freeform 214"/>
              <p:cNvSpPr>
                <a:spLocks/>
              </p:cNvSpPr>
              <p:nvPr/>
            </p:nvSpPr>
            <p:spPr bwMode="auto">
              <a:xfrm>
                <a:off x="3229" y="3468"/>
                <a:ext cx="145" cy="47"/>
              </a:xfrm>
              <a:custGeom>
                <a:avLst/>
                <a:gdLst>
                  <a:gd name="T0" fmla="*/ 0 w 145"/>
                  <a:gd name="T1" fmla="*/ 9 h 47"/>
                  <a:gd name="T2" fmla="*/ 12 w 145"/>
                  <a:gd name="T3" fmla="*/ 6 h 47"/>
                  <a:gd name="T4" fmla="*/ 21 w 145"/>
                  <a:gd name="T5" fmla="*/ 0 h 47"/>
                  <a:gd name="T6" fmla="*/ 33 w 145"/>
                  <a:gd name="T7" fmla="*/ 0 h 47"/>
                  <a:gd name="T8" fmla="*/ 45 w 145"/>
                  <a:gd name="T9" fmla="*/ 2 h 47"/>
                  <a:gd name="T10" fmla="*/ 53 w 145"/>
                  <a:gd name="T11" fmla="*/ 7 h 47"/>
                  <a:gd name="T12" fmla="*/ 62 w 145"/>
                  <a:gd name="T13" fmla="*/ 13 h 47"/>
                  <a:gd name="T14" fmla="*/ 66 w 145"/>
                  <a:gd name="T15" fmla="*/ 18 h 47"/>
                  <a:gd name="T16" fmla="*/ 70 w 145"/>
                  <a:gd name="T17" fmla="*/ 24 h 47"/>
                  <a:gd name="T18" fmla="*/ 74 w 145"/>
                  <a:gd name="T19" fmla="*/ 29 h 47"/>
                  <a:gd name="T20" fmla="*/ 74 w 145"/>
                  <a:gd name="T21" fmla="*/ 35 h 47"/>
                  <a:gd name="T22" fmla="*/ 78 w 145"/>
                  <a:gd name="T23" fmla="*/ 40 h 47"/>
                  <a:gd name="T24" fmla="*/ 86 w 145"/>
                  <a:gd name="T25" fmla="*/ 46 h 47"/>
                  <a:gd name="T26" fmla="*/ 99 w 145"/>
                  <a:gd name="T27" fmla="*/ 46 h 47"/>
                  <a:gd name="T28" fmla="*/ 111 w 145"/>
                  <a:gd name="T29" fmla="*/ 42 h 47"/>
                  <a:gd name="T30" fmla="*/ 115 w 145"/>
                  <a:gd name="T31" fmla="*/ 37 h 47"/>
                  <a:gd name="T32" fmla="*/ 123 w 145"/>
                  <a:gd name="T33" fmla="*/ 31 h 47"/>
                  <a:gd name="T34" fmla="*/ 132 w 145"/>
                  <a:gd name="T35" fmla="*/ 26 h 47"/>
                  <a:gd name="T36" fmla="*/ 136 w 145"/>
                  <a:gd name="T37" fmla="*/ 20 h 47"/>
                  <a:gd name="T38" fmla="*/ 140 w 145"/>
                  <a:gd name="T39" fmla="*/ 15 h 47"/>
                  <a:gd name="T40" fmla="*/ 144 w 145"/>
                  <a:gd name="T41"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0" y="9"/>
                    </a:moveTo>
                    <a:lnTo>
                      <a:pt x="12" y="6"/>
                    </a:lnTo>
                    <a:lnTo>
                      <a:pt x="21" y="0"/>
                    </a:lnTo>
                    <a:lnTo>
                      <a:pt x="33" y="0"/>
                    </a:lnTo>
                    <a:lnTo>
                      <a:pt x="45" y="2"/>
                    </a:lnTo>
                    <a:lnTo>
                      <a:pt x="53" y="7"/>
                    </a:lnTo>
                    <a:lnTo>
                      <a:pt x="62" y="13"/>
                    </a:lnTo>
                    <a:lnTo>
                      <a:pt x="66" y="18"/>
                    </a:lnTo>
                    <a:lnTo>
                      <a:pt x="70" y="24"/>
                    </a:lnTo>
                    <a:lnTo>
                      <a:pt x="74" y="29"/>
                    </a:lnTo>
                    <a:lnTo>
                      <a:pt x="74" y="35"/>
                    </a:lnTo>
                    <a:lnTo>
                      <a:pt x="78" y="40"/>
                    </a:lnTo>
                    <a:lnTo>
                      <a:pt x="86" y="46"/>
                    </a:lnTo>
                    <a:lnTo>
                      <a:pt x="99" y="46"/>
                    </a:lnTo>
                    <a:lnTo>
                      <a:pt x="111" y="42"/>
                    </a:lnTo>
                    <a:lnTo>
                      <a:pt x="115" y="37"/>
                    </a:lnTo>
                    <a:lnTo>
                      <a:pt x="123" y="31"/>
                    </a:lnTo>
                    <a:lnTo>
                      <a:pt x="132" y="26"/>
                    </a:lnTo>
                    <a:lnTo>
                      <a:pt x="136" y="20"/>
                    </a:lnTo>
                    <a:lnTo>
                      <a:pt x="140" y="15"/>
                    </a:lnTo>
                    <a:lnTo>
                      <a:pt x="144" y="11"/>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83" name="Freeform 215"/>
              <p:cNvSpPr>
                <a:spLocks/>
              </p:cNvSpPr>
              <p:nvPr/>
            </p:nvSpPr>
            <p:spPr bwMode="auto">
              <a:xfrm>
                <a:off x="3373" y="3438"/>
                <a:ext cx="145" cy="47"/>
              </a:xfrm>
              <a:custGeom>
                <a:avLst/>
                <a:gdLst>
                  <a:gd name="T0" fmla="*/ 144 w 145"/>
                  <a:gd name="T1" fmla="*/ 37 h 47"/>
                  <a:gd name="T2" fmla="*/ 132 w 145"/>
                  <a:gd name="T3" fmla="*/ 40 h 47"/>
                  <a:gd name="T4" fmla="*/ 123 w 145"/>
                  <a:gd name="T5" fmla="*/ 46 h 47"/>
                  <a:gd name="T6" fmla="*/ 111 w 145"/>
                  <a:gd name="T7" fmla="*/ 46 h 47"/>
                  <a:gd name="T8" fmla="*/ 99 w 145"/>
                  <a:gd name="T9" fmla="*/ 44 h 47"/>
                  <a:gd name="T10" fmla="*/ 91 w 145"/>
                  <a:gd name="T11" fmla="*/ 39 h 47"/>
                  <a:gd name="T12" fmla="*/ 82 w 145"/>
                  <a:gd name="T13" fmla="*/ 33 h 47"/>
                  <a:gd name="T14" fmla="*/ 78 w 145"/>
                  <a:gd name="T15" fmla="*/ 28 h 47"/>
                  <a:gd name="T16" fmla="*/ 74 w 145"/>
                  <a:gd name="T17" fmla="*/ 22 h 47"/>
                  <a:gd name="T18" fmla="*/ 70 w 145"/>
                  <a:gd name="T19" fmla="*/ 17 h 47"/>
                  <a:gd name="T20" fmla="*/ 70 w 145"/>
                  <a:gd name="T21" fmla="*/ 11 h 47"/>
                  <a:gd name="T22" fmla="*/ 66 w 145"/>
                  <a:gd name="T23" fmla="*/ 6 h 47"/>
                  <a:gd name="T24" fmla="*/ 58 w 145"/>
                  <a:gd name="T25" fmla="*/ 0 h 47"/>
                  <a:gd name="T26" fmla="*/ 45 w 145"/>
                  <a:gd name="T27" fmla="*/ 0 h 47"/>
                  <a:gd name="T28" fmla="*/ 33 w 145"/>
                  <a:gd name="T29" fmla="*/ 4 h 47"/>
                  <a:gd name="T30" fmla="*/ 29 w 145"/>
                  <a:gd name="T31" fmla="*/ 9 h 47"/>
                  <a:gd name="T32" fmla="*/ 21 w 145"/>
                  <a:gd name="T33" fmla="*/ 15 h 47"/>
                  <a:gd name="T34" fmla="*/ 12 w 145"/>
                  <a:gd name="T35" fmla="*/ 20 h 47"/>
                  <a:gd name="T36" fmla="*/ 8 w 145"/>
                  <a:gd name="T37" fmla="*/ 26 h 47"/>
                  <a:gd name="T38" fmla="*/ 4 w 145"/>
                  <a:gd name="T39" fmla="*/ 31 h 47"/>
                  <a:gd name="T40" fmla="*/ 0 w 145"/>
                  <a:gd name="T41"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7">
                    <a:moveTo>
                      <a:pt x="144" y="37"/>
                    </a:moveTo>
                    <a:lnTo>
                      <a:pt x="132" y="40"/>
                    </a:lnTo>
                    <a:lnTo>
                      <a:pt x="123" y="46"/>
                    </a:lnTo>
                    <a:lnTo>
                      <a:pt x="111" y="46"/>
                    </a:lnTo>
                    <a:lnTo>
                      <a:pt x="99" y="44"/>
                    </a:lnTo>
                    <a:lnTo>
                      <a:pt x="91" y="39"/>
                    </a:lnTo>
                    <a:lnTo>
                      <a:pt x="82" y="33"/>
                    </a:lnTo>
                    <a:lnTo>
                      <a:pt x="78" y="28"/>
                    </a:lnTo>
                    <a:lnTo>
                      <a:pt x="74" y="22"/>
                    </a:lnTo>
                    <a:lnTo>
                      <a:pt x="70" y="17"/>
                    </a:lnTo>
                    <a:lnTo>
                      <a:pt x="70" y="11"/>
                    </a:lnTo>
                    <a:lnTo>
                      <a:pt x="66" y="6"/>
                    </a:lnTo>
                    <a:lnTo>
                      <a:pt x="58" y="0"/>
                    </a:lnTo>
                    <a:lnTo>
                      <a:pt x="45" y="0"/>
                    </a:lnTo>
                    <a:lnTo>
                      <a:pt x="33" y="4"/>
                    </a:lnTo>
                    <a:lnTo>
                      <a:pt x="29" y="9"/>
                    </a:lnTo>
                    <a:lnTo>
                      <a:pt x="21" y="15"/>
                    </a:lnTo>
                    <a:lnTo>
                      <a:pt x="12" y="20"/>
                    </a:lnTo>
                    <a:lnTo>
                      <a:pt x="8" y="26"/>
                    </a:lnTo>
                    <a:lnTo>
                      <a:pt x="4" y="31"/>
                    </a:lnTo>
                    <a:lnTo>
                      <a:pt x="0" y="35"/>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84" name="Group 216"/>
            <p:cNvGrpSpPr>
              <a:grpSpLocks/>
            </p:cNvGrpSpPr>
            <p:nvPr/>
          </p:nvGrpSpPr>
          <p:grpSpPr bwMode="auto">
            <a:xfrm>
              <a:off x="6346825" y="3687763"/>
              <a:ext cx="609600" cy="261937"/>
              <a:chOff x="3390" y="3782"/>
              <a:chExt cx="288" cy="165"/>
            </a:xfrm>
          </p:grpSpPr>
          <p:sp>
            <p:nvSpPr>
              <p:cNvPr id="32985" name="Freeform 217"/>
              <p:cNvSpPr>
                <a:spLocks/>
              </p:cNvSpPr>
              <p:nvPr/>
            </p:nvSpPr>
            <p:spPr bwMode="auto">
              <a:xfrm>
                <a:off x="3390" y="384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86" name="Freeform 218"/>
              <p:cNvSpPr>
                <a:spLocks/>
              </p:cNvSpPr>
              <p:nvPr/>
            </p:nvSpPr>
            <p:spPr bwMode="auto">
              <a:xfrm>
                <a:off x="3534" y="3782"/>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87" name="Group 219"/>
            <p:cNvGrpSpPr>
              <a:grpSpLocks/>
            </p:cNvGrpSpPr>
            <p:nvPr/>
          </p:nvGrpSpPr>
          <p:grpSpPr bwMode="auto">
            <a:xfrm>
              <a:off x="6540500" y="3992563"/>
              <a:ext cx="612775" cy="261937"/>
              <a:chOff x="3482" y="3974"/>
              <a:chExt cx="289" cy="165"/>
            </a:xfrm>
          </p:grpSpPr>
          <p:sp>
            <p:nvSpPr>
              <p:cNvPr id="32988" name="Freeform 220"/>
              <p:cNvSpPr>
                <a:spLocks/>
              </p:cNvSpPr>
              <p:nvPr/>
            </p:nvSpPr>
            <p:spPr bwMode="auto">
              <a:xfrm>
                <a:off x="3482" y="403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89" name="Freeform 221"/>
              <p:cNvSpPr>
                <a:spLocks/>
              </p:cNvSpPr>
              <p:nvPr/>
            </p:nvSpPr>
            <p:spPr bwMode="auto">
              <a:xfrm>
                <a:off x="3626" y="3974"/>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90" name="Group 222"/>
            <p:cNvGrpSpPr>
              <a:grpSpLocks/>
            </p:cNvGrpSpPr>
            <p:nvPr/>
          </p:nvGrpSpPr>
          <p:grpSpPr bwMode="auto">
            <a:xfrm>
              <a:off x="6737350" y="4278313"/>
              <a:ext cx="611188" cy="261937"/>
              <a:chOff x="3575" y="4154"/>
              <a:chExt cx="288" cy="165"/>
            </a:xfrm>
          </p:grpSpPr>
          <p:sp>
            <p:nvSpPr>
              <p:cNvPr id="32991" name="Freeform 223"/>
              <p:cNvSpPr>
                <a:spLocks/>
              </p:cNvSpPr>
              <p:nvPr/>
            </p:nvSpPr>
            <p:spPr bwMode="auto">
              <a:xfrm>
                <a:off x="3575" y="4218"/>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92" name="Freeform 224"/>
              <p:cNvSpPr>
                <a:spLocks/>
              </p:cNvSpPr>
              <p:nvPr/>
            </p:nvSpPr>
            <p:spPr bwMode="auto">
              <a:xfrm>
                <a:off x="3719" y="4154"/>
                <a:ext cx="144" cy="101"/>
              </a:xfrm>
              <a:custGeom>
                <a:avLst/>
                <a:gdLst>
                  <a:gd name="T0" fmla="*/ 143 w 144"/>
                  <a:gd name="T1" fmla="*/ 80 h 101"/>
                  <a:gd name="T2" fmla="*/ 131 w 144"/>
                  <a:gd name="T3" fmla="*/ 88 h 101"/>
                  <a:gd name="T4" fmla="*/ 123 w 144"/>
                  <a:gd name="T5" fmla="*/ 100 h 101"/>
                  <a:gd name="T6" fmla="*/ 110 w 144"/>
                  <a:gd name="T7" fmla="*/ 100 h 101"/>
                  <a:gd name="T8" fmla="*/ 98 w 144"/>
                  <a:gd name="T9" fmla="*/ 96 h 101"/>
                  <a:gd name="T10" fmla="*/ 90 w 144"/>
                  <a:gd name="T11" fmla="*/ 84 h 101"/>
                  <a:gd name="T12" fmla="*/ 82 w 144"/>
                  <a:gd name="T13" fmla="*/ 72 h 101"/>
                  <a:gd name="T14" fmla="*/ 78 w 144"/>
                  <a:gd name="T15" fmla="*/ 60 h 101"/>
                  <a:gd name="T16" fmla="*/ 74 w 144"/>
                  <a:gd name="T17" fmla="*/ 48 h 101"/>
                  <a:gd name="T18" fmla="*/ 69 w 144"/>
                  <a:gd name="T19" fmla="*/ 36 h 101"/>
                  <a:gd name="T20" fmla="*/ 69 w 144"/>
                  <a:gd name="T21" fmla="*/ 24 h 101"/>
                  <a:gd name="T22" fmla="*/ 65 w 144"/>
                  <a:gd name="T23" fmla="*/ 12 h 101"/>
                  <a:gd name="T24" fmla="*/ 57 w 144"/>
                  <a:gd name="T25" fmla="*/ 0 h 101"/>
                  <a:gd name="T26" fmla="*/ 45 w 144"/>
                  <a:gd name="T27" fmla="*/ 0 h 101"/>
                  <a:gd name="T28" fmla="*/ 33 w 144"/>
                  <a:gd name="T29" fmla="*/ 8 h 101"/>
                  <a:gd name="T30" fmla="*/ 29 w 144"/>
                  <a:gd name="T31" fmla="*/ 20 h 101"/>
                  <a:gd name="T32" fmla="*/ 20 w 144"/>
                  <a:gd name="T33" fmla="*/ 32 h 101"/>
                  <a:gd name="T34" fmla="*/ 12 w 144"/>
                  <a:gd name="T35" fmla="*/ 44 h 101"/>
                  <a:gd name="T36" fmla="*/ 8 w 144"/>
                  <a:gd name="T37" fmla="*/ 56 h 101"/>
                  <a:gd name="T38" fmla="*/ 4 w 144"/>
                  <a:gd name="T39" fmla="*/ 68 h 101"/>
                  <a:gd name="T40" fmla="*/ 0 w 144"/>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01">
                    <a:moveTo>
                      <a:pt x="143" y="80"/>
                    </a:moveTo>
                    <a:lnTo>
                      <a:pt x="131" y="88"/>
                    </a:lnTo>
                    <a:lnTo>
                      <a:pt x="123" y="100"/>
                    </a:lnTo>
                    <a:lnTo>
                      <a:pt x="110" y="100"/>
                    </a:lnTo>
                    <a:lnTo>
                      <a:pt x="98" y="96"/>
                    </a:lnTo>
                    <a:lnTo>
                      <a:pt x="90" y="84"/>
                    </a:lnTo>
                    <a:lnTo>
                      <a:pt x="82" y="72"/>
                    </a:lnTo>
                    <a:lnTo>
                      <a:pt x="78" y="60"/>
                    </a:lnTo>
                    <a:lnTo>
                      <a:pt x="74" y="48"/>
                    </a:lnTo>
                    <a:lnTo>
                      <a:pt x="69" y="36"/>
                    </a:lnTo>
                    <a:lnTo>
                      <a:pt x="69" y="24"/>
                    </a:lnTo>
                    <a:lnTo>
                      <a:pt x="65" y="12"/>
                    </a:lnTo>
                    <a:lnTo>
                      <a:pt x="57" y="0"/>
                    </a:lnTo>
                    <a:lnTo>
                      <a:pt x="45" y="0"/>
                    </a:lnTo>
                    <a:lnTo>
                      <a:pt x="33" y="8"/>
                    </a:lnTo>
                    <a:lnTo>
                      <a:pt x="29" y="20"/>
                    </a:lnTo>
                    <a:lnTo>
                      <a:pt x="20"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93" name="Group 225"/>
            <p:cNvGrpSpPr>
              <a:grpSpLocks/>
            </p:cNvGrpSpPr>
            <p:nvPr/>
          </p:nvGrpSpPr>
          <p:grpSpPr bwMode="auto">
            <a:xfrm>
              <a:off x="6958013" y="4545013"/>
              <a:ext cx="612775" cy="261937"/>
              <a:chOff x="3679" y="4322"/>
              <a:chExt cx="289" cy="165"/>
            </a:xfrm>
          </p:grpSpPr>
          <p:sp>
            <p:nvSpPr>
              <p:cNvPr id="32994" name="Freeform 226"/>
              <p:cNvSpPr>
                <a:spLocks/>
              </p:cNvSpPr>
              <p:nvPr/>
            </p:nvSpPr>
            <p:spPr bwMode="auto">
              <a:xfrm>
                <a:off x="3679" y="4386"/>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95" name="Freeform 227"/>
              <p:cNvSpPr>
                <a:spLocks/>
              </p:cNvSpPr>
              <p:nvPr/>
            </p:nvSpPr>
            <p:spPr bwMode="auto">
              <a:xfrm>
                <a:off x="3823" y="4322"/>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96" name="Group 228"/>
            <p:cNvGrpSpPr>
              <a:grpSpLocks/>
            </p:cNvGrpSpPr>
            <p:nvPr/>
          </p:nvGrpSpPr>
          <p:grpSpPr bwMode="auto">
            <a:xfrm>
              <a:off x="7115175" y="4840288"/>
              <a:ext cx="612775" cy="261937"/>
              <a:chOff x="3753" y="4508"/>
              <a:chExt cx="289" cy="165"/>
            </a:xfrm>
          </p:grpSpPr>
          <p:sp>
            <p:nvSpPr>
              <p:cNvPr id="32997" name="Freeform 229"/>
              <p:cNvSpPr>
                <a:spLocks/>
              </p:cNvSpPr>
              <p:nvPr/>
            </p:nvSpPr>
            <p:spPr bwMode="auto">
              <a:xfrm>
                <a:off x="3753" y="4572"/>
                <a:ext cx="145" cy="101"/>
              </a:xfrm>
              <a:custGeom>
                <a:avLst/>
                <a:gdLst>
                  <a:gd name="T0" fmla="*/ 0 w 145"/>
                  <a:gd name="T1" fmla="*/ 20 h 101"/>
                  <a:gd name="T2" fmla="*/ 12 w 145"/>
                  <a:gd name="T3" fmla="*/ 12 h 101"/>
                  <a:gd name="T4" fmla="*/ 21 w 145"/>
                  <a:gd name="T5" fmla="*/ 0 h 101"/>
                  <a:gd name="T6" fmla="*/ 33 w 145"/>
                  <a:gd name="T7" fmla="*/ 0 h 101"/>
                  <a:gd name="T8" fmla="*/ 45 w 145"/>
                  <a:gd name="T9" fmla="*/ 4 h 101"/>
                  <a:gd name="T10" fmla="*/ 53 w 145"/>
                  <a:gd name="T11" fmla="*/ 16 h 101"/>
                  <a:gd name="T12" fmla="*/ 62 w 145"/>
                  <a:gd name="T13" fmla="*/ 28 h 101"/>
                  <a:gd name="T14" fmla="*/ 66 w 145"/>
                  <a:gd name="T15" fmla="*/ 40 h 101"/>
                  <a:gd name="T16" fmla="*/ 70 w 145"/>
                  <a:gd name="T17" fmla="*/ 52 h 101"/>
                  <a:gd name="T18" fmla="*/ 74 w 145"/>
                  <a:gd name="T19" fmla="*/ 64 h 101"/>
                  <a:gd name="T20" fmla="*/ 74 w 145"/>
                  <a:gd name="T21" fmla="*/ 76 h 101"/>
                  <a:gd name="T22" fmla="*/ 78 w 145"/>
                  <a:gd name="T23" fmla="*/ 88 h 101"/>
                  <a:gd name="T24" fmla="*/ 86 w 145"/>
                  <a:gd name="T25" fmla="*/ 100 h 101"/>
                  <a:gd name="T26" fmla="*/ 99 w 145"/>
                  <a:gd name="T27" fmla="*/ 100 h 101"/>
                  <a:gd name="T28" fmla="*/ 111 w 145"/>
                  <a:gd name="T29" fmla="*/ 92 h 101"/>
                  <a:gd name="T30" fmla="*/ 115 w 145"/>
                  <a:gd name="T31" fmla="*/ 80 h 101"/>
                  <a:gd name="T32" fmla="*/ 123 w 145"/>
                  <a:gd name="T33" fmla="*/ 68 h 101"/>
                  <a:gd name="T34" fmla="*/ 132 w 145"/>
                  <a:gd name="T35" fmla="*/ 56 h 101"/>
                  <a:gd name="T36" fmla="*/ 136 w 145"/>
                  <a:gd name="T37" fmla="*/ 44 h 101"/>
                  <a:gd name="T38" fmla="*/ 140 w 145"/>
                  <a:gd name="T39" fmla="*/ 32 h 101"/>
                  <a:gd name="T40" fmla="*/ 144 w 145"/>
                  <a:gd name="T4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0" y="20"/>
                    </a:moveTo>
                    <a:lnTo>
                      <a:pt x="12" y="12"/>
                    </a:lnTo>
                    <a:lnTo>
                      <a:pt x="21" y="0"/>
                    </a:lnTo>
                    <a:lnTo>
                      <a:pt x="33" y="0"/>
                    </a:lnTo>
                    <a:lnTo>
                      <a:pt x="45" y="4"/>
                    </a:lnTo>
                    <a:lnTo>
                      <a:pt x="53" y="16"/>
                    </a:lnTo>
                    <a:lnTo>
                      <a:pt x="62" y="28"/>
                    </a:lnTo>
                    <a:lnTo>
                      <a:pt x="66" y="40"/>
                    </a:lnTo>
                    <a:lnTo>
                      <a:pt x="70" y="52"/>
                    </a:lnTo>
                    <a:lnTo>
                      <a:pt x="74" y="64"/>
                    </a:lnTo>
                    <a:lnTo>
                      <a:pt x="74" y="76"/>
                    </a:lnTo>
                    <a:lnTo>
                      <a:pt x="78" y="88"/>
                    </a:lnTo>
                    <a:lnTo>
                      <a:pt x="86" y="100"/>
                    </a:lnTo>
                    <a:lnTo>
                      <a:pt x="99" y="100"/>
                    </a:lnTo>
                    <a:lnTo>
                      <a:pt x="111" y="92"/>
                    </a:lnTo>
                    <a:lnTo>
                      <a:pt x="115" y="80"/>
                    </a:lnTo>
                    <a:lnTo>
                      <a:pt x="123" y="68"/>
                    </a:lnTo>
                    <a:lnTo>
                      <a:pt x="132" y="56"/>
                    </a:lnTo>
                    <a:lnTo>
                      <a:pt x="136" y="44"/>
                    </a:lnTo>
                    <a:lnTo>
                      <a:pt x="140" y="32"/>
                    </a:lnTo>
                    <a:lnTo>
                      <a:pt x="144" y="24"/>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98" name="Freeform 230"/>
              <p:cNvSpPr>
                <a:spLocks/>
              </p:cNvSpPr>
              <p:nvPr/>
            </p:nvSpPr>
            <p:spPr bwMode="auto">
              <a:xfrm>
                <a:off x="3897" y="4508"/>
                <a:ext cx="145" cy="101"/>
              </a:xfrm>
              <a:custGeom>
                <a:avLst/>
                <a:gdLst>
                  <a:gd name="T0" fmla="*/ 144 w 145"/>
                  <a:gd name="T1" fmla="*/ 80 h 101"/>
                  <a:gd name="T2" fmla="*/ 132 w 145"/>
                  <a:gd name="T3" fmla="*/ 88 h 101"/>
                  <a:gd name="T4" fmla="*/ 123 w 145"/>
                  <a:gd name="T5" fmla="*/ 100 h 101"/>
                  <a:gd name="T6" fmla="*/ 111 w 145"/>
                  <a:gd name="T7" fmla="*/ 100 h 101"/>
                  <a:gd name="T8" fmla="*/ 99 w 145"/>
                  <a:gd name="T9" fmla="*/ 96 h 101"/>
                  <a:gd name="T10" fmla="*/ 91 w 145"/>
                  <a:gd name="T11" fmla="*/ 84 h 101"/>
                  <a:gd name="T12" fmla="*/ 82 w 145"/>
                  <a:gd name="T13" fmla="*/ 72 h 101"/>
                  <a:gd name="T14" fmla="*/ 78 w 145"/>
                  <a:gd name="T15" fmla="*/ 60 h 101"/>
                  <a:gd name="T16" fmla="*/ 74 w 145"/>
                  <a:gd name="T17" fmla="*/ 48 h 101"/>
                  <a:gd name="T18" fmla="*/ 70 w 145"/>
                  <a:gd name="T19" fmla="*/ 36 h 101"/>
                  <a:gd name="T20" fmla="*/ 70 w 145"/>
                  <a:gd name="T21" fmla="*/ 24 h 101"/>
                  <a:gd name="T22" fmla="*/ 66 w 145"/>
                  <a:gd name="T23" fmla="*/ 12 h 101"/>
                  <a:gd name="T24" fmla="*/ 58 w 145"/>
                  <a:gd name="T25" fmla="*/ 0 h 101"/>
                  <a:gd name="T26" fmla="*/ 45 w 145"/>
                  <a:gd name="T27" fmla="*/ 0 h 101"/>
                  <a:gd name="T28" fmla="*/ 33 w 145"/>
                  <a:gd name="T29" fmla="*/ 8 h 101"/>
                  <a:gd name="T30" fmla="*/ 29 w 145"/>
                  <a:gd name="T31" fmla="*/ 20 h 101"/>
                  <a:gd name="T32" fmla="*/ 21 w 145"/>
                  <a:gd name="T33" fmla="*/ 32 h 101"/>
                  <a:gd name="T34" fmla="*/ 12 w 145"/>
                  <a:gd name="T35" fmla="*/ 44 h 101"/>
                  <a:gd name="T36" fmla="*/ 8 w 145"/>
                  <a:gd name="T37" fmla="*/ 56 h 101"/>
                  <a:gd name="T38" fmla="*/ 4 w 145"/>
                  <a:gd name="T39" fmla="*/ 68 h 101"/>
                  <a:gd name="T40" fmla="*/ 0 w 145"/>
                  <a:gd name="T41"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01">
                    <a:moveTo>
                      <a:pt x="144" y="80"/>
                    </a:moveTo>
                    <a:lnTo>
                      <a:pt x="132" y="88"/>
                    </a:lnTo>
                    <a:lnTo>
                      <a:pt x="123" y="100"/>
                    </a:lnTo>
                    <a:lnTo>
                      <a:pt x="111" y="100"/>
                    </a:lnTo>
                    <a:lnTo>
                      <a:pt x="99" y="96"/>
                    </a:lnTo>
                    <a:lnTo>
                      <a:pt x="91" y="84"/>
                    </a:lnTo>
                    <a:lnTo>
                      <a:pt x="82" y="72"/>
                    </a:lnTo>
                    <a:lnTo>
                      <a:pt x="78" y="60"/>
                    </a:lnTo>
                    <a:lnTo>
                      <a:pt x="74" y="48"/>
                    </a:lnTo>
                    <a:lnTo>
                      <a:pt x="70" y="36"/>
                    </a:lnTo>
                    <a:lnTo>
                      <a:pt x="70" y="24"/>
                    </a:lnTo>
                    <a:lnTo>
                      <a:pt x="66" y="12"/>
                    </a:lnTo>
                    <a:lnTo>
                      <a:pt x="58" y="0"/>
                    </a:lnTo>
                    <a:lnTo>
                      <a:pt x="45" y="0"/>
                    </a:lnTo>
                    <a:lnTo>
                      <a:pt x="33" y="8"/>
                    </a:lnTo>
                    <a:lnTo>
                      <a:pt x="29" y="20"/>
                    </a:lnTo>
                    <a:lnTo>
                      <a:pt x="21" y="32"/>
                    </a:lnTo>
                    <a:lnTo>
                      <a:pt x="12" y="44"/>
                    </a:lnTo>
                    <a:lnTo>
                      <a:pt x="8" y="56"/>
                    </a:lnTo>
                    <a:lnTo>
                      <a:pt x="4" y="68"/>
                    </a:lnTo>
                    <a:lnTo>
                      <a:pt x="0" y="76"/>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32999" name="Group 231"/>
            <p:cNvGrpSpPr>
              <a:grpSpLocks/>
            </p:cNvGrpSpPr>
            <p:nvPr/>
          </p:nvGrpSpPr>
          <p:grpSpPr bwMode="auto">
            <a:xfrm>
              <a:off x="7115175" y="5246688"/>
              <a:ext cx="612775" cy="112712"/>
              <a:chOff x="3753" y="4764"/>
              <a:chExt cx="289" cy="71"/>
            </a:xfrm>
          </p:grpSpPr>
          <p:sp>
            <p:nvSpPr>
              <p:cNvPr id="33000" name="Freeform 232"/>
              <p:cNvSpPr>
                <a:spLocks/>
              </p:cNvSpPr>
              <p:nvPr/>
            </p:nvSpPr>
            <p:spPr bwMode="auto">
              <a:xfrm>
                <a:off x="3753" y="4791"/>
                <a:ext cx="145" cy="44"/>
              </a:xfrm>
              <a:custGeom>
                <a:avLst/>
                <a:gdLst>
                  <a:gd name="T0" fmla="*/ 0 w 145"/>
                  <a:gd name="T1" fmla="*/ 9 h 44"/>
                  <a:gd name="T2" fmla="*/ 12 w 145"/>
                  <a:gd name="T3" fmla="*/ 5 h 44"/>
                  <a:gd name="T4" fmla="*/ 21 w 145"/>
                  <a:gd name="T5" fmla="*/ 0 h 44"/>
                  <a:gd name="T6" fmla="*/ 33 w 145"/>
                  <a:gd name="T7" fmla="*/ 0 h 44"/>
                  <a:gd name="T8" fmla="*/ 45 w 145"/>
                  <a:gd name="T9" fmla="*/ 2 h 44"/>
                  <a:gd name="T10" fmla="*/ 53 w 145"/>
                  <a:gd name="T11" fmla="*/ 7 h 44"/>
                  <a:gd name="T12" fmla="*/ 62 w 145"/>
                  <a:gd name="T13" fmla="*/ 12 h 44"/>
                  <a:gd name="T14" fmla="*/ 66 w 145"/>
                  <a:gd name="T15" fmla="*/ 17 h 44"/>
                  <a:gd name="T16" fmla="*/ 70 w 145"/>
                  <a:gd name="T17" fmla="*/ 22 h 44"/>
                  <a:gd name="T18" fmla="*/ 74 w 145"/>
                  <a:gd name="T19" fmla="*/ 28 h 44"/>
                  <a:gd name="T20" fmla="*/ 74 w 145"/>
                  <a:gd name="T21" fmla="*/ 33 h 44"/>
                  <a:gd name="T22" fmla="*/ 78 w 145"/>
                  <a:gd name="T23" fmla="*/ 38 h 44"/>
                  <a:gd name="T24" fmla="*/ 86 w 145"/>
                  <a:gd name="T25" fmla="*/ 43 h 44"/>
                  <a:gd name="T26" fmla="*/ 99 w 145"/>
                  <a:gd name="T27" fmla="*/ 43 h 44"/>
                  <a:gd name="T28" fmla="*/ 111 w 145"/>
                  <a:gd name="T29" fmla="*/ 40 h 44"/>
                  <a:gd name="T30" fmla="*/ 115 w 145"/>
                  <a:gd name="T31" fmla="*/ 34 h 44"/>
                  <a:gd name="T32" fmla="*/ 123 w 145"/>
                  <a:gd name="T33" fmla="*/ 29 h 44"/>
                  <a:gd name="T34" fmla="*/ 132 w 145"/>
                  <a:gd name="T35" fmla="*/ 24 h 44"/>
                  <a:gd name="T36" fmla="*/ 136 w 145"/>
                  <a:gd name="T37" fmla="*/ 19 h 44"/>
                  <a:gd name="T38" fmla="*/ 140 w 145"/>
                  <a:gd name="T39" fmla="*/ 14 h 44"/>
                  <a:gd name="T40" fmla="*/ 144 w 145"/>
                  <a:gd name="T41"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4">
                    <a:moveTo>
                      <a:pt x="0" y="9"/>
                    </a:moveTo>
                    <a:lnTo>
                      <a:pt x="12" y="5"/>
                    </a:lnTo>
                    <a:lnTo>
                      <a:pt x="21" y="0"/>
                    </a:lnTo>
                    <a:lnTo>
                      <a:pt x="33" y="0"/>
                    </a:lnTo>
                    <a:lnTo>
                      <a:pt x="45" y="2"/>
                    </a:lnTo>
                    <a:lnTo>
                      <a:pt x="53" y="7"/>
                    </a:lnTo>
                    <a:lnTo>
                      <a:pt x="62" y="12"/>
                    </a:lnTo>
                    <a:lnTo>
                      <a:pt x="66" y="17"/>
                    </a:lnTo>
                    <a:lnTo>
                      <a:pt x="70" y="22"/>
                    </a:lnTo>
                    <a:lnTo>
                      <a:pt x="74" y="28"/>
                    </a:lnTo>
                    <a:lnTo>
                      <a:pt x="74" y="33"/>
                    </a:lnTo>
                    <a:lnTo>
                      <a:pt x="78" y="38"/>
                    </a:lnTo>
                    <a:lnTo>
                      <a:pt x="86" y="43"/>
                    </a:lnTo>
                    <a:lnTo>
                      <a:pt x="99" y="43"/>
                    </a:lnTo>
                    <a:lnTo>
                      <a:pt x="111" y="40"/>
                    </a:lnTo>
                    <a:lnTo>
                      <a:pt x="115" y="34"/>
                    </a:lnTo>
                    <a:lnTo>
                      <a:pt x="123" y="29"/>
                    </a:lnTo>
                    <a:lnTo>
                      <a:pt x="132" y="24"/>
                    </a:lnTo>
                    <a:lnTo>
                      <a:pt x="136" y="19"/>
                    </a:lnTo>
                    <a:lnTo>
                      <a:pt x="140" y="14"/>
                    </a:lnTo>
                    <a:lnTo>
                      <a:pt x="144" y="10"/>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01" name="Freeform 233"/>
              <p:cNvSpPr>
                <a:spLocks/>
              </p:cNvSpPr>
              <p:nvPr/>
            </p:nvSpPr>
            <p:spPr bwMode="auto">
              <a:xfrm>
                <a:off x="3897" y="4764"/>
                <a:ext cx="145" cy="44"/>
              </a:xfrm>
              <a:custGeom>
                <a:avLst/>
                <a:gdLst>
                  <a:gd name="T0" fmla="*/ 144 w 145"/>
                  <a:gd name="T1" fmla="*/ 34 h 44"/>
                  <a:gd name="T2" fmla="*/ 132 w 145"/>
                  <a:gd name="T3" fmla="*/ 38 h 44"/>
                  <a:gd name="T4" fmla="*/ 123 w 145"/>
                  <a:gd name="T5" fmla="*/ 43 h 44"/>
                  <a:gd name="T6" fmla="*/ 111 w 145"/>
                  <a:gd name="T7" fmla="*/ 43 h 44"/>
                  <a:gd name="T8" fmla="*/ 99 w 145"/>
                  <a:gd name="T9" fmla="*/ 41 h 44"/>
                  <a:gd name="T10" fmla="*/ 91 w 145"/>
                  <a:gd name="T11" fmla="*/ 36 h 44"/>
                  <a:gd name="T12" fmla="*/ 82 w 145"/>
                  <a:gd name="T13" fmla="*/ 31 h 44"/>
                  <a:gd name="T14" fmla="*/ 78 w 145"/>
                  <a:gd name="T15" fmla="*/ 26 h 44"/>
                  <a:gd name="T16" fmla="*/ 74 w 145"/>
                  <a:gd name="T17" fmla="*/ 21 h 44"/>
                  <a:gd name="T18" fmla="*/ 70 w 145"/>
                  <a:gd name="T19" fmla="*/ 15 h 44"/>
                  <a:gd name="T20" fmla="*/ 70 w 145"/>
                  <a:gd name="T21" fmla="*/ 10 h 44"/>
                  <a:gd name="T22" fmla="*/ 66 w 145"/>
                  <a:gd name="T23" fmla="*/ 5 h 44"/>
                  <a:gd name="T24" fmla="*/ 58 w 145"/>
                  <a:gd name="T25" fmla="*/ 0 h 44"/>
                  <a:gd name="T26" fmla="*/ 45 w 145"/>
                  <a:gd name="T27" fmla="*/ 0 h 44"/>
                  <a:gd name="T28" fmla="*/ 33 w 145"/>
                  <a:gd name="T29" fmla="*/ 3 h 44"/>
                  <a:gd name="T30" fmla="*/ 29 w 145"/>
                  <a:gd name="T31" fmla="*/ 9 h 44"/>
                  <a:gd name="T32" fmla="*/ 21 w 145"/>
                  <a:gd name="T33" fmla="*/ 14 h 44"/>
                  <a:gd name="T34" fmla="*/ 12 w 145"/>
                  <a:gd name="T35" fmla="*/ 19 h 44"/>
                  <a:gd name="T36" fmla="*/ 8 w 145"/>
                  <a:gd name="T37" fmla="*/ 24 h 44"/>
                  <a:gd name="T38" fmla="*/ 4 w 145"/>
                  <a:gd name="T39" fmla="*/ 29 h 44"/>
                  <a:gd name="T40" fmla="*/ 0 w 145"/>
                  <a:gd name="T4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4">
                    <a:moveTo>
                      <a:pt x="144" y="34"/>
                    </a:moveTo>
                    <a:lnTo>
                      <a:pt x="132" y="38"/>
                    </a:lnTo>
                    <a:lnTo>
                      <a:pt x="123" y="43"/>
                    </a:lnTo>
                    <a:lnTo>
                      <a:pt x="111" y="43"/>
                    </a:lnTo>
                    <a:lnTo>
                      <a:pt x="99" y="41"/>
                    </a:lnTo>
                    <a:lnTo>
                      <a:pt x="91" y="36"/>
                    </a:lnTo>
                    <a:lnTo>
                      <a:pt x="82" y="31"/>
                    </a:lnTo>
                    <a:lnTo>
                      <a:pt x="78" y="26"/>
                    </a:lnTo>
                    <a:lnTo>
                      <a:pt x="74" y="21"/>
                    </a:lnTo>
                    <a:lnTo>
                      <a:pt x="70" y="15"/>
                    </a:lnTo>
                    <a:lnTo>
                      <a:pt x="70" y="10"/>
                    </a:lnTo>
                    <a:lnTo>
                      <a:pt x="66" y="5"/>
                    </a:lnTo>
                    <a:lnTo>
                      <a:pt x="58" y="0"/>
                    </a:lnTo>
                    <a:lnTo>
                      <a:pt x="45" y="0"/>
                    </a:lnTo>
                    <a:lnTo>
                      <a:pt x="33" y="3"/>
                    </a:lnTo>
                    <a:lnTo>
                      <a:pt x="29" y="9"/>
                    </a:lnTo>
                    <a:lnTo>
                      <a:pt x="21" y="14"/>
                    </a:lnTo>
                    <a:lnTo>
                      <a:pt x="12" y="19"/>
                    </a:lnTo>
                    <a:lnTo>
                      <a:pt x="8" y="24"/>
                    </a:lnTo>
                    <a:lnTo>
                      <a:pt x="4" y="29"/>
                    </a:lnTo>
                    <a:lnTo>
                      <a:pt x="0" y="33"/>
                    </a:lnTo>
                  </a:path>
                </a:pathLst>
              </a:custGeom>
              <a:noFill/>
              <a:ln w="25400" cap="rnd" cmpd="sng">
                <a:solidFill>
                  <a:srgbClr val="CE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3002" name="Rectangle 234"/>
            <p:cNvSpPr>
              <a:spLocks noChangeArrowheads="1"/>
            </p:cNvSpPr>
            <p:nvPr/>
          </p:nvSpPr>
          <p:spPr bwMode="auto">
            <a:xfrm>
              <a:off x="7745737" y="5346210"/>
              <a:ext cx="798296" cy="335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defTabSz="762000">
                <a:defRPr>
                  <a:solidFill>
                    <a:schemeClr val="tx1"/>
                  </a:solidFill>
                  <a:latin typeface="Arial" panose="020B0604020202020204" pitchFamily="34" charset="0"/>
                </a:defRPr>
              </a:lvl1pPr>
              <a:lvl2pPr marL="571500" defTabSz="762000">
                <a:defRPr>
                  <a:solidFill>
                    <a:schemeClr val="tx1"/>
                  </a:solidFill>
                  <a:latin typeface="Arial" panose="020B0604020202020204" pitchFamily="34" charset="0"/>
                </a:defRPr>
              </a:lvl2pPr>
              <a:lvl3pPr marL="1143000" defTabSz="762000">
                <a:defRPr>
                  <a:solidFill>
                    <a:schemeClr val="tx1"/>
                  </a:solidFill>
                  <a:latin typeface="Arial" panose="020B0604020202020204" pitchFamily="34" charset="0"/>
                </a:defRPr>
              </a:lvl3pPr>
              <a:lvl4pPr marL="1714500" defTabSz="762000">
                <a:defRPr>
                  <a:solidFill>
                    <a:schemeClr val="tx1"/>
                  </a:solidFill>
                  <a:latin typeface="Arial" panose="020B0604020202020204" pitchFamily="34" charset="0"/>
                </a:defRPr>
              </a:lvl4pPr>
              <a:lvl5pPr marL="2286000" defTabSz="762000">
                <a:defRPr>
                  <a:solidFill>
                    <a:schemeClr val="tx1"/>
                  </a:solidFill>
                  <a:latin typeface="Arial" panose="020B0604020202020204" pitchFamily="34" charset="0"/>
                </a:defRPr>
              </a:lvl5pPr>
              <a:lvl6pPr marL="2743200" defTabSz="762000" fontAlgn="base">
                <a:spcBef>
                  <a:spcPct val="0"/>
                </a:spcBef>
                <a:spcAft>
                  <a:spcPct val="0"/>
                </a:spcAft>
                <a:defRPr>
                  <a:solidFill>
                    <a:schemeClr val="tx1"/>
                  </a:solidFill>
                  <a:latin typeface="Arial" panose="020B0604020202020204" pitchFamily="34" charset="0"/>
                </a:defRPr>
              </a:lvl6pPr>
              <a:lvl7pPr marL="3200400" defTabSz="762000" fontAlgn="base">
                <a:spcBef>
                  <a:spcPct val="0"/>
                </a:spcBef>
                <a:spcAft>
                  <a:spcPct val="0"/>
                </a:spcAft>
                <a:defRPr>
                  <a:solidFill>
                    <a:schemeClr val="tx1"/>
                  </a:solidFill>
                  <a:latin typeface="Arial" panose="020B0604020202020204" pitchFamily="34" charset="0"/>
                </a:defRPr>
              </a:lvl7pPr>
              <a:lvl8pPr marL="3657600" defTabSz="762000" fontAlgn="base">
                <a:spcBef>
                  <a:spcPct val="0"/>
                </a:spcBef>
                <a:spcAft>
                  <a:spcPct val="0"/>
                </a:spcAft>
                <a:defRPr>
                  <a:solidFill>
                    <a:schemeClr val="tx1"/>
                  </a:solidFill>
                  <a:latin typeface="Arial" panose="020B0604020202020204" pitchFamily="34" charset="0"/>
                </a:defRPr>
              </a:lvl8pPr>
              <a:lvl9pPr marL="4114800" defTabSz="762000" fontAlgn="base">
                <a:spcBef>
                  <a:spcPct val="0"/>
                </a:spcBef>
                <a:spcAft>
                  <a:spcPct val="0"/>
                </a:spcAft>
                <a:defRPr>
                  <a:solidFill>
                    <a:schemeClr val="tx1"/>
                  </a:solidFill>
                  <a:latin typeface="Arial" panose="020B0604020202020204" pitchFamily="34" charset="0"/>
                </a:defRPr>
              </a:lvl9pPr>
            </a:lstStyle>
            <a:p>
              <a:pPr eaLnBrk="0" hangingPunct="0"/>
              <a:r>
                <a:rPr lang="en-US" altLang="en-US" sz="1600" b="1" dirty="0"/>
                <a:t>tempo</a:t>
              </a:r>
              <a:endParaRPr lang="en-US" altLang="en-US" b="1" dirty="0"/>
            </a:p>
          </p:txBody>
        </p:sp>
        <p:sp>
          <p:nvSpPr>
            <p:cNvPr id="33003" name="Rectangle 235"/>
            <p:cNvSpPr>
              <a:spLocks noChangeArrowheads="1"/>
            </p:cNvSpPr>
            <p:nvPr/>
          </p:nvSpPr>
          <p:spPr bwMode="auto">
            <a:xfrm>
              <a:off x="3290021" y="5605387"/>
              <a:ext cx="1959841" cy="582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defTabSz="762000">
                <a:defRPr>
                  <a:solidFill>
                    <a:schemeClr val="tx1"/>
                  </a:solidFill>
                  <a:latin typeface="Arial" panose="020B0604020202020204" pitchFamily="34" charset="0"/>
                </a:defRPr>
              </a:lvl1pPr>
              <a:lvl2pPr marL="571500" defTabSz="762000">
                <a:defRPr>
                  <a:solidFill>
                    <a:schemeClr val="tx1"/>
                  </a:solidFill>
                  <a:latin typeface="Arial" panose="020B0604020202020204" pitchFamily="34" charset="0"/>
                </a:defRPr>
              </a:lvl2pPr>
              <a:lvl3pPr marL="1143000" defTabSz="762000">
                <a:defRPr>
                  <a:solidFill>
                    <a:schemeClr val="tx1"/>
                  </a:solidFill>
                  <a:latin typeface="Arial" panose="020B0604020202020204" pitchFamily="34" charset="0"/>
                </a:defRPr>
              </a:lvl3pPr>
              <a:lvl4pPr marL="1714500" defTabSz="762000">
                <a:defRPr>
                  <a:solidFill>
                    <a:schemeClr val="tx1"/>
                  </a:solidFill>
                  <a:latin typeface="Arial" panose="020B0604020202020204" pitchFamily="34" charset="0"/>
                </a:defRPr>
              </a:lvl4pPr>
              <a:lvl5pPr marL="2286000" defTabSz="762000">
                <a:defRPr>
                  <a:solidFill>
                    <a:schemeClr val="tx1"/>
                  </a:solidFill>
                  <a:latin typeface="Arial" panose="020B0604020202020204" pitchFamily="34" charset="0"/>
                </a:defRPr>
              </a:lvl5pPr>
              <a:lvl6pPr marL="2743200" defTabSz="762000" fontAlgn="base">
                <a:spcBef>
                  <a:spcPct val="0"/>
                </a:spcBef>
                <a:spcAft>
                  <a:spcPct val="0"/>
                </a:spcAft>
                <a:defRPr>
                  <a:solidFill>
                    <a:schemeClr val="tx1"/>
                  </a:solidFill>
                  <a:latin typeface="Arial" panose="020B0604020202020204" pitchFamily="34" charset="0"/>
                </a:defRPr>
              </a:lvl6pPr>
              <a:lvl7pPr marL="3200400" defTabSz="762000" fontAlgn="base">
                <a:spcBef>
                  <a:spcPct val="0"/>
                </a:spcBef>
                <a:spcAft>
                  <a:spcPct val="0"/>
                </a:spcAft>
                <a:defRPr>
                  <a:solidFill>
                    <a:schemeClr val="tx1"/>
                  </a:solidFill>
                  <a:latin typeface="Arial" panose="020B0604020202020204" pitchFamily="34" charset="0"/>
                </a:defRPr>
              </a:lvl7pPr>
              <a:lvl8pPr marL="3657600" defTabSz="762000" fontAlgn="base">
                <a:spcBef>
                  <a:spcPct val="0"/>
                </a:spcBef>
                <a:spcAft>
                  <a:spcPct val="0"/>
                </a:spcAft>
                <a:defRPr>
                  <a:solidFill>
                    <a:schemeClr val="tx1"/>
                  </a:solidFill>
                  <a:latin typeface="Arial" panose="020B0604020202020204" pitchFamily="34" charset="0"/>
                </a:defRPr>
              </a:lvl8pPr>
              <a:lvl9pPr marL="4114800" defTabSz="762000" fontAlgn="base">
                <a:spcBef>
                  <a:spcPct val="0"/>
                </a:spcBef>
                <a:spcAft>
                  <a:spcPct val="0"/>
                </a:spcAft>
                <a:defRPr>
                  <a:solidFill>
                    <a:schemeClr val="tx1"/>
                  </a:solidFill>
                  <a:latin typeface="Arial" panose="020B0604020202020204" pitchFamily="34" charset="0"/>
                </a:defRPr>
              </a:lvl9pPr>
            </a:lstStyle>
            <a:p>
              <a:pPr algn="ctr" eaLnBrk="0" hangingPunct="0"/>
              <a:r>
                <a:rPr lang="en-US" altLang="en-US" sz="1600" b="1" dirty="0" err="1">
                  <a:solidFill>
                    <a:srgbClr val="FFFF00"/>
                  </a:solidFill>
                </a:rPr>
                <a:t>Amplificatori</a:t>
              </a:r>
              <a:r>
                <a:rPr lang="en-US" altLang="en-US" sz="1600" b="1" dirty="0">
                  <a:solidFill>
                    <a:srgbClr val="FFFF00"/>
                  </a:solidFill>
                </a:rPr>
                <a:t> </a:t>
              </a:r>
              <a:r>
                <a:rPr lang="en-US" altLang="en-US" sz="1600" b="1" dirty="0" err="1">
                  <a:solidFill>
                    <a:srgbClr val="FFFF00"/>
                  </a:solidFill>
                </a:rPr>
                <a:t>differenziali</a:t>
              </a:r>
              <a:endParaRPr lang="en-US" altLang="en-US" sz="1400" b="1" dirty="0">
                <a:solidFill>
                  <a:srgbClr val="FFFF00"/>
                </a:solidFill>
              </a:endParaRPr>
            </a:p>
          </p:txBody>
        </p:sp>
        <p:sp>
          <p:nvSpPr>
            <p:cNvPr id="33004" name="Oval 236"/>
            <p:cNvSpPr>
              <a:spLocks noChangeArrowheads="1"/>
            </p:cNvSpPr>
            <p:nvPr/>
          </p:nvSpPr>
          <p:spPr bwMode="auto">
            <a:xfrm>
              <a:off x="1800225" y="2795588"/>
              <a:ext cx="73025"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5" name="Oval 237"/>
            <p:cNvSpPr>
              <a:spLocks noChangeArrowheads="1"/>
            </p:cNvSpPr>
            <p:nvPr/>
          </p:nvSpPr>
          <p:spPr bwMode="auto">
            <a:xfrm>
              <a:off x="1941513" y="3052763"/>
              <a:ext cx="76200" cy="6350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6" name="Freeform 238"/>
            <p:cNvSpPr>
              <a:spLocks/>
            </p:cNvSpPr>
            <p:nvPr/>
          </p:nvSpPr>
          <p:spPr bwMode="auto">
            <a:xfrm>
              <a:off x="1647825" y="5351463"/>
              <a:ext cx="130175" cy="306387"/>
            </a:xfrm>
            <a:custGeom>
              <a:avLst/>
              <a:gdLst>
                <a:gd name="T0" fmla="*/ 0 w 62"/>
                <a:gd name="T1" fmla="*/ 0 h 193"/>
                <a:gd name="T2" fmla="*/ 6 w 62"/>
                <a:gd name="T3" fmla="*/ 18 h 193"/>
                <a:gd name="T4" fmla="*/ 12 w 62"/>
                <a:gd name="T5" fmla="*/ 36 h 193"/>
                <a:gd name="T6" fmla="*/ 31 w 62"/>
                <a:gd name="T7" fmla="*/ 84 h 193"/>
                <a:gd name="T8" fmla="*/ 37 w 62"/>
                <a:gd name="T9" fmla="*/ 102 h 193"/>
                <a:gd name="T10" fmla="*/ 43 w 62"/>
                <a:gd name="T11" fmla="*/ 120 h 193"/>
                <a:gd name="T12" fmla="*/ 43 w 62"/>
                <a:gd name="T13" fmla="*/ 138 h 193"/>
                <a:gd name="T14" fmla="*/ 49 w 62"/>
                <a:gd name="T15" fmla="*/ 156 h 193"/>
                <a:gd name="T16" fmla="*/ 55 w 62"/>
                <a:gd name="T17" fmla="*/ 174 h 193"/>
                <a:gd name="T18" fmla="*/ 61 w 62"/>
                <a:gd name="T19" fmla="*/ 192 h 193"/>
                <a:gd name="T20" fmla="*/ 49 w 62"/>
                <a:gd name="T21" fmla="*/ 13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93">
                  <a:moveTo>
                    <a:pt x="0" y="0"/>
                  </a:moveTo>
                  <a:lnTo>
                    <a:pt x="6" y="18"/>
                  </a:lnTo>
                  <a:lnTo>
                    <a:pt x="12" y="36"/>
                  </a:lnTo>
                  <a:lnTo>
                    <a:pt x="31" y="84"/>
                  </a:lnTo>
                  <a:lnTo>
                    <a:pt x="37" y="102"/>
                  </a:lnTo>
                  <a:lnTo>
                    <a:pt x="43" y="120"/>
                  </a:lnTo>
                  <a:lnTo>
                    <a:pt x="43" y="138"/>
                  </a:lnTo>
                  <a:lnTo>
                    <a:pt x="49" y="156"/>
                  </a:lnTo>
                  <a:lnTo>
                    <a:pt x="55" y="174"/>
                  </a:lnTo>
                  <a:lnTo>
                    <a:pt x="61" y="192"/>
                  </a:lnTo>
                  <a:lnTo>
                    <a:pt x="49" y="13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07" name="Freeform 239"/>
            <p:cNvSpPr>
              <a:spLocks/>
            </p:cNvSpPr>
            <p:nvPr/>
          </p:nvSpPr>
          <p:spPr bwMode="auto">
            <a:xfrm>
              <a:off x="1776413" y="5360988"/>
              <a:ext cx="68262" cy="277812"/>
            </a:xfrm>
            <a:custGeom>
              <a:avLst/>
              <a:gdLst>
                <a:gd name="T0" fmla="*/ 0 w 32"/>
                <a:gd name="T1" fmla="*/ 0 h 175"/>
                <a:gd name="T2" fmla="*/ 0 w 32"/>
                <a:gd name="T3" fmla="*/ 18 h 175"/>
                <a:gd name="T4" fmla="*/ 0 w 32"/>
                <a:gd name="T5" fmla="*/ 36 h 175"/>
                <a:gd name="T6" fmla="*/ 0 w 32"/>
                <a:gd name="T7" fmla="*/ 84 h 175"/>
                <a:gd name="T8" fmla="*/ 6 w 32"/>
                <a:gd name="T9" fmla="*/ 108 h 175"/>
                <a:gd name="T10" fmla="*/ 12 w 32"/>
                <a:gd name="T11" fmla="*/ 132 h 175"/>
                <a:gd name="T12" fmla="*/ 25 w 32"/>
                <a:gd name="T13" fmla="*/ 156 h 175"/>
                <a:gd name="T14" fmla="*/ 31 w 32"/>
                <a:gd name="T15" fmla="*/ 174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5">
                  <a:moveTo>
                    <a:pt x="0" y="0"/>
                  </a:moveTo>
                  <a:lnTo>
                    <a:pt x="0" y="18"/>
                  </a:lnTo>
                  <a:lnTo>
                    <a:pt x="0" y="36"/>
                  </a:lnTo>
                  <a:lnTo>
                    <a:pt x="0" y="84"/>
                  </a:lnTo>
                  <a:lnTo>
                    <a:pt x="6" y="108"/>
                  </a:lnTo>
                  <a:lnTo>
                    <a:pt x="12" y="132"/>
                  </a:lnTo>
                  <a:lnTo>
                    <a:pt x="25" y="156"/>
                  </a:lnTo>
                  <a:lnTo>
                    <a:pt x="31" y="17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08" name="Freeform 240"/>
            <p:cNvSpPr>
              <a:spLocks/>
            </p:cNvSpPr>
            <p:nvPr/>
          </p:nvSpPr>
          <p:spPr bwMode="auto">
            <a:xfrm>
              <a:off x="1776413" y="5427663"/>
              <a:ext cx="120650" cy="306387"/>
            </a:xfrm>
            <a:custGeom>
              <a:avLst/>
              <a:gdLst>
                <a:gd name="T0" fmla="*/ 56 w 57"/>
                <a:gd name="T1" fmla="*/ 0 h 193"/>
                <a:gd name="T2" fmla="*/ 44 w 57"/>
                <a:gd name="T3" fmla="*/ 18 h 193"/>
                <a:gd name="T4" fmla="*/ 37 w 57"/>
                <a:gd name="T5" fmla="*/ 42 h 193"/>
                <a:gd name="T6" fmla="*/ 37 w 57"/>
                <a:gd name="T7" fmla="*/ 60 h 193"/>
                <a:gd name="T8" fmla="*/ 31 w 57"/>
                <a:gd name="T9" fmla="*/ 78 h 193"/>
                <a:gd name="T10" fmla="*/ 31 w 57"/>
                <a:gd name="T11" fmla="*/ 102 h 193"/>
                <a:gd name="T12" fmla="*/ 31 w 57"/>
                <a:gd name="T13" fmla="*/ 126 h 193"/>
                <a:gd name="T14" fmla="*/ 31 w 57"/>
                <a:gd name="T15" fmla="*/ 144 h 193"/>
                <a:gd name="T16" fmla="*/ 31 w 57"/>
                <a:gd name="T17" fmla="*/ 162 h 193"/>
                <a:gd name="T18" fmla="*/ 19 w 57"/>
                <a:gd name="T19" fmla="*/ 180 h 193"/>
                <a:gd name="T20" fmla="*/ 0 w 57"/>
                <a:gd name="T21" fmla="*/ 19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93">
                  <a:moveTo>
                    <a:pt x="56" y="0"/>
                  </a:moveTo>
                  <a:lnTo>
                    <a:pt x="44" y="18"/>
                  </a:lnTo>
                  <a:lnTo>
                    <a:pt x="37" y="42"/>
                  </a:lnTo>
                  <a:lnTo>
                    <a:pt x="37" y="60"/>
                  </a:lnTo>
                  <a:lnTo>
                    <a:pt x="31" y="78"/>
                  </a:lnTo>
                  <a:lnTo>
                    <a:pt x="31" y="102"/>
                  </a:lnTo>
                  <a:lnTo>
                    <a:pt x="31" y="126"/>
                  </a:lnTo>
                  <a:lnTo>
                    <a:pt x="31" y="144"/>
                  </a:lnTo>
                  <a:lnTo>
                    <a:pt x="31" y="162"/>
                  </a:lnTo>
                  <a:lnTo>
                    <a:pt x="19" y="180"/>
                  </a:lnTo>
                  <a:lnTo>
                    <a:pt x="0" y="19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09" name="Freeform 241"/>
            <p:cNvSpPr>
              <a:spLocks/>
            </p:cNvSpPr>
            <p:nvPr/>
          </p:nvSpPr>
          <p:spPr bwMode="auto">
            <a:xfrm>
              <a:off x="1685925" y="884238"/>
              <a:ext cx="41275" cy="201612"/>
            </a:xfrm>
            <a:custGeom>
              <a:avLst/>
              <a:gdLst>
                <a:gd name="T0" fmla="*/ 19 w 20"/>
                <a:gd name="T1" fmla="*/ 0 h 127"/>
                <a:gd name="T2" fmla="*/ 19 w 20"/>
                <a:gd name="T3" fmla="*/ 18 h 127"/>
                <a:gd name="T4" fmla="*/ 13 w 20"/>
                <a:gd name="T5" fmla="*/ 36 h 127"/>
                <a:gd name="T6" fmla="*/ 13 w 20"/>
                <a:gd name="T7" fmla="*/ 54 h 127"/>
                <a:gd name="T8" fmla="*/ 13 w 20"/>
                <a:gd name="T9" fmla="*/ 72 h 127"/>
                <a:gd name="T10" fmla="*/ 13 w 20"/>
                <a:gd name="T11" fmla="*/ 90 h 127"/>
                <a:gd name="T12" fmla="*/ 6 w 20"/>
                <a:gd name="T13" fmla="*/ 108 h 127"/>
                <a:gd name="T14" fmla="*/ 0 w 20"/>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27">
                  <a:moveTo>
                    <a:pt x="19" y="0"/>
                  </a:moveTo>
                  <a:lnTo>
                    <a:pt x="19" y="18"/>
                  </a:lnTo>
                  <a:lnTo>
                    <a:pt x="13" y="36"/>
                  </a:lnTo>
                  <a:lnTo>
                    <a:pt x="13" y="54"/>
                  </a:lnTo>
                  <a:lnTo>
                    <a:pt x="13" y="72"/>
                  </a:lnTo>
                  <a:lnTo>
                    <a:pt x="13" y="90"/>
                  </a:lnTo>
                  <a:lnTo>
                    <a:pt x="6"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10" name="Freeform 242"/>
            <p:cNvSpPr>
              <a:spLocks/>
            </p:cNvSpPr>
            <p:nvPr/>
          </p:nvSpPr>
          <p:spPr bwMode="auto">
            <a:xfrm>
              <a:off x="1816100" y="903288"/>
              <a:ext cx="15875" cy="230187"/>
            </a:xfrm>
            <a:custGeom>
              <a:avLst/>
              <a:gdLst>
                <a:gd name="T0" fmla="*/ 0 w 7"/>
                <a:gd name="T1" fmla="*/ 0 h 145"/>
                <a:gd name="T2" fmla="*/ 0 w 7"/>
                <a:gd name="T3" fmla="*/ 18 h 145"/>
                <a:gd name="T4" fmla="*/ 0 w 7"/>
                <a:gd name="T5" fmla="*/ 36 h 145"/>
                <a:gd name="T6" fmla="*/ 0 w 7"/>
                <a:gd name="T7" fmla="*/ 54 h 145"/>
                <a:gd name="T8" fmla="*/ 6 w 7"/>
                <a:gd name="T9" fmla="*/ 72 h 145"/>
                <a:gd name="T10" fmla="*/ 6 w 7"/>
                <a:gd name="T11" fmla="*/ 90 h 145"/>
                <a:gd name="T12" fmla="*/ 6 w 7"/>
                <a:gd name="T13" fmla="*/ 108 h 145"/>
                <a:gd name="T14" fmla="*/ 6 w 7"/>
                <a:gd name="T15" fmla="*/ 126 h 145"/>
                <a:gd name="T16" fmla="*/ 6 w 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5">
                  <a:moveTo>
                    <a:pt x="0" y="0"/>
                  </a:moveTo>
                  <a:lnTo>
                    <a:pt x="0" y="18"/>
                  </a:lnTo>
                  <a:lnTo>
                    <a:pt x="0" y="36"/>
                  </a:lnTo>
                  <a:lnTo>
                    <a:pt x="0" y="54"/>
                  </a:lnTo>
                  <a:lnTo>
                    <a:pt x="6" y="72"/>
                  </a:lnTo>
                  <a:lnTo>
                    <a:pt x="6" y="90"/>
                  </a:lnTo>
                  <a:lnTo>
                    <a:pt x="6" y="108"/>
                  </a:lnTo>
                  <a:lnTo>
                    <a:pt x="6" y="126"/>
                  </a:lnTo>
                  <a:lnTo>
                    <a:pt x="6" y="14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11" name="Freeform 243"/>
            <p:cNvSpPr>
              <a:spLocks/>
            </p:cNvSpPr>
            <p:nvPr/>
          </p:nvSpPr>
          <p:spPr bwMode="auto">
            <a:xfrm>
              <a:off x="1882775" y="912813"/>
              <a:ext cx="93663" cy="201612"/>
            </a:xfrm>
            <a:custGeom>
              <a:avLst/>
              <a:gdLst>
                <a:gd name="T0" fmla="*/ 43 w 44"/>
                <a:gd name="T1" fmla="*/ 0 h 127"/>
                <a:gd name="T2" fmla="*/ 43 w 44"/>
                <a:gd name="T3" fmla="*/ 18 h 127"/>
                <a:gd name="T4" fmla="*/ 31 w 44"/>
                <a:gd name="T5" fmla="*/ 36 h 127"/>
                <a:gd name="T6" fmla="*/ 18 w 44"/>
                <a:gd name="T7" fmla="*/ 54 h 127"/>
                <a:gd name="T8" fmla="*/ 12 w 44"/>
                <a:gd name="T9" fmla="*/ 72 h 127"/>
                <a:gd name="T10" fmla="*/ 6 w 44"/>
                <a:gd name="T11" fmla="*/ 90 h 127"/>
                <a:gd name="T12" fmla="*/ 0 w 44"/>
                <a:gd name="T13" fmla="*/ 108 h 127"/>
                <a:gd name="T14" fmla="*/ 0 w 44"/>
                <a:gd name="T15" fmla="*/ 126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27">
                  <a:moveTo>
                    <a:pt x="43" y="0"/>
                  </a:moveTo>
                  <a:lnTo>
                    <a:pt x="43" y="18"/>
                  </a:lnTo>
                  <a:lnTo>
                    <a:pt x="31" y="36"/>
                  </a:lnTo>
                  <a:lnTo>
                    <a:pt x="18" y="54"/>
                  </a:lnTo>
                  <a:lnTo>
                    <a:pt x="12" y="72"/>
                  </a:lnTo>
                  <a:lnTo>
                    <a:pt x="6" y="90"/>
                  </a:lnTo>
                  <a:lnTo>
                    <a:pt x="0" y="108"/>
                  </a:lnTo>
                  <a:lnTo>
                    <a:pt x="0" y="12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13" name="Line 245"/>
            <p:cNvSpPr>
              <a:spLocks noChangeShapeType="1"/>
            </p:cNvSpPr>
            <p:nvPr/>
          </p:nvSpPr>
          <p:spPr bwMode="auto">
            <a:xfrm>
              <a:off x="5959475" y="1752600"/>
              <a:ext cx="24653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14" name="Line 246"/>
            <p:cNvSpPr>
              <a:spLocks noChangeShapeType="1"/>
            </p:cNvSpPr>
            <p:nvPr/>
          </p:nvSpPr>
          <p:spPr bwMode="auto">
            <a:xfrm>
              <a:off x="5943600" y="2041525"/>
              <a:ext cx="24653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21" name="Text Box 253"/>
            <p:cNvSpPr txBox="1">
              <a:spLocks noChangeArrowheads="1"/>
            </p:cNvSpPr>
            <p:nvPr/>
          </p:nvSpPr>
          <p:spPr bwMode="auto">
            <a:xfrm>
              <a:off x="4639353" y="847725"/>
              <a:ext cx="200433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altLang="en-US" b="1" dirty="0" err="1"/>
                <a:t>segnali</a:t>
              </a:r>
              <a:r>
                <a:rPr lang="en-US" altLang="en-US" b="1" dirty="0"/>
                <a:t> non </a:t>
              </a:r>
              <a:r>
                <a:rPr lang="en-US" altLang="en-US" b="1" dirty="0" err="1"/>
                <a:t>affidabili</a:t>
              </a:r>
              <a:endParaRPr lang="en-US" altLang="en-US" sz="2400" dirty="0">
                <a:latin typeface="Times New Roman" panose="02020603050405020304" pitchFamily="18" charset="0"/>
              </a:endParaRPr>
            </a:p>
          </p:txBody>
        </p:sp>
        <p:sp>
          <p:nvSpPr>
            <p:cNvPr id="33022" name="Text Box 254"/>
            <p:cNvSpPr txBox="1">
              <a:spLocks noChangeArrowheads="1"/>
            </p:cNvSpPr>
            <p:nvPr/>
          </p:nvSpPr>
          <p:spPr bwMode="auto">
            <a:xfrm>
              <a:off x="7193190" y="1660525"/>
              <a:ext cx="121579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altLang="en-US" sz="2000" b="1" dirty="0" err="1"/>
                <a:t>segnali</a:t>
              </a:r>
              <a:r>
                <a:rPr lang="en-US" altLang="en-US" sz="2000" b="1" dirty="0"/>
                <a:t> </a:t>
              </a:r>
              <a:r>
                <a:rPr lang="en-US" altLang="en-US" sz="2000" b="1" dirty="0" err="1"/>
                <a:t>buoni</a:t>
              </a:r>
              <a:endParaRPr lang="en-US" altLang="en-US" sz="2400" dirty="0"/>
            </a:p>
          </p:txBody>
        </p:sp>
        <p:sp>
          <p:nvSpPr>
            <p:cNvPr id="33024" name="Line 256"/>
            <p:cNvSpPr>
              <a:spLocks noChangeShapeType="1"/>
            </p:cNvSpPr>
            <p:nvPr/>
          </p:nvSpPr>
          <p:spPr bwMode="auto">
            <a:xfrm>
              <a:off x="5943600" y="5715000"/>
              <a:ext cx="2743200" cy="0"/>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33027" name="Group 259"/>
            <p:cNvGrpSpPr>
              <a:grpSpLocks/>
            </p:cNvGrpSpPr>
            <p:nvPr/>
          </p:nvGrpSpPr>
          <p:grpSpPr bwMode="auto">
            <a:xfrm>
              <a:off x="6227763" y="1196975"/>
              <a:ext cx="1296987" cy="4032250"/>
              <a:chOff x="3923" y="754"/>
              <a:chExt cx="817" cy="2540"/>
            </a:xfrm>
          </p:grpSpPr>
          <p:sp>
            <p:nvSpPr>
              <p:cNvPr id="33028" name="Line 260"/>
              <p:cNvSpPr>
                <a:spLocks noChangeShapeType="1"/>
              </p:cNvSpPr>
              <p:nvPr/>
            </p:nvSpPr>
            <p:spPr bwMode="auto">
              <a:xfrm flipV="1">
                <a:off x="3923" y="754"/>
                <a:ext cx="771" cy="1179"/>
              </a:xfrm>
              <a:prstGeom prst="line">
                <a:avLst/>
              </a:prstGeom>
              <a:noFill/>
              <a:ln w="38100">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29" name="Line 261"/>
              <p:cNvSpPr>
                <a:spLocks noChangeShapeType="1"/>
              </p:cNvSpPr>
              <p:nvPr/>
            </p:nvSpPr>
            <p:spPr bwMode="auto">
              <a:xfrm>
                <a:off x="3923" y="1933"/>
                <a:ext cx="817" cy="1361"/>
              </a:xfrm>
              <a:prstGeom prst="line">
                <a:avLst/>
              </a:prstGeom>
              <a:noFill/>
              <a:ln w="38100">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pic>
        <p:nvPicPr>
          <p:cNvPr id="263" name="Picture 26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01979" y="1521"/>
            <a:ext cx="1117460" cy="393651"/>
          </a:xfrm>
          <a:prstGeom prst="rect">
            <a:avLst/>
          </a:prstGeom>
        </p:spPr>
      </p:pic>
      <p:cxnSp>
        <p:nvCxnSpPr>
          <p:cNvPr id="4" name="Straight Arrow Connector 3"/>
          <p:cNvCxnSpPr/>
          <p:nvPr/>
        </p:nvCxnSpPr>
        <p:spPr>
          <a:xfrm>
            <a:off x="6890657" y="5435600"/>
            <a:ext cx="2039863" cy="0"/>
          </a:xfrm>
          <a:prstGeom prst="straightConnector1">
            <a:avLst/>
          </a:prstGeom>
          <a:ln w="25400">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67" name="Text Box 253"/>
          <p:cNvSpPr txBox="1">
            <a:spLocks noChangeArrowheads="1"/>
          </p:cNvSpPr>
          <p:nvPr/>
        </p:nvSpPr>
        <p:spPr bwMode="auto">
          <a:xfrm>
            <a:off x="4645341" y="4970035"/>
            <a:ext cx="22906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altLang="en-US" b="1" dirty="0" err="1"/>
              <a:t>segnali</a:t>
            </a:r>
            <a:r>
              <a:rPr lang="en-US" altLang="en-US" b="1" dirty="0"/>
              <a:t> non </a:t>
            </a:r>
            <a:r>
              <a:rPr lang="en-US" altLang="en-US" b="1" dirty="0" err="1"/>
              <a:t>affidabili</a:t>
            </a:r>
            <a:endParaRPr lang="en-US" altLang="en-US" sz="2400" dirty="0">
              <a:latin typeface="Times New Roman" panose="02020603050405020304" pitchFamily="18" charset="0"/>
            </a:endParaRPr>
          </a:p>
        </p:txBody>
      </p:sp>
      <p:sp>
        <p:nvSpPr>
          <p:cNvPr id="268" name="Text Box 253"/>
          <p:cNvSpPr txBox="1">
            <a:spLocks noChangeArrowheads="1"/>
          </p:cNvSpPr>
          <p:nvPr/>
        </p:nvSpPr>
        <p:spPr bwMode="auto">
          <a:xfrm>
            <a:off x="7016144" y="2929544"/>
            <a:ext cx="22906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altLang="en-US" b="1" dirty="0" err="1"/>
              <a:t>segnali</a:t>
            </a:r>
            <a:r>
              <a:rPr lang="en-US" altLang="en-US" b="1" dirty="0"/>
              <a:t> non </a:t>
            </a:r>
            <a:r>
              <a:rPr lang="en-US" altLang="en-US" b="1" dirty="0" err="1"/>
              <a:t>affidabili</a:t>
            </a:r>
            <a:endParaRPr lang="en-US" altLang="en-US" sz="2400" dirty="0">
              <a:latin typeface="Times New Roman" panose="02020603050405020304" pitchFamily="18" charset="0"/>
            </a:endParaRPr>
          </a:p>
        </p:txBody>
      </p:sp>
      <p:sp>
        <p:nvSpPr>
          <p:cNvPr id="269" name="Text Box 254"/>
          <p:cNvSpPr txBox="1">
            <a:spLocks noChangeArrowheads="1"/>
          </p:cNvSpPr>
          <p:nvPr/>
        </p:nvSpPr>
        <p:spPr bwMode="auto">
          <a:xfrm>
            <a:off x="7514124" y="4078904"/>
            <a:ext cx="138948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altLang="en-US" sz="2000" b="1" dirty="0" err="1"/>
              <a:t>segnali</a:t>
            </a:r>
            <a:r>
              <a:rPr lang="en-US" altLang="en-US" sz="2000" b="1" dirty="0"/>
              <a:t> </a:t>
            </a:r>
            <a:r>
              <a:rPr lang="en-US" altLang="en-US" sz="2000" b="1" dirty="0" err="1"/>
              <a:t>buoni</a:t>
            </a:r>
            <a:endParaRPr lang="en-US" altLang="en-US" sz="2400" dirty="0"/>
          </a:p>
        </p:txBody>
      </p:sp>
    </p:spTree>
    <p:extLst>
      <p:ext uri="{BB962C8B-B14F-4D97-AF65-F5344CB8AC3E}">
        <p14:creationId xmlns:p14="http://schemas.microsoft.com/office/powerpoint/2010/main" val="48888983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graphicFrame>
        <p:nvGraphicFramePr>
          <p:cNvPr id="34818" name="Object 2"/>
          <p:cNvGraphicFramePr>
            <a:graphicFrameLocks noChangeAspect="1"/>
          </p:cNvGraphicFramePr>
          <p:nvPr/>
        </p:nvGraphicFramePr>
        <p:xfrm>
          <a:off x="260350" y="1673225"/>
          <a:ext cx="2635250" cy="5184775"/>
        </p:xfrm>
        <a:graphic>
          <a:graphicData uri="http://schemas.openxmlformats.org/presentationml/2006/ole">
            <mc:AlternateContent xmlns:mc="http://schemas.openxmlformats.org/markup-compatibility/2006">
              <mc:Choice xmlns:v="urn:schemas-microsoft-com:vml" Requires="v">
                <p:oleObj spid="_x0000_s1107" name="Paint Shop Pro Image" r:id="rId3" imgW="2634146" imgH="4478049" progId="PaintShopPro">
                  <p:embed/>
                </p:oleObj>
              </mc:Choice>
              <mc:Fallback>
                <p:oleObj name="Paint Shop Pro Image" r:id="rId3" imgW="2634146" imgH="4478049" progId="PaintShopPro">
                  <p:embed/>
                  <p:pic>
                    <p:nvPicPr>
                      <p:cNvPr id="3481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350" y="1673225"/>
                        <a:ext cx="2635250" cy="51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4819" name="Freeform 3"/>
          <p:cNvSpPr>
            <a:spLocks/>
          </p:cNvSpPr>
          <p:nvPr/>
        </p:nvSpPr>
        <p:spPr bwMode="auto">
          <a:xfrm>
            <a:off x="2782888" y="2562225"/>
            <a:ext cx="5757862" cy="620713"/>
          </a:xfrm>
          <a:custGeom>
            <a:avLst/>
            <a:gdLst>
              <a:gd name="T0" fmla="*/ 48 w 4512"/>
              <a:gd name="T1" fmla="*/ 119 h 337"/>
              <a:gd name="T2" fmla="*/ 122 w 4512"/>
              <a:gd name="T3" fmla="*/ 141 h 337"/>
              <a:gd name="T4" fmla="*/ 194 w 4512"/>
              <a:gd name="T5" fmla="*/ 161 h 337"/>
              <a:gd name="T6" fmla="*/ 267 w 4512"/>
              <a:gd name="T7" fmla="*/ 193 h 337"/>
              <a:gd name="T8" fmla="*/ 339 w 4512"/>
              <a:gd name="T9" fmla="*/ 230 h 337"/>
              <a:gd name="T10" fmla="*/ 413 w 4512"/>
              <a:gd name="T11" fmla="*/ 267 h 337"/>
              <a:gd name="T12" fmla="*/ 485 w 4512"/>
              <a:gd name="T13" fmla="*/ 217 h 337"/>
              <a:gd name="T14" fmla="*/ 558 w 4512"/>
              <a:gd name="T15" fmla="*/ 150 h 337"/>
              <a:gd name="T16" fmla="*/ 630 w 4512"/>
              <a:gd name="T17" fmla="*/ 164 h 337"/>
              <a:gd name="T18" fmla="*/ 704 w 4512"/>
              <a:gd name="T19" fmla="*/ 184 h 337"/>
              <a:gd name="T20" fmla="*/ 777 w 4512"/>
              <a:gd name="T21" fmla="*/ 198 h 337"/>
              <a:gd name="T22" fmla="*/ 849 w 4512"/>
              <a:gd name="T23" fmla="*/ 221 h 337"/>
              <a:gd name="T24" fmla="*/ 921 w 4512"/>
              <a:gd name="T25" fmla="*/ 230 h 337"/>
              <a:gd name="T26" fmla="*/ 995 w 4512"/>
              <a:gd name="T27" fmla="*/ 173 h 337"/>
              <a:gd name="T28" fmla="*/ 1068 w 4512"/>
              <a:gd name="T29" fmla="*/ 133 h 337"/>
              <a:gd name="T30" fmla="*/ 1140 w 4512"/>
              <a:gd name="T31" fmla="*/ 161 h 337"/>
              <a:gd name="T32" fmla="*/ 1212 w 4512"/>
              <a:gd name="T33" fmla="*/ 184 h 337"/>
              <a:gd name="T34" fmla="*/ 1286 w 4512"/>
              <a:gd name="T35" fmla="*/ 251 h 337"/>
              <a:gd name="T36" fmla="*/ 1359 w 4512"/>
              <a:gd name="T37" fmla="*/ 254 h 337"/>
              <a:gd name="T38" fmla="*/ 1431 w 4512"/>
              <a:gd name="T39" fmla="*/ 217 h 337"/>
              <a:gd name="T40" fmla="*/ 1504 w 4512"/>
              <a:gd name="T41" fmla="*/ 78 h 337"/>
              <a:gd name="T42" fmla="*/ 1578 w 4512"/>
              <a:gd name="T43" fmla="*/ 16 h 337"/>
              <a:gd name="T44" fmla="*/ 1650 w 4512"/>
              <a:gd name="T45" fmla="*/ 82 h 337"/>
              <a:gd name="T46" fmla="*/ 1722 w 4512"/>
              <a:gd name="T47" fmla="*/ 140 h 337"/>
              <a:gd name="T48" fmla="*/ 1795 w 4512"/>
              <a:gd name="T49" fmla="*/ 168 h 337"/>
              <a:gd name="T50" fmla="*/ 1867 w 4512"/>
              <a:gd name="T51" fmla="*/ 205 h 337"/>
              <a:gd name="T52" fmla="*/ 1941 w 4512"/>
              <a:gd name="T53" fmla="*/ 214 h 337"/>
              <a:gd name="T54" fmla="*/ 2013 w 4512"/>
              <a:gd name="T55" fmla="*/ 166 h 337"/>
              <a:gd name="T56" fmla="*/ 2086 w 4512"/>
              <a:gd name="T57" fmla="*/ 138 h 337"/>
              <a:gd name="T58" fmla="*/ 2158 w 4512"/>
              <a:gd name="T59" fmla="*/ 108 h 337"/>
              <a:gd name="T60" fmla="*/ 2232 w 4512"/>
              <a:gd name="T61" fmla="*/ 140 h 337"/>
              <a:gd name="T62" fmla="*/ 2305 w 4512"/>
              <a:gd name="T63" fmla="*/ 246 h 337"/>
              <a:gd name="T64" fmla="*/ 2377 w 4512"/>
              <a:gd name="T65" fmla="*/ 330 h 337"/>
              <a:gd name="T66" fmla="*/ 2449 w 4512"/>
              <a:gd name="T67" fmla="*/ 311 h 337"/>
              <a:gd name="T68" fmla="*/ 2523 w 4512"/>
              <a:gd name="T69" fmla="*/ 210 h 337"/>
              <a:gd name="T70" fmla="*/ 2596 w 4512"/>
              <a:gd name="T71" fmla="*/ 83 h 337"/>
              <a:gd name="T72" fmla="*/ 2668 w 4512"/>
              <a:gd name="T73" fmla="*/ 4 h 337"/>
              <a:gd name="T74" fmla="*/ 2740 w 4512"/>
              <a:gd name="T75" fmla="*/ 16 h 337"/>
              <a:gd name="T76" fmla="*/ 2814 w 4512"/>
              <a:gd name="T77" fmla="*/ 83 h 337"/>
              <a:gd name="T78" fmla="*/ 2887 w 4512"/>
              <a:gd name="T79" fmla="*/ 134 h 337"/>
              <a:gd name="T80" fmla="*/ 2959 w 4512"/>
              <a:gd name="T81" fmla="*/ 191 h 337"/>
              <a:gd name="T82" fmla="*/ 3031 w 4512"/>
              <a:gd name="T83" fmla="*/ 219 h 337"/>
              <a:gd name="T84" fmla="*/ 3106 w 4512"/>
              <a:gd name="T85" fmla="*/ 186 h 337"/>
              <a:gd name="T86" fmla="*/ 3178 w 4512"/>
              <a:gd name="T87" fmla="*/ 182 h 337"/>
              <a:gd name="T88" fmla="*/ 3250 w 4512"/>
              <a:gd name="T89" fmla="*/ 189 h 337"/>
              <a:gd name="T90" fmla="*/ 3323 w 4512"/>
              <a:gd name="T91" fmla="*/ 214 h 337"/>
              <a:gd name="T92" fmla="*/ 3397 w 4512"/>
              <a:gd name="T93" fmla="*/ 223 h 337"/>
              <a:gd name="T94" fmla="*/ 3469 w 4512"/>
              <a:gd name="T95" fmla="*/ 198 h 337"/>
              <a:gd name="T96" fmla="*/ 3541 w 4512"/>
              <a:gd name="T97" fmla="*/ 194 h 337"/>
              <a:gd name="T98" fmla="*/ 3614 w 4512"/>
              <a:gd name="T99" fmla="*/ 221 h 337"/>
              <a:gd name="T100" fmla="*/ 3688 w 4512"/>
              <a:gd name="T101" fmla="*/ 256 h 337"/>
              <a:gd name="T102" fmla="*/ 3760 w 4512"/>
              <a:gd name="T103" fmla="*/ 286 h 337"/>
              <a:gd name="T104" fmla="*/ 3833 w 4512"/>
              <a:gd name="T105" fmla="*/ 203 h 337"/>
              <a:gd name="T106" fmla="*/ 3905 w 4512"/>
              <a:gd name="T107" fmla="*/ 80 h 337"/>
              <a:gd name="T108" fmla="*/ 3979 w 4512"/>
              <a:gd name="T109" fmla="*/ 62 h 337"/>
              <a:gd name="T110" fmla="*/ 4051 w 4512"/>
              <a:gd name="T111" fmla="*/ 163 h 337"/>
              <a:gd name="T112" fmla="*/ 4124 w 4512"/>
              <a:gd name="T113" fmla="*/ 272 h 337"/>
              <a:gd name="T114" fmla="*/ 4196 w 4512"/>
              <a:gd name="T115" fmla="*/ 288 h 337"/>
              <a:gd name="T116" fmla="*/ 4270 w 4512"/>
              <a:gd name="T117" fmla="*/ 134 h 337"/>
              <a:gd name="T118" fmla="*/ 4342 w 4512"/>
              <a:gd name="T119" fmla="*/ 55 h 337"/>
              <a:gd name="T120" fmla="*/ 4415 w 4512"/>
              <a:gd name="T121" fmla="*/ 94 h 337"/>
              <a:gd name="T122" fmla="*/ 4487 w 4512"/>
              <a:gd name="T123"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37">
                <a:moveTo>
                  <a:pt x="0" y="108"/>
                </a:moveTo>
                <a:lnTo>
                  <a:pt x="25" y="111"/>
                </a:lnTo>
                <a:lnTo>
                  <a:pt x="48" y="119"/>
                </a:lnTo>
                <a:lnTo>
                  <a:pt x="73" y="127"/>
                </a:lnTo>
                <a:lnTo>
                  <a:pt x="97" y="134"/>
                </a:lnTo>
                <a:lnTo>
                  <a:pt x="122" y="141"/>
                </a:lnTo>
                <a:lnTo>
                  <a:pt x="145" y="149"/>
                </a:lnTo>
                <a:lnTo>
                  <a:pt x="170" y="154"/>
                </a:lnTo>
                <a:lnTo>
                  <a:pt x="194" y="161"/>
                </a:lnTo>
                <a:lnTo>
                  <a:pt x="219" y="170"/>
                </a:lnTo>
                <a:lnTo>
                  <a:pt x="242" y="182"/>
                </a:lnTo>
                <a:lnTo>
                  <a:pt x="267" y="193"/>
                </a:lnTo>
                <a:lnTo>
                  <a:pt x="291" y="203"/>
                </a:lnTo>
                <a:lnTo>
                  <a:pt x="316" y="217"/>
                </a:lnTo>
                <a:lnTo>
                  <a:pt x="339" y="230"/>
                </a:lnTo>
                <a:lnTo>
                  <a:pt x="364" y="242"/>
                </a:lnTo>
                <a:lnTo>
                  <a:pt x="388" y="256"/>
                </a:lnTo>
                <a:lnTo>
                  <a:pt x="413" y="267"/>
                </a:lnTo>
                <a:lnTo>
                  <a:pt x="436" y="263"/>
                </a:lnTo>
                <a:lnTo>
                  <a:pt x="461" y="244"/>
                </a:lnTo>
                <a:lnTo>
                  <a:pt x="485" y="217"/>
                </a:lnTo>
                <a:lnTo>
                  <a:pt x="510" y="186"/>
                </a:lnTo>
                <a:lnTo>
                  <a:pt x="533" y="161"/>
                </a:lnTo>
                <a:lnTo>
                  <a:pt x="558" y="150"/>
                </a:lnTo>
                <a:lnTo>
                  <a:pt x="583" y="150"/>
                </a:lnTo>
                <a:lnTo>
                  <a:pt x="607" y="157"/>
                </a:lnTo>
                <a:lnTo>
                  <a:pt x="630" y="164"/>
                </a:lnTo>
                <a:lnTo>
                  <a:pt x="655" y="173"/>
                </a:lnTo>
                <a:lnTo>
                  <a:pt x="680" y="180"/>
                </a:lnTo>
                <a:lnTo>
                  <a:pt x="704" y="184"/>
                </a:lnTo>
                <a:lnTo>
                  <a:pt x="727" y="189"/>
                </a:lnTo>
                <a:lnTo>
                  <a:pt x="752" y="193"/>
                </a:lnTo>
                <a:lnTo>
                  <a:pt x="777" y="198"/>
                </a:lnTo>
                <a:lnTo>
                  <a:pt x="801" y="207"/>
                </a:lnTo>
                <a:lnTo>
                  <a:pt x="824" y="214"/>
                </a:lnTo>
                <a:lnTo>
                  <a:pt x="849" y="221"/>
                </a:lnTo>
                <a:lnTo>
                  <a:pt x="874" y="228"/>
                </a:lnTo>
                <a:lnTo>
                  <a:pt x="898" y="231"/>
                </a:lnTo>
                <a:lnTo>
                  <a:pt x="921" y="230"/>
                </a:lnTo>
                <a:lnTo>
                  <a:pt x="946" y="217"/>
                </a:lnTo>
                <a:lnTo>
                  <a:pt x="971" y="196"/>
                </a:lnTo>
                <a:lnTo>
                  <a:pt x="995" y="173"/>
                </a:lnTo>
                <a:lnTo>
                  <a:pt x="1018" y="149"/>
                </a:lnTo>
                <a:lnTo>
                  <a:pt x="1043" y="133"/>
                </a:lnTo>
                <a:lnTo>
                  <a:pt x="1068" y="133"/>
                </a:lnTo>
                <a:lnTo>
                  <a:pt x="1092" y="140"/>
                </a:lnTo>
                <a:lnTo>
                  <a:pt x="1115" y="152"/>
                </a:lnTo>
                <a:lnTo>
                  <a:pt x="1140" y="161"/>
                </a:lnTo>
                <a:lnTo>
                  <a:pt x="1165" y="166"/>
                </a:lnTo>
                <a:lnTo>
                  <a:pt x="1189" y="175"/>
                </a:lnTo>
                <a:lnTo>
                  <a:pt x="1212" y="184"/>
                </a:lnTo>
                <a:lnTo>
                  <a:pt x="1237" y="201"/>
                </a:lnTo>
                <a:lnTo>
                  <a:pt x="1262" y="226"/>
                </a:lnTo>
                <a:lnTo>
                  <a:pt x="1286" y="251"/>
                </a:lnTo>
                <a:lnTo>
                  <a:pt x="1309" y="261"/>
                </a:lnTo>
                <a:lnTo>
                  <a:pt x="1334" y="263"/>
                </a:lnTo>
                <a:lnTo>
                  <a:pt x="1359" y="254"/>
                </a:lnTo>
                <a:lnTo>
                  <a:pt x="1384" y="246"/>
                </a:lnTo>
                <a:lnTo>
                  <a:pt x="1406" y="235"/>
                </a:lnTo>
                <a:lnTo>
                  <a:pt x="1431" y="217"/>
                </a:lnTo>
                <a:lnTo>
                  <a:pt x="1456" y="180"/>
                </a:lnTo>
                <a:lnTo>
                  <a:pt x="1481" y="131"/>
                </a:lnTo>
                <a:lnTo>
                  <a:pt x="1504" y="78"/>
                </a:lnTo>
                <a:lnTo>
                  <a:pt x="1528" y="34"/>
                </a:lnTo>
                <a:lnTo>
                  <a:pt x="1553" y="13"/>
                </a:lnTo>
                <a:lnTo>
                  <a:pt x="1578" y="16"/>
                </a:lnTo>
                <a:lnTo>
                  <a:pt x="1601" y="32"/>
                </a:lnTo>
                <a:lnTo>
                  <a:pt x="1625" y="55"/>
                </a:lnTo>
                <a:lnTo>
                  <a:pt x="1650" y="82"/>
                </a:lnTo>
                <a:lnTo>
                  <a:pt x="1675" y="106"/>
                </a:lnTo>
                <a:lnTo>
                  <a:pt x="1698" y="126"/>
                </a:lnTo>
                <a:lnTo>
                  <a:pt x="1722" y="140"/>
                </a:lnTo>
                <a:lnTo>
                  <a:pt x="1747" y="152"/>
                </a:lnTo>
                <a:lnTo>
                  <a:pt x="1770" y="159"/>
                </a:lnTo>
                <a:lnTo>
                  <a:pt x="1795" y="168"/>
                </a:lnTo>
                <a:lnTo>
                  <a:pt x="1819" y="182"/>
                </a:lnTo>
                <a:lnTo>
                  <a:pt x="1844" y="194"/>
                </a:lnTo>
                <a:lnTo>
                  <a:pt x="1867" y="205"/>
                </a:lnTo>
                <a:lnTo>
                  <a:pt x="1892" y="214"/>
                </a:lnTo>
                <a:lnTo>
                  <a:pt x="1916" y="217"/>
                </a:lnTo>
                <a:lnTo>
                  <a:pt x="1941" y="214"/>
                </a:lnTo>
                <a:lnTo>
                  <a:pt x="1964" y="201"/>
                </a:lnTo>
                <a:lnTo>
                  <a:pt x="1989" y="182"/>
                </a:lnTo>
                <a:lnTo>
                  <a:pt x="2013" y="166"/>
                </a:lnTo>
                <a:lnTo>
                  <a:pt x="2038" y="156"/>
                </a:lnTo>
                <a:lnTo>
                  <a:pt x="2061" y="149"/>
                </a:lnTo>
                <a:lnTo>
                  <a:pt x="2086" y="138"/>
                </a:lnTo>
                <a:lnTo>
                  <a:pt x="2110" y="129"/>
                </a:lnTo>
                <a:lnTo>
                  <a:pt x="2135" y="120"/>
                </a:lnTo>
                <a:lnTo>
                  <a:pt x="2158" y="108"/>
                </a:lnTo>
                <a:lnTo>
                  <a:pt x="2183" y="106"/>
                </a:lnTo>
                <a:lnTo>
                  <a:pt x="2208" y="117"/>
                </a:lnTo>
                <a:lnTo>
                  <a:pt x="2232" y="140"/>
                </a:lnTo>
                <a:lnTo>
                  <a:pt x="2255" y="173"/>
                </a:lnTo>
                <a:lnTo>
                  <a:pt x="2280" y="210"/>
                </a:lnTo>
                <a:lnTo>
                  <a:pt x="2305" y="246"/>
                </a:lnTo>
                <a:lnTo>
                  <a:pt x="2329" y="276"/>
                </a:lnTo>
                <a:lnTo>
                  <a:pt x="2352" y="306"/>
                </a:lnTo>
                <a:lnTo>
                  <a:pt x="2377" y="330"/>
                </a:lnTo>
                <a:lnTo>
                  <a:pt x="2402" y="337"/>
                </a:lnTo>
                <a:lnTo>
                  <a:pt x="2426" y="332"/>
                </a:lnTo>
                <a:lnTo>
                  <a:pt x="2449" y="311"/>
                </a:lnTo>
                <a:lnTo>
                  <a:pt x="2474" y="283"/>
                </a:lnTo>
                <a:lnTo>
                  <a:pt x="2499" y="253"/>
                </a:lnTo>
                <a:lnTo>
                  <a:pt x="2523" y="210"/>
                </a:lnTo>
                <a:lnTo>
                  <a:pt x="2546" y="166"/>
                </a:lnTo>
                <a:lnTo>
                  <a:pt x="2571" y="126"/>
                </a:lnTo>
                <a:lnTo>
                  <a:pt x="2596" y="83"/>
                </a:lnTo>
                <a:lnTo>
                  <a:pt x="2620" y="43"/>
                </a:lnTo>
                <a:lnTo>
                  <a:pt x="2643" y="13"/>
                </a:lnTo>
                <a:lnTo>
                  <a:pt x="2668" y="4"/>
                </a:lnTo>
                <a:lnTo>
                  <a:pt x="2693" y="0"/>
                </a:lnTo>
                <a:lnTo>
                  <a:pt x="2717" y="4"/>
                </a:lnTo>
                <a:lnTo>
                  <a:pt x="2740" y="16"/>
                </a:lnTo>
                <a:lnTo>
                  <a:pt x="2765" y="39"/>
                </a:lnTo>
                <a:lnTo>
                  <a:pt x="2790" y="64"/>
                </a:lnTo>
                <a:lnTo>
                  <a:pt x="2814" y="83"/>
                </a:lnTo>
                <a:lnTo>
                  <a:pt x="2837" y="99"/>
                </a:lnTo>
                <a:lnTo>
                  <a:pt x="2862" y="115"/>
                </a:lnTo>
                <a:lnTo>
                  <a:pt x="2887" y="134"/>
                </a:lnTo>
                <a:lnTo>
                  <a:pt x="2912" y="154"/>
                </a:lnTo>
                <a:lnTo>
                  <a:pt x="2934" y="171"/>
                </a:lnTo>
                <a:lnTo>
                  <a:pt x="2959" y="191"/>
                </a:lnTo>
                <a:lnTo>
                  <a:pt x="2984" y="210"/>
                </a:lnTo>
                <a:lnTo>
                  <a:pt x="3009" y="221"/>
                </a:lnTo>
                <a:lnTo>
                  <a:pt x="3031" y="219"/>
                </a:lnTo>
                <a:lnTo>
                  <a:pt x="3056" y="210"/>
                </a:lnTo>
                <a:lnTo>
                  <a:pt x="3081" y="196"/>
                </a:lnTo>
                <a:lnTo>
                  <a:pt x="3106" y="186"/>
                </a:lnTo>
                <a:lnTo>
                  <a:pt x="3129" y="182"/>
                </a:lnTo>
                <a:lnTo>
                  <a:pt x="3153" y="180"/>
                </a:lnTo>
                <a:lnTo>
                  <a:pt x="3178" y="182"/>
                </a:lnTo>
                <a:lnTo>
                  <a:pt x="3203" y="182"/>
                </a:lnTo>
                <a:lnTo>
                  <a:pt x="3226" y="184"/>
                </a:lnTo>
                <a:lnTo>
                  <a:pt x="3250" y="189"/>
                </a:lnTo>
                <a:lnTo>
                  <a:pt x="3275" y="196"/>
                </a:lnTo>
                <a:lnTo>
                  <a:pt x="3300" y="205"/>
                </a:lnTo>
                <a:lnTo>
                  <a:pt x="3323" y="214"/>
                </a:lnTo>
                <a:lnTo>
                  <a:pt x="3347" y="219"/>
                </a:lnTo>
                <a:lnTo>
                  <a:pt x="3372" y="223"/>
                </a:lnTo>
                <a:lnTo>
                  <a:pt x="3397" y="223"/>
                </a:lnTo>
                <a:lnTo>
                  <a:pt x="3420" y="217"/>
                </a:lnTo>
                <a:lnTo>
                  <a:pt x="3444" y="210"/>
                </a:lnTo>
                <a:lnTo>
                  <a:pt x="3469" y="198"/>
                </a:lnTo>
                <a:lnTo>
                  <a:pt x="3494" y="191"/>
                </a:lnTo>
                <a:lnTo>
                  <a:pt x="3517" y="189"/>
                </a:lnTo>
                <a:lnTo>
                  <a:pt x="3541" y="194"/>
                </a:lnTo>
                <a:lnTo>
                  <a:pt x="3566" y="201"/>
                </a:lnTo>
                <a:lnTo>
                  <a:pt x="3591" y="209"/>
                </a:lnTo>
                <a:lnTo>
                  <a:pt x="3614" y="221"/>
                </a:lnTo>
                <a:lnTo>
                  <a:pt x="3638" y="235"/>
                </a:lnTo>
                <a:lnTo>
                  <a:pt x="3663" y="247"/>
                </a:lnTo>
                <a:lnTo>
                  <a:pt x="3688" y="256"/>
                </a:lnTo>
                <a:lnTo>
                  <a:pt x="3711" y="269"/>
                </a:lnTo>
                <a:lnTo>
                  <a:pt x="3735" y="281"/>
                </a:lnTo>
                <a:lnTo>
                  <a:pt x="3760" y="286"/>
                </a:lnTo>
                <a:lnTo>
                  <a:pt x="3785" y="272"/>
                </a:lnTo>
                <a:lnTo>
                  <a:pt x="3808" y="242"/>
                </a:lnTo>
                <a:lnTo>
                  <a:pt x="3833" y="203"/>
                </a:lnTo>
                <a:lnTo>
                  <a:pt x="3857" y="156"/>
                </a:lnTo>
                <a:lnTo>
                  <a:pt x="3882" y="113"/>
                </a:lnTo>
                <a:lnTo>
                  <a:pt x="3905" y="80"/>
                </a:lnTo>
                <a:lnTo>
                  <a:pt x="3930" y="55"/>
                </a:lnTo>
                <a:lnTo>
                  <a:pt x="3954" y="50"/>
                </a:lnTo>
                <a:lnTo>
                  <a:pt x="3979" y="62"/>
                </a:lnTo>
                <a:lnTo>
                  <a:pt x="4002" y="90"/>
                </a:lnTo>
                <a:lnTo>
                  <a:pt x="4027" y="127"/>
                </a:lnTo>
                <a:lnTo>
                  <a:pt x="4051" y="163"/>
                </a:lnTo>
                <a:lnTo>
                  <a:pt x="4076" y="200"/>
                </a:lnTo>
                <a:lnTo>
                  <a:pt x="4099" y="237"/>
                </a:lnTo>
                <a:lnTo>
                  <a:pt x="4124" y="272"/>
                </a:lnTo>
                <a:lnTo>
                  <a:pt x="4148" y="298"/>
                </a:lnTo>
                <a:lnTo>
                  <a:pt x="4173" y="306"/>
                </a:lnTo>
                <a:lnTo>
                  <a:pt x="4196" y="288"/>
                </a:lnTo>
                <a:lnTo>
                  <a:pt x="4221" y="246"/>
                </a:lnTo>
                <a:lnTo>
                  <a:pt x="4245" y="189"/>
                </a:lnTo>
                <a:lnTo>
                  <a:pt x="4270" y="134"/>
                </a:lnTo>
                <a:lnTo>
                  <a:pt x="4293" y="90"/>
                </a:lnTo>
                <a:lnTo>
                  <a:pt x="4318" y="64"/>
                </a:lnTo>
                <a:lnTo>
                  <a:pt x="4342" y="55"/>
                </a:lnTo>
                <a:lnTo>
                  <a:pt x="4367" y="62"/>
                </a:lnTo>
                <a:lnTo>
                  <a:pt x="4390" y="76"/>
                </a:lnTo>
                <a:lnTo>
                  <a:pt x="4415" y="94"/>
                </a:lnTo>
                <a:lnTo>
                  <a:pt x="4439" y="113"/>
                </a:lnTo>
                <a:lnTo>
                  <a:pt x="4464" y="131"/>
                </a:lnTo>
                <a:lnTo>
                  <a:pt x="4487" y="145"/>
                </a:lnTo>
                <a:lnTo>
                  <a:pt x="4512" y="156"/>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4820" name="Group 4"/>
          <p:cNvGrpSpPr>
            <a:grpSpLocks/>
          </p:cNvGrpSpPr>
          <p:nvPr/>
        </p:nvGrpSpPr>
        <p:grpSpPr bwMode="auto">
          <a:xfrm>
            <a:off x="2414588" y="2320925"/>
            <a:ext cx="546100" cy="871538"/>
            <a:chOff x="1515" y="1622"/>
            <a:chExt cx="344" cy="475"/>
          </a:xfrm>
        </p:grpSpPr>
        <p:graphicFrame>
          <p:nvGraphicFramePr>
            <p:cNvPr id="34821" name="Object 5"/>
            <p:cNvGraphicFramePr>
              <a:graphicFrameLocks noChangeAspect="1"/>
            </p:cNvGraphicFramePr>
            <p:nvPr/>
          </p:nvGraphicFramePr>
          <p:xfrm>
            <a:off x="1518" y="1622"/>
            <a:ext cx="341" cy="226"/>
          </p:xfrm>
          <a:graphic>
            <a:graphicData uri="http://schemas.openxmlformats.org/presentationml/2006/ole">
              <mc:AlternateContent xmlns:mc="http://schemas.openxmlformats.org/markup-compatibility/2006">
                <mc:Choice xmlns:v="urn:schemas-microsoft-com:vml" Requires="v">
                  <p:oleObj spid="_x0000_s1108" name="Paint Shop Pro Image" r:id="rId5" imgW="2136585" imgH="1414634" progId="PaintShopPro">
                    <p:embed/>
                  </p:oleObj>
                </mc:Choice>
                <mc:Fallback>
                  <p:oleObj name="Paint Shop Pro Image" r:id="rId5" imgW="2136585" imgH="1414634" progId="PaintShopPro">
                    <p:embed/>
                    <p:pic>
                      <p:nvPicPr>
                        <p:cNvPr id="34821" name="Object 5"/>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1622"/>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4822" name="Object 6"/>
            <p:cNvGraphicFramePr>
              <a:graphicFrameLocks noChangeAspect="1"/>
            </p:cNvGraphicFramePr>
            <p:nvPr/>
          </p:nvGraphicFramePr>
          <p:xfrm>
            <a:off x="1515" y="1871"/>
            <a:ext cx="341" cy="226"/>
          </p:xfrm>
          <a:graphic>
            <a:graphicData uri="http://schemas.openxmlformats.org/presentationml/2006/ole">
              <mc:AlternateContent xmlns:mc="http://schemas.openxmlformats.org/markup-compatibility/2006">
                <mc:Choice xmlns:v="urn:schemas-microsoft-com:vml" Requires="v">
                  <p:oleObj spid="_x0000_s1109" name="Paint Shop Pro Image" r:id="rId7" imgW="2136585" imgH="1414634" progId="PaintShopPro">
                    <p:embed/>
                  </p:oleObj>
                </mc:Choice>
                <mc:Fallback>
                  <p:oleObj name="Paint Shop Pro Image" r:id="rId7" imgW="2136585" imgH="1414634" progId="PaintShopPro">
                    <p:embed/>
                    <p:pic>
                      <p:nvPicPr>
                        <p:cNvPr id="34822" name="Object 6"/>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5" y="1871"/>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4823" name="Text Box 7"/>
          <p:cNvSpPr txBox="1">
            <a:spLocks noChangeArrowheads="1"/>
          </p:cNvSpPr>
          <p:nvPr/>
        </p:nvSpPr>
        <p:spPr bwMode="auto">
          <a:xfrm>
            <a:off x="769905" y="428404"/>
            <a:ext cx="79200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400" b="1" dirty="0">
                <a:solidFill>
                  <a:srgbClr val="FFFF00"/>
                </a:solidFill>
              </a:rPr>
              <a:t>Un canale fornisce informazioni molto limitate.</a:t>
            </a:r>
          </a:p>
        </p:txBody>
      </p:sp>
      <p:pic>
        <p:nvPicPr>
          <p:cNvPr id="9" name="Picture 8"/>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94463859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grpSp>
        <p:nvGrpSpPr>
          <p:cNvPr id="36866" name="Group 2"/>
          <p:cNvGrpSpPr>
            <a:grpSpLocks/>
          </p:cNvGrpSpPr>
          <p:nvPr/>
        </p:nvGrpSpPr>
        <p:grpSpPr bwMode="auto">
          <a:xfrm>
            <a:off x="0" y="1403350"/>
            <a:ext cx="8937625" cy="5265738"/>
            <a:chOff x="164" y="1248"/>
            <a:chExt cx="5212" cy="2821"/>
          </a:xfrm>
        </p:grpSpPr>
        <p:graphicFrame>
          <p:nvGraphicFramePr>
            <p:cNvPr id="36867" name="Object 3"/>
            <p:cNvGraphicFramePr>
              <a:graphicFrameLocks noChangeAspect="1"/>
            </p:cNvGraphicFramePr>
            <p:nvPr/>
          </p:nvGraphicFramePr>
          <p:xfrm>
            <a:off x="164" y="1248"/>
            <a:ext cx="1660" cy="2821"/>
          </p:xfrm>
          <a:graphic>
            <a:graphicData uri="http://schemas.openxmlformats.org/presentationml/2006/ole">
              <mc:AlternateContent xmlns:mc="http://schemas.openxmlformats.org/markup-compatibility/2006">
                <mc:Choice xmlns:v="urn:schemas-microsoft-com:vml" Requires="v">
                  <p:oleObj spid="_x0000_s3209" name="Paint Shop Pro Image" r:id="rId3" imgW="2634146" imgH="4478049" progId="PaintShopPro">
                    <p:embed/>
                  </p:oleObj>
                </mc:Choice>
                <mc:Fallback>
                  <p:oleObj name="Paint Shop Pro Image" r:id="rId3" imgW="2634146" imgH="4478049" progId="PaintShopPro">
                    <p:embed/>
                    <p:pic>
                      <p:nvPicPr>
                        <p:cNvPr id="36867"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 y="1248"/>
                          <a:ext cx="1660" cy="28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868" name="Freeform 4"/>
            <p:cNvSpPr>
              <a:spLocks/>
            </p:cNvSpPr>
            <p:nvPr/>
          </p:nvSpPr>
          <p:spPr bwMode="auto">
            <a:xfrm>
              <a:off x="1749" y="1924"/>
              <a:ext cx="3627" cy="347"/>
            </a:xfrm>
            <a:custGeom>
              <a:avLst/>
              <a:gdLst>
                <a:gd name="T0" fmla="*/ 48 w 4512"/>
                <a:gd name="T1" fmla="*/ 134 h 347"/>
                <a:gd name="T2" fmla="*/ 122 w 4512"/>
                <a:gd name="T3" fmla="*/ 160 h 347"/>
                <a:gd name="T4" fmla="*/ 194 w 4512"/>
                <a:gd name="T5" fmla="*/ 194 h 347"/>
                <a:gd name="T6" fmla="*/ 267 w 4512"/>
                <a:gd name="T7" fmla="*/ 235 h 347"/>
                <a:gd name="T8" fmla="*/ 339 w 4512"/>
                <a:gd name="T9" fmla="*/ 250 h 347"/>
                <a:gd name="T10" fmla="*/ 413 w 4512"/>
                <a:gd name="T11" fmla="*/ 190 h 347"/>
                <a:gd name="T12" fmla="*/ 485 w 4512"/>
                <a:gd name="T13" fmla="*/ 150 h 347"/>
                <a:gd name="T14" fmla="*/ 558 w 4512"/>
                <a:gd name="T15" fmla="*/ 166 h 347"/>
                <a:gd name="T16" fmla="*/ 630 w 4512"/>
                <a:gd name="T17" fmla="*/ 192 h 347"/>
                <a:gd name="T18" fmla="*/ 704 w 4512"/>
                <a:gd name="T19" fmla="*/ 203 h 347"/>
                <a:gd name="T20" fmla="*/ 777 w 4512"/>
                <a:gd name="T21" fmla="*/ 220 h 347"/>
                <a:gd name="T22" fmla="*/ 849 w 4512"/>
                <a:gd name="T23" fmla="*/ 215 h 347"/>
                <a:gd name="T24" fmla="*/ 921 w 4512"/>
                <a:gd name="T25" fmla="*/ 166 h 347"/>
                <a:gd name="T26" fmla="*/ 995 w 4512"/>
                <a:gd name="T27" fmla="*/ 159 h 347"/>
                <a:gd name="T28" fmla="*/ 1068 w 4512"/>
                <a:gd name="T29" fmla="*/ 176 h 347"/>
                <a:gd name="T30" fmla="*/ 1140 w 4512"/>
                <a:gd name="T31" fmla="*/ 212 h 347"/>
                <a:gd name="T32" fmla="*/ 1212 w 4512"/>
                <a:gd name="T33" fmla="*/ 249 h 347"/>
                <a:gd name="T34" fmla="*/ 1286 w 4512"/>
                <a:gd name="T35" fmla="*/ 238 h 347"/>
                <a:gd name="T36" fmla="*/ 1359 w 4512"/>
                <a:gd name="T37" fmla="*/ 173 h 347"/>
                <a:gd name="T38" fmla="*/ 1431 w 4512"/>
                <a:gd name="T39" fmla="*/ 53 h 347"/>
                <a:gd name="T40" fmla="*/ 1504 w 4512"/>
                <a:gd name="T41" fmla="*/ 44 h 347"/>
                <a:gd name="T42" fmla="*/ 1578 w 4512"/>
                <a:gd name="T43" fmla="*/ 93 h 347"/>
                <a:gd name="T44" fmla="*/ 1650 w 4512"/>
                <a:gd name="T45" fmla="*/ 123 h 347"/>
                <a:gd name="T46" fmla="*/ 1722 w 4512"/>
                <a:gd name="T47" fmla="*/ 150 h 347"/>
                <a:gd name="T48" fmla="*/ 1795 w 4512"/>
                <a:gd name="T49" fmla="*/ 180 h 347"/>
                <a:gd name="T50" fmla="*/ 1867 w 4512"/>
                <a:gd name="T51" fmla="*/ 185 h 347"/>
                <a:gd name="T52" fmla="*/ 1941 w 4512"/>
                <a:gd name="T53" fmla="*/ 145 h 347"/>
                <a:gd name="T54" fmla="*/ 2013 w 4512"/>
                <a:gd name="T55" fmla="*/ 116 h 347"/>
                <a:gd name="T56" fmla="*/ 2086 w 4512"/>
                <a:gd name="T57" fmla="*/ 104 h 347"/>
                <a:gd name="T58" fmla="*/ 2158 w 4512"/>
                <a:gd name="T59" fmla="*/ 152 h 347"/>
                <a:gd name="T60" fmla="*/ 2232 w 4512"/>
                <a:gd name="T61" fmla="*/ 261 h 347"/>
                <a:gd name="T62" fmla="*/ 2305 w 4512"/>
                <a:gd name="T63" fmla="*/ 347 h 347"/>
                <a:gd name="T64" fmla="*/ 2377 w 4512"/>
                <a:gd name="T65" fmla="*/ 300 h 347"/>
                <a:gd name="T66" fmla="*/ 2449 w 4512"/>
                <a:gd name="T67" fmla="*/ 187 h 347"/>
                <a:gd name="T68" fmla="*/ 2523 w 4512"/>
                <a:gd name="T69" fmla="*/ 49 h 347"/>
                <a:gd name="T70" fmla="*/ 2596 w 4512"/>
                <a:gd name="T71" fmla="*/ 2 h 347"/>
                <a:gd name="T72" fmla="*/ 2668 w 4512"/>
                <a:gd name="T73" fmla="*/ 23 h 347"/>
                <a:gd name="T74" fmla="*/ 2740 w 4512"/>
                <a:gd name="T75" fmla="*/ 76 h 347"/>
                <a:gd name="T76" fmla="*/ 2814 w 4512"/>
                <a:gd name="T77" fmla="*/ 130 h 347"/>
                <a:gd name="T78" fmla="*/ 2887 w 4512"/>
                <a:gd name="T79" fmla="*/ 175 h 347"/>
                <a:gd name="T80" fmla="*/ 2959 w 4512"/>
                <a:gd name="T81" fmla="*/ 178 h 347"/>
                <a:gd name="T82" fmla="*/ 3031 w 4512"/>
                <a:gd name="T83" fmla="*/ 162 h 347"/>
                <a:gd name="T84" fmla="*/ 3106 w 4512"/>
                <a:gd name="T85" fmla="*/ 183 h 347"/>
                <a:gd name="T86" fmla="*/ 3178 w 4512"/>
                <a:gd name="T87" fmla="*/ 215 h 347"/>
                <a:gd name="T88" fmla="*/ 3250 w 4512"/>
                <a:gd name="T89" fmla="*/ 219 h 347"/>
                <a:gd name="T90" fmla="*/ 3323 w 4512"/>
                <a:gd name="T91" fmla="*/ 197 h 347"/>
                <a:gd name="T92" fmla="*/ 3397 w 4512"/>
                <a:gd name="T93" fmla="*/ 173 h 347"/>
                <a:gd name="T94" fmla="*/ 3469 w 4512"/>
                <a:gd name="T95" fmla="*/ 190 h 347"/>
                <a:gd name="T96" fmla="*/ 3541 w 4512"/>
                <a:gd name="T97" fmla="*/ 247 h 347"/>
                <a:gd name="T98" fmla="*/ 3614 w 4512"/>
                <a:gd name="T99" fmla="*/ 282 h 347"/>
                <a:gd name="T100" fmla="*/ 3688 w 4512"/>
                <a:gd name="T101" fmla="*/ 265 h 347"/>
                <a:gd name="T102" fmla="*/ 3760 w 4512"/>
                <a:gd name="T103" fmla="*/ 152 h 347"/>
                <a:gd name="T104" fmla="*/ 3833 w 4512"/>
                <a:gd name="T105" fmla="*/ 67 h 347"/>
                <a:gd name="T106" fmla="*/ 3905 w 4512"/>
                <a:gd name="T107" fmla="*/ 106 h 347"/>
                <a:gd name="T108" fmla="*/ 3979 w 4512"/>
                <a:gd name="T109" fmla="*/ 205 h 347"/>
                <a:gd name="T110" fmla="*/ 4051 w 4512"/>
                <a:gd name="T111" fmla="*/ 282 h 347"/>
                <a:gd name="T112" fmla="*/ 4124 w 4512"/>
                <a:gd name="T113" fmla="*/ 210 h 347"/>
                <a:gd name="T114" fmla="*/ 4196 w 4512"/>
                <a:gd name="T115" fmla="*/ 85 h 347"/>
                <a:gd name="T116" fmla="*/ 4270 w 4512"/>
                <a:gd name="T117" fmla="*/ 70 h 347"/>
                <a:gd name="T118" fmla="*/ 4342 w 4512"/>
                <a:gd name="T119" fmla="*/ 125 h 347"/>
                <a:gd name="T120" fmla="*/ 4415 w 4512"/>
                <a:gd name="T121" fmla="*/ 157 h 347"/>
                <a:gd name="T122" fmla="*/ 4487 w 4512"/>
                <a:gd name="T123" fmla="*/ 13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47">
                  <a:moveTo>
                    <a:pt x="0" y="115"/>
                  </a:moveTo>
                  <a:lnTo>
                    <a:pt x="25" y="125"/>
                  </a:lnTo>
                  <a:lnTo>
                    <a:pt x="48" y="134"/>
                  </a:lnTo>
                  <a:lnTo>
                    <a:pt x="73" y="143"/>
                  </a:lnTo>
                  <a:lnTo>
                    <a:pt x="97" y="152"/>
                  </a:lnTo>
                  <a:lnTo>
                    <a:pt x="122" y="160"/>
                  </a:lnTo>
                  <a:lnTo>
                    <a:pt x="145" y="171"/>
                  </a:lnTo>
                  <a:lnTo>
                    <a:pt x="170" y="182"/>
                  </a:lnTo>
                  <a:lnTo>
                    <a:pt x="194" y="194"/>
                  </a:lnTo>
                  <a:lnTo>
                    <a:pt x="219" y="208"/>
                  </a:lnTo>
                  <a:lnTo>
                    <a:pt x="242" y="222"/>
                  </a:lnTo>
                  <a:lnTo>
                    <a:pt x="267" y="235"/>
                  </a:lnTo>
                  <a:lnTo>
                    <a:pt x="291" y="247"/>
                  </a:lnTo>
                  <a:lnTo>
                    <a:pt x="316" y="254"/>
                  </a:lnTo>
                  <a:lnTo>
                    <a:pt x="339" y="250"/>
                  </a:lnTo>
                  <a:lnTo>
                    <a:pt x="364" y="235"/>
                  </a:lnTo>
                  <a:lnTo>
                    <a:pt x="388" y="213"/>
                  </a:lnTo>
                  <a:lnTo>
                    <a:pt x="413" y="190"/>
                  </a:lnTo>
                  <a:lnTo>
                    <a:pt x="436" y="169"/>
                  </a:lnTo>
                  <a:lnTo>
                    <a:pt x="461" y="157"/>
                  </a:lnTo>
                  <a:lnTo>
                    <a:pt x="485" y="150"/>
                  </a:lnTo>
                  <a:lnTo>
                    <a:pt x="510" y="152"/>
                  </a:lnTo>
                  <a:lnTo>
                    <a:pt x="533" y="157"/>
                  </a:lnTo>
                  <a:lnTo>
                    <a:pt x="558" y="166"/>
                  </a:lnTo>
                  <a:lnTo>
                    <a:pt x="583" y="176"/>
                  </a:lnTo>
                  <a:lnTo>
                    <a:pt x="607" y="185"/>
                  </a:lnTo>
                  <a:lnTo>
                    <a:pt x="630" y="192"/>
                  </a:lnTo>
                  <a:lnTo>
                    <a:pt x="655" y="197"/>
                  </a:lnTo>
                  <a:lnTo>
                    <a:pt x="680" y="199"/>
                  </a:lnTo>
                  <a:lnTo>
                    <a:pt x="704" y="203"/>
                  </a:lnTo>
                  <a:lnTo>
                    <a:pt x="727" y="208"/>
                  </a:lnTo>
                  <a:lnTo>
                    <a:pt x="752" y="215"/>
                  </a:lnTo>
                  <a:lnTo>
                    <a:pt x="777" y="220"/>
                  </a:lnTo>
                  <a:lnTo>
                    <a:pt x="801" y="224"/>
                  </a:lnTo>
                  <a:lnTo>
                    <a:pt x="824" y="224"/>
                  </a:lnTo>
                  <a:lnTo>
                    <a:pt x="849" y="215"/>
                  </a:lnTo>
                  <a:lnTo>
                    <a:pt x="874" y="197"/>
                  </a:lnTo>
                  <a:lnTo>
                    <a:pt x="898" y="178"/>
                  </a:lnTo>
                  <a:lnTo>
                    <a:pt x="921" y="166"/>
                  </a:lnTo>
                  <a:lnTo>
                    <a:pt x="946" y="159"/>
                  </a:lnTo>
                  <a:lnTo>
                    <a:pt x="971" y="159"/>
                  </a:lnTo>
                  <a:lnTo>
                    <a:pt x="995" y="159"/>
                  </a:lnTo>
                  <a:lnTo>
                    <a:pt x="1018" y="160"/>
                  </a:lnTo>
                  <a:lnTo>
                    <a:pt x="1043" y="166"/>
                  </a:lnTo>
                  <a:lnTo>
                    <a:pt x="1068" y="176"/>
                  </a:lnTo>
                  <a:lnTo>
                    <a:pt x="1092" y="189"/>
                  </a:lnTo>
                  <a:lnTo>
                    <a:pt x="1115" y="199"/>
                  </a:lnTo>
                  <a:lnTo>
                    <a:pt x="1140" y="212"/>
                  </a:lnTo>
                  <a:lnTo>
                    <a:pt x="1165" y="226"/>
                  </a:lnTo>
                  <a:lnTo>
                    <a:pt x="1189" y="240"/>
                  </a:lnTo>
                  <a:lnTo>
                    <a:pt x="1212" y="249"/>
                  </a:lnTo>
                  <a:lnTo>
                    <a:pt x="1237" y="252"/>
                  </a:lnTo>
                  <a:lnTo>
                    <a:pt x="1262" y="247"/>
                  </a:lnTo>
                  <a:lnTo>
                    <a:pt x="1286" y="238"/>
                  </a:lnTo>
                  <a:lnTo>
                    <a:pt x="1309" y="231"/>
                  </a:lnTo>
                  <a:lnTo>
                    <a:pt x="1334" y="212"/>
                  </a:lnTo>
                  <a:lnTo>
                    <a:pt x="1359" y="173"/>
                  </a:lnTo>
                  <a:lnTo>
                    <a:pt x="1384" y="129"/>
                  </a:lnTo>
                  <a:lnTo>
                    <a:pt x="1406" y="86"/>
                  </a:lnTo>
                  <a:lnTo>
                    <a:pt x="1431" y="53"/>
                  </a:lnTo>
                  <a:lnTo>
                    <a:pt x="1456" y="39"/>
                  </a:lnTo>
                  <a:lnTo>
                    <a:pt x="1481" y="39"/>
                  </a:lnTo>
                  <a:lnTo>
                    <a:pt x="1504" y="44"/>
                  </a:lnTo>
                  <a:lnTo>
                    <a:pt x="1528" y="60"/>
                  </a:lnTo>
                  <a:lnTo>
                    <a:pt x="1553" y="76"/>
                  </a:lnTo>
                  <a:lnTo>
                    <a:pt x="1578" y="93"/>
                  </a:lnTo>
                  <a:lnTo>
                    <a:pt x="1601" y="106"/>
                  </a:lnTo>
                  <a:lnTo>
                    <a:pt x="1625" y="116"/>
                  </a:lnTo>
                  <a:lnTo>
                    <a:pt x="1650" y="123"/>
                  </a:lnTo>
                  <a:lnTo>
                    <a:pt x="1675" y="130"/>
                  </a:lnTo>
                  <a:lnTo>
                    <a:pt x="1698" y="139"/>
                  </a:lnTo>
                  <a:lnTo>
                    <a:pt x="1722" y="150"/>
                  </a:lnTo>
                  <a:lnTo>
                    <a:pt x="1747" y="162"/>
                  </a:lnTo>
                  <a:lnTo>
                    <a:pt x="1770" y="171"/>
                  </a:lnTo>
                  <a:lnTo>
                    <a:pt x="1795" y="180"/>
                  </a:lnTo>
                  <a:lnTo>
                    <a:pt x="1819" y="189"/>
                  </a:lnTo>
                  <a:lnTo>
                    <a:pt x="1844" y="190"/>
                  </a:lnTo>
                  <a:lnTo>
                    <a:pt x="1867" y="185"/>
                  </a:lnTo>
                  <a:lnTo>
                    <a:pt x="1892" y="171"/>
                  </a:lnTo>
                  <a:lnTo>
                    <a:pt x="1916" y="155"/>
                  </a:lnTo>
                  <a:lnTo>
                    <a:pt x="1941" y="145"/>
                  </a:lnTo>
                  <a:lnTo>
                    <a:pt x="1964" y="137"/>
                  </a:lnTo>
                  <a:lnTo>
                    <a:pt x="1989" y="127"/>
                  </a:lnTo>
                  <a:lnTo>
                    <a:pt x="2013" y="116"/>
                  </a:lnTo>
                  <a:lnTo>
                    <a:pt x="2038" y="106"/>
                  </a:lnTo>
                  <a:lnTo>
                    <a:pt x="2061" y="100"/>
                  </a:lnTo>
                  <a:lnTo>
                    <a:pt x="2086" y="104"/>
                  </a:lnTo>
                  <a:lnTo>
                    <a:pt x="2110" y="115"/>
                  </a:lnTo>
                  <a:lnTo>
                    <a:pt x="2135" y="130"/>
                  </a:lnTo>
                  <a:lnTo>
                    <a:pt x="2158" y="152"/>
                  </a:lnTo>
                  <a:lnTo>
                    <a:pt x="2183" y="183"/>
                  </a:lnTo>
                  <a:lnTo>
                    <a:pt x="2208" y="220"/>
                  </a:lnTo>
                  <a:lnTo>
                    <a:pt x="2232" y="261"/>
                  </a:lnTo>
                  <a:lnTo>
                    <a:pt x="2255" y="300"/>
                  </a:lnTo>
                  <a:lnTo>
                    <a:pt x="2280" y="332"/>
                  </a:lnTo>
                  <a:lnTo>
                    <a:pt x="2305" y="347"/>
                  </a:lnTo>
                  <a:lnTo>
                    <a:pt x="2329" y="340"/>
                  </a:lnTo>
                  <a:lnTo>
                    <a:pt x="2352" y="324"/>
                  </a:lnTo>
                  <a:lnTo>
                    <a:pt x="2377" y="300"/>
                  </a:lnTo>
                  <a:lnTo>
                    <a:pt x="2402" y="268"/>
                  </a:lnTo>
                  <a:lnTo>
                    <a:pt x="2426" y="229"/>
                  </a:lnTo>
                  <a:lnTo>
                    <a:pt x="2449" y="187"/>
                  </a:lnTo>
                  <a:lnTo>
                    <a:pt x="2474" y="136"/>
                  </a:lnTo>
                  <a:lnTo>
                    <a:pt x="2499" y="88"/>
                  </a:lnTo>
                  <a:lnTo>
                    <a:pt x="2523" y="49"/>
                  </a:lnTo>
                  <a:lnTo>
                    <a:pt x="2546" y="26"/>
                  </a:lnTo>
                  <a:lnTo>
                    <a:pt x="2571" y="12"/>
                  </a:lnTo>
                  <a:lnTo>
                    <a:pt x="2596" y="2"/>
                  </a:lnTo>
                  <a:lnTo>
                    <a:pt x="2620" y="0"/>
                  </a:lnTo>
                  <a:lnTo>
                    <a:pt x="2643" y="7"/>
                  </a:lnTo>
                  <a:lnTo>
                    <a:pt x="2668" y="23"/>
                  </a:lnTo>
                  <a:lnTo>
                    <a:pt x="2693" y="39"/>
                  </a:lnTo>
                  <a:lnTo>
                    <a:pt x="2717" y="56"/>
                  </a:lnTo>
                  <a:lnTo>
                    <a:pt x="2740" y="76"/>
                  </a:lnTo>
                  <a:lnTo>
                    <a:pt x="2765" y="95"/>
                  </a:lnTo>
                  <a:lnTo>
                    <a:pt x="2790" y="115"/>
                  </a:lnTo>
                  <a:lnTo>
                    <a:pt x="2814" y="130"/>
                  </a:lnTo>
                  <a:lnTo>
                    <a:pt x="2837" y="145"/>
                  </a:lnTo>
                  <a:lnTo>
                    <a:pt x="2862" y="160"/>
                  </a:lnTo>
                  <a:lnTo>
                    <a:pt x="2887" y="175"/>
                  </a:lnTo>
                  <a:lnTo>
                    <a:pt x="2912" y="183"/>
                  </a:lnTo>
                  <a:lnTo>
                    <a:pt x="2934" y="182"/>
                  </a:lnTo>
                  <a:lnTo>
                    <a:pt x="2959" y="178"/>
                  </a:lnTo>
                  <a:lnTo>
                    <a:pt x="2984" y="173"/>
                  </a:lnTo>
                  <a:lnTo>
                    <a:pt x="3009" y="166"/>
                  </a:lnTo>
                  <a:lnTo>
                    <a:pt x="3031" y="162"/>
                  </a:lnTo>
                  <a:lnTo>
                    <a:pt x="3056" y="166"/>
                  </a:lnTo>
                  <a:lnTo>
                    <a:pt x="3081" y="173"/>
                  </a:lnTo>
                  <a:lnTo>
                    <a:pt x="3106" y="183"/>
                  </a:lnTo>
                  <a:lnTo>
                    <a:pt x="3129" y="196"/>
                  </a:lnTo>
                  <a:lnTo>
                    <a:pt x="3153" y="206"/>
                  </a:lnTo>
                  <a:lnTo>
                    <a:pt x="3178" y="215"/>
                  </a:lnTo>
                  <a:lnTo>
                    <a:pt x="3203" y="220"/>
                  </a:lnTo>
                  <a:lnTo>
                    <a:pt x="3226" y="220"/>
                  </a:lnTo>
                  <a:lnTo>
                    <a:pt x="3250" y="219"/>
                  </a:lnTo>
                  <a:lnTo>
                    <a:pt x="3275" y="215"/>
                  </a:lnTo>
                  <a:lnTo>
                    <a:pt x="3300" y="208"/>
                  </a:lnTo>
                  <a:lnTo>
                    <a:pt x="3323" y="197"/>
                  </a:lnTo>
                  <a:lnTo>
                    <a:pt x="3347" y="185"/>
                  </a:lnTo>
                  <a:lnTo>
                    <a:pt x="3372" y="176"/>
                  </a:lnTo>
                  <a:lnTo>
                    <a:pt x="3397" y="173"/>
                  </a:lnTo>
                  <a:lnTo>
                    <a:pt x="3420" y="173"/>
                  </a:lnTo>
                  <a:lnTo>
                    <a:pt x="3444" y="180"/>
                  </a:lnTo>
                  <a:lnTo>
                    <a:pt x="3469" y="190"/>
                  </a:lnTo>
                  <a:lnTo>
                    <a:pt x="3494" y="205"/>
                  </a:lnTo>
                  <a:lnTo>
                    <a:pt x="3517" y="226"/>
                  </a:lnTo>
                  <a:lnTo>
                    <a:pt x="3541" y="247"/>
                  </a:lnTo>
                  <a:lnTo>
                    <a:pt x="3566" y="263"/>
                  </a:lnTo>
                  <a:lnTo>
                    <a:pt x="3591" y="272"/>
                  </a:lnTo>
                  <a:lnTo>
                    <a:pt x="3614" y="282"/>
                  </a:lnTo>
                  <a:lnTo>
                    <a:pt x="3638" y="291"/>
                  </a:lnTo>
                  <a:lnTo>
                    <a:pt x="3663" y="284"/>
                  </a:lnTo>
                  <a:lnTo>
                    <a:pt x="3688" y="265"/>
                  </a:lnTo>
                  <a:lnTo>
                    <a:pt x="3711" y="235"/>
                  </a:lnTo>
                  <a:lnTo>
                    <a:pt x="3735" y="197"/>
                  </a:lnTo>
                  <a:lnTo>
                    <a:pt x="3760" y="152"/>
                  </a:lnTo>
                  <a:lnTo>
                    <a:pt x="3785" y="113"/>
                  </a:lnTo>
                  <a:lnTo>
                    <a:pt x="3808" y="83"/>
                  </a:lnTo>
                  <a:lnTo>
                    <a:pt x="3833" y="67"/>
                  </a:lnTo>
                  <a:lnTo>
                    <a:pt x="3857" y="67"/>
                  </a:lnTo>
                  <a:lnTo>
                    <a:pt x="3882" y="83"/>
                  </a:lnTo>
                  <a:lnTo>
                    <a:pt x="3905" y="106"/>
                  </a:lnTo>
                  <a:lnTo>
                    <a:pt x="3930" y="136"/>
                  </a:lnTo>
                  <a:lnTo>
                    <a:pt x="3954" y="167"/>
                  </a:lnTo>
                  <a:lnTo>
                    <a:pt x="3979" y="205"/>
                  </a:lnTo>
                  <a:lnTo>
                    <a:pt x="4002" y="240"/>
                  </a:lnTo>
                  <a:lnTo>
                    <a:pt x="4027" y="268"/>
                  </a:lnTo>
                  <a:lnTo>
                    <a:pt x="4051" y="282"/>
                  </a:lnTo>
                  <a:lnTo>
                    <a:pt x="4076" y="275"/>
                  </a:lnTo>
                  <a:lnTo>
                    <a:pt x="4099" y="250"/>
                  </a:lnTo>
                  <a:lnTo>
                    <a:pt x="4124" y="210"/>
                  </a:lnTo>
                  <a:lnTo>
                    <a:pt x="4148" y="162"/>
                  </a:lnTo>
                  <a:lnTo>
                    <a:pt x="4173" y="123"/>
                  </a:lnTo>
                  <a:lnTo>
                    <a:pt x="4196" y="85"/>
                  </a:lnTo>
                  <a:lnTo>
                    <a:pt x="4221" y="63"/>
                  </a:lnTo>
                  <a:lnTo>
                    <a:pt x="4245" y="62"/>
                  </a:lnTo>
                  <a:lnTo>
                    <a:pt x="4270" y="70"/>
                  </a:lnTo>
                  <a:lnTo>
                    <a:pt x="4293" y="86"/>
                  </a:lnTo>
                  <a:lnTo>
                    <a:pt x="4318" y="106"/>
                  </a:lnTo>
                  <a:lnTo>
                    <a:pt x="4342" y="125"/>
                  </a:lnTo>
                  <a:lnTo>
                    <a:pt x="4367" y="143"/>
                  </a:lnTo>
                  <a:lnTo>
                    <a:pt x="4390" y="153"/>
                  </a:lnTo>
                  <a:lnTo>
                    <a:pt x="4415" y="157"/>
                  </a:lnTo>
                  <a:lnTo>
                    <a:pt x="4439" y="153"/>
                  </a:lnTo>
                  <a:lnTo>
                    <a:pt x="4464" y="148"/>
                  </a:lnTo>
                  <a:lnTo>
                    <a:pt x="4487" y="136"/>
                  </a:lnTo>
                  <a:lnTo>
                    <a:pt x="4512" y="125"/>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869" name="Freeform 5"/>
            <p:cNvSpPr>
              <a:spLocks/>
            </p:cNvSpPr>
            <p:nvPr/>
          </p:nvSpPr>
          <p:spPr bwMode="auto">
            <a:xfrm>
              <a:off x="1749" y="2598"/>
              <a:ext cx="3627" cy="139"/>
            </a:xfrm>
            <a:custGeom>
              <a:avLst/>
              <a:gdLst>
                <a:gd name="T0" fmla="*/ 48 w 4512"/>
                <a:gd name="T1" fmla="*/ 81 h 139"/>
                <a:gd name="T2" fmla="*/ 122 w 4512"/>
                <a:gd name="T3" fmla="*/ 62 h 139"/>
                <a:gd name="T4" fmla="*/ 194 w 4512"/>
                <a:gd name="T5" fmla="*/ 62 h 139"/>
                <a:gd name="T6" fmla="*/ 267 w 4512"/>
                <a:gd name="T7" fmla="*/ 70 h 139"/>
                <a:gd name="T8" fmla="*/ 339 w 4512"/>
                <a:gd name="T9" fmla="*/ 79 h 139"/>
                <a:gd name="T10" fmla="*/ 413 w 4512"/>
                <a:gd name="T11" fmla="*/ 81 h 139"/>
                <a:gd name="T12" fmla="*/ 485 w 4512"/>
                <a:gd name="T13" fmla="*/ 60 h 139"/>
                <a:gd name="T14" fmla="*/ 558 w 4512"/>
                <a:gd name="T15" fmla="*/ 62 h 139"/>
                <a:gd name="T16" fmla="*/ 630 w 4512"/>
                <a:gd name="T17" fmla="*/ 30 h 139"/>
                <a:gd name="T18" fmla="*/ 704 w 4512"/>
                <a:gd name="T19" fmla="*/ 42 h 139"/>
                <a:gd name="T20" fmla="*/ 777 w 4512"/>
                <a:gd name="T21" fmla="*/ 44 h 139"/>
                <a:gd name="T22" fmla="*/ 849 w 4512"/>
                <a:gd name="T23" fmla="*/ 56 h 139"/>
                <a:gd name="T24" fmla="*/ 921 w 4512"/>
                <a:gd name="T25" fmla="*/ 81 h 139"/>
                <a:gd name="T26" fmla="*/ 995 w 4512"/>
                <a:gd name="T27" fmla="*/ 93 h 139"/>
                <a:gd name="T28" fmla="*/ 1068 w 4512"/>
                <a:gd name="T29" fmla="*/ 58 h 139"/>
                <a:gd name="T30" fmla="*/ 1140 w 4512"/>
                <a:gd name="T31" fmla="*/ 30 h 139"/>
                <a:gd name="T32" fmla="*/ 1212 w 4512"/>
                <a:gd name="T33" fmla="*/ 37 h 139"/>
                <a:gd name="T34" fmla="*/ 1286 w 4512"/>
                <a:gd name="T35" fmla="*/ 62 h 139"/>
                <a:gd name="T36" fmla="*/ 1359 w 4512"/>
                <a:gd name="T37" fmla="*/ 42 h 139"/>
                <a:gd name="T38" fmla="*/ 1431 w 4512"/>
                <a:gd name="T39" fmla="*/ 28 h 139"/>
                <a:gd name="T40" fmla="*/ 1504 w 4512"/>
                <a:gd name="T41" fmla="*/ 10 h 139"/>
                <a:gd name="T42" fmla="*/ 1578 w 4512"/>
                <a:gd name="T43" fmla="*/ 26 h 139"/>
                <a:gd name="T44" fmla="*/ 1650 w 4512"/>
                <a:gd name="T45" fmla="*/ 5 h 139"/>
                <a:gd name="T46" fmla="*/ 1722 w 4512"/>
                <a:gd name="T47" fmla="*/ 7 h 139"/>
                <a:gd name="T48" fmla="*/ 1795 w 4512"/>
                <a:gd name="T49" fmla="*/ 5 h 139"/>
                <a:gd name="T50" fmla="*/ 1867 w 4512"/>
                <a:gd name="T51" fmla="*/ 19 h 139"/>
                <a:gd name="T52" fmla="*/ 1941 w 4512"/>
                <a:gd name="T53" fmla="*/ 26 h 139"/>
                <a:gd name="T54" fmla="*/ 2013 w 4512"/>
                <a:gd name="T55" fmla="*/ 42 h 139"/>
                <a:gd name="T56" fmla="*/ 2086 w 4512"/>
                <a:gd name="T57" fmla="*/ 77 h 139"/>
                <a:gd name="T58" fmla="*/ 2158 w 4512"/>
                <a:gd name="T59" fmla="*/ 139 h 139"/>
                <a:gd name="T60" fmla="*/ 2232 w 4512"/>
                <a:gd name="T61" fmla="*/ 86 h 139"/>
                <a:gd name="T62" fmla="*/ 2305 w 4512"/>
                <a:gd name="T63" fmla="*/ 79 h 139"/>
                <a:gd name="T64" fmla="*/ 2377 w 4512"/>
                <a:gd name="T65" fmla="*/ 54 h 139"/>
                <a:gd name="T66" fmla="*/ 2449 w 4512"/>
                <a:gd name="T67" fmla="*/ 21 h 139"/>
                <a:gd name="T68" fmla="*/ 2523 w 4512"/>
                <a:gd name="T69" fmla="*/ 0 h 139"/>
                <a:gd name="T70" fmla="*/ 2596 w 4512"/>
                <a:gd name="T71" fmla="*/ 28 h 139"/>
                <a:gd name="T72" fmla="*/ 2668 w 4512"/>
                <a:gd name="T73" fmla="*/ 39 h 139"/>
                <a:gd name="T74" fmla="*/ 2740 w 4512"/>
                <a:gd name="T75" fmla="*/ 32 h 139"/>
                <a:gd name="T76" fmla="*/ 2814 w 4512"/>
                <a:gd name="T77" fmla="*/ 37 h 139"/>
                <a:gd name="T78" fmla="*/ 2887 w 4512"/>
                <a:gd name="T79" fmla="*/ 51 h 139"/>
                <a:gd name="T80" fmla="*/ 2959 w 4512"/>
                <a:gd name="T81" fmla="*/ 69 h 139"/>
                <a:gd name="T82" fmla="*/ 3031 w 4512"/>
                <a:gd name="T83" fmla="*/ 77 h 139"/>
                <a:gd name="T84" fmla="*/ 3106 w 4512"/>
                <a:gd name="T85" fmla="*/ 65 h 139"/>
                <a:gd name="T86" fmla="*/ 3178 w 4512"/>
                <a:gd name="T87" fmla="*/ 70 h 139"/>
                <a:gd name="T88" fmla="*/ 3250 w 4512"/>
                <a:gd name="T89" fmla="*/ 84 h 139"/>
                <a:gd name="T90" fmla="*/ 3323 w 4512"/>
                <a:gd name="T91" fmla="*/ 92 h 139"/>
                <a:gd name="T92" fmla="*/ 3397 w 4512"/>
                <a:gd name="T93" fmla="*/ 100 h 139"/>
                <a:gd name="T94" fmla="*/ 3469 w 4512"/>
                <a:gd name="T95" fmla="*/ 114 h 139"/>
                <a:gd name="T96" fmla="*/ 3541 w 4512"/>
                <a:gd name="T97" fmla="*/ 90 h 139"/>
                <a:gd name="T98" fmla="*/ 3614 w 4512"/>
                <a:gd name="T99" fmla="*/ 83 h 139"/>
                <a:gd name="T100" fmla="*/ 3688 w 4512"/>
                <a:gd name="T101" fmla="*/ 58 h 139"/>
                <a:gd name="T102" fmla="*/ 3760 w 4512"/>
                <a:gd name="T103" fmla="*/ 90 h 139"/>
                <a:gd name="T104" fmla="*/ 3833 w 4512"/>
                <a:gd name="T105" fmla="*/ 56 h 139"/>
                <a:gd name="T106" fmla="*/ 3905 w 4512"/>
                <a:gd name="T107" fmla="*/ 33 h 139"/>
                <a:gd name="T108" fmla="*/ 3979 w 4512"/>
                <a:gd name="T109" fmla="*/ 42 h 139"/>
                <a:gd name="T110" fmla="*/ 4051 w 4512"/>
                <a:gd name="T111" fmla="*/ 58 h 139"/>
                <a:gd name="T112" fmla="*/ 4124 w 4512"/>
                <a:gd name="T113" fmla="*/ 56 h 139"/>
                <a:gd name="T114" fmla="*/ 4196 w 4512"/>
                <a:gd name="T115" fmla="*/ 39 h 139"/>
                <a:gd name="T116" fmla="*/ 4270 w 4512"/>
                <a:gd name="T117" fmla="*/ 46 h 139"/>
                <a:gd name="T118" fmla="*/ 4342 w 4512"/>
                <a:gd name="T119" fmla="*/ 65 h 139"/>
                <a:gd name="T120" fmla="*/ 4415 w 4512"/>
                <a:gd name="T121" fmla="*/ 74 h 139"/>
                <a:gd name="T122" fmla="*/ 4487 w 4512"/>
                <a:gd name="T123" fmla="*/ 7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39">
                  <a:moveTo>
                    <a:pt x="0" y="54"/>
                  </a:moveTo>
                  <a:lnTo>
                    <a:pt x="25" y="70"/>
                  </a:lnTo>
                  <a:lnTo>
                    <a:pt x="48" y="81"/>
                  </a:lnTo>
                  <a:lnTo>
                    <a:pt x="73" y="77"/>
                  </a:lnTo>
                  <a:lnTo>
                    <a:pt x="97" y="67"/>
                  </a:lnTo>
                  <a:lnTo>
                    <a:pt x="122" y="62"/>
                  </a:lnTo>
                  <a:lnTo>
                    <a:pt x="145" y="60"/>
                  </a:lnTo>
                  <a:lnTo>
                    <a:pt x="170" y="62"/>
                  </a:lnTo>
                  <a:lnTo>
                    <a:pt x="194" y="62"/>
                  </a:lnTo>
                  <a:lnTo>
                    <a:pt x="219" y="65"/>
                  </a:lnTo>
                  <a:lnTo>
                    <a:pt x="242" y="69"/>
                  </a:lnTo>
                  <a:lnTo>
                    <a:pt x="267" y="70"/>
                  </a:lnTo>
                  <a:lnTo>
                    <a:pt x="291" y="72"/>
                  </a:lnTo>
                  <a:lnTo>
                    <a:pt x="316" y="74"/>
                  </a:lnTo>
                  <a:lnTo>
                    <a:pt x="339" y="79"/>
                  </a:lnTo>
                  <a:lnTo>
                    <a:pt x="364" y="84"/>
                  </a:lnTo>
                  <a:lnTo>
                    <a:pt x="388" y="86"/>
                  </a:lnTo>
                  <a:lnTo>
                    <a:pt x="413" y="81"/>
                  </a:lnTo>
                  <a:lnTo>
                    <a:pt x="436" y="74"/>
                  </a:lnTo>
                  <a:lnTo>
                    <a:pt x="461" y="67"/>
                  </a:lnTo>
                  <a:lnTo>
                    <a:pt x="485" y="60"/>
                  </a:lnTo>
                  <a:lnTo>
                    <a:pt x="510" y="60"/>
                  </a:lnTo>
                  <a:lnTo>
                    <a:pt x="533" y="65"/>
                  </a:lnTo>
                  <a:lnTo>
                    <a:pt x="558" y="62"/>
                  </a:lnTo>
                  <a:lnTo>
                    <a:pt x="583" y="49"/>
                  </a:lnTo>
                  <a:lnTo>
                    <a:pt x="607" y="35"/>
                  </a:lnTo>
                  <a:lnTo>
                    <a:pt x="630" y="30"/>
                  </a:lnTo>
                  <a:lnTo>
                    <a:pt x="655" y="33"/>
                  </a:lnTo>
                  <a:lnTo>
                    <a:pt x="680" y="39"/>
                  </a:lnTo>
                  <a:lnTo>
                    <a:pt x="704" y="42"/>
                  </a:lnTo>
                  <a:lnTo>
                    <a:pt x="727" y="40"/>
                  </a:lnTo>
                  <a:lnTo>
                    <a:pt x="752" y="40"/>
                  </a:lnTo>
                  <a:lnTo>
                    <a:pt x="777" y="44"/>
                  </a:lnTo>
                  <a:lnTo>
                    <a:pt x="801" y="47"/>
                  </a:lnTo>
                  <a:lnTo>
                    <a:pt x="824" y="51"/>
                  </a:lnTo>
                  <a:lnTo>
                    <a:pt x="849" y="56"/>
                  </a:lnTo>
                  <a:lnTo>
                    <a:pt x="874" y="69"/>
                  </a:lnTo>
                  <a:lnTo>
                    <a:pt x="898" y="83"/>
                  </a:lnTo>
                  <a:lnTo>
                    <a:pt x="921" y="81"/>
                  </a:lnTo>
                  <a:lnTo>
                    <a:pt x="946" y="65"/>
                  </a:lnTo>
                  <a:lnTo>
                    <a:pt x="971" y="62"/>
                  </a:lnTo>
                  <a:lnTo>
                    <a:pt x="995" y="93"/>
                  </a:lnTo>
                  <a:lnTo>
                    <a:pt x="1018" y="113"/>
                  </a:lnTo>
                  <a:lnTo>
                    <a:pt x="1043" y="97"/>
                  </a:lnTo>
                  <a:lnTo>
                    <a:pt x="1068" y="58"/>
                  </a:lnTo>
                  <a:lnTo>
                    <a:pt x="1092" y="26"/>
                  </a:lnTo>
                  <a:lnTo>
                    <a:pt x="1115" y="23"/>
                  </a:lnTo>
                  <a:lnTo>
                    <a:pt x="1140" y="30"/>
                  </a:lnTo>
                  <a:lnTo>
                    <a:pt x="1165" y="32"/>
                  </a:lnTo>
                  <a:lnTo>
                    <a:pt x="1189" y="32"/>
                  </a:lnTo>
                  <a:lnTo>
                    <a:pt x="1212" y="37"/>
                  </a:lnTo>
                  <a:lnTo>
                    <a:pt x="1237" y="46"/>
                  </a:lnTo>
                  <a:lnTo>
                    <a:pt x="1262" y="58"/>
                  </a:lnTo>
                  <a:lnTo>
                    <a:pt x="1286" y="62"/>
                  </a:lnTo>
                  <a:lnTo>
                    <a:pt x="1309" y="58"/>
                  </a:lnTo>
                  <a:lnTo>
                    <a:pt x="1334" y="51"/>
                  </a:lnTo>
                  <a:lnTo>
                    <a:pt x="1359" y="42"/>
                  </a:lnTo>
                  <a:lnTo>
                    <a:pt x="1384" y="35"/>
                  </a:lnTo>
                  <a:lnTo>
                    <a:pt x="1406" y="32"/>
                  </a:lnTo>
                  <a:lnTo>
                    <a:pt x="1431" y="28"/>
                  </a:lnTo>
                  <a:lnTo>
                    <a:pt x="1456" y="23"/>
                  </a:lnTo>
                  <a:lnTo>
                    <a:pt x="1481" y="16"/>
                  </a:lnTo>
                  <a:lnTo>
                    <a:pt x="1504" y="10"/>
                  </a:lnTo>
                  <a:lnTo>
                    <a:pt x="1528" y="19"/>
                  </a:lnTo>
                  <a:lnTo>
                    <a:pt x="1553" y="30"/>
                  </a:lnTo>
                  <a:lnTo>
                    <a:pt x="1578" y="26"/>
                  </a:lnTo>
                  <a:lnTo>
                    <a:pt x="1601" y="12"/>
                  </a:lnTo>
                  <a:lnTo>
                    <a:pt x="1625" y="2"/>
                  </a:lnTo>
                  <a:lnTo>
                    <a:pt x="1650" y="5"/>
                  </a:lnTo>
                  <a:lnTo>
                    <a:pt x="1675" y="14"/>
                  </a:lnTo>
                  <a:lnTo>
                    <a:pt x="1698" y="16"/>
                  </a:lnTo>
                  <a:lnTo>
                    <a:pt x="1722" y="7"/>
                  </a:lnTo>
                  <a:lnTo>
                    <a:pt x="1747" y="0"/>
                  </a:lnTo>
                  <a:lnTo>
                    <a:pt x="1770" y="2"/>
                  </a:lnTo>
                  <a:lnTo>
                    <a:pt x="1795" y="5"/>
                  </a:lnTo>
                  <a:lnTo>
                    <a:pt x="1819" y="10"/>
                  </a:lnTo>
                  <a:lnTo>
                    <a:pt x="1844" y="14"/>
                  </a:lnTo>
                  <a:lnTo>
                    <a:pt x="1867" y="19"/>
                  </a:lnTo>
                  <a:lnTo>
                    <a:pt x="1892" y="26"/>
                  </a:lnTo>
                  <a:lnTo>
                    <a:pt x="1916" y="28"/>
                  </a:lnTo>
                  <a:lnTo>
                    <a:pt x="1941" y="26"/>
                  </a:lnTo>
                  <a:lnTo>
                    <a:pt x="1964" y="24"/>
                  </a:lnTo>
                  <a:lnTo>
                    <a:pt x="1989" y="33"/>
                  </a:lnTo>
                  <a:lnTo>
                    <a:pt x="2013" y="42"/>
                  </a:lnTo>
                  <a:lnTo>
                    <a:pt x="2038" y="49"/>
                  </a:lnTo>
                  <a:lnTo>
                    <a:pt x="2061" y="63"/>
                  </a:lnTo>
                  <a:lnTo>
                    <a:pt x="2086" y="77"/>
                  </a:lnTo>
                  <a:lnTo>
                    <a:pt x="2110" y="102"/>
                  </a:lnTo>
                  <a:lnTo>
                    <a:pt x="2135" y="127"/>
                  </a:lnTo>
                  <a:lnTo>
                    <a:pt x="2158" y="139"/>
                  </a:lnTo>
                  <a:lnTo>
                    <a:pt x="2183" y="129"/>
                  </a:lnTo>
                  <a:lnTo>
                    <a:pt x="2208" y="107"/>
                  </a:lnTo>
                  <a:lnTo>
                    <a:pt x="2232" y="86"/>
                  </a:lnTo>
                  <a:lnTo>
                    <a:pt x="2255" y="81"/>
                  </a:lnTo>
                  <a:lnTo>
                    <a:pt x="2280" y="79"/>
                  </a:lnTo>
                  <a:lnTo>
                    <a:pt x="2305" y="79"/>
                  </a:lnTo>
                  <a:lnTo>
                    <a:pt x="2329" y="72"/>
                  </a:lnTo>
                  <a:lnTo>
                    <a:pt x="2352" y="65"/>
                  </a:lnTo>
                  <a:lnTo>
                    <a:pt x="2377" y="54"/>
                  </a:lnTo>
                  <a:lnTo>
                    <a:pt x="2402" y="44"/>
                  </a:lnTo>
                  <a:lnTo>
                    <a:pt x="2426" y="33"/>
                  </a:lnTo>
                  <a:lnTo>
                    <a:pt x="2449" y="21"/>
                  </a:lnTo>
                  <a:lnTo>
                    <a:pt x="2474" y="12"/>
                  </a:lnTo>
                  <a:lnTo>
                    <a:pt x="2499" y="3"/>
                  </a:lnTo>
                  <a:lnTo>
                    <a:pt x="2523" y="0"/>
                  </a:lnTo>
                  <a:lnTo>
                    <a:pt x="2546" y="0"/>
                  </a:lnTo>
                  <a:lnTo>
                    <a:pt x="2571" y="9"/>
                  </a:lnTo>
                  <a:lnTo>
                    <a:pt x="2596" y="28"/>
                  </a:lnTo>
                  <a:lnTo>
                    <a:pt x="2620" y="42"/>
                  </a:lnTo>
                  <a:lnTo>
                    <a:pt x="2643" y="46"/>
                  </a:lnTo>
                  <a:lnTo>
                    <a:pt x="2668" y="39"/>
                  </a:lnTo>
                  <a:lnTo>
                    <a:pt x="2693" y="32"/>
                  </a:lnTo>
                  <a:lnTo>
                    <a:pt x="2717" y="30"/>
                  </a:lnTo>
                  <a:lnTo>
                    <a:pt x="2740" y="32"/>
                  </a:lnTo>
                  <a:lnTo>
                    <a:pt x="2765" y="32"/>
                  </a:lnTo>
                  <a:lnTo>
                    <a:pt x="2790" y="33"/>
                  </a:lnTo>
                  <a:lnTo>
                    <a:pt x="2814" y="37"/>
                  </a:lnTo>
                  <a:lnTo>
                    <a:pt x="2837" y="42"/>
                  </a:lnTo>
                  <a:lnTo>
                    <a:pt x="2862" y="47"/>
                  </a:lnTo>
                  <a:lnTo>
                    <a:pt x="2887" y="51"/>
                  </a:lnTo>
                  <a:lnTo>
                    <a:pt x="2912" y="54"/>
                  </a:lnTo>
                  <a:lnTo>
                    <a:pt x="2934" y="60"/>
                  </a:lnTo>
                  <a:lnTo>
                    <a:pt x="2959" y="69"/>
                  </a:lnTo>
                  <a:lnTo>
                    <a:pt x="2984" y="74"/>
                  </a:lnTo>
                  <a:lnTo>
                    <a:pt x="3009" y="81"/>
                  </a:lnTo>
                  <a:lnTo>
                    <a:pt x="3031" y="77"/>
                  </a:lnTo>
                  <a:lnTo>
                    <a:pt x="3056" y="72"/>
                  </a:lnTo>
                  <a:lnTo>
                    <a:pt x="3081" y="67"/>
                  </a:lnTo>
                  <a:lnTo>
                    <a:pt x="3106" y="65"/>
                  </a:lnTo>
                  <a:lnTo>
                    <a:pt x="3129" y="67"/>
                  </a:lnTo>
                  <a:lnTo>
                    <a:pt x="3153" y="67"/>
                  </a:lnTo>
                  <a:lnTo>
                    <a:pt x="3178" y="70"/>
                  </a:lnTo>
                  <a:lnTo>
                    <a:pt x="3203" y="74"/>
                  </a:lnTo>
                  <a:lnTo>
                    <a:pt x="3226" y="79"/>
                  </a:lnTo>
                  <a:lnTo>
                    <a:pt x="3250" y="84"/>
                  </a:lnTo>
                  <a:lnTo>
                    <a:pt x="3275" y="86"/>
                  </a:lnTo>
                  <a:lnTo>
                    <a:pt x="3300" y="84"/>
                  </a:lnTo>
                  <a:lnTo>
                    <a:pt x="3323" y="92"/>
                  </a:lnTo>
                  <a:lnTo>
                    <a:pt x="3347" y="109"/>
                  </a:lnTo>
                  <a:lnTo>
                    <a:pt x="3372" y="114"/>
                  </a:lnTo>
                  <a:lnTo>
                    <a:pt x="3397" y="100"/>
                  </a:lnTo>
                  <a:lnTo>
                    <a:pt x="3420" y="90"/>
                  </a:lnTo>
                  <a:lnTo>
                    <a:pt x="3444" y="104"/>
                  </a:lnTo>
                  <a:lnTo>
                    <a:pt x="3469" y="114"/>
                  </a:lnTo>
                  <a:lnTo>
                    <a:pt x="3494" y="109"/>
                  </a:lnTo>
                  <a:lnTo>
                    <a:pt x="3517" y="97"/>
                  </a:lnTo>
                  <a:lnTo>
                    <a:pt x="3541" y="90"/>
                  </a:lnTo>
                  <a:lnTo>
                    <a:pt x="3566" y="88"/>
                  </a:lnTo>
                  <a:lnTo>
                    <a:pt x="3591" y="86"/>
                  </a:lnTo>
                  <a:lnTo>
                    <a:pt x="3614" y="83"/>
                  </a:lnTo>
                  <a:lnTo>
                    <a:pt x="3638" y="79"/>
                  </a:lnTo>
                  <a:lnTo>
                    <a:pt x="3663" y="70"/>
                  </a:lnTo>
                  <a:lnTo>
                    <a:pt x="3688" y="58"/>
                  </a:lnTo>
                  <a:lnTo>
                    <a:pt x="3711" y="49"/>
                  </a:lnTo>
                  <a:lnTo>
                    <a:pt x="3735" y="63"/>
                  </a:lnTo>
                  <a:lnTo>
                    <a:pt x="3760" y="90"/>
                  </a:lnTo>
                  <a:lnTo>
                    <a:pt x="3785" y="104"/>
                  </a:lnTo>
                  <a:lnTo>
                    <a:pt x="3808" y="86"/>
                  </a:lnTo>
                  <a:lnTo>
                    <a:pt x="3833" y="56"/>
                  </a:lnTo>
                  <a:lnTo>
                    <a:pt x="3857" y="39"/>
                  </a:lnTo>
                  <a:lnTo>
                    <a:pt x="3882" y="35"/>
                  </a:lnTo>
                  <a:lnTo>
                    <a:pt x="3905" y="33"/>
                  </a:lnTo>
                  <a:lnTo>
                    <a:pt x="3930" y="37"/>
                  </a:lnTo>
                  <a:lnTo>
                    <a:pt x="3954" y="39"/>
                  </a:lnTo>
                  <a:lnTo>
                    <a:pt x="3979" y="42"/>
                  </a:lnTo>
                  <a:lnTo>
                    <a:pt x="4002" y="46"/>
                  </a:lnTo>
                  <a:lnTo>
                    <a:pt x="4027" y="53"/>
                  </a:lnTo>
                  <a:lnTo>
                    <a:pt x="4051" y="58"/>
                  </a:lnTo>
                  <a:lnTo>
                    <a:pt x="4076" y="63"/>
                  </a:lnTo>
                  <a:lnTo>
                    <a:pt x="4099" y="65"/>
                  </a:lnTo>
                  <a:lnTo>
                    <a:pt x="4124" y="56"/>
                  </a:lnTo>
                  <a:lnTo>
                    <a:pt x="4148" y="46"/>
                  </a:lnTo>
                  <a:lnTo>
                    <a:pt x="4173" y="39"/>
                  </a:lnTo>
                  <a:lnTo>
                    <a:pt x="4196" y="39"/>
                  </a:lnTo>
                  <a:lnTo>
                    <a:pt x="4221" y="40"/>
                  </a:lnTo>
                  <a:lnTo>
                    <a:pt x="4245" y="42"/>
                  </a:lnTo>
                  <a:lnTo>
                    <a:pt x="4270" y="46"/>
                  </a:lnTo>
                  <a:lnTo>
                    <a:pt x="4293" y="53"/>
                  </a:lnTo>
                  <a:lnTo>
                    <a:pt x="4318" y="60"/>
                  </a:lnTo>
                  <a:lnTo>
                    <a:pt x="4342" y="65"/>
                  </a:lnTo>
                  <a:lnTo>
                    <a:pt x="4367" y="70"/>
                  </a:lnTo>
                  <a:lnTo>
                    <a:pt x="4390" y="74"/>
                  </a:lnTo>
                  <a:lnTo>
                    <a:pt x="4415" y="74"/>
                  </a:lnTo>
                  <a:lnTo>
                    <a:pt x="4439" y="76"/>
                  </a:lnTo>
                  <a:lnTo>
                    <a:pt x="4464" y="76"/>
                  </a:lnTo>
                  <a:lnTo>
                    <a:pt x="4487" y="77"/>
                  </a:lnTo>
                  <a:lnTo>
                    <a:pt x="4512" y="83"/>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870" name="Freeform 6"/>
            <p:cNvSpPr>
              <a:spLocks/>
            </p:cNvSpPr>
            <p:nvPr/>
          </p:nvSpPr>
          <p:spPr bwMode="auto">
            <a:xfrm>
              <a:off x="1749" y="3014"/>
              <a:ext cx="3627" cy="455"/>
            </a:xfrm>
            <a:custGeom>
              <a:avLst/>
              <a:gdLst>
                <a:gd name="T0" fmla="*/ 48 w 4512"/>
                <a:gd name="T1" fmla="*/ 180 h 455"/>
                <a:gd name="T2" fmla="*/ 122 w 4512"/>
                <a:gd name="T3" fmla="*/ 177 h 455"/>
                <a:gd name="T4" fmla="*/ 194 w 4512"/>
                <a:gd name="T5" fmla="*/ 155 h 455"/>
                <a:gd name="T6" fmla="*/ 267 w 4512"/>
                <a:gd name="T7" fmla="*/ 117 h 455"/>
                <a:gd name="T8" fmla="*/ 339 w 4512"/>
                <a:gd name="T9" fmla="*/ 155 h 455"/>
                <a:gd name="T10" fmla="*/ 413 w 4512"/>
                <a:gd name="T11" fmla="*/ 244 h 455"/>
                <a:gd name="T12" fmla="*/ 485 w 4512"/>
                <a:gd name="T13" fmla="*/ 233 h 455"/>
                <a:gd name="T14" fmla="*/ 558 w 4512"/>
                <a:gd name="T15" fmla="*/ 196 h 455"/>
                <a:gd name="T16" fmla="*/ 630 w 4512"/>
                <a:gd name="T17" fmla="*/ 191 h 455"/>
                <a:gd name="T18" fmla="*/ 704 w 4512"/>
                <a:gd name="T19" fmla="*/ 171 h 455"/>
                <a:gd name="T20" fmla="*/ 777 w 4512"/>
                <a:gd name="T21" fmla="*/ 147 h 455"/>
                <a:gd name="T22" fmla="*/ 849 w 4512"/>
                <a:gd name="T23" fmla="*/ 210 h 455"/>
                <a:gd name="T24" fmla="*/ 921 w 4512"/>
                <a:gd name="T25" fmla="*/ 284 h 455"/>
                <a:gd name="T26" fmla="*/ 995 w 4512"/>
                <a:gd name="T27" fmla="*/ 235 h 455"/>
                <a:gd name="T28" fmla="*/ 1068 w 4512"/>
                <a:gd name="T29" fmla="*/ 162 h 455"/>
                <a:gd name="T30" fmla="*/ 1140 w 4512"/>
                <a:gd name="T31" fmla="*/ 80 h 455"/>
                <a:gd name="T32" fmla="*/ 1212 w 4512"/>
                <a:gd name="T33" fmla="*/ 117 h 455"/>
                <a:gd name="T34" fmla="*/ 1286 w 4512"/>
                <a:gd name="T35" fmla="*/ 166 h 455"/>
                <a:gd name="T36" fmla="*/ 1359 w 4512"/>
                <a:gd name="T37" fmla="*/ 293 h 455"/>
                <a:gd name="T38" fmla="*/ 1431 w 4512"/>
                <a:gd name="T39" fmla="*/ 367 h 455"/>
                <a:gd name="T40" fmla="*/ 1504 w 4512"/>
                <a:gd name="T41" fmla="*/ 258 h 455"/>
                <a:gd name="T42" fmla="*/ 1578 w 4512"/>
                <a:gd name="T43" fmla="*/ 198 h 455"/>
                <a:gd name="T44" fmla="*/ 1650 w 4512"/>
                <a:gd name="T45" fmla="*/ 187 h 455"/>
                <a:gd name="T46" fmla="*/ 1722 w 4512"/>
                <a:gd name="T47" fmla="*/ 178 h 455"/>
                <a:gd name="T48" fmla="*/ 1795 w 4512"/>
                <a:gd name="T49" fmla="*/ 131 h 455"/>
                <a:gd name="T50" fmla="*/ 1867 w 4512"/>
                <a:gd name="T51" fmla="*/ 192 h 455"/>
                <a:gd name="T52" fmla="*/ 1941 w 4512"/>
                <a:gd name="T53" fmla="*/ 249 h 455"/>
                <a:gd name="T54" fmla="*/ 2013 w 4512"/>
                <a:gd name="T55" fmla="*/ 302 h 455"/>
                <a:gd name="T56" fmla="*/ 2086 w 4512"/>
                <a:gd name="T57" fmla="*/ 286 h 455"/>
                <a:gd name="T58" fmla="*/ 2158 w 4512"/>
                <a:gd name="T59" fmla="*/ 166 h 455"/>
                <a:gd name="T60" fmla="*/ 2232 w 4512"/>
                <a:gd name="T61" fmla="*/ 53 h 455"/>
                <a:gd name="T62" fmla="*/ 2305 w 4512"/>
                <a:gd name="T63" fmla="*/ 0 h 455"/>
                <a:gd name="T64" fmla="*/ 2377 w 4512"/>
                <a:gd name="T65" fmla="*/ 67 h 455"/>
                <a:gd name="T66" fmla="*/ 2449 w 4512"/>
                <a:gd name="T67" fmla="*/ 268 h 455"/>
                <a:gd name="T68" fmla="*/ 2523 w 4512"/>
                <a:gd name="T69" fmla="*/ 439 h 455"/>
                <a:gd name="T70" fmla="*/ 2596 w 4512"/>
                <a:gd name="T71" fmla="*/ 397 h 455"/>
                <a:gd name="T72" fmla="*/ 2668 w 4512"/>
                <a:gd name="T73" fmla="*/ 258 h 455"/>
                <a:gd name="T74" fmla="*/ 2740 w 4512"/>
                <a:gd name="T75" fmla="*/ 171 h 455"/>
                <a:gd name="T76" fmla="*/ 2814 w 4512"/>
                <a:gd name="T77" fmla="*/ 147 h 455"/>
                <a:gd name="T78" fmla="*/ 2887 w 4512"/>
                <a:gd name="T79" fmla="*/ 162 h 455"/>
                <a:gd name="T80" fmla="*/ 2959 w 4512"/>
                <a:gd name="T81" fmla="*/ 226 h 455"/>
                <a:gd name="T82" fmla="*/ 3031 w 4512"/>
                <a:gd name="T83" fmla="*/ 256 h 455"/>
                <a:gd name="T84" fmla="*/ 3106 w 4512"/>
                <a:gd name="T85" fmla="*/ 210 h 455"/>
                <a:gd name="T86" fmla="*/ 3178 w 4512"/>
                <a:gd name="T87" fmla="*/ 134 h 455"/>
                <a:gd name="T88" fmla="*/ 3250 w 4512"/>
                <a:gd name="T89" fmla="*/ 122 h 455"/>
                <a:gd name="T90" fmla="*/ 3323 w 4512"/>
                <a:gd name="T91" fmla="*/ 217 h 455"/>
                <a:gd name="T92" fmla="*/ 3397 w 4512"/>
                <a:gd name="T93" fmla="*/ 235 h 455"/>
                <a:gd name="T94" fmla="*/ 3469 w 4512"/>
                <a:gd name="T95" fmla="*/ 173 h 455"/>
                <a:gd name="T96" fmla="*/ 3541 w 4512"/>
                <a:gd name="T97" fmla="*/ 90 h 455"/>
                <a:gd name="T98" fmla="*/ 3614 w 4512"/>
                <a:gd name="T99" fmla="*/ 35 h 455"/>
                <a:gd name="T100" fmla="*/ 3688 w 4512"/>
                <a:gd name="T101" fmla="*/ 162 h 455"/>
                <a:gd name="T102" fmla="*/ 3760 w 4512"/>
                <a:gd name="T103" fmla="*/ 341 h 455"/>
                <a:gd name="T104" fmla="*/ 3833 w 4512"/>
                <a:gd name="T105" fmla="*/ 356 h 455"/>
                <a:gd name="T106" fmla="*/ 3905 w 4512"/>
                <a:gd name="T107" fmla="*/ 224 h 455"/>
                <a:gd name="T108" fmla="*/ 3979 w 4512"/>
                <a:gd name="T109" fmla="*/ 95 h 455"/>
                <a:gd name="T110" fmla="*/ 4051 w 4512"/>
                <a:gd name="T111" fmla="*/ 99 h 455"/>
                <a:gd name="T112" fmla="*/ 4124 w 4512"/>
                <a:gd name="T113" fmla="*/ 279 h 455"/>
                <a:gd name="T114" fmla="*/ 4196 w 4512"/>
                <a:gd name="T115" fmla="*/ 388 h 455"/>
                <a:gd name="T116" fmla="*/ 4270 w 4512"/>
                <a:gd name="T117" fmla="*/ 327 h 455"/>
                <a:gd name="T118" fmla="*/ 4342 w 4512"/>
                <a:gd name="T119" fmla="*/ 254 h 455"/>
                <a:gd name="T120" fmla="*/ 4415 w 4512"/>
                <a:gd name="T121" fmla="*/ 231 h 455"/>
                <a:gd name="T122" fmla="*/ 4487 w 4512"/>
                <a:gd name="T123" fmla="*/ 244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455">
                  <a:moveTo>
                    <a:pt x="0" y="180"/>
                  </a:moveTo>
                  <a:lnTo>
                    <a:pt x="25" y="173"/>
                  </a:lnTo>
                  <a:lnTo>
                    <a:pt x="48" y="180"/>
                  </a:lnTo>
                  <a:lnTo>
                    <a:pt x="73" y="187"/>
                  </a:lnTo>
                  <a:lnTo>
                    <a:pt x="97" y="182"/>
                  </a:lnTo>
                  <a:lnTo>
                    <a:pt x="122" y="177"/>
                  </a:lnTo>
                  <a:lnTo>
                    <a:pt x="145" y="171"/>
                  </a:lnTo>
                  <a:lnTo>
                    <a:pt x="170" y="164"/>
                  </a:lnTo>
                  <a:lnTo>
                    <a:pt x="194" y="155"/>
                  </a:lnTo>
                  <a:lnTo>
                    <a:pt x="219" y="140"/>
                  </a:lnTo>
                  <a:lnTo>
                    <a:pt x="242" y="129"/>
                  </a:lnTo>
                  <a:lnTo>
                    <a:pt x="267" y="117"/>
                  </a:lnTo>
                  <a:lnTo>
                    <a:pt x="291" y="118"/>
                  </a:lnTo>
                  <a:lnTo>
                    <a:pt x="316" y="132"/>
                  </a:lnTo>
                  <a:lnTo>
                    <a:pt x="339" y="155"/>
                  </a:lnTo>
                  <a:lnTo>
                    <a:pt x="364" y="187"/>
                  </a:lnTo>
                  <a:lnTo>
                    <a:pt x="388" y="222"/>
                  </a:lnTo>
                  <a:lnTo>
                    <a:pt x="413" y="244"/>
                  </a:lnTo>
                  <a:lnTo>
                    <a:pt x="436" y="249"/>
                  </a:lnTo>
                  <a:lnTo>
                    <a:pt x="461" y="247"/>
                  </a:lnTo>
                  <a:lnTo>
                    <a:pt x="485" y="233"/>
                  </a:lnTo>
                  <a:lnTo>
                    <a:pt x="510" y="214"/>
                  </a:lnTo>
                  <a:lnTo>
                    <a:pt x="533" y="201"/>
                  </a:lnTo>
                  <a:lnTo>
                    <a:pt x="558" y="196"/>
                  </a:lnTo>
                  <a:lnTo>
                    <a:pt x="583" y="191"/>
                  </a:lnTo>
                  <a:lnTo>
                    <a:pt x="607" y="185"/>
                  </a:lnTo>
                  <a:lnTo>
                    <a:pt x="630" y="191"/>
                  </a:lnTo>
                  <a:lnTo>
                    <a:pt x="655" y="191"/>
                  </a:lnTo>
                  <a:lnTo>
                    <a:pt x="680" y="182"/>
                  </a:lnTo>
                  <a:lnTo>
                    <a:pt x="704" y="171"/>
                  </a:lnTo>
                  <a:lnTo>
                    <a:pt x="727" y="161"/>
                  </a:lnTo>
                  <a:lnTo>
                    <a:pt x="752" y="154"/>
                  </a:lnTo>
                  <a:lnTo>
                    <a:pt x="777" y="147"/>
                  </a:lnTo>
                  <a:lnTo>
                    <a:pt x="801" y="155"/>
                  </a:lnTo>
                  <a:lnTo>
                    <a:pt x="824" y="182"/>
                  </a:lnTo>
                  <a:lnTo>
                    <a:pt x="849" y="210"/>
                  </a:lnTo>
                  <a:lnTo>
                    <a:pt x="874" y="242"/>
                  </a:lnTo>
                  <a:lnTo>
                    <a:pt x="898" y="270"/>
                  </a:lnTo>
                  <a:lnTo>
                    <a:pt x="921" y="284"/>
                  </a:lnTo>
                  <a:lnTo>
                    <a:pt x="946" y="282"/>
                  </a:lnTo>
                  <a:lnTo>
                    <a:pt x="971" y="261"/>
                  </a:lnTo>
                  <a:lnTo>
                    <a:pt x="995" y="235"/>
                  </a:lnTo>
                  <a:lnTo>
                    <a:pt x="1018" y="212"/>
                  </a:lnTo>
                  <a:lnTo>
                    <a:pt x="1043" y="192"/>
                  </a:lnTo>
                  <a:lnTo>
                    <a:pt x="1068" y="162"/>
                  </a:lnTo>
                  <a:lnTo>
                    <a:pt x="1092" y="141"/>
                  </a:lnTo>
                  <a:lnTo>
                    <a:pt x="1115" y="104"/>
                  </a:lnTo>
                  <a:lnTo>
                    <a:pt x="1140" y="80"/>
                  </a:lnTo>
                  <a:lnTo>
                    <a:pt x="1165" y="85"/>
                  </a:lnTo>
                  <a:lnTo>
                    <a:pt x="1189" y="102"/>
                  </a:lnTo>
                  <a:lnTo>
                    <a:pt x="1212" y="117"/>
                  </a:lnTo>
                  <a:lnTo>
                    <a:pt x="1237" y="124"/>
                  </a:lnTo>
                  <a:lnTo>
                    <a:pt x="1262" y="134"/>
                  </a:lnTo>
                  <a:lnTo>
                    <a:pt x="1286" y="166"/>
                  </a:lnTo>
                  <a:lnTo>
                    <a:pt x="1309" y="198"/>
                  </a:lnTo>
                  <a:lnTo>
                    <a:pt x="1334" y="238"/>
                  </a:lnTo>
                  <a:lnTo>
                    <a:pt x="1359" y="293"/>
                  </a:lnTo>
                  <a:lnTo>
                    <a:pt x="1384" y="349"/>
                  </a:lnTo>
                  <a:lnTo>
                    <a:pt x="1406" y="376"/>
                  </a:lnTo>
                  <a:lnTo>
                    <a:pt x="1431" y="367"/>
                  </a:lnTo>
                  <a:lnTo>
                    <a:pt x="1456" y="335"/>
                  </a:lnTo>
                  <a:lnTo>
                    <a:pt x="1481" y="297"/>
                  </a:lnTo>
                  <a:lnTo>
                    <a:pt x="1504" y="258"/>
                  </a:lnTo>
                  <a:lnTo>
                    <a:pt x="1528" y="231"/>
                  </a:lnTo>
                  <a:lnTo>
                    <a:pt x="1553" y="214"/>
                  </a:lnTo>
                  <a:lnTo>
                    <a:pt x="1578" y="198"/>
                  </a:lnTo>
                  <a:lnTo>
                    <a:pt x="1601" y="189"/>
                  </a:lnTo>
                  <a:lnTo>
                    <a:pt x="1625" y="185"/>
                  </a:lnTo>
                  <a:lnTo>
                    <a:pt x="1650" y="187"/>
                  </a:lnTo>
                  <a:lnTo>
                    <a:pt x="1675" y="191"/>
                  </a:lnTo>
                  <a:lnTo>
                    <a:pt x="1698" y="187"/>
                  </a:lnTo>
                  <a:lnTo>
                    <a:pt x="1722" y="178"/>
                  </a:lnTo>
                  <a:lnTo>
                    <a:pt x="1747" y="159"/>
                  </a:lnTo>
                  <a:lnTo>
                    <a:pt x="1770" y="136"/>
                  </a:lnTo>
                  <a:lnTo>
                    <a:pt x="1795" y="131"/>
                  </a:lnTo>
                  <a:lnTo>
                    <a:pt x="1819" y="147"/>
                  </a:lnTo>
                  <a:lnTo>
                    <a:pt x="1844" y="166"/>
                  </a:lnTo>
                  <a:lnTo>
                    <a:pt x="1867" y="192"/>
                  </a:lnTo>
                  <a:lnTo>
                    <a:pt x="1892" y="214"/>
                  </a:lnTo>
                  <a:lnTo>
                    <a:pt x="1916" y="231"/>
                  </a:lnTo>
                  <a:lnTo>
                    <a:pt x="1941" y="249"/>
                  </a:lnTo>
                  <a:lnTo>
                    <a:pt x="1964" y="265"/>
                  </a:lnTo>
                  <a:lnTo>
                    <a:pt x="1989" y="284"/>
                  </a:lnTo>
                  <a:lnTo>
                    <a:pt x="2013" y="302"/>
                  </a:lnTo>
                  <a:lnTo>
                    <a:pt x="2038" y="319"/>
                  </a:lnTo>
                  <a:lnTo>
                    <a:pt x="2061" y="319"/>
                  </a:lnTo>
                  <a:lnTo>
                    <a:pt x="2086" y="286"/>
                  </a:lnTo>
                  <a:lnTo>
                    <a:pt x="2110" y="238"/>
                  </a:lnTo>
                  <a:lnTo>
                    <a:pt x="2135" y="199"/>
                  </a:lnTo>
                  <a:lnTo>
                    <a:pt x="2158" y="166"/>
                  </a:lnTo>
                  <a:lnTo>
                    <a:pt x="2183" y="138"/>
                  </a:lnTo>
                  <a:lnTo>
                    <a:pt x="2208" y="95"/>
                  </a:lnTo>
                  <a:lnTo>
                    <a:pt x="2232" y="53"/>
                  </a:lnTo>
                  <a:lnTo>
                    <a:pt x="2255" y="23"/>
                  </a:lnTo>
                  <a:lnTo>
                    <a:pt x="2280" y="9"/>
                  </a:lnTo>
                  <a:lnTo>
                    <a:pt x="2305" y="0"/>
                  </a:lnTo>
                  <a:lnTo>
                    <a:pt x="2329" y="9"/>
                  </a:lnTo>
                  <a:lnTo>
                    <a:pt x="2352" y="30"/>
                  </a:lnTo>
                  <a:lnTo>
                    <a:pt x="2377" y="67"/>
                  </a:lnTo>
                  <a:lnTo>
                    <a:pt x="2402" y="118"/>
                  </a:lnTo>
                  <a:lnTo>
                    <a:pt x="2426" y="192"/>
                  </a:lnTo>
                  <a:lnTo>
                    <a:pt x="2449" y="268"/>
                  </a:lnTo>
                  <a:lnTo>
                    <a:pt x="2474" y="341"/>
                  </a:lnTo>
                  <a:lnTo>
                    <a:pt x="2499" y="397"/>
                  </a:lnTo>
                  <a:lnTo>
                    <a:pt x="2523" y="439"/>
                  </a:lnTo>
                  <a:lnTo>
                    <a:pt x="2546" y="455"/>
                  </a:lnTo>
                  <a:lnTo>
                    <a:pt x="2571" y="441"/>
                  </a:lnTo>
                  <a:lnTo>
                    <a:pt x="2596" y="397"/>
                  </a:lnTo>
                  <a:lnTo>
                    <a:pt x="2620" y="346"/>
                  </a:lnTo>
                  <a:lnTo>
                    <a:pt x="2643" y="304"/>
                  </a:lnTo>
                  <a:lnTo>
                    <a:pt x="2668" y="258"/>
                  </a:lnTo>
                  <a:lnTo>
                    <a:pt x="2693" y="219"/>
                  </a:lnTo>
                  <a:lnTo>
                    <a:pt x="2717" y="187"/>
                  </a:lnTo>
                  <a:lnTo>
                    <a:pt x="2740" y="171"/>
                  </a:lnTo>
                  <a:lnTo>
                    <a:pt x="2765" y="157"/>
                  </a:lnTo>
                  <a:lnTo>
                    <a:pt x="2790" y="152"/>
                  </a:lnTo>
                  <a:lnTo>
                    <a:pt x="2814" y="147"/>
                  </a:lnTo>
                  <a:lnTo>
                    <a:pt x="2837" y="138"/>
                  </a:lnTo>
                  <a:lnTo>
                    <a:pt x="2862" y="145"/>
                  </a:lnTo>
                  <a:lnTo>
                    <a:pt x="2887" y="162"/>
                  </a:lnTo>
                  <a:lnTo>
                    <a:pt x="2912" y="184"/>
                  </a:lnTo>
                  <a:lnTo>
                    <a:pt x="2934" y="212"/>
                  </a:lnTo>
                  <a:lnTo>
                    <a:pt x="2959" y="226"/>
                  </a:lnTo>
                  <a:lnTo>
                    <a:pt x="2984" y="245"/>
                  </a:lnTo>
                  <a:lnTo>
                    <a:pt x="3009" y="259"/>
                  </a:lnTo>
                  <a:lnTo>
                    <a:pt x="3031" y="256"/>
                  </a:lnTo>
                  <a:lnTo>
                    <a:pt x="3056" y="245"/>
                  </a:lnTo>
                  <a:lnTo>
                    <a:pt x="3081" y="226"/>
                  </a:lnTo>
                  <a:lnTo>
                    <a:pt x="3106" y="210"/>
                  </a:lnTo>
                  <a:lnTo>
                    <a:pt x="3129" y="185"/>
                  </a:lnTo>
                  <a:lnTo>
                    <a:pt x="3153" y="157"/>
                  </a:lnTo>
                  <a:lnTo>
                    <a:pt x="3178" y="134"/>
                  </a:lnTo>
                  <a:lnTo>
                    <a:pt x="3203" y="113"/>
                  </a:lnTo>
                  <a:lnTo>
                    <a:pt x="3226" y="110"/>
                  </a:lnTo>
                  <a:lnTo>
                    <a:pt x="3250" y="122"/>
                  </a:lnTo>
                  <a:lnTo>
                    <a:pt x="3275" y="152"/>
                  </a:lnTo>
                  <a:lnTo>
                    <a:pt x="3300" y="191"/>
                  </a:lnTo>
                  <a:lnTo>
                    <a:pt x="3323" y="217"/>
                  </a:lnTo>
                  <a:lnTo>
                    <a:pt x="3347" y="238"/>
                  </a:lnTo>
                  <a:lnTo>
                    <a:pt x="3372" y="251"/>
                  </a:lnTo>
                  <a:lnTo>
                    <a:pt x="3397" y="235"/>
                  </a:lnTo>
                  <a:lnTo>
                    <a:pt x="3420" y="217"/>
                  </a:lnTo>
                  <a:lnTo>
                    <a:pt x="3444" y="194"/>
                  </a:lnTo>
                  <a:lnTo>
                    <a:pt x="3469" y="173"/>
                  </a:lnTo>
                  <a:lnTo>
                    <a:pt x="3494" y="148"/>
                  </a:lnTo>
                  <a:lnTo>
                    <a:pt x="3517" y="122"/>
                  </a:lnTo>
                  <a:lnTo>
                    <a:pt x="3541" y="90"/>
                  </a:lnTo>
                  <a:lnTo>
                    <a:pt x="3566" y="65"/>
                  </a:lnTo>
                  <a:lnTo>
                    <a:pt x="3591" y="41"/>
                  </a:lnTo>
                  <a:lnTo>
                    <a:pt x="3614" y="35"/>
                  </a:lnTo>
                  <a:lnTo>
                    <a:pt x="3638" y="53"/>
                  </a:lnTo>
                  <a:lnTo>
                    <a:pt x="3663" y="101"/>
                  </a:lnTo>
                  <a:lnTo>
                    <a:pt x="3688" y="162"/>
                  </a:lnTo>
                  <a:lnTo>
                    <a:pt x="3711" y="233"/>
                  </a:lnTo>
                  <a:lnTo>
                    <a:pt x="3735" y="298"/>
                  </a:lnTo>
                  <a:lnTo>
                    <a:pt x="3760" y="341"/>
                  </a:lnTo>
                  <a:lnTo>
                    <a:pt x="3785" y="367"/>
                  </a:lnTo>
                  <a:lnTo>
                    <a:pt x="3808" y="374"/>
                  </a:lnTo>
                  <a:lnTo>
                    <a:pt x="3833" y="356"/>
                  </a:lnTo>
                  <a:lnTo>
                    <a:pt x="3857" y="318"/>
                  </a:lnTo>
                  <a:lnTo>
                    <a:pt x="3882" y="272"/>
                  </a:lnTo>
                  <a:lnTo>
                    <a:pt x="3905" y="224"/>
                  </a:lnTo>
                  <a:lnTo>
                    <a:pt x="3930" y="175"/>
                  </a:lnTo>
                  <a:lnTo>
                    <a:pt x="3954" y="134"/>
                  </a:lnTo>
                  <a:lnTo>
                    <a:pt x="3979" y="95"/>
                  </a:lnTo>
                  <a:lnTo>
                    <a:pt x="4002" y="69"/>
                  </a:lnTo>
                  <a:lnTo>
                    <a:pt x="4027" y="71"/>
                  </a:lnTo>
                  <a:lnTo>
                    <a:pt x="4051" y="99"/>
                  </a:lnTo>
                  <a:lnTo>
                    <a:pt x="4076" y="148"/>
                  </a:lnTo>
                  <a:lnTo>
                    <a:pt x="4099" y="212"/>
                  </a:lnTo>
                  <a:lnTo>
                    <a:pt x="4124" y="279"/>
                  </a:lnTo>
                  <a:lnTo>
                    <a:pt x="4148" y="341"/>
                  </a:lnTo>
                  <a:lnTo>
                    <a:pt x="4173" y="372"/>
                  </a:lnTo>
                  <a:lnTo>
                    <a:pt x="4196" y="388"/>
                  </a:lnTo>
                  <a:lnTo>
                    <a:pt x="4221" y="374"/>
                  </a:lnTo>
                  <a:lnTo>
                    <a:pt x="4245" y="349"/>
                  </a:lnTo>
                  <a:lnTo>
                    <a:pt x="4270" y="327"/>
                  </a:lnTo>
                  <a:lnTo>
                    <a:pt x="4293" y="304"/>
                  </a:lnTo>
                  <a:lnTo>
                    <a:pt x="4318" y="277"/>
                  </a:lnTo>
                  <a:lnTo>
                    <a:pt x="4342" y="254"/>
                  </a:lnTo>
                  <a:lnTo>
                    <a:pt x="4367" y="245"/>
                  </a:lnTo>
                  <a:lnTo>
                    <a:pt x="4390" y="237"/>
                  </a:lnTo>
                  <a:lnTo>
                    <a:pt x="4415" y="231"/>
                  </a:lnTo>
                  <a:lnTo>
                    <a:pt x="4439" y="233"/>
                  </a:lnTo>
                  <a:lnTo>
                    <a:pt x="4464" y="238"/>
                  </a:lnTo>
                  <a:lnTo>
                    <a:pt x="4487" y="244"/>
                  </a:lnTo>
                  <a:lnTo>
                    <a:pt x="4512" y="244"/>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36871" name="Object 7"/>
            <p:cNvGraphicFramePr>
              <a:graphicFrameLocks noChangeAspect="1"/>
            </p:cNvGraphicFramePr>
            <p:nvPr/>
          </p:nvGraphicFramePr>
          <p:xfrm>
            <a:off x="1518" y="1721"/>
            <a:ext cx="341" cy="226"/>
          </p:xfrm>
          <a:graphic>
            <a:graphicData uri="http://schemas.openxmlformats.org/presentationml/2006/ole">
              <mc:AlternateContent xmlns:mc="http://schemas.openxmlformats.org/markup-compatibility/2006">
                <mc:Choice xmlns:v="urn:schemas-microsoft-com:vml" Requires="v">
                  <p:oleObj spid="_x0000_s3210" name="Paint Shop Pro Image" r:id="rId5" imgW="2136585" imgH="1414634" progId="PaintShopPro">
                    <p:embed/>
                  </p:oleObj>
                </mc:Choice>
                <mc:Fallback>
                  <p:oleObj name="Paint Shop Pro Image" r:id="rId5" imgW="2136585" imgH="1414634" progId="PaintShopPro">
                    <p:embed/>
                    <p:pic>
                      <p:nvPicPr>
                        <p:cNvPr id="36871" name="Object 7"/>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1721"/>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72" name="Object 8"/>
            <p:cNvGraphicFramePr>
              <a:graphicFrameLocks noChangeAspect="1"/>
            </p:cNvGraphicFramePr>
            <p:nvPr/>
          </p:nvGraphicFramePr>
          <p:xfrm>
            <a:off x="1515" y="2240"/>
            <a:ext cx="341" cy="226"/>
          </p:xfrm>
          <a:graphic>
            <a:graphicData uri="http://schemas.openxmlformats.org/presentationml/2006/ole">
              <mc:AlternateContent xmlns:mc="http://schemas.openxmlformats.org/markup-compatibility/2006">
                <mc:Choice xmlns:v="urn:schemas-microsoft-com:vml" Requires="v">
                  <p:oleObj spid="_x0000_s3211" name="Paint Shop Pro Image" r:id="rId7" imgW="2136585" imgH="1414634" progId="PaintShopPro">
                    <p:embed/>
                  </p:oleObj>
                </mc:Choice>
                <mc:Fallback>
                  <p:oleObj name="Paint Shop Pro Image" r:id="rId7" imgW="2136585" imgH="1414634" progId="PaintShopPro">
                    <p:embed/>
                    <p:pic>
                      <p:nvPicPr>
                        <p:cNvPr id="36872" name="Object 8"/>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5" y="2240"/>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73" name="Object 9"/>
            <p:cNvGraphicFramePr>
              <a:graphicFrameLocks noChangeAspect="1"/>
            </p:cNvGraphicFramePr>
            <p:nvPr/>
          </p:nvGraphicFramePr>
          <p:xfrm>
            <a:off x="1524" y="2834"/>
            <a:ext cx="341" cy="226"/>
          </p:xfrm>
          <a:graphic>
            <a:graphicData uri="http://schemas.openxmlformats.org/presentationml/2006/ole">
              <mc:AlternateContent xmlns:mc="http://schemas.openxmlformats.org/markup-compatibility/2006">
                <mc:Choice xmlns:v="urn:schemas-microsoft-com:vml" Requires="v">
                  <p:oleObj spid="_x0000_s3212" name="Paint Shop Pro Image" r:id="rId8" imgW="2136585" imgH="1414634" progId="PaintShopPro">
                    <p:embed/>
                  </p:oleObj>
                </mc:Choice>
                <mc:Fallback>
                  <p:oleObj name="Paint Shop Pro Image" r:id="rId8" imgW="2136585" imgH="1414634" progId="PaintShopPro">
                    <p:embed/>
                    <p:pic>
                      <p:nvPicPr>
                        <p:cNvPr id="36873" name="Object 9"/>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 y="2834"/>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6874" name="Object 10"/>
            <p:cNvGraphicFramePr>
              <a:graphicFrameLocks noChangeAspect="1"/>
            </p:cNvGraphicFramePr>
            <p:nvPr/>
          </p:nvGraphicFramePr>
          <p:xfrm>
            <a:off x="1521" y="3344"/>
            <a:ext cx="341" cy="226"/>
          </p:xfrm>
          <a:graphic>
            <a:graphicData uri="http://schemas.openxmlformats.org/presentationml/2006/ole">
              <mc:AlternateContent xmlns:mc="http://schemas.openxmlformats.org/markup-compatibility/2006">
                <mc:Choice xmlns:v="urn:schemas-microsoft-com:vml" Requires="v">
                  <p:oleObj spid="_x0000_s3213" name="Paint Shop Pro Image" r:id="rId9" imgW="2136585" imgH="1414634" progId="PaintShopPro">
                    <p:embed/>
                  </p:oleObj>
                </mc:Choice>
                <mc:Fallback>
                  <p:oleObj name="Paint Shop Pro Image" r:id="rId9" imgW="2136585" imgH="1414634" progId="PaintShopPro">
                    <p:embed/>
                    <p:pic>
                      <p:nvPicPr>
                        <p:cNvPr id="36874" name="Object 10"/>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1" y="3344"/>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6875" name="Text Box 11"/>
          <p:cNvSpPr txBox="1">
            <a:spLocks noChangeArrowheads="1"/>
          </p:cNvSpPr>
          <p:nvPr/>
        </p:nvSpPr>
        <p:spPr bwMode="auto">
          <a:xfrm>
            <a:off x="376238" y="207963"/>
            <a:ext cx="689708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400" b="1" dirty="0">
                <a:solidFill>
                  <a:srgbClr val="FFFF00"/>
                </a:solidFill>
              </a:rPr>
              <a:t>Tre canali forniscono informazioni aggiuntive.</a:t>
            </a:r>
            <a:endParaRPr lang="en-US" altLang="en-US" sz="2400" b="1" dirty="0">
              <a:solidFill>
                <a:srgbClr val="FFFF00"/>
              </a:solidFill>
            </a:endParaRPr>
          </a:p>
        </p:txBody>
      </p:sp>
      <p:pic>
        <p:nvPicPr>
          <p:cNvPr id="13" name="Picture 12"/>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335837791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grpSp>
        <p:nvGrpSpPr>
          <p:cNvPr id="37890" name="Group 2"/>
          <p:cNvGrpSpPr>
            <a:grpSpLocks/>
          </p:cNvGrpSpPr>
          <p:nvPr/>
        </p:nvGrpSpPr>
        <p:grpSpPr bwMode="auto">
          <a:xfrm>
            <a:off x="0" y="1314450"/>
            <a:ext cx="8982075" cy="5543550"/>
            <a:chOff x="164" y="1226"/>
            <a:chExt cx="5212" cy="2863"/>
          </a:xfrm>
        </p:grpSpPr>
        <p:graphicFrame>
          <p:nvGraphicFramePr>
            <p:cNvPr id="37891" name="Object 3"/>
            <p:cNvGraphicFramePr>
              <a:graphicFrameLocks noChangeAspect="1"/>
            </p:cNvGraphicFramePr>
            <p:nvPr/>
          </p:nvGraphicFramePr>
          <p:xfrm>
            <a:off x="164" y="1248"/>
            <a:ext cx="1660" cy="2821"/>
          </p:xfrm>
          <a:graphic>
            <a:graphicData uri="http://schemas.openxmlformats.org/presentationml/2006/ole">
              <mc:AlternateContent xmlns:mc="http://schemas.openxmlformats.org/markup-compatibility/2006">
                <mc:Choice xmlns:v="urn:schemas-microsoft-com:vml" Requires="v">
                  <p:oleObj spid="_x0000_s4350" name="Paint Shop Pro Image" r:id="rId3" imgW="2634146" imgH="4478049" progId="PaintShopPro">
                    <p:embed/>
                  </p:oleObj>
                </mc:Choice>
                <mc:Fallback>
                  <p:oleObj name="Paint Shop Pro Image" r:id="rId3" imgW="2634146" imgH="4478049" progId="PaintShopPro">
                    <p:embed/>
                    <p:pic>
                      <p:nvPicPr>
                        <p:cNvPr id="37891"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 y="1248"/>
                          <a:ext cx="1660" cy="28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92" name="Freeform 4"/>
            <p:cNvSpPr>
              <a:spLocks/>
            </p:cNvSpPr>
            <p:nvPr/>
          </p:nvSpPr>
          <p:spPr bwMode="auto">
            <a:xfrm>
              <a:off x="1749" y="1386"/>
              <a:ext cx="3627" cy="335"/>
            </a:xfrm>
            <a:custGeom>
              <a:avLst/>
              <a:gdLst>
                <a:gd name="T0" fmla="*/ 48 w 4512"/>
                <a:gd name="T1" fmla="*/ 139 h 335"/>
                <a:gd name="T2" fmla="*/ 122 w 4512"/>
                <a:gd name="T3" fmla="*/ 123 h 335"/>
                <a:gd name="T4" fmla="*/ 194 w 4512"/>
                <a:gd name="T5" fmla="*/ 74 h 335"/>
                <a:gd name="T6" fmla="*/ 267 w 4512"/>
                <a:gd name="T7" fmla="*/ 79 h 335"/>
                <a:gd name="T8" fmla="*/ 339 w 4512"/>
                <a:gd name="T9" fmla="*/ 113 h 335"/>
                <a:gd name="T10" fmla="*/ 413 w 4512"/>
                <a:gd name="T11" fmla="*/ 134 h 335"/>
                <a:gd name="T12" fmla="*/ 485 w 4512"/>
                <a:gd name="T13" fmla="*/ 164 h 335"/>
                <a:gd name="T14" fmla="*/ 558 w 4512"/>
                <a:gd name="T15" fmla="*/ 201 h 335"/>
                <a:gd name="T16" fmla="*/ 630 w 4512"/>
                <a:gd name="T17" fmla="*/ 212 h 335"/>
                <a:gd name="T18" fmla="*/ 704 w 4512"/>
                <a:gd name="T19" fmla="*/ 160 h 335"/>
                <a:gd name="T20" fmla="*/ 777 w 4512"/>
                <a:gd name="T21" fmla="*/ 114 h 335"/>
                <a:gd name="T22" fmla="*/ 849 w 4512"/>
                <a:gd name="T23" fmla="*/ 137 h 335"/>
                <a:gd name="T24" fmla="*/ 921 w 4512"/>
                <a:gd name="T25" fmla="*/ 167 h 335"/>
                <a:gd name="T26" fmla="*/ 995 w 4512"/>
                <a:gd name="T27" fmla="*/ 190 h 335"/>
                <a:gd name="T28" fmla="*/ 1068 w 4512"/>
                <a:gd name="T29" fmla="*/ 206 h 335"/>
                <a:gd name="T30" fmla="*/ 1140 w 4512"/>
                <a:gd name="T31" fmla="*/ 182 h 335"/>
                <a:gd name="T32" fmla="*/ 1212 w 4512"/>
                <a:gd name="T33" fmla="*/ 136 h 335"/>
                <a:gd name="T34" fmla="*/ 1286 w 4512"/>
                <a:gd name="T35" fmla="*/ 125 h 335"/>
                <a:gd name="T36" fmla="*/ 1359 w 4512"/>
                <a:gd name="T37" fmla="*/ 171 h 335"/>
                <a:gd name="T38" fmla="*/ 1431 w 4512"/>
                <a:gd name="T39" fmla="*/ 222 h 335"/>
                <a:gd name="T40" fmla="*/ 1504 w 4512"/>
                <a:gd name="T41" fmla="*/ 238 h 335"/>
                <a:gd name="T42" fmla="*/ 1578 w 4512"/>
                <a:gd name="T43" fmla="*/ 217 h 335"/>
                <a:gd name="T44" fmla="*/ 1650 w 4512"/>
                <a:gd name="T45" fmla="*/ 146 h 335"/>
                <a:gd name="T46" fmla="*/ 1722 w 4512"/>
                <a:gd name="T47" fmla="*/ 44 h 335"/>
                <a:gd name="T48" fmla="*/ 1795 w 4512"/>
                <a:gd name="T49" fmla="*/ 0 h 335"/>
                <a:gd name="T50" fmla="*/ 1867 w 4512"/>
                <a:gd name="T51" fmla="*/ 26 h 335"/>
                <a:gd name="T52" fmla="*/ 1941 w 4512"/>
                <a:gd name="T53" fmla="*/ 88 h 335"/>
                <a:gd name="T54" fmla="*/ 2013 w 4512"/>
                <a:gd name="T55" fmla="*/ 127 h 335"/>
                <a:gd name="T56" fmla="*/ 2086 w 4512"/>
                <a:gd name="T57" fmla="*/ 162 h 335"/>
                <a:gd name="T58" fmla="*/ 2158 w 4512"/>
                <a:gd name="T59" fmla="*/ 162 h 335"/>
                <a:gd name="T60" fmla="*/ 2232 w 4512"/>
                <a:gd name="T61" fmla="*/ 127 h 335"/>
                <a:gd name="T62" fmla="*/ 2305 w 4512"/>
                <a:gd name="T63" fmla="*/ 104 h 335"/>
                <a:gd name="T64" fmla="*/ 2377 w 4512"/>
                <a:gd name="T65" fmla="*/ 106 h 335"/>
                <a:gd name="T66" fmla="*/ 2449 w 4512"/>
                <a:gd name="T67" fmla="*/ 146 h 335"/>
                <a:gd name="T68" fmla="*/ 2523 w 4512"/>
                <a:gd name="T69" fmla="*/ 261 h 335"/>
                <a:gd name="T70" fmla="*/ 2596 w 4512"/>
                <a:gd name="T71" fmla="*/ 335 h 335"/>
                <a:gd name="T72" fmla="*/ 2668 w 4512"/>
                <a:gd name="T73" fmla="*/ 273 h 335"/>
                <a:gd name="T74" fmla="*/ 2740 w 4512"/>
                <a:gd name="T75" fmla="*/ 143 h 335"/>
                <a:gd name="T76" fmla="*/ 2814 w 4512"/>
                <a:gd name="T77" fmla="*/ 54 h 335"/>
                <a:gd name="T78" fmla="*/ 2887 w 4512"/>
                <a:gd name="T79" fmla="*/ 26 h 335"/>
                <a:gd name="T80" fmla="*/ 2959 w 4512"/>
                <a:gd name="T81" fmla="*/ 17 h 335"/>
                <a:gd name="T82" fmla="*/ 3031 w 4512"/>
                <a:gd name="T83" fmla="*/ 39 h 335"/>
                <a:gd name="T84" fmla="*/ 3106 w 4512"/>
                <a:gd name="T85" fmla="*/ 109 h 335"/>
                <a:gd name="T86" fmla="*/ 3178 w 4512"/>
                <a:gd name="T87" fmla="*/ 166 h 335"/>
                <a:gd name="T88" fmla="*/ 3250 w 4512"/>
                <a:gd name="T89" fmla="*/ 148 h 335"/>
                <a:gd name="T90" fmla="*/ 3323 w 4512"/>
                <a:gd name="T91" fmla="*/ 114 h 335"/>
                <a:gd name="T92" fmla="*/ 3397 w 4512"/>
                <a:gd name="T93" fmla="*/ 125 h 335"/>
                <a:gd name="T94" fmla="*/ 3469 w 4512"/>
                <a:gd name="T95" fmla="*/ 153 h 335"/>
                <a:gd name="T96" fmla="*/ 3541 w 4512"/>
                <a:gd name="T97" fmla="*/ 178 h 335"/>
                <a:gd name="T98" fmla="*/ 3614 w 4512"/>
                <a:gd name="T99" fmla="*/ 183 h 335"/>
                <a:gd name="T100" fmla="*/ 3688 w 4512"/>
                <a:gd name="T101" fmla="*/ 155 h 335"/>
                <a:gd name="T102" fmla="*/ 3760 w 4512"/>
                <a:gd name="T103" fmla="*/ 141 h 335"/>
                <a:gd name="T104" fmla="*/ 3833 w 4512"/>
                <a:gd name="T105" fmla="*/ 182 h 335"/>
                <a:gd name="T106" fmla="*/ 3905 w 4512"/>
                <a:gd name="T107" fmla="*/ 259 h 335"/>
                <a:gd name="T108" fmla="*/ 3979 w 4512"/>
                <a:gd name="T109" fmla="*/ 277 h 335"/>
                <a:gd name="T110" fmla="*/ 4051 w 4512"/>
                <a:gd name="T111" fmla="*/ 167 h 335"/>
                <a:gd name="T112" fmla="*/ 4124 w 4512"/>
                <a:gd name="T113" fmla="*/ 51 h 335"/>
                <a:gd name="T114" fmla="*/ 4196 w 4512"/>
                <a:gd name="T115" fmla="*/ 40 h 335"/>
                <a:gd name="T116" fmla="*/ 4270 w 4512"/>
                <a:gd name="T117" fmla="*/ 166 h 335"/>
                <a:gd name="T118" fmla="*/ 4342 w 4512"/>
                <a:gd name="T119" fmla="*/ 282 h 335"/>
                <a:gd name="T120" fmla="*/ 4415 w 4512"/>
                <a:gd name="T121" fmla="*/ 226 h 335"/>
                <a:gd name="T122" fmla="*/ 4487 w 4512"/>
                <a:gd name="T123" fmla="*/ 10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35">
                  <a:moveTo>
                    <a:pt x="0" y="120"/>
                  </a:moveTo>
                  <a:lnTo>
                    <a:pt x="25" y="130"/>
                  </a:lnTo>
                  <a:lnTo>
                    <a:pt x="48" y="139"/>
                  </a:lnTo>
                  <a:lnTo>
                    <a:pt x="73" y="143"/>
                  </a:lnTo>
                  <a:lnTo>
                    <a:pt x="97" y="136"/>
                  </a:lnTo>
                  <a:lnTo>
                    <a:pt x="122" y="123"/>
                  </a:lnTo>
                  <a:lnTo>
                    <a:pt x="145" y="104"/>
                  </a:lnTo>
                  <a:lnTo>
                    <a:pt x="170" y="88"/>
                  </a:lnTo>
                  <a:lnTo>
                    <a:pt x="194" y="74"/>
                  </a:lnTo>
                  <a:lnTo>
                    <a:pt x="219" y="67"/>
                  </a:lnTo>
                  <a:lnTo>
                    <a:pt x="242" y="70"/>
                  </a:lnTo>
                  <a:lnTo>
                    <a:pt x="267" y="79"/>
                  </a:lnTo>
                  <a:lnTo>
                    <a:pt x="291" y="92"/>
                  </a:lnTo>
                  <a:lnTo>
                    <a:pt x="316" y="102"/>
                  </a:lnTo>
                  <a:lnTo>
                    <a:pt x="339" y="113"/>
                  </a:lnTo>
                  <a:lnTo>
                    <a:pt x="364" y="122"/>
                  </a:lnTo>
                  <a:lnTo>
                    <a:pt x="388" y="127"/>
                  </a:lnTo>
                  <a:lnTo>
                    <a:pt x="413" y="134"/>
                  </a:lnTo>
                  <a:lnTo>
                    <a:pt x="436" y="143"/>
                  </a:lnTo>
                  <a:lnTo>
                    <a:pt x="461" y="153"/>
                  </a:lnTo>
                  <a:lnTo>
                    <a:pt x="485" y="164"/>
                  </a:lnTo>
                  <a:lnTo>
                    <a:pt x="510" y="176"/>
                  </a:lnTo>
                  <a:lnTo>
                    <a:pt x="533" y="189"/>
                  </a:lnTo>
                  <a:lnTo>
                    <a:pt x="558" y="201"/>
                  </a:lnTo>
                  <a:lnTo>
                    <a:pt x="583" y="210"/>
                  </a:lnTo>
                  <a:lnTo>
                    <a:pt x="607" y="213"/>
                  </a:lnTo>
                  <a:lnTo>
                    <a:pt x="630" y="212"/>
                  </a:lnTo>
                  <a:lnTo>
                    <a:pt x="655" y="201"/>
                  </a:lnTo>
                  <a:lnTo>
                    <a:pt x="680" y="182"/>
                  </a:lnTo>
                  <a:lnTo>
                    <a:pt x="704" y="160"/>
                  </a:lnTo>
                  <a:lnTo>
                    <a:pt x="727" y="139"/>
                  </a:lnTo>
                  <a:lnTo>
                    <a:pt x="752" y="123"/>
                  </a:lnTo>
                  <a:lnTo>
                    <a:pt x="777" y="114"/>
                  </a:lnTo>
                  <a:lnTo>
                    <a:pt x="801" y="116"/>
                  </a:lnTo>
                  <a:lnTo>
                    <a:pt x="824" y="125"/>
                  </a:lnTo>
                  <a:lnTo>
                    <a:pt x="849" y="137"/>
                  </a:lnTo>
                  <a:lnTo>
                    <a:pt x="874" y="150"/>
                  </a:lnTo>
                  <a:lnTo>
                    <a:pt x="898" y="159"/>
                  </a:lnTo>
                  <a:lnTo>
                    <a:pt x="921" y="167"/>
                  </a:lnTo>
                  <a:lnTo>
                    <a:pt x="946" y="176"/>
                  </a:lnTo>
                  <a:lnTo>
                    <a:pt x="971" y="185"/>
                  </a:lnTo>
                  <a:lnTo>
                    <a:pt x="995" y="190"/>
                  </a:lnTo>
                  <a:lnTo>
                    <a:pt x="1018" y="197"/>
                  </a:lnTo>
                  <a:lnTo>
                    <a:pt x="1043" y="204"/>
                  </a:lnTo>
                  <a:lnTo>
                    <a:pt x="1068" y="206"/>
                  </a:lnTo>
                  <a:lnTo>
                    <a:pt x="1092" y="203"/>
                  </a:lnTo>
                  <a:lnTo>
                    <a:pt x="1115" y="194"/>
                  </a:lnTo>
                  <a:lnTo>
                    <a:pt x="1140" y="182"/>
                  </a:lnTo>
                  <a:lnTo>
                    <a:pt x="1165" y="166"/>
                  </a:lnTo>
                  <a:lnTo>
                    <a:pt x="1189" y="150"/>
                  </a:lnTo>
                  <a:lnTo>
                    <a:pt x="1212" y="136"/>
                  </a:lnTo>
                  <a:lnTo>
                    <a:pt x="1237" y="125"/>
                  </a:lnTo>
                  <a:lnTo>
                    <a:pt x="1262" y="120"/>
                  </a:lnTo>
                  <a:lnTo>
                    <a:pt x="1286" y="125"/>
                  </a:lnTo>
                  <a:lnTo>
                    <a:pt x="1309" y="137"/>
                  </a:lnTo>
                  <a:lnTo>
                    <a:pt x="1334" y="153"/>
                  </a:lnTo>
                  <a:lnTo>
                    <a:pt x="1359" y="171"/>
                  </a:lnTo>
                  <a:lnTo>
                    <a:pt x="1384" y="189"/>
                  </a:lnTo>
                  <a:lnTo>
                    <a:pt x="1406" y="206"/>
                  </a:lnTo>
                  <a:lnTo>
                    <a:pt x="1431" y="222"/>
                  </a:lnTo>
                  <a:lnTo>
                    <a:pt x="1456" y="233"/>
                  </a:lnTo>
                  <a:lnTo>
                    <a:pt x="1481" y="238"/>
                  </a:lnTo>
                  <a:lnTo>
                    <a:pt x="1504" y="238"/>
                  </a:lnTo>
                  <a:lnTo>
                    <a:pt x="1528" y="234"/>
                  </a:lnTo>
                  <a:lnTo>
                    <a:pt x="1553" y="229"/>
                  </a:lnTo>
                  <a:lnTo>
                    <a:pt x="1578" y="217"/>
                  </a:lnTo>
                  <a:lnTo>
                    <a:pt x="1601" y="199"/>
                  </a:lnTo>
                  <a:lnTo>
                    <a:pt x="1625" y="174"/>
                  </a:lnTo>
                  <a:lnTo>
                    <a:pt x="1650" y="146"/>
                  </a:lnTo>
                  <a:lnTo>
                    <a:pt x="1675" y="111"/>
                  </a:lnTo>
                  <a:lnTo>
                    <a:pt x="1698" y="76"/>
                  </a:lnTo>
                  <a:lnTo>
                    <a:pt x="1722" y="44"/>
                  </a:lnTo>
                  <a:lnTo>
                    <a:pt x="1747" y="19"/>
                  </a:lnTo>
                  <a:lnTo>
                    <a:pt x="1770" y="5"/>
                  </a:lnTo>
                  <a:lnTo>
                    <a:pt x="1795" y="0"/>
                  </a:lnTo>
                  <a:lnTo>
                    <a:pt x="1819" y="2"/>
                  </a:lnTo>
                  <a:lnTo>
                    <a:pt x="1844" y="10"/>
                  </a:lnTo>
                  <a:lnTo>
                    <a:pt x="1867" y="26"/>
                  </a:lnTo>
                  <a:lnTo>
                    <a:pt x="1892" y="46"/>
                  </a:lnTo>
                  <a:lnTo>
                    <a:pt x="1916" y="67"/>
                  </a:lnTo>
                  <a:lnTo>
                    <a:pt x="1941" y="88"/>
                  </a:lnTo>
                  <a:lnTo>
                    <a:pt x="1964" y="104"/>
                  </a:lnTo>
                  <a:lnTo>
                    <a:pt x="1989" y="116"/>
                  </a:lnTo>
                  <a:lnTo>
                    <a:pt x="2013" y="127"/>
                  </a:lnTo>
                  <a:lnTo>
                    <a:pt x="2038" y="137"/>
                  </a:lnTo>
                  <a:lnTo>
                    <a:pt x="2061" y="148"/>
                  </a:lnTo>
                  <a:lnTo>
                    <a:pt x="2086" y="162"/>
                  </a:lnTo>
                  <a:lnTo>
                    <a:pt x="2110" y="169"/>
                  </a:lnTo>
                  <a:lnTo>
                    <a:pt x="2135" y="167"/>
                  </a:lnTo>
                  <a:lnTo>
                    <a:pt x="2158" y="162"/>
                  </a:lnTo>
                  <a:lnTo>
                    <a:pt x="2183" y="153"/>
                  </a:lnTo>
                  <a:lnTo>
                    <a:pt x="2208" y="141"/>
                  </a:lnTo>
                  <a:lnTo>
                    <a:pt x="2232" y="127"/>
                  </a:lnTo>
                  <a:lnTo>
                    <a:pt x="2255" y="114"/>
                  </a:lnTo>
                  <a:lnTo>
                    <a:pt x="2280" y="106"/>
                  </a:lnTo>
                  <a:lnTo>
                    <a:pt x="2305" y="104"/>
                  </a:lnTo>
                  <a:lnTo>
                    <a:pt x="2329" y="102"/>
                  </a:lnTo>
                  <a:lnTo>
                    <a:pt x="2352" y="102"/>
                  </a:lnTo>
                  <a:lnTo>
                    <a:pt x="2377" y="106"/>
                  </a:lnTo>
                  <a:lnTo>
                    <a:pt x="2402" y="111"/>
                  </a:lnTo>
                  <a:lnTo>
                    <a:pt x="2426" y="125"/>
                  </a:lnTo>
                  <a:lnTo>
                    <a:pt x="2449" y="146"/>
                  </a:lnTo>
                  <a:lnTo>
                    <a:pt x="2474" y="178"/>
                  </a:lnTo>
                  <a:lnTo>
                    <a:pt x="2499" y="219"/>
                  </a:lnTo>
                  <a:lnTo>
                    <a:pt x="2523" y="261"/>
                  </a:lnTo>
                  <a:lnTo>
                    <a:pt x="2546" y="298"/>
                  </a:lnTo>
                  <a:lnTo>
                    <a:pt x="2571" y="323"/>
                  </a:lnTo>
                  <a:lnTo>
                    <a:pt x="2596" y="335"/>
                  </a:lnTo>
                  <a:lnTo>
                    <a:pt x="2620" y="328"/>
                  </a:lnTo>
                  <a:lnTo>
                    <a:pt x="2643" y="305"/>
                  </a:lnTo>
                  <a:lnTo>
                    <a:pt x="2668" y="273"/>
                  </a:lnTo>
                  <a:lnTo>
                    <a:pt x="2693" y="234"/>
                  </a:lnTo>
                  <a:lnTo>
                    <a:pt x="2717" y="189"/>
                  </a:lnTo>
                  <a:lnTo>
                    <a:pt x="2740" y="143"/>
                  </a:lnTo>
                  <a:lnTo>
                    <a:pt x="2765" y="107"/>
                  </a:lnTo>
                  <a:lnTo>
                    <a:pt x="2790" y="76"/>
                  </a:lnTo>
                  <a:lnTo>
                    <a:pt x="2814" y="54"/>
                  </a:lnTo>
                  <a:lnTo>
                    <a:pt x="2837" y="40"/>
                  </a:lnTo>
                  <a:lnTo>
                    <a:pt x="2862" y="33"/>
                  </a:lnTo>
                  <a:lnTo>
                    <a:pt x="2887" y="26"/>
                  </a:lnTo>
                  <a:lnTo>
                    <a:pt x="2912" y="19"/>
                  </a:lnTo>
                  <a:lnTo>
                    <a:pt x="2934" y="17"/>
                  </a:lnTo>
                  <a:lnTo>
                    <a:pt x="2959" y="17"/>
                  </a:lnTo>
                  <a:lnTo>
                    <a:pt x="2984" y="17"/>
                  </a:lnTo>
                  <a:lnTo>
                    <a:pt x="3009" y="23"/>
                  </a:lnTo>
                  <a:lnTo>
                    <a:pt x="3031" y="39"/>
                  </a:lnTo>
                  <a:lnTo>
                    <a:pt x="3056" y="58"/>
                  </a:lnTo>
                  <a:lnTo>
                    <a:pt x="3081" y="83"/>
                  </a:lnTo>
                  <a:lnTo>
                    <a:pt x="3106" y="109"/>
                  </a:lnTo>
                  <a:lnTo>
                    <a:pt x="3129" y="134"/>
                  </a:lnTo>
                  <a:lnTo>
                    <a:pt x="3153" y="153"/>
                  </a:lnTo>
                  <a:lnTo>
                    <a:pt x="3178" y="166"/>
                  </a:lnTo>
                  <a:lnTo>
                    <a:pt x="3203" y="166"/>
                  </a:lnTo>
                  <a:lnTo>
                    <a:pt x="3226" y="157"/>
                  </a:lnTo>
                  <a:lnTo>
                    <a:pt x="3250" y="148"/>
                  </a:lnTo>
                  <a:lnTo>
                    <a:pt x="3275" y="134"/>
                  </a:lnTo>
                  <a:lnTo>
                    <a:pt x="3300" y="122"/>
                  </a:lnTo>
                  <a:lnTo>
                    <a:pt x="3323" y="114"/>
                  </a:lnTo>
                  <a:lnTo>
                    <a:pt x="3347" y="113"/>
                  </a:lnTo>
                  <a:lnTo>
                    <a:pt x="3372" y="118"/>
                  </a:lnTo>
                  <a:lnTo>
                    <a:pt x="3397" y="125"/>
                  </a:lnTo>
                  <a:lnTo>
                    <a:pt x="3420" y="134"/>
                  </a:lnTo>
                  <a:lnTo>
                    <a:pt x="3444" y="143"/>
                  </a:lnTo>
                  <a:lnTo>
                    <a:pt x="3469" y="153"/>
                  </a:lnTo>
                  <a:lnTo>
                    <a:pt x="3494" y="162"/>
                  </a:lnTo>
                  <a:lnTo>
                    <a:pt x="3517" y="171"/>
                  </a:lnTo>
                  <a:lnTo>
                    <a:pt x="3541" y="178"/>
                  </a:lnTo>
                  <a:lnTo>
                    <a:pt x="3566" y="183"/>
                  </a:lnTo>
                  <a:lnTo>
                    <a:pt x="3591" y="187"/>
                  </a:lnTo>
                  <a:lnTo>
                    <a:pt x="3614" y="183"/>
                  </a:lnTo>
                  <a:lnTo>
                    <a:pt x="3638" y="174"/>
                  </a:lnTo>
                  <a:lnTo>
                    <a:pt x="3663" y="164"/>
                  </a:lnTo>
                  <a:lnTo>
                    <a:pt x="3688" y="155"/>
                  </a:lnTo>
                  <a:lnTo>
                    <a:pt x="3711" y="148"/>
                  </a:lnTo>
                  <a:lnTo>
                    <a:pt x="3735" y="143"/>
                  </a:lnTo>
                  <a:lnTo>
                    <a:pt x="3760" y="141"/>
                  </a:lnTo>
                  <a:lnTo>
                    <a:pt x="3785" y="144"/>
                  </a:lnTo>
                  <a:lnTo>
                    <a:pt x="3808" y="157"/>
                  </a:lnTo>
                  <a:lnTo>
                    <a:pt x="3833" y="182"/>
                  </a:lnTo>
                  <a:lnTo>
                    <a:pt x="3857" y="210"/>
                  </a:lnTo>
                  <a:lnTo>
                    <a:pt x="3882" y="236"/>
                  </a:lnTo>
                  <a:lnTo>
                    <a:pt x="3905" y="259"/>
                  </a:lnTo>
                  <a:lnTo>
                    <a:pt x="3930" y="277"/>
                  </a:lnTo>
                  <a:lnTo>
                    <a:pt x="3954" y="284"/>
                  </a:lnTo>
                  <a:lnTo>
                    <a:pt x="3979" y="277"/>
                  </a:lnTo>
                  <a:lnTo>
                    <a:pt x="4002" y="254"/>
                  </a:lnTo>
                  <a:lnTo>
                    <a:pt x="4027" y="213"/>
                  </a:lnTo>
                  <a:lnTo>
                    <a:pt x="4051" y="167"/>
                  </a:lnTo>
                  <a:lnTo>
                    <a:pt x="4076" y="122"/>
                  </a:lnTo>
                  <a:lnTo>
                    <a:pt x="4099" y="83"/>
                  </a:lnTo>
                  <a:lnTo>
                    <a:pt x="4124" y="51"/>
                  </a:lnTo>
                  <a:lnTo>
                    <a:pt x="4148" y="33"/>
                  </a:lnTo>
                  <a:lnTo>
                    <a:pt x="4173" y="26"/>
                  </a:lnTo>
                  <a:lnTo>
                    <a:pt x="4196" y="40"/>
                  </a:lnTo>
                  <a:lnTo>
                    <a:pt x="4221" y="72"/>
                  </a:lnTo>
                  <a:lnTo>
                    <a:pt x="4245" y="116"/>
                  </a:lnTo>
                  <a:lnTo>
                    <a:pt x="4270" y="166"/>
                  </a:lnTo>
                  <a:lnTo>
                    <a:pt x="4293" y="217"/>
                  </a:lnTo>
                  <a:lnTo>
                    <a:pt x="4318" y="259"/>
                  </a:lnTo>
                  <a:lnTo>
                    <a:pt x="4342" y="282"/>
                  </a:lnTo>
                  <a:lnTo>
                    <a:pt x="4367" y="284"/>
                  </a:lnTo>
                  <a:lnTo>
                    <a:pt x="4390" y="264"/>
                  </a:lnTo>
                  <a:lnTo>
                    <a:pt x="4415" y="226"/>
                  </a:lnTo>
                  <a:lnTo>
                    <a:pt x="4439" y="185"/>
                  </a:lnTo>
                  <a:lnTo>
                    <a:pt x="4464" y="146"/>
                  </a:lnTo>
                  <a:lnTo>
                    <a:pt x="4487" y="109"/>
                  </a:lnTo>
                  <a:lnTo>
                    <a:pt x="4512" y="79"/>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893" name="Freeform 5"/>
            <p:cNvSpPr>
              <a:spLocks/>
            </p:cNvSpPr>
            <p:nvPr/>
          </p:nvSpPr>
          <p:spPr bwMode="auto">
            <a:xfrm>
              <a:off x="1749" y="1733"/>
              <a:ext cx="3627" cy="337"/>
            </a:xfrm>
            <a:custGeom>
              <a:avLst/>
              <a:gdLst>
                <a:gd name="T0" fmla="*/ 48 w 4512"/>
                <a:gd name="T1" fmla="*/ 119 h 337"/>
                <a:gd name="T2" fmla="*/ 122 w 4512"/>
                <a:gd name="T3" fmla="*/ 141 h 337"/>
                <a:gd name="T4" fmla="*/ 194 w 4512"/>
                <a:gd name="T5" fmla="*/ 161 h 337"/>
                <a:gd name="T6" fmla="*/ 267 w 4512"/>
                <a:gd name="T7" fmla="*/ 193 h 337"/>
                <a:gd name="T8" fmla="*/ 339 w 4512"/>
                <a:gd name="T9" fmla="*/ 230 h 337"/>
                <a:gd name="T10" fmla="*/ 413 w 4512"/>
                <a:gd name="T11" fmla="*/ 267 h 337"/>
                <a:gd name="T12" fmla="*/ 485 w 4512"/>
                <a:gd name="T13" fmla="*/ 217 h 337"/>
                <a:gd name="T14" fmla="*/ 558 w 4512"/>
                <a:gd name="T15" fmla="*/ 150 h 337"/>
                <a:gd name="T16" fmla="*/ 630 w 4512"/>
                <a:gd name="T17" fmla="*/ 164 h 337"/>
                <a:gd name="T18" fmla="*/ 704 w 4512"/>
                <a:gd name="T19" fmla="*/ 184 h 337"/>
                <a:gd name="T20" fmla="*/ 777 w 4512"/>
                <a:gd name="T21" fmla="*/ 198 h 337"/>
                <a:gd name="T22" fmla="*/ 849 w 4512"/>
                <a:gd name="T23" fmla="*/ 221 h 337"/>
                <a:gd name="T24" fmla="*/ 921 w 4512"/>
                <a:gd name="T25" fmla="*/ 230 h 337"/>
                <a:gd name="T26" fmla="*/ 995 w 4512"/>
                <a:gd name="T27" fmla="*/ 173 h 337"/>
                <a:gd name="T28" fmla="*/ 1068 w 4512"/>
                <a:gd name="T29" fmla="*/ 133 h 337"/>
                <a:gd name="T30" fmla="*/ 1140 w 4512"/>
                <a:gd name="T31" fmla="*/ 161 h 337"/>
                <a:gd name="T32" fmla="*/ 1212 w 4512"/>
                <a:gd name="T33" fmla="*/ 184 h 337"/>
                <a:gd name="T34" fmla="*/ 1286 w 4512"/>
                <a:gd name="T35" fmla="*/ 251 h 337"/>
                <a:gd name="T36" fmla="*/ 1359 w 4512"/>
                <a:gd name="T37" fmla="*/ 254 h 337"/>
                <a:gd name="T38" fmla="*/ 1431 w 4512"/>
                <a:gd name="T39" fmla="*/ 217 h 337"/>
                <a:gd name="T40" fmla="*/ 1504 w 4512"/>
                <a:gd name="T41" fmla="*/ 78 h 337"/>
                <a:gd name="T42" fmla="*/ 1578 w 4512"/>
                <a:gd name="T43" fmla="*/ 16 h 337"/>
                <a:gd name="T44" fmla="*/ 1650 w 4512"/>
                <a:gd name="T45" fmla="*/ 82 h 337"/>
                <a:gd name="T46" fmla="*/ 1722 w 4512"/>
                <a:gd name="T47" fmla="*/ 140 h 337"/>
                <a:gd name="T48" fmla="*/ 1795 w 4512"/>
                <a:gd name="T49" fmla="*/ 168 h 337"/>
                <a:gd name="T50" fmla="*/ 1867 w 4512"/>
                <a:gd name="T51" fmla="*/ 205 h 337"/>
                <a:gd name="T52" fmla="*/ 1941 w 4512"/>
                <a:gd name="T53" fmla="*/ 214 h 337"/>
                <a:gd name="T54" fmla="*/ 2013 w 4512"/>
                <a:gd name="T55" fmla="*/ 166 h 337"/>
                <a:gd name="T56" fmla="*/ 2086 w 4512"/>
                <a:gd name="T57" fmla="*/ 138 h 337"/>
                <a:gd name="T58" fmla="*/ 2158 w 4512"/>
                <a:gd name="T59" fmla="*/ 108 h 337"/>
                <a:gd name="T60" fmla="*/ 2232 w 4512"/>
                <a:gd name="T61" fmla="*/ 140 h 337"/>
                <a:gd name="T62" fmla="*/ 2305 w 4512"/>
                <a:gd name="T63" fmla="*/ 246 h 337"/>
                <a:gd name="T64" fmla="*/ 2377 w 4512"/>
                <a:gd name="T65" fmla="*/ 330 h 337"/>
                <a:gd name="T66" fmla="*/ 2449 w 4512"/>
                <a:gd name="T67" fmla="*/ 311 h 337"/>
                <a:gd name="T68" fmla="*/ 2523 w 4512"/>
                <a:gd name="T69" fmla="*/ 210 h 337"/>
                <a:gd name="T70" fmla="*/ 2596 w 4512"/>
                <a:gd name="T71" fmla="*/ 83 h 337"/>
                <a:gd name="T72" fmla="*/ 2668 w 4512"/>
                <a:gd name="T73" fmla="*/ 4 h 337"/>
                <a:gd name="T74" fmla="*/ 2740 w 4512"/>
                <a:gd name="T75" fmla="*/ 16 h 337"/>
                <a:gd name="T76" fmla="*/ 2814 w 4512"/>
                <a:gd name="T77" fmla="*/ 83 h 337"/>
                <a:gd name="T78" fmla="*/ 2887 w 4512"/>
                <a:gd name="T79" fmla="*/ 134 h 337"/>
                <a:gd name="T80" fmla="*/ 2959 w 4512"/>
                <a:gd name="T81" fmla="*/ 191 h 337"/>
                <a:gd name="T82" fmla="*/ 3031 w 4512"/>
                <a:gd name="T83" fmla="*/ 219 h 337"/>
                <a:gd name="T84" fmla="*/ 3106 w 4512"/>
                <a:gd name="T85" fmla="*/ 186 h 337"/>
                <a:gd name="T86" fmla="*/ 3178 w 4512"/>
                <a:gd name="T87" fmla="*/ 182 h 337"/>
                <a:gd name="T88" fmla="*/ 3250 w 4512"/>
                <a:gd name="T89" fmla="*/ 189 h 337"/>
                <a:gd name="T90" fmla="*/ 3323 w 4512"/>
                <a:gd name="T91" fmla="*/ 214 h 337"/>
                <a:gd name="T92" fmla="*/ 3397 w 4512"/>
                <a:gd name="T93" fmla="*/ 223 h 337"/>
                <a:gd name="T94" fmla="*/ 3469 w 4512"/>
                <a:gd name="T95" fmla="*/ 198 h 337"/>
                <a:gd name="T96" fmla="*/ 3541 w 4512"/>
                <a:gd name="T97" fmla="*/ 194 h 337"/>
                <a:gd name="T98" fmla="*/ 3614 w 4512"/>
                <a:gd name="T99" fmla="*/ 221 h 337"/>
                <a:gd name="T100" fmla="*/ 3688 w 4512"/>
                <a:gd name="T101" fmla="*/ 256 h 337"/>
                <a:gd name="T102" fmla="*/ 3760 w 4512"/>
                <a:gd name="T103" fmla="*/ 286 h 337"/>
                <a:gd name="T104" fmla="*/ 3833 w 4512"/>
                <a:gd name="T105" fmla="*/ 203 h 337"/>
                <a:gd name="T106" fmla="*/ 3905 w 4512"/>
                <a:gd name="T107" fmla="*/ 80 h 337"/>
                <a:gd name="T108" fmla="*/ 3979 w 4512"/>
                <a:gd name="T109" fmla="*/ 62 h 337"/>
                <a:gd name="T110" fmla="*/ 4051 w 4512"/>
                <a:gd name="T111" fmla="*/ 163 h 337"/>
                <a:gd name="T112" fmla="*/ 4124 w 4512"/>
                <a:gd name="T113" fmla="*/ 272 h 337"/>
                <a:gd name="T114" fmla="*/ 4196 w 4512"/>
                <a:gd name="T115" fmla="*/ 288 h 337"/>
                <a:gd name="T116" fmla="*/ 4270 w 4512"/>
                <a:gd name="T117" fmla="*/ 134 h 337"/>
                <a:gd name="T118" fmla="*/ 4342 w 4512"/>
                <a:gd name="T119" fmla="*/ 55 h 337"/>
                <a:gd name="T120" fmla="*/ 4415 w 4512"/>
                <a:gd name="T121" fmla="*/ 94 h 337"/>
                <a:gd name="T122" fmla="*/ 4487 w 4512"/>
                <a:gd name="T123"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37">
                  <a:moveTo>
                    <a:pt x="0" y="108"/>
                  </a:moveTo>
                  <a:lnTo>
                    <a:pt x="25" y="111"/>
                  </a:lnTo>
                  <a:lnTo>
                    <a:pt x="48" y="119"/>
                  </a:lnTo>
                  <a:lnTo>
                    <a:pt x="73" y="127"/>
                  </a:lnTo>
                  <a:lnTo>
                    <a:pt x="97" y="134"/>
                  </a:lnTo>
                  <a:lnTo>
                    <a:pt x="122" y="141"/>
                  </a:lnTo>
                  <a:lnTo>
                    <a:pt x="145" y="149"/>
                  </a:lnTo>
                  <a:lnTo>
                    <a:pt x="170" y="154"/>
                  </a:lnTo>
                  <a:lnTo>
                    <a:pt x="194" y="161"/>
                  </a:lnTo>
                  <a:lnTo>
                    <a:pt x="219" y="170"/>
                  </a:lnTo>
                  <a:lnTo>
                    <a:pt x="242" y="182"/>
                  </a:lnTo>
                  <a:lnTo>
                    <a:pt x="267" y="193"/>
                  </a:lnTo>
                  <a:lnTo>
                    <a:pt x="291" y="203"/>
                  </a:lnTo>
                  <a:lnTo>
                    <a:pt x="316" y="217"/>
                  </a:lnTo>
                  <a:lnTo>
                    <a:pt x="339" y="230"/>
                  </a:lnTo>
                  <a:lnTo>
                    <a:pt x="364" y="242"/>
                  </a:lnTo>
                  <a:lnTo>
                    <a:pt x="388" y="256"/>
                  </a:lnTo>
                  <a:lnTo>
                    <a:pt x="413" y="267"/>
                  </a:lnTo>
                  <a:lnTo>
                    <a:pt x="436" y="263"/>
                  </a:lnTo>
                  <a:lnTo>
                    <a:pt x="461" y="244"/>
                  </a:lnTo>
                  <a:lnTo>
                    <a:pt x="485" y="217"/>
                  </a:lnTo>
                  <a:lnTo>
                    <a:pt x="510" y="186"/>
                  </a:lnTo>
                  <a:lnTo>
                    <a:pt x="533" y="161"/>
                  </a:lnTo>
                  <a:lnTo>
                    <a:pt x="558" y="150"/>
                  </a:lnTo>
                  <a:lnTo>
                    <a:pt x="583" y="150"/>
                  </a:lnTo>
                  <a:lnTo>
                    <a:pt x="607" y="157"/>
                  </a:lnTo>
                  <a:lnTo>
                    <a:pt x="630" y="164"/>
                  </a:lnTo>
                  <a:lnTo>
                    <a:pt x="655" y="173"/>
                  </a:lnTo>
                  <a:lnTo>
                    <a:pt x="680" y="180"/>
                  </a:lnTo>
                  <a:lnTo>
                    <a:pt x="704" y="184"/>
                  </a:lnTo>
                  <a:lnTo>
                    <a:pt x="727" y="189"/>
                  </a:lnTo>
                  <a:lnTo>
                    <a:pt x="752" y="193"/>
                  </a:lnTo>
                  <a:lnTo>
                    <a:pt x="777" y="198"/>
                  </a:lnTo>
                  <a:lnTo>
                    <a:pt x="801" y="207"/>
                  </a:lnTo>
                  <a:lnTo>
                    <a:pt x="824" y="214"/>
                  </a:lnTo>
                  <a:lnTo>
                    <a:pt x="849" y="221"/>
                  </a:lnTo>
                  <a:lnTo>
                    <a:pt x="874" y="228"/>
                  </a:lnTo>
                  <a:lnTo>
                    <a:pt x="898" y="231"/>
                  </a:lnTo>
                  <a:lnTo>
                    <a:pt x="921" y="230"/>
                  </a:lnTo>
                  <a:lnTo>
                    <a:pt x="946" y="217"/>
                  </a:lnTo>
                  <a:lnTo>
                    <a:pt x="971" y="196"/>
                  </a:lnTo>
                  <a:lnTo>
                    <a:pt x="995" y="173"/>
                  </a:lnTo>
                  <a:lnTo>
                    <a:pt x="1018" y="149"/>
                  </a:lnTo>
                  <a:lnTo>
                    <a:pt x="1043" y="133"/>
                  </a:lnTo>
                  <a:lnTo>
                    <a:pt x="1068" y="133"/>
                  </a:lnTo>
                  <a:lnTo>
                    <a:pt x="1092" y="140"/>
                  </a:lnTo>
                  <a:lnTo>
                    <a:pt x="1115" y="152"/>
                  </a:lnTo>
                  <a:lnTo>
                    <a:pt x="1140" y="161"/>
                  </a:lnTo>
                  <a:lnTo>
                    <a:pt x="1165" y="166"/>
                  </a:lnTo>
                  <a:lnTo>
                    <a:pt x="1189" y="175"/>
                  </a:lnTo>
                  <a:lnTo>
                    <a:pt x="1212" y="184"/>
                  </a:lnTo>
                  <a:lnTo>
                    <a:pt x="1237" y="201"/>
                  </a:lnTo>
                  <a:lnTo>
                    <a:pt x="1262" y="226"/>
                  </a:lnTo>
                  <a:lnTo>
                    <a:pt x="1286" y="251"/>
                  </a:lnTo>
                  <a:lnTo>
                    <a:pt x="1309" y="261"/>
                  </a:lnTo>
                  <a:lnTo>
                    <a:pt x="1334" y="263"/>
                  </a:lnTo>
                  <a:lnTo>
                    <a:pt x="1359" y="254"/>
                  </a:lnTo>
                  <a:lnTo>
                    <a:pt x="1384" y="246"/>
                  </a:lnTo>
                  <a:lnTo>
                    <a:pt x="1406" y="235"/>
                  </a:lnTo>
                  <a:lnTo>
                    <a:pt x="1431" y="217"/>
                  </a:lnTo>
                  <a:lnTo>
                    <a:pt x="1456" y="180"/>
                  </a:lnTo>
                  <a:lnTo>
                    <a:pt x="1481" y="131"/>
                  </a:lnTo>
                  <a:lnTo>
                    <a:pt x="1504" y="78"/>
                  </a:lnTo>
                  <a:lnTo>
                    <a:pt x="1528" y="34"/>
                  </a:lnTo>
                  <a:lnTo>
                    <a:pt x="1553" y="13"/>
                  </a:lnTo>
                  <a:lnTo>
                    <a:pt x="1578" y="16"/>
                  </a:lnTo>
                  <a:lnTo>
                    <a:pt x="1601" y="32"/>
                  </a:lnTo>
                  <a:lnTo>
                    <a:pt x="1625" y="55"/>
                  </a:lnTo>
                  <a:lnTo>
                    <a:pt x="1650" y="82"/>
                  </a:lnTo>
                  <a:lnTo>
                    <a:pt x="1675" y="106"/>
                  </a:lnTo>
                  <a:lnTo>
                    <a:pt x="1698" y="126"/>
                  </a:lnTo>
                  <a:lnTo>
                    <a:pt x="1722" y="140"/>
                  </a:lnTo>
                  <a:lnTo>
                    <a:pt x="1747" y="152"/>
                  </a:lnTo>
                  <a:lnTo>
                    <a:pt x="1770" y="159"/>
                  </a:lnTo>
                  <a:lnTo>
                    <a:pt x="1795" y="168"/>
                  </a:lnTo>
                  <a:lnTo>
                    <a:pt x="1819" y="182"/>
                  </a:lnTo>
                  <a:lnTo>
                    <a:pt x="1844" y="194"/>
                  </a:lnTo>
                  <a:lnTo>
                    <a:pt x="1867" y="205"/>
                  </a:lnTo>
                  <a:lnTo>
                    <a:pt x="1892" y="214"/>
                  </a:lnTo>
                  <a:lnTo>
                    <a:pt x="1916" y="217"/>
                  </a:lnTo>
                  <a:lnTo>
                    <a:pt x="1941" y="214"/>
                  </a:lnTo>
                  <a:lnTo>
                    <a:pt x="1964" y="201"/>
                  </a:lnTo>
                  <a:lnTo>
                    <a:pt x="1989" y="182"/>
                  </a:lnTo>
                  <a:lnTo>
                    <a:pt x="2013" y="166"/>
                  </a:lnTo>
                  <a:lnTo>
                    <a:pt x="2038" y="156"/>
                  </a:lnTo>
                  <a:lnTo>
                    <a:pt x="2061" y="149"/>
                  </a:lnTo>
                  <a:lnTo>
                    <a:pt x="2086" y="138"/>
                  </a:lnTo>
                  <a:lnTo>
                    <a:pt x="2110" y="129"/>
                  </a:lnTo>
                  <a:lnTo>
                    <a:pt x="2135" y="120"/>
                  </a:lnTo>
                  <a:lnTo>
                    <a:pt x="2158" y="108"/>
                  </a:lnTo>
                  <a:lnTo>
                    <a:pt x="2183" y="106"/>
                  </a:lnTo>
                  <a:lnTo>
                    <a:pt x="2208" y="117"/>
                  </a:lnTo>
                  <a:lnTo>
                    <a:pt x="2232" y="140"/>
                  </a:lnTo>
                  <a:lnTo>
                    <a:pt x="2255" y="173"/>
                  </a:lnTo>
                  <a:lnTo>
                    <a:pt x="2280" y="210"/>
                  </a:lnTo>
                  <a:lnTo>
                    <a:pt x="2305" y="246"/>
                  </a:lnTo>
                  <a:lnTo>
                    <a:pt x="2329" y="276"/>
                  </a:lnTo>
                  <a:lnTo>
                    <a:pt x="2352" y="306"/>
                  </a:lnTo>
                  <a:lnTo>
                    <a:pt x="2377" y="330"/>
                  </a:lnTo>
                  <a:lnTo>
                    <a:pt x="2402" y="337"/>
                  </a:lnTo>
                  <a:lnTo>
                    <a:pt x="2426" y="332"/>
                  </a:lnTo>
                  <a:lnTo>
                    <a:pt x="2449" y="311"/>
                  </a:lnTo>
                  <a:lnTo>
                    <a:pt x="2474" y="283"/>
                  </a:lnTo>
                  <a:lnTo>
                    <a:pt x="2499" y="253"/>
                  </a:lnTo>
                  <a:lnTo>
                    <a:pt x="2523" y="210"/>
                  </a:lnTo>
                  <a:lnTo>
                    <a:pt x="2546" y="166"/>
                  </a:lnTo>
                  <a:lnTo>
                    <a:pt x="2571" y="126"/>
                  </a:lnTo>
                  <a:lnTo>
                    <a:pt x="2596" y="83"/>
                  </a:lnTo>
                  <a:lnTo>
                    <a:pt x="2620" y="43"/>
                  </a:lnTo>
                  <a:lnTo>
                    <a:pt x="2643" y="13"/>
                  </a:lnTo>
                  <a:lnTo>
                    <a:pt x="2668" y="4"/>
                  </a:lnTo>
                  <a:lnTo>
                    <a:pt x="2693" y="0"/>
                  </a:lnTo>
                  <a:lnTo>
                    <a:pt x="2717" y="4"/>
                  </a:lnTo>
                  <a:lnTo>
                    <a:pt x="2740" y="16"/>
                  </a:lnTo>
                  <a:lnTo>
                    <a:pt x="2765" y="39"/>
                  </a:lnTo>
                  <a:lnTo>
                    <a:pt x="2790" y="64"/>
                  </a:lnTo>
                  <a:lnTo>
                    <a:pt x="2814" y="83"/>
                  </a:lnTo>
                  <a:lnTo>
                    <a:pt x="2837" y="99"/>
                  </a:lnTo>
                  <a:lnTo>
                    <a:pt x="2862" y="115"/>
                  </a:lnTo>
                  <a:lnTo>
                    <a:pt x="2887" y="134"/>
                  </a:lnTo>
                  <a:lnTo>
                    <a:pt x="2912" y="154"/>
                  </a:lnTo>
                  <a:lnTo>
                    <a:pt x="2934" y="171"/>
                  </a:lnTo>
                  <a:lnTo>
                    <a:pt x="2959" y="191"/>
                  </a:lnTo>
                  <a:lnTo>
                    <a:pt x="2984" y="210"/>
                  </a:lnTo>
                  <a:lnTo>
                    <a:pt x="3009" y="221"/>
                  </a:lnTo>
                  <a:lnTo>
                    <a:pt x="3031" y="219"/>
                  </a:lnTo>
                  <a:lnTo>
                    <a:pt x="3056" y="210"/>
                  </a:lnTo>
                  <a:lnTo>
                    <a:pt x="3081" y="196"/>
                  </a:lnTo>
                  <a:lnTo>
                    <a:pt x="3106" y="186"/>
                  </a:lnTo>
                  <a:lnTo>
                    <a:pt x="3129" y="182"/>
                  </a:lnTo>
                  <a:lnTo>
                    <a:pt x="3153" y="180"/>
                  </a:lnTo>
                  <a:lnTo>
                    <a:pt x="3178" y="182"/>
                  </a:lnTo>
                  <a:lnTo>
                    <a:pt x="3203" y="182"/>
                  </a:lnTo>
                  <a:lnTo>
                    <a:pt x="3226" y="184"/>
                  </a:lnTo>
                  <a:lnTo>
                    <a:pt x="3250" y="189"/>
                  </a:lnTo>
                  <a:lnTo>
                    <a:pt x="3275" y="196"/>
                  </a:lnTo>
                  <a:lnTo>
                    <a:pt x="3300" y="205"/>
                  </a:lnTo>
                  <a:lnTo>
                    <a:pt x="3323" y="214"/>
                  </a:lnTo>
                  <a:lnTo>
                    <a:pt x="3347" y="219"/>
                  </a:lnTo>
                  <a:lnTo>
                    <a:pt x="3372" y="223"/>
                  </a:lnTo>
                  <a:lnTo>
                    <a:pt x="3397" y="223"/>
                  </a:lnTo>
                  <a:lnTo>
                    <a:pt x="3420" y="217"/>
                  </a:lnTo>
                  <a:lnTo>
                    <a:pt x="3444" y="210"/>
                  </a:lnTo>
                  <a:lnTo>
                    <a:pt x="3469" y="198"/>
                  </a:lnTo>
                  <a:lnTo>
                    <a:pt x="3494" y="191"/>
                  </a:lnTo>
                  <a:lnTo>
                    <a:pt x="3517" y="189"/>
                  </a:lnTo>
                  <a:lnTo>
                    <a:pt x="3541" y="194"/>
                  </a:lnTo>
                  <a:lnTo>
                    <a:pt x="3566" y="201"/>
                  </a:lnTo>
                  <a:lnTo>
                    <a:pt x="3591" y="209"/>
                  </a:lnTo>
                  <a:lnTo>
                    <a:pt x="3614" y="221"/>
                  </a:lnTo>
                  <a:lnTo>
                    <a:pt x="3638" y="235"/>
                  </a:lnTo>
                  <a:lnTo>
                    <a:pt x="3663" y="247"/>
                  </a:lnTo>
                  <a:lnTo>
                    <a:pt x="3688" y="256"/>
                  </a:lnTo>
                  <a:lnTo>
                    <a:pt x="3711" y="269"/>
                  </a:lnTo>
                  <a:lnTo>
                    <a:pt x="3735" y="281"/>
                  </a:lnTo>
                  <a:lnTo>
                    <a:pt x="3760" y="286"/>
                  </a:lnTo>
                  <a:lnTo>
                    <a:pt x="3785" y="272"/>
                  </a:lnTo>
                  <a:lnTo>
                    <a:pt x="3808" y="242"/>
                  </a:lnTo>
                  <a:lnTo>
                    <a:pt x="3833" y="203"/>
                  </a:lnTo>
                  <a:lnTo>
                    <a:pt x="3857" y="156"/>
                  </a:lnTo>
                  <a:lnTo>
                    <a:pt x="3882" y="113"/>
                  </a:lnTo>
                  <a:lnTo>
                    <a:pt x="3905" y="80"/>
                  </a:lnTo>
                  <a:lnTo>
                    <a:pt x="3930" y="55"/>
                  </a:lnTo>
                  <a:lnTo>
                    <a:pt x="3954" y="50"/>
                  </a:lnTo>
                  <a:lnTo>
                    <a:pt x="3979" y="62"/>
                  </a:lnTo>
                  <a:lnTo>
                    <a:pt x="4002" y="90"/>
                  </a:lnTo>
                  <a:lnTo>
                    <a:pt x="4027" y="127"/>
                  </a:lnTo>
                  <a:lnTo>
                    <a:pt x="4051" y="163"/>
                  </a:lnTo>
                  <a:lnTo>
                    <a:pt x="4076" y="200"/>
                  </a:lnTo>
                  <a:lnTo>
                    <a:pt x="4099" y="237"/>
                  </a:lnTo>
                  <a:lnTo>
                    <a:pt x="4124" y="272"/>
                  </a:lnTo>
                  <a:lnTo>
                    <a:pt x="4148" y="298"/>
                  </a:lnTo>
                  <a:lnTo>
                    <a:pt x="4173" y="306"/>
                  </a:lnTo>
                  <a:lnTo>
                    <a:pt x="4196" y="288"/>
                  </a:lnTo>
                  <a:lnTo>
                    <a:pt x="4221" y="246"/>
                  </a:lnTo>
                  <a:lnTo>
                    <a:pt x="4245" y="189"/>
                  </a:lnTo>
                  <a:lnTo>
                    <a:pt x="4270" y="134"/>
                  </a:lnTo>
                  <a:lnTo>
                    <a:pt x="4293" y="90"/>
                  </a:lnTo>
                  <a:lnTo>
                    <a:pt x="4318" y="64"/>
                  </a:lnTo>
                  <a:lnTo>
                    <a:pt x="4342" y="55"/>
                  </a:lnTo>
                  <a:lnTo>
                    <a:pt x="4367" y="62"/>
                  </a:lnTo>
                  <a:lnTo>
                    <a:pt x="4390" y="76"/>
                  </a:lnTo>
                  <a:lnTo>
                    <a:pt x="4415" y="94"/>
                  </a:lnTo>
                  <a:lnTo>
                    <a:pt x="4439" y="113"/>
                  </a:lnTo>
                  <a:lnTo>
                    <a:pt x="4464" y="131"/>
                  </a:lnTo>
                  <a:lnTo>
                    <a:pt x="4487" y="145"/>
                  </a:lnTo>
                  <a:lnTo>
                    <a:pt x="4512" y="156"/>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894" name="Freeform 6"/>
            <p:cNvSpPr>
              <a:spLocks/>
            </p:cNvSpPr>
            <p:nvPr/>
          </p:nvSpPr>
          <p:spPr bwMode="auto">
            <a:xfrm>
              <a:off x="1749" y="2074"/>
              <a:ext cx="3627" cy="391"/>
            </a:xfrm>
            <a:custGeom>
              <a:avLst/>
              <a:gdLst>
                <a:gd name="T0" fmla="*/ 48 w 4512"/>
                <a:gd name="T1" fmla="*/ 227 h 391"/>
                <a:gd name="T2" fmla="*/ 122 w 4512"/>
                <a:gd name="T3" fmla="*/ 273 h 391"/>
                <a:gd name="T4" fmla="*/ 194 w 4512"/>
                <a:gd name="T5" fmla="*/ 303 h 391"/>
                <a:gd name="T6" fmla="*/ 267 w 4512"/>
                <a:gd name="T7" fmla="*/ 268 h 391"/>
                <a:gd name="T8" fmla="*/ 339 w 4512"/>
                <a:gd name="T9" fmla="*/ 203 h 391"/>
                <a:gd name="T10" fmla="*/ 413 w 4512"/>
                <a:gd name="T11" fmla="*/ 194 h 391"/>
                <a:gd name="T12" fmla="*/ 485 w 4512"/>
                <a:gd name="T13" fmla="*/ 215 h 391"/>
                <a:gd name="T14" fmla="*/ 558 w 4512"/>
                <a:gd name="T15" fmla="*/ 243 h 391"/>
                <a:gd name="T16" fmla="*/ 630 w 4512"/>
                <a:gd name="T17" fmla="*/ 264 h 391"/>
                <a:gd name="T18" fmla="*/ 704 w 4512"/>
                <a:gd name="T19" fmla="*/ 254 h 391"/>
                <a:gd name="T20" fmla="*/ 777 w 4512"/>
                <a:gd name="T21" fmla="*/ 219 h 391"/>
                <a:gd name="T22" fmla="*/ 849 w 4512"/>
                <a:gd name="T23" fmla="*/ 190 h 391"/>
                <a:gd name="T24" fmla="*/ 921 w 4512"/>
                <a:gd name="T25" fmla="*/ 204 h 391"/>
                <a:gd name="T26" fmla="*/ 995 w 4512"/>
                <a:gd name="T27" fmla="*/ 234 h 391"/>
                <a:gd name="T28" fmla="*/ 1068 w 4512"/>
                <a:gd name="T29" fmla="*/ 282 h 391"/>
                <a:gd name="T30" fmla="*/ 1140 w 4512"/>
                <a:gd name="T31" fmla="*/ 280 h 391"/>
                <a:gd name="T32" fmla="*/ 1212 w 4512"/>
                <a:gd name="T33" fmla="*/ 222 h 391"/>
                <a:gd name="T34" fmla="*/ 1286 w 4512"/>
                <a:gd name="T35" fmla="*/ 104 h 391"/>
                <a:gd name="T36" fmla="*/ 1359 w 4512"/>
                <a:gd name="T37" fmla="*/ 72 h 391"/>
                <a:gd name="T38" fmla="*/ 1431 w 4512"/>
                <a:gd name="T39" fmla="*/ 107 h 391"/>
                <a:gd name="T40" fmla="*/ 1504 w 4512"/>
                <a:gd name="T41" fmla="*/ 148 h 391"/>
                <a:gd name="T42" fmla="*/ 1578 w 4512"/>
                <a:gd name="T43" fmla="*/ 174 h 391"/>
                <a:gd name="T44" fmla="*/ 1650 w 4512"/>
                <a:gd name="T45" fmla="*/ 208 h 391"/>
                <a:gd name="T46" fmla="*/ 1722 w 4512"/>
                <a:gd name="T47" fmla="*/ 231 h 391"/>
                <a:gd name="T48" fmla="*/ 1795 w 4512"/>
                <a:gd name="T49" fmla="*/ 206 h 391"/>
                <a:gd name="T50" fmla="*/ 1867 w 4512"/>
                <a:gd name="T51" fmla="*/ 173 h 391"/>
                <a:gd name="T52" fmla="*/ 1941 w 4512"/>
                <a:gd name="T53" fmla="*/ 134 h 391"/>
                <a:gd name="T54" fmla="*/ 2013 w 4512"/>
                <a:gd name="T55" fmla="*/ 141 h 391"/>
                <a:gd name="T56" fmla="*/ 2086 w 4512"/>
                <a:gd name="T57" fmla="*/ 243 h 391"/>
                <a:gd name="T58" fmla="*/ 2158 w 4512"/>
                <a:gd name="T59" fmla="*/ 360 h 391"/>
                <a:gd name="T60" fmla="*/ 2232 w 4512"/>
                <a:gd name="T61" fmla="*/ 390 h 391"/>
                <a:gd name="T62" fmla="*/ 2305 w 4512"/>
                <a:gd name="T63" fmla="*/ 282 h 391"/>
                <a:gd name="T64" fmla="*/ 2377 w 4512"/>
                <a:gd name="T65" fmla="*/ 116 h 391"/>
                <a:gd name="T66" fmla="*/ 2449 w 4512"/>
                <a:gd name="T67" fmla="*/ 12 h 391"/>
                <a:gd name="T68" fmla="*/ 2523 w 4512"/>
                <a:gd name="T69" fmla="*/ 16 h 391"/>
                <a:gd name="T70" fmla="*/ 2596 w 4512"/>
                <a:gd name="T71" fmla="*/ 77 h 391"/>
                <a:gd name="T72" fmla="*/ 2668 w 4512"/>
                <a:gd name="T73" fmla="*/ 159 h 391"/>
                <a:gd name="T74" fmla="*/ 2740 w 4512"/>
                <a:gd name="T75" fmla="*/ 213 h 391"/>
                <a:gd name="T76" fmla="*/ 2814 w 4512"/>
                <a:gd name="T77" fmla="*/ 233 h 391"/>
                <a:gd name="T78" fmla="*/ 2887 w 4512"/>
                <a:gd name="T79" fmla="*/ 204 h 391"/>
                <a:gd name="T80" fmla="*/ 2959 w 4512"/>
                <a:gd name="T81" fmla="*/ 212 h 391"/>
                <a:gd name="T82" fmla="*/ 3031 w 4512"/>
                <a:gd name="T83" fmla="*/ 249 h 391"/>
                <a:gd name="T84" fmla="*/ 3106 w 4512"/>
                <a:gd name="T85" fmla="*/ 282 h 391"/>
                <a:gd name="T86" fmla="*/ 3178 w 4512"/>
                <a:gd name="T87" fmla="*/ 275 h 391"/>
                <a:gd name="T88" fmla="*/ 3250 w 4512"/>
                <a:gd name="T89" fmla="*/ 220 h 391"/>
                <a:gd name="T90" fmla="*/ 3323 w 4512"/>
                <a:gd name="T91" fmla="*/ 203 h 391"/>
                <a:gd name="T92" fmla="*/ 3397 w 4512"/>
                <a:gd name="T93" fmla="*/ 250 h 391"/>
                <a:gd name="T94" fmla="*/ 3469 w 4512"/>
                <a:gd name="T95" fmla="*/ 324 h 391"/>
                <a:gd name="T96" fmla="*/ 3541 w 4512"/>
                <a:gd name="T97" fmla="*/ 349 h 391"/>
                <a:gd name="T98" fmla="*/ 3614 w 4512"/>
                <a:gd name="T99" fmla="*/ 245 h 391"/>
                <a:gd name="T100" fmla="*/ 3688 w 4512"/>
                <a:gd name="T101" fmla="*/ 125 h 391"/>
                <a:gd name="T102" fmla="*/ 3760 w 4512"/>
                <a:gd name="T103" fmla="*/ 88 h 391"/>
                <a:gd name="T104" fmla="*/ 3833 w 4512"/>
                <a:gd name="T105" fmla="*/ 199 h 391"/>
                <a:gd name="T106" fmla="*/ 3905 w 4512"/>
                <a:gd name="T107" fmla="*/ 305 h 391"/>
                <a:gd name="T108" fmla="*/ 3979 w 4512"/>
                <a:gd name="T109" fmla="*/ 293 h 391"/>
                <a:gd name="T110" fmla="*/ 4051 w 4512"/>
                <a:gd name="T111" fmla="*/ 150 h 391"/>
                <a:gd name="T112" fmla="*/ 4124 w 4512"/>
                <a:gd name="T113" fmla="*/ 86 h 391"/>
                <a:gd name="T114" fmla="*/ 4196 w 4512"/>
                <a:gd name="T115" fmla="*/ 141 h 391"/>
                <a:gd name="T116" fmla="*/ 4270 w 4512"/>
                <a:gd name="T117" fmla="*/ 203 h 391"/>
                <a:gd name="T118" fmla="*/ 4342 w 4512"/>
                <a:gd name="T119" fmla="*/ 197 h 391"/>
                <a:gd name="T120" fmla="*/ 4415 w 4512"/>
                <a:gd name="T121" fmla="*/ 174 h 391"/>
                <a:gd name="T122" fmla="*/ 4487 w 4512"/>
                <a:gd name="T123" fmla="*/ 18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91">
                  <a:moveTo>
                    <a:pt x="0" y="201"/>
                  </a:moveTo>
                  <a:lnTo>
                    <a:pt x="25" y="213"/>
                  </a:lnTo>
                  <a:lnTo>
                    <a:pt x="48" y="227"/>
                  </a:lnTo>
                  <a:lnTo>
                    <a:pt x="73" y="243"/>
                  </a:lnTo>
                  <a:lnTo>
                    <a:pt x="97" y="259"/>
                  </a:lnTo>
                  <a:lnTo>
                    <a:pt x="122" y="273"/>
                  </a:lnTo>
                  <a:lnTo>
                    <a:pt x="145" y="287"/>
                  </a:lnTo>
                  <a:lnTo>
                    <a:pt x="170" y="298"/>
                  </a:lnTo>
                  <a:lnTo>
                    <a:pt x="194" y="303"/>
                  </a:lnTo>
                  <a:lnTo>
                    <a:pt x="219" y="302"/>
                  </a:lnTo>
                  <a:lnTo>
                    <a:pt x="242" y="289"/>
                  </a:lnTo>
                  <a:lnTo>
                    <a:pt x="267" y="268"/>
                  </a:lnTo>
                  <a:lnTo>
                    <a:pt x="291" y="243"/>
                  </a:lnTo>
                  <a:lnTo>
                    <a:pt x="316" y="219"/>
                  </a:lnTo>
                  <a:lnTo>
                    <a:pt x="339" y="203"/>
                  </a:lnTo>
                  <a:lnTo>
                    <a:pt x="364" y="196"/>
                  </a:lnTo>
                  <a:lnTo>
                    <a:pt x="388" y="194"/>
                  </a:lnTo>
                  <a:lnTo>
                    <a:pt x="413" y="194"/>
                  </a:lnTo>
                  <a:lnTo>
                    <a:pt x="436" y="199"/>
                  </a:lnTo>
                  <a:lnTo>
                    <a:pt x="461" y="206"/>
                  </a:lnTo>
                  <a:lnTo>
                    <a:pt x="485" y="215"/>
                  </a:lnTo>
                  <a:lnTo>
                    <a:pt x="510" y="224"/>
                  </a:lnTo>
                  <a:lnTo>
                    <a:pt x="533" y="233"/>
                  </a:lnTo>
                  <a:lnTo>
                    <a:pt x="558" y="243"/>
                  </a:lnTo>
                  <a:lnTo>
                    <a:pt x="583" y="252"/>
                  </a:lnTo>
                  <a:lnTo>
                    <a:pt x="607" y="261"/>
                  </a:lnTo>
                  <a:lnTo>
                    <a:pt x="630" y="264"/>
                  </a:lnTo>
                  <a:lnTo>
                    <a:pt x="655" y="263"/>
                  </a:lnTo>
                  <a:lnTo>
                    <a:pt x="680" y="259"/>
                  </a:lnTo>
                  <a:lnTo>
                    <a:pt x="704" y="254"/>
                  </a:lnTo>
                  <a:lnTo>
                    <a:pt x="727" y="245"/>
                  </a:lnTo>
                  <a:lnTo>
                    <a:pt x="752" y="233"/>
                  </a:lnTo>
                  <a:lnTo>
                    <a:pt x="777" y="219"/>
                  </a:lnTo>
                  <a:lnTo>
                    <a:pt x="801" y="206"/>
                  </a:lnTo>
                  <a:lnTo>
                    <a:pt x="824" y="196"/>
                  </a:lnTo>
                  <a:lnTo>
                    <a:pt x="849" y="190"/>
                  </a:lnTo>
                  <a:lnTo>
                    <a:pt x="874" y="192"/>
                  </a:lnTo>
                  <a:lnTo>
                    <a:pt x="898" y="197"/>
                  </a:lnTo>
                  <a:lnTo>
                    <a:pt x="921" y="204"/>
                  </a:lnTo>
                  <a:lnTo>
                    <a:pt x="946" y="213"/>
                  </a:lnTo>
                  <a:lnTo>
                    <a:pt x="971" y="224"/>
                  </a:lnTo>
                  <a:lnTo>
                    <a:pt x="995" y="234"/>
                  </a:lnTo>
                  <a:lnTo>
                    <a:pt x="1018" y="250"/>
                  </a:lnTo>
                  <a:lnTo>
                    <a:pt x="1043" y="268"/>
                  </a:lnTo>
                  <a:lnTo>
                    <a:pt x="1068" y="282"/>
                  </a:lnTo>
                  <a:lnTo>
                    <a:pt x="1092" y="289"/>
                  </a:lnTo>
                  <a:lnTo>
                    <a:pt x="1115" y="289"/>
                  </a:lnTo>
                  <a:lnTo>
                    <a:pt x="1140" y="280"/>
                  </a:lnTo>
                  <a:lnTo>
                    <a:pt x="1165" y="264"/>
                  </a:lnTo>
                  <a:lnTo>
                    <a:pt x="1189" y="245"/>
                  </a:lnTo>
                  <a:lnTo>
                    <a:pt x="1212" y="222"/>
                  </a:lnTo>
                  <a:lnTo>
                    <a:pt x="1237" y="189"/>
                  </a:lnTo>
                  <a:lnTo>
                    <a:pt x="1262" y="144"/>
                  </a:lnTo>
                  <a:lnTo>
                    <a:pt x="1286" y="104"/>
                  </a:lnTo>
                  <a:lnTo>
                    <a:pt x="1309" y="79"/>
                  </a:lnTo>
                  <a:lnTo>
                    <a:pt x="1334" y="69"/>
                  </a:lnTo>
                  <a:lnTo>
                    <a:pt x="1359" y="72"/>
                  </a:lnTo>
                  <a:lnTo>
                    <a:pt x="1384" y="81"/>
                  </a:lnTo>
                  <a:lnTo>
                    <a:pt x="1406" y="95"/>
                  </a:lnTo>
                  <a:lnTo>
                    <a:pt x="1431" y="107"/>
                  </a:lnTo>
                  <a:lnTo>
                    <a:pt x="1456" y="125"/>
                  </a:lnTo>
                  <a:lnTo>
                    <a:pt x="1481" y="137"/>
                  </a:lnTo>
                  <a:lnTo>
                    <a:pt x="1504" y="148"/>
                  </a:lnTo>
                  <a:lnTo>
                    <a:pt x="1528" y="157"/>
                  </a:lnTo>
                  <a:lnTo>
                    <a:pt x="1553" y="164"/>
                  </a:lnTo>
                  <a:lnTo>
                    <a:pt x="1578" y="174"/>
                  </a:lnTo>
                  <a:lnTo>
                    <a:pt x="1601" y="185"/>
                  </a:lnTo>
                  <a:lnTo>
                    <a:pt x="1625" y="197"/>
                  </a:lnTo>
                  <a:lnTo>
                    <a:pt x="1650" y="208"/>
                  </a:lnTo>
                  <a:lnTo>
                    <a:pt x="1675" y="217"/>
                  </a:lnTo>
                  <a:lnTo>
                    <a:pt x="1698" y="227"/>
                  </a:lnTo>
                  <a:lnTo>
                    <a:pt x="1722" y="231"/>
                  </a:lnTo>
                  <a:lnTo>
                    <a:pt x="1747" y="229"/>
                  </a:lnTo>
                  <a:lnTo>
                    <a:pt x="1770" y="220"/>
                  </a:lnTo>
                  <a:lnTo>
                    <a:pt x="1795" y="206"/>
                  </a:lnTo>
                  <a:lnTo>
                    <a:pt x="1819" y="192"/>
                  </a:lnTo>
                  <a:lnTo>
                    <a:pt x="1844" y="183"/>
                  </a:lnTo>
                  <a:lnTo>
                    <a:pt x="1867" y="173"/>
                  </a:lnTo>
                  <a:lnTo>
                    <a:pt x="1892" y="160"/>
                  </a:lnTo>
                  <a:lnTo>
                    <a:pt x="1916" y="146"/>
                  </a:lnTo>
                  <a:lnTo>
                    <a:pt x="1941" y="134"/>
                  </a:lnTo>
                  <a:lnTo>
                    <a:pt x="1964" y="125"/>
                  </a:lnTo>
                  <a:lnTo>
                    <a:pt x="1989" y="129"/>
                  </a:lnTo>
                  <a:lnTo>
                    <a:pt x="2013" y="141"/>
                  </a:lnTo>
                  <a:lnTo>
                    <a:pt x="2038" y="164"/>
                  </a:lnTo>
                  <a:lnTo>
                    <a:pt x="2061" y="201"/>
                  </a:lnTo>
                  <a:lnTo>
                    <a:pt x="2086" y="243"/>
                  </a:lnTo>
                  <a:lnTo>
                    <a:pt x="2110" y="284"/>
                  </a:lnTo>
                  <a:lnTo>
                    <a:pt x="2135" y="324"/>
                  </a:lnTo>
                  <a:lnTo>
                    <a:pt x="2158" y="360"/>
                  </a:lnTo>
                  <a:lnTo>
                    <a:pt x="2183" y="381"/>
                  </a:lnTo>
                  <a:lnTo>
                    <a:pt x="2208" y="391"/>
                  </a:lnTo>
                  <a:lnTo>
                    <a:pt x="2232" y="390"/>
                  </a:lnTo>
                  <a:lnTo>
                    <a:pt x="2255" y="369"/>
                  </a:lnTo>
                  <a:lnTo>
                    <a:pt x="2280" y="331"/>
                  </a:lnTo>
                  <a:lnTo>
                    <a:pt x="2305" y="282"/>
                  </a:lnTo>
                  <a:lnTo>
                    <a:pt x="2329" y="231"/>
                  </a:lnTo>
                  <a:lnTo>
                    <a:pt x="2352" y="173"/>
                  </a:lnTo>
                  <a:lnTo>
                    <a:pt x="2377" y="116"/>
                  </a:lnTo>
                  <a:lnTo>
                    <a:pt x="2402" y="67"/>
                  </a:lnTo>
                  <a:lnTo>
                    <a:pt x="2426" y="33"/>
                  </a:lnTo>
                  <a:lnTo>
                    <a:pt x="2449" y="12"/>
                  </a:lnTo>
                  <a:lnTo>
                    <a:pt x="2474" y="0"/>
                  </a:lnTo>
                  <a:lnTo>
                    <a:pt x="2499" y="2"/>
                  </a:lnTo>
                  <a:lnTo>
                    <a:pt x="2523" y="16"/>
                  </a:lnTo>
                  <a:lnTo>
                    <a:pt x="2546" y="33"/>
                  </a:lnTo>
                  <a:lnTo>
                    <a:pt x="2571" y="53"/>
                  </a:lnTo>
                  <a:lnTo>
                    <a:pt x="2596" y="77"/>
                  </a:lnTo>
                  <a:lnTo>
                    <a:pt x="2620" y="104"/>
                  </a:lnTo>
                  <a:lnTo>
                    <a:pt x="2643" y="132"/>
                  </a:lnTo>
                  <a:lnTo>
                    <a:pt x="2668" y="159"/>
                  </a:lnTo>
                  <a:lnTo>
                    <a:pt x="2693" y="180"/>
                  </a:lnTo>
                  <a:lnTo>
                    <a:pt x="2717" y="197"/>
                  </a:lnTo>
                  <a:lnTo>
                    <a:pt x="2740" y="213"/>
                  </a:lnTo>
                  <a:lnTo>
                    <a:pt x="2765" y="226"/>
                  </a:lnTo>
                  <a:lnTo>
                    <a:pt x="2790" y="233"/>
                  </a:lnTo>
                  <a:lnTo>
                    <a:pt x="2814" y="233"/>
                  </a:lnTo>
                  <a:lnTo>
                    <a:pt x="2837" y="224"/>
                  </a:lnTo>
                  <a:lnTo>
                    <a:pt x="2862" y="215"/>
                  </a:lnTo>
                  <a:lnTo>
                    <a:pt x="2887" y="204"/>
                  </a:lnTo>
                  <a:lnTo>
                    <a:pt x="2912" y="199"/>
                  </a:lnTo>
                  <a:lnTo>
                    <a:pt x="2934" y="201"/>
                  </a:lnTo>
                  <a:lnTo>
                    <a:pt x="2959" y="212"/>
                  </a:lnTo>
                  <a:lnTo>
                    <a:pt x="2984" y="224"/>
                  </a:lnTo>
                  <a:lnTo>
                    <a:pt x="3009" y="234"/>
                  </a:lnTo>
                  <a:lnTo>
                    <a:pt x="3031" y="249"/>
                  </a:lnTo>
                  <a:lnTo>
                    <a:pt x="3056" y="261"/>
                  </a:lnTo>
                  <a:lnTo>
                    <a:pt x="3081" y="273"/>
                  </a:lnTo>
                  <a:lnTo>
                    <a:pt x="3106" y="282"/>
                  </a:lnTo>
                  <a:lnTo>
                    <a:pt x="3129" y="287"/>
                  </a:lnTo>
                  <a:lnTo>
                    <a:pt x="3153" y="286"/>
                  </a:lnTo>
                  <a:lnTo>
                    <a:pt x="3178" y="275"/>
                  </a:lnTo>
                  <a:lnTo>
                    <a:pt x="3203" y="257"/>
                  </a:lnTo>
                  <a:lnTo>
                    <a:pt x="3226" y="240"/>
                  </a:lnTo>
                  <a:lnTo>
                    <a:pt x="3250" y="220"/>
                  </a:lnTo>
                  <a:lnTo>
                    <a:pt x="3275" y="206"/>
                  </a:lnTo>
                  <a:lnTo>
                    <a:pt x="3300" y="201"/>
                  </a:lnTo>
                  <a:lnTo>
                    <a:pt x="3323" y="203"/>
                  </a:lnTo>
                  <a:lnTo>
                    <a:pt x="3347" y="213"/>
                  </a:lnTo>
                  <a:lnTo>
                    <a:pt x="3372" y="229"/>
                  </a:lnTo>
                  <a:lnTo>
                    <a:pt x="3397" y="250"/>
                  </a:lnTo>
                  <a:lnTo>
                    <a:pt x="3420" y="279"/>
                  </a:lnTo>
                  <a:lnTo>
                    <a:pt x="3444" y="305"/>
                  </a:lnTo>
                  <a:lnTo>
                    <a:pt x="3469" y="324"/>
                  </a:lnTo>
                  <a:lnTo>
                    <a:pt x="3494" y="344"/>
                  </a:lnTo>
                  <a:lnTo>
                    <a:pt x="3517" y="354"/>
                  </a:lnTo>
                  <a:lnTo>
                    <a:pt x="3541" y="349"/>
                  </a:lnTo>
                  <a:lnTo>
                    <a:pt x="3566" y="326"/>
                  </a:lnTo>
                  <a:lnTo>
                    <a:pt x="3591" y="289"/>
                  </a:lnTo>
                  <a:lnTo>
                    <a:pt x="3614" y="245"/>
                  </a:lnTo>
                  <a:lnTo>
                    <a:pt x="3638" y="197"/>
                  </a:lnTo>
                  <a:lnTo>
                    <a:pt x="3663" y="155"/>
                  </a:lnTo>
                  <a:lnTo>
                    <a:pt x="3688" y="125"/>
                  </a:lnTo>
                  <a:lnTo>
                    <a:pt x="3711" y="99"/>
                  </a:lnTo>
                  <a:lnTo>
                    <a:pt x="3735" y="85"/>
                  </a:lnTo>
                  <a:lnTo>
                    <a:pt x="3760" y="88"/>
                  </a:lnTo>
                  <a:lnTo>
                    <a:pt x="3785" y="115"/>
                  </a:lnTo>
                  <a:lnTo>
                    <a:pt x="3808" y="155"/>
                  </a:lnTo>
                  <a:lnTo>
                    <a:pt x="3833" y="199"/>
                  </a:lnTo>
                  <a:lnTo>
                    <a:pt x="3857" y="238"/>
                  </a:lnTo>
                  <a:lnTo>
                    <a:pt x="3882" y="275"/>
                  </a:lnTo>
                  <a:lnTo>
                    <a:pt x="3905" y="305"/>
                  </a:lnTo>
                  <a:lnTo>
                    <a:pt x="3930" y="321"/>
                  </a:lnTo>
                  <a:lnTo>
                    <a:pt x="3954" y="317"/>
                  </a:lnTo>
                  <a:lnTo>
                    <a:pt x="3979" y="293"/>
                  </a:lnTo>
                  <a:lnTo>
                    <a:pt x="4002" y="252"/>
                  </a:lnTo>
                  <a:lnTo>
                    <a:pt x="4027" y="201"/>
                  </a:lnTo>
                  <a:lnTo>
                    <a:pt x="4051" y="150"/>
                  </a:lnTo>
                  <a:lnTo>
                    <a:pt x="4076" y="109"/>
                  </a:lnTo>
                  <a:lnTo>
                    <a:pt x="4099" y="88"/>
                  </a:lnTo>
                  <a:lnTo>
                    <a:pt x="4124" y="86"/>
                  </a:lnTo>
                  <a:lnTo>
                    <a:pt x="4148" y="97"/>
                  </a:lnTo>
                  <a:lnTo>
                    <a:pt x="4173" y="116"/>
                  </a:lnTo>
                  <a:lnTo>
                    <a:pt x="4196" y="141"/>
                  </a:lnTo>
                  <a:lnTo>
                    <a:pt x="4221" y="164"/>
                  </a:lnTo>
                  <a:lnTo>
                    <a:pt x="4245" y="187"/>
                  </a:lnTo>
                  <a:lnTo>
                    <a:pt x="4270" y="203"/>
                  </a:lnTo>
                  <a:lnTo>
                    <a:pt x="4293" y="208"/>
                  </a:lnTo>
                  <a:lnTo>
                    <a:pt x="4318" y="204"/>
                  </a:lnTo>
                  <a:lnTo>
                    <a:pt x="4342" y="197"/>
                  </a:lnTo>
                  <a:lnTo>
                    <a:pt x="4367" y="189"/>
                  </a:lnTo>
                  <a:lnTo>
                    <a:pt x="4390" y="180"/>
                  </a:lnTo>
                  <a:lnTo>
                    <a:pt x="4415" y="174"/>
                  </a:lnTo>
                  <a:lnTo>
                    <a:pt x="4439" y="174"/>
                  </a:lnTo>
                  <a:lnTo>
                    <a:pt x="4464" y="174"/>
                  </a:lnTo>
                  <a:lnTo>
                    <a:pt x="4487" y="180"/>
                  </a:lnTo>
                  <a:lnTo>
                    <a:pt x="4512" y="187"/>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895" name="Freeform 7"/>
            <p:cNvSpPr>
              <a:spLocks/>
            </p:cNvSpPr>
            <p:nvPr/>
          </p:nvSpPr>
          <p:spPr bwMode="auto">
            <a:xfrm>
              <a:off x="1749" y="2598"/>
              <a:ext cx="3627" cy="139"/>
            </a:xfrm>
            <a:custGeom>
              <a:avLst/>
              <a:gdLst>
                <a:gd name="T0" fmla="*/ 48 w 4512"/>
                <a:gd name="T1" fmla="*/ 81 h 139"/>
                <a:gd name="T2" fmla="*/ 122 w 4512"/>
                <a:gd name="T3" fmla="*/ 62 h 139"/>
                <a:gd name="T4" fmla="*/ 194 w 4512"/>
                <a:gd name="T5" fmla="*/ 62 h 139"/>
                <a:gd name="T6" fmla="*/ 267 w 4512"/>
                <a:gd name="T7" fmla="*/ 70 h 139"/>
                <a:gd name="T8" fmla="*/ 339 w 4512"/>
                <a:gd name="T9" fmla="*/ 79 h 139"/>
                <a:gd name="T10" fmla="*/ 413 w 4512"/>
                <a:gd name="T11" fmla="*/ 81 h 139"/>
                <a:gd name="T12" fmla="*/ 485 w 4512"/>
                <a:gd name="T13" fmla="*/ 60 h 139"/>
                <a:gd name="T14" fmla="*/ 558 w 4512"/>
                <a:gd name="T15" fmla="*/ 62 h 139"/>
                <a:gd name="T16" fmla="*/ 630 w 4512"/>
                <a:gd name="T17" fmla="*/ 30 h 139"/>
                <a:gd name="T18" fmla="*/ 704 w 4512"/>
                <a:gd name="T19" fmla="*/ 42 h 139"/>
                <a:gd name="T20" fmla="*/ 777 w 4512"/>
                <a:gd name="T21" fmla="*/ 44 h 139"/>
                <a:gd name="T22" fmla="*/ 849 w 4512"/>
                <a:gd name="T23" fmla="*/ 56 h 139"/>
                <a:gd name="T24" fmla="*/ 921 w 4512"/>
                <a:gd name="T25" fmla="*/ 81 h 139"/>
                <a:gd name="T26" fmla="*/ 995 w 4512"/>
                <a:gd name="T27" fmla="*/ 93 h 139"/>
                <a:gd name="T28" fmla="*/ 1068 w 4512"/>
                <a:gd name="T29" fmla="*/ 58 h 139"/>
                <a:gd name="T30" fmla="*/ 1140 w 4512"/>
                <a:gd name="T31" fmla="*/ 30 h 139"/>
                <a:gd name="T32" fmla="*/ 1212 w 4512"/>
                <a:gd name="T33" fmla="*/ 37 h 139"/>
                <a:gd name="T34" fmla="*/ 1286 w 4512"/>
                <a:gd name="T35" fmla="*/ 62 h 139"/>
                <a:gd name="T36" fmla="*/ 1359 w 4512"/>
                <a:gd name="T37" fmla="*/ 42 h 139"/>
                <a:gd name="T38" fmla="*/ 1431 w 4512"/>
                <a:gd name="T39" fmla="*/ 28 h 139"/>
                <a:gd name="T40" fmla="*/ 1504 w 4512"/>
                <a:gd name="T41" fmla="*/ 10 h 139"/>
                <a:gd name="T42" fmla="*/ 1578 w 4512"/>
                <a:gd name="T43" fmla="*/ 26 h 139"/>
                <a:gd name="T44" fmla="*/ 1650 w 4512"/>
                <a:gd name="T45" fmla="*/ 5 h 139"/>
                <a:gd name="T46" fmla="*/ 1722 w 4512"/>
                <a:gd name="T47" fmla="*/ 7 h 139"/>
                <a:gd name="T48" fmla="*/ 1795 w 4512"/>
                <a:gd name="T49" fmla="*/ 5 h 139"/>
                <a:gd name="T50" fmla="*/ 1867 w 4512"/>
                <a:gd name="T51" fmla="*/ 19 h 139"/>
                <a:gd name="T52" fmla="*/ 1941 w 4512"/>
                <a:gd name="T53" fmla="*/ 26 h 139"/>
                <a:gd name="T54" fmla="*/ 2013 w 4512"/>
                <a:gd name="T55" fmla="*/ 42 h 139"/>
                <a:gd name="T56" fmla="*/ 2086 w 4512"/>
                <a:gd name="T57" fmla="*/ 77 h 139"/>
                <a:gd name="T58" fmla="*/ 2158 w 4512"/>
                <a:gd name="T59" fmla="*/ 139 h 139"/>
                <a:gd name="T60" fmla="*/ 2232 w 4512"/>
                <a:gd name="T61" fmla="*/ 86 h 139"/>
                <a:gd name="T62" fmla="*/ 2305 w 4512"/>
                <a:gd name="T63" fmla="*/ 79 h 139"/>
                <a:gd name="T64" fmla="*/ 2377 w 4512"/>
                <a:gd name="T65" fmla="*/ 54 h 139"/>
                <a:gd name="T66" fmla="*/ 2449 w 4512"/>
                <a:gd name="T67" fmla="*/ 21 h 139"/>
                <a:gd name="T68" fmla="*/ 2523 w 4512"/>
                <a:gd name="T69" fmla="*/ 0 h 139"/>
                <a:gd name="T70" fmla="*/ 2596 w 4512"/>
                <a:gd name="T71" fmla="*/ 28 h 139"/>
                <a:gd name="T72" fmla="*/ 2668 w 4512"/>
                <a:gd name="T73" fmla="*/ 39 h 139"/>
                <a:gd name="T74" fmla="*/ 2740 w 4512"/>
                <a:gd name="T75" fmla="*/ 32 h 139"/>
                <a:gd name="T76" fmla="*/ 2814 w 4512"/>
                <a:gd name="T77" fmla="*/ 37 h 139"/>
                <a:gd name="T78" fmla="*/ 2887 w 4512"/>
                <a:gd name="T79" fmla="*/ 51 h 139"/>
                <a:gd name="T80" fmla="*/ 2959 w 4512"/>
                <a:gd name="T81" fmla="*/ 69 h 139"/>
                <a:gd name="T82" fmla="*/ 3031 w 4512"/>
                <a:gd name="T83" fmla="*/ 77 h 139"/>
                <a:gd name="T84" fmla="*/ 3106 w 4512"/>
                <a:gd name="T85" fmla="*/ 65 h 139"/>
                <a:gd name="T86" fmla="*/ 3178 w 4512"/>
                <a:gd name="T87" fmla="*/ 70 h 139"/>
                <a:gd name="T88" fmla="*/ 3250 w 4512"/>
                <a:gd name="T89" fmla="*/ 84 h 139"/>
                <a:gd name="T90" fmla="*/ 3323 w 4512"/>
                <a:gd name="T91" fmla="*/ 92 h 139"/>
                <a:gd name="T92" fmla="*/ 3397 w 4512"/>
                <a:gd name="T93" fmla="*/ 100 h 139"/>
                <a:gd name="T94" fmla="*/ 3469 w 4512"/>
                <a:gd name="T95" fmla="*/ 114 h 139"/>
                <a:gd name="T96" fmla="*/ 3541 w 4512"/>
                <a:gd name="T97" fmla="*/ 90 h 139"/>
                <a:gd name="T98" fmla="*/ 3614 w 4512"/>
                <a:gd name="T99" fmla="*/ 83 h 139"/>
                <a:gd name="T100" fmla="*/ 3688 w 4512"/>
                <a:gd name="T101" fmla="*/ 58 h 139"/>
                <a:gd name="T102" fmla="*/ 3760 w 4512"/>
                <a:gd name="T103" fmla="*/ 90 h 139"/>
                <a:gd name="T104" fmla="*/ 3833 w 4512"/>
                <a:gd name="T105" fmla="*/ 56 h 139"/>
                <a:gd name="T106" fmla="*/ 3905 w 4512"/>
                <a:gd name="T107" fmla="*/ 33 h 139"/>
                <a:gd name="T108" fmla="*/ 3979 w 4512"/>
                <a:gd name="T109" fmla="*/ 42 h 139"/>
                <a:gd name="T110" fmla="*/ 4051 w 4512"/>
                <a:gd name="T111" fmla="*/ 58 h 139"/>
                <a:gd name="T112" fmla="*/ 4124 w 4512"/>
                <a:gd name="T113" fmla="*/ 56 h 139"/>
                <a:gd name="T114" fmla="*/ 4196 w 4512"/>
                <a:gd name="T115" fmla="*/ 39 h 139"/>
                <a:gd name="T116" fmla="*/ 4270 w 4512"/>
                <a:gd name="T117" fmla="*/ 46 h 139"/>
                <a:gd name="T118" fmla="*/ 4342 w 4512"/>
                <a:gd name="T119" fmla="*/ 65 h 139"/>
                <a:gd name="T120" fmla="*/ 4415 w 4512"/>
                <a:gd name="T121" fmla="*/ 74 h 139"/>
                <a:gd name="T122" fmla="*/ 4487 w 4512"/>
                <a:gd name="T123" fmla="*/ 7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39">
                  <a:moveTo>
                    <a:pt x="0" y="54"/>
                  </a:moveTo>
                  <a:lnTo>
                    <a:pt x="25" y="70"/>
                  </a:lnTo>
                  <a:lnTo>
                    <a:pt x="48" y="81"/>
                  </a:lnTo>
                  <a:lnTo>
                    <a:pt x="73" y="77"/>
                  </a:lnTo>
                  <a:lnTo>
                    <a:pt x="97" y="67"/>
                  </a:lnTo>
                  <a:lnTo>
                    <a:pt x="122" y="62"/>
                  </a:lnTo>
                  <a:lnTo>
                    <a:pt x="145" y="60"/>
                  </a:lnTo>
                  <a:lnTo>
                    <a:pt x="170" y="62"/>
                  </a:lnTo>
                  <a:lnTo>
                    <a:pt x="194" y="62"/>
                  </a:lnTo>
                  <a:lnTo>
                    <a:pt x="219" y="65"/>
                  </a:lnTo>
                  <a:lnTo>
                    <a:pt x="242" y="69"/>
                  </a:lnTo>
                  <a:lnTo>
                    <a:pt x="267" y="70"/>
                  </a:lnTo>
                  <a:lnTo>
                    <a:pt x="291" y="72"/>
                  </a:lnTo>
                  <a:lnTo>
                    <a:pt x="316" y="74"/>
                  </a:lnTo>
                  <a:lnTo>
                    <a:pt x="339" y="79"/>
                  </a:lnTo>
                  <a:lnTo>
                    <a:pt x="364" y="84"/>
                  </a:lnTo>
                  <a:lnTo>
                    <a:pt x="388" y="86"/>
                  </a:lnTo>
                  <a:lnTo>
                    <a:pt x="413" y="81"/>
                  </a:lnTo>
                  <a:lnTo>
                    <a:pt x="436" y="74"/>
                  </a:lnTo>
                  <a:lnTo>
                    <a:pt x="461" y="67"/>
                  </a:lnTo>
                  <a:lnTo>
                    <a:pt x="485" y="60"/>
                  </a:lnTo>
                  <a:lnTo>
                    <a:pt x="510" y="60"/>
                  </a:lnTo>
                  <a:lnTo>
                    <a:pt x="533" y="65"/>
                  </a:lnTo>
                  <a:lnTo>
                    <a:pt x="558" y="62"/>
                  </a:lnTo>
                  <a:lnTo>
                    <a:pt x="583" y="49"/>
                  </a:lnTo>
                  <a:lnTo>
                    <a:pt x="607" y="35"/>
                  </a:lnTo>
                  <a:lnTo>
                    <a:pt x="630" y="30"/>
                  </a:lnTo>
                  <a:lnTo>
                    <a:pt x="655" y="33"/>
                  </a:lnTo>
                  <a:lnTo>
                    <a:pt x="680" y="39"/>
                  </a:lnTo>
                  <a:lnTo>
                    <a:pt x="704" y="42"/>
                  </a:lnTo>
                  <a:lnTo>
                    <a:pt x="727" y="40"/>
                  </a:lnTo>
                  <a:lnTo>
                    <a:pt x="752" y="40"/>
                  </a:lnTo>
                  <a:lnTo>
                    <a:pt x="777" y="44"/>
                  </a:lnTo>
                  <a:lnTo>
                    <a:pt x="801" y="47"/>
                  </a:lnTo>
                  <a:lnTo>
                    <a:pt x="824" y="51"/>
                  </a:lnTo>
                  <a:lnTo>
                    <a:pt x="849" y="56"/>
                  </a:lnTo>
                  <a:lnTo>
                    <a:pt x="874" y="69"/>
                  </a:lnTo>
                  <a:lnTo>
                    <a:pt x="898" y="83"/>
                  </a:lnTo>
                  <a:lnTo>
                    <a:pt x="921" y="81"/>
                  </a:lnTo>
                  <a:lnTo>
                    <a:pt x="946" y="65"/>
                  </a:lnTo>
                  <a:lnTo>
                    <a:pt x="971" y="62"/>
                  </a:lnTo>
                  <a:lnTo>
                    <a:pt x="995" y="93"/>
                  </a:lnTo>
                  <a:lnTo>
                    <a:pt x="1018" y="113"/>
                  </a:lnTo>
                  <a:lnTo>
                    <a:pt x="1043" y="97"/>
                  </a:lnTo>
                  <a:lnTo>
                    <a:pt x="1068" y="58"/>
                  </a:lnTo>
                  <a:lnTo>
                    <a:pt x="1092" y="26"/>
                  </a:lnTo>
                  <a:lnTo>
                    <a:pt x="1115" y="23"/>
                  </a:lnTo>
                  <a:lnTo>
                    <a:pt x="1140" y="30"/>
                  </a:lnTo>
                  <a:lnTo>
                    <a:pt x="1165" y="32"/>
                  </a:lnTo>
                  <a:lnTo>
                    <a:pt x="1189" y="32"/>
                  </a:lnTo>
                  <a:lnTo>
                    <a:pt x="1212" y="37"/>
                  </a:lnTo>
                  <a:lnTo>
                    <a:pt x="1237" y="46"/>
                  </a:lnTo>
                  <a:lnTo>
                    <a:pt x="1262" y="58"/>
                  </a:lnTo>
                  <a:lnTo>
                    <a:pt x="1286" y="62"/>
                  </a:lnTo>
                  <a:lnTo>
                    <a:pt x="1309" y="58"/>
                  </a:lnTo>
                  <a:lnTo>
                    <a:pt x="1334" y="51"/>
                  </a:lnTo>
                  <a:lnTo>
                    <a:pt x="1359" y="42"/>
                  </a:lnTo>
                  <a:lnTo>
                    <a:pt x="1384" y="35"/>
                  </a:lnTo>
                  <a:lnTo>
                    <a:pt x="1406" y="32"/>
                  </a:lnTo>
                  <a:lnTo>
                    <a:pt x="1431" y="28"/>
                  </a:lnTo>
                  <a:lnTo>
                    <a:pt x="1456" y="23"/>
                  </a:lnTo>
                  <a:lnTo>
                    <a:pt x="1481" y="16"/>
                  </a:lnTo>
                  <a:lnTo>
                    <a:pt x="1504" y="10"/>
                  </a:lnTo>
                  <a:lnTo>
                    <a:pt x="1528" y="19"/>
                  </a:lnTo>
                  <a:lnTo>
                    <a:pt x="1553" y="30"/>
                  </a:lnTo>
                  <a:lnTo>
                    <a:pt x="1578" y="26"/>
                  </a:lnTo>
                  <a:lnTo>
                    <a:pt x="1601" y="12"/>
                  </a:lnTo>
                  <a:lnTo>
                    <a:pt x="1625" y="2"/>
                  </a:lnTo>
                  <a:lnTo>
                    <a:pt x="1650" y="5"/>
                  </a:lnTo>
                  <a:lnTo>
                    <a:pt x="1675" y="14"/>
                  </a:lnTo>
                  <a:lnTo>
                    <a:pt x="1698" y="16"/>
                  </a:lnTo>
                  <a:lnTo>
                    <a:pt x="1722" y="7"/>
                  </a:lnTo>
                  <a:lnTo>
                    <a:pt x="1747" y="0"/>
                  </a:lnTo>
                  <a:lnTo>
                    <a:pt x="1770" y="2"/>
                  </a:lnTo>
                  <a:lnTo>
                    <a:pt x="1795" y="5"/>
                  </a:lnTo>
                  <a:lnTo>
                    <a:pt x="1819" y="10"/>
                  </a:lnTo>
                  <a:lnTo>
                    <a:pt x="1844" y="14"/>
                  </a:lnTo>
                  <a:lnTo>
                    <a:pt x="1867" y="19"/>
                  </a:lnTo>
                  <a:lnTo>
                    <a:pt x="1892" y="26"/>
                  </a:lnTo>
                  <a:lnTo>
                    <a:pt x="1916" y="28"/>
                  </a:lnTo>
                  <a:lnTo>
                    <a:pt x="1941" y="26"/>
                  </a:lnTo>
                  <a:lnTo>
                    <a:pt x="1964" y="24"/>
                  </a:lnTo>
                  <a:lnTo>
                    <a:pt x="1989" y="33"/>
                  </a:lnTo>
                  <a:lnTo>
                    <a:pt x="2013" y="42"/>
                  </a:lnTo>
                  <a:lnTo>
                    <a:pt x="2038" y="49"/>
                  </a:lnTo>
                  <a:lnTo>
                    <a:pt x="2061" y="63"/>
                  </a:lnTo>
                  <a:lnTo>
                    <a:pt x="2086" y="77"/>
                  </a:lnTo>
                  <a:lnTo>
                    <a:pt x="2110" y="102"/>
                  </a:lnTo>
                  <a:lnTo>
                    <a:pt x="2135" y="127"/>
                  </a:lnTo>
                  <a:lnTo>
                    <a:pt x="2158" y="139"/>
                  </a:lnTo>
                  <a:lnTo>
                    <a:pt x="2183" y="129"/>
                  </a:lnTo>
                  <a:lnTo>
                    <a:pt x="2208" y="107"/>
                  </a:lnTo>
                  <a:lnTo>
                    <a:pt x="2232" y="86"/>
                  </a:lnTo>
                  <a:lnTo>
                    <a:pt x="2255" y="81"/>
                  </a:lnTo>
                  <a:lnTo>
                    <a:pt x="2280" y="79"/>
                  </a:lnTo>
                  <a:lnTo>
                    <a:pt x="2305" y="79"/>
                  </a:lnTo>
                  <a:lnTo>
                    <a:pt x="2329" y="72"/>
                  </a:lnTo>
                  <a:lnTo>
                    <a:pt x="2352" y="65"/>
                  </a:lnTo>
                  <a:lnTo>
                    <a:pt x="2377" y="54"/>
                  </a:lnTo>
                  <a:lnTo>
                    <a:pt x="2402" y="44"/>
                  </a:lnTo>
                  <a:lnTo>
                    <a:pt x="2426" y="33"/>
                  </a:lnTo>
                  <a:lnTo>
                    <a:pt x="2449" y="21"/>
                  </a:lnTo>
                  <a:lnTo>
                    <a:pt x="2474" y="12"/>
                  </a:lnTo>
                  <a:lnTo>
                    <a:pt x="2499" y="3"/>
                  </a:lnTo>
                  <a:lnTo>
                    <a:pt x="2523" y="0"/>
                  </a:lnTo>
                  <a:lnTo>
                    <a:pt x="2546" y="0"/>
                  </a:lnTo>
                  <a:lnTo>
                    <a:pt x="2571" y="9"/>
                  </a:lnTo>
                  <a:lnTo>
                    <a:pt x="2596" y="28"/>
                  </a:lnTo>
                  <a:lnTo>
                    <a:pt x="2620" y="42"/>
                  </a:lnTo>
                  <a:lnTo>
                    <a:pt x="2643" y="46"/>
                  </a:lnTo>
                  <a:lnTo>
                    <a:pt x="2668" y="39"/>
                  </a:lnTo>
                  <a:lnTo>
                    <a:pt x="2693" y="32"/>
                  </a:lnTo>
                  <a:lnTo>
                    <a:pt x="2717" y="30"/>
                  </a:lnTo>
                  <a:lnTo>
                    <a:pt x="2740" y="32"/>
                  </a:lnTo>
                  <a:lnTo>
                    <a:pt x="2765" y="32"/>
                  </a:lnTo>
                  <a:lnTo>
                    <a:pt x="2790" y="33"/>
                  </a:lnTo>
                  <a:lnTo>
                    <a:pt x="2814" y="37"/>
                  </a:lnTo>
                  <a:lnTo>
                    <a:pt x="2837" y="42"/>
                  </a:lnTo>
                  <a:lnTo>
                    <a:pt x="2862" y="47"/>
                  </a:lnTo>
                  <a:lnTo>
                    <a:pt x="2887" y="51"/>
                  </a:lnTo>
                  <a:lnTo>
                    <a:pt x="2912" y="54"/>
                  </a:lnTo>
                  <a:lnTo>
                    <a:pt x="2934" y="60"/>
                  </a:lnTo>
                  <a:lnTo>
                    <a:pt x="2959" y="69"/>
                  </a:lnTo>
                  <a:lnTo>
                    <a:pt x="2984" y="74"/>
                  </a:lnTo>
                  <a:lnTo>
                    <a:pt x="3009" y="81"/>
                  </a:lnTo>
                  <a:lnTo>
                    <a:pt x="3031" y="77"/>
                  </a:lnTo>
                  <a:lnTo>
                    <a:pt x="3056" y="72"/>
                  </a:lnTo>
                  <a:lnTo>
                    <a:pt x="3081" y="67"/>
                  </a:lnTo>
                  <a:lnTo>
                    <a:pt x="3106" y="65"/>
                  </a:lnTo>
                  <a:lnTo>
                    <a:pt x="3129" y="67"/>
                  </a:lnTo>
                  <a:lnTo>
                    <a:pt x="3153" y="67"/>
                  </a:lnTo>
                  <a:lnTo>
                    <a:pt x="3178" y="70"/>
                  </a:lnTo>
                  <a:lnTo>
                    <a:pt x="3203" y="74"/>
                  </a:lnTo>
                  <a:lnTo>
                    <a:pt x="3226" y="79"/>
                  </a:lnTo>
                  <a:lnTo>
                    <a:pt x="3250" y="84"/>
                  </a:lnTo>
                  <a:lnTo>
                    <a:pt x="3275" y="86"/>
                  </a:lnTo>
                  <a:lnTo>
                    <a:pt x="3300" y="84"/>
                  </a:lnTo>
                  <a:lnTo>
                    <a:pt x="3323" y="92"/>
                  </a:lnTo>
                  <a:lnTo>
                    <a:pt x="3347" y="109"/>
                  </a:lnTo>
                  <a:lnTo>
                    <a:pt x="3372" y="114"/>
                  </a:lnTo>
                  <a:lnTo>
                    <a:pt x="3397" y="100"/>
                  </a:lnTo>
                  <a:lnTo>
                    <a:pt x="3420" y="90"/>
                  </a:lnTo>
                  <a:lnTo>
                    <a:pt x="3444" y="104"/>
                  </a:lnTo>
                  <a:lnTo>
                    <a:pt x="3469" y="114"/>
                  </a:lnTo>
                  <a:lnTo>
                    <a:pt x="3494" y="109"/>
                  </a:lnTo>
                  <a:lnTo>
                    <a:pt x="3517" y="97"/>
                  </a:lnTo>
                  <a:lnTo>
                    <a:pt x="3541" y="90"/>
                  </a:lnTo>
                  <a:lnTo>
                    <a:pt x="3566" y="88"/>
                  </a:lnTo>
                  <a:lnTo>
                    <a:pt x="3591" y="86"/>
                  </a:lnTo>
                  <a:lnTo>
                    <a:pt x="3614" y="83"/>
                  </a:lnTo>
                  <a:lnTo>
                    <a:pt x="3638" y="79"/>
                  </a:lnTo>
                  <a:lnTo>
                    <a:pt x="3663" y="70"/>
                  </a:lnTo>
                  <a:lnTo>
                    <a:pt x="3688" y="58"/>
                  </a:lnTo>
                  <a:lnTo>
                    <a:pt x="3711" y="49"/>
                  </a:lnTo>
                  <a:lnTo>
                    <a:pt x="3735" y="63"/>
                  </a:lnTo>
                  <a:lnTo>
                    <a:pt x="3760" y="90"/>
                  </a:lnTo>
                  <a:lnTo>
                    <a:pt x="3785" y="104"/>
                  </a:lnTo>
                  <a:lnTo>
                    <a:pt x="3808" y="86"/>
                  </a:lnTo>
                  <a:lnTo>
                    <a:pt x="3833" y="56"/>
                  </a:lnTo>
                  <a:lnTo>
                    <a:pt x="3857" y="39"/>
                  </a:lnTo>
                  <a:lnTo>
                    <a:pt x="3882" y="35"/>
                  </a:lnTo>
                  <a:lnTo>
                    <a:pt x="3905" y="33"/>
                  </a:lnTo>
                  <a:lnTo>
                    <a:pt x="3930" y="37"/>
                  </a:lnTo>
                  <a:lnTo>
                    <a:pt x="3954" y="39"/>
                  </a:lnTo>
                  <a:lnTo>
                    <a:pt x="3979" y="42"/>
                  </a:lnTo>
                  <a:lnTo>
                    <a:pt x="4002" y="46"/>
                  </a:lnTo>
                  <a:lnTo>
                    <a:pt x="4027" y="53"/>
                  </a:lnTo>
                  <a:lnTo>
                    <a:pt x="4051" y="58"/>
                  </a:lnTo>
                  <a:lnTo>
                    <a:pt x="4076" y="63"/>
                  </a:lnTo>
                  <a:lnTo>
                    <a:pt x="4099" y="65"/>
                  </a:lnTo>
                  <a:lnTo>
                    <a:pt x="4124" y="56"/>
                  </a:lnTo>
                  <a:lnTo>
                    <a:pt x="4148" y="46"/>
                  </a:lnTo>
                  <a:lnTo>
                    <a:pt x="4173" y="39"/>
                  </a:lnTo>
                  <a:lnTo>
                    <a:pt x="4196" y="39"/>
                  </a:lnTo>
                  <a:lnTo>
                    <a:pt x="4221" y="40"/>
                  </a:lnTo>
                  <a:lnTo>
                    <a:pt x="4245" y="42"/>
                  </a:lnTo>
                  <a:lnTo>
                    <a:pt x="4270" y="46"/>
                  </a:lnTo>
                  <a:lnTo>
                    <a:pt x="4293" y="53"/>
                  </a:lnTo>
                  <a:lnTo>
                    <a:pt x="4318" y="60"/>
                  </a:lnTo>
                  <a:lnTo>
                    <a:pt x="4342" y="65"/>
                  </a:lnTo>
                  <a:lnTo>
                    <a:pt x="4367" y="70"/>
                  </a:lnTo>
                  <a:lnTo>
                    <a:pt x="4390" y="74"/>
                  </a:lnTo>
                  <a:lnTo>
                    <a:pt x="4415" y="74"/>
                  </a:lnTo>
                  <a:lnTo>
                    <a:pt x="4439" y="76"/>
                  </a:lnTo>
                  <a:lnTo>
                    <a:pt x="4464" y="76"/>
                  </a:lnTo>
                  <a:lnTo>
                    <a:pt x="4487" y="77"/>
                  </a:lnTo>
                  <a:lnTo>
                    <a:pt x="4512" y="83"/>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896" name="Freeform 8"/>
            <p:cNvSpPr>
              <a:spLocks/>
            </p:cNvSpPr>
            <p:nvPr/>
          </p:nvSpPr>
          <p:spPr bwMode="auto">
            <a:xfrm>
              <a:off x="1749" y="2838"/>
              <a:ext cx="3627" cy="379"/>
            </a:xfrm>
            <a:custGeom>
              <a:avLst/>
              <a:gdLst>
                <a:gd name="T0" fmla="*/ 48 w 4512"/>
                <a:gd name="T1" fmla="*/ 158 h 379"/>
                <a:gd name="T2" fmla="*/ 122 w 4512"/>
                <a:gd name="T3" fmla="*/ 136 h 379"/>
                <a:gd name="T4" fmla="*/ 194 w 4512"/>
                <a:gd name="T5" fmla="*/ 127 h 379"/>
                <a:gd name="T6" fmla="*/ 267 w 4512"/>
                <a:gd name="T7" fmla="*/ 192 h 379"/>
                <a:gd name="T8" fmla="*/ 339 w 4512"/>
                <a:gd name="T9" fmla="*/ 215 h 379"/>
                <a:gd name="T10" fmla="*/ 413 w 4512"/>
                <a:gd name="T11" fmla="*/ 197 h 379"/>
                <a:gd name="T12" fmla="*/ 485 w 4512"/>
                <a:gd name="T13" fmla="*/ 192 h 379"/>
                <a:gd name="T14" fmla="*/ 558 w 4512"/>
                <a:gd name="T15" fmla="*/ 169 h 379"/>
                <a:gd name="T16" fmla="*/ 630 w 4512"/>
                <a:gd name="T17" fmla="*/ 153 h 379"/>
                <a:gd name="T18" fmla="*/ 704 w 4512"/>
                <a:gd name="T19" fmla="*/ 164 h 379"/>
                <a:gd name="T20" fmla="*/ 777 w 4512"/>
                <a:gd name="T21" fmla="*/ 217 h 379"/>
                <a:gd name="T22" fmla="*/ 849 w 4512"/>
                <a:gd name="T23" fmla="*/ 226 h 379"/>
                <a:gd name="T24" fmla="*/ 921 w 4512"/>
                <a:gd name="T25" fmla="*/ 188 h 379"/>
                <a:gd name="T26" fmla="*/ 995 w 4512"/>
                <a:gd name="T27" fmla="*/ 118 h 379"/>
                <a:gd name="T28" fmla="*/ 1068 w 4512"/>
                <a:gd name="T29" fmla="*/ 65 h 379"/>
                <a:gd name="T30" fmla="*/ 1140 w 4512"/>
                <a:gd name="T31" fmla="*/ 116 h 379"/>
                <a:gd name="T32" fmla="*/ 1212 w 4512"/>
                <a:gd name="T33" fmla="*/ 240 h 379"/>
                <a:gd name="T34" fmla="*/ 1286 w 4512"/>
                <a:gd name="T35" fmla="*/ 342 h 379"/>
                <a:gd name="T36" fmla="*/ 1359 w 4512"/>
                <a:gd name="T37" fmla="*/ 282 h 379"/>
                <a:gd name="T38" fmla="*/ 1431 w 4512"/>
                <a:gd name="T39" fmla="*/ 227 h 379"/>
                <a:gd name="T40" fmla="*/ 1504 w 4512"/>
                <a:gd name="T41" fmla="*/ 215 h 379"/>
                <a:gd name="T42" fmla="*/ 1578 w 4512"/>
                <a:gd name="T43" fmla="*/ 194 h 379"/>
                <a:gd name="T44" fmla="*/ 1650 w 4512"/>
                <a:gd name="T45" fmla="*/ 151 h 379"/>
                <a:gd name="T46" fmla="*/ 1722 w 4512"/>
                <a:gd name="T47" fmla="*/ 144 h 379"/>
                <a:gd name="T48" fmla="*/ 1795 w 4512"/>
                <a:gd name="T49" fmla="*/ 203 h 379"/>
                <a:gd name="T50" fmla="*/ 1867 w 4512"/>
                <a:gd name="T51" fmla="*/ 250 h 379"/>
                <a:gd name="T52" fmla="*/ 1941 w 4512"/>
                <a:gd name="T53" fmla="*/ 277 h 379"/>
                <a:gd name="T54" fmla="*/ 2013 w 4512"/>
                <a:gd name="T55" fmla="*/ 245 h 379"/>
                <a:gd name="T56" fmla="*/ 2086 w 4512"/>
                <a:gd name="T57" fmla="*/ 148 h 379"/>
                <a:gd name="T58" fmla="*/ 2158 w 4512"/>
                <a:gd name="T59" fmla="*/ 33 h 379"/>
                <a:gd name="T60" fmla="*/ 2232 w 4512"/>
                <a:gd name="T61" fmla="*/ 1 h 379"/>
                <a:gd name="T62" fmla="*/ 2305 w 4512"/>
                <a:gd name="T63" fmla="*/ 125 h 379"/>
                <a:gd name="T64" fmla="*/ 2377 w 4512"/>
                <a:gd name="T65" fmla="*/ 330 h 379"/>
                <a:gd name="T66" fmla="*/ 2449 w 4512"/>
                <a:gd name="T67" fmla="*/ 375 h 379"/>
                <a:gd name="T68" fmla="*/ 2523 w 4512"/>
                <a:gd name="T69" fmla="*/ 317 h 379"/>
                <a:gd name="T70" fmla="*/ 2596 w 4512"/>
                <a:gd name="T71" fmla="*/ 270 h 379"/>
                <a:gd name="T72" fmla="*/ 2668 w 4512"/>
                <a:gd name="T73" fmla="*/ 206 h 379"/>
                <a:gd name="T74" fmla="*/ 2740 w 4512"/>
                <a:gd name="T75" fmla="*/ 155 h 379"/>
                <a:gd name="T76" fmla="*/ 2814 w 4512"/>
                <a:gd name="T77" fmla="*/ 178 h 379"/>
                <a:gd name="T78" fmla="*/ 2887 w 4512"/>
                <a:gd name="T79" fmla="*/ 215 h 379"/>
                <a:gd name="T80" fmla="*/ 2959 w 4512"/>
                <a:gd name="T81" fmla="*/ 196 h 379"/>
                <a:gd name="T82" fmla="*/ 3031 w 4512"/>
                <a:gd name="T83" fmla="*/ 164 h 379"/>
                <a:gd name="T84" fmla="*/ 3106 w 4512"/>
                <a:gd name="T85" fmla="*/ 129 h 379"/>
                <a:gd name="T86" fmla="*/ 3178 w 4512"/>
                <a:gd name="T87" fmla="*/ 158 h 379"/>
                <a:gd name="T88" fmla="*/ 3250 w 4512"/>
                <a:gd name="T89" fmla="*/ 210 h 379"/>
                <a:gd name="T90" fmla="*/ 3323 w 4512"/>
                <a:gd name="T91" fmla="*/ 204 h 379"/>
                <a:gd name="T92" fmla="*/ 3397 w 4512"/>
                <a:gd name="T93" fmla="*/ 144 h 379"/>
                <a:gd name="T94" fmla="*/ 3469 w 4512"/>
                <a:gd name="T95" fmla="*/ 51 h 379"/>
                <a:gd name="T96" fmla="*/ 3541 w 4512"/>
                <a:gd name="T97" fmla="*/ 76 h 379"/>
                <a:gd name="T98" fmla="*/ 3614 w 4512"/>
                <a:gd name="T99" fmla="*/ 211 h 379"/>
                <a:gd name="T100" fmla="*/ 3688 w 4512"/>
                <a:gd name="T101" fmla="*/ 296 h 379"/>
                <a:gd name="T102" fmla="*/ 3760 w 4512"/>
                <a:gd name="T103" fmla="*/ 280 h 379"/>
                <a:gd name="T104" fmla="*/ 3833 w 4512"/>
                <a:gd name="T105" fmla="*/ 157 h 379"/>
                <a:gd name="T106" fmla="*/ 3905 w 4512"/>
                <a:gd name="T107" fmla="*/ 74 h 379"/>
                <a:gd name="T108" fmla="*/ 3979 w 4512"/>
                <a:gd name="T109" fmla="*/ 188 h 379"/>
                <a:gd name="T110" fmla="*/ 4051 w 4512"/>
                <a:gd name="T111" fmla="*/ 328 h 379"/>
                <a:gd name="T112" fmla="*/ 4124 w 4512"/>
                <a:gd name="T113" fmla="*/ 310 h 379"/>
                <a:gd name="T114" fmla="*/ 4196 w 4512"/>
                <a:gd name="T115" fmla="*/ 243 h 379"/>
                <a:gd name="T116" fmla="*/ 4270 w 4512"/>
                <a:gd name="T117" fmla="*/ 217 h 379"/>
                <a:gd name="T118" fmla="*/ 4342 w 4512"/>
                <a:gd name="T119" fmla="*/ 236 h 379"/>
                <a:gd name="T120" fmla="*/ 4415 w 4512"/>
                <a:gd name="T121" fmla="*/ 227 h 379"/>
                <a:gd name="T122" fmla="*/ 4487 w 4512"/>
                <a:gd name="T123" fmla="*/ 20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79">
                  <a:moveTo>
                    <a:pt x="0" y="180"/>
                  </a:moveTo>
                  <a:lnTo>
                    <a:pt x="25" y="171"/>
                  </a:lnTo>
                  <a:lnTo>
                    <a:pt x="48" y="158"/>
                  </a:lnTo>
                  <a:lnTo>
                    <a:pt x="73" y="151"/>
                  </a:lnTo>
                  <a:lnTo>
                    <a:pt x="97" y="144"/>
                  </a:lnTo>
                  <a:lnTo>
                    <a:pt x="122" y="136"/>
                  </a:lnTo>
                  <a:lnTo>
                    <a:pt x="145" y="125"/>
                  </a:lnTo>
                  <a:lnTo>
                    <a:pt x="170" y="120"/>
                  </a:lnTo>
                  <a:lnTo>
                    <a:pt x="194" y="127"/>
                  </a:lnTo>
                  <a:lnTo>
                    <a:pt x="219" y="144"/>
                  </a:lnTo>
                  <a:lnTo>
                    <a:pt x="242" y="167"/>
                  </a:lnTo>
                  <a:lnTo>
                    <a:pt x="267" y="192"/>
                  </a:lnTo>
                  <a:lnTo>
                    <a:pt x="291" y="208"/>
                  </a:lnTo>
                  <a:lnTo>
                    <a:pt x="316" y="215"/>
                  </a:lnTo>
                  <a:lnTo>
                    <a:pt x="339" y="215"/>
                  </a:lnTo>
                  <a:lnTo>
                    <a:pt x="364" y="208"/>
                  </a:lnTo>
                  <a:lnTo>
                    <a:pt x="388" y="201"/>
                  </a:lnTo>
                  <a:lnTo>
                    <a:pt x="413" y="197"/>
                  </a:lnTo>
                  <a:lnTo>
                    <a:pt x="436" y="197"/>
                  </a:lnTo>
                  <a:lnTo>
                    <a:pt x="461" y="196"/>
                  </a:lnTo>
                  <a:lnTo>
                    <a:pt x="485" y="192"/>
                  </a:lnTo>
                  <a:lnTo>
                    <a:pt x="510" y="187"/>
                  </a:lnTo>
                  <a:lnTo>
                    <a:pt x="533" y="176"/>
                  </a:lnTo>
                  <a:lnTo>
                    <a:pt x="558" y="169"/>
                  </a:lnTo>
                  <a:lnTo>
                    <a:pt x="583" y="164"/>
                  </a:lnTo>
                  <a:lnTo>
                    <a:pt x="607" y="158"/>
                  </a:lnTo>
                  <a:lnTo>
                    <a:pt x="630" y="153"/>
                  </a:lnTo>
                  <a:lnTo>
                    <a:pt x="655" y="153"/>
                  </a:lnTo>
                  <a:lnTo>
                    <a:pt x="680" y="155"/>
                  </a:lnTo>
                  <a:lnTo>
                    <a:pt x="704" y="164"/>
                  </a:lnTo>
                  <a:lnTo>
                    <a:pt x="727" y="180"/>
                  </a:lnTo>
                  <a:lnTo>
                    <a:pt x="752" y="199"/>
                  </a:lnTo>
                  <a:lnTo>
                    <a:pt x="777" y="217"/>
                  </a:lnTo>
                  <a:lnTo>
                    <a:pt x="801" y="226"/>
                  </a:lnTo>
                  <a:lnTo>
                    <a:pt x="824" y="227"/>
                  </a:lnTo>
                  <a:lnTo>
                    <a:pt x="849" y="226"/>
                  </a:lnTo>
                  <a:lnTo>
                    <a:pt x="874" y="217"/>
                  </a:lnTo>
                  <a:lnTo>
                    <a:pt x="898" y="204"/>
                  </a:lnTo>
                  <a:lnTo>
                    <a:pt x="921" y="188"/>
                  </a:lnTo>
                  <a:lnTo>
                    <a:pt x="946" y="171"/>
                  </a:lnTo>
                  <a:lnTo>
                    <a:pt x="971" y="148"/>
                  </a:lnTo>
                  <a:lnTo>
                    <a:pt x="995" y="118"/>
                  </a:lnTo>
                  <a:lnTo>
                    <a:pt x="1018" y="86"/>
                  </a:lnTo>
                  <a:lnTo>
                    <a:pt x="1043" y="69"/>
                  </a:lnTo>
                  <a:lnTo>
                    <a:pt x="1068" y="65"/>
                  </a:lnTo>
                  <a:lnTo>
                    <a:pt x="1092" y="74"/>
                  </a:lnTo>
                  <a:lnTo>
                    <a:pt x="1115" y="97"/>
                  </a:lnTo>
                  <a:lnTo>
                    <a:pt x="1140" y="116"/>
                  </a:lnTo>
                  <a:lnTo>
                    <a:pt x="1165" y="143"/>
                  </a:lnTo>
                  <a:lnTo>
                    <a:pt x="1189" y="185"/>
                  </a:lnTo>
                  <a:lnTo>
                    <a:pt x="1212" y="240"/>
                  </a:lnTo>
                  <a:lnTo>
                    <a:pt x="1237" y="294"/>
                  </a:lnTo>
                  <a:lnTo>
                    <a:pt x="1262" y="335"/>
                  </a:lnTo>
                  <a:lnTo>
                    <a:pt x="1286" y="342"/>
                  </a:lnTo>
                  <a:lnTo>
                    <a:pt x="1309" y="328"/>
                  </a:lnTo>
                  <a:lnTo>
                    <a:pt x="1334" y="305"/>
                  </a:lnTo>
                  <a:lnTo>
                    <a:pt x="1359" y="282"/>
                  </a:lnTo>
                  <a:lnTo>
                    <a:pt x="1384" y="261"/>
                  </a:lnTo>
                  <a:lnTo>
                    <a:pt x="1406" y="243"/>
                  </a:lnTo>
                  <a:lnTo>
                    <a:pt x="1431" y="227"/>
                  </a:lnTo>
                  <a:lnTo>
                    <a:pt x="1456" y="217"/>
                  </a:lnTo>
                  <a:lnTo>
                    <a:pt x="1481" y="211"/>
                  </a:lnTo>
                  <a:lnTo>
                    <a:pt x="1504" y="215"/>
                  </a:lnTo>
                  <a:lnTo>
                    <a:pt x="1528" y="213"/>
                  </a:lnTo>
                  <a:lnTo>
                    <a:pt x="1553" y="204"/>
                  </a:lnTo>
                  <a:lnTo>
                    <a:pt x="1578" y="194"/>
                  </a:lnTo>
                  <a:lnTo>
                    <a:pt x="1601" y="178"/>
                  </a:lnTo>
                  <a:lnTo>
                    <a:pt x="1625" y="166"/>
                  </a:lnTo>
                  <a:lnTo>
                    <a:pt x="1650" y="151"/>
                  </a:lnTo>
                  <a:lnTo>
                    <a:pt x="1675" y="139"/>
                  </a:lnTo>
                  <a:lnTo>
                    <a:pt x="1698" y="137"/>
                  </a:lnTo>
                  <a:lnTo>
                    <a:pt x="1722" y="144"/>
                  </a:lnTo>
                  <a:lnTo>
                    <a:pt x="1747" y="162"/>
                  </a:lnTo>
                  <a:lnTo>
                    <a:pt x="1770" y="185"/>
                  </a:lnTo>
                  <a:lnTo>
                    <a:pt x="1795" y="203"/>
                  </a:lnTo>
                  <a:lnTo>
                    <a:pt x="1819" y="217"/>
                  </a:lnTo>
                  <a:lnTo>
                    <a:pt x="1844" y="233"/>
                  </a:lnTo>
                  <a:lnTo>
                    <a:pt x="1867" y="250"/>
                  </a:lnTo>
                  <a:lnTo>
                    <a:pt x="1892" y="266"/>
                  </a:lnTo>
                  <a:lnTo>
                    <a:pt x="1916" y="275"/>
                  </a:lnTo>
                  <a:lnTo>
                    <a:pt x="1941" y="277"/>
                  </a:lnTo>
                  <a:lnTo>
                    <a:pt x="1964" y="273"/>
                  </a:lnTo>
                  <a:lnTo>
                    <a:pt x="1989" y="263"/>
                  </a:lnTo>
                  <a:lnTo>
                    <a:pt x="2013" y="245"/>
                  </a:lnTo>
                  <a:lnTo>
                    <a:pt x="2038" y="218"/>
                  </a:lnTo>
                  <a:lnTo>
                    <a:pt x="2061" y="183"/>
                  </a:lnTo>
                  <a:lnTo>
                    <a:pt x="2086" y="148"/>
                  </a:lnTo>
                  <a:lnTo>
                    <a:pt x="2110" y="111"/>
                  </a:lnTo>
                  <a:lnTo>
                    <a:pt x="2135" y="69"/>
                  </a:lnTo>
                  <a:lnTo>
                    <a:pt x="2158" y="33"/>
                  </a:lnTo>
                  <a:lnTo>
                    <a:pt x="2183" y="10"/>
                  </a:lnTo>
                  <a:lnTo>
                    <a:pt x="2208" y="0"/>
                  </a:lnTo>
                  <a:lnTo>
                    <a:pt x="2232" y="1"/>
                  </a:lnTo>
                  <a:lnTo>
                    <a:pt x="2255" y="23"/>
                  </a:lnTo>
                  <a:lnTo>
                    <a:pt x="2280" y="63"/>
                  </a:lnTo>
                  <a:lnTo>
                    <a:pt x="2305" y="125"/>
                  </a:lnTo>
                  <a:lnTo>
                    <a:pt x="2329" y="201"/>
                  </a:lnTo>
                  <a:lnTo>
                    <a:pt x="2352" y="273"/>
                  </a:lnTo>
                  <a:lnTo>
                    <a:pt x="2377" y="330"/>
                  </a:lnTo>
                  <a:lnTo>
                    <a:pt x="2402" y="367"/>
                  </a:lnTo>
                  <a:lnTo>
                    <a:pt x="2426" y="379"/>
                  </a:lnTo>
                  <a:lnTo>
                    <a:pt x="2449" y="375"/>
                  </a:lnTo>
                  <a:lnTo>
                    <a:pt x="2474" y="360"/>
                  </a:lnTo>
                  <a:lnTo>
                    <a:pt x="2499" y="338"/>
                  </a:lnTo>
                  <a:lnTo>
                    <a:pt x="2523" y="317"/>
                  </a:lnTo>
                  <a:lnTo>
                    <a:pt x="2546" y="300"/>
                  </a:lnTo>
                  <a:lnTo>
                    <a:pt x="2571" y="286"/>
                  </a:lnTo>
                  <a:lnTo>
                    <a:pt x="2596" y="270"/>
                  </a:lnTo>
                  <a:lnTo>
                    <a:pt x="2620" y="250"/>
                  </a:lnTo>
                  <a:lnTo>
                    <a:pt x="2643" y="227"/>
                  </a:lnTo>
                  <a:lnTo>
                    <a:pt x="2668" y="206"/>
                  </a:lnTo>
                  <a:lnTo>
                    <a:pt x="2693" y="185"/>
                  </a:lnTo>
                  <a:lnTo>
                    <a:pt x="2717" y="167"/>
                  </a:lnTo>
                  <a:lnTo>
                    <a:pt x="2740" y="155"/>
                  </a:lnTo>
                  <a:lnTo>
                    <a:pt x="2765" y="153"/>
                  </a:lnTo>
                  <a:lnTo>
                    <a:pt x="2790" y="162"/>
                  </a:lnTo>
                  <a:lnTo>
                    <a:pt x="2814" y="178"/>
                  </a:lnTo>
                  <a:lnTo>
                    <a:pt x="2837" y="197"/>
                  </a:lnTo>
                  <a:lnTo>
                    <a:pt x="2862" y="208"/>
                  </a:lnTo>
                  <a:lnTo>
                    <a:pt x="2887" y="215"/>
                  </a:lnTo>
                  <a:lnTo>
                    <a:pt x="2912" y="213"/>
                  </a:lnTo>
                  <a:lnTo>
                    <a:pt x="2934" y="206"/>
                  </a:lnTo>
                  <a:lnTo>
                    <a:pt x="2959" y="196"/>
                  </a:lnTo>
                  <a:lnTo>
                    <a:pt x="2984" y="183"/>
                  </a:lnTo>
                  <a:lnTo>
                    <a:pt x="3009" y="171"/>
                  </a:lnTo>
                  <a:lnTo>
                    <a:pt x="3031" y="164"/>
                  </a:lnTo>
                  <a:lnTo>
                    <a:pt x="3056" y="153"/>
                  </a:lnTo>
                  <a:lnTo>
                    <a:pt x="3081" y="141"/>
                  </a:lnTo>
                  <a:lnTo>
                    <a:pt x="3106" y="129"/>
                  </a:lnTo>
                  <a:lnTo>
                    <a:pt x="3129" y="127"/>
                  </a:lnTo>
                  <a:lnTo>
                    <a:pt x="3153" y="137"/>
                  </a:lnTo>
                  <a:lnTo>
                    <a:pt x="3178" y="158"/>
                  </a:lnTo>
                  <a:lnTo>
                    <a:pt x="3203" y="185"/>
                  </a:lnTo>
                  <a:lnTo>
                    <a:pt x="3226" y="204"/>
                  </a:lnTo>
                  <a:lnTo>
                    <a:pt x="3250" y="210"/>
                  </a:lnTo>
                  <a:lnTo>
                    <a:pt x="3275" y="208"/>
                  </a:lnTo>
                  <a:lnTo>
                    <a:pt x="3300" y="208"/>
                  </a:lnTo>
                  <a:lnTo>
                    <a:pt x="3323" y="204"/>
                  </a:lnTo>
                  <a:lnTo>
                    <a:pt x="3347" y="188"/>
                  </a:lnTo>
                  <a:lnTo>
                    <a:pt x="3372" y="167"/>
                  </a:lnTo>
                  <a:lnTo>
                    <a:pt x="3397" y="144"/>
                  </a:lnTo>
                  <a:lnTo>
                    <a:pt x="3420" y="114"/>
                  </a:lnTo>
                  <a:lnTo>
                    <a:pt x="3444" y="81"/>
                  </a:lnTo>
                  <a:lnTo>
                    <a:pt x="3469" y="51"/>
                  </a:lnTo>
                  <a:lnTo>
                    <a:pt x="3494" y="35"/>
                  </a:lnTo>
                  <a:lnTo>
                    <a:pt x="3517" y="46"/>
                  </a:lnTo>
                  <a:lnTo>
                    <a:pt x="3541" y="76"/>
                  </a:lnTo>
                  <a:lnTo>
                    <a:pt x="3566" y="116"/>
                  </a:lnTo>
                  <a:lnTo>
                    <a:pt x="3591" y="167"/>
                  </a:lnTo>
                  <a:lnTo>
                    <a:pt x="3614" y="211"/>
                  </a:lnTo>
                  <a:lnTo>
                    <a:pt x="3638" y="243"/>
                  </a:lnTo>
                  <a:lnTo>
                    <a:pt x="3663" y="271"/>
                  </a:lnTo>
                  <a:lnTo>
                    <a:pt x="3688" y="296"/>
                  </a:lnTo>
                  <a:lnTo>
                    <a:pt x="3711" y="308"/>
                  </a:lnTo>
                  <a:lnTo>
                    <a:pt x="3735" y="303"/>
                  </a:lnTo>
                  <a:lnTo>
                    <a:pt x="3760" y="280"/>
                  </a:lnTo>
                  <a:lnTo>
                    <a:pt x="3785" y="243"/>
                  </a:lnTo>
                  <a:lnTo>
                    <a:pt x="3808" y="201"/>
                  </a:lnTo>
                  <a:lnTo>
                    <a:pt x="3833" y="157"/>
                  </a:lnTo>
                  <a:lnTo>
                    <a:pt x="3857" y="116"/>
                  </a:lnTo>
                  <a:lnTo>
                    <a:pt x="3882" y="84"/>
                  </a:lnTo>
                  <a:lnTo>
                    <a:pt x="3905" y="74"/>
                  </a:lnTo>
                  <a:lnTo>
                    <a:pt x="3930" y="90"/>
                  </a:lnTo>
                  <a:lnTo>
                    <a:pt x="3954" y="130"/>
                  </a:lnTo>
                  <a:lnTo>
                    <a:pt x="3979" y="188"/>
                  </a:lnTo>
                  <a:lnTo>
                    <a:pt x="4002" y="248"/>
                  </a:lnTo>
                  <a:lnTo>
                    <a:pt x="4027" y="296"/>
                  </a:lnTo>
                  <a:lnTo>
                    <a:pt x="4051" y="328"/>
                  </a:lnTo>
                  <a:lnTo>
                    <a:pt x="4076" y="337"/>
                  </a:lnTo>
                  <a:lnTo>
                    <a:pt x="4099" y="328"/>
                  </a:lnTo>
                  <a:lnTo>
                    <a:pt x="4124" y="310"/>
                  </a:lnTo>
                  <a:lnTo>
                    <a:pt x="4148" y="289"/>
                  </a:lnTo>
                  <a:lnTo>
                    <a:pt x="4173" y="266"/>
                  </a:lnTo>
                  <a:lnTo>
                    <a:pt x="4196" y="243"/>
                  </a:lnTo>
                  <a:lnTo>
                    <a:pt x="4221" y="229"/>
                  </a:lnTo>
                  <a:lnTo>
                    <a:pt x="4245" y="218"/>
                  </a:lnTo>
                  <a:lnTo>
                    <a:pt x="4270" y="217"/>
                  </a:lnTo>
                  <a:lnTo>
                    <a:pt x="4293" y="226"/>
                  </a:lnTo>
                  <a:lnTo>
                    <a:pt x="4318" y="234"/>
                  </a:lnTo>
                  <a:lnTo>
                    <a:pt x="4342" y="236"/>
                  </a:lnTo>
                  <a:lnTo>
                    <a:pt x="4367" y="234"/>
                  </a:lnTo>
                  <a:lnTo>
                    <a:pt x="4390" y="231"/>
                  </a:lnTo>
                  <a:lnTo>
                    <a:pt x="4415" y="227"/>
                  </a:lnTo>
                  <a:lnTo>
                    <a:pt x="4439" y="220"/>
                  </a:lnTo>
                  <a:lnTo>
                    <a:pt x="4464" y="211"/>
                  </a:lnTo>
                  <a:lnTo>
                    <a:pt x="4487" y="208"/>
                  </a:lnTo>
                  <a:lnTo>
                    <a:pt x="4512" y="208"/>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897" name="Freeform 9"/>
            <p:cNvSpPr>
              <a:spLocks/>
            </p:cNvSpPr>
            <p:nvPr/>
          </p:nvSpPr>
          <p:spPr bwMode="auto">
            <a:xfrm>
              <a:off x="1749" y="3217"/>
              <a:ext cx="3627" cy="469"/>
            </a:xfrm>
            <a:custGeom>
              <a:avLst/>
              <a:gdLst>
                <a:gd name="T0" fmla="*/ 48 w 4512"/>
                <a:gd name="T1" fmla="*/ 213 h 469"/>
                <a:gd name="T2" fmla="*/ 122 w 4512"/>
                <a:gd name="T3" fmla="*/ 168 h 469"/>
                <a:gd name="T4" fmla="*/ 194 w 4512"/>
                <a:gd name="T5" fmla="*/ 150 h 469"/>
                <a:gd name="T6" fmla="*/ 267 w 4512"/>
                <a:gd name="T7" fmla="*/ 148 h 469"/>
                <a:gd name="T8" fmla="*/ 339 w 4512"/>
                <a:gd name="T9" fmla="*/ 134 h 469"/>
                <a:gd name="T10" fmla="*/ 413 w 4512"/>
                <a:gd name="T11" fmla="*/ 111 h 469"/>
                <a:gd name="T12" fmla="*/ 485 w 4512"/>
                <a:gd name="T13" fmla="*/ 194 h 469"/>
                <a:gd name="T14" fmla="*/ 558 w 4512"/>
                <a:gd name="T15" fmla="*/ 265 h 469"/>
                <a:gd name="T16" fmla="*/ 630 w 4512"/>
                <a:gd name="T17" fmla="*/ 236 h 469"/>
                <a:gd name="T18" fmla="*/ 704 w 4512"/>
                <a:gd name="T19" fmla="*/ 187 h 469"/>
                <a:gd name="T20" fmla="*/ 777 w 4512"/>
                <a:gd name="T21" fmla="*/ 162 h 469"/>
                <a:gd name="T22" fmla="*/ 849 w 4512"/>
                <a:gd name="T23" fmla="*/ 136 h 469"/>
                <a:gd name="T24" fmla="*/ 921 w 4512"/>
                <a:gd name="T25" fmla="*/ 127 h 469"/>
                <a:gd name="T26" fmla="*/ 995 w 4512"/>
                <a:gd name="T27" fmla="*/ 222 h 469"/>
                <a:gd name="T28" fmla="*/ 1068 w 4512"/>
                <a:gd name="T29" fmla="*/ 265 h 469"/>
                <a:gd name="T30" fmla="*/ 1140 w 4512"/>
                <a:gd name="T31" fmla="*/ 222 h 469"/>
                <a:gd name="T32" fmla="*/ 1212 w 4512"/>
                <a:gd name="T33" fmla="*/ 99 h 469"/>
                <a:gd name="T34" fmla="*/ 1286 w 4512"/>
                <a:gd name="T35" fmla="*/ 44 h 469"/>
                <a:gd name="T36" fmla="*/ 1359 w 4512"/>
                <a:gd name="T37" fmla="*/ 92 h 469"/>
                <a:gd name="T38" fmla="*/ 1431 w 4512"/>
                <a:gd name="T39" fmla="*/ 203 h 469"/>
                <a:gd name="T40" fmla="*/ 1504 w 4512"/>
                <a:gd name="T41" fmla="*/ 379 h 469"/>
                <a:gd name="T42" fmla="*/ 1578 w 4512"/>
                <a:gd name="T43" fmla="*/ 411 h 469"/>
                <a:gd name="T44" fmla="*/ 1650 w 4512"/>
                <a:gd name="T45" fmla="*/ 326 h 469"/>
                <a:gd name="T46" fmla="*/ 1722 w 4512"/>
                <a:gd name="T47" fmla="*/ 259 h 469"/>
                <a:gd name="T48" fmla="*/ 1795 w 4512"/>
                <a:gd name="T49" fmla="*/ 242 h 469"/>
                <a:gd name="T50" fmla="*/ 1867 w 4512"/>
                <a:gd name="T51" fmla="*/ 168 h 469"/>
                <a:gd name="T52" fmla="*/ 1941 w 4512"/>
                <a:gd name="T53" fmla="*/ 145 h 469"/>
                <a:gd name="T54" fmla="*/ 2013 w 4512"/>
                <a:gd name="T55" fmla="*/ 171 h 469"/>
                <a:gd name="T56" fmla="*/ 2086 w 4512"/>
                <a:gd name="T57" fmla="*/ 180 h 469"/>
                <a:gd name="T58" fmla="*/ 2158 w 4512"/>
                <a:gd name="T59" fmla="*/ 245 h 469"/>
                <a:gd name="T60" fmla="*/ 2232 w 4512"/>
                <a:gd name="T61" fmla="*/ 224 h 469"/>
                <a:gd name="T62" fmla="*/ 2305 w 4512"/>
                <a:gd name="T63" fmla="*/ 139 h 469"/>
                <a:gd name="T64" fmla="*/ 2377 w 4512"/>
                <a:gd name="T65" fmla="*/ 49 h 469"/>
                <a:gd name="T66" fmla="*/ 2449 w 4512"/>
                <a:gd name="T67" fmla="*/ 37 h 469"/>
                <a:gd name="T68" fmla="*/ 2523 w 4512"/>
                <a:gd name="T69" fmla="*/ 131 h 469"/>
                <a:gd name="T70" fmla="*/ 2596 w 4512"/>
                <a:gd name="T71" fmla="*/ 332 h 469"/>
                <a:gd name="T72" fmla="*/ 2668 w 4512"/>
                <a:gd name="T73" fmla="*/ 464 h 469"/>
                <a:gd name="T74" fmla="*/ 2740 w 4512"/>
                <a:gd name="T75" fmla="*/ 430 h 469"/>
                <a:gd name="T76" fmla="*/ 2814 w 4512"/>
                <a:gd name="T77" fmla="*/ 298 h 469"/>
                <a:gd name="T78" fmla="*/ 2887 w 4512"/>
                <a:gd name="T79" fmla="*/ 208 h 469"/>
                <a:gd name="T80" fmla="*/ 2959 w 4512"/>
                <a:gd name="T81" fmla="*/ 141 h 469"/>
                <a:gd name="T82" fmla="*/ 3031 w 4512"/>
                <a:gd name="T83" fmla="*/ 127 h 469"/>
                <a:gd name="T84" fmla="*/ 3106 w 4512"/>
                <a:gd name="T85" fmla="*/ 189 h 469"/>
                <a:gd name="T86" fmla="*/ 3178 w 4512"/>
                <a:gd name="T87" fmla="*/ 224 h 469"/>
                <a:gd name="T88" fmla="*/ 3250 w 4512"/>
                <a:gd name="T89" fmla="*/ 185 h 469"/>
                <a:gd name="T90" fmla="*/ 3323 w 4512"/>
                <a:gd name="T91" fmla="*/ 83 h 469"/>
                <a:gd name="T92" fmla="*/ 3397 w 4512"/>
                <a:gd name="T93" fmla="*/ 106 h 469"/>
                <a:gd name="T94" fmla="*/ 3469 w 4512"/>
                <a:gd name="T95" fmla="*/ 185 h 469"/>
                <a:gd name="T96" fmla="*/ 3541 w 4512"/>
                <a:gd name="T97" fmla="*/ 210 h 469"/>
                <a:gd name="T98" fmla="*/ 3614 w 4512"/>
                <a:gd name="T99" fmla="*/ 155 h 469"/>
                <a:gd name="T100" fmla="*/ 3688 w 4512"/>
                <a:gd name="T101" fmla="*/ 51 h 469"/>
                <a:gd name="T102" fmla="*/ 3760 w 4512"/>
                <a:gd name="T103" fmla="*/ 16 h 469"/>
                <a:gd name="T104" fmla="*/ 3833 w 4512"/>
                <a:gd name="T105" fmla="*/ 146 h 469"/>
                <a:gd name="T106" fmla="*/ 3905 w 4512"/>
                <a:gd name="T107" fmla="*/ 333 h 469"/>
                <a:gd name="T108" fmla="*/ 3979 w 4512"/>
                <a:gd name="T109" fmla="*/ 321 h 469"/>
                <a:gd name="T110" fmla="*/ 4051 w 4512"/>
                <a:gd name="T111" fmla="*/ 192 h 469"/>
                <a:gd name="T112" fmla="*/ 4124 w 4512"/>
                <a:gd name="T113" fmla="*/ 51 h 469"/>
                <a:gd name="T114" fmla="*/ 4196 w 4512"/>
                <a:gd name="T115" fmla="*/ 83 h 469"/>
                <a:gd name="T116" fmla="*/ 4270 w 4512"/>
                <a:gd name="T117" fmla="*/ 261 h 469"/>
                <a:gd name="T118" fmla="*/ 4342 w 4512"/>
                <a:gd name="T119" fmla="*/ 319 h 469"/>
                <a:gd name="T120" fmla="*/ 4415 w 4512"/>
                <a:gd name="T121" fmla="*/ 266 h 469"/>
                <a:gd name="T122" fmla="*/ 4487 w 4512"/>
                <a:gd name="T123" fmla="*/ 212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469">
                  <a:moveTo>
                    <a:pt x="0" y="251"/>
                  </a:moveTo>
                  <a:lnTo>
                    <a:pt x="25" y="240"/>
                  </a:lnTo>
                  <a:lnTo>
                    <a:pt x="48" y="213"/>
                  </a:lnTo>
                  <a:lnTo>
                    <a:pt x="73" y="187"/>
                  </a:lnTo>
                  <a:lnTo>
                    <a:pt x="97" y="175"/>
                  </a:lnTo>
                  <a:lnTo>
                    <a:pt x="122" y="168"/>
                  </a:lnTo>
                  <a:lnTo>
                    <a:pt x="145" y="157"/>
                  </a:lnTo>
                  <a:lnTo>
                    <a:pt x="170" y="152"/>
                  </a:lnTo>
                  <a:lnTo>
                    <a:pt x="194" y="150"/>
                  </a:lnTo>
                  <a:lnTo>
                    <a:pt x="219" y="152"/>
                  </a:lnTo>
                  <a:lnTo>
                    <a:pt x="242" y="148"/>
                  </a:lnTo>
                  <a:lnTo>
                    <a:pt x="267" y="148"/>
                  </a:lnTo>
                  <a:lnTo>
                    <a:pt x="291" y="146"/>
                  </a:lnTo>
                  <a:lnTo>
                    <a:pt x="316" y="145"/>
                  </a:lnTo>
                  <a:lnTo>
                    <a:pt x="339" y="134"/>
                  </a:lnTo>
                  <a:lnTo>
                    <a:pt x="364" y="122"/>
                  </a:lnTo>
                  <a:lnTo>
                    <a:pt x="388" y="109"/>
                  </a:lnTo>
                  <a:lnTo>
                    <a:pt x="413" y="111"/>
                  </a:lnTo>
                  <a:lnTo>
                    <a:pt x="436" y="131"/>
                  </a:lnTo>
                  <a:lnTo>
                    <a:pt x="461" y="157"/>
                  </a:lnTo>
                  <a:lnTo>
                    <a:pt x="485" y="194"/>
                  </a:lnTo>
                  <a:lnTo>
                    <a:pt x="510" y="233"/>
                  </a:lnTo>
                  <a:lnTo>
                    <a:pt x="533" y="259"/>
                  </a:lnTo>
                  <a:lnTo>
                    <a:pt x="558" y="265"/>
                  </a:lnTo>
                  <a:lnTo>
                    <a:pt x="583" y="263"/>
                  </a:lnTo>
                  <a:lnTo>
                    <a:pt x="607" y="256"/>
                  </a:lnTo>
                  <a:lnTo>
                    <a:pt x="630" y="236"/>
                  </a:lnTo>
                  <a:lnTo>
                    <a:pt x="655" y="213"/>
                  </a:lnTo>
                  <a:lnTo>
                    <a:pt x="680" y="198"/>
                  </a:lnTo>
                  <a:lnTo>
                    <a:pt x="704" y="187"/>
                  </a:lnTo>
                  <a:lnTo>
                    <a:pt x="727" y="175"/>
                  </a:lnTo>
                  <a:lnTo>
                    <a:pt x="752" y="164"/>
                  </a:lnTo>
                  <a:lnTo>
                    <a:pt x="777" y="162"/>
                  </a:lnTo>
                  <a:lnTo>
                    <a:pt x="801" y="155"/>
                  </a:lnTo>
                  <a:lnTo>
                    <a:pt x="824" y="143"/>
                  </a:lnTo>
                  <a:lnTo>
                    <a:pt x="849" y="136"/>
                  </a:lnTo>
                  <a:lnTo>
                    <a:pt x="874" y="129"/>
                  </a:lnTo>
                  <a:lnTo>
                    <a:pt x="898" y="122"/>
                  </a:lnTo>
                  <a:lnTo>
                    <a:pt x="921" y="127"/>
                  </a:lnTo>
                  <a:lnTo>
                    <a:pt x="946" y="148"/>
                  </a:lnTo>
                  <a:lnTo>
                    <a:pt x="971" y="185"/>
                  </a:lnTo>
                  <a:lnTo>
                    <a:pt x="995" y="222"/>
                  </a:lnTo>
                  <a:lnTo>
                    <a:pt x="1018" y="245"/>
                  </a:lnTo>
                  <a:lnTo>
                    <a:pt x="1043" y="256"/>
                  </a:lnTo>
                  <a:lnTo>
                    <a:pt x="1068" y="265"/>
                  </a:lnTo>
                  <a:lnTo>
                    <a:pt x="1092" y="254"/>
                  </a:lnTo>
                  <a:lnTo>
                    <a:pt x="1115" y="243"/>
                  </a:lnTo>
                  <a:lnTo>
                    <a:pt x="1140" y="222"/>
                  </a:lnTo>
                  <a:lnTo>
                    <a:pt x="1165" y="187"/>
                  </a:lnTo>
                  <a:lnTo>
                    <a:pt x="1189" y="143"/>
                  </a:lnTo>
                  <a:lnTo>
                    <a:pt x="1212" y="99"/>
                  </a:lnTo>
                  <a:lnTo>
                    <a:pt x="1237" y="64"/>
                  </a:lnTo>
                  <a:lnTo>
                    <a:pt x="1262" y="46"/>
                  </a:lnTo>
                  <a:lnTo>
                    <a:pt x="1286" y="44"/>
                  </a:lnTo>
                  <a:lnTo>
                    <a:pt x="1309" y="64"/>
                  </a:lnTo>
                  <a:lnTo>
                    <a:pt x="1334" y="81"/>
                  </a:lnTo>
                  <a:lnTo>
                    <a:pt x="1359" y="92"/>
                  </a:lnTo>
                  <a:lnTo>
                    <a:pt x="1384" y="102"/>
                  </a:lnTo>
                  <a:lnTo>
                    <a:pt x="1406" y="141"/>
                  </a:lnTo>
                  <a:lnTo>
                    <a:pt x="1431" y="203"/>
                  </a:lnTo>
                  <a:lnTo>
                    <a:pt x="1456" y="273"/>
                  </a:lnTo>
                  <a:lnTo>
                    <a:pt x="1481" y="332"/>
                  </a:lnTo>
                  <a:lnTo>
                    <a:pt x="1504" y="379"/>
                  </a:lnTo>
                  <a:lnTo>
                    <a:pt x="1528" y="406"/>
                  </a:lnTo>
                  <a:lnTo>
                    <a:pt x="1553" y="416"/>
                  </a:lnTo>
                  <a:lnTo>
                    <a:pt x="1578" y="411"/>
                  </a:lnTo>
                  <a:lnTo>
                    <a:pt x="1601" y="390"/>
                  </a:lnTo>
                  <a:lnTo>
                    <a:pt x="1625" y="362"/>
                  </a:lnTo>
                  <a:lnTo>
                    <a:pt x="1650" y="326"/>
                  </a:lnTo>
                  <a:lnTo>
                    <a:pt x="1675" y="293"/>
                  </a:lnTo>
                  <a:lnTo>
                    <a:pt x="1698" y="273"/>
                  </a:lnTo>
                  <a:lnTo>
                    <a:pt x="1722" y="259"/>
                  </a:lnTo>
                  <a:lnTo>
                    <a:pt x="1747" y="258"/>
                  </a:lnTo>
                  <a:lnTo>
                    <a:pt x="1770" y="256"/>
                  </a:lnTo>
                  <a:lnTo>
                    <a:pt x="1795" y="242"/>
                  </a:lnTo>
                  <a:lnTo>
                    <a:pt x="1819" y="215"/>
                  </a:lnTo>
                  <a:lnTo>
                    <a:pt x="1844" y="194"/>
                  </a:lnTo>
                  <a:lnTo>
                    <a:pt x="1867" y="168"/>
                  </a:lnTo>
                  <a:lnTo>
                    <a:pt x="1892" y="150"/>
                  </a:lnTo>
                  <a:lnTo>
                    <a:pt x="1916" y="143"/>
                  </a:lnTo>
                  <a:lnTo>
                    <a:pt x="1941" y="145"/>
                  </a:lnTo>
                  <a:lnTo>
                    <a:pt x="1964" y="153"/>
                  </a:lnTo>
                  <a:lnTo>
                    <a:pt x="1989" y="162"/>
                  </a:lnTo>
                  <a:lnTo>
                    <a:pt x="2013" y="171"/>
                  </a:lnTo>
                  <a:lnTo>
                    <a:pt x="2038" y="164"/>
                  </a:lnTo>
                  <a:lnTo>
                    <a:pt x="2061" y="161"/>
                  </a:lnTo>
                  <a:lnTo>
                    <a:pt x="2086" y="180"/>
                  </a:lnTo>
                  <a:lnTo>
                    <a:pt x="2110" y="210"/>
                  </a:lnTo>
                  <a:lnTo>
                    <a:pt x="2135" y="233"/>
                  </a:lnTo>
                  <a:lnTo>
                    <a:pt x="2158" y="245"/>
                  </a:lnTo>
                  <a:lnTo>
                    <a:pt x="2183" y="243"/>
                  </a:lnTo>
                  <a:lnTo>
                    <a:pt x="2208" y="238"/>
                  </a:lnTo>
                  <a:lnTo>
                    <a:pt x="2232" y="224"/>
                  </a:lnTo>
                  <a:lnTo>
                    <a:pt x="2255" y="201"/>
                  </a:lnTo>
                  <a:lnTo>
                    <a:pt x="2280" y="171"/>
                  </a:lnTo>
                  <a:lnTo>
                    <a:pt x="2305" y="139"/>
                  </a:lnTo>
                  <a:lnTo>
                    <a:pt x="2329" y="101"/>
                  </a:lnTo>
                  <a:lnTo>
                    <a:pt x="2352" y="71"/>
                  </a:lnTo>
                  <a:lnTo>
                    <a:pt x="2377" y="49"/>
                  </a:lnTo>
                  <a:lnTo>
                    <a:pt x="2402" y="35"/>
                  </a:lnTo>
                  <a:lnTo>
                    <a:pt x="2426" y="30"/>
                  </a:lnTo>
                  <a:lnTo>
                    <a:pt x="2449" y="37"/>
                  </a:lnTo>
                  <a:lnTo>
                    <a:pt x="2474" y="56"/>
                  </a:lnTo>
                  <a:lnTo>
                    <a:pt x="2499" y="90"/>
                  </a:lnTo>
                  <a:lnTo>
                    <a:pt x="2523" y="131"/>
                  </a:lnTo>
                  <a:lnTo>
                    <a:pt x="2546" y="187"/>
                  </a:lnTo>
                  <a:lnTo>
                    <a:pt x="2571" y="256"/>
                  </a:lnTo>
                  <a:lnTo>
                    <a:pt x="2596" y="332"/>
                  </a:lnTo>
                  <a:lnTo>
                    <a:pt x="2620" y="397"/>
                  </a:lnTo>
                  <a:lnTo>
                    <a:pt x="2643" y="439"/>
                  </a:lnTo>
                  <a:lnTo>
                    <a:pt x="2668" y="464"/>
                  </a:lnTo>
                  <a:lnTo>
                    <a:pt x="2693" y="469"/>
                  </a:lnTo>
                  <a:lnTo>
                    <a:pt x="2717" y="459"/>
                  </a:lnTo>
                  <a:lnTo>
                    <a:pt x="2740" y="430"/>
                  </a:lnTo>
                  <a:lnTo>
                    <a:pt x="2765" y="393"/>
                  </a:lnTo>
                  <a:lnTo>
                    <a:pt x="2790" y="344"/>
                  </a:lnTo>
                  <a:lnTo>
                    <a:pt x="2814" y="298"/>
                  </a:lnTo>
                  <a:lnTo>
                    <a:pt x="2837" y="266"/>
                  </a:lnTo>
                  <a:lnTo>
                    <a:pt x="2862" y="235"/>
                  </a:lnTo>
                  <a:lnTo>
                    <a:pt x="2887" y="208"/>
                  </a:lnTo>
                  <a:lnTo>
                    <a:pt x="2912" y="182"/>
                  </a:lnTo>
                  <a:lnTo>
                    <a:pt x="2934" y="153"/>
                  </a:lnTo>
                  <a:lnTo>
                    <a:pt x="2959" y="141"/>
                  </a:lnTo>
                  <a:lnTo>
                    <a:pt x="2984" y="131"/>
                  </a:lnTo>
                  <a:lnTo>
                    <a:pt x="3009" y="120"/>
                  </a:lnTo>
                  <a:lnTo>
                    <a:pt x="3031" y="127"/>
                  </a:lnTo>
                  <a:lnTo>
                    <a:pt x="3056" y="145"/>
                  </a:lnTo>
                  <a:lnTo>
                    <a:pt x="3081" y="171"/>
                  </a:lnTo>
                  <a:lnTo>
                    <a:pt x="3106" y="189"/>
                  </a:lnTo>
                  <a:lnTo>
                    <a:pt x="3129" y="205"/>
                  </a:lnTo>
                  <a:lnTo>
                    <a:pt x="3153" y="219"/>
                  </a:lnTo>
                  <a:lnTo>
                    <a:pt x="3178" y="224"/>
                  </a:lnTo>
                  <a:lnTo>
                    <a:pt x="3203" y="222"/>
                  </a:lnTo>
                  <a:lnTo>
                    <a:pt x="3226" y="206"/>
                  </a:lnTo>
                  <a:lnTo>
                    <a:pt x="3250" y="185"/>
                  </a:lnTo>
                  <a:lnTo>
                    <a:pt x="3275" y="152"/>
                  </a:lnTo>
                  <a:lnTo>
                    <a:pt x="3300" y="111"/>
                  </a:lnTo>
                  <a:lnTo>
                    <a:pt x="3323" y="83"/>
                  </a:lnTo>
                  <a:lnTo>
                    <a:pt x="3347" y="72"/>
                  </a:lnTo>
                  <a:lnTo>
                    <a:pt x="3372" y="76"/>
                  </a:lnTo>
                  <a:lnTo>
                    <a:pt x="3397" y="106"/>
                  </a:lnTo>
                  <a:lnTo>
                    <a:pt x="3420" y="136"/>
                  </a:lnTo>
                  <a:lnTo>
                    <a:pt x="3444" y="164"/>
                  </a:lnTo>
                  <a:lnTo>
                    <a:pt x="3469" y="185"/>
                  </a:lnTo>
                  <a:lnTo>
                    <a:pt x="3494" y="203"/>
                  </a:lnTo>
                  <a:lnTo>
                    <a:pt x="3517" y="210"/>
                  </a:lnTo>
                  <a:lnTo>
                    <a:pt x="3541" y="210"/>
                  </a:lnTo>
                  <a:lnTo>
                    <a:pt x="3566" y="194"/>
                  </a:lnTo>
                  <a:lnTo>
                    <a:pt x="3591" y="171"/>
                  </a:lnTo>
                  <a:lnTo>
                    <a:pt x="3614" y="155"/>
                  </a:lnTo>
                  <a:lnTo>
                    <a:pt x="3638" y="132"/>
                  </a:lnTo>
                  <a:lnTo>
                    <a:pt x="3663" y="95"/>
                  </a:lnTo>
                  <a:lnTo>
                    <a:pt x="3688" y="51"/>
                  </a:lnTo>
                  <a:lnTo>
                    <a:pt x="3711" y="14"/>
                  </a:lnTo>
                  <a:lnTo>
                    <a:pt x="3735" y="0"/>
                  </a:lnTo>
                  <a:lnTo>
                    <a:pt x="3760" y="16"/>
                  </a:lnTo>
                  <a:lnTo>
                    <a:pt x="3785" y="44"/>
                  </a:lnTo>
                  <a:lnTo>
                    <a:pt x="3808" y="86"/>
                  </a:lnTo>
                  <a:lnTo>
                    <a:pt x="3833" y="146"/>
                  </a:lnTo>
                  <a:lnTo>
                    <a:pt x="3857" y="221"/>
                  </a:lnTo>
                  <a:lnTo>
                    <a:pt x="3882" y="286"/>
                  </a:lnTo>
                  <a:lnTo>
                    <a:pt x="3905" y="333"/>
                  </a:lnTo>
                  <a:lnTo>
                    <a:pt x="3930" y="356"/>
                  </a:lnTo>
                  <a:lnTo>
                    <a:pt x="3954" y="346"/>
                  </a:lnTo>
                  <a:lnTo>
                    <a:pt x="3979" y="321"/>
                  </a:lnTo>
                  <a:lnTo>
                    <a:pt x="4002" y="286"/>
                  </a:lnTo>
                  <a:lnTo>
                    <a:pt x="4027" y="240"/>
                  </a:lnTo>
                  <a:lnTo>
                    <a:pt x="4051" y="192"/>
                  </a:lnTo>
                  <a:lnTo>
                    <a:pt x="4076" y="139"/>
                  </a:lnTo>
                  <a:lnTo>
                    <a:pt x="4099" y="90"/>
                  </a:lnTo>
                  <a:lnTo>
                    <a:pt x="4124" y="51"/>
                  </a:lnTo>
                  <a:lnTo>
                    <a:pt x="4148" y="30"/>
                  </a:lnTo>
                  <a:lnTo>
                    <a:pt x="4173" y="49"/>
                  </a:lnTo>
                  <a:lnTo>
                    <a:pt x="4196" y="83"/>
                  </a:lnTo>
                  <a:lnTo>
                    <a:pt x="4221" y="145"/>
                  </a:lnTo>
                  <a:lnTo>
                    <a:pt x="4245" y="210"/>
                  </a:lnTo>
                  <a:lnTo>
                    <a:pt x="4270" y="261"/>
                  </a:lnTo>
                  <a:lnTo>
                    <a:pt x="4293" y="293"/>
                  </a:lnTo>
                  <a:lnTo>
                    <a:pt x="4318" y="314"/>
                  </a:lnTo>
                  <a:lnTo>
                    <a:pt x="4342" y="319"/>
                  </a:lnTo>
                  <a:lnTo>
                    <a:pt x="4367" y="305"/>
                  </a:lnTo>
                  <a:lnTo>
                    <a:pt x="4390" y="289"/>
                  </a:lnTo>
                  <a:lnTo>
                    <a:pt x="4415" y="266"/>
                  </a:lnTo>
                  <a:lnTo>
                    <a:pt x="4439" y="245"/>
                  </a:lnTo>
                  <a:lnTo>
                    <a:pt x="4464" y="228"/>
                  </a:lnTo>
                  <a:lnTo>
                    <a:pt x="4487" y="212"/>
                  </a:lnTo>
                  <a:lnTo>
                    <a:pt x="4512" y="201"/>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898" name="Freeform 10"/>
            <p:cNvSpPr>
              <a:spLocks/>
            </p:cNvSpPr>
            <p:nvPr/>
          </p:nvSpPr>
          <p:spPr bwMode="auto">
            <a:xfrm>
              <a:off x="1749" y="3706"/>
              <a:ext cx="3627" cy="178"/>
            </a:xfrm>
            <a:custGeom>
              <a:avLst/>
              <a:gdLst>
                <a:gd name="T0" fmla="*/ 48 w 4512"/>
                <a:gd name="T1" fmla="*/ 111 h 178"/>
                <a:gd name="T2" fmla="*/ 122 w 4512"/>
                <a:gd name="T3" fmla="*/ 98 h 178"/>
                <a:gd name="T4" fmla="*/ 194 w 4512"/>
                <a:gd name="T5" fmla="*/ 95 h 178"/>
                <a:gd name="T6" fmla="*/ 267 w 4512"/>
                <a:gd name="T7" fmla="*/ 88 h 178"/>
                <a:gd name="T8" fmla="*/ 339 w 4512"/>
                <a:gd name="T9" fmla="*/ 76 h 178"/>
                <a:gd name="T10" fmla="*/ 413 w 4512"/>
                <a:gd name="T11" fmla="*/ 74 h 178"/>
                <a:gd name="T12" fmla="*/ 485 w 4512"/>
                <a:gd name="T13" fmla="*/ 77 h 178"/>
                <a:gd name="T14" fmla="*/ 558 w 4512"/>
                <a:gd name="T15" fmla="*/ 72 h 178"/>
                <a:gd name="T16" fmla="*/ 630 w 4512"/>
                <a:gd name="T17" fmla="*/ 61 h 178"/>
                <a:gd name="T18" fmla="*/ 704 w 4512"/>
                <a:gd name="T19" fmla="*/ 65 h 178"/>
                <a:gd name="T20" fmla="*/ 777 w 4512"/>
                <a:gd name="T21" fmla="*/ 98 h 178"/>
                <a:gd name="T22" fmla="*/ 849 w 4512"/>
                <a:gd name="T23" fmla="*/ 100 h 178"/>
                <a:gd name="T24" fmla="*/ 921 w 4512"/>
                <a:gd name="T25" fmla="*/ 65 h 178"/>
                <a:gd name="T26" fmla="*/ 995 w 4512"/>
                <a:gd name="T27" fmla="*/ 40 h 178"/>
                <a:gd name="T28" fmla="*/ 1068 w 4512"/>
                <a:gd name="T29" fmla="*/ 47 h 178"/>
                <a:gd name="T30" fmla="*/ 1140 w 4512"/>
                <a:gd name="T31" fmla="*/ 65 h 178"/>
                <a:gd name="T32" fmla="*/ 1212 w 4512"/>
                <a:gd name="T33" fmla="*/ 88 h 178"/>
                <a:gd name="T34" fmla="*/ 1286 w 4512"/>
                <a:gd name="T35" fmla="*/ 106 h 178"/>
                <a:gd name="T36" fmla="*/ 1359 w 4512"/>
                <a:gd name="T37" fmla="*/ 102 h 178"/>
                <a:gd name="T38" fmla="*/ 1431 w 4512"/>
                <a:gd name="T39" fmla="*/ 63 h 178"/>
                <a:gd name="T40" fmla="*/ 1504 w 4512"/>
                <a:gd name="T41" fmla="*/ 53 h 178"/>
                <a:gd name="T42" fmla="*/ 1578 w 4512"/>
                <a:gd name="T43" fmla="*/ 63 h 178"/>
                <a:gd name="T44" fmla="*/ 1650 w 4512"/>
                <a:gd name="T45" fmla="*/ 100 h 178"/>
                <a:gd name="T46" fmla="*/ 1722 w 4512"/>
                <a:gd name="T47" fmla="*/ 160 h 178"/>
                <a:gd name="T48" fmla="*/ 1795 w 4512"/>
                <a:gd name="T49" fmla="*/ 178 h 178"/>
                <a:gd name="T50" fmla="*/ 1867 w 4512"/>
                <a:gd name="T51" fmla="*/ 148 h 178"/>
                <a:gd name="T52" fmla="*/ 1941 w 4512"/>
                <a:gd name="T53" fmla="*/ 114 h 178"/>
                <a:gd name="T54" fmla="*/ 2013 w 4512"/>
                <a:gd name="T55" fmla="*/ 111 h 178"/>
                <a:gd name="T56" fmla="*/ 2086 w 4512"/>
                <a:gd name="T57" fmla="*/ 70 h 178"/>
                <a:gd name="T58" fmla="*/ 2158 w 4512"/>
                <a:gd name="T59" fmla="*/ 39 h 178"/>
                <a:gd name="T60" fmla="*/ 2232 w 4512"/>
                <a:gd name="T61" fmla="*/ 37 h 178"/>
                <a:gd name="T62" fmla="*/ 2305 w 4512"/>
                <a:gd name="T63" fmla="*/ 65 h 178"/>
                <a:gd name="T64" fmla="*/ 2377 w 4512"/>
                <a:gd name="T65" fmla="*/ 90 h 178"/>
                <a:gd name="T66" fmla="*/ 2449 w 4512"/>
                <a:gd name="T67" fmla="*/ 100 h 178"/>
                <a:gd name="T68" fmla="*/ 2523 w 4512"/>
                <a:gd name="T69" fmla="*/ 86 h 178"/>
                <a:gd name="T70" fmla="*/ 2596 w 4512"/>
                <a:gd name="T71" fmla="*/ 53 h 178"/>
                <a:gd name="T72" fmla="*/ 2668 w 4512"/>
                <a:gd name="T73" fmla="*/ 30 h 178"/>
                <a:gd name="T74" fmla="*/ 2740 w 4512"/>
                <a:gd name="T75" fmla="*/ 61 h 178"/>
                <a:gd name="T76" fmla="*/ 2814 w 4512"/>
                <a:gd name="T77" fmla="*/ 114 h 178"/>
                <a:gd name="T78" fmla="*/ 2887 w 4512"/>
                <a:gd name="T79" fmla="*/ 150 h 178"/>
                <a:gd name="T80" fmla="*/ 2959 w 4512"/>
                <a:gd name="T81" fmla="*/ 158 h 178"/>
                <a:gd name="T82" fmla="*/ 3031 w 4512"/>
                <a:gd name="T83" fmla="*/ 139 h 178"/>
                <a:gd name="T84" fmla="*/ 3106 w 4512"/>
                <a:gd name="T85" fmla="*/ 100 h 178"/>
                <a:gd name="T86" fmla="*/ 3178 w 4512"/>
                <a:gd name="T87" fmla="*/ 67 h 178"/>
                <a:gd name="T88" fmla="*/ 3250 w 4512"/>
                <a:gd name="T89" fmla="*/ 56 h 178"/>
                <a:gd name="T90" fmla="*/ 3323 w 4512"/>
                <a:gd name="T91" fmla="*/ 70 h 178"/>
                <a:gd name="T92" fmla="*/ 3397 w 4512"/>
                <a:gd name="T93" fmla="*/ 84 h 178"/>
                <a:gd name="T94" fmla="*/ 3469 w 4512"/>
                <a:gd name="T95" fmla="*/ 63 h 178"/>
                <a:gd name="T96" fmla="*/ 3541 w 4512"/>
                <a:gd name="T97" fmla="*/ 21 h 178"/>
                <a:gd name="T98" fmla="*/ 3614 w 4512"/>
                <a:gd name="T99" fmla="*/ 39 h 178"/>
                <a:gd name="T100" fmla="*/ 3688 w 4512"/>
                <a:gd name="T101" fmla="*/ 91 h 178"/>
                <a:gd name="T102" fmla="*/ 3760 w 4512"/>
                <a:gd name="T103" fmla="*/ 90 h 178"/>
                <a:gd name="T104" fmla="*/ 3833 w 4512"/>
                <a:gd name="T105" fmla="*/ 61 h 178"/>
                <a:gd name="T106" fmla="*/ 3905 w 4512"/>
                <a:gd name="T107" fmla="*/ 30 h 178"/>
                <a:gd name="T108" fmla="*/ 3979 w 4512"/>
                <a:gd name="T109" fmla="*/ 16 h 178"/>
                <a:gd name="T110" fmla="*/ 4051 w 4512"/>
                <a:gd name="T111" fmla="*/ 49 h 178"/>
                <a:gd name="T112" fmla="*/ 4124 w 4512"/>
                <a:gd name="T113" fmla="*/ 93 h 178"/>
                <a:gd name="T114" fmla="*/ 4196 w 4512"/>
                <a:gd name="T115" fmla="*/ 120 h 178"/>
                <a:gd name="T116" fmla="*/ 4270 w 4512"/>
                <a:gd name="T117" fmla="*/ 86 h 178"/>
                <a:gd name="T118" fmla="*/ 4342 w 4512"/>
                <a:gd name="T119" fmla="*/ 23 h 178"/>
                <a:gd name="T120" fmla="*/ 4415 w 4512"/>
                <a:gd name="T121" fmla="*/ 0 h 178"/>
                <a:gd name="T122" fmla="*/ 4487 w 4512"/>
                <a:gd name="T123"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78">
                  <a:moveTo>
                    <a:pt x="0" y="116"/>
                  </a:moveTo>
                  <a:lnTo>
                    <a:pt x="25" y="116"/>
                  </a:lnTo>
                  <a:lnTo>
                    <a:pt x="48" y="111"/>
                  </a:lnTo>
                  <a:lnTo>
                    <a:pt x="73" y="106"/>
                  </a:lnTo>
                  <a:lnTo>
                    <a:pt x="97" y="100"/>
                  </a:lnTo>
                  <a:lnTo>
                    <a:pt x="122" y="98"/>
                  </a:lnTo>
                  <a:lnTo>
                    <a:pt x="145" y="98"/>
                  </a:lnTo>
                  <a:lnTo>
                    <a:pt x="170" y="97"/>
                  </a:lnTo>
                  <a:lnTo>
                    <a:pt x="194" y="95"/>
                  </a:lnTo>
                  <a:lnTo>
                    <a:pt x="219" y="93"/>
                  </a:lnTo>
                  <a:lnTo>
                    <a:pt x="242" y="91"/>
                  </a:lnTo>
                  <a:lnTo>
                    <a:pt x="267" y="88"/>
                  </a:lnTo>
                  <a:lnTo>
                    <a:pt x="291" y="83"/>
                  </a:lnTo>
                  <a:lnTo>
                    <a:pt x="316" y="79"/>
                  </a:lnTo>
                  <a:lnTo>
                    <a:pt x="339" y="76"/>
                  </a:lnTo>
                  <a:lnTo>
                    <a:pt x="364" y="74"/>
                  </a:lnTo>
                  <a:lnTo>
                    <a:pt x="388" y="74"/>
                  </a:lnTo>
                  <a:lnTo>
                    <a:pt x="413" y="74"/>
                  </a:lnTo>
                  <a:lnTo>
                    <a:pt x="436" y="76"/>
                  </a:lnTo>
                  <a:lnTo>
                    <a:pt x="461" y="77"/>
                  </a:lnTo>
                  <a:lnTo>
                    <a:pt x="485" y="77"/>
                  </a:lnTo>
                  <a:lnTo>
                    <a:pt x="510" y="79"/>
                  </a:lnTo>
                  <a:lnTo>
                    <a:pt x="533" y="76"/>
                  </a:lnTo>
                  <a:lnTo>
                    <a:pt x="558" y="72"/>
                  </a:lnTo>
                  <a:lnTo>
                    <a:pt x="583" y="67"/>
                  </a:lnTo>
                  <a:lnTo>
                    <a:pt x="607" y="63"/>
                  </a:lnTo>
                  <a:lnTo>
                    <a:pt x="630" y="61"/>
                  </a:lnTo>
                  <a:lnTo>
                    <a:pt x="655" y="61"/>
                  </a:lnTo>
                  <a:lnTo>
                    <a:pt x="680" y="63"/>
                  </a:lnTo>
                  <a:lnTo>
                    <a:pt x="704" y="65"/>
                  </a:lnTo>
                  <a:lnTo>
                    <a:pt x="727" y="72"/>
                  </a:lnTo>
                  <a:lnTo>
                    <a:pt x="752" y="84"/>
                  </a:lnTo>
                  <a:lnTo>
                    <a:pt x="777" y="98"/>
                  </a:lnTo>
                  <a:lnTo>
                    <a:pt x="801" y="107"/>
                  </a:lnTo>
                  <a:lnTo>
                    <a:pt x="824" y="107"/>
                  </a:lnTo>
                  <a:lnTo>
                    <a:pt x="849" y="100"/>
                  </a:lnTo>
                  <a:lnTo>
                    <a:pt x="874" y="90"/>
                  </a:lnTo>
                  <a:lnTo>
                    <a:pt x="898" y="77"/>
                  </a:lnTo>
                  <a:lnTo>
                    <a:pt x="921" y="65"/>
                  </a:lnTo>
                  <a:lnTo>
                    <a:pt x="946" y="54"/>
                  </a:lnTo>
                  <a:lnTo>
                    <a:pt x="971" y="44"/>
                  </a:lnTo>
                  <a:lnTo>
                    <a:pt x="995" y="40"/>
                  </a:lnTo>
                  <a:lnTo>
                    <a:pt x="1018" y="42"/>
                  </a:lnTo>
                  <a:lnTo>
                    <a:pt x="1043" y="44"/>
                  </a:lnTo>
                  <a:lnTo>
                    <a:pt x="1068" y="47"/>
                  </a:lnTo>
                  <a:lnTo>
                    <a:pt x="1092" y="53"/>
                  </a:lnTo>
                  <a:lnTo>
                    <a:pt x="1115" y="58"/>
                  </a:lnTo>
                  <a:lnTo>
                    <a:pt x="1140" y="65"/>
                  </a:lnTo>
                  <a:lnTo>
                    <a:pt x="1165" y="72"/>
                  </a:lnTo>
                  <a:lnTo>
                    <a:pt x="1189" y="79"/>
                  </a:lnTo>
                  <a:lnTo>
                    <a:pt x="1212" y="88"/>
                  </a:lnTo>
                  <a:lnTo>
                    <a:pt x="1237" y="93"/>
                  </a:lnTo>
                  <a:lnTo>
                    <a:pt x="1262" y="100"/>
                  </a:lnTo>
                  <a:lnTo>
                    <a:pt x="1286" y="106"/>
                  </a:lnTo>
                  <a:lnTo>
                    <a:pt x="1309" y="109"/>
                  </a:lnTo>
                  <a:lnTo>
                    <a:pt x="1334" y="107"/>
                  </a:lnTo>
                  <a:lnTo>
                    <a:pt x="1359" y="102"/>
                  </a:lnTo>
                  <a:lnTo>
                    <a:pt x="1384" y="91"/>
                  </a:lnTo>
                  <a:lnTo>
                    <a:pt x="1406" y="77"/>
                  </a:lnTo>
                  <a:lnTo>
                    <a:pt x="1431" y="63"/>
                  </a:lnTo>
                  <a:lnTo>
                    <a:pt x="1456" y="53"/>
                  </a:lnTo>
                  <a:lnTo>
                    <a:pt x="1481" y="51"/>
                  </a:lnTo>
                  <a:lnTo>
                    <a:pt x="1504" y="53"/>
                  </a:lnTo>
                  <a:lnTo>
                    <a:pt x="1528" y="54"/>
                  </a:lnTo>
                  <a:lnTo>
                    <a:pt x="1553" y="60"/>
                  </a:lnTo>
                  <a:lnTo>
                    <a:pt x="1578" y="63"/>
                  </a:lnTo>
                  <a:lnTo>
                    <a:pt x="1601" y="72"/>
                  </a:lnTo>
                  <a:lnTo>
                    <a:pt x="1625" y="83"/>
                  </a:lnTo>
                  <a:lnTo>
                    <a:pt x="1650" y="100"/>
                  </a:lnTo>
                  <a:lnTo>
                    <a:pt x="1675" y="120"/>
                  </a:lnTo>
                  <a:lnTo>
                    <a:pt x="1698" y="141"/>
                  </a:lnTo>
                  <a:lnTo>
                    <a:pt x="1722" y="160"/>
                  </a:lnTo>
                  <a:lnTo>
                    <a:pt x="1747" y="173"/>
                  </a:lnTo>
                  <a:lnTo>
                    <a:pt x="1770" y="176"/>
                  </a:lnTo>
                  <a:lnTo>
                    <a:pt x="1795" y="178"/>
                  </a:lnTo>
                  <a:lnTo>
                    <a:pt x="1819" y="174"/>
                  </a:lnTo>
                  <a:lnTo>
                    <a:pt x="1844" y="162"/>
                  </a:lnTo>
                  <a:lnTo>
                    <a:pt x="1867" y="148"/>
                  </a:lnTo>
                  <a:lnTo>
                    <a:pt x="1892" y="132"/>
                  </a:lnTo>
                  <a:lnTo>
                    <a:pt x="1916" y="121"/>
                  </a:lnTo>
                  <a:lnTo>
                    <a:pt x="1941" y="114"/>
                  </a:lnTo>
                  <a:lnTo>
                    <a:pt x="1964" y="113"/>
                  </a:lnTo>
                  <a:lnTo>
                    <a:pt x="1989" y="114"/>
                  </a:lnTo>
                  <a:lnTo>
                    <a:pt x="2013" y="111"/>
                  </a:lnTo>
                  <a:lnTo>
                    <a:pt x="2038" y="106"/>
                  </a:lnTo>
                  <a:lnTo>
                    <a:pt x="2061" y="90"/>
                  </a:lnTo>
                  <a:lnTo>
                    <a:pt x="2086" y="70"/>
                  </a:lnTo>
                  <a:lnTo>
                    <a:pt x="2110" y="54"/>
                  </a:lnTo>
                  <a:lnTo>
                    <a:pt x="2135" y="46"/>
                  </a:lnTo>
                  <a:lnTo>
                    <a:pt x="2158" y="39"/>
                  </a:lnTo>
                  <a:lnTo>
                    <a:pt x="2183" y="33"/>
                  </a:lnTo>
                  <a:lnTo>
                    <a:pt x="2208" y="30"/>
                  </a:lnTo>
                  <a:lnTo>
                    <a:pt x="2232" y="37"/>
                  </a:lnTo>
                  <a:lnTo>
                    <a:pt x="2255" y="46"/>
                  </a:lnTo>
                  <a:lnTo>
                    <a:pt x="2280" y="56"/>
                  </a:lnTo>
                  <a:lnTo>
                    <a:pt x="2305" y="65"/>
                  </a:lnTo>
                  <a:lnTo>
                    <a:pt x="2329" y="74"/>
                  </a:lnTo>
                  <a:lnTo>
                    <a:pt x="2352" y="83"/>
                  </a:lnTo>
                  <a:lnTo>
                    <a:pt x="2377" y="90"/>
                  </a:lnTo>
                  <a:lnTo>
                    <a:pt x="2402" y="98"/>
                  </a:lnTo>
                  <a:lnTo>
                    <a:pt x="2426" y="100"/>
                  </a:lnTo>
                  <a:lnTo>
                    <a:pt x="2449" y="100"/>
                  </a:lnTo>
                  <a:lnTo>
                    <a:pt x="2474" y="98"/>
                  </a:lnTo>
                  <a:lnTo>
                    <a:pt x="2499" y="95"/>
                  </a:lnTo>
                  <a:lnTo>
                    <a:pt x="2523" y="86"/>
                  </a:lnTo>
                  <a:lnTo>
                    <a:pt x="2546" y="74"/>
                  </a:lnTo>
                  <a:lnTo>
                    <a:pt x="2571" y="61"/>
                  </a:lnTo>
                  <a:lnTo>
                    <a:pt x="2596" y="53"/>
                  </a:lnTo>
                  <a:lnTo>
                    <a:pt x="2620" y="44"/>
                  </a:lnTo>
                  <a:lnTo>
                    <a:pt x="2643" y="35"/>
                  </a:lnTo>
                  <a:lnTo>
                    <a:pt x="2668" y="30"/>
                  </a:lnTo>
                  <a:lnTo>
                    <a:pt x="2693" y="33"/>
                  </a:lnTo>
                  <a:lnTo>
                    <a:pt x="2717" y="46"/>
                  </a:lnTo>
                  <a:lnTo>
                    <a:pt x="2740" y="61"/>
                  </a:lnTo>
                  <a:lnTo>
                    <a:pt x="2765" y="79"/>
                  </a:lnTo>
                  <a:lnTo>
                    <a:pt x="2790" y="98"/>
                  </a:lnTo>
                  <a:lnTo>
                    <a:pt x="2814" y="114"/>
                  </a:lnTo>
                  <a:lnTo>
                    <a:pt x="2837" y="128"/>
                  </a:lnTo>
                  <a:lnTo>
                    <a:pt x="2862" y="141"/>
                  </a:lnTo>
                  <a:lnTo>
                    <a:pt x="2887" y="150"/>
                  </a:lnTo>
                  <a:lnTo>
                    <a:pt x="2912" y="157"/>
                  </a:lnTo>
                  <a:lnTo>
                    <a:pt x="2934" y="158"/>
                  </a:lnTo>
                  <a:lnTo>
                    <a:pt x="2959" y="158"/>
                  </a:lnTo>
                  <a:lnTo>
                    <a:pt x="2984" y="155"/>
                  </a:lnTo>
                  <a:lnTo>
                    <a:pt x="3009" y="148"/>
                  </a:lnTo>
                  <a:lnTo>
                    <a:pt x="3031" y="139"/>
                  </a:lnTo>
                  <a:lnTo>
                    <a:pt x="3056" y="127"/>
                  </a:lnTo>
                  <a:lnTo>
                    <a:pt x="3081" y="113"/>
                  </a:lnTo>
                  <a:lnTo>
                    <a:pt x="3106" y="100"/>
                  </a:lnTo>
                  <a:lnTo>
                    <a:pt x="3129" y="86"/>
                  </a:lnTo>
                  <a:lnTo>
                    <a:pt x="3153" y="76"/>
                  </a:lnTo>
                  <a:lnTo>
                    <a:pt x="3178" y="67"/>
                  </a:lnTo>
                  <a:lnTo>
                    <a:pt x="3203" y="61"/>
                  </a:lnTo>
                  <a:lnTo>
                    <a:pt x="3226" y="58"/>
                  </a:lnTo>
                  <a:lnTo>
                    <a:pt x="3250" y="56"/>
                  </a:lnTo>
                  <a:lnTo>
                    <a:pt x="3275" y="58"/>
                  </a:lnTo>
                  <a:lnTo>
                    <a:pt x="3300" y="63"/>
                  </a:lnTo>
                  <a:lnTo>
                    <a:pt x="3323" y="70"/>
                  </a:lnTo>
                  <a:lnTo>
                    <a:pt x="3347" y="77"/>
                  </a:lnTo>
                  <a:lnTo>
                    <a:pt x="3372" y="83"/>
                  </a:lnTo>
                  <a:lnTo>
                    <a:pt x="3397" y="84"/>
                  </a:lnTo>
                  <a:lnTo>
                    <a:pt x="3420" y="81"/>
                  </a:lnTo>
                  <a:lnTo>
                    <a:pt x="3444" y="74"/>
                  </a:lnTo>
                  <a:lnTo>
                    <a:pt x="3469" y="63"/>
                  </a:lnTo>
                  <a:lnTo>
                    <a:pt x="3494" y="46"/>
                  </a:lnTo>
                  <a:lnTo>
                    <a:pt x="3517" y="30"/>
                  </a:lnTo>
                  <a:lnTo>
                    <a:pt x="3541" y="21"/>
                  </a:lnTo>
                  <a:lnTo>
                    <a:pt x="3566" y="19"/>
                  </a:lnTo>
                  <a:lnTo>
                    <a:pt x="3591" y="26"/>
                  </a:lnTo>
                  <a:lnTo>
                    <a:pt x="3614" y="39"/>
                  </a:lnTo>
                  <a:lnTo>
                    <a:pt x="3638" y="56"/>
                  </a:lnTo>
                  <a:lnTo>
                    <a:pt x="3663" y="77"/>
                  </a:lnTo>
                  <a:lnTo>
                    <a:pt x="3688" y="91"/>
                  </a:lnTo>
                  <a:lnTo>
                    <a:pt x="3711" y="97"/>
                  </a:lnTo>
                  <a:lnTo>
                    <a:pt x="3735" y="97"/>
                  </a:lnTo>
                  <a:lnTo>
                    <a:pt x="3760" y="90"/>
                  </a:lnTo>
                  <a:lnTo>
                    <a:pt x="3785" y="81"/>
                  </a:lnTo>
                  <a:lnTo>
                    <a:pt x="3808" y="72"/>
                  </a:lnTo>
                  <a:lnTo>
                    <a:pt x="3833" y="61"/>
                  </a:lnTo>
                  <a:lnTo>
                    <a:pt x="3857" y="54"/>
                  </a:lnTo>
                  <a:lnTo>
                    <a:pt x="3882" y="44"/>
                  </a:lnTo>
                  <a:lnTo>
                    <a:pt x="3905" y="30"/>
                  </a:lnTo>
                  <a:lnTo>
                    <a:pt x="3930" y="19"/>
                  </a:lnTo>
                  <a:lnTo>
                    <a:pt x="3954" y="16"/>
                  </a:lnTo>
                  <a:lnTo>
                    <a:pt x="3979" y="16"/>
                  </a:lnTo>
                  <a:lnTo>
                    <a:pt x="4002" y="24"/>
                  </a:lnTo>
                  <a:lnTo>
                    <a:pt x="4027" y="35"/>
                  </a:lnTo>
                  <a:lnTo>
                    <a:pt x="4051" y="49"/>
                  </a:lnTo>
                  <a:lnTo>
                    <a:pt x="4076" y="67"/>
                  </a:lnTo>
                  <a:lnTo>
                    <a:pt x="4099" y="81"/>
                  </a:lnTo>
                  <a:lnTo>
                    <a:pt x="4124" y="93"/>
                  </a:lnTo>
                  <a:lnTo>
                    <a:pt x="4148" y="107"/>
                  </a:lnTo>
                  <a:lnTo>
                    <a:pt x="4173" y="116"/>
                  </a:lnTo>
                  <a:lnTo>
                    <a:pt x="4196" y="120"/>
                  </a:lnTo>
                  <a:lnTo>
                    <a:pt x="4221" y="116"/>
                  </a:lnTo>
                  <a:lnTo>
                    <a:pt x="4245" y="104"/>
                  </a:lnTo>
                  <a:lnTo>
                    <a:pt x="4270" y="86"/>
                  </a:lnTo>
                  <a:lnTo>
                    <a:pt x="4293" y="67"/>
                  </a:lnTo>
                  <a:lnTo>
                    <a:pt x="4318" y="44"/>
                  </a:lnTo>
                  <a:lnTo>
                    <a:pt x="4342" y="23"/>
                  </a:lnTo>
                  <a:lnTo>
                    <a:pt x="4367" y="7"/>
                  </a:lnTo>
                  <a:lnTo>
                    <a:pt x="4390" y="0"/>
                  </a:lnTo>
                  <a:lnTo>
                    <a:pt x="4415" y="0"/>
                  </a:lnTo>
                  <a:lnTo>
                    <a:pt x="4439" y="10"/>
                  </a:lnTo>
                  <a:lnTo>
                    <a:pt x="4464" y="26"/>
                  </a:lnTo>
                  <a:lnTo>
                    <a:pt x="4487" y="47"/>
                  </a:lnTo>
                  <a:lnTo>
                    <a:pt x="4512" y="68"/>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37899" name="Object 11"/>
            <p:cNvGraphicFramePr>
              <a:graphicFrameLocks noChangeAspect="1"/>
            </p:cNvGraphicFramePr>
            <p:nvPr/>
          </p:nvGraphicFramePr>
          <p:xfrm>
            <a:off x="1518" y="1226"/>
            <a:ext cx="341" cy="226"/>
          </p:xfrm>
          <a:graphic>
            <a:graphicData uri="http://schemas.openxmlformats.org/presentationml/2006/ole">
              <mc:AlternateContent xmlns:mc="http://schemas.openxmlformats.org/markup-compatibility/2006">
                <mc:Choice xmlns:v="urn:schemas-microsoft-com:vml" Requires="v">
                  <p:oleObj spid="_x0000_s4351" name="Paint Shop Pro Image" r:id="rId5" imgW="2136585" imgH="1414634" progId="PaintShopPro">
                    <p:embed/>
                  </p:oleObj>
                </mc:Choice>
                <mc:Fallback>
                  <p:oleObj name="Paint Shop Pro Image" r:id="rId5" imgW="2136585" imgH="1414634" progId="PaintShopPro">
                    <p:embed/>
                    <p:pic>
                      <p:nvPicPr>
                        <p:cNvPr id="37899" name="Object 11"/>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1226"/>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0" name="Object 12"/>
            <p:cNvGraphicFramePr>
              <a:graphicFrameLocks noChangeAspect="1"/>
            </p:cNvGraphicFramePr>
            <p:nvPr/>
          </p:nvGraphicFramePr>
          <p:xfrm>
            <a:off x="1518" y="1602"/>
            <a:ext cx="341" cy="226"/>
          </p:xfrm>
          <a:graphic>
            <a:graphicData uri="http://schemas.openxmlformats.org/presentationml/2006/ole">
              <mc:AlternateContent xmlns:mc="http://schemas.openxmlformats.org/markup-compatibility/2006">
                <mc:Choice xmlns:v="urn:schemas-microsoft-com:vml" Requires="v">
                  <p:oleObj spid="_x0000_s4352" name="Paint Shop Pro Image" r:id="rId7" imgW="2136585" imgH="1414634" progId="PaintShopPro">
                    <p:embed/>
                  </p:oleObj>
                </mc:Choice>
                <mc:Fallback>
                  <p:oleObj name="Paint Shop Pro Image" r:id="rId7" imgW="2136585" imgH="1414634" progId="PaintShopPro">
                    <p:embed/>
                    <p:pic>
                      <p:nvPicPr>
                        <p:cNvPr id="37900" name="Object 1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1602"/>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1" name="Object 13"/>
            <p:cNvGraphicFramePr>
              <a:graphicFrameLocks noChangeAspect="1"/>
            </p:cNvGraphicFramePr>
            <p:nvPr/>
          </p:nvGraphicFramePr>
          <p:xfrm>
            <a:off x="1518" y="1979"/>
            <a:ext cx="341" cy="226"/>
          </p:xfrm>
          <a:graphic>
            <a:graphicData uri="http://schemas.openxmlformats.org/presentationml/2006/ole">
              <mc:AlternateContent xmlns:mc="http://schemas.openxmlformats.org/markup-compatibility/2006">
                <mc:Choice xmlns:v="urn:schemas-microsoft-com:vml" Requires="v">
                  <p:oleObj spid="_x0000_s4353" name="Paint Shop Pro Image" r:id="rId8" imgW="2136585" imgH="1414634" progId="PaintShopPro">
                    <p:embed/>
                  </p:oleObj>
                </mc:Choice>
                <mc:Fallback>
                  <p:oleObj name="Paint Shop Pro Image" r:id="rId8" imgW="2136585" imgH="1414634" progId="PaintShopPro">
                    <p:embed/>
                    <p:pic>
                      <p:nvPicPr>
                        <p:cNvPr id="37901" name="Object 13"/>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1979"/>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2" name="Object 14"/>
            <p:cNvGraphicFramePr>
              <a:graphicFrameLocks noChangeAspect="1"/>
            </p:cNvGraphicFramePr>
            <p:nvPr/>
          </p:nvGraphicFramePr>
          <p:xfrm>
            <a:off x="1518" y="2356"/>
            <a:ext cx="341" cy="226"/>
          </p:xfrm>
          <a:graphic>
            <a:graphicData uri="http://schemas.openxmlformats.org/presentationml/2006/ole">
              <mc:AlternateContent xmlns:mc="http://schemas.openxmlformats.org/markup-compatibility/2006">
                <mc:Choice xmlns:v="urn:schemas-microsoft-com:vml" Requires="v">
                  <p:oleObj spid="_x0000_s4354" name="Paint Shop Pro Image" r:id="rId9" imgW="2136585" imgH="1414634" progId="PaintShopPro">
                    <p:embed/>
                  </p:oleObj>
                </mc:Choice>
                <mc:Fallback>
                  <p:oleObj name="Paint Shop Pro Image" r:id="rId9" imgW="2136585" imgH="1414634" progId="PaintShopPro">
                    <p:embed/>
                    <p:pic>
                      <p:nvPicPr>
                        <p:cNvPr id="37902" name="Object 14"/>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2356"/>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3" name="Object 15"/>
            <p:cNvGraphicFramePr>
              <a:graphicFrameLocks noChangeAspect="1"/>
            </p:cNvGraphicFramePr>
            <p:nvPr/>
          </p:nvGraphicFramePr>
          <p:xfrm>
            <a:off x="1518" y="2732"/>
            <a:ext cx="341" cy="226"/>
          </p:xfrm>
          <a:graphic>
            <a:graphicData uri="http://schemas.openxmlformats.org/presentationml/2006/ole">
              <mc:AlternateContent xmlns:mc="http://schemas.openxmlformats.org/markup-compatibility/2006">
                <mc:Choice xmlns:v="urn:schemas-microsoft-com:vml" Requires="v">
                  <p:oleObj spid="_x0000_s4355" name="Paint Shop Pro Image" r:id="rId10" imgW="2136585" imgH="1414634" progId="PaintShopPro">
                    <p:embed/>
                  </p:oleObj>
                </mc:Choice>
                <mc:Fallback>
                  <p:oleObj name="Paint Shop Pro Image" r:id="rId10" imgW="2136585" imgH="1414634" progId="PaintShopPro">
                    <p:embed/>
                    <p:pic>
                      <p:nvPicPr>
                        <p:cNvPr id="37903" name="Object 15"/>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2732"/>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4" name="Object 16"/>
            <p:cNvGraphicFramePr>
              <a:graphicFrameLocks noChangeAspect="1"/>
            </p:cNvGraphicFramePr>
            <p:nvPr/>
          </p:nvGraphicFramePr>
          <p:xfrm>
            <a:off x="1518" y="3109"/>
            <a:ext cx="341" cy="226"/>
          </p:xfrm>
          <a:graphic>
            <a:graphicData uri="http://schemas.openxmlformats.org/presentationml/2006/ole">
              <mc:AlternateContent xmlns:mc="http://schemas.openxmlformats.org/markup-compatibility/2006">
                <mc:Choice xmlns:v="urn:schemas-microsoft-com:vml" Requires="v">
                  <p:oleObj spid="_x0000_s4356" name="Paint Shop Pro Image" r:id="rId11" imgW="2136585" imgH="1414634" progId="PaintShopPro">
                    <p:embed/>
                  </p:oleObj>
                </mc:Choice>
                <mc:Fallback>
                  <p:oleObj name="Paint Shop Pro Image" r:id="rId11" imgW="2136585" imgH="1414634" progId="PaintShopPro">
                    <p:embed/>
                    <p:pic>
                      <p:nvPicPr>
                        <p:cNvPr id="37904" name="Object 16"/>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3109"/>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5" name="Object 17"/>
            <p:cNvGraphicFramePr>
              <a:graphicFrameLocks noChangeAspect="1"/>
            </p:cNvGraphicFramePr>
            <p:nvPr/>
          </p:nvGraphicFramePr>
          <p:xfrm>
            <a:off x="1518" y="3486"/>
            <a:ext cx="341" cy="226"/>
          </p:xfrm>
          <a:graphic>
            <a:graphicData uri="http://schemas.openxmlformats.org/presentationml/2006/ole">
              <mc:AlternateContent xmlns:mc="http://schemas.openxmlformats.org/markup-compatibility/2006">
                <mc:Choice xmlns:v="urn:schemas-microsoft-com:vml" Requires="v">
                  <p:oleObj spid="_x0000_s4357" name="Paint Shop Pro Image" r:id="rId12" imgW="2136585" imgH="1414634" progId="PaintShopPro">
                    <p:embed/>
                  </p:oleObj>
                </mc:Choice>
                <mc:Fallback>
                  <p:oleObj name="Paint Shop Pro Image" r:id="rId12" imgW="2136585" imgH="1414634" progId="PaintShopPro">
                    <p:embed/>
                    <p:pic>
                      <p:nvPicPr>
                        <p:cNvPr id="37905" name="Object 17"/>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3486"/>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7906" name="Object 18"/>
            <p:cNvGraphicFramePr>
              <a:graphicFrameLocks noChangeAspect="1"/>
            </p:cNvGraphicFramePr>
            <p:nvPr/>
          </p:nvGraphicFramePr>
          <p:xfrm>
            <a:off x="1518" y="3863"/>
            <a:ext cx="341" cy="226"/>
          </p:xfrm>
          <a:graphic>
            <a:graphicData uri="http://schemas.openxmlformats.org/presentationml/2006/ole">
              <mc:AlternateContent xmlns:mc="http://schemas.openxmlformats.org/markup-compatibility/2006">
                <mc:Choice xmlns:v="urn:schemas-microsoft-com:vml" Requires="v">
                  <p:oleObj spid="_x0000_s4358" name="Paint Shop Pro Image" r:id="rId13" imgW="2136585" imgH="1414634" progId="PaintShopPro">
                    <p:embed/>
                  </p:oleObj>
                </mc:Choice>
                <mc:Fallback>
                  <p:oleObj name="Paint Shop Pro Image" r:id="rId13" imgW="2136585" imgH="1414634" progId="PaintShopPro">
                    <p:embed/>
                    <p:pic>
                      <p:nvPicPr>
                        <p:cNvPr id="37906" name="Object 18"/>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8" y="3863"/>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7907" name="Text Box 19"/>
          <p:cNvSpPr txBox="1">
            <a:spLocks noChangeArrowheads="1"/>
          </p:cNvSpPr>
          <p:nvPr/>
        </p:nvSpPr>
        <p:spPr bwMode="auto">
          <a:xfrm>
            <a:off x="519113" y="134938"/>
            <a:ext cx="794067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400" b="1" dirty="0">
                <a:solidFill>
                  <a:srgbClr val="FFFF00"/>
                </a:solidFill>
              </a:rPr>
              <a:t>Con 8 canali si cominciano a vedere dei </a:t>
            </a:r>
            <a:r>
              <a:rPr lang="it-IT" altLang="en-US" sz="2400" b="1" dirty="0" err="1">
                <a:solidFill>
                  <a:srgbClr val="FFFF00"/>
                </a:solidFill>
              </a:rPr>
              <a:t>patterns</a:t>
            </a:r>
            <a:r>
              <a:rPr lang="it-IT" altLang="en-US" sz="2400" b="1" dirty="0">
                <a:solidFill>
                  <a:srgbClr val="FFFF00"/>
                </a:solidFill>
              </a:rPr>
              <a:t> relativi a singoli spari di UM.</a:t>
            </a:r>
            <a:endParaRPr lang="en-US" altLang="en-US" sz="2400" b="1" dirty="0">
              <a:solidFill>
                <a:srgbClr val="FFFF00"/>
              </a:solidFill>
            </a:endParaRPr>
          </a:p>
        </p:txBody>
      </p:sp>
      <p:pic>
        <p:nvPicPr>
          <p:cNvPr id="21" name="Picture 20"/>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72275765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grpSp>
        <p:nvGrpSpPr>
          <p:cNvPr id="38914" name="Group 2"/>
          <p:cNvGrpSpPr>
            <a:grpSpLocks/>
          </p:cNvGrpSpPr>
          <p:nvPr/>
        </p:nvGrpSpPr>
        <p:grpSpPr bwMode="auto">
          <a:xfrm>
            <a:off x="204788" y="620713"/>
            <a:ext cx="8939212" cy="5761037"/>
            <a:chOff x="-68" y="799"/>
            <a:chExt cx="5702" cy="3629"/>
          </a:xfrm>
        </p:grpSpPr>
        <p:graphicFrame>
          <p:nvGraphicFramePr>
            <p:cNvPr id="38915" name="Object 3"/>
            <p:cNvGraphicFramePr>
              <a:graphicFrameLocks noChangeAspect="1"/>
            </p:cNvGraphicFramePr>
            <p:nvPr/>
          </p:nvGraphicFramePr>
          <p:xfrm>
            <a:off x="-68" y="1080"/>
            <a:ext cx="1354" cy="3176"/>
          </p:xfrm>
          <a:graphic>
            <a:graphicData uri="http://schemas.openxmlformats.org/presentationml/2006/ole">
              <mc:AlternateContent xmlns:mc="http://schemas.openxmlformats.org/markup-compatibility/2006">
                <mc:Choice xmlns:v="urn:schemas-microsoft-com:vml" Requires="v">
                  <p:oleObj spid="_x0000_s5598" name="Paint Shop Pro Image" r:id="rId3" imgW="2634146" imgH="4478049" progId="PaintShopPro">
                    <p:embed/>
                  </p:oleObj>
                </mc:Choice>
                <mc:Fallback>
                  <p:oleObj name="Paint Shop Pro Image" r:id="rId3" imgW="2634146" imgH="4478049" progId="PaintShopPro">
                    <p:embed/>
                    <p:pic>
                      <p:nvPicPr>
                        <p:cNvPr id="38915" name="Object 3"/>
                        <p:cNvPicPr>
                          <a:picLocks noChangeAspect="1" noChangeArrowheads="1"/>
                        </p:cNvPicPr>
                        <p:nvPr/>
                      </p:nvPicPr>
                      <p:blipFill>
                        <a:blip r:embed="rId4">
                          <a:extLst>
                            <a:ext uri="{28A0092B-C50C-407E-A947-70E740481C1C}">
                              <a14:useLocalDpi xmlns:a14="http://schemas.microsoft.com/office/drawing/2010/main" val="0"/>
                            </a:ext>
                          </a:extLst>
                        </a:blip>
                        <a:srcRect r="11397"/>
                        <a:stretch>
                          <a:fillRect/>
                        </a:stretch>
                      </p:blipFill>
                      <p:spPr bwMode="auto">
                        <a:xfrm>
                          <a:off x="-68" y="1080"/>
                          <a:ext cx="1354" cy="31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38916" name="Group 4"/>
            <p:cNvGrpSpPr>
              <a:grpSpLocks/>
            </p:cNvGrpSpPr>
            <p:nvPr/>
          </p:nvGrpSpPr>
          <p:grpSpPr bwMode="auto">
            <a:xfrm>
              <a:off x="1046" y="996"/>
              <a:ext cx="3883" cy="3432"/>
              <a:chOff x="1512" y="1118"/>
              <a:chExt cx="3849" cy="3049"/>
            </a:xfrm>
          </p:grpSpPr>
          <p:grpSp>
            <p:nvGrpSpPr>
              <p:cNvPr id="38917" name="Group 5"/>
              <p:cNvGrpSpPr>
                <a:grpSpLocks/>
              </p:cNvGrpSpPr>
              <p:nvPr/>
            </p:nvGrpSpPr>
            <p:grpSpPr bwMode="auto">
              <a:xfrm>
                <a:off x="1734" y="1224"/>
                <a:ext cx="3627" cy="2786"/>
                <a:chOff x="1749" y="1246"/>
                <a:chExt cx="3627" cy="2786"/>
              </a:xfrm>
            </p:grpSpPr>
            <p:sp>
              <p:nvSpPr>
                <p:cNvPr id="38918" name="Freeform 6"/>
                <p:cNvSpPr>
                  <a:spLocks/>
                </p:cNvSpPr>
                <p:nvPr/>
              </p:nvSpPr>
              <p:spPr bwMode="auto">
                <a:xfrm>
                  <a:off x="1749" y="1246"/>
                  <a:ext cx="3627" cy="198"/>
                </a:xfrm>
                <a:custGeom>
                  <a:avLst/>
                  <a:gdLst>
                    <a:gd name="T0" fmla="*/ 48 w 4512"/>
                    <a:gd name="T1" fmla="*/ 97 h 198"/>
                    <a:gd name="T2" fmla="*/ 122 w 4512"/>
                    <a:gd name="T3" fmla="*/ 113 h 198"/>
                    <a:gd name="T4" fmla="*/ 194 w 4512"/>
                    <a:gd name="T5" fmla="*/ 103 h 198"/>
                    <a:gd name="T6" fmla="*/ 267 w 4512"/>
                    <a:gd name="T7" fmla="*/ 52 h 198"/>
                    <a:gd name="T8" fmla="*/ 339 w 4512"/>
                    <a:gd name="T9" fmla="*/ 60 h 198"/>
                    <a:gd name="T10" fmla="*/ 413 w 4512"/>
                    <a:gd name="T11" fmla="*/ 76 h 198"/>
                    <a:gd name="T12" fmla="*/ 485 w 4512"/>
                    <a:gd name="T13" fmla="*/ 83 h 198"/>
                    <a:gd name="T14" fmla="*/ 558 w 4512"/>
                    <a:gd name="T15" fmla="*/ 90 h 198"/>
                    <a:gd name="T16" fmla="*/ 630 w 4512"/>
                    <a:gd name="T17" fmla="*/ 112 h 198"/>
                    <a:gd name="T18" fmla="*/ 704 w 4512"/>
                    <a:gd name="T19" fmla="*/ 138 h 198"/>
                    <a:gd name="T20" fmla="*/ 777 w 4512"/>
                    <a:gd name="T21" fmla="*/ 110 h 198"/>
                    <a:gd name="T22" fmla="*/ 849 w 4512"/>
                    <a:gd name="T23" fmla="*/ 67 h 198"/>
                    <a:gd name="T24" fmla="*/ 921 w 4512"/>
                    <a:gd name="T25" fmla="*/ 87 h 198"/>
                    <a:gd name="T26" fmla="*/ 995 w 4512"/>
                    <a:gd name="T27" fmla="*/ 117 h 198"/>
                    <a:gd name="T28" fmla="*/ 1068 w 4512"/>
                    <a:gd name="T29" fmla="*/ 126 h 198"/>
                    <a:gd name="T30" fmla="*/ 1140 w 4512"/>
                    <a:gd name="T31" fmla="*/ 119 h 198"/>
                    <a:gd name="T32" fmla="*/ 1212 w 4512"/>
                    <a:gd name="T33" fmla="*/ 131 h 198"/>
                    <a:gd name="T34" fmla="*/ 1286 w 4512"/>
                    <a:gd name="T35" fmla="*/ 105 h 198"/>
                    <a:gd name="T36" fmla="*/ 1359 w 4512"/>
                    <a:gd name="T37" fmla="*/ 87 h 198"/>
                    <a:gd name="T38" fmla="*/ 1431 w 4512"/>
                    <a:gd name="T39" fmla="*/ 120 h 198"/>
                    <a:gd name="T40" fmla="*/ 1504 w 4512"/>
                    <a:gd name="T41" fmla="*/ 124 h 198"/>
                    <a:gd name="T42" fmla="*/ 1578 w 4512"/>
                    <a:gd name="T43" fmla="*/ 97 h 198"/>
                    <a:gd name="T44" fmla="*/ 1650 w 4512"/>
                    <a:gd name="T45" fmla="*/ 106 h 198"/>
                    <a:gd name="T46" fmla="*/ 1722 w 4512"/>
                    <a:gd name="T47" fmla="*/ 101 h 198"/>
                    <a:gd name="T48" fmla="*/ 1795 w 4512"/>
                    <a:gd name="T49" fmla="*/ 76 h 198"/>
                    <a:gd name="T50" fmla="*/ 1867 w 4512"/>
                    <a:gd name="T51" fmla="*/ 0 h 198"/>
                    <a:gd name="T52" fmla="*/ 1941 w 4512"/>
                    <a:gd name="T53" fmla="*/ 34 h 198"/>
                    <a:gd name="T54" fmla="*/ 2013 w 4512"/>
                    <a:gd name="T55" fmla="*/ 69 h 198"/>
                    <a:gd name="T56" fmla="*/ 2086 w 4512"/>
                    <a:gd name="T57" fmla="*/ 80 h 198"/>
                    <a:gd name="T58" fmla="*/ 2158 w 4512"/>
                    <a:gd name="T59" fmla="*/ 101 h 198"/>
                    <a:gd name="T60" fmla="*/ 2232 w 4512"/>
                    <a:gd name="T61" fmla="*/ 120 h 198"/>
                    <a:gd name="T62" fmla="*/ 2305 w 4512"/>
                    <a:gd name="T63" fmla="*/ 101 h 198"/>
                    <a:gd name="T64" fmla="*/ 2377 w 4512"/>
                    <a:gd name="T65" fmla="*/ 103 h 198"/>
                    <a:gd name="T66" fmla="*/ 2449 w 4512"/>
                    <a:gd name="T67" fmla="*/ 90 h 198"/>
                    <a:gd name="T68" fmla="*/ 2523 w 4512"/>
                    <a:gd name="T69" fmla="*/ 96 h 198"/>
                    <a:gd name="T70" fmla="*/ 2596 w 4512"/>
                    <a:gd name="T71" fmla="*/ 147 h 198"/>
                    <a:gd name="T72" fmla="*/ 2668 w 4512"/>
                    <a:gd name="T73" fmla="*/ 198 h 198"/>
                    <a:gd name="T74" fmla="*/ 2740 w 4512"/>
                    <a:gd name="T75" fmla="*/ 168 h 198"/>
                    <a:gd name="T76" fmla="*/ 2814 w 4512"/>
                    <a:gd name="T77" fmla="*/ 101 h 198"/>
                    <a:gd name="T78" fmla="*/ 2887 w 4512"/>
                    <a:gd name="T79" fmla="*/ 62 h 198"/>
                    <a:gd name="T80" fmla="*/ 2959 w 4512"/>
                    <a:gd name="T81" fmla="*/ 57 h 198"/>
                    <a:gd name="T82" fmla="*/ 3031 w 4512"/>
                    <a:gd name="T83" fmla="*/ 48 h 198"/>
                    <a:gd name="T84" fmla="*/ 3106 w 4512"/>
                    <a:gd name="T85" fmla="*/ 52 h 198"/>
                    <a:gd name="T86" fmla="*/ 3178 w 4512"/>
                    <a:gd name="T87" fmla="*/ 89 h 198"/>
                    <a:gd name="T88" fmla="*/ 3250 w 4512"/>
                    <a:gd name="T89" fmla="*/ 106 h 198"/>
                    <a:gd name="T90" fmla="*/ 3323 w 4512"/>
                    <a:gd name="T91" fmla="*/ 106 h 198"/>
                    <a:gd name="T92" fmla="*/ 3397 w 4512"/>
                    <a:gd name="T93" fmla="*/ 92 h 198"/>
                    <a:gd name="T94" fmla="*/ 3469 w 4512"/>
                    <a:gd name="T95" fmla="*/ 90 h 198"/>
                    <a:gd name="T96" fmla="*/ 3541 w 4512"/>
                    <a:gd name="T97" fmla="*/ 101 h 198"/>
                    <a:gd name="T98" fmla="*/ 3614 w 4512"/>
                    <a:gd name="T99" fmla="*/ 113 h 198"/>
                    <a:gd name="T100" fmla="*/ 3688 w 4512"/>
                    <a:gd name="T101" fmla="*/ 117 h 198"/>
                    <a:gd name="T102" fmla="*/ 3760 w 4512"/>
                    <a:gd name="T103" fmla="*/ 94 h 198"/>
                    <a:gd name="T104" fmla="*/ 3833 w 4512"/>
                    <a:gd name="T105" fmla="*/ 66 h 198"/>
                    <a:gd name="T106" fmla="*/ 3905 w 4512"/>
                    <a:gd name="T107" fmla="*/ 101 h 198"/>
                    <a:gd name="T108" fmla="*/ 3979 w 4512"/>
                    <a:gd name="T109" fmla="*/ 142 h 198"/>
                    <a:gd name="T110" fmla="*/ 4051 w 4512"/>
                    <a:gd name="T111" fmla="*/ 168 h 198"/>
                    <a:gd name="T112" fmla="*/ 4124 w 4512"/>
                    <a:gd name="T113" fmla="*/ 165 h 198"/>
                    <a:gd name="T114" fmla="*/ 4196 w 4512"/>
                    <a:gd name="T115" fmla="*/ 82 h 198"/>
                    <a:gd name="T116" fmla="*/ 4270 w 4512"/>
                    <a:gd name="T117" fmla="*/ 36 h 198"/>
                    <a:gd name="T118" fmla="*/ 4342 w 4512"/>
                    <a:gd name="T119" fmla="*/ 108 h 198"/>
                    <a:gd name="T120" fmla="*/ 4415 w 4512"/>
                    <a:gd name="T121" fmla="*/ 179 h 198"/>
                    <a:gd name="T122" fmla="*/ 4487 w 4512"/>
                    <a:gd name="T123" fmla="*/ 17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98">
                      <a:moveTo>
                        <a:pt x="0" y="115"/>
                      </a:moveTo>
                      <a:lnTo>
                        <a:pt x="25" y="103"/>
                      </a:lnTo>
                      <a:lnTo>
                        <a:pt x="48" y="97"/>
                      </a:lnTo>
                      <a:lnTo>
                        <a:pt x="73" y="99"/>
                      </a:lnTo>
                      <a:lnTo>
                        <a:pt x="97" y="105"/>
                      </a:lnTo>
                      <a:lnTo>
                        <a:pt x="122" y="113"/>
                      </a:lnTo>
                      <a:lnTo>
                        <a:pt x="145" y="119"/>
                      </a:lnTo>
                      <a:lnTo>
                        <a:pt x="170" y="115"/>
                      </a:lnTo>
                      <a:lnTo>
                        <a:pt x="194" y="103"/>
                      </a:lnTo>
                      <a:lnTo>
                        <a:pt x="219" y="82"/>
                      </a:lnTo>
                      <a:lnTo>
                        <a:pt x="242" y="64"/>
                      </a:lnTo>
                      <a:lnTo>
                        <a:pt x="267" y="52"/>
                      </a:lnTo>
                      <a:lnTo>
                        <a:pt x="291" y="48"/>
                      </a:lnTo>
                      <a:lnTo>
                        <a:pt x="316" y="52"/>
                      </a:lnTo>
                      <a:lnTo>
                        <a:pt x="339" y="60"/>
                      </a:lnTo>
                      <a:lnTo>
                        <a:pt x="364" y="69"/>
                      </a:lnTo>
                      <a:lnTo>
                        <a:pt x="388" y="75"/>
                      </a:lnTo>
                      <a:lnTo>
                        <a:pt x="413" y="76"/>
                      </a:lnTo>
                      <a:lnTo>
                        <a:pt x="436" y="80"/>
                      </a:lnTo>
                      <a:lnTo>
                        <a:pt x="461" y="82"/>
                      </a:lnTo>
                      <a:lnTo>
                        <a:pt x="485" y="83"/>
                      </a:lnTo>
                      <a:lnTo>
                        <a:pt x="510" y="85"/>
                      </a:lnTo>
                      <a:lnTo>
                        <a:pt x="533" y="89"/>
                      </a:lnTo>
                      <a:lnTo>
                        <a:pt x="558" y="90"/>
                      </a:lnTo>
                      <a:lnTo>
                        <a:pt x="583" y="96"/>
                      </a:lnTo>
                      <a:lnTo>
                        <a:pt x="607" y="103"/>
                      </a:lnTo>
                      <a:lnTo>
                        <a:pt x="630" y="112"/>
                      </a:lnTo>
                      <a:lnTo>
                        <a:pt x="655" y="120"/>
                      </a:lnTo>
                      <a:lnTo>
                        <a:pt x="680" y="131"/>
                      </a:lnTo>
                      <a:lnTo>
                        <a:pt x="704" y="138"/>
                      </a:lnTo>
                      <a:lnTo>
                        <a:pt x="727" y="138"/>
                      </a:lnTo>
                      <a:lnTo>
                        <a:pt x="752" y="127"/>
                      </a:lnTo>
                      <a:lnTo>
                        <a:pt x="777" y="110"/>
                      </a:lnTo>
                      <a:lnTo>
                        <a:pt x="801" y="89"/>
                      </a:lnTo>
                      <a:lnTo>
                        <a:pt x="824" y="73"/>
                      </a:lnTo>
                      <a:lnTo>
                        <a:pt x="849" y="67"/>
                      </a:lnTo>
                      <a:lnTo>
                        <a:pt x="874" y="69"/>
                      </a:lnTo>
                      <a:lnTo>
                        <a:pt x="898" y="76"/>
                      </a:lnTo>
                      <a:lnTo>
                        <a:pt x="921" y="87"/>
                      </a:lnTo>
                      <a:lnTo>
                        <a:pt x="946" y="99"/>
                      </a:lnTo>
                      <a:lnTo>
                        <a:pt x="971" y="110"/>
                      </a:lnTo>
                      <a:lnTo>
                        <a:pt x="995" y="117"/>
                      </a:lnTo>
                      <a:lnTo>
                        <a:pt x="1018" y="120"/>
                      </a:lnTo>
                      <a:lnTo>
                        <a:pt x="1043" y="126"/>
                      </a:lnTo>
                      <a:lnTo>
                        <a:pt x="1068" y="126"/>
                      </a:lnTo>
                      <a:lnTo>
                        <a:pt x="1092" y="120"/>
                      </a:lnTo>
                      <a:lnTo>
                        <a:pt x="1115" y="117"/>
                      </a:lnTo>
                      <a:lnTo>
                        <a:pt x="1140" y="119"/>
                      </a:lnTo>
                      <a:lnTo>
                        <a:pt x="1165" y="126"/>
                      </a:lnTo>
                      <a:lnTo>
                        <a:pt x="1189" y="129"/>
                      </a:lnTo>
                      <a:lnTo>
                        <a:pt x="1212" y="131"/>
                      </a:lnTo>
                      <a:lnTo>
                        <a:pt x="1237" y="126"/>
                      </a:lnTo>
                      <a:lnTo>
                        <a:pt x="1262" y="119"/>
                      </a:lnTo>
                      <a:lnTo>
                        <a:pt x="1286" y="105"/>
                      </a:lnTo>
                      <a:lnTo>
                        <a:pt x="1309" y="92"/>
                      </a:lnTo>
                      <a:lnTo>
                        <a:pt x="1334" y="85"/>
                      </a:lnTo>
                      <a:lnTo>
                        <a:pt x="1359" y="87"/>
                      </a:lnTo>
                      <a:lnTo>
                        <a:pt x="1384" y="96"/>
                      </a:lnTo>
                      <a:lnTo>
                        <a:pt x="1406" y="106"/>
                      </a:lnTo>
                      <a:lnTo>
                        <a:pt x="1431" y="120"/>
                      </a:lnTo>
                      <a:lnTo>
                        <a:pt x="1456" y="129"/>
                      </a:lnTo>
                      <a:lnTo>
                        <a:pt x="1481" y="131"/>
                      </a:lnTo>
                      <a:lnTo>
                        <a:pt x="1504" y="124"/>
                      </a:lnTo>
                      <a:lnTo>
                        <a:pt x="1528" y="113"/>
                      </a:lnTo>
                      <a:lnTo>
                        <a:pt x="1553" y="103"/>
                      </a:lnTo>
                      <a:lnTo>
                        <a:pt x="1578" y="97"/>
                      </a:lnTo>
                      <a:lnTo>
                        <a:pt x="1601" y="99"/>
                      </a:lnTo>
                      <a:lnTo>
                        <a:pt x="1625" y="103"/>
                      </a:lnTo>
                      <a:lnTo>
                        <a:pt x="1650" y="106"/>
                      </a:lnTo>
                      <a:lnTo>
                        <a:pt x="1675" y="106"/>
                      </a:lnTo>
                      <a:lnTo>
                        <a:pt x="1698" y="105"/>
                      </a:lnTo>
                      <a:lnTo>
                        <a:pt x="1722" y="101"/>
                      </a:lnTo>
                      <a:lnTo>
                        <a:pt x="1747" y="96"/>
                      </a:lnTo>
                      <a:lnTo>
                        <a:pt x="1770" y="89"/>
                      </a:lnTo>
                      <a:lnTo>
                        <a:pt x="1795" y="76"/>
                      </a:lnTo>
                      <a:lnTo>
                        <a:pt x="1819" y="52"/>
                      </a:lnTo>
                      <a:lnTo>
                        <a:pt x="1844" y="22"/>
                      </a:lnTo>
                      <a:lnTo>
                        <a:pt x="1867" y="0"/>
                      </a:lnTo>
                      <a:lnTo>
                        <a:pt x="1892" y="0"/>
                      </a:lnTo>
                      <a:lnTo>
                        <a:pt x="1916" y="13"/>
                      </a:lnTo>
                      <a:lnTo>
                        <a:pt x="1941" y="34"/>
                      </a:lnTo>
                      <a:lnTo>
                        <a:pt x="1964" y="52"/>
                      </a:lnTo>
                      <a:lnTo>
                        <a:pt x="1989" y="62"/>
                      </a:lnTo>
                      <a:lnTo>
                        <a:pt x="2013" y="69"/>
                      </a:lnTo>
                      <a:lnTo>
                        <a:pt x="2038" y="71"/>
                      </a:lnTo>
                      <a:lnTo>
                        <a:pt x="2061" y="75"/>
                      </a:lnTo>
                      <a:lnTo>
                        <a:pt x="2086" y="80"/>
                      </a:lnTo>
                      <a:lnTo>
                        <a:pt x="2110" y="85"/>
                      </a:lnTo>
                      <a:lnTo>
                        <a:pt x="2135" y="90"/>
                      </a:lnTo>
                      <a:lnTo>
                        <a:pt x="2158" y="101"/>
                      </a:lnTo>
                      <a:lnTo>
                        <a:pt x="2183" y="110"/>
                      </a:lnTo>
                      <a:lnTo>
                        <a:pt x="2208" y="119"/>
                      </a:lnTo>
                      <a:lnTo>
                        <a:pt x="2232" y="120"/>
                      </a:lnTo>
                      <a:lnTo>
                        <a:pt x="2255" y="117"/>
                      </a:lnTo>
                      <a:lnTo>
                        <a:pt x="2280" y="108"/>
                      </a:lnTo>
                      <a:lnTo>
                        <a:pt x="2305" y="101"/>
                      </a:lnTo>
                      <a:lnTo>
                        <a:pt x="2329" y="99"/>
                      </a:lnTo>
                      <a:lnTo>
                        <a:pt x="2352" y="103"/>
                      </a:lnTo>
                      <a:lnTo>
                        <a:pt x="2377" y="103"/>
                      </a:lnTo>
                      <a:lnTo>
                        <a:pt x="2402" y="103"/>
                      </a:lnTo>
                      <a:lnTo>
                        <a:pt x="2426" y="97"/>
                      </a:lnTo>
                      <a:lnTo>
                        <a:pt x="2449" y="90"/>
                      </a:lnTo>
                      <a:lnTo>
                        <a:pt x="2474" y="87"/>
                      </a:lnTo>
                      <a:lnTo>
                        <a:pt x="2499" y="85"/>
                      </a:lnTo>
                      <a:lnTo>
                        <a:pt x="2523" y="96"/>
                      </a:lnTo>
                      <a:lnTo>
                        <a:pt x="2546" y="110"/>
                      </a:lnTo>
                      <a:lnTo>
                        <a:pt x="2571" y="126"/>
                      </a:lnTo>
                      <a:lnTo>
                        <a:pt x="2596" y="147"/>
                      </a:lnTo>
                      <a:lnTo>
                        <a:pt x="2620" y="168"/>
                      </a:lnTo>
                      <a:lnTo>
                        <a:pt x="2643" y="187"/>
                      </a:lnTo>
                      <a:lnTo>
                        <a:pt x="2668" y="198"/>
                      </a:lnTo>
                      <a:lnTo>
                        <a:pt x="2693" y="198"/>
                      </a:lnTo>
                      <a:lnTo>
                        <a:pt x="2717" y="189"/>
                      </a:lnTo>
                      <a:lnTo>
                        <a:pt x="2740" y="168"/>
                      </a:lnTo>
                      <a:lnTo>
                        <a:pt x="2765" y="145"/>
                      </a:lnTo>
                      <a:lnTo>
                        <a:pt x="2790" y="122"/>
                      </a:lnTo>
                      <a:lnTo>
                        <a:pt x="2814" y="101"/>
                      </a:lnTo>
                      <a:lnTo>
                        <a:pt x="2837" y="87"/>
                      </a:lnTo>
                      <a:lnTo>
                        <a:pt x="2862" y="73"/>
                      </a:lnTo>
                      <a:lnTo>
                        <a:pt x="2887" y="62"/>
                      </a:lnTo>
                      <a:lnTo>
                        <a:pt x="2912" y="57"/>
                      </a:lnTo>
                      <a:lnTo>
                        <a:pt x="2934" y="55"/>
                      </a:lnTo>
                      <a:lnTo>
                        <a:pt x="2959" y="57"/>
                      </a:lnTo>
                      <a:lnTo>
                        <a:pt x="2984" y="57"/>
                      </a:lnTo>
                      <a:lnTo>
                        <a:pt x="3009" y="55"/>
                      </a:lnTo>
                      <a:lnTo>
                        <a:pt x="3031" y="48"/>
                      </a:lnTo>
                      <a:lnTo>
                        <a:pt x="3056" y="45"/>
                      </a:lnTo>
                      <a:lnTo>
                        <a:pt x="3081" y="46"/>
                      </a:lnTo>
                      <a:lnTo>
                        <a:pt x="3106" y="52"/>
                      </a:lnTo>
                      <a:lnTo>
                        <a:pt x="3129" y="64"/>
                      </a:lnTo>
                      <a:lnTo>
                        <a:pt x="3153" y="76"/>
                      </a:lnTo>
                      <a:lnTo>
                        <a:pt x="3178" y="89"/>
                      </a:lnTo>
                      <a:lnTo>
                        <a:pt x="3203" y="97"/>
                      </a:lnTo>
                      <a:lnTo>
                        <a:pt x="3226" y="103"/>
                      </a:lnTo>
                      <a:lnTo>
                        <a:pt x="3250" y="106"/>
                      </a:lnTo>
                      <a:lnTo>
                        <a:pt x="3275" y="108"/>
                      </a:lnTo>
                      <a:lnTo>
                        <a:pt x="3300" y="110"/>
                      </a:lnTo>
                      <a:lnTo>
                        <a:pt x="3323" y="106"/>
                      </a:lnTo>
                      <a:lnTo>
                        <a:pt x="3347" y="103"/>
                      </a:lnTo>
                      <a:lnTo>
                        <a:pt x="3372" y="97"/>
                      </a:lnTo>
                      <a:lnTo>
                        <a:pt x="3397" y="92"/>
                      </a:lnTo>
                      <a:lnTo>
                        <a:pt x="3420" y="89"/>
                      </a:lnTo>
                      <a:lnTo>
                        <a:pt x="3444" y="89"/>
                      </a:lnTo>
                      <a:lnTo>
                        <a:pt x="3469" y="90"/>
                      </a:lnTo>
                      <a:lnTo>
                        <a:pt x="3494" y="94"/>
                      </a:lnTo>
                      <a:lnTo>
                        <a:pt x="3517" y="97"/>
                      </a:lnTo>
                      <a:lnTo>
                        <a:pt x="3541" y="101"/>
                      </a:lnTo>
                      <a:lnTo>
                        <a:pt x="3566" y="108"/>
                      </a:lnTo>
                      <a:lnTo>
                        <a:pt x="3591" y="112"/>
                      </a:lnTo>
                      <a:lnTo>
                        <a:pt x="3614" y="113"/>
                      </a:lnTo>
                      <a:lnTo>
                        <a:pt x="3638" y="113"/>
                      </a:lnTo>
                      <a:lnTo>
                        <a:pt x="3663" y="115"/>
                      </a:lnTo>
                      <a:lnTo>
                        <a:pt x="3688" y="117"/>
                      </a:lnTo>
                      <a:lnTo>
                        <a:pt x="3711" y="115"/>
                      </a:lnTo>
                      <a:lnTo>
                        <a:pt x="3735" y="108"/>
                      </a:lnTo>
                      <a:lnTo>
                        <a:pt x="3760" y="94"/>
                      </a:lnTo>
                      <a:lnTo>
                        <a:pt x="3785" y="78"/>
                      </a:lnTo>
                      <a:lnTo>
                        <a:pt x="3808" y="67"/>
                      </a:lnTo>
                      <a:lnTo>
                        <a:pt x="3833" y="66"/>
                      </a:lnTo>
                      <a:lnTo>
                        <a:pt x="3857" y="73"/>
                      </a:lnTo>
                      <a:lnTo>
                        <a:pt x="3882" y="85"/>
                      </a:lnTo>
                      <a:lnTo>
                        <a:pt x="3905" y="101"/>
                      </a:lnTo>
                      <a:lnTo>
                        <a:pt x="3930" y="115"/>
                      </a:lnTo>
                      <a:lnTo>
                        <a:pt x="3954" y="129"/>
                      </a:lnTo>
                      <a:lnTo>
                        <a:pt x="3979" y="142"/>
                      </a:lnTo>
                      <a:lnTo>
                        <a:pt x="4002" y="150"/>
                      </a:lnTo>
                      <a:lnTo>
                        <a:pt x="4027" y="161"/>
                      </a:lnTo>
                      <a:lnTo>
                        <a:pt x="4051" y="168"/>
                      </a:lnTo>
                      <a:lnTo>
                        <a:pt x="4076" y="172"/>
                      </a:lnTo>
                      <a:lnTo>
                        <a:pt x="4099" y="172"/>
                      </a:lnTo>
                      <a:lnTo>
                        <a:pt x="4124" y="165"/>
                      </a:lnTo>
                      <a:lnTo>
                        <a:pt x="4148" y="143"/>
                      </a:lnTo>
                      <a:lnTo>
                        <a:pt x="4173" y="117"/>
                      </a:lnTo>
                      <a:lnTo>
                        <a:pt x="4196" y="82"/>
                      </a:lnTo>
                      <a:lnTo>
                        <a:pt x="4221" y="50"/>
                      </a:lnTo>
                      <a:lnTo>
                        <a:pt x="4245" y="34"/>
                      </a:lnTo>
                      <a:lnTo>
                        <a:pt x="4270" y="36"/>
                      </a:lnTo>
                      <a:lnTo>
                        <a:pt x="4293" y="48"/>
                      </a:lnTo>
                      <a:lnTo>
                        <a:pt x="4318" y="75"/>
                      </a:lnTo>
                      <a:lnTo>
                        <a:pt x="4342" y="108"/>
                      </a:lnTo>
                      <a:lnTo>
                        <a:pt x="4367" y="140"/>
                      </a:lnTo>
                      <a:lnTo>
                        <a:pt x="4390" y="161"/>
                      </a:lnTo>
                      <a:lnTo>
                        <a:pt x="4415" y="179"/>
                      </a:lnTo>
                      <a:lnTo>
                        <a:pt x="4439" y="187"/>
                      </a:lnTo>
                      <a:lnTo>
                        <a:pt x="4464" y="187"/>
                      </a:lnTo>
                      <a:lnTo>
                        <a:pt x="4487" y="177"/>
                      </a:lnTo>
                      <a:lnTo>
                        <a:pt x="4512" y="152"/>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19" name="Freeform 7"/>
                <p:cNvSpPr>
                  <a:spLocks/>
                </p:cNvSpPr>
                <p:nvPr/>
              </p:nvSpPr>
              <p:spPr bwMode="auto">
                <a:xfrm>
                  <a:off x="1749" y="1386"/>
                  <a:ext cx="3627" cy="335"/>
                </a:xfrm>
                <a:custGeom>
                  <a:avLst/>
                  <a:gdLst>
                    <a:gd name="T0" fmla="*/ 48 w 4512"/>
                    <a:gd name="T1" fmla="*/ 139 h 335"/>
                    <a:gd name="T2" fmla="*/ 122 w 4512"/>
                    <a:gd name="T3" fmla="*/ 123 h 335"/>
                    <a:gd name="T4" fmla="*/ 194 w 4512"/>
                    <a:gd name="T5" fmla="*/ 74 h 335"/>
                    <a:gd name="T6" fmla="*/ 267 w 4512"/>
                    <a:gd name="T7" fmla="*/ 79 h 335"/>
                    <a:gd name="T8" fmla="*/ 339 w 4512"/>
                    <a:gd name="T9" fmla="*/ 113 h 335"/>
                    <a:gd name="T10" fmla="*/ 413 w 4512"/>
                    <a:gd name="T11" fmla="*/ 134 h 335"/>
                    <a:gd name="T12" fmla="*/ 485 w 4512"/>
                    <a:gd name="T13" fmla="*/ 164 h 335"/>
                    <a:gd name="T14" fmla="*/ 558 w 4512"/>
                    <a:gd name="T15" fmla="*/ 201 h 335"/>
                    <a:gd name="T16" fmla="*/ 630 w 4512"/>
                    <a:gd name="T17" fmla="*/ 212 h 335"/>
                    <a:gd name="T18" fmla="*/ 704 w 4512"/>
                    <a:gd name="T19" fmla="*/ 160 h 335"/>
                    <a:gd name="T20" fmla="*/ 777 w 4512"/>
                    <a:gd name="T21" fmla="*/ 114 h 335"/>
                    <a:gd name="T22" fmla="*/ 849 w 4512"/>
                    <a:gd name="T23" fmla="*/ 137 h 335"/>
                    <a:gd name="T24" fmla="*/ 921 w 4512"/>
                    <a:gd name="T25" fmla="*/ 167 h 335"/>
                    <a:gd name="T26" fmla="*/ 995 w 4512"/>
                    <a:gd name="T27" fmla="*/ 190 h 335"/>
                    <a:gd name="T28" fmla="*/ 1068 w 4512"/>
                    <a:gd name="T29" fmla="*/ 206 h 335"/>
                    <a:gd name="T30" fmla="*/ 1140 w 4512"/>
                    <a:gd name="T31" fmla="*/ 182 h 335"/>
                    <a:gd name="T32" fmla="*/ 1212 w 4512"/>
                    <a:gd name="T33" fmla="*/ 136 h 335"/>
                    <a:gd name="T34" fmla="*/ 1286 w 4512"/>
                    <a:gd name="T35" fmla="*/ 125 h 335"/>
                    <a:gd name="T36" fmla="*/ 1359 w 4512"/>
                    <a:gd name="T37" fmla="*/ 171 h 335"/>
                    <a:gd name="T38" fmla="*/ 1431 w 4512"/>
                    <a:gd name="T39" fmla="*/ 222 h 335"/>
                    <a:gd name="T40" fmla="*/ 1504 w 4512"/>
                    <a:gd name="T41" fmla="*/ 238 h 335"/>
                    <a:gd name="T42" fmla="*/ 1578 w 4512"/>
                    <a:gd name="T43" fmla="*/ 217 h 335"/>
                    <a:gd name="T44" fmla="*/ 1650 w 4512"/>
                    <a:gd name="T45" fmla="*/ 146 h 335"/>
                    <a:gd name="T46" fmla="*/ 1722 w 4512"/>
                    <a:gd name="T47" fmla="*/ 44 h 335"/>
                    <a:gd name="T48" fmla="*/ 1795 w 4512"/>
                    <a:gd name="T49" fmla="*/ 0 h 335"/>
                    <a:gd name="T50" fmla="*/ 1867 w 4512"/>
                    <a:gd name="T51" fmla="*/ 26 h 335"/>
                    <a:gd name="T52" fmla="*/ 1941 w 4512"/>
                    <a:gd name="T53" fmla="*/ 88 h 335"/>
                    <a:gd name="T54" fmla="*/ 2013 w 4512"/>
                    <a:gd name="T55" fmla="*/ 127 h 335"/>
                    <a:gd name="T56" fmla="*/ 2086 w 4512"/>
                    <a:gd name="T57" fmla="*/ 162 h 335"/>
                    <a:gd name="T58" fmla="*/ 2158 w 4512"/>
                    <a:gd name="T59" fmla="*/ 162 h 335"/>
                    <a:gd name="T60" fmla="*/ 2232 w 4512"/>
                    <a:gd name="T61" fmla="*/ 127 h 335"/>
                    <a:gd name="T62" fmla="*/ 2305 w 4512"/>
                    <a:gd name="T63" fmla="*/ 104 h 335"/>
                    <a:gd name="T64" fmla="*/ 2377 w 4512"/>
                    <a:gd name="T65" fmla="*/ 106 h 335"/>
                    <a:gd name="T66" fmla="*/ 2449 w 4512"/>
                    <a:gd name="T67" fmla="*/ 146 h 335"/>
                    <a:gd name="T68" fmla="*/ 2523 w 4512"/>
                    <a:gd name="T69" fmla="*/ 261 h 335"/>
                    <a:gd name="T70" fmla="*/ 2596 w 4512"/>
                    <a:gd name="T71" fmla="*/ 335 h 335"/>
                    <a:gd name="T72" fmla="*/ 2668 w 4512"/>
                    <a:gd name="T73" fmla="*/ 273 h 335"/>
                    <a:gd name="T74" fmla="*/ 2740 w 4512"/>
                    <a:gd name="T75" fmla="*/ 143 h 335"/>
                    <a:gd name="T76" fmla="*/ 2814 w 4512"/>
                    <a:gd name="T77" fmla="*/ 54 h 335"/>
                    <a:gd name="T78" fmla="*/ 2887 w 4512"/>
                    <a:gd name="T79" fmla="*/ 26 h 335"/>
                    <a:gd name="T80" fmla="*/ 2959 w 4512"/>
                    <a:gd name="T81" fmla="*/ 17 h 335"/>
                    <a:gd name="T82" fmla="*/ 3031 w 4512"/>
                    <a:gd name="T83" fmla="*/ 39 h 335"/>
                    <a:gd name="T84" fmla="*/ 3106 w 4512"/>
                    <a:gd name="T85" fmla="*/ 109 h 335"/>
                    <a:gd name="T86" fmla="*/ 3178 w 4512"/>
                    <a:gd name="T87" fmla="*/ 166 h 335"/>
                    <a:gd name="T88" fmla="*/ 3250 w 4512"/>
                    <a:gd name="T89" fmla="*/ 148 h 335"/>
                    <a:gd name="T90" fmla="*/ 3323 w 4512"/>
                    <a:gd name="T91" fmla="*/ 114 h 335"/>
                    <a:gd name="T92" fmla="*/ 3397 w 4512"/>
                    <a:gd name="T93" fmla="*/ 125 h 335"/>
                    <a:gd name="T94" fmla="*/ 3469 w 4512"/>
                    <a:gd name="T95" fmla="*/ 153 h 335"/>
                    <a:gd name="T96" fmla="*/ 3541 w 4512"/>
                    <a:gd name="T97" fmla="*/ 178 h 335"/>
                    <a:gd name="T98" fmla="*/ 3614 w 4512"/>
                    <a:gd name="T99" fmla="*/ 183 h 335"/>
                    <a:gd name="T100" fmla="*/ 3688 w 4512"/>
                    <a:gd name="T101" fmla="*/ 155 h 335"/>
                    <a:gd name="T102" fmla="*/ 3760 w 4512"/>
                    <a:gd name="T103" fmla="*/ 141 h 335"/>
                    <a:gd name="T104" fmla="*/ 3833 w 4512"/>
                    <a:gd name="T105" fmla="*/ 182 h 335"/>
                    <a:gd name="T106" fmla="*/ 3905 w 4512"/>
                    <a:gd name="T107" fmla="*/ 259 h 335"/>
                    <a:gd name="T108" fmla="*/ 3979 w 4512"/>
                    <a:gd name="T109" fmla="*/ 277 h 335"/>
                    <a:gd name="T110" fmla="*/ 4051 w 4512"/>
                    <a:gd name="T111" fmla="*/ 167 h 335"/>
                    <a:gd name="T112" fmla="*/ 4124 w 4512"/>
                    <a:gd name="T113" fmla="*/ 51 h 335"/>
                    <a:gd name="T114" fmla="*/ 4196 w 4512"/>
                    <a:gd name="T115" fmla="*/ 40 h 335"/>
                    <a:gd name="T116" fmla="*/ 4270 w 4512"/>
                    <a:gd name="T117" fmla="*/ 166 h 335"/>
                    <a:gd name="T118" fmla="*/ 4342 w 4512"/>
                    <a:gd name="T119" fmla="*/ 282 h 335"/>
                    <a:gd name="T120" fmla="*/ 4415 w 4512"/>
                    <a:gd name="T121" fmla="*/ 226 h 335"/>
                    <a:gd name="T122" fmla="*/ 4487 w 4512"/>
                    <a:gd name="T123" fmla="*/ 10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35">
                      <a:moveTo>
                        <a:pt x="0" y="120"/>
                      </a:moveTo>
                      <a:lnTo>
                        <a:pt x="25" y="130"/>
                      </a:lnTo>
                      <a:lnTo>
                        <a:pt x="48" y="139"/>
                      </a:lnTo>
                      <a:lnTo>
                        <a:pt x="73" y="143"/>
                      </a:lnTo>
                      <a:lnTo>
                        <a:pt x="97" y="136"/>
                      </a:lnTo>
                      <a:lnTo>
                        <a:pt x="122" y="123"/>
                      </a:lnTo>
                      <a:lnTo>
                        <a:pt x="145" y="104"/>
                      </a:lnTo>
                      <a:lnTo>
                        <a:pt x="170" y="88"/>
                      </a:lnTo>
                      <a:lnTo>
                        <a:pt x="194" y="74"/>
                      </a:lnTo>
                      <a:lnTo>
                        <a:pt x="219" y="67"/>
                      </a:lnTo>
                      <a:lnTo>
                        <a:pt x="242" y="70"/>
                      </a:lnTo>
                      <a:lnTo>
                        <a:pt x="267" y="79"/>
                      </a:lnTo>
                      <a:lnTo>
                        <a:pt x="291" y="92"/>
                      </a:lnTo>
                      <a:lnTo>
                        <a:pt x="316" y="102"/>
                      </a:lnTo>
                      <a:lnTo>
                        <a:pt x="339" y="113"/>
                      </a:lnTo>
                      <a:lnTo>
                        <a:pt x="364" y="122"/>
                      </a:lnTo>
                      <a:lnTo>
                        <a:pt x="388" y="127"/>
                      </a:lnTo>
                      <a:lnTo>
                        <a:pt x="413" y="134"/>
                      </a:lnTo>
                      <a:lnTo>
                        <a:pt x="436" y="143"/>
                      </a:lnTo>
                      <a:lnTo>
                        <a:pt x="461" y="153"/>
                      </a:lnTo>
                      <a:lnTo>
                        <a:pt x="485" y="164"/>
                      </a:lnTo>
                      <a:lnTo>
                        <a:pt x="510" y="176"/>
                      </a:lnTo>
                      <a:lnTo>
                        <a:pt x="533" y="189"/>
                      </a:lnTo>
                      <a:lnTo>
                        <a:pt x="558" y="201"/>
                      </a:lnTo>
                      <a:lnTo>
                        <a:pt x="583" y="210"/>
                      </a:lnTo>
                      <a:lnTo>
                        <a:pt x="607" y="213"/>
                      </a:lnTo>
                      <a:lnTo>
                        <a:pt x="630" y="212"/>
                      </a:lnTo>
                      <a:lnTo>
                        <a:pt x="655" y="201"/>
                      </a:lnTo>
                      <a:lnTo>
                        <a:pt x="680" y="182"/>
                      </a:lnTo>
                      <a:lnTo>
                        <a:pt x="704" y="160"/>
                      </a:lnTo>
                      <a:lnTo>
                        <a:pt x="727" y="139"/>
                      </a:lnTo>
                      <a:lnTo>
                        <a:pt x="752" y="123"/>
                      </a:lnTo>
                      <a:lnTo>
                        <a:pt x="777" y="114"/>
                      </a:lnTo>
                      <a:lnTo>
                        <a:pt x="801" y="116"/>
                      </a:lnTo>
                      <a:lnTo>
                        <a:pt x="824" y="125"/>
                      </a:lnTo>
                      <a:lnTo>
                        <a:pt x="849" y="137"/>
                      </a:lnTo>
                      <a:lnTo>
                        <a:pt x="874" y="150"/>
                      </a:lnTo>
                      <a:lnTo>
                        <a:pt x="898" y="159"/>
                      </a:lnTo>
                      <a:lnTo>
                        <a:pt x="921" y="167"/>
                      </a:lnTo>
                      <a:lnTo>
                        <a:pt x="946" y="176"/>
                      </a:lnTo>
                      <a:lnTo>
                        <a:pt x="971" y="185"/>
                      </a:lnTo>
                      <a:lnTo>
                        <a:pt x="995" y="190"/>
                      </a:lnTo>
                      <a:lnTo>
                        <a:pt x="1018" y="197"/>
                      </a:lnTo>
                      <a:lnTo>
                        <a:pt x="1043" y="204"/>
                      </a:lnTo>
                      <a:lnTo>
                        <a:pt x="1068" y="206"/>
                      </a:lnTo>
                      <a:lnTo>
                        <a:pt x="1092" y="203"/>
                      </a:lnTo>
                      <a:lnTo>
                        <a:pt x="1115" y="194"/>
                      </a:lnTo>
                      <a:lnTo>
                        <a:pt x="1140" y="182"/>
                      </a:lnTo>
                      <a:lnTo>
                        <a:pt x="1165" y="166"/>
                      </a:lnTo>
                      <a:lnTo>
                        <a:pt x="1189" y="150"/>
                      </a:lnTo>
                      <a:lnTo>
                        <a:pt x="1212" y="136"/>
                      </a:lnTo>
                      <a:lnTo>
                        <a:pt x="1237" y="125"/>
                      </a:lnTo>
                      <a:lnTo>
                        <a:pt x="1262" y="120"/>
                      </a:lnTo>
                      <a:lnTo>
                        <a:pt x="1286" y="125"/>
                      </a:lnTo>
                      <a:lnTo>
                        <a:pt x="1309" y="137"/>
                      </a:lnTo>
                      <a:lnTo>
                        <a:pt x="1334" y="153"/>
                      </a:lnTo>
                      <a:lnTo>
                        <a:pt x="1359" y="171"/>
                      </a:lnTo>
                      <a:lnTo>
                        <a:pt x="1384" y="189"/>
                      </a:lnTo>
                      <a:lnTo>
                        <a:pt x="1406" y="206"/>
                      </a:lnTo>
                      <a:lnTo>
                        <a:pt x="1431" y="222"/>
                      </a:lnTo>
                      <a:lnTo>
                        <a:pt x="1456" y="233"/>
                      </a:lnTo>
                      <a:lnTo>
                        <a:pt x="1481" y="238"/>
                      </a:lnTo>
                      <a:lnTo>
                        <a:pt x="1504" y="238"/>
                      </a:lnTo>
                      <a:lnTo>
                        <a:pt x="1528" y="234"/>
                      </a:lnTo>
                      <a:lnTo>
                        <a:pt x="1553" y="229"/>
                      </a:lnTo>
                      <a:lnTo>
                        <a:pt x="1578" y="217"/>
                      </a:lnTo>
                      <a:lnTo>
                        <a:pt x="1601" y="199"/>
                      </a:lnTo>
                      <a:lnTo>
                        <a:pt x="1625" y="174"/>
                      </a:lnTo>
                      <a:lnTo>
                        <a:pt x="1650" y="146"/>
                      </a:lnTo>
                      <a:lnTo>
                        <a:pt x="1675" y="111"/>
                      </a:lnTo>
                      <a:lnTo>
                        <a:pt x="1698" y="76"/>
                      </a:lnTo>
                      <a:lnTo>
                        <a:pt x="1722" y="44"/>
                      </a:lnTo>
                      <a:lnTo>
                        <a:pt x="1747" y="19"/>
                      </a:lnTo>
                      <a:lnTo>
                        <a:pt x="1770" y="5"/>
                      </a:lnTo>
                      <a:lnTo>
                        <a:pt x="1795" y="0"/>
                      </a:lnTo>
                      <a:lnTo>
                        <a:pt x="1819" y="2"/>
                      </a:lnTo>
                      <a:lnTo>
                        <a:pt x="1844" y="10"/>
                      </a:lnTo>
                      <a:lnTo>
                        <a:pt x="1867" y="26"/>
                      </a:lnTo>
                      <a:lnTo>
                        <a:pt x="1892" y="46"/>
                      </a:lnTo>
                      <a:lnTo>
                        <a:pt x="1916" y="67"/>
                      </a:lnTo>
                      <a:lnTo>
                        <a:pt x="1941" y="88"/>
                      </a:lnTo>
                      <a:lnTo>
                        <a:pt x="1964" y="104"/>
                      </a:lnTo>
                      <a:lnTo>
                        <a:pt x="1989" y="116"/>
                      </a:lnTo>
                      <a:lnTo>
                        <a:pt x="2013" y="127"/>
                      </a:lnTo>
                      <a:lnTo>
                        <a:pt x="2038" y="137"/>
                      </a:lnTo>
                      <a:lnTo>
                        <a:pt x="2061" y="148"/>
                      </a:lnTo>
                      <a:lnTo>
                        <a:pt x="2086" y="162"/>
                      </a:lnTo>
                      <a:lnTo>
                        <a:pt x="2110" y="169"/>
                      </a:lnTo>
                      <a:lnTo>
                        <a:pt x="2135" y="167"/>
                      </a:lnTo>
                      <a:lnTo>
                        <a:pt x="2158" y="162"/>
                      </a:lnTo>
                      <a:lnTo>
                        <a:pt x="2183" y="153"/>
                      </a:lnTo>
                      <a:lnTo>
                        <a:pt x="2208" y="141"/>
                      </a:lnTo>
                      <a:lnTo>
                        <a:pt x="2232" y="127"/>
                      </a:lnTo>
                      <a:lnTo>
                        <a:pt x="2255" y="114"/>
                      </a:lnTo>
                      <a:lnTo>
                        <a:pt x="2280" y="106"/>
                      </a:lnTo>
                      <a:lnTo>
                        <a:pt x="2305" y="104"/>
                      </a:lnTo>
                      <a:lnTo>
                        <a:pt x="2329" y="102"/>
                      </a:lnTo>
                      <a:lnTo>
                        <a:pt x="2352" y="102"/>
                      </a:lnTo>
                      <a:lnTo>
                        <a:pt x="2377" y="106"/>
                      </a:lnTo>
                      <a:lnTo>
                        <a:pt x="2402" y="111"/>
                      </a:lnTo>
                      <a:lnTo>
                        <a:pt x="2426" y="125"/>
                      </a:lnTo>
                      <a:lnTo>
                        <a:pt x="2449" y="146"/>
                      </a:lnTo>
                      <a:lnTo>
                        <a:pt x="2474" y="178"/>
                      </a:lnTo>
                      <a:lnTo>
                        <a:pt x="2499" y="219"/>
                      </a:lnTo>
                      <a:lnTo>
                        <a:pt x="2523" y="261"/>
                      </a:lnTo>
                      <a:lnTo>
                        <a:pt x="2546" y="298"/>
                      </a:lnTo>
                      <a:lnTo>
                        <a:pt x="2571" y="323"/>
                      </a:lnTo>
                      <a:lnTo>
                        <a:pt x="2596" y="335"/>
                      </a:lnTo>
                      <a:lnTo>
                        <a:pt x="2620" y="328"/>
                      </a:lnTo>
                      <a:lnTo>
                        <a:pt x="2643" y="305"/>
                      </a:lnTo>
                      <a:lnTo>
                        <a:pt x="2668" y="273"/>
                      </a:lnTo>
                      <a:lnTo>
                        <a:pt x="2693" y="234"/>
                      </a:lnTo>
                      <a:lnTo>
                        <a:pt x="2717" y="189"/>
                      </a:lnTo>
                      <a:lnTo>
                        <a:pt x="2740" y="143"/>
                      </a:lnTo>
                      <a:lnTo>
                        <a:pt x="2765" y="107"/>
                      </a:lnTo>
                      <a:lnTo>
                        <a:pt x="2790" y="76"/>
                      </a:lnTo>
                      <a:lnTo>
                        <a:pt x="2814" y="54"/>
                      </a:lnTo>
                      <a:lnTo>
                        <a:pt x="2837" y="40"/>
                      </a:lnTo>
                      <a:lnTo>
                        <a:pt x="2862" y="33"/>
                      </a:lnTo>
                      <a:lnTo>
                        <a:pt x="2887" y="26"/>
                      </a:lnTo>
                      <a:lnTo>
                        <a:pt x="2912" y="19"/>
                      </a:lnTo>
                      <a:lnTo>
                        <a:pt x="2934" y="17"/>
                      </a:lnTo>
                      <a:lnTo>
                        <a:pt x="2959" y="17"/>
                      </a:lnTo>
                      <a:lnTo>
                        <a:pt x="2984" y="17"/>
                      </a:lnTo>
                      <a:lnTo>
                        <a:pt x="3009" y="23"/>
                      </a:lnTo>
                      <a:lnTo>
                        <a:pt x="3031" y="39"/>
                      </a:lnTo>
                      <a:lnTo>
                        <a:pt x="3056" y="58"/>
                      </a:lnTo>
                      <a:lnTo>
                        <a:pt x="3081" y="83"/>
                      </a:lnTo>
                      <a:lnTo>
                        <a:pt x="3106" y="109"/>
                      </a:lnTo>
                      <a:lnTo>
                        <a:pt x="3129" y="134"/>
                      </a:lnTo>
                      <a:lnTo>
                        <a:pt x="3153" y="153"/>
                      </a:lnTo>
                      <a:lnTo>
                        <a:pt x="3178" y="166"/>
                      </a:lnTo>
                      <a:lnTo>
                        <a:pt x="3203" y="166"/>
                      </a:lnTo>
                      <a:lnTo>
                        <a:pt x="3226" y="157"/>
                      </a:lnTo>
                      <a:lnTo>
                        <a:pt x="3250" y="148"/>
                      </a:lnTo>
                      <a:lnTo>
                        <a:pt x="3275" y="134"/>
                      </a:lnTo>
                      <a:lnTo>
                        <a:pt x="3300" y="122"/>
                      </a:lnTo>
                      <a:lnTo>
                        <a:pt x="3323" y="114"/>
                      </a:lnTo>
                      <a:lnTo>
                        <a:pt x="3347" y="113"/>
                      </a:lnTo>
                      <a:lnTo>
                        <a:pt x="3372" y="118"/>
                      </a:lnTo>
                      <a:lnTo>
                        <a:pt x="3397" y="125"/>
                      </a:lnTo>
                      <a:lnTo>
                        <a:pt x="3420" y="134"/>
                      </a:lnTo>
                      <a:lnTo>
                        <a:pt x="3444" y="143"/>
                      </a:lnTo>
                      <a:lnTo>
                        <a:pt x="3469" y="153"/>
                      </a:lnTo>
                      <a:lnTo>
                        <a:pt x="3494" y="162"/>
                      </a:lnTo>
                      <a:lnTo>
                        <a:pt x="3517" y="171"/>
                      </a:lnTo>
                      <a:lnTo>
                        <a:pt x="3541" y="178"/>
                      </a:lnTo>
                      <a:lnTo>
                        <a:pt x="3566" y="183"/>
                      </a:lnTo>
                      <a:lnTo>
                        <a:pt x="3591" y="187"/>
                      </a:lnTo>
                      <a:lnTo>
                        <a:pt x="3614" y="183"/>
                      </a:lnTo>
                      <a:lnTo>
                        <a:pt x="3638" y="174"/>
                      </a:lnTo>
                      <a:lnTo>
                        <a:pt x="3663" y="164"/>
                      </a:lnTo>
                      <a:lnTo>
                        <a:pt x="3688" y="155"/>
                      </a:lnTo>
                      <a:lnTo>
                        <a:pt x="3711" y="148"/>
                      </a:lnTo>
                      <a:lnTo>
                        <a:pt x="3735" y="143"/>
                      </a:lnTo>
                      <a:lnTo>
                        <a:pt x="3760" y="141"/>
                      </a:lnTo>
                      <a:lnTo>
                        <a:pt x="3785" y="144"/>
                      </a:lnTo>
                      <a:lnTo>
                        <a:pt x="3808" y="157"/>
                      </a:lnTo>
                      <a:lnTo>
                        <a:pt x="3833" y="182"/>
                      </a:lnTo>
                      <a:lnTo>
                        <a:pt x="3857" y="210"/>
                      </a:lnTo>
                      <a:lnTo>
                        <a:pt x="3882" y="236"/>
                      </a:lnTo>
                      <a:lnTo>
                        <a:pt x="3905" y="259"/>
                      </a:lnTo>
                      <a:lnTo>
                        <a:pt x="3930" y="277"/>
                      </a:lnTo>
                      <a:lnTo>
                        <a:pt x="3954" y="284"/>
                      </a:lnTo>
                      <a:lnTo>
                        <a:pt x="3979" y="277"/>
                      </a:lnTo>
                      <a:lnTo>
                        <a:pt x="4002" y="254"/>
                      </a:lnTo>
                      <a:lnTo>
                        <a:pt x="4027" y="213"/>
                      </a:lnTo>
                      <a:lnTo>
                        <a:pt x="4051" y="167"/>
                      </a:lnTo>
                      <a:lnTo>
                        <a:pt x="4076" y="122"/>
                      </a:lnTo>
                      <a:lnTo>
                        <a:pt x="4099" y="83"/>
                      </a:lnTo>
                      <a:lnTo>
                        <a:pt x="4124" y="51"/>
                      </a:lnTo>
                      <a:lnTo>
                        <a:pt x="4148" y="33"/>
                      </a:lnTo>
                      <a:lnTo>
                        <a:pt x="4173" y="26"/>
                      </a:lnTo>
                      <a:lnTo>
                        <a:pt x="4196" y="40"/>
                      </a:lnTo>
                      <a:lnTo>
                        <a:pt x="4221" y="72"/>
                      </a:lnTo>
                      <a:lnTo>
                        <a:pt x="4245" y="116"/>
                      </a:lnTo>
                      <a:lnTo>
                        <a:pt x="4270" y="166"/>
                      </a:lnTo>
                      <a:lnTo>
                        <a:pt x="4293" y="217"/>
                      </a:lnTo>
                      <a:lnTo>
                        <a:pt x="4318" y="259"/>
                      </a:lnTo>
                      <a:lnTo>
                        <a:pt x="4342" y="282"/>
                      </a:lnTo>
                      <a:lnTo>
                        <a:pt x="4367" y="284"/>
                      </a:lnTo>
                      <a:lnTo>
                        <a:pt x="4390" y="264"/>
                      </a:lnTo>
                      <a:lnTo>
                        <a:pt x="4415" y="226"/>
                      </a:lnTo>
                      <a:lnTo>
                        <a:pt x="4439" y="185"/>
                      </a:lnTo>
                      <a:lnTo>
                        <a:pt x="4464" y="146"/>
                      </a:lnTo>
                      <a:lnTo>
                        <a:pt x="4487" y="109"/>
                      </a:lnTo>
                      <a:lnTo>
                        <a:pt x="4512" y="79"/>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0" name="Freeform 8"/>
                <p:cNvSpPr>
                  <a:spLocks/>
                </p:cNvSpPr>
                <p:nvPr/>
              </p:nvSpPr>
              <p:spPr bwMode="auto">
                <a:xfrm>
                  <a:off x="1749" y="1594"/>
                  <a:ext cx="3627" cy="275"/>
                </a:xfrm>
                <a:custGeom>
                  <a:avLst/>
                  <a:gdLst>
                    <a:gd name="T0" fmla="*/ 48 w 4512"/>
                    <a:gd name="T1" fmla="*/ 83 h 275"/>
                    <a:gd name="T2" fmla="*/ 122 w 4512"/>
                    <a:gd name="T3" fmla="*/ 72 h 275"/>
                    <a:gd name="T4" fmla="*/ 194 w 4512"/>
                    <a:gd name="T5" fmla="*/ 93 h 275"/>
                    <a:gd name="T6" fmla="*/ 267 w 4512"/>
                    <a:gd name="T7" fmla="*/ 115 h 275"/>
                    <a:gd name="T8" fmla="*/ 339 w 4512"/>
                    <a:gd name="T9" fmla="*/ 134 h 275"/>
                    <a:gd name="T10" fmla="*/ 413 w 4512"/>
                    <a:gd name="T11" fmla="*/ 161 h 275"/>
                    <a:gd name="T12" fmla="*/ 485 w 4512"/>
                    <a:gd name="T13" fmla="*/ 194 h 275"/>
                    <a:gd name="T14" fmla="*/ 558 w 4512"/>
                    <a:gd name="T15" fmla="*/ 171 h 275"/>
                    <a:gd name="T16" fmla="*/ 630 w 4512"/>
                    <a:gd name="T17" fmla="*/ 101 h 275"/>
                    <a:gd name="T18" fmla="*/ 704 w 4512"/>
                    <a:gd name="T19" fmla="*/ 108 h 275"/>
                    <a:gd name="T20" fmla="*/ 777 w 4512"/>
                    <a:gd name="T21" fmla="*/ 134 h 275"/>
                    <a:gd name="T22" fmla="*/ 849 w 4512"/>
                    <a:gd name="T23" fmla="*/ 145 h 275"/>
                    <a:gd name="T24" fmla="*/ 921 w 4512"/>
                    <a:gd name="T25" fmla="*/ 159 h 275"/>
                    <a:gd name="T26" fmla="*/ 995 w 4512"/>
                    <a:gd name="T27" fmla="*/ 173 h 275"/>
                    <a:gd name="T28" fmla="*/ 1068 w 4512"/>
                    <a:gd name="T29" fmla="*/ 138 h 275"/>
                    <a:gd name="T30" fmla="*/ 1140 w 4512"/>
                    <a:gd name="T31" fmla="*/ 99 h 275"/>
                    <a:gd name="T32" fmla="*/ 1212 w 4512"/>
                    <a:gd name="T33" fmla="*/ 120 h 275"/>
                    <a:gd name="T34" fmla="*/ 1286 w 4512"/>
                    <a:gd name="T35" fmla="*/ 152 h 275"/>
                    <a:gd name="T36" fmla="*/ 1359 w 4512"/>
                    <a:gd name="T37" fmla="*/ 191 h 275"/>
                    <a:gd name="T38" fmla="*/ 1431 w 4512"/>
                    <a:gd name="T39" fmla="*/ 206 h 275"/>
                    <a:gd name="T40" fmla="*/ 1504 w 4512"/>
                    <a:gd name="T41" fmla="*/ 171 h 275"/>
                    <a:gd name="T42" fmla="*/ 1578 w 4512"/>
                    <a:gd name="T43" fmla="*/ 86 h 275"/>
                    <a:gd name="T44" fmla="*/ 1650 w 4512"/>
                    <a:gd name="T45" fmla="*/ 0 h 275"/>
                    <a:gd name="T46" fmla="*/ 1722 w 4512"/>
                    <a:gd name="T47" fmla="*/ 34 h 275"/>
                    <a:gd name="T48" fmla="*/ 1795 w 4512"/>
                    <a:gd name="T49" fmla="*/ 78 h 275"/>
                    <a:gd name="T50" fmla="*/ 1867 w 4512"/>
                    <a:gd name="T51" fmla="*/ 93 h 275"/>
                    <a:gd name="T52" fmla="*/ 1941 w 4512"/>
                    <a:gd name="T53" fmla="*/ 123 h 275"/>
                    <a:gd name="T54" fmla="*/ 2013 w 4512"/>
                    <a:gd name="T55" fmla="*/ 146 h 275"/>
                    <a:gd name="T56" fmla="*/ 2086 w 4512"/>
                    <a:gd name="T57" fmla="*/ 120 h 275"/>
                    <a:gd name="T58" fmla="*/ 2158 w 4512"/>
                    <a:gd name="T59" fmla="*/ 92 h 275"/>
                    <a:gd name="T60" fmla="*/ 2232 w 4512"/>
                    <a:gd name="T61" fmla="*/ 78 h 275"/>
                    <a:gd name="T62" fmla="*/ 2305 w 4512"/>
                    <a:gd name="T63" fmla="*/ 86 h 275"/>
                    <a:gd name="T64" fmla="*/ 2377 w 4512"/>
                    <a:gd name="T65" fmla="*/ 157 h 275"/>
                    <a:gd name="T66" fmla="*/ 2449 w 4512"/>
                    <a:gd name="T67" fmla="*/ 247 h 275"/>
                    <a:gd name="T68" fmla="*/ 2523 w 4512"/>
                    <a:gd name="T69" fmla="*/ 265 h 275"/>
                    <a:gd name="T70" fmla="*/ 2596 w 4512"/>
                    <a:gd name="T71" fmla="*/ 189 h 275"/>
                    <a:gd name="T72" fmla="*/ 2668 w 4512"/>
                    <a:gd name="T73" fmla="*/ 78 h 275"/>
                    <a:gd name="T74" fmla="*/ 2740 w 4512"/>
                    <a:gd name="T75" fmla="*/ 7 h 275"/>
                    <a:gd name="T76" fmla="*/ 2814 w 4512"/>
                    <a:gd name="T77" fmla="*/ 5 h 275"/>
                    <a:gd name="T78" fmla="*/ 2887 w 4512"/>
                    <a:gd name="T79" fmla="*/ 28 h 275"/>
                    <a:gd name="T80" fmla="*/ 2959 w 4512"/>
                    <a:gd name="T81" fmla="*/ 74 h 275"/>
                    <a:gd name="T82" fmla="*/ 3031 w 4512"/>
                    <a:gd name="T83" fmla="*/ 125 h 275"/>
                    <a:gd name="T84" fmla="*/ 3106 w 4512"/>
                    <a:gd name="T85" fmla="*/ 162 h 275"/>
                    <a:gd name="T86" fmla="*/ 3178 w 4512"/>
                    <a:gd name="T87" fmla="*/ 132 h 275"/>
                    <a:gd name="T88" fmla="*/ 3250 w 4512"/>
                    <a:gd name="T89" fmla="*/ 104 h 275"/>
                    <a:gd name="T90" fmla="*/ 3323 w 4512"/>
                    <a:gd name="T91" fmla="*/ 125 h 275"/>
                    <a:gd name="T92" fmla="*/ 3397 w 4512"/>
                    <a:gd name="T93" fmla="*/ 150 h 275"/>
                    <a:gd name="T94" fmla="*/ 3469 w 4512"/>
                    <a:gd name="T95" fmla="*/ 161 h 275"/>
                    <a:gd name="T96" fmla="*/ 3541 w 4512"/>
                    <a:gd name="T97" fmla="*/ 141 h 275"/>
                    <a:gd name="T98" fmla="*/ 3614 w 4512"/>
                    <a:gd name="T99" fmla="*/ 125 h 275"/>
                    <a:gd name="T100" fmla="*/ 3688 w 4512"/>
                    <a:gd name="T101" fmla="*/ 143 h 275"/>
                    <a:gd name="T102" fmla="*/ 3760 w 4512"/>
                    <a:gd name="T103" fmla="*/ 187 h 275"/>
                    <a:gd name="T104" fmla="*/ 3833 w 4512"/>
                    <a:gd name="T105" fmla="*/ 236 h 275"/>
                    <a:gd name="T106" fmla="*/ 3905 w 4512"/>
                    <a:gd name="T107" fmla="*/ 201 h 275"/>
                    <a:gd name="T108" fmla="*/ 3979 w 4512"/>
                    <a:gd name="T109" fmla="*/ 76 h 275"/>
                    <a:gd name="T110" fmla="*/ 4051 w 4512"/>
                    <a:gd name="T111" fmla="*/ 16 h 275"/>
                    <a:gd name="T112" fmla="*/ 4124 w 4512"/>
                    <a:gd name="T113" fmla="*/ 88 h 275"/>
                    <a:gd name="T114" fmla="*/ 4196 w 4512"/>
                    <a:gd name="T115" fmla="*/ 198 h 275"/>
                    <a:gd name="T116" fmla="*/ 4270 w 4512"/>
                    <a:gd name="T117" fmla="*/ 240 h 275"/>
                    <a:gd name="T118" fmla="*/ 4342 w 4512"/>
                    <a:gd name="T119" fmla="*/ 129 h 275"/>
                    <a:gd name="T120" fmla="*/ 4415 w 4512"/>
                    <a:gd name="T121" fmla="*/ 34 h 275"/>
                    <a:gd name="T122" fmla="*/ 4487 w 4512"/>
                    <a:gd name="T123" fmla="*/ 5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275">
                      <a:moveTo>
                        <a:pt x="0" y="111"/>
                      </a:moveTo>
                      <a:lnTo>
                        <a:pt x="25" y="95"/>
                      </a:lnTo>
                      <a:lnTo>
                        <a:pt x="48" y="83"/>
                      </a:lnTo>
                      <a:lnTo>
                        <a:pt x="73" y="72"/>
                      </a:lnTo>
                      <a:lnTo>
                        <a:pt x="97" y="69"/>
                      </a:lnTo>
                      <a:lnTo>
                        <a:pt x="122" y="72"/>
                      </a:lnTo>
                      <a:lnTo>
                        <a:pt x="145" y="79"/>
                      </a:lnTo>
                      <a:lnTo>
                        <a:pt x="170" y="86"/>
                      </a:lnTo>
                      <a:lnTo>
                        <a:pt x="194" y="93"/>
                      </a:lnTo>
                      <a:lnTo>
                        <a:pt x="219" y="101"/>
                      </a:lnTo>
                      <a:lnTo>
                        <a:pt x="242" y="108"/>
                      </a:lnTo>
                      <a:lnTo>
                        <a:pt x="267" y="115"/>
                      </a:lnTo>
                      <a:lnTo>
                        <a:pt x="291" y="122"/>
                      </a:lnTo>
                      <a:lnTo>
                        <a:pt x="316" y="129"/>
                      </a:lnTo>
                      <a:lnTo>
                        <a:pt x="339" y="134"/>
                      </a:lnTo>
                      <a:lnTo>
                        <a:pt x="364" y="139"/>
                      </a:lnTo>
                      <a:lnTo>
                        <a:pt x="388" y="150"/>
                      </a:lnTo>
                      <a:lnTo>
                        <a:pt x="413" y="161"/>
                      </a:lnTo>
                      <a:lnTo>
                        <a:pt x="436" y="175"/>
                      </a:lnTo>
                      <a:lnTo>
                        <a:pt x="461" y="185"/>
                      </a:lnTo>
                      <a:lnTo>
                        <a:pt x="485" y="194"/>
                      </a:lnTo>
                      <a:lnTo>
                        <a:pt x="510" y="198"/>
                      </a:lnTo>
                      <a:lnTo>
                        <a:pt x="533" y="191"/>
                      </a:lnTo>
                      <a:lnTo>
                        <a:pt x="558" y="171"/>
                      </a:lnTo>
                      <a:lnTo>
                        <a:pt x="583" y="145"/>
                      </a:lnTo>
                      <a:lnTo>
                        <a:pt x="607" y="118"/>
                      </a:lnTo>
                      <a:lnTo>
                        <a:pt x="630" y="101"/>
                      </a:lnTo>
                      <a:lnTo>
                        <a:pt x="655" y="93"/>
                      </a:lnTo>
                      <a:lnTo>
                        <a:pt x="680" y="97"/>
                      </a:lnTo>
                      <a:lnTo>
                        <a:pt x="704" y="108"/>
                      </a:lnTo>
                      <a:lnTo>
                        <a:pt x="727" y="116"/>
                      </a:lnTo>
                      <a:lnTo>
                        <a:pt x="752" y="127"/>
                      </a:lnTo>
                      <a:lnTo>
                        <a:pt x="777" y="134"/>
                      </a:lnTo>
                      <a:lnTo>
                        <a:pt x="801" y="139"/>
                      </a:lnTo>
                      <a:lnTo>
                        <a:pt x="824" y="141"/>
                      </a:lnTo>
                      <a:lnTo>
                        <a:pt x="849" y="145"/>
                      </a:lnTo>
                      <a:lnTo>
                        <a:pt x="874" y="148"/>
                      </a:lnTo>
                      <a:lnTo>
                        <a:pt x="898" y="153"/>
                      </a:lnTo>
                      <a:lnTo>
                        <a:pt x="921" y="159"/>
                      </a:lnTo>
                      <a:lnTo>
                        <a:pt x="946" y="166"/>
                      </a:lnTo>
                      <a:lnTo>
                        <a:pt x="971" y="171"/>
                      </a:lnTo>
                      <a:lnTo>
                        <a:pt x="995" y="173"/>
                      </a:lnTo>
                      <a:lnTo>
                        <a:pt x="1018" y="169"/>
                      </a:lnTo>
                      <a:lnTo>
                        <a:pt x="1043" y="159"/>
                      </a:lnTo>
                      <a:lnTo>
                        <a:pt x="1068" y="138"/>
                      </a:lnTo>
                      <a:lnTo>
                        <a:pt x="1092" y="118"/>
                      </a:lnTo>
                      <a:lnTo>
                        <a:pt x="1115" y="104"/>
                      </a:lnTo>
                      <a:lnTo>
                        <a:pt x="1140" y="99"/>
                      </a:lnTo>
                      <a:lnTo>
                        <a:pt x="1165" y="99"/>
                      </a:lnTo>
                      <a:lnTo>
                        <a:pt x="1189" y="109"/>
                      </a:lnTo>
                      <a:lnTo>
                        <a:pt x="1212" y="120"/>
                      </a:lnTo>
                      <a:lnTo>
                        <a:pt x="1237" y="131"/>
                      </a:lnTo>
                      <a:lnTo>
                        <a:pt x="1262" y="139"/>
                      </a:lnTo>
                      <a:lnTo>
                        <a:pt x="1286" y="152"/>
                      </a:lnTo>
                      <a:lnTo>
                        <a:pt x="1309" y="162"/>
                      </a:lnTo>
                      <a:lnTo>
                        <a:pt x="1334" y="173"/>
                      </a:lnTo>
                      <a:lnTo>
                        <a:pt x="1359" y="191"/>
                      </a:lnTo>
                      <a:lnTo>
                        <a:pt x="1384" y="205"/>
                      </a:lnTo>
                      <a:lnTo>
                        <a:pt x="1406" y="210"/>
                      </a:lnTo>
                      <a:lnTo>
                        <a:pt x="1431" y="206"/>
                      </a:lnTo>
                      <a:lnTo>
                        <a:pt x="1456" y="198"/>
                      </a:lnTo>
                      <a:lnTo>
                        <a:pt x="1481" y="183"/>
                      </a:lnTo>
                      <a:lnTo>
                        <a:pt x="1504" y="171"/>
                      </a:lnTo>
                      <a:lnTo>
                        <a:pt x="1528" y="153"/>
                      </a:lnTo>
                      <a:lnTo>
                        <a:pt x="1553" y="125"/>
                      </a:lnTo>
                      <a:lnTo>
                        <a:pt x="1578" y="86"/>
                      </a:lnTo>
                      <a:lnTo>
                        <a:pt x="1601" y="46"/>
                      </a:lnTo>
                      <a:lnTo>
                        <a:pt x="1625" y="16"/>
                      </a:lnTo>
                      <a:lnTo>
                        <a:pt x="1650" y="0"/>
                      </a:lnTo>
                      <a:lnTo>
                        <a:pt x="1675" y="0"/>
                      </a:lnTo>
                      <a:lnTo>
                        <a:pt x="1698" y="14"/>
                      </a:lnTo>
                      <a:lnTo>
                        <a:pt x="1722" y="34"/>
                      </a:lnTo>
                      <a:lnTo>
                        <a:pt x="1747" y="51"/>
                      </a:lnTo>
                      <a:lnTo>
                        <a:pt x="1770" y="65"/>
                      </a:lnTo>
                      <a:lnTo>
                        <a:pt x="1795" y="78"/>
                      </a:lnTo>
                      <a:lnTo>
                        <a:pt x="1819" y="86"/>
                      </a:lnTo>
                      <a:lnTo>
                        <a:pt x="1844" y="92"/>
                      </a:lnTo>
                      <a:lnTo>
                        <a:pt x="1867" y="93"/>
                      </a:lnTo>
                      <a:lnTo>
                        <a:pt x="1892" y="101"/>
                      </a:lnTo>
                      <a:lnTo>
                        <a:pt x="1916" y="111"/>
                      </a:lnTo>
                      <a:lnTo>
                        <a:pt x="1941" y="123"/>
                      </a:lnTo>
                      <a:lnTo>
                        <a:pt x="1964" y="136"/>
                      </a:lnTo>
                      <a:lnTo>
                        <a:pt x="1989" y="143"/>
                      </a:lnTo>
                      <a:lnTo>
                        <a:pt x="2013" y="146"/>
                      </a:lnTo>
                      <a:lnTo>
                        <a:pt x="2038" y="145"/>
                      </a:lnTo>
                      <a:lnTo>
                        <a:pt x="2061" y="136"/>
                      </a:lnTo>
                      <a:lnTo>
                        <a:pt x="2086" y="120"/>
                      </a:lnTo>
                      <a:lnTo>
                        <a:pt x="2110" y="104"/>
                      </a:lnTo>
                      <a:lnTo>
                        <a:pt x="2135" y="92"/>
                      </a:lnTo>
                      <a:lnTo>
                        <a:pt x="2158" y="92"/>
                      </a:lnTo>
                      <a:lnTo>
                        <a:pt x="2183" y="90"/>
                      </a:lnTo>
                      <a:lnTo>
                        <a:pt x="2208" y="85"/>
                      </a:lnTo>
                      <a:lnTo>
                        <a:pt x="2232" y="78"/>
                      </a:lnTo>
                      <a:lnTo>
                        <a:pt x="2255" y="74"/>
                      </a:lnTo>
                      <a:lnTo>
                        <a:pt x="2280" y="76"/>
                      </a:lnTo>
                      <a:lnTo>
                        <a:pt x="2305" y="86"/>
                      </a:lnTo>
                      <a:lnTo>
                        <a:pt x="2329" y="102"/>
                      </a:lnTo>
                      <a:lnTo>
                        <a:pt x="2352" y="127"/>
                      </a:lnTo>
                      <a:lnTo>
                        <a:pt x="2377" y="157"/>
                      </a:lnTo>
                      <a:lnTo>
                        <a:pt x="2402" y="189"/>
                      </a:lnTo>
                      <a:lnTo>
                        <a:pt x="2426" y="221"/>
                      </a:lnTo>
                      <a:lnTo>
                        <a:pt x="2449" y="247"/>
                      </a:lnTo>
                      <a:lnTo>
                        <a:pt x="2474" y="268"/>
                      </a:lnTo>
                      <a:lnTo>
                        <a:pt x="2499" y="275"/>
                      </a:lnTo>
                      <a:lnTo>
                        <a:pt x="2523" y="265"/>
                      </a:lnTo>
                      <a:lnTo>
                        <a:pt x="2546" y="240"/>
                      </a:lnTo>
                      <a:lnTo>
                        <a:pt x="2571" y="215"/>
                      </a:lnTo>
                      <a:lnTo>
                        <a:pt x="2596" y="189"/>
                      </a:lnTo>
                      <a:lnTo>
                        <a:pt x="2620" y="161"/>
                      </a:lnTo>
                      <a:lnTo>
                        <a:pt x="2643" y="123"/>
                      </a:lnTo>
                      <a:lnTo>
                        <a:pt x="2668" y="78"/>
                      </a:lnTo>
                      <a:lnTo>
                        <a:pt x="2693" y="41"/>
                      </a:lnTo>
                      <a:lnTo>
                        <a:pt x="2717" y="18"/>
                      </a:lnTo>
                      <a:lnTo>
                        <a:pt x="2740" y="7"/>
                      </a:lnTo>
                      <a:lnTo>
                        <a:pt x="2765" y="5"/>
                      </a:lnTo>
                      <a:lnTo>
                        <a:pt x="2790" y="5"/>
                      </a:lnTo>
                      <a:lnTo>
                        <a:pt x="2814" y="5"/>
                      </a:lnTo>
                      <a:lnTo>
                        <a:pt x="2837" y="9"/>
                      </a:lnTo>
                      <a:lnTo>
                        <a:pt x="2862" y="16"/>
                      </a:lnTo>
                      <a:lnTo>
                        <a:pt x="2887" y="28"/>
                      </a:lnTo>
                      <a:lnTo>
                        <a:pt x="2912" y="41"/>
                      </a:lnTo>
                      <a:lnTo>
                        <a:pt x="2934" y="56"/>
                      </a:lnTo>
                      <a:lnTo>
                        <a:pt x="2959" y="74"/>
                      </a:lnTo>
                      <a:lnTo>
                        <a:pt x="2984" y="90"/>
                      </a:lnTo>
                      <a:lnTo>
                        <a:pt x="3009" y="108"/>
                      </a:lnTo>
                      <a:lnTo>
                        <a:pt x="3031" y="125"/>
                      </a:lnTo>
                      <a:lnTo>
                        <a:pt x="3056" y="141"/>
                      </a:lnTo>
                      <a:lnTo>
                        <a:pt x="3081" y="153"/>
                      </a:lnTo>
                      <a:lnTo>
                        <a:pt x="3106" y="162"/>
                      </a:lnTo>
                      <a:lnTo>
                        <a:pt x="3129" y="157"/>
                      </a:lnTo>
                      <a:lnTo>
                        <a:pt x="3153" y="146"/>
                      </a:lnTo>
                      <a:lnTo>
                        <a:pt x="3178" y="132"/>
                      </a:lnTo>
                      <a:lnTo>
                        <a:pt x="3203" y="116"/>
                      </a:lnTo>
                      <a:lnTo>
                        <a:pt x="3226" y="106"/>
                      </a:lnTo>
                      <a:lnTo>
                        <a:pt x="3250" y="104"/>
                      </a:lnTo>
                      <a:lnTo>
                        <a:pt x="3275" y="109"/>
                      </a:lnTo>
                      <a:lnTo>
                        <a:pt x="3300" y="116"/>
                      </a:lnTo>
                      <a:lnTo>
                        <a:pt x="3323" y="125"/>
                      </a:lnTo>
                      <a:lnTo>
                        <a:pt x="3347" y="134"/>
                      </a:lnTo>
                      <a:lnTo>
                        <a:pt x="3372" y="143"/>
                      </a:lnTo>
                      <a:lnTo>
                        <a:pt x="3397" y="150"/>
                      </a:lnTo>
                      <a:lnTo>
                        <a:pt x="3420" y="153"/>
                      </a:lnTo>
                      <a:lnTo>
                        <a:pt x="3444" y="157"/>
                      </a:lnTo>
                      <a:lnTo>
                        <a:pt x="3469" y="161"/>
                      </a:lnTo>
                      <a:lnTo>
                        <a:pt x="3494" y="157"/>
                      </a:lnTo>
                      <a:lnTo>
                        <a:pt x="3517" y="152"/>
                      </a:lnTo>
                      <a:lnTo>
                        <a:pt x="3541" y="141"/>
                      </a:lnTo>
                      <a:lnTo>
                        <a:pt x="3566" y="132"/>
                      </a:lnTo>
                      <a:lnTo>
                        <a:pt x="3591" y="125"/>
                      </a:lnTo>
                      <a:lnTo>
                        <a:pt x="3614" y="125"/>
                      </a:lnTo>
                      <a:lnTo>
                        <a:pt x="3638" y="129"/>
                      </a:lnTo>
                      <a:lnTo>
                        <a:pt x="3663" y="136"/>
                      </a:lnTo>
                      <a:lnTo>
                        <a:pt x="3688" y="143"/>
                      </a:lnTo>
                      <a:lnTo>
                        <a:pt x="3711" y="152"/>
                      </a:lnTo>
                      <a:lnTo>
                        <a:pt x="3735" y="168"/>
                      </a:lnTo>
                      <a:lnTo>
                        <a:pt x="3760" y="187"/>
                      </a:lnTo>
                      <a:lnTo>
                        <a:pt x="3785" y="203"/>
                      </a:lnTo>
                      <a:lnTo>
                        <a:pt x="3808" y="221"/>
                      </a:lnTo>
                      <a:lnTo>
                        <a:pt x="3833" y="236"/>
                      </a:lnTo>
                      <a:lnTo>
                        <a:pt x="3857" y="242"/>
                      </a:lnTo>
                      <a:lnTo>
                        <a:pt x="3882" y="229"/>
                      </a:lnTo>
                      <a:lnTo>
                        <a:pt x="3905" y="201"/>
                      </a:lnTo>
                      <a:lnTo>
                        <a:pt x="3930" y="162"/>
                      </a:lnTo>
                      <a:lnTo>
                        <a:pt x="3954" y="120"/>
                      </a:lnTo>
                      <a:lnTo>
                        <a:pt x="3979" y="76"/>
                      </a:lnTo>
                      <a:lnTo>
                        <a:pt x="4002" y="41"/>
                      </a:lnTo>
                      <a:lnTo>
                        <a:pt x="4027" y="21"/>
                      </a:lnTo>
                      <a:lnTo>
                        <a:pt x="4051" y="16"/>
                      </a:lnTo>
                      <a:lnTo>
                        <a:pt x="4076" y="26"/>
                      </a:lnTo>
                      <a:lnTo>
                        <a:pt x="4099" y="53"/>
                      </a:lnTo>
                      <a:lnTo>
                        <a:pt x="4124" y="88"/>
                      </a:lnTo>
                      <a:lnTo>
                        <a:pt x="4148" y="125"/>
                      </a:lnTo>
                      <a:lnTo>
                        <a:pt x="4173" y="162"/>
                      </a:lnTo>
                      <a:lnTo>
                        <a:pt x="4196" y="198"/>
                      </a:lnTo>
                      <a:lnTo>
                        <a:pt x="4221" y="226"/>
                      </a:lnTo>
                      <a:lnTo>
                        <a:pt x="4245" y="240"/>
                      </a:lnTo>
                      <a:lnTo>
                        <a:pt x="4270" y="240"/>
                      </a:lnTo>
                      <a:lnTo>
                        <a:pt x="4293" y="215"/>
                      </a:lnTo>
                      <a:lnTo>
                        <a:pt x="4318" y="176"/>
                      </a:lnTo>
                      <a:lnTo>
                        <a:pt x="4342" y="129"/>
                      </a:lnTo>
                      <a:lnTo>
                        <a:pt x="4367" y="85"/>
                      </a:lnTo>
                      <a:lnTo>
                        <a:pt x="4390" y="51"/>
                      </a:lnTo>
                      <a:lnTo>
                        <a:pt x="4415" y="34"/>
                      </a:lnTo>
                      <a:lnTo>
                        <a:pt x="4439" y="32"/>
                      </a:lnTo>
                      <a:lnTo>
                        <a:pt x="4464" y="41"/>
                      </a:lnTo>
                      <a:lnTo>
                        <a:pt x="4487" y="56"/>
                      </a:lnTo>
                      <a:lnTo>
                        <a:pt x="4512" y="78"/>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1" name="Freeform 9"/>
                <p:cNvSpPr>
                  <a:spLocks/>
                </p:cNvSpPr>
                <p:nvPr/>
              </p:nvSpPr>
              <p:spPr bwMode="auto">
                <a:xfrm>
                  <a:off x="1749" y="1733"/>
                  <a:ext cx="3627" cy="337"/>
                </a:xfrm>
                <a:custGeom>
                  <a:avLst/>
                  <a:gdLst>
                    <a:gd name="T0" fmla="*/ 48 w 4512"/>
                    <a:gd name="T1" fmla="*/ 119 h 337"/>
                    <a:gd name="T2" fmla="*/ 122 w 4512"/>
                    <a:gd name="T3" fmla="*/ 141 h 337"/>
                    <a:gd name="T4" fmla="*/ 194 w 4512"/>
                    <a:gd name="T5" fmla="*/ 161 h 337"/>
                    <a:gd name="T6" fmla="*/ 267 w 4512"/>
                    <a:gd name="T7" fmla="*/ 193 h 337"/>
                    <a:gd name="T8" fmla="*/ 339 w 4512"/>
                    <a:gd name="T9" fmla="*/ 230 h 337"/>
                    <a:gd name="T10" fmla="*/ 413 w 4512"/>
                    <a:gd name="T11" fmla="*/ 267 h 337"/>
                    <a:gd name="T12" fmla="*/ 485 w 4512"/>
                    <a:gd name="T13" fmla="*/ 217 h 337"/>
                    <a:gd name="T14" fmla="*/ 558 w 4512"/>
                    <a:gd name="T15" fmla="*/ 150 h 337"/>
                    <a:gd name="T16" fmla="*/ 630 w 4512"/>
                    <a:gd name="T17" fmla="*/ 164 h 337"/>
                    <a:gd name="T18" fmla="*/ 704 w 4512"/>
                    <a:gd name="T19" fmla="*/ 184 h 337"/>
                    <a:gd name="T20" fmla="*/ 777 w 4512"/>
                    <a:gd name="T21" fmla="*/ 198 h 337"/>
                    <a:gd name="T22" fmla="*/ 849 w 4512"/>
                    <a:gd name="T23" fmla="*/ 221 h 337"/>
                    <a:gd name="T24" fmla="*/ 921 w 4512"/>
                    <a:gd name="T25" fmla="*/ 230 h 337"/>
                    <a:gd name="T26" fmla="*/ 995 w 4512"/>
                    <a:gd name="T27" fmla="*/ 173 h 337"/>
                    <a:gd name="T28" fmla="*/ 1068 w 4512"/>
                    <a:gd name="T29" fmla="*/ 133 h 337"/>
                    <a:gd name="T30" fmla="*/ 1140 w 4512"/>
                    <a:gd name="T31" fmla="*/ 161 h 337"/>
                    <a:gd name="T32" fmla="*/ 1212 w 4512"/>
                    <a:gd name="T33" fmla="*/ 184 h 337"/>
                    <a:gd name="T34" fmla="*/ 1286 w 4512"/>
                    <a:gd name="T35" fmla="*/ 251 h 337"/>
                    <a:gd name="T36" fmla="*/ 1359 w 4512"/>
                    <a:gd name="T37" fmla="*/ 254 h 337"/>
                    <a:gd name="T38" fmla="*/ 1431 w 4512"/>
                    <a:gd name="T39" fmla="*/ 217 h 337"/>
                    <a:gd name="T40" fmla="*/ 1504 w 4512"/>
                    <a:gd name="T41" fmla="*/ 78 h 337"/>
                    <a:gd name="T42" fmla="*/ 1578 w 4512"/>
                    <a:gd name="T43" fmla="*/ 16 h 337"/>
                    <a:gd name="T44" fmla="*/ 1650 w 4512"/>
                    <a:gd name="T45" fmla="*/ 82 h 337"/>
                    <a:gd name="T46" fmla="*/ 1722 w 4512"/>
                    <a:gd name="T47" fmla="*/ 140 h 337"/>
                    <a:gd name="T48" fmla="*/ 1795 w 4512"/>
                    <a:gd name="T49" fmla="*/ 168 h 337"/>
                    <a:gd name="T50" fmla="*/ 1867 w 4512"/>
                    <a:gd name="T51" fmla="*/ 205 h 337"/>
                    <a:gd name="T52" fmla="*/ 1941 w 4512"/>
                    <a:gd name="T53" fmla="*/ 214 h 337"/>
                    <a:gd name="T54" fmla="*/ 2013 w 4512"/>
                    <a:gd name="T55" fmla="*/ 166 h 337"/>
                    <a:gd name="T56" fmla="*/ 2086 w 4512"/>
                    <a:gd name="T57" fmla="*/ 138 h 337"/>
                    <a:gd name="T58" fmla="*/ 2158 w 4512"/>
                    <a:gd name="T59" fmla="*/ 108 h 337"/>
                    <a:gd name="T60" fmla="*/ 2232 w 4512"/>
                    <a:gd name="T61" fmla="*/ 140 h 337"/>
                    <a:gd name="T62" fmla="*/ 2305 w 4512"/>
                    <a:gd name="T63" fmla="*/ 246 h 337"/>
                    <a:gd name="T64" fmla="*/ 2377 w 4512"/>
                    <a:gd name="T65" fmla="*/ 330 h 337"/>
                    <a:gd name="T66" fmla="*/ 2449 w 4512"/>
                    <a:gd name="T67" fmla="*/ 311 h 337"/>
                    <a:gd name="T68" fmla="*/ 2523 w 4512"/>
                    <a:gd name="T69" fmla="*/ 210 h 337"/>
                    <a:gd name="T70" fmla="*/ 2596 w 4512"/>
                    <a:gd name="T71" fmla="*/ 83 h 337"/>
                    <a:gd name="T72" fmla="*/ 2668 w 4512"/>
                    <a:gd name="T73" fmla="*/ 4 h 337"/>
                    <a:gd name="T74" fmla="*/ 2740 w 4512"/>
                    <a:gd name="T75" fmla="*/ 16 h 337"/>
                    <a:gd name="T76" fmla="*/ 2814 w 4512"/>
                    <a:gd name="T77" fmla="*/ 83 h 337"/>
                    <a:gd name="T78" fmla="*/ 2887 w 4512"/>
                    <a:gd name="T79" fmla="*/ 134 h 337"/>
                    <a:gd name="T80" fmla="*/ 2959 w 4512"/>
                    <a:gd name="T81" fmla="*/ 191 h 337"/>
                    <a:gd name="T82" fmla="*/ 3031 w 4512"/>
                    <a:gd name="T83" fmla="*/ 219 h 337"/>
                    <a:gd name="T84" fmla="*/ 3106 w 4512"/>
                    <a:gd name="T85" fmla="*/ 186 h 337"/>
                    <a:gd name="T86" fmla="*/ 3178 w 4512"/>
                    <a:gd name="T87" fmla="*/ 182 h 337"/>
                    <a:gd name="T88" fmla="*/ 3250 w 4512"/>
                    <a:gd name="T89" fmla="*/ 189 h 337"/>
                    <a:gd name="T90" fmla="*/ 3323 w 4512"/>
                    <a:gd name="T91" fmla="*/ 214 h 337"/>
                    <a:gd name="T92" fmla="*/ 3397 w 4512"/>
                    <a:gd name="T93" fmla="*/ 223 h 337"/>
                    <a:gd name="T94" fmla="*/ 3469 w 4512"/>
                    <a:gd name="T95" fmla="*/ 198 h 337"/>
                    <a:gd name="T96" fmla="*/ 3541 w 4512"/>
                    <a:gd name="T97" fmla="*/ 194 h 337"/>
                    <a:gd name="T98" fmla="*/ 3614 w 4512"/>
                    <a:gd name="T99" fmla="*/ 221 h 337"/>
                    <a:gd name="T100" fmla="*/ 3688 w 4512"/>
                    <a:gd name="T101" fmla="*/ 256 h 337"/>
                    <a:gd name="T102" fmla="*/ 3760 w 4512"/>
                    <a:gd name="T103" fmla="*/ 286 h 337"/>
                    <a:gd name="T104" fmla="*/ 3833 w 4512"/>
                    <a:gd name="T105" fmla="*/ 203 h 337"/>
                    <a:gd name="T106" fmla="*/ 3905 w 4512"/>
                    <a:gd name="T107" fmla="*/ 80 h 337"/>
                    <a:gd name="T108" fmla="*/ 3979 w 4512"/>
                    <a:gd name="T109" fmla="*/ 62 h 337"/>
                    <a:gd name="T110" fmla="*/ 4051 w 4512"/>
                    <a:gd name="T111" fmla="*/ 163 h 337"/>
                    <a:gd name="T112" fmla="*/ 4124 w 4512"/>
                    <a:gd name="T113" fmla="*/ 272 h 337"/>
                    <a:gd name="T114" fmla="*/ 4196 w 4512"/>
                    <a:gd name="T115" fmla="*/ 288 h 337"/>
                    <a:gd name="T116" fmla="*/ 4270 w 4512"/>
                    <a:gd name="T117" fmla="*/ 134 h 337"/>
                    <a:gd name="T118" fmla="*/ 4342 w 4512"/>
                    <a:gd name="T119" fmla="*/ 55 h 337"/>
                    <a:gd name="T120" fmla="*/ 4415 w 4512"/>
                    <a:gd name="T121" fmla="*/ 94 h 337"/>
                    <a:gd name="T122" fmla="*/ 4487 w 4512"/>
                    <a:gd name="T123"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37">
                      <a:moveTo>
                        <a:pt x="0" y="108"/>
                      </a:moveTo>
                      <a:lnTo>
                        <a:pt x="25" y="111"/>
                      </a:lnTo>
                      <a:lnTo>
                        <a:pt x="48" y="119"/>
                      </a:lnTo>
                      <a:lnTo>
                        <a:pt x="73" y="127"/>
                      </a:lnTo>
                      <a:lnTo>
                        <a:pt x="97" y="134"/>
                      </a:lnTo>
                      <a:lnTo>
                        <a:pt x="122" y="141"/>
                      </a:lnTo>
                      <a:lnTo>
                        <a:pt x="145" y="149"/>
                      </a:lnTo>
                      <a:lnTo>
                        <a:pt x="170" y="154"/>
                      </a:lnTo>
                      <a:lnTo>
                        <a:pt x="194" y="161"/>
                      </a:lnTo>
                      <a:lnTo>
                        <a:pt x="219" y="170"/>
                      </a:lnTo>
                      <a:lnTo>
                        <a:pt x="242" y="182"/>
                      </a:lnTo>
                      <a:lnTo>
                        <a:pt x="267" y="193"/>
                      </a:lnTo>
                      <a:lnTo>
                        <a:pt x="291" y="203"/>
                      </a:lnTo>
                      <a:lnTo>
                        <a:pt x="316" y="217"/>
                      </a:lnTo>
                      <a:lnTo>
                        <a:pt x="339" y="230"/>
                      </a:lnTo>
                      <a:lnTo>
                        <a:pt x="364" y="242"/>
                      </a:lnTo>
                      <a:lnTo>
                        <a:pt x="388" y="256"/>
                      </a:lnTo>
                      <a:lnTo>
                        <a:pt x="413" y="267"/>
                      </a:lnTo>
                      <a:lnTo>
                        <a:pt x="436" y="263"/>
                      </a:lnTo>
                      <a:lnTo>
                        <a:pt x="461" y="244"/>
                      </a:lnTo>
                      <a:lnTo>
                        <a:pt x="485" y="217"/>
                      </a:lnTo>
                      <a:lnTo>
                        <a:pt x="510" y="186"/>
                      </a:lnTo>
                      <a:lnTo>
                        <a:pt x="533" y="161"/>
                      </a:lnTo>
                      <a:lnTo>
                        <a:pt x="558" y="150"/>
                      </a:lnTo>
                      <a:lnTo>
                        <a:pt x="583" y="150"/>
                      </a:lnTo>
                      <a:lnTo>
                        <a:pt x="607" y="157"/>
                      </a:lnTo>
                      <a:lnTo>
                        <a:pt x="630" y="164"/>
                      </a:lnTo>
                      <a:lnTo>
                        <a:pt x="655" y="173"/>
                      </a:lnTo>
                      <a:lnTo>
                        <a:pt x="680" y="180"/>
                      </a:lnTo>
                      <a:lnTo>
                        <a:pt x="704" y="184"/>
                      </a:lnTo>
                      <a:lnTo>
                        <a:pt x="727" y="189"/>
                      </a:lnTo>
                      <a:lnTo>
                        <a:pt x="752" y="193"/>
                      </a:lnTo>
                      <a:lnTo>
                        <a:pt x="777" y="198"/>
                      </a:lnTo>
                      <a:lnTo>
                        <a:pt x="801" y="207"/>
                      </a:lnTo>
                      <a:lnTo>
                        <a:pt x="824" y="214"/>
                      </a:lnTo>
                      <a:lnTo>
                        <a:pt x="849" y="221"/>
                      </a:lnTo>
                      <a:lnTo>
                        <a:pt x="874" y="228"/>
                      </a:lnTo>
                      <a:lnTo>
                        <a:pt x="898" y="231"/>
                      </a:lnTo>
                      <a:lnTo>
                        <a:pt x="921" y="230"/>
                      </a:lnTo>
                      <a:lnTo>
                        <a:pt x="946" y="217"/>
                      </a:lnTo>
                      <a:lnTo>
                        <a:pt x="971" y="196"/>
                      </a:lnTo>
                      <a:lnTo>
                        <a:pt x="995" y="173"/>
                      </a:lnTo>
                      <a:lnTo>
                        <a:pt x="1018" y="149"/>
                      </a:lnTo>
                      <a:lnTo>
                        <a:pt x="1043" y="133"/>
                      </a:lnTo>
                      <a:lnTo>
                        <a:pt x="1068" y="133"/>
                      </a:lnTo>
                      <a:lnTo>
                        <a:pt x="1092" y="140"/>
                      </a:lnTo>
                      <a:lnTo>
                        <a:pt x="1115" y="152"/>
                      </a:lnTo>
                      <a:lnTo>
                        <a:pt x="1140" y="161"/>
                      </a:lnTo>
                      <a:lnTo>
                        <a:pt x="1165" y="166"/>
                      </a:lnTo>
                      <a:lnTo>
                        <a:pt x="1189" y="175"/>
                      </a:lnTo>
                      <a:lnTo>
                        <a:pt x="1212" y="184"/>
                      </a:lnTo>
                      <a:lnTo>
                        <a:pt x="1237" y="201"/>
                      </a:lnTo>
                      <a:lnTo>
                        <a:pt x="1262" y="226"/>
                      </a:lnTo>
                      <a:lnTo>
                        <a:pt x="1286" y="251"/>
                      </a:lnTo>
                      <a:lnTo>
                        <a:pt x="1309" y="261"/>
                      </a:lnTo>
                      <a:lnTo>
                        <a:pt x="1334" y="263"/>
                      </a:lnTo>
                      <a:lnTo>
                        <a:pt x="1359" y="254"/>
                      </a:lnTo>
                      <a:lnTo>
                        <a:pt x="1384" y="246"/>
                      </a:lnTo>
                      <a:lnTo>
                        <a:pt x="1406" y="235"/>
                      </a:lnTo>
                      <a:lnTo>
                        <a:pt x="1431" y="217"/>
                      </a:lnTo>
                      <a:lnTo>
                        <a:pt x="1456" y="180"/>
                      </a:lnTo>
                      <a:lnTo>
                        <a:pt x="1481" y="131"/>
                      </a:lnTo>
                      <a:lnTo>
                        <a:pt x="1504" y="78"/>
                      </a:lnTo>
                      <a:lnTo>
                        <a:pt x="1528" y="34"/>
                      </a:lnTo>
                      <a:lnTo>
                        <a:pt x="1553" y="13"/>
                      </a:lnTo>
                      <a:lnTo>
                        <a:pt x="1578" y="16"/>
                      </a:lnTo>
                      <a:lnTo>
                        <a:pt x="1601" y="32"/>
                      </a:lnTo>
                      <a:lnTo>
                        <a:pt x="1625" y="55"/>
                      </a:lnTo>
                      <a:lnTo>
                        <a:pt x="1650" y="82"/>
                      </a:lnTo>
                      <a:lnTo>
                        <a:pt x="1675" y="106"/>
                      </a:lnTo>
                      <a:lnTo>
                        <a:pt x="1698" y="126"/>
                      </a:lnTo>
                      <a:lnTo>
                        <a:pt x="1722" y="140"/>
                      </a:lnTo>
                      <a:lnTo>
                        <a:pt x="1747" y="152"/>
                      </a:lnTo>
                      <a:lnTo>
                        <a:pt x="1770" y="159"/>
                      </a:lnTo>
                      <a:lnTo>
                        <a:pt x="1795" y="168"/>
                      </a:lnTo>
                      <a:lnTo>
                        <a:pt x="1819" y="182"/>
                      </a:lnTo>
                      <a:lnTo>
                        <a:pt x="1844" y="194"/>
                      </a:lnTo>
                      <a:lnTo>
                        <a:pt x="1867" y="205"/>
                      </a:lnTo>
                      <a:lnTo>
                        <a:pt x="1892" y="214"/>
                      </a:lnTo>
                      <a:lnTo>
                        <a:pt x="1916" y="217"/>
                      </a:lnTo>
                      <a:lnTo>
                        <a:pt x="1941" y="214"/>
                      </a:lnTo>
                      <a:lnTo>
                        <a:pt x="1964" y="201"/>
                      </a:lnTo>
                      <a:lnTo>
                        <a:pt x="1989" y="182"/>
                      </a:lnTo>
                      <a:lnTo>
                        <a:pt x="2013" y="166"/>
                      </a:lnTo>
                      <a:lnTo>
                        <a:pt x="2038" y="156"/>
                      </a:lnTo>
                      <a:lnTo>
                        <a:pt x="2061" y="149"/>
                      </a:lnTo>
                      <a:lnTo>
                        <a:pt x="2086" y="138"/>
                      </a:lnTo>
                      <a:lnTo>
                        <a:pt x="2110" y="129"/>
                      </a:lnTo>
                      <a:lnTo>
                        <a:pt x="2135" y="120"/>
                      </a:lnTo>
                      <a:lnTo>
                        <a:pt x="2158" y="108"/>
                      </a:lnTo>
                      <a:lnTo>
                        <a:pt x="2183" y="106"/>
                      </a:lnTo>
                      <a:lnTo>
                        <a:pt x="2208" y="117"/>
                      </a:lnTo>
                      <a:lnTo>
                        <a:pt x="2232" y="140"/>
                      </a:lnTo>
                      <a:lnTo>
                        <a:pt x="2255" y="173"/>
                      </a:lnTo>
                      <a:lnTo>
                        <a:pt x="2280" y="210"/>
                      </a:lnTo>
                      <a:lnTo>
                        <a:pt x="2305" y="246"/>
                      </a:lnTo>
                      <a:lnTo>
                        <a:pt x="2329" y="276"/>
                      </a:lnTo>
                      <a:lnTo>
                        <a:pt x="2352" y="306"/>
                      </a:lnTo>
                      <a:lnTo>
                        <a:pt x="2377" y="330"/>
                      </a:lnTo>
                      <a:lnTo>
                        <a:pt x="2402" y="337"/>
                      </a:lnTo>
                      <a:lnTo>
                        <a:pt x="2426" y="332"/>
                      </a:lnTo>
                      <a:lnTo>
                        <a:pt x="2449" y="311"/>
                      </a:lnTo>
                      <a:lnTo>
                        <a:pt x="2474" y="283"/>
                      </a:lnTo>
                      <a:lnTo>
                        <a:pt x="2499" y="253"/>
                      </a:lnTo>
                      <a:lnTo>
                        <a:pt x="2523" y="210"/>
                      </a:lnTo>
                      <a:lnTo>
                        <a:pt x="2546" y="166"/>
                      </a:lnTo>
                      <a:lnTo>
                        <a:pt x="2571" y="126"/>
                      </a:lnTo>
                      <a:lnTo>
                        <a:pt x="2596" y="83"/>
                      </a:lnTo>
                      <a:lnTo>
                        <a:pt x="2620" y="43"/>
                      </a:lnTo>
                      <a:lnTo>
                        <a:pt x="2643" y="13"/>
                      </a:lnTo>
                      <a:lnTo>
                        <a:pt x="2668" y="4"/>
                      </a:lnTo>
                      <a:lnTo>
                        <a:pt x="2693" y="0"/>
                      </a:lnTo>
                      <a:lnTo>
                        <a:pt x="2717" y="4"/>
                      </a:lnTo>
                      <a:lnTo>
                        <a:pt x="2740" y="16"/>
                      </a:lnTo>
                      <a:lnTo>
                        <a:pt x="2765" y="39"/>
                      </a:lnTo>
                      <a:lnTo>
                        <a:pt x="2790" y="64"/>
                      </a:lnTo>
                      <a:lnTo>
                        <a:pt x="2814" y="83"/>
                      </a:lnTo>
                      <a:lnTo>
                        <a:pt x="2837" y="99"/>
                      </a:lnTo>
                      <a:lnTo>
                        <a:pt x="2862" y="115"/>
                      </a:lnTo>
                      <a:lnTo>
                        <a:pt x="2887" y="134"/>
                      </a:lnTo>
                      <a:lnTo>
                        <a:pt x="2912" y="154"/>
                      </a:lnTo>
                      <a:lnTo>
                        <a:pt x="2934" y="171"/>
                      </a:lnTo>
                      <a:lnTo>
                        <a:pt x="2959" y="191"/>
                      </a:lnTo>
                      <a:lnTo>
                        <a:pt x="2984" y="210"/>
                      </a:lnTo>
                      <a:lnTo>
                        <a:pt x="3009" y="221"/>
                      </a:lnTo>
                      <a:lnTo>
                        <a:pt x="3031" y="219"/>
                      </a:lnTo>
                      <a:lnTo>
                        <a:pt x="3056" y="210"/>
                      </a:lnTo>
                      <a:lnTo>
                        <a:pt x="3081" y="196"/>
                      </a:lnTo>
                      <a:lnTo>
                        <a:pt x="3106" y="186"/>
                      </a:lnTo>
                      <a:lnTo>
                        <a:pt x="3129" y="182"/>
                      </a:lnTo>
                      <a:lnTo>
                        <a:pt x="3153" y="180"/>
                      </a:lnTo>
                      <a:lnTo>
                        <a:pt x="3178" y="182"/>
                      </a:lnTo>
                      <a:lnTo>
                        <a:pt x="3203" y="182"/>
                      </a:lnTo>
                      <a:lnTo>
                        <a:pt x="3226" y="184"/>
                      </a:lnTo>
                      <a:lnTo>
                        <a:pt x="3250" y="189"/>
                      </a:lnTo>
                      <a:lnTo>
                        <a:pt x="3275" y="196"/>
                      </a:lnTo>
                      <a:lnTo>
                        <a:pt x="3300" y="205"/>
                      </a:lnTo>
                      <a:lnTo>
                        <a:pt x="3323" y="214"/>
                      </a:lnTo>
                      <a:lnTo>
                        <a:pt x="3347" y="219"/>
                      </a:lnTo>
                      <a:lnTo>
                        <a:pt x="3372" y="223"/>
                      </a:lnTo>
                      <a:lnTo>
                        <a:pt x="3397" y="223"/>
                      </a:lnTo>
                      <a:lnTo>
                        <a:pt x="3420" y="217"/>
                      </a:lnTo>
                      <a:lnTo>
                        <a:pt x="3444" y="210"/>
                      </a:lnTo>
                      <a:lnTo>
                        <a:pt x="3469" y="198"/>
                      </a:lnTo>
                      <a:lnTo>
                        <a:pt x="3494" y="191"/>
                      </a:lnTo>
                      <a:lnTo>
                        <a:pt x="3517" y="189"/>
                      </a:lnTo>
                      <a:lnTo>
                        <a:pt x="3541" y="194"/>
                      </a:lnTo>
                      <a:lnTo>
                        <a:pt x="3566" y="201"/>
                      </a:lnTo>
                      <a:lnTo>
                        <a:pt x="3591" y="209"/>
                      </a:lnTo>
                      <a:lnTo>
                        <a:pt x="3614" y="221"/>
                      </a:lnTo>
                      <a:lnTo>
                        <a:pt x="3638" y="235"/>
                      </a:lnTo>
                      <a:lnTo>
                        <a:pt x="3663" y="247"/>
                      </a:lnTo>
                      <a:lnTo>
                        <a:pt x="3688" y="256"/>
                      </a:lnTo>
                      <a:lnTo>
                        <a:pt x="3711" y="269"/>
                      </a:lnTo>
                      <a:lnTo>
                        <a:pt x="3735" y="281"/>
                      </a:lnTo>
                      <a:lnTo>
                        <a:pt x="3760" y="286"/>
                      </a:lnTo>
                      <a:lnTo>
                        <a:pt x="3785" y="272"/>
                      </a:lnTo>
                      <a:lnTo>
                        <a:pt x="3808" y="242"/>
                      </a:lnTo>
                      <a:lnTo>
                        <a:pt x="3833" y="203"/>
                      </a:lnTo>
                      <a:lnTo>
                        <a:pt x="3857" y="156"/>
                      </a:lnTo>
                      <a:lnTo>
                        <a:pt x="3882" y="113"/>
                      </a:lnTo>
                      <a:lnTo>
                        <a:pt x="3905" y="80"/>
                      </a:lnTo>
                      <a:lnTo>
                        <a:pt x="3930" y="55"/>
                      </a:lnTo>
                      <a:lnTo>
                        <a:pt x="3954" y="50"/>
                      </a:lnTo>
                      <a:lnTo>
                        <a:pt x="3979" y="62"/>
                      </a:lnTo>
                      <a:lnTo>
                        <a:pt x="4002" y="90"/>
                      </a:lnTo>
                      <a:lnTo>
                        <a:pt x="4027" y="127"/>
                      </a:lnTo>
                      <a:lnTo>
                        <a:pt x="4051" y="163"/>
                      </a:lnTo>
                      <a:lnTo>
                        <a:pt x="4076" y="200"/>
                      </a:lnTo>
                      <a:lnTo>
                        <a:pt x="4099" y="237"/>
                      </a:lnTo>
                      <a:lnTo>
                        <a:pt x="4124" y="272"/>
                      </a:lnTo>
                      <a:lnTo>
                        <a:pt x="4148" y="298"/>
                      </a:lnTo>
                      <a:lnTo>
                        <a:pt x="4173" y="306"/>
                      </a:lnTo>
                      <a:lnTo>
                        <a:pt x="4196" y="288"/>
                      </a:lnTo>
                      <a:lnTo>
                        <a:pt x="4221" y="246"/>
                      </a:lnTo>
                      <a:lnTo>
                        <a:pt x="4245" y="189"/>
                      </a:lnTo>
                      <a:lnTo>
                        <a:pt x="4270" y="134"/>
                      </a:lnTo>
                      <a:lnTo>
                        <a:pt x="4293" y="90"/>
                      </a:lnTo>
                      <a:lnTo>
                        <a:pt x="4318" y="64"/>
                      </a:lnTo>
                      <a:lnTo>
                        <a:pt x="4342" y="55"/>
                      </a:lnTo>
                      <a:lnTo>
                        <a:pt x="4367" y="62"/>
                      </a:lnTo>
                      <a:lnTo>
                        <a:pt x="4390" y="76"/>
                      </a:lnTo>
                      <a:lnTo>
                        <a:pt x="4415" y="94"/>
                      </a:lnTo>
                      <a:lnTo>
                        <a:pt x="4439" y="113"/>
                      </a:lnTo>
                      <a:lnTo>
                        <a:pt x="4464" y="131"/>
                      </a:lnTo>
                      <a:lnTo>
                        <a:pt x="4487" y="145"/>
                      </a:lnTo>
                      <a:lnTo>
                        <a:pt x="4512" y="156"/>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2" name="Freeform 10"/>
                <p:cNvSpPr>
                  <a:spLocks/>
                </p:cNvSpPr>
                <p:nvPr/>
              </p:nvSpPr>
              <p:spPr bwMode="auto">
                <a:xfrm>
                  <a:off x="1749" y="1924"/>
                  <a:ext cx="3627" cy="347"/>
                </a:xfrm>
                <a:custGeom>
                  <a:avLst/>
                  <a:gdLst>
                    <a:gd name="T0" fmla="*/ 48 w 4512"/>
                    <a:gd name="T1" fmla="*/ 134 h 347"/>
                    <a:gd name="T2" fmla="*/ 122 w 4512"/>
                    <a:gd name="T3" fmla="*/ 160 h 347"/>
                    <a:gd name="T4" fmla="*/ 194 w 4512"/>
                    <a:gd name="T5" fmla="*/ 194 h 347"/>
                    <a:gd name="T6" fmla="*/ 267 w 4512"/>
                    <a:gd name="T7" fmla="*/ 235 h 347"/>
                    <a:gd name="T8" fmla="*/ 339 w 4512"/>
                    <a:gd name="T9" fmla="*/ 250 h 347"/>
                    <a:gd name="T10" fmla="*/ 413 w 4512"/>
                    <a:gd name="T11" fmla="*/ 190 h 347"/>
                    <a:gd name="T12" fmla="*/ 485 w 4512"/>
                    <a:gd name="T13" fmla="*/ 150 h 347"/>
                    <a:gd name="T14" fmla="*/ 558 w 4512"/>
                    <a:gd name="T15" fmla="*/ 166 h 347"/>
                    <a:gd name="T16" fmla="*/ 630 w 4512"/>
                    <a:gd name="T17" fmla="*/ 192 h 347"/>
                    <a:gd name="T18" fmla="*/ 704 w 4512"/>
                    <a:gd name="T19" fmla="*/ 203 h 347"/>
                    <a:gd name="T20" fmla="*/ 777 w 4512"/>
                    <a:gd name="T21" fmla="*/ 220 h 347"/>
                    <a:gd name="T22" fmla="*/ 849 w 4512"/>
                    <a:gd name="T23" fmla="*/ 215 h 347"/>
                    <a:gd name="T24" fmla="*/ 921 w 4512"/>
                    <a:gd name="T25" fmla="*/ 166 h 347"/>
                    <a:gd name="T26" fmla="*/ 995 w 4512"/>
                    <a:gd name="T27" fmla="*/ 159 h 347"/>
                    <a:gd name="T28" fmla="*/ 1068 w 4512"/>
                    <a:gd name="T29" fmla="*/ 176 h 347"/>
                    <a:gd name="T30" fmla="*/ 1140 w 4512"/>
                    <a:gd name="T31" fmla="*/ 212 h 347"/>
                    <a:gd name="T32" fmla="*/ 1212 w 4512"/>
                    <a:gd name="T33" fmla="*/ 249 h 347"/>
                    <a:gd name="T34" fmla="*/ 1286 w 4512"/>
                    <a:gd name="T35" fmla="*/ 238 h 347"/>
                    <a:gd name="T36" fmla="*/ 1359 w 4512"/>
                    <a:gd name="T37" fmla="*/ 173 h 347"/>
                    <a:gd name="T38" fmla="*/ 1431 w 4512"/>
                    <a:gd name="T39" fmla="*/ 53 h 347"/>
                    <a:gd name="T40" fmla="*/ 1504 w 4512"/>
                    <a:gd name="T41" fmla="*/ 44 h 347"/>
                    <a:gd name="T42" fmla="*/ 1578 w 4512"/>
                    <a:gd name="T43" fmla="*/ 93 h 347"/>
                    <a:gd name="T44" fmla="*/ 1650 w 4512"/>
                    <a:gd name="T45" fmla="*/ 123 h 347"/>
                    <a:gd name="T46" fmla="*/ 1722 w 4512"/>
                    <a:gd name="T47" fmla="*/ 150 h 347"/>
                    <a:gd name="T48" fmla="*/ 1795 w 4512"/>
                    <a:gd name="T49" fmla="*/ 180 h 347"/>
                    <a:gd name="T50" fmla="*/ 1867 w 4512"/>
                    <a:gd name="T51" fmla="*/ 185 h 347"/>
                    <a:gd name="T52" fmla="*/ 1941 w 4512"/>
                    <a:gd name="T53" fmla="*/ 145 h 347"/>
                    <a:gd name="T54" fmla="*/ 2013 w 4512"/>
                    <a:gd name="T55" fmla="*/ 116 h 347"/>
                    <a:gd name="T56" fmla="*/ 2086 w 4512"/>
                    <a:gd name="T57" fmla="*/ 104 h 347"/>
                    <a:gd name="T58" fmla="*/ 2158 w 4512"/>
                    <a:gd name="T59" fmla="*/ 152 h 347"/>
                    <a:gd name="T60" fmla="*/ 2232 w 4512"/>
                    <a:gd name="T61" fmla="*/ 261 h 347"/>
                    <a:gd name="T62" fmla="*/ 2305 w 4512"/>
                    <a:gd name="T63" fmla="*/ 347 h 347"/>
                    <a:gd name="T64" fmla="*/ 2377 w 4512"/>
                    <a:gd name="T65" fmla="*/ 300 h 347"/>
                    <a:gd name="T66" fmla="*/ 2449 w 4512"/>
                    <a:gd name="T67" fmla="*/ 187 h 347"/>
                    <a:gd name="T68" fmla="*/ 2523 w 4512"/>
                    <a:gd name="T69" fmla="*/ 49 h 347"/>
                    <a:gd name="T70" fmla="*/ 2596 w 4512"/>
                    <a:gd name="T71" fmla="*/ 2 h 347"/>
                    <a:gd name="T72" fmla="*/ 2668 w 4512"/>
                    <a:gd name="T73" fmla="*/ 23 h 347"/>
                    <a:gd name="T74" fmla="*/ 2740 w 4512"/>
                    <a:gd name="T75" fmla="*/ 76 h 347"/>
                    <a:gd name="T76" fmla="*/ 2814 w 4512"/>
                    <a:gd name="T77" fmla="*/ 130 h 347"/>
                    <a:gd name="T78" fmla="*/ 2887 w 4512"/>
                    <a:gd name="T79" fmla="*/ 175 h 347"/>
                    <a:gd name="T80" fmla="*/ 2959 w 4512"/>
                    <a:gd name="T81" fmla="*/ 178 h 347"/>
                    <a:gd name="T82" fmla="*/ 3031 w 4512"/>
                    <a:gd name="T83" fmla="*/ 162 h 347"/>
                    <a:gd name="T84" fmla="*/ 3106 w 4512"/>
                    <a:gd name="T85" fmla="*/ 183 h 347"/>
                    <a:gd name="T86" fmla="*/ 3178 w 4512"/>
                    <a:gd name="T87" fmla="*/ 215 h 347"/>
                    <a:gd name="T88" fmla="*/ 3250 w 4512"/>
                    <a:gd name="T89" fmla="*/ 219 h 347"/>
                    <a:gd name="T90" fmla="*/ 3323 w 4512"/>
                    <a:gd name="T91" fmla="*/ 197 h 347"/>
                    <a:gd name="T92" fmla="*/ 3397 w 4512"/>
                    <a:gd name="T93" fmla="*/ 173 h 347"/>
                    <a:gd name="T94" fmla="*/ 3469 w 4512"/>
                    <a:gd name="T95" fmla="*/ 190 h 347"/>
                    <a:gd name="T96" fmla="*/ 3541 w 4512"/>
                    <a:gd name="T97" fmla="*/ 247 h 347"/>
                    <a:gd name="T98" fmla="*/ 3614 w 4512"/>
                    <a:gd name="T99" fmla="*/ 282 h 347"/>
                    <a:gd name="T100" fmla="*/ 3688 w 4512"/>
                    <a:gd name="T101" fmla="*/ 265 h 347"/>
                    <a:gd name="T102" fmla="*/ 3760 w 4512"/>
                    <a:gd name="T103" fmla="*/ 152 h 347"/>
                    <a:gd name="T104" fmla="*/ 3833 w 4512"/>
                    <a:gd name="T105" fmla="*/ 67 h 347"/>
                    <a:gd name="T106" fmla="*/ 3905 w 4512"/>
                    <a:gd name="T107" fmla="*/ 106 h 347"/>
                    <a:gd name="T108" fmla="*/ 3979 w 4512"/>
                    <a:gd name="T109" fmla="*/ 205 h 347"/>
                    <a:gd name="T110" fmla="*/ 4051 w 4512"/>
                    <a:gd name="T111" fmla="*/ 282 h 347"/>
                    <a:gd name="T112" fmla="*/ 4124 w 4512"/>
                    <a:gd name="T113" fmla="*/ 210 h 347"/>
                    <a:gd name="T114" fmla="*/ 4196 w 4512"/>
                    <a:gd name="T115" fmla="*/ 85 h 347"/>
                    <a:gd name="T116" fmla="*/ 4270 w 4512"/>
                    <a:gd name="T117" fmla="*/ 70 h 347"/>
                    <a:gd name="T118" fmla="*/ 4342 w 4512"/>
                    <a:gd name="T119" fmla="*/ 125 h 347"/>
                    <a:gd name="T120" fmla="*/ 4415 w 4512"/>
                    <a:gd name="T121" fmla="*/ 157 h 347"/>
                    <a:gd name="T122" fmla="*/ 4487 w 4512"/>
                    <a:gd name="T123" fmla="*/ 13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47">
                      <a:moveTo>
                        <a:pt x="0" y="115"/>
                      </a:moveTo>
                      <a:lnTo>
                        <a:pt x="25" y="125"/>
                      </a:lnTo>
                      <a:lnTo>
                        <a:pt x="48" y="134"/>
                      </a:lnTo>
                      <a:lnTo>
                        <a:pt x="73" y="143"/>
                      </a:lnTo>
                      <a:lnTo>
                        <a:pt x="97" y="152"/>
                      </a:lnTo>
                      <a:lnTo>
                        <a:pt x="122" y="160"/>
                      </a:lnTo>
                      <a:lnTo>
                        <a:pt x="145" y="171"/>
                      </a:lnTo>
                      <a:lnTo>
                        <a:pt x="170" y="182"/>
                      </a:lnTo>
                      <a:lnTo>
                        <a:pt x="194" y="194"/>
                      </a:lnTo>
                      <a:lnTo>
                        <a:pt x="219" y="208"/>
                      </a:lnTo>
                      <a:lnTo>
                        <a:pt x="242" y="222"/>
                      </a:lnTo>
                      <a:lnTo>
                        <a:pt x="267" y="235"/>
                      </a:lnTo>
                      <a:lnTo>
                        <a:pt x="291" y="247"/>
                      </a:lnTo>
                      <a:lnTo>
                        <a:pt x="316" y="254"/>
                      </a:lnTo>
                      <a:lnTo>
                        <a:pt x="339" y="250"/>
                      </a:lnTo>
                      <a:lnTo>
                        <a:pt x="364" y="235"/>
                      </a:lnTo>
                      <a:lnTo>
                        <a:pt x="388" y="213"/>
                      </a:lnTo>
                      <a:lnTo>
                        <a:pt x="413" y="190"/>
                      </a:lnTo>
                      <a:lnTo>
                        <a:pt x="436" y="169"/>
                      </a:lnTo>
                      <a:lnTo>
                        <a:pt x="461" y="157"/>
                      </a:lnTo>
                      <a:lnTo>
                        <a:pt x="485" y="150"/>
                      </a:lnTo>
                      <a:lnTo>
                        <a:pt x="510" y="152"/>
                      </a:lnTo>
                      <a:lnTo>
                        <a:pt x="533" y="157"/>
                      </a:lnTo>
                      <a:lnTo>
                        <a:pt x="558" y="166"/>
                      </a:lnTo>
                      <a:lnTo>
                        <a:pt x="583" y="176"/>
                      </a:lnTo>
                      <a:lnTo>
                        <a:pt x="607" y="185"/>
                      </a:lnTo>
                      <a:lnTo>
                        <a:pt x="630" y="192"/>
                      </a:lnTo>
                      <a:lnTo>
                        <a:pt x="655" y="197"/>
                      </a:lnTo>
                      <a:lnTo>
                        <a:pt x="680" y="199"/>
                      </a:lnTo>
                      <a:lnTo>
                        <a:pt x="704" y="203"/>
                      </a:lnTo>
                      <a:lnTo>
                        <a:pt x="727" y="208"/>
                      </a:lnTo>
                      <a:lnTo>
                        <a:pt x="752" y="215"/>
                      </a:lnTo>
                      <a:lnTo>
                        <a:pt x="777" y="220"/>
                      </a:lnTo>
                      <a:lnTo>
                        <a:pt x="801" y="224"/>
                      </a:lnTo>
                      <a:lnTo>
                        <a:pt x="824" y="224"/>
                      </a:lnTo>
                      <a:lnTo>
                        <a:pt x="849" y="215"/>
                      </a:lnTo>
                      <a:lnTo>
                        <a:pt x="874" y="197"/>
                      </a:lnTo>
                      <a:lnTo>
                        <a:pt x="898" y="178"/>
                      </a:lnTo>
                      <a:lnTo>
                        <a:pt x="921" y="166"/>
                      </a:lnTo>
                      <a:lnTo>
                        <a:pt x="946" y="159"/>
                      </a:lnTo>
                      <a:lnTo>
                        <a:pt x="971" y="159"/>
                      </a:lnTo>
                      <a:lnTo>
                        <a:pt x="995" y="159"/>
                      </a:lnTo>
                      <a:lnTo>
                        <a:pt x="1018" y="160"/>
                      </a:lnTo>
                      <a:lnTo>
                        <a:pt x="1043" y="166"/>
                      </a:lnTo>
                      <a:lnTo>
                        <a:pt x="1068" y="176"/>
                      </a:lnTo>
                      <a:lnTo>
                        <a:pt x="1092" y="189"/>
                      </a:lnTo>
                      <a:lnTo>
                        <a:pt x="1115" y="199"/>
                      </a:lnTo>
                      <a:lnTo>
                        <a:pt x="1140" y="212"/>
                      </a:lnTo>
                      <a:lnTo>
                        <a:pt x="1165" y="226"/>
                      </a:lnTo>
                      <a:lnTo>
                        <a:pt x="1189" y="240"/>
                      </a:lnTo>
                      <a:lnTo>
                        <a:pt x="1212" y="249"/>
                      </a:lnTo>
                      <a:lnTo>
                        <a:pt x="1237" y="252"/>
                      </a:lnTo>
                      <a:lnTo>
                        <a:pt x="1262" y="247"/>
                      </a:lnTo>
                      <a:lnTo>
                        <a:pt x="1286" y="238"/>
                      </a:lnTo>
                      <a:lnTo>
                        <a:pt x="1309" y="231"/>
                      </a:lnTo>
                      <a:lnTo>
                        <a:pt x="1334" y="212"/>
                      </a:lnTo>
                      <a:lnTo>
                        <a:pt x="1359" y="173"/>
                      </a:lnTo>
                      <a:lnTo>
                        <a:pt x="1384" y="129"/>
                      </a:lnTo>
                      <a:lnTo>
                        <a:pt x="1406" y="86"/>
                      </a:lnTo>
                      <a:lnTo>
                        <a:pt x="1431" y="53"/>
                      </a:lnTo>
                      <a:lnTo>
                        <a:pt x="1456" y="39"/>
                      </a:lnTo>
                      <a:lnTo>
                        <a:pt x="1481" y="39"/>
                      </a:lnTo>
                      <a:lnTo>
                        <a:pt x="1504" y="44"/>
                      </a:lnTo>
                      <a:lnTo>
                        <a:pt x="1528" y="60"/>
                      </a:lnTo>
                      <a:lnTo>
                        <a:pt x="1553" y="76"/>
                      </a:lnTo>
                      <a:lnTo>
                        <a:pt x="1578" y="93"/>
                      </a:lnTo>
                      <a:lnTo>
                        <a:pt x="1601" y="106"/>
                      </a:lnTo>
                      <a:lnTo>
                        <a:pt x="1625" y="116"/>
                      </a:lnTo>
                      <a:lnTo>
                        <a:pt x="1650" y="123"/>
                      </a:lnTo>
                      <a:lnTo>
                        <a:pt x="1675" y="130"/>
                      </a:lnTo>
                      <a:lnTo>
                        <a:pt x="1698" y="139"/>
                      </a:lnTo>
                      <a:lnTo>
                        <a:pt x="1722" y="150"/>
                      </a:lnTo>
                      <a:lnTo>
                        <a:pt x="1747" y="162"/>
                      </a:lnTo>
                      <a:lnTo>
                        <a:pt x="1770" y="171"/>
                      </a:lnTo>
                      <a:lnTo>
                        <a:pt x="1795" y="180"/>
                      </a:lnTo>
                      <a:lnTo>
                        <a:pt x="1819" y="189"/>
                      </a:lnTo>
                      <a:lnTo>
                        <a:pt x="1844" y="190"/>
                      </a:lnTo>
                      <a:lnTo>
                        <a:pt x="1867" y="185"/>
                      </a:lnTo>
                      <a:lnTo>
                        <a:pt x="1892" y="171"/>
                      </a:lnTo>
                      <a:lnTo>
                        <a:pt x="1916" y="155"/>
                      </a:lnTo>
                      <a:lnTo>
                        <a:pt x="1941" y="145"/>
                      </a:lnTo>
                      <a:lnTo>
                        <a:pt x="1964" y="137"/>
                      </a:lnTo>
                      <a:lnTo>
                        <a:pt x="1989" y="127"/>
                      </a:lnTo>
                      <a:lnTo>
                        <a:pt x="2013" y="116"/>
                      </a:lnTo>
                      <a:lnTo>
                        <a:pt x="2038" y="106"/>
                      </a:lnTo>
                      <a:lnTo>
                        <a:pt x="2061" y="100"/>
                      </a:lnTo>
                      <a:lnTo>
                        <a:pt x="2086" y="104"/>
                      </a:lnTo>
                      <a:lnTo>
                        <a:pt x="2110" y="115"/>
                      </a:lnTo>
                      <a:lnTo>
                        <a:pt x="2135" y="130"/>
                      </a:lnTo>
                      <a:lnTo>
                        <a:pt x="2158" y="152"/>
                      </a:lnTo>
                      <a:lnTo>
                        <a:pt x="2183" y="183"/>
                      </a:lnTo>
                      <a:lnTo>
                        <a:pt x="2208" y="220"/>
                      </a:lnTo>
                      <a:lnTo>
                        <a:pt x="2232" y="261"/>
                      </a:lnTo>
                      <a:lnTo>
                        <a:pt x="2255" y="300"/>
                      </a:lnTo>
                      <a:lnTo>
                        <a:pt x="2280" y="332"/>
                      </a:lnTo>
                      <a:lnTo>
                        <a:pt x="2305" y="347"/>
                      </a:lnTo>
                      <a:lnTo>
                        <a:pt x="2329" y="340"/>
                      </a:lnTo>
                      <a:lnTo>
                        <a:pt x="2352" y="324"/>
                      </a:lnTo>
                      <a:lnTo>
                        <a:pt x="2377" y="300"/>
                      </a:lnTo>
                      <a:lnTo>
                        <a:pt x="2402" y="268"/>
                      </a:lnTo>
                      <a:lnTo>
                        <a:pt x="2426" y="229"/>
                      </a:lnTo>
                      <a:lnTo>
                        <a:pt x="2449" y="187"/>
                      </a:lnTo>
                      <a:lnTo>
                        <a:pt x="2474" y="136"/>
                      </a:lnTo>
                      <a:lnTo>
                        <a:pt x="2499" y="88"/>
                      </a:lnTo>
                      <a:lnTo>
                        <a:pt x="2523" y="49"/>
                      </a:lnTo>
                      <a:lnTo>
                        <a:pt x="2546" y="26"/>
                      </a:lnTo>
                      <a:lnTo>
                        <a:pt x="2571" y="12"/>
                      </a:lnTo>
                      <a:lnTo>
                        <a:pt x="2596" y="2"/>
                      </a:lnTo>
                      <a:lnTo>
                        <a:pt x="2620" y="0"/>
                      </a:lnTo>
                      <a:lnTo>
                        <a:pt x="2643" y="7"/>
                      </a:lnTo>
                      <a:lnTo>
                        <a:pt x="2668" y="23"/>
                      </a:lnTo>
                      <a:lnTo>
                        <a:pt x="2693" y="39"/>
                      </a:lnTo>
                      <a:lnTo>
                        <a:pt x="2717" y="56"/>
                      </a:lnTo>
                      <a:lnTo>
                        <a:pt x="2740" y="76"/>
                      </a:lnTo>
                      <a:lnTo>
                        <a:pt x="2765" y="95"/>
                      </a:lnTo>
                      <a:lnTo>
                        <a:pt x="2790" y="115"/>
                      </a:lnTo>
                      <a:lnTo>
                        <a:pt x="2814" y="130"/>
                      </a:lnTo>
                      <a:lnTo>
                        <a:pt x="2837" y="145"/>
                      </a:lnTo>
                      <a:lnTo>
                        <a:pt x="2862" y="160"/>
                      </a:lnTo>
                      <a:lnTo>
                        <a:pt x="2887" y="175"/>
                      </a:lnTo>
                      <a:lnTo>
                        <a:pt x="2912" y="183"/>
                      </a:lnTo>
                      <a:lnTo>
                        <a:pt x="2934" y="182"/>
                      </a:lnTo>
                      <a:lnTo>
                        <a:pt x="2959" y="178"/>
                      </a:lnTo>
                      <a:lnTo>
                        <a:pt x="2984" y="173"/>
                      </a:lnTo>
                      <a:lnTo>
                        <a:pt x="3009" y="166"/>
                      </a:lnTo>
                      <a:lnTo>
                        <a:pt x="3031" y="162"/>
                      </a:lnTo>
                      <a:lnTo>
                        <a:pt x="3056" y="166"/>
                      </a:lnTo>
                      <a:lnTo>
                        <a:pt x="3081" y="173"/>
                      </a:lnTo>
                      <a:lnTo>
                        <a:pt x="3106" y="183"/>
                      </a:lnTo>
                      <a:lnTo>
                        <a:pt x="3129" y="196"/>
                      </a:lnTo>
                      <a:lnTo>
                        <a:pt x="3153" y="206"/>
                      </a:lnTo>
                      <a:lnTo>
                        <a:pt x="3178" y="215"/>
                      </a:lnTo>
                      <a:lnTo>
                        <a:pt x="3203" y="220"/>
                      </a:lnTo>
                      <a:lnTo>
                        <a:pt x="3226" y="220"/>
                      </a:lnTo>
                      <a:lnTo>
                        <a:pt x="3250" y="219"/>
                      </a:lnTo>
                      <a:lnTo>
                        <a:pt x="3275" y="215"/>
                      </a:lnTo>
                      <a:lnTo>
                        <a:pt x="3300" y="208"/>
                      </a:lnTo>
                      <a:lnTo>
                        <a:pt x="3323" y="197"/>
                      </a:lnTo>
                      <a:lnTo>
                        <a:pt x="3347" y="185"/>
                      </a:lnTo>
                      <a:lnTo>
                        <a:pt x="3372" y="176"/>
                      </a:lnTo>
                      <a:lnTo>
                        <a:pt x="3397" y="173"/>
                      </a:lnTo>
                      <a:lnTo>
                        <a:pt x="3420" y="173"/>
                      </a:lnTo>
                      <a:lnTo>
                        <a:pt x="3444" y="180"/>
                      </a:lnTo>
                      <a:lnTo>
                        <a:pt x="3469" y="190"/>
                      </a:lnTo>
                      <a:lnTo>
                        <a:pt x="3494" y="205"/>
                      </a:lnTo>
                      <a:lnTo>
                        <a:pt x="3517" y="226"/>
                      </a:lnTo>
                      <a:lnTo>
                        <a:pt x="3541" y="247"/>
                      </a:lnTo>
                      <a:lnTo>
                        <a:pt x="3566" y="263"/>
                      </a:lnTo>
                      <a:lnTo>
                        <a:pt x="3591" y="272"/>
                      </a:lnTo>
                      <a:lnTo>
                        <a:pt x="3614" y="282"/>
                      </a:lnTo>
                      <a:lnTo>
                        <a:pt x="3638" y="291"/>
                      </a:lnTo>
                      <a:lnTo>
                        <a:pt x="3663" y="284"/>
                      </a:lnTo>
                      <a:lnTo>
                        <a:pt x="3688" y="265"/>
                      </a:lnTo>
                      <a:lnTo>
                        <a:pt x="3711" y="235"/>
                      </a:lnTo>
                      <a:lnTo>
                        <a:pt x="3735" y="197"/>
                      </a:lnTo>
                      <a:lnTo>
                        <a:pt x="3760" y="152"/>
                      </a:lnTo>
                      <a:lnTo>
                        <a:pt x="3785" y="113"/>
                      </a:lnTo>
                      <a:lnTo>
                        <a:pt x="3808" y="83"/>
                      </a:lnTo>
                      <a:lnTo>
                        <a:pt x="3833" y="67"/>
                      </a:lnTo>
                      <a:lnTo>
                        <a:pt x="3857" y="67"/>
                      </a:lnTo>
                      <a:lnTo>
                        <a:pt x="3882" y="83"/>
                      </a:lnTo>
                      <a:lnTo>
                        <a:pt x="3905" y="106"/>
                      </a:lnTo>
                      <a:lnTo>
                        <a:pt x="3930" y="136"/>
                      </a:lnTo>
                      <a:lnTo>
                        <a:pt x="3954" y="167"/>
                      </a:lnTo>
                      <a:lnTo>
                        <a:pt x="3979" y="205"/>
                      </a:lnTo>
                      <a:lnTo>
                        <a:pt x="4002" y="240"/>
                      </a:lnTo>
                      <a:lnTo>
                        <a:pt x="4027" y="268"/>
                      </a:lnTo>
                      <a:lnTo>
                        <a:pt x="4051" y="282"/>
                      </a:lnTo>
                      <a:lnTo>
                        <a:pt x="4076" y="275"/>
                      </a:lnTo>
                      <a:lnTo>
                        <a:pt x="4099" y="250"/>
                      </a:lnTo>
                      <a:lnTo>
                        <a:pt x="4124" y="210"/>
                      </a:lnTo>
                      <a:lnTo>
                        <a:pt x="4148" y="162"/>
                      </a:lnTo>
                      <a:lnTo>
                        <a:pt x="4173" y="123"/>
                      </a:lnTo>
                      <a:lnTo>
                        <a:pt x="4196" y="85"/>
                      </a:lnTo>
                      <a:lnTo>
                        <a:pt x="4221" y="63"/>
                      </a:lnTo>
                      <a:lnTo>
                        <a:pt x="4245" y="62"/>
                      </a:lnTo>
                      <a:lnTo>
                        <a:pt x="4270" y="70"/>
                      </a:lnTo>
                      <a:lnTo>
                        <a:pt x="4293" y="86"/>
                      </a:lnTo>
                      <a:lnTo>
                        <a:pt x="4318" y="106"/>
                      </a:lnTo>
                      <a:lnTo>
                        <a:pt x="4342" y="125"/>
                      </a:lnTo>
                      <a:lnTo>
                        <a:pt x="4367" y="143"/>
                      </a:lnTo>
                      <a:lnTo>
                        <a:pt x="4390" y="153"/>
                      </a:lnTo>
                      <a:lnTo>
                        <a:pt x="4415" y="157"/>
                      </a:lnTo>
                      <a:lnTo>
                        <a:pt x="4439" y="153"/>
                      </a:lnTo>
                      <a:lnTo>
                        <a:pt x="4464" y="148"/>
                      </a:lnTo>
                      <a:lnTo>
                        <a:pt x="4487" y="136"/>
                      </a:lnTo>
                      <a:lnTo>
                        <a:pt x="4512" y="125"/>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3" name="Freeform 11"/>
                <p:cNvSpPr>
                  <a:spLocks/>
                </p:cNvSpPr>
                <p:nvPr/>
              </p:nvSpPr>
              <p:spPr bwMode="auto">
                <a:xfrm>
                  <a:off x="1749" y="2074"/>
                  <a:ext cx="3627" cy="391"/>
                </a:xfrm>
                <a:custGeom>
                  <a:avLst/>
                  <a:gdLst>
                    <a:gd name="T0" fmla="*/ 48 w 4512"/>
                    <a:gd name="T1" fmla="*/ 227 h 391"/>
                    <a:gd name="T2" fmla="*/ 122 w 4512"/>
                    <a:gd name="T3" fmla="*/ 273 h 391"/>
                    <a:gd name="T4" fmla="*/ 194 w 4512"/>
                    <a:gd name="T5" fmla="*/ 303 h 391"/>
                    <a:gd name="T6" fmla="*/ 267 w 4512"/>
                    <a:gd name="T7" fmla="*/ 268 h 391"/>
                    <a:gd name="T8" fmla="*/ 339 w 4512"/>
                    <a:gd name="T9" fmla="*/ 203 h 391"/>
                    <a:gd name="T10" fmla="*/ 413 w 4512"/>
                    <a:gd name="T11" fmla="*/ 194 h 391"/>
                    <a:gd name="T12" fmla="*/ 485 w 4512"/>
                    <a:gd name="T13" fmla="*/ 215 h 391"/>
                    <a:gd name="T14" fmla="*/ 558 w 4512"/>
                    <a:gd name="T15" fmla="*/ 243 h 391"/>
                    <a:gd name="T16" fmla="*/ 630 w 4512"/>
                    <a:gd name="T17" fmla="*/ 264 h 391"/>
                    <a:gd name="T18" fmla="*/ 704 w 4512"/>
                    <a:gd name="T19" fmla="*/ 254 h 391"/>
                    <a:gd name="T20" fmla="*/ 777 w 4512"/>
                    <a:gd name="T21" fmla="*/ 219 h 391"/>
                    <a:gd name="T22" fmla="*/ 849 w 4512"/>
                    <a:gd name="T23" fmla="*/ 190 h 391"/>
                    <a:gd name="T24" fmla="*/ 921 w 4512"/>
                    <a:gd name="T25" fmla="*/ 204 h 391"/>
                    <a:gd name="T26" fmla="*/ 995 w 4512"/>
                    <a:gd name="T27" fmla="*/ 234 h 391"/>
                    <a:gd name="T28" fmla="*/ 1068 w 4512"/>
                    <a:gd name="T29" fmla="*/ 282 h 391"/>
                    <a:gd name="T30" fmla="*/ 1140 w 4512"/>
                    <a:gd name="T31" fmla="*/ 280 h 391"/>
                    <a:gd name="T32" fmla="*/ 1212 w 4512"/>
                    <a:gd name="T33" fmla="*/ 222 h 391"/>
                    <a:gd name="T34" fmla="*/ 1286 w 4512"/>
                    <a:gd name="T35" fmla="*/ 104 h 391"/>
                    <a:gd name="T36" fmla="*/ 1359 w 4512"/>
                    <a:gd name="T37" fmla="*/ 72 h 391"/>
                    <a:gd name="T38" fmla="*/ 1431 w 4512"/>
                    <a:gd name="T39" fmla="*/ 107 h 391"/>
                    <a:gd name="T40" fmla="*/ 1504 w 4512"/>
                    <a:gd name="T41" fmla="*/ 148 h 391"/>
                    <a:gd name="T42" fmla="*/ 1578 w 4512"/>
                    <a:gd name="T43" fmla="*/ 174 h 391"/>
                    <a:gd name="T44" fmla="*/ 1650 w 4512"/>
                    <a:gd name="T45" fmla="*/ 208 h 391"/>
                    <a:gd name="T46" fmla="*/ 1722 w 4512"/>
                    <a:gd name="T47" fmla="*/ 231 h 391"/>
                    <a:gd name="T48" fmla="*/ 1795 w 4512"/>
                    <a:gd name="T49" fmla="*/ 206 h 391"/>
                    <a:gd name="T50" fmla="*/ 1867 w 4512"/>
                    <a:gd name="T51" fmla="*/ 173 h 391"/>
                    <a:gd name="T52" fmla="*/ 1941 w 4512"/>
                    <a:gd name="T53" fmla="*/ 134 h 391"/>
                    <a:gd name="T54" fmla="*/ 2013 w 4512"/>
                    <a:gd name="T55" fmla="*/ 141 h 391"/>
                    <a:gd name="T56" fmla="*/ 2086 w 4512"/>
                    <a:gd name="T57" fmla="*/ 243 h 391"/>
                    <a:gd name="T58" fmla="*/ 2158 w 4512"/>
                    <a:gd name="T59" fmla="*/ 360 h 391"/>
                    <a:gd name="T60" fmla="*/ 2232 w 4512"/>
                    <a:gd name="T61" fmla="*/ 390 h 391"/>
                    <a:gd name="T62" fmla="*/ 2305 w 4512"/>
                    <a:gd name="T63" fmla="*/ 282 h 391"/>
                    <a:gd name="T64" fmla="*/ 2377 w 4512"/>
                    <a:gd name="T65" fmla="*/ 116 h 391"/>
                    <a:gd name="T66" fmla="*/ 2449 w 4512"/>
                    <a:gd name="T67" fmla="*/ 12 h 391"/>
                    <a:gd name="T68" fmla="*/ 2523 w 4512"/>
                    <a:gd name="T69" fmla="*/ 16 h 391"/>
                    <a:gd name="T70" fmla="*/ 2596 w 4512"/>
                    <a:gd name="T71" fmla="*/ 77 h 391"/>
                    <a:gd name="T72" fmla="*/ 2668 w 4512"/>
                    <a:gd name="T73" fmla="*/ 159 h 391"/>
                    <a:gd name="T74" fmla="*/ 2740 w 4512"/>
                    <a:gd name="T75" fmla="*/ 213 h 391"/>
                    <a:gd name="T76" fmla="*/ 2814 w 4512"/>
                    <a:gd name="T77" fmla="*/ 233 h 391"/>
                    <a:gd name="T78" fmla="*/ 2887 w 4512"/>
                    <a:gd name="T79" fmla="*/ 204 h 391"/>
                    <a:gd name="T80" fmla="*/ 2959 w 4512"/>
                    <a:gd name="T81" fmla="*/ 212 h 391"/>
                    <a:gd name="T82" fmla="*/ 3031 w 4512"/>
                    <a:gd name="T83" fmla="*/ 249 h 391"/>
                    <a:gd name="T84" fmla="*/ 3106 w 4512"/>
                    <a:gd name="T85" fmla="*/ 282 h 391"/>
                    <a:gd name="T86" fmla="*/ 3178 w 4512"/>
                    <a:gd name="T87" fmla="*/ 275 h 391"/>
                    <a:gd name="T88" fmla="*/ 3250 w 4512"/>
                    <a:gd name="T89" fmla="*/ 220 h 391"/>
                    <a:gd name="T90" fmla="*/ 3323 w 4512"/>
                    <a:gd name="T91" fmla="*/ 203 h 391"/>
                    <a:gd name="T92" fmla="*/ 3397 w 4512"/>
                    <a:gd name="T93" fmla="*/ 250 h 391"/>
                    <a:gd name="T94" fmla="*/ 3469 w 4512"/>
                    <a:gd name="T95" fmla="*/ 324 h 391"/>
                    <a:gd name="T96" fmla="*/ 3541 w 4512"/>
                    <a:gd name="T97" fmla="*/ 349 h 391"/>
                    <a:gd name="T98" fmla="*/ 3614 w 4512"/>
                    <a:gd name="T99" fmla="*/ 245 h 391"/>
                    <a:gd name="T100" fmla="*/ 3688 w 4512"/>
                    <a:gd name="T101" fmla="*/ 125 h 391"/>
                    <a:gd name="T102" fmla="*/ 3760 w 4512"/>
                    <a:gd name="T103" fmla="*/ 88 h 391"/>
                    <a:gd name="T104" fmla="*/ 3833 w 4512"/>
                    <a:gd name="T105" fmla="*/ 199 h 391"/>
                    <a:gd name="T106" fmla="*/ 3905 w 4512"/>
                    <a:gd name="T107" fmla="*/ 305 h 391"/>
                    <a:gd name="T108" fmla="*/ 3979 w 4512"/>
                    <a:gd name="T109" fmla="*/ 293 h 391"/>
                    <a:gd name="T110" fmla="*/ 4051 w 4512"/>
                    <a:gd name="T111" fmla="*/ 150 h 391"/>
                    <a:gd name="T112" fmla="*/ 4124 w 4512"/>
                    <a:gd name="T113" fmla="*/ 86 h 391"/>
                    <a:gd name="T114" fmla="*/ 4196 w 4512"/>
                    <a:gd name="T115" fmla="*/ 141 h 391"/>
                    <a:gd name="T116" fmla="*/ 4270 w 4512"/>
                    <a:gd name="T117" fmla="*/ 203 h 391"/>
                    <a:gd name="T118" fmla="*/ 4342 w 4512"/>
                    <a:gd name="T119" fmla="*/ 197 h 391"/>
                    <a:gd name="T120" fmla="*/ 4415 w 4512"/>
                    <a:gd name="T121" fmla="*/ 174 h 391"/>
                    <a:gd name="T122" fmla="*/ 4487 w 4512"/>
                    <a:gd name="T123" fmla="*/ 18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91">
                      <a:moveTo>
                        <a:pt x="0" y="201"/>
                      </a:moveTo>
                      <a:lnTo>
                        <a:pt x="25" y="213"/>
                      </a:lnTo>
                      <a:lnTo>
                        <a:pt x="48" y="227"/>
                      </a:lnTo>
                      <a:lnTo>
                        <a:pt x="73" y="243"/>
                      </a:lnTo>
                      <a:lnTo>
                        <a:pt x="97" y="259"/>
                      </a:lnTo>
                      <a:lnTo>
                        <a:pt x="122" y="273"/>
                      </a:lnTo>
                      <a:lnTo>
                        <a:pt x="145" y="287"/>
                      </a:lnTo>
                      <a:lnTo>
                        <a:pt x="170" y="298"/>
                      </a:lnTo>
                      <a:lnTo>
                        <a:pt x="194" y="303"/>
                      </a:lnTo>
                      <a:lnTo>
                        <a:pt x="219" y="302"/>
                      </a:lnTo>
                      <a:lnTo>
                        <a:pt x="242" y="289"/>
                      </a:lnTo>
                      <a:lnTo>
                        <a:pt x="267" y="268"/>
                      </a:lnTo>
                      <a:lnTo>
                        <a:pt x="291" y="243"/>
                      </a:lnTo>
                      <a:lnTo>
                        <a:pt x="316" y="219"/>
                      </a:lnTo>
                      <a:lnTo>
                        <a:pt x="339" y="203"/>
                      </a:lnTo>
                      <a:lnTo>
                        <a:pt x="364" y="196"/>
                      </a:lnTo>
                      <a:lnTo>
                        <a:pt x="388" y="194"/>
                      </a:lnTo>
                      <a:lnTo>
                        <a:pt x="413" y="194"/>
                      </a:lnTo>
                      <a:lnTo>
                        <a:pt x="436" y="199"/>
                      </a:lnTo>
                      <a:lnTo>
                        <a:pt x="461" y="206"/>
                      </a:lnTo>
                      <a:lnTo>
                        <a:pt x="485" y="215"/>
                      </a:lnTo>
                      <a:lnTo>
                        <a:pt x="510" y="224"/>
                      </a:lnTo>
                      <a:lnTo>
                        <a:pt x="533" y="233"/>
                      </a:lnTo>
                      <a:lnTo>
                        <a:pt x="558" y="243"/>
                      </a:lnTo>
                      <a:lnTo>
                        <a:pt x="583" y="252"/>
                      </a:lnTo>
                      <a:lnTo>
                        <a:pt x="607" y="261"/>
                      </a:lnTo>
                      <a:lnTo>
                        <a:pt x="630" y="264"/>
                      </a:lnTo>
                      <a:lnTo>
                        <a:pt x="655" y="263"/>
                      </a:lnTo>
                      <a:lnTo>
                        <a:pt x="680" y="259"/>
                      </a:lnTo>
                      <a:lnTo>
                        <a:pt x="704" y="254"/>
                      </a:lnTo>
                      <a:lnTo>
                        <a:pt x="727" y="245"/>
                      </a:lnTo>
                      <a:lnTo>
                        <a:pt x="752" y="233"/>
                      </a:lnTo>
                      <a:lnTo>
                        <a:pt x="777" y="219"/>
                      </a:lnTo>
                      <a:lnTo>
                        <a:pt x="801" y="206"/>
                      </a:lnTo>
                      <a:lnTo>
                        <a:pt x="824" y="196"/>
                      </a:lnTo>
                      <a:lnTo>
                        <a:pt x="849" y="190"/>
                      </a:lnTo>
                      <a:lnTo>
                        <a:pt x="874" y="192"/>
                      </a:lnTo>
                      <a:lnTo>
                        <a:pt x="898" y="197"/>
                      </a:lnTo>
                      <a:lnTo>
                        <a:pt x="921" y="204"/>
                      </a:lnTo>
                      <a:lnTo>
                        <a:pt x="946" y="213"/>
                      </a:lnTo>
                      <a:lnTo>
                        <a:pt x="971" y="224"/>
                      </a:lnTo>
                      <a:lnTo>
                        <a:pt x="995" y="234"/>
                      </a:lnTo>
                      <a:lnTo>
                        <a:pt x="1018" y="250"/>
                      </a:lnTo>
                      <a:lnTo>
                        <a:pt x="1043" y="268"/>
                      </a:lnTo>
                      <a:lnTo>
                        <a:pt x="1068" y="282"/>
                      </a:lnTo>
                      <a:lnTo>
                        <a:pt x="1092" y="289"/>
                      </a:lnTo>
                      <a:lnTo>
                        <a:pt x="1115" y="289"/>
                      </a:lnTo>
                      <a:lnTo>
                        <a:pt x="1140" y="280"/>
                      </a:lnTo>
                      <a:lnTo>
                        <a:pt x="1165" y="264"/>
                      </a:lnTo>
                      <a:lnTo>
                        <a:pt x="1189" y="245"/>
                      </a:lnTo>
                      <a:lnTo>
                        <a:pt x="1212" y="222"/>
                      </a:lnTo>
                      <a:lnTo>
                        <a:pt x="1237" y="189"/>
                      </a:lnTo>
                      <a:lnTo>
                        <a:pt x="1262" y="144"/>
                      </a:lnTo>
                      <a:lnTo>
                        <a:pt x="1286" y="104"/>
                      </a:lnTo>
                      <a:lnTo>
                        <a:pt x="1309" y="79"/>
                      </a:lnTo>
                      <a:lnTo>
                        <a:pt x="1334" y="69"/>
                      </a:lnTo>
                      <a:lnTo>
                        <a:pt x="1359" y="72"/>
                      </a:lnTo>
                      <a:lnTo>
                        <a:pt x="1384" y="81"/>
                      </a:lnTo>
                      <a:lnTo>
                        <a:pt x="1406" y="95"/>
                      </a:lnTo>
                      <a:lnTo>
                        <a:pt x="1431" y="107"/>
                      </a:lnTo>
                      <a:lnTo>
                        <a:pt x="1456" y="125"/>
                      </a:lnTo>
                      <a:lnTo>
                        <a:pt x="1481" y="137"/>
                      </a:lnTo>
                      <a:lnTo>
                        <a:pt x="1504" y="148"/>
                      </a:lnTo>
                      <a:lnTo>
                        <a:pt x="1528" y="157"/>
                      </a:lnTo>
                      <a:lnTo>
                        <a:pt x="1553" y="164"/>
                      </a:lnTo>
                      <a:lnTo>
                        <a:pt x="1578" y="174"/>
                      </a:lnTo>
                      <a:lnTo>
                        <a:pt x="1601" y="185"/>
                      </a:lnTo>
                      <a:lnTo>
                        <a:pt x="1625" y="197"/>
                      </a:lnTo>
                      <a:lnTo>
                        <a:pt x="1650" y="208"/>
                      </a:lnTo>
                      <a:lnTo>
                        <a:pt x="1675" y="217"/>
                      </a:lnTo>
                      <a:lnTo>
                        <a:pt x="1698" y="227"/>
                      </a:lnTo>
                      <a:lnTo>
                        <a:pt x="1722" y="231"/>
                      </a:lnTo>
                      <a:lnTo>
                        <a:pt x="1747" y="229"/>
                      </a:lnTo>
                      <a:lnTo>
                        <a:pt x="1770" y="220"/>
                      </a:lnTo>
                      <a:lnTo>
                        <a:pt x="1795" y="206"/>
                      </a:lnTo>
                      <a:lnTo>
                        <a:pt x="1819" y="192"/>
                      </a:lnTo>
                      <a:lnTo>
                        <a:pt x="1844" y="183"/>
                      </a:lnTo>
                      <a:lnTo>
                        <a:pt x="1867" y="173"/>
                      </a:lnTo>
                      <a:lnTo>
                        <a:pt x="1892" y="160"/>
                      </a:lnTo>
                      <a:lnTo>
                        <a:pt x="1916" y="146"/>
                      </a:lnTo>
                      <a:lnTo>
                        <a:pt x="1941" y="134"/>
                      </a:lnTo>
                      <a:lnTo>
                        <a:pt x="1964" y="125"/>
                      </a:lnTo>
                      <a:lnTo>
                        <a:pt x="1989" y="129"/>
                      </a:lnTo>
                      <a:lnTo>
                        <a:pt x="2013" y="141"/>
                      </a:lnTo>
                      <a:lnTo>
                        <a:pt x="2038" y="164"/>
                      </a:lnTo>
                      <a:lnTo>
                        <a:pt x="2061" y="201"/>
                      </a:lnTo>
                      <a:lnTo>
                        <a:pt x="2086" y="243"/>
                      </a:lnTo>
                      <a:lnTo>
                        <a:pt x="2110" y="284"/>
                      </a:lnTo>
                      <a:lnTo>
                        <a:pt x="2135" y="324"/>
                      </a:lnTo>
                      <a:lnTo>
                        <a:pt x="2158" y="360"/>
                      </a:lnTo>
                      <a:lnTo>
                        <a:pt x="2183" y="381"/>
                      </a:lnTo>
                      <a:lnTo>
                        <a:pt x="2208" y="391"/>
                      </a:lnTo>
                      <a:lnTo>
                        <a:pt x="2232" y="390"/>
                      </a:lnTo>
                      <a:lnTo>
                        <a:pt x="2255" y="369"/>
                      </a:lnTo>
                      <a:lnTo>
                        <a:pt x="2280" y="331"/>
                      </a:lnTo>
                      <a:lnTo>
                        <a:pt x="2305" y="282"/>
                      </a:lnTo>
                      <a:lnTo>
                        <a:pt x="2329" y="231"/>
                      </a:lnTo>
                      <a:lnTo>
                        <a:pt x="2352" y="173"/>
                      </a:lnTo>
                      <a:lnTo>
                        <a:pt x="2377" y="116"/>
                      </a:lnTo>
                      <a:lnTo>
                        <a:pt x="2402" y="67"/>
                      </a:lnTo>
                      <a:lnTo>
                        <a:pt x="2426" y="33"/>
                      </a:lnTo>
                      <a:lnTo>
                        <a:pt x="2449" y="12"/>
                      </a:lnTo>
                      <a:lnTo>
                        <a:pt x="2474" y="0"/>
                      </a:lnTo>
                      <a:lnTo>
                        <a:pt x="2499" y="2"/>
                      </a:lnTo>
                      <a:lnTo>
                        <a:pt x="2523" y="16"/>
                      </a:lnTo>
                      <a:lnTo>
                        <a:pt x="2546" y="33"/>
                      </a:lnTo>
                      <a:lnTo>
                        <a:pt x="2571" y="53"/>
                      </a:lnTo>
                      <a:lnTo>
                        <a:pt x="2596" y="77"/>
                      </a:lnTo>
                      <a:lnTo>
                        <a:pt x="2620" y="104"/>
                      </a:lnTo>
                      <a:lnTo>
                        <a:pt x="2643" y="132"/>
                      </a:lnTo>
                      <a:lnTo>
                        <a:pt x="2668" y="159"/>
                      </a:lnTo>
                      <a:lnTo>
                        <a:pt x="2693" y="180"/>
                      </a:lnTo>
                      <a:lnTo>
                        <a:pt x="2717" y="197"/>
                      </a:lnTo>
                      <a:lnTo>
                        <a:pt x="2740" y="213"/>
                      </a:lnTo>
                      <a:lnTo>
                        <a:pt x="2765" y="226"/>
                      </a:lnTo>
                      <a:lnTo>
                        <a:pt x="2790" y="233"/>
                      </a:lnTo>
                      <a:lnTo>
                        <a:pt x="2814" y="233"/>
                      </a:lnTo>
                      <a:lnTo>
                        <a:pt x="2837" y="224"/>
                      </a:lnTo>
                      <a:lnTo>
                        <a:pt x="2862" y="215"/>
                      </a:lnTo>
                      <a:lnTo>
                        <a:pt x="2887" y="204"/>
                      </a:lnTo>
                      <a:lnTo>
                        <a:pt x="2912" y="199"/>
                      </a:lnTo>
                      <a:lnTo>
                        <a:pt x="2934" y="201"/>
                      </a:lnTo>
                      <a:lnTo>
                        <a:pt x="2959" y="212"/>
                      </a:lnTo>
                      <a:lnTo>
                        <a:pt x="2984" y="224"/>
                      </a:lnTo>
                      <a:lnTo>
                        <a:pt x="3009" y="234"/>
                      </a:lnTo>
                      <a:lnTo>
                        <a:pt x="3031" y="249"/>
                      </a:lnTo>
                      <a:lnTo>
                        <a:pt x="3056" y="261"/>
                      </a:lnTo>
                      <a:lnTo>
                        <a:pt x="3081" y="273"/>
                      </a:lnTo>
                      <a:lnTo>
                        <a:pt x="3106" y="282"/>
                      </a:lnTo>
                      <a:lnTo>
                        <a:pt x="3129" y="287"/>
                      </a:lnTo>
                      <a:lnTo>
                        <a:pt x="3153" y="286"/>
                      </a:lnTo>
                      <a:lnTo>
                        <a:pt x="3178" y="275"/>
                      </a:lnTo>
                      <a:lnTo>
                        <a:pt x="3203" y="257"/>
                      </a:lnTo>
                      <a:lnTo>
                        <a:pt x="3226" y="240"/>
                      </a:lnTo>
                      <a:lnTo>
                        <a:pt x="3250" y="220"/>
                      </a:lnTo>
                      <a:lnTo>
                        <a:pt x="3275" y="206"/>
                      </a:lnTo>
                      <a:lnTo>
                        <a:pt x="3300" y="201"/>
                      </a:lnTo>
                      <a:lnTo>
                        <a:pt x="3323" y="203"/>
                      </a:lnTo>
                      <a:lnTo>
                        <a:pt x="3347" y="213"/>
                      </a:lnTo>
                      <a:lnTo>
                        <a:pt x="3372" y="229"/>
                      </a:lnTo>
                      <a:lnTo>
                        <a:pt x="3397" y="250"/>
                      </a:lnTo>
                      <a:lnTo>
                        <a:pt x="3420" y="279"/>
                      </a:lnTo>
                      <a:lnTo>
                        <a:pt x="3444" y="305"/>
                      </a:lnTo>
                      <a:lnTo>
                        <a:pt x="3469" y="324"/>
                      </a:lnTo>
                      <a:lnTo>
                        <a:pt x="3494" y="344"/>
                      </a:lnTo>
                      <a:lnTo>
                        <a:pt x="3517" y="354"/>
                      </a:lnTo>
                      <a:lnTo>
                        <a:pt x="3541" y="349"/>
                      </a:lnTo>
                      <a:lnTo>
                        <a:pt x="3566" y="326"/>
                      </a:lnTo>
                      <a:lnTo>
                        <a:pt x="3591" y="289"/>
                      </a:lnTo>
                      <a:lnTo>
                        <a:pt x="3614" y="245"/>
                      </a:lnTo>
                      <a:lnTo>
                        <a:pt x="3638" y="197"/>
                      </a:lnTo>
                      <a:lnTo>
                        <a:pt x="3663" y="155"/>
                      </a:lnTo>
                      <a:lnTo>
                        <a:pt x="3688" y="125"/>
                      </a:lnTo>
                      <a:lnTo>
                        <a:pt x="3711" y="99"/>
                      </a:lnTo>
                      <a:lnTo>
                        <a:pt x="3735" y="85"/>
                      </a:lnTo>
                      <a:lnTo>
                        <a:pt x="3760" y="88"/>
                      </a:lnTo>
                      <a:lnTo>
                        <a:pt x="3785" y="115"/>
                      </a:lnTo>
                      <a:lnTo>
                        <a:pt x="3808" y="155"/>
                      </a:lnTo>
                      <a:lnTo>
                        <a:pt x="3833" y="199"/>
                      </a:lnTo>
                      <a:lnTo>
                        <a:pt x="3857" y="238"/>
                      </a:lnTo>
                      <a:lnTo>
                        <a:pt x="3882" y="275"/>
                      </a:lnTo>
                      <a:lnTo>
                        <a:pt x="3905" y="305"/>
                      </a:lnTo>
                      <a:lnTo>
                        <a:pt x="3930" y="321"/>
                      </a:lnTo>
                      <a:lnTo>
                        <a:pt x="3954" y="317"/>
                      </a:lnTo>
                      <a:lnTo>
                        <a:pt x="3979" y="293"/>
                      </a:lnTo>
                      <a:lnTo>
                        <a:pt x="4002" y="252"/>
                      </a:lnTo>
                      <a:lnTo>
                        <a:pt x="4027" y="201"/>
                      </a:lnTo>
                      <a:lnTo>
                        <a:pt x="4051" y="150"/>
                      </a:lnTo>
                      <a:lnTo>
                        <a:pt x="4076" y="109"/>
                      </a:lnTo>
                      <a:lnTo>
                        <a:pt x="4099" y="88"/>
                      </a:lnTo>
                      <a:lnTo>
                        <a:pt x="4124" y="86"/>
                      </a:lnTo>
                      <a:lnTo>
                        <a:pt x="4148" y="97"/>
                      </a:lnTo>
                      <a:lnTo>
                        <a:pt x="4173" y="116"/>
                      </a:lnTo>
                      <a:lnTo>
                        <a:pt x="4196" y="141"/>
                      </a:lnTo>
                      <a:lnTo>
                        <a:pt x="4221" y="164"/>
                      </a:lnTo>
                      <a:lnTo>
                        <a:pt x="4245" y="187"/>
                      </a:lnTo>
                      <a:lnTo>
                        <a:pt x="4270" y="203"/>
                      </a:lnTo>
                      <a:lnTo>
                        <a:pt x="4293" y="208"/>
                      </a:lnTo>
                      <a:lnTo>
                        <a:pt x="4318" y="204"/>
                      </a:lnTo>
                      <a:lnTo>
                        <a:pt x="4342" y="197"/>
                      </a:lnTo>
                      <a:lnTo>
                        <a:pt x="4367" y="189"/>
                      </a:lnTo>
                      <a:lnTo>
                        <a:pt x="4390" y="180"/>
                      </a:lnTo>
                      <a:lnTo>
                        <a:pt x="4415" y="174"/>
                      </a:lnTo>
                      <a:lnTo>
                        <a:pt x="4439" y="174"/>
                      </a:lnTo>
                      <a:lnTo>
                        <a:pt x="4464" y="174"/>
                      </a:lnTo>
                      <a:lnTo>
                        <a:pt x="4487" y="180"/>
                      </a:lnTo>
                      <a:lnTo>
                        <a:pt x="4512" y="187"/>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4" name="Freeform 12"/>
                <p:cNvSpPr>
                  <a:spLocks/>
                </p:cNvSpPr>
                <p:nvPr/>
              </p:nvSpPr>
              <p:spPr bwMode="auto">
                <a:xfrm>
                  <a:off x="1749" y="2314"/>
                  <a:ext cx="3627" cy="367"/>
                </a:xfrm>
                <a:custGeom>
                  <a:avLst/>
                  <a:gdLst>
                    <a:gd name="T0" fmla="*/ 48 w 4512"/>
                    <a:gd name="T1" fmla="*/ 215 h 367"/>
                    <a:gd name="T2" fmla="*/ 122 w 4512"/>
                    <a:gd name="T3" fmla="*/ 252 h 367"/>
                    <a:gd name="T4" fmla="*/ 194 w 4512"/>
                    <a:gd name="T5" fmla="*/ 174 h 367"/>
                    <a:gd name="T6" fmla="*/ 267 w 4512"/>
                    <a:gd name="T7" fmla="*/ 141 h 367"/>
                    <a:gd name="T8" fmla="*/ 339 w 4512"/>
                    <a:gd name="T9" fmla="*/ 155 h 367"/>
                    <a:gd name="T10" fmla="*/ 413 w 4512"/>
                    <a:gd name="T11" fmla="*/ 178 h 367"/>
                    <a:gd name="T12" fmla="*/ 485 w 4512"/>
                    <a:gd name="T13" fmla="*/ 183 h 367"/>
                    <a:gd name="T14" fmla="*/ 558 w 4512"/>
                    <a:gd name="T15" fmla="*/ 231 h 367"/>
                    <a:gd name="T16" fmla="*/ 630 w 4512"/>
                    <a:gd name="T17" fmla="*/ 194 h 367"/>
                    <a:gd name="T18" fmla="*/ 704 w 4512"/>
                    <a:gd name="T19" fmla="*/ 118 h 367"/>
                    <a:gd name="T20" fmla="*/ 777 w 4512"/>
                    <a:gd name="T21" fmla="*/ 127 h 367"/>
                    <a:gd name="T22" fmla="*/ 849 w 4512"/>
                    <a:gd name="T23" fmla="*/ 123 h 367"/>
                    <a:gd name="T24" fmla="*/ 921 w 4512"/>
                    <a:gd name="T25" fmla="*/ 206 h 367"/>
                    <a:gd name="T26" fmla="*/ 995 w 4512"/>
                    <a:gd name="T27" fmla="*/ 249 h 367"/>
                    <a:gd name="T28" fmla="*/ 1068 w 4512"/>
                    <a:gd name="T29" fmla="*/ 271 h 367"/>
                    <a:gd name="T30" fmla="*/ 1140 w 4512"/>
                    <a:gd name="T31" fmla="*/ 114 h 367"/>
                    <a:gd name="T32" fmla="*/ 1212 w 4512"/>
                    <a:gd name="T33" fmla="*/ 0 h 367"/>
                    <a:gd name="T34" fmla="*/ 1286 w 4512"/>
                    <a:gd name="T35" fmla="*/ 63 h 367"/>
                    <a:gd name="T36" fmla="*/ 1359 w 4512"/>
                    <a:gd name="T37" fmla="*/ 106 h 367"/>
                    <a:gd name="T38" fmla="*/ 1431 w 4512"/>
                    <a:gd name="T39" fmla="*/ 93 h 367"/>
                    <a:gd name="T40" fmla="*/ 1504 w 4512"/>
                    <a:gd name="T41" fmla="*/ 104 h 367"/>
                    <a:gd name="T42" fmla="*/ 1578 w 4512"/>
                    <a:gd name="T43" fmla="*/ 166 h 367"/>
                    <a:gd name="T44" fmla="*/ 1650 w 4512"/>
                    <a:gd name="T45" fmla="*/ 157 h 367"/>
                    <a:gd name="T46" fmla="*/ 1722 w 4512"/>
                    <a:gd name="T47" fmla="*/ 125 h 367"/>
                    <a:gd name="T48" fmla="*/ 1795 w 4512"/>
                    <a:gd name="T49" fmla="*/ 76 h 367"/>
                    <a:gd name="T50" fmla="*/ 1867 w 4512"/>
                    <a:gd name="T51" fmla="*/ 51 h 367"/>
                    <a:gd name="T52" fmla="*/ 1941 w 4512"/>
                    <a:gd name="T53" fmla="*/ 91 h 367"/>
                    <a:gd name="T54" fmla="*/ 2013 w 4512"/>
                    <a:gd name="T55" fmla="*/ 155 h 367"/>
                    <a:gd name="T56" fmla="*/ 2086 w 4512"/>
                    <a:gd name="T57" fmla="*/ 324 h 367"/>
                    <a:gd name="T58" fmla="*/ 2158 w 4512"/>
                    <a:gd name="T59" fmla="*/ 361 h 367"/>
                    <a:gd name="T60" fmla="*/ 2232 w 4512"/>
                    <a:gd name="T61" fmla="*/ 222 h 367"/>
                    <a:gd name="T62" fmla="*/ 2305 w 4512"/>
                    <a:gd name="T63" fmla="*/ 39 h 367"/>
                    <a:gd name="T64" fmla="*/ 2377 w 4512"/>
                    <a:gd name="T65" fmla="*/ 7 h 367"/>
                    <a:gd name="T66" fmla="*/ 2449 w 4512"/>
                    <a:gd name="T67" fmla="*/ 47 h 367"/>
                    <a:gd name="T68" fmla="*/ 2523 w 4512"/>
                    <a:gd name="T69" fmla="*/ 67 h 367"/>
                    <a:gd name="T70" fmla="*/ 2596 w 4512"/>
                    <a:gd name="T71" fmla="*/ 109 h 367"/>
                    <a:gd name="T72" fmla="*/ 2668 w 4512"/>
                    <a:gd name="T73" fmla="*/ 169 h 367"/>
                    <a:gd name="T74" fmla="*/ 2740 w 4512"/>
                    <a:gd name="T75" fmla="*/ 129 h 367"/>
                    <a:gd name="T76" fmla="*/ 2814 w 4512"/>
                    <a:gd name="T77" fmla="*/ 91 h 367"/>
                    <a:gd name="T78" fmla="*/ 2887 w 4512"/>
                    <a:gd name="T79" fmla="*/ 111 h 367"/>
                    <a:gd name="T80" fmla="*/ 2959 w 4512"/>
                    <a:gd name="T81" fmla="*/ 190 h 367"/>
                    <a:gd name="T82" fmla="*/ 3031 w 4512"/>
                    <a:gd name="T83" fmla="*/ 236 h 367"/>
                    <a:gd name="T84" fmla="*/ 3106 w 4512"/>
                    <a:gd name="T85" fmla="*/ 204 h 367"/>
                    <a:gd name="T86" fmla="*/ 3178 w 4512"/>
                    <a:gd name="T87" fmla="*/ 153 h 367"/>
                    <a:gd name="T88" fmla="*/ 3250 w 4512"/>
                    <a:gd name="T89" fmla="*/ 146 h 367"/>
                    <a:gd name="T90" fmla="*/ 3323 w 4512"/>
                    <a:gd name="T91" fmla="*/ 183 h 367"/>
                    <a:gd name="T92" fmla="*/ 3397 w 4512"/>
                    <a:gd name="T93" fmla="*/ 278 h 367"/>
                    <a:gd name="T94" fmla="*/ 3469 w 4512"/>
                    <a:gd name="T95" fmla="*/ 303 h 367"/>
                    <a:gd name="T96" fmla="*/ 3541 w 4512"/>
                    <a:gd name="T97" fmla="*/ 169 h 367"/>
                    <a:gd name="T98" fmla="*/ 3614 w 4512"/>
                    <a:gd name="T99" fmla="*/ 65 h 367"/>
                    <a:gd name="T100" fmla="*/ 3688 w 4512"/>
                    <a:gd name="T101" fmla="*/ 74 h 367"/>
                    <a:gd name="T102" fmla="*/ 3760 w 4512"/>
                    <a:gd name="T103" fmla="*/ 183 h 367"/>
                    <a:gd name="T104" fmla="*/ 3833 w 4512"/>
                    <a:gd name="T105" fmla="*/ 335 h 367"/>
                    <a:gd name="T106" fmla="*/ 3905 w 4512"/>
                    <a:gd name="T107" fmla="*/ 160 h 367"/>
                    <a:gd name="T108" fmla="*/ 3979 w 4512"/>
                    <a:gd name="T109" fmla="*/ 14 h 367"/>
                    <a:gd name="T110" fmla="*/ 4051 w 4512"/>
                    <a:gd name="T111" fmla="*/ 19 h 367"/>
                    <a:gd name="T112" fmla="*/ 4124 w 4512"/>
                    <a:gd name="T113" fmla="*/ 99 h 367"/>
                    <a:gd name="T114" fmla="*/ 4196 w 4512"/>
                    <a:gd name="T115" fmla="*/ 134 h 367"/>
                    <a:gd name="T116" fmla="*/ 4270 w 4512"/>
                    <a:gd name="T117" fmla="*/ 109 h 367"/>
                    <a:gd name="T118" fmla="*/ 4342 w 4512"/>
                    <a:gd name="T119" fmla="*/ 113 h 367"/>
                    <a:gd name="T120" fmla="*/ 4415 w 4512"/>
                    <a:gd name="T121" fmla="*/ 143 h 367"/>
                    <a:gd name="T122" fmla="*/ 4487 w 4512"/>
                    <a:gd name="T123" fmla="*/ 15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67">
                      <a:moveTo>
                        <a:pt x="0" y="148"/>
                      </a:moveTo>
                      <a:lnTo>
                        <a:pt x="25" y="180"/>
                      </a:lnTo>
                      <a:lnTo>
                        <a:pt x="48" y="215"/>
                      </a:lnTo>
                      <a:lnTo>
                        <a:pt x="73" y="243"/>
                      </a:lnTo>
                      <a:lnTo>
                        <a:pt x="97" y="257"/>
                      </a:lnTo>
                      <a:lnTo>
                        <a:pt x="122" y="252"/>
                      </a:lnTo>
                      <a:lnTo>
                        <a:pt x="145" y="231"/>
                      </a:lnTo>
                      <a:lnTo>
                        <a:pt x="170" y="203"/>
                      </a:lnTo>
                      <a:lnTo>
                        <a:pt x="194" y="174"/>
                      </a:lnTo>
                      <a:lnTo>
                        <a:pt x="219" y="153"/>
                      </a:lnTo>
                      <a:lnTo>
                        <a:pt x="242" y="143"/>
                      </a:lnTo>
                      <a:lnTo>
                        <a:pt x="267" y="141"/>
                      </a:lnTo>
                      <a:lnTo>
                        <a:pt x="291" y="143"/>
                      </a:lnTo>
                      <a:lnTo>
                        <a:pt x="316" y="146"/>
                      </a:lnTo>
                      <a:lnTo>
                        <a:pt x="339" y="155"/>
                      </a:lnTo>
                      <a:lnTo>
                        <a:pt x="364" y="164"/>
                      </a:lnTo>
                      <a:lnTo>
                        <a:pt x="388" y="173"/>
                      </a:lnTo>
                      <a:lnTo>
                        <a:pt x="413" y="178"/>
                      </a:lnTo>
                      <a:lnTo>
                        <a:pt x="436" y="181"/>
                      </a:lnTo>
                      <a:lnTo>
                        <a:pt x="461" y="181"/>
                      </a:lnTo>
                      <a:lnTo>
                        <a:pt x="485" y="183"/>
                      </a:lnTo>
                      <a:lnTo>
                        <a:pt x="510" y="194"/>
                      </a:lnTo>
                      <a:lnTo>
                        <a:pt x="533" y="217"/>
                      </a:lnTo>
                      <a:lnTo>
                        <a:pt x="558" y="231"/>
                      </a:lnTo>
                      <a:lnTo>
                        <a:pt x="583" y="233"/>
                      </a:lnTo>
                      <a:lnTo>
                        <a:pt x="607" y="220"/>
                      </a:lnTo>
                      <a:lnTo>
                        <a:pt x="630" y="194"/>
                      </a:lnTo>
                      <a:lnTo>
                        <a:pt x="655" y="160"/>
                      </a:lnTo>
                      <a:lnTo>
                        <a:pt x="680" y="134"/>
                      </a:lnTo>
                      <a:lnTo>
                        <a:pt x="704" y="118"/>
                      </a:lnTo>
                      <a:lnTo>
                        <a:pt x="727" y="118"/>
                      </a:lnTo>
                      <a:lnTo>
                        <a:pt x="752" y="123"/>
                      </a:lnTo>
                      <a:lnTo>
                        <a:pt x="777" y="127"/>
                      </a:lnTo>
                      <a:lnTo>
                        <a:pt x="801" y="129"/>
                      </a:lnTo>
                      <a:lnTo>
                        <a:pt x="824" y="125"/>
                      </a:lnTo>
                      <a:lnTo>
                        <a:pt x="849" y="123"/>
                      </a:lnTo>
                      <a:lnTo>
                        <a:pt x="874" y="150"/>
                      </a:lnTo>
                      <a:lnTo>
                        <a:pt x="898" y="183"/>
                      </a:lnTo>
                      <a:lnTo>
                        <a:pt x="921" y="206"/>
                      </a:lnTo>
                      <a:lnTo>
                        <a:pt x="946" y="224"/>
                      </a:lnTo>
                      <a:lnTo>
                        <a:pt x="971" y="229"/>
                      </a:lnTo>
                      <a:lnTo>
                        <a:pt x="995" y="249"/>
                      </a:lnTo>
                      <a:lnTo>
                        <a:pt x="1018" y="277"/>
                      </a:lnTo>
                      <a:lnTo>
                        <a:pt x="1043" y="284"/>
                      </a:lnTo>
                      <a:lnTo>
                        <a:pt x="1068" y="271"/>
                      </a:lnTo>
                      <a:lnTo>
                        <a:pt x="1092" y="236"/>
                      </a:lnTo>
                      <a:lnTo>
                        <a:pt x="1115" y="178"/>
                      </a:lnTo>
                      <a:lnTo>
                        <a:pt x="1140" y="114"/>
                      </a:lnTo>
                      <a:lnTo>
                        <a:pt x="1165" y="60"/>
                      </a:lnTo>
                      <a:lnTo>
                        <a:pt x="1189" y="19"/>
                      </a:lnTo>
                      <a:lnTo>
                        <a:pt x="1212" y="0"/>
                      </a:lnTo>
                      <a:lnTo>
                        <a:pt x="1237" y="7"/>
                      </a:lnTo>
                      <a:lnTo>
                        <a:pt x="1262" y="35"/>
                      </a:lnTo>
                      <a:lnTo>
                        <a:pt x="1286" y="63"/>
                      </a:lnTo>
                      <a:lnTo>
                        <a:pt x="1309" y="86"/>
                      </a:lnTo>
                      <a:lnTo>
                        <a:pt x="1334" y="102"/>
                      </a:lnTo>
                      <a:lnTo>
                        <a:pt x="1359" y="106"/>
                      </a:lnTo>
                      <a:lnTo>
                        <a:pt x="1384" y="100"/>
                      </a:lnTo>
                      <a:lnTo>
                        <a:pt x="1406" y="95"/>
                      </a:lnTo>
                      <a:lnTo>
                        <a:pt x="1431" y="93"/>
                      </a:lnTo>
                      <a:lnTo>
                        <a:pt x="1456" y="93"/>
                      </a:lnTo>
                      <a:lnTo>
                        <a:pt x="1481" y="99"/>
                      </a:lnTo>
                      <a:lnTo>
                        <a:pt x="1504" y="104"/>
                      </a:lnTo>
                      <a:lnTo>
                        <a:pt x="1528" y="120"/>
                      </a:lnTo>
                      <a:lnTo>
                        <a:pt x="1553" y="144"/>
                      </a:lnTo>
                      <a:lnTo>
                        <a:pt x="1578" y="166"/>
                      </a:lnTo>
                      <a:lnTo>
                        <a:pt x="1601" y="174"/>
                      </a:lnTo>
                      <a:lnTo>
                        <a:pt x="1625" y="166"/>
                      </a:lnTo>
                      <a:lnTo>
                        <a:pt x="1650" y="157"/>
                      </a:lnTo>
                      <a:lnTo>
                        <a:pt x="1675" y="148"/>
                      </a:lnTo>
                      <a:lnTo>
                        <a:pt x="1698" y="136"/>
                      </a:lnTo>
                      <a:lnTo>
                        <a:pt x="1722" y="125"/>
                      </a:lnTo>
                      <a:lnTo>
                        <a:pt x="1747" y="113"/>
                      </a:lnTo>
                      <a:lnTo>
                        <a:pt x="1770" y="93"/>
                      </a:lnTo>
                      <a:lnTo>
                        <a:pt x="1795" y="76"/>
                      </a:lnTo>
                      <a:lnTo>
                        <a:pt x="1819" y="60"/>
                      </a:lnTo>
                      <a:lnTo>
                        <a:pt x="1844" y="49"/>
                      </a:lnTo>
                      <a:lnTo>
                        <a:pt x="1867" y="51"/>
                      </a:lnTo>
                      <a:lnTo>
                        <a:pt x="1892" y="63"/>
                      </a:lnTo>
                      <a:lnTo>
                        <a:pt x="1916" y="81"/>
                      </a:lnTo>
                      <a:lnTo>
                        <a:pt x="1941" y="91"/>
                      </a:lnTo>
                      <a:lnTo>
                        <a:pt x="1964" y="100"/>
                      </a:lnTo>
                      <a:lnTo>
                        <a:pt x="1989" y="121"/>
                      </a:lnTo>
                      <a:lnTo>
                        <a:pt x="2013" y="155"/>
                      </a:lnTo>
                      <a:lnTo>
                        <a:pt x="2038" y="206"/>
                      </a:lnTo>
                      <a:lnTo>
                        <a:pt x="2061" y="277"/>
                      </a:lnTo>
                      <a:lnTo>
                        <a:pt x="2086" y="324"/>
                      </a:lnTo>
                      <a:lnTo>
                        <a:pt x="2110" y="347"/>
                      </a:lnTo>
                      <a:lnTo>
                        <a:pt x="2135" y="367"/>
                      </a:lnTo>
                      <a:lnTo>
                        <a:pt x="2158" y="361"/>
                      </a:lnTo>
                      <a:lnTo>
                        <a:pt x="2183" y="326"/>
                      </a:lnTo>
                      <a:lnTo>
                        <a:pt x="2208" y="280"/>
                      </a:lnTo>
                      <a:lnTo>
                        <a:pt x="2232" y="222"/>
                      </a:lnTo>
                      <a:lnTo>
                        <a:pt x="2255" y="150"/>
                      </a:lnTo>
                      <a:lnTo>
                        <a:pt x="2280" y="84"/>
                      </a:lnTo>
                      <a:lnTo>
                        <a:pt x="2305" y="39"/>
                      </a:lnTo>
                      <a:lnTo>
                        <a:pt x="2329" y="16"/>
                      </a:lnTo>
                      <a:lnTo>
                        <a:pt x="2352" y="5"/>
                      </a:lnTo>
                      <a:lnTo>
                        <a:pt x="2377" y="7"/>
                      </a:lnTo>
                      <a:lnTo>
                        <a:pt x="2402" y="19"/>
                      </a:lnTo>
                      <a:lnTo>
                        <a:pt x="2426" y="35"/>
                      </a:lnTo>
                      <a:lnTo>
                        <a:pt x="2449" y="47"/>
                      </a:lnTo>
                      <a:lnTo>
                        <a:pt x="2474" y="54"/>
                      </a:lnTo>
                      <a:lnTo>
                        <a:pt x="2499" y="60"/>
                      </a:lnTo>
                      <a:lnTo>
                        <a:pt x="2523" y="67"/>
                      </a:lnTo>
                      <a:lnTo>
                        <a:pt x="2546" y="74"/>
                      </a:lnTo>
                      <a:lnTo>
                        <a:pt x="2571" y="86"/>
                      </a:lnTo>
                      <a:lnTo>
                        <a:pt x="2596" y="109"/>
                      </a:lnTo>
                      <a:lnTo>
                        <a:pt x="2620" y="137"/>
                      </a:lnTo>
                      <a:lnTo>
                        <a:pt x="2643" y="159"/>
                      </a:lnTo>
                      <a:lnTo>
                        <a:pt x="2668" y="169"/>
                      </a:lnTo>
                      <a:lnTo>
                        <a:pt x="2693" y="164"/>
                      </a:lnTo>
                      <a:lnTo>
                        <a:pt x="2717" y="148"/>
                      </a:lnTo>
                      <a:lnTo>
                        <a:pt x="2740" y="129"/>
                      </a:lnTo>
                      <a:lnTo>
                        <a:pt x="2765" y="109"/>
                      </a:lnTo>
                      <a:lnTo>
                        <a:pt x="2790" y="95"/>
                      </a:lnTo>
                      <a:lnTo>
                        <a:pt x="2814" y="91"/>
                      </a:lnTo>
                      <a:lnTo>
                        <a:pt x="2837" y="95"/>
                      </a:lnTo>
                      <a:lnTo>
                        <a:pt x="2862" y="102"/>
                      </a:lnTo>
                      <a:lnTo>
                        <a:pt x="2887" y="111"/>
                      </a:lnTo>
                      <a:lnTo>
                        <a:pt x="2912" y="127"/>
                      </a:lnTo>
                      <a:lnTo>
                        <a:pt x="2934" y="159"/>
                      </a:lnTo>
                      <a:lnTo>
                        <a:pt x="2959" y="190"/>
                      </a:lnTo>
                      <a:lnTo>
                        <a:pt x="2984" y="213"/>
                      </a:lnTo>
                      <a:lnTo>
                        <a:pt x="3009" y="231"/>
                      </a:lnTo>
                      <a:lnTo>
                        <a:pt x="3031" y="236"/>
                      </a:lnTo>
                      <a:lnTo>
                        <a:pt x="3056" y="229"/>
                      </a:lnTo>
                      <a:lnTo>
                        <a:pt x="3081" y="215"/>
                      </a:lnTo>
                      <a:lnTo>
                        <a:pt x="3106" y="204"/>
                      </a:lnTo>
                      <a:lnTo>
                        <a:pt x="3129" y="189"/>
                      </a:lnTo>
                      <a:lnTo>
                        <a:pt x="3153" y="171"/>
                      </a:lnTo>
                      <a:lnTo>
                        <a:pt x="3178" y="153"/>
                      </a:lnTo>
                      <a:lnTo>
                        <a:pt x="3203" y="144"/>
                      </a:lnTo>
                      <a:lnTo>
                        <a:pt x="3226" y="143"/>
                      </a:lnTo>
                      <a:lnTo>
                        <a:pt x="3250" y="146"/>
                      </a:lnTo>
                      <a:lnTo>
                        <a:pt x="3275" y="153"/>
                      </a:lnTo>
                      <a:lnTo>
                        <a:pt x="3300" y="162"/>
                      </a:lnTo>
                      <a:lnTo>
                        <a:pt x="3323" y="183"/>
                      </a:lnTo>
                      <a:lnTo>
                        <a:pt x="3347" y="227"/>
                      </a:lnTo>
                      <a:lnTo>
                        <a:pt x="3372" y="257"/>
                      </a:lnTo>
                      <a:lnTo>
                        <a:pt x="3397" y="278"/>
                      </a:lnTo>
                      <a:lnTo>
                        <a:pt x="3420" y="308"/>
                      </a:lnTo>
                      <a:lnTo>
                        <a:pt x="3444" y="323"/>
                      </a:lnTo>
                      <a:lnTo>
                        <a:pt x="3469" y="303"/>
                      </a:lnTo>
                      <a:lnTo>
                        <a:pt x="3494" y="275"/>
                      </a:lnTo>
                      <a:lnTo>
                        <a:pt x="3517" y="229"/>
                      </a:lnTo>
                      <a:lnTo>
                        <a:pt x="3541" y="169"/>
                      </a:lnTo>
                      <a:lnTo>
                        <a:pt x="3566" y="120"/>
                      </a:lnTo>
                      <a:lnTo>
                        <a:pt x="3591" y="84"/>
                      </a:lnTo>
                      <a:lnTo>
                        <a:pt x="3614" y="65"/>
                      </a:lnTo>
                      <a:lnTo>
                        <a:pt x="3638" y="60"/>
                      </a:lnTo>
                      <a:lnTo>
                        <a:pt x="3663" y="63"/>
                      </a:lnTo>
                      <a:lnTo>
                        <a:pt x="3688" y="74"/>
                      </a:lnTo>
                      <a:lnTo>
                        <a:pt x="3711" y="93"/>
                      </a:lnTo>
                      <a:lnTo>
                        <a:pt x="3735" y="129"/>
                      </a:lnTo>
                      <a:lnTo>
                        <a:pt x="3760" y="183"/>
                      </a:lnTo>
                      <a:lnTo>
                        <a:pt x="3785" y="256"/>
                      </a:lnTo>
                      <a:lnTo>
                        <a:pt x="3808" y="319"/>
                      </a:lnTo>
                      <a:lnTo>
                        <a:pt x="3833" y="335"/>
                      </a:lnTo>
                      <a:lnTo>
                        <a:pt x="3857" y="305"/>
                      </a:lnTo>
                      <a:lnTo>
                        <a:pt x="3882" y="238"/>
                      </a:lnTo>
                      <a:lnTo>
                        <a:pt x="3905" y="160"/>
                      </a:lnTo>
                      <a:lnTo>
                        <a:pt x="3930" y="93"/>
                      </a:lnTo>
                      <a:lnTo>
                        <a:pt x="3954" y="44"/>
                      </a:lnTo>
                      <a:lnTo>
                        <a:pt x="3979" y="14"/>
                      </a:lnTo>
                      <a:lnTo>
                        <a:pt x="4002" y="5"/>
                      </a:lnTo>
                      <a:lnTo>
                        <a:pt x="4027" y="9"/>
                      </a:lnTo>
                      <a:lnTo>
                        <a:pt x="4051" y="19"/>
                      </a:lnTo>
                      <a:lnTo>
                        <a:pt x="4076" y="39"/>
                      </a:lnTo>
                      <a:lnTo>
                        <a:pt x="4099" y="65"/>
                      </a:lnTo>
                      <a:lnTo>
                        <a:pt x="4124" y="99"/>
                      </a:lnTo>
                      <a:lnTo>
                        <a:pt x="4148" y="123"/>
                      </a:lnTo>
                      <a:lnTo>
                        <a:pt x="4173" y="134"/>
                      </a:lnTo>
                      <a:lnTo>
                        <a:pt x="4196" y="134"/>
                      </a:lnTo>
                      <a:lnTo>
                        <a:pt x="4221" y="129"/>
                      </a:lnTo>
                      <a:lnTo>
                        <a:pt x="4245" y="118"/>
                      </a:lnTo>
                      <a:lnTo>
                        <a:pt x="4270" y="109"/>
                      </a:lnTo>
                      <a:lnTo>
                        <a:pt x="4293" y="104"/>
                      </a:lnTo>
                      <a:lnTo>
                        <a:pt x="4318" y="104"/>
                      </a:lnTo>
                      <a:lnTo>
                        <a:pt x="4342" y="113"/>
                      </a:lnTo>
                      <a:lnTo>
                        <a:pt x="4367" y="123"/>
                      </a:lnTo>
                      <a:lnTo>
                        <a:pt x="4390" y="134"/>
                      </a:lnTo>
                      <a:lnTo>
                        <a:pt x="4415" y="143"/>
                      </a:lnTo>
                      <a:lnTo>
                        <a:pt x="4439" y="148"/>
                      </a:lnTo>
                      <a:lnTo>
                        <a:pt x="4464" y="148"/>
                      </a:lnTo>
                      <a:lnTo>
                        <a:pt x="4487" y="150"/>
                      </a:lnTo>
                      <a:lnTo>
                        <a:pt x="4512" y="151"/>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5" name="Freeform 13"/>
                <p:cNvSpPr>
                  <a:spLocks/>
                </p:cNvSpPr>
                <p:nvPr/>
              </p:nvSpPr>
              <p:spPr bwMode="auto">
                <a:xfrm>
                  <a:off x="1749" y="2598"/>
                  <a:ext cx="3627" cy="139"/>
                </a:xfrm>
                <a:custGeom>
                  <a:avLst/>
                  <a:gdLst>
                    <a:gd name="T0" fmla="*/ 48 w 4512"/>
                    <a:gd name="T1" fmla="*/ 81 h 139"/>
                    <a:gd name="T2" fmla="*/ 122 w 4512"/>
                    <a:gd name="T3" fmla="*/ 62 h 139"/>
                    <a:gd name="T4" fmla="*/ 194 w 4512"/>
                    <a:gd name="T5" fmla="*/ 62 h 139"/>
                    <a:gd name="T6" fmla="*/ 267 w 4512"/>
                    <a:gd name="T7" fmla="*/ 70 h 139"/>
                    <a:gd name="T8" fmla="*/ 339 w 4512"/>
                    <a:gd name="T9" fmla="*/ 79 h 139"/>
                    <a:gd name="T10" fmla="*/ 413 w 4512"/>
                    <a:gd name="T11" fmla="*/ 81 h 139"/>
                    <a:gd name="T12" fmla="*/ 485 w 4512"/>
                    <a:gd name="T13" fmla="*/ 60 h 139"/>
                    <a:gd name="T14" fmla="*/ 558 w 4512"/>
                    <a:gd name="T15" fmla="*/ 62 h 139"/>
                    <a:gd name="T16" fmla="*/ 630 w 4512"/>
                    <a:gd name="T17" fmla="*/ 30 h 139"/>
                    <a:gd name="T18" fmla="*/ 704 w 4512"/>
                    <a:gd name="T19" fmla="*/ 42 h 139"/>
                    <a:gd name="T20" fmla="*/ 777 w 4512"/>
                    <a:gd name="T21" fmla="*/ 44 h 139"/>
                    <a:gd name="T22" fmla="*/ 849 w 4512"/>
                    <a:gd name="T23" fmla="*/ 56 h 139"/>
                    <a:gd name="T24" fmla="*/ 921 w 4512"/>
                    <a:gd name="T25" fmla="*/ 81 h 139"/>
                    <a:gd name="T26" fmla="*/ 995 w 4512"/>
                    <a:gd name="T27" fmla="*/ 93 h 139"/>
                    <a:gd name="T28" fmla="*/ 1068 w 4512"/>
                    <a:gd name="T29" fmla="*/ 58 h 139"/>
                    <a:gd name="T30" fmla="*/ 1140 w 4512"/>
                    <a:gd name="T31" fmla="*/ 30 h 139"/>
                    <a:gd name="T32" fmla="*/ 1212 w 4512"/>
                    <a:gd name="T33" fmla="*/ 37 h 139"/>
                    <a:gd name="T34" fmla="*/ 1286 w 4512"/>
                    <a:gd name="T35" fmla="*/ 62 h 139"/>
                    <a:gd name="T36" fmla="*/ 1359 w 4512"/>
                    <a:gd name="T37" fmla="*/ 42 h 139"/>
                    <a:gd name="T38" fmla="*/ 1431 w 4512"/>
                    <a:gd name="T39" fmla="*/ 28 h 139"/>
                    <a:gd name="T40" fmla="*/ 1504 w 4512"/>
                    <a:gd name="T41" fmla="*/ 10 h 139"/>
                    <a:gd name="T42" fmla="*/ 1578 w 4512"/>
                    <a:gd name="T43" fmla="*/ 26 h 139"/>
                    <a:gd name="T44" fmla="*/ 1650 w 4512"/>
                    <a:gd name="T45" fmla="*/ 5 h 139"/>
                    <a:gd name="T46" fmla="*/ 1722 w 4512"/>
                    <a:gd name="T47" fmla="*/ 7 h 139"/>
                    <a:gd name="T48" fmla="*/ 1795 w 4512"/>
                    <a:gd name="T49" fmla="*/ 5 h 139"/>
                    <a:gd name="T50" fmla="*/ 1867 w 4512"/>
                    <a:gd name="T51" fmla="*/ 19 h 139"/>
                    <a:gd name="T52" fmla="*/ 1941 w 4512"/>
                    <a:gd name="T53" fmla="*/ 26 h 139"/>
                    <a:gd name="T54" fmla="*/ 2013 w 4512"/>
                    <a:gd name="T55" fmla="*/ 42 h 139"/>
                    <a:gd name="T56" fmla="*/ 2086 w 4512"/>
                    <a:gd name="T57" fmla="*/ 77 h 139"/>
                    <a:gd name="T58" fmla="*/ 2158 w 4512"/>
                    <a:gd name="T59" fmla="*/ 139 h 139"/>
                    <a:gd name="T60" fmla="*/ 2232 w 4512"/>
                    <a:gd name="T61" fmla="*/ 86 h 139"/>
                    <a:gd name="T62" fmla="*/ 2305 w 4512"/>
                    <a:gd name="T63" fmla="*/ 79 h 139"/>
                    <a:gd name="T64" fmla="*/ 2377 w 4512"/>
                    <a:gd name="T65" fmla="*/ 54 h 139"/>
                    <a:gd name="T66" fmla="*/ 2449 w 4512"/>
                    <a:gd name="T67" fmla="*/ 21 h 139"/>
                    <a:gd name="T68" fmla="*/ 2523 w 4512"/>
                    <a:gd name="T69" fmla="*/ 0 h 139"/>
                    <a:gd name="T70" fmla="*/ 2596 w 4512"/>
                    <a:gd name="T71" fmla="*/ 28 h 139"/>
                    <a:gd name="T72" fmla="*/ 2668 w 4512"/>
                    <a:gd name="T73" fmla="*/ 39 h 139"/>
                    <a:gd name="T74" fmla="*/ 2740 w 4512"/>
                    <a:gd name="T75" fmla="*/ 32 h 139"/>
                    <a:gd name="T76" fmla="*/ 2814 w 4512"/>
                    <a:gd name="T77" fmla="*/ 37 h 139"/>
                    <a:gd name="T78" fmla="*/ 2887 w 4512"/>
                    <a:gd name="T79" fmla="*/ 51 h 139"/>
                    <a:gd name="T80" fmla="*/ 2959 w 4512"/>
                    <a:gd name="T81" fmla="*/ 69 h 139"/>
                    <a:gd name="T82" fmla="*/ 3031 w 4512"/>
                    <a:gd name="T83" fmla="*/ 77 h 139"/>
                    <a:gd name="T84" fmla="*/ 3106 w 4512"/>
                    <a:gd name="T85" fmla="*/ 65 h 139"/>
                    <a:gd name="T86" fmla="*/ 3178 w 4512"/>
                    <a:gd name="T87" fmla="*/ 70 h 139"/>
                    <a:gd name="T88" fmla="*/ 3250 w 4512"/>
                    <a:gd name="T89" fmla="*/ 84 h 139"/>
                    <a:gd name="T90" fmla="*/ 3323 w 4512"/>
                    <a:gd name="T91" fmla="*/ 92 h 139"/>
                    <a:gd name="T92" fmla="*/ 3397 w 4512"/>
                    <a:gd name="T93" fmla="*/ 100 h 139"/>
                    <a:gd name="T94" fmla="*/ 3469 w 4512"/>
                    <a:gd name="T95" fmla="*/ 114 h 139"/>
                    <a:gd name="T96" fmla="*/ 3541 w 4512"/>
                    <a:gd name="T97" fmla="*/ 90 h 139"/>
                    <a:gd name="T98" fmla="*/ 3614 w 4512"/>
                    <a:gd name="T99" fmla="*/ 83 h 139"/>
                    <a:gd name="T100" fmla="*/ 3688 w 4512"/>
                    <a:gd name="T101" fmla="*/ 58 h 139"/>
                    <a:gd name="T102" fmla="*/ 3760 w 4512"/>
                    <a:gd name="T103" fmla="*/ 90 h 139"/>
                    <a:gd name="T104" fmla="*/ 3833 w 4512"/>
                    <a:gd name="T105" fmla="*/ 56 h 139"/>
                    <a:gd name="T106" fmla="*/ 3905 w 4512"/>
                    <a:gd name="T107" fmla="*/ 33 h 139"/>
                    <a:gd name="T108" fmla="*/ 3979 w 4512"/>
                    <a:gd name="T109" fmla="*/ 42 h 139"/>
                    <a:gd name="T110" fmla="*/ 4051 w 4512"/>
                    <a:gd name="T111" fmla="*/ 58 h 139"/>
                    <a:gd name="T112" fmla="*/ 4124 w 4512"/>
                    <a:gd name="T113" fmla="*/ 56 h 139"/>
                    <a:gd name="T114" fmla="*/ 4196 w 4512"/>
                    <a:gd name="T115" fmla="*/ 39 h 139"/>
                    <a:gd name="T116" fmla="*/ 4270 w 4512"/>
                    <a:gd name="T117" fmla="*/ 46 h 139"/>
                    <a:gd name="T118" fmla="*/ 4342 w 4512"/>
                    <a:gd name="T119" fmla="*/ 65 h 139"/>
                    <a:gd name="T120" fmla="*/ 4415 w 4512"/>
                    <a:gd name="T121" fmla="*/ 74 h 139"/>
                    <a:gd name="T122" fmla="*/ 4487 w 4512"/>
                    <a:gd name="T123" fmla="*/ 7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39">
                      <a:moveTo>
                        <a:pt x="0" y="54"/>
                      </a:moveTo>
                      <a:lnTo>
                        <a:pt x="25" y="70"/>
                      </a:lnTo>
                      <a:lnTo>
                        <a:pt x="48" y="81"/>
                      </a:lnTo>
                      <a:lnTo>
                        <a:pt x="73" y="77"/>
                      </a:lnTo>
                      <a:lnTo>
                        <a:pt x="97" y="67"/>
                      </a:lnTo>
                      <a:lnTo>
                        <a:pt x="122" y="62"/>
                      </a:lnTo>
                      <a:lnTo>
                        <a:pt x="145" y="60"/>
                      </a:lnTo>
                      <a:lnTo>
                        <a:pt x="170" y="62"/>
                      </a:lnTo>
                      <a:lnTo>
                        <a:pt x="194" y="62"/>
                      </a:lnTo>
                      <a:lnTo>
                        <a:pt x="219" y="65"/>
                      </a:lnTo>
                      <a:lnTo>
                        <a:pt x="242" y="69"/>
                      </a:lnTo>
                      <a:lnTo>
                        <a:pt x="267" y="70"/>
                      </a:lnTo>
                      <a:lnTo>
                        <a:pt x="291" y="72"/>
                      </a:lnTo>
                      <a:lnTo>
                        <a:pt x="316" y="74"/>
                      </a:lnTo>
                      <a:lnTo>
                        <a:pt x="339" y="79"/>
                      </a:lnTo>
                      <a:lnTo>
                        <a:pt x="364" y="84"/>
                      </a:lnTo>
                      <a:lnTo>
                        <a:pt x="388" y="86"/>
                      </a:lnTo>
                      <a:lnTo>
                        <a:pt x="413" y="81"/>
                      </a:lnTo>
                      <a:lnTo>
                        <a:pt x="436" y="74"/>
                      </a:lnTo>
                      <a:lnTo>
                        <a:pt x="461" y="67"/>
                      </a:lnTo>
                      <a:lnTo>
                        <a:pt x="485" y="60"/>
                      </a:lnTo>
                      <a:lnTo>
                        <a:pt x="510" y="60"/>
                      </a:lnTo>
                      <a:lnTo>
                        <a:pt x="533" y="65"/>
                      </a:lnTo>
                      <a:lnTo>
                        <a:pt x="558" y="62"/>
                      </a:lnTo>
                      <a:lnTo>
                        <a:pt x="583" y="49"/>
                      </a:lnTo>
                      <a:lnTo>
                        <a:pt x="607" y="35"/>
                      </a:lnTo>
                      <a:lnTo>
                        <a:pt x="630" y="30"/>
                      </a:lnTo>
                      <a:lnTo>
                        <a:pt x="655" y="33"/>
                      </a:lnTo>
                      <a:lnTo>
                        <a:pt x="680" y="39"/>
                      </a:lnTo>
                      <a:lnTo>
                        <a:pt x="704" y="42"/>
                      </a:lnTo>
                      <a:lnTo>
                        <a:pt x="727" y="40"/>
                      </a:lnTo>
                      <a:lnTo>
                        <a:pt x="752" y="40"/>
                      </a:lnTo>
                      <a:lnTo>
                        <a:pt x="777" y="44"/>
                      </a:lnTo>
                      <a:lnTo>
                        <a:pt x="801" y="47"/>
                      </a:lnTo>
                      <a:lnTo>
                        <a:pt x="824" y="51"/>
                      </a:lnTo>
                      <a:lnTo>
                        <a:pt x="849" y="56"/>
                      </a:lnTo>
                      <a:lnTo>
                        <a:pt x="874" y="69"/>
                      </a:lnTo>
                      <a:lnTo>
                        <a:pt x="898" y="83"/>
                      </a:lnTo>
                      <a:lnTo>
                        <a:pt x="921" y="81"/>
                      </a:lnTo>
                      <a:lnTo>
                        <a:pt x="946" y="65"/>
                      </a:lnTo>
                      <a:lnTo>
                        <a:pt x="971" y="62"/>
                      </a:lnTo>
                      <a:lnTo>
                        <a:pt x="995" y="93"/>
                      </a:lnTo>
                      <a:lnTo>
                        <a:pt x="1018" y="113"/>
                      </a:lnTo>
                      <a:lnTo>
                        <a:pt x="1043" y="97"/>
                      </a:lnTo>
                      <a:lnTo>
                        <a:pt x="1068" y="58"/>
                      </a:lnTo>
                      <a:lnTo>
                        <a:pt x="1092" y="26"/>
                      </a:lnTo>
                      <a:lnTo>
                        <a:pt x="1115" y="23"/>
                      </a:lnTo>
                      <a:lnTo>
                        <a:pt x="1140" y="30"/>
                      </a:lnTo>
                      <a:lnTo>
                        <a:pt x="1165" y="32"/>
                      </a:lnTo>
                      <a:lnTo>
                        <a:pt x="1189" y="32"/>
                      </a:lnTo>
                      <a:lnTo>
                        <a:pt x="1212" y="37"/>
                      </a:lnTo>
                      <a:lnTo>
                        <a:pt x="1237" y="46"/>
                      </a:lnTo>
                      <a:lnTo>
                        <a:pt x="1262" y="58"/>
                      </a:lnTo>
                      <a:lnTo>
                        <a:pt x="1286" y="62"/>
                      </a:lnTo>
                      <a:lnTo>
                        <a:pt x="1309" y="58"/>
                      </a:lnTo>
                      <a:lnTo>
                        <a:pt x="1334" y="51"/>
                      </a:lnTo>
                      <a:lnTo>
                        <a:pt x="1359" y="42"/>
                      </a:lnTo>
                      <a:lnTo>
                        <a:pt x="1384" y="35"/>
                      </a:lnTo>
                      <a:lnTo>
                        <a:pt x="1406" y="32"/>
                      </a:lnTo>
                      <a:lnTo>
                        <a:pt x="1431" y="28"/>
                      </a:lnTo>
                      <a:lnTo>
                        <a:pt x="1456" y="23"/>
                      </a:lnTo>
                      <a:lnTo>
                        <a:pt x="1481" y="16"/>
                      </a:lnTo>
                      <a:lnTo>
                        <a:pt x="1504" y="10"/>
                      </a:lnTo>
                      <a:lnTo>
                        <a:pt x="1528" y="19"/>
                      </a:lnTo>
                      <a:lnTo>
                        <a:pt x="1553" y="30"/>
                      </a:lnTo>
                      <a:lnTo>
                        <a:pt x="1578" y="26"/>
                      </a:lnTo>
                      <a:lnTo>
                        <a:pt x="1601" y="12"/>
                      </a:lnTo>
                      <a:lnTo>
                        <a:pt x="1625" y="2"/>
                      </a:lnTo>
                      <a:lnTo>
                        <a:pt x="1650" y="5"/>
                      </a:lnTo>
                      <a:lnTo>
                        <a:pt x="1675" y="14"/>
                      </a:lnTo>
                      <a:lnTo>
                        <a:pt x="1698" y="16"/>
                      </a:lnTo>
                      <a:lnTo>
                        <a:pt x="1722" y="7"/>
                      </a:lnTo>
                      <a:lnTo>
                        <a:pt x="1747" y="0"/>
                      </a:lnTo>
                      <a:lnTo>
                        <a:pt x="1770" y="2"/>
                      </a:lnTo>
                      <a:lnTo>
                        <a:pt x="1795" y="5"/>
                      </a:lnTo>
                      <a:lnTo>
                        <a:pt x="1819" y="10"/>
                      </a:lnTo>
                      <a:lnTo>
                        <a:pt x="1844" y="14"/>
                      </a:lnTo>
                      <a:lnTo>
                        <a:pt x="1867" y="19"/>
                      </a:lnTo>
                      <a:lnTo>
                        <a:pt x="1892" y="26"/>
                      </a:lnTo>
                      <a:lnTo>
                        <a:pt x="1916" y="28"/>
                      </a:lnTo>
                      <a:lnTo>
                        <a:pt x="1941" y="26"/>
                      </a:lnTo>
                      <a:lnTo>
                        <a:pt x="1964" y="24"/>
                      </a:lnTo>
                      <a:lnTo>
                        <a:pt x="1989" y="33"/>
                      </a:lnTo>
                      <a:lnTo>
                        <a:pt x="2013" y="42"/>
                      </a:lnTo>
                      <a:lnTo>
                        <a:pt x="2038" y="49"/>
                      </a:lnTo>
                      <a:lnTo>
                        <a:pt x="2061" y="63"/>
                      </a:lnTo>
                      <a:lnTo>
                        <a:pt x="2086" y="77"/>
                      </a:lnTo>
                      <a:lnTo>
                        <a:pt x="2110" y="102"/>
                      </a:lnTo>
                      <a:lnTo>
                        <a:pt x="2135" y="127"/>
                      </a:lnTo>
                      <a:lnTo>
                        <a:pt x="2158" y="139"/>
                      </a:lnTo>
                      <a:lnTo>
                        <a:pt x="2183" y="129"/>
                      </a:lnTo>
                      <a:lnTo>
                        <a:pt x="2208" y="107"/>
                      </a:lnTo>
                      <a:lnTo>
                        <a:pt x="2232" y="86"/>
                      </a:lnTo>
                      <a:lnTo>
                        <a:pt x="2255" y="81"/>
                      </a:lnTo>
                      <a:lnTo>
                        <a:pt x="2280" y="79"/>
                      </a:lnTo>
                      <a:lnTo>
                        <a:pt x="2305" y="79"/>
                      </a:lnTo>
                      <a:lnTo>
                        <a:pt x="2329" y="72"/>
                      </a:lnTo>
                      <a:lnTo>
                        <a:pt x="2352" y="65"/>
                      </a:lnTo>
                      <a:lnTo>
                        <a:pt x="2377" y="54"/>
                      </a:lnTo>
                      <a:lnTo>
                        <a:pt x="2402" y="44"/>
                      </a:lnTo>
                      <a:lnTo>
                        <a:pt x="2426" y="33"/>
                      </a:lnTo>
                      <a:lnTo>
                        <a:pt x="2449" y="21"/>
                      </a:lnTo>
                      <a:lnTo>
                        <a:pt x="2474" y="12"/>
                      </a:lnTo>
                      <a:lnTo>
                        <a:pt x="2499" y="3"/>
                      </a:lnTo>
                      <a:lnTo>
                        <a:pt x="2523" y="0"/>
                      </a:lnTo>
                      <a:lnTo>
                        <a:pt x="2546" y="0"/>
                      </a:lnTo>
                      <a:lnTo>
                        <a:pt x="2571" y="9"/>
                      </a:lnTo>
                      <a:lnTo>
                        <a:pt x="2596" y="28"/>
                      </a:lnTo>
                      <a:lnTo>
                        <a:pt x="2620" y="42"/>
                      </a:lnTo>
                      <a:lnTo>
                        <a:pt x="2643" y="46"/>
                      </a:lnTo>
                      <a:lnTo>
                        <a:pt x="2668" y="39"/>
                      </a:lnTo>
                      <a:lnTo>
                        <a:pt x="2693" y="32"/>
                      </a:lnTo>
                      <a:lnTo>
                        <a:pt x="2717" y="30"/>
                      </a:lnTo>
                      <a:lnTo>
                        <a:pt x="2740" y="32"/>
                      </a:lnTo>
                      <a:lnTo>
                        <a:pt x="2765" y="32"/>
                      </a:lnTo>
                      <a:lnTo>
                        <a:pt x="2790" y="33"/>
                      </a:lnTo>
                      <a:lnTo>
                        <a:pt x="2814" y="37"/>
                      </a:lnTo>
                      <a:lnTo>
                        <a:pt x="2837" y="42"/>
                      </a:lnTo>
                      <a:lnTo>
                        <a:pt x="2862" y="47"/>
                      </a:lnTo>
                      <a:lnTo>
                        <a:pt x="2887" y="51"/>
                      </a:lnTo>
                      <a:lnTo>
                        <a:pt x="2912" y="54"/>
                      </a:lnTo>
                      <a:lnTo>
                        <a:pt x="2934" y="60"/>
                      </a:lnTo>
                      <a:lnTo>
                        <a:pt x="2959" y="69"/>
                      </a:lnTo>
                      <a:lnTo>
                        <a:pt x="2984" y="74"/>
                      </a:lnTo>
                      <a:lnTo>
                        <a:pt x="3009" y="81"/>
                      </a:lnTo>
                      <a:lnTo>
                        <a:pt x="3031" y="77"/>
                      </a:lnTo>
                      <a:lnTo>
                        <a:pt x="3056" y="72"/>
                      </a:lnTo>
                      <a:lnTo>
                        <a:pt x="3081" y="67"/>
                      </a:lnTo>
                      <a:lnTo>
                        <a:pt x="3106" y="65"/>
                      </a:lnTo>
                      <a:lnTo>
                        <a:pt x="3129" y="67"/>
                      </a:lnTo>
                      <a:lnTo>
                        <a:pt x="3153" y="67"/>
                      </a:lnTo>
                      <a:lnTo>
                        <a:pt x="3178" y="70"/>
                      </a:lnTo>
                      <a:lnTo>
                        <a:pt x="3203" y="74"/>
                      </a:lnTo>
                      <a:lnTo>
                        <a:pt x="3226" y="79"/>
                      </a:lnTo>
                      <a:lnTo>
                        <a:pt x="3250" y="84"/>
                      </a:lnTo>
                      <a:lnTo>
                        <a:pt x="3275" y="86"/>
                      </a:lnTo>
                      <a:lnTo>
                        <a:pt x="3300" y="84"/>
                      </a:lnTo>
                      <a:lnTo>
                        <a:pt x="3323" y="92"/>
                      </a:lnTo>
                      <a:lnTo>
                        <a:pt x="3347" y="109"/>
                      </a:lnTo>
                      <a:lnTo>
                        <a:pt x="3372" y="114"/>
                      </a:lnTo>
                      <a:lnTo>
                        <a:pt x="3397" y="100"/>
                      </a:lnTo>
                      <a:lnTo>
                        <a:pt x="3420" y="90"/>
                      </a:lnTo>
                      <a:lnTo>
                        <a:pt x="3444" y="104"/>
                      </a:lnTo>
                      <a:lnTo>
                        <a:pt x="3469" y="114"/>
                      </a:lnTo>
                      <a:lnTo>
                        <a:pt x="3494" y="109"/>
                      </a:lnTo>
                      <a:lnTo>
                        <a:pt x="3517" y="97"/>
                      </a:lnTo>
                      <a:lnTo>
                        <a:pt x="3541" y="90"/>
                      </a:lnTo>
                      <a:lnTo>
                        <a:pt x="3566" y="88"/>
                      </a:lnTo>
                      <a:lnTo>
                        <a:pt x="3591" y="86"/>
                      </a:lnTo>
                      <a:lnTo>
                        <a:pt x="3614" y="83"/>
                      </a:lnTo>
                      <a:lnTo>
                        <a:pt x="3638" y="79"/>
                      </a:lnTo>
                      <a:lnTo>
                        <a:pt x="3663" y="70"/>
                      </a:lnTo>
                      <a:lnTo>
                        <a:pt x="3688" y="58"/>
                      </a:lnTo>
                      <a:lnTo>
                        <a:pt x="3711" y="49"/>
                      </a:lnTo>
                      <a:lnTo>
                        <a:pt x="3735" y="63"/>
                      </a:lnTo>
                      <a:lnTo>
                        <a:pt x="3760" y="90"/>
                      </a:lnTo>
                      <a:lnTo>
                        <a:pt x="3785" y="104"/>
                      </a:lnTo>
                      <a:lnTo>
                        <a:pt x="3808" y="86"/>
                      </a:lnTo>
                      <a:lnTo>
                        <a:pt x="3833" y="56"/>
                      </a:lnTo>
                      <a:lnTo>
                        <a:pt x="3857" y="39"/>
                      </a:lnTo>
                      <a:lnTo>
                        <a:pt x="3882" y="35"/>
                      </a:lnTo>
                      <a:lnTo>
                        <a:pt x="3905" y="33"/>
                      </a:lnTo>
                      <a:lnTo>
                        <a:pt x="3930" y="37"/>
                      </a:lnTo>
                      <a:lnTo>
                        <a:pt x="3954" y="39"/>
                      </a:lnTo>
                      <a:lnTo>
                        <a:pt x="3979" y="42"/>
                      </a:lnTo>
                      <a:lnTo>
                        <a:pt x="4002" y="46"/>
                      </a:lnTo>
                      <a:lnTo>
                        <a:pt x="4027" y="53"/>
                      </a:lnTo>
                      <a:lnTo>
                        <a:pt x="4051" y="58"/>
                      </a:lnTo>
                      <a:lnTo>
                        <a:pt x="4076" y="63"/>
                      </a:lnTo>
                      <a:lnTo>
                        <a:pt x="4099" y="65"/>
                      </a:lnTo>
                      <a:lnTo>
                        <a:pt x="4124" y="56"/>
                      </a:lnTo>
                      <a:lnTo>
                        <a:pt x="4148" y="46"/>
                      </a:lnTo>
                      <a:lnTo>
                        <a:pt x="4173" y="39"/>
                      </a:lnTo>
                      <a:lnTo>
                        <a:pt x="4196" y="39"/>
                      </a:lnTo>
                      <a:lnTo>
                        <a:pt x="4221" y="40"/>
                      </a:lnTo>
                      <a:lnTo>
                        <a:pt x="4245" y="42"/>
                      </a:lnTo>
                      <a:lnTo>
                        <a:pt x="4270" y="46"/>
                      </a:lnTo>
                      <a:lnTo>
                        <a:pt x="4293" y="53"/>
                      </a:lnTo>
                      <a:lnTo>
                        <a:pt x="4318" y="60"/>
                      </a:lnTo>
                      <a:lnTo>
                        <a:pt x="4342" y="65"/>
                      </a:lnTo>
                      <a:lnTo>
                        <a:pt x="4367" y="70"/>
                      </a:lnTo>
                      <a:lnTo>
                        <a:pt x="4390" y="74"/>
                      </a:lnTo>
                      <a:lnTo>
                        <a:pt x="4415" y="74"/>
                      </a:lnTo>
                      <a:lnTo>
                        <a:pt x="4439" y="76"/>
                      </a:lnTo>
                      <a:lnTo>
                        <a:pt x="4464" y="76"/>
                      </a:lnTo>
                      <a:lnTo>
                        <a:pt x="4487" y="77"/>
                      </a:lnTo>
                      <a:lnTo>
                        <a:pt x="4512" y="83"/>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6" name="Freeform 14"/>
                <p:cNvSpPr>
                  <a:spLocks/>
                </p:cNvSpPr>
                <p:nvPr/>
              </p:nvSpPr>
              <p:spPr bwMode="auto">
                <a:xfrm>
                  <a:off x="1749" y="2644"/>
                  <a:ext cx="3627" cy="404"/>
                </a:xfrm>
                <a:custGeom>
                  <a:avLst/>
                  <a:gdLst>
                    <a:gd name="T0" fmla="*/ 48 w 4512"/>
                    <a:gd name="T1" fmla="*/ 137 h 404"/>
                    <a:gd name="T2" fmla="*/ 122 w 4512"/>
                    <a:gd name="T3" fmla="*/ 160 h 404"/>
                    <a:gd name="T4" fmla="*/ 194 w 4512"/>
                    <a:gd name="T5" fmla="*/ 238 h 404"/>
                    <a:gd name="T6" fmla="*/ 267 w 4512"/>
                    <a:gd name="T7" fmla="*/ 257 h 404"/>
                    <a:gd name="T8" fmla="*/ 339 w 4512"/>
                    <a:gd name="T9" fmla="*/ 238 h 404"/>
                    <a:gd name="T10" fmla="*/ 413 w 4512"/>
                    <a:gd name="T11" fmla="*/ 203 h 404"/>
                    <a:gd name="T12" fmla="*/ 485 w 4512"/>
                    <a:gd name="T13" fmla="*/ 199 h 404"/>
                    <a:gd name="T14" fmla="*/ 558 w 4512"/>
                    <a:gd name="T15" fmla="*/ 141 h 404"/>
                    <a:gd name="T16" fmla="*/ 630 w 4512"/>
                    <a:gd name="T17" fmla="*/ 194 h 404"/>
                    <a:gd name="T18" fmla="*/ 704 w 4512"/>
                    <a:gd name="T19" fmla="*/ 257 h 404"/>
                    <a:gd name="T20" fmla="*/ 777 w 4512"/>
                    <a:gd name="T21" fmla="*/ 236 h 404"/>
                    <a:gd name="T22" fmla="*/ 849 w 4512"/>
                    <a:gd name="T23" fmla="*/ 213 h 404"/>
                    <a:gd name="T24" fmla="*/ 921 w 4512"/>
                    <a:gd name="T25" fmla="*/ 132 h 404"/>
                    <a:gd name="T26" fmla="*/ 995 w 4512"/>
                    <a:gd name="T27" fmla="*/ 116 h 404"/>
                    <a:gd name="T28" fmla="*/ 1068 w 4512"/>
                    <a:gd name="T29" fmla="*/ 120 h 404"/>
                    <a:gd name="T30" fmla="*/ 1140 w 4512"/>
                    <a:gd name="T31" fmla="*/ 301 h 404"/>
                    <a:gd name="T32" fmla="*/ 1212 w 4512"/>
                    <a:gd name="T33" fmla="*/ 349 h 404"/>
                    <a:gd name="T34" fmla="*/ 1286 w 4512"/>
                    <a:gd name="T35" fmla="*/ 270 h 404"/>
                    <a:gd name="T36" fmla="*/ 1359 w 4512"/>
                    <a:gd name="T37" fmla="*/ 218 h 404"/>
                    <a:gd name="T38" fmla="*/ 1431 w 4512"/>
                    <a:gd name="T39" fmla="*/ 204 h 404"/>
                    <a:gd name="T40" fmla="*/ 1504 w 4512"/>
                    <a:gd name="T41" fmla="*/ 192 h 404"/>
                    <a:gd name="T42" fmla="*/ 1578 w 4512"/>
                    <a:gd name="T43" fmla="*/ 120 h 404"/>
                    <a:gd name="T44" fmla="*/ 1650 w 4512"/>
                    <a:gd name="T45" fmla="*/ 160 h 404"/>
                    <a:gd name="T46" fmla="*/ 1722 w 4512"/>
                    <a:gd name="T47" fmla="*/ 195 h 404"/>
                    <a:gd name="T48" fmla="*/ 1795 w 4512"/>
                    <a:gd name="T49" fmla="*/ 273 h 404"/>
                    <a:gd name="T50" fmla="*/ 1867 w 4512"/>
                    <a:gd name="T51" fmla="*/ 291 h 404"/>
                    <a:gd name="T52" fmla="*/ 1941 w 4512"/>
                    <a:gd name="T53" fmla="*/ 250 h 404"/>
                    <a:gd name="T54" fmla="*/ 2013 w 4512"/>
                    <a:gd name="T55" fmla="*/ 185 h 404"/>
                    <a:gd name="T56" fmla="*/ 2086 w 4512"/>
                    <a:gd name="T57" fmla="*/ 91 h 404"/>
                    <a:gd name="T58" fmla="*/ 2158 w 4512"/>
                    <a:gd name="T59" fmla="*/ 68 h 404"/>
                    <a:gd name="T60" fmla="*/ 2232 w 4512"/>
                    <a:gd name="T61" fmla="*/ 284 h 404"/>
                    <a:gd name="T62" fmla="*/ 2305 w 4512"/>
                    <a:gd name="T63" fmla="*/ 404 h 404"/>
                    <a:gd name="T64" fmla="*/ 2377 w 4512"/>
                    <a:gd name="T65" fmla="*/ 338 h 404"/>
                    <a:gd name="T66" fmla="*/ 2449 w 4512"/>
                    <a:gd name="T67" fmla="*/ 243 h 404"/>
                    <a:gd name="T68" fmla="*/ 2523 w 4512"/>
                    <a:gd name="T69" fmla="*/ 188 h 404"/>
                    <a:gd name="T70" fmla="*/ 2596 w 4512"/>
                    <a:gd name="T71" fmla="*/ 171 h 404"/>
                    <a:gd name="T72" fmla="*/ 2668 w 4512"/>
                    <a:gd name="T73" fmla="*/ 167 h 404"/>
                    <a:gd name="T74" fmla="*/ 2740 w 4512"/>
                    <a:gd name="T75" fmla="*/ 217 h 404"/>
                    <a:gd name="T76" fmla="*/ 2814 w 4512"/>
                    <a:gd name="T77" fmla="*/ 229 h 404"/>
                    <a:gd name="T78" fmla="*/ 2887 w 4512"/>
                    <a:gd name="T79" fmla="*/ 215 h 404"/>
                    <a:gd name="T80" fmla="*/ 2959 w 4512"/>
                    <a:gd name="T81" fmla="*/ 153 h 404"/>
                    <a:gd name="T82" fmla="*/ 3031 w 4512"/>
                    <a:gd name="T83" fmla="*/ 134 h 404"/>
                    <a:gd name="T84" fmla="*/ 3106 w 4512"/>
                    <a:gd name="T85" fmla="*/ 203 h 404"/>
                    <a:gd name="T86" fmla="*/ 3178 w 4512"/>
                    <a:gd name="T87" fmla="*/ 234 h 404"/>
                    <a:gd name="T88" fmla="*/ 3250 w 4512"/>
                    <a:gd name="T89" fmla="*/ 194 h 404"/>
                    <a:gd name="T90" fmla="*/ 3323 w 4512"/>
                    <a:gd name="T91" fmla="*/ 162 h 404"/>
                    <a:gd name="T92" fmla="*/ 3397 w 4512"/>
                    <a:gd name="T93" fmla="*/ 86 h 404"/>
                    <a:gd name="T94" fmla="*/ 3469 w 4512"/>
                    <a:gd name="T95" fmla="*/ 125 h 404"/>
                    <a:gd name="T96" fmla="*/ 3541 w 4512"/>
                    <a:gd name="T97" fmla="*/ 250 h 404"/>
                    <a:gd name="T98" fmla="*/ 3614 w 4512"/>
                    <a:gd name="T99" fmla="*/ 282 h 404"/>
                    <a:gd name="T100" fmla="*/ 3688 w 4512"/>
                    <a:gd name="T101" fmla="*/ 227 h 404"/>
                    <a:gd name="T102" fmla="*/ 3760 w 4512"/>
                    <a:gd name="T103" fmla="*/ 81 h 404"/>
                    <a:gd name="T104" fmla="*/ 3833 w 4512"/>
                    <a:gd name="T105" fmla="*/ 31 h 404"/>
                    <a:gd name="T106" fmla="*/ 3905 w 4512"/>
                    <a:gd name="T107" fmla="*/ 233 h 404"/>
                    <a:gd name="T108" fmla="*/ 3979 w 4512"/>
                    <a:gd name="T109" fmla="*/ 303 h 404"/>
                    <a:gd name="T110" fmla="*/ 4051 w 4512"/>
                    <a:gd name="T111" fmla="*/ 271 h 404"/>
                    <a:gd name="T112" fmla="*/ 4124 w 4512"/>
                    <a:gd name="T113" fmla="*/ 190 h 404"/>
                    <a:gd name="T114" fmla="*/ 4196 w 4512"/>
                    <a:gd name="T115" fmla="*/ 188 h 404"/>
                    <a:gd name="T116" fmla="*/ 4270 w 4512"/>
                    <a:gd name="T117" fmla="*/ 206 h 404"/>
                    <a:gd name="T118" fmla="*/ 4342 w 4512"/>
                    <a:gd name="T119" fmla="*/ 217 h 404"/>
                    <a:gd name="T120" fmla="*/ 4415 w 4512"/>
                    <a:gd name="T121" fmla="*/ 210 h 404"/>
                    <a:gd name="T122" fmla="*/ 4487 w 4512"/>
                    <a:gd name="T123" fmla="*/ 20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404">
                      <a:moveTo>
                        <a:pt x="0" y="194"/>
                      </a:moveTo>
                      <a:lnTo>
                        <a:pt x="25" y="165"/>
                      </a:lnTo>
                      <a:lnTo>
                        <a:pt x="48" y="137"/>
                      </a:lnTo>
                      <a:lnTo>
                        <a:pt x="73" y="127"/>
                      </a:lnTo>
                      <a:lnTo>
                        <a:pt x="97" y="136"/>
                      </a:lnTo>
                      <a:lnTo>
                        <a:pt x="122" y="160"/>
                      </a:lnTo>
                      <a:lnTo>
                        <a:pt x="145" y="190"/>
                      </a:lnTo>
                      <a:lnTo>
                        <a:pt x="170" y="218"/>
                      </a:lnTo>
                      <a:lnTo>
                        <a:pt x="194" y="238"/>
                      </a:lnTo>
                      <a:lnTo>
                        <a:pt x="219" y="250"/>
                      </a:lnTo>
                      <a:lnTo>
                        <a:pt x="242" y="255"/>
                      </a:lnTo>
                      <a:lnTo>
                        <a:pt x="267" y="257"/>
                      </a:lnTo>
                      <a:lnTo>
                        <a:pt x="291" y="254"/>
                      </a:lnTo>
                      <a:lnTo>
                        <a:pt x="316" y="250"/>
                      </a:lnTo>
                      <a:lnTo>
                        <a:pt x="339" y="238"/>
                      </a:lnTo>
                      <a:lnTo>
                        <a:pt x="364" y="222"/>
                      </a:lnTo>
                      <a:lnTo>
                        <a:pt x="388" y="210"/>
                      </a:lnTo>
                      <a:lnTo>
                        <a:pt x="413" y="203"/>
                      </a:lnTo>
                      <a:lnTo>
                        <a:pt x="436" y="199"/>
                      </a:lnTo>
                      <a:lnTo>
                        <a:pt x="461" y="199"/>
                      </a:lnTo>
                      <a:lnTo>
                        <a:pt x="485" y="199"/>
                      </a:lnTo>
                      <a:lnTo>
                        <a:pt x="510" y="181"/>
                      </a:lnTo>
                      <a:lnTo>
                        <a:pt x="533" y="151"/>
                      </a:lnTo>
                      <a:lnTo>
                        <a:pt x="558" y="141"/>
                      </a:lnTo>
                      <a:lnTo>
                        <a:pt x="583" y="150"/>
                      </a:lnTo>
                      <a:lnTo>
                        <a:pt x="607" y="169"/>
                      </a:lnTo>
                      <a:lnTo>
                        <a:pt x="630" y="194"/>
                      </a:lnTo>
                      <a:lnTo>
                        <a:pt x="655" y="222"/>
                      </a:lnTo>
                      <a:lnTo>
                        <a:pt x="680" y="247"/>
                      </a:lnTo>
                      <a:lnTo>
                        <a:pt x="704" y="257"/>
                      </a:lnTo>
                      <a:lnTo>
                        <a:pt x="727" y="255"/>
                      </a:lnTo>
                      <a:lnTo>
                        <a:pt x="752" y="248"/>
                      </a:lnTo>
                      <a:lnTo>
                        <a:pt x="777" y="236"/>
                      </a:lnTo>
                      <a:lnTo>
                        <a:pt x="801" y="227"/>
                      </a:lnTo>
                      <a:lnTo>
                        <a:pt x="824" y="222"/>
                      </a:lnTo>
                      <a:lnTo>
                        <a:pt x="849" y="213"/>
                      </a:lnTo>
                      <a:lnTo>
                        <a:pt x="874" y="174"/>
                      </a:lnTo>
                      <a:lnTo>
                        <a:pt x="898" y="139"/>
                      </a:lnTo>
                      <a:lnTo>
                        <a:pt x="921" y="132"/>
                      </a:lnTo>
                      <a:lnTo>
                        <a:pt x="946" y="146"/>
                      </a:lnTo>
                      <a:lnTo>
                        <a:pt x="971" y="157"/>
                      </a:lnTo>
                      <a:lnTo>
                        <a:pt x="995" y="116"/>
                      </a:lnTo>
                      <a:lnTo>
                        <a:pt x="1018" y="79"/>
                      </a:lnTo>
                      <a:lnTo>
                        <a:pt x="1043" y="81"/>
                      </a:lnTo>
                      <a:lnTo>
                        <a:pt x="1068" y="120"/>
                      </a:lnTo>
                      <a:lnTo>
                        <a:pt x="1092" y="178"/>
                      </a:lnTo>
                      <a:lnTo>
                        <a:pt x="1115" y="243"/>
                      </a:lnTo>
                      <a:lnTo>
                        <a:pt x="1140" y="301"/>
                      </a:lnTo>
                      <a:lnTo>
                        <a:pt x="1165" y="335"/>
                      </a:lnTo>
                      <a:lnTo>
                        <a:pt x="1189" y="347"/>
                      </a:lnTo>
                      <a:lnTo>
                        <a:pt x="1212" y="349"/>
                      </a:lnTo>
                      <a:lnTo>
                        <a:pt x="1237" y="335"/>
                      </a:lnTo>
                      <a:lnTo>
                        <a:pt x="1262" y="301"/>
                      </a:lnTo>
                      <a:lnTo>
                        <a:pt x="1286" y="270"/>
                      </a:lnTo>
                      <a:lnTo>
                        <a:pt x="1309" y="247"/>
                      </a:lnTo>
                      <a:lnTo>
                        <a:pt x="1334" y="227"/>
                      </a:lnTo>
                      <a:lnTo>
                        <a:pt x="1359" y="218"/>
                      </a:lnTo>
                      <a:lnTo>
                        <a:pt x="1384" y="215"/>
                      </a:lnTo>
                      <a:lnTo>
                        <a:pt x="1406" y="210"/>
                      </a:lnTo>
                      <a:lnTo>
                        <a:pt x="1431" y="204"/>
                      </a:lnTo>
                      <a:lnTo>
                        <a:pt x="1456" y="199"/>
                      </a:lnTo>
                      <a:lnTo>
                        <a:pt x="1481" y="195"/>
                      </a:lnTo>
                      <a:lnTo>
                        <a:pt x="1504" y="192"/>
                      </a:lnTo>
                      <a:lnTo>
                        <a:pt x="1528" y="165"/>
                      </a:lnTo>
                      <a:lnTo>
                        <a:pt x="1553" y="134"/>
                      </a:lnTo>
                      <a:lnTo>
                        <a:pt x="1578" y="120"/>
                      </a:lnTo>
                      <a:lnTo>
                        <a:pt x="1601" y="130"/>
                      </a:lnTo>
                      <a:lnTo>
                        <a:pt x="1625" y="151"/>
                      </a:lnTo>
                      <a:lnTo>
                        <a:pt x="1650" y="160"/>
                      </a:lnTo>
                      <a:lnTo>
                        <a:pt x="1675" y="164"/>
                      </a:lnTo>
                      <a:lnTo>
                        <a:pt x="1698" y="174"/>
                      </a:lnTo>
                      <a:lnTo>
                        <a:pt x="1722" y="195"/>
                      </a:lnTo>
                      <a:lnTo>
                        <a:pt x="1747" y="222"/>
                      </a:lnTo>
                      <a:lnTo>
                        <a:pt x="1770" y="250"/>
                      </a:lnTo>
                      <a:lnTo>
                        <a:pt x="1795" y="273"/>
                      </a:lnTo>
                      <a:lnTo>
                        <a:pt x="1819" y="289"/>
                      </a:lnTo>
                      <a:lnTo>
                        <a:pt x="1844" y="294"/>
                      </a:lnTo>
                      <a:lnTo>
                        <a:pt x="1867" y="291"/>
                      </a:lnTo>
                      <a:lnTo>
                        <a:pt x="1892" y="278"/>
                      </a:lnTo>
                      <a:lnTo>
                        <a:pt x="1916" y="264"/>
                      </a:lnTo>
                      <a:lnTo>
                        <a:pt x="1941" y="250"/>
                      </a:lnTo>
                      <a:lnTo>
                        <a:pt x="1964" y="241"/>
                      </a:lnTo>
                      <a:lnTo>
                        <a:pt x="1989" y="213"/>
                      </a:lnTo>
                      <a:lnTo>
                        <a:pt x="2013" y="185"/>
                      </a:lnTo>
                      <a:lnTo>
                        <a:pt x="2038" y="158"/>
                      </a:lnTo>
                      <a:lnTo>
                        <a:pt x="2061" y="114"/>
                      </a:lnTo>
                      <a:lnTo>
                        <a:pt x="2086" y="91"/>
                      </a:lnTo>
                      <a:lnTo>
                        <a:pt x="2110" y="81"/>
                      </a:lnTo>
                      <a:lnTo>
                        <a:pt x="2135" y="61"/>
                      </a:lnTo>
                      <a:lnTo>
                        <a:pt x="2158" y="68"/>
                      </a:lnTo>
                      <a:lnTo>
                        <a:pt x="2183" y="123"/>
                      </a:lnTo>
                      <a:lnTo>
                        <a:pt x="2208" y="204"/>
                      </a:lnTo>
                      <a:lnTo>
                        <a:pt x="2232" y="284"/>
                      </a:lnTo>
                      <a:lnTo>
                        <a:pt x="2255" y="349"/>
                      </a:lnTo>
                      <a:lnTo>
                        <a:pt x="2280" y="390"/>
                      </a:lnTo>
                      <a:lnTo>
                        <a:pt x="2305" y="404"/>
                      </a:lnTo>
                      <a:lnTo>
                        <a:pt x="2329" y="393"/>
                      </a:lnTo>
                      <a:lnTo>
                        <a:pt x="2352" y="368"/>
                      </a:lnTo>
                      <a:lnTo>
                        <a:pt x="2377" y="338"/>
                      </a:lnTo>
                      <a:lnTo>
                        <a:pt x="2402" y="307"/>
                      </a:lnTo>
                      <a:lnTo>
                        <a:pt x="2426" y="273"/>
                      </a:lnTo>
                      <a:lnTo>
                        <a:pt x="2449" y="243"/>
                      </a:lnTo>
                      <a:lnTo>
                        <a:pt x="2474" y="220"/>
                      </a:lnTo>
                      <a:lnTo>
                        <a:pt x="2499" y="201"/>
                      </a:lnTo>
                      <a:lnTo>
                        <a:pt x="2523" y="188"/>
                      </a:lnTo>
                      <a:lnTo>
                        <a:pt x="2546" y="183"/>
                      </a:lnTo>
                      <a:lnTo>
                        <a:pt x="2571" y="180"/>
                      </a:lnTo>
                      <a:lnTo>
                        <a:pt x="2596" y="171"/>
                      </a:lnTo>
                      <a:lnTo>
                        <a:pt x="2620" y="160"/>
                      </a:lnTo>
                      <a:lnTo>
                        <a:pt x="2643" y="158"/>
                      </a:lnTo>
                      <a:lnTo>
                        <a:pt x="2668" y="167"/>
                      </a:lnTo>
                      <a:lnTo>
                        <a:pt x="2693" y="185"/>
                      </a:lnTo>
                      <a:lnTo>
                        <a:pt x="2717" y="203"/>
                      </a:lnTo>
                      <a:lnTo>
                        <a:pt x="2740" y="217"/>
                      </a:lnTo>
                      <a:lnTo>
                        <a:pt x="2765" y="224"/>
                      </a:lnTo>
                      <a:lnTo>
                        <a:pt x="2790" y="227"/>
                      </a:lnTo>
                      <a:lnTo>
                        <a:pt x="2814" y="229"/>
                      </a:lnTo>
                      <a:lnTo>
                        <a:pt x="2837" y="227"/>
                      </a:lnTo>
                      <a:lnTo>
                        <a:pt x="2862" y="222"/>
                      </a:lnTo>
                      <a:lnTo>
                        <a:pt x="2887" y="215"/>
                      </a:lnTo>
                      <a:lnTo>
                        <a:pt x="2912" y="204"/>
                      </a:lnTo>
                      <a:lnTo>
                        <a:pt x="2934" y="178"/>
                      </a:lnTo>
                      <a:lnTo>
                        <a:pt x="2959" y="153"/>
                      </a:lnTo>
                      <a:lnTo>
                        <a:pt x="2984" y="136"/>
                      </a:lnTo>
                      <a:lnTo>
                        <a:pt x="3009" y="125"/>
                      </a:lnTo>
                      <a:lnTo>
                        <a:pt x="3031" y="134"/>
                      </a:lnTo>
                      <a:lnTo>
                        <a:pt x="3056" y="157"/>
                      </a:lnTo>
                      <a:lnTo>
                        <a:pt x="3081" y="183"/>
                      </a:lnTo>
                      <a:lnTo>
                        <a:pt x="3106" y="203"/>
                      </a:lnTo>
                      <a:lnTo>
                        <a:pt x="3129" y="220"/>
                      </a:lnTo>
                      <a:lnTo>
                        <a:pt x="3153" y="231"/>
                      </a:lnTo>
                      <a:lnTo>
                        <a:pt x="3178" y="234"/>
                      </a:lnTo>
                      <a:lnTo>
                        <a:pt x="3203" y="225"/>
                      </a:lnTo>
                      <a:lnTo>
                        <a:pt x="3226" y="210"/>
                      </a:lnTo>
                      <a:lnTo>
                        <a:pt x="3250" y="194"/>
                      </a:lnTo>
                      <a:lnTo>
                        <a:pt x="3275" y="185"/>
                      </a:lnTo>
                      <a:lnTo>
                        <a:pt x="3300" y="183"/>
                      </a:lnTo>
                      <a:lnTo>
                        <a:pt x="3323" y="162"/>
                      </a:lnTo>
                      <a:lnTo>
                        <a:pt x="3347" y="106"/>
                      </a:lnTo>
                      <a:lnTo>
                        <a:pt x="3372" y="76"/>
                      </a:lnTo>
                      <a:lnTo>
                        <a:pt x="3397" y="86"/>
                      </a:lnTo>
                      <a:lnTo>
                        <a:pt x="3420" y="90"/>
                      </a:lnTo>
                      <a:lnTo>
                        <a:pt x="3444" y="91"/>
                      </a:lnTo>
                      <a:lnTo>
                        <a:pt x="3469" y="125"/>
                      </a:lnTo>
                      <a:lnTo>
                        <a:pt x="3494" y="174"/>
                      </a:lnTo>
                      <a:lnTo>
                        <a:pt x="3517" y="217"/>
                      </a:lnTo>
                      <a:lnTo>
                        <a:pt x="3541" y="250"/>
                      </a:lnTo>
                      <a:lnTo>
                        <a:pt x="3566" y="277"/>
                      </a:lnTo>
                      <a:lnTo>
                        <a:pt x="3591" y="291"/>
                      </a:lnTo>
                      <a:lnTo>
                        <a:pt x="3614" y="282"/>
                      </a:lnTo>
                      <a:lnTo>
                        <a:pt x="3638" y="264"/>
                      </a:lnTo>
                      <a:lnTo>
                        <a:pt x="3663" y="243"/>
                      </a:lnTo>
                      <a:lnTo>
                        <a:pt x="3688" y="227"/>
                      </a:lnTo>
                      <a:lnTo>
                        <a:pt x="3711" y="204"/>
                      </a:lnTo>
                      <a:lnTo>
                        <a:pt x="3735" y="150"/>
                      </a:lnTo>
                      <a:lnTo>
                        <a:pt x="3760" y="81"/>
                      </a:lnTo>
                      <a:lnTo>
                        <a:pt x="3785" y="19"/>
                      </a:lnTo>
                      <a:lnTo>
                        <a:pt x="3808" y="0"/>
                      </a:lnTo>
                      <a:lnTo>
                        <a:pt x="3833" y="31"/>
                      </a:lnTo>
                      <a:lnTo>
                        <a:pt x="3857" y="95"/>
                      </a:lnTo>
                      <a:lnTo>
                        <a:pt x="3882" y="169"/>
                      </a:lnTo>
                      <a:lnTo>
                        <a:pt x="3905" y="233"/>
                      </a:lnTo>
                      <a:lnTo>
                        <a:pt x="3930" y="275"/>
                      </a:lnTo>
                      <a:lnTo>
                        <a:pt x="3954" y="294"/>
                      </a:lnTo>
                      <a:lnTo>
                        <a:pt x="3979" y="303"/>
                      </a:lnTo>
                      <a:lnTo>
                        <a:pt x="4002" y="301"/>
                      </a:lnTo>
                      <a:lnTo>
                        <a:pt x="4027" y="289"/>
                      </a:lnTo>
                      <a:lnTo>
                        <a:pt x="4051" y="271"/>
                      </a:lnTo>
                      <a:lnTo>
                        <a:pt x="4076" y="243"/>
                      </a:lnTo>
                      <a:lnTo>
                        <a:pt x="4099" y="211"/>
                      </a:lnTo>
                      <a:lnTo>
                        <a:pt x="4124" y="190"/>
                      </a:lnTo>
                      <a:lnTo>
                        <a:pt x="4148" y="180"/>
                      </a:lnTo>
                      <a:lnTo>
                        <a:pt x="4173" y="180"/>
                      </a:lnTo>
                      <a:lnTo>
                        <a:pt x="4196" y="188"/>
                      </a:lnTo>
                      <a:lnTo>
                        <a:pt x="4221" y="197"/>
                      </a:lnTo>
                      <a:lnTo>
                        <a:pt x="4245" y="203"/>
                      </a:lnTo>
                      <a:lnTo>
                        <a:pt x="4270" y="206"/>
                      </a:lnTo>
                      <a:lnTo>
                        <a:pt x="4293" y="211"/>
                      </a:lnTo>
                      <a:lnTo>
                        <a:pt x="4318" y="217"/>
                      </a:lnTo>
                      <a:lnTo>
                        <a:pt x="4342" y="217"/>
                      </a:lnTo>
                      <a:lnTo>
                        <a:pt x="4367" y="213"/>
                      </a:lnTo>
                      <a:lnTo>
                        <a:pt x="4390" y="211"/>
                      </a:lnTo>
                      <a:lnTo>
                        <a:pt x="4415" y="210"/>
                      </a:lnTo>
                      <a:lnTo>
                        <a:pt x="4439" y="208"/>
                      </a:lnTo>
                      <a:lnTo>
                        <a:pt x="4464" y="204"/>
                      </a:lnTo>
                      <a:lnTo>
                        <a:pt x="4487" y="201"/>
                      </a:lnTo>
                      <a:lnTo>
                        <a:pt x="4512" y="199"/>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7" name="Freeform 15"/>
                <p:cNvSpPr>
                  <a:spLocks/>
                </p:cNvSpPr>
                <p:nvPr/>
              </p:nvSpPr>
              <p:spPr bwMode="auto">
                <a:xfrm>
                  <a:off x="1749" y="2838"/>
                  <a:ext cx="3627" cy="379"/>
                </a:xfrm>
                <a:custGeom>
                  <a:avLst/>
                  <a:gdLst>
                    <a:gd name="T0" fmla="*/ 48 w 4512"/>
                    <a:gd name="T1" fmla="*/ 158 h 379"/>
                    <a:gd name="T2" fmla="*/ 122 w 4512"/>
                    <a:gd name="T3" fmla="*/ 136 h 379"/>
                    <a:gd name="T4" fmla="*/ 194 w 4512"/>
                    <a:gd name="T5" fmla="*/ 127 h 379"/>
                    <a:gd name="T6" fmla="*/ 267 w 4512"/>
                    <a:gd name="T7" fmla="*/ 192 h 379"/>
                    <a:gd name="T8" fmla="*/ 339 w 4512"/>
                    <a:gd name="T9" fmla="*/ 215 h 379"/>
                    <a:gd name="T10" fmla="*/ 413 w 4512"/>
                    <a:gd name="T11" fmla="*/ 197 h 379"/>
                    <a:gd name="T12" fmla="*/ 485 w 4512"/>
                    <a:gd name="T13" fmla="*/ 192 h 379"/>
                    <a:gd name="T14" fmla="*/ 558 w 4512"/>
                    <a:gd name="T15" fmla="*/ 169 h 379"/>
                    <a:gd name="T16" fmla="*/ 630 w 4512"/>
                    <a:gd name="T17" fmla="*/ 153 h 379"/>
                    <a:gd name="T18" fmla="*/ 704 w 4512"/>
                    <a:gd name="T19" fmla="*/ 164 h 379"/>
                    <a:gd name="T20" fmla="*/ 777 w 4512"/>
                    <a:gd name="T21" fmla="*/ 217 h 379"/>
                    <a:gd name="T22" fmla="*/ 849 w 4512"/>
                    <a:gd name="T23" fmla="*/ 226 h 379"/>
                    <a:gd name="T24" fmla="*/ 921 w 4512"/>
                    <a:gd name="T25" fmla="*/ 188 h 379"/>
                    <a:gd name="T26" fmla="*/ 995 w 4512"/>
                    <a:gd name="T27" fmla="*/ 118 h 379"/>
                    <a:gd name="T28" fmla="*/ 1068 w 4512"/>
                    <a:gd name="T29" fmla="*/ 65 h 379"/>
                    <a:gd name="T30" fmla="*/ 1140 w 4512"/>
                    <a:gd name="T31" fmla="*/ 116 h 379"/>
                    <a:gd name="T32" fmla="*/ 1212 w 4512"/>
                    <a:gd name="T33" fmla="*/ 240 h 379"/>
                    <a:gd name="T34" fmla="*/ 1286 w 4512"/>
                    <a:gd name="T35" fmla="*/ 342 h 379"/>
                    <a:gd name="T36" fmla="*/ 1359 w 4512"/>
                    <a:gd name="T37" fmla="*/ 282 h 379"/>
                    <a:gd name="T38" fmla="*/ 1431 w 4512"/>
                    <a:gd name="T39" fmla="*/ 227 h 379"/>
                    <a:gd name="T40" fmla="*/ 1504 w 4512"/>
                    <a:gd name="T41" fmla="*/ 215 h 379"/>
                    <a:gd name="T42" fmla="*/ 1578 w 4512"/>
                    <a:gd name="T43" fmla="*/ 194 h 379"/>
                    <a:gd name="T44" fmla="*/ 1650 w 4512"/>
                    <a:gd name="T45" fmla="*/ 151 h 379"/>
                    <a:gd name="T46" fmla="*/ 1722 w 4512"/>
                    <a:gd name="T47" fmla="*/ 144 h 379"/>
                    <a:gd name="T48" fmla="*/ 1795 w 4512"/>
                    <a:gd name="T49" fmla="*/ 203 h 379"/>
                    <a:gd name="T50" fmla="*/ 1867 w 4512"/>
                    <a:gd name="T51" fmla="*/ 250 h 379"/>
                    <a:gd name="T52" fmla="*/ 1941 w 4512"/>
                    <a:gd name="T53" fmla="*/ 277 h 379"/>
                    <a:gd name="T54" fmla="*/ 2013 w 4512"/>
                    <a:gd name="T55" fmla="*/ 245 h 379"/>
                    <a:gd name="T56" fmla="*/ 2086 w 4512"/>
                    <a:gd name="T57" fmla="*/ 148 h 379"/>
                    <a:gd name="T58" fmla="*/ 2158 w 4512"/>
                    <a:gd name="T59" fmla="*/ 33 h 379"/>
                    <a:gd name="T60" fmla="*/ 2232 w 4512"/>
                    <a:gd name="T61" fmla="*/ 1 h 379"/>
                    <a:gd name="T62" fmla="*/ 2305 w 4512"/>
                    <a:gd name="T63" fmla="*/ 125 h 379"/>
                    <a:gd name="T64" fmla="*/ 2377 w 4512"/>
                    <a:gd name="T65" fmla="*/ 330 h 379"/>
                    <a:gd name="T66" fmla="*/ 2449 w 4512"/>
                    <a:gd name="T67" fmla="*/ 375 h 379"/>
                    <a:gd name="T68" fmla="*/ 2523 w 4512"/>
                    <a:gd name="T69" fmla="*/ 317 h 379"/>
                    <a:gd name="T70" fmla="*/ 2596 w 4512"/>
                    <a:gd name="T71" fmla="*/ 270 h 379"/>
                    <a:gd name="T72" fmla="*/ 2668 w 4512"/>
                    <a:gd name="T73" fmla="*/ 206 h 379"/>
                    <a:gd name="T74" fmla="*/ 2740 w 4512"/>
                    <a:gd name="T75" fmla="*/ 155 h 379"/>
                    <a:gd name="T76" fmla="*/ 2814 w 4512"/>
                    <a:gd name="T77" fmla="*/ 178 h 379"/>
                    <a:gd name="T78" fmla="*/ 2887 w 4512"/>
                    <a:gd name="T79" fmla="*/ 215 h 379"/>
                    <a:gd name="T80" fmla="*/ 2959 w 4512"/>
                    <a:gd name="T81" fmla="*/ 196 h 379"/>
                    <a:gd name="T82" fmla="*/ 3031 w 4512"/>
                    <a:gd name="T83" fmla="*/ 164 h 379"/>
                    <a:gd name="T84" fmla="*/ 3106 w 4512"/>
                    <a:gd name="T85" fmla="*/ 129 h 379"/>
                    <a:gd name="T86" fmla="*/ 3178 w 4512"/>
                    <a:gd name="T87" fmla="*/ 158 h 379"/>
                    <a:gd name="T88" fmla="*/ 3250 w 4512"/>
                    <a:gd name="T89" fmla="*/ 210 h 379"/>
                    <a:gd name="T90" fmla="*/ 3323 w 4512"/>
                    <a:gd name="T91" fmla="*/ 204 h 379"/>
                    <a:gd name="T92" fmla="*/ 3397 w 4512"/>
                    <a:gd name="T93" fmla="*/ 144 h 379"/>
                    <a:gd name="T94" fmla="*/ 3469 w 4512"/>
                    <a:gd name="T95" fmla="*/ 51 h 379"/>
                    <a:gd name="T96" fmla="*/ 3541 w 4512"/>
                    <a:gd name="T97" fmla="*/ 76 h 379"/>
                    <a:gd name="T98" fmla="*/ 3614 w 4512"/>
                    <a:gd name="T99" fmla="*/ 211 h 379"/>
                    <a:gd name="T100" fmla="*/ 3688 w 4512"/>
                    <a:gd name="T101" fmla="*/ 296 h 379"/>
                    <a:gd name="T102" fmla="*/ 3760 w 4512"/>
                    <a:gd name="T103" fmla="*/ 280 h 379"/>
                    <a:gd name="T104" fmla="*/ 3833 w 4512"/>
                    <a:gd name="T105" fmla="*/ 157 h 379"/>
                    <a:gd name="T106" fmla="*/ 3905 w 4512"/>
                    <a:gd name="T107" fmla="*/ 74 h 379"/>
                    <a:gd name="T108" fmla="*/ 3979 w 4512"/>
                    <a:gd name="T109" fmla="*/ 188 h 379"/>
                    <a:gd name="T110" fmla="*/ 4051 w 4512"/>
                    <a:gd name="T111" fmla="*/ 328 h 379"/>
                    <a:gd name="T112" fmla="*/ 4124 w 4512"/>
                    <a:gd name="T113" fmla="*/ 310 h 379"/>
                    <a:gd name="T114" fmla="*/ 4196 w 4512"/>
                    <a:gd name="T115" fmla="*/ 243 h 379"/>
                    <a:gd name="T116" fmla="*/ 4270 w 4512"/>
                    <a:gd name="T117" fmla="*/ 217 h 379"/>
                    <a:gd name="T118" fmla="*/ 4342 w 4512"/>
                    <a:gd name="T119" fmla="*/ 236 h 379"/>
                    <a:gd name="T120" fmla="*/ 4415 w 4512"/>
                    <a:gd name="T121" fmla="*/ 227 h 379"/>
                    <a:gd name="T122" fmla="*/ 4487 w 4512"/>
                    <a:gd name="T123" fmla="*/ 20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79">
                      <a:moveTo>
                        <a:pt x="0" y="180"/>
                      </a:moveTo>
                      <a:lnTo>
                        <a:pt x="25" y="171"/>
                      </a:lnTo>
                      <a:lnTo>
                        <a:pt x="48" y="158"/>
                      </a:lnTo>
                      <a:lnTo>
                        <a:pt x="73" y="151"/>
                      </a:lnTo>
                      <a:lnTo>
                        <a:pt x="97" y="144"/>
                      </a:lnTo>
                      <a:lnTo>
                        <a:pt x="122" y="136"/>
                      </a:lnTo>
                      <a:lnTo>
                        <a:pt x="145" y="125"/>
                      </a:lnTo>
                      <a:lnTo>
                        <a:pt x="170" y="120"/>
                      </a:lnTo>
                      <a:lnTo>
                        <a:pt x="194" y="127"/>
                      </a:lnTo>
                      <a:lnTo>
                        <a:pt x="219" y="144"/>
                      </a:lnTo>
                      <a:lnTo>
                        <a:pt x="242" y="167"/>
                      </a:lnTo>
                      <a:lnTo>
                        <a:pt x="267" y="192"/>
                      </a:lnTo>
                      <a:lnTo>
                        <a:pt x="291" y="208"/>
                      </a:lnTo>
                      <a:lnTo>
                        <a:pt x="316" y="215"/>
                      </a:lnTo>
                      <a:lnTo>
                        <a:pt x="339" y="215"/>
                      </a:lnTo>
                      <a:lnTo>
                        <a:pt x="364" y="208"/>
                      </a:lnTo>
                      <a:lnTo>
                        <a:pt x="388" y="201"/>
                      </a:lnTo>
                      <a:lnTo>
                        <a:pt x="413" y="197"/>
                      </a:lnTo>
                      <a:lnTo>
                        <a:pt x="436" y="197"/>
                      </a:lnTo>
                      <a:lnTo>
                        <a:pt x="461" y="196"/>
                      </a:lnTo>
                      <a:lnTo>
                        <a:pt x="485" y="192"/>
                      </a:lnTo>
                      <a:lnTo>
                        <a:pt x="510" y="187"/>
                      </a:lnTo>
                      <a:lnTo>
                        <a:pt x="533" y="176"/>
                      </a:lnTo>
                      <a:lnTo>
                        <a:pt x="558" y="169"/>
                      </a:lnTo>
                      <a:lnTo>
                        <a:pt x="583" y="164"/>
                      </a:lnTo>
                      <a:lnTo>
                        <a:pt x="607" y="158"/>
                      </a:lnTo>
                      <a:lnTo>
                        <a:pt x="630" y="153"/>
                      </a:lnTo>
                      <a:lnTo>
                        <a:pt x="655" y="153"/>
                      </a:lnTo>
                      <a:lnTo>
                        <a:pt x="680" y="155"/>
                      </a:lnTo>
                      <a:lnTo>
                        <a:pt x="704" y="164"/>
                      </a:lnTo>
                      <a:lnTo>
                        <a:pt x="727" y="180"/>
                      </a:lnTo>
                      <a:lnTo>
                        <a:pt x="752" y="199"/>
                      </a:lnTo>
                      <a:lnTo>
                        <a:pt x="777" y="217"/>
                      </a:lnTo>
                      <a:lnTo>
                        <a:pt x="801" y="226"/>
                      </a:lnTo>
                      <a:lnTo>
                        <a:pt x="824" y="227"/>
                      </a:lnTo>
                      <a:lnTo>
                        <a:pt x="849" y="226"/>
                      </a:lnTo>
                      <a:lnTo>
                        <a:pt x="874" y="217"/>
                      </a:lnTo>
                      <a:lnTo>
                        <a:pt x="898" y="204"/>
                      </a:lnTo>
                      <a:lnTo>
                        <a:pt x="921" y="188"/>
                      </a:lnTo>
                      <a:lnTo>
                        <a:pt x="946" y="171"/>
                      </a:lnTo>
                      <a:lnTo>
                        <a:pt x="971" y="148"/>
                      </a:lnTo>
                      <a:lnTo>
                        <a:pt x="995" y="118"/>
                      </a:lnTo>
                      <a:lnTo>
                        <a:pt x="1018" y="86"/>
                      </a:lnTo>
                      <a:lnTo>
                        <a:pt x="1043" y="69"/>
                      </a:lnTo>
                      <a:lnTo>
                        <a:pt x="1068" y="65"/>
                      </a:lnTo>
                      <a:lnTo>
                        <a:pt x="1092" y="74"/>
                      </a:lnTo>
                      <a:lnTo>
                        <a:pt x="1115" y="97"/>
                      </a:lnTo>
                      <a:lnTo>
                        <a:pt x="1140" y="116"/>
                      </a:lnTo>
                      <a:lnTo>
                        <a:pt x="1165" y="143"/>
                      </a:lnTo>
                      <a:lnTo>
                        <a:pt x="1189" y="185"/>
                      </a:lnTo>
                      <a:lnTo>
                        <a:pt x="1212" y="240"/>
                      </a:lnTo>
                      <a:lnTo>
                        <a:pt x="1237" y="294"/>
                      </a:lnTo>
                      <a:lnTo>
                        <a:pt x="1262" y="335"/>
                      </a:lnTo>
                      <a:lnTo>
                        <a:pt x="1286" y="342"/>
                      </a:lnTo>
                      <a:lnTo>
                        <a:pt x="1309" y="328"/>
                      </a:lnTo>
                      <a:lnTo>
                        <a:pt x="1334" y="305"/>
                      </a:lnTo>
                      <a:lnTo>
                        <a:pt x="1359" y="282"/>
                      </a:lnTo>
                      <a:lnTo>
                        <a:pt x="1384" y="261"/>
                      </a:lnTo>
                      <a:lnTo>
                        <a:pt x="1406" y="243"/>
                      </a:lnTo>
                      <a:lnTo>
                        <a:pt x="1431" y="227"/>
                      </a:lnTo>
                      <a:lnTo>
                        <a:pt x="1456" y="217"/>
                      </a:lnTo>
                      <a:lnTo>
                        <a:pt x="1481" y="211"/>
                      </a:lnTo>
                      <a:lnTo>
                        <a:pt x="1504" y="215"/>
                      </a:lnTo>
                      <a:lnTo>
                        <a:pt x="1528" y="213"/>
                      </a:lnTo>
                      <a:lnTo>
                        <a:pt x="1553" y="204"/>
                      </a:lnTo>
                      <a:lnTo>
                        <a:pt x="1578" y="194"/>
                      </a:lnTo>
                      <a:lnTo>
                        <a:pt x="1601" y="178"/>
                      </a:lnTo>
                      <a:lnTo>
                        <a:pt x="1625" y="166"/>
                      </a:lnTo>
                      <a:lnTo>
                        <a:pt x="1650" y="151"/>
                      </a:lnTo>
                      <a:lnTo>
                        <a:pt x="1675" y="139"/>
                      </a:lnTo>
                      <a:lnTo>
                        <a:pt x="1698" y="137"/>
                      </a:lnTo>
                      <a:lnTo>
                        <a:pt x="1722" y="144"/>
                      </a:lnTo>
                      <a:lnTo>
                        <a:pt x="1747" y="162"/>
                      </a:lnTo>
                      <a:lnTo>
                        <a:pt x="1770" y="185"/>
                      </a:lnTo>
                      <a:lnTo>
                        <a:pt x="1795" y="203"/>
                      </a:lnTo>
                      <a:lnTo>
                        <a:pt x="1819" y="217"/>
                      </a:lnTo>
                      <a:lnTo>
                        <a:pt x="1844" y="233"/>
                      </a:lnTo>
                      <a:lnTo>
                        <a:pt x="1867" y="250"/>
                      </a:lnTo>
                      <a:lnTo>
                        <a:pt x="1892" y="266"/>
                      </a:lnTo>
                      <a:lnTo>
                        <a:pt x="1916" y="275"/>
                      </a:lnTo>
                      <a:lnTo>
                        <a:pt x="1941" y="277"/>
                      </a:lnTo>
                      <a:lnTo>
                        <a:pt x="1964" y="273"/>
                      </a:lnTo>
                      <a:lnTo>
                        <a:pt x="1989" y="263"/>
                      </a:lnTo>
                      <a:lnTo>
                        <a:pt x="2013" y="245"/>
                      </a:lnTo>
                      <a:lnTo>
                        <a:pt x="2038" y="218"/>
                      </a:lnTo>
                      <a:lnTo>
                        <a:pt x="2061" y="183"/>
                      </a:lnTo>
                      <a:lnTo>
                        <a:pt x="2086" y="148"/>
                      </a:lnTo>
                      <a:lnTo>
                        <a:pt x="2110" y="111"/>
                      </a:lnTo>
                      <a:lnTo>
                        <a:pt x="2135" y="69"/>
                      </a:lnTo>
                      <a:lnTo>
                        <a:pt x="2158" y="33"/>
                      </a:lnTo>
                      <a:lnTo>
                        <a:pt x="2183" y="10"/>
                      </a:lnTo>
                      <a:lnTo>
                        <a:pt x="2208" y="0"/>
                      </a:lnTo>
                      <a:lnTo>
                        <a:pt x="2232" y="1"/>
                      </a:lnTo>
                      <a:lnTo>
                        <a:pt x="2255" y="23"/>
                      </a:lnTo>
                      <a:lnTo>
                        <a:pt x="2280" y="63"/>
                      </a:lnTo>
                      <a:lnTo>
                        <a:pt x="2305" y="125"/>
                      </a:lnTo>
                      <a:lnTo>
                        <a:pt x="2329" y="201"/>
                      </a:lnTo>
                      <a:lnTo>
                        <a:pt x="2352" y="273"/>
                      </a:lnTo>
                      <a:lnTo>
                        <a:pt x="2377" y="330"/>
                      </a:lnTo>
                      <a:lnTo>
                        <a:pt x="2402" y="367"/>
                      </a:lnTo>
                      <a:lnTo>
                        <a:pt x="2426" y="379"/>
                      </a:lnTo>
                      <a:lnTo>
                        <a:pt x="2449" y="375"/>
                      </a:lnTo>
                      <a:lnTo>
                        <a:pt x="2474" y="360"/>
                      </a:lnTo>
                      <a:lnTo>
                        <a:pt x="2499" y="338"/>
                      </a:lnTo>
                      <a:lnTo>
                        <a:pt x="2523" y="317"/>
                      </a:lnTo>
                      <a:lnTo>
                        <a:pt x="2546" y="300"/>
                      </a:lnTo>
                      <a:lnTo>
                        <a:pt x="2571" y="286"/>
                      </a:lnTo>
                      <a:lnTo>
                        <a:pt x="2596" y="270"/>
                      </a:lnTo>
                      <a:lnTo>
                        <a:pt x="2620" y="250"/>
                      </a:lnTo>
                      <a:lnTo>
                        <a:pt x="2643" y="227"/>
                      </a:lnTo>
                      <a:lnTo>
                        <a:pt x="2668" y="206"/>
                      </a:lnTo>
                      <a:lnTo>
                        <a:pt x="2693" y="185"/>
                      </a:lnTo>
                      <a:lnTo>
                        <a:pt x="2717" y="167"/>
                      </a:lnTo>
                      <a:lnTo>
                        <a:pt x="2740" y="155"/>
                      </a:lnTo>
                      <a:lnTo>
                        <a:pt x="2765" y="153"/>
                      </a:lnTo>
                      <a:lnTo>
                        <a:pt x="2790" y="162"/>
                      </a:lnTo>
                      <a:lnTo>
                        <a:pt x="2814" y="178"/>
                      </a:lnTo>
                      <a:lnTo>
                        <a:pt x="2837" y="197"/>
                      </a:lnTo>
                      <a:lnTo>
                        <a:pt x="2862" y="208"/>
                      </a:lnTo>
                      <a:lnTo>
                        <a:pt x="2887" y="215"/>
                      </a:lnTo>
                      <a:lnTo>
                        <a:pt x="2912" y="213"/>
                      </a:lnTo>
                      <a:lnTo>
                        <a:pt x="2934" y="206"/>
                      </a:lnTo>
                      <a:lnTo>
                        <a:pt x="2959" y="196"/>
                      </a:lnTo>
                      <a:lnTo>
                        <a:pt x="2984" y="183"/>
                      </a:lnTo>
                      <a:lnTo>
                        <a:pt x="3009" y="171"/>
                      </a:lnTo>
                      <a:lnTo>
                        <a:pt x="3031" y="164"/>
                      </a:lnTo>
                      <a:lnTo>
                        <a:pt x="3056" y="153"/>
                      </a:lnTo>
                      <a:lnTo>
                        <a:pt x="3081" y="141"/>
                      </a:lnTo>
                      <a:lnTo>
                        <a:pt x="3106" y="129"/>
                      </a:lnTo>
                      <a:lnTo>
                        <a:pt x="3129" y="127"/>
                      </a:lnTo>
                      <a:lnTo>
                        <a:pt x="3153" y="137"/>
                      </a:lnTo>
                      <a:lnTo>
                        <a:pt x="3178" y="158"/>
                      </a:lnTo>
                      <a:lnTo>
                        <a:pt x="3203" y="185"/>
                      </a:lnTo>
                      <a:lnTo>
                        <a:pt x="3226" y="204"/>
                      </a:lnTo>
                      <a:lnTo>
                        <a:pt x="3250" y="210"/>
                      </a:lnTo>
                      <a:lnTo>
                        <a:pt x="3275" y="208"/>
                      </a:lnTo>
                      <a:lnTo>
                        <a:pt x="3300" y="208"/>
                      </a:lnTo>
                      <a:lnTo>
                        <a:pt x="3323" y="204"/>
                      </a:lnTo>
                      <a:lnTo>
                        <a:pt x="3347" y="188"/>
                      </a:lnTo>
                      <a:lnTo>
                        <a:pt x="3372" y="167"/>
                      </a:lnTo>
                      <a:lnTo>
                        <a:pt x="3397" y="144"/>
                      </a:lnTo>
                      <a:lnTo>
                        <a:pt x="3420" y="114"/>
                      </a:lnTo>
                      <a:lnTo>
                        <a:pt x="3444" y="81"/>
                      </a:lnTo>
                      <a:lnTo>
                        <a:pt x="3469" y="51"/>
                      </a:lnTo>
                      <a:lnTo>
                        <a:pt x="3494" y="35"/>
                      </a:lnTo>
                      <a:lnTo>
                        <a:pt x="3517" y="46"/>
                      </a:lnTo>
                      <a:lnTo>
                        <a:pt x="3541" y="76"/>
                      </a:lnTo>
                      <a:lnTo>
                        <a:pt x="3566" y="116"/>
                      </a:lnTo>
                      <a:lnTo>
                        <a:pt x="3591" y="167"/>
                      </a:lnTo>
                      <a:lnTo>
                        <a:pt x="3614" y="211"/>
                      </a:lnTo>
                      <a:lnTo>
                        <a:pt x="3638" y="243"/>
                      </a:lnTo>
                      <a:lnTo>
                        <a:pt x="3663" y="271"/>
                      </a:lnTo>
                      <a:lnTo>
                        <a:pt x="3688" y="296"/>
                      </a:lnTo>
                      <a:lnTo>
                        <a:pt x="3711" y="308"/>
                      </a:lnTo>
                      <a:lnTo>
                        <a:pt x="3735" y="303"/>
                      </a:lnTo>
                      <a:lnTo>
                        <a:pt x="3760" y="280"/>
                      </a:lnTo>
                      <a:lnTo>
                        <a:pt x="3785" y="243"/>
                      </a:lnTo>
                      <a:lnTo>
                        <a:pt x="3808" y="201"/>
                      </a:lnTo>
                      <a:lnTo>
                        <a:pt x="3833" y="157"/>
                      </a:lnTo>
                      <a:lnTo>
                        <a:pt x="3857" y="116"/>
                      </a:lnTo>
                      <a:lnTo>
                        <a:pt x="3882" y="84"/>
                      </a:lnTo>
                      <a:lnTo>
                        <a:pt x="3905" y="74"/>
                      </a:lnTo>
                      <a:lnTo>
                        <a:pt x="3930" y="90"/>
                      </a:lnTo>
                      <a:lnTo>
                        <a:pt x="3954" y="130"/>
                      </a:lnTo>
                      <a:lnTo>
                        <a:pt x="3979" y="188"/>
                      </a:lnTo>
                      <a:lnTo>
                        <a:pt x="4002" y="248"/>
                      </a:lnTo>
                      <a:lnTo>
                        <a:pt x="4027" y="296"/>
                      </a:lnTo>
                      <a:lnTo>
                        <a:pt x="4051" y="328"/>
                      </a:lnTo>
                      <a:lnTo>
                        <a:pt x="4076" y="337"/>
                      </a:lnTo>
                      <a:lnTo>
                        <a:pt x="4099" y="328"/>
                      </a:lnTo>
                      <a:lnTo>
                        <a:pt x="4124" y="310"/>
                      </a:lnTo>
                      <a:lnTo>
                        <a:pt x="4148" y="289"/>
                      </a:lnTo>
                      <a:lnTo>
                        <a:pt x="4173" y="266"/>
                      </a:lnTo>
                      <a:lnTo>
                        <a:pt x="4196" y="243"/>
                      </a:lnTo>
                      <a:lnTo>
                        <a:pt x="4221" y="229"/>
                      </a:lnTo>
                      <a:lnTo>
                        <a:pt x="4245" y="218"/>
                      </a:lnTo>
                      <a:lnTo>
                        <a:pt x="4270" y="217"/>
                      </a:lnTo>
                      <a:lnTo>
                        <a:pt x="4293" y="226"/>
                      </a:lnTo>
                      <a:lnTo>
                        <a:pt x="4318" y="234"/>
                      </a:lnTo>
                      <a:lnTo>
                        <a:pt x="4342" y="236"/>
                      </a:lnTo>
                      <a:lnTo>
                        <a:pt x="4367" y="234"/>
                      </a:lnTo>
                      <a:lnTo>
                        <a:pt x="4390" y="231"/>
                      </a:lnTo>
                      <a:lnTo>
                        <a:pt x="4415" y="227"/>
                      </a:lnTo>
                      <a:lnTo>
                        <a:pt x="4439" y="220"/>
                      </a:lnTo>
                      <a:lnTo>
                        <a:pt x="4464" y="211"/>
                      </a:lnTo>
                      <a:lnTo>
                        <a:pt x="4487" y="208"/>
                      </a:lnTo>
                      <a:lnTo>
                        <a:pt x="4512" y="208"/>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8" name="Freeform 16"/>
                <p:cNvSpPr>
                  <a:spLocks/>
                </p:cNvSpPr>
                <p:nvPr/>
              </p:nvSpPr>
              <p:spPr bwMode="auto">
                <a:xfrm>
                  <a:off x="1749" y="3014"/>
                  <a:ext cx="3627" cy="455"/>
                </a:xfrm>
                <a:custGeom>
                  <a:avLst/>
                  <a:gdLst>
                    <a:gd name="T0" fmla="*/ 48 w 4512"/>
                    <a:gd name="T1" fmla="*/ 180 h 455"/>
                    <a:gd name="T2" fmla="*/ 122 w 4512"/>
                    <a:gd name="T3" fmla="*/ 177 h 455"/>
                    <a:gd name="T4" fmla="*/ 194 w 4512"/>
                    <a:gd name="T5" fmla="*/ 155 h 455"/>
                    <a:gd name="T6" fmla="*/ 267 w 4512"/>
                    <a:gd name="T7" fmla="*/ 117 h 455"/>
                    <a:gd name="T8" fmla="*/ 339 w 4512"/>
                    <a:gd name="T9" fmla="*/ 155 h 455"/>
                    <a:gd name="T10" fmla="*/ 413 w 4512"/>
                    <a:gd name="T11" fmla="*/ 244 h 455"/>
                    <a:gd name="T12" fmla="*/ 485 w 4512"/>
                    <a:gd name="T13" fmla="*/ 233 h 455"/>
                    <a:gd name="T14" fmla="*/ 558 w 4512"/>
                    <a:gd name="T15" fmla="*/ 196 h 455"/>
                    <a:gd name="T16" fmla="*/ 630 w 4512"/>
                    <a:gd name="T17" fmla="*/ 191 h 455"/>
                    <a:gd name="T18" fmla="*/ 704 w 4512"/>
                    <a:gd name="T19" fmla="*/ 171 h 455"/>
                    <a:gd name="T20" fmla="*/ 777 w 4512"/>
                    <a:gd name="T21" fmla="*/ 147 h 455"/>
                    <a:gd name="T22" fmla="*/ 849 w 4512"/>
                    <a:gd name="T23" fmla="*/ 210 h 455"/>
                    <a:gd name="T24" fmla="*/ 921 w 4512"/>
                    <a:gd name="T25" fmla="*/ 284 h 455"/>
                    <a:gd name="T26" fmla="*/ 995 w 4512"/>
                    <a:gd name="T27" fmla="*/ 235 h 455"/>
                    <a:gd name="T28" fmla="*/ 1068 w 4512"/>
                    <a:gd name="T29" fmla="*/ 162 h 455"/>
                    <a:gd name="T30" fmla="*/ 1140 w 4512"/>
                    <a:gd name="T31" fmla="*/ 80 h 455"/>
                    <a:gd name="T32" fmla="*/ 1212 w 4512"/>
                    <a:gd name="T33" fmla="*/ 117 h 455"/>
                    <a:gd name="T34" fmla="*/ 1286 w 4512"/>
                    <a:gd name="T35" fmla="*/ 166 h 455"/>
                    <a:gd name="T36" fmla="*/ 1359 w 4512"/>
                    <a:gd name="T37" fmla="*/ 293 h 455"/>
                    <a:gd name="T38" fmla="*/ 1431 w 4512"/>
                    <a:gd name="T39" fmla="*/ 367 h 455"/>
                    <a:gd name="T40" fmla="*/ 1504 w 4512"/>
                    <a:gd name="T41" fmla="*/ 258 h 455"/>
                    <a:gd name="T42" fmla="*/ 1578 w 4512"/>
                    <a:gd name="T43" fmla="*/ 198 h 455"/>
                    <a:gd name="T44" fmla="*/ 1650 w 4512"/>
                    <a:gd name="T45" fmla="*/ 187 h 455"/>
                    <a:gd name="T46" fmla="*/ 1722 w 4512"/>
                    <a:gd name="T47" fmla="*/ 178 h 455"/>
                    <a:gd name="T48" fmla="*/ 1795 w 4512"/>
                    <a:gd name="T49" fmla="*/ 131 h 455"/>
                    <a:gd name="T50" fmla="*/ 1867 w 4512"/>
                    <a:gd name="T51" fmla="*/ 192 h 455"/>
                    <a:gd name="T52" fmla="*/ 1941 w 4512"/>
                    <a:gd name="T53" fmla="*/ 249 h 455"/>
                    <a:gd name="T54" fmla="*/ 2013 w 4512"/>
                    <a:gd name="T55" fmla="*/ 302 h 455"/>
                    <a:gd name="T56" fmla="*/ 2086 w 4512"/>
                    <a:gd name="T57" fmla="*/ 286 h 455"/>
                    <a:gd name="T58" fmla="*/ 2158 w 4512"/>
                    <a:gd name="T59" fmla="*/ 166 h 455"/>
                    <a:gd name="T60" fmla="*/ 2232 w 4512"/>
                    <a:gd name="T61" fmla="*/ 53 h 455"/>
                    <a:gd name="T62" fmla="*/ 2305 w 4512"/>
                    <a:gd name="T63" fmla="*/ 0 h 455"/>
                    <a:gd name="T64" fmla="*/ 2377 w 4512"/>
                    <a:gd name="T65" fmla="*/ 67 h 455"/>
                    <a:gd name="T66" fmla="*/ 2449 w 4512"/>
                    <a:gd name="T67" fmla="*/ 268 h 455"/>
                    <a:gd name="T68" fmla="*/ 2523 w 4512"/>
                    <a:gd name="T69" fmla="*/ 439 h 455"/>
                    <a:gd name="T70" fmla="*/ 2596 w 4512"/>
                    <a:gd name="T71" fmla="*/ 397 h 455"/>
                    <a:gd name="T72" fmla="*/ 2668 w 4512"/>
                    <a:gd name="T73" fmla="*/ 258 h 455"/>
                    <a:gd name="T74" fmla="*/ 2740 w 4512"/>
                    <a:gd name="T75" fmla="*/ 171 h 455"/>
                    <a:gd name="T76" fmla="*/ 2814 w 4512"/>
                    <a:gd name="T77" fmla="*/ 147 h 455"/>
                    <a:gd name="T78" fmla="*/ 2887 w 4512"/>
                    <a:gd name="T79" fmla="*/ 162 h 455"/>
                    <a:gd name="T80" fmla="*/ 2959 w 4512"/>
                    <a:gd name="T81" fmla="*/ 226 h 455"/>
                    <a:gd name="T82" fmla="*/ 3031 w 4512"/>
                    <a:gd name="T83" fmla="*/ 256 h 455"/>
                    <a:gd name="T84" fmla="*/ 3106 w 4512"/>
                    <a:gd name="T85" fmla="*/ 210 h 455"/>
                    <a:gd name="T86" fmla="*/ 3178 w 4512"/>
                    <a:gd name="T87" fmla="*/ 134 h 455"/>
                    <a:gd name="T88" fmla="*/ 3250 w 4512"/>
                    <a:gd name="T89" fmla="*/ 122 h 455"/>
                    <a:gd name="T90" fmla="*/ 3323 w 4512"/>
                    <a:gd name="T91" fmla="*/ 217 h 455"/>
                    <a:gd name="T92" fmla="*/ 3397 w 4512"/>
                    <a:gd name="T93" fmla="*/ 235 h 455"/>
                    <a:gd name="T94" fmla="*/ 3469 w 4512"/>
                    <a:gd name="T95" fmla="*/ 173 h 455"/>
                    <a:gd name="T96" fmla="*/ 3541 w 4512"/>
                    <a:gd name="T97" fmla="*/ 90 h 455"/>
                    <a:gd name="T98" fmla="*/ 3614 w 4512"/>
                    <a:gd name="T99" fmla="*/ 35 h 455"/>
                    <a:gd name="T100" fmla="*/ 3688 w 4512"/>
                    <a:gd name="T101" fmla="*/ 162 h 455"/>
                    <a:gd name="T102" fmla="*/ 3760 w 4512"/>
                    <a:gd name="T103" fmla="*/ 341 h 455"/>
                    <a:gd name="T104" fmla="*/ 3833 w 4512"/>
                    <a:gd name="T105" fmla="*/ 356 h 455"/>
                    <a:gd name="T106" fmla="*/ 3905 w 4512"/>
                    <a:gd name="T107" fmla="*/ 224 h 455"/>
                    <a:gd name="T108" fmla="*/ 3979 w 4512"/>
                    <a:gd name="T109" fmla="*/ 95 h 455"/>
                    <a:gd name="T110" fmla="*/ 4051 w 4512"/>
                    <a:gd name="T111" fmla="*/ 99 h 455"/>
                    <a:gd name="T112" fmla="*/ 4124 w 4512"/>
                    <a:gd name="T113" fmla="*/ 279 h 455"/>
                    <a:gd name="T114" fmla="*/ 4196 w 4512"/>
                    <a:gd name="T115" fmla="*/ 388 h 455"/>
                    <a:gd name="T116" fmla="*/ 4270 w 4512"/>
                    <a:gd name="T117" fmla="*/ 327 h 455"/>
                    <a:gd name="T118" fmla="*/ 4342 w 4512"/>
                    <a:gd name="T119" fmla="*/ 254 h 455"/>
                    <a:gd name="T120" fmla="*/ 4415 w 4512"/>
                    <a:gd name="T121" fmla="*/ 231 h 455"/>
                    <a:gd name="T122" fmla="*/ 4487 w 4512"/>
                    <a:gd name="T123" fmla="*/ 244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455">
                      <a:moveTo>
                        <a:pt x="0" y="180"/>
                      </a:moveTo>
                      <a:lnTo>
                        <a:pt x="25" y="173"/>
                      </a:lnTo>
                      <a:lnTo>
                        <a:pt x="48" y="180"/>
                      </a:lnTo>
                      <a:lnTo>
                        <a:pt x="73" y="187"/>
                      </a:lnTo>
                      <a:lnTo>
                        <a:pt x="97" y="182"/>
                      </a:lnTo>
                      <a:lnTo>
                        <a:pt x="122" y="177"/>
                      </a:lnTo>
                      <a:lnTo>
                        <a:pt x="145" y="171"/>
                      </a:lnTo>
                      <a:lnTo>
                        <a:pt x="170" y="164"/>
                      </a:lnTo>
                      <a:lnTo>
                        <a:pt x="194" y="155"/>
                      </a:lnTo>
                      <a:lnTo>
                        <a:pt x="219" y="140"/>
                      </a:lnTo>
                      <a:lnTo>
                        <a:pt x="242" y="129"/>
                      </a:lnTo>
                      <a:lnTo>
                        <a:pt x="267" y="117"/>
                      </a:lnTo>
                      <a:lnTo>
                        <a:pt x="291" y="118"/>
                      </a:lnTo>
                      <a:lnTo>
                        <a:pt x="316" y="132"/>
                      </a:lnTo>
                      <a:lnTo>
                        <a:pt x="339" y="155"/>
                      </a:lnTo>
                      <a:lnTo>
                        <a:pt x="364" y="187"/>
                      </a:lnTo>
                      <a:lnTo>
                        <a:pt x="388" y="222"/>
                      </a:lnTo>
                      <a:lnTo>
                        <a:pt x="413" y="244"/>
                      </a:lnTo>
                      <a:lnTo>
                        <a:pt x="436" y="249"/>
                      </a:lnTo>
                      <a:lnTo>
                        <a:pt x="461" y="247"/>
                      </a:lnTo>
                      <a:lnTo>
                        <a:pt x="485" y="233"/>
                      </a:lnTo>
                      <a:lnTo>
                        <a:pt x="510" y="214"/>
                      </a:lnTo>
                      <a:lnTo>
                        <a:pt x="533" y="201"/>
                      </a:lnTo>
                      <a:lnTo>
                        <a:pt x="558" y="196"/>
                      </a:lnTo>
                      <a:lnTo>
                        <a:pt x="583" y="191"/>
                      </a:lnTo>
                      <a:lnTo>
                        <a:pt x="607" y="185"/>
                      </a:lnTo>
                      <a:lnTo>
                        <a:pt x="630" y="191"/>
                      </a:lnTo>
                      <a:lnTo>
                        <a:pt x="655" y="191"/>
                      </a:lnTo>
                      <a:lnTo>
                        <a:pt x="680" y="182"/>
                      </a:lnTo>
                      <a:lnTo>
                        <a:pt x="704" y="171"/>
                      </a:lnTo>
                      <a:lnTo>
                        <a:pt x="727" y="161"/>
                      </a:lnTo>
                      <a:lnTo>
                        <a:pt x="752" y="154"/>
                      </a:lnTo>
                      <a:lnTo>
                        <a:pt x="777" y="147"/>
                      </a:lnTo>
                      <a:lnTo>
                        <a:pt x="801" y="155"/>
                      </a:lnTo>
                      <a:lnTo>
                        <a:pt x="824" y="182"/>
                      </a:lnTo>
                      <a:lnTo>
                        <a:pt x="849" y="210"/>
                      </a:lnTo>
                      <a:lnTo>
                        <a:pt x="874" y="242"/>
                      </a:lnTo>
                      <a:lnTo>
                        <a:pt x="898" y="270"/>
                      </a:lnTo>
                      <a:lnTo>
                        <a:pt x="921" y="284"/>
                      </a:lnTo>
                      <a:lnTo>
                        <a:pt x="946" y="282"/>
                      </a:lnTo>
                      <a:lnTo>
                        <a:pt x="971" y="261"/>
                      </a:lnTo>
                      <a:lnTo>
                        <a:pt x="995" y="235"/>
                      </a:lnTo>
                      <a:lnTo>
                        <a:pt x="1018" y="212"/>
                      </a:lnTo>
                      <a:lnTo>
                        <a:pt x="1043" y="192"/>
                      </a:lnTo>
                      <a:lnTo>
                        <a:pt x="1068" y="162"/>
                      </a:lnTo>
                      <a:lnTo>
                        <a:pt x="1092" y="141"/>
                      </a:lnTo>
                      <a:lnTo>
                        <a:pt x="1115" y="104"/>
                      </a:lnTo>
                      <a:lnTo>
                        <a:pt x="1140" y="80"/>
                      </a:lnTo>
                      <a:lnTo>
                        <a:pt x="1165" y="85"/>
                      </a:lnTo>
                      <a:lnTo>
                        <a:pt x="1189" y="102"/>
                      </a:lnTo>
                      <a:lnTo>
                        <a:pt x="1212" y="117"/>
                      </a:lnTo>
                      <a:lnTo>
                        <a:pt x="1237" y="124"/>
                      </a:lnTo>
                      <a:lnTo>
                        <a:pt x="1262" y="134"/>
                      </a:lnTo>
                      <a:lnTo>
                        <a:pt x="1286" y="166"/>
                      </a:lnTo>
                      <a:lnTo>
                        <a:pt x="1309" y="198"/>
                      </a:lnTo>
                      <a:lnTo>
                        <a:pt x="1334" y="238"/>
                      </a:lnTo>
                      <a:lnTo>
                        <a:pt x="1359" y="293"/>
                      </a:lnTo>
                      <a:lnTo>
                        <a:pt x="1384" y="349"/>
                      </a:lnTo>
                      <a:lnTo>
                        <a:pt x="1406" y="376"/>
                      </a:lnTo>
                      <a:lnTo>
                        <a:pt x="1431" y="367"/>
                      </a:lnTo>
                      <a:lnTo>
                        <a:pt x="1456" y="335"/>
                      </a:lnTo>
                      <a:lnTo>
                        <a:pt x="1481" y="297"/>
                      </a:lnTo>
                      <a:lnTo>
                        <a:pt x="1504" y="258"/>
                      </a:lnTo>
                      <a:lnTo>
                        <a:pt x="1528" y="231"/>
                      </a:lnTo>
                      <a:lnTo>
                        <a:pt x="1553" y="214"/>
                      </a:lnTo>
                      <a:lnTo>
                        <a:pt x="1578" y="198"/>
                      </a:lnTo>
                      <a:lnTo>
                        <a:pt x="1601" y="189"/>
                      </a:lnTo>
                      <a:lnTo>
                        <a:pt x="1625" y="185"/>
                      </a:lnTo>
                      <a:lnTo>
                        <a:pt x="1650" y="187"/>
                      </a:lnTo>
                      <a:lnTo>
                        <a:pt x="1675" y="191"/>
                      </a:lnTo>
                      <a:lnTo>
                        <a:pt x="1698" y="187"/>
                      </a:lnTo>
                      <a:lnTo>
                        <a:pt x="1722" y="178"/>
                      </a:lnTo>
                      <a:lnTo>
                        <a:pt x="1747" y="159"/>
                      </a:lnTo>
                      <a:lnTo>
                        <a:pt x="1770" y="136"/>
                      </a:lnTo>
                      <a:lnTo>
                        <a:pt x="1795" y="131"/>
                      </a:lnTo>
                      <a:lnTo>
                        <a:pt x="1819" y="147"/>
                      </a:lnTo>
                      <a:lnTo>
                        <a:pt x="1844" y="166"/>
                      </a:lnTo>
                      <a:lnTo>
                        <a:pt x="1867" y="192"/>
                      </a:lnTo>
                      <a:lnTo>
                        <a:pt x="1892" y="214"/>
                      </a:lnTo>
                      <a:lnTo>
                        <a:pt x="1916" y="231"/>
                      </a:lnTo>
                      <a:lnTo>
                        <a:pt x="1941" y="249"/>
                      </a:lnTo>
                      <a:lnTo>
                        <a:pt x="1964" y="265"/>
                      </a:lnTo>
                      <a:lnTo>
                        <a:pt x="1989" y="284"/>
                      </a:lnTo>
                      <a:lnTo>
                        <a:pt x="2013" y="302"/>
                      </a:lnTo>
                      <a:lnTo>
                        <a:pt x="2038" y="319"/>
                      </a:lnTo>
                      <a:lnTo>
                        <a:pt x="2061" y="319"/>
                      </a:lnTo>
                      <a:lnTo>
                        <a:pt x="2086" y="286"/>
                      </a:lnTo>
                      <a:lnTo>
                        <a:pt x="2110" y="238"/>
                      </a:lnTo>
                      <a:lnTo>
                        <a:pt x="2135" y="199"/>
                      </a:lnTo>
                      <a:lnTo>
                        <a:pt x="2158" y="166"/>
                      </a:lnTo>
                      <a:lnTo>
                        <a:pt x="2183" y="138"/>
                      </a:lnTo>
                      <a:lnTo>
                        <a:pt x="2208" y="95"/>
                      </a:lnTo>
                      <a:lnTo>
                        <a:pt x="2232" y="53"/>
                      </a:lnTo>
                      <a:lnTo>
                        <a:pt x="2255" y="23"/>
                      </a:lnTo>
                      <a:lnTo>
                        <a:pt x="2280" y="9"/>
                      </a:lnTo>
                      <a:lnTo>
                        <a:pt x="2305" y="0"/>
                      </a:lnTo>
                      <a:lnTo>
                        <a:pt x="2329" y="9"/>
                      </a:lnTo>
                      <a:lnTo>
                        <a:pt x="2352" y="30"/>
                      </a:lnTo>
                      <a:lnTo>
                        <a:pt x="2377" y="67"/>
                      </a:lnTo>
                      <a:lnTo>
                        <a:pt x="2402" y="118"/>
                      </a:lnTo>
                      <a:lnTo>
                        <a:pt x="2426" y="192"/>
                      </a:lnTo>
                      <a:lnTo>
                        <a:pt x="2449" y="268"/>
                      </a:lnTo>
                      <a:lnTo>
                        <a:pt x="2474" y="341"/>
                      </a:lnTo>
                      <a:lnTo>
                        <a:pt x="2499" y="397"/>
                      </a:lnTo>
                      <a:lnTo>
                        <a:pt x="2523" y="439"/>
                      </a:lnTo>
                      <a:lnTo>
                        <a:pt x="2546" y="455"/>
                      </a:lnTo>
                      <a:lnTo>
                        <a:pt x="2571" y="441"/>
                      </a:lnTo>
                      <a:lnTo>
                        <a:pt x="2596" y="397"/>
                      </a:lnTo>
                      <a:lnTo>
                        <a:pt x="2620" y="346"/>
                      </a:lnTo>
                      <a:lnTo>
                        <a:pt x="2643" y="304"/>
                      </a:lnTo>
                      <a:lnTo>
                        <a:pt x="2668" y="258"/>
                      </a:lnTo>
                      <a:lnTo>
                        <a:pt x="2693" y="219"/>
                      </a:lnTo>
                      <a:lnTo>
                        <a:pt x="2717" y="187"/>
                      </a:lnTo>
                      <a:lnTo>
                        <a:pt x="2740" y="171"/>
                      </a:lnTo>
                      <a:lnTo>
                        <a:pt x="2765" y="157"/>
                      </a:lnTo>
                      <a:lnTo>
                        <a:pt x="2790" y="152"/>
                      </a:lnTo>
                      <a:lnTo>
                        <a:pt x="2814" y="147"/>
                      </a:lnTo>
                      <a:lnTo>
                        <a:pt x="2837" y="138"/>
                      </a:lnTo>
                      <a:lnTo>
                        <a:pt x="2862" y="145"/>
                      </a:lnTo>
                      <a:lnTo>
                        <a:pt x="2887" y="162"/>
                      </a:lnTo>
                      <a:lnTo>
                        <a:pt x="2912" y="184"/>
                      </a:lnTo>
                      <a:lnTo>
                        <a:pt x="2934" y="212"/>
                      </a:lnTo>
                      <a:lnTo>
                        <a:pt x="2959" y="226"/>
                      </a:lnTo>
                      <a:lnTo>
                        <a:pt x="2984" y="245"/>
                      </a:lnTo>
                      <a:lnTo>
                        <a:pt x="3009" y="259"/>
                      </a:lnTo>
                      <a:lnTo>
                        <a:pt x="3031" y="256"/>
                      </a:lnTo>
                      <a:lnTo>
                        <a:pt x="3056" y="245"/>
                      </a:lnTo>
                      <a:lnTo>
                        <a:pt x="3081" y="226"/>
                      </a:lnTo>
                      <a:lnTo>
                        <a:pt x="3106" y="210"/>
                      </a:lnTo>
                      <a:lnTo>
                        <a:pt x="3129" y="185"/>
                      </a:lnTo>
                      <a:lnTo>
                        <a:pt x="3153" y="157"/>
                      </a:lnTo>
                      <a:lnTo>
                        <a:pt x="3178" y="134"/>
                      </a:lnTo>
                      <a:lnTo>
                        <a:pt x="3203" y="113"/>
                      </a:lnTo>
                      <a:lnTo>
                        <a:pt x="3226" y="110"/>
                      </a:lnTo>
                      <a:lnTo>
                        <a:pt x="3250" y="122"/>
                      </a:lnTo>
                      <a:lnTo>
                        <a:pt x="3275" y="152"/>
                      </a:lnTo>
                      <a:lnTo>
                        <a:pt x="3300" y="191"/>
                      </a:lnTo>
                      <a:lnTo>
                        <a:pt x="3323" y="217"/>
                      </a:lnTo>
                      <a:lnTo>
                        <a:pt x="3347" y="238"/>
                      </a:lnTo>
                      <a:lnTo>
                        <a:pt x="3372" y="251"/>
                      </a:lnTo>
                      <a:lnTo>
                        <a:pt x="3397" y="235"/>
                      </a:lnTo>
                      <a:lnTo>
                        <a:pt x="3420" y="217"/>
                      </a:lnTo>
                      <a:lnTo>
                        <a:pt x="3444" y="194"/>
                      </a:lnTo>
                      <a:lnTo>
                        <a:pt x="3469" y="173"/>
                      </a:lnTo>
                      <a:lnTo>
                        <a:pt x="3494" y="148"/>
                      </a:lnTo>
                      <a:lnTo>
                        <a:pt x="3517" y="122"/>
                      </a:lnTo>
                      <a:lnTo>
                        <a:pt x="3541" y="90"/>
                      </a:lnTo>
                      <a:lnTo>
                        <a:pt x="3566" y="65"/>
                      </a:lnTo>
                      <a:lnTo>
                        <a:pt x="3591" y="41"/>
                      </a:lnTo>
                      <a:lnTo>
                        <a:pt x="3614" y="35"/>
                      </a:lnTo>
                      <a:lnTo>
                        <a:pt x="3638" y="53"/>
                      </a:lnTo>
                      <a:lnTo>
                        <a:pt x="3663" y="101"/>
                      </a:lnTo>
                      <a:lnTo>
                        <a:pt x="3688" y="162"/>
                      </a:lnTo>
                      <a:lnTo>
                        <a:pt x="3711" y="233"/>
                      </a:lnTo>
                      <a:lnTo>
                        <a:pt x="3735" y="298"/>
                      </a:lnTo>
                      <a:lnTo>
                        <a:pt x="3760" y="341"/>
                      </a:lnTo>
                      <a:lnTo>
                        <a:pt x="3785" y="367"/>
                      </a:lnTo>
                      <a:lnTo>
                        <a:pt x="3808" y="374"/>
                      </a:lnTo>
                      <a:lnTo>
                        <a:pt x="3833" y="356"/>
                      </a:lnTo>
                      <a:lnTo>
                        <a:pt x="3857" y="318"/>
                      </a:lnTo>
                      <a:lnTo>
                        <a:pt x="3882" y="272"/>
                      </a:lnTo>
                      <a:lnTo>
                        <a:pt x="3905" y="224"/>
                      </a:lnTo>
                      <a:lnTo>
                        <a:pt x="3930" y="175"/>
                      </a:lnTo>
                      <a:lnTo>
                        <a:pt x="3954" y="134"/>
                      </a:lnTo>
                      <a:lnTo>
                        <a:pt x="3979" y="95"/>
                      </a:lnTo>
                      <a:lnTo>
                        <a:pt x="4002" y="69"/>
                      </a:lnTo>
                      <a:lnTo>
                        <a:pt x="4027" y="71"/>
                      </a:lnTo>
                      <a:lnTo>
                        <a:pt x="4051" y="99"/>
                      </a:lnTo>
                      <a:lnTo>
                        <a:pt x="4076" y="148"/>
                      </a:lnTo>
                      <a:lnTo>
                        <a:pt x="4099" y="212"/>
                      </a:lnTo>
                      <a:lnTo>
                        <a:pt x="4124" y="279"/>
                      </a:lnTo>
                      <a:lnTo>
                        <a:pt x="4148" y="341"/>
                      </a:lnTo>
                      <a:lnTo>
                        <a:pt x="4173" y="372"/>
                      </a:lnTo>
                      <a:lnTo>
                        <a:pt x="4196" y="388"/>
                      </a:lnTo>
                      <a:lnTo>
                        <a:pt x="4221" y="374"/>
                      </a:lnTo>
                      <a:lnTo>
                        <a:pt x="4245" y="349"/>
                      </a:lnTo>
                      <a:lnTo>
                        <a:pt x="4270" y="327"/>
                      </a:lnTo>
                      <a:lnTo>
                        <a:pt x="4293" y="304"/>
                      </a:lnTo>
                      <a:lnTo>
                        <a:pt x="4318" y="277"/>
                      </a:lnTo>
                      <a:lnTo>
                        <a:pt x="4342" y="254"/>
                      </a:lnTo>
                      <a:lnTo>
                        <a:pt x="4367" y="245"/>
                      </a:lnTo>
                      <a:lnTo>
                        <a:pt x="4390" y="237"/>
                      </a:lnTo>
                      <a:lnTo>
                        <a:pt x="4415" y="231"/>
                      </a:lnTo>
                      <a:lnTo>
                        <a:pt x="4439" y="233"/>
                      </a:lnTo>
                      <a:lnTo>
                        <a:pt x="4464" y="238"/>
                      </a:lnTo>
                      <a:lnTo>
                        <a:pt x="4487" y="244"/>
                      </a:lnTo>
                      <a:lnTo>
                        <a:pt x="4512" y="244"/>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29" name="Freeform 17"/>
                <p:cNvSpPr>
                  <a:spLocks/>
                </p:cNvSpPr>
                <p:nvPr/>
              </p:nvSpPr>
              <p:spPr bwMode="auto">
                <a:xfrm>
                  <a:off x="1749" y="3217"/>
                  <a:ext cx="3627" cy="469"/>
                </a:xfrm>
                <a:custGeom>
                  <a:avLst/>
                  <a:gdLst>
                    <a:gd name="T0" fmla="*/ 48 w 4512"/>
                    <a:gd name="T1" fmla="*/ 213 h 469"/>
                    <a:gd name="T2" fmla="*/ 122 w 4512"/>
                    <a:gd name="T3" fmla="*/ 168 h 469"/>
                    <a:gd name="T4" fmla="*/ 194 w 4512"/>
                    <a:gd name="T5" fmla="*/ 150 h 469"/>
                    <a:gd name="T6" fmla="*/ 267 w 4512"/>
                    <a:gd name="T7" fmla="*/ 148 h 469"/>
                    <a:gd name="T8" fmla="*/ 339 w 4512"/>
                    <a:gd name="T9" fmla="*/ 134 h 469"/>
                    <a:gd name="T10" fmla="*/ 413 w 4512"/>
                    <a:gd name="T11" fmla="*/ 111 h 469"/>
                    <a:gd name="T12" fmla="*/ 485 w 4512"/>
                    <a:gd name="T13" fmla="*/ 194 h 469"/>
                    <a:gd name="T14" fmla="*/ 558 w 4512"/>
                    <a:gd name="T15" fmla="*/ 265 h 469"/>
                    <a:gd name="T16" fmla="*/ 630 w 4512"/>
                    <a:gd name="T17" fmla="*/ 236 h 469"/>
                    <a:gd name="T18" fmla="*/ 704 w 4512"/>
                    <a:gd name="T19" fmla="*/ 187 h 469"/>
                    <a:gd name="T20" fmla="*/ 777 w 4512"/>
                    <a:gd name="T21" fmla="*/ 162 h 469"/>
                    <a:gd name="T22" fmla="*/ 849 w 4512"/>
                    <a:gd name="T23" fmla="*/ 136 h 469"/>
                    <a:gd name="T24" fmla="*/ 921 w 4512"/>
                    <a:gd name="T25" fmla="*/ 127 h 469"/>
                    <a:gd name="T26" fmla="*/ 995 w 4512"/>
                    <a:gd name="T27" fmla="*/ 222 h 469"/>
                    <a:gd name="T28" fmla="*/ 1068 w 4512"/>
                    <a:gd name="T29" fmla="*/ 265 h 469"/>
                    <a:gd name="T30" fmla="*/ 1140 w 4512"/>
                    <a:gd name="T31" fmla="*/ 222 h 469"/>
                    <a:gd name="T32" fmla="*/ 1212 w 4512"/>
                    <a:gd name="T33" fmla="*/ 99 h 469"/>
                    <a:gd name="T34" fmla="*/ 1286 w 4512"/>
                    <a:gd name="T35" fmla="*/ 44 h 469"/>
                    <a:gd name="T36" fmla="*/ 1359 w 4512"/>
                    <a:gd name="T37" fmla="*/ 92 h 469"/>
                    <a:gd name="T38" fmla="*/ 1431 w 4512"/>
                    <a:gd name="T39" fmla="*/ 203 h 469"/>
                    <a:gd name="T40" fmla="*/ 1504 w 4512"/>
                    <a:gd name="T41" fmla="*/ 379 h 469"/>
                    <a:gd name="T42" fmla="*/ 1578 w 4512"/>
                    <a:gd name="T43" fmla="*/ 411 h 469"/>
                    <a:gd name="T44" fmla="*/ 1650 w 4512"/>
                    <a:gd name="T45" fmla="*/ 326 h 469"/>
                    <a:gd name="T46" fmla="*/ 1722 w 4512"/>
                    <a:gd name="T47" fmla="*/ 259 h 469"/>
                    <a:gd name="T48" fmla="*/ 1795 w 4512"/>
                    <a:gd name="T49" fmla="*/ 242 h 469"/>
                    <a:gd name="T50" fmla="*/ 1867 w 4512"/>
                    <a:gd name="T51" fmla="*/ 168 h 469"/>
                    <a:gd name="T52" fmla="*/ 1941 w 4512"/>
                    <a:gd name="T53" fmla="*/ 145 h 469"/>
                    <a:gd name="T54" fmla="*/ 2013 w 4512"/>
                    <a:gd name="T55" fmla="*/ 171 h 469"/>
                    <a:gd name="T56" fmla="*/ 2086 w 4512"/>
                    <a:gd name="T57" fmla="*/ 180 h 469"/>
                    <a:gd name="T58" fmla="*/ 2158 w 4512"/>
                    <a:gd name="T59" fmla="*/ 245 h 469"/>
                    <a:gd name="T60" fmla="*/ 2232 w 4512"/>
                    <a:gd name="T61" fmla="*/ 224 h 469"/>
                    <a:gd name="T62" fmla="*/ 2305 w 4512"/>
                    <a:gd name="T63" fmla="*/ 139 h 469"/>
                    <a:gd name="T64" fmla="*/ 2377 w 4512"/>
                    <a:gd name="T65" fmla="*/ 49 h 469"/>
                    <a:gd name="T66" fmla="*/ 2449 w 4512"/>
                    <a:gd name="T67" fmla="*/ 37 h 469"/>
                    <a:gd name="T68" fmla="*/ 2523 w 4512"/>
                    <a:gd name="T69" fmla="*/ 131 h 469"/>
                    <a:gd name="T70" fmla="*/ 2596 w 4512"/>
                    <a:gd name="T71" fmla="*/ 332 h 469"/>
                    <a:gd name="T72" fmla="*/ 2668 w 4512"/>
                    <a:gd name="T73" fmla="*/ 464 h 469"/>
                    <a:gd name="T74" fmla="*/ 2740 w 4512"/>
                    <a:gd name="T75" fmla="*/ 430 h 469"/>
                    <a:gd name="T76" fmla="*/ 2814 w 4512"/>
                    <a:gd name="T77" fmla="*/ 298 h 469"/>
                    <a:gd name="T78" fmla="*/ 2887 w 4512"/>
                    <a:gd name="T79" fmla="*/ 208 h 469"/>
                    <a:gd name="T80" fmla="*/ 2959 w 4512"/>
                    <a:gd name="T81" fmla="*/ 141 h 469"/>
                    <a:gd name="T82" fmla="*/ 3031 w 4512"/>
                    <a:gd name="T83" fmla="*/ 127 h 469"/>
                    <a:gd name="T84" fmla="*/ 3106 w 4512"/>
                    <a:gd name="T85" fmla="*/ 189 h 469"/>
                    <a:gd name="T86" fmla="*/ 3178 w 4512"/>
                    <a:gd name="T87" fmla="*/ 224 h 469"/>
                    <a:gd name="T88" fmla="*/ 3250 w 4512"/>
                    <a:gd name="T89" fmla="*/ 185 h 469"/>
                    <a:gd name="T90" fmla="*/ 3323 w 4512"/>
                    <a:gd name="T91" fmla="*/ 83 h 469"/>
                    <a:gd name="T92" fmla="*/ 3397 w 4512"/>
                    <a:gd name="T93" fmla="*/ 106 h 469"/>
                    <a:gd name="T94" fmla="*/ 3469 w 4512"/>
                    <a:gd name="T95" fmla="*/ 185 h 469"/>
                    <a:gd name="T96" fmla="*/ 3541 w 4512"/>
                    <a:gd name="T97" fmla="*/ 210 h 469"/>
                    <a:gd name="T98" fmla="*/ 3614 w 4512"/>
                    <a:gd name="T99" fmla="*/ 155 h 469"/>
                    <a:gd name="T100" fmla="*/ 3688 w 4512"/>
                    <a:gd name="T101" fmla="*/ 51 h 469"/>
                    <a:gd name="T102" fmla="*/ 3760 w 4512"/>
                    <a:gd name="T103" fmla="*/ 16 h 469"/>
                    <a:gd name="T104" fmla="*/ 3833 w 4512"/>
                    <a:gd name="T105" fmla="*/ 146 h 469"/>
                    <a:gd name="T106" fmla="*/ 3905 w 4512"/>
                    <a:gd name="T107" fmla="*/ 333 h 469"/>
                    <a:gd name="T108" fmla="*/ 3979 w 4512"/>
                    <a:gd name="T109" fmla="*/ 321 h 469"/>
                    <a:gd name="T110" fmla="*/ 4051 w 4512"/>
                    <a:gd name="T111" fmla="*/ 192 h 469"/>
                    <a:gd name="T112" fmla="*/ 4124 w 4512"/>
                    <a:gd name="T113" fmla="*/ 51 h 469"/>
                    <a:gd name="T114" fmla="*/ 4196 w 4512"/>
                    <a:gd name="T115" fmla="*/ 83 h 469"/>
                    <a:gd name="T116" fmla="*/ 4270 w 4512"/>
                    <a:gd name="T117" fmla="*/ 261 h 469"/>
                    <a:gd name="T118" fmla="*/ 4342 w 4512"/>
                    <a:gd name="T119" fmla="*/ 319 h 469"/>
                    <a:gd name="T120" fmla="*/ 4415 w 4512"/>
                    <a:gd name="T121" fmla="*/ 266 h 469"/>
                    <a:gd name="T122" fmla="*/ 4487 w 4512"/>
                    <a:gd name="T123" fmla="*/ 212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469">
                      <a:moveTo>
                        <a:pt x="0" y="251"/>
                      </a:moveTo>
                      <a:lnTo>
                        <a:pt x="25" y="240"/>
                      </a:lnTo>
                      <a:lnTo>
                        <a:pt x="48" y="213"/>
                      </a:lnTo>
                      <a:lnTo>
                        <a:pt x="73" y="187"/>
                      </a:lnTo>
                      <a:lnTo>
                        <a:pt x="97" y="175"/>
                      </a:lnTo>
                      <a:lnTo>
                        <a:pt x="122" y="168"/>
                      </a:lnTo>
                      <a:lnTo>
                        <a:pt x="145" y="157"/>
                      </a:lnTo>
                      <a:lnTo>
                        <a:pt x="170" y="152"/>
                      </a:lnTo>
                      <a:lnTo>
                        <a:pt x="194" y="150"/>
                      </a:lnTo>
                      <a:lnTo>
                        <a:pt x="219" y="152"/>
                      </a:lnTo>
                      <a:lnTo>
                        <a:pt x="242" y="148"/>
                      </a:lnTo>
                      <a:lnTo>
                        <a:pt x="267" y="148"/>
                      </a:lnTo>
                      <a:lnTo>
                        <a:pt x="291" y="146"/>
                      </a:lnTo>
                      <a:lnTo>
                        <a:pt x="316" y="145"/>
                      </a:lnTo>
                      <a:lnTo>
                        <a:pt x="339" y="134"/>
                      </a:lnTo>
                      <a:lnTo>
                        <a:pt x="364" y="122"/>
                      </a:lnTo>
                      <a:lnTo>
                        <a:pt x="388" y="109"/>
                      </a:lnTo>
                      <a:lnTo>
                        <a:pt x="413" y="111"/>
                      </a:lnTo>
                      <a:lnTo>
                        <a:pt x="436" y="131"/>
                      </a:lnTo>
                      <a:lnTo>
                        <a:pt x="461" y="157"/>
                      </a:lnTo>
                      <a:lnTo>
                        <a:pt x="485" y="194"/>
                      </a:lnTo>
                      <a:lnTo>
                        <a:pt x="510" y="233"/>
                      </a:lnTo>
                      <a:lnTo>
                        <a:pt x="533" y="259"/>
                      </a:lnTo>
                      <a:lnTo>
                        <a:pt x="558" y="265"/>
                      </a:lnTo>
                      <a:lnTo>
                        <a:pt x="583" y="263"/>
                      </a:lnTo>
                      <a:lnTo>
                        <a:pt x="607" y="256"/>
                      </a:lnTo>
                      <a:lnTo>
                        <a:pt x="630" y="236"/>
                      </a:lnTo>
                      <a:lnTo>
                        <a:pt x="655" y="213"/>
                      </a:lnTo>
                      <a:lnTo>
                        <a:pt x="680" y="198"/>
                      </a:lnTo>
                      <a:lnTo>
                        <a:pt x="704" y="187"/>
                      </a:lnTo>
                      <a:lnTo>
                        <a:pt x="727" y="175"/>
                      </a:lnTo>
                      <a:lnTo>
                        <a:pt x="752" y="164"/>
                      </a:lnTo>
                      <a:lnTo>
                        <a:pt x="777" y="162"/>
                      </a:lnTo>
                      <a:lnTo>
                        <a:pt x="801" y="155"/>
                      </a:lnTo>
                      <a:lnTo>
                        <a:pt x="824" y="143"/>
                      </a:lnTo>
                      <a:lnTo>
                        <a:pt x="849" y="136"/>
                      </a:lnTo>
                      <a:lnTo>
                        <a:pt x="874" y="129"/>
                      </a:lnTo>
                      <a:lnTo>
                        <a:pt x="898" y="122"/>
                      </a:lnTo>
                      <a:lnTo>
                        <a:pt x="921" y="127"/>
                      </a:lnTo>
                      <a:lnTo>
                        <a:pt x="946" y="148"/>
                      </a:lnTo>
                      <a:lnTo>
                        <a:pt x="971" y="185"/>
                      </a:lnTo>
                      <a:lnTo>
                        <a:pt x="995" y="222"/>
                      </a:lnTo>
                      <a:lnTo>
                        <a:pt x="1018" y="245"/>
                      </a:lnTo>
                      <a:lnTo>
                        <a:pt x="1043" y="256"/>
                      </a:lnTo>
                      <a:lnTo>
                        <a:pt x="1068" y="265"/>
                      </a:lnTo>
                      <a:lnTo>
                        <a:pt x="1092" y="254"/>
                      </a:lnTo>
                      <a:lnTo>
                        <a:pt x="1115" y="243"/>
                      </a:lnTo>
                      <a:lnTo>
                        <a:pt x="1140" y="222"/>
                      </a:lnTo>
                      <a:lnTo>
                        <a:pt x="1165" y="187"/>
                      </a:lnTo>
                      <a:lnTo>
                        <a:pt x="1189" y="143"/>
                      </a:lnTo>
                      <a:lnTo>
                        <a:pt x="1212" y="99"/>
                      </a:lnTo>
                      <a:lnTo>
                        <a:pt x="1237" y="64"/>
                      </a:lnTo>
                      <a:lnTo>
                        <a:pt x="1262" y="46"/>
                      </a:lnTo>
                      <a:lnTo>
                        <a:pt x="1286" y="44"/>
                      </a:lnTo>
                      <a:lnTo>
                        <a:pt x="1309" y="64"/>
                      </a:lnTo>
                      <a:lnTo>
                        <a:pt x="1334" y="81"/>
                      </a:lnTo>
                      <a:lnTo>
                        <a:pt x="1359" y="92"/>
                      </a:lnTo>
                      <a:lnTo>
                        <a:pt x="1384" y="102"/>
                      </a:lnTo>
                      <a:lnTo>
                        <a:pt x="1406" y="141"/>
                      </a:lnTo>
                      <a:lnTo>
                        <a:pt x="1431" y="203"/>
                      </a:lnTo>
                      <a:lnTo>
                        <a:pt x="1456" y="273"/>
                      </a:lnTo>
                      <a:lnTo>
                        <a:pt x="1481" y="332"/>
                      </a:lnTo>
                      <a:lnTo>
                        <a:pt x="1504" y="379"/>
                      </a:lnTo>
                      <a:lnTo>
                        <a:pt x="1528" y="406"/>
                      </a:lnTo>
                      <a:lnTo>
                        <a:pt x="1553" y="416"/>
                      </a:lnTo>
                      <a:lnTo>
                        <a:pt x="1578" y="411"/>
                      </a:lnTo>
                      <a:lnTo>
                        <a:pt x="1601" y="390"/>
                      </a:lnTo>
                      <a:lnTo>
                        <a:pt x="1625" y="362"/>
                      </a:lnTo>
                      <a:lnTo>
                        <a:pt x="1650" y="326"/>
                      </a:lnTo>
                      <a:lnTo>
                        <a:pt x="1675" y="293"/>
                      </a:lnTo>
                      <a:lnTo>
                        <a:pt x="1698" y="273"/>
                      </a:lnTo>
                      <a:lnTo>
                        <a:pt x="1722" y="259"/>
                      </a:lnTo>
                      <a:lnTo>
                        <a:pt x="1747" y="258"/>
                      </a:lnTo>
                      <a:lnTo>
                        <a:pt x="1770" y="256"/>
                      </a:lnTo>
                      <a:lnTo>
                        <a:pt x="1795" y="242"/>
                      </a:lnTo>
                      <a:lnTo>
                        <a:pt x="1819" y="215"/>
                      </a:lnTo>
                      <a:lnTo>
                        <a:pt x="1844" y="194"/>
                      </a:lnTo>
                      <a:lnTo>
                        <a:pt x="1867" y="168"/>
                      </a:lnTo>
                      <a:lnTo>
                        <a:pt x="1892" y="150"/>
                      </a:lnTo>
                      <a:lnTo>
                        <a:pt x="1916" y="143"/>
                      </a:lnTo>
                      <a:lnTo>
                        <a:pt x="1941" y="145"/>
                      </a:lnTo>
                      <a:lnTo>
                        <a:pt x="1964" y="153"/>
                      </a:lnTo>
                      <a:lnTo>
                        <a:pt x="1989" y="162"/>
                      </a:lnTo>
                      <a:lnTo>
                        <a:pt x="2013" y="171"/>
                      </a:lnTo>
                      <a:lnTo>
                        <a:pt x="2038" y="164"/>
                      </a:lnTo>
                      <a:lnTo>
                        <a:pt x="2061" y="161"/>
                      </a:lnTo>
                      <a:lnTo>
                        <a:pt x="2086" y="180"/>
                      </a:lnTo>
                      <a:lnTo>
                        <a:pt x="2110" y="210"/>
                      </a:lnTo>
                      <a:lnTo>
                        <a:pt x="2135" y="233"/>
                      </a:lnTo>
                      <a:lnTo>
                        <a:pt x="2158" y="245"/>
                      </a:lnTo>
                      <a:lnTo>
                        <a:pt x="2183" y="243"/>
                      </a:lnTo>
                      <a:lnTo>
                        <a:pt x="2208" y="238"/>
                      </a:lnTo>
                      <a:lnTo>
                        <a:pt x="2232" y="224"/>
                      </a:lnTo>
                      <a:lnTo>
                        <a:pt x="2255" y="201"/>
                      </a:lnTo>
                      <a:lnTo>
                        <a:pt x="2280" y="171"/>
                      </a:lnTo>
                      <a:lnTo>
                        <a:pt x="2305" y="139"/>
                      </a:lnTo>
                      <a:lnTo>
                        <a:pt x="2329" y="101"/>
                      </a:lnTo>
                      <a:lnTo>
                        <a:pt x="2352" y="71"/>
                      </a:lnTo>
                      <a:lnTo>
                        <a:pt x="2377" y="49"/>
                      </a:lnTo>
                      <a:lnTo>
                        <a:pt x="2402" y="35"/>
                      </a:lnTo>
                      <a:lnTo>
                        <a:pt x="2426" y="30"/>
                      </a:lnTo>
                      <a:lnTo>
                        <a:pt x="2449" y="37"/>
                      </a:lnTo>
                      <a:lnTo>
                        <a:pt x="2474" y="56"/>
                      </a:lnTo>
                      <a:lnTo>
                        <a:pt x="2499" y="90"/>
                      </a:lnTo>
                      <a:lnTo>
                        <a:pt x="2523" y="131"/>
                      </a:lnTo>
                      <a:lnTo>
                        <a:pt x="2546" y="187"/>
                      </a:lnTo>
                      <a:lnTo>
                        <a:pt x="2571" y="256"/>
                      </a:lnTo>
                      <a:lnTo>
                        <a:pt x="2596" y="332"/>
                      </a:lnTo>
                      <a:lnTo>
                        <a:pt x="2620" y="397"/>
                      </a:lnTo>
                      <a:lnTo>
                        <a:pt x="2643" y="439"/>
                      </a:lnTo>
                      <a:lnTo>
                        <a:pt x="2668" y="464"/>
                      </a:lnTo>
                      <a:lnTo>
                        <a:pt x="2693" y="469"/>
                      </a:lnTo>
                      <a:lnTo>
                        <a:pt x="2717" y="459"/>
                      </a:lnTo>
                      <a:lnTo>
                        <a:pt x="2740" y="430"/>
                      </a:lnTo>
                      <a:lnTo>
                        <a:pt x="2765" y="393"/>
                      </a:lnTo>
                      <a:lnTo>
                        <a:pt x="2790" y="344"/>
                      </a:lnTo>
                      <a:lnTo>
                        <a:pt x="2814" y="298"/>
                      </a:lnTo>
                      <a:lnTo>
                        <a:pt x="2837" y="266"/>
                      </a:lnTo>
                      <a:lnTo>
                        <a:pt x="2862" y="235"/>
                      </a:lnTo>
                      <a:lnTo>
                        <a:pt x="2887" y="208"/>
                      </a:lnTo>
                      <a:lnTo>
                        <a:pt x="2912" y="182"/>
                      </a:lnTo>
                      <a:lnTo>
                        <a:pt x="2934" y="153"/>
                      </a:lnTo>
                      <a:lnTo>
                        <a:pt x="2959" y="141"/>
                      </a:lnTo>
                      <a:lnTo>
                        <a:pt x="2984" y="131"/>
                      </a:lnTo>
                      <a:lnTo>
                        <a:pt x="3009" y="120"/>
                      </a:lnTo>
                      <a:lnTo>
                        <a:pt x="3031" y="127"/>
                      </a:lnTo>
                      <a:lnTo>
                        <a:pt x="3056" y="145"/>
                      </a:lnTo>
                      <a:lnTo>
                        <a:pt x="3081" y="171"/>
                      </a:lnTo>
                      <a:lnTo>
                        <a:pt x="3106" y="189"/>
                      </a:lnTo>
                      <a:lnTo>
                        <a:pt x="3129" y="205"/>
                      </a:lnTo>
                      <a:lnTo>
                        <a:pt x="3153" y="219"/>
                      </a:lnTo>
                      <a:lnTo>
                        <a:pt x="3178" y="224"/>
                      </a:lnTo>
                      <a:lnTo>
                        <a:pt x="3203" y="222"/>
                      </a:lnTo>
                      <a:lnTo>
                        <a:pt x="3226" y="206"/>
                      </a:lnTo>
                      <a:lnTo>
                        <a:pt x="3250" y="185"/>
                      </a:lnTo>
                      <a:lnTo>
                        <a:pt x="3275" y="152"/>
                      </a:lnTo>
                      <a:lnTo>
                        <a:pt x="3300" y="111"/>
                      </a:lnTo>
                      <a:lnTo>
                        <a:pt x="3323" y="83"/>
                      </a:lnTo>
                      <a:lnTo>
                        <a:pt x="3347" y="72"/>
                      </a:lnTo>
                      <a:lnTo>
                        <a:pt x="3372" y="76"/>
                      </a:lnTo>
                      <a:lnTo>
                        <a:pt x="3397" y="106"/>
                      </a:lnTo>
                      <a:lnTo>
                        <a:pt x="3420" y="136"/>
                      </a:lnTo>
                      <a:lnTo>
                        <a:pt x="3444" y="164"/>
                      </a:lnTo>
                      <a:lnTo>
                        <a:pt x="3469" y="185"/>
                      </a:lnTo>
                      <a:lnTo>
                        <a:pt x="3494" y="203"/>
                      </a:lnTo>
                      <a:lnTo>
                        <a:pt x="3517" y="210"/>
                      </a:lnTo>
                      <a:lnTo>
                        <a:pt x="3541" y="210"/>
                      </a:lnTo>
                      <a:lnTo>
                        <a:pt x="3566" y="194"/>
                      </a:lnTo>
                      <a:lnTo>
                        <a:pt x="3591" y="171"/>
                      </a:lnTo>
                      <a:lnTo>
                        <a:pt x="3614" y="155"/>
                      </a:lnTo>
                      <a:lnTo>
                        <a:pt x="3638" y="132"/>
                      </a:lnTo>
                      <a:lnTo>
                        <a:pt x="3663" y="95"/>
                      </a:lnTo>
                      <a:lnTo>
                        <a:pt x="3688" y="51"/>
                      </a:lnTo>
                      <a:lnTo>
                        <a:pt x="3711" y="14"/>
                      </a:lnTo>
                      <a:lnTo>
                        <a:pt x="3735" y="0"/>
                      </a:lnTo>
                      <a:lnTo>
                        <a:pt x="3760" y="16"/>
                      </a:lnTo>
                      <a:lnTo>
                        <a:pt x="3785" y="44"/>
                      </a:lnTo>
                      <a:lnTo>
                        <a:pt x="3808" y="86"/>
                      </a:lnTo>
                      <a:lnTo>
                        <a:pt x="3833" y="146"/>
                      </a:lnTo>
                      <a:lnTo>
                        <a:pt x="3857" y="221"/>
                      </a:lnTo>
                      <a:lnTo>
                        <a:pt x="3882" y="286"/>
                      </a:lnTo>
                      <a:lnTo>
                        <a:pt x="3905" y="333"/>
                      </a:lnTo>
                      <a:lnTo>
                        <a:pt x="3930" y="356"/>
                      </a:lnTo>
                      <a:lnTo>
                        <a:pt x="3954" y="346"/>
                      </a:lnTo>
                      <a:lnTo>
                        <a:pt x="3979" y="321"/>
                      </a:lnTo>
                      <a:lnTo>
                        <a:pt x="4002" y="286"/>
                      </a:lnTo>
                      <a:lnTo>
                        <a:pt x="4027" y="240"/>
                      </a:lnTo>
                      <a:lnTo>
                        <a:pt x="4051" y="192"/>
                      </a:lnTo>
                      <a:lnTo>
                        <a:pt x="4076" y="139"/>
                      </a:lnTo>
                      <a:lnTo>
                        <a:pt x="4099" y="90"/>
                      </a:lnTo>
                      <a:lnTo>
                        <a:pt x="4124" y="51"/>
                      </a:lnTo>
                      <a:lnTo>
                        <a:pt x="4148" y="30"/>
                      </a:lnTo>
                      <a:lnTo>
                        <a:pt x="4173" y="49"/>
                      </a:lnTo>
                      <a:lnTo>
                        <a:pt x="4196" y="83"/>
                      </a:lnTo>
                      <a:lnTo>
                        <a:pt x="4221" y="145"/>
                      </a:lnTo>
                      <a:lnTo>
                        <a:pt x="4245" y="210"/>
                      </a:lnTo>
                      <a:lnTo>
                        <a:pt x="4270" y="261"/>
                      </a:lnTo>
                      <a:lnTo>
                        <a:pt x="4293" y="293"/>
                      </a:lnTo>
                      <a:lnTo>
                        <a:pt x="4318" y="314"/>
                      </a:lnTo>
                      <a:lnTo>
                        <a:pt x="4342" y="319"/>
                      </a:lnTo>
                      <a:lnTo>
                        <a:pt x="4367" y="305"/>
                      </a:lnTo>
                      <a:lnTo>
                        <a:pt x="4390" y="289"/>
                      </a:lnTo>
                      <a:lnTo>
                        <a:pt x="4415" y="266"/>
                      </a:lnTo>
                      <a:lnTo>
                        <a:pt x="4439" y="245"/>
                      </a:lnTo>
                      <a:lnTo>
                        <a:pt x="4464" y="228"/>
                      </a:lnTo>
                      <a:lnTo>
                        <a:pt x="4487" y="212"/>
                      </a:lnTo>
                      <a:lnTo>
                        <a:pt x="4512" y="201"/>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30" name="Freeform 18"/>
                <p:cNvSpPr>
                  <a:spLocks/>
                </p:cNvSpPr>
                <p:nvPr/>
              </p:nvSpPr>
              <p:spPr bwMode="auto">
                <a:xfrm>
                  <a:off x="1749" y="3448"/>
                  <a:ext cx="3627" cy="330"/>
                </a:xfrm>
                <a:custGeom>
                  <a:avLst/>
                  <a:gdLst>
                    <a:gd name="T0" fmla="*/ 48 w 4512"/>
                    <a:gd name="T1" fmla="*/ 208 h 330"/>
                    <a:gd name="T2" fmla="*/ 122 w 4512"/>
                    <a:gd name="T3" fmla="*/ 187 h 330"/>
                    <a:gd name="T4" fmla="*/ 194 w 4512"/>
                    <a:gd name="T5" fmla="*/ 159 h 330"/>
                    <a:gd name="T6" fmla="*/ 267 w 4512"/>
                    <a:gd name="T7" fmla="*/ 134 h 330"/>
                    <a:gd name="T8" fmla="*/ 339 w 4512"/>
                    <a:gd name="T9" fmla="*/ 132 h 330"/>
                    <a:gd name="T10" fmla="*/ 413 w 4512"/>
                    <a:gd name="T11" fmla="*/ 124 h 330"/>
                    <a:gd name="T12" fmla="*/ 485 w 4512"/>
                    <a:gd name="T13" fmla="*/ 92 h 330"/>
                    <a:gd name="T14" fmla="*/ 558 w 4512"/>
                    <a:gd name="T15" fmla="*/ 106 h 330"/>
                    <a:gd name="T16" fmla="*/ 630 w 4512"/>
                    <a:gd name="T17" fmla="*/ 164 h 330"/>
                    <a:gd name="T18" fmla="*/ 704 w 4512"/>
                    <a:gd name="T19" fmla="*/ 175 h 330"/>
                    <a:gd name="T20" fmla="*/ 777 w 4512"/>
                    <a:gd name="T21" fmla="*/ 152 h 330"/>
                    <a:gd name="T22" fmla="*/ 849 w 4512"/>
                    <a:gd name="T23" fmla="*/ 124 h 330"/>
                    <a:gd name="T24" fmla="*/ 921 w 4512"/>
                    <a:gd name="T25" fmla="*/ 99 h 330"/>
                    <a:gd name="T26" fmla="*/ 995 w 4512"/>
                    <a:gd name="T27" fmla="*/ 92 h 330"/>
                    <a:gd name="T28" fmla="*/ 1068 w 4512"/>
                    <a:gd name="T29" fmla="*/ 124 h 330"/>
                    <a:gd name="T30" fmla="*/ 1140 w 4512"/>
                    <a:gd name="T31" fmla="*/ 182 h 330"/>
                    <a:gd name="T32" fmla="*/ 1212 w 4512"/>
                    <a:gd name="T33" fmla="*/ 187 h 330"/>
                    <a:gd name="T34" fmla="*/ 1286 w 4512"/>
                    <a:gd name="T35" fmla="*/ 129 h 330"/>
                    <a:gd name="T36" fmla="*/ 1359 w 4512"/>
                    <a:gd name="T37" fmla="*/ 69 h 330"/>
                    <a:gd name="T38" fmla="*/ 1431 w 4512"/>
                    <a:gd name="T39" fmla="*/ 50 h 330"/>
                    <a:gd name="T40" fmla="*/ 1504 w 4512"/>
                    <a:gd name="T41" fmla="*/ 94 h 330"/>
                    <a:gd name="T42" fmla="*/ 1578 w 4512"/>
                    <a:gd name="T43" fmla="*/ 189 h 330"/>
                    <a:gd name="T44" fmla="*/ 1650 w 4512"/>
                    <a:gd name="T45" fmla="*/ 302 h 330"/>
                    <a:gd name="T46" fmla="*/ 1722 w 4512"/>
                    <a:gd name="T47" fmla="*/ 305 h 330"/>
                    <a:gd name="T48" fmla="*/ 1795 w 4512"/>
                    <a:gd name="T49" fmla="*/ 252 h 330"/>
                    <a:gd name="T50" fmla="*/ 1867 w 4512"/>
                    <a:gd name="T51" fmla="*/ 222 h 330"/>
                    <a:gd name="T52" fmla="*/ 1941 w 4512"/>
                    <a:gd name="T53" fmla="*/ 187 h 330"/>
                    <a:gd name="T54" fmla="*/ 2013 w 4512"/>
                    <a:gd name="T55" fmla="*/ 129 h 330"/>
                    <a:gd name="T56" fmla="*/ 2086 w 4512"/>
                    <a:gd name="T57" fmla="*/ 87 h 330"/>
                    <a:gd name="T58" fmla="*/ 2158 w 4512"/>
                    <a:gd name="T59" fmla="*/ 111 h 330"/>
                    <a:gd name="T60" fmla="*/ 2232 w 4512"/>
                    <a:gd name="T61" fmla="*/ 157 h 330"/>
                    <a:gd name="T62" fmla="*/ 2305 w 4512"/>
                    <a:gd name="T63" fmla="*/ 205 h 330"/>
                    <a:gd name="T64" fmla="*/ 2377 w 4512"/>
                    <a:gd name="T65" fmla="*/ 166 h 330"/>
                    <a:gd name="T66" fmla="*/ 2449 w 4512"/>
                    <a:gd name="T67" fmla="*/ 94 h 330"/>
                    <a:gd name="T68" fmla="*/ 2523 w 4512"/>
                    <a:gd name="T69" fmla="*/ 39 h 330"/>
                    <a:gd name="T70" fmla="*/ 2596 w 4512"/>
                    <a:gd name="T71" fmla="*/ 9 h 330"/>
                    <a:gd name="T72" fmla="*/ 2668 w 4512"/>
                    <a:gd name="T73" fmla="*/ 102 h 330"/>
                    <a:gd name="T74" fmla="*/ 2740 w 4512"/>
                    <a:gd name="T75" fmla="*/ 252 h 330"/>
                    <a:gd name="T76" fmla="*/ 2814 w 4512"/>
                    <a:gd name="T77" fmla="*/ 330 h 330"/>
                    <a:gd name="T78" fmla="*/ 2887 w 4512"/>
                    <a:gd name="T79" fmla="*/ 300 h 330"/>
                    <a:gd name="T80" fmla="*/ 2959 w 4512"/>
                    <a:gd name="T81" fmla="*/ 244 h 330"/>
                    <a:gd name="T82" fmla="*/ 3031 w 4512"/>
                    <a:gd name="T83" fmla="*/ 169 h 330"/>
                    <a:gd name="T84" fmla="*/ 3106 w 4512"/>
                    <a:gd name="T85" fmla="*/ 120 h 330"/>
                    <a:gd name="T86" fmla="*/ 3178 w 4512"/>
                    <a:gd name="T87" fmla="*/ 138 h 330"/>
                    <a:gd name="T88" fmla="*/ 3250 w 4512"/>
                    <a:gd name="T89" fmla="*/ 175 h 330"/>
                    <a:gd name="T90" fmla="*/ 3323 w 4512"/>
                    <a:gd name="T91" fmla="*/ 161 h 330"/>
                    <a:gd name="T92" fmla="*/ 3397 w 4512"/>
                    <a:gd name="T93" fmla="*/ 106 h 330"/>
                    <a:gd name="T94" fmla="*/ 3469 w 4512"/>
                    <a:gd name="T95" fmla="*/ 71 h 330"/>
                    <a:gd name="T96" fmla="*/ 3541 w 4512"/>
                    <a:gd name="T97" fmla="*/ 131 h 330"/>
                    <a:gd name="T98" fmla="*/ 3614 w 4512"/>
                    <a:gd name="T99" fmla="*/ 184 h 330"/>
                    <a:gd name="T100" fmla="*/ 3688 w 4512"/>
                    <a:gd name="T101" fmla="*/ 162 h 330"/>
                    <a:gd name="T102" fmla="*/ 3760 w 4512"/>
                    <a:gd name="T103" fmla="*/ 88 h 330"/>
                    <a:gd name="T104" fmla="*/ 3833 w 4512"/>
                    <a:gd name="T105" fmla="*/ 12 h 330"/>
                    <a:gd name="T106" fmla="*/ 3905 w 4512"/>
                    <a:gd name="T107" fmla="*/ 30 h 330"/>
                    <a:gd name="T108" fmla="*/ 3979 w 4512"/>
                    <a:gd name="T109" fmla="*/ 161 h 330"/>
                    <a:gd name="T110" fmla="*/ 4051 w 4512"/>
                    <a:gd name="T111" fmla="*/ 249 h 330"/>
                    <a:gd name="T112" fmla="*/ 4124 w 4512"/>
                    <a:gd name="T113" fmla="*/ 219 h 330"/>
                    <a:gd name="T114" fmla="*/ 4196 w 4512"/>
                    <a:gd name="T115" fmla="*/ 134 h 330"/>
                    <a:gd name="T116" fmla="*/ 4270 w 4512"/>
                    <a:gd name="T117" fmla="*/ 51 h 330"/>
                    <a:gd name="T118" fmla="*/ 4342 w 4512"/>
                    <a:gd name="T119" fmla="*/ 94 h 330"/>
                    <a:gd name="T120" fmla="*/ 4415 w 4512"/>
                    <a:gd name="T121" fmla="*/ 207 h 330"/>
                    <a:gd name="T122" fmla="*/ 4487 w 4512"/>
                    <a:gd name="T123" fmla="*/ 24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330">
                      <a:moveTo>
                        <a:pt x="0" y="196"/>
                      </a:moveTo>
                      <a:lnTo>
                        <a:pt x="25" y="201"/>
                      </a:lnTo>
                      <a:lnTo>
                        <a:pt x="48" y="208"/>
                      </a:lnTo>
                      <a:lnTo>
                        <a:pt x="73" y="205"/>
                      </a:lnTo>
                      <a:lnTo>
                        <a:pt x="97" y="198"/>
                      </a:lnTo>
                      <a:lnTo>
                        <a:pt x="122" y="187"/>
                      </a:lnTo>
                      <a:lnTo>
                        <a:pt x="145" y="178"/>
                      </a:lnTo>
                      <a:lnTo>
                        <a:pt x="170" y="169"/>
                      </a:lnTo>
                      <a:lnTo>
                        <a:pt x="194" y="159"/>
                      </a:lnTo>
                      <a:lnTo>
                        <a:pt x="219" y="148"/>
                      </a:lnTo>
                      <a:lnTo>
                        <a:pt x="242" y="139"/>
                      </a:lnTo>
                      <a:lnTo>
                        <a:pt x="267" y="134"/>
                      </a:lnTo>
                      <a:lnTo>
                        <a:pt x="291" y="131"/>
                      </a:lnTo>
                      <a:lnTo>
                        <a:pt x="316" y="131"/>
                      </a:lnTo>
                      <a:lnTo>
                        <a:pt x="339" y="132"/>
                      </a:lnTo>
                      <a:lnTo>
                        <a:pt x="364" y="134"/>
                      </a:lnTo>
                      <a:lnTo>
                        <a:pt x="388" y="131"/>
                      </a:lnTo>
                      <a:lnTo>
                        <a:pt x="413" y="124"/>
                      </a:lnTo>
                      <a:lnTo>
                        <a:pt x="436" y="111"/>
                      </a:lnTo>
                      <a:lnTo>
                        <a:pt x="461" y="101"/>
                      </a:lnTo>
                      <a:lnTo>
                        <a:pt x="485" y="92"/>
                      </a:lnTo>
                      <a:lnTo>
                        <a:pt x="510" y="88"/>
                      </a:lnTo>
                      <a:lnTo>
                        <a:pt x="533" y="94"/>
                      </a:lnTo>
                      <a:lnTo>
                        <a:pt x="558" y="106"/>
                      </a:lnTo>
                      <a:lnTo>
                        <a:pt x="583" y="124"/>
                      </a:lnTo>
                      <a:lnTo>
                        <a:pt x="607" y="143"/>
                      </a:lnTo>
                      <a:lnTo>
                        <a:pt x="630" y="164"/>
                      </a:lnTo>
                      <a:lnTo>
                        <a:pt x="655" y="177"/>
                      </a:lnTo>
                      <a:lnTo>
                        <a:pt x="680" y="178"/>
                      </a:lnTo>
                      <a:lnTo>
                        <a:pt x="704" y="175"/>
                      </a:lnTo>
                      <a:lnTo>
                        <a:pt x="727" y="169"/>
                      </a:lnTo>
                      <a:lnTo>
                        <a:pt x="752" y="161"/>
                      </a:lnTo>
                      <a:lnTo>
                        <a:pt x="777" y="152"/>
                      </a:lnTo>
                      <a:lnTo>
                        <a:pt x="801" y="145"/>
                      </a:lnTo>
                      <a:lnTo>
                        <a:pt x="824" y="134"/>
                      </a:lnTo>
                      <a:lnTo>
                        <a:pt x="849" y="124"/>
                      </a:lnTo>
                      <a:lnTo>
                        <a:pt x="874" y="115"/>
                      </a:lnTo>
                      <a:lnTo>
                        <a:pt x="898" y="108"/>
                      </a:lnTo>
                      <a:lnTo>
                        <a:pt x="921" y="99"/>
                      </a:lnTo>
                      <a:lnTo>
                        <a:pt x="946" y="92"/>
                      </a:lnTo>
                      <a:lnTo>
                        <a:pt x="971" y="90"/>
                      </a:lnTo>
                      <a:lnTo>
                        <a:pt x="995" y="92"/>
                      </a:lnTo>
                      <a:lnTo>
                        <a:pt x="1018" y="99"/>
                      </a:lnTo>
                      <a:lnTo>
                        <a:pt x="1043" y="111"/>
                      </a:lnTo>
                      <a:lnTo>
                        <a:pt x="1068" y="124"/>
                      </a:lnTo>
                      <a:lnTo>
                        <a:pt x="1092" y="141"/>
                      </a:lnTo>
                      <a:lnTo>
                        <a:pt x="1115" y="161"/>
                      </a:lnTo>
                      <a:lnTo>
                        <a:pt x="1140" y="182"/>
                      </a:lnTo>
                      <a:lnTo>
                        <a:pt x="1165" y="196"/>
                      </a:lnTo>
                      <a:lnTo>
                        <a:pt x="1189" y="196"/>
                      </a:lnTo>
                      <a:lnTo>
                        <a:pt x="1212" y="187"/>
                      </a:lnTo>
                      <a:lnTo>
                        <a:pt x="1237" y="169"/>
                      </a:lnTo>
                      <a:lnTo>
                        <a:pt x="1262" y="150"/>
                      </a:lnTo>
                      <a:lnTo>
                        <a:pt x="1286" y="129"/>
                      </a:lnTo>
                      <a:lnTo>
                        <a:pt x="1309" y="106"/>
                      </a:lnTo>
                      <a:lnTo>
                        <a:pt x="1334" y="85"/>
                      </a:lnTo>
                      <a:lnTo>
                        <a:pt x="1359" y="69"/>
                      </a:lnTo>
                      <a:lnTo>
                        <a:pt x="1384" y="55"/>
                      </a:lnTo>
                      <a:lnTo>
                        <a:pt x="1406" y="46"/>
                      </a:lnTo>
                      <a:lnTo>
                        <a:pt x="1431" y="50"/>
                      </a:lnTo>
                      <a:lnTo>
                        <a:pt x="1456" y="60"/>
                      </a:lnTo>
                      <a:lnTo>
                        <a:pt x="1481" y="76"/>
                      </a:lnTo>
                      <a:lnTo>
                        <a:pt x="1504" y="94"/>
                      </a:lnTo>
                      <a:lnTo>
                        <a:pt x="1528" y="117"/>
                      </a:lnTo>
                      <a:lnTo>
                        <a:pt x="1553" y="150"/>
                      </a:lnTo>
                      <a:lnTo>
                        <a:pt x="1578" y="189"/>
                      </a:lnTo>
                      <a:lnTo>
                        <a:pt x="1601" y="229"/>
                      </a:lnTo>
                      <a:lnTo>
                        <a:pt x="1625" y="270"/>
                      </a:lnTo>
                      <a:lnTo>
                        <a:pt x="1650" y="302"/>
                      </a:lnTo>
                      <a:lnTo>
                        <a:pt x="1675" y="321"/>
                      </a:lnTo>
                      <a:lnTo>
                        <a:pt x="1698" y="318"/>
                      </a:lnTo>
                      <a:lnTo>
                        <a:pt x="1722" y="305"/>
                      </a:lnTo>
                      <a:lnTo>
                        <a:pt x="1747" y="286"/>
                      </a:lnTo>
                      <a:lnTo>
                        <a:pt x="1770" y="268"/>
                      </a:lnTo>
                      <a:lnTo>
                        <a:pt x="1795" y="252"/>
                      </a:lnTo>
                      <a:lnTo>
                        <a:pt x="1819" y="240"/>
                      </a:lnTo>
                      <a:lnTo>
                        <a:pt x="1844" y="231"/>
                      </a:lnTo>
                      <a:lnTo>
                        <a:pt x="1867" y="222"/>
                      </a:lnTo>
                      <a:lnTo>
                        <a:pt x="1892" y="215"/>
                      </a:lnTo>
                      <a:lnTo>
                        <a:pt x="1916" y="203"/>
                      </a:lnTo>
                      <a:lnTo>
                        <a:pt x="1941" y="187"/>
                      </a:lnTo>
                      <a:lnTo>
                        <a:pt x="1964" y="166"/>
                      </a:lnTo>
                      <a:lnTo>
                        <a:pt x="1989" y="147"/>
                      </a:lnTo>
                      <a:lnTo>
                        <a:pt x="2013" y="129"/>
                      </a:lnTo>
                      <a:lnTo>
                        <a:pt x="2038" y="111"/>
                      </a:lnTo>
                      <a:lnTo>
                        <a:pt x="2061" y="97"/>
                      </a:lnTo>
                      <a:lnTo>
                        <a:pt x="2086" y="87"/>
                      </a:lnTo>
                      <a:lnTo>
                        <a:pt x="2110" y="87"/>
                      </a:lnTo>
                      <a:lnTo>
                        <a:pt x="2135" y="97"/>
                      </a:lnTo>
                      <a:lnTo>
                        <a:pt x="2158" y="111"/>
                      </a:lnTo>
                      <a:lnTo>
                        <a:pt x="2183" y="127"/>
                      </a:lnTo>
                      <a:lnTo>
                        <a:pt x="2208" y="141"/>
                      </a:lnTo>
                      <a:lnTo>
                        <a:pt x="2232" y="157"/>
                      </a:lnTo>
                      <a:lnTo>
                        <a:pt x="2255" y="178"/>
                      </a:lnTo>
                      <a:lnTo>
                        <a:pt x="2280" y="198"/>
                      </a:lnTo>
                      <a:lnTo>
                        <a:pt x="2305" y="205"/>
                      </a:lnTo>
                      <a:lnTo>
                        <a:pt x="2329" y="199"/>
                      </a:lnTo>
                      <a:lnTo>
                        <a:pt x="2352" y="185"/>
                      </a:lnTo>
                      <a:lnTo>
                        <a:pt x="2377" y="166"/>
                      </a:lnTo>
                      <a:lnTo>
                        <a:pt x="2402" y="143"/>
                      </a:lnTo>
                      <a:lnTo>
                        <a:pt x="2426" y="118"/>
                      </a:lnTo>
                      <a:lnTo>
                        <a:pt x="2449" y="94"/>
                      </a:lnTo>
                      <a:lnTo>
                        <a:pt x="2474" y="72"/>
                      </a:lnTo>
                      <a:lnTo>
                        <a:pt x="2499" y="55"/>
                      </a:lnTo>
                      <a:lnTo>
                        <a:pt x="2523" y="39"/>
                      </a:lnTo>
                      <a:lnTo>
                        <a:pt x="2546" y="23"/>
                      </a:lnTo>
                      <a:lnTo>
                        <a:pt x="2571" y="11"/>
                      </a:lnTo>
                      <a:lnTo>
                        <a:pt x="2596" y="9"/>
                      </a:lnTo>
                      <a:lnTo>
                        <a:pt x="2620" y="25"/>
                      </a:lnTo>
                      <a:lnTo>
                        <a:pt x="2643" y="57"/>
                      </a:lnTo>
                      <a:lnTo>
                        <a:pt x="2668" y="102"/>
                      </a:lnTo>
                      <a:lnTo>
                        <a:pt x="2693" y="152"/>
                      </a:lnTo>
                      <a:lnTo>
                        <a:pt x="2717" y="205"/>
                      </a:lnTo>
                      <a:lnTo>
                        <a:pt x="2740" y="252"/>
                      </a:lnTo>
                      <a:lnTo>
                        <a:pt x="2765" y="293"/>
                      </a:lnTo>
                      <a:lnTo>
                        <a:pt x="2790" y="318"/>
                      </a:lnTo>
                      <a:lnTo>
                        <a:pt x="2814" y="330"/>
                      </a:lnTo>
                      <a:lnTo>
                        <a:pt x="2837" y="330"/>
                      </a:lnTo>
                      <a:lnTo>
                        <a:pt x="2862" y="318"/>
                      </a:lnTo>
                      <a:lnTo>
                        <a:pt x="2887" y="300"/>
                      </a:lnTo>
                      <a:lnTo>
                        <a:pt x="2912" y="282"/>
                      </a:lnTo>
                      <a:lnTo>
                        <a:pt x="2934" y="265"/>
                      </a:lnTo>
                      <a:lnTo>
                        <a:pt x="2959" y="244"/>
                      </a:lnTo>
                      <a:lnTo>
                        <a:pt x="2984" y="221"/>
                      </a:lnTo>
                      <a:lnTo>
                        <a:pt x="3009" y="196"/>
                      </a:lnTo>
                      <a:lnTo>
                        <a:pt x="3031" y="169"/>
                      </a:lnTo>
                      <a:lnTo>
                        <a:pt x="3056" y="145"/>
                      </a:lnTo>
                      <a:lnTo>
                        <a:pt x="3081" y="127"/>
                      </a:lnTo>
                      <a:lnTo>
                        <a:pt x="3106" y="120"/>
                      </a:lnTo>
                      <a:lnTo>
                        <a:pt x="3129" y="118"/>
                      </a:lnTo>
                      <a:lnTo>
                        <a:pt x="3153" y="125"/>
                      </a:lnTo>
                      <a:lnTo>
                        <a:pt x="3178" y="138"/>
                      </a:lnTo>
                      <a:lnTo>
                        <a:pt x="3203" y="152"/>
                      </a:lnTo>
                      <a:lnTo>
                        <a:pt x="3226" y="166"/>
                      </a:lnTo>
                      <a:lnTo>
                        <a:pt x="3250" y="175"/>
                      </a:lnTo>
                      <a:lnTo>
                        <a:pt x="3275" y="178"/>
                      </a:lnTo>
                      <a:lnTo>
                        <a:pt x="3300" y="173"/>
                      </a:lnTo>
                      <a:lnTo>
                        <a:pt x="3323" y="161"/>
                      </a:lnTo>
                      <a:lnTo>
                        <a:pt x="3347" y="147"/>
                      </a:lnTo>
                      <a:lnTo>
                        <a:pt x="3372" y="129"/>
                      </a:lnTo>
                      <a:lnTo>
                        <a:pt x="3397" y="106"/>
                      </a:lnTo>
                      <a:lnTo>
                        <a:pt x="3420" y="87"/>
                      </a:lnTo>
                      <a:lnTo>
                        <a:pt x="3444" y="72"/>
                      </a:lnTo>
                      <a:lnTo>
                        <a:pt x="3469" y="71"/>
                      </a:lnTo>
                      <a:lnTo>
                        <a:pt x="3494" y="83"/>
                      </a:lnTo>
                      <a:lnTo>
                        <a:pt x="3517" y="104"/>
                      </a:lnTo>
                      <a:lnTo>
                        <a:pt x="3541" y="131"/>
                      </a:lnTo>
                      <a:lnTo>
                        <a:pt x="3566" y="157"/>
                      </a:lnTo>
                      <a:lnTo>
                        <a:pt x="3591" y="175"/>
                      </a:lnTo>
                      <a:lnTo>
                        <a:pt x="3614" y="184"/>
                      </a:lnTo>
                      <a:lnTo>
                        <a:pt x="3638" y="185"/>
                      </a:lnTo>
                      <a:lnTo>
                        <a:pt x="3663" y="178"/>
                      </a:lnTo>
                      <a:lnTo>
                        <a:pt x="3688" y="162"/>
                      </a:lnTo>
                      <a:lnTo>
                        <a:pt x="3711" y="139"/>
                      </a:lnTo>
                      <a:lnTo>
                        <a:pt x="3735" y="115"/>
                      </a:lnTo>
                      <a:lnTo>
                        <a:pt x="3760" y="88"/>
                      </a:lnTo>
                      <a:lnTo>
                        <a:pt x="3785" y="62"/>
                      </a:lnTo>
                      <a:lnTo>
                        <a:pt x="3808" y="35"/>
                      </a:lnTo>
                      <a:lnTo>
                        <a:pt x="3833" y="12"/>
                      </a:lnTo>
                      <a:lnTo>
                        <a:pt x="3857" y="0"/>
                      </a:lnTo>
                      <a:lnTo>
                        <a:pt x="3882" y="5"/>
                      </a:lnTo>
                      <a:lnTo>
                        <a:pt x="3905" y="30"/>
                      </a:lnTo>
                      <a:lnTo>
                        <a:pt x="3930" y="67"/>
                      </a:lnTo>
                      <a:lnTo>
                        <a:pt x="3954" y="113"/>
                      </a:lnTo>
                      <a:lnTo>
                        <a:pt x="3979" y="161"/>
                      </a:lnTo>
                      <a:lnTo>
                        <a:pt x="4002" y="199"/>
                      </a:lnTo>
                      <a:lnTo>
                        <a:pt x="4027" y="231"/>
                      </a:lnTo>
                      <a:lnTo>
                        <a:pt x="4051" y="249"/>
                      </a:lnTo>
                      <a:lnTo>
                        <a:pt x="4076" y="251"/>
                      </a:lnTo>
                      <a:lnTo>
                        <a:pt x="4099" y="240"/>
                      </a:lnTo>
                      <a:lnTo>
                        <a:pt x="4124" y="219"/>
                      </a:lnTo>
                      <a:lnTo>
                        <a:pt x="4148" y="192"/>
                      </a:lnTo>
                      <a:lnTo>
                        <a:pt x="4173" y="162"/>
                      </a:lnTo>
                      <a:lnTo>
                        <a:pt x="4196" y="134"/>
                      </a:lnTo>
                      <a:lnTo>
                        <a:pt x="4221" y="99"/>
                      </a:lnTo>
                      <a:lnTo>
                        <a:pt x="4245" y="71"/>
                      </a:lnTo>
                      <a:lnTo>
                        <a:pt x="4270" y="51"/>
                      </a:lnTo>
                      <a:lnTo>
                        <a:pt x="4293" y="44"/>
                      </a:lnTo>
                      <a:lnTo>
                        <a:pt x="4318" y="60"/>
                      </a:lnTo>
                      <a:lnTo>
                        <a:pt x="4342" y="94"/>
                      </a:lnTo>
                      <a:lnTo>
                        <a:pt x="4367" y="134"/>
                      </a:lnTo>
                      <a:lnTo>
                        <a:pt x="4390" y="169"/>
                      </a:lnTo>
                      <a:lnTo>
                        <a:pt x="4415" y="207"/>
                      </a:lnTo>
                      <a:lnTo>
                        <a:pt x="4439" y="237"/>
                      </a:lnTo>
                      <a:lnTo>
                        <a:pt x="4464" y="247"/>
                      </a:lnTo>
                      <a:lnTo>
                        <a:pt x="4487" y="240"/>
                      </a:lnTo>
                      <a:lnTo>
                        <a:pt x="4512" y="224"/>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31" name="Freeform 19"/>
                <p:cNvSpPr>
                  <a:spLocks/>
                </p:cNvSpPr>
                <p:nvPr/>
              </p:nvSpPr>
              <p:spPr bwMode="auto">
                <a:xfrm>
                  <a:off x="1749" y="3706"/>
                  <a:ext cx="3627" cy="178"/>
                </a:xfrm>
                <a:custGeom>
                  <a:avLst/>
                  <a:gdLst>
                    <a:gd name="T0" fmla="*/ 48 w 4512"/>
                    <a:gd name="T1" fmla="*/ 111 h 178"/>
                    <a:gd name="T2" fmla="*/ 122 w 4512"/>
                    <a:gd name="T3" fmla="*/ 98 h 178"/>
                    <a:gd name="T4" fmla="*/ 194 w 4512"/>
                    <a:gd name="T5" fmla="*/ 95 h 178"/>
                    <a:gd name="T6" fmla="*/ 267 w 4512"/>
                    <a:gd name="T7" fmla="*/ 88 h 178"/>
                    <a:gd name="T8" fmla="*/ 339 w 4512"/>
                    <a:gd name="T9" fmla="*/ 76 h 178"/>
                    <a:gd name="T10" fmla="*/ 413 w 4512"/>
                    <a:gd name="T11" fmla="*/ 74 h 178"/>
                    <a:gd name="T12" fmla="*/ 485 w 4512"/>
                    <a:gd name="T13" fmla="*/ 77 h 178"/>
                    <a:gd name="T14" fmla="*/ 558 w 4512"/>
                    <a:gd name="T15" fmla="*/ 72 h 178"/>
                    <a:gd name="T16" fmla="*/ 630 w 4512"/>
                    <a:gd name="T17" fmla="*/ 61 h 178"/>
                    <a:gd name="T18" fmla="*/ 704 w 4512"/>
                    <a:gd name="T19" fmla="*/ 65 h 178"/>
                    <a:gd name="T20" fmla="*/ 777 w 4512"/>
                    <a:gd name="T21" fmla="*/ 98 h 178"/>
                    <a:gd name="T22" fmla="*/ 849 w 4512"/>
                    <a:gd name="T23" fmla="*/ 100 h 178"/>
                    <a:gd name="T24" fmla="*/ 921 w 4512"/>
                    <a:gd name="T25" fmla="*/ 65 h 178"/>
                    <a:gd name="T26" fmla="*/ 995 w 4512"/>
                    <a:gd name="T27" fmla="*/ 40 h 178"/>
                    <a:gd name="T28" fmla="*/ 1068 w 4512"/>
                    <a:gd name="T29" fmla="*/ 47 h 178"/>
                    <a:gd name="T30" fmla="*/ 1140 w 4512"/>
                    <a:gd name="T31" fmla="*/ 65 h 178"/>
                    <a:gd name="T32" fmla="*/ 1212 w 4512"/>
                    <a:gd name="T33" fmla="*/ 88 h 178"/>
                    <a:gd name="T34" fmla="*/ 1286 w 4512"/>
                    <a:gd name="T35" fmla="*/ 106 h 178"/>
                    <a:gd name="T36" fmla="*/ 1359 w 4512"/>
                    <a:gd name="T37" fmla="*/ 102 h 178"/>
                    <a:gd name="T38" fmla="*/ 1431 w 4512"/>
                    <a:gd name="T39" fmla="*/ 63 h 178"/>
                    <a:gd name="T40" fmla="*/ 1504 w 4512"/>
                    <a:gd name="T41" fmla="*/ 53 h 178"/>
                    <a:gd name="T42" fmla="*/ 1578 w 4512"/>
                    <a:gd name="T43" fmla="*/ 63 h 178"/>
                    <a:gd name="T44" fmla="*/ 1650 w 4512"/>
                    <a:gd name="T45" fmla="*/ 100 h 178"/>
                    <a:gd name="T46" fmla="*/ 1722 w 4512"/>
                    <a:gd name="T47" fmla="*/ 160 h 178"/>
                    <a:gd name="T48" fmla="*/ 1795 w 4512"/>
                    <a:gd name="T49" fmla="*/ 178 h 178"/>
                    <a:gd name="T50" fmla="*/ 1867 w 4512"/>
                    <a:gd name="T51" fmla="*/ 148 h 178"/>
                    <a:gd name="T52" fmla="*/ 1941 w 4512"/>
                    <a:gd name="T53" fmla="*/ 114 h 178"/>
                    <a:gd name="T54" fmla="*/ 2013 w 4512"/>
                    <a:gd name="T55" fmla="*/ 111 h 178"/>
                    <a:gd name="T56" fmla="*/ 2086 w 4512"/>
                    <a:gd name="T57" fmla="*/ 70 h 178"/>
                    <a:gd name="T58" fmla="*/ 2158 w 4512"/>
                    <a:gd name="T59" fmla="*/ 39 h 178"/>
                    <a:gd name="T60" fmla="*/ 2232 w 4512"/>
                    <a:gd name="T61" fmla="*/ 37 h 178"/>
                    <a:gd name="T62" fmla="*/ 2305 w 4512"/>
                    <a:gd name="T63" fmla="*/ 65 h 178"/>
                    <a:gd name="T64" fmla="*/ 2377 w 4512"/>
                    <a:gd name="T65" fmla="*/ 90 h 178"/>
                    <a:gd name="T66" fmla="*/ 2449 w 4512"/>
                    <a:gd name="T67" fmla="*/ 100 h 178"/>
                    <a:gd name="T68" fmla="*/ 2523 w 4512"/>
                    <a:gd name="T69" fmla="*/ 86 h 178"/>
                    <a:gd name="T70" fmla="*/ 2596 w 4512"/>
                    <a:gd name="T71" fmla="*/ 53 h 178"/>
                    <a:gd name="T72" fmla="*/ 2668 w 4512"/>
                    <a:gd name="T73" fmla="*/ 30 h 178"/>
                    <a:gd name="T74" fmla="*/ 2740 w 4512"/>
                    <a:gd name="T75" fmla="*/ 61 h 178"/>
                    <a:gd name="T76" fmla="*/ 2814 w 4512"/>
                    <a:gd name="T77" fmla="*/ 114 h 178"/>
                    <a:gd name="T78" fmla="*/ 2887 w 4512"/>
                    <a:gd name="T79" fmla="*/ 150 h 178"/>
                    <a:gd name="T80" fmla="*/ 2959 w 4512"/>
                    <a:gd name="T81" fmla="*/ 158 h 178"/>
                    <a:gd name="T82" fmla="*/ 3031 w 4512"/>
                    <a:gd name="T83" fmla="*/ 139 h 178"/>
                    <a:gd name="T84" fmla="*/ 3106 w 4512"/>
                    <a:gd name="T85" fmla="*/ 100 h 178"/>
                    <a:gd name="T86" fmla="*/ 3178 w 4512"/>
                    <a:gd name="T87" fmla="*/ 67 h 178"/>
                    <a:gd name="T88" fmla="*/ 3250 w 4512"/>
                    <a:gd name="T89" fmla="*/ 56 h 178"/>
                    <a:gd name="T90" fmla="*/ 3323 w 4512"/>
                    <a:gd name="T91" fmla="*/ 70 h 178"/>
                    <a:gd name="T92" fmla="*/ 3397 w 4512"/>
                    <a:gd name="T93" fmla="*/ 84 h 178"/>
                    <a:gd name="T94" fmla="*/ 3469 w 4512"/>
                    <a:gd name="T95" fmla="*/ 63 h 178"/>
                    <a:gd name="T96" fmla="*/ 3541 w 4512"/>
                    <a:gd name="T97" fmla="*/ 21 h 178"/>
                    <a:gd name="T98" fmla="*/ 3614 w 4512"/>
                    <a:gd name="T99" fmla="*/ 39 h 178"/>
                    <a:gd name="T100" fmla="*/ 3688 w 4512"/>
                    <a:gd name="T101" fmla="*/ 91 h 178"/>
                    <a:gd name="T102" fmla="*/ 3760 w 4512"/>
                    <a:gd name="T103" fmla="*/ 90 h 178"/>
                    <a:gd name="T104" fmla="*/ 3833 w 4512"/>
                    <a:gd name="T105" fmla="*/ 61 h 178"/>
                    <a:gd name="T106" fmla="*/ 3905 w 4512"/>
                    <a:gd name="T107" fmla="*/ 30 h 178"/>
                    <a:gd name="T108" fmla="*/ 3979 w 4512"/>
                    <a:gd name="T109" fmla="*/ 16 h 178"/>
                    <a:gd name="T110" fmla="*/ 4051 w 4512"/>
                    <a:gd name="T111" fmla="*/ 49 h 178"/>
                    <a:gd name="T112" fmla="*/ 4124 w 4512"/>
                    <a:gd name="T113" fmla="*/ 93 h 178"/>
                    <a:gd name="T114" fmla="*/ 4196 w 4512"/>
                    <a:gd name="T115" fmla="*/ 120 h 178"/>
                    <a:gd name="T116" fmla="*/ 4270 w 4512"/>
                    <a:gd name="T117" fmla="*/ 86 h 178"/>
                    <a:gd name="T118" fmla="*/ 4342 w 4512"/>
                    <a:gd name="T119" fmla="*/ 23 h 178"/>
                    <a:gd name="T120" fmla="*/ 4415 w 4512"/>
                    <a:gd name="T121" fmla="*/ 0 h 178"/>
                    <a:gd name="T122" fmla="*/ 4487 w 4512"/>
                    <a:gd name="T123"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78">
                      <a:moveTo>
                        <a:pt x="0" y="116"/>
                      </a:moveTo>
                      <a:lnTo>
                        <a:pt x="25" y="116"/>
                      </a:lnTo>
                      <a:lnTo>
                        <a:pt x="48" y="111"/>
                      </a:lnTo>
                      <a:lnTo>
                        <a:pt x="73" y="106"/>
                      </a:lnTo>
                      <a:lnTo>
                        <a:pt x="97" y="100"/>
                      </a:lnTo>
                      <a:lnTo>
                        <a:pt x="122" y="98"/>
                      </a:lnTo>
                      <a:lnTo>
                        <a:pt x="145" y="98"/>
                      </a:lnTo>
                      <a:lnTo>
                        <a:pt x="170" y="97"/>
                      </a:lnTo>
                      <a:lnTo>
                        <a:pt x="194" y="95"/>
                      </a:lnTo>
                      <a:lnTo>
                        <a:pt x="219" y="93"/>
                      </a:lnTo>
                      <a:lnTo>
                        <a:pt x="242" y="91"/>
                      </a:lnTo>
                      <a:lnTo>
                        <a:pt x="267" y="88"/>
                      </a:lnTo>
                      <a:lnTo>
                        <a:pt x="291" y="83"/>
                      </a:lnTo>
                      <a:lnTo>
                        <a:pt x="316" y="79"/>
                      </a:lnTo>
                      <a:lnTo>
                        <a:pt x="339" y="76"/>
                      </a:lnTo>
                      <a:lnTo>
                        <a:pt x="364" y="74"/>
                      </a:lnTo>
                      <a:lnTo>
                        <a:pt x="388" y="74"/>
                      </a:lnTo>
                      <a:lnTo>
                        <a:pt x="413" y="74"/>
                      </a:lnTo>
                      <a:lnTo>
                        <a:pt x="436" y="76"/>
                      </a:lnTo>
                      <a:lnTo>
                        <a:pt x="461" y="77"/>
                      </a:lnTo>
                      <a:lnTo>
                        <a:pt x="485" y="77"/>
                      </a:lnTo>
                      <a:lnTo>
                        <a:pt x="510" y="79"/>
                      </a:lnTo>
                      <a:lnTo>
                        <a:pt x="533" y="76"/>
                      </a:lnTo>
                      <a:lnTo>
                        <a:pt x="558" y="72"/>
                      </a:lnTo>
                      <a:lnTo>
                        <a:pt x="583" y="67"/>
                      </a:lnTo>
                      <a:lnTo>
                        <a:pt x="607" y="63"/>
                      </a:lnTo>
                      <a:lnTo>
                        <a:pt x="630" y="61"/>
                      </a:lnTo>
                      <a:lnTo>
                        <a:pt x="655" y="61"/>
                      </a:lnTo>
                      <a:lnTo>
                        <a:pt x="680" y="63"/>
                      </a:lnTo>
                      <a:lnTo>
                        <a:pt x="704" y="65"/>
                      </a:lnTo>
                      <a:lnTo>
                        <a:pt x="727" y="72"/>
                      </a:lnTo>
                      <a:lnTo>
                        <a:pt x="752" y="84"/>
                      </a:lnTo>
                      <a:lnTo>
                        <a:pt x="777" y="98"/>
                      </a:lnTo>
                      <a:lnTo>
                        <a:pt x="801" y="107"/>
                      </a:lnTo>
                      <a:lnTo>
                        <a:pt x="824" y="107"/>
                      </a:lnTo>
                      <a:lnTo>
                        <a:pt x="849" y="100"/>
                      </a:lnTo>
                      <a:lnTo>
                        <a:pt x="874" y="90"/>
                      </a:lnTo>
                      <a:lnTo>
                        <a:pt x="898" y="77"/>
                      </a:lnTo>
                      <a:lnTo>
                        <a:pt x="921" y="65"/>
                      </a:lnTo>
                      <a:lnTo>
                        <a:pt x="946" y="54"/>
                      </a:lnTo>
                      <a:lnTo>
                        <a:pt x="971" y="44"/>
                      </a:lnTo>
                      <a:lnTo>
                        <a:pt x="995" y="40"/>
                      </a:lnTo>
                      <a:lnTo>
                        <a:pt x="1018" y="42"/>
                      </a:lnTo>
                      <a:lnTo>
                        <a:pt x="1043" y="44"/>
                      </a:lnTo>
                      <a:lnTo>
                        <a:pt x="1068" y="47"/>
                      </a:lnTo>
                      <a:lnTo>
                        <a:pt x="1092" y="53"/>
                      </a:lnTo>
                      <a:lnTo>
                        <a:pt x="1115" y="58"/>
                      </a:lnTo>
                      <a:lnTo>
                        <a:pt x="1140" y="65"/>
                      </a:lnTo>
                      <a:lnTo>
                        <a:pt x="1165" y="72"/>
                      </a:lnTo>
                      <a:lnTo>
                        <a:pt x="1189" y="79"/>
                      </a:lnTo>
                      <a:lnTo>
                        <a:pt x="1212" y="88"/>
                      </a:lnTo>
                      <a:lnTo>
                        <a:pt x="1237" y="93"/>
                      </a:lnTo>
                      <a:lnTo>
                        <a:pt x="1262" y="100"/>
                      </a:lnTo>
                      <a:lnTo>
                        <a:pt x="1286" y="106"/>
                      </a:lnTo>
                      <a:lnTo>
                        <a:pt x="1309" y="109"/>
                      </a:lnTo>
                      <a:lnTo>
                        <a:pt x="1334" y="107"/>
                      </a:lnTo>
                      <a:lnTo>
                        <a:pt x="1359" y="102"/>
                      </a:lnTo>
                      <a:lnTo>
                        <a:pt x="1384" y="91"/>
                      </a:lnTo>
                      <a:lnTo>
                        <a:pt x="1406" y="77"/>
                      </a:lnTo>
                      <a:lnTo>
                        <a:pt x="1431" y="63"/>
                      </a:lnTo>
                      <a:lnTo>
                        <a:pt x="1456" y="53"/>
                      </a:lnTo>
                      <a:lnTo>
                        <a:pt x="1481" y="51"/>
                      </a:lnTo>
                      <a:lnTo>
                        <a:pt x="1504" y="53"/>
                      </a:lnTo>
                      <a:lnTo>
                        <a:pt x="1528" y="54"/>
                      </a:lnTo>
                      <a:lnTo>
                        <a:pt x="1553" y="60"/>
                      </a:lnTo>
                      <a:lnTo>
                        <a:pt x="1578" y="63"/>
                      </a:lnTo>
                      <a:lnTo>
                        <a:pt x="1601" y="72"/>
                      </a:lnTo>
                      <a:lnTo>
                        <a:pt x="1625" y="83"/>
                      </a:lnTo>
                      <a:lnTo>
                        <a:pt x="1650" y="100"/>
                      </a:lnTo>
                      <a:lnTo>
                        <a:pt x="1675" y="120"/>
                      </a:lnTo>
                      <a:lnTo>
                        <a:pt x="1698" y="141"/>
                      </a:lnTo>
                      <a:lnTo>
                        <a:pt x="1722" y="160"/>
                      </a:lnTo>
                      <a:lnTo>
                        <a:pt x="1747" y="173"/>
                      </a:lnTo>
                      <a:lnTo>
                        <a:pt x="1770" y="176"/>
                      </a:lnTo>
                      <a:lnTo>
                        <a:pt x="1795" y="178"/>
                      </a:lnTo>
                      <a:lnTo>
                        <a:pt x="1819" y="174"/>
                      </a:lnTo>
                      <a:lnTo>
                        <a:pt x="1844" y="162"/>
                      </a:lnTo>
                      <a:lnTo>
                        <a:pt x="1867" y="148"/>
                      </a:lnTo>
                      <a:lnTo>
                        <a:pt x="1892" y="132"/>
                      </a:lnTo>
                      <a:lnTo>
                        <a:pt x="1916" y="121"/>
                      </a:lnTo>
                      <a:lnTo>
                        <a:pt x="1941" y="114"/>
                      </a:lnTo>
                      <a:lnTo>
                        <a:pt x="1964" y="113"/>
                      </a:lnTo>
                      <a:lnTo>
                        <a:pt x="1989" y="114"/>
                      </a:lnTo>
                      <a:lnTo>
                        <a:pt x="2013" y="111"/>
                      </a:lnTo>
                      <a:lnTo>
                        <a:pt x="2038" y="106"/>
                      </a:lnTo>
                      <a:lnTo>
                        <a:pt x="2061" y="90"/>
                      </a:lnTo>
                      <a:lnTo>
                        <a:pt x="2086" y="70"/>
                      </a:lnTo>
                      <a:lnTo>
                        <a:pt x="2110" y="54"/>
                      </a:lnTo>
                      <a:lnTo>
                        <a:pt x="2135" y="46"/>
                      </a:lnTo>
                      <a:lnTo>
                        <a:pt x="2158" y="39"/>
                      </a:lnTo>
                      <a:lnTo>
                        <a:pt x="2183" y="33"/>
                      </a:lnTo>
                      <a:lnTo>
                        <a:pt x="2208" y="30"/>
                      </a:lnTo>
                      <a:lnTo>
                        <a:pt x="2232" y="37"/>
                      </a:lnTo>
                      <a:lnTo>
                        <a:pt x="2255" y="46"/>
                      </a:lnTo>
                      <a:lnTo>
                        <a:pt x="2280" y="56"/>
                      </a:lnTo>
                      <a:lnTo>
                        <a:pt x="2305" y="65"/>
                      </a:lnTo>
                      <a:lnTo>
                        <a:pt x="2329" y="74"/>
                      </a:lnTo>
                      <a:lnTo>
                        <a:pt x="2352" y="83"/>
                      </a:lnTo>
                      <a:lnTo>
                        <a:pt x="2377" y="90"/>
                      </a:lnTo>
                      <a:lnTo>
                        <a:pt x="2402" y="98"/>
                      </a:lnTo>
                      <a:lnTo>
                        <a:pt x="2426" y="100"/>
                      </a:lnTo>
                      <a:lnTo>
                        <a:pt x="2449" y="100"/>
                      </a:lnTo>
                      <a:lnTo>
                        <a:pt x="2474" y="98"/>
                      </a:lnTo>
                      <a:lnTo>
                        <a:pt x="2499" y="95"/>
                      </a:lnTo>
                      <a:lnTo>
                        <a:pt x="2523" y="86"/>
                      </a:lnTo>
                      <a:lnTo>
                        <a:pt x="2546" y="74"/>
                      </a:lnTo>
                      <a:lnTo>
                        <a:pt x="2571" y="61"/>
                      </a:lnTo>
                      <a:lnTo>
                        <a:pt x="2596" y="53"/>
                      </a:lnTo>
                      <a:lnTo>
                        <a:pt x="2620" y="44"/>
                      </a:lnTo>
                      <a:lnTo>
                        <a:pt x="2643" y="35"/>
                      </a:lnTo>
                      <a:lnTo>
                        <a:pt x="2668" y="30"/>
                      </a:lnTo>
                      <a:lnTo>
                        <a:pt x="2693" y="33"/>
                      </a:lnTo>
                      <a:lnTo>
                        <a:pt x="2717" y="46"/>
                      </a:lnTo>
                      <a:lnTo>
                        <a:pt x="2740" y="61"/>
                      </a:lnTo>
                      <a:lnTo>
                        <a:pt x="2765" y="79"/>
                      </a:lnTo>
                      <a:lnTo>
                        <a:pt x="2790" y="98"/>
                      </a:lnTo>
                      <a:lnTo>
                        <a:pt x="2814" y="114"/>
                      </a:lnTo>
                      <a:lnTo>
                        <a:pt x="2837" y="128"/>
                      </a:lnTo>
                      <a:lnTo>
                        <a:pt x="2862" y="141"/>
                      </a:lnTo>
                      <a:lnTo>
                        <a:pt x="2887" y="150"/>
                      </a:lnTo>
                      <a:lnTo>
                        <a:pt x="2912" y="157"/>
                      </a:lnTo>
                      <a:lnTo>
                        <a:pt x="2934" y="158"/>
                      </a:lnTo>
                      <a:lnTo>
                        <a:pt x="2959" y="158"/>
                      </a:lnTo>
                      <a:lnTo>
                        <a:pt x="2984" y="155"/>
                      </a:lnTo>
                      <a:lnTo>
                        <a:pt x="3009" y="148"/>
                      </a:lnTo>
                      <a:lnTo>
                        <a:pt x="3031" y="139"/>
                      </a:lnTo>
                      <a:lnTo>
                        <a:pt x="3056" y="127"/>
                      </a:lnTo>
                      <a:lnTo>
                        <a:pt x="3081" y="113"/>
                      </a:lnTo>
                      <a:lnTo>
                        <a:pt x="3106" y="100"/>
                      </a:lnTo>
                      <a:lnTo>
                        <a:pt x="3129" y="86"/>
                      </a:lnTo>
                      <a:lnTo>
                        <a:pt x="3153" y="76"/>
                      </a:lnTo>
                      <a:lnTo>
                        <a:pt x="3178" y="67"/>
                      </a:lnTo>
                      <a:lnTo>
                        <a:pt x="3203" y="61"/>
                      </a:lnTo>
                      <a:lnTo>
                        <a:pt x="3226" y="58"/>
                      </a:lnTo>
                      <a:lnTo>
                        <a:pt x="3250" y="56"/>
                      </a:lnTo>
                      <a:lnTo>
                        <a:pt x="3275" y="58"/>
                      </a:lnTo>
                      <a:lnTo>
                        <a:pt x="3300" y="63"/>
                      </a:lnTo>
                      <a:lnTo>
                        <a:pt x="3323" y="70"/>
                      </a:lnTo>
                      <a:lnTo>
                        <a:pt x="3347" y="77"/>
                      </a:lnTo>
                      <a:lnTo>
                        <a:pt x="3372" y="83"/>
                      </a:lnTo>
                      <a:lnTo>
                        <a:pt x="3397" y="84"/>
                      </a:lnTo>
                      <a:lnTo>
                        <a:pt x="3420" y="81"/>
                      </a:lnTo>
                      <a:lnTo>
                        <a:pt x="3444" y="74"/>
                      </a:lnTo>
                      <a:lnTo>
                        <a:pt x="3469" y="63"/>
                      </a:lnTo>
                      <a:lnTo>
                        <a:pt x="3494" y="46"/>
                      </a:lnTo>
                      <a:lnTo>
                        <a:pt x="3517" y="30"/>
                      </a:lnTo>
                      <a:lnTo>
                        <a:pt x="3541" y="21"/>
                      </a:lnTo>
                      <a:lnTo>
                        <a:pt x="3566" y="19"/>
                      </a:lnTo>
                      <a:lnTo>
                        <a:pt x="3591" y="26"/>
                      </a:lnTo>
                      <a:lnTo>
                        <a:pt x="3614" y="39"/>
                      </a:lnTo>
                      <a:lnTo>
                        <a:pt x="3638" y="56"/>
                      </a:lnTo>
                      <a:lnTo>
                        <a:pt x="3663" y="77"/>
                      </a:lnTo>
                      <a:lnTo>
                        <a:pt x="3688" y="91"/>
                      </a:lnTo>
                      <a:lnTo>
                        <a:pt x="3711" y="97"/>
                      </a:lnTo>
                      <a:lnTo>
                        <a:pt x="3735" y="97"/>
                      </a:lnTo>
                      <a:lnTo>
                        <a:pt x="3760" y="90"/>
                      </a:lnTo>
                      <a:lnTo>
                        <a:pt x="3785" y="81"/>
                      </a:lnTo>
                      <a:lnTo>
                        <a:pt x="3808" y="72"/>
                      </a:lnTo>
                      <a:lnTo>
                        <a:pt x="3833" y="61"/>
                      </a:lnTo>
                      <a:lnTo>
                        <a:pt x="3857" y="54"/>
                      </a:lnTo>
                      <a:lnTo>
                        <a:pt x="3882" y="44"/>
                      </a:lnTo>
                      <a:lnTo>
                        <a:pt x="3905" y="30"/>
                      </a:lnTo>
                      <a:lnTo>
                        <a:pt x="3930" y="19"/>
                      </a:lnTo>
                      <a:lnTo>
                        <a:pt x="3954" y="16"/>
                      </a:lnTo>
                      <a:lnTo>
                        <a:pt x="3979" y="16"/>
                      </a:lnTo>
                      <a:lnTo>
                        <a:pt x="4002" y="24"/>
                      </a:lnTo>
                      <a:lnTo>
                        <a:pt x="4027" y="35"/>
                      </a:lnTo>
                      <a:lnTo>
                        <a:pt x="4051" y="49"/>
                      </a:lnTo>
                      <a:lnTo>
                        <a:pt x="4076" y="67"/>
                      </a:lnTo>
                      <a:lnTo>
                        <a:pt x="4099" y="81"/>
                      </a:lnTo>
                      <a:lnTo>
                        <a:pt x="4124" y="93"/>
                      </a:lnTo>
                      <a:lnTo>
                        <a:pt x="4148" y="107"/>
                      </a:lnTo>
                      <a:lnTo>
                        <a:pt x="4173" y="116"/>
                      </a:lnTo>
                      <a:lnTo>
                        <a:pt x="4196" y="120"/>
                      </a:lnTo>
                      <a:lnTo>
                        <a:pt x="4221" y="116"/>
                      </a:lnTo>
                      <a:lnTo>
                        <a:pt x="4245" y="104"/>
                      </a:lnTo>
                      <a:lnTo>
                        <a:pt x="4270" y="86"/>
                      </a:lnTo>
                      <a:lnTo>
                        <a:pt x="4293" y="67"/>
                      </a:lnTo>
                      <a:lnTo>
                        <a:pt x="4318" y="44"/>
                      </a:lnTo>
                      <a:lnTo>
                        <a:pt x="4342" y="23"/>
                      </a:lnTo>
                      <a:lnTo>
                        <a:pt x="4367" y="7"/>
                      </a:lnTo>
                      <a:lnTo>
                        <a:pt x="4390" y="0"/>
                      </a:lnTo>
                      <a:lnTo>
                        <a:pt x="4415" y="0"/>
                      </a:lnTo>
                      <a:lnTo>
                        <a:pt x="4439" y="10"/>
                      </a:lnTo>
                      <a:lnTo>
                        <a:pt x="4464" y="26"/>
                      </a:lnTo>
                      <a:lnTo>
                        <a:pt x="4487" y="47"/>
                      </a:lnTo>
                      <a:lnTo>
                        <a:pt x="4512" y="68"/>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8932" name="Freeform 20"/>
                <p:cNvSpPr>
                  <a:spLocks/>
                </p:cNvSpPr>
                <p:nvPr/>
              </p:nvSpPr>
              <p:spPr bwMode="auto">
                <a:xfrm>
                  <a:off x="1749" y="3930"/>
                  <a:ext cx="3627" cy="102"/>
                </a:xfrm>
                <a:custGeom>
                  <a:avLst/>
                  <a:gdLst>
                    <a:gd name="T0" fmla="*/ 48 w 4512"/>
                    <a:gd name="T1" fmla="*/ 51 h 102"/>
                    <a:gd name="T2" fmla="*/ 122 w 4512"/>
                    <a:gd name="T3" fmla="*/ 44 h 102"/>
                    <a:gd name="T4" fmla="*/ 194 w 4512"/>
                    <a:gd name="T5" fmla="*/ 44 h 102"/>
                    <a:gd name="T6" fmla="*/ 267 w 4512"/>
                    <a:gd name="T7" fmla="*/ 44 h 102"/>
                    <a:gd name="T8" fmla="*/ 339 w 4512"/>
                    <a:gd name="T9" fmla="*/ 42 h 102"/>
                    <a:gd name="T10" fmla="*/ 413 w 4512"/>
                    <a:gd name="T11" fmla="*/ 42 h 102"/>
                    <a:gd name="T12" fmla="*/ 485 w 4512"/>
                    <a:gd name="T13" fmla="*/ 42 h 102"/>
                    <a:gd name="T14" fmla="*/ 558 w 4512"/>
                    <a:gd name="T15" fmla="*/ 49 h 102"/>
                    <a:gd name="T16" fmla="*/ 630 w 4512"/>
                    <a:gd name="T17" fmla="*/ 53 h 102"/>
                    <a:gd name="T18" fmla="*/ 704 w 4512"/>
                    <a:gd name="T19" fmla="*/ 49 h 102"/>
                    <a:gd name="T20" fmla="*/ 777 w 4512"/>
                    <a:gd name="T21" fmla="*/ 46 h 102"/>
                    <a:gd name="T22" fmla="*/ 849 w 4512"/>
                    <a:gd name="T23" fmla="*/ 58 h 102"/>
                    <a:gd name="T24" fmla="*/ 921 w 4512"/>
                    <a:gd name="T25" fmla="*/ 39 h 102"/>
                    <a:gd name="T26" fmla="*/ 995 w 4512"/>
                    <a:gd name="T27" fmla="*/ 19 h 102"/>
                    <a:gd name="T28" fmla="*/ 1068 w 4512"/>
                    <a:gd name="T29" fmla="*/ 9 h 102"/>
                    <a:gd name="T30" fmla="*/ 1140 w 4512"/>
                    <a:gd name="T31" fmla="*/ 10 h 102"/>
                    <a:gd name="T32" fmla="*/ 1212 w 4512"/>
                    <a:gd name="T33" fmla="*/ 17 h 102"/>
                    <a:gd name="T34" fmla="*/ 1286 w 4512"/>
                    <a:gd name="T35" fmla="*/ 28 h 102"/>
                    <a:gd name="T36" fmla="*/ 1359 w 4512"/>
                    <a:gd name="T37" fmla="*/ 54 h 102"/>
                    <a:gd name="T38" fmla="*/ 1431 w 4512"/>
                    <a:gd name="T39" fmla="*/ 51 h 102"/>
                    <a:gd name="T40" fmla="*/ 1504 w 4512"/>
                    <a:gd name="T41" fmla="*/ 39 h 102"/>
                    <a:gd name="T42" fmla="*/ 1578 w 4512"/>
                    <a:gd name="T43" fmla="*/ 26 h 102"/>
                    <a:gd name="T44" fmla="*/ 1650 w 4512"/>
                    <a:gd name="T45" fmla="*/ 37 h 102"/>
                    <a:gd name="T46" fmla="*/ 1722 w 4512"/>
                    <a:gd name="T47" fmla="*/ 70 h 102"/>
                    <a:gd name="T48" fmla="*/ 1795 w 4512"/>
                    <a:gd name="T49" fmla="*/ 91 h 102"/>
                    <a:gd name="T50" fmla="*/ 1867 w 4512"/>
                    <a:gd name="T51" fmla="*/ 102 h 102"/>
                    <a:gd name="T52" fmla="*/ 1941 w 4512"/>
                    <a:gd name="T53" fmla="*/ 83 h 102"/>
                    <a:gd name="T54" fmla="*/ 2013 w 4512"/>
                    <a:gd name="T55" fmla="*/ 65 h 102"/>
                    <a:gd name="T56" fmla="*/ 2086 w 4512"/>
                    <a:gd name="T57" fmla="*/ 58 h 102"/>
                    <a:gd name="T58" fmla="*/ 2158 w 4512"/>
                    <a:gd name="T59" fmla="*/ 35 h 102"/>
                    <a:gd name="T60" fmla="*/ 2232 w 4512"/>
                    <a:gd name="T61" fmla="*/ 9 h 102"/>
                    <a:gd name="T62" fmla="*/ 2305 w 4512"/>
                    <a:gd name="T63" fmla="*/ 7 h 102"/>
                    <a:gd name="T64" fmla="*/ 2377 w 4512"/>
                    <a:gd name="T65" fmla="*/ 12 h 102"/>
                    <a:gd name="T66" fmla="*/ 2449 w 4512"/>
                    <a:gd name="T67" fmla="*/ 30 h 102"/>
                    <a:gd name="T68" fmla="*/ 2523 w 4512"/>
                    <a:gd name="T69" fmla="*/ 47 h 102"/>
                    <a:gd name="T70" fmla="*/ 2596 w 4512"/>
                    <a:gd name="T71" fmla="*/ 49 h 102"/>
                    <a:gd name="T72" fmla="*/ 2668 w 4512"/>
                    <a:gd name="T73" fmla="*/ 49 h 102"/>
                    <a:gd name="T74" fmla="*/ 2740 w 4512"/>
                    <a:gd name="T75" fmla="*/ 51 h 102"/>
                    <a:gd name="T76" fmla="*/ 2814 w 4512"/>
                    <a:gd name="T77" fmla="*/ 65 h 102"/>
                    <a:gd name="T78" fmla="*/ 2887 w 4512"/>
                    <a:gd name="T79" fmla="*/ 67 h 102"/>
                    <a:gd name="T80" fmla="*/ 2959 w 4512"/>
                    <a:gd name="T81" fmla="*/ 77 h 102"/>
                    <a:gd name="T82" fmla="*/ 3031 w 4512"/>
                    <a:gd name="T83" fmla="*/ 74 h 102"/>
                    <a:gd name="T84" fmla="*/ 3106 w 4512"/>
                    <a:gd name="T85" fmla="*/ 74 h 102"/>
                    <a:gd name="T86" fmla="*/ 3178 w 4512"/>
                    <a:gd name="T87" fmla="*/ 69 h 102"/>
                    <a:gd name="T88" fmla="*/ 3250 w 4512"/>
                    <a:gd name="T89" fmla="*/ 63 h 102"/>
                    <a:gd name="T90" fmla="*/ 3323 w 4512"/>
                    <a:gd name="T91" fmla="*/ 53 h 102"/>
                    <a:gd name="T92" fmla="*/ 3397 w 4512"/>
                    <a:gd name="T93" fmla="*/ 54 h 102"/>
                    <a:gd name="T94" fmla="*/ 3469 w 4512"/>
                    <a:gd name="T95" fmla="*/ 60 h 102"/>
                    <a:gd name="T96" fmla="*/ 3541 w 4512"/>
                    <a:gd name="T97" fmla="*/ 46 h 102"/>
                    <a:gd name="T98" fmla="*/ 3614 w 4512"/>
                    <a:gd name="T99" fmla="*/ 37 h 102"/>
                    <a:gd name="T100" fmla="*/ 3688 w 4512"/>
                    <a:gd name="T101" fmla="*/ 39 h 102"/>
                    <a:gd name="T102" fmla="*/ 3760 w 4512"/>
                    <a:gd name="T103" fmla="*/ 54 h 102"/>
                    <a:gd name="T104" fmla="*/ 3833 w 4512"/>
                    <a:gd name="T105" fmla="*/ 58 h 102"/>
                    <a:gd name="T106" fmla="*/ 3905 w 4512"/>
                    <a:gd name="T107" fmla="*/ 53 h 102"/>
                    <a:gd name="T108" fmla="*/ 3979 w 4512"/>
                    <a:gd name="T109" fmla="*/ 42 h 102"/>
                    <a:gd name="T110" fmla="*/ 4051 w 4512"/>
                    <a:gd name="T111" fmla="*/ 37 h 102"/>
                    <a:gd name="T112" fmla="*/ 4124 w 4512"/>
                    <a:gd name="T113" fmla="*/ 35 h 102"/>
                    <a:gd name="T114" fmla="*/ 4196 w 4512"/>
                    <a:gd name="T115" fmla="*/ 46 h 102"/>
                    <a:gd name="T116" fmla="*/ 4270 w 4512"/>
                    <a:gd name="T117" fmla="*/ 54 h 102"/>
                    <a:gd name="T118" fmla="*/ 4342 w 4512"/>
                    <a:gd name="T119" fmla="*/ 37 h 102"/>
                    <a:gd name="T120" fmla="*/ 4415 w 4512"/>
                    <a:gd name="T121" fmla="*/ 14 h 102"/>
                    <a:gd name="T122" fmla="*/ 4487 w 4512"/>
                    <a:gd name="T123"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12" h="102">
                      <a:moveTo>
                        <a:pt x="0" y="40"/>
                      </a:moveTo>
                      <a:lnTo>
                        <a:pt x="25" y="47"/>
                      </a:lnTo>
                      <a:lnTo>
                        <a:pt x="48" y="51"/>
                      </a:lnTo>
                      <a:lnTo>
                        <a:pt x="73" y="51"/>
                      </a:lnTo>
                      <a:lnTo>
                        <a:pt x="97" y="47"/>
                      </a:lnTo>
                      <a:lnTo>
                        <a:pt x="122" y="44"/>
                      </a:lnTo>
                      <a:lnTo>
                        <a:pt x="145" y="42"/>
                      </a:lnTo>
                      <a:lnTo>
                        <a:pt x="170" y="44"/>
                      </a:lnTo>
                      <a:lnTo>
                        <a:pt x="194" y="44"/>
                      </a:lnTo>
                      <a:lnTo>
                        <a:pt x="219" y="44"/>
                      </a:lnTo>
                      <a:lnTo>
                        <a:pt x="242" y="44"/>
                      </a:lnTo>
                      <a:lnTo>
                        <a:pt x="267" y="44"/>
                      </a:lnTo>
                      <a:lnTo>
                        <a:pt x="291" y="44"/>
                      </a:lnTo>
                      <a:lnTo>
                        <a:pt x="316" y="44"/>
                      </a:lnTo>
                      <a:lnTo>
                        <a:pt x="339" y="42"/>
                      </a:lnTo>
                      <a:lnTo>
                        <a:pt x="364" y="42"/>
                      </a:lnTo>
                      <a:lnTo>
                        <a:pt x="388" y="42"/>
                      </a:lnTo>
                      <a:lnTo>
                        <a:pt x="413" y="42"/>
                      </a:lnTo>
                      <a:lnTo>
                        <a:pt x="436" y="40"/>
                      </a:lnTo>
                      <a:lnTo>
                        <a:pt x="461" y="40"/>
                      </a:lnTo>
                      <a:lnTo>
                        <a:pt x="485" y="42"/>
                      </a:lnTo>
                      <a:lnTo>
                        <a:pt x="510" y="44"/>
                      </a:lnTo>
                      <a:lnTo>
                        <a:pt x="533" y="47"/>
                      </a:lnTo>
                      <a:lnTo>
                        <a:pt x="558" y="49"/>
                      </a:lnTo>
                      <a:lnTo>
                        <a:pt x="583" y="51"/>
                      </a:lnTo>
                      <a:lnTo>
                        <a:pt x="607" y="53"/>
                      </a:lnTo>
                      <a:lnTo>
                        <a:pt x="630" y="53"/>
                      </a:lnTo>
                      <a:lnTo>
                        <a:pt x="655" y="53"/>
                      </a:lnTo>
                      <a:lnTo>
                        <a:pt x="680" y="53"/>
                      </a:lnTo>
                      <a:lnTo>
                        <a:pt x="704" y="49"/>
                      </a:lnTo>
                      <a:lnTo>
                        <a:pt x="727" y="46"/>
                      </a:lnTo>
                      <a:lnTo>
                        <a:pt x="752" y="44"/>
                      </a:lnTo>
                      <a:lnTo>
                        <a:pt x="777" y="46"/>
                      </a:lnTo>
                      <a:lnTo>
                        <a:pt x="801" y="51"/>
                      </a:lnTo>
                      <a:lnTo>
                        <a:pt x="824" y="54"/>
                      </a:lnTo>
                      <a:lnTo>
                        <a:pt x="849" y="58"/>
                      </a:lnTo>
                      <a:lnTo>
                        <a:pt x="874" y="54"/>
                      </a:lnTo>
                      <a:lnTo>
                        <a:pt x="898" y="47"/>
                      </a:lnTo>
                      <a:lnTo>
                        <a:pt x="921" y="39"/>
                      </a:lnTo>
                      <a:lnTo>
                        <a:pt x="946" y="30"/>
                      </a:lnTo>
                      <a:lnTo>
                        <a:pt x="971" y="24"/>
                      </a:lnTo>
                      <a:lnTo>
                        <a:pt x="995" y="19"/>
                      </a:lnTo>
                      <a:lnTo>
                        <a:pt x="1018" y="17"/>
                      </a:lnTo>
                      <a:lnTo>
                        <a:pt x="1043" y="12"/>
                      </a:lnTo>
                      <a:lnTo>
                        <a:pt x="1068" y="9"/>
                      </a:lnTo>
                      <a:lnTo>
                        <a:pt x="1092" y="5"/>
                      </a:lnTo>
                      <a:lnTo>
                        <a:pt x="1115" y="5"/>
                      </a:lnTo>
                      <a:lnTo>
                        <a:pt x="1140" y="10"/>
                      </a:lnTo>
                      <a:lnTo>
                        <a:pt x="1165" y="16"/>
                      </a:lnTo>
                      <a:lnTo>
                        <a:pt x="1189" y="19"/>
                      </a:lnTo>
                      <a:lnTo>
                        <a:pt x="1212" y="17"/>
                      </a:lnTo>
                      <a:lnTo>
                        <a:pt x="1237" y="17"/>
                      </a:lnTo>
                      <a:lnTo>
                        <a:pt x="1262" y="21"/>
                      </a:lnTo>
                      <a:lnTo>
                        <a:pt x="1286" y="28"/>
                      </a:lnTo>
                      <a:lnTo>
                        <a:pt x="1309" y="37"/>
                      </a:lnTo>
                      <a:lnTo>
                        <a:pt x="1334" y="47"/>
                      </a:lnTo>
                      <a:lnTo>
                        <a:pt x="1359" y="54"/>
                      </a:lnTo>
                      <a:lnTo>
                        <a:pt x="1384" y="58"/>
                      </a:lnTo>
                      <a:lnTo>
                        <a:pt x="1406" y="56"/>
                      </a:lnTo>
                      <a:lnTo>
                        <a:pt x="1431" y="51"/>
                      </a:lnTo>
                      <a:lnTo>
                        <a:pt x="1456" y="46"/>
                      </a:lnTo>
                      <a:lnTo>
                        <a:pt x="1481" y="42"/>
                      </a:lnTo>
                      <a:lnTo>
                        <a:pt x="1504" y="39"/>
                      </a:lnTo>
                      <a:lnTo>
                        <a:pt x="1528" y="33"/>
                      </a:lnTo>
                      <a:lnTo>
                        <a:pt x="1553" y="28"/>
                      </a:lnTo>
                      <a:lnTo>
                        <a:pt x="1578" y="26"/>
                      </a:lnTo>
                      <a:lnTo>
                        <a:pt x="1601" y="26"/>
                      </a:lnTo>
                      <a:lnTo>
                        <a:pt x="1625" y="31"/>
                      </a:lnTo>
                      <a:lnTo>
                        <a:pt x="1650" y="37"/>
                      </a:lnTo>
                      <a:lnTo>
                        <a:pt x="1675" y="47"/>
                      </a:lnTo>
                      <a:lnTo>
                        <a:pt x="1698" y="60"/>
                      </a:lnTo>
                      <a:lnTo>
                        <a:pt x="1722" y="70"/>
                      </a:lnTo>
                      <a:lnTo>
                        <a:pt x="1747" y="77"/>
                      </a:lnTo>
                      <a:lnTo>
                        <a:pt x="1770" y="84"/>
                      </a:lnTo>
                      <a:lnTo>
                        <a:pt x="1795" y="91"/>
                      </a:lnTo>
                      <a:lnTo>
                        <a:pt x="1819" y="100"/>
                      </a:lnTo>
                      <a:lnTo>
                        <a:pt x="1844" y="102"/>
                      </a:lnTo>
                      <a:lnTo>
                        <a:pt x="1867" y="102"/>
                      </a:lnTo>
                      <a:lnTo>
                        <a:pt x="1892" y="97"/>
                      </a:lnTo>
                      <a:lnTo>
                        <a:pt x="1916" y="90"/>
                      </a:lnTo>
                      <a:lnTo>
                        <a:pt x="1941" y="83"/>
                      </a:lnTo>
                      <a:lnTo>
                        <a:pt x="1964" y="76"/>
                      </a:lnTo>
                      <a:lnTo>
                        <a:pt x="1989" y="67"/>
                      </a:lnTo>
                      <a:lnTo>
                        <a:pt x="2013" y="65"/>
                      </a:lnTo>
                      <a:lnTo>
                        <a:pt x="2038" y="65"/>
                      </a:lnTo>
                      <a:lnTo>
                        <a:pt x="2061" y="63"/>
                      </a:lnTo>
                      <a:lnTo>
                        <a:pt x="2086" y="58"/>
                      </a:lnTo>
                      <a:lnTo>
                        <a:pt x="2110" y="53"/>
                      </a:lnTo>
                      <a:lnTo>
                        <a:pt x="2135" y="44"/>
                      </a:lnTo>
                      <a:lnTo>
                        <a:pt x="2158" y="35"/>
                      </a:lnTo>
                      <a:lnTo>
                        <a:pt x="2183" y="24"/>
                      </a:lnTo>
                      <a:lnTo>
                        <a:pt x="2208" y="14"/>
                      </a:lnTo>
                      <a:lnTo>
                        <a:pt x="2232" y="9"/>
                      </a:lnTo>
                      <a:lnTo>
                        <a:pt x="2255" y="5"/>
                      </a:lnTo>
                      <a:lnTo>
                        <a:pt x="2280" y="3"/>
                      </a:lnTo>
                      <a:lnTo>
                        <a:pt x="2305" y="7"/>
                      </a:lnTo>
                      <a:lnTo>
                        <a:pt x="2329" y="9"/>
                      </a:lnTo>
                      <a:lnTo>
                        <a:pt x="2352" y="10"/>
                      </a:lnTo>
                      <a:lnTo>
                        <a:pt x="2377" y="12"/>
                      </a:lnTo>
                      <a:lnTo>
                        <a:pt x="2402" y="17"/>
                      </a:lnTo>
                      <a:lnTo>
                        <a:pt x="2426" y="24"/>
                      </a:lnTo>
                      <a:lnTo>
                        <a:pt x="2449" y="30"/>
                      </a:lnTo>
                      <a:lnTo>
                        <a:pt x="2474" y="39"/>
                      </a:lnTo>
                      <a:lnTo>
                        <a:pt x="2499" y="44"/>
                      </a:lnTo>
                      <a:lnTo>
                        <a:pt x="2523" y="47"/>
                      </a:lnTo>
                      <a:lnTo>
                        <a:pt x="2546" y="49"/>
                      </a:lnTo>
                      <a:lnTo>
                        <a:pt x="2571" y="49"/>
                      </a:lnTo>
                      <a:lnTo>
                        <a:pt x="2596" y="49"/>
                      </a:lnTo>
                      <a:lnTo>
                        <a:pt x="2620" y="49"/>
                      </a:lnTo>
                      <a:lnTo>
                        <a:pt x="2643" y="49"/>
                      </a:lnTo>
                      <a:lnTo>
                        <a:pt x="2668" y="49"/>
                      </a:lnTo>
                      <a:lnTo>
                        <a:pt x="2693" y="49"/>
                      </a:lnTo>
                      <a:lnTo>
                        <a:pt x="2717" y="49"/>
                      </a:lnTo>
                      <a:lnTo>
                        <a:pt x="2740" y="51"/>
                      </a:lnTo>
                      <a:lnTo>
                        <a:pt x="2765" y="54"/>
                      </a:lnTo>
                      <a:lnTo>
                        <a:pt x="2790" y="61"/>
                      </a:lnTo>
                      <a:lnTo>
                        <a:pt x="2814" y="65"/>
                      </a:lnTo>
                      <a:lnTo>
                        <a:pt x="2837" y="67"/>
                      </a:lnTo>
                      <a:lnTo>
                        <a:pt x="2862" y="65"/>
                      </a:lnTo>
                      <a:lnTo>
                        <a:pt x="2887" y="67"/>
                      </a:lnTo>
                      <a:lnTo>
                        <a:pt x="2912" y="72"/>
                      </a:lnTo>
                      <a:lnTo>
                        <a:pt x="2934" y="76"/>
                      </a:lnTo>
                      <a:lnTo>
                        <a:pt x="2959" y="77"/>
                      </a:lnTo>
                      <a:lnTo>
                        <a:pt x="2984" y="77"/>
                      </a:lnTo>
                      <a:lnTo>
                        <a:pt x="3009" y="76"/>
                      </a:lnTo>
                      <a:lnTo>
                        <a:pt x="3031" y="74"/>
                      </a:lnTo>
                      <a:lnTo>
                        <a:pt x="3056" y="76"/>
                      </a:lnTo>
                      <a:lnTo>
                        <a:pt x="3081" y="76"/>
                      </a:lnTo>
                      <a:lnTo>
                        <a:pt x="3106" y="74"/>
                      </a:lnTo>
                      <a:lnTo>
                        <a:pt x="3129" y="72"/>
                      </a:lnTo>
                      <a:lnTo>
                        <a:pt x="3153" y="70"/>
                      </a:lnTo>
                      <a:lnTo>
                        <a:pt x="3178" y="69"/>
                      </a:lnTo>
                      <a:lnTo>
                        <a:pt x="3203" y="69"/>
                      </a:lnTo>
                      <a:lnTo>
                        <a:pt x="3226" y="67"/>
                      </a:lnTo>
                      <a:lnTo>
                        <a:pt x="3250" y="63"/>
                      </a:lnTo>
                      <a:lnTo>
                        <a:pt x="3275" y="60"/>
                      </a:lnTo>
                      <a:lnTo>
                        <a:pt x="3300" y="56"/>
                      </a:lnTo>
                      <a:lnTo>
                        <a:pt x="3323" y="53"/>
                      </a:lnTo>
                      <a:lnTo>
                        <a:pt x="3347" y="51"/>
                      </a:lnTo>
                      <a:lnTo>
                        <a:pt x="3372" y="53"/>
                      </a:lnTo>
                      <a:lnTo>
                        <a:pt x="3397" y="54"/>
                      </a:lnTo>
                      <a:lnTo>
                        <a:pt x="3420" y="58"/>
                      </a:lnTo>
                      <a:lnTo>
                        <a:pt x="3444" y="60"/>
                      </a:lnTo>
                      <a:lnTo>
                        <a:pt x="3469" y="60"/>
                      </a:lnTo>
                      <a:lnTo>
                        <a:pt x="3494" y="58"/>
                      </a:lnTo>
                      <a:lnTo>
                        <a:pt x="3517" y="51"/>
                      </a:lnTo>
                      <a:lnTo>
                        <a:pt x="3541" y="46"/>
                      </a:lnTo>
                      <a:lnTo>
                        <a:pt x="3566" y="42"/>
                      </a:lnTo>
                      <a:lnTo>
                        <a:pt x="3591" y="39"/>
                      </a:lnTo>
                      <a:lnTo>
                        <a:pt x="3614" y="37"/>
                      </a:lnTo>
                      <a:lnTo>
                        <a:pt x="3638" y="35"/>
                      </a:lnTo>
                      <a:lnTo>
                        <a:pt x="3663" y="35"/>
                      </a:lnTo>
                      <a:lnTo>
                        <a:pt x="3688" y="39"/>
                      </a:lnTo>
                      <a:lnTo>
                        <a:pt x="3711" y="46"/>
                      </a:lnTo>
                      <a:lnTo>
                        <a:pt x="3735" y="51"/>
                      </a:lnTo>
                      <a:lnTo>
                        <a:pt x="3760" y="54"/>
                      </a:lnTo>
                      <a:lnTo>
                        <a:pt x="3785" y="56"/>
                      </a:lnTo>
                      <a:lnTo>
                        <a:pt x="3808" y="58"/>
                      </a:lnTo>
                      <a:lnTo>
                        <a:pt x="3833" y="58"/>
                      </a:lnTo>
                      <a:lnTo>
                        <a:pt x="3857" y="58"/>
                      </a:lnTo>
                      <a:lnTo>
                        <a:pt x="3882" y="56"/>
                      </a:lnTo>
                      <a:lnTo>
                        <a:pt x="3905" y="53"/>
                      </a:lnTo>
                      <a:lnTo>
                        <a:pt x="3930" y="49"/>
                      </a:lnTo>
                      <a:lnTo>
                        <a:pt x="3954" y="47"/>
                      </a:lnTo>
                      <a:lnTo>
                        <a:pt x="3979" y="42"/>
                      </a:lnTo>
                      <a:lnTo>
                        <a:pt x="4002" y="37"/>
                      </a:lnTo>
                      <a:lnTo>
                        <a:pt x="4027" y="35"/>
                      </a:lnTo>
                      <a:lnTo>
                        <a:pt x="4051" y="37"/>
                      </a:lnTo>
                      <a:lnTo>
                        <a:pt x="4076" y="37"/>
                      </a:lnTo>
                      <a:lnTo>
                        <a:pt x="4099" y="35"/>
                      </a:lnTo>
                      <a:lnTo>
                        <a:pt x="4124" y="35"/>
                      </a:lnTo>
                      <a:lnTo>
                        <a:pt x="4148" y="39"/>
                      </a:lnTo>
                      <a:lnTo>
                        <a:pt x="4173" y="42"/>
                      </a:lnTo>
                      <a:lnTo>
                        <a:pt x="4196" y="46"/>
                      </a:lnTo>
                      <a:lnTo>
                        <a:pt x="4221" y="49"/>
                      </a:lnTo>
                      <a:lnTo>
                        <a:pt x="4245" y="54"/>
                      </a:lnTo>
                      <a:lnTo>
                        <a:pt x="4270" y="54"/>
                      </a:lnTo>
                      <a:lnTo>
                        <a:pt x="4293" y="51"/>
                      </a:lnTo>
                      <a:lnTo>
                        <a:pt x="4318" y="44"/>
                      </a:lnTo>
                      <a:lnTo>
                        <a:pt x="4342" y="37"/>
                      </a:lnTo>
                      <a:lnTo>
                        <a:pt x="4367" y="28"/>
                      </a:lnTo>
                      <a:lnTo>
                        <a:pt x="4390" y="21"/>
                      </a:lnTo>
                      <a:lnTo>
                        <a:pt x="4415" y="14"/>
                      </a:lnTo>
                      <a:lnTo>
                        <a:pt x="4439" y="5"/>
                      </a:lnTo>
                      <a:lnTo>
                        <a:pt x="4464" y="0"/>
                      </a:lnTo>
                      <a:lnTo>
                        <a:pt x="4487" y="2"/>
                      </a:lnTo>
                      <a:lnTo>
                        <a:pt x="4512" y="5"/>
                      </a:lnTo>
                    </a:path>
                  </a:pathLst>
                </a:custGeom>
                <a:noFill/>
                <a:ln w="36576">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aphicFrame>
            <p:nvGraphicFramePr>
              <p:cNvPr id="38933" name="Object 21"/>
              <p:cNvGraphicFramePr>
                <a:graphicFrameLocks noChangeAspect="1"/>
              </p:cNvGraphicFramePr>
              <p:nvPr/>
            </p:nvGraphicFramePr>
            <p:xfrm>
              <a:off x="1512" y="1118"/>
              <a:ext cx="341" cy="226"/>
            </p:xfrm>
            <a:graphic>
              <a:graphicData uri="http://schemas.openxmlformats.org/presentationml/2006/ole">
                <mc:AlternateContent xmlns:mc="http://schemas.openxmlformats.org/markup-compatibility/2006">
                  <mc:Choice xmlns:v="urn:schemas-microsoft-com:vml" Requires="v">
                    <p:oleObj spid="_x0000_s5599" name="Paint Shop Pro Image" r:id="rId5" imgW="2136585" imgH="1414634" progId="PaintShopPro">
                      <p:embed/>
                    </p:oleObj>
                  </mc:Choice>
                  <mc:Fallback>
                    <p:oleObj name="Paint Shop Pro Image" r:id="rId5" imgW="2136585" imgH="1414634" progId="PaintShopPro">
                      <p:embed/>
                      <p:pic>
                        <p:nvPicPr>
                          <p:cNvPr id="38933" name="Object 21"/>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1118"/>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34" name="Object 22"/>
              <p:cNvGraphicFramePr>
                <a:graphicFrameLocks noChangeAspect="1"/>
              </p:cNvGraphicFramePr>
              <p:nvPr/>
            </p:nvGraphicFramePr>
            <p:xfrm>
              <a:off x="1512" y="1307"/>
              <a:ext cx="341" cy="226"/>
            </p:xfrm>
            <a:graphic>
              <a:graphicData uri="http://schemas.openxmlformats.org/presentationml/2006/ole">
                <mc:AlternateContent xmlns:mc="http://schemas.openxmlformats.org/markup-compatibility/2006">
                  <mc:Choice xmlns:v="urn:schemas-microsoft-com:vml" Requires="v">
                    <p:oleObj spid="_x0000_s5600" name="Paint Shop Pro Image" r:id="rId7" imgW="2136585" imgH="1414634" progId="PaintShopPro">
                      <p:embed/>
                    </p:oleObj>
                  </mc:Choice>
                  <mc:Fallback>
                    <p:oleObj name="Paint Shop Pro Image" r:id="rId7" imgW="2136585" imgH="1414634" progId="PaintShopPro">
                      <p:embed/>
                      <p:pic>
                        <p:nvPicPr>
                          <p:cNvPr id="38934" name="Object 2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1307"/>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35" name="Object 23"/>
              <p:cNvGraphicFramePr>
                <a:graphicFrameLocks noChangeAspect="1"/>
              </p:cNvGraphicFramePr>
              <p:nvPr/>
            </p:nvGraphicFramePr>
            <p:xfrm>
              <a:off x="1512" y="1495"/>
              <a:ext cx="341" cy="226"/>
            </p:xfrm>
            <a:graphic>
              <a:graphicData uri="http://schemas.openxmlformats.org/presentationml/2006/ole">
                <mc:AlternateContent xmlns:mc="http://schemas.openxmlformats.org/markup-compatibility/2006">
                  <mc:Choice xmlns:v="urn:schemas-microsoft-com:vml" Requires="v">
                    <p:oleObj spid="_x0000_s5601" name="Paint Shop Pro Image" r:id="rId8" imgW="2136585" imgH="1414634" progId="PaintShopPro">
                      <p:embed/>
                    </p:oleObj>
                  </mc:Choice>
                  <mc:Fallback>
                    <p:oleObj name="Paint Shop Pro Image" r:id="rId8" imgW="2136585" imgH="1414634" progId="PaintShopPro">
                      <p:embed/>
                      <p:pic>
                        <p:nvPicPr>
                          <p:cNvPr id="38935" name="Object 23"/>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1495"/>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36" name="Object 24"/>
              <p:cNvGraphicFramePr>
                <a:graphicFrameLocks noChangeAspect="1"/>
              </p:cNvGraphicFramePr>
              <p:nvPr/>
            </p:nvGraphicFramePr>
            <p:xfrm>
              <a:off x="1512" y="1683"/>
              <a:ext cx="341" cy="226"/>
            </p:xfrm>
            <a:graphic>
              <a:graphicData uri="http://schemas.openxmlformats.org/presentationml/2006/ole">
                <mc:AlternateContent xmlns:mc="http://schemas.openxmlformats.org/markup-compatibility/2006">
                  <mc:Choice xmlns:v="urn:schemas-microsoft-com:vml" Requires="v">
                    <p:oleObj spid="_x0000_s5602" name="Paint Shop Pro Image" r:id="rId9" imgW="2136585" imgH="1414634" progId="PaintShopPro">
                      <p:embed/>
                    </p:oleObj>
                  </mc:Choice>
                  <mc:Fallback>
                    <p:oleObj name="Paint Shop Pro Image" r:id="rId9" imgW="2136585" imgH="1414634" progId="PaintShopPro">
                      <p:embed/>
                      <p:pic>
                        <p:nvPicPr>
                          <p:cNvPr id="38936" name="Object 24"/>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1683"/>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37" name="Object 25"/>
              <p:cNvGraphicFramePr>
                <a:graphicFrameLocks noChangeAspect="1"/>
              </p:cNvGraphicFramePr>
              <p:nvPr/>
            </p:nvGraphicFramePr>
            <p:xfrm>
              <a:off x="1512" y="1871"/>
              <a:ext cx="341" cy="226"/>
            </p:xfrm>
            <a:graphic>
              <a:graphicData uri="http://schemas.openxmlformats.org/presentationml/2006/ole">
                <mc:AlternateContent xmlns:mc="http://schemas.openxmlformats.org/markup-compatibility/2006">
                  <mc:Choice xmlns:v="urn:schemas-microsoft-com:vml" Requires="v">
                    <p:oleObj spid="_x0000_s5603" name="Paint Shop Pro Image" r:id="rId10" imgW="2136585" imgH="1414634" progId="PaintShopPro">
                      <p:embed/>
                    </p:oleObj>
                  </mc:Choice>
                  <mc:Fallback>
                    <p:oleObj name="Paint Shop Pro Image" r:id="rId10" imgW="2136585" imgH="1414634" progId="PaintShopPro">
                      <p:embed/>
                      <p:pic>
                        <p:nvPicPr>
                          <p:cNvPr id="38937" name="Object 25"/>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1871"/>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38" name="Object 26"/>
              <p:cNvGraphicFramePr>
                <a:graphicFrameLocks noChangeAspect="1"/>
              </p:cNvGraphicFramePr>
              <p:nvPr/>
            </p:nvGraphicFramePr>
            <p:xfrm>
              <a:off x="1512" y="2059"/>
              <a:ext cx="341" cy="226"/>
            </p:xfrm>
            <a:graphic>
              <a:graphicData uri="http://schemas.openxmlformats.org/presentationml/2006/ole">
                <mc:AlternateContent xmlns:mc="http://schemas.openxmlformats.org/markup-compatibility/2006">
                  <mc:Choice xmlns:v="urn:schemas-microsoft-com:vml" Requires="v">
                    <p:oleObj spid="_x0000_s5604" name="Paint Shop Pro Image" r:id="rId11" imgW="2136585" imgH="1414634" progId="PaintShopPro">
                      <p:embed/>
                    </p:oleObj>
                  </mc:Choice>
                  <mc:Fallback>
                    <p:oleObj name="Paint Shop Pro Image" r:id="rId11" imgW="2136585" imgH="1414634" progId="PaintShopPro">
                      <p:embed/>
                      <p:pic>
                        <p:nvPicPr>
                          <p:cNvPr id="38938" name="Object 26"/>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2059"/>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39" name="Object 27"/>
              <p:cNvGraphicFramePr>
                <a:graphicFrameLocks noChangeAspect="1"/>
              </p:cNvGraphicFramePr>
              <p:nvPr/>
            </p:nvGraphicFramePr>
            <p:xfrm>
              <a:off x="1512" y="2248"/>
              <a:ext cx="341" cy="226"/>
            </p:xfrm>
            <a:graphic>
              <a:graphicData uri="http://schemas.openxmlformats.org/presentationml/2006/ole">
                <mc:AlternateContent xmlns:mc="http://schemas.openxmlformats.org/markup-compatibility/2006">
                  <mc:Choice xmlns:v="urn:schemas-microsoft-com:vml" Requires="v">
                    <p:oleObj spid="_x0000_s5605" name="Paint Shop Pro Image" r:id="rId12" imgW="2136585" imgH="1414634" progId="PaintShopPro">
                      <p:embed/>
                    </p:oleObj>
                  </mc:Choice>
                  <mc:Fallback>
                    <p:oleObj name="Paint Shop Pro Image" r:id="rId12" imgW="2136585" imgH="1414634" progId="PaintShopPro">
                      <p:embed/>
                      <p:pic>
                        <p:nvPicPr>
                          <p:cNvPr id="38939" name="Object 27"/>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2248"/>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0" name="Object 28"/>
              <p:cNvGraphicFramePr>
                <a:graphicFrameLocks noChangeAspect="1"/>
              </p:cNvGraphicFramePr>
              <p:nvPr/>
            </p:nvGraphicFramePr>
            <p:xfrm>
              <a:off x="1512" y="2436"/>
              <a:ext cx="341" cy="226"/>
            </p:xfrm>
            <a:graphic>
              <a:graphicData uri="http://schemas.openxmlformats.org/presentationml/2006/ole">
                <mc:AlternateContent xmlns:mc="http://schemas.openxmlformats.org/markup-compatibility/2006">
                  <mc:Choice xmlns:v="urn:schemas-microsoft-com:vml" Requires="v">
                    <p:oleObj spid="_x0000_s5606" name="Paint Shop Pro Image" r:id="rId13" imgW="2136585" imgH="1414634" progId="PaintShopPro">
                      <p:embed/>
                    </p:oleObj>
                  </mc:Choice>
                  <mc:Fallback>
                    <p:oleObj name="Paint Shop Pro Image" r:id="rId13" imgW="2136585" imgH="1414634" progId="PaintShopPro">
                      <p:embed/>
                      <p:pic>
                        <p:nvPicPr>
                          <p:cNvPr id="38940" name="Object 28"/>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2436"/>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1" name="Object 29"/>
              <p:cNvGraphicFramePr>
                <a:graphicFrameLocks noChangeAspect="1"/>
              </p:cNvGraphicFramePr>
              <p:nvPr/>
            </p:nvGraphicFramePr>
            <p:xfrm>
              <a:off x="1512" y="2624"/>
              <a:ext cx="341" cy="226"/>
            </p:xfrm>
            <a:graphic>
              <a:graphicData uri="http://schemas.openxmlformats.org/presentationml/2006/ole">
                <mc:AlternateContent xmlns:mc="http://schemas.openxmlformats.org/markup-compatibility/2006">
                  <mc:Choice xmlns:v="urn:schemas-microsoft-com:vml" Requires="v">
                    <p:oleObj spid="_x0000_s5607" name="Paint Shop Pro Image" r:id="rId14" imgW="2136585" imgH="1414634" progId="PaintShopPro">
                      <p:embed/>
                    </p:oleObj>
                  </mc:Choice>
                  <mc:Fallback>
                    <p:oleObj name="Paint Shop Pro Image" r:id="rId14" imgW="2136585" imgH="1414634" progId="PaintShopPro">
                      <p:embed/>
                      <p:pic>
                        <p:nvPicPr>
                          <p:cNvPr id="38941" name="Object 29"/>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2624"/>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2" name="Object 30"/>
              <p:cNvGraphicFramePr>
                <a:graphicFrameLocks noChangeAspect="1"/>
              </p:cNvGraphicFramePr>
              <p:nvPr/>
            </p:nvGraphicFramePr>
            <p:xfrm>
              <a:off x="1512" y="2812"/>
              <a:ext cx="341" cy="226"/>
            </p:xfrm>
            <a:graphic>
              <a:graphicData uri="http://schemas.openxmlformats.org/presentationml/2006/ole">
                <mc:AlternateContent xmlns:mc="http://schemas.openxmlformats.org/markup-compatibility/2006">
                  <mc:Choice xmlns:v="urn:schemas-microsoft-com:vml" Requires="v">
                    <p:oleObj spid="_x0000_s5608" name="Paint Shop Pro Image" r:id="rId15" imgW="2136585" imgH="1414634" progId="PaintShopPro">
                      <p:embed/>
                    </p:oleObj>
                  </mc:Choice>
                  <mc:Fallback>
                    <p:oleObj name="Paint Shop Pro Image" r:id="rId15" imgW="2136585" imgH="1414634" progId="PaintShopPro">
                      <p:embed/>
                      <p:pic>
                        <p:nvPicPr>
                          <p:cNvPr id="38942" name="Object 30"/>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2812"/>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3" name="Object 31"/>
              <p:cNvGraphicFramePr>
                <a:graphicFrameLocks noChangeAspect="1"/>
              </p:cNvGraphicFramePr>
              <p:nvPr/>
            </p:nvGraphicFramePr>
            <p:xfrm>
              <a:off x="1512" y="3000"/>
              <a:ext cx="341" cy="226"/>
            </p:xfrm>
            <a:graphic>
              <a:graphicData uri="http://schemas.openxmlformats.org/presentationml/2006/ole">
                <mc:AlternateContent xmlns:mc="http://schemas.openxmlformats.org/markup-compatibility/2006">
                  <mc:Choice xmlns:v="urn:schemas-microsoft-com:vml" Requires="v">
                    <p:oleObj spid="_x0000_s5609" name="Paint Shop Pro Image" r:id="rId16" imgW="2136585" imgH="1414634" progId="PaintShopPro">
                      <p:embed/>
                    </p:oleObj>
                  </mc:Choice>
                  <mc:Fallback>
                    <p:oleObj name="Paint Shop Pro Image" r:id="rId16" imgW="2136585" imgH="1414634" progId="PaintShopPro">
                      <p:embed/>
                      <p:pic>
                        <p:nvPicPr>
                          <p:cNvPr id="38943" name="Object 31"/>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3000"/>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4" name="Object 32"/>
              <p:cNvGraphicFramePr>
                <a:graphicFrameLocks noChangeAspect="1"/>
              </p:cNvGraphicFramePr>
              <p:nvPr/>
            </p:nvGraphicFramePr>
            <p:xfrm>
              <a:off x="1512" y="3189"/>
              <a:ext cx="341" cy="226"/>
            </p:xfrm>
            <a:graphic>
              <a:graphicData uri="http://schemas.openxmlformats.org/presentationml/2006/ole">
                <mc:AlternateContent xmlns:mc="http://schemas.openxmlformats.org/markup-compatibility/2006">
                  <mc:Choice xmlns:v="urn:schemas-microsoft-com:vml" Requires="v">
                    <p:oleObj spid="_x0000_s5610" name="Paint Shop Pro Image" r:id="rId17" imgW="2136585" imgH="1414634" progId="PaintShopPro">
                      <p:embed/>
                    </p:oleObj>
                  </mc:Choice>
                  <mc:Fallback>
                    <p:oleObj name="Paint Shop Pro Image" r:id="rId17" imgW="2136585" imgH="1414634" progId="PaintShopPro">
                      <p:embed/>
                      <p:pic>
                        <p:nvPicPr>
                          <p:cNvPr id="38944" name="Object 3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3189"/>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5" name="Object 33"/>
              <p:cNvGraphicFramePr>
                <a:graphicFrameLocks noChangeAspect="1"/>
              </p:cNvGraphicFramePr>
              <p:nvPr/>
            </p:nvGraphicFramePr>
            <p:xfrm>
              <a:off x="1512" y="3377"/>
              <a:ext cx="341" cy="226"/>
            </p:xfrm>
            <a:graphic>
              <a:graphicData uri="http://schemas.openxmlformats.org/presentationml/2006/ole">
                <mc:AlternateContent xmlns:mc="http://schemas.openxmlformats.org/markup-compatibility/2006">
                  <mc:Choice xmlns:v="urn:schemas-microsoft-com:vml" Requires="v">
                    <p:oleObj spid="_x0000_s5611" name="Paint Shop Pro Image" r:id="rId18" imgW="2136585" imgH="1414634" progId="PaintShopPro">
                      <p:embed/>
                    </p:oleObj>
                  </mc:Choice>
                  <mc:Fallback>
                    <p:oleObj name="Paint Shop Pro Image" r:id="rId18" imgW="2136585" imgH="1414634" progId="PaintShopPro">
                      <p:embed/>
                      <p:pic>
                        <p:nvPicPr>
                          <p:cNvPr id="38945" name="Object 33"/>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3377"/>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6" name="Object 34"/>
              <p:cNvGraphicFramePr>
                <a:graphicFrameLocks noChangeAspect="1"/>
              </p:cNvGraphicFramePr>
              <p:nvPr/>
            </p:nvGraphicFramePr>
            <p:xfrm>
              <a:off x="1512" y="3565"/>
              <a:ext cx="341" cy="226"/>
            </p:xfrm>
            <a:graphic>
              <a:graphicData uri="http://schemas.openxmlformats.org/presentationml/2006/ole">
                <mc:AlternateContent xmlns:mc="http://schemas.openxmlformats.org/markup-compatibility/2006">
                  <mc:Choice xmlns:v="urn:schemas-microsoft-com:vml" Requires="v">
                    <p:oleObj spid="_x0000_s5612" name="Paint Shop Pro Image" r:id="rId19" imgW="2136585" imgH="1414634" progId="PaintShopPro">
                      <p:embed/>
                    </p:oleObj>
                  </mc:Choice>
                  <mc:Fallback>
                    <p:oleObj name="Paint Shop Pro Image" r:id="rId19" imgW="2136585" imgH="1414634" progId="PaintShopPro">
                      <p:embed/>
                      <p:pic>
                        <p:nvPicPr>
                          <p:cNvPr id="38946" name="Object 34"/>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3565"/>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7" name="Object 35"/>
              <p:cNvGraphicFramePr>
                <a:graphicFrameLocks noChangeAspect="1"/>
              </p:cNvGraphicFramePr>
              <p:nvPr/>
            </p:nvGraphicFramePr>
            <p:xfrm>
              <a:off x="1512" y="3753"/>
              <a:ext cx="341" cy="226"/>
            </p:xfrm>
            <a:graphic>
              <a:graphicData uri="http://schemas.openxmlformats.org/presentationml/2006/ole">
                <mc:AlternateContent xmlns:mc="http://schemas.openxmlformats.org/markup-compatibility/2006">
                  <mc:Choice xmlns:v="urn:schemas-microsoft-com:vml" Requires="v">
                    <p:oleObj spid="_x0000_s5613" name="Paint Shop Pro Image" r:id="rId20" imgW="2136585" imgH="1414634" progId="PaintShopPro">
                      <p:embed/>
                    </p:oleObj>
                  </mc:Choice>
                  <mc:Fallback>
                    <p:oleObj name="Paint Shop Pro Image" r:id="rId20" imgW="2136585" imgH="1414634" progId="PaintShopPro">
                      <p:embed/>
                      <p:pic>
                        <p:nvPicPr>
                          <p:cNvPr id="38947" name="Object 35"/>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3753"/>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38948" name="Object 36"/>
              <p:cNvGraphicFramePr>
                <a:graphicFrameLocks noChangeAspect="1"/>
              </p:cNvGraphicFramePr>
              <p:nvPr/>
            </p:nvGraphicFramePr>
            <p:xfrm>
              <a:off x="1512" y="3941"/>
              <a:ext cx="341" cy="226"/>
            </p:xfrm>
            <a:graphic>
              <a:graphicData uri="http://schemas.openxmlformats.org/presentationml/2006/ole">
                <mc:AlternateContent xmlns:mc="http://schemas.openxmlformats.org/markup-compatibility/2006">
                  <mc:Choice xmlns:v="urn:schemas-microsoft-com:vml" Requires="v">
                    <p:oleObj spid="_x0000_s5614" name="Paint Shop Pro Image" r:id="rId21" imgW="2136585" imgH="1414634" progId="PaintShopPro">
                      <p:embed/>
                    </p:oleObj>
                  </mc:Choice>
                  <mc:Fallback>
                    <p:oleObj name="Paint Shop Pro Image" r:id="rId21" imgW="2136585" imgH="1414634" progId="PaintShopPro">
                      <p:embed/>
                      <p:pic>
                        <p:nvPicPr>
                          <p:cNvPr id="38948" name="Object 36"/>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12" y="3941"/>
                            <a:ext cx="341" cy="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38949" name="Text Box 37"/>
            <p:cNvSpPr txBox="1">
              <a:spLocks noChangeArrowheads="1"/>
            </p:cNvSpPr>
            <p:nvPr/>
          </p:nvSpPr>
          <p:spPr bwMode="auto">
            <a:xfrm>
              <a:off x="4447" y="799"/>
              <a:ext cx="633"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dirty="0">
                  <a:solidFill>
                    <a:srgbClr val="FFFF00"/>
                  </a:solidFill>
                </a:rPr>
                <a:t>tendine</a:t>
              </a:r>
            </a:p>
          </p:txBody>
        </p:sp>
        <p:sp>
          <p:nvSpPr>
            <p:cNvPr id="38950" name="Text Box 38"/>
            <p:cNvSpPr txBox="1">
              <a:spLocks noChangeArrowheads="1"/>
            </p:cNvSpPr>
            <p:nvPr/>
          </p:nvSpPr>
          <p:spPr bwMode="auto">
            <a:xfrm>
              <a:off x="4659" y="4187"/>
              <a:ext cx="641"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dirty="0">
                  <a:solidFill>
                    <a:srgbClr val="FFFF00"/>
                  </a:solidFill>
                </a:rPr>
                <a:t>tendine</a:t>
              </a:r>
            </a:p>
          </p:txBody>
        </p:sp>
        <p:sp>
          <p:nvSpPr>
            <p:cNvPr id="38951" name="Text Box 39"/>
            <p:cNvSpPr txBox="1">
              <a:spLocks noChangeArrowheads="1"/>
            </p:cNvSpPr>
            <p:nvPr/>
          </p:nvSpPr>
          <p:spPr bwMode="auto">
            <a:xfrm>
              <a:off x="4921" y="2457"/>
              <a:ext cx="713" cy="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b="1" dirty="0">
                  <a:solidFill>
                    <a:srgbClr val="FFFF00"/>
                  </a:solidFill>
                </a:rPr>
                <a:t>Zona di innerva-zione</a:t>
              </a:r>
            </a:p>
          </p:txBody>
        </p:sp>
        <p:sp>
          <p:nvSpPr>
            <p:cNvPr id="38952" name="Line 40"/>
            <p:cNvSpPr>
              <a:spLocks noChangeShapeType="1"/>
            </p:cNvSpPr>
            <p:nvPr/>
          </p:nvSpPr>
          <p:spPr bwMode="auto">
            <a:xfrm flipH="1">
              <a:off x="2160" y="926"/>
              <a:ext cx="722" cy="175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3" name="Line 41"/>
            <p:cNvSpPr>
              <a:spLocks noChangeShapeType="1"/>
            </p:cNvSpPr>
            <p:nvPr/>
          </p:nvSpPr>
          <p:spPr bwMode="auto">
            <a:xfrm flipH="1">
              <a:off x="3062" y="958"/>
              <a:ext cx="693" cy="1754"/>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4" name="Line 42"/>
            <p:cNvSpPr>
              <a:spLocks noChangeShapeType="1"/>
            </p:cNvSpPr>
            <p:nvPr/>
          </p:nvSpPr>
          <p:spPr bwMode="auto">
            <a:xfrm flipH="1">
              <a:off x="4056" y="1022"/>
              <a:ext cx="723" cy="175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5" name="Line 43"/>
            <p:cNvSpPr>
              <a:spLocks noChangeShapeType="1"/>
            </p:cNvSpPr>
            <p:nvPr/>
          </p:nvSpPr>
          <p:spPr bwMode="auto">
            <a:xfrm flipH="1">
              <a:off x="1407" y="958"/>
              <a:ext cx="691" cy="1723"/>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6" name="Line 44"/>
            <p:cNvSpPr>
              <a:spLocks noChangeShapeType="1"/>
            </p:cNvSpPr>
            <p:nvPr/>
          </p:nvSpPr>
          <p:spPr bwMode="auto">
            <a:xfrm flipH="1">
              <a:off x="1768" y="926"/>
              <a:ext cx="722" cy="175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7" name="Line 45"/>
            <p:cNvSpPr>
              <a:spLocks noChangeShapeType="1"/>
            </p:cNvSpPr>
            <p:nvPr/>
          </p:nvSpPr>
          <p:spPr bwMode="auto">
            <a:xfrm flipH="1">
              <a:off x="4387" y="1150"/>
              <a:ext cx="633" cy="159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8" name="Line 46"/>
            <p:cNvSpPr>
              <a:spLocks noChangeShapeType="1"/>
            </p:cNvSpPr>
            <p:nvPr/>
          </p:nvSpPr>
          <p:spPr bwMode="auto">
            <a:xfrm>
              <a:off x="1376" y="2745"/>
              <a:ext cx="573" cy="124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9" name="Line 47"/>
            <p:cNvSpPr>
              <a:spLocks noChangeShapeType="1"/>
            </p:cNvSpPr>
            <p:nvPr/>
          </p:nvSpPr>
          <p:spPr bwMode="auto">
            <a:xfrm>
              <a:off x="2129" y="2777"/>
              <a:ext cx="572" cy="1244"/>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0" name="Line 48"/>
            <p:cNvSpPr>
              <a:spLocks noChangeShapeType="1"/>
            </p:cNvSpPr>
            <p:nvPr/>
          </p:nvSpPr>
          <p:spPr bwMode="auto">
            <a:xfrm>
              <a:off x="3062" y="2745"/>
              <a:ext cx="542" cy="124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1" name="Line 49"/>
            <p:cNvSpPr>
              <a:spLocks noChangeShapeType="1"/>
            </p:cNvSpPr>
            <p:nvPr/>
          </p:nvSpPr>
          <p:spPr bwMode="auto">
            <a:xfrm>
              <a:off x="4056" y="2649"/>
              <a:ext cx="573" cy="124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2" name="Line 50"/>
            <p:cNvSpPr>
              <a:spLocks noChangeShapeType="1"/>
            </p:cNvSpPr>
            <p:nvPr/>
          </p:nvSpPr>
          <p:spPr bwMode="auto">
            <a:xfrm>
              <a:off x="4357" y="2618"/>
              <a:ext cx="572" cy="124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3" name="Line 51"/>
            <p:cNvSpPr>
              <a:spLocks noChangeShapeType="1"/>
            </p:cNvSpPr>
            <p:nvPr/>
          </p:nvSpPr>
          <p:spPr bwMode="auto">
            <a:xfrm>
              <a:off x="1768" y="2745"/>
              <a:ext cx="572" cy="1245"/>
            </a:xfrm>
            <a:prstGeom prst="line">
              <a:avLst/>
            </a:prstGeom>
            <a:noFill/>
            <a:ln w="254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964" name="Text Box 52"/>
          <p:cNvSpPr txBox="1">
            <a:spLocks noChangeArrowheads="1"/>
          </p:cNvSpPr>
          <p:nvPr/>
        </p:nvSpPr>
        <p:spPr bwMode="auto">
          <a:xfrm>
            <a:off x="179388" y="134938"/>
            <a:ext cx="896461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400" b="1" dirty="0">
                <a:solidFill>
                  <a:srgbClr val="FFFF00"/>
                </a:solidFill>
              </a:rPr>
              <a:t>Con 16 canali vediamo bene le </a:t>
            </a:r>
            <a:r>
              <a:rPr lang="en-US" sz="2400" dirty="0">
                <a:solidFill>
                  <a:srgbClr val="FFFF00"/>
                </a:solidFill>
              </a:rPr>
              <a:t>"</a:t>
            </a:r>
            <a:r>
              <a:rPr lang="it-IT" altLang="en-US" sz="2400" b="1" dirty="0">
                <a:solidFill>
                  <a:srgbClr val="FFFF00"/>
                </a:solidFill>
              </a:rPr>
              <a:t>firme</a:t>
            </a:r>
            <a:r>
              <a:rPr lang="en-US" sz="2400" dirty="0">
                <a:solidFill>
                  <a:srgbClr val="FFFF00"/>
                </a:solidFill>
              </a:rPr>
              <a:t>“ </a:t>
            </a:r>
            <a:r>
              <a:rPr lang="it-IT" altLang="en-US" sz="2400" b="1" dirty="0">
                <a:solidFill>
                  <a:srgbClr val="FFFF00"/>
                </a:solidFill>
              </a:rPr>
              <a:t>di UM.</a:t>
            </a:r>
            <a:endParaRPr lang="en-US" altLang="en-US" sz="2400" b="1" dirty="0">
              <a:solidFill>
                <a:srgbClr val="FFFF00"/>
              </a:solidFill>
            </a:endParaRPr>
          </a:p>
        </p:txBody>
      </p:sp>
      <p:pic>
        <p:nvPicPr>
          <p:cNvPr id="54" name="Picture 53"/>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22556539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44034" name="Text Box 2"/>
          <p:cNvSpPr txBox="1">
            <a:spLocks noChangeArrowheads="1"/>
          </p:cNvSpPr>
          <p:nvPr/>
        </p:nvSpPr>
        <p:spPr bwMode="auto">
          <a:xfrm>
            <a:off x="1404938" y="-27450"/>
            <a:ext cx="756443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ct val="50000"/>
              </a:spcBef>
            </a:pPr>
            <a:r>
              <a:rPr lang="en-US" altLang="en-US" sz="2400" b="1" dirty="0" err="1">
                <a:solidFill>
                  <a:srgbClr val="FFFF00"/>
                </a:solidFill>
              </a:rPr>
              <a:t>Contrazione</a:t>
            </a:r>
            <a:r>
              <a:rPr lang="en-US" altLang="en-US" sz="2400" b="1" dirty="0">
                <a:solidFill>
                  <a:srgbClr val="FFFF00"/>
                </a:solidFill>
              </a:rPr>
              <a:t> </a:t>
            </a:r>
            <a:r>
              <a:rPr lang="en-US" altLang="en-US" sz="2400" b="1" dirty="0" err="1">
                <a:solidFill>
                  <a:srgbClr val="FFFF00"/>
                </a:solidFill>
              </a:rPr>
              <a:t>isometrica</a:t>
            </a:r>
            <a:r>
              <a:rPr lang="en-US" altLang="en-US" sz="2400" b="1" dirty="0">
                <a:solidFill>
                  <a:srgbClr val="FFFF00"/>
                </a:solidFill>
              </a:rPr>
              <a:t> di un </a:t>
            </a:r>
            <a:r>
              <a:rPr lang="en-US" altLang="en-US" sz="2400" b="1" dirty="0" err="1">
                <a:solidFill>
                  <a:srgbClr val="FFFF00"/>
                </a:solidFill>
              </a:rPr>
              <a:t>bicipite</a:t>
            </a:r>
            <a:r>
              <a:rPr lang="en-US" altLang="en-US" sz="2400" b="1" dirty="0">
                <a:solidFill>
                  <a:srgbClr val="FFFF00"/>
                </a:solidFill>
              </a:rPr>
              <a:t> </a:t>
            </a:r>
            <a:r>
              <a:rPr lang="en-US" altLang="en-US" sz="2400" b="1" dirty="0" err="1">
                <a:solidFill>
                  <a:srgbClr val="FFFF00"/>
                </a:solidFill>
              </a:rPr>
              <a:t>brachiale</a:t>
            </a:r>
            <a:r>
              <a:rPr lang="en-US" altLang="en-US" sz="2400" b="1" dirty="0">
                <a:solidFill>
                  <a:srgbClr val="FFFF00"/>
                </a:solidFill>
              </a:rPr>
              <a:t> al 70% MVC. </a:t>
            </a:r>
            <a:r>
              <a:rPr lang="en-US" altLang="en-US" sz="2400" b="1" dirty="0" err="1">
                <a:solidFill>
                  <a:srgbClr val="FFFF00"/>
                </a:solidFill>
              </a:rPr>
              <a:t>Prelievo</a:t>
            </a:r>
            <a:r>
              <a:rPr lang="en-US" altLang="en-US" sz="2400" b="1" dirty="0">
                <a:solidFill>
                  <a:srgbClr val="FFFF00"/>
                </a:solidFill>
              </a:rPr>
              <a:t> con </a:t>
            </a:r>
            <a:r>
              <a:rPr lang="en-US" altLang="en-US" sz="2400" b="1" dirty="0" err="1">
                <a:solidFill>
                  <a:srgbClr val="FFFF00"/>
                </a:solidFill>
              </a:rPr>
              <a:t>schiera</a:t>
            </a:r>
            <a:r>
              <a:rPr lang="en-US" altLang="en-US" sz="2400" b="1" dirty="0">
                <a:solidFill>
                  <a:srgbClr val="FFFF00"/>
                </a:solidFill>
              </a:rPr>
              <a:t> </a:t>
            </a:r>
            <a:r>
              <a:rPr lang="en-US" altLang="en-US" sz="2400" b="1" dirty="0" err="1">
                <a:solidFill>
                  <a:srgbClr val="FFFF00"/>
                </a:solidFill>
              </a:rPr>
              <a:t>lineare</a:t>
            </a:r>
            <a:r>
              <a:rPr lang="en-US" altLang="en-US" sz="2400" b="1" dirty="0">
                <a:solidFill>
                  <a:srgbClr val="FFFF00"/>
                </a:solidFill>
              </a:rPr>
              <a:t> di </a:t>
            </a:r>
            <a:r>
              <a:rPr lang="en-US" altLang="en-US" sz="2400" b="1" dirty="0" err="1">
                <a:solidFill>
                  <a:srgbClr val="FFFF00"/>
                </a:solidFill>
              </a:rPr>
              <a:t>elettrodi</a:t>
            </a:r>
            <a:r>
              <a:rPr lang="en-US" altLang="en-US" sz="2400" b="1" dirty="0">
                <a:solidFill>
                  <a:srgbClr val="FFFF00"/>
                </a:solidFill>
              </a:rPr>
              <a:t>.</a:t>
            </a:r>
            <a:endParaRPr lang="en-US" altLang="en-US" sz="2000" b="1" dirty="0"/>
          </a:p>
        </p:txBody>
      </p:sp>
      <p:sp>
        <p:nvSpPr>
          <p:cNvPr id="44035" name="Text Box 3"/>
          <p:cNvSpPr txBox="1">
            <a:spLocks noChangeArrowheads="1"/>
          </p:cNvSpPr>
          <p:nvPr/>
        </p:nvSpPr>
        <p:spPr bwMode="auto">
          <a:xfrm>
            <a:off x="3790950" y="5541275"/>
            <a:ext cx="535305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b="1" dirty="0" err="1">
                <a:solidFill>
                  <a:srgbClr val="FFFF00"/>
                </a:solidFill>
              </a:rPr>
              <a:t>Segnali</a:t>
            </a:r>
            <a:r>
              <a:rPr lang="en-US" altLang="en-US" b="1" dirty="0">
                <a:solidFill>
                  <a:srgbClr val="FFFF00"/>
                </a:solidFill>
              </a:rPr>
              <a:t> EMG SD </a:t>
            </a:r>
            <a:r>
              <a:rPr lang="en-US" altLang="en-US" b="1" dirty="0" err="1">
                <a:solidFill>
                  <a:srgbClr val="FFFF00"/>
                </a:solidFill>
              </a:rPr>
              <a:t>rilevati</a:t>
            </a:r>
            <a:r>
              <a:rPr lang="en-US" altLang="en-US" b="1" dirty="0">
                <a:solidFill>
                  <a:srgbClr val="FFFF00"/>
                </a:solidFill>
              </a:rPr>
              <a:t> con </a:t>
            </a:r>
            <a:r>
              <a:rPr lang="en-US" altLang="en-US" b="1" dirty="0" err="1">
                <a:solidFill>
                  <a:srgbClr val="FFFF00"/>
                </a:solidFill>
              </a:rPr>
              <a:t>una</a:t>
            </a:r>
            <a:r>
              <a:rPr lang="en-US" altLang="en-US" b="1" dirty="0">
                <a:solidFill>
                  <a:srgbClr val="FFFF00"/>
                </a:solidFill>
              </a:rPr>
              <a:t> </a:t>
            </a:r>
            <a:r>
              <a:rPr lang="en-US" altLang="en-US" b="1" dirty="0" err="1">
                <a:solidFill>
                  <a:srgbClr val="FFFF00"/>
                </a:solidFill>
              </a:rPr>
              <a:t>schiera</a:t>
            </a:r>
            <a:r>
              <a:rPr lang="en-US" altLang="en-US" b="1" dirty="0">
                <a:solidFill>
                  <a:srgbClr val="FFFF00"/>
                </a:solidFill>
              </a:rPr>
              <a:t> </a:t>
            </a:r>
            <a:r>
              <a:rPr lang="en-US" altLang="en-US" b="1" dirty="0" err="1">
                <a:solidFill>
                  <a:srgbClr val="FFFF00"/>
                </a:solidFill>
              </a:rPr>
              <a:t>lineare</a:t>
            </a:r>
            <a:r>
              <a:rPr lang="en-US" altLang="en-US" b="1" dirty="0">
                <a:solidFill>
                  <a:srgbClr val="FFFF00"/>
                </a:solidFill>
              </a:rPr>
              <a:t>  di 16 </a:t>
            </a:r>
            <a:r>
              <a:rPr lang="en-US" altLang="en-US" b="1" dirty="0" err="1">
                <a:solidFill>
                  <a:srgbClr val="FFFF00"/>
                </a:solidFill>
              </a:rPr>
              <a:t>elettrodi</a:t>
            </a:r>
            <a:r>
              <a:rPr lang="en-US" altLang="en-US" b="1" dirty="0">
                <a:solidFill>
                  <a:srgbClr val="FFFF00"/>
                </a:solidFill>
              </a:rPr>
              <a:t>  in </a:t>
            </a:r>
            <a:r>
              <a:rPr lang="en-US" altLang="en-US" b="1" dirty="0" err="1">
                <a:solidFill>
                  <a:srgbClr val="FFFF00"/>
                </a:solidFill>
              </a:rPr>
              <a:t>modo</a:t>
            </a:r>
            <a:r>
              <a:rPr lang="en-US" altLang="en-US" b="1" dirty="0">
                <a:solidFill>
                  <a:srgbClr val="FFFF00"/>
                </a:solidFill>
              </a:rPr>
              <a:t> </a:t>
            </a:r>
            <a:r>
              <a:rPr lang="en-US" altLang="en-US" b="1" dirty="0" err="1">
                <a:solidFill>
                  <a:srgbClr val="FFFF00"/>
                </a:solidFill>
              </a:rPr>
              <a:t>differenziale</a:t>
            </a:r>
            <a:r>
              <a:rPr lang="en-US" altLang="en-US" b="1" dirty="0">
                <a:solidFill>
                  <a:srgbClr val="FFFF00"/>
                </a:solidFill>
              </a:rPr>
              <a:t>. La zona di </a:t>
            </a:r>
            <a:r>
              <a:rPr lang="en-US" altLang="en-US" b="1" dirty="0" err="1">
                <a:solidFill>
                  <a:srgbClr val="FFFF00"/>
                </a:solidFill>
              </a:rPr>
              <a:t>innervazione</a:t>
            </a:r>
            <a:r>
              <a:rPr lang="en-US" altLang="en-US" b="1" dirty="0">
                <a:solidFill>
                  <a:srgbClr val="FFFF00"/>
                </a:solidFill>
              </a:rPr>
              <a:t> e le </a:t>
            </a:r>
            <a:r>
              <a:rPr lang="en-US" altLang="en-US" b="1" dirty="0" err="1">
                <a:solidFill>
                  <a:srgbClr val="FFFF00"/>
                </a:solidFill>
              </a:rPr>
              <a:t>terminazioni</a:t>
            </a:r>
            <a:r>
              <a:rPr lang="en-US" altLang="en-US" b="1" dirty="0">
                <a:solidFill>
                  <a:srgbClr val="FFFF00"/>
                </a:solidFill>
              </a:rPr>
              <a:t> </a:t>
            </a:r>
            <a:br>
              <a:rPr lang="en-US" altLang="en-US" b="1" dirty="0">
                <a:solidFill>
                  <a:srgbClr val="FFFF00"/>
                </a:solidFill>
              </a:rPr>
            </a:br>
            <a:r>
              <a:rPr lang="en-US" altLang="en-US" b="1" dirty="0" err="1">
                <a:solidFill>
                  <a:srgbClr val="FFFF00"/>
                </a:solidFill>
              </a:rPr>
              <a:t>tendinee</a:t>
            </a:r>
            <a:r>
              <a:rPr lang="en-US" altLang="en-US" b="1" dirty="0">
                <a:solidFill>
                  <a:srgbClr val="FFFF00"/>
                </a:solidFill>
              </a:rPr>
              <a:t> </a:t>
            </a:r>
            <a:r>
              <a:rPr lang="en-US" altLang="en-US" b="1" dirty="0" err="1">
                <a:solidFill>
                  <a:srgbClr val="FFFF00"/>
                </a:solidFill>
              </a:rPr>
              <a:t>sono</a:t>
            </a:r>
            <a:r>
              <a:rPr lang="en-US" altLang="en-US" b="1" dirty="0">
                <a:solidFill>
                  <a:srgbClr val="FFFF00"/>
                </a:solidFill>
              </a:rPr>
              <a:t> </a:t>
            </a:r>
            <a:r>
              <a:rPr lang="en-US" altLang="en-US" b="1" dirty="0" err="1">
                <a:solidFill>
                  <a:srgbClr val="FFFF00"/>
                </a:solidFill>
              </a:rPr>
              <a:t>evidenti</a:t>
            </a:r>
            <a:r>
              <a:rPr lang="en-US" altLang="en-US" b="1" dirty="0">
                <a:solidFill>
                  <a:srgbClr val="FFFF00"/>
                </a:solidFill>
              </a:rPr>
              <a:t>.</a:t>
            </a:r>
          </a:p>
        </p:txBody>
      </p:sp>
      <p:sp>
        <p:nvSpPr>
          <p:cNvPr id="44036" name="Freeform 4"/>
          <p:cNvSpPr>
            <a:spLocks/>
          </p:cNvSpPr>
          <p:nvPr/>
        </p:nvSpPr>
        <p:spPr bwMode="auto">
          <a:xfrm>
            <a:off x="517525" y="1109663"/>
            <a:ext cx="887413" cy="4675187"/>
          </a:xfrm>
          <a:custGeom>
            <a:avLst/>
            <a:gdLst>
              <a:gd name="T0" fmla="*/ 351 w 585"/>
              <a:gd name="T1" fmla="*/ 2646 h 2777"/>
              <a:gd name="T2" fmla="*/ 395 w 585"/>
              <a:gd name="T3" fmla="*/ 2442 h 2777"/>
              <a:gd name="T4" fmla="*/ 428 w 585"/>
              <a:gd name="T5" fmla="*/ 2318 h 2777"/>
              <a:gd name="T6" fmla="*/ 451 w 585"/>
              <a:gd name="T7" fmla="*/ 2235 h 2777"/>
              <a:gd name="T8" fmla="*/ 469 w 585"/>
              <a:gd name="T9" fmla="*/ 2157 h 2777"/>
              <a:gd name="T10" fmla="*/ 502 w 585"/>
              <a:gd name="T11" fmla="*/ 2013 h 2777"/>
              <a:gd name="T12" fmla="*/ 522 w 585"/>
              <a:gd name="T13" fmla="*/ 1908 h 2777"/>
              <a:gd name="T14" fmla="*/ 535 w 585"/>
              <a:gd name="T15" fmla="*/ 1824 h 2777"/>
              <a:gd name="T16" fmla="*/ 546 w 585"/>
              <a:gd name="T17" fmla="*/ 1755 h 2777"/>
              <a:gd name="T18" fmla="*/ 566 w 585"/>
              <a:gd name="T19" fmla="*/ 1582 h 2777"/>
              <a:gd name="T20" fmla="*/ 582 w 585"/>
              <a:gd name="T21" fmla="*/ 1380 h 2777"/>
              <a:gd name="T22" fmla="*/ 584 w 585"/>
              <a:gd name="T23" fmla="*/ 1293 h 2777"/>
              <a:gd name="T24" fmla="*/ 574 w 585"/>
              <a:gd name="T25" fmla="*/ 1134 h 2777"/>
              <a:gd name="T26" fmla="*/ 566 w 585"/>
              <a:gd name="T27" fmla="*/ 1049 h 2777"/>
              <a:gd name="T28" fmla="*/ 559 w 585"/>
              <a:gd name="T29" fmla="*/ 979 h 2777"/>
              <a:gd name="T30" fmla="*/ 553 w 585"/>
              <a:gd name="T31" fmla="*/ 920 h 2777"/>
              <a:gd name="T32" fmla="*/ 536 w 585"/>
              <a:gd name="T33" fmla="*/ 820 h 2777"/>
              <a:gd name="T34" fmla="*/ 513 w 585"/>
              <a:gd name="T35" fmla="*/ 694 h 2777"/>
              <a:gd name="T36" fmla="*/ 487 w 585"/>
              <a:gd name="T37" fmla="*/ 563 h 2777"/>
              <a:gd name="T38" fmla="*/ 462 w 585"/>
              <a:gd name="T39" fmla="*/ 444 h 2777"/>
              <a:gd name="T40" fmla="*/ 441 w 585"/>
              <a:gd name="T41" fmla="*/ 357 h 2777"/>
              <a:gd name="T42" fmla="*/ 425 w 585"/>
              <a:gd name="T43" fmla="*/ 295 h 2777"/>
              <a:gd name="T44" fmla="*/ 405 w 585"/>
              <a:gd name="T45" fmla="*/ 206 h 2777"/>
              <a:gd name="T46" fmla="*/ 397 w 585"/>
              <a:gd name="T47" fmla="*/ 144 h 2777"/>
              <a:gd name="T48" fmla="*/ 393 w 585"/>
              <a:gd name="T49" fmla="*/ 66 h 2777"/>
              <a:gd name="T50" fmla="*/ 187 w 585"/>
              <a:gd name="T51" fmla="*/ 0 h 2777"/>
              <a:gd name="T52" fmla="*/ 186 w 585"/>
              <a:gd name="T53" fmla="*/ 95 h 2777"/>
              <a:gd name="T54" fmla="*/ 179 w 585"/>
              <a:gd name="T55" fmla="*/ 165 h 2777"/>
              <a:gd name="T56" fmla="*/ 168 w 585"/>
              <a:gd name="T57" fmla="*/ 241 h 2777"/>
              <a:gd name="T58" fmla="*/ 148 w 585"/>
              <a:gd name="T59" fmla="*/ 314 h 2777"/>
              <a:gd name="T60" fmla="*/ 130 w 585"/>
              <a:gd name="T61" fmla="*/ 382 h 2777"/>
              <a:gd name="T62" fmla="*/ 105 w 585"/>
              <a:gd name="T63" fmla="*/ 481 h 2777"/>
              <a:gd name="T64" fmla="*/ 77 w 585"/>
              <a:gd name="T65" fmla="*/ 607 h 2777"/>
              <a:gd name="T66" fmla="*/ 51 w 585"/>
              <a:gd name="T67" fmla="*/ 736 h 2777"/>
              <a:gd name="T68" fmla="*/ 31 w 585"/>
              <a:gd name="T69" fmla="*/ 856 h 2777"/>
              <a:gd name="T70" fmla="*/ 21 w 585"/>
              <a:gd name="T71" fmla="*/ 946 h 2777"/>
              <a:gd name="T72" fmla="*/ 13 w 585"/>
              <a:gd name="T73" fmla="*/ 1070 h 2777"/>
              <a:gd name="T74" fmla="*/ 7 w 585"/>
              <a:gd name="T75" fmla="*/ 1161 h 2777"/>
              <a:gd name="T76" fmla="*/ 3 w 585"/>
              <a:gd name="T77" fmla="*/ 1241 h 2777"/>
              <a:gd name="T78" fmla="*/ 0 w 585"/>
              <a:gd name="T79" fmla="*/ 1334 h 2777"/>
              <a:gd name="T80" fmla="*/ 5 w 585"/>
              <a:gd name="T81" fmla="*/ 1537 h 2777"/>
              <a:gd name="T82" fmla="*/ 26 w 585"/>
              <a:gd name="T83" fmla="*/ 1733 h 2777"/>
              <a:gd name="T84" fmla="*/ 51 w 585"/>
              <a:gd name="T85" fmla="*/ 1877 h 2777"/>
              <a:gd name="T86" fmla="*/ 67 w 585"/>
              <a:gd name="T87" fmla="*/ 1960 h 2777"/>
              <a:gd name="T88" fmla="*/ 97 w 585"/>
              <a:gd name="T89" fmla="*/ 2107 h 2777"/>
              <a:gd name="T90" fmla="*/ 120 w 585"/>
              <a:gd name="T91" fmla="*/ 2208 h 2777"/>
              <a:gd name="T92" fmla="*/ 141 w 585"/>
              <a:gd name="T93" fmla="*/ 2291 h 2777"/>
              <a:gd name="T94" fmla="*/ 166 w 585"/>
              <a:gd name="T95" fmla="*/ 2378 h 2777"/>
              <a:gd name="T96" fmla="*/ 214 w 585"/>
              <a:gd name="T97" fmla="*/ 2578 h 2777"/>
              <a:gd name="T98" fmla="*/ 243 w 585"/>
              <a:gd name="T99" fmla="*/ 2776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5" h="2777">
                <a:moveTo>
                  <a:pt x="337" y="2776"/>
                </a:moveTo>
                <a:lnTo>
                  <a:pt x="343" y="2712"/>
                </a:lnTo>
                <a:lnTo>
                  <a:pt x="351" y="2646"/>
                </a:lnTo>
                <a:lnTo>
                  <a:pt x="364" y="2578"/>
                </a:lnTo>
                <a:lnTo>
                  <a:pt x="379" y="2510"/>
                </a:lnTo>
                <a:lnTo>
                  <a:pt x="395" y="2442"/>
                </a:lnTo>
                <a:lnTo>
                  <a:pt x="412" y="2378"/>
                </a:lnTo>
                <a:lnTo>
                  <a:pt x="420" y="2347"/>
                </a:lnTo>
                <a:lnTo>
                  <a:pt x="428" y="2318"/>
                </a:lnTo>
                <a:lnTo>
                  <a:pt x="436" y="2291"/>
                </a:lnTo>
                <a:lnTo>
                  <a:pt x="443" y="2264"/>
                </a:lnTo>
                <a:lnTo>
                  <a:pt x="451" y="2235"/>
                </a:lnTo>
                <a:lnTo>
                  <a:pt x="458" y="2208"/>
                </a:lnTo>
                <a:lnTo>
                  <a:pt x="464" y="2182"/>
                </a:lnTo>
                <a:lnTo>
                  <a:pt x="469" y="2157"/>
                </a:lnTo>
                <a:lnTo>
                  <a:pt x="481" y="2109"/>
                </a:lnTo>
                <a:lnTo>
                  <a:pt x="492" y="2061"/>
                </a:lnTo>
                <a:lnTo>
                  <a:pt x="502" y="2013"/>
                </a:lnTo>
                <a:lnTo>
                  <a:pt x="510" y="1962"/>
                </a:lnTo>
                <a:lnTo>
                  <a:pt x="515" y="1935"/>
                </a:lnTo>
                <a:lnTo>
                  <a:pt x="522" y="1908"/>
                </a:lnTo>
                <a:lnTo>
                  <a:pt x="527" y="1877"/>
                </a:lnTo>
                <a:lnTo>
                  <a:pt x="531" y="1846"/>
                </a:lnTo>
                <a:lnTo>
                  <a:pt x="535" y="1824"/>
                </a:lnTo>
                <a:lnTo>
                  <a:pt x="538" y="1803"/>
                </a:lnTo>
                <a:lnTo>
                  <a:pt x="541" y="1780"/>
                </a:lnTo>
                <a:lnTo>
                  <a:pt x="546" y="1755"/>
                </a:lnTo>
                <a:lnTo>
                  <a:pt x="553" y="1702"/>
                </a:lnTo>
                <a:lnTo>
                  <a:pt x="559" y="1644"/>
                </a:lnTo>
                <a:lnTo>
                  <a:pt x="566" y="1582"/>
                </a:lnTo>
                <a:lnTo>
                  <a:pt x="573" y="1516"/>
                </a:lnTo>
                <a:lnTo>
                  <a:pt x="577" y="1450"/>
                </a:lnTo>
                <a:lnTo>
                  <a:pt x="582" y="1380"/>
                </a:lnTo>
                <a:lnTo>
                  <a:pt x="584" y="1353"/>
                </a:lnTo>
                <a:lnTo>
                  <a:pt x="584" y="1322"/>
                </a:lnTo>
                <a:lnTo>
                  <a:pt x="584" y="1293"/>
                </a:lnTo>
                <a:lnTo>
                  <a:pt x="582" y="1260"/>
                </a:lnTo>
                <a:lnTo>
                  <a:pt x="579" y="1198"/>
                </a:lnTo>
                <a:lnTo>
                  <a:pt x="574" y="1134"/>
                </a:lnTo>
                <a:lnTo>
                  <a:pt x="573" y="1105"/>
                </a:lnTo>
                <a:lnTo>
                  <a:pt x="569" y="1076"/>
                </a:lnTo>
                <a:lnTo>
                  <a:pt x="566" y="1049"/>
                </a:lnTo>
                <a:lnTo>
                  <a:pt x="564" y="1023"/>
                </a:lnTo>
                <a:lnTo>
                  <a:pt x="561" y="1000"/>
                </a:lnTo>
                <a:lnTo>
                  <a:pt x="559" y="979"/>
                </a:lnTo>
                <a:lnTo>
                  <a:pt x="558" y="961"/>
                </a:lnTo>
                <a:lnTo>
                  <a:pt x="556" y="946"/>
                </a:lnTo>
                <a:lnTo>
                  <a:pt x="553" y="920"/>
                </a:lnTo>
                <a:lnTo>
                  <a:pt x="548" y="891"/>
                </a:lnTo>
                <a:lnTo>
                  <a:pt x="543" y="856"/>
                </a:lnTo>
                <a:lnTo>
                  <a:pt x="536" y="820"/>
                </a:lnTo>
                <a:lnTo>
                  <a:pt x="530" y="781"/>
                </a:lnTo>
                <a:lnTo>
                  <a:pt x="522" y="738"/>
                </a:lnTo>
                <a:lnTo>
                  <a:pt x="513" y="694"/>
                </a:lnTo>
                <a:lnTo>
                  <a:pt x="505" y="651"/>
                </a:lnTo>
                <a:lnTo>
                  <a:pt x="497" y="607"/>
                </a:lnTo>
                <a:lnTo>
                  <a:pt x="487" y="563"/>
                </a:lnTo>
                <a:lnTo>
                  <a:pt x="479" y="522"/>
                </a:lnTo>
                <a:lnTo>
                  <a:pt x="471" y="481"/>
                </a:lnTo>
                <a:lnTo>
                  <a:pt x="462" y="444"/>
                </a:lnTo>
                <a:lnTo>
                  <a:pt x="454" y="411"/>
                </a:lnTo>
                <a:lnTo>
                  <a:pt x="448" y="382"/>
                </a:lnTo>
                <a:lnTo>
                  <a:pt x="441" y="357"/>
                </a:lnTo>
                <a:lnTo>
                  <a:pt x="435" y="334"/>
                </a:lnTo>
                <a:lnTo>
                  <a:pt x="430" y="314"/>
                </a:lnTo>
                <a:lnTo>
                  <a:pt x="425" y="295"/>
                </a:lnTo>
                <a:lnTo>
                  <a:pt x="420" y="275"/>
                </a:lnTo>
                <a:lnTo>
                  <a:pt x="412" y="241"/>
                </a:lnTo>
                <a:lnTo>
                  <a:pt x="405" y="206"/>
                </a:lnTo>
                <a:lnTo>
                  <a:pt x="402" y="186"/>
                </a:lnTo>
                <a:lnTo>
                  <a:pt x="400" y="165"/>
                </a:lnTo>
                <a:lnTo>
                  <a:pt x="397" y="144"/>
                </a:lnTo>
                <a:lnTo>
                  <a:pt x="397" y="120"/>
                </a:lnTo>
                <a:lnTo>
                  <a:pt x="395" y="95"/>
                </a:lnTo>
                <a:lnTo>
                  <a:pt x="393" y="66"/>
                </a:lnTo>
                <a:lnTo>
                  <a:pt x="393" y="35"/>
                </a:lnTo>
                <a:lnTo>
                  <a:pt x="393" y="0"/>
                </a:lnTo>
                <a:lnTo>
                  <a:pt x="187" y="0"/>
                </a:lnTo>
                <a:lnTo>
                  <a:pt x="187" y="35"/>
                </a:lnTo>
                <a:lnTo>
                  <a:pt x="186" y="66"/>
                </a:lnTo>
                <a:lnTo>
                  <a:pt x="186" y="95"/>
                </a:lnTo>
                <a:lnTo>
                  <a:pt x="184" y="120"/>
                </a:lnTo>
                <a:lnTo>
                  <a:pt x="182" y="144"/>
                </a:lnTo>
                <a:lnTo>
                  <a:pt x="179" y="165"/>
                </a:lnTo>
                <a:lnTo>
                  <a:pt x="177" y="186"/>
                </a:lnTo>
                <a:lnTo>
                  <a:pt x="174" y="206"/>
                </a:lnTo>
                <a:lnTo>
                  <a:pt x="168" y="241"/>
                </a:lnTo>
                <a:lnTo>
                  <a:pt x="158" y="275"/>
                </a:lnTo>
                <a:lnTo>
                  <a:pt x="153" y="295"/>
                </a:lnTo>
                <a:lnTo>
                  <a:pt x="148" y="314"/>
                </a:lnTo>
                <a:lnTo>
                  <a:pt x="143" y="334"/>
                </a:lnTo>
                <a:lnTo>
                  <a:pt x="136" y="357"/>
                </a:lnTo>
                <a:lnTo>
                  <a:pt x="130" y="382"/>
                </a:lnTo>
                <a:lnTo>
                  <a:pt x="122" y="411"/>
                </a:lnTo>
                <a:lnTo>
                  <a:pt x="113" y="444"/>
                </a:lnTo>
                <a:lnTo>
                  <a:pt x="105" y="481"/>
                </a:lnTo>
                <a:lnTo>
                  <a:pt x="97" y="522"/>
                </a:lnTo>
                <a:lnTo>
                  <a:pt x="87" y="563"/>
                </a:lnTo>
                <a:lnTo>
                  <a:pt x="77" y="607"/>
                </a:lnTo>
                <a:lnTo>
                  <a:pt x="69" y="649"/>
                </a:lnTo>
                <a:lnTo>
                  <a:pt x="59" y="694"/>
                </a:lnTo>
                <a:lnTo>
                  <a:pt x="51" y="736"/>
                </a:lnTo>
                <a:lnTo>
                  <a:pt x="44" y="779"/>
                </a:lnTo>
                <a:lnTo>
                  <a:pt x="36" y="820"/>
                </a:lnTo>
                <a:lnTo>
                  <a:pt x="31" y="856"/>
                </a:lnTo>
                <a:lnTo>
                  <a:pt x="26" y="891"/>
                </a:lnTo>
                <a:lnTo>
                  <a:pt x="23" y="920"/>
                </a:lnTo>
                <a:lnTo>
                  <a:pt x="21" y="946"/>
                </a:lnTo>
                <a:lnTo>
                  <a:pt x="18" y="988"/>
                </a:lnTo>
                <a:lnTo>
                  <a:pt x="16" y="1029"/>
                </a:lnTo>
                <a:lnTo>
                  <a:pt x="13" y="1070"/>
                </a:lnTo>
                <a:lnTo>
                  <a:pt x="10" y="1114"/>
                </a:lnTo>
                <a:lnTo>
                  <a:pt x="8" y="1138"/>
                </a:lnTo>
                <a:lnTo>
                  <a:pt x="7" y="1161"/>
                </a:lnTo>
                <a:lnTo>
                  <a:pt x="5" y="1186"/>
                </a:lnTo>
                <a:lnTo>
                  <a:pt x="3" y="1211"/>
                </a:lnTo>
                <a:lnTo>
                  <a:pt x="3" y="1241"/>
                </a:lnTo>
                <a:lnTo>
                  <a:pt x="2" y="1270"/>
                </a:lnTo>
                <a:lnTo>
                  <a:pt x="0" y="1301"/>
                </a:lnTo>
                <a:lnTo>
                  <a:pt x="0" y="1334"/>
                </a:lnTo>
                <a:lnTo>
                  <a:pt x="0" y="1402"/>
                </a:lnTo>
                <a:lnTo>
                  <a:pt x="2" y="1469"/>
                </a:lnTo>
                <a:lnTo>
                  <a:pt x="5" y="1537"/>
                </a:lnTo>
                <a:lnTo>
                  <a:pt x="11" y="1605"/>
                </a:lnTo>
                <a:lnTo>
                  <a:pt x="18" y="1671"/>
                </a:lnTo>
                <a:lnTo>
                  <a:pt x="26" y="1733"/>
                </a:lnTo>
                <a:lnTo>
                  <a:pt x="34" y="1791"/>
                </a:lnTo>
                <a:lnTo>
                  <a:pt x="44" y="1846"/>
                </a:lnTo>
                <a:lnTo>
                  <a:pt x="51" y="1877"/>
                </a:lnTo>
                <a:lnTo>
                  <a:pt x="56" y="1906"/>
                </a:lnTo>
                <a:lnTo>
                  <a:pt x="62" y="1935"/>
                </a:lnTo>
                <a:lnTo>
                  <a:pt x="67" y="1960"/>
                </a:lnTo>
                <a:lnTo>
                  <a:pt x="77" y="2013"/>
                </a:lnTo>
                <a:lnTo>
                  <a:pt x="87" y="2061"/>
                </a:lnTo>
                <a:lnTo>
                  <a:pt x="97" y="2107"/>
                </a:lnTo>
                <a:lnTo>
                  <a:pt x="107" y="2155"/>
                </a:lnTo>
                <a:lnTo>
                  <a:pt x="113" y="2182"/>
                </a:lnTo>
                <a:lnTo>
                  <a:pt x="120" y="2208"/>
                </a:lnTo>
                <a:lnTo>
                  <a:pt x="126" y="2235"/>
                </a:lnTo>
                <a:lnTo>
                  <a:pt x="135" y="2264"/>
                </a:lnTo>
                <a:lnTo>
                  <a:pt x="141" y="2291"/>
                </a:lnTo>
                <a:lnTo>
                  <a:pt x="149" y="2318"/>
                </a:lnTo>
                <a:lnTo>
                  <a:pt x="158" y="2347"/>
                </a:lnTo>
                <a:lnTo>
                  <a:pt x="166" y="2378"/>
                </a:lnTo>
                <a:lnTo>
                  <a:pt x="182" y="2442"/>
                </a:lnTo>
                <a:lnTo>
                  <a:pt x="199" y="2510"/>
                </a:lnTo>
                <a:lnTo>
                  <a:pt x="214" y="2578"/>
                </a:lnTo>
                <a:lnTo>
                  <a:pt x="227" y="2646"/>
                </a:lnTo>
                <a:lnTo>
                  <a:pt x="237" y="2712"/>
                </a:lnTo>
                <a:lnTo>
                  <a:pt x="243" y="2776"/>
                </a:lnTo>
                <a:lnTo>
                  <a:pt x="337" y="2776"/>
                </a:lnTo>
              </a:path>
            </a:pathLst>
          </a:custGeom>
          <a:solidFill>
            <a:srgbClr val="FFCC99"/>
          </a:solidFill>
          <a:ln w="12700" cap="rnd" cmpd="sng">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37" name="Line 5"/>
          <p:cNvSpPr>
            <a:spLocks noChangeShapeType="1"/>
          </p:cNvSpPr>
          <p:nvPr/>
        </p:nvSpPr>
        <p:spPr bwMode="auto">
          <a:xfrm flipH="1">
            <a:off x="947738" y="1490663"/>
            <a:ext cx="0" cy="3657600"/>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38" name="Line 6"/>
          <p:cNvSpPr>
            <a:spLocks noChangeShapeType="1"/>
          </p:cNvSpPr>
          <p:nvPr/>
        </p:nvSpPr>
        <p:spPr bwMode="auto">
          <a:xfrm flipH="1">
            <a:off x="1050925" y="1473200"/>
            <a:ext cx="1588" cy="3675063"/>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39" name="Line 7"/>
          <p:cNvSpPr>
            <a:spLocks noChangeShapeType="1"/>
          </p:cNvSpPr>
          <p:nvPr/>
        </p:nvSpPr>
        <p:spPr bwMode="auto">
          <a:xfrm>
            <a:off x="833438" y="1473200"/>
            <a:ext cx="0" cy="3602038"/>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0" name="Freeform 8"/>
          <p:cNvSpPr>
            <a:spLocks/>
          </p:cNvSpPr>
          <p:nvPr/>
        </p:nvSpPr>
        <p:spPr bwMode="auto">
          <a:xfrm>
            <a:off x="250825" y="3049588"/>
            <a:ext cx="582613" cy="363537"/>
          </a:xfrm>
          <a:custGeom>
            <a:avLst/>
            <a:gdLst>
              <a:gd name="T0" fmla="*/ 0 w 384"/>
              <a:gd name="T1" fmla="*/ 214 h 215"/>
              <a:gd name="T2" fmla="*/ 34 w 384"/>
              <a:gd name="T3" fmla="*/ 194 h 215"/>
              <a:gd name="T4" fmla="*/ 68 w 384"/>
              <a:gd name="T5" fmla="*/ 183 h 215"/>
              <a:gd name="T6" fmla="*/ 101 w 384"/>
              <a:gd name="T7" fmla="*/ 173 h 215"/>
              <a:gd name="T8" fmla="*/ 135 w 384"/>
              <a:gd name="T9" fmla="*/ 153 h 215"/>
              <a:gd name="T10" fmla="*/ 169 w 384"/>
              <a:gd name="T11" fmla="*/ 132 h 215"/>
              <a:gd name="T12" fmla="*/ 203 w 384"/>
              <a:gd name="T13" fmla="*/ 112 h 215"/>
              <a:gd name="T14" fmla="*/ 214 w 384"/>
              <a:gd name="T15" fmla="*/ 82 h 215"/>
              <a:gd name="T16" fmla="*/ 248 w 384"/>
              <a:gd name="T17" fmla="*/ 61 h 215"/>
              <a:gd name="T18" fmla="*/ 282 w 384"/>
              <a:gd name="T19" fmla="*/ 41 h 215"/>
              <a:gd name="T20" fmla="*/ 315 w 384"/>
              <a:gd name="T21" fmla="*/ 31 h 215"/>
              <a:gd name="T22" fmla="*/ 349 w 384"/>
              <a:gd name="T23" fmla="*/ 20 h 215"/>
              <a:gd name="T24" fmla="*/ 383 w 384"/>
              <a:gd name="T25"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4" h="215">
                <a:moveTo>
                  <a:pt x="0" y="214"/>
                </a:moveTo>
                <a:lnTo>
                  <a:pt x="34" y="194"/>
                </a:lnTo>
                <a:lnTo>
                  <a:pt x="68" y="183"/>
                </a:lnTo>
                <a:lnTo>
                  <a:pt x="101" y="173"/>
                </a:lnTo>
                <a:lnTo>
                  <a:pt x="135" y="153"/>
                </a:lnTo>
                <a:lnTo>
                  <a:pt x="169" y="132"/>
                </a:lnTo>
                <a:lnTo>
                  <a:pt x="203" y="112"/>
                </a:lnTo>
                <a:lnTo>
                  <a:pt x="214" y="82"/>
                </a:lnTo>
                <a:lnTo>
                  <a:pt x="248" y="61"/>
                </a:lnTo>
                <a:lnTo>
                  <a:pt x="282" y="41"/>
                </a:lnTo>
                <a:lnTo>
                  <a:pt x="315" y="31"/>
                </a:lnTo>
                <a:lnTo>
                  <a:pt x="349" y="20"/>
                </a:lnTo>
                <a:lnTo>
                  <a:pt x="383"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1" name="Freeform 9"/>
          <p:cNvSpPr>
            <a:spLocks/>
          </p:cNvSpPr>
          <p:nvPr/>
        </p:nvSpPr>
        <p:spPr bwMode="auto">
          <a:xfrm>
            <a:off x="663575" y="2913063"/>
            <a:ext cx="273050" cy="209550"/>
          </a:xfrm>
          <a:custGeom>
            <a:avLst/>
            <a:gdLst>
              <a:gd name="T0" fmla="*/ 0 w 180"/>
              <a:gd name="T1" fmla="*/ 123 h 124"/>
              <a:gd name="T2" fmla="*/ 22 w 180"/>
              <a:gd name="T3" fmla="*/ 92 h 124"/>
              <a:gd name="T4" fmla="*/ 45 w 180"/>
              <a:gd name="T5" fmla="*/ 62 h 124"/>
              <a:gd name="T6" fmla="*/ 78 w 180"/>
              <a:gd name="T7" fmla="*/ 41 h 124"/>
              <a:gd name="T8" fmla="*/ 112 w 180"/>
              <a:gd name="T9" fmla="*/ 21 h 124"/>
              <a:gd name="T10" fmla="*/ 145 w 180"/>
              <a:gd name="T11" fmla="*/ 21 h 124"/>
              <a:gd name="T12" fmla="*/ 179 w 180"/>
              <a:gd name="T13" fmla="*/ 21 h 124"/>
              <a:gd name="T14" fmla="*/ 168 w 180"/>
              <a:gd name="T15" fmla="*/ 0 h 124"/>
              <a:gd name="T16" fmla="*/ 168 w 180"/>
              <a:gd name="T1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24">
                <a:moveTo>
                  <a:pt x="0" y="123"/>
                </a:moveTo>
                <a:lnTo>
                  <a:pt x="22" y="92"/>
                </a:lnTo>
                <a:lnTo>
                  <a:pt x="45" y="62"/>
                </a:lnTo>
                <a:lnTo>
                  <a:pt x="78" y="41"/>
                </a:lnTo>
                <a:lnTo>
                  <a:pt x="112" y="21"/>
                </a:lnTo>
                <a:lnTo>
                  <a:pt x="145" y="21"/>
                </a:lnTo>
                <a:lnTo>
                  <a:pt x="179" y="21"/>
                </a:lnTo>
                <a:lnTo>
                  <a:pt x="168" y="0"/>
                </a:lnTo>
                <a:lnTo>
                  <a:pt x="168"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2" name="Oval 10"/>
          <p:cNvSpPr>
            <a:spLocks noChangeArrowheads="1"/>
          </p:cNvSpPr>
          <p:nvPr/>
        </p:nvSpPr>
        <p:spPr bwMode="auto">
          <a:xfrm>
            <a:off x="803275" y="3040063"/>
            <a:ext cx="41275" cy="55562"/>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3" name="Line 11"/>
          <p:cNvSpPr>
            <a:spLocks noChangeShapeType="1"/>
          </p:cNvSpPr>
          <p:nvPr/>
        </p:nvSpPr>
        <p:spPr bwMode="auto">
          <a:xfrm>
            <a:off x="833438" y="2522538"/>
            <a:ext cx="0" cy="323850"/>
          </a:xfrm>
          <a:prstGeom prst="line">
            <a:avLst/>
          </a:prstGeom>
          <a:noFill/>
          <a:ln w="762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4" name="Freeform 12"/>
          <p:cNvSpPr>
            <a:spLocks/>
          </p:cNvSpPr>
          <p:nvPr/>
        </p:nvSpPr>
        <p:spPr bwMode="auto">
          <a:xfrm>
            <a:off x="663575" y="3121025"/>
            <a:ext cx="338138" cy="104775"/>
          </a:xfrm>
          <a:custGeom>
            <a:avLst/>
            <a:gdLst>
              <a:gd name="T0" fmla="*/ 0 w 224"/>
              <a:gd name="T1" fmla="*/ 0 h 62"/>
              <a:gd name="T2" fmla="*/ 33 w 224"/>
              <a:gd name="T3" fmla="*/ 10 h 62"/>
              <a:gd name="T4" fmla="*/ 67 w 224"/>
              <a:gd name="T5" fmla="*/ 20 h 62"/>
              <a:gd name="T6" fmla="*/ 100 w 224"/>
              <a:gd name="T7" fmla="*/ 31 h 62"/>
              <a:gd name="T8" fmla="*/ 134 w 224"/>
              <a:gd name="T9" fmla="*/ 51 h 62"/>
              <a:gd name="T10" fmla="*/ 167 w 224"/>
              <a:gd name="T11" fmla="*/ 61 h 62"/>
              <a:gd name="T12" fmla="*/ 201 w 224"/>
              <a:gd name="T13" fmla="*/ 61 h 62"/>
              <a:gd name="T14" fmla="*/ 223 w 224"/>
              <a:gd name="T15" fmla="*/ 31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62">
                <a:moveTo>
                  <a:pt x="0" y="0"/>
                </a:moveTo>
                <a:lnTo>
                  <a:pt x="33" y="10"/>
                </a:lnTo>
                <a:lnTo>
                  <a:pt x="67" y="20"/>
                </a:lnTo>
                <a:lnTo>
                  <a:pt x="100" y="31"/>
                </a:lnTo>
                <a:lnTo>
                  <a:pt x="134" y="51"/>
                </a:lnTo>
                <a:lnTo>
                  <a:pt x="167" y="61"/>
                </a:lnTo>
                <a:lnTo>
                  <a:pt x="201" y="61"/>
                </a:lnTo>
                <a:lnTo>
                  <a:pt x="223" y="31"/>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5" name="Oval 13"/>
          <p:cNvSpPr>
            <a:spLocks noChangeArrowheads="1"/>
          </p:cNvSpPr>
          <p:nvPr/>
        </p:nvSpPr>
        <p:spPr bwMode="auto">
          <a:xfrm>
            <a:off x="912813" y="2917825"/>
            <a:ext cx="47625" cy="58738"/>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6" name="Oval 14"/>
          <p:cNvSpPr>
            <a:spLocks noChangeArrowheads="1"/>
          </p:cNvSpPr>
          <p:nvPr/>
        </p:nvSpPr>
        <p:spPr bwMode="auto">
          <a:xfrm>
            <a:off x="1006475" y="3151188"/>
            <a:ext cx="50800" cy="57150"/>
          </a:xfrm>
          <a:prstGeom prst="ellipse">
            <a:avLst/>
          </a:prstGeom>
          <a:solidFill>
            <a:schemeClr val="tx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47" name="Freeform 15"/>
          <p:cNvSpPr>
            <a:spLocks/>
          </p:cNvSpPr>
          <p:nvPr/>
        </p:nvSpPr>
        <p:spPr bwMode="auto">
          <a:xfrm>
            <a:off x="815975" y="5222875"/>
            <a:ext cx="85725" cy="274638"/>
          </a:xfrm>
          <a:custGeom>
            <a:avLst/>
            <a:gdLst>
              <a:gd name="T0" fmla="*/ 0 w 57"/>
              <a:gd name="T1" fmla="*/ 0 h 164"/>
              <a:gd name="T2" fmla="*/ 6 w 57"/>
              <a:gd name="T3" fmla="*/ 15 h 164"/>
              <a:gd name="T4" fmla="*/ 11 w 57"/>
              <a:gd name="T5" fmla="*/ 31 h 164"/>
              <a:gd name="T6" fmla="*/ 28 w 57"/>
              <a:gd name="T7" fmla="*/ 71 h 164"/>
              <a:gd name="T8" fmla="*/ 34 w 57"/>
              <a:gd name="T9" fmla="*/ 87 h 164"/>
              <a:gd name="T10" fmla="*/ 39 w 57"/>
              <a:gd name="T11" fmla="*/ 102 h 164"/>
              <a:gd name="T12" fmla="*/ 39 w 57"/>
              <a:gd name="T13" fmla="*/ 117 h 164"/>
              <a:gd name="T14" fmla="*/ 45 w 57"/>
              <a:gd name="T15" fmla="*/ 132 h 164"/>
              <a:gd name="T16" fmla="*/ 50 w 57"/>
              <a:gd name="T17" fmla="*/ 148 h 164"/>
              <a:gd name="T18" fmla="*/ 56 w 57"/>
              <a:gd name="T19" fmla="*/ 163 h 164"/>
              <a:gd name="T20" fmla="*/ 45 w 57"/>
              <a:gd name="T21" fmla="*/ 11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64">
                <a:moveTo>
                  <a:pt x="0" y="0"/>
                </a:moveTo>
                <a:lnTo>
                  <a:pt x="6" y="15"/>
                </a:lnTo>
                <a:lnTo>
                  <a:pt x="11" y="31"/>
                </a:lnTo>
                <a:lnTo>
                  <a:pt x="28" y="71"/>
                </a:lnTo>
                <a:lnTo>
                  <a:pt x="34" y="87"/>
                </a:lnTo>
                <a:lnTo>
                  <a:pt x="39" y="102"/>
                </a:lnTo>
                <a:lnTo>
                  <a:pt x="39" y="117"/>
                </a:lnTo>
                <a:lnTo>
                  <a:pt x="45" y="132"/>
                </a:lnTo>
                <a:lnTo>
                  <a:pt x="50" y="148"/>
                </a:lnTo>
                <a:lnTo>
                  <a:pt x="56" y="163"/>
                </a:lnTo>
                <a:lnTo>
                  <a:pt x="45" y="11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8" name="Freeform 16"/>
          <p:cNvSpPr>
            <a:spLocks/>
          </p:cNvSpPr>
          <p:nvPr/>
        </p:nvSpPr>
        <p:spPr bwMode="auto">
          <a:xfrm>
            <a:off x="898525" y="5229225"/>
            <a:ext cx="44450" cy="250825"/>
          </a:xfrm>
          <a:custGeom>
            <a:avLst/>
            <a:gdLst>
              <a:gd name="T0" fmla="*/ 0 w 29"/>
              <a:gd name="T1" fmla="*/ 0 h 149"/>
              <a:gd name="T2" fmla="*/ 0 w 29"/>
              <a:gd name="T3" fmla="*/ 15 h 149"/>
              <a:gd name="T4" fmla="*/ 0 w 29"/>
              <a:gd name="T5" fmla="*/ 31 h 149"/>
              <a:gd name="T6" fmla="*/ 0 w 29"/>
              <a:gd name="T7" fmla="*/ 71 h 149"/>
              <a:gd name="T8" fmla="*/ 6 w 29"/>
              <a:gd name="T9" fmla="*/ 92 h 149"/>
              <a:gd name="T10" fmla="*/ 11 w 29"/>
              <a:gd name="T11" fmla="*/ 112 h 149"/>
              <a:gd name="T12" fmla="*/ 22 w 29"/>
              <a:gd name="T13" fmla="*/ 133 h 149"/>
              <a:gd name="T14" fmla="*/ 28 w 29"/>
              <a:gd name="T15" fmla="*/ 148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49">
                <a:moveTo>
                  <a:pt x="0" y="0"/>
                </a:moveTo>
                <a:lnTo>
                  <a:pt x="0" y="15"/>
                </a:lnTo>
                <a:lnTo>
                  <a:pt x="0" y="31"/>
                </a:lnTo>
                <a:lnTo>
                  <a:pt x="0" y="71"/>
                </a:lnTo>
                <a:lnTo>
                  <a:pt x="6" y="92"/>
                </a:lnTo>
                <a:lnTo>
                  <a:pt x="11" y="112"/>
                </a:lnTo>
                <a:lnTo>
                  <a:pt x="22" y="133"/>
                </a:lnTo>
                <a:lnTo>
                  <a:pt x="28" y="148"/>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9" name="Freeform 17"/>
          <p:cNvSpPr>
            <a:spLocks/>
          </p:cNvSpPr>
          <p:nvPr/>
        </p:nvSpPr>
        <p:spPr bwMode="auto">
          <a:xfrm>
            <a:off x="898525" y="5289550"/>
            <a:ext cx="77788" cy="277813"/>
          </a:xfrm>
          <a:custGeom>
            <a:avLst/>
            <a:gdLst>
              <a:gd name="T0" fmla="*/ 49 w 50"/>
              <a:gd name="T1" fmla="*/ 0 h 165"/>
              <a:gd name="T2" fmla="*/ 38 w 50"/>
              <a:gd name="T3" fmla="*/ 15 h 165"/>
              <a:gd name="T4" fmla="*/ 33 w 50"/>
              <a:gd name="T5" fmla="*/ 36 h 165"/>
              <a:gd name="T6" fmla="*/ 33 w 50"/>
              <a:gd name="T7" fmla="*/ 51 h 165"/>
              <a:gd name="T8" fmla="*/ 27 w 50"/>
              <a:gd name="T9" fmla="*/ 67 h 165"/>
              <a:gd name="T10" fmla="*/ 27 w 50"/>
              <a:gd name="T11" fmla="*/ 87 h 165"/>
              <a:gd name="T12" fmla="*/ 27 w 50"/>
              <a:gd name="T13" fmla="*/ 108 h 165"/>
              <a:gd name="T14" fmla="*/ 27 w 50"/>
              <a:gd name="T15" fmla="*/ 123 h 165"/>
              <a:gd name="T16" fmla="*/ 27 w 50"/>
              <a:gd name="T17" fmla="*/ 138 h 165"/>
              <a:gd name="T18" fmla="*/ 16 w 50"/>
              <a:gd name="T19" fmla="*/ 154 h 165"/>
              <a:gd name="T20" fmla="*/ 0 w 50"/>
              <a:gd name="T21" fmla="*/ 16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65">
                <a:moveTo>
                  <a:pt x="49" y="0"/>
                </a:moveTo>
                <a:lnTo>
                  <a:pt x="38" y="15"/>
                </a:lnTo>
                <a:lnTo>
                  <a:pt x="33" y="36"/>
                </a:lnTo>
                <a:lnTo>
                  <a:pt x="33" y="51"/>
                </a:lnTo>
                <a:lnTo>
                  <a:pt x="27" y="67"/>
                </a:lnTo>
                <a:lnTo>
                  <a:pt x="27" y="87"/>
                </a:lnTo>
                <a:lnTo>
                  <a:pt x="27" y="108"/>
                </a:lnTo>
                <a:lnTo>
                  <a:pt x="27" y="123"/>
                </a:lnTo>
                <a:lnTo>
                  <a:pt x="27" y="138"/>
                </a:lnTo>
                <a:lnTo>
                  <a:pt x="16" y="154"/>
                </a:lnTo>
                <a:lnTo>
                  <a:pt x="0" y="164"/>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0" name="Freeform 18"/>
          <p:cNvSpPr>
            <a:spLocks/>
          </p:cNvSpPr>
          <p:nvPr/>
        </p:nvSpPr>
        <p:spPr bwMode="auto">
          <a:xfrm>
            <a:off x="838200" y="1195388"/>
            <a:ext cx="30163" cy="184150"/>
          </a:xfrm>
          <a:custGeom>
            <a:avLst/>
            <a:gdLst>
              <a:gd name="T0" fmla="*/ 19 w 20"/>
              <a:gd name="T1" fmla="*/ 0 h 109"/>
              <a:gd name="T2" fmla="*/ 19 w 20"/>
              <a:gd name="T3" fmla="*/ 15 h 109"/>
              <a:gd name="T4" fmla="*/ 13 w 20"/>
              <a:gd name="T5" fmla="*/ 31 h 109"/>
              <a:gd name="T6" fmla="*/ 13 w 20"/>
              <a:gd name="T7" fmla="*/ 46 h 109"/>
              <a:gd name="T8" fmla="*/ 13 w 20"/>
              <a:gd name="T9" fmla="*/ 62 h 109"/>
              <a:gd name="T10" fmla="*/ 13 w 20"/>
              <a:gd name="T11" fmla="*/ 77 h 109"/>
              <a:gd name="T12" fmla="*/ 6 w 20"/>
              <a:gd name="T13" fmla="*/ 93 h 109"/>
              <a:gd name="T14" fmla="*/ 0 w 20"/>
              <a:gd name="T15" fmla="*/ 108 h 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9">
                <a:moveTo>
                  <a:pt x="19" y="0"/>
                </a:moveTo>
                <a:lnTo>
                  <a:pt x="19" y="15"/>
                </a:lnTo>
                <a:lnTo>
                  <a:pt x="13" y="31"/>
                </a:lnTo>
                <a:lnTo>
                  <a:pt x="13" y="46"/>
                </a:lnTo>
                <a:lnTo>
                  <a:pt x="13" y="62"/>
                </a:lnTo>
                <a:lnTo>
                  <a:pt x="13" y="77"/>
                </a:lnTo>
                <a:lnTo>
                  <a:pt x="6" y="93"/>
                </a:lnTo>
                <a:lnTo>
                  <a:pt x="0" y="108"/>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1" name="Freeform 19"/>
          <p:cNvSpPr>
            <a:spLocks/>
          </p:cNvSpPr>
          <p:nvPr/>
        </p:nvSpPr>
        <p:spPr bwMode="auto">
          <a:xfrm>
            <a:off x="925513" y="1214438"/>
            <a:ext cx="11112" cy="206375"/>
          </a:xfrm>
          <a:custGeom>
            <a:avLst/>
            <a:gdLst>
              <a:gd name="T0" fmla="*/ 0 w 7"/>
              <a:gd name="T1" fmla="*/ 0 h 123"/>
              <a:gd name="T2" fmla="*/ 0 w 7"/>
              <a:gd name="T3" fmla="*/ 15 h 123"/>
              <a:gd name="T4" fmla="*/ 0 w 7"/>
              <a:gd name="T5" fmla="*/ 31 h 123"/>
              <a:gd name="T6" fmla="*/ 0 w 7"/>
              <a:gd name="T7" fmla="*/ 46 h 123"/>
              <a:gd name="T8" fmla="*/ 6 w 7"/>
              <a:gd name="T9" fmla="*/ 61 h 123"/>
              <a:gd name="T10" fmla="*/ 6 w 7"/>
              <a:gd name="T11" fmla="*/ 76 h 123"/>
              <a:gd name="T12" fmla="*/ 6 w 7"/>
              <a:gd name="T13" fmla="*/ 92 h 123"/>
              <a:gd name="T14" fmla="*/ 6 w 7"/>
              <a:gd name="T15" fmla="*/ 107 h 123"/>
              <a:gd name="T16" fmla="*/ 6 w 7"/>
              <a:gd name="T17" fmla="*/ 12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3">
                <a:moveTo>
                  <a:pt x="0" y="0"/>
                </a:moveTo>
                <a:lnTo>
                  <a:pt x="0" y="15"/>
                </a:lnTo>
                <a:lnTo>
                  <a:pt x="0" y="31"/>
                </a:lnTo>
                <a:lnTo>
                  <a:pt x="0" y="46"/>
                </a:lnTo>
                <a:lnTo>
                  <a:pt x="6" y="61"/>
                </a:lnTo>
                <a:lnTo>
                  <a:pt x="6" y="76"/>
                </a:lnTo>
                <a:lnTo>
                  <a:pt x="6" y="92"/>
                </a:lnTo>
                <a:lnTo>
                  <a:pt x="6" y="107"/>
                </a:lnTo>
                <a:lnTo>
                  <a:pt x="6" y="122"/>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2" name="Freeform 20"/>
          <p:cNvSpPr>
            <a:spLocks/>
          </p:cNvSpPr>
          <p:nvPr/>
        </p:nvSpPr>
        <p:spPr bwMode="auto">
          <a:xfrm>
            <a:off x="966788" y="1223963"/>
            <a:ext cx="60325" cy="179387"/>
          </a:xfrm>
          <a:custGeom>
            <a:avLst/>
            <a:gdLst>
              <a:gd name="T0" fmla="*/ 37 w 38"/>
              <a:gd name="T1" fmla="*/ 0 h 107"/>
              <a:gd name="T2" fmla="*/ 37 w 38"/>
              <a:gd name="T3" fmla="*/ 15 h 107"/>
              <a:gd name="T4" fmla="*/ 26 w 38"/>
              <a:gd name="T5" fmla="*/ 30 h 107"/>
              <a:gd name="T6" fmla="*/ 16 w 38"/>
              <a:gd name="T7" fmla="*/ 45 h 107"/>
              <a:gd name="T8" fmla="*/ 11 w 38"/>
              <a:gd name="T9" fmla="*/ 61 h 107"/>
              <a:gd name="T10" fmla="*/ 5 w 38"/>
              <a:gd name="T11" fmla="*/ 76 h 107"/>
              <a:gd name="T12" fmla="*/ 0 w 38"/>
              <a:gd name="T13" fmla="*/ 91 h 107"/>
              <a:gd name="T14" fmla="*/ 0 w 38"/>
              <a:gd name="T15" fmla="*/ 10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07">
                <a:moveTo>
                  <a:pt x="37" y="0"/>
                </a:moveTo>
                <a:lnTo>
                  <a:pt x="37" y="15"/>
                </a:lnTo>
                <a:lnTo>
                  <a:pt x="26" y="30"/>
                </a:lnTo>
                <a:lnTo>
                  <a:pt x="16" y="45"/>
                </a:lnTo>
                <a:lnTo>
                  <a:pt x="11" y="61"/>
                </a:lnTo>
                <a:lnTo>
                  <a:pt x="5" y="76"/>
                </a:lnTo>
                <a:lnTo>
                  <a:pt x="0" y="91"/>
                </a:lnTo>
                <a:lnTo>
                  <a:pt x="0" y="106"/>
                </a:lnTo>
              </a:path>
            </a:pathLst>
          </a:custGeom>
          <a:noFill/>
          <a:ln w="12700" cap="rnd"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4053" name="Group 21"/>
          <p:cNvGrpSpPr>
            <a:grpSpLocks/>
          </p:cNvGrpSpPr>
          <p:nvPr/>
        </p:nvGrpSpPr>
        <p:grpSpPr bwMode="auto">
          <a:xfrm>
            <a:off x="1304925" y="1239838"/>
            <a:ext cx="352425" cy="4244975"/>
            <a:chOff x="672" y="781"/>
            <a:chExt cx="224" cy="2674"/>
          </a:xfrm>
        </p:grpSpPr>
        <p:sp>
          <p:nvSpPr>
            <p:cNvPr id="44054" name="Rectangle 22"/>
            <p:cNvSpPr>
              <a:spLocks noChangeArrowheads="1"/>
            </p:cNvSpPr>
            <p:nvPr/>
          </p:nvSpPr>
          <p:spPr bwMode="auto">
            <a:xfrm flipV="1">
              <a:off x="772" y="781"/>
              <a:ext cx="124" cy="2674"/>
            </a:xfrm>
            <a:prstGeom prst="rect">
              <a:avLst/>
            </a:prstGeom>
            <a:noFill/>
            <a:ln w="12700">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55" name="Rectangle 23"/>
            <p:cNvSpPr>
              <a:spLocks noChangeArrowheads="1"/>
            </p:cNvSpPr>
            <p:nvPr/>
          </p:nvSpPr>
          <p:spPr bwMode="auto">
            <a:xfrm flipV="1">
              <a:off x="797" y="3353"/>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56" name="Rectangle 24"/>
            <p:cNvSpPr>
              <a:spLocks noChangeArrowheads="1"/>
            </p:cNvSpPr>
            <p:nvPr/>
          </p:nvSpPr>
          <p:spPr bwMode="auto">
            <a:xfrm flipV="1">
              <a:off x="797" y="3184"/>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57" name="Rectangle 25"/>
            <p:cNvSpPr>
              <a:spLocks noChangeArrowheads="1"/>
            </p:cNvSpPr>
            <p:nvPr/>
          </p:nvSpPr>
          <p:spPr bwMode="auto">
            <a:xfrm flipV="1">
              <a:off x="797" y="3016"/>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58" name="Rectangle 26"/>
            <p:cNvSpPr>
              <a:spLocks noChangeArrowheads="1"/>
            </p:cNvSpPr>
            <p:nvPr/>
          </p:nvSpPr>
          <p:spPr bwMode="auto">
            <a:xfrm flipV="1">
              <a:off x="797" y="2849"/>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59" name="Rectangle 27"/>
            <p:cNvSpPr>
              <a:spLocks noChangeArrowheads="1"/>
            </p:cNvSpPr>
            <p:nvPr/>
          </p:nvSpPr>
          <p:spPr bwMode="auto">
            <a:xfrm flipV="1">
              <a:off x="797" y="2681"/>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0" name="Rectangle 28"/>
            <p:cNvSpPr>
              <a:spLocks noChangeArrowheads="1"/>
            </p:cNvSpPr>
            <p:nvPr/>
          </p:nvSpPr>
          <p:spPr bwMode="auto">
            <a:xfrm flipV="1">
              <a:off x="797" y="2513"/>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1" name="Rectangle 29"/>
            <p:cNvSpPr>
              <a:spLocks noChangeArrowheads="1"/>
            </p:cNvSpPr>
            <p:nvPr/>
          </p:nvSpPr>
          <p:spPr bwMode="auto">
            <a:xfrm flipV="1">
              <a:off x="797" y="2344"/>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2" name="Rectangle 30"/>
            <p:cNvSpPr>
              <a:spLocks noChangeArrowheads="1"/>
            </p:cNvSpPr>
            <p:nvPr/>
          </p:nvSpPr>
          <p:spPr bwMode="auto">
            <a:xfrm flipV="1">
              <a:off x="797" y="2178"/>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3" name="Rectangle 31"/>
            <p:cNvSpPr>
              <a:spLocks noChangeArrowheads="1"/>
            </p:cNvSpPr>
            <p:nvPr/>
          </p:nvSpPr>
          <p:spPr bwMode="auto">
            <a:xfrm flipV="1">
              <a:off x="797" y="2010"/>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4" name="Rectangle 32"/>
            <p:cNvSpPr>
              <a:spLocks noChangeArrowheads="1"/>
            </p:cNvSpPr>
            <p:nvPr/>
          </p:nvSpPr>
          <p:spPr bwMode="auto">
            <a:xfrm flipV="1">
              <a:off x="797" y="1844"/>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5" name="Rectangle 33"/>
            <p:cNvSpPr>
              <a:spLocks noChangeArrowheads="1"/>
            </p:cNvSpPr>
            <p:nvPr/>
          </p:nvSpPr>
          <p:spPr bwMode="auto">
            <a:xfrm flipV="1">
              <a:off x="797" y="1676"/>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6" name="Rectangle 34"/>
            <p:cNvSpPr>
              <a:spLocks noChangeArrowheads="1"/>
            </p:cNvSpPr>
            <p:nvPr/>
          </p:nvSpPr>
          <p:spPr bwMode="auto">
            <a:xfrm flipV="1">
              <a:off x="797" y="1508"/>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7" name="Rectangle 35"/>
            <p:cNvSpPr>
              <a:spLocks noChangeArrowheads="1"/>
            </p:cNvSpPr>
            <p:nvPr/>
          </p:nvSpPr>
          <p:spPr bwMode="auto">
            <a:xfrm flipV="1">
              <a:off x="797" y="1340"/>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8" name="Rectangle 36"/>
            <p:cNvSpPr>
              <a:spLocks noChangeArrowheads="1"/>
            </p:cNvSpPr>
            <p:nvPr/>
          </p:nvSpPr>
          <p:spPr bwMode="auto">
            <a:xfrm flipV="1">
              <a:off x="797" y="1174"/>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69" name="Rectangle 37"/>
            <p:cNvSpPr>
              <a:spLocks noChangeArrowheads="1"/>
            </p:cNvSpPr>
            <p:nvPr/>
          </p:nvSpPr>
          <p:spPr bwMode="auto">
            <a:xfrm flipV="1">
              <a:off x="797" y="1006"/>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70" name="Rectangle 38"/>
            <p:cNvSpPr>
              <a:spLocks noChangeArrowheads="1"/>
            </p:cNvSpPr>
            <p:nvPr/>
          </p:nvSpPr>
          <p:spPr bwMode="auto">
            <a:xfrm flipV="1">
              <a:off x="797" y="837"/>
              <a:ext cx="74" cy="23"/>
            </a:xfrm>
            <a:prstGeom prst="rect">
              <a:avLst/>
            </a:prstGeom>
            <a:solidFill>
              <a:schemeClr val="bg1"/>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4071" name="Group 39"/>
            <p:cNvGrpSpPr>
              <a:grpSpLocks/>
            </p:cNvGrpSpPr>
            <p:nvPr/>
          </p:nvGrpSpPr>
          <p:grpSpPr bwMode="auto">
            <a:xfrm>
              <a:off x="672" y="3196"/>
              <a:ext cx="96" cy="178"/>
              <a:chOff x="672" y="3518"/>
              <a:chExt cx="96" cy="178"/>
            </a:xfrm>
          </p:grpSpPr>
          <p:sp>
            <p:nvSpPr>
              <p:cNvPr id="44072" name="Line 40"/>
              <p:cNvSpPr>
                <a:spLocks noChangeShapeType="1"/>
              </p:cNvSpPr>
              <p:nvPr/>
            </p:nvSpPr>
            <p:spPr bwMode="auto">
              <a:xfrm>
                <a:off x="672" y="3524"/>
                <a:ext cx="96"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73" name="Line 41"/>
              <p:cNvSpPr>
                <a:spLocks noChangeShapeType="1"/>
              </p:cNvSpPr>
              <p:nvPr/>
            </p:nvSpPr>
            <p:spPr bwMode="auto">
              <a:xfrm>
                <a:off x="672" y="3692"/>
                <a:ext cx="96"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74" name="Line 42"/>
              <p:cNvSpPr>
                <a:spLocks noChangeShapeType="1"/>
              </p:cNvSpPr>
              <p:nvPr/>
            </p:nvSpPr>
            <p:spPr bwMode="auto">
              <a:xfrm>
                <a:off x="720" y="3518"/>
                <a:ext cx="0" cy="178"/>
              </a:xfrm>
              <a:prstGeom prst="line">
                <a:avLst/>
              </a:prstGeom>
              <a:noFill/>
              <a:ln w="9525">
                <a:solidFill>
                  <a:schemeClr val="bg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44075" name="Text Box 43"/>
          <p:cNvSpPr txBox="1">
            <a:spLocks noChangeArrowheads="1"/>
          </p:cNvSpPr>
          <p:nvPr/>
        </p:nvSpPr>
        <p:spPr bwMode="auto">
          <a:xfrm>
            <a:off x="1035050" y="5683250"/>
            <a:ext cx="10080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spcBef>
                <a:spcPct val="50000"/>
              </a:spcBef>
            </a:pPr>
            <a:r>
              <a:rPr lang="en-US" altLang="en-US" sz="1600" b="1">
                <a:solidFill>
                  <a:srgbClr val="FFFF00"/>
                </a:solidFill>
              </a:rPr>
              <a:t>10 mm</a:t>
            </a:r>
            <a:endParaRPr lang="en-US" altLang="en-US" sz="1600">
              <a:solidFill>
                <a:srgbClr val="FFFF00"/>
              </a:solidFill>
              <a:latin typeface="Times New Roman" panose="02020603050405020304" pitchFamily="18" charset="0"/>
            </a:endParaRPr>
          </a:p>
        </p:txBody>
      </p:sp>
      <p:sp>
        <p:nvSpPr>
          <p:cNvPr id="44076" name="Rectangle 44"/>
          <p:cNvSpPr>
            <a:spLocks noChangeArrowheads="1"/>
          </p:cNvSpPr>
          <p:nvPr/>
        </p:nvSpPr>
        <p:spPr bwMode="auto">
          <a:xfrm>
            <a:off x="801688" y="2536825"/>
            <a:ext cx="63500" cy="306388"/>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77" name="Rectangle 45"/>
          <p:cNvSpPr>
            <a:spLocks noChangeArrowheads="1"/>
          </p:cNvSpPr>
          <p:nvPr/>
        </p:nvSpPr>
        <p:spPr bwMode="auto">
          <a:xfrm>
            <a:off x="914400" y="2471738"/>
            <a:ext cx="65088" cy="306387"/>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78" name="Rectangle 46"/>
          <p:cNvSpPr>
            <a:spLocks noChangeArrowheads="1"/>
          </p:cNvSpPr>
          <p:nvPr/>
        </p:nvSpPr>
        <p:spPr bwMode="auto">
          <a:xfrm>
            <a:off x="1008063" y="2651125"/>
            <a:ext cx="65087" cy="306388"/>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79" name="Rectangle 47"/>
          <p:cNvSpPr>
            <a:spLocks noChangeArrowheads="1"/>
          </p:cNvSpPr>
          <p:nvPr/>
        </p:nvSpPr>
        <p:spPr bwMode="auto">
          <a:xfrm>
            <a:off x="801688" y="3148013"/>
            <a:ext cx="63500" cy="306387"/>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80" name="Rectangle 48"/>
          <p:cNvSpPr>
            <a:spLocks noChangeArrowheads="1"/>
          </p:cNvSpPr>
          <p:nvPr/>
        </p:nvSpPr>
        <p:spPr bwMode="auto">
          <a:xfrm>
            <a:off x="914400" y="3170238"/>
            <a:ext cx="65088" cy="306387"/>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81" name="Rectangle 49"/>
          <p:cNvSpPr>
            <a:spLocks noChangeArrowheads="1"/>
          </p:cNvSpPr>
          <p:nvPr/>
        </p:nvSpPr>
        <p:spPr bwMode="auto">
          <a:xfrm>
            <a:off x="1009650" y="3336925"/>
            <a:ext cx="65088" cy="306388"/>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82" name="Rectangle 50"/>
          <p:cNvSpPr>
            <a:spLocks noChangeArrowheads="1"/>
          </p:cNvSpPr>
          <p:nvPr/>
        </p:nvSpPr>
        <p:spPr bwMode="auto">
          <a:xfrm>
            <a:off x="400050" y="6172200"/>
            <a:ext cx="1524000" cy="546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defTabSz="762000">
              <a:defRPr>
                <a:solidFill>
                  <a:schemeClr val="tx1"/>
                </a:solidFill>
                <a:latin typeface="Arial" panose="020B0604020202020204" pitchFamily="34" charset="0"/>
              </a:defRPr>
            </a:lvl1pPr>
            <a:lvl2pPr marL="571500" defTabSz="762000">
              <a:defRPr>
                <a:solidFill>
                  <a:schemeClr val="tx1"/>
                </a:solidFill>
                <a:latin typeface="Arial" panose="020B0604020202020204" pitchFamily="34" charset="0"/>
              </a:defRPr>
            </a:lvl2pPr>
            <a:lvl3pPr marL="1143000" defTabSz="762000">
              <a:defRPr>
                <a:solidFill>
                  <a:schemeClr val="tx1"/>
                </a:solidFill>
                <a:latin typeface="Arial" panose="020B0604020202020204" pitchFamily="34" charset="0"/>
              </a:defRPr>
            </a:lvl3pPr>
            <a:lvl4pPr marL="1714500" defTabSz="762000">
              <a:defRPr>
                <a:solidFill>
                  <a:schemeClr val="tx1"/>
                </a:solidFill>
                <a:latin typeface="Arial" panose="020B0604020202020204" pitchFamily="34" charset="0"/>
              </a:defRPr>
            </a:lvl4pPr>
            <a:lvl5pPr marL="2286000" defTabSz="762000">
              <a:defRPr>
                <a:solidFill>
                  <a:schemeClr val="tx1"/>
                </a:solidFill>
                <a:latin typeface="Arial" panose="020B0604020202020204" pitchFamily="34" charset="0"/>
              </a:defRPr>
            </a:lvl5pPr>
            <a:lvl6pPr marL="2743200" defTabSz="762000" fontAlgn="base">
              <a:spcBef>
                <a:spcPct val="0"/>
              </a:spcBef>
              <a:spcAft>
                <a:spcPct val="0"/>
              </a:spcAft>
              <a:defRPr>
                <a:solidFill>
                  <a:schemeClr val="tx1"/>
                </a:solidFill>
                <a:latin typeface="Arial" panose="020B0604020202020204" pitchFamily="34" charset="0"/>
              </a:defRPr>
            </a:lvl6pPr>
            <a:lvl7pPr marL="3200400" defTabSz="762000" fontAlgn="base">
              <a:spcBef>
                <a:spcPct val="0"/>
              </a:spcBef>
              <a:spcAft>
                <a:spcPct val="0"/>
              </a:spcAft>
              <a:defRPr>
                <a:solidFill>
                  <a:schemeClr val="tx1"/>
                </a:solidFill>
                <a:latin typeface="Arial" panose="020B0604020202020204" pitchFamily="34" charset="0"/>
              </a:defRPr>
            </a:lvl7pPr>
            <a:lvl8pPr marL="3657600" defTabSz="762000" fontAlgn="base">
              <a:spcBef>
                <a:spcPct val="0"/>
              </a:spcBef>
              <a:spcAft>
                <a:spcPct val="0"/>
              </a:spcAft>
              <a:defRPr>
                <a:solidFill>
                  <a:schemeClr val="tx1"/>
                </a:solidFill>
                <a:latin typeface="Arial" panose="020B0604020202020204" pitchFamily="34" charset="0"/>
              </a:defRPr>
            </a:lvl8pPr>
            <a:lvl9pPr marL="4114800" defTabSz="762000" fontAlgn="base">
              <a:spcBef>
                <a:spcPct val="0"/>
              </a:spcBef>
              <a:spcAft>
                <a:spcPct val="0"/>
              </a:spcAft>
              <a:defRPr>
                <a:solidFill>
                  <a:schemeClr val="tx1"/>
                </a:solidFill>
                <a:latin typeface="Arial" panose="020B0604020202020204" pitchFamily="34" charset="0"/>
              </a:defRPr>
            </a:lvl9pPr>
          </a:lstStyle>
          <a:p>
            <a:pPr algn="ctr" eaLnBrk="0" hangingPunct="0"/>
            <a:r>
              <a:rPr lang="en-US" altLang="en-US" sz="1500" b="1">
                <a:solidFill>
                  <a:srgbClr val="FFFF00"/>
                </a:solidFill>
              </a:rPr>
              <a:t>Zone depolarizzate</a:t>
            </a:r>
          </a:p>
        </p:txBody>
      </p:sp>
      <p:sp>
        <p:nvSpPr>
          <p:cNvPr id="44083" name="Rectangle 51"/>
          <p:cNvSpPr>
            <a:spLocks noChangeArrowheads="1"/>
          </p:cNvSpPr>
          <p:nvPr/>
        </p:nvSpPr>
        <p:spPr bwMode="auto">
          <a:xfrm rot="-5400000">
            <a:off x="1046163" y="5964237"/>
            <a:ext cx="65088" cy="303213"/>
          </a:xfrm>
          <a:prstGeom prst="rect">
            <a:avLst/>
          </a:prstGeom>
          <a:solidFill>
            <a:srgbClr val="FF0000"/>
          </a:solidFill>
          <a:ln w="254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84" name="Text Box 52"/>
          <p:cNvSpPr txBox="1">
            <a:spLocks noChangeArrowheads="1"/>
          </p:cNvSpPr>
          <p:nvPr/>
        </p:nvSpPr>
        <p:spPr bwMode="auto">
          <a:xfrm>
            <a:off x="8348663" y="3860800"/>
            <a:ext cx="9032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spcBef>
                <a:spcPct val="50000"/>
              </a:spcBef>
            </a:pPr>
            <a:r>
              <a:rPr lang="en-US" altLang="en-US" sz="1600" b="1">
                <a:solidFill>
                  <a:srgbClr val="FFFF00"/>
                </a:solidFill>
              </a:rPr>
              <a:t>1 mV</a:t>
            </a:r>
            <a:endParaRPr lang="en-US" altLang="en-US" sz="2400">
              <a:solidFill>
                <a:srgbClr val="FFFF00"/>
              </a:solidFill>
            </a:endParaRPr>
          </a:p>
        </p:txBody>
      </p:sp>
      <p:grpSp>
        <p:nvGrpSpPr>
          <p:cNvPr id="44085" name="Group 53"/>
          <p:cNvGrpSpPr>
            <a:grpSpLocks/>
          </p:cNvGrpSpPr>
          <p:nvPr/>
        </p:nvGrpSpPr>
        <p:grpSpPr bwMode="auto">
          <a:xfrm>
            <a:off x="8537575" y="3443288"/>
            <a:ext cx="193675" cy="442912"/>
            <a:chOff x="5280" y="2169"/>
            <a:chExt cx="124" cy="279"/>
          </a:xfrm>
        </p:grpSpPr>
        <p:sp>
          <p:nvSpPr>
            <p:cNvPr id="44086" name="Line 54"/>
            <p:cNvSpPr>
              <a:spLocks noChangeShapeType="1"/>
            </p:cNvSpPr>
            <p:nvPr/>
          </p:nvSpPr>
          <p:spPr bwMode="auto">
            <a:xfrm>
              <a:off x="5342" y="2173"/>
              <a:ext cx="0" cy="273"/>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87" name="Line 55"/>
            <p:cNvSpPr>
              <a:spLocks noChangeShapeType="1"/>
            </p:cNvSpPr>
            <p:nvPr/>
          </p:nvSpPr>
          <p:spPr bwMode="auto">
            <a:xfrm>
              <a:off x="5280" y="2169"/>
              <a:ext cx="124"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88" name="Line 56"/>
            <p:cNvSpPr>
              <a:spLocks noChangeShapeType="1"/>
            </p:cNvSpPr>
            <p:nvPr/>
          </p:nvSpPr>
          <p:spPr bwMode="auto">
            <a:xfrm>
              <a:off x="5280" y="2448"/>
              <a:ext cx="124"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089" name="Text Box 57"/>
          <p:cNvSpPr txBox="1">
            <a:spLocks noChangeArrowheads="1"/>
          </p:cNvSpPr>
          <p:nvPr/>
        </p:nvSpPr>
        <p:spPr bwMode="auto">
          <a:xfrm>
            <a:off x="2309813" y="6013450"/>
            <a:ext cx="10779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spcBef>
                <a:spcPct val="50000"/>
              </a:spcBef>
            </a:pPr>
            <a:r>
              <a:rPr lang="en-US" altLang="en-US" sz="1600" b="1">
                <a:solidFill>
                  <a:srgbClr val="FFFF00"/>
                </a:solidFill>
              </a:rPr>
              <a:t>50 ms</a:t>
            </a:r>
            <a:endParaRPr lang="en-US" altLang="en-US" sz="2400">
              <a:solidFill>
                <a:srgbClr val="FFFF00"/>
              </a:solidFill>
            </a:endParaRPr>
          </a:p>
        </p:txBody>
      </p:sp>
      <p:grpSp>
        <p:nvGrpSpPr>
          <p:cNvPr id="44090" name="Group 58"/>
          <p:cNvGrpSpPr>
            <a:grpSpLocks/>
          </p:cNvGrpSpPr>
          <p:nvPr/>
        </p:nvGrpSpPr>
        <p:grpSpPr bwMode="auto">
          <a:xfrm>
            <a:off x="2014538" y="5943600"/>
            <a:ext cx="1400175" cy="241300"/>
            <a:chOff x="1124" y="3744"/>
            <a:chExt cx="892" cy="152"/>
          </a:xfrm>
        </p:grpSpPr>
        <p:sp>
          <p:nvSpPr>
            <p:cNvPr id="44091" name="Line 59"/>
            <p:cNvSpPr>
              <a:spLocks noChangeShapeType="1"/>
            </p:cNvSpPr>
            <p:nvPr/>
          </p:nvSpPr>
          <p:spPr bwMode="auto">
            <a:xfrm>
              <a:off x="1124" y="3825"/>
              <a:ext cx="892"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92" name="Line 60"/>
            <p:cNvSpPr>
              <a:spLocks noChangeShapeType="1"/>
            </p:cNvSpPr>
            <p:nvPr/>
          </p:nvSpPr>
          <p:spPr bwMode="auto">
            <a:xfrm rot="-5400000">
              <a:off x="1052" y="3820"/>
              <a:ext cx="152"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093" name="Line 61"/>
            <p:cNvSpPr>
              <a:spLocks noChangeShapeType="1"/>
            </p:cNvSpPr>
            <p:nvPr/>
          </p:nvSpPr>
          <p:spPr bwMode="auto">
            <a:xfrm rot="-5400000">
              <a:off x="1932" y="3820"/>
              <a:ext cx="152"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094" name="Line 62"/>
          <p:cNvSpPr>
            <a:spLocks noChangeShapeType="1"/>
          </p:cNvSpPr>
          <p:nvPr/>
        </p:nvSpPr>
        <p:spPr bwMode="auto">
          <a:xfrm flipH="1" flipV="1">
            <a:off x="7043738" y="1893888"/>
            <a:ext cx="60325" cy="1587"/>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95" name="Line 63"/>
          <p:cNvSpPr>
            <a:spLocks noChangeShapeType="1"/>
          </p:cNvSpPr>
          <p:nvPr/>
        </p:nvSpPr>
        <p:spPr bwMode="auto">
          <a:xfrm flipH="1" flipV="1">
            <a:off x="7043738" y="2476500"/>
            <a:ext cx="60325" cy="1588"/>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96" name="Line 64"/>
          <p:cNvSpPr>
            <a:spLocks noChangeShapeType="1"/>
          </p:cNvSpPr>
          <p:nvPr/>
        </p:nvSpPr>
        <p:spPr bwMode="auto">
          <a:xfrm flipH="1" flipV="1">
            <a:off x="7043738" y="3071813"/>
            <a:ext cx="60325"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97" name="Line 65"/>
          <p:cNvSpPr>
            <a:spLocks noChangeShapeType="1"/>
          </p:cNvSpPr>
          <p:nvPr/>
        </p:nvSpPr>
        <p:spPr bwMode="auto">
          <a:xfrm flipH="1" flipV="1">
            <a:off x="7043738" y="3667125"/>
            <a:ext cx="60325" cy="1588"/>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98" name="Line 66"/>
          <p:cNvSpPr>
            <a:spLocks noChangeShapeType="1"/>
          </p:cNvSpPr>
          <p:nvPr/>
        </p:nvSpPr>
        <p:spPr bwMode="auto">
          <a:xfrm flipH="1" flipV="1">
            <a:off x="7043738" y="4251325"/>
            <a:ext cx="60325" cy="1588"/>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099" name="Line 67"/>
          <p:cNvSpPr>
            <a:spLocks noChangeShapeType="1"/>
          </p:cNvSpPr>
          <p:nvPr/>
        </p:nvSpPr>
        <p:spPr bwMode="auto">
          <a:xfrm flipH="1" flipV="1">
            <a:off x="7043738" y="4845050"/>
            <a:ext cx="60325" cy="3175"/>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4100" name="Freeform 68"/>
          <p:cNvSpPr>
            <a:spLocks/>
          </p:cNvSpPr>
          <p:nvPr/>
        </p:nvSpPr>
        <p:spPr bwMode="auto">
          <a:xfrm flipV="1">
            <a:off x="1982788" y="1146175"/>
            <a:ext cx="6437312" cy="344488"/>
          </a:xfrm>
          <a:custGeom>
            <a:avLst/>
            <a:gdLst>
              <a:gd name="T0" fmla="*/ 61 w 4216"/>
              <a:gd name="T1" fmla="*/ 116 h 232"/>
              <a:gd name="T2" fmla="*/ 149 w 4216"/>
              <a:gd name="T3" fmla="*/ 109 h 232"/>
              <a:gd name="T4" fmla="*/ 230 w 4216"/>
              <a:gd name="T5" fmla="*/ 143 h 232"/>
              <a:gd name="T6" fmla="*/ 318 w 4216"/>
              <a:gd name="T7" fmla="*/ 198 h 232"/>
              <a:gd name="T8" fmla="*/ 400 w 4216"/>
              <a:gd name="T9" fmla="*/ 123 h 232"/>
              <a:gd name="T10" fmla="*/ 488 w 4216"/>
              <a:gd name="T11" fmla="*/ 150 h 232"/>
              <a:gd name="T12" fmla="*/ 569 w 4216"/>
              <a:gd name="T13" fmla="*/ 82 h 232"/>
              <a:gd name="T14" fmla="*/ 657 w 4216"/>
              <a:gd name="T15" fmla="*/ 82 h 232"/>
              <a:gd name="T16" fmla="*/ 739 w 4216"/>
              <a:gd name="T17" fmla="*/ 89 h 232"/>
              <a:gd name="T18" fmla="*/ 827 w 4216"/>
              <a:gd name="T19" fmla="*/ 136 h 232"/>
              <a:gd name="T20" fmla="*/ 908 w 4216"/>
              <a:gd name="T21" fmla="*/ 130 h 232"/>
              <a:gd name="T22" fmla="*/ 996 w 4216"/>
              <a:gd name="T23" fmla="*/ 130 h 232"/>
              <a:gd name="T24" fmla="*/ 1078 w 4216"/>
              <a:gd name="T25" fmla="*/ 136 h 232"/>
              <a:gd name="T26" fmla="*/ 1166 w 4216"/>
              <a:gd name="T27" fmla="*/ 170 h 232"/>
              <a:gd name="T28" fmla="*/ 1247 w 4216"/>
              <a:gd name="T29" fmla="*/ 102 h 232"/>
              <a:gd name="T30" fmla="*/ 1335 w 4216"/>
              <a:gd name="T31" fmla="*/ 109 h 232"/>
              <a:gd name="T32" fmla="*/ 1417 w 4216"/>
              <a:gd name="T33" fmla="*/ 136 h 232"/>
              <a:gd name="T34" fmla="*/ 1505 w 4216"/>
              <a:gd name="T35" fmla="*/ 89 h 232"/>
              <a:gd name="T36" fmla="*/ 1586 w 4216"/>
              <a:gd name="T37" fmla="*/ 96 h 232"/>
              <a:gd name="T38" fmla="*/ 1674 w 4216"/>
              <a:gd name="T39" fmla="*/ 150 h 232"/>
              <a:gd name="T40" fmla="*/ 1755 w 4216"/>
              <a:gd name="T41" fmla="*/ 89 h 232"/>
              <a:gd name="T42" fmla="*/ 1844 w 4216"/>
              <a:gd name="T43" fmla="*/ 136 h 232"/>
              <a:gd name="T44" fmla="*/ 1925 w 4216"/>
              <a:gd name="T45" fmla="*/ 130 h 232"/>
              <a:gd name="T46" fmla="*/ 2013 w 4216"/>
              <a:gd name="T47" fmla="*/ 89 h 232"/>
              <a:gd name="T48" fmla="*/ 2094 w 4216"/>
              <a:gd name="T49" fmla="*/ 211 h 232"/>
              <a:gd name="T50" fmla="*/ 2182 w 4216"/>
              <a:gd name="T51" fmla="*/ 62 h 232"/>
              <a:gd name="T52" fmla="*/ 2264 w 4216"/>
              <a:gd name="T53" fmla="*/ 116 h 232"/>
              <a:gd name="T54" fmla="*/ 2352 w 4216"/>
              <a:gd name="T55" fmla="*/ 157 h 232"/>
              <a:gd name="T56" fmla="*/ 2433 w 4216"/>
              <a:gd name="T57" fmla="*/ 102 h 232"/>
              <a:gd name="T58" fmla="*/ 2521 w 4216"/>
              <a:gd name="T59" fmla="*/ 75 h 232"/>
              <a:gd name="T60" fmla="*/ 2603 w 4216"/>
              <a:gd name="T61" fmla="*/ 157 h 232"/>
              <a:gd name="T62" fmla="*/ 2691 w 4216"/>
              <a:gd name="T63" fmla="*/ 136 h 232"/>
              <a:gd name="T64" fmla="*/ 2772 w 4216"/>
              <a:gd name="T65" fmla="*/ 123 h 232"/>
              <a:gd name="T66" fmla="*/ 2860 w 4216"/>
              <a:gd name="T67" fmla="*/ 96 h 232"/>
              <a:gd name="T68" fmla="*/ 2942 w 4216"/>
              <a:gd name="T69" fmla="*/ 130 h 232"/>
              <a:gd name="T70" fmla="*/ 3030 w 4216"/>
              <a:gd name="T71" fmla="*/ 164 h 232"/>
              <a:gd name="T72" fmla="*/ 3111 w 4216"/>
              <a:gd name="T73" fmla="*/ 150 h 232"/>
              <a:gd name="T74" fmla="*/ 3199 w 4216"/>
              <a:gd name="T75" fmla="*/ 28 h 232"/>
              <a:gd name="T76" fmla="*/ 3280 w 4216"/>
              <a:gd name="T77" fmla="*/ 109 h 232"/>
              <a:gd name="T78" fmla="*/ 3369 w 4216"/>
              <a:gd name="T79" fmla="*/ 123 h 232"/>
              <a:gd name="T80" fmla="*/ 3450 w 4216"/>
              <a:gd name="T81" fmla="*/ 116 h 232"/>
              <a:gd name="T82" fmla="*/ 3538 w 4216"/>
              <a:gd name="T83" fmla="*/ 96 h 232"/>
              <a:gd name="T84" fmla="*/ 3619 w 4216"/>
              <a:gd name="T85" fmla="*/ 157 h 232"/>
              <a:gd name="T86" fmla="*/ 3708 w 4216"/>
              <a:gd name="T87" fmla="*/ 164 h 232"/>
              <a:gd name="T88" fmla="*/ 3789 w 4216"/>
              <a:gd name="T89" fmla="*/ 191 h 232"/>
              <a:gd name="T90" fmla="*/ 3877 w 4216"/>
              <a:gd name="T91" fmla="*/ 55 h 232"/>
              <a:gd name="T92" fmla="*/ 3958 w 4216"/>
              <a:gd name="T93" fmla="*/ 75 h 232"/>
              <a:gd name="T94" fmla="*/ 4046 w 4216"/>
              <a:gd name="T95" fmla="*/ 68 h 232"/>
              <a:gd name="T96" fmla="*/ 4128 w 4216"/>
              <a:gd name="T97" fmla="*/ 150 h 232"/>
              <a:gd name="T98" fmla="*/ 4216 w 4216"/>
              <a:gd name="T99" fmla="*/ 17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232">
                <a:moveTo>
                  <a:pt x="0" y="102"/>
                </a:moveTo>
                <a:lnTo>
                  <a:pt x="20" y="89"/>
                </a:lnTo>
                <a:lnTo>
                  <a:pt x="41" y="82"/>
                </a:lnTo>
                <a:lnTo>
                  <a:pt x="61" y="116"/>
                </a:lnTo>
                <a:lnTo>
                  <a:pt x="88" y="136"/>
                </a:lnTo>
                <a:lnTo>
                  <a:pt x="108" y="136"/>
                </a:lnTo>
                <a:lnTo>
                  <a:pt x="129" y="123"/>
                </a:lnTo>
                <a:lnTo>
                  <a:pt x="149" y="109"/>
                </a:lnTo>
                <a:lnTo>
                  <a:pt x="169" y="109"/>
                </a:lnTo>
                <a:lnTo>
                  <a:pt x="190" y="123"/>
                </a:lnTo>
                <a:lnTo>
                  <a:pt x="210" y="136"/>
                </a:lnTo>
                <a:lnTo>
                  <a:pt x="230" y="143"/>
                </a:lnTo>
                <a:lnTo>
                  <a:pt x="257" y="150"/>
                </a:lnTo>
                <a:lnTo>
                  <a:pt x="278" y="157"/>
                </a:lnTo>
                <a:lnTo>
                  <a:pt x="298" y="170"/>
                </a:lnTo>
                <a:lnTo>
                  <a:pt x="318" y="198"/>
                </a:lnTo>
                <a:lnTo>
                  <a:pt x="339" y="191"/>
                </a:lnTo>
                <a:lnTo>
                  <a:pt x="359" y="157"/>
                </a:lnTo>
                <a:lnTo>
                  <a:pt x="379" y="136"/>
                </a:lnTo>
                <a:lnTo>
                  <a:pt x="400" y="123"/>
                </a:lnTo>
                <a:lnTo>
                  <a:pt x="427" y="130"/>
                </a:lnTo>
                <a:lnTo>
                  <a:pt x="447" y="136"/>
                </a:lnTo>
                <a:lnTo>
                  <a:pt x="468" y="130"/>
                </a:lnTo>
                <a:lnTo>
                  <a:pt x="488" y="150"/>
                </a:lnTo>
                <a:lnTo>
                  <a:pt x="508" y="177"/>
                </a:lnTo>
                <a:lnTo>
                  <a:pt x="529" y="157"/>
                </a:lnTo>
                <a:lnTo>
                  <a:pt x="549" y="136"/>
                </a:lnTo>
                <a:lnTo>
                  <a:pt x="569" y="82"/>
                </a:lnTo>
                <a:lnTo>
                  <a:pt x="596" y="28"/>
                </a:lnTo>
                <a:lnTo>
                  <a:pt x="617" y="0"/>
                </a:lnTo>
                <a:lnTo>
                  <a:pt x="637" y="34"/>
                </a:lnTo>
                <a:lnTo>
                  <a:pt x="657" y="82"/>
                </a:lnTo>
                <a:lnTo>
                  <a:pt x="678" y="116"/>
                </a:lnTo>
                <a:lnTo>
                  <a:pt x="698" y="116"/>
                </a:lnTo>
                <a:lnTo>
                  <a:pt x="718" y="96"/>
                </a:lnTo>
                <a:lnTo>
                  <a:pt x="739" y="89"/>
                </a:lnTo>
                <a:lnTo>
                  <a:pt x="766" y="89"/>
                </a:lnTo>
                <a:lnTo>
                  <a:pt x="786" y="102"/>
                </a:lnTo>
                <a:lnTo>
                  <a:pt x="807" y="109"/>
                </a:lnTo>
                <a:lnTo>
                  <a:pt x="827" y="136"/>
                </a:lnTo>
                <a:lnTo>
                  <a:pt x="847" y="150"/>
                </a:lnTo>
                <a:lnTo>
                  <a:pt x="868" y="157"/>
                </a:lnTo>
                <a:lnTo>
                  <a:pt x="888" y="157"/>
                </a:lnTo>
                <a:lnTo>
                  <a:pt x="908" y="130"/>
                </a:lnTo>
                <a:lnTo>
                  <a:pt x="935" y="123"/>
                </a:lnTo>
                <a:lnTo>
                  <a:pt x="956" y="136"/>
                </a:lnTo>
                <a:lnTo>
                  <a:pt x="976" y="136"/>
                </a:lnTo>
                <a:lnTo>
                  <a:pt x="996" y="130"/>
                </a:lnTo>
                <a:lnTo>
                  <a:pt x="1017" y="109"/>
                </a:lnTo>
                <a:lnTo>
                  <a:pt x="1037" y="89"/>
                </a:lnTo>
                <a:lnTo>
                  <a:pt x="1057" y="102"/>
                </a:lnTo>
                <a:lnTo>
                  <a:pt x="1078" y="136"/>
                </a:lnTo>
                <a:lnTo>
                  <a:pt x="1105" y="170"/>
                </a:lnTo>
                <a:lnTo>
                  <a:pt x="1125" y="191"/>
                </a:lnTo>
                <a:lnTo>
                  <a:pt x="1145" y="198"/>
                </a:lnTo>
                <a:lnTo>
                  <a:pt x="1166" y="170"/>
                </a:lnTo>
                <a:lnTo>
                  <a:pt x="1186" y="143"/>
                </a:lnTo>
                <a:lnTo>
                  <a:pt x="1206" y="123"/>
                </a:lnTo>
                <a:lnTo>
                  <a:pt x="1227" y="96"/>
                </a:lnTo>
                <a:lnTo>
                  <a:pt x="1247" y="102"/>
                </a:lnTo>
                <a:lnTo>
                  <a:pt x="1274" y="89"/>
                </a:lnTo>
                <a:lnTo>
                  <a:pt x="1295" y="82"/>
                </a:lnTo>
                <a:lnTo>
                  <a:pt x="1315" y="116"/>
                </a:lnTo>
                <a:lnTo>
                  <a:pt x="1335" y="109"/>
                </a:lnTo>
                <a:lnTo>
                  <a:pt x="1356" y="109"/>
                </a:lnTo>
                <a:lnTo>
                  <a:pt x="1376" y="89"/>
                </a:lnTo>
                <a:lnTo>
                  <a:pt x="1396" y="109"/>
                </a:lnTo>
                <a:lnTo>
                  <a:pt x="1417" y="136"/>
                </a:lnTo>
                <a:lnTo>
                  <a:pt x="1444" y="157"/>
                </a:lnTo>
                <a:lnTo>
                  <a:pt x="1464" y="177"/>
                </a:lnTo>
                <a:lnTo>
                  <a:pt x="1484" y="143"/>
                </a:lnTo>
                <a:lnTo>
                  <a:pt x="1505" y="89"/>
                </a:lnTo>
                <a:lnTo>
                  <a:pt x="1525" y="62"/>
                </a:lnTo>
                <a:lnTo>
                  <a:pt x="1545" y="62"/>
                </a:lnTo>
                <a:lnTo>
                  <a:pt x="1566" y="68"/>
                </a:lnTo>
                <a:lnTo>
                  <a:pt x="1586" y="96"/>
                </a:lnTo>
                <a:lnTo>
                  <a:pt x="1613" y="123"/>
                </a:lnTo>
                <a:lnTo>
                  <a:pt x="1633" y="143"/>
                </a:lnTo>
                <a:lnTo>
                  <a:pt x="1654" y="157"/>
                </a:lnTo>
                <a:lnTo>
                  <a:pt x="1674" y="150"/>
                </a:lnTo>
                <a:lnTo>
                  <a:pt x="1694" y="130"/>
                </a:lnTo>
                <a:lnTo>
                  <a:pt x="1715" y="116"/>
                </a:lnTo>
                <a:lnTo>
                  <a:pt x="1735" y="89"/>
                </a:lnTo>
                <a:lnTo>
                  <a:pt x="1755" y="89"/>
                </a:lnTo>
                <a:lnTo>
                  <a:pt x="1783" y="96"/>
                </a:lnTo>
                <a:lnTo>
                  <a:pt x="1803" y="102"/>
                </a:lnTo>
                <a:lnTo>
                  <a:pt x="1823" y="123"/>
                </a:lnTo>
                <a:lnTo>
                  <a:pt x="1844" y="136"/>
                </a:lnTo>
                <a:lnTo>
                  <a:pt x="1864" y="136"/>
                </a:lnTo>
                <a:lnTo>
                  <a:pt x="1884" y="123"/>
                </a:lnTo>
                <a:lnTo>
                  <a:pt x="1905" y="102"/>
                </a:lnTo>
                <a:lnTo>
                  <a:pt x="1925" y="130"/>
                </a:lnTo>
                <a:lnTo>
                  <a:pt x="1952" y="143"/>
                </a:lnTo>
                <a:lnTo>
                  <a:pt x="1972" y="143"/>
                </a:lnTo>
                <a:lnTo>
                  <a:pt x="1993" y="116"/>
                </a:lnTo>
                <a:lnTo>
                  <a:pt x="2013" y="89"/>
                </a:lnTo>
                <a:lnTo>
                  <a:pt x="2033" y="109"/>
                </a:lnTo>
                <a:lnTo>
                  <a:pt x="2054" y="170"/>
                </a:lnTo>
                <a:lnTo>
                  <a:pt x="2074" y="198"/>
                </a:lnTo>
                <a:lnTo>
                  <a:pt x="2094" y="211"/>
                </a:lnTo>
                <a:lnTo>
                  <a:pt x="2121" y="170"/>
                </a:lnTo>
                <a:lnTo>
                  <a:pt x="2142" y="130"/>
                </a:lnTo>
                <a:lnTo>
                  <a:pt x="2162" y="89"/>
                </a:lnTo>
                <a:lnTo>
                  <a:pt x="2182" y="62"/>
                </a:lnTo>
                <a:lnTo>
                  <a:pt x="2203" y="55"/>
                </a:lnTo>
                <a:lnTo>
                  <a:pt x="2223" y="82"/>
                </a:lnTo>
                <a:lnTo>
                  <a:pt x="2243" y="109"/>
                </a:lnTo>
                <a:lnTo>
                  <a:pt x="2264" y="116"/>
                </a:lnTo>
                <a:lnTo>
                  <a:pt x="2291" y="123"/>
                </a:lnTo>
                <a:lnTo>
                  <a:pt x="2311" y="130"/>
                </a:lnTo>
                <a:lnTo>
                  <a:pt x="2332" y="136"/>
                </a:lnTo>
                <a:lnTo>
                  <a:pt x="2352" y="157"/>
                </a:lnTo>
                <a:lnTo>
                  <a:pt x="2372" y="164"/>
                </a:lnTo>
                <a:lnTo>
                  <a:pt x="2393" y="157"/>
                </a:lnTo>
                <a:lnTo>
                  <a:pt x="2413" y="123"/>
                </a:lnTo>
                <a:lnTo>
                  <a:pt x="2433" y="102"/>
                </a:lnTo>
                <a:lnTo>
                  <a:pt x="2460" y="75"/>
                </a:lnTo>
                <a:lnTo>
                  <a:pt x="2481" y="48"/>
                </a:lnTo>
                <a:lnTo>
                  <a:pt x="2501" y="41"/>
                </a:lnTo>
                <a:lnTo>
                  <a:pt x="2521" y="75"/>
                </a:lnTo>
                <a:lnTo>
                  <a:pt x="2542" y="116"/>
                </a:lnTo>
                <a:lnTo>
                  <a:pt x="2562" y="150"/>
                </a:lnTo>
                <a:lnTo>
                  <a:pt x="2582" y="157"/>
                </a:lnTo>
                <a:lnTo>
                  <a:pt x="2603" y="157"/>
                </a:lnTo>
                <a:lnTo>
                  <a:pt x="2630" y="164"/>
                </a:lnTo>
                <a:lnTo>
                  <a:pt x="2650" y="150"/>
                </a:lnTo>
                <a:lnTo>
                  <a:pt x="2670" y="136"/>
                </a:lnTo>
                <a:lnTo>
                  <a:pt x="2691" y="136"/>
                </a:lnTo>
                <a:lnTo>
                  <a:pt x="2711" y="136"/>
                </a:lnTo>
                <a:lnTo>
                  <a:pt x="2731" y="136"/>
                </a:lnTo>
                <a:lnTo>
                  <a:pt x="2752" y="130"/>
                </a:lnTo>
                <a:lnTo>
                  <a:pt x="2772" y="123"/>
                </a:lnTo>
                <a:lnTo>
                  <a:pt x="2799" y="109"/>
                </a:lnTo>
                <a:lnTo>
                  <a:pt x="2820" y="96"/>
                </a:lnTo>
                <a:lnTo>
                  <a:pt x="2840" y="68"/>
                </a:lnTo>
                <a:lnTo>
                  <a:pt x="2860" y="96"/>
                </a:lnTo>
                <a:lnTo>
                  <a:pt x="2881" y="136"/>
                </a:lnTo>
                <a:lnTo>
                  <a:pt x="2901" y="157"/>
                </a:lnTo>
                <a:lnTo>
                  <a:pt x="2921" y="157"/>
                </a:lnTo>
                <a:lnTo>
                  <a:pt x="2942" y="130"/>
                </a:lnTo>
                <a:lnTo>
                  <a:pt x="2969" y="102"/>
                </a:lnTo>
                <a:lnTo>
                  <a:pt x="2989" y="102"/>
                </a:lnTo>
                <a:lnTo>
                  <a:pt x="3009" y="123"/>
                </a:lnTo>
                <a:lnTo>
                  <a:pt x="3030" y="164"/>
                </a:lnTo>
                <a:lnTo>
                  <a:pt x="3050" y="211"/>
                </a:lnTo>
                <a:lnTo>
                  <a:pt x="3070" y="232"/>
                </a:lnTo>
                <a:lnTo>
                  <a:pt x="3091" y="204"/>
                </a:lnTo>
                <a:lnTo>
                  <a:pt x="3111" y="150"/>
                </a:lnTo>
                <a:lnTo>
                  <a:pt x="3138" y="75"/>
                </a:lnTo>
                <a:lnTo>
                  <a:pt x="3158" y="28"/>
                </a:lnTo>
                <a:lnTo>
                  <a:pt x="3179" y="21"/>
                </a:lnTo>
                <a:lnTo>
                  <a:pt x="3199" y="28"/>
                </a:lnTo>
                <a:lnTo>
                  <a:pt x="3219" y="75"/>
                </a:lnTo>
                <a:lnTo>
                  <a:pt x="3240" y="96"/>
                </a:lnTo>
                <a:lnTo>
                  <a:pt x="3260" y="102"/>
                </a:lnTo>
                <a:lnTo>
                  <a:pt x="3280" y="109"/>
                </a:lnTo>
                <a:lnTo>
                  <a:pt x="3308" y="116"/>
                </a:lnTo>
                <a:lnTo>
                  <a:pt x="3328" y="130"/>
                </a:lnTo>
                <a:lnTo>
                  <a:pt x="3348" y="130"/>
                </a:lnTo>
                <a:lnTo>
                  <a:pt x="3369" y="123"/>
                </a:lnTo>
                <a:lnTo>
                  <a:pt x="3389" y="109"/>
                </a:lnTo>
                <a:lnTo>
                  <a:pt x="3409" y="123"/>
                </a:lnTo>
                <a:lnTo>
                  <a:pt x="3430" y="130"/>
                </a:lnTo>
                <a:lnTo>
                  <a:pt x="3450" y="116"/>
                </a:lnTo>
                <a:lnTo>
                  <a:pt x="3477" y="89"/>
                </a:lnTo>
                <a:lnTo>
                  <a:pt x="3497" y="82"/>
                </a:lnTo>
                <a:lnTo>
                  <a:pt x="3518" y="82"/>
                </a:lnTo>
                <a:lnTo>
                  <a:pt x="3538" y="96"/>
                </a:lnTo>
                <a:lnTo>
                  <a:pt x="3558" y="123"/>
                </a:lnTo>
                <a:lnTo>
                  <a:pt x="3579" y="150"/>
                </a:lnTo>
                <a:lnTo>
                  <a:pt x="3599" y="157"/>
                </a:lnTo>
                <a:lnTo>
                  <a:pt x="3619" y="157"/>
                </a:lnTo>
                <a:lnTo>
                  <a:pt x="3647" y="150"/>
                </a:lnTo>
                <a:lnTo>
                  <a:pt x="3667" y="150"/>
                </a:lnTo>
                <a:lnTo>
                  <a:pt x="3687" y="157"/>
                </a:lnTo>
                <a:lnTo>
                  <a:pt x="3708" y="164"/>
                </a:lnTo>
                <a:lnTo>
                  <a:pt x="3728" y="170"/>
                </a:lnTo>
                <a:lnTo>
                  <a:pt x="3748" y="177"/>
                </a:lnTo>
                <a:lnTo>
                  <a:pt x="3769" y="184"/>
                </a:lnTo>
                <a:lnTo>
                  <a:pt x="3789" y="191"/>
                </a:lnTo>
                <a:lnTo>
                  <a:pt x="3816" y="211"/>
                </a:lnTo>
                <a:lnTo>
                  <a:pt x="3836" y="177"/>
                </a:lnTo>
                <a:lnTo>
                  <a:pt x="3857" y="116"/>
                </a:lnTo>
                <a:lnTo>
                  <a:pt x="3877" y="55"/>
                </a:lnTo>
                <a:lnTo>
                  <a:pt x="3897" y="7"/>
                </a:lnTo>
                <a:lnTo>
                  <a:pt x="3918" y="0"/>
                </a:lnTo>
                <a:lnTo>
                  <a:pt x="3938" y="14"/>
                </a:lnTo>
                <a:lnTo>
                  <a:pt x="3958" y="75"/>
                </a:lnTo>
                <a:lnTo>
                  <a:pt x="3985" y="102"/>
                </a:lnTo>
                <a:lnTo>
                  <a:pt x="4006" y="102"/>
                </a:lnTo>
                <a:lnTo>
                  <a:pt x="4026" y="89"/>
                </a:lnTo>
                <a:lnTo>
                  <a:pt x="4046" y="68"/>
                </a:lnTo>
                <a:lnTo>
                  <a:pt x="4067" y="82"/>
                </a:lnTo>
                <a:lnTo>
                  <a:pt x="4087" y="116"/>
                </a:lnTo>
                <a:lnTo>
                  <a:pt x="4107" y="136"/>
                </a:lnTo>
                <a:lnTo>
                  <a:pt x="4128" y="150"/>
                </a:lnTo>
                <a:lnTo>
                  <a:pt x="4155" y="157"/>
                </a:lnTo>
                <a:lnTo>
                  <a:pt x="4175" y="157"/>
                </a:lnTo>
                <a:lnTo>
                  <a:pt x="4196" y="164"/>
                </a:lnTo>
                <a:lnTo>
                  <a:pt x="4216" y="170"/>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1" name="Freeform 69"/>
          <p:cNvSpPr>
            <a:spLocks/>
          </p:cNvSpPr>
          <p:nvPr/>
        </p:nvSpPr>
        <p:spPr bwMode="auto">
          <a:xfrm flipV="1">
            <a:off x="1982788" y="1411288"/>
            <a:ext cx="6437312" cy="473075"/>
          </a:xfrm>
          <a:custGeom>
            <a:avLst/>
            <a:gdLst>
              <a:gd name="T0" fmla="*/ 61 w 4216"/>
              <a:gd name="T1" fmla="*/ 259 h 320"/>
              <a:gd name="T2" fmla="*/ 149 w 4216"/>
              <a:gd name="T3" fmla="*/ 197 h 320"/>
              <a:gd name="T4" fmla="*/ 230 w 4216"/>
              <a:gd name="T5" fmla="*/ 252 h 320"/>
              <a:gd name="T6" fmla="*/ 318 w 4216"/>
              <a:gd name="T7" fmla="*/ 225 h 320"/>
              <a:gd name="T8" fmla="*/ 400 w 4216"/>
              <a:gd name="T9" fmla="*/ 197 h 320"/>
              <a:gd name="T10" fmla="*/ 488 w 4216"/>
              <a:gd name="T11" fmla="*/ 225 h 320"/>
              <a:gd name="T12" fmla="*/ 569 w 4216"/>
              <a:gd name="T13" fmla="*/ 89 h 320"/>
              <a:gd name="T14" fmla="*/ 657 w 4216"/>
              <a:gd name="T15" fmla="*/ 116 h 320"/>
              <a:gd name="T16" fmla="*/ 739 w 4216"/>
              <a:gd name="T17" fmla="*/ 225 h 320"/>
              <a:gd name="T18" fmla="*/ 827 w 4216"/>
              <a:gd name="T19" fmla="*/ 231 h 320"/>
              <a:gd name="T20" fmla="*/ 908 w 4216"/>
              <a:gd name="T21" fmla="*/ 211 h 320"/>
              <a:gd name="T22" fmla="*/ 996 w 4216"/>
              <a:gd name="T23" fmla="*/ 170 h 320"/>
              <a:gd name="T24" fmla="*/ 1078 w 4216"/>
              <a:gd name="T25" fmla="*/ 286 h 320"/>
              <a:gd name="T26" fmla="*/ 1166 w 4216"/>
              <a:gd name="T27" fmla="*/ 177 h 320"/>
              <a:gd name="T28" fmla="*/ 1247 w 4216"/>
              <a:gd name="T29" fmla="*/ 184 h 320"/>
              <a:gd name="T30" fmla="*/ 1335 w 4216"/>
              <a:gd name="T31" fmla="*/ 170 h 320"/>
              <a:gd name="T32" fmla="*/ 1417 w 4216"/>
              <a:gd name="T33" fmla="*/ 225 h 320"/>
              <a:gd name="T34" fmla="*/ 1505 w 4216"/>
              <a:gd name="T35" fmla="*/ 109 h 320"/>
              <a:gd name="T36" fmla="*/ 1586 w 4216"/>
              <a:gd name="T37" fmla="*/ 265 h 320"/>
              <a:gd name="T38" fmla="*/ 1674 w 4216"/>
              <a:gd name="T39" fmla="*/ 225 h 320"/>
              <a:gd name="T40" fmla="*/ 1755 w 4216"/>
              <a:gd name="T41" fmla="*/ 95 h 320"/>
              <a:gd name="T42" fmla="*/ 1844 w 4216"/>
              <a:gd name="T43" fmla="*/ 259 h 320"/>
              <a:gd name="T44" fmla="*/ 1925 w 4216"/>
              <a:gd name="T45" fmla="*/ 143 h 320"/>
              <a:gd name="T46" fmla="*/ 2013 w 4216"/>
              <a:gd name="T47" fmla="*/ 245 h 320"/>
              <a:gd name="T48" fmla="*/ 2094 w 4216"/>
              <a:gd name="T49" fmla="*/ 116 h 320"/>
              <a:gd name="T50" fmla="*/ 2182 w 4216"/>
              <a:gd name="T51" fmla="*/ 163 h 320"/>
              <a:gd name="T52" fmla="*/ 2264 w 4216"/>
              <a:gd name="T53" fmla="*/ 259 h 320"/>
              <a:gd name="T54" fmla="*/ 2352 w 4216"/>
              <a:gd name="T55" fmla="*/ 272 h 320"/>
              <a:gd name="T56" fmla="*/ 2433 w 4216"/>
              <a:gd name="T57" fmla="*/ 48 h 320"/>
              <a:gd name="T58" fmla="*/ 2521 w 4216"/>
              <a:gd name="T59" fmla="*/ 252 h 320"/>
              <a:gd name="T60" fmla="*/ 2603 w 4216"/>
              <a:gd name="T61" fmla="*/ 184 h 320"/>
              <a:gd name="T62" fmla="*/ 2691 w 4216"/>
              <a:gd name="T63" fmla="*/ 225 h 320"/>
              <a:gd name="T64" fmla="*/ 2772 w 4216"/>
              <a:gd name="T65" fmla="*/ 150 h 320"/>
              <a:gd name="T66" fmla="*/ 2860 w 4216"/>
              <a:gd name="T67" fmla="*/ 245 h 320"/>
              <a:gd name="T68" fmla="*/ 2942 w 4216"/>
              <a:gd name="T69" fmla="*/ 143 h 320"/>
              <a:gd name="T70" fmla="*/ 3030 w 4216"/>
              <a:gd name="T71" fmla="*/ 320 h 320"/>
              <a:gd name="T72" fmla="*/ 3111 w 4216"/>
              <a:gd name="T73" fmla="*/ 0 h 320"/>
              <a:gd name="T74" fmla="*/ 3199 w 4216"/>
              <a:gd name="T75" fmla="*/ 218 h 320"/>
              <a:gd name="T76" fmla="*/ 3280 w 4216"/>
              <a:gd name="T77" fmla="*/ 197 h 320"/>
              <a:gd name="T78" fmla="*/ 3369 w 4216"/>
              <a:gd name="T79" fmla="*/ 225 h 320"/>
              <a:gd name="T80" fmla="*/ 3450 w 4216"/>
              <a:gd name="T81" fmla="*/ 136 h 320"/>
              <a:gd name="T82" fmla="*/ 3538 w 4216"/>
              <a:gd name="T83" fmla="*/ 231 h 320"/>
              <a:gd name="T84" fmla="*/ 3619 w 4216"/>
              <a:gd name="T85" fmla="*/ 259 h 320"/>
              <a:gd name="T86" fmla="*/ 3708 w 4216"/>
              <a:gd name="T87" fmla="*/ 197 h 320"/>
              <a:gd name="T88" fmla="*/ 3789 w 4216"/>
              <a:gd name="T89" fmla="*/ 225 h 320"/>
              <a:gd name="T90" fmla="*/ 3877 w 4216"/>
              <a:gd name="T91" fmla="*/ 89 h 320"/>
              <a:gd name="T92" fmla="*/ 3958 w 4216"/>
              <a:gd name="T93" fmla="*/ 184 h 320"/>
              <a:gd name="T94" fmla="*/ 4046 w 4216"/>
              <a:gd name="T95" fmla="*/ 163 h 320"/>
              <a:gd name="T96" fmla="*/ 4128 w 4216"/>
              <a:gd name="T97" fmla="*/ 252 h 320"/>
              <a:gd name="T98" fmla="*/ 4216 w 4216"/>
              <a:gd name="T99" fmla="*/ 23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320">
                <a:moveTo>
                  <a:pt x="0" y="143"/>
                </a:moveTo>
                <a:lnTo>
                  <a:pt x="20" y="197"/>
                </a:lnTo>
                <a:lnTo>
                  <a:pt x="41" y="238"/>
                </a:lnTo>
                <a:lnTo>
                  <a:pt x="61" y="259"/>
                </a:lnTo>
                <a:lnTo>
                  <a:pt x="88" y="245"/>
                </a:lnTo>
                <a:lnTo>
                  <a:pt x="108" y="218"/>
                </a:lnTo>
                <a:lnTo>
                  <a:pt x="129" y="191"/>
                </a:lnTo>
                <a:lnTo>
                  <a:pt x="149" y="197"/>
                </a:lnTo>
                <a:lnTo>
                  <a:pt x="169" y="218"/>
                </a:lnTo>
                <a:lnTo>
                  <a:pt x="190" y="245"/>
                </a:lnTo>
                <a:lnTo>
                  <a:pt x="210" y="259"/>
                </a:lnTo>
                <a:lnTo>
                  <a:pt x="230" y="252"/>
                </a:lnTo>
                <a:lnTo>
                  <a:pt x="257" y="225"/>
                </a:lnTo>
                <a:lnTo>
                  <a:pt x="278" y="211"/>
                </a:lnTo>
                <a:lnTo>
                  <a:pt x="298" y="231"/>
                </a:lnTo>
                <a:lnTo>
                  <a:pt x="318" y="225"/>
                </a:lnTo>
                <a:lnTo>
                  <a:pt x="339" y="197"/>
                </a:lnTo>
                <a:lnTo>
                  <a:pt x="359" y="163"/>
                </a:lnTo>
                <a:lnTo>
                  <a:pt x="379" y="157"/>
                </a:lnTo>
                <a:lnTo>
                  <a:pt x="400" y="197"/>
                </a:lnTo>
                <a:lnTo>
                  <a:pt x="427" y="252"/>
                </a:lnTo>
                <a:lnTo>
                  <a:pt x="447" y="286"/>
                </a:lnTo>
                <a:lnTo>
                  <a:pt x="468" y="286"/>
                </a:lnTo>
                <a:lnTo>
                  <a:pt x="488" y="225"/>
                </a:lnTo>
                <a:lnTo>
                  <a:pt x="508" y="157"/>
                </a:lnTo>
                <a:lnTo>
                  <a:pt x="529" y="82"/>
                </a:lnTo>
                <a:lnTo>
                  <a:pt x="549" y="48"/>
                </a:lnTo>
                <a:lnTo>
                  <a:pt x="569" y="89"/>
                </a:lnTo>
                <a:lnTo>
                  <a:pt x="596" y="150"/>
                </a:lnTo>
                <a:lnTo>
                  <a:pt x="617" y="143"/>
                </a:lnTo>
                <a:lnTo>
                  <a:pt x="637" y="116"/>
                </a:lnTo>
                <a:lnTo>
                  <a:pt x="657" y="116"/>
                </a:lnTo>
                <a:lnTo>
                  <a:pt x="678" y="157"/>
                </a:lnTo>
                <a:lnTo>
                  <a:pt x="698" y="191"/>
                </a:lnTo>
                <a:lnTo>
                  <a:pt x="718" y="225"/>
                </a:lnTo>
                <a:lnTo>
                  <a:pt x="739" y="225"/>
                </a:lnTo>
                <a:lnTo>
                  <a:pt x="766" y="218"/>
                </a:lnTo>
                <a:lnTo>
                  <a:pt x="786" y="204"/>
                </a:lnTo>
                <a:lnTo>
                  <a:pt x="807" y="211"/>
                </a:lnTo>
                <a:lnTo>
                  <a:pt x="827" y="231"/>
                </a:lnTo>
                <a:lnTo>
                  <a:pt x="847" y="245"/>
                </a:lnTo>
                <a:lnTo>
                  <a:pt x="868" y="252"/>
                </a:lnTo>
                <a:lnTo>
                  <a:pt x="888" y="238"/>
                </a:lnTo>
                <a:lnTo>
                  <a:pt x="908" y="211"/>
                </a:lnTo>
                <a:lnTo>
                  <a:pt x="935" y="191"/>
                </a:lnTo>
                <a:lnTo>
                  <a:pt x="956" y="177"/>
                </a:lnTo>
                <a:lnTo>
                  <a:pt x="976" y="170"/>
                </a:lnTo>
                <a:lnTo>
                  <a:pt x="996" y="170"/>
                </a:lnTo>
                <a:lnTo>
                  <a:pt x="1017" y="163"/>
                </a:lnTo>
                <a:lnTo>
                  <a:pt x="1037" y="204"/>
                </a:lnTo>
                <a:lnTo>
                  <a:pt x="1057" y="245"/>
                </a:lnTo>
                <a:lnTo>
                  <a:pt x="1078" y="286"/>
                </a:lnTo>
                <a:lnTo>
                  <a:pt x="1105" y="279"/>
                </a:lnTo>
                <a:lnTo>
                  <a:pt x="1125" y="225"/>
                </a:lnTo>
                <a:lnTo>
                  <a:pt x="1145" y="191"/>
                </a:lnTo>
                <a:lnTo>
                  <a:pt x="1166" y="177"/>
                </a:lnTo>
                <a:lnTo>
                  <a:pt x="1186" y="150"/>
                </a:lnTo>
                <a:lnTo>
                  <a:pt x="1206" y="116"/>
                </a:lnTo>
                <a:lnTo>
                  <a:pt x="1227" y="143"/>
                </a:lnTo>
                <a:lnTo>
                  <a:pt x="1247" y="184"/>
                </a:lnTo>
                <a:lnTo>
                  <a:pt x="1274" y="177"/>
                </a:lnTo>
                <a:lnTo>
                  <a:pt x="1295" y="157"/>
                </a:lnTo>
                <a:lnTo>
                  <a:pt x="1315" y="163"/>
                </a:lnTo>
                <a:lnTo>
                  <a:pt x="1335" y="170"/>
                </a:lnTo>
                <a:lnTo>
                  <a:pt x="1356" y="211"/>
                </a:lnTo>
                <a:lnTo>
                  <a:pt x="1376" y="245"/>
                </a:lnTo>
                <a:lnTo>
                  <a:pt x="1396" y="245"/>
                </a:lnTo>
                <a:lnTo>
                  <a:pt x="1417" y="225"/>
                </a:lnTo>
                <a:lnTo>
                  <a:pt x="1444" y="184"/>
                </a:lnTo>
                <a:lnTo>
                  <a:pt x="1464" y="150"/>
                </a:lnTo>
                <a:lnTo>
                  <a:pt x="1484" y="116"/>
                </a:lnTo>
                <a:lnTo>
                  <a:pt x="1505" y="109"/>
                </a:lnTo>
                <a:lnTo>
                  <a:pt x="1525" y="143"/>
                </a:lnTo>
                <a:lnTo>
                  <a:pt x="1545" y="191"/>
                </a:lnTo>
                <a:lnTo>
                  <a:pt x="1566" y="225"/>
                </a:lnTo>
                <a:lnTo>
                  <a:pt x="1586" y="265"/>
                </a:lnTo>
                <a:lnTo>
                  <a:pt x="1613" y="286"/>
                </a:lnTo>
                <a:lnTo>
                  <a:pt x="1633" y="293"/>
                </a:lnTo>
                <a:lnTo>
                  <a:pt x="1654" y="272"/>
                </a:lnTo>
                <a:lnTo>
                  <a:pt x="1674" y="225"/>
                </a:lnTo>
                <a:lnTo>
                  <a:pt x="1694" y="150"/>
                </a:lnTo>
                <a:lnTo>
                  <a:pt x="1715" y="82"/>
                </a:lnTo>
                <a:lnTo>
                  <a:pt x="1735" y="68"/>
                </a:lnTo>
                <a:lnTo>
                  <a:pt x="1755" y="95"/>
                </a:lnTo>
                <a:lnTo>
                  <a:pt x="1783" y="150"/>
                </a:lnTo>
                <a:lnTo>
                  <a:pt x="1803" y="211"/>
                </a:lnTo>
                <a:lnTo>
                  <a:pt x="1823" y="245"/>
                </a:lnTo>
                <a:lnTo>
                  <a:pt x="1844" y="259"/>
                </a:lnTo>
                <a:lnTo>
                  <a:pt x="1864" y="245"/>
                </a:lnTo>
                <a:lnTo>
                  <a:pt x="1884" y="231"/>
                </a:lnTo>
                <a:lnTo>
                  <a:pt x="1905" y="184"/>
                </a:lnTo>
                <a:lnTo>
                  <a:pt x="1925" y="143"/>
                </a:lnTo>
                <a:lnTo>
                  <a:pt x="1952" y="129"/>
                </a:lnTo>
                <a:lnTo>
                  <a:pt x="1972" y="157"/>
                </a:lnTo>
                <a:lnTo>
                  <a:pt x="1993" y="191"/>
                </a:lnTo>
                <a:lnTo>
                  <a:pt x="2013" y="245"/>
                </a:lnTo>
                <a:lnTo>
                  <a:pt x="2033" y="306"/>
                </a:lnTo>
                <a:lnTo>
                  <a:pt x="2054" y="313"/>
                </a:lnTo>
                <a:lnTo>
                  <a:pt x="2074" y="218"/>
                </a:lnTo>
                <a:lnTo>
                  <a:pt x="2094" y="116"/>
                </a:lnTo>
                <a:lnTo>
                  <a:pt x="2121" y="82"/>
                </a:lnTo>
                <a:lnTo>
                  <a:pt x="2142" y="109"/>
                </a:lnTo>
                <a:lnTo>
                  <a:pt x="2162" y="136"/>
                </a:lnTo>
                <a:lnTo>
                  <a:pt x="2182" y="163"/>
                </a:lnTo>
                <a:lnTo>
                  <a:pt x="2203" y="197"/>
                </a:lnTo>
                <a:lnTo>
                  <a:pt x="2223" y="231"/>
                </a:lnTo>
                <a:lnTo>
                  <a:pt x="2243" y="252"/>
                </a:lnTo>
                <a:lnTo>
                  <a:pt x="2264" y="259"/>
                </a:lnTo>
                <a:lnTo>
                  <a:pt x="2291" y="238"/>
                </a:lnTo>
                <a:lnTo>
                  <a:pt x="2311" y="231"/>
                </a:lnTo>
                <a:lnTo>
                  <a:pt x="2332" y="252"/>
                </a:lnTo>
                <a:lnTo>
                  <a:pt x="2352" y="272"/>
                </a:lnTo>
                <a:lnTo>
                  <a:pt x="2372" y="218"/>
                </a:lnTo>
                <a:lnTo>
                  <a:pt x="2393" y="109"/>
                </a:lnTo>
                <a:lnTo>
                  <a:pt x="2413" y="41"/>
                </a:lnTo>
                <a:lnTo>
                  <a:pt x="2433" y="48"/>
                </a:lnTo>
                <a:lnTo>
                  <a:pt x="2460" y="95"/>
                </a:lnTo>
                <a:lnTo>
                  <a:pt x="2481" y="157"/>
                </a:lnTo>
                <a:lnTo>
                  <a:pt x="2501" y="204"/>
                </a:lnTo>
                <a:lnTo>
                  <a:pt x="2521" y="252"/>
                </a:lnTo>
                <a:lnTo>
                  <a:pt x="2542" y="279"/>
                </a:lnTo>
                <a:lnTo>
                  <a:pt x="2562" y="245"/>
                </a:lnTo>
                <a:lnTo>
                  <a:pt x="2582" y="204"/>
                </a:lnTo>
                <a:lnTo>
                  <a:pt x="2603" y="184"/>
                </a:lnTo>
                <a:lnTo>
                  <a:pt x="2630" y="218"/>
                </a:lnTo>
                <a:lnTo>
                  <a:pt x="2650" y="238"/>
                </a:lnTo>
                <a:lnTo>
                  <a:pt x="2670" y="231"/>
                </a:lnTo>
                <a:lnTo>
                  <a:pt x="2691" y="225"/>
                </a:lnTo>
                <a:lnTo>
                  <a:pt x="2711" y="238"/>
                </a:lnTo>
                <a:lnTo>
                  <a:pt x="2731" y="204"/>
                </a:lnTo>
                <a:lnTo>
                  <a:pt x="2752" y="163"/>
                </a:lnTo>
                <a:lnTo>
                  <a:pt x="2772" y="150"/>
                </a:lnTo>
                <a:lnTo>
                  <a:pt x="2799" y="170"/>
                </a:lnTo>
                <a:lnTo>
                  <a:pt x="2820" y="225"/>
                </a:lnTo>
                <a:lnTo>
                  <a:pt x="2840" y="259"/>
                </a:lnTo>
                <a:lnTo>
                  <a:pt x="2860" y="245"/>
                </a:lnTo>
                <a:lnTo>
                  <a:pt x="2881" y="170"/>
                </a:lnTo>
                <a:lnTo>
                  <a:pt x="2901" y="89"/>
                </a:lnTo>
                <a:lnTo>
                  <a:pt x="2921" y="95"/>
                </a:lnTo>
                <a:lnTo>
                  <a:pt x="2942" y="143"/>
                </a:lnTo>
                <a:lnTo>
                  <a:pt x="2969" y="204"/>
                </a:lnTo>
                <a:lnTo>
                  <a:pt x="2989" y="245"/>
                </a:lnTo>
                <a:lnTo>
                  <a:pt x="3009" y="286"/>
                </a:lnTo>
                <a:lnTo>
                  <a:pt x="3030" y="320"/>
                </a:lnTo>
                <a:lnTo>
                  <a:pt x="3050" y="313"/>
                </a:lnTo>
                <a:lnTo>
                  <a:pt x="3070" y="197"/>
                </a:lnTo>
                <a:lnTo>
                  <a:pt x="3091" y="55"/>
                </a:lnTo>
                <a:lnTo>
                  <a:pt x="3111" y="0"/>
                </a:lnTo>
                <a:lnTo>
                  <a:pt x="3138" y="75"/>
                </a:lnTo>
                <a:lnTo>
                  <a:pt x="3158" y="163"/>
                </a:lnTo>
                <a:lnTo>
                  <a:pt x="3179" y="225"/>
                </a:lnTo>
                <a:lnTo>
                  <a:pt x="3199" y="218"/>
                </a:lnTo>
                <a:lnTo>
                  <a:pt x="3219" y="163"/>
                </a:lnTo>
                <a:lnTo>
                  <a:pt x="3240" y="136"/>
                </a:lnTo>
                <a:lnTo>
                  <a:pt x="3260" y="170"/>
                </a:lnTo>
                <a:lnTo>
                  <a:pt x="3280" y="197"/>
                </a:lnTo>
                <a:lnTo>
                  <a:pt x="3308" y="225"/>
                </a:lnTo>
                <a:lnTo>
                  <a:pt x="3328" y="259"/>
                </a:lnTo>
                <a:lnTo>
                  <a:pt x="3348" y="259"/>
                </a:lnTo>
                <a:lnTo>
                  <a:pt x="3369" y="225"/>
                </a:lnTo>
                <a:lnTo>
                  <a:pt x="3389" y="163"/>
                </a:lnTo>
                <a:lnTo>
                  <a:pt x="3409" y="123"/>
                </a:lnTo>
                <a:lnTo>
                  <a:pt x="3430" y="116"/>
                </a:lnTo>
                <a:lnTo>
                  <a:pt x="3450" y="136"/>
                </a:lnTo>
                <a:lnTo>
                  <a:pt x="3477" y="170"/>
                </a:lnTo>
                <a:lnTo>
                  <a:pt x="3497" y="204"/>
                </a:lnTo>
                <a:lnTo>
                  <a:pt x="3518" y="218"/>
                </a:lnTo>
                <a:lnTo>
                  <a:pt x="3538" y="231"/>
                </a:lnTo>
                <a:lnTo>
                  <a:pt x="3558" y="231"/>
                </a:lnTo>
                <a:lnTo>
                  <a:pt x="3579" y="252"/>
                </a:lnTo>
                <a:lnTo>
                  <a:pt x="3599" y="272"/>
                </a:lnTo>
                <a:lnTo>
                  <a:pt x="3619" y="259"/>
                </a:lnTo>
                <a:lnTo>
                  <a:pt x="3647" y="231"/>
                </a:lnTo>
                <a:lnTo>
                  <a:pt x="3667" y="184"/>
                </a:lnTo>
                <a:lnTo>
                  <a:pt x="3687" y="163"/>
                </a:lnTo>
                <a:lnTo>
                  <a:pt x="3708" y="197"/>
                </a:lnTo>
                <a:lnTo>
                  <a:pt x="3728" y="259"/>
                </a:lnTo>
                <a:lnTo>
                  <a:pt x="3748" y="293"/>
                </a:lnTo>
                <a:lnTo>
                  <a:pt x="3769" y="286"/>
                </a:lnTo>
                <a:lnTo>
                  <a:pt x="3789" y="225"/>
                </a:lnTo>
                <a:lnTo>
                  <a:pt x="3816" y="129"/>
                </a:lnTo>
                <a:lnTo>
                  <a:pt x="3836" y="89"/>
                </a:lnTo>
                <a:lnTo>
                  <a:pt x="3857" y="75"/>
                </a:lnTo>
                <a:lnTo>
                  <a:pt x="3877" y="89"/>
                </a:lnTo>
                <a:lnTo>
                  <a:pt x="3897" y="129"/>
                </a:lnTo>
                <a:lnTo>
                  <a:pt x="3918" y="157"/>
                </a:lnTo>
                <a:lnTo>
                  <a:pt x="3938" y="177"/>
                </a:lnTo>
                <a:lnTo>
                  <a:pt x="3958" y="184"/>
                </a:lnTo>
                <a:lnTo>
                  <a:pt x="3985" y="170"/>
                </a:lnTo>
                <a:lnTo>
                  <a:pt x="4006" y="150"/>
                </a:lnTo>
                <a:lnTo>
                  <a:pt x="4026" y="136"/>
                </a:lnTo>
                <a:lnTo>
                  <a:pt x="4046" y="163"/>
                </a:lnTo>
                <a:lnTo>
                  <a:pt x="4067" y="197"/>
                </a:lnTo>
                <a:lnTo>
                  <a:pt x="4087" y="245"/>
                </a:lnTo>
                <a:lnTo>
                  <a:pt x="4107" y="272"/>
                </a:lnTo>
                <a:lnTo>
                  <a:pt x="4128" y="252"/>
                </a:lnTo>
                <a:lnTo>
                  <a:pt x="4155" y="225"/>
                </a:lnTo>
                <a:lnTo>
                  <a:pt x="4175" y="238"/>
                </a:lnTo>
                <a:lnTo>
                  <a:pt x="4196" y="259"/>
                </a:lnTo>
                <a:lnTo>
                  <a:pt x="4216" y="238"/>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2" name="Freeform 70"/>
          <p:cNvSpPr>
            <a:spLocks/>
          </p:cNvSpPr>
          <p:nvPr/>
        </p:nvSpPr>
        <p:spPr bwMode="auto">
          <a:xfrm flipV="1">
            <a:off x="1982788" y="1620838"/>
            <a:ext cx="6437312" cy="585787"/>
          </a:xfrm>
          <a:custGeom>
            <a:avLst/>
            <a:gdLst>
              <a:gd name="T0" fmla="*/ 61 w 4216"/>
              <a:gd name="T1" fmla="*/ 273 h 395"/>
              <a:gd name="T2" fmla="*/ 149 w 4216"/>
              <a:gd name="T3" fmla="*/ 259 h 395"/>
              <a:gd name="T4" fmla="*/ 230 w 4216"/>
              <a:gd name="T5" fmla="*/ 232 h 395"/>
              <a:gd name="T6" fmla="*/ 318 w 4216"/>
              <a:gd name="T7" fmla="*/ 177 h 395"/>
              <a:gd name="T8" fmla="*/ 400 w 4216"/>
              <a:gd name="T9" fmla="*/ 347 h 395"/>
              <a:gd name="T10" fmla="*/ 488 w 4216"/>
              <a:gd name="T11" fmla="*/ 82 h 395"/>
              <a:gd name="T12" fmla="*/ 569 w 4216"/>
              <a:gd name="T13" fmla="*/ 157 h 395"/>
              <a:gd name="T14" fmla="*/ 657 w 4216"/>
              <a:gd name="T15" fmla="*/ 164 h 395"/>
              <a:gd name="T16" fmla="*/ 739 w 4216"/>
              <a:gd name="T17" fmla="*/ 252 h 395"/>
              <a:gd name="T18" fmla="*/ 827 w 4216"/>
              <a:gd name="T19" fmla="*/ 273 h 395"/>
              <a:gd name="T20" fmla="*/ 908 w 4216"/>
              <a:gd name="T21" fmla="*/ 170 h 395"/>
              <a:gd name="T22" fmla="*/ 996 w 4216"/>
              <a:gd name="T23" fmla="*/ 225 h 395"/>
              <a:gd name="T24" fmla="*/ 1078 w 4216"/>
              <a:gd name="T25" fmla="*/ 279 h 395"/>
              <a:gd name="T26" fmla="*/ 1166 w 4216"/>
              <a:gd name="T27" fmla="*/ 130 h 395"/>
              <a:gd name="T28" fmla="*/ 1247 w 4216"/>
              <a:gd name="T29" fmla="*/ 191 h 395"/>
              <a:gd name="T30" fmla="*/ 1335 w 4216"/>
              <a:gd name="T31" fmla="*/ 279 h 395"/>
              <a:gd name="T32" fmla="*/ 1417 w 4216"/>
              <a:gd name="T33" fmla="*/ 157 h 395"/>
              <a:gd name="T34" fmla="*/ 1505 w 4216"/>
              <a:gd name="T35" fmla="*/ 170 h 395"/>
              <a:gd name="T36" fmla="*/ 1586 w 4216"/>
              <a:gd name="T37" fmla="*/ 368 h 395"/>
              <a:gd name="T38" fmla="*/ 1674 w 4216"/>
              <a:gd name="T39" fmla="*/ 96 h 395"/>
              <a:gd name="T40" fmla="*/ 1755 w 4216"/>
              <a:gd name="T41" fmla="*/ 164 h 395"/>
              <a:gd name="T42" fmla="*/ 1844 w 4216"/>
              <a:gd name="T43" fmla="*/ 320 h 395"/>
              <a:gd name="T44" fmla="*/ 1925 w 4216"/>
              <a:gd name="T45" fmla="*/ 89 h 395"/>
              <a:gd name="T46" fmla="*/ 2013 w 4216"/>
              <a:gd name="T47" fmla="*/ 368 h 395"/>
              <a:gd name="T48" fmla="*/ 2094 w 4216"/>
              <a:gd name="T49" fmla="*/ 75 h 395"/>
              <a:gd name="T50" fmla="*/ 2182 w 4216"/>
              <a:gd name="T51" fmla="*/ 239 h 395"/>
              <a:gd name="T52" fmla="*/ 2264 w 4216"/>
              <a:gd name="T53" fmla="*/ 300 h 395"/>
              <a:gd name="T54" fmla="*/ 2352 w 4216"/>
              <a:gd name="T55" fmla="*/ 177 h 395"/>
              <a:gd name="T56" fmla="*/ 2433 w 4216"/>
              <a:gd name="T57" fmla="*/ 123 h 395"/>
              <a:gd name="T58" fmla="*/ 2521 w 4216"/>
              <a:gd name="T59" fmla="*/ 279 h 395"/>
              <a:gd name="T60" fmla="*/ 2603 w 4216"/>
              <a:gd name="T61" fmla="*/ 259 h 395"/>
              <a:gd name="T62" fmla="*/ 2691 w 4216"/>
              <a:gd name="T63" fmla="*/ 293 h 395"/>
              <a:gd name="T64" fmla="*/ 2772 w 4216"/>
              <a:gd name="T65" fmla="*/ 259 h 395"/>
              <a:gd name="T66" fmla="*/ 2860 w 4216"/>
              <a:gd name="T67" fmla="*/ 48 h 395"/>
              <a:gd name="T68" fmla="*/ 2942 w 4216"/>
              <a:gd name="T69" fmla="*/ 245 h 395"/>
              <a:gd name="T70" fmla="*/ 3030 w 4216"/>
              <a:gd name="T71" fmla="*/ 300 h 395"/>
              <a:gd name="T72" fmla="*/ 3111 w 4216"/>
              <a:gd name="T73" fmla="*/ 130 h 395"/>
              <a:gd name="T74" fmla="*/ 3199 w 4216"/>
              <a:gd name="T75" fmla="*/ 143 h 395"/>
              <a:gd name="T76" fmla="*/ 3280 w 4216"/>
              <a:gd name="T77" fmla="*/ 273 h 395"/>
              <a:gd name="T78" fmla="*/ 3369 w 4216"/>
              <a:gd name="T79" fmla="*/ 150 h 395"/>
              <a:gd name="T80" fmla="*/ 3450 w 4216"/>
              <a:gd name="T81" fmla="*/ 211 h 395"/>
              <a:gd name="T82" fmla="*/ 3538 w 4216"/>
              <a:gd name="T83" fmla="*/ 286 h 395"/>
              <a:gd name="T84" fmla="*/ 3619 w 4216"/>
              <a:gd name="T85" fmla="*/ 232 h 395"/>
              <a:gd name="T86" fmla="*/ 3708 w 4216"/>
              <a:gd name="T87" fmla="*/ 320 h 395"/>
              <a:gd name="T88" fmla="*/ 3789 w 4216"/>
              <a:gd name="T89" fmla="*/ 109 h 395"/>
              <a:gd name="T90" fmla="*/ 3877 w 4216"/>
              <a:gd name="T91" fmla="*/ 184 h 395"/>
              <a:gd name="T92" fmla="*/ 3958 w 4216"/>
              <a:gd name="T93" fmla="*/ 130 h 395"/>
              <a:gd name="T94" fmla="*/ 4046 w 4216"/>
              <a:gd name="T95" fmla="*/ 211 h 395"/>
              <a:gd name="T96" fmla="*/ 4128 w 4216"/>
              <a:gd name="T97" fmla="*/ 266 h 395"/>
              <a:gd name="T98" fmla="*/ 4216 w 4216"/>
              <a:gd name="T99" fmla="*/ 22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395">
                <a:moveTo>
                  <a:pt x="0" y="225"/>
                </a:moveTo>
                <a:lnTo>
                  <a:pt x="20" y="259"/>
                </a:lnTo>
                <a:lnTo>
                  <a:pt x="41" y="286"/>
                </a:lnTo>
                <a:lnTo>
                  <a:pt x="61" y="273"/>
                </a:lnTo>
                <a:lnTo>
                  <a:pt x="88" y="252"/>
                </a:lnTo>
                <a:lnTo>
                  <a:pt x="108" y="239"/>
                </a:lnTo>
                <a:lnTo>
                  <a:pt x="129" y="239"/>
                </a:lnTo>
                <a:lnTo>
                  <a:pt x="149" y="259"/>
                </a:lnTo>
                <a:lnTo>
                  <a:pt x="169" y="293"/>
                </a:lnTo>
                <a:lnTo>
                  <a:pt x="190" y="327"/>
                </a:lnTo>
                <a:lnTo>
                  <a:pt x="210" y="307"/>
                </a:lnTo>
                <a:lnTo>
                  <a:pt x="230" y="232"/>
                </a:lnTo>
                <a:lnTo>
                  <a:pt x="257" y="205"/>
                </a:lnTo>
                <a:lnTo>
                  <a:pt x="278" y="211"/>
                </a:lnTo>
                <a:lnTo>
                  <a:pt x="298" y="218"/>
                </a:lnTo>
                <a:lnTo>
                  <a:pt x="318" y="177"/>
                </a:lnTo>
                <a:lnTo>
                  <a:pt x="339" y="170"/>
                </a:lnTo>
                <a:lnTo>
                  <a:pt x="359" y="211"/>
                </a:lnTo>
                <a:lnTo>
                  <a:pt x="379" y="273"/>
                </a:lnTo>
                <a:lnTo>
                  <a:pt x="400" y="347"/>
                </a:lnTo>
                <a:lnTo>
                  <a:pt x="427" y="395"/>
                </a:lnTo>
                <a:lnTo>
                  <a:pt x="447" y="347"/>
                </a:lnTo>
                <a:lnTo>
                  <a:pt x="468" y="198"/>
                </a:lnTo>
                <a:lnTo>
                  <a:pt x="488" y="82"/>
                </a:lnTo>
                <a:lnTo>
                  <a:pt x="508" y="55"/>
                </a:lnTo>
                <a:lnTo>
                  <a:pt x="529" y="102"/>
                </a:lnTo>
                <a:lnTo>
                  <a:pt x="549" y="164"/>
                </a:lnTo>
                <a:lnTo>
                  <a:pt x="569" y="157"/>
                </a:lnTo>
                <a:lnTo>
                  <a:pt x="596" y="82"/>
                </a:lnTo>
                <a:lnTo>
                  <a:pt x="617" y="41"/>
                </a:lnTo>
                <a:lnTo>
                  <a:pt x="637" y="82"/>
                </a:lnTo>
                <a:lnTo>
                  <a:pt x="657" y="164"/>
                </a:lnTo>
                <a:lnTo>
                  <a:pt x="678" y="218"/>
                </a:lnTo>
                <a:lnTo>
                  <a:pt x="698" y="252"/>
                </a:lnTo>
                <a:lnTo>
                  <a:pt x="718" y="273"/>
                </a:lnTo>
                <a:lnTo>
                  <a:pt x="739" y="252"/>
                </a:lnTo>
                <a:lnTo>
                  <a:pt x="766" y="232"/>
                </a:lnTo>
                <a:lnTo>
                  <a:pt x="786" y="225"/>
                </a:lnTo>
                <a:lnTo>
                  <a:pt x="807" y="245"/>
                </a:lnTo>
                <a:lnTo>
                  <a:pt x="827" y="273"/>
                </a:lnTo>
                <a:lnTo>
                  <a:pt x="847" y="313"/>
                </a:lnTo>
                <a:lnTo>
                  <a:pt x="868" y="307"/>
                </a:lnTo>
                <a:lnTo>
                  <a:pt x="888" y="232"/>
                </a:lnTo>
                <a:lnTo>
                  <a:pt x="908" y="170"/>
                </a:lnTo>
                <a:lnTo>
                  <a:pt x="935" y="170"/>
                </a:lnTo>
                <a:lnTo>
                  <a:pt x="956" y="184"/>
                </a:lnTo>
                <a:lnTo>
                  <a:pt x="976" y="205"/>
                </a:lnTo>
                <a:lnTo>
                  <a:pt x="996" y="225"/>
                </a:lnTo>
                <a:lnTo>
                  <a:pt x="1017" y="259"/>
                </a:lnTo>
                <a:lnTo>
                  <a:pt x="1037" y="293"/>
                </a:lnTo>
                <a:lnTo>
                  <a:pt x="1057" y="313"/>
                </a:lnTo>
                <a:lnTo>
                  <a:pt x="1078" y="279"/>
                </a:lnTo>
                <a:lnTo>
                  <a:pt x="1105" y="205"/>
                </a:lnTo>
                <a:lnTo>
                  <a:pt x="1125" y="191"/>
                </a:lnTo>
                <a:lnTo>
                  <a:pt x="1145" y="184"/>
                </a:lnTo>
                <a:lnTo>
                  <a:pt x="1166" y="130"/>
                </a:lnTo>
                <a:lnTo>
                  <a:pt x="1186" y="102"/>
                </a:lnTo>
                <a:lnTo>
                  <a:pt x="1206" y="150"/>
                </a:lnTo>
                <a:lnTo>
                  <a:pt x="1227" y="184"/>
                </a:lnTo>
                <a:lnTo>
                  <a:pt x="1247" y="191"/>
                </a:lnTo>
                <a:lnTo>
                  <a:pt x="1274" y="191"/>
                </a:lnTo>
                <a:lnTo>
                  <a:pt x="1295" y="205"/>
                </a:lnTo>
                <a:lnTo>
                  <a:pt x="1315" y="232"/>
                </a:lnTo>
                <a:lnTo>
                  <a:pt x="1335" y="279"/>
                </a:lnTo>
                <a:lnTo>
                  <a:pt x="1356" y="293"/>
                </a:lnTo>
                <a:lnTo>
                  <a:pt x="1376" y="245"/>
                </a:lnTo>
                <a:lnTo>
                  <a:pt x="1396" y="184"/>
                </a:lnTo>
                <a:lnTo>
                  <a:pt x="1417" y="157"/>
                </a:lnTo>
                <a:lnTo>
                  <a:pt x="1444" y="130"/>
                </a:lnTo>
                <a:lnTo>
                  <a:pt x="1464" y="102"/>
                </a:lnTo>
                <a:lnTo>
                  <a:pt x="1484" y="123"/>
                </a:lnTo>
                <a:lnTo>
                  <a:pt x="1505" y="170"/>
                </a:lnTo>
                <a:lnTo>
                  <a:pt x="1525" y="225"/>
                </a:lnTo>
                <a:lnTo>
                  <a:pt x="1545" y="286"/>
                </a:lnTo>
                <a:lnTo>
                  <a:pt x="1566" y="341"/>
                </a:lnTo>
                <a:lnTo>
                  <a:pt x="1586" y="368"/>
                </a:lnTo>
                <a:lnTo>
                  <a:pt x="1613" y="375"/>
                </a:lnTo>
                <a:lnTo>
                  <a:pt x="1633" y="341"/>
                </a:lnTo>
                <a:lnTo>
                  <a:pt x="1654" y="232"/>
                </a:lnTo>
                <a:lnTo>
                  <a:pt x="1674" y="96"/>
                </a:lnTo>
                <a:lnTo>
                  <a:pt x="1694" y="28"/>
                </a:lnTo>
                <a:lnTo>
                  <a:pt x="1715" y="48"/>
                </a:lnTo>
                <a:lnTo>
                  <a:pt x="1735" y="96"/>
                </a:lnTo>
                <a:lnTo>
                  <a:pt x="1755" y="164"/>
                </a:lnTo>
                <a:lnTo>
                  <a:pt x="1783" y="239"/>
                </a:lnTo>
                <a:lnTo>
                  <a:pt x="1803" y="293"/>
                </a:lnTo>
                <a:lnTo>
                  <a:pt x="1823" y="313"/>
                </a:lnTo>
                <a:lnTo>
                  <a:pt x="1844" y="320"/>
                </a:lnTo>
                <a:lnTo>
                  <a:pt x="1864" y="266"/>
                </a:lnTo>
                <a:lnTo>
                  <a:pt x="1884" y="150"/>
                </a:lnTo>
                <a:lnTo>
                  <a:pt x="1905" y="82"/>
                </a:lnTo>
                <a:lnTo>
                  <a:pt x="1925" y="89"/>
                </a:lnTo>
                <a:lnTo>
                  <a:pt x="1952" y="170"/>
                </a:lnTo>
                <a:lnTo>
                  <a:pt x="1972" y="252"/>
                </a:lnTo>
                <a:lnTo>
                  <a:pt x="1993" y="327"/>
                </a:lnTo>
                <a:lnTo>
                  <a:pt x="2013" y="368"/>
                </a:lnTo>
                <a:lnTo>
                  <a:pt x="2033" y="307"/>
                </a:lnTo>
                <a:lnTo>
                  <a:pt x="2054" y="157"/>
                </a:lnTo>
                <a:lnTo>
                  <a:pt x="2074" y="62"/>
                </a:lnTo>
                <a:lnTo>
                  <a:pt x="2094" y="75"/>
                </a:lnTo>
                <a:lnTo>
                  <a:pt x="2121" y="130"/>
                </a:lnTo>
                <a:lnTo>
                  <a:pt x="2142" y="170"/>
                </a:lnTo>
                <a:lnTo>
                  <a:pt x="2162" y="211"/>
                </a:lnTo>
                <a:lnTo>
                  <a:pt x="2182" y="239"/>
                </a:lnTo>
                <a:lnTo>
                  <a:pt x="2203" y="266"/>
                </a:lnTo>
                <a:lnTo>
                  <a:pt x="2223" y="293"/>
                </a:lnTo>
                <a:lnTo>
                  <a:pt x="2243" y="307"/>
                </a:lnTo>
                <a:lnTo>
                  <a:pt x="2264" y="300"/>
                </a:lnTo>
                <a:lnTo>
                  <a:pt x="2291" y="293"/>
                </a:lnTo>
                <a:lnTo>
                  <a:pt x="2311" y="313"/>
                </a:lnTo>
                <a:lnTo>
                  <a:pt x="2332" y="293"/>
                </a:lnTo>
                <a:lnTo>
                  <a:pt x="2352" y="177"/>
                </a:lnTo>
                <a:lnTo>
                  <a:pt x="2372" y="41"/>
                </a:lnTo>
                <a:lnTo>
                  <a:pt x="2393" y="0"/>
                </a:lnTo>
                <a:lnTo>
                  <a:pt x="2413" y="41"/>
                </a:lnTo>
                <a:lnTo>
                  <a:pt x="2433" y="123"/>
                </a:lnTo>
                <a:lnTo>
                  <a:pt x="2460" y="198"/>
                </a:lnTo>
                <a:lnTo>
                  <a:pt x="2481" y="259"/>
                </a:lnTo>
                <a:lnTo>
                  <a:pt x="2501" y="293"/>
                </a:lnTo>
                <a:lnTo>
                  <a:pt x="2521" y="279"/>
                </a:lnTo>
                <a:lnTo>
                  <a:pt x="2542" y="225"/>
                </a:lnTo>
                <a:lnTo>
                  <a:pt x="2562" y="198"/>
                </a:lnTo>
                <a:lnTo>
                  <a:pt x="2582" y="211"/>
                </a:lnTo>
                <a:lnTo>
                  <a:pt x="2603" y="259"/>
                </a:lnTo>
                <a:lnTo>
                  <a:pt x="2630" y="279"/>
                </a:lnTo>
                <a:lnTo>
                  <a:pt x="2650" y="273"/>
                </a:lnTo>
                <a:lnTo>
                  <a:pt x="2670" y="286"/>
                </a:lnTo>
                <a:lnTo>
                  <a:pt x="2691" y="293"/>
                </a:lnTo>
                <a:lnTo>
                  <a:pt x="2711" y="232"/>
                </a:lnTo>
                <a:lnTo>
                  <a:pt x="2731" y="157"/>
                </a:lnTo>
                <a:lnTo>
                  <a:pt x="2752" y="177"/>
                </a:lnTo>
                <a:lnTo>
                  <a:pt x="2772" y="259"/>
                </a:lnTo>
                <a:lnTo>
                  <a:pt x="2799" y="361"/>
                </a:lnTo>
                <a:lnTo>
                  <a:pt x="2820" y="354"/>
                </a:lnTo>
                <a:lnTo>
                  <a:pt x="2840" y="198"/>
                </a:lnTo>
                <a:lnTo>
                  <a:pt x="2860" y="48"/>
                </a:lnTo>
                <a:lnTo>
                  <a:pt x="2881" y="0"/>
                </a:lnTo>
                <a:lnTo>
                  <a:pt x="2901" y="75"/>
                </a:lnTo>
                <a:lnTo>
                  <a:pt x="2921" y="164"/>
                </a:lnTo>
                <a:lnTo>
                  <a:pt x="2942" y="245"/>
                </a:lnTo>
                <a:lnTo>
                  <a:pt x="2969" y="293"/>
                </a:lnTo>
                <a:lnTo>
                  <a:pt x="2989" y="347"/>
                </a:lnTo>
                <a:lnTo>
                  <a:pt x="3009" y="368"/>
                </a:lnTo>
                <a:lnTo>
                  <a:pt x="3030" y="300"/>
                </a:lnTo>
                <a:lnTo>
                  <a:pt x="3050" y="143"/>
                </a:lnTo>
                <a:lnTo>
                  <a:pt x="3070" y="7"/>
                </a:lnTo>
                <a:lnTo>
                  <a:pt x="3091" y="21"/>
                </a:lnTo>
                <a:lnTo>
                  <a:pt x="3111" y="130"/>
                </a:lnTo>
                <a:lnTo>
                  <a:pt x="3138" y="245"/>
                </a:lnTo>
                <a:lnTo>
                  <a:pt x="3158" y="293"/>
                </a:lnTo>
                <a:lnTo>
                  <a:pt x="3179" y="245"/>
                </a:lnTo>
                <a:lnTo>
                  <a:pt x="3199" y="143"/>
                </a:lnTo>
                <a:lnTo>
                  <a:pt x="3219" y="96"/>
                </a:lnTo>
                <a:lnTo>
                  <a:pt x="3240" y="150"/>
                </a:lnTo>
                <a:lnTo>
                  <a:pt x="3260" y="211"/>
                </a:lnTo>
                <a:lnTo>
                  <a:pt x="3280" y="273"/>
                </a:lnTo>
                <a:lnTo>
                  <a:pt x="3308" y="313"/>
                </a:lnTo>
                <a:lnTo>
                  <a:pt x="3328" y="313"/>
                </a:lnTo>
                <a:lnTo>
                  <a:pt x="3348" y="232"/>
                </a:lnTo>
                <a:lnTo>
                  <a:pt x="3369" y="150"/>
                </a:lnTo>
                <a:lnTo>
                  <a:pt x="3389" y="96"/>
                </a:lnTo>
                <a:lnTo>
                  <a:pt x="3409" y="102"/>
                </a:lnTo>
                <a:lnTo>
                  <a:pt x="3430" y="164"/>
                </a:lnTo>
                <a:lnTo>
                  <a:pt x="3450" y="211"/>
                </a:lnTo>
                <a:lnTo>
                  <a:pt x="3477" y="245"/>
                </a:lnTo>
                <a:lnTo>
                  <a:pt x="3497" y="266"/>
                </a:lnTo>
                <a:lnTo>
                  <a:pt x="3518" y="266"/>
                </a:lnTo>
                <a:lnTo>
                  <a:pt x="3538" y="286"/>
                </a:lnTo>
                <a:lnTo>
                  <a:pt x="3558" y="313"/>
                </a:lnTo>
                <a:lnTo>
                  <a:pt x="3579" y="341"/>
                </a:lnTo>
                <a:lnTo>
                  <a:pt x="3599" y="320"/>
                </a:lnTo>
                <a:lnTo>
                  <a:pt x="3619" y="232"/>
                </a:lnTo>
                <a:lnTo>
                  <a:pt x="3647" y="136"/>
                </a:lnTo>
                <a:lnTo>
                  <a:pt x="3667" y="136"/>
                </a:lnTo>
                <a:lnTo>
                  <a:pt x="3687" y="232"/>
                </a:lnTo>
                <a:lnTo>
                  <a:pt x="3708" y="320"/>
                </a:lnTo>
                <a:lnTo>
                  <a:pt x="3728" y="341"/>
                </a:lnTo>
                <a:lnTo>
                  <a:pt x="3748" y="286"/>
                </a:lnTo>
                <a:lnTo>
                  <a:pt x="3769" y="184"/>
                </a:lnTo>
                <a:lnTo>
                  <a:pt x="3789" y="109"/>
                </a:lnTo>
                <a:lnTo>
                  <a:pt x="3816" y="96"/>
                </a:lnTo>
                <a:lnTo>
                  <a:pt x="3836" y="96"/>
                </a:lnTo>
                <a:lnTo>
                  <a:pt x="3857" y="123"/>
                </a:lnTo>
                <a:lnTo>
                  <a:pt x="3877" y="184"/>
                </a:lnTo>
                <a:lnTo>
                  <a:pt x="3897" y="225"/>
                </a:lnTo>
                <a:lnTo>
                  <a:pt x="3918" y="211"/>
                </a:lnTo>
                <a:lnTo>
                  <a:pt x="3938" y="170"/>
                </a:lnTo>
                <a:lnTo>
                  <a:pt x="3958" y="130"/>
                </a:lnTo>
                <a:lnTo>
                  <a:pt x="3985" y="130"/>
                </a:lnTo>
                <a:lnTo>
                  <a:pt x="4006" y="130"/>
                </a:lnTo>
                <a:lnTo>
                  <a:pt x="4026" y="164"/>
                </a:lnTo>
                <a:lnTo>
                  <a:pt x="4046" y="211"/>
                </a:lnTo>
                <a:lnTo>
                  <a:pt x="4067" y="259"/>
                </a:lnTo>
                <a:lnTo>
                  <a:pt x="4087" y="279"/>
                </a:lnTo>
                <a:lnTo>
                  <a:pt x="4107" y="266"/>
                </a:lnTo>
                <a:lnTo>
                  <a:pt x="4128" y="266"/>
                </a:lnTo>
                <a:lnTo>
                  <a:pt x="4155" y="307"/>
                </a:lnTo>
                <a:lnTo>
                  <a:pt x="4175" y="293"/>
                </a:lnTo>
                <a:lnTo>
                  <a:pt x="4196" y="259"/>
                </a:lnTo>
                <a:lnTo>
                  <a:pt x="4216" y="225"/>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3" name="Freeform 71"/>
          <p:cNvSpPr>
            <a:spLocks/>
          </p:cNvSpPr>
          <p:nvPr/>
        </p:nvSpPr>
        <p:spPr bwMode="auto">
          <a:xfrm flipV="1">
            <a:off x="1982788" y="1901825"/>
            <a:ext cx="6437312" cy="636588"/>
          </a:xfrm>
          <a:custGeom>
            <a:avLst/>
            <a:gdLst>
              <a:gd name="T0" fmla="*/ 61 w 4216"/>
              <a:gd name="T1" fmla="*/ 279 h 429"/>
              <a:gd name="T2" fmla="*/ 149 w 4216"/>
              <a:gd name="T3" fmla="*/ 333 h 429"/>
              <a:gd name="T4" fmla="*/ 230 w 4216"/>
              <a:gd name="T5" fmla="*/ 211 h 429"/>
              <a:gd name="T6" fmla="*/ 318 w 4216"/>
              <a:gd name="T7" fmla="*/ 231 h 429"/>
              <a:gd name="T8" fmla="*/ 400 w 4216"/>
              <a:gd name="T9" fmla="*/ 354 h 429"/>
              <a:gd name="T10" fmla="*/ 488 w 4216"/>
              <a:gd name="T11" fmla="*/ 177 h 429"/>
              <a:gd name="T12" fmla="*/ 569 w 4216"/>
              <a:gd name="T13" fmla="*/ 48 h 429"/>
              <a:gd name="T14" fmla="*/ 657 w 4216"/>
              <a:gd name="T15" fmla="*/ 292 h 429"/>
              <a:gd name="T16" fmla="*/ 739 w 4216"/>
              <a:gd name="T17" fmla="*/ 265 h 429"/>
              <a:gd name="T18" fmla="*/ 827 w 4216"/>
              <a:gd name="T19" fmla="*/ 320 h 429"/>
              <a:gd name="T20" fmla="*/ 908 w 4216"/>
              <a:gd name="T21" fmla="*/ 211 h 429"/>
              <a:gd name="T22" fmla="*/ 996 w 4216"/>
              <a:gd name="T23" fmla="*/ 313 h 429"/>
              <a:gd name="T24" fmla="*/ 1078 w 4216"/>
              <a:gd name="T25" fmla="*/ 218 h 429"/>
              <a:gd name="T26" fmla="*/ 1166 w 4216"/>
              <a:gd name="T27" fmla="*/ 163 h 429"/>
              <a:gd name="T28" fmla="*/ 1247 w 4216"/>
              <a:gd name="T29" fmla="*/ 272 h 429"/>
              <a:gd name="T30" fmla="*/ 1335 w 4216"/>
              <a:gd name="T31" fmla="*/ 245 h 429"/>
              <a:gd name="T32" fmla="*/ 1417 w 4216"/>
              <a:gd name="T33" fmla="*/ 143 h 429"/>
              <a:gd name="T34" fmla="*/ 1505 w 4216"/>
              <a:gd name="T35" fmla="*/ 320 h 429"/>
              <a:gd name="T36" fmla="*/ 1586 w 4216"/>
              <a:gd name="T37" fmla="*/ 360 h 429"/>
              <a:gd name="T38" fmla="*/ 1674 w 4216"/>
              <a:gd name="T39" fmla="*/ 88 h 429"/>
              <a:gd name="T40" fmla="*/ 1755 w 4216"/>
              <a:gd name="T41" fmla="*/ 320 h 429"/>
              <a:gd name="T42" fmla="*/ 1844 w 4216"/>
              <a:gd name="T43" fmla="*/ 156 h 429"/>
              <a:gd name="T44" fmla="*/ 1925 w 4216"/>
              <a:gd name="T45" fmla="*/ 279 h 429"/>
              <a:gd name="T46" fmla="*/ 2013 w 4216"/>
              <a:gd name="T47" fmla="*/ 156 h 429"/>
              <a:gd name="T48" fmla="*/ 2094 w 4216"/>
              <a:gd name="T49" fmla="*/ 218 h 429"/>
              <a:gd name="T50" fmla="*/ 2182 w 4216"/>
              <a:gd name="T51" fmla="*/ 313 h 429"/>
              <a:gd name="T52" fmla="*/ 2264 w 4216"/>
              <a:gd name="T53" fmla="*/ 354 h 429"/>
              <a:gd name="T54" fmla="*/ 2352 w 4216"/>
              <a:gd name="T55" fmla="*/ 48 h 429"/>
              <a:gd name="T56" fmla="*/ 2433 w 4216"/>
              <a:gd name="T57" fmla="*/ 299 h 429"/>
              <a:gd name="T58" fmla="*/ 2521 w 4216"/>
              <a:gd name="T59" fmla="*/ 204 h 429"/>
              <a:gd name="T60" fmla="*/ 2603 w 4216"/>
              <a:gd name="T61" fmla="*/ 299 h 429"/>
              <a:gd name="T62" fmla="*/ 2691 w 4216"/>
              <a:gd name="T63" fmla="*/ 204 h 429"/>
              <a:gd name="T64" fmla="*/ 2772 w 4216"/>
              <a:gd name="T65" fmla="*/ 367 h 429"/>
              <a:gd name="T66" fmla="*/ 2860 w 4216"/>
              <a:gd name="T67" fmla="*/ 82 h 429"/>
              <a:gd name="T68" fmla="*/ 2942 w 4216"/>
              <a:gd name="T69" fmla="*/ 340 h 429"/>
              <a:gd name="T70" fmla="*/ 3030 w 4216"/>
              <a:gd name="T71" fmla="*/ 68 h 429"/>
              <a:gd name="T72" fmla="*/ 3111 w 4216"/>
              <a:gd name="T73" fmla="*/ 313 h 429"/>
              <a:gd name="T74" fmla="*/ 3199 w 4216"/>
              <a:gd name="T75" fmla="*/ 177 h 429"/>
              <a:gd name="T76" fmla="*/ 3280 w 4216"/>
              <a:gd name="T77" fmla="*/ 326 h 429"/>
              <a:gd name="T78" fmla="*/ 3369 w 4216"/>
              <a:gd name="T79" fmla="*/ 156 h 429"/>
              <a:gd name="T80" fmla="*/ 3450 w 4216"/>
              <a:gd name="T81" fmla="*/ 299 h 429"/>
              <a:gd name="T82" fmla="*/ 3538 w 4216"/>
              <a:gd name="T83" fmla="*/ 360 h 429"/>
              <a:gd name="T84" fmla="*/ 3619 w 4216"/>
              <a:gd name="T85" fmla="*/ 150 h 429"/>
              <a:gd name="T86" fmla="*/ 3708 w 4216"/>
              <a:gd name="T87" fmla="*/ 245 h 429"/>
              <a:gd name="T88" fmla="*/ 3789 w 4216"/>
              <a:gd name="T89" fmla="*/ 156 h 429"/>
              <a:gd name="T90" fmla="*/ 3877 w 4216"/>
              <a:gd name="T91" fmla="*/ 258 h 429"/>
              <a:gd name="T92" fmla="*/ 3958 w 4216"/>
              <a:gd name="T93" fmla="*/ 143 h 429"/>
              <a:gd name="T94" fmla="*/ 4046 w 4216"/>
              <a:gd name="T95" fmla="*/ 279 h 429"/>
              <a:gd name="T96" fmla="*/ 4128 w 4216"/>
              <a:gd name="T97" fmla="*/ 326 h 429"/>
              <a:gd name="T98" fmla="*/ 4216 w 4216"/>
              <a:gd name="T99" fmla="*/ 231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429">
                <a:moveTo>
                  <a:pt x="0" y="292"/>
                </a:moveTo>
                <a:lnTo>
                  <a:pt x="20" y="292"/>
                </a:lnTo>
                <a:lnTo>
                  <a:pt x="41" y="286"/>
                </a:lnTo>
                <a:lnTo>
                  <a:pt x="61" y="279"/>
                </a:lnTo>
                <a:lnTo>
                  <a:pt x="88" y="292"/>
                </a:lnTo>
                <a:lnTo>
                  <a:pt x="108" y="306"/>
                </a:lnTo>
                <a:lnTo>
                  <a:pt x="129" y="320"/>
                </a:lnTo>
                <a:lnTo>
                  <a:pt x="149" y="333"/>
                </a:lnTo>
                <a:lnTo>
                  <a:pt x="169" y="306"/>
                </a:lnTo>
                <a:lnTo>
                  <a:pt x="190" y="252"/>
                </a:lnTo>
                <a:lnTo>
                  <a:pt x="210" y="218"/>
                </a:lnTo>
                <a:lnTo>
                  <a:pt x="230" y="211"/>
                </a:lnTo>
                <a:lnTo>
                  <a:pt x="257" y="204"/>
                </a:lnTo>
                <a:lnTo>
                  <a:pt x="278" y="184"/>
                </a:lnTo>
                <a:lnTo>
                  <a:pt x="298" y="184"/>
                </a:lnTo>
                <a:lnTo>
                  <a:pt x="318" y="231"/>
                </a:lnTo>
                <a:lnTo>
                  <a:pt x="339" y="320"/>
                </a:lnTo>
                <a:lnTo>
                  <a:pt x="359" y="394"/>
                </a:lnTo>
                <a:lnTo>
                  <a:pt x="379" y="429"/>
                </a:lnTo>
                <a:lnTo>
                  <a:pt x="400" y="354"/>
                </a:lnTo>
                <a:lnTo>
                  <a:pt x="427" y="211"/>
                </a:lnTo>
                <a:lnTo>
                  <a:pt x="447" y="102"/>
                </a:lnTo>
                <a:lnTo>
                  <a:pt x="468" y="88"/>
                </a:lnTo>
                <a:lnTo>
                  <a:pt x="488" y="177"/>
                </a:lnTo>
                <a:lnTo>
                  <a:pt x="508" y="231"/>
                </a:lnTo>
                <a:lnTo>
                  <a:pt x="529" y="163"/>
                </a:lnTo>
                <a:lnTo>
                  <a:pt x="549" y="54"/>
                </a:lnTo>
                <a:lnTo>
                  <a:pt x="569" y="48"/>
                </a:lnTo>
                <a:lnTo>
                  <a:pt x="596" y="122"/>
                </a:lnTo>
                <a:lnTo>
                  <a:pt x="617" y="197"/>
                </a:lnTo>
                <a:lnTo>
                  <a:pt x="637" y="258"/>
                </a:lnTo>
                <a:lnTo>
                  <a:pt x="657" y="292"/>
                </a:lnTo>
                <a:lnTo>
                  <a:pt x="678" y="299"/>
                </a:lnTo>
                <a:lnTo>
                  <a:pt x="698" y="286"/>
                </a:lnTo>
                <a:lnTo>
                  <a:pt x="718" y="272"/>
                </a:lnTo>
                <a:lnTo>
                  <a:pt x="739" y="265"/>
                </a:lnTo>
                <a:lnTo>
                  <a:pt x="766" y="272"/>
                </a:lnTo>
                <a:lnTo>
                  <a:pt x="786" y="306"/>
                </a:lnTo>
                <a:lnTo>
                  <a:pt x="807" y="340"/>
                </a:lnTo>
                <a:lnTo>
                  <a:pt x="827" y="320"/>
                </a:lnTo>
                <a:lnTo>
                  <a:pt x="847" y="245"/>
                </a:lnTo>
                <a:lnTo>
                  <a:pt x="868" y="190"/>
                </a:lnTo>
                <a:lnTo>
                  <a:pt x="888" y="184"/>
                </a:lnTo>
                <a:lnTo>
                  <a:pt x="908" y="211"/>
                </a:lnTo>
                <a:lnTo>
                  <a:pt x="935" y="245"/>
                </a:lnTo>
                <a:lnTo>
                  <a:pt x="956" y="286"/>
                </a:lnTo>
                <a:lnTo>
                  <a:pt x="976" y="313"/>
                </a:lnTo>
                <a:lnTo>
                  <a:pt x="996" y="313"/>
                </a:lnTo>
                <a:lnTo>
                  <a:pt x="1017" y="306"/>
                </a:lnTo>
                <a:lnTo>
                  <a:pt x="1037" y="265"/>
                </a:lnTo>
                <a:lnTo>
                  <a:pt x="1057" y="238"/>
                </a:lnTo>
                <a:lnTo>
                  <a:pt x="1078" y="218"/>
                </a:lnTo>
                <a:lnTo>
                  <a:pt x="1105" y="177"/>
                </a:lnTo>
                <a:lnTo>
                  <a:pt x="1125" y="129"/>
                </a:lnTo>
                <a:lnTo>
                  <a:pt x="1145" y="122"/>
                </a:lnTo>
                <a:lnTo>
                  <a:pt x="1166" y="163"/>
                </a:lnTo>
                <a:lnTo>
                  <a:pt x="1186" y="197"/>
                </a:lnTo>
                <a:lnTo>
                  <a:pt x="1206" y="204"/>
                </a:lnTo>
                <a:lnTo>
                  <a:pt x="1227" y="231"/>
                </a:lnTo>
                <a:lnTo>
                  <a:pt x="1247" y="272"/>
                </a:lnTo>
                <a:lnTo>
                  <a:pt x="1274" y="306"/>
                </a:lnTo>
                <a:lnTo>
                  <a:pt x="1295" y="333"/>
                </a:lnTo>
                <a:lnTo>
                  <a:pt x="1315" y="313"/>
                </a:lnTo>
                <a:lnTo>
                  <a:pt x="1335" y="245"/>
                </a:lnTo>
                <a:lnTo>
                  <a:pt x="1356" y="184"/>
                </a:lnTo>
                <a:lnTo>
                  <a:pt x="1376" y="163"/>
                </a:lnTo>
                <a:lnTo>
                  <a:pt x="1396" y="143"/>
                </a:lnTo>
                <a:lnTo>
                  <a:pt x="1417" y="143"/>
                </a:lnTo>
                <a:lnTo>
                  <a:pt x="1444" y="156"/>
                </a:lnTo>
                <a:lnTo>
                  <a:pt x="1464" y="190"/>
                </a:lnTo>
                <a:lnTo>
                  <a:pt x="1484" y="252"/>
                </a:lnTo>
                <a:lnTo>
                  <a:pt x="1505" y="320"/>
                </a:lnTo>
                <a:lnTo>
                  <a:pt x="1525" y="374"/>
                </a:lnTo>
                <a:lnTo>
                  <a:pt x="1545" y="408"/>
                </a:lnTo>
                <a:lnTo>
                  <a:pt x="1566" y="408"/>
                </a:lnTo>
                <a:lnTo>
                  <a:pt x="1586" y="360"/>
                </a:lnTo>
                <a:lnTo>
                  <a:pt x="1613" y="238"/>
                </a:lnTo>
                <a:lnTo>
                  <a:pt x="1633" y="95"/>
                </a:lnTo>
                <a:lnTo>
                  <a:pt x="1654" y="34"/>
                </a:lnTo>
                <a:lnTo>
                  <a:pt x="1674" y="88"/>
                </a:lnTo>
                <a:lnTo>
                  <a:pt x="1694" y="170"/>
                </a:lnTo>
                <a:lnTo>
                  <a:pt x="1715" y="231"/>
                </a:lnTo>
                <a:lnTo>
                  <a:pt x="1735" y="272"/>
                </a:lnTo>
                <a:lnTo>
                  <a:pt x="1755" y="320"/>
                </a:lnTo>
                <a:lnTo>
                  <a:pt x="1783" y="340"/>
                </a:lnTo>
                <a:lnTo>
                  <a:pt x="1803" y="326"/>
                </a:lnTo>
                <a:lnTo>
                  <a:pt x="1823" y="265"/>
                </a:lnTo>
                <a:lnTo>
                  <a:pt x="1844" y="156"/>
                </a:lnTo>
                <a:lnTo>
                  <a:pt x="1864" y="109"/>
                </a:lnTo>
                <a:lnTo>
                  <a:pt x="1884" y="136"/>
                </a:lnTo>
                <a:lnTo>
                  <a:pt x="1905" y="211"/>
                </a:lnTo>
                <a:lnTo>
                  <a:pt x="1925" y="279"/>
                </a:lnTo>
                <a:lnTo>
                  <a:pt x="1952" y="354"/>
                </a:lnTo>
                <a:lnTo>
                  <a:pt x="1972" y="360"/>
                </a:lnTo>
                <a:lnTo>
                  <a:pt x="1993" y="286"/>
                </a:lnTo>
                <a:lnTo>
                  <a:pt x="2013" y="156"/>
                </a:lnTo>
                <a:lnTo>
                  <a:pt x="2033" y="82"/>
                </a:lnTo>
                <a:lnTo>
                  <a:pt x="2054" y="102"/>
                </a:lnTo>
                <a:lnTo>
                  <a:pt x="2074" y="163"/>
                </a:lnTo>
                <a:lnTo>
                  <a:pt x="2094" y="218"/>
                </a:lnTo>
                <a:lnTo>
                  <a:pt x="2121" y="252"/>
                </a:lnTo>
                <a:lnTo>
                  <a:pt x="2142" y="272"/>
                </a:lnTo>
                <a:lnTo>
                  <a:pt x="2162" y="292"/>
                </a:lnTo>
                <a:lnTo>
                  <a:pt x="2182" y="313"/>
                </a:lnTo>
                <a:lnTo>
                  <a:pt x="2203" y="333"/>
                </a:lnTo>
                <a:lnTo>
                  <a:pt x="2223" y="340"/>
                </a:lnTo>
                <a:lnTo>
                  <a:pt x="2243" y="354"/>
                </a:lnTo>
                <a:lnTo>
                  <a:pt x="2264" y="354"/>
                </a:lnTo>
                <a:lnTo>
                  <a:pt x="2291" y="279"/>
                </a:lnTo>
                <a:lnTo>
                  <a:pt x="2311" y="143"/>
                </a:lnTo>
                <a:lnTo>
                  <a:pt x="2332" y="34"/>
                </a:lnTo>
                <a:lnTo>
                  <a:pt x="2352" y="48"/>
                </a:lnTo>
                <a:lnTo>
                  <a:pt x="2372" y="109"/>
                </a:lnTo>
                <a:lnTo>
                  <a:pt x="2393" y="170"/>
                </a:lnTo>
                <a:lnTo>
                  <a:pt x="2413" y="238"/>
                </a:lnTo>
                <a:lnTo>
                  <a:pt x="2433" y="299"/>
                </a:lnTo>
                <a:lnTo>
                  <a:pt x="2460" y="326"/>
                </a:lnTo>
                <a:lnTo>
                  <a:pt x="2481" y="286"/>
                </a:lnTo>
                <a:lnTo>
                  <a:pt x="2501" y="218"/>
                </a:lnTo>
                <a:lnTo>
                  <a:pt x="2521" y="204"/>
                </a:lnTo>
                <a:lnTo>
                  <a:pt x="2542" y="245"/>
                </a:lnTo>
                <a:lnTo>
                  <a:pt x="2562" y="292"/>
                </a:lnTo>
                <a:lnTo>
                  <a:pt x="2582" y="306"/>
                </a:lnTo>
                <a:lnTo>
                  <a:pt x="2603" y="299"/>
                </a:lnTo>
                <a:lnTo>
                  <a:pt x="2630" y="320"/>
                </a:lnTo>
                <a:lnTo>
                  <a:pt x="2650" y="306"/>
                </a:lnTo>
                <a:lnTo>
                  <a:pt x="2670" y="245"/>
                </a:lnTo>
                <a:lnTo>
                  <a:pt x="2691" y="204"/>
                </a:lnTo>
                <a:lnTo>
                  <a:pt x="2711" y="224"/>
                </a:lnTo>
                <a:lnTo>
                  <a:pt x="2731" y="320"/>
                </a:lnTo>
                <a:lnTo>
                  <a:pt x="2752" y="415"/>
                </a:lnTo>
                <a:lnTo>
                  <a:pt x="2772" y="367"/>
                </a:lnTo>
                <a:lnTo>
                  <a:pt x="2799" y="197"/>
                </a:lnTo>
                <a:lnTo>
                  <a:pt x="2820" y="34"/>
                </a:lnTo>
                <a:lnTo>
                  <a:pt x="2840" y="0"/>
                </a:lnTo>
                <a:lnTo>
                  <a:pt x="2860" y="82"/>
                </a:lnTo>
                <a:lnTo>
                  <a:pt x="2881" y="211"/>
                </a:lnTo>
                <a:lnTo>
                  <a:pt x="2901" y="279"/>
                </a:lnTo>
                <a:lnTo>
                  <a:pt x="2921" y="306"/>
                </a:lnTo>
                <a:lnTo>
                  <a:pt x="2942" y="340"/>
                </a:lnTo>
                <a:lnTo>
                  <a:pt x="2969" y="347"/>
                </a:lnTo>
                <a:lnTo>
                  <a:pt x="2989" y="279"/>
                </a:lnTo>
                <a:lnTo>
                  <a:pt x="3009" y="156"/>
                </a:lnTo>
                <a:lnTo>
                  <a:pt x="3030" y="68"/>
                </a:lnTo>
                <a:lnTo>
                  <a:pt x="3050" y="88"/>
                </a:lnTo>
                <a:lnTo>
                  <a:pt x="3070" y="190"/>
                </a:lnTo>
                <a:lnTo>
                  <a:pt x="3091" y="286"/>
                </a:lnTo>
                <a:lnTo>
                  <a:pt x="3111" y="313"/>
                </a:lnTo>
                <a:lnTo>
                  <a:pt x="3138" y="258"/>
                </a:lnTo>
                <a:lnTo>
                  <a:pt x="3158" y="177"/>
                </a:lnTo>
                <a:lnTo>
                  <a:pt x="3179" y="143"/>
                </a:lnTo>
                <a:lnTo>
                  <a:pt x="3199" y="177"/>
                </a:lnTo>
                <a:lnTo>
                  <a:pt x="3219" y="224"/>
                </a:lnTo>
                <a:lnTo>
                  <a:pt x="3240" y="306"/>
                </a:lnTo>
                <a:lnTo>
                  <a:pt x="3260" y="354"/>
                </a:lnTo>
                <a:lnTo>
                  <a:pt x="3280" y="326"/>
                </a:lnTo>
                <a:lnTo>
                  <a:pt x="3308" y="238"/>
                </a:lnTo>
                <a:lnTo>
                  <a:pt x="3328" y="156"/>
                </a:lnTo>
                <a:lnTo>
                  <a:pt x="3348" y="143"/>
                </a:lnTo>
                <a:lnTo>
                  <a:pt x="3369" y="156"/>
                </a:lnTo>
                <a:lnTo>
                  <a:pt x="3389" y="204"/>
                </a:lnTo>
                <a:lnTo>
                  <a:pt x="3409" y="245"/>
                </a:lnTo>
                <a:lnTo>
                  <a:pt x="3430" y="292"/>
                </a:lnTo>
                <a:lnTo>
                  <a:pt x="3450" y="299"/>
                </a:lnTo>
                <a:lnTo>
                  <a:pt x="3477" y="306"/>
                </a:lnTo>
                <a:lnTo>
                  <a:pt x="3497" y="320"/>
                </a:lnTo>
                <a:lnTo>
                  <a:pt x="3518" y="340"/>
                </a:lnTo>
                <a:lnTo>
                  <a:pt x="3538" y="360"/>
                </a:lnTo>
                <a:lnTo>
                  <a:pt x="3558" y="326"/>
                </a:lnTo>
                <a:lnTo>
                  <a:pt x="3579" y="224"/>
                </a:lnTo>
                <a:lnTo>
                  <a:pt x="3599" y="136"/>
                </a:lnTo>
                <a:lnTo>
                  <a:pt x="3619" y="150"/>
                </a:lnTo>
                <a:lnTo>
                  <a:pt x="3647" y="258"/>
                </a:lnTo>
                <a:lnTo>
                  <a:pt x="3667" y="347"/>
                </a:lnTo>
                <a:lnTo>
                  <a:pt x="3687" y="333"/>
                </a:lnTo>
                <a:lnTo>
                  <a:pt x="3708" y="245"/>
                </a:lnTo>
                <a:lnTo>
                  <a:pt x="3728" y="170"/>
                </a:lnTo>
                <a:lnTo>
                  <a:pt x="3748" y="156"/>
                </a:lnTo>
                <a:lnTo>
                  <a:pt x="3769" y="150"/>
                </a:lnTo>
                <a:lnTo>
                  <a:pt x="3789" y="156"/>
                </a:lnTo>
                <a:lnTo>
                  <a:pt x="3816" y="170"/>
                </a:lnTo>
                <a:lnTo>
                  <a:pt x="3836" y="218"/>
                </a:lnTo>
                <a:lnTo>
                  <a:pt x="3857" y="258"/>
                </a:lnTo>
                <a:lnTo>
                  <a:pt x="3877" y="258"/>
                </a:lnTo>
                <a:lnTo>
                  <a:pt x="3897" y="211"/>
                </a:lnTo>
                <a:lnTo>
                  <a:pt x="3918" y="156"/>
                </a:lnTo>
                <a:lnTo>
                  <a:pt x="3938" y="136"/>
                </a:lnTo>
                <a:lnTo>
                  <a:pt x="3958" y="143"/>
                </a:lnTo>
                <a:lnTo>
                  <a:pt x="3985" y="190"/>
                </a:lnTo>
                <a:lnTo>
                  <a:pt x="4006" y="238"/>
                </a:lnTo>
                <a:lnTo>
                  <a:pt x="4026" y="279"/>
                </a:lnTo>
                <a:lnTo>
                  <a:pt x="4046" y="279"/>
                </a:lnTo>
                <a:lnTo>
                  <a:pt x="4067" y="252"/>
                </a:lnTo>
                <a:lnTo>
                  <a:pt x="4087" y="286"/>
                </a:lnTo>
                <a:lnTo>
                  <a:pt x="4107" y="340"/>
                </a:lnTo>
                <a:lnTo>
                  <a:pt x="4128" y="326"/>
                </a:lnTo>
                <a:lnTo>
                  <a:pt x="4155" y="292"/>
                </a:lnTo>
                <a:lnTo>
                  <a:pt x="4175" y="265"/>
                </a:lnTo>
                <a:lnTo>
                  <a:pt x="4196" y="258"/>
                </a:lnTo>
                <a:lnTo>
                  <a:pt x="4216" y="231"/>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4" name="Freeform 72"/>
          <p:cNvSpPr>
            <a:spLocks/>
          </p:cNvSpPr>
          <p:nvPr/>
        </p:nvSpPr>
        <p:spPr bwMode="auto">
          <a:xfrm flipV="1">
            <a:off x="1982788" y="2224088"/>
            <a:ext cx="6437312" cy="557212"/>
          </a:xfrm>
          <a:custGeom>
            <a:avLst/>
            <a:gdLst>
              <a:gd name="T0" fmla="*/ 61 w 4216"/>
              <a:gd name="T1" fmla="*/ 272 h 374"/>
              <a:gd name="T2" fmla="*/ 149 w 4216"/>
              <a:gd name="T3" fmla="*/ 211 h 374"/>
              <a:gd name="T4" fmla="*/ 230 w 4216"/>
              <a:gd name="T5" fmla="*/ 136 h 374"/>
              <a:gd name="T6" fmla="*/ 318 w 4216"/>
              <a:gd name="T7" fmla="*/ 353 h 374"/>
              <a:gd name="T8" fmla="*/ 400 w 4216"/>
              <a:gd name="T9" fmla="*/ 115 h 374"/>
              <a:gd name="T10" fmla="*/ 488 w 4216"/>
              <a:gd name="T11" fmla="*/ 109 h 374"/>
              <a:gd name="T12" fmla="*/ 569 w 4216"/>
              <a:gd name="T13" fmla="*/ 170 h 374"/>
              <a:gd name="T14" fmla="*/ 657 w 4216"/>
              <a:gd name="T15" fmla="*/ 231 h 374"/>
              <a:gd name="T16" fmla="*/ 739 w 4216"/>
              <a:gd name="T17" fmla="*/ 285 h 374"/>
              <a:gd name="T18" fmla="*/ 827 w 4216"/>
              <a:gd name="T19" fmla="*/ 149 h 374"/>
              <a:gd name="T20" fmla="*/ 908 w 4216"/>
              <a:gd name="T21" fmla="*/ 251 h 374"/>
              <a:gd name="T22" fmla="*/ 996 w 4216"/>
              <a:gd name="T23" fmla="*/ 238 h 374"/>
              <a:gd name="T24" fmla="*/ 1078 w 4216"/>
              <a:gd name="T25" fmla="*/ 102 h 374"/>
              <a:gd name="T26" fmla="*/ 1166 w 4216"/>
              <a:gd name="T27" fmla="*/ 163 h 374"/>
              <a:gd name="T28" fmla="*/ 1247 w 4216"/>
              <a:gd name="T29" fmla="*/ 313 h 374"/>
              <a:gd name="T30" fmla="*/ 1335 w 4216"/>
              <a:gd name="T31" fmla="*/ 143 h 374"/>
              <a:gd name="T32" fmla="*/ 1417 w 4216"/>
              <a:gd name="T33" fmla="*/ 177 h 374"/>
              <a:gd name="T34" fmla="*/ 1505 w 4216"/>
              <a:gd name="T35" fmla="*/ 367 h 374"/>
              <a:gd name="T36" fmla="*/ 1586 w 4216"/>
              <a:gd name="T37" fmla="*/ 54 h 374"/>
              <a:gd name="T38" fmla="*/ 1674 w 4216"/>
              <a:gd name="T39" fmla="*/ 224 h 374"/>
              <a:gd name="T40" fmla="*/ 1755 w 4216"/>
              <a:gd name="T41" fmla="*/ 251 h 374"/>
              <a:gd name="T42" fmla="*/ 1844 w 4216"/>
              <a:gd name="T43" fmla="*/ 102 h 374"/>
              <a:gd name="T44" fmla="*/ 1925 w 4216"/>
              <a:gd name="T45" fmla="*/ 299 h 374"/>
              <a:gd name="T46" fmla="*/ 2013 w 4216"/>
              <a:gd name="T47" fmla="*/ 102 h 374"/>
              <a:gd name="T48" fmla="*/ 2094 w 4216"/>
              <a:gd name="T49" fmla="*/ 251 h 374"/>
              <a:gd name="T50" fmla="*/ 2182 w 4216"/>
              <a:gd name="T51" fmla="*/ 292 h 374"/>
              <a:gd name="T52" fmla="*/ 2264 w 4216"/>
              <a:gd name="T53" fmla="*/ 95 h 374"/>
              <a:gd name="T54" fmla="*/ 2352 w 4216"/>
              <a:gd name="T55" fmla="*/ 170 h 374"/>
              <a:gd name="T56" fmla="*/ 2433 w 4216"/>
              <a:gd name="T57" fmla="*/ 224 h 374"/>
              <a:gd name="T58" fmla="*/ 2521 w 4216"/>
              <a:gd name="T59" fmla="*/ 251 h 374"/>
              <a:gd name="T60" fmla="*/ 2603 w 4216"/>
              <a:gd name="T61" fmla="*/ 231 h 374"/>
              <a:gd name="T62" fmla="*/ 2691 w 4216"/>
              <a:gd name="T63" fmla="*/ 319 h 374"/>
              <a:gd name="T64" fmla="*/ 2772 w 4216"/>
              <a:gd name="T65" fmla="*/ 20 h 374"/>
              <a:gd name="T66" fmla="*/ 2860 w 4216"/>
              <a:gd name="T67" fmla="*/ 211 h 374"/>
              <a:gd name="T68" fmla="*/ 2942 w 4216"/>
              <a:gd name="T69" fmla="*/ 197 h 374"/>
              <a:gd name="T70" fmla="*/ 3030 w 4216"/>
              <a:gd name="T71" fmla="*/ 204 h 374"/>
              <a:gd name="T72" fmla="*/ 3111 w 4216"/>
              <a:gd name="T73" fmla="*/ 129 h 374"/>
              <a:gd name="T74" fmla="*/ 3199 w 4216"/>
              <a:gd name="T75" fmla="*/ 272 h 374"/>
              <a:gd name="T76" fmla="*/ 3280 w 4216"/>
              <a:gd name="T77" fmla="*/ 109 h 374"/>
              <a:gd name="T78" fmla="*/ 3369 w 4216"/>
              <a:gd name="T79" fmla="*/ 224 h 374"/>
              <a:gd name="T80" fmla="*/ 3450 w 4216"/>
              <a:gd name="T81" fmla="*/ 299 h 374"/>
              <a:gd name="T82" fmla="*/ 3538 w 4216"/>
              <a:gd name="T83" fmla="*/ 156 h 374"/>
              <a:gd name="T84" fmla="*/ 3619 w 4216"/>
              <a:gd name="T85" fmla="*/ 285 h 374"/>
              <a:gd name="T86" fmla="*/ 3708 w 4216"/>
              <a:gd name="T87" fmla="*/ 109 h 374"/>
              <a:gd name="T88" fmla="*/ 3789 w 4216"/>
              <a:gd name="T89" fmla="*/ 217 h 374"/>
              <a:gd name="T90" fmla="*/ 3877 w 4216"/>
              <a:gd name="T91" fmla="*/ 136 h 374"/>
              <a:gd name="T92" fmla="*/ 3958 w 4216"/>
              <a:gd name="T93" fmla="*/ 190 h 374"/>
              <a:gd name="T94" fmla="*/ 4046 w 4216"/>
              <a:gd name="T95" fmla="*/ 224 h 374"/>
              <a:gd name="T96" fmla="*/ 4128 w 4216"/>
              <a:gd name="T97" fmla="*/ 258 h 374"/>
              <a:gd name="T98" fmla="*/ 4216 w 4216"/>
              <a:gd name="T99" fmla="*/ 12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374">
                <a:moveTo>
                  <a:pt x="0" y="224"/>
                </a:moveTo>
                <a:lnTo>
                  <a:pt x="20" y="224"/>
                </a:lnTo>
                <a:lnTo>
                  <a:pt x="41" y="258"/>
                </a:lnTo>
                <a:lnTo>
                  <a:pt x="61" y="272"/>
                </a:lnTo>
                <a:lnTo>
                  <a:pt x="88" y="279"/>
                </a:lnTo>
                <a:lnTo>
                  <a:pt x="108" y="272"/>
                </a:lnTo>
                <a:lnTo>
                  <a:pt x="129" y="238"/>
                </a:lnTo>
                <a:lnTo>
                  <a:pt x="149" y="211"/>
                </a:lnTo>
                <a:lnTo>
                  <a:pt x="169" y="190"/>
                </a:lnTo>
                <a:lnTo>
                  <a:pt x="190" y="183"/>
                </a:lnTo>
                <a:lnTo>
                  <a:pt x="210" y="156"/>
                </a:lnTo>
                <a:lnTo>
                  <a:pt x="230" y="136"/>
                </a:lnTo>
                <a:lnTo>
                  <a:pt x="257" y="136"/>
                </a:lnTo>
                <a:lnTo>
                  <a:pt x="278" y="163"/>
                </a:lnTo>
                <a:lnTo>
                  <a:pt x="298" y="251"/>
                </a:lnTo>
                <a:lnTo>
                  <a:pt x="318" y="353"/>
                </a:lnTo>
                <a:lnTo>
                  <a:pt x="339" y="374"/>
                </a:lnTo>
                <a:lnTo>
                  <a:pt x="359" y="306"/>
                </a:lnTo>
                <a:lnTo>
                  <a:pt x="379" y="183"/>
                </a:lnTo>
                <a:lnTo>
                  <a:pt x="400" y="115"/>
                </a:lnTo>
                <a:lnTo>
                  <a:pt x="427" y="122"/>
                </a:lnTo>
                <a:lnTo>
                  <a:pt x="447" y="170"/>
                </a:lnTo>
                <a:lnTo>
                  <a:pt x="468" y="183"/>
                </a:lnTo>
                <a:lnTo>
                  <a:pt x="488" y="109"/>
                </a:lnTo>
                <a:lnTo>
                  <a:pt x="508" y="34"/>
                </a:lnTo>
                <a:lnTo>
                  <a:pt x="529" y="34"/>
                </a:lnTo>
                <a:lnTo>
                  <a:pt x="549" y="102"/>
                </a:lnTo>
                <a:lnTo>
                  <a:pt x="569" y="170"/>
                </a:lnTo>
                <a:lnTo>
                  <a:pt x="596" y="217"/>
                </a:lnTo>
                <a:lnTo>
                  <a:pt x="617" y="245"/>
                </a:lnTo>
                <a:lnTo>
                  <a:pt x="637" y="245"/>
                </a:lnTo>
                <a:lnTo>
                  <a:pt x="657" y="231"/>
                </a:lnTo>
                <a:lnTo>
                  <a:pt x="678" y="231"/>
                </a:lnTo>
                <a:lnTo>
                  <a:pt x="698" y="238"/>
                </a:lnTo>
                <a:lnTo>
                  <a:pt x="718" y="265"/>
                </a:lnTo>
                <a:lnTo>
                  <a:pt x="739" y="285"/>
                </a:lnTo>
                <a:lnTo>
                  <a:pt x="766" y="292"/>
                </a:lnTo>
                <a:lnTo>
                  <a:pt x="786" y="258"/>
                </a:lnTo>
                <a:lnTo>
                  <a:pt x="807" y="197"/>
                </a:lnTo>
                <a:lnTo>
                  <a:pt x="827" y="149"/>
                </a:lnTo>
                <a:lnTo>
                  <a:pt x="847" y="149"/>
                </a:lnTo>
                <a:lnTo>
                  <a:pt x="868" y="177"/>
                </a:lnTo>
                <a:lnTo>
                  <a:pt x="888" y="197"/>
                </a:lnTo>
                <a:lnTo>
                  <a:pt x="908" y="251"/>
                </a:lnTo>
                <a:lnTo>
                  <a:pt x="935" y="279"/>
                </a:lnTo>
                <a:lnTo>
                  <a:pt x="956" y="265"/>
                </a:lnTo>
                <a:lnTo>
                  <a:pt x="976" y="251"/>
                </a:lnTo>
                <a:lnTo>
                  <a:pt x="996" y="238"/>
                </a:lnTo>
                <a:lnTo>
                  <a:pt x="1017" y="197"/>
                </a:lnTo>
                <a:lnTo>
                  <a:pt x="1037" y="163"/>
                </a:lnTo>
                <a:lnTo>
                  <a:pt x="1057" y="129"/>
                </a:lnTo>
                <a:lnTo>
                  <a:pt x="1078" y="102"/>
                </a:lnTo>
                <a:lnTo>
                  <a:pt x="1105" y="102"/>
                </a:lnTo>
                <a:lnTo>
                  <a:pt x="1125" y="136"/>
                </a:lnTo>
                <a:lnTo>
                  <a:pt x="1145" y="149"/>
                </a:lnTo>
                <a:lnTo>
                  <a:pt x="1166" y="163"/>
                </a:lnTo>
                <a:lnTo>
                  <a:pt x="1186" y="204"/>
                </a:lnTo>
                <a:lnTo>
                  <a:pt x="1206" y="224"/>
                </a:lnTo>
                <a:lnTo>
                  <a:pt x="1227" y="251"/>
                </a:lnTo>
                <a:lnTo>
                  <a:pt x="1247" y="313"/>
                </a:lnTo>
                <a:lnTo>
                  <a:pt x="1274" y="299"/>
                </a:lnTo>
                <a:lnTo>
                  <a:pt x="1295" y="217"/>
                </a:lnTo>
                <a:lnTo>
                  <a:pt x="1315" y="156"/>
                </a:lnTo>
                <a:lnTo>
                  <a:pt x="1335" y="143"/>
                </a:lnTo>
                <a:lnTo>
                  <a:pt x="1356" y="115"/>
                </a:lnTo>
                <a:lnTo>
                  <a:pt x="1376" y="115"/>
                </a:lnTo>
                <a:lnTo>
                  <a:pt x="1396" y="136"/>
                </a:lnTo>
                <a:lnTo>
                  <a:pt x="1417" y="177"/>
                </a:lnTo>
                <a:lnTo>
                  <a:pt x="1444" y="231"/>
                </a:lnTo>
                <a:lnTo>
                  <a:pt x="1464" y="279"/>
                </a:lnTo>
                <a:lnTo>
                  <a:pt x="1484" y="340"/>
                </a:lnTo>
                <a:lnTo>
                  <a:pt x="1505" y="367"/>
                </a:lnTo>
                <a:lnTo>
                  <a:pt x="1525" y="340"/>
                </a:lnTo>
                <a:lnTo>
                  <a:pt x="1545" y="292"/>
                </a:lnTo>
                <a:lnTo>
                  <a:pt x="1566" y="177"/>
                </a:lnTo>
                <a:lnTo>
                  <a:pt x="1586" y="54"/>
                </a:lnTo>
                <a:lnTo>
                  <a:pt x="1613" y="7"/>
                </a:lnTo>
                <a:lnTo>
                  <a:pt x="1633" y="47"/>
                </a:lnTo>
                <a:lnTo>
                  <a:pt x="1654" y="129"/>
                </a:lnTo>
                <a:lnTo>
                  <a:pt x="1674" y="224"/>
                </a:lnTo>
                <a:lnTo>
                  <a:pt x="1694" y="279"/>
                </a:lnTo>
                <a:lnTo>
                  <a:pt x="1715" y="319"/>
                </a:lnTo>
                <a:lnTo>
                  <a:pt x="1735" y="306"/>
                </a:lnTo>
                <a:lnTo>
                  <a:pt x="1755" y="251"/>
                </a:lnTo>
                <a:lnTo>
                  <a:pt x="1783" y="183"/>
                </a:lnTo>
                <a:lnTo>
                  <a:pt x="1803" y="102"/>
                </a:lnTo>
                <a:lnTo>
                  <a:pt x="1823" y="75"/>
                </a:lnTo>
                <a:lnTo>
                  <a:pt x="1844" y="102"/>
                </a:lnTo>
                <a:lnTo>
                  <a:pt x="1864" y="197"/>
                </a:lnTo>
                <a:lnTo>
                  <a:pt x="1884" y="265"/>
                </a:lnTo>
                <a:lnTo>
                  <a:pt x="1905" y="306"/>
                </a:lnTo>
                <a:lnTo>
                  <a:pt x="1925" y="299"/>
                </a:lnTo>
                <a:lnTo>
                  <a:pt x="1952" y="217"/>
                </a:lnTo>
                <a:lnTo>
                  <a:pt x="1972" y="109"/>
                </a:lnTo>
                <a:lnTo>
                  <a:pt x="1993" y="68"/>
                </a:lnTo>
                <a:lnTo>
                  <a:pt x="2013" y="102"/>
                </a:lnTo>
                <a:lnTo>
                  <a:pt x="2033" y="143"/>
                </a:lnTo>
                <a:lnTo>
                  <a:pt x="2054" y="183"/>
                </a:lnTo>
                <a:lnTo>
                  <a:pt x="2074" y="231"/>
                </a:lnTo>
                <a:lnTo>
                  <a:pt x="2094" y="251"/>
                </a:lnTo>
                <a:lnTo>
                  <a:pt x="2121" y="265"/>
                </a:lnTo>
                <a:lnTo>
                  <a:pt x="2142" y="258"/>
                </a:lnTo>
                <a:lnTo>
                  <a:pt x="2162" y="265"/>
                </a:lnTo>
                <a:lnTo>
                  <a:pt x="2182" y="292"/>
                </a:lnTo>
                <a:lnTo>
                  <a:pt x="2203" y="326"/>
                </a:lnTo>
                <a:lnTo>
                  <a:pt x="2223" y="306"/>
                </a:lnTo>
                <a:lnTo>
                  <a:pt x="2243" y="224"/>
                </a:lnTo>
                <a:lnTo>
                  <a:pt x="2264" y="95"/>
                </a:lnTo>
                <a:lnTo>
                  <a:pt x="2291" y="7"/>
                </a:lnTo>
                <a:lnTo>
                  <a:pt x="2311" y="13"/>
                </a:lnTo>
                <a:lnTo>
                  <a:pt x="2332" y="81"/>
                </a:lnTo>
                <a:lnTo>
                  <a:pt x="2352" y="170"/>
                </a:lnTo>
                <a:lnTo>
                  <a:pt x="2372" y="231"/>
                </a:lnTo>
                <a:lnTo>
                  <a:pt x="2393" y="258"/>
                </a:lnTo>
                <a:lnTo>
                  <a:pt x="2413" y="265"/>
                </a:lnTo>
                <a:lnTo>
                  <a:pt x="2433" y="224"/>
                </a:lnTo>
                <a:lnTo>
                  <a:pt x="2460" y="177"/>
                </a:lnTo>
                <a:lnTo>
                  <a:pt x="2481" y="177"/>
                </a:lnTo>
                <a:lnTo>
                  <a:pt x="2501" y="197"/>
                </a:lnTo>
                <a:lnTo>
                  <a:pt x="2521" y="251"/>
                </a:lnTo>
                <a:lnTo>
                  <a:pt x="2542" y="279"/>
                </a:lnTo>
                <a:lnTo>
                  <a:pt x="2562" y="272"/>
                </a:lnTo>
                <a:lnTo>
                  <a:pt x="2582" y="265"/>
                </a:lnTo>
                <a:lnTo>
                  <a:pt x="2603" y="231"/>
                </a:lnTo>
                <a:lnTo>
                  <a:pt x="2630" y="183"/>
                </a:lnTo>
                <a:lnTo>
                  <a:pt x="2650" y="183"/>
                </a:lnTo>
                <a:lnTo>
                  <a:pt x="2670" y="245"/>
                </a:lnTo>
                <a:lnTo>
                  <a:pt x="2691" y="319"/>
                </a:lnTo>
                <a:lnTo>
                  <a:pt x="2711" y="360"/>
                </a:lnTo>
                <a:lnTo>
                  <a:pt x="2731" y="299"/>
                </a:lnTo>
                <a:lnTo>
                  <a:pt x="2752" y="136"/>
                </a:lnTo>
                <a:lnTo>
                  <a:pt x="2772" y="20"/>
                </a:lnTo>
                <a:lnTo>
                  <a:pt x="2799" y="0"/>
                </a:lnTo>
                <a:lnTo>
                  <a:pt x="2820" y="47"/>
                </a:lnTo>
                <a:lnTo>
                  <a:pt x="2840" y="136"/>
                </a:lnTo>
                <a:lnTo>
                  <a:pt x="2860" y="211"/>
                </a:lnTo>
                <a:lnTo>
                  <a:pt x="2881" y="285"/>
                </a:lnTo>
                <a:lnTo>
                  <a:pt x="2901" y="306"/>
                </a:lnTo>
                <a:lnTo>
                  <a:pt x="2921" y="272"/>
                </a:lnTo>
                <a:lnTo>
                  <a:pt x="2942" y="197"/>
                </a:lnTo>
                <a:lnTo>
                  <a:pt x="2969" y="102"/>
                </a:lnTo>
                <a:lnTo>
                  <a:pt x="2989" y="54"/>
                </a:lnTo>
                <a:lnTo>
                  <a:pt x="3009" y="109"/>
                </a:lnTo>
                <a:lnTo>
                  <a:pt x="3030" y="204"/>
                </a:lnTo>
                <a:lnTo>
                  <a:pt x="3050" y="258"/>
                </a:lnTo>
                <a:lnTo>
                  <a:pt x="3070" y="279"/>
                </a:lnTo>
                <a:lnTo>
                  <a:pt x="3091" y="204"/>
                </a:lnTo>
                <a:lnTo>
                  <a:pt x="3111" y="129"/>
                </a:lnTo>
                <a:lnTo>
                  <a:pt x="3138" y="109"/>
                </a:lnTo>
                <a:lnTo>
                  <a:pt x="3158" y="143"/>
                </a:lnTo>
                <a:lnTo>
                  <a:pt x="3179" y="204"/>
                </a:lnTo>
                <a:lnTo>
                  <a:pt x="3199" y="272"/>
                </a:lnTo>
                <a:lnTo>
                  <a:pt x="3219" y="313"/>
                </a:lnTo>
                <a:lnTo>
                  <a:pt x="3240" y="272"/>
                </a:lnTo>
                <a:lnTo>
                  <a:pt x="3260" y="183"/>
                </a:lnTo>
                <a:lnTo>
                  <a:pt x="3280" y="109"/>
                </a:lnTo>
                <a:lnTo>
                  <a:pt x="3308" y="109"/>
                </a:lnTo>
                <a:lnTo>
                  <a:pt x="3328" y="143"/>
                </a:lnTo>
                <a:lnTo>
                  <a:pt x="3348" y="197"/>
                </a:lnTo>
                <a:lnTo>
                  <a:pt x="3369" y="224"/>
                </a:lnTo>
                <a:lnTo>
                  <a:pt x="3389" y="245"/>
                </a:lnTo>
                <a:lnTo>
                  <a:pt x="3409" y="251"/>
                </a:lnTo>
                <a:lnTo>
                  <a:pt x="3430" y="265"/>
                </a:lnTo>
                <a:lnTo>
                  <a:pt x="3450" y="299"/>
                </a:lnTo>
                <a:lnTo>
                  <a:pt x="3477" y="326"/>
                </a:lnTo>
                <a:lnTo>
                  <a:pt x="3497" y="319"/>
                </a:lnTo>
                <a:lnTo>
                  <a:pt x="3518" y="251"/>
                </a:lnTo>
                <a:lnTo>
                  <a:pt x="3538" y="156"/>
                </a:lnTo>
                <a:lnTo>
                  <a:pt x="3558" y="88"/>
                </a:lnTo>
                <a:lnTo>
                  <a:pt x="3579" y="115"/>
                </a:lnTo>
                <a:lnTo>
                  <a:pt x="3599" y="231"/>
                </a:lnTo>
                <a:lnTo>
                  <a:pt x="3619" y="285"/>
                </a:lnTo>
                <a:lnTo>
                  <a:pt x="3647" y="265"/>
                </a:lnTo>
                <a:lnTo>
                  <a:pt x="3667" y="197"/>
                </a:lnTo>
                <a:lnTo>
                  <a:pt x="3687" y="129"/>
                </a:lnTo>
                <a:lnTo>
                  <a:pt x="3708" y="109"/>
                </a:lnTo>
                <a:lnTo>
                  <a:pt x="3728" y="129"/>
                </a:lnTo>
                <a:lnTo>
                  <a:pt x="3748" y="149"/>
                </a:lnTo>
                <a:lnTo>
                  <a:pt x="3769" y="177"/>
                </a:lnTo>
                <a:lnTo>
                  <a:pt x="3789" y="217"/>
                </a:lnTo>
                <a:lnTo>
                  <a:pt x="3816" y="231"/>
                </a:lnTo>
                <a:lnTo>
                  <a:pt x="3836" y="231"/>
                </a:lnTo>
                <a:lnTo>
                  <a:pt x="3857" y="190"/>
                </a:lnTo>
                <a:lnTo>
                  <a:pt x="3877" y="136"/>
                </a:lnTo>
                <a:lnTo>
                  <a:pt x="3897" y="115"/>
                </a:lnTo>
                <a:lnTo>
                  <a:pt x="3918" y="122"/>
                </a:lnTo>
                <a:lnTo>
                  <a:pt x="3938" y="156"/>
                </a:lnTo>
                <a:lnTo>
                  <a:pt x="3958" y="190"/>
                </a:lnTo>
                <a:lnTo>
                  <a:pt x="3985" y="231"/>
                </a:lnTo>
                <a:lnTo>
                  <a:pt x="4006" y="238"/>
                </a:lnTo>
                <a:lnTo>
                  <a:pt x="4026" y="217"/>
                </a:lnTo>
                <a:lnTo>
                  <a:pt x="4046" y="224"/>
                </a:lnTo>
                <a:lnTo>
                  <a:pt x="4067" y="245"/>
                </a:lnTo>
                <a:lnTo>
                  <a:pt x="4087" y="245"/>
                </a:lnTo>
                <a:lnTo>
                  <a:pt x="4107" y="251"/>
                </a:lnTo>
                <a:lnTo>
                  <a:pt x="4128" y="258"/>
                </a:lnTo>
                <a:lnTo>
                  <a:pt x="4155" y="238"/>
                </a:lnTo>
                <a:lnTo>
                  <a:pt x="4175" y="204"/>
                </a:lnTo>
                <a:lnTo>
                  <a:pt x="4196" y="156"/>
                </a:lnTo>
                <a:lnTo>
                  <a:pt x="4216" y="122"/>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5" name="Freeform 73"/>
          <p:cNvSpPr>
            <a:spLocks/>
          </p:cNvSpPr>
          <p:nvPr/>
        </p:nvSpPr>
        <p:spPr bwMode="auto">
          <a:xfrm flipV="1">
            <a:off x="1982788" y="2425700"/>
            <a:ext cx="6437312" cy="636588"/>
          </a:xfrm>
          <a:custGeom>
            <a:avLst/>
            <a:gdLst>
              <a:gd name="T0" fmla="*/ 61 w 4216"/>
              <a:gd name="T1" fmla="*/ 279 h 429"/>
              <a:gd name="T2" fmla="*/ 149 w 4216"/>
              <a:gd name="T3" fmla="*/ 184 h 429"/>
              <a:gd name="T4" fmla="*/ 230 w 4216"/>
              <a:gd name="T5" fmla="*/ 130 h 429"/>
              <a:gd name="T6" fmla="*/ 318 w 4216"/>
              <a:gd name="T7" fmla="*/ 293 h 429"/>
              <a:gd name="T8" fmla="*/ 400 w 4216"/>
              <a:gd name="T9" fmla="*/ 272 h 429"/>
              <a:gd name="T10" fmla="*/ 488 w 4216"/>
              <a:gd name="T11" fmla="*/ 55 h 429"/>
              <a:gd name="T12" fmla="*/ 569 w 4216"/>
              <a:gd name="T13" fmla="*/ 218 h 429"/>
              <a:gd name="T14" fmla="*/ 657 w 4216"/>
              <a:gd name="T15" fmla="*/ 184 h 429"/>
              <a:gd name="T16" fmla="*/ 739 w 4216"/>
              <a:gd name="T17" fmla="*/ 238 h 429"/>
              <a:gd name="T18" fmla="*/ 827 w 4216"/>
              <a:gd name="T19" fmla="*/ 164 h 429"/>
              <a:gd name="T20" fmla="*/ 908 w 4216"/>
              <a:gd name="T21" fmla="*/ 238 h 429"/>
              <a:gd name="T22" fmla="*/ 996 w 4216"/>
              <a:gd name="T23" fmla="*/ 218 h 429"/>
              <a:gd name="T24" fmla="*/ 1078 w 4216"/>
              <a:gd name="T25" fmla="*/ 130 h 429"/>
              <a:gd name="T26" fmla="*/ 1166 w 4216"/>
              <a:gd name="T27" fmla="*/ 211 h 429"/>
              <a:gd name="T28" fmla="*/ 1247 w 4216"/>
              <a:gd name="T29" fmla="*/ 184 h 429"/>
              <a:gd name="T30" fmla="*/ 1335 w 4216"/>
              <a:gd name="T31" fmla="*/ 130 h 429"/>
              <a:gd name="T32" fmla="*/ 1417 w 4216"/>
              <a:gd name="T33" fmla="*/ 252 h 429"/>
              <a:gd name="T34" fmla="*/ 1505 w 4216"/>
              <a:gd name="T35" fmla="*/ 313 h 429"/>
              <a:gd name="T36" fmla="*/ 1586 w 4216"/>
              <a:gd name="T37" fmla="*/ 55 h 429"/>
              <a:gd name="T38" fmla="*/ 1674 w 4216"/>
              <a:gd name="T39" fmla="*/ 340 h 429"/>
              <a:gd name="T40" fmla="*/ 1755 w 4216"/>
              <a:gd name="T41" fmla="*/ 89 h 429"/>
              <a:gd name="T42" fmla="*/ 1844 w 4216"/>
              <a:gd name="T43" fmla="*/ 184 h 429"/>
              <a:gd name="T44" fmla="*/ 1925 w 4216"/>
              <a:gd name="T45" fmla="*/ 109 h 429"/>
              <a:gd name="T46" fmla="*/ 2013 w 4216"/>
              <a:gd name="T47" fmla="*/ 191 h 429"/>
              <a:gd name="T48" fmla="*/ 2094 w 4216"/>
              <a:gd name="T49" fmla="*/ 245 h 429"/>
              <a:gd name="T50" fmla="*/ 2182 w 4216"/>
              <a:gd name="T51" fmla="*/ 320 h 429"/>
              <a:gd name="T52" fmla="*/ 2264 w 4216"/>
              <a:gd name="T53" fmla="*/ 48 h 429"/>
              <a:gd name="T54" fmla="*/ 2352 w 4216"/>
              <a:gd name="T55" fmla="*/ 272 h 429"/>
              <a:gd name="T56" fmla="*/ 2433 w 4216"/>
              <a:gd name="T57" fmla="*/ 143 h 429"/>
              <a:gd name="T58" fmla="*/ 2521 w 4216"/>
              <a:gd name="T59" fmla="*/ 279 h 429"/>
              <a:gd name="T60" fmla="*/ 2603 w 4216"/>
              <a:gd name="T61" fmla="*/ 123 h 429"/>
              <a:gd name="T62" fmla="*/ 2691 w 4216"/>
              <a:gd name="T63" fmla="*/ 293 h 429"/>
              <a:gd name="T64" fmla="*/ 2772 w 4216"/>
              <a:gd name="T65" fmla="*/ 62 h 429"/>
              <a:gd name="T66" fmla="*/ 2860 w 4216"/>
              <a:gd name="T67" fmla="*/ 245 h 429"/>
              <a:gd name="T68" fmla="*/ 2942 w 4216"/>
              <a:gd name="T69" fmla="*/ 75 h 429"/>
              <a:gd name="T70" fmla="*/ 3030 w 4216"/>
              <a:gd name="T71" fmla="*/ 286 h 429"/>
              <a:gd name="T72" fmla="*/ 3111 w 4216"/>
              <a:gd name="T73" fmla="*/ 136 h 429"/>
              <a:gd name="T74" fmla="*/ 3199 w 4216"/>
              <a:gd name="T75" fmla="*/ 286 h 429"/>
              <a:gd name="T76" fmla="*/ 3280 w 4216"/>
              <a:gd name="T77" fmla="*/ 150 h 429"/>
              <a:gd name="T78" fmla="*/ 3369 w 4216"/>
              <a:gd name="T79" fmla="*/ 238 h 429"/>
              <a:gd name="T80" fmla="*/ 3450 w 4216"/>
              <a:gd name="T81" fmla="*/ 374 h 429"/>
              <a:gd name="T82" fmla="*/ 3538 w 4216"/>
              <a:gd name="T83" fmla="*/ 55 h 429"/>
              <a:gd name="T84" fmla="*/ 3619 w 4216"/>
              <a:gd name="T85" fmla="*/ 170 h 429"/>
              <a:gd name="T86" fmla="*/ 3708 w 4216"/>
              <a:gd name="T87" fmla="*/ 130 h 429"/>
              <a:gd name="T88" fmla="*/ 3789 w 4216"/>
              <a:gd name="T89" fmla="*/ 252 h 429"/>
              <a:gd name="T90" fmla="*/ 3877 w 4216"/>
              <a:gd name="T91" fmla="*/ 123 h 429"/>
              <a:gd name="T92" fmla="*/ 3958 w 4216"/>
              <a:gd name="T93" fmla="*/ 211 h 429"/>
              <a:gd name="T94" fmla="*/ 4046 w 4216"/>
              <a:gd name="T95" fmla="*/ 198 h 429"/>
              <a:gd name="T96" fmla="*/ 4128 w 4216"/>
              <a:gd name="T97" fmla="*/ 238 h 429"/>
              <a:gd name="T98" fmla="*/ 4216 w 4216"/>
              <a:gd name="T99" fmla="*/ 17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429">
                <a:moveTo>
                  <a:pt x="0" y="211"/>
                </a:moveTo>
                <a:lnTo>
                  <a:pt x="20" y="232"/>
                </a:lnTo>
                <a:lnTo>
                  <a:pt x="41" y="279"/>
                </a:lnTo>
                <a:lnTo>
                  <a:pt x="61" y="279"/>
                </a:lnTo>
                <a:lnTo>
                  <a:pt x="88" y="232"/>
                </a:lnTo>
                <a:lnTo>
                  <a:pt x="108" y="164"/>
                </a:lnTo>
                <a:lnTo>
                  <a:pt x="129" y="177"/>
                </a:lnTo>
                <a:lnTo>
                  <a:pt x="149" y="184"/>
                </a:lnTo>
                <a:lnTo>
                  <a:pt x="169" y="177"/>
                </a:lnTo>
                <a:lnTo>
                  <a:pt x="190" y="136"/>
                </a:lnTo>
                <a:lnTo>
                  <a:pt x="210" y="116"/>
                </a:lnTo>
                <a:lnTo>
                  <a:pt x="230" y="130"/>
                </a:lnTo>
                <a:lnTo>
                  <a:pt x="257" y="211"/>
                </a:lnTo>
                <a:lnTo>
                  <a:pt x="278" y="259"/>
                </a:lnTo>
                <a:lnTo>
                  <a:pt x="298" y="320"/>
                </a:lnTo>
                <a:lnTo>
                  <a:pt x="318" y="293"/>
                </a:lnTo>
                <a:lnTo>
                  <a:pt x="339" y="191"/>
                </a:lnTo>
                <a:lnTo>
                  <a:pt x="359" y="102"/>
                </a:lnTo>
                <a:lnTo>
                  <a:pt x="379" y="164"/>
                </a:lnTo>
                <a:lnTo>
                  <a:pt x="400" y="272"/>
                </a:lnTo>
                <a:lnTo>
                  <a:pt x="427" y="232"/>
                </a:lnTo>
                <a:lnTo>
                  <a:pt x="447" y="96"/>
                </a:lnTo>
                <a:lnTo>
                  <a:pt x="468" y="28"/>
                </a:lnTo>
                <a:lnTo>
                  <a:pt x="488" y="55"/>
                </a:lnTo>
                <a:lnTo>
                  <a:pt x="508" y="130"/>
                </a:lnTo>
                <a:lnTo>
                  <a:pt x="529" y="164"/>
                </a:lnTo>
                <a:lnTo>
                  <a:pt x="549" y="218"/>
                </a:lnTo>
                <a:lnTo>
                  <a:pt x="569" y="218"/>
                </a:lnTo>
                <a:lnTo>
                  <a:pt x="596" y="211"/>
                </a:lnTo>
                <a:lnTo>
                  <a:pt x="617" y="191"/>
                </a:lnTo>
                <a:lnTo>
                  <a:pt x="637" y="177"/>
                </a:lnTo>
                <a:lnTo>
                  <a:pt x="657" y="184"/>
                </a:lnTo>
                <a:lnTo>
                  <a:pt x="678" y="211"/>
                </a:lnTo>
                <a:lnTo>
                  <a:pt x="698" y="313"/>
                </a:lnTo>
                <a:lnTo>
                  <a:pt x="718" y="313"/>
                </a:lnTo>
                <a:lnTo>
                  <a:pt x="739" y="238"/>
                </a:lnTo>
                <a:lnTo>
                  <a:pt x="766" y="170"/>
                </a:lnTo>
                <a:lnTo>
                  <a:pt x="786" y="157"/>
                </a:lnTo>
                <a:lnTo>
                  <a:pt x="807" y="157"/>
                </a:lnTo>
                <a:lnTo>
                  <a:pt x="827" y="164"/>
                </a:lnTo>
                <a:lnTo>
                  <a:pt x="847" y="170"/>
                </a:lnTo>
                <a:lnTo>
                  <a:pt x="868" y="232"/>
                </a:lnTo>
                <a:lnTo>
                  <a:pt x="888" y="245"/>
                </a:lnTo>
                <a:lnTo>
                  <a:pt x="908" y="238"/>
                </a:lnTo>
                <a:lnTo>
                  <a:pt x="935" y="238"/>
                </a:lnTo>
                <a:lnTo>
                  <a:pt x="956" y="225"/>
                </a:lnTo>
                <a:lnTo>
                  <a:pt x="976" y="238"/>
                </a:lnTo>
                <a:lnTo>
                  <a:pt x="996" y="218"/>
                </a:lnTo>
                <a:lnTo>
                  <a:pt x="1017" y="143"/>
                </a:lnTo>
                <a:lnTo>
                  <a:pt x="1037" y="68"/>
                </a:lnTo>
                <a:lnTo>
                  <a:pt x="1057" y="82"/>
                </a:lnTo>
                <a:lnTo>
                  <a:pt x="1078" y="130"/>
                </a:lnTo>
                <a:lnTo>
                  <a:pt x="1105" y="164"/>
                </a:lnTo>
                <a:lnTo>
                  <a:pt x="1125" y="170"/>
                </a:lnTo>
                <a:lnTo>
                  <a:pt x="1145" y="198"/>
                </a:lnTo>
                <a:lnTo>
                  <a:pt x="1166" y="211"/>
                </a:lnTo>
                <a:lnTo>
                  <a:pt x="1186" y="259"/>
                </a:lnTo>
                <a:lnTo>
                  <a:pt x="1206" y="252"/>
                </a:lnTo>
                <a:lnTo>
                  <a:pt x="1227" y="204"/>
                </a:lnTo>
                <a:lnTo>
                  <a:pt x="1247" y="184"/>
                </a:lnTo>
                <a:lnTo>
                  <a:pt x="1274" y="198"/>
                </a:lnTo>
                <a:lnTo>
                  <a:pt x="1295" y="198"/>
                </a:lnTo>
                <a:lnTo>
                  <a:pt x="1315" y="150"/>
                </a:lnTo>
                <a:lnTo>
                  <a:pt x="1335" y="130"/>
                </a:lnTo>
                <a:lnTo>
                  <a:pt x="1356" y="136"/>
                </a:lnTo>
                <a:lnTo>
                  <a:pt x="1376" y="157"/>
                </a:lnTo>
                <a:lnTo>
                  <a:pt x="1396" y="184"/>
                </a:lnTo>
                <a:lnTo>
                  <a:pt x="1417" y="252"/>
                </a:lnTo>
                <a:lnTo>
                  <a:pt x="1444" y="293"/>
                </a:lnTo>
                <a:lnTo>
                  <a:pt x="1464" y="334"/>
                </a:lnTo>
                <a:lnTo>
                  <a:pt x="1484" y="334"/>
                </a:lnTo>
                <a:lnTo>
                  <a:pt x="1505" y="313"/>
                </a:lnTo>
                <a:lnTo>
                  <a:pt x="1525" y="157"/>
                </a:lnTo>
                <a:lnTo>
                  <a:pt x="1545" y="28"/>
                </a:lnTo>
                <a:lnTo>
                  <a:pt x="1566" y="0"/>
                </a:lnTo>
                <a:lnTo>
                  <a:pt x="1586" y="55"/>
                </a:lnTo>
                <a:lnTo>
                  <a:pt x="1613" y="109"/>
                </a:lnTo>
                <a:lnTo>
                  <a:pt x="1633" y="150"/>
                </a:lnTo>
                <a:lnTo>
                  <a:pt x="1654" y="225"/>
                </a:lnTo>
                <a:lnTo>
                  <a:pt x="1674" y="340"/>
                </a:lnTo>
                <a:lnTo>
                  <a:pt x="1694" y="340"/>
                </a:lnTo>
                <a:lnTo>
                  <a:pt x="1715" y="300"/>
                </a:lnTo>
                <a:lnTo>
                  <a:pt x="1735" y="177"/>
                </a:lnTo>
                <a:lnTo>
                  <a:pt x="1755" y="89"/>
                </a:lnTo>
                <a:lnTo>
                  <a:pt x="1783" y="55"/>
                </a:lnTo>
                <a:lnTo>
                  <a:pt x="1803" y="102"/>
                </a:lnTo>
                <a:lnTo>
                  <a:pt x="1823" y="157"/>
                </a:lnTo>
                <a:lnTo>
                  <a:pt x="1844" y="184"/>
                </a:lnTo>
                <a:lnTo>
                  <a:pt x="1864" y="300"/>
                </a:lnTo>
                <a:lnTo>
                  <a:pt x="1884" y="354"/>
                </a:lnTo>
                <a:lnTo>
                  <a:pt x="1905" y="245"/>
                </a:lnTo>
                <a:lnTo>
                  <a:pt x="1925" y="109"/>
                </a:lnTo>
                <a:lnTo>
                  <a:pt x="1952" y="82"/>
                </a:lnTo>
                <a:lnTo>
                  <a:pt x="1972" y="123"/>
                </a:lnTo>
                <a:lnTo>
                  <a:pt x="1993" y="164"/>
                </a:lnTo>
                <a:lnTo>
                  <a:pt x="2013" y="191"/>
                </a:lnTo>
                <a:lnTo>
                  <a:pt x="2033" y="204"/>
                </a:lnTo>
                <a:lnTo>
                  <a:pt x="2054" y="218"/>
                </a:lnTo>
                <a:lnTo>
                  <a:pt x="2074" y="245"/>
                </a:lnTo>
                <a:lnTo>
                  <a:pt x="2094" y="245"/>
                </a:lnTo>
                <a:lnTo>
                  <a:pt x="2121" y="232"/>
                </a:lnTo>
                <a:lnTo>
                  <a:pt x="2142" y="232"/>
                </a:lnTo>
                <a:lnTo>
                  <a:pt x="2162" y="272"/>
                </a:lnTo>
                <a:lnTo>
                  <a:pt x="2182" y="320"/>
                </a:lnTo>
                <a:lnTo>
                  <a:pt x="2203" y="238"/>
                </a:lnTo>
                <a:lnTo>
                  <a:pt x="2223" y="116"/>
                </a:lnTo>
                <a:lnTo>
                  <a:pt x="2243" y="34"/>
                </a:lnTo>
                <a:lnTo>
                  <a:pt x="2264" y="48"/>
                </a:lnTo>
                <a:lnTo>
                  <a:pt x="2291" y="109"/>
                </a:lnTo>
                <a:lnTo>
                  <a:pt x="2311" y="150"/>
                </a:lnTo>
                <a:lnTo>
                  <a:pt x="2332" y="177"/>
                </a:lnTo>
                <a:lnTo>
                  <a:pt x="2352" y="272"/>
                </a:lnTo>
                <a:lnTo>
                  <a:pt x="2372" y="286"/>
                </a:lnTo>
                <a:lnTo>
                  <a:pt x="2393" y="211"/>
                </a:lnTo>
                <a:lnTo>
                  <a:pt x="2413" y="150"/>
                </a:lnTo>
                <a:lnTo>
                  <a:pt x="2433" y="143"/>
                </a:lnTo>
                <a:lnTo>
                  <a:pt x="2460" y="170"/>
                </a:lnTo>
                <a:lnTo>
                  <a:pt x="2481" y="225"/>
                </a:lnTo>
                <a:lnTo>
                  <a:pt x="2501" y="218"/>
                </a:lnTo>
                <a:lnTo>
                  <a:pt x="2521" y="279"/>
                </a:lnTo>
                <a:lnTo>
                  <a:pt x="2542" y="272"/>
                </a:lnTo>
                <a:lnTo>
                  <a:pt x="2562" y="218"/>
                </a:lnTo>
                <a:lnTo>
                  <a:pt x="2582" y="143"/>
                </a:lnTo>
                <a:lnTo>
                  <a:pt x="2603" y="123"/>
                </a:lnTo>
                <a:lnTo>
                  <a:pt x="2630" y="211"/>
                </a:lnTo>
                <a:lnTo>
                  <a:pt x="2650" y="361"/>
                </a:lnTo>
                <a:lnTo>
                  <a:pt x="2670" y="429"/>
                </a:lnTo>
                <a:lnTo>
                  <a:pt x="2691" y="293"/>
                </a:lnTo>
                <a:lnTo>
                  <a:pt x="2711" y="109"/>
                </a:lnTo>
                <a:lnTo>
                  <a:pt x="2731" y="0"/>
                </a:lnTo>
                <a:lnTo>
                  <a:pt x="2752" y="7"/>
                </a:lnTo>
                <a:lnTo>
                  <a:pt x="2772" y="62"/>
                </a:lnTo>
                <a:lnTo>
                  <a:pt x="2799" y="130"/>
                </a:lnTo>
                <a:lnTo>
                  <a:pt x="2820" y="143"/>
                </a:lnTo>
                <a:lnTo>
                  <a:pt x="2840" y="170"/>
                </a:lnTo>
                <a:lnTo>
                  <a:pt x="2860" y="245"/>
                </a:lnTo>
                <a:lnTo>
                  <a:pt x="2881" y="334"/>
                </a:lnTo>
                <a:lnTo>
                  <a:pt x="2901" y="286"/>
                </a:lnTo>
                <a:lnTo>
                  <a:pt x="2921" y="150"/>
                </a:lnTo>
                <a:lnTo>
                  <a:pt x="2942" y="75"/>
                </a:lnTo>
                <a:lnTo>
                  <a:pt x="2969" y="96"/>
                </a:lnTo>
                <a:lnTo>
                  <a:pt x="2989" y="191"/>
                </a:lnTo>
                <a:lnTo>
                  <a:pt x="3009" y="300"/>
                </a:lnTo>
                <a:lnTo>
                  <a:pt x="3030" y="286"/>
                </a:lnTo>
                <a:lnTo>
                  <a:pt x="3050" y="191"/>
                </a:lnTo>
                <a:lnTo>
                  <a:pt x="3070" y="116"/>
                </a:lnTo>
                <a:lnTo>
                  <a:pt x="3091" y="116"/>
                </a:lnTo>
                <a:lnTo>
                  <a:pt x="3111" y="136"/>
                </a:lnTo>
                <a:lnTo>
                  <a:pt x="3138" y="150"/>
                </a:lnTo>
                <a:lnTo>
                  <a:pt x="3158" y="232"/>
                </a:lnTo>
                <a:lnTo>
                  <a:pt x="3179" y="320"/>
                </a:lnTo>
                <a:lnTo>
                  <a:pt x="3199" y="286"/>
                </a:lnTo>
                <a:lnTo>
                  <a:pt x="3219" y="184"/>
                </a:lnTo>
                <a:lnTo>
                  <a:pt x="3240" y="123"/>
                </a:lnTo>
                <a:lnTo>
                  <a:pt x="3260" y="123"/>
                </a:lnTo>
                <a:lnTo>
                  <a:pt x="3280" y="150"/>
                </a:lnTo>
                <a:lnTo>
                  <a:pt x="3308" y="177"/>
                </a:lnTo>
                <a:lnTo>
                  <a:pt x="3328" y="204"/>
                </a:lnTo>
                <a:lnTo>
                  <a:pt x="3348" y="252"/>
                </a:lnTo>
                <a:lnTo>
                  <a:pt x="3369" y="238"/>
                </a:lnTo>
                <a:lnTo>
                  <a:pt x="3389" y="238"/>
                </a:lnTo>
                <a:lnTo>
                  <a:pt x="3409" y="245"/>
                </a:lnTo>
                <a:lnTo>
                  <a:pt x="3430" y="313"/>
                </a:lnTo>
                <a:lnTo>
                  <a:pt x="3450" y="374"/>
                </a:lnTo>
                <a:lnTo>
                  <a:pt x="3477" y="279"/>
                </a:lnTo>
                <a:lnTo>
                  <a:pt x="3497" y="123"/>
                </a:lnTo>
                <a:lnTo>
                  <a:pt x="3518" y="21"/>
                </a:lnTo>
                <a:lnTo>
                  <a:pt x="3538" y="55"/>
                </a:lnTo>
                <a:lnTo>
                  <a:pt x="3558" y="218"/>
                </a:lnTo>
                <a:lnTo>
                  <a:pt x="3579" y="252"/>
                </a:lnTo>
                <a:lnTo>
                  <a:pt x="3599" y="232"/>
                </a:lnTo>
                <a:lnTo>
                  <a:pt x="3619" y="170"/>
                </a:lnTo>
                <a:lnTo>
                  <a:pt x="3647" y="123"/>
                </a:lnTo>
                <a:lnTo>
                  <a:pt x="3667" y="150"/>
                </a:lnTo>
                <a:lnTo>
                  <a:pt x="3687" y="150"/>
                </a:lnTo>
                <a:lnTo>
                  <a:pt x="3708" y="130"/>
                </a:lnTo>
                <a:lnTo>
                  <a:pt x="3728" y="136"/>
                </a:lnTo>
                <a:lnTo>
                  <a:pt x="3748" y="211"/>
                </a:lnTo>
                <a:lnTo>
                  <a:pt x="3769" y="252"/>
                </a:lnTo>
                <a:lnTo>
                  <a:pt x="3789" y="252"/>
                </a:lnTo>
                <a:lnTo>
                  <a:pt x="3816" y="177"/>
                </a:lnTo>
                <a:lnTo>
                  <a:pt x="3836" y="150"/>
                </a:lnTo>
                <a:lnTo>
                  <a:pt x="3857" y="130"/>
                </a:lnTo>
                <a:lnTo>
                  <a:pt x="3877" y="123"/>
                </a:lnTo>
                <a:lnTo>
                  <a:pt x="3897" y="143"/>
                </a:lnTo>
                <a:lnTo>
                  <a:pt x="3918" y="184"/>
                </a:lnTo>
                <a:lnTo>
                  <a:pt x="3938" y="232"/>
                </a:lnTo>
                <a:lnTo>
                  <a:pt x="3958" y="211"/>
                </a:lnTo>
                <a:lnTo>
                  <a:pt x="3985" y="184"/>
                </a:lnTo>
                <a:lnTo>
                  <a:pt x="4006" y="232"/>
                </a:lnTo>
                <a:lnTo>
                  <a:pt x="4026" y="245"/>
                </a:lnTo>
                <a:lnTo>
                  <a:pt x="4046" y="198"/>
                </a:lnTo>
                <a:lnTo>
                  <a:pt x="4067" y="184"/>
                </a:lnTo>
                <a:lnTo>
                  <a:pt x="4087" y="191"/>
                </a:lnTo>
                <a:lnTo>
                  <a:pt x="4107" y="252"/>
                </a:lnTo>
                <a:lnTo>
                  <a:pt x="4128" y="238"/>
                </a:lnTo>
                <a:lnTo>
                  <a:pt x="4155" y="184"/>
                </a:lnTo>
                <a:lnTo>
                  <a:pt x="4175" y="143"/>
                </a:lnTo>
                <a:lnTo>
                  <a:pt x="4196" y="150"/>
                </a:lnTo>
                <a:lnTo>
                  <a:pt x="4216" y="170"/>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6" name="Freeform 74"/>
          <p:cNvSpPr>
            <a:spLocks/>
          </p:cNvSpPr>
          <p:nvPr/>
        </p:nvSpPr>
        <p:spPr bwMode="auto">
          <a:xfrm flipV="1">
            <a:off x="1982788" y="2973388"/>
            <a:ext cx="6437312" cy="241300"/>
          </a:xfrm>
          <a:custGeom>
            <a:avLst/>
            <a:gdLst>
              <a:gd name="T0" fmla="*/ 61 w 4216"/>
              <a:gd name="T1" fmla="*/ 82 h 164"/>
              <a:gd name="T2" fmla="*/ 149 w 4216"/>
              <a:gd name="T3" fmla="*/ 89 h 164"/>
              <a:gd name="T4" fmla="*/ 230 w 4216"/>
              <a:gd name="T5" fmla="*/ 102 h 164"/>
              <a:gd name="T6" fmla="*/ 318 w 4216"/>
              <a:gd name="T7" fmla="*/ 21 h 164"/>
              <a:gd name="T8" fmla="*/ 400 w 4216"/>
              <a:gd name="T9" fmla="*/ 102 h 164"/>
              <a:gd name="T10" fmla="*/ 488 w 4216"/>
              <a:gd name="T11" fmla="*/ 143 h 164"/>
              <a:gd name="T12" fmla="*/ 569 w 4216"/>
              <a:gd name="T13" fmla="*/ 102 h 164"/>
              <a:gd name="T14" fmla="*/ 657 w 4216"/>
              <a:gd name="T15" fmla="*/ 68 h 164"/>
              <a:gd name="T16" fmla="*/ 739 w 4216"/>
              <a:gd name="T17" fmla="*/ 116 h 164"/>
              <a:gd name="T18" fmla="*/ 827 w 4216"/>
              <a:gd name="T19" fmla="*/ 75 h 164"/>
              <a:gd name="T20" fmla="*/ 908 w 4216"/>
              <a:gd name="T21" fmla="*/ 89 h 164"/>
              <a:gd name="T22" fmla="*/ 996 w 4216"/>
              <a:gd name="T23" fmla="*/ 96 h 164"/>
              <a:gd name="T24" fmla="*/ 1078 w 4216"/>
              <a:gd name="T25" fmla="*/ 55 h 164"/>
              <a:gd name="T26" fmla="*/ 1166 w 4216"/>
              <a:gd name="T27" fmla="*/ 123 h 164"/>
              <a:gd name="T28" fmla="*/ 1247 w 4216"/>
              <a:gd name="T29" fmla="*/ 21 h 164"/>
              <a:gd name="T30" fmla="*/ 1335 w 4216"/>
              <a:gd name="T31" fmla="*/ 136 h 164"/>
              <a:gd name="T32" fmla="*/ 1417 w 4216"/>
              <a:gd name="T33" fmla="*/ 89 h 164"/>
              <a:gd name="T34" fmla="*/ 1505 w 4216"/>
              <a:gd name="T35" fmla="*/ 116 h 164"/>
              <a:gd name="T36" fmla="*/ 1586 w 4216"/>
              <a:gd name="T37" fmla="*/ 89 h 164"/>
              <a:gd name="T38" fmla="*/ 1674 w 4216"/>
              <a:gd name="T39" fmla="*/ 75 h 164"/>
              <a:gd name="T40" fmla="*/ 1755 w 4216"/>
              <a:gd name="T41" fmla="*/ 109 h 164"/>
              <a:gd name="T42" fmla="*/ 1844 w 4216"/>
              <a:gd name="T43" fmla="*/ 75 h 164"/>
              <a:gd name="T44" fmla="*/ 1925 w 4216"/>
              <a:gd name="T45" fmla="*/ 102 h 164"/>
              <a:gd name="T46" fmla="*/ 2013 w 4216"/>
              <a:gd name="T47" fmla="*/ 123 h 164"/>
              <a:gd name="T48" fmla="*/ 2094 w 4216"/>
              <a:gd name="T49" fmla="*/ 102 h 164"/>
              <a:gd name="T50" fmla="*/ 2182 w 4216"/>
              <a:gd name="T51" fmla="*/ 34 h 164"/>
              <a:gd name="T52" fmla="*/ 2264 w 4216"/>
              <a:gd name="T53" fmla="*/ 123 h 164"/>
              <a:gd name="T54" fmla="*/ 2352 w 4216"/>
              <a:gd name="T55" fmla="*/ 82 h 164"/>
              <a:gd name="T56" fmla="*/ 2433 w 4216"/>
              <a:gd name="T57" fmla="*/ 102 h 164"/>
              <a:gd name="T58" fmla="*/ 2521 w 4216"/>
              <a:gd name="T59" fmla="*/ 55 h 164"/>
              <a:gd name="T60" fmla="*/ 2603 w 4216"/>
              <a:gd name="T61" fmla="*/ 96 h 164"/>
              <a:gd name="T62" fmla="*/ 2691 w 4216"/>
              <a:gd name="T63" fmla="*/ 143 h 164"/>
              <a:gd name="T64" fmla="*/ 2772 w 4216"/>
              <a:gd name="T65" fmla="*/ 62 h 164"/>
              <a:gd name="T66" fmla="*/ 2860 w 4216"/>
              <a:gd name="T67" fmla="*/ 14 h 164"/>
              <a:gd name="T68" fmla="*/ 2942 w 4216"/>
              <a:gd name="T69" fmla="*/ 164 h 164"/>
              <a:gd name="T70" fmla="*/ 3030 w 4216"/>
              <a:gd name="T71" fmla="*/ 116 h 164"/>
              <a:gd name="T72" fmla="*/ 3111 w 4216"/>
              <a:gd name="T73" fmla="*/ 82 h 164"/>
              <a:gd name="T74" fmla="*/ 3199 w 4216"/>
              <a:gd name="T75" fmla="*/ 96 h 164"/>
              <a:gd name="T76" fmla="*/ 3280 w 4216"/>
              <a:gd name="T77" fmla="*/ 109 h 164"/>
              <a:gd name="T78" fmla="*/ 3369 w 4216"/>
              <a:gd name="T79" fmla="*/ 102 h 164"/>
              <a:gd name="T80" fmla="*/ 3450 w 4216"/>
              <a:gd name="T81" fmla="*/ 89 h 164"/>
              <a:gd name="T82" fmla="*/ 3538 w 4216"/>
              <a:gd name="T83" fmla="*/ 75 h 164"/>
              <a:gd name="T84" fmla="*/ 3619 w 4216"/>
              <a:gd name="T85" fmla="*/ 89 h 164"/>
              <a:gd name="T86" fmla="*/ 3708 w 4216"/>
              <a:gd name="T87" fmla="*/ 109 h 164"/>
              <a:gd name="T88" fmla="*/ 3789 w 4216"/>
              <a:gd name="T89" fmla="*/ 89 h 164"/>
              <a:gd name="T90" fmla="*/ 3877 w 4216"/>
              <a:gd name="T91" fmla="*/ 123 h 164"/>
              <a:gd name="T92" fmla="*/ 3958 w 4216"/>
              <a:gd name="T93" fmla="*/ 116 h 164"/>
              <a:gd name="T94" fmla="*/ 4046 w 4216"/>
              <a:gd name="T95" fmla="*/ 102 h 164"/>
              <a:gd name="T96" fmla="*/ 4128 w 4216"/>
              <a:gd name="T97" fmla="*/ 68 h 164"/>
              <a:gd name="T98" fmla="*/ 4216 w 4216"/>
              <a:gd name="T99" fmla="*/ 13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164">
                <a:moveTo>
                  <a:pt x="0" y="68"/>
                </a:moveTo>
                <a:lnTo>
                  <a:pt x="20" y="62"/>
                </a:lnTo>
                <a:lnTo>
                  <a:pt x="41" y="55"/>
                </a:lnTo>
                <a:lnTo>
                  <a:pt x="61" y="82"/>
                </a:lnTo>
                <a:lnTo>
                  <a:pt x="88" y="96"/>
                </a:lnTo>
                <a:lnTo>
                  <a:pt x="108" y="96"/>
                </a:lnTo>
                <a:lnTo>
                  <a:pt x="129" y="89"/>
                </a:lnTo>
                <a:lnTo>
                  <a:pt x="149" y="89"/>
                </a:lnTo>
                <a:lnTo>
                  <a:pt x="169" y="75"/>
                </a:lnTo>
                <a:lnTo>
                  <a:pt x="190" y="89"/>
                </a:lnTo>
                <a:lnTo>
                  <a:pt x="210" y="102"/>
                </a:lnTo>
                <a:lnTo>
                  <a:pt x="230" y="102"/>
                </a:lnTo>
                <a:lnTo>
                  <a:pt x="257" y="82"/>
                </a:lnTo>
                <a:lnTo>
                  <a:pt x="278" y="82"/>
                </a:lnTo>
                <a:lnTo>
                  <a:pt x="298" y="34"/>
                </a:lnTo>
                <a:lnTo>
                  <a:pt x="318" y="21"/>
                </a:lnTo>
                <a:lnTo>
                  <a:pt x="339" y="75"/>
                </a:lnTo>
                <a:lnTo>
                  <a:pt x="359" y="130"/>
                </a:lnTo>
                <a:lnTo>
                  <a:pt x="379" y="102"/>
                </a:lnTo>
                <a:lnTo>
                  <a:pt x="400" y="102"/>
                </a:lnTo>
                <a:lnTo>
                  <a:pt x="427" y="136"/>
                </a:lnTo>
                <a:lnTo>
                  <a:pt x="447" y="164"/>
                </a:lnTo>
                <a:lnTo>
                  <a:pt x="468" y="150"/>
                </a:lnTo>
                <a:lnTo>
                  <a:pt x="488" y="143"/>
                </a:lnTo>
                <a:lnTo>
                  <a:pt x="508" y="116"/>
                </a:lnTo>
                <a:lnTo>
                  <a:pt x="529" y="109"/>
                </a:lnTo>
                <a:lnTo>
                  <a:pt x="549" y="102"/>
                </a:lnTo>
                <a:lnTo>
                  <a:pt x="569" y="102"/>
                </a:lnTo>
                <a:lnTo>
                  <a:pt x="596" y="96"/>
                </a:lnTo>
                <a:lnTo>
                  <a:pt x="617" y="89"/>
                </a:lnTo>
                <a:lnTo>
                  <a:pt x="637" y="89"/>
                </a:lnTo>
                <a:lnTo>
                  <a:pt x="657" y="68"/>
                </a:lnTo>
                <a:lnTo>
                  <a:pt x="678" y="68"/>
                </a:lnTo>
                <a:lnTo>
                  <a:pt x="698" y="62"/>
                </a:lnTo>
                <a:lnTo>
                  <a:pt x="718" y="96"/>
                </a:lnTo>
                <a:lnTo>
                  <a:pt x="739" y="116"/>
                </a:lnTo>
                <a:lnTo>
                  <a:pt x="766" y="116"/>
                </a:lnTo>
                <a:lnTo>
                  <a:pt x="786" y="96"/>
                </a:lnTo>
                <a:lnTo>
                  <a:pt x="807" y="82"/>
                </a:lnTo>
                <a:lnTo>
                  <a:pt x="827" y="75"/>
                </a:lnTo>
                <a:lnTo>
                  <a:pt x="847" y="75"/>
                </a:lnTo>
                <a:lnTo>
                  <a:pt x="868" y="75"/>
                </a:lnTo>
                <a:lnTo>
                  <a:pt x="888" y="102"/>
                </a:lnTo>
                <a:lnTo>
                  <a:pt x="908" y="89"/>
                </a:lnTo>
                <a:lnTo>
                  <a:pt x="935" y="75"/>
                </a:lnTo>
                <a:lnTo>
                  <a:pt x="956" y="75"/>
                </a:lnTo>
                <a:lnTo>
                  <a:pt x="976" y="75"/>
                </a:lnTo>
                <a:lnTo>
                  <a:pt x="996" y="96"/>
                </a:lnTo>
                <a:lnTo>
                  <a:pt x="1017" y="136"/>
                </a:lnTo>
                <a:lnTo>
                  <a:pt x="1037" y="130"/>
                </a:lnTo>
                <a:lnTo>
                  <a:pt x="1057" y="102"/>
                </a:lnTo>
                <a:lnTo>
                  <a:pt x="1078" y="55"/>
                </a:lnTo>
                <a:lnTo>
                  <a:pt x="1105" y="55"/>
                </a:lnTo>
                <a:lnTo>
                  <a:pt x="1125" y="96"/>
                </a:lnTo>
                <a:lnTo>
                  <a:pt x="1145" y="102"/>
                </a:lnTo>
                <a:lnTo>
                  <a:pt x="1166" y="123"/>
                </a:lnTo>
                <a:lnTo>
                  <a:pt x="1186" y="116"/>
                </a:lnTo>
                <a:lnTo>
                  <a:pt x="1206" y="116"/>
                </a:lnTo>
                <a:lnTo>
                  <a:pt x="1227" y="89"/>
                </a:lnTo>
                <a:lnTo>
                  <a:pt x="1247" y="21"/>
                </a:lnTo>
                <a:lnTo>
                  <a:pt x="1274" y="28"/>
                </a:lnTo>
                <a:lnTo>
                  <a:pt x="1295" y="89"/>
                </a:lnTo>
                <a:lnTo>
                  <a:pt x="1315" y="123"/>
                </a:lnTo>
                <a:lnTo>
                  <a:pt x="1335" y="136"/>
                </a:lnTo>
                <a:lnTo>
                  <a:pt x="1356" y="136"/>
                </a:lnTo>
                <a:lnTo>
                  <a:pt x="1376" y="136"/>
                </a:lnTo>
                <a:lnTo>
                  <a:pt x="1396" y="136"/>
                </a:lnTo>
                <a:lnTo>
                  <a:pt x="1417" y="89"/>
                </a:lnTo>
                <a:lnTo>
                  <a:pt x="1444" y="75"/>
                </a:lnTo>
                <a:lnTo>
                  <a:pt x="1464" y="75"/>
                </a:lnTo>
                <a:lnTo>
                  <a:pt x="1484" y="75"/>
                </a:lnTo>
                <a:lnTo>
                  <a:pt x="1505" y="116"/>
                </a:lnTo>
                <a:lnTo>
                  <a:pt x="1525" y="164"/>
                </a:lnTo>
                <a:lnTo>
                  <a:pt x="1545" y="130"/>
                </a:lnTo>
                <a:lnTo>
                  <a:pt x="1566" y="96"/>
                </a:lnTo>
                <a:lnTo>
                  <a:pt x="1586" y="89"/>
                </a:lnTo>
                <a:lnTo>
                  <a:pt x="1613" y="96"/>
                </a:lnTo>
                <a:lnTo>
                  <a:pt x="1633" y="96"/>
                </a:lnTo>
                <a:lnTo>
                  <a:pt x="1654" y="75"/>
                </a:lnTo>
                <a:lnTo>
                  <a:pt x="1674" y="75"/>
                </a:lnTo>
                <a:lnTo>
                  <a:pt x="1694" y="102"/>
                </a:lnTo>
                <a:lnTo>
                  <a:pt x="1715" y="109"/>
                </a:lnTo>
                <a:lnTo>
                  <a:pt x="1735" y="123"/>
                </a:lnTo>
                <a:lnTo>
                  <a:pt x="1755" y="109"/>
                </a:lnTo>
                <a:lnTo>
                  <a:pt x="1783" y="89"/>
                </a:lnTo>
                <a:lnTo>
                  <a:pt x="1803" y="75"/>
                </a:lnTo>
                <a:lnTo>
                  <a:pt x="1823" y="68"/>
                </a:lnTo>
                <a:lnTo>
                  <a:pt x="1844" y="75"/>
                </a:lnTo>
                <a:lnTo>
                  <a:pt x="1864" y="41"/>
                </a:lnTo>
                <a:lnTo>
                  <a:pt x="1884" y="62"/>
                </a:lnTo>
                <a:lnTo>
                  <a:pt x="1905" y="102"/>
                </a:lnTo>
                <a:lnTo>
                  <a:pt x="1925" y="102"/>
                </a:lnTo>
                <a:lnTo>
                  <a:pt x="1952" y="96"/>
                </a:lnTo>
                <a:lnTo>
                  <a:pt x="1972" y="102"/>
                </a:lnTo>
                <a:lnTo>
                  <a:pt x="1993" y="109"/>
                </a:lnTo>
                <a:lnTo>
                  <a:pt x="2013" y="123"/>
                </a:lnTo>
                <a:lnTo>
                  <a:pt x="2033" y="116"/>
                </a:lnTo>
                <a:lnTo>
                  <a:pt x="2054" y="102"/>
                </a:lnTo>
                <a:lnTo>
                  <a:pt x="2074" y="102"/>
                </a:lnTo>
                <a:lnTo>
                  <a:pt x="2094" y="102"/>
                </a:lnTo>
                <a:lnTo>
                  <a:pt x="2121" y="89"/>
                </a:lnTo>
                <a:lnTo>
                  <a:pt x="2142" y="68"/>
                </a:lnTo>
                <a:lnTo>
                  <a:pt x="2162" y="55"/>
                </a:lnTo>
                <a:lnTo>
                  <a:pt x="2182" y="34"/>
                </a:lnTo>
                <a:lnTo>
                  <a:pt x="2203" y="48"/>
                </a:lnTo>
                <a:lnTo>
                  <a:pt x="2223" y="82"/>
                </a:lnTo>
                <a:lnTo>
                  <a:pt x="2243" y="109"/>
                </a:lnTo>
                <a:lnTo>
                  <a:pt x="2264" y="123"/>
                </a:lnTo>
                <a:lnTo>
                  <a:pt x="2291" y="130"/>
                </a:lnTo>
                <a:lnTo>
                  <a:pt x="2311" y="130"/>
                </a:lnTo>
                <a:lnTo>
                  <a:pt x="2332" y="123"/>
                </a:lnTo>
                <a:lnTo>
                  <a:pt x="2352" y="82"/>
                </a:lnTo>
                <a:lnTo>
                  <a:pt x="2372" y="96"/>
                </a:lnTo>
                <a:lnTo>
                  <a:pt x="2393" y="123"/>
                </a:lnTo>
                <a:lnTo>
                  <a:pt x="2413" y="116"/>
                </a:lnTo>
                <a:lnTo>
                  <a:pt x="2433" y="102"/>
                </a:lnTo>
                <a:lnTo>
                  <a:pt x="2460" y="109"/>
                </a:lnTo>
                <a:lnTo>
                  <a:pt x="2481" y="96"/>
                </a:lnTo>
                <a:lnTo>
                  <a:pt x="2501" y="96"/>
                </a:lnTo>
                <a:lnTo>
                  <a:pt x="2521" y="55"/>
                </a:lnTo>
                <a:lnTo>
                  <a:pt x="2542" y="68"/>
                </a:lnTo>
                <a:lnTo>
                  <a:pt x="2562" y="96"/>
                </a:lnTo>
                <a:lnTo>
                  <a:pt x="2582" y="102"/>
                </a:lnTo>
                <a:lnTo>
                  <a:pt x="2603" y="96"/>
                </a:lnTo>
                <a:lnTo>
                  <a:pt x="2630" y="96"/>
                </a:lnTo>
                <a:lnTo>
                  <a:pt x="2650" y="109"/>
                </a:lnTo>
                <a:lnTo>
                  <a:pt x="2670" y="130"/>
                </a:lnTo>
                <a:lnTo>
                  <a:pt x="2691" y="143"/>
                </a:lnTo>
                <a:lnTo>
                  <a:pt x="2711" y="130"/>
                </a:lnTo>
                <a:lnTo>
                  <a:pt x="2731" y="89"/>
                </a:lnTo>
                <a:lnTo>
                  <a:pt x="2752" y="68"/>
                </a:lnTo>
                <a:lnTo>
                  <a:pt x="2772" y="62"/>
                </a:lnTo>
                <a:lnTo>
                  <a:pt x="2799" y="55"/>
                </a:lnTo>
                <a:lnTo>
                  <a:pt x="2820" y="68"/>
                </a:lnTo>
                <a:lnTo>
                  <a:pt x="2840" y="48"/>
                </a:lnTo>
                <a:lnTo>
                  <a:pt x="2860" y="14"/>
                </a:lnTo>
                <a:lnTo>
                  <a:pt x="2881" y="0"/>
                </a:lnTo>
                <a:lnTo>
                  <a:pt x="2901" y="82"/>
                </a:lnTo>
                <a:lnTo>
                  <a:pt x="2921" y="150"/>
                </a:lnTo>
                <a:lnTo>
                  <a:pt x="2942" y="164"/>
                </a:lnTo>
                <a:lnTo>
                  <a:pt x="2969" y="150"/>
                </a:lnTo>
                <a:lnTo>
                  <a:pt x="2989" y="123"/>
                </a:lnTo>
                <a:lnTo>
                  <a:pt x="3009" y="102"/>
                </a:lnTo>
                <a:lnTo>
                  <a:pt x="3030" y="116"/>
                </a:lnTo>
                <a:lnTo>
                  <a:pt x="3050" y="123"/>
                </a:lnTo>
                <a:lnTo>
                  <a:pt x="3070" y="123"/>
                </a:lnTo>
                <a:lnTo>
                  <a:pt x="3091" y="102"/>
                </a:lnTo>
                <a:lnTo>
                  <a:pt x="3111" y="82"/>
                </a:lnTo>
                <a:lnTo>
                  <a:pt x="3138" y="62"/>
                </a:lnTo>
                <a:lnTo>
                  <a:pt x="3158" y="41"/>
                </a:lnTo>
                <a:lnTo>
                  <a:pt x="3179" y="62"/>
                </a:lnTo>
                <a:lnTo>
                  <a:pt x="3199" y="96"/>
                </a:lnTo>
                <a:lnTo>
                  <a:pt x="3219" y="109"/>
                </a:lnTo>
                <a:lnTo>
                  <a:pt x="3240" y="116"/>
                </a:lnTo>
                <a:lnTo>
                  <a:pt x="3260" y="109"/>
                </a:lnTo>
                <a:lnTo>
                  <a:pt x="3280" y="109"/>
                </a:lnTo>
                <a:lnTo>
                  <a:pt x="3308" y="116"/>
                </a:lnTo>
                <a:lnTo>
                  <a:pt x="3328" y="102"/>
                </a:lnTo>
                <a:lnTo>
                  <a:pt x="3348" y="89"/>
                </a:lnTo>
                <a:lnTo>
                  <a:pt x="3369" y="102"/>
                </a:lnTo>
                <a:lnTo>
                  <a:pt x="3389" y="102"/>
                </a:lnTo>
                <a:lnTo>
                  <a:pt x="3409" y="89"/>
                </a:lnTo>
                <a:lnTo>
                  <a:pt x="3430" y="82"/>
                </a:lnTo>
                <a:lnTo>
                  <a:pt x="3450" y="89"/>
                </a:lnTo>
                <a:lnTo>
                  <a:pt x="3477" y="116"/>
                </a:lnTo>
                <a:lnTo>
                  <a:pt x="3497" y="123"/>
                </a:lnTo>
                <a:lnTo>
                  <a:pt x="3518" y="102"/>
                </a:lnTo>
                <a:lnTo>
                  <a:pt x="3538" y="75"/>
                </a:lnTo>
                <a:lnTo>
                  <a:pt x="3558" y="68"/>
                </a:lnTo>
                <a:lnTo>
                  <a:pt x="3579" y="82"/>
                </a:lnTo>
                <a:lnTo>
                  <a:pt x="3599" y="75"/>
                </a:lnTo>
                <a:lnTo>
                  <a:pt x="3619" y="89"/>
                </a:lnTo>
                <a:lnTo>
                  <a:pt x="3647" y="68"/>
                </a:lnTo>
                <a:lnTo>
                  <a:pt x="3667" y="68"/>
                </a:lnTo>
                <a:lnTo>
                  <a:pt x="3687" y="102"/>
                </a:lnTo>
                <a:lnTo>
                  <a:pt x="3708" y="109"/>
                </a:lnTo>
                <a:lnTo>
                  <a:pt x="3728" y="75"/>
                </a:lnTo>
                <a:lnTo>
                  <a:pt x="3748" y="48"/>
                </a:lnTo>
                <a:lnTo>
                  <a:pt x="3769" y="75"/>
                </a:lnTo>
                <a:lnTo>
                  <a:pt x="3789" y="89"/>
                </a:lnTo>
                <a:lnTo>
                  <a:pt x="3816" y="109"/>
                </a:lnTo>
                <a:lnTo>
                  <a:pt x="3836" y="109"/>
                </a:lnTo>
                <a:lnTo>
                  <a:pt x="3857" y="116"/>
                </a:lnTo>
                <a:lnTo>
                  <a:pt x="3877" y="123"/>
                </a:lnTo>
                <a:lnTo>
                  <a:pt x="3897" y="109"/>
                </a:lnTo>
                <a:lnTo>
                  <a:pt x="3918" y="109"/>
                </a:lnTo>
                <a:lnTo>
                  <a:pt x="3938" y="109"/>
                </a:lnTo>
                <a:lnTo>
                  <a:pt x="3958" y="116"/>
                </a:lnTo>
                <a:lnTo>
                  <a:pt x="3985" y="96"/>
                </a:lnTo>
                <a:lnTo>
                  <a:pt x="4006" y="75"/>
                </a:lnTo>
                <a:lnTo>
                  <a:pt x="4026" y="89"/>
                </a:lnTo>
                <a:lnTo>
                  <a:pt x="4046" y="102"/>
                </a:lnTo>
                <a:lnTo>
                  <a:pt x="4067" y="89"/>
                </a:lnTo>
                <a:lnTo>
                  <a:pt x="4087" y="68"/>
                </a:lnTo>
                <a:lnTo>
                  <a:pt x="4107" y="48"/>
                </a:lnTo>
                <a:lnTo>
                  <a:pt x="4128" y="68"/>
                </a:lnTo>
                <a:lnTo>
                  <a:pt x="4155" y="102"/>
                </a:lnTo>
                <a:lnTo>
                  <a:pt x="4175" y="116"/>
                </a:lnTo>
                <a:lnTo>
                  <a:pt x="4196" y="123"/>
                </a:lnTo>
                <a:lnTo>
                  <a:pt x="4216" y="130"/>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7" name="Freeform 75"/>
          <p:cNvSpPr>
            <a:spLocks/>
          </p:cNvSpPr>
          <p:nvPr/>
        </p:nvSpPr>
        <p:spPr bwMode="auto">
          <a:xfrm flipV="1">
            <a:off x="1982788" y="2971800"/>
            <a:ext cx="6437312" cy="728663"/>
          </a:xfrm>
          <a:custGeom>
            <a:avLst/>
            <a:gdLst>
              <a:gd name="T0" fmla="*/ 61 w 4216"/>
              <a:gd name="T1" fmla="*/ 89 h 490"/>
              <a:gd name="T2" fmla="*/ 149 w 4216"/>
              <a:gd name="T3" fmla="*/ 238 h 490"/>
              <a:gd name="T4" fmla="*/ 230 w 4216"/>
              <a:gd name="T5" fmla="*/ 306 h 490"/>
              <a:gd name="T6" fmla="*/ 318 w 4216"/>
              <a:gd name="T7" fmla="*/ 68 h 490"/>
              <a:gd name="T8" fmla="*/ 400 w 4216"/>
              <a:gd name="T9" fmla="*/ 157 h 490"/>
              <a:gd name="T10" fmla="*/ 488 w 4216"/>
              <a:gd name="T11" fmla="*/ 463 h 490"/>
              <a:gd name="T12" fmla="*/ 569 w 4216"/>
              <a:gd name="T13" fmla="*/ 191 h 490"/>
              <a:gd name="T14" fmla="*/ 657 w 4216"/>
              <a:gd name="T15" fmla="*/ 225 h 490"/>
              <a:gd name="T16" fmla="*/ 739 w 4216"/>
              <a:gd name="T17" fmla="*/ 184 h 490"/>
              <a:gd name="T18" fmla="*/ 827 w 4216"/>
              <a:gd name="T19" fmla="*/ 231 h 490"/>
              <a:gd name="T20" fmla="*/ 908 w 4216"/>
              <a:gd name="T21" fmla="*/ 184 h 490"/>
              <a:gd name="T22" fmla="*/ 996 w 4216"/>
              <a:gd name="T23" fmla="*/ 157 h 490"/>
              <a:gd name="T24" fmla="*/ 1078 w 4216"/>
              <a:gd name="T25" fmla="*/ 293 h 490"/>
              <a:gd name="T26" fmla="*/ 1166 w 4216"/>
              <a:gd name="T27" fmla="*/ 197 h 490"/>
              <a:gd name="T28" fmla="*/ 1247 w 4216"/>
              <a:gd name="T29" fmla="*/ 218 h 490"/>
              <a:gd name="T30" fmla="*/ 1335 w 4216"/>
              <a:gd name="T31" fmla="*/ 306 h 490"/>
              <a:gd name="T32" fmla="*/ 1417 w 4216"/>
              <a:gd name="T33" fmla="*/ 238 h 490"/>
              <a:gd name="T34" fmla="*/ 1505 w 4216"/>
              <a:gd name="T35" fmla="*/ 55 h 490"/>
              <a:gd name="T36" fmla="*/ 1586 w 4216"/>
              <a:gd name="T37" fmla="*/ 415 h 490"/>
              <a:gd name="T38" fmla="*/ 1674 w 4216"/>
              <a:gd name="T39" fmla="*/ 82 h 490"/>
              <a:gd name="T40" fmla="*/ 1755 w 4216"/>
              <a:gd name="T41" fmla="*/ 333 h 490"/>
              <a:gd name="T42" fmla="*/ 1844 w 4216"/>
              <a:gd name="T43" fmla="*/ 218 h 490"/>
              <a:gd name="T44" fmla="*/ 1925 w 4216"/>
              <a:gd name="T45" fmla="*/ 299 h 490"/>
              <a:gd name="T46" fmla="*/ 2013 w 4216"/>
              <a:gd name="T47" fmla="*/ 245 h 490"/>
              <a:gd name="T48" fmla="*/ 2094 w 4216"/>
              <a:gd name="T49" fmla="*/ 204 h 490"/>
              <a:gd name="T50" fmla="*/ 2182 w 4216"/>
              <a:gd name="T51" fmla="*/ 41 h 490"/>
              <a:gd name="T52" fmla="*/ 2264 w 4216"/>
              <a:gd name="T53" fmla="*/ 367 h 490"/>
              <a:gd name="T54" fmla="*/ 2352 w 4216"/>
              <a:gd name="T55" fmla="*/ 204 h 490"/>
              <a:gd name="T56" fmla="*/ 2433 w 4216"/>
              <a:gd name="T57" fmla="*/ 293 h 490"/>
              <a:gd name="T58" fmla="*/ 2521 w 4216"/>
              <a:gd name="T59" fmla="*/ 129 h 490"/>
              <a:gd name="T60" fmla="*/ 2603 w 4216"/>
              <a:gd name="T61" fmla="*/ 293 h 490"/>
              <a:gd name="T62" fmla="*/ 2691 w 4216"/>
              <a:gd name="T63" fmla="*/ 157 h 490"/>
              <a:gd name="T64" fmla="*/ 2772 w 4216"/>
              <a:gd name="T65" fmla="*/ 340 h 490"/>
              <a:gd name="T66" fmla="*/ 2860 w 4216"/>
              <a:gd name="T67" fmla="*/ 136 h 490"/>
              <a:gd name="T68" fmla="*/ 2942 w 4216"/>
              <a:gd name="T69" fmla="*/ 347 h 490"/>
              <a:gd name="T70" fmla="*/ 3030 w 4216"/>
              <a:gd name="T71" fmla="*/ 191 h 490"/>
              <a:gd name="T72" fmla="*/ 3111 w 4216"/>
              <a:gd name="T73" fmla="*/ 279 h 490"/>
              <a:gd name="T74" fmla="*/ 3199 w 4216"/>
              <a:gd name="T75" fmla="*/ 116 h 490"/>
              <a:gd name="T76" fmla="*/ 3280 w 4216"/>
              <a:gd name="T77" fmla="*/ 279 h 490"/>
              <a:gd name="T78" fmla="*/ 3369 w 4216"/>
              <a:gd name="T79" fmla="*/ 218 h 490"/>
              <a:gd name="T80" fmla="*/ 3450 w 4216"/>
              <a:gd name="T81" fmla="*/ 21 h 490"/>
              <a:gd name="T82" fmla="*/ 3538 w 4216"/>
              <a:gd name="T83" fmla="*/ 388 h 490"/>
              <a:gd name="T84" fmla="*/ 3619 w 4216"/>
              <a:gd name="T85" fmla="*/ 252 h 490"/>
              <a:gd name="T86" fmla="*/ 3708 w 4216"/>
              <a:gd name="T87" fmla="*/ 259 h 490"/>
              <a:gd name="T88" fmla="*/ 3789 w 4216"/>
              <a:gd name="T89" fmla="*/ 170 h 490"/>
              <a:gd name="T90" fmla="*/ 3877 w 4216"/>
              <a:gd name="T91" fmla="*/ 333 h 490"/>
              <a:gd name="T92" fmla="*/ 3958 w 4216"/>
              <a:gd name="T93" fmla="*/ 238 h 490"/>
              <a:gd name="T94" fmla="*/ 4046 w 4216"/>
              <a:gd name="T95" fmla="*/ 191 h 490"/>
              <a:gd name="T96" fmla="*/ 4128 w 4216"/>
              <a:gd name="T97" fmla="*/ 129 h 490"/>
              <a:gd name="T98" fmla="*/ 4216 w 4216"/>
              <a:gd name="T99" fmla="*/ 2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490">
                <a:moveTo>
                  <a:pt x="0" y="170"/>
                </a:moveTo>
                <a:lnTo>
                  <a:pt x="20" y="150"/>
                </a:lnTo>
                <a:lnTo>
                  <a:pt x="41" y="89"/>
                </a:lnTo>
                <a:lnTo>
                  <a:pt x="61" y="89"/>
                </a:lnTo>
                <a:lnTo>
                  <a:pt x="88" y="150"/>
                </a:lnTo>
                <a:lnTo>
                  <a:pt x="108" y="252"/>
                </a:lnTo>
                <a:lnTo>
                  <a:pt x="129" y="265"/>
                </a:lnTo>
                <a:lnTo>
                  <a:pt x="149" y="238"/>
                </a:lnTo>
                <a:lnTo>
                  <a:pt x="169" y="231"/>
                </a:lnTo>
                <a:lnTo>
                  <a:pt x="190" y="272"/>
                </a:lnTo>
                <a:lnTo>
                  <a:pt x="210" y="293"/>
                </a:lnTo>
                <a:lnTo>
                  <a:pt x="230" y="306"/>
                </a:lnTo>
                <a:lnTo>
                  <a:pt x="257" y="225"/>
                </a:lnTo>
                <a:lnTo>
                  <a:pt x="278" y="136"/>
                </a:lnTo>
                <a:lnTo>
                  <a:pt x="298" y="34"/>
                </a:lnTo>
                <a:lnTo>
                  <a:pt x="318" y="68"/>
                </a:lnTo>
                <a:lnTo>
                  <a:pt x="339" y="191"/>
                </a:lnTo>
                <a:lnTo>
                  <a:pt x="359" y="293"/>
                </a:lnTo>
                <a:lnTo>
                  <a:pt x="379" y="245"/>
                </a:lnTo>
                <a:lnTo>
                  <a:pt x="400" y="157"/>
                </a:lnTo>
                <a:lnTo>
                  <a:pt x="427" y="204"/>
                </a:lnTo>
                <a:lnTo>
                  <a:pt x="447" y="367"/>
                </a:lnTo>
                <a:lnTo>
                  <a:pt x="468" y="490"/>
                </a:lnTo>
                <a:lnTo>
                  <a:pt x="488" y="463"/>
                </a:lnTo>
                <a:lnTo>
                  <a:pt x="508" y="374"/>
                </a:lnTo>
                <a:lnTo>
                  <a:pt x="529" y="299"/>
                </a:lnTo>
                <a:lnTo>
                  <a:pt x="549" y="218"/>
                </a:lnTo>
                <a:lnTo>
                  <a:pt x="569" y="191"/>
                </a:lnTo>
                <a:lnTo>
                  <a:pt x="596" y="204"/>
                </a:lnTo>
                <a:lnTo>
                  <a:pt x="617" y="245"/>
                </a:lnTo>
                <a:lnTo>
                  <a:pt x="637" y="259"/>
                </a:lnTo>
                <a:lnTo>
                  <a:pt x="657" y="225"/>
                </a:lnTo>
                <a:lnTo>
                  <a:pt x="678" y="184"/>
                </a:lnTo>
                <a:lnTo>
                  <a:pt x="698" y="89"/>
                </a:lnTo>
                <a:lnTo>
                  <a:pt x="718" y="95"/>
                </a:lnTo>
                <a:lnTo>
                  <a:pt x="739" y="184"/>
                </a:lnTo>
                <a:lnTo>
                  <a:pt x="766" y="279"/>
                </a:lnTo>
                <a:lnTo>
                  <a:pt x="786" y="286"/>
                </a:lnTo>
                <a:lnTo>
                  <a:pt x="807" y="245"/>
                </a:lnTo>
                <a:lnTo>
                  <a:pt x="827" y="231"/>
                </a:lnTo>
                <a:lnTo>
                  <a:pt x="847" y="225"/>
                </a:lnTo>
                <a:lnTo>
                  <a:pt x="868" y="177"/>
                </a:lnTo>
                <a:lnTo>
                  <a:pt x="888" y="170"/>
                </a:lnTo>
                <a:lnTo>
                  <a:pt x="908" y="184"/>
                </a:lnTo>
                <a:lnTo>
                  <a:pt x="935" y="191"/>
                </a:lnTo>
                <a:lnTo>
                  <a:pt x="956" y="184"/>
                </a:lnTo>
                <a:lnTo>
                  <a:pt x="976" y="150"/>
                </a:lnTo>
                <a:lnTo>
                  <a:pt x="996" y="157"/>
                </a:lnTo>
                <a:lnTo>
                  <a:pt x="1017" y="259"/>
                </a:lnTo>
                <a:lnTo>
                  <a:pt x="1037" y="374"/>
                </a:lnTo>
                <a:lnTo>
                  <a:pt x="1057" y="381"/>
                </a:lnTo>
                <a:lnTo>
                  <a:pt x="1078" y="293"/>
                </a:lnTo>
                <a:lnTo>
                  <a:pt x="1105" y="225"/>
                </a:lnTo>
                <a:lnTo>
                  <a:pt x="1125" y="211"/>
                </a:lnTo>
                <a:lnTo>
                  <a:pt x="1145" y="191"/>
                </a:lnTo>
                <a:lnTo>
                  <a:pt x="1166" y="197"/>
                </a:lnTo>
                <a:lnTo>
                  <a:pt x="1186" y="184"/>
                </a:lnTo>
                <a:lnTo>
                  <a:pt x="1206" y="184"/>
                </a:lnTo>
                <a:lnTo>
                  <a:pt x="1227" y="204"/>
                </a:lnTo>
                <a:lnTo>
                  <a:pt x="1247" y="218"/>
                </a:lnTo>
                <a:lnTo>
                  <a:pt x="1274" y="177"/>
                </a:lnTo>
                <a:lnTo>
                  <a:pt x="1295" y="170"/>
                </a:lnTo>
                <a:lnTo>
                  <a:pt x="1315" y="231"/>
                </a:lnTo>
                <a:lnTo>
                  <a:pt x="1335" y="306"/>
                </a:lnTo>
                <a:lnTo>
                  <a:pt x="1356" y="327"/>
                </a:lnTo>
                <a:lnTo>
                  <a:pt x="1376" y="327"/>
                </a:lnTo>
                <a:lnTo>
                  <a:pt x="1396" y="313"/>
                </a:lnTo>
                <a:lnTo>
                  <a:pt x="1417" y="238"/>
                </a:lnTo>
                <a:lnTo>
                  <a:pt x="1444" y="150"/>
                </a:lnTo>
                <a:lnTo>
                  <a:pt x="1464" y="68"/>
                </a:lnTo>
                <a:lnTo>
                  <a:pt x="1484" y="34"/>
                </a:lnTo>
                <a:lnTo>
                  <a:pt x="1505" y="55"/>
                </a:lnTo>
                <a:lnTo>
                  <a:pt x="1525" y="252"/>
                </a:lnTo>
                <a:lnTo>
                  <a:pt x="1545" y="442"/>
                </a:lnTo>
                <a:lnTo>
                  <a:pt x="1566" y="490"/>
                </a:lnTo>
                <a:lnTo>
                  <a:pt x="1586" y="415"/>
                </a:lnTo>
                <a:lnTo>
                  <a:pt x="1613" y="333"/>
                </a:lnTo>
                <a:lnTo>
                  <a:pt x="1633" y="279"/>
                </a:lnTo>
                <a:lnTo>
                  <a:pt x="1654" y="197"/>
                </a:lnTo>
                <a:lnTo>
                  <a:pt x="1674" y="82"/>
                </a:lnTo>
                <a:lnTo>
                  <a:pt x="1694" y="75"/>
                </a:lnTo>
                <a:lnTo>
                  <a:pt x="1715" y="116"/>
                </a:lnTo>
                <a:lnTo>
                  <a:pt x="1735" y="245"/>
                </a:lnTo>
                <a:lnTo>
                  <a:pt x="1755" y="333"/>
                </a:lnTo>
                <a:lnTo>
                  <a:pt x="1783" y="361"/>
                </a:lnTo>
                <a:lnTo>
                  <a:pt x="1803" y="293"/>
                </a:lnTo>
                <a:lnTo>
                  <a:pt x="1823" y="245"/>
                </a:lnTo>
                <a:lnTo>
                  <a:pt x="1844" y="218"/>
                </a:lnTo>
                <a:lnTo>
                  <a:pt x="1864" y="102"/>
                </a:lnTo>
                <a:lnTo>
                  <a:pt x="1884" y="48"/>
                </a:lnTo>
                <a:lnTo>
                  <a:pt x="1905" y="143"/>
                </a:lnTo>
                <a:lnTo>
                  <a:pt x="1925" y="299"/>
                </a:lnTo>
                <a:lnTo>
                  <a:pt x="1952" y="313"/>
                </a:lnTo>
                <a:lnTo>
                  <a:pt x="1972" y="265"/>
                </a:lnTo>
                <a:lnTo>
                  <a:pt x="1993" y="238"/>
                </a:lnTo>
                <a:lnTo>
                  <a:pt x="2013" y="245"/>
                </a:lnTo>
                <a:lnTo>
                  <a:pt x="2033" y="252"/>
                </a:lnTo>
                <a:lnTo>
                  <a:pt x="2054" y="245"/>
                </a:lnTo>
                <a:lnTo>
                  <a:pt x="2074" y="218"/>
                </a:lnTo>
                <a:lnTo>
                  <a:pt x="2094" y="204"/>
                </a:lnTo>
                <a:lnTo>
                  <a:pt x="2121" y="191"/>
                </a:lnTo>
                <a:lnTo>
                  <a:pt x="2142" y="163"/>
                </a:lnTo>
                <a:lnTo>
                  <a:pt x="2162" y="123"/>
                </a:lnTo>
                <a:lnTo>
                  <a:pt x="2182" y="41"/>
                </a:lnTo>
                <a:lnTo>
                  <a:pt x="2203" y="89"/>
                </a:lnTo>
                <a:lnTo>
                  <a:pt x="2223" y="238"/>
                </a:lnTo>
                <a:lnTo>
                  <a:pt x="2243" y="361"/>
                </a:lnTo>
                <a:lnTo>
                  <a:pt x="2264" y="367"/>
                </a:lnTo>
                <a:lnTo>
                  <a:pt x="2291" y="340"/>
                </a:lnTo>
                <a:lnTo>
                  <a:pt x="2311" y="320"/>
                </a:lnTo>
                <a:lnTo>
                  <a:pt x="2332" y="299"/>
                </a:lnTo>
                <a:lnTo>
                  <a:pt x="2352" y="204"/>
                </a:lnTo>
                <a:lnTo>
                  <a:pt x="2372" y="170"/>
                </a:lnTo>
                <a:lnTo>
                  <a:pt x="2393" y="218"/>
                </a:lnTo>
                <a:lnTo>
                  <a:pt x="2413" y="279"/>
                </a:lnTo>
                <a:lnTo>
                  <a:pt x="2433" y="293"/>
                </a:lnTo>
                <a:lnTo>
                  <a:pt x="2460" y="265"/>
                </a:lnTo>
                <a:lnTo>
                  <a:pt x="2481" y="211"/>
                </a:lnTo>
                <a:lnTo>
                  <a:pt x="2501" y="197"/>
                </a:lnTo>
                <a:lnTo>
                  <a:pt x="2521" y="129"/>
                </a:lnTo>
                <a:lnTo>
                  <a:pt x="2542" y="102"/>
                </a:lnTo>
                <a:lnTo>
                  <a:pt x="2562" y="157"/>
                </a:lnTo>
                <a:lnTo>
                  <a:pt x="2582" y="259"/>
                </a:lnTo>
                <a:lnTo>
                  <a:pt x="2603" y="293"/>
                </a:lnTo>
                <a:lnTo>
                  <a:pt x="2630" y="197"/>
                </a:lnTo>
                <a:lnTo>
                  <a:pt x="2650" y="75"/>
                </a:lnTo>
                <a:lnTo>
                  <a:pt x="2670" y="21"/>
                </a:lnTo>
                <a:lnTo>
                  <a:pt x="2691" y="157"/>
                </a:lnTo>
                <a:lnTo>
                  <a:pt x="2711" y="388"/>
                </a:lnTo>
                <a:lnTo>
                  <a:pt x="2731" y="483"/>
                </a:lnTo>
                <a:lnTo>
                  <a:pt x="2752" y="429"/>
                </a:lnTo>
                <a:lnTo>
                  <a:pt x="2772" y="340"/>
                </a:lnTo>
                <a:lnTo>
                  <a:pt x="2799" y="238"/>
                </a:lnTo>
                <a:lnTo>
                  <a:pt x="2820" y="211"/>
                </a:lnTo>
                <a:lnTo>
                  <a:pt x="2840" y="204"/>
                </a:lnTo>
                <a:lnTo>
                  <a:pt x="2860" y="136"/>
                </a:lnTo>
                <a:lnTo>
                  <a:pt x="2881" y="0"/>
                </a:lnTo>
                <a:lnTo>
                  <a:pt x="2901" y="7"/>
                </a:lnTo>
                <a:lnTo>
                  <a:pt x="2921" y="177"/>
                </a:lnTo>
                <a:lnTo>
                  <a:pt x="2942" y="347"/>
                </a:lnTo>
                <a:lnTo>
                  <a:pt x="2969" y="388"/>
                </a:lnTo>
                <a:lnTo>
                  <a:pt x="2989" y="327"/>
                </a:lnTo>
                <a:lnTo>
                  <a:pt x="3009" y="211"/>
                </a:lnTo>
                <a:lnTo>
                  <a:pt x="3030" y="191"/>
                </a:lnTo>
                <a:lnTo>
                  <a:pt x="3050" y="265"/>
                </a:lnTo>
                <a:lnTo>
                  <a:pt x="3070" y="367"/>
                </a:lnTo>
                <a:lnTo>
                  <a:pt x="3091" y="347"/>
                </a:lnTo>
                <a:lnTo>
                  <a:pt x="3111" y="279"/>
                </a:lnTo>
                <a:lnTo>
                  <a:pt x="3138" y="231"/>
                </a:lnTo>
                <a:lnTo>
                  <a:pt x="3158" y="163"/>
                </a:lnTo>
                <a:lnTo>
                  <a:pt x="3179" y="75"/>
                </a:lnTo>
                <a:lnTo>
                  <a:pt x="3199" y="116"/>
                </a:lnTo>
                <a:lnTo>
                  <a:pt x="3219" y="231"/>
                </a:lnTo>
                <a:lnTo>
                  <a:pt x="3240" y="313"/>
                </a:lnTo>
                <a:lnTo>
                  <a:pt x="3260" y="306"/>
                </a:lnTo>
                <a:lnTo>
                  <a:pt x="3280" y="279"/>
                </a:lnTo>
                <a:lnTo>
                  <a:pt x="3308" y="265"/>
                </a:lnTo>
                <a:lnTo>
                  <a:pt x="3328" y="245"/>
                </a:lnTo>
                <a:lnTo>
                  <a:pt x="3348" y="211"/>
                </a:lnTo>
                <a:lnTo>
                  <a:pt x="3369" y="218"/>
                </a:lnTo>
                <a:lnTo>
                  <a:pt x="3389" y="197"/>
                </a:lnTo>
                <a:lnTo>
                  <a:pt x="3409" y="177"/>
                </a:lnTo>
                <a:lnTo>
                  <a:pt x="3430" y="75"/>
                </a:lnTo>
                <a:lnTo>
                  <a:pt x="3450" y="21"/>
                </a:lnTo>
                <a:lnTo>
                  <a:pt x="3477" y="123"/>
                </a:lnTo>
                <a:lnTo>
                  <a:pt x="3497" y="299"/>
                </a:lnTo>
                <a:lnTo>
                  <a:pt x="3518" y="429"/>
                </a:lnTo>
                <a:lnTo>
                  <a:pt x="3538" y="388"/>
                </a:lnTo>
                <a:lnTo>
                  <a:pt x="3558" y="204"/>
                </a:lnTo>
                <a:lnTo>
                  <a:pt x="3579" y="150"/>
                </a:lnTo>
                <a:lnTo>
                  <a:pt x="3599" y="170"/>
                </a:lnTo>
                <a:lnTo>
                  <a:pt x="3619" y="252"/>
                </a:lnTo>
                <a:lnTo>
                  <a:pt x="3647" y="272"/>
                </a:lnTo>
                <a:lnTo>
                  <a:pt x="3667" y="231"/>
                </a:lnTo>
                <a:lnTo>
                  <a:pt x="3687" y="225"/>
                </a:lnTo>
                <a:lnTo>
                  <a:pt x="3708" y="259"/>
                </a:lnTo>
                <a:lnTo>
                  <a:pt x="3728" y="279"/>
                </a:lnTo>
                <a:lnTo>
                  <a:pt x="3748" y="218"/>
                </a:lnTo>
                <a:lnTo>
                  <a:pt x="3769" y="177"/>
                </a:lnTo>
                <a:lnTo>
                  <a:pt x="3789" y="170"/>
                </a:lnTo>
                <a:lnTo>
                  <a:pt x="3816" y="245"/>
                </a:lnTo>
                <a:lnTo>
                  <a:pt x="3836" y="279"/>
                </a:lnTo>
                <a:lnTo>
                  <a:pt x="3857" y="313"/>
                </a:lnTo>
                <a:lnTo>
                  <a:pt x="3877" y="333"/>
                </a:lnTo>
                <a:lnTo>
                  <a:pt x="3897" y="306"/>
                </a:lnTo>
                <a:lnTo>
                  <a:pt x="3918" y="272"/>
                </a:lnTo>
                <a:lnTo>
                  <a:pt x="3938" y="225"/>
                </a:lnTo>
                <a:lnTo>
                  <a:pt x="3958" y="238"/>
                </a:lnTo>
                <a:lnTo>
                  <a:pt x="3985" y="259"/>
                </a:lnTo>
                <a:lnTo>
                  <a:pt x="4006" y="204"/>
                </a:lnTo>
                <a:lnTo>
                  <a:pt x="4026" y="163"/>
                </a:lnTo>
                <a:lnTo>
                  <a:pt x="4046" y="191"/>
                </a:lnTo>
                <a:lnTo>
                  <a:pt x="4067" y="211"/>
                </a:lnTo>
                <a:lnTo>
                  <a:pt x="4087" y="191"/>
                </a:lnTo>
                <a:lnTo>
                  <a:pt x="4107" y="109"/>
                </a:lnTo>
                <a:lnTo>
                  <a:pt x="4128" y="129"/>
                </a:lnTo>
                <a:lnTo>
                  <a:pt x="4155" y="211"/>
                </a:lnTo>
                <a:lnTo>
                  <a:pt x="4175" y="286"/>
                </a:lnTo>
                <a:lnTo>
                  <a:pt x="4196" y="293"/>
                </a:lnTo>
                <a:lnTo>
                  <a:pt x="4216" y="286"/>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8" name="Freeform 76"/>
          <p:cNvSpPr>
            <a:spLocks/>
          </p:cNvSpPr>
          <p:nvPr/>
        </p:nvSpPr>
        <p:spPr bwMode="auto">
          <a:xfrm flipV="1">
            <a:off x="1982788" y="3224213"/>
            <a:ext cx="6437312" cy="766762"/>
          </a:xfrm>
          <a:custGeom>
            <a:avLst/>
            <a:gdLst>
              <a:gd name="T0" fmla="*/ 61 w 4216"/>
              <a:gd name="T1" fmla="*/ 115 h 517"/>
              <a:gd name="T2" fmla="*/ 149 w 4216"/>
              <a:gd name="T3" fmla="*/ 231 h 517"/>
              <a:gd name="T4" fmla="*/ 230 w 4216"/>
              <a:gd name="T5" fmla="*/ 299 h 517"/>
              <a:gd name="T6" fmla="*/ 318 w 4216"/>
              <a:gd name="T7" fmla="*/ 54 h 517"/>
              <a:gd name="T8" fmla="*/ 400 w 4216"/>
              <a:gd name="T9" fmla="*/ 279 h 517"/>
              <a:gd name="T10" fmla="*/ 488 w 4216"/>
              <a:gd name="T11" fmla="*/ 360 h 517"/>
              <a:gd name="T12" fmla="*/ 569 w 4216"/>
              <a:gd name="T13" fmla="*/ 251 h 517"/>
              <a:gd name="T14" fmla="*/ 657 w 4216"/>
              <a:gd name="T15" fmla="*/ 217 h 517"/>
              <a:gd name="T16" fmla="*/ 739 w 4216"/>
              <a:gd name="T17" fmla="*/ 129 h 517"/>
              <a:gd name="T18" fmla="*/ 827 w 4216"/>
              <a:gd name="T19" fmla="*/ 272 h 517"/>
              <a:gd name="T20" fmla="*/ 908 w 4216"/>
              <a:gd name="T21" fmla="*/ 183 h 517"/>
              <a:gd name="T22" fmla="*/ 996 w 4216"/>
              <a:gd name="T23" fmla="*/ 170 h 517"/>
              <a:gd name="T24" fmla="*/ 1078 w 4216"/>
              <a:gd name="T25" fmla="*/ 333 h 517"/>
              <a:gd name="T26" fmla="*/ 1166 w 4216"/>
              <a:gd name="T27" fmla="*/ 204 h 517"/>
              <a:gd name="T28" fmla="*/ 1247 w 4216"/>
              <a:gd name="T29" fmla="*/ 156 h 517"/>
              <a:gd name="T30" fmla="*/ 1335 w 4216"/>
              <a:gd name="T31" fmla="*/ 211 h 517"/>
              <a:gd name="T32" fmla="*/ 1417 w 4216"/>
              <a:gd name="T33" fmla="*/ 306 h 517"/>
              <a:gd name="T34" fmla="*/ 1505 w 4216"/>
              <a:gd name="T35" fmla="*/ 27 h 517"/>
              <a:gd name="T36" fmla="*/ 1586 w 4216"/>
              <a:gd name="T37" fmla="*/ 428 h 517"/>
              <a:gd name="T38" fmla="*/ 1674 w 4216"/>
              <a:gd name="T39" fmla="*/ 258 h 517"/>
              <a:gd name="T40" fmla="*/ 1755 w 4216"/>
              <a:gd name="T41" fmla="*/ 109 h 517"/>
              <a:gd name="T42" fmla="*/ 1844 w 4216"/>
              <a:gd name="T43" fmla="*/ 326 h 517"/>
              <a:gd name="T44" fmla="*/ 1925 w 4216"/>
              <a:gd name="T45" fmla="*/ 88 h 517"/>
              <a:gd name="T46" fmla="*/ 2013 w 4216"/>
              <a:gd name="T47" fmla="*/ 265 h 517"/>
              <a:gd name="T48" fmla="*/ 2094 w 4216"/>
              <a:gd name="T49" fmla="*/ 231 h 517"/>
              <a:gd name="T50" fmla="*/ 2182 w 4216"/>
              <a:gd name="T51" fmla="*/ 129 h 517"/>
              <a:gd name="T52" fmla="*/ 2264 w 4216"/>
              <a:gd name="T53" fmla="*/ 258 h 517"/>
              <a:gd name="T54" fmla="*/ 2352 w 4216"/>
              <a:gd name="T55" fmla="*/ 306 h 517"/>
              <a:gd name="T56" fmla="*/ 2433 w 4216"/>
              <a:gd name="T57" fmla="*/ 190 h 517"/>
              <a:gd name="T58" fmla="*/ 2521 w 4216"/>
              <a:gd name="T59" fmla="*/ 211 h 517"/>
              <a:gd name="T60" fmla="*/ 2603 w 4216"/>
              <a:gd name="T61" fmla="*/ 143 h 517"/>
              <a:gd name="T62" fmla="*/ 2691 w 4216"/>
              <a:gd name="T63" fmla="*/ 75 h 517"/>
              <a:gd name="T64" fmla="*/ 2772 w 4216"/>
              <a:gd name="T65" fmla="*/ 517 h 517"/>
              <a:gd name="T66" fmla="*/ 2860 w 4216"/>
              <a:gd name="T67" fmla="*/ 231 h 517"/>
              <a:gd name="T68" fmla="*/ 2942 w 4216"/>
              <a:gd name="T69" fmla="*/ 34 h 517"/>
              <a:gd name="T70" fmla="*/ 3030 w 4216"/>
              <a:gd name="T71" fmla="*/ 313 h 517"/>
              <a:gd name="T72" fmla="*/ 3111 w 4216"/>
              <a:gd name="T73" fmla="*/ 306 h 517"/>
              <a:gd name="T74" fmla="*/ 3199 w 4216"/>
              <a:gd name="T75" fmla="*/ 170 h 517"/>
              <a:gd name="T76" fmla="*/ 3280 w 4216"/>
              <a:gd name="T77" fmla="*/ 279 h 517"/>
              <a:gd name="T78" fmla="*/ 3369 w 4216"/>
              <a:gd name="T79" fmla="*/ 231 h 517"/>
              <a:gd name="T80" fmla="*/ 3450 w 4216"/>
              <a:gd name="T81" fmla="*/ 81 h 517"/>
              <a:gd name="T82" fmla="*/ 3538 w 4216"/>
              <a:gd name="T83" fmla="*/ 285 h 517"/>
              <a:gd name="T84" fmla="*/ 3619 w 4216"/>
              <a:gd name="T85" fmla="*/ 122 h 517"/>
              <a:gd name="T86" fmla="*/ 3708 w 4216"/>
              <a:gd name="T87" fmla="*/ 265 h 517"/>
              <a:gd name="T88" fmla="*/ 3789 w 4216"/>
              <a:gd name="T89" fmla="*/ 265 h 517"/>
              <a:gd name="T90" fmla="*/ 3877 w 4216"/>
              <a:gd name="T91" fmla="*/ 299 h 517"/>
              <a:gd name="T92" fmla="*/ 3958 w 4216"/>
              <a:gd name="T93" fmla="*/ 265 h 517"/>
              <a:gd name="T94" fmla="*/ 4046 w 4216"/>
              <a:gd name="T95" fmla="*/ 183 h 517"/>
              <a:gd name="T96" fmla="*/ 4128 w 4216"/>
              <a:gd name="T97" fmla="*/ 136 h 517"/>
              <a:gd name="T98" fmla="*/ 4216 w 4216"/>
              <a:gd name="T99" fmla="*/ 2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517">
                <a:moveTo>
                  <a:pt x="0" y="156"/>
                </a:moveTo>
                <a:lnTo>
                  <a:pt x="20" y="163"/>
                </a:lnTo>
                <a:lnTo>
                  <a:pt x="41" y="143"/>
                </a:lnTo>
                <a:lnTo>
                  <a:pt x="61" y="115"/>
                </a:lnTo>
                <a:lnTo>
                  <a:pt x="88" y="102"/>
                </a:lnTo>
                <a:lnTo>
                  <a:pt x="108" y="115"/>
                </a:lnTo>
                <a:lnTo>
                  <a:pt x="129" y="170"/>
                </a:lnTo>
                <a:lnTo>
                  <a:pt x="149" y="231"/>
                </a:lnTo>
                <a:lnTo>
                  <a:pt x="169" y="258"/>
                </a:lnTo>
                <a:lnTo>
                  <a:pt x="190" y="245"/>
                </a:lnTo>
                <a:lnTo>
                  <a:pt x="210" y="272"/>
                </a:lnTo>
                <a:lnTo>
                  <a:pt x="230" y="299"/>
                </a:lnTo>
                <a:lnTo>
                  <a:pt x="257" y="285"/>
                </a:lnTo>
                <a:lnTo>
                  <a:pt x="278" y="231"/>
                </a:lnTo>
                <a:lnTo>
                  <a:pt x="298" y="149"/>
                </a:lnTo>
                <a:lnTo>
                  <a:pt x="318" y="54"/>
                </a:lnTo>
                <a:lnTo>
                  <a:pt x="339" y="7"/>
                </a:lnTo>
                <a:lnTo>
                  <a:pt x="359" y="54"/>
                </a:lnTo>
                <a:lnTo>
                  <a:pt x="379" y="190"/>
                </a:lnTo>
                <a:lnTo>
                  <a:pt x="400" y="279"/>
                </a:lnTo>
                <a:lnTo>
                  <a:pt x="427" y="279"/>
                </a:lnTo>
                <a:lnTo>
                  <a:pt x="447" y="238"/>
                </a:lnTo>
                <a:lnTo>
                  <a:pt x="468" y="238"/>
                </a:lnTo>
                <a:lnTo>
                  <a:pt x="488" y="360"/>
                </a:lnTo>
                <a:lnTo>
                  <a:pt x="508" y="476"/>
                </a:lnTo>
                <a:lnTo>
                  <a:pt x="529" y="462"/>
                </a:lnTo>
                <a:lnTo>
                  <a:pt x="549" y="347"/>
                </a:lnTo>
                <a:lnTo>
                  <a:pt x="569" y="251"/>
                </a:lnTo>
                <a:lnTo>
                  <a:pt x="596" y="204"/>
                </a:lnTo>
                <a:lnTo>
                  <a:pt x="617" y="183"/>
                </a:lnTo>
                <a:lnTo>
                  <a:pt x="637" y="197"/>
                </a:lnTo>
                <a:lnTo>
                  <a:pt x="657" y="217"/>
                </a:lnTo>
                <a:lnTo>
                  <a:pt x="678" y="211"/>
                </a:lnTo>
                <a:lnTo>
                  <a:pt x="698" y="197"/>
                </a:lnTo>
                <a:lnTo>
                  <a:pt x="718" y="156"/>
                </a:lnTo>
                <a:lnTo>
                  <a:pt x="739" y="129"/>
                </a:lnTo>
                <a:lnTo>
                  <a:pt x="766" y="109"/>
                </a:lnTo>
                <a:lnTo>
                  <a:pt x="786" y="163"/>
                </a:lnTo>
                <a:lnTo>
                  <a:pt x="807" y="231"/>
                </a:lnTo>
                <a:lnTo>
                  <a:pt x="827" y="272"/>
                </a:lnTo>
                <a:lnTo>
                  <a:pt x="847" y="265"/>
                </a:lnTo>
                <a:lnTo>
                  <a:pt x="868" y="238"/>
                </a:lnTo>
                <a:lnTo>
                  <a:pt x="888" y="211"/>
                </a:lnTo>
                <a:lnTo>
                  <a:pt x="908" y="183"/>
                </a:lnTo>
                <a:lnTo>
                  <a:pt x="935" y="177"/>
                </a:lnTo>
                <a:lnTo>
                  <a:pt x="956" y="163"/>
                </a:lnTo>
                <a:lnTo>
                  <a:pt x="976" y="156"/>
                </a:lnTo>
                <a:lnTo>
                  <a:pt x="996" y="170"/>
                </a:lnTo>
                <a:lnTo>
                  <a:pt x="1017" y="170"/>
                </a:lnTo>
                <a:lnTo>
                  <a:pt x="1037" y="197"/>
                </a:lnTo>
                <a:lnTo>
                  <a:pt x="1057" y="245"/>
                </a:lnTo>
                <a:lnTo>
                  <a:pt x="1078" y="333"/>
                </a:lnTo>
                <a:lnTo>
                  <a:pt x="1105" y="333"/>
                </a:lnTo>
                <a:lnTo>
                  <a:pt x="1125" y="272"/>
                </a:lnTo>
                <a:lnTo>
                  <a:pt x="1145" y="231"/>
                </a:lnTo>
                <a:lnTo>
                  <a:pt x="1166" y="204"/>
                </a:lnTo>
                <a:lnTo>
                  <a:pt x="1186" y="190"/>
                </a:lnTo>
                <a:lnTo>
                  <a:pt x="1206" y="183"/>
                </a:lnTo>
                <a:lnTo>
                  <a:pt x="1227" y="183"/>
                </a:lnTo>
                <a:lnTo>
                  <a:pt x="1247" y="156"/>
                </a:lnTo>
                <a:lnTo>
                  <a:pt x="1274" y="197"/>
                </a:lnTo>
                <a:lnTo>
                  <a:pt x="1295" y="245"/>
                </a:lnTo>
                <a:lnTo>
                  <a:pt x="1315" y="238"/>
                </a:lnTo>
                <a:lnTo>
                  <a:pt x="1335" y="211"/>
                </a:lnTo>
                <a:lnTo>
                  <a:pt x="1356" y="238"/>
                </a:lnTo>
                <a:lnTo>
                  <a:pt x="1376" y="285"/>
                </a:lnTo>
                <a:lnTo>
                  <a:pt x="1396" y="319"/>
                </a:lnTo>
                <a:lnTo>
                  <a:pt x="1417" y="306"/>
                </a:lnTo>
                <a:lnTo>
                  <a:pt x="1444" y="258"/>
                </a:lnTo>
                <a:lnTo>
                  <a:pt x="1464" y="197"/>
                </a:lnTo>
                <a:lnTo>
                  <a:pt x="1484" y="109"/>
                </a:lnTo>
                <a:lnTo>
                  <a:pt x="1505" y="27"/>
                </a:lnTo>
                <a:lnTo>
                  <a:pt x="1525" y="0"/>
                </a:lnTo>
                <a:lnTo>
                  <a:pt x="1545" y="54"/>
                </a:lnTo>
                <a:lnTo>
                  <a:pt x="1566" y="217"/>
                </a:lnTo>
                <a:lnTo>
                  <a:pt x="1586" y="428"/>
                </a:lnTo>
                <a:lnTo>
                  <a:pt x="1613" y="503"/>
                </a:lnTo>
                <a:lnTo>
                  <a:pt x="1633" y="455"/>
                </a:lnTo>
                <a:lnTo>
                  <a:pt x="1654" y="353"/>
                </a:lnTo>
                <a:lnTo>
                  <a:pt x="1674" y="258"/>
                </a:lnTo>
                <a:lnTo>
                  <a:pt x="1694" y="163"/>
                </a:lnTo>
                <a:lnTo>
                  <a:pt x="1715" y="88"/>
                </a:lnTo>
                <a:lnTo>
                  <a:pt x="1735" y="54"/>
                </a:lnTo>
                <a:lnTo>
                  <a:pt x="1755" y="109"/>
                </a:lnTo>
                <a:lnTo>
                  <a:pt x="1783" y="211"/>
                </a:lnTo>
                <a:lnTo>
                  <a:pt x="1803" y="326"/>
                </a:lnTo>
                <a:lnTo>
                  <a:pt x="1823" y="360"/>
                </a:lnTo>
                <a:lnTo>
                  <a:pt x="1844" y="326"/>
                </a:lnTo>
                <a:lnTo>
                  <a:pt x="1864" y="251"/>
                </a:lnTo>
                <a:lnTo>
                  <a:pt x="1884" y="197"/>
                </a:lnTo>
                <a:lnTo>
                  <a:pt x="1905" y="143"/>
                </a:lnTo>
                <a:lnTo>
                  <a:pt x="1925" y="88"/>
                </a:lnTo>
                <a:lnTo>
                  <a:pt x="1952" y="115"/>
                </a:lnTo>
                <a:lnTo>
                  <a:pt x="1972" y="238"/>
                </a:lnTo>
                <a:lnTo>
                  <a:pt x="1993" y="279"/>
                </a:lnTo>
                <a:lnTo>
                  <a:pt x="2013" y="265"/>
                </a:lnTo>
                <a:lnTo>
                  <a:pt x="2033" y="251"/>
                </a:lnTo>
                <a:lnTo>
                  <a:pt x="2054" y="258"/>
                </a:lnTo>
                <a:lnTo>
                  <a:pt x="2074" y="245"/>
                </a:lnTo>
                <a:lnTo>
                  <a:pt x="2094" y="231"/>
                </a:lnTo>
                <a:lnTo>
                  <a:pt x="2121" y="190"/>
                </a:lnTo>
                <a:lnTo>
                  <a:pt x="2142" y="177"/>
                </a:lnTo>
                <a:lnTo>
                  <a:pt x="2162" y="170"/>
                </a:lnTo>
                <a:lnTo>
                  <a:pt x="2182" y="129"/>
                </a:lnTo>
                <a:lnTo>
                  <a:pt x="2203" y="81"/>
                </a:lnTo>
                <a:lnTo>
                  <a:pt x="2223" y="61"/>
                </a:lnTo>
                <a:lnTo>
                  <a:pt x="2243" y="109"/>
                </a:lnTo>
                <a:lnTo>
                  <a:pt x="2264" y="258"/>
                </a:lnTo>
                <a:lnTo>
                  <a:pt x="2291" y="381"/>
                </a:lnTo>
                <a:lnTo>
                  <a:pt x="2311" y="394"/>
                </a:lnTo>
                <a:lnTo>
                  <a:pt x="2332" y="353"/>
                </a:lnTo>
                <a:lnTo>
                  <a:pt x="2352" y="306"/>
                </a:lnTo>
                <a:lnTo>
                  <a:pt x="2372" y="258"/>
                </a:lnTo>
                <a:lnTo>
                  <a:pt x="2393" y="217"/>
                </a:lnTo>
                <a:lnTo>
                  <a:pt x="2413" y="177"/>
                </a:lnTo>
                <a:lnTo>
                  <a:pt x="2433" y="190"/>
                </a:lnTo>
                <a:lnTo>
                  <a:pt x="2460" y="245"/>
                </a:lnTo>
                <a:lnTo>
                  <a:pt x="2481" y="272"/>
                </a:lnTo>
                <a:lnTo>
                  <a:pt x="2501" y="251"/>
                </a:lnTo>
                <a:lnTo>
                  <a:pt x="2521" y="211"/>
                </a:lnTo>
                <a:lnTo>
                  <a:pt x="2542" y="156"/>
                </a:lnTo>
                <a:lnTo>
                  <a:pt x="2562" y="136"/>
                </a:lnTo>
                <a:lnTo>
                  <a:pt x="2582" y="122"/>
                </a:lnTo>
                <a:lnTo>
                  <a:pt x="2603" y="143"/>
                </a:lnTo>
                <a:lnTo>
                  <a:pt x="2630" y="177"/>
                </a:lnTo>
                <a:lnTo>
                  <a:pt x="2650" y="197"/>
                </a:lnTo>
                <a:lnTo>
                  <a:pt x="2670" y="143"/>
                </a:lnTo>
                <a:lnTo>
                  <a:pt x="2691" y="75"/>
                </a:lnTo>
                <a:lnTo>
                  <a:pt x="2711" y="54"/>
                </a:lnTo>
                <a:lnTo>
                  <a:pt x="2731" y="170"/>
                </a:lnTo>
                <a:lnTo>
                  <a:pt x="2752" y="394"/>
                </a:lnTo>
                <a:lnTo>
                  <a:pt x="2772" y="517"/>
                </a:lnTo>
                <a:lnTo>
                  <a:pt x="2799" y="483"/>
                </a:lnTo>
                <a:lnTo>
                  <a:pt x="2820" y="367"/>
                </a:lnTo>
                <a:lnTo>
                  <a:pt x="2840" y="279"/>
                </a:lnTo>
                <a:lnTo>
                  <a:pt x="2860" y="231"/>
                </a:lnTo>
                <a:lnTo>
                  <a:pt x="2881" y="170"/>
                </a:lnTo>
                <a:lnTo>
                  <a:pt x="2901" y="61"/>
                </a:lnTo>
                <a:lnTo>
                  <a:pt x="2921" y="0"/>
                </a:lnTo>
                <a:lnTo>
                  <a:pt x="2942" y="34"/>
                </a:lnTo>
                <a:lnTo>
                  <a:pt x="2969" y="183"/>
                </a:lnTo>
                <a:lnTo>
                  <a:pt x="2989" y="333"/>
                </a:lnTo>
                <a:lnTo>
                  <a:pt x="3009" y="360"/>
                </a:lnTo>
                <a:lnTo>
                  <a:pt x="3030" y="313"/>
                </a:lnTo>
                <a:lnTo>
                  <a:pt x="3050" y="258"/>
                </a:lnTo>
                <a:lnTo>
                  <a:pt x="3070" y="217"/>
                </a:lnTo>
                <a:lnTo>
                  <a:pt x="3091" y="258"/>
                </a:lnTo>
                <a:lnTo>
                  <a:pt x="3111" y="306"/>
                </a:lnTo>
                <a:lnTo>
                  <a:pt x="3138" y="299"/>
                </a:lnTo>
                <a:lnTo>
                  <a:pt x="3158" y="265"/>
                </a:lnTo>
                <a:lnTo>
                  <a:pt x="3179" y="211"/>
                </a:lnTo>
                <a:lnTo>
                  <a:pt x="3199" y="170"/>
                </a:lnTo>
                <a:lnTo>
                  <a:pt x="3219" y="136"/>
                </a:lnTo>
                <a:lnTo>
                  <a:pt x="3240" y="136"/>
                </a:lnTo>
                <a:lnTo>
                  <a:pt x="3260" y="211"/>
                </a:lnTo>
                <a:lnTo>
                  <a:pt x="3280" y="279"/>
                </a:lnTo>
                <a:lnTo>
                  <a:pt x="3308" y="292"/>
                </a:lnTo>
                <a:lnTo>
                  <a:pt x="3328" y="279"/>
                </a:lnTo>
                <a:lnTo>
                  <a:pt x="3348" y="251"/>
                </a:lnTo>
                <a:lnTo>
                  <a:pt x="3369" y="231"/>
                </a:lnTo>
                <a:lnTo>
                  <a:pt x="3389" y="204"/>
                </a:lnTo>
                <a:lnTo>
                  <a:pt x="3409" y="177"/>
                </a:lnTo>
                <a:lnTo>
                  <a:pt x="3430" y="122"/>
                </a:lnTo>
                <a:lnTo>
                  <a:pt x="3450" y="81"/>
                </a:lnTo>
                <a:lnTo>
                  <a:pt x="3477" y="41"/>
                </a:lnTo>
                <a:lnTo>
                  <a:pt x="3497" y="41"/>
                </a:lnTo>
                <a:lnTo>
                  <a:pt x="3518" y="122"/>
                </a:lnTo>
                <a:lnTo>
                  <a:pt x="3538" y="285"/>
                </a:lnTo>
                <a:lnTo>
                  <a:pt x="3558" y="387"/>
                </a:lnTo>
                <a:lnTo>
                  <a:pt x="3579" y="353"/>
                </a:lnTo>
                <a:lnTo>
                  <a:pt x="3599" y="217"/>
                </a:lnTo>
                <a:lnTo>
                  <a:pt x="3619" y="122"/>
                </a:lnTo>
                <a:lnTo>
                  <a:pt x="3647" y="143"/>
                </a:lnTo>
                <a:lnTo>
                  <a:pt x="3667" y="224"/>
                </a:lnTo>
                <a:lnTo>
                  <a:pt x="3687" y="265"/>
                </a:lnTo>
                <a:lnTo>
                  <a:pt x="3708" y="265"/>
                </a:lnTo>
                <a:lnTo>
                  <a:pt x="3728" y="245"/>
                </a:lnTo>
                <a:lnTo>
                  <a:pt x="3748" y="279"/>
                </a:lnTo>
                <a:lnTo>
                  <a:pt x="3769" y="313"/>
                </a:lnTo>
                <a:lnTo>
                  <a:pt x="3789" y="265"/>
                </a:lnTo>
                <a:lnTo>
                  <a:pt x="3816" y="211"/>
                </a:lnTo>
                <a:lnTo>
                  <a:pt x="3836" y="204"/>
                </a:lnTo>
                <a:lnTo>
                  <a:pt x="3857" y="245"/>
                </a:lnTo>
                <a:lnTo>
                  <a:pt x="3877" y="299"/>
                </a:lnTo>
                <a:lnTo>
                  <a:pt x="3897" y="313"/>
                </a:lnTo>
                <a:lnTo>
                  <a:pt x="3918" y="313"/>
                </a:lnTo>
                <a:lnTo>
                  <a:pt x="3938" y="299"/>
                </a:lnTo>
                <a:lnTo>
                  <a:pt x="3958" y="265"/>
                </a:lnTo>
                <a:lnTo>
                  <a:pt x="3985" y="211"/>
                </a:lnTo>
                <a:lnTo>
                  <a:pt x="4006" y="197"/>
                </a:lnTo>
                <a:lnTo>
                  <a:pt x="4026" y="197"/>
                </a:lnTo>
                <a:lnTo>
                  <a:pt x="4046" y="183"/>
                </a:lnTo>
                <a:lnTo>
                  <a:pt x="4067" y="149"/>
                </a:lnTo>
                <a:lnTo>
                  <a:pt x="4087" y="143"/>
                </a:lnTo>
                <a:lnTo>
                  <a:pt x="4107" y="143"/>
                </a:lnTo>
                <a:lnTo>
                  <a:pt x="4128" y="136"/>
                </a:lnTo>
                <a:lnTo>
                  <a:pt x="4155" y="129"/>
                </a:lnTo>
                <a:lnTo>
                  <a:pt x="4175" y="156"/>
                </a:lnTo>
                <a:lnTo>
                  <a:pt x="4196" y="238"/>
                </a:lnTo>
                <a:lnTo>
                  <a:pt x="4216" y="299"/>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09" name="Freeform 77"/>
          <p:cNvSpPr>
            <a:spLocks/>
          </p:cNvSpPr>
          <p:nvPr/>
        </p:nvSpPr>
        <p:spPr bwMode="auto">
          <a:xfrm flipV="1">
            <a:off x="1982788" y="3559175"/>
            <a:ext cx="6437312" cy="714375"/>
          </a:xfrm>
          <a:custGeom>
            <a:avLst/>
            <a:gdLst>
              <a:gd name="T0" fmla="*/ 61 w 4216"/>
              <a:gd name="T1" fmla="*/ 170 h 483"/>
              <a:gd name="T2" fmla="*/ 149 w 4216"/>
              <a:gd name="T3" fmla="*/ 136 h 483"/>
              <a:gd name="T4" fmla="*/ 230 w 4216"/>
              <a:gd name="T5" fmla="*/ 259 h 483"/>
              <a:gd name="T6" fmla="*/ 318 w 4216"/>
              <a:gd name="T7" fmla="*/ 218 h 483"/>
              <a:gd name="T8" fmla="*/ 400 w 4216"/>
              <a:gd name="T9" fmla="*/ 55 h 483"/>
              <a:gd name="T10" fmla="*/ 488 w 4216"/>
              <a:gd name="T11" fmla="*/ 286 h 483"/>
              <a:gd name="T12" fmla="*/ 569 w 4216"/>
              <a:gd name="T13" fmla="*/ 381 h 483"/>
              <a:gd name="T14" fmla="*/ 657 w 4216"/>
              <a:gd name="T15" fmla="*/ 191 h 483"/>
              <a:gd name="T16" fmla="*/ 739 w 4216"/>
              <a:gd name="T17" fmla="*/ 211 h 483"/>
              <a:gd name="T18" fmla="*/ 827 w 4216"/>
              <a:gd name="T19" fmla="*/ 116 h 483"/>
              <a:gd name="T20" fmla="*/ 908 w 4216"/>
              <a:gd name="T21" fmla="*/ 238 h 483"/>
              <a:gd name="T22" fmla="*/ 996 w 4216"/>
              <a:gd name="T23" fmla="*/ 184 h 483"/>
              <a:gd name="T24" fmla="*/ 1078 w 4216"/>
              <a:gd name="T25" fmla="*/ 170 h 483"/>
              <a:gd name="T26" fmla="*/ 1166 w 4216"/>
              <a:gd name="T27" fmla="*/ 259 h 483"/>
              <a:gd name="T28" fmla="*/ 1247 w 4216"/>
              <a:gd name="T29" fmla="*/ 157 h 483"/>
              <a:gd name="T30" fmla="*/ 1335 w 4216"/>
              <a:gd name="T31" fmla="*/ 252 h 483"/>
              <a:gd name="T32" fmla="*/ 1417 w 4216"/>
              <a:gd name="T33" fmla="*/ 259 h 483"/>
              <a:gd name="T34" fmla="*/ 1505 w 4216"/>
              <a:gd name="T35" fmla="*/ 204 h 483"/>
              <a:gd name="T36" fmla="*/ 1586 w 4216"/>
              <a:gd name="T37" fmla="*/ 28 h 483"/>
              <a:gd name="T38" fmla="*/ 1674 w 4216"/>
              <a:gd name="T39" fmla="*/ 463 h 483"/>
              <a:gd name="T40" fmla="*/ 1755 w 4216"/>
              <a:gd name="T41" fmla="*/ 82 h 483"/>
              <a:gd name="T42" fmla="*/ 1844 w 4216"/>
              <a:gd name="T43" fmla="*/ 300 h 483"/>
              <a:gd name="T44" fmla="*/ 1925 w 4216"/>
              <a:gd name="T45" fmla="*/ 232 h 483"/>
              <a:gd name="T46" fmla="*/ 2013 w 4216"/>
              <a:gd name="T47" fmla="*/ 198 h 483"/>
              <a:gd name="T48" fmla="*/ 2094 w 4216"/>
              <a:gd name="T49" fmla="*/ 252 h 483"/>
              <a:gd name="T50" fmla="*/ 2182 w 4216"/>
              <a:gd name="T51" fmla="*/ 177 h 483"/>
              <a:gd name="T52" fmla="*/ 2264 w 4216"/>
              <a:gd name="T53" fmla="*/ 82 h 483"/>
              <a:gd name="T54" fmla="*/ 2352 w 4216"/>
              <a:gd name="T55" fmla="*/ 361 h 483"/>
              <a:gd name="T56" fmla="*/ 2433 w 4216"/>
              <a:gd name="T57" fmla="*/ 204 h 483"/>
              <a:gd name="T58" fmla="*/ 2521 w 4216"/>
              <a:gd name="T59" fmla="*/ 245 h 483"/>
              <a:gd name="T60" fmla="*/ 2603 w 4216"/>
              <a:gd name="T61" fmla="*/ 170 h 483"/>
              <a:gd name="T62" fmla="*/ 2691 w 4216"/>
              <a:gd name="T63" fmla="*/ 150 h 483"/>
              <a:gd name="T64" fmla="*/ 2772 w 4216"/>
              <a:gd name="T65" fmla="*/ 204 h 483"/>
              <a:gd name="T66" fmla="*/ 2860 w 4216"/>
              <a:gd name="T67" fmla="*/ 402 h 483"/>
              <a:gd name="T68" fmla="*/ 2942 w 4216"/>
              <a:gd name="T69" fmla="*/ 75 h 483"/>
              <a:gd name="T70" fmla="*/ 3030 w 4216"/>
              <a:gd name="T71" fmla="*/ 293 h 483"/>
              <a:gd name="T72" fmla="*/ 3111 w 4216"/>
              <a:gd name="T73" fmla="*/ 225 h 483"/>
              <a:gd name="T74" fmla="*/ 3199 w 4216"/>
              <a:gd name="T75" fmla="*/ 279 h 483"/>
              <a:gd name="T76" fmla="*/ 3280 w 4216"/>
              <a:gd name="T77" fmla="*/ 136 h 483"/>
              <a:gd name="T78" fmla="*/ 3369 w 4216"/>
              <a:gd name="T79" fmla="*/ 279 h 483"/>
              <a:gd name="T80" fmla="*/ 3450 w 4216"/>
              <a:gd name="T81" fmla="*/ 123 h 483"/>
              <a:gd name="T82" fmla="*/ 3538 w 4216"/>
              <a:gd name="T83" fmla="*/ 68 h 483"/>
              <a:gd name="T84" fmla="*/ 3619 w 4216"/>
              <a:gd name="T85" fmla="*/ 340 h 483"/>
              <a:gd name="T86" fmla="*/ 3708 w 4216"/>
              <a:gd name="T87" fmla="*/ 184 h 483"/>
              <a:gd name="T88" fmla="*/ 3789 w 4216"/>
              <a:gd name="T89" fmla="*/ 306 h 483"/>
              <a:gd name="T90" fmla="*/ 3877 w 4216"/>
              <a:gd name="T91" fmla="*/ 225 h 483"/>
              <a:gd name="T92" fmla="*/ 3958 w 4216"/>
              <a:gd name="T93" fmla="*/ 306 h 483"/>
              <a:gd name="T94" fmla="*/ 4046 w 4216"/>
              <a:gd name="T95" fmla="*/ 157 h 483"/>
              <a:gd name="T96" fmla="*/ 4128 w 4216"/>
              <a:gd name="T97" fmla="*/ 130 h 483"/>
              <a:gd name="T98" fmla="*/ 4216 w 4216"/>
              <a:gd name="T99" fmla="*/ 17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483">
                <a:moveTo>
                  <a:pt x="0" y="130"/>
                </a:moveTo>
                <a:lnTo>
                  <a:pt x="20" y="130"/>
                </a:lnTo>
                <a:lnTo>
                  <a:pt x="41" y="150"/>
                </a:lnTo>
                <a:lnTo>
                  <a:pt x="61" y="170"/>
                </a:lnTo>
                <a:lnTo>
                  <a:pt x="88" y="157"/>
                </a:lnTo>
                <a:lnTo>
                  <a:pt x="108" y="143"/>
                </a:lnTo>
                <a:lnTo>
                  <a:pt x="129" y="143"/>
                </a:lnTo>
                <a:lnTo>
                  <a:pt x="149" y="136"/>
                </a:lnTo>
                <a:lnTo>
                  <a:pt x="169" y="164"/>
                </a:lnTo>
                <a:lnTo>
                  <a:pt x="190" y="211"/>
                </a:lnTo>
                <a:lnTo>
                  <a:pt x="210" y="245"/>
                </a:lnTo>
                <a:lnTo>
                  <a:pt x="230" y="259"/>
                </a:lnTo>
                <a:lnTo>
                  <a:pt x="257" y="279"/>
                </a:lnTo>
                <a:lnTo>
                  <a:pt x="278" y="266"/>
                </a:lnTo>
                <a:lnTo>
                  <a:pt x="298" y="252"/>
                </a:lnTo>
                <a:lnTo>
                  <a:pt x="318" y="218"/>
                </a:lnTo>
                <a:lnTo>
                  <a:pt x="339" y="157"/>
                </a:lnTo>
                <a:lnTo>
                  <a:pt x="359" y="68"/>
                </a:lnTo>
                <a:lnTo>
                  <a:pt x="379" y="14"/>
                </a:lnTo>
                <a:lnTo>
                  <a:pt x="400" y="55"/>
                </a:lnTo>
                <a:lnTo>
                  <a:pt x="427" y="170"/>
                </a:lnTo>
                <a:lnTo>
                  <a:pt x="447" y="266"/>
                </a:lnTo>
                <a:lnTo>
                  <a:pt x="468" y="293"/>
                </a:lnTo>
                <a:lnTo>
                  <a:pt x="488" y="286"/>
                </a:lnTo>
                <a:lnTo>
                  <a:pt x="508" y="259"/>
                </a:lnTo>
                <a:lnTo>
                  <a:pt x="529" y="286"/>
                </a:lnTo>
                <a:lnTo>
                  <a:pt x="549" y="361"/>
                </a:lnTo>
                <a:lnTo>
                  <a:pt x="569" y="381"/>
                </a:lnTo>
                <a:lnTo>
                  <a:pt x="596" y="327"/>
                </a:lnTo>
                <a:lnTo>
                  <a:pt x="617" y="272"/>
                </a:lnTo>
                <a:lnTo>
                  <a:pt x="637" y="225"/>
                </a:lnTo>
                <a:lnTo>
                  <a:pt x="657" y="191"/>
                </a:lnTo>
                <a:lnTo>
                  <a:pt x="678" y="157"/>
                </a:lnTo>
                <a:lnTo>
                  <a:pt x="698" y="170"/>
                </a:lnTo>
                <a:lnTo>
                  <a:pt x="718" y="204"/>
                </a:lnTo>
                <a:lnTo>
                  <a:pt x="739" y="211"/>
                </a:lnTo>
                <a:lnTo>
                  <a:pt x="766" y="191"/>
                </a:lnTo>
                <a:lnTo>
                  <a:pt x="786" y="164"/>
                </a:lnTo>
                <a:lnTo>
                  <a:pt x="807" y="123"/>
                </a:lnTo>
                <a:lnTo>
                  <a:pt x="827" y="116"/>
                </a:lnTo>
                <a:lnTo>
                  <a:pt x="847" y="184"/>
                </a:lnTo>
                <a:lnTo>
                  <a:pt x="868" y="252"/>
                </a:lnTo>
                <a:lnTo>
                  <a:pt x="888" y="252"/>
                </a:lnTo>
                <a:lnTo>
                  <a:pt x="908" y="238"/>
                </a:lnTo>
                <a:lnTo>
                  <a:pt x="935" y="218"/>
                </a:lnTo>
                <a:lnTo>
                  <a:pt x="956" y="198"/>
                </a:lnTo>
                <a:lnTo>
                  <a:pt x="976" y="177"/>
                </a:lnTo>
                <a:lnTo>
                  <a:pt x="996" y="184"/>
                </a:lnTo>
                <a:lnTo>
                  <a:pt x="1017" y="184"/>
                </a:lnTo>
                <a:lnTo>
                  <a:pt x="1037" y="191"/>
                </a:lnTo>
                <a:lnTo>
                  <a:pt x="1057" y="191"/>
                </a:lnTo>
                <a:lnTo>
                  <a:pt x="1078" y="170"/>
                </a:lnTo>
                <a:lnTo>
                  <a:pt x="1105" y="184"/>
                </a:lnTo>
                <a:lnTo>
                  <a:pt x="1125" y="259"/>
                </a:lnTo>
                <a:lnTo>
                  <a:pt x="1145" y="293"/>
                </a:lnTo>
                <a:lnTo>
                  <a:pt x="1166" y="259"/>
                </a:lnTo>
                <a:lnTo>
                  <a:pt x="1186" y="238"/>
                </a:lnTo>
                <a:lnTo>
                  <a:pt x="1206" y="225"/>
                </a:lnTo>
                <a:lnTo>
                  <a:pt x="1227" y="191"/>
                </a:lnTo>
                <a:lnTo>
                  <a:pt x="1247" y="157"/>
                </a:lnTo>
                <a:lnTo>
                  <a:pt x="1274" y="164"/>
                </a:lnTo>
                <a:lnTo>
                  <a:pt x="1295" y="177"/>
                </a:lnTo>
                <a:lnTo>
                  <a:pt x="1315" y="204"/>
                </a:lnTo>
                <a:lnTo>
                  <a:pt x="1335" y="252"/>
                </a:lnTo>
                <a:lnTo>
                  <a:pt x="1356" y="238"/>
                </a:lnTo>
                <a:lnTo>
                  <a:pt x="1376" y="218"/>
                </a:lnTo>
                <a:lnTo>
                  <a:pt x="1396" y="225"/>
                </a:lnTo>
                <a:lnTo>
                  <a:pt x="1417" y="259"/>
                </a:lnTo>
                <a:lnTo>
                  <a:pt x="1444" y="279"/>
                </a:lnTo>
                <a:lnTo>
                  <a:pt x="1464" y="279"/>
                </a:lnTo>
                <a:lnTo>
                  <a:pt x="1484" y="266"/>
                </a:lnTo>
                <a:lnTo>
                  <a:pt x="1505" y="204"/>
                </a:lnTo>
                <a:lnTo>
                  <a:pt x="1525" y="123"/>
                </a:lnTo>
                <a:lnTo>
                  <a:pt x="1545" y="41"/>
                </a:lnTo>
                <a:lnTo>
                  <a:pt x="1566" y="0"/>
                </a:lnTo>
                <a:lnTo>
                  <a:pt x="1586" y="28"/>
                </a:lnTo>
                <a:lnTo>
                  <a:pt x="1613" y="191"/>
                </a:lnTo>
                <a:lnTo>
                  <a:pt x="1633" y="388"/>
                </a:lnTo>
                <a:lnTo>
                  <a:pt x="1654" y="483"/>
                </a:lnTo>
                <a:lnTo>
                  <a:pt x="1674" y="463"/>
                </a:lnTo>
                <a:lnTo>
                  <a:pt x="1694" y="361"/>
                </a:lnTo>
                <a:lnTo>
                  <a:pt x="1715" y="252"/>
                </a:lnTo>
                <a:lnTo>
                  <a:pt x="1735" y="143"/>
                </a:lnTo>
                <a:lnTo>
                  <a:pt x="1755" y="82"/>
                </a:lnTo>
                <a:lnTo>
                  <a:pt x="1783" y="55"/>
                </a:lnTo>
                <a:lnTo>
                  <a:pt x="1803" y="96"/>
                </a:lnTo>
                <a:lnTo>
                  <a:pt x="1823" y="191"/>
                </a:lnTo>
                <a:lnTo>
                  <a:pt x="1844" y="300"/>
                </a:lnTo>
                <a:lnTo>
                  <a:pt x="1864" y="361"/>
                </a:lnTo>
                <a:lnTo>
                  <a:pt x="1884" y="347"/>
                </a:lnTo>
                <a:lnTo>
                  <a:pt x="1905" y="313"/>
                </a:lnTo>
                <a:lnTo>
                  <a:pt x="1925" y="232"/>
                </a:lnTo>
                <a:lnTo>
                  <a:pt x="1952" y="109"/>
                </a:lnTo>
                <a:lnTo>
                  <a:pt x="1972" y="48"/>
                </a:lnTo>
                <a:lnTo>
                  <a:pt x="1993" y="96"/>
                </a:lnTo>
                <a:lnTo>
                  <a:pt x="2013" y="198"/>
                </a:lnTo>
                <a:lnTo>
                  <a:pt x="2033" y="245"/>
                </a:lnTo>
                <a:lnTo>
                  <a:pt x="2054" y="238"/>
                </a:lnTo>
                <a:lnTo>
                  <a:pt x="2074" y="232"/>
                </a:lnTo>
                <a:lnTo>
                  <a:pt x="2094" y="252"/>
                </a:lnTo>
                <a:lnTo>
                  <a:pt x="2121" y="232"/>
                </a:lnTo>
                <a:lnTo>
                  <a:pt x="2142" y="204"/>
                </a:lnTo>
                <a:lnTo>
                  <a:pt x="2162" y="198"/>
                </a:lnTo>
                <a:lnTo>
                  <a:pt x="2182" y="177"/>
                </a:lnTo>
                <a:lnTo>
                  <a:pt x="2203" y="157"/>
                </a:lnTo>
                <a:lnTo>
                  <a:pt x="2223" y="143"/>
                </a:lnTo>
                <a:lnTo>
                  <a:pt x="2243" y="116"/>
                </a:lnTo>
                <a:lnTo>
                  <a:pt x="2264" y="82"/>
                </a:lnTo>
                <a:lnTo>
                  <a:pt x="2291" y="109"/>
                </a:lnTo>
                <a:lnTo>
                  <a:pt x="2311" y="238"/>
                </a:lnTo>
                <a:lnTo>
                  <a:pt x="2332" y="347"/>
                </a:lnTo>
                <a:lnTo>
                  <a:pt x="2352" y="361"/>
                </a:lnTo>
                <a:lnTo>
                  <a:pt x="2372" y="334"/>
                </a:lnTo>
                <a:lnTo>
                  <a:pt x="2393" y="293"/>
                </a:lnTo>
                <a:lnTo>
                  <a:pt x="2413" y="259"/>
                </a:lnTo>
                <a:lnTo>
                  <a:pt x="2433" y="204"/>
                </a:lnTo>
                <a:lnTo>
                  <a:pt x="2460" y="170"/>
                </a:lnTo>
                <a:lnTo>
                  <a:pt x="2481" y="177"/>
                </a:lnTo>
                <a:lnTo>
                  <a:pt x="2501" y="218"/>
                </a:lnTo>
                <a:lnTo>
                  <a:pt x="2521" y="245"/>
                </a:lnTo>
                <a:lnTo>
                  <a:pt x="2542" y="225"/>
                </a:lnTo>
                <a:lnTo>
                  <a:pt x="2562" y="191"/>
                </a:lnTo>
                <a:lnTo>
                  <a:pt x="2582" y="184"/>
                </a:lnTo>
                <a:lnTo>
                  <a:pt x="2603" y="170"/>
                </a:lnTo>
                <a:lnTo>
                  <a:pt x="2630" y="130"/>
                </a:lnTo>
                <a:lnTo>
                  <a:pt x="2650" y="68"/>
                </a:lnTo>
                <a:lnTo>
                  <a:pt x="2670" y="89"/>
                </a:lnTo>
                <a:lnTo>
                  <a:pt x="2691" y="150"/>
                </a:lnTo>
                <a:lnTo>
                  <a:pt x="2711" y="143"/>
                </a:lnTo>
                <a:lnTo>
                  <a:pt x="2731" y="130"/>
                </a:lnTo>
                <a:lnTo>
                  <a:pt x="2752" y="136"/>
                </a:lnTo>
                <a:lnTo>
                  <a:pt x="2772" y="204"/>
                </a:lnTo>
                <a:lnTo>
                  <a:pt x="2799" y="340"/>
                </a:lnTo>
                <a:lnTo>
                  <a:pt x="2820" y="449"/>
                </a:lnTo>
                <a:lnTo>
                  <a:pt x="2840" y="463"/>
                </a:lnTo>
                <a:lnTo>
                  <a:pt x="2860" y="402"/>
                </a:lnTo>
                <a:lnTo>
                  <a:pt x="2881" y="300"/>
                </a:lnTo>
                <a:lnTo>
                  <a:pt x="2901" y="204"/>
                </a:lnTo>
                <a:lnTo>
                  <a:pt x="2921" y="150"/>
                </a:lnTo>
                <a:lnTo>
                  <a:pt x="2942" y="75"/>
                </a:lnTo>
                <a:lnTo>
                  <a:pt x="2969" y="0"/>
                </a:lnTo>
                <a:lnTo>
                  <a:pt x="2989" y="14"/>
                </a:lnTo>
                <a:lnTo>
                  <a:pt x="3009" y="143"/>
                </a:lnTo>
                <a:lnTo>
                  <a:pt x="3030" y="293"/>
                </a:lnTo>
                <a:lnTo>
                  <a:pt x="3050" y="354"/>
                </a:lnTo>
                <a:lnTo>
                  <a:pt x="3070" y="347"/>
                </a:lnTo>
                <a:lnTo>
                  <a:pt x="3091" y="300"/>
                </a:lnTo>
                <a:lnTo>
                  <a:pt x="3111" y="225"/>
                </a:lnTo>
                <a:lnTo>
                  <a:pt x="3138" y="198"/>
                </a:lnTo>
                <a:lnTo>
                  <a:pt x="3158" y="252"/>
                </a:lnTo>
                <a:lnTo>
                  <a:pt x="3179" y="279"/>
                </a:lnTo>
                <a:lnTo>
                  <a:pt x="3199" y="279"/>
                </a:lnTo>
                <a:lnTo>
                  <a:pt x="3219" y="245"/>
                </a:lnTo>
                <a:lnTo>
                  <a:pt x="3240" y="204"/>
                </a:lnTo>
                <a:lnTo>
                  <a:pt x="3260" y="150"/>
                </a:lnTo>
                <a:lnTo>
                  <a:pt x="3280" y="136"/>
                </a:lnTo>
                <a:lnTo>
                  <a:pt x="3308" y="191"/>
                </a:lnTo>
                <a:lnTo>
                  <a:pt x="3328" y="259"/>
                </a:lnTo>
                <a:lnTo>
                  <a:pt x="3348" y="286"/>
                </a:lnTo>
                <a:lnTo>
                  <a:pt x="3369" y="279"/>
                </a:lnTo>
                <a:lnTo>
                  <a:pt x="3389" y="245"/>
                </a:lnTo>
                <a:lnTo>
                  <a:pt x="3409" y="204"/>
                </a:lnTo>
                <a:lnTo>
                  <a:pt x="3430" y="164"/>
                </a:lnTo>
                <a:lnTo>
                  <a:pt x="3450" y="123"/>
                </a:lnTo>
                <a:lnTo>
                  <a:pt x="3477" y="102"/>
                </a:lnTo>
                <a:lnTo>
                  <a:pt x="3497" y="68"/>
                </a:lnTo>
                <a:lnTo>
                  <a:pt x="3518" y="41"/>
                </a:lnTo>
                <a:lnTo>
                  <a:pt x="3538" y="68"/>
                </a:lnTo>
                <a:lnTo>
                  <a:pt x="3558" y="136"/>
                </a:lnTo>
                <a:lnTo>
                  <a:pt x="3579" y="218"/>
                </a:lnTo>
                <a:lnTo>
                  <a:pt x="3599" y="327"/>
                </a:lnTo>
                <a:lnTo>
                  <a:pt x="3619" y="340"/>
                </a:lnTo>
                <a:lnTo>
                  <a:pt x="3647" y="252"/>
                </a:lnTo>
                <a:lnTo>
                  <a:pt x="3667" y="170"/>
                </a:lnTo>
                <a:lnTo>
                  <a:pt x="3687" y="157"/>
                </a:lnTo>
                <a:lnTo>
                  <a:pt x="3708" y="184"/>
                </a:lnTo>
                <a:lnTo>
                  <a:pt x="3728" y="218"/>
                </a:lnTo>
                <a:lnTo>
                  <a:pt x="3748" y="225"/>
                </a:lnTo>
                <a:lnTo>
                  <a:pt x="3769" y="259"/>
                </a:lnTo>
                <a:lnTo>
                  <a:pt x="3789" y="306"/>
                </a:lnTo>
                <a:lnTo>
                  <a:pt x="3816" y="327"/>
                </a:lnTo>
                <a:lnTo>
                  <a:pt x="3836" y="293"/>
                </a:lnTo>
                <a:lnTo>
                  <a:pt x="3857" y="245"/>
                </a:lnTo>
                <a:lnTo>
                  <a:pt x="3877" y="225"/>
                </a:lnTo>
                <a:lnTo>
                  <a:pt x="3897" y="238"/>
                </a:lnTo>
                <a:lnTo>
                  <a:pt x="3918" y="266"/>
                </a:lnTo>
                <a:lnTo>
                  <a:pt x="3938" y="300"/>
                </a:lnTo>
                <a:lnTo>
                  <a:pt x="3958" y="306"/>
                </a:lnTo>
                <a:lnTo>
                  <a:pt x="3985" y="279"/>
                </a:lnTo>
                <a:lnTo>
                  <a:pt x="4006" y="245"/>
                </a:lnTo>
                <a:lnTo>
                  <a:pt x="4026" y="191"/>
                </a:lnTo>
                <a:lnTo>
                  <a:pt x="4046" y="157"/>
                </a:lnTo>
                <a:lnTo>
                  <a:pt x="4067" y="170"/>
                </a:lnTo>
                <a:lnTo>
                  <a:pt x="4087" y="170"/>
                </a:lnTo>
                <a:lnTo>
                  <a:pt x="4107" y="143"/>
                </a:lnTo>
                <a:lnTo>
                  <a:pt x="4128" y="130"/>
                </a:lnTo>
                <a:lnTo>
                  <a:pt x="4155" y="136"/>
                </a:lnTo>
                <a:lnTo>
                  <a:pt x="4175" y="123"/>
                </a:lnTo>
                <a:lnTo>
                  <a:pt x="4196" y="123"/>
                </a:lnTo>
                <a:lnTo>
                  <a:pt x="4216" y="177"/>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10" name="Freeform 78"/>
          <p:cNvSpPr>
            <a:spLocks/>
          </p:cNvSpPr>
          <p:nvPr/>
        </p:nvSpPr>
        <p:spPr bwMode="auto">
          <a:xfrm flipV="1">
            <a:off x="1982788" y="3851275"/>
            <a:ext cx="6437312" cy="712788"/>
          </a:xfrm>
          <a:custGeom>
            <a:avLst/>
            <a:gdLst>
              <a:gd name="T0" fmla="*/ 61 w 4216"/>
              <a:gd name="T1" fmla="*/ 129 h 483"/>
              <a:gd name="T2" fmla="*/ 149 w 4216"/>
              <a:gd name="T3" fmla="*/ 177 h 483"/>
              <a:gd name="T4" fmla="*/ 230 w 4216"/>
              <a:gd name="T5" fmla="*/ 211 h 483"/>
              <a:gd name="T6" fmla="*/ 318 w 4216"/>
              <a:gd name="T7" fmla="*/ 252 h 483"/>
              <a:gd name="T8" fmla="*/ 400 w 4216"/>
              <a:gd name="T9" fmla="*/ 95 h 483"/>
              <a:gd name="T10" fmla="*/ 488 w 4216"/>
              <a:gd name="T11" fmla="*/ 272 h 483"/>
              <a:gd name="T12" fmla="*/ 569 w 4216"/>
              <a:gd name="T13" fmla="*/ 238 h 483"/>
              <a:gd name="T14" fmla="*/ 657 w 4216"/>
              <a:gd name="T15" fmla="*/ 265 h 483"/>
              <a:gd name="T16" fmla="*/ 739 w 4216"/>
              <a:gd name="T17" fmla="*/ 204 h 483"/>
              <a:gd name="T18" fmla="*/ 827 w 4216"/>
              <a:gd name="T19" fmla="*/ 157 h 483"/>
              <a:gd name="T20" fmla="*/ 908 w 4216"/>
              <a:gd name="T21" fmla="*/ 238 h 483"/>
              <a:gd name="T22" fmla="*/ 996 w 4216"/>
              <a:gd name="T23" fmla="*/ 197 h 483"/>
              <a:gd name="T24" fmla="*/ 1078 w 4216"/>
              <a:gd name="T25" fmla="*/ 170 h 483"/>
              <a:gd name="T26" fmla="*/ 1166 w 4216"/>
              <a:gd name="T27" fmla="*/ 238 h 483"/>
              <a:gd name="T28" fmla="*/ 1247 w 4216"/>
              <a:gd name="T29" fmla="*/ 191 h 483"/>
              <a:gd name="T30" fmla="*/ 1335 w 4216"/>
              <a:gd name="T31" fmla="*/ 184 h 483"/>
              <a:gd name="T32" fmla="*/ 1417 w 4216"/>
              <a:gd name="T33" fmla="*/ 238 h 483"/>
              <a:gd name="T34" fmla="*/ 1505 w 4216"/>
              <a:gd name="T35" fmla="*/ 293 h 483"/>
              <a:gd name="T36" fmla="*/ 1586 w 4216"/>
              <a:gd name="T37" fmla="*/ 55 h 483"/>
              <a:gd name="T38" fmla="*/ 1674 w 4216"/>
              <a:gd name="T39" fmla="*/ 333 h 483"/>
              <a:gd name="T40" fmla="*/ 1755 w 4216"/>
              <a:gd name="T41" fmla="*/ 245 h 483"/>
              <a:gd name="T42" fmla="*/ 1844 w 4216"/>
              <a:gd name="T43" fmla="*/ 102 h 483"/>
              <a:gd name="T44" fmla="*/ 1925 w 4216"/>
              <a:gd name="T45" fmla="*/ 381 h 483"/>
              <a:gd name="T46" fmla="*/ 2013 w 4216"/>
              <a:gd name="T47" fmla="*/ 61 h 483"/>
              <a:gd name="T48" fmla="*/ 2094 w 4216"/>
              <a:gd name="T49" fmla="*/ 225 h 483"/>
              <a:gd name="T50" fmla="*/ 2182 w 4216"/>
              <a:gd name="T51" fmla="*/ 238 h 483"/>
              <a:gd name="T52" fmla="*/ 2264 w 4216"/>
              <a:gd name="T53" fmla="*/ 157 h 483"/>
              <a:gd name="T54" fmla="*/ 2352 w 4216"/>
              <a:gd name="T55" fmla="*/ 211 h 483"/>
              <a:gd name="T56" fmla="*/ 2433 w 4216"/>
              <a:gd name="T57" fmla="*/ 293 h 483"/>
              <a:gd name="T58" fmla="*/ 2521 w 4216"/>
              <a:gd name="T59" fmla="*/ 170 h 483"/>
              <a:gd name="T60" fmla="*/ 2603 w 4216"/>
              <a:gd name="T61" fmla="*/ 225 h 483"/>
              <a:gd name="T62" fmla="*/ 2691 w 4216"/>
              <a:gd name="T63" fmla="*/ 61 h 483"/>
              <a:gd name="T64" fmla="*/ 2772 w 4216"/>
              <a:gd name="T65" fmla="*/ 184 h 483"/>
              <a:gd name="T66" fmla="*/ 2860 w 4216"/>
              <a:gd name="T67" fmla="*/ 415 h 483"/>
              <a:gd name="T68" fmla="*/ 2942 w 4216"/>
              <a:gd name="T69" fmla="*/ 211 h 483"/>
              <a:gd name="T70" fmla="*/ 3030 w 4216"/>
              <a:gd name="T71" fmla="*/ 0 h 483"/>
              <a:gd name="T72" fmla="*/ 3111 w 4216"/>
              <a:gd name="T73" fmla="*/ 367 h 483"/>
              <a:gd name="T74" fmla="*/ 3199 w 4216"/>
              <a:gd name="T75" fmla="*/ 238 h 483"/>
              <a:gd name="T76" fmla="*/ 3280 w 4216"/>
              <a:gd name="T77" fmla="*/ 184 h 483"/>
              <a:gd name="T78" fmla="*/ 3369 w 4216"/>
              <a:gd name="T79" fmla="*/ 252 h 483"/>
              <a:gd name="T80" fmla="*/ 3450 w 4216"/>
              <a:gd name="T81" fmla="*/ 170 h 483"/>
              <a:gd name="T82" fmla="*/ 3538 w 4216"/>
              <a:gd name="T83" fmla="*/ 82 h 483"/>
              <a:gd name="T84" fmla="*/ 3619 w 4216"/>
              <a:gd name="T85" fmla="*/ 204 h 483"/>
              <a:gd name="T86" fmla="*/ 3708 w 4216"/>
              <a:gd name="T87" fmla="*/ 170 h 483"/>
              <a:gd name="T88" fmla="*/ 3789 w 4216"/>
              <a:gd name="T89" fmla="*/ 231 h 483"/>
              <a:gd name="T90" fmla="*/ 3877 w 4216"/>
              <a:gd name="T91" fmla="*/ 327 h 483"/>
              <a:gd name="T92" fmla="*/ 3958 w 4216"/>
              <a:gd name="T93" fmla="*/ 286 h 483"/>
              <a:gd name="T94" fmla="*/ 4046 w 4216"/>
              <a:gd name="T95" fmla="*/ 204 h 483"/>
              <a:gd name="T96" fmla="*/ 4128 w 4216"/>
              <a:gd name="T97" fmla="*/ 170 h 483"/>
              <a:gd name="T98" fmla="*/ 4216 w 4216"/>
              <a:gd name="T99" fmla="*/ 14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483">
                <a:moveTo>
                  <a:pt x="0" y="191"/>
                </a:moveTo>
                <a:lnTo>
                  <a:pt x="20" y="150"/>
                </a:lnTo>
                <a:lnTo>
                  <a:pt x="41" y="129"/>
                </a:lnTo>
                <a:lnTo>
                  <a:pt x="61" y="129"/>
                </a:lnTo>
                <a:lnTo>
                  <a:pt x="88" y="157"/>
                </a:lnTo>
                <a:lnTo>
                  <a:pt x="108" y="177"/>
                </a:lnTo>
                <a:lnTo>
                  <a:pt x="129" y="204"/>
                </a:lnTo>
                <a:lnTo>
                  <a:pt x="149" y="177"/>
                </a:lnTo>
                <a:lnTo>
                  <a:pt x="169" y="150"/>
                </a:lnTo>
                <a:lnTo>
                  <a:pt x="190" y="129"/>
                </a:lnTo>
                <a:lnTo>
                  <a:pt x="210" y="157"/>
                </a:lnTo>
                <a:lnTo>
                  <a:pt x="230" y="211"/>
                </a:lnTo>
                <a:lnTo>
                  <a:pt x="257" y="245"/>
                </a:lnTo>
                <a:lnTo>
                  <a:pt x="278" y="252"/>
                </a:lnTo>
                <a:lnTo>
                  <a:pt x="298" y="265"/>
                </a:lnTo>
                <a:lnTo>
                  <a:pt x="318" y="252"/>
                </a:lnTo>
                <a:lnTo>
                  <a:pt x="339" y="252"/>
                </a:lnTo>
                <a:lnTo>
                  <a:pt x="359" y="225"/>
                </a:lnTo>
                <a:lnTo>
                  <a:pt x="379" y="177"/>
                </a:lnTo>
                <a:lnTo>
                  <a:pt x="400" y="95"/>
                </a:lnTo>
                <a:lnTo>
                  <a:pt x="427" y="7"/>
                </a:lnTo>
                <a:lnTo>
                  <a:pt x="447" y="7"/>
                </a:lnTo>
                <a:lnTo>
                  <a:pt x="468" y="136"/>
                </a:lnTo>
                <a:lnTo>
                  <a:pt x="488" y="272"/>
                </a:lnTo>
                <a:lnTo>
                  <a:pt x="508" y="333"/>
                </a:lnTo>
                <a:lnTo>
                  <a:pt x="529" y="333"/>
                </a:lnTo>
                <a:lnTo>
                  <a:pt x="549" y="272"/>
                </a:lnTo>
                <a:lnTo>
                  <a:pt x="569" y="238"/>
                </a:lnTo>
                <a:lnTo>
                  <a:pt x="596" y="286"/>
                </a:lnTo>
                <a:lnTo>
                  <a:pt x="617" y="347"/>
                </a:lnTo>
                <a:lnTo>
                  <a:pt x="637" y="327"/>
                </a:lnTo>
                <a:lnTo>
                  <a:pt x="657" y="265"/>
                </a:lnTo>
                <a:lnTo>
                  <a:pt x="678" y="191"/>
                </a:lnTo>
                <a:lnTo>
                  <a:pt x="698" y="170"/>
                </a:lnTo>
                <a:lnTo>
                  <a:pt x="718" y="170"/>
                </a:lnTo>
                <a:lnTo>
                  <a:pt x="739" y="204"/>
                </a:lnTo>
                <a:lnTo>
                  <a:pt x="766" y="245"/>
                </a:lnTo>
                <a:lnTo>
                  <a:pt x="786" y="238"/>
                </a:lnTo>
                <a:lnTo>
                  <a:pt x="807" y="204"/>
                </a:lnTo>
                <a:lnTo>
                  <a:pt x="827" y="157"/>
                </a:lnTo>
                <a:lnTo>
                  <a:pt x="847" y="116"/>
                </a:lnTo>
                <a:lnTo>
                  <a:pt x="868" y="116"/>
                </a:lnTo>
                <a:lnTo>
                  <a:pt x="888" y="163"/>
                </a:lnTo>
                <a:lnTo>
                  <a:pt x="908" y="238"/>
                </a:lnTo>
                <a:lnTo>
                  <a:pt x="935" y="272"/>
                </a:lnTo>
                <a:lnTo>
                  <a:pt x="956" y="252"/>
                </a:lnTo>
                <a:lnTo>
                  <a:pt x="976" y="218"/>
                </a:lnTo>
                <a:lnTo>
                  <a:pt x="996" y="197"/>
                </a:lnTo>
                <a:lnTo>
                  <a:pt x="1017" y="204"/>
                </a:lnTo>
                <a:lnTo>
                  <a:pt x="1037" y="211"/>
                </a:lnTo>
                <a:lnTo>
                  <a:pt x="1057" y="197"/>
                </a:lnTo>
                <a:lnTo>
                  <a:pt x="1078" y="170"/>
                </a:lnTo>
                <a:lnTo>
                  <a:pt x="1105" y="157"/>
                </a:lnTo>
                <a:lnTo>
                  <a:pt x="1125" y="143"/>
                </a:lnTo>
                <a:lnTo>
                  <a:pt x="1145" y="163"/>
                </a:lnTo>
                <a:lnTo>
                  <a:pt x="1166" y="238"/>
                </a:lnTo>
                <a:lnTo>
                  <a:pt x="1186" y="286"/>
                </a:lnTo>
                <a:lnTo>
                  <a:pt x="1206" y="272"/>
                </a:lnTo>
                <a:lnTo>
                  <a:pt x="1227" y="225"/>
                </a:lnTo>
                <a:lnTo>
                  <a:pt x="1247" y="191"/>
                </a:lnTo>
                <a:lnTo>
                  <a:pt x="1274" y="184"/>
                </a:lnTo>
                <a:lnTo>
                  <a:pt x="1295" y="184"/>
                </a:lnTo>
                <a:lnTo>
                  <a:pt x="1315" y="191"/>
                </a:lnTo>
                <a:lnTo>
                  <a:pt x="1335" y="184"/>
                </a:lnTo>
                <a:lnTo>
                  <a:pt x="1356" y="177"/>
                </a:lnTo>
                <a:lnTo>
                  <a:pt x="1376" y="218"/>
                </a:lnTo>
                <a:lnTo>
                  <a:pt x="1396" y="238"/>
                </a:lnTo>
                <a:lnTo>
                  <a:pt x="1417" y="238"/>
                </a:lnTo>
                <a:lnTo>
                  <a:pt x="1444" y="245"/>
                </a:lnTo>
                <a:lnTo>
                  <a:pt x="1464" y="272"/>
                </a:lnTo>
                <a:lnTo>
                  <a:pt x="1484" y="299"/>
                </a:lnTo>
                <a:lnTo>
                  <a:pt x="1505" y="293"/>
                </a:lnTo>
                <a:lnTo>
                  <a:pt x="1525" y="245"/>
                </a:lnTo>
                <a:lnTo>
                  <a:pt x="1545" y="177"/>
                </a:lnTo>
                <a:lnTo>
                  <a:pt x="1566" y="116"/>
                </a:lnTo>
                <a:lnTo>
                  <a:pt x="1586" y="55"/>
                </a:lnTo>
                <a:lnTo>
                  <a:pt x="1613" y="14"/>
                </a:lnTo>
                <a:lnTo>
                  <a:pt x="1633" y="41"/>
                </a:lnTo>
                <a:lnTo>
                  <a:pt x="1654" y="157"/>
                </a:lnTo>
                <a:lnTo>
                  <a:pt x="1674" y="333"/>
                </a:lnTo>
                <a:lnTo>
                  <a:pt x="1694" y="442"/>
                </a:lnTo>
                <a:lnTo>
                  <a:pt x="1715" y="449"/>
                </a:lnTo>
                <a:lnTo>
                  <a:pt x="1735" y="361"/>
                </a:lnTo>
                <a:lnTo>
                  <a:pt x="1755" y="245"/>
                </a:lnTo>
                <a:lnTo>
                  <a:pt x="1783" y="136"/>
                </a:lnTo>
                <a:lnTo>
                  <a:pt x="1803" y="82"/>
                </a:lnTo>
                <a:lnTo>
                  <a:pt x="1823" y="82"/>
                </a:lnTo>
                <a:lnTo>
                  <a:pt x="1844" y="102"/>
                </a:lnTo>
                <a:lnTo>
                  <a:pt x="1864" y="184"/>
                </a:lnTo>
                <a:lnTo>
                  <a:pt x="1884" y="313"/>
                </a:lnTo>
                <a:lnTo>
                  <a:pt x="1905" y="401"/>
                </a:lnTo>
                <a:lnTo>
                  <a:pt x="1925" y="381"/>
                </a:lnTo>
                <a:lnTo>
                  <a:pt x="1952" y="279"/>
                </a:lnTo>
                <a:lnTo>
                  <a:pt x="1972" y="184"/>
                </a:lnTo>
                <a:lnTo>
                  <a:pt x="1993" y="109"/>
                </a:lnTo>
                <a:lnTo>
                  <a:pt x="2013" y="61"/>
                </a:lnTo>
                <a:lnTo>
                  <a:pt x="2033" y="95"/>
                </a:lnTo>
                <a:lnTo>
                  <a:pt x="2054" y="177"/>
                </a:lnTo>
                <a:lnTo>
                  <a:pt x="2074" y="225"/>
                </a:lnTo>
                <a:lnTo>
                  <a:pt x="2094" y="225"/>
                </a:lnTo>
                <a:lnTo>
                  <a:pt x="2121" y="218"/>
                </a:lnTo>
                <a:lnTo>
                  <a:pt x="2142" y="225"/>
                </a:lnTo>
                <a:lnTo>
                  <a:pt x="2162" y="245"/>
                </a:lnTo>
                <a:lnTo>
                  <a:pt x="2182" y="238"/>
                </a:lnTo>
                <a:lnTo>
                  <a:pt x="2203" y="204"/>
                </a:lnTo>
                <a:lnTo>
                  <a:pt x="2223" y="184"/>
                </a:lnTo>
                <a:lnTo>
                  <a:pt x="2243" y="163"/>
                </a:lnTo>
                <a:lnTo>
                  <a:pt x="2264" y="157"/>
                </a:lnTo>
                <a:lnTo>
                  <a:pt x="2291" y="143"/>
                </a:lnTo>
                <a:lnTo>
                  <a:pt x="2311" y="123"/>
                </a:lnTo>
                <a:lnTo>
                  <a:pt x="2332" y="129"/>
                </a:lnTo>
                <a:lnTo>
                  <a:pt x="2352" y="211"/>
                </a:lnTo>
                <a:lnTo>
                  <a:pt x="2372" y="313"/>
                </a:lnTo>
                <a:lnTo>
                  <a:pt x="2393" y="367"/>
                </a:lnTo>
                <a:lnTo>
                  <a:pt x="2413" y="354"/>
                </a:lnTo>
                <a:lnTo>
                  <a:pt x="2433" y="293"/>
                </a:lnTo>
                <a:lnTo>
                  <a:pt x="2460" y="231"/>
                </a:lnTo>
                <a:lnTo>
                  <a:pt x="2481" y="191"/>
                </a:lnTo>
                <a:lnTo>
                  <a:pt x="2501" y="170"/>
                </a:lnTo>
                <a:lnTo>
                  <a:pt x="2521" y="170"/>
                </a:lnTo>
                <a:lnTo>
                  <a:pt x="2542" y="184"/>
                </a:lnTo>
                <a:lnTo>
                  <a:pt x="2562" y="225"/>
                </a:lnTo>
                <a:lnTo>
                  <a:pt x="2582" y="245"/>
                </a:lnTo>
                <a:lnTo>
                  <a:pt x="2603" y="225"/>
                </a:lnTo>
                <a:lnTo>
                  <a:pt x="2630" y="197"/>
                </a:lnTo>
                <a:lnTo>
                  <a:pt x="2650" y="157"/>
                </a:lnTo>
                <a:lnTo>
                  <a:pt x="2670" y="109"/>
                </a:lnTo>
                <a:lnTo>
                  <a:pt x="2691" y="61"/>
                </a:lnTo>
                <a:lnTo>
                  <a:pt x="2711" y="68"/>
                </a:lnTo>
                <a:lnTo>
                  <a:pt x="2731" y="129"/>
                </a:lnTo>
                <a:lnTo>
                  <a:pt x="2752" y="197"/>
                </a:lnTo>
                <a:lnTo>
                  <a:pt x="2772" y="184"/>
                </a:lnTo>
                <a:lnTo>
                  <a:pt x="2799" y="136"/>
                </a:lnTo>
                <a:lnTo>
                  <a:pt x="2820" y="143"/>
                </a:lnTo>
                <a:lnTo>
                  <a:pt x="2840" y="265"/>
                </a:lnTo>
                <a:lnTo>
                  <a:pt x="2860" y="415"/>
                </a:lnTo>
                <a:lnTo>
                  <a:pt x="2881" y="483"/>
                </a:lnTo>
                <a:lnTo>
                  <a:pt x="2901" y="415"/>
                </a:lnTo>
                <a:lnTo>
                  <a:pt x="2921" y="299"/>
                </a:lnTo>
                <a:lnTo>
                  <a:pt x="2942" y="211"/>
                </a:lnTo>
                <a:lnTo>
                  <a:pt x="2969" y="157"/>
                </a:lnTo>
                <a:lnTo>
                  <a:pt x="2989" y="89"/>
                </a:lnTo>
                <a:lnTo>
                  <a:pt x="3009" y="7"/>
                </a:lnTo>
                <a:lnTo>
                  <a:pt x="3030" y="0"/>
                </a:lnTo>
                <a:lnTo>
                  <a:pt x="3050" y="123"/>
                </a:lnTo>
                <a:lnTo>
                  <a:pt x="3070" y="293"/>
                </a:lnTo>
                <a:lnTo>
                  <a:pt x="3091" y="381"/>
                </a:lnTo>
                <a:lnTo>
                  <a:pt x="3111" y="367"/>
                </a:lnTo>
                <a:lnTo>
                  <a:pt x="3138" y="279"/>
                </a:lnTo>
                <a:lnTo>
                  <a:pt x="3158" y="211"/>
                </a:lnTo>
                <a:lnTo>
                  <a:pt x="3179" y="184"/>
                </a:lnTo>
                <a:lnTo>
                  <a:pt x="3199" y="238"/>
                </a:lnTo>
                <a:lnTo>
                  <a:pt x="3219" y="299"/>
                </a:lnTo>
                <a:lnTo>
                  <a:pt x="3240" y="299"/>
                </a:lnTo>
                <a:lnTo>
                  <a:pt x="3260" y="238"/>
                </a:lnTo>
                <a:lnTo>
                  <a:pt x="3280" y="184"/>
                </a:lnTo>
                <a:lnTo>
                  <a:pt x="3308" y="150"/>
                </a:lnTo>
                <a:lnTo>
                  <a:pt x="3328" y="163"/>
                </a:lnTo>
                <a:lnTo>
                  <a:pt x="3348" y="197"/>
                </a:lnTo>
                <a:lnTo>
                  <a:pt x="3369" y="252"/>
                </a:lnTo>
                <a:lnTo>
                  <a:pt x="3389" y="272"/>
                </a:lnTo>
                <a:lnTo>
                  <a:pt x="3409" y="252"/>
                </a:lnTo>
                <a:lnTo>
                  <a:pt x="3430" y="211"/>
                </a:lnTo>
                <a:lnTo>
                  <a:pt x="3450" y="170"/>
                </a:lnTo>
                <a:lnTo>
                  <a:pt x="3477" y="143"/>
                </a:lnTo>
                <a:lnTo>
                  <a:pt x="3497" y="136"/>
                </a:lnTo>
                <a:lnTo>
                  <a:pt x="3518" y="116"/>
                </a:lnTo>
                <a:lnTo>
                  <a:pt x="3538" y="82"/>
                </a:lnTo>
                <a:lnTo>
                  <a:pt x="3558" y="55"/>
                </a:lnTo>
                <a:lnTo>
                  <a:pt x="3579" y="61"/>
                </a:lnTo>
                <a:lnTo>
                  <a:pt x="3599" y="109"/>
                </a:lnTo>
                <a:lnTo>
                  <a:pt x="3619" y="204"/>
                </a:lnTo>
                <a:lnTo>
                  <a:pt x="3647" y="293"/>
                </a:lnTo>
                <a:lnTo>
                  <a:pt x="3667" y="340"/>
                </a:lnTo>
                <a:lnTo>
                  <a:pt x="3687" y="279"/>
                </a:lnTo>
                <a:lnTo>
                  <a:pt x="3708" y="170"/>
                </a:lnTo>
                <a:lnTo>
                  <a:pt x="3728" y="129"/>
                </a:lnTo>
                <a:lnTo>
                  <a:pt x="3748" y="143"/>
                </a:lnTo>
                <a:lnTo>
                  <a:pt x="3769" y="197"/>
                </a:lnTo>
                <a:lnTo>
                  <a:pt x="3789" y="231"/>
                </a:lnTo>
                <a:lnTo>
                  <a:pt x="3816" y="265"/>
                </a:lnTo>
                <a:lnTo>
                  <a:pt x="3836" y="320"/>
                </a:lnTo>
                <a:lnTo>
                  <a:pt x="3857" y="340"/>
                </a:lnTo>
                <a:lnTo>
                  <a:pt x="3877" y="327"/>
                </a:lnTo>
                <a:lnTo>
                  <a:pt x="3897" y="286"/>
                </a:lnTo>
                <a:lnTo>
                  <a:pt x="3918" y="238"/>
                </a:lnTo>
                <a:lnTo>
                  <a:pt x="3938" y="245"/>
                </a:lnTo>
                <a:lnTo>
                  <a:pt x="3958" y="286"/>
                </a:lnTo>
                <a:lnTo>
                  <a:pt x="3985" y="313"/>
                </a:lnTo>
                <a:lnTo>
                  <a:pt x="4006" y="299"/>
                </a:lnTo>
                <a:lnTo>
                  <a:pt x="4026" y="265"/>
                </a:lnTo>
                <a:lnTo>
                  <a:pt x="4046" y="204"/>
                </a:lnTo>
                <a:lnTo>
                  <a:pt x="4067" y="157"/>
                </a:lnTo>
                <a:lnTo>
                  <a:pt x="4087" y="136"/>
                </a:lnTo>
                <a:lnTo>
                  <a:pt x="4107" y="157"/>
                </a:lnTo>
                <a:lnTo>
                  <a:pt x="4128" y="170"/>
                </a:lnTo>
                <a:lnTo>
                  <a:pt x="4155" y="157"/>
                </a:lnTo>
                <a:lnTo>
                  <a:pt x="4175" y="136"/>
                </a:lnTo>
                <a:lnTo>
                  <a:pt x="4196" y="123"/>
                </a:lnTo>
                <a:lnTo>
                  <a:pt x="4216" y="143"/>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11" name="Freeform 79"/>
          <p:cNvSpPr>
            <a:spLocks/>
          </p:cNvSpPr>
          <p:nvPr/>
        </p:nvSpPr>
        <p:spPr bwMode="auto">
          <a:xfrm flipV="1">
            <a:off x="1982788" y="4241800"/>
            <a:ext cx="6437312" cy="557213"/>
          </a:xfrm>
          <a:custGeom>
            <a:avLst/>
            <a:gdLst>
              <a:gd name="T0" fmla="*/ 61 w 4216"/>
              <a:gd name="T1" fmla="*/ 122 h 374"/>
              <a:gd name="T2" fmla="*/ 149 w 4216"/>
              <a:gd name="T3" fmla="*/ 190 h 374"/>
              <a:gd name="T4" fmla="*/ 230 w 4216"/>
              <a:gd name="T5" fmla="*/ 115 h 374"/>
              <a:gd name="T6" fmla="*/ 318 w 4216"/>
              <a:gd name="T7" fmla="*/ 204 h 374"/>
              <a:gd name="T8" fmla="*/ 400 w 4216"/>
              <a:gd name="T9" fmla="*/ 190 h 374"/>
              <a:gd name="T10" fmla="*/ 488 w 4216"/>
              <a:gd name="T11" fmla="*/ 6 h 374"/>
              <a:gd name="T12" fmla="*/ 569 w 4216"/>
              <a:gd name="T13" fmla="*/ 279 h 374"/>
              <a:gd name="T14" fmla="*/ 657 w 4216"/>
              <a:gd name="T15" fmla="*/ 238 h 374"/>
              <a:gd name="T16" fmla="*/ 739 w 4216"/>
              <a:gd name="T17" fmla="*/ 170 h 374"/>
              <a:gd name="T18" fmla="*/ 827 w 4216"/>
              <a:gd name="T19" fmla="*/ 163 h 374"/>
              <a:gd name="T20" fmla="*/ 908 w 4216"/>
              <a:gd name="T21" fmla="*/ 108 h 374"/>
              <a:gd name="T22" fmla="*/ 996 w 4216"/>
              <a:gd name="T23" fmla="*/ 183 h 374"/>
              <a:gd name="T24" fmla="*/ 1078 w 4216"/>
              <a:gd name="T25" fmla="*/ 163 h 374"/>
              <a:gd name="T26" fmla="*/ 1166 w 4216"/>
              <a:gd name="T27" fmla="*/ 122 h 374"/>
              <a:gd name="T28" fmla="*/ 1247 w 4216"/>
              <a:gd name="T29" fmla="*/ 183 h 374"/>
              <a:gd name="T30" fmla="*/ 1335 w 4216"/>
              <a:gd name="T31" fmla="*/ 190 h 374"/>
              <a:gd name="T32" fmla="*/ 1417 w 4216"/>
              <a:gd name="T33" fmla="*/ 136 h 374"/>
              <a:gd name="T34" fmla="*/ 1505 w 4216"/>
              <a:gd name="T35" fmla="*/ 224 h 374"/>
              <a:gd name="T36" fmla="*/ 1586 w 4216"/>
              <a:gd name="T37" fmla="*/ 108 h 374"/>
              <a:gd name="T38" fmla="*/ 1674 w 4216"/>
              <a:gd name="T39" fmla="*/ 61 h 374"/>
              <a:gd name="T40" fmla="*/ 1755 w 4216"/>
              <a:gd name="T41" fmla="*/ 333 h 374"/>
              <a:gd name="T42" fmla="*/ 1844 w 4216"/>
              <a:gd name="T43" fmla="*/ 68 h 374"/>
              <a:gd name="T44" fmla="*/ 1925 w 4216"/>
              <a:gd name="T45" fmla="*/ 299 h 374"/>
              <a:gd name="T46" fmla="*/ 2013 w 4216"/>
              <a:gd name="T47" fmla="*/ 129 h 374"/>
              <a:gd name="T48" fmla="*/ 2094 w 4216"/>
              <a:gd name="T49" fmla="*/ 163 h 374"/>
              <a:gd name="T50" fmla="*/ 2182 w 4216"/>
              <a:gd name="T51" fmla="*/ 190 h 374"/>
              <a:gd name="T52" fmla="*/ 2264 w 4216"/>
              <a:gd name="T53" fmla="*/ 149 h 374"/>
              <a:gd name="T54" fmla="*/ 2352 w 4216"/>
              <a:gd name="T55" fmla="*/ 115 h 374"/>
              <a:gd name="T56" fmla="*/ 2433 w 4216"/>
              <a:gd name="T57" fmla="*/ 279 h 374"/>
              <a:gd name="T58" fmla="*/ 2521 w 4216"/>
              <a:gd name="T59" fmla="*/ 156 h 374"/>
              <a:gd name="T60" fmla="*/ 2603 w 4216"/>
              <a:gd name="T61" fmla="*/ 217 h 374"/>
              <a:gd name="T62" fmla="*/ 2691 w 4216"/>
              <a:gd name="T63" fmla="*/ 136 h 374"/>
              <a:gd name="T64" fmla="*/ 2772 w 4216"/>
              <a:gd name="T65" fmla="*/ 102 h 374"/>
              <a:gd name="T66" fmla="*/ 2860 w 4216"/>
              <a:gd name="T67" fmla="*/ 102 h 374"/>
              <a:gd name="T68" fmla="*/ 2942 w 4216"/>
              <a:gd name="T69" fmla="*/ 306 h 374"/>
              <a:gd name="T70" fmla="*/ 3030 w 4216"/>
              <a:gd name="T71" fmla="*/ 95 h 374"/>
              <a:gd name="T72" fmla="*/ 3111 w 4216"/>
              <a:gd name="T73" fmla="*/ 251 h 374"/>
              <a:gd name="T74" fmla="*/ 3199 w 4216"/>
              <a:gd name="T75" fmla="*/ 183 h 374"/>
              <a:gd name="T76" fmla="*/ 3280 w 4216"/>
              <a:gd name="T77" fmla="*/ 190 h 374"/>
              <a:gd name="T78" fmla="*/ 3369 w 4216"/>
              <a:gd name="T79" fmla="*/ 163 h 374"/>
              <a:gd name="T80" fmla="*/ 3450 w 4216"/>
              <a:gd name="T81" fmla="*/ 163 h 374"/>
              <a:gd name="T82" fmla="*/ 3538 w 4216"/>
              <a:gd name="T83" fmla="*/ 115 h 374"/>
              <a:gd name="T84" fmla="*/ 3619 w 4216"/>
              <a:gd name="T85" fmla="*/ 68 h 374"/>
              <a:gd name="T86" fmla="*/ 3708 w 4216"/>
              <a:gd name="T87" fmla="*/ 238 h 374"/>
              <a:gd name="T88" fmla="*/ 3789 w 4216"/>
              <a:gd name="T89" fmla="*/ 88 h 374"/>
              <a:gd name="T90" fmla="*/ 3877 w 4216"/>
              <a:gd name="T91" fmla="*/ 224 h 374"/>
              <a:gd name="T92" fmla="*/ 3958 w 4216"/>
              <a:gd name="T93" fmla="*/ 231 h 374"/>
              <a:gd name="T94" fmla="*/ 4046 w 4216"/>
              <a:gd name="T95" fmla="*/ 211 h 374"/>
              <a:gd name="T96" fmla="*/ 4128 w 4216"/>
              <a:gd name="T97" fmla="*/ 115 h 374"/>
              <a:gd name="T98" fmla="*/ 4216 w 4216"/>
              <a:gd name="T99" fmla="*/ 12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374">
                <a:moveTo>
                  <a:pt x="0" y="217"/>
                </a:moveTo>
                <a:lnTo>
                  <a:pt x="20" y="177"/>
                </a:lnTo>
                <a:lnTo>
                  <a:pt x="41" y="143"/>
                </a:lnTo>
                <a:lnTo>
                  <a:pt x="61" y="122"/>
                </a:lnTo>
                <a:lnTo>
                  <a:pt x="88" y="115"/>
                </a:lnTo>
                <a:lnTo>
                  <a:pt x="108" y="129"/>
                </a:lnTo>
                <a:lnTo>
                  <a:pt x="129" y="170"/>
                </a:lnTo>
                <a:lnTo>
                  <a:pt x="149" y="190"/>
                </a:lnTo>
                <a:lnTo>
                  <a:pt x="169" y="177"/>
                </a:lnTo>
                <a:lnTo>
                  <a:pt x="190" y="143"/>
                </a:lnTo>
                <a:lnTo>
                  <a:pt x="210" y="108"/>
                </a:lnTo>
                <a:lnTo>
                  <a:pt x="230" y="115"/>
                </a:lnTo>
                <a:lnTo>
                  <a:pt x="257" y="149"/>
                </a:lnTo>
                <a:lnTo>
                  <a:pt x="278" y="183"/>
                </a:lnTo>
                <a:lnTo>
                  <a:pt x="298" y="204"/>
                </a:lnTo>
                <a:lnTo>
                  <a:pt x="318" y="204"/>
                </a:lnTo>
                <a:lnTo>
                  <a:pt x="339" y="204"/>
                </a:lnTo>
                <a:lnTo>
                  <a:pt x="359" y="211"/>
                </a:lnTo>
                <a:lnTo>
                  <a:pt x="379" y="211"/>
                </a:lnTo>
                <a:lnTo>
                  <a:pt x="400" y="190"/>
                </a:lnTo>
                <a:lnTo>
                  <a:pt x="427" y="129"/>
                </a:lnTo>
                <a:lnTo>
                  <a:pt x="447" y="68"/>
                </a:lnTo>
                <a:lnTo>
                  <a:pt x="468" y="6"/>
                </a:lnTo>
                <a:lnTo>
                  <a:pt x="488" y="6"/>
                </a:lnTo>
                <a:lnTo>
                  <a:pt x="508" y="95"/>
                </a:lnTo>
                <a:lnTo>
                  <a:pt x="529" y="217"/>
                </a:lnTo>
                <a:lnTo>
                  <a:pt x="549" y="272"/>
                </a:lnTo>
                <a:lnTo>
                  <a:pt x="569" y="279"/>
                </a:lnTo>
                <a:lnTo>
                  <a:pt x="596" y="217"/>
                </a:lnTo>
                <a:lnTo>
                  <a:pt x="617" y="156"/>
                </a:lnTo>
                <a:lnTo>
                  <a:pt x="637" y="177"/>
                </a:lnTo>
                <a:lnTo>
                  <a:pt x="657" y="238"/>
                </a:lnTo>
                <a:lnTo>
                  <a:pt x="678" y="217"/>
                </a:lnTo>
                <a:lnTo>
                  <a:pt x="698" y="183"/>
                </a:lnTo>
                <a:lnTo>
                  <a:pt x="718" y="156"/>
                </a:lnTo>
                <a:lnTo>
                  <a:pt x="739" y="170"/>
                </a:lnTo>
                <a:lnTo>
                  <a:pt x="766" y="183"/>
                </a:lnTo>
                <a:lnTo>
                  <a:pt x="786" y="190"/>
                </a:lnTo>
                <a:lnTo>
                  <a:pt x="807" y="177"/>
                </a:lnTo>
                <a:lnTo>
                  <a:pt x="827" y="163"/>
                </a:lnTo>
                <a:lnTo>
                  <a:pt x="847" y="143"/>
                </a:lnTo>
                <a:lnTo>
                  <a:pt x="868" y="136"/>
                </a:lnTo>
                <a:lnTo>
                  <a:pt x="888" y="129"/>
                </a:lnTo>
                <a:lnTo>
                  <a:pt x="908" y="108"/>
                </a:lnTo>
                <a:lnTo>
                  <a:pt x="935" y="143"/>
                </a:lnTo>
                <a:lnTo>
                  <a:pt x="956" y="197"/>
                </a:lnTo>
                <a:lnTo>
                  <a:pt x="976" y="217"/>
                </a:lnTo>
                <a:lnTo>
                  <a:pt x="996" y="183"/>
                </a:lnTo>
                <a:lnTo>
                  <a:pt x="1017" y="170"/>
                </a:lnTo>
                <a:lnTo>
                  <a:pt x="1037" y="183"/>
                </a:lnTo>
                <a:lnTo>
                  <a:pt x="1057" y="183"/>
                </a:lnTo>
                <a:lnTo>
                  <a:pt x="1078" y="163"/>
                </a:lnTo>
                <a:lnTo>
                  <a:pt x="1105" y="149"/>
                </a:lnTo>
                <a:lnTo>
                  <a:pt x="1125" y="136"/>
                </a:lnTo>
                <a:lnTo>
                  <a:pt x="1145" y="136"/>
                </a:lnTo>
                <a:lnTo>
                  <a:pt x="1166" y="122"/>
                </a:lnTo>
                <a:lnTo>
                  <a:pt x="1186" y="122"/>
                </a:lnTo>
                <a:lnTo>
                  <a:pt x="1206" y="183"/>
                </a:lnTo>
                <a:lnTo>
                  <a:pt x="1227" y="217"/>
                </a:lnTo>
                <a:lnTo>
                  <a:pt x="1247" y="183"/>
                </a:lnTo>
                <a:lnTo>
                  <a:pt x="1274" y="143"/>
                </a:lnTo>
                <a:lnTo>
                  <a:pt x="1295" y="163"/>
                </a:lnTo>
                <a:lnTo>
                  <a:pt x="1315" y="190"/>
                </a:lnTo>
                <a:lnTo>
                  <a:pt x="1335" y="190"/>
                </a:lnTo>
                <a:lnTo>
                  <a:pt x="1356" y="149"/>
                </a:lnTo>
                <a:lnTo>
                  <a:pt x="1376" y="108"/>
                </a:lnTo>
                <a:lnTo>
                  <a:pt x="1396" y="95"/>
                </a:lnTo>
                <a:lnTo>
                  <a:pt x="1417" y="136"/>
                </a:lnTo>
                <a:lnTo>
                  <a:pt x="1444" y="217"/>
                </a:lnTo>
                <a:lnTo>
                  <a:pt x="1464" y="238"/>
                </a:lnTo>
                <a:lnTo>
                  <a:pt x="1484" y="231"/>
                </a:lnTo>
                <a:lnTo>
                  <a:pt x="1505" y="224"/>
                </a:lnTo>
                <a:lnTo>
                  <a:pt x="1525" y="224"/>
                </a:lnTo>
                <a:lnTo>
                  <a:pt x="1545" y="197"/>
                </a:lnTo>
                <a:lnTo>
                  <a:pt x="1566" y="149"/>
                </a:lnTo>
                <a:lnTo>
                  <a:pt x="1586" y="108"/>
                </a:lnTo>
                <a:lnTo>
                  <a:pt x="1613" y="74"/>
                </a:lnTo>
                <a:lnTo>
                  <a:pt x="1633" y="74"/>
                </a:lnTo>
                <a:lnTo>
                  <a:pt x="1654" y="74"/>
                </a:lnTo>
                <a:lnTo>
                  <a:pt x="1674" y="61"/>
                </a:lnTo>
                <a:lnTo>
                  <a:pt x="1694" y="115"/>
                </a:lnTo>
                <a:lnTo>
                  <a:pt x="1715" y="238"/>
                </a:lnTo>
                <a:lnTo>
                  <a:pt x="1735" y="333"/>
                </a:lnTo>
                <a:lnTo>
                  <a:pt x="1755" y="333"/>
                </a:lnTo>
                <a:lnTo>
                  <a:pt x="1783" y="251"/>
                </a:lnTo>
                <a:lnTo>
                  <a:pt x="1803" y="149"/>
                </a:lnTo>
                <a:lnTo>
                  <a:pt x="1823" y="95"/>
                </a:lnTo>
                <a:lnTo>
                  <a:pt x="1844" y="68"/>
                </a:lnTo>
                <a:lnTo>
                  <a:pt x="1864" y="88"/>
                </a:lnTo>
                <a:lnTo>
                  <a:pt x="1884" y="149"/>
                </a:lnTo>
                <a:lnTo>
                  <a:pt x="1905" y="231"/>
                </a:lnTo>
                <a:lnTo>
                  <a:pt x="1925" y="299"/>
                </a:lnTo>
                <a:lnTo>
                  <a:pt x="1952" y="299"/>
                </a:lnTo>
                <a:lnTo>
                  <a:pt x="1972" y="245"/>
                </a:lnTo>
                <a:lnTo>
                  <a:pt x="1993" y="183"/>
                </a:lnTo>
                <a:lnTo>
                  <a:pt x="2013" y="129"/>
                </a:lnTo>
                <a:lnTo>
                  <a:pt x="2033" y="81"/>
                </a:lnTo>
                <a:lnTo>
                  <a:pt x="2054" y="47"/>
                </a:lnTo>
                <a:lnTo>
                  <a:pt x="2074" y="74"/>
                </a:lnTo>
                <a:lnTo>
                  <a:pt x="2094" y="163"/>
                </a:lnTo>
                <a:lnTo>
                  <a:pt x="2121" y="197"/>
                </a:lnTo>
                <a:lnTo>
                  <a:pt x="2142" y="156"/>
                </a:lnTo>
                <a:lnTo>
                  <a:pt x="2162" y="136"/>
                </a:lnTo>
                <a:lnTo>
                  <a:pt x="2182" y="190"/>
                </a:lnTo>
                <a:lnTo>
                  <a:pt x="2203" y="211"/>
                </a:lnTo>
                <a:lnTo>
                  <a:pt x="2223" y="190"/>
                </a:lnTo>
                <a:lnTo>
                  <a:pt x="2243" y="163"/>
                </a:lnTo>
                <a:lnTo>
                  <a:pt x="2264" y="149"/>
                </a:lnTo>
                <a:lnTo>
                  <a:pt x="2291" y="149"/>
                </a:lnTo>
                <a:lnTo>
                  <a:pt x="2311" y="163"/>
                </a:lnTo>
                <a:lnTo>
                  <a:pt x="2332" y="149"/>
                </a:lnTo>
                <a:lnTo>
                  <a:pt x="2352" y="115"/>
                </a:lnTo>
                <a:lnTo>
                  <a:pt x="2372" y="81"/>
                </a:lnTo>
                <a:lnTo>
                  <a:pt x="2393" y="170"/>
                </a:lnTo>
                <a:lnTo>
                  <a:pt x="2413" y="272"/>
                </a:lnTo>
                <a:lnTo>
                  <a:pt x="2433" y="279"/>
                </a:lnTo>
                <a:lnTo>
                  <a:pt x="2460" y="217"/>
                </a:lnTo>
                <a:lnTo>
                  <a:pt x="2481" y="183"/>
                </a:lnTo>
                <a:lnTo>
                  <a:pt x="2501" y="170"/>
                </a:lnTo>
                <a:lnTo>
                  <a:pt x="2521" y="156"/>
                </a:lnTo>
                <a:lnTo>
                  <a:pt x="2542" y="143"/>
                </a:lnTo>
                <a:lnTo>
                  <a:pt x="2562" y="149"/>
                </a:lnTo>
                <a:lnTo>
                  <a:pt x="2582" y="190"/>
                </a:lnTo>
                <a:lnTo>
                  <a:pt x="2603" y="217"/>
                </a:lnTo>
                <a:lnTo>
                  <a:pt x="2630" y="197"/>
                </a:lnTo>
                <a:lnTo>
                  <a:pt x="2650" y="177"/>
                </a:lnTo>
                <a:lnTo>
                  <a:pt x="2670" y="156"/>
                </a:lnTo>
                <a:lnTo>
                  <a:pt x="2691" y="136"/>
                </a:lnTo>
                <a:lnTo>
                  <a:pt x="2711" y="108"/>
                </a:lnTo>
                <a:lnTo>
                  <a:pt x="2731" y="54"/>
                </a:lnTo>
                <a:lnTo>
                  <a:pt x="2752" y="47"/>
                </a:lnTo>
                <a:lnTo>
                  <a:pt x="2772" y="102"/>
                </a:lnTo>
                <a:lnTo>
                  <a:pt x="2799" y="136"/>
                </a:lnTo>
                <a:lnTo>
                  <a:pt x="2820" y="102"/>
                </a:lnTo>
                <a:lnTo>
                  <a:pt x="2840" y="88"/>
                </a:lnTo>
                <a:lnTo>
                  <a:pt x="2860" y="102"/>
                </a:lnTo>
                <a:lnTo>
                  <a:pt x="2881" y="224"/>
                </a:lnTo>
                <a:lnTo>
                  <a:pt x="2901" y="347"/>
                </a:lnTo>
                <a:lnTo>
                  <a:pt x="2921" y="374"/>
                </a:lnTo>
                <a:lnTo>
                  <a:pt x="2942" y="306"/>
                </a:lnTo>
                <a:lnTo>
                  <a:pt x="2969" y="217"/>
                </a:lnTo>
                <a:lnTo>
                  <a:pt x="2989" y="170"/>
                </a:lnTo>
                <a:lnTo>
                  <a:pt x="3009" y="149"/>
                </a:lnTo>
                <a:lnTo>
                  <a:pt x="3030" y="95"/>
                </a:lnTo>
                <a:lnTo>
                  <a:pt x="3050" y="20"/>
                </a:lnTo>
                <a:lnTo>
                  <a:pt x="3070" y="0"/>
                </a:lnTo>
                <a:lnTo>
                  <a:pt x="3091" y="102"/>
                </a:lnTo>
                <a:lnTo>
                  <a:pt x="3111" y="251"/>
                </a:lnTo>
                <a:lnTo>
                  <a:pt x="3138" y="279"/>
                </a:lnTo>
                <a:lnTo>
                  <a:pt x="3158" y="238"/>
                </a:lnTo>
                <a:lnTo>
                  <a:pt x="3179" y="197"/>
                </a:lnTo>
                <a:lnTo>
                  <a:pt x="3199" y="183"/>
                </a:lnTo>
                <a:lnTo>
                  <a:pt x="3219" y="190"/>
                </a:lnTo>
                <a:lnTo>
                  <a:pt x="3240" y="211"/>
                </a:lnTo>
                <a:lnTo>
                  <a:pt x="3260" y="211"/>
                </a:lnTo>
                <a:lnTo>
                  <a:pt x="3280" y="190"/>
                </a:lnTo>
                <a:lnTo>
                  <a:pt x="3308" y="163"/>
                </a:lnTo>
                <a:lnTo>
                  <a:pt x="3328" y="149"/>
                </a:lnTo>
                <a:lnTo>
                  <a:pt x="3348" y="136"/>
                </a:lnTo>
                <a:lnTo>
                  <a:pt x="3369" y="163"/>
                </a:lnTo>
                <a:lnTo>
                  <a:pt x="3389" y="190"/>
                </a:lnTo>
                <a:lnTo>
                  <a:pt x="3409" y="204"/>
                </a:lnTo>
                <a:lnTo>
                  <a:pt x="3430" y="190"/>
                </a:lnTo>
                <a:lnTo>
                  <a:pt x="3450" y="163"/>
                </a:lnTo>
                <a:lnTo>
                  <a:pt x="3477" y="143"/>
                </a:lnTo>
                <a:lnTo>
                  <a:pt x="3497" y="129"/>
                </a:lnTo>
                <a:lnTo>
                  <a:pt x="3518" y="122"/>
                </a:lnTo>
                <a:lnTo>
                  <a:pt x="3538" y="115"/>
                </a:lnTo>
                <a:lnTo>
                  <a:pt x="3558" y="95"/>
                </a:lnTo>
                <a:lnTo>
                  <a:pt x="3579" y="68"/>
                </a:lnTo>
                <a:lnTo>
                  <a:pt x="3599" y="27"/>
                </a:lnTo>
                <a:lnTo>
                  <a:pt x="3619" y="68"/>
                </a:lnTo>
                <a:lnTo>
                  <a:pt x="3647" y="149"/>
                </a:lnTo>
                <a:lnTo>
                  <a:pt x="3667" y="197"/>
                </a:lnTo>
                <a:lnTo>
                  <a:pt x="3687" y="224"/>
                </a:lnTo>
                <a:lnTo>
                  <a:pt x="3708" y="238"/>
                </a:lnTo>
                <a:lnTo>
                  <a:pt x="3728" y="231"/>
                </a:lnTo>
                <a:lnTo>
                  <a:pt x="3748" y="149"/>
                </a:lnTo>
                <a:lnTo>
                  <a:pt x="3769" y="81"/>
                </a:lnTo>
                <a:lnTo>
                  <a:pt x="3789" y="88"/>
                </a:lnTo>
                <a:lnTo>
                  <a:pt x="3816" y="149"/>
                </a:lnTo>
                <a:lnTo>
                  <a:pt x="3836" y="197"/>
                </a:lnTo>
                <a:lnTo>
                  <a:pt x="3857" y="190"/>
                </a:lnTo>
                <a:lnTo>
                  <a:pt x="3877" y="224"/>
                </a:lnTo>
                <a:lnTo>
                  <a:pt x="3897" y="265"/>
                </a:lnTo>
                <a:lnTo>
                  <a:pt x="3918" y="265"/>
                </a:lnTo>
                <a:lnTo>
                  <a:pt x="3938" y="251"/>
                </a:lnTo>
                <a:lnTo>
                  <a:pt x="3958" y="231"/>
                </a:lnTo>
                <a:lnTo>
                  <a:pt x="3985" y="231"/>
                </a:lnTo>
                <a:lnTo>
                  <a:pt x="4006" y="231"/>
                </a:lnTo>
                <a:lnTo>
                  <a:pt x="4026" y="224"/>
                </a:lnTo>
                <a:lnTo>
                  <a:pt x="4046" y="211"/>
                </a:lnTo>
                <a:lnTo>
                  <a:pt x="4067" y="170"/>
                </a:lnTo>
                <a:lnTo>
                  <a:pt x="4087" y="136"/>
                </a:lnTo>
                <a:lnTo>
                  <a:pt x="4107" y="115"/>
                </a:lnTo>
                <a:lnTo>
                  <a:pt x="4128" y="115"/>
                </a:lnTo>
                <a:lnTo>
                  <a:pt x="4155" y="136"/>
                </a:lnTo>
                <a:lnTo>
                  <a:pt x="4175" y="156"/>
                </a:lnTo>
                <a:lnTo>
                  <a:pt x="4196" y="136"/>
                </a:lnTo>
                <a:lnTo>
                  <a:pt x="4216" y="122"/>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12" name="Freeform 80"/>
          <p:cNvSpPr>
            <a:spLocks/>
          </p:cNvSpPr>
          <p:nvPr/>
        </p:nvSpPr>
        <p:spPr bwMode="auto">
          <a:xfrm flipV="1">
            <a:off x="1982788" y="4727575"/>
            <a:ext cx="6437312" cy="271463"/>
          </a:xfrm>
          <a:custGeom>
            <a:avLst/>
            <a:gdLst>
              <a:gd name="T0" fmla="*/ 61 w 4216"/>
              <a:gd name="T1" fmla="*/ 102 h 183"/>
              <a:gd name="T2" fmla="*/ 149 w 4216"/>
              <a:gd name="T3" fmla="*/ 129 h 183"/>
              <a:gd name="T4" fmla="*/ 230 w 4216"/>
              <a:gd name="T5" fmla="*/ 81 h 183"/>
              <a:gd name="T6" fmla="*/ 318 w 4216"/>
              <a:gd name="T7" fmla="*/ 122 h 183"/>
              <a:gd name="T8" fmla="*/ 400 w 4216"/>
              <a:gd name="T9" fmla="*/ 142 h 183"/>
              <a:gd name="T10" fmla="*/ 488 w 4216"/>
              <a:gd name="T11" fmla="*/ 47 h 183"/>
              <a:gd name="T12" fmla="*/ 569 w 4216"/>
              <a:gd name="T13" fmla="*/ 122 h 183"/>
              <a:gd name="T14" fmla="*/ 657 w 4216"/>
              <a:gd name="T15" fmla="*/ 88 h 183"/>
              <a:gd name="T16" fmla="*/ 739 w 4216"/>
              <a:gd name="T17" fmla="*/ 122 h 183"/>
              <a:gd name="T18" fmla="*/ 827 w 4216"/>
              <a:gd name="T19" fmla="*/ 95 h 183"/>
              <a:gd name="T20" fmla="*/ 908 w 4216"/>
              <a:gd name="T21" fmla="*/ 74 h 183"/>
              <a:gd name="T22" fmla="*/ 996 w 4216"/>
              <a:gd name="T23" fmla="*/ 129 h 183"/>
              <a:gd name="T24" fmla="*/ 1078 w 4216"/>
              <a:gd name="T25" fmla="*/ 122 h 183"/>
              <a:gd name="T26" fmla="*/ 1166 w 4216"/>
              <a:gd name="T27" fmla="*/ 108 h 183"/>
              <a:gd name="T28" fmla="*/ 1247 w 4216"/>
              <a:gd name="T29" fmla="*/ 122 h 183"/>
              <a:gd name="T30" fmla="*/ 1335 w 4216"/>
              <a:gd name="T31" fmla="*/ 129 h 183"/>
              <a:gd name="T32" fmla="*/ 1417 w 4216"/>
              <a:gd name="T33" fmla="*/ 40 h 183"/>
              <a:gd name="T34" fmla="*/ 1505 w 4216"/>
              <a:gd name="T35" fmla="*/ 136 h 183"/>
              <a:gd name="T36" fmla="*/ 1586 w 4216"/>
              <a:gd name="T37" fmla="*/ 102 h 183"/>
              <a:gd name="T38" fmla="*/ 1674 w 4216"/>
              <a:gd name="T39" fmla="*/ 40 h 183"/>
              <a:gd name="T40" fmla="*/ 1755 w 4216"/>
              <a:gd name="T41" fmla="*/ 156 h 183"/>
              <a:gd name="T42" fmla="*/ 1844 w 4216"/>
              <a:gd name="T43" fmla="*/ 68 h 183"/>
              <a:gd name="T44" fmla="*/ 1925 w 4216"/>
              <a:gd name="T45" fmla="*/ 122 h 183"/>
              <a:gd name="T46" fmla="*/ 2013 w 4216"/>
              <a:gd name="T47" fmla="*/ 108 h 183"/>
              <a:gd name="T48" fmla="*/ 2094 w 4216"/>
              <a:gd name="T49" fmla="*/ 54 h 183"/>
              <a:gd name="T50" fmla="*/ 2182 w 4216"/>
              <a:gd name="T51" fmla="*/ 74 h 183"/>
              <a:gd name="T52" fmla="*/ 2264 w 4216"/>
              <a:gd name="T53" fmla="*/ 129 h 183"/>
              <a:gd name="T54" fmla="*/ 2352 w 4216"/>
              <a:gd name="T55" fmla="*/ 108 h 183"/>
              <a:gd name="T56" fmla="*/ 2433 w 4216"/>
              <a:gd name="T57" fmla="*/ 108 h 183"/>
              <a:gd name="T58" fmla="*/ 2521 w 4216"/>
              <a:gd name="T59" fmla="*/ 95 h 183"/>
              <a:gd name="T60" fmla="*/ 2603 w 4216"/>
              <a:gd name="T61" fmla="*/ 142 h 183"/>
              <a:gd name="T62" fmla="*/ 2691 w 4216"/>
              <a:gd name="T63" fmla="*/ 129 h 183"/>
              <a:gd name="T64" fmla="*/ 2772 w 4216"/>
              <a:gd name="T65" fmla="*/ 54 h 183"/>
              <a:gd name="T66" fmla="*/ 2860 w 4216"/>
              <a:gd name="T67" fmla="*/ 0 h 183"/>
              <a:gd name="T68" fmla="*/ 2942 w 4216"/>
              <a:gd name="T69" fmla="*/ 183 h 183"/>
              <a:gd name="T70" fmla="*/ 3030 w 4216"/>
              <a:gd name="T71" fmla="*/ 156 h 183"/>
              <a:gd name="T72" fmla="*/ 3111 w 4216"/>
              <a:gd name="T73" fmla="*/ 27 h 183"/>
              <a:gd name="T74" fmla="*/ 3199 w 4216"/>
              <a:gd name="T75" fmla="*/ 108 h 183"/>
              <a:gd name="T76" fmla="*/ 3280 w 4216"/>
              <a:gd name="T77" fmla="*/ 122 h 183"/>
              <a:gd name="T78" fmla="*/ 3369 w 4216"/>
              <a:gd name="T79" fmla="*/ 115 h 183"/>
              <a:gd name="T80" fmla="*/ 3450 w 4216"/>
              <a:gd name="T81" fmla="*/ 122 h 183"/>
              <a:gd name="T82" fmla="*/ 3538 w 4216"/>
              <a:gd name="T83" fmla="*/ 108 h 183"/>
              <a:gd name="T84" fmla="*/ 3619 w 4216"/>
              <a:gd name="T85" fmla="*/ 40 h 183"/>
              <a:gd name="T86" fmla="*/ 3708 w 4216"/>
              <a:gd name="T87" fmla="*/ 142 h 183"/>
              <a:gd name="T88" fmla="*/ 3789 w 4216"/>
              <a:gd name="T89" fmla="*/ 68 h 183"/>
              <a:gd name="T90" fmla="*/ 3877 w 4216"/>
              <a:gd name="T91" fmla="*/ 54 h 183"/>
              <a:gd name="T92" fmla="*/ 3958 w 4216"/>
              <a:gd name="T93" fmla="*/ 142 h 183"/>
              <a:gd name="T94" fmla="*/ 4046 w 4216"/>
              <a:gd name="T95" fmla="*/ 136 h 183"/>
              <a:gd name="T96" fmla="*/ 4128 w 4216"/>
              <a:gd name="T97" fmla="*/ 102 h 183"/>
              <a:gd name="T98" fmla="*/ 4216 w 4216"/>
              <a:gd name="T99" fmla="*/ 12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183">
                <a:moveTo>
                  <a:pt x="0" y="136"/>
                </a:moveTo>
                <a:lnTo>
                  <a:pt x="20" y="136"/>
                </a:lnTo>
                <a:lnTo>
                  <a:pt x="41" y="122"/>
                </a:lnTo>
                <a:lnTo>
                  <a:pt x="61" y="102"/>
                </a:lnTo>
                <a:lnTo>
                  <a:pt x="88" y="102"/>
                </a:lnTo>
                <a:lnTo>
                  <a:pt x="108" y="102"/>
                </a:lnTo>
                <a:lnTo>
                  <a:pt x="129" y="95"/>
                </a:lnTo>
                <a:lnTo>
                  <a:pt x="149" y="129"/>
                </a:lnTo>
                <a:lnTo>
                  <a:pt x="169" y="142"/>
                </a:lnTo>
                <a:lnTo>
                  <a:pt x="190" y="122"/>
                </a:lnTo>
                <a:lnTo>
                  <a:pt x="210" y="95"/>
                </a:lnTo>
                <a:lnTo>
                  <a:pt x="230" y="81"/>
                </a:lnTo>
                <a:lnTo>
                  <a:pt x="257" y="81"/>
                </a:lnTo>
                <a:lnTo>
                  <a:pt x="278" y="81"/>
                </a:lnTo>
                <a:lnTo>
                  <a:pt x="298" y="102"/>
                </a:lnTo>
                <a:lnTo>
                  <a:pt x="318" y="122"/>
                </a:lnTo>
                <a:lnTo>
                  <a:pt x="339" y="108"/>
                </a:lnTo>
                <a:lnTo>
                  <a:pt x="359" y="122"/>
                </a:lnTo>
                <a:lnTo>
                  <a:pt x="379" y="149"/>
                </a:lnTo>
                <a:lnTo>
                  <a:pt x="400" y="142"/>
                </a:lnTo>
                <a:lnTo>
                  <a:pt x="427" y="136"/>
                </a:lnTo>
                <a:lnTo>
                  <a:pt x="447" y="115"/>
                </a:lnTo>
                <a:lnTo>
                  <a:pt x="468" y="88"/>
                </a:lnTo>
                <a:lnTo>
                  <a:pt x="488" y="47"/>
                </a:lnTo>
                <a:lnTo>
                  <a:pt x="508" y="27"/>
                </a:lnTo>
                <a:lnTo>
                  <a:pt x="529" y="13"/>
                </a:lnTo>
                <a:lnTo>
                  <a:pt x="549" y="68"/>
                </a:lnTo>
                <a:lnTo>
                  <a:pt x="569" y="122"/>
                </a:lnTo>
                <a:lnTo>
                  <a:pt x="596" y="122"/>
                </a:lnTo>
                <a:lnTo>
                  <a:pt x="617" y="108"/>
                </a:lnTo>
                <a:lnTo>
                  <a:pt x="637" y="88"/>
                </a:lnTo>
                <a:lnTo>
                  <a:pt x="657" y="88"/>
                </a:lnTo>
                <a:lnTo>
                  <a:pt x="678" y="115"/>
                </a:lnTo>
                <a:lnTo>
                  <a:pt x="698" y="129"/>
                </a:lnTo>
                <a:lnTo>
                  <a:pt x="718" y="115"/>
                </a:lnTo>
                <a:lnTo>
                  <a:pt x="739" y="122"/>
                </a:lnTo>
                <a:lnTo>
                  <a:pt x="766" y="122"/>
                </a:lnTo>
                <a:lnTo>
                  <a:pt x="786" y="129"/>
                </a:lnTo>
                <a:lnTo>
                  <a:pt x="807" y="108"/>
                </a:lnTo>
                <a:lnTo>
                  <a:pt x="827" y="95"/>
                </a:lnTo>
                <a:lnTo>
                  <a:pt x="847" y="95"/>
                </a:lnTo>
                <a:lnTo>
                  <a:pt x="868" y="102"/>
                </a:lnTo>
                <a:lnTo>
                  <a:pt x="888" y="88"/>
                </a:lnTo>
                <a:lnTo>
                  <a:pt x="908" y="74"/>
                </a:lnTo>
                <a:lnTo>
                  <a:pt x="935" y="68"/>
                </a:lnTo>
                <a:lnTo>
                  <a:pt x="956" y="88"/>
                </a:lnTo>
                <a:lnTo>
                  <a:pt x="976" y="115"/>
                </a:lnTo>
                <a:lnTo>
                  <a:pt x="996" y="129"/>
                </a:lnTo>
                <a:lnTo>
                  <a:pt x="1017" y="108"/>
                </a:lnTo>
                <a:lnTo>
                  <a:pt x="1037" y="108"/>
                </a:lnTo>
                <a:lnTo>
                  <a:pt x="1057" y="122"/>
                </a:lnTo>
                <a:lnTo>
                  <a:pt x="1078" y="122"/>
                </a:lnTo>
                <a:lnTo>
                  <a:pt x="1105" y="108"/>
                </a:lnTo>
                <a:lnTo>
                  <a:pt x="1125" y="108"/>
                </a:lnTo>
                <a:lnTo>
                  <a:pt x="1145" y="122"/>
                </a:lnTo>
                <a:lnTo>
                  <a:pt x="1166" y="108"/>
                </a:lnTo>
                <a:lnTo>
                  <a:pt x="1186" y="88"/>
                </a:lnTo>
                <a:lnTo>
                  <a:pt x="1206" y="81"/>
                </a:lnTo>
                <a:lnTo>
                  <a:pt x="1227" y="108"/>
                </a:lnTo>
                <a:lnTo>
                  <a:pt x="1247" y="122"/>
                </a:lnTo>
                <a:lnTo>
                  <a:pt x="1274" y="95"/>
                </a:lnTo>
                <a:lnTo>
                  <a:pt x="1295" y="95"/>
                </a:lnTo>
                <a:lnTo>
                  <a:pt x="1315" y="102"/>
                </a:lnTo>
                <a:lnTo>
                  <a:pt x="1335" y="129"/>
                </a:lnTo>
                <a:lnTo>
                  <a:pt x="1356" y="122"/>
                </a:lnTo>
                <a:lnTo>
                  <a:pt x="1376" y="88"/>
                </a:lnTo>
                <a:lnTo>
                  <a:pt x="1396" y="61"/>
                </a:lnTo>
                <a:lnTo>
                  <a:pt x="1417" y="40"/>
                </a:lnTo>
                <a:lnTo>
                  <a:pt x="1444" y="74"/>
                </a:lnTo>
                <a:lnTo>
                  <a:pt x="1464" y="136"/>
                </a:lnTo>
                <a:lnTo>
                  <a:pt x="1484" y="149"/>
                </a:lnTo>
                <a:lnTo>
                  <a:pt x="1505" y="136"/>
                </a:lnTo>
                <a:lnTo>
                  <a:pt x="1525" y="122"/>
                </a:lnTo>
                <a:lnTo>
                  <a:pt x="1545" y="129"/>
                </a:lnTo>
                <a:lnTo>
                  <a:pt x="1566" y="122"/>
                </a:lnTo>
                <a:lnTo>
                  <a:pt x="1586" y="102"/>
                </a:lnTo>
                <a:lnTo>
                  <a:pt x="1613" y="88"/>
                </a:lnTo>
                <a:lnTo>
                  <a:pt x="1633" y="95"/>
                </a:lnTo>
                <a:lnTo>
                  <a:pt x="1654" y="88"/>
                </a:lnTo>
                <a:lnTo>
                  <a:pt x="1674" y="40"/>
                </a:lnTo>
                <a:lnTo>
                  <a:pt x="1694" y="34"/>
                </a:lnTo>
                <a:lnTo>
                  <a:pt x="1715" y="54"/>
                </a:lnTo>
                <a:lnTo>
                  <a:pt x="1735" y="102"/>
                </a:lnTo>
                <a:lnTo>
                  <a:pt x="1755" y="156"/>
                </a:lnTo>
                <a:lnTo>
                  <a:pt x="1783" y="183"/>
                </a:lnTo>
                <a:lnTo>
                  <a:pt x="1803" y="149"/>
                </a:lnTo>
                <a:lnTo>
                  <a:pt x="1823" y="95"/>
                </a:lnTo>
                <a:lnTo>
                  <a:pt x="1844" y="68"/>
                </a:lnTo>
                <a:lnTo>
                  <a:pt x="1864" y="61"/>
                </a:lnTo>
                <a:lnTo>
                  <a:pt x="1884" y="88"/>
                </a:lnTo>
                <a:lnTo>
                  <a:pt x="1905" y="95"/>
                </a:lnTo>
                <a:lnTo>
                  <a:pt x="1925" y="122"/>
                </a:lnTo>
                <a:lnTo>
                  <a:pt x="1952" y="163"/>
                </a:lnTo>
                <a:lnTo>
                  <a:pt x="1972" y="170"/>
                </a:lnTo>
                <a:lnTo>
                  <a:pt x="1993" y="142"/>
                </a:lnTo>
                <a:lnTo>
                  <a:pt x="2013" y="108"/>
                </a:lnTo>
                <a:lnTo>
                  <a:pt x="2033" y="81"/>
                </a:lnTo>
                <a:lnTo>
                  <a:pt x="2054" y="68"/>
                </a:lnTo>
                <a:lnTo>
                  <a:pt x="2074" y="54"/>
                </a:lnTo>
                <a:lnTo>
                  <a:pt x="2094" y="54"/>
                </a:lnTo>
                <a:lnTo>
                  <a:pt x="2121" y="102"/>
                </a:lnTo>
                <a:lnTo>
                  <a:pt x="2142" y="129"/>
                </a:lnTo>
                <a:lnTo>
                  <a:pt x="2162" y="102"/>
                </a:lnTo>
                <a:lnTo>
                  <a:pt x="2182" y="74"/>
                </a:lnTo>
                <a:lnTo>
                  <a:pt x="2203" y="102"/>
                </a:lnTo>
                <a:lnTo>
                  <a:pt x="2223" y="129"/>
                </a:lnTo>
                <a:lnTo>
                  <a:pt x="2243" y="129"/>
                </a:lnTo>
                <a:lnTo>
                  <a:pt x="2264" y="129"/>
                </a:lnTo>
                <a:lnTo>
                  <a:pt x="2291" y="136"/>
                </a:lnTo>
                <a:lnTo>
                  <a:pt x="2311" y="122"/>
                </a:lnTo>
                <a:lnTo>
                  <a:pt x="2332" y="115"/>
                </a:lnTo>
                <a:lnTo>
                  <a:pt x="2352" y="108"/>
                </a:lnTo>
                <a:lnTo>
                  <a:pt x="2372" y="81"/>
                </a:lnTo>
                <a:lnTo>
                  <a:pt x="2393" y="68"/>
                </a:lnTo>
                <a:lnTo>
                  <a:pt x="2413" y="74"/>
                </a:lnTo>
                <a:lnTo>
                  <a:pt x="2433" y="108"/>
                </a:lnTo>
                <a:lnTo>
                  <a:pt x="2460" y="95"/>
                </a:lnTo>
                <a:lnTo>
                  <a:pt x="2481" y="88"/>
                </a:lnTo>
                <a:lnTo>
                  <a:pt x="2501" y="95"/>
                </a:lnTo>
                <a:lnTo>
                  <a:pt x="2521" y="95"/>
                </a:lnTo>
                <a:lnTo>
                  <a:pt x="2542" y="95"/>
                </a:lnTo>
                <a:lnTo>
                  <a:pt x="2562" y="95"/>
                </a:lnTo>
                <a:lnTo>
                  <a:pt x="2582" y="122"/>
                </a:lnTo>
                <a:lnTo>
                  <a:pt x="2603" y="142"/>
                </a:lnTo>
                <a:lnTo>
                  <a:pt x="2630" y="149"/>
                </a:lnTo>
                <a:lnTo>
                  <a:pt x="2650" y="149"/>
                </a:lnTo>
                <a:lnTo>
                  <a:pt x="2670" y="149"/>
                </a:lnTo>
                <a:lnTo>
                  <a:pt x="2691" y="129"/>
                </a:lnTo>
                <a:lnTo>
                  <a:pt x="2711" y="115"/>
                </a:lnTo>
                <a:lnTo>
                  <a:pt x="2731" y="102"/>
                </a:lnTo>
                <a:lnTo>
                  <a:pt x="2752" y="81"/>
                </a:lnTo>
                <a:lnTo>
                  <a:pt x="2772" y="54"/>
                </a:lnTo>
                <a:lnTo>
                  <a:pt x="2799" y="27"/>
                </a:lnTo>
                <a:lnTo>
                  <a:pt x="2820" y="47"/>
                </a:lnTo>
                <a:lnTo>
                  <a:pt x="2840" y="47"/>
                </a:lnTo>
                <a:lnTo>
                  <a:pt x="2860" y="0"/>
                </a:lnTo>
                <a:lnTo>
                  <a:pt x="2881" y="0"/>
                </a:lnTo>
                <a:lnTo>
                  <a:pt x="2901" y="88"/>
                </a:lnTo>
                <a:lnTo>
                  <a:pt x="2921" y="149"/>
                </a:lnTo>
                <a:lnTo>
                  <a:pt x="2942" y="183"/>
                </a:lnTo>
                <a:lnTo>
                  <a:pt x="2969" y="176"/>
                </a:lnTo>
                <a:lnTo>
                  <a:pt x="2989" y="156"/>
                </a:lnTo>
                <a:lnTo>
                  <a:pt x="3009" y="149"/>
                </a:lnTo>
                <a:lnTo>
                  <a:pt x="3030" y="156"/>
                </a:lnTo>
                <a:lnTo>
                  <a:pt x="3050" y="149"/>
                </a:lnTo>
                <a:lnTo>
                  <a:pt x="3070" y="95"/>
                </a:lnTo>
                <a:lnTo>
                  <a:pt x="3091" y="13"/>
                </a:lnTo>
                <a:lnTo>
                  <a:pt x="3111" y="27"/>
                </a:lnTo>
                <a:lnTo>
                  <a:pt x="3138" y="95"/>
                </a:lnTo>
                <a:lnTo>
                  <a:pt x="3158" y="115"/>
                </a:lnTo>
                <a:lnTo>
                  <a:pt x="3179" y="115"/>
                </a:lnTo>
                <a:lnTo>
                  <a:pt x="3199" y="108"/>
                </a:lnTo>
                <a:lnTo>
                  <a:pt x="3219" y="108"/>
                </a:lnTo>
                <a:lnTo>
                  <a:pt x="3240" y="115"/>
                </a:lnTo>
                <a:lnTo>
                  <a:pt x="3260" y="122"/>
                </a:lnTo>
                <a:lnTo>
                  <a:pt x="3280" y="122"/>
                </a:lnTo>
                <a:lnTo>
                  <a:pt x="3308" y="129"/>
                </a:lnTo>
                <a:lnTo>
                  <a:pt x="3328" y="115"/>
                </a:lnTo>
                <a:lnTo>
                  <a:pt x="3348" y="108"/>
                </a:lnTo>
                <a:lnTo>
                  <a:pt x="3369" y="115"/>
                </a:lnTo>
                <a:lnTo>
                  <a:pt x="3389" y="129"/>
                </a:lnTo>
                <a:lnTo>
                  <a:pt x="3409" y="122"/>
                </a:lnTo>
                <a:lnTo>
                  <a:pt x="3430" y="122"/>
                </a:lnTo>
                <a:lnTo>
                  <a:pt x="3450" y="122"/>
                </a:lnTo>
                <a:lnTo>
                  <a:pt x="3477" y="122"/>
                </a:lnTo>
                <a:lnTo>
                  <a:pt x="3497" y="115"/>
                </a:lnTo>
                <a:lnTo>
                  <a:pt x="3518" y="102"/>
                </a:lnTo>
                <a:lnTo>
                  <a:pt x="3538" y="108"/>
                </a:lnTo>
                <a:lnTo>
                  <a:pt x="3558" y="102"/>
                </a:lnTo>
                <a:lnTo>
                  <a:pt x="3579" y="74"/>
                </a:lnTo>
                <a:lnTo>
                  <a:pt x="3599" y="47"/>
                </a:lnTo>
                <a:lnTo>
                  <a:pt x="3619" y="40"/>
                </a:lnTo>
                <a:lnTo>
                  <a:pt x="3647" y="54"/>
                </a:lnTo>
                <a:lnTo>
                  <a:pt x="3667" y="54"/>
                </a:lnTo>
                <a:lnTo>
                  <a:pt x="3687" y="115"/>
                </a:lnTo>
                <a:lnTo>
                  <a:pt x="3708" y="142"/>
                </a:lnTo>
                <a:lnTo>
                  <a:pt x="3728" y="136"/>
                </a:lnTo>
                <a:lnTo>
                  <a:pt x="3748" y="142"/>
                </a:lnTo>
                <a:lnTo>
                  <a:pt x="3769" y="102"/>
                </a:lnTo>
                <a:lnTo>
                  <a:pt x="3789" y="68"/>
                </a:lnTo>
                <a:lnTo>
                  <a:pt x="3816" y="34"/>
                </a:lnTo>
                <a:lnTo>
                  <a:pt x="3836" y="61"/>
                </a:lnTo>
                <a:lnTo>
                  <a:pt x="3857" y="81"/>
                </a:lnTo>
                <a:lnTo>
                  <a:pt x="3877" y="54"/>
                </a:lnTo>
                <a:lnTo>
                  <a:pt x="3897" y="74"/>
                </a:lnTo>
                <a:lnTo>
                  <a:pt x="3918" y="108"/>
                </a:lnTo>
                <a:lnTo>
                  <a:pt x="3938" y="115"/>
                </a:lnTo>
                <a:lnTo>
                  <a:pt x="3958" y="142"/>
                </a:lnTo>
                <a:lnTo>
                  <a:pt x="3985" y="136"/>
                </a:lnTo>
                <a:lnTo>
                  <a:pt x="4006" y="122"/>
                </a:lnTo>
                <a:lnTo>
                  <a:pt x="4026" y="115"/>
                </a:lnTo>
                <a:lnTo>
                  <a:pt x="4046" y="136"/>
                </a:lnTo>
                <a:lnTo>
                  <a:pt x="4067" y="129"/>
                </a:lnTo>
                <a:lnTo>
                  <a:pt x="4087" y="115"/>
                </a:lnTo>
                <a:lnTo>
                  <a:pt x="4107" y="102"/>
                </a:lnTo>
                <a:lnTo>
                  <a:pt x="4128" y="102"/>
                </a:lnTo>
                <a:lnTo>
                  <a:pt x="4155" y="115"/>
                </a:lnTo>
                <a:lnTo>
                  <a:pt x="4175" y="136"/>
                </a:lnTo>
                <a:lnTo>
                  <a:pt x="4196" y="149"/>
                </a:lnTo>
                <a:lnTo>
                  <a:pt x="4216" y="122"/>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13" name="Freeform 81"/>
          <p:cNvSpPr>
            <a:spLocks/>
          </p:cNvSpPr>
          <p:nvPr/>
        </p:nvSpPr>
        <p:spPr bwMode="auto">
          <a:xfrm flipV="1">
            <a:off x="1982788" y="5059363"/>
            <a:ext cx="6437312" cy="190500"/>
          </a:xfrm>
          <a:custGeom>
            <a:avLst/>
            <a:gdLst>
              <a:gd name="T0" fmla="*/ 61 w 4216"/>
              <a:gd name="T1" fmla="*/ 102 h 129"/>
              <a:gd name="T2" fmla="*/ 149 w 4216"/>
              <a:gd name="T3" fmla="*/ 81 h 129"/>
              <a:gd name="T4" fmla="*/ 230 w 4216"/>
              <a:gd name="T5" fmla="*/ 81 h 129"/>
              <a:gd name="T6" fmla="*/ 318 w 4216"/>
              <a:gd name="T7" fmla="*/ 40 h 129"/>
              <a:gd name="T8" fmla="*/ 400 w 4216"/>
              <a:gd name="T9" fmla="*/ 122 h 129"/>
              <a:gd name="T10" fmla="*/ 488 w 4216"/>
              <a:gd name="T11" fmla="*/ 74 h 129"/>
              <a:gd name="T12" fmla="*/ 569 w 4216"/>
              <a:gd name="T13" fmla="*/ 61 h 129"/>
              <a:gd name="T14" fmla="*/ 657 w 4216"/>
              <a:gd name="T15" fmla="*/ 47 h 129"/>
              <a:gd name="T16" fmla="*/ 739 w 4216"/>
              <a:gd name="T17" fmla="*/ 68 h 129"/>
              <a:gd name="T18" fmla="*/ 827 w 4216"/>
              <a:gd name="T19" fmla="*/ 95 h 129"/>
              <a:gd name="T20" fmla="*/ 908 w 4216"/>
              <a:gd name="T21" fmla="*/ 68 h 129"/>
              <a:gd name="T22" fmla="*/ 996 w 4216"/>
              <a:gd name="T23" fmla="*/ 95 h 129"/>
              <a:gd name="T24" fmla="*/ 1078 w 4216"/>
              <a:gd name="T25" fmla="*/ 88 h 129"/>
              <a:gd name="T26" fmla="*/ 1166 w 4216"/>
              <a:gd name="T27" fmla="*/ 88 h 129"/>
              <a:gd name="T28" fmla="*/ 1247 w 4216"/>
              <a:gd name="T29" fmla="*/ 88 h 129"/>
              <a:gd name="T30" fmla="*/ 1335 w 4216"/>
              <a:gd name="T31" fmla="*/ 81 h 129"/>
              <a:gd name="T32" fmla="*/ 1417 w 4216"/>
              <a:gd name="T33" fmla="*/ 54 h 129"/>
              <a:gd name="T34" fmla="*/ 1505 w 4216"/>
              <a:gd name="T35" fmla="*/ 61 h 129"/>
              <a:gd name="T36" fmla="*/ 1586 w 4216"/>
              <a:gd name="T37" fmla="*/ 95 h 129"/>
              <a:gd name="T38" fmla="*/ 1674 w 4216"/>
              <a:gd name="T39" fmla="*/ 40 h 129"/>
              <a:gd name="T40" fmla="*/ 1755 w 4216"/>
              <a:gd name="T41" fmla="*/ 81 h 129"/>
              <a:gd name="T42" fmla="*/ 1844 w 4216"/>
              <a:gd name="T43" fmla="*/ 81 h 129"/>
              <a:gd name="T44" fmla="*/ 1925 w 4216"/>
              <a:gd name="T45" fmla="*/ 54 h 129"/>
              <a:gd name="T46" fmla="*/ 2013 w 4216"/>
              <a:gd name="T47" fmla="*/ 95 h 129"/>
              <a:gd name="T48" fmla="*/ 2094 w 4216"/>
              <a:gd name="T49" fmla="*/ 54 h 129"/>
              <a:gd name="T50" fmla="*/ 2182 w 4216"/>
              <a:gd name="T51" fmla="*/ 74 h 129"/>
              <a:gd name="T52" fmla="*/ 2264 w 4216"/>
              <a:gd name="T53" fmla="*/ 108 h 129"/>
              <a:gd name="T54" fmla="*/ 2352 w 4216"/>
              <a:gd name="T55" fmla="*/ 102 h 129"/>
              <a:gd name="T56" fmla="*/ 2433 w 4216"/>
              <a:gd name="T57" fmla="*/ 40 h 129"/>
              <a:gd name="T58" fmla="*/ 2521 w 4216"/>
              <a:gd name="T59" fmla="*/ 54 h 129"/>
              <a:gd name="T60" fmla="*/ 2603 w 4216"/>
              <a:gd name="T61" fmla="*/ 74 h 129"/>
              <a:gd name="T62" fmla="*/ 2691 w 4216"/>
              <a:gd name="T63" fmla="*/ 129 h 129"/>
              <a:gd name="T64" fmla="*/ 2772 w 4216"/>
              <a:gd name="T65" fmla="*/ 74 h 129"/>
              <a:gd name="T66" fmla="*/ 2860 w 4216"/>
              <a:gd name="T67" fmla="*/ 27 h 129"/>
              <a:gd name="T68" fmla="*/ 2942 w 4216"/>
              <a:gd name="T69" fmla="*/ 40 h 129"/>
              <a:gd name="T70" fmla="*/ 3030 w 4216"/>
              <a:gd name="T71" fmla="*/ 115 h 129"/>
              <a:gd name="T72" fmla="*/ 3111 w 4216"/>
              <a:gd name="T73" fmla="*/ 47 h 129"/>
              <a:gd name="T74" fmla="*/ 3199 w 4216"/>
              <a:gd name="T75" fmla="*/ 61 h 129"/>
              <a:gd name="T76" fmla="*/ 3280 w 4216"/>
              <a:gd name="T77" fmla="*/ 68 h 129"/>
              <a:gd name="T78" fmla="*/ 3369 w 4216"/>
              <a:gd name="T79" fmla="*/ 74 h 129"/>
              <a:gd name="T80" fmla="*/ 3450 w 4216"/>
              <a:gd name="T81" fmla="*/ 95 h 129"/>
              <a:gd name="T82" fmla="*/ 3538 w 4216"/>
              <a:gd name="T83" fmla="*/ 95 h 129"/>
              <a:gd name="T84" fmla="*/ 3619 w 4216"/>
              <a:gd name="T85" fmla="*/ 54 h 129"/>
              <a:gd name="T86" fmla="*/ 3708 w 4216"/>
              <a:gd name="T87" fmla="*/ 81 h 129"/>
              <a:gd name="T88" fmla="*/ 3789 w 4216"/>
              <a:gd name="T89" fmla="*/ 88 h 129"/>
              <a:gd name="T90" fmla="*/ 3877 w 4216"/>
              <a:gd name="T91" fmla="*/ 61 h 129"/>
              <a:gd name="T92" fmla="*/ 3958 w 4216"/>
              <a:gd name="T93" fmla="*/ 54 h 129"/>
              <a:gd name="T94" fmla="*/ 4046 w 4216"/>
              <a:gd name="T95" fmla="*/ 74 h 129"/>
              <a:gd name="T96" fmla="*/ 4128 w 4216"/>
              <a:gd name="T97" fmla="*/ 81 h 129"/>
              <a:gd name="T98" fmla="*/ 4216 w 4216"/>
              <a:gd name="T99" fmla="*/ 1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129">
                <a:moveTo>
                  <a:pt x="0" y="95"/>
                </a:moveTo>
                <a:lnTo>
                  <a:pt x="20" y="108"/>
                </a:lnTo>
                <a:lnTo>
                  <a:pt x="41" y="102"/>
                </a:lnTo>
                <a:lnTo>
                  <a:pt x="61" y="102"/>
                </a:lnTo>
                <a:lnTo>
                  <a:pt x="88" y="95"/>
                </a:lnTo>
                <a:lnTo>
                  <a:pt x="108" y="88"/>
                </a:lnTo>
                <a:lnTo>
                  <a:pt x="129" y="61"/>
                </a:lnTo>
                <a:lnTo>
                  <a:pt x="149" y="81"/>
                </a:lnTo>
                <a:lnTo>
                  <a:pt x="169" y="102"/>
                </a:lnTo>
                <a:lnTo>
                  <a:pt x="190" y="95"/>
                </a:lnTo>
                <a:lnTo>
                  <a:pt x="210" y="88"/>
                </a:lnTo>
                <a:lnTo>
                  <a:pt x="230" y="81"/>
                </a:lnTo>
                <a:lnTo>
                  <a:pt x="257" y="74"/>
                </a:lnTo>
                <a:lnTo>
                  <a:pt x="278" y="61"/>
                </a:lnTo>
                <a:lnTo>
                  <a:pt x="298" y="34"/>
                </a:lnTo>
                <a:lnTo>
                  <a:pt x="318" y="40"/>
                </a:lnTo>
                <a:lnTo>
                  <a:pt x="339" y="47"/>
                </a:lnTo>
                <a:lnTo>
                  <a:pt x="359" y="68"/>
                </a:lnTo>
                <a:lnTo>
                  <a:pt x="379" y="102"/>
                </a:lnTo>
                <a:lnTo>
                  <a:pt x="400" y="122"/>
                </a:lnTo>
                <a:lnTo>
                  <a:pt x="427" y="129"/>
                </a:lnTo>
                <a:lnTo>
                  <a:pt x="447" y="129"/>
                </a:lnTo>
                <a:lnTo>
                  <a:pt x="468" y="115"/>
                </a:lnTo>
                <a:lnTo>
                  <a:pt x="488" y="74"/>
                </a:lnTo>
                <a:lnTo>
                  <a:pt x="508" y="61"/>
                </a:lnTo>
                <a:lnTo>
                  <a:pt x="529" y="40"/>
                </a:lnTo>
                <a:lnTo>
                  <a:pt x="549" y="40"/>
                </a:lnTo>
                <a:lnTo>
                  <a:pt x="569" y="61"/>
                </a:lnTo>
                <a:lnTo>
                  <a:pt x="596" y="61"/>
                </a:lnTo>
                <a:lnTo>
                  <a:pt x="617" y="61"/>
                </a:lnTo>
                <a:lnTo>
                  <a:pt x="637" y="54"/>
                </a:lnTo>
                <a:lnTo>
                  <a:pt x="657" y="47"/>
                </a:lnTo>
                <a:lnTo>
                  <a:pt x="678" y="68"/>
                </a:lnTo>
                <a:lnTo>
                  <a:pt x="698" y="88"/>
                </a:lnTo>
                <a:lnTo>
                  <a:pt x="718" y="81"/>
                </a:lnTo>
                <a:lnTo>
                  <a:pt x="739" y="68"/>
                </a:lnTo>
                <a:lnTo>
                  <a:pt x="766" y="61"/>
                </a:lnTo>
                <a:lnTo>
                  <a:pt x="786" y="68"/>
                </a:lnTo>
                <a:lnTo>
                  <a:pt x="807" y="74"/>
                </a:lnTo>
                <a:lnTo>
                  <a:pt x="827" y="95"/>
                </a:lnTo>
                <a:lnTo>
                  <a:pt x="847" y="74"/>
                </a:lnTo>
                <a:lnTo>
                  <a:pt x="868" y="68"/>
                </a:lnTo>
                <a:lnTo>
                  <a:pt x="888" y="68"/>
                </a:lnTo>
                <a:lnTo>
                  <a:pt x="908" y="68"/>
                </a:lnTo>
                <a:lnTo>
                  <a:pt x="935" y="61"/>
                </a:lnTo>
                <a:lnTo>
                  <a:pt x="956" y="61"/>
                </a:lnTo>
                <a:lnTo>
                  <a:pt x="976" y="81"/>
                </a:lnTo>
                <a:lnTo>
                  <a:pt x="996" y="95"/>
                </a:lnTo>
                <a:lnTo>
                  <a:pt x="1017" y="88"/>
                </a:lnTo>
                <a:lnTo>
                  <a:pt x="1037" y="74"/>
                </a:lnTo>
                <a:lnTo>
                  <a:pt x="1057" y="81"/>
                </a:lnTo>
                <a:lnTo>
                  <a:pt x="1078" y="88"/>
                </a:lnTo>
                <a:lnTo>
                  <a:pt x="1105" y="88"/>
                </a:lnTo>
                <a:lnTo>
                  <a:pt x="1125" y="81"/>
                </a:lnTo>
                <a:lnTo>
                  <a:pt x="1145" y="95"/>
                </a:lnTo>
                <a:lnTo>
                  <a:pt x="1166" y="88"/>
                </a:lnTo>
                <a:lnTo>
                  <a:pt x="1186" y="81"/>
                </a:lnTo>
                <a:lnTo>
                  <a:pt x="1206" y="68"/>
                </a:lnTo>
                <a:lnTo>
                  <a:pt x="1227" y="81"/>
                </a:lnTo>
                <a:lnTo>
                  <a:pt x="1247" y="88"/>
                </a:lnTo>
                <a:lnTo>
                  <a:pt x="1274" y="81"/>
                </a:lnTo>
                <a:lnTo>
                  <a:pt x="1295" y="68"/>
                </a:lnTo>
                <a:lnTo>
                  <a:pt x="1315" y="61"/>
                </a:lnTo>
                <a:lnTo>
                  <a:pt x="1335" y="81"/>
                </a:lnTo>
                <a:lnTo>
                  <a:pt x="1356" y="81"/>
                </a:lnTo>
                <a:lnTo>
                  <a:pt x="1376" y="68"/>
                </a:lnTo>
                <a:lnTo>
                  <a:pt x="1396" y="61"/>
                </a:lnTo>
                <a:lnTo>
                  <a:pt x="1417" y="54"/>
                </a:lnTo>
                <a:lnTo>
                  <a:pt x="1444" y="40"/>
                </a:lnTo>
                <a:lnTo>
                  <a:pt x="1464" y="54"/>
                </a:lnTo>
                <a:lnTo>
                  <a:pt x="1484" y="54"/>
                </a:lnTo>
                <a:lnTo>
                  <a:pt x="1505" y="61"/>
                </a:lnTo>
                <a:lnTo>
                  <a:pt x="1525" y="61"/>
                </a:lnTo>
                <a:lnTo>
                  <a:pt x="1545" y="81"/>
                </a:lnTo>
                <a:lnTo>
                  <a:pt x="1566" y="88"/>
                </a:lnTo>
                <a:lnTo>
                  <a:pt x="1586" y="95"/>
                </a:lnTo>
                <a:lnTo>
                  <a:pt x="1613" y="81"/>
                </a:lnTo>
                <a:lnTo>
                  <a:pt x="1633" y="68"/>
                </a:lnTo>
                <a:lnTo>
                  <a:pt x="1654" y="68"/>
                </a:lnTo>
                <a:lnTo>
                  <a:pt x="1674" y="40"/>
                </a:lnTo>
                <a:lnTo>
                  <a:pt x="1694" y="47"/>
                </a:lnTo>
                <a:lnTo>
                  <a:pt x="1715" y="40"/>
                </a:lnTo>
                <a:lnTo>
                  <a:pt x="1735" y="61"/>
                </a:lnTo>
                <a:lnTo>
                  <a:pt x="1755" y="81"/>
                </a:lnTo>
                <a:lnTo>
                  <a:pt x="1783" y="102"/>
                </a:lnTo>
                <a:lnTo>
                  <a:pt x="1803" y="108"/>
                </a:lnTo>
                <a:lnTo>
                  <a:pt x="1823" y="95"/>
                </a:lnTo>
                <a:lnTo>
                  <a:pt x="1844" y="81"/>
                </a:lnTo>
                <a:lnTo>
                  <a:pt x="1864" y="68"/>
                </a:lnTo>
                <a:lnTo>
                  <a:pt x="1884" y="47"/>
                </a:lnTo>
                <a:lnTo>
                  <a:pt x="1905" y="47"/>
                </a:lnTo>
                <a:lnTo>
                  <a:pt x="1925" y="54"/>
                </a:lnTo>
                <a:lnTo>
                  <a:pt x="1952" y="95"/>
                </a:lnTo>
                <a:lnTo>
                  <a:pt x="1972" y="115"/>
                </a:lnTo>
                <a:lnTo>
                  <a:pt x="1993" y="108"/>
                </a:lnTo>
                <a:lnTo>
                  <a:pt x="2013" y="95"/>
                </a:lnTo>
                <a:lnTo>
                  <a:pt x="2033" y="74"/>
                </a:lnTo>
                <a:lnTo>
                  <a:pt x="2054" y="54"/>
                </a:lnTo>
                <a:lnTo>
                  <a:pt x="2074" y="54"/>
                </a:lnTo>
                <a:lnTo>
                  <a:pt x="2094" y="54"/>
                </a:lnTo>
                <a:lnTo>
                  <a:pt x="2121" y="61"/>
                </a:lnTo>
                <a:lnTo>
                  <a:pt x="2142" y="68"/>
                </a:lnTo>
                <a:lnTo>
                  <a:pt x="2162" y="68"/>
                </a:lnTo>
                <a:lnTo>
                  <a:pt x="2182" y="74"/>
                </a:lnTo>
                <a:lnTo>
                  <a:pt x="2203" y="88"/>
                </a:lnTo>
                <a:lnTo>
                  <a:pt x="2223" y="88"/>
                </a:lnTo>
                <a:lnTo>
                  <a:pt x="2243" y="108"/>
                </a:lnTo>
                <a:lnTo>
                  <a:pt x="2264" y="108"/>
                </a:lnTo>
                <a:lnTo>
                  <a:pt x="2291" y="102"/>
                </a:lnTo>
                <a:lnTo>
                  <a:pt x="2311" y="95"/>
                </a:lnTo>
                <a:lnTo>
                  <a:pt x="2332" y="88"/>
                </a:lnTo>
                <a:lnTo>
                  <a:pt x="2352" y="102"/>
                </a:lnTo>
                <a:lnTo>
                  <a:pt x="2372" y="95"/>
                </a:lnTo>
                <a:lnTo>
                  <a:pt x="2393" y="68"/>
                </a:lnTo>
                <a:lnTo>
                  <a:pt x="2413" y="34"/>
                </a:lnTo>
                <a:lnTo>
                  <a:pt x="2433" y="40"/>
                </a:lnTo>
                <a:lnTo>
                  <a:pt x="2460" y="34"/>
                </a:lnTo>
                <a:lnTo>
                  <a:pt x="2481" y="34"/>
                </a:lnTo>
                <a:lnTo>
                  <a:pt x="2501" y="40"/>
                </a:lnTo>
                <a:lnTo>
                  <a:pt x="2521" y="54"/>
                </a:lnTo>
                <a:lnTo>
                  <a:pt x="2542" y="61"/>
                </a:lnTo>
                <a:lnTo>
                  <a:pt x="2562" y="61"/>
                </a:lnTo>
                <a:lnTo>
                  <a:pt x="2582" y="68"/>
                </a:lnTo>
                <a:lnTo>
                  <a:pt x="2603" y="74"/>
                </a:lnTo>
                <a:lnTo>
                  <a:pt x="2630" y="102"/>
                </a:lnTo>
                <a:lnTo>
                  <a:pt x="2650" y="115"/>
                </a:lnTo>
                <a:lnTo>
                  <a:pt x="2670" y="122"/>
                </a:lnTo>
                <a:lnTo>
                  <a:pt x="2691" y="129"/>
                </a:lnTo>
                <a:lnTo>
                  <a:pt x="2711" y="129"/>
                </a:lnTo>
                <a:lnTo>
                  <a:pt x="2731" y="122"/>
                </a:lnTo>
                <a:lnTo>
                  <a:pt x="2752" y="88"/>
                </a:lnTo>
                <a:lnTo>
                  <a:pt x="2772" y="74"/>
                </a:lnTo>
                <a:lnTo>
                  <a:pt x="2799" y="68"/>
                </a:lnTo>
                <a:lnTo>
                  <a:pt x="2820" y="61"/>
                </a:lnTo>
                <a:lnTo>
                  <a:pt x="2840" y="54"/>
                </a:lnTo>
                <a:lnTo>
                  <a:pt x="2860" y="27"/>
                </a:lnTo>
                <a:lnTo>
                  <a:pt x="2881" y="0"/>
                </a:lnTo>
                <a:lnTo>
                  <a:pt x="2901" y="0"/>
                </a:lnTo>
                <a:lnTo>
                  <a:pt x="2921" y="27"/>
                </a:lnTo>
                <a:lnTo>
                  <a:pt x="2942" y="40"/>
                </a:lnTo>
                <a:lnTo>
                  <a:pt x="2969" y="74"/>
                </a:lnTo>
                <a:lnTo>
                  <a:pt x="2989" y="95"/>
                </a:lnTo>
                <a:lnTo>
                  <a:pt x="3009" y="108"/>
                </a:lnTo>
                <a:lnTo>
                  <a:pt x="3030" y="115"/>
                </a:lnTo>
                <a:lnTo>
                  <a:pt x="3050" y="122"/>
                </a:lnTo>
                <a:lnTo>
                  <a:pt x="3070" y="122"/>
                </a:lnTo>
                <a:lnTo>
                  <a:pt x="3091" y="88"/>
                </a:lnTo>
                <a:lnTo>
                  <a:pt x="3111" y="47"/>
                </a:lnTo>
                <a:lnTo>
                  <a:pt x="3138" y="68"/>
                </a:lnTo>
                <a:lnTo>
                  <a:pt x="3158" y="74"/>
                </a:lnTo>
                <a:lnTo>
                  <a:pt x="3179" y="81"/>
                </a:lnTo>
                <a:lnTo>
                  <a:pt x="3199" y="61"/>
                </a:lnTo>
                <a:lnTo>
                  <a:pt x="3219" y="47"/>
                </a:lnTo>
                <a:lnTo>
                  <a:pt x="3240" y="40"/>
                </a:lnTo>
                <a:lnTo>
                  <a:pt x="3260" y="61"/>
                </a:lnTo>
                <a:lnTo>
                  <a:pt x="3280" y="68"/>
                </a:lnTo>
                <a:lnTo>
                  <a:pt x="3308" y="74"/>
                </a:lnTo>
                <a:lnTo>
                  <a:pt x="3328" y="74"/>
                </a:lnTo>
                <a:lnTo>
                  <a:pt x="3348" y="81"/>
                </a:lnTo>
                <a:lnTo>
                  <a:pt x="3369" y="74"/>
                </a:lnTo>
                <a:lnTo>
                  <a:pt x="3389" y="68"/>
                </a:lnTo>
                <a:lnTo>
                  <a:pt x="3409" y="81"/>
                </a:lnTo>
                <a:lnTo>
                  <a:pt x="3430" y="88"/>
                </a:lnTo>
                <a:lnTo>
                  <a:pt x="3450" y="95"/>
                </a:lnTo>
                <a:lnTo>
                  <a:pt x="3477" y="102"/>
                </a:lnTo>
                <a:lnTo>
                  <a:pt x="3497" y="102"/>
                </a:lnTo>
                <a:lnTo>
                  <a:pt x="3518" y="95"/>
                </a:lnTo>
                <a:lnTo>
                  <a:pt x="3538" y="95"/>
                </a:lnTo>
                <a:lnTo>
                  <a:pt x="3558" y="108"/>
                </a:lnTo>
                <a:lnTo>
                  <a:pt x="3579" y="95"/>
                </a:lnTo>
                <a:lnTo>
                  <a:pt x="3599" y="81"/>
                </a:lnTo>
                <a:lnTo>
                  <a:pt x="3619" y="54"/>
                </a:lnTo>
                <a:lnTo>
                  <a:pt x="3647" y="47"/>
                </a:lnTo>
                <a:lnTo>
                  <a:pt x="3667" y="27"/>
                </a:lnTo>
                <a:lnTo>
                  <a:pt x="3687" y="40"/>
                </a:lnTo>
                <a:lnTo>
                  <a:pt x="3708" y="81"/>
                </a:lnTo>
                <a:lnTo>
                  <a:pt x="3728" y="88"/>
                </a:lnTo>
                <a:lnTo>
                  <a:pt x="3748" y="95"/>
                </a:lnTo>
                <a:lnTo>
                  <a:pt x="3769" y="95"/>
                </a:lnTo>
                <a:lnTo>
                  <a:pt x="3789" y="88"/>
                </a:lnTo>
                <a:lnTo>
                  <a:pt x="3816" y="68"/>
                </a:lnTo>
                <a:lnTo>
                  <a:pt x="3836" y="61"/>
                </a:lnTo>
                <a:lnTo>
                  <a:pt x="3857" y="68"/>
                </a:lnTo>
                <a:lnTo>
                  <a:pt x="3877" y="61"/>
                </a:lnTo>
                <a:lnTo>
                  <a:pt x="3897" y="40"/>
                </a:lnTo>
                <a:lnTo>
                  <a:pt x="3918" y="34"/>
                </a:lnTo>
                <a:lnTo>
                  <a:pt x="3938" y="40"/>
                </a:lnTo>
                <a:lnTo>
                  <a:pt x="3958" y="54"/>
                </a:lnTo>
                <a:lnTo>
                  <a:pt x="3985" y="40"/>
                </a:lnTo>
                <a:lnTo>
                  <a:pt x="4006" y="40"/>
                </a:lnTo>
                <a:lnTo>
                  <a:pt x="4026" y="54"/>
                </a:lnTo>
                <a:lnTo>
                  <a:pt x="4046" y="74"/>
                </a:lnTo>
                <a:lnTo>
                  <a:pt x="4067" y="81"/>
                </a:lnTo>
                <a:lnTo>
                  <a:pt x="4087" y="74"/>
                </a:lnTo>
                <a:lnTo>
                  <a:pt x="4107" y="74"/>
                </a:lnTo>
                <a:lnTo>
                  <a:pt x="4128" y="81"/>
                </a:lnTo>
                <a:lnTo>
                  <a:pt x="4155" y="88"/>
                </a:lnTo>
                <a:lnTo>
                  <a:pt x="4175" y="102"/>
                </a:lnTo>
                <a:lnTo>
                  <a:pt x="4196" y="122"/>
                </a:lnTo>
                <a:lnTo>
                  <a:pt x="4216" y="115"/>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14" name="Freeform 82"/>
          <p:cNvSpPr>
            <a:spLocks/>
          </p:cNvSpPr>
          <p:nvPr/>
        </p:nvSpPr>
        <p:spPr bwMode="auto">
          <a:xfrm flipV="1">
            <a:off x="1982788" y="5332413"/>
            <a:ext cx="6437312" cy="192087"/>
          </a:xfrm>
          <a:custGeom>
            <a:avLst/>
            <a:gdLst>
              <a:gd name="T0" fmla="*/ 61 w 4216"/>
              <a:gd name="T1" fmla="*/ 95 h 129"/>
              <a:gd name="T2" fmla="*/ 149 w 4216"/>
              <a:gd name="T3" fmla="*/ 34 h 129"/>
              <a:gd name="T4" fmla="*/ 230 w 4216"/>
              <a:gd name="T5" fmla="*/ 68 h 129"/>
              <a:gd name="T6" fmla="*/ 318 w 4216"/>
              <a:gd name="T7" fmla="*/ 27 h 129"/>
              <a:gd name="T8" fmla="*/ 400 w 4216"/>
              <a:gd name="T9" fmla="*/ 68 h 129"/>
              <a:gd name="T10" fmla="*/ 488 w 4216"/>
              <a:gd name="T11" fmla="*/ 95 h 129"/>
              <a:gd name="T12" fmla="*/ 569 w 4216"/>
              <a:gd name="T13" fmla="*/ 48 h 129"/>
              <a:gd name="T14" fmla="*/ 657 w 4216"/>
              <a:gd name="T15" fmla="*/ 61 h 129"/>
              <a:gd name="T16" fmla="*/ 739 w 4216"/>
              <a:gd name="T17" fmla="*/ 54 h 129"/>
              <a:gd name="T18" fmla="*/ 827 w 4216"/>
              <a:gd name="T19" fmla="*/ 61 h 129"/>
              <a:gd name="T20" fmla="*/ 908 w 4216"/>
              <a:gd name="T21" fmla="*/ 41 h 129"/>
              <a:gd name="T22" fmla="*/ 996 w 4216"/>
              <a:gd name="T23" fmla="*/ 68 h 129"/>
              <a:gd name="T24" fmla="*/ 1078 w 4216"/>
              <a:gd name="T25" fmla="*/ 82 h 129"/>
              <a:gd name="T26" fmla="*/ 1166 w 4216"/>
              <a:gd name="T27" fmla="*/ 75 h 129"/>
              <a:gd name="T28" fmla="*/ 1247 w 4216"/>
              <a:gd name="T29" fmla="*/ 75 h 129"/>
              <a:gd name="T30" fmla="*/ 1335 w 4216"/>
              <a:gd name="T31" fmla="*/ 41 h 129"/>
              <a:gd name="T32" fmla="*/ 1417 w 4216"/>
              <a:gd name="T33" fmla="*/ 54 h 129"/>
              <a:gd name="T34" fmla="*/ 1505 w 4216"/>
              <a:gd name="T35" fmla="*/ 34 h 129"/>
              <a:gd name="T36" fmla="*/ 1586 w 4216"/>
              <a:gd name="T37" fmla="*/ 102 h 129"/>
              <a:gd name="T38" fmla="*/ 1674 w 4216"/>
              <a:gd name="T39" fmla="*/ 34 h 129"/>
              <a:gd name="T40" fmla="*/ 1755 w 4216"/>
              <a:gd name="T41" fmla="*/ 27 h 129"/>
              <a:gd name="T42" fmla="*/ 1844 w 4216"/>
              <a:gd name="T43" fmla="*/ 82 h 129"/>
              <a:gd name="T44" fmla="*/ 1925 w 4216"/>
              <a:gd name="T45" fmla="*/ 14 h 129"/>
              <a:gd name="T46" fmla="*/ 2013 w 4216"/>
              <a:gd name="T47" fmla="*/ 102 h 129"/>
              <a:gd name="T48" fmla="*/ 2094 w 4216"/>
              <a:gd name="T49" fmla="*/ 34 h 129"/>
              <a:gd name="T50" fmla="*/ 2182 w 4216"/>
              <a:gd name="T51" fmla="*/ 41 h 129"/>
              <a:gd name="T52" fmla="*/ 2264 w 4216"/>
              <a:gd name="T53" fmla="*/ 82 h 129"/>
              <a:gd name="T54" fmla="*/ 2352 w 4216"/>
              <a:gd name="T55" fmla="*/ 68 h 129"/>
              <a:gd name="T56" fmla="*/ 2433 w 4216"/>
              <a:gd name="T57" fmla="*/ 48 h 129"/>
              <a:gd name="T58" fmla="*/ 2521 w 4216"/>
              <a:gd name="T59" fmla="*/ 48 h 129"/>
              <a:gd name="T60" fmla="*/ 2603 w 4216"/>
              <a:gd name="T61" fmla="*/ 14 h 129"/>
              <a:gd name="T62" fmla="*/ 2691 w 4216"/>
              <a:gd name="T63" fmla="*/ 109 h 129"/>
              <a:gd name="T64" fmla="*/ 2772 w 4216"/>
              <a:gd name="T65" fmla="*/ 68 h 129"/>
              <a:gd name="T66" fmla="*/ 2860 w 4216"/>
              <a:gd name="T67" fmla="*/ 61 h 129"/>
              <a:gd name="T68" fmla="*/ 2942 w 4216"/>
              <a:gd name="T69" fmla="*/ 14 h 129"/>
              <a:gd name="T70" fmla="*/ 3030 w 4216"/>
              <a:gd name="T71" fmla="*/ 54 h 129"/>
              <a:gd name="T72" fmla="*/ 3111 w 4216"/>
              <a:gd name="T73" fmla="*/ 54 h 129"/>
              <a:gd name="T74" fmla="*/ 3199 w 4216"/>
              <a:gd name="T75" fmla="*/ 54 h 129"/>
              <a:gd name="T76" fmla="*/ 3280 w 4216"/>
              <a:gd name="T77" fmla="*/ 34 h 129"/>
              <a:gd name="T78" fmla="*/ 3369 w 4216"/>
              <a:gd name="T79" fmla="*/ 41 h 129"/>
              <a:gd name="T80" fmla="*/ 3450 w 4216"/>
              <a:gd name="T81" fmla="*/ 82 h 129"/>
              <a:gd name="T82" fmla="*/ 3538 w 4216"/>
              <a:gd name="T83" fmla="*/ 82 h 129"/>
              <a:gd name="T84" fmla="*/ 3619 w 4216"/>
              <a:gd name="T85" fmla="*/ 82 h 129"/>
              <a:gd name="T86" fmla="*/ 3708 w 4216"/>
              <a:gd name="T87" fmla="*/ 14 h 129"/>
              <a:gd name="T88" fmla="*/ 3789 w 4216"/>
              <a:gd name="T89" fmla="*/ 61 h 129"/>
              <a:gd name="T90" fmla="*/ 3877 w 4216"/>
              <a:gd name="T91" fmla="*/ 68 h 129"/>
              <a:gd name="T92" fmla="*/ 3958 w 4216"/>
              <a:gd name="T93" fmla="*/ 14 h 129"/>
              <a:gd name="T94" fmla="*/ 4046 w 4216"/>
              <a:gd name="T95" fmla="*/ 48 h 129"/>
              <a:gd name="T96" fmla="*/ 4128 w 4216"/>
              <a:gd name="T97" fmla="*/ 68 h 129"/>
              <a:gd name="T98" fmla="*/ 4216 w 4216"/>
              <a:gd name="T99" fmla="*/ 6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16" h="129">
                <a:moveTo>
                  <a:pt x="0" y="75"/>
                </a:moveTo>
                <a:lnTo>
                  <a:pt x="20" y="88"/>
                </a:lnTo>
                <a:lnTo>
                  <a:pt x="41" y="102"/>
                </a:lnTo>
                <a:lnTo>
                  <a:pt x="61" y="95"/>
                </a:lnTo>
                <a:lnTo>
                  <a:pt x="88" y="88"/>
                </a:lnTo>
                <a:lnTo>
                  <a:pt x="108" y="75"/>
                </a:lnTo>
                <a:lnTo>
                  <a:pt x="129" y="54"/>
                </a:lnTo>
                <a:lnTo>
                  <a:pt x="149" y="34"/>
                </a:lnTo>
                <a:lnTo>
                  <a:pt x="169" y="34"/>
                </a:lnTo>
                <a:lnTo>
                  <a:pt x="190" y="54"/>
                </a:lnTo>
                <a:lnTo>
                  <a:pt x="210" y="75"/>
                </a:lnTo>
                <a:lnTo>
                  <a:pt x="230" y="68"/>
                </a:lnTo>
                <a:lnTo>
                  <a:pt x="257" y="48"/>
                </a:lnTo>
                <a:lnTo>
                  <a:pt x="278" y="41"/>
                </a:lnTo>
                <a:lnTo>
                  <a:pt x="298" y="34"/>
                </a:lnTo>
                <a:lnTo>
                  <a:pt x="318" y="27"/>
                </a:lnTo>
                <a:lnTo>
                  <a:pt x="339" y="20"/>
                </a:lnTo>
                <a:lnTo>
                  <a:pt x="359" y="20"/>
                </a:lnTo>
                <a:lnTo>
                  <a:pt x="379" y="41"/>
                </a:lnTo>
                <a:lnTo>
                  <a:pt x="400" y="68"/>
                </a:lnTo>
                <a:lnTo>
                  <a:pt x="427" y="88"/>
                </a:lnTo>
                <a:lnTo>
                  <a:pt x="447" y="102"/>
                </a:lnTo>
                <a:lnTo>
                  <a:pt x="468" y="109"/>
                </a:lnTo>
                <a:lnTo>
                  <a:pt x="488" y="95"/>
                </a:lnTo>
                <a:lnTo>
                  <a:pt x="508" y="61"/>
                </a:lnTo>
                <a:lnTo>
                  <a:pt x="529" y="48"/>
                </a:lnTo>
                <a:lnTo>
                  <a:pt x="549" y="54"/>
                </a:lnTo>
                <a:lnTo>
                  <a:pt x="569" y="48"/>
                </a:lnTo>
                <a:lnTo>
                  <a:pt x="596" y="54"/>
                </a:lnTo>
                <a:lnTo>
                  <a:pt x="617" y="61"/>
                </a:lnTo>
                <a:lnTo>
                  <a:pt x="637" y="61"/>
                </a:lnTo>
                <a:lnTo>
                  <a:pt x="657" y="61"/>
                </a:lnTo>
                <a:lnTo>
                  <a:pt x="678" y="61"/>
                </a:lnTo>
                <a:lnTo>
                  <a:pt x="698" y="68"/>
                </a:lnTo>
                <a:lnTo>
                  <a:pt x="718" y="68"/>
                </a:lnTo>
                <a:lnTo>
                  <a:pt x="739" y="54"/>
                </a:lnTo>
                <a:lnTo>
                  <a:pt x="766" y="34"/>
                </a:lnTo>
                <a:lnTo>
                  <a:pt x="786" y="20"/>
                </a:lnTo>
                <a:lnTo>
                  <a:pt x="807" y="34"/>
                </a:lnTo>
                <a:lnTo>
                  <a:pt x="827" y="61"/>
                </a:lnTo>
                <a:lnTo>
                  <a:pt x="847" y="68"/>
                </a:lnTo>
                <a:lnTo>
                  <a:pt x="868" y="54"/>
                </a:lnTo>
                <a:lnTo>
                  <a:pt x="888" y="41"/>
                </a:lnTo>
                <a:lnTo>
                  <a:pt x="908" y="41"/>
                </a:lnTo>
                <a:lnTo>
                  <a:pt x="935" y="48"/>
                </a:lnTo>
                <a:lnTo>
                  <a:pt x="956" y="48"/>
                </a:lnTo>
                <a:lnTo>
                  <a:pt x="976" y="48"/>
                </a:lnTo>
                <a:lnTo>
                  <a:pt x="996" y="68"/>
                </a:lnTo>
                <a:lnTo>
                  <a:pt x="1017" y="82"/>
                </a:lnTo>
                <a:lnTo>
                  <a:pt x="1037" y="75"/>
                </a:lnTo>
                <a:lnTo>
                  <a:pt x="1057" y="68"/>
                </a:lnTo>
                <a:lnTo>
                  <a:pt x="1078" y="82"/>
                </a:lnTo>
                <a:lnTo>
                  <a:pt x="1105" y="88"/>
                </a:lnTo>
                <a:lnTo>
                  <a:pt x="1125" y="88"/>
                </a:lnTo>
                <a:lnTo>
                  <a:pt x="1145" y="82"/>
                </a:lnTo>
                <a:lnTo>
                  <a:pt x="1166" y="75"/>
                </a:lnTo>
                <a:lnTo>
                  <a:pt x="1186" y="68"/>
                </a:lnTo>
                <a:lnTo>
                  <a:pt x="1206" y="68"/>
                </a:lnTo>
                <a:lnTo>
                  <a:pt x="1227" y="68"/>
                </a:lnTo>
                <a:lnTo>
                  <a:pt x="1247" y="75"/>
                </a:lnTo>
                <a:lnTo>
                  <a:pt x="1274" y="75"/>
                </a:lnTo>
                <a:lnTo>
                  <a:pt x="1295" y="68"/>
                </a:lnTo>
                <a:lnTo>
                  <a:pt x="1315" y="48"/>
                </a:lnTo>
                <a:lnTo>
                  <a:pt x="1335" y="41"/>
                </a:lnTo>
                <a:lnTo>
                  <a:pt x="1356" y="48"/>
                </a:lnTo>
                <a:lnTo>
                  <a:pt x="1376" y="48"/>
                </a:lnTo>
                <a:lnTo>
                  <a:pt x="1396" y="54"/>
                </a:lnTo>
                <a:lnTo>
                  <a:pt x="1417" y="54"/>
                </a:lnTo>
                <a:lnTo>
                  <a:pt x="1444" y="41"/>
                </a:lnTo>
                <a:lnTo>
                  <a:pt x="1464" y="34"/>
                </a:lnTo>
                <a:lnTo>
                  <a:pt x="1484" y="41"/>
                </a:lnTo>
                <a:lnTo>
                  <a:pt x="1505" y="34"/>
                </a:lnTo>
                <a:lnTo>
                  <a:pt x="1525" y="41"/>
                </a:lnTo>
                <a:lnTo>
                  <a:pt x="1545" y="54"/>
                </a:lnTo>
                <a:lnTo>
                  <a:pt x="1566" y="82"/>
                </a:lnTo>
                <a:lnTo>
                  <a:pt x="1586" y="102"/>
                </a:lnTo>
                <a:lnTo>
                  <a:pt x="1613" y="102"/>
                </a:lnTo>
                <a:lnTo>
                  <a:pt x="1633" y="75"/>
                </a:lnTo>
                <a:lnTo>
                  <a:pt x="1654" y="48"/>
                </a:lnTo>
                <a:lnTo>
                  <a:pt x="1674" y="34"/>
                </a:lnTo>
                <a:lnTo>
                  <a:pt x="1694" y="27"/>
                </a:lnTo>
                <a:lnTo>
                  <a:pt x="1715" y="27"/>
                </a:lnTo>
                <a:lnTo>
                  <a:pt x="1735" y="34"/>
                </a:lnTo>
                <a:lnTo>
                  <a:pt x="1755" y="27"/>
                </a:lnTo>
                <a:lnTo>
                  <a:pt x="1783" y="41"/>
                </a:lnTo>
                <a:lnTo>
                  <a:pt x="1803" y="61"/>
                </a:lnTo>
                <a:lnTo>
                  <a:pt x="1823" y="75"/>
                </a:lnTo>
                <a:lnTo>
                  <a:pt x="1844" y="82"/>
                </a:lnTo>
                <a:lnTo>
                  <a:pt x="1864" y="75"/>
                </a:lnTo>
                <a:lnTo>
                  <a:pt x="1884" y="41"/>
                </a:lnTo>
                <a:lnTo>
                  <a:pt x="1905" y="20"/>
                </a:lnTo>
                <a:lnTo>
                  <a:pt x="1925" y="14"/>
                </a:lnTo>
                <a:lnTo>
                  <a:pt x="1952" y="54"/>
                </a:lnTo>
                <a:lnTo>
                  <a:pt x="1972" y="88"/>
                </a:lnTo>
                <a:lnTo>
                  <a:pt x="1993" y="102"/>
                </a:lnTo>
                <a:lnTo>
                  <a:pt x="2013" y="102"/>
                </a:lnTo>
                <a:lnTo>
                  <a:pt x="2033" y="88"/>
                </a:lnTo>
                <a:lnTo>
                  <a:pt x="2054" y="82"/>
                </a:lnTo>
                <a:lnTo>
                  <a:pt x="2074" y="68"/>
                </a:lnTo>
                <a:lnTo>
                  <a:pt x="2094" y="34"/>
                </a:lnTo>
                <a:lnTo>
                  <a:pt x="2121" y="20"/>
                </a:lnTo>
                <a:lnTo>
                  <a:pt x="2142" y="27"/>
                </a:lnTo>
                <a:lnTo>
                  <a:pt x="2162" y="27"/>
                </a:lnTo>
                <a:lnTo>
                  <a:pt x="2182" y="41"/>
                </a:lnTo>
                <a:lnTo>
                  <a:pt x="2203" y="48"/>
                </a:lnTo>
                <a:lnTo>
                  <a:pt x="2223" y="61"/>
                </a:lnTo>
                <a:lnTo>
                  <a:pt x="2243" y="75"/>
                </a:lnTo>
                <a:lnTo>
                  <a:pt x="2264" y="82"/>
                </a:lnTo>
                <a:lnTo>
                  <a:pt x="2291" y="75"/>
                </a:lnTo>
                <a:lnTo>
                  <a:pt x="2311" y="75"/>
                </a:lnTo>
                <a:lnTo>
                  <a:pt x="2332" y="68"/>
                </a:lnTo>
                <a:lnTo>
                  <a:pt x="2352" y="68"/>
                </a:lnTo>
                <a:lnTo>
                  <a:pt x="2372" y="88"/>
                </a:lnTo>
                <a:lnTo>
                  <a:pt x="2393" y="88"/>
                </a:lnTo>
                <a:lnTo>
                  <a:pt x="2413" y="61"/>
                </a:lnTo>
                <a:lnTo>
                  <a:pt x="2433" y="48"/>
                </a:lnTo>
                <a:lnTo>
                  <a:pt x="2460" y="48"/>
                </a:lnTo>
                <a:lnTo>
                  <a:pt x="2481" y="48"/>
                </a:lnTo>
                <a:lnTo>
                  <a:pt x="2501" y="54"/>
                </a:lnTo>
                <a:lnTo>
                  <a:pt x="2521" y="48"/>
                </a:lnTo>
                <a:lnTo>
                  <a:pt x="2542" y="41"/>
                </a:lnTo>
                <a:lnTo>
                  <a:pt x="2562" y="27"/>
                </a:lnTo>
                <a:lnTo>
                  <a:pt x="2582" y="14"/>
                </a:lnTo>
                <a:lnTo>
                  <a:pt x="2603" y="14"/>
                </a:lnTo>
                <a:lnTo>
                  <a:pt x="2630" y="41"/>
                </a:lnTo>
                <a:lnTo>
                  <a:pt x="2650" y="68"/>
                </a:lnTo>
                <a:lnTo>
                  <a:pt x="2670" y="88"/>
                </a:lnTo>
                <a:lnTo>
                  <a:pt x="2691" y="109"/>
                </a:lnTo>
                <a:lnTo>
                  <a:pt x="2711" y="116"/>
                </a:lnTo>
                <a:lnTo>
                  <a:pt x="2731" y="129"/>
                </a:lnTo>
                <a:lnTo>
                  <a:pt x="2752" y="109"/>
                </a:lnTo>
                <a:lnTo>
                  <a:pt x="2772" y="68"/>
                </a:lnTo>
                <a:lnTo>
                  <a:pt x="2799" y="61"/>
                </a:lnTo>
                <a:lnTo>
                  <a:pt x="2820" y="82"/>
                </a:lnTo>
                <a:lnTo>
                  <a:pt x="2840" y="82"/>
                </a:lnTo>
                <a:lnTo>
                  <a:pt x="2860" y="61"/>
                </a:lnTo>
                <a:lnTo>
                  <a:pt x="2881" y="48"/>
                </a:lnTo>
                <a:lnTo>
                  <a:pt x="2901" y="20"/>
                </a:lnTo>
                <a:lnTo>
                  <a:pt x="2921" y="7"/>
                </a:lnTo>
                <a:lnTo>
                  <a:pt x="2942" y="14"/>
                </a:lnTo>
                <a:lnTo>
                  <a:pt x="2969" y="34"/>
                </a:lnTo>
                <a:lnTo>
                  <a:pt x="2989" y="54"/>
                </a:lnTo>
                <a:lnTo>
                  <a:pt x="3009" y="54"/>
                </a:lnTo>
                <a:lnTo>
                  <a:pt x="3030" y="54"/>
                </a:lnTo>
                <a:lnTo>
                  <a:pt x="3050" y="48"/>
                </a:lnTo>
                <a:lnTo>
                  <a:pt x="3070" y="48"/>
                </a:lnTo>
                <a:lnTo>
                  <a:pt x="3091" y="54"/>
                </a:lnTo>
                <a:lnTo>
                  <a:pt x="3111" y="54"/>
                </a:lnTo>
                <a:lnTo>
                  <a:pt x="3138" y="61"/>
                </a:lnTo>
                <a:lnTo>
                  <a:pt x="3158" y="68"/>
                </a:lnTo>
                <a:lnTo>
                  <a:pt x="3179" y="75"/>
                </a:lnTo>
                <a:lnTo>
                  <a:pt x="3199" y="54"/>
                </a:lnTo>
                <a:lnTo>
                  <a:pt x="3219" y="34"/>
                </a:lnTo>
                <a:lnTo>
                  <a:pt x="3240" y="27"/>
                </a:lnTo>
                <a:lnTo>
                  <a:pt x="3260" y="27"/>
                </a:lnTo>
                <a:lnTo>
                  <a:pt x="3280" y="34"/>
                </a:lnTo>
                <a:lnTo>
                  <a:pt x="3308" y="54"/>
                </a:lnTo>
                <a:lnTo>
                  <a:pt x="3328" y="54"/>
                </a:lnTo>
                <a:lnTo>
                  <a:pt x="3348" y="48"/>
                </a:lnTo>
                <a:lnTo>
                  <a:pt x="3369" y="41"/>
                </a:lnTo>
                <a:lnTo>
                  <a:pt x="3389" y="41"/>
                </a:lnTo>
                <a:lnTo>
                  <a:pt x="3409" y="54"/>
                </a:lnTo>
                <a:lnTo>
                  <a:pt x="3430" y="68"/>
                </a:lnTo>
                <a:lnTo>
                  <a:pt x="3450" y="82"/>
                </a:lnTo>
                <a:lnTo>
                  <a:pt x="3477" y="95"/>
                </a:lnTo>
                <a:lnTo>
                  <a:pt x="3497" y="95"/>
                </a:lnTo>
                <a:lnTo>
                  <a:pt x="3518" y="102"/>
                </a:lnTo>
                <a:lnTo>
                  <a:pt x="3538" y="82"/>
                </a:lnTo>
                <a:lnTo>
                  <a:pt x="3558" y="88"/>
                </a:lnTo>
                <a:lnTo>
                  <a:pt x="3579" y="95"/>
                </a:lnTo>
                <a:lnTo>
                  <a:pt x="3599" y="102"/>
                </a:lnTo>
                <a:lnTo>
                  <a:pt x="3619" y="82"/>
                </a:lnTo>
                <a:lnTo>
                  <a:pt x="3647" y="48"/>
                </a:lnTo>
                <a:lnTo>
                  <a:pt x="3667" y="27"/>
                </a:lnTo>
                <a:lnTo>
                  <a:pt x="3687" y="14"/>
                </a:lnTo>
                <a:lnTo>
                  <a:pt x="3708" y="14"/>
                </a:lnTo>
                <a:lnTo>
                  <a:pt x="3728" y="34"/>
                </a:lnTo>
                <a:lnTo>
                  <a:pt x="3748" y="68"/>
                </a:lnTo>
                <a:lnTo>
                  <a:pt x="3769" y="68"/>
                </a:lnTo>
                <a:lnTo>
                  <a:pt x="3789" y="61"/>
                </a:lnTo>
                <a:lnTo>
                  <a:pt x="3816" y="68"/>
                </a:lnTo>
                <a:lnTo>
                  <a:pt x="3836" y="68"/>
                </a:lnTo>
                <a:lnTo>
                  <a:pt x="3857" y="68"/>
                </a:lnTo>
                <a:lnTo>
                  <a:pt x="3877" y="68"/>
                </a:lnTo>
                <a:lnTo>
                  <a:pt x="3897" y="61"/>
                </a:lnTo>
                <a:lnTo>
                  <a:pt x="3918" y="41"/>
                </a:lnTo>
                <a:lnTo>
                  <a:pt x="3938" y="34"/>
                </a:lnTo>
                <a:lnTo>
                  <a:pt x="3958" y="14"/>
                </a:lnTo>
                <a:lnTo>
                  <a:pt x="3985" y="0"/>
                </a:lnTo>
                <a:lnTo>
                  <a:pt x="4006" y="20"/>
                </a:lnTo>
                <a:lnTo>
                  <a:pt x="4026" y="34"/>
                </a:lnTo>
                <a:lnTo>
                  <a:pt x="4046" y="48"/>
                </a:lnTo>
                <a:lnTo>
                  <a:pt x="4067" y="68"/>
                </a:lnTo>
                <a:lnTo>
                  <a:pt x="4087" y="68"/>
                </a:lnTo>
                <a:lnTo>
                  <a:pt x="4107" y="75"/>
                </a:lnTo>
                <a:lnTo>
                  <a:pt x="4128" y="68"/>
                </a:lnTo>
                <a:lnTo>
                  <a:pt x="4155" y="61"/>
                </a:lnTo>
                <a:lnTo>
                  <a:pt x="4175" y="61"/>
                </a:lnTo>
                <a:lnTo>
                  <a:pt x="4196" y="61"/>
                </a:lnTo>
                <a:lnTo>
                  <a:pt x="4216" y="61"/>
                </a:lnTo>
              </a:path>
            </a:pathLst>
          </a:custGeom>
          <a:noFill/>
          <a:ln w="28575" cmpd="sng">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115" name="Text Box 83"/>
          <p:cNvSpPr txBox="1">
            <a:spLocks noChangeAspect="1" noChangeArrowheads="1"/>
          </p:cNvSpPr>
          <p:nvPr/>
        </p:nvSpPr>
        <p:spPr bwMode="auto">
          <a:xfrm>
            <a:off x="8493125" y="1066800"/>
            <a:ext cx="4953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spcBef>
                <a:spcPct val="50000"/>
              </a:spcBef>
            </a:pPr>
            <a:r>
              <a:rPr lang="en-US" altLang="en-US" sz="1600" b="1">
                <a:solidFill>
                  <a:srgbClr val="FFFF00"/>
                </a:solidFill>
              </a:rPr>
              <a:t>1</a:t>
            </a:r>
            <a:endParaRPr lang="en-US" altLang="en-US" sz="2400">
              <a:solidFill>
                <a:srgbClr val="FFFF00"/>
              </a:solidFill>
            </a:endParaRPr>
          </a:p>
        </p:txBody>
      </p:sp>
      <p:sp>
        <p:nvSpPr>
          <p:cNvPr id="44116" name="Text Box 84"/>
          <p:cNvSpPr txBox="1">
            <a:spLocks noChangeAspect="1" noChangeArrowheads="1"/>
          </p:cNvSpPr>
          <p:nvPr/>
        </p:nvSpPr>
        <p:spPr bwMode="auto">
          <a:xfrm>
            <a:off x="8420100" y="5230813"/>
            <a:ext cx="4873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spcBef>
                <a:spcPct val="50000"/>
              </a:spcBef>
            </a:pPr>
            <a:r>
              <a:rPr lang="en-US" altLang="en-US" sz="1600" b="1">
                <a:solidFill>
                  <a:srgbClr val="FFFF00"/>
                </a:solidFill>
              </a:rPr>
              <a:t>15</a:t>
            </a:r>
            <a:endParaRPr lang="en-US" altLang="en-US" sz="2400">
              <a:solidFill>
                <a:srgbClr val="FFFF00"/>
              </a:solidFill>
            </a:endParaRPr>
          </a:p>
        </p:txBody>
      </p:sp>
      <p:sp>
        <p:nvSpPr>
          <p:cNvPr id="44117" name="Text Box 85"/>
          <p:cNvSpPr txBox="1">
            <a:spLocks noChangeArrowheads="1"/>
          </p:cNvSpPr>
          <p:nvPr/>
        </p:nvSpPr>
        <p:spPr bwMode="auto">
          <a:xfrm>
            <a:off x="8502650" y="2820988"/>
            <a:ext cx="29686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a:solidFill>
                  <a:srgbClr val="FFFF00"/>
                </a:solidFill>
              </a:rPr>
              <a:t>7</a:t>
            </a:r>
            <a:endParaRPr lang="en-US" altLang="en-US" sz="2400">
              <a:solidFill>
                <a:srgbClr val="FFFF00"/>
              </a:solidFill>
              <a:latin typeface="Times New Roman" panose="02020603050405020304" pitchFamily="18" charset="0"/>
            </a:endParaRPr>
          </a:p>
        </p:txBody>
      </p:sp>
      <p:sp>
        <p:nvSpPr>
          <p:cNvPr id="44118" name="Line 86"/>
          <p:cNvSpPr>
            <a:spLocks noChangeShapeType="1"/>
          </p:cNvSpPr>
          <p:nvPr/>
        </p:nvSpPr>
        <p:spPr bwMode="auto">
          <a:xfrm flipV="1">
            <a:off x="1381125" y="5410200"/>
            <a:ext cx="0" cy="304800"/>
          </a:xfrm>
          <a:prstGeom prst="line">
            <a:avLst/>
          </a:prstGeom>
          <a:noFill/>
          <a:ln w="9525">
            <a:solidFill>
              <a:schemeClr val="bg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119" name="Text Box 87"/>
          <p:cNvSpPr txBox="1">
            <a:spLocks noChangeArrowheads="1"/>
          </p:cNvSpPr>
          <p:nvPr/>
        </p:nvSpPr>
        <p:spPr bwMode="auto">
          <a:xfrm>
            <a:off x="1206500" y="762000"/>
            <a:ext cx="1081088"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en-US" sz="1400" b="1">
                <a:solidFill>
                  <a:srgbClr val="FFFF00"/>
                </a:solidFill>
              </a:rPr>
              <a:t>Schiera di </a:t>
            </a:r>
          </a:p>
          <a:p>
            <a:pPr algn="ctr" eaLnBrk="0" hangingPunct="0"/>
            <a:r>
              <a:rPr lang="en-US" altLang="en-US" sz="1400" b="1">
                <a:solidFill>
                  <a:srgbClr val="FFFF00"/>
                </a:solidFill>
              </a:rPr>
              <a:t>elettrodi</a:t>
            </a:r>
          </a:p>
        </p:txBody>
      </p:sp>
      <p:pic>
        <p:nvPicPr>
          <p:cNvPr id="89" name="Picture 8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366776590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772" name="Group 4"/>
          <p:cNvGrpSpPr>
            <a:grpSpLocks noChangeAspect="1"/>
          </p:cNvGrpSpPr>
          <p:nvPr/>
        </p:nvGrpSpPr>
        <p:grpSpPr bwMode="auto">
          <a:xfrm flipV="1">
            <a:off x="685800" y="1966913"/>
            <a:ext cx="631825" cy="623887"/>
            <a:chOff x="2448" y="2112"/>
            <a:chExt cx="528" cy="480"/>
          </a:xfrm>
        </p:grpSpPr>
        <p:sp>
          <p:nvSpPr>
            <p:cNvPr id="32773" name="Oval 5"/>
            <p:cNvSpPr>
              <a:spLocks noChangeAspect="1" noChangeArrowheads="1"/>
            </p:cNvSpPr>
            <p:nvPr/>
          </p:nvSpPr>
          <p:spPr bwMode="auto">
            <a:xfrm>
              <a:off x="2448" y="2112"/>
              <a:ext cx="528" cy="480"/>
            </a:xfrm>
            <a:prstGeom prst="ellipse">
              <a:avLst/>
            </a:prstGeom>
            <a:solidFill>
              <a:srgbClr val="CCCCFF">
                <a:alpha val="50000"/>
              </a:srgbClr>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4" name="Oval 6"/>
            <p:cNvSpPr>
              <a:spLocks noChangeAspect="1" noChangeArrowheads="1"/>
            </p:cNvSpPr>
            <p:nvPr/>
          </p:nvSpPr>
          <p:spPr bwMode="auto">
            <a:xfrm>
              <a:off x="2668" y="2304"/>
              <a:ext cx="96" cy="9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5" name="Oval 7"/>
            <p:cNvSpPr>
              <a:spLocks noChangeAspect="1" noChangeArrowheads="1"/>
            </p:cNvSpPr>
            <p:nvPr/>
          </p:nvSpPr>
          <p:spPr bwMode="auto">
            <a:xfrm>
              <a:off x="2639" y="2270"/>
              <a:ext cx="159" cy="159"/>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 name="Group 1"/>
          <p:cNvGrpSpPr/>
          <p:nvPr/>
        </p:nvGrpSpPr>
        <p:grpSpPr>
          <a:xfrm>
            <a:off x="152400" y="762000"/>
            <a:ext cx="1554163" cy="5181600"/>
            <a:chOff x="152400" y="762000"/>
            <a:chExt cx="1554163" cy="5181600"/>
          </a:xfrm>
        </p:grpSpPr>
        <p:sp>
          <p:nvSpPr>
            <p:cNvPr id="32770" name="AutoShape 2"/>
            <p:cNvSpPr>
              <a:spLocks noChangeArrowheads="1"/>
            </p:cNvSpPr>
            <p:nvPr/>
          </p:nvSpPr>
          <p:spPr bwMode="auto">
            <a:xfrm>
              <a:off x="827088" y="3565525"/>
              <a:ext cx="360362" cy="839788"/>
            </a:xfrm>
            <a:prstGeom prst="upArrow">
              <a:avLst>
                <a:gd name="adj1" fmla="val 50000"/>
                <a:gd name="adj2" fmla="val 58260"/>
              </a:avLst>
            </a:prstGeom>
            <a:solidFill>
              <a:srgbClr val="FF3300"/>
            </a:solidFill>
            <a:ln w="381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1" name="AutoShape 3"/>
            <p:cNvSpPr>
              <a:spLocks noChangeAspect="1" noChangeArrowheads="1"/>
            </p:cNvSpPr>
            <p:nvPr/>
          </p:nvSpPr>
          <p:spPr bwMode="auto">
            <a:xfrm>
              <a:off x="879475" y="4467225"/>
              <a:ext cx="323850" cy="350838"/>
            </a:xfrm>
            <a:prstGeom prst="star5">
              <a:avLst/>
            </a:prstGeom>
            <a:solidFill>
              <a:srgbClr val="FF3300"/>
            </a:solidFill>
            <a:ln w="28575">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76" name="Oval 8"/>
            <p:cNvSpPr>
              <a:spLocks noChangeAspect="1" noChangeArrowheads="1"/>
            </p:cNvSpPr>
            <p:nvPr/>
          </p:nvSpPr>
          <p:spPr bwMode="auto">
            <a:xfrm>
              <a:off x="152400" y="762000"/>
              <a:ext cx="1554163" cy="5181600"/>
            </a:xfrm>
            <a:prstGeom prst="ellipse">
              <a:avLst/>
            </a:prstGeom>
            <a:noFill/>
            <a:ln w="28575">
              <a:solidFill>
                <a:schemeClr val="tx1"/>
              </a:solidFill>
              <a:round/>
              <a:headEnd/>
              <a:tailEnd/>
            </a:ln>
            <a:effectLst/>
            <a:extLst>
              <a:ext uri="{909E8E84-426E-40DD-AFC4-6F175D3DCCD1}">
                <a14:hiddenFill xmlns:a14="http://schemas.microsoft.com/office/drawing/2010/main">
                  <a:solidFill>
                    <a:srgbClr val="FF33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endParaRPr lang="en-US" altLang="en-US" sz="2400">
                <a:latin typeface="Times New Roman" panose="02020603050405020304" pitchFamily="18" charset="0"/>
              </a:endParaRPr>
            </a:p>
          </p:txBody>
        </p:sp>
        <p:sp>
          <p:nvSpPr>
            <p:cNvPr id="32777" name="Text Box 9"/>
            <p:cNvSpPr txBox="1">
              <a:spLocks noChangeArrowheads="1"/>
            </p:cNvSpPr>
            <p:nvPr/>
          </p:nvSpPr>
          <p:spPr bwMode="auto">
            <a:xfrm>
              <a:off x="854075" y="4881563"/>
              <a:ext cx="4095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it-IT" altLang="en-US" sz="2000" b="1">
                  <a:solidFill>
                    <a:srgbClr val="FF3300"/>
                  </a:solidFill>
                </a:rPr>
                <a:t>IZ</a:t>
              </a:r>
              <a:endParaRPr lang="it-IT" altLang="en-US" sz="2400"/>
            </a:p>
          </p:txBody>
        </p:sp>
      </p:grpSp>
      <p:sp>
        <p:nvSpPr>
          <p:cNvPr id="32778" name="Rectangle 10"/>
          <p:cNvSpPr>
            <a:spLocks noChangeArrowheads="1"/>
          </p:cNvSpPr>
          <p:nvPr/>
        </p:nvSpPr>
        <p:spPr bwMode="auto">
          <a:xfrm>
            <a:off x="7493000" y="5988050"/>
            <a:ext cx="10387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b="1" dirty="0">
                <a:solidFill>
                  <a:srgbClr val="000000"/>
                </a:solidFill>
              </a:rPr>
              <a:t>tempo</a:t>
            </a:r>
            <a:r>
              <a:rPr lang="en-GB" altLang="en-US" b="1" dirty="0">
                <a:solidFill>
                  <a:srgbClr val="000000"/>
                </a:solidFill>
              </a:rPr>
              <a:t> (s)</a:t>
            </a:r>
            <a:endParaRPr lang="en-GB" altLang="en-US" sz="2000" dirty="0"/>
          </a:p>
        </p:txBody>
      </p:sp>
      <p:sp>
        <p:nvSpPr>
          <p:cNvPr id="32779" name="Rectangle 11"/>
          <p:cNvSpPr>
            <a:spLocks noChangeArrowheads="1"/>
          </p:cNvSpPr>
          <p:nvPr/>
        </p:nvSpPr>
        <p:spPr bwMode="auto">
          <a:xfrm>
            <a:off x="3346450" y="3370263"/>
            <a:ext cx="4918075" cy="22844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p>
        </p:txBody>
      </p:sp>
      <p:sp>
        <p:nvSpPr>
          <p:cNvPr id="32780" name="Rectangle 12"/>
          <p:cNvSpPr>
            <a:spLocks noChangeArrowheads="1"/>
          </p:cNvSpPr>
          <p:nvPr/>
        </p:nvSpPr>
        <p:spPr bwMode="auto">
          <a:xfrm>
            <a:off x="3327400" y="3370263"/>
            <a:ext cx="4916488" cy="2284412"/>
          </a:xfrm>
          <a:prstGeom prst="rect">
            <a:avLst/>
          </a:prstGeom>
          <a:noFill/>
          <a:ln w="0">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1" name="Freeform 13"/>
          <p:cNvSpPr>
            <a:spLocks/>
          </p:cNvSpPr>
          <p:nvPr/>
        </p:nvSpPr>
        <p:spPr bwMode="auto">
          <a:xfrm>
            <a:off x="3298825" y="3370263"/>
            <a:ext cx="3175"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2" name="Freeform 14"/>
          <p:cNvSpPr>
            <a:spLocks/>
          </p:cNvSpPr>
          <p:nvPr/>
        </p:nvSpPr>
        <p:spPr bwMode="auto">
          <a:xfrm>
            <a:off x="3943350" y="3370263"/>
            <a:ext cx="3175"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3" name="Freeform 15"/>
          <p:cNvSpPr>
            <a:spLocks/>
          </p:cNvSpPr>
          <p:nvPr/>
        </p:nvSpPr>
        <p:spPr bwMode="auto">
          <a:xfrm>
            <a:off x="4556125" y="3370263"/>
            <a:ext cx="3175"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4" name="Freeform 16"/>
          <p:cNvSpPr>
            <a:spLocks/>
          </p:cNvSpPr>
          <p:nvPr/>
        </p:nvSpPr>
        <p:spPr bwMode="auto">
          <a:xfrm>
            <a:off x="5170488" y="3370263"/>
            <a:ext cx="1587"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5" name="Freeform 17"/>
          <p:cNvSpPr>
            <a:spLocks/>
          </p:cNvSpPr>
          <p:nvPr/>
        </p:nvSpPr>
        <p:spPr bwMode="auto">
          <a:xfrm>
            <a:off x="5786438" y="3370263"/>
            <a:ext cx="1587"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6" name="Freeform 18"/>
          <p:cNvSpPr>
            <a:spLocks/>
          </p:cNvSpPr>
          <p:nvPr/>
        </p:nvSpPr>
        <p:spPr bwMode="auto">
          <a:xfrm>
            <a:off x="6400800" y="3370263"/>
            <a:ext cx="1588"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7" name="Freeform 19"/>
          <p:cNvSpPr>
            <a:spLocks/>
          </p:cNvSpPr>
          <p:nvPr/>
        </p:nvSpPr>
        <p:spPr bwMode="auto">
          <a:xfrm>
            <a:off x="7013575" y="3370263"/>
            <a:ext cx="3175"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8" name="Freeform 20"/>
          <p:cNvSpPr>
            <a:spLocks/>
          </p:cNvSpPr>
          <p:nvPr/>
        </p:nvSpPr>
        <p:spPr bwMode="auto">
          <a:xfrm>
            <a:off x="7627938" y="3370263"/>
            <a:ext cx="1587"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89" name="Freeform 21"/>
          <p:cNvSpPr>
            <a:spLocks/>
          </p:cNvSpPr>
          <p:nvPr/>
        </p:nvSpPr>
        <p:spPr bwMode="auto">
          <a:xfrm>
            <a:off x="8243888" y="3370263"/>
            <a:ext cx="1587" cy="2284412"/>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0" name="Freeform 22"/>
          <p:cNvSpPr>
            <a:spLocks/>
          </p:cNvSpPr>
          <p:nvPr/>
        </p:nvSpPr>
        <p:spPr bwMode="auto">
          <a:xfrm>
            <a:off x="3327400" y="5400675"/>
            <a:ext cx="4916488" cy="0"/>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1" name="Freeform 23"/>
          <p:cNvSpPr>
            <a:spLocks/>
          </p:cNvSpPr>
          <p:nvPr/>
        </p:nvSpPr>
        <p:spPr bwMode="auto">
          <a:xfrm>
            <a:off x="3327400" y="5148263"/>
            <a:ext cx="4916488" cy="0"/>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2" name="Freeform 24"/>
          <p:cNvSpPr>
            <a:spLocks/>
          </p:cNvSpPr>
          <p:nvPr/>
        </p:nvSpPr>
        <p:spPr bwMode="auto">
          <a:xfrm>
            <a:off x="3327400" y="4891088"/>
            <a:ext cx="4916488"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3" name="Freeform 25"/>
          <p:cNvSpPr>
            <a:spLocks/>
          </p:cNvSpPr>
          <p:nvPr/>
        </p:nvSpPr>
        <p:spPr bwMode="auto">
          <a:xfrm>
            <a:off x="3327400" y="4635500"/>
            <a:ext cx="4916488"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4" name="Freeform 26"/>
          <p:cNvSpPr>
            <a:spLocks/>
          </p:cNvSpPr>
          <p:nvPr/>
        </p:nvSpPr>
        <p:spPr bwMode="auto">
          <a:xfrm>
            <a:off x="3327400" y="4389438"/>
            <a:ext cx="4916488"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5" name="Freeform 27"/>
          <p:cNvSpPr>
            <a:spLocks/>
          </p:cNvSpPr>
          <p:nvPr/>
        </p:nvSpPr>
        <p:spPr bwMode="auto">
          <a:xfrm>
            <a:off x="3327400" y="4135438"/>
            <a:ext cx="4916488" cy="1587"/>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6" name="Freeform 28"/>
          <p:cNvSpPr>
            <a:spLocks/>
          </p:cNvSpPr>
          <p:nvPr/>
        </p:nvSpPr>
        <p:spPr bwMode="auto">
          <a:xfrm>
            <a:off x="3346450" y="3871913"/>
            <a:ext cx="4918075" cy="1587"/>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7" name="Freeform 29"/>
          <p:cNvSpPr>
            <a:spLocks/>
          </p:cNvSpPr>
          <p:nvPr/>
        </p:nvSpPr>
        <p:spPr bwMode="auto">
          <a:xfrm>
            <a:off x="3327400" y="3627438"/>
            <a:ext cx="4916488"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8" name="Freeform 30"/>
          <p:cNvSpPr>
            <a:spLocks/>
          </p:cNvSpPr>
          <p:nvPr/>
        </p:nvSpPr>
        <p:spPr bwMode="auto">
          <a:xfrm>
            <a:off x="3327400" y="3370263"/>
            <a:ext cx="4916488"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799" name="Line 31"/>
          <p:cNvSpPr>
            <a:spLocks noChangeShapeType="1"/>
          </p:cNvSpPr>
          <p:nvPr/>
        </p:nvSpPr>
        <p:spPr bwMode="auto">
          <a:xfrm>
            <a:off x="3327400" y="3370263"/>
            <a:ext cx="4916488"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0" name="Freeform 32"/>
          <p:cNvSpPr>
            <a:spLocks/>
          </p:cNvSpPr>
          <p:nvPr/>
        </p:nvSpPr>
        <p:spPr bwMode="auto">
          <a:xfrm>
            <a:off x="3327400" y="3370263"/>
            <a:ext cx="4916488" cy="2284412"/>
          </a:xfrm>
          <a:custGeom>
            <a:avLst/>
            <a:gdLst>
              <a:gd name="T0" fmla="*/ 0 w 360"/>
              <a:gd name="T1" fmla="*/ 341 h 341"/>
              <a:gd name="T2" fmla="*/ 360 w 360"/>
              <a:gd name="T3" fmla="*/ 341 h 341"/>
              <a:gd name="T4" fmla="*/ 360 w 360"/>
              <a:gd name="T5" fmla="*/ 0 h 341"/>
            </a:gdLst>
            <a:ahLst/>
            <a:cxnLst>
              <a:cxn ang="0">
                <a:pos x="T0" y="T1"/>
              </a:cxn>
              <a:cxn ang="0">
                <a:pos x="T2" y="T3"/>
              </a:cxn>
              <a:cxn ang="0">
                <a:pos x="T4" y="T5"/>
              </a:cxn>
            </a:cxnLst>
            <a:rect l="0" t="0" r="r" b="b"/>
            <a:pathLst>
              <a:path w="360" h="341">
                <a:moveTo>
                  <a:pt x="0" y="341"/>
                </a:moveTo>
                <a:lnTo>
                  <a:pt x="360" y="341"/>
                </a:lnTo>
                <a:lnTo>
                  <a:pt x="360"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01" name="Line 33"/>
          <p:cNvSpPr>
            <a:spLocks noChangeShapeType="1"/>
          </p:cNvSpPr>
          <p:nvPr/>
        </p:nvSpPr>
        <p:spPr bwMode="auto">
          <a:xfrm flipV="1">
            <a:off x="3298825" y="3370263"/>
            <a:ext cx="3175" cy="228441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2" name="Line 34"/>
          <p:cNvSpPr>
            <a:spLocks noChangeShapeType="1"/>
          </p:cNvSpPr>
          <p:nvPr/>
        </p:nvSpPr>
        <p:spPr bwMode="auto">
          <a:xfrm flipV="1">
            <a:off x="3298825" y="3370263"/>
            <a:ext cx="3175" cy="22844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3" name="Line 35"/>
          <p:cNvSpPr>
            <a:spLocks noChangeShapeType="1"/>
          </p:cNvSpPr>
          <p:nvPr/>
        </p:nvSpPr>
        <p:spPr bwMode="auto">
          <a:xfrm>
            <a:off x="3298825" y="3370263"/>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4" name="Line 36"/>
          <p:cNvSpPr>
            <a:spLocks noChangeShapeType="1"/>
          </p:cNvSpPr>
          <p:nvPr/>
        </p:nvSpPr>
        <p:spPr bwMode="auto">
          <a:xfrm flipV="1">
            <a:off x="3943350" y="5627688"/>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5" name="Line 37"/>
          <p:cNvSpPr>
            <a:spLocks noChangeShapeType="1"/>
          </p:cNvSpPr>
          <p:nvPr/>
        </p:nvSpPr>
        <p:spPr bwMode="auto">
          <a:xfrm>
            <a:off x="3943350" y="3370263"/>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6" name="Line 38"/>
          <p:cNvSpPr>
            <a:spLocks noChangeShapeType="1"/>
          </p:cNvSpPr>
          <p:nvPr/>
        </p:nvSpPr>
        <p:spPr bwMode="auto">
          <a:xfrm flipV="1">
            <a:off x="4556125" y="5627688"/>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7" name="Line 39"/>
          <p:cNvSpPr>
            <a:spLocks noChangeShapeType="1"/>
          </p:cNvSpPr>
          <p:nvPr/>
        </p:nvSpPr>
        <p:spPr bwMode="auto">
          <a:xfrm>
            <a:off x="4556125" y="3370263"/>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8" name="Line 40"/>
          <p:cNvSpPr>
            <a:spLocks noChangeShapeType="1"/>
          </p:cNvSpPr>
          <p:nvPr/>
        </p:nvSpPr>
        <p:spPr bwMode="auto">
          <a:xfrm flipV="1">
            <a:off x="5170488" y="5627688"/>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09" name="Line 41"/>
          <p:cNvSpPr>
            <a:spLocks noChangeShapeType="1"/>
          </p:cNvSpPr>
          <p:nvPr/>
        </p:nvSpPr>
        <p:spPr bwMode="auto">
          <a:xfrm>
            <a:off x="5170488" y="3370263"/>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0" name="Line 42"/>
          <p:cNvSpPr>
            <a:spLocks noChangeShapeType="1"/>
          </p:cNvSpPr>
          <p:nvPr/>
        </p:nvSpPr>
        <p:spPr bwMode="auto">
          <a:xfrm flipV="1">
            <a:off x="5786438" y="5627688"/>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1" name="Line 43"/>
          <p:cNvSpPr>
            <a:spLocks noChangeShapeType="1"/>
          </p:cNvSpPr>
          <p:nvPr/>
        </p:nvSpPr>
        <p:spPr bwMode="auto">
          <a:xfrm>
            <a:off x="5786438" y="3370263"/>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2" name="Line 44"/>
          <p:cNvSpPr>
            <a:spLocks noChangeShapeType="1"/>
          </p:cNvSpPr>
          <p:nvPr/>
        </p:nvSpPr>
        <p:spPr bwMode="auto">
          <a:xfrm flipV="1">
            <a:off x="6400800" y="5627688"/>
            <a:ext cx="1588"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3" name="Line 45"/>
          <p:cNvSpPr>
            <a:spLocks noChangeShapeType="1"/>
          </p:cNvSpPr>
          <p:nvPr/>
        </p:nvSpPr>
        <p:spPr bwMode="auto">
          <a:xfrm>
            <a:off x="6400800" y="3370263"/>
            <a:ext cx="1588"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4" name="Line 46"/>
          <p:cNvSpPr>
            <a:spLocks noChangeShapeType="1"/>
          </p:cNvSpPr>
          <p:nvPr/>
        </p:nvSpPr>
        <p:spPr bwMode="auto">
          <a:xfrm flipV="1">
            <a:off x="7013575" y="5627688"/>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5" name="Line 47"/>
          <p:cNvSpPr>
            <a:spLocks noChangeShapeType="1"/>
          </p:cNvSpPr>
          <p:nvPr/>
        </p:nvSpPr>
        <p:spPr bwMode="auto">
          <a:xfrm>
            <a:off x="7013575" y="3370263"/>
            <a:ext cx="3175"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6" name="Line 48"/>
          <p:cNvSpPr>
            <a:spLocks noChangeShapeType="1"/>
          </p:cNvSpPr>
          <p:nvPr/>
        </p:nvSpPr>
        <p:spPr bwMode="auto">
          <a:xfrm flipV="1">
            <a:off x="7627938" y="5627688"/>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7" name="Line 49"/>
          <p:cNvSpPr>
            <a:spLocks noChangeShapeType="1"/>
          </p:cNvSpPr>
          <p:nvPr/>
        </p:nvSpPr>
        <p:spPr bwMode="auto">
          <a:xfrm>
            <a:off x="7627938" y="3370263"/>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8" name="Line 50"/>
          <p:cNvSpPr>
            <a:spLocks noChangeShapeType="1"/>
          </p:cNvSpPr>
          <p:nvPr/>
        </p:nvSpPr>
        <p:spPr bwMode="auto">
          <a:xfrm flipV="1">
            <a:off x="8243888" y="5627688"/>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19" name="Line 51"/>
          <p:cNvSpPr>
            <a:spLocks noChangeShapeType="1"/>
          </p:cNvSpPr>
          <p:nvPr/>
        </p:nvSpPr>
        <p:spPr bwMode="auto">
          <a:xfrm>
            <a:off x="8243888" y="3370263"/>
            <a:ext cx="1587" cy="269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0" name="Line 52"/>
          <p:cNvSpPr>
            <a:spLocks noChangeShapeType="1"/>
          </p:cNvSpPr>
          <p:nvPr/>
        </p:nvSpPr>
        <p:spPr bwMode="auto">
          <a:xfrm flipH="1">
            <a:off x="8186738" y="5400675"/>
            <a:ext cx="5715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1" name="Line 53"/>
          <p:cNvSpPr>
            <a:spLocks noChangeShapeType="1"/>
          </p:cNvSpPr>
          <p:nvPr/>
        </p:nvSpPr>
        <p:spPr bwMode="auto">
          <a:xfrm flipH="1">
            <a:off x="8186738" y="5148263"/>
            <a:ext cx="5715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2" name="Line 54"/>
          <p:cNvSpPr>
            <a:spLocks noChangeShapeType="1"/>
          </p:cNvSpPr>
          <p:nvPr/>
        </p:nvSpPr>
        <p:spPr bwMode="auto">
          <a:xfrm flipH="1">
            <a:off x="8186738" y="4891088"/>
            <a:ext cx="57150"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3" name="Line 55"/>
          <p:cNvSpPr>
            <a:spLocks noChangeShapeType="1"/>
          </p:cNvSpPr>
          <p:nvPr/>
        </p:nvSpPr>
        <p:spPr bwMode="auto">
          <a:xfrm flipH="1">
            <a:off x="8186738" y="4635500"/>
            <a:ext cx="57150"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4" name="Line 56"/>
          <p:cNvSpPr>
            <a:spLocks noChangeShapeType="1"/>
          </p:cNvSpPr>
          <p:nvPr/>
        </p:nvSpPr>
        <p:spPr bwMode="auto">
          <a:xfrm flipH="1">
            <a:off x="8186738" y="4389438"/>
            <a:ext cx="57150"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5" name="Line 57"/>
          <p:cNvSpPr>
            <a:spLocks noChangeShapeType="1"/>
          </p:cNvSpPr>
          <p:nvPr/>
        </p:nvSpPr>
        <p:spPr bwMode="auto">
          <a:xfrm flipH="1">
            <a:off x="8186738" y="4135438"/>
            <a:ext cx="571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6" name="Line 58"/>
          <p:cNvSpPr>
            <a:spLocks noChangeShapeType="1"/>
          </p:cNvSpPr>
          <p:nvPr/>
        </p:nvSpPr>
        <p:spPr bwMode="auto">
          <a:xfrm flipH="1">
            <a:off x="8186738" y="3881438"/>
            <a:ext cx="5715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7" name="Line 59"/>
          <p:cNvSpPr>
            <a:spLocks noChangeShapeType="1"/>
          </p:cNvSpPr>
          <p:nvPr/>
        </p:nvSpPr>
        <p:spPr bwMode="auto">
          <a:xfrm flipH="1">
            <a:off x="8186738" y="3627438"/>
            <a:ext cx="57150"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8" name="Line 60"/>
          <p:cNvSpPr>
            <a:spLocks noChangeShapeType="1"/>
          </p:cNvSpPr>
          <p:nvPr/>
        </p:nvSpPr>
        <p:spPr bwMode="auto">
          <a:xfrm>
            <a:off x="3354388" y="3370263"/>
            <a:ext cx="55562"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29" name="Line 61"/>
          <p:cNvSpPr>
            <a:spLocks noChangeShapeType="1"/>
          </p:cNvSpPr>
          <p:nvPr/>
        </p:nvSpPr>
        <p:spPr bwMode="auto">
          <a:xfrm flipH="1">
            <a:off x="8186738" y="3370263"/>
            <a:ext cx="57150" cy="3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30" name="Line 62"/>
          <p:cNvSpPr>
            <a:spLocks noChangeShapeType="1"/>
          </p:cNvSpPr>
          <p:nvPr/>
        </p:nvSpPr>
        <p:spPr bwMode="auto">
          <a:xfrm>
            <a:off x="3327400" y="3370263"/>
            <a:ext cx="49164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31" name="Freeform 63"/>
          <p:cNvSpPr>
            <a:spLocks/>
          </p:cNvSpPr>
          <p:nvPr/>
        </p:nvSpPr>
        <p:spPr bwMode="auto">
          <a:xfrm>
            <a:off x="3346450" y="3349625"/>
            <a:ext cx="4918075" cy="2197100"/>
          </a:xfrm>
          <a:custGeom>
            <a:avLst/>
            <a:gdLst>
              <a:gd name="T0" fmla="*/ 19 w 2187"/>
              <a:gd name="T1" fmla="*/ 1695 h 1770"/>
              <a:gd name="T2" fmla="*/ 43 w 2187"/>
              <a:gd name="T3" fmla="*/ 1614 h 1770"/>
              <a:gd name="T4" fmla="*/ 91 w 2187"/>
              <a:gd name="T5" fmla="*/ 1533 h 1770"/>
              <a:gd name="T6" fmla="*/ 158 w 2187"/>
              <a:gd name="T7" fmla="*/ 1603 h 1770"/>
              <a:gd name="T8" fmla="*/ 231 w 2187"/>
              <a:gd name="T9" fmla="*/ 1657 h 1770"/>
              <a:gd name="T10" fmla="*/ 274 w 2187"/>
              <a:gd name="T11" fmla="*/ 1576 h 1770"/>
              <a:gd name="T12" fmla="*/ 298 w 2187"/>
              <a:gd name="T13" fmla="*/ 1495 h 1770"/>
              <a:gd name="T14" fmla="*/ 316 w 2187"/>
              <a:gd name="T15" fmla="*/ 1414 h 1770"/>
              <a:gd name="T16" fmla="*/ 334 w 2187"/>
              <a:gd name="T17" fmla="*/ 1333 h 1770"/>
              <a:gd name="T18" fmla="*/ 347 w 2187"/>
              <a:gd name="T19" fmla="*/ 1252 h 1770"/>
              <a:gd name="T20" fmla="*/ 365 w 2187"/>
              <a:gd name="T21" fmla="*/ 1171 h 1770"/>
              <a:gd name="T22" fmla="*/ 383 w 2187"/>
              <a:gd name="T23" fmla="*/ 1090 h 1770"/>
              <a:gd name="T24" fmla="*/ 395 w 2187"/>
              <a:gd name="T25" fmla="*/ 1009 h 1770"/>
              <a:gd name="T26" fmla="*/ 413 w 2187"/>
              <a:gd name="T27" fmla="*/ 928 h 1770"/>
              <a:gd name="T28" fmla="*/ 438 w 2187"/>
              <a:gd name="T29" fmla="*/ 847 h 1770"/>
              <a:gd name="T30" fmla="*/ 462 w 2187"/>
              <a:gd name="T31" fmla="*/ 766 h 1770"/>
              <a:gd name="T32" fmla="*/ 504 w 2187"/>
              <a:gd name="T33" fmla="*/ 685 h 1770"/>
              <a:gd name="T34" fmla="*/ 571 w 2187"/>
              <a:gd name="T35" fmla="*/ 604 h 1770"/>
              <a:gd name="T36" fmla="*/ 608 w 2187"/>
              <a:gd name="T37" fmla="*/ 523 h 1770"/>
              <a:gd name="T38" fmla="*/ 638 w 2187"/>
              <a:gd name="T39" fmla="*/ 442 h 1770"/>
              <a:gd name="T40" fmla="*/ 668 w 2187"/>
              <a:gd name="T41" fmla="*/ 361 h 1770"/>
              <a:gd name="T42" fmla="*/ 723 w 2187"/>
              <a:gd name="T43" fmla="*/ 280 h 1770"/>
              <a:gd name="T44" fmla="*/ 784 w 2187"/>
              <a:gd name="T45" fmla="*/ 351 h 1770"/>
              <a:gd name="T46" fmla="*/ 814 w 2187"/>
              <a:gd name="T47" fmla="*/ 432 h 1770"/>
              <a:gd name="T48" fmla="*/ 838 w 2187"/>
              <a:gd name="T49" fmla="*/ 512 h 1770"/>
              <a:gd name="T50" fmla="*/ 875 w 2187"/>
              <a:gd name="T51" fmla="*/ 593 h 1770"/>
              <a:gd name="T52" fmla="*/ 954 w 2187"/>
              <a:gd name="T53" fmla="*/ 626 h 1770"/>
              <a:gd name="T54" fmla="*/ 1039 w 2187"/>
              <a:gd name="T55" fmla="*/ 550 h 1770"/>
              <a:gd name="T56" fmla="*/ 1130 w 2187"/>
              <a:gd name="T57" fmla="*/ 507 h 1770"/>
              <a:gd name="T58" fmla="*/ 1166 w 2187"/>
              <a:gd name="T59" fmla="*/ 426 h 1770"/>
              <a:gd name="T60" fmla="*/ 1185 w 2187"/>
              <a:gd name="T61" fmla="*/ 345 h 1770"/>
              <a:gd name="T62" fmla="*/ 1203 w 2187"/>
              <a:gd name="T63" fmla="*/ 264 h 1770"/>
              <a:gd name="T64" fmla="*/ 1221 w 2187"/>
              <a:gd name="T65" fmla="*/ 183 h 1770"/>
              <a:gd name="T66" fmla="*/ 1245 w 2187"/>
              <a:gd name="T67" fmla="*/ 102 h 1770"/>
              <a:gd name="T68" fmla="*/ 1270 w 2187"/>
              <a:gd name="T69" fmla="*/ 21 h 1770"/>
              <a:gd name="T70" fmla="*/ 1324 w 2187"/>
              <a:gd name="T71" fmla="*/ 54 h 1770"/>
              <a:gd name="T72" fmla="*/ 1349 w 2187"/>
              <a:gd name="T73" fmla="*/ 135 h 1770"/>
              <a:gd name="T74" fmla="*/ 1361 w 2187"/>
              <a:gd name="T75" fmla="*/ 216 h 1770"/>
              <a:gd name="T76" fmla="*/ 1379 w 2187"/>
              <a:gd name="T77" fmla="*/ 297 h 1770"/>
              <a:gd name="T78" fmla="*/ 1391 w 2187"/>
              <a:gd name="T79" fmla="*/ 378 h 1770"/>
              <a:gd name="T80" fmla="*/ 1409 w 2187"/>
              <a:gd name="T81" fmla="*/ 459 h 1770"/>
              <a:gd name="T82" fmla="*/ 1428 w 2187"/>
              <a:gd name="T83" fmla="*/ 539 h 1770"/>
              <a:gd name="T84" fmla="*/ 1464 w 2187"/>
              <a:gd name="T85" fmla="*/ 620 h 1770"/>
              <a:gd name="T86" fmla="*/ 1555 w 2187"/>
              <a:gd name="T87" fmla="*/ 604 h 1770"/>
              <a:gd name="T88" fmla="*/ 1622 w 2187"/>
              <a:gd name="T89" fmla="*/ 685 h 1770"/>
              <a:gd name="T90" fmla="*/ 1677 w 2187"/>
              <a:gd name="T91" fmla="*/ 766 h 1770"/>
              <a:gd name="T92" fmla="*/ 1768 w 2187"/>
              <a:gd name="T93" fmla="*/ 712 h 1770"/>
              <a:gd name="T94" fmla="*/ 1834 w 2187"/>
              <a:gd name="T95" fmla="*/ 766 h 1770"/>
              <a:gd name="T96" fmla="*/ 1865 w 2187"/>
              <a:gd name="T97" fmla="*/ 847 h 1770"/>
              <a:gd name="T98" fmla="*/ 1895 w 2187"/>
              <a:gd name="T99" fmla="*/ 928 h 1770"/>
              <a:gd name="T100" fmla="*/ 1950 w 2187"/>
              <a:gd name="T101" fmla="*/ 998 h 1770"/>
              <a:gd name="T102" fmla="*/ 1998 w 2187"/>
              <a:gd name="T103" fmla="*/ 917 h 1770"/>
              <a:gd name="T104" fmla="*/ 2029 w 2187"/>
              <a:gd name="T105" fmla="*/ 836 h 1770"/>
              <a:gd name="T106" fmla="*/ 2083 w 2187"/>
              <a:gd name="T107" fmla="*/ 782 h 1770"/>
              <a:gd name="T108" fmla="*/ 2114 w 2187"/>
              <a:gd name="T109" fmla="*/ 863 h 1770"/>
              <a:gd name="T110" fmla="*/ 2126 w 2187"/>
              <a:gd name="T111" fmla="*/ 944 h 1770"/>
              <a:gd name="T112" fmla="*/ 2138 w 2187"/>
              <a:gd name="T113" fmla="*/ 1025 h 1770"/>
              <a:gd name="T114" fmla="*/ 2150 w 2187"/>
              <a:gd name="T115" fmla="*/ 1106 h 1770"/>
              <a:gd name="T116" fmla="*/ 2156 w 2187"/>
              <a:gd name="T117" fmla="*/ 1187 h 1770"/>
              <a:gd name="T118" fmla="*/ 2168 w 2187"/>
              <a:gd name="T119" fmla="*/ 1268 h 1770"/>
              <a:gd name="T120" fmla="*/ 2175 w 2187"/>
              <a:gd name="T121" fmla="*/ 1349 h 1770"/>
              <a:gd name="T122" fmla="*/ 2181 w 2187"/>
              <a:gd name="T123" fmla="*/ 1430 h 1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7" h="1770">
                <a:moveTo>
                  <a:pt x="0" y="1770"/>
                </a:moveTo>
                <a:lnTo>
                  <a:pt x="0" y="1765"/>
                </a:lnTo>
                <a:lnTo>
                  <a:pt x="0" y="1759"/>
                </a:lnTo>
                <a:lnTo>
                  <a:pt x="6" y="1754"/>
                </a:lnTo>
                <a:lnTo>
                  <a:pt x="6" y="1749"/>
                </a:lnTo>
                <a:lnTo>
                  <a:pt x="6" y="1743"/>
                </a:lnTo>
                <a:lnTo>
                  <a:pt x="6" y="1738"/>
                </a:lnTo>
                <a:lnTo>
                  <a:pt x="12" y="1732"/>
                </a:lnTo>
                <a:lnTo>
                  <a:pt x="12" y="1727"/>
                </a:lnTo>
                <a:lnTo>
                  <a:pt x="12" y="1722"/>
                </a:lnTo>
                <a:lnTo>
                  <a:pt x="12" y="1716"/>
                </a:lnTo>
                <a:lnTo>
                  <a:pt x="12" y="1711"/>
                </a:lnTo>
                <a:lnTo>
                  <a:pt x="19" y="1705"/>
                </a:lnTo>
                <a:lnTo>
                  <a:pt x="19" y="1700"/>
                </a:lnTo>
                <a:lnTo>
                  <a:pt x="19" y="1695"/>
                </a:lnTo>
                <a:lnTo>
                  <a:pt x="19" y="1689"/>
                </a:lnTo>
                <a:lnTo>
                  <a:pt x="25" y="1684"/>
                </a:lnTo>
                <a:lnTo>
                  <a:pt x="25" y="1678"/>
                </a:lnTo>
                <a:lnTo>
                  <a:pt x="25" y="1673"/>
                </a:lnTo>
                <a:lnTo>
                  <a:pt x="25" y="1668"/>
                </a:lnTo>
                <a:lnTo>
                  <a:pt x="31" y="1662"/>
                </a:lnTo>
                <a:lnTo>
                  <a:pt x="31" y="1657"/>
                </a:lnTo>
                <a:lnTo>
                  <a:pt x="31" y="1651"/>
                </a:lnTo>
                <a:lnTo>
                  <a:pt x="31" y="1646"/>
                </a:lnTo>
                <a:lnTo>
                  <a:pt x="37" y="1641"/>
                </a:lnTo>
                <a:lnTo>
                  <a:pt x="37" y="1635"/>
                </a:lnTo>
                <a:lnTo>
                  <a:pt x="37" y="1630"/>
                </a:lnTo>
                <a:lnTo>
                  <a:pt x="37" y="1624"/>
                </a:lnTo>
                <a:lnTo>
                  <a:pt x="43" y="1619"/>
                </a:lnTo>
                <a:lnTo>
                  <a:pt x="43" y="1614"/>
                </a:lnTo>
                <a:lnTo>
                  <a:pt x="43" y="1608"/>
                </a:lnTo>
                <a:lnTo>
                  <a:pt x="49" y="1603"/>
                </a:lnTo>
                <a:lnTo>
                  <a:pt x="49" y="1597"/>
                </a:lnTo>
                <a:lnTo>
                  <a:pt x="49" y="1592"/>
                </a:lnTo>
                <a:lnTo>
                  <a:pt x="55" y="1587"/>
                </a:lnTo>
                <a:lnTo>
                  <a:pt x="55" y="1581"/>
                </a:lnTo>
                <a:lnTo>
                  <a:pt x="61" y="1576"/>
                </a:lnTo>
                <a:lnTo>
                  <a:pt x="61" y="1570"/>
                </a:lnTo>
                <a:lnTo>
                  <a:pt x="61" y="1565"/>
                </a:lnTo>
                <a:lnTo>
                  <a:pt x="67" y="1560"/>
                </a:lnTo>
                <a:lnTo>
                  <a:pt x="73" y="1554"/>
                </a:lnTo>
                <a:lnTo>
                  <a:pt x="73" y="1549"/>
                </a:lnTo>
                <a:lnTo>
                  <a:pt x="79" y="1543"/>
                </a:lnTo>
                <a:lnTo>
                  <a:pt x="85" y="1538"/>
                </a:lnTo>
                <a:lnTo>
                  <a:pt x="91" y="1533"/>
                </a:lnTo>
                <a:lnTo>
                  <a:pt x="98" y="1533"/>
                </a:lnTo>
                <a:lnTo>
                  <a:pt x="104" y="1538"/>
                </a:lnTo>
                <a:lnTo>
                  <a:pt x="110" y="1538"/>
                </a:lnTo>
                <a:lnTo>
                  <a:pt x="116" y="1543"/>
                </a:lnTo>
                <a:lnTo>
                  <a:pt x="122" y="1549"/>
                </a:lnTo>
                <a:lnTo>
                  <a:pt x="128" y="1554"/>
                </a:lnTo>
                <a:lnTo>
                  <a:pt x="134" y="1560"/>
                </a:lnTo>
                <a:lnTo>
                  <a:pt x="140" y="1565"/>
                </a:lnTo>
                <a:lnTo>
                  <a:pt x="140" y="1570"/>
                </a:lnTo>
                <a:lnTo>
                  <a:pt x="146" y="1576"/>
                </a:lnTo>
                <a:lnTo>
                  <a:pt x="146" y="1581"/>
                </a:lnTo>
                <a:lnTo>
                  <a:pt x="152" y="1587"/>
                </a:lnTo>
                <a:lnTo>
                  <a:pt x="152" y="1592"/>
                </a:lnTo>
                <a:lnTo>
                  <a:pt x="158" y="1597"/>
                </a:lnTo>
                <a:lnTo>
                  <a:pt x="158" y="1603"/>
                </a:lnTo>
                <a:lnTo>
                  <a:pt x="164" y="1608"/>
                </a:lnTo>
                <a:lnTo>
                  <a:pt x="164" y="1614"/>
                </a:lnTo>
                <a:lnTo>
                  <a:pt x="170" y="1619"/>
                </a:lnTo>
                <a:lnTo>
                  <a:pt x="176" y="1624"/>
                </a:lnTo>
                <a:lnTo>
                  <a:pt x="176" y="1630"/>
                </a:lnTo>
                <a:lnTo>
                  <a:pt x="183" y="1635"/>
                </a:lnTo>
                <a:lnTo>
                  <a:pt x="189" y="1641"/>
                </a:lnTo>
                <a:lnTo>
                  <a:pt x="189" y="1646"/>
                </a:lnTo>
                <a:lnTo>
                  <a:pt x="195" y="1651"/>
                </a:lnTo>
                <a:lnTo>
                  <a:pt x="201" y="1657"/>
                </a:lnTo>
                <a:lnTo>
                  <a:pt x="207" y="1662"/>
                </a:lnTo>
                <a:lnTo>
                  <a:pt x="213" y="1662"/>
                </a:lnTo>
                <a:lnTo>
                  <a:pt x="219" y="1662"/>
                </a:lnTo>
                <a:lnTo>
                  <a:pt x="225" y="1662"/>
                </a:lnTo>
                <a:lnTo>
                  <a:pt x="231" y="1657"/>
                </a:lnTo>
                <a:lnTo>
                  <a:pt x="237" y="1651"/>
                </a:lnTo>
                <a:lnTo>
                  <a:pt x="243" y="1646"/>
                </a:lnTo>
                <a:lnTo>
                  <a:pt x="249" y="1641"/>
                </a:lnTo>
                <a:lnTo>
                  <a:pt x="255" y="1635"/>
                </a:lnTo>
                <a:lnTo>
                  <a:pt x="255" y="1630"/>
                </a:lnTo>
                <a:lnTo>
                  <a:pt x="255" y="1624"/>
                </a:lnTo>
                <a:lnTo>
                  <a:pt x="261" y="1619"/>
                </a:lnTo>
                <a:lnTo>
                  <a:pt x="261" y="1614"/>
                </a:lnTo>
                <a:lnTo>
                  <a:pt x="268" y="1608"/>
                </a:lnTo>
                <a:lnTo>
                  <a:pt x="268" y="1603"/>
                </a:lnTo>
                <a:lnTo>
                  <a:pt x="268" y="1597"/>
                </a:lnTo>
                <a:lnTo>
                  <a:pt x="274" y="1592"/>
                </a:lnTo>
                <a:lnTo>
                  <a:pt x="274" y="1587"/>
                </a:lnTo>
                <a:lnTo>
                  <a:pt x="274" y="1581"/>
                </a:lnTo>
                <a:lnTo>
                  <a:pt x="274" y="1576"/>
                </a:lnTo>
                <a:lnTo>
                  <a:pt x="280" y="1570"/>
                </a:lnTo>
                <a:lnTo>
                  <a:pt x="280" y="1565"/>
                </a:lnTo>
                <a:lnTo>
                  <a:pt x="280" y="1560"/>
                </a:lnTo>
                <a:lnTo>
                  <a:pt x="286" y="1554"/>
                </a:lnTo>
                <a:lnTo>
                  <a:pt x="286" y="1549"/>
                </a:lnTo>
                <a:lnTo>
                  <a:pt x="286" y="1543"/>
                </a:lnTo>
                <a:lnTo>
                  <a:pt x="286" y="1538"/>
                </a:lnTo>
                <a:lnTo>
                  <a:pt x="292" y="1533"/>
                </a:lnTo>
                <a:lnTo>
                  <a:pt x="292" y="1527"/>
                </a:lnTo>
                <a:lnTo>
                  <a:pt x="292" y="1522"/>
                </a:lnTo>
                <a:lnTo>
                  <a:pt x="292" y="1516"/>
                </a:lnTo>
                <a:lnTo>
                  <a:pt x="292" y="1511"/>
                </a:lnTo>
                <a:lnTo>
                  <a:pt x="298" y="1506"/>
                </a:lnTo>
                <a:lnTo>
                  <a:pt x="298" y="1500"/>
                </a:lnTo>
                <a:lnTo>
                  <a:pt x="298" y="1495"/>
                </a:lnTo>
                <a:lnTo>
                  <a:pt x="298" y="1489"/>
                </a:lnTo>
                <a:lnTo>
                  <a:pt x="304" y="1484"/>
                </a:lnTo>
                <a:lnTo>
                  <a:pt x="304" y="1479"/>
                </a:lnTo>
                <a:lnTo>
                  <a:pt x="304" y="1473"/>
                </a:lnTo>
                <a:lnTo>
                  <a:pt x="304" y="1468"/>
                </a:lnTo>
                <a:lnTo>
                  <a:pt x="304" y="1462"/>
                </a:lnTo>
                <a:lnTo>
                  <a:pt x="310" y="1457"/>
                </a:lnTo>
                <a:lnTo>
                  <a:pt x="310" y="1452"/>
                </a:lnTo>
                <a:lnTo>
                  <a:pt x="310" y="1446"/>
                </a:lnTo>
                <a:lnTo>
                  <a:pt x="310" y="1441"/>
                </a:lnTo>
                <a:lnTo>
                  <a:pt x="310" y="1435"/>
                </a:lnTo>
                <a:lnTo>
                  <a:pt x="316" y="1430"/>
                </a:lnTo>
                <a:lnTo>
                  <a:pt x="316" y="1425"/>
                </a:lnTo>
                <a:lnTo>
                  <a:pt x="316" y="1419"/>
                </a:lnTo>
                <a:lnTo>
                  <a:pt x="316" y="1414"/>
                </a:lnTo>
                <a:lnTo>
                  <a:pt x="316" y="1409"/>
                </a:lnTo>
                <a:lnTo>
                  <a:pt x="322" y="1403"/>
                </a:lnTo>
                <a:lnTo>
                  <a:pt x="322" y="1398"/>
                </a:lnTo>
                <a:lnTo>
                  <a:pt x="322" y="1392"/>
                </a:lnTo>
                <a:lnTo>
                  <a:pt x="322" y="1387"/>
                </a:lnTo>
                <a:lnTo>
                  <a:pt x="322" y="1382"/>
                </a:lnTo>
                <a:lnTo>
                  <a:pt x="322" y="1376"/>
                </a:lnTo>
                <a:lnTo>
                  <a:pt x="328" y="1371"/>
                </a:lnTo>
                <a:lnTo>
                  <a:pt x="328" y="1365"/>
                </a:lnTo>
                <a:lnTo>
                  <a:pt x="328" y="1360"/>
                </a:lnTo>
                <a:lnTo>
                  <a:pt x="328" y="1355"/>
                </a:lnTo>
                <a:lnTo>
                  <a:pt x="328" y="1349"/>
                </a:lnTo>
                <a:lnTo>
                  <a:pt x="334" y="1344"/>
                </a:lnTo>
                <a:lnTo>
                  <a:pt x="334" y="1338"/>
                </a:lnTo>
                <a:lnTo>
                  <a:pt x="334" y="1333"/>
                </a:lnTo>
                <a:lnTo>
                  <a:pt x="334" y="1328"/>
                </a:lnTo>
                <a:lnTo>
                  <a:pt x="334" y="1322"/>
                </a:lnTo>
                <a:lnTo>
                  <a:pt x="334" y="1317"/>
                </a:lnTo>
                <a:lnTo>
                  <a:pt x="340" y="1311"/>
                </a:lnTo>
                <a:lnTo>
                  <a:pt x="340" y="1306"/>
                </a:lnTo>
                <a:lnTo>
                  <a:pt x="340" y="1301"/>
                </a:lnTo>
                <a:lnTo>
                  <a:pt x="340" y="1295"/>
                </a:lnTo>
                <a:lnTo>
                  <a:pt x="340" y="1290"/>
                </a:lnTo>
                <a:lnTo>
                  <a:pt x="340" y="1284"/>
                </a:lnTo>
                <a:lnTo>
                  <a:pt x="347" y="1279"/>
                </a:lnTo>
                <a:lnTo>
                  <a:pt x="347" y="1274"/>
                </a:lnTo>
                <a:lnTo>
                  <a:pt x="347" y="1268"/>
                </a:lnTo>
                <a:lnTo>
                  <a:pt x="347" y="1263"/>
                </a:lnTo>
                <a:lnTo>
                  <a:pt x="347" y="1257"/>
                </a:lnTo>
                <a:lnTo>
                  <a:pt x="347" y="1252"/>
                </a:lnTo>
                <a:lnTo>
                  <a:pt x="353" y="1247"/>
                </a:lnTo>
                <a:lnTo>
                  <a:pt x="353" y="1241"/>
                </a:lnTo>
                <a:lnTo>
                  <a:pt x="353" y="1236"/>
                </a:lnTo>
                <a:lnTo>
                  <a:pt x="353" y="1230"/>
                </a:lnTo>
                <a:lnTo>
                  <a:pt x="353" y="1225"/>
                </a:lnTo>
                <a:lnTo>
                  <a:pt x="353" y="1220"/>
                </a:lnTo>
                <a:lnTo>
                  <a:pt x="359" y="1214"/>
                </a:lnTo>
                <a:lnTo>
                  <a:pt x="359" y="1209"/>
                </a:lnTo>
                <a:lnTo>
                  <a:pt x="359" y="1203"/>
                </a:lnTo>
                <a:lnTo>
                  <a:pt x="359" y="1198"/>
                </a:lnTo>
                <a:lnTo>
                  <a:pt x="359" y="1193"/>
                </a:lnTo>
                <a:lnTo>
                  <a:pt x="359" y="1187"/>
                </a:lnTo>
                <a:lnTo>
                  <a:pt x="365" y="1182"/>
                </a:lnTo>
                <a:lnTo>
                  <a:pt x="365" y="1176"/>
                </a:lnTo>
                <a:lnTo>
                  <a:pt x="365" y="1171"/>
                </a:lnTo>
                <a:lnTo>
                  <a:pt x="365" y="1166"/>
                </a:lnTo>
                <a:lnTo>
                  <a:pt x="365" y="1160"/>
                </a:lnTo>
                <a:lnTo>
                  <a:pt x="371" y="1155"/>
                </a:lnTo>
                <a:lnTo>
                  <a:pt x="371" y="1149"/>
                </a:lnTo>
                <a:lnTo>
                  <a:pt x="371" y="1144"/>
                </a:lnTo>
                <a:lnTo>
                  <a:pt x="371" y="1139"/>
                </a:lnTo>
                <a:lnTo>
                  <a:pt x="371" y="1133"/>
                </a:lnTo>
                <a:lnTo>
                  <a:pt x="371" y="1128"/>
                </a:lnTo>
                <a:lnTo>
                  <a:pt x="377" y="1122"/>
                </a:lnTo>
                <a:lnTo>
                  <a:pt x="377" y="1117"/>
                </a:lnTo>
                <a:lnTo>
                  <a:pt x="377" y="1112"/>
                </a:lnTo>
                <a:lnTo>
                  <a:pt x="377" y="1106"/>
                </a:lnTo>
                <a:lnTo>
                  <a:pt x="377" y="1101"/>
                </a:lnTo>
                <a:lnTo>
                  <a:pt x="377" y="1095"/>
                </a:lnTo>
                <a:lnTo>
                  <a:pt x="383" y="1090"/>
                </a:lnTo>
                <a:lnTo>
                  <a:pt x="383" y="1085"/>
                </a:lnTo>
                <a:lnTo>
                  <a:pt x="383" y="1079"/>
                </a:lnTo>
                <a:lnTo>
                  <a:pt x="383" y="1074"/>
                </a:lnTo>
                <a:lnTo>
                  <a:pt x="383" y="1068"/>
                </a:lnTo>
                <a:lnTo>
                  <a:pt x="383" y="1063"/>
                </a:lnTo>
                <a:lnTo>
                  <a:pt x="389" y="1058"/>
                </a:lnTo>
                <a:lnTo>
                  <a:pt x="389" y="1052"/>
                </a:lnTo>
                <a:lnTo>
                  <a:pt x="389" y="1047"/>
                </a:lnTo>
                <a:lnTo>
                  <a:pt x="389" y="1041"/>
                </a:lnTo>
                <a:lnTo>
                  <a:pt x="389" y="1036"/>
                </a:lnTo>
                <a:lnTo>
                  <a:pt x="395" y="1031"/>
                </a:lnTo>
                <a:lnTo>
                  <a:pt x="395" y="1025"/>
                </a:lnTo>
                <a:lnTo>
                  <a:pt x="395" y="1020"/>
                </a:lnTo>
                <a:lnTo>
                  <a:pt x="395" y="1014"/>
                </a:lnTo>
                <a:lnTo>
                  <a:pt x="395" y="1009"/>
                </a:lnTo>
                <a:lnTo>
                  <a:pt x="395" y="1004"/>
                </a:lnTo>
                <a:lnTo>
                  <a:pt x="401" y="998"/>
                </a:lnTo>
                <a:lnTo>
                  <a:pt x="401" y="993"/>
                </a:lnTo>
                <a:lnTo>
                  <a:pt x="401" y="987"/>
                </a:lnTo>
                <a:lnTo>
                  <a:pt x="401" y="982"/>
                </a:lnTo>
                <a:lnTo>
                  <a:pt x="401" y="977"/>
                </a:lnTo>
                <a:lnTo>
                  <a:pt x="407" y="971"/>
                </a:lnTo>
                <a:lnTo>
                  <a:pt x="407" y="966"/>
                </a:lnTo>
                <a:lnTo>
                  <a:pt x="407" y="961"/>
                </a:lnTo>
                <a:lnTo>
                  <a:pt x="407" y="955"/>
                </a:lnTo>
                <a:lnTo>
                  <a:pt x="407" y="950"/>
                </a:lnTo>
                <a:lnTo>
                  <a:pt x="413" y="944"/>
                </a:lnTo>
                <a:lnTo>
                  <a:pt x="413" y="939"/>
                </a:lnTo>
                <a:lnTo>
                  <a:pt x="413" y="934"/>
                </a:lnTo>
                <a:lnTo>
                  <a:pt x="413" y="928"/>
                </a:lnTo>
                <a:lnTo>
                  <a:pt x="413" y="923"/>
                </a:lnTo>
                <a:lnTo>
                  <a:pt x="419" y="917"/>
                </a:lnTo>
                <a:lnTo>
                  <a:pt x="419" y="912"/>
                </a:lnTo>
                <a:lnTo>
                  <a:pt x="419" y="907"/>
                </a:lnTo>
                <a:lnTo>
                  <a:pt x="419" y="901"/>
                </a:lnTo>
                <a:lnTo>
                  <a:pt x="425" y="896"/>
                </a:lnTo>
                <a:lnTo>
                  <a:pt x="425" y="890"/>
                </a:lnTo>
                <a:lnTo>
                  <a:pt x="425" y="885"/>
                </a:lnTo>
                <a:lnTo>
                  <a:pt x="425" y="880"/>
                </a:lnTo>
                <a:lnTo>
                  <a:pt x="425" y="874"/>
                </a:lnTo>
                <a:lnTo>
                  <a:pt x="432" y="869"/>
                </a:lnTo>
                <a:lnTo>
                  <a:pt x="432" y="863"/>
                </a:lnTo>
                <a:lnTo>
                  <a:pt x="432" y="858"/>
                </a:lnTo>
                <a:lnTo>
                  <a:pt x="432" y="853"/>
                </a:lnTo>
                <a:lnTo>
                  <a:pt x="438" y="847"/>
                </a:lnTo>
                <a:lnTo>
                  <a:pt x="438" y="842"/>
                </a:lnTo>
                <a:lnTo>
                  <a:pt x="438" y="836"/>
                </a:lnTo>
                <a:lnTo>
                  <a:pt x="438" y="831"/>
                </a:lnTo>
                <a:lnTo>
                  <a:pt x="444" y="826"/>
                </a:lnTo>
                <a:lnTo>
                  <a:pt x="444" y="820"/>
                </a:lnTo>
                <a:lnTo>
                  <a:pt x="444" y="815"/>
                </a:lnTo>
                <a:lnTo>
                  <a:pt x="450" y="809"/>
                </a:lnTo>
                <a:lnTo>
                  <a:pt x="450" y="804"/>
                </a:lnTo>
                <a:lnTo>
                  <a:pt x="450" y="799"/>
                </a:lnTo>
                <a:lnTo>
                  <a:pt x="450" y="793"/>
                </a:lnTo>
                <a:lnTo>
                  <a:pt x="456" y="788"/>
                </a:lnTo>
                <a:lnTo>
                  <a:pt x="456" y="782"/>
                </a:lnTo>
                <a:lnTo>
                  <a:pt x="456" y="777"/>
                </a:lnTo>
                <a:lnTo>
                  <a:pt x="462" y="772"/>
                </a:lnTo>
                <a:lnTo>
                  <a:pt x="462" y="766"/>
                </a:lnTo>
                <a:lnTo>
                  <a:pt x="462" y="761"/>
                </a:lnTo>
                <a:lnTo>
                  <a:pt x="468" y="755"/>
                </a:lnTo>
                <a:lnTo>
                  <a:pt x="468" y="750"/>
                </a:lnTo>
                <a:lnTo>
                  <a:pt x="468" y="745"/>
                </a:lnTo>
                <a:lnTo>
                  <a:pt x="474" y="739"/>
                </a:lnTo>
                <a:lnTo>
                  <a:pt x="474" y="734"/>
                </a:lnTo>
                <a:lnTo>
                  <a:pt x="480" y="728"/>
                </a:lnTo>
                <a:lnTo>
                  <a:pt x="480" y="723"/>
                </a:lnTo>
                <a:lnTo>
                  <a:pt x="486" y="718"/>
                </a:lnTo>
                <a:lnTo>
                  <a:pt x="486" y="712"/>
                </a:lnTo>
                <a:lnTo>
                  <a:pt x="492" y="707"/>
                </a:lnTo>
                <a:lnTo>
                  <a:pt x="492" y="701"/>
                </a:lnTo>
                <a:lnTo>
                  <a:pt x="498" y="696"/>
                </a:lnTo>
                <a:lnTo>
                  <a:pt x="498" y="691"/>
                </a:lnTo>
                <a:lnTo>
                  <a:pt x="504" y="685"/>
                </a:lnTo>
                <a:lnTo>
                  <a:pt x="510" y="680"/>
                </a:lnTo>
                <a:lnTo>
                  <a:pt x="510" y="674"/>
                </a:lnTo>
                <a:lnTo>
                  <a:pt x="517" y="669"/>
                </a:lnTo>
                <a:lnTo>
                  <a:pt x="523" y="664"/>
                </a:lnTo>
                <a:lnTo>
                  <a:pt x="529" y="658"/>
                </a:lnTo>
                <a:lnTo>
                  <a:pt x="529" y="653"/>
                </a:lnTo>
                <a:lnTo>
                  <a:pt x="535" y="647"/>
                </a:lnTo>
                <a:lnTo>
                  <a:pt x="541" y="642"/>
                </a:lnTo>
                <a:lnTo>
                  <a:pt x="547" y="637"/>
                </a:lnTo>
                <a:lnTo>
                  <a:pt x="547" y="631"/>
                </a:lnTo>
                <a:lnTo>
                  <a:pt x="553" y="626"/>
                </a:lnTo>
                <a:lnTo>
                  <a:pt x="559" y="620"/>
                </a:lnTo>
                <a:lnTo>
                  <a:pt x="559" y="615"/>
                </a:lnTo>
                <a:lnTo>
                  <a:pt x="565" y="610"/>
                </a:lnTo>
                <a:lnTo>
                  <a:pt x="571" y="604"/>
                </a:lnTo>
                <a:lnTo>
                  <a:pt x="571" y="599"/>
                </a:lnTo>
                <a:lnTo>
                  <a:pt x="577" y="593"/>
                </a:lnTo>
                <a:lnTo>
                  <a:pt x="577" y="588"/>
                </a:lnTo>
                <a:lnTo>
                  <a:pt x="583" y="583"/>
                </a:lnTo>
                <a:lnTo>
                  <a:pt x="583" y="577"/>
                </a:lnTo>
                <a:lnTo>
                  <a:pt x="589" y="572"/>
                </a:lnTo>
                <a:lnTo>
                  <a:pt x="589" y="566"/>
                </a:lnTo>
                <a:lnTo>
                  <a:pt x="596" y="561"/>
                </a:lnTo>
                <a:lnTo>
                  <a:pt x="596" y="556"/>
                </a:lnTo>
                <a:lnTo>
                  <a:pt x="596" y="550"/>
                </a:lnTo>
                <a:lnTo>
                  <a:pt x="602" y="545"/>
                </a:lnTo>
                <a:lnTo>
                  <a:pt x="602" y="539"/>
                </a:lnTo>
                <a:lnTo>
                  <a:pt x="608" y="534"/>
                </a:lnTo>
                <a:lnTo>
                  <a:pt x="608" y="529"/>
                </a:lnTo>
                <a:lnTo>
                  <a:pt x="608" y="523"/>
                </a:lnTo>
                <a:lnTo>
                  <a:pt x="614" y="518"/>
                </a:lnTo>
                <a:lnTo>
                  <a:pt x="614" y="512"/>
                </a:lnTo>
                <a:lnTo>
                  <a:pt x="614" y="507"/>
                </a:lnTo>
                <a:lnTo>
                  <a:pt x="620" y="502"/>
                </a:lnTo>
                <a:lnTo>
                  <a:pt x="620" y="496"/>
                </a:lnTo>
                <a:lnTo>
                  <a:pt x="620" y="491"/>
                </a:lnTo>
                <a:lnTo>
                  <a:pt x="626" y="486"/>
                </a:lnTo>
                <a:lnTo>
                  <a:pt x="626" y="480"/>
                </a:lnTo>
                <a:lnTo>
                  <a:pt x="626" y="475"/>
                </a:lnTo>
                <a:lnTo>
                  <a:pt x="632" y="469"/>
                </a:lnTo>
                <a:lnTo>
                  <a:pt x="632" y="464"/>
                </a:lnTo>
                <a:lnTo>
                  <a:pt x="632" y="459"/>
                </a:lnTo>
                <a:lnTo>
                  <a:pt x="638" y="453"/>
                </a:lnTo>
                <a:lnTo>
                  <a:pt x="638" y="448"/>
                </a:lnTo>
                <a:lnTo>
                  <a:pt x="638" y="442"/>
                </a:lnTo>
                <a:lnTo>
                  <a:pt x="644" y="437"/>
                </a:lnTo>
                <a:lnTo>
                  <a:pt x="644" y="432"/>
                </a:lnTo>
                <a:lnTo>
                  <a:pt x="644" y="426"/>
                </a:lnTo>
                <a:lnTo>
                  <a:pt x="650" y="421"/>
                </a:lnTo>
                <a:lnTo>
                  <a:pt x="650" y="415"/>
                </a:lnTo>
                <a:lnTo>
                  <a:pt x="650" y="410"/>
                </a:lnTo>
                <a:lnTo>
                  <a:pt x="656" y="405"/>
                </a:lnTo>
                <a:lnTo>
                  <a:pt x="656" y="399"/>
                </a:lnTo>
                <a:lnTo>
                  <a:pt x="656" y="394"/>
                </a:lnTo>
                <a:lnTo>
                  <a:pt x="662" y="388"/>
                </a:lnTo>
                <a:lnTo>
                  <a:pt x="662" y="383"/>
                </a:lnTo>
                <a:lnTo>
                  <a:pt x="662" y="378"/>
                </a:lnTo>
                <a:lnTo>
                  <a:pt x="668" y="372"/>
                </a:lnTo>
                <a:lnTo>
                  <a:pt x="668" y="367"/>
                </a:lnTo>
                <a:lnTo>
                  <a:pt x="668" y="361"/>
                </a:lnTo>
                <a:lnTo>
                  <a:pt x="674" y="356"/>
                </a:lnTo>
                <a:lnTo>
                  <a:pt x="674" y="351"/>
                </a:lnTo>
                <a:lnTo>
                  <a:pt x="674" y="345"/>
                </a:lnTo>
                <a:lnTo>
                  <a:pt x="681" y="340"/>
                </a:lnTo>
                <a:lnTo>
                  <a:pt x="681" y="334"/>
                </a:lnTo>
                <a:lnTo>
                  <a:pt x="687" y="329"/>
                </a:lnTo>
                <a:lnTo>
                  <a:pt x="687" y="324"/>
                </a:lnTo>
                <a:lnTo>
                  <a:pt x="693" y="318"/>
                </a:lnTo>
                <a:lnTo>
                  <a:pt x="693" y="313"/>
                </a:lnTo>
                <a:lnTo>
                  <a:pt x="699" y="307"/>
                </a:lnTo>
                <a:lnTo>
                  <a:pt x="699" y="302"/>
                </a:lnTo>
                <a:lnTo>
                  <a:pt x="705" y="297"/>
                </a:lnTo>
                <a:lnTo>
                  <a:pt x="711" y="291"/>
                </a:lnTo>
                <a:lnTo>
                  <a:pt x="717" y="286"/>
                </a:lnTo>
                <a:lnTo>
                  <a:pt x="723" y="280"/>
                </a:lnTo>
                <a:lnTo>
                  <a:pt x="729" y="280"/>
                </a:lnTo>
                <a:lnTo>
                  <a:pt x="735" y="280"/>
                </a:lnTo>
                <a:lnTo>
                  <a:pt x="741" y="286"/>
                </a:lnTo>
                <a:lnTo>
                  <a:pt x="747" y="291"/>
                </a:lnTo>
                <a:lnTo>
                  <a:pt x="753" y="297"/>
                </a:lnTo>
                <a:lnTo>
                  <a:pt x="759" y="302"/>
                </a:lnTo>
                <a:lnTo>
                  <a:pt x="766" y="307"/>
                </a:lnTo>
                <a:lnTo>
                  <a:pt x="766" y="313"/>
                </a:lnTo>
                <a:lnTo>
                  <a:pt x="772" y="318"/>
                </a:lnTo>
                <a:lnTo>
                  <a:pt x="772" y="324"/>
                </a:lnTo>
                <a:lnTo>
                  <a:pt x="778" y="329"/>
                </a:lnTo>
                <a:lnTo>
                  <a:pt x="778" y="334"/>
                </a:lnTo>
                <a:lnTo>
                  <a:pt x="778" y="340"/>
                </a:lnTo>
                <a:lnTo>
                  <a:pt x="784" y="345"/>
                </a:lnTo>
                <a:lnTo>
                  <a:pt x="784" y="351"/>
                </a:lnTo>
                <a:lnTo>
                  <a:pt x="784" y="356"/>
                </a:lnTo>
                <a:lnTo>
                  <a:pt x="790" y="361"/>
                </a:lnTo>
                <a:lnTo>
                  <a:pt x="790" y="367"/>
                </a:lnTo>
                <a:lnTo>
                  <a:pt x="790" y="372"/>
                </a:lnTo>
                <a:lnTo>
                  <a:pt x="796" y="378"/>
                </a:lnTo>
                <a:lnTo>
                  <a:pt x="796" y="383"/>
                </a:lnTo>
                <a:lnTo>
                  <a:pt x="796" y="388"/>
                </a:lnTo>
                <a:lnTo>
                  <a:pt x="802" y="394"/>
                </a:lnTo>
                <a:lnTo>
                  <a:pt x="802" y="399"/>
                </a:lnTo>
                <a:lnTo>
                  <a:pt x="802" y="405"/>
                </a:lnTo>
                <a:lnTo>
                  <a:pt x="808" y="410"/>
                </a:lnTo>
                <a:lnTo>
                  <a:pt x="808" y="415"/>
                </a:lnTo>
                <a:lnTo>
                  <a:pt x="808" y="421"/>
                </a:lnTo>
                <a:lnTo>
                  <a:pt x="814" y="426"/>
                </a:lnTo>
                <a:lnTo>
                  <a:pt x="814" y="432"/>
                </a:lnTo>
                <a:lnTo>
                  <a:pt x="814" y="437"/>
                </a:lnTo>
                <a:lnTo>
                  <a:pt x="814" y="442"/>
                </a:lnTo>
                <a:lnTo>
                  <a:pt x="820" y="448"/>
                </a:lnTo>
                <a:lnTo>
                  <a:pt x="820" y="453"/>
                </a:lnTo>
                <a:lnTo>
                  <a:pt x="820" y="459"/>
                </a:lnTo>
                <a:lnTo>
                  <a:pt x="826" y="464"/>
                </a:lnTo>
                <a:lnTo>
                  <a:pt x="826" y="469"/>
                </a:lnTo>
                <a:lnTo>
                  <a:pt x="826" y="475"/>
                </a:lnTo>
                <a:lnTo>
                  <a:pt x="832" y="480"/>
                </a:lnTo>
                <a:lnTo>
                  <a:pt x="832" y="486"/>
                </a:lnTo>
                <a:lnTo>
                  <a:pt x="832" y="491"/>
                </a:lnTo>
                <a:lnTo>
                  <a:pt x="832" y="496"/>
                </a:lnTo>
                <a:lnTo>
                  <a:pt x="838" y="502"/>
                </a:lnTo>
                <a:lnTo>
                  <a:pt x="838" y="507"/>
                </a:lnTo>
                <a:lnTo>
                  <a:pt x="838" y="512"/>
                </a:lnTo>
                <a:lnTo>
                  <a:pt x="845" y="518"/>
                </a:lnTo>
                <a:lnTo>
                  <a:pt x="845" y="523"/>
                </a:lnTo>
                <a:lnTo>
                  <a:pt x="845" y="529"/>
                </a:lnTo>
                <a:lnTo>
                  <a:pt x="851" y="534"/>
                </a:lnTo>
                <a:lnTo>
                  <a:pt x="851" y="539"/>
                </a:lnTo>
                <a:lnTo>
                  <a:pt x="851" y="545"/>
                </a:lnTo>
                <a:lnTo>
                  <a:pt x="857" y="550"/>
                </a:lnTo>
                <a:lnTo>
                  <a:pt x="857" y="556"/>
                </a:lnTo>
                <a:lnTo>
                  <a:pt x="857" y="561"/>
                </a:lnTo>
                <a:lnTo>
                  <a:pt x="863" y="566"/>
                </a:lnTo>
                <a:lnTo>
                  <a:pt x="863" y="572"/>
                </a:lnTo>
                <a:lnTo>
                  <a:pt x="869" y="577"/>
                </a:lnTo>
                <a:lnTo>
                  <a:pt x="869" y="583"/>
                </a:lnTo>
                <a:lnTo>
                  <a:pt x="869" y="588"/>
                </a:lnTo>
                <a:lnTo>
                  <a:pt x="875" y="593"/>
                </a:lnTo>
                <a:lnTo>
                  <a:pt x="875" y="599"/>
                </a:lnTo>
                <a:lnTo>
                  <a:pt x="881" y="604"/>
                </a:lnTo>
                <a:lnTo>
                  <a:pt x="887" y="610"/>
                </a:lnTo>
                <a:lnTo>
                  <a:pt x="887" y="615"/>
                </a:lnTo>
                <a:lnTo>
                  <a:pt x="893" y="620"/>
                </a:lnTo>
                <a:lnTo>
                  <a:pt x="899" y="626"/>
                </a:lnTo>
                <a:lnTo>
                  <a:pt x="905" y="631"/>
                </a:lnTo>
                <a:lnTo>
                  <a:pt x="911" y="637"/>
                </a:lnTo>
                <a:lnTo>
                  <a:pt x="917" y="642"/>
                </a:lnTo>
                <a:lnTo>
                  <a:pt x="923" y="642"/>
                </a:lnTo>
                <a:lnTo>
                  <a:pt x="930" y="637"/>
                </a:lnTo>
                <a:lnTo>
                  <a:pt x="936" y="637"/>
                </a:lnTo>
                <a:lnTo>
                  <a:pt x="942" y="631"/>
                </a:lnTo>
                <a:lnTo>
                  <a:pt x="948" y="631"/>
                </a:lnTo>
                <a:lnTo>
                  <a:pt x="954" y="626"/>
                </a:lnTo>
                <a:lnTo>
                  <a:pt x="960" y="620"/>
                </a:lnTo>
                <a:lnTo>
                  <a:pt x="966" y="615"/>
                </a:lnTo>
                <a:lnTo>
                  <a:pt x="972" y="610"/>
                </a:lnTo>
                <a:lnTo>
                  <a:pt x="978" y="604"/>
                </a:lnTo>
                <a:lnTo>
                  <a:pt x="984" y="599"/>
                </a:lnTo>
                <a:lnTo>
                  <a:pt x="990" y="593"/>
                </a:lnTo>
                <a:lnTo>
                  <a:pt x="990" y="588"/>
                </a:lnTo>
                <a:lnTo>
                  <a:pt x="996" y="583"/>
                </a:lnTo>
                <a:lnTo>
                  <a:pt x="1002" y="577"/>
                </a:lnTo>
                <a:lnTo>
                  <a:pt x="1008" y="572"/>
                </a:lnTo>
                <a:lnTo>
                  <a:pt x="1015" y="566"/>
                </a:lnTo>
                <a:lnTo>
                  <a:pt x="1021" y="561"/>
                </a:lnTo>
                <a:lnTo>
                  <a:pt x="1027" y="556"/>
                </a:lnTo>
                <a:lnTo>
                  <a:pt x="1033" y="550"/>
                </a:lnTo>
                <a:lnTo>
                  <a:pt x="1039" y="550"/>
                </a:lnTo>
                <a:lnTo>
                  <a:pt x="1045" y="545"/>
                </a:lnTo>
                <a:lnTo>
                  <a:pt x="1051" y="545"/>
                </a:lnTo>
                <a:lnTo>
                  <a:pt x="1057" y="545"/>
                </a:lnTo>
                <a:lnTo>
                  <a:pt x="1063" y="545"/>
                </a:lnTo>
                <a:lnTo>
                  <a:pt x="1069" y="545"/>
                </a:lnTo>
                <a:lnTo>
                  <a:pt x="1075" y="539"/>
                </a:lnTo>
                <a:lnTo>
                  <a:pt x="1081" y="539"/>
                </a:lnTo>
                <a:lnTo>
                  <a:pt x="1087" y="539"/>
                </a:lnTo>
                <a:lnTo>
                  <a:pt x="1094" y="539"/>
                </a:lnTo>
                <a:lnTo>
                  <a:pt x="1100" y="534"/>
                </a:lnTo>
                <a:lnTo>
                  <a:pt x="1106" y="529"/>
                </a:lnTo>
                <a:lnTo>
                  <a:pt x="1112" y="523"/>
                </a:lnTo>
                <a:lnTo>
                  <a:pt x="1118" y="518"/>
                </a:lnTo>
                <a:lnTo>
                  <a:pt x="1124" y="512"/>
                </a:lnTo>
                <a:lnTo>
                  <a:pt x="1130" y="507"/>
                </a:lnTo>
                <a:lnTo>
                  <a:pt x="1136" y="502"/>
                </a:lnTo>
                <a:lnTo>
                  <a:pt x="1136" y="496"/>
                </a:lnTo>
                <a:lnTo>
                  <a:pt x="1142" y="491"/>
                </a:lnTo>
                <a:lnTo>
                  <a:pt x="1142" y="486"/>
                </a:lnTo>
                <a:lnTo>
                  <a:pt x="1148" y="480"/>
                </a:lnTo>
                <a:lnTo>
                  <a:pt x="1148" y="475"/>
                </a:lnTo>
                <a:lnTo>
                  <a:pt x="1148" y="469"/>
                </a:lnTo>
                <a:lnTo>
                  <a:pt x="1154" y="464"/>
                </a:lnTo>
                <a:lnTo>
                  <a:pt x="1154" y="459"/>
                </a:lnTo>
                <a:lnTo>
                  <a:pt x="1154" y="453"/>
                </a:lnTo>
                <a:lnTo>
                  <a:pt x="1160" y="448"/>
                </a:lnTo>
                <a:lnTo>
                  <a:pt x="1160" y="442"/>
                </a:lnTo>
                <a:lnTo>
                  <a:pt x="1160" y="437"/>
                </a:lnTo>
                <a:lnTo>
                  <a:pt x="1160" y="432"/>
                </a:lnTo>
                <a:lnTo>
                  <a:pt x="1166" y="426"/>
                </a:lnTo>
                <a:lnTo>
                  <a:pt x="1166" y="421"/>
                </a:lnTo>
                <a:lnTo>
                  <a:pt x="1166" y="415"/>
                </a:lnTo>
                <a:lnTo>
                  <a:pt x="1172" y="410"/>
                </a:lnTo>
                <a:lnTo>
                  <a:pt x="1172" y="405"/>
                </a:lnTo>
                <a:lnTo>
                  <a:pt x="1172" y="399"/>
                </a:lnTo>
                <a:lnTo>
                  <a:pt x="1172" y="394"/>
                </a:lnTo>
                <a:lnTo>
                  <a:pt x="1179" y="388"/>
                </a:lnTo>
                <a:lnTo>
                  <a:pt x="1179" y="383"/>
                </a:lnTo>
                <a:lnTo>
                  <a:pt x="1179" y="378"/>
                </a:lnTo>
                <a:lnTo>
                  <a:pt x="1179" y="372"/>
                </a:lnTo>
                <a:lnTo>
                  <a:pt x="1179" y="367"/>
                </a:lnTo>
                <a:lnTo>
                  <a:pt x="1185" y="361"/>
                </a:lnTo>
                <a:lnTo>
                  <a:pt x="1185" y="356"/>
                </a:lnTo>
                <a:lnTo>
                  <a:pt x="1185" y="351"/>
                </a:lnTo>
                <a:lnTo>
                  <a:pt x="1185" y="345"/>
                </a:lnTo>
                <a:lnTo>
                  <a:pt x="1191" y="340"/>
                </a:lnTo>
                <a:lnTo>
                  <a:pt x="1191" y="334"/>
                </a:lnTo>
                <a:lnTo>
                  <a:pt x="1191" y="329"/>
                </a:lnTo>
                <a:lnTo>
                  <a:pt x="1191" y="324"/>
                </a:lnTo>
                <a:lnTo>
                  <a:pt x="1191" y="318"/>
                </a:lnTo>
                <a:lnTo>
                  <a:pt x="1197" y="313"/>
                </a:lnTo>
                <a:lnTo>
                  <a:pt x="1197" y="307"/>
                </a:lnTo>
                <a:lnTo>
                  <a:pt x="1197" y="302"/>
                </a:lnTo>
                <a:lnTo>
                  <a:pt x="1197" y="297"/>
                </a:lnTo>
                <a:lnTo>
                  <a:pt x="1197" y="291"/>
                </a:lnTo>
                <a:lnTo>
                  <a:pt x="1203" y="286"/>
                </a:lnTo>
                <a:lnTo>
                  <a:pt x="1203" y="280"/>
                </a:lnTo>
                <a:lnTo>
                  <a:pt x="1203" y="275"/>
                </a:lnTo>
                <a:lnTo>
                  <a:pt x="1203" y="270"/>
                </a:lnTo>
                <a:lnTo>
                  <a:pt x="1203" y="264"/>
                </a:lnTo>
                <a:lnTo>
                  <a:pt x="1209" y="259"/>
                </a:lnTo>
                <a:lnTo>
                  <a:pt x="1209" y="253"/>
                </a:lnTo>
                <a:lnTo>
                  <a:pt x="1209" y="248"/>
                </a:lnTo>
                <a:lnTo>
                  <a:pt x="1209" y="243"/>
                </a:lnTo>
                <a:lnTo>
                  <a:pt x="1209" y="237"/>
                </a:lnTo>
                <a:lnTo>
                  <a:pt x="1215" y="232"/>
                </a:lnTo>
                <a:lnTo>
                  <a:pt x="1215" y="226"/>
                </a:lnTo>
                <a:lnTo>
                  <a:pt x="1215" y="221"/>
                </a:lnTo>
                <a:lnTo>
                  <a:pt x="1215" y="216"/>
                </a:lnTo>
                <a:lnTo>
                  <a:pt x="1215" y="210"/>
                </a:lnTo>
                <a:lnTo>
                  <a:pt x="1221" y="205"/>
                </a:lnTo>
                <a:lnTo>
                  <a:pt x="1221" y="199"/>
                </a:lnTo>
                <a:lnTo>
                  <a:pt x="1221" y="194"/>
                </a:lnTo>
                <a:lnTo>
                  <a:pt x="1221" y="189"/>
                </a:lnTo>
                <a:lnTo>
                  <a:pt x="1221" y="183"/>
                </a:lnTo>
                <a:lnTo>
                  <a:pt x="1227" y="178"/>
                </a:lnTo>
                <a:lnTo>
                  <a:pt x="1227" y="172"/>
                </a:lnTo>
                <a:lnTo>
                  <a:pt x="1227" y="167"/>
                </a:lnTo>
                <a:lnTo>
                  <a:pt x="1227" y="162"/>
                </a:lnTo>
                <a:lnTo>
                  <a:pt x="1227" y="156"/>
                </a:lnTo>
                <a:lnTo>
                  <a:pt x="1233" y="151"/>
                </a:lnTo>
                <a:lnTo>
                  <a:pt x="1233" y="145"/>
                </a:lnTo>
                <a:lnTo>
                  <a:pt x="1233" y="140"/>
                </a:lnTo>
                <a:lnTo>
                  <a:pt x="1233" y="135"/>
                </a:lnTo>
                <a:lnTo>
                  <a:pt x="1239" y="129"/>
                </a:lnTo>
                <a:lnTo>
                  <a:pt x="1239" y="124"/>
                </a:lnTo>
                <a:lnTo>
                  <a:pt x="1239" y="118"/>
                </a:lnTo>
                <a:lnTo>
                  <a:pt x="1239" y="113"/>
                </a:lnTo>
                <a:lnTo>
                  <a:pt x="1239" y="108"/>
                </a:lnTo>
                <a:lnTo>
                  <a:pt x="1245" y="102"/>
                </a:lnTo>
                <a:lnTo>
                  <a:pt x="1245" y="97"/>
                </a:lnTo>
                <a:lnTo>
                  <a:pt x="1245" y="91"/>
                </a:lnTo>
                <a:lnTo>
                  <a:pt x="1245" y="86"/>
                </a:lnTo>
                <a:lnTo>
                  <a:pt x="1251" y="81"/>
                </a:lnTo>
                <a:lnTo>
                  <a:pt x="1251" y="75"/>
                </a:lnTo>
                <a:lnTo>
                  <a:pt x="1251" y="70"/>
                </a:lnTo>
                <a:lnTo>
                  <a:pt x="1251" y="64"/>
                </a:lnTo>
                <a:lnTo>
                  <a:pt x="1258" y="59"/>
                </a:lnTo>
                <a:lnTo>
                  <a:pt x="1258" y="54"/>
                </a:lnTo>
                <a:lnTo>
                  <a:pt x="1258" y="48"/>
                </a:lnTo>
                <a:lnTo>
                  <a:pt x="1264" y="43"/>
                </a:lnTo>
                <a:lnTo>
                  <a:pt x="1264" y="38"/>
                </a:lnTo>
                <a:lnTo>
                  <a:pt x="1264" y="32"/>
                </a:lnTo>
                <a:lnTo>
                  <a:pt x="1270" y="27"/>
                </a:lnTo>
                <a:lnTo>
                  <a:pt x="1270" y="21"/>
                </a:lnTo>
                <a:lnTo>
                  <a:pt x="1276" y="16"/>
                </a:lnTo>
                <a:lnTo>
                  <a:pt x="1276" y="11"/>
                </a:lnTo>
                <a:lnTo>
                  <a:pt x="1282" y="5"/>
                </a:lnTo>
                <a:lnTo>
                  <a:pt x="1288" y="0"/>
                </a:lnTo>
                <a:lnTo>
                  <a:pt x="1294" y="0"/>
                </a:lnTo>
                <a:lnTo>
                  <a:pt x="1300" y="5"/>
                </a:lnTo>
                <a:lnTo>
                  <a:pt x="1306" y="11"/>
                </a:lnTo>
                <a:lnTo>
                  <a:pt x="1312" y="16"/>
                </a:lnTo>
                <a:lnTo>
                  <a:pt x="1312" y="21"/>
                </a:lnTo>
                <a:lnTo>
                  <a:pt x="1318" y="27"/>
                </a:lnTo>
                <a:lnTo>
                  <a:pt x="1318" y="32"/>
                </a:lnTo>
                <a:lnTo>
                  <a:pt x="1318" y="38"/>
                </a:lnTo>
                <a:lnTo>
                  <a:pt x="1324" y="43"/>
                </a:lnTo>
                <a:lnTo>
                  <a:pt x="1324" y="48"/>
                </a:lnTo>
                <a:lnTo>
                  <a:pt x="1324" y="54"/>
                </a:lnTo>
                <a:lnTo>
                  <a:pt x="1330" y="59"/>
                </a:lnTo>
                <a:lnTo>
                  <a:pt x="1330" y="64"/>
                </a:lnTo>
                <a:lnTo>
                  <a:pt x="1330" y="70"/>
                </a:lnTo>
                <a:lnTo>
                  <a:pt x="1330" y="75"/>
                </a:lnTo>
                <a:lnTo>
                  <a:pt x="1336" y="81"/>
                </a:lnTo>
                <a:lnTo>
                  <a:pt x="1336" y="86"/>
                </a:lnTo>
                <a:lnTo>
                  <a:pt x="1336" y="91"/>
                </a:lnTo>
                <a:lnTo>
                  <a:pt x="1336" y="97"/>
                </a:lnTo>
                <a:lnTo>
                  <a:pt x="1336" y="102"/>
                </a:lnTo>
                <a:lnTo>
                  <a:pt x="1343" y="108"/>
                </a:lnTo>
                <a:lnTo>
                  <a:pt x="1343" y="113"/>
                </a:lnTo>
                <a:lnTo>
                  <a:pt x="1343" y="118"/>
                </a:lnTo>
                <a:lnTo>
                  <a:pt x="1343" y="124"/>
                </a:lnTo>
                <a:lnTo>
                  <a:pt x="1343" y="129"/>
                </a:lnTo>
                <a:lnTo>
                  <a:pt x="1349" y="135"/>
                </a:lnTo>
                <a:lnTo>
                  <a:pt x="1349" y="140"/>
                </a:lnTo>
                <a:lnTo>
                  <a:pt x="1349" y="145"/>
                </a:lnTo>
                <a:lnTo>
                  <a:pt x="1349" y="151"/>
                </a:lnTo>
                <a:lnTo>
                  <a:pt x="1349" y="156"/>
                </a:lnTo>
                <a:lnTo>
                  <a:pt x="1355" y="162"/>
                </a:lnTo>
                <a:lnTo>
                  <a:pt x="1355" y="167"/>
                </a:lnTo>
                <a:lnTo>
                  <a:pt x="1355" y="172"/>
                </a:lnTo>
                <a:lnTo>
                  <a:pt x="1355" y="178"/>
                </a:lnTo>
                <a:lnTo>
                  <a:pt x="1355" y="183"/>
                </a:lnTo>
                <a:lnTo>
                  <a:pt x="1361" y="189"/>
                </a:lnTo>
                <a:lnTo>
                  <a:pt x="1361" y="194"/>
                </a:lnTo>
                <a:lnTo>
                  <a:pt x="1361" y="199"/>
                </a:lnTo>
                <a:lnTo>
                  <a:pt x="1361" y="205"/>
                </a:lnTo>
                <a:lnTo>
                  <a:pt x="1361" y="210"/>
                </a:lnTo>
                <a:lnTo>
                  <a:pt x="1361" y="216"/>
                </a:lnTo>
                <a:lnTo>
                  <a:pt x="1367" y="221"/>
                </a:lnTo>
                <a:lnTo>
                  <a:pt x="1367" y="226"/>
                </a:lnTo>
                <a:lnTo>
                  <a:pt x="1367" y="232"/>
                </a:lnTo>
                <a:lnTo>
                  <a:pt x="1367" y="237"/>
                </a:lnTo>
                <a:lnTo>
                  <a:pt x="1367" y="243"/>
                </a:lnTo>
                <a:lnTo>
                  <a:pt x="1367" y="248"/>
                </a:lnTo>
                <a:lnTo>
                  <a:pt x="1373" y="253"/>
                </a:lnTo>
                <a:lnTo>
                  <a:pt x="1373" y="259"/>
                </a:lnTo>
                <a:lnTo>
                  <a:pt x="1373" y="264"/>
                </a:lnTo>
                <a:lnTo>
                  <a:pt x="1373" y="270"/>
                </a:lnTo>
                <a:lnTo>
                  <a:pt x="1373" y="275"/>
                </a:lnTo>
                <a:lnTo>
                  <a:pt x="1373" y="280"/>
                </a:lnTo>
                <a:lnTo>
                  <a:pt x="1373" y="286"/>
                </a:lnTo>
                <a:lnTo>
                  <a:pt x="1379" y="291"/>
                </a:lnTo>
                <a:lnTo>
                  <a:pt x="1379" y="297"/>
                </a:lnTo>
                <a:lnTo>
                  <a:pt x="1379" y="302"/>
                </a:lnTo>
                <a:lnTo>
                  <a:pt x="1379" y="307"/>
                </a:lnTo>
                <a:lnTo>
                  <a:pt x="1379" y="313"/>
                </a:lnTo>
                <a:lnTo>
                  <a:pt x="1379" y="318"/>
                </a:lnTo>
                <a:lnTo>
                  <a:pt x="1385" y="324"/>
                </a:lnTo>
                <a:lnTo>
                  <a:pt x="1385" y="329"/>
                </a:lnTo>
                <a:lnTo>
                  <a:pt x="1385" y="334"/>
                </a:lnTo>
                <a:lnTo>
                  <a:pt x="1385" y="340"/>
                </a:lnTo>
                <a:lnTo>
                  <a:pt x="1385" y="345"/>
                </a:lnTo>
                <a:lnTo>
                  <a:pt x="1385" y="351"/>
                </a:lnTo>
                <a:lnTo>
                  <a:pt x="1391" y="356"/>
                </a:lnTo>
                <a:lnTo>
                  <a:pt x="1391" y="361"/>
                </a:lnTo>
                <a:lnTo>
                  <a:pt x="1391" y="367"/>
                </a:lnTo>
                <a:lnTo>
                  <a:pt x="1391" y="372"/>
                </a:lnTo>
                <a:lnTo>
                  <a:pt x="1391" y="378"/>
                </a:lnTo>
                <a:lnTo>
                  <a:pt x="1391" y="383"/>
                </a:lnTo>
                <a:lnTo>
                  <a:pt x="1397" y="388"/>
                </a:lnTo>
                <a:lnTo>
                  <a:pt x="1397" y="394"/>
                </a:lnTo>
                <a:lnTo>
                  <a:pt x="1397" y="399"/>
                </a:lnTo>
                <a:lnTo>
                  <a:pt x="1397" y="405"/>
                </a:lnTo>
                <a:lnTo>
                  <a:pt x="1397" y="410"/>
                </a:lnTo>
                <a:lnTo>
                  <a:pt x="1397" y="415"/>
                </a:lnTo>
                <a:lnTo>
                  <a:pt x="1403" y="421"/>
                </a:lnTo>
                <a:lnTo>
                  <a:pt x="1403" y="426"/>
                </a:lnTo>
                <a:lnTo>
                  <a:pt x="1403" y="432"/>
                </a:lnTo>
                <a:lnTo>
                  <a:pt x="1403" y="437"/>
                </a:lnTo>
                <a:lnTo>
                  <a:pt x="1403" y="442"/>
                </a:lnTo>
                <a:lnTo>
                  <a:pt x="1409" y="448"/>
                </a:lnTo>
                <a:lnTo>
                  <a:pt x="1409" y="453"/>
                </a:lnTo>
                <a:lnTo>
                  <a:pt x="1409" y="459"/>
                </a:lnTo>
                <a:lnTo>
                  <a:pt x="1409" y="464"/>
                </a:lnTo>
                <a:lnTo>
                  <a:pt x="1409" y="469"/>
                </a:lnTo>
                <a:lnTo>
                  <a:pt x="1409" y="475"/>
                </a:lnTo>
                <a:lnTo>
                  <a:pt x="1415" y="480"/>
                </a:lnTo>
                <a:lnTo>
                  <a:pt x="1415" y="486"/>
                </a:lnTo>
                <a:lnTo>
                  <a:pt x="1415" y="491"/>
                </a:lnTo>
                <a:lnTo>
                  <a:pt x="1415" y="496"/>
                </a:lnTo>
                <a:lnTo>
                  <a:pt x="1415" y="502"/>
                </a:lnTo>
                <a:lnTo>
                  <a:pt x="1421" y="507"/>
                </a:lnTo>
                <a:lnTo>
                  <a:pt x="1421" y="512"/>
                </a:lnTo>
                <a:lnTo>
                  <a:pt x="1421" y="518"/>
                </a:lnTo>
                <a:lnTo>
                  <a:pt x="1421" y="523"/>
                </a:lnTo>
                <a:lnTo>
                  <a:pt x="1428" y="529"/>
                </a:lnTo>
                <a:lnTo>
                  <a:pt x="1428" y="534"/>
                </a:lnTo>
                <a:lnTo>
                  <a:pt x="1428" y="539"/>
                </a:lnTo>
                <a:lnTo>
                  <a:pt x="1428" y="545"/>
                </a:lnTo>
                <a:lnTo>
                  <a:pt x="1434" y="550"/>
                </a:lnTo>
                <a:lnTo>
                  <a:pt x="1434" y="556"/>
                </a:lnTo>
                <a:lnTo>
                  <a:pt x="1434" y="561"/>
                </a:lnTo>
                <a:lnTo>
                  <a:pt x="1434" y="566"/>
                </a:lnTo>
                <a:lnTo>
                  <a:pt x="1440" y="572"/>
                </a:lnTo>
                <a:lnTo>
                  <a:pt x="1440" y="577"/>
                </a:lnTo>
                <a:lnTo>
                  <a:pt x="1440" y="583"/>
                </a:lnTo>
                <a:lnTo>
                  <a:pt x="1446" y="588"/>
                </a:lnTo>
                <a:lnTo>
                  <a:pt x="1446" y="593"/>
                </a:lnTo>
                <a:lnTo>
                  <a:pt x="1452" y="599"/>
                </a:lnTo>
                <a:lnTo>
                  <a:pt x="1452" y="604"/>
                </a:lnTo>
                <a:lnTo>
                  <a:pt x="1458" y="610"/>
                </a:lnTo>
                <a:lnTo>
                  <a:pt x="1458" y="615"/>
                </a:lnTo>
                <a:lnTo>
                  <a:pt x="1464" y="620"/>
                </a:lnTo>
                <a:lnTo>
                  <a:pt x="1470" y="626"/>
                </a:lnTo>
                <a:lnTo>
                  <a:pt x="1476" y="631"/>
                </a:lnTo>
                <a:lnTo>
                  <a:pt x="1482" y="637"/>
                </a:lnTo>
                <a:lnTo>
                  <a:pt x="1488" y="631"/>
                </a:lnTo>
                <a:lnTo>
                  <a:pt x="1494" y="631"/>
                </a:lnTo>
                <a:lnTo>
                  <a:pt x="1500" y="626"/>
                </a:lnTo>
                <a:lnTo>
                  <a:pt x="1507" y="626"/>
                </a:lnTo>
                <a:lnTo>
                  <a:pt x="1513" y="620"/>
                </a:lnTo>
                <a:lnTo>
                  <a:pt x="1519" y="615"/>
                </a:lnTo>
                <a:lnTo>
                  <a:pt x="1525" y="615"/>
                </a:lnTo>
                <a:lnTo>
                  <a:pt x="1531" y="610"/>
                </a:lnTo>
                <a:lnTo>
                  <a:pt x="1537" y="610"/>
                </a:lnTo>
                <a:lnTo>
                  <a:pt x="1543" y="604"/>
                </a:lnTo>
                <a:lnTo>
                  <a:pt x="1549" y="604"/>
                </a:lnTo>
                <a:lnTo>
                  <a:pt x="1555" y="604"/>
                </a:lnTo>
                <a:lnTo>
                  <a:pt x="1561" y="610"/>
                </a:lnTo>
                <a:lnTo>
                  <a:pt x="1567" y="615"/>
                </a:lnTo>
                <a:lnTo>
                  <a:pt x="1573" y="620"/>
                </a:lnTo>
                <a:lnTo>
                  <a:pt x="1579" y="626"/>
                </a:lnTo>
                <a:lnTo>
                  <a:pt x="1585" y="631"/>
                </a:lnTo>
                <a:lnTo>
                  <a:pt x="1592" y="637"/>
                </a:lnTo>
                <a:lnTo>
                  <a:pt x="1598" y="642"/>
                </a:lnTo>
                <a:lnTo>
                  <a:pt x="1598" y="647"/>
                </a:lnTo>
                <a:lnTo>
                  <a:pt x="1604" y="653"/>
                </a:lnTo>
                <a:lnTo>
                  <a:pt x="1604" y="658"/>
                </a:lnTo>
                <a:lnTo>
                  <a:pt x="1610" y="664"/>
                </a:lnTo>
                <a:lnTo>
                  <a:pt x="1610" y="669"/>
                </a:lnTo>
                <a:lnTo>
                  <a:pt x="1616" y="674"/>
                </a:lnTo>
                <a:lnTo>
                  <a:pt x="1616" y="680"/>
                </a:lnTo>
                <a:lnTo>
                  <a:pt x="1622" y="685"/>
                </a:lnTo>
                <a:lnTo>
                  <a:pt x="1622" y="691"/>
                </a:lnTo>
                <a:lnTo>
                  <a:pt x="1628" y="696"/>
                </a:lnTo>
                <a:lnTo>
                  <a:pt x="1628" y="701"/>
                </a:lnTo>
                <a:lnTo>
                  <a:pt x="1634" y="707"/>
                </a:lnTo>
                <a:lnTo>
                  <a:pt x="1634" y="712"/>
                </a:lnTo>
                <a:lnTo>
                  <a:pt x="1640" y="718"/>
                </a:lnTo>
                <a:lnTo>
                  <a:pt x="1640" y="723"/>
                </a:lnTo>
                <a:lnTo>
                  <a:pt x="1646" y="728"/>
                </a:lnTo>
                <a:lnTo>
                  <a:pt x="1646" y="734"/>
                </a:lnTo>
                <a:lnTo>
                  <a:pt x="1652" y="739"/>
                </a:lnTo>
                <a:lnTo>
                  <a:pt x="1652" y="745"/>
                </a:lnTo>
                <a:lnTo>
                  <a:pt x="1658" y="750"/>
                </a:lnTo>
                <a:lnTo>
                  <a:pt x="1664" y="755"/>
                </a:lnTo>
                <a:lnTo>
                  <a:pt x="1670" y="761"/>
                </a:lnTo>
                <a:lnTo>
                  <a:pt x="1677" y="766"/>
                </a:lnTo>
                <a:lnTo>
                  <a:pt x="1683" y="772"/>
                </a:lnTo>
                <a:lnTo>
                  <a:pt x="1689" y="772"/>
                </a:lnTo>
                <a:lnTo>
                  <a:pt x="1695" y="772"/>
                </a:lnTo>
                <a:lnTo>
                  <a:pt x="1701" y="772"/>
                </a:lnTo>
                <a:lnTo>
                  <a:pt x="1707" y="766"/>
                </a:lnTo>
                <a:lnTo>
                  <a:pt x="1713" y="761"/>
                </a:lnTo>
                <a:lnTo>
                  <a:pt x="1719" y="755"/>
                </a:lnTo>
                <a:lnTo>
                  <a:pt x="1725" y="750"/>
                </a:lnTo>
                <a:lnTo>
                  <a:pt x="1731" y="745"/>
                </a:lnTo>
                <a:lnTo>
                  <a:pt x="1737" y="739"/>
                </a:lnTo>
                <a:lnTo>
                  <a:pt x="1743" y="734"/>
                </a:lnTo>
                <a:lnTo>
                  <a:pt x="1749" y="728"/>
                </a:lnTo>
                <a:lnTo>
                  <a:pt x="1756" y="723"/>
                </a:lnTo>
                <a:lnTo>
                  <a:pt x="1762" y="718"/>
                </a:lnTo>
                <a:lnTo>
                  <a:pt x="1768" y="712"/>
                </a:lnTo>
                <a:lnTo>
                  <a:pt x="1774" y="707"/>
                </a:lnTo>
                <a:lnTo>
                  <a:pt x="1780" y="707"/>
                </a:lnTo>
                <a:lnTo>
                  <a:pt x="1786" y="707"/>
                </a:lnTo>
                <a:lnTo>
                  <a:pt x="1792" y="707"/>
                </a:lnTo>
                <a:lnTo>
                  <a:pt x="1798" y="712"/>
                </a:lnTo>
                <a:lnTo>
                  <a:pt x="1804" y="718"/>
                </a:lnTo>
                <a:lnTo>
                  <a:pt x="1810" y="723"/>
                </a:lnTo>
                <a:lnTo>
                  <a:pt x="1816" y="728"/>
                </a:lnTo>
                <a:lnTo>
                  <a:pt x="1822" y="734"/>
                </a:lnTo>
                <a:lnTo>
                  <a:pt x="1822" y="739"/>
                </a:lnTo>
                <a:lnTo>
                  <a:pt x="1828" y="745"/>
                </a:lnTo>
                <a:lnTo>
                  <a:pt x="1828" y="750"/>
                </a:lnTo>
                <a:lnTo>
                  <a:pt x="1834" y="755"/>
                </a:lnTo>
                <a:lnTo>
                  <a:pt x="1834" y="761"/>
                </a:lnTo>
                <a:lnTo>
                  <a:pt x="1834" y="766"/>
                </a:lnTo>
                <a:lnTo>
                  <a:pt x="1841" y="772"/>
                </a:lnTo>
                <a:lnTo>
                  <a:pt x="1841" y="777"/>
                </a:lnTo>
                <a:lnTo>
                  <a:pt x="1847" y="782"/>
                </a:lnTo>
                <a:lnTo>
                  <a:pt x="1847" y="788"/>
                </a:lnTo>
                <a:lnTo>
                  <a:pt x="1847" y="793"/>
                </a:lnTo>
                <a:lnTo>
                  <a:pt x="1853" y="799"/>
                </a:lnTo>
                <a:lnTo>
                  <a:pt x="1853" y="804"/>
                </a:lnTo>
                <a:lnTo>
                  <a:pt x="1853" y="809"/>
                </a:lnTo>
                <a:lnTo>
                  <a:pt x="1853" y="815"/>
                </a:lnTo>
                <a:lnTo>
                  <a:pt x="1859" y="820"/>
                </a:lnTo>
                <a:lnTo>
                  <a:pt x="1859" y="826"/>
                </a:lnTo>
                <a:lnTo>
                  <a:pt x="1859" y="831"/>
                </a:lnTo>
                <a:lnTo>
                  <a:pt x="1865" y="836"/>
                </a:lnTo>
                <a:lnTo>
                  <a:pt x="1865" y="842"/>
                </a:lnTo>
                <a:lnTo>
                  <a:pt x="1865" y="847"/>
                </a:lnTo>
                <a:lnTo>
                  <a:pt x="1871" y="853"/>
                </a:lnTo>
                <a:lnTo>
                  <a:pt x="1871" y="858"/>
                </a:lnTo>
                <a:lnTo>
                  <a:pt x="1871" y="863"/>
                </a:lnTo>
                <a:lnTo>
                  <a:pt x="1871" y="869"/>
                </a:lnTo>
                <a:lnTo>
                  <a:pt x="1877" y="874"/>
                </a:lnTo>
                <a:lnTo>
                  <a:pt x="1877" y="880"/>
                </a:lnTo>
                <a:lnTo>
                  <a:pt x="1877" y="885"/>
                </a:lnTo>
                <a:lnTo>
                  <a:pt x="1883" y="890"/>
                </a:lnTo>
                <a:lnTo>
                  <a:pt x="1883" y="896"/>
                </a:lnTo>
                <a:lnTo>
                  <a:pt x="1883" y="901"/>
                </a:lnTo>
                <a:lnTo>
                  <a:pt x="1889" y="907"/>
                </a:lnTo>
                <a:lnTo>
                  <a:pt x="1889" y="912"/>
                </a:lnTo>
                <a:lnTo>
                  <a:pt x="1889" y="917"/>
                </a:lnTo>
                <a:lnTo>
                  <a:pt x="1895" y="923"/>
                </a:lnTo>
                <a:lnTo>
                  <a:pt x="1895" y="928"/>
                </a:lnTo>
                <a:lnTo>
                  <a:pt x="1895" y="934"/>
                </a:lnTo>
                <a:lnTo>
                  <a:pt x="1901" y="939"/>
                </a:lnTo>
                <a:lnTo>
                  <a:pt x="1901" y="944"/>
                </a:lnTo>
                <a:lnTo>
                  <a:pt x="1901" y="950"/>
                </a:lnTo>
                <a:lnTo>
                  <a:pt x="1907" y="955"/>
                </a:lnTo>
                <a:lnTo>
                  <a:pt x="1907" y="961"/>
                </a:lnTo>
                <a:lnTo>
                  <a:pt x="1913" y="966"/>
                </a:lnTo>
                <a:lnTo>
                  <a:pt x="1913" y="971"/>
                </a:lnTo>
                <a:lnTo>
                  <a:pt x="1919" y="977"/>
                </a:lnTo>
                <a:lnTo>
                  <a:pt x="1919" y="982"/>
                </a:lnTo>
                <a:lnTo>
                  <a:pt x="1926" y="987"/>
                </a:lnTo>
                <a:lnTo>
                  <a:pt x="1932" y="993"/>
                </a:lnTo>
                <a:lnTo>
                  <a:pt x="1938" y="998"/>
                </a:lnTo>
                <a:lnTo>
                  <a:pt x="1944" y="1004"/>
                </a:lnTo>
                <a:lnTo>
                  <a:pt x="1950" y="998"/>
                </a:lnTo>
                <a:lnTo>
                  <a:pt x="1956" y="993"/>
                </a:lnTo>
                <a:lnTo>
                  <a:pt x="1962" y="987"/>
                </a:lnTo>
                <a:lnTo>
                  <a:pt x="1968" y="982"/>
                </a:lnTo>
                <a:lnTo>
                  <a:pt x="1974" y="977"/>
                </a:lnTo>
                <a:lnTo>
                  <a:pt x="1974" y="971"/>
                </a:lnTo>
                <a:lnTo>
                  <a:pt x="1980" y="966"/>
                </a:lnTo>
                <a:lnTo>
                  <a:pt x="1980" y="961"/>
                </a:lnTo>
                <a:lnTo>
                  <a:pt x="1986" y="955"/>
                </a:lnTo>
                <a:lnTo>
                  <a:pt x="1986" y="950"/>
                </a:lnTo>
                <a:lnTo>
                  <a:pt x="1986" y="944"/>
                </a:lnTo>
                <a:lnTo>
                  <a:pt x="1992" y="939"/>
                </a:lnTo>
                <a:lnTo>
                  <a:pt x="1992" y="934"/>
                </a:lnTo>
                <a:lnTo>
                  <a:pt x="1992" y="928"/>
                </a:lnTo>
                <a:lnTo>
                  <a:pt x="1998" y="923"/>
                </a:lnTo>
                <a:lnTo>
                  <a:pt x="1998" y="917"/>
                </a:lnTo>
                <a:lnTo>
                  <a:pt x="1998" y="912"/>
                </a:lnTo>
                <a:lnTo>
                  <a:pt x="2005" y="907"/>
                </a:lnTo>
                <a:lnTo>
                  <a:pt x="2005" y="901"/>
                </a:lnTo>
                <a:lnTo>
                  <a:pt x="2005" y="896"/>
                </a:lnTo>
                <a:lnTo>
                  <a:pt x="2011" y="890"/>
                </a:lnTo>
                <a:lnTo>
                  <a:pt x="2011" y="885"/>
                </a:lnTo>
                <a:lnTo>
                  <a:pt x="2011" y="880"/>
                </a:lnTo>
                <a:lnTo>
                  <a:pt x="2017" y="874"/>
                </a:lnTo>
                <a:lnTo>
                  <a:pt x="2017" y="869"/>
                </a:lnTo>
                <a:lnTo>
                  <a:pt x="2017" y="863"/>
                </a:lnTo>
                <a:lnTo>
                  <a:pt x="2023" y="858"/>
                </a:lnTo>
                <a:lnTo>
                  <a:pt x="2023" y="853"/>
                </a:lnTo>
                <a:lnTo>
                  <a:pt x="2023" y="847"/>
                </a:lnTo>
                <a:lnTo>
                  <a:pt x="2029" y="842"/>
                </a:lnTo>
                <a:lnTo>
                  <a:pt x="2029" y="836"/>
                </a:lnTo>
                <a:lnTo>
                  <a:pt x="2029" y="831"/>
                </a:lnTo>
                <a:lnTo>
                  <a:pt x="2035" y="826"/>
                </a:lnTo>
                <a:lnTo>
                  <a:pt x="2035" y="820"/>
                </a:lnTo>
                <a:lnTo>
                  <a:pt x="2035" y="815"/>
                </a:lnTo>
                <a:lnTo>
                  <a:pt x="2041" y="809"/>
                </a:lnTo>
                <a:lnTo>
                  <a:pt x="2041" y="804"/>
                </a:lnTo>
                <a:lnTo>
                  <a:pt x="2047" y="799"/>
                </a:lnTo>
                <a:lnTo>
                  <a:pt x="2047" y="793"/>
                </a:lnTo>
                <a:lnTo>
                  <a:pt x="2053" y="788"/>
                </a:lnTo>
                <a:lnTo>
                  <a:pt x="2053" y="782"/>
                </a:lnTo>
                <a:lnTo>
                  <a:pt x="2059" y="777"/>
                </a:lnTo>
                <a:lnTo>
                  <a:pt x="2065" y="772"/>
                </a:lnTo>
                <a:lnTo>
                  <a:pt x="2071" y="772"/>
                </a:lnTo>
                <a:lnTo>
                  <a:pt x="2077" y="777"/>
                </a:lnTo>
                <a:lnTo>
                  <a:pt x="2083" y="782"/>
                </a:lnTo>
                <a:lnTo>
                  <a:pt x="2090" y="788"/>
                </a:lnTo>
                <a:lnTo>
                  <a:pt x="2090" y="793"/>
                </a:lnTo>
                <a:lnTo>
                  <a:pt x="2096" y="799"/>
                </a:lnTo>
                <a:lnTo>
                  <a:pt x="2096" y="804"/>
                </a:lnTo>
                <a:lnTo>
                  <a:pt x="2096" y="809"/>
                </a:lnTo>
                <a:lnTo>
                  <a:pt x="2102" y="815"/>
                </a:lnTo>
                <a:lnTo>
                  <a:pt x="2102" y="820"/>
                </a:lnTo>
                <a:lnTo>
                  <a:pt x="2102" y="826"/>
                </a:lnTo>
                <a:lnTo>
                  <a:pt x="2102" y="831"/>
                </a:lnTo>
                <a:lnTo>
                  <a:pt x="2108" y="836"/>
                </a:lnTo>
                <a:lnTo>
                  <a:pt x="2108" y="842"/>
                </a:lnTo>
                <a:lnTo>
                  <a:pt x="2108" y="847"/>
                </a:lnTo>
                <a:lnTo>
                  <a:pt x="2108" y="853"/>
                </a:lnTo>
                <a:lnTo>
                  <a:pt x="2114" y="858"/>
                </a:lnTo>
                <a:lnTo>
                  <a:pt x="2114" y="863"/>
                </a:lnTo>
                <a:lnTo>
                  <a:pt x="2114" y="869"/>
                </a:lnTo>
                <a:lnTo>
                  <a:pt x="2114" y="874"/>
                </a:lnTo>
                <a:lnTo>
                  <a:pt x="2114" y="880"/>
                </a:lnTo>
                <a:lnTo>
                  <a:pt x="2114" y="885"/>
                </a:lnTo>
                <a:lnTo>
                  <a:pt x="2120" y="890"/>
                </a:lnTo>
                <a:lnTo>
                  <a:pt x="2120" y="896"/>
                </a:lnTo>
                <a:lnTo>
                  <a:pt x="2120" y="901"/>
                </a:lnTo>
                <a:lnTo>
                  <a:pt x="2120" y="907"/>
                </a:lnTo>
                <a:lnTo>
                  <a:pt x="2120" y="912"/>
                </a:lnTo>
                <a:lnTo>
                  <a:pt x="2120" y="917"/>
                </a:lnTo>
                <a:lnTo>
                  <a:pt x="2126" y="923"/>
                </a:lnTo>
                <a:lnTo>
                  <a:pt x="2126" y="928"/>
                </a:lnTo>
                <a:lnTo>
                  <a:pt x="2126" y="934"/>
                </a:lnTo>
                <a:lnTo>
                  <a:pt x="2126" y="939"/>
                </a:lnTo>
                <a:lnTo>
                  <a:pt x="2126" y="944"/>
                </a:lnTo>
                <a:lnTo>
                  <a:pt x="2126" y="950"/>
                </a:lnTo>
                <a:lnTo>
                  <a:pt x="2126" y="955"/>
                </a:lnTo>
                <a:lnTo>
                  <a:pt x="2132" y="961"/>
                </a:lnTo>
                <a:lnTo>
                  <a:pt x="2132" y="966"/>
                </a:lnTo>
                <a:lnTo>
                  <a:pt x="2132" y="971"/>
                </a:lnTo>
                <a:lnTo>
                  <a:pt x="2132" y="977"/>
                </a:lnTo>
                <a:lnTo>
                  <a:pt x="2132" y="982"/>
                </a:lnTo>
                <a:lnTo>
                  <a:pt x="2132" y="987"/>
                </a:lnTo>
                <a:lnTo>
                  <a:pt x="2132" y="993"/>
                </a:lnTo>
                <a:lnTo>
                  <a:pt x="2132" y="998"/>
                </a:lnTo>
                <a:lnTo>
                  <a:pt x="2138" y="1004"/>
                </a:lnTo>
                <a:lnTo>
                  <a:pt x="2138" y="1009"/>
                </a:lnTo>
                <a:lnTo>
                  <a:pt x="2138" y="1014"/>
                </a:lnTo>
                <a:lnTo>
                  <a:pt x="2138" y="1020"/>
                </a:lnTo>
                <a:lnTo>
                  <a:pt x="2138" y="1025"/>
                </a:lnTo>
                <a:lnTo>
                  <a:pt x="2138" y="1031"/>
                </a:lnTo>
                <a:lnTo>
                  <a:pt x="2138" y="1036"/>
                </a:lnTo>
                <a:lnTo>
                  <a:pt x="2138" y="1041"/>
                </a:lnTo>
                <a:lnTo>
                  <a:pt x="2144" y="1047"/>
                </a:lnTo>
                <a:lnTo>
                  <a:pt x="2144" y="1052"/>
                </a:lnTo>
                <a:lnTo>
                  <a:pt x="2144" y="1058"/>
                </a:lnTo>
                <a:lnTo>
                  <a:pt x="2144" y="1063"/>
                </a:lnTo>
                <a:lnTo>
                  <a:pt x="2144" y="1068"/>
                </a:lnTo>
                <a:lnTo>
                  <a:pt x="2144" y="1074"/>
                </a:lnTo>
                <a:lnTo>
                  <a:pt x="2144" y="1079"/>
                </a:lnTo>
                <a:lnTo>
                  <a:pt x="2144" y="1085"/>
                </a:lnTo>
                <a:lnTo>
                  <a:pt x="2144" y="1090"/>
                </a:lnTo>
                <a:lnTo>
                  <a:pt x="2150" y="1095"/>
                </a:lnTo>
                <a:lnTo>
                  <a:pt x="2150" y="1101"/>
                </a:lnTo>
                <a:lnTo>
                  <a:pt x="2150" y="1106"/>
                </a:lnTo>
                <a:lnTo>
                  <a:pt x="2150" y="1112"/>
                </a:lnTo>
                <a:lnTo>
                  <a:pt x="2150" y="1117"/>
                </a:lnTo>
                <a:lnTo>
                  <a:pt x="2150" y="1122"/>
                </a:lnTo>
                <a:lnTo>
                  <a:pt x="2150" y="1128"/>
                </a:lnTo>
                <a:lnTo>
                  <a:pt x="2150" y="1133"/>
                </a:lnTo>
                <a:lnTo>
                  <a:pt x="2150" y="1139"/>
                </a:lnTo>
                <a:lnTo>
                  <a:pt x="2150" y="1144"/>
                </a:lnTo>
                <a:lnTo>
                  <a:pt x="2156" y="1149"/>
                </a:lnTo>
                <a:lnTo>
                  <a:pt x="2156" y="1155"/>
                </a:lnTo>
                <a:lnTo>
                  <a:pt x="2156" y="1160"/>
                </a:lnTo>
                <a:lnTo>
                  <a:pt x="2156" y="1166"/>
                </a:lnTo>
                <a:lnTo>
                  <a:pt x="2156" y="1171"/>
                </a:lnTo>
                <a:lnTo>
                  <a:pt x="2156" y="1176"/>
                </a:lnTo>
                <a:lnTo>
                  <a:pt x="2156" y="1182"/>
                </a:lnTo>
                <a:lnTo>
                  <a:pt x="2156" y="1187"/>
                </a:lnTo>
                <a:lnTo>
                  <a:pt x="2156" y="1193"/>
                </a:lnTo>
                <a:lnTo>
                  <a:pt x="2156" y="1198"/>
                </a:lnTo>
                <a:lnTo>
                  <a:pt x="2162" y="1203"/>
                </a:lnTo>
                <a:lnTo>
                  <a:pt x="2162" y="1209"/>
                </a:lnTo>
                <a:lnTo>
                  <a:pt x="2162" y="1214"/>
                </a:lnTo>
                <a:lnTo>
                  <a:pt x="2162" y="1220"/>
                </a:lnTo>
                <a:lnTo>
                  <a:pt x="2162" y="1225"/>
                </a:lnTo>
                <a:lnTo>
                  <a:pt x="2162" y="1230"/>
                </a:lnTo>
                <a:lnTo>
                  <a:pt x="2162" y="1236"/>
                </a:lnTo>
                <a:lnTo>
                  <a:pt x="2162" y="1241"/>
                </a:lnTo>
                <a:lnTo>
                  <a:pt x="2162" y="1247"/>
                </a:lnTo>
                <a:lnTo>
                  <a:pt x="2162" y="1252"/>
                </a:lnTo>
                <a:lnTo>
                  <a:pt x="2168" y="1257"/>
                </a:lnTo>
                <a:lnTo>
                  <a:pt x="2168" y="1263"/>
                </a:lnTo>
                <a:lnTo>
                  <a:pt x="2168" y="1268"/>
                </a:lnTo>
                <a:lnTo>
                  <a:pt x="2168" y="1274"/>
                </a:lnTo>
                <a:lnTo>
                  <a:pt x="2168" y="1279"/>
                </a:lnTo>
                <a:lnTo>
                  <a:pt x="2168" y="1284"/>
                </a:lnTo>
                <a:lnTo>
                  <a:pt x="2168" y="1290"/>
                </a:lnTo>
                <a:lnTo>
                  <a:pt x="2168" y="1295"/>
                </a:lnTo>
                <a:lnTo>
                  <a:pt x="2168" y="1301"/>
                </a:lnTo>
                <a:lnTo>
                  <a:pt x="2168" y="1306"/>
                </a:lnTo>
                <a:lnTo>
                  <a:pt x="2168" y="1311"/>
                </a:lnTo>
                <a:lnTo>
                  <a:pt x="2175" y="1317"/>
                </a:lnTo>
                <a:lnTo>
                  <a:pt x="2175" y="1322"/>
                </a:lnTo>
                <a:lnTo>
                  <a:pt x="2175" y="1328"/>
                </a:lnTo>
                <a:lnTo>
                  <a:pt x="2175" y="1333"/>
                </a:lnTo>
                <a:lnTo>
                  <a:pt x="2175" y="1338"/>
                </a:lnTo>
                <a:lnTo>
                  <a:pt x="2175" y="1344"/>
                </a:lnTo>
                <a:lnTo>
                  <a:pt x="2175" y="1349"/>
                </a:lnTo>
                <a:lnTo>
                  <a:pt x="2175" y="1355"/>
                </a:lnTo>
                <a:lnTo>
                  <a:pt x="2175" y="1360"/>
                </a:lnTo>
                <a:lnTo>
                  <a:pt x="2175" y="1365"/>
                </a:lnTo>
                <a:lnTo>
                  <a:pt x="2175" y="1371"/>
                </a:lnTo>
                <a:lnTo>
                  <a:pt x="2181" y="1376"/>
                </a:lnTo>
                <a:lnTo>
                  <a:pt x="2181" y="1382"/>
                </a:lnTo>
                <a:lnTo>
                  <a:pt x="2181" y="1387"/>
                </a:lnTo>
                <a:lnTo>
                  <a:pt x="2181" y="1392"/>
                </a:lnTo>
                <a:lnTo>
                  <a:pt x="2181" y="1398"/>
                </a:lnTo>
                <a:lnTo>
                  <a:pt x="2181" y="1403"/>
                </a:lnTo>
                <a:lnTo>
                  <a:pt x="2181" y="1409"/>
                </a:lnTo>
                <a:lnTo>
                  <a:pt x="2181" y="1414"/>
                </a:lnTo>
                <a:lnTo>
                  <a:pt x="2181" y="1419"/>
                </a:lnTo>
                <a:lnTo>
                  <a:pt x="2181" y="1425"/>
                </a:lnTo>
                <a:lnTo>
                  <a:pt x="2181" y="1430"/>
                </a:lnTo>
                <a:lnTo>
                  <a:pt x="2187" y="1435"/>
                </a:lnTo>
                <a:lnTo>
                  <a:pt x="2187" y="1441"/>
                </a:lnTo>
                <a:lnTo>
                  <a:pt x="2187" y="1446"/>
                </a:lnTo>
                <a:lnTo>
                  <a:pt x="2187" y="1452"/>
                </a:lnTo>
                <a:lnTo>
                  <a:pt x="2187" y="1457"/>
                </a:lnTo>
                <a:lnTo>
                  <a:pt x="2187" y="1462"/>
                </a:lnTo>
                <a:lnTo>
                  <a:pt x="2187" y="1468"/>
                </a:lnTo>
              </a:path>
            </a:pathLst>
          </a:custGeom>
          <a:noFill/>
          <a:ln w="38100" cap="flat" cmpd="sng">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32" name="Freeform 64"/>
          <p:cNvSpPr>
            <a:spLocks/>
          </p:cNvSpPr>
          <p:nvPr/>
        </p:nvSpPr>
        <p:spPr bwMode="auto">
          <a:xfrm>
            <a:off x="3327400" y="3370263"/>
            <a:ext cx="4916488" cy="2270125"/>
          </a:xfrm>
          <a:custGeom>
            <a:avLst/>
            <a:gdLst>
              <a:gd name="T0" fmla="*/ 19 w 2187"/>
              <a:gd name="T1" fmla="*/ 1759 h 1830"/>
              <a:gd name="T2" fmla="*/ 43 w 2187"/>
              <a:gd name="T3" fmla="*/ 1684 h 1830"/>
              <a:gd name="T4" fmla="*/ 79 w 2187"/>
              <a:gd name="T5" fmla="*/ 1608 h 1830"/>
              <a:gd name="T6" fmla="*/ 164 w 2187"/>
              <a:gd name="T7" fmla="*/ 1635 h 1830"/>
              <a:gd name="T8" fmla="*/ 237 w 2187"/>
              <a:gd name="T9" fmla="*/ 1635 h 1830"/>
              <a:gd name="T10" fmla="*/ 268 w 2187"/>
              <a:gd name="T11" fmla="*/ 1560 h 1830"/>
              <a:gd name="T12" fmla="*/ 286 w 2187"/>
              <a:gd name="T13" fmla="*/ 1484 h 1830"/>
              <a:gd name="T14" fmla="*/ 298 w 2187"/>
              <a:gd name="T15" fmla="*/ 1409 h 1830"/>
              <a:gd name="T16" fmla="*/ 316 w 2187"/>
              <a:gd name="T17" fmla="*/ 1333 h 1830"/>
              <a:gd name="T18" fmla="*/ 328 w 2187"/>
              <a:gd name="T19" fmla="*/ 1257 h 1830"/>
              <a:gd name="T20" fmla="*/ 340 w 2187"/>
              <a:gd name="T21" fmla="*/ 1182 h 1830"/>
              <a:gd name="T22" fmla="*/ 353 w 2187"/>
              <a:gd name="T23" fmla="*/ 1106 h 1830"/>
              <a:gd name="T24" fmla="*/ 371 w 2187"/>
              <a:gd name="T25" fmla="*/ 1031 h 1830"/>
              <a:gd name="T26" fmla="*/ 383 w 2187"/>
              <a:gd name="T27" fmla="*/ 955 h 1830"/>
              <a:gd name="T28" fmla="*/ 401 w 2187"/>
              <a:gd name="T29" fmla="*/ 880 h 1830"/>
              <a:gd name="T30" fmla="*/ 419 w 2187"/>
              <a:gd name="T31" fmla="*/ 804 h 1830"/>
              <a:gd name="T32" fmla="*/ 450 w 2187"/>
              <a:gd name="T33" fmla="*/ 728 h 1830"/>
              <a:gd name="T34" fmla="*/ 517 w 2187"/>
              <a:gd name="T35" fmla="*/ 653 h 1830"/>
              <a:gd name="T36" fmla="*/ 565 w 2187"/>
              <a:gd name="T37" fmla="*/ 577 h 1830"/>
              <a:gd name="T38" fmla="*/ 589 w 2187"/>
              <a:gd name="T39" fmla="*/ 502 h 1830"/>
              <a:gd name="T40" fmla="*/ 608 w 2187"/>
              <a:gd name="T41" fmla="*/ 426 h 1830"/>
              <a:gd name="T42" fmla="*/ 626 w 2187"/>
              <a:gd name="T43" fmla="*/ 351 h 1830"/>
              <a:gd name="T44" fmla="*/ 638 w 2187"/>
              <a:gd name="T45" fmla="*/ 275 h 1830"/>
              <a:gd name="T46" fmla="*/ 656 w 2187"/>
              <a:gd name="T47" fmla="*/ 199 h 1830"/>
              <a:gd name="T48" fmla="*/ 674 w 2187"/>
              <a:gd name="T49" fmla="*/ 124 h 1830"/>
              <a:gd name="T50" fmla="*/ 699 w 2187"/>
              <a:gd name="T51" fmla="*/ 48 h 1830"/>
              <a:gd name="T52" fmla="*/ 759 w 2187"/>
              <a:gd name="T53" fmla="*/ 21 h 1830"/>
              <a:gd name="T54" fmla="*/ 790 w 2187"/>
              <a:gd name="T55" fmla="*/ 97 h 1830"/>
              <a:gd name="T56" fmla="*/ 814 w 2187"/>
              <a:gd name="T57" fmla="*/ 172 h 1830"/>
              <a:gd name="T58" fmla="*/ 845 w 2187"/>
              <a:gd name="T59" fmla="*/ 248 h 1830"/>
              <a:gd name="T60" fmla="*/ 893 w 2187"/>
              <a:gd name="T61" fmla="*/ 324 h 1830"/>
              <a:gd name="T62" fmla="*/ 978 w 2187"/>
              <a:gd name="T63" fmla="*/ 280 h 1830"/>
              <a:gd name="T64" fmla="*/ 1051 w 2187"/>
              <a:gd name="T65" fmla="*/ 334 h 1830"/>
              <a:gd name="T66" fmla="*/ 1087 w 2187"/>
              <a:gd name="T67" fmla="*/ 410 h 1830"/>
              <a:gd name="T68" fmla="*/ 1136 w 2187"/>
              <a:gd name="T69" fmla="*/ 486 h 1830"/>
              <a:gd name="T70" fmla="*/ 1221 w 2187"/>
              <a:gd name="T71" fmla="*/ 448 h 1830"/>
              <a:gd name="T72" fmla="*/ 1294 w 2187"/>
              <a:gd name="T73" fmla="*/ 448 h 1830"/>
              <a:gd name="T74" fmla="*/ 1318 w 2187"/>
              <a:gd name="T75" fmla="*/ 523 h 1830"/>
              <a:gd name="T76" fmla="*/ 1336 w 2187"/>
              <a:gd name="T77" fmla="*/ 599 h 1830"/>
              <a:gd name="T78" fmla="*/ 1349 w 2187"/>
              <a:gd name="T79" fmla="*/ 674 h 1830"/>
              <a:gd name="T80" fmla="*/ 1361 w 2187"/>
              <a:gd name="T81" fmla="*/ 750 h 1830"/>
              <a:gd name="T82" fmla="*/ 1373 w 2187"/>
              <a:gd name="T83" fmla="*/ 826 h 1830"/>
              <a:gd name="T84" fmla="*/ 1385 w 2187"/>
              <a:gd name="T85" fmla="*/ 901 h 1830"/>
              <a:gd name="T86" fmla="*/ 1397 w 2187"/>
              <a:gd name="T87" fmla="*/ 977 h 1830"/>
              <a:gd name="T88" fmla="*/ 1415 w 2187"/>
              <a:gd name="T89" fmla="*/ 1052 h 1830"/>
              <a:gd name="T90" fmla="*/ 1428 w 2187"/>
              <a:gd name="T91" fmla="*/ 1128 h 1830"/>
              <a:gd name="T92" fmla="*/ 1446 w 2187"/>
              <a:gd name="T93" fmla="*/ 1203 h 1830"/>
              <a:gd name="T94" fmla="*/ 1470 w 2187"/>
              <a:gd name="T95" fmla="*/ 1279 h 1830"/>
              <a:gd name="T96" fmla="*/ 1543 w 2187"/>
              <a:gd name="T97" fmla="*/ 1284 h 1830"/>
              <a:gd name="T98" fmla="*/ 1628 w 2187"/>
              <a:gd name="T99" fmla="*/ 1236 h 1830"/>
              <a:gd name="T100" fmla="*/ 1713 w 2187"/>
              <a:gd name="T101" fmla="*/ 1274 h 1830"/>
              <a:gd name="T102" fmla="*/ 1798 w 2187"/>
              <a:gd name="T103" fmla="*/ 1214 h 1830"/>
              <a:gd name="T104" fmla="*/ 1883 w 2187"/>
              <a:gd name="T105" fmla="*/ 1214 h 1830"/>
              <a:gd name="T106" fmla="*/ 1956 w 2187"/>
              <a:gd name="T107" fmla="*/ 1290 h 1830"/>
              <a:gd name="T108" fmla="*/ 2035 w 2187"/>
              <a:gd name="T109" fmla="*/ 1241 h 1830"/>
              <a:gd name="T110" fmla="*/ 2108 w 2187"/>
              <a:gd name="T111" fmla="*/ 1230 h 1830"/>
              <a:gd name="T112" fmla="*/ 2132 w 2187"/>
              <a:gd name="T113" fmla="*/ 1306 h 1830"/>
              <a:gd name="T114" fmla="*/ 2150 w 2187"/>
              <a:gd name="T115" fmla="*/ 1382 h 1830"/>
              <a:gd name="T116" fmla="*/ 2162 w 2187"/>
              <a:gd name="T117" fmla="*/ 1457 h 1830"/>
              <a:gd name="T118" fmla="*/ 2175 w 2187"/>
              <a:gd name="T119" fmla="*/ 1533 h 1830"/>
              <a:gd name="T120" fmla="*/ 2187 w 2187"/>
              <a:gd name="T121" fmla="*/ 1608 h 1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87" h="1830">
                <a:moveTo>
                  <a:pt x="0" y="1830"/>
                </a:moveTo>
                <a:lnTo>
                  <a:pt x="0" y="1824"/>
                </a:lnTo>
                <a:lnTo>
                  <a:pt x="6" y="1819"/>
                </a:lnTo>
                <a:lnTo>
                  <a:pt x="6" y="1813"/>
                </a:lnTo>
                <a:lnTo>
                  <a:pt x="6" y="1808"/>
                </a:lnTo>
                <a:lnTo>
                  <a:pt x="6" y="1803"/>
                </a:lnTo>
                <a:lnTo>
                  <a:pt x="6" y="1797"/>
                </a:lnTo>
                <a:lnTo>
                  <a:pt x="12" y="1792"/>
                </a:lnTo>
                <a:lnTo>
                  <a:pt x="12" y="1786"/>
                </a:lnTo>
                <a:lnTo>
                  <a:pt x="12" y="1781"/>
                </a:lnTo>
                <a:lnTo>
                  <a:pt x="12" y="1776"/>
                </a:lnTo>
                <a:lnTo>
                  <a:pt x="19" y="1770"/>
                </a:lnTo>
                <a:lnTo>
                  <a:pt x="19" y="1765"/>
                </a:lnTo>
                <a:lnTo>
                  <a:pt x="19" y="1759"/>
                </a:lnTo>
                <a:lnTo>
                  <a:pt x="19" y="1754"/>
                </a:lnTo>
                <a:lnTo>
                  <a:pt x="25" y="1749"/>
                </a:lnTo>
                <a:lnTo>
                  <a:pt x="25" y="1743"/>
                </a:lnTo>
                <a:lnTo>
                  <a:pt x="25" y="1738"/>
                </a:lnTo>
                <a:lnTo>
                  <a:pt x="25" y="1732"/>
                </a:lnTo>
                <a:lnTo>
                  <a:pt x="31" y="1727"/>
                </a:lnTo>
                <a:lnTo>
                  <a:pt x="31" y="1722"/>
                </a:lnTo>
                <a:lnTo>
                  <a:pt x="31" y="1716"/>
                </a:lnTo>
                <a:lnTo>
                  <a:pt x="37" y="1711"/>
                </a:lnTo>
                <a:lnTo>
                  <a:pt x="37" y="1705"/>
                </a:lnTo>
                <a:lnTo>
                  <a:pt x="37" y="1700"/>
                </a:lnTo>
                <a:lnTo>
                  <a:pt x="37" y="1695"/>
                </a:lnTo>
                <a:lnTo>
                  <a:pt x="43" y="1689"/>
                </a:lnTo>
                <a:lnTo>
                  <a:pt x="43" y="1684"/>
                </a:lnTo>
                <a:lnTo>
                  <a:pt x="43" y="1678"/>
                </a:lnTo>
                <a:lnTo>
                  <a:pt x="49" y="1673"/>
                </a:lnTo>
                <a:lnTo>
                  <a:pt x="49" y="1668"/>
                </a:lnTo>
                <a:lnTo>
                  <a:pt x="49" y="1662"/>
                </a:lnTo>
                <a:lnTo>
                  <a:pt x="55" y="1657"/>
                </a:lnTo>
                <a:lnTo>
                  <a:pt x="55" y="1651"/>
                </a:lnTo>
                <a:lnTo>
                  <a:pt x="55" y="1646"/>
                </a:lnTo>
                <a:lnTo>
                  <a:pt x="61" y="1641"/>
                </a:lnTo>
                <a:lnTo>
                  <a:pt x="61" y="1635"/>
                </a:lnTo>
                <a:lnTo>
                  <a:pt x="67" y="1630"/>
                </a:lnTo>
                <a:lnTo>
                  <a:pt x="67" y="1624"/>
                </a:lnTo>
                <a:lnTo>
                  <a:pt x="73" y="1619"/>
                </a:lnTo>
                <a:lnTo>
                  <a:pt x="73" y="1614"/>
                </a:lnTo>
                <a:lnTo>
                  <a:pt x="79" y="1608"/>
                </a:lnTo>
                <a:lnTo>
                  <a:pt x="85" y="1603"/>
                </a:lnTo>
                <a:lnTo>
                  <a:pt x="91" y="1597"/>
                </a:lnTo>
                <a:lnTo>
                  <a:pt x="98" y="1592"/>
                </a:lnTo>
                <a:lnTo>
                  <a:pt x="104" y="1592"/>
                </a:lnTo>
                <a:lnTo>
                  <a:pt x="110" y="1592"/>
                </a:lnTo>
                <a:lnTo>
                  <a:pt x="116" y="1597"/>
                </a:lnTo>
                <a:lnTo>
                  <a:pt x="122" y="1597"/>
                </a:lnTo>
                <a:lnTo>
                  <a:pt x="128" y="1603"/>
                </a:lnTo>
                <a:lnTo>
                  <a:pt x="134" y="1608"/>
                </a:lnTo>
                <a:lnTo>
                  <a:pt x="140" y="1614"/>
                </a:lnTo>
                <a:lnTo>
                  <a:pt x="146" y="1619"/>
                </a:lnTo>
                <a:lnTo>
                  <a:pt x="152" y="1624"/>
                </a:lnTo>
                <a:lnTo>
                  <a:pt x="158" y="1630"/>
                </a:lnTo>
                <a:lnTo>
                  <a:pt x="164" y="1635"/>
                </a:lnTo>
                <a:lnTo>
                  <a:pt x="170" y="1641"/>
                </a:lnTo>
                <a:lnTo>
                  <a:pt x="170" y="1646"/>
                </a:lnTo>
                <a:lnTo>
                  <a:pt x="176" y="1651"/>
                </a:lnTo>
                <a:lnTo>
                  <a:pt x="183" y="1657"/>
                </a:lnTo>
                <a:lnTo>
                  <a:pt x="189" y="1662"/>
                </a:lnTo>
                <a:lnTo>
                  <a:pt x="195" y="1662"/>
                </a:lnTo>
                <a:lnTo>
                  <a:pt x="201" y="1668"/>
                </a:lnTo>
                <a:lnTo>
                  <a:pt x="207" y="1662"/>
                </a:lnTo>
                <a:lnTo>
                  <a:pt x="213" y="1662"/>
                </a:lnTo>
                <a:lnTo>
                  <a:pt x="219" y="1657"/>
                </a:lnTo>
                <a:lnTo>
                  <a:pt x="225" y="1651"/>
                </a:lnTo>
                <a:lnTo>
                  <a:pt x="231" y="1646"/>
                </a:lnTo>
                <a:lnTo>
                  <a:pt x="237" y="1641"/>
                </a:lnTo>
                <a:lnTo>
                  <a:pt x="237" y="1635"/>
                </a:lnTo>
                <a:lnTo>
                  <a:pt x="243" y="1630"/>
                </a:lnTo>
                <a:lnTo>
                  <a:pt x="243" y="1624"/>
                </a:lnTo>
                <a:lnTo>
                  <a:pt x="249" y="1619"/>
                </a:lnTo>
                <a:lnTo>
                  <a:pt x="249" y="1614"/>
                </a:lnTo>
                <a:lnTo>
                  <a:pt x="249" y="1608"/>
                </a:lnTo>
                <a:lnTo>
                  <a:pt x="255" y="1603"/>
                </a:lnTo>
                <a:lnTo>
                  <a:pt x="255" y="1597"/>
                </a:lnTo>
                <a:lnTo>
                  <a:pt x="255" y="1592"/>
                </a:lnTo>
                <a:lnTo>
                  <a:pt x="255" y="1587"/>
                </a:lnTo>
                <a:lnTo>
                  <a:pt x="261" y="1581"/>
                </a:lnTo>
                <a:lnTo>
                  <a:pt x="261" y="1576"/>
                </a:lnTo>
                <a:lnTo>
                  <a:pt x="261" y="1570"/>
                </a:lnTo>
                <a:lnTo>
                  <a:pt x="268" y="1565"/>
                </a:lnTo>
                <a:lnTo>
                  <a:pt x="268" y="1560"/>
                </a:lnTo>
                <a:lnTo>
                  <a:pt x="268" y="1554"/>
                </a:lnTo>
                <a:lnTo>
                  <a:pt x="268" y="1549"/>
                </a:lnTo>
                <a:lnTo>
                  <a:pt x="274" y="1543"/>
                </a:lnTo>
                <a:lnTo>
                  <a:pt x="274" y="1538"/>
                </a:lnTo>
                <a:lnTo>
                  <a:pt x="274" y="1533"/>
                </a:lnTo>
                <a:lnTo>
                  <a:pt x="274" y="1527"/>
                </a:lnTo>
                <a:lnTo>
                  <a:pt x="274" y="1522"/>
                </a:lnTo>
                <a:lnTo>
                  <a:pt x="280" y="1516"/>
                </a:lnTo>
                <a:lnTo>
                  <a:pt x="280" y="1511"/>
                </a:lnTo>
                <a:lnTo>
                  <a:pt x="280" y="1506"/>
                </a:lnTo>
                <a:lnTo>
                  <a:pt x="280" y="1500"/>
                </a:lnTo>
                <a:lnTo>
                  <a:pt x="280" y="1495"/>
                </a:lnTo>
                <a:lnTo>
                  <a:pt x="286" y="1489"/>
                </a:lnTo>
                <a:lnTo>
                  <a:pt x="286" y="1484"/>
                </a:lnTo>
                <a:lnTo>
                  <a:pt x="286" y="1479"/>
                </a:lnTo>
                <a:lnTo>
                  <a:pt x="286" y="1473"/>
                </a:lnTo>
                <a:lnTo>
                  <a:pt x="286" y="1468"/>
                </a:lnTo>
                <a:lnTo>
                  <a:pt x="292" y="1462"/>
                </a:lnTo>
                <a:lnTo>
                  <a:pt x="292" y="1457"/>
                </a:lnTo>
                <a:lnTo>
                  <a:pt x="292" y="1452"/>
                </a:lnTo>
                <a:lnTo>
                  <a:pt x="292" y="1446"/>
                </a:lnTo>
                <a:lnTo>
                  <a:pt x="292" y="1441"/>
                </a:lnTo>
                <a:lnTo>
                  <a:pt x="298" y="1435"/>
                </a:lnTo>
                <a:lnTo>
                  <a:pt x="298" y="1430"/>
                </a:lnTo>
                <a:lnTo>
                  <a:pt x="298" y="1425"/>
                </a:lnTo>
                <a:lnTo>
                  <a:pt x="298" y="1419"/>
                </a:lnTo>
                <a:lnTo>
                  <a:pt x="298" y="1414"/>
                </a:lnTo>
                <a:lnTo>
                  <a:pt x="298" y="1409"/>
                </a:lnTo>
                <a:lnTo>
                  <a:pt x="304" y="1403"/>
                </a:lnTo>
                <a:lnTo>
                  <a:pt x="304" y="1398"/>
                </a:lnTo>
                <a:lnTo>
                  <a:pt x="304" y="1392"/>
                </a:lnTo>
                <a:lnTo>
                  <a:pt x="304" y="1387"/>
                </a:lnTo>
                <a:lnTo>
                  <a:pt x="304" y="1382"/>
                </a:lnTo>
                <a:lnTo>
                  <a:pt x="304" y="1376"/>
                </a:lnTo>
                <a:lnTo>
                  <a:pt x="310" y="1371"/>
                </a:lnTo>
                <a:lnTo>
                  <a:pt x="310" y="1365"/>
                </a:lnTo>
                <a:lnTo>
                  <a:pt x="310" y="1360"/>
                </a:lnTo>
                <a:lnTo>
                  <a:pt x="310" y="1355"/>
                </a:lnTo>
                <a:lnTo>
                  <a:pt x="310" y="1349"/>
                </a:lnTo>
                <a:lnTo>
                  <a:pt x="310" y="1344"/>
                </a:lnTo>
                <a:lnTo>
                  <a:pt x="316" y="1338"/>
                </a:lnTo>
                <a:lnTo>
                  <a:pt x="316" y="1333"/>
                </a:lnTo>
                <a:lnTo>
                  <a:pt x="316" y="1328"/>
                </a:lnTo>
                <a:lnTo>
                  <a:pt x="316" y="1322"/>
                </a:lnTo>
                <a:lnTo>
                  <a:pt x="316" y="1317"/>
                </a:lnTo>
                <a:lnTo>
                  <a:pt x="316" y="1311"/>
                </a:lnTo>
                <a:lnTo>
                  <a:pt x="322" y="1306"/>
                </a:lnTo>
                <a:lnTo>
                  <a:pt x="322" y="1301"/>
                </a:lnTo>
                <a:lnTo>
                  <a:pt x="322" y="1295"/>
                </a:lnTo>
                <a:lnTo>
                  <a:pt x="322" y="1290"/>
                </a:lnTo>
                <a:lnTo>
                  <a:pt x="322" y="1284"/>
                </a:lnTo>
                <a:lnTo>
                  <a:pt x="322" y="1279"/>
                </a:lnTo>
                <a:lnTo>
                  <a:pt x="322" y="1274"/>
                </a:lnTo>
                <a:lnTo>
                  <a:pt x="328" y="1268"/>
                </a:lnTo>
                <a:lnTo>
                  <a:pt x="328" y="1263"/>
                </a:lnTo>
                <a:lnTo>
                  <a:pt x="328" y="1257"/>
                </a:lnTo>
                <a:lnTo>
                  <a:pt x="328" y="1252"/>
                </a:lnTo>
                <a:lnTo>
                  <a:pt x="328" y="1247"/>
                </a:lnTo>
                <a:lnTo>
                  <a:pt x="328" y="1241"/>
                </a:lnTo>
                <a:lnTo>
                  <a:pt x="334" y="1236"/>
                </a:lnTo>
                <a:lnTo>
                  <a:pt x="334" y="1230"/>
                </a:lnTo>
                <a:lnTo>
                  <a:pt x="334" y="1225"/>
                </a:lnTo>
                <a:lnTo>
                  <a:pt x="334" y="1220"/>
                </a:lnTo>
                <a:lnTo>
                  <a:pt x="334" y="1214"/>
                </a:lnTo>
                <a:lnTo>
                  <a:pt x="334" y="1209"/>
                </a:lnTo>
                <a:lnTo>
                  <a:pt x="340" y="1203"/>
                </a:lnTo>
                <a:lnTo>
                  <a:pt x="340" y="1198"/>
                </a:lnTo>
                <a:lnTo>
                  <a:pt x="340" y="1193"/>
                </a:lnTo>
                <a:lnTo>
                  <a:pt x="340" y="1187"/>
                </a:lnTo>
                <a:lnTo>
                  <a:pt x="340" y="1182"/>
                </a:lnTo>
                <a:lnTo>
                  <a:pt x="340" y="1176"/>
                </a:lnTo>
                <a:lnTo>
                  <a:pt x="340" y="1171"/>
                </a:lnTo>
                <a:lnTo>
                  <a:pt x="347" y="1166"/>
                </a:lnTo>
                <a:lnTo>
                  <a:pt x="347" y="1160"/>
                </a:lnTo>
                <a:lnTo>
                  <a:pt x="347" y="1155"/>
                </a:lnTo>
                <a:lnTo>
                  <a:pt x="347" y="1149"/>
                </a:lnTo>
                <a:lnTo>
                  <a:pt x="347" y="1144"/>
                </a:lnTo>
                <a:lnTo>
                  <a:pt x="347" y="1139"/>
                </a:lnTo>
                <a:lnTo>
                  <a:pt x="353" y="1133"/>
                </a:lnTo>
                <a:lnTo>
                  <a:pt x="353" y="1128"/>
                </a:lnTo>
                <a:lnTo>
                  <a:pt x="353" y="1122"/>
                </a:lnTo>
                <a:lnTo>
                  <a:pt x="353" y="1117"/>
                </a:lnTo>
                <a:lnTo>
                  <a:pt x="353" y="1112"/>
                </a:lnTo>
                <a:lnTo>
                  <a:pt x="353" y="1106"/>
                </a:lnTo>
                <a:lnTo>
                  <a:pt x="353" y="1101"/>
                </a:lnTo>
                <a:lnTo>
                  <a:pt x="359" y="1095"/>
                </a:lnTo>
                <a:lnTo>
                  <a:pt x="359" y="1090"/>
                </a:lnTo>
                <a:lnTo>
                  <a:pt x="359" y="1085"/>
                </a:lnTo>
                <a:lnTo>
                  <a:pt x="359" y="1079"/>
                </a:lnTo>
                <a:lnTo>
                  <a:pt x="359" y="1074"/>
                </a:lnTo>
                <a:lnTo>
                  <a:pt x="359" y="1068"/>
                </a:lnTo>
                <a:lnTo>
                  <a:pt x="365" y="1063"/>
                </a:lnTo>
                <a:lnTo>
                  <a:pt x="365" y="1058"/>
                </a:lnTo>
                <a:lnTo>
                  <a:pt x="365" y="1052"/>
                </a:lnTo>
                <a:lnTo>
                  <a:pt x="365" y="1047"/>
                </a:lnTo>
                <a:lnTo>
                  <a:pt x="365" y="1041"/>
                </a:lnTo>
                <a:lnTo>
                  <a:pt x="365" y="1036"/>
                </a:lnTo>
                <a:lnTo>
                  <a:pt x="371" y="1031"/>
                </a:lnTo>
                <a:lnTo>
                  <a:pt x="371" y="1025"/>
                </a:lnTo>
                <a:lnTo>
                  <a:pt x="371" y="1020"/>
                </a:lnTo>
                <a:lnTo>
                  <a:pt x="371" y="1014"/>
                </a:lnTo>
                <a:lnTo>
                  <a:pt x="371" y="1009"/>
                </a:lnTo>
                <a:lnTo>
                  <a:pt x="371" y="1004"/>
                </a:lnTo>
                <a:lnTo>
                  <a:pt x="377" y="998"/>
                </a:lnTo>
                <a:lnTo>
                  <a:pt x="377" y="993"/>
                </a:lnTo>
                <a:lnTo>
                  <a:pt x="377" y="987"/>
                </a:lnTo>
                <a:lnTo>
                  <a:pt x="377" y="982"/>
                </a:lnTo>
                <a:lnTo>
                  <a:pt x="377" y="977"/>
                </a:lnTo>
                <a:lnTo>
                  <a:pt x="377" y="971"/>
                </a:lnTo>
                <a:lnTo>
                  <a:pt x="383" y="966"/>
                </a:lnTo>
                <a:lnTo>
                  <a:pt x="383" y="961"/>
                </a:lnTo>
                <a:lnTo>
                  <a:pt x="383" y="955"/>
                </a:lnTo>
                <a:lnTo>
                  <a:pt x="383" y="950"/>
                </a:lnTo>
                <a:lnTo>
                  <a:pt x="383" y="944"/>
                </a:lnTo>
                <a:lnTo>
                  <a:pt x="389" y="939"/>
                </a:lnTo>
                <a:lnTo>
                  <a:pt x="389" y="934"/>
                </a:lnTo>
                <a:lnTo>
                  <a:pt x="389" y="928"/>
                </a:lnTo>
                <a:lnTo>
                  <a:pt x="389" y="923"/>
                </a:lnTo>
                <a:lnTo>
                  <a:pt x="389" y="917"/>
                </a:lnTo>
                <a:lnTo>
                  <a:pt x="395" y="912"/>
                </a:lnTo>
                <a:lnTo>
                  <a:pt x="395" y="907"/>
                </a:lnTo>
                <a:lnTo>
                  <a:pt x="395" y="901"/>
                </a:lnTo>
                <a:lnTo>
                  <a:pt x="395" y="896"/>
                </a:lnTo>
                <a:lnTo>
                  <a:pt x="395" y="890"/>
                </a:lnTo>
                <a:lnTo>
                  <a:pt x="401" y="885"/>
                </a:lnTo>
                <a:lnTo>
                  <a:pt x="401" y="880"/>
                </a:lnTo>
                <a:lnTo>
                  <a:pt x="401" y="874"/>
                </a:lnTo>
                <a:lnTo>
                  <a:pt x="401" y="869"/>
                </a:lnTo>
                <a:lnTo>
                  <a:pt x="401" y="863"/>
                </a:lnTo>
                <a:lnTo>
                  <a:pt x="407" y="858"/>
                </a:lnTo>
                <a:lnTo>
                  <a:pt x="407" y="853"/>
                </a:lnTo>
                <a:lnTo>
                  <a:pt x="407" y="847"/>
                </a:lnTo>
                <a:lnTo>
                  <a:pt x="407" y="842"/>
                </a:lnTo>
                <a:lnTo>
                  <a:pt x="413" y="836"/>
                </a:lnTo>
                <a:lnTo>
                  <a:pt x="413" y="831"/>
                </a:lnTo>
                <a:lnTo>
                  <a:pt x="413" y="826"/>
                </a:lnTo>
                <a:lnTo>
                  <a:pt x="413" y="820"/>
                </a:lnTo>
                <a:lnTo>
                  <a:pt x="419" y="815"/>
                </a:lnTo>
                <a:lnTo>
                  <a:pt x="419" y="809"/>
                </a:lnTo>
                <a:lnTo>
                  <a:pt x="419" y="804"/>
                </a:lnTo>
                <a:lnTo>
                  <a:pt x="419" y="799"/>
                </a:lnTo>
                <a:lnTo>
                  <a:pt x="425" y="793"/>
                </a:lnTo>
                <a:lnTo>
                  <a:pt x="425" y="788"/>
                </a:lnTo>
                <a:lnTo>
                  <a:pt x="425" y="782"/>
                </a:lnTo>
                <a:lnTo>
                  <a:pt x="432" y="777"/>
                </a:lnTo>
                <a:lnTo>
                  <a:pt x="432" y="772"/>
                </a:lnTo>
                <a:lnTo>
                  <a:pt x="432" y="766"/>
                </a:lnTo>
                <a:lnTo>
                  <a:pt x="438" y="761"/>
                </a:lnTo>
                <a:lnTo>
                  <a:pt x="438" y="755"/>
                </a:lnTo>
                <a:lnTo>
                  <a:pt x="438" y="750"/>
                </a:lnTo>
                <a:lnTo>
                  <a:pt x="444" y="745"/>
                </a:lnTo>
                <a:lnTo>
                  <a:pt x="444" y="739"/>
                </a:lnTo>
                <a:lnTo>
                  <a:pt x="450" y="734"/>
                </a:lnTo>
                <a:lnTo>
                  <a:pt x="450" y="728"/>
                </a:lnTo>
                <a:lnTo>
                  <a:pt x="456" y="723"/>
                </a:lnTo>
                <a:lnTo>
                  <a:pt x="456" y="718"/>
                </a:lnTo>
                <a:lnTo>
                  <a:pt x="462" y="712"/>
                </a:lnTo>
                <a:lnTo>
                  <a:pt x="462" y="707"/>
                </a:lnTo>
                <a:lnTo>
                  <a:pt x="468" y="701"/>
                </a:lnTo>
                <a:lnTo>
                  <a:pt x="474" y="696"/>
                </a:lnTo>
                <a:lnTo>
                  <a:pt x="480" y="691"/>
                </a:lnTo>
                <a:lnTo>
                  <a:pt x="480" y="685"/>
                </a:lnTo>
                <a:lnTo>
                  <a:pt x="486" y="680"/>
                </a:lnTo>
                <a:lnTo>
                  <a:pt x="492" y="674"/>
                </a:lnTo>
                <a:lnTo>
                  <a:pt x="498" y="669"/>
                </a:lnTo>
                <a:lnTo>
                  <a:pt x="504" y="664"/>
                </a:lnTo>
                <a:lnTo>
                  <a:pt x="510" y="658"/>
                </a:lnTo>
                <a:lnTo>
                  <a:pt x="517" y="653"/>
                </a:lnTo>
                <a:lnTo>
                  <a:pt x="523" y="647"/>
                </a:lnTo>
                <a:lnTo>
                  <a:pt x="529" y="642"/>
                </a:lnTo>
                <a:lnTo>
                  <a:pt x="535" y="637"/>
                </a:lnTo>
                <a:lnTo>
                  <a:pt x="535" y="631"/>
                </a:lnTo>
                <a:lnTo>
                  <a:pt x="541" y="626"/>
                </a:lnTo>
                <a:lnTo>
                  <a:pt x="541" y="620"/>
                </a:lnTo>
                <a:lnTo>
                  <a:pt x="547" y="615"/>
                </a:lnTo>
                <a:lnTo>
                  <a:pt x="547" y="610"/>
                </a:lnTo>
                <a:lnTo>
                  <a:pt x="553" y="604"/>
                </a:lnTo>
                <a:lnTo>
                  <a:pt x="553" y="599"/>
                </a:lnTo>
                <a:lnTo>
                  <a:pt x="559" y="593"/>
                </a:lnTo>
                <a:lnTo>
                  <a:pt x="559" y="588"/>
                </a:lnTo>
                <a:lnTo>
                  <a:pt x="559" y="583"/>
                </a:lnTo>
                <a:lnTo>
                  <a:pt x="565" y="577"/>
                </a:lnTo>
                <a:lnTo>
                  <a:pt x="565" y="572"/>
                </a:lnTo>
                <a:lnTo>
                  <a:pt x="565" y="566"/>
                </a:lnTo>
                <a:lnTo>
                  <a:pt x="571" y="561"/>
                </a:lnTo>
                <a:lnTo>
                  <a:pt x="571" y="556"/>
                </a:lnTo>
                <a:lnTo>
                  <a:pt x="571" y="550"/>
                </a:lnTo>
                <a:lnTo>
                  <a:pt x="577" y="545"/>
                </a:lnTo>
                <a:lnTo>
                  <a:pt x="577" y="539"/>
                </a:lnTo>
                <a:lnTo>
                  <a:pt x="577" y="534"/>
                </a:lnTo>
                <a:lnTo>
                  <a:pt x="577" y="529"/>
                </a:lnTo>
                <a:lnTo>
                  <a:pt x="583" y="523"/>
                </a:lnTo>
                <a:lnTo>
                  <a:pt x="583" y="518"/>
                </a:lnTo>
                <a:lnTo>
                  <a:pt x="583" y="512"/>
                </a:lnTo>
                <a:lnTo>
                  <a:pt x="583" y="507"/>
                </a:lnTo>
                <a:lnTo>
                  <a:pt x="589" y="502"/>
                </a:lnTo>
                <a:lnTo>
                  <a:pt x="589" y="496"/>
                </a:lnTo>
                <a:lnTo>
                  <a:pt x="589" y="491"/>
                </a:lnTo>
                <a:lnTo>
                  <a:pt x="589" y="486"/>
                </a:lnTo>
                <a:lnTo>
                  <a:pt x="596" y="480"/>
                </a:lnTo>
                <a:lnTo>
                  <a:pt x="596" y="475"/>
                </a:lnTo>
                <a:lnTo>
                  <a:pt x="596" y="469"/>
                </a:lnTo>
                <a:lnTo>
                  <a:pt x="596" y="464"/>
                </a:lnTo>
                <a:lnTo>
                  <a:pt x="602" y="459"/>
                </a:lnTo>
                <a:lnTo>
                  <a:pt x="602" y="453"/>
                </a:lnTo>
                <a:lnTo>
                  <a:pt x="602" y="448"/>
                </a:lnTo>
                <a:lnTo>
                  <a:pt x="602" y="442"/>
                </a:lnTo>
                <a:lnTo>
                  <a:pt x="602" y="437"/>
                </a:lnTo>
                <a:lnTo>
                  <a:pt x="608" y="432"/>
                </a:lnTo>
                <a:lnTo>
                  <a:pt x="608" y="426"/>
                </a:lnTo>
                <a:lnTo>
                  <a:pt x="608" y="421"/>
                </a:lnTo>
                <a:lnTo>
                  <a:pt x="608" y="415"/>
                </a:lnTo>
                <a:lnTo>
                  <a:pt x="608" y="410"/>
                </a:lnTo>
                <a:lnTo>
                  <a:pt x="614" y="405"/>
                </a:lnTo>
                <a:lnTo>
                  <a:pt x="614" y="399"/>
                </a:lnTo>
                <a:lnTo>
                  <a:pt x="614" y="394"/>
                </a:lnTo>
                <a:lnTo>
                  <a:pt x="614" y="388"/>
                </a:lnTo>
                <a:lnTo>
                  <a:pt x="614" y="383"/>
                </a:lnTo>
                <a:lnTo>
                  <a:pt x="620" y="378"/>
                </a:lnTo>
                <a:lnTo>
                  <a:pt x="620" y="372"/>
                </a:lnTo>
                <a:lnTo>
                  <a:pt x="620" y="367"/>
                </a:lnTo>
                <a:lnTo>
                  <a:pt x="620" y="361"/>
                </a:lnTo>
                <a:lnTo>
                  <a:pt x="620" y="356"/>
                </a:lnTo>
                <a:lnTo>
                  <a:pt x="626" y="351"/>
                </a:lnTo>
                <a:lnTo>
                  <a:pt x="626" y="345"/>
                </a:lnTo>
                <a:lnTo>
                  <a:pt x="626" y="340"/>
                </a:lnTo>
                <a:lnTo>
                  <a:pt x="626" y="334"/>
                </a:lnTo>
                <a:lnTo>
                  <a:pt x="626" y="329"/>
                </a:lnTo>
                <a:lnTo>
                  <a:pt x="632" y="324"/>
                </a:lnTo>
                <a:lnTo>
                  <a:pt x="632" y="318"/>
                </a:lnTo>
                <a:lnTo>
                  <a:pt x="632" y="313"/>
                </a:lnTo>
                <a:lnTo>
                  <a:pt x="632" y="307"/>
                </a:lnTo>
                <a:lnTo>
                  <a:pt x="632" y="302"/>
                </a:lnTo>
                <a:lnTo>
                  <a:pt x="632" y="297"/>
                </a:lnTo>
                <a:lnTo>
                  <a:pt x="638" y="291"/>
                </a:lnTo>
                <a:lnTo>
                  <a:pt x="638" y="286"/>
                </a:lnTo>
                <a:lnTo>
                  <a:pt x="638" y="280"/>
                </a:lnTo>
                <a:lnTo>
                  <a:pt x="638" y="275"/>
                </a:lnTo>
                <a:lnTo>
                  <a:pt x="638" y="270"/>
                </a:lnTo>
                <a:lnTo>
                  <a:pt x="644" y="264"/>
                </a:lnTo>
                <a:lnTo>
                  <a:pt x="644" y="259"/>
                </a:lnTo>
                <a:lnTo>
                  <a:pt x="644" y="253"/>
                </a:lnTo>
                <a:lnTo>
                  <a:pt x="644" y="248"/>
                </a:lnTo>
                <a:lnTo>
                  <a:pt x="644" y="243"/>
                </a:lnTo>
                <a:lnTo>
                  <a:pt x="644" y="237"/>
                </a:lnTo>
                <a:lnTo>
                  <a:pt x="650" y="232"/>
                </a:lnTo>
                <a:lnTo>
                  <a:pt x="650" y="226"/>
                </a:lnTo>
                <a:lnTo>
                  <a:pt x="650" y="221"/>
                </a:lnTo>
                <a:lnTo>
                  <a:pt x="650" y="216"/>
                </a:lnTo>
                <a:lnTo>
                  <a:pt x="650" y="210"/>
                </a:lnTo>
                <a:lnTo>
                  <a:pt x="656" y="205"/>
                </a:lnTo>
                <a:lnTo>
                  <a:pt x="656" y="199"/>
                </a:lnTo>
                <a:lnTo>
                  <a:pt x="656" y="194"/>
                </a:lnTo>
                <a:lnTo>
                  <a:pt x="656" y="189"/>
                </a:lnTo>
                <a:lnTo>
                  <a:pt x="656" y="183"/>
                </a:lnTo>
                <a:lnTo>
                  <a:pt x="662" y="178"/>
                </a:lnTo>
                <a:lnTo>
                  <a:pt x="662" y="172"/>
                </a:lnTo>
                <a:lnTo>
                  <a:pt x="662" y="167"/>
                </a:lnTo>
                <a:lnTo>
                  <a:pt x="662" y="162"/>
                </a:lnTo>
                <a:lnTo>
                  <a:pt x="662" y="156"/>
                </a:lnTo>
                <a:lnTo>
                  <a:pt x="668" y="151"/>
                </a:lnTo>
                <a:lnTo>
                  <a:pt x="668" y="145"/>
                </a:lnTo>
                <a:lnTo>
                  <a:pt x="668" y="140"/>
                </a:lnTo>
                <a:lnTo>
                  <a:pt x="668" y="135"/>
                </a:lnTo>
                <a:lnTo>
                  <a:pt x="668" y="129"/>
                </a:lnTo>
                <a:lnTo>
                  <a:pt x="674" y="124"/>
                </a:lnTo>
                <a:lnTo>
                  <a:pt x="674" y="118"/>
                </a:lnTo>
                <a:lnTo>
                  <a:pt x="674" y="113"/>
                </a:lnTo>
                <a:lnTo>
                  <a:pt x="674" y="108"/>
                </a:lnTo>
                <a:lnTo>
                  <a:pt x="681" y="102"/>
                </a:lnTo>
                <a:lnTo>
                  <a:pt x="681" y="97"/>
                </a:lnTo>
                <a:lnTo>
                  <a:pt x="681" y="91"/>
                </a:lnTo>
                <a:lnTo>
                  <a:pt x="681" y="86"/>
                </a:lnTo>
                <a:lnTo>
                  <a:pt x="687" y="81"/>
                </a:lnTo>
                <a:lnTo>
                  <a:pt x="687" y="75"/>
                </a:lnTo>
                <a:lnTo>
                  <a:pt x="687" y="70"/>
                </a:lnTo>
                <a:lnTo>
                  <a:pt x="693" y="64"/>
                </a:lnTo>
                <a:lnTo>
                  <a:pt x="693" y="59"/>
                </a:lnTo>
                <a:lnTo>
                  <a:pt x="693" y="54"/>
                </a:lnTo>
                <a:lnTo>
                  <a:pt x="699" y="48"/>
                </a:lnTo>
                <a:lnTo>
                  <a:pt x="699" y="43"/>
                </a:lnTo>
                <a:lnTo>
                  <a:pt x="699" y="38"/>
                </a:lnTo>
                <a:lnTo>
                  <a:pt x="705" y="32"/>
                </a:lnTo>
                <a:lnTo>
                  <a:pt x="705" y="27"/>
                </a:lnTo>
                <a:lnTo>
                  <a:pt x="711" y="21"/>
                </a:lnTo>
                <a:lnTo>
                  <a:pt x="711" y="16"/>
                </a:lnTo>
                <a:lnTo>
                  <a:pt x="717" y="11"/>
                </a:lnTo>
                <a:lnTo>
                  <a:pt x="723" y="5"/>
                </a:lnTo>
                <a:lnTo>
                  <a:pt x="729" y="0"/>
                </a:lnTo>
                <a:lnTo>
                  <a:pt x="735" y="0"/>
                </a:lnTo>
                <a:lnTo>
                  <a:pt x="741" y="5"/>
                </a:lnTo>
                <a:lnTo>
                  <a:pt x="747" y="11"/>
                </a:lnTo>
                <a:lnTo>
                  <a:pt x="753" y="16"/>
                </a:lnTo>
                <a:lnTo>
                  <a:pt x="759" y="21"/>
                </a:lnTo>
                <a:lnTo>
                  <a:pt x="759" y="27"/>
                </a:lnTo>
                <a:lnTo>
                  <a:pt x="766" y="32"/>
                </a:lnTo>
                <a:lnTo>
                  <a:pt x="766" y="38"/>
                </a:lnTo>
                <a:lnTo>
                  <a:pt x="772" y="43"/>
                </a:lnTo>
                <a:lnTo>
                  <a:pt x="772" y="48"/>
                </a:lnTo>
                <a:lnTo>
                  <a:pt x="772" y="54"/>
                </a:lnTo>
                <a:lnTo>
                  <a:pt x="778" y="59"/>
                </a:lnTo>
                <a:lnTo>
                  <a:pt x="778" y="64"/>
                </a:lnTo>
                <a:lnTo>
                  <a:pt x="778" y="70"/>
                </a:lnTo>
                <a:lnTo>
                  <a:pt x="784" y="75"/>
                </a:lnTo>
                <a:lnTo>
                  <a:pt x="784" y="81"/>
                </a:lnTo>
                <a:lnTo>
                  <a:pt x="784" y="86"/>
                </a:lnTo>
                <a:lnTo>
                  <a:pt x="790" y="91"/>
                </a:lnTo>
                <a:lnTo>
                  <a:pt x="790" y="97"/>
                </a:lnTo>
                <a:lnTo>
                  <a:pt x="790" y="102"/>
                </a:lnTo>
                <a:lnTo>
                  <a:pt x="796" y="108"/>
                </a:lnTo>
                <a:lnTo>
                  <a:pt x="796" y="113"/>
                </a:lnTo>
                <a:lnTo>
                  <a:pt x="796" y="118"/>
                </a:lnTo>
                <a:lnTo>
                  <a:pt x="802" y="124"/>
                </a:lnTo>
                <a:lnTo>
                  <a:pt x="802" y="129"/>
                </a:lnTo>
                <a:lnTo>
                  <a:pt x="802" y="135"/>
                </a:lnTo>
                <a:lnTo>
                  <a:pt x="802" y="140"/>
                </a:lnTo>
                <a:lnTo>
                  <a:pt x="808" y="145"/>
                </a:lnTo>
                <a:lnTo>
                  <a:pt x="808" y="151"/>
                </a:lnTo>
                <a:lnTo>
                  <a:pt x="808" y="156"/>
                </a:lnTo>
                <a:lnTo>
                  <a:pt x="814" y="162"/>
                </a:lnTo>
                <a:lnTo>
                  <a:pt x="814" y="167"/>
                </a:lnTo>
                <a:lnTo>
                  <a:pt x="814" y="172"/>
                </a:lnTo>
                <a:lnTo>
                  <a:pt x="814" y="178"/>
                </a:lnTo>
                <a:lnTo>
                  <a:pt x="820" y="183"/>
                </a:lnTo>
                <a:lnTo>
                  <a:pt x="820" y="189"/>
                </a:lnTo>
                <a:lnTo>
                  <a:pt x="820" y="194"/>
                </a:lnTo>
                <a:lnTo>
                  <a:pt x="826" y="199"/>
                </a:lnTo>
                <a:lnTo>
                  <a:pt x="826" y="205"/>
                </a:lnTo>
                <a:lnTo>
                  <a:pt x="826" y="210"/>
                </a:lnTo>
                <a:lnTo>
                  <a:pt x="832" y="216"/>
                </a:lnTo>
                <a:lnTo>
                  <a:pt x="832" y="221"/>
                </a:lnTo>
                <a:lnTo>
                  <a:pt x="832" y="226"/>
                </a:lnTo>
                <a:lnTo>
                  <a:pt x="838" y="232"/>
                </a:lnTo>
                <a:lnTo>
                  <a:pt x="838" y="237"/>
                </a:lnTo>
                <a:lnTo>
                  <a:pt x="838" y="243"/>
                </a:lnTo>
                <a:lnTo>
                  <a:pt x="845" y="248"/>
                </a:lnTo>
                <a:lnTo>
                  <a:pt x="845" y="253"/>
                </a:lnTo>
                <a:lnTo>
                  <a:pt x="851" y="259"/>
                </a:lnTo>
                <a:lnTo>
                  <a:pt x="851" y="264"/>
                </a:lnTo>
                <a:lnTo>
                  <a:pt x="851" y="270"/>
                </a:lnTo>
                <a:lnTo>
                  <a:pt x="857" y="275"/>
                </a:lnTo>
                <a:lnTo>
                  <a:pt x="857" y="280"/>
                </a:lnTo>
                <a:lnTo>
                  <a:pt x="863" y="286"/>
                </a:lnTo>
                <a:lnTo>
                  <a:pt x="863" y="291"/>
                </a:lnTo>
                <a:lnTo>
                  <a:pt x="869" y="297"/>
                </a:lnTo>
                <a:lnTo>
                  <a:pt x="875" y="302"/>
                </a:lnTo>
                <a:lnTo>
                  <a:pt x="875" y="307"/>
                </a:lnTo>
                <a:lnTo>
                  <a:pt x="881" y="313"/>
                </a:lnTo>
                <a:lnTo>
                  <a:pt x="887" y="318"/>
                </a:lnTo>
                <a:lnTo>
                  <a:pt x="893" y="324"/>
                </a:lnTo>
                <a:lnTo>
                  <a:pt x="899" y="324"/>
                </a:lnTo>
                <a:lnTo>
                  <a:pt x="905" y="324"/>
                </a:lnTo>
                <a:lnTo>
                  <a:pt x="911" y="324"/>
                </a:lnTo>
                <a:lnTo>
                  <a:pt x="917" y="318"/>
                </a:lnTo>
                <a:lnTo>
                  <a:pt x="923" y="318"/>
                </a:lnTo>
                <a:lnTo>
                  <a:pt x="930" y="313"/>
                </a:lnTo>
                <a:lnTo>
                  <a:pt x="936" y="307"/>
                </a:lnTo>
                <a:lnTo>
                  <a:pt x="942" y="302"/>
                </a:lnTo>
                <a:lnTo>
                  <a:pt x="948" y="297"/>
                </a:lnTo>
                <a:lnTo>
                  <a:pt x="954" y="297"/>
                </a:lnTo>
                <a:lnTo>
                  <a:pt x="960" y="291"/>
                </a:lnTo>
                <a:lnTo>
                  <a:pt x="966" y="286"/>
                </a:lnTo>
                <a:lnTo>
                  <a:pt x="972" y="286"/>
                </a:lnTo>
                <a:lnTo>
                  <a:pt x="978" y="280"/>
                </a:lnTo>
                <a:lnTo>
                  <a:pt x="984" y="280"/>
                </a:lnTo>
                <a:lnTo>
                  <a:pt x="990" y="280"/>
                </a:lnTo>
                <a:lnTo>
                  <a:pt x="996" y="280"/>
                </a:lnTo>
                <a:lnTo>
                  <a:pt x="1002" y="280"/>
                </a:lnTo>
                <a:lnTo>
                  <a:pt x="1008" y="286"/>
                </a:lnTo>
                <a:lnTo>
                  <a:pt x="1015" y="291"/>
                </a:lnTo>
                <a:lnTo>
                  <a:pt x="1021" y="297"/>
                </a:lnTo>
                <a:lnTo>
                  <a:pt x="1027" y="302"/>
                </a:lnTo>
                <a:lnTo>
                  <a:pt x="1033" y="307"/>
                </a:lnTo>
                <a:lnTo>
                  <a:pt x="1039" y="313"/>
                </a:lnTo>
                <a:lnTo>
                  <a:pt x="1045" y="318"/>
                </a:lnTo>
                <a:lnTo>
                  <a:pt x="1045" y="324"/>
                </a:lnTo>
                <a:lnTo>
                  <a:pt x="1051" y="329"/>
                </a:lnTo>
                <a:lnTo>
                  <a:pt x="1051" y="334"/>
                </a:lnTo>
                <a:lnTo>
                  <a:pt x="1057" y="340"/>
                </a:lnTo>
                <a:lnTo>
                  <a:pt x="1057" y="345"/>
                </a:lnTo>
                <a:lnTo>
                  <a:pt x="1057" y="351"/>
                </a:lnTo>
                <a:lnTo>
                  <a:pt x="1063" y="356"/>
                </a:lnTo>
                <a:lnTo>
                  <a:pt x="1063" y="361"/>
                </a:lnTo>
                <a:lnTo>
                  <a:pt x="1069" y="367"/>
                </a:lnTo>
                <a:lnTo>
                  <a:pt x="1069" y="372"/>
                </a:lnTo>
                <a:lnTo>
                  <a:pt x="1075" y="378"/>
                </a:lnTo>
                <a:lnTo>
                  <a:pt x="1075" y="383"/>
                </a:lnTo>
                <a:lnTo>
                  <a:pt x="1081" y="388"/>
                </a:lnTo>
                <a:lnTo>
                  <a:pt x="1081" y="394"/>
                </a:lnTo>
                <a:lnTo>
                  <a:pt x="1081" y="399"/>
                </a:lnTo>
                <a:lnTo>
                  <a:pt x="1087" y="405"/>
                </a:lnTo>
                <a:lnTo>
                  <a:pt x="1087" y="410"/>
                </a:lnTo>
                <a:lnTo>
                  <a:pt x="1094" y="415"/>
                </a:lnTo>
                <a:lnTo>
                  <a:pt x="1094" y="421"/>
                </a:lnTo>
                <a:lnTo>
                  <a:pt x="1100" y="426"/>
                </a:lnTo>
                <a:lnTo>
                  <a:pt x="1100" y="432"/>
                </a:lnTo>
                <a:lnTo>
                  <a:pt x="1106" y="437"/>
                </a:lnTo>
                <a:lnTo>
                  <a:pt x="1106" y="442"/>
                </a:lnTo>
                <a:lnTo>
                  <a:pt x="1106" y="448"/>
                </a:lnTo>
                <a:lnTo>
                  <a:pt x="1112" y="453"/>
                </a:lnTo>
                <a:lnTo>
                  <a:pt x="1118" y="459"/>
                </a:lnTo>
                <a:lnTo>
                  <a:pt x="1118" y="464"/>
                </a:lnTo>
                <a:lnTo>
                  <a:pt x="1124" y="469"/>
                </a:lnTo>
                <a:lnTo>
                  <a:pt x="1130" y="475"/>
                </a:lnTo>
                <a:lnTo>
                  <a:pt x="1130" y="480"/>
                </a:lnTo>
                <a:lnTo>
                  <a:pt x="1136" y="486"/>
                </a:lnTo>
                <a:lnTo>
                  <a:pt x="1142" y="491"/>
                </a:lnTo>
                <a:lnTo>
                  <a:pt x="1148" y="496"/>
                </a:lnTo>
                <a:lnTo>
                  <a:pt x="1154" y="496"/>
                </a:lnTo>
                <a:lnTo>
                  <a:pt x="1160" y="496"/>
                </a:lnTo>
                <a:lnTo>
                  <a:pt x="1166" y="491"/>
                </a:lnTo>
                <a:lnTo>
                  <a:pt x="1172" y="491"/>
                </a:lnTo>
                <a:lnTo>
                  <a:pt x="1179" y="486"/>
                </a:lnTo>
                <a:lnTo>
                  <a:pt x="1185" y="480"/>
                </a:lnTo>
                <a:lnTo>
                  <a:pt x="1191" y="475"/>
                </a:lnTo>
                <a:lnTo>
                  <a:pt x="1197" y="469"/>
                </a:lnTo>
                <a:lnTo>
                  <a:pt x="1203" y="464"/>
                </a:lnTo>
                <a:lnTo>
                  <a:pt x="1209" y="459"/>
                </a:lnTo>
                <a:lnTo>
                  <a:pt x="1215" y="453"/>
                </a:lnTo>
                <a:lnTo>
                  <a:pt x="1221" y="448"/>
                </a:lnTo>
                <a:lnTo>
                  <a:pt x="1227" y="442"/>
                </a:lnTo>
                <a:lnTo>
                  <a:pt x="1227" y="437"/>
                </a:lnTo>
                <a:lnTo>
                  <a:pt x="1233" y="432"/>
                </a:lnTo>
                <a:lnTo>
                  <a:pt x="1239" y="426"/>
                </a:lnTo>
                <a:lnTo>
                  <a:pt x="1245" y="421"/>
                </a:lnTo>
                <a:lnTo>
                  <a:pt x="1251" y="415"/>
                </a:lnTo>
                <a:lnTo>
                  <a:pt x="1258" y="415"/>
                </a:lnTo>
                <a:lnTo>
                  <a:pt x="1264" y="421"/>
                </a:lnTo>
                <a:lnTo>
                  <a:pt x="1270" y="421"/>
                </a:lnTo>
                <a:lnTo>
                  <a:pt x="1276" y="426"/>
                </a:lnTo>
                <a:lnTo>
                  <a:pt x="1282" y="432"/>
                </a:lnTo>
                <a:lnTo>
                  <a:pt x="1288" y="437"/>
                </a:lnTo>
                <a:lnTo>
                  <a:pt x="1288" y="442"/>
                </a:lnTo>
                <a:lnTo>
                  <a:pt x="1294" y="448"/>
                </a:lnTo>
                <a:lnTo>
                  <a:pt x="1294" y="453"/>
                </a:lnTo>
                <a:lnTo>
                  <a:pt x="1300" y="459"/>
                </a:lnTo>
                <a:lnTo>
                  <a:pt x="1300" y="464"/>
                </a:lnTo>
                <a:lnTo>
                  <a:pt x="1300" y="469"/>
                </a:lnTo>
                <a:lnTo>
                  <a:pt x="1306" y="475"/>
                </a:lnTo>
                <a:lnTo>
                  <a:pt x="1306" y="480"/>
                </a:lnTo>
                <a:lnTo>
                  <a:pt x="1306" y="486"/>
                </a:lnTo>
                <a:lnTo>
                  <a:pt x="1312" y="491"/>
                </a:lnTo>
                <a:lnTo>
                  <a:pt x="1312" y="496"/>
                </a:lnTo>
                <a:lnTo>
                  <a:pt x="1312" y="502"/>
                </a:lnTo>
                <a:lnTo>
                  <a:pt x="1312" y="507"/>
                </a:lnTo>
                <a:lnTo>
                  <a:pt x="1318" y="512"/>
                </a:lnTo>
                <a:lnTo>
                  <a:pt x="1318" y="518"/>
                </a:lnTo>
                <a:lnTo>
                  <a:pt x="1318" y="523"/>
                </a:lnTo>
                <a:lnTo>
                  <a:pt x="1318" y="529"/>
                </a:lnTo>
                <a:lnTo>
                  <a:pt x="1324" y="534"/>
                </a:lnTo>
                <a:lnTo>
                  <a:pt x="1324" y="539"/>
                </a:lnTo>
                <a:lnTo>
                  <a:pt x="1324" y="545"/>
                </a:lnTo>
                <a:lnTo>
                  <a:pt x="1324" y="550"/>
                </a:lnTo>
                <a:lnTo>
                  <a:pt x="1324" y="556"/>
                </a:lnTo>
                <a:lnTo>
                  <a:pt x="1330" y="561"/>
                </a:lnTo>
                <a:lnTo>
                  <a:pt x="1330" y="566"/>
                </a:lnTo>
                <a:lnTo>
                  <a:pt x="1330" y="572"/>
                </a:lnTo>
                <a:lnTo>
                  <a:pt x="1330" y="577"/>
                </a:lnTo>
                <a:lnTo>
                  <a:pt x="1330" y="583"/>
                </a:lnTo>
                <a:lnTo>
                  <a:pt x="1336" y="588"/>
                </a:lnTo>
                <a:lnTo>
                  <a:pt x="1336" y="593"/>
                </a:lnTo>
                <a:lnTo>
                  <a:pt x="1336" y="599"/>
                </a:lnTo>
                <a:lnTo>
                  <a:pt x="1336" y="604"/>
                </a:lnTo>
                <a:lnTo>
                  <a:pt x="1336" y="610"/>
                </a:lnTo>
                <a:lnTo>
                  <a:pt x="1336" y="615"/>
                </a:lnTo>
                <a:lnTo>
                  <a:pt x="1343" y="620"/>
                </a:lnTo>
                <a:lnTo>
                  <a:pt x="1343" y="626"/>
                </a:lnTo>
                <a:lnTo>
                  <a:pt x="1343" y="631"/>
                </a:lnTo>
                <a:lnTo>
                  <a:pt x="1343" y="637"/>
                </a:lnTo>
                <a:lnTo>
                  <a:pt x="1343" y="642"/>
                </a:lnTo>
                <a:lnTo>
                  <a:pt x="1343" y="647"/>
                </a:lnTo>
                <a:lnTo>
                  <a:pt x="1349" y="653"/>
                </a:lnTo>
                <a:lnTo>
                  <a:pt x="1349" y="658"/>
                </a:lnTo>
                <a:lnTo>
                  <a:pt x="1349" y="664"/>
                </a:lnTo>
                <a:lnTo>
                  <a:pt x="1349" y="669"/>
                </a:lnTo>
                <a:lnTo>
                  <a:pt x="1349" y="674"/>
                </a:lnTo>
                <a:lnTo>
                  <a:pt x="1349" y="680"/>
                </a:lnTo>
                <a:lnTo>
                  <a:pt x="1355" y="685"/>
                </a:lnTo>
                <a:lnTo>
                  <a:pt x="1355" y="691"/>
                </a:lnTo>
                <a:lnTo>
                  <a:pt x="1355" y="696"/>
                </a:lnTo>
                <a:lnTo>
                  <a:pt x="1355" y="701"/>
                </a:lnTo>
                <a:lnTo>
                  <a:pt x="1355" y="707"/>
                </a:lnTo>
                <a:lnTo>
                  <a:pt x="1355" y="712"/>
                </a:lnTo>
                <a:lnTo>
                  <a:pt x="1355" y="718"/>
                </a:lnTo>
                <a:lnTo>
                  <a:pt x="1361" y="723"/>
                </a:lnTo>
                <a:lnTo>
                  <a:pt x="1361" y="728"/>
                </a:lnTo>
                <a:lnTo>
                  <a:pt x="1361" y="734"/>
                </a:lnTo>
                <a:lnTo>
                  <a:pt x="1361" y="739"/>
                </a:lnTo>
                <a:lnTo>
                  <a:pt x="1361" y="745"/>
                </a:lnTo>
                <a:lnTo>
                  <a:pt x="1361" y="750"/>
                </a:lnTo>
                <a:lnTo>
                  <a:pt x="1367" y="755"/>
                </a:lnTo>
                <a:lnTo>
                  <a:pt x="1367" y="761"/>
                </a:lnTo>
                <a:lnTo>
                  <a:pt x="1367" y="766"/>
                </a:lnTo>
                <a:lnTo>
                  <a:pt x="1367" y="772"/>
                </a:lnTo>
                <a:lnTo>
                  <a:pt x="1367" y="777"/>
                </a:lnTo>
                <a:lnTo>
                  <a:pt x="1367" y="782"/>
                </a:lnTo>
                <a:lnTo>
                  <a:pt x="1367" y="788"/>
                </a:lnTo>
                <a:lnTo>
                  <a:pt x="1373" y="793"/>
                </a:lnTo>
                <a:lnTo>
                  <a:pt x="1373" y="799"/>
                </a:lnTo>
                <a:lnTo>
                  <a:pt x="1373" y="804"/>
                </a:lnTo>
                <a:lnTo>
                  <a:pt x="1373" y="809"/>
                </a:lnTo>
                <a:lnTo>
                  <a:pt x="1373" y="815"/>
                </a:lnTo>
                <a:lnTo>
                  <a:pt x="1373" y="820"/>
                </a:lnTo>
                <a:lnTo>
                  <a:pt x="1373" y="826"/>
                </a:lnTo>
                <a:lnTo>
                  <a:pt x="1379" y="831"/>
                </a:lnTo>
                <a:lnTo>
                  <a:pt x="1379" y="836"/>
                </a:lnTo>
                <a:lnTo>
                  <a:pt x="1379" y="842"/>
                </a:lnTo>
                <a:lnTo>
                  <a:pt x="1379" y="847"/>
                </a:lnTo>
                <a:lnTo>
                  <a:pt x="1379" y="853"/>
                </a:lnTo>
                <a:lnTo>
                  <a:pt x="1379" y="858"/>
                </a:lnTo>
                <a:lnTo>
                  <a:pt x="1379" y="863"/>
                </a:lnTo>
                <a:lnTo>
                  <a:pt x="1385" y="869"/>
                </a:lnTo>
                <a:lnTo>
                  <a:pt x="1385" y="874"/>
                </a:lnTo>
                <a:lnTo>
                  <a:pt x="1385" y="880"/>
                </a:lnTo>
                <a:lnTo>
                  <a:pt x="1385" y="885"/>
                </a:lnTo>
                <a:lnTo>
                  <a:pt x="1385" y="890"/>
                </a:lnTo>
                <a:lnTo>
                  <a:pt x="1385" y="896"/>
                </a:lnTo>
                <a:lnTo>
                  <a:pt x="1385" y="901"/>
                </a:lnTo>
                <a:lnTo>
                  <a:pt x="1391" y="907"/>
                </a:lnTo>
                <a:lnTo>
                  <a:pt x="1391" y="912"/>
                </a:lnTo>
                <a:lnTo>
                  <a:pt x="1391" y="917"/>
                </a:lnTo>
                <a:lnTo>
                  <a:pt x="1391" y="923"/>
                </a:lnTo>
                <a:lnTo>
                  <a:pt x="1391" y="928"/>
                </a:lnTo>
                <a:lnTo>
                  <a:pt x="1391" y="934"/>
                </a:lnTo>
                <a:lnTo>
                  <a:pt x="1391" y="939"/>
                </a:lnTo>
                <a:lnTo>
                  <a:pt x="1397" y="944"/>
                </a:lnTo>
                <a:lnTo>
                  <a:pt x="1397" y="950"/>
                </a:lnTo>
                <a:lnTo>
                  <a:pt x="1397" y="955"/>
                </a:lnTo>
                <a:lnTo>
                  <a:pt x="1397" y="961"/>
                </a:lnTo>
                <a:lnTo>
                  <a:pt x="1397" y="966"/>
                </a:lnTo>
                <a:lnTo>
                  <a:pt x="1397" y="971"/>
                </a:lnTo>
                <a:lnTo>
                  <a:pt x="1397" y="977"/>
                </a:lnTo>
                <a:lnTo>
                  <a:pt x="1403" y="982"/>
                </a:lnTo>
                <a:lnTo>
                  <a:pt x="1403" y="987"/>
                </a:lnTo>
                <a:lnTo>
                  <a:pt x="1403" y="993"/>
                </a:lnTo>
                <a:lnTo>
                  <a:pt x="1403" y="998"/>
                </a:lnTo>
                <a:lnTo>
                  <a:pt x="1403" y="1004"/>
                </a:lnTo>
                <a:lnTo>
                  <a:pt x="1403" y="1009"/>
                </a:lnTo>
                <a:lnTo>
                  <a:pt x="1403" y="1014"/>
                </a:lnTo>
                <a:lnTo>
                  <a:pt x="1409" y="1020"/>
                </a:lnTo>
                <a:lnTo>
                  <a:pt x="1409" y="1025"/>
                </a:lnTo>
                <a:lnTo>
                  <a:pt x="1409" y="1031"/>
                </a:lnTo>
                <a:lnTo>
                  <a:pt x="1409" y="1036"/>
                </a:lnTo>
                <a:lnTo>
                  <a:pt x="1409" y="1041"/>
                </a:lnTo>
                <a:lnTo>
                  <a:pt x="1409" y="1047"/>
                </a:lnTo>
                <a:lnTo>
                  <a:pt x="1415" y="1052"/>
                </a:lnTo>
                <a:lnTo>
                  <a:pt x="1415" y="1058"/>
                </a:lnTo>
                <a:lnTo>
                  <a:pt x="1415" y="1063"/>
                </a:lnTo>
                <a:lnTo>
                  <a:pt x="1415" y="1068"/>
                </a:lnTo>
                <a:lnTo>
                  <a:pt x="1415" y="1074"/>
                </a:lnTo>
                <a:lnTo>
                  <a:pt x="1415" y="1079"/>
                </a:lnTo>
                <a:lnTo>
                  <a:pt x="1421" y="1085"/>
                </a:lnTo>
                <a:lnTo>
                  <a:pt x="1421" y="1090"/>
                </a:lnTo>
                <a:lnTo>
                  <a:pt x="1421" y="1095"/>
                </a:lnTo>
                <a:lnTo>
                  <a:pt x="1421" y="1101"/>
                </a:lnTo>
                <a:lnTo>
                  <a:pt x="1421" y="1106"/>
                </a:lnTo>
                <a:lnTo>
                  <a:pt x="1421" y="1112"/>
                </a:lnTo>
                <a:lnTo>
                  <a:pt x="1428" y="1117"/>
                </a:lnTo>
                <a:lnTo>
                  <a:pt x="1428" y="1122"/>
                </a:lnTo>
                <a:lnTo>
                  <a:pt x="1428" y="1128"/>
                </a:lnTo>
                <a:lnTo>
                  <a:pt x="1428" y="1133"/>
                </a:lnTo>
                <a:lnTo>
                  <a:pt x="1428" y="1139"/>
                </a:lnTo>
                <a:lnTo>
                  <a:pt x="1434" y="1144"/>
                </a:lnTo>
                <a:lnTo>
                  <a:pt x="1434" y="1149"/>
                </a:lnTo>
                <a:lnTo>
                  <a:pt x="1434" y="1155"/>
                </a:lnTo>
                <a:lnTo>
                  <a:pt x="1434" y="1160"/>
                </a:lnTo>
                <a:lnTo>
                  <a:pt x="1434" y="1166"/>
                </a:lnTo>
                <a:lnTo>
                  <a:pt x="1434" y="1171"/>
                </a:lnTo>
                <a:lnTo>
                  <a:pt x="1440" y="1176"/>
                </a:lnTo>
                <a:lnTo>
                  <a:pt x="1440" y="1182"/>
                </a:lnTo>
                <a:lnTo>
                  <a:pt x="1440" y="1187"/>
                </a:lnTo>
                <a:lnTo>
                  <a:pt x="1440" y="1193"/>
                </a:lnTo>
                <a:lnTo>
                  <a:pt x="1446" y="1198"/>
                </a:lnTo>
                <a:lnTo>
                  <a:pt x="1446" y="1203"/>
                </a:lnTo>
                <a:lnTo>
                  <a:pt x="1446" y="1209"/>
                </a:lnTo>
                <a:lnTo>
                  <a:pt x="1446" y="1214"/>
                </a:lnTo>
                <a:lnTo>
                  <a:pt x="1452" y="1220"/>
                </a:lnTo>
                <a:lnTo>
                  <a:pt x="1452" y="1225"/>
                </a:lnTo>
                <a:lnTo>
                  <a:pt x="1452" y="1230"/>
                </a:lnTo>
                <a:lnTo>
                  <a:pt x="1452" y="1236"/>
                </a:lnTo>
                <a:lnTo>
                  <a:pt x="1458" y="1241"/>
                </a:lnTo>
                <a:lnTo>
                  <a:pt x="1458" y="1247"/>
                </a:lnTo>
                <a:lnTo>
                  <a:pt x="1458" y="1252"/>
                </a:lnTo>
                <a:lnTo>
                  <a:pt x="1464" y="1257"/>
                </a:lnTo>
                <a:lnTo>
                  <a:pt x="1464" y="1263"/>
                </a:lnTo>
                <a:lnTo>
                  <a:pt x="1464" y="1268"/>
                </a:lnTo>
                <a:lnTo>
                  <a:pt x="1470" y="1274"/>
                </a:lnTo>
                <a:lnTo>
                  <a:pt x="1470" y="1279"/>
                </a:lnTo>
                <a:lnTo>
                  <a:pt x="1476" y="1284"/>
                </a:lnTo>
                <a:lnTo>
                  <a:pt x="1476" y="1290"/>
                </a:lnTo>
                <a:lnTo>
                  <a:pt x="1482" y="1295"/>
                </a:lnTo>
                <a:lnTo>
                  <a:pt x="1482" y="1301"/>
                </a:lnTo>
                <a:lnTo>
                  <a:pt x="1488" y="1306"/>
                </a:lnTo>
                <a:lnTo>
                  <a:pt x="1494" y="1311"/>
                </a:lnTo>
                <a:lnTo>
                  <a:pt x="1500" y="1311"/>
                </a:lnTo>
                <a:lnTo>
                  <a:pt x="1507" y="1311"/>
                </a:lnTo>
                <a:lnTo>
                  <a:pt x="1513" y="1311"/>
                </a:lnTo>
                <a:lnTo>
                  <a:pt x="1519" y="1306"/>
                </a:lnTo>
                <a:lnTo>
                  <a:pt x="1525" y="1301"/>
                </a:lnTo>
                <a:lnTo>
                  <a:pt x="1531" y="1295"/>
                </a:lnTo>
                <a:lnTo>
                  <a:pt x="1537" y="1290"/>
                </a:lnTo>
                <a:lnTo>
                  <a:pt x="1543" y="1284"/>
                </a:lnTo>
                <a:lnTo>
                  <a:pt x="1549" y="1279"/>
                </a:lnTo>
                <a:lnTo>
                  <a:pt x="1555" y="1274"/>
                </a:lnTo>
                <a:lnTo>
                  <a:pt x="1561" y="1268"/>
                </a:lnTo>
                <a:lnTo>
                  <a:pt x="1567" y="1263"/>
                </a:lnTo>
                <a:lnTo>
                  <a:pt x="1573" y="1257"/>
                </a:lnTo>
                <a:lnTo>
                  <a:pt x="1579" y="1252"/>
                </a:lnTo>
                <a:lnTo>
                  <a:pt x="1585" y="1247"/>
                </a:lnTo>
                <a:lnTo>
                  <a:pt x="1592" y="1241"/>
                </a:lnTo>
                <a:lnTo>
                  <a:pt x="1598" y="1236"/>
                </a:lnTo>
                <a:lnTo>
                  <a:pt x="1604" y="1236"/>
                </a:lnTo>
                <a:lnTo>
                  <a:pt x="1610" y="1236"/>
                </a:lnTo>
                <a:lnTo>
                  <a:pt x="1616" y="1236"/>
                </a:lnTo>
                <a:lnTo>
                  <a:pt x="1622" y="1236"/>
                </a:lnTo>
                <a:lnTo>
                  <a:pt x="1628" y="1236"/>
                </a:lnTo>
                <a:lnTo>
                  <a:pt x="1634" y="1241"/>
                </a:lnTo>
                <a:lnTo>
                  <a:pt x="1640" y="1241"/>
                </a:lnTo>
                <a:lnTo>
                  <a:pt x="1646" y="1247"/>
                </a:lnTo>
                <a:lnTo>
                  <a:pt x="1652" y="1247"/>
                </a:lnTo>
                <a:lnTo>
                  <a:pt x="1658" y="1252"/>
                </a:lnTo>
                <a:lnTo>
                  <a:pt x="1664" y="1257"/>
                </a:lnTo>
                <a:lnTo>
                  <a:pt x="1670" y="1257"/>
                </a:lnTo>
                <a:lnTo>
                  <a:pt x="1677" y="1263"/>
                </a:lnTo>
                <a:lnTo>
                  <a:pt x="1683" y="1268"/>
                </a:lnTo>
                <a:lnTo>
                  <a:pt x="1689" y="1268"/>
                </a:lnTo>
                <a:lnTo>
                  <a:pt x="1695" y="1274"/>
                </a:lnTo>
                <a:lnTo>
                  <a:pt x="1701" y="1274"/>
                </a:lnTo>
                <a:lnTo>
                  <a:pt x="1707" y="1274"/>
                </a:lnTo>
                <a:lnTo>
                  <a:pt x="1713" y="1274"/>
                </a:lnTo>
                <a:lnTo>
                  <a:pt x="1719" y="1274"/>
                </a:lnTo>
                <a:lnTo>
                  <a:pt x="1725" y="1268"/>
                </a:lnTo>
                <a:lnTo>
                  <a:pt x="1731" y="1268"/>
                </a:lnTo>
                <a:lnTo>
                  <a:pt x="1737" y="1263"/>
                </a:lnTo>
                <a:lnTo>
                  <a:pt x="1743" y="1257"/>
                </a:lnTo>
                <a:lnTo>
                  <a:pt x="1749" y="1257"/>
                </a:lnTo>
                <a:lnTo>
                  <a:pt x="1756" y="1252"/>
                </a:lnTo>
                <a:lnTo>
                  <a:pt x="1762" y="1247"/>
                </a:lnTo>
                <a:lnTo>
                  <a:pt x="1768" y="1241"/>
                </a:lnTo>
                <a:lnTo>
                  <a:pt x="1774" y="1236"/>
                </a:lnTo>
                <a:lnTo>
                  <a:pt x="1780" y="1230"/>
                </a:lnTo>
                <a:lnTo>
                  <a:pt x="1786" y="1225"/>
                </a:lnTo>
                <a:lnTo>
                  <a:pt x="1792" y="1220"/>
                </a:lnTo>
                <a:lnTo>
                  <a:pt x="1798" y="1214"/>
                </a:lnTo>
                <a:lnTo>
                  <a:pt x="1804" y="1209"/>
                </a:lnTo>
                <a:lnTo>
                  <a:pt x="1810" y="1203"/>
                </a:lnTo>
                <a:lnTo>
                  <a:pt x="1816" y="1198"/>
                </a:lnTo>
                <a:lnTo>
                  <a:pt x="1822" y="1193"/>
                </a:lnTo>
                <a:lnTo>
                  <a:pt x="1828" y="1187"/>
                </a:lnTo>
                <a:lnTo>
                  <a:pt x="1834" y="1187"/>
                </a:lnTo>
                <a:lnTo>
                  <a:pt x="1841" y="1187"/>
                </a:lnTo>
                <a:lnTo>
                  <a:pt x="1847" y="1187"/>
                </a:lnTo>
                <a:lnTo>
                  <a:pt x="1853" y="1187"/>
                </a:lnTo>
                <a:lnTo>
                  <a:pt x="1859" y="1193"/>
                </a:lnTo>
                <a:lnTo>
                  <a:pt x="1865" y="1198"/>
                </a:lnTo>
                <a:lnTo>
                  <a:pt x="1871" y="1203"/>
                </a:lnTo>
                <a:lnTo>
                  <a:pt x="1877" y="1209"/>
                </a:lnTo>
                <a:lnTo>
                  <a:pt x="1883" y="1214"/>
                </a:lnTo>
                <a:lnTo>
                  <a:pt x="1889" y="1220"/>
                </a:lnTo>
                <a:lnTo>
                  <a:pt x="1895" y="1225"/>
                </a:lnTo>
                <a:lnTo>
                  <a:pt x="1901" y="1230"/>
                </a:lnTo>
                <a:lnTo>
                  <a:pt x="1907" y="1236"/>
                </a:lnTo>
                <a:lnTo>
                  <a:pt x="1913" y="1241"/>
                </a:lnTo>
                <a:lnTo>
                  <a:pt x="1913" y="1247"/>
                </a:lnTo>
                <a:lnTo>
                  <a:pt x="1919" y="1252"/>
                </a:lnTo>
                <a:lnTo>
                  <a:pt x="1926" y="1257"/>
                </a:lnTo>
                <a:lnTo>
                  <a:pt x="1932" y="1263"/>
                </a:lnTo>
                <a:lnTo>
                  <a:pt x="1938" y="1268"/>
                </a:lnTo>
                <a:lnTo>
                  <a:pt x="1938" y="1274"/>
                </a:lnTo>
                <a:lnTo>
                  <a:pt x="1944" y="1279"/>
                </a:lnTo>
                <a:lnTo>
                  <a:pt x="1950" y="1284"/>
                </a:lnTo>
                <a:lnTo>
                  <a:pt x="1956" y="1290"/>
                </a:lnTo>
                <a:lnTo>
                  <a:pt x="1962" y="1290"/>
                </a:lnTo>
                <a:lnTo>
                  <a:pt x="1968" y="1290"/>
                </a:lnTo>
                <a:lnTo>
                  <a:pt x="1974" y="1290"/>
                </a:lnTo>
                <a:lnTo>
                  <a:pt x="1980" y="1290"/>
                </a:lnTo>
                <a:lnTo>
                  <a:pt x="1986" y="1284"/>
                </a:lnTo>
                <a:lnTo>
                  <a:pt x="1992" y="1284"/>
                </a:lnTo>
                <a:lnTo>
                  <a:pt x="1998" y="1279"/>
                </a:lnTo>
                <a:lnTo>
                  <a:pt x="2005" y="1274"/>
                </a:lnTo>
                <a:lnTo>
                  <a:pt x="2011" y="1268"/>
                </a:lnTo>
                <a:lnTo>
                  <a:pt x="2017" y="1263"/>
                </a:lnTo>
                <a:lnTo>
                  <a:pt x="2023" y="1257"/>
                </a:lnTo>
                <a:lnTo>
                  <a:pt x="2029" y="1252"/>
                </a:lnTo>
                <a:lnTo>
                  <a:pt x="2029" y="1247"/>
                </a:lnTo>
                <a:lnTo>
                  <a:pt x="2035" y="1241"/>
                </a:lnTo>
                <a:lnTo>
                  <a:pt x="2041" y="1236"/>
                </a:lnTo>
                <a:lnTo>
                  <a:pt x="2041" y="1230"/>
                </a:lnTo>
                <a:lnTo>
                  <a:pt x="2047" y="1225"/>
                </a:lnTo>
                <a:lnTo>
                  <a:pt x="2053" y="1220"/>
                </a:lnTo>
                <a:lnTo>
                  <a:pt x="2059" y="1214"/>
                </a:lnTo>
                <a:lnTo>
                  <a:pt x="2065" y="1209"/>
                </a:lnTo>
                <a:lnTo>
                  <a:pt x="2071" y="1203"/>
                </a:lnTo>
                <a:lnTo>
                  <a:pt x="2077" y="1203"/>
                </a:lnTo>
                <a:lnTo>
                  <a:pt x="2083" y="1203"/>
                </a:lnTo>
                <a:lnTo>
                  <a:pt x="2090" y="1209"/>
                </a:lnTo>
                <a:lnTo>
                  <a:pt x="2096" y="1214"/>
                </a:lnTo>
                <a:lnTo>
                  <a:pt x="2102" y="1220"/>
                </a:lnTo>
                <a:lnTo>
                  <a:pt x="2108" y="1225"/>
                </a:lnTo>
                <a:lnTo>
                  <a:pt x="2108" y="1230"/>
                </a:lnTo>
                <a:lnTo>
                  <a:pt x="2108" y="1236"/>
                </a:lnTo>
                <a:lnTo>
                  <a:pt x="2114" y="1241"/>
                </a:lnTo>
                <a:lnTo>
                  <a:pt x="2114" y="1247"/>
                </a:lnTo>
                <a:lnTo>
                  <a:pt x="2120" y="1252"/>
                </a:lnTo>
                <a:lnTo>
                  <a:pt x="2120" y="1257"/>
                </a:lnTo>
                <a:lnTo>
                  <a:pt x="2120" y="1263"/>
                </a:lnTo>
                <a:lnTo>
                  <a:pt x="2120" y="1268"/>
                </a:lnTo>
                <a:lnTo>
                  <a:pt x="2126" y="1274"/>
                </a:lnTo>
                <a:lnTo>
                  <a:pt x="2126" y="1279"/>
                </a:lnTo>
                <a:lnTo>
                  <a:pt x="2126" y="1284"/>
                </a:lnTo>
                <a:lnTo>
                  <a:pt x="2126" y="1290"/>
                </a:lnTo>
                <a:lnTo>
                  <a:pt x="2132" y="1295"/>
                </a:lnTo>
                <a:lnTo>
                  <a:pt x="2132" y="1301"/>
                </a:lnTo>
                <a:lnTo>
                  <a:pt x="2132" y="1306"/>
                </a:lnTo>
                <a:lnTo>
                  <a:pt x="2132" y="1311"/>
                </a:lnTo>
                <a:lnTo>
                  <a:pt x="2138" y="1317"/>
                </a:lnTo>
                <a:lnTo>
                  <a:pt x="2138" y="1322"/>
                </a:lnTo>
                <a:lnTo>
                  <a:pt x="2138" y="1328"/>
                </a:lnTo>
                <a:lnTo>
                  <a:pt x="2138" y="1333"/>
                </a:lnTo>
                <a:lnTo>
                  <a:pt x="2138" y="1338"/>
                </a:lnTo>
                <a:lnTo>
                  <a:pt x="2144" y="1344"/>
                </a:lnTo>
                <a:lnTo>
                  <a:pt x="2144" y="1349"/>
                </a:lnTo>
                <a:lnTo>
                  <a:pt x="2144" y="1355"/>
                </a:lnTo>
                <a:lnTo>
                  <a:pt x="2144" y="1360"/>
                </a:lnTo>
                <a:lnTo>
                  <a:pt x="2144" y="1365"/>
                </a:lnTo>
                <a:lnTo>
                  <a:pt x="2144" y="1371"/>
                </a:lnTo>
                <a:lnTo>
                  <a:pt x="2150" y="1376"/>
                </a:lnTo>
                <a:lnTo>
                  <a:pt x="2150" y="1382"/>
                </a:lnTo>
                <a:lnTo>
                  <a:pt x="2150" y="1387"/>
                </a:lnTo>
                <a:lnTo>
                  <a:pt x="2150" y="1392"/>
                </a:lnTo>
                <a:lnTo>
                  <a:pt x="2150" y="1398"/>
                </a:lnTo>
                <a:lnTo>
                  <a:pt x="2150" y="1403"/>
                </a:lnTo>
                <a:lnTo>
                  <a:pt x="2156" y="1409"/>
                </a:lnTo>
                <a:lnTo>
                  <a:pt x="2156" y="1414"/>
                </a:lnTo>
                <a:lnTo>
                  <a:pt x="2156" y="1419"/>
                </a:lnTo>
                <a:lnTo>
                  <a:pt x="2156" y="1425"/>
                </a:lnTo>
                <a:lnTo>
                  <a:pt x="2156" y="1430"/>
                </a:lnTo>
                <a:lnTo>
                  <a:pt x="2156" y="1435"/>
                </a:lnTo>
                <a:lnTo>
                  <a:pt x="2162" y="1441"/>
                </a:lnTo>
                <a:lnTo>
                  <a:pt x="2162" y="1446"/>
                </a:lnTo>
                <a:lnTo>
                  <a:pt x="2162" y="1452"/>
                </a:lnTo>
                <a:lnTo>
                  <a:pt x="2162" y="1457"/>
                </a:lnTo>
                <a:lnTo>
                  <a:pt x="2162" y="1462"/>
                </a:lnTo>
                <a:lnTo>
                  <a:pt x="2162" y="1468"/>
                </a:lnTo>
                <a:lnTo>
                  <a:pt x="2162" y="1473"/>
                </a:lnTo>
                <a:lnTo>
                  <a:pt x="2168" y="1479"/>
                </a:lnTo>
                <a:lnTo>
                  <a:pt x="2168" y="1484"/>
                </a:lnTo>
                <a:lnTo>
                  <a:pt x="2168" y="1489"/>
                </a:lnTo>
                <a:lnTo>
                  <a:pt x="2168" y="1495"/>
                </a:lnTo>
                <a:lnTo>
                  <a:pt x="2168" y="1500"/>
                </a:lnTo>
                <a:lnTo>
                  <a:pt x="2168" y="1506"/>
                </a:lnTo>
                <a:lnTo>
                  <a:pt x="2168" y="1511"/>
                </a:lnTo>
                <a:lnTo>
                  <a:pt x="2175" y="1516"/>
                </a:lnTo>
                <a:lnTo>
                  <a:pt x="2175" y="1522"/>
                </a:lnTo>
                <a:lnTo>
                  <a:pt x="2175" y="1527"/>
                </a:lnTo>
                <a:lnTo>
                  <a:pt x="2175" y="1533"/>
                </a:lnTo>
                <a:lnTo>
                  <a:pt x="2175" y="1538"/>
                </a:lnTo>
                <a:lnTo>
                  <a:pt x="2175" y="1543"/>
                </a:lnTo>
                <a:lnTo>
                  <a:pt x="2175" y="1549"/>
                </a:lnTo>
                <a:lnTo>
                  <a:pt x="2181" y="1554"/>
                </a:lnTo>
                <a:lnTo>
                  <a:pt x="2181" y="1560"/>
                </a:lnTo>
                <a:lnTo>
                  <a:pt x="2181" y="1565"/>
                </a:lnTo>
                <a:lnTo>
                  <a:pt x="2181" y="1570"/>
                </a:lnTo>
                <a:lnTo>
                  <a:pt x="2181" y="1576"/>
                </a:lnTo>
                <a:lnTo>
                  <a:pt x="2181" y="1581"/>
                </a:lnTo>
                <a:lnTo>
                  <a:pt x="2181" y="1587"/>
                </a:lnTo>
                <a:lnTo>
                  <a:pt x="2181" y="1592"/>
                </a:lnTo>
                <a:lnTo>
                  <a:pt x="2187" y="1597"/>
                </a:lnTo>
                <a:lnTo>
                  <a:pt x="2187" y="1603"/>
                </a:lnTo>
                <a:lnTo>
                  <a:pt x="2187" y="1608"/>
                </a:lnTo>
                <a:lnTo>
                  <a:pt x="2187" y="1614"/>
                </a:lnTo>
                <a:lnTo>
                  <a:pt x="2187" y="1619"/>
                </a:lnTo>
              </a:path>
            </a:pathLst>
          </a:custGeom>
          <a:noFill/>
          <a:ln w="38100"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33" name="Rectangle 65"/>
          <p:cNvSpPr>
            <a:spLocks noChangeArrowheads="1"/>
          </p:cNvSpPr>
          <p:nvPr/>
        </p:nvSpPr>
        <p:spPr bwMode="auto">
          <a:xfrm>
            <a:off x="3267075" y="5676900"/>
            <a:ext cx="1127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0</a:t>
            </a:r>
            <a:endParaRPr lang="en-GB" altLang="en-US" sz="1600" b="1"/>
          </a:p>
        </p:txBody>
      </p:sp>
      <p:grpSp>
        <p:nvGrpSpPr>
          <p:cNvPr id="32834" name="Group 66"/>
          <p:cNvGrpSpPr>
            <a:grpSpLocks/>
          </p:cNvGrpSpPr>
          <p:nvPr/>
        </p:nvGrpSpPr>
        <p:grpSpPr bwMode="auto">
          <a:xfrm>
            <a:off x="4724400" y="4648200"/>
            <a:ext cx="1166813" cy="657225"/>
            <a:chOff x="3249" y="3170"/>
            <a:chExt cx="316" cy="335"/>
          </a:xfrm>
        </p:grpSpPr>
        <p:sp>
          <p:nvSpPr>
            <p:cNvPr id="32835" name="Rectangle 67"/>
            <p:cNvSpPr>
              <a:spLocks noChangeArrowheads="1"/>
            </p:cNvSpPr>
            <p:nvPr/>
          </p:nvSpPr>
          <p:spPr bwMode="auto">
            <a:xfrm>
              <a:off x="3431" y="3170"/>
              <a:ext cx="134" cy="1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2000" b="1">
                  <a:solidFill>
                    <a:srgbClr val="0000FF"/>
                  </a:solidFill>
                </a:rPr>
                <a:t>SD1</a:t>
              </a:r>
              <a:endParaRPr lang="en-GB" altLang="en-US" sz="2000"/>
            </a:p>
          </p:txBody>
        </p:sp>
        <p:sp>
          <p:nvSpPr>
            <p:cNvPr id="32836" name="Rectangle 68"/>
            <p:cNvSpPr>
              <a:spLocks noChangeArrowheads="1"/>
            </p:cNvSpPr>
            <p:nvPr/>
          </p:nvSpPr>
          <p:spPr bwMode="auto">
            <a:xfrm>
              <a:off x="3431" y="3350"/>
              <a:ext cx="134" cy="15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2000" b="1">
                  <a:solidFill>
                    <a:srgbClr val="008000"/>
                  </a:solidFill>
                </a:rPr>
                <a:t>SD2</a:t>
              </a:r>
              <a:endParaRPr lang="en-GB" altLang="en-US" sz="2000"/>
            </a:p>
          </p:txBody>
        </p:sp>
        <p:sp>
          <p:nvSpPr>
            <p:cNvPr id="32837" name="Line 69"/>
            <p:cNvSpPr>
              <a:spLocks noChangeShapeType="1"/>
            </p:cNvSpPr>
            <p:nvPr/>
          </p:nvSpPr>
          <p:spPr bwMode="auto">
            <a:xfrm>
              <a:off x="3249" y="3245"/>
              <a:ext cx="133" cy="1"/>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38" name="Line 70"/>
            <p:cNvSpPr>
              <a:spLocks noChangeShapeType="1"/>
            </p:cNvSpPr>
            <p:nvPr/>
          </p:nvSpPr>
          <p:spPr bwMode="auto">
            <a:xfrm>
              <a:off x="3249" y="3455"/>
              <a:ext cx="133" cy="1"/>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32839" name="Rectangle 71"/>
          <p:cNvSpPr>
            <a:spLocks noChangeArrowheads="1"/>
          </p:cNvSpPr>
          <p:nvPr/>
        </p:nvSpPr>
        <p:spPr bwMode="auto">
          <a:xfrm>
            <a:off x="3879850" y="5676900"/>
            <a:ext cx="1127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2</a:t>
            </a:r>
            <a:endParaRPr lang="en-GB" altLang="en-US" sz="1600" b="1"/>
          </a:p>
        </p:txBody>
      </p:sp>
      <p:sp>
        <p:nvSpPr>
          <p:cNvPr id="32840" name="Rectangle 72"/>
          <p:cNvSpPr>
            <a:spLocks noChangeArrowheads="1"/>
          </p:cNvSpPr>
          <p:nvPr/>
        </p:nvSpPr>
        <p:spPr bwMode="auto">
          <a:xfrm>
            <a:off x="4495800" y="5676900"/>
            <a:ext cx="1127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4</a:t>
            </a:r>
            <a:endParaRPr lang="en-GB" altLang="en-US" sz="1600" b="1"/>
          </a:p>
        </p:txBody>
      </p:sp>
      <p:sp>
        <p:nvSpPr>
          <p:cNvPr id="32841" name="Rectangle 73"/>
          <p:cNvSpPr>
            <a:spLocks noChangeArrowheads="1"/>
          </p:cNvSpPr>
          <p:nvPr/>
        </p:nvSpPr>
        <p:spPr bwMode="auto">
          <a:xfrm>
            <a:off x="5108575" y="5676900"/>
            <a:ext cx="1127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6</a:t>
            </a:r>
            <a:endParaRPr lang="en-GB" altLang="en-US" sz="1600" b="1"/>
          </a:p>
        </p:txBody>
      </p:sp>
      <p:sp>
        <p:nvSpPr>
          <p:cNvPr id="32842" name="Rectangle 74"/>
          <p:cNvSpPr>
            <a:spLocks noChangeArrowheads="1"/>
          </p:cNvSpPr>
          <p:nvPr/>
        </p:nvSpPr>
        <p:spPr bwMode="auto">
          <a:xfrm>
            <a:off x="5724525" y="5676900"/>
            <a:ext cx="11271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8</a:t>
            </a:r>
            <a:endParaRPr lang="en-GB" altLang="en-US" sz="1600" b="1"/>
          </a:p>
        </p:txBody>
      </p:sp>
      <p:sp>
        <p:nvSpPr>
          <p:cNvPr id="32843" name="Rectangle 75"/>
          <p:cNvSpPr>
            <a:spLocks noChangeArrowheads="1"/>
          </p:cNvSpPr>
          <p:nvPr/>
        </p:nvSpPr>
        <p:spPr bwMode="auto">
          <a:xfrm>
            <a:off x="6283325" y="5676900"/>
            <a:ext cx="2254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10</a:t>
            </a:r>
            <a:endParaRPr lang="en-GB" altLang="en-US" sz="1600" b="1"/>
          </a:p>
        </p:txBody>
      </p:sp>
      <p:sp>
        <p:nvSpPr>
          <p:cNvPr id="32844" name="Rectangle 76"/>
          <p:cNvSpPr>
            <a:spLocks noChangeArrowheads="1"/>
          </p:cNvSpPr>
          <p:nvPr/>
        </p:nvSpPr>
        <p:spPr bwMode="auto">
          <a:xfrm>
            <a:off x="6899275" y="5676900"/>
            <a:ext cx="2254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12</a:t>
            </a:r>
            <a:endParaRPr lang="en-GB" altLang="en-US" sz="1600" b="1"/>
          </a:p>
        </p:txBody>
      </p:sp>
      <p:sp>
        <p:nvSpPr>
          <p:cNvPr id="32845" name="Rectangle 77"/>
          <p:cNvSpPr>
            <a:spLocks noChangeArrowheads="1"/>
          </p:cNvSpPr>
          <p:nvPr/>
        </p:nvSpPr>
        <p:spPr bwMode="auto">
          <a:xfrm>
            <a:off x="7513638" y="5676900"/>
            <a:ext cx="2254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14</a:t>
            </a:r>
            <a:endParaRPr lang="en-GB" altLang="en-US" sz="1600" b="1"/>
          </a:p>
        </p:txBody>
      </p:sp>
      <p:sp>
        <p:nvSpPr>
          <p:cNvPr id="32846" name="Rectangle 78"/>
          <p:cNvSpPr>
            <a:spLocks noChangeArrowheads="1"/>
          </p:cNvSpPr>
          <p:nvPr/>
        </p:nvSpPr>
        <p:spPr bwMode="auto">
          <a:xfrm>
            <a:off x="8126413" y="5676900"/>
            <a:ext cx="2254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16</a:t>
            </a:r>
            <a:endParaRPr lang="en-GB" altLang="en-US" sz="1600" b="1"/>
          </a:p>
        </p:txBody>
      </p:sp>
      <p:sp>
        <p:nvSpPr>
          <p:cNvPr id="32847" name="Rectangle 79"/>
          <p:cNvSpPr>
            <a:spLocks noChangeArrowheads="1"/>
          </p:cNvSpPr>
          <p:nvPr/>
        </p:nvSpPr>
        <p:spPr bwMode="auto">
          <a:xfrm>
            <a:off x="2854325" y="5305425"/>
            <a:ext cx="282575" cy="2444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0.2</a:t>
            </a:r>
            <a:endParaRPr lang="en-GB" altLang="en-US" sz="1600" b="1"/>
          </a:p>
        </p:txBody>
      </p:sp>
      <p:sp>
        <p:nvSpPr>
          <p:cNvPr id="32848" name="Rectangle 80"/>
          <p:cNvSpPr>
            <a:spLocks noChangeArrowheads="1"/>
          </p:cNvSpPr>
          <p:nvPr/>
        </p:nvSpPr>
        <p:spPr bwMode="auto">
          <a:xfrm>
            <a:off x="2854325" y="4795838"/>
            <a:ext cx="282575" cy="2444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0.4</a:t>
            </a:r>
            <a:endParaRPr lang="en-GB" altLang="en-US" sz="1600" b="1"/>
          </a:p>
        </p:txBody>
      </p:sp>
      <p:sp>
        <p:nvSpPr>
          <p:cNvPr id="32849" name="Rectangle 81"/>
          <p:cNvSpPr>
            <a:spLocks noChangeArrowheads="1"/>
          </p:cNvSpPr>
          <p:nvPr/>
        </p:nvSpPr>
        <p:spPr bwMode="auto">
          <a:xfrm>
            <a:off x="2854325" y="4294188"/>
            <a:ext cx="282575" cy="2444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0.6</a:t>
            </a:r>
            <a:endParaRPr lang="en-GB" altLang="en-US" sz="1600" b="1"/>
          </a:p>
        </p:txBody>
      </p:sp>
      <p:sp>
        <p:nvSpPr>
          <p:cNvPr id="32850" name="Rectangle 82"/>
          <p:cNvSpPr>
            <a:spLocks noChangeArrowheads="1"/>
          </p:cNvSpPr>
          <p:nvPr/>
        </p:nvSpPr>
        <p:spPr bwMode="auto">
          <a:xfrm>
            <a:off x="2854325" y="3784600"/>
            <a:ext cx="282575" cy="2444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0.8</a:t>
            </a:r>
            <a:endParaRPr lang="en-GB" altLang="en-US" sz="1600" b="1"/>
          </a:p>
        </p:txBody>
      </p:sp>
      <p:sp>
        <p:nvSpPr>
          <p:cNvPr id="32851" name="Rectangle 83"/>
          <p:cNvSpPr>
            <a:spLocks noChangeArrowheads="1"/>
          </p:cNvSpPr>
          <p:nvPr/>
        </p:nvSpPr>
        <p:spPr bwMode="auto">
          <a:xfrm>
            <a:off x="3005138" y="3276600"/>
            <a:ext cx="112712" cy="2444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sz="1600" b="1">
                <a:solidFill>
                  <a:srgbClr val="000000"/>
                </a:solidFill>
              </a:rPr>
              <a:t>1</a:t>
            </a:r>
            <a:endParaRPr lang="en-GB" altLang="en-US" sz="1600" b="1"/>
          </a:p>
        </p:txBody>
      </p:sp>
      <p:sp>
        <p:nvSpPr>
          <p:cNvPr id="32852" name="Rectangle 84"/>
          <p:cNvSpPr>
            <a:spLocks noChangeArrowheads="1"/>
          </p:cNvSpPr>
          <p:nvPr/>
        </p:nvSpPr>
        <p:spPr bwMode="auto">
          <a:xfrm>
            <a:off x="2057400" y="1981200"/>
            <a:ext cx="444500" cy="2746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b="1">
                <a:solidFill>
                  <a:srgbClr val="0000FF"/>
                </a:solidFill>
              </a:rPr>
              <a:t>SD1</a:t>
            </a:r>
            <a:endParaRPr lang="en-GB" altLang="en-US" sz="2000"/>
          </a:p>
        </p:txBody>
      </p:sp>
      <p:sp>
        <p:nvSpPr>
          <p:cNvPr id="32853" name="Rectangle 85"/>
          <p:cNvSpPr>
            <a:spLocks noChangeArrowheads="1"/>
          </p:cNvSpPr>
          <p:nvPr/>
        </p:nvSpPr>
        <p:spPr bwMode="auto">
          <a:xfrm rot="16200000">
            <a:off x="2696369" y="1189831"/>
            <a:ext cx="5207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b="1">
                <a:solidFill>
                  <a:srgbClr val="000000"/>
                </a:solidFill>
              </a:rPr>
              <a:t>EMG</a:t>
            </a:r>
            <a:endParaRPr lang="en-GB" altLang="en-US" sz="2000"/>
          </a:p>
        </p:txBody>
      </p:sp>
      <p:sp>
        <p:nvSpPr>
          <p:cNvPr id="32854" name="Line 86"/>
          <p:cNvSpPr>
            <a:spLocks noChangeShapeType="1"/>
          </p:cNvSpPr>
          <p:nvPr/>
        </p:nvSpPr>
        <p:spPr bwMode="auto">
          <a:xfrm flipV="1">
            <a:off x="2514600" y="1670050"/>
            <a:ext cx="685800" cy="311150"/>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5" name="Line 87"/>
          <p:cNvSpPr>
            <a:spLocks noChangeShapeType="1"/>
          </p:cNvSpPr>
          <p:nvPr/>
        </p:nvSpPr>
        <p:spPr bwMode="auto">
          <a:xfrm flipV="1">
            <a:off x="2286000" y="2574925"/>
            <a:ext cx="914400" cy="1082675"/>
          </a:xfrm>
          <a:prstGeom prst="line">
            <a:avLst/>
          </a:prstGeom>
          <a:noFill/>
          <a:ln w="28575">
            <a:solidFill>
              <a:srgbClr val="00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56" name="Text Box 88"/>
          <p:cNvSpPr txBox="1">
            <a:spLocks noChangeArrowheads="1"/>
          </p:cNvSpPr>
          <p:nvPr/>
        </p:nvSpPr>
        <p:spPr bwMode="auto">
          <a:xfrm>
            <a:off x="206375" y="6073775"/>
            <a:ext cx="771842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b="1" dirty="0" err="1"/>
              <a:t>Flessione</a:t>
            </a:r>
            <a:r>
              <a:rPr lang="en-US" altLang="en-US" b="1" dirty="0"/>
              <a:t> </a:t>
            </a:r>
            <a:r>
              <a:rPr lang="en-US" altLang="en-US" b="1" dirty="0" err="1"/>
              <a:t>dell’avambraccio</a:t>
            </a:r>
            <a:r>
              <a:rPr lang="en-US" altLang="en-US" b="1" dirty="0"/>
              <a:t>.  0° to 90°: </a:t>
            </a:r>
            <a:r>
              <a:rPr lang="en-US" altLang="en-US" b="1" dirty="0" err="1"/>
              <a:t>bicipite</a:t>
            </a:r>
            <a:r>
              <a:rPr lang="en-US" altLang="en-US" b="1" dirty="0"/>
              <a:t> </a:t>
            </a:r>
            <a:r>
              <a:rPr lang="en-US" altLang="en-US" b="1" dirty="0" err="1"/>
              <a:t>brachiale</a:t>
            </a:r>
            <a:endParaRPr lang="en-US" altLang="en-US" b="1" dirty="0"/>
          </a:p>
          <a:p>
            <a:pPr eaLnBrk="0" hangingPunct="0"/>
            <a:r>
              <a:rPr lang="en-US" altLang="en-US" b="1" dirty="0" err="1"/>
              <a:t>Elettrodi</a:t>
            </a:r>
            <a:r>
              <a:rPr lang="en-US" altLang="en-US" b="1" dirty="0"/>
              <a:t>: </a:t>
            </a:r>
            <a:r>
              <a:rPr lang="en-US" altLang="en-US" b="1" i="1" dirty="0"/>
              <a:t>Ø</a:t>
            </a:r>
            <a:r>
              <a:rPr lang="en-US" altLang="en-US" b="1" dirty="0"/>
              <a:t>  = 15 mm,  d = 25 mm.   La ZI </a:t>
            </a:r>
            <a:r>
              <a:rPr lang="en-US" altLang="en-US" b="1" dirty="0" err="1"/>
              <a:t>scorre</a:t>
            </a:r>
            <a:r>
              <a:rPr lang="en-US" altLang="en-US" b="1" dirty="0"/>
              <a:t> sotto la </a:t>
            </a:r>
            <a:r>
              <a:rPr lang="en-US" altLang="en-US" b="1" dirty="0" err="1"/>
              <a:t>coppia</a:t>
            </a:r>
            <a:r>
              <a:rPr lang="en-US" altLang="en-US" b="1" dirty="0"/>
              <a:t> </a:t>
            </a:r>
            <a:br>
              <a:rPr lang="en-US" altLang="en-US" b="1" dirty="0"/>
            </a:br>
            <a:r>
              <a:rPr lang="en-US" altLang="en-US" b="1" dirty="0" err="1"/>
              <a:t>verde</a:t>
            </a:r>
            <a:r>
              <a:rPr lang="en-US" altLang="en-US" b="1" dirty="0"/>
              <a:t> </a:t>
            </a:r>
            <a:r>
              <a:rPr lang="en-US" altLang="en-US" b="1" dirty="0" err="1"/>
              <a:t>causando</a:t>
            </a:r>
            <a:r>
              <a:rPr lang="en-US" altLang="en-US" b="1" dirty="0"/>
              <a:t> </a:t>
            </a:r>
            <a:r>
              <a:rPr lang="en-US" altLang="en-US" b="1" dirty="0" err="1"/>
              <a:t>una</a:t>
            </a:r>
            <a:r>
              <a:rPr lang="en-US" altLang="en-US" b="1" dirty="0"/>
              <a:t> </a:t>
            </a:r>
            <a:r>
              <a:rPr lang="en-US" altLang="en-US" b="1" dirty="0" err="1"/>
              <a:t>riduzione</a:t>
            </a:r>
            <a:r>
              <a:rPr lang="en-US" altLang="en-US" b="1" dirty="0"/>
              <a:t> di </a:t>
            </a:r>
            <a:r>
              <a:rPr lang="en-US" altLang="en-US" b="1" dirty="0" err="1"/>
              <a:t>ampiezza</a:t>
            </a:r>
            <a:r>
              <a:rPr lang="en-US" altLang="en-US" b="1" dirty="0"/>
              <a:t>.</a:t>
            </a:r>
            <a:endParaRPr lang="en-GB" altLang="en-US" sz="2400" dirty="0"/>
          </a:p>
        </p:txBody>
      </p:sp>
      <p:sp>
        <p:nvSpPr>
          <p:cNvPr id="32857" name="Text Box 89"/>
          <p:cNvSpPr txBox="1">
            <a:spLocks noChangeArrowheads="1"/>
          </p:cNvSpPr>
          <p:nvPr/>
        </p:nvSpPr>
        <p:spPr bwMode="auto">
          <a:xfrm>
            <a:off x="927100" y="106363"/>
            <a:ext cx="72167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sz="2000" b="1" dirty="0" err="1">
                <a:solidFill>
                  <a:srgbClr val="FF0000"/>
                </a:solidFill>
              </a:rPr>
              <a:t>Scorrimento</a:t>
            </a:r>
            <a:r>
              <a:rPr lang="en-US" altLang="en-US" sz="2000" b="1" dirty="0">
                <a:solidFill>
                  <a:srgbClr val="FF0000"/>
                </a:solidFill>
              </a:rPr>
              <a:t> </a:t>
            </a:r>
            <a:r>
              <a:rPr lang="en-US" altLang="en-US" sz="2000" b="1" dirty="0" err="1">
                <a:solidFill>
                  <a:srgbClr val="FF0000"/>
                </a:solidFill>
              </a:rPr>
              <a:t>della</a:t>
            </a:r>
            <a:r>
              <a:rPr lang="en-US" altLang="en-US" sz="2000" b="1" dirty="0">
                <a:solidFill>
                  <a:srgbClr val="FF0000"/>
                </a:solidFill>
              </a:rPr>
              <a:t> zona di </a:t>
            </a:r>
            <a:r>
              <a:rPr lang="en-US" altLang="en-US" sz="2000" b="1" dirty="0" err="1">
                <a:solidFill>
                  <a:srgbClr val="FF0000"/>
                </a:solidFill>
              </a:rPr>
              <a:t>innervazione</a:t>
            </a:r>
            <a:r>
              <a:rPr lang="en-US" altLang="en-US" sz="2000" b="1" dirty="0">
                <a:solidFill>
                  <a:srgbClr val="FF0000"/>
                </a:solidFill>
              </a:rPr>
              <a:t> sotto </a:t>
            </a:r>
            <a:r>
              <a:rPr lang="en-US" altLang="en-US" sz="2000" b="1" dirty="0" err="1">
                <a:solidFill>
                  <a:srgbClr val="FF0000"/>
                </a:solidFill>
              </a:rPr>
              <a:t>gli</a:t>
            </a:r>
            <a:r>
              <a:rPr lang="en-US" altLang="en-US" sz="2000" b="1" dirty="0">
                <a:solidFill>
                  <a:srgbClr val="FF0000"/>
                </a:solidFill>
              </a:rPr>
              <a:t> </a:t>
            </a:r>
            <a:r>
              <a:rPr lang="en-US" altLang="en-US" sz="2000" b="1" dirty="0" err="1">
                <a:solidFill>
                  <a:srgbClr val="FF0000"/>
                </a:solidFill>
              </a:rPr>
              <a:t>elettrodi</a:t>
            </a:r>
            <a:endParaRPr lang="en-US" altLang="en-US" sz="2000" b="1" dirty="0">
              <a:solidFill>
                <a:srgbClr val="FF0000"/>
              </a:solidFill>
            </a:endParaRPr>
          </a:p>
        </p:txBody>
      </p:sp>
      <p:sp>
        <p:nvSpPr>
          <p:cNvPr id="32858" name="Rectangle 90"/>
          <p:cNvSpPr>
            <a:spLocks noChangeArrowheads="1"/>
          </p:cNvSpPr>
          <p:nvPr/>
        </p:nvSpPr>
        <p:spPr bwMode="auto">
          <a:xfrm rot="16200000">
            <a:off x="2071674" y="4743063"/>
            <a:ext cx="10259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dirty="0" err="1">
                <a:solidFill>
                  <a:srgbClr val="000000"/>
                </a:solidFill>
              </a:rPr>
              <a:t>Inviluppo</a:t>
            </a:r>
            <a:endParaRPr lang="en-GB" altLang="en-US" sz="2000" dirty="0"/>
          </a:p>
        </p:txBody>
      </p:sp>
      <p:cxnSp>
        <p:nvCxnSpPr>
          <p:cNvPr id="32859" name="AutoShape 91"/>
          <p:cNvCxnSpPr>
            <a:cxnSpLocks noChangeShapeType="1"/>
          </p:cNvCxnSpPr>
          <p:nvPr/>
        </p:nvCxnSpPr>
        <p:spPr bwMode="auto">
          <a:xfrm flipV="1">
            <a:off x="990600" y="1828800"/>
            <a:ext cx="1143000" cy="469900"/>
          </a:xfrm>
          <a:prstGeom prst="curvedConnector3">
            <a:avLst>
              <a:gd name="adj1" fmla="val 50000"/>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860" name="AutoShape 92"/>
          <p:cNvCxnSpPr>
            <a:cxnSpLocks noChangeShapeType="1"/>
          </p:cNvCxnSpPr>
          <p:nvPr/>
        </p:nvCxnSpPr>
        <p:spPr bwMode="auto">
          <a:xfrm flipV="1">
            <a:off x="1066800" y="2514600"/>
            <a:ext cx="1066800" cy="533400"/>
          </a:xfrm>
          <a:prstGeom prst="curvedConnector3">
            <a:avLst>
              <a:gd name="adj1" fmla="val 50000"/>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861" name="AutoShape 93"/>
          <p:cNvCxnSpPr>
            <a:cxnSpLocks noChangeShapeType="1"/>
          </p:cNvCxnSpPr>
          <p:nvPr/>
        </p:nvCxnSpPr>
        <p:spPr bwMode="auto">
          <a:xfrm>
            <a:off x="990600" y="3048000"/>
            <a:ext cx="1136650" cy="533400"/>
          </a:xfrm>
          <a:prstGeom prst="curvedConnector4">
            <a:avLst>
              <a:gd name="adj1" fmla="val 34778"/>
              <a:gd name="adj2" fmla="val 96130"/>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862" name="AutoShape 94"/>
          <p:cNvCxnSpPr>
            <a:cxnSpLocks noChangeShapeType="1"/>
          </p:cNvCxnSpPr>
          <p:nvPr/>
        </p:nvCxnSpPr>
        <p:spPr bwMode="auto">
          <a:xfrm rot="10800000">
            <a:off x="914400" y="3810000"/>
            <a:ext cx="1219200" cy="304800"/>
          </a:xfrm>
          <a:prstGeom prst="curvedConnector3">
            <a:avLst>
              <a:gd name="adj1" fmla="val 50000"/>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863" name="Rectangle 95"/>
          <p:cNvSpPr>
            <a:spLocks noChangeArrowheads="1"/>
          </p:cNvSpPr>
          <p:nvPr/>
        </p:nvSpPr>
        <p:spPr bwMode="auto">
          <a:xfrm>
            <a:off x="1905000" y="3733800"/>
            <a:ext cx="444500" cy="2746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GB" altLang="en-US" b="1">
                <a:solidFill>
                  <a:srgbClr val="006600"/>
                </a:solidFill>
              </a:rPr>
              <a:t>SD2</a:t>
            </a:r>
            <a:endParaRPr lang="en-GB" altLang="en-US" sz="2000"/>
          </a:p>
        </p:txBody>
      </p:sp>
      <p:sp>
        <p:nvSpPr>
          <p:cNvPr id="32864" name="Text Box 96"/>
          <p:cNvSpPr txBox="1">
            <a:spLocks noChangeArrowheads="1"/>
          </p:cNvSpPr>
          <p:nvPr/>
        </p:nvSpPr>
        <p:spPr bwMode="auto">
          <a:xfrm>
            <a:off x="609600" y="1371600"/>
            <a:ext cx="819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2000" b="1"/>
              <a:t>Prox.</a:t>
            </a:r>
            <a:endParaRPr lang="en-US" altLang="en-US" sz="2400">
              <a:latin typeface="Times New Roman" panose="02020603050405020304" pitchFamily="18" charset="0"/>
            </a:endParaRPr>
          </a:p>
        </p:txBody>
      </p:sp>
      <p:sp>
        <p:nvSpPr>
          <p:cNvPr id="32865" name="Text Box 97"/>
          <p:cNvSpPr txBox="1">
            <a:spLocks noChangeArrowheads="1"/>
          </p:cNvSpPr>
          <p:nvPr/>
        </p:nvSpPr>
        <p:spPr bwMode="auto">
          <a:xfrm>
            <a:off x="638175" y="5318125"/>
            <a:ext cx="733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2000" b="1"/>
              <a:t>Dist.</a:t>
            </a:r>
            <a:endParaRPr lang="en-US" altLang="en-US" sz="2400">
              <a:latin typeface="Times New Roman" panose="02020603050405020304" pitchFamily="18" charset="0"/>
            </a:endParaRPr>
          </a:p>
        </p:txBody>
      </p:sp>
      <p:sp>
        <p:nvSpPr>
          <p:cNvPr id="32866" name="Text Box 98"/>
          <p:cNvSpPr txBox="1">
            <a:spLocks noChangeArrowheads="1"/>
          </p:cNvSpPr>
          <p:nvPr/>
        </p:nvSpPr>
        <p:spPr bwMode="auto">
          <a:xfrm>
            <a:off x="166688" y="3276600"/>
            <a:ext cx="7477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400" b="1"/>
              <a:t>25 mm</a:t>
            </a:r>
          </a:p>
        </p:txBody>
      </p:sp>
      <p:grpSp>
        <p:nvGrpSpPr>
          <p:cNvPr id="32867" name="Group 99"/>
          <p:cNvGrpSpPr>
            <a:grpSpLocks noChangeAspect="1"/>
          </p:cNvGrpSpPr>
          <p:nvPr/>
        </p:nvGrpSpPr>
        <p:grpSpPr bwMode="auto">
          <a:xfrm flipV="1">
            <a:off x="685800" y="2743200"/>
            <a:ext cx="631825" cy="623888"/>
            <a:chOff x="2448" y="2112"/>
            <a:chExt cx="528" cy="480"/>
          </a:xfrm>
        </p:grpSpPr>
        <p:sp>
          <p:nvSpPr>
            <p:cNvPr id="32868" name="Oval 100"/>
            <p:cNvSpPr>
              <a:spLocks noChangeAspect="1" noChangeArrowheads="1"/>
            </p:cNvSpPr>
            <p:nvPr/>
          </p:nvSpPr>
          <p:spPr bwMode="auto">
            <a:xfrm>
              <a:off x="2448" y="2112"/>
              <a:ext cx="528" cy="480"/>
            </a:xfrm>
            <a:prstGeom prst="ellipse">
              <a:avLst/>
            </a:prstGeom>
            <a:solidFill>
              <a:srgbClr val="CCCCFF">
                <a:alpha val="50000"/>
              </a:srgbClr>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69" name="Oval 101"/>
            <p:cNvSpPr>
              <a:spLocks noChangeAspect="1" noChangeArrowheads="1"/>
            </p:cNvSpPr>
            <p:nvPr/>
          </p:nvSpPr>
          <p:spPr bwMode="auto">
            <a:xfrm>
              <a:off x="2668" y="2304"/>
              <a:ext cx="96" cy="9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0" name="Oval 102"/>
            <p:cNvSpPr>
              <a:spLocks noChangeAspect="1" noChangeArrowheads="1"/>
            </p:cNvSpPr>
            <p:nvPr/>
          </p:nvSpPr>
          <p:spPr bwMode="auto">
            <a:xfrm>
              <a:off x="2639" y="2270"/>
              <a:ext cx="159" cy="159"/>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871" name="Group 103"/>
          <p:cNvGrpSpPr>
            <a:grpSpLocks noChangeAspect="1"/>
          </p:cNvGrpSpPr>
          <p:nvPr/>
        </p:nvGrpSpPr>
        <p:grpSpPr bwMode="auto">
          <a:xfrm flipV="1">
            <a:off x="711200" y="3505200"/>
            <a:ext cx="631825" cy="623888"/>
            <a:chOff x="2448" y="2112"/>
            <a:chExt cx="528" cy="480"/>
          </a:xfrm>
        </p:grpSpPr>
        <p:sp>
          <p:nvSpPr>
            <p:cNvPr id="32872" name="Oval 104"/>
            <p:cNvSpPr>
              <a:spLocks noChangeAspect="1" noChangeArrowheads="1"/>
            </p:cNvSpPr>
            <p:nvPr/>
          </p:nvSpPr>
          <p:spPr bwMode="auto">
            <a:xfrm>
              <a:off x="2448" y="2112"/>
              <a:ext cx="528" cy="480"/>
            </a:xfrm>
            <a:prstGeom prst="ellipse">
              <a:avLst/>
            </a:prstGeom>
            <a:solidFill>
              <a:srgbClr val="CCCCFF">
                <a:alpha val="50000"/>
              </a:srgbClr>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3" name="Oval 105"/>
            <p:cNvSpPr>
              <a:spLocks noChangeAspect="1" noChangeArrowheads="1"/>
            </p:cNvSpPr>
            <p:nvPr/>
          </p:nvSpPr>
          <p:spPr bwMode="auto">
            <a:xfrm>
              <a:off x="2668" y="2304"/>
              <a:ext cx="96" cy="9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4" name="Oval 106"/>
            <p:cNvSpPr>
              <a:spLocks noChangeAspect="1" noChangeArrowheads="1"/>
            </p:cNvSpPr>
            <p:nvPr/>
          </p:nvSpPr>
          <p:spPr bwMode="auto">
            <a:xfrm>
              <a:off x="2639" y="2270"/>
              <a:ext cx="159" cy="159"/>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2875" name="Line 107"/>
          <p:cNvSpPr>
            <a:spLocks noChangeShapeType="1"/>
          </p:cNvSpPr>
          <p:nvPr/>
        </p:nvSpPr>
        <p:spPr bwMode="auto">
          <a:xfrm>
            <a:off x="288925" y="3048000"/>
            <a:ext cx="609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6" name="Line 108"/>
          <p:cNvSpPr>
            <a:spLocks noChangeShapeType="1"/>
          </p:cNvSpPr>
          <p:nvPr/>
        </p:nvSpPr>
        <p:spPr bwMode="auto">
          <a:xfrm>
            <a:off x="304800" y="3810000"/>
            <a:ext cx="609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77" name="Rectangle 109"/>
          <p:cNvSpPr>
            <a:spLocks noChangeArrowheads="1"/>
          </p:cNvSpPr>
          <p:nvPr/>
        </p:nvSpPr>
        <p:spPr bwMode="auto">
          <a:xfrm>
            <a:off x="3276600" y="815975"/>
            <a:ext cx="4959350" cy="2312988"/>
          </a:xfrm>
          <a:prstGeom prst="rect">
            <a:avLst/>
          </a:prstGeom>
          <a:noFill/>
          <a:ln w="2857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8" name="Freeform 110"/>
          <p:cNvSpPr>
            <a:spLocks/>
          </p:cNvSpPr>
          <p:nvPr/>
        </p:nvSpPr>
        <p:spPr bwMode="auto">
          <a:xfrm>
            <a:off x="3276600" y="815975"/>
            <a:ext cx="1588"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79" name="Freeform 111"/>
          <p:cNvSpPr>
            <a:spLocks/>
          </p:cNvSpPr>
          <p:nvPr/>
        </p:nvSpPr>
        <p:spPr bwMode="auto">
          <a:xfrm>
            <a:off x="3898900" y="815975"/>
            <a:ext cx="1588"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0" name="Freeform 112"/>
          <p:cNvSpPr>
            <a:spLocks/>
          </p:cNvSpPr>
          <p:nvPr/>
        </p:nvSpPr>
        <p:spPr bwMode="auto">
          <a:xfrm>
            <a:off x="4518025" y="815975"/>
            <a:ext cx="1588"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1" name="Freeform 113"/>
          <p:cNvSpPr>
            <a:spLocks/>
          </p:cNvSpPr>
          <p:nvPr/>
        </p:nvSpPr>
        <p:spPr bwMode="auto">
          <a:xfrm>
            <a:off x="5135563" y="815975"/>
            <a:ext cx="3175"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2" name="Freeform 114"/>
          <p:cNvSpPr>
            <a:spLocks/>
          </p:cNvSpPr>
          <p:nvPr/>
        </p:nvSpPr>
        <p:spPr bwMode="auto">
          <a:xfrm>
            <a:off x="5757863" y="815975"/>
            <a:ext cx="1587"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3" name="Freeform 115"/>
          <p:cNvSpPr>
            <a:spLocks/>
          </p:cNvSpPr>
          <p:nvPr/>
        </p:nvSpPr>
        <p:spPr bwMode="auto">
          <a:xfrm>
            <a:off x="6376988" y="815975"/>
            <a:ext cx="1587"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4" name="Freeform 116"/>
          <p:cNvSpPr>
            <a:spLocks/>
          </p:cNvSpPr>
          <p:nvPr/>
        </p:nvSpPr>
        <p:spPr bwMode="auto">
          <a:xfrm>
            <a:off x="6996113" y="815975"/>
            <a:ext cx="3175"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5" name="Freeform 117"/>
          <p:cNvSpPr>
            <a:spLocks/>
          </p:cNvSpPr>
          <p:nvPr/>
        </p:nvSpPr>
        <p:spPr bwMode="auto">
          <a:xfrm>
            <a:off x="7613650" y="815975"/>
            <a:ext cx="3175"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6" name="Freeform 118"/>
          <p:cNvSpPr>
            <a:spLocks/>
          </p:cNvSpPr>
          <p:nvPr/>
        </p:nvSpPr>
        <p:spPr bwMode="auto">
          <a:xfrm>
            <a:off x="8235950" y="815975"/>
            <a:ext cx="3175" cy="2312988"/>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7" name="Freeform 119"/>
          <p:cNvSpPr>
            <a:spLocks/>
          </p:cNvSpPr>
          <p:nvPr/>
        </p:nvSpPr>
        <p:spPr bwMode="auto">
          <a:xfrm>
            <a:off x="3276600" y="3128963"/>
            <a:ext cx="4959350" cy="1587"/>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8" name="Freeform 120"/>
          <p:cNvSpPr>
            <a:spLocks/>
          </p:cNvSpPr>
          <p:nvPr/>
        </p:nvSpPr>
        <p:spPr bwMode="auto">
          <a:xfrm>
            <a:off x="3276600" y="2871788"/>
            <a:ext cx="4959350" cy="1587"/>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89" name="Freeform 121"/>
          <p:cNvSpPr>
            <a:spLocks/>
          </p:cNvSpPr>
          <p:nvPr/>
        </p:nvSpPr>
        <p:spPr bwMode="auto">
          <a:xfrm>
            <a:off x="3276600" y="2614613"/>
            <a:ext cx="4959350" cy="0"/>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0" name="Freeform 122"/>
          <p:cNvSpPr>
            <a:spLocks/>
          </p:cNvSpPr>
          <p:nvPr/>
        </p:nvSpPr>
        <p:spPr bwMode="auto">
          <a:xfrm>
            <a:off x="3276600" y="2357438"/>
            <a:ext cx="4959350" cy="1587"/>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1" name="Freeform 123"/>
          <p:cNvSpPr>
            <a:spLocks/>
          </p:cNvSpPr>
          <p:nvPr/>
        </p:nvSpPr>
        <p:spPr bwMode="auto">
          <a:xfrm>
            <a:off x="3276600" y="2097088"/>
            <a:ext cx="4959350"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2" name="Freeform 124"/>
          <p:cNvSpPr>
            <a:spLocks/>
          </p:cNvSpPr>
          <p:nvPr/>
        </p:nvSpPr>
        <p:spPr bwMode="auto">
          <a:xfrm>
            <a:off x="3276600" y="1847850"/>
            <a:ext cx="4959350"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3" name="Freeform 125"/>
          <p:cNvSpPr>
            <a:spLocks/>
          </p:cNvSpPr>
          <p:nvPr/>
        </p:nvSpPr>
        <p:spPr bwMode="auto">
          <a:xfrm>
            <a:off x="3276600" y="1590675"/>
            <a:ext cx="4959350" cy="0"/>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4" name="Freeform 126"/>
          <p:cNvSpPr>
            <a:spLocks/>
          </p:cNvSpPr>
          <p:nvPr/>
        </p:nvSpPr>
        <p:spPr bwMode="auto">
          <a:xfrm>
            <a:off x="3276600" y="1335088"/>
            <a:ext cx="4959350" cy="0"/>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5" name="Freeform 127"/>
          <p:cNvSpPr>
            <a:spLocks/>
          </p:cNvSpPr>
          <p:nvPr/>
        </p:nvSpPr>
        <p:spPr bwMode="auto">
          <a:xfrm>
            <a:off x="3276600" y="1074738"/>
            <a:ext cx="4959350"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6" name="Freeform 128"/>
          <p:cNvSpPr>
            <a:spLocks/>
          </p:cNvSpPr>
          <p:nvPr/>
        </p:nvSpPr>
        <p:spPr bwMode="auto">
          <a:xfrm>
            <a:off x="3276600" y="815975"/>
            <a:ext cx="4959350" cy="3175"/>
          </a:xfrm>
          <a:custGeom>
            <a:avLst/>
            <a:gdLst>
              <a:gd name="T0" fmla="*/ 0 w 360"/>
              <a:gd name="T1" fmla="*/ 360 w 360"/>
              <a:gd name="T2" fmla="*/ 360 w 360"/>
            </a:gdLst>
            <a:ahLst/>
            <a:cxnLst>
              <a:cxn ang="0">
                <a:pos x="T0" y="0"/>
              </a:cxn>
              <a:cxn ang="0">
                <a:pos x="T1" y="0"/>
              </a:cxn>
              <a:cxn ang="0">
                <a:pos x="T2" y="0"/>
              </a:cxn>
            </a:cxnLst>
            <a:rect l="0" t="0" r="r" b="b"/>
            <a:pathLst>
              <a:path w="360">
                <a:moveTo>
                  <a:pt x="0" y="0"/>
                </a:moveTo>
                <a:lnTo>
                  <a:pt x="360" y="0"/>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7" name="Line 129"/>
          <p:cNvSpPr>
            <a:spLocks noChangeShapeType="1"/>
          </p:cNvSpPr>
          <p:nvPr/>
        </p:nvSpPr>
        <p:spPr bwMode="auto">
          <a:xfrm>
            <a:off x="3276600" y="815975"/>
            <a:ext cx="49593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898" name="Freeform 130"/>
          <p:cNvSpPr>
            <a:spLocks/>
          </p:cNvSpPr>
          <p:nvPr/>
        </p:nvSpPr>
        <p:spPr bwMode="auto">
          <a:xfrm>
            <a:off x="3276600" y="815975"/>
            <a:ext cx="4959350" cy="2312988"/>
          </a:xfrm>
          <a:custGeom>
            <a:avLst/>
            <a:gdLst>
              <a:gd name="T0" fmla="*/ 0 w 360"/>
              <a:gd name="T1" fmla="*/ 341 h 341"/>
              <a:gd name="T2" fmla="*/ 360 w 360"/>
              <a:gd name="T3" fmla="*/ 341 h 341"/>
              <a:gd name="T4" fmla="*/ 360 w 360"/>
              <a:gd name="T5" fmla="*/ 0 h 341"/>
            </a:gdLst>
            <a:ahLst/>
            <a:cxnLst>
              <a:cxn ang="0">
                <a:pos x="T0" y="T1"/>
              </a:cxn>
              <a:cxn ang="0">
                <a:pos x="T2" y="T3"/>
              </a:cxn>
              <a:cxn ang="0">
                <a:pos x="T4" y="T5"/>
              </a:cxn>
            </a:cxnLst>
            <a:rect l="0" t="0" r="r" b="b"/>
            <a:pathLst>
              <a:path w="360" h="341">
                <a:moveTo>
                  <a:pt x="0" y="341"/>
                </a:moveTo>
                <a:lnTo>
                  <a:pt x="360" y="341"/>
                </a:lnTo>
                <a:lnTo>
                  <a:pt x="360" y="0"/>
                </a:lnTo>
              </a:path>
            </a:pathLst>
          </a:custGeom>
          <a:noFill/>
          <a:ln w="2857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899" name="Line 131"/>
          <p:cNvSpPr>
            <a:spLocks noChangeShapeType="1"/>
          </p:cNvSpPr>
          <p:nvPr/>
        </p:nvSpPr>
        <p:spPr bwMode="auto">
          <a:xfrm flipV="1">
            <a:off x="3276600" y="815975"/>
            <a:ext cx="1588" cy="2312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0" name="Line 132"/>
          <p:cNvSpPr>
            <a:spLocks noChangeShapeType="1"/>
          </p:cNvSpPr>
          <p:nvPr/>
        </p:nvSpPr>
        <p:spPr bwMode="auto">
          <a:xfrm>
            <a:off x="3276600" y="3128963"/>
            <a:ext cx="4959350"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1" name="Line 133"/>
          <p:cNvSpPr>
            <a:spLocks noChangeShapeType="1"/>
          </p:cNvSpPr>
          <p:nvPr/>
        </p:nvSpPr>
        <p:spPr bwMode="auto">
          <a:xfrm flipV="1">
            <a:off x="3276600" y="815975"/>
            <a:ext cx="1588" cy="2312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2" name="Line 134"/>
          <p:cNvSpPr>
            <a:spLocks noChangeShapeType="1"/>
          </p:cNvSpPr>
          <p:nvPr/>
        </p:nvSpPr>
        <p:spPr bwMode="auto">
          <a:xfrm flipV="1">
            <a:off x="3276600" y="3101975"/>
            <a:ext cx="1588"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3" name="Line 135"/>
          <p:cNvSpPr>
            <a:spLocks noChangeShapeType="1"/>
          </p:cNvSpPr>
          <p:nvPr/>
        </p:nvSpPr>
        <p:spPr bwMode="auto">
          <a:xfrm flipV="1">
            <a:off x="3898900" y="3101975"/>
            <a:ext cx="1588"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4" name="Line 136"/>
          <p:cNvSpPr>
            <a:spLocks noChangeShapeType="1"/>
          </p:cNvSpPr>
          <p:nvPr/>
        </p:nvSpPr>
        <p:spPr bwMode="auto">
          <a:xfrm>
            <a:off x="3898900" y="815975"/>
            <a:ext cx="1588"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5" name="Line 137"/>
          <p:cNvSpPr>
            <a:spLocks noChangeShapeType="1"/>
          </p:cNvSpPr>
          <p:nvPr/>
        </p:nvSpPr>
        <p:spPr bwMode="auto">
          <a:xfrm flipV="1">
            <a:off x="4518025" y="3101975"/>
            <a:ext cx="1588"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6" name="Line 138"/>
          <p:cNvSpPr>
            <a:spLocks noChangeShapeType="1"/>
          </p:cNvSpPr>
          <p:nvPr/>
        </p:nvSpPr>
        <p:spPr bwMode="auto">
          <a:xfrm>
            <a:off x="4518025" y="815975"/>
            <a:ext cx="1588"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7" name="Line 139"/>
          <p:cNvSpPr>
            <a:spLocks noChangeShapeType="1"/>
          </p:cNvSpPr>
          <p:nvPr/>
        </p:nvSpPr>
        <p:spPr bwMode="auto">
          <a:xfrm flipV="1">
            <a:off x="5135563" y="3101975"/>
            <a:ext cx="3175"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8" name="Line 140"/>
          <p:cNvSpPr>
            <a:spLocks noChangeShapeType="1"/>
          </p:cNvSpPr>
          <p:nvPr/>
        </p:nvSpPr>
        <p:spPr bwMode="auto">
          <a:xfrm>
            <a:off x="5135563" y="815975"/>
            <a:ext cx="3175"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09" name="Line 141"/>
          <p:cNvSpPr>
            <a:spLocks noChangeShapeType="1"/>
          </p:cNvSpPr>
          <p:nvPr/>
        </p:nvSpPr>
        <p:spPr bwMode="auto">
          <a:xfrm flipV="1">
            <a:off x="5757863" y="3101975"/>
            <a:ext cx="1587"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0" name="Line 142"/>
          <p:cNvSpPr>
            <a:spLocks noChangeShapeType="1"/>
          </p:cNvSpPr>
          <p:nvPr/>
        </p:nvSpPr>
        <p:spPr bwMode="auto">
          <a:xfrm>
            <a:off x="5757863" y="815975"/>
            <a:ext cx="1587"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1" name="Line 143"/>
          <p:cNvSpPr>
            <a:spLocks noChangeShapeType="1"/>
          </p:cNvSpPr>
          <p:nvPr/>
        </p:nvSpPr>
        <p:spPr bwMode="auto">
          <a:xfrm flipV="1">
            <a:off x="6376988" y="3101975"/>
            <a:ext cx="1587"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2" name="Line 144"/>
          <p:cNvSpPr>
            <a:spLocks noChangeShapeType="1"/>
          </p:cNvSpPr>
          <p:nvPr/>
        </p:nvSpPr>
        <p:spPr bwMode="auto">
          <a:xfrm>
            <a:off x="6376988" y="815975"/>
            <a:ext cx="1587"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3" name="Line 145"/>
          <p:cNvSpPr>
            <a:spLocks noChangeShapeType="1"/>
          </p:cNvSpPr>
          <p:nvPr/>
        </p:nvSpPr>
        <p:spPr bwMode="auto">
          <a:xfrm flipV="1">
            <a:off x="6996113" y="3101975"/>
            <a:ext cx="3175"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4" name="Line 146"/>
          <p:cNvSpPr>
            <a:spLocks noChangeShapeType="1"/>
          </p:cNvSpPr>
          <p:nvPr/>
        </p:nvSpPr>
        <p:spPr bwMode="auto">
          <a:xfrm>
            <a:off x="6996113" y="815975"/>
            <a:ext cx="3175"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5" name="Line 147"/>
          <p:cNvSpPr>
            <a:spLocks noChangeShapeType="1"/>
          </p:cNvSpPr>
          <p:nvPr/>
        </p:nvSpPr>
        <p:spPr bwMode="auto">
          <a:xfrm flipV="1">
            <a:off x="7613650" y="3101975"/>
            <a:ext cx="3175"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6" name="Line 148"/>
          <p:cNvSpPr>
            <a:spLocks noChangeShapeType="1"/>
          </p:cNvSpPr>
          <p:nvPr/>
        </p:nvSpPr>
        <p:spPr bwMode="auto">
          <a:xfrm>
            <a:off x="7613650" y="815975"/>
            <a:ext cx="3175"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7" name="Line 149"/>
          <p:cNvSpPr>
            <a:spLocks noChangeShapeType="1"/>
          </p:cNvSpPr>
          <p:nvPr/>
        </p:nvSpPr>
        <p:spPr bwMode="auto">
          <a:xfrm flipV="1">
            <a:off x="8235950" y="3101975"/>
            <a:ext cx="3175" cy="26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8" name="Line 150"/>
          <p:cNvSpPr>
            <a:spLocks noChangeShapeType="1"/>
          </p:cNvSpPr>
          <p:nvPr/>
        </p:nvSpPr>
        <p:spPr bwMode="auto">
          <a:xfrm>
            <a:off x="8235950" y="815975"/>
            <a:ext cx="3175" cy="25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19" name="Line 151"/>
          <p:cNvSpPr>
            <a:spLocks noChangeShapeType="1"/>
          </p:cNvSpPr>
          <p:nvPr/>
        </p:nvSpPr>
        <p:spPr bwMode="auto">
          <a:xfrm>
            <a:off x="3276600" y="3128963"/>
            <a:ext cx="57150"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0" name="Line 152"/>
          <p:cNvSpPr>
            <a:spLocks noChangeShapeType="1"/>
          </p:cNvSpPr>
          <p:nvPr/>
        </p:nvSpPr>
        <p:spPr bwMode="auto">
          <a:xfrm flipH="1">
            <a:off x="8178800" y="3128963"/>
            <a:ext cx="57150"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1" name="Line 153"/>
          <p:cNvSpPr>
            <a:spLocks noChangeShapeType="1"/>
          </p:cNvSpPr>
          <p:nvPr/>
        </p:nvSpPr>
        <p:spPr bwMode="auto">
          <a:xfrm>
            <a:off x="3276600" y="2871788"/>
            <a:ext cx="57150" cy="158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2" name="Line 154"/>
          <p:cNvSpPr>
            <a:spLocks noChangeShapeType="1"/>
          </p:cNvSpPr>
          <p:nvPr/>
        </p:nvSpPr>
        <p:spPr bwMode="auto">
          <a:xfrm flipH="1">
            <a:off x="8178800" y="2871788"/>
            <a:ext cx="57150" cy="158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3" name="Line 155"/>
          <p:cNvSpPr>
            <a:spLocks noChangeShapeType="1"/>
          </p:cNvSpPr>
          <p:nvPr/>
        </p:nvSpPr>
        <p:spPr bwMode="auto">
          <a:xfrm>
            <a:off x="3276600" y="2614613"/>
            <a:ext cx="57150"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4" name="Line 156"/>
          <p:cNvSpPr>
            <a:spLocks noChangeShapeType="1"/>
          </p:cNvSpPr>
          <p:nvPr/>
        </p:nvSpPr>
        <p:spPr bwMode="auto">
          <a:xfrm flipH="1">
            <a:off x="8178800" y="2614613"/>
            <a:ext cx="57150" cy="0"/>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5" name="Line 157"/>
          <p:cNvSpPr>
            <a:spLocks noChangeShapeType="1"/>
          </p:cNvSpPr>
          <p:nvPr/>
        </p:nvSpPr>
        <p:spPr bwMode="auto">
          <a:xfrm>
            <a:off x="3276600" y="2357438"/>
            <a:ext cx="57150" cy="158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6" name="Line 158"/>
          <p:cNvSpPr>
            <a:spLocks noChangeShapeType="1"/>
          </p:cNvSpPr>
          <p:nvPr/>
        </p:nvSpPr>
        <p:spPr bwMode="auto">
          <a:xfrm flipH="1">
            <a:off x="8178800" y="2357438"/>
            <a:ext cx="57150" cy="1587"/>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7" name="Line 159"/>
          <p:cNvSpPr>
            <a:spLocks noChangeShapeType="1"/>
          </p:cNvSpPr>
          <p:nvPr/>
        </p:nvSpPr>
        <p:spPr bwMode="auto">
          <a:xfrm>
            <a:off x="3276600" y="2097088"/>
            <a:ext cx="571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8" name="Line 160"/>
          <p:cNvSpPr>
            <a:spLocks noChangeShapeType="1"/>
          </p:cNvSpPr>
          <p:nvPr/>
        </p:nvSpPr>
        <p:spPr bwMode="auto">
          <a:xfrm flipH="1">
            <a:off x="8178800" y="2097088"/>
            <a:ext cx="57150" cy="3175"/>
          </a:xfrm>
          <a:prstGeom prst="line">
            <a:avLst/>
          </a:prstGeom>
          <a:noFill/>
          <a:ln w="28575">
            <a:solidFill>
              <a:srgbClr val="0066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29" name="Line 161"/>
          <p:cNvSpPr>
            <a:spLocks noChangeShapeType="1"/>
          </p:cNvSpPr>
          <p:nvPr/>
        </p:nvSpPr>
        <p:spPr bwMode="auto">
          <a:xfrm>
            <a:off x="3276600" y="1847850"/>
            <a:ext cx="571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0" name="Line 162"/>
          <p:cNvSpPr>
            <a:spLocks noChangeShapeType="1"/>
          </p:cNvSpPr>
          <p:nvPr/>
        </p:nvSpPr>
        <p:spPr bwMode="auto">
          <a:xfrm flipH="1">
            <a:off x="8178800" y="1847850"/>
            <a:ext cx="571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1" name="Line 163"/>
          <p:cNvSpPr>
            <a:spLocks noChangeShapeType="1"/>
          </p:cNvSpPr>
          <p:nvPr/>
        </p:nvSpPr>
        <p:spPr bwMode="auto">
          <a:xfrm>
            <a:off x="3276600" y="1590675"/>
            <a:ext cx="571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2" name="Line 164"/>
          <p:cNvSpPr>
            <a:spLocks noChangeShapeType="1"/>
          </p:cNvSpPr>
          <p:nvPr/>
        </p:nvSpPr>
        <p:spPr bwMode="auto">
          <a:xfrm flipH="1">
            <a:off x="8178800" y="1590675"/>
            <a:ext cx="571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3" name="Line 165"/>
          <p:cNvSpPr>
            <a:spLocks noChangeShapeType="1"/>
          </p:cNvSpPr>
          <p:nvPr/>
        </p:nvSpPr>
        <p:spPr bwMode="auto">
          <a:xfrm>
            <a:off x="3276600" y="1335088"/>
            <a:ext cx="571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4" name="Line 166"/>
          <p:cNvSpPr>
            <a:spLocks noChangeShapeType="1"/>
          </p:cNvSpPr>
          <p:nvPr/>
        </p:nvSpPr>
        <p:spPr bwMode="auto">
          <a:xfrm flipH="1">
            <a:off x="8178800" y="1335088"/>
            <a:ext cx="571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5" name="Line 167"/>
          <p:cNvSpPr>
            <a:spLocks noChangeShapeType="1"/>
          </p:cNvSpPr>
          <p:nvPr/>
        </p:nvSpPr>
        <p:spPr bwMode="auto">
          <a:xfrm>
            <a:off x="3276600" y="1074738"/>
            <a:ext cx="571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6" name="Line 168"/>
          <p:cNvSpPr>
            <a:spLocks noChangeShapeType="1"/>
          </p:cNvSpPr>
          <p:nvPr/>
        </p:nvSpPr>
        <p:spPr bwMode="auto">
          <a:xfrm flipH="1">
            <a:off x="8178800" y="1074738"/>
            <a:ext cx="571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7" name="Line 169"/>
          <p:cNvSpPr>
            <a:spLocks noChangeShapeType="1"/>
          </p:cNvSpPr>
          <p:nvPr/>
        </p:nvSpPr>
        <p:spPr bwMode="auto">
          <a:xfrm flipH="1">
            <a:off x="8178800" y="815975"/>
            <a:ext cx="571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8" name="Line 170"/>
          <p:cNvSpPr>
            <a:spLocks noChangeShapeType="1"/>
          </p:cNvSpPr>
          <p:nvPr/>
        </p:nvSpPr>
        <p:spPr bwMode="auto">
          <a:xfrm>
            <a:off x="3276600" y="815975"/>
            <a:ext cx="49593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39" name="Line 171"/>
          <p:cNvSpPr>
            <a:spLocks noChangeShapeType="1"/>
          </p:cNvSpPr>
          <p:nvPr/>
        </p:nvSpPr>
        <p:spPr bwMode="auto">
          <a:xfrm flipV="1">
            <a:off x="3276600" y="815975"/>
            <a:ext cx="1588" cy="23129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940" name="Freeform 172"/>
          <p:cNvSpPr>
            <a:spLocks/>
          </p:cNvSpPr>
          <p:nvPr/>
        </p:nvSpPr>
        <p:spPr bwMode="auto">
          <a:xfrm>
            <a:off x="3281363" y="1384300"/>
            <a:ext cx="206375" cy="515938"/>
          </a:xfrm>
          <a:custGeom>
            <a:avLst/>
            <a:gdLst>
              <a:gd name="T0" fmla="*/ 0 w 91"/>
              <a:gd name="T1" fmla="*/ 410 h 410"/>
              <a:gd name="T2" fmla="*/ 0 w 91"/>
              <a:gd name="T3" fmla="*/ 275 h 410"/>
              <a:gd name="T4" fmla="*/ 6 w 91"/>
              <a:gd name="T5" fmla="*/ 200 h 410"/>
              <a:gd name="T6" fmla="*/ 6 w 91"/>
              <a:gd name="T7" fmla="*/ 205 h 410"/>
              <a:gd name="T8" fmla="*/ 6 w 91"/>
              <a:gd name="T9" fmla="*/ 216 h 410"/>
              <a:gd name="T10" fmla="*/ 6 w 91"/>
              <a:gd name="T11" fmla="*/ 140 h 410"/>
              <a:gd name="T12" fmla="*/ 12 w 91"/>
              <a:gd name="T13" fmla="*/ 275 h 410"/>
              <a:gd name="T14" fmla="*/ 12 w 91"/>
              <a:gd name="T15" fmla="*/ 124 h 410"/>
              <a:gd name="T16" fmla="*/ 12 w 91"/>
              <a:gd name="T17" fmla="*/ 205 h 410"/>
              <a:gd name="T18" fmla="*/ 12 w 91"/>
              <a:gd name="T19" fmla="*/ 178 h 410"/>
              <a:gd name="T20" fmla="*/ 19 w 91"/>
              <a:gd name="T21" fmla="*/ 162 h 410"/>
              <a:gd name="T22" fmla="*/ 19 w 91"/>
              <a:gd name="T23" fmla="*/ 194 h 410"/>
              <a:gd name="T24" fmla="*/ 19 w 91"/>
              <a:gd name="T25" fmla="*/ 140 h 410"/>
              <a:gd name="T26" fmla="*/ 19 w 91"/>
              <a:gd name="T27" fmla="*/ 221 h 410"/>
              <a:gd name="T28" fmla="*/ 25 w 91"/>
              <a:gd name="T29" fmla="*/ 183 h 410"/>
              <a:gd name="T30" fmla="*/ 25 w 91"/>
              <a:gd name="T31" fmla="*/ 183 h 410"/>
              <a:gd name="T32" fmla="*/ 25 w 91"/>
              <a:gd name="T33" fmla="*/ 102 h 410"/>
              <a:gd name="T34" fmla="*/ 25 w 91"/>
              <a:gd name="T35" fmla="*/ 221 h 410"/>
              <a:gd name="T36" fmla="*/ 31 w 91"/>
              <a:gd name="T37" fmla="*/ 140 h 410"/>
              <a:gd name="T38" fmla="*/ 31 w 91"/>
              <a:gd name="T39" fmla="*/ 205 h 410"/>
              <a:gd name="T40" fmla="*/ 31 w 91"/>
              <a:gd name="T41" fmla="*/ 156 h 410"/>
              <a:gd name="T42" fmla="*/ 31 w 91"/>
              <a:gd name="T43" fmla="*/ 156 h 410"/>
              <a:gd name="T44" fmla="*/ 37 w 91"/>
              <a:gd name="T45" fmla="*/ 205 h 410"/>
              <a:gd name="T46" fmla="*/ 37 w 91"/>
              <a:gd name="T47" fmla="*/ 146 h 410"/>
              <a:gd name="T48" fmla="*/ 37 w 91"/>
              <a:gd name="T49" fmla="*/ 151 h 410"/>
              <a:gd name="T50" fmla="*/ 37 w 91"/>
              <a:gd name="T51" fmla="*/ 140 h 410"/>
              <a:gd name="T52" fmla="*/ 43 w 91"/>
              <a:gd name="T53" fmla="*/ 183 h 410"/>
              <a:gd name="T54" fmla="*/ 43 w 91"/>
              <a:gd name="T55" fmla="*/ 119 h 410"/>
              <a:gd name="T56" fmla="*/ 43 w 91"/>
              <a:gd name="T57" fmla="*/ 216 h 410"/>
              <a:gd name="T58" fmla="*/ 43 w 91"/>
              <a:gd name="T59" fmla="*/ 102 h 410"/>
              <a:gd name="T60" fmla="*/ 49 w 91"/>
              <a:gd name="T61" fmla="*/ 248 h 410"/>
              <a:gd name="T62" fmla="*/ 49 w 91"/>
              <a:gd name="T63" fmla="*/ 108 h 410"/>
              <a:gd name="T64" fmla="*/ 49 w 91"/>
              <a:gd name="T65" fmla="*/ 151 h 410"/>
              <a:gd name="T66" fmla="*/ 49 w 91"/>
              <a:gd name="T67" fmla="*/ 216 h 410"/>
              <a:gd name="T68" fmla="*/ 55 w 91"/>
              <a:gd name="T69" fmla="*/ 119 h 410"/>
              <a:gd name="T70" fmla="*/ 55 w 91"/>
              <a:gd name="T71" fmla="*/ 216 h 410"/>
              <a:gd name="T72" fmla="*/ 55 w 91"/>
              <a:gd name="T73" fmla="*/ 140 h 410"/>
              <a:gd name="T74" fmla="*/ 55 w 91"/>
              <a:gd name="T75" fmla="*/ 178 h 410"/>
              <a:gd name="T76" fmla="*/ 61 w 91"/>
              <a:gd name="T77" fmla="*/ 167 h 410"/>
              <a:gd name="T78" fmla="*/ 61 w 91"/>
              <a:gd name="T79" fmla="*/ 216 h 410"/>
              <a:gd name="T80" fmla="*/ 61 w 91"/>
              <a:gd name="T81" fmla="*/ 237 h 410"/>
              <a:gd name="T82" fmla="*/ 61 w 91"/>
              <a:gd name="T83" fmla="*/ 75 h 410"/>
              <a:gd name="T84" fmla="*/ 67 w 91"/>
              <a:gd name="T85" fmla="*/ 205 h 410"/>
              <a:gd name="T86" fmla="*/ 67 w 91"/>
              <a:gd name="T87" fmla="*/ 162 h 410"/>
              <a:gd name="T88" fmla="*/ 67 w 91"/>
              <a:gd name="T89" fmla="*/ 173 h 410"/>
              <a:gd name="T90" fmla="*/ 67 w 91"/>
              <a:gd name="T91" fmla="*/ 167 h 410"/>
              <a:gd name="T92" fmla="*/ 73 w 91"/>
              <a:gd name="T93" fmla="*/ 200 h 410"/>
              <a:gd name="T94" fmla="*/ 73 w 91"/>
              <a:gd name="T95" fmla="*/ 183 h 410"/>
              <a:gd name="T96" fmla="*/ 73 w 91"/>
              <a:gd name="T97" fmla="*/ 221 h 410"/>
              <a:gd name="T98" fmla="*/ 73 w 91"/>
              <a:gd name="T99" fmla="*/ 81 h 410"/>
              <a:gd name="T100" fmla="*/ 73 w 91"/>
              <a:gd name="T101" fmla="*/ 178 h 410"/>
              <a:gd name="T102" fmla="*/ 79 w 91"/>
              <a:gd name="T103" fmla="*/ 194 h 410"/>
              <a:gd name="T104" fmla="*/ 79 w 91"/>
              <a:gd name="T105" fmla="*/ 167 h 410"/>
              <a:gd name="T106" fmla="*/ 79 w 91"/>
              <a:gd name="T107" fmla="*/ 232 h 410"/>
              <a:gd name="T108" fmla="*/ 79 w 91"/>
              <a:gd name="T109" fmla="*/ 113 h 410"/>
              <a:gd name="T110" fmla="*/ 85 w 91"/>
              <a:gd name="T111" fmla="*/ 210 h 410"/>
              <a:gd name="T112" fmla="*/ 85 w 91"/>
              <a:gd name="T113" fmla="*/ 200 h 410"/>
              <a:gd name="T114" fmla="*/ 85 w 91"/>
              <a:gd name="T115" fmla="*/ 194 h 410"/>
              <a:gd name="T116" fmla="*/ 85 w 91"/>
              <a:gd name="T117" fmla="*/ 129 h 410"/>
              <a:gd name="T118" fmla="*/ 91 w 91"/>
              <a:gd name="T119" fmla="*/ 237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410">
                <a:moveTo>
                  <a:pt x="0" y="189"/>
                </a:moveTo>
                <a:lnTo>
                  <a:pt x="0" y="200"/>
                </a:lnTo>
                <a:lnTo>
                  <a:pt x="0" y="205"/>
                </a:lnTo>
                <a:lnTo>
                  <a:pt x="0" y="216"/>
                </a:lnTo>
                <a:lnTo>
                  <a:pt x="0" y="232"/>
                </a:lnTo>
                <a:lnTo>
                  <a:pt x="0" y="243"/>
                </a:lnTo>
                <a:lnTo>
                  <a:pt x="0" y="248"/>
                </a:lnTo>
                <a:lnTo>
                  <a:pt x="0" y="264"/>
                </a:lnTo>
                <a:lnTo>
                  <a:pt x="0" y="302"/>
                </a:lnTo>
                <a:lnTo>
                  <a:pt x="0" y="335"/>
                </a:lnTo>
                <a:lnTo>
                  <a:pt x="0" y="313"/>
                </a:lnTo>
                <a:lnTo>
                  <a:pt x="0" y="286"/>
                </a:lnTo>
                <a:lnTo>
                  <a:pt x="0" y="264"/>
                </a:lnTo>
                <a:lnTo>
                  <a:pt x="0" y="254"/>
                </a:lnTo>
                <a:lnTo>
                  <a:pt x="0" y="248"/>
                </a:lnTo>
                <a:lnTo>
                  <a:pt x="0" y="394"/>
                </a:lnTo>
                <a:lnTo>
                  <a:pt x="0" y="410"/>
                </a:lnTo>
                <a:lnTo>
                  <a:pt x="0" y="389"/>
                </a:lnTo>
                <a:lnTo>
                  <a:pt x="0" y="345"/>
                </a:lnTo>
                <a:lnTo>
                  <a:pt x="0" y="286"/>
                </a:lnTo>
                <a:lnTo>
                  <a:pt x="0" y="216"/>
                </a:lnTo>
                <a:lnTo>
                  <a:pt x="0" y="151"/>
                </a:lnTo>
                <a:lnTo>
                  <a:pt x="0" y="97"/>
                </a:lnTo>
                <a:lnTo>
                  <a:pt x="0" y="65"/>
                </a:lnTo>
                <a:lnTo>
                  <a:pt x="0" y="43"/>
                </a:lnTo>
                <a:lnTo>
                  <a:pt x="0" y="32"/>
                </a:lnTo>
                <a:lnTo>
                  <a:pt x="0" y="49"/>
                </a:lnTo>
                <a:lnTo>
                  <a:pt x="0" y="81"/>
                </a:lnTo>
                <a:lnTo>
                  <a:pt x="0" y="129"/>
                </a:lnTo>
                <a:lnTo>
                  <a:pt x="0" y="173"/>
                </a:lnTo>
                <a:lnTo>
                  <a:pt x="0" y="210"/>
                </a:lnTo>
                <a:lnTo>
                  <a:pt x="0" y="243"/>
                </a:lnTo>
                <a:lnTo>
                  <a:pt x="0" y="264"/>
                </a:lnTo>
                <a:lnTo>
                  <a:pt x="0" y="275"/>
                </a:lnTo>
                <a:lnTo>
                  <a:pt x="0" y="281"/>
                </a:lnTo>
                <a:lnTo>
                  <a:pt x="0" y="275"/>
                </a:lnTo>
                <a:lnTo>
                  <a:pt x="6" y="259"/>
                </a:lnTo>
                <a:lnTo>
                  <a:pt x="6" y="227"/>
                </a:lnTo>
                <a:lnTo>
                  <a:pt x="6" y="183"/>
                </a:lnTo>
                <a:lnTo>
                  <a:pt x="6" y="113"/>
                </a:lnTo>
                <a:lnTo>
                  <a:pt x="6" y="54"/>
                </a:lnTo>
                <a:lnTo>
                  <a:pt x="6" y="22"/>
                </a:lnTo>
                <a:lnTo>
                  <a:pt x="6" y="5"/>
                </a:lnTo>
                <a:lnTo>
                  <a:pt x="6" y="0"/>
                </a:lnTo>
                <a:lnTo>
                  <a:pt x="6" y="11"/>
                </a:lnTo>
                <a:lnTo>
                  <a:pt x="6" y="43"/>
                </a:lnTo>
                <a:lnTo>
                  <a:pt x="6" y="86"/>
                </a:lnTo>
                <a:lnTo>
                  <a:pt x="6" y="124"/>
                </a:lnTo>
                <a:lnTo>
                  <a:pt x="6" y="146"/>
                </a:lnTo>
                <a:lnTo>
                  <a:pt x="6" y="167"/>
                </a:lnTo>
                <a:lnTo>
                  <a:pt x="6" y="200"/>
                </a:lnTo>
                <a:lnTo>
                  <a:pt x="6" y="227"/>
                </a:lnTo>
                <a:lnTo>
                  <a:pt x="6" y="237"/>
                </a:lnTo>
                <a:lnTo>
                  <a:pt x="6" y="232"/>
                </a:lnTo>
                <a:lnTo>
                  <a:pt x="6" y="221"/>
                </a:lnTo>
                <a:lnTo>
                  <a:pt x="6" y="210"/>
                </a:lnTo>
                <a:lnTo>
                  <a:pt x="6" y="194"/>
                </a:lnTo>
                <a:lnTo>
                  <a:pt x="6" y="178"/>
                </a:lnTo>
                <a:lnTo>
                  <a:pt x="6" y="156"/>
                </a:lnTo>
                <a:lnTo>
                  <a:pt x="6" y="129"/>
                </a:lnTo>
                <a:lnTo>
                  <a:pt x="6" y="113"/>
                </a:lnTo>
                <a:lnTo>
                  <a:pt x="6" y="129"/>
                </a:lnTo>
                <a:lnTo>
                  <a:pt x="6" y="140"/>
                </a:lnTo>
                <a:lnTo>
                  <a:pt x="6" y="146"/>
                </a:lnTo>
                <a:lnTo>
                  <a:pt x="6" y="151"/>
                </a:lnTo>
                <a:lnTo>
                  <a:pt x="6" y="173"/>
                </a:lnTo>
                <a:lnTo>
                  <a:pt x="6" y="189"/>
                </a:lnTo>
                <a:lnTo>
                  <a:pt x="6" y="205"/>
                </a:lnTo>
                <a:lnTo>
                  <a:pt x="6" y="216"/>
                </a:lnTo>
                <a:lnTo>
                  <a:pt x="6" y="221"/>
                </a:lnTo>
                <a:lnTo>
                  <a:pt x="6" y="227"/>
                </a:lnTo>
                <a:lnTo>
                  <a:pt x="6" y="232"/>
                </a:lnTo>
                <a:lnTo>
                  <a:pt x="6" y="237"/>
                </a:lnTo>
                <a:lnTo>
                  <a:pt x="6" y="248"/>
                </a:lnTo>
                <a:lnTo>
                  <a:pt x="6" y="243"/>
                </a:lnTo>
                <a:lnTo>
                  <a:pt x="6" y="232"/>
                </a:lnTo>
                <a:lnTo>
                  <a:pt x="6" y="216"/>
                </a:lnTo>
                <a:lnTo>
                  <a:pt x="6" y="200"/>
                </a:lnTo>
                <a:lnTo>
                  <a:pt x="6" y="189"/>
                </a:lnTo>
                <a:lnTo>
                  <a:pt x="6" y="183"/>
                </a:lnTo>
                <a:lnTo>
                  <a:pt x="6" y="189"/>
                </a:lnTo>
                <a:lnTo>
                  <a:pt x="6" y="194"/>
                </a:lnTo>
                <a:lnTo>
                  <a:pt x="6" y="200"/>
                </a:lnTo>
                <a:lnTo>
                  <a:pt x="6" y="205"/>
                </a:lnTo>
                <a:lnTo>
                  <a:pt x="6" y="216"/>
                </a:lnTo>
                <a:lnTo>
                  <a:pt x="6" y="221"/>
                </a:lnTo>
                <a:lnTo>
                  <a:pt x="6" y="227"/>
                </a:lnTo>
                <a:lnTo>
                  <a:pt x="6" y="216"/>
                </a:lnTo>
                <a:lnTo>
                  <a:pt x="6" y="210"/>
                </a:lnTo>
                <a:lnTo>
                  <a:pt x="6" y="205"/>
                </a:lnTo>
                <a:lnTo>
                  <a:pt x="6" y="183"/>
                </a:lnTo>
                <a:lnTo>
                  <a:pt x="6" y="156"/>
                </a:lnTo>
                <a:lnTo>
                  <a:pt x="6" y="129"/>
                </a:lnTo>
                <a:lnTo>
                  <a:pt x="6" y="97"/>
                </a:lnTo>
                <a:lnTo>
                  <a:pt x="6" y="70"/>
                </a:lnTo>
                <a:lnTo>
                  <a:pt x="6" y="54"/>
                </a:lnTo>
                <a:lnTo>
                  <a:pt x="6" y="59"/>
                </a:lnTo>
                <a:lnTo>
                  <a:pt x="6" y="70"/>
                </a:lnTo>
                <a:lnTo>
                  <a:pt x="6" y="86"/>
                </a:lnTo>
                <a:lnTo>
                  <a:pt x="6" y="108"/>
                </a:lnTo>
                <a:lnTo>
                  <a:pt x="6" y="129"/>
                </a:lnTo>
                <a:lnTo>
                  <a:pt x="6" y="140"/>
                </a:lnTo>
                <a:lnTo>
                  <a:pt x="6" y="135"/>
                </a:lnTo>
                <a:lnTo>
                  <a:pt x="6" y="140"/>
                </a:lnTo>
                <a:lnTo>
                  <a:pt x="6" y="146"/>
                </a:lnTo>
                <a:lnTo>
                  <a:pt x="6" y="156"/>
                </a:lnTo>
                <a:lnTo>
                  <a:pt x="6" y="173"/>
                </a:lnTo>
                <a:lnTo>
                  <a:pt x="6" y="189"/>
                </a:lnTo>
                <a:lnTo>
                  <a:pt x="6" y="205"/>
                </a:lnTo>
                <a:lnTo>
                  <a:pt x="12" y="210"/>
                </a:lnTo>
                <a:lnTo>
                  <a:pt x="12" y="216"/>
                </a:lnTo>
                <a:lnTo>
                  <a:pt x="12" y="221"/>
                </a:lnTo>
                <a:lnTo>
                  <a:pt x="12" y="227"/>
                </a:lnTo>
                <a:lnTo>
                  <a:pt x="12" y="237"/>
                </a:lnTo>
                <a:lnTo>
                  <a:pt x="12" y="259"/>
                </a:lnTo>
                <a:lnTo>
                  <a:pt x="12" y="275"/>
                </a:lnTo>
                <a:lnTo>
                  <a:pt x="12" y="286"/>
                </a:lnTo>
                <a:lnTo>
                  <a:pt x="12" y="281"/>
                </a:lnTo>
                <a:lnTo>
                  <a:pt x="12" y="275"/>
                </a:lnTo>
                <a:lnTo>
                  <a:pt x="12" y="270"/>
                </a:lnTo>
                <a:lnTo>
                  <a:pt x="12" y="259"/>
                </a:lnTo>
                <a:lnTo>
                  <a:pt x="12" y="243"/>
                </a:lnTo>
                <a:lnTo>
                  <a:pt x="12" y="237"/>
                </a:lnTo>
                <a:lnTo>
                  <a:pt x="12" y="232"/>
                </a:lnTo>
                <a:lnTo>
                  <a:pt x="12" y="216"/>
                </a:lnTo>
                <a:lnTo>
                  <a:pt x="12" y="200"/>
                </a:lnTo>
                <a:lnTo>
                  <a:pt x="12" y="189"/>
                </a:lnTo>
                <a:lnTo>
                  <a:pt x="12" y="183"/>
                </a:lnTo>
                <a:lnTo>
                  <a:pt x="12" y="178"/>
                </a:lnTo>
                <a:lnTo>
                  <a:pt x="12" y="156"/>
                </a:lnTo>
                <a:lnTo>
                  <a:pt x="12" y="129"/>
                </a:lnTo>
                <a:lnTo>
                  <a:pt x="12" y="102"/>
                </a:lnTo>
                <a:lnTo>
                  <a:pt x="12" y="108"/>
                </a:lnTo>
                <a:lnTo>
                  <a:pt x="12" y="129"/>
                </a:lnTo>
                <a:lnTo>
                  <a:pt x="12" y="135"/>
                </a:lnTo>
                <a:lnTo>
                  <a:pt x="12" y="124"/>
                </a:lnTo>
                <a:lnTo>
                  <a:pt x="12" y="108"/>
                </a:lnTo>
                <a:lnTo>
                  <a:pt x="12" y="92"/>
                </a:lnTo>
                <a:lnTo>
                  <a:pt x="12" y="81"/>
                </a:lnTo>
                <a:lnTo>
                  <a:pt x="12" y="86"/>
                </a:lnTo>
                <a:lnTo>
                  <a:pt x="12" y="97"/>
                </a:lnTo>
                <a:lnTo>
                  <a:pt x="12" y="92"/>
                </a:lnTo>
                <a:lnTo>
                  <a:pt x="12" y="102"/>
                </a:lnTo>
                <a:lnTo>
                  <a:pt x="12" y="113"/>
                </a:lnTo>
                <a:lnTo>
                  <a:pt x="12" y="129"/>
                </a:lnTo>
                <a:lnTo>
                  <a:pt x="12" y="146"/>
                </a:lnTo>
                <a:lnTo>
                  <a:pt x="12" y="156"/>
                </a:lnTo>
                <a:lnTo>
                  <a:pt x="12" y="162"/>
                </a:lnTo>
                <a:lnTo>
                  <a:pt x="12" y="167"/>
                </a:lnTo>
                <a:lnTo>
                  <a:pt x="12" y="178"/>
                </a:lnTo>
                <a:lnTo>
                  <a:pt x="12" y="194"/>
                </a:lnTo>
                <a:lnTo>
                  <a:pt x="12" y="200"/>
                </a:lnTo>
                <a:lnTo>
                  <a:pt x="12" y="205"/>
                </a:lnTo>
                <a:lnTo>
                  <a:pt x="12" y="210"/>
                </a:lnTo>
                <a:lnTo>
                  <a:pt x="12" y="227"/>
                </a:lnTo>
                <a:lnTo>
                  <a:pt x="12" y="248"/>
                </a:lnTo>
                <a:lnTo>
                  <a:pt x="12" y="254"/>
                </a:lnTo>
                <a:lnTo>
                  <a:pt x="12" y="248"/>
                </a:lnTo>
                <a:lnTo>
                  <a:pt x="12" y="237"/>
                </a:lnTo>
                <a:lnTo>
                  <a:pt x="12" y="216"/>
                </a:lnTo>
                <a:lnTo>
                  <a:pt x="12" y="200"/>
                </a:lnTo>
                <a:lnTo>
                  <a:pt x="12" y="189"/>
                </a:lnTo>
                <a:lnTo>
                  <a:pt x="12" y="183"/>
                </a:lnTo>
                <a:lnTo>
                  <a:pt x="12" y="167"/>
                </a:lnTo>
                <a:lnTo>
                  <a:pt x="12" y="151"/>
                </a:lnTo>
                <a:lnTo>
                  <a:pt x="12" y="140"/>
                </a:lnTo>
                <a:lnTo>
                  <a:pt x="12" y="151"/>
                </a:lnTo>
                <a:lnTo>
                  <a:pt x="12" y="146"/>
                </a:lnTo>
                <a:lnTo>
                  <a:pt x="12" y="156"/>
                </a:lnTo>
                <a:lnTo>
                  <a:pt x="12" y="178"/>
                </a:lnTo>
                <a:lnTo>
                  <a:pt x="12" y="200"/>
                </a:lnTo>
                <a:lnTo>
                  <a:pt x="12" y="205"/>
                </a:lnTo>
                <a:lnTo>
                  <a:pt x="12" y="194"/>
                </a:lnTo>
                <a:lnTo>
                  <a:pt x="12" y="183"/>
                </a:lnTo>
                <a:lnTo>
                  <a:pt x="12" y="178"/>
                </a:lnTo>
                <a:lnTo>
                  <a:pt x="12" y="173"/>
                </a:lnTo>
                <a:lnTo>
                  <a:pt x="12" y="178"/>
                </a:lnTo>
                <a:lnTo>
                  <a:pt x="12" y="189"/>
                </a:lnTo>
                <a:lnTo>
                  <a:pt x="12" y="194"/>
                </a:lnTo>
                <a:lnTo>
                  <a:pt x="19" y="200"/>
                </a:lnTo>
                <a:lnTo>
                  <a:pt x="19" y="194"/>
                </a:lnTo>
                <a:lnTo>
                  <a:pt x="19" y="173"/>
                </a:lnTo>
                <a:lnTo>
                  <a:pt x="19" y="151"/>
                </a:lnTo>
                <a:lnTo>
                  <a:pt x="19" y="140"/>
                </a:lnTo>
                <a:lnTo>
                  <a:pt x="19" y="146"/>
                </a:lnTo>
                <a:lnTo>
                  <a:pt x="19" y="151"/>
                </a:lnTo>
                <a:lnTo>
                  <a:pt x="19" y="162"/>
                </a:lnTo>
                <a:lnTo>
                  <a:pt x="19" y="178"/>
                </a:lnTo>
                <a:lnTo>
                  <a:pt x="19" y="183"/>
                </a:lnTo>
                <a:lnTo>
                  <a:pt x="19" y="189"/>
                </a:lnTo>
                <a:lnTo>
                  <a:pt x="19" y="183"/>
                </a:lnTo>
                <a:lnTo>
                  <a:pt x="19" y="167"/>
                </a:lnTo>
                <a:lnTo>
                  <a:pt x="19" y="162"/>
                </a:lnTo>
                <a:lnTo>
                  <a:pt x="19" y="167"/>
                </a:lnTo>
                <a:lnTo>
                  <a:pt x="19" y="156"/>
                </a:lnTo>
                <a:lnTo>
                  <a:pt x="19" y="140"/>
                </a:lnTo>
                <a:lnTo>
                  <a:pt x="19" y="124"/>
                </a:lnTo>
                <a:lnTo>
                  <a:pt x="19" y="129"/>
                </a:lnTo>
                <a:lnTo>
                  <a:pt x="19" y="140"/>
                </a:lnTo>
                <a:lnTo>
                  <a:pt x="19" y="151"/>
                </a:lnTo>
                <a:lnTo>
                  <a:pt x="19" y="167"/>
                </a:lnTo>
                <a:lnTo>
                  <a:pt x="19" y="178"/>
                </a:lnTo>
                <a:lnTo>
                  <a:pt x="19" y="183"/>
                </a:lnTo>
                <a:lnTo>
                  <a:pt x="19" y="194"/>
                </a:lnTo>
                <a:lnTo>
                  <a:pt x="19" y="200"/>
                </a:lnTo>
                <a:lnTo>
                  <a:pt x="19" y="205"/>
                </a:lnTo>
                <a:lnTo>
                  <a:pt x="19" y="216"/>
                </a:lnTo>
                <a:lnTo>
                  <a:pt x="19" y="210"/>
                </a:lnTo>
                <a:lnTo>
                  <a:pt x="19" y="216"/>
                </a:lnTo>
                <a:lnTo>
                  <a:pt x="19" y="205"/>
                </a:lnTo>
                <a:lnTo>
                  <a:pt x="19" y="200"/>
                </a:lnTo>
                <a:lnTo>
                  <a:pt x="19" y="205"/>
                </a:lnTo>
                <a:lnTo>
                  <a:pt x="19" y="200"/>
                </a:lnTo>
                <a:lnTo>
                  <a:pt x="19" y="194"/>
                </a:lnTo>
                <a:lnTo>
                  <a:pt x="19" y="189"/>
                </a:lnTo>
                <a:lnTo>
                  <a:pt x="19" y="183"/>
                </a:lnTo>
                <a:lnTo>
                  <a:pt x="19" y="173"/>
                </a:lnTo>
                <a:lnTo>
                  <a:pt x="19" y="156"/>
                </a:lnTo>
                <a:lnTo>
                  <a:pt x="19" y="151"/>
                </a:lnTo>
                <a:lnTo>
                  <a:pt x="19" y="156"/>
                </a:lnTo>
                <a:lnTo>
                  <a:pt x="19" y="140"/>
                </a:lnTo>
                <a:lnTo>
                  <a:pt x="19" y="113"/>
                </a:lnTo>
                <a:lnTo>
                  <a:pt x="19" y="92"/>
                </a:lnTo>
                <a:lnTo>
                  <a:pt x="19" y="108"/>
                </a:lnTo>
                <a:lnTo>
                  <a:pt x="19" y="113"/>
                </a:lnTo>
                <a:lnTo>
                  <a:pt x="19" y="102"/>
                </a:lnTo>
                <a:lnTo>
                  <a:pt x="19" y="108"/>
                </a:lnTo>
                <a:lnTo>
                  <a:pt x="19" y="113"/>
                </a:lnTo>
                <a:lnTo>
                  <a:pt x="19" y="119"/>
                </a:lnTo>
                <a:lnTo>
                  <a:pt x="19" y="129"/>
                </a:lnTo>
                <a:lnTo>
                  <a:pt x="19" y="151"/>
                </a:lnTo>
                <a:lnTo>
                  <a:pt x="19" y="173"/>
                </a:lnTo>
                <a:lnTo>
                  <a:pt x="19" y="183"/>
                </a:lnTo>
                <a:lnTo>
                  <a:pt x="19" y="194"/>
                </a:lnTo>
                <a:lnTo>
                  <a:pt x="19" y="210"/>
                </a:lnTo>
                <a:lnTo>
                  <a:pt x="19" y="221"/>
                </a:lnTo>
                <a:lnTo>
                  <a:pt x="19" y="227"/>
                </a:lnTo>
                <a:lnTo>
                  <a:pt x="19" y="221"/>
                </a:lnTo>
                <a:lnTo>
                  <a:pt x="19" y="227"/>
                </a:lnTo>
                <a:lnTo>
                  <a:pt x="19" y="237"/>
                </a:lnTo>
                <a:lnTo>
                  <a:pt x="25" y="227"/>
                </a:lnTo>
                <a:lnTo>
                  <a:pt x="25" y="216"/>
                </a:lnTo>
                <a:lnTo>
                  <a:pt x="25" y="210"/>
                </a:lnTo>
                <a:lnTo>
                  <a:pt x="25" y="216"/>
                </a:lnTo>
                <a:lnTo>
                  <a:pt x="25" y="205"/>
                </a:lnTo>
                <a:lnTo>
                  <a:pt x="25" y="183"/>
                </a:lnTo>
                <a:lnTo>
                  <a:pt x="25" y="173"/>
                </a:lnTo>
                <a:lnTo>
                  <a:pt x="25" y="189"/>
                </a:lnTo>
                <a:lnTo>
                  <a:pt x="25" y="205"/>
                </a:lnTo>
                <a:lnTo>
                  <a:pt x="25" y="200"/>
                </a:lnTo>
                <a:lnTo>
                  <a:pt x="25" y="194"/>
                </a:lnTo>
                <a:lnTo>
                  <a:pt x="25" y="189"/>
                </a:lnTo>
                <a:lnTo>
                  <a:pt x="25" y="183"/>
                </a:lnTo>
                <a:lnTo>
                  <a:pt x="25" y="178"/>
                </a:lnTo>
                <a:lnTo>
                  <a:pt x="25" y="183"/>
                </a:lnTo>
                <a:lnTo>
                  <a:pt x="25" y="178"/>
                </a:lnTo>
                <a:lnTo>
                  <a:pt x="25" y="173"/>
                </a:lnTo>
                <a:lnTo>
                  <a:pt x="25" y="167"/>
                </a:lnTo>
                <a:lnTo>
                  <a:pt x="25" y="156"/>
                </a:lnTo>
                <a:lnTo>
                  <a:pt x="25" y="140"/>
                </a:lnTo>
                <a:lnTo>
                  <a:pt x="25" y="135"/>
                </a:lnTo>
                <a:lnTo>
                  <a:pt x="25" y="151"/>
                </a:lnTo>
                <a:lnTo>
                  <a:pt x="25" y="178"/>
                </a:lnTo>
                <a:lnTo>
                  <a:pt x="25" y="200"/>
                </a:lnTo>
                <a:lnTo>
                  <a:pt x="25" y="210"/>
                </a:lnTo>
                <a:lnTo>
                  <a:pt x="25" y="221"/>
                </a:lnTo>
                <a:lnTo>
                  <a:pt x="25" y="216"/>
                </a:lnTo>
                <a:lnTo>
                  <a:pt x="25" y="210"/>
                </a:lnTo>
                <a:lnTo>
                  <a:pt x="25" y="194"/>
                </a:lnTo>
                <a:lnTo>
                  <a:pt x="25" y="183"/>
                </a:lnTo>
                <a:lnTo>
                  <a:pt x="25" y="178"/>
                </a:lnTo>
                <a:lnTo>
                  <a:pt x="25" y="183"/>
                </a:lnTo>
                <a:lnTo>
                  <a:pt x="25" y="189"/>
                </a:lnTo>
                <a:lnTo>
                  <a:pt x="25" y="200"/>
                </a:lnTo>
                <a:lnTo>
                  <a:pt x="25" y="205"/>
                </a:lnTo>
                <a:lnTo>
                  <a:pt x="25" y="200"/>
                </a:lnTo>
                <a:lnTo>
                  <a:pt x="25" y="183"/>
                </a:lnTo>
                <a:lnTo>
                  <a:pt x="25" y="173"/>
                </a:lnTo>
                <a:lnTo>
                  <a:pt x="25" y="156"/>
                </a:lnTo>
                <a:lnTo>
                  <a:pt x="25" y="140"/>
                </a:lnTo>
                <a:lnTo>
                  <a:pt x="25" y="119"/>
                </a:lnTo>
                <a:lnTo>
                  <a:pt x="25" y="97"/>
                </a:lnTo>
                <a:lnTo>
                  <a:pt x="25" y="92"/>
                </a:lnTo>
                <a:lnTo>
                  <a:pt x="25" y="97"/>
                </a:lnTo>
                <a:lnTo>
                  <a:pt x="25" y="102"/>
                </a:lnTo>
                <a:lnTo>
                  <a:pt x="25" y="108"/>
                </a:lnTo>
                <a:lnTo>
                  <a:pt x="25" y="102"/>
                </a:lnTo>
                <a:lnTo>
                  <a:pt x="25" y="97"/>
                </a:lnTo>
                <a:lnTo>
                  <a:pt x="25" y="102"/>
                </a:lnTo>
                <a:lnTo>
                  <a:pt x="25" y="113"/>
                </a:lnTo>
                <a:lnTo>
                  <a:pt x="25" y="124"/>
                </a:lnTo>
                <a:lnTo>
                  <a:pt x="25" y="135"/>
                </a:lnTo>
                <a:lnTo>
                  <a:pt x="25" y="151"/>
                </a:lnTo>
                <a:lnTo>
                  <a:pt x="25" y="162"/>
                </a:lnTo>
                <a:lnTo>
                  <a:pt x="25" y="173"/>
                </a:lnTo>
                <a:lnTo>
                  <a:pt x="25" y="189"/>
                </a:lnTo>
                <a:lnTo>
                  <a:pt x="25" y="205"/>
                </a:lnTo>
                <a:lnTo>
                  <a:pt x="25" y="216"/>
                </a:lnTo>
                <a:lnTo>
                  <a:pt x="25" y="210"/>
                </a:lnTo>
                <a:lnTo>
                  <a:pt x="25" y="221"/>
                </a:lnTo>
                <a:lnTo>
                  <a:pt x="25" y="237"/>
                </a:lnTo>
                <a:lnTo>
                  <a:pt x="25" y="248"/>
                </a:lnTo>
                <a:lnTo>
                  <a:pt x="25" y="237"/>
                </a:lnTo>
                <a:lnTo>
                  <a:pt x="25" y="221"/>
                </a:lnTo>
                <a:lnTo>
                  <a:pt x="25" y="216"/>
                </a:lnTo>
                <a:lnTo>
                  <a:pt x="25" y="221"/>
                </a:lnTo>
                <a:lnTo>
                  <a:pt x="25" y="237"/>
                </a:lnTo>
                <a:lnTo>
                  <a:pt x="25" y="243"/>
                </a:lnTo>
                <a:lnTo>
                  <a:pt x="25" y="232"/>
                </a:lnTo>
                <a:lnTo>
                  <a:pt x="25" y="221"/>
                </a:lnTo>
                <a:lnTo>
                  <a:pt x="25" y="216"/>
                </a:lnTo>
                <a:lnTo>
                  <a:pt x="25" y="210"/>
                </a:lnTo>
                <a:lnTo>
                  <a:pt x="25" y="200"/>
                </a:lnTo>
                <a:lnTo>
                  <a:pt x="25" y="189"/>
                </a:lnTo>
                <a:lnTo>
                  <a:pt x="31" y="194"/>
                </a:lnTo>
                <a:lnTo>
                  <a:pt x="31" y="205"/>
                </a:lnTo>
                <a:lnTo>
                  <a:pt x="31" y="189"/>
                </a:lnTo>
                <a:lnTo>
                  <a:pt x="31" y="178"/>
                </a:lnTo>
                <a:lnTo>
                  <a:pt x="31" y="167"/>
                </a:lnTo>
                <a:lnTo>
                  <a:pt x="31" y="162"/>
                </a:lnTo>
                <a:lnTo>
                  <a:pt x="31" y="156"/>
                </a:lnTo>
                <a:lnTo>
                  <a:pt x="31" y="151"/>
                </a:lnTo>
                <a:lnTo>
                  <a:pt x="31" y="140"/>
                </a:lnTo>
                <a:lnTo>
                  <a:pt x="31" y="124"/>
                </a:lnTo>
                <a:lnTo>
                  <a:pt x="31" y="113"/>
                </a:lnTo>
                <a:lnTo>
                  <a:pt x="31" y="119"/>
                </a:lnTo>
                <a:lnTo>
                  <a:pt x="31" y="129"/>
                </a:lnTo>
                <a:lnTo>
                  <a:pt x="31" y="113"/>
                </a:lnTo>
                <a:lnTo>
                  <a:pt x="31" y="135"/>
                </a:lnTo>
                <a:lnTo>
                  <a:pt x="31" y="162"/>
                </a:lnTo>
                <a:lnTo>
                  <a:pt x="31" y="173"/>
                </a:lnTo>
                <a:lnTo>
                  <a:pt x="31" y="162"/>
                </a:lnTo>
                <a:lnTo>
                  <a:pt x="31" y="173"/>
                </a:lnTo>
                <a:lnTo>
                  <a:pt x="31" y="194"/>
                </a:lnTo>
                <a:lnTo>
                  <a:pt x="31" y="210"/>
                </a:lnTo>
                <a:lnTo>
                  <a:pt x="31" y="221"/>
                </a:lnTo>
                <a:lnTo>
                  <a:pt x="31" y="216"/>
                </a:lnTo>
                <a:lnTo>
                  <a:pt x="31" y="205"/>
                </a:lnTo>
                <a:lnTo>
                  <a:pt x="31" y="194"/>
                </a:lnTo>
                <a:lnTo>
                  <a:pt x="31" y="205"/>
                </a:lnTo>
                <a:lnTo>
                  <a:pt x="31" y="216"/>
                </a:lnTo>
                <a:lnTo>
                  <a:pt x="31" y="210"/>
                </a:lnTo>
                <a:lnTo>
                  <a:pt x="31" y="205"/>
                </a:lnTo>
                <a:lnTo>
                  <a:pt x="31" y="194"/>
                </a:lnTo>
                <a:lnTo>
                  <a:pt x="31" y="189"/>
                </a:lnTo>
                <a:lnTo>
                  <a:pt x="31" y="183"/>
                </a:lnTo>
                <a:lnTo>
                  <a:pt x="31" y="178"/>
                </a:lnTo>
                <a:lnTo>
                  <a:pt x="31" y="162"/>
                </a:lnTo>
                <a:lnTo>
                  <a:pt x="31" y="135"/>
                </a:lnTo>
                <a:lnTo>
                  <a:pt x="31" y="113"/>
                </a:lnTo>
                <a:lnTo>
                  <a:pt x="31" y="124"/>
                </a:lnTo>
                <a:lnTo>
                  <a:pt x="31" y="129"/>
                </a:lnTo>
                <a:lnTo>
                  <a:pt x="31" y="135"/>
                </a:lnTo>
                <a:lnTo>
                  <a:pt x="31" y="151"/>
                </a:lnTo>
                <a:lnTo>
                  <a:pt x="31" y="156"/>
                </a:lnTo>
                <a:lnTo>
                  <a:pt x="31" y="151"/>
                </a:lnTo>
                <a:lnTo>
                  <a:pt x="31" y="156"/>
                </a:lnTo>
                <a:lnTo>
                  <a:pt x="31" y="167"/>
                </a:lnTo>
                <a:lnTo>
                  <a:pt x="31" y="173"/>
                </a:lnTo>
                <a:lnTo>
                  <a:pt x="31" y="183"/>
                </a:lnTo>
                <a:lnTo>
                  <a:pt x="31" y="194"/>
                </a:lnTo>
                <a:lnTo>
                  <a:pt x="31" y="200"/>
                </a:lnTo>
                <a:lnTo>
                  <a:pt x="31" y="205"/>
                </a:lnTo>
                <a:lnTo>
                  <a:pt x="31" y="221"/>
                </a:lnTo>
                <a:lnTo>
                  <a:pt x="31" y="232"/>
                </a:lnTo>
                <a:lnTo>
                  <a:pt x="31" y="210"/>
                </a:lnTo>
                <a:lnTo>
                  <a:pt x="31" y="194"/>
                </a:lnTo>
                <a:lnTo>
                  <a:pt x="31" y="189"/>
                </a:lnTo>
                <a:lnTo>
                  <a:pt x="31" y="194"/>
                </a:lnTo>
                <a:lnTo>
                  <a:pt x="31" y="189"/>
                </a:lnTo>
                <a:lnTo>
                  <a:pt x="31" y="183"/>
                </a:lnTo>
                <a:lnTo>
                  <a:pt x="31" y="167"/>
                </a:lnTo>
                <a:lnTo>
                  <a:pt x="31" y="151"/>
                </a:lnTo>
                <a:lnTo>
                  <a:pt x="31" y="156"/>
                </a:lnTo>
                <a:lnTo>
                  <a:pt x="31" y="167"/>
                </a:lnTo>
                <a:lnTo>
                  <a:pt x="31" y="178"/>
                </a:lnTo>
                <a:lnTo>
                  <a:pt x="31" y="173"/>
                </a:lnTo>
                <a:lnTo>
                  <a:pt x="31" y="162"/>
                </a:lnTo>
                <a:lnTo>
                  <a:pt x="37" y="167"/>
                </a:lnTo>
                <a:lnTo>
                  <a:pt x="37" y="162"/>
                </a:lnTo>
                <a:lnTo>
                  <a:pt x="37" y="156"/>
                </a:lnTo>
                <a:lnTo>
                  <a:pt x="37" y="146"/>
                </a:lnTo>
                <a:lnTo>
                  <a:pt x="37" y="135"/>
                </a:lnTo>
                <a:lnTo>
                  <a:pt x="37" y="151"/>
                </a:lnTo>
                <a:lnTo>
                  <a:pt x="37" y="167"/>
                </a:lnTo>
                <a:lnTo>
                  <a:pt x="37" y="156"/>
                </a:lnTo>
                <a:lnTo>
                  <a:pt x="37" y="173"/>
                </a:lnTo>
                <a:lnTo>
                  <a:pt x="37" y="194"/>
                </a:lnTo>
                <a:lnTo>
                  <a:pt x="37" y="210"/>
                </a:lnTo>
                <a:lnTo>
                  <a:pt x="37" y="216"/>
                </a:lnTo>
                <a:lnTo>
                  <a:pt x="37" y="205"/>
                </a:lnTo>
                <a:lnTo>
                  <a:pt x="37" y="194"/>
                </a:lnTo>
                <a:lnTo>
                  <a:pt x="37" y="200"/>
                </a:lnTo>
                <a:lnTo>
                  <a:pt x="37" y="216"/>
                </a:lnTo>
                <a:lnTo>
                  <a:pt x="37" y="227"/>
                </a:lnTo>
                <a:lnTo>
                  <a:pt x="37" y="221"/>
                </a:lnTo>
                <a:lnTo>
                  <a:pt x="37" y="205"/>
                </a:lnTo>
                <a:lnTo>
                  <a:pt x="37" y="200"/>
                </a:lnTo>
                <a:lnTo>
                  <a:pt x="37" y="194"/>
                </a:lnTo>
                <a:lnTo>
                  <a:pt x="37" y="189"/>
                </a:lnTo>
                <a:lnTo>
                  <a:pt x="37" y="178"/>
                </a:lnTo>
                <a:lnTo>
                  <a:pt x="37" y="156"/>
                </a:lnTo>
                <a:lnTo>
                  <a:pt x="37" y="140"/>
                </a:lnTo>
                <a:lnTo>
                  <a:pt x="37" y="156"/>
                </a:lnTo>
                <a:lnTo>
                  <a:pt x="37" y="162"/>
                </a:lnTo>
                <a:lnTo>
                  <a:pt x="37" y="151"/>
                </a:lnTo>
                <a:lnTo>
                  <a:pt x="37" y="140"/>
                </a:lnTo>
                <a:lnTo>
                  <a:pt x="37" y="146"/>
                </a:lnTo>
                <a:lnTo>
                  <a:pt x="37" y="156"/>
                </a:lnTo>
                <a:lnTo>
                  <a:pt x="37" y="173"/>
                </a:lnTo>
                <a:lnTo>
                  <a:pt x="37" y="178"/>
                </a:lnTo>
                <a:lnTo>
                  <a:pt x="37" y="173"/>
                </a:lnTo>
                <a:lnTo>
                  <a:pt x="37" y="178"/>
                </a:lnTo>
                <a:lnTo>
                  <a:pt x="37" y="194"/>
                </a:lnTo>
                <a:lnTo>
                  <a:pt x="37" y="205"/>
                </a:lnTo>
                <a:lnTo>
                  <a:pt x="37" y="200"/>
                </a:lnTo>
                <a:lnTo>
                  <a:pt x="37" y="194"/>
                </a:lnTo>
                <a:lnTo>
                  <a:pt x="37" y="200"/>
                </a:lnTo>
                <a:lnTo>
                  <a:pt x="37" y="205"/>
                </a:lnTo>
                <a:lnTo>
                  <a:pt x="37" y="194"/>
                </a:lnTo>
                <a:lnTo>
                  <a:pt x="37" y="183"/>
                </a:lnTo>
                <a:lnTo>
                  <a:pt x="37" y="167"/>
                </a:lnTo>
                <a:lnTo>
                  <a:pt x="37" y="156"/>
                </a:lnTo>
                <a:lnTo>
                  <a:pt x="37" y="146"/>
                </a:lnTo>
                <a:lnTo>
                  <a:pt x="37" y="151"/>
                </a:lnTo>
                <a:lnTo>
                  <a:pt x="37" y="156"/>
                </a:lnTo>
                <a:lnTo>
                  <a:pt x="37" y="162"/>
                </a:lnTo>
                <a:lnTo>
                  <a:pt x="37" y="167"/>
                </a:lnTo>
                <a:lnTo>
                  <a:pt x="37" y="178"/>
                </a:lnTo>
                <a:lnTo>
                  <a:pt x="37" y="173"/>
                </a:lnTo>
                <a:lnTo>
                  <a:pt x="37" y="178"/>
                </a:lnTo>
                <a:lnTo>
                  <a:pt x="37" y="189"/>
                </a:lnTo>
                <a:lnTo>
                  <a:pt x="37" y="200"/>
                </a:lnTo>
                <a:lnTo>
                  <a:pt x="37" y="205"/>
                </a:lnTo>
                <a:lnTo>
                  <a:pt x="37" y="194"/>
                </a:lnTo>
                <a:lnTo>
                  <a:pt x="37" y="189"/>
                </a:lnTo>
                <a:lnTo>
                  <a:pt x="37" y="178"/>
                </a:lnTo>
                <a:lnTo>
                  <a:pt x="37" y="156"/>
                </a:lnTo>
                <a:lnTo>
                  <a:pt x="37" y="146"/>
                </a:lnTo>
                <a:lnTo>
                  <a:pt x="37" y="156"/>
                </a:lnTo>
                <a:lnTo>
                  <a:pt x="37" y="151"/>
                </a:lnTo>
                <a:lnTo>
                  <a:pt x="37" y="140"/>
                </a:lnTo>
                <a:lnTo>
                  <a:pt x="37" y="146"/>
                </a:lnTo>
                <a:lnTo>
                  <a:pt x="37" y="151"/>
                </a:lnTo>
                <a:lnTo>
                  <a:pt x="37" y="156"/>
                </a:lnTo>
                <a:lnTo>
                  <a:pt x="43" y="162"/>
                </a:lnTo>
                <a:lnTo>
                  <a:pt x="43" y="173"/>
                </a:lnTo>
                <a:lnTo>
                  <a:pt x="43" y="194"/>
                </a:lnTo>
                <a:lnTo>
                  <a:pt x="43" y="227"/>
                </a:lnTo>
                <a:lnTo>
                  <a:pt x="43" y="259"/>
                </a:lnTo>
                <a:lnTo>
                  <a:pt x="43" y="281"/>
                </a:lnTo>
                <a:lnTo>
                  <a:pt x="43" y="275"/>
                </a:lnTo>
                <a:lnTo>
                  <a:pt x="43" y="281"/>
                </a:lnTo>
                <a:lnTo>
                  <a:pt x="43" y="275"/>
                </a:lnTo>
                <a:lnTo>
                  <a:pt x="43" y="264"/>
                </a:lnTo>
                <a:lnTo>
                  <a:pt x="43" y="254"/>
                </a:lnTo>
                <a:lnTo>
                  <a:pt x="43" y="232"/>
                </a:lnTo>
                <a:lnTo>
                  <a:pt x="43" y="210"/>
                </a:lnTo>
                <a:lnTo>
                  <a:pt x="43" y="183"/>
                </a:lnTo>
                <a:lnTo>
                  <a:pt x="43" y="173"/>
                </a:lnTo>
                <a:lnTo>
                  <a:pt x="43" y="156"/>
                </a:lnTo>
                <a:lnTo>
                  <a:pt x="43" y="135"/>
                </a:lnTo>
                <a:lnTo>
                  <a:pt x="43" y="119"/>
                </a:lnTo>
                <a:lnTo>
                  <a:pt x="43" y="108"/>
                </a:lnTo>
                <a:lnTo>
                  <a:pt x="43" y="97"/>
                </a:lnTo>
                <a:lnTo>
                  <a:pt x="43" y="86"/>
                </a:lnTo>
                <a:lnTo>
                  <a:pt x="43" y="81"/>
                </a:lnTo>
                <a:lnTo>
                  <a:pt x="43" y="75"/>
                </a:lnTo>
                <a:lnTo>
                  <a:pt x="43" y="65"/>
                </a:lnTo>
                <a:lnTo>
                  <a:pt x="43" y="54"/>
                </a:lnTo>
                <a:lnTo>
                  <a:pt x="43" y="43"/>
                </a:lnTo>
                <a:lnTo>
                  <a:pt x="43" y="49"/>
                </a:lnTo>
                <a:lnTo>
                  <a:pt x="43" y="65"/>
                </a:lnTo>
                <a:lnTo>
                  <a:pt x="43" y="92"/>
                </a:lnTo>
                <a:lnTo>
                  <a:pt x="43" y="113"/>
                </a:lnTo>
                <a:lnTo>
                  <a:pt x="43" y="119"/>
                </a:lnTo>
                <a:lnTo>
                  <a:pt x="43" y="124"/>
                </a:lnTo>
                <a:lnTo>
                  <a:pt x="43" y="135"/>
                </a:lnTo>
                <a:lnTo>
                  <a:pt x="43" y="146"/>
                </a:lnTo>
                <a:lnTo>
                  <a:pt x="43" y="156"/>
                </a:lnTo>
                <a:lnTo>
                  <a:pt x="43" y="173"/>
                </a:lnTo>
                <a:lnTo>
                  <a:pt x="43" y="194"/>
                </a:lnTo>
                <a:lnTo>
                  <a:pt x="43" y="221"/>
                </a:lnTo>
                <a:lnTo>
                  <a:pt x="43" y="254"/>
                </a:lnTo>
                <a:lnTo>
                  <a:pt x="43" y="275"/>
                </a:lnTo>
                <a:lnTo>
                  <a:pt x="43" y="281"/>
                </a:lnTo>
                <a:lnTo>
                  <a:pt x="43" y="275"/>
                </a:lnTo>
                <a:lnTo>
                  <a:pt x="43" y="281"/>
                </a:lnTo>
                <a:lnTo>
                  <a:pt x="43" y="275"/>
                </a:lnTo>
                <a:lnTo>
                  <a:pt x="43" y="270"/>
                </a:lnTo>
                <a:lnTo>
                  <a:pt x="43" y="259"/>
                </a:lnTo>
                <a:lnTo>
                  <a:pt x="43" y="237"/>
                </a:lnTo>
                <a:lnTo>
                  <a:pt x="43" y="216"/>
                </a:lnTo>
                <a:lnTo>
                  <a:pt x="43" y="194"/>
                </a:lnTo>
                <a:lnTo>
                  <a:pt x="43" y="183"/>
                </a:lnTo>
                <a:lnTo>
                  <a:pt x="43" y="178"/>
                </a:lnTo>
                <a:lnTo>
                  <a:pt x="43" y="183"/>
                </a:lnTo>
                <a:lnTo>
                  <a:pt x="43" y="178"/>
                </a:lnTo>
                <a:lnTo>
                  <a:pt x="43" y="173"/>
                </a:lnTo>
                <a:lnTo>
                  <a:pt x="43" y="156"/>
                </a:lnTo>
                <a:lnTo>
                  <a:pt x="43" y="151"/>
                </a:lnTo>
                <a:lnTo>
                  <a:pt x="43" y="156"/>
                </a:lnTo>
                <a:lnTo>
                  <a:pt x="43" y="167"/>
                </a:lnTo>
                <a:lnTo>
                  <a:pt x="43" y="173"/>
                </a:lnTo>
                <a:lnTo>
                  <a:pt x="43" y="167"/>
                </a:lnTo>
                <a:lnTo>
                  <a:pt x="43" y="151"/>
                </a:lnTo>
                <a:lnTo>
                  <a:pt x="43" y="146"/>
                </a:lnTo>
                <a:lnTo>
                  <a:pt x="43" y="135"/>
                </a:lnTo>
                <a:lnTo>
                  <a:pt x="43" y="108"/>
                </a:lnTo>
                <a:lnTo>
                  <a:pt x="43" y="102"/>
                </a:lnTo>
                <a:lnTo>
                  <a:pt x="43" y="119"/>
                </a:lnTo>
                <a:lnTo>
                  <a:pt x="43" y="140"/>
                </a:lnTo>
                <a:lnTo>
                  <a:pt x="43" y="151"/>
                </a:lnTo>
                <a:lnTo>
                  <a:pt x="49" y="146"/>
                </a:lnTo>
                <a:lnTo>
                  <a:pt x="49" y="124"/>
                </a:lnTo>
                <a:lnTo>
                  <a:pt x="49" y="113"/>
                </a:lnTo>
                <a:lnTo>
                  <a:pt x="49" y="124"/>
                </a:lnTo>
                <a:lnTo>
                  <a:pt x="49" y="140"/>
                </a:lnTo>
                <a:lnTo>
                  <a:pt x="49" y="156"/>
                </a:lnTo>
                <a:lnTo>
                  <a:pt x="49" y="167"/>
                </a:lnTo>
                <a:lnTo>
                  <a:pt x="49" y="173"/>
                </a:lnTo>
                <a:lnTo>
                  <a:pt x="49" y="178"/>
                </a:lnTo>
                <a:lnTo>
                  <a:pt x="49" y="183"/>
                </a:lnTo>
                <a:lnTo>
                  <a:pt x="49" y="189"/>
                </a:lnTo>
                <a:lnTo>
                  <a:pt x="49" y="200"/>
                </a:lnTo>
                <a:lnTo>
                  <a:pt x="49" y="227"/>
                </a:lnTo>
                <a:lnTo>
                  <a:pt x="49" y="248"/>
                </a:lnTo>
                <a:lnTo>
                  <a:pt x="49" y="259"/>
                </a:lnTo>
                <a:lnTo>
                  <a:pt x="49" y="264"/>
                </a:lnTo>
                <a:lnTo>
                  <a:pt x="49" y="259"/>
                </a:lnTo>
                <a:lnTo>
                  <a:pt x="49" y="254"/>
                </a:lnTo>
                <a:lnTo>
                  <a:pt x="49" y="243"/>
                </a:lnTo>
                <a:lnTo>
                  <a:pt x="49" y="232"/>
                </a:lnTo>
                <a:lnTo>
                  <a:pt x="49" y="221"/>
                </a:lnTo>
                <a:lnTo>
                  <a:pt x="49" y="210"/>
                </a:lnTo>
                <a:lnTo>
                  <a:pt x="49" y="205"/>
                </a:lnTo>
                <a:lnTo>
                  <a:pt x="49" y="210"/>
                </a:lnTo>
                <a:lnTo>
                  <a:pt x="49" y="205"/>
                </a:lnTo>
                <a:lnTo>
                  <a:pt x="49" y="189"/>
                </a:lnTo>
                <a:lnTo>
                  <a:pt x="49" y="173"/>
                </a:lnTo>
                <a:lnTo>
                  <a:pt x="49" y="146"/>
                </a:lnTo>
                <a:lnTo>
                  <a:pt x="49" y="113"/>
                </a:lnTo>
                <a:lnTo>
                  <a:pt x="49" y="92"/>
                </a:lnTo>
                <a:lnTo>
                  <a:pt x="49" y="108"/>
                </a:lnTo>
                <a:lnTo>
                  <a:pt x="49" y="119"/>
                </a:lnTo>
                <a:lnTo>
                  <a:pt x="49" y="124"/>
                </a:lnTo>
                <a:lnTo>
                  <a:pt x="49" y="119"/>
                </a:lnTo>
                <a:lnTo>
                  <a:pt x="49" y="124"/>
                </a:lnTo>
                <a:lnTo>
                  <a:pt x="49" y="135"/>
                </a:lnTo>
                <a:lnTo>
                  <a:pt x="49" y="151"/>
                </a:lnTo>
                <a:lnTo>
                  <a:pt x="49" y="162"/>
                </a:lnTo>
                <a:lnTo>
                  <a:pt x="49" y="156"/>
                </a:lnTo>
                <a:lnTo>
                  <a:pt x="49" y="162"/>
                </a:lnTo>
                <a:lnTo>
                  <a:pt x="49" y="167"/>
                </a:lnTo>
                <a:lnTo>
                  <a:pt x="49" y="156"/>
                </a:lnTo>
                <a:lnTo>
                  <a:pt x="49" y="140"/>
                </a:lnTo>
                <a:lnTo>
                  <a:pt x="49" y="124"/>
                </a:lnTo>
                <a:lnTo>
                  <a:pt x="49" y="119"/>
                </a:lnTo>
                <a:lnTo>
                  <a:pt x="49" y="124"/>
                </a:lnTo>
                <a:lnTo>
                  <a:pt x="49" y="135"/>
                </a:lnTo>
                <a:lnTo>
                  <a:pt x="49" y="151"/>
                </a:lnTo>
                <a:lnTo>
                  <a:pt x="49" y="162"/>
                </a:lnTo>
                <a:lnTo>
                  <a:pt x="49" y="156"/>
                </a:lnTo>
                <a:lnTo>
                  <a:pt x="49" y="162"/>
                </a:lnTo>
                <a:lnTo>
                  <a:pt x="49" y="167"/>
                </a:lnTo>
                <a:lnTo>
                  <a:pt x="49" y="183"/>
                </a:lnTo>
                <a:lnTo>
                  <a:pt x="49" y="205"/>
                </a:lnTo>
                <a:lnTo>
                  <a:pt x="49" y="216"/>
                </a:lnTo>
                <a:lnTo>
                  <a:pt x="49" y="200"/>
                </a:lnTo>
                <a:lnTo>
                  <a:pt x="49" y="189"/>
                </a:lnTo>
                <a:lnTo>
                  <a:pt x="49" y="205"/>
                </a:lnTo>
                <a:lnTo>
                  <a:pt x="49" y="221"/>
                </a:lnTo>
                <a:lnTo>
                  <a:pt x="49" y="216"/>
                </a:lnTo>
                <a:lnTo>
                  <a:pt x="49" y="221"/>
                </a:lnTo>
                <a:lnTo>
                  <a:pt x="49" y="232"/>
                </a:lnTo>
                <a:lnTo>
                  <a:pt x="49" y="243"/>
                </a:lnTo>
                <a:lnTo>
                  <a:pt x="49" y="232"/>
                </a:lnTo>
                <a:lnTo>
                  <a:pt x="49" y="216"/>
                </a:lnTo>
                <a:lnTo>
                  <a:pt x="49" y="210"/>
                </a:lnTo>
                <a:lnTo>
                  <a:pt x="49" y="216"/>
                </a:lnTo>
                <a:lnTo>
                  <a:pt x="49" y="221"/>
                </a:lnTo>
                <a:lnTo>
                  <a:pt x="49" y="227"/>
                </a:lnTo>
                <a:lnTo>
                  <a:pt x="49" y="221"/>
                </a:lnTo>
                <a:lnTo>
                  <a:pt x="55" y="216"/>
                </a:lnTo>
                <a:lnTo>
                  <a:pt x="55" y="210"/>
                </a:lnTo>
                <a:lnTo>
                  <a:pt x="55" y="205"/>
                </a:lnTo>
                <a:lnTo>
                  <a:pt x="55" y="194"/>
                </a:lnTo>
                <a:lnTo>
                  <a:pt x="55" y="189"/>
                </a:lnTo>
                <a:lnTo>
                  <a:pt x="55" y="183"/>
                </a:lnTo>
                <a:lnTo>
                  <a:pt x="55" y="162"/>
                </a:lnTo>
                <a:lnTo>
                  <a:pt x="55" y="129"/>
                </a:lnTo>
                <a:lnTo>
                  <a:pt x="55" y="113"/>
                </a:lnTo>
                <a:lnTo>
                  <a:pt x="55" y="119"/>
                </a:lnTo>
                <a:lnTo>
                  <a:pt x="55" y="124"/>
                </a:lnTo>
                <a:lnTo>
                  <a:pt x="55" y="119"/>
                </a:lnTo>
                <a:lnTo>
                  <a:pt x="55" y="108"/>
                </a:lnTo>
                <a:lnTo>
                  <a:pt x="55" y="92"/>
                </a:lnTo>
                <a:lnTo>
                  <a:pt x="55" y="75"/>
                </a:lnTo>
                <a:lnTo>
                  <a:pt x="55" y="81"/>
                </a:lnTo>
                <a:lnTo>
                  <a:pt x="55" y="97"/>
                </a:lnTo>
                <a:lnTo>
                  <a:pt x="55" y="119"/>
                </a:lnTo>
                <a:lnTo>
                  <a:pt x="55" y="129"/>
                </a:lnTo>
                <a:lnTo>
                  <a:pt x="55" y="124"/>
                </a:lnTo>
                <a:lnTo>
                  <a:pt x="55" y="129"/>
                </a:lnTo>
                <a:lnTo>
                  <a:pt x="55" y="151"/>
                </a:lnTo>
                <a:lnTo>
                  <a:pt x="55" y="178"/>
                </a:lnTo>
                <a:lnTo>
                  <a:pt x="55" y="194"/>
                </a:lnTo>
                <a:lnTo>
                  <a:pt x="55" y="200"/>
                </a:lnTo>
                <a:lnTo>
                  <a:pt x="55" y="194"/>
                </a:lnTo>
                <a:lnTo>
                  <a:pt x="55" y="189"/>
                </a:lnTo>
                <a:lnTo>
                  <a:pt x="55" y="200"/>
                </a:lnTo>
                <a:lnTo>
                  <a:pt x="55" y="216"/>
                </a:lnTo>
                <a:lnTo>
                  <a:pt x="55" y="221"/>
                </a:lnTo>
                <a:lnTo>
                  <a:pt x="55" y="237"/>
                </a:lnTo>
                <a:lnTo>
                  <a:pt x="55" y="259"/>
                </a:lnTo>
                <a:lnTo>
                  <a:pt x="55" y="227"/>
                </a:lnTo>
                <a:lnTo>
                  <a:pt x="55" y="194"/>
                </a:lnTo>
                <a:lnTo>
                  <a:pt x="55" y="183"/>
                </a:lnTo>
                <a:lnTo>
                  <a:pt x="55" y="194"/>
                </a:lnTo>
                <a:lnTo>
                  <a:pt x="55" y="178"/>
                </a:lnTo>
                <a:lnTo>
                  <a:pt x="55" y="151"/>
                </a:lnTo>
                <a:lnTo>
                  <a:pt x="55" y="135"/>
                </a:lnTo>
                <a:lnTo>
                  <a:pt x="55" y="129"/>
                </a:lnTo>
                <a:lnTo>
                  <a:pt x="55" y="124"/>
                </a:lnTo>
                <a:lnTo>
                  <a:pt x="55" y="119"/>
                </a:lnTo>
                <a:lnTo>
                  <a:pt x="55" y="108"/>
                </a:lnTo>
                <a:lnTo>
                  <a:pt x="55" y="119"/>
                </a:lnTo>
                <a:lnTo>
                  <a:pt x="55" y="129"/>
                </a:lnTo>
                <a:lnTo>
                  <a:pt x="55" y="140"/>
                </a:lnTo>
                <a:lnTo>
                  <a:pt x="55" y="146"/>
                </a:lnTo>
                <a:lnTo>
                  <a:pt x="55" y="167"/>
                </a:lnTo>
                <a:lnTo>
                  <a:pt x="55" y="189"/>
                </a:lnTo>
                <a:lnTo>
                  <a:pt x="55" y="194"/>
                </a:lnTo>
                <a:lnTo>
                  <a:pt x="55" y="183"/>
                </a:lnTo>
                <a:lnTo>
                  <a:pt x="55" y="173"/>
                </a:lnTo>
                <a:lnTo>
                  <a:pt x="55" y="194"/>
                </a:lnTo>
                <a:lnTo>
                  <a:pt x="55" y="221"/>
                </a:lnTo>
                <a:lnTo>
                  <a:pt x="55" y="243"/>
                </a:lnTo>
                <a:lnTo>
                  <a:pt x="55" y="232"/>
                </a:lnTo>
                <a:lnTo>
                  <a:pt x="55" y="227"/>
                </a:lnTo>
                <a:lnTo>
                  <a:pt x="55" y="205"/>
                </a:lnTo>
                <a:lnTo>
                  <a:pt x="55" y="183"/>
                </a:lnTo>
                <a:lnTo>
                  <a:pt x="55" y="178"/>
                </a:lnTo>
                <a:lnTo>
                  <a:pt x="55" y="194"/>
                </a:lnTo>
                <a:lnTo>
                  <a:pt x="55" y="200"/>
                </a:lnTo>
                <a:lnTo>
                  <a:pt x="55" y="178"/>
                </a:lnTo>
                <a:lnTo>
                  <a:pt x="55" y="151"/>
                </a:lnTo>
                <a:lnTo>
                  <a:pt x="55" y="135"/>
                </a:lnTo>
                <a:lnTo>
                  <a:pt x="55" y="140"/>
                </a:lnTo>
                <a:lnTo>
                  <a:pt x="55" y="162"/>
                </a:lnTo>
                <a:lnTo>
                  <a:pt x="55" y="167"/>
                </a:lnTo>
                <a:lnTo>
                  <a:pt x="55" y="156"/>
                </a:lnTo>
                <a:lnTo>
                  <a:pt x="55" y="173"/>
                </a:lnTo>
                <a:lnTo>
                  <a:pt x="55" y="194"/>
                </a:lnTo>
                <a:lnTo>
                  <a:pt x="61" y="200"/>
                </a:lnTo>
                <a:lnTo>
                  <a:pt x="61" y="194"/>
                </a:lnTo>
                <a:lnTo>
                  <a:pt x="61" y="183"/>
                </a:lnTo>
                <a:lnTo>
                  <a:pt x="61" y="178"/>
                </a:lnTo>
                <a:lnTo>
                  <a:pt x="61" y="183"/>
                </a:lnTo>
                <a:lnTo>
                  <a:pt x="61" y="178"/>
                </a:lnTo>
                <a:lnTo>
                  <a:pt x="61" y="183"/>
                </a:lnTo>
                <a:lnTo>
                  <a:pt x="61" y="178"/>
                </a:lnTo>
                <a:lnTo>
                  <a:pt x="61" y="167"/>
                </a:lnTo>
                <a:lnTo>
                  <a:pt x="61" y="156"/>
                </a:lnTo>
                <a:lnTo>
                  <a:pt x="61" y="146"/>
                </a:lnTo>
                <a:lnTo>
                  <a:pt x="61" y="140"/>
                </a:lnTo>
                <a:lnTo>
                  <a:pt x="61" y="129"/>
                </a:lnTo>
                <a:lnTo>
                  <a:pt x="61" y="113"/>
                </a:lnTo>
                <a:lnTo>
                  <a:pt x="61" y="102"/>
                </a:lnTo>
                <a:lnTo>
                  <a:pt x="61" y="119"/>
                </a:lnTo>
                <a:lnTo>
                  <a:pt x="61" y="140"/>
                </a:lnTo>
                <a:lnTo>
                  <a:pt x="61" y="151"/>
                </a:lnTo>
                <a:lnTo>
                  <a:pt x="61" y="146"/>
                </a:lnTo>
                <a:lnTo>
                  <a:pt x="61" y="156"/>
                </a:lnTo>
                <a:lnTo>
                  <a:pt x="61" y="167"/>
                </a:lnTo>
                <a:lnTo>
                  <a:pt x="61" y="173"/>
                </a:lnTo>
                <a:lnTo>
                  <a:pt x="61" y="183"/>
                </a:lnTo>
                <a:lnTo>
                  <a:pt x="61" y="205"/>
                </a:lnTo>
                <a:lnTo>
                  <a:pt x="61" y="221"/>
                </a:lnTo>
                <a:lnTo>
                  <a:pt x="61" y="216"/>
                </a:lnTo>
                <a:lnTo>
                  <a:pt x="61" y="200"/>
                </a:lnTo>
                <a:lnTo>
                  <a:pt x="61" y="183"/>
                </a:lnTo>
                <a:lnTo>
                  <a:pt x="61" y="178"/>
                </a:lnTo>
                <a:lnTo>
                  <a:pt x="61" y="189"/>
                </a:lnTo>
                <a:lnTo>
                  <a:pt x="61" y="205"/>
                </a:lnTo>
                <a:lnTo>
                  <a:pt x="61" y="227"/>
                </a:lnTo>
                <a:lnTo>
                  <a:pt x="61" y="232"/>
                </a:lnTo>
                <a:lnTo>
                  <a:pt x="61" y="243"/>
                </a:lnTo>
                <a:lnTo>
                  <a:pt x="61" y="248"/>
                </a:lnTo>
                <a:lnTo>
                  <a:pt x="61" y="259"/>
                </a:lnTo>
                <a:lnTo>
                  <a:pt x="61" y="254"/>
                </a:lnTo>
                <a:lnTo>
                  <a:pt x="61" y="248"/>
                </a:lnTo>
                <a:lnTo>
                  <a:pt x="61" y="243"/>
                </a:lnTo>
                <a:lnTo>
                  <a:pt x="61" y="254"/>
                </a:lnTo>
                <a:lnTo>
                  <a:pt x="61" y="259"/>
                </a:lnTo>
                <a:lnTo>
                  <a:pt x="61" y="254"/>
                </a:lnTo>
                <a:lnTo>
                  <a:pt x="61" y="237"/>
                </a:lnTo>
                <a:lnTo>
                  <a:pt x="61" y="221"/>
                </a:lnTo>
                <a:lnTo>
                  <a:pt x="61" y="210"/>
                </a:lnTo>
                <a:lnTo>
                  <a:pt x="61" y="205"/>
                </a:lnTo>
                <a:lnTo>
                  <a:pt x="61" y="194"/>
                </a:lnTo>
                <a:lnTo>
                  <a:pt x="61" y="178"/>
                </a:lnTo>
                <a:lnTo>
                  <a:pt x="61" y="162"/>
                </a:lnTo>
                <a:lnTo>
                  <a:pt x="61" y="146"/>
                </a:lnTo>
                <a:lnTo>
                  <a:pt x="61" y="140"/>
                </a:lnTo>
                <a:lnTo>
                  <a:pt x="61" y="129"/>
                </a:lnTo>
                <a:lnTo>
                  <a:pt x="61" y="119"/>
                </a:lnTo>
                <a:lnTo>
                  <a:pt x="61" y="102"/>
                </a:lnTo>
                <a:lnTo>
                  <a:pt x="61" y="86"/>
                </a:lnTo>
                <a:lnTo>
                  <a:pt x="61" y="65"/>
                </a:lnTo>
                <a:lnTo>
                  <a:pt x="61" y="59"/>
                </a:lnTo>
                <a:lnTo>
                  <a:pt x="61" y="70"/>
                </a:lnTo>
                <a:lnTo>
                  <a:pt x="61" y="81"/>
                </a:lnTo>
                <a:lnTo>
                  <a:pt x="61" y="75"/>
                </a:lnTo>
                <a:lnTo>
                  <a:pt x="61" y="86"/>
                </a:lnTo>
                <a:lnTo>
                  <a:pt x="61" y="97"/>
                </a:lnTo>
                <a:lnTo>
                  <a:pt x="61" y="113"/>
                </a:lnTo>
                <a:lnTo>
                  <a:pt x="61" y="124"/>
                </a:lnTo>
                <a:lnTo>
                  <a:pt x="61" y="146"/>
                </a:lnTo>
                <a:lnTo>
                  <a:pt x="61" y="167"/>
                </a:lnTo>
                <a:lnTo>
                  <a:pt x="61" y="178"/>
                </a:lnTo>
                <a:lnTo>
                  <a:pt x="61" y="194"/>
                </a:lnTo>
                <a:lnTo>
                  <a:pt x="61" y="216"/>
                </a:lnTo>
                <a:lnTo>
                  <a:pt x="61" y="243"/>
                </a:lnTo>
                <a:lnTo>
                  <a:pt x="61" y="248"/>
                </a:lnTo>
                <a:lnTo>
                  <a:pt x="61" y="227"/>
                </a:lnTo>
                <a:lnTo>
                  <a:pt x="61" y="210"/>
                </a:lnTo>
                <a:lnTo>
                  <a:pt x="61" y="221"/>
                </a:lnTo>
                <a:lnTo>
                  <a:pt x="61" y="232"/>
                </a:lnTo>
                <a:lnTo>
                  <a:pt x="61" y="227"/>
                </a:lnTo>
                <a:lnTo>
                  <a:pt x="67" y="205"/>
                </a:lnTo>
                <a:lnTo>
                  <a:pt x="67" y="189"/>
                </a:lnTo>
                <a:lnTo>
                  <a:pt x="67" y="194"/>
                </a:lnTo>
                <a:lnTo>
                  <a:pt x="67" y="200"/>
                </a:lnTo>
                <a:lnTo>
                  <a:pt x="67" y="210"/>
                </a:lnTo>
                <a:lnTo>
                  <a:pt x="67" y="216"/>
                </a:lnTo>
                <a:lnTo>
                  <a:pt x="67" y="227"/>
                </a:lnTo>
                <a:lnTo>
                  <a:pt x="67" y="237"/>
                </a:lnTo>
                <a:lnTo>
                  <a:pt x="67" y="243"/>
                </a:lnTo>
                <a:lnTo>
                  <a:pt x="67" y="237"/>
                </a:lnTo>
                <a:lnTo>
                  <a:pt x="67" y="221"/>
                </a:lnTo>
                <a:lnTo>
                  <a:pt x="67" y="210"/>
                </a:lnTo>
                <a:lnTo>
                  <a:pt x="67" y="200"/>
                </a:lnTo>
                <a:lnTo>
                  <a:pt x="67" y="205"/>
                </a:lnTo>
                <a:lnTo>
                  <a:pt x="67" y="194"/>
                </a:lnTo>
                <a:lnTo>
                  <a:pt x="67" y="178"/>
                </a:lnTo>
                <a:lnTo>
                  <a:pt x="67" y="167"/>
                </a:lnTo>
                <a:lnTo>
                  <a:pt x="67" y="162"/>
                </a:lnTo>
                <a:lnTo>
                  <a:pt x="67" y="167"/>
                </a:lnTo>
                <a:lnTo>
                  <a:pt x="67" y="151"/>
                </a:lnTo>
                <a:lnTo>
                  <a:pt x="67" y="129"/>
                </a:lnTo>
                <a:lnTo>
                  <a:pt x="67" y="108"/>
                </a:lnTo>
                <a:lnTo>
                  <a:pt x="67" y="119"/>
                </a:lnTo>
                <a:lnTo>
                  <a:pt x="67" y="135"/>
                </a:lnTo>
                <a:lnTo>
                  <a:pt x="67" y="151"/>
                </a:lnTo>
                <a:lnTo>
                  <a:pt x="67" y="146"/>
                </a:lnTo>
                <a:lnTo>
                  <a:pt x="67" y="135"/>
                </a:lnTo>
                <a:lnTo>
                  <a:pt x="67" y="140"/>
                </a:lnTo>
                <a:lnTo>
                  <a:pt x="67" y="151"/>
                </a:lnTo>
                <a:lnTo>
                  <a:pt x="67" y="156"/>
                </a:lnTo>
                <a:lnTo>
                  <a:pt x="67" y="151"/>
                </a:lnTo>
                <a:lnTo>
                  <a:pt x="67" y="156"/>
                </a:lnTo>
                <a:lnTo>
                  <a:pt x="67" y="162"/>
                </a:lnTo>
                <a:lnTo>
                  <a:pt x="67" y="178"/>
                </a:lnTo>
                <a:lnTo>
                  <a:pt x="67" y="173"/>
                </a:lnTo>
                <a:lnTo>
                  <a:pt x="67" y="167"/>
                </a:lnTo>
                <a:lnTo>
                  <a:pt x="67" y="173"/>
                </a:lnTo>
                <a:lnTo>
                  <a:pt x="67" y="167"/>
                </a:lnTo>
                <a:lnTo>
                  <a:pt x="67" y="173"/>
                </a:lnTo>
                <a:lnTo>
                  <a:pt x="67" y="183"/>
                </a:lnTo>
                <a:lnTo>
                  <a:pt x="67" y="194"/>
                </a:lnTo>
                <a:lnTo>
                  <a:pt x="67" y="205"/>
                </a:lnTo>
                <a:lnTo>
                  <a:pt x="67" y="227"/>
                </a:lnTo>
                <a:lnTo>
                  <a:pt x="67" y="232"/>
                </a:lnTo>
                <a:lnTo>
                  <a:pt x="67" y="227"/>
                </a:lnTo>
                <a:lnTo>
                  <a:pt x="67" y="216"/>
                </a:lnTo>
                <a:lnTo>
                  <a:pt x="67" y="210"/>
                </a:lnTo>
                <a:lnTo>
                  <a:pt x="67" y="200"/>
                </a:lnTo>
                <a:lnTo>
                  <a:pt x="67" y="194"/>
                </a:lnTo>
                <a:lnTo>
                  <a:pt x="67" y="189"/>
                </a:lnTo>
                <a:lnTo>
                  <a:pt x="67" y="178"/>
                </a:lnTo>
                <a:lnTo>
                  <a:pt x="67" y="167"/>
                </a:lnTo>
                <a:lnTo>
                  <a:pt x="67" y="162"/>
                </a:lnTo>
                <a:lnTo>
                  <a:pt x="67" y="173"/>
                </a:lnTo>
                <a:lnTo>
                  <a:pt x="67" y="178"/>
                </a:lnTo>
                <a:lnTo>
                  <a:pt x="67" y="167"/>
                </a:lnTo>
                <a:lnTo>
                  <a:pt x="67" y="151"/>
                </a:lnTo>
                <a:lnTo>
                  <a:pt x="67" y="140"/>
                </a:lnTo>
                <a:lnTo>
                  <a:pt x="67" y="146"/>
                </a:lnTo>
                <a:lnTo>
                  <a:pt x="67" y="156"/>
                </a:lnTo>
                <a:lnTo>
                  <a:pt x="67" y="167"/>
                </a:lnTo>
                <a:lnTo>
                  <a:pt x="67" y="183"/>
                </a:lnTo>
                <a:lnTo>
                  <a:pt x="67" y="189"/>
                </a:lnTo>
                <a:lnTo>
                  <a:pt x="67" y="183"/>
                </a:lnTo>
                <a:lnTo>
                  <a:pt x="67" y="167"/>
                </a:lnTo>
                <a:lnTo>
                  <a:pt x="67" y="183"/>
                </a:lnTo>
                <a:lnTo>
                  <a:pt x="67" y="200"/>
                </a:lnTo>
                <a:lnTo>
                  <a:pt x="67" y="194"/>
                </a:lnTo>
                <a:lnTo>
                  <a:pt x="73" y="200"/>
                </a:lnTo>
                <a:lnTo>
                  <a:pt x="73" y="194"/>
                </a:lnTo>
                <a:lnTo>
                  <a:pt x="73" y="183"/>
                </a:lnTo>
                <a:lnTo>
                  <a:pt x="73" y="173"/>
                </a:lnTo>
                <a:lnTo>
                  <a:pt x="73" y="167"/>
                </a:lnTo>
                <a:lnTo>
                  <a:pt x="73" y="162"/>
                </a:lnTo>
                <a:lnTo>
                  <a:pt x="73" y="151"/>
                </a:lnTo>
                <a:lnTo>
                  <a:pt x="73" y="135"/>
                </a:lnTo>
                <a:lnTo>
                  <a:pt x="73" y="129"/>
                </a:lnTo>
                <a:lnTo>
                  <a:pt x="73" y="124"/>
                </a:lnTo>
                <a:lnTo>
                  <a:pt x="73" y="119"/>
                </a:lnTo>
                <a:lnTo>
                  <a:pt x="73" y="124"/>
                </a:lnTo>
                <a:lnTo>
                  <a:pt x="73" y="129"/>
                </a:lnTo>
                <a:lnTo>
                  <a:pt x="73" y="140"/>
                </a:lnTo>
                <a:lnTo>
                  <a:pt x="73" y="151"/>
                </a:lnTo>
                <a:lnTo>
                  <a:pt x="73" y="162"/>
                </a:lnTo>
                <a:lnTo>
                  <a:pt x="73" y="173"/>
                </a:lnTo>
                <a:lnTo>
                  <a:pt x="73" y="183"/>
                </a:lnTo>
                <a:lnTo>
                  <a:pt x="73" y="200"/>
                </a:lnTo>
                <a:lnTo>
                  <a:pt x="73" y="227"/>
                </a:lnTo>
                <a:lnTo>
                  <a:pt x="73" y="248"/>
                </a:lnTo>
                <a:lnTo>
                  <a:pt x="73" y="243"/>
                </a:lnTo>
                <a:lnTo>
                  <a:pt x="73" y="221"/>
                </a:lnTo>
                <a:lnTo>
                  <a:pt x="73" y="200"/>
                </a:lnTo>
                <a:lnTo>
                  <a:pt x="73" y="216"/>
                </a:lnTo>
                <a:lnTo>
                  <a:pt x="73" y="221"/>
                </a:lnTo>
                <a:lnTo>
                  <a:pt x="73" y="216"/>
                </a:lnTo>
                <a:lnTo>
                  <a:pt x="73" y="200"/>
                </a:lnTo>
                <a:lnTo>
                  <a:pt x="73" y="189"/>
                </a:lnTo>
                <a:lnTo>
                  <a:pt x="73" y="194"/>
                </a:lnTo>
                <a:lnTo>
                  <a:pt x="73" y="205"/>
                </a:lnTo>
                <a:lnTo>
                  <a:pt x="73" y="210"/>
                </a:lnTo>
                <a:lnTo>
                  <a:pt x="73" y="205"/>
                </a:lnTo>
                <a:lnTo>
                  <a:pt x="73" y="210"/>
                </a:lnTo>
                <a:lnTo>
                  <a:pt x="73" y="221"/>
                </a:lnTo>
                <a:lnTo>
                  <a:pt x="73" y="216"/>
                </a:lnTo>
                <a:lnTo>
                  <a:pt x="73" y="200"/>
                </a:lnTo>
                <a:lnTo>
                  <a:pt x="73" y="183"/>
                </a:lnTo>
                <a:lnTo>
                  <a:pt x="73" y="178"/>
                </a:lnTo>
                <a:lnTo>
                  <a:pt x="73" y="189"/>
                </a:lnTo>
                <a:lnTo>
                  <a:pt x="73" y="200"/>
                </a:lnTo>
                <a:lnTo>
                  <a:pt x="73" y="194"/>
                </a:lnTo>
                <a:lnTo>
                  <a:pt x="73" y="189"/>
                </a:lnTo>
                <a:lnTo>
                  <a:pt x="73" y="194"/>
                </a:lnTo>
                <a:lnTo>
                  <a:pt x="73" y="200"/>
                </a:lnTo>
                <a:lnTo>
                  <a:pt x="73" y="194"/>
                </a:lnTo>
                <a:lnTo>
                  <a:pt x="73" y="178"/>
                </a:lnTo>
                <a:lnTo>
                  <a:pt x="73" y="156"/>
                </a:lnTo>
                <a:lnTo>
                  <a:pt x="73" y="135"/>
                </a:lnTo>
                <a:lnTo>
                  <a:pt x="73" y="108"/>
                </a:lnTo>
                <a:lnTo>
                  <a:pt x="73" y="86"/>
                </a:lnTo>
                <a:lnTo>
                  <a:pt x="73" y="81"/>
                </a:lnTo>
                <a:lnTo>
                  <a:pt x="73" y="97"/>
                </a:lnTo>
                <a:lnTo>
                  <a:pt x="73" y="108"/>
                </a:lnTo>
                <a:lnTo>
                  <a:pt x="73" y="113"/>
                </a:lnTo>
                <a:lnTo>
                  <a:pt x="73" y="124"/>
                </a:lnTo>
                <a:lnTo>
                  <a:pt x="73" y="140"/>
                </a:lnTo>
                <a:lnTo>
                  <a:pt x="73" y="146"/>
                </a:lnTo>
                <a:lnTo>
                  <a:pt x="73" y="140"/>
                </a:lnTo>
                <a:lnTo>
                  <a:pt x="73" y="146"/>
                </a:lnTo>
                <a:lnTo>
                  <a:pt x="73" y="156"/>
                </a:lnTo>
                <a:lnTo>
                  <a:pt x="73" y="173"/>
                </a:lnTo>
                <a:lnTo>
                  <a:pt x="73" y="200"/>
                </a:lnTo>
                <a:lnTo>
                  <a:pt x="73" y="232"/>
                </a:lnTo>
                <a:lnTo>
                  <a:pt x="73" y="243"/>
                </a:lnTo>
                <a:lnTo>
                  <a:pt x="73" y="227"/>
                </a:lnTo>
                <a:lnTo>
                  <a:pt x="73" y="194"/>
                </a:lnTo>
                <a:lnTo>
                  <a:pt x="73" y="173"/>
                </a:lnTo>
                <a:lnTo>
                  <a:pt x="73" y="178"/>
                </a:lnTo>
                <a:lnTo>
                  <a:pt x="73" y="173"/>
                </a:lnTo>
                <a:lnTo>
                  <a:pt x="73" y="167"/>
                </a:lnTo>
                <a:lnTo>
                  <a:pt x="73" y="178"/>
                </a:lnTo>
                <a:lnTo>
                  <a:pt x="79" y="194"/>
                </a:lnTo>
                <a:lnTo>
                  <a:pt x="79" y="200"/>
                </a:lnTo>
                <a:lnTo>
                  <a:pt x="79" y="194"/>
                </a:lnTo>
                <a:lnTo>
                  <a:pt x="79" y="200"/>
                </a:lnTo>
                <a:lnTo>
                  <a:pt x="79" y="205"/>
                </a:lnTo>
                <a:lnTo>
                  <a:pt x="79" y="194"/>
                </a:lnTo>
                <a:lnTo>
                  <a:pt x="79" y="189"/>
                </a:lnTo>
                <a:lnTo>
                  <a:pt x="79" y="200"/>
                </a:lnTo>
                <a:lnTo>
                  <a:pt x="79" y="210"/>
                </a:lnTo>
                <a:lnTo>
                  <a:pt x="79" y="216"/>
                </a:lnTo>
                <a:lnTo>
                  <a:pt x="79" y="221"/>
                </a:lnTo>
                <a:lnTo>
                  <a:pt x="79" y="216"/>
                </a:lnTo>
                <a:lnTo>
                  <a:pt x="79" y="210"/>
                </a:lnTo>
                <a:lnTo>
                  <a:pt x="79" y="194"/>
                </a:lnTo>
                <a:lnTo>
                  <a:pt x="79" y="189"/>
                </a:lnTo>
                <a:lnTo>
                  <a:pt x="79" y="183"/>
                </a:lnTo>
                <a:lnTo>
                  <a:pt x="79" y="162"/>
                </a:lnTo>
                <a:lnTo>
                  <a:pt x="79" y="140"/>
                </a:lnTo>
                <a:lnTo>
                  <a:pt x="79" y="113"/>
                </a:lnTo>
                <a:lnTo>
                  <a:pt x="79" y="97"/>
                </a:lnTo>
                <a:lnTo>
                  <a:pt x="79" y="102"/>
                </a:lnTo>
                <a:lnTo>
                  <a:pt x="79" y="97"/>
                </a:lnTo>
                <a:lnTo>
                  <a:pt x="79" y="86"/>
                </a:lnTo>
                <a:lnTo>
                  <a:pt x="79" y="81"/>
                </a:lnTo>
                <a:lnTo>
                  <a:pt x="79" y="86"/>
                </a:lnTo>
                <a:lnTo>
                  <a:pt x="79" y="97"/>
                </a:lnTo>
                <a:lnTo>
                  <a:pt x="79" y="108"/>
                </a:lnTo>
                <a:lnTo>
                  <a:pt x="79" y="119"/>
                </a:lnTo>
                <a:lnTo>
                  <a:pt x="79" y="124"/>
                </a:lnTo>
                <a:lnTo>
                  <a:pt x="79" y="146"/>
                </a:lnTo>
                <a:lnTo>
                  <a:pt x="79" y="167"/>
                </a:lnTo>
                <a:lnTo>
                  <a:pt x="79" y="194"/>
                </a:lnTo>
                <a:lnTo>
                  <a:pt x="79" y="205"/>
                </a:lnTo>
                <a:lnTo>
                  <a:pt x="79" y="210"/>
                </a:lnTo>
                <a:lnTo>
                  <a:pt x="79" y="216"/>
                </a:lnTo>
                <a:lnTo>
                  <a:pt x="79" y="221"/>
                </a:lnTo>
                <a:lnTo>
                  <a:pt x="79" y="227"/>
                </a:lnTo>
                <a:lnTo>
                  <a:pt x="79" y="232"/>
                </a:lnTo>
                <a:lnTo>
                  <a:pt x="79" y="243"/>
                </a:lnTo>
                <a:lnTo>
                  <a:pt x="79" y="254"/>
                </a:lnTo>
                <a:lnTo>
                  <a:pt x="79" y="248"/>
                </a:lnTo>
                <a:lnTo>
                  <a:pt x="79" y="237"/>
                </a:lnTo>
                <a:lnTo>
                  <a:pt x="79" y="227"/>
                </a:lnTo>
                <a:lnTo>
                  <a:pt x="79" y="232"/>
                </a:lnTo>
                <a:lnTo>
                  <a:pt x="79" y="243"/>
                </a:lnTo>
                <a:lnTo>
                  <a:pt x="79" y="254"/>
                </a:lnTo>
                <a:lnTo>
                  <a:pt x="79" y="243"/>
                </a:lnTo>
                <a:lnTo>
                  <a:pt x="79" y="232"/>
                </a:lnTo>
                <a:lnTo>
                  <a:pt x="79" y="221"/>
                </a:lnTo>
                <a:lnTo>
                  <a:pt x="79" y="216"/>
                </a:lnTo>
                <a:lnTo>
                  <a:pt x="79" y="210"/>
                </a:lnTo>
                <a:lnTo>
                  <a:pt x="79" y="194"/>
                </a:lnTo>
                <a:lnTo>
                  <a:pt x="79" y="178"/>
                </a:lnTo>
                <a:lnTo>
                  <a:pt x="79" y="162"/>
                </a:lnTo>
                <a:lnTo>
                  <a:pt x="79" y="140"/>
                </a:lnTo>
                <a:lnTo>
                  <a:pt x="79" y="124"/>
                </a:lnTo>
                <a:lnTo>
                  <a:pt x="79" y="113"/>
                </a:lnTo>
                <a:lnTo>
                  <a:pt x="79" y="108"/>
                </a:lnTo>
                <a:lnTo>
                  <a:pt x="79" y="102"/>
                </a:lnTo>
                <a:lnTo>
                  <a:pt x="79" y="92"/>
                </a:lnTo>
                <a:lnTo>
                  <a:pt x="79" y="86"/>
                </a:lnTo>
                <a:lnTo>
                  <a:pt x="79" y="92"/>
                </a:lnTo>
                <a:lnTo>
                  <a:pt x="79" y="102"/>
                </a:lnTo>
                <a:lnTo>
                  <a:pt x="79" y="108"/>
                </a:lnTo>
                <a:lnTo>
                  <a:pt x="79" y="113"/>
                </a:lnTo>
                <a:lnTo>
                  <a:pt x="79" y="108"/>
                </a:lnTo>
                <a:lnTo>
                  <a:pt x="79" y="97"/>
                </a:lnTo>
                <a:lnTo>
                  <a:pt x="79" y="92"/>
                </a:lnTo>
                <a:lnTo>
                  <a:pt x="79" y="108"/>
                </a:lnTo>
                <a:lnTo>
                  <a:pt x="79" y="129"/>
                </a:lnTo>
                <a:lnTo>
                  <a:pt x="79" y="151"/>
                </a:lnTo>
                <a:lnTo>
                  <a:pt x="85" y="162"/>
                </a:lnTo>
                <a:lnTo>
                  <a:pt x="85" y="167"/>
                </a:lnTo>
                <a:lnTo>
                  <a:pt x="85" y="173"/>
                </a:lnTo>
                <a:lnTo>
                  <a:pt x="85" y="189"/>
                </a:lnTo>
                <a:lnTo>
                  <a:pt x="85" y="200"/>
                </a:lnTo>
                <a:lnTo>
                  <a:pt x="85" y="205"/>
                </a:lnTo>
                <a:lnTo>
                  <a:pt x="85" y="200"/>
                </a:lnTo>
                <a:lnTo>
                  <a:pt x="85" y="194"/>
                </a:lnTo>
                <a:lnTo>
                  <a:pt x="85" y="200"/>
                </a:lnTo>
                <a:lnTo>
                  <a:pt x="85" y="205"/>
                </a:lnTo>
                <a:lnTo>
                  <a:pt x="85" y="210"/>
                </a:lnTo>
                <a:lnTo>
                  <a:pt x="85" y="221"/>
                </a:lnTo>
                <a:lnTo>
                  <a:pt x="85" y="237"/>
                </a:lnTo>
                <a:lnTo>
                  <a:pt x="85" y="221"/>
                </a:lnTo>
                <a:lnTo>
                  <a:pt x="85" y="205"/>
                </a:lnTo>
                <a:lnTo>
                  <a:pt x="85" y="194"/>
                </a:lnTo>
                <a:lnTo>
                  <a:pt x="85" y="205"/>
                </a:lnTo>
                <a:lnTo>
                  <a:pt x="85" y="216"/>
                </a:lnTo>
                <a:lnTo>
                  <a:pt x="85" y="227"/>
                </a:lnTo>
                <a:lnTo>
                  <a:pt x="85" y="221"/>
                </a:lnTo>
                <a:lnTo>
                  <a:pt x="85" y="216"/>
                </a:lnTo>
                <a:lnTo>
                  <a:pt x="85" y="210"/>
                </a:lnTo>
                <a:lnTo>
                  <a:pt x="85" y="194"/>
                </a:lnTo>
                <a:lnTo>
                  <a:pt x="85" y="183"/>
                </a:lnTo>
                <a:lnTo>
                  <a:pt x="85" y="178"/>
                </a:lnTo>
                <a:lnTo>
                  <a:pt x="85" y="183"/>
                </a:lnTo>
                <a:lnTo>
                  <a:pt x="85" y="194"/>
                </a:lnTo>
                <a:lnTo>
                  <a:pt x="85" y="200"/>
                </a:lnTo>
                <a:lnTo>
                  <a:pt x="85" y="194"/>
                </a:lnTo>
                <a:lnTo>
                  <a:pt x="85" y="189"/>
                </a:lnTo>
                <a:lnTo>
                  <a:pt x="85" y="183"/>
                </a:lnTo>
                <a:lnTo>
                  <a:pt x="85" y="173"/>
                </a:lnTo>
                <a:lnTo>
                  <a:pt x="85" y="162"/>
                </a:lnTo>
                <a:lnTo>
                  <a:pt x="85" y="151"/>
                </a:lnTo>
                <a:lnTo>
                  <a:pt x="85" y="156"/>
                </a:lnTo>
                <a:lnTo>
                  <a:pt x="85" y="173"/>
                </a:lnTo>
                <a:lnTo>
                  <a:pt x="85" y="189"/>
                </a:lnTo>
                <a:lnTo>
                  <a:pt x="85" y="178"/>
                </a:lnTo>
                <a:lnTo>
                  <a:pt x="85" y="156"/>
                </a:lnTo>
                <a:lnTo>
                  <a:pt x="85" y="129"/>
                </a:lnTo>
                <a:lnTo>
                  <a:pt x="85" y="124"/>
                </a:lnTo>
                <a:lnTo>
                  <a:pt x="85" y="140"/>
                </a:lnTo>
                <a:lnTo>
                  <a:pt x="85" y="156"/>
                </a:lnTo>
                <a:lnTo>
                  <a:pt x="85" y="178"/>
                </a:lnTo>
                <a:lnTo>
                  <a:pt x="85" y="194"/>
                </a:lnTo>
                <a:lnTo>
                  <a:pt x="85" y="216"/>
                </a:lnTo>
                <a:lnTo>
                  <a:pt x="85" y="227"/>
                </a:lnTo>
                <a:lnTo>
                  <a:pt x="85" y="210"/>
                </a:lnTo>
                <a:lnTo>
                  <a:pt x="85" y="183"/>
                </a:lnTo>
                <a:lnTo>
                  <a:pt x="85" y="162"/>
                </a:lnTo>
                <a:lnTo>
                  <a:pt x="85" y="156"/>
                </a:lnTo>
                <a:lnTo>
                  <a:pt x="85" y="162"/>
                </a:lnTo>
                <a:lnTo>
                  <a:pt x="85" y="173"/>
                </a:lnTo>
                <a:lnTo>
                  <a:pt x="85" y="162"/>
                </a:lnTo>
                <a:lnTo>
                  <a:pt x="85" y="146"/>
                </a:lnTo>
                <a:lnTo>
                  <a:pt x="85" y="124"/>
                </a:lnTo>
                <a:lnTo>
                  <a:pt x="85" y="113"/>
                </a:lnTo>
                <a:lnTo>
                  <a:pt x="85" y="108"/>
                </a:lnTo>
                <a:lnTo>
                  <a:pt x="85" y="113"/>
                </a:lnTo>
                <a:lnTo>
                  <a:pt x="85" y="119"/>
                </a:lnTo>
                <a:lnTo>
                  <a:pt x="85" y="124"/>
                </a:lnTo>
                <a:lnTo>
                  <a:pt x="85" y="129"/>
                </a:lnTo>
                <a:lnTo>
                  <a:pt x="85" y="135"/>
                </a:lnTo>
                <a:lnTo>
                  <a:pt x="85" y="151"/>
                </a:lnTo>
                <a:lnTo>
                  <a:pt x="85" y="173"/>
                </a:lnTo>
                <a:lnTo>
                  <a:pt x="85" y="183"/>
                </a:lnTo>
                <a:lnTo>
                  <a:pt x="85" y="189"/>
                </a:lnTo>
                <a:lnTo>
                  <a:pt x="85" y="194"/>
                </a:lnTo>
                <a:lnTo>
                  <a:pt x="85" y="189"/>
                </a:lnTo>
                <a:lnTo>
                  <a:pt x="85" y="183"/>
                </a:lnTo>
                <a:lnTo>
                  <a:pt x="85" y="167"/>
                </a:lnTo>
                <a:lnTo>
                  <a:pt x="85" y="151"/>
                </a:lnTo>
                <a:lnTo>
                  <a:pt x="85" y="146"/>
                </a:lnTo>
                <a:lnTo>
                  <a:pt x="91" y="156"/>
                </a:lnTo>
                <a:lnTo>
                  <a:pt x="91" y="178"/>
                </a:lnTo>
                <a:lnTo>
                  <a:pt x="91" y="200"/>
                </a:lnTo>
                <a:lnTo>
                  <a:pt x="91" y="227"/>
                </a:lnTo>
                <a:lnTo>
                  <a:pt x="91" y="243"/>
                </a:lnTo>
                <a:lnTo>
                  <a:pt x="91" y="237"/>
                </a:lnTo>
                <a:lnTo>
                  <a:pt x="91" y="227"/>
                </a:lnTo>
                <a:lnTo>
                  <a:pt x="91" y="210"/>
                </a:lnTo>
                <a:lnTo>
                  <a:pt x="91" y="200"/>
                </a:lnTo>
                <a:lnTo>
                  <a:pt x="91" y="205"/>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1" name="Freeform 173"/>
          <p:cNvSpPr>
            <a:spLocks/>
          </p:cNvSpPr>
          <p:nvPr/>
        </p:nvSpPr>
        <p:spPr bwMode="auto">
          <a:xfrm>
            <a:off x="3487738" y="1452563"/>
            <a:ext cx="207962" cy="292100"/>
          </a:xfrm>
          <a:custGeom>
            <a:avLst/>
            <a:gdLst>
              <a:gd name="T0" fmla="*/ 0 w 92"/>
              <a:gd name="T1" fmla="*/ 119 h 232"/>
              <a:gd name="T2" fmla="*/ 0 w 92"/>
              <a:gd name="T3" fmla="*/ 140 h 232"/>
              <a:gd name="T4" fmla="*/ 0 w 92"/>
              <a:gd name="T5" fmla="*/ 129 h 232"/>
              <a:gd name="T6" fmla="*/ 7 w 92"/>
              <a:gd name="T7" fmla="*/ 189 h 232"/>
              <a:gd name="T8" fmla="*/ 7 w 92"/>
              <a:gd name="T9" fmla="*/ 97 h 232"/>
              <a:gd name="T10" fmla="*/ 7 w 92"/>
              <a:gd name="T11" fmla="*/ 146 h 232"/>
              <a:gd name="T12" fmla="*/ 7 w 92"/>
              <a:gd name="T13" fmla="*/ 59 h 232"/>
              <a:gd name="T14" fmla="*/ 13 w 92"/>
              <a:gd name="T15" fmla="*/ 119 h 232"/>
              <a:gd name="T16" fmla="*/ 13 w 92"/>
              <a:gd name="T17" fmla="*/ 135 h 232"/>
              <a:gd name="T18" fmla="*/ 13 w 92"/>
              <a:gd name="T19" fmla="*/ 102 h 232"/>
              <a:gd name="T20" fmla="*/ 13 w 92"/>
              <a:gd name="T21" fmla="*/ 156 h 232"/>
              <a:gd name="T22" fmla="*/ 19 w 92"/>
              <a:gd name="T23" fmla="*/ 156 h 232"/>
              <a:gd name="T24" fmla="*/ 19 w 92"/>
              <a:gd name="T25" fmla="*/ 113 h 232"/>
              <a:gd name="T26" fmla="*/ 19 w 92"/>
              <a:gd name="T27" fmla="*/ 108 h 232"/>
              <a:gd name="T28" fmla="*/ 19 w 92"/>
              <a:gd name="T29" fmla="*/ 156 h 232"/>
              <a:gd name="T30" fmla="*/ 25 w 92"/>
              <a:gd name="T31" fmla="*/ 135 h 232"/>
              <a:gd name="T32" fmla="*/ 25 w 92"/>
              <a:gd name="T33" fmla="*/ 97 h 232"/>
              <a:gd name="T34" fmla="*/ 25 w 92"/>
              <a:gd name="T35" fmla="*/ 135 h 232"/>
              <a:gd name="T36" fmla="*/ 25 w 92"/>
              <a:gd name="T37" fmla="*/ 119 h 232"/>
              <a:gd name="T38" fmla="*/ 31 w 92"/>
              <a:gd name="T39" fmla="*/ 156 h 232"/>
              <a:gd name="T40" fmla="*/ 31 w 92"/>
              <a:gd name="T41" fmla="*/ 81 h 232"/>
              <a:gd name="T42" fmla="*/ 31 w 92"/>
              <a:gd name="T43" fmla="*/ 162 h 232"/>
              <a:gd name="T44" fmla="*/ 31 w 92"/>
              <a:gd name="T45" fmla="*/ 70 h 232"/>
              <a:gd name="T46" fmla="*/ 37 w 92"/>
              <a:gd name="T47" fmla="*/ 124 h 232"/>
              <a:gd name="T48" fmla="*/ 37 w 92"/>
              <a:gd name="T49" fmla="*/ 86 h 232"/>
              <a:gd name="T50" fmla="*/ 37 w 92"/>
              <a:gd name="T51" fmla="*/ 189 h 232"/>
              <a:gd name="T52" fmla="*/ 37 w 92"/>
              <a:gd name="T53" fmla="*/ 81 h 232"/>
              <a:gd name="T54" fmla="*/ 43 w 92"/>
              <a:gd name="T55" fmla="*/ 140 h 232"/>
              <a:gd name="T56" fmla="*/ 43 w 92"/>
              <a:gd name="T57" fmla="*/ 135 h 232"/>
              <a:gd name="T58" fmla="*/ 43 w 92"/>
              <a:gd name="T59" fmla="*/ 140 h 232"/>
              <a:gd name="T60" fmla="*/ 43 w 92"/>
              <a:gd name="T61" fmla="*/ 108 h 232"/>
              <a:gd name="T62" fmla="*/ 49 w 92"/>
              <a:gd name="T63" fmla="*/ 189 h 232"/>
              <a:gd name="T64" fmla="*/ 49 w 92"/>
              <a:gd name="T65" fmla="*/ 92 h 232"/>
              <a:gd name="T66" fmla="*/ 49 w 92"/>
              <a:gd name="T67" fmla="*/ 146 h 232"/>
              <a:gd name="T68" fmla="*/ 49 w 92"/>
              <a:gd name="T69" fmla="*/ 113 h 232"/>
              <a:gd name="T70" fmla="*/ 55 w 92"/>
              <a:gd name="T71" fmla="*/ 59 h 232"/>
              <a:gd name="T72" fmla="*/ 55 w 92"/>
              <a:gd name="T73" fmla="*/ 135 h 232"/>
              <a:gd name="T74" fmla="*/ 55 w 92"/>
              <a:gd name="T75" fmla="*/ 124 h 232"/>
              <a:gd name="T76" fmla="*/ 55 w 92"/>
              <a:gd name="T77" fmla="*/ 124 h 232"/>
              <a:gd name="T78" fmla="*/ 61 w 92"/>
              <a:gd name="T79" fmla="*/ 65 h 232"/>
              <a:gd name="T80" fmla="*/ 61 w 92"/>
              <a:gd name="T81" fmla="*/ 178 h 232"/>
              <a:gd name="T82" fmla="*/ 61 w 92"/>
              <a:gd name="T83" fmla="*/ 92 h 232"/>
              <a:gd name="T84" fmla="*/ 61 w 92"/>
              <a:gd name="T85" fmla="*/ 119 h 232"/>
              <a:gd name="T86" fmla="*/ 67 w 92"/>
              <a:gd name="T87" fmla="*/ 178 h 232"/>
              <a:gd name="T88" fmla="*/ 67 w 92"/>
              <a:gd name="T89" fmla="*/ 119 h 232"/>
              <a:gd name="T90" fmla="*/ 67 w 92"/>
              <a:gd name="T91" fmla="*/ 124 h 232"/>
              <a:gd name="T92" fmla="*/ 67 w 92"/>
              <a:gd name="T93" fmla="*/ 86 h 232"/>
              <a:gd name="T94" fmla="*/ 73 w 92"/>
              <a:gd name="T95" fmla="*/ 81 h 232"/>
              <a:gd name="T96" fmla="*/ 73 w 92"/>
              <a:gd name="T97" fmla="*/ 173 h 232"/>
              <a:gd name="T98" fmla="*/ 73 w 92"/>
              <a:gd name="T99" fmla="*/ 102 h 232"/>
              <a:gd name="T100" fmla="*/ 73 w 92"/>
              <a:gd name="T101" fmla="*/ 75 h 232"/>
              <a:gd name="T102" fmla="*/ 79 w 92"/>
              <a:gd name="T103" fmla="*/ 205 h 232"/>
              <a:gd name="T104" fmla="*/ 79 w 92"/>
              <a:gd name="T105" fmla="*/ 81 h 232"/>
              <a:gd name="T106" fmla="*/ 79 w 92"/>
              <a:gd name="T107" fmla="*/ 75 h 232"/>
              <a:gd name="T108" fmla="*/ 79 w 92"/>
              <a:gd name="T109" fmla="*/ 151 h 232"/>
              <a:gd name="T110" fmla="*/ 85 w 92"/>
              <a:gd name="T111" fmla="*/ 81 h 232"/>
              <a:gd name="T112" fmla="*/ 85 w 92"/>
              <a:gd name="T113" fmla="*/ 162 h 232"/>
              <a:gd name="T114" fmla="*/ 85 w 92"/>
              <a:gd name="T115" fmla="*/ 92 h 232"/>
              <a:gd name="T116" fmla="*/ 85 w 92"/>
              <a:gd name="T117" fmla="*/ 129 h 232"/>
              <a:gd name="T118" fmla="*/ 92 w 92"/>
              <a:gd name="T119" fmla="*/ 19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 h="232">
                <a:moveTo>
                  <a:pt x="0" y="151"/>
                </a:moveTo>
                <a:lnTo>
                  <a:pt x="0" y="156"/>
                </a:lnTo>
                <a:lnTo>
                  <a:pt x="0" y="167"/>
                </a:lnTo>
                <a:lnTo>
                  <a:pt x="0" y="162"/>
                </a:lnTo>
                <a:lnTo>
                  <a:pt x="0" y="156"/>
                </a:lnTo>
                <a:lnTo>
                  <a:pt x="0" y="151"/>
                </a:lnTo>
                <a:lnTo>
                  <a:pt x="0" y="156"/>
                </a:lnTo>
                <a:lnTo>
                  <a:pt x="0" y="151"/>
                </a:lnTo>
                <a:lnTo>
                  <a:pt x="0" y="140"/>
                </a:lnTo>
                <a:lnTo>
                  <a:pt x="0" y="129"/>
                </a:lnTo>
                <a:lnTo>
                  <a:pt x="0" y="119"/>
                </a:lnTo>
                <a:lnTo>
                  <a:pt x="0" y="113"/>
                </a:lnTo>
                <a:lnTo>
                  <a:pt x="0" y="119"/>
                </a:lnTo>
                <a:lnTo>
                  <a:pt x="0" y="113"/>
                </a:lnTo>
                <a:lnTo>
                  <a:pt x="0" y="119"/>
                </a:lnTo>
                <a:lnTo>
                  <a:pt x="0" y="124"/>
                </a:lnTo>
                <a:lnTo>
                  <a:pt x="0" y="119"/>
                </a:lnTo>
                <a:lnTo>
                  <a:pt x="0" y="108"/>
                </a:lnTo>
                <a:lnTo>
                  <a:pt x="0" y="92"/>
                </a:lnTo>
                <a:lnTo>
                  <a:pt x="0" y="86"/>
                </a:lnTo>
                <a:lnTo>
                  <a:pt x="0" y="81"/>
                </a:lnTo>
                <a:lnTo>
                  <a:pt x="0" y="86"/>
                </a:lnTo>
                <a:lnTo>
                  <a:pt x="0" y="92"/>
                </a:lnTo>
                <a:lnTo>
                  <a:pt x="0" y="102"/>
                </a:lnTo>
                <a:lnTo>
                  <a:pt x="0" y="113"/>
                </a:lnTo>
                <a:lnTo>
                  <a:pt x="0" y="124"/>
                </a:lnTo>
                <a:lnTo>
                  <a:pt x="0" y="135"/>
                </a:lnTo>
                <a:lnTo>
                  <a:pt x="0" y="124"/>
                </a:lnTo>
                <a:lnTo>
                  <a:pt x="0" y="119"/>
                </a:lnTo>
                <a:lnTo>
                  <a:pt x="0" y="129"/>
                </a:lnTo>
                <a:lnTo>
                  <a:pt x="0" y="135"/>
                </a:lnTo>
                <a:lnTo>
                  <a:pt x="0" y="140"/>
                </a:lnTo>
                <a:lnTo>
                  <a:pt x="0" y="146"/>
                </a:lnTo>
                <a:lnTo>
                  <a:pt x="0" y="140"/>
                </a:lnTo>
                <a:lnTo>
                  <a:pt x="0" y="135"/>
                </a:lnTo>
                <a:lnTo>
                  <a:pt x="0" y="124"/>
                </a:lnTo>
                <a:lnTo>
                  <a:pt x="0" y="108"/>
                </a:lnTo>
                <a:lnTo>
                  <a:pt x="0" y="92"/>
                </a:lnTo>
                <a:lnTo>
                  <a:pt x="0" y="81"/>
                </a:lnTo>
                <a:lnTo>
                  <a:pt x="0" y="75"/>
                </a:lnTo>
                <a:lnTo>
                  <a:pt x="0" y="86"/>
                </a:lnTo>
                <a:lnTo>
                  <a:pt x="0" y="92"/>
                </a:lnTo>
                <a:lnTo>
                  <a:pt x="0" y="108"/>
                </a:lnTo>
                <a:lnTo>
                  <a:pt x="0" y="119"/>
                </a:lnTo>
                <a:lnTo>
                  <a:pt x="0" y="113"/>
                </a:lnTo>
                <a:lnTo>
                  <a:pt x="0" y="119"/>
                </a:lnTo>
                <a:lnTo>
                  <a:pt x="0" y="124"/>
                </a:lnTo>
                <a:lnTo>
                  <a:pt x="0" y="119"/>
                </a:lnTo>
                <a:lnTo>
                  <a:pt x="0" y="108"/>
                </a:lnTo>
                <a:lnTo>
                  <a:pt x="0" y="124"/>
                </a:lnTo>
                <a:lnTo>
                  <a:pt x="0" y="129"/>
                </a:lnTo>
                <a:lnTo>
                  <a:pt x="0" y="135"/>
                </a:lnTo>
                <a:lnTo>
                  <a:pt x="0" y="151"/>
                </a:lnTo>
                <a:lnTo>
                  <a:pt x="0" y="173"/>
                </a:lnTo>
                <a:lnTo>
                  <a:pt x="0" y="178"/>
                </a:lnTo>
                <a:lnTo>
                  <a:pt x="0" y="156"/>
                </a:lnTo>
                <a:lnTo>
                  <a:pt x="7" y="119"/>
                </a:lnTo>
                <a:lnTo>
                  <a:pt x="7" y="97"/>
                </a:lnTo>
                <a:lnTo>
                  <a:pt x="7" y="108"/>
                </a:lnTo>
                <a:lnTo>
                  <a:pt x="7" y="135"/>
                </a:lnTo>
                <a:lnTo>
                  <a:pt x="7" y="167"/>
                </a:lnTo>
                <a:lnTo>
                  <a:pt x="7" y="183"/>
                </a:lnTo>
                <a:lnTo>
                  <a:pt x="7" y="189"/>
                </a:lnTo>
                <a:lnTo>
                  <a:pt x="7" y="194"/>
                </a:lnTo>
                <a:lnTo>
                  <a:pt x="7" y="183"/>
                </a:lnTo>
                <a:lnTo>
                  <a:pt x="7" y="173"/>
                </a:lnTo>
                <a:lnTo>
                  <a:pt x="7" y="183"/>
                </a:lnTo>
                <a:lnTo>
                  <a:pt x="7" y="189"/>
                </a:lnTo>
                <a:lnTo>
                  <a:pt x="7" y="173"/>
                </a:lnTo>
                <a:lnTo>
                  <a:pt x="7" y="135"/>
                </a:lnTo>
                <a:lnTo>
                  <a:pt x="7" y="97"/>
                </a:lnTo>
                <a:lnTo>
                  <a:pt x="7" y="81"/>
                </a:lnTo>
                <a:lnTo>
                  <a:pt x="7" y="75"/>
                </a:lnTo>
                <a:lnTo>
                  <a:pt x="7" y="65"/>
                </a:lnTo>
                <a:lnTo>
                  <a:pt x="7" y="81"/>
                </a:lnTo>
                <a:lnTo>
                  <a:pt x="7" y="102"/>
                </a:lnTo>
                <a:lnTo>
                  <a:pt x="7" y="119"/>
                </a:lnTo>
                <a:lnTo>
                  <a:pt x="7" y="113"/>
                </a:lnTo>
                <a:lnTo>
                  <a:pt x="7" y="102"/>
                </a:lnTo>
                <a:lnTo>
                  <a:pt x="7" y="97"/>
                </a:lnTo>
                <a:lnTo>
                  <a:pt x="7" y="102"/>
                </a:lnTo>
                <a:lnTo>
                  <a:pt x="7" y="108"/>
                </a:lnTo>
                <a:lnTo>
                  <a:pt x="7" y="113"/>
                </a:lnTo>
                <a:lnTo>
                  <a:pt x="7" y="108"/>
                </a:lnTo>
                <a:lnTo>
                  <a:pt x="7" y="97"/>
                </a:lnTo>
                <a:lnTo>
                  <a:pt x="7" y="81"/>
                </a:lnTo>
                <a:lnTo>
                  <a:pt x="7" y="70"/>
                </a:lnTo>
                <a:lnTo>
                  <a:pt x="7" y="75"/>
                </a:lnTo>
                <a:lnTo>
                  <a:pt x="7" y="86"/>
                </a:lnTo>
                <a:lnTo>
                  <a:pt x="7" y="81"/>
                </a:lnTo>
                <a:lnTo>
                  <a:pt x="7" y="86"/>
                </a:lnTo>
                <a:lnTo>
                  <a:pt x="7" y="97"/>
                </a:lnTo>
                <a:lnTo>
                  <a:pt x="7" y="108"/>
                </a:lnTo>
                <a:lnTo>
                  <a:pt x="7" y="102"/>
                </a:lnTo>
                <a:lnTo>
                  <a:pt x="7" y="86"/>
                </a:lnTo>
                <a:lnTo>
                  <a:pt x="7" y="102"/>
                </a:lnTo>
                <a:lnTo>
                  <a:pt x="7" y="119"/>
                </a:lnTo>
                <a:lnTo>
                  <a:pt x="7" y="135"/>
                </a:lnTo>
                <a:lnTo>
                  <a:pt x="7" y="140"/>
                </a:lnTo>
                <a:lnTo>
                  <a:pt x="7" y="146"/>
                </a:lnTo>
                <a:lnTo>
                  <a:pt x="7" y="151"/>
                </a:lnTo>
                <a:lnTo>
                  <a:pt x="7" y="146"/>
                </a:lnTo>
                <a:lnTo>
                  <a:pt x="7" y="151"/>
                </a:lnTo>
                <a:lnTo>
                  <a:pt x="7" y="162"/>
                </a:lnTo>
                <a:lnTo>
                  <a:pt x="7" y="173"/>
                </a:lnTo>
                <a:lnTo>
                  <a:pt x="7" y="183"/>
                </a:lnTo>
                <a:lnTo>
                  <a:pt x="7" y="200"/>
                </a:lnTo>
                <a:lnTo>
                  <a:pt x="7" y="205"/>
                </a:lnTo>
                <a:lnTo>
                  <a:pt x="7" y="210"/>
                </a:lnTo>
                <a:lnTo>
                  <a:pt x="7" y="216"/>
                </a:lnTo>
                <a:lnTo>
                  <a:pt x="7" y="221"/>
                </a:lnTo>
                <a:lnTo>
                  <a:pt x="7" y="216"/>
                </a:lnTo>
                <a:lnTo>
                  <a:pt x="7" y="194"/>
                </a:lnTo>
                <a:lnTo>
                  <a:pt x="7" y="173"/>
                </a:lnTo>
                <a:lnTo>
                  <a:pt x="7" y="151"/>
                </a:lnTo>
                <a:lnTo>
                  <a:pt x="7" y="135"/>
                </a:lnTo>
                <a:lnTo>
                  <a:pt x="7" y="119"/>
                </a:lnTo>
                <a:lnTo>
                  <a:pt x="7" y="92"/>
                </a:lnTo>
                <a:lnTo>
                  <a:pt x="7" y="59"/>
                </a:lnTo>
                <a:lnTo>
                  <a:pt x="7" y="38"/>
                </a:lnTo>
                <a:lnTo>
                  <a:pt x="7" y="43"/>
                </a:lnTo>
                <a:lnTo>
                  <a:pt x="7" y="54"/>
                </a:lnTo>
                <a:lnTo>
                  <a:pt x="7" y="59"/>
                </a:lnTo>
                <a:lnTo>
                  <a:pt x="7" y="54"/>
                </a:lnTo>
                <a:lnTo>
                  <a:pt x="7" y="43"/>
                </a:lnTo>
                <a:lnTo>
                  <a:pt x="13" y="38"/>
                </a:lnTo>
                <a:lnTo>
                  <a:pt x="13" y="43"/>
                </a:lnTo>
                <a:lnTo>
                  <a:pt x="13" y="54"/>
                </a:lnTo>
                <a:lnTo>
                  <a:pt x="13" y="65"/>
                </a:lnTo>
                <a:lnTo>
                  <a:pt x="13" y="70"/>
                </a:lnTo>
                <a:lnTo>
                  <a:pt x="13" y="86"/>
                </a:lnTo>
                <a:lnTo>
                  <a:pt x="13" y="102"/>
                </a:lnTo>
                <a:lnTo>
                  <a:pt x="13" y="108"/>
                </a:lnTo>
                <a:lnTo>
                  <a:pt x="13" y="102"/>
                </a:lnTo>
                <a:lnTo>
                  <a:pt x="13" y="108"/>
                </a:lnTo>
                <a:lnTo>
                  <a:pt x="13" y="119"/>
                </a:lnTo>
                <a:lnTo>
                  <a:pt x="13" y="129"/>
                </a:lnTo>
                <a:lnTo>
                  <a:pt x="13" y="140"/>
                </a:lnTo>
                <a:lnTo>
                  <a:pt x="13" y="151"/>
                </a:lnTo>
                <a:lnTo>
                  <a:pt x="13" y="162"/>
                </a:lnTo>
                <a:lnTo>
                  <a:pt x="13" y="173"/>
                </a:lnTo>
                <a:lnTo>
                  <a:pt x="13" y="178"/>
                </a:lnTo>
                <a:lnTo>
                  <a:pt x="13" y="167"/>
                </a:lnTo>
                <a:lnTo>
                  <a:pt x="13" y="151"/>
                </a:lnTo>
                <a:lnTo>
                  <a:pt x="13" y="146"/>
                </a:lnTo>
                <a:lnTo>
                  <a:pt x="13" y="151"/>
                </a:lnTo>
                <a:lnTo>
                  <a:pt x="13" y="146"/>
                </a:lnTo>
                <a:lnTo>
                  <a:pt x="13" y="162"/>
                </a:lnTo>
                <a:lnTo>
                  <a:pt x="13" y="173"/>
                </a:lnTo>
                <a:lnTo>
                  <a:pt x="13" y="156"/>
                </a:lnTo>
                <a:lnTo>
                  <a:pt x="13" y="140"/>
                </a:lnTo>
                <a:lnTo>
                  <a:pt x="13" y="129"/>
                </a:lnTo>
                <a:lnTo>
                  <a:pt x="13" y="135"/>
                </a:lnTo>
                <a:lnTo>
                  <a:pt x="13" y="129"/>
                </a:lnTo>
                <a:lnTo>
                  <a:pt x="13" y="124"/>
                </a:lnTo>
                <a:lnTo>
                  <a:pt x="13" y="113"/>
                </a:lnTo>
                <a:lnTo>
                  <a:pt x="13" y="102"/>
                </a:lnTo>
                <a:lnTo>
                  <a:pt x="13" y="108"/>
                </a:lnTo>
                <a:lnTo>
                  <a:pt x="13" y="119"/>
                </a:lnTo>
                <a:lnTo>
                  <a:pt x="13" y="124"/>
                </a:lnTo>
                <a:lnTo>
                  <a:pt x="13" y="108"/>
                </a:lnTo>
                <a:lnTo>
                  <a:pt x="13" y="86"/>
                </a:lnTo>
                <a:lnTo>
                  <a:pt x="13" y="75"/>
                </a:lnTo>
                <a:lnTo>
                  <a:pt x="13" y="81"/>
                </a:lnTo>
                <a:lnTo>
                  <a:pt x="13" y="86"/>
                </a:lnTo>
                <a:lnTo>
                  <a:pt x="13" y="97"/>
                </a:lnTo>
                <a:lnTo>
                  <a:pt x="13" y="108"/>
                </a:lnTo>
                <a:lnTo>
                  <a:pt x="13" y="102"/>
                </a:lnTo>
                <a:lnTo>
                  <a:pt x="13" y="97"/>
                </a:lnTo>
                <a:lnTo>
                  <a:pt x="13" y="102"/>
                </a:lnTo>
                <a:lnTo>
                  <a:pt x="13" y="97"/>
                </a:lnTo>
                <a:lnTo>
                  <a:pt x="13" y="86"/>
                </a:lnTo>
                <a:lnTo>
                  <a:pt x="13" y="81"/>
                </a:lnTo>
                <a:lnTo>
                  <a:pt x="13" y="86"/>
                </a:lnTo>
                <a:lnTo>
                  <a:pt x="13" y="92"/>
                </a:lnTo>
                <a:lnTo>
                  <a:pt x="13" y="102"/>
                </a:lnTo>
                <a:lnTo>
                  <a:pt x="13" y="113"/>
                </a:lnTo>
                <a:lnTo>
                  <a:pt x="13" y="135"/>
                </a:lnTo>
                <a:lnTo>
                  <a:pt x="13" y="151"/>
                </a:lnTo>
                <a:lnTo>
                  <a:pt x="13" y="140"/>
                </a:lnTo>
                <a:lnTo>
                  <a:pt x="13" y="156"/>
                </a:lnTo>
                <a:lnTo>
                  <a:pt x="13" y="167"/>
                </a:lnTo>
                <a:lnTo>
                  <a:pt x="13" y="156"/>
                </a:lnTo>
                <a:lnTo>
                  <a:pt x="13" y="151"/>
                </a:lnTo>
                <a:lnTo>
                  <a:pt x="13" y="140"/>
                </a:lnTo>
                <a:lnTo>
                  <a:pt x="13" y="146"/>
                </a:lnTo>
                <a:lnTo>
                  <a:pt x="13" y="156"/>
                </a:lnTo>
                <a:lnTo>
                  <a:pt x="13" y="173"/>
                </a:lnTo>
                <a:lnTo>
                  <a:pt x="13" y="178"/>
                </a:lnTo>
                <a:lnTo>
                  <a:pt x="13" y="167"/>
                </a:lnTo>
                <a:lnTo>
                  <a:pt x="13" y="151"/>
                </a:lnTo>
                <a:lnTo>
                  <a:pt x="19" y="140"/>
                </a:lnTo>
                <a:lnTo>
                  <a:pt x="19" y="135"/>
                </a:lnTo>
                <a:lnTo>
                  <a:pt x="19" y="124"/>
                </a:lnTo>
                <a:lnTo>
                  <a:pt x="19" y="113"/>
                </a:lnTo>
                <a:lnTo>
                  <a:pt x="19" y="102"/>
                </a:lnTo>
                <a:lnTo>
                  <a:pt x="19" y="92"/>
                </a:lnTo>
                <a:lnTo>
                  <a:pt x="19" y="86"/>
                </a:lnTo>
                <a:lnTo>
                  <a:pt x="19" y="102"/>
                </a:lnTo>
                <a:lnTo>
                  <a:pt x="19" y="124"/>
                </a:lnTo>
                <a:lnTo>
                  <a:pt x="19" y="135"/>
                </a:lnTo>
                <a:lnTo>
                  <a:pt x="19" y="129"/>
                </a:lnTo>
                <a:lnTo>
                  <a:pt x="19" y="140"/>
                </a:lnTo>
                <a:lnTo>
                  <a:pt x="19" y="156"/>
                </a:lnTo>
                <a:lnTo>
                  <a:pt x="19" y="162"/>
                </a:lnTo>
                <a:lnTo>
                  <a:pt x="19" y="146"/>
                </a:lnTo>
                <a:lnTo>
                  <a:pt x="19" y="119"/>
                </a:lnTo>
                <a:lnTo>
                  <a:pt x="19" y="102"/>
                </a:lnTo>
                <a:lnTo>
                  <a:pt x="19" y="92"/>
                </a:lnTo>
                <a:lnTo>
                  <a:pt x="19" y="81"/>
                </a:lnTo>
                <a:lnTo>
                  <a:pt x="19" y="92"/>
                </a:lnTo>
                <a:lnTo>
                  <a:pt x="19" y="102"/>
                </a:lnTo>
                <a:lnTo>
                  <a:pt x="19" y="108"/>
                </a:lnTo>
                <a:lnTo>
                  <a:pt x="19" y="97"/>
                </a:lnTo>
                <a:lnTo>
                  <a:pt x="19" y="81"/>
                </a:lnTo>
                <a:lnTo>
                  <a:pt x="19" y="75"/>
                </a:lnTo>
                <a:lnTo>
                  <a:pt x="19" y="81"/>
                </a:lnTo>
                <a:lnTo>
                  <a:pt x="19" y="92"/>
                </a:lnTo>
                <a:lnTo>
                  <a:pt x="19" y="108"/>
                </a:lnTo>
                <a:lnTo>
                  <a:pt x="19" y="102"/>
                </a:lnTo>
                <a:lnTo>
                  <a:pt x="19" y="113"/>
                </a:lnTo>
                <a:lnTo>
                  <a:pt x="19" y="124"/>
                </a:lnTo>
                <a:lnTo>
                  <a:pt x="19" y="135"/>
                </a:lnTo>
                <a:lnTo>
                  <a:pt x="19" y="124"/>
                </a:lnTo>
                <a:lnTo>
                  <a:pt x="19" y="113"/>
                </a:lnTo>
                <a:lnTo>
                  <a:pt x="19" y="119"/>
                </a:lnTo>
                <a:lnTo>
                  <a:pt x="19" y="124"/>
                </a:lnTo>
                <a:lnTo>
                  <a:pt x="19" y="119"/>
                </a:lnTo>
                <a:lnTo>
                  <a:pt x="19" y="108"/>
                </a:lnTo>
                <a:lnTo>
                  <a:pt x="19" y="113"/>
                </a:lnTo>
                <a:lnTo>
                  <a:pt x="19" y="135"/>
                </a:lnTo>
                <a:lnTo>
                  <a:pt x="19" y="156"/>
                </a:lnTo>
                <a:lnTo>
                  <a:pt x="19" y="140"/>
                </a:lnTo>
                <a:lnTo>
                  <a:pt x="19" y="129"/>
                </a:lnTo>
                <a:lnTo>
                  <a:pt x="19" y="124"/>
                </a:lnTo>
                <a:lnTo>
                  <a:pt x="19" y="119"/>
                </a:lnTo>
                <a:lnTo>
                  <a:pt x="19" y="113"/>
                </a:lnTo>
                <a:lnTo>
                  <a:pt x="19" y="108"/>
                </a:lnTo>
                <a:lnTo>
                  <a:pt x="19" y="119"/>
                </a:lnTo>
                <a:lnTo>
                  <a:pt x="19" y="135"/>
                </a:lnTo>
                <a:lnTo>
                  <a:pt x="19" y="140"/>
                </a:lnTo>
                <a:lnTo>
                  <a:pt x="19" y="135"/>
                </a:lnTo>
                <a:lnTo>
                  <a:pt x="19" y="124"/>
                </a:lnTo>
                <a:lnTo>
                  <a:pt x="19" y="113"/>
                </a:lnTo>
                <a:lnTo>
                  <a:pt x="19" y="108"/>
                </a:lnTo>
                <a:lnTo>
                  <a:pt x="19" y="113"/>
                </a:lnTo>
                <a:lnTo>
                  <a:pt x="19" y="119"/>
                </a:lnTo>
                <a:lnTo>
                  <a:pt x="19" y="113"/>
                </a:lnTo>
                <a:lnTo>
                  <a:pt x="19" y="108"/>
                </a:lnTo>
                <a:lnTo>
                  <a:pt x="19" y="102"/>
                </a:lnTo>
                <a:lnTo>
                  <a:pt x="19" y="108"/>
                </a:lnTo>
                <a:lnTo>
                  <a:pt x="19" y="119"/>
                </a:lnTo>
                <a:lnTo>
                  <a:pt x="19" y="135"/>
                </a:lnTo>
                <a:lnTo>
                  <a:pt x="19" y="151"/>
                </a:lnTo>
                <a:lnTo>
                  <a:pt x="19" y="156"/>
                </a:lnTo>
                <a:lnTo>
                  <a:pt x="25" y="162"/>
                </a:lnTo>
                <a:lnTo>
                  <a:pt x="25" y="178"/>
                </a:lnTo>
                <a:lnTo>
                  <a:pt x="25" y="183"/>
                </a:lnTo>
                <a:lnTo>
                  <a:pt x="25" y="173"/>
                </a:lnTo>
                <a:lnTo>
                  <a:pt x="25" y="156"/>
                </a:lnTo>
                <a:lnTo>
                  <a:pt x="25" y="146"/>
                </a:lnTo>
                <a:lnTo>
                  <a:pt x="25" y="151"/>
                </a:lnTo>
                <a:lnTo>
                  <a:pt x="25" y="146"/>
                </a:lnTo>
                <a:lnTo>
                  <a:pt x="25" y="135"/>
                </a:lnTo>
                <a:lnTo>
                  <a:pt x="25" y="124"/>
                </a:lnTo>
                <a:lnTo>
                  <a:pt x="25" y="119"/>
                </a:lnTo>
                <a:lnTo>
                  <a:pt x="25" y="108"/>
                </a:lnTo>
                <a:lnTo>
                  <a:pt x="25" y="102"/>
                </a:lnTo>
                <a:lnTo>
                  <a:pt x="25" y="113"/>
                </a:lnTo>
                <a:lnTo>
                  <a:pt x="25" y="129"/>
                </a:lnTo>
                <a:lnTo>
                  <a:pt x="25" y="140"/>
                </a:lnTo>
                <a:lnTo>
                  <a:pt x="25" y="135"/>
                </a:lnTo>
                <a:lnTo>
                  <a:pt x="25" y="129"/>
                </a:lnTo>
                <a:lnTo>
                  <a:pt x="25" y="124"/>
                </a:lnTo>
                <a:lnTo>
                  <a:pt x="25" y="113"/>
                </a:lnTo>
                <a:lnTo>
                  <a:pt x="25" y="108"/>
                </a:lnTo>
                <a:lnTo>
                  <a:pt x="25" y="119"/>
                </a:lnTo>
                <a:lnTo>
                  <a:pt x="25" y="129"/>
                </a:lnTo>
                <a:lnTo>
                  <a:pt x="25" y="119"/>
                </a:lnTo>
                <a:lnTo>
                  <a:pt x="25" y="108"/>
                </a:lnTo>
                <a:lnTo>
                  <a:pt x="25" y="102"/>
                </a:lnTo>
                <a:lnTo>
                  <a:pt x="25" y="92"/>
                </a:lnTo>
                <a:lnTo>
                  <a:pt x="25" y="75"/>
                </a:lnTo>
                <a:lnTo>
                  <a:pt x="25" y="65"/>
                </a:lnTo>
                <a:lnTo>
                  <a:pt x="25" y="70"/>
                </a:lnTo>
                <a:lnTo>
                  <a:pt x="25" y="81"/>
                </a:lnTo>
                <a:lnTo>
                  <a:pt x="25" y="92"/>
                </a:lnTo>
                <a:lnTo>
                  <a:pt x="25" y="102"/>
                </a:lnTo>
                <a:lnTo>
                  <a:pt x="25" y="97"/>
                </a:lnTo>
                <a:lnTo>
                  <a:pt x="25" y="92"/>
                </a:lnTo>
                <a:lnTo>
                  <a:pt x="25" y="97"/>
                </a:lnTo>
                <a:lnTo>
                  <a:pt x="25" y="108"/>
                </a:lnTo>
                <a:lnTo>
                  <a:pt x="25" y="102"/>
                </a:lnTo>
                <a:lnTo>
                  <a:pt x="25" y="92"/>
                </a:lnTo>
                <a:lnTo>
                  <a:pt x="25" y="75"/>
                </a:lnTo>
                <a:lnTo>
                  <a:pt x="25" y="81"/>
                </a:lnTo>
                <a:lnTo>
                  <a:pt x="25" y="97"/>
                </a:lnTo>
                <a:lnTo>
                  <a:pt x="25" y="113"/>
                </a:lnTo>
                <a:lnTo>
                  <a:pt x="25" y="119"/>
                </a:lnTo>
                <a:lnTo>
                  <a:pt x="25" y="113"/>
                </a:lnTo>
                <a:lnTo>
                  <a:pt x="25" y="102"/>
                </a:lnTo>
                <a:lnTo>
                  <a:pt x="25" y="97"/>
                </a:lnTo>
                <a:lnTo>
                  <a:pt x="25" y="113"/>
                </a:lnTo>
                <a:lnTo>
                  <a:pt x="25" y="135"/>
                </a:lnTo>
                <a:lnTo>
                  <a:pt x="25" y="140"/>
                </a:lnTo>
                <a:lnTo>
                  <a:pt x="25" y="135"/>
                </a:lnTo>
                <a:lnTo>
                  <a:pt x="25" y="140"/>
                </a:lnTo>
                <a:lnTo>
                  <a:pt x="25" y="162"/>
                </a:lnTo>
                <a:lnTo>
                  <a:pt x="25" y="178"/>
                </a:lnTo>
                <a:lnTo>
                  <a:pt x="25" y="173"/>
                </a:lnTo>
                <a:lnTo>
                  <a:pt x="25" y="156"/>
                </a:lnTo>
                <a:lnTo>
                  <a:pt x="25" y="151"/>
                </a:lnTo>
                <a:lnTo>
                  <a:pt x="25" y="167"/>
                </a:lnTo>
                <a:lnTo>
                  <a:pt x="25" y="173"/>
                </a:lnTo>
                <a:lnTo>
                  <a:pt x="25" y="162"/>
                </a:lnTo>
                <a:lnTo>
                  <a:pt x="25" y="151"/>
                </a:lnTo>
                <a:lnTo>
                  <a:pt x="25" y="140"/>
                </a:lnTo>
                <a:lnTo>
                  <a:pt x="25" y="151"/>
                </a:lnTo>
                <a:lnTo>
                  <a:pt x="25" y="167"/>
                </a:lnTo>
                <a:lnTo>
                  <a:pt x="25" y="156"/>
                </a:lnTo>
                <a:lnTo>
                  <a:pt x="25" y="135"/>
                </a:lnTo>
                <a:lnTo>
                  <a:pt x="25" y="124"/>
                </a:lnTo>
                <a:lnTo>
                  <a:pt x="25" y="119"/>
                </a:lnTo>
                <a:lnTo>
                  <a:pt x="25" y="108"/>
                </a:lnTo>
                <a:lnTo>
                  <a:pt x="25" y="92"/>
                </a:lnTo>
                <a:lnTo>
                  <a:pt x="25" y="97"/>
                </a:lnTo>
                <a:lnTo>
                  <a:pt x="25" y="92"/>
                </a:lnTo>
                <a:lnTo>
                  <a:pt x="25" y="97"/>
                </a:lnTo>
                <a:lnTo>
                  <a:pt x="25" y="108"/>
                </a:lnTo>
                <a:lnTo>
                  <a:pt x="25" y="124"/>
                </a:lnTo>
                <a:lnTo>
                  <a:pt x="25" y="135"/>
                </a:lnTo>
                <a:lnTo>
                  <a:pt x="31" y="135"/>
                </a:lnTo>
                <a:lnTo>
                  <a:pt x="31" y="113"/>
                </a:lnTo>
                <a:lnTo>
                  <a:pt x="31" y="102"/>
                </a:lnTo>
                <a:lnTo>
                  <a:pt x="31" y="113"/>
                </a:lnTo>
                <a:lnTo>
                  <a:pt x="31" y="140"/>
                </a:lnTo>
                <a:lnTo>
                  <a:pt x="31" y="162"/>
                </a:lnTo>
                <a:lnTo>
                  <a:pt x="31" y="151"/>
                </a:lnTo>
                <a:lnTo>
                  <a:pt x="31" y="146"/>
                </a:lnTo>
                <a:lnTo>
                  <a:pt x="31" y="156"/>
                </a:lnTo>
                <a:lnTo>
                  <a:pt x="31" y="146"/>
                </a:lnTo>
                <a:lnTo>
                  <a:pt x="31" y="129"/>
                </a:lnTo>
                <a:lnTo>
                  <a:pt x="31" y="113"/>
                </a:lnTo>
                <a:lnTo>
                  <a:pt x="31" y="102"/>
                </a:lnTo>
                <a:lnTo>
                  <a:pt x="31" y="108"/>
                </a:lnTo>
                <a:lnTo>
                  <a:pt x="31" y="102"/>
                </a:lnTo>
                <a:lnTo>
                  <a:pt x="31" y="108"/>
                </a:lnTo>
                <a:lnTo>
                  <a:pt x="31" y="102"/>
                </a:lnTo>
                <a:lnTo>
                  <a:pt x="31" y="92"/>
                </a:lnTo>
                <a:lnTo>
                  <a:pt x="31" y="75"/>
                </a:lnTo>
                <a:lnTo>
                  <a:pt x="31" y="59"/>
                </a:lnTo>
                <a:lnTo>
                  <a:pt x="31" y="70"/>
                </a:lnTo>
                <a:lnTo>
                  <a:pt x="31" y="102"/>
                </a:lnTo>
                <a:lnTo>
                  <a:pt x="31" y="129"/>
                </a:lnTo>
                <a:lnTo>
                  <a:pt x="31" y="108"/>
                </a:lnTo>
                <a:lnTo>
                  <a:pt x="31" y="86"/>
                </a:lnTo>
                <a:lnTo>
                  <a:pt x="31" y="81"/>
                </a:lnTo>
                <a:lnTo>
                  <a:pt x="31" y="92"/>
                </a:lnTo>
                <a:lnTo>
                  <a:pt x="31" y="108"/>
                </a:lnTo>
                <a:lnTo>
                  <a:pt x="31" y="113"/>
                </a:lnTo>
                <a:lnTo>
                  <a:pt x="31" y="108"/>
                </a:lnTo>
                <a:lnTo>
                  <a:pt x="31" y="124"/>
                </a:lnTo>
                <a:lnTo>
                  <a:pt x="31" y="162"/>
                </a:lnTo>
                <a:lnTo>
                  <a:pt x="31" y="194"/>
                </a:lnTo>
                <a:lnTo>
                  <a:pt x="31" y="167"/>
                </a:lnTo>
                <a:lnTo>
                  <a:pt x="31" y="146"/>
                </a:lnTo>
                <a:lnTo>
                  <a:pt x="31" y="173"/>
                </a:lnTo>
                <a:lnTo>
                  <a:pt x="31" y="205"/>
                </a:lnTo>
                <a:lnTo>
                  <a:pt x="31" y="221"/>
                </a:lnTo>
                <a:lnTo>
                  <a:pt x="31" y="210"/>
                </a:lnTo>
                <a:lnTo>
                  <a:pt x="31" y="189"/>
                </a:lnTo>
                <a:lnTo>
                  <a:pt x="31" y="178"/>
                </a:lnTo>
                <a:lnTo>
                  <a:pt x="31" y="173"/>
                </a:lnTo>
                <a:lnTo>
                  <a:pt x="31" y="162"/>
                </a:lnTo>
                <a:lnTo>
                  <a:pt x="31" y="140"/>
                </a:lnTo>
                <a:lnTo>
                  <a:pt x="31" y="119"/>
                </a:lnTo>
                <a:lnTo>
                  <a:pt x="31" y="113"/>
                </a:lnTo>
                <a:lnTo>
                  <a:pt x="31" y="108"/>
                </a:lnTo>
                <a:lnTo>
                  <a:pt x="31" y="102"/>
                </a:lnTo>
                <a:lnTo>
                  <a:pt x="31" y="75"/>
                </a:lnTo>
                <a:lnTo>
                  <a:pt x="31" y="59"/>
                </a:lnTo>
                <a:lnTo>
                  <a:pt x="31" y="65"/>
                </a:lnTo>
                <a:lnTo>
                  <a:pt x="31" y="54"/>
                </a:lnTo>
                <a:lnTo>
                  <a:pt x="31" y="32"/>
                </a:lnTo>
                <a:lnTo>
                  <a:pt x="31" y="21"/>
                </a:lnTo>
                <a:lnTo>
                  <a:pt x="31" y="32"/>
                </a:lnTo>
                <a:lnTo>
                  <a:pt x="31" y="54"/>
                </a:lnTo>
                <a:lnTo>
                  <a:pt x="31" y="65"/>
                </a:lnTo>
                <a:lnTo>
                  <a:pt x="31" y="70"/>
                </a:lnTo>
                <a:lnTo>
                  <a:pt x="31" y="65"/>
                </a:lnTo>
                <a:lnTo>
                  <a:pt x="31" y="70"/>
                </a:lnTo>
                <a:lnTo>
                  <a:pt x="31" y="81"/>
                </a:lnTo>
                <a:lnTo>
                  <a:pt x="31" y="86"/>
                </a:lnTo>
                <a:lnTo>
                  <a:pt x="31" y="97"/>
                </a:lnTo>
                <a:lnTo>
                  <a:pt x="31" y="108"/>
                </a:lnTo>
                <a:lnTo>
                  <a:pt x="31" y="135"/>
                </a:lnTo>
                <a:lnTo>
                  <a:pt x="31" y="156"/>
                </a:lnTo>
                <a:lnTo>
                  <a:pt x="31" y="167"/>
                </a:lnTo>
                <a:lnTo>
                  <a:pt x="31" y="156"/>
                </a:lnTo>
                <a:lnTo>
                  <a:pt x="31" y="146"/>
                </a:lnTo>
                <a:lnTo>
                  <a:pt x="31" y="140"/>
                </a:lnTo>
                <a:lnTo>
                  <a:pt x="31" y="135"/>
                </a:lnTo>
                <a:lnTo>
                  <a:pt x="37" y="140"/>
                </a:lnTo>
                <a:lnTo>
                  <a:pt x="37" y="151"/>
                </a:lnTo>
                <a:lnTo>
                  <a:pt x="37" y="162"/>
                </a:lnTo>
                <a:lnTo>
                  <a:pt x="37" y="167"/>
                </a:lnTo>
                <a:lnTo>
                  <a:pt x="37" y="151"/>
                </a:lnTo>
                <a:lnTo>
                  <a:pt x="37" y="124"/>
                </a:lnTo>
                <a:lnTo>
                  <a:pt x="37" y="119"/>
                </a:lnTo>
                <a:lnTo>
                  <a:pt x="37" y="146"/>
                </a:lnTo>
                <a:lnTo>
                  <a:pt x="37" y="167"/>
                </a:lnTo>
                <a:lnTo>
                  <a:pt x="37" y="178"/>
                </a:lnTo>
                <a:lnTo>
                  <a:pt x="37" y="162"/>
                </a:lnTo>
                <a:lnTo>
                  <a:pt x="37" y="151"/>
                </a:lnTo>
                <a:lnTo>
                  <a:pt x="37" y="156"/>
                </a:lnTo>
                <a:lnTo>
                  <a:pt x="37" y="162"/>
                </a:lnTo>
                <a:lnTo>
                  <a:pt x="37" y="156"/>
                </a:lnTo>
                <a:lnTo>
                  <a:pt x="37" y="146"/>
                </a:lnTo>
                <a:lnTo>
                  <a:pt x="37" y="140"/>
                </a:lnTo>
                <a:lnTo>
                  <a:pt x="37" y="135"/>
                </a:lnTo>
                <a:lnTo>
                  <a:pt x="37" y="129"/>
                </a:lnTo>
                <a:lnTo>
                  <a:pt x="37" y="135"/>
                </a:lnTo>
                <a:lnTo>
                  <a:pt x="37" y="124"/>
                </a:lnTo>
                <a:lnTo>
                  <a:pt x="37" y="102"/>
                </a:lnTo>
                <a:lnTo>
                  <a:pt x="37" y="86"/>
                </a:lnTo>
                <a:lnTo>
                  <a:pt x="37" y="81"/>
                </a:lnTo>
                <a:lnTo>
                  <a:pt x="37" y="86"/>
                </a:lnTo>
                <a:lnTo>
                  <a:pt x="37" y="75"/>
                </a:lnTo>
                <a:lnTo>
                  <a:pt x="37" y="65"/>
                </a:lnTo>
                <a:lnTo>
                  <a:pt x="37" y="81"/>
                </a:lnTo>
                <a:lnTo>
                  <a:pt x="37" y="108"/>
                </a:lnTo>
                <a:lnTo>
                  <a:pt x="37" y="124"/>
                </a:lnTo>
                <a:lnTo>
                  <a:pt x="37" y="113"/>
                </a:lnTo>
                <a:lnTo>
                  <a:pt x="37" y="119"/>
                </a:lnTo>
                <a:lnTo>
                  <a:pt x="37" y="113"/>
                </a:lnTo>
                <a:lnTo>
                  <a:pt x="37" y="102"/>
                </a:lnTo>
                <a:lnTo>
                  <a:pt x="37" y="108"/>
                </a:lnTo>
                <a:lnTo>
                  <a:pt x="37" y="129"/>
                </a:lnTo>
                <a:lnTo>
                  <a:pt x="37" y="162"/>
                </a:lnTo>
                <a:lnTo>
                  <a:pt x="37" y="189"/>
                </a:lnTo>
                <a:lnTo>
                  <a:pt x="37" y="178"/>
                </a:lnTo>
                <a:lnTo>
                  <a:pt x="37" y="189"/>
                </a:lnTo>
                <a:lnTo>
                  <a:pt x="37" y="173"/>
                </a:lnTo>
                <a:lnTo>
                  <a:pt x="37" y="151"/>
                </a:lnTo>
                <a:lnTo>
                  <a:pt x="37" y="140"/>
                </a:lnTo>
                <a:lnTo>
                  <a:pt x="37" y="135"/>
                </a:lnTo>
                <a:lnTo>
                  <a:pt x="37" y="113"/>
                </a:lnTo>
                <a:lnTo>
                  <a:pt x="37" y="102"/>
                </a:lnTo>
                <a:lnTo>
                  <a:pt x="37" y="92"/>
                </a:lnTo>
                <a:lnTo>
                  <a:pt x="37" y="70"/>
                </a:lnTo>
                <a:lnTo>
                  <a:pt x="37" y="43"/>
                </a:lnTo>
                <a:lnTo>
                  <a:pt x="37" y="32"/>
                </a:lnTo>
                <a:lnTo>
                  <a:pt x="37" y="21"/>
                </a:lnTo>
                <a:lnTo>
                  <a:pt x="37" y="5"/>
                </a:lnTo>
                <a:lnTo>
                  <a:pt x="37" y="0"/>
                </a:lnTo>
                <a:lnTo>
                  <a:pt x="37" y="16"/>
                </a:lnTo>
                <a:lnTo>
                  <a:pt x="37" y="43"/>
                </a:lnTo>
                <a:lnTo>
                  <a:pt x="37" y="65"/>
                </a:lnTo>
                <a:lnTo>
                  <a:pt x="37" y="81"/>
                </a:lnTo>
                <a:lnTo>
                  <a:pt x="37" y="97"/>
                </a:lnTo>
                <a:lnTo>
                  <a:pt x="37" y="119"/>
                </a:lnTo>
                <a:lnTo>
                  <a:pt x="37" y="135"/>
                </a:lnTo>
                <a:lnTo>
                  <a:pt x="37" y="151"/>
                </a:lnTo>
                <a:lnTo>
                  <a:pt x="37" y="178"/>
                </a:lnTo>
                <a:lnTo>
                  <a:pt x="37" y="205"/>
                </a:lnTo>
                <a:lnTo>
                  <a:pt x="37" y="221"/>
                </a:lnTo>
                <a:lnTo>
                  <a:pt x="37" y="210"/>
                </a:lnTo>
                <a:lnTo>
                  <a:pt x="37" y="194"/>
                </a:lnTo>
                <a:lnTo>
                  <a:pt x="37" y="178"/>
                </a:lnTo>
                <a:lnTo>
                  <a:pt x="43" y="183"/>
                </a:lnTo>
                <a:lnTo>
                  <a:pt x="43" y="178"/>
                </a:lnTo>
                <a:lnTo>
                  <a:pt x="43" y="173"/>
                </a:lnTo>
                <a:lnTo>
                  <a:pt x="43" y="162"/>
                </a:lnTo>
                <a:lnTo>
                  <a:pt x="43" y="146"/>
                </a:lnTo>
                <a:lnTo>
                  <a:pt x="43" y="135"/>
                </a:lnTo>
                <a:lnTo>
                  <a:pt x="43" y="140"/>
                </a:lnTo>
                <a:lnTo>
                  <a:pt x="43" y="151"/>
                </a:lnTo>
                <a:lnTo>
                  <a:pt x="43" y="140"/>
                </a:lnTo>
                <a:lnTo>
                  <a:pt x="43" y="129"/>
                </a:lnTo>
                <a:lnTo>
                  <a:pt x="43" y="124"/>
                </a:lnTo>
                <a:lnTo>
                  <a:pt x="43" y="113"/>
                </a:lnTo>
                <a:lnTo>
                  <a:pt x="43" y="108"/>
                </a:lnTo>
                <a:lnTo>
                  <a:pt x="43" y="92"/>
                </a:lnTo>
                <a:lnTo>
                  <a:pt x="43" y="102"/>
                </a:lnTo>
                <a:lnTo>
                  <a:pt x="43" y="119"/>
                </a:lnTo>
                <a:lnTo>
                  <a:pt x="43" y="140"/>
                </a:lnTo>
                <a:lnTo>
                  <a:pt x="43" y="156"/>
                </a:lnTo>
                <a:lnTo>
                  <a:pt x="43" y="151"/>
                </a:lnTo>
                <a:lnTo>
                  <a:pt x="43" y="129"/>
                </a:lnTo>
                <a:lnTo>
                  <a:pt x="43" y="119"/>
                </a:lnTo>
                <a:lnTo>
                  <a:pt x="43" y="124"/>
                </a:lnTo>
                <a:lnTo>
                  <a:pt x="43" y="129"/>
                </a:lnTo>
                <a:lnTo>
                  <a:pt x="43" y="135"/>
                </a:lnTo>
                <a:lnTo>
                  <a:pt x="43" y="129"/>
                </a:lnTo>
                <a:lnTo>
                  <a:pt x="43" y="119"/>
                </a:lnTo>
                <a:lnTo>
                  <a:pt x="43" y="102"/>
                </a:lnTo>
                <a:lnTo>
                  <a:pt x="43" y="75"/>
                </a:lnTo>
                <a:lnTo>
                  <a:pt x="43" y="70"/>
                </a:lnTo>
                <a:lnTo>
                  <a:pt x="43" y="86"/>
                </a:lnTo>
                <a:lnTo>
                  <a:pt x="43" y="97"/>
                </a:lnTo>
                <a:lnTo>
                  <a:pt x="43" y="86"/>
                </a:lnTo>
                <a:lnTo>
                  <a:pt x="43" y="81"/>
                </a:lnTo>
                <a:lnTo>
                  <a:pt x="43" y="86"/>
                </a:lnTo>
                <a:lnTo>
                  <a:pt x="43" y="92"/>
                </a:lnTo>
                <a:lnTo>
                  <a:pt x="43" y="97"/>
                </a:lnTo>
                <a:lnTo>
                  <a:pt x="43" y="108"/>
                </a:lnTo>
                <a:lnTo>
                  <a:pt x="43" y="113"/>
                </a:lnTo>
                <a:lnTo>
                  <a:pt x="43" y="108"/>
                </a:lnTo>
                <a:lnTo>
                  <a:pt x="43" y="124"/>
                </a:lnTo>
                <a:lnTo>
                  <a:pt x="43" y="140"/>
                </a:lnTo>
                <a:lnTo>
                  <a:pt x="43" y="156"/>
                </a:lnTo>
                <a:lnTo>
                  <a:pt x="43" y="151"/>
                </a:lnTo>
                <a:lnTo>
                  <a:pt x="43" y="156"/>
                </a:lnTo>
                <a:lnTo>
                  <a:pt x="43" y="151"/>
                </a:lnTo>
                <a:lnTo>
                  <a:pt x="43" y="146"/>
                </a:lnTo>
                <a:lnTo>
                  <a:pt x="43" y="140"/>
                </a:lnTo>
                <a:lnTo>
                  <a:pt x="43" y="135"/>
                </a:lnTo>
                <a:lnTo>
                  <a:pt x="43" y="129"/>
                </a:lnTo>
                <a:lnTo>
                  <a:pt x="43" y="124"/>
                </a:lnTo>
                <a:lnTo>
                  <a:pt x="43" y="129"/>
                </a:lnTo>
                <a:lnTo>
                  <a:pt x="43" y="140"/>
                </a:lnTo>
                <a:lnTo>
                  <a:pt x="43" y="151"/>
                </a:lnTo>
                <a:lnTo>
                  <a:pt x="43" y="156"/>
                </a:lnTo>
                <a:lnTo>
                  <a:pt x="43" y="146"/>
                </a:lnTo>
                <a:lnTo>
                  <a:pt x="43" y="129"/>
                </a:lnTo>
                <a:lnTo>
                  <a:pt x="43" y="113"/>
                </a:lnTo>
                <a:lnTo>
                  <a:pt x="43" y="108"/>
                </a:lnTo>
                <a:lnTo>
                  <a:pt x="43" y="113"/>
                </a:lnTo>
                <a:lnTo>
                  <a:pt x="43" y="119"/>
                </a:lnTo>
                <a:lnTo>
                  <a:pt x="43" y="124"/>
                </a:lnTo>
                <a:lnTo>
                  <a:pt x="43" y="129"/>
                </a:lnTo>
                <a:lnTo>
                  <a:pt x="43" y="119"/>
                </a:lnTo>
                <a:lnTo>
                  <a:pt x="49" y="113"/>
                </a:lnTo>
                <a:lnTo>
                  <a:pt x="49" y="119"/>
                </a:lnTo>
                <a:lnTo>
                  <a:pt x="49" y="113"/>
                </a:lnTo>
                <a:lnTo>
                  <a:pt x="49" y="119"/>
                </a:lnTo>
                <a:lnTo>
                  <a:pt x="49" y="135"/>
                </a:lnTo>
                <a:lnTo>
                  <a:pt x="49" y="167"/>
                </a:lnTo>
                <a:lnTo>
                  <a:pt x="49" y="189"/>
                </a:lnTo>
                <a:lnTo>
                  <a:pt x="49" y="183"/>
                </a:lnTo>
                <a:lnTo>
                  <a:pt x="49" y="178"/>
                </a:lnTo>
                <a:lnTo>
                  <a:pt x="49" y="183"/>
                </a:lnTo>
                <a:lnTo>
                  <a:pt x="49" y="194"/>
                </a:lnTo>
                <a:lnTo>
                  <a:pt x="49" y="189"/>
                </a:lnTo>
                <a:lnTo>
                  <a:pt x="49" y="173"/>
                </a:lnTo>
                <a:lnTo>
                  <a:pt x="49" y="151"/>
                </a:lnTo>
                <a:lnTo>
                  <a:pt x="49" y="129"/>
                </a:lnTo>
                <a:lnTo>
                  <a:pt x="49" y="97"/>
                </a:lnTo>
                <a:lnTo>
                  <a:pt x="49" y="75"/>
                </a:lnTo>
                <a:lnTo>
                  <a:pt x="49" y="70"/>
                </a:lnTo>
                <a:lnTo>
                  <a:pt x="49" y="81"/>
                </a:lnTo>
                <a:lnTo>
                  <a:pt x="49" y="70"/>
                </a:lnTo>
                <a:lnTo>
                  <a:pt x="49" y="54"/>
                </a:lnTo>
                <a:lnTo>
                  <a:pt x="49" y="38"/>
                </a:lnTo>
                <a:lnTo>
                  <a:pt x="49" y="32"/>
                </a:lnTo>
                <a:lnTo>
                  <a:pt x="49" y="38"/>
                </a:lnTo>
                <a:lnTo>
                  <a:pt x="49" y="54"/>
                </a:lnTo>
                <a:lnTo>
                  <a:pt x="49" y="70"/>
                </a:lnTo>
                <a:lnTo>
                  <a:pt x="49" y="86"/>
                </a:lnTo>
                <a:lnTo>
                  <a:pt x="49" y="97"/>
                </a:lnTo>
                <a:lnTo>
                  <a:pt x="49" y="92"/>
                </a:lnTo>
                <a:lnTo>
                  <a:pt x="49" y="97"/>
                </a:lnTo>
                <a:lnTo>
                  <a:pt x="49" y="102"/>
                </a:lnTo>
                <a:lnTo>
                  <a:pt x="49" y="97"/>
                </a:lnTo>
                <a:lnTo>
                  <a:pt x="49" y="92"/>
                </a:lnTo>
                <a:lnTo>
                  <a:pt x="49" y="86"/>
                </a:lnTo>
                <a:lnTo>
                  <a:pt x="49" y="92"/>
                </a:lnTo>
                <a:lnTo>
                  <a:pt x="49" y="102"/>
                </a:lnTo>
                <a:lnTo>
                  <a:pt x="49" y="108"/>
                </a:lnTo>
                <a:lnTo>
                  <a:pt x="49" y="97"/>
                </a:lnTo>
                <a:lnTo>
                  <a:pt x="49" y="92"/>
                </a:lnTo>
                <a:lnTo>
                  <a:pt x="49" y="86"/>
                </a:lnTo>
                <a:lnTo>
                  <a:pt x="49" y="92"/>
                </a:lnTo>
                <a:lnTo>
                  <a:pt x="49" y="97"/>
                </a:lnTo>
                <a:lnTo>
                  <a:pt x="49" y="108"/>
                </a:lnTo>
                <a:lnTo>
                  <a:pt x="49" y="129"/>
                </a:lnTo>
                <a:lnTo>
                  <a:pt x="49" y="151"/>
                </a:lnTo>
                <a:lnTo>
                  <a:pt x="49" y="146"/>
                </a:lnTo>
                <a:lnTo>
                  <a:pt x="49" y="151"/>
                </a:lnTo>
                <a:lnTo>
                  <a:pt x="49" y="167"/>
                </a:lnTo>
                <a:lnTo>
                  <a:pt x="49" y="183"/>
                </a:lnTo>
                <a:lnTo>
                  <a:pt x="49" y="200"/>
                </a:lnTo>
                <a:lnTo>
                  <a:pt x="49" y="210"/>
                </a:lnTo>
                <a:lnTo>
                  <a:pt x="49" y="216"/>
                </a:lnTo>
                <a:lnTo>
                  <a:pt x="49" y="210"/>
                </a:lnTo>
                <a:lnTo>
                  <a:pt x="49" y="200"/>
                </a:lnTo>
                <a:lnTo>
                  <a:pt x="49" y="194"/>
                </a:lnTo>
                <a:lnTo>
                  <a:pt x="49" y="200"/>
                </a:lnTo>
                <a:lnTo>
                  <a:pt x="49" y="194"/>
                </a:lnTo>
                <a:lnTo>
                  <a:pt x="49" y="178"/>
                </a:lnTo>
                <a:lnTo>
                  <a:pt x="49" y="156"/>
                </a:lnTo>
                <a:lnTo>
                  <a:pt x="49" y="146"/>
                </a:lnTo>
                <a:lnTo>
                  <a:pt x="49" y="140"/>
                </a:lnTo>
                <a:lnTo>
                  <a:pt x="49" y="129"/>
                </a:lnTo>
                <a:lnTo>
                  <a:pt x="49" y="113"/>
                </a:lnTo>
                <a:lnTo>
                  <a:pt x="49" y="124"/>
                </a:lnTo>
                <a:lnTo>
                  <a:pt x="49" y="119"/>
                </a:lnTo>
                <a:lnTo>
                  <a:pt x="49" y="108"/>
                </a:lnTo>
                <a:lnTo>
                  <a:pt x="49" y="97"/>
                </a:lnTo>
                <a:lnTo>
                  <a:pt x="49" y="86"/>
                </a:lnTo>
                <a:lnTo>
                  <a:pt x="49" y="81"/>
                </a:lnTo>
                <a:lnTo>
                  <a:pt x="49" y="86"/>
                </a:lnTo>
                <a:lnTo>
                  <a:pt x="49" y="81"/>
                </a:lnTo>
                <a:lnTo>
                  <a:pt x="55" y="70"/>
                </a:lnTo>
                <a:lnTo>
                  <a:pt x="55" y="59"/>
                </a:lnTo>
                <a:lnTo>
                  <a:pt x="55" y="54"/>
                </a:lnTo>
                <a:lnTo>
                  <a:pt x="55" y="59"/>
                </a:lnTo>
                <a:lnTo>
                  <a:pt x="55" y="54"/>
                </a:lnTo>
                <a:lnTo>
                  <a:pt x="55" y="48"/>
                </a:lnTo>
                <a:lnTo>
                  <a:pt x="55" y="43"/>
                </a:lnTo>
                <a:lnTo>
                  <a:pt x="55" y="48"/>
                </a:lnTo>
                <a:lnTo>
                  <a:pt x="55" y="59"/>
                </a:lnTo>
                <a:lnTo>
                  <a:pt x="55" y="75"/>
                </a:lnTo>
                <a:lnTo>
                  <a:pt x="55" y="92"/>
                </a:lnTo>
                <a:lnTo>
                  <a:pt x="55" y="108"/>
                </a:lnTo>
                <a:lnTo>
                  <a:pt x="55" y="113"/>
                </a:lnTo>
                <a:lnTo>
                  <a:pt x="55" y="119"/>
                </a:lnTo>
                <a:lnTo>
                  <a:pt x="55" y="140"/>
                </a:lnTo>
                <a:lnTo>
                  <a:pt x="55" y="167"/>
                </a:lnTo>
                <a:lnTo>
                  <a:pt x="55" y="183"/>
                </a:lnTo>
                <a:lnTo>
                  <a:pt x="55" y="178"/>
                </a:lnTo>
                <a:lnTo>
                  <a:pt x="55" y="183"/>
                </a:lnTo>
                <a:lnTo>
                  <a:pt x="55" y="194"/>
                </a:lnTo>
                <a:lnTo>
                  <a:pt x="55" y="200"/>
                </a:lnTo>
                <a:lnTo>
                  <a:pt x="55" y="194"/>
                </a:lnTo>
                <a:lnTo>
                  <a:pt x="55" y="183"/>
                </a:lnTo>
                <a:lnTo>
                  <a:pt x="55" y="167"/>
                </a:lnTo>
                <a:lnTo>
                  <a:pt x="55" y="151"/>
                </a:lnTo>
                <a:lnTo>
                  <a:pt x="55" y="135"/>
                </a:lnTo>
                <a:lnTo>
                  <a:pt x="55" y="119"/>
                </a:lnTo>
                <a:lnTo>
                  <a:pt x="55" y="92"/>
                </a:lnTo>
                <a:lnTo>
                  <a:pt x="55" y="65"/>
                </a:lnTo>
                <a:lnTo>
                  <a:pt x="55" y="38"/>
                </a:lnTo>
                <a:lnTo>
                  <a:pt x="55" y="21"/>
                </a:lnTo>
                <a:lnTo>
                  <a:pt x="55" y="16"/>
                </a:lnTo>
                <a:lnTo>
                  <a:pt x="55" y="27"/>
                </a:lnTo>
                <a:lnTo>
                  <a:pt x="55" y="32"/>
                </a:lnTo>
                <a:lnTo>
                  <a:pt x="55" y="38"/>
                </a:lnTo>
                <a:lnTo>
                  <a:pt x="55" y="54"/>
                </a:lnTo>
                <a:lnTo>
                  <a:pt x="55" y="70"/>
                </a:lnTo>
                <a:lnTo>
                  <a:pt x="55" y="81"/>
                </a:lnTo>
                <a:lnTo>
                  <a:pt x="55" y="86"/>
                </a:lnTo>
                <a:lnTo>
                  <a:pt x="55" y="92"/>
                </a:lnTo>
                <a:lnTo>
                  <a:pt x="55" y="97"/>
                </a:lnTo>
                <a:lnTo>
                  <a:pt x="55" y="108"/>
                </a:lnTo>
                <a:lnTo>
                  <a:pt x="55" y="124"/>
                </a:lnTo>
                <a:lnTo>
                  <a:pt x="55" y="135"/>
                </a:lnTo>
                <a:lnTo>
                  <a:pt x="55" y="146"/>
                </a:lnTo>
                <a:lnTo>
                  <a:pt x="55" y="156"/>
                </a:lnTo>
                <a:lnTo>
                  <a:pt x="55" y="178"/>
                </a:lnTo>
                <a:lnTo>
                  <a:pt x="55" y="194"/>
                </a:lnTo>
                <a:lnTo>
                  <a:pt x="55" y="205"/>
                </a:lnTo>
                <a:lnTo>
                  <a:pt x="55" y="189"/>
                </a:lnTo>
                <a:lnTo>
                  <a:pt x="55" y="178"/>
                </a:lnTo>
                <a:lnTo>
                  <a:pt x="55" y="189"/>
                </a:lnTo>
                <a:lnTo>
                  <a:pt x="55" y="194"/>
                </a:lnTo>
                <a:lnTo>
                  <a:pt x="55" y="189"/>
                </a:lnTo>
                <a:lnTo>
                  <a:pt x="55" y="167"/>
                </a:lnTo>
                <a:lnTo>
                  <a:pt x="55" y="146"/>
                </a:lnTo>
                <a:lnTo>
                  <a:pt x="55" y="135"/>
                </a:lnTo>
                <a:lnTo>
                  <a:pt x="55" y="140"/>
                </a:lnTo>
                <a:lnTo>
                  <a:pt x="55" y="129"/>
                </a:lnTo>
                <a:lnTo>
                  <a:pt x="55" y="124"/>
                </a:lnTo>
                <a:lnTo>
                  <a:pt x="55" y="113"/>
                </a:lnTo>
                <a:lnTo>
                  <a:pt x="55" y="97"/>
                </a:lnTo>
                <a:lnTo>
                  <a:pt x="55" y="92"/>
                </a:lnTo>
                <a:lnTo>
                  <a:pt x="55" y="108"/>
                </a:lnTo>
                <a:lnTo>
                  <a:pt x="61" y="124"/>
                </a:lnTo>
                <a:lnTo>
                  <a:pt x="61" y="113"/>
                </a:lnTo>
                <a:lnTo>
                  <a:pt x="61" y="108"/>
                </a:lnTo>
                <a:lnTo>
                  <a:pt x="61" y="119"/>
                </a:lnTo>
                <a:lnTo>
                  <a:pt x="61" y="129"/>
                </a:lnTo>
                <a:lnTo>
                  <a:pt x="61" y="124"/>
                </a:lnTo>
                <a:lnTo>
                  <a:pt x="61" y="119"/>
                </a:lnTo>
                <a:lnTo>
                  <a:pt x="61" y="124"/>
                </a:lnTo>
                <a:lnTo>
                  <a:pt x="61" y="129"/>
                </a:lnTo>
                <a:lnTo>
                  <a:pt x="61" y="119"/>
                </a:lnTo>
                <a:lnTo>
                  <a:pt x="61" y="97"/>
                </a:lnTo>
                <a:lnTo>
                  <a:pt x="61" y="75"/>
                </a:lnTo>
                <a:lnTo>
                  <a:pt x="61" y="65"/>
                </a:lnTo>
                <a:lnTo>
                  <a:pt x="61" y="59"/>
                </a:lnTo>
                <a:lnTo>
                  <a:pt x="61" y="54"/>
                </a:lnTo>
                <a:lnTo>
                  <a:pt x="61" y="59"/>
                </a:lnTo>
                <a:lnTo>
                  <a:pt x="61" y="48"/>
                </a:lnTo>
                <a:lnTo>
                  <a:pt x="61" y="38"/>
                </a:lnTo>
                <a:lnTo>
                  <a:pt x="61" y="32"/>
                </a:lnTo>
                <a:lnTo>
                  <a:pt x="61" y="43"/>
                </a:lnTo>
                <a:lnTo>
                  <a:pt x="61" y="54"/>
                </a:lnTo>
                <a:lnTo>
                  <a:pt x="61" y="65"/>
                </a:lnTo>
                <a:lnTo>
                  <a:pt x="61" y="70"/>
                </a:lnTo>
                <a:lnTo>
                  <a:pt x="61" y="92"/>
                </a:lnTo>
                <a:lnTo>
                  <a:pt x="61" y="119"/>
                </a:lnTo>
                <a:lnTo>
                  <a:pt x="61" y="151"/>
                </a:lnTo>
                <a:lnTo>
                  <a:pt x="61" y="173"/>
                </a:lnTo>
                <a:lnTo>
                  <a:pt x="61" y="178"/>
                </a:lnTo>
                <a:lnTo>
                  <a:pt x="61" y="167"/>
                </a:lnTo>
                <a:lnTo>
                  <a:pt x="61" y="178"/>
                </a:lnTo>
                <a:lnTo>
                  <a:pt x="61" y="194"/>
                </a:lnTo>
                <a:lnTo>
                  <a:pt x="61" y="205"/>
                </a:lnTo>
                <a:lnTo>
                  <a:pt x="61" y="210"/>
                </a:lnTo>
                <a:lnTo>
                  <a:pt x="61" y="216"/>
                </a:lnTo>
                <a:lnTo>
                  <a:pt x="61" y="205"/>
                </a:lnTo>
                <a:lnTo>
                  <a:pt x="61" y="189"/>
                </a:lnTo>
                <a:lnTo>
                  <a:pt x="61" y="173"/>
                </a:lnTo>
                <a:lnTo>
                  <a:pt x="61" y="178"/>
                </a:lnTo>
                <a:lnTo>
                  <a:pt x="61" y="183"/>
                </a:lnTo>
                <a:lnTo>
                  <a:pt x="61" y="173"/>
                </a:lnTo>
                <a:lnTo>
                  <a:pt x="61" y="167"/>
                </a:lnTo>
                <a:lnTo>
                  <a:pt x="61" y="162"/>
                </a:lnTo>
                <a:lnTo>
                  <a:pt x="61" y="146"/>
                </a:lnTo>
                <a:lnTo>
                  <a:pt x="61" y="124"/>
                </a:lnTo>
                <a:lnTo>
                  <a:pt x="61" y="113"/>
                </a:lnTo>
                <a:lnTo>
                  <a:pt x="61" y="102"/>
                </a:lnTo>
                <a:lnTo>
                  <a:pt x="61" y="92"/>
                </a:lnTo>
                <a:lnTo>
                  <a:pt x="61" y="70"/>
                </a:lnTo>
                <a:lnTo>
                  <a:pt x="61" y="81"/>
                </a:lnTo>
                <a:lnTo>
                  <a:pt x="61" y="70"/>
                </a:lnTo>
                <a:lnTo>
                  <a:pt x="61" y="54"/>
                </a:lnTo>
                <a:lnTo>
                  <a:pt x="61" y="65"/>
                </a:lnTo>
                <a:lnTo>
                  <a:pt x="61" y="75"/>
                </a:lnTo>
                <a:lnTo>
                  <a:pt x="61" y="97"/>
                </a:lnTo>
                <a:lnTo>
                  <a:pt x="61" y="119"/>
                </a:lnTo>
                <a:lnTo>
                  <a:pt x="61" y="140"/>
                </a:lnTo>
                <a:lnTo>
                  <a:pt x="61" y="146"/>
                </a:lnTo>
                <a:lnTo>
                  <a:pt x="61" y="135"/>
                </a:lnTo>
                <a:lnTo>
                  <a:pt x="61" y="119"/>
                </a:lnTo>
                <a:lnTo>
                  <a:pt x="61" y="108"/>
                </a:lnTo>
                <a:lnTo>
                  <a:pt x="61" y="113"/>
                </a:lnTo>
                <a:lnTo>
                  <a:pt x="61" y="119"/>
                </a:lnTo>
                <a:lnTo>
                  <a:pt x="61" y="124"/>
                </a:lnTo>
                <a:lnTo>
                  <a:pt x="61" y="119"/>
                </a:lnTo>
                <a:lnTo>
                  <a:pt x="67" y="113"/>
                </a:lnTo>
                <a:lnTo>
                  <a:pt x="67" y="102"/>
                </a:lnTo>
                <a:lnTo>
                  <a:pt x="67" y="86"/>
                </a:lnTo>
                <a:lnTo>
                  <a:pt x="67" y="75"/>
                </a:lnTo>
                <a:lnTo>
                  <a:pt x="67" y="70"/>
                </a:lnTo>
                <a:lnTo>
                  <a:pt x="67" y="75"/>
                </a:lnTo>
                <a:lnTo>
                  <a:pt x="67" y="81"/>
                </a:lnTo>
                <a:lnTo>
                  <a:pt x="67" y="86"/>
                </a:lnTo>
                <a:lnTo>
                  <a:pt x="67" y="102"/>
                </a:lnTo>
                <a:lnTo>
                  <a:pt x="67" y="113"/>
                </a:lnTo>
                <a:lnTo>
                  <a:pt x="67" y="108"/>
                </a:lnTo>
                <a:lnTo>
                  <a:pt x="67" y="113"/>
                </a:lnTo>
                <a:lnTo>
                  <a:pt x="67" y="135"/>
                </a:lnTo>
                <a:lnTo>
                  <a:pt x="67" y="151"/>
                </a:lnTo>
                <a:lnTo>
                  <a:pt x="67" y="167"/>
                </a:lnTo>
                <a:lnTo>
                  <a:pt x="67" y="183"/>
                </a:lnTo>
                <a:lnTo>
                  <a:pt x="67" y="178"/>
                </a:lnTo>
                <a:lnTo>
                  <a:pt x="67" y="162"/>
                </a:lnTo>
                <a:lnTo>
                  <a:pt x="67" y="151"/>
                </a:lnTo>
                <a:lnTo>
                  <a:pt x="67" y="156"/>
                </a:lnTo>
                <a:lnTo>
                  <a:pt x="67" y="151"/>
                </a:lnTo>
                <a:lnTo>
                  <a:pt x="67" y="146"/>
                </a:lnTo>
                <a:lnTo>
                  <a:pt x="67" y="151"/>
                </a:lnTo>
                <a:lnTo>
                  <a:pt x="67" y="162"/>
                </a:lnTo>
                <a:lnTo>
                  <a:pt x="67" y="167"/>
                </a:lnTo>
                <a:lnTo>
                  <a:pt x="67" y="156"/>
                </a:lnTo>
                <a:lnTo>
                  <a:pt x="67" y="135"/>
                </a:lnTo>
                <a:lnTo>
                  <a:pt x="67" y="119"/>
                </a:lnTo>
                <a:lnTo>
                  <a:pt x="67" y="113"/>
                </a:lnTo>
                <a:lnTo>
                  <a:pt x="67" y="102"/>
                </a:lnTo>
                <a:lnTo>
                  <a:pt x="67" y="92"/>
                </a:lnTo>
                <a:lnTo>
                  <a:pt x="67" y="102"/>
                </a:lnTo>
                <a:lnTo>
                  <a:pt x="67" y="113"/>
                </a:lnTo>
                <a:lnTo>
                  <a:pt x="67" y="119"/>
                </a:lnTo>
                <a:lnTo>
                  <a:pt x="67" y="124"/>
                </a:lnTo>
                <a:lnTo>
                  <a:pt x="67" y="135"/>
                </a:lnTo>
                <a:lnTo>
                  <a:pt x="67" y="140"/>
                </a:lnTo>
                <a:lnTo>
                  <a:pt x="67" y="124"/>
                </a:lnTo>
                <a:lnTo>
                  <a:pt x="67" y="108"/>
                </a:lnTo>
                <a:lnTo>
                  <a:pt x="67" y="97"/>
                </a:lnTo>
                <a:lnTo>
                  <a:pt x="67" y="92"/>
                </a:lnTo>
                <a:lnTo>
                  <a:pt x="67" y="86"/>
                </a:lnTo>
                <a:lnTo>
                  <a:pt x="67" y="81"/>
                </a:lnTo>
                <a:lnTo>
                  <a:pt x="67" y="86"/>
                </a:lnTo>
                <a:lnTo>
                  <a:pt x="67" y="102"/>
                </a:lnTo>
                <a:lnTo>
                  <a:pt x="67" y="113"/>
                </a:lnTo>
                <a:lnTo>
                  <a:pt x="67" y="119"/>
                </a:lnTo>
                <a:lnTo>
                  <a:pt x="67" y="113"/>
                </a:lnTo>
                <a:lnTo>
                  <a:pt x="67" y="108"/>
                </a:lnTo>
                <a:lnTo>
                  <a:pt x="67" y="113"/>
                </a:lnTo>
                <a:lnTo>
                  <a:pt x="67" y="124"/>
                </a:lnTo>
                <a:lnTo>
                  <a:pt x="67" y="151"/>
                </a:lnTo>
                <a:lnTo>
                  <a:pt x="67" y="162"/>
                </a:lnTo>
                <a:lnTo>
                  <a:pt x="67" y="156"/>
                </a:lnTo>
                <a:lnTo>
                  <a:pt x="67" y="162"/>
                </a:lnTo>
                <a:lnTo>
                  <a:pt x="67" y="173"/>
                </a:lnTo>
                <a:lnTo>
                  <a:pt x="67" y="162"/>
                </a:lnTo>
                <a:lnTo>
                  <a:pt x="67" y="151"/>
                </a:lnTo>
                <a:lnTo>
                  <a:pt x="67" y="146"/>
                </a:lnTo>
                <a:lnTo>
                  <a:pt x="67" y="151"/>
                </a:lnTo>
                <a:lnTo>
                  <a:pt x="67" y="140"/>
                </a:lnTo>
                <a:lnTo>
                  <a:pt x="67" y="135"/>
                </a:lnTo>
                <a:lnTo>
                  <a:pt x="67" y="129"/>
                </a:lnTo>
                <a:lnTo>
                  <a:pt x="67" y="124"/>
                </a:lnTo>
                <a:lnTo>
                  <a:pt x="67" y="108"/>
                </a:lnTo>
                <a:lnTo>
                  <a:pt x="67" y="97"/>
                </a:lnTo>
                <a:lnTo>
                  <a:pt x="67" y="92"/>
                </a:lnTo>
                <a:lnTo>
                  <a:pt x="67" y="86"/>
                </a:lnTo>
                <a:lnTo>
                  <a:pt x="67" y="92"/>
                </a:lnTo>
                <a:lnTo>
                  <a:pt x="67" y="97"/>
                </a:lnTo>
                <a:lnTo>
                  <a:pt x="67" y="102"/>
                </a:lnTo>
                <a:lnTo>
                  <a:pt x="67" y="119"/>
                </a:lnTo>
                <a:lnTo>
                  <a:pt x="67" y="129"/>
                </a:lnTo>
                <a:lnTo>
                  <a:pt x="73" y="135"/>
                </a:lnTo>
                <a:lnTo>
                  <a:pt x="73" y="124"/>
                </a:lnTo>
                <a:lnTo>
                  <a:pt x="73" y="119"/>
                </a:lnTo>
                <a:lnTo>
                  <a:pt x="73" y="113"/>
                </a:lnTo>
                <a:lnTo>
                  <a:pt x="73" y="102"/>
                </a:lnTo>
                <a:lnTo>
                  <a:pt x="73" y="86"/>
                </a:lnTo>
                <a:lnTo>
                  <a:pt x="73" y="75"/>
                </a:lnTo>
                <a:lnTo>
                  <a:pt x="73" y="81"/>
                </a:lnTo>
                <a:lnTo>
                  <a:pt x="73" y="92"/>
                </a:lnTo>
                <a:lnTo>
                  <a:pt x="73" y="97"/>
                </a:lnTo>
                <a:lnTo>
                  <a:pt x="73" y="92"/>
                </a:lnTo>
                <a:lnTo>
                  <a:pt x="73" y="81"/>
                </a:lnTo>
                <a:lnTo>
                  <a:pt x="73" y="70"/>
                </a:lnTo>
                <a:lnTo>
                  <a:pt x="73" y="75"/>
                </a:lnTo>
                <a:lnTo>
                  <a:pt x="73" y="86"/>
                </a:lnTo>
                <a:lnTo>
                  <a:pt x="73" y="97"/>
                </a:lnTo>
                <a:lnTo>
                  <a:pt x="73" y="108"/>
                </a:lnTo>
                <a:lnTo>
                  <a:pt x="73" y="113"/>
                </a:lnTo>
                <a:lnTo>
                  <a:pt x="73" y="119"/>
                </a:lnTo>
                <a:lnTo>
                  <a:pt x="73" y="113"/>
                </a:lnTo>
                <a:lnTo>
                  <a:pt x="73" y="124"/>
                </a:lnTo>
                <a:lnTo>
                  <a:pt x="73" y="156"/>
                </a:lnTo>
                <a:lnTo>
                  <a:pt x="73" y="189"/>
                </a:lnTo>
                <a:lnTo>
                  <a:pt x="73" y="210"/>
                </a:lnTo>
                <a:lnTo>
                  <a:pt x="73" y="200"/>
                </a:lnTo>
                <a:lnTo>
                  <a:pt x="73" y="183"/>
                </a:lnTo>
                <a:lnTo>
                  <a:pt x="73" y="173"/>
                </a:lnTo>
                <a:lnTo>
                  <a:pt x="73" y="178"/>
                </a:lnTo>
                <a:lnTo>
                  <a:pt x="73" y="173"/>
                </a:lnTo>
                <a:lnTo>
                  <a:pt x="73" y="151"/>
                </a:lnTo>
                <a:lnTo>
                  <a:pt x="73" y="129"/>
                </a:lnTo>
                <a:lnTo>
                  <a:pt x="73" y="119"/>
                </a:lnTo>
                <a:lnTo>
                  <a:pt x="73" y="113"/>
                </a:lnTo>
                <a:lnTo>
                  <a:pt x="73" y="119"/>
                </a:lnTo>
                <a:lnTo>
                  <a:pt x="73" y="124"/>
                </a:lnTo>
                <a:lnTo>
                  <a:pt x="73" y="135"/>
                </a:lnTo>
                <a:lnTo>
                  <a:pt x="73" y="156"/>
                </a:lnTo>
                <a:lnTo>
                  <a:pt x="73" y="167"/>
                </a:lnTo>
                <a:lnTo>
                  <a:pt x="73" y="156"/>
                </a:lnTo>
                <a:lnTo>
                  <a:pt x="73" y="140"/>
                </a:lnTo>
                <a:lnTo>
                  <a:pt x="73" y="135"/>
                </a:lnTo>
                <a:lnTo>
                  <a:pt x="73" y="140"/>
                </a:lnTo>
                <a:lnTo>
                  <a:pt x="73" y="135"/>
                </a:lnTo>
                <a:lnTo>
                  <a:pt x="73" y="124"/>
                </a:lnTo>
                <a:lnTo>
                  <a:pt x="73" y="119"/>
                </a:lnTo>
                <a:lnTo>
                  <a:pt x="73" y="102"/>
                </a:lnTo>
                <a:lnTo>
                  <a:pt x="73" y="92"/>
                </a:lnTo>
                <a:lnTo>
                  <a:pt x="73" y="97"/>
                </a:lnTo>
                <a:lnTo>
                  <a:pt x="73" y="113"/>
                </a:lnTo>
                <a:lnTo>
                  <a:pt x="73" y="124"/>
                </a:lnTo>
                <a:lnTo>
                  <a:pt x="73" y="113"/>
                </a:lnTo>
                <a:lnTo>
                  <a:pt x="73" y="97"/>
                </a:lnTo>
                <a:lnTo>
                  <a:pt x="73" y="92"/>
                </a:lnTo>
                <a:lnTo>
                  <a:pt x="73" y="102"/>
                </a:lnTo>
                <a:lnTo>
                  <a:pt x="73" y="113"/>
                </a:lnTo>
                <a:lnTo>
                  <a:pt x="73" y="119"/>
                </a:lnTo>
                <a:lnTo>
                  <a:pt x="73" y="113"/>
                </a:lnTo>
                <a:lnTo>
                  <a:pt x="73" y="119"/>
                </a:lnTo>
                <a:lnTo>
                  <a:pt x="73" y="124"/>
                </a:lnTo>
                <a:lnTo>
                  <a:pt x="73" y="113"/>
                </a:lnTo>
                <a:lnTo>
                  <a:pt x="73" y="102"/>
                </a:lnTo>
                <a:lnTo>
                  <a:pt x="73" y="92"/>
                </a:lnTo>
                <a:lnTo>
                  <a:pt x="73" y="75"/>
                </a:lnTo>
                <a:lnTo>
                  <a:pt x="73" y="70"/>
                </a:lnTo>
                <a:lnTo>
                  <a:pt x="73" y="75"/>
                </a:lnTo>
                <a:lnTo>
                  <a:pt x="79" y="86"/>
                </a:lnTo>
                <a:lnTo>
                  <a:pt x="79" y="92"/>
                </a:lnTo>
                <a:lnTo>
                  <a:pt x="79" y="86"/>
                </a:lnTo>
                <a:lnTo>
                  <a:pt x="79" y="75"/>
                </a:lnTo>
                <a:lnTo>
                  <a:pt x="79" y="65"/>
                </a:lnTo>
                <a:lnTo>
                  <a:pt x="79" y="70"/>
                </a:lnTo>
                <a:lnTo>
                  <a:pt x="79" y="81"/>
                </a:lnTo>
                <a:lnTo>
                  <a:pt x="79" y="97"/>
                </a:lnTo>
                <a:lnTo>
                  <a:pt x="79" y="113"/>
                </a:lnTo>
                <a:lnTo>
                  <a:pt x="79" y="129"/>
                </a:lnTo>
                <a:lnTo>
                  <a:pt x="79" y="124"/>
                </a:lnTo>
                <a:lnTo>
                  <a:pt x="79" y="135"/>
                </a:lnTo>
                <a:lnTo>
                  <a:pt x="79" y="156"/>
                </a:lnTo>
                <a:lnTo>
                  <a:pt x="79" y="189"/>
                </a:lnTo>
                <a:lnTo>
                  <a:pt x="79" y="205"/>
                </a:lnTo>
                <a:lnTo>
                  <a:pt x="79" y="216"/>
                </a:lnTo>
                <a:lnTo>
                  <a:pt x="79" y="210"/>
                </a:lnTo>
                <a:lnTo>
                  <a:pt x="79" y="194"/>
                </a:lnTo>
                <a:lnTo>
                  <a:pt x="79" y="162"/>
                </a:lnTo>
                <a:lnTo>
                  <a:pt x="79" y="129"/>
                </a:lnTo>
                <a:lnTo>
                  <a:pt x="79" y="119"/>
                </a:lnTo>
                <a:lnTo>
                  <a:pt x="79" y="129"/>
                </a:lnTo>
                <a:lnTo>
                  <a:pt x="79" y="140"/>
                </a:lnTo>
                <a:lnTo>
                  <a:pt x="79" y="124"/>
                </a:lnTo>
                <a:lnTo>
                  <a:pt x="79" y="113"/>
                </a:lnTo>
                <a:lnTo>
                  <a:pt x="79" y="108"/>
                </a:lnTo>
                <a:lnTo>
                  <a:pt x="79" y="102"/>
                </a:lnTo>
                <a:lnTo>
                  <a:pt x="79" y="97"/>
                </a:lnTo>
                <a:lnTo>
                  <a:pt x="79" y="86"/>
                </a:lnTo>
                <a:lnTo>
                  <a:pt x="79" y="70"/>
                </a:lnTo>
                <a:lnTo>
                  <a:pt x="79" y="65"/>
                </a:lnTo>
                <a:lnTo>
                  <a:pt x="79" y="81"/>
                </a:lnTo>
                <a:lnTo>
                  <a:pt x="79" y="102"/>
                </a:lnTo>
                <a:lnTo>
                  <a:pt x="79" y="108"/>
                </a:lnTo>
                <a:lnTo>
                  <a:pt x="79" y="97"/>
                </a:lnTo>
                <a:lnTo>
                  <a:pt x="79" y="108"/>
                </a:lnTo>
                <a:lnTo>
                  <a:pt x="79" y="97"/>
                </a:lnTo>
                <a:lnTo>
                  <a:pt x="79" y="113"/>
                </a:lnTo>
                <a:lnTo>
                  <a:pt x="79" y="124"/>
                </a:lnTo>
                <a:lnTo>
                  <a:pt x="79" y="113"/>
                </a:lnTo>
                <a:lnTo>
                  <a:pt x="79" y="108"/>
                </a:lnTo>
                <a:lnTo>
                  <a:pt x="79" y="124"/>
                </a:lnTo>
                <a:lnTo>
                  <a:pt x="79" y="140"/>
                </a:lnTo>
                <a:lnTo>
                  <a:pt x="79" y="151"/>
                </a:lnTo>
                <a:lnTo>
                  <a:pt x="79" y="135"/>
                </a:lnTo>
                <a:lnTo>
                  <a:pt x="79" y="113"/>
                </a:lnTo>
                <a:lnTo>
                  <a:pt x="79" y="102"/>
                </a:lnTo>
                <a:lnTo>
                  <a:pt x="79" y="92"/>
                </a:lnTo>
                <a:lnTo>
                  <a:pt x="79" y="75"/>
                </a:lnTo>
                <a:lnTo>
                  <a:pt x="79" y="70"/>
                </a:lnTo>
                <a:lnTo>
                  <a:pt x="79" y="75"/>
                </a:lnTo>
                <a:lnTo>
                  <a:pt x="79" y="86"/>
                </a:lnTo>
                <a:lnTo>
                  <a:pt x="79" y="92"/>
                </a:lnTo>
                <a:lnTo>
                  <a:pt x="79" y="108"/>
                </a:lnTo>
                <a:lnTo>
                  <a:pt x="79" y="129"/>
                </a:lnTo>
                <a:lnTo>
                  <a:pt x="79" y="140"/>
                </a:lnTo>
                <a:lnTo>
                  <a:pt x="79" y="135"/>
                </a:lnTo>
                <a:lnTo>
                  <a:pt x="79" y="129"/>
                </a:lnTo>
                <a:lnTo>
                  <a:pt x="79" y="146"/>
                </a:lnTo>
                <a:lnTo>
                  <a:pt x="79" y="162"/>
                </a:lnTo>
                <a:lnTo>
                  <a:pt x="79" y="173"/>
                </a:lnTo>
                <a:lnTo>
                  <a:pt x="79" y="178"/>
                </a:lnTo>
                <a:lnTo>
                  <a:pt x="79" y="173"/>
                </a:lnTo>
                <a:lnTo>
                  <a:pt x="79" y="167"/>
                </a:lnTo>
                <a:lnTo>
                  <a:pt x="79" y="162"/>
                </a:lnTo>
                <a:lnTo>
                  <a:pt x="79" y="151"/>
                </a:lnTo>
                <a:lnTo>
                  <a:pt x="79" y="135"/>
                </a:lnTo>
                <a:lnTo>
                  <a:pt x="79" y="129"/>
                </a:lnTo>
                <a:lnTo>
                  <a:pt x="79" y="124"/>
                </a:lnTo>
                <a:lnTo>
                  <a:pt x="85" y="119"/>
                </a:lnTo>
                <a:lnTo>
                  <a:pt x="85" y="124"/>
                </a:lnTo>
                <a:lnTo>
                  <a:pt x="85" y="119"/>
                </a:lnTo>
                <a:lnTo>
                  <a:pt x="85" y="108"/>
                </a:lnTo>
                <a:lnTo>
                  <a:pt x="85" y="102"/>
                </a:lnTo>
                <a:lnTo>
                  <a:pt x="85" y="97"/>
                </a:lnTo>
                <a:lnTo>
                  <a:pt x="85" y="102"/>
                </a:lnTo>
                <a:lnTo>
                  <a:pt x="85" y="108"/>
                </a:lnTo>
                <a:lnTo>
                  <a:pt x="85" y="113"/>
                </a:lnTo>
                <a:lnTo>
                  <a:pt x="85" y="108"/>
                </a:lnTo>
                <a:lnTo>
                  <a:pt x="85" y="92"/>
                </a:lnTo>
                <a:lnTo>
                  <a:pt x="85" y="81"/>
                </a:lnTo>
                <a:lnTo>
                  <a:pt x="85" y="75"/>
                </a:lnTo>
                <a:lnTo>
                  <a:pt x="85" y="81"/>
                </a:lnTo>
                <a:lnTo>
                  <a:pt x="85" y="86"/>
                </a:lnTo>
                <a:lnTo>
                  <a:pt x="85" y="92"/>
                </a:lnTo>
                <a:lnTo>
                  <a:pt x="85" y="97"/>
                </a:lnTo>
                <a:lnTo>
                  <a:pt x="85" y="108"/>
                </a:lnTo>
                <a:lnTo>
                  <a:pt x="85" y="124"/>
                </a:lnTo>
                <a:lnTo>
                  <a:pt x="85" y="146"/>
                </a:lnTo>
                <a:lnTo>
                  <a:pt x="85" y="162"/>
                </a:lnTo>
                <a:lnTo>
                  <a:pt x="85" y="167"/>
                </a:lnTo>
                <a:lnTo>
                  <a:pt x="85" y="173"/>
                </a:lnTo>
                <a:lnTo>
                  <a:pt x="85" y="183"/>
                </a:lnTo>
                <a:lnTo>
                  <a:pt x="85" y="194"/>
                </a:lnTo>
                <a:lnTo>
                  <a:pt x="85" y="189"/>
                </a:lnTo>
                <a:lnTo>
                  <a:pt x="85" y="178"/>
                </a:lnTo>
                <a:lnTo>
                  <a:pt x="85" y="167"/>
                </a:lnTo>
                <a:lnTo>
                  <a:pt x="85" y="173"/>
                </a:lnTo>
                <a:lnTo>
                  <a:pt x="85" y="178"/>
                </a:lnTo>
                <a:lnTo>
                  <a:pt x="85" y="162"/>
                </a:lnTo>
                <a:lnTo>
                  <a:pt x="85" y="146"/>
                </a:lnTo>
                <a:lnTo>
                  <a:pt x="85" y="124"/>
                </a:lnTo>
                <a:lnTo>
                  <a:pt x="85" y="102"/>
                </a:lnTo>
                <a:lnTo>
                  <a:pt x="85" y="81"/>
                </a:lnTo>
                <a:lnTo>
                  <a:pt x="85" y="59"/>
                </a:lnTo>
                <a:lnTo>
                  <a:pt x="85" y="75"/>
                </a:lnTo>
                <a:lnTo>
                  <a:pt x="85" y="81"/>
                </a:lnTo>
                <a:lnTo>
                  <a:pt x="85" y="75"/>
                </a:lnTo>
                <a:lnTo>
                  <a:pt x="85" y="59"/>
                </a:lnTo>
                <a:lnTo>
                  <a:pt x="85" y="48"/>
                </a:lnTo>
                <a:lnTo>
                  <a:pt x="85" y="43"/>
                </a:lnTo>
                <a:lnTo>
                  <a:pt x="85" y="48"/>
                </a:lnTo>
                <a:lnTo>
                  <a:pt x="85" y="54"/>
                </a:lnTo>
                <a:lnTo>
                  <a:pt x="85" y="65"/>
                </a:lnTo>
                <a:lnTo>
                  <a:pt x="85" y="75"/>
                </a:lnTo>
                <a:lnTo>
                  <a:pt x="85" y="81"/>
                </a:lnTo>
                <a:lnTo>
                  <a:pt x="85" y="92"/>
                </a:lnTo>
                <a:lnTo>
                  <a:pt x="85" y="102"/>
                </a:lnTo>
                <a:lnTo>
                  <a:pt x="85" y="108"/>
                </a:lnTo>
                <a:lnTo>
                  <a:pt x="85" y="119"/>
                </a:lnTo>
                <a:lnTo>
                  <a:pt x="85" y="140"/>
                </a:lnTo>
                <a:lnTo>
                  <a:pt x="85" y="162"/>
                </a:lnTo>
                <a:lnTo>
                  <a:pt x="85" y="173"/>
                </a:lnTo>
                <a:lnTo>
                  <a:pt x="85" y="183"/>
                </a:lnTo>
                <a:lnTo>
                  <a:pt x="85" y="194"/>
                </a:lnTo>
                <a:lnTo>
                  <a:pt x="85" y="210"/>
                </a:lnTo>
                <a:lnTo>
                  <a:pt x="85" y="216"/>
                </a:lnTo>
                <a:lnTo>
                  <a:pt x="85" y="205"/>
                </a:lnTo>
                <a:lnTo>
                  <a:pt x="85" y="189"/>
                </a:lnTo>
                <a:lnTo>
                  <a:pt x="85" y="173"/>
                </a:lnTo>
                <a:lnTo>
                  <a:pt x="85" y="162"/>
                </a:lnTo>
                <a:lnTo>
                  <a:pt x="85" y="151"/>
                </a:lnTo>
                <a:lnTo>
                  <a:pt x="85" y="140"/>
                </a:lnTo>
                <a:lnTo>
                  <a:pt x="85" y="129"/>
                </a:lnTo>
                <a:lnTo>
                  <a:pt x="85" y="124"/>
                </a:lnTo>
                <a:lnTo>
                  <a:pt x="85" y="108"/>
                </a:lnTo>
                <a:lnTo>
                  <a:pt x="85" y="70"/>
                </a:lnTo>
                <a:lnTo>
                  <a:pt x="85" y="32"/>
                </a:lnTo>
                <a:lnTo>
                  <a:pt x="85" y="16"/>
                </a:lnTo>
                <a:lnTo>
                  <a:pt x="85" y="27"/>
                </a:lnTo>
                <a:lnTo>
                  <a:pt x="85" y="43"/>
                </a:lnTo>
                <a:lnTo>
                  <a:pt x="85" y="48"/>
                </a:lnTo>
                <a:lnTo>
                  <a:pt x="85" y="54"/>
                </a:lnTo>
                <a:lnTo>
                  <a:pt x="92" y="70"/>
                </a:lnTo>
                <a:lnTo>
                  <a:pt x="92" y="81"/>
                </a:lnTo>
                <a:lnTo>
                  <a:pt x="92" y="102"/>
                </a:lnTo>
                <a:lnTo>
                  <a:pt x="92" y="135"/>
                </a:lnTo>
                <a:lnTo>
                  <a:pt x="92" y="167"/>
                </a:lnTo>
                <a:lnTo>
                  <a:pt x="92" y="173"/>
                </a:lnTo>
                <a:lnTo>
                  <a:pt x="92" y="178"/>
                </a:lnTo>
                <a:lnTo>
                  <a:pt x="92" y="194"/>
                </a:lnTo>
                <a:lnTo>
                  <a:pt x="92" y="216"/>
                </a:lnTo>
                <a:lnTo>
                  <a:pt x="92" y="232"/>
                </a:lnTo>
                <a:lnTo>
                  <a:pt x="92" y="221"/>
                </a:lnTo>
                <a:lnTo>
                  <a:pt x="92" y="189"/>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2" name="Freeform 174"/>
          <p:cNvSpPr>
            <a:spLocks/>
          </p:cNvSpPr>
          <p:nvPr/>
        </p:nvSpPr>
        <p:spPr bwMode="auto">
          <a:xfrm>
            <a:off x="3695700" y="1466850"/>
            <a:ext cx="207963" cy="257175"/>
          </a:xfrm>
          <a:custGeom>
            <a:avLst/>
            <a:gdLst>
              <a:gd name="T0" fmla="*/ 0 w 91"/>
              <a:gd name="T1" fmla="*/ 145 h 205"/>
              <a:gd name="T2" fmla="*/ 0 w 91"/>
              <a:gd name="T3" fmla="*/ 54 h 205"/>
              <a:gd name="T4" fmla="*/ 0 w 91"/>
              <a:gd name="T5" fmla="*/ 124 h 205"/>
              <a:gd name="T6" fmla="*/ 6 w 91"/>
              <a:gd name="T7" fmla="*/ 140 h 205"/>
              <a:gd name="T8" fmla="*/ 6 w 91"/>
              <a:gd name="T9" fmla="*/ 102 h 205"/>
              <a:gd name="T10" fmla="*/ 6 w 91"/>
              <a:gd name="T11" fmla="*/ 156 h 205"/>
              <a:gd name="T12" fmla="*/ 6 w 91"/>
              <a:gd name="T13" fmla="*/ 97 h 205"/>
              <a:gd name="T14" fmla="*/ 12 w 91"/>
              <a:gd name="T15" fmla="*/ 118 h 205"/>
              <a:gd name="T16" fmla="*/ 12 w 91"/>
              <a:gd name="T17" fmla="*/ 140 h 205"/>
              <a:gd name="T18" fmla="*/ 12 w 91"/>
              <a:gd name="T19" fmla="*/ 37 h 205"/>
              <a:gd name="T20" fmla="*/ 12 w 91"/>
              <a:gd name="T21" fmla="*/ 135 h 205"/>
              <a:gd name="T22" fmla="*/ 18 w 91"/>
              <a:gd name="T23" fmla="*/ 145 h 205"/>
              <a:gd name="T24" fmla="*/ 18 w 91"/>
              <a:gd name="T25" fmla="*/ 140 h 205"/>
              <a:gd name="T26" fmla="*/ 18 w 91"/>
              <a:gd name="T27" fmla="*/ 145 h 205"/>
              <a:gd name="T28" fmla="*/ 18 w 91"/>
              <a:gd name="T29" fmla="*/ 124 h 205"/>
              <a:gd name="T30" fmla="*/ 24 w 91"/>
              <a:gd name="T31" fmla="*/ 59 h 205"/>
              <a:gd name="T32" fmla="*/ 24 w 91"/>
              <a:gd name="T33" fmla="*/ 156 h 205"/>
              <a:gd name="T34" fmla="*/ 24 w 91"/>
              <a:gd name="T35" fmla="*/ 108 h 205"/>
              <a:gd name="T36" fmla="*/ 24 w 91"/>
              <a:gd name="T37" fmla="*/ 91 h 205"/>
              <a:gd name="T38" fmla="*/ 30 w 91"/>
              <a:gd name="T39" fmla="*/ 102 h 205"/>
              <a:gd name="T40" fmla="*/ 30 w 91"/>
              <a:gd name="T41" fmla="*/ 140 h 205"/>
              <a:gd name="T42" fmla="*/ 30 w 91"/>
              <a:gd name="T43" fmla="*/ 37 h 205"/>
              <a:gd name="T44" fmla="*/ 30 w 91"/>
              <a:gd name="T45" fmla="*/ 167 h 205"/>
              <a:gd name="T46" fmla="*/ 36 w 91"/>
              <a:gd name="T47" fmla="*/ 91 h 205"/>
              <a:gd name="T48" fmla="*/ 36 w 91"/>
              <a:gd name="T49" fmla="*/ 70 h 205"/>
              <a:gd name="T50" fmla="*/ 36 w 91"/>
              <a:gd name="T51" fmla="*/ 97 h 205"/>
              <a:gd name="T52" fmla="*/ 36 w 91"/>
              <a:gd name="T53" fmla="*/ 75 h 205"/>
              <a:gd name="T54" fmla="*/ 42 w 91"/>
              <a:gd name="T55" fmla="*/ 167 h 205"/>
              <a:gd name="T56" fmla="*/ 42 w 91"/>
              <a:gd name="T57" fmla="*/ 135 h 205"/>
              <a:gd name="T58" fmla="*/ 42 w 91"/>
              <a:gd name="T59" fmla="*/ 70 h 205"/>
              <a:gd name="T60" fmla="*/ 42 w 91"/>
              <a:gd name="T61" fmla="*/ 113 h 205"/>
              <a:gd name="T62" fmla="*/ 48 w 91"/>
              <a:gd name="T63" fmla="*/ 156 h 205"/>
              <a:gd name="T64" fmla="*/ 48 w 91"/>
              <a:gd name="T65" fmla="*/ 59 h 205"/>
              <a:gd name="T66" fmla="*/ 48 w 91"/>
              <a:gd name="T67" fmla="*/ 91 h 205"/>
              <a:gd name="T68" fmla="*/ 48 w 91"/>
              <a:gd name="T69" fmla="*/ 156 h 205"/>
              <a:gd name="T70" fmla="*/ 54 w 91"/>
              <a:gd name="T71" fmla="*/ 81 h 205"/>
              <a:gd name="T72" fmla="*/ 54 w 91"/>
              <a:gd name="T73" fmla="*/ 102 h 205"/>
              <a:gd name="T74" fmla="*/ 54 w 91"/>
              <a:gd name="T75" fmla="*/ 81 h 205"/>
              <a:gd name="T76" fmla="*/ 54 w 91"/>
              <a:gd name="T77" fmla="*/ 178 h 205"/>
              <a:gd name="T78" fmla="*/ 60 w 91"/>
              <a:gd name="T79" fmla="*/ 64 h 205"/>
              <a:gd name="T80" fmla="*/ 60 w 91"/>
              <a:gd name="T81" fmla="*/ 102 h 205"/>
              <a:gd name="T82" fmla="*/ 60 w 91"/>
              <a:gd name="T83" fmla="*/ 124 h 205"/>
              <a:gd name="T84" fmla="*/ 60 w 91"/>
              <a:gd name="T85" fmla="*/ 59 h 205"/>
              <a:gd name="T86" fmla="*/ 66 w 91"/>
              <a:gd name="T87" fmla="*/ 189 h 205"/>
              <a:gd name="T88" fmla="*/ 66 w 91"/>
              <a:gd name="T89" fmla="*/ 118 h 205"/>
              <a:gd name="T90" fmla="*/ 66 w 91"/>
              <a:gd name="T91" fmla="*/ 54 h 205"/>
              <a:gd name="T92" fmla="*/ 66 w 91"/>
              <a:gd name="T93" fmla="*/ 129 h 205"/>
              <a:gd name="T94" fmla="*/ 72 w 91"/>
              <a:gd name="T95" fmla="*/ 129 h 205"/>
              <a:gd name="T96" fmla="*/ 72 w 91"/>
              <a:gd name="T97" fmla="*/ 59 h 205"/>
              <a:gd name="T98" fmla="*/ 72 w 91"/>
              <a:gd name="T99" fmla="*/ 118 h 205"/>
              <a:gd name="T100" fmla="*/ 72 w 91"/>
              <a:gd name="T101" fmla="*/ 91 h 205"/>
              <a:gd name="T102" fmla="*/ 78 w 91"/>
              <a:gd name="T103" fmla="*/ 75 h 205"/>
              <a:gd name="T104" fmla="*/ 78 w 91"/>
              <a:gd name="T105" fmla="*/ 75 h 205"/>
              <a:gd name="T106" fmla="*/ 78 w 91"/>
              <a:gd name="T107" fmla="*/ 140 h 205"/>
              <a:gd name="T108" fmla="*/ 78 w 91"/>
              <a:gd name="T109" fmla="*/ 102 h 205"/>
              <a:gd name="T110" fmla="*/ 85 w 91"/>
              <a:gd name="T111" fmla="*/ 167 h 205"/>
              <a:gd name="T112" fmla="*/ 85 w 91"/>
              <a:gd name="T113" fmla="*/ 129 h 205"/>
              <a:gd name="T114" fmla="*/ 85 w 91"/>
              <a:gd name="T115" fmla="*/ 86 h 205"/>
              <a:gd name="T116" fmla="*/ 85 w 91"/>
              <a:gd name="T117" fmla="*/ 113 h 205"/>
              <a:gd name="T118" fmla="*/ 91 w 91"/>
              <a:gd name="T119" fmla="*/ 178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205">
                <a:moveTo>
                  <a:pt x="0" y="178"/>
                </a:moveTo>
                <a:lnTo>
                  <a:pt x="0" y="145"/>
                </a:lnTo>
                <a:lnTo>
                  <a:pt x="0" y="124"/>
                </a:lnTo>
                <a:lnTo>
                  <a:pt x="0" y="113"/>
                </a:lnTo>
                <a:lnTo>
                  <a:pt x="0" y="102"/>
                </a:lnTo>
                <a:lnTo>
                  <a:pt x="0" y="86"/>
                </a:lnTo>
                <a:lnTo>
                  <a:pt x="0" y="75"/>
                </a:lnTo>
                <a:lnTo>
                  <a:pt x="0" y="81"/>
                </a:lnTo>
                <a:lnTo>
                  <a:pt x="0" y="91"/>
                </a:lnTo>
                <a:lnTo>
                  <a:pt x="0" y="102"/>
                </a:lnTo>
                <a:lnTo>
                  <a:pt x="0" y="129"/>
                </a:lnTo>
                <a:lnTo>
                  <a:pt x="0" y="156"/>
                </a:lnTo>
                <a:lnTo>
                  <a:pt x="0" y="167"/>
                </a:lnTo>
                <a:lnTo>
                  <a:pt x="0" y="156"/>
                </a:lnTo>
                <a:lnTo>
                  <a:pt x="0" y="145"/>
                </a:lnTo>
                <a:lnTo>
                  <a:pt x="0" y="140"/>
                </a:lnTo>
                <a:lnTo>
                  <a:pt x="0" y="145"/>
                </a:lnTo>
                <a:lnTo>
                  <a:pt x="0" y="140"/>
                </a:lnTo>
                <a:lnTo>
                  <a:pt x="0" y="135"/>
                </a:lnTo>
                <a:lnTo>
                  <a:pt x="0" y="124"/>
                </a:lnTo>
                <a:lnTo>
                  <a:pt x="0" y="97"/>
                </a:lnTo>
                <a:lnTo>
                  <a:pt x="0" y="64"/>
                </a:lnTo>
                <a:lnTo>
                  <a:pt x="0" y="54"/>
                </a:lnTo>
                <a:lnTo>
                  <a:pt x="0" y="64"/>
                </a:lnTo>
                <a:lnTo>
                  <a:pt x="0" y="91"/>
                </a:lnTo>
                <a:lnTo>
                  <a:pt x="0" y="108"/>
                </a:lnTo>
                <a:lnTo>
                  <a:pt x="0" y="102"/>
                </a:lnTo>
                <a:lnTo>
                  <a:pt x="0" y="97"/>
                </a:lnTo>
                <a:lnTo>
                  <a:pt x="0" y="102"/>
                </a:lnTo>
                <a:lnTo>
                  <a:pt x="0" y="86"/>
                </a:lnTo>
                <a:lnTo>
                  <a:pt x="0" y="64"/>
                </a:lnTo>
                <a:lnTo>
                  <a:pt x="0" y="54"/>
                </a:lnTo>
                <a:lnTo>
                  <a:pt x="0" y="48"/>
                </a:lnTo>
                <a:lnTo>
                  <a:pt x="0" y="54"/>
                </a:lnTo>
                <a:lnTo>
                  <a:pt x="0" y="59"/>
                </a:lnTo>
                <a:lnTo>
                  <a:pt x="0" y="64"/>
                </a:lnTo>
                <a:lnTo>
                  <a:pt x="0" y="70"/>
                </a:lnTo>
                <a:lnTo>
                  <a:pt x="0" y="75"/>
                </a:lnTo>
                <a:lnTo>
                  <a:pt x="0" y="81"/>
                </a:lnTo>
                <a:lnTo>
                  <a:pt x="0" y="91"/>
                </a:lnTo>
                <a:lnTo>
                  <a:pt x="0" y="113"/>
                </a:lnTo>
                <a:lnTo>
                  <a:pt x="0" y="135"/>
                </a:lnTo>
                <a:lnTo>
                  <a:pt x="0" y="124"/>
                </a:lnTo>
                <a:lnTo>
                  <a:pt x="0" y="140"/>
                </a:lnTo>
                <a:lnTo>
                  <a:pt x="0" y="156"/>
                </a:lnTo>
                <a:lnTo>
                  <a:pt x="0" y="167"/>
                </a:lnTo>
                <a:lnTo>
                  <a:pt x="0" y="162"/>
                </a:lnTo>
                <a:lnTo>
                  <a:pt x="0" y="156"/>
                </a:lnTo>
                <a:lnTo>
                  <a:pt x="0" y="151"/>
                </a:lnTo>
                <a:lnTo>
                  <a:pt x="0" y="140"/>
                </a:lnTo>
                <a:lnTo>
                  <a:pt x="0" y="124"/>
                </a:lnTo>
                <a:lnTo>
                  <a:pt x="0" y="118"/>
                </a:lnTo>
                <a:lnTo>
                  <a:pt x="0" y="124"/>
                </a:lnTo>
                <a:lnTo>
                  <a:pt x="6" y="135"/>
                </a:lnTo>
                <a:lnTo>
                  <a:pt x="6" y="145"/>
                </a:lnTo>
                <a:lnTo>
                  <a:pt x="6" y="135"/>
                </a:lnTo>
                <a:lnTo>
                  <a:pt x="6" y="113"/>
                </a:lnTo>
                <a:lnTo>
                  <a:pt x="6" y="108"/>
                </a:lnTo>
                <a:lnTo>
                  <a:pt x="6" y="118"/>
                </a:lnTo>
                <a:lnTo>
                  <a:pt x="6" y="124"/>
                </a:lnTo>
                <a:lnTo>
                  <a:pt x="6" y="118"/>
                </a:lnTo>
                <a:lnTo>
                  <a:pt x="6" y="124"/>
                </a:lnTo>
                <a:lnTo>
                  <a:pt x="6" y="135"/>
                </a:lnTo>
                <a:lnTo>
                  <a:pt x="6" y="151"/>
                </a:lnTo>
                <a:lnTo>
                  <a:pt x="6" y="156"/>
                </a:lnTo>
                <a:lnTo>
                  <a:pt x="6" y="151"/>
                </a:lnTo>
                <a:lnTo>
                  <a:pt x="6" y="145"/>
                </a:lnTo>
                <a:lnTo>
                  <a:pt x="6" y="140"/>
                </a:lnTo>
                <a:lnTo>
                  <a:pt x="6" y="129"/>
                </a:lnTo>
                <a:lnTo>
                  <a:pt x="6" y="124"/>
                </a:lnTo>
                <a:lnTo>
                  <a:pt x="6" y="129"/>
                </a:lnTo>
                <a:lnTo>
                  <a:pt x="6" y="140"/>
                </a:lnTo>
                <a:lnTo>
                  <a:pt x="6" y="129"/>
                </a:lnTo>
                <a:lnTo>
                  <a:pt x="6" y="113"/>
                </a:lnTo>
                <a:lnTo>
                  <a:pt x="6" y="102"/>
                </a:lnTo>
                <a:lnTo>
                  <a:pt x="6" y="108"/>
                </a:lnTo>
                <a:lnTo>
                  <a:pt x="6" y="102"/>
                </a:lnTo>
                <a:lnTo>
                  <a:pt x="6" y="97"/>
                </a:lnTo>
                <a:lnTo>
                  <a:pt x="6" y="91"/>
                </a:lnTo>
                <a:lnTo>
                  <a:pt x="6" y="97"/>
                </a:lnTo>
                <a:lnTo>
                  <a:pt x="6" y="113"/>
                </a:lnTo>
                <a:lnTo>
                  <a:pt x="6" y="118"/>
                </a:lnTo>
                <a:lnTo>
                  <a:pt x="6" y="108"/>
                </a:lnTo>
                <a:lnTo>
                  <a:pt x="6" y="113"/>
                </a:lnTo>
                <a:lnTo>
                  <a:pt x="6" y="102"/>
                </a:lnTo>
                <a:lnTo>
                  <a:pt x="6" y="91"/>
                </a:lnTo>
                <a:lnTo>
                  <a:pt x="6" y="86"/>
                </a:lnTo>
                <a:lnTo>
                  <a:pt x="6" y="75"/>
                </a:lnTo>
                <a:lnTo>
                  <a:pt x="6" y="70"/>
                </a:lnTo>
                <a:lnTo>
                  <a:pt x="6" y="59"/>
                </a:lnTo>
                <a:lnTo>
                  <a:pt x="6" y="75"/>
                </a:lnTo>
                <a:lnTo>
                  <a:pt x="6" y="97"/>
                </a:lnTo>
                <a:lnTo>
                  <a:pt x="6" y="113"/>
                </a:lnTo>
                <a:lnTo>
                  <a:pt x="6" y="124"/>
                </a:lnTo>
                <a:lnTo>
                  <a:pt x="6" y="118"/>
                </a:lnTo>
                <a:lnTo>
                  <a:pt x="6" y="113"/>
                </a:lnTo>
                <a:lnTo>
                  <a:pt x="6" y="108"/>
                </a:lnTo>
                <a:lnTo>
                  <a:pt x="6" y="113"/>
                </a:lnTo>
                <a:lnTo>
                  <a:pt x="6" y="118"/>
                </a:lnTo>
                <a:lnTo>
                  <a:pt x="6" y="129"/>
                </a:lnTo>
                <a:lnTo>
                  <a:pt x="6" y="145"/>
                </a:lnTo>
                <a:lnTo>
                  <a:pt x="6" y="156"/>
                </a:lnTo>
                <a:lnTo>
                  <a:pt x="6" y="145"/>
                </a:lnTo>
                <a:lnTo>
                  <a:pt x="6" y="129"/>
                </a:lnTo>
                <a:lnTo>
                  <a:pt x="6" y="113"/>
                </a:lnTo>
                <a:lnTo>
                  <a:pt x="6" y="102"/>
                </a:lnTo>
                <a:lnTo>
                  <a:pt x="6" y="108"/>
                </a:lnTo>
                <a:lnTo>
                  <a:pt x="6" y="113"/>
                </a:lnTo>
                <a:lnTo>
                  <a:pt x="6" y="97"/>
                </a:lnTo>
                <a:lnTo>
                  <a:pt x="6" y="70"/>
                </a:lnTo>
                <a:lnTo>
                  <a:pt x="6" y="59"/>
                </a:lnTo>
                <a:lnTo>
                  <a:pt x="6" y="75"/>
                </a:lnTo>
                <a:lnTo>
                  <a:pt x="6" y="102"/>
                </a:lnTo>
                <a:lnTo>
                  <a:pt x="6" y="108"/>
                </a:lnTo>
                <a:lnTo>
                  <a:pt x="6" y="91"/>
                </a:lnTo>
                <a:lnTo>
                  <a:pt x="6" y="75"/>
                </a:lnTo>
                <a:lnTo>
                  <a:pt x="6" y="81"/>
                </a:lnTo>
                <a:lnTo>
                  <a:pt x="6" y="86"/>
                </a:lnTo>
                <a:lnTo>
                  <a:pt x="6" y="97"/>
                </a:lnTo>
                <a:lnTo>
                  <a:pt x="6" y="129"/>
                </a:lnTo>
                <a:lnTo>
                  <a:pt x="6" y="162"/>
                </a:lnTo>
                <a:lnTo>
                  <a:pt x="6" y="172"/>
                </a:lnTo>
                <a:lnTo>
                  <a:pt x="6" y="156"/>
                </a:lnTo>
                <a:lnTo>
                  <a:pt x="6" y="140"/>
                </a:lnTo>
                <a:lnTo>
                  <a:pt x="12" y="145"/>
                </a:lnTo>
                <a:lnTo>
                  <a:pt x="12" y="140"/>
                </a:lnTo>
                <a:lnTo>
                  <a:pt x="12" y="145"/>
                </a:lnTo>
                <a:lnTo>
                  <a:pt x="12" y="151"/>
                </a:lnTo>
                <a:lnTo>
                  <a:pt x="12" y="145"/>
                </a:lnTo>
                <a:lnTo>
                  <a:pt x="12" y="135"/>
                </a:lnTo>
                <a:lnTo>
                  <a:pt x="12" y="124"/>
                </a:lnTo>
                <a:lnTo>
                  <a:pt x="12" y="118"/>
                </a:lnTo>
                <a:lnTo>
                  <a:pt x="12" y="124"/>
                </a:lnTo>
                <a:lnTo>
                  <a:pt x="12" y="129"/>
                </a:lnTo>
                <a:lnTo>
                  <a:pt x="12" y="124"/>
                </a:lnTo>
                <a:lnTo>
                  <a:pt x="12" y="118"/>
                </a:lnTo>
                <a:lnTo>
                  <a:pt x="12" y="102"/>
                </a:lnTo>
                <a:lnTo>
                  <a:pt x="12" y="97"/>
                </a:lnTo>
                <a:lnTo>
                  <a:pt x="12" y="91"/>
                </a:lnTo>
                <a:lnTo>
                  <a:pt x="12" y="81"/>
                </a:lnTo>
                <a:lnTo>
                  <a:pt x="12" y="64"/>
                </a:lnTo>
                <a:lnTo>
                  <a:pt x="12" y="75"/>
                </a:lnTo>
                <a:lnTo>
                  <a:pt x="12" y="81"/>
                </a:lnTo>
                <a:lnTo>
                  <a:pt x="12" y="70"/>
                </a:lnTo>
                <a:lnTo>
                  <a:pt x="12" y="59"/>
                </a:lnTo>
                <a:lnTo>
                  <a:pt x="12" y="70"/>
                </a:lnTo>
                <a:lnTo>
                  <a:pt x="12" y="75"/>
                </a:lnTo>
                <a:lnTo>
                  <a:pt x="12" y="86"/>
                </a:lnTo>
                <a:lnTo>
                  <a:pt x="12" y="108"/>
                </a:lnTo>
                <a:lnTo>
                  <a:pt x="12" y="129"/>
                </a:lnTo>
                <a:lnTo>
                  <a:pt x="12" y="140"/>
                </a:lnTo>
                <a:lnTo>
                  <a:pt x="12" y="135"/>
                </a:lnTo>
                <a:lnTo>
                  <a:pt x="12" y="140"/>
                </a:lnTo>
                <a:lnTo>
                  <a:pt x="12" y="156"/>
                </a:lnTo>
                <a:lnTo>
                  <a:pt x="12" y="167"/>
                </a:lnTo>
                <a:lnTo>
                  <a:pt x="12" y="178"/>
                </a:lnTo>
                <a:lnTo>
                  <a:pt x="12" y="183"/>
                </a:lnTo>
                <a:lnTo>
                  <a:pt x="12" y="189"/>
                </a:lnTo>
                <a:lnTo>
                  <a:pt x="12" y="194"/>
                </a:lnTo>
                <a:lnTo>
                  <a:pt x="12" y="189"/>
                </a:lnTo>
                <a:lnTo>
                  <a:pt x="12" y="172"/>
                </a:lnTo>
                <a:lnTo>
                  <a:pt x="12" y="151"/>
                </a:lnTo>
                <a:lnTo>
                  <a:pt x="12" y="129"/>
                </a:lnTo>
                <a:lnTo>
                  <a:pt x="12" y="113"/>
                </a:lnTo>
                <a:lnTo>
                  <a:pt x="12" y="102"/>
                </a:lnTo>
                <a:lnTo>
                  <a:pt x="12" y="91"/>
                </a:lnTo>
                <a:lnTo>
                  <a:pt x="12" y="70"/>
                </a:lnTo>
                <a:lnTo>
                  <a:pt x="12" y="54"/>
                </a:lnTo>
                <a:lnTo>
                  <a:pt x="12" y="43"/>
                </a:lnTo>
                <a:lnTo>
                  <a:pt x="12" y="37"/>
                </a:lnTo>
                <a:lnTo>
                  <a:pt x="12" y="32"/>
                </a:lnTo>
                <a:lnTo>
                  <a:pt x="12" y="43"/>
                </a:lnTo>
                <a:lnTo>
                  <a:pt x="12" y="59"/>
                </a:lnTo>
                <a:lnTo>
                  <a:pt x="12" y="75"/>
                </a:lnTo>
                <a:lnTo>
                  <a:pt x="12" y="81"/>
                </a:lnTo>
                <a:lnTo>
                  <a:pt x="12" y="75"/>
                </a:lnTo>
                <a:lnTo>
                  <a:pt x="12" y="64"/>
                </a:lnTo>
                <a:lnTo>
                  <a:pt x="12" y="81"/>
                </a:lnTo>
                <a:lnTo>
                  <a:pt x="12" y="102"/>
                </a:lnTo>
                <a:lnTo>
                  <a:pt x="12" y="113"/>
                </a:lnTo>
                <a:lnTo>
                  <a:pt x="12" y="118"/>
                </a:lnTo>
                <a:lnTo>
                  <a:pt x="12" y="129"/>
                </a:lnTo>
                <a:lnTo>
                  <a:pt x="12" y="151"/>
                </a:lnTo>
                <a:lnTo>
                  <a:pt x="12" y="162"/>
                </a:lnTo>
                <a:lnTo>
                  <a:pt x="12" y="156"/>
                </a:lnTo>
                <a:lnTo>
                  <a:pt x="12" y="145"/>
                </a:lnTo>
                <a:lnTo>
                  <a:pt x="12" y="135"/>
                </a:lnTo>
                <a:lnTo>
                  <a:pt x="12" y="129"/>
                </a:lnTo>
                <a:lnTo>
                  <a:pt x="12" y="124"/>
                </a:lnTo>
                <a:lnTo>
                  <a:pt x="12" y="108"/>
                </a:lnTo>
                <a:lnTo>
                  <a:pt x="12" y="81"/>
                </a:lnTo>
                <a:lnTo>
                  <a:pt x="12" y="59"/>
                </a:lnTo>
                <a:lnTo>
                  <a:pt x="12" y="54"/>
                </a:lnTo>
                <a:lnTo>
                  <a:pt x="18" y="59"/>
                </a:lnTo>
                <a:lnTo>
                  <a:pt x="18" y="64"/>
                </a:lnTo>
                <a:lnTo>
                  <a:pt x="18" y="70"/>
                </a:lnTo>
                <a:lnTo>
                  <a:pt x="18" y="75"/>
                </a:lnTo>
                <a:lnTo>
                  <a:pt x="18" y="81"/>
                </a:lnTo>
                <a:lnTo>
                  <a:pt x="18" y="97"/>
                </a:lnTo>
                <a:lnTo>
                  <a:pt x="18" y="102"/>
                </a:lnTo>
                <a:lnTo>
                  <a:pt x="18" y="113"/>
                </a:lnTo>
                <a:lnTo>
                  <a:pt x="18" y="124"/>
                </a:lnTo>
                <a:lnTo>
                  <a:pt x="18" y="140"/>
                </a:lnTo>
                <a:lnTo>
                  <a:pt x="18" y="145"/>
                </a:lnTo>
                <a:lnTo>
                  <a:pt x="18" y="140"/>
                </a:lnTo>
                <a:lnTo>
                  <a:pt x="18" y="135"/>
                </a:lnTo>
                <a:lnTo>
                  <a:pt x="18" y="129"/>
                </a:lnTo>
                <a:lnTo>
                  <a:pt x="18" y="124"/>
                </a:lnTo>
                <a:lnTo>
                  <a:pt x="18" y="129"/>
                </a:lnTo>
                <a:lnTo>
                  <a:pt x="18" y="135"/>
                </a:lnTo>
                <a:lnTo>
                  <a:pt x="18" y="129"/>
                </a:lnTo>
                <a:lnTo>
                  <a:pt x="18" y="124"/>
                </a:lnTo>
                <a:lnTo>
                  <a:pt x="18" y="118"/>
                </a:lnTo>
                <a:lnTo>
                  <a:pt x="18" y="108"/>
                </a:lnTo>
                <a:lnTo>
                  <a:pt x="18" y="102"/>
                </a:lnTo>
                <a:lnTo>
                  <a:pt x="18" y="108"/>
                </a:lnTo>
                <a:lnTo>
                  <a:pt x="18" y="129"/>
                </a:lnTo>
                <a:lnTo>
                  <a:pt x="18" y="151"/>
                </a:lnTo>
                <a:lnTo>
                  <a:pt x="18" y="140"/>
                </a:lnTo>
                <a:lnTo>
                  <a:pt x="18" y="135"/>
                </a:lnTo>
                <a:lnTo>
                  <a:pt x="18" y="140"/>
                </a:lnTo>
                <a:lnTo>
                  <a:pt x="18" y="129"/>
                </a:lnTo>
                <a:lnTo>
                  <a:pt x="18" y="118"/>
                </a:lnTo>
                <a:lnTo>
                  <a:pt x="18" y="113"/>
                </a:lnTo>
                <a:lnTo>
                  <a:pt x="18" y="102"/>
                </a:lnTo>
                <a:lnTo>
                  <a:pt x="18" y="86"/>
                </a:lnTo>
                <a:lnTo>
                  <a:pt x="18" y="75"/>
                </a:lnTo>
                <a:lnTo>
                  <a:pt x="18" y="70"/>
                </a:lnTo>
                <a:lnTo>
                  <a:pt x="18" y="54"/>
                </a:lnTo>
                <a:lnTo>
                  <a:pt x="18" y="43"/>
                </a:lnTo>
                <a:lnTo>
                  <a:pt x="18" y="59"/>
                </a:lnTo>
                <a:lnTo>
                  <a:pt x="18" y="81"/>
                </a:lnTo>
                <a:lnTo>
                  <a:pt x="18" y="86"/>
                </a:lnTo>
                <a:lnTo>
                  <a:pt x="18" y="91"/>
                </a:lnTo>
                <a:lnTo>
                  <a:pt x="18" y="102"/>
                </a:lnTo>
                <a:lnTo>
                  <a:pt x="18" y="118"/>
                </a:lnTo>
                <a:lnTo>
                  <a:pt x="18" y="135"/>
                </a:lnTo>
                <a:lnTo>
                  <a:pt x="18" y="145"/>
                </a:lnTo>
                <a:lnTo>
                  <a:pt x="18" y="135"/>
                </a:lnTo>
                <a:lnTo>
                  <a:pt x="18" y="129"/>
                </a:lnTo>
                <a:lnTo>
                  <a:pt x="18" y="140"/>
                </a:lnTo>
                <a:lnTo>
                  <a:pt x="18" y="145"/>
                </a:lnTo>
                <a:lnTo>
                  <a:pt x="18" y="140"/>
                </a:lnTo>
                <a:lnTo>
                  <a:pt x="18" y="135"/>
                </a:lnTo>
                <a:lnTo>
                  <a:pt x="18" y="129"/>
                </a:lnTo>
                <a:lnTo>
                  <a:pt x="18" y="124"/>
                </a:lnTo>
                <a:lnTo>
                  <a:pt x="18" y="118"/>
                </a:lnTo>
                <a:lnTo>
                  <a:pt x="18" y="102"/>
                </a:lnTo>
                <a:lnTo>
                  <a:pt x="18" y="86"/>
                </a:lnTo>
                <a:lnTo>
                  <a:pt x="18" y="75"/>
                </a:lnTo>
                <a:lnTo>
                  <a:pt x="18" y="81"/>
                </a:lnTo>
                <a:lnTo>
                  <a:pt x="18" y="91"/>
                </a:lnTo>
                <a:lnTo>
                  <a:pt x="18" y="108"/>
                </a:lnTo>
                <a:lnTo>
                  <a:pt x="18" y="118"/>
                </a:lnTo>
                <a:lnTo>
                  <a:pt x="18" y="124"/>
                </a:lnTo>
                <a:lnTo>
                  <a:pt x="18" y="140"/>
                </a:lnTo>
                <a:lnTo>
                  <a:pt x="18" y="145"/>
                </a:lnTo>
                <a:lnTo>
                  <a:pt x="24" y="140"/>
                </a:lnTo>
                <a:lnTo>
                  <a:pt x="24" y="124"/>
                </a:lnTo>
                <a:lnTo>
                  <a:pt x="24" y="113"/>
                </a:lnTo>
                <a:lnTo>
                  <a:pt x="24" y="118"/>
                </a:lnTo>
                <a:lnTo>
                  <a:pt x="24" y="135"/>
                </a:lnTo>
                <a:lnTo>
                  <a:pt x="24" y="145"/>
                </a:lnTo>
                <a:lnTo>
                  <a:pt x="24" y="140"/>
                </a:lnTo>
                <a:lnTo>
                  <a:pt x="24" y="135"/>
                </a:lnTo>
                <a:lnTo>
                  <a:pt x="24" y="129"/>
                </a:lnTo>
                <a:lnTo>
                  <a:pt x="24" y="113"/>
                </a:lnTo>
                <a:lnTo>
                  <a:pt x="24" y="91"/>
                </a:lnTo>
                <a:lnTo>
                  <a:pt x="24" y="64"/>
                </a:lnTo>
                <a:lnTo>
                  <a:pt x="24" y="43"/>
                </a:lnTo>
                <a:lnTo>
                  <a:pt x="24" y="54"/>
                </a:lnTo>
                <a:lnTo>
                  <a:pt x="24" y="59"/>
                </a:lnTo>
                <a:lnTo>
                  <a:pt x="24" y="48"/>
                </a:lnTo>
                <a:lnTo>
                  <a:pt x="24" y="32"/>
                </a:lnTo>
                <a:lnTo>
                  <a:pt x="24" y="27"/>
                </a:lnTo>
                <a:lnTo>
                  <a:pt x="24" y="37"/>
                </a:lnTo>
                <a:lnTo>
                  <a:pt x="24" y="64"/>
                </a:lnTo>
                <a:lnTo>
                  <a:pt x="24" y="86"/>
                </a:lnTo>
                <a:lnTo>
                  <a:pt x="24" y="97"/>
                </a:lnTo>
                <a:lnTo>
                  <a:pt x="24" y="102"/>
                </a:lnTo>
                <a:lnTo>
                  <a:pt x="24" y="108"/>
                </a:lnTo>
                <a:lnTo>
                  <a:pt x="24" y="124"/>
                </a:lnTo>
                <a:lnTo>
                  <a:pt x="24" y="151"/>
                </a:lnTo>
                <a:lnTo>
                  <a:pt x="24" y="178"/>
                </a:lnTo>
                <a:lnTo>
                  <a:pt x="24" y="189"/>
                </a:lnTo>
                <a:lnTo>
                  <a:pt x="24" y="183"/>
                </a:lnTo>
                <a:lnTo>
                  <a:pt x="24" y="178"/>
                </a:lnTo>
                <a:lnTo>
                  <a:pt x="24" y="167"/>
                </a:lnTo>
                <a:lnTo>
                  <a:pt x="24" y="156"/>
                </a:lnTo>
                <a:lnTo>
                  <a:pt x="24" y="151"/>
                </a:lnTo>
                <a:lnTo>
                  <a:pt x="24" y="145"/>
                </a:lnTo>
                <a:lnTo>
                  <a:pt x="24" y="135"/>
                </a:lnTo>
                <a:lnTo>
                  <a:pt x="24" y="129"/>
                </a:lnTo>
                <a:lnTo>
                  <a:pt x="24" y="124"/>
                </a:lnTo>
                <a:lnTo>
                  <a:pt x="24" y="118"/>
                </a:lnTo>
                <a:lnTo>
                  <a:pt x="24" y="102"/>
                </a:lnTo>
                <a:lnTo>
                  <a:pt x="24" y="97"/>
                </a:lnTo>
                <a:lnTo>
                  <a:pt x="24" y="86"/>
                </a:lnTo>
                <a:lnTo>
                  <a:pt x="24" y="64"/>
                </a:lnTo>
                <a:lnTo>
                  <a:pt x="24" y="54"/>
                </a:lnTo>
                <a:lnTo>
                  <a:pt x="24" y="59"/>
                </a:lnTo>
                <a:lnTo>
                  <a:pt x="24" y="75"/>
                </a:lnTo>
                <a:lnTo>
                  <a:pt x="24" y="86"/>
                </a:lnTo>
                <a:lnTo>
                  <a:pt x="24" y="91"/>
                </a:lnTo>
                <a:lnTo>
                  <a:pt x="24" y="97"/>
                </a:lnTo>
                <a:lnTo>
                  <a:pt x="24" y="108"/>
                </a:lnTo>
                <a:lnTo>
                  <a:pt x="24" y="124"/>
                </a:lnTo>
                <a:lnTo>
                  <a:pt x="24" y="113"/>
                </a:lnTo>
                <a:lnTo>
                  <a:pt x="24" y="108"/>
                </a:lnTo>
                <a:lnTo>
                  <a:pt x="24" y="124"/>
                </a:lnTo>
                <a:lnTo>
                  <a:pt x="24" y="145"/>
                </a:lnTo>
                <a:lnTo>
                  <a:pt x="24" y="162"/>
                </a:lnTo>
                <a:lnTo>
                  <a:pt x="24" y="156"/>
                </a:lnTo>
                <a:lnTo>
                  <a:pt x="24" y="140"/>
                </a:lnTo>
                <a:lnTo>
                  <a:pt x="24" y="124"/>
                </a:lnTo>
                <a:lnTo>
                  <a:pt x="24" y="108"/>
                </a:lnTo>
                <a:lnTo>
                  <a:pt x="24" y="91"/>
                </a:lnTo>
                <a:lnTo>
                  <a:pt x="24" y="75"/>
                </a:lnTo>
                <a:lnTo>
                  <a:pt x="24" y="81"/>
                </a:lnTo>
                <a:lnTo>
                  <a:pt x="24" y="97"/>
                </a:lnTo>
                <a:lnTo>
                  <a:pt x="24" y="108"/>
                </a:lnTo>
                <a:lnTo>
                  <a:pt x="24" y="97"/>
                </a:lnTo>
                <a:lnTo>
                  <a:pt x="24" y="91"/>
                </a:lnTo>
                <a:lnTo>
                  <a:pt x="24" y="86"/>
                </a:lnTo>
                <a:lnTo>
                  <a:pt x="24" y="64"/>
                </a:lnTo>
                <a:lnTo>
                  <a:pt x="24" y="54"/>
                </a:lnTo>
                <a:lnTo>
                  <a:pt x="24" y="59"/>
                </a:lnTo>
                <a:lnTo>
                  <a:pt x="24" y="86"/>
                </a:lnTo>
                <a:lnTo>
                  <a:pt x="24" y="108"/>
                </a:lnTo>
                <a:lnTo>
                  <a:pt x="24" y="113"/>
                </a:lnTo>
                <a:lnTo>
                  <a:pt x="30" y="108"/>
                </a:lnTo>
                <a:lnTo>
                  <a:pt x="30" y="118"/>
                </a:lnTo>
                <a:lnTo>
                  <a:pt x="30" y="124"/>
                </a:lnTo>
                <a:lnTo>
                  <a:pt x="30" y="129"/>
                </a:lnTo>
                <a:lnTo>
                  <a:pt x="30" y="124"/>
                </a:lnTo>
                <a:lnTo>
                  <a:pt x="30" y="113"/>
                </a:lnTo>
                <a:lnTo>
                  <a:pt x="30" y="102"/>
                </a:lnTo>
                <a:lnTo>
                  <a:pt x="30" y="108"/>
                </a:lnTo>
                <a:lnTo>
                  <a:pt x="30" y="113"/>
                </a:lnTo>
                <a:lnTo>
                  <a:pt x="30" y="102"/>
                </a:lnTo>
                <a:lnTo>
                  <a:pt x="30" y="108"/>
                </a:lnTo>
                <a:lnTo>
                  <a:pt x="30" y="102"/>
                </a:lnTo>
                <a:lnTo>
                  <a:pt x="30" y="113"/>
                </a:lnTo>
                <a:lnTo>
                  <a:pt x="30" y="135"/>
                </a:lnTo>
                <a:lnTo>
                  <a:pt x="30" y="162"/>
                </a:lnTo>
                <a:lnTo>
                  <a:pt x="30" y="183"/>
                </a:lnTo>
                <a:lnTo>
                  <a:pt x="30" y="189"/>
                </a:lnTo>
                <a:lnTo>
                  <a:pt x="30" y="167"/>
                </a:lnTo>
                <a:lnTo>
                  <a:pt x="30" y="140"/>
                </a:lnTo>
                <a:lnTo>
                  <a:pt x="30" y="124"/>
                </a:lnTo>
                <a:lnTo>
                  <a:pt x="30" y="118"/>
                </a:lnTo>
                <a:lnTo>
                  <a:pt x="30" y="124"/>
                </a:lnTo>
                <a:lnTo>
                  <a:pt x="30" y="129"/>
                </a:lnTo>
                <a:lnTo>
                  <a:pt x="30" y="124"/>
                </a:lnTo>
                <a:lnTo>
                  <a:pt x="30" y="129"/>
                </a:lnTo>
                <a:lnTo>
                  <a:pt x="30" y="135"/>
                </a:lnTo>
                <a:lnTo>
                  <a:pt x="30" y="140"/>
                </a:lnTo>
                <a:lnTo>
                  <a:pt x="30" y="151"/>
                </a:lnTo>
                <a:lnTo>
                  <a:pt x="30" y="145"/>
                </a:lnTo>
                <a:lnTo>
                  <a:pt x="30" y="140"/>
                </a:lnTo>
                <a:lnTo>
                  <a:pt x="30" y="135"/>
                </a:lnTo>
                <a:lnTo>
                  <a:pt x="30" y="124"/>
                </a:lnTo>
                <a:lnTo>
                  <a:pt x="30" y="118"/>
                </a:lnTo>
                <a:lnTo>
                  <a:pt x="30" y="113"/>
                </a:lnTo>
                <a:lnTo>
                  <a:pt x="30" y="97"/>
                </a:lnTo>
                <a:lnTo>
                  <a:pt x="30" y="86"/>
                </a:lnTo>
                <a:lnTo>
                  <a:pt x="30" y="81"/>
                </a:lnTo>
                <a:lnTo>
                  <a:pt x="30" y="64"/>
                </a:lnTo>
                <a:lnTo>
                  <a:pt x="30" y="43"/>
                </a:lnTo>
                <a:lnTo>
                  <a:pt x="30" y="21"/>
                </a:lnTo>
                <a:lnTo>
                  <a:pt x="30" y="10"/>
                </a:lnTo>
                <a:lnTo>
                  <a:pt x="30" y="21"/>
                </a:lnTo>
                <a:lnTo>
                  <a:pt x="30" y="27"/>
                </a:lnTo>
                <a:lnTo>
                  <a:pt x="30" y="37"/>
                </a:lnTo>
                <a:lnTo>
                  <a:pt x="30" y="54"/>
                </a:lnTo>
                <a:lnTo>
                  <a:pt x="30" y="75"/>
                </a:lnTo>
                <a:lnTo>
                  <a:pt x="30" y="91"/>
                </a:lnTo>
                <a:lnTo>
                  <a:pt x="30" y="86"/>
                </a:lnTo>
                <a:lnTo>
                  <a:pt x="30" y="97"/>
                </a:lnTo>
                <a:lnTo>
                  <a:pt x="30" y="135"/>
                </a:lnTo>
                <a:lnTo>
                  <a:pt x="30" y="178"/>
                </a:lnTo>
                <a:lnTo>
                  <a:pt x="30" y="189"/>
                </a:lnTo>
                <a:lnTo>
                  <a:pt x="30" y="162"/>
                </a:lnTo>
                <a:lnTo>
                  <a:pt x="30" y="124"/>
                </a:lnTo>
                <a:lnTo>
                  <a:pt x="30" y="113"/>
                </a:lnTo>
                <a:lnTo>
                  <a:pt x="30" y="135"/>
                </a:lnTo>
                <a:lnTo>
                  <a:pt x="30" y="151"/>
                </a:lnTo>
                <a:lnTo>
                  <a:pt x="30" y="156"/>
                </a:lnTo>
                <a:lnTo>
                  <a:pt x="30" y="151"/>
                </a:lnTo>
                <a:lnTo>
                  <a:pt x="30" y="156"/>
                </a:lnTo>
                <a:lnTo>
                  <a:pt x="30" y="167"/>
                </a:lnTo>
                <a:lnTo>
                  <a:pt x="30" y="172"/>
                </a:lnTo>
                <a:lnTo>
                  <a:pt x="30" y="167"/>
                </a:lnTo>
                <a:lnTo>
                  <a:pt x="30" y="162"/>
                </a:lnTo>
                <a:lnTo>
                  <a:pt x="30" y="156"/>
                </a:lnTo>
                <a:lnTo>
                  <a:pt x="30" y="151"/>
                </a:lnTo>
                <a:lnTo>
                  <a:pt x="30" y="140"/>
                </a:lnTo>
                <a:lnTo>
                  <a:pt x="30" y="129"/>
                </a:lnTo>
                <a:lnTo>
                  <a:pt x="30" y="113"/>
                </a:lnTo>
                <a:lnTo>
                  <a:pt x="30" y="102"/>
                </a:lnTo>
                <a:lnTo>
                  <a:pt x="36" y="97"/>
                </a:lnTo>
                <a:lnTo>
                  <a:pt x="36" y="86"/>
                </a:lnTo>
                <a:lnTo>
                  <a:pt x="36" y="64"/>
                </a:lnTo>
                <a:lnTo>
                  <a:pt x="36" y="59"/>
                </a:lnTo>
                <a:lnTo>
                  <a:pt x="36" y="70"/>
                </a:lnTo>
                <a:lnTo>
                  <a:pt x="36" y="91"/>
                </a:lnTo>
                <a:lnTo>
                  <a:pt x="36" y="102"/>
                </a:lnTo>
                <a:lnTo>
                  <a:pt x="36" y="91"/>
                </a:lnTo>
                <a:lnTo>
                  <a:pt x="36" y="75"/>
                </a:lnTo>
                <a:lnTo>
                  <a:pt x="36" y="86"/>
                </a:lnTo>
                <a:lnTo>
                  <a:pt x="36" y="102"/>
                </a:lnTo>
                <a:lnTo>
                  <a:pt x="36" y="108"/>
                </a:lnTo>
                <a:lnTo>
                  <a:pt x="36" y="102"/>
                </a:lnTo>
                <a:lnTo>
                  <a:pt x="36" y="108"/>
                </a:lnTo>
                <a:lnTo>
                  <a:pt x="36" y="118"/>
                </a:lnTo>
                <a:lnTo>
                  <a:pt x="36" y="129"/>
                </a:lnTo>
                <a:lnTo>
                  <a:pt x="36" y="135"/>
                </a:lnTo>
                <a:lnTo>
                  <a:pt x="36" y="129"/>
                </a:lnTo>
                <a:lnTo>
                  <a:pt x="36" y="124"/>
                </a:lnTo>
                <a:lnTo>
                  <a:pt x="36" y="102"/>
                </a:lnTo>
                <a:lnTo>
                  <a:pt x="36" y="81"/>
                </a:lnTo>
                <a:lnTo>
                  <a:pt x="36" y="86"/>
                </a:lnTo>
                <a:lnTo>
                  <a:pt x="36" y="81"/>
                </a:lnTo>
                <a:lnTo>
                  <a:pt x="36" y="75"/>
                </a:lnTo>
                <a:lnTo>
                  <a:pt x="36" y="70"/>
                </a:lnTo>
                <a:lnTo>
                  <a:pt x="36" y="81"/>
                </a:lnTo>
                <a:lnTo>
                  <a:pt x="36" y="108"/>
                </a:lnTo>
                <a:lnTo>
                  <a:pt x="36" y="129"/>
                </a:lnTo>
                <a:lnTo>
                  <a:pt x="36" y="113"/>
                </a:lnTo>
                <a:lnTo>
                  <a:pt x="36" y="102"/>
                </a:lnTo>
                <a:lnTo>
                  <a:pt x="36" y="97"/>
                </a:lnTo>
                <a:lnTo>
                  <a:pt x="36" y="102"/>
                </a:lnTo>
                <a:lnTo>
                  <a:pt x="36" y="108"/>
                </a:lnTo>
                <a:lnTo>
                  <a:pt x="36" y="113"/>
                </a:lnTo>
                <a:lnTo>
                  <a:pt x="36" y="108"/>
                </a:lnTo>
                <a:lnTo>
                  <a:pt x="36" y="113"/>
                </a:lnTo>
                <a:lnTo>
                  <a:pt x="36" y="129"/>
                </a:lnTo>
                <a:lnTo>
                  <a:pt x="36" y="145"/>
                </a:lnTo>
                <a:lnTo>
                  <a:pt x="36" y="140"/>
                </a:lnTo>
                <a:lnTo>
                  <a:pt x="36" y="113"/>
                </a:lnTo>
                <a:lnTo>
                  <a:pt x="36" y="91"/>
                </a:lnTo>
                <a:lnTo>
                  <a:pt x="36" y="97"/>
                </a:lnTo>
                <a:lnTo>
                  <a:pt x="36" y="124"/>
                </a:lnTo>
                <a:lnTo>
                  <a:pt x="36" y="156"/>
                </a:lnTo>
                <a:lnTo>
                  <a:pt x="36" y="167"/>
                </a:lnTo>
                <a:lnTo>
                  <a:pt x="36" y="162"/>
                </a:lnTo>
                <a:lnTo>
                  <a:pt x="36" y="167"/>
                </a:lnTo>
                <a:lnTo>
                  <a:pt x="36" y="162"/>
                </a:lnTo>
                <a:lnTo>
                  <a:pt x="36" y="156"/>
                </a:lnTo>
                <a:lnTo>
                  <a:pt x="36" y="151"/>
                </a:lnTo>
                <a:lnTo>
                  <a:pt x="36" y="135"/>
                </a:lnTo>
                <a:lnTo>
                  <a:pt x="36" y="118"/>
                </a:lnTo>
                <a:lnTo>
                  <a:pt x="36" y="108"/>
                </a:lnTo>
                <a:lnTo>
                  <a:pt x="36" y="113"/>
                </a:lnTo>
                <a:lnTo>
                  <a:pt x="36" y="118"/>
                </a:lnTo>
                <a:lnTo>
                  <a:pt x="36" y="108"/>
                </a:lnTo>
                <a:lnTo>
                  <a:pt x="36" y="91"/>
                </a:lnTo>
                <a:lnTo>
                  <a:pt x="36" y="86"/>
                </a:lnTo>
                <a:lnTo>
                  <a:pt x="36" y="75"/>
                </a:lnTo>
                <a:lnTo>
                  <a:pt x="36" y="48"/>
                </a:lnTo>
                <a:lnTo>
                  <a:pt x="36" y="32"/>
                </a:lnTo>
                <a:lnTo>
                  <a:pt x="36" y="37"/>
                </a:lnTo>
                <a:lnTo>
                  <a:pt x="36" y="48"/>
                </a:lnTo>
                <a:lnTo>
                  <a:pt x="36" y="54"/>
                </a:lnTo>
                <a:lnTo>
                  <a:pt x="36" y="43"/>
                </a:lnTo>
                <a:lnTo>
                  <a:pt x="42" y="32"/>
                </a:lnTo>
                <a:lnTo>
                  <a:pt x="42" y="37"/>
                </a:lnTo>
                <a:lnTo>
                  <a:pt x="42" y="43"/>
                </a:lnTo>
                <a:lnTo>
                  <a:pt x="42" y="54"/>
                </a:lnTo>
                <a:lnTo>
                  <a:pt x="42" y="59"/>
                </a:lnTo>
                <a:lnTo>
                  <a:pt x="42" y="70"/>
                </a:lnTo>
                <a:lnTo>
                  <a:pt x="42" y="86"/>
                </a:lnTo>
                <a:lnTo>
                  <a:pt x="42" y="108"/>
                </a:lnTo>
                <a:lnTo>
                  <a:pt x="42" y="129"/>
                </a:lnTo>
                <a:lnTo>
                  <a:pt x="42" y="156"/>
                </a:lnTo>
                <a:lnTo>
                  <a:pt x="42" y="167"/>
                </a:lnTo>
                <a:lnTo>
                  <a:pt x="42" y="162"/>
                </a:lnTo>
                <a:lnTo>
                  <a:pt x="42" y="156"/>
                </a:lnTo>
                <a:lnTo>
                  <a:pt x="42" y="167"/>
                </a:lnTo>
                <a:lnTo>
                  <a:pt x="42" y="172"/>
                </a:lnTo>
                <a:lnTo>
                  <a:pt x="42" y="167"/>
                </a:lnTo>
                <a:lnTo>
                  <a:pt x="42" y="156"/>
                </a:lnTo>
                <a:lnTo>
                  <a:pt x="42" y="140"/>
                </a:lnTo>
                <a:lnTo>
                  <a:pt x="42" y="129"/>
                </a:lnTo>
                <a:lnTo>
                  <a:pt x="42" y="124"/>
                </a:lnTo>
                <a:lnTo>
                  <a:pt x="42" y="129"/>
                </a:lnTo>
                <a:lnTo>
                  <a:pt x="42" y="118"/>
                </a:lnTo>
                <a:lnTo>
                  <a:pt x="42" y="113"/>
                </a:lnTo>
                <a:lnTo>
                  <a:pt x="42" y="102"/>
                </a:lnTo>
                <a:lnTo>
                  <a:pt x="42" y="97"/>
                </a:lnTo>
                <a:lnTo>
                  <a:pt x="42" y="102"/>
                </a:lnTo>
                <a:lnTo>
                  <a:pt x="42" y="118"/>
                </a:lnTo>
                <a:lnTo>
                  <a:pt x="42" y="135"/>
                </a:lnTo>
                <a:lnTo>
                  <a:pt x="42" y="140"/>
                </a:lnTo>
                <a:lnTo>
                  <a:pt x="42" y="145"/>
                </a:lnTo>
                <a:lnTo>
                  <a:pt x="42" y="135"/>
                </a:lnTo>
                <a:lnTo>
                  <a:pt x="42" y="118"/>
                </a:lnTo>
                <a:lnTo>
                  <a:pt x="42" y="97"/>
                </a:lnTo>
                <a:lnTo>
                  <a:pt x="42" y="91"/>
                </a:lnTo>
                <a:lnTo>
                  <a:pt x="42" y="97"/>
                </a:lnTo>
                <a:lnTo>
                  <a:pt x="42" y="108"/>
                </a:lnTo>
                <a:lnTo>
                  <a:pt x="42" y="102"/>
                </a:lnTo>
                <a:lnTo>
                  <a:pt x="42" y="97"/>
                </a:lnTo>
                <a:lnTo>
                  <a:pt x="42" y="75"/>
                </a:lnTo>
                <a:lnTo>
                  <a:pt x="42" y="43"/>
                </a:lnTo>
                <a:lnTo>
                  <a:pt x="42" y="32"/>
                </a:lnTo>
                <a:lnTo>
                  <a:pt x="42" y="43"/>
                </a:lnTo>
                <a:lnTo>
                  <a:pt x="42" y="64"/>
                </a:lnTo>
                <a:lnTo>
                  <a:pt x="42" y="75"/>
                </a:lnTo>
                <a:lnTo>
                  <a:pt x="42" y="70"/>
                </a:lnTo>
                <a:lnTo>
                  <a:pt x="42" y="64"/>
                </a:lnTo>
                <a:lnTo>
                  <a:pt x="42" y="70"/>
                </a:lnTo>
                <a:lnTo>
                  <a:pt x="42" y="86"/>
                </a:lnTo>
                <a:lnTo>
                  <a:pt x="42" y="124"/>
                </a:lnTo>
                <a:lnTo>
                  <a:pt x="42" y="151"/>
                </a:lnTo>
                <a:lnTo>
                  <a:pt x="42" y="156"/>
                </a:lnTo>
                <a:lnTo>
                  <a:pt x="42" y="135"/>
                </a:lnTo>
                <a:lnTo>
                  <a:pt x="42" y="124"/>
                </a:lnTo>
                <a:lnTo>
                  <a:pt x="42" y="129"/>
                </a:lnTo>
                <a:lnTo>
                  <a:pt x="42" y="140"/>
                </a:lnTo>
                <a:lnTo>
                  <a:pt x="42" y="145"/>
                </a:lnTo>
                <a:lnTo>
                  <a:pt x="42" y="135"/>
                </a:lnTo>
                <a:lnTo>
                  <a:pt x="42" y="129"/>
                </a:lnTo>
                <a:lnTo>
                  <a:pt x="42" y="124"/>
                </a:lnTo>
                <a:lnTo>
                  <a:pt x="42" y="129"/>
                </a:lnTo>
                <a:lnTo>
                  <a:pt x="42" y="124"/>
                </a:lnTo>
                <a:lnTo>
                  <a:pt x="42" y="113"/>
                </a:lnTo>
                <a:lnTo>
                  <a:pt x="42" y="102"/>
                </a:lnTo>
                <a:lnTo>
                  <a:pt x="42" y="91"/>
                </a:lnTo>
                <a:lnTo>
                  <a:pt x="42" y="102"/>
                </a:lnTo>
                <a:lnTo>
                  <a:pt x="42" y="113"/>
                </a:lnTo>
                <a:lnTo>
                  <a:pt x="48" y="118"/>
                </a:lnTo>
                <a:lnTo>
                  <a:pt x="48" y="124"/>
                </a:lnTo>
                <a:lnTo>
                  <a:pt x="48" y="129"/>
                </a:lnTo>
                <a:lnTo>
                  <a:pt x="48" y="135"/>
                </a:lnTo>
                <a:lnTo>
                  <a:pt x="48" y="140"/>
                </a:lnTo>
                <a:lnTo>
                  <a:pt x="48" y="145"/>
                </a:lnTo>
                <a:lnTo>
                  <a:pt x="48" y="151"/>
                </a:lnTo>
                <a:lnTo>
                  <a:pt x="48" y="156"/>
                </a:lnTo>
                <a:lnTo>
                  <a:pt x="48" y="162"/>
                </a:lnTo>
                <a:lnTo>
                  <a:pt x="48" y="167"/>
                </a:lnTo>
                <a:lnTo>
                  <a:pt x="48" y="172"/>
                </a:lnTo>
                <a:lnTo>
                  <a:pt x="48" y="162"/>
                </a:lnTo>
                <a:lnTo>
                  <a:pt x="48" y="156"/>
                </a:lnTo>
                <a:lnTo>
                  <a:pt x="48" y="151"/>
                </a:lnTo>
                <a:lnTo>
                  <a:pt x="48" y="156"/>
                </a:lnTo>
                <a:lnTo>
                  <a:pt x="48" y="151"/>
                </a:lnTo>
                <a:lnTo>
                  <a:pt x="48" y="140"/>
                </a:lnTo>
                <a:lnTo>
                  <a:pt x="48" y="129"/>
                </a:lnTo>
                <a:lnTo>
                  <a:pt x="48" y="118"/>
                </a:lnTo>
                <a:lnTo>
                  <a:pt x="48" y="113"/>
                </a:lnTo>
                <a:lnTo>
                  <a:pt x="48" y="91"/>
                </a:lnTo>
                <a:lnTo>
                  <a:pt x="48" y="64"/>
                </a:lnTo>
                <a:lnTo>
                  <a:pt x="48" y="43"/>
                </a:lnTo>
                <a:lnTo>
                  <a:pt x="48" y="37"/>
                </a:lnTo>
                <a:lnTo>
                  <a:pt x="48" y="43"/>
                </a:lnTo>
                <a:lnTo>
                  <a:pt x="48" y="37"/>
                </a:lnTo>
                <a:lnTo>
                  <a:pt x="48" y="43"/>
                </a:lnTo>
                <a:lnTo>
                  <a:pt x="48" y="48"/>
                </a:lnTo>
                <a:lnTo>
                  <a:pt x="48" y="54"/>
                </a:lnTo>
                <a:lnTo>
                  <a:pt x="48" y="59"/>
                </a:lnTo>
                <a:lnTo>
                  <a:pt x="48" y="64"/>
                </a:lnTo>
                <a:lnTo>
                  <a:pt x="48" y="59"/>
                </a:lnTo>
                <a:lnTo>
                  <a:pt x="48" y="48"/>
                </a:lnTo>
                <a:lnTo>
                  <a:pt x="48" y="54"/>
                </a:lnTo>
                <a:lnTo>
                  <a:pt x="48" y="64"/>
                </a:lnTo>
                <a:lnTo>
                  <a:pt x="48" y="75"/>
                </a:lnTo>
                <a:lnTo>
                  <a:pt x="48" y="91"/>
                </a:lnTo>
                <a:lnTo>
                  <a:pt x="48" y="108"/>
                </a:lnTo>
                <a:lnTo>
                  <a:pt x="48" y="135"/>
                </a:lnTo>
                <a:lnTo>
                  <a:pt x="48" y="162"/>
                </a:lnTo>
                <a:lnTo>
                  <a:pt x="48" y="183"/>
                </a:lnTo>
                <a:lnTo>
                  <a:pt x="48" y="199"/>
                </a:lnTo>
                <a:lnTo>
                  <a:pt x="48" y="189"/>
                </a:lnTo>
                <a:lnTo>
                  <a:pt x="48" y="156"/>
                </a:lnTo>
                <a:lnTo>
                  <a:pt x="48" y="124"/>
                </a:lnTo>
                <a:lnTo>
                  <a:pt x="48" y="102"/>
                </a:lnTo>
                <a:lnTo>
                  <a:pt x="48" y="91"/>
                </a:lnTo>
                <a:lnTo>
                  <a:pt x="48" y="97"/>
                </a:lnTo>
                <a:lnTo>
                  <a:pt x="48" y="108"/>
                </a:lnTo>
                <a:lnTo>
                  <a:pt x="48" y="118"/>
                </a:lnTo>
                <a:lnTo>
                  <a:pt x="48" y="113"/>
                </a:lnTo>
                <a:lnTo>
                  <a:pt x="48" y="108"/>
                </a:lnTo>
                <a:lnTo>
                  <a:pt x="48" y="113"/>
                </a:lnTo>
                <a:lnTo>
                  <a:pt x="48" y="118"/>
                </a:lnTo>
                <a:lnTo>
                  <a:pt x="48" y="113"/>
                </a:lnTo>
                <a:lnTo>
                  <a:pt x="48" y="118"/>
                </a:lnTo>
                <a:lnTo>
                  <a:pt x="48" y="124"/>
                </a:lnTo>
                <a:lnTo>
                  <a:pt x="48" y="129"/>
                </a:lnTo>
                <a:lnTo>
                  <a:pt x="48" y="124"/>
                </a:lnTo>
                <a:lnTo>
                  <a:pt x="48" y="118"/>
                </a:lnTo>
                <a:lnTo>
                  <a:pt x="48" y="124"/>
                </a:lnTo>
                <a:lnTo>
                  <a:pt x="48" y="135"/>
                </a:lnTo>
                <a:lnTo>
                  <a:pt x="48" y="151"/>
                </a:lnTo>
                <a:lnTo>
                  <a:pt x="48" y="156"/>
                </a:lnTo>
                <a:lnTo>
                  <a:pt x="48" y="145"/>
                </a:lnTo>
                <a:lnTo>
                  <a:pt x="48" y="140"/>
                </a:lnTo>
                <a:lnTo>
                  <a:pt x="48" y="145"/>
                </a:lnTo>
                <a:lnTo>
                  <a:pt x="48" y="140"/>
                </a:lnTo>
                <a:lnTo>
                  <a:pt x="48" y="135"/>
                </a:lnTo>
                <a:lnTo>
                  <a:pt x="48" y="118"/>
                </a:lnTo>
                <a:lnTo>
                  <a:pt x="48" y="108"/>
                </a:lnTo>
                <a:lnTo>
                  <a:pt x="54" y="108"/>
                </a:lnTo>
                <a:lnTo>
                  <a:pt x="54" y="118"/>
                </a:lnTo>
                <a:lnTo>
                  <a:pt x="54" y="129"/>
                </a:lnTo>
                <a:lnTo>
                  <a:pt x="54" y="135"/>
                </a:lnTo>
                <a:lnTo>
                  <a:pt x="54" y="124"/>
                </a:lnTo>
                <a:lnTo>
                  <a:pt x="54" y="108"/>
                </a:lnTo>
                <a:lnTo>
                  <a:pt x="54" y="86"/>
                </a:lnTo>
                <a:lnTo>
                  <a:pt x="54" y="81"/>
                </a:lnTo>
                <a:lnTo>
                  <a:pt x="54" y="86"/>
                </a:lnTo>
                <a:lnTo>
                  <a:pt x="54" y="81"/>
                </a:lnTo>
                <a:lnTo>
                  <a:pt x="54" y="75"/>
                </a:lnTo>
                <a:lnTo>
                  <a:pt x="54" y="70"/>
                </a:lnTo>
                <a:lnTo>
                  <a:pt x="54" y="81"/>
                </a:lnTo>
                <a:lnTo>
                  <a:pt x="54" y="102"/>
                </a:lnTo>
                <a:lnTo>
                  <a:pt x="54" y="113"/>
                </a:lnTo>
                <a:lnTo>
                  <a:pt x="54" y="108"/>
                </a:lnTo>
                <a:lnTo>
                  <a:pt x="54" y="113"/>
                </a:lnTo>
                <a:lnTo>
                  <a:pt x="54" y="118"/>
                </a:lnTo>
                <a:lnTo>
                  <a:pt x="54" y="124"/>
                </a:lnTo>
                <a:lnTo>
                  <a:pt x="54" y="113"/>
                </a:lnTo>
                <a:lnTo>
                  <a:pt x="54" y="108"/>
                </a:lnTo>
                <a:lnTo>
                  <a:pt x="54" y="124"/>
                </a:lnTo>
                <a:lnTo>
                  <a:pt x="54" y="135"/>
                </a:lnTo>
                <a:lnTo>
                  <a:pt x="54" y="124"/>
                </a:lnTo>
                <a:lnTo>
                  <a:pt x="54" y="118"/>
                </a:lnTo>
                <a:lnTo>
                  <a:pt x="54" y="113"/>
                </a:lnTo>
                <a:lnTo>
                  <a:pt x="54" y="102"/>
                </a:lnTo>
                <a:lnTo>
                  <a:pt x="54" y="97"/>
                </a:lnTo>
                <a:lnTo>
                  <a:pt x="54" y="102"/>
                </a:lnTo>
                <a:lnTo>
                  <a:pt x="54" y="118"/>
                </a:lnTo>
                <a:lnTo>
                  <a:pt x="54" y="124"/>
                </a:lnTo>
                <a:lnTo>
                  <a:pt x="54" y="118"/>
                </a:lnTo>
                <a:lnTo>
                  <a:pt x="54" y="108"/>
                </a:lnTo>
                <a:lnTo>
                  <a:pt x="54" y="113"/>
                </a:lnTo>
                <a:lnTo>
                  <a:pt x="54" y="118"/>
                </a:lnTo>
                <a:lnTo>
                  <a:pt x="54" y="113"/>
                </a:lnTo>
                <a:lnTo>
                  <a:pt x="54" y="108"/>
                </a:lnTo>
                <a:lnTo>
                  <a:pt x="54" y="113"/>
                </a:lnTo>
                <a:lnTo>
                  <a:pt x="54" y="118"/>
                </a:lnTo>
                <a:lnTo>
                  <a:pt x="54" y="124"/>
                </a:lnTo>
                <a:lnTo>
                  <a:pt x="54" y="118"/>
                </a:lnTo>
                <a:lnTo>
                  <a:pt x="54" y="113"/>
                </a:lnTo>
                <a:lnTo>
                  <a:pt x="54" y="102"/>
                </a:lnTo>
                <a:lnTo>
                  <a:pt x="54" y="81"/>
                </a:lnTo>
                <a:lnTo>
                  <a:pt x="54" y="64"/>
                </a:lnTo>
                <a:lnTo>
                  <a:pt x="54" y="59"/>
                </a:lnTo>
                <a:lnTo>
                  <a:pt x="54" y="64"/>
                </a:lnTo>
                <a:lnTo>
                  <a:pt x="54" y="70"/>
                </a:lnTo>
                <a:lnTo>
                  <a:pt x="54" y="75"/>
                </a:lnTo>
                <a:lnTo>
                  <a:pt x="54" y="86"/>
                </a:lnTo>
                <a:lnTo>
                  <a:pt x="54" y="97"/>
                </a:lnTo>
                <a:lnTo>
                  <a:pt x="54" y="91"/>
                </a:lnTo>
                <a:lnTo>
                  <a:pt x="54" y="86"/>
                </a:lnTo>
                <a:lnTo>
                  <a:pt x="54" y="91"/>
                </a:lnTo>
                <a:lnTo>
                  <a:pt x="54" y="102"/>
                </a:lnTo>
                <a:lnTo>
                  <a:pt x="54" y="118"/>
                </a:lnTo>
                <a:lnTo>
                  <a:pt x="54" y="135"/>
                </a:lnTo>
                <a:lnTo>
                  <a:pt x="54" y="140"/>
                </a:lnTo>
                <a:lnTo>
                  <a:pt x="54" y="151"/>
                </a:lnTo>
                <a:lnTo>
                  <a:pt x="54" y="167"/>
                </a:lnTo>
                <a:lnTo>
                  <a:pt x="54" y="178"/>
                </a:lnTo>
                <a:lnTo>
                  <a:pt x="54" y="172"/>
                </a:lnTo>
                <a:lnTo>
                  <a:pt x="54" y="156"/>
                </a:lnTo>
                <a:lnTo>
                  <a:pt x="54" y="167"/>
                </a:lnTo>
                <a:lnTo>
                  <a:pt x="54" y="189"/>
                </a:lnTo>
                <a:lnTo>
                  <a:pt x="54" y="194"/>
                </a:lnTo>
                <a:lnTo>
                  <a:pt x="54" y="178"/>
                </a:lnTo>
                <a:lnTo>
                  <a:pt x="54" y="151"/>
                </a:lnTo>
                <a:lnTo>
                  <a:pt x="54" y="124"/>
                </a:lnTo>
                <a:lnTo>
                  <a:pt x="54" y="108"/>
                </a:lnTo>
                <a:lnTo>
                  <a:pt x="54" y="97"/>
                </a:lnTo>
                <a:lnTo>
                  <a:pt x="60" y="91"/>
                </a:lnTo>
                <a:lnTo>
                  <a:pt x="60" y="86"/>
                </a:lnTo>
                <a:lnTo>
                  <a:pt x="60" y="75"/>
                </a:lnTo>
                <a:lnTo>
                  <a:pt x="60" y="64"/>
                </a:lnTo>
                <a:lnTo>
                  <a:pt x="60" y="59"/>
                </a:lnTo>
                <a:lnTo>
                  <a:pt x="60" y="54"/>
                </a:lnTo>
                <a:lnTo>
                  <a:pt x="60" y="64"/>
                </a:lnTo>
                <a:lnTo>
                  <a:pt x="60" y="86"/>
                </a:lnTo>
                <a:lnTo>
                  <a:pt x="60" y="97"/>
                </a:lnTo>
                <a:lnTo>
                  <a:pt x="60" y="91"/>
                </a:lnTo>
                <a:lnTo>
                  <a:pt x="60" y="81"/>
                </a:lnTo>
                <a:lnTo>
                  <a:pt x="60" y="70"/>
                </a:lnTo>
                <a:lnTo>
                  <a:pt x="60" y="75"/>
                </a:lnTo>
                <a:lnTo>
                  <a:pt x="60" y="86"/>
                </a:lnTo>
                <a:lnTo>
                  <a:pt x="60" y="97"/>
                </a:lnTo>
                <a:lnTo>
                  <a:pt x="60" y="113"/>
                </a:lnTo>
                <a:lnTo>
                  <a:pt x="60" y="129"/>
                </a:lnTo>
                <a:lnTo>
                  <a:pt x="60" y="135"/>
                </a:lnTo>
                <a:lnTo>
                  <a:pt x="60" y="129"/>
                </a:lnTo>
                <a:lnTo>
                  <a:pt x="60" y="124"/>
                </a:lnTo>
                <a:lnTo>
                  <a:pt x="60" y="129"/>
                </a:lnTo>
                <a:lnTo>
                  <a:pt x="60" y="124"/>
                </a:lnTo>
                <a:lnTo>
                  <a:pt x="60" y="113"/>
                </a:lnTo>
                <a:lnTo>
                  <a:pt x="60" y="102"/>
                </a:lnTo>
                <a:lnTo>
                  <a:pt x="60" y="81"/>
                </a:lnTo>
                <a:lnTo>
                  <a:pt x="60" y="64"/>
                </a:lnTo>
                <a:lnTo>
                  <a:pt x="60" y="70"/>
                </a:lnTo>
                <a:lnTo>
                  <a:pt x="60" y="97"/>
                </a:lnTo>
                <a:lnTo>
                  <a:pt x="60" y="129"/>
                </a:lnTo>
                <a:lnTo>
                  <a:pt x="60" y="151"/>
                </a:lnTo>
                <a:lnTo>
                  <a:pt x="60" y="140"/>
                </a:lnTo>
                <a:lnTo>
                  <a:pt x="60" y="151"/>
                </a:lnTo>
                <a:lnTo>
                  <a:pt x="60" y="178"/>
                </a:lnTo>
                <a:lnTo>
                  <a:pt x="60" y="194"/>
                </a:lnTo>
                <a:lnTo>
                  <a:pt x="60" y="178"/>
                </a:lnTo>
                <a:lnTo>
                  <a:pt x="60" y="167"/>
                </a:lnTo>
                <a:lnTo>
                  <a:pt x="60" y="178"/>
                </a:lnTo>
                <a:lnTo>
                  <a:pt x="60" y="189"/>
                </a:lnTo>
                <a:lnTo>
                  <a:pt x="60" y="178"/>
                </a:lnTo>
                <a:lnTo>
                  <a:pt x="60" y="151"/>
                </a:lnTo>
                <a:lnTo>
                  <a:pt x="60" y="124"/>
                </a:lnTo>
                <a:lnTo>
                  <a:pt x="60" y="102"/>
                </a:lnTo>
                <a:lnTo>
                  <a:pt x="60" y="81"/>
                </a:lnTo>
                <a:lnTo>
                  <a:pt x="60" y="64"/>
                </a:lnTo>
                <a:lnTo>
                  <a:pt x="60" y="54"/>
                </a:lnTo>
                <a:lnTo>
                  <a:pt x="60" y="59"/>
                </a:lnTo>
                <a:lnTo>
                  <a:pt x="60" y="64"/>
                </a:lnTo>
                <a:lnTo>
                  <a:pt x="60" y="59"/>
                </a:lnTo>
                <a:lnTo>
                  <a:pt x="60" y="70"/>
                </a:lnTo>
                <a:lnTo>
                  <a:pt x="60" y="86"/>
                </a:lnTo>
                <a:lnTo>
                  <a:pt x="60" y="102"/>
                </a:lnTo>
                <a:lnTo>
                  <a:pt x="60" y="108"/>
                </a:lnTo>
                <a:lnTo>
                  <a:pt x="60" y="102"/>
                </a:lnTo>
                <a:lnTo>
                  <a:pt x="60" y="108"/>
                </a:lnTo>
                <a:lnTo>
                  <a:pt x="60" y="102"/>
                </a:lnTo>
                <a:lnTo>
                  <a:pt x="60" y="91"/>
                </a:lnTo>
                <a:lnTo>
                  <a:pt x="60" y="75"/>
                </a:lnTo>
                <a:lnTo>
                  <a:pt x="60" y="59"/>
                </a:lnTo>
                <a:lnTo>
                  <a:pt x="60" y="64"/>
                </a:lnTo>
                <a:lnTo>
                  <a:pt x="60" y="70"/>
                </a:lnTo>
                <a:lnTo>
                  <a:pt x="60" y="75"/>
                </a:lnTo>
                <a:lnTo>
                  <a:pt x="60" y="70"/>
                </a:lnTo>
                <a:lnTo>
                  <a:pt x="60" y="64"/>
                </a:lnTo>
                <a:lnTo>
                  <a:pt x="60" y="54"/>
                </a:lnTo>
                <a:lnTo>
                  <a:pt x="66" y="59"/>
                </a:lnTo>
                <a:lnTo>
                  <a:pt x="66" y="75"/>
                </a:lnTo>
                <a:lnTo>
                  <a:pt x="66" y="97"/>
                </a:lnTo>
                <a:lnTo>
                  <a:pt x="66" y="118"/>
                </a:lnTo>
                <a:lnTo>
                  <a:pt x="66" y="124"/>
                </a:lnTo>
                <a:lnTo>
                  <a:pt x="66" y="135"/>
                </a:lnTo>
                <a:lnTo>
                  <a:pt x="66" y="145"/>
                </a:lnTo>
                <a:lnTo>
                  <a:pt x="66" y="162"/>
                </a:lnTo>
                <a:lnTo>
                  <a:pt x="66" y="172"/>
                </a:lnTo>
                <a:lnTo>
                  <a:pt x="66" y="183"/>
                </a:lnTo>
                <a:lnTo>
                  <a:pt x="66" y="189"/>
                </a:lnTo>
                <a:lnTo>
                  <a:pt x="66" y="183"/>
                </a:lnTo>
                <a:lnTo>
                  <a:pt x="66" y="178"/>
                </a:lnTo>
                <a:lnTo>
                  <a:pt x="66" y="167"/>
                </a:lnTo>
                <a:lnTo>
                  <a:pt x="66" y="162"/>
                </a:lnTo>
                <a:lnTo>
                  <a:pt x="66" y="151"/>
                </a:lnTo>
                <a:lnTo>
                  <a:pt x="66" y="145"/>
                </a:lnTo>
                <a:lnTo>
                  <a:pt x="66" y="135"/>
                </a:lnTo>
                <a:lnTo>
                  <a:pt x="66" y="140"/>
                </a:lnTo>
                <a:lnTo>
                  <a:pt x="66" y="129"/>
                </a:lnTo>
                <a:lnTo>
                  <a:pt x="66" y="108"/>
                </a:lnTo>
                <a:lnTo>
                  <a:pt x="66" y="86"/>
                </a:lnTo>
                <a:lnTo>
                  <a:pt x="66" y="81"/>
                </a:lnTo>
                <a:lnTo>
                  <a:pt x="66" y="86"/>
                </a:lnTo>
                <a:lnTo>
                  <a:pt x="66" y="91"/>
                </a:lnTo>
                <a:lnTo>
                  <a:pt x="66" y="86"/>
                </a:lnTo>
                <a:lnTo>
                  <a:pt x="66" y="91"/>
                </a:lnTo>
                <a:lnTo>
                  <a:pt x="66" y="118"/>
                </a:lnTo>
                <a:lnTo>
                  <a:pt x="66" y="145"/>
                </a:lnTo>
                <a:lnTo>
                  <a:pt x="66" y="151"/>
                </a:lnTo>
                <a:lnTo>
                  <a:pt x="66" y="135"/>
                </a:lnTo>
                <a:lnTo>
                  <a:pt x="66" y="118"/>
                </a:lnTo>
                <a:lnTo>
                  <a:pt x="66" y="113"/>
                </a:lnTo>
                <a:lnTo>
                  <a:pt x="66" y="118"/>
                </a:lnTo>
                <a:lnTo>
                  <a:pt x="66" y="124"/>
                </a:lnTo>
                <a:lnTo>
                  <a:pt x="66" y="135"/>
                </a:lnTo>
                <a:lnTo>
                  <a:pt x="66" y="129"/>
                </a:lnTo>
                <a:lnTo>
                  <a:pt x="66" y="118"/>
                </a:lnTo>
                <a:lnTo>
                  <a:pt x="66" y="108"/>
                </a:lnTo>
                <a:lnTo>
                  <a:pt x="66" y="86"/>
                </a:lnTo>
                <a:lnTo>
                  <a:pt x="66" y="70"/>
                </a:lnTo>
                <a:lnTo>
                  <a:pt x="66" y="64"/>
                </a:lnTo>
                <a:lnTo>
                  <a:pt x="66" y="70"/>
                </a:lnTo>
                <a:lnTo>
                  <a:pt x="66" y="64"/>
                </a:lnTo>
                <a:lnTo>
                  <a:pt x="66" y="54"/>
                </a:lnTo>
                <a:lnTo>
                  <a:pt x="66" y="43"/>
                </a:lnTo>
                <a:lnTo>
                  <a:pt x="66" y="48"/>
                </a:lnTo>
                <a:lnTo>
                  <a:pt x="66" y="59"/>
                </a:lnTo>
                <a:lnTo>
                  <a:pt x="66" y="70"/>
                </a:lnTo>
                <a:lnTo>
                  <a:pt x="66" y="75"/>
                </a:lnTo>
                <a:lnTo>
                  <a:pt x="66" y="70"/>
                </a:lnTo>
                <a:lnTo>
                  <a:pt x="66" y="75"/>
                </a:lnTo>
                <a:lnTo>
                  <a:pt x="66" y="81"/>
                </a:lnTo>
                <a:lnTo>
                  <a:pt x="66" y="97"/>
                </a:lnTo>
                <a:lnTo>
                  <a:pt x="66" y="108"/>
                </a:lnTo>
                <a:lnTo>
                  <a:pt x="66" y="113"/>
                </a:lnTo>
                <a:lnTo>
                  <a:pt x="66" y="102"/>
                </a:lnTo>
                <a:lnTo>
                  <a:pt x="66" y="97"/>
                </a:lnTo>
                <a:lnTo>
                  <a:pt x="66" y="102"/>
                </a:lnTo>
                <a:lnTo>
                  <a:pt x="66" y="113"/>
                </a:lnTo>
                <a:lnTo>
                  <a:pt x="66" y="118"/>
                </a:lnTo>
                <a:lnTo>
                  <a:pt x="66" y="129"/>
                </a:lnTo>
                <a:lnTo>
                  <a:pt x="66" y="145"/>
                </a:lnTo>
                <a:lnTo>
                  <a:pt x="66" y="162"/>
                </a:lnTo>
                <a:lnTo>
                  <a:pt x="66" y="151"/>
                </a:lnTo>
                <a:lnTo>
                  <a:pt x="66" y="145"/>
                </a:lnTo>
                <a:lnTo>
                  <a:pt x="66" y="140"/>
                </a:lnTo>
                <a:lnTo>
                  <a:pt x="66" y="145"/>
                </a:lnTo>
                <a:lnTo>
                  <a:pt x="66" y="156"/>
                </a:lnTo>
                <a:lnTo>
                  <a:pt x="66" y="167"/>
                </a:lnTo>
                <a:lnTo>
                  <a:pt x="66" y="162"/>
                </a:lnTo>
                <a:lnTo>
                  <a:pt x="66" y="156"/>
                </a:lnTo>
                <a:lnTo>
                  <a:pt x="66" y="151"/>
                </a:lnTo>
                <a:lnTo>
                  <a:pt x="72" y="156"/>
                </a:lnTo>
                <a:lnTo>
                  <a:pt x="72" y="151"/>
                </a:lnTo>
                <a:lnTo>
                  <a:pt x="72" y="140"/>
                </a:lnTo>
                <a:lnTo>
                  <a:pt x="72" y="129"/>
                </a:lnTo>
                <a:lnTo>
                  <a:pt x="72" y="124"/>
                </a:lnTo>
                <a:lnTo>
                  <a:pt x="72" y="129"/>
                </a:lnTo>
                <a:lnTo>
                  <a:pt x="72" y="118"/>
                </a:lnTo>
                <a:lnTo>
                  <a:pt x="72" y="108"/>
                </a:lnTo>
                <a:lnTo>
                  <a:pt x="72" y="102"/>
                </a:lnTo>
                <a:lnTo>
                  <a:pt x="72" y="91"/>
                </a:lnTo>
                <a:lnTo>
                  <a:pt x="72" y="81"/>
                </a:lnTo>
                <a:lnTo>
                  <a:pt x="72" y="75"/>
                </a:lnTo>
                <a:lnTo>
                  <a:pt x="72" y="81"/>
                </a:lnTo>
                <a:lnTo>
                  <a:pt x="72" y="70"/>
                </a:lnTo>
                <a:lnTo>
                  <a:pt x="72" y="48"/>
                </a:lnTo>
                <a:lnTo>
                  <a:pt x="72" y="16"/>
                </a:lnTo>
                <a:lnTo>
                  <a:pt x="72" y="0"/>
                </a:lnTo>
                <a:lnTo>
                  <a:pt x="72" y="5"/>
                </a:lnTo>
                <a:lnTo>
                  <a:pt x="72" y="16"/>
                </a:lnTo>
                <a:lnTo>
                  <a:pt x="72" y="27"/>
                </a:lnTo>
                <a:lnTo>
                  <a:pt x="72" y="37"/>
                </a:lnTo>
                <a:lnTo>
                  <a:pt x="72" y="48"/>
                </a:lnTo>
                <a:lnTo>
                  <a:pt x="72" y="59"/>
                </a:lnTo>
                <a:lnTo>
                  <a:pt x="72" y="64"/>
                </a:lnTo>
                <a:lnTo>
                  <a:pt x="72" y="70"/>
                </a:lnTo>
                <a:lnTo>
                  <a:pt x="72" y="86"/>
                </a:lnTo>
                <a:lnTo>
                  <a:pt x="72" y="108"/>
                </a:lnTo>
                <a:lnTo>
                  <a:pt x="72" y="135"/>
                </a:lnTo>
                <a:lnTo>
                  <a:pt x="72" y="172"/>
                </a:lnTo>
                <a:lnTo>
                  <a:pt x="72" y="199"/>
                </a:lnTo>
                <a:lnTo>
                  <a:pt x="72" y="205"/>
                </a:lnTo>
                <a:lnTo>
                  <a:pt x="72" y="194"/>
                </a:lnTo>
                <a:lnTo>
                  <a:pt x="72" y="189"/>
                </a:lnTo>
                <a:lnTo>
                  <a:pt x="72" y="194"/>
                </a:lnTo>
                <a:lnTo>
                  <a:pt x="72" y="183"/>
                </a:lnTo>
                <a:lnTo>
                  <a:pt x="72" y="172"/>
                </a:lnTo>
                <a:lnTo>
                  <a:pt x="72" y="162"/>
                </a:lnTo>
                <a:lnTo>
                  <a:pt x="72" y="145"/>
                </a:lnTo>
                <a:lnTo>
                  <a:pt x="72" y="135"/>
                </a:lnTo>
                <a:lnTo>
                  <a:pt x="72" y="118"/>
                </a:lnTo>
                <a:lnTo>
                  <a:pt x="72" y="108"/>
                </a:lnTo>
                <a:lnTo>
                  <a:pt x="72" y="97"/>
                </a:lnTo>
                <a:lnTo>
                  <a:pt x="72" y="81"/>
                </a:lnTo>
                <a:lnTo>
                  <a:pt x="72" y="70"/>
                </a:lnTo>
                <a:lnTo>
                  <a:pt x="72" y="75"/>
                </a:lnTo>
                <a:lnTo>
                  <a:pt x="72" y="86"/>
                </a:lnTo>
                <a:lnTo>
                  <a:pt x="72" y="91"/>
                </a:lnTo>
                <a:lnTo>
                  <a:pt x="72" y="81"/>
                </a:lnTo>
                <a:lnTo>
                  <a:pt x="72" y="70"/>
                </a:lnTo>
                <a:lnTo>
                  <a:pt x="72" y="75"/>
                </a:lnTo>
                <a:lnTo>
                  <a:pt x="72" y="81"/>
                </a:lnTo>
                <a:lnTo>
                  <a:pt x="72" y="86"/>
                </a:lnTo>
                <a:lnTo>
                  <a:pt x="72" y="97"/>
                </a:lnTo>
                <a:lnTo>
                  <a:pt x="72" y="102"/>
                </a:lnTo>
                <a:lnTo>
                  <a:pt x="72" y="97"/>
                </a:lnTo>
                <a:lnTo>
                  <a:pt x="72" y="86"/>
                </a:lnTo>
                <a:lnTo>
                  <a:pt x="72" y="91"/>
                </a:lnTo>
                <a:lnTo>
                  <a:pt x="72" y="97"/>
                </a:lnTo>
                <a:lnTo>
                  <a:pt x="72" y="113"/>
                </a:lnTo>
                <a:lnTo>
                  <a:pt x="72" y="124"/>
                </a:lnTo>
                <a:lnTo>
                  <a:pt x="72" y="135"/>
                </a:lnTo>
                <a:lnTo>
                  <a:pt x="72" y="162"/>
                </a:lnTo>
                <a:lnTo>
                  <a:pt x="72" y="189"/>
                </a:lnTo>
                <a:lnTo>
                  <a:pt x="72" y="162"/>
                </a:lnTo>
                <a:lnTo>
                  <a:pt x="72" y="140"/>
                </a:lnTo>
                <a:lnTo>
                  <a:pt x="72" y="129"/>
                </a:lnTo>
                <a:lnTo>
                  <a:pt x="72" y="140"/>
                </a:lnTo>
                <a:lnTo>
                  <a:pt x="72" y="118"/>
                </a:lnTo>
                <a:lnTo>
                  <a:pt x="72" y="91"/>
                </a:lnTo>
                <a:lnTo>
                  <a:pt x="72" y="70"/>
                </a:lnTo>
                <a:lnTo>
                  <a:pt x="78" y="64"/>
                </a:lnTo>
                <a:lnTo>
                  <a:pt x="78" y="59"/>
                </a:lnTo>
                <a:lnTo>
                  <a:pt x="78" y="64"/>
                </a:lnTo>
                <a:lnTo>
                  <a:pt x="78" y="75"/>
                </a:lnTo>
                <a:lnTo>
                  <a:pt x="78" y="102"/>
                </a:lnTo>
                <a:lnTo>
                  <a:pt x="78" y="113"/>
                </a:lnTo>
                <a:lnTo>
                  <a:pt x="78" y="108"/>
                </a:lnTo>
                <a:lnTo>
                  <a:pt x="78" y="118"/>
                </a:lnTo>
                <a:lnTo>
                  <a:pt x="78" y="124"/>
                </a:lnTo>
                <a:lnTo>
                  <a:pt x="78" y="129"/>
                </a:lnTo>
                <a:lnTo>
                  <a:pt x="78" y="135"/>
                </a:lnTo>
                <a:lnTo>
                  <a:pt x="78" y="151"/>
                </a:lnTo>
                <a:lnTo>
                  <a:pt x="78" y="167"/>
                </a:lnTo>
                <a:lnTo>
                  <a:pt x="78" y="156"/>
                </a:lnTo>
                <a:lnTo>
                  <a:pt x="78" y="140"/>
                </a:lnTo>
                <a:lnTo>
                  <a:pt x="78" y="124"/>
                </a:lnTo>
                <a:lnTo>
                  <a:pt x="78" y="129"/>
                </a:lnTo>
                <a:lnTo>
                  <a:pt x="78" y="135"/>
                </a:lnTo>
                <a:lnTo>
                  <a:pt x="78" y="129"/>
                </a:lnTo>
                <a:lnTo>
                  <a:pt x="78" y="102"/>
                </a:lnTo>
                <a:lnTo>
                  <a:pt x="78" y="75"/>
                </a:lnTo>
                <a:lnTo>
                  <a:pt x="78" y="70"/>
                </a:lnTo>
                <a:lnTo>
                  <a:pt x="78" y="75"/>
                </a:lnTo>
                <a:lnTo>
                  <a:pt x="78" y="59"/>
                </a:lnTo>
                <a:lnTo>
                  <a:pt x="78" y="27"/>
                </a:lnTo>
                <a:lnTo>
                  <a:pt x="78" y="16"/>
                </a:lnTo>
                <a:lnTo>
                  <a:pt x="78" y="32"/>
                </a:lnTo>
                <a:lnTo>
                  <a:pt x="78" y="54"/>
                </a:lnTo>
                <a:lnTo>
                  <a:pt x="78" y="70"/>
                </a:lnTo>
                <a:lnTo>
                  <a:pt x="78" y="75"/>
                </a:lnTo>
                <a:lnTo>
                  <a:pt x="78" y="81"/>
                </a:lnTo>
                <a:lnTo>
                  <a:pt x="78" y="97"/>
                </a:lnTo>
                <a:lnTo>
                  <a:pt x="78" y="113"/>
                </a:lnTo>
                <a:lnTo>
                  <a:pt x="78" y="118"/>
                </a:lnTo>
                <a:lnTo>
                  <a:pt x="78" y="113"/>
                </a:lnTo>
                <a:lnTo>
                  <a:pt x="78" y="118"/>
                </a:lnTo>
                <a:lnTo>
                  <a:pt x="78" y="129"/>
                </a:lnTo>
                <a:lnTo>
                  <a:pt x="78" y="140"/>
                </a:lnTo>
                <a:lnTo>
                  <a:pt x="78" y="151"/>
                </a:lnTo>
                <a:lnTo>
                  <a:pt x="78" y="135"/>
                </a:lnTo>
                <a:lnTo>
                  <a:pt x="78" y="124"/>
                </a:lnTo>
                <a:lnTo>
                  <a:pt x="78" y="129"/>
                </a:lnTo>
                <a:lnTo>
                  <a:pt x="78" y="145"/>
                </a:lnTo>
                <a:lnTo>
                  <a:pt x="78" y="135"/>
                </a:lnTo>
                <a:lnTo>
                  <a:pt x="78" y="145"/>
                </a:lnTo>
                <a:lnTo>
                  <a:pt x="78" y="156"/>
                </a:lnTo>
                <a:lnTo>
                  <a:pt x="78" y="162"/>
                </a:lnTo>
                <a:lnTo>
                  <a:pt x="78" y="151"/>
                </a:lnTo>
                <a:lnTo>
                  <a:pt x="78" y="156"/>
                </a:lnTo>
                <a:lnTo>
                  <a:pt x="78" y="151"/>
                </a:lnTo>
                <a:lnTo>
                  <a:pt x="78" y="140"/>
                </a:lnTo>
                <a:lnTo>
                  <a:pt x="78" y="129"/>
                </a:lnTo>
                <a:lnTo>
                  <a:pt x="78" y="118"/>
                </a:lnTo>
                <a:lnTo>
                  <a:pt x="78" y="108"/>
                </a:lnTo>
                <a:lnTo>
                  <a:pt x="78" y="102"/>
                </a:lnTo>
                <a:lnTo>
                  <a:pt x="78" y="97"/>
                </a:lnTo>
                <a:lnTo>
                  <a:pt x="78" y="91"/>
                </a:lnTo>
                <a:lnTo>
                  <a:pt x="78" y="86"/>
                </a:lnTo>
                <a:lnTo>
                  <a:pt x="78" y="75"/>
                </a:lnTo>
                <a:lnTo>
                  <a:pt x="78" y="64"/>
                </a:lnTo>
                <a:lnTo>
                  <a:pt x="78" y="48"/>
                </a:lnTo>
                <a:lnTo>
                  <a:pt x="78" y="43"/>
                </a:lnTo>
                <a:lnTo>
                  <a:pt x="78" y="48"/>
                </a:lnTo>
                <a:lnTo>
                  <a:pt x="78" y="54"/>
                </a:lnTo>
                <a:lnTo>
                  <a:pt x="78" y="59"/>
                </a:lnTo>
                <a:lnTo>
                  <a:pt x="85" y="64"/>
                </a:lnTo>
                <a:lnTo>
                  <a:pt x="85" y="75"/>
                </a:lnTo>
                <a:lnTo>
                  <a:pt x="85" y="97"/>
                </a:lnTo>
                <a:lnTo>
                  <a:pt x="85" y="135"/>
                </a:lnTo>
                <a:lnTo>
                  <a:pt x="85" y="156"/>
                </a:lnTo>
                <a:lnTo>
                  <a:pt x="85" y="162"/>
                </a:lnTo>
                <a:lnTo>
                  <a:pt x="85" y="167"/>
                </a:lnTo>
                <a:lnTo>
                  <a:pt x="85" y="156"/>
                </a:lnTo>
                <a:lnTo>
                  <a:pt x="85" y="145"/>
                </a:lnTo>
                <a:lnTo>
                  <a:pt x="85" y="151"/>
                </a:lnTo>
                <a:lnTo>
                  <a:pt x="85" y="162"/>
                </a:lnTo>
                <a:lnTo>
                  <a:pt x="85" y="167"/>
                </a:lnTo>
                <a:lnTo>
                  <a:pt x="85" y="162"/>
                </a:lnTo>
                <a:lnTo>
                  <a:pt x="85" y="145"/>
                </a:lnTo>
                <a:lnTo>
                  <a:pt x="85" y="140"/>
                </a:lnTo>
                <a:lnTo>
                  <a:pt x="85" y="135"/>
                </a:lnTo>
                <a:lnTo>
                  <a:pt x="85" y="124"/>
                </a:lnTo>
                <a:lnTo>
                  <a:pt x="85" y="113"/>
                </a:lnTo>
                <a:lnTo>
                  <a:pt x="85" y="118"/>
                </a:lnTo>
                <a:lnTo>
                  <a:pt x="85" y="129"/>
                </a:lnTo>
                <a:lnTo>
                  <a:pt x="85" y="140"/>
                </a:lnTo>
                <a:lnTo>
                  <a:pt x="85" y="129"/>
                </a:lnTo>
                <a:lnTo>
                  <a:pt x="85" y="124"/>
                </a:lnTo>
                <a:lnTo>
                  <a:pt x="85" y="129"/>
                </a:lnTo>
                <a:lnTo>
                  <a:pt x="85" y="124"/>
                </a:lnTo>
                <a:lnTo>
                  <a:pt x="85" y="113"/>
                </a:lnTo>
                <a:lnTo>
                  <a:pt x="85" y="124"/>
                </a:lnTo>
                <a:lnTo>
                  <a:pt x="85" y="129"/>
                </a:lnTo>
                <a:lnTo>
                  <a:pt x="85" y="118"/>
                </a:lnTo>
                <a:lnTo>
                  <a:pt x="85" y="108"/>
                </a:lnTo>
                <a:lnTo>
                  <a:pt x="85" y="102"/>
                </a:lnTo>
                <a:lnTo>
                  <a:pt x="85" y="75"/>
                </a:lnTo>
                <a:lnTo>
                  <a:pt x="85" y="48"/>
                </a:lnTo>
                <a:lnTo>
                  <a:pt x="85" y="75"/>
                </a:lnTo>
                <a:lnTo>
                  <a:pt x="85" y="97"/>
                </a:lnTo>
                <a:lnTo>
                  <a:pt x="85" y="102"/>
                </a:lnTo>
                <a:lnTo>
                  <a:pt x="85" y="97"/>
                </a:lnTo>
                <a:lnTo>
                  <a:pt x="85" y="91"/>
                </a:lnTo>
                <a:lnTo>
                  <a:pt x="85" y="81"/>
                </a:lnTo>
                <a:lnTo>
                  <a:pt x="85" y="70"/>
                </a:lnTo>
                <a:lnTo>
                  <a:pt x="85" y="86"/>
                </a:lnTo>
                <a:lnTo>
                  <a:pt x="85" y="102"/>
                </a:lnTo>
                <a:lnTo>
                  <a:pt x="85" y="108"/>
                </a:lnTo>
                <a:lnTo>
                  <a:pt x="85" y="97"/>
                </a:lnTo>
                <a:lnTo>
                  <a:pt x="85" y="108"/>
                </a:lnTo>
                <a:lnTo>
                  <a:pt x="85" y="124"/>
                </a:lnTo>
                <a:lnTo>
                  <a:pt x="85" y="135"/>
                </a:lnTo>
                <a:lnTo>
                  <a:pt x="85" y="140"/>
                </a:lnTo>
                <a:lnTo>
                  <a:pt x="85" y="135"/>
                </a:lnTo>
                <a:lnTo>
                  <a:pt x="85" y="124"/>
                </a:lnTo>
                <a:lnTo>
                  <a:pt x="85" y="108"/>
                </a:lnTo>
                <a:lnTo>
                  <a:pt x="85" y="102"/>
                </a:lnTo>
                <a:lnTo>
                  <a:pt x="85" y="97"/>
                </a:lnTo>
                <a:lnTo>
                  <a:pt x="85" y="102"/>
                </a:lnTo>
                <a:lnTo>
                  <a:pt x="85" y="108"/>
                </a:lnTo>
                <a:lnTo>
                  <a:pt x="85" y="113"/>
                </a:lnTo>
                <a:lnTo>
                  <a:pt x="85" y="108"/>
                </a:lnTo>
                <a:lnTo>
                  <a:pt x="85" y="113"/>
                </a:lnTo>
                <a:lnTo>
                  <a:pt x="85" y="108"/>
                </a:lnTo>
                <a:lnTo>
                  <a:pt x="85" y="102"/>
                </a:lnTo>
                <a:lnTo>
                  <a:pt x="85" y="97"/>
                </a:lnTo>
                <a:lnTo>
                  <a:pt x="85" y="91"/>
                </a:lnTo>
                <a:lnTo>
                  <a:pt x="85" y="86"/>
                </a:lnTo>
                <a:lnTo>
                  <a:pt x="85" y="97"/>
                </a:lnTo>
                <a:lnTo>
                  <a:pt x="85" y="113"/>
                </a:lnTo>
                <a:lnTo>
                  <a:pt x="85" y="124"/>
                </a:lnTo>
                <a:lnTo>
                  <a:pt x="85" y="118"/>
                </a:lnTo>
                <a:lnTo>
                  <a:pt x="91" y="102"/>
                </a:lnTo>
                <a:lnTo>
                  <a:pt x="91" y="91"/>
                </a:lnTo>
                <a:lnTo>
                  <a:pt x="91" y="97"/>
                </a:lnTo>
                <a:lnTo>
                  <a:pt x="91" y="91"/>
                </a:lnTo>
                <a:lnTo>
                  <a:pt x="91" y="97"/>
                </a:lnTo>
                <a:lnTo>
                  <a:pt x="91" y="108"/>
                </a:lnTo>
                <a:lnTo>
                  <a:pt x="91" y="135"/>
                </a:lnTo>
                <a:lnTo>
                  <a:pt x="91" y="178"/>
                </a:lnTo>
                <a:lnTo>
                  <a:pt x="91" y="194"/>
                </a:lnTo>
                <a:lnTo>
                  <a:pt x="91" y="183"/>
                </a:lnTo>
                <a:lnTo>
                  <a:pt x="91" y="156"/>
                </a:lnTo>
                <a:lnTo>
                  <a:pt x="91" y="140"/>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3" name="Freeform 175"/>
          <p:cNvSpPr>
            <a:spLocks/>
          </p:cNvSpPr>
          <p:nvPr/>
        </p:nvSpPr>
        <p:spPr bwMode="auto">
          <a:xfrm>
            <a:off x="3903663" y="1289050"/>
            <a:ext cx="195262" cy="555625"/>
          </a:xfrm>
          <a:custGeom>
            <a:avLst/>
            <a:gdLst>
              <a:gd name="T0" fmla="*/ 0 w 85"/>
              <a:gd name="T1" fmla="*/ 216 h 443"/>
              <a:gd name="T2" fmla="*/ 0 w 85"/>
              <a:gd name="T3" fmla="*/ 200 h 443"/>
              <a:gd name="T4" fmla="*/ 0 w 85"/>
              <a:gd name="T5" fmla="*/ 232 h 443"/>
              <a:gd name="T6" fmla="*/ 6 w 85"/>
              <a:gd name="T7" fmla="*/ 227 h 443"/>
              <a:gd name="T8" fmla="*/ 6 w 85"/>
              <a:gd name="T9" fmla="*/ 216 h 443"/>
              <a:gd name="T10" fmla="*/ 6 w 85"/>
              <a:gd name="T11" fmla="*/ 281 h 443"/>
              <a:gd name="T12" fmla="*/ 6 w 85"/>
              <a:gd name="T13" fmla="*/ 292 h 443"/>
              <a:gd name="T14" fmla="*/ 12 w 85"/>
              <a:gd name="T15" fmla="*/ 243 h 443"/>
              <a:gd name="T16" fmla="*/ 12 w 85"/>
              <a:gd name="T17" fmla="*/ 276 h 443"/>
              <a:gd name="T18" fmla="*/ 12 w 85"/>
              <a:gd name="T19" fmla="*/ 254 h 443"/>
              <a:gd name="T20" fmla="*/ 12 w 85"/>
              <a:gd name="T21" fmla="*/ 303 h 443"/>
              <a:gd name="T22" fmla="*/ 18 w 85"/>
              <a:gd name="T23" fmla="*/ 227 h 443"/>
              <a:gd name="T24" fmla="*/ 18 w 85"/>
              <a:gd name="T25" fmla="*/ 216 h 443"/>
              <a:gd name="T26" fmla="*/ 18 w 85"/>
              <a:gd name="T27" fmla="*/ 238 h 443"/>
              <a:gd name="T28" fmla="*/ 18 w 85"/>
              <a:gd name="T29" fmla="*/ 357 h 443"/>
              <a:gd name="T30" fmla="*/ 24 w 85"/>
              <a:gd name="T31" fmla="*/ 281 h 443"/>
              <a:gd name="T32" fmla="*/ 24 w 85"/>
              <a:gd name="T33" fmla="*/ 286 h 443"/>
              <a:gd name="T34" fmla="*/ 24 w 85"/>
              <a:gd name="T35" fmla="*/ 292 h 443"/>
              <a:gd name="T36" fmla="*/ 24 w 85"/>
              <a:gd name="T37" fmla="*/ 232 h 443"/>
              <a:gd name="T38" fmla="*/ 30 w 85"/>
              <a:gd name="T39" fmla="*/ 243 h 443"/>
              <a:gd name="T40" fmla="*/ 30 w 85"/>
              <a:gd name="T41" fmla="*/ 281 h 443"/>
              <a:gd name="T42" fmla="*/ 30 w 85"/>
              <a:gd name="T43" fmla="*/ 227 h 443"/>
              <a:gd name="T44" fmla="*/ 30 w 85"/>
              <a:gd name="T45" fmla="*/ 313 h 443"/>
              <a:gd name="T46" fmla="*/ 36 w 85"/>
              <a:gd name="T47" fmla="*/ 216 h 443"/>
              <a:gd name="T48" fmla="*/ 36 w 85"/>
              <a:gd name="T49" fmla="*/ 292 h 443"/>
              <a:gd name="T50" fmla="*/ 36 w 85"/>
              <a:gd name="T51" fmla="*/ 205 h 443"/>
              <a:gd name="T52" fmla="*/ 36 w 85"/>
              <a:gd name="T53" fmla="*/ 308 h 443"/>
              <a:gd name="T54" fmla="*/ 42 w 85"/>
              <a:gd name="T55" fmla="*/ 205 h 443"/>
              <a:gd name="T56" fmla="*/ 42 w 85"/>
              <a:gd name="T57" fmla="*/ 346 h 443"/>
              <a:gd name="T58" fmla="*/ 42 w 85"/>
              <a:gd name="T59" fmla="*/ 184 h 443"/>
              <a:gd name="T60" fmla="*/ 42 w 85"/>
              <a:gd name="T61" fmla="*/ 313 h 443"/>
              <a:gd name="T62" fmla="*/ 42 w 85"/>
              <a:gd name="T63" fmla="*/ 211 h 443"/>
              <a:gd name="T64" fmla="*/ 48 w 85"/>
              <a:gd name="T65" fmla="*/ 211 h 443"/>
              <a:gd name="T66" fmla="*/ 48 w 85"/>
              <a:gd name="T67" fmla="*/ 378 h 443"/>
              <a:gd name="T68" fmla="*/ 48 w 85"/>
              <a:gd name="T69" fmla="*/ 265 h 443"/>
              <a:gd name="T70" fmla="*/ 48 w 85"/>
              <a:gd name="T71" fmla="*/ 297 h 443"/>
              <a:gd name="T72" fmla="*/ 54 w 85"/>
              <a:gd name="T73" fmla="*/ 157 h 443"/>
              <a:gd name="T74" fmla="*/ 54 w 85"/>
              <a:gd name="T75" fmla="*/ 303 h 443"/>
              <a:gd name="T76" fmla="*/ 54 w 85"/>
              <a:gd name="T77" fmla="*/ 286 h 443"/>
              <a:gd name="T78" fmla="*/ 54 w 85"/>
              <a:gd name="T79" fmla="*/ 178 h 443"/>
              <a:gd name="T80" fmla="*/ 54 w 85"/>
              <a:gd name="T81" fmla="*/ 216 h 443"/>
              <a:gd name="T82" fmla="*/ 60 w 85"/>
              <a:gd name="T83" fmla="*/ 200 h 443"/>
              <a:gd name="T84" fmla="*/ 60 w 85"/>
              <a:gd name="T85" fmla="*/ 216 h 443"/>
              <a:gd name="T86" fmla="*/ 60 w 85"/>
              <a:gd name="T87" fmla="*/ 222 h 443"/>
              <a:gd name="T88" fmla="*/ 60 w 85"/>
              <a:gd name="T89" fmla="*/ 211 h 443"/>
              <a:gd name="T90" fmla="*/ 66 w 85"/>
              <a:gd name="T91" fmla="*/ 227 h 443"/>
              <a:gd name="T92" fmla="*/ 66 w 85"/>
              <a:gd name="T93" fmla="*/ 432 h 443"/>
              <a:gd name="T94" fmla="*/ 66 w 85"/>
              <a:gd name="T95" fmla="*/ 259 h 443"/>
              <a:gd name="T96" fmla="*/ 66 w 85"/>
              <a:gd name="T97" fmla="*/ 200 h 443"/>
              <a:gd name="T98" fmla="*/ 66 w 85"/>
              <a:gd name="T99" fmla="*/ 346 h 443"/>
              <a:gd name="T100" fmla="*/ 73 w 85"/>
              <a:gd name="T101" fmla="*/ 173 h 443"/>
              <a:gd name="T102" fmla="*/ 73 w 85"/>
              <a:gd name="T103" fmla="*/ 319 h 443"/>
              <a:gd name="T104" fmla="*/ 73 w 85"/>
              <a:gd name="T105" fmla="*/ 216 h 443"/>
              <a:gd name="T106" fmla="*/ 73 w 85"/>
              <a:gd name="T107" fmla="*/ 297 h 443"/>
              <a:gd name="T108" fmla="*/ 73 w 85"/>
              <a:gd name="T109" fmla="*/ 216 h 443"/>
              <a:gd name="T110" fmla="*/ 79 w 85"/>
              <a:gd name="T111" fmla="*/ 313 h 443"/>
              <a:gd name="T112" fmla="*/ 79 w 85"/>
              <a:gd name="T113" fmla="*/ 286 h 443"/>
              <a:gd name="T114" fmla="*/ 79 w 85"/>
              <a:gd name="T115" fmla="*/ 98 h 443"/>
              <a:gd name="T116" fmla="*/ 79 w 85"/>
              <a:gd name="T117" fmla="*/ 297 h 443"/>
              <a:gd name="T118" fmla="*/ 85 w 85"/>
              <a:gd name="T119" fmla="*/ 26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443">
                <a:moveTo>
                  <a:pt x="0" y="281"/>
                </a:moveTo>
                <a:lnTo>
                  <a:pt x="0" y="286"/>
                </a:lnTo>
                <a:lnTo>
                  <a:pt x="0" y="297"/>
                </a:lnTo>
                <a:lnTo>
                  <a:pt x="0" y="308"/>
                </a:lnTo>
                <a:lnTo>
                  <a:pt x="0" y="313"/>
                </a:lnTo>
                <a:lnTo>
                  <a:pt x="0" y="308"/>
                </a:lnTo>
                <a:lnTo>
                  <a:pt x="0" y="303"/>
                </a:lnTo>
                <a:lnTo>
                  <a:pt x="0" y="286"/>
                </a:lnTo>
                <a:lnTo>
                  <a:pt x="0" y="270"/>
                </a:lnTo>
                <a:lnTo>
                  <a:pt x="0" y="259"/>
                </a:lnTo>
                <a:lnTo>
                  <a:pt x="0" y="254"/>
                </a:lnTo>
                <a:lnTo>
                  <a:pt x="0" y="232"/>
                </a:lnTo>
                <a:lnTo>
                  <a:pt x="0" y="205"/>
                </a:lnTo>
                <a:lnTo>
                  <a:pt x="0" y="200"/>
                </a:lnTo>
                <a:lnTo>
                  <a:pt x="0" y="216"/>
                </a:lnTo>
                <a:lnTo>
                  <a:pt x="0" y="227"/>
                </a:lnTo>
                <a:lnTo>
                  <a:pt x="0" y="216"/>
                </a:lnTo>
                <a:lnTo>
                  <a:pt x="0" y="205"/>
                </a:lnTo>
                <a:lnTo>
                  <a:pt x="0" y="211"/>
                </a:lnTo>
                <a:lnTo>
                  <a:pt x="0" y="222"/>
                </a:lnTo>
                <a:lnTo>
                  <a:pt x="0" y="243"/>
                </a:lnTo>
                <a:lnTo>
                  <a:pt x="0" y="265"/>
                </a:lnTo>
                <a:lnTo>
                  <a:pt x="0" y="281"/>
                </a:lnTo>
                <a:lnTo>
                  <a:pt x="0" y="276"/>
                </a:lnTo>
                <a:lnTo>
                  <a:pt x="0" y="281"/>
                </a:lnTo>
                <a:lnTo>
                  <a:pt x="0" y="276"/>
                </a:lnTo>
                <a:lnTo>
                  <a:pt x="0" y="265"/>
                </a:lnTo>
                <a:lnTo>
                  <a:pt x="0" y="249"/>
                </a:lnTo>
                <a:lnTo>
                  <a:pt x="0" y="227"/>
                </a:lnTo>
                <a:lnTo>
                  <a:pt x="0" y="200"/>
                </a:lnTo>
                <a:lnTo>
                  <a:pt x="0" y="211"/>
                </a:lnTo>
                <a:lnTo>
                  <a:pt x="0" y="200"/>
                </a:lnTo>
                <a:lnTo>
                  <a:pt x="0" y="195"/>
                </a:lnTo>
                <a:lnTo>
                  <a:pt x="0" y="200"/>
                </a:lnTo>
                <a:lnTo>
                  <a:pt x="0" y="216"/>
                </a:lnTo>
                <a:lnTo>
                  <a:pt x="0" y="232"/>
                </a:lnTo>
                <a:lnTo>
                  <a:pt x="0" y="243"/>
                </a:lnTo>
                <a:lnTo>
                  <a:pt x="0" y="249"/>
                </a:lnTo>
                <a:lnTo>
                  <a:pt x="0" y="254"/>
                </a:lnTo>
                <a:lnTo>
                  <a:pt x="0" y="249"/>
                </a:lnTo>
                <a:lnTo>
                  <a:pt x="0" y="243"/>
                </a:lnTo>
                <a:lnTo>
                  <a:pt x="0" y="249"/>
                </a:lnTo>
                <a:lnTo>
                  <a:pt x="0" y="243"/>
                </a:lnTo>
                <a:lnTo>
                  <a:pt x="0" y="238"/>
                </a:lnTo>
                <a:lnTo>
                  <a:pt x="0" y="232"/>
                </a:lnTo>
                <a:lnTo>
                  <a:pt x="0" y="243"/>
                </a:lnTo>
                <a:lnTo>
                  <a:pt x="0" y="259"/>
                </a:lnTo>
                <a:lnTo>
                  <a:pt x="0" y="270"/>
                </a:lnTo>
                <a:lnTo>
                  <a:pt x="0" y="259"/>
                </a:lnTo>
                <a:lnTo>
                  <a:pt x="0" y="243"/>
                </a:lnTo>
                <a:lnTo>
                  <a:pt x="0" y="232"/>
                </a:lnTo>
                <a:lnTo>
                  <a:pt x="0" y="227"/>
                </a:lnTo>
                <a:lnTo>
                  <a:pt x="0" y="238"/>
                </a:lnTo>
                <a:lnTo>
                  <a:pt x="0" y="265"/>
                </a:lnTo>
                <a:lnTo>
                  <a:pt x="0" y="281"/>
                </a:lnTo>
                <a:lnTo>
                  <a:pt x="0" y="276"/>
                </a:lnTo>
                <a:lnTo>
                  <a:pt x="0" y="281"/>
                </a:lnTo>
                <a:lnTo>
                  <a:pt x="0" y="292"/>
                </a:lnTo>
                <a:lnTo>
                  <a:pt x="0" y="303"/>
                </a:lnTo>
                <a:lnTo>
                  <a:pt x="6" y="308"/>
                </a:lnTo>
                <a:lnTo>
                  <a:pt x="6" y="303"/>
                </a:lnTo>
                <a:lnTo>
                  <a:pt x="6" y="297"/>
                </a:lnTo>
                <a:lnTo>
                  <a:pt x="6" y="281"/>
                </a:lnTo>
                <a:lnTo>
                  <a:pt x="6" y="259"/>
                </a:lnTo>
                <a:lnTo>
                  <a:pt x="6" y="243"/>
                </a:lnTo>
                <a:lnTo>
                  <a:pt x="6" y="238"/>
                </a:lnTo>
                <a:lnTo>
                  <a:pt x="6" y="232"/>
                </a:lnTo>
                <a:lnTo>
                  <a:pt x="6" y="227"/>
                </a:lnTo>
                <a:lnTo>
                  <a:pt x="6" y="222"/>
                </a:lnTo>
                <a:lnTo>
                  <a:pt x="6" y="216"/>
                </a:lnTo>
                <a:lnTo>
                  <a:pt x="6" y="222"/>
                </a:lnTo>
                <a:lnTo>
                  <a:pt x="6" y="238"/>
                </a:lnTo>
                <a:lnTo>
                  <a:pt x="6" y="270"/>
                </a:lnTo>
                <a:lnTo>
                  <a:pt x="6" y="313"/>
                </a:lnTo>
                <a:lnTo>
                  <a:pt x="6" y="340"/>
                </a:lnTo>
                <a:lnTo>
                  <a:pt x="6" y="313"/>
                </a:lnTo>
                <a:lnTo>
                  <a:pt x="6" y="292"/>
                </a:lnTo>
                <a:lnTo>
                  <a:pt x="6" y="286"/>
                </a:lnTo>
                <a:lnTo>
                  <a:pt x="6" y="276"/>
                </a:lnTo>
                <a:lnTo>
                  <a:pt x="6" y="265"/>
                </a:lnTo>
                <a:lnTo>
                  <a:pt x="6" y="254"/>
                </a:lnTo>
                <a:lnTo>
                  <a:pt x="6" y="249"/>
                </a:lnTo>
                <a:lnTo>
                  <a:pt x="6" y="238"/>
                </a:lnTo>
                <a:lnTo>
                  <a:pt x="6" y="232"/>
                </a:lnTo>
                <a:lnTo>
                  <a:pt x="6" y="216"/>
                </a:lnTo>
                <a:lnTo>
                  <a:pt x="6" y="195"/>
                </a:lnTo>
                <a:lnTo>
                  <a:pt x="6" y="178"/>
                </a:lnTo>
                <a:lnTo>
                  <a:pt x="6" y="184"/>
                </a:lnTo>
                <a:lnTo>
                  <a:pt x="6" y="195"/>
                </a:lnTo>
                <a:lnTo>
                  <a:pt x="6" y="200"/>
                </a:lnTo>
                <a:lnTo>
                  <a:pt x="6" y="205"/>
                </a:lnTo>
                <a:lnTo>
                  <a:pt x="6" y="211"/>
                </a:lnTo>
                <a:lnTo>
                  <a:pt x="6" y="216"/>
                </a:lnTo>
                <a:lnTo>
                  <a:pt x="6" y="227"/>
                </a:lnTo>
                <a:lnTo>
                  <a:pt x="6" y="249"/>
                </a:lnTo>
                <a:lnTo>
                  <a:pt x="6" y="286"/>
                </a:lnTo>
                <a:lnTo>
                  <a:pt x="6" y="303"/>
                </a:lnTo>
                <a:lnTo>
                  <a:pt x="6" y="292"/>
                </a:lnTo>
                <a:lnTo>
                  <a:pt x="6" y="270"/>
                </a:lnTo>
                <a:lnTo>
                  <a:pt x="6" y="265"/>
                </a:lnTo>
                <a:lnTo>
                  <a:pt x="6" y="276"/>
                </a:lnTo>
                <a:lnTo>
                  <a:pt x="6" y="281"/>
                </a:lnTo>
                <a:lnTo>
                  <a:pt x="6" y="276"/>
                </a:lnTo>
                <a:lnTo>
                  <a:pt x="6" y="265"/>
                </a:lnTo>
                <a:lnTo>
                  <a:pt x="6" y="259"/>
                </a:lnTo>
                <a:lnTo>
                  <a:pt x="6" y="265"/>
                </a:lnTo>
                <a:lnTo>
                  <a:pt x="6" y="259"/>
                </a:lnTo>
                <a:lnTo>
                  <a:pt x="6" y="243"/>
                </a:lnTo>
                <a:lnTo>
                  <a:pt x="6" y="238"/>
                </a:lnTo>
                <a:lnTo>
                  <a:pt x="6" y="249"/>
                </a:lnTo>
                <a:lnTo>
                  <a:pt x="6" y="270"/>
                </a:lnTo>
                <a:lnTo>
                  <a:pt x="6" y="259"/>
                </a:lnTo>
                <a:lnTo>
                  <a:pt x="6" y="249"/>
                </a:lnTo>
                <a:lnTo>
                  <a:pt x="6" y="259"/>
                </a:lnTo>
                <a:lnTo>
                  <a:pt x="6" y="276"/>
                </a:lnTo>
                <a:lnTo>
                  <a:pt x="6" y="281"/>
                </a:lnTo>
                <a:lnTo>
                  <a:pt x="6" y="292"/>
                </a:lnTo>
                <a:lnTo>
                  <a:pt x="6" y="297"/>
                </a:lnTo>
                <a:lnTo>
                  <a:pt x="6" y="292"/>
                </a:lnTo>
                <a:lnTo>
                  <a:pt x="6" y="276"/>
                </a:lnTo>
                <a:lnTo>
                  <a:pt x="6" y="265"/>
                </a:lnTo>
                <a:lnTo>
                  <a:pt x="6" y="254"/>
                </a:lnTo>
                <a:lnTo>
                  <a:pt x="6" y="249"/>
                </a:lnTo>
                <a:lnTo>
                  <a:pt x="6" y="243"/>
                </a:lnTo>
                <a:lnTo>
                  <a:pt x="12" y="238"/>
                </a:lnTo>
                <a:lnTo>
                  <a:pt x="12" y="232"/>
                </a:lnTo>
                <a:lnTo>
                  <a:pt x="12" y="227"/>
                </a:lnTo>
                <a:lnTo>
                  <a:pt x="12" y="211"/>
                </a:lnTo>
                <a:lnTo>
                  <a:pt x="12" y="205"/>
                </a:lnTo>
                <a:lnTo>
                  <a:pt x="12" y="211"/>
                </a:lnTo>
                <a:lnTo>
                  <a:pt x="12" y="222"/>
                </a:lnTo>
                <a:lnTo>
                  <a:pt x="12" y="227"/>
                </a:lnTo>
                <a:lnTo>
                  <a:pt x="12" y="222"/>
                </a:lnTo>
                <a:lnTo>
                  <a:pt x="12" y="227"/>
                </a:lnTo>
                <a:lnTo>
                  <a:pt x="12" y="232"/>
                </a:lnTo>
                <a:lnTo>
                  <a:pt x="12" y="243"/>
                </a:lnTo>
                <a:lnTo>
                  <a:pt x="12" y="249"/>
                </a:lnTo>
                <a:lnTo>
                  <a:pt x="12" y="259"/>
                </a:lnTo>
                <a:lnTo>
                  <a:pt x="12" y="276"/>
                </a:lnTo>
                <a:lnTo>
                  <a:pt x="12" y="286"/>
                </a:lnTo>
                <a:lnTo>
                  <a:pt x="12" y="281"/>
                </a:lnTo>
                <a:lnTo>
                  <a:pt x="12" y="270"/>
                </a:lnTo>
                <a:lnTo>
                  <a:pt x="12" y="265"/>
                </a:lnTo>
                <a:lnTo>
                  <a:pt x="12" y="270"/>
                </a:lnTo>
                <a:lnTo>
                  <a:pt x="12" y="265"/>
                </a:lnTo>
                <a:lnTo>
                  <a:pt x="12" y="259"/>
                </a:lnTo>
                <a:lnTo>
                  <a:pt x="12" y="254"/>
                </a:lnTo>
                <a:lnTo>
                  <a:pt x="12" y="249"/>
                </a:lnTo>
                <a:lnTo>
                  <a:pt x="12" y="243"/>
                </a:lnTo>
                <a:lnTo>
                  <a:pt x="12" y="259"/>
                </a:lnTo>
                <a:lnTo>
                  <a:pt x="12" y="276"/>
                </a:lnTo>
                <a:lnTo>
                  <a:pt x="12" y="281"/>
                </a:lnTo>
                <a:lnTo>
                  <a:pt x="12" y="276"/>
                </a:lnTo>
                <a:lnTo>
                  <a:pt x="12" y="270"/>
                </a:lnTo>
                <a:lnTo>
                  <a:pt x="12" y="276"/>
                </a:lnTo>
                <a:lnTo>
                  <a:pt x="12" y="281"/>
                </a:lnTo>
                <a:lnTo>
                  <a:pt x="12" y="276"/>
                </a:lnTo>
                <a:lnTo>
                  <a:pt x="12" y="270"/>
                </a:lnTo>
                <a:lnTo>
                  <a:pt x="12" y="276"/>
                </a:lnTo>
                <a:lnTo>
                  <a:pt x="12" y="270"/>
                </a:lnTo>
                <a:lnTo>
                  <a:pt x="12" y="265"/>
                </a:lnTo>
                <a:lnTo>
                  <a:pt x="12" y="259"/>
                </a:lnTo>
                <a:lnTo>
                  <a:pt x="12" y="254"/>
                </a:lnTo>
                <a:lnTo>
                  <a:pt x="12" y="249"/>
                </a:lnTo>
                <a:lnTo>
                  <a:pt x="12" y="243"/>
                </a:lnTo>
                <a:lnTo>
                  <a:pt x="12" y="254"/>
                </a:lnTo>
                <a:lnTo>
                  <a:pt x="12" y="265"/>
                </a:lnTo>
                <a:lnTo>
                  <a:pt x="12" y="270"/>
                </a:lnTo>
                <a:lnTo>
                  <a:pt x="12" y="265"/>
                </a:lnTo>
                <a:lnTo>
                  <a:pt x="12" y="254"/>
                </a:lnTo>
                <a:lnTo>
                  <a:pt x="12" y="249"/>
                </a:lnTo>
                <a:lnTo>
                  <a:pt x="12" y="243"/>
                </a:lnTo>
                <a:lnTo>
                  <a:pt x="12" y="232"/>
                </a:lnTo>
                <a:lnTo>
                  <a:pt x="12" y="222"/>
                </a:lnTo>
                <a:lnTo>
                  <a:pt x="12" y="227"/>
                </a:lnTo>
                <a:lnTo>
                  <a:pt x="12" y="216"/>
                </a:lnTo>
                <a:lnTo>
                  <a:pt x="12" y="205"/>
                </a:lnTo>
                <a:lnTo>
                  <a:pt x="12" y="195"/>
                </a:lnTo>
                <a:lnTo>
                  <a:pt x="12" y="200"/>
                </a:lnTo>
                <a:lnTo>
                  <a:pt x="12" y="211"/>
                </a:lnTo>
                <a:lnTo>
                  <a:pt x="12" y="222"/>
                </a:lnTo>
                <a:lnTo>
                  <a:pt x="12" y="232"/>
                </a:lnTo>
                <a:lnTo>
                  <a:pt x="12" y="249"/>
                </a:lnTo>
                <a:lnTo>
                  <a:pt x="12" y="276"/>
                </a:lnTo>
                <a:lnTo>
                  <a:pt x="12" y="292"/>
                </a:lnTo>
                <a:lnTo>
                  <a:pt x="12" y="297"/>
                </a:lnTo>
                <a:lnTo>
                  <a:pt x="12" y="303"/>
                </a:lnTo>
                <a:lnTo>
                  <a:pt x="18" y="308"/>
                </a:lnTo>
                <a:lnTo>
                  <a:pt x="18" y="297"/>
                </a:lnTo>
                <a:lnTo>
                  <a:pt x="18" y="292"/>
                </a:lnTo>
                <a:lnTo>
                  <a:pt x="18" y="281"/>
                </a:lnTo>
                <a:lnTo>
                  <a:pt x="18" y="286"/>
                </a:lnTo>
                <a:lnTo>
                  <a:pt x="18" y="281"/>
                </a:lnTo>
                <a:lnTo>
                  <a:pt x="18" y="276"/>
                </a:lnTo>
                <a:lnTo>
                  <a:pt x="18" y="259"/>
                </a:lnTo>
                <a:lnTo>
                  <a:pt x="18" y="243"/>
                </a:lnTo>
                <a:lnTo>
                  <a:pt x="18" y="238"/>
                </a:lnTo>
                <a:lnTo>
                  <a:pt x="18" y="227"/>
                </a:lnTo>
                <a:lnTo>
                  <a:pt x="18" y="211"/>
                </a:lnTo>
                <a:lnTo>
                  <a:pt x="18" y="189"/>
                </a:lnTo>
                <a:lnTo>
                  <a:pt x="18" y="184"/>
                </a:lnTo>
                <a:lnTo>
                  <a:pt x="18" y="195"/>
                </a:lnTo>
                <a:lnTo>
                  <a:pt x="18" y="216"/>
                </a:lnTo>
                <a:lnTo>
                  <a:pt x="18" y="227"/>
                </a:lnTo>
                <a:lnTo>
                  <a:pt x="18" y="222"/>
                </a:lnTo>
                <a:lnTo>
                  <a:pt x="18" y="227"/>
                </a:lnTo>
                <a:lnTo>
                  <a:pt x="18" y="238"/>
                </a:lnTo>
                <a:lnTo>
                  <a:pt x="18" y="243"/>
                </a:lnTo>
                <a:lnTo>
                  <a:pt x="18" y="249"/>
                </a:lnTo>
                <a:lnTo>
                  <a:pt x="18" y="270"/>
                </a:lnTo>
                <a:lnTo>
                  <a:pt x="18" y="292"/>
                </a:lnTo>
                <a:lnTo>
                  <a:pt x="18" y="297"/>
                </a:lnTo>
                <a:lnTo>
                  <a:pt x="18" y="286"/>
                </a:lnTo>
                <a:lnTo>
                  <a:pt x="18" y="276"/>
                </a:lnTo>
                <a:lnTo>
                  <a:pt x="18" y="270"/>
                </a:lnTo>
                <a:lnTo>
                  <a:pt x="18" y="276"/>
                </a:lnTo>
                <a:lnTo>
                  <a:pt x="18" y="270"/>
                </a:lnTo>
                <a:lnTo>
                  <a:pt x="18" y="281"/>
                </a:lnTo>
                <a:lnTo>
                  <a:pt x="18" y="276"/>
                </a:lnTo>
                <a:lnTo>
                  <a:pt x="18" y="243"/>
                </a:lnTo>
                <a:lnTo>
                  <a:pt x="18" y="216"/>
                </a:lnTo>
                <a:lnTo>
                  <a:pt x="18" y="249"/>
                </a:lnTo>
                <a:lnTo>
                  <a:pt x="18" y="330"/>
                </a:lnTo>
                <a:lnTo>
                  <a:pt x="18" y="367"/>
                </a:lnTo>
                <a:lnTo>
                  <a:pt x="18" y="340"/>
                </a:lnTo>
                <a:lnTo>
                  <a:pt x="18" y="297"/>
                </a:lnTo>
                <a:lnTo>
                  <a:pt x="18" y="281"/>
                </a:lnTo>
                <a:lnTo>
                  <a:pt x="18" y="259"/>
                </a:lnTo>
                <a:lnTo>
                  <a:pt x="18" y="238"/>
                </a:lnTo>
                <a:lnTo>
                  <a:pt x="18" y="222"/>
                </a:lnTo>
                <a:lnTo>
                  <a:pt x="18" y="227"/>
                </a:lnTo>
                <a:lnTo>
                  <a:pt x="18" y="232"/>
                </a:lnTo>
                <a:lnTo>
                  <a:pt x="18" y="238"/>
                </a:lnTo>
                <a:lnTo>
                  <a:pt x="18" y="249"/>
                </a:lnTo>
                <a:lnTo>
                  <a:pt x="18" y="254"/>
                </a:lnTo>
                <a:lnTo>
                  <a:pt x="18" y="249"/>
                </a:lnTo>
                <a:lnTo>
                  <a:pt x="18" y="243"/>
                </a:lnTo>
                <a:lnTo>
                  <a:pt x="18" y="238"/>
                </a:lnTo>
                <a:lnTo>
                  <a:pt x="18" y="232"/>
                </a:lnTo>
                <a:lnTo>
                  <a:pt x="18" y="238"/>
                </a:lnTo>
                <a:lnTo>
                  <a:pt x="18" y="243"/>
                </a:lnTo>
                <a:lnTo>
                  <a:pt x="18" y="238"/>
                </a:lnTo>
                <a:lnTo>
                  <a:pt x="18" y="222"/>
                </a:lnTo>
                <a:lnTo>
                  <a:pt x="18" y="200"/>
                </a:lnTo>
                <a:lnTo>
                  <a:pt x="18" y="195"/>
                </a:lnTo>
                <a:lnTo>
                  <a:pt x="18" y="200"/>
                </a:lnTo>
                <a:lnTo>
                  <a:pt x="18" y="211"/>
                </a:lnTo>
                <a:lnTo>
                  <a:pt x="18" y="222"/>
                </a:lnTo>
                <a:lnTo>
                  <a:pt x="18" y="227"/>
                </a:lnTo>
                <a:lnTo>
                  <a:pt x="18" y="232"/>
                </a:lnTo>
                <a:lnTo>
                  <a:pt x="18" y="243"/>
                </a:lnTo>
                <a:lnTo>
                  <a:pt x="18" y="254"/>
                </a:lnTo>
                <a:lnTo>
                  <a:pt x="18" y="281"/>
                </a:lnTo>
                <a:lnTo>
                  <a:pt x="18" y="324"/>
                </a:lnTo>
                <a:lnTo>
                  <a:pt x="18" y="357"/>
                </a:lnTo>
                <a:lnTo>
                  <a:pt x="24" y="362"/>
                </a:lnTo>
                <a:lnTo>
                  <a:pt x="24" y="340"/>
                </a:lnTo>
                <a:lnTo>
                  <a:pt x="24" y="324"/>
                </a:lnTo>
                <a:lnTo>
                  <a:pt x="24" y="313"/>
                </a:lnTo>
                <a:lnTo>
                  <a:pt x="24" y="303"/>
                </a:lnTo>
                <a:lnTo>
                  <a:pt x="24" y="281"/>
                </a:lnTo>
                <a:lnTo>
                  <a:pt x="24" y="254"/>
                </a:lnTo>
                <a:lnTo>
                  <a:pt x="24" y="227"/>
                </a:lnTo>
                <a:lnTo>
                  <a:pt x="24" y="200"/>
                </a:lnTo>
                <a:lnTo>
                  <a:pt x="24" y="178"/>
                </a:lnTo>
                <a:lnTo>
                  <a:pt x="24" y="195"/>
                </a:lnTo>
                <a:lnTo>
                  <a:pt x="24" y="211"/>
                </a:lnTo>
                <a:lnTo>
                  <a:pt x="24" y="216"/>
                </a:lnTo>
                <a:lnTo>
                  <a:pt x="24" y="222"/>
                </a:lnTo>
                <a:lnTo>
                  <a:pt x="24" y="232"/>
                </a:lnTo>
                <a:lnTo>
                  <a:pt x="24" y="254"/>
                </a:lnTo>
                <a:lnTo>
                  <a:pt x="24" y="281"/>
                </a:lnTo>
                <a:lnTo>
                  <a:pt x="24" y="297"/>
                </a:lnTo>
                <a:lnTo>
                  <a:pt x="24" y="286"/>
                </a:lnTo>
                <a:lnTo>
                  <a:pt x="24" y="254"/>
                </a:lnTo>
                <a:lnTo>
                  <a:pt x="24" y="227"/>
                </a:lnTo>
                <a:lnTo>
                  <a:pt x="24" y="243"/>
                </a:lnTo>
                <a:lnTo>
                  <a:pt x="24" y="254"/>
                </a:lnTo>
                <a:lnTo>
                  <a:pt x="24" y="259"/>
                </a:lnTo>
                <a:lnTo>
                  <a:pt x="24" y="254"/>
                </a:lnTo>
                <a:lnTo>
                  <a:pt x="24" y="259"/>
                </a:lnTo>
                <a:lnTo>
                  <a:pt x="24" y="270"/>
                </a:lnTo>
                <a:lnTo>
                  <a:pt x="24" y="286"/>
                </a:lnTo>
                <a:lnTo>
                  <a:pt x="24" y="292"/>
                </a:lnTo>
                <a:lnTo>
                  <a:pt x="24" y="286"/>
                </a:lnTo>
                <a:lnTo>
                  <a:pt x="24" y="281"/>
                </a:lnTo>
                <a:lnTo>
                  <a:pt x="24" y="276"/>
                </a:lnTo>
                <a:lnTo>
                  <a:pt x="24" y="281"/>
                </a:lnTo>
                <a:lnTo>
                  <a:pt x="24" y="286"/>
                </a:lnTo>
                <a:lnTo>
                  <a:pt x="24" y="270"/>
                </a:lnTo>
                <a:lnTo>
                  <a:pt x="24" y="243"/>
                </a:lnTo>
                <a:lnTo>
                  <a:pt x="24" y="222"/>
                </a:lnTo>
                <a:lnTo>
                  <a:pt x="24" y="216"/>
                </a:lnTo>
                <a:lnTo>
                  <a:pt x="24" y="227"/>
                </a:lnTo>
                <a:lnTo>
                  <a:pt x="24" y="232"/>
                </a:lnTo>
                <a:lnTo>
                  <a:pt x="24" y="216"/>
                </a:lnTo>
                <a:lnTo>
                  <a:pt x="24" y="205"/>
                </a:lnTo>
                <a:lnTo>
                  <a:pt x="24" y="200"/>
                </a:lnTo>
                <a:lnTo>
                  <a:pt x="24" y="211"/>
                </a:lnTo>
                <a:lnTo>
                  <a:pt x="24" y="222"/>
                </a:lnTo>
                <a:lnTo>
                  <a:pt x="24" y="227"/>
                </a:lnTo>
                <a:lnTo>
                  <a:pt x="24" y="232"/>
                </a:lnTo>
                <a:lnTo>
                  <a:pt x="24" y="238"/>
                </a:lnTo>
                <a:lnTo>
                  <a:pt x="24" y="249"/>
                </a:lnTo>
                <a:lnTo>
                  <a:pt x="24" y="270"/>
                </a:lnTo>
                <a:lnTo>
                  <a:pt x="24" y="292"/>
                </a:lnTo>
                <a:lnTo>
                  <a:pt x="24" y="313"/>
                </a:lnTo>
                <a:lnTo>
                  <a:pt x="24" y="330"/>
                </a:lnTo>
                <a:lnTo>
                  <a:pt x="24" y="340"/>
                </a:lnTo>
                <a:lnTo>
                  <a:pt x="24" y="335"/>
                </a:lnTo>
                <a:lnTo>
                  <a:pt x="24" y="330"/>
                </a:lnTo>
                <a:lnTo>
                  <a:pt x="24" y="324"/>
                </a:lnTo>
                <a:lnTo>
                  <a:pt x="24" y="330"/>
                </a:lnTo>
                <a:lnTo>
                  <a:pt x="24" y="335"/>
                </a:lnTo>
                <a:lnTo>
                  <a:pt x="24" y="340"/>
                </a:lnTo>
                <a:lnTo>
                  <a:pt x="24" y="335"/>
                </a:lnTo>
                <a:lnTo>
                  <a:pt x="24" y="324"/>
                </a:lnTo>
                <a:lnTo>
                  <a:pt x="24" y="313"/>
                </a:lnTo>
                <a:lnTo>
                  <a:pt x="24" y="303"/>
                </a:lnTo>
                <a:lnTo>
                  <a:pt x="24" y="286"/>
                </a:lnTo>
                <a:lnTo>
                  <a:pt x="24" y="270"/>
                </a:lnTo>
                <a:lnTo>
                  <a:pt x="24" y="249"/>
                </a:lnTo>
                <a:lnTo>
                  <a:pt x="24" y="232"/>
                </a:lnTo>
                <a:lnTo>
                  <a:pt x="24" y="211"/>
                </a:lnTo>
                <a:lnTo>
                  <a:pt x="24" y="189"/>
                </a:lnTo>
                <a:lnTo>
                  <a:pt x="30" y="205"/>
                </a:lnTo>
                <a:lnTo>
                  <a:pt x="30" y="211"/>
                </a:lnTo>
                <a:lnTo>
                  <a:pt x="30" y="205"/>
                </a:lnTo>
                <a:lnTo>
                  <a:pt x="30" y="195"/>
                </a:lnTo>
                <a:lnTo>
                  <a:pt x="30" y="200"/>
                </a:lnTo>
                <a:lnTo>
                  <a:pt x="30" y="216"/>
                </a:lnTo>
                <a:lnTo>
                  <a:pt x="30" y="243"/>
                </a:lnTo>
                <a:lnTo>
                  <a:pt x="30" y="265"/>
                </a:lnTo>
                <a:lnTo>
                  <a:pt x="30" y="281"/>
                </a:lnTo>
                <a:lnTo>
                  <a:pt x="30" y="303"/>
                </a:lnTo>
                <a:lnTo>
                  <a:pt x="30" y="319"/>
                </a:lnTo>
                <a:lnTo>
                  <a:pt x="30" y="313"/>
                </a:lnTo>
                <a:lnTo>
                  <a:pt x="30" y="292"/>
                </a:lnTo>
                <a:lnTo>
                  <a:pt x="30" y="265"/>
                </a:lnTo>
                <a:lnTo>
                  <a:pt x="30" y="243"/>
                </a:lnTo>
                <a:lnTo>
                  <a:pt x="30" y="222"/>
                </a:lnTo>
                <a:lnTo>
                  <a:pt x="30" y="189"/>
                </a:lnTo>
                <a:lnTo>
                  <a:pt x="30" y="157"/>
                </a:lnTo>
                <a:lnTo>
                  <a:pt x="30" y="135"/>
                </a:lnTo>
                <a:lnTo>
                  <a:pt x="30" y="130"/>
                </a:lnTo>
                <a:lnTo>
                  <a:pt x="30" y="125"/>
                </a:lnTo>
                <a:lnTo>
                  <a:pt x="30" y="119"/>
                </a:lnTo>
                <a:lnTo>
                  <a:pt x="30" y="125"/>
                </a:lnTo>
                <a:lnTo>
                  <a:pt x="30" y="130"/>
                </a:lnTo>
                <a:lnTo>
                  <a:pt x="30" y="135"/>
                </a:lnTo>
                <a:lnTo>
                  <a:pt x="30" y="141"/>
                </a:lnTo>
                <a:lnTo>
                  <a:pt x="30" y="157"/>
                </a:lnTo>
                <a:lnTo>
                  <a:pt x="30" y="173"/>
                </a:lnTo>
                <a:lnTo>
                  <a:pt x="30" y="178"/>
                </a:lnTo>
                <a:lnTo>
                  <a:pt x="30" y="189"/>
                </a:lnTo>
                <a:lnTo>
                  <a:pt x="30" y="227"/>
                </a:lnTo>
                <a:lnTo>
                  <a:pt x="30" y="281"/>
                </a:lnTo>
                <a:lnTo>
                  <a:pt x="30" y="324"/>
                </a:lnTo>
                <a:lnTo>
                  <a:pt x="30" y="351"/>
                </a:lnTo>
                <a:lnTo>
                  <a:pt x="30" y="367"/>
                </a:lnTo>
                <a:lnTo>
                  <a:pt x="30" y="394"/>
                </a:lnTo>
                <a:lnTo>
                  <a:pt x="30" y="416"/>
                </a:lnTo>
                <a:lnTo>
                  <a:pt x="30" y="427"/>
                </a:lnTo>
                <a:lnTo>
                  <a:pt x="30" y="416"/>
                </a:lnTo>
                <a:lnTo>
                  <a:pt x="30" y="411"/>
                </a:lnTo>
                <a:lnTo>
                  <a:pt x="30" y="405"/>
                </a:lnTo>
                <a:lnTo>
                  <a:pt x="30" y="394"/>
                </a:lnTo>
                <a:lnTo>
                  <a:pt x="30" y="367"/>
                </a:lnTo>
                <a:lnTo>
                  <a:pt x="30" y="340"/>
                </a:lnTo>
                <a:lnTo>
                  <a:pt x="30" y="313"/>
                </a:lnTo>
                <a:lnTo>
                  <a:pt x="30" y="286"/>
                </a:lnTo>
                <a:lnTo>
                  <a:pt x="30" y="270"/>
                </a:lnTo>
                <a:lnTo>
                  <a:pt x="30" y="249"/>
                </a:lnTo>
                <a:lnTo>
                  <a:pt x="30" y="227"/>
                </a:lnTo>
                <a:lnTo>
                  <a:pt x="30" y="211"/>
                </a:lnTo>
                <a:lnTo>
                  <a:pt x="30" y="205"/>
                </a:lnTo>
                <a:lnTo>
                  <a:pt x="30" y="211"/>
                </a:lnTo>
                <a:lnTo>
                  <a:pt x="30" y="216"/>
                </a:lnTo>
                <a:lnTo>
                  <a:pt x="30" y="227"/>
                </a:lnTo>
                <a:lnTo>
                  <a:pt x="30" y="232"/>
                </a:lnTo>
                <a:lnTo>
                  <a:pt x="30" y="227"/>
                </a:lnTo>
                <a:lnTo>
                  <a:pt x="30" y="222"/>
                </a:lnTo>
                <a:lnTo>
                  <a:pt x="30" y="216"/>
                </a:lnTo>
                <a:lnTo>
                  <a:pt x="30" y="222"/>
                </a:lnTo>
                <a:lnTo>
                  <a:pt x="30" y="238"/>
                </a:lnTo>
                <a:lnTo>
                  <a:pt x="30" y="259"/>
                </a:lnTo>
                <a:lnTo>
                  <a:pt x="30" y="276"/>
                </a:lnTo>
                <a:lnTo>
                  <a:pt x="30" y="270"/>
                </a:lnTo>
                <a:lnTo>
                  <a:pt x="30" y="276"/>
                </a:lnTo>
                <a:lnTo>
                  <a:pt x="30" y="297"/>
                </a:lnTo>
                <a:lnTo>
                  <a:pt x="30" y="313"/>
                </a:lnTo>
                <a:lnTo>
                  <a:pt x="30" y="319"/>
                </a:lnTo>
                <a:lnTo>
                  <a:pt x="30" y="313"/>
                </a:lnTo>
                <a:lnTo>
                  <a:pt x="30" y="303"/>
                </a:lnTo>
                <a:lnTo>
                  <a:pt x="30" y="286"/>
                </a:lnTo>
                <a:lnTo>
                  <a:pt x="30" y="270"/>
                </a:lnTo>
                <a:lnTo>
                  <a:pt x="30" y="238"/>
                </a:lnTo>
                <a:lnTo>
                  <a:pt x="30" y="189"/>
                </a:lnTo>
                <a:lnTo>
                  <a:pt x="30" y="146"/>
                </a:lnTo>
                <a:lnTo>
                  <a:pt x="30" y="130"/>
                </a:lnTo>
                <a:lnTo>
                  <a:pt x="36" y="135"/>
                </a:lnTo>
                <a:lnTo>
                  <a:pt x="36" y="141"/>
                </a:lnTo>
                <a:lnTo>
                  <a:pt x="36" y="146"/>
                </a:lnTo>
                <a:lnTo>
                  <a:pt x="36" y="157"/>
                </a:lnTo>
                <a:lnTo>
                  <a:pt x="36" y="168"/>
                </a:lnTo>
                <a:lnTo>
                  <a:pt x="36" y="178"/>
                </a:lnTo>
                <a:lnTo>
                  <a:pt x="36" y="195"/>
                </a:lnTo>
                <a:lnTo>
                  <a:pt x="36" y="216"/>
                </a:lnTo>
                <a:lnTo>
                  <a:pt x="36" y="238"/>
                </a:lnTo>
                <a:lnTo>
                  <a:pt x="36" y="259"/>
                </a:lnTo>
                <a:lnTo>
                  <a:pt x="36" y="281"/>
                </a:lnTo>
                <a:lnTo>
                  <a:pt x="36" y="313"/>
                </a:lnTo>
                <a:lnTo>
                  <a:pt x="36" y="340"/>
                </a:lnTo>
                <a:lnTo>
                  <a:pt x="36" y="351"/>
                </a:lnTo>
                <a:lnTo>
                  <a:pt x="36" y="335"/>
                </a:lnTo>
                <a:lnTo>
                  <a:pt x="36" y="319"/>
                </a:lnTo>
                <a:lnTo>
                  <a:pt x="36" y="324"/>
                </a:lnTo>
                <a:lnTo>
                  <a:pt x="36" y="340"/>
                </a:lnTo>
                <a:lnTo>
                  <a:pt x="36" y="351"/>
                </a:lnTo>
                <a:lnTo>
                  <a:pt x="36" y="346"/>
                </a:lnTo>
                <a:lnTo>
                  <a:pt x="36" y="330"/>
                </a:lnTo>
                <a:lnTo>
                  <a:pt x="36" y="313"/>
                </a:lnTo>
                <a:lnTo>
                  <a:pt x="36" y="308"/>
                </a:lnTo>
                <a:lnTo>
                  <a:pt x="36" y="297"/>
                </a:lnTo>
                <a:lnTo>
                  <a:pt x="36" y="292"/>
                </a:lnTo>
                <a:lnTo>
                  <a:pt x="36" y="286"/>
                </a:lnTo>
                <a:lnTo>
                  <a:pt x="36" y="281"/>
                </a:lnTo>
                <a:lnTo>
                  <a:pt x="36" y="276"/>
                </a:lnTo>
                <a:lnTo>
                  <a:pt x="36" y="265"/>
                </a:lnTo>
                <a:lnTo>
                  <a:pt x="36" y="243"/>
                </a:lnTo>
                <a:lnTo>
                  <a:pt x="36" y="222"/>
                </a:lnTo>
                <a:lnTo>
                  <a:pt x="36" y="211"/>
                </a:lnTo>
                <a:lnTo>
                  <a:pt x="36" y="216"/>
                </a:lnTo>
                <a:lnTo>
                  <a:pt x="36" y="227"/>
                </a:lnTo>
                <a:lnTo>
                  <a:pt x="36" y="222"/>
                </a:lnTo>
                <a:lnTo>
                  <a:pt x="36" y="200"/>
                </a:lnTo>
                <a:lnTo>
                  <a:pt x="36" y="173"/>
                </a:lnTo>
                <a:lnTo>
                  <a:pt x="36" y="157"/>
                </a:lnTo>
                <a:lnTo>
                  <a:pt x="36" y="151"/>
                </a:lnTo>
                <a:lnTo>
                  <a:pt x="36" y="157"/>
                </a:lnTo>
                <a:lnTo>
                  <a:pt x="36" y="173"/>
                </a:lnTo>
                <a:lnTo>
                  <a:pt x="36" y="205"/>
                </a:lnTo>
                <a:lnTo>
                  <a:pt x="36" y="232"/>
                </a:lnTo>
                <a:lnTo>
                  <a:pt x="36" y="249"/>
                </a:lnTo>
                <a:lnTo>
                  <a:pt x="36" y="254"/>
                </a:lnTo>
                <a:lnTo>
                  <a:pt x="36" y="259"/>
                </a:lnTo>
                <a:lnTo>
                  <a:pt x="36" y="276"/>
                </a:lnTo>
                <a:lnTo>
                  <a:pt x="36" y="286"/>
                </a:lnTo>
                <a:lnTo>
                  <a:pt x="36" y="276"/>
                </a:lnTo>
                <a:lnTo>
                  <a:pt x="36" y="259"/>
                </a:lnTo>
                <a:lnTo>
                  <a:pt x="36" y="254"/>
                </a:lnTo>
                <a:lnTo>
                  <a:pt x="36" y="259"/>
                </a:lnTo>
                <a:lnTo>
                  <a:pt x="36" y="270"/>
                </a:lnTo>
                <a:lnTo>
                  <a:pt x="36" y="276"/>
                </a:lnTo>
                <a:lnTo>
                  <a:pt x="36" y="281"/>
                </a:lnTo>
                <a:lnTo>
                  <a:pt x="36" y="292"/>
                </a:lnTo>
                <a:lnTo>
                  <a:pt x="36" y="308"/>
                </a:lnTo>
                <a:lnTo>
                  <a:pt x="36" y="319"/>
                </a:lnTo>
                <a:lnTo>
                  <a:pt x="36" y="308"/>
                </a:lnTo>
                <a:lnTo>
                  <a:pt x="36" y="297"/>
                </a:lnTo>
                <a:lnTo>
                  <a:pt x="36" y="286"/>
                </a:lnTo>
                <a:lnTo>
                  <a:pt x="36" y="281"/>
                </a:lnTo>
                <a:lnTo>
                  <a:pt x="36" y="286"/>
                </a:lnTo>
                <a:lnTo>
                  <a:pt x="36" y="281"/>
                </a:lnTo>
                <a:lnTo>
                  <a:pt x="36" y="265"/>
                </a:lnTo>
                <a:lnTo>
                  <a:pt x="36" y="238"/>
                </a:lnTo>
                <a:lnTo>
                  <a:pt x="36" y="222"/>
                </a:lnTo>
                <a:lnTo>
                  <a:pt x="36" y="211"/>
                </a:lnTo>
                <a:lnTo>
                  <a:pt x="36" y="200"/>
                </a:lnTo>
                <a:lnTo>
                  <a:pt x="36" y="178"/>
                </a:lnTo>
                <a:lnTo>
                  <a:pt x="36" y="162"/>
                </a:lnTo>
                <a:lnTo>
                  <a:pt x="36" y="157"/>
                </a:lnTo>
                <a:lnTo>
                  <a:pt x="36" y="173"/>
                </a:lnTo>
                <a:lnTo>
                  <a:pt x="42" y="189"/>
                </a:lnTo>
                <a:lnTo>
                  <a:pt x="42" y="200"/>
                </a:lnTo>
                <a:lnTo>
                  <a:pt x="42" y="205"/>
                </a:lnTo>
                <a:lnTo>
                  <a:pt x="42" y="211"/>
                </a:lnTo>
                <a:lnTo>
                  <a:pt x="42" y="216"/>
                </a:lnTo>
                <a:lnTo>
                  <a:pt x="42" y="227"/>
                </a:lnTo>
                <a:lnTo>
                  <a:pt x="42" y="243"/>
                </a:lnTo>
                <a:lnTo>
                  <a:pt x="42" y="259"/>
                </a:lnTo>
                <a:lnTo>
                  <a:pt x="42" y="286"/>
                </a:lnTo>
                <a:lnTo>
                  <a:pt x="42" y="303"/>
                </a:lnTo>
                <a:lnTo>
                  <a:pt x="42" y="319"/>
                </a:lnTo>
                <a:lnTo>
                  <a:pt x="42" y="330"/>
                </a:lnTo>
                <a:lnTo>
                  <a:pt x="42" y="340"/>
                </a:lnTo>
                <a:lnTo>
                  <a:pt x="42" y="346"/>
                </a:lnTo>
                <a:lnTo>
                  <a:pt x="42" y="340"/>
                </a:lnTo>
                <a:lnTo>
                  <a:pt x="42" y="335"/>
                </a:lnTo>
                <a:lnTo>
                  <a:pt x="42" y="340"/>
                </a:lnTo>
                <a:lnTo>
                  <a:pt x="42" y="357"/>
                </a:lnTo>
                <a:lnTo>
                  <a:pt x="42" y="362"/>
                </a:lnTo>
                <a:lnTo>
                  <a:pt x="42" y="346"/>
                </a:lnTo>
                <a:lnTo>
                  <a:pt x="42" y="313"/>
                </a:lnTo>
                <a:lnTo>
                  <a:pt x="42" y="286"/>
                </a:lnTo>
                <a:lnTo>
                  <a:pt x="42" y="270"/>
                </a:lnTo>
                <a:lnTo>
                  <a:pt x="42" y="265"/>
                </a:lnTo>
                <a:lnTo>
                  <a:pt x="42" y="259"/>
                </a:lnTo>
                <a:lnTo>
                  <a:pt x="42" y="254"/>
                </a:lnTo>
                <a:lnTo>
                  <a:pt x="42" y="249"/>
                </a:lnTo>
                <a:lnTo>
                  <a:pt x="42" y="238"/>
                </a:lnTo>
                <a:lnTo>
                  <a:pt x="42" y="222"/>
                </a:lnTo>
                <a:lnTo>
                  <a:pt x="42" y="195"/>
                </a:lnTo>
                <a:lnTo>
                  <a:pt x="42" y="157"/>
                </a:lnTo>
                <a:lnTo>
                  <a:pt x="42" y="125"/>
                </a:lnTo>
                <a:lnTo>
                  <a:pt x="42" y="119"/>
                </a:lnTo>
                <a:lnTo>
                  <a:pt x="42" y="151"/>
                </a:lnTo>
                <a:lnTo>
                  <a:pt x="42" y="178"/>
                </a:lnTo>
                <a:lnTo>
                  <a:pt x="42" y="189"/>
                </a:lnTo>
                <a:lnTo>
                  <a:pt x="42" y="184"/>
                </a:lnTo>
                <a:lnTo>
                  <a:pt x="42" y="178"/>
                </a:lnTo>
                <a:lnTo>
                  <a:pt x="42" y="205"/>
                </a:lnTo>
                <a:lnTo>
                  <a:pt x="42" y="227"/>
                </a:lnTo>
                <a:lnTo>
                  <a:pt x="42" y="232"/>
                </a:lnTo>
                <a:lnTo>
                  <a:pt x="42" y="227"/>
                </a:lnTo>
                <a:lnTo>
                  <a:pt x="42" y="243"/>
                </a:lnTo>
                <a:lnTo>
                  <a:pt x="42" y="259"/>
                </a:lnTo>
                <a:lnTo>
                  <a:pt x="42" y="249"/>
                </a:lnTo>
                <a:lnTo>
                  <a:pt x="42" y="243"/>
                </a:lnTo>
                <a:lnTo>
                  <a:pt x="42" y="238"/>
                </a:lnTo>
                <a:lnTo>
                  <a:pt x="42" y="222"/>
                </a:lnTo>
                <a:lnTo>
                  <a:pt x="42" y="211"/>
                </a:lnTo>
                <a:lnTo>
                  <a:pt x="42" y="216"/>
                </a:lnTo>
                <a:lnTo>
                  <a:pt x="42" y="243"/>
                </a:lnTo>
                <a:lnTo>
                  <a:pt x="42" y="281"/>
                </a:lnTo>
                <a:lnTo>
                  <a:pt x="42" y="308"/>
                </a:lnTo>
                <a:lnTo>
                  <a:pt x="42" y="313"/>
                </a:lnTo>
                <a:lnTo>
                  <a:pt x="42" y="324"/>
                </a:lnTo>
                <a:lnTo>
                  <a:pt x="42" y="351"/>
                </a:lnTo>
                <a:lnTo>
                  <a:pt x="42" y="362"/>
                </a:lnTo>
                <a:lnTo>
                  <a:pt x="42" y="357"/>
                </a:lnTo>
                <a:lnTo>
                  <a:pt x="42" y="330"/>
                </a:lnTo>
                <a:lnTo>
                  <a:pt x="42" y="308"/>
                </a:lnTo>
                <a:lnTo>
                  <a:pt x="42" y="297"/>
                </a:lnTo>
                <a:lnTo>
                  <a:pt x="42" y="292"/>
                </a:lnTo>
                <a:lnTo>
                  <a:pt x="42" y="286"/>
                </a:lnTo>
                <a:lnTo>
                  <a:pt x="42" y="281"/>
                </a:lnTo>
                <a:lnTo>
                  <a:pt x="42" y="270"/>
                </a:lnTo>
                <a:lnTo>
                  <a:pt x="42" y="265"/>
                </a:lnTo>
                <a:lnTo>
                  <a:pt x="42" y="254"/>
                </a:lnTo>
                <a:lnTo>
                  <a:pt x="42" y="227"/>
                </a:lnTo>
                <a:lnTo>
                  <a:pt x="42" y="195"/>
                </a:lnTo>
                <a:lnTo>
                  <a:pt x="42" y="184"/>
                </a:lnTo>
                <a:lnTo>
                  <a:pt x="42" y="211"/>
                </a:lnTo>
                <a:lnTo>
                  <a:pt x="42" y="238"/>
                </a:lnTo>
                <a:lnTo>
                  <a:pt x="42" y="249"/>
                </a:lnTo>
                <a:lnTo>
                  <a:pt x="42" y="238"/>
                </a:lnTo>
                <a:lnTo>
                  <a:pt x="42" y="216"/>
                </a:lnTo>
                <a:lnTo>
                  <a:pt x="42" y="222"/>
                </a:lnTo>
                <a:lnTo>
                  <a:pt x="42" y="249"/>
                </a:lnTo>
                <a:lnTo>
                  <a:pt x="42" y="281"/>
                </a:lnTo>
                <a:lnTo>
                  <a:pt x="48" y="297"/>
                </a:lnTo>
                <a:lnTo>
                  <a:pt x="48" y="286"/>
                </a:lnTo>
                <a:lnTo>
                  <a:pt x="48" y="270"/>
                </a:lnTo>
                <a:lnTo>
                  <a:pt x="48" y="281"/>
                </a:lnTo>
                <a:lnTo>
                  <a:pt x="48" y="292"/>
                </a:lnTo>
                <a:lnTo>
                  <a:pt x="48" y="286"/>
                </a:lnTo>
                <a:lnTo>
                  <a:pt x="48" y="276"/>
                </a:lnTo>
                <a:lnTo>
                  <a:pt x="48" y="259"/>
                </a:lnTo>
                <a:lnTo>
                  <a:pt x="48" y="238"/>
                </a:lnTo>
                <a:lnTo>
                  <a:pt x="48" y="211"/>
                </a:lnTo>
                <a:lnTo>
                  <a:pt x="48" y="195"/>
                </a:lnTo>
                <a:lnTo>
                  <a:pt x="48" y="189"/>
                </a:lnTo>
                <a:lnTo>
                  <a:pt x="48" y="162"/>
                </a:lnTo>
                <a:lnTo>
                  <a:pt x="48" y="135"/>
                </a:lnTo>
                <a:lnTo>
                  <a:pt x="48" y="119"/>
                </a:lnTo>
                <a:lnTo>
                  <a:pt x="48" y="125"/>
                </a:lnTo>
                <a:lnTo>
                  <a:pt x="48" y="146"/>
                </a:lnTo>
                <a:lnTo>
                  <a:pt x="48" y="168"/>
                </a:lnTo>
                <a:lnTo>
                  <a:pt x="48" y="184"/>
                </a:lnTo>
                <a:lnTo>
                  <a:pt x="48" y="205"/>
                </a:lnTo>
                <a:lnTo>
                  <a:pt x="48" y="243"/>
                </a:lnTo>
                <a:lnTo>
                  <a:pt x="48" y="286"/>
                </a:lnTo>
                <a:lnTo>
                  <a:pt x="48" y="319"/>
                </a:lnTo>
                <a:lnTo>
                  <a:pt x="48" y="330"/>
                </a:lnTo>
                <a:lnTo>
                  <a:pt x="48" y="346"/>
                </a:lnTo>
                <a:lnTo>
                  <a:pt x="48" y="367"/>
                </a:lnTo>
                <a:lnTo>
                  <a:pt x="48" y="378"/>
                </a:lnTo>
                <a:lnTo>
                  <a:pt x="48" y="373"/>
                </a:lnTo>
                <a:lnTo>
                  <a:pt x="48" y="357"/>
                </a:lnTo>
                <a:lnTo>
                  <a:pt x="48" y="340"/>
                </a:lnTo>
                <a:lnTo>
                  <a:pt x="48" y="330"/>
                </a:lnTo>
                <a:lnTo>
                  <a:pt x="48" y="319"/>
                </a:lnTo>
                <a:lnTo>
                  <a:pt x="48" y="297"/>
                </a:lnTo>
                <a:lnTo>
                  <a:pt x="48" y="276"/>
                </a:lnTo>
                <a:lnTo>
                  <a:pt x="48" y="259"/>
                </a:lnTo>
                <a:lnTo>
                  <a:pt x="48" y="254"/>
                </a:lnTo>
                <a:lnTo>
                  <a:pt x="48" y="265"/>
                </a:lnTo>
                <a:lnTo>
                  <a:pt x="48" y="270"/>
                </a:lnTo>
                <a:lnTo>
                  <a:pt x="48" y="265"/>
                </a:lnTo>
                <a:lnTo>
                  <a:pt x="48" y="254"/>
                </a:lnTo>
                <a:lnTo>
                  <a:pt x="48" y="265"/>
                </a:lnTo>
                <a:lnTo>
                  <a:pt x="48" y="281"/>
                </a:lnTo>
                <a:lnTo>
                  <a:pt x="48" y="276"/>
                </a:lnTo>
                <a:lnTo>
                  <a:pt x="48" y="265"/>
                </a:lnTo>
                <a:lnTo>
                  <a:pt x="48" y="243"/>
                </a:lnTo>
                <a:lnTo>
                  <a:pt x="48" y="227"/>
                </a:lnTo>
                <a:lnTo>
                  <a:pt x="48" y="211"/>
                </a:lnTo>
                <a:lnTo>
                  <a:pt x="48" y="195"/>
                </a:lnTo>
                <a:lnTo>
                  <a:pt x="48" y="184"/>
                </a:lnTo>
                <a:lnTo>
                  <a:pt x="48" y="178"/>
                </a:lnTo>
                <a:lnTo>
                  <a:pt x="48" y="173"/>
                </a:lnTo>
                <a:lnTo>
                  <a:pt x="48" y="168"/>
                </a:lnTo>
                <a:lnTo>
                  <a:pt x="48" y="173"/>
                </a:lnTo>
                <a:lnTo>
                  <a:pt x="48" y="178"/>
                </a:lnTo>
                <a:lnTo>
                  <a:pt x="48" y="195"/>
                </a:lnTo>
                <a:lnTo>
                  <a:pt x="48" y="200"/>
                </a:lnTo>
                <a:lnTo>
                  <a:pt x="48" y="211"/>
                </a:lnTo>
                <a:lnTo>
                  <a:pt x="48" y="238"/>
                </a:lnTo>
                <a:lnTo>
                  <a:pt x="48" y="265"/>
                </a:lnTo>
                <a:lnTo>
                  <a:pt x="48" y="286"/>
                </a:lnTo>
                <a:lnTo>
                  <a:pt x="48" y="297"/>
                </a:lnTo>
                <a:lnTo>
                  <a:pt x="48" y="303"/>
                </a:lnTo>
                <a:lnTo>
                  <a:pt x="48" y="313"/>
                </a:lnTo>
                <a:lnTo>
                  <a:pt x="48" y="319"/>
                </a:lnTo>
                <a:lnTo>
                  <a:pt x="48" y="324"/>
                </a:lnTo>
                <a:lnTo>
                  <a:pt x="48" y="319"/>
                </a:lnTo>
                <a:lnTo>
                  <a:pt x="48" y="308"/>
                </a:lnTo>
                <a:lnTo>
                  <a:pt x="48" y="297"/>
                </a:lnTo>
                <a:lnTo>
                  <a:pt x="48" y="286"/>
                </a:lnTo>
                <a:lnTo>
                  <a:pt x="48" y="276"/>
                </a:lnTo>
                <a:lnTo>
                  <a:pt x="48" y="265"/>
                </a:lnTo>
                <a:lnTo>
                  <a:pt x="48" y="270"/>
                </a:lnTo>
                <a:lnTo>
                  <a:pt x="48" y="265"/>
                </a:lnTo>
                <a:lnTo>
                  <a:pt x="48" y="259"/>
                </a:lnTo>
                <a:lnTo>
                  <a:pt x="48" y="243"/>
                </a:lnTo>
                <a:lnTo>
                  <a:pt x="48" y="227"/>
                </a:lnTo>
                <a:lnTo>
                  <a:pt x="54" y="200"/>
                </a:lnTo>
                <a:lnTo>
                  <a:pt x="54" y="157"/>
                </a:lnTo>
                <a:lnTo>
                  <a:pt x="54" y="130"/>
                </a:lnTo>
                <a:lnTo>
                  <a:pt x="54" y="162"/>
                </a:lnTo>
                <a:lnTo>
                  <a:pt x="54" y="195"/>
                </a:lnTo>
                <a:lnTo>
                  <a:pt x="54" y="200"/>
                </a:lnTo>
                <a:lnTo>
                  <a:pt x="54" y="184"/>
                </a:lnTo>
                <a:lnTo>
                  <a:pt x="54" y="168"/>
                </a:lnTo>
                <a:lnTo>
                  <a:pt x="54" y="178"/>
                </a:lnTo>
                <a:lnTo>
                  <a:pt x="54" y="211"/>
                </a:lnTo>
                <a:lnTo>
                  <a:pt x="54" y="243"/>
                </a:lnTo>
                <a:lnTo>
                  <a:pt x="54" y="265"/>
                </a:lnTo>
                <a:lnTo>
                  <a:pt x="54" y="286"/>
                </a:lnTo>
                <a:lnTo>
                  <a:pt x="54" y="303"/>
                </a:lnTo>
                <a:lnTo>
                  <a:pt x="54" y="308"/>
                </a:lnTo>
                <a:lnTo>
                  <a:pt x="54" y="297"/>
                </a:lnTo>
                <a:lnTo>
                  <a:pt x="54" y="286"/>
                </a:lnTo>
                <a:lnTo>
                  <a:pt x="54" y="292"/>
                </a:lnTo>
                <a:lnTo>
                  <a:pt x="54" y="303"/>
                </a:lnTo>
                <a:lnTo>
                  <a:pt x="54" y="313"/>
                </a:lnTo>
                <a:lnTo>
                  <a:pt x="54" y="319"/>
                </a:lnTo>
                <a:lnTo>
                  <a:pt x="54" y="313"/>
                </a:lnTo>
                <a:lnTo>
                  <a:pt x="54" y="308"/>
                </a:lnTo>
                <a:lnTo>
                  <a:pt x="54" y="297"/>
                </a:lnTo>
                <a:lnTo>
                  <a:pt x="54" y="281"/>
                </a:lnTo>
                <a:lnTo>
                  <a:pt x="54" y="259"/>
                </a:lnTo>
                <a:lnTo>
                  <a:pt x="54" y="238"/>
                </a:lnTo>
                <a:lnTo>
                  <a:pt x="54" y="227"/>
                </a:lnTo>
                <a:lnTo>
                  <a:pt x="54" y="222"/>
                </a:lnTo>
                <a:lnTo>
                  <a:pt x="54" y="227"/>
                </a:lnTo>
                <a:lnTo>
                  <a:pt x="54" y="222"/>
                </a:lnTo>
                <a:lnTo>
                  <a:pt x="54" y="216"/>
                </a:lnTo>
                <a:lnTo>
                  <a:pt x="54" y="227"/>
                </a:lnTo>
                <a:lnTo>
                  <a:pt x="54" y="243"/>
                </a:lnTo>
                <a:lnTo>
                  <a:pt x="54" y="270"/>
                </a:lnTo>
                <a:lnTo>
                  <a:pt x="54" y="286"/>
                </a:lnTo>
                <a:lnTo>
                  <a:pt x="54" y="292"/>
                </a:lnTo>
                <a:lnTo>
                  <a:pt x="54" y="297"/>
                </a:lnTo>
                <a:lnTo>
                  <a:pt x="54" y="292"/>
                </a:lnTo>
                <a:lnTo>
                  <a:pt x="54" y="286"/>
                </a:lnTo>
                <a:lnTo>
                  <a:pt x="54" y="270"/>
                </a:lnTo>
                <a:lnTo>
                  <a:pt x="54" y="254"/>
                </a:lnTo>
                <a:lnTo>
                  <a:pt x="54" y="249"/>
                </a:lnTo>
                <a:lnTo>
                  <a:pt x="54" y="254"/>
                </a:lnTo>
                <a:lnTo>
                  <a:pt x="54" y="243"/>
                </a:lnTo>
                <a:lnTo>
                  <a:pt x="54" y="222"/>
                </a:lnTo>
                <a:lnTo>
                  <a:pt x="54" y="189"/>
                </a:lnTo>
                <a:lnTo>
                  <a:pt x="54" y="162"/>
                </a:lnTo>
                <a:lnTo>
                  <a:pt x="54" y="141"/>
                </a:lnTo>
                <a:lnTo>
                  <a:pt x="54" y="135"/>
                </a:lnTo>
                <a:lnTo>
                  <a:pt x="54" y="146"/>
                </a:lnTo>
                <a:lnTo>
                  <a:pt x="54" y="157"/>
                </a:lnTo>
                <a:lnTo>
                  <a:pt x="54" y="178"/>
                </a:lnTo>
                <a:lnTo>
                  <a:pt x="54" y="200"/>
                </a:lnTo>
                <a:lnTo>
                  <a:pt x="54" y="232"/>
                </a:lnTo>
                <a:lnTo>
                  <a:pt x="54" y="281"/>
                </a:lnTo>
                <a:lnTo>
                  <a:pt x="54" y="319"/>
                </a:lnTo>
                <a:lnTo>
                  <a:pt x="54" y="335"/>
                </a:lnTo>
                <a:lnTo>
                  <a:pt x="54" y="319"/>
                </a:lnTo>
                <a:lnTo>
                  <a:pt x="54" y="303"/>
                </a:lnTo>
                <a:lnTo>
                  <a:pt x="54" y="319"/>
                </a:lnTo>
                <a:lnTo>
                  <a:pt x="54" y="335"/>
                </a:lnTo>
                <a:lnTo>
                  <a:pt x="54" y="330"/>
                </a:lnTo>
                <a:lnTo>
                  <a:pt x="54" y="308"/>
                </a:lnTo>
                <a:lnTo>
                  <a:pt x="54" y="281"/>
                </a:lnTo>
                <a:lnTo>
                  <a:pt x="54" y="259"/>
                </a:lnTo>
                <a:lnTo>
                  <a:pt x="54" y="254"/>
                </a:lnTo>
                <a:lnTo>
                  <a:pt x="54" y="259"/>
                </a:lnTo>
                <a:lnTo>
                  <a:pt x="54" y="249"/>
                </a:lnTo>
                <a:lnTo>
                  <a:pt x="54" y="216"/>
                </a:lnTo>
                <a:lnTo>
                  <a:pt x="54" y="195"/>
                </a:lnTo>
                <a:lnTo>
                  <a:pt x="54" y="205"/>
                </a:lnTo>
                <a:lnTo>
                  <a:pt x="54" y="227"/>
                </a:lnTo>
                <a:lnTo>
                  <a:pt x="54" y="243"/>
                </a:lnTo>
                <a:lnTo>
                  <a:pt x="54" y="238"/>
                </a:lnTo>
                <a:lnTo>
                  <a:pt x="54" y="232"/>
                </a:lnTo>
                <a:lnTo>
                  <a:pt x="54" y="249"/>
                </a:lnTo>
                <a:lnTo>
                  <a:pt x="54" y="276"/>
                </a:lnTo>
                <a:lnTo>
                  <a:pt x="60" y="292"/>
                </a:lnTo>
                <a:lnTo>
                  <a:pt x="60" y="286"/>
                </a:lnTo>
                <a:lnTo>
                  <a:pt x="60" y="281"/>
                </a:lnTo>
                <a:lnTo>
                  <a:pt x="60" y="270"/>
                </a:lnTo>
                <a:lnTo>
                  <a:pt x="60" y="265"/>
                </a:lnTo>
                <a:lnTo>
                  <a:pt x="60" y="249"/>
                </a:lnTo>
                <a:lnTo>
                  <a:pt x="60" y="216"/>
                </a:lnTo>
                <a:lnTo>
                  <a:pt x="60" y="195"/>
                </a:lnTo>
                <a:lnTo>
                  <a:pt x="60" y="200"/>
                </a:lnTo>
                <a:lnTo>
                  <a:pt x="60" y="222"/>
                </a:lnTo>
                <a:lnTo>
                  <a:pt x="60" y="238"/>
                </a:lnTo>
                <a:lnTo>
                  <a:pt x="60" y="227"/>
                </a:lnTo>
                <a:lnTo>
                  <a:pt x="60" y="249"/>
                </a:lnTo>
                <a:lnTo>
                  <a:pt x="60" y="281"/>
                </a:lnTo>
                <a:lnTo>
                  <a:pt x="60" y="297"/>
                </a:lnTo>
                <a:lnTo>
                  <a:pt x="60" y="281"/>
                </a:lnTo>
                <a:lnTo>
                  <a:pt x="60" y="254"/>
                </a:lnTo>
                <a:lnTo>
                  <a:pt x="60" y="232"/>
                </a:lnTo>
                <a:lnTo>
                  <a:pt x="60" y="227"/>
                </a:lnTo>
                <a:lnTo>
                  <a:pt x="60" y="216"/>
                </a:lnTo>
                <a:lnTo>
                  <a:pt x="60" y="200"/>
                </a:lnTo>
                <a:lnTo>
                  <a:pt x="60" y="189"/>
                </a:lnTo>
                <a:lnTo>
                  <a:pt x="60" y="195"/>
                </a:lnTo>
                <a:lnTo>
                  <a:pt x="60" y="200"/>
                </a:lnTo>
                <a:lnTo>
                  <a:pt x="60" y="211"/>
                </a:lnTo>
                <a:lnTo>
                  <a:pt x="60" y="216"/>
                </a:lnTo>
                <a:lnTo>
                  <a:pt x="60" y="222"/>
                </a:lnTo>
                <a:lnTo>
                  <a:pt x="60" y="238"/>
                </a:lnTo>
                <a:lnTo>
                  <a:pt x="60" y="254"/>
                </a:lnTo>
                <a:lnTo>
                  <a:pt x="60" y="265"/>
                </a:lnTo>
                <a:lnTo>
                  <a:pt x="60" y="276"/>
                </a:lnTo>
                <a:lnTo>
                  <a:pt x="60" y="297"/>
                </a:lnTo>
                <a:lnTo>
                  <a:pt x="60" y="330"/>
                </a:lnTo>
                <a:lnTo>
                  <a:pt x="60" y="351"/>
                </a:lnTo>
                <a:lnTo>
                  <a:pt x="60" y="357"/>
                </a:lnTo>
                <a:lnTo>
                  <a:pt x="60" y="362"/>
                </a:lnTo>
                <a:lnTo>
                  <a:pt x="60" y="367"/>
                </a:lnTo>
                <a:lnTo>
                  <a:pt x="60" y="357"/>
                </a:lnTo>
                <a:lnTo>
                  <a:pt x="60" y="340"/>
                </a:lnTo>
                <a:lnTo>
                  <a:pt x="60" y="313"/>
                </a:lnTo>
                <a:lnTo>
                  <a:pt x="60" y="292"/>
                </a:lnTo>
                <a:lnTo>
                  <a:pt x="60" y="270"/>
                </a:lnTo>
                <a:lnTo>
                  <a:pt x="60" y="222"/>
                </a:lnTo>
                <a:lnTo>
                  <a:pt x="60" y="168"/>
                </a:lnTo>
                <a:lnTo>
                  <a:pt x="60" y="135"/>
                </a:lnTo>
                <a:lnTo>
                  <a:pt x="60" y="146"/>
                </a:lnTo>
                <a:lnTo>
                  <a:pt x="60" y="173"/>
                </a:lnTo>
                <a:lnTo>
                  <a:pt x="60" y="184"/>
                </a:lnTo>
                <a:lnTo>
                  <a:pt x="60" y="200"/>
                </a:lnTo>
                <a:lnTo>
                  <a:pt x="60" y="243"/>
                </a:lnTo>
                <a:lnTo>
                  <a:pt x="60" y="281"/>
                </a:lnTo>
                <a:lnTo>
                  <a:pt x="60" y="303"/>
                </a:lnTo>
                <a:lnTo>
                  <a:pt x="60" y="308"/>
                </a:lnTo>
                <a:lnTo>
                  <a:pt x="60" y="297"/>
                </a:lnTo>
                <a:lnTo>
                  <a:pt x="60" y="292"/>
                </a:lnTo>
                <a:lnTo>
                  <a:pt x="60" y="286"/>
                </a:lnTo>
                <a:lnTo>
                  <a:pt x="60" y="270"/>
                </a:lnTo>
                <a:lnTo>
                  <a:pt x="60" y="238"/>
                </a:lnTo>
                <a:lnTo>
                  <a:pt x="60" y="216"/>
                </a:lnTo>
                <a:lnTo>
                  <a:pt x="60" y="211"/>
                </a:lnTo>
                <a:lnTo>
                  <a:pt x="60" y="222"/>
                </a:lnTo>
                <a:lnTo>
                  <a:pt x="60" y="232"/>
                </a:lnTo>
                <a:lnTo>
                  <a:pt x="60" y="216"/>
                </a:lnTo>
                <a:lnTo>
                  <a:pt x="60" y="205"/>
                </a:lnTo>
                <a:lnTo>
                  <a:pt x="60" y="211"/>
                </a:lnTo>
                <a:lnTo>
                  <a:pt x="60" y="227"/>
                </a:lnTo>
                <a:lnTo>
                  <a:pt x="60" y="259"/>
                </a:lnTo>
                <a:lnTo>
                  <a:pt x="60" y="303"/>
                </a:lnTo>
                <a:lnTo>
                  <a:pt x="60" y="340"/>
                </a:lnTo>
                <a:lnTo>
                  <a:pt x="60" y="367"/>
                </a:lnTo>
                <a:lnTo>
                  <a:pt x="60" y="378"/>
                </a:lnTo>
                <a:lnTo>
                  <a:pt x="66" y="378"/>
                </a:lnTo>
                <a:lnTo>
                  <a:pt x="66" y="362"/>
                </a:lnTo>
                <a:lnTo>
                  <a:pt x="66" y="340"/>
                </a:lnTo>
                <a:lnTo>
                  <a:pt x="66" y="313"/>
                </a:lnTo>
                <a:lnTo>
                  <a:pt x="66" y="281"/>
                </a:lnTo>
                <a:lnTo>
                  <a:pt x="66" y="227"/>
                </a:lnTo>
                <a:lnTo>
                  <a:pt x="66" y="157"/>
                </a:lnTo>
                <a:lnTo>
                  <a:pt x="66" y="87"/>
                </a:lnTo>
                <a:lnTo>
                  <a:pt x="66" y="38"/>
                </a:lnTo>
                <a:lnTo>
                  <a:pt x="66" y="11"/>
                </a:lnTo>
                <a:lnTo>
                  <a:pt x="66" y="0"/>
                </a:lnTo>
                <a:lnTo>
                  <a:pt x="66" y="6"/>
                </a:lnTo>
                <a:lnTo>
                  <a:pt x="66" y="27"/>
                </a:lnTo>
                <a:lnTo>
                  <a:pt x="66" y="60"/>
                </a:lnTo>
                <a:lnTo>
                  <a:pt x="66" y="98"/>
                </a:lnTo>
                <a:lnTo>
                  <a:pt x="66" y="141"/>
                </a:lnTo>
                <a:lnTo>
                  <a:pt x="66" y="184"/>
                </a:lnTo>
                <a:lnTo>
                  <a:pt x="66" y="222"/>
                </a:lnTo>
                <a:lnTo>
                  <a:pt x="66" y="259"/>
                </a:lnTo>
                <a:lnTo>
                  <a:pt x="66" y="313"/>
                </a:lnTo>
                <a:lnTo>
                  <a:pt x="66" y="373"/>
                </a:lnTo>
                <a:lnTo>
                  <a:pt x="66" y="416"/>
                </a:lnTo>
                <a:lnTo>
                  <a:pt x="66" y="432"/>
                </a:lnTo>
                <a:lnTo>
                  <a:pt x="66" y="427"/>
                </a:lnTo>
                <a:lnTo>
                  <a:pt x="66" y="432"/>
                </a:lnTo>
                <a:lnTo>
                  <a:pt x="66" y="427"/>
                </a:lnTo>
                <a:lnTo>
                  <a:pt x="66" y="416"/>
                </a:lnTo>
                <a:lnTo>
                  <a:pt x="66" y="389"/>
                </a:lnTo>
                <a:lnTo>
                  <a:pt x="66" y="351"/>
                </a:lnTo>
                <a:lnTo>
                  <a:pt x="66" y="330"/>
                </a:lnTo>
                <a:lnTo>
                  <a:pt x="66" y="335"/>
                </a:lnTo>
                <a:lnTo>
                  <a:pt x="66" y="319"/>
                </a:lnTo>
                <a:lnTo>
                  <a:pt x="66" y="281"/>
                </a:lnTo>
                <a:lnTo>
                  <a:pt x="66" y="249"/>
                </a:lnTo>
                <a:lnTo>
                  <a:pt x="66" y="232"/>
                </a:lnTo>
                <a:lnTo>
                  <a:pt x="66" y="243"/>
                </a:lnTo>
                <a:lnTo>
                  <a:pt x="66" y="259"/>
                </a:lnTo>
                <a:lnTo>
                  <a:pt x="66" y="270"/>
                </a:lnTo>
                <a:lnTo>
                  <a:pt x="66" y="265"/>
                </a:lnTo>
                <a:lnTo>
                  <a:pt x="66" y="259"/>
                </a:lnTo>
                <a:lnTo>
                  <a:pt x="66" y="254"/>
                </a:lnTo>
                <a:lnTo>
                  <a:pt x="66" y="249"/>
                </a:lnTo>
                <a:lnTo>
                  <a:pt x="66" y="232"/>
                </a:lnTo>
                <a:lnTo>
                  <a:pt x="66" y="211"/>
                </a:lnTo>
                <a:lnTo>
                  <a:pt x="66" y="189"/>
                </a:lnTo>
                <a:lnTo>
                  <a:pt x="66" y="173"/>
                </a:lnTo>
                <a:lnTo>
                  <a:pt x="66" y="157"/>
                </a:lnTo>
                <a:lnTo>
                  <a:pt x="66" y="146"/>
                </a:lnTo>
                <a:lnTo>
                  <a:pt x="66" y="135"/>
                </a:lnTo>
                <a:lnTo>
                  <a:pt x="66" y="119"/>
                </a:lnTo>
                <a:lnTo>
                  <a:pt x="66" y="114"/>
                </a:lnTo>
                <a:lnTo>
                  <a:pt x="66" y="119"/>
                </a:lnTo>
                <a:lnTo>
                  <a:pt x="66" y="141"/>
                </a:lnTo>
                <a:lnTo>
                  <a:pt x="66" y="162"/>
                </a:lnTo>
                <a:lnTo>
                  <a:pt x="66" y="184"/>
                </a:lnTo>
                <a:lnTo>
                  <a:pt x="66" y="189"/>
                </a:lnTo>
                <a:lnTo>
                  <a:pt x="66" y="200"/>
                </a:lnTo>
                <a:lnTo>
                  <a:pt x="66" y="222"/>
                </a:lnTo>
                <a:lnTo>
                  <a:pt x="66" y="249"/>
                </a:lnTo>
                <a:lnTo>
                  <a:pt x="66" y="270"/>
                </a:lnTo>
                <a:lnTo>
                  <a:pt x="66" y="281"/>
                </a:lnTo>
                <a:lnTo>
                  <a:pt x="66" y="303"/>
                </a:lnTo>
                <a:lnTo>
                  <a:pt x="66" y="335"/>
                </a:lnTo>
                <a:lnTo>
                  <a:pt x="66" y="357"/>
                </a:lnTo>
                <a:lnTo>
                  <a:pt x="66" y="367"/>
                </a:lnTo>
                <a:lnTo>
                  <a:pt x="66" y="378"/>
                </a:lnTo>
                <a:lnTo>
                  <a:pt x="66" y="384"/>
                </a:lnTo>
                <a:lnTo>
                  <a:pt x="66" y="389"/>
                </a:lnTo>
                <a:lnTo>
                  <a:pt x="66" y="384"/>
                </a:lnTo>
                <a:lnTo>
                  <a:pt x="66" y="367"/>
                </a:lnTo>
                <a:lnTo>
                  <a:pt x="66" y="362"/>
                </a:lnTo>
                <a:lnTo>
                  <a:pt x="66" y="357"/>
                </a:lnTo>
                <a:lnTo>
                  <a:pt x="66" y="351"/>
                </a:lnTo>
                <a:lnTo>
                  <a:pt x="66" y="346"/>
                </a:lnTo>
                <a:lnTo>
                  <a:pt x="66" y="335"/>
                </a:lnTo>
                <a:lnTo>
                  <a:pt x="66" y="324"/>
                </a:lnTo>
                <a:lnTo>
                  <a:pt x="66" y="308"/>
                </a:lnTo>
                <a:lnTo>
                  <a:pt x="66" y="297"/>
                </a:lnTo>
                <a:lnTo>
                  <a:pt x="66" y="276"/>
                </a:lnTo>
                <a:lnTo>
                  <a:pt x="66" y="232"/>
                </a:lnTo>
                <a:lnTo>
                  <a:pt x="73" y="173"/>
                </a:lnTo>
                <a:lnTo>
                  <a:pt x="73" y="114"/>
                </a:lnTo>
                <a:lnTo>
                  <a:pt x="73" y="81"/>
                </a:lnTo>
                <a:lnTo>
                  <a:pt x="73" y="71"/>
                </a:lnTo>
                <a:lnTo>
                  <a:pt x="73" y="65"/>
                </a:lnTo>
                <a:lnTo>
                  <a:pt x="73" y="60"/>
                </a:lnTo>
                <a:lnTo>
                  <a:pt x="73" y="65"/>
                </a:lnTo>
                <a:lnTo>
                  <a:pt x="73" y="87"/>
                </a:lnTo>
                <a:lnTo>
                  <a:pt x="73" y="125"/>
                </a:lnTo>
                <a:lnTo>
                  <a:pt x="73" y="151"/>
                </a:lnTo>
                <a:lnTo>
                  <a:pt x="73" y="173"/>
                </a:lnTo>
                <a:lnTo>
                  <a:pt x="73" y="195"/>
                </a:lnTo>
                <a:lnTo>
                  <a:pt x="73" y="227"/>
                </a:lnTo>
                <a:lnTo>
                  <a:pt x="73" y="259"/>
                </a:lnTo>
                <a:lnTo>
                  <a:pt x="73" y="281"/>
                </a:lnTo>
                <a:lnTo>
                  <a:pt x="73" y="297"/>
                </a:lnTo>
                <a:lnTo>
                  <a:pt x="73" y="303"/>
                </a:lnTo>
                <a:lnTo>
                  <a:pt x="73" y="292"/>
                </a:lnTo>
                <a:lnTo>
                  <a:pt x="73" y="276"/>
                </a:lnTo>
                <a:lnTo>
                  <a:pt x="73" y="270"/>
                </a:lnTo>
                <a:lnTo>
                  <a:pt x="73" y="265"/>
                </a:lnTo>
                <a:lnTo>
                  <a:pt x="73" y="259"/>
                </a:lnTo>
                <a:lnTo>
                  <a:pt x="73" y="265"/>
                </a:lnTo>
                <a:lnTo>
                  <a:pt x="73" y="292"/>
                </a:lnTo>
                <a:lnTo>
                  <a:pt x="73" y="330"/>
                </a:lnTo>
                <a:lnTo>
                  <a:pt x="73" y="357"/>
                </a:lnTo>
                <a:lnTo>
                  <a:pt x="73" y="346"/>
                </a:lnTo>
                <a:lnTo>
                  <a:pt x="73" y="319"/>
                </a:lnTo>
                <a:lnTo>
                  <a:pt x="73" y="297"/>
                </a:lnTo>
                <a:lnTo>
                  <a:pt x="73" y="286"/>
                </a:lnTo>
                <a:lnTo>
                  <a:pt x="73" y="281"/>
                </a:lnTo>
                <a:lnTo>
                  <a:pt x="73" y="286"/>
                </a:lnTo>
                <a:lnTo>
                  <a:pt x="73" y="292"/>
                </a:lnTo>
                <a:lnTo>
                  <a:pt x="73" y="313"/>
                </a:lnTo>
                <a:lnTo>
                  <a:pt x="73" y="335"/>
                </a:lnTo>
                <a:lnTo>
                  <a:pt x="73" y="351"/>
                </a:lnTo>
                <a:lnTo>
                  <a:pt x="73" y="340"/>
                </a:lnTo>
                <a:lnTo>
                  <a:pt x="73" y="330"/>
                </a:lnTo>
                <a:lnTo>
                  <a:pt x="73" y="324"/>
                </a:lnTo>
                <a:lnTo>
                  <a:pt x="73" y="319"/>
                </a:lnTo>
                <a:lnTo>
                  <a:pt x="73" y="303"/>
                </a:lnTo>
                <a:lnTo>
                  <a:pt x="73" y="281"/>
                </a:lnTo>
                <a:lnTo>
                  <a:pt x="73" y="254"/>
                </a:lnTo>
                <a:lnTo>
                  <a:pt x="73" y="232"/>
                </a:lnTo>
                <a:lnTo>
                  <a:pt x="73" y="216"/>
                </a:lnTo>
                <a:lnTo>
                  <a:pt x="73" y="189"/>
                </a:lnTo>
                <a:lnTo>
                  <a:pt x="73" y="146"/>
                </a:lnTo>
                <a:lnTo>
                  <a:pt x="73" y="98"/>
                </a:lnTo>
                <a:lnTo>
                  <a:pt x="73" y="81"/>
                </a:lnTo>
                <a:lnTo>
                  <a:pt x="73" y="92"/>
                </a:lnTo>
                <a:lnTo>
                  <a:pt x="73" y="103"/>
                </a:lnTo>
                <a:lnTo>
                  <a:pt x="73" y="98"/>
                </a:lnTo>
                <a:lnTo>
                  <a:pt x="73" y="103"/>
                </a:lnTo>
                <a:lnTo>
                  <a:pt x="73" y="119"/>
                </a:lnTo>
                <a:lnTo>
                  <a:pt x="73" y="141"/>
                </a:lnTo>
                <a:lnTo>
                  <a:pt x="73" y="151"/>
                </a:lnTo>
                <a:lnTo>
                  <a:pt x="73" y="157"/>
                </a:lnTo>
                <a:lnTo>
                  <a:pt x="73" y="173"/>
                </a:lnTo>
                <a:lnTo>
                  <a:pt x="73" y="211"/>
                </a:lnTo>
                <a:lnTo>
                  <a:pt x="73" y="243"/>
                </a:lnTo>
                <a:lnTo>
                  <a:pt x="73" y="270"/>
                </a:lnTo>
                <a:lnTo>
                  <a:pt x="73" y="297"/>
                </a:lnTo>
                <a:lnTo>
                  <a:pt x="73" y="313"/>
                </a:lnTo>
                <a:lnTo>
                  <a:pt x="73" y="330"/>
                </a:lnTo>
                <a:lnTo>
                  <a:pt x="73" y="340"/>
                </a:lnTo>
                <a:lnTo>
                  <a:pt x="73" y="346"/>
                </a:lnTo>
                <a:lnTo>
                  <a:pt x="73" y="357"/>
                </a:lnTo>
                <a:lnTo>
                  <a:pt x="73" y="373"/>
                </a:lnTo>
                <a:lnTo>
                  <a:pt x="73" y="400"/>
                </a:lnTo>
                <a:lnTo>
                  <a:pt x="73" y="427"/>
                </a:lnTo>
                <a:lnTo>
                  <a:pt x="73" y="443"/>
                </a:lnTo>
                <a:lnTo>
                  <a:pt x="73" y="432"/>
                </a:lnTo>
                <a:lnTo>
                  <a:pt x="73" y="400"/>
                </a:lnTo>
                <a:lnTo>
                  <a:pt x="73" y="362"/>
                </a:lnTo>
                <a:lnTo>
                  <a:pt x="73" y="330"/>
                </a:lnTo>
                <a:lnTo>
                  <a:pt x="73" y="308"/>
                </a:lnTo>
                <a:lnTo>
                  <a:pt x="73" y="281"/>
                </a:lnTo>
                <a:lnTo>
                  <a:pt x="73" y="249"/>
                </a:lnTo>
                <a:lnTo>
                  <a:pt x="73" y="216"/>
                </a:lnTo>
                <a:lnTo>
                  <a:pt x="73" y="184"/>
                </a:lnTo>
                <a:lnTo>
                  <a:pt x="73" y="141"/>
                </a:lnTo>
                <a:lnTo>
                  <a:pt x="79" y="92"/>
                </a:lnTo>
                <a:lnTo>
                  <a:pt x="79" y="65"/>
                </a:lnTo>
                <a:lnTo>
                  <a:pt x="79" y="87"/>
                </a:lnTo>
                <a:lnTo>
                  <a:pt x="79" y="103"/>
                </a:lnTo>
                <a:lnTo>
                  <a:pt x="79" y="125"/>
                </a:lnTo>
                <a:lnTo>
                  <a:pt x="79" y="151"/>
                </a:lnTo>
                <a:lnTo>
                  <a:pt x="79" y="184"/>
                </a:lnTo>
                <a:lnTo>
                  <a:pt x="79" y="216"/>
                </a:lnTo>
                <a:lnTo>
                  <a:pt x="79" y="249"/>
                </a:lnTo>
                <a:lnTo>
                  <a:pt x="79" y="281"/>
                </a:lnTo>
                <a:lnTo>
                  <a:pt x="79" y="308"/>
                </a:lnTo>
                <a:lnTo>
                  <a:pt x="79" y="324"/>
                </a:lnTo>
                <a:lnTo>
                  <a:pt x="79" y="319"/>
                </a:lnTo>
                <a:lnTo>
                  <a:pt x="79" y="308"/>
                </a:lnTo>
                <a:lnTo>
                  <a:pt x="79" y="313"/>
                </a:lnTo>
                <a:lnTo>
                  <a:pt x="79" y="324"/>
                </a:lnTo>
                <a:lnTo>
                  <a:pt x="79" y="303"/>
                </a:lnTo>
                <a:lnTo>
                  <a:pt x="79" y="281"/>
                </a:lnTo>
                <a:lnTo>
                  <a:pt x="79" y="265"/>
                </a:lnTo>
                <a:lnTo>
                  <a:pt x="79" y="254"/>
                </a:lnTo>
                <a:lnTo>
                  <a:pt x="79" y="227"/>
                </a:lnTo>
                <a:lnTo>
                  <a:pt x="79" y="195"/>
                </a:lnTo>
                <a:lnTo>
                  <a:pt x="79" y="173"/>
                </a:lnTo>
                <a:lnTo>
                  <a:pt x="79" y="178"/>
                </a:lnTo>
                <a:lnTo>
                  <a:pt x="79" y="200"/>
                </a:lnTo>
                <a:lnTo>
                  <a:pt x="79" y="211"/>
                </a:lnTo>
                <a:lnTo>
                  <a:pt x="79" y="216"/>
                </a:lnTo>
                <a:lnTo>
                  <a:pt x="79" y="227"/>
                </a:lnTo>
                <a:lnTo>
                  <a:pt x="79" y="243"/>
                </a:lnTo>
                <a:lnTo>
                  <a:pt x="79" y="259"/>
                </a:lnTo>
                <a:lnTo>
                  <a:pt x="79" y="270"/>
                </a:lnTo>
                <a:lnTo>
                  <a:pt x="79" y="286"/>
                </a:lnTo>
                <a:lnTo>
                  <a:pt x="79" y="297"/>
                </a:lnTo>
                <a:lnTo>
                  <a:pt x="79" y="319"/>
                </a:lnTo>
                <a:lnTo>
                  <a:pt x="79" y="351"/>
                </a:lnTo>
                <a:lnTo>
                  <a:pt x="79" y="384"/>
                </a:lnTo>
                <a:lnTo>
                  <a:pt x="79" y="400"/>
                </a:lnTo>
                <a:lnTo>
                  <a:pt x="79" y="389"/>
                </a:lnTo>
                <a:lnTo>
                  <a:pt x="79" y="373"/>
                </a:lnTo>
                <a:lnTo>
                  <a:pt x="79" y="362"/>
                </a:lnTo>
                <a:lnTo>
                  <a:pt x="79" y="351"/>
                </a:lnTo>
                <a:lnTo>
                  <a:pt x="79" y="330"/>
                </a:lnTo>
                <a:lnTo>
                  <a:pt x="79" y="303"/>
                </a:lnTo>
                <a:lnTo>
                  <a:pt x="79" y="276"/>
                </a:lnTo>
                <a:lnTo>
                  <a:pt x="79" y="243"/>
                </a:lnTo>
                <a:lnTo>
                  <a:pt x="79" y="189"/>
                </a:lnTo>
                <a:lnTo>
                  <a:pt x="79" y="141"/>
                </a:lnTo>
                <a:lnTo>
                  <a:pt x="79" y="108"/>
                </a:lnTo>
                <a:lnTo>
                  <a:pt x="79" y="98"/>
                </a:lnTo>
                <a:lnTo>
                  <a:pt x="79" y="103"/>
                </a:lnTo>
                <a:lnTo>
                  <a:pt x="79" y="108"/>
                </a:lnTo>
                <a:lnTo>
                  <a:pt x="79" y="125"/>
                </a:lnTo>
                <a:lnTo>
                  <a:pt x="79" y="146"/>
                </a:lnTo>
                <a:lnTo>
                  <a:pt x="79" y="168"/>
                </a:lnTo>
                <a:lnTo>
                  <a:pt x="79" y="184"/>
                </a:lnTo>
                <a:lnTo>
                  <a:pt x="79" y="189"/>
                </a:lnTo>
                <a:lnTo>
                  <a:pt x="79" y="200"/>
                </a:lnTo>
                <a:lnTo>
                  <a:pt x="79" y="211"/>
                </a:lnTo>
                <a:lnTo>
                  <a:pt x="79" y="227"/>
                </a:lnTo>
                <a:lnTo>
                  <a:pt x="79" y="222"/>
                </a:lnTo>
                <a:lnTo>
                  <a:pt x="79" y="216"/>
                </a:lnTo>
                <a:lnTo>
                  <a:pt x="79" y="227"/>
                </a:lnTo>
                <a:lnTo>
                  <a:pt x="79" y="232"/>
                </a:lnTo>
                <a:lnTo>
                  <a:pt x="79" y="243"/>
                </a:lnTo>
                <a:lnTo>
                  <a:pt x="79" y="259"/>
                </a:lnTo>
                <a:lnTo>
                  <a:pt x="79" y="297"/>
                </a:lnTo>
                <a:lnTo>
                  <a:pt x="79" y="335"/>
                </a:lnTo>
                <a:lnTo>
                  <a:pt x="79" y="351"/>
                </a:lnTo>
                <a:lnTo>
                  <a:pt x="79" y="340"/>
                </a:lnTo>
                <a:lnTo>
                  <a:pt x="79" y="324"/>
                </a:lnTo>
                <a:lnTo>
                  <a:pt x="79" y="313"/>
                </a:lnTo>
                <a:lnTo>
                  <a:pt x="79" y="308"/>
                </a:lnTo>
                <a:lnTo>
                  <a:pt x="79" y="297"/>
                </a:lnTo>
                <a:lnTo>
                  <a:pt x="79" y="276"/>
                </a:lnTo>
                <a:lnTo>
                  <a:pt x="79" y="254"/>
                </a:lnTo>
                <a:lnTo>
                  <a:pt x="79" y="243"/>
                </a:lnTo>
                <a:lnTo>
                  <a:pt x="79" y="232"/>
                </a:lnTo>
                <a:lnTo>
                  <a:pt x="85" y="222"/>
                </a:lnTo>
                <a:lnTo>
                  <a:pt x="85" y="216"/>
                </a:lnTo>
                <a:lnTo>
                  <a:pt x="85" y="227"/>
                </a:lnTo>
                <a:lnTo>
                  <a:pt x="85" y="238"/>
                </a:lnTo>
                <a:lnTo>
                  <a:pt x="85" y="243"/>
                </a:lnTo>
                <a:lnTo>
                  <a:pt x="85" y="265"/>
                </a:lnTo>
                <a:lnTo>
                  <a:pt x="85" y="286"/>
                </a:lnTo>
                <a:lnTo>
                  <a:pt x="85" y="292"/>
                </a:lnTo>
                <a:lnTo>
                  <a:pt x="85" y="270"/>
                </a:lnTo>
                <a:lnTo>
                  <a:pt x="85" y="259"/>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4" name="Freeform 176"/>
          <p:cNvSpPr>
            <a:spLocks/>
          </p:cNvSpPr>
          <p:nvPr/>
        </p:nvSpPr>
        <p:spPr bwMode="auto">
          <a:xfrm>
            <a:off x="4098925" y="1249363"/>
            <a:ext cx="176213" cy="684212"/>
          </a:xfrm>
          <a:custGeom>
            <a:avLst/>
            <a:gdLst>
              <a:gd name="T0" fmla="*/ 0 w 79"/>
              <a:gd name="T1" fmla="*/ 237 h 545"/>
              <a:gd name="T2" fmla="*/ 0 w 79"/>
              <a:gd name="T3" fmla="*/ 286 h 545"/>
              <a:gd name="T4" fmla="*/ 0 w 79"/>
              <a:gd name="T5" fmla="*/ 216 h 545"/>
              <a:gd name="T6" fmla="*/ 0 w 79"/>
              <a:gd name="T7" fmla="*/ 367 h 545"/>
              <a:gd name="T8" fmla="*/ 6 w 79"/>
              <a:gd name="T9" fmla="*/ 243 h 545"/>
              <a:gd name="T10" fmla="*/ 6 w 79"/>
              <a:gd name="T11" fmla="*/ 291 h 545"/>
              <a:gd name="T12" fmla="*/ 6 w 79"/>
              <a:gd name="T13" fmla="*/ 254 h 545"/>
              <a:gd name="T14" fmla="*/ 6 w 79"/>
              <a:gd name="T15" fmla="*/ 432 h 545"/>
              <a:gd name="T16" fmla="*/ 12 w 79"/>
              <a:gd name="T17" fmla="*/ 227 h 545"/>
              <a:gd name="T18" fmla="*/ 12 w 79"/>
              <a:gd name="T19" fmla="*/ 329 h 545"/>
              <a:gd name="T20" fmla="*/ 12 w 79"/>
              <a:gd name="T21" fmla="*/ 291 h 545"/>
              <a:gd name="T22" fmla="*/ 12 w 79"/>
              <a:gd name="T23" fmla="*/ 362 h 545"/>
              <a:gd name="T24" fmla="*/ 18 w 79"/>
              <a:gd name="T25" fmla="*/ 232 h 545"/>
              <a:gd name="T26" fmla="*/ 18 w 79"/>
              <a:gd name="T27" fmla="*/ 264 h 545"/>
              <a:gd name="T28" fmla="*/ 18 w 79"/>
              <a:gd name="T29" fmla="*/ 362 h 545"/>
              <a:gd name="T30" fmla="*/ 18 w 79"/>
              <a:gd name="T31" fmla="*/ 178 h 545"/>
              <a:gd name="T32" fmla="*/ 18 w 79"/>
              <a:gd name="T33" fmla="*/ 210 h 545"/>
              <a:gd name="T34" fmla="*/ 24 w 79"/>
              <a:gd name="T35" fmla="*/ 362 h 545"/>
              <a:gd name="T36" fmla="*/ 24 w 79"/>
              <a:gd name="T37" fmla="*/ 227 h 545"/>
              <a:gd name="T38" fmla="*/ 24 w 79"/>
              <a:gd name="T39" fmla="*/ 367 h 545"/>
              <a:gd name="T40" fmla="*/ 24 w 79"/>
              <a:gd name="T41" fmla="*/ 97 h 545"/>
              <a:gd name="T42" fmla="*/ 24 w 79"/>
              <a:gd name="T43" fmla="*/ 248 h 545"/>
              <a:gd name="T44" fmla="*/ 30 w 79"/>
              <a:gd name="T45" fmla="*/ 302 h 545"/>
              <a:gd name="T46" fmla="*/ 30 w 79"/>
              <a:gd name="T47" fmla="*/ 302 h 545"/>
              <a:gd name="T48" fmla="*/ 30 w 79"/>
              <a:gd name="T49" fmla="*/ 210 h 545"/>
              <a:gd name="T50" fmla="*/ 30 w 79"/>
              <a:gd name="T51" fmla="*/ 345 h 545"/>
              <a:gd name="T52" fmla="*/ 36 w 79"/>
              <a:gd name="T53" fmla="*/ 237 h 545"/>
              <a:gd name="T54" fmla="*/ 36 w 79"/>
              <a:gd name="T55" fmla="*/ 362 h 545"/>
              <a:gd name="T56" fmla="*/ 36 w 79"/>
              <a:gd name="T57" fmla="*/ 237 h 545"/>
              <a:gd name="T58" fmla="*/ 36 w 79"/>
              <a:gd name="T59" fmla="*/ 416 h 545"/>
              <a:gd name="T60" fmla="*/ 42 w 79"/>
              <a:gd name="T61" fmla="*/ 189 h 545"/>
              <a:gd name="T62" fmla="*/ 42 w 79"/>
              <a:gd name="T63" fmla="*/ 189 h 545"/>
              <a:gd name="T64" fmla="*/ 42 w 79"/>
              <a:gd name="T65" fmla="*/ 340 h 545"/>
              <a:gd name="T66" fmla="*/ 42 w 79"/>
              <a:gd name="T67" fmla="*/ 345 h 545"/>
              <a:gd name="T68" fmla="*/ 42 w 79"/>
              <a:gd name="T69" fmla="*/ 237 h 545"/>
              <a:gd name="T70" fmla="*/ 48 w 79"/>
              <a:gd name="T71" fmla="*/ 335 h 545"/>
              <a:gd name="T72" fmla="*/ 48 w 79"/>
              <a:gd name="T73" fmla="*/ 248 h 545"/>
              <a:gd name="T74" fmla="*/ 48 w 79"/>
              <a:gd name="T75" fmla="*/ 237 h 545"/>
              <a:gd name="T76" fmla="*/ 48 w 79"/>
              <a:gd name="T77" fmla="*/ 178 h 545"/>
              <a:gd name="T78" fmla="*/ 54 w 79"/>
              <a:gd name="T79" fmla="*/ 399 h 545"/>
              <a:gd name="T80" fmla="*/ 54 w 79"/>
              <a:gd name="T81" fmla="*/ 189 h 545"/>
              <a:gd name="T82" fmla="*/ 54 w 79"/>
              <a:gd name="T83" fmla="*/ 313 h 545"/>
              <a:gd name="T84" fmla="*/ 54 w 79"/>
              <a:gd name="T85" fmla="*/ 167 h 545"/>
              <a:gd name="T86" fmla="*/ 54 w 79"/>
              <a:gd name="T87" fmla="*/ 210 h 545"/>
              <a:gd name="T88" fmla="*/ 60 w 79"/>
              <a:gd name="T89" fmla="*/ 394 h 545"/>
              <a:gd name="T90" fmla="*/ 60 w 79"/>
              <a:gd name="T91" fmla="*/ 367 h 545"/>
              <a:gd name="T92" fmla="*/ 60 w 79"/>
              <a:gd name="T93" fmla="*/ 205 h 545"/>
              <a:gd name="T94" fmla="*/ 60 w 79"/>
              <a:gd name="T95" fmla="*/ 237 h 545"/>
              <a:gd name="T96" fmla="*/ 60 w 79"/>
              <a:gd name="T97" fmla="*/ 313 h 545"/>
              <a:gd name="T98" fmla="*/ 66 w 79"/>
              <a:gd name="T99" fmla="*/ 275 h 545"/>
              <a:gd name="T100" fmla="*/ 66 w 79"/>
              <a:gd name="T101" fmla="*/ 340 h 545"/>
              <a:gd name="T102" fmla="*/ 66 w 79"/>
              <a:gd name="T103" fmla="*/ 210 h 545"/>
              <a:gd name="T104" fmla="*/ 66 w 79"/>
              <a:gd name="T105" fmla="*/ 426 h 545"/>
              <a:gd name="T106" fmla="*/ 73 w 79"/>
              <a:gd name="T107" fmla="*/ 270 h 545"/>
              <a:gd name="T108" fmla="*/ 73 w 79"/>
              <a:gd name="T109" fmla="*/ 432 h 545"/>
              <a:gd name="T110" fmla="*/ 73 w 79"/>
              <a:gd name="T111" fmla="*/ 410 h 545"/>
              <a:gd name="T112" fmla="*/ 73 w 79"/>
              <a:gd name="T113" fmla="*/ 205 h 545"/>
              <a:gd name="T114" fmla="*/ 73 w 79"/>
              <a:gd name="T115" fmla="*/ 362 h 545"/>
              <a:gd name="T116" fmla="*/ 79 w 79"/>
              <a:gd name="T117" fmla="*/ 227 h 545"/>
              <a:gd name="T118" fmla="*/ 79 w 79"/>
              <a:gd name="T119" fmla="*/ 329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45">
                <a:moveTo>
                  <a:pt x="0" y="291"/>
                </a:moveTo>
                <a:lnTo>
                  <a:pt x="0" y="297"/>
                </a:lnTo>
                <a:lnTo>
                  <a:pt x="0" y="313"/>
                </a:lnTo>
                <a:lnTo>
                  <a:pt x="0" y="318"/>
                </a:lnTo>
                <a:lnTo>
                  <a:pt x="0" y="308"/>
                </a:lnTo>
                <a:lnTo>
                  <a:pt x="0" y="291"/>
                </a:lnTo>
                <a:lnTo>
                  <a:pt x="0" y="286"/>
                </a:lnTo>
                <a:lnTo>
                  <a:pt x="0" y="302"/>
                </a:lnTo>
                <a:lnTo>
                  <a:pt x="0" y="335"/>
                </a:lnTo>
                <a:lnTo>
                  <a:pt x="0" y="362"/>
                </a:lnTo>
                <a:lnTo>
                  <a:pt x="0" y="367"/>
                </a:lnTo>
                <a:lnTo>
                  <a:pt x="0" y="345"/>
                </a:lnTo>
                <a:lnTo>
                  <a:pt x="0" y="318"/>
                </a:lnTo>
                <a:lnTo>
                  <a:pt x="0" y="291"/>
                </a:lnTo>
                <a:lnTo>
                  <a:pt x="0" y="264"/>
                </a:lnTo>
                <a:lnTo>
                  <a:pt x="0" y="248"/>
                </a:lnTo>
                <a:lnTo>
                  <a:pt x="0" y="237"/>
                </a:lnTo>
                <a:lnTo>
                  <a:pt x="0" y="243"/>
                </a:lnTo>
                <a:lnTo>
                  <a:pt x="0" y="248"/>
                </a:lnTo>
                <a:lnTo>
                  <a:pt x="0" y="259"/>
                </a:lnTo>
                <a:lnTo>
                  <a:pt x="0" y="275"/>
                </a:lnTo>
                <a:lnTo>
                  <a:pt x="0" y="291"/>
                </a:lnTo>
                <a:lnTo>
                  <a:pt x="0" y="308"/>
                </a:lnTo>
                <a:lnTo>
                  <a:pt x="0" y="313"/>
                </a:lnTo>
                <a:lnTo>
                  <a:pt x="0" y="308"/>
                </a:lnTo>
                <a:lnTo>
                  <a:pt x="0" y="324"/>
                </a:lnTo>
                <a:lnTo>
                  <a:pt x="0" y="345"/>
                </a:lnTo>
                <a:lnTo>
                  <a:pt x="0" y="372"/>
                </a:lnTo>
                <a:lnTo>
                  <a:pt x="0" y="389"/>
                </a:lnTo>
                <a:lnTo>
                  <a:pt x="0" y="383"/>
                </a:lnTo>
                <a:lnTo>
                  <a:pt x="0" y="362"/>
                </a:lnTo>
                <a:lnTo>
                  <a:pt x="0" y="335"/>
                </a:lnTo>
                <a:lnTo>
                  <a:pt x="0" y="308"/>
                </a:lnTo>
                <a:lnTo>
                  <a:pt x="0" y="286"/>
                </a:lnTo>
                <a:lnTo>
                  <a:pt x="0" y="281"/>
                </a:lnTo>
                <a:lnTo>
                  <a:pt x="0" y="275"/>
                </a:lnTo>
                <a:lnTo>
                  <a:pt x="0" y="264"/>
                </a:lnTo>
                <a:lnTo>
                  <a:pt x="0" y="237"/>
                </a:lnTo>
                <a:lnTo>
                  <a:pt x="0" y="200"/>
                </a:lnTo>
                <a:lnTo>
                  <a:pt x="0" y="162"/>
                </a:lnTo>
                <a:lnTo>
                  <a:pt x="0" y="140"/>
                </a:lnTo>
                <a:lnTo>
                  <a:pt x="0" y="130"/>
                </a:lnTo>
                <a:lnTo>
                  <a:pt x="0" y="119"/>
                </a:lnTo>
                <a:lnTo>
                  <a:pt x="0" y="97"/>
                </a:lnTo>
                <a:lnTo>
                  <a:pt x="0" y="119"/>
                </a:lnTo>
                <a:lnTo>
                  <a:pt x="0" y="151"/>
                </a:lnTo>
                <a:lnTo>
                  <a:pt x="0" y="178"/>
                </a:lnTo>
                <a:lnTo>
                  <a:pt x="0" y="183"/>
                </a:lnTo>
                <a:lnTo>
                  <a:pt x="0" y="178"/>
                </a:lnTo>
                <a:lnTo>
                  <a:pt x="0" y="183"/>
                </a:lnTo>
                <a:lnTo>
                  <a:pt x="0" y="216"/>
                </a:lnTo>
                <a:lnTo>
                  <a:pt x="0" y="243"/>
                </a:lnTo>
                <a:lnTo>
                  <a:pt x="0" y="259"/>
                </a:lnTo>
                <a:lnTo>
                  <a:pt x="0" y="281"/>
                </a:lnTo>
                <a:lnTo>
                  <a:pt x="0" y="324"/>
                </a:lnTo>
                <a:lnTo>
                  <a:pt x="0" y="367"/>
                </a:lnTo>
                <a:lnTo>
                  <a:pt x="0" y="383"/>
                </a:lnTo>
                <a:lnTo>
                  <a:pt x="0" y="378"/>
                </a:lnTo>
                <a:lnTo>
                  <a:pt x="0" y="389"/>
                </a:lnTo>
                <a:lnTo>
                  <a:pt x="0" y="405"/>
                </a:lnTo>
                <a:lnTo>
                  <a:pt x="0" y="421"/>
                </a:lnTo>
                <a:lnTo>
                  <a:pt x="0" y="426"/>
                </a:lnTo>
                <a:lnTo>
                  <a:pt x="0" y="416"/>
                </a:lnTo>
                <a:lnTo>
                  <a:pt x="0" y="405"/>
                </a:lnTo>
                <a:lnTo>
                  <a:pt x="0" y="394"/>
                </a:lnTo>
                <a:lnTo>
                  <a:pt x="0" y="383"/>
                </a:lnTo>
                <a:lnTo>
                  <a:pt x="0" y="378"/>
                </a:lnTo>
                <a:lnTo>
                  <a:pt x="0" y="367"/>
                </a:lnTo>
                <a:lnTo>
                  <a:pt x="0" y="362"/>
                </a:lnTo>
                <a:lnTo>
                  <a:pt x="0" y="356"/>
                </a:lnTo>
                <a:lnTo>
                  <a:pt x="0" y="345"/>
                </a:lnTo>
                <a:lnTo>
                  <a:pt x="6" y="335"/>
                </a:lnTo>
                <a:lnTo>
                  <a:pt x="6" y="324"/>
                </a:lnTo>
                <a:lnTo>
                  <a:pt x="6" y="302"/>
                </a:lnTo>
                <a:lnTo>
                  <a:pt x="6" y="281"/>
                </a:lnTo>
                <a:lnTo>
                  <a:pt x="6" y="264"/>
                </a:lnTo>
                <a:lnTo>
                  <a:pt x="6" y="254"/>
                </a:lnTo>
                <a:lnTo>
                  <a:pt x="6" y="243"/>
                </a:lnTo>
                <a:lnTo>
                  <a:pt x="6" y="248"/>
                </a:lnTo>
                <a:lnTo>
                  <a:pt x="6" y="254"/>
                </a:lnTo>
                <a:lnTo>
                  <a:pt x="6" y="243"/>
                </a:lnTo>
                <a:lnTo>
                  <a:pt x="6" y="227"/>
                </a:lnTo>
                <a:lnTo>
                  <a:pt x="6" y="221"/>
                </a:lnTo>
                <a:lnTo>
                  <a:pt x="6" y="232"/>
                </a:lnTo>
                <a:lnTo>
                  <a:pt x="6" y="243"/>
                </a:lnTo>
                <a:lnTo>
                  <a:pt x="6" y="248"/>
                </a:lnTo>
                <a:lnTo>
                  <a:pt x="6" y="254"/>
                </a:lnTo>
                <a:lnTo>
                  <a:pt x="6" y="248"/>
                </a:lnTo>
                <a:lnTo>
                  <a:pt x="6" y="243"/>
                </a:lnTo>
                <a:lnTo>
                  <a:pt x="6" y="232"/>
                </a:lnTo>
                <a:lnTo>
                  <a:pt x="6" y="216"/>
                </a:lnTo>
                <a:lnTo>
                  <a:pt x="6" y="237"/>
                </a:lnTo>
                <a:lnTo>
                  <a:pt x="6" y="264"/>
                </a:lnTo>
                <a:lnTo>
                  <a:pt x="6" y="275"/>
                </a:lnTo>
                <a:lnTo>
                  <a:pt x="6" y="259"/>
                </a:lnTo>
                <a:lnTo>
                  <a:pt x="6" y="248"/>
                </a:lnTo>
                <a:lnTo>
                  <a:pt x="6" y="254"/>
                </a:lnTo>
                <a:lnTo>
                  <a:pt x="6" y="264"/>
                </a:lnTo>
                <a:lnTo>
                  <a:pt x="6" y="275"/>
                </a:lnTo>
                <a:lnTo>
                  <a:pt x="6" y="297"/>
                </a:lnTo>
                <a:lnTo>
                  <a:pt x="6" y="302"/>
                </a:lnTo>
                <a:lnTo>
                  <a:pt x="6" y="291"/>
                </a:lnTo>
                <a:lnTo>
                  <a:pt x="6" y="281"/>
                </a:lnTo>
                <a:lnTo>
                  <a:pt x="6" y="275"/>
                </a:lnTo>
                <a:lnTo>
                  <a:pt x="6" y="281"/>
                </a:lnTo>
                <a:lnTo>
                  <a:pt x="6" y="291"/>
                </a:lnTo>
                <a:lnTo>
                  <a:pt x="6" y="302"/>
                </a:lnTo>
                <a:lnTo>
                  <a:pt x="6" y="313"/>
                </a:lnTo>
                <a:lnTo>
                  <a:pt x="6" y="329"/>
                </a:lnTo>
                <a:lnTo>
                  <a:pt x="6" y="345"/>
                </a:lnTo>
                <a:lnTo>
                  <a:pt x="6" y="356"/>
                </a:lnTo>
                <a:lnTo>
                  <a:pt x="6" y="351"/>
                </a:lnTo>
                <a:lnTo>
                  <a:pt x="6" y="340"/>
                </a:lnTo>
                <a:lnTo>
                  <a:pt x="6" y="318"/>
                </a:lnTo>
                <a:lnTo>
                  <a:pt x="6" y="297"/>
                </a:lnTo>
                <a:lnTo>
                  <a:pt x="6" y="275"/>
                </a:lnTo>
                <a:lnTo>
                  <a:pt x="6" y="264"/>
                </a:lnTo>
                <a:lnTo>
                  <a:pt x="6" y="259"/>
                </a:lnTo>
                <a:lnTo>
                  <a:pt x="6" y="254"/>
                </a:lnTo>
                <a:lnTo>
                  <a:pt x="6" y="243"/>
                </a:lnTo>
                <a:lnTo>
                  <a:pt x="6" y="237"/>
                </a:lnTo>
                <a:lnTo>
                  <a:pt x="6" y="243"/>
                </a:lnTo>
                <a:lnTo>
                  <a:pt x="6" y="254"/>
                </a:lnTo>
                <a:lnTo>
                  <a:pt x="6" y="259"/>
                </a:lnTo>
                <a:lnTo>
                  <a:pt x="6" y="270"/>
                </a:lnTo>
                <a:lnTo>
                  <a:pt x="6" y="281"/>
                </a:lnTo>
                <a:lnTo>
                  <a:pt x="6" y="297"/>
                </a:lnTo>
                <a:lnTo>
                  <a:pt x="6" y="313"/>
                </a:lnTo>
                <a:lnTo>
                  <a:pt x="6" y="335"/>
                </a:lnTo>
                <a:lnTo>
                  <a:pt x="6" y="351"/>
                </a:lnTo>
                <a:lnTo>
                  <a:pt x="6" y="345"/>
                </a:lnTo>
                <a:lnTo>
                  <a:pt x="6" y="340"/>
                </a:lnTo>
                <a:lnTo>
                  <a:pt x="6" y="351"/>
                </a:lnTo>
                <a:lnTo>
                  <a:pt x="6" y="383"/>
                </a:lnTo>
                <a:lnTo>
                  <a:pt x="6" y="416"/>
                </a:lnTo>
                <a:lnTo>
                  <a:pt x="6" y="432"/>
                </a:lnTo>
                <a:lnTo>
                  <a:pt x="6" y="421"/>
                </a:lnTo>
                <a:lnTo>
                  <a:pt x="6" y="405"/>
                </a:lnTo>
                <a:lnTo>
                  <a:pt x="6" y="389"/>
                </a:lnTo>
                <a:lnTo>
                  <a:pt x="6" y="372"/>
                </a:lnTo>
                <a:lnTo>
                  <a:pt x="6" y="351"/>
                </a:lnTo>
                <a:lnTo>
                  <a:pt x="6" y="318"/>
                </a:lnTo>
                <a:lnTo>
                  <a:pt x="6" y="275"/>
                </a:lnTo>
                <a:lnTo>
                  <a:pt x="6" y="221"/>
                </a:lnTo>
                <a:lnTo>
                  <a:pt x="12" y="189"/>
                </a:lnTo>
                <a:lnTo>
                  <a:pt x="12" y="183"/>
                </a:lnTo>
                <a:lnTo>
                  <a:pt x="12" y="200"/>
                </a:lnTo>
                <a:lnTo>
                  <a:pt x="12" y="205"/>
                </a:lnTo>
                <a:lnTo>
                  <a:pt x="12" y="194"/>
                </a:lnTo>
                <a:lnTo>
                  <a:pt x="12" y="183"/>
                </a:lnTo>
                <a:lnTo>
                  <a:pt x="12" y="189"/>
                </a:lnTo>
                <a:lnTo>
                  <a:pt x="12" y="205"/>
                </a:lnTo>
                <a:lnTo>
                  <a:pt x="12" y="227"/>
                </a:lnTo>
                <a:lnTo>
                  <a:pt x="12" y="232"/>
                </a:lnTo>
                <a:lnTo>
                  <a:pt x="12" y="216"/>
                </a:lnTo>
                <a:lnTo>
                  <a:pt x="12" y="194"/>
                </a:lnTo>
                <a:lnTo>
                  <a:pt x="12" y="178"/>
                </a:lnTo>
                <a:lnTo>
                  <a:pt x="12" y="173"/>
                </a:lnTo>
                <a:lnTo>
                  <a:pt x="12" y="183"/>
                </a:lnTo>
                <a:lnTo>
                  <a:pt x="12" y="200"/>
                </a:lnTo>
                <a:lnTo>
                  <a:pt x="12" y="216"/>
                </a:lnTo>
                <a:lnTo>
                  <a:pt x="12" y="237"/>
                </a:lnTo>
                <a:lnTo>
                  <a:pt x="12" y="264"/>
                </a:lnTo>
                <a:lnTo>
                  <a:pt x="12" y="297"/>
                </a:lnTo>
                <a:lnTo>
                  <a:pt x="12" y="324"/>
                </a:lnTo>
                <a:lnTo>
                  <a:pt x="12" y="345"/>
                </a:lnTo>
                <a:lnTo>
                  <a:pt x="12" y="351"/>
                </a:lnTo>
                <a:lnTo>
                  <a:pt x="12" y="345"/>
                </a:lnTo>
                <a:lnTo>
                  <a:pt x="12" y="335"/>
                </a:lnTo>
                <a:lnTo>
                  <a:pt x="12" y="329"/>
                </a:lnTo>
                <a:lnTo>
                  <a:pt x="12" y="335"/>
                </a:lnTo>
                <a:lnTo>
                  <a:pt x="12" y="340"/>
                </a:lnTo>
                <a:lnTo>
                  <a:pt x="12" y="345"/>
                </a:lnTo>
                <a:lnTo>
                  <a:pt x="12" y="351"/>
                </a:lnTo>
                <a:lnTo>
                  <a:pt x="12" y="362"/>
                </a:lnTo>
                <a:lnTo>
                  <a:pt x="12" y="367"/>
                </a:lnTo>
                <a:lnTo>
                  <a:pt x="12" y="372"/>
                </a:lnTo>
                <a:lnTo>
                  <a:pt x="12" y="378"/>
                </a:lnTo>
                <a:lnTo>
                  <a:pt x="12" y="372"/>
                </a:lnTo>
                <a:lnTo>
                  <a:pt x="12" y="362"/>
                </a:lnTo>
                <a:lnTo>
                  <a:pt x="12" y="340"/>
                </a:lnTo>
                <a:lnTo>
                  <a:pt x="12" y="318"/>
                </a:lnTo>
                <a:lnTo>
                  <a:pt x="12" y="297"/>
                </a:lnTo>
                <a:lnTo>
                  <a:pt x="12" y="286"/>
                </a:lnTo>
                <a:lnTo>
                  <a:pt x="12" y="297"/>
                </a:lnTo>
                <a:lnTo>
                  <a:pt x="12" y="302"/>
                </a:lnTo>
                <a:lnTo>
                  <a:pt x="12" y="291"/>
                </a:lnTo>
                <a:lnTo>
                  <a:pt x="12" y="281"/>
                </a:lnTo>
                <a:lnTo>
                  <a:pt x="12" y="264"/>
                </a:lnTo>
                <a:lnTo>
                  <a:pt x="12" y="259"/>
                </a:lnTo>
                <a:lnTo>
                  <a:pt x="12" y="254"/>
                </a:lnTo>
                <a:lnTo>
                  <a:pt x="12" y="237"/>
                </a:lnTo>
                <a:lnTo>
                  <a:pt x="12" y="216"/>
                </a:lnTo>
                <a:lnTo>
                  <a:pt x="12" y="210"/>
                </a:lnTo>
                <a:lnTo>
                  <a:pt x="12" y="232"/>
                </a:lnTo>
                <a:lnTo>
                  <a:pt x="12" y="254"/>
                </a:lnTo>
                <a:lnTo>
                  <a:pt x="12" y="232"/>
                </a:lnTo>
                <a:lnTo>
                  <a:pt x="12" y="221"/>
                </a:lnTo>
                <a:lnTo>
                  <a:pt x="12" y="227"/>
                </a:lnTo>
                <a:lnTo>
                  <a:pt x="12" y="237"/>
                </a:lnTo>
                <a:lnTo>
                  <a:pt x="12" y="259"/>
                </a:lnTo>
                <a:lnTo>
                  <a:pt x="12" y="291"/>
                </a:lnTo>
                <a:lnTo>
                  <a:pt x="12" y="335"/>
                </a:lnTo>
                <a:lnTo>
                  <a:pt x="12" y="362"/>
                </a:lnTo>
                <a:lnTo>
                  <a:pt x="12" y="367"/>
                </a:lnTo>
                <a:lnTo>
                  <a:pt x="12" y="351"/>
                </a:lnTo>
                <a:lnTo>
                  <a:pt x="12" y="340"/>
                </a:lnTo>
                <a:lnTo>
                  <a:pt x="12" y="345"/>
                </a:lnTo>
                <a:lnTo>
                  <a:pt x="12" y="351"/>
                </a:lnTo>
                <a:lnTo>
                  <a:pt x="12" y="345"/>
                </a:lnTo>
                <a:lnTo>
                  <a:pt x="12" y="324"/>
                </a:lnTo>
                <a:lnTo>
                  <a:pt x="12" y="291"/>
                </a:lnTo>
                <a:lnTo>
                  <a:pt x="12" y="264"/>
                </a:lnTo>
                <a:lnTo>
                  <a:pt x="12" y="248"/>
                </a:lnTo>
                <a:lnTo>
                  <a:pt x="12" y="243"/>
                </a:lnTo>
                <a:lnTo>
                  <a:pt x="12" y="232"/>
                </a:lnTo>
                <a:lnTo>
                  <a:pt x="12" y="216"/>
                </a:lnTo>
                <a:lnTo>
                  <a:pt x="12" y="210"/>
                </a:lnTo>
                <a:lnTo>
                  <a:pt x="12" y="216"/>
                </a:lnTo>
                <a:lnTo>
                  <a:pt x="18" y="221"/>
                </a:lnTo>
                <a:lnTo>
                  <a:pt x="18" y="232"/>
                </a:lnTo>
                <a:lnTo>
                  <a:pt x="18" y="259"/>
                </a:lnTo>
                <a:lnTo>
                  <a:pt x="18" y="286"/>
                </a:lnTo>
                <a:lnTo>
                  <a:pt x="18" y="302"/>
                </a:lnTo>
                <a:lnTo>
                  <a:pt x="18" y="313"/>
                </a:lnTo>
                <a:lnTo>
                  <a:pt x="18" y="329"/>
                </a:lnTo>
                <a:lnTo>
                  <a:pt x="18" y="335"/>
                </a:lnTo>
                <a:lnTo>
                  <a:pt x="18" y="340"/>
                </a:lnTo>
                <a:lnTo>
                  <a:pt x="18" y="335"/>
                </a:lnTo>
                <a:lnTo>
                  <a:pt x="18" y="318"/>
                </a:lnTo>
                <a:lnTo>
                  <a:pt x="18" y="297"/>
                </a:lnTo>
                <a:lnTo>
                  <a:pt x="18" y="270"/>
                </a:lnTo>
                <a:lnTo>
                  <a:pt x="18" y="237"/>
                </a:lnTo>
                <a:lnTo>
                  <a:pt x="18" y="210"/>
                </a:lnTo>
                <a:lnTo>
                  <a:pt x="18" y="205"/>
                </a:lnTo>
                <a:lnTo>
                  <a:pt x="18" y="221"/>
                </a:lnTo>
                <a:lnTo>
                  <a:pt x="18" y="248"/>
                </a:lnTo>
                <a:lnTo>
                  <a:pt x="18" y="264"/>
                </a:lnTo>
                <a:lnTo>
                  <a:pt x="18" y="270"/>
                </a:lnTo>
                <a:lnTo>
                  <a:pt x="18" y="291"/>
                </a:lnTo>
                <a:lnTo>
                  <a:pt x="18" y="318"/>
                </a:lnTo>
                <a:lnTo>
                  <a:pt x="18" y="335"/>
                </a:lnTo>
                <a:lnTo>
                  <a:pt x="18" y="324"/>
                </a:lnTo>
                <a:lnTo>
                  <a:pt x="18" y="308"/>
                </a:lnTo>
                <a:lnTo>
                  <a:pt x="18" y="302"/>
                </a:lnTo>
                <a:lnTo>
                  <a:pt x="18" y="308"/>
                </a:lnTo>
                <a:lnTo>
                  <a:pt x="18" y="313"/>
                </a:lnTo>
                <a:lnTo>
                  <a:pt x="18" y="302"/>
                </a:lnTo>
                <a:lnTo>
                  <a:pt x="18" y="286"/>
                </a:lnTo>
                <a:lnTo>
                  <a:pt x="18" y="264"/>
                </a:lnTo>
                <a:lnTo>
                  <a:pt x="18" y="248"/>
                </a:lnTo>
                <a:lnTo>
                  <a:pt x="18" y="254"/>
                </a:lnTo>
                <a:lnTo>
                  <a:pt x="18" y="270"/>
                </a:lnTo>
                <a:lnTo>
                  <a:pt x="18" y="308"/>
                </a:lnTo>
                <a:lnTo>
                  <a:pt x="18" y="362"/>
                </a:lnTo>
                <a:lnTo>
                  <a:pt x="18" y="383"/>
                </a:lnTo>
                <a:lnTo>
                  <a:pt x="18" y="372"/>
                </a:lnTo>
                <a:lnTo>
                  <a:pt x="18" y="340"/>
                </a:lnTo>
                <a:lnTo>
                  <a:pt x="18" y="329"/>
                </a:lnTo>
                <a:lnTo>
                  <a:pt x="18" y="345"/>
                </a:lnTo>
                <a:lnTo>
                  <a:pt x="18" y="362"/>
                </a:lnTo>
                <a:lnTo>
                  <a:pt x="18" y="367"/>
                </a:lnTo>
                <a:lnTo>
                  <a:pt x="18" y="351"/>
                </a:lnTo>
                <a:lnTo>
                  <a:pt x="18" y="335"/>
                </a:lnTo>
                <a:lnTo>
                  <a:pt x="18" y="313"/>
                </a:lnTo>
                <a:lnTo>
                  <a:pt x="18" y="297"/>
                </a:lnTo>
                <a:lnTo>
                  <a:pt x="18" y="275"/>
                </a:lnTo>
                <a:lnTo>
                  <a:pt x="18" y="237"/>
                </a:lnTo>
                <a:lnTo>
                  <a:pt x="18" y="205"/>
                </a:lnTo>
                <a:lnTo>
                  <a:pt x="18" y="189"/>
                </a:lnTo>
                <a:lnTo>
                  <a:pt x="18" y="183"/>
                </a:lnTo>
                <a:lnTo>
                  <a:pt x="18" y="178"/>
                </a:lnTo>
                <a:lnTo>
                  <a:pt x="18" y="173"/>
                </a:lnTo>
                <a:lnTo>
                  <a:pt x="18" y="189"/>
                </a:lnTo>
                <a:lnTo>
                  <a:pt x="18" y="232"/>
                </a:lnTo>
                <a:lnTo>
                  <a:pt x="18" y="281"/>
                </a:lnTo>
                <a:lnTo>
                  <a:pt x="18" y="329"/>
                </a:lnTo>
                <a:lnTo>
                  <a:pt x="18" y="367"/>
                </a:lnTo>
                <a:lnTo>
                  <a:pt x="18" y="426"/>
                </a:lnTo>
                <a:lnTo>
                  <a:pt x="18" y="491"/>
                </a:lnTo>
                <a:lnTo>
                  <a:pt x="18" y="529"/>
                </a:lnTo>
                <a:lnTo>
                  <a:pt x="18" y="502"/>
                </a:lnTo>
                <a:lnTo>
                  <a:pt x="18" y="448"/>
                </a:lnTo>
                <a:lnTo>
                  <a:pt x="18" y="389"/>
                </a:lnTo>
                <a:lnTo>
                  <a:pt x="18" y="356"/>
                </a:lnTo>
                <a:lnTo>
                  <a:pt x="18" y="329"/>
                </a:lnTo>
                <a:lnTo>
                  <a:pt x="18" y="302"/>
                </a:lnTo>
                <a:lnTo>
                  <a:pt x="18" y="259"/>
                </a:lnTo>
                <a:lnTo>
                  <a:pt x="18" y="210"/>
                </a:lnTo>
                <a:lnTo>
                  <a:pt x="18" y="157"/>
                </a:lnTo>
                <a:lnTo>
                  <a:pt x="18" y="113"/>
                </a:lnTo>
                <a:lnTo>
                  <a:pt x="18" y="92"/>
                </a:lnTo>
                <a:lnTo>
                  <a:pt x="24" y="92"/>
                </a:lnTo>
                <a:lnTo>
                  <a:pt x="24" y="108"/>
                </a:lnTo>
                <a:lnTo>
                  <a:pt x="24" y="140"/>
                </a:lnTo>
                <a:lnTo>
                  <a:pt x="24" y="178"/>
                </a:lnTo>
                <a:lnTo>
                  <a:pt x="24" y="216"/>
                </a:lnTo>
                <a:lnTo>
                  <a:pt x="24" y="243"/>
                </a:lnTo>
                <a:lnTo>
                  <a:pt x="24" y="248"/>
                </a:lnTo>
                <a:lnTo>
                  <a:pt x="24" y="243"/>
                </a:lnTo>
                <a:lnTo>
                  <a:pt x="24" y="254"/>
                </a:lnTo>
                <a:lnTo>
                  <a:pt x="24" y="275"/>
                </a:lnTo>
                <a:lnTo>
                  <a:pt x="24" y="297"/>
                </a:lnTo>
                <a:lnTo>
                  <a:pt x="24" y="313"/>
                </a:lnTo>
                <a:lnTo>
                  <a:pt x="24" y="335"/>
                </a:lnTo>
                <a:lnTo>
                  <a:pt x="24" y="362"/>
                </a:lnTo>
                <a:lnTo>
                  <a:pt x="24" y="394"/>
                </a:lnTo>
                <a:lnTo>
                  <a:pt x="24" y="416"/>
                </a:lnTo>
                <a:lnTo>
                  <a:pt x="24" y="421"/>
                </a:lnTo>
                <a:lnTo>
                  <a:pt x="24" y="399"/>
                </a:lnTo>
                <a:lnTo>
                  <a:pt x="24" y="378"/>
                </a:lnTo>
                <a:lnTo>
                  <a:pt x="24" y="356"/>
                </a:lnTo>
                <a:lnTo>
                  <a:pt x="24" y="345"/>
                </a:lnTo>
                <a:lnTo>
                  <a:pt x="24" y="340"/>
                </a:lnTo>
                <a:lnTo>
                  <a:pt x="24" y="324"/>
                </a:lnTo>
                <a:lnTo>
                  <a:pt x="24" y="302"/>
                </a:lnTo>
                <a:lnTo>
                  <a:pt x="24" y="286"/>
                </a:lnTo>
                <a:lnTo>
                  <a:pt x="24" y="270"/>
                </a:lnTo>
                <a:lnTo>
                  <a:pt x="24" y="254"/>
                </a:lnTo>
                <a:lnTo>
                  <a:pt x="24" y="248"/>
                </a:lnTo>
                <a:lnTo>
                  <a:pt x="24" y="254"/>
                </a:lnTo>
                <a:lnTo>
                  <a:pt x="24" y="243"/>
                </a:lnTo>
                <a:lnTo>
                  <a:pt x="24" y="227"/>
                </a:lnTo>
                <a:lnTo>
                  <a:pt x="24" y="221"/>
                </a:lnTo>
                <a:lnTo>
                  <a:pt x="24" y="227"/>
                </a:lnTo>
                <a:lnTo>
                  <a:pt x="24" y="210"/>
                </a:lnTo>
                <a:lnTo>
                  <a:pt x="24" y="178"/>
                </a:lnTo>
                <a:lnTo>
                  <a:pt x="24" y="173"/>
                </a:lnTo>
                <a:lnTo>
                  <a:pt x="24" y="200"/>
                </a:lnTo>
                <a:lnTo>
                  <a:pt x="24" y="243"/>
                </a:lnTo>
                <a:lnTo>
                  <a:pt x="24" y="275"/>
                </a:lnTo>
                <a:lnTo>
                  <a:pt x="24" y="291"/>
                </a:lnTo>
                <a:lnTo>
                  <a:pt x="24" y="297"/>
                </a:lnTo>
                <a:lnTo>
                  <a:pt x="24" y="318"/>
                </a:lnTo>
                <a:lnTo>
                  <a:pt x="24" y="356"/>
                </a:lnTo>
                <a:lnTo>
                  <a:pt x="24" y="394"/>
                </a:lnTo>
                <a:lnTo>
                  <a:pt x="24" y="410"/>
                </a:lnTo>
                <a:lnTo>
                  <a:pt x="24" y="394"/>
                </a:lnTo>
                <a:lnTo>
                  <a:pt x="24" y="372"/>
                </a:lnTo>
                <a:lnTo>
                  <a:pt x="24" y="367"/>
                </a:lnTo>
                <a:lnTo>
                  <a:pt x="24" y="383"/>
                </a:lnTo>
                <a:lnTo>
                  <a:pt x="24" y="405"/>
                </a:lnTo>
                <a:lnTo>
                  <a:pt x="24" y="421"/>
                </a:lnTo>
                <a:lnTo>
                  <a:pt x="24" y="405"/>
                </a:lnTo>
                <a:lnTo>
                  <a:pt x="24" y="378"/>
                </a:lnTo>
                <a:lnTo>
                  <a:pt x="24" y="351"/>
                </a:lnTo>
                <a:lnTo>
                  <a:pt x="24" y="324"/>
                </a:lnTo>
                <a:lnTo>
                  <a:pt x="24" y="291"/>
                </a:lnTo>
                <a:lnTo>
                  <a:pt x="24" y="259"/>
                </a:lnTo>
                <a:lnTo>
                  <a:pt x="24" y="221"/>
                </a:lnTo>
                <a:lnTo>
                  <a:pt x="24" y="194"/>
                </a:lnTo>
                <a:lnTo>
                  <a:pt x="24" y="173"/>
                </a:lnTo>
                <a:lnTo>
                  <a:pt x="24" y="151"/>
                </a:lnTo>
                <a:lnTo>
                  <a:pt x="24" y="119"/>
                </a:lnTo>
                <a:lnTo>
                  <a:pt x="24" y="92"/>
                </a:lnTo>
                <a:lnTo>
                  <a:pt x="24" y="81"/>
                </a:lnTo>
                <a:lnTo>
                  <a:pt x="24" y="97"/>
                </a:lnTo>
                <a:lnTo>
                  <a:pt x="24" y="124"/>
                </a:lnTo>
                <a:lnTo>
                  <a:pt x="24" y="157"/>
                </a:lnTo>
                <a:lnTo>
                  <a:pt x="24" y="189"/>
                </a:lnTo>
                <a:lnTo>
                  <a:pt x="24" y="216"/>
                </a:lnTo>
                <a:lnTo>
                  <a:pt x="24" y="243"/>
                </a:lnTo>
                <a:lnTo>
                  <a:pt x="24" y="275"/>
                </a:lnTo>
                <a:lnTo>
                  <a:pt x="24" y="308"/>
                </a:lnTo>
                <a:lnTo>
                  <a:pt x="24" y="345"/>
                </a:lnTo>
                <a:lnTo>
                  <a:pt x="24" y="367"/>
                </a:lnTo>
                <a:lnTo>
                  <a:pt x="24" y="362"/>
                </a:lnTo>
                <a:lnTo>
                  <a:pt x="24" y="351"/>
                </a:lnTo>
                <a:lnTo>
                  <a:pt x="24" y="340"/>
                </a:lnTo>
                <a:lnTo>
                  <a:pt x="24" y="329"/>
                </a:lnTo>
                <a:lnTo>
                  <a:pt x="24" y="318"/>
                </a:lnTo>
                <a:lnTo>
                  <a:pt x="24" y="302"/>
                </a:lnTo>
                <a:lnTo>
                  <a:pt x="24" y="275"/>
                </a:lnTo>
                <a:lnTo>
                  <a:pt x="24" y="248"/>
                </a:lnTo>
                <a:lnTo>
                  <a:pt x="30" y="232"/>
                </a:lnTo>
                <a:lnTo>
                  <a:pt x="30" y="237"/>
                </a:lnTo>
                <a:lnTo>
                  <a:pt x="30" y="243"/>
                </a:lnTo>
                <a:lnTo>
                  <a:pt x="30" y="248"/>
                </a:lnTo>
                <a:lnTo>
                  <a:pt x="30" y="243"/>
                </a:lnTo>
                <a:lnTo>
                  <a:pt x="30" y="259"/>
                </a:lnTo>
                <a:lnTo>
                  <a:pt x="30" y="302"/>
                </a:lnTo>
                <a:lnTo>
                  <a:pt x="30" y="356"/>
                </a:lnTo>
                <a:lnTo>
                  <a:pt x="30" y="383"/>
                </a:lnTo>
                <a:lnTo>
                  <a:pt x="30" y="378"/>
                </a:lnTo>
                <a:lnTo>
                  <a:pt x="30" y="356"/>
                </a:lnTo>
                <a:lnTo>
                  <a:pt x="30" y="351"/>
                </a:lnTo>
                <a:lnTo>
                  <a:pt x="30" y="356"/>
                </a:lnTo>
                <a:lnTo>
                  <a:pt x="30" y="345"/>
                </a:lnTo>
                <a:lnTo>
                  <a:pt x="30" y="318"/>
                </a:lnTo>
                <a:lnTo>
                  <a:pt x="30" y="297"/>
                </a:lnTo>
                <a:lnTo>
                  <a:pt x="30" y="302"/>
                </a:lnTo>
                <a:lnTo>
                  <a:pt x="30" y="297"/>
                </a:lnTo>
                <a:lnTo>
                  <a:pt x="30" y="275"/>
                </a:lnTo>
                <a:lnTo>
                  <a:pt x="30" y="259"/>
                </a:lnTo>
                <a:lnTo>
                  <a:pt x="30" y="281"/>
                </a:lnTo>
                <a:lnTo>
                  <a:pt x="30" y="302"/>
                </a:lnTo>
                <a:lnTo>
                  <a:pt x="30" y="324"/>
                </a:lnTo>
                <a:lnTo>
                  <a:pt x="30" y="329"/>
                </a:lnTo>
                <a:lnTo>
                  <a:pt x="30" y="313"/>
                </a:lnTo>
                <a:lnTo>
                  <a:pt x="30" y="286"/>
                </a:lnTo>
                <a:lnTo>
                  <a:pt x="30" y="275"/>
                </a:lnTo>
                <a:lnTo>
                  <a:pt x="30" y="281"/>
                </a:lnTo>
                <a:lnTo>
                  <a:pt x="30" y="291"/>
                </a:lnTo>
                <a:lnTo>
                  <a:pt x="30" y="297"/>
                </a:lnTo>
                <a:lnTo>
                  <a:pt x="30" y="308"/>
                </a:lnTo>
                <a:lnTo>
                  <a:pt x="30" y="313"/>
                </a:lnTo>
                <a:lnTo>
                  <a:pt x="30" y="308"/>
                </a:lnTo>
                <a:lnTo>
                  <a:pt x="30" y="302"/>
                </a:lnTo>
                <a:lnTo>
                  <a:pt x="30" y="308"/>
                </a:lnTo>
                <a:lnTo>
                  <a:pt x="30" y="302"/>
                </a:lnTo>
                <a:lnTo>
                  <a:pt x="30" y="291"/>
                </a:lnTo>
                <a:lnTo>
                  <a:pt x="30" y="270"/>
                </a:lnTo>
                <a:lnTo>
                  <a:pt x="30" y="259"/>
                </a:lnTo>
                <a:lnTo>
                  <a:pt x="30" y="270"/>
                </a:lnTo>
                <a:lnTo>
                  <a:pt x="30" y="259"/>
                </a:lnTo>
                <a:lnTo>
                  <a:pt x="30" y="248"/>
                </a:lnTo>
                <a:lnTo>
                  <a:pt x="30" y="243"/>
                </a:lnTo>
                <a:lnTo>
                  <a:pt x="30" y="237"/>
                </a:lnTo>
                <a:lnTo>
                  <a:pt x="30" y="227"/>
                </a:lnTo>
                <a:lnTo>
                  <a:pt x="30" y="221"/>
                </a:lnTo>
                <a:lnTo>
                  <a:pt x="30" y="216"/>
                </a:lnTo>
                <a:lnTo>
                  <a:pt x="30" y="210"/>
                </a:lnTo>
                <a:lnTo>
                  <a:pt x="30" y="200"/>
                </a:lnTo>
                <a:lnTo>
                  <a:pt x="30" y="205"/>
                </a:lnTo>
                <a:lnTo>
                  <a:pt x="30" y="210"/>
                </a:lnTo>
                <a:lnTo>
                  <a:pt x="30" y="216"/>
                </a:lnTo>
                <a:lnTo>
                  <a:pt x="30" y="232"/>
                </a:lnTo>
                <a:lnTo>
                  <a:pt x="30" y="248"/>
                </a:lnTo>
                <a:lnTo>
                  <a:pt x="30" y="270"/>
                </a:lnTo>
                <a:lnTo>
                  <a:pt x="30" y="297"/>
                </a:lnTo>
                <a:lnTo>
                  <a:pt x="30" y="329"/>
                </a:lnTo>
                <a:lnTo>
                  <a:pt x="30" y="372"/>
                </a:lnTo>
                <a:lnTo>
                  <a:pt x="30" y="410"/>
                </a:lnTo>
                <a:lnTo>
                  <a:pt x="30" y="426"/>
                </a:lnTo>
                <a:lnTo>
                  <a:pt x="30" y="421"/>
                </a:lnTo>
                <a:lnTo>
                  <a:pt x="30" y="399"/>
                </a:lnTo>
                <a:lnTo>
                  <a:pt x="30" y="378"/>
                </a:lnTo>
                <a:lnTo>
                  <a:pt x="30" y="362"/>
                </a:lnTo>
                <a:lnTo>
                  <a:pt x="30" y="356"/>
                </a:lnTo>
                <a:lnTo>
                  <a:pt x="30" y="362"/>
                </a:lnTo>
                <a:lnTo>
                  <a:pt x="30" y="356"/>
                </a:lnTo>
                <a:lnTo>
                  <a:pt x="30" y="345"/>
                </a:lnTo>
                <a:lnTo>
                  <a:pt x="30" y="324"/>
                </a:lnTo>
                <a:lnTo>
                  <a:pt x="30" y="313"/>
                </a:lnTo>
                <a:lnTo>
                  <a:pt x="30" y="318"/>
                </a:lnTo>
                <a:lnTo>
                  <a:pt x="36" y="340"/>
                </a:lnTo>
                <a:lnTo>
                  <a:pt x="36" y="356"/>
                </a:lnTo>
                <a:lnTo>
                  <a:pt x="36" y="345"/>
                </a:lnTo>
                <a:lnTo>
                  <a:pt x="36" y="324"/>
                </a:lnTo>
                <a:lnTo>
                  <a:pt x="36" y="297"/>
                </a:lnTo>
                <a:lnTo>
                  <a:pt x="36" y="308"/>
                </a:lnTo>
                <a:lnTo>
                  <a:pt x="36" y="313"/>
                </a:lnTo>
                <a:lnTo>
                  <a:pt x="36" y="308"/>
                </a:lnTo>
                <a:lnTo>
                  <a:pt x="36" y="291"/>
                </a:lnTo>
                <a:lnTo>
                  <a:pt x="36" y="275"/>
                </a:lnTo>
                <a:lnTo>
                  <a:pt x="36" y="254"/>
                </a:lnTo>
                <a:lnTo>
                  <a:pt x="36" y="232"/>
                </a:lnTo>
                <a:lnTo>
                  <a:pt x="36" y="227"/>
                </a:lnTo>
                <a:lnTo>
                  <a:pt x="36" y="237"/>
                </a:lnTo>
                <a:lnTo>
                  <a:pt x="36" y="254"/>
                </a:lnTo>
                <a:lnTo>
                  <a:pt x="36" y="243"/>
                </a:lnTo>
                <a:lnTo>
                  <a:pt x="36" y="210"/>
                </a:lnTo>
                <a:lnTo>
                  <a:pt x="36" y="162"/>
                </a:lnTo>
                <a:lnTo>
                  <a:pt x="36" y="130"/>
                </a:lnTo>
                <a:lnTo>
                  <a:pt x="36" y="113"/>
                </a:lnTo>
                <a:lnTo>
                  <a:pt x="36" y="119"/>
                </a:lnTo>
                <a:lnTo>
                  <a:pt x="36" y="140"/>
                </a:lnTo>
                <a:lnTo>
                  <a:pt x="36" y="183"/>
                </a:lnTo>
                <a:lnTo>
                  <a:pt x="36" y="232"/>
                </a:lnTo>
                <a:lnTo>
                  <a:pt x="36" y="264"/>
                </a:lnTo>
                <a:lnTo>
                  <a:pt x="36" y="286"/>
                </a:lnTo>
                <a:lnTo>
                  <a:pt x="36" y="302"/>
                </a:lnTo>
                <a:lnTo>
                  <a:pt x="36" y="318"/>
                </a:lnTo>
                <a:lnTo>
                  <a:pt x="36" y="329"/>
                </a:lnTo>
                <a:lnTo>
                  <a:pt x="36" y="345"/>
                </a:lnTo>
                <a:lnTo>
                  <a:pt x="36" y="362"/>
                </a:lnTo>
                <a:lnTo>
                  <a:pt x="36" y="367"/>
                </a:lnTo>
                <a:lnTo>
                  <a:pt x="36" y="362"/>
                </a:lnTo>
                <a:lnTo>
                  <a:pt x="36" y="356"/>
                </a:lnTo>
                <a:lnTo>
                  <a:pt x="36" y="345"/>
                </a:lnTo>
                <a:lnTo>
                  <a:pt x="36" y="340"/>
                </a:lnTo>
                <a:lnTo>
                  <a:pt x="36" y="329"/>
                </a:lnTo>
                <a:lnTo>
                  <a:pt x="36" y="324"/>
                </a:lnTo>
                <a:lnTo>
                  <a:pt x="36" y="329"/>
                </a:lnTo>
                <a:lnTo>
                  <a:pt x="36" y="340"/>
                </a:lnTo>
                <a:lnTo>
                  <a:pt x="36" y="356"/>
                </a:lnTo>
                <a:lnTo>
                  <a:pt x="36" y="345"/>
                </a:lnTo>
                <a:lnTo>
                  <a:pt x="36" y="324"/>
                </a:lnTo>
                <a:lnTo>
                  <a:pt x="36" y="308"/>
                </a:lnTo>
                <a:lnTo>
                  <a:pt x="36" y="302"/>
                </a:lnTo>
                <a:lnTo>
                  <a:pt x="36" y="297"/>
                </a:lnTo>
                <a:lnTo>
                  <a:pt x="36" y="275"/>
                </a:lnTo>
                <a:lnTo>
                  <a:pt x="36" y="237"/>
                </a:lnTo>
                <a:lnTo>
                  <a:pt x="36" y="205"/>
                </a:lnTo>
                <a:lnTo>
                  <a:pt x="36" y="178"/>
                </a:lnTo>
                <a:lnTo>
                  <a:pt x="36" y="167"/>
                </a:lnTo>
                <a:lnTo>
                  <a:pt x="36" y="151"/>
                </a:lnTo>
                <a:lnTo>
                  <a:pt x="36" y="135"/>
                </a:lnTo>
                <a:lnTo>
                  <a:pt x="36" y="113"/>
                </a:lnTo>
                <a:lnTo>
                  <a:pt x="36" y="124"/>
                </a:lnTo>
                <a:lnTo>
                  <a:pt x="36" y="151"/>
                </a:lnTo>
                <a:lnTo>
                  <a:pt x="36" y="183"/>
                </a:lnTo>
                <a:lnTo>
                  <a:pt x="36" y="216"/>
                </a:lnTo>
                <a:lnTo>
                  <a:pt x="36" y="243"/>
                </a:lnTo>
                <a:lnTo>
                  <a:pt x="36" y="254"/>
                </a:lnTo>
                <a:lnTo>
                  <a:pt x="36" y="259"/>
                </a:lnTo>
                <a:lnTo>
                  <a:pt x="36" y="275"/>
                </a:lnTo>
                <a:lnTo>
                  <a:pt x="36" y="308"/>
                </a:lnTo>
                <a:lnTo>
                  <a:pt x="36" y="367"/>
                </a:lnTo>
                <a:lnTo>
                  <a:pt x="36" y="416"/>
                </a:lnTo>
                <a:lnTo>
                  <a:pt x="36" y="437"/>
                </a:lnTo>
                <a:lnTo>
                  <a:pt x="36" y="443"/>
                </a:lnTo>
                <a:lnTo>
                  <a:pt x="36" y="448"/>
                </a:lnTo>
                <a:lnTo>
                  <a:pt x="36" y="464"/>
                </a:lnTo>
                <a:lnTo>
                  <a:pt x="36" y="480"/>
                </a:lnTo>
                <a:lnTo>
                  <a:pt x="36" y="453"/>
                </a:lnTo>
                <a:lnTo>
                  <a:pt x="36" y="394"/>
                </a:lnTo>
                <a:lnTo>
                  <a:pt x="36" y="335"/>
                </a:lnTo>
                <a:lnTo>
                  <a:pt x="36" y="286"/>
                </a:lnTo>
                <a:lnTo>
                  <a:pt x="36" y="259"/>
                </a:lnTo>
                <a:lnTo>
                  <a:pt x="36" y="243"/>
                </a:lnTo>
                <a:lnTo>
                  <a:pt x="36" y="216"/>
                </a:lnTo>
                <a:lnTo>
                  <a:pt x="36" y="167"/>
                </a:lnTo>
                <a:lnTo>
                  <a:pt x="36" y="130"/>
                </a:lnTo>
                <a:lnTo>
                  <a:pt x="42" y="124"/>
                </a:lnTo>
                <a:lnTo>
                  <a:pt x="42" y="151"/>
                </a:lnTo>
                <a:lnTo>
                  <a:pt x="42" y="189"/>
                </a:lnTo>
                <a:lnTo>
                  <a:pt x="42" y="232"/>
                </a:lnTo>
                <a:lnTo>
                  <a:pt x="42" y="270"/>
                </a:lnTo>
                <a:lnTo>
                  <a:pt x="42" y="313"/>
                </a:lnTo>
                <a:lnTo>
                  <a:pt x="42" y="345"/>
                </a:lnTo>
                <a:lnTo>
                  <a:pt x="42" y="372"/>
                </a:lnTo>
                <a:lnTo>
                  <a:pt x="42" y="378"/>
                </a:lnTo>
                <a:lnTo>
                  <a:pt x="42" y="362"/>
                </a:lnTo>
                <a:lnTo>
                  <a:pt x="42" y="329"/>
                </a:lnTo>
                <a:lnTo>
                  <a:pt x="42" y="297"/>
                </a:lnTo>
                <a:lnTo>
                  <a:pt x="42" y="281"/>
                </a:lnTo>
                <a:lnTo>
                  <a:pt x="42" y="275"/>
                </a:lnTo>
                <a:lnTo>
                  <a:pt x="42" y="259"/>
                </a:lnTo>
                <a:lnTo>
                  <a:pt x="42" y="243"/>
                </a:lnTo>
                <a:lnTo>
                  <a:pt x="42" y="216"/>
                </a:lnTo>
                <a:lnTo>
                  <a:pt x="42" y="194"/>
                </a:lnTo>
                <a:lnTo>
                  <a:pt x="42" y="183"/>
                </a:lnTo>
                <a:lnTo>
                  <a:pt x="42" y="189"/>
                </a:lnTo>
                <a:lnTo>
                  <a:pt x="42" y="200"/>
                </a:lnTo>
                <a:lnTo>
                  <a:pt x="42" y="210"/>
                </a:lnTo>
                <a:lnTo>
                  <a:pt x="42" y="216"/>
                </a:lnTo>
                <a:lnTo>
                  <a:pt x="42" y="227"/>
                </a:lnTo>
                <a:lnTo>
                  <a:pt x="42" y="248"/>
                </a:lnTo>
                <a:lnTo>
                  <a:pt x="42" y="281"/>
                </a:lnTo>
                <a:lnTo>
                  <a:pt x="42" y="324"/>
                </a:lnTo>
                <a:lnTo>
                  <a:pt x="42" y="356"/>
                </a:lnTo>
                <a:lnTo>
                  <a:pt x="42" y="340"/>
                </a:lnTo>
                <a:lnTo>
                  <a:pt x="42" y="329"/>
                </a:lnTo>
                <a:lnTo>
                  <a:pt x="42" y="340"/>
                </a:lnTo>
                <a:lnTo>
                  <a:pt x="42" y="362"/>
                </a:lnTo>
                <a:lnTo>
                  <a:pt x="42" y="372"/>
                </a:lnTo>
                <a:lnTo>
                  <a:pt x="42" y="362"/>
                </a:lnTo>
                <a:lnTo>
                  <a:pt x="42" y="351"/>
                </a:lnTo>
                <a:lnTo>
                  <a:pt x="42" y="345"/>
                </a:lnTo>
                <a:lnTo>
                  <a:pt x="42" y="340"/>
                </a:lnTo>
                <a:lnTo>
                  <a:pt x="42" y="329"/>
                </a:lnTo>
                <a:lnTo>
                  <a:pt x="42" y="313"/>
                </a:lnTo>
                <a:lnTo>
                  <a:pt x="42" y="302"/>
                </a:lnTo>
                <a:lnTo>
                  <a:pt x="42" y="291"/>
                </a:lnTo>
                <a:lnTo>
                  <a:pt x="42" y="286"/>
                </a:lnTo>
                <a:lnTo>
                  <a:pt x="42" y="275"/>
                </a:lnTo>
                <a:lnTo>
                  <a:pt x="42" y="264"/>
                </a:lnTo>
                <a:lnTo>
                  <a:pt x="42" y="254"/>
                </a:lnTo>
                <a:lnTo>
                  <a:pt x="42" y="248"/>
                </a:lnTo>
                <a:lnTo>
                  <a:pt x="42" y="243"/>
                </a:lnTo>
                <a:lnTo>
                  <a:pt x="42" y="248"/>
                </a:lnTo>
                <a:lnTo>
                  <a:pt x="42" y="254"/>
                </a:lnTo>
                <a:lnTo>
                  <a:pt x="42" y="264"/>
                </a:lnTo>
                <a:lnTo>
                  <a:pt x="42" y="286"/>
                </a:lnTo>
                <a:lnTo>
                  <a:pt x="42" y="313"/>
                </a:lnTo>
                <a:lnTo>
                  <a:pt x="42" y="329"/>
                </a:lnTo>
                <a:lnTo>
                  <a:pt x="42" y="345"/>
                </a:lnTo>
                <a:lnTo>
                  <a:pt x="42" y="335"/>
                </a:lnTo>
                <a:lnTo>
                  <a:pt x="42" y="318"/>
                </a:lnTo>
                <a:lnTo>
                  <a:pt x="42" y="308"/>
                </a:lnTo>
                <a:lnTo>
                  <a:pt x="42" y="297"/>
                </a:lnTo>
                <a:lnTo>
                  <a:pt x="42" y="286"/>
                </a:lnTo>
                <a:lnTo>
                  <a:pt x="42" y="275"/>
                </a:lnTo>
                <a:lnTo>
                  <a:pt x="42" y="259"/>
                </a:lnTo>
                <a:lnTo>
                  <a:pt x="42" y="243"/>
                </a:lnTo>
                <a:lnTo>
                  <a:pt x="42" y="227"/>
                </a:lnTo>
                <a:lnTo>
                  <a:pt x="42" y="237"/>
                </a:lnTo>
                <a:lnTo>
                  <a:pt x="42" y="248"/>
                </a:lnTo>
                <a:lnTo>
                  <a:pt x="42" y="264"/>
                </a:lnTo>
                <a:lnTo>
                  <a:pt x="42" y="275"/>
                </a:lnTo>
                <a:lnTo>
                  <a:pt x="42" y="264"/>
                </a:lnTo>
                <a:lnTo>
                  <a:pt x="42" y="248"/>
                </a:lnTo>
                <a:lnTo>
                  <a:pt x="42" y="243"/>
                </a:lnTo>
                <a:lnTo>
                  <a:pt x="42" y="237"/>
                </a:lnTo>
                <a:lnTo>
                  <a:pt x="42" y="232"/>
                </a:lnTo>
                <a:lnTo>
                  <a:pt x="42" y="237"/>
                </a:lnTo>
                <a:lnTo>
                  <a:pt x="42" y="254"/>
                </a:lnTo>
                <a:lnTo>
                  <a:pt x="42" y="264"/>
                </a:lnTo>
                <a:lnTo>
                  <a:pt x="48" y="259"/>
                </a:lnTo>
                <a:lnTo>
                  <a:pt x="48" y="248"/>
                </a:lnTo>
                <a:lnTo>
                  <a:pt x="48" y="243"/>
                </a:lnTo>
                <a:lnTo>
                  <a:pt x="48" y="248"/>
                </a:lnTo>
                <a:lnTo>
                  <a:pt x="48" y="254"/>
                </a:lnTo>
                <a:lnTo>
                  <a:pt x="48" y="259"/>
                </a:lnTo>
                <a:lnTo>
                  <a:pt x="48" y="275"/>
                </a:lnTo>
                <a:lnTo>
                  <a:pt x="48" y="313"/>
                </a:lnTo>
                <a:lnTo>
                  <a:pt x="48" y="340"/>
                </a:lnTo>
                <a:lnTo>
                  <a:pt x="48" y="345"/>
                </a:lnTo>
                <a:lnTo>
                  <a:pt x="48" y="340"/>
                </a:lnTo>
                <a:lnTo>
                  <a:pt x="48" y="329"/>
                </a:lnTo>
                <a:lnTo>
                  <a:pt x="48" y="335"/>
                </a:lnTo>
                <a:lnTo>
                  <a:pt x="48" y="351"/>
                </a:lnTo>
                <a:lnTo>
                  <a:pt x="48" y="367"/>
                </a:lnTo>
                <a:lnTo>
                  <a:pt x="48" y="362"/>
                </a:lnTo>
                <a:lnTo>
                  <a:pt x="48" y="351"/>
                </a:lnTo>
                <a:lnTo>
                  <a:pt x="48" y="340"/>
                </a:lnTo>
                <a:lnTo>
                  <a:pt x="48" y="345"/>
                </a:lnTo>
                <a:lnTo>
                  <a:pt x="48" y="362"/>
                </a:lnTo>
                <a:lnTo>
                  <a:pt x="48" y="367"/>
                </a:lnTo>
                <a:lnTo>
                  <a:pt x="48" y="356"/>
                </a:lnTo>
                <a:lnTo>
                  <a:pt x="48" y="340"/>
                </a:lnTo>
                <a:lnTo>
                  <a:pt x="48" y="335"/>
                </a:lnTo>
                <a:lnTo>
                  <a:pt x="48" y="324"/>
                </a:lnTo>
                <a:lnTo>
                  <a:pt x="48" y="302"/>
                </a:lnTo>
                <a:lnTo>
                  <a:pt x="48" y="281"/>
                </a:lnTo>
                <a:lnTo>
                  <a:pt x="48" y="270"/>
                </a:lnTo>
                <a:lnTo>
                  <a:pt x="48" y="264"/>
                </a:lnTo>
                <a:lnTo>
                  <a:pt x="48" y="248"/>
                </a:lnTo>
                <a:lnTo>
                  <a:pt x="48" y="243"/>
                </a:lnTo>
                <a:lnTo>
                  <a:pt x="48" y="248"/>
                </a:lnTo>
                <a:lnTo>
                  <a:pt x="48" y="264"/>
                </a:lnTo>
                <a:lnTo>
                  <a:pt x="48" y="281"/>
                </a:lnTo>
                <a:lnTo>
                  <a:pt x="48" y="297"/>
                </a:lnTo>
                <a:lnTo>
                  <a:pt x="48" y="308"/>
                </a:lnTo>
                <a:lnTo>
                  <a:pt x="48" y="313"/>
                </a:lnTo>
                <a:lnTo>
                  <a:pt x="48" y="302"/>
                </a:lnTo>
                <a:lnTo>
                  <a:pt x="48" y="286"/>
                </a:lnTo>
                <a:lnTo>
                  <a:pt x="48" y="275"/>
                </a:lnTo>
                <a:lnTo>
                  <a:pt x="48" y="270"/>
                </a:lnTo>
                <a:lnTo>
                  <a:pt x="48" y="264"/>
                </a:lnTo>
                <a:lnTo>
                  <a:pt x="48" y="243"/>
                </a:lnTo>
                <a:lnTo>
                  <a:pt x="48" y="221"/>
                </a:lnTo>
                <a:lnTo>
                  <a:pt x="48" y="216"/>
                </a:lnTo>
                <a:lnTo>
                  <a:pt x="48" y="227"/>
                </a:lnTo>
                <a:lnTo>
                  <a:pt x="48" y="237"/>
                </a:lnTo>
                <a:lnTo>
                  <a:pt x="48" y="248"/>
                </a:lnTo>
                <a:lnTo>
                  <a:pt x="48" y="243"/>
                </a:lnTo>
                <a:lnTo>
                  <a:pt x="48" y="248"/>
                </a:lnTo>
                <a:lnTo>
                  <a:pt x="48" y="259"/>
                </a:lnTo>
                <a:lnTo>
                  <a:pt x="48" y="286"/>
                </a:lnTo>
                <a:lnTo>
                  <a:pt x="48" y="308"/>
                </a:lnTo>
                <a:lnTo>
                  <a:pt x="48" y="345"/>
                </a:lnTo>
                <a:lnTo>
                  <a:pt x="48" y="389"/>
                </a:lnTo>
                <a:lnTo>
                  <a:pt x="48" y="426"/>
                </a:lnTo>
                <a:lnTo>
                  <a:pt x="48" y="432"/>
                </a:lnTo>
                <a:lnTo>
                  <a:pt x="48" y="405"/>
                </a:lnTo>
                <a:lnTo>
                  <a:pt x="48" y="378"/>
                </a:lnTo>
                <a:lnTo>
                  <a:pt x="48" y="362"/>
                </a:lnTo>
                <a:lnTo>
                  <a:pt x="48" y="340"/>
                </a:lnTo>
                <a:lnTo>
                  <a:pt x="48" y="308"/>
                </a:lnTo>
                <a:lnTo>
                  <a:pt x="48" y="254"/>
                </a:lnTo>
                <a:lnTo>
                  <a:pt x="48" y="178"/>
                </a:lnTo>
                <a:lnTo>
                  <a:pt x="48" y="97"/>
                </a:lnTo>
                <a:lnTo>
                  <a:pt x="48" y="49"/>
                </a:lnTo>
                <a:lnTo>
                  <a:pt x="48" y="38"/>
                </a:lnTo>
                <a:lnTo>
                  <a:pt x="48" y="54"/>
                </a:lnTo>
                <a:lnTo>
                  <a:pt x="48" y="70"/>
                </a:lnTo>
                <a:lnTo>
                  <a:pt x="48" y="76"/>
                </a:lnTo>
                <a:lnTo>
                  <a:pt x="48" y="92"/>
                </a:lnTo>
                <a:lnTo>
                  <a:pt x="48" y="124"/>
                </a:lnTo>
                <a:lnTo>
                  <a:pt x="48" y="167"/>
                </a:lnTo>
                <a:lnTo>
                  <a:pt x="48" y="205"/>
                </a:lnTo>
                <a:lnTo>
                  <a:pt x="48" y="232"/>
                </a:lnTo>
                <a:lnTo>
                  <a:pt x="48" y="248"/>
                </a:lnTo>
                <a:lnTo>
                  <a:pt x="48" y="270"/>
                </a:lnTo>
                <a:lnTo>
                  <a:pt x="48" y="318"/>
                </a:lnTo>
                <a:lnTo>
                  <a:pt x="48" y="362"/>
                </a:lnTo>
                <a:lnTo>
                  <a:pt x="48" y="389"/>
                </a:lnTo>
                <a:lnTo>
                  <a:pt x="54" y="399"/>
                </a:lnTo>
                <a:lnTo>
                  <a:pt x="54" y="421"/>
                </a:lnTo>
                <a:lnTo>
                  <a:pt x="54" y="453"/>
                </a:lnTo>
                <a:lnTo>
                  <a:pt x="54" y="486"/>
                </a:lnTo>
                <a:lnTo>
                  <a:pt x="54" y="497"/>
                </a:lnTo>
                <a:lnTo>
                  <a:pt x="54" y="486"/>
                </a:lnTo>
                <a:lnTo>
                  <a:pt x="54" y="470"/>
                </a:lnTo>
                <a:lnTo>
                  <a:pt x="54" y="448"/>
                </a:lnTo>
                <a:lnTo>
                  <a:pt x="54" y="421"/>
                </a:lnTo>
                <a:lnTo>
                  <a:pt x="54" y="383"/>
                </a:lnTo>
                <a:lnTo>
                  <a:pt x="54" y="345"/>
                </a:lnTo>
                <a:lnTo>
                  <a:pt x="54" y="308"/>
                </a:lnTo>
                <a:lnTo>
                  <a:pt x="54" y="270"/>
                </a:lnTo>
                <a:lnTo>
                  <a:pt x="54" y="237"/>
                </a:lnTo>
                <a:lnTo>
                  <a:pt x="54" y="200"/>
                </a:lnTo>
                <a:lnTo>
                  <a:pt x="54" y="183"/>
                </a:lnTo>
                <a:lnTo>
                  <a:pt x="54" y="178"/>
                </a:lnTo>
                <a:lnTo>
                  <a:pt x="54" y="189"/>
                </a:lnTo>
                <a:lnTo>
                  <a:pt x="54" y="200"/>
                </a:lnTo>
                <a:lnTo>
                  <a:pt x="54" y="221"/>
                </a:lnTo>
                <a:lnTo>
                  <a:pt x="54" y="248"/>
                </a:lnTo>
                <a:lnTo>
                  <a:pt x="54" y="264"/>
                </a:lnTo>
                <a:lnTo>
                  <a:pt x="54" y="275"/>
                </a:lnTo>
                <a:lnTo>
                  <a:pt x="54" y="286"/>
                </a:lnTo>
                <a:lnTo>
                  <a:pt x="54" y="302"/>
                </a:lnTo>
                <a:lnTo>
                  <a:pt x="54" y="313"/>
                </a:lnTo>
                <a:lnTo>
                  <a:pt x="54" y="297"/>
                </a:lnTo>
                <a:lnTo>
                  <a:pt x="54" y="275"/>
                </a:lnTo>
                <a:lnTo>
                  <a:pt x="54" y="248"/>
                </a:lnTo>
                <a:lnTo>
                  <a:pt x="54" y="227"/>
                </a:lnTo>
                <a:lnTo>
                  <a:pt x="54" y="232"/>
                </a:lnTo>
                <a:lnTo>
                  <a:pt x="54" y="243"/>
                </a:lnTo>
                <a:lnTo>
                  <a:pt x="54" y="259"/>
                </a:lnTo>
                <a:lnTo>
                  <a:pt x="54" y="281"/>
                </a:lnTo>
                <a:lnTo>
                  <a:pt x="54" y="313"/>
                </a:lnTo>
                <a:lnTo>
                  <a:pt x="54" y="356"/>
                </a:lnTo>
                <a:lnTo>
                  <a:pt x="54" y="399"/>
                </a:lnTo>
                <a:lnTo>
                  <a:pt x="54" y="437"/>
                </a:lnTo>
                <a:lnTo>
                  <a:pt x="54" y="453"/>
                </a:lnTo>
                <a:lnTo>
                  <a:pt x="54" y="448"/>
                </a:lnTo>
                <a:lnTo>
                  <a:pt x="54" y="432"/>
                </a:lnTo>
                <a:lnTo>
                  <a:pt x="54" y="405"/>
                </a:lnTo>
                <a:lnTo>
                  <a:pt x="54" y="378"/>
                </a:lnTo>
                <a:lnTo>
                  <a:pt x="54" y="345"/>
                </a:lnTo>
                <a:lnTo>
                  <a:pt x="54" y="302"/>
                </a:lnTo>
                <a:lnTo>
                  <a:pt x="54" y="264"/>
                </a:lnTo>
                <a:lnTo>
                  <a:pt x="54" y="227"/>
                </a:lnTo>
                <a:lnTo>
                  <a:pt x="54" y="194"/>
                </a:lnTo>
                <a:lnTo>
                  <a:pt x="54" y="162"/>
                </a:lnTo>
                <a:lnTo>
                  <a:pt x="54" y="151"/>
                </a:lnTo>
                <a:lnTo>
                  <a:pt x="54" y="157"/>
                </a:lnTo>
                <a:lnTo>
                  <a:pt x="54" y="167"/>
                </a:lnTo>
                <a:lnTo>
                  <a:pt x="54" y="178"/>
                </a:lnTo>
                <a:lnTo>
                  <a:pt x="54" y="194"/>
                </a:lnTo>
                <a:lnTo>
                  <a:pt x="54" y="216"/>
                </a:lnTo>
                <a:lnTo>
                  <a:pt x="54" y="243"/>
                </a:lnTo>
                <a:lnTo>
                  <a:pt x="54" y="270"/>
                </a:lnTo>
                <a:lnTo>
                  <a:pt x="54" y="286"/>
                </a:lnTo>
                <a:lnTo>
                  <a:pt x="54" y="302"/>
                </a:lnTo>
                <a:lnTo>
                  <a:pt x="54" y="324"/>
                </a:lnTo>
                <a:lnTo>
                  <a:pt x="54" y="308"/>
                </a:lnTo>
                <a:lnTo>
                  <a:pt x="54" y="281"/>
                </a:lnTo>
                <a:lnTo>
                  <a:pt x="54" y="275"/>
                </a:lnTo>
                <a:lnTo>
                  <a:pt x="54" y="270"/>
                </a:lnTo>
                <a:lnTo>
                  <a:pt x="54" y="248"/>
                </a:lnTo>
                <a:lnTo>
                  <a:pt x="54" y="216"/>
                </a:lnTo>
                <a:lnTo>
                  <a:pt x="54" y="200"/>
                </a:lnTo>
                <a:lnTo>
                  <a:pt x="54" y="205"/>
                </a:lnTo>
                <a:lnTo>
                  <a:pt x="54" y="210"/>
                </a:lnTo>
                <a:lnTo>
                  <a:pt x="54" y="200"/>
                </a:lnTo>
                <a:lnTo>
                  <a:pt x="54" y="183"/>
                </a:lnTo>
                <a:lnTo>
                  <a:pt x="54" y="200"/>
                </a:lnTo>
                <a:lnTo>
                  <a:pt x="54" y="232"/>
                </a:lnTo>
                <a:lnTo>
                  <a:pt x="54" y="248"/>
                </a:lnTo>
                <a:lnTo>
                  <a:pt x="54" y="254"/>
                </a:lnTo>
                <a:lnTo>
                  <a:pt x="54" y="259"/>
                </a:lnTo>
                <a:lnTo>
                  <a:pt x="54" y="275"/>
                </a:lnTo>
                <a:lnTo>
                  <a:pt x="54" y="313"/>
                </a:lnTo>
                <a:lnTo>
                  <a:pt x="54" y="340"/>
                </a:lnTo>
                <a:lnTo>
                  <a:pt x="54" y="351"/>
                </a:lnTo>
                <a:lnTo>
                  <a:pt x="60" y="356"/>
                </a:lnTo>
                <a:lnTo>
                  <a:pt x="60" y="367"/>
                </a:lnTo>
                <a:lnTo>
                  <a:pt x="60" y="383"/>
                </a:lnTo>
                <a:lnTo>
                  <a:pt x="60" y="394"/>
                </a:lnTo>
                <a:lnTo>
                  <a:pt x="60" y="399"/>
                </a:lnTo>
                <a:lnTo>
                  <a:pt x="60" y="394"/>
                </a:lnTo>
                <a:lnTo>
                  <a:pt x="60" y="399"/>
                </a:lnTo>
                <a:lnTo>
                  <a:pt x="60" y="410"/>
                </a:lnTo>
                <a:lnTo>
                  <a:pt x="60" y="399"/>
                </a:lnTo>
                <a:lnTo>
                  <a:pt x="60" y="372"/>
                </a:lnTo>
                <a:lnTo>
                  <a:pt x="60" y="335"/>
                </a:lnTo>
                <a:lnTo>
                  <a:pt x="60" y="302"/>
                </a:lnTo>
                <a:lnTo>
                  <a:pt x="60" y="291"/>
                </a:lnTo>
                <a:lnTo>
                  <a:pt x="60" y="286"/>
                </a:lnTo>
                <a:lnTo>
                  <a:pt x="60" y="281"/>
                </a:lnTo>
                <a:lnTo>
                  <a:pt x="60" y="275"/>
                </a:lnTo>
                <a:lnTo>
                  <a:pt x="60" y="281"/>
                </a:lnTo>
                <a:lnTo>
                  <a:pt x="60" y="275"/>
                </a:lnTo>
                <a:lnTo>
                  <a:pt x="60" y="281"/>
                </a:lnTo>
                <a:lnTo>
                  <a:pt x="60" y="302"/>
                </a:lnTo>
                <a:lnTo>
                  <a:pt x="60" y="329"/>
                </a:lnTo>
                <a:lnTo>
                  <a:pt x="60" y="356"/>
                </a:lnTo>
                <a:lnTo>
                  <a:pt x="60" y="367"/>
                </a:lnTo>
                <a:lnTo>
                  <a:pt x="60" y="362"/>
                </a:lnTo>
                <a:lnTo>
                  <a:pt x="60" y="356"/>
                </a:lnTo>
                <a:lnTo>
                  <a:pt x="60" y="351"/>
                </a:lnTo>
                <a:lnTo>
                  <a:pt x="60" y="335"/>
                </a:lnTo>
                <a:lnTo>
                  <a:pt x="60" y="302"/>
                </a:lnTo>
                <a:lnTo>
                  <a:pt x="60" y="243"/>
                </a:lnTo>
                <a:lnTo>
                  <a:pt x="60" y="178"/>
                </a:lnTo>
                <a:lnTo>
                  <a:pt x="60" y="113"/>
                </a:lnTo>
                <a:lnTo>
                  <a:pt x="60" y="59"/>
                </a:lnTo>
                <a:lnTo>
                  <a:pt x="60" y="22"/>
                </a:lnTo>
                <a:lnTo>
                  <a:pt x="60" y="5"/>
                </a:lnTo>
                <a:lnTo>
                  <a:pt x="60" y="16"/>
                </a:lnTo>
                <a:lnTo>
                  <a:pt x="60" y="38"/>
                </a:lnTo>
                <a:lnTo>
                  <a:pt x="60" y="76"/>
                </a:lnTo>
                <a:lnTo>
                  <a:pt x="60" y="124"/>
                </a:lnTo>
                <a:lnTo>
                  <a:pt x="60" y="167"/>
                </a:lnTo>
                <a:lnTo>
                  <a:pt x="60" y="205"/>
                </a:lnTo>
                <a:lnTo>
                  <a:pt x="60" y="232"/>
                </a:lnTo>
                <a:lnTo>
                  <a:pt x="60" y="270"/>
                </a:lnTo>
                <a:lnTo>
                  <a:pt x="60" y="324"/>
                </a:lnTo>
                <a:lnTo>
                  <a:pt x="60" y="405"/>
                </a:lnTo>
                <a:lnTo>
                  <a:pt x="60" y="491"/>
                </a:lnTo>
                <a:lnTo>
                  <a:pt x="60" y="540"/>
                </a:lnTo>
                <a:lnTo>
                  <a:pt x="60" y="545"/>
                </a:lnTo>
                <a:lnTo>
                  <a:pt x="60" y="529"/>
                </a:lnTo>
                <a:lnTo>
                  <a:pt x="60" y="518"/>
                </a:lnTo>
                <a:lnTo>
                  <a:pt x="60" y="502"/>
                </a:lnTo>
                <a:lnTo>
                  <a:pt x="60" y="480"/>
                </a:lnTo>
                <a:lnTo>
                  <a:pt x="60" y="443"/>
                </a:lnTo>
                <a:lnTo>
                  <a:pt x="60" y="399"/>
                </a:lnTo>
                <a:lnTo>
                  <a:pt x="60" y="356"/>
                </a:lnTo>
                <a:lnTo>
                  <a:pt x="60" y="324"/>
                </a:lnTo>
                <a:lnTo>
                  <a:pt x="60" y="286"/>
                </a:lnTo>
                <a:lnTo>
                  <a:pt x="60" y="237"/>
                </a:lnTo>
                <a:lnTo>
                  <a:pt x="60" y="194"/>
                </a:lnTo>
                <a:lnTo>
                  <a:pt x="60" y="178"/>
                </a:lnTo>
                <a:lnTo>
                  <a:pt x="60" y="194"/>
                </a:lnTo>
                <a:lnTo>
                  <a:pt x="60" y="210"/>
                </a:lnTo>
                <a:lnTo>
                  <a:pt x="60" y="216"/>
                </a:lnTo>
                <a:lnTo>
                  <a:pt x="60" y="210"/>
                </a:lnTo>
                <a:lnTo>
                  <a:pt x="60" y="216"/>
                </a:lnTo>
                <a:lnTo>
                  <a:pt x="60" y="243"/>
                </a:lnTo>
                <a:lnTo>
                  <a:pt x="60" y="275"/>
                </a:lnTo>
                <a:lnTo>
                  <a:pt x="60" y="308"/>
                </a:lnTo>
                <a:lnTo>
                  <a:pt x="60" y="318"/>
                </a:lnTo>
                <a:lnTo>
                  <a:pt x="60" y="308"/>
                </a:lnTo>
                <a:lnTo>
                  <a:pt x="60" y="302"/>
                </a:lnTo>
                <a:lnTo>
                  <a:pt x="60" y="308"/>
                </a:lnTo>
                <a:lnTo>
                  <a:pt x="60" y="318"/>
                </a:lnTo>
                <a:lnTo>
                  <a:pt x="60" y="324"/>
                </a:lnTo>
                <a:lnTo>
                  <a:pt x="60" y="313"/>
                </a:lnTo>
                <a:lnTo>
                  <a:pt x="60" y="302"/>
                </a:lnTo>
                <a:lnTo>
                  <a:pt x="60" y="281"/>
                </a:lnTo>
                <a:lnTo>
                  <a:pt x="60" y="259"/>
                </a:lnTo>
                <a:lnTo>
                  <a:pt x="60" y="248"/>
                </a:lnTo>
                <a:lnTo>
                  <a:pt x="66" y="243"/>
                </a:lnTo>
                <a:lnTo>
                  <a:pt x="66" y="248"/>
                </a:lnTo>
                <a:lnTo>
                  <a:pt x="66" y="264"/>
                </a:lnTo>
                <a:lnTo>
                  <a:pt x="66" y="281"/>
                </a:lnTo>
                <a:lnTo>
                  <a:pt x="66" y="313"/>
                </a:lnTo>
                <a:lnTo>
                  <a:pt x="66" y="345"/>
                </a:lnTo>
                <a:lnTo>
                  <a:pt x="66" y="378"/>
                </a:lnTo>
                <a:lnTo>
                  <a:pt x="66" y="394"/>
                </a:lnTo>
                <a:lnTo>
                  <a:pt x="66" y="383"/>
                </a:lnTo>
                <a:lnTo>
                  <a:pt x="66" y="356"/>
                </a:lnTo>
                <a:lnTo>
                  <a:pt x="66" y="318"/>
                </a:lnTo>
                <a:lnTo>
                  <a:pt x="66" y="297"/>
                </a:lnTo>
                <a:lnTo>
                  <a:pt x="66" y="275"/>
                </a:lnTo>
                <a:lnTo>
                  <a:pt x="66" y="232"/>
                </a:lnTo>
                <a:lnTo>
                  <a:pt x="66" y="178"/>
                </a:lnTo>
                <a:lnTo>
                  <a:pt x="66" y="146"/>
                </a:lnTo>
                <a:lnTo>
                  <a:pt x="66" y="140"/>
                </a:lnTo>
                <a:lnTo>
                  <a:pt x="66" y="162"/>
                </a:lnTo>
                <a:lnTo>
                  <a:pt x="66" y="173"/>
                </a:lnTo>
                <a:lnTo>
                  <a:pt x="66" y="178"/>
                </a:lnTo>
                <a:lnTo>
                  <a:pt x="66" y="189"/>
                </a:lnTo>
                <a:lnTo>
                  <a:pt x="66" y="210"/>
                </a:lnTo>
                <a:lnTo>
                  <a:pt x="66" y="227"/>
                </a:lnTo>
                <a:lnTo>
                  <a:pt x="66" y="237"/>
                </a:lnTo>
                <a:lnTo>
                  <a:pt x="66" y="248"/>
                </a:lnTo>
                <a:lnTo>
                  <a:pt x="66" y="259"/>
                </a:lnTo>
                <a:lnTo>
                  <a:pt x="66" y="270"/>
                </a:lnTo>
                <a:lnTo>
                  <a:pt x="66" y="291"/>
                </a:lnTo>
                <a:lnTo>
                  <a:pt x="66" y="318"/>
                </a:lnTo>
                <a:lnTo>
                  <a:pt x="66" y="340"/>
                </a:lnTo>
                <a:lnTo>
                  <a:pt x="66" y="362"/>
                </a:lnTo>
                <a:lnTo>
                  <a:pt x="66" y="372"/>
                </a:lnTo>
                <a:lnTo>
                  <a:pt x="66" y="378"/>
                </a:lnTo>
                <a:lnTo>
                  <a:pt x="66" y="389"/>
                </a:lnTo>
                <a:lnTo>
                  <a:pt x="66" y="405"/>
                </a:lnTo>
                <a:lnTo>
                  <a:pt x="66" y="416"/>
                </a:lnTo>
                <a:lnTo>
                  <a:pt x="66" y="399"/>
                </a:lnTo>
                <a:lnTo>
                  <a:pt x="66" y="362"/>
                </a:lnTo>
                <a:lnTo>
                  <a:pt x="66" y="318"/>
                </a:lnTo>
                <a:lnTo>
                  <a:pt x="66" y="275"/>
                </a:lnTo>
                <a:lnTo>
                  <a:pt x="66" y="254"/>
                </a:lnTo>
                <a:lnTo>
                  <a:pt x="66" y="248"/>
                </a:lnTo>
                <a:lnTo>
                  <a:pt x="66" y="254"/>
                </a:lnTo>
                <a:lnTo>
                  <a:pt x="66" y="243"/>
                </a:lnTo>
                <a:lnTo>
                  <a:pt x="66" y="221"/>
                </a:lnTo>
                <a:lnTo>
                  <a:pt x="66" y="205"/>
                </a:lnTo>
                <a:lnTo>
                  <a:pt x="66" y="210"/>
                </a:lnTo>
                <a:lnTo>
                  <a:pt x="66" y="221"/>
                </a:lnTo>
                <a:lnTo>
                  <a:pt x="66" y="227"/>
                </a:lnTo>
                <a:lnTo>
                  <a:pt x="66" y="221"/>
                </a:lnTo>
                <a:lnTo>
                  <a:pt x="66" y="227"/>
                </a:lnTo>
                <a:lnTo>
                  <a:pt x="66" y="237"/>
                </a:lnTo>
                <a:lnTo>
                  <a:pt x="66" y="248"/>
                </a:lnTo>
                <a:lnTo>
                  <a:pt x="66" y="254"/>
                </a:lnTo>
                <a:lnTo>
                  <a:pt x="66" y="259"/>
                </a:lnTo>
                <a:lnTo>
                  <a:pt x="66" y="275"/>
                </a:lnTo>
                <a:lnTo>
                  <a:pt x="66" y="308"/>
                </a:lnTo>
                <a:lnTo>
                  <a:pt x="66" y="329"/>
                </a:lnTo>
                <a:lnTo>
                  <a:pt x="66" y="340"/>
                </a:lnTo>
                <a:lnTo>
                  <a:pt x="66" y="351"/>
                </a:lnTo>
                <a:lnTo>
                  <a:pt x="66" y="372"/>
                </a:lnTo>
                <a:lnTo>
                  <a:pt x="66" y="399"/>
                </a:lnTo>
                <a:lnTo>
                  <a:pt x="66" y="416"/>
                </a:lnTo>
                <a:lnTo>
                  <a:pt x="66" y="426"/>
                </a:lnTo>
                <a:lnTo>
                  <a:pt x="66" y="437"/>
                </a:lnTo>
                <a:lnTo>
                  <a:pt x="66" y="443"/>
                </a:lnTo>
                <a:lnTo>
                  <a:pt x="66" y="426"/>
                </a:lnTo>
                <a:lnTo>
                  <a:pt x="66" y="389"/>
                </a:lnTo>
                <a:lnTo>
                  <a:pt x="66" y="340"/>
                </a:lnTo>
                <a:lnTo>
                  <a:pt x="66" y="286"/>
                </a:lnTo>
                <a:lnTo>
                  <a:pt x="66" y="227"/>
                </a:lnTo>
                <a:lnTo>
                  <a:pt x="66" y="157"/>
                </a:lnTo>
                <a:lnTo>
                  <a:pt x="66" y="92"/>
                </a:lnTo>
                <a:lnTo>
                  <a:pt x="66" y="38"/>
                </a:lnTo>
                <a:lnTo>
                  <a:pt x="66" y="5"/>
                </a:lnTo>
                <a:lnTo>
                  <a:pt x="73" y="0"/>
                </a:lnTo>
                <a:lnTo>
                  <a:pt x="73" y="11"/>
                </a:lnTo>
                <a:lnTo>
                  <a:pt x="73" y="54"/>
                </a:lnTo>
                <a:lnTo>
                  <a:pt x="73" y="124"/>
                </a:lnTo>
                <a:lnTo>
                  <a:pt x="73" y="205"/>
                </a:lnTo>
                <a:lnTo>
                  <a:pt x="73" y="270"/>
                </a:lnTo>
                <a:lnTo>
                  <a:pt x="73" y="302"/>
                </a:lnTo>
                <a:lnTo>
                  <a:pt x="73" y="318"/>
                </a:lnTo>
                <a:lnTo>
                  <a:pt x="73" y="345"/>
                </a:lnTo>
                <a:lnTo>
                  <a:pt x="73" y="372"/>
                </a:lnTo>
                <a:lnTo>
                  <a:pt x="73" y="389"/>
                </a:lnTo>
                <a:lnTo>
                  <a:pt x="73" y="383"/>
                </a:lnTo>
                <a:lnTo>
                  <a:pt x="73" y="372"/>
                </a:lnTo>
                <a:lnTo>
                  <a:pt x="73" y="378"/>
                </a:lnTo>
                <a:lnTo>
                  <a:pt x="73" y="383"/>
                </a:lnTo>
                <a:lnTo>
                  <a:pt x="73" y="367"/>
                </a:lnTo>
                <a:lnTo>
                  <a:pt x="73" y="351"/>
                </a:lnTo>
                <a:lnTo>
                  <a:pt x="73" y="340"/>
                </a:lnTo>
                <a:lnTo>
                  <a:pt x="73" y="362"/>
                </a:lnTo>
                <a:lnTo>
                  <a:pt x="73" y="394"/>
                </a:lnTo>
                <a:lnTo>
                  <a:pt x="73" y="426"/>
                </a:lnTo>
                <a:lnTo>
                  <a:pt x="73" y="437"/>
                </a:lnTo>
                <a:lnTo>
                  <a:pt x="73" y="432"/>
                </a:lnTo>
                <a:lnTo>
                  <a:pt x="73" y="426"/>
                </a:lnTo>
                <a:lnTo>
                  <a:pt x="73" y="421"/>
                </a:lnTo>
                <a:lnTo>
                  <a:pt x="73" y="389"/>
                </a:lnTo>
                <a:lnTo>
                  <a:pt x="73" y="329"/>
                </a:lnTo>
                <a:lnTo>
                  <a:pt x="73" y="264"/>
                </a:lnTo>
                <a:lnTo>
                  <a:pt x="73" y="221"/>
                </a:lnTo>
                <a:lnTo>
                  <a:pt x="73" y="178"/>
                </a:lnTo>
                <a:lnTo>
                  <a:pt x="73" y="140"/>
                </a:lnTo>
                <a:lnTo>
                  <a:pt x="73" y="103"/>
                </a:lnTo>
                <a:lnTo>
                  <a:pt x="73" y="81"/>
                </a:lnTo>
                <a:lnTo>
                  <a:pt x="73" y="97"/>
                </a:lnTo>
                <a:lnTo>
                  <a:pt x="73" y="119"/>
                </a:lnTo>
                <a:lnTo>
                  <a:pt x="73" y="157"/>
                </a:lnTo>
                <a:lnTo>
                  <a:pt x="73" y="216"/>
                </a:lnTo>
                <a:lnTo>
                  <a:pt x="73" y="286"/>
                </a:lnTo>
                <a:lnTo>
                  <a:pt x="73" y="351"/>
                </a:lnTo>
                <a:lnTo>
                  <a:pt x="73" y="410"/>
                </a:lnTo>
                <a:lnTo>
                  <a:pt x="73" y="443"/>
                </a:lnTo>
                <a:lnTo>
                  <a:pt x="73" y="421"/>
                </a:lnTo>
                <a:lnTo>
                  <a:pt x="73" y="399"/>
                </a:lnTo>
                <a:lnTo>
                  <a:pt x="73" y="389"/>
                </a:lnTo>
                <a:lnTo>
                  <a:pt x="73" y="378"/>
                </a:lnTo>
                <a:lnTo>
                  <a:pt x="73" y="362"/>
                </a:lnTo>
                <a:lnTo>
                  <a:pt x="73" y="345"/>
                </a:lnTo>
                <a:lnTo>
                  <a:pt x="73" y="335"/>
                </a:lnTo>
                <a:lnTo>
                  <a:pt x="73" y="324"/>
                </a:lnTo>
                <a:lnTo>
                  <a:pt x="73" y="308"/>
                </a:lnTo>
                <a:lnTo>
                  <a:pt x="73" y="286"/>
                </a:lnTo>
                <a:lnTo>
                  <a:pt x="73" y="259"/>
                </a:lnTo>
                <a:lnTo>
                  <a:pt x="73" y="237"/>
                </a:lnTo>
                <a:lnTo>
                  <a:pt x="73" y="227"/>
                </a:lnTo>
                <a:lnTo>
                  <a:pt x="73" y="232"/>
                </a:lnTo>
                <a:lnTo>
                  <a:pt x="73" y="221"/>
                </a:lnTo>
                <a:lnTo>
                  <a:pt x="73" y="205"/>
                </a:lnTo>
                <a:lnTo>
                  <a:pt x="73" y="178"/>
                </a:lnTo>
                <a:lnTo>
                  <a:pt x="73" y="162"/>
                </a:lnTo>
                <a:lnTo>
                  <a:pt x="73" y="157"/>
                </a:lnTo>
                <a:lnTo>
                  <a:pt x="73" y="151"/>
                </a:lnTo>
                <a:lnTo>
                  <a:pt x="73" y="162"/>
                </a:lnTo>
                <a:lnTo>
                  <a:pt x="73" y="194"/>
                </a:lnTo>
                <a:lnTo>
                  <a:pt x="73" y="232"/>
                </a:lnTo>
                <a:lnTo>
                  <a:pt x="73" y="254"/>
                </a:lnTo>
                <a:lnTo>
                  <a:pt x="73" y="259"/>
                </a:lnTo>
                <a:lnTo>
                  <a:pt x="73" y="264"/>
                </a:lnTo>
                <a:lnTo>
                  <a:pt x="73" y="275"/>
                </a:lnTo>
                <a:lnTo>
                  <a:pt x="73" y="286"/>
                </a:lnTo>
                <a:lnTo>
                  <a:pt x="73" y="297"/>
                </a:lnTo>
                <a:lnTo>
                  <a:pt x="73" y="308"/>
                </a:lnTo>
                <a:lnTo>
                  <a:pt x="73" y="324"/>
                </a:lnTo>
                <a:lnTo>
                  <a:pt x="73" y="345"/>
                </a:lnTo>
                <a:lnTo>
                  <a:pt x="73" y="362"/>
                </a:lnTo>
                <a:lnTo>
                  <a:pt x="73" y="367"/>
                </a:lnTo>
                <a:lnTo>
                  <a:pt x="73" y="356"/>
                </a:lnTo>
                <a:lnTo>
                  <a:pt x="73" y="345"/>
                </a:lnTo>
                <a:lnTo>
                  <a:pt x="79" y="351"/>
                </a:lnTo>
                <a:lnTo>
                  <a:pt x="79" y="372"/>
                </a:lnTo>
                <a:lnTo>
                  <a:pt x="79" y="383"/>
                </a:lnTo>
                <a:lnTo>
                  <a:pt x="79" y="378"/>
                </a:lnTo>
                <a:lnTo>
                  <a:pt x="79" y="362"/>
                </a:lnTo>
                <a:lnTo>
                  <a:pt x="79" y="340"/>
                </a:lnTo>
                <a:lnTo>
                  <a:pt x="79" y="318"/>
                </a:lnTo>
                <a:lnTo>
                  <a:pt x="79" y="302"/>
                </a:lnTo>
                <a:lnTo>
                  <a:pt x="79" y="286"/>
                </a:lnTo>
                <a:lnTo>
                  <a:pt x="79" y="264"/>
                </a:lnTo>
                <a:lnTo>
                  <a:pt x="79" y="254"/>
                </a:lnTo>
                <a:lnTo>
                  <a:pt x="79" y="248"/>
                </a:lnTo>
                <a:lnTo>
                  <a:pt x="79" y="243"/>
                </a:lnTo>
                <a:lnTo>
                  <a:pt x="79" y="227"/>
                </a:lnTo>
                <a:lnTo>
                  <a:pt x="79" y="210"/>
                </a:lnTo>
                <a:lnTo>
                  <a:pt x="79" y="194"/>
                </a:lnTo>
                <a:lnTo>
                  <a:pt x="79" y="183"/>
                </a:lnTo>
                <a:lnTo>
                  <a:pt x="79" y="189"/>
                </a:lnTo>
                <a:lnTo>
                  <a:pt x="79" y="200"/>
                </a:lnTo>
                <a:lnTo>
                  <a:pt x="79" y="227"/>
                </a:lnTo>
                <a:lnTo>
                  <a:pt x="79" y="243"/>
                </a:lnTo>
                <a:lnTo>
                  <a:pt x="79" y="248"/>
                </a:lnTo>
                <a:lnTo>
                  <a:pt x="79" y="254"/>
                </a:lnTo>
                <a:lnTo>
                  <a:pt x="79" y="264"/>
                </a:lnTo>
                <a:lnTo>
                  <a:pt x="79" y="275"/>
                </a:lnTo>
                <a:lnTo>
                  <a:pt x="79" y="302"/>
                </a:lnTo>
                <a:lnTo>
                  <a:pt x="79" y="318"/>
                </a:lnTo>
                <a:lnTo>
                  <a:pt x="79" y="302"/>
                </a:lnTo>
                <a:lnTo>
                  <a:pt x="79" y="297"/>
                </a:lnTo>
                <a:lnTo>
                  <a:pt x="79" y="308"/>
                </a:lnTo>
                <a:lnTo>
                  <a:pt x="79" y="329"/>
                </a:lnTo>
                <a:lnTo>
                  <a:pt x="79" y="340"/>
                </a:lnTo>
                <a:lnTo>
                  <a:pt x="79" y="335"/>
                </a:lnTo>
                <a:lnTo>
                  <a:pt x="79" y="324"/>
                </a:lnTo>
                <a:lnTo>
                  <a:pt x="79" y="318"/>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5" name="Freeform 177"/>
          <p:cNvSpPr>
            <a:spLocks/>
          </p:cNvSpPr>
          <p:nvPr/>
        </p:nvSpPr>
        <p:spPr bwMode="auto">
          <a:xfrm>
            <a:off x="4275138" y="1262063"/>
            <a:ext cx="179387" cy="684212"/>
          </a:xfrm>
          <a:custGeom>
            <a:avLst/>
            <a:gdLst>
              <a:gd name="T0" fmla="*/ 0 w 79"/>
              <a:gd name="T1" fmla="*/ 270 h 545"/>
              <a:gd name="T2" fmla="*/ 0 w 79"/>
              <a:gd name="T3" fmla="*/ 221 h 545"/>
              <a:gd name="T4" fmla="*/ 6 w 79"/>
              <a:gd name="T5" fmla="*/ 405 h 545"/>
              <a:gd name="T6" fmla="*/ 6 w 79"/>
              <a:gd name="T7" fmla="*/ 329 h 545"/>
              <a:gd name="T8" fmla="*/ 6 w 79"/>
              <a:gd name="T9" fmla="*/ 383 h 545"/>
              <a:gd name="T10" fmla="*/ 6 w 79"/>
              <a:gd name="T11" fmla="*/ 205 h 545"/>
              <a:gd name="T12" fmla="*/ 12 w 79"/>
              <a:gd name="T13" fmla="*/ 361 h 545"/>
              <a:gd name="T14" fmla="*/ 12 w 79"/>
              <a:gd name="T15" fmla="*/ 205 h 545"/>
              <a:gd name="T16" fmla="*/ 12 w 79"/>
              <a:gd name="T17" fmla="*/ 340 h 545"/>
              <a:gd name="T18" fmla="*/ 12 w 79"/>
              <a:gd name="T19" fmla="*/ 97 h 545"/>
              <a:gd name="T20" fmla="*/ 12 w 79"/>
              <a:gd name="T21" fmla="*/ 394 h 545"/>
              <a:gd name="T22" fmla="*/ 18 w 79"/>
              <a:gd name="T23" fmla="*/ 221 h 545"/>
              <a:gd name="T24" fmla="*/ 18 w 79"/>
              <a:gd name="T25" fmla="*/ 388 h 545"/>
              <a:gd name="T26" fmla="*/ 18 w 79"/>
              <a:gd name="T27" fmla="*/ 86 h 545"/>
              <a:gd name="T28" fmla="*/ 18 w 79"/>
              <a:gd name="T29" fmla="*/ 340 h 545"/>
              <a:gd name="T30" fmla="*/ 18 w 79"/>
              <a:gd name="T31" fmla="*/ 92 h 545"/>
              <a:gd name="T32" fmla="*/ 24 w 79"/>
              <a:gd name="T33" fmla="*/ 205 h 545"/>
              <a:gd name="T34" fmla="*/ 24 w 79"/>
              <a:gd name="T35" fmla="*/ 345 h 545"/>
              <a:gd name="T36" fmla="*/ 24 w 79"/>
              <a:gd name="T37" fmla="*/ 291 h 545"/>
              <a:gd name="T38" fmla="*/ 24 w 79"/>
              <a:gd name="T39" fmla="*/ 124 h 545"/>
              <a:gd name="T40" fmla="*/ 30 w 79"/>
              <a:gd name="T41" fmla="*/ 270 h 545"/>
              <a:gd name="T42" fmla="*/ 30 w 79"/>
              <a:gd name="T43" fmla="*/ 340 h 545"/>
              <a:gd name="T44" fmla="*/ 30 w 79"/>
              <a:gd name="T45" fmla="*/ 275 h 545"/>
              <a:gd name="T46" fmla="*/ 30 w 79"/>
              <a:gd name="T47" fmla="*/ 383 h 545"/>
              <a:gd name="T48" fmla="*/ 30 w 79"/>
              <a:gd name="T49" fmla="*/ 286 h 545"/>
              <a:gd name="T50" fmla="*/ 36 w 79"/>
              <a:gd name="T51" fmla="*/ 32 h 545"/>
              <a:gd name="T52" fmla="*/ 36 w 79"/>
              <a:gd name="T53" fmla="*/ 324 h 545"/>
              <a:gd name="T54" fmla="*/ 36 w 79"/>
              <a:gd name="T55" fmla="*/ 264 h 545"/>
              <a:gd name="T56" fmla="*/ 36 w 79"/>
              <a:gd name="T57" fmla="*/ 410 h 545"/>
              <a:gd name="T58" fmla="*/ 36 w 79"/>
              <a:gd name="T59" fmla="*/ 70 h 545"/>
              <a:gd name="T60" fmla="*/ 42 w 79"/>
              <a:gd name="T61" fmla="*/ 459 h 545"/>
              <a:gd name="T62" fmla="*/ 42 w 79"/>
              <a:gd name="T63" fmla="*/ 129 h 545"/>
              <a:gd name="T64" fmla="*/ 42 w 79"/>
              <a:gd name="T65" fmla="*/ 291 h 545"/>
              <a:gd name="T66" fmla="*/ 42 w 79"/>
              <a:gd name="T67" fmla="*/ 140 h 545"/>
              <a:gd name="T68" fmla="*/ 48 w 79"/>
              <a:gd name="T69" fmla="*/ 415 h 545"/>
              <a:gd name="T70" fmla="*/ 48 w 79"/>
              <a:gd name="T71" fmla="*/ 216 h 545"/>
              <a:gd name="T72" fmla="*/ 48 w 79"/>
              <a:gd name="T73" fmla="*/ 367 h 545"/>
              <a:gd name="T74" fmla="*/ 48 w 79"/>
              <a:gd name="T75" fmla="*/ 270 h 545"/>
              <a:gd name="T76" fmla="*/ 48 w 79"/>
              <a:gd name="T77" fmla="*/ 324 h 545"/>
              <a:gd name="T78" fmla="*/ 54 w 79"/>
              <a:gd name="T79" fmla="*/ 178 h 545"/>
              <a:gd name="T80" fmla="*/ 54 w 79"/>
              <a:gd name="T81" fmla="*/ 415 h 545"/>
              <a:gd name="T82" fmla="*/ 54 w 79"/>
              <a:gd name="T83" fmla="*/ 183 h 545"/>
              <a:gd name="T84" fmla="*/ 54 w 79"/>
              <a:gd name="T85" fmla="*/ 199 h 545"/>
              <a:gd name="T86" fmla="*/ 54 w 79"/>
              <a:gd name="T87" fmla="*/ 286 h 545"/>
              <a:gd name="T88" fmla="*/ 60 w 79"/>
              <a:gd name="T89" fmla="*/ 205 h 545"/>
              <a:gd name="T90" fmla="*/ 60 w 79"/>
              <a:gd name="T91" fmla="*/ 221 h 545"/>
              <a:gd name="T92" fmla="*/ 60 w 79"/>
              <a:gd name="T93" fmla="*/ 405 h 545"/>
              <a:gd name="T94" fmla="*/ 60 w 79"/>
              <a:gd name="T95" fmla="*/ 259 h 545"/>
              <a:gd name="T96" fmla="*/ 66 w 79"/>
              <a:gd name="T97" fmla="*/ 237 h 545"/>
              <a:gd name="T98" fmla="*/ 66 w 79"/>
              <a:gd name="T99" fmla="*/ 475 h 545"/>
              <a:gd name="T100" fmla="*/ 66 w 79"/>
              <a:gd name="T101" fmla="*/ 243 h 545"/>
              <a:gd name="T102" fmla="*/ 66 w 79"/>
              <a:gd name="T103" fmla="*/ 318 h 545"/>
              <a:gd name="T104" fmla="*/ 72 w 79"/>
              <a:gd name="T105" fmla="*/ 210 h 545"/>
              <a:gd name="T106" fmla="*/ 72 w 79"/>
              <a:gd name="T107" fmla="*/ 189 h 545"/>
              <a:gd name="T108" fmla="*/ 72 w 79"/>
              <a:gd name="T109" fmla="*/ 140 h 545"/>
              <a:gd name="T110" fmla="*/ 72 w 79"/>
              <a:gd name="T111" fmla="*/ 307 h 545"/>
              <a:gd name="T112" fmla="*/ 72 w 79"/>
              <a:gd name="T113" fmla="*/ 221 h 545"/>
              <a:gd name="T114" fmla="*/ 79 w 79"/>
              <a:gd name="T115" fmla="*/ 119 h 545"/>
              <a:gd name="T116" fmla="*/ 79 w 79"/>
              <a:gd name="T117" fmla="*/ 345 h 545"/>
              <a:gd name="T118" fmla="*/ 79 w 79"/>
              <a:gd name="T119" fmla="*/ 14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45">
                <a:moveTo>
                  <a:pt x="0" y="307"/>
                </a:moveTo>
                <a:lnTo>
                  <a:pt x="0" y="302"/>
                </a:lnTo>
                <a:lnTo>
                  <a:pt x="0" y="291"/>
                </a:lnTo>
                <a:lnTo>
                  <a:pt x="0" y="307"/>
                </a:lnTo>
                <a:lnTo>
                  <a:pt x="0" y="340"/>
                </a:lnTo>
                <a:lnTo>
                  <a:pt x="0" y="372"/>
                </a:lnTo>
                <a:lnTo>
                  <a:pt x="0" y="388"/>
                </a:lnTo>
                <a:lnTo>
                  <a:pt x="0" y="394"/>
                </a:lnTo>
                <a:lnTo>
                  <a:pt x="0" y="388"/>
                </a:lnTo>
                <a:lnTo>
                  <a:pt x="0" y="372"/>
                </a:lnTo>
                <a:lnTo>
                  <a:pt x="0" y="356"/>
                </a:lnTo>
                <a:lnTo>
                  <a:pt x="0" y="329"/>
                </a:lnTo>
                <a:lnTo>
                  <a:pt x="0" y="307"/>
                </a:lnTo>
                <a:lnTo>
                  <a:pt x="0" y="291"/>
                </a:lnTo>
                <a:lnTo>
                  <a:pt x="0" y="280"/>
                </a:lnTo>
                <a:lnTo>
                  <a:pt x="0" y="275"/>
                </a:lnTo>
                <a:lnTo>
                  <a:pt x="0" y="270"/>
                </a:lnTo>
                <a:lnTo>
                  <a:pt x="0" y="259"/>
                </a:lnTo>
                <a:lnTo>
                  <a:pt x="0" y="226"/>
                </a:lnTo>
                <a:lnTo>
                  <a:pt x="0" y="194"/>
                </a:lnTo>
                <a:lnTo>
                  <a:pt x="0" y="178"/>
                </a:lnTo>
                <a:lnTo>
                  <a:pt x="0" y="183"/>
                </a:lnTo>
                <a:lnTo>
                  <a:pt x="0" y="194"/>
                </a:lnTo>
                <a:lnTo>
                  <a:pt x="0" y="210"/>
                </a:lnTo>
                <a:lnTo>
                  <a:pt x="0" y="226"/>
                </a:lnTo>
                <a:lnTo>
                  <a:pt x="0" y="232"/>
                </a:lnTo>
                <a:lnTo>
                  <a:pt x="0" y="221"/>
                </a:lnTo>
                <a:lnTo>
                  <a:pt x="0" y="205"/>
                </a:lnTo>
                <a:lnTo>
                  <a:pt x="0" y="178"/>
                </a:lnTo>
                <a:lnTo>
                  <a:pt x="0" y="162"/>
                </a:lnTo>
                <a:lnTo>
                  <a:pt x="0" y="167"/>
                </a:lnTo>
                <a:lnTo>
                  <a:pt x="0" y="183"/>
                </a:lnTo>
                <a:lnTo>
                  <a:pt x="0" y="199"/>
                </a:lnTo>
                <a:lnTo>
                  <a:pt x="0" y="221"/>
                </a:lnTo>
                <a:lnTo>
                  <a:pt x="0" y="243"/>
                </a:lnTo>
                <a:lnTo>
                  <a:pt x="0" y="259"/>
                </a:lnTo>
                <a:lnTo>
                  <a:pt x="0" y="264"/>
                </a:lnTo>
                <a:lnTo>
                  <a:pt x="0" y="259"/>
                </a:lnTo>
                <a:lnTo>
                  <a:pt x="0" y="264"/>
                </a:lnTo>
                <a:lnTo>
                  <a:pt x="0" y="275"/>
                </a:lnTo>
                <a:lnTo>
                  <a:pt x="0" y="291"/>
                </a:lnTo>
                <a:lnTo>
                  <a:pt x="0" y="286"/>
                </a:lnTo>
                <a:lnTo>
                  <a:pt x="0" y="302"/>
                </a:lnTo>
                <a:lnTo>
                  <a:pt x="0" y="313"/>
                </a:lnTo>
                <a:lnTo>
                  <a:pt x="0" y="307"/>
                </a:lnTo>
                <a:lnTo>
                  <a:pt x="6" y="297"/>
                </a:lnTo>
                <a:lnTo>
                  <a:pt x="6" y="318"/>
                </a:lnTo>
                <a:lnTo>
                  <a:pt x="6" y="351"/>
                </a:lnTo>
                <a:lnTo>
                  <a:pt x="6" y="383"/>
                </a:lnTo>
                <a:lnTo>
                  <a:pt x="6" y="399"/>
                </a:lnTo>
                <a:lnTo>
                  <a:pt x="6" y="405"/>
                </a:lnTo>
                <a:lnTo>
                  <a:pt x="6" y="399"/>
                </a:lnTo>
                <a:lnTo>
                  <a:pt x="6" y="388"/>
                </a:lnTo>
                <a:lnTo>
                  <a:pt x="6" y="361"/>
                </a:lnTo>
                <a:lnTo>
                  <a:pt x="6" y="329"/>
                </a:lnTo>
                <a:lnTo>
                  <a:pt x="6" y="297"/>
                </a:lnTo>
                <a:lnTo>
                  <a:pt x="6" y="270"/>
                </a:lnTo>
                <a:lnTo>
                  <a:pt x="6" y="232"/>
                </a:lnTo>
                <a:lnTo>
                  <a:pt x="6" y="194"/>
                </a:lnTo>
                <a:lnTo>
                  <a:pt x="6" y="167"/>
                </a:lnTo>
                <a:lnTo>
                  <a:pt x="6" y="156"/>
                </a:lnTo>
                <a:lnTo>
                  <a:pt x="6" y="162"/>
                </a:lnTo>
                <a:lnTo>
                  <a:pt x="6" y="178"/>
                </a:lnTo>
                <a:lnTo>
                  <a:pt x="6" y="205"/>
                </a:lnTo>
                <a:lnTo>
                  <a:pt x="6" y="243"/>
                </a:lnTo>
                <a:lnTo>
                  <a:pt x="6" y="280"/>
                </a:lnTo>
                <a:lnTo>
                  <a:pt x="6" y="313"/>
                </a:lnTo>
                <a:lnTo>
                  <a:pt x="6" y="329"/>
                </a:lnTo>
                <a:lnTo>
                  <a:pt x="6" y="324"/>
                </a:lnTo>
                <a:lnTo>
                  <a:pt x="6" y="313"/>
                </a:lnTo>
                <a:lnTo>
                  <a:pt x="6" y="302"/>
                </a:lnTo>
                <a:lnTo>
                  <a:pt x="6" y="270"/>
                </a:lnTo>
                <a:lnTo>
                  <a:pt x="6" y="232"/>
                </a:lnTo>
                <a:lnTo>
                  <a:pt x="6" y="205"/>
                </a:lnTo>
                <a:lnTo>
                  <a:pt x="6" y="199"/>
                </a:lnTo>
                <a:lnTo>
                  <a:pt x="6" y="221"/>
                </a:lnTo>
                <a:lnTo>
                  <a:pt x="6" y="253"/>
                </a:lnTo>
                <a:lnTo>
                  <a:pt x="6" y="280"/>
                </a:lnTo>
                <a:lnTo>
                  <a:pt x="6" y="275"/>
                </a:lnTo>
                <a:lnTo>
                  <a:pt x="6" y="291"/>
                </a:lnTo>
                <a:lnTo>
                  <a:pt x="6" y="324"/>
                </a:lnTo>
                <a:lnTo>
                  <a:pt x="6" y="356"/>
                </a:lnTo>
                <a:lnTo>
                  <a:pt x="6" y="372"/>
                </a:lnTo>
                <a:lnTo>
                  <a:pt x="6" y="378"/>
                </a:lnTo>
                <a:lnTo>
                  <a:pt x="6" y="383"/>
                </a:lnTo>
                <a:lnTo>
                  <a:pt x="6" y="372"/>
                </a:lnTo>
                <a:lnTo>
                  <a:pt x="6" y="351"/>
                </a:lnTo>
                <a:lnTo>
                  <a:pt x="6" y="329"/>
                </a:lnTo>
                <a:lnTo>
                  <a:pt x="6" y="313"/>
                </a:lnTo>
                <a:lnTo>
                  <a:pt x="6" y="280"/>
                </a:lnTo>
                <a:lnTo>
                  <a:pt x="6" y="237"/>
                </a:lnTo>
                <a:lnTo>
                  <a:pt x="6" y="189"/>
                </a:lnTo>
                <a:lnTo>
                  <a:pt x="6" y="151"/>
                </a:lnTo>
                <a:lnTo>
                  <a:pt x="6" y="124"/>
                </a:lnTo>
                <a:lnTo>
                  <a:pt x="6" y="113"/>
                </a:lnTo>
                <a:lnTo>
                  <a:pt x="6" y="102"/>
                </a:lnTo>
                <a:lnTo>
                  <a:pt x="6" y="108"/>
                </a:lnTo>
                <a:lnTo>
                  <a:pt x="6" y="119"/>
                </a:lnTo>
                <a:lnTo>
                  <a:pt x="6" y="129"/>
                </a:lnTo>
                <a:lnTo>
                  <a:pt x="6" y="140"/>
                </a:lnTo>
                <a:lnTo>
                  <a:pt x="6" y="167"/>
                </a:lnTo>
                <a:lnTo>
                  <a:pt x="6" y="205"/>
                </a:lnTo>
                <a:lnTo>
                  <a:pt x="6" y="237"/>
                </a:lnTo>
                <a:lnTo>
                  <a:pt x="6" y="248"/>
                </a:lnTo>
                <a:lnTo>
                  <a:pt x="6" y="253"/>
                </a:lnTo>
                <a:lnTo>
                  <a:pt x="6" y="264"/>
                </a:lnTo>
                <a:lnTo>
                  <a:pt x="6" y="280"/>
                </a:lnTo>
                <a:lnTo>
                  <a:pt x="6" y="297"/>
                </a:lnTo>
                <a:lnTo>
                  <a:pt x="6" y="302"/>
                </a:lnTo>
                <a:lnTo>
                  <a:pt x="6" y="313"/>
                </a:lnTo>
                <a:lnTo>
                  <a:pt x="6" y="340"/>
                </a:lnTo>
                <a:lnTo>
                  <a:pt x="6" y="378"/>
                </a:lnTo>
                <a:lnTo>
                  <a:pt x="6" y="405"/>
                </a:lnTo>
                <a:lnTo>
                  <a:pt x="6" y="394"/>
                </a:lnTo>
                <a:lnTo>
                  <a:pt x="6" y="383"/>
                </a:lnTo>
                <a:lnTo>
                  <a:pt x="6" y="367"/>
                </a:lnTo>
                <a:lnTo>
                  <a:pt x="6" y="356"/>
                </a:lnTo>
                <a:lnTo>
                  <a:pt x="6" y="351"/>
                </a:lnTo>
                <a:lnTo>
                  <a:pt x="12" y="361"/>
                </a:lnTo>
                <a:lnTo>
                  <a:pt x="12" y="356"/>
                </a:lnTo>
                <a:lnTo>
                  <a:pt x="12" y="351"/>
                </a:lnTo>
                <a:lnTo>
                  <a:pt x="12" y="345"/>
                </a:lnTo>
                <a:lnTo>
                  <a:pt x="12" y="334"/>
                </a:lnTo>
                <a:lnTo>
                  <a:pt x="12" y="324"/>
                </a:lnTo>
                <a:lnTo>
                  <a:pt x="12" y="313"/>
                </a:lnTo>
                <a:lnTo>
                  <a:pt x="12" y="297"/>
                </a:lnTo>
                <a:lnTo>
                  <a:pt x="12" y="275"/>
                </a:lnTo>
                <a:lnTo>
                  <a:pt x="12" y="243"/>
                </a:lnTo>
                <a:lnTo>
                  <a:pt x="12" y="232"/>
                </a:lnTo>
                <a:lnTo>
                  <a:pt x="12" y="237"/>
                </a:lnTo>
                <a:lnTo>
                  <a:pt x="12" y="232"/>
                </a:lnTo>
                <a:lnTo>
                  <a:pt x="12" y="237"/>
                </a:lnTo>
                <a:lnTo>
                  <a:pt x="12" y="243"/>
                </a:lnTo>
                <a:lnTo>
                  <a:pt x="12" y="237"/>
                </a:lnTo>
                <a:lnTo>
                  <a:pt x="12" y="221"/>
                </a:lnTo>
                <a:lnTo>
                  <a:pt x="12" y="205"/>
                </a:lnTo>
                <a:lnTo>
                  <a:pt x="12" y="199"/>
                </a:lnTo>
                <a:lnTo>
                  <a:pt x="12" y="183"/>
                </a:lnTo>
                <a:lnTo>
                  <a:pt x="12" y="167"/>
                </a:lnTo>
                <a:lnTo>
                  <a:pt x="12" y="189"/>
                </a:lnTo>
                <a:lnTo>
                  <a:pt x="12" y="221"/>
                </a:lnTo>
                <a:lnTo>
                  <a:pt x="12" y="248"/>
                </a:lnTo>
                <a:lnTo>
                  <a:pt x="12" y="253"/>
                </a:lnTo>
                <a:lnTo>
                  <a:pt x="12" y="248"/>
                </a:lnTo>
                <a:lnTo>
                  <a:pt x="12" y="243"/>
                </a:lnTo>
                <a:lnTo>
                  <a:pt x="12" y="237"/>
                </a:lnTo>
                <a:lnTo>
                  <a:pt x="12" y="243"/>
                </a:lnTo>
                <a:lnTo>
                  <a:pt x="12" y="259"/>
                </a:lnTo>
                <a:lnTo>
                  <a:pt x="12" y="275"/>
                </a:lnTo>
                <a:lnTo>
                  <a:pt x="12" y="280"/>
                </a:lnTo>
                <a:lnTo>
                  <a:pt x="12" y="291"/>
                </a:lnTo>
                <a:lnTo>
                  <a:pt x="12" y="313"/>
                </a:lnTo>
                <a:lnTo>
                  <a:pt x="12" y="340"/>
                </a:lnTo>
                <a:lnTo>
                  <a:pt x="12" y="372"/>
                </a:lnTo>
                <a:lnTo>
                  <a:pt x="12" y="394"/>
                </a:lnTo>
                <a:lnTo>
                  <a:pt x="12" y="421"/>
                </a:lnTo>
                <a:lnTo>
                  <a:pt x="12" y="442"/>
                </a:lnTo>
                <a:lnTo>
                  <a:pt x="12" y="453"/>
                </a:lnTo>
                <a:lnTo>
                  <a:pt x="12" y="437"/>
                </a:lnTo>
                <a:lnTo>
                  <a:pt x="12" y="405"/>
                </a:lnTo>
                <a:lnTo>
                  <a:pt x="12" y="356"/>
                </a:lnTo>
                <a:lnTo>
                  <a:pt x="12" y="313"/>
                </a:lnTo>
                <a:lnTo>
                  <a:pt x="12" y="275"/>
                </a:lnTo>
                <a:lnTo>
                  <a:pt x="12" y="248"/>
                </a:lnTo>
                <a:lnTo>
                  <a:pt x="12" y="226"/>
                </a:lnTo>
                <a:lnTo>
                  <a:pt x="12" y="216"/>
                </a:lnTo>
                <a:lnTo>
                  <a:pt x="12" y="199"/>
                </a:lnTo>
                <a:lnTo>
                  <a:pt x="12" y="162"/>
                </a:lnTo>
                <a:lnTo>
                  <a:pt x="12" y="119"/>
                </a:lnTo>
                <a:lnTo>
                  <a:pt x="12" y="97"/>
                </a:lnTo>
                <a:lnTo>
                  <a:pt x="12" y="113"/>
                </a:lnTo>
                <a:lnTo>
                  <a:pt x="12" y="129"/>
                </a:lnTo>
                <a:lnTo>
                  <a:pt x="12" y="140"/>
                </a:lnTo>
                <a:lnTo>
                  <a:pt x="12" y="146"/>
                </a:lnTo>
                <a:lnTo>
                  <a:pt x="12" y="151"/>
                </a:lnTo>
                <a:lnTo>
                  <a:pt x="12" y="156"/>
                </a:lnTo>
                <a:lnTo>
                  <a:pt x="12" y="172"/>
                </a:lnTo>
                <a:lnTo>
                  <a:pt x="12" y="189"/>
                </a:lnTo>
                <a:lnTo>
                  <a:pt x="12" y="205"/>
                </a:lnTo>
                <a:lnTo>
                  <a:pt x="12" y="216"/>
                </a:lnTo>
                <a:lnTo>
                  <a:pt x="12" y="232"/>
                </a:lnTo>
                <a:lnTo>
                  <a:pt x="12" y="275"/>
                </a:lnTo>
                <a:lnTo>
                  <a:pt x="12" y="329"/>
                </a:lnTo>
                <a:lnTo>
                  <a:pt x="12" y="367"/>
                </a:lnTo>
                <a:lnTo>
                  <a:pt x="12" y="383"/>
                </a:lnTo>
                <a:lnTo>
                  <a:pt x="12" y="388"/>
                </a:lnTo>
                <a:lnTo>
                  <a:pt x="12" y="394"/>
                </a:lnTo>
                <a:lnTo>
                  <a:pt x="12" y="405"/>
                </a:lnTo>
                <a:lnTo>
                  <a:pt x="12" y="421"/>
                </a:lnTo>
                <a:lnTo>
                  <a:pt x="12" y="432"/>
                </a:lnTo>
                <a:lnTo>
                  <a:pt x="12" y="437"/>
                </a:lnTo>
                <a:lnTo>
                  <a:pt x="12" y="432"/>
                </a:lnTo>
                <a:lnTo>
                  <a:pt x="12" y="415"/>
                </a:lnTo>
                <a:lnTo>
                  <a:pt x="12" y="399"/>
                </a:lnTo>
                <a:lnTo>
                  <a:pt x="18" y="372"/>
                </a:lnTo>
                <a:lnTo>
                  <a:pt x="18" y="340"/>
                </a:lnTo>
                <a:lnTo>
                  <a:pt x="18" y="297"/>
                </a:lnTo>
                <a:lnTo>
                  <a:pt x="18" y="259"/>
                </a:lnTo>
                <a:lnTo>
                  <a:pt x="18" y="243"/>
                </a:lnTo>
                <a:lnTo>
                  <a:pt x="18" y="253"/>
                </a:lnTo>
                <a:lnTo>
                  <a:pt x="18" y="264"/>
                </a:lnTo>
                <a:lnTo>
                  <a:pt x="18" y="248"/>
                </a:lnTo>
                <a:lnTo>
                  <a:pt x="18" y="237"/>
                </a:lnTo>
                <a:lnTo>
                  <a:pt x="18" y="221"/>
                </a:lnTo>
                <a:lnTo>
                  <a:pt x="18" y="189"/>
                </a:lnTo>
                <a:lnTo>
                  <a:pt x="18" y="135"/>
                </a:lnTo>
                <a:lnTo>
                  <a:pt x="18" y="86"/>
                </a:lnTo>
                <a:lnTo>
                  <a:pt x="18" y="75"/>
                </a:lnTo>
                <a:lnTo>
                  <a:pt x="18" y="97"/>
                </a:lnTo>
                <a:lnTo>
                  <a:pt x="18" y="124"/>
                </a:lnTo>
                <a:lnTo>
                  <a:pt x="18" y="140"/>
                </a:lnTo>
                <a:lnTo>
                  <a:pt x="18" y="146"/>
                </a:lnTo>
                <a:lnTo>
                  <a:pt x="18" y="151"/>
                </a:lnTo>
                <a:lnTo>
                  <a:pt x="18" y="162"/>
                </a:lnTo>
                <a:lnTo>
                  <a:pt x="18" y="178"/>
                </a:lnTo>
                <a:lnTo>
                  <a:pt x="18" y="205"/>
                </a:lnTo>
                <a:lnTo>
                  <a:pt x="18" y="226"/>
                </a:lnTo>
                <a:lnTo>
                  <a:pt x="18" y="259"/>
                </a:lnTo>
                <a:lnTo>
                  <a:pt x="18" y="302"/>
                </a:lnTo>
                <a:lnTo>
                  <a:pt x="18" y="351"/>
                </a:lnTo>
                <a:lnTo>
                  <a:pt x="18" y="388"/>
                </a:lnTo>
                <a:lnTo>
                  <a:pt x="18" y="410"/>
                </a:lnTo>
                <a:lnTo>
                  <a:pt x="18" y="421"/>
                </a:lnTo>
                <a:lnTo>
                  <a:pt x="18" y="437"/>
                </a:lnTo>
                <a:lnTo>
                  <a:pt x="18" y="459"/>
                </a:lnTo>
                <a:lnTo>
                  <a:pt x="18" y="480"/>
                </a:lnTo>
                <a:lnTo>
                  <a:pt x="18" y="496"/>
                </a:lnTo>
                <a:lnTo>
                  <a:pt x="18" y="502"/>
                </a:lnTo>
                <a:lnTo>
                  <a:pt x="18" y="496"/>
                </a:lnTo>
                <a:lnTo>
                  <a:pt x="18" y="491"/>
                </a:lnTo>
                <a:lnTo>
                  <a:pt x="18" y="475"/>
                </a:lnTo>
                <a:lnTo>
                  <a:pt x="18" y="437"/>
                </a:lnTo>
                <a:lnTo>
                  <a:pt x="18" y="378"/>
                </a:lnTo>
                <a:lnTo>
                  <a:pt x="18" y="297"/>
                </a:lnTo>
                <a:lnTo>
                  <a:pt x="18" y="226"/>
                </a:lnTo>
                <a:lnTo>
                  <a:pt x="18" y="172"/>
                </a:lnTo>
                <a:lnTo>
                  <a:pt x="18" y="129"/>
                </a:lnTo>
                <a:lnTo>
                  <a:pt x="18" y="86"/>
                </a:lnTo>
                <a:lnTo>
                  <a:pt x="18" y="48"/>
                </a:lnTo>
                <a:lnTo>
                  <a:pt x="18" y="21"/>
                </a:lnTo>
                <a:lnTo>
                  <a:pt x="18" y="5"/>
                </a:lnTo>
                <a:lnTo>
                  <a:pt x="18" y="0"/>
                </a:lnTo>
                <a:lnTo>
                  <a:pt x="18" y="11"/>
                </a:lnTo>
                <a:lnTo>
                  <a:pt x="18" y="32"/>
                </a:lnTo>
                <a:lnTo>
                  <a:pt x="18" y="70"/>
                </a:lnTo>
                <a:lnTo>
                  <a:pt x="18" y="124"/>
                </a:lnTo>
                <a:lnTo>
                  <a:pt x="18" y="172"/>
                </a:lnTo>
                <a:lnTo>
                  <a:pt x="18" y="205"/>
                </a:lnTo>
                <a:lnTo>
                  <a:pt x="18" y="221"/>
                </a:lnTo>
                <a:lnTo>
                  <a:pt x="18" y="232"/>
                </a:lnTo>
                <a:lnTo>
                  <a:pt x="18" y="237"/>
                </a:lnTo>
                <a:lnTo>
                  <a:pt x="18" y="253"/>
                </a:lnTo>
                <a:lnTo>
                  <a:pt x="18" y="280"/>
                </a:lnTo>
                <a:lnTo>
                  <a:pt x="18" y="318"/>
                </a:lnTo>
                <a:lnTo>
                  <a:pt x="18" y="340"/>
                </a:lnTo>
                <a:lnTo>
                  <a:pt x="18" y="356"/>
                </a:lnTo>
                <a:lnTo>
                  <a:pt x="18" y="388"/>
                </a:lnTo>
                <a:lnTo>
                  <a:pt x="18" y="426"/>
                </a:lnTo>
                <a:lnTo>
                  <a:pt x="18" y="459"/>
                </a:lnTo>
                <a:lnTo>
                  <a:pt x="18" y="469"/>
                </a:lnTo>
                <a:lnTo>
                  <a:pt x="18" y="459"/>
                </a:lnTo>
                <a:lnTo>
                  <a:pt x="18" y="475"/>
                </a:lnTo>
                <a:lnTo>
                  <a:pt x="18" y="480"/>
                </a:lnTo>
                <a:lnTo>
                  <a:pt x="18" y="469"/>
                </a:lnTo>
                <a:lnTo>
                  <a:pt x="18" y="448"/>
                </a:lnTo>
                <a:lnTo>
                  <a:pt x="18" y="432"/>
                </a:lnTo>
                <a:lnTo>
                  <a:pt x="18" y="415"/>
                </a:lnTo>
                <a:lnTo>
                  <a:pt x="18" y="378"/>
                </a:lnTo>
                <a:lnTo>
                  <a:pt x="18" y="313"/>
                </a:lnTo>
                <a:lnTo>
                  <a:pt x="18" y="237"/>
                </a:lnTo>
                <a:lnTo>
                  <a:pt x="18" y="156"/>
                </a:lnTo>
                <a:lnTo>
                  <a:pt x="18" y="92"/>
                </a:lnTo>
                <a:lnTo>
                  <a:pt x="18" y="54"/>
                </a:lnTo>
                <a:lnTo>
                  <a:pt x="18" y="48"/>
                </a:lnTo>
                <a:lnTo>
                  <a:pt x="24" y="70"/>
                </a:lnTo>
                <a:lnTo>
                  <a:pt x="24" y="92"/>
                </a:lnTo>
                <a:lnTo>
                  <a:pt x="24" y="97"/>
                </a:lnTo>
                <a:lnTo>
                  <a:pt x="24" y="113"/>
                </a:lnTo>
                <a:lnTo>
                  <a:pt x="24" y="146"/>
                </a:lnTo>
                <a:lnTo>
                  <a:pt x="24" y="199"/>
                </a:lnTo>
                <a:lnTo>
                  <a:pt x="24" y="248"/>
                </a:lnTo>
                <a:lnTo>
                  <a:pt x="24" y="275"/>
                </a:lnTo>
                <a:lnTo>
                  <a:pt x="24" y="280"/>
                </a:lnTo>
                <a:lnTo>
                  <a:pt x="24" y="286"/>
                </a:lnTo>
                <a:lnTo>
                  <a:pt x="24" y="291"/>
                </a:lnTo>
                <a:lnTo>
                  <a:pt x="24" y="286"/>
                </a:lnTo>
                <a:lnTo>
                  <a:pt x="24" y="259"/>
                </a:lnTo>
                <a:lnTo>
                  <a:pt x="24" y="226"/>
                </a:lnTo>
                <a:lnTo>
                  <a:pt x="24" y="205"/>
                </a:lnTo>
                <a:lnTo>
                  <a:pt x="24" y="216"/>
                </a:lnTo>
                <a:lnTo>
                  <a:pt x="24" y="226"/>
                </a:lnTo>
                <a:lnTo>
                  <a:pt x="24" y="232"/>
                </a:lnTo>
                <a:lnTo>
                  <a:pt x="24" y="243"/>
                </a:lnTo>
                <a:lnTo>
                  <a:pt x="24" y="264"/>
                </a:lnTo>
                <a:lnTo>
                  <a:pt x="24" y="286"/>
                </a:lnTo>
                <a:lnTo>
                  <a:pt x="24" y="302"/>
                </a:lnTo>
                <a:lnTo>
                  <a:pt x="24" y="324"/>
                </a:lnTo>
                <a:lnTo>
                  <a:pt x="24" y="361"/>
                </a:lnTo>
                <a:lnTo>
                  <a:pt x="24" y="405"/>
                </a:lnTo>
                <a:lnTo>
                  <a:pt x="24" y="426"/>
                </a:lnTo>
                <a:lnTo>
                  <a:pt x="24" y="421"/>
                </a:lnTo>
                <a:lnTo>
                  <a:pt x="24" y="405"/>
                </a:lnTo>
                <a:lnTo>
                  <a:pt x="24" y="399"/>
                </a:lnTo>
                <a:lnTo>
                  <a:pt x="24" y="388"/>
                </a:lnTo>
                <a:lnTo>
                  <a:pt x="24" y="367"/>
                </a:lnTo>
                <a:lnTo>
                  <a:pt x="24" y="345"/>
                </a:lnTo>
                <a:lnTo>
                  <a:pt x="24" y="324"/>
                </a:lnTo>
                <a:lnTo>
                  <a:pt x="24" y="302"/>
                </a:lnTo>
                <a:lnTo>
                  <a:pt x="24" y="270"/>
                </a:lnTo>
                <a:lnTo>
                  <a:pt x="24" y="221"/>
                </a:lnTo>
                <a:lnTo>
                  <a:pt x="24" y="156"/>
                </a:lnTo>
                <a:lnTo>
                  <a:pt x="24" y="108"/>
                </a:lnTo>
                <a:lnTo>
                  <a:pt x="24" y="97"/>
                </a:lnTo>
                <a:lnTo>
                  <a:pt x="24" y="108"/>
                </a:lnTo>
                <a:lnTo>
                  <a:pt x="24" y="119"/>
                </a:lnTo>
                <a:lnTo>
                  <a:pt x="24" y="108"/>
                </a:lnTo>
                <a:lnTo>
                  <a:pt x="24" y="102"/>
                </a:lnTo>
                <a:lnTo>
                  <a:pt x="24" y="119"/>
                </a:lnTo>
                <a:lnTo>
                  <a:pt x="24" y="151"/>
                </a:lnTo>
                <a:lnTo>
                  <a:pt x="24" y="189"/>
                </a:lnTo>
                <a:lnTo>
                  <a:pt x="24" y="226"/>
                </a:lnTo>
                <a:lnTo>
                  <a:pt x="24" y="253"/>
                </a:lnTo>
                <a:lnTo>
                  <a:pt x="24" y="291"/>
                </a:lnTo>
                <a:lnTo>
                  <a:pt x="24" y="334"/>
                </a:lnTo>
                <a:lnTo>
                  <a:pt x="24" y="372"/>
                </a:lnTo>
                <a:lnTo>
                  <a:pt x="24" y="405"/>
                </a:lnTo>
                <a:lnTo>
                  <a:pt x="24" y="432"/>
                </a:lnTo>
                <a:lnTo>
                  <a:pt x="24" y="464"/>
                </a:lnTo>
                <a:lnTo>
                  <a:pt x="24" y="496"/>
                </a:lnTo>
                <a:lnTo>
                  <a:pt x="24" y="513"/>
                </a:lnTo>
                <a:lnTo>
                  <a:pt x="24" y="507"/>
                </a:lnTo>
                <a:lnTo>
                  <a:pt x="24" y="491"/>
                </a:lnTo>
                <a:lnTo>
                  <a:pt x="24" y="475"/>
                </a:lnTo>
                <a:lnTo>
                  <a:pt x="24" y="453"/>
                </a:lnTo>
                <a:lnTo>
                  <a:pt x="24" y="432"/>
                </a:lnTo>
                <a:lnTo>
                  <a:pt x="24" y="388"/>
                </a:lnTo>
                <a:lnTo>
                  <a:pt x="24" y="334"/>
                </a:lnTo>
                <a:lnTo>
                  <a:pt x="24" y="270"/>
                </a:lnTo>
                <a:lnTo>
                  <a:pt x="24" y="199"/>
                </a:lnTo>
                <a:lnTo>
                  <a:pt x="24" y="124"/>
                </a:lnTo>
                <a:lnTo>
                  <a:pt x="24" y="59"/>
                </a:lnTo>
                <a:lnTo>
                  <a:pt x="24" y="16"/>
                </a:lnTo>
                <a:lnTo>
                  <a:pt x="24" y="5"/>
                </a:lnTo>
                <a:lnTo>
                  <a:pt x="24" y="16"/>
                </a:lnTo>
                <a:lnTo>
                  <a:pt x="24" y="38"/>
                </a:lnTo>
                <a:lnTo>
                  <a:pt x="24" y="75"/>
                </a:lnTo>
                <a:lnTo>
                  <a:pt x="24" y="124"/>
                </a:lnTo>
                <a:lnTo>
                  <a:pt x="24" y="162"/>
                </a:lnTo>
                <a:lnTo>
                  <a:pt x="24" y="189"/>
                </a:lnTo>
                <a:lnTo>
                  <a:pt x="24" y="210"/>
                </a:lnTo>
                <a:lnTo>
                  <a:pt x="24" y="226"/>
                </a:lnTo>
                <a:lnTo>
                  <a:pt x="24" y="210"/>
                </a:lnTo>
                <a:lnTo>
                  <a:pt x="24" y="183"/>
                </a:lnTo>
                <a:lnTo>
                  <a:pt x="24" y="178"/>
                </a:lnTo>
                <a:lnTo>
                  <a:pt x="24" y="205"/>
                </a:lnTo>
                <a:lnTo>
                  <a:pt x="24" y="237"/>
                </a:lnTo>
                <a:lnTo>
                  <a:pt x="30" y="270"/>
                </a:lnTo>
                <a:lnTo>
                  <a:pt x="30" y="275"/>
                </a:lnTo>
                <a:lnTo>
                  <a:pt x="30" y="280"/>
                </a:lnTo>
                <a:lnTo>
                  <a:pt x="30" y="302"/>
                </a:lnTo>
                <a:lnTo>
                  <a:pt x="30" y="340"/>
                </a:lnTo>
                <a:lnTo>
                  <a:pt x="30" y="378"/>
                </a:lnTo>
                <a:lnTo>
                  <a:pt x="30" y="410"/>
                </a:lnTo>
                <a:lnTo>
                  <a:pt x="30" y="421"/>
                </a:lnTo>
                <a:lnTo>
                  <a:pt x="30" y="426"/>
                </a:lnTo>
                <a:lnTo>
                  <a:pt x="30" y="437"/>
                </a:lnTo>
                <a:lnTo>
                  <a:pt x="30" y="442"/>
                </a:lnTo>
                <a:lnTo>
                  <a:pt x="30" y="448"/>
                </a:lnTo>
                <a:lnTo>
                  <a:pt x="30" y="453"/>
                </a:lnTo>
                <a:lnTo>
                  <a:pt x="30" y="459"/>
                </a:lnTo>
                <a:lnTo>
                  <a:pt x="30" y="453"/>
                </a:lnTo>
                <a:lnTo>
                  <a:pt x="30" y="437"/>
                </a:lnTo>
                <a:lnTo>
                  <a:pt x="30" y="399"/>
                </a:lnTo>
                <a:lnTo>
                  <a:pt x="30" y="340"/>
                </a:lnTo>
                <a:lnTo>
                  <a:pt x="30" y="270"/>
                </a:lnTo>
                <a:lnTo>
                  <a:pt x="30" y="205"/>
                </a:lnTo>
                <a:lnTo>
                  <a:pt x="30" y="146"/>
                </a:lnTo>
                <a:lnTo>
                  <a:pt x="30" y="86"/>
                </a:lnTo>
                <a:lnTo>
                  <a:pt x="30" y="38"/>
                </a:lnTo>
                <a:lnTo>
                  <a:pt x="30" y="16"/>
                </a:lnTo>
                <a:lnTo>
                  <a:pt x="30" y="21"/>
                </a:lnTo>
                <a:lnTo>
                  <a:pt x="30" y="38"/>
                </a:lnTo>
                <a:lnTo>
                  <a:pt x="30" y="59"/>
                </a:lnTo>
                <a:lnTo>
                  <a:pt x="30" y="86"/>
                </a:lnTo>
                <a:lnTo>
                  <a:pt x="30" y="119"/>
                </a:lnTo>
                <a:lnTo>
                  <a:pt x="30" y="162"/>
                </a:lnTo>
                <a:lnTo>
                  <a:pt x="30" y="199"/>
                </a:lnTo>
                <a:lnTo>
                  <a:pt x="30" y="221"/>
                </a:lnTo>
                <a:lnTo>
                  <a:pt x="30" y="237"/>
                </a:lnTo>
                <a:lnTo>
                  <a:pt x="30" y="259"/>
                </a:lnTo>
                <a:lnTo>
                  <a:pt x="30" y="275"/>
                </a:lnTo>
                <a:lnTo>
                  <a:pt x="30" y="264"/>
                </a:lnTo>
                <a:lnTo>
                  <a:pt x="30" y="286"/>
                </a:lnTo>
                <a:lnTo>
                  <a:pt x="30" y="318"/>
                </a:lnTo>
                <a:lnTo>
                  <a:pt x="30" y="340"/>
                </a:lnTo>
                <a:lnTo>
                  <a:pt x="30" y="345"/>
                </a:lnTo>
                <a:lnTo>
                  <a:pt x="30" y="351"/>
                </a:lnTo>
                <a:lnTo>
                  <a:pt x="30" y="367"/>
                </a:lnTo>
                <a:lnTo>
                  <a:pt x="30" y="372"/>
                </a:lnTo>
                <a:lnTo>
                  <a:pt x="30" y="361"/>
                </a:lnTo>
                <a:lnTo>
                  <a:pt x="30" y="356"/>
                </a:lnTo>
                <a:lnTo>
                  <a:pt x="30" y="351"/>
                </a:lnTo>
                <a:lnTo>
                  <a:pt x="30" y="345"/>
                </a:lnTo>
                <a:lnTo>
                  <a:pt x="30" y="334"/>
                </a:lnTo>
                <a:lnTo>
                  <a:pt x="30" y="340"/>
                </a:lnTo>
                <a:lnTo>
                  <a:pt x="30" y="356"/>
                </a:lnTo>
                <a:lnTo>
                  <a:pt x="30" y="378"/>
                </a:lnTo>
                <a:lnTo>
                  <a:pt x="30" y="383"/>
                </a:lnTo>
                <a:lnTo>
                  <a:pt x="30" y="361"/>
                </a:lnTo>
                <a:lnTo>
                  <a:pt x="30" y="324"/>
                </a:lnTo>
                <a:lnTo>
                  <a:pt x="30" y="280"/>
                </a:lnTo>
                <a:lnTo>
                  <a:pt x="30" y="232"/>
                </a:lnTo>
                <a:lnTo>
                  <a:pt x="30" y="172"/>
                </a:lnTo>
                <a:lnTo>
                  <a:pt x="30" y="119"/>
                </a:lnTo>
                <a:lnTo>
                  <a:pt x="30" y="97"/>
                </a:lnTo>
                <a:lnTo>
                  <a:pt x="30" y="113"/>
                </a:lnTo>
                <a:lnTo>
                  <a:pt x="30" y="124"/>
                </a:lnTo>
                <a:lnTo>
                  <a:pt x="30" y="113"/>
                </a:lnTo>
                <a:lnTo>
                  <a:pt x="30" y="102"/>
                </a:lnTo>
                <a:lnTo>
                  <a:pt x="30" y="108"/>
                </a:lnTo>
                <a:lnTo>
                  <a:pt x="30" y="140"/>
                </a:lnTo>
                <a:lnTo>
                  <a:pt x="30" y="189"/>
                </a:lnTo>
                <a:lnTo>
                  <a:pt x="30" y="232"/>
                </a:lnTo>
                <a:lnTo>
                  <a:pt x="30" y="259"/>
                </a:lnTo>
                <a:lnTo>
                  <a:pt x="30" y="286"/>
                </a:lnTo>
                <a:lnTo>
                  <a:pt x="30" y="329"/>
                </a:lnTo>
                <a:lnTo>
                  <a:pt x="30" y="388"/>
                </a:lnTo>
                <a:lnTo>
                  <a:pt x="30" y="421"/>
                </a:lnTo>
                <a:lnTo>
                  <a:pt x="30" y="410"/>
                </a:lnTo>
                <a:lnTo>
                  <a:pt x="30" y="415"/>
                </a:lnTo>
                <a:lnTo>
                  <a:pt x="30" y="432"/>
                </a:lnTo>
                <a:lnTo>
                  <a:pt x="30" y="453"/>
                </a:lnTo>
                <a:lnTo>
                  <a:pt x="30" y="469"/>
                </a:lnTo>
                <a:lnTo>
                  <a:pt x="30" y="459"/>
                </a:lnTo>
                <a:lnTo>
                  <a:pt x="36" y="415"/>
                </a:lnTo>
                <a:lnTo>
                  <a:pt x="36" y="361"/>
                </a:lnTo>
                <a:lnTo>
                  <a:pt x="36" y="318"/>
                </a:lnTo>
                <a:lnTo>
                  <a:pt x="36" y="280"/>
                </a:lnTo>
                <a:lnTo>
                  <a:pt x="36" y="237"/>
                </a:lnTo>
                <a:lnTo>
                  <a:pt x="36" y="167"/>
                </a:lnTo>
                <a:lnTo>
                  <a:pt x="36" y="86"/>
                </a:lnTo>
                <a:lnTo>
                  <a:pt x="36" y="32"/>
                </a:lnTo>
                <a:lnTo>
                  <a:pt x="36" y="59"/>
                </a:lnTo>
                <a:lnTo>
                  <a:pt x="36" y="86"/>
                </a:lnTo>
                <a:lnTo>
                  <a:pt x="36" y="113"/>
                </a:lnTo>
                <a:lnTo>
                  <a:pt x="36" y="129"/>
                </a:lnTo>
                <a:lnTo>
                  <a:pt x="36" y="151"/>
                </a:lnTo>
                <a:lnTo>
                  <a:pt x="36" y="183"/>
                </a:lnTo>
                <a:lnTo>
                  <a:pt x="36" y="221"/>
                </a:lnTo>
                <a:lnTo>
                  <a:pt x="36" y="280"/>
                </a:lnTo>
                <a:lnTo>
                  <a:pt x="36" y="345"/>
                </a:lnTo>
                <a:lnTo>
                  <a:pt x="36" y="405"/>
                </a:lnTo>
                <a:lnTo>
                  <a:pt x="36" y="432"/>
                </a:lnTo>
                <a:lnTo>
                  <a:pt x="36" y="421"/>
                </a:lnTo>
                <a:lnTo>
                  <a:pt x="36" y="394"/>
                </a:lnTo>
                <a:lnTo>
                  <a:pt x="36" y="383"/>
                </a:lnTo>
                <a:lnTo>
                  <a:pt x="36" y="378"/>
                </a:lnTo>
                <a:lnTo>
                  <a:pt x="36" y="361"/>
                </a:lnTo>
                <a:lnTo>
                  <a:pt x="36" y="324"/>
                </a:lnTo>
                <a:lnTo>
                  <a:pt x="36" y="286"/>
                </a:lnTo>
                <a:lnTo>
                  <a:pt x="36" y="253"/>
                </a:lnTo>
                <a:lnTo>
                  <a:pt x="36" y="226"/>
                </a:lnTo>
                <a:lnTo>
                  <a:pt x="36" y="205"/>
                </a:lnTo>
                <a:lnTo>
                  <a:pt x="36" y="189"/>
                </a:lnTo>
                <a:lnTo>
                  <a:pt x="36" y="178"/>
                </a:lnTo>
                <a:lnTo>
                  <a:pt x="36" y="183"/>
                </a:lnTo>
                <a:lnTo>
                  <a:pt x="36" y="199"/>
                </a:lnTo>
                <a:lnTo>
                  <a:pt x="36" y="221"/>
                </a:lnTo>
                <a:lnTo>
                  <a:pt x="36" y="237"/>
                </a:lnTo>
                <a:lnTo>
                  <a:pt x="36" y="253"/>
                </a:lnTo>
                <a:lnTo>
                  <a:pt x="36" y="275"/>
                </a:lnTo>
                <a:lnTo>
                  <a:pt x="36" y="286"/>
                </a:lnTo>
                <a:lnTo>
                  <a:pt x="36" y="280"/>
                </a:lnTo>
                <a:lnTo>
                  <a:pt x="36" y="259"/>
                </a:lnTo>
                <a:lnTo>
                  <a:pt x="36" y="253"/>
                </a:lnTo>
                <a:lnTo>
                  <a:pt x="36" y="264"/>
                </a:lnTo>
                <a:lnTo>
                  <a:pt x="36" y="286"/>
                </a:lnTo>
                <a:lnTo>
                  <a:pt x="36" y="302"/>
                </a:lnTo>
                <a:lnTo>
                  <a:pt x="36" y="297"/>
                </a:lnTo>
                <a:lnTo>
                  <a:pt x="36" y="302"/>
                </a:lnTo>
                <a:lnTo>
                  <a:pt x="36" y="307"/>
                </a:lnTo>
                <a:lnTo>
                  <a:pt x="36" y="313"/>
                </a:lnTo>
                <a:lnTo>
                  <a:pt x="36" y="307"/>
                </a:lnTo>
                <a:lnTo>
                  <a:pt x="36" y="313"/>
                </a:lnTo>
                <a:lnTo>
                  <a:pt x="36" y="334"/>
                </a:lnTo>
                <a:lnTo>
                  <a:pt x="36" y="378"/>
                </a:lnTo>
                <a:lnTo>
                  <a:pt x="36" y="421"/>
                </a:lnTo>
                <a:lnTo>
                  <a:pt x="36" y="448"/>
                </a:lnTo>
                <a:lnTo>
                  <a:pt x="36" y="453"/>
                </a:lnTo>
                <a:lnTo>
                  <a:pt x="36" y="442"/>
                </a:lnTo>
                <a:lnTo>
                  <a:pt x="36" y="432"/>
                </a:lnTo>
                <a:lnTo>
                  <a:pt x="36" y="421"/>
                </a:lnTo>
                <a:lnTo>
                  <a:pt x="36" y="410"/>
                </a:lnTo>
                <a:lnTo>
                  <a:pt x="36" y="394"/>
                </a:lnTo>
                <a:lnTo>
                  <a:pt x="36" y="378"/>
                </a:lnTo>
                <a:lnTo>
                  <a:pt x="36" y="361"/>
                </a:lnTo>
                <a:lnTo>
                  <a:pt x="36" y="334"/>
                </a:lnTo>
                <a:lnTo>
                  <a:pt x="36" y="313"/>
                </a:lnTo>
                <a:lnTo>
                  <a:pt x="36" y="286"/>
                </a:lnTo>
                <a:lnTo>
                  <a:pt x="36" y="237"/>
                </a:lnTo>
                <a:lnTo>
                  <a:pt x="36" y="172"/>
                </a:lnTo>
                <a:lnTo>
                  <a:pt x="36" y="113"/>
                </a:lnTo>
                <a:lnTo>
                  <a:pt x="36" y="81"/>
                </a:lnTo>
                <a:lnTo>
                  <a:pt x="36" y="75"/>
                </a:lnTo>
                <a:lnTo>
                  <a:pt x="36" y="65"/>
                </a:lnTo>
                <a:lnTo>
                  <a:pt x="36" y="48"/>
                </a:lnTo>
                <a:lnTo>
                  <a:pt x="36" y="38"/>
                </a:lnTo>
                <a:lnTo>
                  <a:pt x="36" y="43"/>
                </a:lnTo>
                <a:lnTo>
                  <a:pt x="36" y="59"/>
                </a:lnTo>
                <a:lnTo>
                  <a:pt x="36" y="70"/>
                </a:lnTo>
                <a:lnTo>
                  <a:pt x="36" y="81"/>
                </a:lnTo>
                <a:lnTo>
                  <a:pt x="36" y="102"/>
                </a:lnTo>
                <a:lnTo>
                  <a:pt x="42" y="146"/>
                </a:lnTo>
                <a:lnTo>
                  <a:pt x="42" y="199"/>
                </a:lnTo>
                <a:lnTo>
                  <a:pt x="42" y="237"/>
                </a:lnTo>
                <a:lnTo>
                  <a:pt x="42" y="259"/>
                </a:lnTo>
                <a:lnTo>
                  <a:pt x="42" y="270"/>
                </a:lnTo>
                <a:lnTo>
                  <a:pt x="42" y="275"/>
                </a:lnTo>
                <a:lnTo>
                  <a:pt x="42" y="286"/>
                </a:lnTo>
                <a:lnTo>
                  <a:pt x="42" y="297"/>
                </a:lnTo>
                <a:lnTo>
                  <a:pt x="42" y="318"/>
                </a:lnTo>
                <a:lnTo>
                  <a:pt x="42" y="351"/>
                </a:lnTo>
                <a:lnTo>
                  <a:pt x="42" y="383"/>
                </a:lnTo>
                <a:lnTo>
                  <a:pt x="42" y="410"/>
                </a:lnTo>
                <a:lnTo>
                  <a:pt x="42" y="432"/>
                </a:lnTo>
                <a:lnTo>
                  <a:pt x="42" y="448"/>
                </a:lnTo>
                <a:lnTo>
                  <a:pt x="42" y="459"/>
                </a:lnTo>
                <a:lnTo>
                  <a:pt x="42" y="442"/>
                </a:lnTo>
                <a:lnTo>
                  <a:pt x="42" y="410"/>
                </a:lnTo>
                <a:lnTo>
                  <a:pt x="42" y="378"/>
                </a:lnTo>
                <a:lnTo>
                  <a:pt x="42" y="361"/>
                </a:lnTo>
                <a:lnTo>
                  <a:pt x="42" y="356"/>
                </a:lnTo>
                <a:lnTo>
                  <a:pt x="42" y="351"/>
                </a:lnTo>
                <a:lnTo>
                  <a:pt x="42" y="361"/>
                </a:lnTo>
                <a:lnTo>
                  <a:pt x="42" y="378"/>
                </a:lnTo>
                <a:lnTo>
                  <a:pt x="42" y="383"/>
                </a:lnTo>
                <a:lnTo>
                  <a:pt x="42" y="356"/>
                </a:lnTo>
                <a:lnTo>
                  <a:pt x="42" y="302"/>
                </a:lnTo>
                <a:lnTo>
                  <a:pt x="42" y="248"/>
                </a:lnTo>
                <a:lnTo>
                  <a:pt x="42" y="216"/>
                </a:lnTo>
                <a:lnTo>
                  <a:pt x="42" y="199"/>
                </a:lnTo>
                <a:lnTo>
                  <a:pt x="42" y="178"/>
                </a:lnTo>
                <a:lnTo>
                  <a:pt x="42" y="151"/>
                </a:lnTo>
                <a:lnTo>
                  <a:pt x="42" y="129"/>
                </a:lnTo>
                <a:lnTo>
                  <a:pt x="42" y="156"/>
                </a:lnTo>
                <a:lnTo>
                  <a:pt x="42" y="199"/>
                </a:lnTo>
                <a:lnTo>
                  <a:pt x="42" y="243"/>
                </a:lnTo>
                <a:lnTo>
                  <a:pt x="42" y="275"/>
                </a:lnTo>
                <a:lnTo>
                  <a:pt x="42" y="286"/>
                </a:lnTo>
                <a:lnTo>
                  <a:pt x="42" y="280"/>
                </a:lnTo>
                <a:lnTo>
                  <a:pt x="42" y="270"/>
                </a:lnTo>
                <a:lnTo>
                  <a:pt x="42" y="248"/>
                </a:lnTo>
                <a:lnTo>
                  <a:pt x="42" y="232"/>
                </a:lnTo>
                <a:lnTo>
                  <a:pt x="42" y="216"/>
                </a:lnTo>
                <a:lnTo>
                  <a:pt x="42" y="205"/>
                </a:lnTo>
                <a:lnTo>
                  <a:pt x="42" y="194"/>
                </a:lnTo>
                <a:lnTo>
                  <a:pt x="42" y="205"/>
                </a:lnTo>
                <a:lnTo>
                  <a:pt x="42" y="221"/>
                </a:lnTo>
                <a:lnTo>
                  <a:pt x="42" y="237"/>
                </a:lnTo>
                <a:lnTo>
                  <a:pt x="42" y="253"/>
                </a:lnTo>
                <a:lnTo>
                  <a:pt x="42" y="291"/>
                </a:lnTo>
                <a:lnTo>
                  <a:pt x="42" y="334"/>
                </a:lnTo>
                <a:lnTo>
                  <a:pt x="42" y="356"/>
                </a:lnTo>
                <a:lnTo>
                  <a:pt x="42" y="345"/>
                </a:lnTo>
                <a:lnTo>
                  <a:pt x="42" y="329"/>
                </a:lnTo>
                <a:lnTo>
                  <a:pt x="42" y="356"/>
                </a:lnTo>
                <a:lnTo>
                  <a:pt x="42" y="383"/>
                </a:lnTo>
                <a:lnTo>
                  <a:pt x="42" y="361"/>
                </a:lnTo>
                <a:lnTo>
                  <a:pt x="42" y="324"/>
                </a:lnTo>
                <a:lnTo>
                  <a:pt x="42" y="302"/>
                </a:lnTo>
                <a:lnTo>
                  <a:pt x="42" y="291"/>
                </a:lnTo>
                <a:lnTo>
                  <a:pt x="42" y="280"/>
                </a:lnTo>
                <a:lnTo>
                  <a:pt x="42" y="259"/>
                </a:lnTo>
                <a:lnTo>
                  <a:pt x="42" y="226"/>
                </a:lnTo>
                <a:lnTo>
                  <a:pt x="42" y="178"/>
                </a:lnTo>
                <a:lnTo>
                  <a:pt x="42" y="135"/>
                </a:lnTo>
                <a:lnTo>
                  <a:pt x="42" y="124"/>
                </a:lnTo>
                <a:lnTo>
                  <a:pt x="42" y="140"/>
                </a:lnTo>
                <a:lnTo>
                  <a:pt x="42" y="156"/>
                </a:lnTo>
                <a:lnTo>
                  <a:pt x="42" y="172"/>
                </a:lnTo>
                <a:lnTo>
                  <a:pt x="42" y="183"/>
                </a:lnTo>
                <a:lnTo>
                  <a:pt x="42" y="199"/>
                </a:lnTo>
                <a:lnTo>
                  <a:pt x="42" y="221"/>
                </a:lnTo>
                <a:lnTo>
                  <a:pt x="42" y="253"/>
                </a:lnTo>
                <a:lnTo>
                  <a:pt x="42" y="302"/>
                </a:lnTo>
                <a:lnTo>
                  <a:pt x="42" y="367"/>
                </a:lnTo>
                <a:lnTo>
                  <a:pt x="42" y="421"/>
                </a:lnTo>
                <a:lnTo>
                  <a:pt x="42" y="432"/>
                </a:lnTo>
                <a:lnTo>
                  <a:pt x="42" y="399"/>
                </a:lnTo>
                <a:lnTo>
                  <a:pt x="42" y="372"/>
                </a:lnTo>
                <a:lnTo>
                  <a:pt x="42" y="367"/>
                </a:lnTo>
                <a:lnTo>
                  <a:pt x="48" y="378"/>
                </a:lnTo>
                <a:lnTo>
                  <a:pt x="48" y="388"/>
                </a:lnTo>
                <a:lnTo>
                  <a:pt x="48" y="399"/>
                </a:lnTo>
                <a:lnTo>
                  <a:pt x="48" y="415"/>
                </a:lnTo>
                <a:lnTo>
                  <a:pt x="48" y="432"/>
                </a:lnTo>
                <a:lnTo>
                  <a:pt x="48" y="415"/>
                </a:lnTo>
                <a:lnTo>
                  <a:pt x="48" y="394"/>
                </a:lnTo>
                <a:lnTo>
                  <a:pt x="48" y="367"/>
                </a:lnTo>
                <a:lnTo>
                  <a:pt x="48" y="324"/>
                </a:lnTo>
                <a:lnTo>
                  <a:pt x="48" y="275"/>
                </a:lnTo>
                <a:lnTo>
                  <a:pt x="48" y="232"/>
                </a:lnTo>
                <a:lnTo>
                  <a:pt x="48" y="194"/>
                </a:lnTo>
                <a:lnTo>
                  <a:pt x="48" y="156"/>
                </a:lnTo>
                <a:lnTo>
                  <a:pt x="48" y="113"/>
                </a:lnTo>
                <a:lnTo>
                  <a:pt x="48" y="75"/>
                </a:lnTo>
                <a:lnTo>
                  <a:pt x="48" y="59"/>
                </a:lnTo>
                <a:lnTo>
                  <a:pt x="48" y="86"/>
                </a:lnTo>
                <a:lnTo>
                  <a:pt x="48" y="129"/>
                </a:lnTo>
                <a:lnTo>
                  <a:pt x="48" y="172"/>
                </a:lnTo>
                <a:lnTo>
                  <a:pt x="48" y="205"/>
                </a:lnTo>
                <a:lnTo>
                  <a:pt x="48" y="216"/>
                </a:lnTo>
                <a:lnTo>
                  <a:pt x="48" y="210"/>
                </a:lnTo>
                <a:lnTo>
                  <a:pt x="48" y="189"/>
                </a:lnTo>
                <a:lnTo>
                  <a:pt x="48" y="167"/>
                </a:lnTo>
                <a:lnTo>
                  <a:pt x="48" y="146"/>
                </a:lnTo>
                <a:lnTo>
                  <a:pt x="48" y="140"/>
                </a:lnTo>
                <a:lnTo>
                  <a:pt x="48" y="151"/>
                </a:lnTo>
                <a:lnTo>
                  <a:pt x="48" y="156"/>
                </a:lnTo>
                <a:lnTo>
                  <a:pt x="48" y="167"/>
                </a:lnTo>
                <a:lnTo>
                  <a:pt x="48" y="178"/>
                </a:lnTo>
                <a:lnTo>
                  <a:pt x="48" y="199"/>
                </a:lnTo>
                <a:lnTo>
                  <a:pt x="48" y="232"/>
                </a:lnTo>
                <a:lnTo>
                  <a:pt x="48" y="270"/>
                </a:lnTo>
                <a:lnTo>
                  <a:pt x="48" y="302"/>
                </a:lnTo>
                <a:lnTo>
                  <a:pt x="48" y="334"/>
                </a:lnTo>
                <a:lnTo>
                  <a:pt x="48" y="356"/>
                </a:lnTo>
                <a:lnTo>
                  <a:pt x="48" y="361"/>
                </a:lnTo>
                <a:lnTo>
                  <a:pt x="48" y="367"/>
                </a:lnTo>
                <a:lnTo>
                  <a:pt x="48" y="372"/>
                </a:lnTo>
                <a:lnTo>
                  <a:pt x="48" y="378"/>
                </a:lnTo>
                <a:lnTo>
                  <a:pt x="48" y="383"/>
                </a:lnTo>
                <a:lnTo>
                  <a:pt x="48" y="394"/>
                </a:lnTo>
                <a:lnTo>
                  <a:pt x="48" y="421"/>
                </a:lnTo>
                <a:lnTo>
                  <a:pt x="48" y="442"/>
                </a:lnTo>
                <a:lnTo>
                  <a:pt x="48" y="459"/>
                </a:lnTo>
                <a:lnTo>
                  <a:pt x="48" y="453"/>
                </a:lnTo>
                <a:lnTo>
                  <a:pt x="48" y="442"/>
                </a:lnTo>
                <a:lnTo>
                  <a:pt x="48" y="432"/>
                </a:lnTo>
                <a:lnTo>
                  <a:pt x="48" y="421"/>
                </a:lnTo>
                <a:lnTo>
                  <a:pt x="48" y="410"/>
                </a:lnTo>
                <a:lnTo>
                  <a:pt x="48" y="394"/>
                </a:lnTo>
                <a:lnTo>
                  <a:pt x="48" y="361"/>
                </a:lnTo>
                <a:lnTo>
                  <a:pt x="48" y="329"/>
                </a:lnTo>
                <a:lnTo>
                  <a:pt x="48" y="297"/>
                </a:lnTo>
                <a:lnTo>
                  <a:pt x="48" y="270"/>
                </a:lnTo>
                <a:lnTo>
                  <a:pt x="48" y="232"/>
                </a:lnTo>
                <a:lnTo>
                  <a:pt x="48" y="178"/>
                </a:lnTo>
                <a:lnTo>
                  <a:pt x="48" y="119"/>
                </a:lnTo>
                <a:lnTo>
                  <a:pt x="48" y="86"/>
                </a:lnTo>
                <a:lnTo>
                  <a:pt x="48" y="108"/>
                </a:lnTo>
                <a:lnTo>
                  <a:pt x="48" y="129"/>
                </a:lnTo>
                <a:lnTo>
                  <a:pt x="48" y="135"/>
                </a:lnTo>
                <a:lnTo>
                  <a:pt x="48" y="140"/>
                </a:lnTo>
                <a:lnTo>
                  <a:pt x="48" y="151"/>
                </a:lnTo>
                <a:lnTo>
                  <a:pt x="48" y="178"/>
                </a:lnTo>
                <a:lnTo>
                  <a:pt x="48" y="216"/>
                </a:lnTo>
                <a:lnTo>
                  <a:pt x="48" y="253"/>
                </a:lnTo>
                <a:lnTo>
                  <a:pt x="48" y="275"/>
                </a:lnTo>
                <a:lnTo>
                  <a:pt x="48" y="302"/>
                </a:lnTo>
                <a:lnTo>
                  <a:pt x="48" y="324"/>
                </a:lnTo>
                <a:lnTo>
                  <a:pt x="48" y="340"/>
                </a:lnTo>
                <a:lnTo>
                  <a:pt x="48" y="324"/>
                </a:lnTo>
                <a:lnTo>
                  <a:pt x="48" y="307"/>
                </a:lnTo>
                <a:lnTo>
                  <a:pt x="48" y="297"/>
                </a:lnTo>
                <a:lnTo>
                  <a:pt x="48" y="313"/>
                </a:lnTo>
                <a:lnTo>
                  <a:pt x="48" y="329"/>
                </a:lnTo>
                <a:lnTo>
                  <a:pt x="48" y="334"/>
                </a:lnTo>
                <a:lnTo>
                  <a:pt x="48" y="318"/>
                </a:lnTo>
                <a:lnTo>
                  <a:pt x="48" y="297"/>
                </a:lnTo>
                <a:lnTo>
                  <a:pt x="48" y="286"/>
                </a:lnTo>
                <a:lnTo>
                  <a:pt x="48" y="280"/>
                </a:lnTo>
                <a:lnTo>
                  <a:pt x="48" y="264"/>
                </a:lnTo>
                <a:lnTo>
                  <a:pt x="54" y="243"/>
                </a:lnTo>
                <a:lnTo>
                  <a:pt x="54" y="216"/>
                </a:lnTo>
                <a:lnTo>
                  <a:pt x="54" y="189"/>
                </a:lnTo>
                <a:lnTo>
                  <a:pt x="54" y="167"/>
                </a:lnTo>
                <a:lnTo>
                  <a:pt x="54" y="156"/>
                </a:lnTo>
                <a:lnTo>
                  <a:pt x="54" y="167"/>
                </a:lnTo>
                <a:lnTo>
                  <a:pt x="54" y="178"/>
                </a:lnTo>
                <a:lnTo>
                  <a:pt x="54" y="183"/>
                </a:lnTo>
                <a:lnTo>
                  <a:pt x="54" y="189"/>
                </a:lnTo>
                <a:lnTo>
                  <a:pt x="54" y="205"/>
                </a:lnTo>
                <a:lnTo>
                  <a:pt x="54" y="232"/>
                </a:lnTo>
                <a:lnTo>
                  <a:pt x="54" y="253"/>
                </a:lnTo>
                <a:lnTo>
                  <a:pt x="54" y="264"/>
                </a:lnTo>
                <a:lnTo>
                  <a:pt x="54" y="270"/>
                </a:lnTo>
                <a:lnTo>
                  <a:pt x="54" y="286"/>
                </a:lnTo>
                <a:lnTo>
                  <a:pt x="54" y="324"/>
                </a:lnTo>
                <a:lnTo>
                  <a:pt x="54" y="345"/>
                </a:lnTo>
                <a:lnTo>
                  <a:pt x="54" y="356"/>
                </a:lnTo>
                <a:lnTo>
                  <a:pt x="54" y="372"/>
                </a:lnTo>
                <a:lnTo>
                  <a:pt x="54" y="405"/>
                </a:lnTo>
                <a:lnTo>
                  <a:pt x="54" y="437"/>
                </a:lnTo>
                <a:lnTo>
                  <a:pt x="54" y="442"/>
                </a:lnTo>
                <a:lnTo>
                  <a:pt x="54" y="432"/>
                </a:lnTo>
                <a:lnTo>
                  <a:pt x="54" y="415"/>
                </a:lnTo>
                <a:lnTo>
                  <a:pt x="54" y="405"/>
                </a:lnTo>
                <a:lnTo>
                  <a:pt x="54" y="399"/>
                </a:lnTo>
                <a:lnTo>
                  <a:pt x="54" y="388"/>
                </a:lnTo>
                <a:lnTo>
                  <a:pt x="54" y="378"/>
                </a:lnTo>
                <a:lnTo>
                  <a:pt x="54" y="361"/>
                </a:lnTo>
                <a:lnTo>
                  <a:pt x="54" y="329"/>
                </a:lnTo>
                <a:lnTo>
                  <a:pt x="54" y="291"/>
                </a:lnTo>
                <a:lnTo>
                  <a:pt x="54" y="264"/>
                </a:lnTo>
                <a:lnTo>
                  <a:pt x="54" y="248"/>
                </a:lnTo>
                <a:lnTo>
                  <a:pt x="54" y="216"/>
                </a:lnTo>
                <a:lnTo>
                  <a:pt x="54" y="172"/>
                </a:lnTo>
                <a:lnTo>
                  <a:pt x="54" y="135"/>
                </a:lnTo>
                <a:lnTo>
                  <a:pt x="54" y="119"/>
                </a:lnTo>
                <a:lnTo>
                  <a:pt x="54" y="124"/>
                </a:lnTo>
                <a:lnTo>
                  <a:pt x="54" y="119"/>
                </a:lnTo>
                <a:lnTo>
                  <a:pt x="54" y="146"/>
                </a:lnTo>
                <a:lnTo>
                  <a:pt x="54" y="183"/>
                </a:lnTo>
                <a:lnTo>
                  <a:pt x="54" y="232"/>
                </a:lnTo>
                <a:lnTo>
                  <a:pt x="54" y="259"/>
                </a:lnTo>
                <a:lnTo>
                  <a:pt x="54" y="270"/>
                </a:lnTo>
                <a:lnTo>
                  <a:pt x="54" y="264"/>
                </a:lnTo>
                <a:lnTo>
                  <a:pt x="54" y="259"/>
                </a:lnTo>
                <a:lnTo>
                  <a:pt x="54" y="264"/>
                </a:lnTo>
                <a:lnTo>
                  <a:pt x="54" y="275"/>
                </a:lnTo>
                <a:lnTo>
                  <a:pt x="54" y="286"/>
                </a:lnTo>
                <a:lnTo>
                  <a:pt x="54" y="280"/>
                </a:lnTo>
                <a:lnTo>
                  <a:pt x="54" y="243"/>
                </a:lnTo>
                <a:lnTo>
                  <a:pt x="54" y="183"/>
                </a:lnTo>
                <a:lnTo>
                  <a:pt x="54" y="119"/>
                </a:lnTo>
                <a:lnTo>
                  <a:pt x="54" y="92"/>
                </a:lnTo>
                <a:lnTo>
                  <a:pt x="54" y="113"/>
                </a:lnTo>
                <a:lnTo>
                  <a:pt x="54" y="151"/>
                </a:lnTo>
                <a:lnTo>
                  <a:pt x="54" y="183"/>
                </a:lnTo>
                <a:lnTo>
                  <a:pt x="54" y="199"/>
                </a:lnTo>
                <a:lnTo>
                  <a:pt x="54" y="216"/>
                </a:lnTo>
                <a:lnTo>
                  <a:pt x="54" y="237"/>
                </a:lnTo>
                <a:lnTo>
                  <a:pt x="54" y="259"/>
                </a:lnTo>
                <a:lnTo>
                  <a:pt x="54" y="275"/>
                </a:lnTo>
                <a:lnTo>
                  <a:pt x="54" y="302"/>
                </a:lnTo>
                <a:lnTo>
                  <a:pt x="54" y="345"/>
                </a:lnTo>
                <a:lnTo>
                  <a:pt x="54" y="388"/>
                </a:lnTo>
                <a:lnTo>
                  <a:pt x="54" y="415"/>
                </a:lnTo>
                <a:lnTo>
                  <a:pt x="54" y="426"/>
                </a:lnTo>
                <a:lnTo>
                  <a:pt x="54" y="415"/>
                </a:lnTo>
                <a:lnTo>
                  <a:pt x="54" y="399"/>
                </a:lnTo>
                <a:lnTo>
                  <a:pt x="54" y="394"/>
                </a:lnTo>
                <a:lnTo>
                  <a:pt x="54" y="378"/>
                </a:lnTo>
                <a:lnTo>
                  <a:pt x="54" y="356"/>
                </a:lnTo>
                <a:lnTo>
                  <a:pt x="54" y="324"/>
                </a:lnTo>
                <a:lnTo>
                  <a:pt x="54" y="302"/>
                </a:lnTo>
                <a:lnTo>
                  <a:pt x="54" y="286"/>
                </a:lnTo>
                <a:lnTo>
                  <a:pt x="60" y="275"/>
                </a:lnTo>
                <a:lnTo>
                  <a:pt x="60" y="280"/>
                </a:lnTo>
                <a:lnTo>
                  <a:pt x="60" y="286"/>
                </a:lnTo>
                <a:lnTo>
                  <a:pt x="60" y="280"/>
                </a:lnTo>
                <a:lnTo>
                  <a:pt x="60" y="270"/>
                </a:lnTo>
                <a:lnTo>
                  <a:pt x="60" y="275"/>
                </a:lnTo>
                <a:lnTo>
                  <a:pt x="60" y="264"/>
                </a:lnTo>
                <a:lnTo>
                  <a:pt x="60" y="253"/>
                </a:lnTo>
                <a:lnTo>
                  <a:pt x="60" y="264"/>
                </a:lnTo>
                <a:lnTo>
                  <a:pt x="60" y="286"/>
                </a:lnTo>
                <a:lnTo>
                  <a:pt x="60" y="302"/>
                </a:lnTo>
                <a:lnTo>
                  <a:pt x="60" y="297"/>
                </a:lnTo>
                <a:lnTo>
                  <a:pt x="60" y="291"/>
                </a:lnTo>
                <a:lnTo>
                  <a:pt x="60" y="275"/>
                </a:lnTo>
                <a:lnTo>
                  <a:pt x="60" y="248"/>
                </a:lnTo>
                <a:lnTo>
                  <a:pt x="60" y="232"/>
                </a:lnTo>
                <a:lnTo>
                  <a:pt x="60" y="205"/>
                </a:lnTo>
                <a:lnTo>
                  <a:pt x="60" y="167"/>
                </a:lnTo>
                <a:lnTo>
                  <a:pt x="60" y="129"/>
                </a:lnTo>
                <a:lnTo>
                  <a:pt x="60" y="119"/>
                </a:lnTo>
                <a:lnTo>
                  <a:pt x="60" y="135"/>
                </a:lnTo>
                <a:lnTo>
                  <a:pt x="60" y="162"/>
                </a:lnTo>
                <a:lnTo>
                  <a:pt x="60" y="178"/>
                </a:lnTo>
                <a:lnTo>
                  <a:pt x="60" y="183"/>
                </a:lnTo>
                <a:lnTo>
                  <a:pt x="60" y="178"/>
                </a:lnTo>
                <a:lnTo>
                  <a:pt x="60" y="162"/>
                </a:lnTo>
                <a:lnTo>
                  <a:pt x="60" y="151"/>
                </a:lnTo>
                <a:lnTo>
                  <a:pt x="60" y="146"/>
                </a:lnTo>
                <a:lnTo>
                  <a:pt x="60" y="151"/>
                </a:lnTo>
                <a:lnTo>
                  <a:pt x="60" y="162"/>
                </a:lnTo>
                <a:lnTo>
                  <a:pt x="60" y="172"/>
                </a:lnTo>
                <a:lnTo>
                  <a:pt x="60" y="178"/>
                </a:lnTo>
                <a:lnTo>
                  <a:pt x="60" y="194"/>
                </a:lnTo>
                <a:lnTo>
                  <a:pt x="60" y="221"/>
                </a:lnTo>
                <a:lnTo>
                  <a:pt x="60" y="253"/>
                </a:lnTo>
                <a:lnTo>
                  <a:pt x="60" y="291"/>
                </a:lnTo>
                <a:lnTo>
                  <a:pt x="60" y="324"/>
                </a:lnTo>
                <a:lnTo>
                  <a:pt x="60" y="351"/>
                </a:lnTo>
                <a:lnTo>
                  <a:pt x="60" y="372"/>
                </a:lnTo>
                <a:lnTo>
                  <a:pt x="60" y="388"/>
                </a:lnTo>
                <a:lnTo>
                  <a:pt x="60" y="410"/>
                </a:lnTo>
                <a:lnTo>
                  <a:pt x="60" y="437"/>
                </a:lnTo>
                <a:lnTo>
                  <a:pt x="60" y="464"/>
                </a:lnTo>
                <a:lnTo>
                  <a:pt x="60" y="480"/>
                </a:lnTo>
                <a:lnTo>
                  <a:pt x="60" y="486"/>
                </a:lnTo>
                <a:lnTo>
                  <a:pt x="60" y="475"/>
                </a:lnTo>
                <a:lnTo>
                  <a:pt x="60" y="453"/>
                </a:lnTo>
                <a:lnTo>
                  <a:pt x="60" y="432"/>
                </a:lnTo>
                <a:lnTo>
                  <a:pt x="60" y="410"/>
                </a:lnTo>
                <a:lnTo>
                  <a:pt x="60" y="394"/>
                </a:lnTo>
                <a:lnTo>
                  <a:pt x="60" y="405"/>
                </a:lnTo>
                <a:lnTo>
                  <a:pt x="60" y="399"/>
                </a:lnTo>
                <a:lnTo>
                  <a:pt x="60" y="388"/>
                </a:lnTo>
                <a:lnTo>
                  <a:pt x="60" y="372"/>
                </a:lnTo>
                <a:lnTo>
                  <a:pt x="60" y="340"/>
                </a:lnTo>
                <a:lnTo>
                  <a:pt x="60" y="291"/>
                </a:lnTo>
                <a:lnTo>
                  <a:pt x="60" y="210"/>
                </a:lnTo>
                <a:lnTo>
                  <a:pt x="60" y="129"/>
                </a:lnTo>
                <a:lnTo>
                  <a:pt x="60" y="70"/>
                </a:lnTo>
                <a:lnTo>
                  <a:pt x="60" y="54"/>
                </a:lnTo>
                <a:lnTo>
                  <a:pt x="60" y="75"/>
                </a:lnTo>
                <a:lnTo>
                  <a:pt x="60" y="102"/>
                </a:lnTo>
                <a:lnTo>
                  <a:pt x="60" y="124"/>
                </a:lnTo>
                <a:lnTo>
                  <a:pt x="60" y="135"/>
                </a:lnTo>
                <a:lnTo>
                  <a:pt x="60" y="156"/>
                </a:lnTo>
                <a:lnTo>
                  <a:pt x="60" y="194"/>
                </a:lnTo>
                <a:lnTo>
                  <a:pt x="60" y="232"/>
                </a:lnTo>
                <a:lnTo>
                  <a:pt x="60" y="259"/>
                </a:lnTo>
                <a:lnTo>
                  <a:pt x="60" y="280"/>
                </a:lnTo>
                <a:lnTo>
                  <a:pt x="60" y="302"/>
                </a:lnTo>
                <a:lnTo>
                  <a:pt x="60" y="313"/>
                </a:lnTo>
                <a:lnTo>
                  <a:pt x="60" y="297"/>
                </a:lnTo>
                <a:lnTo>
                  <a:pt x="60" y="259"/>
                </a:lnTo>
                <a:lnTo>
                  <a:pt x="66" y="216"/>
                </a:lnTo>
                <a:lnTo>
                  <a:pt x="66" y="172"/>
                </a:lnTo>
                <a:lnTo>
                  <a:pt x="66" y="129"/>
                </a:lnTo>
                <a:lnTo>
                  <a:pt x="66" y="92"/>
                </a:lnTo>
                <a:lnTo>
                  <a:pt x="66" y="65"/>
                </a:lnTo>
                <a:lnTo>
                  <a:pt x="66" y="70"/>
                </a:lnTo>
                <a:lnTo>
                  <a:pt x="66" y="102"/>
                </a:lnTo>
                <a:lnTo>
                  <a:pt x="66" y="146"/>
                </a:lnTo>
                <a:lnTo>
                  <a:pt x="66" y="189"/>
                </a:lnTo>
                <a:lnTo>
                  <a:pt x="66" y="221"/>
                </a:lnTo>
                <a:lnTo>
                  <a:pt x="66" y="232"/>
                </a:lnTo>
                <a:lnTo>
                  <a:pt x="66" y="237"/>
                </a:lnTo>
                <a:lnTo>
                  <a:pt x="66" y="243"/>
                </a:lnTo>
                <a:lnTo>
                  <a:pt x="66" y="264"/>
                </a:lnTo>
                <a:lnTo>
                  <a:pt x="66" y="302"/>
                </a:lnTo>
                <a:lnTo>
                  <a:pt x="66" y="345"/>
                </a:lnTo>
                <a:lnTo>
                  <a:pt x="66" y="361"/>
                </a:lnTo>
                <a:lnTo>
                  <a:pt x="66" y="356"/>
                </a:lnTo>
                <a:lnTo>
                  <a:pt x="66" y="372"/>
                </a:lnTo>
                <a:lnTo>
                  <a:pt x="66" y="399"/>
                </a:lnTo>
                <a:lnTo>
                  <a:pt x="66" y="394"/>
                </a:lnTo>
                <a:lnTo>
                  <a:pt x="66" y="388"/>
                </a:lnTo>
                <a:lnTo>
                  <a:pt x="66" y="405"/>
                </a:lnTo>
                <a:lnTo>
                  <a:pt x="66" y="421"/>
                </a:lnTo>
                <a:lnTo>
                  <a:pt x="66" y="432"/>
                </a:lnTo>
                <a:lnTo>
                  <a:pt x="66" y="426"/>
                </a:lnTo>
                <a:lnTo>
                  <a:pt x="66" y="437"/>
                </a:lnTo>
                <a:lnTo>
                  <a:pt x="66" y="459"/>
                </a:lnTo>
                <a:lnTo>
                  <a:pt x="66" y="475"/>
                </a:lnTo>
                <a:lnTo>
                  <a:pt x="66" y="459"/>
                </a:lnTo>
                <a:lnTo>
                  <a:pt x="66" y="410"/>
                </a:lnTo>
                <a:lnTo>
                  <a:pt x="66" y="345"/>
                </a:lnTo>
                <a:lnTo>
                  <a:pt x="66" y="286"/>
                </a:lnTo>
                <a:lnTo>
                  <a:pt x="66" y="243"/>
                </a:lnTo>
                <a:lnTo>
                  <a:pt x="66" y="210"/>
                </a:lnTo>
                <a:lnTo>
                  <a:pt x="66" y="189"/>
                </a:lnTo>
                <a:lnTo>
                  <a:pt x="66" y="167"/>
                </a:lnTo>
                <a:lnTo>
                  <a:pt x="66" y="146"/>
                </a:lnTo>
                <a:lnTo>
                  <a:pt x="66" y="135"/>
                </a:lnTo>
                <a:lnTo>
                  <a:pt x="66" y="140"/>
                </a:lnTo>
                <a:lnTo>
                  <a:pt x="66" y="162"/>
                </a:lnTo>
                <a:lnTo>
                  <a:pt x="66" y="189"/>
                </a:lnTo>
                <a:lnTo>
                  <a:pt x="66" y="205"/>
                </a:lnTo>
                <a:lnTo>
                  <a:pt x="66" y="216"/>
                </a:lnTo>
                <a:lnTo>
                  <a:pt x="66" y="232"/>
                </a:lnTo>
                <a:lnTo>
                  <a:pt x="66" y="243"/>
                </a:lnTo>
                <a:lnTo>
                  <a:pt x="66" y="248"/>
                </a:lnTo>
                <a:lnTo>
                  <a:pt x="66" y="253"/>
                </a:lnTo>
                <a:lnTo>
                  <a:pt x="66" y="243"/>
                </a:lnTo>
                <a:lnTo>
                  <a:pt x="66" y="232"/>
                </a:lnTo>
                <a:lnTo>
                  <a:pt x="66" y="248"/>
                </a:lnTo>
                <a:lnTo>
                  <a:pt x="66" y="264"/>
                </a:lnTo>
                <a:lnTo>
                  <a:pt x="66" y="259"/>
                </a:lnTo>
                <a:lnTo>
                  <a:pt x="66" y="243"/>
                </a:lnTo>
                <a:lnTo>
                  <a:pt x="66" y="248"/>
                </a:lnTo>
                <a:lnTo>
                  <a:pt x="66" y="275"/>
                </a:lnTo>
                <a:lnTo>
                  <a:pt x="66" y="318"/>
                </a:lnTo>
                <a:lnTo>
                  <a:pt x="66" y="345"/>
                </a:lnTo>
                <a:lnTo>
                  <a:pt x="66" y="340"/>
                </a:lnTo>
                <a:lnTo>
                  <a:pt x="66" y="324"/>
                </a:lnTo>
                <a:lnTo>
                  <a:pt x="66" y="329"/>
                </a:lnTo>
                <a:lnTo>
                  <a:pt x="66" y="351"/>
                </a:lnTo>
                <a:lnTo>
                  <a:pt x="66" y="318"/>
                </a:lnTo>
                <a:lnTo>
                  <a:pt x="66" y="280"/>
                </a:lnTo>
                <a:lnTo>
                  <a:pt x="66" y="264"/>
                </a:lnTo>
                <a:lnTo>
                  <a:pt x="66" y="275"/>
                </a:lnTo>
                <a:lnTo>
                  <a:pt x="66" y="286"/>
                </a:lnTo>
                <a:lnTo>
                  <a:pt x="66" y="291"/>
                </a:lnTo>
                <a:lnTo>
                  <a:pt x="66" y="275"/>
                </a:lnTo>
                <a:lnTo>
                  <a:pt x="66" y="237"/>
                </a:lnTo>
                <a:lnTo>
                  <a:pt x="66" y="205"/>
                </a:lnTo>
                <a:lnTo>
                  <a:pt x="66" y="232"/>
                </a:lnTo>
                <a:lnTo>
                  <a:pt x="66" y="248"/>
                </a:lnTo>
                <a:lnTo>
                  <a:pt x="66" y="237"/>
                </a:lnTo>
                <a:lnTo>
                  <a:pt x="66" y="210"/>
                </a:lnTo>
                <a:lnTo>
                  <a:pt x="72" y="189"/>
                </a:lnTo>
                <a:lnTo>
                  <a:pt x="72" y="183"/>
                </a:lnTo>
                <a:lnTo>
                  <a:pt x="72" y="189"/>
                </a:lnTo>
                <a:lnTo>
                  <a:pt x="72" y="194"/>
                </a:lnTo>
                <a:lnTo>
                  <a:pt x="72" y="210"/>
                </a:lnTo>
                <a:lnTo>
                  <a:pt x="72" y="237"/>
                </a:lnTo>
                <a:lnTo>
                  <a:pt x="72" y="264"/>
                </a:lnTo>
                <a:lnTo>
                  <a:pt x="72" y="297"/>
                </a:lnTo>
                <a:lnTo>
                  <a:pt x="72" y="334"/>
                </a:lnTo>
                <a:lnTo>
                  <a:pt x="72" y="361"/>
                </a:lnTo>
                <a:lnTo>
                  <a:pt x="72" y="340"/>
                </a:lnTo>
                <a:lnTo>
                  <a:pt x="72" y="318"/>
                </a:lnTo>
                <a:lnTo>
                  <a:pt x="72" y="313"/>
                </a:lnTo>
                <a:lnTo>
                  <a:pt x="72" y="307"/>
                </a:lnTo>
                <a:lnTo>
                  <a:pt x="72" y="286"/>
                </a:lnTo>
                <a:lnTo>
                  <a:pt x="72" y="243"/>
                </a:lnTo>
                <a:lnTo>
                  <a:pt x="72" y="210"/>
                </a:lnTo>
                <a:lnTo>
                  <a:pt x="72" y="194"/>
                </a:lnTo>
                <a:lnTo>
                  <a:pt x="72" y="189"/>
                </a:lnTo>
                <a:lnTo>
                  <a:pt x="72" y="183"/>
                </a:lnTo>
                <a:lnTo>
                  <a:pt x="72" y="172"/>
                </a:lnTo>
                <a:lnTo>
                  <a:pt x="72" y="189"/>
                </a:lnTo>
                <a:lnTo>
                  <a:pt x="72" y="216"/>
                </a:lnTo>
                <a:lnTo>
                  <a:pt x="72" y="248"/>
                </a:lnTo>
                <a:lnTo>
                  <a:pt x="72" y="286"/>
                </a:lnTo>
                <a:lnTo>
                  <a:pt x="72" y="329"/>
                </a:lnTo>
                <a:lnTo>
                  <a:pt x="72" y="367"/>
                </a:lnTo>
                <a:lnTo>
                  <a:pt x="72" y="383"/>
                </a:lnTo>
                <a:lnTo>
                  <a:pt x="72" y="388"/>
                </a:lnTo>
                <a:lnTo>
                  <a:pt x="72" y="415"/>
                </a:lnTo>
                <a:lnTo>
                  <a:pt x="72" y="469"/>
                </a:lnTo>
                <a:lnTo>
                  <a:pt x="72" y="523"/>
                </a:lnTo>
                <a:lnTo>
                  <a:pt x="72" y="545"/>
                </a:lnTo>
                <a:lnTo>
                  <a:pt x="72" y="518"/>
                </a:lnTo>
                <a:lnTo>
                  <a:pt x="72" y="442"/>
                </a:lnTo>
                <a:lnTo>
                  <a:pt x="72" y="340"/>
                </a:lnTo>
                <a:lnTo>
                  <a:pt x="72" y="248"/>
                </a:lnTo>
                <a:lnTo>
                  <a:pt x="72" y="183"/>
                </a:lnTo>
                <a:lnTo>
                  <a:pt x="72" y="140"/>
                </a:lnTo>
                <a:lnTo>
                  <a:pt x="72" y="92"/>
                </a:lnTo>
                <a:lnTo>
                  <a:pt x="72" y="48"/>
                </a:lnTo>
                <a:lnTo>
                  <a:pt x="72" y="27"/>
                </a:lnTo>
                <a:lnTo>
                  <a:pt x="72" y="38"/>
                </a:lnTo>
                <a:lnTo>
                  <a:pt x="72" y="54"/>
                </a:lnTo>
                <a:lnTo>
                  <a:pt x="72" y="81"/>
                </a:lnTo>
                <a:lnTo>
                  <a:pt x="72" y="108"/>
                </a:lnTo>
                <a:lnTo>
                  <a:pt x="72" y="124"/>
                </a:lnTo>
                <a:lnTo>
                  <a:pt x="72" y="140"/>
                </a:lnTo>
                <a:lnTo>
                  <a:pt x="72" y="156"/>
                </a:lnTo>
                <a:lnTo>
                  <a:pt x="72" y="178"/>
                </a:lnTo>
                <a:lnTo>
                  <a:pt x="72" y="199"/>
                </a:lnTo>
                <a:lnTo>
                  <a:pt x="72" y="216"/>
                </a:lnTo>
                <a:lnTo>
                  <a:pt x="72" y="221"/>
                </a:lnTo>
                <a:lnTo>
                  <a:pt x="72" y="226"/>
                </a:lnTo>
                <a:lnTo>
                  <a:pt x="72" y="259"/>
                </a:lnTo>
                <a:lnTo>
                  <a:pt x="72" y="307"/>
                </a:lnTo>
                <a:lnTo>
                  <a:pt x="72" y="356"/>
                </a:lnTo>
                <a:lnTo>
                  <a:pt x="72" y="388"/>
                </a:lnTo>
                <a:lnTo>
                  <a:pt x="72" y="394"/>
                </a:lnTo>
                <a:lnTo>
                  <a:pt x="72" y="388"/>
                </a:lnTo>
                <a:lnTo>
                  <a:pt x="72" y="394"/>
                </a:lnTo>
                <a:lnTo>
                  <a:pt x="72" y="388"/>
                </a:lnTo>
                <a:lnTo>
                  <a:pt x="72" y="378"/>
                </a:lnTo>
                <a:lnTo>
                  <a:pt x="72" y="361"/>
                </a:lnTo>
                <a:lnTo>
                  <a:pt x="72" y="340"/>
                </a:lnTo>
                <a:lnTo>
                  <a:pt x="72" y="329"/>
                </a:lnTo>
                <a:lnTo>
                  <a:pt x="72" y="318"/>
                </a:lnTo>
                <a:lnTo>
                  <a:pt x="72" y="313"/>
                </a:lnTo>
                <a:lnTo>
                  <a:pt x="72" y="307"/>
                </a:lnTo>
                <a:lnTo>
                  <a:pt x="72" y="297"/>
                </a:lnTo>
                <a:lnTo>
                  <a:pt x="72" y="275"/>
                </a:lnTo>
                <a:lnTo>
                  <a:pt x="72" y="237"/>
                </a:lnTo>
                <a:lnTo>
                  <a:pt x="72" y="221"/>
                </a:lnTo>
                <a:lnTo>
                  <a:pt x="72" y="243"/>
                </a:lnTo>
                <a:lnTo>
                  <a:pt x="72" y="280"/>
                </a:lnTo>
                <a:lnTo>
                  <a:pt x="72" y="307"/>
                </a:lnTo>
                <a:lnTo>
                  <a:pt x="72" y="318"/>
                </a:lnTo>
                <a:lnTo>
                  <a:pt x="79" y="313"/>
                </a:lnTo>
                <a:lnTo>
                  <a:pt x="79" y="307"/>
                </a:lnTo>
                <a:lnTo>
                  <a:pt x="79" y="297"/>
                </a:lnTo>
                <a:lnTo>
                  <a:pt x="79" y="302"/>
                </a:lnTo>
                <a:lnTo>
                  <a:pt x="79" y="307"/>
                </a:lnTo>
                <a:lnTo>
                  <a:pt x="79" y="313"/>
                </a:lnTo>
                <a:lnTo>
                  <a:pt x="79" y="307"/>
                </a:lnTo>
                <a:lnTo>
                  <a:pt x="79" y="280"/>
                </a:lnTo>
                <a:lnTo>
                  <a:pt x="79" y="243"/>
                </a:lnTo>
                <a:lnTo>
                  <a:pt x="79" y="210"/>
                </a:lnTo>
                <a:lnTo>
                  <a:pt x="79" y="189"/>
                </a:lnTo>
                <a:lnTo>
                  <a:pt x="79" y="162"/>
                </a:lnTo>
                <a:lnTo>
                  <a:pt x="79" y="119"/>
                </a:lnTo>
                <a:lnTo>
                  <a:pt x="79" y="97"/>
                </a:lnTo>
                <a:lnTo>
                  <a:pt x="79" y="119"/>
                </a:lnTo>
                <a:lnTo>
                  <a:pt x="79" y="162"/>
                </a:lnTo>
                <a:lnTo>
                  <a:pt x="79" y="194"/>
                </a:lnTo>
                <a:lnTo>
                  <a:pt x="79" y="216"/>
                </a:lnTo>
                <a:lnTo>
                  <a:pt x="79" y="237"/>
                </a:lnTo>
                <a:lnTo>
                  <a:pt x="79" y="270"/>
                </a:lnTo>
                <a:lnTo>
                  <a:pt x="79" y="291"/>
                </a:lnTo>
                <a:lnTo>
                  <a:pt x="79" y="297"/>
                </a:lnTo>
                <a:lnTo>
                  <a:pt x="79" y="291"/>
                </a:lnTo>
                <a:lnTo>
                  <a:pt x="79" y="307"/>
                </a:lnTo>
                <a:lnTo>
                  <a:pt x="79" y="340"/>
                </a:lnTo>
                <a:lnTo>
                  <a:pt x="79" y="356"/>
                </a:lnTo>
                <a:lnTo>
                  <a:pt x="79" y="345"/>
                </a:lnTo>
                <a:lnTo>
                  <a:pt x="79" y="334"/>
                </a:lnTo>
                <a:lnTo>
                  <a:pt x="79" y="329"/>
                </a:lnTo>
                <a:lnTo>
                  <a:pt x="79" y="345"/>
                </a:lnTo>
                <a:lnTo>
                  <a:pt x="79" y="367"/>
                </a:lnTo>
                <a:lnTo>
                  <a:pt x="79" y="388"/>
                </a:lnTo>
                <a:lnTo>
                  <a:pt x="79" y="394"/>
                </a:lnTo>
                <a:lnTo>
                  <a:pt x="79" y="378"/>
                </a:lnTo>
                <a:lnTo>
                  <a:pt x="79" y="351"/>
                </a:lnTo>
                <a:lnTo>
                  <a:pt x="79" y="318"/>
                </a:lnTo>
                <a:lnTo>
                  <a:pt x="79" y="302"/>
                </a:lnTo>
                <a:lnTo>
                  <a:pt x="79" y="297"/>
                </a:lnTo>
                <a:lnTo>
                  <a:pt x="79" y="275"/>
                </a:lnTo>
                <a:lnTo>
                  <a:pt x="79" y="248"/>
                </a:lnTo>
                <a:lnTo>
                  <a:pt x="79" y="210"/>
                </a:lnTo>
                <a:lnTo>
                  <a:pt x="79" y="162"/>
                </a:lnTo>
                <a:lnTo>
                  <a:pt x="79" y="119"/>
                </a:lnTo>
                <a:lnTo>
                  <a:pt x="79" y="97"/>
                </a:lnTo>
                <a:lnTo>
                  <a:pt x="79" y="113"/>
                </a:lnTo>
                <a:lnTo>
                  <a:pt x="79" y="119"/>
                </a:lnTo>
                <a:lnTo>
                  <a:pt x="79" y="140"/>
                </a:lnTo>
                <a:lnTo>
                  <a:pt x="79" y="178"/>
                </a:lnTo>
                <a:lnTo>
                  <a:pt x="79" y="221"/>
                </a:lnTo>
                <a:lnTo>
                  <a:pt x="79" y="248"/>
                </a:lnTo>
                <a:lnTo>
                  <a:pt x="79" y="286"/>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6" name="Freeform 178"/>
          <p:cNvSpPr>
            <a:spLocks/>
          </p:cNvSpPr>
          <p:nvPr/>
        </p:nvSpPr>
        <p:spPr bwMode="auto">
          <a:xfrm>
            <a:off x="4454525" y="882650"/>
            <a:ext cx="177800" cy="1146175"/>
          </a:xfrm>
          <a:custGeom>
            <a:avLst/>
            <a:gdLst>
              <a:gd name="T0" fmla="*/ 0 w 79"/>
              <a:gd name="T1" fmla="*/ 410 h 912"/>
              <a:gd name="T2" fmla="*/ 6 w 79"/>
              <a:gd name="T3" fmla="*/ 782 h 912"/>
              <a:gd name="T4" fmla="*/ 6 w 79"/>
              <a:gd name="T5" fmla="*/ 782 h 912"/>
              <a:gd name="T6" fmla="*/ 6 w 79"/>
              <a:gd name="T7" fmla="*/ 415 h 912"/>
              <a:gd name="T8" fmla="*/ 6 w 79"/>
              <a:gd name="T9" fmla="*/ 804 h 912"/>
              <a:gd name="T10" fmla="*/ 6 w 79"/>
              <a:gd name="T11" fmla="*/ 582 h 912"/>
              <a:gd name="T12" fmla="*/ 12 w 79"/>
              <a:gd name="T13" fmla="*/ 528 h 912"/>
              <a:gd name="T14" fmla="*/ 12 w 79"/>
              <a:gd name="T15" fmla="*/ 842 h 912"/>
              <a:gd name="T16" fmla="*/ 12 w 79"/>
              <a:gd name="T17" fmla="*/ 690 h 912"/>
              <a:gd name="T18" fmla="*/ 12 w 79"/>
              <a:gd name="T19" fmla="*/ 593 h 912"/>
              <a:gd name="T20" fmla="*/ 18 w 79"/>
              <a:gd name="T21" fmla="*/ 561 h 912"/>
              <a:gd name="T22" fmla="*/ 18 w 79"/>
              <a:gd name="T23" fmla="*/ 582 h 912"/>
              <a:gd name="T24" fmla="*/ 18 w 79"/>
              <a:gd name="T25" fmla="*/ 582 h 912"/>
              <a:gd name="T26" fmla="*/ 18 w 79"/>
              <a:gd name="T27" fmla="*/ 599 h 912"/>
              <a:gd name="T28" fmla="*/ 18 w 79"/>
              <a:gd name="T29" fmla="*/ 242 h 912"/>
              <a:gd name="T30" fmla="*/ 24 w 79"/>
              <a:gd name="T31" fmla="*/ 755 h 912"/>
              <a:gd name="T32" fmla="*/ 24 w 79"/>
              <a:gd name="T33" fmla="*/ 534 h 912"/>
              <a:gd name="T34" fmla="*/ 24 w 79"/>
              <a:gd name="T35" fmla="*/ 615 h 912"/>
              <a:gd name="T36" fmla="*/ 24 w 79"/>
              <a:gd name="T37" fmla="*/ 728 h 912"/>
              <a:gd name="T38" fmla="*/ 30 w 79"/>
              <a:gd name="T39" fmla="*/ 372 h 912"/>
              <a:gd name="T40" fmla="*/ 30 w 79"/>
              <a:gd name="T41" fmla="*/ 734 h 912"/>
              <a:gd name="T42" fmla="*/ 30 w 79"/>
              <a:gd name="T43" fmla="*/ 437 h 912"/>
              <a:gd name="T44" fmla="*/ 30 w 79"/>
              <a:gd name="T45" fmla="*/ 512 h 912"/>
              <a:gd name="T46" fmla="*/ 30 w 79"/>
              <a:gd name="T47" fmla="*/ 707 h 912"/>
              <a:gd name="T48" fmla="*/ 36 w 79"/>
              <a:gd name="T49" fmla="*/ 518 h 912"/>
              <a:gd name="T50" fmla="*/ 36 w 79"/>
              <a:gd name="T51" fmla="*/ 599 h 912"/>
              <a:gd name="T52" fmla="*/ 36 w 79"/>
              <a:gd name="T53" fmla="*/ 712 h 912"/>
              <a:gd name="T54" fmla="*/ 36 w 79"/>
              <a:gd name="T55" fmla="*/ 474 h 912"/>
              <a:gd name="T56" fmla="*/ 42 w 79"/>
              <a:gd name="T57" fmla="*/ 707 h 912"/>
              <a:gd name="T58" fmla="*/ 42 w 79"/>
              <a:gd name="T59" fmla="*/ 421 h 912"/>
              <a:gd name="T60" fmla="*/ 42 w 79"/>
              <a:gd name="T61" fmla="*/ 501 h 912"/>
              <a:gd name="T62" fmla="*/ 42 w 79"/>
              <a:gd name="T63" fmla="*/ 572 h 912"/>
              <a:gd name="T64" fmla="*/ 42 w 79"/>
              <a:gd name="T65" fmla="*/ 739 h 912"/>
              <a:gd name="T66" fmla="*/ 48 w 79"/>
              <a:gd name="T67" fmla="*/ 469 h 912"/>
              <a:gd name="T68" fmla="*/ 48 w 79"/>
              <a:gd name="T69" fmla="*/ 415 h 912"/>
              <a:gd name="T70" fmla="*/ 48 w 79"/>
              <a:gd name="T71" fmla="*/ 771 h 912"/>
              <a:gd name="T72" fmla="*/ 48 w 79"/>
              <a:gd name="T73" fmla="*/ 410 h 912"/>
              <a:gd name="T74" fmla="*/ 48 w 79"/>
              <a:gd name="T75" fmla="*/ 712 h 912"/>
              <a:gd name="T76" fmla="*/ 54 w 79"/>
              <a:gd name="T77" fmla="*/ 480 h 912"/>
              <a:gd name="T78" fmla="*/ 54 w 79"/>
              <a:gd name="T79" fmla="*/ 561 h 912"/>
              <a:gd name="T80" fmla="*/ 54 w 79"/>
              <a:gd name="T81" fmla="*/ 717 h 912"/>
              <a:gd name="T82" fmla="*/ 54 w 79"/>
              <a:gd name="T83" fmla="*/ 410 h 912"/>
              <a:gd name="T84" fmla="*/ 60 w 79"/>
              <a:gd name="T85" fmla="*/ 653 h 912"/>
              <a:gd name="T86" fmla="*/ 60 w 79"/>
              <a:gd name="T87" fmla="*/ 642 h 912"/>
              <a:gd name="T88" fmla="*/ 60 w 79"/>
              <a:gd name="T89" fmla="*/ 388 h 912"/>
              <a:gd name="T90" fmla="*/ 60 w 79"/>
              <a:gd name="T91" fmla="*/ 852 h 912"/>
              <a:gd name="T92" fmla="*/ 60 w 79"/>
              <a:gd name="T93" fmla="*/ 361 h 912"/>
              <a:gd name="T94" fmla="*/ 66 w 79"/>
              <a:gd name="T95" fmla="*/ 636 h 912"/>
              <a:gd name="T96" fmla="*/ 66 w 79"/>
              <a:gd name="T97" fmla="*/ 636 h 912"/>
              <a:gd name="T98" fmla="*/ 66 w 79"/>
              <a:gd name="T99" fmla="*/ 528 h 912"/>
              <a:gd name="T100" fmla="*/ 66 w 79"/>
              <a:gd name="T101" fmla="*/ 788 h 912"/>
              <a:gd name="T102" fmla="*/ 72 w 79"/>
              <a:gd name="T103" fmla="*/ 426 h 912"/>
              <a:gd name="T104" fmla="*/ 72 w 79"/>
              <a:gd name="T105" fmla="*/ 593 h 912"/>
              <a:gd name="T106" fmla="*/ 72 w 79"/>
              <a:gd name="T107" fmla="*/ 496 h 912"/>
              <a:gd name="T108" fmla="*/ 72 w 79"/>
              <a:gd name="T109" fmla="*/ 690 h 912"/>
              <a:gd name="T110" fmla="*/ 72 w 79"/>
              <a:gd name="T111" fmla="*/ 404 h 912"/>
              <a:gd name="T112" fmla="*/ 79 w 79"/>
              <a:gd name="T113" fmla="*/ 663 h 912"/>
              <a:gd name="T114" fmla="*/ 79 w 79"/>
              <a:gd name="T115" fmla="*/ 696 h 912"/>
              <a:gd name="T116" fmla="*/ 79 w 79"/>
              <a:gd name="T117" fmla="*/ 577 h 912"/>
              <a:gd name="T118" fmla="*/ 79 w 79"/>
              <a:gd name="T119" fmla="*/ 561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912">
                <a:moveTo>
                  <a:pt x="0" y="588"/>
                </a:moveTo>
                <a:lnTo>
                  <a:pt x="0" y="647"/>
                </a:lnTo>
                <a:lnTo>
                  <a:pt x="0" y="723"/>
                </a:lnTo>
                <a:lnTo>
                  <a:pt x="0" y="777"/>
                </a:lnTo>
                <a:lnTo>
                  <a:pt x="0" y="793"/>
                </a:lnTo>
                <a:lnTo>
                  <a:pt x="0" y="782"/>
                </a:lnTo>
                <a:lnTo>
                  <a:pt x="0" y="771"/>
                </a:lnTo>
                <a:lnTo>
                  <a:pt x="0" y="755"/>
                </a:lnTo>
                <a:lnTo>
                  <a:pt x="0" y="712"/>
                </a:lnTo>
                <a:lnTo>
                  <a:pt x="0" y="647"/>
                </a:lnTo>
                <a:lnTo>
                  <a:pt x="0" y="593"/>
                </a:lnTo>
                <a:lnTo>
                  <a:pt x="0" y="561"/>
                </a:lnTo>
                <a:lnTo>
                  <a:pt x="0" y="550"/>
                </a:lnTo>
                <a:lnTo>
                  <a:pt x="0" y="528"/>
                </a:lnTo>
                <a:lnTo>
                  <a:pt x="0" y="480"/>
                </a:lnTo>
                <a:lnTo>
                  <a:pt x="0" y="431"/>
                </a:lnTo>
                <a:lnTo>
                  <a:pt x="0" y="410"/>
                </a:lnTo>
                <a:lnTo>
                  <a:pt x="0" y="431"/>
                </a:lnTo>
                <a:lnTo>
                  <a:pt x="0" y="453"/>
                </a:lnTo>
                <a:lnTo>
                  <a:pt x="0" y="458"/>
                </a:lnTo>
                <a:lnTo>
                  <a:pt x="0" y="469"/>
                </a:lnTo>
                <a:lnTo>
                  <a:pt x="0" y="496"/>
                </a:lnTo>
                <a:lnTo>
                  <a:pt x="6" y="528"/>
                </a:lnTo>
                <a:lnTo>
                  <a:pt x="6" y="545"/>
                </a:lnTo>
                <a:lnTo>
                  <a:pt x="6" y="555"/>
                </a:lnTo>
                <a:lnTo>
                  <a:pt x="6" y="582"/>
                </a:lnTo>
                <a:lnTo>
                  <a:pt x="6" y="626"/>
                </a:lnTo>
                <a:lnTo>
                  <a:pt x="6" y="674"/>
                </a:lnTo>
                <a:lnTo>
                  <a:pt x="6" y="707"/>
                </a:lnTo>
                <a:lnTo>
                  <a:pt x="6" y="723"/>
                </a:lnTo>
                <a:lnTo>
                  <a:pt x="6" y="744"/>
                </a:lnTo>
                <a:lnTo>
                  <a:pt x="6" y="782"/>
                </a:lnTo>
                <a:lnTo>
                  <a:pt x="6" y="798"/>
                </a:lnTo>
                <a:lnTo>
                  <a:pt x="6" y="782"/>
                </a:lnTo>
                <a:lnTo>
                  <a:pt x="6" y="744"/>
                </a:lnTo>
                <a:lnTo>
                  <a:pt x="6" y="701"/>
                </a:lnTo>
                <a:lnTo>
                  <a:pt x="6" y="658"/>
                </a:lnTo>
                <a:lnTo>
                  <a:pt x="6" y="609"/>
                </a:lnTo>
                <a:lnTo>
                  <a:pt x="6" y="572"/>
                </a:lnTo>
                <a:lnTo>
                  <a:pt x="6" y="534"/>
                </a:lnTo>
                <a:lnTo>
                  <a:pt x="6" y="491"/>
                </a:lnTo>
                <a:lnTo>
                  <a:pt x="6" y="448"/>
                </a:lnTo>
                <a:lnTo>
                  <a:pt x="6" y="426"/>
                </a:lnTo>
                <a:lnTo>
                  <a:pt x="6" y="442"/>
                </a:lnTo>
                <a:lnTo>
                  <a:pt x="6" y="491"/>
                </a:lnTo>
                <a:lnTo>
                  <a:pt x="6" y="550"/>
                </a:lnTo>
                <a:lnTo>
                  <a:pt x="6" y="599"/>
                </a:lnTo>
                <a:lnTo>
                  <a:pt x="6" y="642"/>
                </a:lnTo>
                <a:lnTo>
                  <a:pt x="6" y="696"/>
                </a:lnTo>
                <a:lnTo>
                  <a:pt x="6" y="755"/>
                </a:lnTo>
                <a:lnTo>
                  <a:pt x="6" y="782"/>
                </a:lnTo>
                <a:lnTo>
                  <a:pt x="6" y="761"/>
                </a:lnTo>
                <a:lnTo>
                  <a:pt x="6" y="712"/>
                </a:lnTo>
                <a:lnTo>
                  <a:pt x="6" y="663"/>
                </a:lnTo>
                <a:lnTo>
                  <a:pt x="6" y="626"/>
                </a:lnTo>
                <a:lnTo>
                  <a:pt x="6" y="588"/>
                </a:lnTo>
                <a:lnTo>
                  <a:pt x="6" y="534"/>
                </a:lnTo>
                <a:lnTo>
                  <a:pt x="6" y="453"/>
                </a:lnTo>
                <a:lnTo>
                  <a:pt x="6" y="345"/>
                </a:lnTo>
                <a:lnTo>
                  <a:pt x="6" y="232"/>
                </a:lnTo>
                <a:lnTo>
                  <a:pt x="6" y="145"/>
                </a:lnTo>
                <a:lnTo>
                  <a:pt x="6" y="107"/>
                </a:lnTo>
                <a:lnTo>
                  <a:pt x="6" y="134"/>
                </a:lnTo>
                <a:lnTo>
                  <a:pt x="6" y="172"/>
                </a:lnTo>
                <a:lnTo>
                  <a:pt x="6" y="215"/>
                </a:lnTo>
                <a:lnTo>
                  <a:pt x="6" y="264"/>
                </a:lnTo>
                <a:lnTo>
                  <a:pt x="6" y="334"/>
                </a:lnTo>
                <a:lnTo>
                  <a:pt x="6" y="415"/>
                </a:lnTo>
                <a:lnTo>
                  <a:pt x="6" y="496"/>
                </a:lnTo>
                <a:lnTo>
                  <a:pt x="6" y="566"/>
                </a:lnTo>
                <a:lnTo>
                  <a:pt x="6" y="636"/>
                </a:lnTo>
                <a:lnTo>
                  <a:pt x="6" y="690"/>
                </a:lnTo>
                <a:lnTo>
                  <a:pt x="6" y="723"/>
                </a:lnTo>
                <a:lnTo>
                  <a:pt x="6" y="739"/>
                </a:lnTo>
                <a:lnTo>
                  <a:pt x="6" y="755"/>
                </a:lnTo>
                <a:lnTo>
                  <a:pt x="6" y="777"/>
                </a:lnTo>
                <a:lnTo>
                  <a:pt x="6" y="815"/>
                </a:lnTo>
                <a:lnTo>
                  <a:pt x="6" y="858"/>
                </a:lnTo>
                <a:lnTo>
                  <a:pt x="6" y="896"/>
                </a:lnTo>
                <a:lnTo>
                  <a:pt x="6" y="912"/>
                </a:lnTo>
                <a:lnTo>
                  <a:pt x="6" y="901"/>
                </a:lnTo>
                <a:lnTo>
                  <a:pt x="6" y="885"/>
                </a:lnTo>
                <a:lnTo>
                  <a:pt x="6" y="863"/>
                </a:lnTo>
                <a:lnTo>
                  <a:pt x="6" y="842"/>
                </a:lnTo>
                <a:lnTo>
                  <a:pt x="6" y="804"/>
                </a:lnTo>
                <a:lnTo>
                  <a:pt x="6" y="761"/>
                </a:lnTo>
                <a:lnTo>
                  <a:pt x="6" y="707"/>
                </a:lnTo>
                <a:lnTo>
                  <a:pt x="6" y="642"/>
                </a:lnTo>
                <a:lnTo>
                  <a:pt x="6" y="572"/>
                </a:lnTo>
                <a:lnTo>
                  <a:pt x="6" y="512"/>
                </a:lnTo>
                <a:lnTo>
                  <a:pt x="6" y="469"/>
                </a:lnTo>
                <a:lnTo>
                  <a:pt x="6" y="442"/>
                </a:lnTo>
                <a:lnTo>
                  <a:pt x="6" y="415"/>
                </a:lnTo>
                <a:lnTo>
                  <a:pt x="6" y="399"/>
                </a:lnTo>
                <a:lnTo>
                  <a:pt x="6" y="415"/>
                </a:lnTo>
                <a:lnTo>
                  <a:pt x="6" y="458"/>
                </a:lnTo>
                <a:lnTo>
                  <a:pt x="6" y="501"/>
                </a:lnTo>
                <a:lnTo>
                  <a:pt x="6" y="523"/>
                </a:lnTo>
                <a:lnTo>
                  <a:pt x="6" y="545"/>
                </a:lnTo>
                <a:lnTo>
                  <a:pt x="6" y="561"/>
                </a:lnTo>
                <a:lnTo>
                  <a:pt x="6" y="572"/>
                </a:lnTo>
                <a:lnTo>
                  <a:pt x="6" y="582"/>
                </a:lnTo>
                <a:lnTo>
                  <a:pt x="6" y="593"/>
                </a:lnTo>
                <a:lnTo>
                  <a:pt x="6" y="609"/>
                </a:lnTo>
                <a:lnTo>
                  <a:pt x="6" y="615"/>
                </a:lnTo>
                <a:lnTo>
                  <a:pt x="6" y="626"/>
                </a:lnTo>
                <a:lnTo>
                  <a:pt x="12" y="647"/>
                </a:lnTo>
                <a:lnTo>
                  <a:pt x="12" y="685"/>
                </a:lnTo>
                <a:lnTo>
                  <a:pt x="12" y="712"/>
                </a:lnTo>
                <a:lnTo>
                  <a:pt x="12" y="696"/>
                </a:lnTo>
                <a:lnTo>
                  <a:pt x="12" y="680"/>
                </a:lnTo>
                <a:lnTo>
                  <a:pt x="12" y="685"/>
                </a:lnTo>
                <a:lnTo>
                  <a:pt x="12" y="712"/>
                </a:lnTo>
                <a:lnTo>
                  <a:pt x="12" y="750"/>
                </a:lnTo>
                <a:lnTo>
                  <a:pt x="12" y="777"/>
                </a:lnTo>
                <a:lnTo>
                  <a:pt x="12" y="750"/>
                </a:lnTo>
                <a:lnTo>
                  <a:pt x="12" y="690"/>
                </a:lnTo>
                <a:lnTo>
                  <a:pt x="12" y="609"/>
                </a:lnTo>
                <a:lnTo>
                  <a:pt x="12" y="528"/>
                </a:lnTo>
                <a:lnTo>
                  <a:pt x="12" y="431"/>
                </a:lnTo>
                <a:lnTo>
                  <a:pt x="12" y="307"/>
                </a:lnTo>
                <a:lnTo>
                  <a:pt x="12" y="167"/>
                </a:lnTo>
                <a:lnTo>
                  <a:pt x="12" y="59"/>
                </a:lnTo>
                <a:lnTo>
                  <a:pt x="12" y="5"/>
                </a:lnTo>
                <a:lnTo>
                  <a:pt x="12" y="0"/>
                </a:lnTo>
                <a:lnTo>
                  <a:pt x="12" y="16"/>
                </a:lnTo>
                <a:lnTo>
                  <a:pt x="12" y="59"/>
                </a:lnTo>
                <a:lnTo>
                  <a:pt x="12" y="129"/>
                </a:lnTo>
                <a:lnTo>
                  <a:pt x="12" y="237"/>
                </a:lnTo>
                <a:lnTo>
                  <a:pt x="12" y="377"/>
                </a:lnTo>
                <a:lnTo>
                  <a:pt x="12" y="528"/>
                </a:lnTo>
                <a:lnTo>
                  <a:pt x="12" y="658"/>
                </a:lnTo>
                <a:lnTo>
                  <a:pt x="12" y="750"/>
                </a:lnTo>
                <a:lnTo>
                  <a:pt x="12" y="815"/>
                </a:lnTo>
                <a:lnTo>
                  <a:pt x="12" y="847"/>
                </a:lnTo>
                <a:lnTo>
                  <a:pt x="12" y="842"/>
                </a:lnTo>
                <a:lnTo>
                  <a:pt x="12" y="815"/>
                </a:lnTo>
                <a:lnTo>
                  <a:pt x="12" y="782"/>
                </a:lnTo>
                <a:lnTo>
                  <a:pt x="12" y="750"/>
                </a:lnTo>
                <a:lnTo>
                  <a:pt x="12" y="712"/>
                </a:lnTo>
                <a:lnTo>
                  <a:pt x="12" y="669"/>
                </a:lnTo>
                <a:lnTo>
                  <a:pt x="12" y="615"/>
                </a:lnTo>
                <a:lnTo>
                  <a:pt x="12" y="582"/>
                </a:lnTo>
                <a:lnTo>
                  <a:pt x="12" y="572"/>
                </a:lnTo>
                <a:lnTo>
                  <a:pt x="12" y="555"/>
                </a:lnTo>
                <a:lnTo>
                  <a:pt x="12" y="539"/>
                </a:lnTo>
                <a:lnTo>
                  <a:pt x="12" y="545"/>
                </a:lnTo>
                <a:lnTo>
                  <a:pt x="12" y="577"/>
                </a:lnTo>
                <a:lnTo>
                  <a:pt x="12" y="609"/>
                </a:lnTo>
                <a:lnTo>
                  <a:pt x="12" y="631"/>
                </a:lnTo>
                <a:lnTo>
                  <a:pt x="12" y="658"/>
                </a:lnTo>
                <a:lnTo>
                  <a:pt x="12" y="680"/>
                </a:lnTo>
                <a:lnTo>
                  <a:pt x="12" y="690"/>
                </a:lnTo>
                <a:lnTo>
                  <a:pt x="12" y="674"/>
                </a:lnTo>
                <a:lnTo>
                  <a:pt x="12" y="647"/>
                </a:lnTo>
                <a:lnTo>
                  <a:pt x="12" y="626"/>
                </a:lnTo>
                <a:lnTo>
                  <a:pt x="12" y="620"/>
                </a:lnTo>
                <a:lnTo>
                  <a:pt x="12" y="626"/>
                </a:lnTo>
                <a:lnTo>
                  <a:pt x="12" y="615"/>
                </a:lnTo>
                <a:lnTo>
                  <a:pt x="12" y="604"/>
                </a:lnTo>
                <a:lnTo>
                  <a:pt x="12" y="593"/>
                </a:lnTo>
                <a:lnTo>
                  <a:pt x="12" y="604"/>
                </a:lnTo>
                <a:lnTo>
                  <a:pt x="12" y="631"/>
                </a:lnTo>
                <a:lnTo>
                  <a:pt x="12" y="647"/>
                </a:lnTo>
                <a:lnTo>
                  <a:pt x="12" y="653"/>
                </a:lnTo>
                <a:lnTo>
                  <a:pt x="12" y="636"/>
                </a:lnTo>
                <a:lnTo>
                  <a:pt x="12" y="615"/>
                </a:lnTo>
                <a:lnTo>
                  <a:pt x="12" y="604"/>
                </a:lnTo>
                <a:lnTo>
                  <a:pt x="12" y="599"/>
                </a:lnTo>
                <a:lnTo>
                  <a:pt x="12" y="593"/>
                </a:lnTo>
                <a:lnTo>
                  <a:pt x="12" y="582"/>
                </a:lnTo>
                <a:lnTo>
                  <a:pt x="12" y="566"/>
                </a:lnTo>
                <a:lnTo>
                  <a:pt x="12" y="545"/>
                </a:lnTo>
                <a:lnTo>
                  <a:pt x="12" y="528"/>
                </a:lnTo>
                <a:lnTo>
                  <a:pt x="12" y="539"/>
                </a:lnTo>
                <a:lnTo>
                  <a:pt x="12" y="550"/>
                </a:lnTo>
                <a:lnTo>
                  <a:pt x="12" y="545"/>
                </a:lnTo>
                <a:lnTo>
                  <a:pt x="12" y="561"/>
                </a:lnTo>
                <a:lnTo>
                  <a:pt x="12" y="572"/>
                </a:lnTo>
                <a:lnTo>
                  <a:pt x="12" y="566"/>
                </a:lnTo>
                <a:lnTo>
                  <a:pt x="12" y="550"/>
                </a:lnTo>
                <a:lnTo>
                  <a:pt x="12" y="534"/>
                </a:lnTo>
                <a:lnTo>
                  <a:pt x="12" y="523"/>
                </a:lnTo>
                <a:lnTo>
                  <a:pt x="18" y="534"/>
                </a:lnTo>
                <a:lnTo>
                  <a:pt x="18" y="550"/>
                </a:lnTo>
                <a:lnTo>
                  <a:pt x="18" y="555"/>
                </a:lnTo>
                <a:lnTo>
                  <a:pt x="18" y="561"/>
                </a:lnTo>
                <a:lnTo>
                  <a:pt x="18" y="577"/>
                </a:lnTo>
                <a:lnTo>
                  <a:pt x="18" y="599"/>
                </a:lnTo>
                <a:lnTo>
                  <a:pt x="18" y="620"/>
                </a:lnTo>
                <a:lnTo>
                  <a:pt x="18" y="631"/>
                </a:lnTo>
                <a:lnTo>
                  <a:pt x="18" y="620"/>
                </a:lnTo>
                <a:lnTo>
                  <a:pt x="18" y="609"/>
                </a:lnTo>
                <a:lnTo>
                  <a:pt x="18" y="599"/>
                </a:lnTo>
                <a:lnTo>
                  <a:pt x="18" y="582"/>
                </a:lnTo>
                <a:lnTo>
                  <a:pt x="18" y="555"/>
                </a:lnTo>
                <a:lnTo>
                  <a:pt x="18" y="528"/>
                </a:lnTo>
                <a:lnTo>
                  <a:pt x="18" y="550"/>
                </a:lnTo>
                <a:lnTo>
                  <a:pt x="18" y="572"/>
                </a:lnTo>
                <a:lnTo>
                  <a:pt x="18" y="577"/>
                </a:lnTo>
                <a:lnTo>
                  <a:pt x="18" y="582"/>
                </a:lnTo>
                <a:lnTo>
                  <a:pt x="18" y="593"/>
                </a:lnTo>
                <a:lnTo>
                  <a:pt x="18" y="604"/>
                </a:lnTo>
                <a:lnTo>
                  <a:pt x="18" y="582"/>
                </a:lnTo>
                <a:lnTo>
                  <a:pt x="18" y="545"/>
                </a:lnTo>
                <a:lnTo>
                  <a:pt x="18" y="491"/>
                </a:lnTo>
                <a:lnTo>
                  <a:pt x="18" y="448"/>
                </a:lnTo>
                <a:lnTo>
                  <a:pt x="18" y="421"/>
                </a:lnTo>
                <a:lnTo>
                  <a:pt x="18" y="410"/>
                </a:lnTo>
                <a:lnTo>
                  <a:pt x="18" y="415"/>
                </a:lnTo>
                <a:lnTo>
                  <a:pt x="18" y="431"/>
                </a:lnTo>
                <a:lnTo>
                  <a:pt x="18" y="469"/>
                </a:lnTo>
                <a:lnTo>
                  <a:pt x="18" y="507"/>
                </a:lnTo>
                <a:lnTo>
                  <a:pt x="18" y="534"/>
                </a:lnTo>
                <a:lnTo>
                  <a:pt x="18" y="528"/>
                </a:lnTo>
                <a:lnTo>
                  <a:pt x="18" y="507"/>
                </a:lnTo>
                <a:lnTo>
                  <a:pt x="18" y="485"/>
                </a:lnTo>
                <a:lnTo>
                  <a:pt x="18" y="501"/>
                </a:lnTo>
                <a:lnTo>
                  <a:pt x="18" y="528"/>
                </a:lnTo>
                <a:lnTo>
                  <a:pt x="18" y="550"/>
                </a:lnTo>
                <a:lnTo>
                  <a:pt x="18" y="582"/>
                </a:lnTo>
                <a:lnTo>
                  <a:pt x="18" y="615"/>
                </a:lnTo>
                <a:lnTo>
                  <a:pt x="18" y="631"/>
                </a:lnTo>
                <a:lnTo>
                  <a:pt x="18" y="642"/>
                </a:lnTo>
                <a:lnTo>
                  <a:pt x="18" y="658"/>
                </a:lnTo>
                <a:lnTo>
                  <a:pt x="18" y="696"/>
                </a:lnTo>
                <a:lnTo>
                  <a:pt x="18" y="739"/>
                </a:lnTo>
                <a:lnTo>
                  <a:pt x="18" y="761"/>
                </a:lnTo>
                <a:lnTo>
                  <a:pt x="18" y="744"/>
                </a:lnTo>
                <a:lnTo>
                  <a:pt x="18" y="723"/>
                </a:lnTo>
                <a:lnTo>
                  <a:pt x="18" y="696"/>
                </a:lnTo>
                <a:lnTo>
                  <a:pt x="18" y="674"/>
                </a:lnTo>
                <a:lnTo>
                  <a:pt x="18" y="663"/>
                </a:lnTo>
                <a:lnTo>
                  <a:pt x="18" y="658"/>
                </a:lnTo>
                <a:lnTo>
                  <a:pt x="18" y="636"/>
                </a:lnTo>
                <a:lnTo>
                  <a:pt x="18" y="609"/>
                </a:lnTo>
                <a:lnTo>
                  <a:pt x="18" y="593"/>
                </a:lnTo>
                <a:lnTo>
                  <a:pt x="18" y="599"/>
                </a:lnTo>
                <a:lnTo>
                  <a:pt x="18" y="593"/>
                </a:lnTo>
                <a:lnTo>
                  <a:pt x="18" y="599"/>
                </a:lnTo>
                <a:lnTo>
                  <a:pt x="18" y="620"/>
                </a:lnTo>
                <a:lnTo>
                  <a:pt x="18" y="658"/>
                </a:lnTo>
                <a:lnTo>
                  <a:pt x="18" y="707"/>
                </a:lnTo>
                <a:lnTo>
                  <a:pt x="18" y="750"/>
                </a:lnTo>
                <a:lnTo>
                  <a:pt x="18" y="761"/>
                </a:lnTo>
                <a:lnTo>
                  <a:pt x="18" y="734"/>
                </a:lnTo>
                <a:lnTo>
                  <a:pt x="18" y="690"/>
                </a:lnTo>
                <a:lnTo>
                  <a:pt x="18" y="647"/>
                </a:lnTo>
                <a:lnTo>
                  <a:pt x="18" y="599"/>
                </a:lnTo>
                <a:lnTo>
                  <a:pt x="18" y="534"/>
                </a:lnTo>
                <a:lnTo>
                  <a:pt x="18" y="448"/>
                </a:lnTo>
                <a:lnTo>
                  <a:pt x="18" y="350"/>
                </a:lnTo>
                <a:lnTo>
                  <a:pt x="18" y="275"/>
                </a:lnTo>
                <a:lnTo>
                  <a:pt x="18" y="237"/>
                </a:lnTo>
                <a:lnTo>
                  <a:pt x="18" y="242"/>
                </a:lnTo>
                <a:lnTo>
                  <a:pt x="24" y="248"/>
                </a:lnTo>
                <a:lnTo>
                  <a:pt x="24" y="275"/>
                </a:lnTo>
                <a:lnTo>
                  <a:pt x="24" y="340"/>
                </a:lnTo>
                <a:lnTo>
                  <a:pt x="24" y="437"/>
                </a:lnTo>
                <a:lnTo>
                  <a:pt x="24" y="528"/>
                </a:lnTo>
                <a:lnTo>
                  <a:pt x="24" y="582"/>
                </a:lnTo>
                <a:lnTo>
                  <a:pt x="24" y="609"/>
                </a:lnTo>
                <a:lnTo>
                  <a:pt x="24" y="631"/>
                </a:lnTo>
                <a:lnTo>
                  <a:pt x="24" y="647"/>
                </a:lnTo>
                <a:lnTo>
                  <a:pt x="24" y="658"/>
                </a:lnTo>
                <a:lnTo>
                  <a:pt x="24" y="647"/>
                </a:lnTo>
                <a:lnTo>
                  <a:pt x="24" y="642"/>
                </a:lnTo>
                <a:lnTo>
                  <a:pt x="24" y="653"/>
                </a:lnTo>
                <a:lnTo>
                  <a:pt x="24" y="680"/>
                </a:lnTo>
                <a:lnTo>
                  <a:pt x="24" y="717"/>
                </a:lnTo>
                <a:lnTo>
                  <a:pt x="24" y="750"/>
                </a:lnTo>
                <a:lnTo>
                  <a:pt x="24" y="755"/>
                </a:lnTo>
                <a:lnTo>
                  <a:pt x="24" y="739"/>
                </a:lnTo>
                <a:lnTo>
                  <a:pt x="24" y="707"/>
                </a:lnTo>
                <a:lnTo>
                  <a:pt x="24" y="669"/>
                </a:lnTo>
                <a:lnTo>
                  <a:pt x="24" y="647"/>
                </a:lnTo>
                <a:lnTo>
                  <a:pt x="24" y="642"/>
                </a:lnTo>
                <a:lnTo>
                  <a:pt x="24" y="631"/>
                </a:lnTo>
                <a:lnTo>
                  <a:pt x="24" y="609"/>
                </a:lnTo>
                <a:lnTo>
                  <a:pt x="24" y="572"/>
                </a:lnTo>
                <a:lnTo>
                  <a:pt x="24" y="507"/>
                </a:lnTo>
                <a:lnTo>
                  <a:pt x="24" y="426"/>
                </a:lnTo>
                <a:lnTo>
                  <a:pt x="24" y="356"/>
                </a:lnTo>
                <a:lnTo>
                  <a:pt x="24" y="323"/>
                </a:lnTo>
                <a:lnTo>
                  <a:pt x="24" y="329"/>
                </a:lnTo>
                <a:lnTo>
                  <a:pt x="24" y="345"/>
                </a:lnTo>
                <a:lnTo>
                  <a:pt x="24" y="383"/>
                </a:lnTo>
                <a:lnTo>
                  <a:pt x="24" y="453"/>
                </a:lnTo>
                <a:lnTo>
                  <a:pt x="24" y="534"/>
                </a:lnTo>
                <a:lnTo>
                  <a:pt x="24" y="588"/>
                </a:lnTo>
                <a:lnTo>
                  <a:pt x="24" y="626"/>
                </a:lnTo>
                <a:lnTo>
                  <a:pt x="24" y="658"/>
                </a:lnTo>
                <a:lnTo>
                  <a:pt x="24" y="701"/>
                </a:lnTo>
                <a:lnTo>
                  <a:pt x="24" y="728"/>
                </a:lnTo>
                <a:lnTo>
                  <a:pt x="24" y="739"/>
                </a:lnTo>
                <a:lnTo>
                  <a:pt x="24" y="734"/>
                </a:lnTo>
                <a:lnTo>
                  <a:pt x="24" y="744"/>
                </a:lnTo>
                <a:lnTo>
                  <a:pt x="24" y="750"/>
                </a:lnTo>
                <a:lnTo>
                  <a:pt x="24" y="744"/>
                </a:lnTo>
                <a:lnTo>
                  <a:pt x="24" y="728"/>
                </a:lnTo>
                <a:lnTo>
                  <a:pt x="24" y="707"/>
                </a:lnTo>
                <a:lnTo>
                  <a:pt x="24" y="696"/>
                </a:lnTo>
                <a:lnTo>
                  <a:pt x="24" y="685"/>
                </a:lnTo>
                <a:lnTo>
                  <a:pt x="24" y="663"/>
                </a:lnTo>
                <a:lnTo>
                  <a:pt x="24" y="636"/>
                </a:lnTo>
                <a:lnTo>
                  <a:pt x="24" y="615"/>
                </a:lnTo>
                <a:lnTo>
                  <a:pt x="24" y="604"/>
                </a:lnTo>
                <a:lnTo>
                  <a:pt x="24" y="599"/>
                </a:lnTo>
                <a:lnTo>
                  <a:pt x="24" y="588"/>
                </a:lnTo>
                <a:lnTo>
                  <a:pt x="24" y="561"/>
                </a:lnTo>
                <a:lnTo>
                  <a:pt x="24" y="539"/>
                </a:lnTo>
                <a:lnTo>
                  <a:pt x="24" y="523"/>
                </a:lnTo>
                <a:lnTo>
                  <a:pt x="24" y="501"/>
                </a:lnTo>
                <a:lnTo>
                  <a:pt x="24" y="480"/>
                </a:lnTo>
                <a:lnTo>
                  <a:pt x="24" y="474"/>
                </a:lnTo>
                <a:lnTo>
                  <a:pt x="24" y="491"/>
                </a:lnTo>
                <a:lnTo>
                  <a:pt x="24" y="518"/>
                </a:lnTo>
                <a:lnTo>
                  <a:pt x="24" y="539"/>
                </a:lnTo>
                <a:lnTo>
                  <a:pt x="24" y="550"/>
                </a:lnTo>
                <a:lnTo>
                  <a:pt x="24" y="572"/>
                </a:lnTo>
                <a:lnTo>
                  <a:pt x="24" y="615"/>
                </a:lnTo>
                <a:lnTo>
                  <a:pt x="24" y="680"/>
                </a:lnTo>
                <a:lnTo>
                  <a:pt x="24" y="728"/>
                </a:lnTo>
                <a:lnTo>
                  <a:pt x="24" y="734"/>
                </a:lnTo>
                <a:lnTo>
                  <a:pt x="24" y="712"/>
                </a:lnTo>
                <a:lnTo>
                  <a:pt x="24" y="680"/>
                </a:lnTo>
                <a:lnTo>
                  <a:pt x="24" y="663"/>
                </a:lnTo>
                <a:lnTo>
                  <a:pt x="24" y="653"/>
                </a:lnTo>
                <a:lnTo>
                  <a:pt x="24" y="631"/>
                </a:lnTo>
                <a:lnTo>
                  <a:pt x="24" y="604"/>
                </a:lnTo>
                <a:lnTo>
                  <a:pt x="24" y="582"/>
                </a:lnTo>
                <a:lnTo>
                  <a:pt x="24" y="577"/>
                </a:lnTo>
                <a:lnTo>
                  <a:pt x="24" y="566"/>
                </a:lnTo>
                <a:lnTo>
                  <a:pt x="24" y="528"/>
                </a:lnTo>
                <a:lnTo>
                  <a:pt x="24" y="469"/>
                </a:lnTo>
                <a:lnTo>
                  <a:pt x="24" y="410"/>
                </a:lnTo>
                <a:lnTo>
                  <a:pt x="24" y="388"/>
                </a:lnTo>
                <a:lnTo>
                  <a:pt x="30" y="372"/>
                </a:lnTo>
                <a:lnTo>
                  <a:pt x="30" y="361"/>
                </a:lnTo>
                <a:lnTo>
                  <a:pt x="30" y="372"/>
                </a:lnTo>
                <a:lnTo>
                  <a:pt x="30" y="404"/>
                </a:lnTo>
                <a:lnTo>
                  <a:pt x="30" y="453"/>
                </a:lnTo>
                <a:lnTo>
                  <a:pt x="30" y="496"/>
                </a:lnTo>
                <a:lnTo>
                  <a:pt x="30" y="528"/>
                </a:lnTo>
                <a:lnTo>
                  <a:pt x="30" y="545"/>
                </a:lnTo>
                <a:lnTo>
                  <a:pt x="30" y="555"/>
                </a:lnTo>
                <a:lnTo>
                  <a:pt x="30" y="566"/>
                </a:lnTo>
                <a:lnTo>
                  <a:pt x="30" y="588"/>
                </a:lnTo>
                <a:lnTo>
                  <a:pt x="30" y="604"/>
                </a:lnTo>
                <a:lnTo>
                  <a:pt x="30" y="615"/>
                </a:lnTo>
                <a:lnTo>
                  <a:pt x="30" y="609"/>
                </a:lnTo>
                <a:lnTo>
                  <a:pt x="30" y="604"/>
                </a:lnTo>
                <a:lnTo>
                  <a:pt x="30" y="609"/>
                </a:lnTo>
                <a:lnTo>
                  <a:pt x="30" y="615"/>
                </a:lnTo>
                <a:lnTo>
                  <a:pt x="30" y="631"/>
                </a:lnTo>
                <a:lnTo>
                  <a:pt x="30" y="669"/>
                </a:lnTo>
                <a:lnTo>
                  <a:pt x="30" y="734"/>
                </a:lnTo>
                <a:lnTo>
                  <a:pt x="30" y="793"/>
                </a:lnTo>
                <a:lnTo>
                  <a:pt x="30" y="804"/>
                </a:lnTo>
                <a:lnTo>
                  <a:pt x="30" y="777"/>
                </a:lnTo>
                <a:lnTo>
                  <a:pt x="30" y="734"/>
                </a:lnTo>
                <a:lnTo>
                  <a:pt x="30" y="701"/>
                </a:lnTo>
                <a:lnTo>
                  <a:pt x="30" y="685"/>
                </a:lnTo>
                <a:lnTo>
                  <a:pt x="30" y="680"/>
                </a:lnTo>
                <a:lnTo>
                  <a:pt x="30" y="663"/>
                </a:lnTo>
                <a:lnTo>
                  <a:pt x="30" y="636"/>
                </a:lnTo>
                <a:lnTo>
                  <a:pt x="30" y="593"/>
                </a:lnTo>
                <a:lnTo>
                  <a:pt x="30" y="539"/>
                </a:lnTo>
                <a:lnTo>
                  <a:pt x="30" y="485"/>
                </a:lnTo>
                <a:lnTo>
                  <a:pt x="30" y="453"/>
                </a:lnTo>
                <a:lnTo>
                  <a:pt x="30" y="442"/>
                </a:lnTo>
                <a:lnTo>
                  <a:pt x="30" y="437"/>
                </a:lnTo>
                <a:lnTo>
                  <a:pt x="30" y="431"/>
                </a:lnTo>
                <a:lnTo>
                  <a:pt x="30" y="437"/>
                </a:lnTo>
                <a:lnTo>
                  <a:pt x="30" y="448"/>
                </a:lnTo>
                <a:lnTo>
                  <a:pt x="30" y="469"/>
                </a:lnTo>
                <a:lnTo>
                  <a:pt x="30" y="491"/>
                </a:lnTo>
                <a:lnTo>
                  <a:pt x="30" y="507"/>
                </a:lnTo>
                <a:lnTo>
                  <a:pt x="30" y="512"/>
                </a:lnTo>
                <a:lnTo>
                  <a:pt x="30" y="539"/>
                </a:lnTo>
                <a:lnTo>
                  <a:pt x="30" y="582"/>
                </a:lnTo>
                <a:lnTo>
                  <a:pt x="30" y="615"/>
                </a:lnTo>
                <a:lnTo>
                  <a:pt x="30" y="620"/>
                </a:lnTo>
                <a:lnTo>
                  <a:pt x="30" y="609"/>
                </a:lnTo>
                <a:lnTo>
                  <a:pt x="30" y="599"/>
                </a:lnTo>
                <a:lnTo>
                  <a:pt x="30" y="604"/>
                </a:lnTo>
                <a:lnTo>
                  <a:pt x="30" y="599"/>
                </a:lnTo>
                <a:lnTo>
                  <a:pt x="30" y="582"/>
                </a:lnTo>
                <a:lnTo>
                  <a:pt x="30" y="555"/>
                </a:lnTo>
                <a:lnTo>
                  <a:pt x="30" y="528"/>
                </a:lnTo>
                <a:lnTo>
                  <a:pt x="30" y="512"/>
                </a:lnTo>
                <a:lnTo>
                  <a:pt x="30" y="534"/>
                </a:lnTo>
                <a:lnTo>
                  <a:pt x="30" y="561"/>
                </a:lnTo>
                <a:lnTo>
                  <a:pt x="30" y="582"/>
                </a:lnTo>
                <a:lnTo>
                  <a:pt x="30" y="577"/>
                </a:lnTo>
                <a:lnTo>
                  <a:pt x="30" y="566"/>
                </a:lnTo>
                <a:lnTo>
                  <a:pt x="30" y="561"/>
                </a:lnTo>
                <a:lnTo>
                  <a:pt x="30" y="566"/>
                </a:lnTo>
                <a:lnTo>
                  <a:pt x="30" y="577"/>
                </a:lnTo>
                <a:lnTo>
                  <a:pt x="30" y="582"/>
                </a:lnTo>
                <a:lnTo>
                  <a:pt x="30" y="599"/>
                </a:lnTo>
                <a:lnTo>
                  <a:pt x="30" y="609"/>
                </a:lnTo>
                <a:lnTo>
                  <a:pt x="30" y="615"/>
                </a:lnTo>
                <a:lnTo>
                  <a:pt x="30" y="620"/>
                </a:lnTo>
                <a:lnTo>
                  <a:pt x="30" y="626"/>
                </a:lnTo>
                <a:lnTo>
                  <a:pt x="30" y="642"/>
                </a:lnTo>
                <a:lnTo>
                  <a:pt x="30" y="669"/>
                </a:lnTo>
                <a:lnTo>
                  <a:pt x="30" y="707"/>
                </a:lnTo>
                <a:lnTo>
                  <a:pt x="30" y="734"/>
                </a:lnTo>
                <a:lnTo>
                  <a:pt x="30" y="744"/>
                </a:lnTo>
                <a:lnTo>
                  <a:pt x="30" y="739"/>
                </a:lnTo>
                <a:lnTo>
                  <a:pt x="30" y="734"/>
                </a:lnTo>
                <a:lnTo>
                  <a:pt x="36" y="712"/>
                </a:lnTo>
                <a:lnTo>
                  <a:pt x="36" y="685"/>
                </a:lnTo>
                <a:lnTo>
                  <a:pt x="36" y="653"/>
                </a:lnTo>
                <a:lnTo>
                  <a:pt x="36" y="631"/>
                </a:lnTo>
                <a:lnTo>
                  <a:pt x="36" y="620"/>
                </a:lnTo>
                <a:lnTo>
                  <a:pt x="36" y="609"/>
                </a:lnTo>
                <a:lnTo>
                  <a:pt x="36" y="604"/>
                </a:lnTo>
                <a:lnTo>
                  <a:pt x="36" y="593"/>
                </a:lnTo>
                <a:lnTo>
                  <a:pt x="36" y="572"/>
                </a:lnTo>
                <a:lnTo>
                  <a:pt x="36" y="550"/>
                </a:lnTo>
                <a:lnTo>
                  <a:pt x="36" y="534"/>
                </a:lnTo>
                <a:lnTo>
                  <a:pt x="36" y="523"/>
                </a:lnTo>
                <a:lnTo>
                  <a:pt x="36" y="518"/>
                </a:lnTo>
                <a:lnTo>
                  <a:pt x="36" y="501"/>
                </a:lnTo>
                <a:lnTo>
                  <a:pt x="36" y="469"/>
                </a:lnTo>
                <a:lnTo>
                  <a:pt x="36" y="426"/>
                </a:lnTo>
                <a:lnTo>
                  <a:pt x="36" y="377"/>
                </a:lnTo>
                <a:lnTo>
                  <a:pt x="36" y="340"/>
                </a:lnTo>
                <a:lnTo>
                  <a:pt x="36" y="313"/>
                </a:lnTo>
                <a:lnTo>
                  <a:pt x="36" y="296"/>
                </a:lnTo>
                <a:lnTo>
                  <a:pt x="36" y="275"/>
                </a:lnTo>
                <a:lnTo>
                  <a:pt x="36" y="269"/>
                </a:lnTo>
                <a:lnTo>
                  <a:pt x="36" y="291"/>
                </a:lnTo>
                <a:lnTo>
                  <a:pt x="36" y="334"/>
                </a:lnTo>
                <a:lnTo>
                  <a:pt x="36" y="383"/>
                </a:lnTo>
                <a:lnTo>
                  <a:pt x="36" y="421"/>
                </a:lnTo>
                <a:lnTo>
                  <a:pt x="36" y="458"/>
                </a:lnTo>
                <a:lnTo>
                  <a:pt x="36" y="507"/>
                </a:lnTo>
                <a:lnTo>
                  <a:pt x="36" y="555"/>
                </a:lnTo>
                <a:lnTo>
                  <a:pt x="36" y="599"/>
                </a:lnTo>
                <a:lnTo>
                  <a:pt x="36" y="636"/>
                </a:lnTo>
                <a:lnTo>
                  <a:pt x="36" y="674"/>
                </a:lnTo>
                <a:lnTo>
                  <a:pt x="36" y="707"/>
                </a:lnTo>
                <a:lnTo>
                  <a:pt x="36" y="712"/>
                </a:lnTo>
                <a:lnTo>
                  <a:pt x="36" y="701"/>
                </a:lnTo>
                <a:lnTo>
                  <a:pt x="36" y="712"/>
                </a:lnTo>
                <a:lnTo>
                  <a:pt x="36" y="734"/>
                </a:lnTo>
                <a:lnTo>
                  <a:pt x="36" y="744"/>
                </a:lnTo>
                <a:lnTo>
                  <a:pt x="36" y="761"/>
                </a:lnTo>
                <a:lnTo>
                  <a:pt x="36" y="788"/>
                </a:lnTo>
                <a:lnTo>
                  <a:pt x="36" y="815"/>
                </a:lnTo>
                <a:lnTo>
                  <a:pt x="36" y="825"/>
                </a:lnTo>
                <a:lnTo>
                  <a:pt x="36" y="809"/>
                </a:lnTo>
                <a:lnTo>
                  <a:pt x="36" y="788"/>
                </a:lnTo>
                <a:lnTo>
                  <a:pt x="36" y="766"/>
                </a:lnTo>
                <a:lnTo>
                  <a:pt x="36" y="744"/>
                </a:lnTo>
                <a:lnTo>
                  <a:pt x="36" y="712"/>
                </a:lnTo>
                <a:lnTo>
                  <a:pt x="36" y="674"/>
                </a:lnTo>
                <a:lnTo>
                  <a:pt x="36" y="631"/>
                </a:lnTo>
                <a:lnTo>
                  <a:pt x="36" y="588"/>
                </a:lnTo>
                <a:lnTo>
                  <a:pt x="36" y="545"/>
                </a:lnTo>
                <a:lnTo>
                  <a:pt x="36" y="512"/>
                </a:lnTo>
                <a:lnTo>
                  <a:pt x="36" y="474"/>
                </a:lnTo>
                <a:lnTo>
                  <a:pt x="36" y="437"/>
                </a:lnTo>
                <a:lnTo>
                  <a:pt x="36" y="404"/>
                </a:lnTo>
                <a:lnTo>
                  <a:pt x="36" y="399"/>
                </a:lnTo>
                <a:lnTo>
                  <a:pt x="36" y="415"/>
                </a:lnTo>
                <a:lnTo>
                  <a:pt x="36" y="431"/>
                </a:lnTo>
                <a:lnTo>
                  <a:pt x="36" y="415"/>
                </a:lnTo>
                <a:lnTo>
                  <a:pt x="36" y="431"/>
                </a:lnTo>
                <a:lnTo>
                  <a:pt x="36" y="458"/>
                </a:lnTo>
                <a:lnTo>
                  <a:pt x="36" y="485"/>
                </a:lnTo>
                <a:lnTo>
                  <a:pt x="36" y="491"/>
                </a:lnTo>
                <a:lnTo>
                  <a:pt x="36" y="474"/>
                </a:lnTo>
                <a:lnTo>
                  <a:pt x="36" y="458"/>
                </a:lnTo>
                <a:lnTo>
                  <a:pt x="36" y="453"/>
                </a:lnTo>
                <a:lnTo>
                  <a:pt x="36" y="469"/>
                </a:lnTo>
                <a:lnTo>
                  <a:pt x="36" y="485"/>
                </a:lnTo>
                <a:lnTo>
                  <a:pt x="36" y="496"/>
                </a:lnTo>
                <a:lnTo>
                  <a:pt x="36" y="501"/>
                </a:lnTo>
                <a:lnTo>
                  <a:pt x="36" y="523"/>
                </a:lnTo>
                <a:lnTo>
                  <a:pt x="36" y="555"/>
                </a:lnTo>
                <a:lnTo>
                  <a:pt x="36" y="582"/>
                </a:lnTo>
                <a:lnTo>
                  <a:pt x="36" y="599"/>
                </a:lnTo>
                <a:lnTo>
                  <a:pt x="36" y="626"/>
                </a:lnTo>
                <a:lnTo>
                  <a:pt x="36" y="653"/>
                </a:lnTo>
                <a:lnTo>
                  <a:pt x="36" y="680"/>
                </a:lnTo>
                <a:lnTo>
                  <a:pt x="36" y="701"/>
                </a:lnTo>
                <a:lnTo>
                  <a:pt x="42" y="707"/>
                </a:lnTo>
                <a:lnTo>
                  <a:pt x="42" y="712"/>
                </a:lnTo>
                <a:lnTo>
                  <a:pt x="42" y="707"/>
                </a:lnTo>
                <a:lnTo>
                  <a:pt x="42" y="701"/>
                </a:lnTo>
                <a:lnTo>
                  <a:pt x="42" y="685"/>
                </a:lnTo>
                <a:lnTo>
                  <a:pt x="42" y="663"/>
                </a:lnTo>
                <a:lnTo>
                  <a:pt x="42" y="631"/>
                </a:lnTo>
                <a:lnTo>
                  <a:pt x="42" y="609"/>
                </a:lnTo>
                <a:lnTo>
                  <a:pt x="42" y="626"/>
                </a:lnTo>
                <a:lnTo>
                  <a:pt x="42" y="636"/>
                </a:lnTo>
                <a:lnTo>
                  <a:pt x="42" y="626"/>
                </a:lnTo>
                <a:lnTo>
                  <a:pt x="42" y="604"/>
                </a:lnTo>
                <a:lnTo>
                  <a:pt x="42" y="588"/>
                </a:lnTo>
                <a:lnTo>
                  <a:pt x="42" y="577"/>
                </a:lnTo>
                <a:lnTo>
                  <a:pt x="42" y="572"/>
                </a:lnTo>
                <a:lnTo>
                  <a:pt x="42" y="555"/>
                </a:lnTo>
                <a:lnTo>
                  <a:pt x="42" y="528"/>
                </a:lnTo>
                <a:lnTo>
                  <a:pt x="42" y="480"/>
                </a:lnTo>
                <a:lnTo>
                  <a:pt x="42" y="431"/>
                </a:lnTo>
                <a:lnTo>
                  <a:pt x="42" y="421"/>
                </a:lnTo>
                <a:lnTo>
                  <a:pt x="42" y="437"/>
                </a:lnTo>
                <a:lnTo>
                  <a:pt x="42" y="458"/>
                </a:lnTo>
                <a:lnTo>
                  <a:pt x="42" y="469"/>
                </a:lnTo>
                <a:lnTo>
                  <a:pt x="42" y="474"/>
                </a:lnTo>
                <a:lnTo>
                  <a:pt x="42" y="501"/>
                </a:lnTo>
                <a:lnTo>
                  <a:pt x="42" y="550"/>
                </a:lnTo>
                <a:lnTo>
                  <a:pt x="42" y="588"/>
                </a:lnTo>
                <a:lnTo>
                  <a:pt x="42" y="609"/>
                </a:lnTo>
                <a:lnTo>
                  <a:pt x="42" y="620"/>
                </a:lnTo>
                <a:lnTo>
                  <a:pt x="42" y="626"/>
                </a:lnTo>
                <a:lnTo>
                  <a:pt x="42" y="615"/>
                </a:lnTo>
                <a:lnTo>
                  <a:pt x="42" y="593"/>
                </a:lnTo>
                <a:lnTo>
                  <a:pt x="42" y="566"/>
                </a:lnTo>
                <a:lnTo>
                  <a:pt x="42" y="539"/>
                </a:lnTo>
                <a:lnTo>
                  <a:pt x="42" y="507"/>
                </a:lnTo>
                <a:lnTo>
                  <a:pt x="42" y="491"/>
                </a:lnTo>
                <a:lnTo>
                  <a:pt x="42" y="501"/>
                </a:lnTo>
                <a:lnTo>
                  <a:pt x="42" y="507"/>
                </a:lnTo>
                <a:lnTo>
                  <a:pt x="42" y="512"/>
                </a:lnTo>
                <a:lnTo>
                  <a:pt x="42" y="523"/>
                </a:lnTo>
                <a:lnTo>
                  <a:pt x="42" y="550"/>
                </a:lnTo>
                <a:lnTo>
                  <a:pt x="42" y="577"/>
                </a:lnTo>
                <a:lnTo>
                  <a:pt x="42" y="604"/>
                </a:lnTo>
                <a:lnTo>
                  <a:pt x="42" y="636"/>
                </a:lnTo>
                <a:lnTo>
                  <a:pt x="42" y="669"/>
                </a:lnTo>
                <a:lnTo>
                  <a:pt x="42" y="696"/>
                </a:lnTo>
                <a:lnTo>
                  <a:pt x="42" y="717"/>
                </a:lnTo>
                <a:lnTo>
                  <a:pt x="42" y="728"/>
                </a:lnTo>
                <a:lnTo>
                  <a:pt x="42" y="712"/>
                </a:lnTo>
                <a:lnTo>
                  <a:pt x="42" y="680"/>
                </a:lnTo>
                <a:lnTo>
                  <a:pt x="42" y="653"/>
                </a:lnTo>
                <a:lnTo>
                  <a:pt x="42" y="626"/>
                </a:lnTo>
                <a:lnTo>
                  <a:pt x="42" y="599"/>
                </a:lnTo>
                <a:lnTo>
                  <a:pt x="42" y="572"/>
                </a:lnTo>
                <a:lnTo>
                  <a:pt x="42" y="523"/>
                </a:lnTo>
                <a:lnTo>
                  <a:pt x="42" y="464"/>
                </a:lnTo>
                <a:lnTo>
                  <a:pt x="42" y="404"/>
                </a:lnTo>
                <a:lnTo>
                  <a:pt x="42" y="372"/>
                </a:lnTo>
                <a:lnTo>
                  <a:pt x="42" y="394"/>
                </a:lnTo>
                <a:lnTo>
                  <a:pt x="42" y="431"/>
                </a:lnTo>
                <a:lnTo>
                  <a:pt x="42" y="464"/>
                </a:lnTo>
                <a:lnTo>
                  <a:pt x="42" y="480"/>
                </a:lnTo>
                <a:lnTo>
                  <a:pt x="42" y="474"/>
                </a:lnTo>
                <a:lnTo>
                  <a:pt x="42" y="491"/>
                </a:lnTo>
                <a:lnTo>
                  <a:pt x="42" y="534"/>
                </a:lnTo>
                <a:lnTo>
                  <a:pt x="42" y="599"/>
                </a:lnTo>
                <a:lnTo>
                  <a:pt x="42" y="663"/>
                </a:lnTo>
                <a:lnTo>
                  <a:pt x="42" y="696"/>
                </a:lnTo>
                <a:lnTo>
                  <a:pt x="42" y="701"/>
                </a:lnTo>
                <a:lnTo>
                  <a:pt x="42" y="717"/>
                </a:lnTo>
                <a:lnTo>
                  <a:pt x="42" y="739"/>
                </a:lnTo>
                <a:lnTo>
                  <a:pt x="42" y="766"/>
                </a:lnTo>
                <a:lnTo>
                  <a:pt x="42" y="782"/>
                </a:lnTo>
                <a:lnTo>
                  <a:pt x="42" y="771"/>
                </a:lnTo>
                <a:lnTo>
                  <a:pt x="42" y="761"/>
                </a:lnTo>
                <a:lnTo>
                  <a:pt x="42" y="750"/>
                </a:lnTo>
                <a:lnTo>
                  <a:pt x="48" y="750"/>
                </a:lnTo>
                <a:lnTo>
                  <a:pt x="48" y="734"/>
                </a:lnTo>
                <a:lnTo>
                  <a:pt x="48" y="696"/>
                </a:lnTo>
                <a:lnTo>
                  <a:pt x="48" y="642"/>
                </a:lnTo>
                <a:lnTo>
                  <a:pt x="48" y="588"/>
                </a:lnTo>
                <a:lnTo>
                  <a:pt x="48" y="545"/>
                </a:lnTo>
                <a:lnTo>
                  <a:pt x="48" y="523"/>
                </a:lnTo>
                <a:lnTo>
                  <a:pt x="48" y="518"/>
                </a:lnTo>
                <a:lnTo>
                  <a:pt x="48" y="496"/>
                </a:lnTo>
                <a:lnTo>
                  <a:pt x="48" y="464"/>
                </a:lnTo>
                <a:lnTo>
                  <a:pt x="48" y="453"/>
                </a:lnTo>
                <a:lnTo>
                  <a:pt x="48" y="469"/>
                </a:lnTo>
                <a:lnTo>
                  <a:pt x="48" y="507"/>
                </a:lnTo>
                <a:lnTo>
                  <a:pt x="48" y="545"/>
                </a:lnTo>
                <a:lnTo>
                  <a:pt x="48" y="572"/>
                </a:lnTo>
                <a:lnTo>
                  <a:pt x="48" y="593"/>
                </a:lnTo>
                <a:lnTo>
                  <a:pt x="48" y="604"/>
                </a:lnTo>
                <a:lnTo>
                  <a:pt x="48" y="599"/>
                </a:lnTo>
                <a:lnTo>
                  <a:pt x="48" y="582"/>
                </a:lnTo>
                <a:lnTo>
                  <a:pt x="48" y="539"/>
                </a:lnTo>
                <a:lnTo>
                  <a:pt x="48" y="469"/>
                </a:lnTo>
                <a:lnTo>
                  <a:pt x="48" y="394"/>
                </a:lnTo>
                <a:lnTo>
                  <a:pt x="48" y="334"/>
                </a:lnTo>
                <a:lnTo>
                  <a:pt x="48" y="307"/>
                </a:lnTo>
                <a:lnTo>
                  <a:pt x="48" y="313"/>
                </a:lnTo>
                <a:lnTo>
                  <a:pt x="48" y="302"/>
                </a:lnTo>
                <a:lnTo>
                  <a:pt x="48" y="307"/>
                </a:lnTo>
                <a:lnTo>
                  <a:pt x="48" y="345"/>
                </a:lnTo>
                <a:lnTo>
                  <a:pt x="48" y="415"/>
                </a:lnTo>
                <a:lnTo>
                  <a:pt x="48" y="501"/>
                </a:lnTo>
                <a:lnTo>
                  <a:pt x="48" y="582"/>
                </a:lnTo>
                <a:lnTo>
                  <a:pt x="48" y="636"/>
                </a:lnTo>
                <a:lnTo>
                  <a:pt x="48" y="685"/>
                </a:lnTo>
                <a:lnTo>
                  <a:pt x="48" y="728"/>
                </a:lnTo>
                <a:lnTo>
                  <a:pt x="48" y="761"/>
                </a:lnTo>
                <a:lnTo>
                  <a:pt x="48" y="728"/>
                </a:lnTo>
                <a:lnTo>
                  <a:pt x="48" y="696"/>
                </a:lnTo>
                <a:lnTo>
                  <a:pt x="48" y="690"/>
                </a:lnTo>
                <a:lnTo>
                  <a:pt x="48" y="707"/>
                </a:lnTo>
                <a:lnTo>
                  <a:pt x="48" y="728"/>
                </a:lnTo>
                <a:lnTo>
                  <a:pt x="48" y="739"/>
                </a:lnTo>
                <a:lnTo>
                  <a:pt x="48" y="744"/>
                </a:lnTo>
                <a:lnTo>
                  <a:pt x="48" y="755"/>
                </a:lnTo>
                <a:lnTo>
                  <a:pt x="48" y="766"/>
                </a:lnTo>
                <a:lnTo>
                  <a:pt x="48" y="777"/>
                </a:lnTo>
                <a:lnTo>
                  <a:pt x="48" y="771"/>
                </a:lnTo>
                <a:lnTo>
                  <a:pt x="48" y="750"/>
                </a:lnTo>
                <a:lnTo>
                  <a:pt x="48" y="728"/>
                </a:lnTo>
                <a:lnTo>
                  <a:pt x="48" y="696"/>
                </a:lnTo>
                <a:lnTo>
                  <a:pt x="48" y="663"/>
                </a:lnTo>
                <a:lnTo>
                  <a:pt x="48" y="626"/>
                </a:lnTo>
                <a:lnTo>
                  <a:pt x="48" y="582"/>
                </a:lnTo>
                <a:lnTo>
                  <a:pt x="48" y="534"/>
                </a:lnTo>
                <a:lnTo>
                  <a:pt x="48" y="474"/>
                </a:lnTo>
                <a:lnTo>
                  <a:pt x="48" y="415"/>
                </a:lnTo>
                <a:lnTo>
                  <a:pt x="48" y="372"/>
                </a:lnTo>
                <a:lnTo>
                  <a:pt x="48" y="350"/>
                </a:lnTo>
                <a:lnTo>
                  <a:pt x="48" y="345"/>
                </a:lnTo>
                <a:lnTo>
                  <a:pt x="48" y="350"/>
                </a:lnTo>
                <a:lnTo>
                  <a:pt x="48" y="356"/>
                </a:lnTo>
                <a:lnTo>
                  <a:pt x="48" y="361"/>
                </a:lnTo>
                <a:lnTo>
                  <a:pt x="48" y="383"/>
                </a:lnTo>
                <a:lnTo>
                  <a:pt x="48" y="410"/>
                </a:lnTo>
                <a:lnTo>
                  <a:pt x="48" y="448"/>
                </a:lnTo>
                <a:lnTo>
                  <a:pt x="48" y="485"/>
                </a:lnTo>
                <a:lnTo>
                  <a:pt x="48" y="507"/>
                </a:lnTo>
                <a:lnTo>
                  <a:pt x="48" y="512"/>
                </a:lnTo>
                <a:lnTo>
                  <a:pt x="48" y="518"/>
                </a:lnTo>
                <a:lnTo>
                  <a:pt x="48" y="534"/>
                </a:lnTo>
                <a:lnTo>
                  <a:pt x="48" y="550"/>
                </a:lnTo>
                <a:lnTo>
                  <a:pt x="48" y="577"/>
                </a:lnTo>
                <a:lnTo>
                  <a:pt x="48" y="620"/>
                </a:lnTo>
                <a:lnTo>
                  <a:pt x="48" y="685"/>
                </a:lnTo>
                <a:lnTo>
                  <a:pt x="48" y="744"/>
                </a:lnTo>
                <a:lnTo>
                  <a:pt x="48" y="777"/>
                </a:lnTo>
                <a:lnTo>
                  <a:pt x="48" y="771"/>
                </a:lnTo>
                <a:lnTo>
                  <a:pt x="48" y="750"/>
                </a:lnTo>
                <a:lnTo>
                  <a:pt x="48" y="734"/>
                </a:lnTo>
                <a:lnTo>
                  <a:pt x="48" y="717"/>
                </a:lnTo>
                <a:lnTo>
                  <a:pt x="48" y="712"/>
                </a:lnTo>
                <a:lnTo>
                  <a:pt x="48" y="701"/>
                </a:lnTo>
                <a:lnTo>
                  <a:pt x="54" y="696"/>
                </a:lnTo>
                <a:lnTo>
                  <a:pt x="54" y="690"/>
                </a:lnTo>
                <a:lnTo>
                  <a:pt x="54" y="685"/>
                </a:lnTo>
                <a:lnTo>
                  <a:pt x="54" y="663"/>
                </a:lnTo>
                <a:lnTo>
                  <a:pt x="54" y="631"/>
                </a:lnTo>
                <a:lnTo>
                  <a:pt x="54" y="599"/>
                </a:lnTo>
                <a:lnTo>
                  <a:pt x="54" y="561"/>
                </a:lnTo>
                <a:lnTo>
                  <a:pt x="54" y="496"/>
                </a:lnTo>
                <a:lnTo>
                  <a:pt x="54" y="410"/>
                </a:lnTo>
                <a:lnTo>
                  <a:pt x="54" y="340"/>
                </a:lnTo>
                <a:lnTo>
                  <a:pt x="54" y="307"/>
                </a:lnTo>
                <a:lnTo>
                  <a:pt x="54" y="323"/>
                </a:lnTo>
                <a:lnTo>
                  <a:pt x="54" y="367"/>
                </a:lnTo>
                <a:lnTo>
                  <a:pt x="54" y="404"/>
                </a:lnTo>
                <a:lnTo>
                  <a:pt x="54" y="442"/>
                </a:lnTo>
                <a:lnTo>
                  <a:pt x="54" y="480"/>
                </a:lnTo>
                <a:lnTo>
                  <a:pt x="54" y="512"/>
                </a:lnTo>
                <a:lnTo>
                  <a:pt x="54" y="539"/>
                </a:lnTo>
                <a:lnTo>
                  <a:pt x="54" y="561"/>
                </a:lnTo>
                <a:lnTo>
                  <a:pt x="54" y="572"/>
                </a:lnTo>
                <a:lnTo>
                  <a:pt x="54" y="593"/>
                </a:lnTo>
                <a:lnTo>
                  <a:pt x="54" y="615"/>
                </a:lnTo>
                <a:lnTo>
                  <a:pt x="54" y="626"/>
                </a:lnTo>
                <a:lnTo>
                  <a:pt x="54" y="620"/>
                </a:lnTo>
                <a:lnTo>
                  <a:pt x="54" y="615"/>
                </a:lnTo>
                <a:lnTo>
                  <a:pt x="54" y="609"/>
                </a:lnTo>
                <a:lnTo>
                  <a:pt x="54" y="599"/>
                </a:lnTo>
                <a:lnTo>
                  <a:pt x="54" y="588"/>
                </a:lnTo>
                <a:lnTo>
                  <a:pt x="54" y="566"/>
                </a:lnTo>
                <a:lnTo>
                  <a:pt x="54" y="555"/>
                </a:lnTo>
                <a:lnTo>
                  <a:pt x="54" y="550"/>
                </a:lnTo>
                <a:lnTo>
                  <a:pt x="54" y="555"/>
                </a:lnTo>
                <a:lnTo>
                  <a:pt x="54" y="561"/>
                </a:lnTo>
                <a:lnTo>
                  <a:pt x="54" y="555"/>
                </a:lnTo>
                <a:lnTo>
                  <a:pt x="54" y="545"/>
                </a:lnTo>
                <a:lnTo>
                  <a:pt x="54" y="550"/>
                </a:lnTo>
                <a:lnTo>
                  <a:pt x="54" y="555"/>
                </a:lnTo>
                <a:lnTo>
                  <a:pt x="54" y="572"/>
                </a:lnTo>
                <a:lnTo>
                  <a:pt x="54" y="593"/>
                </a:lnTo>
                <a:lnTo>
                  <a:pt x="54" y="620"/>
                </a:lnTo>
                <a:lnTo>
                  <a:pt x="54" y="658"/>
                </a:lnTo>
                <a:lnTo>
                  <a:pt x="54" y="701"/>
                </a:lnTo>
                <a:lnTo>
                  <a:pt x="54" y="728"/>
                </a:lnTo>
                <a:lnTo>
                  <a:pt x="54" y="734"/>
                </a:lnTo>
                <a:lnTo>
                  <a:pt x="54" y="723"/>
                </a:lnTo>
                <a:lnTo>
                  <a:pt x="54" y="701"/>
                </a:lnTo>
                <a:lnTo>
                  <a:pt x="54" y="680"/>
                </a:lnTo>
                <a:lnTo>
                  <a:pt x="54" y="674"/>
                </a:lnTo>
                <a:lnTo>
                  <a:pt x="54" y="696"/>
                </a:lnTo>
                <a:lnTo>
                  <a:pt x="54" y="717"/>
                </a:lnTo>
                <a:lnTo>
                  <a:pt x="54" y="723"/>
                </a:lnTo>
                <a:lnTo>
                  <a:pt x="54" y="696"/>
                </a:lnTo>
                <a:lnTo>
                  <a:pt x="54" y="674"/>
                </a:lnTo>
                <a:lnTo>
                  <a:pt x="54" y="680"/>
                </a:lnTo>
                <a:lnTo>
                  <a:pt x="54" y="701"/>
                </a:lnTo>
                <a:lnTo>
                  <a:pt x="54" y="663"/>
                </a:lnTo>
                <a:lnTo>
                  <a:pt x="54" y="599"/>
                </a:lnTo>
                <a:lnTo>
                  <a:pt x="54" y="545"/>
                </a:lnTo>
                <a:lnTo>
                  <a:pt x="54" y="507"/>
                </a:lnTo>
                <a:lnTo>
                  <a:pt x="54" y="469"/>
                </a:lnTo>
                <a:lnTo>
                  <a:pt x="54" y="421"/>
                </a:lnTo>
                <a:lnTo>
                  <a:pt x="54" y="372"/>
                </a:lnTo>
                <a:lnTo>
                  <a:pt x="54" y="340"/>
                </a:lnTo>
                <a:lnTo>
                  <a:pt x="54" y="318"/>
                </a:lnTo>
                <a:lnTo>
                  <a:pt x="54" y="334"/>
                </a:lnTo>
                <a:lnTo>
                  <a:pt x="54" y="367"/>
                </a:lnTo>
                <a:lnTo>
                  <a:pt x="54" y="410"/>
                </a:lnTo>
                <a:lnTo>
                  <a:pt x="54" y="453"/>
                </a:lnTo>
                <a:lnTo>
                  <a:pt x="54" y="474"/>
                </a:lnTo>
                <a:lnTo>
                  <a:pt x="54" y="469"/>
                </a:lnTo>
                <a:lnTo>
                  <a:pt x="54" y="464"/>
                </a:lnTo>
                <a:lnTo>
                  <a:pt x="54" y="469"/>
                </a:lnTo>
                <a:lnTo>
                  <a:pt x="54" y="474"/>
                </a:lnTo>
                <a:lnTo>
                  <a:pt x="54" y="480"/>
                </a:lnTo>
                <a:lnTo>
                  <a:pt x="54" y="491"/>
                </a:lnTo>
                <a:lnTo>
                  <a:pt x="54" y="512"/>
                </a:lnTo>
                <a:lnTo>
                  <a:pt x="60" y="539"/>
                </a:lnTo>
                <a:lnTo>
                  <a:pt x="60" y="561"/>
                </a:lnTo>
                <a:lnTo>
                  <a:pt x="60" y="582"/>
                </a:lnTo>
                <a:lnTo>
                  <a:pt x="60" y="609"/>
                </a:lnTo>
                <a:lnTo>
                  <a:pt x="60" y="631"/>
                </a:lnTo>
                <a:lnTo>
                  <a:pt x="60" y="647"/>
                </a:lnTo>
                <a:lnTo>
                  <a:pt x="60" y="658"/>
                </a:lnTo>
                <a:lnTo>
                  <a:pt x="60" y="653"/>
                </a:lnTo>
                <a:lnTo>
                  <a:pt x="60" y="647"/>
                </a:lnTo>
                <a:lnTo>
                  <a:pt x="60" y="636"/>
                </a:lnTo>
                <a:lnTo>
                  <a:pt x="60" y="631"/>
                </a:lnTo>
                <a:lnTo>
                  <a:pt x="60" y="636"/>
                </a:lnTo>
                <a:lnTo>
                  <a:pt x="60" y="642"/>
                </a:lnTo>
                <a:lnTo>
                  <a:pt x="60" y="653"/>
                </a:lnTo>
                <a:lnTo>
                  <a:pt x="60" y="663"/>
                </a:lnTo>
                <a:lnTo>
                  <a:pt x="60" y="669"/>
                </a:lnTo>
                <a:lnTo>
                  <a:pt x="60" y="663"/>
                </a:lnTo>
                <a:lnTo>
                  <a:pt x="60" y="658"/>
                </a:lnTo>
                <a:lnTo>
                  <a:pt x="60" y="653"/>
                </a:lnTo>
                <a:lnTo>
                  <a:pt x="60" y="658"/>
                </a:lnTo>
                <a:lnTo>
                  <a:pt x="60" y="663"/>
                </a:lnTo>
                <a:lnTo>
                  <a:pt x="60" y="653"/>
                </a:lnTo>
                <a:lnTo>
                  <a:pt x="60" y="642"/>
                </a:lnTo>
                <a:lnTo>
                  <a:pt x="60" y="636"/>
                </a:lnTo>
                <a:lnTo>
                  <a:pt x="60" y="642"/>
                </a:lnTo>
                <a:lnTo>
                  <a:pt x="60" y="653"/>
                </a:lnTo>
                <a:lnTo>
                  <a:pt x="60" y="663"/>
                </a:lnTo>
                <a:lnTo>
                  <a:pt x="60" y="669"/>
                </a:lnTo>
                <a:lnTo>
                  <a:pt x="60" y="680"/>
                </a:lnTo>
                <a:lnTo>
                  <a:pt x="60" y="685"/>
                </a:lnTo>
                <a:lnTo>
                  <a:pt x="60" y="690"/>
                </a:lnTo>
                <a:lnTo>
                  <a:pt x="60" y="674"/>
                </a:lnTo>
                <a:lnTo>
                  <a:pt x="60" y="653"/>
                </a:lnTo>
                <a:lnTo>
                  <a:pt x="60" y="626"/>
                </a:lnTo>
                <a:lnTo>
                  <a:pt x="60" y="609"/>
                </a:lnTo>
                <a:lnTo>
                  <a:pt x="60" y="593"/>
                </a:lnTo>
                <a:lnTo>
                  <a:pt x="60" y="561"/>
                </a:lnTo>
                <a:lnTo>
                  <a:pt x="60" y="507"/>
                </a:lnTo>
                <a:lnTo>
                  <a:pt x="60" y="442"/>
                </a:lnTo>
                <a:lnTo>
                  <a:pt x="60" y="410"/>
                </a:lnTo>
                <a:lnTo>
                  <a:pt x="60" y="399"/>
                </a:lnTo>
                <a:lnTo>
                  <a:pt x="60" y="388"/>
                </a:lnTo>
                <a:lnTo>
                  <a:pt x="60" y="356"/>
                </a:lnTo>
                <a:lnTo>
                  <a:pt x="60" y="302"/>
                </a:lnTo>
                <a:lnTo>
                  <a:pt x="60" y="259"/>
                </a:lnTo>
                <a:lnTo>
                  <a:pt x="60" y="242"/>
                </a:lnTo>
                <a:lnTo>
                  <a:pt x="60" y="237"/>
                </a:lnTo>
                <a:lnTo>
                  <a:pt x="60" y="248"/>
                </a:lnTo>
                <a:lnTo>
                  <a:pt x="60" y="286"/>
                </a:lnTo>
                <a:lnTo>
                  <a:pt x="60" y="350"/>
                </a:lnTo>
                <a:lnTo>
                  <a:pt x="60" y="415"/>
                </a:lnTo>
                <a:lnTo>
                  <a:pt x="60" y="485"/>
                </a:lnTo>
                <a:lnTo>
                  <a:pt x="60" y="550"/>
                </a:lnTo>
                <a:lnTo>
                  <a:pt x="60" y="615"/>
                </a:lnTo>
                <a:lnTo>
                  <a:pt x="60" y="685"/>
                </a:lnTo>
                <a:lnTo>
                  <a:pt x="60" y="755"/>
                </a:lnTo>
                <a:lnTo>
                  <a:pt x="60" y="804"/>
                </a:lnTo>
                <a:lnTo>
                  <a:pt x="60" y="836"/>
                </a:lnTo>
                <a:lnTo>
                  <a:pt x="60" y="852"/>
                </a:lnTo>
                <a:lnTo>
                  <a:pt x="60" y="863"/>
                </a:lnTo>
                <a:lnTo>
                  <a:pt x="60" y="869"/>
                </a:lnTo>
                <a:lnTo>
                  <a:pt x="60" y="863"/>
                </a:lnTo>
                <a:lnTo>
                  <a:pt x="60" y="847"/>
                </a:lnTo>
                <a:lnTo>
                  <a:pt x="60" y="825"/>
                </a:lnTo>
                <a:lnTo>
                  <a:pt x="60" y="793"/>
                </a:lnTo>
                <a:lnTo>
                  <a:pt x="60" y="744"/>
                </a:lnTo>
                <a:lnTo>
                  <a:pt x="60" y="674"/>
                </a:lnTo>
                <a:lnTo>
                  <a:pt x="60" y="609"/>
                </a:lnTo>
                <a:lnTo>
                  <a:pt x="60" y="566"/>
                </a:lnTo>
                <a:lnTo>
                  <a:pt x="60" y="534"/>
                </a:lnTo>
                <a:lnTo>
                  <a:pt x="60" y="480"/>
                </a:lnTo>
                <a:lnTo>
                  <a:pt x="60" y="410"/>
                </a:lnTo>
                <a:lnTo>
                  <a:pt x="60" y="356"/>
                </a:lnTo>
                <a:lnTo>
                  <a:pt x="60" y="340"/>
                </a:lnTo>
                <a:lnTo>
                  <a:pt x="60" y="345"/>
                </a:lnTo>
                <a:lnTo>
                  <a:pt x="60" y="361"/>
                </a:lnTo>
                <a:lnTo>
                  <a:pt x="60" y="388"/>
                </a:lnTo>
                <a:lnTo>
                  <a:pt x="60" y="437"/>
                </a:lnTo>
                <a:lnTo>
                  <a:pt x="66" y="501"/>
                </a:lnTo>
                <a:lnTo>
                  <a:pt x="66" y="555"/>
                </a:lnTo>
                <a:lnTo>
                  <a:pt x="66" y="604"/>
                </a:lnTo>
                <a:lnTo>
                  <a:pt x="66" y="631"/>
                </a:lnTo>
                <a:lnTo>
                  <a:pt x="66" y="642"/>
                </a:lnTo>
                <a:lnTo>
                  <a:pt x="66" y="620"/>
                </a:lnTo>
                <a:lnTo>
                  <a:pt x="66" y="588"/>
                </a:lnTo>
                <a:lnTo>
                  <a:pt x="66" y="572"/>
                </a:lnTo>
                <a:lnTo>
                  <a:pt x="66" y="577"/>
                </a:lnTo>
                <a:lnTo>
                  <a:pt x="66" y="588"/>
                </a:lnTo>
                <a:lnTo>
                  <a:pt x="66" y="604"/>
                </a:lnTo>
                <a:lnTo>
                  <a:pt x="66" y="636"/>
                </a:lnTo>
                <a:lnTo>
                  <a:pt x="66" y="669"/>
                </a:lnTo>
                <a:lnTo>
                  <a:pt x="66" y="653"/>
                </a:lnTo>
                <a:lnTo>
                  <a:pt x="66" y="636"/>
                </a:lnTo>
                <a:lnTo>
                  <a:pt x="66" y="626"/>
                </a:lnTo>
                <a:lnTo>
                  <a:pt x="66" y="615"/>
                </a:lnTo>
                <a:lnTo>
                  <a:pt x="66" y="599"/>
                </a:lnTo>
                <a:lnTo>
                  <a:pt x="66" y="577"/>
                </a:lnTo>
                <a:lnTo>
                  <a:pt x="66" y="550"/>
                </a:lnTo>
                <a:lnTo>
                  <a:pt x="66" y="539"/>
                </a:lnTo>
                <a:lnTo>
                  <a:pt x="66" y="534"/>
                </a:lnTo>
                <a:lnTo>
                  <a:pt x="66" y="523"/>
                </a:lnTo>
                <a:lnTo>
                  <a:pt x="66" y="555"/>
                </a:lnTo>
                <a:lnTo>
                  <a:pt x="66" y="615"/>
                </a:lnTo>
                <a:lnTo>
                  <a:pt x="66" y="680"/>
                </a:lnTo>
                <a:lnTo>
                  <a:pt x="66" y="723"/>
                </a:lnTo>
                <a:lnTo>
                  <a:pt x="66" y="712"/>
                </a:lnTo>
                <a:lnTo>
                  <a:pt x="66" y="680"/>
                </a:lnTo>
                <a:lnTo>
                  <a:pt x="66" y="647"/>
                </a:lnTo>
                <a:lnTo>
                  <a:pt x="66" y="642"/>
                </a:lnTo>
                <a:lnTo>
                  <a:pt x="66" y="636"/>
                </a:lnTo>
                <a:lnTo>
                  <a:pt x="66" y="620"/>
                </a:lnTo>
                <a:lnTo>
                  <a:pt x="66" y="599"/>
                </a:lnTo>
                <a:lnTo>
                  <a:pt x="66" y="572"/>
                </a:lnTo>
                <a:lnTo>
                  <a:pt x="66" y="561"/>
                </a:lnTo>
                <a:lnTo>
                  <a:pt x="66" y="550"/>
                </a:lnTo>
                <a:lnTo>
                  <a:pt x="66" y="523"/>
                </a:lnTo>
                <a:lnTo>
                  <a:pt x="66" y="491"/>
                </a:lnTo>
                <a:lnTo>
                  <a:pt x="66" y="474"/>
                </a:lnTo>
                <a:lnTo>
                  <a:pt x="66" y="485"/>
                </a:lnTo>
                <a:lnTo>
                  <a:pt x="66" y="491"/>
                </a:lnTo>
                <a:lnTo>
                  <a:pt x="66" y="480"/>
                </a:lnTo>
                <a:lnTo>
                  <a:pt x="66" y="464"/>
                </a:lnTo>
                <a:lnTo>
                  <a:pt x="66" y="458"/>
                </a:lnTo>
                <a:lnTo>
                  <a:pt x="66" y="480"/>
                </a:lnTo>
                <a:lnTo>
                  <a:pt x="66" y="512"/>
                </a:lnTo>
                <a:lnTo>
                  <a:pt x="66" y="534"/>
                </a:lnTo>
                <a:lnTo>
                  <a:pt x="66" y="528"/>
                </a:lnTo>
                <a:lnTo>
                  <a:pt x="66" y="496"/>
                </a:lnTo>
                <a:lnTo>
                  <a:pt x="66" y="480"/>
                </a:lnTo>
                <a:lnTo>
                  <a:pt x="66" y="485"/>
                </a:lnTo>
                <a:lnTo>
                  <a:pt x="66" y="518"/>
                </a:lnTo>
                <a:lnTo>
                  <a:pt x="66" y="545"/>
                </a:lnTo>
                <a:lnTo>
                  <a:pt x="66" y="539"/>
                </a:lnTo>
                <a:lnTo>
                  <a:pt x="66" y="550"/>
                </a:lnTo>
                <a:lnTo>
                  <a:pt x="66" y="588"/>
                </a:lnTo>
                <a:lnTo>
                  <a:pt x="66" y="636"/>
                </a:lnTo>
                <a:lnTo>
                  <a:pt x="66" y="690"/>
                </a:lnTo>
                <a:lnTo>
                  <a:pt x="66" y="744"/>
                </a:lnTo>
                <a:lnTo>
                  <a:pt x="66" y="793"/>
                </a:lnTo>
                <a:lnTo>
                  <a:pt x="66" y="815"/>
                </a:lnTo>
                <a:lnTo>
                  <a:pt x="66" y="809"/>
                </a:lnTo>
                <a:lnTo>
                  <a:pt x="66" y="798"/>
                </a:lnTo>
                <a:lnTo>
                  <a:pt x="66" y="804"/>
                </a:lnTo>
                <a:lnTo>
                  <a:pt x="66" y="788"/>
                </a:lnTo>
                <a:lnTo>
                  <a:pt x="66" y="739"/>
                </a:lnTo>
                <a:lnTo>
                  <a:pt x="66" y="669"/>
                </a:lnTo>
                <a:lnTo>
                  <a:pt x="66" y="599"/>
                </a:lnTo>
                <a:lnTo>
                  <a:pt x="66" y="555"/>
                </a:lnTo>
                <a:lnTo>
                  <a:pt x="66" y="523"/>
                </a:lnTo>
                <a:lnTo>
                  <a:pt x="66" y="474"/>
                </a:lnTo>
                <a:lnTo>
                  <a:pt x="66" y="431"/>
                </a:lnTo>
                <a:lnTo>
                  <a:pt x="66" y="404"/>
                </a:lnTo>
                <a:lnTo>
                  <a:pt x="66" y="399"/>
                </a:lnTo>
                <a:lnTo>
                  <a:pt x="72" y="383"/>
                </a:lnTo>
                <a:lnTo>
                  <a:pt x="72" y="367"/>
                </a:lnTo>
                <a:lnTo>
                  <a:pt x="72" y="377"/>
                </a:lnTo>
                <a:lnTo>
                  <a:pt x="72" y="404"/>
                </a:lnTo>
                <a:lnTo>
                  <a:pt x="72" y="421"/>
                </a:lnTo>
                <a:lnTo>
                  <a:pt x="72" y="415"/>
                </a:lnTo>
                <a:lnTo>
                  <a:pt x="72" y="410"/>
                </a:lnTo>
                <a:lnTo>
                  <a:pt x="72" y="426"/>
                </a:lnTo>
                <a:lnTo>
                  <a:pt x="72" y="474"/>
                </a:lnTo>
                <a:lnTo>
                  <a:pt x="72" y="539"/>
                </a:lnTo>
                <a:lnTo>
                  <a:pt x="72" y="588"/>
                </a:lnTo>
                <a:lnTo>
                  <a:pt x="72" y="609"/>
                </a:lnTo>
                <a:lnTo>
                  <a:pt x="72" y="626"/>
                </a:lnTo>
                <a:lnTo>
                  <a:pt x="72" y="647"/>
                </a:lnTo>
                <a:lnTo>
                  <a:pt x="72" y="680"/>
                </a:lnTo>
                <a:lnTo>
                  <a:pt x="72" y="712"/>
                </a:lnTo>
                <a:lnTo>
                  <a:pt x="72" y="728"/>
                </a:lnTo>
                <a:lnTo>
                  <a:pt x="72" y="723"/>
                </a:lnTo>
                <a:lnTo>
                  <a:pt x="72" y="696"/>
                </a:lnTo>
                <a:lnTo>
                  <a:pt x="72" y="669"/>
                </a:lnTo>
                <a:lnTo>
                  <a:pt x="72" y="680"/>
                </a:lnTo>
                <a:lnTo>
                  <a:pt x="72" y="685"/>
                </a:lnTo>
                <a:lnTo>
                  <a:pt x="72" y="663"/>
                </a:lnTo>
                <a:lnTo>
                  <a:pt x="72" y="631"/>
                </a:lnTo>
                <a:lnTo>
                  <a:pt x="72" y="593"/>
                </a:lnTo>
                <a:lnTo>
                  <a:pt x="72" y="572"/>
                </a:lnTo>
                <a:lnTo>
                  <a:pt x="72" y="561"/>
                </a:lnTo>
                <a:lnTo>
                  <a:pt x="72" y="566"/>
                </a:lnTo>
                <a:lnTo>
                  <a:pt x="72" y="582"/>
                </a:lnTo>
                <a:lnTo>
                  <a:pt x="72" y="615"/>
                </a:lnTo>
                <a:lnTo>
                  <a:pt x="72" y="658"/>
                </a:lnTo>
                <a:lnTo>
                  <a:pt x="72" y="669"/>
                </a:lnTo>
                <a:lnTo>
                  <a:pt x="72" y="631"/>
                </a:lnTo>
                <a:lnTo>
                  <a:pt x="72" y="555"/>
                </a:lnTo>
                <a:lnTo>
                  <a:pt x="72" y="496"/>
                </a:lnTo>
                <a:lnTo>
                  <a:pt x="72" y="474"/>
                </a:lnTo>
                <a:lnTo>
                  <a:pt x="72" y="464"/>
                </a:lnTo>
                <a:lnTo>
                  <a:pt x="72" y="458"/>
                </a:lnTo>
                <a:lnTo>
                  <a:pt x="72" y="464"/>
                </a:lnTo>
                <a:lnTo>
                  <a:pt x="72" y="480"/>
                </a:lnTo>
                <a:lnTo>
                  <a:pt x="72" y="501"/>
                </a:lnTo>
                <a:lnTo>
                  <a:pt x="72" y="496"/>
                </a:lnTo>
                <a:lnTo>
                  <a:pt x="72" y="507"/>
                </a:lnTo>
                <a:lnTo>
                  <a:pt x="72" y="523"/>
                </a:lnTo>
                <a:lnTo>
                  <a:pt x="72" y="539"/>
                </a:lnTo>
                <a:lnTo>
                  <a:pt x="72" y="545"/>
                </a:lnTo>
                <a:lnTo>
                  <a:pt x="72" y="539"/>
                </a:lnTo>
                <a:lnTo>
                  <a:pt x="72" y="534"/>
                </a:lnTo>
                <a:lnTo>
                  <a:pt x="72" y="528"/>
                </a:lnTo>
                <a:lnTo>
                  <a:pt x="72" y="534"/>
                </a:lnTo>
                <a:lnTo>
                  <a:pt x="72" y="550"/>
                </a:lnTo>
                <a:lnTo>
                  <a:pt x="72" y="572"/>
                </a:lnTo>
                <a:lnTo>
                  <a:pt x="72" y="588"/>
                </a:lnTo>
                <a:lnTo>
                  <a:pt x="72" y="604"/>
                </a:lnTo>
                <a:lnTo>
                  <a:pt x="72" y="620"/>
                </a:lnTo>
                <a:lnTo>
                  <a:pt x="72" y="636"/>
                </a:lnTo>
                <a:lnTo>
                  <a:pt x="72" y="647"/>
                </a:lnTo>
                <a:lnTo>
                  <a:pt x="72" y="663"/>
                </a:lnTo>
                <a:lnTo>
                  <a:pt x="72" y="690"/>
                </a:lnTo>
                <a:lnTo>
                  <a:pt x="72" y="717"/>
                </a:lnTo>
                <a:lnTo>
                  <a:pt x="72" y="723"/>
                </a:lnTo>
                <a:lnTo>
                  <a:pt x="72" y="712"/>
                </a:lnTo>
                <a:lnTo>
                  <a:pt x="72" y="696"/>
                </a:lnTo>
                <a:lnTo>
                  <a:pt x="72" y="685"/>
                </a:lnTo>
                <a:lnTo>
                  <a:pt x="72" y="680"/>
                </a:lnTo>
                <a:lnTo>
                  <a:pt x="72" y="674"/>
                </a:lnTo>
                <a:lnTo>
                  <a:pt x="72" y="680"/>
                </a:lnTo>
                <a:lnTo>
                  <a:pt x="72" y="669"/>
                </a:lnTo>
                <a:lnTo>
                  <a:pt x="72" y="636"/>
                </a:lnTo>
                <a:lnTo>
                  <a:pt x="72" y="593"/>
                </a:lnTo>
                <a:lnTo>
                  <a:pt x="72" y="561"/>
                </a:lnTo>
                <a:lnTo>
                  <a:pt x="72" y="534"/>
                </a:lnTo>
                <a:lnTo>
                  <a:pt x="72" y="501"/>
                </a:lnTo>
                <a:lnTo>
                  <a:pt x="72" y="474"/>
                </a:lnTo>
                <a:lnTo>
                  <a:pt x="72" y="442"/>
                </a:lnTo>
                <a:lnTo>
                  <a:pt x="72" y="404"/>
                </a:lnTo>
                <a:lnTo>
                  <a:pt x="72" y="377"/>
                </a:lnTo>
                <a:lnTo>
                  <a:pt x="72" y="361"/>
                </a:lnTo>
                <a:lnTo>
                  <a:pt x="79" y="372"/>
                </a:lnTo>
                <a:lnTo>
                  <a:pt x="79" y="388"/>
                </a:lnTo>
                <a:lnTo>
                  <a:pt x="79" y="394"/>
                </a:lnTo>
                <a:lnTo>
                  <a:pt x="79" y="399"/>
                </a:lnTo>
                <a:lnTo>
                  <a:pt x="79" y="431"/>
                </a:lnTo>
                <a:lnTo>
                  <a:pt x="79" y="491"/>
                </a:lnTo>
                <a:lnTo>
                  <a:pt x="79" y="555"/>
                </a:lnTo>
                <a:lnTo>
                  <a:pt x="79" y="615"/>
                </a:lnTo>
                <a:lnTo>
                  <a:pt x="79" y="663"/>
                </a:lnTo>
                <a:lnTo>
                  <a:pt x="79" y="690"/>
                </a:lnTo>
                <a:lnTo>
                  <a:pt x="79" y="674"/>
                </a:lnTo>
                <a:lnTo>
                  <a:pt x="79" y="658"/>
                </a:lnTo>
                <a:lnTo>
                  <a:pt x="79" y="669"/>
                </a:lnTo>
                <a:lnTo>
                  <a:pt x="79" y="674"/>
                </a:lnTo>
                <a:lnTo>
                  <a:pt x="79" y="663"/>
                </a:lnTo>
                <a:lnTo>
                  <a:pt x="79" y="647"/>
                </a:lnTo>
                <a:lnTo>
                  <a:pt x="79" y="626"/>
                </a:lnTo>
                <a:lnTo>
                  <a:pt x="79" y="609"/>
                </a:lnTo>
                <a:lnTo>
                  <a:pt x="79" y="604"/>
                </a:lnTo>
                <a:lnTo>
                  <a:pt x="79" y="593"/>
                </a:lnTo>
                <a:lnTo>
                  <a:pt x="79" y="577"/>
                </a:lnTo>
                <a:lnTo>
                  <a:pt x="79" y="566"/>
                </a:lnTo>
                <a:lnTo>
                  <a:pt x="79" y="555"/>
                </a:lnTo>
                <a:lnTo>
                  <a:pt x="79" y="539"/>
                </a:lnTo>
                <a:lnTo>
                  <a:pt x="79" y="528"/>
                </a:lnTo>
                <a:lnTo>
                  <a:pt x="79" y="534"/>
                </a:lnTo>
                <a:lnTo>
                  <a:pt x="79" y="572"/>
                </a:lnTo>
                <a:lnTo>
                  <a:pt x="79" y="620"/>
                </a:lnTo>
                <a:lnTo>
                  <a:pt x="79" y="674"/>
                </a:lnTo>
                <a:lnTo>
                  <a:pt x="79" y="712"/>
                </a:lnTo>
                <a:lnTo>
                  <a:pt x="79" y="728"/>
                </a:lnTo>
                <a:lnTo>
                  <a:pt x="79" y="696"/>
                </a:lnTo>
                <a:lnTo>
                  <a:pt x="79" y="636"/>
                </a:lnTo>
                <a:lnTo>
                  <a:pt x="79" y="566"/>
                </a:lnTo>
                <a:lnTo>
                  <a:pt x="79" y="528"/>
                </a:lnTo>
                <a:lnTo>
                  <a:pt x="79" y="507"/>
                </a:lnTo>
                <a:lnTo>
                  <a:pt x="79" y="480"/>
                </a:lnTo>
                <a:lnTo>
                  <a:pt x="79" y="426"/>
                </a:lnTo>
                <a:lnTo>
                  <a:pt x="79" y="394"/>
                </a:lnTo>
                <a:lnTo>
                  <a:pt x="79" y="399"/>
                </a:lnTo>
                <a:lnTo>
                  <a:pt x="79" y="442"/>
                </a:lnTo>
                <a:lnTo>
                  <a:pt x="79" y="485"/>
                </a:lnTo>
                <a:lnTo>
                  <a:pt x="79" y="507"/>
                </a:lnTo>
                <a:lnTo>
                  <a:pt x="79" y="512"/>
                </a:lnTo>
                <a:lnTo>
                  <a:pt x="79" y="518"/>
                </a:lnTo>
                <a:lnTo>
                  <a:pt x="79" y="528"/>
                </a:lnTo>
                <a:lnTo>
                  <a:pt x="79" y="545"/>
                </a:lnTo>
                <a:lnTo>
                  <a:pt x="79" y="555"/>
                </a:lnTo>
                <a:lnTo>
                  <a:pt x="79" y="577"/>
                </a:lnTo>
                <a:lnTo>
                  <a:pt x="79" y="604"/>
                </a:lnTo>
                <a:lnTo>
                  <a:pt x="79" y="626"/>
                </a:lnTo>
                <a:lnTo>
                  <a:pt x="79" y="642"/>
                </a:lnTo>
                <a:lnTo>
                  <a:pt x="79" y="653"/>
                </a:lnTo>
                <a:lnTo>
                  <a:pt x="79" y="658"/>
                </a:lnTo>
                <a:lnTo>
                  <a:pt x="79" y="663"/>
                </a:lnTo>
                <a:lnTo>
                  <a:pt x="79" y="674"/>
                </a:lnTo>
                <a:lnTo>
                  <a:pt x="79" y="690"/>
                </a:lnTo>
                <a:lnTo>
                  <a:pt x="79" y="707"/>
                </a:lnTo>
                <a:lnTo>
                  <a:pt x="79" y="717"/>
                </a:lnTo>
                <a:lnTo>
                  <a:pt x="79" y="712"/>
                </a:lnTo>
                <a:lnTo>
                  <a:pt x="79" y="701"/>
                </a:lnTo>
                <a:lnTo>
                  <a:pt x="79" y="669"/>
                </a:lnTo>
                <a:lnTo>
                  <a:pt x="79" y="626"/>
                </a:lnTo>
                <a:lnTo>
                  <a:pt x="79" y="588"/>
                </a:lnTo>
                <a:lnTo>
                  <a:pt x="79" y="572"/>
                </a:lnTo>
                <a:lnTo>
                  <a:pt x="79" y="561"/>
                </a:lnTo>
                <a:lnTo>
                  <a:pt x="79" y="545"/>
                </a:lnTo>
                <a:lnTo>
                  <a:pt x="79" y="518"/>
                </a:lnTo>
                <a:lnTo>
                  <a:pt x="79" y="496"/>
                </a:lnTo>
                <a:lnTo>
                  <a:pt x="79" y="501"/>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7" name="Freeform 179"/>
          <p:cNvSpPr>
            <a:spLocks/>
          </p:cNvSpPr>
          <p:nvPr/>
        </p:nvSpPr>
        <p:spPr bwMode="auto">
          <a:xfrm>
            <a:off x="4632325" y="882650"/>
            <a:ext cx="179388" cy="1225550"/>
          </a:xfrm>
          <a:custGeom>
            <a:avLst/>
            <a:gdLst>
              <a:gd name="T0" fmla="*/ 6 w 78"/>
              <a:gd name="T1" fmla="*/ 588 h 976"/>
              <a:gd name="T2" fmla="*/ 6 w 78"/>
              <a:gd name="T3" fmla="*/ 636 h 976"/>
              <a:gd name="T4" fmla="*/ 6 w 78"/>
              <a:gd name="T5" fmla="*/ 707 h 976"/>
              <a:gd name="T6" fmla="*/ 6 w 78"/>
              <a:gd name="T7" fmla="*/ 431 h 976"/>
              <a:gd name="T8" fmla="*/ 6 w 78"/>
              <a:gd name="T9" fmla="*/ 620 h 976"/>
              <a:gd name="T10" fmla="*/ 12 w 78"/>
              <a:gd name="T11" fmla="*/ 523 h 976"/>
              <a:gd name="T12" fmla="*/ 12 w 78"/>
              <a:gd name="T13" fmla="*/ 599 h 976"/>
              <a:gd name="T14" fmla="*/ 12 w 78"/>
              <a:gd name="T15" fmla="*/ 372 h 976"/>
              <a:gd name="T16" fmla="*/ 12 w 78"/>
              <a:gd name="T17" fmla="*/ 588 h 976"/>
              <a:gd name="T18" fmla="*/ 12 w 78"/>
              <a:gd name="T19" fmla="*/ 437 h 976"/>
              <a:gd name="T20" fmla="*/ 18 w 78"/>
              <a:gd name="T21" fmla="*/ 728 h 976"/>
              <a:gd name="T22" fmla="*/ 18 w 78"/>
              <a:gd name="T23" fmla="*/ 599 h 976"/>
              <a:gd name="T24" fmla="*/ 18 w 78"/>
              <a:gd name="T25" fmla="*/ 577 h 976"/>
              <a:gd name="T26" fmla="*/ 18 w 78"/>
              <a:gd name="T27" fmla="*/ 545 h 976"/>
              <a:gd name="T28" fmla="*/ 24 w 78"/>
              <a:gd name="T29" fmla="*/ 777 h 976"/>
              <a:gd name="T30" fmla="*/ 24 w 78"/>
              <a:gd name="T31" fmla="*/ 458 h 976"/>
              <a:gd name="T32" fmla="*/ 24 w 78"/>
              <a:gd name="T33" fmla="*/ 858 h 976"/>
              <a:gd name="T34" fmla="*/ 24 w 78"/>
              <a:gd name="T35" fmla="*/ 383 h 976"/>
              <a:gd name="T36" fmla="*/ 24 w 78"/>
              <a:gd name="T37" fmla="*/ 512 h 976"/>
              <a:gd name="T38" fmla="*/ 30 w 78"/>
              <a:gd name="T39" fmla="*/ 620 h 976"/>
              <a:gd name="T40" fmla="*/ 30 w 78"/>
              <a:gd name="T41" fmla="*/ 669 h 976"/>
              <a:gd name="T42" fmla="*/ 30 w 78"/>
              <a:gd name="T43" fmla="*/ 372 h 976"/>
              <a:gd name="T44" fmla="*/ 30 w 78"/>
              <a:gd name="T45" fmla="*/ 631 h 976"/>
              <a:gd name="T46" fmla="*/ 36 w 78"/>
              <a:gd name="T47" fmla="*/ 766 h 976"/>
              <a:gd name="T48" fmla="*/ 36 w 78"/>
              <a:gd name="T49" fmla="*/ 523 h 976"/>
              <a:gd name="T50" fmla="*/ 36 w 78"/>
              <a:gd name="T51" fmla="*/ 771 h 976"/>
              <a:gd name="T52" fmla="*/ 36 w 78"/>
              <a:gd name="T53" fmla="*/ 437 h 976"/>
              <a:gd name="T54" fmla="*/ 36 w 78"/>
              <a:gd name="T55" fmla="*/ 464 h 976"/>
              <a:gd name="T56" fmla="*/ 42 w 78"/>
              <a:gd name="T57" fmla="*/ 653 h 976"/>
              <a:gd name="T58" fmla="*/ 42 w 78"/>
              <a:gd name="T59" fmla="*/ 620 h 976"/>
              <a:gd name="T60" fmla="*/ 42 w 78"/>
              <a:gd name="T61" fmla="*/ 507 h 976"/>
              <a:gd name="T62" fmla="*/ 42 w 78"/>
              <a:gd name="T63" fmla="*/ 550 h 976"/>
              <a:gd name="T64" fmla="*/ 42 w 78"/>
              <a:gd name="T65" fmla="*/ 674 h 976"/>
              <a:gd name="T66" fmla="*/ 48 w 78"/>
              <a:gd name="T67" fmla="*/ 350 h 976"/>
              <a:gd name="T68" fmla="*/ 48 w 78"/>
              <a:gd name="T69" fmla="*/ 771 h 976"/>
              <a:gd name="T70" fmla="*/ 48 w 78"/>
              <a:gd name="T71" fmla="*/ 485 h 976"/>
              <a:gd name="T72" fmla="*/ 48 w 78"/>
              <a:gd name="T73" fmla="*/ 561 h 976"/>
              <a:gd name="T74" fmla="*/ 48 w 78"/>
              <a:gd name="T75" fmla="*/ 512 h 976"/>
              <a:gd name="T76" fmla="*/ 54 w 78"/>
              <a:gd name="T77" fmla="*/ 593 h 976"/>
              <a:gd name="T78" fmla="*/ 54 w 78"/>
              <a:gd name="T79" fmla="*/ 728 h 976"/>
              <a:gd name="T80" fmla="*/ 54 w 78"/>
              <a:gd name="T81" fmla="*/ 771 h 976"/>
              <a:gd name="T82" fmla="*/ 54 w 78"/>
              <a:gd name="T83" fmla="*/ 421 h 976"/>
              <a:gd name="T84" fmla="*/ 60 w 78"/>
              <a:gd name="T85" fmla="*/ 734 h 976"/>
              <a:gd name="T86" fmla="*/ 60 w 78"/>
              <a:gd name="T87" fmla="*/ 474 h 976"/>
              <a:gd name="T88" fmla="*/ 60 w 78"/>
              <a:gd name="T89" fmla="*/ 609 h 976"/>
              <a:gd name="T90" fmla="*/ 60 w 78"/>
              <a:gd name="T91" fmla="*/ 491 h 976"/>
              <a:gd name="T92" fmla="*/ 60 w 78"/>
              <a:gd name="T93" fmla="*/ 507 h 976"/>
              <a:gd name="T94" fmla="*/ 66 w 78"/>
              <a:gd name="T95" fmla="*/ 696 h 976"/>
              <a:gd name="T96" fmla="*/ 66 w 78"/>
              <a:gd name="T97" fmla="*/ 523 h 976"/>
              <a:gd name="T98" fmla="*/ 66 w 78"/>
              <a:gd name="T99" fmla="*/ 507 h 976"/>
              <a:gd name="T100" fmla="*/ 66 w 78"/>
              <a:gd name="T101" fmla="*/ 491 h 976"/>
              <a:gd name="T102" fmla="*/ 66 w 78"/>
              <a:gd name="T103" fmla="*/ 636 h 976"/>
              <a:gd name="T104" fmla="*/ 72 w 78"/>
              <a:gd name="T105" fmla="*/ 410 h 976"/>
              <a:gd name="T106" fmla="*/ 72 w 78"/>
              <a:gd name="T107" fmla="*/ 820 h 976"/>
              <a:gd name="T108" fmla="*/ 72 w 78"/>
              <a:gd name="T109" fmla="*/ 555 h 976"/>
              <a:gd name="T110" fmla="*/ 72 w 78"/>
              <a:gd name="T111" fmla="*/ 572 h 976"/>
              <a:gd name="T112" fmla="*/ 72 w 78"/>
              <a:gd name="T113" fmla="*/ 291 h 976"/>
              <a:gd name="T114" fmla="*/ 78 w 78"/>
              <a:gd name="T115" fmla="*/ 890 h 976"/>
              <a:gd name="T116" fmla="*/ 78 w 78"/>
              <a:gd name="T117" fmla="*/ 275 h 976"/>
              <a:gd name="T118" fmla="*/ 78 w 78"/>
              <a:gd name="T119" fmla="*/ 566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976">
                <a:moveTo>
                  <a:pt x="0" y="501"/>
                </a:moveTo>
                <a:lnTo>
                  <a:pt x="0" y="507"/>
                </a:lnTo>
                <a:lnTo>
                  <a:pt x="0" y="512"/>
                </a:lnTo>
                <a:lnTo>
                  <a:pt x="0" y="501"/>
                </a:lnTo>
                <a:lnTo>
                  <a:pt x="0" y="496"/>
                </a:lnTo>
                <a:lnTo>
                  <a:pt x="0" y="491"/>
                </a:lnTo>
                <a:lnTo>
                  <a:pt x="0" y="496"/>
                </a:lnTo>
                <a:lnTo>
                  <a:pt x="0" y="507"/>
                </a:lnTo>
                <a:lnTo>
                  <a:pt x="0" y="534"/>
                </a:lnTo>
                <a:lnTo>
                  <a:pt x="0" y="566"/>
                </a:lnTo>
                <a:lnTo>
                  <a:pt x="0" y="599"/>
                </a:lnTo>
                <a:lnTo>
                  <a:pt x="0" y="620"/>
                </a:lnTo>
                <a:lnTo>
                  <a:pt x="6" y="642"/>
                </a:lnTo>
                <a:lnTo>
                  <a:pt x="6" y="653"/>
                </a:lnTo>
                <a:lnTo>
                  <a:pt x="6" y="642"/>
                </a:lnTo>
                <a:lnTo>
                  <a:pt x="6" y="620"/>
                </a:lnTo>
                <a:lnTo>
                  <a:pt x="6" y="588"/>
                </a:lnTo>
                <a:lnTo>
                  <a:pt x="6" y="561"/>
                </a:lnTo>
                <a:lnTo>
                  <a:pt x="6" y="528"/>
                </a:lnTo>
                <a:lnTo>
                  <a:pt x="6" y="485"/>
                </a:lnTo>
                <a:lnTo>
                  <a:pt x="6" y="458"/>
                </a:lnTo>
                <a:lnTo>
                  <a:pt x="6" y="453"/>
                </a:lnTo>
                <a:lnTo>
                  <a:pt x="6" y="469"/>
                </a:lnTo>
                <a:lnTo>
                  <a:pt x="6" y="474"/>
                </a:lnTo>
                <a:lnTo>
                  <a:pt x="6" y="480"/>
                </a:lnTo>
                <a:lnTo>
                  <a:pt x="6" y="496"/>
                </a:lnTo>
                <a:lnTo>
                  <a:pt x="6" y="523"/>
                </a:lnTo>
                <a:lnTo>
                  <a:pt x="6" y="561"/>
                </a:lnTo>
                <a:lnTo>
                  <a:pt x="6" y="577"/>
                </a:lnTo>
                <a:lnTo>
                  <a:pt x="6" y="582"/>
                </a:lnTo>
                <a:lnTo>
                  <a:pt x="6" y="599"/>
                </a:lnTo>
                <a:lnTo>
                  <a:pt x="6" y="615"/>
                </a:lnTo>
                <a:lnTo>
                  <a:pt x="6" y="626"/>
                </a:lnTo>
                <a:lnTo>
                  <a:pt x="6" y="636"/>
                </a:lnTo>
                <a:lnTo>
                  <a:pt x="6" y="642"/>
                </a:lnTo>
                <a:lnTo>
                  <a:pt x="6" y="636"/>
                </a:lnTo>
                <a:lnTo>
                  <a:pt x="6" y="620"/>
                </a:lnTo>
                <a:lnTo>
                  <a:pt x="6" y="604"/>
                </a:lnTo>
                <a:lnTo>
                  <a:pt x="6" y="582"/>
                </a:lnTo>
                <a:lnTo>
                  <a:pt x="6" y="555"/>
                </a:lnTo>
                <a:lnTo>
                  <a:pt x="6" y="539"/>
                </a:lnTo>
                <a:lnTo>
                  <a:pt x="6" y="545"/>
                </a:lnTo>
                <a:lnTo>
                  <a:pt x="6" y="577"/>
                </a:lnTo>
                <a:lnTo>
                  <a:pt x="6" y="609"/>
                </a:lnTo>
                <a:lnTo>
                  <a:pt x="6" y="631"/>
                </a:lnTo>
                <a:lnTo>
                  <a:pt x="6" y="658"/>
                </a:lnTo>
                <a:lnTo>
                  <a:pt x="6" y="712"/>
                </a:lnTo>
                <a:lnTo>
                  <a:pt x="6" y="782"/>
                </a:lnTo>
                <a:lnTo>
                  <a:pt x="6" y="809"/>
                </a:lnTo>
                <a:lnTo>
                  <a:pt x="6" y="771"/>
                </a:lnTo>
                <a:lnTo>
                  <a:pt x="6" y="707"/>
                </a:lnTo>
                <a:lnTo>
                  <a:pt x="6" y="653"/>
                </a:lnTo>
                <a:lnTo>
                  <a:pt x="6" y="636"/>
                </a:lnTo>
                <a:lnTo>
                  <a:pt x="6" y="626"/>
                </a:lnTo>
                <a:lnTo>
                  <a:pt x="6" y="599"/>
                </a:lnTo>
                <a:lnTo>
                  <a:pt x="6" y="539"/>
                </a:lnTo>
                <a:lnTo>
                  <a:pt x="6" y="464"/>
                </a:lnTo>
                <a:lnTo>
                  <a:pt x="6" y="388"/>
                </a:lnTo>
                <a:lnTo>
                  <a:pt x="6" y="340"/>
                </a:lnTo>
                <a:lnTo>
                  <a:pt x="6" y="334"/>
                </a:lnTo>
                <a:lnTo>
                  <a:pt x="6" y="361"/>
                </a:lnTo>
                <a:lnTo>
                  <a:pt x="6" y="399"/>
                </a:lnTo>
                <a:lnTo>
                  <a:pt x="6" y="431"/>
                </a:lnTo>
                <a:lnTo>
                  <a:pt x="6" y="448"/>
                </a:lnTo>
                <a:lnTo>
                  <a:pt x="6" y="458"/>
                </a:lnTo>
                <a:lnTo>
                  <a:pt x="6" y="453"/>
                </a:lnTo>
                <a:lnTo>
                  <a:pt x="6" y="437"/>
                </a:lnTo>
                <a:lnTo>
                  <a:pt x="6" y="431"/>
                </a:lnTo>
                <a:lnTo>
                  <a:pt x="6" y="437"/>
                </a:lnTo>
                <a:lnTo>
                  <a:pt x="6" y="464"/>
                </a:lnTo>
                <a:lnTo>
                  <a:pt x="6" y="512"/>
                </a:lnTo>
                <a:lnTo>
                  <a:pt x="6" y="577"/>
                </a:lnTo>
                <a:lnTo>
                  <a:pt x="6" y="653"/>
                </a:lnTo>
                <a:lnTo>
                  <a:pt x="6" y="723"/>
                </a:lnTo>
                <a:lnTo>
                  <a:pt x="6" y="755"/>
                </a:lnTo>
                <a:lnTo>
                  <a:pt x="6" y="766"/>
                </a:lnTo>
                <a:lnTo>
                  <a:pt x="6" y="777"/>
                </a:lnTo>
                <a:lnTo>
                  <a:pt x="6" y="804"/>
                </a:lnTo>
                <a:lnTo>
                  <a:pt x="6" y="836"/>
                </a:lnTo>
                <a:lnTo>
                  <a:pt x="6" y="809"/>
                </a:lnTo>
                <a:lnTo>
                  <a:pt x="6" y="761"/>
                </a:lnTo>
                <a:lnTo>
                  <a:pt x="6" y="723"/>
                </a:lnTo>
                <a:lnTo>
                  <a:pt x="6" y="696"/>
                </a:lnTo>
                <a:lnTo>
                  <a:pt x="6" y="663"/>
                </a:lnTo>
                <a:lnTo>
                  <a:pt x="6" y="620"/>
                </a:lnTo>
                <a:lnTo>
                  <a:pt x="6" y="588"/>
                </a:lnTo>
                <a:lnTo>
                  <a:pt x="6" y="566"/>
                </a:lnTo>
                <a:lnTo>
                  <a:pt x="6" y="555"/>
                </a:lnTo>
                <a:lnTo>
                  <a:pt x="6" y="545"/>
                </a:lnTo>
                <a:lnTo>
                  <a:pt x="6" y="528"/>
                </a:lnTo>
                <a:lnTo>
                  <a:pt x="6" y="501"/>
                </a:lnTo>
                <a:lnTo>
                  <a:pt x="6" y="474"/>
                </a:lnTo>
                <a:lnTo>
                  <a:pt x="6" y="458"/>
                </a:lnTo>
                <a:lnTo>
                  <a:pt x="6" y="469"/>
                </a:lnTo>
                <a:lnTo>
                  <a:pt x="12" y="491"/>
                </a:lnTo>
                <a:lnTo>
                  <a:pt x="12" y="507"/>
                </a:lnTo>
                <a:lnTo>
                  <a:pt x="12" y="501"/>
                </a:lnTo>
                <a:lnTo>
                  <a:pt x="12" y="518"/>
                </a:lnTo>
                <a:lnTo>
                  <a:pt x="12" y="539"/>
                </a:lnTo>
                <a:lnTo>
                  <a:pt x="12" y="550"/>
                </a:lnTo>
                <a:lnTo>
                  <a:pt x="12" y="545"/>
                </a:lnTo>
                <a:lnTo>
                  <a:pt x="12" y="523"/>
                </a:lnTo>
                <a:lnTo>
                  <a:pt x="12" y="480"/>
                </a:lnTo>
                <a:lnTo>
                  <a:pt x="12" y="442"/>
                </a:lnTo>
                <a:lnTo>
                  <a:pt x="12" y="431"/>
                </a:lnTo>
                <a:lnTo>
                  <a:pt x="12" y="442"/>
                </a:lnTo>
                <a:lnTo>
                  <a:pt x="12" y="469"/>
                </a:lnTo>
                <a:lnTo>
                  <a:pt x="12" y="501"/>
                </a:lnTo>
                <a:lnTo>
                  <a:pt x="12" y="534"/>
                </a:lnTo>
                <a:lnTo>
                  <a:pt x="12" y="577"/>
                </a:lnTo>
                <a:lnTo>
                  <a:pt x="12" y="626"/>
                </a:lnTo>
                <a:lnTo>
                  <a:pt x="12" y="663"/>
                </a:lnTo>
                <a:lnTo>
                  <a:pt x="12" y="680"/>
                </a:lnTo>
                <a:lnTo>
                  <a:pt x="12" y="690"/>
                </a:lnTo>
                <a:lnTo>
                  <a:pt x="12" y="669"/>
                </a:lnTo>
                <a:lnTo>
                  <a:pt x="12" y="636"/>
                </a:lnTo>
                <a:lnTo>
                  <a:pt x="12" y="599"/>
                </a:lnTo>
                <a:lnTo>
                  <a:pt x="12" y="582"/>
                </a:lnTo>
                <a:lnTo>
                  <a:pt x="12" y="599"/>
                </a:lnTo>
                <a:lnTo>
                  <a:pt x="12" y="631"/>
                </a:lnTo>
                <a:lnTo>
                  <a:pt x="12" y="674"/>
                </a:lnTo>
                <a:lnTo>
                  <a:pt x="12" y="701"/>
                </a:lnTo>
                <a:lnTo>
                  <a:pt x="12" y="712"/>
                </a:lnTo>
                <a:lnTo>
                  <a:pt x="12" y="701"/>
                </a:lnTo>
                <a:lnTo>
                  <a:pt x="12" y="685"/>
                </a:lnTo>
                <a:lnTo>
                  <a:pt x="12" y="674"/>
                </a:lnTo>
                <a:lnTo>
                  <a:pt x="12" y="658"/>
                </a:lnTo>
                <a:lnTo>
                  <a:pt x="12" y="642"/>
                </a:lnTo>
                <a:lnTo>
                  <a:pt x="12" y="620"/>
                </a:lnTo>
                <a:lnTo>
                  <a:pt x="12" y="566"/>
                </a:lnTo>
                <a:lnTo>
                  <a:pt x="12" y="485"/>
                </a:lnTo>
                <a:lnTo>
                  <a:pt x="12" y="388"/>
                </a:lnTo>
                <a:lnTo>
                  <a:pt x="12" y="323"/>
                </a:lnTo>
                <a:lnTo>
                  <a:pt x="12" y="318"/>
                </a:lnTo>
                <a:lnTo>
                  <a:pt x="12" y="345"/>
                </a:lnTo>
                <a:lnTo>
                  <a:pt x="12" y="372"/>
                </a:lnTo>
                <a:lnTo>
                  <a:pt x="12" y="388"/>
                </a:lnTo>
                <a:lnTo>
                  <a:pt x="12" y="410"/>
                </a:lnTo>
                <a:lnTo>
                  <a:pt x="12" y="437"/>
                </a:lnTo>
                <a:lnTo>
                  <a:pt x="12" y="480"/>
                </a:lnTo>
                <a:lnTo>
                  <a:pt x="12" y="518"/>
                </a:lnTo>
                <a:lnTo>
                  <a:pt x="12" y="561"/>
                </a:lnTo>
                <a:lnTo>
                  <a:pt x="12" y="615"/>
                </a:lnTo>
                <a:lnTo>
                  <a:pt x="12" y="685"/>
                </a:lnTo>
                <a:lnTo>
                  <a:pt x="12" y="750"/>
                </a:lnTo>
                <a:lnTo>
                  <a:pt x="12" y="793"/>
                </a:lnTo>
                <a:lnTo>
                  <a:pt x="12" y="809"/>
                </a:lnTo>
                <a:lnTo>
                  <a:pt x="12" y="793"/>
                </a:lnTo>
                <a:lnTo>
                  <a:pt x="12" y="750"/>
                </a:lnTo>
                <a:lnTo>
                  <a:pt x="12" y="707"/>
                </a:lnTo>
                <a:lnTo>
                  <a:pt x="12" y="663"/>
                </a:lnTo>
                <a:lnTo>
                  <a:pt x="12" y="626"/>
                </a:lnTo>
                <a:lnTo>
                  <a:pt x="12" y="588"/>
                </a:lnTo>
                <a:lnTo>
                  <a:pt x="12" y="534"/>
                </a:lnTo>
                <a:lnTo>
                  <a:pt x="12" y="485"/>
                </a:lnTo>
                <a:lnTo>
                  <a:pt x="12" y="458"/>
                </a:lnTo>
                <a:lnTo>
                  <a:pt x="12" y="474"/>
                </a:lnTo>
                <a:lnTo>
                  <a:pt x="12" y="528"/>
                </a:lnTo>
                <a:lnTo>
                  <a:pt x="12" y="582"/>
                </a:lnTo>
                <a:lnTo>
                  <a:pt x="12" y="626"/>
                </a:lnTo>
                <a:lnTo>
                  <a:pt x="12" y="669"/>
                </a:lnTo>
                <a:lnTo>
                  <a:pt x="12" y="701"/>
                </a:lnTo>
                <a:lnTo>
                  <a:pt x="12" y="712"/>
                </a:lnTo>
                <a:lnTo>
                  <a:pt x="12" y="696"/>
                </a:lnTo>
                <a:lnTo>
                  <a:pt x="12" y="642"/>
                </a:lnTo>
                <a:lnTo>
                  <a:pt x="12" y="577"/>
                </a:lnTo>
                <a:lnTo>
                  <a:pt x="12" y="518"/>
                </a:lnTo>
                <a:lnTo>
                  <a:pt x="12" y="474"/>
                </a:lnTo>
                <a:lnTo>
                  <a:pt x="12" y="448"/>
                </a:lnTo>
                <a:lnTo>
                  <a:pt x="12" y="437"/>
                </a:lnTo>
                <a:lnTo>
                  <a:pt x="12" y="453"/>
                </a:lnTo>
                <a:lnTo>
                  <a:pt x="12" y="469"/>
                </a:lnTo>
                <a:lnTo>
                  <a:pt x="12" y="496"/>
                </a:lnTo>
                <a:lnTo>
                  <a:pt x="12" y="528"/>
                </a:lnTo>
                <a:lnTo>
                  <a:pt x="18" y="561"/>
                </a:lnTo>
                <a:lnTo>
                  <a:pt x="18" y="582"/>
                </a:lnTo>
                <a:lnTo>
                  <a:pt x="18" y="588"/>
                </a:lnTo>
                <a:lnTo>
                  <a:pt x="18" y="582"/>
                </a:lnTo>
                <a:lnTo>
                  <a:pt x="18" y="572"/>
                </a:lnTo>
                <a:lnTo>
                  <a:pt x="18" y="561"/>
                </a:lnTo>
                <a:lnTo>
                  <a:pt x="18" y="555"/>
                </a:lnTo>
                <a:lnTo>
                  <a:pt x="18" y="566"/>
                </a:lnTo>
                <a:lnTo>
                  <a:pt x="18" y="588"/>
                </a:lnTo>
                <a:lnTo>
                  <a:pt x="18" y="631"/>
                </a:lnTo>
                <a:lnTo>
                  <a:pt x="18" y="680"/>
                </a:lnTo>
                <a:lnTo>
                  <a:pt x="18" y="717"/>
                </a:lnTo>
                <a:lnTo>
                  <a:pt x="18" y="728"/>
                </a:lnTo>
                <a:lnTo>
                  <a:pt x="18" y="707"/>
                </a:lnTo>
                <a:lnTo>
                  <a:pt x="18" y="669"/>
                </a:lnTo>
                <a:lnTo>
                  <a:pt x="18" y="631"/>
                </a:lnTo>
                <a:lnTo>
                  <a:pt x="18" y="599"/>
                </a:lnTo>
                <a:lnTo>
                  <a:pt x="18" y="561"/>
                </a:lnTo>
                <a:lnTo>
                  <a:pt x="18" y="518"/>
                </a:lnTo>
                <a:lnTo>
                  <a:pt x="18" y="464"/>
                </a:lnTo>
                <a:lnTo>
                  <a:pt x="18" y="421"/>
                </a:lnTo>
                <a:lnTo>
                  <a:pt x="18" y="404"/>
                </a:lnTo>
                <a:lnTo>
                  <a:pt x="18" y="421"/>
                </a:lnTo>
                <a:lnTo>
                  <a:pt x="18" y="458"/>
                </a:lnTo>
                <a:lnTo>
                  <a:pt x="18" y="507"/>
                </a:lnTo>
                <a:lnTo>
                  <a:pt x="18" y="555"/>
                </a:lnTo>
                <a:lnTo>
                  <a:pt x="18" y="593"/>
                </a:lnTo>
                <a:lnTo>
                  <a:pt x="18" y="615"/>
                </a:lnTo>
                <a:lnTo>
                  <a:pt x="18" y="609"/>
                </a:lnTo>
                <a:lnTo>
                  <a:pt x="18" y="599"/>
                </a:lnTo>
                <a:lnTo>
                  <a:pt x="18" y="588"/>
                </a:lnTo>
                <a:lnTo>
                  <a:pt x="18" y="604"/>
                </a:lnTo>
                <a:lnTo>
                  <a:pt x="18" y="631"/>
                </a:lnTo>
                <a:lnTo>
                  <a:pt x="18" y="653"/>
                </a:lnTo>
                <a:lnTo>
                  <a:pt x="18" y="669"/>
                </a:lnTo>
                <a:lnTo>
                  <a:pt x="18" y="674"/>
                </a:lnTo>
                <a:lnTo>
                  <a:pt x="18" y="663"/>
                </a:lnTo>
                <a:lnTo>
                  <a:pt x="18" y="636"/>
                </a:lnTo>
                <a:lnTo>
                  <a:pt x="18" y="599"/>
                </a:lnTo>
                <a:lnTo>
                  <a:pt x="18" y="561"/>
                </a:lnTo>
                <a:lnTo>
                  <a:pt x="18" y="539"/>
                </a:lnTo>
                <a:lnTo>
                  <a:pt x="18" y="528"/>
                </a:lnTo>
                <a:lnTo>
                  <a:pt x="18" y="523"/>
                </a:lnTo>
                <a:lnTo>
                  <a:pt x="18" y="528"/>
                </a:lnTo>
                <a:lnTo>
                  <a:pt x="18" y="534"/>
                </a:lnTo>
                <a:lnTo>
                  <a:pt x="18" y="550"/>
                </a:lnTo>
                <a:lnTo>
                  <a:pt x="18" y="577"/>
                </a:lnTo>
                <a:lnTo>
                  <a:pt x="18" y="593"/>
                </a:lnTo>
                <a:lnTo>
                  <a:pt x="18" y="604"/>
                </a:lnTo>
                <a:lnTo>
                  <a:pt x="18" y="599"/>
                </a:lnTo>
                <a:lnTo>
                  <a:pt x="18" y="609"/>
                </a:lnTo>
                <a:lnTo>
                  <a:pt x="18" y="626"/>
                </a:lnTo>
                <a:lnTo>
                  <a:pt x="18" y="609"/>
                </a:lnTo>
                <a:lnTo>
                  <a:pt x="18" y="572"/>
                </a:lnTo>
                <a:lnTo>
                  <a:pt x="18" y="534"/>
                </a:lnTo>
                <a:lnTo>
                  <a:pt x="18" y="512"/>
                </a:lnTo>
                <a:lnTo>
                  <a:pt x="18" y="491"/>
                </a:lnTo>
                <a:lnTo>
                  <a:pt x="18" y="464"/>
                </a:lnTo>
                <a:lnTo>
                  <a:pt x="18" y="453"/>
                </a:lnTo>
                <a:lnTo>
                  <a:pt x="18" y="474"/>
                </a:lnTo>
                <a:lnTo>
                  <a:pt x="18" y="507"/>
                </a:lnTo>
                <a:lnTo>
                  <a:pt x="18" y="534"/>
                </a:lnTo>
                <a:lnTo>
                  <a:pt x="18" y="539"/>
                </a:lnTo>
                <a:lnTo>
                  <a:pt x="18" y="545"/>
                </a:lnTo>
                <a:lnTo>
                  <a:pt x="18" y="550"/>
                </a:lnTo>
                <a:lnTo>
                  <a:pt x="18" y="561"/>
                </a:lnTo>
                <a:lnTo>
                  <a:pt x="18" y="572"/>
                </a:lnTo>
                <a:lnTo>
                  <a:pt x="18" y="582"/>
                </a:lnTo>
                <a:lnTo>
                  <a:pt x="18" y="593"/>
                </a:lnTo>
                <a:lnTo>
                  <a:pt x="18" y="588"/>
                </a:lnTo>
                <a:lnTo>
                  <a:pt x="18" y="593"/>
                </a:lnTo>
                <a:lnTo>
                  <a:pt x="18" y="609"/>
                </a:lnTo>
                <a:lnTo>
                  <a:pt x="18" y="626"/>
                </a:lnTo>
                <a:lnTo>
                  <a:pt x="18" y="647"/>
                </a:lnTo>
                <a:lnTo>
                  <a:pt x="18" y="674"/>
                </a:lnTo>
                <a:lnTo>
                  <a:pt x="18" y="701"/>
                </a:lnTo>
                <a:lnTo>
                  <a:pt x="18" y="744"/>
                </a:lnTo>
                <a:lnTo>
                  <a:pt x="24" y="788"/>
                </a:lnTo>
                <a:lnTo>
                  <a:pt x="24" y="820"/>
                </a:lnTo>
                <a:lnTo>
                  <a:pt x="24" y="798"/>
                </a:lnTo>
                <a:lnTo>
                  <a:pt x="24" y="777"/>
                </a:lnTo>
                <a:lnTo>
                  <a:pt x="24" y="766"/>
                </a:lnTo>
                <a:lnTo>
                  <a:pt x="24" y="750"/>
                </a:lnTo>
                <a:lnTo>
                  <a:pt x="24" y="707"/>
                </a:lnTo>
                <a:lnTo>
                  <a:pt x="24" y="636"/>
                </a:lnTo>
                <a:lnTo>
                  <a:pt x="24" y="550"/>
                </a:lnTo>
                <a:lnTo>
                  <a:pt x="24" y="464"/>
                </a:lnTo>
                <a:lnTo>
                  <a:pt x="24" y="388"/>
                </a:lnTo>
                <a:lnTo>
                  <a:pt x="24" y="329"/>
                </a:lnTo>
                <a:lnTo>
                  <a:pt x="24" y="302"/>
                </a:lnTo>
                <a:lnTo>
                  <a:pt x="24" y="307"/>
                </a:lnTo>
                <a:lnTo>
                  <a:pt x="24" y="345"/>
                </a:lnTo>
                <a:lnTo>
                  <a:pt x="24" y="388"/>
                </a:lnTo>
                <a:lnTo>
                  <a:pt x="24" y="415"/>
                </a:lnTo>
                <a:lnTo>
                  <a:pt x="24" y="421"/>
                </a:lnTo>
                <a:lnTo>
                  <a:pt x="24" y="426"/>
                </a:lnTo>
                <a:lnTo>
                  <a:pt x="24" y="442"/>
                </a:lnTo>
                <a:lnTo>
                  <a:pt x="24" y="458"/>
                </a:lnTo>
                <a:lnTo>
                  <a:pt x="24" y="448"/>
                </a:lnTo>
                <a:lnTo>
                  <a:pt x="24" y="415"/>
                </a:lnTo>
                <a:lnTo>
                  <a:pt x="24" y="377"/>
                </a:lnTo>
                <a:lnTo>
                  <a:pt x="24" y="356"/>
                </a:lnTo>
                <a:lnTo>
                  <a:pt x="24" y="367"/>
                </a:lnTo>
                <a:lnTo>
                  <a:pt x="24" y="394"/>
                </a:lnTo>
                <a:lnTo>
                  <a:pt x="24" y="431"/>
                </a:lnTo>
                <a:lnTo>
                  <a:pt x="24" y="469"/>
                </a:lnTo>
                <a:lnTo>
                  <a:pt x="24" y="518"/>
                </a:lnTo>
                <a:lnTo>
                  <a:pt x="24" y="577"/>
                </a:lnTo>
                <a:lnTo>
                  <a:pt x="24" y="642"/>
                </a:lnTo>
                <a:lnTo>
                  <a:pt x="24" y="739"/>
                </a:lnTo>
                <a:lnTo>
                  <a:pt x="24" y="842"/>
                </a:lnTo>
                <a:lnTo>
                  <a:pt x="24" y="912"/>
                </a:lnTo>
                <a:lnTo>
                  <a:pt x="24" y="928"/>
                </a:lnTo>
                <a:lnTo>
                  <a:pt x="24" y="901"/>
                </a:lnTo>
                <a:lnTo>
                  <a:pt x="24" y="858"/>
                </a:lnTo>
                <a:lnTo>
                  <a:pt x="24" y="815"/>
                </a:lnTo>
                <a:lnTo>
                  <a:pt x="24" y="777"/>
                </a:lnTo>
                <a:lnTo>
                  <a:pt x="24" y="739"/>
                </a:lnTo>
                <a:lnTo>
                  <a:pt x="24" y="707"/>
                </a:lnTo>
                <a:lnTo>
                  <a:pt x="24" y="690"/>
                </a:lnTo>
                <a:lnTo>
                  <a:pt x="24" y="680"/>
                </a:lnTo>
                <a:lnTo>
                  <a:pt x="24" y="685"/>
                </a:lnTo>
                <a:lnTo>
                  <a:pt x="24" y="674"/>
                </a:lnTo>
                <a:lnTo>
                  <a:pt x="24" y="653"/>
                </a:lnTo>
                <a:lnTo>
                  <a:pt x="24" y="609"/>
                </a:lnTo>
                <a:lnTo>
                  <a:pt x="24" y="561"/>
                </a:lnTo>
                <a:lnTo>
                  <a:pt x="24" y="501"/>
                </a:lnTo>
                <a:lnTo>
                  <a:pt x="24" y="437"/>
                </a:lnTo>
                <a:lnTo>
                  <a:pt x="24" y="388"/>
                </a:lnTo>
                <a:lnTo>
                  <a:pt x="24" y="361"/>
                </a:lnTo>
                <a:lnTo>
                  <a:pt x="24" y="367"/>
                </a:lnTo>
                <a:lnTo>
                  <a:pt x="24" y="383"/>
                </a:lnTo>
                <a:lnTo>
                  <a:pt x="24" y="410"/>
                </a:lnTo>
                <a:lnTo>
                  <a:pt x="24" y="453"/>
                </a:lnTo>
                <a:lnTo>
                  <a:pt x="24" y="512"/>
                </a:lnTo>
                <a:lnTo>
                  <a:pt x="24" y="561"/>
                </a:lnTo>
                <a:lnTo>
                  <a:pt x="24" y="588"/>
                </a:lnTo>
                <a:lnTo>
                  <a:pt x="24" y="609"/>
                </a:lnTo>
                <a:lnTo>
                  <a:pt x="24" y="631"/>
                </a:lnTo>
                <a:lnTo>
                  <a:pt x="24" y="647"/>
                </a:lnTo>
                <a:lnTo>
                  <a:pt x="24" y="642"/>
                </a:lnTo>
                <a:lnTo>
                  <a:pt x="24" y="604"/>
                </a:lnTo>
                <a:lnTo>
                  <a:pt x="24" y="545"/>
                </a:lnTo>
                <a:lnTo>
                  <a:pt x="24" y="480"/>
                </a:lnTo>
                <a:lnTo>
                  <a:pt x="24" y="426"/>
                </a:lnTo>
                <a:lnTo>
                  <a:pt x="24" y="404"/>
                </a:lnTo>
                <a:lnTo>
                  <a:pt x="24" y="426"/>
                </a:lnTo>
                <a:lnTo>
                  <a:pt x="24" y="474"/>
                </a:lnTo>
                <a:lnTo>
                  <a:pt x="24" y="512"/>
                </a:lnTo>
                <a:lnTo>
                  <a:pt x="24" y="528"/>
                </a:lnTo>
                <a:lnTo>
                  <a:pt x="24" y="534"/>
                </a:lnTo>
                <a:lnTo>
                  <a:pt x="24" y="555"/>
                </a:lnTo>
                <a:lnTo>
                  <a:pt x="24" y="588"/>
                </a:lnTo>
                <a:lnTo>
                  <a:pt x="24" y="626"/>
                </a:lnTo>
                <a:lnTo>
                  <a:pt x="24" y="647"/>
                </a:lnTo>
                <a:lnTo>
                  <a:pt x="24" y="653"/>
                </a:lnTo>
                <a:lnTo>
                  <a:pt x="24" y="631"/>
                </a:lnTo>
                <a:lnTo>
                  <a:pt x="24" y="599"/>
                </a:lnTo>
                <a:lnTo>
                  <a:pt x="30" y="572"/>
                </a:lnTo>
                <a:lnTo>
                  <a:pt x="30" y="588"/>
                </a:lnTo>
                <a:lnTo>
                  <a:pt x="30" y="599"/>
                </a:lnTo>
                <a:lnTo>
                  <a:pt x="30" y="604"/>
                </a:lnTo>
                <a:lnTo>
                  <a:pt x="30" y="609"/>
                </a:lnTo>
                <a:lnTo>
                  <a:pt x="30" y="620"/>
                </a:lnTo>
                <a:lnTo>
                  <a:pt x="30" y="626"/>
                </a:lnTo>
                <a:lnTo>
                  <a:pt x="30" y="620"/>
                </a:lnTo>
                <a:lnTo>
                  <a:pt x="30" y="604"/>
                </a:lnTo>
                <a:lnTo>
                  <a:pt x="30" y="593"/>
                </a:lnTo>
                <a:lnTo>
                  <a:pt x="30" y="599"/>
                </a:lnTo>
                <a:lnTo>
                  <a:pt x="30" y="609"/>
                </a:lnTo>
                <a:lnTo>
                  <a:pt x="30" y="615"/>
                </a:lnTo>
                <a:lnTo>
                  <a:pt x="30" y="604"/>
                </a:lnTo>
                <a:lnTo>
                  <a:pt x="30" y="593"/>
                </a:lnTo>
                <a:lnTo>
                  <a:pt x="30" y="577"/>
                </a:lnTo>
                <a:lnTo>
                  <a:pt x="30" y="588"/>
                </a:lnTo>
                <a:lnTo>
                  <a:pt x="30" y="604"/>
                </a:lnTo>
                <a:lnTo>
                  <a:pt x="30" y="620"/>
                </a:lnTo>
                <a:lnTo>
                  <a:pt x="30" y="626"/>
                </a:lnTo>
                <a:lnTo>
                  <a:pt x="30" y="615"/>
                </a:lnTo>
                <a:lnTo>
                  <a:pt x="30" y="631"/>
                </a:lnTo>
                <a:lnTo>
                  <a:pt x="30" y="653"/>
                </a:lnTo>
                <a:lnTo>
                  <a:pt x="30" y="674"/>
                </a:lnTo>
                <a:lnTo>
                  <a:pt x="30" y="669"/>
                </a:lnTo>
                <a:lnTo>
                  <a:pt x="30" y="647"/>
                </a:lnTo>
                <a:lnTo>
                  <a:pt x="30" y="631"/>
                </a:lnTo>
                <a:lnTo>
                  <a:pt x="30" y="620"/>
                </a:lnTo>
                <a:lnTo>
                  <a:pt x="30" y="626"/>
                </a:lnTo>
                <a:lnTo>
                  <a:pt x="30" y="620"/>
                </a:lnTo>
                <a:lnTo>
                  <a:pt x="30" y="615"/>
                </a:lnTo>
                <a:lnTo>
                  <a:pt x="30" y="620"/>
                </a:lnTo>
                <a:lnTo>
                  <a:pt x="30" y="609"/>
                </a:lnTo>
                <a:lnTo>
                  <a:pt x="30" y="582"/>
                </a:lnTo>
                <a:lnTo>
                  <a:pt x="30" y="539"/>
                </a:lnTo>
                <a:lnTo>
                  <a:pt x="30" y="485"/>
                </a:lnTo>
                <a:lnTo>
                  <a:pt x="30" y="426"/>
                </a:lnTo>
                <a:lnTo>
                  <a:pt x="30" y="383"/>
                </a:lnTo>
                <a:lnTo>
                  <a:pt x="30" y="350"/>
                </a:lnTo>
                <a:lnTo>
                  <a:pt x="30" y="334"/>
                </a:lnTo>
                <a:lnTo>
                  <a:pt x="30" y="350"/>
                </a:lnTo>
                <a:lnTo>
                  <a:pt x="30" y="372"/>
                </a:lnTo>
                <a:lnTo>
                  <a:pt x="30" y="399"/>
                </a:lnTo>
                <a:lnTo>
                  <a:pt x="30" y="431"/>
                </a:lnTo>
                <a:lnTo>
                  <a:pt x="30" y="464"/>
                </a:lnTo>
                <a:lnTo>
                  <a:pt x="30" y="501"/>
                </a:lnTo>
                <a:lnTo>
                  <a:pt x="30" y="545"/>
                </a:lnTo>
                <a:lnTo>
                  <a:pt x="30" y="593"/>
                </a:lnTo>
                <a:lnTo>
                  <a:pt x="30" y="653"/>
                </a:lnTo>
                <a:lnTo>
                  <a:pt x="30" y="712"/>
                </a:lnTo>
                <a:lnTo>
                  <a:pt x="30" y="755"/>
                </a:lnTo>
                <a:lnTo>
                  <a:pt x="30" y="766"/>
                </a:lnTo>
                <a:lnTo>
                  <a:pt x="30" y="761"/>
                </a:lnTo>
                <a:lnTo>
                  <a:pt x="30" y="750"/>
                </a:lnTo>
                <a:lnTo>
                  <a:pt x="30" y="734"/>
                </a:lnTo>
                <a:lnTo>
                  <a:pt x="30" y="712"/>
                </a:lnTo>
                <a:lnTo>
                  <a:pt x="30" y="680"/>
                </a:lnTo>
                <a:lnTo>
                  <a:pt x="30" y="653"/>
                </a:lnTo>
                <a:lnTo>
                  <a:pt x="30" y="631"/>
                </a:lnTo>
                <a:lnTo>
                  <a:pt x="30" y="609"/>
                </a:lnTo>
                <a:lnTo>
                  <a:pt x="30" y="572"/>
                </a:lnTo>
                <a:lnTo>
                  <a:pt x="30" y="501"/>
                </a:lnTo>
                <a:lnTo>
                  <a:pt x="30" y="415"/>
                </a:lnTo>
                <a:lnTo>
                  <a:pt x="30" y="361"/>
                </a:lnTo>
                <a:lnTo>
                  <a:pt x="30" y="394"/>
                </a:lnTo>
                <a:lnTo>
                  <a:pt x="30" y="426"/>
                </a:lnTo>
                <a:lnTo>
                  <a:pt x="30" y="453"/>
                </a:lnTo>
                <a:lnTo>
                  <a:pt x="30" y="485"/>
                </a:lnTo>
                <a:lnTo>
                  <a:pt x="30" y="518"/>
                </a:lnTo>
                <a:lnTo>
                  <a:pt x="30" y="561"/>
                </a:lnTo>
                <a:lnTo>
                  <a:pt x="30" y="604"/>
                </a:lnTo>
                <a:lnTo>
                  <a:pt x="30" y="663"/>
                </a:lnTo>
                <a:lnTo>
                  <a:pt x="30" y="723"/>
                </a:lnTo>
                <a:lnTo>
                  <a:pt x="30" y="761"/>
                </a:lnTo>
                <a:lnTo>
                  <a:pt x="30" y="782"/>
                </a:lnTo>
                <a:lnTo>
                  <a:pt x="36" y="766"/>
                </a:lnTo>
                <a:lnTo>
                  <a:pt x="36" y="739"/>
                </a:lnTo>
                <a:lnTo>
                  <a:pt x="36" y="701"/>
                </a:lnTo>
                <a:lnTo>
                  <a:pt x="36" y="658"/>
                </a:lnTo>
                <a:lnTo>
                  <a:pt x="36" y="626"/>
                </a:lnTo>
                <a:lnTo>
                  <a:pt x="36" y="604"/>
                </a:lnTo>
                <a:lnTo>
                  <a:pt x="36" y="582"/>
                </a:lnTo>
                <a:lnTo>
                  <a:pt x="36" y="561"/>
                </a:lnTo>
                <a:lnTo>
                  <a:pt x="36" y="534"/>
                </a:lnTo>
                <a:lnTo>
                  <a:pt x="36" y="528"/>
                </a:lnTo>
                <a:lnTo>
                  <a:pt x="36" y="539"/>
                </a:lnTo>
                <a:lnTo>
                  <a:pt x="36" y="555"/>
                </a:lnTo>
                <a:lnTo>
                  <a:pt x="36" y="577"/>
                </a:lnTo>
                <a:lnTo>
                  <a:pt x="36" y="599"/>
                </a:lnTo>
                <a:lnTo>
                  <a:pt x="36" y="604"/>
                </a:lnTo>
                <a:lnTo>
                  <a:pt x="36" y="577"/>
                </a:lnTo>
                <a:lnTo>
                  <a:pt x="36" y="550"/>
                </a:lnTo>
                <a:lnTo>
                  <a:pt x="36" y="523"/>
                </a:lnTo>
                <a:lnTo>
                  <a:pt x="36" y="496"/>
                </a:lnTo>
                <a:lnTo>
                  <a:pt x="36" y="458"/>
                </a:lnTo>
                <a:lnTo>
                  <a:pt x="36" y="410"/>
                </a:lnTo>
                <a:lnTo>
                  <a:pt x="36" y="372"/>
                </a:lnTo>
                <a:lnTo>
                  <a:pt x="36" y="361"/>
                </a:lnTo>
                <a:lnTo>
                  <a:pt x="36" y="383"/>
                </a:lnTo>
                <a:lnTo>
                  <a:pt x="36" y="415"/>
                </a:lnTo>
                <a:lnTo>
                  <a:pt x="36" y="442"/>
                </a:lnTo>
                <a:lnTo>
                  <a:pt x="36" y="469"/>
                </a:lnTo>
                <a:lnTo>
                  <a:pt x="36" y="507"/>
                </a:lnTo>
                <a:lnTo>
                  <a:pt x="36" y="550"/>
                </a:lnTo>
                <a:lnTo>
                  <a:pt x="36" y="577"/>
                </a:lnTo>
                <a:lnTo>
                  <a:pt x="36" y="609"/>
                </a:lnTo>
                <a:lnTo>
                  <a:pt x="36" y="663"/>
                </a:lnTo>
                <a:lnTo>
                  <a:pt x="36" y="723"/>
                </a:lnTo>
                <a:lnTo>
                  <a:pt x="36" y="761"/>
                </a:lnTo>
                <a:lnTo>
                  <a:pt x="36" y="771"/>
                </a:lnTo>
                <a:lnTo>
                  <a:pt x="36" y="766"/>
                </a:lnTo>
                <a:lnTo>
                  <a:pt x="36" y="782"/>
                </a:lnTo>
                <a:lnTo>
                  <a:pt x="36" y="804"/>
                </a:lnTo>
                <a:lnTo>
                  <a:pt x="36" y="815"/>
                </a:lnTo>
                <a:lnTo>
                  <a:pt x="36" y="798"/>
                </a:lnTo>
                <a:lnTo>
                  <a:pt x="36" y="766"/>
                </a:lnTo>
                <a:lnTo>
                  <a:pt x="36" y="728"/>
                </a:lnTo>
                <a:lnTo>
                  <a:pt x="36" y="707"/>
                </a:lnTo>
                <a:lnTo>
                  <a:pt x="36" y="680"/>
                </a:lnTo>
                <a:lnTo>
                  <a:pt x="36" y="636"/>
                </a:lnTo>
                <a:lnTo>
                  <a:pt x="36" y="582"/>
                </a:lnTo>
                <a:lnTo>
                  <a:pt x="36" y="518"/>
                </a:lnTo>
                <a:lnTo>
                  <a:pt x="36" y="469"/>
                </a:lnTo>
                <a:lnTo>
                  <a:pt x="36" y="437"/>
                </a:lnTo>
                <a:lnTo>
                  <a:pt x="36" y="431"/>
                </a:lnTo>
                <a:lnTo>
                  <a:pt x="36" y="442"/>
                </a:lnTo>
                <a:lnTo>
                  <a:pt x="36" y="437"/>
                </a:lnTo>
                <a:lnTo>
                  <a:pt x="36" y="415"/>
                </a:lnTo>
                <a:lnTo>
                  <a:pt x="36" y="383"/>
                </a:lnTo>
                <a:lnTo>
                  <a:pt x="36" y="361"/>
                </a:lnTo>
                <a:lnTo>
                  <a:pt x="36" y="377"/>
                </a:lnTo>
                <a:lnTo>
                  <a:pt x="36" y="410"/>
                </a:lnTo>
                <a:lnTo>
                  <a:pt x="36" y="448"/>
                </a:lnTo>
                <a:lnTo>
                  <a:pt x="36" y="485"/>
                </a:lnTo>
                <a:lnTo>
                  <a:pt x="36" y="523"/>
                </a:lnTo>
                <a:lnTo>
                  <a:pt x="36" y="566"/>
                </a:lnTo>
                <a:lnTo>
                  <a:pt x="36" y="615"/>
                </a:lnTo>
                <a:lnTo>
                  <a:pt x="36" y="647"/>
                </a:lnTo>
                <a:lnTo>
                  <a:pt x="36" y="653"/>
                </a:lnTo>
                <a:lnTo>
                  <a:pt x="36" y="631"/>
                </a:lnTo>
                <a:lnTo>
                  <a:pt x="36" y="593"/>
                </a:lnTo>
                <a:lnTo>
                  <a:pt x="36" y="555"/>
                </a:lnTo>
                <a:lnTo>
                  <a:pt x="36" y="512"/>
                </a:lnTo>
                <a:lnTo>
                  <a:pt x="36" y="464"/>
                </a:lnTo>
                <a:lnTo>
                  <a:pt x="36" y="426"/>
                </a:lnTo>
                <a:lnTo>
                  <a:pt x="36" y="448"/>
                </a:lnTo>
                <a:lnTo>
                  <a:pt x="36" y="480"/>
                </a:lnTo>
                <a:lnTo>
                  <a:pt x="36" y="496"/>
                </a:lnTo>
                <a:lnTo>
                  <a:pt x="36" y="507"/>
                </a:lnTo>
                <a:lnTo>
                  <a:pt x="36" y="523"/>
                </a:lnTo>
                <a:lnTo>
                  <a:pt x="36" y="566"/>
                </a:lnTo>
                <a:lnTo>
                  <a:pt x="36" y="626"/>
                </a:lnTo>
                <a:lnTo>
                  <a:pt x="36" y="701"/>
                </a:lnTo>
                <a:lnTo>
                  <a:pt x="36" y="761"/>
                </a:lnTo>
                <a:lnTo>
                  <a:pt x="36" y="782"/>
                </a:lnTo>
                <a:lnTo>
                  <a:pt x="36" y="761"/>
                </a:lnTo>
                <a:lnTo>
                  <a:pt x="36" y="734"/>
                </a:lnTo>
                <a:lnTo>
                  <a:pt x="36" y="717"/>
                </a:lnTo>
                <a:lnTo>
                  <a:pt x="36" y="712"/>
                </a:lnTo>
                <a:lnTo>
                  <a:pt x="36" y="696"/>
                </a:lnTo>
                <a:lnTo>
                  <a:pt x="42" y="653"/>
                </a:lnTo>
                <a:lnTo>
                  <a:pt x="42" y="604"/>
                </a:lnTo>
                <a:lnTo>
                  <a:pt x="42" y="561"/>
                </a:lnTo>
                <a:lnTo>
                  <a:pt x="42" y="545"/>
                </a:lnTo>
                <a:lnTo>
                  <a:pt x="42" y="539"/>
                </a:lnTo>
                <a:lnTo>
                  <a:pt x="42" y="528"/>
                </a:lnTo>
                <a:lnTo>
                  <a:pt x="42" y="534"/>
                </a:lnTo>
                <a:lnTo>
                  <a:pt x="42" y="550"/>
                </a:lnTo>
                <a:lnTo>
                  <a:pt x="42" y="588"/>
                </a:lnTo>
                <a:lnTo>
                  <a:pt x="42" y="642"/>
                </a:lnTo>
                <a:lnTo>
                  <a:pt x="42" y="690"/>
                </a:lnTo>
                <a:lnTo>
                  <a:pt x="42" y="717"/>
                </a:lnTo>
                <a:lnTo>
                  <a:pt x="42" y="712"/>
                </a:lnTo>
                <a:lnTo>
                  <a:pt x="42" y="701"/>
                </a:lnTo>
                <a:lnTo>
                  <a:pt x="42" y="690"/>
                </a:lnTo>
                <a:lnTo>
                  <a:pt x="42" y="674"/>
                </a:lnTo>
                <a:lnTo>
                  <a:pt x="42" y="647"/>
                </a:lnTo>
                <a:lnTo>
                  <a:pt x="42" y="620"/>
                </a:lnTo>
                <a:lnTo>
                  <a:pt x="42" y="593"/>
                </a:lnTo>
                <a:lnTo>
                  <a:pt x="42" y="588"/>
                </a:lnTo>
                <a:lnTo>
                  <a:pt x="42" y="593"/>
                </a:lnTo>
                <a:lnTo>
                  <a:pt x="42" y="577"/>
                </a:lnTo>
                <a:lnTo>
                  <a:pt x="42" y="545"/>
                </a:lnTo>
                <a:lnTo>
                  <a:pt x="42" y="518"/>
                </a:lnTo>
                <a:lnTo>
                  <a:pt x="42" y="528"/>
                </a:lnTo>
                <a:lnTo>
                  <a:pt x="42" y="561"/>
                </a:lnTo>
                <a:lnTo>
                  <a:pt x="42" y="604"/>
                </a:lnTo>
                <a:lnTo>
                  <a:pt x="42" y="642"/>
                </a:lnTo>
                <a:lnTo>
                  <a:pt x="42" y="674"/>
                </a:lnTo>
                <a:lnTo>
                  <a:pt x="42" y="701"/>
                </a:lnTo>
                <a:lnTo>
                  <a:pt x="42" y="674"/>
                </a:lnTo>
                <a:lnTo>
                  <a:pt x="42" y="631"/>
                </a:lnTo>
                <a:lnTo>
                  <a:pt x="42" y="593"/>
                </a:lnTo>
                <a:lnTo>
                  <a:pt x="42" y="555"/>
                </a:lnTo>
                <a:lnTo>
                  <a:pt x="42" y="507"/>
                </a:lnTo>
                <a:lnTo>
                  <a:pt x="42" y="442"/>
                </a:lnTo>
                <a:lnTo>
                  <a:pt x="42" y="367"/>
                </a:lnTo>
                <a:lnTo>
                  <a:pt x="42" y="318"/>
                </a:lnTo>
                <a:lnTo>
                  <a:pt x="42" y="296"/>
                </a:lnTo>
                <a:lnTo>
                  <a:pt x="42" y="302"/>
                </a:lnTo>
                <a:lnTo>
                  <a:pt x="42" y="307"/>
                </a:lnTo>
                <a:lnTo>
                  <a:pt x="42" y="334"/>
                </a:lnTo>
                <a:lnTo>
                  <a:pt x="42" y="377"/>
                </a:lnTo>
                <a:lnTo>
                  <a:pt x="42" y="426"/>
                </a:lnTo>
                <a:lnTo>
                  <a:pt x="42" y="442"/>
                </a:lnTo>
                <a:lnTo>
                  <a:pt x="42" y="431"/>
                </a:lnTo>
                <a:lnTo>
                  <a:pt x="42" y="415"/>
                </a:lnTo>
                <a:lnTo>
                  <a:pt x="42" y="404"/>
                </a:lnTo>
                <a:lnTo>
                  <a:pt x="42" y="415"/>
                </a:lnTo>
                <a:lnTo>
                  <a:pt x="42" y="448"/>
                </a:lnTo>
                <a:lnTo>
                  <a:pt x="42" y="491"/>
                </a:lnTo>
                <a:lnTo>
                  <a:pt x="42" y="550"/>
                </a:lnTo>
                <a:lnTo>
                  <a:pt x="42" y="599"/>
                </a:lnTo>
                <a:lnTo>
                  <a:pt x="42" y="647"/>
                </a:lnTo>
                <a:lnTo>
                  <a:pt x="42" y="685"/>
                </a:lnTo>
                <a:lnTo>
                  <a:pt x="42" y="728"/>
                </a:lnTo>
                <a:lnTo>
                  <a:pt x="42" y="761"/>
                </a:lnTo>
                <a:lnTo>
                  <a:pt x="42" y="771"/>
                </a:lnTo>
                <a:lnTo>
                  <a:pt x="42" y="766"/>
                </a:lnTo>
                <a:lnTo>
                  <a:pt x="42" y="777"/>
                </a:lnTo>
                <a:lnTo>
                  <a:pt x="42" y="809"/>
                </a:lnTo>
                <a:lnTo>
                  <a:pt x="42" y="831"/>
                </a:lnTo>
                <a:lnTo>
                  <a:pt x="42" y="809"/>
                </a:lnTo>
                <a:lnTo>
                  <a:pt x="42" y="788"/>
                </a:lnTo>
                <a:lnTo>
                  <a:pt x="42" y="777"/>
                </a:lnTo>
                <a:lnTo>
                  <a:pt x="42" y="761"/>
                </a:lnTo>
                <a:lnTo>
                  <a:pt x="42" y="734"/>
                </a:lnTo>
                <a:lnTo>
                  <a:pt x="42" y="701"/>
                </a:lnTo>
                <a:lnTo>
                  <a:pt x="42" y="674"/>
                </a:lnTo>
                <a:lnTo>
                  <a:pt x="42" y="663"/>
                </a:lnTo>
                <a:lnTo>
                  <a:pt x="42" y="653"/>
                </a:lnTo>
                <a:lnTo>
                  <a:pt x="42" y="626"/>
                </a:lnTo>
                <a:lnTo>
                  <a:pt x="42" y="593"/>
                </a:lnTo>
                <a:lnTo>
                  <a:pt x="42" y="555"/>
                </a:lnTo>
                <a:lnTo>
                  <a:pt x="42" y="528"/>
                </a:lnTo>
                <a:lnTo>
                  <a:pt x="42" y="507"/>
                </a:lnTo>
                <a:lnTo>
                  <a:pt x="42" y="496"/>
                </a:lnTo>
                <a:lnTo>
                  <a:pt x="48" y="480"/>
                </a:lnTo>
                <a:lnTo>
                  <a:pt x="48" y="442"/>
                </a:lnTo>
                <a:lnTo>
                  <a:pt x="48" y="399"/>
                </a:lnTo>
                <a:lnTo>
                  <a:pt x="48" y="361"/>
                </a:lnTo>
                <a:lnTo>
                  <a:pt x="48" y="350"/>
                </a:lnTo>
                <a:lnTo>
                  <a:pt x="48" y="345"/>
                </a:lnTo>
                <a:lnTo>
                  <a:pt x="48" y="334"/>
                </a:lnTo>
                <a:lnTo>
                  <a:pt x="48" y="329"/>
                </a:lnTo>
                <a:lnTo>
                  <a:pt x="48" y="350"/>
                </a:lnTo>
                <a:lnTo>
                  <a:pt x="48" y="410"/>
                </a:lnTo>
                <a:lnTo>
                  <a:pt x="48" y="485"/>
                </a:lnTo>
                <a:lnTo>
                  <a:pt x="48" y="555"/>
                </a:lnTo>
                <a:lnTo>
                  <a:pt x="48" y="582"/>
                </a:lnTo>
                <a:lnTo>
                  <a:pt x="48" y="572"/>
                </a:lnTo>
                <a:lnTo>
                  <a:pt x="48" y="545"/>
                </a:lnTo>
                <a:lnTo>
                  <a:pt x="48" y="528"/>
                </a:lnTo>
                <a:lnTo>
                  <a:pt x="48" y="539"/>
                </a:lnTo>
                <a:lnTo>
                  <a:pt x="48" y="555"/>
                </a:lnTo>
                <a:lnTo>
                  <a:pt x="48" y="588"/>
                </a:lnTo>
                <a:lnTo>
                  <a:pt x="48" y="636"/>
                </a:lnTo>
                <a:lnTo>
                  <a:pt x="48" y="690"/>
                </a:lnTo>
                <a:lnTo>
                  <a:pt x="48" y="728"/>
                </a:lnTo>
                <a:lnTo>
                  <a:pt x="48" y="734"/>
                </a:lnTo>
                <a:lnTo>
                  <a:pt x="48" y="723"/>
                </a:lnTo>
                <a:lnTo>
                  <a:pt x="48" y="744"/>
                </a:lnTo>
                <a:lnTo>
                  <a:pt x="48" y="771"/>
                </a:lnTo>
                <a:lnTo>
                  <a:pt x="48" y="782"/>
                </a:lnTo>
                <a:lnTo>
                  <a:pt x="48" y="761"/>
                </a:lnTo>
                <a:lnTo>
                  <a:pt x="48" y="723"/>
                </a:lnTo>
                <a:lnTo>
                  <a:pt x="48" y="685"/>
                </a:lnTo>
                <a:lnTo>
                  <a:pt x="48" y="647"/>
                </a:lnTo>
                <a:lnTo>
                  <a:pt x="48" y="620"/>
                </a:lnTo>
                <a:lnTo>
                  <a:pt x="48" y="588"/>
                </a:lnTo>
                <a:lnTo>
                  <a:pt x="48" y="555"/>
                </a:lnTo>
                <a:lnTo>
                  <a:pt x="48" y="507"/>
                </a:lnTo>
                <a:lnTo>
                  <a:pt x="48" y="453"/>
                </a:lnTo>
                <a:lnTo>
                  <a:pt x="48" y="426"/>
                </a:lnTo>
                <a:lnTo>
                  <a:pt x="48" y="431"/>
                </a:lnTo>
                <a:lnTo>
                  <a:pt x="48" y="448"/>
                </a:lnTo>
                <a:lnTo>
                  <a:pt x="48" y="453"/>
                </a:lnTo>
                <a:lnTo>
                  <a:pt x="48" y="464"/>
                </a:lnTo>
                <a:lnTo>
                  <a:pt x="48" y="474"/>
                </a:lnTo>
                <a:lnTo>
                  <a:pt x="48" y="485"/>
                </a:lnTo>
                <a:lnTo>
                  <a:pt x="48" y="496"/>
                </a:lnTo>
                <a:lnTo>
                  <a:pt x="48" y="518"/>
                </a:lnTo>
                <a:lnTo>
                  <a:pt x="48" y="545"/>
                </a:lnTo>
                <a:lnTo>
                  <a:pt x="48" y="572"/>
                </a:lnTo>
                <a:lnTo>
                  <a:pt x="48" y="588"/>
                </a:lnTo>
                <a:lnTo>
                  <a:pt x="48" y="593"/>
                </a:lnTo>
                <a:lnTo>
                  <a:pt x="48" y="615"/>
                </a:lnTo>
                <a:lnTo>
                  <a:pt x="48" y="658"/>
                </a:lnTo>
                <a:lnTo>
                  <a:pt x="48" y="717"/>
                </a:lnTo>
                <a:lnTo>
                  <a:pt x="48" y="739"/>
                </a:lnTo>
                <a:lnTo>
                  <a:pt x="48" y="717"/>
                </a:lnTo>
                <a:lnTo>
                  <a:pt x="48" y="674"/>
                </a:lnTo>
                <a:lnTo>
                  <a:pt x="48" y="642"/>
                </a:lnTo>
                <a:lnTo>
                  <a:pt x="48" y="631"/>
                </a:lnTo>
                <a:lnTo>
                  <a:pt x="48" y="620"/>
                </a:lnTo>
                <a:lnTo>
                  <a:pt x="48" y="588"/>
                </a:lnTo>
                <a:lnTo>
                  <a:pt x="48" y="561"/>
                </a:lnTo>
                <a:lnTo>
                  <a:pt x="48" y="555"/>
                </a:lnTo>
                <a:lnTo>
                  <a:pt x="48" y="550"/>
                </a:lnTo>
                <a:lnTo>
                  <a:pt x="48" y="545"/>
                </a:lnTo>
                <a:lnTo>
                  <a:pt x="48" y="555"/>
                </a:lnTo>
                <a:lnTo>
                  <a:pt x="48" y="582"/>
                </a:lnTo>
                <a:lnTo>
                  <a:pt x="48" y="593"/>
                </a:lnTo>
                <a:lnTo>
                  <a:pt x="48" y="582"/>
                </a:lnTo>
                <a:lnTo>
                  <a:pt x="48" y="555"/>
                </a:lnTo>
                <a:lnTo>
                  <a:pt x="48" y="518"/>
                </a:lnTo>
                <a:lnTo>
                  <a:pt x="48" y="469"/>
                </a:lnTo>
                <a:lnTo>
                  <a:pt x="48" y="421"/>
                </a:lnTo>
                <a:lnTo>
                  <a:pt x="48" y="383"/>
                </a:lnTo>
                <a:lnTo>
                  <a:pt x="48" y="421"/>
                </a:lnTo>
                <a:lnTo>
                  <a:pt x="48" y="469"/>
                </a:lnTo>
                <a:lnTo>
                  <a:pt x="48" y="496"/>
                </a:lnTo>
                <a:lnTo>
                  <a:pt x="48" y="507"/>
                </a:lnTo>
                <a:lnTo>
                  <a:pt x="48" y="512"/>
                </a:lnTo>
                <a:lnTo>
                  <a:pt x="48" y="534"/>
                </a:lnTo>
                <a:lnTo>
                  <a:pt x="54" y="572"/>
                </a:lnTo>
                <a:lnTo>
                  <a:pt x="54" y="620"/>
                </a:lnTo>
                <a:lnTo>
                  <a:pt x="54" y="674"/>
                </a:lnTo>
                <a:lnTo>
                  <a:pt x="54" y="717"/>
                </a:lnTo>
                <a:lnTo>
                  <a:pt x="54" y="734"/>
                </a:lnTo>
                <a:lnTo>
                  <a:pt x="54" y="728"/>
                </a:lnTo>
                <a:lnTo>
                  <a:pt x="54" y="707"/>
                </a:lnTo>
                <a:lnTo>
                  <a:pt x="54" y="669"/>
                </a:lnTo>
                <a:lnTo>
                  <a:pt x="54" y="631"/>
                </a:lnTo>
                <a:lnTo>
                  <a:pt x="54" y="615"/>
                </a:lnTo>
                <a:lnTo>
                  <a:pt x="54" y="609"/>
                </a:lnTo>
                <a:lnTo>
                  <a:pt x="54" y="615"/>
                </a:lnTo>
                <a:lnTo>
                  <a:pt x="54" y="609"/>
                </a:lnTo>
                <a:lnTo>
                  <a:pt x="54" y="599"/>
                </a:lnTo>
                <a:lnTo>
                  <a:pt x="54" y="588"/>
                </a:lnTo>
                <a:lnTo>
                  <a:pt x="54" y="593"/>
                </a:lnTo>
                <a:lnTo>
                  <a:pt x="54" y="599"/>
                </a:lnTo>
                <a:lnTo>
                  <a:pt x="54" y="593"/>
                </a:lnTo>
                <a:lnTo>
                  <a:pt x="54" y="582"/>
                </a:lnTo>
                <a:lnTo>
                  <a:pt x="54" y="566"/>
                </a:lnTo>
                <a:lnTo>
                  <a:pt x="54" y="545"/>
                </a:lnTo>
                <a:lnTo>
                  <a:pt x="54" y="507"/>
                </a:lnTo>
                <a:lnTo>
                  <a:pt x="54" y="469"/>
                </a:lnTo>
                <a:lnTo>
                  <a:pt x="54" y="458"/>
                </a:lnTo>
                <a:lnTo>
                  <a:pt x="54" y="474"/>
                </a:lnTo>
                <a:lnTo>
                  <a:pt x="54" y="496"/>
                </a:lnTo>
                <a:lnTo>
                  <a:pt x="54" y="491"/>
                </a:lnTo>
                <a:lnTo>
                  <a:pt x="54" y="474"/>
                </a:lnTo>
                <a:lnTo>
                  <a:pt x="54" y="480"/>
                </a:lnTo>
                <a:lnTo>
                  <a:pt x="54" y="523"/>
                </a:lnTo>
                <a:lnTo>
                  <a:pt x="54" y="593"/>
                </a:lnTo>
                <a:lnTo>
                  <a:pt x="54" y="669"/>
                </a:lnTo>
                <a:lnTo>
                  <a:pt x="54" y="728"/>
                </a:lnTo>
                <a:lnTo>
                  <a:pt x="54" y="771"/>
                </a:lnTo>
                <a:lnTo>
                  <a:pt x="54" y="728"/>
                </a:lnTo>
                <a:lnTo>
                  <a:pt x="54" y="669"/>
                </a:lnTo>
                <a:lnTo>
                  <a:pt x="54" y="609"/>
                </a:lnTo>
                <a:lnTo>
                  <a:pt x="54" y="555"/>
                </a:lnTo>
                <a:lnTo>
                  <a:pt x="54" y="480"/>
                </a:lnTo>
                <a:lnTo>
                  <a:pt x="54" y="383"/>
                </a:lnTo>
                <a:lnTo>
                  <a:pt x="54" y="286"/>
                </a:lnTo>
                <a:lnTo>
                  <a:pt x="54" y="226"/>
                </a:lnTo>
                <a:lnTo>
                  <a:pt x="54" y="280"/>
                </a:lnTo>
                <a:lnTo>
                  <a:pt x="54" y="367"/>
                </a:lnTo>
                <a:lnTo>
                  <a:pt x="54" y="480"/>
                </a:lnTo>
                <a:lnTo>
                  <a:pt x="54" y="588"/>
                </a:lnTo>
                <a:lnTo>
                  <a:pt x="54" y="663"/>
                </a:lnTo>
                <a:lnTo>
                  <a:pt x="54" y="707"/>
                </a:lnTo>
                <a:lnTo>
                  <a:pt x="54" y="739"/>
                </a:lnTo>
                <a:lnTo>
                  <a:pt x="54" y="771"/>
                </a:lnTo>
                <a:lnTo>
                  <a:pt x="54" y="782"/>
                </a:lnTo>
                <a:lnTo>
                  <a:pt x="54" y="766"/>
                </a:lnTo>
                <a:lnTo>
                  <a:pt x="54" y="728"/>
                </a:lnTo>
                <a:lnTo>
                  <a:pt x="54" y="685"/>
                </a:lnTo>
                <a:lnTo>
                  <a:pt x="54" y="658"/>
                </a:lnTo>
                <a:lnTo>
                  <a:pt x="54" y="653"/>
                </a:lnTo>
                <a:lnTo>
                  <a:pt x="54" y="647"/>
                </a:lnTo>
                <a:lnTo>
                  <a:pt x="54" y="636"/>
                </a:lnTo>
                <a:lnTo>
                  <a:pt x="54" y="626"/>
                </a:lnTo>
                <a:lnTo>
                  <a:pt x="54" y="604"/>
                </a:lnTo>
                <a:lnTo>
                  <a:pt x="54" y="561"/>
                </a:lnTo>
                <a:lnTo>
                  <a:pt x="54" y="523"/>
                </a:lnTo>
                <a:lnTo>
                  <a:pt x="54" y="507"/>
                </a:lnTo>
                <a:lnTo>
                  <a:pt x="54" y="512"/>
                </a:lnTo>
                <a:lnTo>
                  <a:pt x="54" y="501"/>
                </a:lnTo>
                <a:lnTo>
                  <a:pt x="54" y="469"/>
                </a:lnTo>
                <a:lnTo>
                  <a:pt x="54" y="421"/>
                </a:lnTo>
                <a:lnTo>
                  <a:pt x="54" y="377"/>
                </a:lnTo>
                <a:lnTo>
                  <a:pt x="54" y="361"/>
                </a:lnTo>
                <a:lnTo>
                  <a:pt x="54" y="383"/>
                </a:lnTo>
                <a:lnTo>
                  <a:pt x="54" y="431"/>
                </a:lnTo>
                <a:lnTo>
                  <a:pt x="54" y="496"/>
                </a:lnTo>
                <a:lnTo>
                  <a:pt x="54" y="555"/>
                </a:lnTo>
                <a:lnTo>
                  <a:pt x="54" y="588"/>
                </a:lnTo>
                <a:lnTo>
                  <a:pt x="54" y="620"/>
                </a:lnTo>
                <a:lnTo>
                  <a:pt x="54" y="653"/>
                </a:lnTo>
                <a:lnTo>
                  <a:pt x="54" y="674"/>
                </a:lnTo>
                <a:lnTo>
                  <a:pt x="54" y="685"/>
                </a:lnTo>
                <a:lnTo>
                  <a:pt x="60" y="690"/>
                </a:lnTo>
                <a:lnTo>
                  <a:pt x="60" y="707"/>
                </a:lnTo>
                <a:lnTo>
                  <a:pt x="60" y="717"/>
                </a:lnTo>
                <a:lnTo>
                  <a:pt x="60" y="707"/>
                </a:lnTo>
                <a:lnTo>
                  <a:pt x="60" y="712"/>
                </a:lnTo>
                <a:lnTo>
                  <a:pt x="60" y="734"/>
                </a:lnTo>
                <a:lnTo>
                  <a:pt x="60" y="744"/>
                </a:lnTo>
                <a:lnTo>
                  <a:pt x="60" y="734"/>
                </a:lnTo>
                <a:lnTo>
                  <a:pt x="60" y="701"/>
                </a:lnTo>
                <a:lnTo>
                  <a:pt x="60" y="647"/>
                </a:lnTo>
                <a:lnTo>
                  <a:pt x="60" y="593"/>
                </a:lnTo>
                <a:lnTo>
                  <a:pt x="60" y="545"/>
                </a:lnTo>
                <a:lnTo>
                  <a:pt x="60" y="501"/>
                </a:lnTo>
                <a:lnTo>
                  <a:pt x="60" y="458"/>
                </a:lnTo>
                <a:lnTo>
                  <a:pt x="60" y="415"/>
                </a:lnTo>
                <a:lnTo>
                  <a:pt x="60" y="372"/>
                </a:lnTo>
                <a:lnTo>
                  <a:pt x="60" y="340"/>
                </a:lnTo>
                <a:lnTo>
                  <a:pt x="60" y="329"/>
                </a:lnTo>
                <a:lnTo>
                  <a:pt x="60" y="340"/>
                </a:lnTo>
                <a:lnTo>
                  <a:pt x="60" y="372"/>
                </a:lnTo>
                <a:lnTo>
                  <a:pt x="60" y="415"/>
                </a:lnTo>
                <a:lnTo>
                  <a:pt x="60" y="448"/>
                </a:lnTo>
                <a:lnTo>
                  <a:pt x="60" y="474"/>
                </a:lnTo>
                <a:lnTo>
                  <a:pt x="60" y="491"/>
                </a:lnTo>
                <a:lnTo>
                  <a:pt x="60" y="507"/>
                </a:lnTo>
                <a:lnTo>
                  <a:pt x="60" y="534"/>
                </a:lnTo>
                <a:lnTo>
                  <a:pt x="60" y="588"/>
                </a:lnTo>
                <a:lnTo>
                  <a:pt x="60" y="653"/>
                </a:lnTo>
                <a:lnTo>
                  <a:pt x="60" y="707"/>
                </a:lnTo>
                <a:lnTo>
                  <a:pt x="60" y="739"/>
                </a:lnTo>
                <a:lnTo>
                  <a:pt x="60" y="761"/>
                </a:lnTo>
                <a:lnTo>
                  <a:pt x="60" y="771"/>
                </a:lnTo>
                <a:lnTo>
                  <a:pt x="60" y="766"/>
                </a:lnTo>
                <a:lnTo>
                  <a:pt x="60" y="750"/>
                </a:lnTo>
                <a:lnTo>
                  <a:pt x="60" y="728"/>
                </a:lnTo>
                <a:lnTo>
                  <a:pt x="60" y="712"/>
                </a:lnTo>
                <a:lnTo>
                  <a:pt x="60" y="696"/>
                </a:lnTo>
                <a:lnTo>
                  <a:pt x="60" y="669"/>
                </a:lnTo>
                <a:lnTo>
                  <a:pt x="60" y="636"/>
                </a:lnTo>
                <a:lnTo>
                  <a:pt x="60" y="609"/>
                </a:lnTo>
                <a:lnTo>
                  <a:pt x="60" y="572"/>
                </a:lnTo>
                <a:lnTo>
                  <a:pt x="60" y="528"/>
                </a:lnTo>
                <a:lnTo>
                  <a:pt x="60" y="485"/>
                </a:lnTo>
                <a:lnTo>
                  <a:pt x="60" y="453"/>
                </a:lnTo>
                <a:lnTo>
                  <a:pt x="60" y="437"/>
                </a:lnTo>
                <a:lnTo>
                  <a:pt x="60" y="426"/>
                </a:lnTo>
                <a:lnTo>
                  <a:pt x="60" y="431"/>
                </a:lnTo>
                <a:lnTo>
                  <a:pt x="60" y="437"/>
                </a:lnTo>
                <a:lnTo>
                  <a:pt x="60" y="464"/>
                </a:lnTo>
                <a:lnTo>
                  <a:pt x="60" y="496"/>
                </a:lnTo>
                <a:lnTo>
                  <a:pt x="60" y="528"/>
                </a:lnTo>
                <a:lnTo>
                  <a:pt x="60" y="561"/>
                </a:lnTo>
                <a:lnTo>
                  <a:pt x="60" y="588"/>
                </a:lnTo>
                <a:lnTo>
                  <a:pt x="60" y="604"/>
                </a:lnTo>
                <a:lnTo>
                  <a:pt x="60" y="588"/>
                </a:lnTo>
                <a:lnTo>
                  <a:pt x="60" y="539"/>
                </a:lnTo>
                <a:lnTo>
                  <a:pt x="60" y="491"/>
                </a:lnTo>
                <a:lnTo>
                  <a:pt x="60" y="501"/>
                </a:lnTo>
                <a:lnTo>
                  <a:pt x="60" y="577"/>
                </a:lnTo>
                <a:lnTo>
                  <a:pt x="60" y="674"/>
                </a:lnTo>
                <a:lnTo>
                  <a:pt x="60" y="734"/>
                </a:lnTo>
                <a:lnTo>
                  <a:pt x="60" y="728"/>
                </a:lnTo>
                <a:lnTo>
                  <a:pt x="60" y="696"/>
                </a:lnTo>
                <a:lnTo>
                  <a:pt x="60" y="658"/>
                </a:lnTo>
                <a:lnTo>
                  <a:pt x="60" y="620"/>
                </a:lnTo>
                <a:lnTo>
                  <a:pt x="60" y="588"/>
                </a:lnTo>
                <a:lnTo>
                  <a:pt x="60" y="555"/>
                </a:lnTo>
                <a:lnTo>
                  <a:pt x="60" y="518"/>
                </a:lnTo>
                <a:lnTo>
                  <a:pt x="60" y="474"/>
                </a:lnTo>
                <a:lnTo>
                  <a:pt x="60" y="426"/>
                </a:lnTo>
                <a:lnTo>
                  <a:pt x="60" y="399"/>
                </a:lnTo>
                <a:lnTo>
                  <a:pt x="60" y="404"/>
                </a:lnTo>
                <a:lnTo>
                  <a:pt x="60" y="448"/>
                </a:lnTo>
                <a:lnTo>
                  <a:pt x="60" y="507"/>
                </a:lnTo>
                <a:lnTo>
                  <a:pt x="60" y="561"/>
                </a:lnTo>
                <a:lnTo>
                  <a:pt x="60" y="593"/>
                </a:lnTo>
                <a:lnTo>
                  <a:pt x="60" y="609"/>
                </a:lnTo>
                <a:lnTo>
                  <a:pt x="60" y="620"/>
                </a:lnTo>
                <a:lnTo>
                  <a:pt x="60" y="653"/>
                </a:lnTo>
                <a:lnTo>
                  <a:pt x="60" y="680"/>
                </a:lnTo>
                <a:lnTo>
                  <a:pt x="60" y="685"/>
                </a:lnTo>
                <a:lnTo>
                  <a:pt x="60" y="674"/>
                </a:lnTo>
                <a:lnTo>
                  <a:pt x="60" y="663"/>
                </a:lnTo>
                <a:lnTo>
                  <a:pt x="66" y="674"/>
                </a:lnTo>
                <a:lnTo>
                  <a:pt x="66" y="680"/>
                </a:lnTo>
                <a:lnTo>
                  <a:pt x="66" y="674"/>
                </a:lnTo>
                <a:lnTo>
                  <a:pt x="66" y="663"/>
                </a:lnTo>
                <a:lnTo>
                  <a:pt x="66" y="669"/>
                </a:lnTo>
                <a:lnTo>
                  <a:pt x="66" y="690"/>
                </a:lnTo>
                <a:lnTo>
                  <a:pt x="66" y="707"/>
                </a:lnTo>
                <a:lnTo>
                  <a:pt x="66" y="696"/>
                </a:lnTo>
                <a:lnTo>
                  <a:pt x="66" y="669"/>
                </a:lnTo>
                <a:lnTo>
                  <a:pt x="66" y="631"/>
                </a:lnTo>
                <a:lnTo>
                  <a:pt x="66" y="593"/>
                </a:lnTo>
                <a:lnTo>
                  <a:pt x="66" y="561"/>
                </a:lnTo>
                <a:lnTo>
                  <a:pt x="66" y="518"/>
                </a:lnTo>
                <a:lnTo>
                  <a:pt x="66" y="464"/>
                </a:lnTo>
                <a:lnTo>
                  <a:pt x="66" y="421"/>
                </a:lnTo>
                <a:lnTo>
                  <a:pt x="66" y="399"/>
                </a:lnTo>
                <a:lnTo>
                  <a:pt x="66" y="383"/>
                </a:lnTo>
                <a:lnTo>
                  <a:pt x="66" y="361"/>
                </a:lnTo>
                <a:lnTo>
                  <a:pt x="66" y="334"/>
                </a:lnTo>
                <a:lnTo>
                  <a:pt x="66" y="323"/>
                </a:lnTo>
                <a:lnTo>
                  <a:pt x="66" y="334"/>
                </a:lnTo>
                <a:lnTo>
                  <a:pt x="66" y="361"/>
                </a:lnTo>
                <a:lnTo>
                  <a:pt x="66" y="399"/>
                </a:lnTo>
                <a:lnTo>
                  <a:pt x="66" y="458"/>
                </a:lnTo>
                <a:lnTo>
                  <a:pt x="66" y="523"/>
                </a:lnTo>
                <a:lnTo>
                  <a:pt x="66" y="577"/>
                </a:lnTo>
                <a:lnTo>
                  <a:pt x="66" y="615"/>
                </a:lnTo>
                <a:lnTo>
                  <a:pt x="66" y="653"/>
                </a:lnTo>
                <a:lnTo>
                  <a:pt x="66" y="701"/>
                </a:lnTo>
                <a:lnTo>
                  <a:pt x="66" y="755"/>
                </a:lnTo>
                <a:lnTo>
                  <a:pt x="66" y="793"/>
                </a:lnTo>
                <a:lnTo>
                  <a:pt x="66" y="820"/>
                </a:lnTo>
                <a:lnTo>
                  <a:pt x="66" y="842"/>
                </a:lnTo>
                <a:lnTo>
                  <a:pt x="66" y="825"/>
                </a:lnTo>
                <a:lnTo>
                  <a:pt x="66" y="788"/>
                </a:lnTo>
                <a:lnTo>
                  <a:pt x="66" y="739"/>
                </a:lnTo>
                <a:lnTo>
                  <a:pt x="66" y="701"/>
                </a:lnTo>
                <a:lnTo>
                  <a:pt x="66" y="685"/>
                </a:lnTo>
                <a:lnTo>
                  <a:pt x="66" y="669"/>
                </a:lnTo>
                <a:lnTo>
                  <a:pt x="66" y="631"/>
                </a:lnTo>
                <a:lnTo>
                  <a:pt x="66" y="566"/>
                </a:lnTo>
                <a:lnTo>
                  <a:pt x="66" y="507"/>
                </a:lnTo>
                <a:lnTo>
                  <a:pt x="66" y="474"/>
                </a:lnTo>
                <a:lnTo>
                  <a:pt x="66" y="448"/>
                </a:lnTo>
                <a:lnTo>
                  <a:pt x="66" y="431"/>
                </a:lnTo>
                <a:lnTo>
                  <a:pt x="66" y="426"/>
                </a:lnTo>
                <a:lnTo>
                  <a:pt x="66" y="442"/>
                </a:lnTo>
                <a:lnTo>
                  <a:pt x="66" y="453"/>
                </a:lnTo>
                <a:lnTo>
                  <a:pt x="66" y="448"/>
                </a:lnTo>
                <a:lnTo>
                  <a:pt x="66" y="453"/>
                </a:lnTo>
                <a:lnTo>
                  <a:pt x="66" y="485"/>
                </a:lnTo>
                <a:lnTo>
                  <a:pt x="66" y="545"/>
                </a:lnTo>
                <a:lnTo>
                  <a:pt x="66" y="620"/>
                </a:lnTo>
                <a:lnTo>
                  <a:pt x="66" y="669"/>
                </a:lnTo>
                <a:lnTo>
                  <a:pt x="66" y="680"/>
                </a:lnTo>
                <a:lnTo>
                  <a:pt x="66" y="658"/>
                </a:lnTo>
                <a:lnTo>
                  <a:pt x="66" y="604"/>
                </a:lnTo>
                <a:lnTo>
                  <a:pt x="66" y="539"/>
                </a:lnTo>
                <a:lnTo>
                  <a:pt x="66" y="491"/>
                </a:lnTo>
                <a:lnTo>
                  <a:pt x="66" y="469"/>
                </a:lnTo>
                <a:lnTo>
                  <a:pt x="66" y="448"/>
                </a:lnTo>
                <a:lnTo>
                  <a:pt x="66" y="426"/>
                </a:lnTo>
                <a:lnTo>
                  <a:pt x="66" y="410"/>
                </a:lnTo>
                <a:lnTo>
                  <a:pt x="66" y="421"/>
                </a:lnTo>
                <a:lnTo>
                  <a:pt x="66" y="448"/>
                </a:lnTo>
                <a:lnTo>
                  <a:pt x="66" y="496"/>
                </a:lnTo>
                <a:lnTo>
                  <a:pt x="66" y="550"/>
                </a:lnTo>
                <a:lnTo>
                  <a:pt x="66" y="582"/>
                </a:lnTo>
                <a:lnTo>
                  <a:pt x="66" y="593"/>
                </a:lnTo>
                <a:lnTo>
                  <a:pt x="66" y="604"/>
                </a:lnTo>
                <a:lnTo>
                  <a:pt x="66" y="626"/>
                </a:lnTo>
                <a:lnTo>
                  <a:pt x="66" y="653"/>
                </a:lnTo>
                <a:lnTo>
                  <a:pt x="66" y="669"/>
                </a:lnTo>
                <a:lnTo>
                  <a:pt x="66" y="658"/>
                </a:lnTo>
                <a:lnTo>
                  <a:pt x="66" y="642"/>
                </a:lnTo>
                <a:lnTo>
                  <a:pt x="66" y="636"/>
                </a:lnTo>
                <a:lnTo>
                  <a:pt x="66" y="642"/>
                </a:lnTo>
                <a:lnTo>
                  <a:pt x="66" y="647"/>
                </a:lnTo>
                <a:lnTo>
                  <a:pt x="66" y="653"/>
                </a:lnTo>
                <a:lnTo>
                  <a:pt x="66" y="658"/>
                </a:lnTo>
                <a:lnTo>
                  <a:pt x="66" y="669"/>
                </a:lnTo>
                <a:lnTo>
                  <a:pt x="66" y="674"/>
                </a:lnTo>
                <a:lnTo>
                  <a:pt x="66" y="680"/>
                </a:lnTo>
                <a:lnTo>
                  <a:pt x="72" y="674"/>
                </a:lnTo>
                <a:lnTo>
                  <a:pt x="72" y="663"/>
                </a:lnTo>
                <a:lnTo>
                  <a:pt x="72" y="631"/>
                </a:lnTo>
                <a:lnTo>
                  <a:pt x="72" y="588"/>
                </a:lnTo>
                <a:lnTo>
                  <a:pt x="72" y="555"/>
                </a:lnTo>
                <a:lnTo>
                  <a:pt x="72" y="523"/>
                </a:lnTo>
                <a:lnTo>
                  <a:pt x="72" y="491"/>
                </a:lnTo>
                <a:lnTo>
                  <a:pt x="72" y="453"/>
                </a:lnTo>
                <a:lnTo>
                  <a:pt x="72" y="421"/>
                </a:lnTo>
                <a:lnTo>
                  <a:pt x="72" y="410"/>
                </a:lnTo>
                <a:lnTo>
                  <a:pt x="72" y="415"/>
                </a:lnTo>
                <a:lnTo>
                  <a:pt x="72" y="421"/>
                </a:lnTo>
                <a:lnTo>
                  <a:pt x="72" y="442"/>
                </a:lnTo>
                <a:lnTo>
                  <a:pt x="72" y="491"/>
                </a:lnTo>
                <a:lnTo>
                  <a:pt x="72" y="550"/>
                </a:lnTo>
                <a:lnTo>
                  <a:pt x="72" y="588"/>
                </a:lnTo>
                <a:lnTo>
                  <a:pt x="72" y="609"/>
                </a:lnTo>
                <a:lnTo>
                  <a:pt x="72" y="626"/>
                </a:lnTo>
                <a:lnTo>
                  <a:pt x="72" y="653"/>
                </a:lnTo>
                <a:lnTo>
                  <a:pt x="72" y="663"/>
                </a:lnTo>
                <a:lnTo>
                  <a:pt x="72" y="647"/>
                </a:lnTo>
                <a:lnTo>
                  <a:pt x="72" y="631"/>
                </a:lnTo>
                <a:lnTo>
                  <a:pt x="72" y="642"/>
                </a:lnTo>
                <a:lnTo>
                  <a:pt x="72" y="685"/>
                </a:lnTo>
                <a:lnTo>
                  <a:pt x="72" y="739"/>
                </a:lnTo>
                <a:lnTo>
                  <a:pt x="72" y="788"/>
                </a:lnTo>
                <a:lnTo>
                  <a:pt x="72" y="820"/>
                </a:lnTo>
                <a:lnTo>
                  <a:pt x="72" y="831"/>
                </a:lnTo>
                <a:lnTo>
                  <a:pt x="72" y="825"/>
                </a:lnTo>
                <a:lnTo>
                  <a:pt x="72" y="798"/>
                </a:lnTo>
                <a:lnTo>
                  <a:pt x="72" y="739"/>
                </a:lnTo>
                <a:lnTo>
                  <a:pt x="72" y="663"/>
                </a:lnTo>
                <a:lnTo>
                  <a:pt x="72" y="577"/>
                </a:lnTo>
                <a:lnTo>
                  <a:pt x="72" y="496"/>
                </a:lnTo>
                <a:lnTo>
                  <a:pt x="72" y="415"/>
                </a:lnTo>
                <a:lnTo>
                  <a:pt x="72" y="345"/>
                </a:lnTo>
                <a:lnTo>
                  <a:pt x="72" y="296"/>
                </a:lnTo>
                <a:lnTo>
                  <a:pt x="72" y="269"/>
                </a:lnTo>
                <a:lnTo>
                  <a:pt x="72" y="291"/>
                </a:lnTo>
                <a:lnTo>
                  <a:pt x="72" y="334"/>
                </a:lnTo>
                <a:lnTo>
                  <a:pt x="72" y="399"/>
                </a:lnTo>
                <a:lnTo>
                  <a:pt x="72" y="469"/>
                </a:lnTo>
                <a:lnTo>
                  <a:pt x="72" y="528"/>
                </a:lnTo>
                <a:lnTo>
                  <a:pt x="72" y="555"/>
                </a:lnTo>
                <a:lnTo>
                  <a:pt x="72" y="566"/>
                </a:lnTo>
                <a:lnTo>
                  <a:pt x="72" y="577"/>
                </a:lnTo>
                <a:lnTo>
                  <a:pt x="72" y="593"/>
                </a:lnTo>
                <a:lnTo>
                  <a:pt x="72" y="599"/>
                </a:lnTo>
                <a:lnTo>
                  <a:pt x="72" y="582"/>
                </a:lnTo>
                <a:lnTo>
                  <a:pt x="72" y="572"/>
                </a:lnTo>
                <a:lnTo>
                  <a:pt x="72" y="582"/>
                </a:lnTo>
                <a:lnTo>
                  <a:pt x="72" y="615"/>
                </a:lnTo>
                <a:lnTo>
                  <a:pt x="72" y="636"/>
                </a:lnTo>
                <a:lnTo>
                  <a:pt x="72" y="620"/>
                </a:lnTo>
                <a:lnTo>
                  <a:pt x="72" y="615"/>
                </a:lnTo>
                <a:lnTo>
                  <a:pt x="72" y="609"/>
                </a:lnTo>
                <a:lnTo>
                  <a:pt x="72" y="572"/>
                </a:lnTo>
                <a:lnTo>
                  <a:pt x="72" y="507"/>
                </a:lnTo>
                <a:lnTo>
                  <a:pt x="72" y="474"/>
                </a:lnTo>
                <a:lnTo>
                  <a:pt x="72" y="507"/>
                </a:lnTo>
                <a:lnTo>
                  <a:pt x="72" y="572"/>
                </a:lnTo>
                <a:lnTo>
                  <a:pt x="72" y="620"/>
                </a:lnTo>
                <a:lnTo>
                  <a:pt x="72" y="626"/>
                </a:lnTo>
                <a:lnTo>
                  <a:pt x="72" y="631"/>
                </a:lnTo>
                <a:lnTo>
                  <a:pt x="72" y="647"/>
                </a:lnTo>
                <a:lnTo>
                  <a:pt x="72" y="690"/>
                </a:lnTo>
                <a:lnTo>
                  <a:pt x="72" y="744"/>
                </a:lnTo>
                <a:lnTo>
                  <a:pt x="72" y="798"/>
                </a:lnTo>
                <a:lnTo>
                  <a:pt x="72" y="869"/>
                </a:lnTo>
                <a:lnTo>
                  <a:pt x="72" y="933"/>
                </a:lnTo>
                <a:lnTo>
                  <a:pt x="72" y="976"/>
                </a:lnTo>
                <a:lnTo>
                  <a:pt x="72" y="971"/>
                </a:lnTo>
                <a:lnTo>
                  <a:pt x="72" y="912"/>
                </a:lnTo>
                <a:lnTo>
                  <a:pt x="72" y="815"/>
                </a:lnTo>
                <a:lnTo>
                  <a:pt x="72" y="707"/>
                </a:lnTo>
                <a:lnTo>
                  <a:pt x="72" y="593"/>
                </a:lnTo>
                <a:lnTo>
                  <a:pt x="72" y="458"/>
                </a:lnTo>
                <a:lnTo>
                  <a:pt x="72" y="291"/>
                </a:lnTo>
                <a:lnTo>
                  <a:pt x="72" y="124"/>
                </a:lnTo>
                <a:lnTo>
                  <a:pt x="72" y="16"/>
                </a:lnTo>
                <a:lnTo>
                  <a:pt x="72" y="0"/>
                </a:lnTo>
                <a:lnTo>
                  <a:pt x="72" y="53"/>
                </a:lnTo>
                <a:lnTo>
                  <a:pt x="72" y="118"/>
                </a:lnTo>
                <a:lnTo>
                  <a:pt x="78" y="178"/>
                </a:lnTo>
                <a:lnTo>
                  <a:pt x="78" y="237"/>
                </a:lnTo>
                <a:lnTo>
                  <a:pt x="78" y="313"/>
                </a:lnTo>
                <a:lnTo>
                  <a:pt x="78" y="399"/>
                </a:lnTo>
                <a:lnTo>
                  <a:pt x="78" y="480"/>
                </a:lnTo>
                <a:lnTo>
                  <a:pt x="78" y="545"/>
                </a:lnTo>
                <a:lnTo>
                  <a:pt x="78" y="609"/>
                </a:lnTo>
                <a:lnTo>
                  <a:pt x="78" y="690"/>
                </a:lnTo>
                <a:lnTo>
                  <a:pt x="78" y="777"/>
                </a:lnTo>
                <a:lnTo>
                  <a:pt x="78" y="836"/>
                </a:lnTo>
                <a:lnTo>
                  <a:pt x="78" y="869"/>
                </a:lnTo>
                <a:lnTo>
                  <a:pt x="78" y="890"/>
                </a:lnTo>
                <a:lnTo>
                  <a:pt x="78" y="917"/>
                </a:lnTo>
                <a:lnTo>
                  <a:pt x="78" y="939"/>
                </a:lnTo>
                <a:lnTo>
                  <a:pt x="78" y="928"/>
                </a:lnTo>
                <a:lnTo>
                  <a:pt x="78" y="901"/>
                </a:lnTo>
                <a:lnTo>
                  <a:pt x="78" y="869"/>
                </a:lnTo>
                <a:lnTo>
                  <a:pt x="78" y="842"/>
                </a:lnTo>
                <a:lnTo>
                  <a:pt x="78" y="820"/>
                </a:lnTo>
                <a:lnTo>
                  <a:pt x="78" y="782"/>
                </a:lnTo>
                <a:lnTo>
                  <a:pt x="78" y="723"/>
                </a:lnTo>
                <a:lnTo>
                  <a:pt x="78" y="636"/>
                </a:lnTo>
                <a:lnTo>
                  <a:pt x="78" y="539"/>
                </a:lnTo>
                <a:lnTo>
                  <a:pt x="78" y="448"/>
                </a:lnTo>
                <a:lnTo>
                  <a:pt x="78" y="356"/>
                </a:lnTo>
                <a:lnTo>
                  <a:pt x="78" y="286"/>
                </a:lnTo>
                <a:lnTo>
                  <a:pt x="78" y="248"/>
                </a:lnTo>
                <a:lnTo>
                  <a:pt x="78" y="264"/>
                </a:lnTo>
                <a:lnTo>
                  <a:pt x="78" y="275"/>
                </a:lnTo>
                <a:lnTo>
                  <a:pt x="78" y="286"/>
                </a:lnTo>
                <a:lnTo>
                  <a:pt x="78" y="318"/>
                </a:lnTo>
                <a:lnTo>
                  <a:pt x="78" y="367"/>
                </a:lnTo>
                <a:lnTo>
                  <a:pt x="78" y="431"/>
                </a:lnTo>
                <a:lnTo>
                  <a:pt x="78" y="496"/>
                </a:lnTo>
                <a:lnTo>
                  <a:pt x="78" y="550"/>
                </a:lnTo>
                <a:lnTo>
                  <a:pt x="78" y="609"/>
                </a:lnTo>
                <a:lnTo>
                  <a:pt x="78" y="674"/>
                </a:lnTo>
                <a:lnTo>
                  <a:pt x="78" y="717"/>
                </a:lnTo>
                <a:lnTo>
                  <a:pt x="78" y="728"/>
                </a:lnTo>
                <a:lnTo>
                  <a:pt x="78" y="701"/>
                </a:lnTo>
                <a:lnTo>
                  <a:pt x="78" y="669"/>
                </a:lnTo>
                <a:lnTo>
                  <a:pt x="78" y="642"/>
                </a:lnTo>
                <a:lnTo>
                  <a:pt x="78" y="620"/>
                </a:lnTo>
                <a:lnTo>
                  <a:pt x="78" y="599"/>
                </a:lnTo>
                <a:lnTo>
                  <a:pt x="78" y="577"/>
                </a:lnTo>
                <a:lnTo>
                  <a:pt x="78" y="566"/>
                </a:lnTo>
                <a:lnTo>
                  <a:pt x="78" y="561"/>
                </a:lnTo>
                <a:lnTo>
                  <a:pt x="78" y="555"/>
                </a:lnTo>
                <a:lnTo>
                  <a:pt x="78" y="545"/>
                </a:lnTo>
                <a:lnTo>
                  <a:pt x="78" y="534"/>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8" name="Freeform 180"/>
          <p:cNvSpPr>
            <a:spLocks/>
          </p:cNvSpPr>
          <p:nvPr/>
        </p:nvSpPr>
        <p:spPr bwMode="auto">
          <a:xfrm>
            <a:off x="4811713" y="923925"/>
            <a:ext cx="176212" cy="1192213"/>
          </a:xfrm>
          <a:custGeom>
            <a:avLst/>
            <a:gdLst>
              <a:gd name="T0" fmla="*/ 0 w 79"/>
              <a:gd name="T1" fmla="*/ 567 h 950"/>
              <a:gd name="T2" fmla="*/ 7 w 79"/>
              <a:gd name="T3" fmla="*/ 545 h 950"/>
              <a:gd name="T4" fmla="*/ 7 w 79"/>
              <a:gd name="T5" fmla="*/ 437 h 950"/>
              <a:gd name="T6" fmla="*/ 7 w 79"/>
              <a:gd name="T7" fmla="*/ 729 h 950"/>
              <a:gd name="T8" fmla="*/ 7 w 79"/>
              <a:gd name="T9" fmla="*/ 475 h 950"/>
              <a:gd name="T10" fmla="*/ 7 w 79"/>
              <a:gd name="T11" fmla="*/ 610 h 950"/>
              <a:gd name="T12" fmla="*/ 13 w 79"/>
              <a:gd name="T13" fmla="*/ 513 h 950"/>
              <a:gd name="T14" fmla="*/ 13 w 79"/>
              <a:gd name="T15" fmla="*/ 691 h 950"/>
              <a:gd name="T16" fmla="*/ 13 w 79"/>
              <a:gd name="T17" fmla="*/ 572 h 950"/>
              <a:gd name="T18" fmla="*/ 13 w 79"/>
              <a:gd name="T19" fmla="*/ 340 h 950"/>
              <a:gd name="T20" fmla="*/ 13 w 79"/>
              <a:gd name="T21" fmla="*/ 702 h 950"/>
              <a:gd name="T22" fmla="*/ 19 w 79"/>
              <a:gd name="T23" fmla="*/ 308 h 950"/>
              <a:gd name="T24" fmla="*/ 19 w 79"/>
              <a:gd name="T25" fmla="*/ 669 h 950"/>
              <a:gd name="T26" fmla="*/ 19 w 79"/>
              <a:gd name="T27" fmla="*/ 496 h 950"/>
              <a:gd name="T28" fmla="*/ 19 w 79"/>
              <a:gd name="T29" fmla="*/ 604 h 950"/>
              <a:gd name="T30" fmla="*/ 25 w 79"/>
              <a:gd name="T31" fmla="*/ 448 h 950"/>
              <a:gd name="T32" fmla="*/ 25 w 79"/>
              <a:gd name="T33" fmla="*/ 540 h 950"/>
              <a:gd name="T34" fmla="*/ 25 w 79"/>
              <a:gd name="T35" fmla="*/ 680 h 950"/>
              <a:gd name="T36" fmla="*/ 25 w 79"/>
              <a:gd name="T37" fmla="*/ 594 h 950"/>
              <a:gd name="T38" fmla="*/ 25 w 79"/>
              <a:gd name="T39" fmla="*/ 329 h 950"/>
              <a:gd name="T40" fmla="*/ 31 w 79"/>
              <a:gd name="T41" fmla="*/ 594 h 950"/>
              <a:gd name="T42" fmla="*/ 31 w 79"/>
              <a:gd name="T43" fmla="*/ 523 h 950"/>
              <a:gd name="T44" fmla="*/ 31 w 79"/>
              <a:gd name="T45" fmla="*/ 173 h 950"/>
              <a:gd name="T46" fmla="*/ 31 w 79"/>
              <a:gd name="T47" fmla="*/ 680 h 950"/>
              <a:gd name="T48" fmla="*/ 31 w 79"/>
              <a:gd name="T49" fmla="*/ 642 h 950"/>
              <a:gd name="T50" fmla="*/ 37 w 79"/>
              <a:gd name="T51" fmla="*/ 583 h 950"/>
              <a:gd name="T52" fmla="*/ 37 w 79"/>
              <a:gd name="T53" fmla="*/ 340 h 950"/>
              <a:gd name="T54" fmla="*/ 37 w 79"/>
              <a:gd name="T55" fmla="*/ 626 h 950"/>
              <a:gd name="T56" fmla="*/ 37 w 79"/>
              <a:gd name="T57" fmla="*/ 475 h 950"/>
              <a:gd name="T58" fmla="*/ 37 w 79"/>
              <a:gd name="T59" fmla="*/ 669 h 950"/>
              <a:gd name="T60" fmla="*/ 43 w 79"/>
              <a:gd name="T61" fmla="*/ 572 h 950"/>
              <a:gd name="T62" fmla="*/ 43 w 79"/>
              <a:gd name="T63" fmla="*/ 475 h 950"/>
              <a:gd name="T64" fmla="*/ 43 w 79"/>
              <a:gd name="T65" fmla="*/ 621 h 950"/>
              <a:gd name="T66" fmla="*/ 43 w 79"/>
              <a:gd name="T67" fmla="*/ 658 h 950"/>
              <a:gd name="T68" fmla="*/ 43 w 79"/>
              <a:gd name="T69" fmla="*/ 610 h 950"/>
              <a:gd name="T70" fmla="*/ 49 w 79"/>
              <a:gd name="T71" fmla="*/ 329 h 950"/>
              <a:gd name="T72" fmla="*/ 49 w 79"/>
              <a:gd name="T73" fmla="*/ 653 h 950"/>
              <a:gd name="T74" fmla="*/ 49 w 79"/>
              <a:gd name="T75" fmla="*/ 707 h 950"/>
              <a:gd name="T76" fmla="*/ 49 w 79"/>
              <a:gd name="T77" fmla="*/ 583 h 950"/>
              <a:gd name="T78" fmla="*/ 49 w 79"/>
              <a:gd name="T79" fmla="*/ 437 h 950"/>
              <a:gd name="T80" fmla="*/ 55 w 79"/>
              <a:gd name="T81" fmla="*/ 675 h 950"/>
              <a:gd name="T82" fmla="*/ 55 w 79"/>
              <a:gd name="T83" fmla="*/ 621 h 950"/>
              <a:gd name="T84" fmla="*/ 55 w 79"/>
              <a:gd name="T85" fmla="*/ 254 h 950"/>
              <a:gd name="T86" fmla="*/ 55 w 79"/>
              <a:gd name="T87" fmla="*/ 777 h 950"/>
              <a:gd name="T88" fmla="*/ 61 w 79"/>
              <a:gd name="T89" fmla="*/ 642 h 950"/>
              <a:gd name="T90" fmla="*/ 61 w 79"/>
              <a:gd name="T91" fmla="*/ 567 h 950"/>
              <a:gd name="T92" fmla="*/ 61 w 79"/>
              <a:gd name="T93" fmla="*/ 523 h 950"/>
              <a:gd name="T94" fmla="*/ 61 w 79"/>
              <a:gd name="T95" fmla="*/ 610 h 950"/>
              <a:gd name="T96" fmla="*/ 61 w 79"/>
              <a:gd name="T97" fmla="*/ 561 h 950"/>
              <a:gd name="T98" fmla="*/ 67 w 79"/>
              <a:gd name="T99" fmla="*/ 254 h 950"/>
              <a:gd name="T100" fmla="*/ 67 w 79"/>
              <a:gd name="T101" fmla="*/ 923 h 950"/>
              <a:gd name="T102" fmla="*/ 67 w 79"/>
              <a:gd name="T103" fmla="*/ 437 h 950"/>
              <a:gd name="T104" fmla="*/ 67 w 79"/>
              <a:gd name="T105" fmla="*/ 626 h 950"/>
              <a:gd name="T106" fmla="*/ 67 w 79"/>
              <a:gd name="T107" fmla="*/ 523 h 950"/>
              <a:gd name="T108" fmla="*/ 73 w 79"/>
              <a:gd name="T109" fmla="*/ 734 h 950"/>
              <a:gd name="T110" fmla="*/ 73 w 79"/>
              <a:gd name="T111" fmla="*/ 545 h 950"/>
              <a:gd name="T112" fmla="*/ 73 w 79"/>
              <a:gd name="T113" fmla="*/ 588 h 950"/>
              <a:gd name="T114" fmla="*/ 73 w 79"/>
              <a:gd name="T115" fmla="*/ 410 h 950"/>
              <a:gd name="T116" fmla="*/ 79 w 79"/>
              <a:gd name="T117" fmla="*/ 173 h 950"/>
              <a:gd name="T118" fmla="*/ 79 w 79"/>
              <a:gd name="T119" fmla="*/ 362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950">
                <a:moveTo>
                  <a:pt x="0" y="502"/>
                </a:moveTo>
                <a:lnTo>
                  <a:pt x="0" y="496"/>
                </a:lnTo>
                <a:lnTo>
                  <a:pt x="0" y="518"/>
                </a:lnTo>
                <a:lnTo>
                  <a:pt x="0" y="561"/>
                </a:lnTo>
                <a:lnTo>
                  <a:pt x="0" y="594"/>
                </a:lnTo>
                <a:lnTo>
                  <a:pt x="0" y="577"/>
                </a:lnTo>
                <a:lnTo>
                  <a:pt x="0" y="599"/>
                </a:lnTo>
                <a:lnTo>
                  <a:pt x="0" y="621"/>
                </a:lnTo>
                <a:lnTo>
                  <a:pt x="0" y="631"/>
                </a:lnTo>
                <a:lnTo>
                  <a:pt x="0" y="637"/>
                </a:lnTo>
                <a:lnTo>
                  <a:pt x="0" y="653"/>
                </a:lnTo>
                <a:lnTo>
                  <a:pt x="0" y="664"/>
                </a:lnTo>
                <a:lnTo>
                  <a:pt x="0" y="642"/>
                </a:lnTo>
                <a:lnTo>
                  <a:pt x="0" y="604"/>
                </a:lnTo>
                <a:lnTo>
                  <a:pt x="0" y="577"/>
                </a:lnTo>
                <a:lnTo>
                  <a:pt x="0" y="572"/>
                </a:lnTo>
                <a:lnTo>
                  <a:pt x="0" y="567"/>
                </a:lnTo>
                <a:lnTo>
                  <a:pt x="0" y="545"/>
                </a:lnTo>
                <a:lnTo>
                  <a:pt x="0" y="507"/>
                </a:lnTo>
                <a:lnTo>
                  <a:pt x="0" y="469"/>
                </a:lnTo>
                <a:lnTo>
                  <a:pt x="0" y="453"/>
                </a:lnTo>
                <a:lnTo>
                  <a:pt x="0" y="459"/>
                </a:lnTo>
                <a:lnTo>
                  <a:pt x="0" y="502"/>
                </a:lnTo>
                <a:lnTo>
                  <a:pt x="0" y="567"/>
                </a:lnTo>
                <a:lnTo>
                  <a:pt x="0" y="648"/>
                </a:lnTo>
                <a:lnTo>
                  <a:pt x="0" y="734"/>
                </a:lnTo>
                <a:lnTo>
                  <a:pt x="0" y="810"/>
                </a:lnTo>
                <a:lnTo>
                  <a:pt x="7" y="864"/>
                </a:lnTo>
                <a:lnTo>
                  <a:pt x="7" y="896"/>
                </a:lnTo>
                <a:lnTo>
                  <a:pt x="7" y="901"/>
                </a:lnTo>
                <a:lnTo>
                  <a:pt x="7" y="874"/>
                </a:lnTo>
                <a:lnTo>
                  <a:pt x="7" y="793"/>
                </a:lnTo>
                <a:lnTo>
                  <a:pt x="7" y="675"/>
                </a:lnTo>
                <a:lnTo>
                  <a:pt x="7" y="545"/>
                </a:lnTo>
                <a:lnTo>
                  <a:pt x="7" y="421"/>
                </a:lnTo>
                <a:lnTo>
                  <a:pt x="7" y="302"/>
                </a:lnTo>
                <a:lnTo>
                  <a:pt x="7" y="178"/>
                </a:lnTo>
                <a:lnTo>
                  <a:pt x="7" y="75"/>
                </a:lnTo>
                <a:lnTo>
                  <a:pt x="7" y="27"/>
                </a:lnTo>
                <a:lnTo>
                  <a:pt x="7" y="21"/>
                </a:lnTo>
                <a:lnTo>
                  <a:pt x="7" y="54"/>
                </a:lnTo>
                <a:lnTo>
                  <a:pt x="7" y="124"/>
                </a:lnTo>
                <a:lnTo>
                  <a:pt x="7" y="237"/>
                </a:lnTo>
                <a:lnTo>
                  <a:pt x="7" y="378"/>
                </a:lnTo>
                <a:lnTo>
                  <a:pt x="7" y="507"/>
                </a:lnTo>
                <a:lnTo>
                  <a:pt x="7" y="561"/>
                </a:lnTo>
                <a:lnTo>
                  <a:pt x="7" y="540"/>
                </a:lnTo>
                <a:lnTo>
                  <a:pt x="7" y="507"/>
                </a:lnTo>
                <a:lnTo>
                  <a:pt x="7" y="491"/>
                </a:lnTo>
                <a:lnTo>
                  <a:pt x="7" y="475"/>
                </a:lnTo>
                <a:lnTo>
                  <a:pt x="7" y="437"/>
                </a:lnTo>
                <a:lnTo>
                  <a:pt x="7" y="399"/>
                </a:lnTo>
                <a:lnTo>
                  <a:pt x="7" y="394"/>
                </a:lnTo>
                <a:lnTo>
                  <a:pt x="7" y="426"/>
                </a:lnTo>
                <a:lnTo>
                  <a:pt x="7" y="469"/>
                </a:lnTo>
                <a:lnTo>
                  <a:pt x="7" y="513"/>
                </a:lnTo>
                <a:lnTo>
                  <a:pt x="7" y="556"/>
                </a:lnTo>
                <a:lnTo>
                  <a:pt x="7" y="599"/>
                </a:lnTo>
                <a:lnTo>
                  <a:pt x="7" y="631"/>
                </a:lnTo>
                <a:lnTo>
                  <a:pt x="7" y="658"/>
                </a:lnTo>
                <a:lnTo>
                  <a:pt x="7" y="664"/>
                </a:lnTo>
                <a:lnTo>
                  <a:pt x="7" y="658"/>
                </a:lnTo>
                <a:lnTo>
                  <a:pt x="7" y="685"/>
                </a:lnTo>
                <a:lnTo>
                  <a:pt x="7" y="723"/>
                </a:lnTo>
                <a:lnTo>
                  <a:pt x="7" y="750"/>
                </a:lnTo>
                <a:lnTo>
                  <a:pt x="7" y="745"/>
                </a:lnTo>
                <a:lnTo>
                  <a:pt x="7" y="734"/>
                </a:lnTo>
                <a:lnTo>
                  <a:pt x="7" y="729"/>
                </a:lnTo>
                <a:lnTo>
                  <a:pt x="7" y="750"/>
                </a:lnTo>
                <a:lnTo>
                  <a:pt x="7" y="761"/>
                </a:lnTo>
                <a:lnTo>
                  <a:pt x="7" y="750"/>
                </a:lnTo>
                <a:lnTo>
                  <a:pt x="7" y="723"/>
                </a:lnTo>
                <a:lnTo>
                  <a:pt x="7" y="685"/>
                </a:lnTo>
                <a:lnTo>
                  <a:pt x="7" y="664"/>
                </a:lnTo>
                <a:lnTo>
                  <a:pt x="7" y="648"/>
                </a:lnTo>
                <a:lnTo>
                  <a:pt x="7" y="631"/>
                </a:lnTo>
                <a:lnTo>
                  <a:pt x="7" y="615"/>
                </a:lnTo>
                <a:lnTo>
                  <a:pt x="7" y="604"/>
                </a:lnTo>
                <a:lnTo>
                  <a:pt x="7" y="588"/>
                </a:lnTo>
                <a:lnTo>
                  <a:pt x="7" y="577"/>
                </a:lnTo>
                <a:lnTo>
                  <a:pt x="7" y="588"/>
                </a:lnTo>
                <a:lnTo>
                  <a:pt x="7" y="594"/>
                </a:lnTo>
                <a:lnTo>
                  <a:pt x="7" y="572"/>
                </a:lnTo>
                <a:lnTo>
                  <a:pt x="7" y="529"/>
                </a:lnTo>
                <a:lnTo>
                  <a:pt x="7" y="475"/>
                </a:lnTo>
                <a:lnTo>
                  <a:pt x="7" y="432"/>
                </a:lnTo>
                <a:lnTo>
                  <a:pt x="7" y="394"/>
                </a:lnTo>
                <a:lnTo>
                  <a:pt x="7" y="351"/>
                </a:lnTo>
                <a:lnTo>
                  <a:pt x="7" y="302"/>
                </a:lnTo>
                <a:lnTo>
                  <a:pt x="7" y="275"/>
                </a:lnTo>
                <a:lnTo>
                  <a:pt x="7" y="281"/>
                </a:lnTo>
                <a:lnTo>
                  <a:pt x="7" y="318"/>
                </a:lnTo>
                <a:lnTo>
                  <a:pt x="7" y="372"/>
                </a:lnTo>
                <a:lnTo>
                  <a:pt x="7" y="421"/>
                </a:lnTo>
                <a:lnTo>
                  <a:pt x="7" y="442"/>
                </a:lnTo>
                <a:lnTo>
                  <a:pt x="7" y="448"/>
                </a:lnTo>
                <a:lnTo>
                  <a:pt x="7" y="459"/>
                </a:lnTo>
                <a:lnTo>
                  <a:pt x="7" y="480"/>
                </a:lnTo>
                <a:lnTo>
                  <a:pt x="7" y="523"/>
                </a:lnTo>
                <a:lnTo>
                  <a:pt x="7" y="572"/>
                </a:lnTo>
                <a:lnTo>
                  <a:pt x="7" y="599"/>
                </a:lnTo>
                <a:lnTo>
                  <a:pt x="7" y="610"/>
                </a:lnTo>
                <a:lnTo>
                  <a:pt x="7" y="604"/>
                </a:lnTo>
                <a:lnTo>
                  <a:pt x="7" y="621"/>
                </a:lnTo>
                <a:lnTo>
                  <a:pt x="7" y="642"/>
                </a:lnTo>
                <a:lnTo>
                  <a:pt x="7" y="664"/>
                </a:lnTo>
                <a:lnTo>
                  <a:pt x="7" y="680"/>
                </a:lnTo>
                <a:lnTo>
                  <a:pt x="7" y="691"/>
                </a:lnTo>
                <a:lnTo>
                  <a:pt x="13" y="702"/>
                </a:lnTo>
                <a:lnTo>
                  <a:pt x="13" y="712"/>
                </a:lnTo>
                <a:lnTo>
                  <a:pt x="13" y="718"/>
                </a:lnTo>
                <a:lnTo>
                  <a:pt x="13" y="707"/>
                </a:lnTo>
                <a:lnTo>
                  <a:pt x="13" y="685"/>
                </a:lnTo>
                <a:lnTo>
                  <a:pt x="13" y="653"/>
                </a:lnTo>
                <a:lnTo>
                  <a:pt x="13" y="615"/>
                </a:lnTo>
                <a:lnTo>
                  <a:pt x="13" y="577"/>
                </a:lnTo>
                <a:lnTo>
                  <a:pt x="13" y="556"/>
                </a:lnTo>
                <a:lnTo>
                  <a:pt x="13" y="540"/>
                </a:lnTo>
                <a:lnTo>
                  <a:pt x="13" y="513"/>
                </a:lnTo>
                <a:lnTo>
                  <a:pt x="13" y="486"/>
                </a:lnTo>
                <a:lnTo>
                  <a:pt x="13" y="453"/>
                </a:lnTo>
                <a:lnTo>
                  <a:pt x="13" y="421"/>
                </a:lnTo>
                <a:lnTo>
                  <a:pt x="13" y="399"/>
                </a:lnTo>
                <a:lnTo>
                  <a:pt x="13" y="394"/>
                </a:lnTo>
                <a:lnTo>
                  <a:pt x="13" y="389"/>
                </a:lnTo>
                <a:lnTo>
                  <a:pt x="13" y="383"/>
                </a:lnTo>
                <a:lnTo>
                  <a:pt x="13" y="389"/>
                </a:lnTo>
                <a:lnTo>
                  <a:pt x="13" y="399"/>
                </a:lnTo>
                <a:lnTo>
                  <a:pt x="13" y="421"/>
                </a:lnTo>
                <a:lnTo>
                  <a:pt x="13" y="448"/>
                </a:lnTo>
                <a:lnTo>
                  <a:pt x="13" y="486"/>
                </a:lnTo>
                <a:lnTo>
                  <a:pt x="13" y="513"/>
                </a:lnTo>
                <a:lnTo>
                  <a:pt x="13" y="550"/>
                </a:lnTo>
                <a:lnTo>
                  <a:pt x="13" y="604"/>
                </a:lnTo>
                <a:lnTo>
                  <a:pt x="13" y="664"/>
                </a:lnTo>
                <a:lnTo>
                  <a:pt x="13" y="691"/>
                </a:lnTo>
                <a:lnTo>
                  <a:pt x="13" y="675"/>
                </a:lnTo>
                <a:lnTo>
                  <a:pt x="13" y="637"/>
                </a:lnTo>
                <a:lnTo>
                  <a:pt x="13" y="610"/>
                </a:lnTo>
                <a:lnTo>
                  <a:pt x="13" y="599"/>
                </a:lnTo>
                <a:lnTo>
                  <a:pt x="13" y="583"/>
                </a:lnTo>
                <a:lnTo>
                  <a:pt x="13" y="556"/>
                </a:lnTo>
                <a:lnTo>
                  <a:pt x="13" y="523"/>
                </a:lnTo>
                <a:lnTo>
                  <a:pt x="13" y="496"/>
                </a:lnTo>
                <a:lnTo>
                  <a:pt x="13" y="486"/>
                </a:lnTo>
                <a:lnTo>
                  <a:pt x="13" y="491"/>
                </a:lnTo>
                <a:lnTo>
                  <a:pt x="13" y="496"/>
                </a:lnTo>
                <a:lnTo>
                  <a:pt x="13" y="491"/>
                </a:lnTo>
                <a:lnTo>
                  <a:pt x="13" y="486"/>
                </a:lnTo>
                <a:lnTo>
                  <a:pt x="13" y="496"/>
                </a:lnTo>
                <a:lnTo>
                  <a:pt x="13" y="518"/>
                </a:lnTo>
                <a:lnTo>
                  <a:pt x="13" y="550"/>
                </a:lnTo>
                <a:lnTo>
                  <a:pt x="13" y="572"/>
                </a:lnTo>
                <a:lnTo>
                  <a:pt x="13" y="583"/>
                </a:lnTo>
                <a:lnTo>
                  <a:pt x="13" y="594"/>
                </a:lnTo>
                <a:lnTo>
                  <a:pt x="13" y="631"/>
                </a:lnTo>
                <a:lnTo>
                  <a:pt x="13" y="669"/>
                </a:lnTo>
                <a:lnTo>
                  <a:pt x="13" y="707"/>
                </a:lnTo>
                <a:lnTo>
                  <a:pt x="13" y="729"/>
                </a:lnTo>
                <a:lnTo>
                  <a:pt x="13" y="766"/>
                </a:lnTo>
                <a:lnTo>
                  <a:pt x="13" y="820"/>
                </a:lnTo>
                <a:lnTo>
                  <a:pt x="13" y="885"/>
                </a:lnTo>
                <a:lnTo>
                  <a:pt x="13" y="939"/>
                </a:lnTo>
                <a:lnTo>
                  <a:pt x="13" y="950"/>
                </a:lnTo>
                <a:lnTo>
                  <a:pt x="13" y="907"/>
                </a:lnTo>
                <a:lnTo>
                  <a:pt x="13" y="815"/>
                </a:lnTo>
                <a:lnTo>
                  <a:pt x="13" y="696"/>
                </a:lnTo>
                <a:lnTo>
                  <a:pt x="13" y="572"/>
                </a:lnTo>
                <a:lnTo>
                  <a:pt x="13" y="453"/>
                </a:lnTo>
                <a:lnTo>
                  <a:pt x="13" y="340"/>
                </a:lnTo>
                <a:lnTo>
                  <a:pt x="13" y="216"/>
                </a:lnTo>
                <a:lnTo>
                  <a:pt x="13" y="102"/>
                </a:lnTo>
                <a:lnTo>
                  <a:pt x="13" y="27"/>
                </a:lnTo>
                <a:lnTo>
                  <a:pt x="13" y="0"/>
                </a:lnTo>
                <a:lnTo>
                  <a:pt x="13" y="27"/>
                </a:lnTo>
                <a:lnTo>
                  <a:pt x="13" y="86"/>
                </a:lnTo>
                <a:lnTo>
                  <a:pt x="13" y="167"/>
                </a:lnTo>
                <a:lnTo>
                  <a:pt x="13" y="232"/>
                </a:lnTo>
                <a:lnTo>
                  <a:pt x="13" y="286"/>
                </a:lnTo>
                <a:lnTo>
                  <a:pt x="13" y="329"/>
                </a:lnTo>
                <a:lnTo>
                  <a:pt x="13" y="383"/>
                </a:lnTo>
                <a:lnTo>
                  <a:pt x="13" y="459"/>
                </a:lnTo>
                <a:lnTo>
                  <a:pt x="13" y="540"/>
                </a:lnTo>
                <a:lnTo>
                  <a:pt x="13" y="594"/>
                </a:lnTo>
                <a:lnTo>
                  <a:pt x="13" y="626"/>
                </a:lnTo>
                <a:lnTo>
                  <a:pt x="13" y="658"/>
                </a:lnTo>
                <a:lnTo>
                  <a:pt x="13" y="702"/>
                </a:lnTo>
                <a:lnTo>
                  <a:pt x="13" y="750"/>
                </a:lnTo>
                <a:lnTo>
                  <a:pt x="13" y="777"/>
                </a:lnTo>
                <a:lnTo>
                  <a:pt x="13" y="799"/>
                </a:lnTo>
                <a:lnTo>
                  <a:pt x="19" y="820"/>
                </a:lnTo>
                <a:lnTo>
                  <a:pt x="19" y="837"/>
                </a:lnTo>
                <a:lnTo>
                  <a:pt x="19" y="842"/>
                </a:lnTo>
                <a:lnTo>
                  <a:pt x="19" y="820"/>
                </a:lnTo>
                <a:lnTo>
                  <a:pt x="19" y="777"/>
                </a:lnTo>
                <a:lnTo>
                  <a:pt x="19" y="718"/>
                </a:lnTo>
                <a:lnTo>
                  <a:pt x="19" y="653"/>
                </a:lnTo>
                <a:lnTo>
                  <a:pt x="19" y="594"/>
                </a:lnTo>
                <a:lnTo>
                  <a:pt x="19" y="529"/>
                </a:lnTo>
                <a:lnTo>
                  <a:pt x="19" y="453"/>
                </a:lnTo>
                <a:lnTo>
                  <a:pt x="19" y="378"/>
                </a:lnTo>
                <a:lnTo>
                  <a:pt x="19" y="324"/>
                </a:lnTo>
                <a:lnTo>
                  <a:pt x="19" y="302"/>
                </a:lnTo>
                <a:lnTo>
                  <a:pt x="19" y="308"/>
                </a:lnTo>
                <a:lnTo>
                  <a:pt x="19" y="313"/>
                </a:lnTo>
                <a:lnTo>
                  <a:pt x="19" y="318"/>
                </a:lnTo>
                <a:lnTo>
                  <a:pt x="19" y="340"/>
                </a:lnTo>
                <a:lnTo>
                  <a:pt x="19" y="389"/>
                </a:lnTo>
                <a:lnTo>
                  <a:pt x="19" y="453"/>
                </a:lnTo>
                <a:lnTo>
                  <a:pt x="19" y="523"/>
                </a:lnTo>
                <a:lnTo>
                  <a:pt x="19" y="599"/>
                </a:lnTo>
                <a:lnTo>
                  <a:pt x="19" y="675"/>
                </a:lnTo>
                <a:lnTo>
                  <a:pt x="19" y="734"/>
                </a:lnTo>
                <a:lnTo>
                  <a:pt x="19" y="766"/>
                </a:lnTo>
                <a:lnTo>
                  <a:pt x="19" y="777"/>
                </a:lnTo>
                <a:lnTo>
                  <a:pt x="19" y="772"/>
                </a:lnTo>
                <a:lnTo>
                  <a:pt x="19" y="766"/>
                </a:lnTo>
                <a:lnTo>
                  <a:pt x="19" y="756"/>
                </a:lnTo>
                <a:lnTo>
                  <a:pt x="19" y="729"/>
                </a:lnTo>
                <a:lnTo>
                  <a:pt x="19" y="702"/>
                </a:lnTo>
                <a:lnTo>
                  <a:pt x="19" y="669"/>
                </a:lnTo>
                <a:lnTo>
                  <a:pt x="19" y="642"/>
                </a:lnTo>
                <a:lnTo>
                  <a:pt x="19" y="615"/>
                </a:lnTo>
                <a:lnTo>
                  <a:pt x="19" y="583"/>
                </a:lnTo>
                <a:lnTo>
                  <a:pt x="19" y="545"/>
                </a:lnTo>
                <a:lnTo>
                  <a:pt x="19" y="496"/>
                </a:lnTo>
                <a:lnTo>
                  <a:pt x="19" y="459"/>
                </a:lnTo>
                <a:lnTo>
                  <a:pt x="19" y="426"/>
                </a:lnTo>
                <a:lnTo>
                  <a:pt x="19" y="394"/>
                </a:lnTo>
                <a:lnTo>
                  <a:pt x="19" y="351"/>
                </a:lnTo>
                <a:lnTo>
                  <a:pt x="19" y="297"/>
                </a:lnTo>
                <a:lnTo>
                  <a:pt x="19" y="259"/>
                </a:lnTo>
                <a:lnTo>
                  <a:pt x="19" y="254"/>
                </a:lnTo>
                <a:lnTo>
                  <a:pt x="19" y="281"/>
                </a:lnTo>
                <a:lnTo>
                  <a:pt x="19" y="329"/>
                </a:lnTo>
                <a:lnTo>
                  <a:pt x="19" y="389"/>
                </a:lnTo>
                <a:lnTo>
                  <a:pt x="19" y="442"/>
                </a:lnTo>
                <a:lnTo>
                  <a:pt x="19" y="496"/>
                </a:lnTo>
                <a:lnTo>
                  <a:pt x="19" y="550"/>
                </a:lnTo>
                <a:lnTo>
                  <a:pt x="19" y="577"/>
                </a:lnTo>
                <a:lnTo>
                  <a:pt x="19" y="588"/>
                </a:lnTo>
                <a:lnTo>
                  <a:pt x="19" y="583"/>
                </a:lnTo>
                <a:lnTo>
                  <a:pt x="19" y="577"/>
                </a:lnTo>
                <a:lnTo>
                  <a:pt x="19" y="567"/>
                </a:lnTo>
                <a:lnTo>
                  <a:pt x="19" y="583"/>
                </a:lnTo>
                <a:lnTo>
                  <a:pt x="19" y="610"/>
                </a:lnTo>
                <a:lnTo>
                  <a:pt x="19" y="648"/>
                </a:lnTo>
                <a:lnTo>
                  <a:pt x="19" y="675"/>
                </a:lnTo>
                <a:lnTo>
                  <a:pt x="19" y="685"/>
                </a:lnTo>
                <a:lnTo>
                  <a:pt x="19" y="696"/>
                </a:lnTo>
                <a:lnTo>
                  <a:pt x="19" y="702"/>
                </a:lnTo>
                <a:lnTo>
                  <a:pt x="19" y="691"/>
                </a:lnTo>
                <a:lnTo>
                  <a:pt x="19" y="664"/>
                </a:lnTo>
                <a:lnTo>
                  <a:pt x="19" y="631"/>
                </a:lnTo>
                <a:lnTo>
                  <a:pt x="19" y="604"/>
                </a:lnTo>
                <a:lnTo>
                  <a:pt x="19" y="588"/>
                </a:lnTo>
                <a:lnTo>
                  <a:pt x="19" y="572"/>
                </a:lnTo>
                <a:lnTo>
                  <a:pt x="19" y="534"/>
                </a:lnTo>
                <a:lnTo>
                  <a:pt x="19" y="491"/>
                </a:lnTo>
                <a:lnTo>
                  <a:pt x="19" y="469"/>
                </a:lnTo>
                <a:lnTo>
                  <a:pt x="19" y="475"/>
                </a:lnTo>
                <a:lnTo>
                  <a:pt x="19" y="496"/>
                </a:lnTo>
                <a:lnTo>
                  <a:pt x="19" y="502"/>
                </a:lnTo>
                <a:lnTo>
                  <a:pt x="19" y="507"/>
                </a:lnTo>
                <a:lnTo>
                  <a:pt x="19" y="534"/>
                </a:lnTo>
                <a:lnTo>
                  <a:pt x="19" y="577"/>
                </a:lnTo>
                <a:lnTo>
                  <a:pt x="19" y="610"/>
                </a:lnTo>
                <a:lnTo>
                  <a:pt x="19" y="599"/>
                </a:lnTo>
                <a:lnTo>
                  <a:pt x="19" y="556"/>
                </a:lnTo>
                <a:lnTo>
                  <a:pt x="19" y="513"/>
                </a:lnTo>
                <a:lnTo>
                  <a:pt x="19" y="480"/>
                </a:lnTo>
                <a:lnTo>
                  <a:pt x="25" y="448"/>
                </a:lnTo>
                <a:lnTo>
                  <a:pt x="25" y="421"/>
                </a:lnTo>
                <a:lnTo>
                  <a:pt x="25" y="426"/>
                </a:lnTo>
                <a:lnTo>
                  <a:pt x="25" y="453"/>
                </a:lnTo>
                <a:lnTo>
                  <a:pt x="25" y="486"/>
                </a:lnTo>
                <a:lnTo>
                  <a:pt x="25" y="502"/>
                </a:lnTo>
                <a:lnTo>
                  <a:pt x="25" y="507"/>
                </a:lnTo>
                <a:lnTo>
                  <a:pt x="25" y="513"/>
                </a:lnTo>
                <a:lnTo>
                  <a:pt x="25" y="523"/>
                </a:lnTo>
                <a:lnTo>
                  <a:pt x="25" y="540"/>
                </a:lnTo>
                <a:lnTo>
                  <a:pt x="25" y="550"/>
                </a:lnTo>
                <a:lnTo>
                  <a:pt x="25" y="540"/>
                </a:lnTo>
                <a:lnTo>
                  <a:pt x="25" y="523"/>
                </a:lnTo>
                <a:lnTo>
                  <a:pt x="25" y="513"/>
                </a:lnTo>
                <a:lnTo>
                  <a:pt x="25" y="518"/>
                </a:lnTo>
                <a:lnTo>
                  <a:pt x="25" y="513"/>
                </a:lnTo>
                <a:lnTo>
                  <a:pt x="25" y="518"/>
                </a:lnTo>
                <a:lnTo>
                  <a:pt x="25" y="540"/>
                </a:lnTo>
                <a:lnTo>
                  <a:pt x="25" y="567"/>
                </a:lnTo>
                <a:lnTo>
                  <a:pt x="25" y="572"/>
                </a:lnTo>
                <a:lnTo>
                  <a:pt x="25" y="561"/>
                </a:lnTo>
                <a:lnTo>
                  <a:pt x="25" y="556"/>
                </a:lnTo>
                <a:lnTo>
                  <a:pt x="25" y="550"/>
                </a:lnTo>
                <a:lnTo>
                  <a:pt x="25" y="540"/>
                </a:lnTo>
                <a:lnTo>
                  <a:pt x="25" y="518"/>
                </a:lnTo>
                <a:lnTo>
                  <a:pt x="25" y="486"/>
                </a:lnTo>
                <a:lnTo>
                  <a:pt x="25" y="464"/>
                </a:lnTo>
                <a:lnTo>
                  <a:pt x="25" y="453"/>
                </a:lnTo>
                <a:lnTo>
                  <a:pt x="25" y="464"/>
                </a:lnTo>
                <a:lnTo>
                  <a:pt x="25" y="480"/>
                </a:lnTo>
                <a:lnTo>
                  <a:pt x="25" y="491"/>
                </a:lnTo>
                <a:lnTo>
                  <a:pt x="25" y="507"/>
                </a:lnTo>
                <a:lnTo>
                  <a:pt x="25" y="550"/>
                </a:lnTo>
                <a:lnTo>
                  <a:pt x="25" y="615"/>
                </a:lnTo>
                <a:lnTo>
                  <a:pt x="25" y="680"/>
                </a:lnTo>
                <a:lnTo>
                  <a:pt x="25" y="712"/>
                </a:lnTo>
                <a:lnTo>
                  <a:pt x="25" y="723"/>
                </a:lnTo>
                <a:lnTo>
                  <a:pt x="25" y="712"/>
                </a:lnTo>
                <a:lnTo>
                  <a:pt x="25" y="685"/>
                </a:lnTo>
                <a:lnTo>
                  <a:pt x="25" y="637"/>
                </a:lnTo>
                <a:lnTo>
                  <a:pt x="25" y="572"/>
                </a:lnTo>
                <a:lnTo>
                  <a:pt x="25" y="523"/>
                </a:lnTo>
                <a:lnTo>
                  <a:pt x="25" y="486"/>
                </a:lnTo>
                <a:lnTo>
                  <a:pt x="25" y="459"/>
                </a:lnTo>
                <a:lnTo>
                  <a:pt x="25" y="437"/>
                </a:lnTo>
                <a:lnTo>
                  <a:pt x="25" y="448"/>
                </a:lnTo>
                <a:lnTo>
                  <a:pt x="25" y="480"/>
                </a:lnTo>
                <a:lnTo>
                  <a:pt x="25" y="518"/>
                </a:lnTo>
                <a:lnTo>
                  <a:pt x="25" y="545"/>
                </a:lnTo>
                <a:lnTo>
                  <a:pt x="25" y="561"/>
                </a:lnTo>
                <a:lnTo>
                  <a:pt x="25" y="583"/>
                </a:lnTo>
                <a:lnTo>
                  <a:pt x="25" y="594"/>
                </a:lnTo>
                <a:lnTo>
                  <a:pt x="25" y="604"/>
                </a:lnTo>
                <a:lnTo>
                  <a:pt x="25" y="626"/>
                </a:lnTo>
                <a:lnTo>
                  <a:pt x="25" y="658"/>
                </a:lnTo>
                <a:lnTo>
                  <a:pt x="25" y="691"/>
                </a:lnTo>
                <a:lnTo>
                  <a:pt x="25" y="702"/>
                </a:lnTo>
                <a:lnTo>
                  <a:pt x="25" y="691"/>
                </a:lnTo>
                <a:lnTo>
                  <a:pt x="25" y="669"/>
                </a:lnTo>
                <a:lnTo>
                  <a:pt x="25" y="631"/>
                </a:lnTo>
                <a:lnTo>
                  <a:pt x="25" y="572"/>
                </a:lnTo>
                <a:lnTo>
                  <a:pt x="25" y="513"/>
                </a:lnTo>
                <a:lnTo>
                  <a:pt x="25" y="442"/>
                </a:lnTo>
                <a:lnTo>
                  <a:pt x="25" y="351"/>
                </a:lnTo>
                <a:lnTo>
                  <a:pt x="25" y="270"/>
                </a:lnTo>
                <a:lnTo>
                  <a:pt x="25" y="221"/>
                </a:lnTo>
                <a:lnTo>
                  <a:pt x="25" y="237"/>
                </a:lnTo>
                <a:lnTo>
                  <a:pt x="25" y="281"/>
                </a:lnTo>
                <a:lnTo>
                  <a:pt x="25" y="329"/>
                </a:lnTo>
                <a:lnTo>
                  <a:pt x="25" y="356"/>
                </a:lnTo>
                <a:lnTo>
                  <a:pt x="25" y="378"/>
                </a:lnTo>
                <a:lnTo>
                  <a:pt x="25" y="416"/>
                </a:lnTo>
                <a:lnTo>
                  <a:pt x="25" y="469"/>
                </a:lnTo>
                <a:lnTo>
                  <a:pt x="25" y="529"/>
                </a:lnTo>
                <a:lnTo>
                  <a:pt x="25" y="572"/>
                </a:lnTo>
                <a:lnTo>
                  <a:pt x="25" y="604"/>
                </a:lnTo>
                <a:lnTo>
                  <a:pt x="25" y="631"/>
                </a:lnTo>
                <a:lnTo>
                  <a:pt x="25" y="669"/>
                </a:lnTo>
                <a:lnTo>
                  <a:pt x="25" y="702"/>
                </a:lnTo>
                <a:lnTo>
                  <a:pt x="25" y="712"/>
                </a:lnTo>
                <a:lnTo>
                  <a:pt x="31" y="707"/>
                </a:lnTo>
                <a:lnTo>
                  <a:pt x="31" y="696"/>
                </a:lnTo>
                <a:lnTo>
                  <a:pt x="31" y="685"/>
                </a:lnTo>
                <a:lnTo>
                  <a:pt x="31" y="669"/>
                </a:lnTo>
                <a:lnTo>
                  <a:pt x="31" y="637"/>
                </a:lnTo>
                <a:lnTo>
                  <a:pt x="31" y="594"/>
                </a:lnTo>
                <a:lnTo>
                  <a:pt x="31" y="561"/>
                </a:lnTo>
                <a:lnTo>
                  <a:pt x="31" y="545"/>
                </a:lnTo>
                <a:lnTo>
                  <a:pt x="31" y="529"/>
                </a:lnTo>
                <a:lnTo>
                  <a:pt x="31" y="507"/>
                </a:lnTo>
                <a:lnTo>
                  <a:pt x="31" y="491"/>
                </a:lnTo>
                <a:lnTo>
                  <a:pt x="31" y="486"/>
                </a:lnTo>
                <a:lnTo>
                  <a:pt x="31" y="464"/>
                </a:lnTo>
                <a:lnTo>
                  <a:pt x="31" y="432"/>
                </a:lnTo>
                <a:lnTo>
                  <a:pt x="31" y="405"/>
                </a:lnTo>
                <a:lnTo>
                  <a:pt x="31" y="399"/>
                </a:lnTo>
                <a:lnTo>
                  <a:pt x="31" y="410"/>
                </a:lnTo>
                <a:lnTo>
                  <a:pt x="31" y="432"/>
                </a:lnTo>
                <a:lnTo>
                  <a:pt x="31" y="448"/>
                </a:lnTo>
                <a:lnTo>
                  <a:pt x="31" y="469"/>
                </a:lnTo>
                <a:lnTo>
                  <a:pt x="31" y="491"/>
                </a:lnTo>
                <a:lnTo>
                  <a:pt x="31" y="507"/>
                </a:lnTo>
                <a:lnTo>
                  <a:pt x="31" y="523"/>
                </a:lnTo>
                <a:lnTo>
                  <a:pt x="31" y="550"/>
                </a:lnTo>
                <a:lnTo>
                  <a:pt x="31" y="594"/>
                </a:lnTo>
                <a:lnTo>
                  <a:pt x="31" y="653"/>
                </a:lnTo>
                <a:lnTo>
                  <a:pt x="31" y="702"/>
                </a:lnTo>
                <a:lnTo>
                  <a:pt x="31" y="756"/>
                </a:lnTo>
                <a:lnTo>
                  <a:pt x="31" y="810"/>
                </a:lnTo>
                <a:lnTo>
                  <a:pt x="31" y="874"/>
                </a:lnTo>
                <a:lnTo>
                  <a:pt x="31" y="912"/>
                </a:lnTo>
                <a:lnTo>
                  <a:pt x="31" y="901"/>
                </a:lnTo>
                <a:lnTo>
                  <a:pt x="31" y="837"/>
                </a:lnTo>
                <a:lnTo>
                  <a:pt x="31" y="739"/>
                </a:lnTo>
                <a:lnTo>
                  <a:pt x="31" y="642"/>
                </a:lnTo>
                <a:lnTo>
                  <a:pt x="31" y="561"/>
                </a:lnTo>
                <a:lnTo>
                  <a:pt x="31" y="486"/>
                </a:lnTo>
                <a:lnTo>
                  <a:pt x="31" y="394"/>
                </a:lnTo>
                <a:lnTo>
                  <a:pt x="31" y="281"/>
                </a:lnTo>
                <a:lnTo>
                  <a:pt x="31" y="173"/>
                </a:lnTo>
                <a:lnTo>
                  <a:pt x="31" y="119"/>
                </a:lnTo>
                <a:lnTo>
                  <a:pt x="31" y="140"/>
                </a:lnTo>
                <a:lnTo>
                  <a:pt x="31" y="210"/>
                </a:lnTo>
                <a:lnTo>
                  <a:pt x="31" y="297"/>
                </a:lnTo>
                <a:lnTo>
                  <a:pt x="31" y="356"/>
                </a:lnTo>
                <a:lnTo>
                  <a:pt x="31" y="389"/>
                </a:lnTo>
                <a:lnTo>
                  <a:pt x="31" y="410"/>
                </a:lnTo>
                <a:lnTo>
                  <a:pt x="31" y="453"/>
                </a:lnTo>
                <a:lnTo>
                  <a:pt x="31" y="534"/>
                </a:lnTo>
                <a:lnTo>
                  <a:pt x="31" y="637"/>
                </a:lnTo>
                <a:lnTo>
                  <a:pt x="31" y="739"/>
                </a:lnTo>
                <a:lnTo>
                  <a:pt x="31" y="804"/>
                </a:lnTo>
                <a:lnTo>
                  <a:pt x="31" y="826"/>
                </a:lnTo>
                <a:lnTo>
                  <a:pt x="31" y="810"/>
                </a:lnTo>
                <a:lnTo>
                  <a:pt x="31" y="783"/>
                </a:lnTo>
                <a:lnTo>
                  <a:pt x="31" y="739"/>
                </a:lnTo>
                <a:lnTo>
                  <a:pt x="31" y="680"/>
                </a:lnTo>
                <a:lnTo>
                  <a:pt x="31" y="610"/>
                </a:lnTo>
                <a:lnTo>
                  <a:pt x="31" y="545"/>
                </a:lnTo>
                <a:lnTo>
                  <a:pt x="31" y="486"/>
                </a:lnTo>
                <a:lnTo>
                  <a:pt x="31" y="410"/>
                </a:lnTo>
                <a:lnTo>
                  <a:pt x="31" y="329"/>
                </a:lnTo>
                <a:lnTo>
                  <a:pt x="31" y="281"/>
                </a:lnTo>
                <a:lnTo>
                  <a:pt x="31" y="313"/>
                </a:lnTo>
                <a:lnTo>
                  <a:pt x="31" y="351"/>
                </a:lnTo>
                <a:lnTo>
                  <a:pt x="31" y="378"/>
                </a:lnTo>
                <a:lnTo>
                  <a:pt x="31" y="410"/>
                </a:lnTo>
                <a:lnTo>
                  <a:pt x="31" y="448"/>
                </a:lnTo>
                <a:lnTo>
                  <a:pt x="31" y="475"/>
                </a:lnTo>
                <a:lnTo>
                  <a:pt x="31" y="496"/>
                </a:lnTo>
                <a:lnTo>
                  <a:pt x="31" y="529"/>
                </a:lnTo>
                <a:lnTo>
                  <a:pt x="31" y="572"/>
                </a:lnTo>
                <a:lnTo>
                  <a:pt x="31" y="615"/>
                </a:lnTo>
                <a:lnTo>
                  <a:pt x="31" y="642"/>
                </a:lnTo>
                <a:lnTo>
                  <a:pt x="31" y="664"/>
                </a:lnTo>
                <a:lnTo>
                  <a:pt x="31" y="696"/>
                </a:lnTo>
                <a:lnTo>
                  <a:pt x="31" y="734"/>
                </a:lnTo>
                <a:lnTo>
                  <a:pt x="31" y="766"/>
                </a:lnTo>
                <a:lnTo>
                  <a:pt x="31" y="745"/>
                </a:lnTo>
                <a:lnTo>
                  <a:pt x="31" y="712"/>
                </a:lnTo>
                <a:lnTo>
                  <a:pt x="31" y="691"/>
                </a:lnTo>
                <a:lnTo>
                  <a:pt x="31" y="669"/>
                </a:lnTo>
                <a:lnTo>
                  <a:pt x="37" y="631"/>
                </a:lnTo>
                <a:lnTo>
                  <a:pt x="37" y="577"/>
                </a:lnTo>
                <a:lnTo>
                  <a:pt x="37" y="534"/>
                </a:lnTo>
                <a:lnTo>
                  <a:pt x="37" y="513"/>
                </a:lnTo>
                <a:lnTo>
                  <a:pt x="37" y="507"/>
                </a:lnTo>
                <a:lnTo>
                  <a:pt x="37" y="513"/>
                </a:lnTo>
                <a:lnTo>
                  <a:pt x="37" y="534"/>
                </a:lnTo>
                <a:lnTo>
                  <a:pt x="37" y="561"/>
                </a:lnTo>
                <a:lnTo>
                  <a:pt x="37" y="583"/>
                </a:lnTo>
                <a:lnTo>
                  <a:pt x="37" y="604"/>
                </a:lnTo>
                <a:lnTo>
                  <a:pt x="37" y="631"/>
                </a:lnTo>
                <a:lnTo>
                  <a:pt x="37" y="669"/>
                </a:lnTo>
                <a:lnTo>
                  <a:pt x="37" y="702"/>
                </a:lnTo>
                <a:lnTo>
                  <a:pt x="37" y="707"/>
                </a:lnTo>
                <a:lnTo>
                  <a:pt x="37" y="675"/>
                </a:lnTo>
                <a:lnTo>
                  <a:pt x="37" y="621"/>
                </a:lnTo>
                <a:lnTo>
                  <a:pt x="37" y="561"/>
                </a:lnTo>
                <a:lnTo>
                  <a:pt x="37" y="502"/>
                </a:lnTo>
                <a:lnTo>
                  <a:pt x="37" y="442"/>
                </a:lnTo>
                <a:lnTo>
                  <a:pt x="37" y="394"/>
                </a:lnTo>
                <a:lnTo>
                  <a:pt x="37" y="378"/>
                </a:lnTo>
                <a:lnTo>
                  <a:pt x="37" y="399"/>
                </a:lnTo>
                <a:lnTo>
                  <a:pt x="37" y="416"/>
                </a:lnTo>
                <a:lnTo>
                  <a:pt x="37" y="394"/>
                </a:lnTo>
                <a:lnTo>
                  <a:pt x="37" y="356"/>
                </a:lnTo>
                <a:lnTo>
                  <a:pt x="37" y="340"/>
                </a:lnTo>
                <a:lnTo>
                  <a:pt x="37" y="335"/>
                </a:lnTo>
                <a:lnTo>
                  <a:pt x="37" y="324"/>
                </a:lnTo>
                <a:lnTo>
                  <a:pt x="37" y="302"/>
                </a:lnTo>
                <a:lnTo>
                  <a:pt x="37" y="281"/>
                </a:lnTo>
                <a:lnTo>
                  <a:pt x="37" y="286"/>
                </a:lnTo>
                <a:lnTo>
                  <a:pt x="37" y="313"/>
                </a:lnTo>
                <a:lnTo>
                  <a:pt x="37" y="356"/>
                </a:lnTo>
                <a:lnTo>
                  <a:pt x="37" y="405"/>
                </a:lnTo>
                <a:lnTo>
                  <a:pt x="37" y="453"/>
                </a:lnTo>
                <a:lnTo>
                  <a:pt x="37" y="491"/>
                </a:lnTo>
                <a:lnTo>
                  <a:pt x="37" y="523"/>
                </a:lnTo>
                <a:lnTo>
                  <a:pt x="37" y="545"/>
                </a:lnTo>
                <a:lnTo>
                  <a:pt x="37" y="556"/>
                </a:lnTo>
                <a:lnTo>
                  <a:pt x="37" y="583"/>
                </a:lnTo>
                <a:lnTo>
                  <a:pt x="37" y="610"/>
                </a:lnTo>
                <a:lnTo>
                  <a:pt x="37" y="631"/>
                </a:lnTo>
                <a:lnTo>
                  <a:pt x="37" y="626"/>
                </a:lnTo>
                <a:lnTo>
                  <a:pt x="37" y="642"/>
                </a:lnTo>
                <a:lnTo>
                  <a:pt x="37" y="669"/>
                </a:lnTo>
                <a:lnTo>
                  <a:pt x="37" y="702"/>
                </a:lnTo>
                <a:lnTo>
                  <a:pt x="37" y="739"/>
                </a:lnTo>
                <a:lnTo>
                  <a:pt x="37" y="777"/>
                </a:lnTo>
                <a:lnTo>
                  <a:pt x="37" y="810"/>
                </a:lnTo>
                <a:lnTo>
                  <a:pt x="37" y="815"/>
                </a:lnTo>
                <a:lnTo>
                  <a:pt x="37" y="799"/>
                </a:lnTo>
                <a:lnTo>
                  <a:pt x="37" y="761"/>
                </a:lnTo>
                <a:lnTo>
                  <a:pt x="37" y="718"/>
                </a:lnTo>
                <a:lnTo>
                  <a:pt x="37" y="685"/>
                </a:lnTo>
                <a:lnTo>
                  <a:pt x="37" y="658"/>
                </a:lnTo>
                <a:lnTo>
                  <a:pt x="37" y="621"/>
                </a:lnTo>
                <a:lnTo>
                  <a:pt x="37" y="572"/>
                </a:lnTo>
                <a:lnTo>
                  <a:pt x="37" y="529"/>
                </a:lnTo>
                <a:lnTo>
                  <a:pt x="37" y="496"/>
                </a:lnTo>
                <a:lnTo>
                  <a:pt x="37" y="475"/>
                </a:lnTo>
                <a:lnTo>
                  <a:pt x="37" y="442"/>
                </a:lnTo>
                <a:lnTo>
                  <a:pt x="37" y="410"/>
                </a:lnTo>
                <a:lnTo>
                  <a:pt x="37" y="399"/>
                </a:lnTo>
                <a:lnTo>
                  <a:pt x="37" y="416"/>
                </a:lnTo>
                <a:lnTo>
                  <a:pt x="37" y="432"/>
                </a:lnTo>
                <a:lnTo>
                  <a:pt x="37" y="437"/>
                </a:lnTo>
                <a:lnTo>
                  <a:pt x="37" y="453"/>
                </a:lnTo>
                <a:lnTo>
                  <a:pt x="37" y="486"/>
                </a:lnTo>
                <a:lnTo>
                  <a:pt x="37" y="502"/>
                </a:lnTo>
                <a:lnTo>
                  <a:pt x="37" y="513"/>
                </a:lnTo>
                <a:lnTo>
                  <a:pt x="37" y="529"/>
                </a:lnTo>
                <a:lnTo>
                  <a:pt x="37" y="550"/>
                </a:lnTo>
                <a:lnTo>
                  <a:pt x="37" y="561"/>
                </a:lnTo>
                <a:lnTo>
                  <a:pt x="37" y="556"/>
                </a:lnTo>
                <a:lnTo>
                  <a:pt x="37" y="561"/>
                </a:lnTo>
                <a:lnTo>
                  <a:pt x="37" y="594"/>
                </a:lnTo>
                <a:lnTo>
                  <a:pt x="37" y="669"/>
                </a:lnTo>
                <a:lnTo>
                  <a:pt x="37" y="750"/>
                </a:lnTo>
                <a:lnTo>
                  <a:pt x="37" y="804"/>
                </a:lnTo>
                <a:lnTo>
                  <a:pt x="37" y="810"/>
                </a:lnTo>
                <a:lnTo>
                  <a:pt x="37" y="761"/>
                </a:lnTo>
                <a:lnTo>
                  <a:pt x="43" y="675"/>
                </a:lnTo>
                <a:lnTo>
                  <a:pt x="43" y="572"/>
                </a:lnTo>
                <a:lnTo>
                  <a:pt x="43" y="469"/>
                </a:lnTo>
                <a:lnTo>
                  <a:pt x="43" y="394"/>
                </a:lnTo>
                <a:lnTo>
                  <a:pt x="43" y="329"/>
                </a:lnTo>
                <a:lnTo>
                  <a:pt x="43" y="264"/>
                </a:lnTo>
                <a:lnTo>
                  <a:pt x="43" y="205"/>
                </a:lnTo>
                <a:lnTo>
                  <a:pt x="43" y="178"/>
                </a:lnTo>
                <a:lnTo>
                  <a:pt x="43" y="194"/>
                </a:lnTo>
                <a:lnTo>
                  <a:pt x="43" y="270"/>
                </a:lnTo>
                <a:lnTo>
                  <a:pt x="43" y="378"/>
                </a:lnTo>
                <a:lnTo>
                  <a:pt x="43" y="486"/>
                </a:lnTo>
                <a:lnTo>
                  <a:pt x="43" y="572"/>
                </a:lnTo>
                <a:lnTo>
                  <a:pt x="43" y="631"/>
                </a:lnTo>
                <a:lnTo>
                  <a:pt x="43" y="680"/>
                </a:lnTo>
                <a:lnTo>
                  <a:pt x="43" y="702"/>
                </a:lnTo>
                <a:lnTo>
                  <a:pt x="43" y="685"/>
                </a:lnTo>
                <a:lnTo>
                  <a:pt x="43" y="642"/>
                </a:lnTo>
                <a:lnTo>
                  <a:pt x="43" y="588"/>
                </a:lnTo>
                <a:lnTo>
                  <a:pt x="43" y="556"/>
                </a:lnTo>
                <a:lnTo>
                  <a:pt x="43" y="540"/>
                </a:lnTo>
                <a:lnTo>
                  <a:pt x="43" y="507"/>
                </a:lnTo>
                <a:lnTo>
                  <a:pt x="43" y="448"/>
                </a:lnTo>
                <a:lnTo>
                  <a:pt x="43" y="405"/>
                </a:lnTo>
                <a:lnTo>
                  <a:pt x="43" y="410"/>
                </a:lnTo>
                <a:lnTo>
                  <a:pt x="43" y="437"/>
                </a:lnTo>
                <a:lnTo>
                  <a:pt x="43" y="459"/>
                </a:lnTo>
                <a:lnTo>
                  <a:pt x="43" y="453"/>
                </a:lnTo>
                <a:lnTo>
                  <a:pt x="43" y="448"/>
                </a:lnTo>
                <a:lnTo>
                  <a:pt x="43" y="475"/>
                </a:lnTo>
                <a:lnTo>
                  <a:pt x="43" y="518"/>
                </a:lnTo>
                <a:lnTo>
                  <a:pt x="43" y="567"/>
                </a:lnTo>
                <a:lnTo>
                  <a:pt x="43" y="604"/>
                </a:lnTo>
                <a:lnTo>
                  <a:pt x="43" y="642"/>
                </a:lnTo>
                <a:lnTo>
                  <a:pt x="43" y="675"/>
                </a:lnTo>
                <a:lnTo>
                  <a:pt x="43" y="696"/>
                </a:lnTo>
                <a:lnTo>
                  <a:pt x="43" y="702"/>
                </a:lnTo>
                <a:lnTo>
                  <a:pt x="43" y="696"/>
                </a:lnTo>
                <a:lnTo>
                  <a:pt x="43" y="680"/>
                </a:lnTo>
                <a:lnTo>
                  <a:pt x="43" y="653"/>
                </a:lnTo>
                <a:lnTo>
                  <a:pt x="43" y="631"/>
                </a:lnTo>
                <a:lnTo>
                  <a:pt x="43" y="626"/>
                </a:lnTo>
                <a:lnTo>
                  <a:pt x="43" y="642"/>
                </a:lnTo>
                <a:lnTo>
                  <a:pt x="43" y="658"/>
                </a:lnTo>
                <a:lnTo>
                  <a:pt x="43" y="653"/>
                </a:lnTo>
                <a:lnTo>
                  <a:pt x="43" y="637"/>
                </a:lnTo>
                <a:lnTo>
                  <a:pt x="43" y="621"/>
                </a:lnTo>
                <a:lnTo>
                  <a:pt x="43" y="610"/>
                </a:lnTo>
                <a:lnTo>
                  <a:pt x="43" y="583"/>
                </a:lnTo>
                <a:lnTo>
                  <a:pt x="43" y="545"/>
                </a:lnTo>
                <a:lnTo>
                  <a:pt x="43" y="496"/>
                </a:lnTo>
                <a:lnTo>
                  <a:pt x="43" y="459"/>
                </a:lnTo>
                <a:lnTo>
                  <a:pt x="43" y="421"/>
                </a:lnTo>
                <a:lnTo>
                  <a:pt x="43" y="399"/>
                </a:lnTo>
                <a:lnTo>
                  <a:pt x="43" y="416"/>
                </a:lnTo>
                <a:lnTo>
                  <a:pt x="43" y="453"/>
                </a:lnTo>
                <a:lnTo>
                  <a:pt x="43" y="496"/>
                </a:lnTo>
                <a:lnTo>
                  <a:pt x="43" y="529"/>
                </a:lnTo>
                <a:lnTo>
                  <a:pt x="43" y="550"/>
                </a:lnTo>
                <a:lnTo>
                  <a:pt x="43" y="577"/>
                </a:lnTo>
                <a:lnTo>
                  <a:pt x="43" y="621"/>
                </a:lnTo>
                <a:lnTo>
                  <a:pt x="43" y="664"/>
                </a:lnTo>
                <a:lnTo>
                  <a:pt x="43" y="680"/>
                </a:lnTo>
                <a:lnTo>
                  <a:pt x="43" y="658"/>
                </a:lnTo>
                <a:lnTo>
                  <a:pt x="43" y="621"/>
                </a:lnTo>
                <a:lnTo>
                  <a:pt x="43" y="577"/>
                </a:lnTo>
                <a:lnTo>
                  <a:pt x="43" y="545"/>
                </a:lnTo>
                <a:lnTo>
                  <a:pt x="43" y="518"/>
                </a:lnTo>
                <a:lnTo>
                  <a:pt x="43" y="480"/>
                </a:lnTo>
                <a:lnTo>
                  <a:pt x="43" y="410"/>
                </a:lnTo>
                <a:lnTo>
                  <a:pt x="43" y="335"/>
                </a:lnTo>
                <a:lnTo>
                  <a:pt x="43" y="291"/>
                </a:lnTo>
                <a:lnTo>
                  <a:pt x="43" y="297"/>
                </a:lnTo>
                <a:lnTo>
                  <a:pt x="43" y="318"/>
                </a:lnTo>
                <a:lnTo>
                  <a:pt x="43" y="340"/>
                </a:lnTo>
                <a:lnTo>
                  <a:pt x="43" y="362"/>
                </a:lnTo>
                <a:lnTo>
                  <a:pt x="43" y="389"/>
                </a:lnTo>
                <a:lnTo>
                  <a:pt x="43" y="432"/>
                </a:lnTo>
                <a:lnTo>
                  <a:pt x="43" y="486"/>
                </a:lnTo>
                <a:lnTo>
                  <a:pt x="43" y="545"/>
                </a:lnTo>
                <a:lnTo>
                  <a:pt x="43" y="610"/>
                </a:lnTo>
                <a:lnTo>
                  <a:pt x="43" y="685"/>
                </a:lnTo>
                <a:lnTo>
                  <a:pt x="43" y="756"/>
                </a:lnTo>
                <a:lnTo>
                  <a:pt x="43" y="804"/>
                </a:lnTo>
                <a:lnTo>
                  <a:pt x="49" y="815"/>
                </a:lnTo>
                <a:lnTo>
                  <a:pt x="49" y="799"/>
                </a:lnTo>
                <a:lnTo>
                  <a:pt x="49" y="766"/>
                </a:lnTo>
                <a:lnTo>
                  <a:pt x="49" y="729"/>
                </a:lnTo>
                <a:lnTo>
                  <a:pt x="49" y="685"/>
                </a:lnTo>
                <a:lnTo>
                  <a:pt x="49" y="631"/>
                </a:lnTo>
                <a:lnTo>
                  <a:pt x="49" y="572"/>
                </a:lnTo>
                <a:lnTo>
                  <a:pt x="49" y="518"/>
                </a:lnTo>
                <a:lnTo>
                  <a:pt x="49" y="469"/>
                </a:lnTo>
                <a:lnTo>
                  <a:pt x="49" y="421"/>
                </a:lnTo>
                <a:lnTo>
                  <a:pt x="49" y="367"/>
                </a:lnTo>
                <a:lnTo>
                  <a:pt x="49" y="329"/>
                </a:lnTo>
                <a:lnTo>
                  <a:pt x="49" y="318"/>
                </a:lnTo>
                <a:lnTo>
                  <a:pt x="49" y="329"/>
                </a:lnTo>
                <a:lnTo>
                  <a:pt x="49" y="351"/>
                </a:lnTo>
                <a:lnTo>
                  <a:pt x="49" y="378"/>
                </a:lnTo>
                <a:lnTo>
                  <a:pt x="49" y="410"/>
                </a:lnTo>
                <a:lnTo>
                  <a:pt x="49" y="453"/>
                </a:lnTo>
                <a:lnTo>
                  <a:pt x="49" y="496"/>
                </a:lnTo>
                <a:lnTo>
                  <a:pt x="49" y="540"/>
                </a:lnTo>
                <a:lnTo>
                  <a:pt x="49" y="594"/>
                </a:lnTo>
                <a:lnTo>
                  <a:pt x="49" y="637"/>
                </a:lnTo>
                <a:lnTo>
                  <a:pt x="49" y="604"/>
                </a:lnTo>
                <a:lnTo>
                  <a:pt x="49" y="583"/>
                </a:lnTo>
                <a:lnTo>
                  <a:pt x="49" y="594"/>
                </a:lnTo>
                <a:lnTo>
                  <a:pt x="49" y="588"/>
                </a:lnTo>
                <a:lnTo>
                  <a:pt x="49" y="577"/>
                </a:lnTo>
                <a:lnTo>
                  <a:pt x="49" y="583"/>
                </a:lnTo>
                <a:lnTo>
                  <a:pt x="49" y="594"/>
                </a:lnTo>
                <a:lnTo>
                  <a:pt x="49" y="615"/>
                </a:lnTo>
                <a:lnTo>
                  <a:pt x="49" y="653"/>
                </a:lnTo>
                <a:lnTo>
                  <a:pt x="49" y="712"/>
                </a:lnTo>
                <a:lnTo>
                  <a:pt x="49" y="756"/>
                </a:lnTo>
                <a:lnTo>
                  <a:pt x="49" y="761"/>
                </a:lnTo>
                <a:lnTo>
                  <a:pt x="49" y="712"/>
                </a:lnTo>
                <a:lnTo>
                  <a:pt x="49" y="637"/>
                </a:lnTo>
                <a:lnTo>
                  <a:pt x="49" y="567"/>
                </a:lnTo>
                <a:lnTo>
                  <a:pt x="49" y="513"/>
                </a:lnTo>
                <a:lnTo>
                  <a:pt x="49" y="469"/>
                </a:lnTo>
                <a:lnTo>
                  <a:pt x="49" y="426"/>
                </a:lnTo>
                <a:lnTo>
                  <a:pt x="49" y="389"/>
                </a:lnTo>
                <a:lnTo>
                  <a:pt x="49" y="367"/>
                </a:lnTo>
                <a:lnTo>
                  <a:pt x="49" y="405"/>
                </a:lnTo>
                <a:lnTo>
                  <a:pt x="49" y="486"/>
                </a:lnTo>
                <a:lnTo>
                  <a:pt x="49" y="572"/>
                </a:lnTo>
                <a:lnTo>
                  <a:pt x="49" y="642"/>
                </a:lnTo>
                <a:lnTo>
                  <a:pt x="49" y="680"/>
                </a:lnTo>
                <a:lnTo>
                  <a:pt x="49" y="707"/>
                </a:lnTo>
                <a:lnTo>
                  <a:pt x="49" y="669"/>
                </a:lnTo>
                <a:lnTo>
                  <a:pt x="49" y="594"/>
                </a:lnTo>
                <a:lnTo>
                  <a:pt x="49" y="513"/>
                </a:lnTo>
                <a:lnTo>
                  <a:pt x="49" y="448"/>
                </a:lnTo>
                <a:lnTo>
                  <a:pt x="49" y="394"/>
                </a:lnTo>
                <a:lnTo>
                  <a:pt x="49" y="335"/>
                </a:lnTo>
                <a:lnTo>
                  <a:pt x="49" y="281"/>
                </a:lnTo>
                <a:lnTo>
                  <a:pt x="49" y="254"/>
                </a:lnTo>
                <a:lnTo>
                  <a:pt x="49" y="259"/>
                </a:lnTo>
                <a:lnTo>
                  <a:pt x="49" y="275"/>
                </a:lnTo>
                <a:lnTo>
                  <a:pt x="49" y="291"/>
                </a:lnTo>
                <a:lnTo>
                  <a:pt x="49" y="324"/>
                </a:lnTo>
                <a:lnTo>
                  <a:pt x="49" y="389"/>
                </a:lnTo>
                <a:lnTo>
                  <a:pt x="49" y="469"/>
                </a:lnTo>
                <a:lnTo>
                  <a:pt x="49" y="534"/>
                </a:lnTo>
                <a:lnTo>
                  <a:pt x="49" y="567"/>
                </a:lnTo>
                <a:lnTo>
                  <a:pt x="49" y="583"/>
                </a:lnTo>
                <a:lnTo>
                  <a:pt x="49" y="615"/>
                </a:lnTo>
                <a:lnTo>
                  <a:pt x="49" y="669"/>
                </a:lnTo>
                <a:lnTo>
                  <a:pt x="49" y="734"/>
                </a:lnTo>
                <a:lnTo>
                  <a:pt x="49" y="777"/>
                </a:lnTo>
                <a:lnTo>
                  <a:pt x="49" y="793"/>
                </a:lnTo>
                <a:lnTo>
                  <a:pt x="49" y="804"/>
                </a:lnTo>
                <a:lnTo>
                  <a:pt x="49" y="815"/>
                </a:lnTo>
                <a:lnTo>
                  <a:pt x="49" y="820"/>
                </a:lnTo>
                <a:lnTo>
                  <a:pt x="49" y="831"/>
                </a:lnTo>
                <a:lnTo>
                  <a:pt x="49" y="837"/>
                </a:lnTo>
                <a:lnTo>
                  <a:pt x="49" y="842"/>
                </a:lnTo>
                <a:lnTo>
                  <a:pt x="49" y="831"/>
                </a:lnTo>
                <a:lnTo>
                  <a:pt x="49" y="799"/>
                </a:lnTo>
                <a:lnTo>
                  <a:pt x="49" y="734"/>
                </a:lnTo>
                <a:lnTo>
                  <a:pt x="49" y="642"/>
                </a:lnTo>
                <a:lnTo>
                  <a:pt x="49" y="540"/>
                </a:lnTo>
                <a:lnTo>
                  <a:pt x="49" y="437"/>
                </a:lnTo>
                <a:lnTo>
                  <a:pt x="49" y="351"/>
                </a:lnTo>
                <a:lnTo>
                  <a:pt x="55" y="270"/>
                </a:lnTo>
                <a:lnTo>
                  <a:pt x="55" y="210"/>
                </a:lnTo>
                <a:lnTo>
                  <a:pt x="55" y="178"/>
                </a:lnTo>
                <a:lnTo>
                  <a:pt x="55" y="167"/>
                </a:lnTo>
                <a:lnTo>
                  <a:pt x="55" y="156"/>
                </a:lnTo>
                <a:lnTo>
                  <a:pt x="55" y="183"/>
                </a:lnTo>
                <a:lnTo>
                  <a:pt x="55" y="243"/>
                </a:lnTo>
                <a:lnTo>
                  <a:pt x="55" y="329"/>
                </a:lnTo>
                <a:lnTo>
                  <a:pt x="55" y="416"/>
                </a:lnTo>
                <a:lnTo>
                  <a:pt x="55" y="480"/>
                </a:lnTo>
                <a:lnTo>
                  <a:pt x="55" y="534"/>
                </a:lnTo>
                <a:lnTo>
                  <a:pt x="55" y="588"/>
                </a:lnTo>
                <a:lnTo>
                  <a:pt x="55" y="637"/>
                </a:lnTo>
                <a:lnTo>
                  <a:pt x="55" y="658"/>
                </a:lnTo>
                <a:lnTo>
                  <a:pt x="55" y="664"/>
                </a:lnTo>
                <a:lnTo>
                  <a:pt x="55" y="675"/>
                </a:lnTo>
                <a:lnTo>
                  <a:pt x="55" y="685"/>
                </a:lnTo>
                <a:lnTo>
                  <a:pt x="55" y="691"/>
                </a:lnTo>
                <a:lnTo>
                  <a:pt x="55" y="675"/>
                </a:lnTo>
                <a:lnTo>
                  <a:pt x="55" y="642"/>
                </a:lnTo>
                <a:lnTo>
                  <a:pt x="55" y="594"/>
                </a:lnTo>
                <a:lnTo>
                  <a:pt x="55" y="556"/>
                </a:lnTo>
                <a:lnTo>
                  <a:pt x="55" y="545"/>
                </a:lnTo>
                <a:lnTo>
                  <a:pt x="55" y="556"/>
                </a:lnTo>
                <a:lnTo>
                  <a:pt x="55" y="550"/>
                </a:lnTo>
                <a:lnTo>
                  <a:pt x="55" y="556"/>
                </a:lnTo>
                <a:lnTo>
                  <a:pt x="55" y="561"/>
                </a:lnTo>
                <a:lnTo>
                  <a:pt x="55" y="556"/>
                </a:lnTo>
                <a:lnTo>
                  <a:pt x="55" y="550"/>
                </a:lnTo>
                <a:lnTo>
                  <a:pt x="55" y="556"/>
                </a:lnTo>
                <a:lnTo>
                  <a:pt x="55" y="572"/>
                </a:lnTo>
                <a:lnTo>
                  <a:pt x="55" y="594"/>
                </a:lnTo>
                <a:lnTo>
                  <a:pt x="55" y="621"/>
                </a:lnTo>
                <a:lnTo>
                  <a:pt x="55" y="648"/>
                </a:lnTo>
                <a:lnTo>
                  <a:pt x="55" y="675"/>
                </a:lnTo>
                <a:lnTo>
                  <a:pt x="55" y="702"/>
                </a:lnTo>
                <a:lnTo>
                  <a:pt x="55" y="734"/>
                </a:lnTo>
                <a:lnTo>
                  <a:pt x="55" y="745"/>
                </a:lnTo>
                <a:lnTo>
                  <a:pt x="55" y="739"/>
                </a:lnTo>
                <a:lnTo>
                  <a:pt x="55" y="707"/>
                </a:lnTo>
                <a:lnTo>
                  <a:pt x="55" y="653"/>
                </a:lnTo>
                <a:lnTo>
                  <a:pt x="55" y="599"/>
                </a:lnTo>
                <a:lnTo>
                  <a:pt x="55" y="534"/>
                </a:lnTo>
                <a:lnTo>
                  <a:pt x="55" y="459"/>
                </a:lnTo>
                <a:lnTo>
                  <a:pt x="55" y="378"/>
                </a:lnTo>
                <a:lnTo>
                  <a:pt x="55" y="286"/>
                </a:lnTo>
                <a:lnTo>
                  <a:pt x="55" y="216"/>
                </a:lnTo>
                <a:lnTo>
                  <a:pt x="55" y="183"/>
                </a:lnTo>
                <a:lnTo>
                  <a:pt x="55" y="210"/>
                </a:lnTo>
                <a:lnTo>
                  <a:pt x="55" y="254"/>
                </a:lnTo>
                <a:lnTo>
                  <a:pt x="55" y="313"/>
                </a:lnTo>
                <a:lnTo>
                  <a:pt x="55" y="383"/>
                </a:lnTo>
                <a:lnTo>
                  <a:pt x="55" y="453"/>
                </a:lnTo>
                <a:lnTo>
                  <a:pt x="55" y="507"/>
                </a:lnTo>
                <a:lnTo>
                  <a:pt x="55" y="545"/>
                </a:lnTo>
                <a:lnTo>
                  <a:pt x="55" y="561"/>
                </a:lnTo>
                <a:lnTo>
                  <a:pt x="55" y="583"/>
                </a:lnTo>
                <a:lnTo>
                  <a:pt x="55" y="610"/>
                </a:lnTo>
                <a:lnTo>
                  <a:pt x="55" y="631"/>
                </a:lnTo>
                <a:lnTo>
                  <a:pt x="55" y="653"/>
                </a:lnTo>
                <a:lnTo>
                  <a:pt x="55" y="669"/>
                </a:lnTo>
                <a:lnTo>
                  <a:pt x="55" y="691"/>
                </a:lnTo>
                <a:lnTo>
                  <a:pt x="55" y="707"/>
                </a:lnTo>
                <a:lnTo>
                  <a:pt x="55" y="723"/>
                </a:lnTo>
                <a:lnTo>
                  <a:pt x="55" y="739"/>
                </a:lnTo>
                <a:lnTo>
                  <a:pt x="55" y="761"/>
                </a:lnTo>
                <a:lnTo>
                  <a:pt x="55" y="777"/>
                </a:lnTo>
                <a:lnTo>
                  <a:pt x="55" y="761"/>
                </a:lnTo>
                <a:lnTo>
                  <a:pt x="55" y="729"/>
                </a:lnTo>
                <a:lnTo>
                  <a:pt x="55" y="669"/>
                </a:lnTo>
                <a:lnTo>
                  <a:pt x="55" y="604"/>
                </a:lnTo>
                <a:lnTo>
                  <a:pt x="55" y="534"/>
                </a:lnTo>
                <a:lnTo>
                  <a:pt x="55" y="459"/>
                </a:lnTo>
                <a:lnTo>
                  <a:pt x="55" y="367"/>
                </a:lnTo>
                <a:lnTo>
                  <a:pt x="55" y="281"/>
                </a:lnTo>
                <a:lnTo>
                  <a:pt x="55" y="221"/>
                </a:lnTo>
                <a:lnTo>
                  <a:pt x="55" y="200"/>
                </a:lnTo>
                <a:lnTo>
                  <a:pt x="55" y="227"/>
                </a:lnTo>
                <a:lnTo>
                  <a:pt x="55" y="281"/>
                </a:lnTo>
                <a:lnTo>
                  <a:pt x="61" y="351"/>
                </a:lnTo>
                <a:lnTo>
                  <a:pt x="61" y="421"/>
                </a:lnTo>
                <a:lnTo>
                  <a:pt x="61" y="491"/>
                </a:lnTo>
                <a:lnTo>
                  <a:pt x="61" y="567"/>
                </a:lnTo>
                <a:lnTo>
                  <a:pt x="61" y="642"/>
                </a:lnTo>
                <a:lnTo>
                  <a:pt x="61" y="729"/>
                </a:lnTo>
                <a:lnTo>
                  <a:pt x="61" y="810"/>
                </a:lnTo>
                <a:lnTo>
                  <a:pt x="61" y="853"/>
                </a:lnTo>
                <a:lnTo>
                  <a:pt x="61" y="842"/>
                </a:lnTo>
                <a:lnTo>
                  <a:pt x="61" y="788"/>
                </a:lnTo>
                <a:lnTo>
                  <a:pt x="61" y="712"/>
                </a:lnTo>
                <a:lnTo>
                  <a:pt x="61" y="637"/>
                </a:lnTo>
                <a:lnTo>
                  <a:pt x="61" y="572"/>
                </a:lnTo>
                <a:lnTo>
                  <a:pt x="61" y="518"/>
                </a:lnTo>
                <a:lnTo>
                  <a:pt x="61" y="475"/>
                </a:lnTo>
                <a:lnTo>
                  <a:pt x="61" y="459"/>
                </a:lnTo>
                <a:lnTo>
                  <a:pt x="61" y="475"/>
                </a:lnTo>
                <a:lnTo>
                  <a:pt x="61" y="496"/>
                </a:lnTo>
                <a:lnTo>
                  <a:pt x="61" y="518"/>
                </a:lnTo>
                <a:lnTo>
                  <a:pt x="61" y="529"/>
                </a:lnTo>
                <a:lnTo>
                  <a:pt x="61" y="545"/>
                </a:lnTo>
                <a:lnTo>
                  <a:pt x="61" y="567"/>
                </a:lnTo>
                <a:lnTo>
                  <a:pt x="61" y="594"/>
                </a:lnTo>
                <a:lnTo>
                  <a:pt x="61" y="604"/>
                </a:lnTo>
                <a:lnTo>
                  <a:pt x="61" y="583"/>
                </a:lnTo>
                <a:lnTo>
                  <a:pt x="61" y="523"/>
                </a:lnTo>
                <a:lnTo>
                  <a:pt x="61" y="459"/>
                </a:lnTo>
                <a:lnTo>
                  <a:pt x="61" y="416"/>
                </a:lnTo>
                <a:lnTo>
                  <a:pt x="61" y="399"/>
                </a:lnTo>
                <a:lnTo>
                  <a:pt x="61" y="394"/>
                </a:lnTo>
                <a:lnTo>
                  <a:pt x="61" y="399"/>
                </a:lnTo>
                <a:lnTo>
                  <a:pt x="61" y="410"/>
                </a:lnTo>
                <a:lnTo>
                  <a:pt x="61" y="416"/>
                </a:lnTo>
                <a:lnTo>
                  <a:pt x="61" y="426"/>
                </a:lnTo>
                <a:lnTo>
                  <a:pt x="61" y="442"/>
                </a:lnTo>
                <a:lnTo>
                  <a:pt x="61" y="475"/>
                </a:lnTo>
                <a:lnTo>
                  <a:pt x="61" y="507"/>
                </a:lnTo>
                <a:lnTo>
                  <a:pt x="61" y="529"/>
                </a:lnTo>
                <a:lnTo>
                  <a:pt x="61" y="523"/>
                </a:lnTo>
                <a:lnTo>
                  <a:pt x="61" y="518"/>
                </a:lnTo>
                <a:lnTo>
                  <a:pt x="61" y="523"/>
                </a:lnTo>
                <a:lnTo>
                  <a:pt x="61" y="534"/>
                </a:lnTo>
                <a:lnTo>
                  <a:pt x="61" y="529"/>
                </a:lnTo>
                <a:lnTo>
                  <a:pt x="61" y="518"/>
                </a:lnTo>
                <a:lnTo>
                  <a:pt x="61" y="529"/>
                </a:lnTo>
                <a:lnTo>
                  <a:pt x="61" y="577"/>
                </a:lnTo>
                <a:lnTo>
                  <a:pt x="61" y="631"/>
                </a:lnTo>
                <a:lnTo>
                  <a:pt x="61" y="658"/>
                </a:lnTo>
                <a:lnTo>
                  <a:pt x="61" y="664"/>
                </a:lnTo>
                <a:lnTo>
                  <a:pt x="61" y="669"/>
                </a:lnTo>
                <a:lnTo>
                  <a:pt x="61" y="675"/>
                </a:lnTo>
                <a:lnTo>
                  <a:pt x="61" y="680"/>
                </a:lnTo>
                <a:lnTo>
                  <a:pt x="61" y="675"/>
                </a:lnTo>
                <a:lnTo>
                  <a:pt x="61" y="658"/>
                </a:lnTo>
                <a:lnTo>
                  <a:pt x="61" y="637"/>
                </a:lnTo>
                <a:lnTo>
                  <a:pt x="61" y="610"/>
                </a:lnTo>
                <a:lnTo>
                  <a:pt x="61" y="588"/>
                </a:lnTo>
                <a:lnTo>
                  <a:pt x="61" y="567"/>
                </a:lnTo>
                <a:lnTo>
                  <a:pt x="61" y="550"/>
                </a:lnTo>
                <a:lnTo>
                  <a:pt x="61" y="534"/>
                </a:lnTo>
                <a:lnTo>
                  <a:pt x="61" y="513"/>
                </a:lnTo>
                <a:lnTo>
                  <a:pt x="61" y="486"/>
                </a:lnTo>
                <a:lnTo>
                  <a:pt x="61" y="453"/>
                </a:lnTo>
                <a:lnTo>
                  <a:pt x="61" y="426"/>
                </a:lnTo>
                <a:lnTo>
                  <a:pt x="61" y="421"/>
                </a:lnTo>
                <a:lnTo>
                  <a:pt x="61" y="442"/>
                </a:lnTo>
                <a:lnTo>
                  <a:pt x="61" y="475"/>
                </a:lnTo>
                <a:lnTo>
                  <a:pt x="61" y="496"/>
                </a:lnTo>
                <a:lnTo>
                  <a:pt x="61" y="480"/>
                </a:lnTo>
                <a:lnTo>
                  <a:pt x="61" y="475"/>
                </a:lnTo>
                <a:lnTo>
                  <a:pt x="61" y="491"/>
                </a:lnTo>
                <a:lnTo>
                  <a:pt x="61" y="518"/>
                </a:lnTo>
                <a:lnTo>
                  <a:pt x="61" y="561"/>
                </a:lnTo>
                <a:lnTo>
                  <a:pt x="61" y="626"/>
                </a:lnTo>
                <a:lnTo>
                  <a:pt x="61" y="702"/>
                </a:lnTo>
                <a:lnTo>
                  <a:pt x="61" y="750"/>
                </a:lnTo>
                <a:lnTo>
                  <a:pt x="61" y="756"/>
                </a:lnTo>
                <a:lnTo>
                  <a:pt x="61" y="723"/>
                </a:lnTo>
                <a:lnTo>
                  <a:pt x="61" y="696"/>
                </a:lnTo>
                <a:lnTo>
                  <a:pt x="61" y="691"/>
                </a:lnTo>
                <a:lnTo>
                  <a:pt x="61" y="712"/>
                </a:lnTo>
                <a:lnTo>
                  <a:pt x="61" y="729"/>
                </a:lnTo>
                <a:lnTo>
                  <a:pt x="67" y="712"/>
                </a:lnTo>
                <a:lnTo>
                  <a:pt x="67" y="658"/>
                </a:lnTo>
                <a:lnTo>
                  <a:pt x="67" y="588"/>
                </a:lnTo>
                <a:lnTo>
                  <a:pt x="67" y="518"/>
                </a:lnTo>
                <a:lnTo>
                  <a:pt x="67" y="459"/>
                </a:lnTo>
                <a:lnTo>
                  <a:pt x="67" y="394"/>
                </a:lnTo>
                <a:lnTo>
                  <a:pt x="67" y="324"/>
                </a:lnTo>
                <a:lnTo>
                  <a:pt x="67" y="254"/>
                </a:lnTo>
                <a:lnTo>
                  <a:pt x="67" y="216"/>
                </a:lnTo>
                <a:lnTo>
                  <a:pt x="67" y="200"/>
                </a:lnTo>
                <a:lnTo>
                  <a:pt x="67" y="210"/>
                </a:lnTo>
                <a:lnTo>
                  <a:pt x="67" y="227"/>
                </a:lnTo>
                <a:lnTo>
                  <a:pt x="67" y="259"/>
                </a:lnTo>
                <a:lnTo>
                  <a:pt x="67" y="302"/>
                </a:lnTo>
                <a:lnTo>
                  <a:pt x="67" y="340"/>
                </a:lnTo>
                <a:lnTo>
                  <a:pt x="67" y="372"/>
                </a:lnTo>
                <a:lnTo>
                  <a:pt x="67" y="394"/>
                </a:lnTo>
                <a:lnTo>
                  <a:pt x="67" y="432"/>
                </a:lnTo>
                <a:lnTo>
                  <a:pt x="67" y="502"/>
                </a:lnTo>
                <a:lnTo>
                  <a:pt x="67" y="588"/>
                </a:lnTo>
                <a:lnTo>
                  <a:pt x="67" y="685"/>
                </a:lnTo>
                <a:lnTo>
                  <a:pt x="67" y="766"/>
                </a:lnTo>
                <a:lnTo>
                  <a:pt x="67" y="837"/>
                </a:lnTo>
                <a:lnTo>
                  <a:pt x="67" y="885"/>
                </a:lnTo>
                <a:lnTo>
                  <a:pt x="67" y="923"/>
                </a:lnTo>
                <a:lnTo>
                  <a:pt x="67" y="944"/>
                </a:lnTo>
                <a:lnTo>
                  <a:pt x="67" y="928"/>
                </a:lnTo>
                <a:lnTo>
                  <a:pt x="67" y="891"/>
                </a:lnTo>
                <a:lnTo>
                  <a:pt x="67" y="826"/>
                </a:lnTo>
                <a:lnTo>
                  <a:pt x="67" y="739"/>
                </a:lnTo>
                <a:lnTo>
                  <a:pt x="67" y="637"/>
                </a:lnTo>
                <a:lnTo>
                  <a:pt x="67" y="545"/>
                </a:lnTo>
                <a:lnTo>
                  <a:pt x="67" y="464"/>
                </a:lnTo>
                <a:lnTo>
                  <a:pt x="67" y="405"/>
                </a:lnTo>
                <a:lnTo>
                  <a:pt x="67" y="351"/>
                </a:lnTo>
                <a:lnTo>
                  <a:pt x="67" y="302"/>
                </a:lnTo>
                <a:lnTo>
                  <a:pt x="67" y="291"/>
                </a:lnTo>
                <a:lnTo>
                  <a:pt x="67" y="308"/>
                </a:lnTo>
                <a:lnTo>
                  <a:pt x="67" y="340"/>
                </a:lnTo>
                <a:lnTo>
                  <a:pt x="67" y="378"/>
                </a:lnTo>
                <a:lnTo>
                  <a:pt x="67" y="410"/>
                </a:lnTo>
                <a:lnTo>
                  <a:pt x="67" y="437"/>
                </a:lnTo>
                <a:lnTo>
                  <a:pt x="67" y="459"/>
                </a:lnTo>
                <a:lnTo>
                  <a:pt x="67" y="464"/>
                </a:lnTo>
                <a:lnTo>
                  <a:pt x="67" y="480"/>
                </a:lnTo>
                <a:lnTo>
                  <a:pt x="67" y="496"/>
                </a:lnTo>
                <a:lnTo>
                  <a:pt x="67" y="518"/>
                </a:lnTo>
                <a:lnTo>
                  <a:pt x="67" y="540"/>
                </a:lnTo>
                <a:lnTo>
                  <a:pt x="67" y="577"/>
                </a:lnTo>
                <a:lnTo>
                  <a:pt x="67" y="615"/>
                </a:lnTo>
                <a:lnTo>
                  <a:pt x="67" y="621"/>
                </a:lnTo>
                <a:lnTo>
                  <a:pt x="67" y="604"/>
                </a:lnTo>
                <a:lnTo>
                  <a:pt x="67" y="594"/>
                </a:lnTo>
                <a:lnTo>
                  <a:pt x="67" y="610"/>
                </a:lnTo>
                <a:lnTo>
                  <a:pt x="67" y="637"/>
                </a:lnTo>
                <a:lnTo>
                  <a:pt x="67" y="653"/>
                </a:lnTo>
                <a:lnTo>
                  <a:pt x="67" y="648"/>
                </a:lnTo>
                <a:lnTo>
                  <a:pt x="67" y="631"/>
                </a:lnTo>
                <a:lnTo>
                  <a:pt x="67" y="626"/>
                </a:lnTo>
                <a:lnTo>
                  <a:pt x="67" y="610"/>
                </a:lnTo>
                <a:lnTo>
                  <a:pt x="67" y="583"/>
                </a:lnTo>
                <a:lnTo>
                  <a:pt x="67" y="550"/>
                </a:lnTo>
                <a:lnTo>
                  <a:pt x="67" y="513"/>
                </a:lnTo>
                <a:lnTo>
                  <a:pt x="67" y="486"/>
                </a:lnTo>
                <a:lnTo>
                  <a:pt x="67" y="464"/>
                </a:lnTo>
                <a:lnTo>
                  <a:pt x="67" y="453"/>
                </a:lnTo>
                <a:lnTo>
                  <a:pt x="67" y="448"/>
                </a:lnTo>
                <a:lnTo>
                  <a:pt x="67" y="437"/>
                </a:lnTo>
                <a:lnTo>
                  <a:pt x="67" y="442"/>
                </a:lnTo>
                <a:lnTo>
                  <a:pt x="67" y="469"/>
                </a:lnTo>
                <a:lnTo>
                  <a:pt x="67" y="507"/>
                </a:lnTo>
                <a:lnTo>
                  <a:pt x="67" y="529"/>
                </a:lnTo>
                <a:lnTo>
                  <a:pt x="67" y="534"/>
                </a:lnTo>
                <a:lnTo>
                  <a:pt x="67" y="523"/>
                </a:lnTo>
                <a:lnTo>
                  <a:pt x="67" y="529"/>
                </a:lnTo>
                <a:lnTo>
                  <a:pt x="67" y="523"/>
                </a:lnTo>
                <a:lnTo>
                  <a:pt x="67" y="502"/>
                </a:lnTo>
                <a:lnTo>
                  <a:pt x="67" y="480"/>
                </a:lnTo>
                <a:lnTo>
                  <a:pt x="67" y="475"/>
                </a:lnTo>
                <a:lnTo>
                  <a:pt x="73" y="491"/>
                </a:lnTo>
                <a:lnTo>
                  <a:pt x="73" y="513"/>
                </a:lnTo>
                <a:lnTo>
                  <a:pt x="73" y="523"/>
                </a:lnTo>
                <a:lnTo>
                  <a:pt x="73" y="534"/>
                </a:lnTo>
                <a:lnTo>
                  <a:pt x="73" y="567"/>
                </a:lnTo>
                <a:lnTo>
                  <a:pt x="73" y="615"/>
                </a:lnTo>
                <a:lnTo>
                  <a:pt x="73" y="648"/>
                </a:lnTo>
                <a:lnTo>
                  <a:pt x="73" y="642"/>
                </a:lnTo>
                <a:lnTo>
                  <a:pt x="73" y="637"/>
                </a:lnTo>
                <a:lnTo>
                  <a:pt x="73" y="653"/>
                </a:lnTo>
                <a:lnTo>
                  <a:pt x="73" y="696"/>
                </a:lnTo>
                <a:lnTo>
                  <a:pt x="73" y="729"/>
                </a:lnTo>
                <a:lnTo>
                  <a:pt x="73" y="739"/>
                </a:lnTo>
                <a:lnTo>
                  <a:pt x="73" y="734"/>
                </a:lnTo>
                <a:lnTo>
                  <a:pt x="73" y="723"/>
                </a:lnTo>
                <a:lnTo>
                  <a:pt x="73" y="680"/>
                </a:lnTo>
                <a:lnTo>
                  <a:pt x="73" y="615"/>
                </a:lnTo>
                <a:lnTo>
                  <a:pt x="73" y="550"/>
                </a:lnTo>
                <a:lnTo>
                  <a:pt x="73" y="502"/>
                </a:lnTo>
                <a:lnTo>
                  <a:pt x="73" y="459"/>
                </a:lnTo>
                <a:lnTo>
                  <a:pt x="73" y="405"/>
                </a:lnTo>
                <a:lnTo>
                  <a:pt x="73" y="335"/>
                </a:lnTo>
                <a:lnTo>
                  <a:pt x="73" y="275"/>
                </a:lnTo>
                <a:lnTo>
                  <a:pt x="73" y="248"/>
                </a:lnTo>
                <a:lnTo>
                  <a:pt x="73" y="254"/>
                </a:lnTo>
                <a:lnTo>
                  <a:pt x="73" y="286"/>
                </a:lnTo>
                <a:lnTo>
                  <a:pt x="73" y="345"/>
                </a:lnTo>
                <a:lnTo>
                  <a:pt x="73" y="410"/>
                </a:lnTo>
                <a:lnTo>
                  <a:pt x="73" y="475"/>
                </a:lnTo>
                <a:lnTo>
                  <a:pt x="73" y="518"/>
                </a:lnTo>
                <a:lnTo>
                  <a:pt x="73" y="545"/>
                </a:lnTo>
                <a:lnTo>
                  <a:pt x="73" y="577"/>
                </a:lnTo>
                <a:lnTo>
                  <a:pt x="73" y="604"/>
                </a:lnTo>
                <a:lnTo>
                  <a:pt x="73" y="610"/>
                </a:lnTo>
                <a:lnTo>
                  <a:pt x="73" y="588"/>
                </a:lnTo>
                <a:lnTo>
                  <a:pt x="73" y="567"/>
                </a:lnTo>
                <a:lnTo>
                  <a:pt x="73" y="577"/>
                </a:lnTo>
                <a:lnTo>
                  <a:pt x="73" y="583"/>
                </a:lnTo>
                <a:lnTo>
                  <a:pt x="73" y="572"/>
                </a:lnTo>
                <a:lnTo>
                  <a:pt x="73" y="577"/>
                </a:lnTo>
                <a:lnTo>
                  <a:pt x="73" y="604"/>
                </a:lnTo>
                <a:lnTo>
                  <a:pt x="73" y="648"/>
                </a:lnTo>
                <a:lnTo>
                  <a:pt x="73" y="669"/>
                </a:lnTo>
                <a:lnTo>
                  <a:pt x="73" y="658"/>
                </a:lnTo>
                <a:lnTo>
                  <a:pt x="73" y="631"/>
                </a:lnTo>
                <a:lnTo>
                  <a:pt x="73" y="610"/>
                </a:lnTo>
                <a:lnTo>
                  <a:pt x="73" y="599"/>
                </a:lnTo>
                <a:lnTo>
                  <a:pt x="73" y="588"/>
                </a:lnTo>
                <a:lnTo>
                  <a:pt x="73" y="577"/>
                </a:lnTo>
                <a:lnTo>
                  <a:pt x="73" y="561"/>
                </a:lnTo>
                <a:lnTo>
                  <a:pt x="73" y="545"/>
                </a:lnTo>
                <a:lnTo>
                  <a:pt x="73" y="540"/>
                </a:lnTo>
                <a:lnTo>
                  <a:pt x="73" y="545"/>
                </a:lnTo>
                <a:lnTo>
                  <a:pt x="73" y="540"/>
                </a:lnTo>
                <a:lnTo>
                  <a:pt x="73" y="534"/>
                </a:lnTo>
                <a:lnTo>
                  <a:pt x="73" y="518"/>
                </a:lnTo>
                <a:lnTo>
                  <a:pt x="73" y="491"/>
                </a:lnTo>
                <a:lnTo>
                  <a:pt x="73" y="453"/>
                </a:lnTo>
                <a:lnTo>
                  <a:pt x="73" y="426"/>
                </a:lnTo>
                <a:lnTo>
                  <a:pt x="73" y="405"/>
                </a:lnTo>
                <a:lnTo>
                  <a:pt x="73" y="383"/>
                </a:lnTo>
                <a:lnTo>
                  <a:pt x="73" y="345"/>
                </a:lnTo>
                <a:lnTo>
                  <a:pt x="73" y="318"/>
                </a:lnTo>
                <a:lnTo>
                  <a:pt x="73" y="335"/>
                </a:lnTo>
                <a:lnTo>
                  <a:pt x="73" y="410"/>
                </a:lnTo>
                <a:lnTo>
                  <a:pt x="73" y="507"/>
                </a:lnTo>
                <a:lnTo>
                  <a:pt x="73" y="588"/>
                </a:lnTo>
                <a:lnTo>
                  <a:pt x="73" y="648"/>
                </a:lnTo>
                <a:lnTo>
                  <a:pt x="73" y="702"/>
                </a:lnTo>
                <a:lnTo>
                  <a:pt x="73" y="766"/>
                </a:lnTo>
                <a:lnTo>
                  <a:pt x="73" y="837"/>
                </a:lnTo>
                <a:lnTo>
                  <a:pt x="73" y="901"/>
                </a:lnTo>
                <a:lnTo>
                  <a:pt x="73" y="944"/>
                </a:lnTo>
                <a:lnTo>
                  <a:pt x="73" y="901"/>
                </a:lnTo>
                <a:lnTo>
                  <a:pt x="73" y="820"/>
                </a:lnTo>
                <a:lnTo>
                  <a:pt x="73" y="734"/>
                </a:lnTo>
                <a:lnTo>
                  <a:pt x="73" y="637"/>
                </a:lnTo>
                <a:lnTo>
                  <a:pt x="73" y="540"/>
                </a:lnTo>
                <a:lnTo>
                  <a:pt x="73" y="426"/>
                </a:lnTo>
                <a:lnTo>
                  <a:pt x="73" y="308"/>
                </a:lnTo>
                <a:lnTo>
                  <a:pt x="79" y="216"/>
                </a:lnTo>
                <a:lnTo>
                  <a:pt x="79" y="173"/>
                </a:lnTo>
                <a:lnTo>
                  <a:pt x="79" y="178"/>
                </a:lnTo>
                <a:lnTo>
                  <a:pt x="79" y="200"/>
                </a:lnTo>
                <a:lnTo>
                  <a:pt x="79" y="232"/>
                </a:lnTo>
                <a:lnTo>
                  <a:pt x="79" y="286"/>
                </a:lnTo>
                <a:lnTo>
                  <a:pt x="79" y="367"/>
                </a:lnTo>
                <a:lnTo>
                  <a:pt x="79" y="453"/>
                </a:lnTo>
                <a:lnTo>
                  <a:pt x="79" y="523"/>
                </a:lnTo>
                <a:lnTo>
                  <a:pt x="79" y="567"/>
                </a:lnTo>
                <a:lnTo>
                  <a:pt x="79" y="604"/>
                </a:lnTo>
                <a:lnTo>
                  <a:pt x="79" y="626"/>
                </a:lnTo>
                <a:lnTo>
                  <a:pt x="79" y="615"/>
                </a:lnTo>
                <a:lnTo>
                  <a:pt x="79" y="577"/>
                </a:lnTo>
                <a:lnTo>
                  <a:pt x="79" y="534"/>
                </a:lnTo>
                <a:lnTo>
                  <a:pt x="79" y="496"/>
                </a:lnTo>
                <a:lnTo>
                  <a:pt x="79" y="459"/>
                </a:lnTo>
                <a:lnTo>
                  <a:pt x="79" y="405"/>
                </a:lnTo>
                <a:lnTo>
                  <a:pt x="79" y="362"/>
                </a:lnTo>
                <a:lnTo>
                  <a:pt x="79" y="356"/>
                </a:lnTo>
                <a:lnTo>
                  <a:pt x="79" y="410"/>
                </a:lnTo>
                <a:lnTo>
                  <a:pt x="79" y="486"/>
                </a:lnTo>
                <a:lnTo>
                  <a:pt x="79" y="556"/>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49" name="Freeform 181"/>
          <p:cNvSpPr>
            <a:spLocks/>
          </p:cNvSpPr>
          <p:nvPr/>
        </p:nvSpPr>
        <p:spPr bwMode="auto">
          <a:xfrm>
            <a:off x="4987925" y="1112838"/>
            <a:ext cx="166688" cy="984250"/>
          </a:xfrm>
          <a:custGeom>
            <a:avLst/>
            <a:gdLst>
              <a:gd name="T0" fmla="*/ 0 w 73"/>
              <a:gd name="T1" fmla="*/ 502 h 783"/>
              <a:gd name="T2" fmla="*/ 0 w 73"/>
              <a:gd name="T3" fmla="*/ 367 h 783"/>
              <a:gd name="T4" fmla="*/ 0 w 73"/>
              <a:gd name="T5" fmla="*/ 443 h 783"/>
              <a:gd name="T6" fmla="*/ 6 w 73"/>
              <a:gd name="T7" fmla="*/ 416 h 783"/>
              <a:gd name="T8" fmla="*/ 6 w 73"/>
              <a:gd name="T9" fmla="*/ 367 h 783"/>
              <a:gd name="T10" fmla="*/ 6 w 73"/>
              <a:gd name="T11" fmla="*/ 599 h 783"/>
              <a:gd name="T12" fmla="*/ 6 w 73"/>
              <a:gd name="T13" fmla="*/ 518 h 783"/>
              <a:gd name="T14" fmla="*/ 6 w 73"/>
              <a:gd name="T15" fmla="*/ 259 h 783"/>
              <a:gd name="T16" fmla="*/ 13 w 73"/>
              <a:gd name="T17" fmla="*/ 291 h 783"/>
              <a:gd name="T18" fmla="*/ 13 w 73"/>
              <a:gd name="T19" fmla="*/ 313 h 783"/>
              <a:gd name="T20" fmla="*/ 13 w 73"/>
              <a:gd name="T21" fmla="*/ 340 h 783"/>
              <a:gd name="T22" fmla="*/ 13 w 73"/>
              <a:gd name="T23" fmla="*/ 443 h 783"/>
              <a:gd name="T24" fmla="*/ 19 w 73"/>
              <a:gd name="T25" fmla="*/ 491 h 783"/>
              <a:gd name="T26" fmla="*/ 19 w 73"/>
              <a:gd name="T27" fmla="*/ 383 h 783"/>
              <a:gd name="T28" fmla="*/ 19 w 73"/>
              <a:gd name="T29" fmla="*/ 335 h 783"/>
              <a:gd name="T30" fmla="*/ 19 w 73"/>
              <a:gd name="T31" fmla="*/ 362 h 783"/>
              <a:gd name="T32" fmla="*/ 19 w 73"/>
              <a:gd name="T33" fmla="*/ 475 h 783"/>
              <a:gd name="T34" fmla="*/ 25 w 73"/>
              <a:gd name="T35" fmla="*/ 399 h 783"/>
              <a:gd name="T36" fmla="*/ 25 w 73"/>
              <a:gd name="T37" fmla="*/ 470 h 783"/>
              <a:gd name="T38" fmla="*/ 25 w 73"/>
              <a:gd name="T39" fmla="*/ 329 h 783"/>
              <a:gd name="T40" fmla="*/ 25 w 73"/>
              <a:gd name="T41" fmla="*/ 340 h 783"/>
              <a:gd name="T42" fmla="*/ 25 w 73"/>
              <a:gd name="T43" fmla="*/ 356 h 783"/>
              <a:gd name="T44" fmla="*/ 31 w 73"/>
              <a:gd name="T45" fmla="*/ 432 h 783"/>
              <a:gd name="T46" fmla="*/ 31 w 73"/>
              <a:gd name="T47" fmla="*/ 529 h 783"/>
              <a:gd name="T48" fmla="*/ 31 w 73"/>
              <a:gd name="T49" fmla="*/ 254 h 783"/>
              <a:gd name="T50" fmla="*/ 31 w 73"/>
              <a:gd name="T51" fmla="*/ 529 h 783"/>
              <a:gd name="T52" fmla="*/ 31 w 73"/>
              <a:gd name="T53" fmla="*/ 335 h 783"/>
              <a:gd name="T54" fmla="*/ 37 w 73"/>
              <a:gd name="T55" fmla="*/ 507 h 783"/>
              <a:gd name="T56" fmla="*/ 37 w 73"/>
              <a:gd name="T57" fmla="*/ 313 h 783"/>
              <a:gd name="T58" fmla="*/ 37 w 73"/>
              <a:gd name="T59" fmla="*/ 426 h 783"/>
              <a:gd name="T60" fmla="*/ 37 w 73"/>
              <a:gd name="T61" fmla="*/ 707 h 783"/>
              <a:gd name="T62" fmla="*/ 43 w 73"/>
              <a:gd name="T63" fmla="*/ 184 h 783"/>
              <a:gd name="T64" fmla="*/ 43 w 73"/>
              <a:gd name="T65" fmla="*/ 362 h 783"/>
              <a:gd name="T66" fmla="*/ 43 w 73"/>
              <a:gd name="T67" fmla="*/ 216 h 783"/>
              <a:gd name="T68" fmla="*/ 43 w 73"/>
              <a:gd name="T69" fmla="*/ 507 h 783"/>
              <a:gd name="T70" fmla="*/ 43 w 73"/>
              <a:gd name="T71" fmla="*/ 459 h 783"/>
              <a:gd name="T72" fmla="*/ 49 w 73"/>
              <a:gd name="T73" fmla="*/ 421 h 783"/>
              <a:gd name="T74" fmla="*/ 49 w 73"/>
              <a:gd name="T75" fmla="*/ 308 h 783"/>
              <a:gd name="T76" fmla="*/ 49 w 73"/>
              <a:gd name="T77" fmla="*/ 340 h 783"/>
              <a:gd name="T78" fmla="*/ 49 w 73"/>
              <a:gd name="T79" fmla="*/ 43 h 783"/>
              <a:gd name="T80" fmla="*/ 49 w 73"/>
              <a:gd name="T81" fmla="*/ 626 h 783"/>
              <a:gd name="T82" fmla="*/ 55 w 73"/>
              <a:gd name="T83" fmla="*/ 313 h 783"/>
              <a:gd name="T84" fmla="*/ 55 w 73"/>
              <a:gd name="T85" fmla="*/ 421 h 783"/>
              <a:gd name="T86" fmla="*/ 55 w 73"/>
              <a:gd name="T87" fmla="*/ 302 h 783"/>
              <a:gd name="T88" fmla="*/ 55 w 73"/>
              <a:gd name="T89" fmla="*/ 486 h 783"/>
              <a:gd name="T90" fmla="*/ 55 w 73"/>
              <a:gd name="T91" fmla="*/ 426 h 783"/>
              <a:gd name="T92" fmla="*/ 61 w 73"/>
              <a:gd name="T93" fmla="*/ 216 h 783"/>
              <a:gd name="T94" fmla="*/ 61 w 73"/>
              <a:gd name="T95" fmla="*/ 480 h 783"/>
              <a:gd name="T96" fmla="*/ 61 w 73"/>
              <a:gd name="T97" fmla="*/ 275 h 783"/>
              <a:gd name="T98" fmla="*/ 61 w 73"/>
              <a:gd name="T99" fmla="*/ 372 h 783"/>
              <a:gd name="T100" fmla="*/ 67 w 73"/>
              <a:gd name="T101" fmla="*/ 610 h 783"/>
              <a:gd name="T102" fmla="*/ 67 w 73"/>
              <a:gd name="T103" fmla="*/ 194 h 783"/>
              <a:gd name="T104" fmla="*/ 67 w 73"/>
              <a:gd name="T105" fmla="*/ 340 h 783"/>
              <a:gd name="T106" fmla="*/ 67 w 73"/>
              <a:gd name="T107" fmla="*/ 675 h 783"/>
              <a:gd name="T108" fmla="*/ 67 w 73"/>
              <a:gd name="T109" fmla="*/ 308 h 783"/>
              <a:gd name="T110" fmla="*/ 73 w 73"/>
              <a:gd name="T111" fmla="*/ 410 h 783"/>
              <a:gd name="T112" fmla="*/ 73 w 73"/>
              <a:gd name="T113" fmla="*/ 453 h 783"/>
              <a:gd name="T114" fmla="*/ 73 w 73"/>
              <a:gd name="T115" fmla="*/ 356 h 783"/>
              <a:gd name="T116" fmla="*/ 73 w 73"/>
              <a:gd name="T117" fmla="*/ 459 h 783"/>
              <a:gd name="T118" fmla="*/ 73 w 73"/>
              <a:gd name="T119" fmla="*/ 281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 h="783">
                <a:moveTo>
                  <a:pt x="0" y="405"/>
                </a:moveTo>
                <a:lnTo>
                  <a:pt x="0" y="464"/>
                </a:lnTo>
                <a:lnTo>
                  <a:pt x="0" y="518"/>
                </a:lnTo>
                <a:lnTo>
                  <a:pt x="0" y="572"/>
                </a:lnTo>
                <a:lnTo>
                  <a:pt x="0" y="605"/>
                </a:lnTo>
                <a:lnTo>
                  <a:pt x="0" y="594"/>
                </a:lnTo>
                <a:lnTo>
                  <a:pt x="0" y="561"/>
                </a:lnTo>
                <a:lnTo>
                  <a:pt x="0" y="545"/>
                </a:lnTo>
                <a:lnTo>
                  <a:pt x="0" y="567"/>
                </a:lnTo>
                <a:lnTo>
                  <a:pt x="0" y="599"/>
                </a:lnTo>
                <a:lnTo>
                  <a:pt x="0" y="572"/>
                </a:lnTo>
                <a:lnTo>
                  <a:pt x="0" y="545"/>
                </a:lnTo>
                <a:lnTo>
                  <a:pt x="0" y="534"/>
                </a:lnTo>
                <a:lnTo>
                  <a:pt x="0" y="540"/>
                </a:lnTo>
                <a:lnTo>
                  <a:pt x="0" y="529"/>
                </a:lnTo>
                <a:lnTo>
                  <a:pt x="0" y="513"/>
                </a:lnTo>
                <a:lnTo>
                  <a:pt x="0" y="502"/>
                </a:lnTo>
                <a:lnTo>
                  <a:pt x="0" y="486"/>
                </a:lnTo>
                <a:lnTo>
                  <a:pt x="0" y="448"/>
                </a:lnTo>
                <a:lnTo>
                  <a:pt x="0" y="399"/>
                </a:lnTo>
                <a:lnTo>
                  <a:pt x="0" y="345"/>
                </a:lnTo>
                <a:lnTo>
                  <a:pt x="0" y="291"/>
                </a:lnTo>
                <a:lnTo>
                  <a:pt x="0" y="238"/>
                </a:lnTo>
                <a:lnTo>
                  <a:pt x="0" y="173"/>
                </a:lnTo>
                <a:lnTo>
                  <a:pt x="0" y="108"/>
                </a:lnTo>
                <a:lnTo>
                  <a:pt x="0" y="76"/>
                </a:lnTo>
                <a:lnTo>
                  <a:pt x="0" y="97"/>
                </a:lnTo>
                <a:lnTo>
                  <a:pt x="0" y="130"/>
                </a:lnTo>
                <a:lnTo>
                  <a:pt x="0" y="162"/>
                </a:lnTo>
                <a:lnTo>
                  <a:pt x="0" y="194"/>
                </a:lnTo>
                <a:lnTo>
                  <a:pt x="0" y="232"/>
                </a:lnTo>
                <a:lnTo>
                  <a:pt x="0" y="275"/>
                </a:lnTo>
                <a:lnTo>
                  <a:pt x="0" y="318"/>
                </a:lnTo>
                <a:lnTo>
                  <a:pt x="0" y="367"/>
                </a:lnTo>
                <a:lnTo>
                  <a:pt x="0" y="410"/>
                </a:lnTo>
                <a:lnTo>
                  <a:pt x="0" y="453"/>
                </a:lnTo>
                <a:lnTo>
                  <a:pt x="0" y="491"/>
                </a:lnTo>
                <a:lnTo>
                  <a:pt x="0" y="540"/>
                </a:lnTo>
                <a:lnTo>
                  <a:pt x="0" y="583"/>
                </a:lnTo>
                <a:lnTo>
                  <a:pt x="0" y="605"/>
                </a:lnTo>
                <a:lnTo>
                  <a:pt x="0" y="594"/>
                </a:lnTo>
                <a:lnTo>
                  <a:pt x="0" y="572"/>
                </a:lnTo>
                <a:lnTo>
                  <a:pt x="0" y="551"/>
                </a:lnTo>
                <a:lnTo>
                  <a:pt x="0" y="534"/>
                </a:lnTo>
                <a:lnTo>
                  <a:pt x="0" y="529"/>
                </a:lnTo>
                <a:lnTo>
                  <a:pt x="0" y="513"/>
                </a:lnTo>
                <a:lnTo>
                  <a:pt x="0" y="497"/>
                </a:lnTo>
                <a:lnTo>
                  <a:pt x="0" y="475"/>
                </a:lnTo>
                <a:lnTo>
                  <a:pt x="0" y="464"/>
                </a:lnTo>
                <a:lnTo>
                  <a:pt x="0" y="459"/>
                </a:lnTo>
                <a:lnTo>
                  <a:pt x="0" y="443"/>
                </a:lnTo>
                <a:lnTo>
                  <a:pt x="0" y="416"/>
                </a:lnTo>
                <a:lnTo>
                  <a:pt x="0" y="394"/>
                </a:lnTo>
                <a:lnTo>
                  <a:pt x="0" y="378"/>
                </a:lnTo>
                <a:lnTo>
                  <a:pt x="0" y="362"/>
                </a:lnTo>
                <a:lnTo>
                  <a:pt x="0" y="329"/>
                </a:lnTo>
                <a:lnTo>
                  <a:pt x="0" y="281"/>
                </a:lnTo>
                <a:lnTo>
                  <a:pt x="0" y="243"/>
                </a:lnTo>
                <a:lnTo>
                  <a:pt x="6" y="227"/>
                </a:lnTo>
                <a:lnTo>
                  <a:pt x="6" y="221"/>
                </a:lnTo>
                <a:lnTo>
                  <a:pt x="6" y="211"/>
                </a:lnTo>
                <a:lnTo>
                  <a:pt x="6" y="189"/>
                </a:lnTo>
                <a:lnTo>
                  <a:pt x="6" y="178"/>
                </a:lnTo>
                <a:lnTo>
                  <a:pt x="6" y="194"/>
                </a:lnTo>
                <a:lnTo>
                  <a:pt x="6" y="243"/>
                </a:lnTo>
                <a:lnTo>
                  <a:pt x="6" y="318"/>
                </a:lnTo>
                <a:lnTo>
                  <a:pt x="6" y="378"/>
                </a:lnTo>
                <a:lnTo>
                  <a:pt x="6" y="416"/>
                </a:lnTo>
                <a:lnTo>
                  <a:pt x="6" y="432"/>
                </a:lnTo>
                <a:lnTo>
                  <a:pt x="6" y="464"/>
                </a:lnTo>
                <a:lnTo>
                  <a:pt x="6" y="524"/>
                </a:lnTo>
                <a:lnTo>
                  <a:pt x="6" y="578"/>
                </a:lnTo>
                <a:lnTo>
                  <a:pt x="6" y="594"/>
                </a:lnTo>
                <a:lnTo>
                  <a:pt x="6" y="572"/>
                </a:lnTo>
                <a:lnTo>
                  <a:pt x="6" y="540"/>
                </a:lnTo>
                <a:lnTo>
                  <a:pt x="6" y="513"/>
                </a:lnTo>
                <a:lnTo>
                  <a:pt x="6" y="491"/>
                </a:lnTo>
                <a:lnTo>
                  <a:pt x="6" y="475"/>
                </a:lnTo>
                <a:lnTo>
                  <a:pt x="6" y="464"/>
                </a:lnTo>
                <a:lnTo>
                  <a:pt x="6" y="459"/>
                </a:lnTo>
                <a:lnTo>
                  <a:pt x="6" y="448"/>
                </a:lnTo>
                <a:lnTo>
                  <a:pt x="6" y="432"/>
                </a:lnTo>
                <a:lnTo>
                  <a:pt x="6" y="410"/>
                </a:lnTo>
                <a:lnTo>
                  <a:pt x="6" y="389"/>
                </a:lnTo>
                <a:lnTo>
                  <a:pt x="6" y="367"/>
                </a:lnTo>
                <a:lnTo>
                  <a:pt x="6" y="340"/>
                </a:lnTo>
                <a:lnTo>
                  <a:pt x="6" y="318"/>
                </a:lnTo>
                <a:lnTo>
                  <a:pt x="6" y="308"/>
                </a:lnTo>
                <a:lnTo>
                  <a:pt x="6" y="286"/>
                </a:lnTo>
                <a:lnTo>
                  <a:pt x="6" y="265"/>
                </a:lnTo>
                <a:lnTo>
                  <a:pt x="6" y="286"/>
                </a:lnTo>
                <a:lnTo>
                  <a:pt x="6" y="318"/>
                </a:lnTo>
                <a:lnTo>
                  <a:pt x="6" y="340"/>
                </a:lnTo>
                <a:lnTo>
                  <a:pt x="6" y="362"/>
                </a:lnTo>
                <a:lnTo>
                  <a:pt x="6" y="405"/>
                </a:lnTo>
                <a:lnTo>
                  <a:pt x="6" y="475"/>
                </a:lnTo>
                <a:lnTo>
                  <a:pt x="6" y="556"/>
                </a:lnTo>
                <a:lnTo>
                  <a:pt x="6" y="621"/>
                </a:lnTo>
                <a:lnTo>
                  <a:pt x="6" y="664"/>
                </a:lnTo>
                <a:lnTo>
                  <a:pt x="6" y="675"/>
                </a:lnTo>
                <a:lnTo>
                  <a:pt x="6" y="653"/>
                </a:lnTo>
                <a:lnTo>
                  <a:pt x="6" y="599"/>
                </a:lnTo>
                <a:lnTo>
                  <a:pt x="6" y="518"/>
                </a:lnTo>
                <a:lnTo>
                  <a:pt x="6" y="416"/>
                </a:lnTo>
                <a:lnTo>
                  <a:pt x="6" y="318"/>
                </a:lnTo>
                <a:lnTo>
                  <a:pt x="6" y="232"/>
                </a:lnTo>
                <a:lnTo>
                  <a:pt x="6" y="151"/>
                </a:lnTo>
                <a:lnTo>
                  <a:pt x="6" y="81"/>
                </a:lnTo>
                <a:lnTo>
                  <a:pt x="6" y="32"/>
                </a:lnTo>
                <a:lnTo>
                  <a:pt x="6" y="22"/>
                </a:lnTo>
                <a:lnTo>
                  <a:pt x="6" y="43"/>
                </a:lnTo>
                <a:lnTo>
                  <a:pt x="6" y="97"/>
                </a:lnTo>
                <a:lnTo>
                  <a:pt x="6" y="194"/>
                </a:lnTo>
                <a:lnTo>
                  <a:pt x="6" y="302"/>
                </a:lnTo>
                <a:lnTo>
                  <a:pt x="6" y="389"/>
                </a:lnTo>
                <a:lnTo>
                  <a:pt x="6" y="443"/>
                </a:lnTo>
                <a:lnTo>
                  <a:pt x="6" y="475"/>
                </a:lnTo>
                <a:lnTo>
                  <a:pt x="6" y="497"/>
                </a:lnTo>
                <a:lnTo>
                  <a:pt x="6" y="518"/>
                </a:lnTo>
                <a:lnTo>
                  <a:pt x="6" y="529"/>
                </a:lnTo>
                <a:lnTo>
                  <a:pt x="6" y="540"/>
                </a:lnTo>
                <a:lnTo>
                  <a:pt x="6" y="551"/>
                </a:lnTo>
                <a:lnTo>
                  <a:pt x="6" y="572"/>
                </a:lnTo>
                <a:lnTo>
                  <a:pt x="6" y="599"/>
                </a:lnTo>
                <a:lnTo>
                  <a:pt x="6" y="626"/>
                </a:lnTo>
                <a:lnTo>
                  <a:pt x="6" y="648"/>
                </a:lnTo>
                <a:lnTo>
                  <a:pt x="6" y="664"/>
                </a:lnTo>
                <a:lnTo>
                  <a:pt x="6" y="642"/>
                </a:lnTo>
                <a:lnTo>
                  <a:pt x="6" y="594"/>
                </a:lnTo>
                <a:lnTo>
                  <a:pt x="6" y="529"/>
                </a:lnTo>
                <a:lnTo>
                  <a:pt x="6" y="464"/>
                </a:lnTo>
                <a:lnTo>
                  <a:pt x="6" y="410"/>
                </a:lnTo>
                <a:lnTo>
                  <a:pt x="6" y="372"/>
                </a:lnTo>
                <a:lnTo>
                  <a:pt x="6" y="340"/>
                </a:lnTo>
                <a:lnTo>
                  <a:pt x="6" y="297"/>
                </a:lnTo>
                <a:lnTo>
                  <a:pt x="6" y="259"/>
                </a:lnTo>
                <a:lnTo>
                  <a:pt x="6" y="248"/>
                </a:lnTo>
                <a:lnTo>
                  <a:pt x="6" y="265"/>
                </a:lnTo>
                <a:lnTo>
                  <a:pt x="6" y="281"/>
                </a:lnTo>
                <a:lnTo>
                  <a:pt x="13" y="286"/>
                </a:lnTo>
                <a:lnTo>
                  <a:pt x="13" y="281"/>
                </a:lnTo>
                <a:lnTo>
                  <a:pt x="13" y="275"/>
                </a:lnTo>
                <a:lnTo>
                  <a:pt x="13" y="291"/>
                </a:lnTo>
                <a:lnTo>
                  <a:pt x="13" y="313"/>
                </a:lnTo>
                <a:lnTo>
                  <a:pt x="13" y="340"/>
                </a:lnTo>
                <a:lnTo>
                  <a:pt x="13" y="362"/>
                </a:lnTo>
                <a:lnTo>
                  <a:pt x="13" y="356"/>
                </a:lnTo>
                <a:lnTo>
                  <a:pt x="13" y="335"/>
                </a:lnTo>
                <a:lnTo>
                  <a:pt x="13" y="297"/>
                </a:lnTo>
                <a:lnTo>
                  <a:pt x="13" y="265"/>
                </a:lnTo>
                <a:lnTo>
                  <a:pt x="13" y="243"/>
                </a:lnTo>
                <a:lnTo>
                  <a:pt x="13" y="254"/>
                </a:lnTo>
                <a:lnTo>
                  <a:pt x="13" y="291"/>
                </a:lnTo>
                <a:lnTo>
                  <a:pt x="13" y="335"/>
                </a:lnTo>
                <a:lnTo>
                  <a:pt x="13" y="367"/>
                </a:lnTo>
                <a:lnTo>
                  <a:pt x="13" y="389"/>
                </a:lnTo>
                <a:lnTo>
                  <a:pt x="13" y="410"/>
                </a:lnTo>
                <a:lnTo>
                  <a:pt x="13" y="443"/>
                </a:lnTo>
                <a:lnTo>
                  <a:pt x="13" y="486"/>
                </a:lnTo>
                <a:lnTo>
                  <a:pt x="13" y="524"/>
                </a:lnTo>
                <a:lnTo>
                  <a:pt x="13" y="540"/>
                </a:lnTo>
                <a:lnTo>
                  <a:pt x="13" y="513"/>
                </a:lnTo>
                <a:lnTo>
                  <a:pt x="13" y="459"/>
                </a:lnTo>
                <a:lnTo>
                  <a:pt x="13" y="405"/>
                </a:lnTo>
                <a:lnTo>
                  <a:pt x="13" y="367"/>
                </a:lnTo>
                <a:lnTo>
                  <a:pt x="13" y="356"/>
                </a:lnTo>
                <a:lnTo>
                  <a:pt x="13" y="345"/>
                </a:lnTo>
                <a:lnTo>
                  <a:pt x="13" y="329"/>
                </a:lnTo>
                <a:lnTo>
                  <a:pt x="13" y="308"/>
                </a:lnTo>
                <a:lnTo>
                  <a:pt x="13" y="313"/>
                </a:lnTo>
                <a:lnTo>
                  <a:pt x="13" y="351"/>
                </a:lnTo>
                <a:lnTo>
                  <a:pt x="13" y="405"/>
                </a:lnTo>
                <a:lnTo>
                  <a:pt x="13" y="448"/>
                </a:lnTo>
                <a:lnTo>
                  <a:pt x="13" y="470"/>
                </a:lnTo>
                <a:lnTo>
                  <a:pt x="13" y="486"/>
                </a:lnTo>
                <a:lnTo>
                  <a:pt x="13" y="502"/>
                </a:lnTo>
                <a:lnTo>
                  <a:pt x="13" y="507"/>
                </a:lnTo>
                <a:lnTo>
                  <a:pt x="13" y="497"/>
                </a:lnTo>
                <a:lnTo>
                  <a:pt x="13" y="470"/>
                </a:lnTo>
                <a:lnTo>
                  <a:pt x="13" y="426"/>
                </a:lnTo>
                <a:lnTo>
                  <a:pt x="13" y="394"/>
                </a:lnTo>
                <a:lnTo>
                  <a:pt x="13" y="405"/>
                </a:lnTo>
                <a:lnTo>
                  <a:pt x="13" y="416"/>
                </a:lnTo>
                <a:lnTo>
                  <a:pt x="13" y="410"/>
                </a:lnTo>
                <a:lnTo>
                  <a:pt x="13" y="399"/>
                </a:lnTo>
                <a:lnTo>
                  <a:pt x="13" y="378"/>
                </a:lnTo>
                <a:lnTo>
                  <a:pt x="13" y="340"/>
                </a:lnTo>
                <a:lnTo>
                  <a:pt x="13" y="313"/>
                </a:lnTo>
                <a:lnTo>
                  <a:pt x="13" y="318"/>
                </a:lnTo>
                <a:lnTo>
                  <a:pt x="13" y="351"/>
                </a:lnTo>
                <a:lnTo>
                  <a:pt x="13" y="399"/>
                </a:lnTo>
                <a:lnTo>
                  <a:pt x="13" y="426"/>
                </a:lnTo>
                <a:lnTo>
                  <a:pt x="13" y="421"/>
                </a:lnTo>
                <a:lnTo>
                  <a:pt x="13" y="416"/>
                </a:lnTo>
                <a:lnTo>
                  <a:pt x="13" y="410"/>
                </a:lnTo>
                <a:lnTo>
                  <a:pt x="13" y="394"/>
                </a:lnTo>
                <a:lnTo>
                  <a:pt x="13" y="383"/>
                </a:lnTo>
                <a:lnTo>
                  <a:pt x="13" y="389"/>
                </a:lnTo>
                <a:lnTo>
                  <a:pt x="13" y="410"/>
                </a:lnTo>
                <a:lnTo>
                  <a:pt x="13" y="432"/>
                </a:lnTo>
                <a:lnTo>
                  <a:pt x="13" y="443"/>
                </a:lnTo>
                <a:lnTo>
                  <a:pt x="13" y="448"/>
                </a:lnTo>
                <a:lnTo>
                  <a:pt x="13" y="453"/>
                </a:lnTo>
                <a:lnTo>
                  <a:pt x="13" y="443"/>
                </a:lnTo>
                <a:lnTo>
                  <a:pt x="13" y="426"/>
                </a:lnTo>
                <a:lnTo>
                  <a:pt x="13" y="416"/>
                </a:lnTo>
                <a:lnTo>
                  <a:pt x="13" y="410"/>
                </a:lnTo>
                <a:lnTo>
                  <a:pt x="13" y="399"/>
                </a:lnTo>
                <a:lnTo>
                  <a:pt x="13" y="362"/>
                </a:lnTo>
                <a:lnTo>
                  <a:pt x="13" y="313"/>
                </a:lnTo>
                <a:lnTo>
                  <a:pt x="13" y="275"/>
                </a:lnTo>
                <a:lnTo>
                  <a:pt x="13" y="265"/>
                </a:lnTo>
                <a:lnTo>
                  <a:pt x="13" y="254"/>
                </a:lnTo>
                <a:lnTo>
                  <a:pt x="13" y="248"/>
                </a:lnTo>
                <a:lnTo>
                  <a:pt x="13" y="254"/>
                </a:lnTo>
                <a:lnTo>
                  <a:pt x="13" y="291"/>
                </a:lnTo>
                <a:lnTo>
                  <a:pt x="13" y="351"/>
                </a:lnTo>
                <a:lnTo>
                  <a:pt x="13" y="399"/>
                </a:lnTo>
                <a:lnTo>
                  <a:pt x="13" y="432"/>
                </a:lnTo>
                <a:lnTo>
                  <a:pt x="13" y="459"/>
                </a:lnTo>
                <a:lnTo>
                  <a:pt x="19" y="491"/>
                </a:lnTo>
                <a:lnTo>
                  <a:pt x="19" y="518"/>
                </a:lnTo>
                <a:lnTo>
                  <a:pt x="19" y="513"/>
                </a:lnTo>
                <a:lnTo>
                  <a:pt x="19" y="486"/>
                </a:lnTo>
                <a:lnTo>
                  <a:pt x="19" y="453"/>
                </a:lnTo>
                <a:lnTo>
                  <a:pt x="19" y="432"/>
                </a:lnTo>
                <a:lnTo>
                  <a:pt x="19" y="421"/>
                </a:lnTo>
                <a:lnTo>
                  <a:pt x="19" y="426"/>
                </a:lnTo>
                <a:lnTo>
                  <a:pt x="19" y="410"/>
                </a:lnTo>
                <a:lnTo>
                  <a:pt x="19" y="378"/>
                </a:lnTo>
                <a:lnTo>
                  <a:pt x="19" y="362"/>
                </a:lnTo>
                <a:lnTo>
                  <a:pt x="19" y="367"/>
                </a:lnTo>
                <a:lnTo>
                  <a:pt x="19" y="389"/>
                </a:lnTo>
                <a:lnTo>
                  <a:pt x="19" y="405"/>
                </a:lnTo>
                <a:lnTo>
                  <a:pt x="19" y="421"/>
                </a:lnTo>
                <a:lnTo>
                  <a:pt x="19" y="426"/>
                </a:lnTo>
                <a:lnTo>
                  <a:pt x="19" y="416"/>
                </a:lnTo>
                <a:lnTo>
                  <a:pt x="19" y="383"/>
                </a:lnTo>
                <a:lnTo>
                  <a:pt x="19" y="329"/>
                </a:lnTo>
                <a:lnTo>
                  <a:pt x="19" y="275"/>
                </a:lnTo>
                <a:lnTo>
                  <a:pt x="19" y="248"/>
                </a:lnTo>
                <a:lnTo>
                  <a:pt x="19" y="238"/>
                </a:lnTo>
                <a:lnTo>
                  <a:pt x="19" y="259"/>
                </a:lnTo>
                <a:lnTo>
                  <a:pt x="19" y="297"/>
                </a:lnTo>
                <a:lnTo>
                  <a:pt x="19" y="340"/>
                </a:lnTo>
                <a:lnTo>
                  <a:pt x="19" y="383"/>
                </a:lnTo>
                <a:lnTo>
                  <a:pt x="19" y="448"/>
                </a:lnTo>
                <a:lnTo>
                  <a:pt x="19" y="524"/>
                </a:lnTo>
                <a:lnTo>
                  <a:pt x="19" y="605"/>
                </a:lnTo>
                <a:lnTo>
                  <a:pt x="19" y="653"/>
                </a:lnTo>
                <a:lnTo>
                  <a:pt x="19" y="632"/>
                </a:lnTo>
                <a:lnTo>
                  <a:pt x="19" y="551"/>
                </a:lnTo>
                <a:lnTo>
                  <a:pt x="19" y="459"/>
                </a:lnTo>
                <a:lnTo>
                  <a:pt x="19" y="389"/>
                </a:lnTo>
                <a:lnTo>
                  <a:pt x="19" y="335"/>
                </a:lnTo>
                <a:lnTo>
                  <a:pt x="19" y="291"/>
                </a:lnTo>
                <a:lnTo>
                  <a:pt x="19" y="259"/>
                </a:lnTo>
                <a:lnTo>
                  <a:pt x="19" y="254"/>
                </a:lnTo>
                <a:lnTo>
                  <a:pt x="19" y="270"/>
                </a:lnTo>
                <a:lnTo>
                  <a:pt x="19" y="297"/>
                </a:lnTo>
                <a:lnTo>
                  <a:pt x="19" y="313"/>
                </a:lnTo>
                <a:lnTo>
                  <a:pt x="19" y="335"/>
                </a:lnTo>
                <a:lnTo>
                  <a:pt x="19" y="367"/>
                </a:lnTo>
                <a:lnTo>
                  <a:pt x="19" y="421"/>
                </a:lnTo>
                <a:lnTo>
                  <a:pt x="19" y="486"/>
                </a:lnTo>
                <a:lnTo>
                  <a:pt x="19" y="534"/>
                </a:lnTo>
                <a:lnTo>
                  <a:pt x="19" y="556"/>
                </a:lnTo>
                <a:lnTo>
                  <a:pt x="19" y="540"/>
                </a:lnTo>
                <a:lnTo>
                  <a:pt x="19" y="497"/>
                </a:lnTo>
                <a:lnTo>
                  <a:pt x="19" y="443"/>
                </a:lnTo>
                <a:lnTo>
                  <a:pt x="19" y="394"/>
                </a:lnTo>
                <a:lnTo>
                  <a:pt x="19" y="362"/>
                </a:lnTo>
                <a:lnTo>
                  <a:pt x="19" y="329"/>
                </a:lnTo>
                <a:lnTo>
                  <a:pt x="19" y="275"/>
                </a:lnTo>
                <a:lnTo>
                  <a:pt x="19" y="216"/>
                </a:lnTo>
                <a:lnTo>
                  <a:pt x="19" y="167"/>
                </a:lnTo>
                <a:lnTo>
                  <a:pt x="19" y="157"/>
                </a:lnTo>
                <a:lnTo>
                  <a:pt x="19" y="184"/>
                </a:lnTo>
                <a:lnTo>
                  <a:pt x="19" y="238"/>
                </a:lnTo>
                <a:lnTo>
                  <a:pt x="19" y="318"/>
                </a:lnTo>
                <a:lnTo>
                  <a:pt x="19" y="399"/>
                </a:lnTo>
                <a:lnTo>
                  <a:pt x="19" y="475"/>
                </a:lnTo>
                <a:lnTo>
                  <a:pt x="19" y="540"/>
                </a:lnTo>
                <a:lnTo>
                  <a:pt x="19" y="594"/>
                </a:lnTo>
                <a:lnTo>
                  <a:pt x="19" y="626"/>
                </a:lnTo>
                <a:lnTo>
                  <a:pt x="19" y="594"/>
                </a:lnTo>
                <a:lnTo>
                  <a:pt x="19" y="556"/>
                </a:lnTo>
                <a:lnTo>
                  <a:pt x="19" y="518"/>
                </a:lnTo>
                <a:lnTo>
                  <a:pt x="19" y="475"/>
                </a:lnTo>
                <a:lnTo>
                  <a:pt x="19" y="426"/>
                </a:lnTo>
                <a:lnTo>
                  <a:pt x="19" y="399"/>
                </a:lnTo>
                <a:lnTo>
                  <a:pt x="19" y="394"/>
                </a:lnTo>
                <a:lnTo>
                  <a:pt x="19" y="399"/>
                </a:lnTo>
                <a:lnTo>
                  <a:pt x="19" y="367"/>
                </a:lnTo>
                <a:lnTo>
                  <a:pt x="19" y="313"/>
                </a:lnTo>
                <a:lnTo>
                  <a:pt x="19" y="270"/>
                </a:lnTo>
                <a:lnTo>
                  <a:pt x="19" y="243"/>
                </a:lnTo>
                <a:lnTo>
                  <a:pt x="19" y="232"/>
                </a:lnTo>
                <a:lnTo>
                  <a:pt x="19" y="227"/>
                </a:lnTo>
                <a:lnTo>
                  <a:pt x="19" y="238"/>
                </a:lnTo>
                <a:lnTo>
                  <a:pt x="19" y="265"/>
                </a:lnTo>
                <a:lnTo>
                  <a:pt x="19" y="308"/>
                </a:lnTo>
                <a:lnTo>
                  <a:pt x="19" y="329"/>
                </a:lnTo>
                <a:lnTo>
                  <a:pt x="25" y="324"/>
                </a:lnTo>
                <a:lnTo>
                  <a:pt x="25" y="356"/>
                </a:lnTo>
                <a:lnTo>
                  <a:pt x="25" y="399"/>
                </a:lnTo>
                <a:lnTo>
                  <a:pt x="25" y="426"/>
                </a:lnTo>
                <a:lnTo>
                  <a:pt x="25" y="443"/>
                </a:lnTo>
                <a:lnTo>
                  <a:pt x="25" y="464"/>
                </a:lnTo>
                <a:lnTo>
                  <a:pt x="25" y="475"/>
                </a:lnTo>
                <a:lnTo>
                  <a:pt x="25" y="459"/>
                </a:lnTo>
                <a:lnTo>
                  <a:pt x="25" y="421"/>
                </a:lnTo>
                <a:lnTo>
                  <a:pt x="25" y="389"/>
                </a:lnTo>
                <a:lnTo>
                  <a:pt x="25" y="372"/>
                </a:lnTo>
                <a:lnTo>
                  <a:pt x="25" y="389"/>
                </a:lnTo>
                <a:lnTo>
                  <a:pt x="25" y="421"/>
                </a:lnTo>
                <a:lnTo>
                  <a:pt x="25" y="464"/>
                </a:lnTo>
                <a:lnTo>
                  <a:pt x="25" y="513"/>
                </a:lnTo>
                <a:lnTo>
                  <a:pt x="25" y="545"/>
                </a:lnTo>
                <a:lnTo>
                  <a:pt x="25" y="556"/>
                </a:lnTo>
                <a:lnTo>
                  <a:pt x="25" y="534"/>
                </a:lnTo>
                <a:lnTo>
                  <a:pt x="25" y="502"/>
                </a:lnTo>
                <a:lnTo>
                  <a:pt x="25" y="470"/>
                </a:lnTo>
                <a:lnTo>
                  <a:pt x="25" y="443"/>
                </a:lnTo>
                <a:lnTo>
                  <a:pt x="25" y="421"/>
                </a:lnTo>
                <a:lnTo>
                  <a:pt x="25" y="383"/>
                </a:lnTo>
                <a:lnTo>
                  <a:pt x="25" y="345"/>
                </a:lnTo>
                <a:lnTo>
                  <a:pt x="25" y="308"/>
                </a:lnTo>
                <a:lnTo>
                  <a:pt x="25" y="286"/>
                </a:lnTo>
                <a:lnTo>
                  <a:pt x="25" y="302"/>
                </a:lnTo>
                <a:lnTo>
                  <a:pt x="25" y="345"/>
                </a:lnTo>
                <a:lnTo>
                  <a:pt x="25" y="394"/>
                </a:lnTo>
                <a:lnTo>
                  <a:pt x="25" y="421"/>
                </a:lnTo>
                <a:lnTo>
                  <a:pt x="25" y="416"/>
                </a:lnTo>
                <a:lnTo>
                  <a:pt x="25" y="410"/>
                </a:lnTo>
                <a:lnTo>
                  <a:pt x="25" y="426"/>
                </a:lnTo>
                <a:lnTo>
                  <a:pt x="25" y="443"/>
                </a:lnTo>
                <a:lnTo>
                  <a:pt x="25" y="421"/>
                </a:lnTo>
                <a:lnTo>
                  <a:pt x="25" y="367"/>
                </a:lnTo>
                <a:lnTo>
                  <a:pt x="25" y="329"/>
                </a:lnTo>
                <a:lnTo>
                  <a:pt x="25" y="313"/>
                </a:lnTo>
                <a:lnTo>
                  <a:pt x="25" y="318"/>
                </a:lnTo>
                <a:lnTo>
                  <a:pt x="25" y="308"/>
                </a:lnTo>
                <a:lnTo>
                  <a:pt x="25" y="297"/>
                </a:lnTo>
                <a:lnTo>
                  <a:pt x="25" y="313"/>
                </a:lnTo>
                <a:lnTo>
                  <a:pt x="25" y="335"/>
                </a:lnTo>
                <a:lnTo>
                  <a:pt x="25" y="340"/>
                </a:lnTo>
                <a:lnTo>
                  <a:pt x="25" y="351"/>
                </a:lnTo>
                <a:lnTo>
                  <a:pt x="25" y="372"/>
                </a:lnTo>
                <a:lnTo>
                  <a:pt x="25" y="405"/>
                </a:lnTo>
                <a:lnTo>
                  <a:pt x="25" y="416"/>
                </a:lnTo>
                <a:lnTo>
                  <a:pt x="25" y="410"/>
                </a:lnTo>
                <a:lnTo>
                  <a:pt x="25" y="421"/>
                </a:lnTo>
                <a:lnTo>
                  <a:pt x="25" y="448"/>
                </a:lnTo>
                <a:lnTo>
                  <a:pt x="25" y="410"/>
                </a:lnTo>
                <a:lnTo>
                  <a:pt x="25" y="362"/>
                </a:lnTo>
                <a:lnTo>
                  <a:pt x="25" y="340"/>
                </a:lnTo>
                <a:lnTo>
                  <a:pt x="25" y="351"/>
                </a:lnTo>
                <a:lnTo>
                  <a:pt x="25" y="362"/>
                </a:lnTo>
                <a:lnTo>
                  <a:pt x="25" y="367"/>
                </a:lnTo>
                <a:lnTo>
                  <a:pt x="25" y="383"/>
                </a:lnTo>
                <a:lnTo>
                  <a:pt x="25" y="421"/>
                </a:lnTo>
                <a:lnTo>
                  <a:pt x="25" y="453"/>
                </a:lnTo>
                <a:lnTo>
                  <a:pt x="25" y="475"/>
                </a:lnTo>
                <a:lnTo>
                  <a:pt x="25" y="491"/>
                </a:lnTo>
                <a:lnTo>
                  <a:pt x="25" y="507"/>
                </a:lnTo>
                <a:lnTo>
                  <a:pt x="25" y="486"/>
                </a:lnTo>
                <a:lnTo>
                  <a:pt x="25" y="453"/>
                </a:lnTo>
                <a:lnTo>
                  <a:pt x="25" y="432"/>
                </a:lnTo>
                <a:lnTo>
                  <a:pt x="25" y="416"/>
                </a:lnTo>
                <a:lnTo>
                  <a:pt x="25" y="399"/>
                </a:lnTo>
                <a:lnTo>
                  <a:pt x="25" y="378"/>
                </a:lnTo>
                <a:lnTo>
                  <a:pt x="25" y="362"/>
                </a:lnTo>
                <a:lnTo>
                  <a:pt x="25" y="356"/>
                </a:lnTo>
                <a:lnTo>
                  <a:pt x="25" y="367"/>
                </a:lnTo>
                <a:lnTo>
                  <a:pt x="25" y="362"/>
                </a:lnTo>
                <a:lnTo>
                  <a:pt x="25" y="367"/>
                </a:lnTo>
                <a:lnTo>
                  <a:pt x="25" y="356"/>
                </a:lnTo>
                <a:lnTo>
                  <a:pt x="31" y="340"/>
                </a:lnTo>
                <a:lnTo>
                  <a:pt x="31" y="329"/>
                </a:lnTo>
                <a:lnTo>
                  <a:pt x="31" y="318"/>
                </a:lnTo>
                <a:lnTo>
                  <a:pt x="31" y="302"/>
                </a:lnTo>
                <a:lnTo>
                  <a:pt x="31" y="281"/>
                </a:lnTo>
                <a:lnTo>
                  <a:pt x="31" y="254"/>
                </a:lnTo>
                <a:lnTo>
                  <a:pt x="31" y="248"/>
                </a:lnTo>
                <a:lnTo>
                  <a:pt x="31" y="259"/>
                </a:lnTo>
                <a:lnTo>
                  <a:pt x="31" y="281"/>
                </a:lnTo>
                <a:lnTo>
                  <a:pt x="31" y="313"/>
                </a:lnTo>
                <a:lnTo>
                  <a:pt x="31" y="351"/>
                </a:lnTo>
                <a:lnTo>
                  <a:pt x="31" y="389"/>
                </a:lnTo>
                <a:lnTo>
                  <a:pt x="31" y="432"/>
                </a:lnTo>
                <a:lnTo>
                  <a:pt x="31" y="470"/>
                </a:lnTo>
                <a:lnTo>
                  <a:pt x="31" y="491"/>
                </a:lnTo>
                <a:lnTo>
                  <a:pt x="31" y="502"/>
                </a:lnTo>
                <a:lnTo>
                  <a:pt x="31" y="507"/>
                </a:lnTo>
                <a:lnTo>
                  <a:pt x="31" y="518"/>
                </a:lnTo>
                <a:lnTo>
                  <a:pt x="31" y="524"/>
                </a:lnTo>
                <a:lnTo>
                  <a:pt x="31" y="518"/>
                </a:lnTo>
                <a:lnTo>
                  <a:pt x="31" y="497"/>
                </a:lnTo>
                <a:lnTo>
                  <a:pt x="31" y="464"/>
                </a:lnTo>
                <a:lnTo>
                  <a:pt x="31" y="432"/>
                </a:lnTo>
                <a:lnTo>
                  <a:pt x="31" y="416"/>
                </a:lnTo>
                <a:lnTo>
                  <a:pt x="31" y="426"/>
                </a:lnTo>
                <a:lnTo>
                  <a:pt x="31" y="453"/>
                </a:lnTo>
                <a:lnTo>
                  <a:pt x="31" y="502"/>
                </a:lnTo>
                <a:lnTo>
                  <a:pt x="31" y="556"/>
                </a:lnTo>
                <a:lnTo>
                  <a:pt x="31" y="567"/>
                </a:lnTo>
                <a:lnTo>
                  <a:pt x="31" y="529"/>
                </a:lnTo>
                <a:lnTo>
                  <a:pt x="31" y="480"/>
                </a:lnTo>
                <a:lnTo>
                  <a:pt x="31" y="443"/>
                </a:lnTo>
                <a:lnTo>
                  <a:pt x="31" y="426"/>
                </a:lnTo>
                <a:lnTo>
                  <a:pt x="31" y="416"/>
                </a:lnTo>
                <a:lnTo>
                  <a:pt x="31" y="405"/>
                </a:lnTo>
                <a:lnTo>
                  <a:pt x="31" y="383"/>
                </a:lnTo>
                <a:lnTo>
                  <a:pt x="31" y="367"/>
                </a:lnTo>
                <a:lnTo>
                  <a:pt x="31" y="345"/>
                </a:lnTo>
                <a:lnTo>
                  <a:pt x="31" y="313"/>
                </a:lnTo>
                <a:lnTo>
                  <a:pt x="31" y="275"/>
                </a:lnTo>
                <a:lnTo>
                  <a:pt x="31" y="265"/>
                </a:lnTo>
                <a:lnTo>
                  <a:pt x="31" y="286"/>
                </a:lnTo>
                <a:lnTo>
                  <a:pt x="31" y="318"/>
                </a:lnTo>
                <a:lnTo>
                  <a:pt x="31" y="329"/>
                </a:lnTo>
                <a:lnTo>
                  <a:pt x="31" y="308"/>
                </a:lnTo>
                <a:lnTo>
                  <a:pt x="31" y="275"/>
                </a:lnTo>
                <a:lnTo>
                  <a:pt x="31" y="254"/>
                </a:lnTo>
                <a:lnTo>
                  <a:pt x="31" y="232"/>
                </a:lnTo>
                <a:lnTo>
                  <a:pt x="31" y="216"/>
                </a:lnTo>
                <a:lnTo>
                  <a:pt x="31" y="189"/>
                </a:lnTo>
                <a:lnTo>
                  <a:pt x="31" y="167"/>
                </a:lnTo>
                <a:lnTo>
                  <a:pt x="31" y="178"/>
                </a:lnTo>
                <a:lnTo>
                  <a:pt x="31" y="238"/>
                </a:lnTo>
                <a:lnTo>
                  <a:pt x="31" y="335"/>
                </a:lnTo>
                <a:lnTo>
                  <a:pt x="31" y="421"/>
                </a:lnTo>
                <a:lnTo>
                  <a:pt x="31" y="480"/>
                </a:lnTo>
                <a:lnTo>
                  <a:pt x="31" y="524"/>
                </a:lnTo>
                <a:lnTo>
                  <a:pt x="31" y="578"/>
                </a:lnTo>
                <a:lnTo>
                  <a:pt x="31" y="621"/>
                </a:lnTo>
                <a:lnTo>
                  <a:pt x="31" y="642"/>
                </a:lnTo>
                <a:lnTo>
                  <a:pt x="31" y="626"/>
                </a:lnTo>
                <a:lnTo>
                  <a:pt x="31" y="588"/>
                </a:lnTo>
                <a:lnTo>
                  <a:pt x="31" y="551"/>
                </a:lnTo>
                <a:lnTo>
                  <a:pt x="31" y="529"/>
                </a:lnTo>
                <a:lnTo>
                  <a:pt x="31" y="502"/>
                </a:lnTo>
                <a:lnTo>
                  <a:pt x="31" y="470"/>
                </a:lnTo>
                <a:lnTo>
                  <a:pt x="31" y="426"/>
                </a:lnTo>
                <a:lnTo>
                  <a:pt x="31" y="383"/>
                </a:lnTo>
                <a:lnTo>
                  <a:pt x="31" y="356"/>
                </a:lnTo>
                <a:lnTo>
                  <a:pt x="31" y="335"/>
                </a:lnTo>
                <a:lnTo>
                  <a:pt x="31" y="308"/>
                </a:lnTo>
                <a:lnTo>
                  <a:pt x="31" y="281"/>
                </a:lnTo>
                <a:lnTo>
                  <a:pt x="31" y="265"/>
                </a:lnTo>
                <a:lnTo>
                  <a:pt x="31" y="259"/>
                </a:lnTo>
                <a:lnTo>
                  <a:pt x="31" y="238"/>
                </a:lnTo>
                <a:lnTo>
                  <a:pt x="31" y="227"/>
                </a:lnTo>
                <a:lnTo>
                  <a:pt x="31" y="238"/>
                </a:lnTo>
                <a:lnTo>
                  <a:pt x="31" y="265"/>
                </a:lnTo>
                <a:lnTo>
                  <a:pt x="31" y="297"/>
                </a:lnTo>
                <a:lnTo>
                  <a:pt x="31" y="318"/>
                </a:lnTo>
                <a:lnTo>
                  <a:pt x="31" y="335"/>
                </a:lnTo>
                <a:lnTo>
                  <a:pt x="31" y="362"/>
                </a:lnTo>
                <a:lnTo>
                  <a:pt x="31" y="389"/>
                </a:lnTo>
                <a:lnTo>
                  <a:pt x="37" y="421"/>
                </a:lnTo>
                <a:lnTo>
                  <a:pt x="37" y="453"/>
                </a:lnTo>
                <a:lnTo>
                  <a:pt x="37" y="475"/>
                </a:lnTo>
                <a:lnTo>
                  <a:pt x="37" y="464"/>
                </a:lnTo>
                <a:lnTo>
                  <a:pt x="37" y="486"/>
                </a:lnTo>
                <a:lnTo>
                  <a:pt x="37" y="534"/>
                </a:lnTo>
                <a:lnTo>
                  <a:pt x="37" y="578"/>
                </a:lnTo>
                <a:lnTo>
                  <a:pt x="37" y="621"/>
                </a:lnTo>
                <a:lnTo>
                  <a:pt x="37" y="653"/>
                </a:lnTo>
                <a:lnTo>
                  <a:pt x="37" y="686"/>
                </a:lnTo>
                <a:lnTo>
                  <a:pt x="37" y="702"/>
                </a:lnTo>
                <a:lnTo>
                  <a:pt x="37" y="691"/>
                </a:lnTo>
                <a:lnTo>
                  <a:pt x="37" y="648"/>
                </a:lnTo>
                <a:lnTo>
                  <a:pt x="37" y="578"/>
                </a:lnTo>
                <a:lnTo>
                  <a:pt x="37" y="507"/>
                </a:lnTo>
                <a:lnTo>
                  <a:pt x="37" y="448"/>
                </a:lnTo>
                <a:lnTo>
                  <a:pt x="37" y="405"/>
                </a:lnTo>
                <a:lnTo>
                  <a:pt x="37" y="356"/>
                </a:lnTo>
                <a:lnTo>
                  <a:pt x="37" y="286"/>
                </a:lnTo>
                <a:lnTo>
                  <a:pt x="37" y="189"/>
                </a:lnTo>
                <a:lnTo>
                  <a:pt x="37" y="86"/>
                </a:lnTo>
                <a:lnTo>
                  <a:pt x="37" y="16"/>
                </a:lnTo>
                <a:lnTo>
                  <a:pt x="37" y="0"/>
                </a:lnTo>
                <a:lnTo>
                  <a:pt x="37" y="27"/>
                </a:lnTo>
                <a:lnTo>
                  <a:pt x="37" y="81"/>
                </a:lnTo>
                <a:lnTo>
                  <a:pt x="37" y="146"/>
                </a:lnTo>
                <a:lnTo>
                  <a:pt x="37" y="205"/>
                </a:lnTo>
                <a:lnTo>
                  <a:pt x="37" y="243"/>
                </a:lnTo>
                <a:lnTo>
                  <a:pt x="37" y="265"/>
                </a:lnTo>
                <a:lnTo>
                  <a:pt x="37" y="281"/>
                </a:lnTo>
                <a:lnTo>
                  <a:pt x="37" y="297"/>
                </a:lnTo>
                <a:lnTo>
                  <a:pt x="37" y="313"/>
                </a:lnTo>
                <a:lnTo>
                  <a:pt x="37" y="324"/>
                </a:lnTo>
                <a:lnTo>
                  <a:pt x="37" y="345"/>
                </a:lnTo>
                <a:lnTo>
                  <a:pt x="37" y="367"/>
                </a:lnTo>
                <a:lnTo>
                  <a:pt x="37" y="405"/>
                </a:lnTo>
                <a:lnTo>
                  <a:pt x="37" y="443"/>
                </a:lnTo>
                <a:lnTo>
                  <a:pt x="37" y="486"/>
                </a:lnTo>
                <a:lnTo>
                  <a:pt x="37" y="518"/>
                </a:lnTo>
                <a:lnTo>
                  <a:pt x="37" y="540"/>
                </a:lnTo>
                <a:lnTo>
                  <a:pt x="37" y="551"/>
                </a:lnTo>
                <a:lnTo>
                  <a:pt x="37" y="545"/>
                </a:lnTo>
                <a:lnTo>
                  <a:pt x="37" y="534"/>
                </a:lnTo>
                <a:lnTo>
                  <a:pt x="37" y="518"/>
                </a:lnTo>
                <a:lnTo>
                  <a:pt x="37" y="507"/>
                </a:lnTo>
                <a:lnTo>
                  <a:pt x="37" y="491"/>
                </a:lnTo>
                <a:lnTo>
                  <a:pt x="37" y="470"/>
                </a:lnTo>
                <a:lnTo>
                  <a:pt x="37" y="448"/>
                </a:lnTo>
                <a:lnTo>
                  <a:pt x="37" y="426"/>
                </a:lnTo>
                <a:lnTo>
                  <a:pt x="37" y="410"/>
                </a:lnTo>
                <a:lnTo>
                  <a:pt x="37" y="399"/>
                </a:lnTo>
                <a:lnTo>
                  <a:pt x="37" y="389"/>
                </a:lnTo>
                <a:lnTo>
                  <a:pt x="37" y="372"/>
                </a:lnTo>
                <a:lnTo>
                  <a:pt x="37" y="340"/>
                </a:lnTo>
                <a:lnTo>
                  <a:pt x="37" y="297"/>
                </a:lnTo>
                <a:lnTo>
                  <a:pt x="37" y="259"/>
                </a:lnTo>
                <a:lnTo>
                  <a:pt x="37" y="238"/>
                </a:lnTo>
                <a:lnTo>
                  <a:pt x="37" y="243"/>
                </a:lnTo>
                <a:lnTo>
                  <a:pt x="37" y="265"/>
                </a:lnTo>
                <a:lnTo>
                  <a:pt x="37" y="302"/>
                </a:lnTo>
                <a:lnTo>
                  <a:pt x="37" y="335"/>
                </a:lnTo>
                <a:lnTo>
                  <a:pt x="37" y="372"/>
                </a:lnTo>
                <a:lnTo>
                  <a:pt x="37" y="426"/>
                </a:lnTo>
                <a:lnTo>
                  <a:pt x="37" y="507"/>
                </a:lnTo>
                <a:lnTo>
                  <a:pt x="37" y="610"/>
                </a:lnTo>
                <a:lnTo>
                  <a:pt x="37" y="707"/>
                </a:lnTo>
                <a:lnTo>
                  <a:pt x="37" y="772"/>
                </a:lnTo>
                <a:lnTo>
                  <a:pt x="37" y="783"/>
                </a:lnTo>
                <a:lnTo>
                  <a:pt x="37" y="761"/>
                </a:lnTo>
                <a:lnTo>
                  <a:pt x="37" y="723"/>
                </a:lnTo>
                <a:lnTo>
                  <a:pt x="37" y="653"/>
                </a:lnTo>
                <a:lnTo>
                  <a:pt x="37" y="561"/>
                </a:lnTo>
                <a:lnTo>
                  <a:pt x="37" y="453"/>
                </a:lnTo>
                <a:lnTo>
                  <a:pt x="37" y="362"/>
                </a:lnTo>
                <a:lnTo>
                  <a:pt x="37" y="281"/>
                </a:lnTo>
                <a:lnTo>
                  <a:pt x="37" y="205"/>
                </a:lnTo>
                <a:lnTo>
                  <a:pt x="37" y="130"/>
                </a:lnTo>
                <a:lnTo>
                  <a:pt x="37" y="70"/>
                </a:lnTo>
                <a:lnTo>
                  <a:pt x="37" y="43"/>
                </a:lnTo>
                <a:lnTo>
                  <a:pt x="37" y="54"/>
                </a:lnTo>
                <a:lnTo>
                  <a:pt x="37" y="86"/>
                </a:lnTo>
                <a:lnTo>
                  <a:pt x="37" y="130"/>
                </a:lnTo>
                <a:lnTo>
                  <a:pt x="43" y="184"/>
                </a:lnTo>
                <a:lnTo>
                  <a:pt x="43" y="238"/>
                </a:lnTo>
                <a:lnTo>
                  <a:pt x="43" y="286"/>
                </a:lnTo>
                <a:lnTo>
                  <a:pt x="43" y="313"/>
                </a:lnTo>
                <a:lnTo>
                  <a:pt x="43" y="318"/>
                </a:lnTo>
                <a:lnTo>
                  <a:pt x="43" y="313"/>
                </a:lnTo>
                <a:lnTo>
                  <a:pt x="43" y="335"/>
                </a:lnTo>
                <a:lnTo>
                  <a:pt x="43" y="372"/>
                </a:lnTo>
                <a:lnTo>
                  <a:pt x="43" y="416"/>
                </a:lnTo>
                <a:lnTo>
                  <a:pt x="43" y="448"/>
                </a:lnTo>
                <a:lnTo>
                  <a:pt x="43" y="470"/>
                </a:lnTo>
                <a:lnTo>
                  <a:pt x="43" y="491"/>
                </a:lnTo>
                <a:lnTo>
                  <a:pt x="43" y="480"/>
                </a:lnTo>
                <a:lnTo>
                  <a:pt x="43" y="443"/>
                </a:lnTo>
                <a:lnTo>
                  <a:pt x="43" y="405"/>
                </a:lnTo>
                <a:lnTo>
                  <a:pt x="43" y="372"/>
                </a:lnTo>
                <a:lnTo>
                  <a:pt x="43" y="356"/>
                </a:lnTo>
                <a:lnTo>
                  <a:pt x="43" y="362"/>
                </a:lnTo>
                <a:lnTo>
                  <a:pt x="43" y="378"/>
                </a:lnTo>
                <a:lnTo>
                  <a:pt x="43" y="394"/>
                </a:lnTo>
                <a:lnTo>
                  <a:pt x="43" y="410"/>
                </a:lnTo>
                <a:lnTo>
                  <a:pt x="43" y="443"/>
                </a:lnTo>
                <a:lnTo>
                  <a:pt x="43" y="502"/>
                </a:lnTo>
                <a:lnTo>
                  <a:pt x="43" y="578"/>
                </a:lnTo>
                <a:lnTo>
                  <a:pt x="43" y="642"/>
                </a:lnTo>
                <a:lnTo>
                  <a:pt x="43" y="675"/>
                </a:lnTo>
                <a:lnTo>
                  <a:pt x="43" y="659"/>
                </a:lnTo>
                <a:lnTo>
                  <a:pt x="43" y="632"/>
                </a:lnTo>
                <a:lnTo>
                  <a:pt x="43" y="610"/>
                </a:lnTo>
                <a:lnTo>
                  <a:pt x="43" y="578"/>
                </a:lnTo>
                <a:lnTo>
                  <a:pt x="43" y="524"/>
                </a:lnTo>
                <a:lnTo>
                  <a:pt x="43" y="453"/>
                </a:lnTo>
                <a:lnTo>
                  <a:pt x="43" y="378"/>
                </a:lnTo>
                <a:lnTo>
                  <a:pt x="43" y="297"/>
                </a:lnTo>
                <a:lnTo>
                  <a:pt x="43" y="216"/>
                </a:lnTo>
                <a:lnTo>
                  <a:pt x="43" y="140"/>
                </a:lnTo>
                <a:lnTo>
                  <a:pt x="43" y="103"/>
                </a:lnTo>
                <a:lnTo>
                  <a:pt x="43" y="97"/>
                </a:lnTo>
                <a:lnTo>
                  <a:pt x="43" y="124"/>
                </a:lnTo>
                <a:lnTo>
                  <a:pt x="43" y="157"/>
                </a:lnTo>
                <a:lnTo>
                  <a:pt x="43" y="178"/>
                </a:lnTo>
                <a:lnTo>
                  <a:pt x="43" y="173"/>
                </a:lnTo>
                <a:lnTo>
                  <a:pt x="43" y="162"/>
                </a:lnTo>
                <a:lnTo>
                  <a:pt x="43" y="173"/>
                </a:lnTo>
                <a:lnTo>
                  <a:pt x="43" y="221"/>
                </a:lnTo>
                <a:lnTo>
                  <a:pt x="43" y="291"/>
                </a:lnTo>
                <a:lnTo>
                  <a:pt x="43" y="351"/>
                </a:lnTo>
                <a:lnTo>
                  <a:pt x="43" y="399"/>
                </a:lnTo>
                <a:lnTo>
                  <a:pt x="43" y="448"/>
                </a:lnTo>
                <a:lnTo>
                  <a:pt x="43" y="491"/>
                </a:lnTo>
                <a:lnTo>
                  <a:pt x="43" y="513"/>
                </a:lnTo>
                <a:lnTo>
                  <a:pt x="43" y="507"/>
                </a:lnTo>
                <a:lnTo>
                  <a:pt x="43" y="513"/>
                </a:lnTo>
                <a:lnTo>
                  <a:pt x="43" y="518"/>
                </a:lnTo>
                <a:lnTo>
                  <a:pt x="43" y="507"/>
                </a:lnTo>
                <a:lnTo>
                  <a:pt x="43" y="486"/>
                </a:lnTo>
                <a:lnTo>
                  <a:pt x="43" y="459"/>
                </a:lnTo>
                <a:lnTo>
                  <a:pt x="43" y="443"/>
                </a:lnTo>
                <a:lnTo>
                  <a:pt x="43" y="432"/>
                </a:lnTo>
                <a:lnTo>
                  <a:pt x="43" y="443"/>
                </a:lnTo>
                <a:lnTo>
                  <a:pt x="43" y="459"/>
                </a:lnTo>
                <a:lnTo>
                  <a:pt x="43" y="475"/>
                </a:lnTo>
                <a:lnTo>
                  <a:pt x="43" y="491"/>
                </a:lnTo>
                <a:lnTo>
                  <a:pt x="43" y="502"/>
                </a:lnTo>
                <a:lnTo>
                  <a:pt x="43" y="497"/>
                </a:lnTo>
                <a:lnTo>
                  <a:pt x="43" y="486"/>
                </a:lnTo>
                <a:lnTo>
                  <a:pt x="43" y="475"/>
                </a:lnTo>
                <a:lnTo>
                  <a:pt x="43" y="470"/>
                </a:lnTo>
                <a:lnTo>
                  <a:pt x="43" y="459"/>
                </a:lnTo>
                <a:lnTo>
                  <a:pt x="43" y="437"/>
                </a:lnTo>
                <a:lnTo>
                  <a:pt x="43" y="405"/>
                </a:lnTo>
                <a:lnTo>
                  <a:pt x="43" y="345"/>
                </a:lnTo>
                <a:lnTo>
                  <a:pt x="43" y="275"/>
                </a:lnTo>
                <a:lnTo>
                  <a:pt x="43" y="216"/>
                </a:lnTo>
                <a:lnTo>
                  <a:pt x="43" y="173"/>
                </a:lnTo>
                <a:lnTo>
                  <a:pt x="43" y="151"/>
                </a:lnTo>
                <a:lnTo>
                  <a:pt x="43" y="135"/>
                </a:lnTo>
                <a:lnTo>
                  <a:pt x="49" y="130"/>
                </a:lnTo>
                <a:lnTo>
                  <a:pt x="49" y="140"/>
                </a:lnTo>
                <a:lnTo>
                  <a:pt x="49" y="162"/>
                </a:lnTo>
                <a:lnTo>
                  <a:pt x="49" y="184"/>
                </a:lnTo>
                <a:lnTo>
                  <a:pt x="49" y="227"/>
                </a:lnTo>
                <a:lnTo>
                  <a:pt x="49" y="281"/>
                </a:lnTo>
                <a:lnTo>
                  <a:pt x="49" y="335"/>
                </a:lnTo>
                <a:lnTo>
                  <a:pt x="49" y="378"/>
                </a:lnTo>
                <a:lnTo>
                  <a:pt x="49" y="421"/>
                </a:lnTo>
                <a:lnTo>
                  <a:pt x="49" y="491"/>
                </a:lnTo>
                <a:lnTo>
                  <a:pt x="49" y="561"/>
                </a:lnTo>
                <a:lnTo>
                  <a:pt x="49" y="583"/>
                </a:lnTo>
                <a:lnTo>
                  <a:pt x="49" y="561"/>
                </a:lnTo>
                <a:lnTo>
                  <a:pt x="49" y="540"/>
                </a:lnTo>
                <a:lnTo>
                  <a:pt x="49" y="561"/>
                </a:lnTo>
                <a:lnTo>
                  <a:pt x="49" y="578"/>
                </a:lnTo>
                <a:lnTo>
                  <a:pt x="49" y="594"/>
                </a:lnTo>
                <a:lnTo>
                  <a:pt x="49" y="605"/>
                </a:lnTo>
                <a:lnTo>
                  <a:pt x="49" y="621"/>
                </a:lnTo>
                <a:lnTo>
                  <a:pt x="49" y="626"/>
                </a:lnTo>
                <a:lnTo>
                  <a:pt x="49" y="615"/>
                </a:lnTo>
                <a:lnTo>
                  <a:pt x="49" y="567"/>
                </a:lnTo>
                <a:lnTo>
                  <a:pt x="49" y="497"/>
                </a:lnTo>
                <a:lnTo>
                  <a:pt x="49" y="426"/>
                </a:lnTo>
                <a:lnTo>
                  <a:pt x="49" y="362"/>
                </a:lnTo>
                <a:lnTo>
                  <a:pt x="49" y="308"/>
                </a:lnTo>
                <a:lnTo>
                  <a:pt x="49" y="259"/>
                </a:lnTo>
                <a:lnTo>
                  <a:pt x="49" y="227"/>
                </a:lnTo>
                <a:lnTo>
                  <a:pt x="49" y="216"/>
                </a:lnTo>
                <a:lnTo>
                  <a:pt x="49" y="211"/>
                </a:lnTo>
                <a:lnTo>
                  <a:pt x="49" y="200"/>
                </a:lnTo>
                <a:lnTo>
                  <a:pt x="49" y="189"/>
                </a:lnTo>
                <a:lnTo>
                  <a:pt x="49" y="200"/>
                </a:lnTo>
                <a:lnTo>
                  <a:pt x="49" y="216"/>
                </a:lnTo>
                <a:lnTo>
                  <a:pt x="49" y="221"/>
                </a:lnTo>
                <a:lnTo>
                  <a:pt x="49" y="189"/>
                </a:lnTo>
                <a:lnTo>
                  <a:pt x="49" y="151"/>
                </a:lnTo>
                <a:lnTo>
                  <a:pt x="49" y="130"/>
                </a:lnTo>
                <a:lnTo>
                  <a:pt x="49" y="146"/>
                </a:lnTo>
                <a:lnTo>
                  <a:pt x="49" y="189"/>
                </a:lnTo>
                <a:lnTo>
                  <a:pt x="49" y="238"/>
                </a:lnTo>
                <a:lnTo>
                  <a:pt x="49" y="286"/>
                </a:lnTo>
                <a:lnTo>
                  <a:pt x="49" y="340"/>
                </a:lnTo>
                <a:lnTo>
                  <a:pt x="49" y="394"/>
                </a:lnTo>
                <a:lnTo>
                  <a:pt x="49" y="470"/>
                </a:lnTo>
                <a:lnTo>
                  <a:pt x="49" y="556"/>
                </a:lnTo>
                <a:lnTo>
                  <a:pt x="49" y="648"/>
                </a:lnTo>
                <a:lnTo>
                  <a:pt x="49" y="718"/>
                </a:lnTo>
                <a:lnTo>
                  <a:pt x="49" y="750"/>
                </a:lnTo>
                <a:lnTo>
                  <a:pt x="49" y="761"/>
                </a:lnTo>
                <a:lnTo>
                  <a:pt x="49" y="756"/>
                </a:lnTo>
                <a:lnTo>
                  <a:pt x="49" y="723"/>
                </a:lnTo>
                <a:lnTo>
                  <a:pt x="49" y="653"/>
                </a:lnTo>
                <a:lnTo>
                  <a:pt x="49" y="556"/>
                </a:lnTo>
                <a:lnTo>
                  <a:pt x="49" y="448"/>
                </a:lnTo>
                <a:lnTo>
                  <a:pt x="49" y="345"/>
                </a:lnTo>
                <a:lnTo>
                  <a:pt x="49" y="254"/>
                </a:lnTo>
                <a:lnTo>
                  <a:pt x="49" y="167"/>
                </a:lnTo>
                <a:lnTo>
                  <a:pt x="49" y="92"/>
                </a:lnTo>
                <a:lnTo>
                  <a:pt x="49" y="43"/>
                </a:lnTo>
                <a:lnTo>
                  <a:pt x="49" y="32"/>
                </a:lnTo>
                <a:lnTo>
                  <a:pt x="49" y="54"/>
                </a:lnTo>
                <a:lnTo>
                  <a:pt x="49" y="92"/>
                </a:lnTo>
                <a:lnTo>
                  <a:pt x="49" y="135"/>
                </a:lnTo>
                <a:lnTo>
                  <a:pt x="49" y="194"/>
                </a:lnTo>
                <a:lnTo>
                  <a:pt x="49" y="270"/>
                </a:lnTo>
                <a:lnTo>
                  <a:pt x="49" y="362"/>
                </a:lnTo>
                <a:lnTo>
                  <a:pt x="49" y="437"/>
                </a:lnTo>
                <a:lnTo>
                  <a:pt x="49" y="497"/>
                </a:lnTo>
                <a:lnTo>
                  <a:pt x="49" y="556"/>
                </a:lnTo>
                <a:lnTo>
                  <a:pt x="49" y="626"/>
                </a:lnTo>
                <a:lnTo>
                  <a:pt x="49" y="686"/>
                </a:lnTo>
                <a:lnTo>
                  <a:pt x="49" y="713"/>
                </a:lnTo>
                <a:lnTo>
                  <a:pt x="49" y="718"/>
                </a:lnTo>
                <a:lnTo>
                  <a:pt x="49" y="702"/>
                </a:lnTo>
                <a:lnTo>
                  <a:pt x="49" y="680"/>
                </a:lnTo>
                <a:lnTo>
                  <a:pt x="49" y="626"/>
                </a:lnTo>
                <a:lnTo>
                  <a:pt x="49" y="545"/>
                </a:lnTo>
                <a:lnTo>
                  <a:pt x="49" y="448"/>
                </a:lnTo>
                <a:lnTo>
                  <a:pt x="49" y="362"/>
                </a:lnTo>
                <a:lnTo>
                  <a:pt x="49" y="291"/>
                </a:lnTo>
                <a:lnTo>
                  <a:pt x="49" y="232"/>
                </a:lnTo>
                <a:lnTo>
                  <a:pt x="49" y="189"/>
                </a:lnTo>
                <a:lnTo>
                  <a:pt x="55" y="184"/>
                </a:lnTo>
                <a:lnTo>
                  <a:pt x="55" y="211"/>
                </a:lnTo>
                <a:lnTo>
                  <a:pt x="55" y="232"/>
                </a:lnTo>
                <a:lnTo>
                  <a:pt x="55" y="248"/>
                </a:lnTo>
                <a:lnTo>
                  <a:pt x="55" y="265"/>
                </a:lnTo>
                <a:lnTo>
                  <a:pt x="55" y="297"/>
                </a:lnTo>
                <a:lnTo>
                  <a:pt x="55" y="335"/>
                </a:lnTo>
                <a:lnTo>
                  <a:pt x="55" y="356"/>
                </a:lnTo>
                <a:lnTo>
                  <a:pt x="55" y="351"/>
                </a:lnTo>
                <a:lnTo>
                  <a:pt x="55" y="324"/>
                </a:lnTo>
                <a:lnTo>
                  <a:pt x="55" y="313"/>
                </a:lnTo>
                <a:lnTo>
                  <a:pt x="55" y="335"/>
                </a:lnTo>
                <a:lnTo>
                  <a:pt x="55" y="389"/>
                </a:lnTo>
                <a:lnTo>
                  <a:pt x="55" y="448"/>
                </a:lnTo>
                <a:lnTo>
                  <a:pt x="55" y="502"/>
                </a:lnTo>
                <a:lnTo>
                  <a:pt x="55" y="524"/>
                </a:lnTo>
                <a:lnTo>
                  <a:pt x="55" y="513"/>
                </a:lnTo>
                <a:lnTo>
                  <a:pt x="55" y="480"/>
                </a:lnTo>
                <a:lnTo>
                  <a:pt x="55" y="453"/>
                </a:lnTo>
                <a:lnTo>
                  <a:pt x="55" y="443"/>
                </a:lnTo>
                <a:lnTo>
                  <a:pt x="55" y="426"/>
                </a:lnTo>
                <a:lnTo>
                  <a:pt x="55" y="399"/>
                </a:lnTo>
                <a:lnTo>
                  <a:pt x="55" y="362"/>
                </a:lnTo>
                <a:lnTo>
                  <a:pt x="55" y="340"/>
                </a:lnTo>
                <a:lnTo>
                  <a:pt x="55" y="351"/>
                </a:lnTo>
                <a:lnTo>
                  <a:pt x="55" y="383"/>
                </a:lnTo>
                <a:lnTo>
                  <a:pt x="55" y="410"/>
                </a:lnTo>
                <a:lnTo>
                  <a:pt x="55" y="421"/>
                </a:lnTo>
                <a:lnTo>
                  <a:pt x="55" y="426"/>
                </a:lnTo>
                <a:lnTo>
                  <a:pt x="55" y="432"/>
                </a:lnTo>
                <a:lnTo>
                  <a:pt x="55" y="416"/>
                </a:lnTo>
                <a:lnTo>
                  <a:pt x="55" y="394"/>
                </a:lnTo>
                <a:lnTo>
                  <a:pt x="55" y="372"/>
                </a:lnTo>
                <a:lnTo>
                  <a:pt x="55" y="383"/>
                </a:lnTo>
                <a:lnTo>
                  <a:pt x="55" y="362"/>
                </a:lnTo>
                <a:lnTo>
                  <a:pt x="55" y="335"/>
                </a:lnTo>
                <a:lnTo>
                  <a:pt x="55" y="324"/>
                </a:lnTo>
                <a:lnTo>
                  <a:pt x="55" y="351"/>
                </a:lnTo>
                <a:lnTo>
                  <a:pt x="55" y="399"/>
                </a:lnTo>
                <a:lnTo>
                  <a:pt x="55" y="416"/>
                </a:lnTo>
                <a:lnTo>
                  <a:pt x="55" y="383"/>
                </a:lnTo>
                <a:lnTo>
                  <a:pt x="55" y="335"/>
                </a:lnTo>
                <a:lnTo>
                  <a:pt x="55" y="302"/>
                </a:lnTo>
                <a:lnTo>
                  <a:pt x="55" y="297"/>
                </a:lnTo>
                <a:lnTo>
                  <a:pt x="55" y="302"/>
                </a:lnTo>
                <a:lnTo>
                  <a:pt x="55" y="297"/>
                </a:lnTo>
                <a:lnTo>
                  <a:pt x="55" y="286"/>
                </a:lnTo>
                <a:lnTo>
                  <a:pt x="55" y="291"/>
                </a:lnTo>
                <a:lnTo>
                  <a:pt x="55" y="308"/>
                </a:lnTo>
                <a:lnTo>
                  <a:pt x="55" y="324"/>
                </a:lnTo>
                <a:lnTo>
                  <a:pt x="55" y="356"/>
                </a:lnTo>
                <a:lnTo>
                  <a:pt x="55" y="394"/>
                </a:lnTo>
                <a:lnTo>
                  <a:pt x="55" y="448"/>
                </a:lnTo>
                <a:lnTo>
                  <a:pt x="55" y="502"/>
                </a:lnTo>
                <a:lnTo>
                  <a:pt x="55" y="545"/>
                </a:lnTo>
                <a:lnTo>
                  <a:pt x="55" y="561"/>
                </a:lnTo>
                <a:lnTo>
                  <a:pt x="55" y="551"/>
                </a:lnTo>
                <a:lnTo>
                  <a:pt x="55" y="529"/>
                </a:lnTo>
                <a:lnTo>
                  <a:pt x="55" y="524"/>
                </a:lnTo>
                <a:lnTo>
                  <a:pt x="55" y="529"/>
                </a:lnTo>
                <a:lnTo>
                  <a:pt x="55" y="513"/>
                </a:lnTo>
                <a:lnTo>
                  <a:pt x="55" y="486"/>
                </a:lnTo>
                <a:lnTo>
                  <a:pt x="55" y="453"/>
                </a:lnTo>
                <a:lnTo>
                  <a:pt x="55" y="421"/>
                </a:lnTo>
                <a:lnTo>
                  <a:pt x="55" y="405"/>
                </a:lnTo>
                <a:lnTo>
                  <a:pt x="55" y="389"/>
                </a:lnTo>
                <a:lnTo>
                  <a:pt x="55" y="372"/>
                </a:lnTo>
                <a:lnTo>
                  <a:pt x="55" y="356"/>
                </a:lnTo>
                <a:lnTo>
                  <a:pt x="55" y="324"/>
                </a:lnTo>
                <a:lnTo>
                  <a:pt x="55" y="291"/>
                </a:lnTo>
                <a:lnTo>
                  <a:pt x="55" y="254"/>
                </a:lnTo>
                <a:lnTo>
                  <a:pt x="55" y="248"/>
                </a:lnTo>
                <a:lnTo>
                  <a:pt x="55" y="270"/>
                </a:lnTo>
                <a:lnTo>
                  <a:pt x="55" y="308"/>
                </a:lnTo>
                <a:lnTo>
                  <a:pt x="55" y="335"/>
                </a:lnTo>
                <a:lnTo>
                  <a:pt x="55" y="356"/>
                </a:lnTo>
                <a:lnTo>
                  <a:pt x="55" y="372"/>
                </a:lnTo>
                <a:lnTo>
                  <a:pt x="55" y="394"/>
                </a:lnTo>
                <a:lnTo>
                  <a:pt x="55" y="426"/>
                </a:lnTo>
                <a:lnTo>
                  <a:pt x="55" y="470"/>
                </a:lnTo>
                <a:lnTo>
                  <a:pt x="55" y="497"/>
                </a:lnTo>
                <a:lnTo>
                  <a:pt x="61" y="497"/>
                </a:lnTo>
                <a:lnTo>
                  <a:pt x="61" y="486"/>
                </a:lnTo>
                <a:lnTo>
                  <a:pt x="61" y="491"/>
                </a:lnTo>
                <a:lnTo>
                  <a:pt x="61" y="513"/>
                </a:lnTo>
                <a:lnTo>
                  <a:pt x="61" y="534"/>
                </a:lnTo>
                <a:lnTo>
                  <a:pt x="61" y="540"/>
                </a:lnTo>
                <a:lnTo>
                  <a:pt x="61" y="524"/>
                </a:lnTo>
                <a:lnTo>
                  <a:pt x="61" y="491"/>
                </a:lnTo>
                <a:lnTo>
                  <a:pt x="61" y="448"/>
                </a:lnTo>
                <a:lnTo>
                  <a:pt x="61" y="399"/>
                </a:lnTo>
                <a:lnTo>
                  <a:pt x="61" y="345"/>
                </a:lnTo>
                <a:lnTo>
                  <a:pt x="61" y="281"/>
                </a:lnTo>
                <a:lnTo>
                  <a:pt x="61" y="232"/>
                </a:lnTo>
                <a:lnTo>
                  <a:pt x="61" y="211"/>
                </a:lnTo>
                <a:lnTo>
                  <a:pt x="61" y="216"/>
                </a:lnTo>
                <a:lnTo>
                  <a:pt x="61" y="200"/>
                </a:lnTo>
                <a:lnTo>
                  <a:pt x="61" y="194"/>
                </a:lnTo>
                <a:lnTo>
                  <a:pt x="61" y="211"/>
                </a:lnTo>
                <a:lnTo>
                  <a:pt x="61" y="259"/>
                </a:lnTo>
                <a:lnTo>
                  <a:pt x="61" y="318"/>
                </a:lnTo>
                <a:lnTo>
                  <a:pt x="61" y="362"/>
                </a:lnTo>
                <a:lnTo>
                  <a:pt x="61" y="383"/>
                </a:lnTo>
                <a:lnTo>
                  <a:pt x="61" y="394"/>
                </a:lnTo>
                <a:lnTo>
                  <a:pt x="61" y="399"/>
                </a:lnTo>
                <a:lnTo>
                  <a:pt x="61" y="389"/>
                </a:lnTo>
                <a:lnTo>
                  <a:pt x="61" y="372"/>
                </a:lnTo>
                <a:lnTo>
                  <a:pt x="61" y="367"/>
                </a:lnTo>
                <a:lnTo>
                  <a:pt x="61" y="372"/>
                </a:lnTo>
                <a:lnTo>
                  <a:pt x="61" y="383"/>
                </a:lnTo>
                <a:lnTo>
                  <a:pt x="61" y="410"/>
                </a:lnTo>
                <a:lnTo>
                  <a:pt x="61" y="443"/>
                </a:lnTo>
                <a:lnTo>
                  <a:pt x="61" y="480"/>
                </a:lnTo>
                <a:lnTo>
                  <a:pt x="61" y="524"/>
                </a:lnTo>
                <a:lnTo>
                  <a:pt x="61" y="572"/>
                </a:lnTo>
                <a:lnTo>
                  <a:pt x="61" y="594"/>
                </a:lnTo>
                <a:lnTo>
                  <a:pt x="61" y="583"/>
                </a:lnTo>
                <a:lnTo>
                  <a:pt x="61" y="572"/>
                </a:lnTo>
                <a:lnTo>
                  <a:pt x="61" y="561"/>
                </a:lnTo>
                <a:lnTo>
                  <a:pt x="61" y="534"/>
                </a:lnTo>
                <a:lnTo>
                  <a:pt x="61" y="491"/>
                </a:lnTo>
                <a:lnTo>
                  <a:pt x="61" y="443"/>
                </a:lnTo>
                <a:lnTo>
                  <a:pt x="61" y="405"/>
                </a:lnTo>
                <a:lnTo>
                  <a:pt x="61" y="372"/>
                </a:lnTo>
                <a:lnTo>
                  <a:pt x="61" y="340"/>
                </a:lnTo>
                <a:lnTo>
                  <a:pt x="61" y="302"/>
                </a:lnTo>
                <a:lnTo>
                  <a:pt x="61" y="281"/>
                </a:lnTo>
                <a:lnTo>
                  <a:pt x="61" y="275"/>
                </a:lnTo>
                <a:lnTo>
                  <a:pt x="61" y="270"/>
                </a:lnTo>
                <a:lnTo>
                  <a:pt x="61" y="275"/>
                </a:lnTo>
                <a:lnTo>
                  <a:pt x="61" y="291"/>
                </a:lnTo>
                <a:lnTo>
                  <a:pt x="61" y="324"/>
                </a:lnTo>
                <a:lnTo>
                  <a:pt x="61" y="356"/>
                </a:lnTo>
                <a:lnTo>
                  <a:pt x="61" y="372"/>
                </a:lnTo>
                <a:lnTo>
                  <a:pt x="61" y="383"/>
                </a:lnTo>
                <a:lnTo>
                  <a:pt x="61" y="416"/>
                </a:lnTo>
                <a:lnTo>
                  <a:pt x="61" y="443"/>
                </a:lnTo>
                <a:lnTo>
                  <a:pt x="61" y="437"/>
                </a:lnTo>
                <a:lnTo>
                  <a:pt x="61" y="405"/>
                </a:lnTo>
                <a:lnTo>
                  <a:pt x="61" y="367"/>
                </a:lnTo>
                <a:lnTo>
                  <a:pt x="61" y="356"/>
                </a:lnTo>
                <a:lnTo>
                  <a:pt x="61" y="335"/>
                </a:lnTo>
                <a:lnTo>
                  <a:pt x="61" y="297"/>
                </a:lnTo>
                <a:lnTo>
                  <a:pt x="61" y="275"/>
                </a:lnTo>
                <a:lnTo>
                  <a:pt x="61" y="286"/>
                </a:lnTo>
                <a:lnTo>
                  <a:pt x="61" y="329"/>
                </a:lnTo>
                <a:lnTo>
                  <a:pt x="61" y="372"/>
                </a:lnTo>
                <a:lnTo>
                  <a:pt x="61" y="389"/>
                </a:lnTo>
                <a:lnTo>
                  <a:pt x="61" y="383"/>
                </a:lnTo>
                <a:lnTo>
                  <a:pt x="61" y="362"/>
                </a:lnTo>
                <a:lnTo>
                  <a:pt x="61" y="351"/>
                </a:lnTo>
                <a:lnTo>
                  <a:pt x="61" y="345"/>
                </a:lnTo>
                <a:lnTo>
                  <a:pt x="61" y="335"/>
                </a:lnTo>
                <a:lnTo>
                  <a:pt x="61" y="318"/>
                </a:lnTo>
                <a:lnTo>
                  <a:pt x="61" y="308"/>
                </a:lnTo>
                <a:lnTo>
                  <a:pt x="61" y="324"/>
                </a:lnTo>
                <a:lnTo>
                  <a:pt x="61" y="362"/>
                </a:lnTo>
                <a:lnTo>
                  <a:pt x="61" y="410"/>
                </a:lnTo>
                <a:lnTo>
                  <a:pt x="61" y="470"/>
                </a:lnTo>
                <a:lnTo>
                  <a:pt x="61" y="529"/>
                </a:lnTo>
                <a:lnTo>
                  <a:pt x="61" y="583"/>
                </a:lnTo>
                <a:lnTo>
                  <a:pt x="67" y="621"/>
                </a:lnTo>
                <a:lnTo>
                  <a:pt x="67" y="626"/>
                </a:lnTo>
                <a:lnTo>
                  <a:pt x="67" y="610"/>
                </a:lnTo>
                <a:lnTo>
                  <a:pt x="67" y="588"/>
                </a:lnTo>
                <a:lnTo>
                  <a:pt x="67" y="572"/>
                </a:lnTo>
                <a:lnTo>
                  <a:pt x="67" y="556"/>
                </a:lnTo>
                <a:lnTo>
                  <a:pt x="67" y="529"/>
                </a:lnTo>
                <a:lnTo>
                  <a:pt x="67" y="497"/>
                </a:lnTo>
                <a:lnTo>
                  <a:pt x="67" y="453"/>
                </a:lnTo>
                <a:lnTo>
                  <a:pt x="67" y="416"/>
                </a:lnTo>
                <a:lnTo>
                  <a:pt x="67" y="399"/>
                </a:lnTo>
                <a:lnTo>
                  <a:pt x="67" y="416"/>
                </a:lnTo>
                <a:lnTo>
                  <a:pt x="67" y="443"/>
                </a:lnTo>
                <a:lnTo>
                  <a:pt x="67" y="464"/>
                </a:lnTo>
                <a:lnTo>
                  <a:pt x="67" y="443"/>
                </a:lnTo>
                <a:lnTo>
                  <a:pt x="67" y="410"/>
                </a:lnTo>
                <a:lnTo>
                  <a:pt x="67" y="372"/>
                </a:lnTo>
                <a:lnTo>
                  <a:pt x="67" y="318"/>
                </a:lnTo>
                <a:lnTo>
                  <a:pt x="67" y="254"/>
                </a:lnTo>
                <a:lnTo>
                  <a:pt x="67" y="194"/>
                </a:lnTo>
                <a:lnTo>
                  <a:pt x="67" y="173"/>
                </a:lnTo>
                <a:lnTo>
                  <a:pt x="67" y="178"/>
                </a:lnTo>
                <a:lnTo>
                  <a:pt x="67" y="173"/>
                </a:lnTo>
                <a:lnTo>
                  <a:pt x="67" y="184"/>
                </a:lnTo>
                <a:lnTo>
                  <a:pt x="67" y="227"/>
                </a:lnTo>
                <a:lnTo>
                  <a:pt x="67" y="281"/>
                </a:lnTo>
                <a:lnTo>
                  <a:pt x="67" y="345"/>
                </a:lnTo>
                <a:lnTo>
                  <a:pt x="67" y="410"/>
                </a:lnTo>
                <a:lnTo>
                  <a:pt x="67" y="491"/>
                </a:lnTo>
                <a:lnTo>
                  <a:pt x="67" y="561"/>
                </a:lnTo>
                <a:lnTo>
                  <a:pt x="67" y="594"/>
                </a:lnTo>
                <a:lnTo>
                  <a:pt x="67" y="572"/>
                </a:lnTo>
                <a:lnTo>
                  <a:pt x="67" y="524"/>
                </a:lnTo>
                <a:lnTo>
                  <a:pt x="67" y="475"/>
                </a:lnTo>
                <a:lnTo>
                  <a:pt x="67" y="437"/>
                </a:lnTo>
                <a:lnTo>
                  <a:pt x="67" y="399"/>
                </a:lnTo>
                <a:lnTo>
                  <a:pt x="67" y="340"/>
                </a:lnTo>
                <a:lnTo>
                  <a:pt x="67" y="259"/>
                </a:lnTo>
                <a:lnTo>
                  <a:pt x="67" y="194"/>
                </a:lnTo>
                <a:lnTo>
                  <a:pt x="67" y="167"/>
                </a:lnTo>
                <a:lnTo>
                  <a:pt x="67" y="178"/>
                </a:lnTo>
                <a:lnTo>
                  <a:pt x="67" y="211"/>
                </a:lnTo>
                <a:lnTo>
                  <a:pt x="67" y="243"/>
                </a:lnTo>
                <a:lnTo>
                  <a:pt x="67" y="281"/>
                </a:lnTo>
                <a:lnTo>
                  <a:pt x="67" y="324"/>
                </a:lnTo>
                <a:lnTo>
                  <a:pt x="67" y="372"/>
                </a:lnTo>
                <a:lnTo>
                  <a:pt x="67" y="426"/>
                </a:lnTo>
                <a:lnTo>
                  <a:pt x="67" y="480"/>
                </a:lnTo>
                <a:lnTo>
                  <a:pt x="67" y="529"/>
                </a:lnTo>
                <a:lnTo>
                  <a:pt x="67" y="561"/>
                </a:lnTo>
                <a:lnTo>
                  <a:pt x="67" y="572"/>
                </a:lnTo>
                <a:lnTo>
                  <a:pt x="67" y="588"/>
                </a:lnTo>
                <a:lnTo>
                  <a:pt x="67" y="626"/>
                </a:lnTo>
                <a:lnTo>
                  <a:pt x="67" y="675"/>
                </a:lnTo>
                <a:lnTo>
                  <a:pt x="67" y="702"/>
                </a:lnTo>
                <a:lnTo>
                  <a:pt x="67" y="696"/>
                </a:lnTo>
                <a:lnTo>
                  <a:pt x="67" y="653"/>
                </a:lnTo>
                <a:lnTo>
                  <a:pt x="67" y="594"/>
                </a:lnTo>
                <a:lnTo>
                  <a:pt x="67" y="534"/>
                </a:lnTo>
                <a:lnTo>
                  <a:pt x="67" y="486"/>
                </a:lnTo>
                <a:lnTo>
                  <a:pt x="67" y="443"/>
                </a:lnTo>
                <a:lnTo>
                  <a:pt x="67" y="389"/>
                </a:lnTo>
                <a:lnTo>
                  <a:pt x="67" y="324"/>
                </a:lnTo>
                <a:lnTo>
                  <a:pt x="67" y="265"/>
                </a:lnTo>
                <a:lnTo>
                  <a:pt x="67" y="221"/>
                </a:lnTo>
                <a:lnTo>
                  <a:pt x="67" y="189"/>
                </a:lnTo>
                <a:lnTo>
                  <a:pt x="67" y="167"/>
                </a:lnTo>
                <a:lnTo>
                  <a:pt x="67" y="173"/>
                </a:lnTo>
                <a:lnTo>
                  <a:pt x="67" y="211"/>
                </a:lnTo>
                <a:lnTo>
                  <a:pt x="67" y="259"/>
                </a:lnTo>
                <a:lnTo>
                  <a:pt x="67" y="308"/>
                </a:lnTo>
                <a:lnTo>
                  <a:pt x="67" y="340"/>
                </a:lnTo>
                <a:lnTo>
                  <a:pt x="67" y="362"/>
                </a:lnTo>
                <a:lnTo>
                  <a:pt x="67" y="367"/>
                </a:lnTo>
                <a:lnTo>
                  <a:pt x="67" y="356"/>
                </a:lnTo>
                <a:lnTo>
                  <a:pt x="67" y="335"/>
                </a:lnTo>
                <a:lnTo>
                  <a:pt x="67" y="329"/>
                </a:lnTo>
                <a:lnTo>
                  <a:pt x="67" y="345"/>
                </a:lnTo>
                <a:lnTo>
                  <a:pt x="67" y="367"/>
                </a:lnTo>
                <a:lnTo>
                  <a:pt x="67" y="335"/>
                </a:lnTo>
                <a:lnTo>
                  <a:pt x="67" y="297"/>
                </a:lnTo>
                <a:lnTo>
                  <a:pt x="73" y="275"/>
                </a:lnTo>
                <a:lnTo>
                  <a:pt x="73" y="286"/>
                </a:lnTo>
                <a:lnTo>
                  <a:pt x="73" y="302"/>
                </a:lnTo>
                <a:lnTo>
                  <a:pt x="73" y="313"/>
                </a:lnTo>
                <a:lnTo>
                  <a:pt x="73" y="329"/>
                </a:lnTo>
                <a:lnTo>
                  <a:pt x="73" y="367"/>
                </a:lnTo>
                <a:lnTo>
                  <a:pt x="73" y="410"/>
                </a:lnTo>
                <a:lnTo>
                  <a:pt x="73" y="437"/>
                </a:lnTo>
                <a:lnTo>
                  <a:pt x="73" y="443"/>
                </a:lnTo>
                <a:lnTo>
                  <a:pt x="73" y="432"/>
                </a:lnTo>
                <a:lnTo>
                  <a:pt x="73" y="443"/>
                </a:lnTo>
                <a:lnTo>
                  <a:pt x="73" y="464"/>
                </a:lnTo>
                <a:lnTo>
                  <a:pt x="73" y="486"/>
                </a:lnTo>
                <a:lnTo>
                  <a:pt x="73" y="502"/>
                </a:lnTo>
                <a:lnTo>
                  <a:pt x="73" y="513"/>
                </a:lnTo>
                <a:lnTo>
                  <a:pt x="73" y="507"/>
                </a:lnTo>
                <a:lnTo>
                  <a:pt x="73" y="497"/>
                </a:lnTo>
                <a:lnTo>
                  <a:pt x="73" y="502"/>
                </a:lnTo>
                <a:lnTo>
                  <a:pt x="73" y="513"/>
                </a:lnTo>
                <a:lnTo>
                  <a:pt x="73" y="518"/>
                </a:lnTo>
                <a:lnTo>
                  <a:pt x="73" y="513"/>
                </a:lnTo>
                <a:lnTo>
                  <a:pt x="73" y="502"/>
                </a:lnTo>
                <a:lnTo>
                  <a:pt x="73" y="486"/>
                </a:lnTo>
                <a:lnTo>
                  <a:pt x="73" y="453"/>
                </a:lnTo>
                <a:lnTo>
                  <a:pt x="73" y="399"/>
                </a:lnTo>
                <a:lnTo>
                  <a:pt x="73" y="340"/>
                </a:lnTo>
                <a:lnTo>
                  <a:pt x="73" y="302"/>
                </a:lnTo>
                <a:lnTo>
                  <a:pt x="73" y="286"/>
                </a:lnTo>
                <a:lnTo>
                  <a:pt x="73" y="275"/>
                </a:lnTo>
                <a:lnTo>
                  <a:pt x="73" y="286"/>
                </a:lnTo>
                <a:lnTo>
                  <a:pt x="73" y="318"/>
                </a:lnTo>
                <a:lnTo>
                  <a:pt x="73" y="356"/>
                </a:lnTo>
                <a:lnTo>
                  <a:pt x="73" y="389"/>
                </a:lnTo>
                <a:lnTo>
                  <a:pt x="73" y="394"/>
                </a:lnTo>
                <a:lnTo>
                  <a:pt x="73" y="389"/>
                </a:lnTo>
                <a:lnTo>
                  <a:pt x="73" y="378"/>
                </a:lnTo>
                <a:lnTo>
                  <a:pt x="73" y="372"/>
                </a:lnTo>
                <a:lnTo>
                  <a:pt x="73" y="362"/>
                </a:lnTo>
                <a:lnTo>
                  <a:pt x="73" y="345"/>
                </a:lnTo>
                <a:lnTo>
                  <a:pt x="73" y="340"/>
                </a:lnTo>
                <a:lnTo>
                  <a:pt x="73" y="356"/>
                </a:lnTo>
                <a:lnTo>
                  <a:pt x="73" y="367"/>
                </a:lnTo>
                <a:lnTo>
                  <a:pt x="73" y="372"/>
                </a:lnTo>
                <a:lnTo>
                  <a:pt x="73" y="367"/>
                </a:lnTo>
                <a:lnTo>
                  <a:pt x="73" y="356"/>
                </a:lnTo>
                <a:lnTo>
                  <a:pt x="73" y="362"/>
                </a:lnTo>
                <a:lnTo>
                  <a:pt x="73" y="378"/>
                </a:lnTo>
                <a:lnTo>
                  <a:pt x="73" y="399"/>
                </a:lnTo>
                <a:lnTo>
                  <a:pt x="73" y="416"/>
                </a:lnTo>
                <a:lnTo>
                  <a:pt x="73" y="426"/>
                </a:lnTo>
                <a:lnTo>
                  <a:pt x="73" y="437"/>
                </a:lnTo>
                <a:lnTo>
                  <a:pt x="73" y="416"/>
                </a:lnTo>
                <a:lnTo>
                  <a:pt x="73" y="399"/>
                </a:lnTo>
                <a:lnTo>
                  <a:pt x="73" y="405"/>
                </a:lnTo>
                <a:lnTo>
                  <a:pt x="73" y="416"/>
                </a:lnTo>
                <a:lnTo>
                  <a:pt x="73" y="432"/>
                </a:lnTo>
                <a:lnTo>
                  <a:pt x="73" y="443"/>
                </a:lnTo>
                <a:lnTo>
                  <a:pt x="73" y="459"/>
                </a:lnTo>
                <a:lnTo>
                  <a:pt x="73" y="475"/>
                </a:lnTo>
                <a:lnTo>
                  <a:pt x="73" y="459"/>
                </a:lnTo>
                <a:lnTo>
                  <a:pt x="73" y="426"/>
                </a:lnTo>
                <a:lnTo>
                  <a:pt x="73" y="389"/>
                </a:lnTo>
                <a:lnTo>
                  <a:pt x="73" y="383"/>
                </a:lnTo>
                <a:lnTo>
                  <a:pt x="73" y="410"/>
                </a:lnTo>
                <a:lnTo>
                  <a:pt x="73" y="437"/>
                </a:lnTo>
                <a:lnTo>
                  <a:pt x="73" y="448"/>
                </a:lnTo>
                <a:lnTo>
                  <a:pt x="73" y="453"/>
                </a:lnTo>
                <a:lnTo>
                  <a:pt x="73" y="470"/>
                </a:lnTo>
                <a:lnTo>
                  <a:pt x="73" y="502"/>
                </a:lnTo>
                <a:lnTo>
                  <a:pt x="73" y="518"/>
                </a:lnTo>
                <a:lnTo>
                  <a:pt x="73" y="507"/>
                </a:lnTo>
                <a:lnTo>
                  <a:pt x="73" y="470"/>
                </a:lnTo>
                <a:lnTo>
                  <a:pt x="73" y="410"/>
                </a:lnTo>
                <a:lnTo>
                  <a:pt x="73" y="340"/>
                </a:lnTo>
                <a:lnTo>
                  <a:pt x="73" y="281"/>
                </a:lnTo>
                <a:lnTo>
                  <a:pt x="73" y="248"/>
                </a:lnTo>
                <a:lnTo>
                  <a:pt x="73" y="243"/>
                </a:lnTo>
                <a:lnTo>
                  <a:pt x="73" y="254"/>
                </a:lnTo>
                <a:lnTo>
                  <a:pt x="73" y="243"/>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0" name="Freeform 182"/>
          <p:cNvSpPr>
            <a:spLocks/>
          </p:cNvSpPr>
          <p:nvPr/>
        </p:nvSpPr>
        <p:spPr bwMode="auto">
          <a:xfrm>
            <a:off x="5154613" y="1160463"/>
            <a:ext cx="179387" cy="915987"/>
          </a:xfrm>
          <a:custGeom>
            <a:avLst/>
            <a:gdLst>
              <a:gd name="T0" fmla="*/ 6 w 79"/>
              <a:gd name="T1" fmla="*/ 372 h 728"/>
              <a:gd name="T2" fmla="*/ 6 w 79"/>
              <a:gd name="T3" fmla="*/ 367 h 728"/>
              <a:gd name="T4" fmla="*/ 6 w 79"/>
              <a:gd name="T5" fmla="*/ 383 h 728"/>
              <a:gd name="T6" fmla="*/ 6 w 79"/>
              <a:gd name="T7" fmla="*/ 388 h 728"/>
              <a:gd name="T8" fmla="*/ 6 w 79"/>
              <a:gd name="T9" fmla="*/ 280 h 728"/>
              <a:gd name="T10" fmla="*/ 12 w 79"/>
              <a:gd name="T11" fmla="*/ 167 h 728"/>
              <a:gd name="T12" fmla="*/ 12 w 79"/>
              <a:gd name="T13" fmla="*/ 415 h 728"/>
              <a:gd name="T14" fmla="*/ 12 w 79"/>
              <a:gd name="T15" fmla="*/ 529 h 728"/>
              <a:gd name="T16" fmla="*/ 12 w 79"/>
              <a:gd name="T17" fmla="*/ 291 h 728"/>
              <a:gd name="T18" fmla="*/ 12 w 79"/>
              <a:gd name="T19" fmla="*/ 275 h 728"/>
              <a:gd name="T20" fmla="*/ 19 w 79"/>
              <a:gd name="T21" fmla="*/ 469 h 728"/>
              <a:gd name="T22" fmla="*/ 19 w 79"/>
              <a:gd name="T23" fmla="*/ 0 h 728"/>
              <a:gd name="T24" fmla="*/ 19 w 79"/>
              <a:gd name="T25" fmla="*/ 313 h 728"/>
              <a:gd name="T26" fmla="*/ 19 w 79"/>
              <a:gd name="T27" fmla="*/ 491 h 728"/>
              <a:gd name="T28" fmla="*/ 25 w 79"/>
              <a:gd name="T29" fmla="*/ 421 h 728"/>
              <a:gd name="T30" fmla="*/ 25 w 79"/>
              <a:gd name="T31" fmla="*/ 329 h 728"/>
              <a:gd name="T32" fmla="*/ 25 w 79"/>
              <a:gd name="T33" fmla="*/ 135 h 728"/>
              <a:gd name="T34" fmla="*/ 25 w 79"/>
              <a:gd name="T35" fmla="*/ 459 h 728"/>
              <a:gd name="T36" fmla="*/ 25 w 79"/>
              <a:gd name="T37" fmla="*/ 253 h 728"/>
              <a:gd name="T38" fmla="*/ 31 w 79"/>
              <a:gd name="T39" fmla="*/ 237 h 728"/>
              <a:gd name="T40" fmla="*/ 31 w 79"/>
              <a:gd name="T41" fmla="*/ 572 h 728"/>
              <a:gd name="T42" fmla="*/ 31 w 79"/>
              <a:gd name="T43" fmla="*/ 183 h 728"/>
              <a:gd name="T44" fmla="*/ 31 w 79"/>
              <a:gd name="T45" fmla="*/ 588 h 728"/>
              <a:gd name="T46" fmla="*/ 31 w 79"/>
              <a:gd name="T47" fmla="*/ 221 h 728"/>
              <a:gd name="T48" fmla="*/ 37 w 79"/>
              <a:gd name="T49" fmla="*/ 291 h 728"/>
              <a:gd name="T50" fmla="*/ 37 w 79"/>
              <a:gd name="T51" fmla="*/ 626 h 728"/>
              <a:gd name="T52" fmla="*/ 37 w 79"/>
              <a:gd name="T53" fmla="*/ 459 h 728"/>
              <a:gd name="T54" fmla="*/ 37 w 79"/>
              <a:gd name="T55" fmla="*/ 237 h 728"/>
              <a:gd name="T56" fmla="*/ 43 w 79"/>
              <a:gd name="T57" fmla="*/ 356 h 728"/>
              <a:gd name="T58" fmla="*/ 43 w 79"/>
              <a:gd name="T59" fmla="*/ 297 h 728"/>
              <a:gd name="T60" fmla="*/ 43 w 79"/>
              <a:gd name="T61" fmla="*/ 340 h 728"/>
              <a:gd name="T62" fmla="*/ 43 w 79"/>
              <a:gd name="T63" fmla="*/ 502 h 728"/>
              <a:gd name="T64" fmla="*/ 43 w 79"/>
              <a:gd name="T65" fmla="*/ 378 h 728"/>
              <a:gd name="T66" fmla="*/ 49 w 79"/>
              <a:gd name="T67" fmla="*/ 210 h 728"/>
              <a:gd name="T68" fmla="*/ 49 w 79"/>
              <a:gd name="T69" fmla="*/ 200 h 728"/>
              <a:gd name="T70" fmla="*/ 49 w 79"/>
              <a:gd name="T71" fmla="*/ 291 h 728"/>
              <a:gd name="T72" fmla="*/ 49 w 79"/>
              <a:gd name="T73" fmla="*/ 243 h 728"/>
              <a:gd name="T74" fmla="*/ 49 w 79"/>
              <a:gd name="T75" fmla="*/ 496 h 728"/>
              <a:gd name="T76" fmla="*/ 55 w 79"/>
              <a:gd name="T77" fmla="*/ 243 h 728"/>
              <a:gd name="T78" fmla="*/ 55 w 79"/>
              <a:gd name="T79" fmla="*/ 491 h 728"/>
              <a:gd name="T80" fmla="*/ 55 w 79"/>
              <a:gd name="T81" fmla="*/ 275 h 728"/>
              <a:gd name="T82" fmla="*/ 55 w 79"/>
              <a:gd name="T83" fmla="*/ 383 h 728"/>
              <a:gd name="T84" fmla="*/ 61 w 79"/>
              <a:gd name="T85" fmla="*/ 280 h 728"/>
              <a:gd name="T86" fmla="*/ 61 w 79"/>
              <a:gd name="T87" fmla="*/ 480 h 728"/>
              <a:gd name="T88" fmla="*/ 61 w 79"/>
              <a:gd name="T89" fmla="*/ 340 h 728"/>
              <a:gd name="T90" fmla="*/ 61 w 79"/>
              <a:gd name="T91" fmla="*/ 453 h 728"/>
              <a:gd name="T92" fmla="*/ 61 w 79"/>
              <a:gd name="T93" fmla="*/ 237 h 728"/>
              <a:gd name="T94" fmla="*/ 67 w 79"/>
              <a:gd name="T95" fmla="*/ 507 h 728"/>
              <a:gd name="T96" fmla="*/ 67 w 79"/>
              <a:gd name="T97" fmla="*/ 432 h 728"/>
              <a:gd name="T98" fmla="*/ 67 w 79"/>
              <a:gd name="T99" fmla="*/ 210 h 728"/>
              <a:gd name="T100" fmla="*/ 67 w 79"/>
              <a:gd name="T101" fmla="*/ 307 h 728"/>
              <a:gd name="T102" fmla="*/ 67 w 79"/>
              <a:gd name="T103" fmla="*/ 372 h 728"/>
              <a:gd name="T104" fmla="*/ 73 w 79"/>
              <a:gd name="T105" fmla="*/ 329 h 728"/>
              <a:gd name="T106" fmla="*/ 73 w 79"/>
              <a:gd name="T107" fmla="*/ 11 h 728"/>
              <a:gd name="T108" fmla="*/ 73 w 79"/>
              <a:gd name="T109" fmla="*/ 594 h 728"/>
              <a:gd name="T110" fmla="*/ 73 w 79"/>
              <a:gd name="T111" fmla="*/ 291 h 728"/>
              <a:gd name="T112" fmla="*/ 79 w 79"/>
              <a:gd name="T113" fmla="*/ 367 h 728"/>
              <a:gd name="T114" fmla="*/ 79 w 79"/>
              <a:gd name="T115" fmla="*/ 108 h 728"/>
              <a:gd name="T116" fmla="*/ 79 w 79"/>
              <a:gd name="T117" fmla="*/ 388 h 728"/>
              <a:gd name="T118" fmla="*/ 79 w 79"/>
              <a:gd name="T119" fmla="*/ 173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728">
                <a:moveTo>
                  <a:pt x="0" y="205"/>
                </a:moveTo>
                <a:lnTo>
                  <a:pt x="0" y="183"/>
                </a:lnTo>
                <a:lnTo>
                  <a:pt x="0" y="156"/>
                </a:lnTo>
                <a:lnTo>
                  <a:pt x="0" y="151"/>
                </a:lnTo>
                <a:lnTo>
                  <a:pt x="6" y="167"/>
                </a:lnTo>
                <a:lnTo>
                  <a:pt x="6" y="200"/>
                </a:lnTo>
                <a:lnTo>
                  <a:pt x="6" y="243"/>
                </a:lnTo>
                <a:lnTo>
                  <a:pt x="6" y="291"/>
                </a:lnTo>
                <a:lnTo>
                  <a:pt x="6" y="356"/>
                </a:lnTo>
                <a:lnTo>
                  <a:pt x="6" y="448"/>
                </a:lnTo>
                <a:lnTo>
                  <a:pt x="6" y="556"/>
                </a:lnTo>
                <a:lnTo>
                  <a:pt x="6" y="664"/>
                </a:lnTo>
                <a:lnTo>
                  <a:pt x="6" y="723"/>
                </a:lnTo>
                <a:lnTo>
                  <a:pt x="6" y="702"/>
                </a:lnTo>
                <a:lnTo>
                  <a:pt x="6" y="615"/>
                </a:lnTo>
                <a:lnTo>
                  <a:pt x="6" y="491"/>
                </a:lnTo>
                <a:lnTo>
                  <a:pt x="6" y="372"/>
                </a:lnTo>
                <a:lnTo>
                  <a:pt x="6" y="264"/>
                </a:lnTo>
                <a:lnTo>
                  <a:pt x="6" y="173"/>
                </a:lnTo>
                <a:lnTo>
                  <a:pt x="6" y="92"/>
                </a:lnTo>
                <a:lnTo>
                  <a:pt x="6" y="32"/>
                </a:lnTo>
                <a:lnTo>
                  <a:pt x="6" y="21"/>
                </a:lnTo>
                <a:lnTo>
                  <a:pt x="6" y="65"/>
                </a:lnTo>
                <a:lnTo>
                  <a:pt x="6" y="124"/>
                </a:lnTo>
                <a:lnTo>
                  <a:pt x="6" y="189"/>
                </a:lnTo>
                <a:lnTo>
                  <a:pt x="6" y="248"/>
                </a:lnTo>
                <a:lnTo>
                  <a:pt x="6" y="307"/>
                </a:lnTo>
                <a:lnTo>
                  <a:pt x="6" y="356"/>
                </a:lnTo>
                <a:lnTo>
                  <a:pt x="6" y="383"/>
                </a:lnTo>
                <a:lnTo>
                  <a:pt x="6" y="394"/>
                </a:lnTo>
                <a:lnTo>
                  <a:pt x="6" y="383"/>
                </a:lnTo>
                <a:lnTo>
                  <a:pt x="6" y="361"/>
                </a:lnTo>
                <a:lnTo>
                  <a:pt x="6" y="356"/>
                </a:lnTo>
                <a:lnTo>
                  <a:pt x="6" y="367"/>
                </a:lnTo>
                <a:lnTo>
                  <a:pt x="6" y="388"/>
                </a:lnTo>
                <a:lnTo>
                  <a:pt x="6" y="415"/>
                </a:lnTo>
                <a:lnTo>
                  <a:pt x="6" y="437"/>
                </a:lnTo>
                <a:lnTo>
                  <a:pt x="6" y="464"/>
                </a:lnTo>
                <a:lnTo>
                  <a:pt x="6" y="491"/>
                </a:lnTo>
                <a:lnTo>
                  <a:pt x="6" y="518"/>
                </a:lnTo>
                <a:lnTo>
                  <a:pt x="6" y="534"/>
                </a:lnTo>
                <a:lnTo>
                  <a:pt x="6" y="523"/>
                </a:lnTo>
                <a:lnTo>
                  <a:pt x="6" y="513"/>
                </a:lnTo>
                <a:lnTo>
                  <a:pt x="6" y="523"/>
                </a:lnTo>
                <a:lnTo>
                  <a:pt x="6" y="529"/>
                </a:lnTo>
                <a:lnTo>
                  <a:pt x="6" y="513"/>
                </a:lnTo>
                <a:lnTo>
                  <a:pt x="6" y="480"/>
                </a:lnTo>
                <a:lnTo>
                  <a:pt x="6" y="453"/>
                </a:lnTo>
                <a:lnTo>
                  <a:pt x="6" y="426"/>
                </a:lnTo>
                <a:lnTo>
                  <a:pt x="6" y="405"/>
                </a:lnTo>
                <a:lnTo>
                  <a:pt x="6" y="383"/>
                </a:lnTo>
                <a:lnTo>
                  <a:pt x="6" y="356"/>
                </a:lnTo>
                <a:lnTo>
                  <a:pt x="6" y="318"/>
                </a:lnTo>
                <a:lnTo>
                  <a:pt x="6" y="275"/>
                </a:lnTo>
                <a:lnTo>
                  <a:pt x="6" y="227"/>
                </a:lnTo>
                <a:lnTo>
                  <a:pt x="6" y="183"/>
                </a:lnTo>
                <a:lnTo>
                  <a:pt x="6" y="178"/>
                </a:lnTo>
                <a:lnTo>
                  <a:pt x="6" y="205"/>
                </a:lnTo>
                <a:lnTo>
                  <a:pt x="6" y="243"/>
                </a:lnTo>
                <a:lnTo>
                  <a:pt x="6" y="270"/>
                </a:lnTo>
                <a:lnTo>
                  <a:pt x="6" y="297"/>
                </a:lnTo>
                <a:lnTo>
                  <a:pt x="6" y="324"/>
                </a:lnTo>
                <a:lnTo>
                  <a:pt x="6" y="351"/>
                </a:lnTo>
                <a:lnTo>
                  <a:pt x="6" y="378"/>
                </a:lnTo>
                <a:lnTo>
                  <a:pt x="6" y="388"/>
                </a:lnTo>
                <a:lnTo>
                  <a:pt x="6" y="383"/>
                </a:lnTo>
                <a:lnTo>
                  <a:pt x="6" y="378"/>
                </a:lnTo>
                <a:lnTo>
                  <a:pt x="6" y="388"/>
                </a:lnTo>
                <a:lnTo>
                  <a:pt x="6" y="405"/>
                </a:lnTo>
                <a:lnTo>
                  <a:pt x="6" y="410"/>
                </a:lnTo>
                <a:lnTo>
                  <a:pt x="6" y="394"/>
                </a:lnTo>
                <a:lnTo>
                  <a:pt x="6" y="361"/>
                </a:lnTo>
                <a:lnTo>
                  <a:pt x="6" y="313"/>
                </a:lnTo>
                <a:lnTo>
                  <a:pt x="6" y="259"/>
                </a:lnTo>
                <a:lnTo>
                  <a:pt x="6" y="216"/>
                </a:lnTo>
                <a:lnTo>
                  <a:pt x="6" y="200"/>
                </a:lnTo>
                <a:lnTo>
                  <a:pt x="6" y="216"/>
                </a:lnTo>
                <a:lnTo>
                  <a:pt x="6" y="237"/>
                </a:lnTo>
                <a:lnTo>
                  <a:pt x="6" y="264"/>
                </a:lnTo>
                <a:lnTo>
                  <a:pt x="6" y="286"/>
                </a:lnTo>
                <a:lnTo>
                  <a:pt x="6" y="307"/>
                </a:lnTo>
                <a:lnTo>
                  <a:pt x="6" y="318"/>
                </a:lnTo>
                <a:lnTo>
                  <a:pt x="6" y="302"/>
                </a:lnTo>
                <a:lnTo>
                  <a:pt x="6" y="286"/>
                </a:lnTo>
                <a:lnTo>
                  <a:pt x="6" y="280"/>
                </a:lnTo>
                <a:lnTo>
                  <a:pt x="6" y="297"/>
                </a:lnTo>
                <a:lnTo>
                  <a:pt x="6" y="329"/>
                </a:lnTo>
                <a:lnTo>
                  <a:pt x="12" y="378"/>
                </a:lnTo>
                <a:lnTo>
                  <a:pt x="12" y="442"/>
                </a:lnTo>
                <a:lnTo>
                  <a:pt x="12" y="507"/>
                </a:lnTo>
                <a:lnTo>
                  <a:pt x="12" y="561"/>
                </a:lnTo>
                <a:lnTo>
                  <a:pt x="12" y="572"/>
                </a:lnTo>
                <a:lnTo>
                  <a:pt x="12" y="550"/>
                </a:lnTo>
                <a:lnTo>
                  <a:pt x="12" y="518"/>
                </a:lnTo>
                <a:lnTo>
                  <a:pt x="12" y="491"/>
                </a:lnTo>
                <a:lnTo>
                  <a:pt x="12" y="469"/>
                </a:lnTo>
                <a:lnTo>
                  <a:pt x="12" y="448"/>
                </a:lnTo>
                <a:lnTo>
                  <a:pt x="12" y="415"/>
                </a:lnTo>
                <a:lnTo>
                  <a:pt x="12" y="367"/>
                </a:lnTo>
                <a:lnTo>
                  <a:pt x="12" y="302"/>
                </a:lnTo>
                <a:lnTo>
                  <a:pt x="12" y="227"/>
                </a:lnTo>
                <a:lnTo>
                  <a:pt x="12" y="167"/>
                </a:lnTo>
                <a:lnTo>
                  <a:pt x="12" y="151"/>
                </a:lnTo>
                <a:lnTo>
                  <a:pt x="12" y="178"/>
                </a:lnTo>
                <a:lnTo>
                  <a:pt x="12" y="221"/>
                </a:lnTo>
                <a:lnTo>
                  <a:pt x="12" y="270"/>
                </a:lnTo>
                <a:lnTo>
                  <a:pt x="12" y="313"/>
                </a:lnTo>
                <a:lnTo>
                  <a:pt x="12" y="356"/>
                </a:lnTo>
                <a:lnTo>
                  <a:pt x="12" y="383"/>
                </a:lnTo>
                <a:lnTo>
                  <a:pt x="12" y="415"/>
                </a:lnTo>
                <a:lnTo>
                  <a:pt x="12" y="459"/>
                </a:lnTo>
                <a:lnTo>
                  <a:pt x="12" y="502"/>
                </a:lnTo>
                <a:lnTo>
                  <a:pt x="12" y="523"/>
                </a:lnTo>
                <a:lnTo>
                  <a:pt x="12" y="513"/>
                </a:lnTo>
                <a:lnTo>
                  <a:pt x="12" y="486"/>
                </a:lnTo>
                <a:lnTo>
                  <a:pt x="12" y="469"/>
                </a:lnTo>
                <a:lnTo>
                  <a:pt x="12" y="464"/>
                </a:lnTo>
                <a:lnTo>
                  <a:pt x="12" y="453"/>
                </a:lnTo>
                <a:lnTo>
                  <a:pt x="12" y="415"/>
                </a:lnTo>
                <a:lnTo>
                  <a:pt x="12" y="361"/>
                </a:lnTo>
                <a:lnTo>
                  <a:pt x="12" y="291"/>
                </a:lnTo>
                <a:lnTo>
                  <a:pt x="12" y="221"/>
                </a:lnTo>
                <a:lnTo>
                  <a:pt x="12" y="167"/>
                </a:lnTo>
                <a:lnTo>
                  <a:pt x="12" y="146"/>
                </a:lnTo>
                <a:lnTo>
                  <a:pt x="12" y="156"/>
                </a:lnTo>
                <a:lnTo>
                  <a:pt x="12" y="173"/>
                </a:lnTo>
                <a:lnTo>
                  <a:pt x="12" y="189"/>
                </a:lnTo>
                <a:lnTo>
                  <a:pt x="12" y="200"/>
                </a:lnTo>
                <a:lnTo>
                  <a:pt x="12" y="221"/>
                </a:lnTo>
                <a:lnTo>
                  <a:pt x="12" y="253"/>
                </a:lnTo>
                <a:lnTo>
                  <a:pt x="12" y="291"/>
                </a:lnTo>
                <a:lnTo>
                  <a:pt x="12" y="329"/>
                </a:lnTo>
                <a:lnTo>
                  <a:pt x="12" y="372"/>
                </a:lnTo>
                <a:lnTo>
                  <a:pt x="12" y="432"/>
                </a:lnTo>
                <a:lnTo>
                  <a:pt x="12" y="491"/>
                </a:lnTo>
                <a:lnTo>
                  <a:pt x="12" y="529"/>
                </a:lnTo>
                <a:lnTo>
                  <a:pt x="12" y="523"/>
                </a:lnTo>
                <a:lnTo>
                  <a:pt x="12" y="496"/>
                </a:lnTo>
                <a:lnTo>
                  <a:pt x="12" y="475"/>
                </a:lnTo>
                <a:lnTo>
                  <a:pt x="12" y="453"/>
                </a:lnTo>
                <a:lnTo>
                  <a:pt x="12" y="437"/>
                </a:lnTo>
                <a:lnTo>
                  <a:pt x="12" y="410"/>
                </a:lnTo>
                <a:lnTo>
                  <a:pt x="12" y="383"/>
                </a:lnTo>
                <a:lnTo>
                  <a:pt x="12" y="361"/>
                </a:lnTo>
                <a:lnTo>
                  <a:pt x="12" y="334"/>
                </a:lnTo>
                <a:lnTo>
                  <a:pt x="12" y="297"/>
                </a:lnTo>
                <a:lnTo>
                  <a:pt x="12" y="259"/>
                </a:lnTo>
                <a:lnTo>
                  <a:pt x="12" y="227"/>
                </a:lnTo>
                <a:lnTo>
                  <a:pt x="12" y="216"/>
                </a:lnTo>
                <a:lnTo>
                  <a:pt x="12" y="221"/>
                </a:lnTo>
                <a:lnTo>
                  <a:pt x="12" y="248"/>
                </a:lnTo>
                <a:lnTo>
                  <a:pt x="12" y="275"/>
                </a:lnTo>
                <a:lnTo>
                  <a:pt x="12" y="291"/>
                </a:lnTo>
                <a:lnTo>
                  <a:pt x="12" y="302"/>
                </a:lnTo>
                <a:lnTo>
                  <a:pt x="12" y="324"/>
                </a:lnTo>
                <a:lnTo>
                  <a:pt x="12" y="356"/>
                </a:lnTo>
                <a:lnTo>
                  <a:pt x="12" y="383"/>
                </a:lnTo>
                <a:lnTo>
                  <a:pt x="12" y="405"/>
                </a:lnTo>
                <a:lnTo>
                  <a:pt x="12" y="426"/>
                </a:lnTo>
                <a:lnTo>
                  <a:pt x="12" y="475"/>
                </a:lnTo>
                <a:lnTo>
                  <a:pt x="12" y="534"/>
                </a:lnTo>
                <a:lnTo>
                  <a:pt x="12" y="583"/>
                </a:lnTo>
                <a:lnTo>
                  <a:pt x="12" y="545"/>
                </a:lnTo>
                <a:lnTo>
                  <a:pt x="12" y="502"/>
                </a:lnTo>
                <a:lnTo>
                  <a:pt x="12" y="469"/>
                </a:lnTo>
                <a:lnTo>
                  <a:pt x="12" y="448"/>
                </a:lnTo>
                <a:lnTo>
                  <a:pt x="12" y="415"/>
                </a:lnTo>
                <a:lnTo>
                  <a:pt x="12" y="372"/>
                </a:lnTo>
                <a:lnTo>
                  <a:pt x="12" y="324"/>
                </a:lnTo>
                <a:lnTo>
                  <a:pt x="12" y="275"/>
                </a:lnTo>
                <a:lnTo>
                  <a:pt x="12" y="216"/>
                </a:lnTo>
                <a:lnTo>
                  <a:pt x="19" y="162"/>
                </a:lnTo>
                <a:lnTo>
                  <a:pt x="19" y="135"/>
                </a:lnTo>
                <a:lnTo>
                  <a:pt x="19" y="146"/>
                </a:lnTo>
                <a:lnTo>
                  <a:pt x="19" y="167"/>
                </a:lnTo>
                <a:lnTo>
                  <a:pt x="19" y="178"/>
                </a:lnTo>
                <a:lnTo>
                  <a:pt x="19" y="194"/>
                </a:lnTo>
                <a:lnTo>
                  <a:pt x="19" y="232"/>
                </a:lnTo>
                <a:lnTo>
                  <a:pt x="19" y="264"/>
                </a:lnTo>
                <a:lnTo>
                  <a:pt x="19" y="291"/>
                </a:lnTo>
                <a:lnTo>
                  <a:pt x="19" y="318"/>
                </a:lnTo>
                <a:lnTo>
                  <a:pt x="19" y="351"/>
                </a:lnTo>
                <a:lnTo>
                  <a:pt x="19" y="372"/>
                </a:lnTo>
                <a:lnTo>
                  <a:pt x="19" y="388"/>
                </a:lnTo>
                <a:lnTo>
                  <a:pt x="19" y="410"/>
                </a:lnTo>
                <a:lnTo>
                  <a:pt x="19" y="437"/>
                </a:lnTo>
                <a:lnTo>
                  <a:pt x="19" y="469"/>
                </a:lnTo>
                <a:lnTo>
                  <a:pt x="19" y="502"/>
                </a:lnTo>
                <a:lnTo>
                  <a:pt x="19" y="534"/>
                </a:lnTo>
                <a:lnTo>
                  <a:pt x="19" y="561"/>
                </a:lnTo>
                <a:lnTo>
                  <a:pt x="19" y="588"/>
                </a:lnTo>
                <a:lnTo>
                  <a:pt x="19" y="610"/>
                </a:lnTo>
                <a:lnTo>
                  <a:pt x="19" y="621"/>
                </a:lnTo>
                <a:lnTo>
                  <a:pt x="19" y="610"/>
                </a:lnTo>
                <a:lnTo>
                  <a:pt x="19" y="572"/>
                </a:lnTo>
                <a:lnTo>
                  <a:pt x="19" y="523"/>
                </a:lnTo>
                <a:lnTo>
                  <a:pt x="19" y="464"/>
                </a:lnTo>
                <a:lnTo>
                  <a:pt x="19" y="410"/>
                </a:lnTo>
                <a:lnTo>
                  <a:pt x="19" y="356"/>
                </a:lnTo>
                <a:lnTo>
                  <a:pt x="19" y="286"/>
                </a:lnTo>
                <a:lnTo>
                  <a:pt x="19" y="189"/>
                </a:lnTo>
                <a:lnTo>
                  <a:pt x="19" y="86"/>
                </a:lnTo>
                <a:lnTo>
                  <a:pt x="19" y="16"/>
                </a:lnTo>
                <a:lnTo>
                  <a:pt x="19" y="0"/>
                </a:lnTo>
                <a:lnTo>
                  <a:pt x="19" y="27"/>
                </a:lnTo>
                <a:lnTo>
                  <a:pt x="19" y="48"/>
                </a:lnTo>
                <a:lnTo>
                  <a:pt x="19" y="65"/>
                </a:lnTo>
                <a:lnTo>
                  <a:pt x="19" y="92"/>
                </a:lnTo>
                <a:lnTo>
                  <a:pt x="19" y="162"/>
                </a:lnTo>
                <a:lnTo>
                  <a:pt x="19" y="259"/>
                </a:lnTo>
                <a:lnTo>
                  <a:pt x="19" y="367"/>
                </a:lnTo>
                <a:lnTo>
                  <a:pt x="19" y="453"/>
                </a:lnTo>
                <a:lnTo>
                  <a:pt x="19" y="540"/>
                </a:lnTo>
                <a:lnTo>
                  <a:pt x="19" y="621"/>
                </a:lnTo>
                <a:lnTo>
                  <a:pt x="19" y="685"/>
                </a:lnTo>
                <a:lnTo>
                  <a:pt x="19" y="712"/>
                </a:lnTo>
                <a:lnTo>
                  <a:pt x="19" y="691"/>
                </a:lnTo>
                <a:lnTo>
                  <a:pt x="19" y="631"/>
                </a:lnTo>
                <a:lnTo>
                  <a:pt x="19" y="540"/>
                </a:lnTo>
                <a:lnTo>
                  <a:pt x="19" y="421"/>
                </a:lnTo>
                <a:lnTo>
                  <a:pt x="19" y="313"/>
                </a:lnTo>
                <a:lnTo>
                  <a:pt x="19" y="216"/>
                </a:lnTo>
                <a:lnTo>
                  <a:pt x="19" y="124"/>
                </a:lnTo>
                <a:lnTo>
                  <a:pt x="19" y="43"/>
                </a:lnTo>
                <a:lnTo>
                  <a:pt x="19" y="11"/>
                </a:lnTo>
                <a:lnTo>
                  <a:pt x="19" y="16"/>
                </a:lnTo>
                <a:lnTo>
                  <a:pt x="19" y="43"/>
                </a:lnTo>
                <a:lnTo>
                  <a:pt x="19" y="54"/>
                </a:lnTo>
                <a:lnTo>
                  <a:pt x="19" y="65"/>
                </a:lnTo>
                <a:lnTo>
                  <a:pt x="19" y="81"/>
                </a:lnTo>
                <a:lnTo>
                  <a:pt x="19" y="119"/>
                </a:lnTo>
                <a:lnTo>
                  <a:pt x="19" y="178"/>
                </a:lnTo>
                <a:lnTo>
                  <a:pt x="19" y="232"/>
                </a:lnTo>
                <a:lnTo>
                  <a:pt x="19" y="280"/>
                </a:lnTo>
                <a:lnTo>
                  <a:pt x="19" y="318"/>
                </a:lnTo>
                <a:lnTo>
                  <a:pt x="19" y="367"/>
                </a:lnTo>
                <a:lnTo>
                  <a:pt x="19" y="432"/>
                </a:lnTo>
                <a:lnTo>
                  <a:pt x="19" y="491"/>
                </a:lnTo>
                <a:lnTo>
                  <a:pt x="19" y="523"/>
                </a:lnTo>
                <a:lnTo>
                  <a:pt x="19" y="545"/>
                </a:lnTo>
                <a:lnTo>
                  <a:pt x="19" y="567"/>
                </a:lnTo>
                <a:lnTo>
                  <a:pt x="19" y="594"/>
                </a:lnTo>
                <a:lnTo>
                  <a:pt x="19" y="610"/>
                </a:lnTo>
                <a:lnTo>
                  <a:pt x="19" y="588"/>
                </a:lnTo>
                <a:lnTo>
                  <a:pt x="19" y="550"/>
                </a:lnTo>
                <a:lnTo>
                  <a:pt x="19" y="513"/>
                </a:lnTo>
                <a:lnTo>
                  <a:pt x="19" y="491"/>
                </a:lnTo>
                <a:lnTo>
                  <a:pt x="19" y="480"/>
                </a:lnTo>
                <a:lnTo>
                  <a:pt x="19" y="464"/>
                </a:lnTo>
                <a:lnTo>
                  <a:pt x="19" y="448"/>
                </a:lnTo>
                <a:lnTo>
                  <a:pt x="19" y="421"/>
                </a:lnTo>
                <a:lnTo>
                  <a:pt x="19" y="405"/>
                </a:lnTo>
                <a:lnTo>
                  <a:pt x="19" y="421"/>
                </a:lnTo>
                <a:lnTo>
                  <a:pt x="25" y="426"/>
                </a:lnTo>
                <a:lnTo>
                  <a:pt x="25" y="421"/>
                </a:lnTo>
                <a:lnTo>
                  <a:pt x="25" y="426"/>
                </a:lnTo>
                <a:lnTo>
                  <a:pt x="25" y="410"/>
                </a:lnTo>
                <a:lnTo>
                  <a:pt x="25" y="383"/>
                </a:lnTo>
                <a:lnTo>
                  <a:pt x="25" y="345"/>
                </a:lnTo>
                <a:lnTo>
                  <a:pt x="25" y="307"/>
                </a:lnTo>
                <a:lnTo>
                  <a:pt x="25" y="275"/>
                </a:lnTo>
                <a:lnTo>
                  <a:pt x="25" y="232"/>
                </a:lnTo>
                <a:lnTo>
                  <a:pt x="25" y="200"/>
                </a:lnTo>
                <a:lnTo>
                  <a:pt x="25" y="173"/>
                </a:lnTo>
                <a:lnTo>
                  <a:pt x="25" y="162"/>
                </a:lnTo>
                <a:lnTo>
                  <a:pt x="25" y="167"/>
                </a:lnTo>
                <a:lnTo>
                  <a:pt x="25" y="173"/>
                </a:lnTo>
                <a:lnTo>
                  <a:pt x="25" y="183"/>
                </a:lnTo>
                <a:lnTo>
                  <a:pt x="25" y="205"/>
                </a:lnTo>
                <a:lnTo>
                  <a:pt x="25" y="243"/>
                </a:lnTo>
                <a:lnTo>
                  <a:pt x="25" y="286"/>
                </a:lnTo>
                <a:lnTo>
                  <a:pt x="25" y="329"/>
                </a:lnTo>
                <a:lnTo>
                  <a:pt x="25" y="372"/>
                </a:lnTo>
                <a:lnTo>
                  <a:pt x="25" y="432"/>
                </a:lnTo>
                <a:lnTo>
                  <a:pt x="25" y="491"/>
                </a:lnTo>
                <a:lnTo>
                  <a:pt x="25" y="518"/>
                </a:lnTo>
                <a:lnTo>
                  <a:pt x="25" y="502"/>
                </a:lnTo>
                <a:lnTo>
                  <a:pt x="25" y="475"/>
                </a:lnTo>
                <a:lnTo>
                  <a:pt x="25" y="469"/>
                </a:lnTo>
                <a:lnTo>
                  <a:pt x="25" y="486"/>
                </a:lnTo>
                <a:lnTo>
                  <a:pt x="25" y="459"/>
                </a:lnTo>
                <a:lnTo>
                  <a:pt x="25" y="421"/>
                </a:lnTo>
                <a:lnTo>
                  <a:pt x="25" y="383"/>
                </a:lnTo>
                <a:lnTo>
                  <a:pt x="25" y="345"/>
                </a:lnTo>
                <a:lnTo>
                  <a:pt x="25" y="291"/>
                </a:lnTo>
                <a:lnTo>
                  <a:pt x="25" y="216"/>
                </a:lnTo>
                <a:lnTo>
                  <a:pt x="25" y="146"/>
                </a:lnTo>
                <a:lnTo>
                  <a:pt x="25" y="119"/>
                </a:lnTo>
                <a:lnTo>
                  <a:pt x="25" y="135"/>
                </a:lnTo>
                <a:lnTo>
                  <a:pt x="25" y="178"/>
                </a:lnTo>
                <a:lnTo>
                  <a:pt x="25" y="216"/>
                </a:lnTo>
                <a:lnTo>
                  <a:pt x="25" y="232"/>
                </a:lnTo>
                <a:lnTo>
                  <a:pt x="25" y="243"/>
                </a:lnTo>
                <a:lnTo>
                  <a:pt x="25" y="270"/>
                </a:lnTo>
                <a:lnTo>
                  <a:pt x="25" y="313"/>
                </a:lnTo>
                <a:lnTo>
                  <a:pt x="25" y="356"/>
                </a:lnTo>
                <a:lnTo>
                  <a:pt x="25" y="399"/>
                </a:lnTo>
                <a:lnTo>
                  <a:pt x="25" y="442"/>
                </a:lnTo>
                <a:lnTo>
                  <a:pt x="25" y="486"/>
                </a:lnTo>
                <a:lnTo>
                  <a:pt x="25" y="513"/>
                </a:lnTo>
                <a:lnTo>
                  <a:pt x="25" y="496"/>
                </a:lnTo>
                <a:lnTo>
                  <a:pt x="25" y="480"/>
                </a:lnTo>
                <a:lnTo>
                  <a:pt x="25" y="469"/>
                </a:lnTo>
                <a:lnTo>
                  <a:pt x="25" y="459"/>
                </a:lnTo>
                <a:lnTo>
                  <a:pt x="25" y="448"/>
                </a:lnTo>
                <a:lnTo>
                  <a:pt x="25" y="459"/>
                </a:lnTo>
                <a:lnTo>
                  <a:pt x="25" y="486"/>
                </a:lnTo>
                <a:lnTo>
                  <a:pt x="25" y="513"/>
                </a:lnTo>
                <a:lnTo>
                  <a:pt x="25" y="491"/>
                </a:lnTo>
                <a:lnTo>
                  <a:pt x="25" y="459"/>
                </a:lnTo>
                <a:lnTo>
                  <a:pt x="25" y="432"/>
                </a:lnTo>
                <a:lnTo>
                  <a:pt x="25" y="405"/>
                </a:lnTo>
                <a:lnTo>
                  <a:pt x="25" y="361"/>
                </a:lnTo>
                <a:lnTo>
                  <a:pt x="25" y="313"/>
                </a:lnTo>
                <a:lnTo>
                  <a:pt x="25" y="248"/>
                </a:lnTo>
                <a:lnTo>
                  <a:pt x="25" y="183"/>
                </a:lnTo>
                <a:lnTo>
                  <a:pt x="25" y="135"/>
                </a:lnTo>
                <a:lnTo>
                  <a:pt x="25" y="108"/>
                </a:lnTo>
                <a:lnTo>
                  <a:pt x="25" y="102"/>
                </a:lnTo>
                <a:lnTo>
                  <a:pt x="25" y="92"/>
                </a:lnTo>
                <a:lnTo>
                  <a:pt x="25" y="102"/>
                </a:lnTo>
                <a:lnTo>
                  <a:pt x="25" y="156"/>
                </a:lnTo>
                <a:lnTo>
                  <a:pt x="25" y="253"/>
                </a:lnTo>
                <a:lnTo>
                  <a:pt x="25" y="356"/>
                </a:lnTo>
                <a:lnTo>
                  <a:pt x="25" y="426"/>
                </a:lnTo>
                <a:lnTo>
                  <a:pt x="25" y="453"/>
                </a:lnTo>
                <a:lnTo>
                  <a:pt x="25" y="469"/>
                </a:lnTo>
                <a:lnTo>
                  <a:pt x="25" y="502"/>
                </a:lnTo>
                <a:lnTo>
                  <a:pt x="25" y="529"/>
                </a:lnTo>
                <a:lnTo>
                  <a:pt x="25" y="523"/>
                </a:lnTo>
                <a:lnTo>
                  <a:pt x="25" y="507"/>
                </a:lnTo>
                <a:lnTo>
                  <a:pt x="25" y="491"/>
                </a:lnTo>
                <a:lnTo>
                  <a:pt x="31" y="491"/>
                </a:lnTo>
                <a:lnTo>
                  <a:pt x="31" y="480"/>
                </a:lnTo>
                <a:lnTo>
                  <a:pt x="31" y="453"/>
                </a:lnTo>
                <a:lnTo>
                  <a:pt x="31" y="410"/>
                </a:lnTo>
                <a:lnTo>
                  <a:pt x="31" y="367"/>
                </a:lnTo>
                <a:lnTo>
                  <a:pt x="31" y="324"/>
                </a:lnTo>
                <a:lnTo>
                  <a:pt x="31" y="280"/>
                </a:lnTo>
                <a:lnTo>
                  <a:pt x="31" y="237"/>
                </a:lnTo>
                <a:lnTo>
                  <a:pt x="31" y="210"/>
                </a:lnTo>
                <a:lnTo>
                  <a:pt x="31" y="221"/>
                </a:lnTo>
                <a:lnTo>
                  <a:pt x="31" y="237"/>
                </a:lnTo>
                <a:lnTo>
                  <a:pt x="31" y="248"/>
                </a:lnTo>
                <a:lnTo>
                  <a:pt x="31" y="264"/>
                </a:lnTo>
                <a:lnTo>
                  <a:pt x="31" y="286"/>
                </a:lnTo>
                <a:lnTo>
                  <a:pt x="31" y="302"/>
                </a:lnTo>
                <a:lnTo>
                  <a:pt x="31" y="313"/>
                </a:lnTo>
                <a:lnTo>
                  <a:pt x="31" y="324"/>
                </a:lnTo>
                <a:lnTo>
                  <a:pt x="31" y="329"/>
                </a:lnTo>
                <a:lnTo>
                  <a:pt x="31" y="340"/>
                </a:lnTo>
                <a:lnTo>
                  <a:pt x="31" y="356"/>
                </a:lnTo>
                <a:lnTo>
                  <a:pt x="31" y="388"/>
                </a:lnTo>
                <a:lnTo>
                  <a:pt x="31" y="426"/>
                </a:lnTo>
                <a:lnTo>
                  <a:pt x="31" y="469"/>
                </a:lnTo>
                <a:lnTo>
                  <a:pt x="31" y="523"/>
                </a:lnTo>
                <a:lnTo>
                  <a:pt x="31" y="572"/>
                </a:lnTo>
                <a:lnTo>
                  <a:pt x="31" y="588"/>
                </a:lnTo>
                <a:lnTo>
                  <a:pt x="31" y="572"/>
                </a:lnTo>
                <a:lnTo>
                  <a:pt x="31" y="540"/>
                </a:lnTo>
                <a:lnTo>
                  <a:pt x="31" y="518"/>
                </a:lnTo>
                <a:lnTo>
                  <a:pt x="31" y="491"/>
                </a:lnTo>
                <a:lnTo>
                  <a:pt x="31" y="464"/>
                </a:lnTo>
                <a:lnTo>
                  <a:pt x="31" y="432"/>
                </a:lnTo>
                <a:lnTo>
                  <a:pt x="31" y="399"/>
                </a:lnTo>
                <a:lnTo>
                  <a:pt x="31" y="367"/>
                </a:lnTo>
                <a:lnTo>
                  <a:pt x="31" y="356"/>
                </a:lnTo>
                <a:lnTo>
                  <a:pt x="31" y="345"/>
                </a:lnTo>
                <a:lnTo>
                  <a:pt x="31" y="329"/>
                </a:lnTo>
                <a:lnTo>
                  <a:pt x="31" y="286"/>
                </a:lnTo>
                <a:lnTo>
                  <a:pt x="31" y="227"/>
                </a:lnTo>
                <a:lnTo>
                  <a:pt x="31" y="178"/>
                </a:lnTo>
                <a:lnTo>
                  <a:pt x="31" y="162"/>
                </a:lnTo>
                <a:lnTo>
                  <a:pt x="31" y="183"/>
                </a:lnTo>
                <a:lnTo>
                  <a:pt x="31" y="227"/>
                </a:lnTo>
                <a:lnTo>
                  <a:pt x="31" y="270"/>
                </a:lnTo>
                <a:lnTo>
                  <a:pt x="31" y="291"/>
                </a:lnTo>
                <a:lnTo>
                  <a:pt x="31" y="280"/>
                </a:lnTo>
                <a:lnTo>
                  <a:pt x="31" y="248"/>
                </a:lnTo>
                <a:lnTo>
                  <a:pt x="31" y="205"/>
                </a:lnTo>
                <a:lnTo>
                  <a:pt x="31" y="178"/>
                </a:lnTo>
                <a:lnTo>
                  <a:pt x="31" y="173"/>
                </a:lnTo>
                <a:lnTo>
                  <a:pt x="31" y="178"/>
                </a:lnTo>
                <a:lnTo>
                  <a:pt x="31" y="189"/>
                </a:lnTo>
                <a:lnTo>
                  <a:pt x="31" y="210"/>
                </a:lnTo>
                <a:lnTo>
                  <a:pt x="31" y="253"/>
                </a:lnTo>
                <a:lnTo>
                  <a:pt x="31" y="307"/>
                </a:lnTo>
                <a:lnTo>
                  <a:pt x="31" y="367"/>
                </a:lnTo>
                <a:lnTo>
                  <a:pt x="31" y="432"/>
                </a:lnTo>
                <a:lnTo>
                  <a:pt x="31" y="502"/>
                </a:lnTo>
                <a:lnTo>
                  <a:pt x="31" y="588"/>
                </a:lnTo>
                <a:lnTo>
                  <a:pt x="31" y="669"/>
                </a:lnTo>
                <a:lnTo>
                  <a:pt x="31" y="718"/>
                </a:lnTo>
                <a:lnTo>
                  <a:pt x="31" y="728"/>
                </a:lnTo>
                <a:lnTo>
                  <a:pt x="31" y="702"/>
                </a:lnTo>
                <a:lnTo>
                  <a:pt x="31" y="669"/>
                </a:lnTo>
                <a:lnTo>
                  <a:pt x="31" y="621"/>
                </a:lnTo>
                <a:lnTo>
                  <a:pt x="31" y="540"/>
                </a:lnTo>
                <a:lnTo>
                  <a:pt x="31" y="437"/>
                </a:lnTo>
                <a:lnTo>
                  <a:pt x="31" y="334"/>
                </a:lnTo>
                <a:lnTo>
                  <a:pt x="31" y="248"/>
                </a:lnTo>
                <a:lnTo>
                  <a:pt x="31" y="194"/>
                </a:lnTo>
                <a:lnTo>
                  <a:pt x="31" y="151"/>
                </a:lnTo>
                <a:lnTo>
                  <a:pt x="31" y="108"/>
                </a:lnTo>
                <a:lnTo>
                  <a:pt x="31" y="81"/>
                </a:lnTo>
                <a:lnTo>
                  <a:pt x="31" y="97"/>
                </a:lnTo>
                <a:lnTo>
                  <a:pt x="31" y="151"/>
                </a:lnTo>
                <a:lnTo>
                  <a:pt x="31" y="221"/>
                </a:lnTo>
                <a:lnTo>
                  <a:pt x="31" y="275"/>
                </a:lnTo>
                <a:lnTo>
                  <a:pt x="31" y="297"/>
                </a:lnTo>
                <a:lnTo>
                  <a:pt x="31" y="307"/>
                </a:lnTo>
                <a:lnTo>
                  <a:pt x="37" y="318"/>
                </a:lnTo>
                <a:lnTo>
                  <a:pt x="37" y="351"/>
                </a:lnTo>
                <a:lnTo>
                  <a:pt x="37" y="394"/>
                </a:lnTo>
                <a:lnTo>
                  <a:pt x="37" y="453"/>
                </a:lnTo>
                <a:lnTo>
                  <a:pt x="37" y="502"/>
                </a:lnTo>
                <a:lnTo>
                  <a:pt x="37" y="529"/>
                </a:lnTo>
                <a:lnTo>
                  <a:pt x="37" y="534"/>
                </a:lnTo>
                <a:lnTo>
                  <a:pt x="37" y="523"/>
                </a:lnTo>
                <a:lnTo>
                  <a:pt x="37" y="496"/>
                </a:lnTo>
                <a:lnTo>
                  <a:pt x="37" y="453"/>
                </a:lnTo>
                <a:lnTo>
                  <a:pt x="37" y="405"/>
                </a:lnTo>
                <a:lnTo>
                  <a:pt x="37" y="372"/>
                </a:lnTo>
                <a:lnTo>
                  <a:pt x="37" y="340"/>
                </a:lnTo>
                <a:lnTo>
                  <a:pt x="37" y="291"/>
                </a:lnTo>
                <a:lnTo>
                  <a:pt x="37" y="243"/>
                </a:lnTo>
                <a:lnTo>
                  <a:pt x="37" y="210"/>
                </a:lnTo>
                <a:lnTo>
                  <a:pt x="37" y="221"/>
                </a:lnTo>
                <a:lnTo>
                  <a:pt x="37" y="227"/>
                </a:lnTo>
                <a:lnTo>
                  <a:pt x="37" y="216"/>
                </a:lnTo>
                <a:lnTo>
                  <a:pt x="37" y="227"/>
                </a:lnTo>
                <a:lnTo>
                  <a:pt x="37" y="253"/>
                </a:lnTo>
                <a:lnTo>
                  <a:pt x="37" y="280"/>
                </a:lnTo>
                <a:lnTo>
                  <a:pt x="37" y="286"/>
                </a:lnTo>
                <a:lnTo>
                  <a:pt x="37" y="307"/>
                </a:lnTo>
                <a:lnTo>
                  <a:pt x="37" y="356"/>
                </a:lnTo>
                <a:lnTo>
                  <a:pt x="37" y="405"/>
                </a:lnTo>
                <a:lnTo>
                  <a:pt x="37" y="442"/>
                </a:lnTo>
                <a:lnTo>
                  <a:pt x="37" y="480"/>
                </a:lnTo>
                <a:lnTo>
                  <a:pt x="37" y="540"/>
                </a:lnTo>
                <a:lnTo>
                  <a:pt x="37" y="594"/>
                </a:lnTo>
                <a:lnTo>
                  <a:pt x="37" y="626"/>
                </a:lnTo>
                <a:lnTo>
                  <a:pt x="37" y="621"/>
                </a:lnTo>
                <a:lnTo>
                  <a:pt x="37" y="588"/>
                </a:lnTo>
                <a:lnTo>
                  <a:pt x="37" y="540"/>
                </a:lnTo>
                <a:lnTo>
                  <a:pt x="37" y="469"/>
                </a:lnTo>
                <a:lnTo>
                  <a:pt x="37" y="394"/>
                </a:lnTo>
                <a:lnTo>
                  <a:pt x="37" y="313"/>
                </a:lnTo>
                <a:lnTo>
                  <a:pt x="37" y="243"/>
                </a:lnTo>
                <a:lnTo>
                  <a:pt x="37" y="194"/>
                </a:lnTo>
                <a:lnTo>
                  <a:pt x="37" y="178"/>
                </a:lnTo>
                <a:lnTo>
                  <a:pt x="37" y="200"/>
                </a:lnTo>
                <a:lnTo>
                  <a:pt x="37" y="237"/>
                </a:lnTo>
                <a:lnTo>
                  <a:pt x="37" y="280"/>
                </a:lnTo>
                <a:lnTo>
                  <a:pt x="37" y="313"/>
                </a:lnTo>
                <a:lnTo>
                  <a:pt x="37" y="351"/>
                </a:lnTo>
                <a:lnTo>
                  <a:pt x="37" y="399"/>
                </a:lnTo>
                <a:lnTo>
                  <a:pt x="37" y="448"/>
                </a:lnTo>
                <a:lnTo>
                  <a:pt x="37" y="459"/>
                </a:lnTo>
                <a:lnTo>
                  <a:pt x="37" y="437"/>
                </a:lnTo>
                <a:lnTo>
                  <a:pt x="37" y="399"/>
                </a:lnTo>
                <a:lnTo>
                  <a:pt x="37" y="367"/>
                </a:lnTo>
                <a:lnTo>
                  <a:pt x="37" y="324"/>
                </a:lnTo>
                <a:lnTo>
                  <a:pt x="37" y="264"/>
                </a:lnTo>
                <a:lnTo>
                  <a:pt x="37" y="205"/>
                </a:lnTo>
                <a:lnTo>
                  <a:pt x="37" y="189"/>
                </a:lnTo>
                <a:lnTo>
                  <a:pt x="37" y="210"/>
                </a:lnTo>
                <a:lnTo>
                  <a:pt x="37" y="243"/>
                </a:lnTo>
                <a:lnTo>
                  <a:pt x="37" y="270"/>
                </a:lnTo>
                <a:lnTo>
                  <a:pt x="37" y="264"/>
                </a:lnTo>
                <a:lnTo>
                  <a:pt x="37" y="248"/>
                </a:lnTo>
                <a:lnTo>
                  <a:pt x="37" y="232"/>
                </a:lnTo>
                <a:lnTo>
                  <a:pt x="37" y="243"/>
                </a:lnTo>
                <a:lnTo>
                  <a:pt x="37" y="253"/>
                </a:lnTo>
                <a:lnTo>
                  <a:pt x="37" y="243"/>
                </a:lnTo>
                <a:lnTo>
                  <a:pt x="37" y="237"/>
                </a:lnTo>
                <a:lnTo>
                  <a:pt x="37" y="270"/>
                </a:lnTo>
                <a:lnTo>
                  <a:pt x="37" y="329"/>
                </a:lnTo>
                <a:lnTo>
                  <a:pt x="37" y="394"/>
                </a:lnTo>
                <a:lnTo>
                  <a:pt x="37" y="448"/>
                </a:lnTo>
                <a:lnTo>
                  <a:pt x="37" y="496"/>
                </a:lnTo>
                <a:lnTo>
                  <a:pt x="37" y="534"/>
                </a:lnTo>
                <a:lnTo>
                  <a:pt x="37" y="550"/>
                </a:lnTo>
                <a:lnTo>
                  <a:pt x="37" y="545"/>
                </a:lnTo>
                <a:lnTo>
                  <a:pt x="37" y="529"/>
                </a:lnTo>
                <a:lnTo>
                  <a:pt x="37" y="513"/>
                </a:lnTo>
                <a:lnTo>
                  <a:pt x="37" y="491"/>
                </a:lnTo>
                <a:lnTo>
                  <a:pt x="37" y="464"/>
                </a:lnTo>
                <a:lnTo>
                  <a:pt x="37" y="437"/>
                </a:lnTo>
                <a:lnTo>
                  <a:pt x="37" y="410"/>
                </a:lnTo>
                <a:lnTo>
                  <a:pt x="37" y="383"/>
                </a:lnTo>
                <a:lnTo>
                  <a:pt x="37" y="361"/>
                </a:lnTo>
                <a:lnTo>
                  <a:pt x="43" y="356"/>
                </a:lnTo>
                <a:lnTo>
                  <a:pt x="43" y="361"/>
                </a:lnTo>
                <a:lnTo>
                  <a:pt x="43" y="372"/>
                </a:lnTo>
                <a:lnTo>
                  <a:pt x="43" y="394"/>
                </a:lnTo>
                <a:lnTo>
                  <a:pt x="43" y="415"/>
                </a:lnTo>
                <a:lnTo>
                  <a:pt x="43" y="432"/>
                </a:lnTo>
                <a:lnTo>
                  <a:pt x="43" y="415"/>
                </a:lnTo>
                <a:lnTo>
                  <a:pt x="43" y="388"/>
                </a:lnTo>
                <a:lnTo>
                  <a:pt x="43" y="378"/>
                </a:lnTo>
                <a:lnTo>
                  <a:pt x="43" y="394"/>
                </a:lnTo>
                <a:lnTo>
                  <a:pt x="43" y="410"/>
                </a:lnTo>
                <a:lnTo>
                  <a:pt x="43" y="426"/>
                </a:lnTo>
                <a:lnTo>
                  <a:pt x="43" y="437"/>
                </a:lnTo>
                <a:lnTo>
                  <a:pt x="43" y="442"/>
                </a:lnTo>
                <a:lnTo>
                  <a:pt x="43" y="432"/>
                </a:lnTo>
                <a:lnTo>
                  <a:pt x="43" y="394"/>
                </a:lnTo>
                <a:lnTo>
                  <a:pt x="43" y="340"/>
                </a:lnTo>
                <a:lnTo>
                  <a:pt x="43" y="297"/>
                </a:lnTo>
                <a:lnTo>
                  <a:pt x="43" y="275"/>
                </a:lnTo>
                <a:lnTo>
                  <a:pt x="43" y="264"/>
                </a:lnTo>
                <a:lnTo>
                  <a:pt x="43" y="243"/>
                </a:lnTo>
                <a:lnTo>
                  <a:pt x="43" y="216"/>
                </a:lnTo>
                <a:lnTo>
                  <a:pt x="43" y="178"/>
                </a:lnTo>
                <a:lnTo>
                  <a:pt x="43" y="146"/>
                </a:lnTo>
                <a:lnTo>
                  <a:pt x="43" y="124"/>
                </a:lnTo>
                <a:lnTo>
                  <a:pt x="43" y="151"/>
                </a:lnTo>
                <a:lnTo>
                  <a:pt x="43" y="194"/>
                </a:lnTo>
                <a:lnTo>
                  <a:pt x="43" y="243"/>
                </a:lnTo>
                <a:lnTo>
                  <a:pt x="43" y="275"/>
                </a:lnTo>
                <a:lnTo>
                  <a:pt x="43" y="302"/>
                </a:lnTo>
                <a:lnTo>
                  <a:pt x="43" y="313"/>
                </a:lnTo>
                <a:lnTo>
                  <a:pt x="43" y="318"/>
                </a:lnTo>
                <a:lnTo>
                  <a:pt x="43" y="324"/>
                </a:lnTo>
                <a:lnTo>
                  <a:pt x="43" y="334"/>
                </a:lnTo>
                <a:lnTo>
                  <a:pt x="43" y="340"/>
                </a:lnTo>
                <a:lnTo>
                  <a:pt x="43" y="351"/>
                </a:lnTo>
                <a:lnTo>
                  <a:pt x="43" y="367"/>
                </a:lnTo>
                <a:lnTo>
                  <a:pt x="43" y="372"/>
                </a:lnTo>
                <a:lnTo>
                  <a:pt x="43" y="367"/>
                </a:lnTo>
                <a:lnTo>
                  <a:pt x="43" y="356"/>
                </a:lnTo>
                <a:lnTo>
                  <a:pt x="43" y="351"/>
                </a:lnTo>
                <a:lnTo>
                  <a:pt x="43" y="356"/>
                </a:lnTo>
                <a:lnTo>
                  <a:pt x="43" y="372"/>
                </a:lnTo>
                <a:lnTo>
                  <a:pt x="43" y="361"/>
                </a:lnTo>
                <a:lnTo>
                  <a:pt x="43" y="345"/>
                </a:lnTo>
                <a:lnTo>
                  <a:pt x="43" y="356"/>
                </a:lnTo>
                <a:lnTo>
                  <a:pt x="43" y="388"/>
                </a:lnTo>
                <a:lnTo>
                  <a:pt x="43" y="421"/>
                </a:lnTo>
                <a:lnTo>
                  <a:pt x="43" y="432"/>
                </a:lnTo>
                <a:lnTo>
                  <a:pt x="43" y="437"/>
                </a:lnTo>
                <a:lnTo>
                  <a:pt x="43" y="464"/>
                </a:lnTo>
                <a:lnTo>
                  <a:pt x="43" y="502"/>
                </a:lnTo>
                <a:lnTo>
                  <a:pt x="43" y="529"/>
                </a:lnTo>
                <a:lnTo>
                  <a:pt x="43" y="534"/>
                </a:lnTo>
                <a:lnTo>
                  <a:pt x="43" y="529"/>
                </a:lnTo>
                <a:lnTo>
                  <a:pt x="43" y="518"/>
                </a:lnTo>
                <a:lnTo>
                  <a:pt x="43" y="513"/>
                </a:lnTo>
                <a:lnTo>
                  <a:pt x="43" y="507"/>
                </a:lnTo>
                <a:lnTo>
                  <a:pt x="43" y="475"/>
                </a:lnTo>
                <a:lnTo>
                  <a:pt x="43" y="426"/>
                </a:lnTo>
                <a:lnTo>
                  <a:pt x="43" y="372"/>
                </a:lnTo>
                <a:lnTo>
                  <a:pt x="43" y="334"/>
                </a:lnTo>
                <a:lnTo>
                  <a:pt x="43" y="307"/>
                </a:lnTo>
                <a:lnTo>
                  <a:pt x="43" y="286"/>
                </a:lnTo>
                <a:lnTo>
                  <a:pt x="43" y="275"/>
                </a:lnTo>
                <a:lnTo>
                  <a:pt x="43" y="286"/>
                </a:lnTo>
                <a:lnTo>
                  <a:pt x="43" y="307"/>
                </a:lnTo>
                <a:lnTo>
                  <a:pt x="43" y="345"/>
                </a:lnTo>
                <a:lnTo>
                  <a:pt x="43" y="378"/>
                </a:lnTo>
                <a:lnTo>
                  <a:pt x="43" y="394"/>
                </a:lnTo>
                <a:lnTo>
                  <a:pt x="43" y="388"/>
                </a:lnTo>
                <a:lnTo>
                  <a:pt x="43" y="372"/>
                </a:lnTo>
                <a:lnTo>
                  <a:pt x="43" y="361"/>
                </a:lnTo>
                <a:lnTo>
                  <a:pt x="43" y="351"/>
                </a:lnTo>
                <a:lnTo>
                  <a:pt x="43" y="340"/>
                </a:lnTo>
                <a:lnTo>
                  <a:pt x="43" y="313"/>
                </a:lnTo>
                <a:lnTo>
                  <a:pt x="43" y="259"/>
                </a:lnTo>
                <a:lnTo>
                  <a:pt x="49" y="200"/>
                </a:lnTo>
                <a:lnTo>
                  <a:pt x="49" y="162"/>
                </a:lnTo>
                <a:lnTo>
                  <a:pt x="49" y="151"/>
                </a:lnTo>
                <a:lnTo>
                  <a:pt x="49" y="156"/>
                </a:lnTo>
                <a:lnTo>
                  <a:pt x="49" y="162"/>
                </a:lnTo>
                <a:lnTo>
                  <a:pt x="49" y="173"/>
                </a:lnTo>
                <a:lnTo>
                  <a:pt x="49" y="183"/>
                </a:lnTo>
                <a:lnTo>
                  <a:pt x="49" y="194"/>
                </a:lnTo>
                <a:lnTo>
                  <a:pt x="49" y="210"/>
                </a:lnTo>
                <a:lnTo>
                  <a:pt x="49" y="232"/>
                </a:lnTo>
                <a:lnTo>
                  <a:pt x="49" y="270"/>
                </a:lnTo>
                <a:lnTo>
                  <a:pt x="49" y="334"/>
                </a:lnTo>
                <a:lnTo>
                  <a:pt x="49" y="421"/>
                </a:lnTo>
                <a:lnTo>
                  <a:pt x="49" y="518"/>
                </a:lnTo>
                <a:lnTo>
                  <a:pt x="49" y="588"/>
                </a:lnTo>
                <a:lnTo>
                  <a:pt x="49" y="626"/>
                </a:lnTo>
                <a:lnTo>
                  <a:pt x="49" y="642"/>
                </a:lnTo>
                <a:lnTo>
                  <a:pt x="49" y="626"/>
                </a:lnTo>
                <a:lnTo>
                  <a:pt x="49" y="599"/>
                </a:lnTo>
                <a:lnTo>
                  <a:pt x="49" y="550"/>
                </a:lnTo>
                <a:lnTo>
                  <a:pt x="49" y="486"/>
                </a:lnTo>
                <a:lnTo>
                  <a:pt x="49" y="421"/>
                </a:lnTo>
                <a:lnTo>
                  <a:pt x="49" y="356"/>
                </a:lnTo>
                <a:lnTo>
                  <a:pt x="49" y="297"/>
                </a:lnTo>
                <a:lnTo>
                  <a:pt x="49" y="232"/>
                </a:lnTo>
                <a:lnTo>
                  <a:pt x="49" y="200"/>
                </a:lnTo>
                <a:lnTo>
                  <a:pt x="49" y="232"/>
                </a:lnTo>
                <a:lnTo>
                  <a:pt x="49" y="270"/>
                </a:lnTo>
                <a:lnTo>
                  <a:pt x="49" y="297"/>
                </a:lnTo>
                <a:lnTo>
                  <a:pt x="49" y="318"/>
                </a:lnTo>
                <a:lnTo>
                  <a:pt x="49" y="351"/>
                </a:lnTo>
                <a:lnTo>
                  <a:pt x="49" y="410"/>
                </a:lnTo>
                <a:lnTo>
                  <a:pt x="49" y="496"/>
                </a:lnTo>
                <a:lnTo>
                  <a:pt x="49" y="572"/>
                </a:lnTo>
                <a:lnTo>
                  <a:pt x="49" y="599"/>
                </a:lnTo>
                <a:lnTo>
                  <a:pt x="49" y="588"/>
                </a:lnTo>
                <a:lnTo>
                  <a:pt x="49" y="577"/>
                </a:lnTo>
                <a:lnTo>
                  <a:pt x="49" y="583"/>
                </a:lnTo>
                <a:lnTo>
                  <a:pt x="49" y="588"/>
                </a:lnTo>
                <a:lnTo>
                  <a:pt x="49" y="561"/>
                </a:lnTo>
                <a:lnTo>
                  <a:pt x="49" y="486"/>
                </a:lnTo>
                <a:lnTo>
                  <a:pt x="49" y="388"/>
                </a:lnTo>
                <a:lnTo>
                  <a:pt x="49" y="291"/>
                </a:lnTo>
                <a:lnTo>
                  <a:pt x="49" y="205"/>
                </a:lnTo>
                <a:lnTo>
                  <a:pt x="49" y="129"/>
                </a:lnTo>
                <a:lnTo>
                  <a:pt x="49" y="70"/>
                </a:lnTo>
                <a:lnTo>
                  <a:pt x="49" y="59"/>
                </a:lnTo>
                <a:lnTo>
                  <a:pt x="49" y="81"/>
                </a:lnTo>
                <a:lnTo>
                  <a:pt x="49" y="108"/>
                </a:lnTo>
                <a:lnTo>
                  <a:pt x="49" y="124"/>
                </a:lnTo>
                <a:lnTo>
                  <a:pt x="49" y="140"/>
                </a:lnTo>
                <a:lnTo>
                  <a:pt x="49" y="178"/>
                </a:lnTo>
                <a:lnTo>
                  <a:pt x="49" y="232"/>
                </a:lnTo>
                <a:lnTo>
                  <a:pt x="49" y="275"/>
                </a:lnTo>
                <a:lnTo>
                  <a:pt x="49" y="248"/>
                </a:lnTo>
                <a:lnTo>
                  <a:pt x="49" y="221"/>
                </a:lnTo>
                <a:lnTo>
                  <a:pt x="49" y="205"/>
                </a:lnTo>
                <a:lnTo>
                  <a:pt x="49" y="210"/>
                </a:lnTo>
                <a:lnTo>
                  <a:pt x="49" y="227"/>
                </a:lnTo>
                <a:lnTo>
                  <a:pt x="49" y="243"/>
                </a:lnTo>
                <a:lnTo>
                  <a:pt x="49" y="264"/>
                </a:lnTo>
                <a:lnTo>
                  <a:pt x="49" y="291"/>
                </a:lnTo>
                <a:lnTo>
                  <a:pt x="49" y="318"/>
                </a:lnTo>
                <a:lnTo>
                  <a:pt x="49" y="340"/>
                </a:lnTo>
                <a:lnTo>
                  <a:pt x="49" y="361"/>
                </a:lnTo>
                <a:lnTo>
                  <a:pt x="49" y="394"/>
                </a:lnTo>
                <a:lnTo>
                  <a:pt x="49" y="448"/>
                </a:lnTo>
                <a:lnTo>
                  <a:pt x="49" y="507"/>
                </a:lnTo>
                <a:lnTo>
                  <a:pt x="49" y="534"/>
                </a:lnTo>
                <a:lnTo>
                  <a:pt x="49" y="545"/>
                </a:lnTo>
                <a:lnTo>
                  <a:pt x="49" y="556"/>
                </a:lnTo>
                <a:lnTo>
                  <a:pt x="49" y="567"/>
                </a:lnTo>
                <a:lnTo>
                  <a:pt x="49" y="577"/>
                </a:lnTo>
                <a:lnTo>
                  <a:pt x="49" y="572"/>
                </a:lnTo>
                <a:lnTo>
                  <a:pt x="49" y="550"/>
                </a:lnTo>
                <a:lnTo>
                  <a:pt x="49" y="523"/>
                </a:lnTo>
                <a:lnTo>
                  <a:pt x="49" y="496"/>
                </a:lnTo>
                <a:lnTo>
                  <a:pt x="49" y="480"/>
                </a:lnTo>
                <a:lnTo>
                  <a:pt x="49" y="469"/>
                </a:lnTo>
                <a:lnTo>
                  <a:pt x="55" y="464"/>
                </a:lnTo>
                <a:lnTo>
                  <a:pt x="55" y="448"/>
                </a:lnTo>
                <a:lnTo>
                  <a:pt x="55" y="410"/>
                </a:lnTo>
                <a:lnTo>
                  <a:pt x="55" y="356"/>
                </a:lnTo>
                <a:lnTo>
                  <a:pt x="55" y="313"/>
                </a:lnTo>
                <a:lnTo>
                  <a:pt x="55" y="291"/>
                </a:lnTo>
                <a:lnTo>
                  <a:pt x="55" y="280"/>
                </a:lnTo>
                <a:lnTo>
                  <a:pt x="55" y="270"/>
                </a:lnTo>
                <a:lnTo>
                  <a:pt x="55" y="227"/>
                </a:lnTo>
                <a:lnTo>
                  <a:pt x="55" y="173"/>
                </a:lnTo>
                <a:lnTo>
                  <a:pt x="55" y="146"/>
                </a:lnTo>
                <a:lnTo>
                  <a:pt x="55" y="156"/>
                </a:lnTo>
                <a:lnTo>
                  <a:pt x="55" y="189"/>
                </a:lnTo>
                <a:lnTo>
                  <a:pt x="55" y="221"/>
                </a:lnTo>
                <a:lnTo>
                  <a:pt x="55" y="243"/>
                </a:lnTo>
                <a:lnTo>
                  <a:pt x="55" y="264"/>
                </a:lnTo>
                <a:lnTo>
                  <a:pt x="55" y="297"/>
                </a:lnTo>
                <a:lnTo>
                  <a:pt x="55" y="324"/>
                </a:lnTo>
                <a:lnTo>
                  <a:pt x="55" y="329"/>
                </a:lnTo>
                <a:lnTo>
                  <a:pt x="55" y="340"/>
                </a:lnTo>
                <a:lnTo>
                  <a:pt x="55" y="367"/>
                </a:lnTo>
                <a:lnTo>
                  <a:pt x="55" y="383"/>
                </a:lnTo>
                <a:lnTo>
                  <a:pt x="55" y="388"/>
                </a:lnTo>
                <a:lnTo>
                  <a:pt x="55" y="405"/>
                </a:lnTo>
                <a:lnTo>
                  <a:pt x="55" y="448"/>
                </a:lnTo>
                <a:lnTo>
                  <a:pt x="55" y="507"/>
                </a:lnTo>
                <a:lnTo>
                  <a:pt x="55" y="556"/>
                </a:lnTo>
                <a:lnTo>
                  <a:pt x="55" y="577"/>
                </a:lnTo>
                <a:lnTo>
                  <a:pt x="55" y="567"/>
                </a:lnTo>
                <a:lnTo>
                  <a:pt x="55" y="545"/>
                </a:lnTo>
                <a:lnTo>
                  <a:pt x="55" y="518"/>
                </a:lnTo>
                <a:lnTo>
                  <a:pt x="55" y="491"/>
                </a:lnTo>
                <a:lnTo>
                  <a:pt x="55" y="453"/>
                </a:lnTo>
                <a:lnTo>
                  <a:pt x="55" y="405"/>
                </a:lnTo>
                <a:lnTo>
                  <a:pt x="55" y="351"/>
                </a:lnTo>
                <a:lnTo>
                  <a:pt x="55" y="291"/>
                </a:lnTo>
                <a:lnTo>
                  <a:pt x="55" y="237"/>
                </a:lnTo>
                <a:lnTo>
                  <a:pt x="55" y="200"/>
                </a:lnTo>
                <a:lnTo>
                  <a:pt x="55" y="183"/>
                </a:lnTo>
                <a:lnTo>
                  <a:pt x="55" y="194"/>
                </a:lnTo>
                <a:lnTo>
                  <a:pt x="55" y="210"/>
                </a:lnTo>
                <a:lnTo>
                  <a:pt x="55" y="221"/>
                </a:lnTo>
                <a:lnTo>
                  <a:pt x="55" y="227"/>
                </a:lnTo>
                <a:lnTo>
                  <a:pt x="55" y="221"/>
                </a:lnTo>
                <a:lnTo>
                  <a:pt x="55" y="227"/>
                </a:lnTo>
                <a:lnTo>
                  <a:pt x="55" y="243"/>
                </a:lnTo>
                <a:lnTo>
                  <a:pt x="55" y="253"/>
                </a:lnTo>
                <a:lnTo>
                  <a:pt x="55" y="259"/>
                </a:lnTo>
                <a:lnTo>
                  <a:pt x="55" y="275"/>
                </a:lnTo>
                <a:lnTo>
                  <a:pt x="55" y="313"/>
                </a:lnTo>
                <a:lnTo>
                  <a:pt x="55" y="351"/>
                </a:lnTo>
                <a:lnTo>
                  <a:pt x="55" y="367"/>
                </a:lnTo>
                <a:lnTo>
                  <a:pt x="55" y="378"/>
                </a:lnTo>
                <a:lnTo>
                  <a:pt x="55" y="399"/>
                </a:lnTo>
                <a:lnTo>
                  <a:pt x="55" y="442"/>
                </a:lnTo>
                <a:lnTo>
                  <a:pt x="55" y="486"/>
                </a:lnTo>
                <a:lnTo>
                  <a:pt x="55" y="513"/>
                </a:lnTo>
                <a:lnTo>
                  <a:pt x="55" y="491"/>
                </a:lnTo>
                <a:lnTo>
                  <a:pt x="55" y="464"/>
                </a:lnTo>
                <a:lnTo>
                  <a:pt x="55" y="448"/>
                </a:lnTo>
                <a:lnTo>
                  <a:pt x="55" y="437"/>
                </a:lnTo>
                <a:lnTo>
                  <a:pt x="55" y="421"/>
                </a:lnTo>
                <a:lnTo>
                  <a:pt x="55" y="399"/>
                </a:lnTo>
                <a:lnTo>
                  <a:pt x="55" y="383"/>
                </a:lnTo>
                <a:lnTo>
                  <a:pt x="55" y="372"/>
                </a:lnTo>
                <a:lnTo>
                  <a:pt x="55" y="383"/>
                </a:lnTo>
                <a:lnTo>
                  <a:pt x="55" y="388"/>
                </a:lnTo>
                <a:lnTo>
                  <a:pt x="55" y="383"/>
                </a:lnTo>
                <a:lnTo>
                  <a:pt x="55" y="372"/>
                </a:lnTo>
                <a:lnTo>
                  <a:pt x="55" y="367"/>
                </a:lnTo>
                <a:lnTo>
                  <a:pt x="55" y="351"/>
                </a:lnTo>
                <a:lnTo>
                  <a:pt x="55" y="318"/>
                </a:lnTo>
                <a:lnTo>
                  <a:pt x="55" y="286"/>
                </a:lnTo>
                <a:lnTo>
                  <a:pt x="55" y="264"/>
                </a:lnTo>
                <a:lnTo>
                  <a:pt x="55" y="259"/>
                </a:lnTo>
                <a:lnTo>
                  <a:pt x="55" y="237"/>
                </a:lnTo>
                <a:lnTo>
                  <a:pt x="55" y="210"/>
                </a:lnTo>
                <a:lnTo>
                  <a:pt x="61" y="205"/>
                </a:lnTo>
                <a:lnTo>
                  <a:pt x="61" y="232"/>
                </a:lnTo>
                <a:lnTo>
                  <a:pt x="61" y="259"/>
                </a:lnTo>
                <a:lnTo>
                  <a:pt x="61" y="264"/>
                </a:lnTo>
                <a:lnTo>
                  <a:pt x="61" y="248"/>
                </a:lnTo>
                <a:lnTo>
                  <a:pt x="61" y="280"/>
                </a:lnTo>
                <a:lnTo>
                  <a:pt x="61" y="318"/>
                </a:lnTo>
                <a:lnTo>
                  <a:pt x="61" y="340"/>
                </a:lnTo>
                <a:lnTo>
                  <a:pt x="61" y="351"/>
                </a:lnTo>
                <a:lnTo>
                  <a:pt x="61" y="378"/>
                </a:lnTo>
                <a:lnTo>
                  <a:pt x="61" y="415"/>
                </a:lnTo>
                <a:lnTo>
                  <a:pt x="61" y="437"/>
                </a:lnTo>
                <a:lnTo>
                  <a:pt x="61" y="432"/>
                </a:lnTo>
                <a:lnTo>
                  <a:pt x="61" y="459"/>
                </a:lnTo>
                <a:lnTo>
                  <a:pt x="61" y="507"/>
                </a:lnTo>
                <a:lnTo>
                  <a:pt x="61" y="561"/>
                </a:lnTo>
                <a:lnTo>
                  <a:pt x="61" y="594"/>
                </a:lnTo>
                <a:lnTo>
                  <a:pt x="61" y="588"/>
                </a:lnTo>
                <a:lnTo>
                  <a:pt x="61" y="572"/>
                </a:lnTo>
                <a:lnTo>
                  <a:pt x="61" y="545"/>
                </a:lnTo>
                <a:lnTo>
                  <a:pt x="61" y="523"/>
                </a:lnTo>
                <a:lnTo>
                  <a:pt x="61" y="507"/>
                </a:lnTo>
                <a:lnTo>
                  <a:pt x="61" y="480"/>
                </a:lnTo>
                <a:lnTo>
                  <a:pt x="61" y="448"/>
                </a:lnTo>
                <a:lnTo>
                  <a:pt x="61" y="415"/>
                </a:lnTo>
                <a:lnTo>
                  <a:pt x="61" y="378"/>
                </a:lnTo>
                <a:lnTo>
                  <a:pt x="61" y="340"/>
                </a:lnTo>
                <a:lnTo>
                  <a:pt x="61" y="286"/>
                </a:lnTo>
                <a:lnTo>
                  <a:pt x="61" y="237"/>
                </a:lnTo>
                <a:lnTo>
                  <a:pt x="61" y="200"/>
                </a:lnTo>
                <a:lnTo>
                  <a:pt x="61" y="183"/>
                </a:lnTo>
                <a:lnTo>
                  <a:pt x="61" y="178"/>
                </a:lnTo>
                <a:lnTo>
                  <a:pt x="61" y="183"/>
                </a:lnTo>
                <a:lnTo>
                  <a:pt x="61" y="189"/>
                </a:lnTo>
                <a:lnTo>
                  <a:pt x="61" y="210"/>
                </a:lnTo>
                <a:lnTo>
                  <a:pt x="61" y="253"/>
                </a:lnTo>
                <a:lnTo>
                  <a:pt x="61" y="297"/>
                </a:lnTo>
                <a:lnTo>
                  <a:pt x="61" y="329"/>
                </a:lnTo>
                <a:lnTo>
                  <a:pt x="61" y="345"/>
                </a:lnTo>
                <a:lnTo>
                  <a:pt x="61" y="340"/>
                </a:lnTo>
                <a:lnTo>
                  <a:pt x="61" y="345"/>
                </a:lnTo>
                <a:lnTo>
                  <a:pt x="61" y="351"/>
                </a:lnTo>
                <a:lnTo>
                  <a:pt x="61" y="340"/>
                </a:lnTo>
                <a:lnTo>
                  <a:pt x="61" y="324"/>
                </a:lnTo>
                <a:lnTo>
                  <a:pt x="61" y="318"/>
                </a:lnTo>
                <a:lnTo>
                  <a:pt x="61" y="313"/>
                </a:lnTo>
                <a:lnTo>
                  <a:pt x="61" y="307"/>
                </a:lnTo>
                <a:lnTo>
                  <a:pt x="61" y="313"/>
                </a:lnTo>
                <a:lnTo>
                  <a:pt x="61" y="334"/>
                </a:lnTo>
                <a:lnTo>
                  <a:pt x="61" y="361"/>
                </a:lnTo>
                <a:lnTo>
                  <a:pt x="61" y="399"/>
                </a:lnTo>
                <a:lnTo>
                  <a:pt x="61" y="437"/>
                </a:lnTo>
                <a:lnTo>
                  <a:pt x="61" y="469"/>
                </a:lnTo>
                <a:lnTo>
                  <a:pt x="61" y="486"/>
                </a:lnTo>
                <a:lnTo>
                  <a:pt x="61" y="480"/>
                </a:lnTo>
                <a:lnTo>
                  <a:pt x="61" y="464"/>
                </a:lnTo>
                <a:lnTo>
                  <a:pt x="61" y="453"/>
                </a:lnTo>
                <a:lnTo>
                  <a:pt x="61" y="442"/>
                </a:lnTo>
                <a:lnTo>
                  <a:pt x="61" y="432"/>
                </a:lnTo>
                <a:lnTo>
                  <a:pt x="61" y="421"/>
                </a:lnTo>
                <a:lnTo>
                  <a:pt x="61" y="399"/>
                </a:lnTo>
                <a:lnTo>
                  <a:pt x="61" y="378"/>
                </a:lnTo>
                <a:lnTo>
                  <a:pt x="61" y="367"/>
                </a:lnTo>
                <a:lnTo>
                  <a:pt x="61" y="378"/>
                </a:lnTo>
                <a:lnTo>
                  <a:pt x="61" y="394"/>
                </a:lnTo>
                <a:lnTo>
                  <a:pt x="61" y="415"/>
                </a:lnTo>
                <a:lnTo>
                  <a:pt x="61" y="432"/>
                </a:lnTo>
                <a:lnTo>
                  <a:pt x="61" y="442"/>
                </a:lnTo>
                <a:lnTo>
                  <a:pt x="61" y="448"/>
                </a:lnTo>
                <a:lnTo>
                  <a:pt x="61" y="437"/>
                </a:lnTo>
                <a:lnTo>
                  <a:pt x="61" y="405"/>
                </a:lnTo>
                <a:lnTo>
                  <a:pt x="61" y="351"/>
                </a:lnTo>
                <a:lnTo>
                  <a:pt x="61" y="286"/>
                </a:lnTo>
                <a:lnTo>
                  <a:pt x="61" y="237"/>
                </a:lnTo>
                <a:lnTo>
                  <a:pt x="61" y="205"/>
                </a:lnTo>
                <a:lnTo>
                  <a:pt x="61" y="189"/>
                </a:lnTo>
                <a:lnTo>
                  <a:pt x="61" y="194"/>
                </a:lnTo>
                <a:lnTo>
                  <a:pt x="61" y="205"/>
                </a:lnTo>
                <a:lnTo>
                  <a:pt x="67" y="221"/>
                </a:lnTo>
                <a:lnTo>
                  <a:pt x="67" y="227"/>
                </a:lnTo>
                <a:lnTo>
                  <a:pt x="67" y="232"/>
                </a:lnTo>
                <a:lnTo>
                  <a:pt x="67" y="237"/>
                </a:lnTo>
                <a:lnTo>
                  <a:pt x="67" y="259"/>
                </a:lnTo>
                <a:lnTo>
                  <a:pt x="67" y="297"/>
                </a:lnTo>
                <a:lnTo>
                  <a:pt x="67" y="329"/>
                </a:lnTo>
                <a:lnTo>
                  <a:pt x="67" y="361"/>
                </a:lnTo>
                <a:lnTo>
                  <a:pt x="67" y="405"/>
                </a:lnTo>
                <a:lnTo>
                  <a:pt x="67" y="459"/>
                </a:lnTo>
                <a:lnTo>
                  <a:pt x="67" y="491"/>
                </a:lnTo>
                <a:lnTo>
                  <a:pt x="67" y="502"/>
                </a:lnTo>
                <a:lnTo>
                  <a:pt x="67" y="507"/>
                </a:lnTo>
                <a:lnTo>
                  <a:pt x="67" y="529"/>
                </a:lnTo>
                <a:lnTo>
                  <a:pt x="67" y="556"/>
                </a:lnTo>
                <a:lnTo>
                  <a:pt x="67" y="572"/>
                </a:lnTo>
                <a:lnTo>
                  <a:pt x="67" y="550"/>
                </a:lnTo>
                <a:lnTo>
                  <a:pt x="67" y="507"/>
                </a:lnTo>
                <a:lnTo>
                  <a:pt x="67" y="442"/>
                </a:lnTo>
                <a:lnTo>
                  <a:pt x="67" y="378"/>
                </a:lnTo>
                <a:lnTo>
                  <a:pt x="67" y="297"/>
                </a:lnTo>
                <a:lnTo>
                  <a:pt x="67" y="200"/>
                </a:lnTo>
                <a:lnTo>
                  <a:pt x="67" y="108"/>
                </a:lnTo>
                <a:lnTo>
                  <a:pt x="67" y="48"/>
                </a:lnTo>
                <a:lnTo>
                  <a:pt x="67" y="38"/>
                </a:lnTo>
                <a:lnTo>
                  <a:pt x="67" y="70"/>
                </a:lnTo>
                <a:lnTo>
                  <a:pt x="67" y="135"/>
                </a:lnTo>
                <a:lnTo>
                  <a:pt x="67" y="227"/>
                </a:lnTo>
                <a:lnTo>
                  <a:pt x="67" y="329"/>
                </a:lnTo>
                <a:lnTo>
                  <a:pt x="67" y="432"/>
                </a:lnTo>
                <a:lnTo>
                  <a:pt x="67" y="518"/>
                </a:lnTo>
                <a:lnTo>
                  <a:pt x="67" y="567"/>
                </a:lnTo>
                <a:lnTo>
                  <a:pt x="67" y="572"/>
                </a:lnTo>
                <a:lnTo>
                  <a:pt x="67" y="540"/>
                </a:lnTo>
                <a:lnTo>
                  <a:pt x="67" y="502"/>
                </a:lnTo>
                <a:lnTo>
                  <a:pt x="67" y="480"/>
                </a:lnTo>
                <a:lnTo>
                  <a:pt x="67" y="464"/>
                </a:lnTo>
                <a:lnTo>
                  <a:pt x="67" y="442"/>
                </a:lnTo>
                <a:lnTo>
                  <a:pt x="67" y="415"/>
                </a:lnTo>
                <a:lnTo>
                  <a:pt x="67" y="383"/>
                </a:lnTo>
                <a:lnTo>
                  <a:pt x="67" y="361"/>
                </a:lnTo>
                <a:lnTo>
                  <a:pt x="67" y="340"/>
                </a:lnTo>
                <a:lnTo>
                  <a:pt x="67" y="329"/>
                </a:lnTo>
                <a:lnTo>
                  <a:pt x="67" y="313"/>
                </a:lnTo>
                <a:lnTo>
                  <a:pt x="67" y="286"/>
                </a:lnTo>
                <a:lnTo>
                  <a:pt x="67" y="248"/>
                </a:lnTo>
                <a:lnTo>
                  <a:pt x="67" y="210"/>
                </a:lnTo>
                <a:lnTo>
                  <a:pt x="67" y="189"/>
                </a:lnTo>
                <a:lnTo>
                  <a:pt x="67" y="200"/>
                </a:lnTo>
                <a:lnTo>
                  <a:pt x="67" y="221"/>
                </a:lnTo>
                <a:lnTo>
                  <a:pt x="67" y="253"/>
                </a:lnTo>
                <a:lnTo>
                  <a:pt x="67" y="270"/>
                </a:lnTo>
                <a:lnTo>
                  <a:pt x="67" y="280"/>
                </a:lnTo>
                <a:lnTo>
                  <a:pt x="67" y="302"/>
                </a:lnTo>
                <a:lnTo>
                  <a:pt x="67" y="345"/>
                </a:lnTo>
                <a:lnTo>
                  <a:pt x="67" y="405"/>
                </a:lnTo>
                <a:lnTo>
                  <a:pt x="67" y="453"/>
                </a:lnTo>
                <a:lnTo>
                  <a:pt x="67" y="459"/>
                </a:lnTo>
                <a:lnTo>
                  <a:pt x="67" y="421"/>
                </a:lnTo>
                <a:lnTo>
                  <a:pt x="67" y="383"/>
                </a:lnTo>
                <a:lnTo>
                  <a:pt x="67" y="372"/>
                </a:lnTo>
                <a:lnTo>
                  <a:pt x="67" y="351"/>
                </a:lnTo>
                <a:lnTo>
                  <a:pt x="67" y="318"/>
                </a:lnTo>
                <a:lnTo>
                  <a:pt x="67" y="307"/>
                </a:lnTo>
                <a:lnTo>
                  <a:pt x="67" y="324"/>
                </a:lnTo>
                <a:lnTo>
                  <a:pt x="67" y="356"/>
                </a:lnTo>
                <a:lnTo>
                  <a:pt x="67" y="383"/>
                </a:lnTo>
                <a:lnTo>
                  <a:pt x="67" y="394"/>
                </a:lnTo>
                <a:lnTo>
                  <a:pt x="67" y="383"/>
                </a:lnTo>
                <a:lnTo>
                  <a:pt x="67" y="361"/>
                </a:lnTo>
                <a:lnTo>
                  <a:pt x="67" y="340"/>
                </a:lnTo>
                <a:lnTo>
                  <a:pt x="67" y="324"/>
                </a:lnTo>
                <a:lnTo>
                  <a:pt x="67" y="334"/>
                </a:lnTo>
                <a:lnTo>
                  <a:pt x="67" y="351"/>
                </a:lnTo>
                <a:lnTo>
                  <a:pt x="67" y="361"/>
                </a:lnTo>
                <a:lnTo>
                  <a:pt x="67" y="372"/>
                </a:lnTo>
                <a:lnTo>
                  <a:pt x="67" y="388"/>
                </a:lnTo>
                <a:lnTo>
                  <a:pt x="67" y="405"/>
                </a:lnTo>
                <a:lnTo>
                  <a:pt x="67" y="394"/>
                </a:lnTo>
                <a:lnTo>
                  <a:pt x="67" y="378"/>
                </a:lnTo>
                <a:lnTo>
                  <a:pt x="67" y="372"/>
                </a:lnTo>
                <a:lnTo>
                  <a:pt x="73" y="367"/>
                </a:lnTo>
                <a:lnTo>
                  <a:pt x="73" y="356"/>
                </a:lnTo>
                <a:lnTo>
                  <a:pt x="73" y="351"/>
                </a:lnTo>
                <a:lnTo>
                  <a:pt x="73" y="367"/>
                </a:lnTo>
                <a:lnTo>
                  <a:pt x="73" y="399"/>
                </a:lnTo>
                <a:lnTo>
                  <a:pt x="73" y="432"/>
                </a:lnTo>
                <a:lnTo>
                  <a:pt x="73" y="442"/>
                </a:lnTo>
                <a:lnTo>
                  <a:pt x="73" y="426"/>
                </a:lnTo>
                <a:lnTo>
                  <a:pt x="73" y="410"/>
                </a:lnTo>
                <a:lnTo>
                  <a:pt x="73" y="394"/>
                </a:lnTo>
                <a:lnTo>
                  <a:pt x="73" y="383"/>
                </a:lnTo>
                <a:lnTo>
                  <a:pt x="73" y="378"/>
                </a:lnTo>
                <a:lnTo>
                  <a:pt x="73" y="372"/>
                </a:lnTo>
                <a:lnTo>
                  <a:pt x="73" y="367"/>
                </a:lnTo>
                <a:lnTo>
                  <a:pt x="73" y="351"/>
                </a:lnTo>
                <a:lnTo>
                  <a:pt x="73" y="334"/>
                </a:lnTo>
                <a:lnTo>
                  <a:pt x="73" y="329"/>
                </a:lnTo>
                <a:lnTo>
                  <a:pt x="73" y="334"/>
                </a:lnTo>
                <a:lnTo>
                  <a:pt x="73" y="345"/>
                </a:lnTo>
                <a:lnTo>
                  <a:pt x="73" y="356"/>
                </a:lnTo>
                <a:lnTo>
                  <a:pt x="73" y="378"/>
                </a:lnTo>
                <a:lnTo>
                  <a:pt x="73" y="415"/>
                </a:lnTo>
                <a:lnTo>
                  <a:pt x="73" y="459"/>
                </a:lnTo>
                <a:lnTo>
                  <a:pt x="73" y="486"/>
                </a:lnTo>
                <a:lnTo>
                  <a:pt x="73" y="469"/>
                </a:lnTo>
                <a:lnTo>
                  <a:pt x="73" y="453"/>
                </a:lnTo>
                <a:lnTo>
                  <a:pt x="73" y="448"/>
                </a:lnTo>
                <a:lnTo>
                  <a:pt x="73" y="432"/>
                </a:lnTo>
                <a:lnTo>
                  <a:pt x="73" y="378"/>
                </a:lnTo>
                <a:lnTo>
                  <a:pt x="73" y="291"/>
                </a:lnTo>
                <a:lnTo>
                  <a:pt x="73" y="194"/>
                </a:lnTo>
                <a:lnTo>
                  <a:pt x="73" y="102"/>
                </a:lnTo>
                <a:lnTo>
                  <a:pt x="73" y="38"/>
                </a:lnTo>
                <a:lnTo>
                  <a:pt x="73" y="11"/>
                </a:lnTo>
                <a:lnTo>
                  <a:pt x="73" y="16"/>
                </a:lnTo>
                <a:lnTo>
                  <a:pt x="73" y="21"/>
                </a:lnTo>
                <a:lnTo>
                  <a:pt x="73" y="38"/>
                </a:lnTo>
                <a:lnTo>
                  <a:pt x="73" y="65"/>
                </a:lnTo>
                <a:lnTo>
                  <a:pt x="73" y="119"/>
                </a:lnTo>
                <a:lnTo>
                  <a:pt x="73" y="189"/>
                </a:lnTo>
                <a:lnTo>
                  <a:pt x="73" y="259"/>
                </a:lnTo>
                <a:lnTo>
                  <a:pt x="73" y="307"/>
                </a:lnTo>
                <a:lnTo>
                  <a:pt x="73" y="340"/>
                </a:lnTo>
                <a:lnTo>
                  <a:pt x="73" y="372"/>
                </a:lnTo>
                <a:lnTo>
                  <a:pt x="73" y="405"/>
                </a:lnTo>
                <a:lnTo>
                  <a:pt x="73" y="432"/>
                </a:lnTo>
                <a:lnTo>
                  <a:pt x="73" y="453"/>
                </a:lnTo>
                <a:lnTo>
                  <a:pt x="73" y="480"/>
                </a:lnTo>
                <a:lnTo>
                  <a:pt x="73" y="513"/>
                </a:lnTo>
                <a:lnTo>
                  <a:pt x="73" y="556"/>
                </a:lnTo>
                <a:lnTo>
                  <a:pt x="73" y="594"/>
                </a:lnTo>
                <a:lnTo>
                  <a:pt x="73" y="621"/>
                </a:lnTo>
                <a:lnTo>
                  <a:pt x="73" y="626"/>
                </a:lnTo>
                <a:lnTo>
                  <a:pt x="73" y="631"/>
                </a:lnTo>
                <a:lnTo>
                  <a:pt x="73" y="626"/>
                </a:lnTo>
                <a:lnTo>
                  <a:pt x="73" y="610"/>
                </a:lnTo>
                <a:lnTo>
                  <a:pt x="73" y="572"/>
                </a:lnTo>
                <a:lnTo>
                  <a:pt x="73" y="518"/>
                </a:lnTo>
                <a:lnTo>
                  <a:pt x="73" y="459"/>
                </a:lnTo>
                <a:lnTo>
                  <a:pt x="73" y="415"/>
                </a:lnTo>
                <a:lnTo>
                  <a:pt x="73" y="372"/>
                </a:lnTo>
                <a:lnTo>
                  <a:pt x="73" y="334"/>
                </a:lnTo>
                <a:lnTo>
                  <a:pt x="73" y="291"/>
                </a:lnTo>
                <a:lnTo>
                  <a:pt x="73" y="259"/>
                </a:lnTo>
                <a:lnTo>
                  <a:pt x="73" y="243"/>
                </a:lnTo>
                <a:lnTo>
                  <a:pt x="73" y="248"/>
                </a:lnTo>
                <a:lnTo>
                  <a:pt x="73" y="264"/>
                </a:lnTo>
                <a:lnTo>
                  <a:pt x="73" y="291"/>
                </a:lnTo>
                <a:lnTo>
                  <a:pt x="73" y="313"/>
                </a:lnTo>
                <a:lnTo>
                  <a:pt x="73" y="324"/>
                </a:lnTo>
                <a:lnTo>
                  <a:pt x="73" y="318"/>
                </a:lnTo>
                <a:lnTo>
                  <a:pt x="73" y="302"/>
                </a:lnTo>
                <a:lnTo>
                  <a:pt x="73" y="291"/>
                </a:lnTo>
                <a:lnTo>
                  <a:pt x="73" y="286"/>
                </a:lnTo>
                <a:lnTo>
                  <a:pt x="73" y="275"/>
                </a:lnTo>
                <a:lnTo>
                  <a:pt x="73" y="253"/>
                </a:lnTo>
                <a:lnTo>
                  <a:pt x="73" y="216"/>
                </a:lnTo>
                <a:lnTo>
                  <a:pt x="73" y="178"/>
                </a:lnTo>
                <a:lnTo>
                  <a:pt x="73" y="167"/>
                </a:lnTo>
                <a:lnTo>
                  <a:pt x="73" y="178"/>
                </a:lnTo>
                <a:lnTo>
                  <a:pt x="73" y="200"/>
                </a:lnTo>
                <a:lnTo>
                  <a:pt x="73" y="216"/>
                </a:lnTo>
                <a:lnTo>
                  <a:pt x="73" y="243"/>
                </a:lnTo>
                <a:lnTo>
                  <a:pt x="79" y="291"/>
                </a:lnTo>
                <a:lnTo>
                  <a:pt x="79" y="367"/>
                </a:lnTo>
                <a:lnTo>
                  <a:pt x="79" y="459"/>
                </a:lnTo>
                <a:lnTo>
                  <a:pt x="79" y="545"/>
                </a:lnTo>
                <a:lnTo>
                  <a:pt x="79" y="610"/>
                </a:lnTo>
                <a:lnTo>
                  <a:pt x="79" y="631"/>
                </a:lnTo>
                <a:lnTo>
                  <a:pt x="79" y="626"/>
                </a:lnTo>
                <a:lnTo>
                  <a:pt x="79" y="615"/>
                </a:lnTo>
                <a:lnTo>
                  <a:pt x="79" y="604"/>
                </a:lnTo>
                <a:lnTo>
                  <a:pt x="79" y="577"/>
                </a:lnTo>
                <a:lnTo>
                  <a:pt x="79" y="529"/>
                </a:lnTo>
                <a:lnTo>
                  <a:pt x="79" y="459"/>
                </a:lnTo>
                <a:lnTo>
                  <a:pt x="79" y="388"/>
                </a:lnTo>
                <a:lnTo>
                  <a:pt x="79" y="329"/>
                </a:lnTo>
                <a:lnTo>
                  <a:pt x="79" y="270"/>
                </a:lnTo>
                <a:lnTo>
                  <a:pt x="79" y="205"/>
                </a:lnTo>
                <a:lnTo>
                  <a:pt x="79" y="140"/>
                </a:lnTo>
                <a:lnTo>
                  <a:pt x="79" y="102"/>
                </a:lnTo>
                <a:lnTo>
                  <a:pt x="79" y="108"/>
                </a:lnTo>
                <a:lnTo>
                  <a:pt x="79" y="129"/>
                </a:lnTo>
                <a:lnTo>
                  <a:pt x="79" y="146"/>
                </a:lnTo>
                <a:lnTo>
                  <a:pt x="79" y="151"/>
                </a:lnTo>
                <a:lnTo>
                  <a:pt x="79" y="178"/>
                </a:lnTo>
                <a:lnTo>
                  <a:pt x="79" y="243"/>
                </a:lnTo>
                <a:lnTo>
                  <a:pt x="79" y="329"/>
                </a:lnTo>
                <a:lnTo>
                  <a:pt x="79" y="405"/>
                </a:lnTo>
                <a:lnTo>
                  <a:pt x="79" y="442"/>
                </a:lnTo>
                <a:lnTo>
                  <a:pt x="79" y="448"/>
                </a:lnTo>
                <a:lnTo>
                  <a:pt x="79" y="442"/>
                </a:lnTo>
                <a:lnTo>
                  <a:pt x="79" y="432"/>
                </a:lnTo>
                <a:lnTo>
                  <a:pt x="79" y="415"/>
                </a:lnTo>
                <a:lnTo>
                  <a:pt x="79" y="405"/>
                </a:lnTo>
                <a:lnTo>
                  <a:pt x="79" y="394"/>
                </a:lnTo>
                <a:lnTo>
                  <a:pt x="79" y="388"/>
                </a:lnTo>
                <a:lnTo>
                  <a:pt x="79" y="383"/>
                </a:lnTo>
                <a:lnTo>
                  <a:pt x="79" y="388"/>
                </a:lnTo>
                <a:lnTo>
                  <a:pt x="79" y="405"/>
                </a:lnTo>
                <a:lnTo>
                  <a:pt x="79" y="415"/>
                </a:lnTo>
                <a:lnTo>
                  <a:pt x="79" y="410"/>
                </a:lnTo>
                <a:lnTo>
                  <a:pt x="79" y="432"/>
                </a:lnTo>
                <a:lnTo>
                  <a:pt x="79" y="464"/>
                </a:lnTo>
                <a:lnTo>
                  <a:pt x="79" y="491"/>
                </a:lnTo>
                <a:lnTo>
                  <a:pt x="79" y="496"/>
                </a:lnTo>
                <a:lnTo>
                  <a:pt x="79" y="486"/>
                </a:lnTo>
                <a:lnTo>
                  <a:pt x="79" y="459"/>
                </a:lnTo>
                <a:lnTo>
                  <a:pt x="79" y="432"/>
                </a:lnTo>
                <a:lnTo>
                  <a:pt x="79" y="399"/>
                </a:lnTo>
                <a:lnTo>
                  <a:pt x="79" y="361"/>
                </a:lnTo>
                <a:lnTo>
                  <a:pt x="79" y="313"/>
                </a:lnTo>
                <a:lnTo>
                  <a:pt x="79" y="259"/>
                </a:lnTo>
                <a:lnTo>
                  <a:pt x="79" y="210"/>
                </a:lnTo>
                <a:lnTo>
                  <a:pt x="79" y="183"/>
                </a:lnTo>
                <a:lnTo>
                  <a:pt x="79" y="173"/>
                </a:lnTo>
                <a:lnTo>
                  <a:pt x="79" y="167"/>
                </a:lnTo>
                <a:lnTo>
                  <a:pt x="79" y="173"/>
                </a:lnTo>
                <a:lnTo>
                  <a:pt x="79" y="178"/>
                </a:lnTo>
                <a:lnTo>
                  <a:pt x="79" y="183"/>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1" name="Freeform 183"/>
          <p:cNvSpPr>
            <a:spLocks/>
          </p:cNvSpPr>
          <p:nvPr/>
        </p:nvSpPr>
        <p:spPr bwMode="auto">
          <a:xfrm>
            <a:off x="5334000" y="990600"/>
            <a:ext cx="217488" cy="976313"/>
          </a:xfrm>
          <a:custGeom>
            <a:avLst/>
            <a:gdLst>
              <a:gd name="T0" fmla="*/ 0 w 79"/>
              <a:gd name="T1" fmla="*/ 626 h 777"/>
              <a:gd name="T2" fmla="*/ 6 w 79"/>
              <a:gd name="T3" fmla="*/ 459 h 777"/>
              <a:gd name="T4" fmla="*/ 6 w 79"/>
              <a:gd name="T5" fmla="*/ 291 h 777"/>
              <a:gd name="T6" fmla="*/ 6 w 79"/>
              <a:gd name="T7" fmla="*/ 739 h 777"/>
              <a:gd name="T8" fmla="*/ 6 w 79"/>
              <a:gd name="T9" fmla="*/ 540 h 777"/>
              <a:gd name="T10" fmla="*/ 6 w 79"/>
              <a:gd name="T11" fmla="*/ 442 h 777"/>
              <a:gd name="T12" fmla="*/ 12 w 79"/>
              <a:gd name="T13" fmla="*/ 712 h 777"/>
              <a:gd name="T14" fmla="*/ 12 w 79"/>
              <a:gd name="T15" fmla="*/ 286 h 777"/>
              <a:gd name="T16" fmla="*/ 12 w 79"/>
              <a:gd name="T17" fmla="*/ 507 h 777"/>
              <a:gd name="T18" fmla="*/ 12 w 79"/>
              <a:gd name="T19" fmla="*/ 459 h 777"/>
              <a:gd name="T20" fmla="*/ 18 w 79"/>
              <a:gd name="T21" fmla="*/ 437 h 777"/>
              <a:gd name="T22" fmla="*/ 18 w 79"/>
              <a:gd name="T23" fmla="*/ 394 h 777"/>
              <a:gd name="T24" fmla="*/ 18 w 79"/>
              <a:gd name="T25" fmla="*/ 469 h 777"/>
              <a:gd name="T26" fmla="*/ 18 w 79"/>
              <a:gd name="T27" fmla="*/ 610 h 777"/>
              <a:gd name="T28" fmla="*/ 18 w 79"/>
              <a:gd name="T29" fmla="*/ 556 h 777"/>
              <a:gd name="T30" fmla="*/ 25 w 79"/>
              <a:gd name="T31" fmla="*/ 378 h 777"/>
              <a:gd name="T32" fmla="*/ 25 w 79"/>
              <a:gd name="T33" fmla="*/ 545 h 777"/>
              <a:gd name="T34" fmla="*/ 25 w 79"/>
              <a:gd name="T35" fmla="*/ 335 h 777"/>
              <a:gd name="T36" fmla="*/ 25 w 79"/>
              <a:gd name="T37" fmla="*/ 448 h 777"/>
              <a:gd name="T38" fmla="*/ 31 w 79"/>
              <a:gd name="T39" fmla="*/ 437 h 777"/>
              <a:gd name="T40" fmla="*/ 31 w 79"/>
              <a:gd name="T41" fmla="*/ 610 h 777"/>
              <a:gd name="T42" fmla="*/ 31 w 79"/>
              <a:gd name="T43" fmla="*/ 675 h 777"/>
              <a:gd name="T44" fmla="*/ 31 w 79"/>
              <a:gd name="T45" fmla="*/ 356 h 777"/>
              <a:gd name="T46" fmla="*/ 31 w 79"/>
              <a:gd name="T47" fmla="*/ 356 h 777"/>
              <a:gd name="T48" fmla="*/ 37 w 79"/>
              <a:gd name="T49" fmla="*/ 507 h 777"/>
              <a:gd name="T50" fmla="*/ 37 w 79"/>
              <a:gd name="T51" fmla="*/ 340 h 777"/>
              <a:gd name="T52" fmla="*/ 37 w 79"/>
              <a:gd name="T53" fmla="*/ 513 h 777"/>
              <a:gd name="T54" fmla="*/ 37 w 79"/>
              <a:gd name="T55" fmla="*/ 372 h 777"/>
              <a:gd name="T56" fmla="*/ 37 w 79"/>
              <a:gd name="T57" fmla="*/ 318 h 777"/>
              <a:gd name="T58" fmla="*/ 43 w 79"/>
              <a:gd name="T59" fmla="*/ 534 h 777"/>
              <a:gd name="T60" fmla="*/ 43 w 79"/>
              <a:gd name="T61" fmla="*/ 65 h 777"/>
              <a:gd name="T62" fmla="*/ 43 w 79"/>
              <a:gd name="T63" fmla="*/ 739 h 777"/>
              <a:gd name="T64" fmla="*/ 43 w 79"/>
              <a:gd name="T65" fmla="*/ 432 h 777"/>
              <a:gd name="T66" fmla="*/ 49 w 79"/>
              <a:gd name="T67" fmla="*/ 545 h 777"/>
              <a:gd name="T68" fmla="*/ 49 w 79"/>
              <a:gd name="T69" fmla="*/ 335 h 777"/>
              <a:gd name="T70" fmla="*/ 49 w 79"/>
              <a:gd name="T71" fmla="*/ 561 h 777"/>
              <a:gd name="T72" fmla="*/ 49 w 79"/>
              <a:gd name="T73" fmla="*/ 394 h 777"/>
              <a:gd name="T74" fmla="*/ 49 w 79"/>
              <a:gd name="T75" fmla="*/ 680 h 777"/>
              <a:gd name="T76" fmla="*/ 55 w 79"/>
              <a:gd name="T77" fmla="*/ 594 h 777"/>
              <a:gd name="T78" fmla="*/ 55 w 79"/>
              <a:gd name="T79" fmla="*/ 302 h 777"/>
              <a:gd name="T80" fmla="*/ 55 w 79"/>
              <a:gd name="T81" fmla="*/ 491 h 777"/>
              <a:gd name="T82" fmla="*/ 55 w 79"/>
              <a:gd name="T83" fmla="*/ 556 h 777"/>
              <a:gd name="T84" fmla="*/ 55 w 79"/>
              <a:gd name="T85" fmla="*/ 421 h 777"/>
              <a:gd name="T86" fmla="*/ 61 w 79"/>
              <a:gd name="T87" fmla="*/ 442 h 777"/>
              <a:gd name="T88" fmla="*/ 61 w 79"/>
              <a:gd name="T89" fmla="*/ 394 h 777"/>
              <a:gd name="T90" fmla="*/ 61 w 79"/>
              <a:gd name="T91" fmla="*/ 567 h 777"/>
              <a:gd name="T92" fmla="*/ 61 w 79"/>
              <a:gd name="T93" fmla="*/ 507 h 777"/>
              <a:gd name="T94" fmla="*/ 67 w 79"/>
              <a:gd name="T95" fmla="*/ 232 h 777"/>
              <a:gd name="T96" fmla="*/ 67 w 79"/>
              <a:gd name="T97" fmla="*/ 394 h 777"/>
              <a:gd name="T98" fmla="*/ 67 w 79"/>
              <a:gd name="T99" fmla="*/ 475 h 777"/>
              <a:gd name="T100" fmla="*/ 67 w 79"/>
              <a:gd name="T101" fmla="*/ 383 h 777"/>
              <a:gd name="T102" fmla="*/ 67 w 79"/>
              <a:gd name="T103" fmla="*/ 685 h 777"/>
              <a:gd name="T104" fmla="*/ 73 w 79"/>
              <a:gd name="T105" fmla="*/ 550 h 777"/>
              <a:gd name="T106" fmla="*/ 73 w 79"/>
              <a:gd name="T107" fmla="*/ 356 h 777"/>
              <a:gd name="T108" fmla="*/ 73 w 79"/>
              <a:gd name="T109" fmla="*/ 378 h 777"/>
              <a:gd name="T110" fmla="*/ 73 w 79"/>
              <a:gd name="T111" fmla="*/ 583 h 777"/>
              <a:gd name="T112" fmla="*/ 73 w 79"/>
              <a:gd name="T113" fmla="*/ 588 h 777"/>
              <a:gd name="T114" fmla="*/ 79 w 79"/>
              <a:gd name="T115" fmla="*/ 356 h 777"/>
              <a:gd name="T116" fmla="*/ 79 w 79"/>
              <a:gd name="T117" fmla="*/ 567 h 777"/>
              <a:gd name="T118" fmla="*/ 79 w 79"/>
              <a:gd name="T119" fmla="*/ 351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777">
                <a:moveTo>
                  <a:pt x="0" y="318"/>
                </a:moveTo>
                <a:lnTo>
                  <a:pt x="0" y="329"/>
                </a:lnTo>
                <a:lnTo>
                  <a:pt x="0" y="335"/>
                </a:lnTo>
                <a:lnTo>
                  <a:pt x="0" y="340"/>
                </a:lnTo>
                <a:lnTo>
                  <a:pt x="0" y="356"/>
                </a:lnTo>
                <a:lnTo>
                  <a:pt x="0" y="383"/>
                </a:lnTo>
                <a:lnTo>
                  <a:pt x="0" y="415"/>
                </a:lnTo>
                <a:lnTo>
                  <a:pt x="0" y="453"/>
                </a:lnTo>
                <a:lnTo>
                  <a:pt x="0" y="491"/>
                </a:lnTo>
                <a:lnTo>
                  <a:pt x="0" y="518"/>
                </a:lnTo>
                <a:lnTo>
                  <a:pt x="0" y="561"/>
                </a:lnTo>
                <a:lnTo>
                  <a:pt x="0" y="610"/>
                </a:lnTo>
                <a:lnTo>
                  <a:pt x="0" y="642"/>
                </a:lnTo>
                <a:lnTo>
                  <a:pt x="0" y="653"/>
                </a:lnTo>
                <a:lnTo>
                  <a:pt x="0" y="642"/>
                </a:lnTo>
                <a:lnTo>
                  <a:pt x="0" y="631"/>
                </a:lnTo>
                <a:lnTo>
                  <a:pt x="0" y="626"/>
                </a:lnTo>
                <a:lnTo>
                  <a:pt x="0" y="621"/>
                </a:lnTo>
                <a:lnTo>
                  <a:pt x="0" y="604"/>
                </a:lnTo>
                <a:lnTo>
                  <a:pt x="0" y="577"/>
                </a:lnTo>
                <a:lnTo>
                  <a:pt x="0" y="545"/>
                </a:lnTo>
                <a:lnTo>
                  <a:pt x="0" y="523"/>
                </a:lnTo>
                <a:lnTo>
                  <a:pt x="0" y="513"/>
                </a:lnTo>
                <a:lnTo>
                  <a:pt x="0" y="502"/>
                </a:lnTo>
                <a:lnTo>
                  <a:pt x="0" y="491"/>
                </a:lnTo>
                <a:lnTo>
                  <a:pt x="6" y="486"/>
                </a:lnTo>
                <a:lnTo>
                  <a:pt x="6" y="475"/>
                </a:lnTo>
                <a:lnTo>
                  <a:pt x="6" y="453"/>
                </a:lnTo>
                <a:lnTo>
                  <a:pt x="6" y="437"/>
                </a:lnTo>
                <a:lnTo>
                  <a:pt x="6" y="432"/>
                </a:lnTo>
                <a:lnTo>
                  <a:pt x="6" y="426"/>
                </a:lnTo>
                <a:lnTo>
                  <a:pt x="6" y="410"/>
                </a:lnTo>
                <a:lnTo>
                  <a:pt x="6" y="426"/>
                </a:lnTo>
                <a:lnTo>
                  <a:pt x="6" y="459"/>
                </a:lnTo>
                <a:lnTo>
                  <a:pt x="6" y="502"/>
                </a:lnTo>
                <a:lnTo>
                  <a:pt x="6" y="540"/>
                </a:lnTo>
                <a:lnTo>
                  <a:pt x="6" y="588"/>
                </a:lnTo>
                <a:lnTo>
                  <a:pt x="6" y="648"/>
                </a:lnTo>
                <a:lnTo>
                  <a:pt x="6" y="718"/>
                </a:lnTo>
                <a:lnTo>
                  <a:pt x="6" y="756"/>
                </a:lnTo>
                <a:lnTo>
                  <a:pt x="6" y="729"/>
                </a:lnTo>
                <a:lnTo>
                  <a:pt x="6" y="702"/>
                </a:lnTo>
                <a:lnTo>
                  <a:pt x="6" y="680"/>
                </a:lnTo>
                <a:lnTo>
                  <a:pt x="6" y="653"/>
                </a:lnTo>
                <a:lnTo>
                  <a:pt x="6" y="604"/>
                </a:lnTo>
                <a:lnTo>
                  <a:pt x="6" y="550"/>
                </a:lnTo>
                <a:lnTo>
                  <a:pt x="6" y="491"/>
                </a:lnTo>
                <a:lnTo>
                  <a:pt x="6" y="432"/>
                </a:lnTo>
                <a:lnTo>
                  <a:pt x="6" y="367"/>
                </a:lnTo>
                <a:lnTo>
                  <a:pt x="6" y="313"/>
                </a:lnTo>
                <a:lnTo>
                  <a:pt x="6" y="291"/>
                </a:lnTo>
                <a:lnTo>
                  <a:pt x="6" y="297"/>
                </a:lnTo>
                <a:lnTo>
                  <a:pt x="6" y="281"/>
                </a:lnTo>
                <a:lnTo>
                  <a:pt x="6" y="221"/>
                </a:lnTo>
                <a:lnTo>
                  <a:pt x="6" y="156"/>
                </a:lnTo>
                <a:lnTo>
                  <a:pt x="6" y="113"/>
                </a:lnTo>
                <a:lnTo>
                  <a:pt x="6" y="119"/>
                </a:lnTo>
                <a:lnTo>
                  <a:pt x="6" y="146"/>
                </a:lnTo>
                <a:lnTo>
                  <a:pt x="6" y="178"/>
                </a:lnTo>
                <a:lnTo>
                  <a:pt x="6" y="194"/>
                </a:lnTo>
                <a:lnTo>
                  <a:pt x="6" y="210"/>
                </a:lnTo>
                <a:lnTo>
                  <a:pt x="6" y="254"/>
                </a:lnTo>
                <a:lnTo>
                  <a:pt x="6" y="329"/>
                </a:lnTo>
                <a:lnTo>
                  <a:pt x="6" y="426"/>
                </a:lnTo>
                <a:lnTo>
                  <a:pt x="6" y="534"/>
                </a:lnTo>
                <a:lnTo>
                  <a:pt x="6" y="626"/>
                </a:lnTo>
                <a:lnTo>
                  <a:pt x="6" y="702"/>
                </a:lnTo>
                <a:lnTo>
                  <a:pt x="6" y="739"/>
                </a:lnTo>
                <a:lnTo>
                  <a:pt x="6" y="750"/>
                </a:lnTo>
                <a:lnTo>
                  <a:pt x="6" y="734"/>
                </a:lnTo>
                <a:lnTo>
                  <a:pt x="6" y="718"/>
                </a:lnTo>
                <a:lnTo>
                  <a:pt x="6" y="707"/>
                </a:lnTo>
                <a:lnTo>
                  <a:pt x="6" y="702"/>
                </a:lnTo>
                <a:lnTo>
                  <a:pt x="6" y="685"/>
                </a:lnTo>
                <a:lnTo>
                  <a:pt x="6" y="669"/>
                </a:lnTo>
                <a:lnTo>
                  <a:pt x="6" y="648"/>
                </a:lnTo>
                <a:lnTo>
                  <a:pt x="6" y="637"/>
                </a:lnTo>
                <a:lnTo>
                  <a:pt x="6" y="648"/>
                </a:lnTo>
                <a:lnTo>
                  <a:pt x="6" y="669"/>
                </a:lnTo>
                <a:lnTo>
                  <a:pt x="6" y="691"/>
                </a:lnTo>
                <a:lnTo>
                  <a:pt x="6" y="658"/>
                </a:lnTo>
                <a:lnTo>
                  <a:pt x="6" y="621"/>
                </a:lnTo>
                <a:lnTo>
                  <a:pt x="6" y="588"/>
                </a:lnTo>
                <a:lnTo>
                  <a:pt x="6" y="567"/>
                </a:lnTo>
                <a:lnTo>
                  <a:pt x="6" y="540"/>
                </a:lnTo>
                <a:lnTo>
                  <a:pt x="6" y="507"/>
                </a:lnTo>
                <a:lnTo>
                  <a:pt x="6" y="469"/>
                </a:lnTo>
                <a:lnTo>
                  <a:pt x="6" y="437"/>
                </a:lnTo>
                <a:lnTo>
                  <a:pt x="6" y="415"/>
                </a:lnTo>
                <a:lnTo>
                  <a:pt x="6" y="394"/>
                </a:lnTo>
                <a:lnTo>
                  <a:pt x="6" y="388"/>
                </a:lnTo>
                <a:lnTo>
                  <a:pt x="6" y="399"/>
                </a:lnTo>
                <a:lnTo>
                  <a:pt x="6" y="405"/>
                </a:lnTo>
                <a:lnTo>
                  <a:pt x="6" y="399"/>
                </a:lnTo>
                <a:lnTo>
                  <a:pt x="6" y="388"/>
                </a:lnTo>
                <a:lnTo>
                  <a:pt x="6" y="399"/>
                </a:lnTo>
                <a:lnTo>
                  <a:pt x="6" y="410"/>
                </a:lnTo>
                <a:lnTo>
                  <a:pt x="6" y="421"/>
                </a:lnTo>
                <a:lnTo>
                  <a:pt x="6" y="415"/>
                </a:lnTo>
                <a:lnTo>
                  <a:pt x="6" y="421"/>
                </a:lnTo>
                <a:lnTo>
                  <a:pt x="6" y="426"/>
                </a:lnTo>
                <a:lnTo>
                  <a:pt x="6" y="442"/>
                </a:lnTo>
                <a:lnTo>
                  <a:pt x="6" y="437"/>
                </a:lnTo>
                <a:lnTo>
                  <a:pt x="6" y="421"/>
                </a:lnTo>
                <a:lnTo>
                  <a:pt x="12" y="388"/>
                </a:lnTo>
                <a:lnTo>
                  <a:pt x="12" y="378"/>
                </a:lnTo>
                <a:lnTo>
                  <a:pt x="12" y="388"/>
                </a:lnTo>
                <a:lnTo>
                  <a:pt x="12" y="399"/>
                </a:lnTo>
                <a:lnTo>
                  <a:pt x="12" y="394"/>
                </a:lnTo>
                <a:lnTo>
                  <a:pt x="12" y="372"/>
                </a:lnTo>
                <a:lnTo>
                  <a:pt x="12" y="367"/>
                </a:lnTo>
                <a:lnTo>
                  <a:pt x="12" y="388"/>
                </a:lnTo>
                <a:lnTo>
                  <a:pt x="12" y="426"/>
                </a:lnTo>
                <a:lnTo>
                  <a:pt x="12" y="469"/>
                </a:lnTo>
                <a:lnTo>
                  <a:pt x="12" y="507"/>
                </a:lnTo>
                <a:lnTo>
                  <a:pt x="12" y="550"/>
                </a:lnTo>
                <a:lnTo>
                  <a:pt x="12" y="604"/>
                </a:lnTo>
                <a:lnTo>
                  <a:pt x="12" y="669"/>
                </a:lnTo>
                <a:lnTo>
                  <a:pt x="12" y="712"/>
                </a:lnTo>
                <a:lnTo>
                  <a:pt x="12" y="729"/>
                </a:lnTo>
                <a:lnTo>
                  <a:pt x="12" y="739"/>
                </a:lnTo>
                <a:lnTo>
                  <a:pt x="12" y="745"/>
                </a:lnTo>
                <a:lnTo>
                  <a:pt x="12" y="734"/>
                </a:lnTo>
                <a:lnTo>
                  <a:pt x="12" y="707"/>
                </a:lnTo>
                <a:lnTo>
                  <a:pt x="12" y="669"/>
                </a:lnTo>
                <a:lnTo>
                  <a:pt x="12" y="626"/>
                </a:lnTo>
                <a:lnTo>
                  <a:pt x="12" y="583"/>
                </a:lnTo>
                <a:lnTo>
                  <a:pt x="12" y="529"/>
                </a:lnTo>
                <a:lnTo>
                  <a:pt x="12" y="475"/>
                </a:lnTo>
                <a:lnTo>
                  <a:pt x="12" y="410"/>
                </a:lnTo>
                <a:lnTo>
                  <a:pt x="12" y="345"/>
                </a:lnTo>
                <a:lnTo>
                  <a:pt x="12" y="297"/>
                </a:lnTo>
                <a:lnTo>
                  <a:pt x="12" y="270"/>
                </a:lnTo>
                <a:lnTo>
                  <a:pt x="12" y="264"/>
                </a:lnTo>
                <a:lnTo>
                  <a:pt x="12" y="270"/>
                </a:lnTo>
                <a:lnTo>
                  <a:pt x="12" y="286"/>
                </a:lnTo>
                <a:lnTo>
                  <a:pt x="12" y="313"/>
                </a:lnTo>
                <a:lnTo>
                  <a:pt x="12" y="362"/>
                </a:lnTo>
                <a:lnTo>
                  <a:pt x="12" y="415"/>
                </a:lnTo>
                <a:lnTo>
                  <a:pt x="12" y="453"/>
                </a:lnTo>
                <a:lnTo>
                  <a:pt x="12" y="459"/>
                </a:lnTo>
                <a:lnTo>
                  <a:pt x="12" y="448"/>
                </a:lnTo>
                <a:lnTo>
                  <a:pt x="12" y="464"/>
                </a:lnTo>
                <a:lnTo>
                  <a:pt x="12" y="486"/>
                </a:lnTo>
                <a:lnTo>
                  <a:pt x="12" y="502"/>
                </a:lnTo>
                <a:lnTo>
                  <a:pt x="12" y="507"/>
                </a:lnTo>
                <a:lnTo>
                  <a:pt x="12" y="513"/>
                </a:lnTo>
                <a:lnTo>
                  <a:pt x="12" y="518"/>
                </a:lnTo>
                <a:lnTo>
                  <a:pt x="12" y="534"/>
                </a:lnTo>
                <a:lnTo>
                  <a:pt x="12" y="550"/>
                </a:lnTo>
                <a:lnTo>
                  <a:pt x="12" y="556"/>
                </a:lnTo>
                <a:lnTo>
                  <a:pt x="12" y="534"/>
                </a:lnTo>
                <a:lnTo>
                  <a:pt x="12" y="507"/>
                </a:lnTo>
                <a:lnTo>
                  <a:pt x="12" y="502"/>
                </a:lnTo>
                <a:lnTo>
                  <a:pt x="12" y="513"/>
                </a:lnTo>
                <a:lnTo>
                  <a:pt x="12" y="518"/>
                </a:lnTo>
                <a:lnTo>
                  <a:pt x="12" y="513"/>
                </a:lnTo>
                <a:lnTo>
                  <a:pt x="12" y="496"/>
                </a:lnTo>
                <a:lnTo>
                  <a:pt x="12" y="486"/>
                </a:lnTo>
                <a:lnTo>
                  <a:pt x="12" y="480"/>
                </a:lnTo>
                <a:lnTo>
                  <a:pt x="12" y="475"/>
                </a:lnTo>
                <a:lnTo>
                  <a:pt x="12" y="469"/>
                </a:lnTo>
                <a:lnTo>
                  <a:pt x="12" y="475"/>
                </a:lnTo>
                <a:lnTo>
                  <a:pt x="12" y="496"/>
                </a:lnTo>
                <a:lnTo>
                  <a:pt x="12" y="513"/>
                </a:lnTo>
                <a:lnTo>
                  <a:pt x="12" y="507"/>
                </a:lnTo>
                <a:lnTo>
                  <a:pt x="12" y="496"/>
                </a:lnTo>
                <a:lnTo>
                  <a:pt x="12" y="486"/>
                </a:lnTo>
                <a:lnTo>
                  <a:pt x="12" y="469"/>
                </a:lnTo>
                <a:lnTo>
                  <a:pt x="12" y="459"/>
                </a:lnTo>
                <a:lnTo>
                  <a:pt x="12" y="464"/>
                </a:lnTo>
                <a:lnTo>
                  <a:pt x="12" y="475"/>
                </a:lnTo>
                <a:lnTo>
                  <a:pt x="12" y="480"/>
                </a:lnTo>
                <a:lnTo>
                  <a:pt x="12" y="486"/>
                </a:lnTo>
                <a:lnTo>
                  <a:pt x="12" y="496"/>
                </a:lnTo>
                <a:lnTo>
                  <a:pt x="12" y="518"/>
                </a:lnTo>
                <a:lnTo>
                  <a:pt x="12" y="534"/>
                </a:lnTo>
                <a:lnTo>
                  <a:pt x="12" y="545"/>
                </a:lnTo>
                <a:lnTo>
                  <a:pt x="12" y="540"/>
                </a:lnTo>
                <a:lnTo>
                  <a:pt x="12" y="529"/>
                </a:lnTo>
                <a:lnTo>
                  <a:pt x="12" y="518"/>
                </a:lnTo>
                <a:lnTo>
                  <a:pt x="18" y="513"/>
                </a:lnTo>
                <a:lnTo>
                  <a:pt x="18" y="502"/>
                </a:lnTo>
                <a:lnTo>
                  <a:pt x="18" y="486"/>
                </a:lnTo>
                <a:lnTo>
                  <a:pt x="18" y="464"/>
                </a:lnTo>
                <a:lnTo>
                  <a:pt x="18" y="448"/>
                </a:lnTo>
                <a:lnTo>
                  <a:pt x="18" y="437"/>
                </a:lnTo>
                <a:lnTo>
                  <a:pt x="18" y="432"/>
                </a:lnTo>
                <a:lnTo>
                  <a:pt x="18" y="421"/>
                </a:lnTo>
                <a:lnTo>
                  <a:pt x="18" y="399"/>
                </a:lnTo>
                <a:lnTo>
                  <a:pt x="18" y="394"/>
                </a:lnTo>
                <a:lnTo>
                  <a:pt x="18" y="426"/>
                </a:lnTo>
                <a:lnTo>
                  <a:pt x="18" y="496"/>
                </a:lnTo>
                <a:lnTo>
                  <a:pt x="18" y="577"/>
                </a:lnTo>
                <a:lnTo>
                  <a:pt x="18" y="637"/>
                </a:lnTo>
                <a:lnTo>
                  <a:pt x="18" y="669"/>
                </a:lnTo>
                <a:lnTo>
                  <a:pt x="18" y="680"/>
                </a:lnTo>
                <a:lnTo>
                  <a:pt x="18" y="675"/>
                </a:lnTo>
                <a:lnTo>
                  <a:pt x="18" y="658"/>
                </a:lnTo>
                <a:lnTo>
                  <a:pt x="18" y="626"/>
                </a:lnTo>
                <a:lnTo>
                  <a:pt x="18" y="583"/>
                </a:lnTo>
                <a:lnTo>
                  <a:pt x="18" y="529"/>
                </a:lnTo>
                <a:lnTo>
                  <a:pt x="18" y="469"/>
                </a:lnTo>
                <a:lnTo>
                  <a:pt x="18" y="394"/>
                </a:lnTo>
                <a:lnTo>
                  <a:pt x="18" y="318"/>
                </a:lnTo>
                <a:lnTo>
                  <a:pt x="18" y="270"/>
                </a:lnTo>
                <a:lnTo>
                  <a:pt x="18" y="275"/>
                </a:lnTo>
                <a:lnTo>
                  <a:pt x="18" y="329"/>
                </a:lnTo>
                <a:lnTo>
                  <a:pt x="18" y="388"/>
                </a:lnTo>
                <a:lnTo>
                  <a:pt x="18" y="426"/>
                </a:lnTo>
                <a:lnTo>
                  <a:pt x="18" y="448"/>
                </a:lnTo>
                <a:lnTo>
                  <a:pt x="18" y="464"/>
                </a:lnTo>
                <a:lnTo>
                  <a:pt x="18" y="480"/>
                </a:lnTo>
                <a:lnTo>
                  <a:pt x="18" y="496"/>
                </a:lnTo>
                <a:lnTo>
                  <a:pt x="18" y="507"/>
                </a:lnTo>
                <a:lnTo>
                  <a:pt x="18" y="496"/>
                </a:lnTo>
                <a:lnTo>
                  <a:pt x="18" y="475"/>
                </a:lnTo>
                <a:lnTo>
                  <a:pt x="18" y="453"/>
                </a:lnTo>
                <a:lnTo>
                  <a:pt x="18" y="442"/>
                </a:lnTo>
                <a:lnTo>
                  <a:pt x="18" y="453"/>
                </a:lnTo>
                <a:lnTo>
                  <a:pt x="18" y="469"/>
                </a:lnTo>
                <a:lnTo>
                  <a:pt x="18" y="491"/>
                </a:lnTo>
                <a:lnTo>
                  <a:pt x="18" y="502"/>
                </a:lnTo>
                <a:lnTo>
                  <a:pt x="18" y="496"/>
                </a:lnTo>
                <a:lnTo>
                  <a:pt x="18" y="486"/>
                </a:lnTo>
                <a:lnTo>
                  <a:pt x="18" y="464"/>
                </a:lnTo>
                <a:lnTo>
                  <a:pt x="18" y="442"/>
                </a:lnTo>
                <a:lnTo>
                  <a:pt x="18" y="437"/>
                </a:lnTo>
                <a:lnTo>
                  <a:pt x="18" y="432"/>
                </a:lnTo>
                <a:lnTo>
                  <a:pt x="18" y="442"/>
                </a:lnTo>
                <a:lnTo>
                  <a:pt x="18" y="475"/>
                </a:lnTo>
                <a:lnTo>
                  <a:pt x="18" y="502"/>
                </a:lnTo>
                <a:lnTo>
                  <a:pt x="18" y="513"/>
                </a:lnTo>
                <a:lnTo>
                  <a:pt x="18" y="529"/>
                </a:lnTo>
                <a:lnTo>
                  <a:pt x="18" y="567"/>
                </a:lnTo>
                <a:lnTo>
                  <a:pt x="18" y="610"/>
                </a:lnTo>
                <a:lnTo>
                  <a:pt x="18" y="626"/>
                </a:lnTo>
                <a:lnTo>
                  <a:pt x="18" y="610"/>
                </a:lnTo>
                <a:lnTo>
                  <a:pt x="18" y="583"/>
                </a:lnTo>
                <a:lnTo>
                  <a:pt x="18" y="561"/>
                </a:lnTo>
                <a:lnTo>
                  <a:pt x="18" y="545"/>
                </a:lnTo>
                <a:lnTo>
                  <a:pt x="18" y="518"/>
                </a:lnTo>
                <a:lnTo>
                  <a:pt x="18" y="486"/>
                </a:lnTo>
                <a:lnTo>
                  <a:pt x="18" y="437"/>
                </a:lnTo>
                <a:lnTo>
                  <a:pt x="18" y="378"/>
                </a:lnTo>
                <a:lnTo>
                  <a:pt x="18" y="335"/>
                </a:lnTo>
                <a:lnTo>
                  <a:pt x="18" y="367"/>
                </a:lnTo>
                <a:lnTo>
                  <a:pt x="18" y="388"/>
                </a:lnTo>
                <a:lnTo>
                  <a:pt x="18" y="367"/>
                </a:lnTo>
                <a:lnTo>
                  <a:pt x="18" y="394"/>
                </a:lnTo>
                <a:lnTo>
                  <a:pt x="18" y="437"/>
                </a:lnTo>
                <a:lnTo>
                  <a:pt x="18" y="469"/>
                </a:lnTo>
                <a:lnTo>
                  <a:pt x="18" y="496"/>
                </a:lnTo>
                <a:lnTo>
                  <a:pt x="18" y="523"/>
                </a:lnTo>
                <a:lnTo>
                  <a:pt x="18" y="556"/>
                </a:lnTo>
                <a:lnTo>
                  <a:pt x="18" y="572"/>
                </a:lnTo>
                <a:lnTo>
                  <a:pt x="25" y="577"/>
                </a:lnTo>
                <a:lnTo>
                  <a:pt x="25" y="588"/>
                </a:lnTo>
                <a:lnTo>
                  <a:pt x="25" y="610"/>
                </a:lnTo>
                <a:lnTo>
                  <a:pt x="25" y="631"/>
                </a:lnTo>
                <a:lnTo>
                  <a:pt x="25" y="642"/>
                </a:lnTo>
                <a:lnTo>
                  <a:pt x="25" y="653"/>
                </a:lnTo>
                <a:lnTo>
                  <a:pt x="25" y="642"/>
                </a:lnTo>
                <a:lnTo>
                  <a:pt x="25" y="621"/>
                </a:lnTo>
                <a:lnTo>
                  <a:pt x="25" y="588"/>
                </a:lnTo>
                <a:lnTo>
                  <a:pt x="25" y="545"/>
                </a:lnTo>
                <a:lnTo>
                  <a:pt x="25" y="507"/>
                </a:lnTo>
                <a:lnTo>
                  <a:pt x="25" y="469"/>
                </a:lnTo>
                <a:lnTo>
                  <a:pt x="25" y="426"/>
                </a:lnTo>
                <a:lnTo>
                  <a:pt x="25" y="378"/>
                </a:lnTo>
                <a:lnTo>
                  <a:pt x="25" y="345"/>
                </a:lnTo>
                <a:lnTo>
                  <a:pt x="25" y="378"/>
                </a:lnTo>
                <a:lnTo>
                  <a:pt x="25" y="415"/>
                </a:lnTo>
                <a:lnTo>
                  <a:pt x="25" y="437"/>
                </a:lnTo>
                <a:lnTo>
                  <a:pt x="25" y="448"/>
                </a:lnTo>
                <a:lnTo>
                  <a:pt x="25" y="464"/>
                </a:lnTo>
                <a:lnTo>
                  <a:pt x="25" y="502"/>
                </a:lnTo>
                <a:lnTo>
                  <a:pt x="25" y="545"/>
                </a:lnTo>
                <a:lnTo>
                  <a:pt x="25" y="561"/>
                </a:lnTo>
                <a:lnTo>
                  <a:pt x="25" y="529"/>
                </a:lnTo>
                <a:lnTo>
                  <a:pt x="25" y="486"/>
                </a:lnTo>
                <a:lnTo>
                  <a:pt x="25" y="453"/>
                </a:lnTo>
                <a:lnTo>
                  <a:pt x="25" y="448"/>
                </a:lnTo>
                <a:lnTo>
                  <a:pt x="25" y="453"/>
                </a:lnTo>
                <a:lnTo>
                  <a:pt x="25" y="448"/>
                </a:lnTo>
                <a:lnTo>
                  <a:pt x="25" y="464"/>
                </a:lnTo>
                <a:lnTo>
                  <a:pt x="25" y="496"/>
                </a:lnTo>
                <a:lnTo>
                  <a:pt x="25" y="529"/>
                </a:lnTo>
                <a:lnTo>
                  <a:pt x="25" y="545"/>
                </a:lnTo>
                <a:lnTo>
                  <a:pt x="25" y="540"/>
                </a:lnTo>
                <a:lnTo>
                  <a:pt x="25" y="513"/>
                </a:lnTo>
                <a:lnTo>
                  <a:pt x="25" y="469"/>
                </a:lnTo>
                <a:lnTo>
                  <a:pt x="25" y="426"/>
                </a:lnTo>
                <a:lnTo>
                  <a:pt x="25" y="399"/>
                </a:lnTo>
                <a:lnTo>
                  <a:pt x="25" y="388"/>
                </a:lnTo>
                <a:lnTo>
                  <a:pt x="25" y="405"/>
                </a:lnTo>
                <a:lnTo>
                  <a:pt x="25" y="437"/>
                </a:lnTo>
                <a:lnTo>
                  <a:pt x="25" y="464"/>
                </a:lnTo>
                <a:lnTo>
                  <a:pt x="25" y="475"/>
                </a:lnTo>
                <a:lnTo>
                  <a:pt x="25" y="480"/>
                </a:lnTo>
                <a:lnTo>
                  <a:pt x="25" y="486"/>
                </a:lnTo>
                <a:lnTo>
                  <a:pt x="25" y="475"/>
                </a:lnTo>
                <a:lnTo>
                  <a:pt x="25" y="453"/>
                </a:lnTo>
                <a:lnTo>
                  <a:pt x="25" y="410"/>
                </a:lnTo>
                <a:lnTo>
                  <a:pt x="25" y="367"/>
                </a:lnTo>
                <a:lnTo>
                  <a:pt x="25" y="335"/>
                </a:lnTo>
                <a:lnTo>
                  <a:pt x="25" y="340"/>
                </a:lnTo>
                <a:lnTo>
                  <a:pt x="25" y="372"/>
                </a:lnTo>
                <a:lnTo>
                  <a:pt x="25" y="421"/>
                </a:lnTo>
                <a:lnTo>
                  <a:pt x="25" y="469"/>
                </a:lnTo>
                <a:lnTo>
                  <a:pt x="25" y="529"/>
                </a:lnTo>
                <a:lnTo>
                  <a:pt x="25" y="604"/>
                </a:lnTo>
                <a:lnTo>
                  <a:pt x="25" y="685"/>
                </a:lnTo>
                <a:lnTo>
                  <a:pt x="25" y="729"/>
                </a:lnTo>
                <a:lnTo>
                  <a:pt x="25" y="702"/>
                </a:lnTo>
                <a:lnTo>
                  <a:pt x="25" y="653"/>
                </a:lnTo>
                <a:lnTo>
                  <a:pt x="25" y="604"/>
                </a:lnTo>
                <a:lnTo>
                  <a:pt x="25" y="556"/>
                </a:lnTo>
                <a:lnTo>
                  <a:pt x="25" y="513"/>
                </a:lnTo>
                <a:lnTo>
                  <a:pt x="25" y="480"/>
                </a:lnTo>
                <a:lnTo>
                  <a:pt x="25" y="442"/>
                </a:lnTo>
                <a:lnTo>
                  <a:pt x="25" y="405"/>
                </a:lnTo>
                <a:lnTo>
                  <a:pt x="25" y="448"/>
                </a:lnTo>
                <a:lnTo>
                  <a:pt x="25" y="507"/>
                </a:lnTo>
                <a:lnTo>
                  <a:pt x="25" y="561"/>
                </a:lnTo>
                <a:lnTo>
                  <a:pt x="25" y="604"/>
                </a:lnTo>
                <a:lnTo>
                  <a:pt x="25" y="621"/>
                </a:lnTo>
                <a:lnTo>
                  <a:pt x="25" y="594"/>
                </a:lnTo>
                <a:lnTo>
                  <a:pt x="25" y="540"/>
                </a:lnTo>
                <a:lnTo>
                  <a:pt x="25" y="486"/>
                </a:lnTo>
                <a:lnTo>
                  <a:pt x="25" y="442"/>
                </a:lnTo>
                <a:lnTo>
                  <a:pt x="25" y="415"/>
                </a:lnTo>
                <a:lnTo>
                  <a:pt x="31" y="399"/>
                </a:lnTo>
                <a:lnTo>
                  <a:pt x="31" y="378"/>
                </a:lnTo>
                <a:lnTo>
                  <a:pt x="31" y="351"/>
                </a:lnTo>
                <a:lnTo>
                  <a:pt x="31" y="340"/>
                </a:lnTo>
                <a:lnTo>
                  <a:pt x="31" y="356"/>
                </a:lnTo>
                <a:lnTo>
                  <a:pt x="31" y="378"/>
                </a:lnTo>
                <a:lnTo>
                  <a:pt x="31" y="405"/>
                </a:lnTo>
                <a:lnTo>
                  <a:pt x="31" y="437"/>
                </a:lnTo>
                <a:lnTo>
                  <a:pt x="31" y="480"/>
                </a:lnTo>
                <a:lnTo>
                  <a:pt x="31" y="523"/>
                </a:lnTo>
                <a:lnTo>
                  <a:pt x="31" y="545"/>
                </a:lnTo>
                <a:lnTo>
                  <a:pt x="31" y="540"/>
                </a:lnTo>
                <a:lnTo>
                  <a:pt x="31" y="518"/>
                </a:lnTo>
                <a:lnTo>
                  <a:pt x="31" y="491"/>
                </a:lnTo>
                <a:lnTo>
                  <a:pt x="31" y="475"/>
                </a:lnTo>
                <a:lnTo>
                  <a:pt x="31" y="502"/>
                </a:lnTo>
                <a:lnTo>
                  <a:pt x="31" y="529"/>
                </a:lnTo>
                <a:lnTo>
                  <a:pt x="31" y="561"/>
                </a:lnTo>
                <a:lnTo>
                  <a:pt x="31" y="594"/>
                </a:lnTo>
                <a:lnTo>
                  <a:pt x="31" y="626"/>
                </a:lnTo>
                <a:lnTo>
                  <a:pt x="31" y="664"/>
                </a:lnTo>
                <a:lnTo>
                  <a:pt x="31" y="696"/>
                </a:lnTo>
                <a:lnTo>
                  <a:pt x="31" y="702"/>
                </a:lnTo>
                <a:lnTo>
                  <a:pt x="31" y="675"/>
                </a:lnTo>
                <a:lnTo>
                  <a:pt x="31" y="610"/>
                </a:lnTo>
                <a:lnTo>
                  <a:pt x="31" y="523"/>
                </a:lnTo>
                <a:lnTo>
                  <a:pt x="31" y="437"/>
                </a:lnTo>
                <a:lnTo>
                  <a:pt x="31" y="351"/>
                </a:lnTo>
                <a:lnTo>
                  <a:pt x="31" y="264"/>
                </a:lnTo>
                <a:lnTo>
                  <a:pt x="31" y="200"/>
                </a:lnTo>
                <a:lnTo>
                  <a:pt x="31" y="173"/>
                </a:lnTo>
                <a:lnTo>
                  <a:pt x="31" y="194"/>
                </a:lnTo>
                <a:lnTo>
                  <a:pt x="31" y="232"/>
                </a:lnTo>
                <a:lnTo>
                  <a:pt x="31" y="297"/>
                </a:lnTo>
                <a:lnTo>
                  <a:pt x="31" y="388"/>
                </a:lnTo>
                <a:lnTo>
                  <a:pt x="31" y="469"/>
                </a:lnTo>
                <a:lnTo>
                  <a:pt x="31" y="529"/>
                </a:lnTo>
                <a:lnTo>
                  <a:pt x="31" y="577"/>
                </a:lnTo>
                <a:lnTo>
                  <a:pt x="31" y="621"/>
                </a:lnTo>
                <a:lnTo>
                  <a:pt x="31" y="648"/>
                </a:lnTo>
                <a:lnTo>
                  <a:pt x="31" y="664"/>
                </a:lnTo>
                <a:lnTo>
                  <a:pt x="31" y="675"/>
                </a:lnTo>
                <a:lnTo>
                  <a:pt x="31" y="691"/>
                </a:lnTo>
                <a:lnTo>
                  <a:pt x="31" y="680"/>
                </a:lnTo>
                <a:lnTo>
                  <a:pt x="31" y="648"/>
                </a:lnTo>
                <a:lnTo>
                  <a:pt x="31" y="588"/>
                </a:lnTo>
                <a:lnTo>
                  <a:pt x="31" y="534"/>
                </a:lnTo>
                <a:lnTo>
                  <a:pt x="31" y="491"/>
                </a:lnTo>
                <a:lnTo>
                  <a:pt x="31" y="464"/>
                </a:lnTo>
                <a:lnTo>
                  <a:pt x="31" y="448"/>
                </a:lnTo>
                <a:lnTo>
                  <a:pt x="31" y="459"/>
                </a:lnTo>
                <a:lnTo>
                  <a:pt x="31" y="469"/>
                </a:lnTo>
                <a:lnTo>
                  <a:pt x="31" y="464"/>
                </a:lnTo>
                <a:lnTo>
                  <a:pt x="31" y="459"/>
                </a:lnTo>
                <a:lnTo>
                  <a:pt x="31" y="453"/>
                </a:lnTo>
                <a:lnTo>
                  <a:pt x="31" y="448"/>
                </a:lnTo>
                <a:lnTo>
                  <a:pt x="31" y="426"/>
                </a:lnTo>
                <a:lnTo>
                  <a:pt x="31" y="388"/>
                </a:lnTo>
                <a:lnTo>
                  <a:pt x="31" y="356"/>
                </a:lnTo>
                <a:lnTo>
                  <a:pt x="31" y="367"/>
                </a:lnTo>
                <a:lnTo>
                  <a:pt x="31" y="421"/>
                </a:lnTo>
                <a:lnTo>
                  <a:pt x="31" y="480"/>
                </a:lnTo>
                <a:lnTo>
                  <a:pt x="31" y="529"/>
                </a:lnTo>
                <a:lnTo>
                  <a:pt x="31" y="567"/>
                </a:lnTo>
                <a:lnTo>
                  <a:pt x="31" y="615"/>
                </a:lnTo>
                <a:lnTo>
                  <a:pt x="31" y="658"/>
                </a:lnTo>
                <a:lnTo>
                  <a:pt x="31" y="664"/>
                </a:lnTo>
                <a:lnTo>
                  <a:pt x="31" y="631"/>
                </a:lnTo>
                <a:lnTo>
                  <a:pt x="31" y="577"/>
                </a:lnTo>
                <a:lnTo>
                  <a:pt x="31" y="523"/>
                </a:lnTo>
                <a:lnTo>
                  <a:pt x="31" y="480"/>
                </a:lnTo>
                <a:lnTo>
                  <a:pt x="31" y="442"/>
                </a:lnTo>
                <a:lnTo>
                  <a:pt x="31" y="421"/>
                </a:lnTo>
                <a:lnTo>
                  <a:pt x="31" y="399"/>
                </a:lnTo>
                <a:lnTo>
                  <a:pt x="31" y="378"/>
                </a:lnTo>
                <a:lnTo>
                  <a:pt x="31" y="356"/>
                </a:lnTo>
                <a:lnTo>
                  <a:pt x="31" y="388"/>
                </a:lnTo>
                <a:lnTo>
                  <a:pt x="31" y="437"/>
                </a:lnTo>
                <a:lnTo>
                  <a:pt x="31" y="475"/>
                </a:lnTo>
                <a:lnTo>
                  <a:pt x="31" y="486"/>
                </a:lnTo>
                <a:lnTo>
                  <a:pt x="31" y="491"/>
                </a:lnTo>
                <a:lnTo>
                  <a:pt x="37" y="507"/>
                </a:lnTo>
                <a:lnTo>
                  <a:pt x="37" y="545"/>
                </a:lnTo>
                <a:lnTo>
                  <a:pt x="37" y="567"/>
                </a:lnTo>
                <a:lnTo>
                  <a:pt x="37" y="545"/>
                </a:lnTo>
                <a:lnTo>
                  <a:pt x="37" y="496"/>
                </a:lnTo>
                <a:lnTo>
                  <a:pt x="37" y="453"/>
                </a:lnTo>
                <a:lnTo>
                  <a:pt x="37" y="448"/>
                </a:lnTo>
                <a:lnTo>
                  <a:pt x="37" y="475"/>
                </a:lnTo>
                <a:lnTo>
                  <a:pt x="37" y="502"/>
                </a:lnTo>
                <a:lnTo>
                  <a:pt x="37" y="507"/>
                </a:lnTo>
                <a:lnTo>
                  <a:pt x="37" y="496"/>
                </a:lnTo>
                <a:lnTo>
                  <a:pt x="37" y="507"/>
                </a:lnTo>
                <a:lnTo>
                  <a:pt x="37" y="529"/>
                </a:lnTo>
                <a:lnTo>
                  <a:pt x="37" y="561"/>
                </a:lnTo>
                <a:lnTo>
                  <a:pt x="37" y="599"/>
                </a:lnTo>
                <a:lnTo>
                  <a:pt x="37" y="637"/>
                </a:lnTo>
                <a:lnTo>
                  <a:pt x="37" y="664"/>
                </a:lnTo>
                <a:lnTo>
                  <a:pt x="37" y="658"/>
                </a:lnTo>
                <a:lnTo>
                  <a:pt x="37" y="637"/>
                </a:lnTo>
                <a:lnTo>
                  <a:pt x="37" y="604"/>
                </a:lnTo>
                <a:lnTo>
                  <a:pt x="37" y="577"/>
                </a:lnTo>
                <a:lnTo>
                  <a:pt x="37" y="556"/>
                </a:lnTo>
                <a:lnTo>
                  <a:pt x="37" y="529"/>
                </a:lnTo>
                <a:lnTo>
                  <a:pt x="37" y="502"/>
                </a:lnTo>
                <a:lnTo>
                  <a:pt x="37" y="475"/>
                </a:lnTo>
                <a:lnTo>
                  <a:pt x="37" y="453"/>
                </a:lnTo>
                <a:lnTo>
                  <a:pt x="37" y="437"/>
                </a:lnTo>
                <a:lnTo>
                  <a:pt x="37" y="394"/>
                </a:lnTo>
                <a:lnTo>
                  <a:pt x="37" y="340"/>
                </a:lnTo>
                <a:lnTo>
                  <a:pt x="37" y="302"/>
                </a:lnTo>
                <a:lnTo>
                  <a:pt x="37" y="318"/>
                </a:lnTo>
                <a:lnTo>
                  <a:pt x="37" y="329"/>
                </a:lnTo>
                <a:lnTo>
                  <a:pt x="37" y="335"/>
                </a:lnTo>
                <a:lnTo>
                  <a:pt x="37" y="356"/>
                </a:lnTo>
                <a:lnTo>
                  <a:pt x="37" y="394"/>
                </a:lnTo>
                <a:lnTo>
                  <a:pt x="37" y="437"/>
                </a:lnTo>
                <a:lnTo>
                  <a:pt x="37" y="459"/>
                </a:lnTo>
                <a:lnTo>
                  <a:pt x="37" y="437"/>
                </a:lnTo>
                <a:lnTo>
                  <a:pt x="37" y="410"/>
                </a:lnTo>
                <a:lnTo>
                  <a:pt x="37" y="399"/>
                </a:lnTo>
                <a:lnTo>
                  <a:pt x="37" y="415"/>
                </a:lnTo>
                <a:lnTo>
                  <a:pt x="37" y="437"/>
                </a:lnTo>
                <a:lnTo>
                  <a:pt x="37" y="448"/>
                </a:lnTo>
                <a:lnTo>
                  <a:pt x="37" y="453"/>
                </a:lnTo>
                <a:lnTo>
                  <a:pt x="37" y="469"/>
                </a:lnTo>
                <a:lnTo>
                  <a:pt x="37" y="513"/>
                </a:lnTo>
                <a:lnTo>
                  <a:pt x="37" y="561"/>
                </a:lnTo>
                <a:lnTo>
                  <a:pt x="37" y="610"/>
                </a:lnTo>
                <a:lnTo>
                  <a:pt x="37" y="648"/>
                </a:lnTo>
                <a:lnTo>
                  <a:pt x="37" y="664"/>
                </a:lnTo>
                <a:lnTo>
                  <a:pt x="37" y="658"/>
                </a:lnTo>
                <a:lnTo>
                  <a:pt x="37" y="648"/>
                </a:lnTo>
                <a:lnTo>
                  <a:pt x="37" y="637"/>
                </a:lnTo>
                <a:lnTo>
                  <a:pt x="37" y="642"/>
                </a:lnTo>
                <a:lnTo>
                  <a:pt x="37" y="648"/>
                </a:lnTo>
                <a:lnTo>
                  <a:pt x="37" y="642"/>
                </a:lnTo>
                <a:lnTo>
                  <a:pt x="37" y="610"/>
                </a:lnTo>
                <a:lnTo>
                  <a:pt x="37" y="556"/>
                </a:lnTo>
                <a:lnTo>
                  <a:pt x="37" y="496"/>
                </a:lnTo>
                <a:lnTo>
                  <a:pt x="37" y="453"/>
                </a:lnTo>
                <a:lnTo>
                  <a:pt x="37" y="421"/>
                </a:lnTo>
                <a:lnTo>
                  <a:pt x="37" y="394"/>
                </a:lnTo>
                <a:lnTo>
                  <a:pt x="37" y="372"/>
                </a:lnTo>
                <a:lnTo>
                  <a:pt x="37" y="405"/>
                </a:lnTo>
                <a:lnTo>
                  <a:pt x="37" y="448"/>
                </a:lnTo>
                <a:lnTo>
                  <a:pt x="37" y="480"/>
                </a:lnTo>
                <a:lnTo>
                  <a:pt x="37" y="502"/>
                </a:lnTo>
                <a:lnTo>
                  <a:pt x="37" y="518"/>
                </a:lnTo>
                <a:lnTo>
                  <a:pt x="37" y="529"/>
                </a:lnTo>
                <a:lnTo>
                  <a:pt x="37" y="540"/>
                </a:lnTo>
                <a:lnTo>
                  <a:pt x="37" y="518"/>
                </a:lnTo>
                <a:lnTo>
                  <a:pt x="37" y="480"/>
                </a:lnTo>
                <a:lnTo>
                  <a:pt x="37" y="437"/>
                </a:lnTo>
                <a:lnTo>
                  <a:pt x="37" y="405"/>
                </a:lnTo>
                <a:lnTo>
                  <a:pt x="37" y="383"/>
                </a:lnTo>
                <a:lnTo>
                  <a:pt x="37" y="356"/>
                </a:lnTo>
                <a:lnTo>
                  <a:pt x="37" y="313"/>
                </a:lnTo>
                <a:lnTo>
                  <a:pt x="37" y="281"/>
                </a:lnTo>
                <a:lnTo>
                  <a:pt x="37" y="275"/>
                </a:lnTo>
                <a:lnTo>
                  <a:pt x="37" y="318"/>
                </a:lnTo>
                <a:lnTo>
                  <a:pt x="37" y="394"/>
                </a:lnTo>
                <a:lnTo>
                  <a:pt x="37" y="486"/>
                </a:lnTo>
                <a:lnTo>
                  <a:pt x="37" y="561"/>
                </a:lnTo>
                <a:lnTo>
                  <a:pt x="43" y="615"/>
                </a:lnTo>
                <a:lnTo>
                  <a:pt x="43" y="658"/>
                </a:lnTo>
                <a:lnTo>
                  <a:pt x="43" y="685"/>
                </a:lnTo>
                <a:lnTo>
                  <a:pt x="43" y="691"/>
                </a:lnTo>
                <a:lnTo>
                  <a:pt x="43" y="680"/>
                </a:lnTo>
                <a:lnTo>
                  <a:pt x="43" y="653"/>
                </a:lnTo>
                <a:lnTo>
                  <a:pt x="43" y="621"/>
                </a:lnTo>
                <a:lnTo>
                  <a:pt x="43" y="588"/>
                </a:lnTo>
                <a:lnTo>
                  <a:pt x="43" y="556"/>
                </a:lnTo>
                <a:lnTo>
                  <a:pt x="43" y="523"/>
                </a:lnTo>
                <a:lnTo>
                  <a:pt x="43" y="496"/>
                </a:lnTo>
                <a:lnTo>
                  <a:pt x="43" y="491"/>
                </a:lnTo>
                <a:lnTo>
                  <a:pt x="43" y="502"/>
                </a:lnTo>
                <a:lnTo>
                  <a:pt x="43" y="534"/>
                </a:lnTo>
                <a:lnTo>
                  <a:pt x="43" y="577"/>
                </a:lnTo>
                <a:lnTo>
                  <a:pt x="43" y="626"/>
                </a:lnTo>
                <a:lnTo>
                  <a:pt x="43" y="675"/>
                </a:lnTo>
                <a:lnTo>
                  <a:pt x="43" y="718"/>
                </a:lnTo>
                <a:lnTo>
                  <a:pt x="43" y="729"/>
                </a:lnTo>
                <a:lnTo>
                  <a:pt x="43" y="702"/>
                </a:lnTo>
                <a:lnTo>
                  <a:pt x="43" y="648"/>
                </a:lnTo>
                <a:lnTo>
                  <a:pt x="43" y="556"/>
                </a:lnTo>
                <a:lnTo>
                  <a:pt x="43" y="442"/>
                </a:lnTo>
                <a:lnTo>
                  <a:pt x="43" y="329"/>
                </a:lnTo>
                <a:lnTo>
                  <a:pt x="43" y="221"/>
                </a:lnTo>
                <a:lnTo>
                  <a:pt x="43" y="119"/>
                </a:lnTo>
                <a:lnTo>
                  <a:pt x="43" y="38"/>
                </a:lnTo>
                <a:lnTo>
                  <a:pt x="43" y="0"/>
                </a:lnTo>
                <a:lnTo>
                  <a:pt x="43" y="5"/>
                </a:lnTo>
                <a:lnTo>
                  <a:pt x="43" y="32"/>
                </a:lnTo>
                <a:lnTo>
                  <a:pt x="43" y="65"/>
                </a:lnTo>
                <a:lnTo>
                  <a:pt x="43" y="102"/>
                </a:lnTo>
                <a:lnTo>
                  <a:pt x="43" y="167"/>
                </a:lnTo>
                <a:lnTo>
                  <a:pt x="43" y="270"/>
                </a:lnTo>
                <a:lnTo>
                  <a:pt x="43" y="388"/>
                </a:lnTo>
                <a:lnTo>
                  <a:pt x="43" y="491"/>
                </a:lnTo>
                <a:lnTo>
                  <a:pt x="43" y="567"/>
                </a:lnTo>
                <a:lnTo>
                  <a:pt x="43" y="631"/>
                </a:lnTo>
                <a:lnTo>
                  <a:pt x="43" y="675"/>
                </a:lnTo>
                <a:lnTo>
                  <a:pt x="43" y="702"/>
                </a:lnTo>
                <a:lnTo>
                  <a:pt x="43" y="707"/>
                </a:lnTo>
                <a:lnTo>
                  <a:pt x="43" y="718"/>
                </a:lnTo>
                <a:lnTo>
                  <a:pt x="43" y="739"/>
                </a:lnTo>
                <a:lnTo>
                  <a:pt x="43" y="761"/>
                </a:lnTo>
                <a:lnTo>
                  <a:pt x="43" y="777"/>
                </a:lnTo>
                <a:lnTo>
                  <a:pt x="43" y="772"/>
                </a:lnTo>
                <a:lnTo>
                  <a:pt x="43" y="761"/>
                </a:lnTo>
                <a:lnTo>
                  <a:pt x="43" y="739"/>
                </a:lnTo>
                <a:lnTo>
                  <a:pt x="43" y="712"/>
                </a:lnTo>
                <a:lnTo>
                  <a:pt x="43" y="680"/>
                </a:lnTo>
                <a:lnTo>
                  <a:pt x="43" y="642"/>
                </a:lnTo>
                <a:lnTo>
                  <a:pt x="43" y="594"/>
                </a:lnTo>
                <a:lnTo>
                  <a:pt x="43" y="540"/>
                </a:lnTo>
                <a:lnTo>
                  <a:pt x="43" y="486"/>
                </a:lnTo>
                <a:lnTo>
                  <a:pt x="43" y="432"/>
                </a:lnTo>
                <a:lnTo>
                  <a:pt x="43" y="383"/>
                </a:lnTo>
                <a:lnTo>
                  <a:pt x="43" y="367"/>
                </a:lnTo>
                <a:lnTo>
                  <a:pt x="43" y="383"/>
                </a:lnTo>
                <a:lnTo>
                  <a:pt x="43" y="405"/>
                </a:lnTo>
                <a:lnTo>
                  <a:pt x="43" y="383"/>
                </a:lnTo>
                <a:lnTo>
                  <a:pt x="43" y="356"/>
                </a:lnTo>
                <a:lnTo>
                  <a:pt x="43" y="345"/>
                </a:lnTo>
                <a:lnTo>
                  <a:pt x="43" y="367"/>
                </a:lnTo>
                <a:lnTo>
                  <a:pt x="43" y="405"/>
                </a:lnTo>
                <a:lnTo>
                  <a:pt x="43" y="432"/>
                </a:lnTo>
                <a:lnTo>
                  <a:pt x="43" y="437"/>
                </a:lnTo>
                <a:lnTo>
                  <a:pt x="43" y="432"/>
                </a:lnTo>
                <a:lnTo>
                  <a:pt x="43" y="421"/>
                </a:lnTo>
                <a:lnTo>
                  <a:pt x="43" y="432"/>
                </a:lnTo>
                <a:lnTo>
                  <a:pt x="43" y="442"/>
                </a:lnTo>
                <a:lnTo>
                  <a:pt x="43" y="448"/>
                </a:lnTo>
                <a:lnTo>
                  <a:pt x="43" y="453"/>
                </a:lnTo>
                <a:lnTo>
                  <a:pt x="43" y="464"/>
                </a:lnTo>
                <a:lnTo>
                  <a:pt x="43" y="480"/>
                </a:lnTo>
                <a:lnTo>
                  <a:pt x="43" y="502"/>
                </a:lnTo>
                <a:lnTo>
                  <a:pt x="43" y="529"/>
                </a:lnTo>
                <a:lnTo>
                  <a:pt x="43" y="550"/>
                </a:lnTo>
                <a:lnTo>
                  <a:pt x="43" y="540"/>
                </a:lnTo>
                <a:lnTo>
                  <a:pt x="43" y="545"/>
                </a:lnTo>
                <a:lnTo>
                  <a:pt x="43" y="556"/>
                </a:lnTo>
                <a:lnTo>
                  <a:pt x="49" y="556"/>
                </a:lnTo>
                <a:lnTo>
                  <a:pt x="49" y="545"/>
                </a:lnTo>
                <a:lnTo>
                  <a:pt x="49" y="534"/>
                </a:lnTo>
                <a:lnTo>
                  <a:pt x="49" y="540"/>
                </a:lnTo>
                <a:lnTo>
                  <a:pt x="49" y="529"/>
                </a:lnTo>
                <a:lnTo>
                  <a:pt x="49" y="513"/>
                </a:lnTo>
                <a:lnTo>
                  <a:pt x="49" y="507"/>
                </a:lnTo>
                <a:lnTo>
                  <a:pt x="49" y="513"/>
                </a:lnTo>
                <a:lnTo>
                  <a:pt x="49" y="502"/>
                </a:lnTo>
                <a:lnTo>
                  <a:pt x="49" y="486"/>
                </a:lnTo>
                <a:lnTo>
                  <a:pt x="49" y="464"/>
                </a:lnTo>
                <a:lnTo>
                  <a:pt x="49" y="426"/>
                </a:lnTo>
                <a:lnTo>
                  <a:pt x="49" y="367"/>
                </a:lnTo>
                <a:lnTo>
                  <a:pt x="49" y="297"/>
                </a:lnTo>
                <a:lnTo>
                  <a:pt x="49" y="243"/>
                </a:lnTo>
                <a:lnTo>
                  <a:pt x="49" y="221"/>
                </a:lnTo>
                <a:lnTo>
                  <a:pt x="49" y="237"/>
                </a:lnTo>
                <a:lnTo>
                  <a:pt x="49" y="275"/>
                </a:lnTo>
                <a:lnTo>
                  <a:pt x="49" y="335"/>
                </a:lnTo>
                <a:lnTo>
                  <a:pt x="49" y="405"/>
                </a:lnTo>
                <a:lnTo>
                  <a:pt x="49" y="475"/>
                </a:lnTo>
                <a:lnTo>
                  <a:pt x="49" y="518"/>
                </a:lnTo>
                <a:lnTo>
                  <a:pt x="49" y="550"/>
                </a:lnTo>
                <a:lnTo>
                  <a:pt x="49" y="594"/>
                </a:lnTo>
                <a:lnTo>
                  <a:pt x="49" y="637"/>
                </a:lnTo>
                <a:lnTo>
                  <a:pt x="49" y="664"/>
                </a:lnTo>
                <a:lnTo>
                  <a:pt x="49" y="658"/>
                </a:lnTo>
                <a:lnTo>
                  <a:pt x="49" y="642"/>
                </a:lnTo>
                <a:lnTo>
                  <a:pt x="49" y="631"/>
                </a:lnTo>
                <a:lnTo>
                  <a:pt x="49" y="621"/>
                </a:lnTo>
                <a:lnTo>
                  <a:pt x="49" y="594"/>
                </a:lnTo>
                <a:lnTo>
                  <a:pt x="49" y="561"/>
                </a:lnTo>
                <a:lnTo>
                  <a:pt x="49" y="534"/>
                </a:lnTo>
                <a:lnTo>
                  <a:pt x="49" y="529"/>
                </a:lnTo>
                <a:lnTo>
                  <a:pt x="49" y="540"/>
                </a:lnTo>
                <a:lnTo>
                  <a:pt x="49" y="561"/>
                </a:lnTo>
                <a:lnTo>
                  <a:pt x="49" y="594"/>
                </a:lnTo>
                <a:lnTo>
                  <a:pt x="49" y="626"/>
                </a:lnTo>
                <a:lnTo>
                  <a:pt x="49" y="648"/>
                </a:lnTo>
                <a:lnTo>
                  <a:pt x="49" y="631"/>
                </a:lnTo>
                <a:lnTo>
                  <a:pt x="49" y="594"/>
                </a:lnTo>
                <a:lnTo>
                  <a:pt x="49" y="540"/>
                </a:lnTo>
                <a:lnTo>
                  <a:pt x="49" y="491"/>
                </a:lnTo>
                <a:lnTo>
                  <a:pt x="49" y="453"/>
                </a:lnTo>
                <a:lnTo>
                  <a:pt x="49" y="432"/>
                </a:lnTo>
                <a:lnTo>
                  <a:pt x="49" y="399"/>
                </a:lnTo>
                <a:lnTo>
                  <a:pt x="49" y="362"/>
                </a:lnTo>
                <a:lnTo>
                  <a:pt x="49" y="329"/>
                </a:lnTo>
                <a:lnTo>
                  <a:pt x="49" y="318"/>
                </a:lnTo>
                <a:lnTo>
                  <a:pt x="49" y="329"/>
                </a:lnTo>
                <a:lnTo>
                  <a:pt x="49" y="356"/>
                </a:lnTo>
                <a:lnTo>
                  <a:pt x="49" y="378"/>
                </a:lnTo>
                <a:lnTo>
                  <a:pt x="49" y="394"/>
                </a:lnTo>
                <a:lnTo>
                  <a:pt x="49" y="415"/>
                </a:lnTo>
                <a:lnTo>
                  <a:pt x="49" y="426"/>
                </a:lnTo>
                <a:lnTo>
                  <a:pt x="49" y="432"/>
                </a:lnTo>
                <a:lnTo>
                  <a:pt x="49" y="421"/>
                </a:lnTo>
                <a:lnTo>
                  <a:pt x="49" y="410"/>
                </a:lnTo>
                <a:lnTo>
                  <a:pt x="49" y="421"/>
                </a:lnTo>
                <a:lnTo>
                  <a:pt x="49" y="442"/>
                </a:lnTo>
                <a:lnTo>
                  <a:pt x="49" y="453"/>
                </a:lnTo>
                <a:lnTo>
                  <a:pt x="49" y="448"/>
                </a:lnTo>
                <a:lnTo>
                  <a:pt x="49" y="459"/>
                </a:lnTo>
                <a:lnTo>
                  <a:pt x="49" y="469"/>
                </a:lnTo>
                <a:lnTo>
                  <a:pt x="49" y="480"/>
                </a:lnTo>
                <a:lnTo>
                  <a:pt x="49" y="502"/>
                </a:lnTo>
                <a:lnTo>
                  <a:pt x="49" y="550"/>
                </a:lnTo>
                <a:lnTo>
                  <a:pt x="49" y="610"/>
                </a:lnTo>
                <a:lnTo>
                  <a:pt x="49" y="658"/>
                </a:lnTo>
                <a:lnTo>
                  <a:pt x="49" y="680"/>
                </a:lnTo>
                <a:lnTo>
                  <a:pt x="49" y="675"/>
                </a:lnTo>
                <a:lnTo>
                  <a:pt x="49" y="648"/>
                </a:lnTo>
                <a:lnTo>
                  <a:pt x="49" y="604"/>
                </a:lnTo>
                <a:lnTo>
                  <a:pt x="49" y="550"/>
                </a:lnTo>
                <a:lnTo>
                  <a:pt x="49" y="496"/>
                </a:lnTo>
                <a:lnTo>
                  <a:pt x="49" y="448"/>
                </a:lnTo>
                <a:lnTo>
                  <a:pt x="49" y="405"/>
                </a:lnTo>
                <a:lnTo>
                  <a:pt x="49" y="367"/>
                </a:lnTo>
                <a:lnTo>
                  <a:pt x="49" y="335"/>
                </a:lnTo>
                <a:lnTo>
                  <a:pt x="55" y="318"/>
                </a:lnTo>
                <a:lnTo>
                  <a:pt x="55" y="345"/>
                </a:lnTo>
                <a:lnTo>
                  <a:pt x="55" y="405"/>
                </a:lnTo>
                <a:lnTo>
                  <a:pt x="55" y="464"/>
                </a:lnTo>
                <a:lnTo>
                  <a:pt x="55" y="507"/>
                </a:lnTo>
                <a:lnTo>
                  <a:pt x="55" y="529"/>
                </a:lnTo>
                <a:lnTo>
                  <a:pt x="55" y="556"/>
                </a:lnTo>
                <a:lnTo>
                  <a:pt x="55" y="594"/>
                </a:lnTo>
                <a:lnTo>
                  <a:pt x="55" y="615"/>
                </a:lnTo>
                <a:lnTo>
                  <a:pt x="55" y="610"/>
                </a:lnTo>
                <a:lnTo>
                  <a:pt x="55" y="588"/>
                </a:lnTo>
                <a:lnTo>
                  <a:pt x="55" y="567"/>
                </a:lnTo>
                <a:lnTo>
                  <a:pt x="55" y="556"/>
                </a:lnTo>
                <a:lnTo>
                  <a:pt x="55" y="550"/>
                </a:lnTo>
                <a:lnTo>
                  <a:pt x="55" y="545"/>
                </a:lnTo>
                <a:lnTo>
                  <a:pt x="55" y="540"/>
                </a:lnTo>
                <a:lnTo>
                  <a:pt x="55" y="545"/>
                </a:lnTo>
                <a:lnTo>
                  <a:pt x="55" y="561"/>
                </a:lnTo>
                <a:lnTo>
                  <a:pt x="55" y="588"/>
                </a:lnTo>
                <a:lnTo>
                  <a:pt x="55" y="577"/>
                </a:lnTo>
                <a:lnTo>
                  <a:pt x="55" y="523"/>
                </a:lnTo>
                <a:lnTo>
                  <a:pt x="55" y="448"/>
                </a:lnTo>
                <a:lnTo>
                  <a:pt x="55" y="378"/>
                </a:lnTo>
                <a:lnTo>
                  <a:pt x="55" y="329"/>
                </a:lnTo>
                <a:lnTo>
                  <a:pt x="55" y="302"/>
                </a:lnTo>
                <a:lnTo>
                  <a:pt x="55" y="297"/>
                </a:lnTo>
                <a:lnTo>
                  <a:pt x="55" y="324"/>
                </a:lnTo>
                <a:lnTo>
                  <a:pt x="55" y="367"/>
                </a:lnTo>
                <a:lnTo>
                  <a:pt x="55" y="399"/>
                </a:lnTo>
                <a:lnTo>
                  <a:pt x="55" y="432"/>
                </a:lnTo>
                <a:lnTo>
                  <a:pt x="55" y="448"/>
                </a:lnTo>
                <a:lnTo>
                  <a:pt x="55" y="469"/>
                </a:lnTo>
                <a:lnTo>
                  <a:pt x="55" y="496"/>
                </a:lnTo>
                <a:lnTo>
                  <a:pt x="55" y="507"/>
                </a:lnTo>
                <a:lnTo>
                  <a:pt x="55" y="491"/>
                </a:lnTo>
                <a:lnTo>
                  <a:pt x="55" y="469"/>
                </a:lnTo>
                <a:lnTo>
                  <a:pt x="55" y="442"/>
                </a:lnTo>
                <a:lnTo>
                  <a:pt x="55" y="426"/>
                </a:lnTo>
                <a:lnTo>
                  <a:pt x="55" y="421"/>
                </a:lnTo>
                <a:lnTo>
                  <a:pt x="55" y="442"/>
                </a:lnTo>
                <a:lnTo>
                  <a:pt x="55" y="469"/>
                </a:lnTo>
                <a:lnTo>
                  <a:pt x="55" y="491"/>
                </a:lnTo>
                <a:lnTo>
                  <a:pt x="55" y="523"/>
                </a:lnTo>
                <a:lnTo>
                  <a:pt x="55" y="550"/>
                </a:lnTo>
                <a:lnTo>
                  <a:pt x="55" y="556"/>
                </a:lnTo>
                <a:lnTo>
                  <a:pt x="55" y="540"/>
                </a:lnTo>
                <a:lnTo>
                  <a:pt x="55" y="529"/>
                </a:lnTo>
                <a:lnTo>
                  <a:pt x="55" y="523"/>
                </a:lnTo>
                <a:lnTo>
                  <a:pt x="55" y="529"/>
                </a:lnTo>
                <a:lnTo>
                  <a:pt x="55" y="523"/>
                </a:lnTo>
                <a:lnTo>
                  <a:pt x="55" y="502"/>
                </a:lnTo>
                <a:lnTo>
                  <a:pt x="55" y="453"/>
                </a:lnTo>
                <a:lnTo>
                  <a:pt x="55" y="399"/>
                </a:lnTo>
                <a:lnTo>
                  <a:pt x="55" y="378"/>
                </a:lnTo>
                <a:lnTo>
                  <a:pt x="55" y="415"/>
                </a:lnTo>
                <a:lnTo>
                  <a:pt x="55" y="480"/>
                </a:lnTo>
                <a:lnTo>
                  <a:pt x="55" y="529"/>
                </a:lnTo>
                <a:lnTo>
                  <a:pt x="55" y="550"/>
                </a:lnTo>
                <a:lnTo>
                  <a:pt x="55" y="556"/>
                </a:lnTo>
                <a:lnTo>
                  <a:pt x="55" y="561"/>
                </a:lnTo>
                <a:lnTo>
                  <a:pt x="55" y="577"/>
                </a:lnTo>
                <a:lnTo>
                  <a:pt x="55" y="588"/>
                </a:lnTo>
                <a:lnTo>
                  <a:pt x="55" y="594"/>
                </a:lnTo>
                <a:lnTo>
                  <a:pt x="55" y="588"/>
                </a:lnTo>
                <a:lnTo>
                  <a:pt x="55" y="583"/>
                </a:lnTo>
                <a:lnTo>
                  <a:pt x="55" y="572"/>
                </a:lnTo>
                <a:lnTo>
                  <a:pt x="55" y="550"/>
                </a:lnTo>
                <a:lnTo>
                  <a:pt x="55" y="529"/>
                </a:lnTo>
                <a:lnTo>
                  <a:pt x="55" y="507"/>
                </a:lnTo>
                <a:lnTo>
                  <a:pt x="55" y="502"/>
                </a:lnTo>
                <a:lnTo>
                  <a:pt x="55" y="507"/>
                </a:lnTo>
                <a:lnTo>
                  <a:pt x="55" y="491"/>
                </a:lnTo>
                <a:lnTo>
                  <a:pt x="55" y="464"/>
                </a:lnTo>
                <a:lnTo>
                  <a:pt x="55" y="432"/>
                </a:lnTo>
                <a:lnTo>
                  <a:pt x="55" y="426"/>
                </a:lnTo>
                <a:lnTo>
                  <a:pt x="55" y="421"/>
                </a:lnTo>
                <a:lnTo>
                  <a:pt x="55" y="415"/>
                </a:lnTo>
                <a:lnTo>
                  <a:pt x="55" y="405"/>
                </a:lnTo>
                <a:lnTo>
                  <a:pt x="55" y="410"/>
                </a:lnTo>
                <a:lnTo>
                  <a:pt x="61" y="426"/>
                </a:lnTo>
                <a:lnTo>
                  <a:pt x="61" y="432"/>
                </a:lnTo>
                <a:lnTo>
                  <a:pt x="61" y="442"/>
                </a:lnTo>
                <a:lnTo>
                  <a:pt x="61" y="469"/>
                </a:lnTo>
                <a:lnTo>
                  <a:pt x="61" y="518"/>
                </a:lnTo>
                <a:lnTo>
                  <a:pt x="61" y="583"/>
                </a:lnTo>
                <a:lnTo>
                  <a:pt x="61" y="631"/>
                </a:lnTo>
                <a:lnTo>
                  <a:pt x="61" y="653"/>
                </a:lnTo>
                <a:lnTo>
                  <a:pt x="61" y="648"/>
                </a:lnTo>
                <a:lnTo>
                  <a:pt x="61" y="631"/>
                </a:lnTo>
                <a:lnTo>
                  <a:pt x="61" y="610"/>
                </a:lnTo>
                <a:lnTo>
                  <a:pt x="61" y="567"/>
                </a:lnTo>
                <a:lnTo>
                  <a:pt x="61" y="513"/>
                </a:lnTo>
                <a:lnTo>
                  <a:pt x="61" y="442"/>
                </a:lnTo>
                <a:lnTo>
                  <a:pt x="61" y="367"/>
                </a:lnTo>
                <a:lnTo>
                  <a:pt x="61" y="297"/>
                </a:lnTo>
                <a:lnTo>
                  <a:pt x="61" y="281"/>
                </a:lnTo>
                <a:lnTo>
                  <a:pt x="61" y="313"/>
                </a:lnTo>
                <a:lnTo>
                  <a:pt x="61" y="367"/>
                </a:lnTo>
                <a:lnTo>
                  <a:pt x="61" y="415"/>
                </a:lnTo>
                <a:lnTo>
                  <a:pt x="61" y="448"/>
                </a:lnTo>
                <a:lnTo>
                  <a:pt x="61" y="491"/>
                </a:lnTo>
                <a:lnTo>
                  <a:pt x="61" y="545"/>
                </a:lnTo>
                <a:lnTo>
                  <a:pt x="61" y="594"/>
                </a:lnTo>
                <a:lnTo>
                  <a:pt x="61" y="588"/>
                </a:lnTo>
                <a:lnTo>
                  <a:pt x="61" y="540"/>
                </a:lnTo>
                <a:lnTo>
                  <a:pt x="61" y="480"/>
                </a:lnTo>
                <a:lnTo>
                  <a:pt x="61" y="432"/>
                </a:lnTo>
                <a:lnTo>
                  <a:pt x="61" y="399"/>
                </a:lnTo>
                <a:lnTo>
                  <a:pt x="61" y="378"/>
                </a:lnTo>
                <a:lnTo>
                  <a:pt x="61" y="394"/>
                </a:lnTo>
                <a:lnTo>
                  <a:pt x="61" y="399"/>
                </a:lnTo>
                <a:lnTo>
                  <a:pt x="61" y="405"/>
                </a:lnTo>
                <a:lnTo>
                  <a:pt x="61" y="415"/>
                </a:lnTo>
                <a:lnTo>
                  <a:pt x="61" y="437"/>
                </a:lnTo>
                <a:lnTo>
                  <a:pt x="61" y="464"/>
                </a:lnTo>
                <a:lnTo>
                  <a:pt x="61" y="480"/>
                </a:lnTo>
                <a:lnTo>
                  <a:pt x="61" y="491"/>
                </a:lnTo>
                <a:lnTo>
                  <a:pt x="61" y="523"/>
                </a:lnTo>
                <a:lnTo>
                  <a:pt x="61" y="567"/>
                </a:lnTo>
                <a:lnTo>
                  <a:pt x="61" y="599"/>
                </a:lnTo>
                <a:lnTo>
                  <a:pt x="61" y="615"/>
                </a:lnTo>
                <a:lnTo>
                  <a:pt x="61" y="637"/>
                </a:lnTo>
                <a:lnTo>
                  <a:pt x="61" y="669"/>
                </a:lnTo>
                <a:lnTo>
                  <a:pt x="61" y="685"/>
                </a:lnTo>
                <a:lnTo>
                  <a:pt x="61" y="669"/>
                </a:lnTo>
                <a:lnTo>
                  <a:pt x="61" y="621"/>
                </a:lnTo>
                <a:lnTo>
                  <a:pt x="61" y="567"/>
                </a:lnTo>
                <a:lnTo>
                  <a:pt x="61" y="529"/>
                </a:lnTo>
                <a:lnTo>
                  <a:pt x="61" y="496"/>
                </a:lnTo>
                <a:lnTo>
                  <a:pt x="61" y="442"/>
                </a:lnTo>
                <a:lnTo>
                  <a:pt x="61" y="378"/>
                </a:lnTo>
                <a:lnTo>
                  <a:pt x="61" y="335"/>
                </a:lnTo>
                <a:lnTo>
                  <a:pt x="61" y="362"/>
                </a:lnTo>
                <a:lnTo>
                  <a:pt x="61" y="388"/>
                </a:lnTo>
                <a:lnTo>
                  <a:pt x="61" y="399"/>
                </a:lnTo>
                <a:lnTo>
                  <a:pt x="61" y="394"/>
                </a:lnTo>
                <a:lnTo>
                  <a:pt x="61" y="388"/>
                </a:lnTo>
                <a:lnTo>
                  <a:pt x="61" y="394"/>
                </a:lnTo>
                <a:lnTo>
                  <a:pt x="61" y="405"/>
                </a:lnTo>
                <a:lnTo>
                  <a:pt x="61" y="410"/>
                </a:lnTo>
                <a:lnTo>
                  <a:pt x="61" y="405"/>
                </a:lnTo>
                <a:lnTo>
                  <a:pt x="61" y="399"/>
                </a:lnTo>
                <a:lnTo>
                  <a:pt x="61" y="432"/>
                </a:lnTo>
                <a:lnTo>
                  <a:pt x="61" y="507"/>
                </a:lnTo>
                <a:lnTo>
                  <a:pt x="61" y="599"/>
                </a:lnTo>
                <a:lnTo>
                  <a:pt x="61" y="675"/>
                </a:lnTo>
                <a:lnTo>
                  <a:pt x="61" y="734"/>
                </a:lnTo>
                <a:lnTo>
                  <a:pt x="61" y="766"/>
                </a:lnTo>
                <a:lnTo>
                  <a:pt x="61" y="772"/>
                </a:lnTo>
                <a:lnTo>
                  <a:pt x="61" y="745"/>
                </a:lnTo>
                <a:lnTo>
                  <a:pt x="61" y="702"/>
                </a:lnTo>
                <a:lnTo>
                  <a:pt x="61" y="642"/>
                </a:lnTo>
                <a:lnTo>
                  <a:pt x="61" y="572"/>
                </a:lnTo>
                <a:lnTo>
                  <a:pt x="61" y="486"/>
                </a:lnTo>
                <a:lnTo>
                  <a:pt x="61" y="399"/>
                </a:lnTo>
                <a:lnTo>
                  <a:pt x="61" y="335"/>
                </a:lnTo>
                <a:lnTo>
                  <a:pt x="61" y="302"/>
                </a:lnTo>
                <a:lnTo>
                  <a:pt x="61" y="275"/>
                </a:lnTo>
                <a:lnTo>
                  <a:pt x="61" y="248"/>
                </a:lnTo>
                <a:lnTo>
                  <a:pt x="61" y="227"/>
                </a:lnTo>
                <a:lnTo>
                  <a:pt x="67" y="232"/>
                </a:lnTo>
                <a:lnTo>
                  <a:pt x="67" y="275"/>
                </a:lnTo>
                <a:lnTo>
                  <a:pt x="67" y="340"/>
                </a:lnTo>
                <a:lnTo>
                  <a:pt x="67" y="415"/>
                </a:lnTo>
                <a:lnTo>
                  <a:pt x="67" y="480"/>
                </a:lnTo>
                <a:lnTo>
                  <a:pt x="67" y="534"/>
                </a:lnTo>
                <a:lnTo>
                  <a:pt x="67" y="583"/>
                </a:lnTo>
                <a:lnTo>
                  <a:pt x="67" y="631"/>
                </a:lnTo>
                <a:lnTo>
                  <a:pt x="67" y="691"/>
                </a:lnTo>
                <a:lnTo>
                  <a:pt x="67" y="739"/>
                </a:lnTo>
                <a:lnTo>
                  <a:pt x="67" y="761"/>
                </a:lnTo>
                <a:lnTo>
                  <a:pt x="67" y="756"/>
                </a:lnTo>
                <a:lnTo>
                  <a:pt x="67" y="723"/>
                </a:lnTo>
                <a:lnTo>
                  <a:pt x="67" y="669"/>
                </a:lnTo>
                <a:lnTo>
                  <a:pt x="67" y="599"/>
                </a:lnTo>
                <a:lnTo>
                  <a:pt x="67" y="518"/>
                </a:lnTo>
                <a:lnTo>
                  <a:pt x="67" y="448"/>
                </a:lnTo>
                <a:lnTo>
                  <a:pt x="67" y="394"/>
                </a:lnTo>
                <a:lnTo>
                  <a:pt x="67" y="345"/>
                </a:lnTo>
                <a:lnTo>
                  <a:pt x="67" y="291"/>
                </a:lnTo>
                <a:lnTo>
                  <a:pt x="67" y="264"/>
                </a:lnTo>
                <a:lnTo>
                  <a:pt x="67" y="281"/>
                </a:lnTo>
                <a:lnTo>
                  <a:pt x="67" y="335"/>
                </a:lnTo>
                <a:lnTo>
                  <a:pt x="67" y="394"/>
                </a:lnTo>
                <a:lnTo>
                  <a:pt x="67" y="442"/>
                </a:lnTo>
                <a:lnTo>
                  <a:pt x="67" y="469"/>
                </a:lnTo>
                <a:lnTo>
                  <a:pt x="67" y="502"/>
                </a:lnTo>
                <a:lnTo>
                  <a:pt x="67" y="540"/>
                </a:lnTo>
                <a:lnTo>
                  <a:pt x="67" y="561"/>
                </a:lnTo>
                <a:lnTo>
                  <a:pt x="67" y="540"/>
                </a:lnTo>
                <a:lnTo>
                  <a:pt x="67" y="523"/>
                </a:lnTo>
                <a:lnTo>
                  <a:pt x="67" y="518"/>
                </a:lnTo>
                <a:lnTo>
                  <a:pt x="67" y="513"/>
                </a:lnTo>
                <a:lnTo>
                  <a:pt x="67" y="491"/>
                </a:lnTo>
                <a:lnTo>
                  <a:pt x="67" y="475"/>
                </a:lnTo>
                <a:lnTo>
                  <a:pt x="67" y="491"/>
                </a:lnTo>
                <a:lnTo>
                  <a:pt x="67" y="529"/>
                </a:lnTo>
                <a:lnTo>
                  <a:pt x="67" y="577"/>
                </a:lnTo>
                <a:lnTo>
                  <a:pt x="67" y="626"/>
                </a:lnTo>
                <a:lnTo>
                  <a:pt x="67" y="658"/>
                </a:lnTo>
                <a:lnTo>
                  <a:pt x="67" y="664"/>
                </a:lnTo>
                <a:lnTo>
                  <a:pt x="67" y="637"/>
                </a:lnTo>
                <a:lnTo>
                  <a:pt x="67" y="577"/>
                </a:lnTo>
                <a:lnTo>
                  <a:pt x="67" y="502"/>
                </a:lnTo>
                <a:lnTo>
                  <a:pt x="67" y="442"/>
                </a:lnTo>
                <a:lnTo>
                  <a:pt x="67" y="394"/>
                </a:lnTo>
                <a:lnTo>
                  <a:pt x="67" y="351"/>
                </a:lnTo>
                <a:lnTo>
                  <a:pt x="67" y="302"/>
                </a:lnTo>
                <a:lnTo>
                  <a:pt x="67" y="281"/>
                </a:lnTo>
                <a:lnTo>
                  <a:pt x="67" y="286"/>
                </a:lnTo>
                <a:lnTo>
                  <a:pt x="67" y="324"/>
                </a:lnTo>
                <a:lnTo>
                  <a:pt x="67" y="383"/>
                </a:lnTo>
                <a:lnTo>
                  <a:pt x="67" y="448"/>
                </a:lnTo>
                <a:lnTo>
                  <a:pt x="67" y="502"/>
                </a:lnTo>
                <a:lnTo>
                  <a:pt x="67" y="529"/>
                </a:lnTo>
                <a:lnTo>
                  <a:pt x="67" y="523"/>
                </a:lnTo>
                <a:lnTo>
                  <a:pt x="67" y="491"/>
                </a:lnTo>
                <a:lnTo>
                  <a:pt x="67" y="448"/>
                </a:lnTo>
                <a:lnTo>
                  <a:pt x="67" y="410"/>
                </a:lnTo>
                <a:lnTo>
                  <a:pt x="67" y="388"/>
                </a:lnTo>
                <a:lnTo>
                  <a:pt x="67" y="383"/>
                </a:lnTo>
                <a:lnTo>
                  <a:pt x="67" y="378"/>
                </a:lnTo>
                <a:lnTo>
                  <a:pt x="67" y="372"/>
                </a:lnTo>
                <a:lnTo>
                  <a:pt x="67" y="388"/>
                </a:lnTo>
                <a:lnTo>
                  <a:pt x="67" y="437"/>
                </a:lnTo>
                <a:lnTo>
                  <a:pt x="67" y="518"/>
                </a:lnTo>
                <a:lnTo>
                  <a:pt x="67" y="610"/>
                </a:lnTo>
                <a:lnTo>
                  <a:pt x="67" y="675"/>
                </a:lnTo>
                <a:lnTo>
                  <a:pt x="67" y="685"/>
                </a:lnTo>
                <a:lnTo>
                  <a:pt x="67" y="648"/>
                </a:lnTo>
                <a:lnTo>
                  <a:pt x="67" y="610"/>
                </a:lnTo>
                <a:lnTo>
                  <a:pt x="67" y="594"/>
                </a:lnTo>
                <a:lnTo>
                  <a:pt x="67" y="577"/>
                </a:lnTo>
                <a:lnTo>
                  <a:pt x="67" y="550"/>
                </a:lnTo>
                <a:lnTo>
                  <a:pt x="67" y="518"/>
                </a:lnTo>
                <a:lnTo>
                  <a:pt x="67" y="475"/>
                </a:lnTo>
                <a:lnTo>
                  <a:pt x="67" y="442"/>
                </a:lnTo>
                <a:lnTo>
                  <a:pt x="67" y="432"/>
                </a:lnTo>
                <a:lnTo>
                  <a:pt x="67" y="448"/>
                </a:lnTo>
                <a:lnTo>
                  <a:pt x="67" y="475"/>
                </a:lnTo>
                <a:lnTo>
                  <a:pt x="73" y="491"/>
                </a:lnTo>
                <a:lnTo>
                  <a:pt x="73" y="496"/>
                </a:lnTo>
                <a:lnTo>
                  <a:pt x="73" y="513"/>
                </a:lnTo>
                <a:lnTo>
                  <a:pt x="73" y="518"/>
                </a:lnTo>
                <a:lnTo>
                  <a:pt x="73" y="529"/>
                </a:lnTo>
                <a:lnTo>
                  <a:pt x="73" y="550"/>
                </a:lnTo>
                <a:lnTo>
                  <a:pt x="73" y="594"/>
                </a:lnTo>
                <a:lnTo>
                  <a:pt x="73" y="637"/>
                </a:lnTo>
                <a:lnTo>
                  <a:pt x="73" y="664"/>
                </a:lnTo>
                <a:lnTo>
                  <a:pt x="73" y="631"/>
                </a:lnTo>
                <a:lnTo>
                  <a:pt x="73" y="594"/>
                </a:lnTo>
                <a:lnTo>
                  <a:pt x="73" y="556"/>
                </a:lnTo>
                <a:lnTo>
                  <a:pt x="73" y="529"/>
                </a:lnTo>
                <a:lnTo>
                  <a:pt x="73" y="480"/>
                </a:lnTo>
                <a:lnTo>
                  <a:pt x="73" y="399"/>
                </a:lnTo>
                <a:lnTo>
                  <a:pt x="73" y="297"/>
                </a:lnTo>
                <a:lnTo>
                  <a:pt x="73" y="210"/>
                </a:lnTo>
                <a:lnTo>
                  <a:pt x="73" y="173"/>
                </a:lnTo>
                <a:lnTo>
                  <a:pt x="73" y="189"/>
                </a:lnTo>
                <a:lnTo>
                  <a:pt x="73" y="232"/>
                </a:lnTo>
                <a:lnTo>
                  <a:pt x="73" y="286"/>
                </a:lnTo>
                <a:lnTo>
                  <a:pt x="73" y="329"/>
                </a:lnTo>
                <a:lnTo>
                  <a:pt x="73" y="356"/>
                </a:lnTo>
                <a:lnTo>
                  <a:pt x="73" y="388"/>
                </a:lnTo>
                <a:lnTo>
                  <a:pt x="73" y="442"/>
                </a:lnTo>
                <a:lnTo>
                  <a:pt x="73" y="523"/>
                </a:lnTo>
                <a:lnTo>
                  <a:pt x="73" y="604"/>
                </a:lnTo>
                <a:lnTo>
                  <a:pt x="73" y="658"/>
                </a:lnTo>
                <a:lnTo>
                  <a:pt x="73" y="685"/>
                </a:lnTo>
                <a:lnTo>
                  <a:pt x="73" y="702"/>
                </a:lnTo>
                <a:lnTo>
                  <a:pt x="73" y="723"/>
                </a:lnTo>
                <a:lnTo>
                  <a:pt x="73" y="729"/>
                </a:lnTo>
                <a:lnTo>
                  <a:pt x="73" y="712"/>
                </a:lnTo>
                <a:lnTo>
                  <a:pt x="73" y="680"/>
                </a:lnTo>
                <a:lnTo>
                  <a:pt x="73" y="637"/>
                </a:lnTo>
                <a:lnTo>
                  <a:pt x="73" y="594"/>
                </a:lnTo>
                <a:lnTo>
                  <a:pt x="73" y="545"/>
                </a:lnTo>
                <a:lnTo>
                  <a:pt x="73" y="491"/>
                </a:lnTo>
                <a:lnTo>
                  <a:pt x="73" y="437"/>
                </a:lnTo>
                <a:lnTo>
                  <a:pt x="73" y="378"/>
                </a:lnTo>
                <a:lnTo>
                  <a:pt x="73" y="318"/>
                </a:lnTo>
                <a:lnTo>
                  <a:pt x="73" y="286"/>
                </a:lnTo>
                <a:lnTo>
                  <a:pt x="73" y="281"/>
                </a:lnTo>
                <a:lnTo>
                  <a:pt x="73" y="291"/>
                </a:lnTo>
                <a:lnTo>
                  <a:pt x="73" y="297"/>
                </a:lnTo>
                <a:lnTo>
                  <a:pt x="73" y="302"/>
                </a:lnTo>
                <a:lnTo>
                  <a:pt x="73" y="313"/>
                </a:lnTo>
                <a:lnTo>
                  <a:pt x="73" y="340"/>
                </a:lnTo>
                <a:lnTo>
                  <a:pt x="73" y="383"/>
                </a:lnTo>
                <a:lnTo>
                  <a:pt x="73" y="448"/>
                </a:lnTo>
                <a:lnTo>
                  <a:pt x="73" y="523"/>
                </a:lnTo>
                <a:lnTo>
                  <a:pt x="73" y="583"/>
                </a:lnTo>
                <a:lnTo>
                  <a:pt x="73" y="615"/>
                </a:lnTo>
                <a:lnTo>
                  <a:pt x="73" y="621"/>
                </a:lnTo>
                <a:lnTo>
                  <a:pt x="73" y="615"/>
                </a:lnTo>
                <a:lnTo>
                  <a:pt x="73" y="599"/>
                </a:lnTo>
                <a:lnTo>
                  <a:pt x="73" y="583"/>
                </a:lnTo>
                <a:lnTo>
                  <a:pt x="73" y="567"/>
                </a:lnTo>
                <a:lnTo>
                  <a:pt x="73" y="556"/>
                </a:lnTo>
                <a:lnTo>
                  <a:pt x="73" y="545"/>
                </a:lnTo>
                <a:lnTo>
                  <a:pt x="73" y="529"/>
                </a:lnTo>
                <a:lnTo>
                  <a:pt x="73" y="507"/>
                </a:lnTo>
                <a:lnTo>
                  <a:pt x="73" y="480"/>
                </a:lnTo>
                <a:lnTo>
                  <a:pt x="73" y="464"/>
                </a:lnTo>
                <a:lnTo>
                  <a:pt x="73" y="442"/>
                </a:lnTo>
                <a:lnTo>
                  <a:pt x="73" y="421"/>
                </a:lnTo>
                <a:lnTo>
                  <a:pt x="73" y="399"/>
                </a:lnTo>
                <a:lnTo>
                  <a:pt x="73" y="405"/>
                </a:lnTo>
                <a:lnTo>
                  <a:pt x="73" y="421"/>
                </a:lnTo>
                <a:lnTo>
                  <a:pt x="73" y="453"/>
                </a:lnTo>
                <a:lnTo>
                  <a:pt x="73" y="480"/>
                </a:lnTo>
                <a:lnTo>
                  <a:pt x="73" y="507"/>
                </a:lnTo>
                <a:lnTo>
                  <a:pt x="73" y="540"/>
                </a:lnTo>
                <a:lnTo>
                  <a:pt x="73" y="588"/>
                </a:lnTo>
                <a:lnTo>
                  <a:pt x="73" y="626"/>
                </a:lnTo>
                <a:lnTo>
                  <a:pt x="73" y="637"/>
                </a:lnTo>
                <a:lnTo>
                  <a:pt x="73" y="599"/>
                </a:lnTo>
                <a:lnTo>
                  <a:pt x="73" y="550"/>
                </a:lnTo>
                <a:lnTo>
                  <a:pt x="73" y="518"/>
                </a:lnTo>
                <a:lnTo>
                  <a:pt x="73" y="513"/>
                </a:lnTo>
                <a:lnTo>
                  <a:pt x="73" y="523"/>
                </a:lnTo>
                <a:lnTo>
                  <a:pt x="73" y="518"/>
                </a:lnTo>
                <a:lnTo>
                  <a:pt x="79" y="507"/>
                </a:lnTo>
                <a:lnTo>
                  <a:pt x="79" y="486"/>
                </a:lnTo>
                <a:lnTo>
                  <a:pt x="79" y="459"/>
                </a:lnTo>
                <a:lnTo>
                  <a:pt x="79" y="421"/>
                </a:lnTo>
                <a:lnTo>
                  <a:pt x="79" y="394"/>
                </a:lnTo>
                <a:lnTo>
                  <a:pt x="79" y="383"/>
                </a:lnTo>
                <a:lnTo>
                  <a:pt x="79" y="388"/>
                </a:lnTo>
                <a:lnTo>
                  <a:pt x="79" y="372"/>
                </a:lnTo>
                <a:lnTo>
                  <a:pt x="79" y="356"/>
                </a:lnTo>
                <a:lnTo>
                  <a:pt x="79" y="378"/>
                </a:lnTo>
                <a:lnTo>
                  <a:pt x="79" y="410"/>
                </a:lnTo>
                <a:lnTo>
                  <a:pt x="79" y="432"/>
                </a:lnTo>
                <a:lnTo>
                  <a:pt x="79" y="442"/>
                </a:lnTo>
                <a:lnTo>
                  <a:pt x="79" y="459"/>
                </a:lnTo>
                <a:lnTo>
                  <a:pt x="79" y="480"/>
                </a:lnTo>
                <a:lnTo>
                  <a:pt x="79" y="507"/>
                </a:lnTo>
                <a:lnTo>
                  <a:pt x="79" y="529"/>
                </a:lnTo>
                <a:lnTo>
                  <a:pt x="79" y="545"/>
                </a:lnTo>
                <a:lnTo>
                  <a:pt x="79" y="567"/>
                </a:lnTo>
                <a:lnTo>
                  <a:pt x="79" y="588"/>
                </a:lnTo>
                <a:lnTo>
                  <a:pt x="79" y="610"/>
                </a:lnTo>
                <a:lnTo>
                  <a:pt x="79" y="621"/>
                </a:lnTo>
                <a:lnTo>
                  <a:pt x="79" y="615"/>
                </a:lnTo>
                <a:lnTo>
                  <a:pt x="79" y="610"/>
                </a:lnTo>
                <a:lnTo>
                  <a:pt x="79" y="594"/>
                </a:lnTo>
                <a:lnTo>
                  <a:pt x="79" y="567"/>
                </a:lnTo>
                <a:lnTo>
                  <a:pt x="79" y="523"/>
                </a:lnTo>
                <a:lnTo>
                  <a:pt x="79" y="486"/>
                </a:lnTo>
                <a:lnTo>
                  <a:pt x="79" y="464"/>
                </a:lnTo>
                <a:lnTo>
                  <a:pt x="79" y="459"/>
                </a:lnTo>
                <a:lnTo>
                  <a:pt x="79" y="475"/>
                </a:lnTo>
                <a:lnTo>
                  <a:pt x="79" y="507"/>
                </a:lnTo>
                <a:lnTo>
                  <a:pt x="79" y="556"/>
                </a:lnTo>
                <a:lnTo>
                  <a:pt x="79" y="577"/>
                </a:lnTo>
                <a:lnTo>
                  <a:pt x="79" y="567"/>
                </a:lnTo>
                <a:lnTo>
                  <a:pt x="79" y="540"/>
                </a:lnTo>
                <a:lnTo>
                  <a:pt x="79" y="518"/>
                </a:lnTo>
                <a:lnTo>
                  <a:pt x="79" y="507"/>
                </a:lnTo>
                <a:lnTo>
                  <a:pt x="79" y="491"/>
                </a:lnTo>
                <a:lnTo>
                  <a:pt x="79" y="453"/>
                </a:lnTo>
                <a:lnTo>
                  <a:pt x="79" y="410"/>
                </a:lnTo>
                <a:lnTo>
                  <a:pt x="79" y="372"/>
                </a:lnTo>
                <a:lnTo>
                  <a:pt x="79" y="351"/>
                </a:lnTo>
                <a:lnTo>
                  <a:pt x="79" y="340"/>
                </a:lnTo>
                <a:lnTo>
                  <a:pt x="79" y="324"/>
                </a:lnTo>
                <a:lnTo>
                  <a:pt x="79" y="318"/>
                </a:lnTo>
                <a:lnTo>
                  <a:pt x="79" y="340"/>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2" name="Freeform 184"/>
          <p:cNvSpPr>
            <a:spLocks/>
          </p:cNvSpPr>
          <p:nvPr/>
        </p:nvSpPr>
        <p:spPr bwMode="auto">
          <a:xfrm>
            <a:off x="5513388" y="930275"/>
            <a:ext cx="179387" cy="1112838"/>
          </a:xfrm>
          <a:custGeom>
            <a:avLst/>
            <a:gdLst>
              <a:gd name="T0" fmla="*/ 0 w 79"/>
              <a:gd name="T1" fmla="*/ 545 h 886"/>
              <a:gd name="T2" fmla="*/ 6 w 79"/>
              <a:gd name="T3" fmla="*/ 643 h 886"/>
              <a:gd name="T4" fmla="*/ 6 w 79"/>
              <a:gd name="T5" fmla="*/ 297 h 886"/>
              <a:gd name="T6" fmla="*/ 6 w 79"/>
              <a:gd name="T7" fmla="*/ 675 h 886"/>
              <a:gd name="T8" fmla="*/ 6 w 79"/>
              <a:gd name="T9" fmla="*/ 508 h 886"/>
              <a:gd name="T10" fmla="*/ 6 w 79"/>
              <a:gd name="T11" fmla="*/ 427 h 886"/>
              <a:gd name="T12" fmla="*/ 12 w 79"/>
              <a:gd name="T13" fmla="*/ 335 h 886"/>
              <a:gd name="T14" fmla="*/ 12 w 79"/>
              <a:gd name="T15" fmla="*/ 643 h 886"/>
              <a:gd name="T16" fmla="*/ 12 w 79"/>
              <a:gd name="T17" fmla="*/ 195 h 886"/>
              <a:gd name="T18" fmla="*/ 12 w 79"/>
              <a:gd name="T19" fmla="*/ 675 h 886"/>
              <a:gd name="T20" fmla="*/ 12 w 79"/>
              <a:gd name="T21" fmla="*/ 583 h 886"/>
              <a:gd name="T22" fmla="*/ 18 w 79"/>
              <a:gd name="T23" fmla="*/ 508 h 886"/>
              <a:gd name="T24" fmla="*/ 18 w 79"/>
              <a:gd name="T25" fmla="*/ 464 h 886"/>
              <a:gd name="T26" fmla="*/ 18 w 79"/>
              <a:gd name="T27" fmla="*/ 297 h 886"/>
              <a:gd name="T28" fmla="*/ 18 w 79"/>
              <a:gd name="T29" fmla="*/ 637 h 886"/>
              <a:gd name="T30" fmla="*/ 18 w 79"/>
              <a:gd name="T31" fmla="*/ 578 h 886"/>
              <a:gd name="T32" fmla="*/ 24 w 79"/>
              <a:gd name="T33" fmla="*/ 594 h 886"/>
              <a:gd name="T34" fmla="*/ 24 w 79"/>
              <a:gd name="T35" fmla="*/ 249 h 886"/>
              <a:gd name="T36" fmla="*/ 24 w 79"/>
              <a:gd name="T37" fmla="*/ 502 h 886"/>
              <a:gd name="T38" fmla="*/ 24 w 79"/>
              <a:gd name="T39" fmla="*/ 632 h 886"/>
              <a:gd name="T40" fmla="*/ 31 w 79"/>
              <a:gd name="T41" fmla="*/ 594 h 886"/>
              <a:gd name="T42" fmla="*/ 31 w 79"/>
              <a:gd name="T43" fmla="*/ 567 h 886"/>
              <a:gd name="T44" fmla="*/ 31 w 79"/>
              <a:gd name="T45" fmla="*/ 362 h 886"/>
              <a:gd name="T46" fmla="*/ 31 w 79"/>
              <a:gd name="T47" fmla="*/ 670 h 886"/>
              <a:gd name="T48" fmla="*/ 31 w 79"/>
              <a:gd name="T49" fmla="*/ 535 h 886"/>
              <a:gd name="T50" fmla="*/ 37 w 79"/>
              <a:gd name="T51" fmla="*/ 605 h 886"/>
              <a:gd name="T52" fmla="*/ 37 w 79"/>
              <a:gd name="T53" fmla="*/ 589 h 886"/>
              <a:gd name="T54" fmla="*/ 37 w 79"/>
              <a:gd name="T55" fmla="*/ 481 h 886"/>
              <a:gd name="T56" fmla="*/ 37 w 79"/>
              <a:gd name="T57" fmla="*/ 384 h 886"/>
              <a:gd name="T58" fmla="*/ 37 w 79"/>
              <a:gd name="T59" fmla="*/ 648 h 886"/>
              <a:gd name="T60" fmla="*/ 43 w 79"/>
              <a:gd name="T61" fmla="*/ 767 h 886"/>
              <a:gd name="T62" fmla="*/ 43 w 79"/>
              <a:gd name="T63" fmla="*/ 432 h 886"/>
              <a:gd name="T64" fmla="*/ 43 w 79"/>
              <a:gd name="T65" fmla="*/ 653 h 886"/>
              <a:gd name="T66" fmla="*/ 43 w 79"/>
              <a:gd name="T67" fmla="*/ 626 h 886"/>
              <a:gd name="T68" fmla="*/ 49 w 79"/>
              <a:gd name="T69" fmla="*/ 556 h 886"/>
              <a:gd name="T70" fmla="*/ 49 w 79"/>
              <a:gd name="T71" fmla="*/ 540 h 886"/>
              <a:gd name="T72" fmla="*/ 49 w 79"/>
              <a:gd name="T73" fmla="*/ 610 h 886"/>
              <a:gd name="T74" fmla="*/ 49 w 79"/>
              <a:gd name="T75" fmla="*/ 454 h 886"/>
              <a:gd name="T76" fmla="*/ 49 w 79"/>
              <a:gd name="T77" fmla="*/ 373 h 886"/>
              <a:gd name="T78" fmla="*/ 55 w 79"/>
              <a:gd name="T79" fmla="*/ 367 h 886"/>
              <a:gd name="T80" fmla="*/ 55 w 79"/>
              <a:gd name="T81" fmla="*/ 491 h 886"/>
              <a:gd name="T82" fmla="*/ 55 w 79"/>
              <a:gd name="T83" fmla="*/ 378 h 886"/>
              <a:gd name="T84" fmla="*/ 55 w 79"/>
              <a:gd name="T85" fmla="*/ 707 h 886"/>
              <a:gd name="T86" fmla="*/ 55 w 79"/>
              <a:gd name="T87" fmla="*/ 626 h 886"/>
              <a:gd name="T88" fmla="*/ 61 w 79"/>
              <a:gd name="T89" fmla="*/ 524 h 886"/>
              <a:gd name="T90" fmla="*/ 61 w 79"/>
              <a:gd name="T91" fmla="*/ 497 h 886"/>
              <a:gd name="T92" fmla="*/ 61 w 79"/>
              <a:gd name="T93" fmla="*/ 567 h 886"/>
              <a:gd name="T94" fmla="*/ 61 w 79"/>
              <a:gd name="T95" fmla="*/ 616 h 886"/>
              <a:gd name="T96" fmla="*/ 67 w 79"/>
              <a:gd name="T97" fmla="*/ 556 h 886"/>
              <a:gd name="T98" fmla="*/ 67 w 79"/>
              <a:gd name="T99" fmla="*/ 616 h 886"/>
              <a:gd name="T100" fmla="*/ 67 w 79"/>
              <a:gd name="T101" fmla="*/ 508 h 886"/>
              <a:gd name="T102" fmla="*/ 67 w 79"/>
              <a:gd name="T103" fmla="*/ 707 h 886"/>
              <a:gd name="T104" fmla="*/ 67 w 79"/>
              <a:gd name="T105" fmla="*/ 303 h 886"/>
              <a:gd name="T106" fmla="*/ 73 w 79"/>
              <a:gd name="T107" fmla="*/ 648 h 886"/>
              <a:gd name="T108" fmla="*/ 73 w 79"/>
              <a:gd name="T109" fmla="*/ 421 h 886"/>
              <a:gd name="T110" fmla="*/ 73 w 79"/>
              <a:gd name="T111" fmla="*/ 437 h 886"/>
              <a:gd name="T112" fmla="*/ 73 w 79"/>
              <a:gd name="T113" fmla="*/ 734 h 886"/>
              <a:gd name="T114" fmla="*/ 73 w 79"/>
              <a:gd name="T115" fmla="*/ 567 h 886"/>
              <a:gd name="T116" fmla="*/ 79 w 79"/>
              <a:gd name="T117" fmla="*/ 421 h 886"/>
              <a:gd name="T118" fmla="*/ 79 w 79"/>
              <a:gd name="T119" fmla="*/ 540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886">
                <a:moveTo>
                  <a:pt x="0" y="389"/>
                </a:moveTo>
                <a:lnTo>
                  <a:pt x="0" y="427"/>
                </a:lnTo>
                <a:lnTo>
                  <a:pt x="0" y="475"/>
                </a:lnTo>
                <a:lnTo>
                  <a:pt x="0" y="508"/>
                </a:lnTo>
                <a:lnTo>
                  <a:pt x="0" y="524"/>
                </a:lnTo>
                <a:lnTo>
                  <a:pt x="0" y="535"/>
                </a:lnTo>
                <a:lnTo>
                  <a:pt x="0" y="551"/>
                </a:lnTo>
                <a:lnTo>
                  <a:pt x="0" y="556"/>
                </a:lnTo>
                <a:lnTo>
                  <a:pt x="0" y="572"/>
                </a:lnTo>
                <a:lnTo>
                  <a:pt x="0" y="589"/>
                </a:lnTo>
                <a:lnTo>
                  <a:pt x="0" y="599"/>
                </a:lnTo>
                <a:lnTo>
                  <a:pt x="0" y="610"/>
                </a:lnTo>
                <a:lnTo>
                  <a:pt x="0" y="605"/>
                </a:lnTo>
                <a:lnTo>
                  <a:pt x="0" y="599"/>
                </a:lnTo>
                <a:lnTo>
                  <a:pt x="0" y="589"/>
                </a:lnTo>
                <a:lnTo>
                  <a:pt x="0" y="567"/>
                </a:lnTo>
                <a:lnTo>
                  <a:pt x="0" y="545"/>
                </a:lnTo>
                <a:lnTo>
                  <a:pt x="0" y="524"/>
                </a:lnTo>
                <a:lnTo>
                  <a:pt x="0" y="508"/>
                </a:lnTo>
                <a:lnTo>
                  <a:pt x="0" y="486"/>
                </a:lnTo>
                <a:lnTo>
                  <a:pt x="0" y="459"/>
                </a:lnTo>
                <a:lnTo>
                  <a:pt x="0" y="437"/>
                </a:lnTo>
                <a:lnTo>
                  <a:pt x="0" y="427"/>
                </a:lnTo>
                <a:lnTo>
                  <a:pt x="0" y="432"/>
                </a:lnTo>
                <a:lnTo>
                  <a:pt x="0" y="443"/>
                </a:lnTo>
                <a:lnTo>
                  <a:pt x="0" y="448"/>
                </a:lnTo>
                <a:lnTo>
                  <a:pt x="0" y="459"/>
                </a:lnTo>
                <a:lnTo>
                  <a:pt x="0" y="464"/>
                </a:lnTo>
                <a:lnTo>
                  <a:pt x="0" y="475"/>
                </a:lnTo>
                <a:lnTo>
                  <a:pt x="0" y="497"/>
                </a:lnTo>
                <a:lnTo>
                  <a:pt x="6" y="524"/>
                </a:lnTo>
                <a:lnTo>
                  <a:pt x="6" y="556"/>
                </a:lnTo>
                <a:lnTo>
                  <a:pt x="6" y="599"/>
                </a:lnTo>
                <a:lnTo>
                  <a:pt x="6" y="643"/>
                </a:lnTo>
                <a:lnTo>
                  <a:pt x="6" y="680"/>
                </a:lnTo>
                <a:lnTo>
                  <a:pt x="6" y="691"/>
                </a:lnTo>
                <a:lnTo>
                  <a:pt x="6" y="697"/>
                </a:lnTo>
                <a:lnTo>
                  <a:pt x="6" y="707"/>
                </a:lnTo>
                <a:lnTo>
                  <a:pt x="6" y="724"/>
                </a:lnTo>
                <a:lnTo>
                  <a:pt x="6" y="734"/>
                </a:lnTo>
                <a:lnTo>
                  <a:pt x="6" y="724"/>
                </a:lnTo>
                <a:lnTo>
                  <a:pt x="6" y="718"/>
                </a:lnTo>
                <a:lnTo>
                  <a:pt x="6" y="702"/>
                </a:lnTo>
                <a:lnTo>
                  <a:pt x="6" y="664"/>
                </a:lnTo>
                <a:lnTo>
                  <a:pt x="6" y="599"/>
                </a:lnTo>
                <a:lnTo>
                  <a:pt x="6" y="524"/>
                </a:lnTo>
                <a:lnTo>
                  <a:pt x="6" y="448"/>
                </a:lnTo>
                <a:lnTo>
                  <a:pt x="6" y="384"/>
                </a:lnTo>
                <a:lnTo>
                  <a:pt x="6" y="335"/>
                </a:lnTo>
                <a:lnTo>
                  <a:pt x="6" y="308"/>
                </a:lnTo>
                <a:lnTo>
                  <a:pt x="6" y="297"/>
                </a:lnTo>
                <a:lnTo>
                  <a:pt x="6" y="308"/>
                </a:lnTo>
                <a:lnTo>
                  <a:pt x="6" y="340"/>
                </a:lnTo>
                <a:lnTo>
                  <a:pt x="6" y="384"/>
                </a:lnTo>
                <a:lnTo>
                  <a:pt x="6" y="421"/>
                </a:lnTo>
                <a:lnTo>
                  <a:pt x="6" y="448"/>
                </a:lnTo>
                <a:lnTo>
                  <a:pt x="6" y="470"/>
                </a:lnTo>
                <a:lnTo>
                  <a:pt x="6" y="491"/>
                </a:lnTo>
                <a:lnTo>
                  <a:pt x="6" y="524"/>
                </a:lnTo>
                <a:lnTo>
                  <a:pt x="6" y="562"/>
                </a:lnTo>
                <a:lnTo>
                  <a:pt x="6" y="583"/>
                </a:lnTo>
                <a:lnTo>
                  <a:pt x="6" y="578"/>
                </a:lnTo>
                <a:lnTo>
                  <a:pt x="6" y="589"/>
                </a:lnTo>
                <a:lnTo>
                  <a:pt x="6" y="610"/>
                </a:lnTo>
                <a:lnTo>
                  <a:pt x="6" y="643"/>
                </a:lnTo>
                <a:lnTo>
                  <a:pt x="6" y="675"/>
                </a:lnTo>
                <a:lnTo>
                  <a:pt x="6" y="691"/>
                </a:lnTo>
                <a:lnTo>
                  <a:pt x="6" y="675"/>
                </a:lnTo>
                <a:lnTo>
                  <a:pt x="6" y="643"/>
                </a:lnTo>
                <a:lnTo>
                  <a:pt x="6" y="621"/>
                </a:lnTo>
                <a:lnTo>
                  <a:pt x="6" y="610"/>
                </a:lnTo>
                <a:lnTo>
                  <a:pt x="6" y="594"/>
                </a:lnTo>
                <a:lnTo>
                  <a:pt x="6" y="562"/>
                </a:lnTo>
                <a:lnTo>
                  <a:pt x="6" y="529"/>
                </a:lnTo>
                <a:lnTo>
                  <a:pt x="6" y="508"/>
                </a:lnTo>
                <a:lnTo>
                  <a:pt x="6" y="502"/>
                </a:lnTo>
                <a:lnTo>
                  <a:pt x="6" y="508"/>
                </a:lnTo>
                <a:lnTo>
                  <a:pt x="6" y="518"/>
                </a:lnTo>
                <a:lnTo>
                  <a:pt x="6" y="551"/>
                </a:lnTo>
                <a:lnTo>
                  <a:pt x="6" y="599"/>
                </a:lnTo>
                <a:lnTo>
                  <a:pt x="6" y="637"/>
                </a:lnTo>
                <a:lnTo>
                  <a:pt x="6" y="632"/>
                </a:lnTo>
                <a:lnTo>
                  <a:pt x="6" y="589"/>
                </a:lnTo>
                <a:lnTo>
                  <a:pt x="6" y="540"/>
                </a:lnTo>
                <a:lnTo>
                  <a:pt x="6" y="508"/>
                </a:lnTo>
                <a:lnTo>
                  <a:pt x="6" y="481"/>
                </a:lnTo>
                <a:lnTo>
                  <a:pt x="6" y="443"/>
                </a:lnTo>
                <a:lnTo>
                  <a:pt x="6" y="405"/>
                </a:lnTo>
                <a:lnTo>
                  <a:pt x="6" y="400"/>
                </a:lnTo>
                <a:lnTo>
                  <a:pt x="6" y="427"/>
                </a:lnTo>
                <a:lnTo>
                  <a:pt x="6" y="454"/>
                </a:lnTo>
                <a:lnTo>
                  <a:pt x="6" y="486"/>
                </a:lnTo>
                <a:lnTo>
                  <a:pt x="6" y="513"/>
                </a:lnTo>
                <a:lnTo>
                  <a:pt x="6" y="540"/>
                </a:lnTo>
                <a:lnTo>
                  <a:pt x="6" y="556"/>
                </a:lnTo>
                <a:lnTo>
                  <a:pt x="6" y="545"/>
                </a:lnTo>
                <a:lnTo>
                  <a:pt x="6" y="524"/>
                </a:lnTo>
                <a:lnTo>
                  <a:pt x="6" y="491"/>
                </a:lnTo>
                <a:lnTo>
                  <a:pt x="6" y="470"/>
                </a:lnTo>
                <a:lnTo>
                  <a:pt x="6" y="448"/>
                </a:lnTo>
                <a:lnTo>
                  <a:pt x="6" y="432"/>
                </a:lnTo>
                <a:lnTo>
                  <a:pt x="6" y="427"/>
                </a:lnTo>
                <a:lnTo>
                  <a:pt x="6" y="443"/>
                </a:lnTo>
                <a:lnTo>
                  <a:pt x="6" y="475"/>
                </a:lnTo>
                <a:lnTo>
                  <a:pt x="6" y="524"/>
                </a:lnTo>
                <a:lnTo>
                  <a:pt x="6" y="578"/>
                </a:lnTo>
                <a:lnTo>
                  <a:pt x="6" y="621"/>
                </a:lnTo>
                <a:lnTo>
                  <a:pt x="6" y="670"/>
                </a:lnTo>
                <a:lnTo>
                  <a:pt x="6" y="718"/>
                </a:lnTo>
                <a:lnTo>
                  <a:pt x="6" y="751"/>
                </a:lnTo>
                <a:lnTo>
                  <a:pt x="12" y="707"/>
                </a:lnTo>
                <a:lnTo>
                  <a:pt x="12" y="648"/>
                </a:lnTo>
                <a:lnTo>
                  <a:pt x="12" y="578"/>
                </a:lnTo>
                <a:lnTo>
                  <a:pt x="12" y="497"/>
                </a:lnTo>
                <a:lnTo>
                  <a:pt x="12" y="427"/>
                </a:lnTo>
                <a:lnTo>
                  <a:pt x="12" y="367"/>
                </a:lnTo>
                <a:lnTo>
                  <a:pt x="12" y="330"/>
                </a:lnTo>
                <a:lnTo>
                  <a:pt x="12" y="313"/>
                </a:lnTo>
                <a:lnTo>
                  <a:pt x="12" y="335"/>
                </a:lnTo>
                <a:lnTo>
                  <a:pt x="12" y="378"/>
                </a:lnTo>
                <a:lnTo>
                  <a:pt x="12" y="437"/>
                </a:lnTo>
                <a:lnTo>
                  <a:pt x="12" y="497"/>
                </a:lnTo>
                <a:lnTo>
                  <a:pt x="12" y="562"/>
                </a:lnTo>
                <a:lnTo>
                  <a:pt x="12" y="626"/>
                </a:lnTo>
                <a:lnTo>
                  <a:pt x="12" y="680"/>
                </a:lnTo>
                <a:lnTo>
                  <a:pt x="12" y="702"/>
                </a:lnTo>
                <a:lnTo>
                  <a:pt x="12" y="675"/>
                </a:lnTo>
                <a:lnTo>
                  <a:pt x="12" y="610"/>
                </a:lnTo>
                <a:lnTo>
                  <a:pt x="12" y="545"/>
                </a:lnTo>
                <a:lnTo>
                  <a:pt x="12" y="508"/>
                </a:lnTo>
                <a:lnTo>
                  <a:pt x="12" y="513"/>
                </a:lnTo>
                <a:lnTo>
                  <a:pt x="12" y="545"/>
                </a:lnTo>
                <a:lnTo>
                  <a:pt x="12" y="583"/>
                </a:lnTo>
                <a:lnTo>
                  <a:pt x="12" y="616"/>
                </a:lnTo>
                <a:lnTo>
                  <a:pt x="12" y="632"/>
                </a:lnTo>
                <a:lnTo>
                  <a:pt x="12" y="643"/>
                </a:lnTo>
                <a:lnTo>
                  <a:pt x="12" y="653"/>
                </a:lnTo>
                <a:lnTo>
                  <a:pt x="12" y="670"/>
                </a:lnTo>
                <a:lnTo>
                  <a:pt x="12" y="691"/>
                </a:lnTo>
                <a:lnTo>
                  <a:pt x="12" y="707"/>
                </a:lnTo>
                <a:lnTo>
                  <a:pt x="12" y="713"/>
                </a:lnTo>
                <a:lnTo>
                  <a:pt x="12" y="697"/>
                </a:lnTo>
                <a:lnTo>
                  <a:pt x="12" y="675"/>
                </a:lnTo>
                <a:lnTo>
                  <a:pt x="12" y="643"/>
                </a:lnTo>
                <a:lnTo>
                  <a:pt x="12" y="599"/>
                </a:lnTo>
                <a:lnTo>
                  <a:pt x="12" y="562"/>
                </a:lnTo>
                <a:lnTo>
                  <a:pt x="12" y="518"/>
                </a:lnTo>
                <a:lnTo>
                  <a:pt x="12" y="481"/>
                </a:lnTo>
                <a:lnTo>
                  <a:pt x="12" y="427"/>
                </a:lnTo>
                <a:lnTo>
                  <a:pt x="12" y="357"/>
                </a:lnTo>
                <a:lnTo>
                  <a:pt x="12" y="276"/>
                </a:lnTo>
                <a:lnTo>
                  <a:pt x="12" y="216"/>
                </a:lnTo>
                <a:lnTo>
                  <a:pt x="12" y="195"/>
                </a:lnTo>
                <a:lnTo>
                  <a:pt x="12" y="200"/>
                </a:lnTo>
                <a:lnTo>
                  <a:pt x="12" y="216"/>
                </a:lnTo>
                <a:lnTo>
                  <a:pt x="12" y="238"/>
                </a:lnTo>
                <a:lnTo>
                  <a:pt x="12" y="281"/>
                </a:lnTo>
                <a:lnTo>
                  <a:pt x="12" y="346"/>
                </a:lnTo>
                <a:lnTo>
                  <a:pt x="12" y="427"/>
                </a:lnTo>
                <a:lnTo>
                  <a:pt x="12" y="502"/>
                </a:lnTo>
                <a:lnTo>
                  <a:pt x="12" y="556"/>
                </a:lnTo>
                <a:lnTo>
                  <a:pt x="12" y="594"/>
                </a:lnTo>
                <a:lnTo>
                  <a:pt x="12" y="637"/>
                </a:lnTo>
                <a:lnTo>
                  <a:pt x="12" y="691"/>
                </a:lnTo>
                <a:lnTo>
                  <a:pt x="12" y="734"/>
                </a:lnTo>
                <a:lnTo>
                  <a:pt x="12" y="745"/>
                </a:lnTo>
                <a:lnTo>
                  <a:pt x="12" y="724"/>
                </a:lnTo>
                <a:lnTo>
                  <a:pt x="12" y="702"/>
                </a:lnTo>
                <a:lnTo>
                  <a:pt x="12" y="686"/>
                </a:lnTo>
                <a:lnTo>
                  <a:pt x="12" y="675"/>
                </a:lnTo>
                <a:lnTo>
                  <a:pt x="12" y="643"/>
                </a:lnTo>
                <a:lnTo>
                  <a:pt x="12" y="594"/>
                </a:lnTo>
                <a:lnTo>
                  <a:pt x="12" y="540"/>
                </a:lnTo>
                <a:lnTo>
                  <a:pt x="12" y="513"/>
                </a:lnTo>
                <a:lnTo>
                  <a:pt x="12" y="508"/>
                </a:lnTo>
                <a:lnTo>
                  <a:pt x="12" y="513"/>
                </a:lnTo>
                <a:lnTo>
                  <a:pt x="12" y="535"/>
                </a:lnTo>
                <a:lnTo>
                  <a:pt x="12" y="562"/>
                </a:lnTo>
                <a:lnTo>
                  <a:pt x="12" y="610"/>
                </a:lnTo>
                <a:lnTo>
                  <a:pt x="12" y="659"/>
                </a:lnTo>
                <a:lnTo>
                  <a:pt x="12" y="702"/>
                </a:lnTo>
                <a:lnTo>
                  <a:pt x="12" y="707"/>
                </a:lnTo>
                <a:lnTo>
                  <a:pt x="12" y="680"/>
                </a:lnTo>
                <a:lnTo>
                  <a:pt x="12" y="643"/>
                </a:lnTo>
                <a:lnTo>
                  <a:pt x="12" y="616"/>
                </a:lnTo>
                <a:lnTo>
                  <a:pt x="12" y="599"/>
                </a:lnTo>
                <a:lnTo>
                  <a:pt x="12" y="583"/>
                </a:lnTo>
                <a:lnTo>
                  <a:pt x="12" y="562"/>
                </a:lnTo>
                <a:lnTo>
                  <a:pt x="12" y="535"/>
                </a:lnTo>
                <a:lnTo>
                  <a:pt x="12" y="518"/>
                </a:lnTo>
                <a:lnTo>
                  <a:pt x="12" y="497"/>
                </a:lnTo>
                <a:lnTo>
                  <a:pt x="12" y="470"/>
                </a:lnTo>
                <a:lnTo>
                  <a:pt x="12" y="443"/>
                </a:lnTo>
                <a:lnTo>
                  <a:pt x="12" y="411"/>
                </a:lnTo>
                <a:lnTo>
                  <a:pt x="12" y="373"/>
                </a:lnTo>
                <a:lnTo>
                  <a:pt x="12" y="335"/>
                </a:lnTo>
                <a:lnTo>
                  <a:pt x="18" y="308"/>
                </a:lnTo>
                <a:lnTo>
                  <a:pt x="18" y="303"/>
                </a:lnTo>
                <a:lnTo>
                  <a:pt x="18" y="319"/>
                </a:lnTo>
                <a:lnTo>
                  <a:pt x="18" y="362"/>
                </a:lnTo>
                <a:lnTo>
                  <a:pt x="18" y="411"/>
                </a:lnTo>
                <a:lnTo>
                  <a:pt x="18" y="448"/>
                </a:lnTo>
                <a:lnTo>
                  <a:pt x="18" y="470"/>
                </a:lnTo>
                <a:lnTo>
                  <a:pt x="18" y="508"/>
                </a:lnTo>
                <a:lnTo>
                  <a:pt x="18" y="572"/>
                </a:lnTo>
                <a:lnTo>
                  <a:pt x="18" y="643"/>
                </a:lnTo>
                <a:lnTo>
                  <a:pt x="18" y="686"/>
                </a:lnTo>
                <a:lnTo>
                  <a:pt x="18" y="697"/>
                </a:lnTo>
                <a:lnTo>
                  <a:pt x="18" y="702"/>
                </a:lnTo>
                <a:lnTo>
                  <a:pt x="18" y="686"/>
                </a:lnTo>
                <a:lnTo>
                  <a:pt x="18" y="648"/>
                </a:lnTo>
                <a:lnTo>
                  <a:pt x="18" y="599"/>
                </a:lnTo>
                <a:lnTo>
                  <a:pt x="18" y="567"/>
                </a:lnTo>
                <a:lnTo>
                  <a:pt x="18" y="545"/>
                </a:lnTo>
                <a:lnTo>
                  <a:pt x="18" y="524"/>
                </a:lnTo>
                <a:lnTo>
                  <a:pt x="18" y="481"/>
                </a:lnTo>
                <a:lnTo>
                  <a:pt x="18" y="437"/>
                </a:lnTo>
                <a:lnTo>
                  <a:pt x="18" y="411"/>
                </a:lnTo>
                <a:lnTo>
                  <a:pt x="18" y="421"/>
                </a:lnTo>
                <a:lnTo>
                  <a:pt x="18" y="443"/>
                </a:lnTo>
                <a:lnTo>
                  <a:pt x="18" y="464"/>
                </a:lnTo>
                <a:lnTo>
                  <a:pt x="18" y="486"/>
                </a:lnTo>
                <a:lnTo>
                  <a:pt x="18" y="513"/>
                </a:lnTo>
                <a:lnTo>
                  <a:pt x="18" y="540"/>
                </a:lnTo>
                <a:lnTo>
                  <a:pt x="18" y="562"/>
                </a:lnTo>
                <a:lnTo>
                  <a:pt x="18" y="583"/>
                </a:lnTo>
                <a:lnTo>
                  <a:pt x="18" y="621"/>
                </a:lnTo>
                <a:lnTo>
                  <a:pt x="18" y="680"/>
                </a:lnTo>
                <a:lnTo>
                  <a:pt x="18" y="767"/>
                </a:lnTo>
                <a:lnTo>
                  <a:pt x="18" y="842"/>
                </a:lnTo>
                <a:lnTo>
                  <a:pt x="18" y="886"/>
                </a:lnTo>
                <a:lnTo>
                  <a:pt x="18" y="875"/>
                </a:lnTo>
                <a:lnTo>
                  <a:pt x="18" y="815"/>
                </a:lnTo>
                <a:lnTo>
                  <a:pt x="18" y="718"/>
                </a:lnTo>
                <a:lnTo>
                  <a:pt x="18" y="610"/>
                </a:lnTo>
                <a:lnTo>
                  <a:pt x="18" y="502"/>
                </a:lnTo>
                <a:lnTo>
                  <a:pt x="18" y="400"/>
                </a:lnTo>
                <a:lnTo>
                  <a:pt x="18" y="297"/>
                </a:lnTo>
                <a:lnTo>
                  <a:pt x="18" y="211"/>
                </a:lnTo>
                <a:lnTo>
                  <a:pt x="18" y="173"/>
                </a:lnTo>
                <a:lnTo>
                  <a:pt x="18" y="205"/>
                </a:lnTo>
                <a:lnTo>
                  <a:pt x="18" y="270"/>
                </a:lnTo>
                <a:lnTo>
                  <a:pt x="18" y="362"/>
                </a:lnTo>
                <a:lnTo>
                  <a:pt x="18" y="470"/>
                </a:lnTo>
                <a:lnTo>
                  <a:pt x="18" y="567"/>
                </a:lnTo>
                <a:lnTo>
                  <a:pt x="18" y="621"/>
                </a:lnTo>
                <a:lnTo>
                  <a:pt x="18" y="632"/>
                </a:lnTo>
                <a:lnTo>
                  <a:pt x="18" y="621"/>
                </a:lnTo>
                <a:lnTo>
                  <a:pt x="18" y="616"/>
                </a:lnTo>
                <a:lnTo>
                  <a:pt x="18" y="637"/>
                </a:lnTo>
                <a:lnTo>
                  <a:pt x="18" y="659"/>
                </a:lnTo>
                <a:lnTo>
                  <a:pt x="18" y="675"/>
                </a:lnTo>
                <a:lnTo>
                  <a:pt x="18" y="659"/>
                </a:lnTo>
                <a:lnTo>
                  <a:pt x="18" y="643"/>
                </a:lnTo>
                <a:lnTo>
                  <a:pt x="18" y="637"/>
                </a:lnTo>
                <a:lnTo>
                  <a:pt x="18" y="643"/>
                </a:lnTo>
                <a:lnTo>
                  <a:pt x="18" y="632"/>
                </a:lnTo>
                <a:lnTo>
                  <a:pt x="18" y="605"/>
                </a:lnTo>
                <a:lnTo>
                  <a:pt x="18" y="562"/>
                </a:lnTo>
                <a:lnTo>
                  <a:pt x="18" y="513"/>
                </a:lnTo>
                <a:lnTo>
                  <a:pt x="18" y="475"/>
                </a:lnTo>
                <a:lnTo>
                  <a:pt x="18" y="454"/>
                </a:lnTo>
                <a:lnTo>
                  <a:pt x="18" y="432"/>
                </a:lnTo>
                <a:lnTo>
                  <a:pt x="18" y="405"/>
                </a:lnTo>
                <a:lnTo>
                  <a:pt x="18" y="384"/>
                </a:lnTo>
                <a:lnTo>
                  <a:pt x="18" y="389"/>
                </a:lnTo>
                <a:lnTo>
                  <a:pt x="18" y="416"/>
                </a:lnTo>
                <a:lnTo>
                  <a:pt x="18" y="459"/>
                </a:lnTo>
                <a:lnTo>
                  <a:pt x="18" y="497"/>
                </a:lnTo>
                <a:lnTo>
                  <a:pt x="18" y="529"/>
                </a:lnTo>
                <a:lnTo>
                  <a:pt x="18" y="556"/>
                </a:lnTo>
                <a:lnTo>
                  <a:pt x="18" y="578"/>
                </a:lnTo>
                <a:lnTo>
                  <a:pt x="18" y="594"/>
                </a:lnTo>
                <a:lnTo>
                  <a:pt x="18" y="572"/>
                </a:lnTo>
                <a:lnTo>
                  <a:pt x="18" y="545"/>
                </a:lnTo>
                <a:lnTo>
                  <a:pt x="24" y="518"/>
                </a:lnTo>
                <a:lnTo>
                  <a:pt x="24" y="502"/>
                </a:lnTo>
                <a:lnTo>
                  <a:pt x="24" y="491"/>
                </a:lnTo>
                <a:lnTo>
                  <a:pt x="24" y="470"/>
                </a:lnTo>
                <a:lnTo>
                  <a:pt x="24" y="448"/>
                </a:lnTo>
                <a:lnTo>
                  <a:pt x="24" y="454"/>
                </a:lnTo>
                <a:lnTo>
                  <a:pt x="24" y="481"/>
                </a:lnTo>
                <a:lnTo>
                  <a:pt x="24" y="524"/>
                </a:lnTo>
                <a:lnTo>
                  <a:pt x="24" y="556"/>
                </a:lnTo>
                <a:lnTo>
                  <a:pt x="24" y="578"/>
                </a:lnTo>
                <a:lnTo>
                  <a:pt x="24" y="583"/>
                </a:lnTo>
                <a:lnTo>
                  <a:pt x="24" y="594"/>
                </a:lnTo>
                <a:lnTo>
                  <a:pt x="24" y="605"/>
                </a:lnTo>
                <a:lnTo>
                  <a:pt x="24" y="594"/>
                </a:lnTo>
                <a:lnTo>
                  <a:pt x="24" y="589"/>
                </a:lnTo>
                <a:lnTo>
                  <a:pt x="24" y="599"/>
                </a:lnTo>
                <a:lnTo>
                  <a:pt x="24" y="616"/>
                </a:lnTo>
                <a:lnTo>
                  <a:pt x="24" y="621"/>
                </a:lnTo>
                <a:lnTo>
                  <a:pt x="24" y="616"/>
                </a:lnTo>
                <a:lnTo>
                  <a:pt x="24" y="610"/>
                </a:lnTo>
                <a:lnTo>
                  <a:pt x="24" y="616"/>
                </a:lnTo>
                <a:lnTo>
                  <a:pt x="24" y="626"/>
                </a:lnTo>
                <a:lnTo>
                  <a:pt x="24" y="632"/>
                </a:lnTo>
                <a:lnTo>
                  <a:pt x="24" y="643"/>
                </a:lnTo>
                <a:lnTo>
                  <a:pt x="24" y="626"/>
                </a:lnTo>
                <a:lnTo>
                  <a:pt x="24" y="594"/>
                </a:lnTo>
                <a:lnTo>
                  <a:pt x="24" y="540"/>
                </a:lnTo>
                <a:lnTo>
                  <a:pt x="24" y="481"/>
                </a:lnTo>
                <a:lnTo>
                  <a:pt x="24" y="416"/>
                </a:lnTo>
                <a:lnTo>
                  <a:pt x="24" y="335"/>
                </a:lnTo>
                <a:lnTo>
                  <a:pt x="24" y="249"/>
                </a:lnTo>
                <a:lnTo>
                  <a:pt x="24" y="184"/>
                </a:lnTo>
                <a:lnTo>
                  <a:pt x="24" y="168"/>
                </a:lnTo>
                <a:lnTo>
                  <a:pt x="24" y="200"/>
                </a:lnTo>
                <a:lnTo>
                  <a:pt x="24" y="259"/>
                </a:lnTo>
                <a:lnTo>
                  <a:pt x="24" y="351"/>
                </a:lnTo>
                <a:lnTo>
                  <a:pt x="24" y="470"/>
                </a:lnTo>
                <a:lnTo>
                  <a:pt x="24" y="589"/>
                </a:lnTo>
                <a:lnTo>
                  <a:pt x="24" y="697"/>
                </a:lnTo>
                <a:lnTo>
                  <a:pt x="24" y="767"/>
                </a:lnTo>
                <a:lnTo>
                  <a:pt x="24" y="805"/>
                </a:lnTo>
                <a:lnTo>
                  <a:pt x="24" y="788"/>
                </a:lnTo>
                <a:lnTo>
                  <a:pt x="24" y="756"/>
                </a:lnTo>
                <a:lnTo>
                  <a:pt x="24" y="718"/>
                </a:lnTo>
                <a:lnTo>
                  <a:pt x="24" y="664"/>
                </a:lnTo>
                <a:lnTo>
                  <a:pt x="24" y="605"/>
                </a:lnTo>
                <a:lnTo>
                  <a:pt x="24" y="545"/>
                </a:lnTo>
                <a:lnTo>
                  <a:pt x="24" y="502"/>
                </a:lnTo>
                <a:lnTo>
                  <a:pt x="24" y="459"/>
                </a:lnTo>
                <a:lnTo>
                  <a:pt x="24" y="416"/>
                </a:lnTo>
                <a:lnTo>
                  <a:pt x="24" y="389"/>
                </a:lnTo>
                <a:lnTo>
                  <a:pt x="24" y="394"/>
                </a:lnTo>
                <a:lnTo>
                  <a:pt x="24" y="437"/>
                </a:lnTo>
                <a:lnTo>
                  <a:pt x="24" y="491"/>
                </a:lnTo>
                <a:lnTo>
                  <a:pt x="24" y="540"/>
                </a:lnTo>
                <a:lnTo>
                  <a:pt x="24" y="567"/>
                </a:lnTo>
                <a:lnTo>
                  <a:pt x="24" y="589"/>
                </a:lnTo>
                <a:lnTo>
                  <a:pt x="24" y="616"/>
                </a:lnTo>
                <a:lnTo>
                  <a:pt x="24" y="648"/>
                </a:lnTo>
                <a:lnTo>
                  <a:pt x="24" y="664"/>
                </a:lnTo>
                <a:lnTo>
                  <a:pt x="24" y="659"/>
                </a:lnTo>
                <a:lnTo>
                  <a:pt x="24" y="653"/>
                </a:lnTo>
                <a:lnTo>
                  <a:pt x="24" y="659"/>
                </a:lnTo>
                <a:lnTo>
                  <a:pt x="24" y="653"/>
                </a:lnTo>
                <a:lnTo>
                  <a:pt x="24" y="632"/>
                </a:lnTo>
                <a:lnTo>
                  <a:pt x="24" y="583"/>
                </a:lnTo>
                <a:lnTo>
                  <a:pt x="24" y="529"/>
                </a:lnTo>
                <a:lnTo>
                  <a:pt x="24" y="481"/>
                </a:lnTo>
                <a:lnTo>
                  <a:pt x="24" y="437"/>
                </a:lnTo>
                <a:lnTo>
                  <a:pt x="24" y="384"/>
                </a:lnTo>
                <a:lnTo>
                  <a:pt x="24" y="330"/>
                </a:lnTo>
                <a:lnTo>
                  <a:pt x="24" y="303"/>
                </a:lnTo>
                <a:lnTo>
                  <a:pt x="24" y="297"/>
                </a:lnTo>
                <a:lnTo>
                  <a:pt x="24" y="313"/>
                </a:lnTo>
                <a:lnTo>
                  <a:pt x="24" y="362"/>
                </a:lnTo>
                <a:lnTo>
                  <a:pt x="24" y="416"/>
                </a:lnTo>
                <a:lnTo>
                  <a:pt x="24" y="459"/>
                </a:lnTo>
                <a:lnTo>
                  <a:pt x="31" y="475"/>
                </a:lnTo>
                <a:lnTo>
                  <a:pt x="31" y="481"/>
                </a:lnTo>
                <a:lnTo>
                  <a:pt x="31" y="491"/>
                </a:lnTo>
                <a:lnTo>
                  <a:pt x="31" y="535"/>
                </a:lnTo>
                <a:lnTo>
                  <a:pt x="31" y="594"/>
                </a:lnTo>
                <a:lnTo>
                  <a:pt x="31" y="626"/>
                </a:lnTo>
                <a:lnTo>
                  <a:pt x="31" y="653"/>
                </a:lnTo>
                <a:lnTo>
                  <a:pt x="31" y="702"/>
                </a:lnTo>
                <a:lnTo>
                  <a:pt x="31" y="745"/>
                </a:lnTo>
                <a:lnTo>
                  <a:pt x="31" y="767"/>
                </a:lnTo>
                <a:lnTo>
                  <a:pt x="31" y="772"/>
                </a:lnTo>
                <a:lnTo>
                  <a:pt x="31" y="788"/>
                </a:lnTo>
                <a:lnTo>
                  <a:pt x="31" y="794"/>
                </a:lnTo>
                <a:lnTo>
                  <a:pt x="31" y="783"/>
                </a:lnTo>
                <a:lnTo>
                  <a:pt x="31" y="761"/>
                </a:lnTo>
                <a:lnTo>
                  <a:pt x="31" y="724"/>
                </a:lnTo>
                <a:lnTo>
                  <a:pt x="31" y="686"/>
                </a:lnTo>
                <a:lnTo>
                  <a:pt x="31" y="648"/>
                </a:lnTo>
                <a:lnTo>
                  <a:pt x="31" y="616"/>
                </a:lnTo>
                <a:lnTo>
                  <a:pt x="31" y="594"/>
                </a:lnTo>
                <a:lnTo>
                  <a:pt x="31" y="583"/>
                </a:lnTo>
                <a:lnTo>
                  <a:pt x="31" y="567"/>
                </a:lnTo>
                <a:lnTo>
                  <a:pt x="31" y="556"/>
                </a:lnTo>
                <a:lnTo>
                  <a:pt x="31" y="535"/>
                </a:lnTo>
                <a:lnTo>
                  <a:pt x="31" y="513"/>
                </a:lnTo>
                <a:lnTo>
                  <a:pt x="31" y="481"/>
                </a:lnTo>
                <a:lnTo>
                  <a:pt x="31" y="443"/>
                </a:lnTo>
                <a:lnTo>
                  <a:pt x="31" y="411"/>
                </a:lnTo>
                <a:lnTo>
                  <a:pt x="31" y="384"/>
                </a:lnTo>
                <a:lnTo>
                  <a:pt x="31" y="346"/>
                </a:lnTo>
                <a:lnTo>
                  <a:pt x="31" y="297"/>
                </a:lnTo>
                <a:lnTo>
                  <a:pt x="31" y="243"/>
                </a:lnTo>
                <a:lnTo>
                  <a:pt x="31" y="205"/>
                </a:lnTo>
                <a:lnTo>
                  <a:pt x="31" y="184"/>
                </a:lnTo>
                <a:lnTo>
                  <a:pt x="31" y="178"/>
                </a:lnTo>
                <a:lnTo>
                  <a:pt x="31" y="200"/>
                </a:lnTo>
                <a:lnTo>
                  <a:pt x="31" y="238"/>
                </a:lnTo>
                <a:lnTo>
                  <a:pt x="31" y="292"/>
                </a:lnTo>
                <a:lnTo>
                  <a:pt x="31" y="362"/>
                </a:lnTo>
                <a:lnTo>
                  <a:pt x="31" y="427"/>
                </a:lnTo>
                <a:lnTo>
                  <a:pt x="31" y="475"/>
                </a:lnTo>
                <a:lnTo>
                  <a:pt x="31" y="502"/>
                </a:lnTo>
                <a:lnTo>
                  <a:pt x="31" y="524"/>
                </a:lnTo>
                <a:lnTo>
                  <a:pt x="31" y="540"/>
                </a:lnTo>
                <a:lnTo>
                  <a:pt x="31" y="572"/>
                </a:lnTo>
                <a:lnTo>
                  <a:pt x="31" y="621"/>
                </a:lnTo>
                <a:lnTo>
                  <a:pt x="31" y="680"/>
                </a:lnTo>
                <a:lnTo>
                  <a:pt x="31" y="729"/>
                </a:lnTo>
                <a:lnTo>
                  <a:pt x="31" y="751"/>
                </a:lnTo>
                <a:lnTo>
                  <a:pt x="31" y="756"/>
                </a:lnTo>
                <a:lnTo>
                  <a:pt x="31" y="751"/>
                </a:lnTo>
                <a:lnTo>
                  <a:pt x="31" y="745"/>
                </a:lnTo>
                <a:lnTo>
                  <a:pt x="31" y="734"/>
                </a:lnTo>
                <a:lnTo>
                  <a:pt x="31" y="718"/>
                </a:lnTo>
                <a:lnTo>
                  <a:pt x="31" y="691"/>
                </a:lnTo>
                <a:lnTo>
                  <a:pt x="31" y="670"/>
                </a:lnTo>
                <a:lnTo>
                  <a:pt x="31" y="648"/>
                </a:lnTo>
                <a:lnTo>
                  <a:pt x="31" y="626"/>
                </a:lnTo>
                <a:lnTo>
                  <a:pt x="31" y="599"/>
                </a:lnTo>
                <a:lnTo>
                  <a:pt x="31" y="583"/>
                </a:lnTo>
                <a:lnTo>
                  <a:pt x="31" y="594"/>
                </a:lnTo>
                <a:lnTo>
                  <a:pt x="31" y="605"/>
                </a:lnTo>
                <a:lnTo>
                  <a:pt x="31" y="589"/>
                </a:lnTo>
                <a:lnTo>
                  <a:pt x="31" y="572"/>
                </a:lnTo>
                <a:lnTo>
                  <a:pt x="31" y="562"/>
                </a:lnTo>
                <a:lnTo>
                  <a:pt x="31" y="551"/>
                </a:lnTo>
                <a:lnTo>
                  <a:pt x="31" y="529"/>
                </a:lnTo>
                <a:lnTo>
                  <a:pt x="31" y="508"/>
                </a:lnTo>
                <a:lnTo>
                  <a:pt x="31" y="486"/>
                </a:lnTo>
                <a:lnTo>
                  <a:pt x="31" y="470"/>
                </a:lnTo>
                <a:lnTo>
                  <a:pt x="31" y="475"/>
                </a:lnTo>
                <a:lnTo>
                  <a:pt x="31" y="508"/>
                </a:lnTo>
                <a:lnTo>
                  <a:pt x="31" y="535"/>
                </a:lnTo>
                <a:lnTo>
                  <a:pt x="31" y="540"/>
                </a:lnTo>
                <a:lnTo>
                  <a:pt x="31" y="524"/>
                </a:lnTo>
                <a:lnTo>
                  <a:pt x="31" y="502"/>
                </a:lnTo>
                <a:lnTo>
                  <a:pt x="31" y="475"/>
                </a:lnTo>
                <a:lnTo>
                  <a:pt x="31" y="421"/>
                </a:lnTo>
                <a:lnTo>
                  <a:pt x="31" y="357"/>
                </a:lnTo>
                <a:lnTo>
                  <a:pt x="31" y="313"/>
                </a:lnTo>
                <a:lnTo>
                  <a:pt x="37" y="324"/>
                </a:lnTo>
                <a:lnTo>
                  <a:pt x="37" y="351"/>
                </a:lnTo>
                <a:lnTo>
                  <a:pt x="37" y="367"/>
                </a:lnTo>
                <a:lnTo>
                  <a:pt x="37" y="384"/>
                </a:lnTo>
                <a:lnTo>
                  <a:pt x="37" y="432"/>
                </a:lnTo>
                <a:lnTo>
                  <a:pt x="37" y="491"/>
                </a:lnTo>
                <a:lnTo>
                  <a:pt x="37" y="529"/>
                </a:lnTo>
                <a:lnTo>
                  <a:pt x="37" y="545"/>
                </a:lnTo>
                <a:lnTo>
                  <a:pt x="37" y="567"/>
                </a:lnTo>
                <a:lnTo>
                  <a:pt x="37" y="605"/>
                </a:lnTo>
                <a:lnTo>
                  <a:pt x="37" y="643"/>
                </a:lnTo>
                <a:lnTo>
                  <a:pt x="37" y="664"/>
                </a:lnTo>
                <a:lnTo>
                  <a:pt x="37" y="680"/>
                </a:lnTo>
                <a:lnTo>
                  <a:pt x="37" y="686"/>
                </a:lnTo>
                <a:lnTo>
                  <a:pt x="37" y="680"/>
                </a:lnTo>
                <a:lnTo>
                  <a:pt x="37" y="664"/>
                </a:lnTo>
                <a:lnTo>
                  <a:pt x="37" y="626"/>
                </a:lnTo>
                <a:lnTo>
                  <a:pt x="37" y="594"/>
                </a:lnTo>
                <a:lnTo>
                  <a:pt x="37" y="567"/>
                </a:lnTo>
                <a:lnTo>
                  <a:pt x="37" y="556"/>
                </a:lnTo>
                <a:lnTo>
                  <a:pt x="37" y="529"/>
                </a:lnTo>
                <a:lnTo>
                  <a:pt x="37" y="508"/>
                </a:lnTo>
                <a:lnTo>
                  <a:pt x="37" y="513"/>
                </a:lnTo>
                <a:lnTo>
                  <a:pt x="37" y="545"/>
                </a:lnTo>
                <a:lnTo>
                  <a:pt x="37" y="578"/>
                </a:lnTo>
                <a:lnTo>
                  <a:pt x="37" y="594"/>
                </a:lnTo>
                <a:lnTo>
                  <a:pt x="37" y="589"/>
                </a:lnTo>
                <a:lnTo>
                  <a:pt x="37" y="583"/>
                </a:lnTo>
                <a:lnTo>
                  <a:pt x="37" y="572"/>
                </a:lnTo>
                <a:lnTo>
                  <a:pt x="37" y="562"/>
                </a:lnTo>
                <a:lnTo>
                  <a:pt x="37" y="556"/>
                </a:lnTo>
                <a:lnTo>
                  <a:pt x="37" y="562"/>
                </a:lnTo>
                <a:lnTo>
                  <a:pt x="37" y="556"/>
                </a:lnTo>
                <a:lnTo>
                  <a:pt x="37" y="540"/>
                </a:lnTo>
                <a:lnTo>
                  <a:pt x="37" y="524"/>
                </a:lnTo>
                <a:lnTo>
                  <a:pt x="37" y="502"/>
                </a:lnTo>
                <a:lnTo>
                  <a:pt x="37" y="475"/>
                </a:lnTo>
                <a:lnTo>
                  <a:pt x="37" y="454"/>
                </a:lnTo>
                <a:lnTo>
                  <a:pt x="37" y="448"/>
                </a:lnTo>
                <a:lnTo>
                  <a:pt x="37" y="454"/>
                </a:lnTo>
                <a:lnTo>
                  <a:pt x="37" y="459"/>
                </a:lnTo>
                <a:lnTo>
                  <a:pt x="37" y="464"/>
                </a:lnTo>
                <a:lnTo>
                  <a:pt x="37" y="470"/>
                </a:lnTo>
                <a:lnTo>
                  <a:pt x="37" y="481"/>
                </a:lnTo>
                <a:lnTo>
                  <a:pt x="37" y="491"/>
                </a:lnTo>
                <a:lnTo>
                  <a:pt x="37" y="518"/>
                </a:lnTo>
                <a:lnTo>
                  <a:pt x="37" y="562"/>
                </a:lnTo>
                <a:lnTo>
                  <a:pt x="37" y="605"/>
                </a:lnTo>
                <a:lnTo>
                  <a:pt x="37" y="621"/>
                </a:lnTo>
                <a:lnTo>
                  <a:pt x="37" y="616"/>
                </a:lnTo>
                <a:lnTo>
                  <a:pt x="37" y="610"/>
                </a:lnTo>
                <a:lnTo>
                  <a:pt x="37" y="605"/>
                </a:lnTo>
                <a:lnTo>
                  <a:pt x="37" y="599"/>
                </a:lnTo>
                <a:lnTo>
                  <a:pt x="37" y="583"/>
                </a:lnTo>
                <a:lnTo>
                  <a:pt x="37" y="556"/>
                </a:lnTo>
                <a:lnTo>
                  <a:pt x="37" y="524"/>
                </a:lnTo>
                <a:lnTo>
                  <a:pt x="37" y="491"/>
                </a:lnTo>
                <a:lnTo>
                  <a:pt x="37" y="475"/>
                </a:lnTo>
                <a:lnTo>
                  <a:pt x="37" y="459"/>
                </a:lnTo>
                <a:lnTo>
                  <a:pt x="37" y="432"/>
                </a:lnTo>
                <a:lnTo>
                  <a:pt x="37" y="384"/>
                </a:lnTo>
                <a:lnTo>
                  <a:pt x="37" y="335"/>
                </a:lnTo>
                <a:lnTo>
                  <a:pt x="37" y="313"/>
                </a:lnTo>
                <a:lnTo>
                  <a:pt x="37" y="335"/>
                </a:lnTo>
                <a:lnTo>
                  <a:pt x="37" y="378"/>
                </a:lnTo>
                <a:lnTo>
                  <a:pt x="37" y="427"/>
                </a:lnTo>
                <a:lnTo>
                  <a:pt x="37" y="486"/>
                </a:lnTo>
                <a:lnTo>
                  <a:pt x="37" y="551"/>
                </a:lnTo>
                <a:lnTo>
                  <a:pt x="37" y="626"/>
                </a:lnTo>
                <a:lnTo>
                  <a:pt x="37" y="691"/>
                </a:lnTo>
                <a:lnTo>
                  <a:pt x="37" y="724"/>
                </a:lnTo>
                <a:lnTo>
                  <a:pt x="37" y="713"/>
                </a:lnTo>
                <a:lnTo>
                  <a:pt x="37" y="691"/>
                </a:lnTo>
                <a:lnTo>
                  <a:pt x="37" y="686"/>
                </a:lnTo>
                <a:lnTo>
                  <a:pt x="37" y="691"/>
                </a:lnTo>
                <a:lnTo>
                  <a:pt x="37" y="686"/>
                </a:lnTo>
                <a:lnTo>
                  <a:pt x="37" y="670"/>
                </a:lnTo>
                <a:lnTo>
                  <a:pt x="37" y="648"/>
                </a:lnTo>
                <a:lnTo>
                  <a:pt x="43" y="616"/>
                </a:lnTo>
                <a:lnTo>
                  <a:pt x="43" y="572"/>
                </a:lnTo>
                <a:lnTo>
                  <a:pt x="43" y="524"/>
                </a:lnTo>
                <a:lnTo>
                  <a:pt x="43" y="486"/>
                </a:lnTo>
                <a:lnTo>
                  <a:pt x="43" y="470"/>
                </a:lnTo>
                <a:lnTo>
                  <a:pt x="43" y="464"/>
                </a:lnTo>
                <a:lnTo>
                  <a:pt x="43" y="454"/>
                </a:lnTo>
                <a:lnTo>
                  <a:pt x="43" y="427"/>
                </a:lnTo>
                <a:lnTo>
                  <a:pt x="43" y="405"/>
                </a:lnTo>
                <a:lnTo>
                  <a:pt x="43" y="421"/>
                </a:lnTo>
                <a:lnTo>
                  <a:pt x="43" y="470"/>
                </a:lnTo>
                <a:lnTo>
                  <a:pt x="43" y="545"/>
                </a:lnTo>
                <a:lnTo>
                  <a:pt x="43" y="616"/>
                </a:lnTo>
                <a:lnTo>
                  <a:pt x="43" y="670"/>
                </a:lnTo>
                <a:lnTo>
                  <a:pt x="43" y="724"/>
                </a:lnTo>
                <a:lnTo>
                  <a:pt x="43" y="756"/>
                </a:lnTo>
                <a:lnTo>
                  <a:pt x="43" y="767"/>
                </a:lnTo>
                <a:lnTo>
                  <a:pt x="43" y="734"/>
                </a:lnTo>
                <a:lnTo>
                  <a:pt x="43" y="675"/>
                </a:lnTo>
                <a:lnTo>
                  <a:pt x="43" y="599"/>
                </a:lnTo>
                <a:lnTo>
                  <a:pt x="43" y="529"/>
                </a:lnTo>
                <a:lnTo>
                  <a:pt x="43" y="481"/>
                </a:lnTo>
                <a:lnTo>
                  <a:pt x="43" y="459"/>
                </a:lnTo>
                <a:lnTo>
                  <a:pt x="43" y="437"/>
                </a:lnTo>
                <a:lnTo>
                  <a:pt x="43" y="411"/>
                </a:lnTo>
                <a:lnTo>
                  <a:pt x="43" y="394"/>
                </a:lnTo>
                <a:lnTo>
                  <a:pt x="43" y="378"/>
                </a:lnTo>
                <a:lnTo>
                  <a:pt x="43" y="357"/>
                </a:lnTo>
                <a:lnTo>
                  <a:pt x="43" y="330"/>
                </a:lnTo>
                <a:lnTo>
                  <a:pt x="43" y="319"/>
                </a:lnTo>
                <a:lnTo>
                  <a:pt x="43" y="330"/>
                </a:lnTo>
                <a:lnTo>
                  <a:pt x="43" y="357"/>
                </a:lnTo>
                <a:lnTo>
                  <a:pt x="43" y="394"/>
                </a:lnTo>
                <a:lnTo>
                  <a:pt x="43" y="432"/>
                </a:lnTo>
                <a:lnTo>
                  <a:pt x="43" y="475"/>
                </a:lnTo>
                <a:lnTo>
                  <a:pt x="43" y="513"/>
                </a:lnTo>
                <a:lnTo>
                  <a:pt x="43" y="529"/>
                </a:lnTo>
                <a:lnTo>
                  <a:pt x="43" y="535"/>
                </a:lnTo>
                <a:lnTo>
                  <a:pt x="43" y="545"/>
                </a:lnTo>
                <a:lnTo>
                  <a:pt x="43" y="556"/>
                </a:lnTo>
                <a:lnTo>
                  <a:pt x="43" y="551"/>
                </a:lnTo>
                <a:lnTo>
                  <a:pt x="43" y="545"/>
                </a:lnTo>
                <a:lnTo>
                  <a:pt x="43" y="551"/>
                </a:lnTo>
                <a:lnTo>
                  <a:pt x="43" y="583"/>
                </a:lnTo>
                <a:lnTo>
                  <a:pt x="43" y="632"/>
                </a:lnTo>
                <a:lnTo>
                  <a:pt x="43" y="664"/>
                </a:lnTo>
                <a:lnTo>
                  <a:pt x="43" y="670"/>
                </a:lnTo>
                <a:lnTo>
                  <a:pt x="43" y="648"/>
                </a:lnTo>
                <a:lnTo>
                  <a:pt x="43" y="632"/>
                </a:lnTo>
                <a:lnTo>
                  <a:pt x="43" y="637"/>
                </a:lnTo>
                <a:lnTo>
                  <a:pt x="43" y="653"/>
                </a:lnTo>
                <a:lnTo>
                  <a:pt x="43" y="670"/>
                </a:lnTo>
                <a:lnTo>
                  <a:pt x="43" y="659"/>
                </a:lnTo>
                <a:lnTo>
                  <a:pt x="43" y="616"/>
                </a:lnTo>
                <a:lnTo>
                  <a:pt x="43" y="572"/>
                </a:lnTo>
                <a:lnTo>
                  <a:pt x="43" y="545"/>
                </a:lnTo>
                <a:lnTo>
                  <a:pt x="43" y="540"/>
                </a:lnTo>
                <a:lnTo>
                  <a:pt x="43" y="524"/>
                </a:lnTo>
                <a:lnTo>
                  <a:pt x="43" y="497"/>
                </a:lnTo>
                <a:lnTo>
                  <a:pt x="43" y="481"/>
                </a:lnTo>
                <a:lnTo>
                  <a:pt x="43" y="497"/>
                </a:lnTo>
                <a:lnTo>
                  <a:pt x="43" y="524"/>
                </a:lnTo>
                <a:lnTo>
                  <a:pt x="43" y="562"/>
                </a:lnTo>
                <a:lnTo>
                  <a:pt x="43" y="605"/>
                </a:lnTo>
                <a:lnTo>
                  <a:pt x="43" y="643"/>
                </a:lnTo>
                <a:lnTo>
                  <a:pt x="43" y="653"/>
                </a:lnTo>
                <a:lnTo>
                  <a:pt x="43" y="643"/>
                </a:lnTo>
                <a:lnTo>
                  <a:pt x="43" y="626"/>
                </a:lnTo>
                <a:lnTo>
                  <a:pt x="43" y="621"/>
                </a:lnTo>
                <a:lnTo>
                  <a:pt x="43" y="610"/>
                </a:lnTo>
                <a:lnTo>
                  <a:pt x="43" y="578"/>
                </a:lnTo>
                <a:lnTo>
                  <a:pt x="43" y="524"/>
                </a:lnTo>
                <a:lnTo>
                  <a:pt x="43" y="454"/>
                </a:lnTo>
                <a:lnTo>
                  <a:pt x="43" y="394"/>
                </a:lnTo>
                <a:lnTo>
                  <a:pt x="43" y="357"/>
                </a:lnTo>
                <a:lnTo>
                  <a:pt x="43" y="362"/>
                </a:lnTo>
                <a:lnTo>
                  <a:pt x="43" y="394"/>
                </a:lnTo>
                <a:lnTo>
                  <a:pt x="43" y="443"/>
                </a:lnTo>
                <a:lnTo>
                  <a:pt x="43" y="475"/>
                </a:lnTo>
                <a:lnTo>
                  <a:pt x="43" y="497"/>
                </a:lnTo>
                <a:lnTo>
                  <a:pt x="43" y="513"/>
                </a:lnTo>
                <a:lnTo>
                  <a:pt x="43" y="540"/>
                </a:lnTo>
                <a:lnTo>
                  <a:pt x="43" y="572"/>
                </a:lnTo>
                <a:lnTo>
                  <a:pt x="49" y="578"/>
                </a:lnTo>
                <a:lnTo>
                  <a:pt x="49" y="556"/>
                </a:lnTo>
                <a:lnTo>
                  <a:pt x="49" y="529"/>
                </a:lnTo>
                <a:lnTo>
                  <a:pt x="49" y="540"/>
                </a:lnTo>
                <a:lnTo>
                  <a:pt x="49" y="518"/>
                </a:lnTo>
                <a:lnTo>
                  <a:pt x="49" y="475"/>
                </a:lnTo>
                <a:lnTo>
                  <a:pt x="49" y="437"/>
                </a:lnTo>
                <a:lnTo>
                  <a:pt x="49" y="464"/>
                </a:lnTo>
                <a:lnTo>
                  <a:pt x="49" y="497"/>
                </a:lnTo>
                <a:lnTo>
                  <a:pt x="49" y="524"/>
                </a:lnTo>
                <a:lnTo>
                  <a:pt x="49" y="551"/>
                </a:lnTo>
                <a:lnTo>
                  <a:pt x="49" y="605"/>
                </a:lnTo>
                <a:lnTo>
                  <a:pt x="49" y="680"/>
                </a:lnTo>
                <a:lnTo>
                  <a:pt x="49" y="724"/>
                </a:lnTo>
                <a:lnTo>
                  <a:pt x="49" y="707"/>
                </a:lnTo>
                <a:lnTo>
                  <a:pt x="49" y="643"/>
                </a:lnTo>
                <a:lnTo>
                  <a:pt x="49" y="578"/>
                </a:lnTo>
                <a:lnTo>
                  <a:pt x="49" y="545"/>
                </a:lnTo>
                <a:lnTo>
                  <a:pt x="49" y="540"/>
                </a:lnTo>
                <a:lnTo>
                  <a:pt x="49" y="529"/>
                </a:lnTo>
                <a:lnTo>
                  <a:pt x="49" y="497"/>
                </a:lnTo>
                <a:lnTo>
                  <a:pt x="49" y="437"/>
                </a:lnTo>
                <a:lnTo>
                  <a:pt x="49" y="378"/>
                </a:lnTo>
                <a:lnTo>
                  <a:pt x="49" y="340"/>
                </a:lnTo>
                <a:lnTo>
                  <a:pt x="49" y="367"/>
                </a:lnTo>
                <a:lnTo>
                  <a:pt x="49" y="448"/>
                </a:lnTo>
                <a:lnTo>
                  <a:pt x="49" y="551"/>
                </a:lnTo>
                <a:lnTo>
                  <a:pt x="49" y="621"/>
                </a:lnTo>
                <a:lnTo>
                  <a:pt x="49" y="653"/>
                </a:lnTo>
                <a:lnTo>
                  <a:pt x="49" y="670"/>
                </a:lnTo>
                <a:lnTo>
                  <a:pt x="49" y="691"/>
                </a:lnTo>
                <a:lnTo>
                  <a:pt x="49" y="707"/>
                </a:lnTo>
                <a:lnTo>
                  <a:pt x="49" y="691"/>
                </a:lnTo>
                <a:lnTo>
                  <a:pt x="49" y="659"/>
                </a:lnTo>
                <a:lnTo>
                  <a:pt x="49" y="632"/>
                </a:lnTo>
                <a:lnTo>
                  <a:pt x="49" y="610"/>
                </a:lnTo>
                <a:lnTo>
                  <a:pt x="49" y="594"/>
                </a:lnTo>
                <a:lnTo>
                  <a:pt x="49" y="567"/>
                </a:lnTo>
                <a:lnTo>
                  <a:pt x="49" y="540"/>
                </a:lnTo>
                <a:lnTo>
                  <a:pt x="49" y="508"/>
                </a:lnTo>
                <a:lnTo>
                  <a:pt x="49" y="475"/>
                </a:lnTo>
                <a:lnTo>
                  <a:pt x="49" y="448"/>
                </a:lnTo>
                <a:lnTo>
                  <a:pt x="49" y="437"/>
                </a:lnTo>
                <a:lnTo>
                  <a:pt x="49" y="448"/>
                </a:lnTo>
                <a:lnTo>
                  <a:pt x="49" y="470"/>
                </a:lnTo>
                <a:lnTo>
                  <a:pt x="49" y="502"/>
                </a:lnTo>
                <a:lnTo>
                  <a:pt x="49" y="540"/>
                </a:lnTo>
                <a:lnTo>
                  <a:pt x="49" y="562"/>
                </a:lnTo>
                <a:lnTo>
                  <a:pt x="49" y="572"/>
                </a:lnTo>
                <a:lnTo>
                  <a:pt x="49" y="567"/>
                </a:lnTo>
                <a:lnTo>
                  <a:pt x="49" y="545"/>
                </a:lnTo>
                <a:lnTo>
                  <a:pt x="49" y="502"/>
                </a:lnTo>
                <a:lnTo>
                  <a:pt x="49" y="454"/>
                </a:lnTo>
                <a:lnTo>
                  <a:pt x="49" y="432"/>
                </a:lnTo>
                <a:lnTo>
                  <a:pt x="49" y="437"/>
                </a:lnTo>
                <a:lnTo>
                  <a:pt x="49" y="443"/>
                </a:lnTo>
                <a:lnTo>
                  <a:pt x="49" y="432"/>
                </a:lnTo>
                <a:lnTo>
                  <a:pt x="49" y="437"/>
                </a:lnTo>
                <a:lnTo>
                  <a:pt x="49" y="475"/>
                </a:lnTo>
                <a:lnTo>
                  <a:pt x="49" y="551"/>
                </a:lnTo>
                <a:lnTo>
                  <a:pt x="49" y="637"/>
                </a:lnTo>
                <a:lnTo>
                  <a:pt x="49" y="691"/>
                </a:lnTo>
                <a:lnTo>
                  <a:pt x="49" y="707"/>
                </a:lnTo>
                <a:lnTo>
                  <a:pt x="49" y="680"/>
                </a:lnTo>
                <a:lnTo>
                  <a:pt x="49" y="626"/>
                </a:lnTo>
                <a:lnTo>
                  <a:pt x="49" y="562"/>
                </a:lnTo>
                <a:lnTo>
                  <a:pt x="49" y="502"/>
                </a:lnTo>
                <a:lnTo>
                  <a:pt x="49" y="454"/>
                </a:lnTo>
                <a:lnTo>
                  <a:pt x="49" y="411"/>
                </a:lnTo>
                <a:lnTo>
                  <a:pt x="49" y="373"/>
                </a:lnTo>
                <a:lnTo>
                  <a:pt x="49" y="357"/>
                </a:lnTo>
                <a:lnTo>
                  <a:pt x="49" y="373"/>
                </a:lnTo>
                <a:lnTo>
                  <a:pt x="49" y="416"/>
                </a:lnTo>
                <a:lnTo>
                  <a:pt x="49" y="470"/>
                </a:lnTo>
                <a:lnTo>
                  <a:pt x="49" y="529"/>
                </a:lnTo>
                <a:lnTo>
                  <a:pt x="49" y="594"/>
                </a:lnTo>
                <a:lnTo>
                  <a:pt x="49" y="675"/>
                </a:lnTo>
                <a:lnTo>
                  <a:pt x="49" y="751"/>
                </a:lnTo>
                <a:lnTo>
                  <a:pt x="49" y="788"/>
                </a:lnTo>
                <a:lnTo>
                  <a:pt x="49" y="783"/>
                </a:lnTo>
                <a:lnTo>
                  <a:pt x="49" y="761"/>
                </a:lnTo>
                <a:lnTo>
                  <a:pt x="49" y="740"/>
                </a:lnTo>
                <a:lnTo>
                  <a:pt x="49" y="718"/>
                </a:lnTo>
                <a:lnTo>
                  <a:pt x="49" y="670"/>
                </a:lnTo>
                <a:lnTo>
                  <a:pt x="55" y="589"/>
                </a:lnTo>
                <a:lnTo>
                  <a:pt x="55" y="481"/>
                </a:lnTo>
                <a:lnTo>
                  <a:pt x="55" y="367"/>
                </a:lnTo>
                <a:lnTo>
                  <a:pt x="55" y="286"/>
                </a:lnTo>
                <a:lnTo>
                  <a:pt x="55" y="254"/>
                </a:lnTo>
                <a:lnTo>
                  <a:pt x="55" y="281"/>
                </a:lnTo>
                <a:lnTo>
                  <a:pt x="55" y="340"/>
                </a:lnTo>
                <a:lnTo>
                  <a:pt x="55" y="416"/>
                </a:lnTo>
                <a:lnTo>
                  <a:pt x="55" y="481"/>
                </a:lnTo>
                <a:lnTo>
                  <a:pt x="55" y="540"/>
                </a:lnTo>
                <a:lnTo>
                  <a:pt x="55" y="599"/>
                </a:lnTo>
                <a:lnTo>
                  <a:pt x="55" y="648"/>
                </a:lnTo>
                <a:lnTo>
                  <a:pt x="55" y="670"/>
                </a:lnTo>
                <a:lnTo>
                  <a:pt x="55" y="664"/>
                </a:lnTo>
                <a:lnTo>
                  <a:pt x="55" y="653"/>
                </a:lnTo>
                <a:lnTo>
                  <a:pt x="55" y="632"/>
                </a:lnTo>
                <a:lnTo>
                  <a:pt x="55" y="594"/>
                </a:lnTo>
                <a:lnTo>
                  <a:pt x="55" y="556"/>
                </a:lnTo>
                <a:lnTo>
                  <a:pt x="55" y="513"/>
                </a:lnTo>
                <a:lnTo>
                  <a:pt x="55" y="491"/>
                </a:lnTo>
                <a:lnTo>
                  <a:pt x="55" y="497"/>
                </a:lnTo>
                <a:lnTo>
                  <a:pt x="55" y="518"/>
                </a:lnTo>
                <a:lnTo>
                  <a:pt x="55" y="529"/>
                </a:lnTo>
                <a:lnTo>
                  <a:pt x="55" y="513"/>
                </a:lnTo>
                <a:lnTo>
                  <a:pt x="55" y="486"/>
                </a:lnTo>
                <a:lnTo>
                  <a:pt x="55" y="475"/>
                </a:lnTo>
                <a:lnTo>
                  <a:pt x="55" y="486"/>
                </a:lnTo>
                <a:lnTo>
                  <a:pt x="55" y="518"/>
                </a:lnTo>
                <a:lnTo>
                  <a:pt x="55" y="562"/>
                </a:lnTo>
                <a:lnTo>
                  <a:pt x="55" y="605"/>
                </a:lnTo>
                <a:lnTo>
                  <a:pt x="55" y="632"/>
                </a:lnTo>
                <a:lnTo>
                  <a:pt x="55" y="616"/>
                </a:lnTo>
                <a:lnTo>
                  <a:pt x="55" y="583"/>
                </a:lnTo>
                <a:lnTo>
                  <a:pt x="55" y="551"/>
                </a:lnTo>
                <a:lnTo>
                  <a:pt x="55" y="502"/>
                </a:lnTo>
                <a:lnTo>
                  <a:pt x="55" y="437"/>
                </a:lnTo>
                <a:lnTo>
                  <a:pt x="55" y="378"/>
                </a:lnTo>
                <a:lnTo>
                  <a:pt x="55" y="351"/>
                </a:lnTo>
                <a:lnTo>
                  <a:pt x="55" y="362"/>
                </a:lnTo>
                <a:lnTo>
                  <a:pt x="55" y="384"/>
                </a:lnTo>
                <a:lnTo>
                  <a:pt x="55" y="394"/>
                </a:lnTo>
                <a:lnTo>
                  <a:pt x="55" y="384"/>
                </a:lnTo>
                <a:lnTo>
                  <a:pt x="55" y="400"/>
                </a:lnTo>
                <a:lnTo>
                  <a:pt x="55" y="432"/>
                </a:lnTo>
                <a:lnTo>
                  <a:pt x="55" y="475"/>
                </a:lnTo>
                <a:lnTo>
                  <a:pt x="55" y="524"/>
                </a:lnTo>
                <a:lnTo>
                  <a:pt x="55" y="567"/>
                </a:lnTo>
                <a:lnTo>
                  <a:pt x="55" y="594"/>
                </a:lnTo>
                <a:lnTo>
                  <a:pt x="55" y="605"/>
                </a:lnTo>
                <a:lnTo>
                  <a:pt x="55" y="621"/>
                </a:lnTo>
                <a:lnTo>
                  <a:pt x="55" y="643"/>
                </a:lnTo>
                <a:lnTo>
                  <a:pt x="55" y="675"/>
                </a:lnTo>
                <a:lnTo>
                  <a:pt x="55" y="697"/>
                </a:lnTo>
                <a:lnTo>
                  <a:pt x="55" y="707"/>
                </a:lnTo>
                <a:lnTo>
                  <a:pt x="55" y="691"/>
                </a:lnTo>
                <a:lnTo>
                  <a:pt x="55" y="664"/>
                </a:lnTo>
                <a:lnTo>
                  <a:pt x="55" y="632"/>
                </a:lnTo>
                <a:lnTo>
                  <a:pt x="55" y="589"/>
                </a:lnTo>
                <a:lnTo>
                  <a:pt x="55" y="540"/>
                </a:lnTo>
                <a:lnTo>
                  <a:pt x="55" y="497"/>
                </a:lnTo>
                <a:lnTo>
                  <a:pt x="55" y="470"/>
                </a:lnTo>
                <a:lnTo>
                  <a:pt x="55" y="459"/>
                </a:lnTo>
                <a:lnTo>
                  <a:pt x="55" y="443"/>
                </a:lnTo>
                <a:lnTo>
                  <a:pt x="55" y="432"/>
                </a:lnTo>
                <a:lnTo>
                  <a:pt x="55" y="443"/>
                </a:lnTo>
                <a:lnTo>
                  <a:pt x="55" y="475"/>
                </a:lnTo>
                <a:lnTo>
                  <a:pt x="55" y="518"/>
                </a:lnTo>
                <a:lnTo>
                  <a:pt x="55" y="545"/>
                </a:lnTo>
                <a:lnTo>
                  <a:pt x="55" y="567"/>
                </a:lnTo>
                <a:lnTo>
                  <a:pt x="55" y="589"/>
                </a:lnTo>
                <a:lnTo>
                  <a:pt x="55" y="626"/>
                </a:lnTo>
                <a:lnTo>
                  <a:pt x="55" y="648"/>
                </a:lnTo>
                <a:lnTo>
                  <a:pt x="55" y="653"/>
                </a:lnTo>
                <a:lnTo>
                  <a:pt x="55" y="637"/>
                </a:lnTo>
                <a:lnTo>
                  <a:pt x="55" y="643"/>
                </a:lnTo>
                <a:lnTo>
                  <a:pt x="55" y="659"/>
                </a:lnTo>
                <a:lnTo>
                  <a:pt x="55" y="680"/>
                </a:lnTo>
                <a:lnTo>
                  <a:pt x="55" y="691"/>
                </a:lnTo>
                <a:lnTo>
                  <a:pt x="61" y="675"/>
                </a:lnTo>
                <a:lnTo>
                  <a:pt x="61" y="643"/>
                </a:lnTo>
                <a:lnTo>
                  <a:pt x="61" y="605"/>
                </a:lnTo>
                <a:lnTo>
                  <a:pt x="61" y="562"/>
                </a:lnTo>
                <a:lnTo>
                  <a:pt x="61" y="529"/>
                </a:lnTo>
                <a:lnTo>
                  <a:pt x="61" y="508"/>
                </a:lnTo>
                <a:lnTo>
                  <a:pt x="61" y="486"/>
                </a:lnTo>
                <a:lnTo>
                  <a:pt x="61" y="481"/>
                </a:lnTo>
                <a:lnTo>
                  <a:pt x="61" y="497"/>
                </a:lnTo>
                <a:lnTo>
                  <a:pt x="61" y="524"/>
                </a:lnTo>
                <a:lnTo>
                  <a:pt x="61" y="540"/>
                </a:lnTo>
                <a:lnTo>
                  <a:pt x="61" y="535"/>
                </a:lnTo>
                <a:lnTo>
                  <a:pt x="61" y="513"/>
                </a:lnTo>
                <a:lnTo>
                  <a:pt x="61" y="470"/>
                </a:lnTo>
                <a:lnTo>
                  <a:pt x="61" y="427"/>
                </a:lnTo>
                <a:lnTo>
                  <a:pt x="61" y="389"/>
                </a:lnTo>
                <a:lnTo>
                  <a:pt x="61" y="357"/>
                </a:lnTo>
                <a:lnTo>
                  <a:pt x="61" y="324"/>
                </a:lnTo>
                <a:lnTo>
                  <a:pt x="61" y="286"/>
                </a:lnTo>
                <a:lnTo>
                  <a:pt x="61" y="254"/>
                </a:lnTo>
                <a:lnTo>
                  <a:pt x="61" y="243"/>
                </a:lnTo>
                <a:lnTo>
                  <a:pt x="61" y="265"/>
                </a:lnTo>
                <a:lnTo>
                  <a:pt x="61" y="319"/>
                </a:lnTo>
                <a:lnTo>
                  <a:pt x="61" y="384"/>
                </a:lnTo>
                <a:lnTo>
                  <a:pt x="61" y="448"/>
                </a:lnTo>
                <a:lnTo>
                  <a:pt x="61" y="486"/>
                </a:lnTo>
                <a:lnTo>
                  <a:pt x="61" y="497"/>
                </a:lnTo>
                <a:lnTo>
                  <a:pt x="61" y="491"/>
                </a:lnTo>
                <a:lnTo>
                  <a:pt x="61" y="497"/>
                </a:lnTo>
                <a:lnTo>
                  <a:pt x="61" y="513"/>
                </a:lnTo>
                <a:lnTo>
                  <a:pt x="61" y="529"/>
                </a:lnTo>
                <a:lnTo>
                  <a:pt x="61" y="551"/>
                </a:lnTo>
                <a:lnTo>
                  <a:pt x="61" y="583"/>
                </a:lnTo>
                <a:lnTo>
                  <a:pt x="61" y="637"/>
                </a:lnTo>
                <a:lnTo>
                  <a:pt x="61" y="707"/>
                </a:lnTo>
                <a:lnTo>
                  <a:pt x="61" y="751"/>
                </a:lnTo>
                <a:lnTo>
                  <a:pt x="61" y="734"/>
                </a:lnTo>
                <a:lnTo>
                  <a:pt x="61" y="718"/>
                </a:lnTo>
                <a:lnTo>
                  <a:pt x="61" y="702"/>
                </a:lnTo>
                <a:lnTo>
                  <a:pt x="61" y="670"/>
                </a:lnTo>
                <a:lnTo>
                  <a:pt x="61" y="632"/>
                </a:lnTo>
                <a:lnTo>
                  <a:pt x="61" y="599"/>
                </a:lnTo>
                <a:lnTo>
                  <a:pt x="61" y="578"/>
                </a:lnTo>
                <a:lnTo>
                  <a:pt x="61" y="567"/>
                </a:lnTo>
                <a:lnTo>
                  <a:pt x="61" y="562"/>
                </a:lnTo>
                <a:lnTo>
                  <a:pt x="61" y="556"/>
                </a:lnTo>
                <a:lnTo>
                  <a:pt x="61" y="551"/>
                </a:lnTo>
                <a:lnTo>
                  <a:pt x="61" y="540"/>
                </a:lnTo>
                <a:lnTo>
                  <a:pt x="61" y="513"/>
                </a:lnTo>
                <a:lnTo>
                  <a:pt x="61" y="486"/>
                </a:lnTo>
                <a:lnTo>
                  <a:pt x="61" y="475"/>
                </a:lnTo>
                <a:lnTo>
                  <a:pt x="61" y="470"/>
                </a:lnTo>
                <a:lnTo>
                  <a:pt x="61" y="459"/>
                </a:lnTo>
                <a:lnTo>
                  <a:pt x="61" y="432"/>
                </a:lnTo>
                <a:lnTo>
                  <a:pt x="61" y="411"/>
                </a:lnTo>
                <a:lnTo>
                  <a:pt x="61" y="405"/>
                </a:lnTo>
                <a:lnTo>
                  <a:pt x="61" y="421"/>
                </a:lnTo>
                <a:lnTo>
                  <a:pt x="61" y="454"/>
                </a:lnTo>
                <a:lnTo>
                  <a:pt x="61" y="502"/>
                </a:lnTo>
                <a:lnTo>
                  <a:pt x="61" y="556"/>
                </a:lnTo>
                <a:lnTo>
                  <a:pt x="61" y="616"/>
                </a:lnTo>
                <a:lnTo>
                  <a:pt x="61" y="664"/>
                </a:lnTo>
                <a:lnTo>
                  <a:pt x="61" y="691"/>
                </a:lnTo>
                <a:lnTo>
                  <a:pt x="61" y="686"/>
                </a:lnTo>
                <a:lnTo>
                  <a:pt x="61" y="653"/>
                </a:lnTo>
                <a:lnTo>
                  <a:pt x="61" y="605"/>
                </a:lnTo>
                <a:lnTo>
                  <a:pt x="61" y="572"/>
                </a:lnTo>
                <a:lnTo>
                  <a:pt x="61" y="556"/>
                </a:lnTo>
                <a:lnTo>
                  <a:pt x="61" y="562"/>
                </a:lnTo>
                <a:lnTo>
                  <a:pt x="61" y="567"/>
                </a:lnTo>
                <a:lnTo>
                  <a:pt x="61" y="572"/>
                </a:lnTo>
                <a:lnTo>
                  <a:pt x="61" y="567"/>
                </a:lnTo>
                <a:lnTo>
                  <a:pt x="61" y="562"/>
                </a:lnTo>
                <a:lnTo>
                  <a:pt x="61" y="551"/>
                </a:lnTo>
                <a:lnTo>
                  <a:pt x="61" y="545"/>
                </a:lnTo>
                <a:lnTo>
                  <a:pt x="61" y="556"/>
                </a:lnTo>
                <a:lnTo>
                  <a:pt x="67" y="551"/>
                </a:lnTo>
                <a:lnTo>
                  <a:pt x="67" y="556"/>
                </a:lnTo>
                <a:lnTo>
                  <a:pt x="67" y="562"/>
                </a:lnTo>
                <a:lnTo>
                  <a:pt x="67" y="545"/>
                </a:lnTo>
                <a:lnTo>
                  <a:pt x="67" y="513"/>
                </a:lnTo>
                <a:lnTo>
                  <a:pt x="67" y="475"/>
                </a:lnTo>
                <a:lnTo>
                  <a:pt x="67" y="427"/>
                </a:lnTo>
                <a:lnTo>
                  <a:pt x="67" y="373"/>
                </a:lnTo>
                <a:lnTo>
                  <a:pt x="67" y="313"/>
                </a:lnTo>
                <a:lnTo>
                  <a:pt x="67" y="265"/>
                </a:lnTo>
                <a:lnTo>
                  <a:pt x="67" y="227"/>
                </a:lnTo>
                <a:lnTo>
                  <a:pt x="67" y="222"/>
                </a:lnTo>
                <a:lnTo>
                  <a:pt x="67" y="270"/>
                </a:lnTo>
                <a:lnTo>
                  <a:pt x="67" y="351"/>
                </a:lnTo>
                <a:lnTo>
                  <a:pt x="67" y="443"/>
                </a:lnTo>
                <a:lnTo>
                  <a:pt x="67" y="518"/>
                </a:lnTo>
                <a:lnTo>
                  <a:pt x="67" y="556"/>
                </a:lnTo>
                <a:lnTo>
                  <a:pt x="67" y="583"/>
                </a:lnTo>
                <a:lnTo>
                  <a:pt x="67" y="616"/>
                </a:lnTo>
                <a:lnTo>
                  <a:pt x="67" y="653"/>
                </a:lnTo>
                <a:lnTo>
                  <a:pt x="67" y="675"/>
                </a:lnTo>
                <a:lnTo>
                  <a:pt x="67" y="670"/>
                </a:lnTo>
                <a:lnTo>
                  <a:pt x="67" y="648"/>
                </a:lnTo>
                <a:lnTo>
                  <a:pt x="67" y="637"/>
                </a:lnTo>
                <a:lnTo>
                  <a:pt x="67" y="653"/>
                </a:lnTo>
                <a:lnTo>
                  <a:pt x="67" y="675"/>
                </a:lnTo>
                <a:lnTo>
                  <a:pt x="67" y="713"/>
                </a:lnTo>
                <a:lnTo>
                  <a:pt x="67" y="767"/>
                </a:lnTo>
                <a:lnTo>
                  <a:pt x="67" y="821"/>
                </a:lnTo>
                <a:lnTo>
                  <a:pt x="67" y="869"/>
                </a:lnTo>
                <a:lnTo>
                  <a:pt x="67" y="886"/>
                </a:lnTo>
                <a:lnTo>
                  <a:pt x="67" y="869"/>
                </a:lnTo>
                <a:lnTo>
                  <a:pt x="67" y="810"/>
                </a:lnTo>
                <a:lnTo>
                  <a:pt x="67" y="724"/>
                </a:lnTo>
                <a:lnTo>
                  <a:pt x="67" y="621"/>
                </a:lnTo>
                <a:lnTo>
                  <a:pt x="67" y="508"/>
                </a:lnTo>
                <a:lnTo>
                  <a:pt x="67" y="378"/>
                </a:lnTo>
                <a:lnTo>
                  <a:pt x="67" y="238"/>
                </a:lnTo>
                <a:lnTo>
                  <a:pt x="67" y="108"/>
                </a:lnTo>
                <a:lnTo>
                  <a:pt x="67" y="27"/>
                </a:lnTo>
                <a:lnTo>
                  <a:pt x="67" y="0"/>
                </a:lnTo>
                <a:lnTo>
                  <a:pt x="67" y="33"/>
                </a:lnTo>
                <a:lnTo>
                  <a:pt x="67" y="103"/>
                </a:lnTo>
                <a:lnTo>
                  <a:pt x="67" y="222"/>
                </a:lnTo>
                <a:lnTo>
                  <a:pt x="67" y="362"/>
                </a:lnTo>
                <a:lnTo>
                  <a:pt x="67" y="497"/>
                </a:lnTo>
                <a:lnTo>
                  <a:pt x="67" y="583"/>
                </a:lnTo>
                <a:lnTo>
                  <a:pt x="67" y="621"/>
                </a:lnTo>
                <a:lnTo>
                  <a:pt x="67" y="648"/>
                </a:lnTo>
                <a:lnTo>
                  <a:pt x="67" y="680"/>
                </a:lnTo>
                <a:lnTo>
                  <a:pt x="67" y="713"/>
                </a:lnTo>
                <a:lnTo>
                  <a:pt x="67" y="724"/>
                </a:lnTo>
                <a:lnTo>
                  <a:pt x="67" y="707"/>
                </a:lnTo>
                <a:lnTo>
                  <a:pt x="67" y="697"/>
                </a:lnTo>
                <a:lnTo>
                  <a:pt x="67" y="691"/>
                </a:lnTo>
                <a:lnTo>
                  <a:pt x="67" y="697"/>
                </a:lnTo>
                <a:lnTo>
                  <a:pt x="67" y="713"/>
                </a:lnTo>
                <a:lnTo>
                  <a:pt x="67" y="745"/>
                </a:lnTo>
                <a:lnTo>
                  <a:pt x="67" y="772"/>
                </a:lnTo>
                <a:lnTo>
                  <a:pt x="67" y="778"/>
                </a:lnTo>
                <a:lnTo>
                  <a:pt x="67" y="751"/>
                </a:lnTo>
                <a:lnTo>
                  <a:pt x="67" y="702"/>
                </a:lnTo>
                <a:lnTo>
                  <a:pt x="67" y="643"/>
                </a:lnTo>
                <a:lnTo>
                  <a:pt x="67" y="578"/>
                </a:lnTo>
                <a:lnTo>
                  <a:pt x="67" y="524"/>
                </a:lnTo>
                <a:lnTo>
                  <a:pt x="67" y="486"/>
                </a:lnTo>
                <a:lnTo>
                  <a:pt x="67" y="448"/>
                </a:lnTo>
                <a:lnTo>
                  <a:pt x="67" y="405"/>
                </a:lnTo>
                <a:lnTo>
                  <a:pt x="67" y="351"/>
                </a:lnTo>
                <a:lnTo>
                  <a:pt x="67" y="303"/>
                </a:lnTo>
                <a:lnTo>
                  <a:pt x="67" y="270"/>
                </a:lnTo>
                <a:lnTo>
                  <a:pt x="67" y="259"/>
                </a:lnTo>
                <a:lnTo>
                  <a:pt x="67" y="281"/>
                </a:lnTo>
                <a:lnTo>
                  <a:pt x="67" y="335"/>
                </a:lnTo>
                <a:lnTo>
                  <a:pt x="67" y="416"/>
                </a:lnTo>
                <a:lnTo>
                  <a:pt x="67" y="486"/>
                </a:lnTo>
                <a:lnTo>
                  <a:pt x="67" y="518"/>
                </a:lnTo>
                <a:lnTo>
                  <a:pt x="67" y="513"/>
                </a:lnTo>
                <a:lnTo>
                  <a:pt x="67" y="497"/>
                </a:lnTo>
                <a:lnTo>
                  <a:pt x="67" y="513"/>
                </a:lnTo>
                <a:lnTo>
                  <a:pt x="67" y="535"/>
                </a:lnTo>
                <a:lnTo>
                  <a:pt x="67" y="545"/>
                </a:lnTo>
                <a:lnTo>
                  <a:pt x="67" y="556"/>
                </a:lnTo>
                <a:lnTo>
                  <a:pt x="73" y="572"/>
                </a:lnTo>
                <a:lnTo>
                  <a:pt x="73" y="599"/>
                </a:lnTo>
                <a:lnTo>
                  <a:pt x="73" y="626"/>
                </a:lnTo>
                <a:lnTo>
                  <a:pt x="73" y="648"/>
                </a:lnTo>
                <a:lnTo>
                  <a:pt x="73" y="675"/>
                </a:lnTo>
                <a:lnTo>
                  <a:pt x="73" y="697"/>
                </a:lnTo>
                <a:lnTo>
                  <a:pt x="73" y="713"/>
                </a:lnTo>
                <a:lnTo>
                  <a:pt x="73" y="718"/>
                </a:lnTo>
                <a:lnTo>
                  <a:pt x="73" y="707"/>
                </a:lnTo>
                <a:lnTo>
                  <a:pt x="73" y="691"/>
                </a:lnTo>
                <a:lnTo>
                  <a:pt x="73" y="670"/>
                </a:lnTo>
                <a:lnTo>
                  <a:pt x="73" y="637"/>
                </a:lnTo>
                <a:lnTo>
                  <a:pt x="73" y="589"/>
                </a:lnTo>
                <a:lnTo>
                  <a:pt x="73" y="524"/>
                </a:lnTo>
                <a:lnTo>
                  <a:pt x="73" y="459"/>
                </a:lnTo>
                <a:lnTo>
                  <a:pt x="73" y="405"/>
                </a:lnTo>
                <a:lnTo>
                  <a:pt x="73" y="378"/>
                </a:lnTo>
                <a:lnTo>
                  <a:pt x="73" y="400"/>
                </a:lnTo>
                <a:lnTo>
                  <a:pt x="73" y="416"/>
                </a:lnTo>
                <a:lnTo>
                  <a:pt x="73" y="427"/>
                </a:lnTo>
                <a:lnTo>
                  <a:pt x="73" y="421"/>
                </a:lnTo>
                <a:lnTo>
                  <a:pt x="73" y="416"/>
                </a:lnTo>
                <a:lnTo>
                  <a:pt x="73" y="432"/>
                </a:lnTo>
                <a:lnTo>
                  <a:pt x="73" y="481"/>
                </a:lnTo>
                <a:lnTo>
                  <a:pt x="73" y="545"/>
                </a:lnTo>
                <a:lnTo>
                  <a:pt x="73" y="610"/>
                </a:lnTo>
                <a:lnTo>
                  <a:pt x="73" y="664"/>
                </a:lnTo>
                <a:lnTo>
                  <a:pt x="73" y="713"/>
                </a:lnTo>
                <a:lnTo>
                  <a:pt x="73" y="729"/>
                </a:lnTo>
                <a:lnTo>
                  <a:pt x="73" y="713"/>
                </a:lnTo>
                <a:lnTo>
                  <a:pt x="73" y="680"/>
                </a:lnTo>
                <a:lnTo>
                  <a:pt x="73" y="637"/>
                </a:lnTo>
                <a:lnTo>
                  <a:pt x="73" y="599"/>
                </a:lnTo>
                <a:lnTo>
                  <a:pt x="73" y="567"/>
                </a:lnTo>
                <a:lnTo>
                  <a:pt x="73" y="535"/>
                </a:lnTo>
                <a:lnTo>
                  <a:pt x="73" y="502"/>
                </a:lnTo>
                <a:lnTo>
                  <a:pt x="73" y="464"/>
                </a:lnTo>
                <a:lnTo>
                  <a:pt x="73" y="437"/>
                </a:lnTo>
                <a:lnTo>
                  <a:pt x="73" y="432"/>
                </a:lnTo>
                <a:lnTo>
                  <a:pt x="73" y="427"/>
                </a:lnTo>
                <a:lnTo>
                  <a:pt x="73" y="421"/>
                </a:lnTo>
                <a:lnTo>
                  <a:pt x="73" y="427"/>
                </a:lnTo>
                <a:lnTo>
                  <a:pt x="73" y="437"/>
                </a:lnTo>
                <a:lnTo>
                  <a:pt x="73" y="464"/>
                </a:lnTo>
                <a:lnTo>
                  <a:pt x="73" y="491"/>
                </a:lnTo>
                <a:lnTo>
                  <a:pt x="73" y="524"/>
                </a:lnTo>
                <a:lnTo>
                  <a:pt x="73" y="556"/>
                </a:lnTo>
                <a:lnTo>
                  <a:pt x="73" y="605"/>
                </a:lnTo>
                <a:lnTo>
                  <a:pt x="73" y="670"/>
                </a:lnTo>
                <a:lnTo>
                  <a:pt x="73" y="729"/>
                </a:lnTo>
                <a:lnTo>
                  <a:pt x="73" y="767"/>
                </a:lnTo>
                <a:lnTo>
                  <a:pt x="73" y="783"/>
                </a:lnTo>
                <a:lnTo>
                  <a:pt x="73" y="778"/>
                </a:lnTo>
                <a:lnTo>
                  <a:pt x="73" y="767"/>
                </a:lnTo>
                <a:lnTo>
                  <a:pt x="73" y="734"/>
                </a:lnTo>
                <a:lnTo>
                  <a:pt x="73" y="680"/>
                </a:lnTo>
                <a:lnTo>
                  <a:pt x="73" y="605"/>
                </a:lnTo>
                <a:lnTo>
                  <a:pt x="73" y="518"/>
                </a:lnTo>
                <a:lnTo>
                  <a:pt x="73" y="427"/>
                </a:lnTo>
                <a:lnTo>
                  <a:pt x="73" y="330"/>
                </a:lnTo>
                <a:lnTo>
                  <a:pt x="73" y="238"/>
                </a:lnTo>
                <a:lnTo>
                  <a:pt x="73" y="178"/>
                </a:lnTo>
                <a:lnTo>
                  <a:pt x="73" y="168"/>
                </a:lnTo>
                <a:lnTo>
                  <a:pt x="73" y="195"/>
                </a:lnTo>
                <a:lnTo>
                  <a:pt x="73" y="254"/>
                </a:lnTo>
                <a:lnTo>
                  <a:pt x="73" y="313"/>
                </a:lnTo>
                <a:lnTo>
                  <a:pt x="73" y="362"/>
                </a:lnTo>
                <a:lnTo>
                  <a:pt x="73" y="411"/>
                </a:lnTo>
                <a:lnTo>
                  <a:pt x="73" y="448"/>
                </a:lnTo>
                <a:lnTo>
                  <a:pt x="73" y="486"/>
                </a:lnTo>
                <a:lnTo>
                  <a:pt x="73" y="518"/>
                </a:lnTo>
                <a:lnTo>
                  <a:pt x="73" y="567"/>
                </a:lnTo>
                <a:lnTo>
                  <a:pt x="73" y="616"/>
                </a:lnTo>
                <a:lnTo>
                  <a:pt x="73" y="659"/>
                </a:lnTo>
                <a:lnTo>
                  <a:pt x="73" y="680"/>
                </a:lnTo>
                <a:lnTo>
                  <a:pt x="73" y="697"/>
                </a:lnTo>
                <a:lnTo>
                  <a:pt x="73" y="724"/>
                </a:lnTo>
                <a:lnTo>
                  <a:pt x="73" y="756"/>
                </a:lnTo>
                <a:lnTo>
                  <a:pt x="73" y="772"/>
                </a:lnTo>
                <a:lnTo>
                  <a:pt x="73" y="778"/>
                </a:lnTo>
                <a:lnTo>
                  <a:pt x="73" y="761"/>
                </a:lnTo>
                <a:lnTo>
                  <a:pt x="73" y="745"/>
                </a:lnTo>
                <a:lnTo>
                  <a:pt x="73" y="724"/>
                </a:lnTo>
                <a:lnTo>
                  <a:pt x="79" y="697"/>
                </a:lnTo>
                <a:lnTo>
                  <a:pt x="79" y="670"/>
                </a:lnTo>
                <a:lnTo>
                  <a:pt x="79" y="632"/>
                </a:lnTo>
                <a:lnTo>
                  <a:pt x="79" y="583"/>
                </a:lnTo>
                <a:lnTo>
                  <a:pt x="79" y="508"/>
                </a:lnTo>
                <a:lnTo>
                  <a:pt x="79" y="421"/>
                </a:lnTo>
                <a:lnTo>
                  <a:pt x="79" y="351"/>
                </a:lnTo>
                <a:lnTo>
                  <a:pt x="79" y="335"/>
                </a:lnTo>
                <a:lnTo>
                  <a:pt x="79" y="378"/>
                </a:lnTo>
                <a:lnTo>
                  <a:pt x="79" y="448"/>
                </a:lnTo>
                <a:lnTo>
                  <a:pt x="79" y="497"/>
                </a:lnTo>
                <a:lnTo>
                  <a:pt x="79" y="508"/>
                </a:lnTo>
                <a:lnTo>
                  <a:pt x="79" y="486"/>
                </a:lnTo>
                <a:lnTo>
                  <a:pt x="79" y="470"/>
                </a:lnTo>
                <a:lnTo>
                  <a:pt x="79" y="464"/>
                </a:lnTo>
                <a:lnTo>
                  <a:pt x="79" y="454"/>
                </a:lnTo>
                <a:lnTo>
                  <a:pt x="79" y="427"/>
                </a:lnTo>
                <a:lnTo>
                  <a:pt x="79" y="405"/>
                </a:lnTo>
                <a:lnTo>
                  <a:pt x="79" y="416"/>
                </a:lnTo>
                <a:lnTo>
                  <a:pt x="79" y="459"/>
                </a:lnTo>
                <a:lnTo>
                  <a:pt x="79" y="502"/>
                </a:lnTo>
                <a:lnTo>
                  <a:pt x="79" y="518"/>
                </a:lnTo>
                <a:lnTo>
                  <a:pt x="79" y="540"/>
                </a:lnTo>
                <a:lnTo>
                  <a:pt x="79" y="594"/>
                </a:lnTo>
                <a:lnTo>
                  <a:pt x="79" y="675"/>
                </a:lnTo>
                <a:lnTo>
                  <a:pt x="79" y="724"/>
                </a:lnTo>
                <a:lnTo>
                  <a:pt x="79" y="718"/>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3" name="Freeform 185"/>
          <p:cNvSpPr>
            <a:spLocks/>
          </p:cNvSpPr>
          <p:nvPr/>
        </p:nvSpPr>
        <p:spPr bwMode="auto">
          <a:xfrm>
            <a:off x="5692775" y="1085850"/>
            <a:ext cx="163513" cy="957263"/>
          </a:xfrm>
          <a:custGeom>
            <a:avLst/>
            <a:gdLst>
              <a:gd name="T0" fmla="*/ 0 w 73"/>
              <a:gd name="T1" fmla="*/ 535 h 762"/>
              <a:gd name="T2" fmla="*/ 0 w 73"/>
              <a:gd name="T3" fmla="*/ 475 h 762"/>
              <a:gd name="T4" fmla="*/ 0 w 73"/>
              <a:gd name="T5" fmla="*/ 513 h 762"/>
              <a:gd name="T6" fmla="*/ 6 w 73"/>
              <a:gd name="T7" fmla="*/ 287 h 762"/>
              <a:gd name="T8" fmla="*/ 6 w 73"/>
              <a:gd name="T9" fmla="*/ 556 h 762"/>
              <a:gd name="T10" fmla="*/ 6 w 73"/>
              <a:gd name="T11" fmla="*/ 373 h 762"/>
              <a:gd name="T12" fmla="*/ 6 w 73"/>
              <a:gd name="T13" fmla="*/ 243 h 762"/>
              <a:gd name="T14" fmla="*/ 12 w 73"/>
              <a:gd name="T15" fmla="*/ 637 h 762"/>
              <a:gd name="T16" fmla="*/ 12 w 73"/>
              <a:gd name="T17" fmla="*/ 119 h 762"/>
              <a:gd name="T18" fmla="*/ 12 w 73"/>
              <a:gd name="T19" fmla="*/ 502 h 762"/>
              <a:gd name="T20" fmla="*/ 12 w 73"/>
              <a:gd name="T21" fmla="*/ 243 h 762"/>
              <a:gd name="T22" fmla="*/ 12 w 73"/>
              <a:gd name="T23" fmla="*/ 427 h 762"/>
              <a:gd name="T24" fmla="*/ 18 w 73"/>
              <a:gd name="T25" fmla="*/ 470 h 762"/>
              <a:gd name="T26" fmla="*/ 18 w 73"/>
              <a:gd name="T27" fmla="*/ 502 h 762"/>
              <a:gd name="T28" fmla="*/ 18 w 73"/>
              <a:gd name="T29" fmla="*/ 270 h 762"/>
              <a:gd name="T30" fmla="*/ 18 w 73"/>
              <a:gd name="T31" fmla="*/ 427 h 762"/>
              <a:gd name="T32" fmla="*/ 18 w 73"/>
              <a:gd name="T33" fmla="*/ 567 h 762"/>
              <a:gd name="T34" fmla="*/ 24 w 73"/>
              <a:gd name="T35" fmla="*/ 438 h 762"/>
              <a:gd name="T36" fmla="*/ 24 w 73"/>
              <a:gd name="T37" fmla="*/ 378 h 762"/>
              <a:gd name="T38" fmla="*/ 24 w 73"/>
              <a:gd name="T39" fmla="*/ 362 h 762"/>
              <a:gd name="T40" fmla="*/ 24 w 73"/>
              <a:gd name="T41" fmla="*/ 508 h 762"/>
              <a:gd name="T42" fmla="*/ 24 w 73"/>
              <a:gd name="T43" fmla="*/ 308 h 762"/>
              <a:gd name="T44" fmla="*/ 31 w 73"/>
              <a:gd name="T45" fmla="*/ 287 h 762"/>
              <a:gd name="T46" fmla="*/ 31 w 73"/>
              <a:gd name="T47" fmla="*/ 400 h 762"/>
              <a:gd name="T48" fmla="*/ 31 w 73"/>
              <a:gd name="T49" fmla="*/ 535 h 762"/>
              <a:gd name="T50" fmla="*/ 31 w 73"/>
              <a:gd name="T51" fmla="*/ 497 h 762"/>
              <a:gd name="T52" fmla="*/ 37 w 73"/>
              <a:gd name="T53" fmla="*/ 173 h 762"/>
              <a:gd name="T54" fmla="*/ 37 w 73"/>
              <a:gd name="T55" fmla="*/ 335 h 762"/>
              <a:gd name="T56" fmla="*/ 37 w 73"/>
              <a:gd name="T57" fmla="*/ 470 h 762"/>
              <a:gd name="T58" fmla="*/ 37 w 73"/>
              <a:gd name="T59" fmla="*/ 745 h 762"/>
              <a:gd name="T60" fmla="*/ 37 w 73"/>
              <a:gd name="T61" fmla="*/ 330 h 762"/>
              <a:gd name="T62" fmla="*/ 43 w 73"/>
              <a:gd name="T63" fmla="*/ 470 h 762"/>
              <a:gd name="T64" fmla="*/ 43 w 73"/>
              <a:gd name="T65" fmla="*/ 438 h 762"/>
              <a:gd name="T66" fmla="*/ 43 w 73"/>
              <a:gd name="T67" fmla="*/ 411 h 762"/>
              <a:gd name="T68" fmla="*/ 43 w 73"/>
              <a:gd name="T69" fmla="*/ 270 h 762"/>
              <a:gd name="T70" fmla="*/ 43 w 73"/>
              <a:gd name="T71" fmla="*/ 189 h 762"/>
              <a:gd name="T72" fmla="*/ 49 w 73"/>
              <a:gd name="T73" fmla="*/ 567 h 762"/>
              <a:gd name="T74" fmla="*/ 49 w 73"/>
              <a:gd name="T75" fmla="*/ 454 h 762"/>
              <a:gd name="T76" fmla="*/ 49 w 73"/>
              <a:gd name="T77" fmla="*/ 389 h 762"/>
              <a:gd name="T78" fmla="*/ 49 w 73"/>
              <a:gd name="T79" fmla="*/ 475 h 762"/>
              <a:gd name="T80" fmla="*/ 49 w 73"/>
              <a:gd name="T81" fmla="*/ 486 h 762"/>
              <a:gd name="T82" fmla="*/ 55 w 73"/>
              <a:gd name="T83" fmla="*/ 313 h 762"/>
              <a:gd name="T84" fmla="*/ 55 w 73"/>
              <a:gd name="T85" fmla="*/ 492 h 762"/>
              <a:gd name="T86" fmla="*/ 55 w 73"/>
              <a:gd name="T87" fmla="*/ 448 h 762"/>
              <a:gd name="T88" fmla="*/ 55 w 73"/>
              <a:gd name="T89" fmla="*/ 81 h 762"/>
              <a:gd name="T90" fmla="*/ 61 w 73"/>
              <a:gd name="T91" fmla="*/ 578 h 762"/>
              <a:gd name="T92" fmla="*/ 61 w 73"/>
              <a:gd name="T93" fmla="*/ 524 h 762"/>
              <a:gd name="T94" fmla="*/ 61 w 73"/>
              <a:gd name="T95" fmla="*/ 222 h 762"/>
              <a:gd name="T96" fmla="*/ 61 w 73"/>
              <a:gd name="T97" fmla="*/ 562 h 762"/>
              <a:gd name="T98" fmla="*/ 61 w 73"/>
              <a:gd name="T99" fmla="*/ 427 h 762"/>
              <a:gd name="T100" fmla="*/ 67 w 73"/>
              <a:gd name="T101" fmla="*/ 470 h 762"/>
              <a:gd name="T102" fmla="*/ 67 w 73"/>
              <a:gd name="T103" fmla="*/ 265 h 762"/>
              <a:gd name="T104" fmla="*/ 67 w 73"/>
              <a:gd name="T105" fmla="*/ 400 h 762"/>
              <a:gd name="T106" fmla="*/ 67 w 73"/>
              <a:gd name="T107" fmla="*/ 519 h 762"/>
              <a:gd name="T108" fmla="*/ 67 w 73"/>
              <a:gd name="T109" fmla="*/ 378 h 762"/>
              <a:gd name="T110" fmla="*/ 73 w 73"/>
              <a:gd name="T111" fmla="*/ 405 h 762"/>
              <a:gd name="T112" fmla="*/ 73 w 73"/>
              <a:gd name="T113" fmla="*/ 362 h 762"/>
              <a:gd name="T114" fmla="*/ 73 w 73"/>
              <a:gd name="T115" fmla="*/ 389 h 762"/>
              <a:gd name="T116" fmla="*/ 73 w 73"/>
              <a:gd name="T117" fmla="*/ 524 h 762"/>
              <a:gd name="T118" fmla="*/ 73 w 73"/>
              <a:gd name="T119" fmla="*/ 48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 h="762">
                <a:moveTo>
                  <a:pt x="0" y="594"/>
                </a:moveTo>
                <a:lnTo>
                  <a:pt x="0" y="562"/>
                </a:lnTo>
                <a:lnTo>
                  <a:pt x="0" y="535"/>
                </a:lnTo>
                <a:lnTo>
                  <a:pt x="0" y="508"/>
                </a:lnTo>
                <a:lnTo>
                  <a:pt x="0" y="454"/>
                </a:lnTo>
                <a:lnTo>
                  <a:pt x="0" y="400"/>
                </a:lnTo>
                <a:lnTo>
                  <a:pt x="0" y="351"/>
                </a:lnTo>
                <a:lnTo>
                  <a:pt x="0" y="297"/>
                </a:lnTo>
                <a:lnTo>
                  <a:pt x="0" y="260"/>
                </a:lnTo>
                <a:lnTo>
                  <a:pt x="0" y="249"/>
                </a:lnTo>
                <a:lnTo>
                  <a:pt x="0" y="281"/>
                </a:lnTo>
                <a:lnTo>
                  <a:pt x="0" y="340"/>
                </a:lnTo>
                <a:lnTo>
                  <a:pt x="0" y="394"/>
                </a:lnTo>
                <a:lnTo>
                  <a:pt x="0" y="427"/>
                </a:lnTo>
                <a:lnTo>
                  <a:pt x="0" y="459"/>
                </a:lnTo>
                <a:lnTo>
                  <a:pt x="0" y="502"/>
                </a:lnTo>
                <a:lnTo>
                  <a:pt x="0" y="535"/>
                </a:lnTo>
                <a:lnTo>
                  <a:pt x="0" y="529"/>
                </a:lnTo>
                <a:lnTo>
                  <a:pt x="0" y="492"/>
                </a:lnTo>
                <a:lnTo>
                  <a:pt x="0" y="438"/>
                </a:lnTo>
                <a:lnTo>
                  <a:pt x="0" y="400"/>
                </a:lnTo>
                <a:lnTo>
                  <a:pt x="0" y="373"/>
                </a:lnTo>
                <a:lnTo>
                  <a:pt x="0" y="330"/>
                </a:lnTo>
                <a:lnTo>
                  <a:pt x="0" y="265"/>
                </a:lnTo>
                <a:lnTo>
                  <a:pt x="0" y="206"/>
                </a:lnTo>
                <a:lnTo>
                  <a:pt x="0" y="189"/>
                </a:lnTo>
                <a:lnTo>
                  <a:pt x="0" y="227"/>
                </a:lnTo>
                <a:lnTo>
                  <a:pt x="0" y="297"/>
                </a:lnTo>
                <a:lnTo>
                  <a:pt x="0" y="362"/>
                </a:lnTo>
                <a:lnTo>
                  <a:pt x="0" y="405"/>
                </a:lnTo>
                <a:lnTo>
                  <a:pt x="0" y="421"/>
                </a:lnTo>
                <a:lnTo>
                  <a:pt x="0" y="438"/>
                </a:lnTo>
                <a:lnTo>
                  <a:pt x="0" y="459"/>
                </a:lnTo>
                <a:lnTo>
                  <a:pt x="0" y="475"/>
                </a:lnTo>
                <a:lnTo>
                  <a:pt x="0" y="470"/>
                </a:lnTo>
                <a:lnTo>
                  <a:pt x="0" y="454"/>
                </a:lnTo>
                <a:lnTo>
                  <a:pt x="0" y="459"/>
                </a:lnTo>
                <a:lnTo>
                  <a:pt x="0" y="486"/>
                </a:lnTo>
                <a:lnTo>
                  <a:pt x="0" y="519"/>
                </a:lnTo>
                <a:lnTo>
                  <a:pt x="0" y="535"/>
                </a:lnTo>
                <a:lnTo>
                  <a:pt x="0" y="529"/>
                </a:lnTo>
                <a:lnTo>
                  <a:pt x="0" y="513"/>
                </a:lnTo>
                <a:lnTo>
                  <a:pt x="0" y="492"/>
                </a:lnTo>
                <a:lnTo>
                  <a:pt x="0" y="475"/>
                </a:lnTo>
                <a:lnTo>
                  <a:pt x="0" y="465"/>
                </a:lnTo>
                <a:lnTo>
                  <a:pt x="0" y="443"/>
                </a:lnTo>
                <a:lnTo>
                  <a:pt x="0" y="421"/>
                </a:lnTo>
                <a:lnTo>
                  <a:pt x="0" y="448"/>
                </a:lnTo>
                <a:lnTo>
                  <a:pt x="0" y="481"/>
                </a:lnTo>
                <a:lnTo>
                  <a:pt x="0" y="502"/>
                </a:lnTo>
                <a:lnTo>
                  <a:pt x="0" y="513"/>
                </a:lnTo>
                <a:lnTo>
                  <a:pt x="0" y="497"/>
                </a:lnTo>
                <a:lnTo>
                  <a:pt x="0" y="470"/>
                </a:lnTo>
                <a:lnTo>
                  <a:pt x="0" y="443"/>
                </a:lnTo>
                <a:lnTo>
                  <a:pt x="0" y="421"/>
                </a:lnTo>
                <a:lnTo>
                  <a:pt x="6" y="400"/>
                </a:lnTo>
                <a:lnTo>
                  <a:pt x="6" y="384"/>
                </a:lnTo>
                <a:lnTo>
                  <a:pt x="6" y="362"/>
                </a:lnTo>
                <a:lnTo>
                  <a:pt x="6" y="335"/>
                </a:lnTo>
                <a:lnTo>
                  <a:pt x="6" y="292"/>
                </a:lnTo>
                <a:lnTo>
                  <a:pt x="6" y="260"/>
                </a:lnTo>
                <a:lnTo>
                  <a:pt x="6" y="249"/>
                </a:lnTo>
                <a:lnTo>
                  <a:pt x="6" y="260"/>
                </a:lnTo>
                <a:lnTo>
                  <a:pt x="6" y="276"/>
                </a:lnTo>
                <a:lnTo>
                  <a:pt x="6" y="281"/>
                </a:lnTo>
                <a:lnTo>
                  <a:pt x="6" y="287"/>
                </a:lnTo>
                <a:lnTo>
                  <a:pt x="6" y="292"/>
                </a:lnTo>
                <a:lnTo>
                  <a:pt x="6" y="287"/>
                </a:lnTo>
                <a:lnTo>
                  <a:pt x="6" y="297"/>
                </a:lnTo>
                <a:lnTo>
                  <a:pt x="6" y="324"/>
                </a:lnTo>
                <a:lnTo>
                  <a:pt x="6" y="362"/>
                </a:lnTo>
                <a:lnTo>
                  <a:pt x="6" y="400"/>
                </a:lnTo>
                <a:lnTo>
                  <a:pt x="6" y="432"/>
                </a:lnTo>
                <a:lnTo>
                  <a:pt x="6" y="465"/>
                </a:lnTo>
                <a:lnTo>
                  <a:pt x="6" y="513"/>
                </a:lnTo>
                <a:lnTo>
                  <a:pt x="6" y="562"/>
                </a:lnTo>
                <a:lnTo>
                  <a:pt x="6" y="610"/>
                </a:lnTo>
                <a:lnTo>
                  <a:pt x="6" y="643"/>
                </a:lnTo>
                <a:lnTo>
                  <a:pt x="6" y="664"/>
                </a:lnTo>
                <a:lnTo>
                  <a:pt x="6" y="643"/>
                </a:lnTo>
                <a:lnTo>
                  <a:pt x="6" y="616"/>
                </a:lnTo>
                <a:lnTo>
                  <a:pt x="6" y="600"/>
                </a:lnTo>
                <a:lnTo>
                  <a:pt x="6" y="610"/>
                </a:lnTo>
                <a:lnTo>
                  <a:pt x="6" y="600"/>
                </a:lnTo>
                <a:lnTo>
                  <a:pt x="6" y="556"/>
                </a:lnTo>
                <a:lnTo>
                  <a:pt x="6" y="492"/>
                </a:lnTo>
                <a:lnTo>
                  <a:pt x="6" y="432"/>
                </a:lnTo>
                <a:lnTo>
                  <a:pt x="6" y="400"/>
                </a:lnTo>
                <a:lnTo>
                  <a:pt x="6" y="389"/>
                </a:lnTo>
                <a:lnTo>
                  <a:pt x="6" y="384"/>
                </a:lnTo>
                <a:lnTo>
                  <a:pt x="6" y="346"/>
                </a:lnTo>
                <a:lnTo>
                  <a:pt x="6" y="281"/>
                </a:lnTo>
                <a:lnTo>
                  <a:pt x="6" y="222"/>
                </a:lnTo>
                <a:lnTo>
                  <a:pt x="6" y="184"/>
                </a:lnTo>
                <a:lnTo>
                  <a:pt x="6" y="168"/>
                </a:lnTo>
                <a:lnTo>
                  <a:pt x="6" y="162"/>
                </a:lnTo>
                <a:lnTo>
                  <a:pt x="6" y="184"/>
                </a:lnTo>
                <a:lnTo>
                  <a:pt x="6" y="233"/>
                </a:lnTo>
                <a:lnTo>
                  <a:pt x="6" y="292"/>
                </a:lnTo>
                <a:lnTo>
                  <a:pt x="6" y="340"/>
                </a:lnTo>
                <a:lnTo>
                  <a:pt x="6" y="367"/>
                </a:lnTo>
                <a:lnTo>
                  <a:pt x="6" y="373"/>
                </a:lnTo>
                <a:lnTo>
                  <a:pt x="6" y="362"/>
                </a:lnTo>
                <a:lnTo>
                  <a:pt x="6" y="319"/>
                </a:lnTo>
                <a:lnTo>
                  <a:pt x="6" y="276"/>
                </a:lnTo>
                <a:lnTo>
                  <a:pt x="6" y="265"/>
                </a:lnTo>
                <a:lnTo>
                  <a:pt x="6" y="292"/>
                </a:lnTo>
                <a:lnTo>
                  <a:pt x="6" y="346"/>
                </a:lnTo>
                <a:lnTo>
                  <a:pt x="6" y="411"/>
                </a:lnTo>
                <a:lnTo>
                  <a:pt x="6" y="475"/>
                </a:lnTo>
                <a:lnTo>
                  <a:pt x="6" y="546"/>
                </a:lnTo>
                <a:lnTo>
                  <a:pt x="6" y="616"/>
                </a:lnTo>
                <a:lnTo>
                  <a:pt x="6" y="670"/>
                </a:lnTo>
                <a:lnTo>
                  <a:pt x="6" y="691"/>
                </a:lnTo>
                <a:lnTo>
                  <a:pt x="6" y="643"/>
                </a:lnTo>
                <a:lnTo>
                  <a:pt x="6" y="546"/>
                </a:lnTo>
                <a:lnTo>
                  <a:pt x="6" y="427"/>
                </a:lnTo>
                <a:lnTo>
                  <a:pt x="6" y="324"/>
                </a:lnTo>
                <a:lnTo>
                  <a:pt x="6" y="243"/>
                </a:lnTo>
                <a:lnTo>
                  <a:pt x="6" y="173"/>
                </a:lnTo>
                <a:lnTo>
                  <a:pt x="6" y="119"/>
                </a:lnTo>
                <a:lnTo>
                  <a:pt x="6" y="98"/>
                </a:lnTo>
                <a:lnTo>
                  <a:pt x="6" y="114"/>
                </a:lnTo>
                <a:lnTo>
                  <a:pt x="6" y="179"/>
                </a:lnTo>
                <a:lnTo>
                  <a:pt x="6" y="265"/>
                </a:lnTo>
                <a:lnTo>
                  <a:pt x="6" y="357"/>
                </a:lnTo>
                <a:lnTo>
                  <a:pt x="6" y="448"/>
                </a:lnTo>
                <a:lnTo>
                  <a:pt x="6" y="524"/>
                </a:lnTo>
                <a:lnTo>
                  <a:pt x="6" y="600"/>
                </a:lnTo>
                <a:lnTo>
                  <a:pt x="6" y="659"/>
                </a:lnTo>
                <a:lnTo>
                  <a:pt x="6" y="686"/>
                </a:lnTo>
                <a:lnTo>
                  <a:pt x="6" y="670"/>
                </a:lnTo>
                <a:lnTo>
                  <a:pt x="6" y="654"/>
                </a:lnTo>
                <a:lnTo>
                  <a:pt x="12" y="648"/>
                </a:lnTo>
                <a:lnTo>
                  <a:pt x="12" y="654"/>
                </a:lnTo>
                <a:lnTo>
                  <a:pt x="12" y="637"/>
                </a:lnTo>
                <a:lnTo>
                  <a:pt x="12" y="594"/>
                </a:lnTo>
                <a:lnTo>
                  <a:pt x="12" y="540"/>
                </a:lnTo>
                <a:lnTo>
                  <a:pt x="12" y="497"/>
                </a:lnTo>
                <a:lnTo>
                  <a:pt x="12" y="481"/>
                </a:lnTo>
                <a:lnTo>
                  <a:pt x="12" y="497"/>
                </a:lnTo>
                <a:lnTo>
                  <a:pt x="12" y="513"/>
                </a:lnTo>
                <a:lnTo>
                  <a:pt x="12" y="519"/>
                </a:lnTo>
                <a:lnTo>
                  <a:pt x="12" y="486"/>
                </a:lnTo>
                <a:lnTo>
                  <a:pt x="12" y="427"/>
                </a:lnTo>
                <a:lnTo>
                  <a:pt x="12" y="367"/>
                </a:lnTo>
                <a:lnTo>
                  <a:pt x="12" y="308"/>
                </a:lnTo>
                <a:lnTo>
                  <a:pt x="12" y="260"/>
                </a:lnTo>
                <a:lnTo>
                  <a:pt x="12" y="216"/>
                </a:lnTo>
                <a:lnTo>
                  <a:pt x="12" y="184"/>
                </a:lnTo>
                <a:lnTo>
                  <a:pt x="12" y="152"/>
                </a:lnTo>
                <a:lnTo>
                  <a:pt x="12" y="125"/>
                </a:lnTo>
                <a:lnTo>
                  <a:pt x="12" y="119"/>
                </a:lnTo>
                <a:lnTo>
                  <a:pt x="12" y="162"/>
                </a:lnTo>
                <a:lnTo>
                  <a:pt x="12" y="243"/>
                </a:lnTo>
                <a:lnTo>
                  <a:pt x="12" y="313"/>
                </a:lnTo>
                <a:lnTo>
                  <a:pt x="12" y="351"/>
                </a:lnTo>
                <a:lnTo>
                  <a:pt x="12" y="362"/>
                </a:lnTo>
                <a:lnTo>
                  <a:pt x="12" y="389"/>
                </a:lnTo>
                <a:lnTo>
                  <a:pt x="12" y="432"/>
                </a:lnTo>
                <a:lnTo>
                  <a:pt x="12" y="465"/>
                </a:lnTo>
                <a:lnTo>
                  <a:pt x="12" y="448"/>
                </a:lnTo>
                <a:lnTo>
                  <a:pt x="12" y="454"/>
                </a:lnTo>
                <a:lnTo>
                  <a:pt x="12" y="486"/>
                </a:lnTo>
                <a:lnTo>
                  <a:pt x="12" y="524"/>
                </a:lnTo>
                <a:lnTo>
                  <a:pt x="12" y="540"/>
                </a:lnTo>
                <a:lnTo>
                  <a:pt x="12" y="524"/>
                </a:lnTo>
                <a:lnTo>
                  <a:pt x="12" y="513"/>
                </a:lnTo>
                <a:lnTo>
                  <a:pt x="12" y="519"/>
                </a:lnTo>
                <a:lnTo>
                  <a:pt x="12" y="502"/>
                </a:lnTo>
                <a:lnTo>
                  <a:pt x="12" y="475"/>
                </a:lnTo>
                <a:lnTo>
                  <a:pt x="12" y="448"/>
                </a:lnTo>
                <a:lnTo>
                  <a:pt x="12" y="421"/>
                </a:lnTo>
                <a:lnTo>
                  <a:pt x="12" y="389"/>
                </a:lnTo>
                <a:lnTo>
                  <a:pt x="12" y="367"/>
                </a:lnTo>
                <a:lnTo>
                  <a:pt x="12" y="357"/>
                </a:lnTo>
                <a:lnTo>
                  <a:pt x="12" y="367"/>
                </a:lnTo>
                <a:lnTo>
                  <a:pt x="12" y="389"/>
                </a:lnTo>
                <a:lnTo>
                  <a:pt x="12" y="421"/>
                </a:lnTo>
                <a:lnTo>
                  <a:pt x="12" y="454"/>
                </a:lnTo>
                <a:lnTo>
                  <a:pt x="12" y="470"/>
                </a:lnTo>
                <a:lnTo>
                  <a:pt x="12" y="459"/>
                </a:lnTo>
                <a:lnTo>
                  <a:pt x="12" y="421"/>
                </a:lnTo>
                <a:lnTo>
                  <a:pt x="12" y="367"/>
                </a:lnTo>
                <a:lnTo>
                  <a:pt x="12" y="308"/>
                </a:lnTo>
                <a:lnTo>
                  <a:pt x="12" y="260"/>
                </a:lnTo>
                <a:lnTo>
                  <a:pt x="12" y="243"/>
                </a:lnTo>
                <a:lnTo>
                  <a:pt x="12" y="254"/>
                </a:lnTo>
                <a:lnTo>
                  <a:pt x="12" y="249"/>
                </a:lnTo>
                <a:lnTo>
                  <a:pt x="12" y="243"/>
                </a:lnTo>
                <a:lnTo>
                  <a:pt x="12" y="265"/>
                </a:lnTo>
                <a:lnTo>
                  <a:pt x="12" y="303"/>
                </a:lnTo>
                <a:lnTo>
                  <a:pt x="12" y="346"/>
                </a:lnTo>
                <a:lnTo>
                  <a:pt x="12" y="400"/>
                </a:lnTo>
                <a:lnTo>
                  <a:pt x="12" y="475"/>
                </a:lnTo>
                <a:lnTo>
                  <a:pt x="12" y="573"/>
                </a:lnTo>
                <a:lnTo>
                  <a:pt x="12" y="659"/>
                </a:lnTo>
                <a:lnTo>
                  <a:pt x="12" y="691"/>
                </a:lnTo>
                <a:lnTo>
                  <a:pt x="12" y="664"/>
                </a:lnTo>
                <a:lnTo>
                  <a:pt x="12" y="610"/>
                </a:lnTo>
                <a:lnTo>
                  <a:pt x="12" y="556"/>
                </a:lnTo>
                <a:lnTo>
                  <a:pt x="12" y="519"/>
                </a:lnTo>
                <a:lnTo>
                  <a:pt x="12" y="475"/>
                </a:lnTo>
                <a:lnTo>
                  <a:pt x="12" y="427"/>
                </a:lnTo>
                <a:lnTo>
                  <a:pt x="12" y="373"/>
                </a:lnTo>
                <a:lnTo>
                  <a:pt x="12" y="319"/>
                </a:lnTo>
                <a:lnTo>
                  <a:pt x="12" y="281"/>
                </a:lnTo>
                <a:lnTo>
                  <a:pt x="12" y="287"/>
                </a:lnTo>
                <a:lnTo>
                  <a:pt x="12" y="324"/>
                </a:lnTo>
                <a:lnTo>
                  <a:pt x="12" y="378"/>
                </a:lnTo>
                <a:lnTo>
                  <a:pt x="12" y="427"/>
                </a:lnTo>
                <a:lnTo>
                  <a:pt x="18" y="459"/>
                </a:lnTo>
                <a:lnTo>
                  <a:pt x="18" y="492"/>
                </a:lnTo>
                <a:lnTo>
                  <a:pt x="18" y="535"/>
                </a:lnTo>
                <a:lnTo>
                  <a:pt x="18" y="562"/>
                </a:lnTo>
                <a:lnTo>
                  <a:pt x="18" y="540"/>
                </a:lnTo>
                <a:lnTo>
                  <a:pt x="18" y="519"/>
                </a:lnTo>
                <a:lnTo>
                  <a:pt x="18" y="508"/>
                </a:lnTo>
                <a:lnTo>
                  <a:pt x="18" y="497"/>
                </a:lnTo>
                <a:lnTo>
                  <a:pt x="18" y="492"/>
                </a:lnTo>
                <a:lnTo>
                  <a:pt x="18" y="470"/>
                </a:lnTo>
                <a:lnTo>
                  <a:pt x="18" y="432"/>
                </a:lnTo>
                <a:lnTo>
                  <a:pt x="18" y="384"/>
                </a:lnTo>
                <a:lnTo>
                  <a:pt x="18" y="330"/>
                </a:lnTo>
                <a:lnTo>
                  <a:pt x="18" y="308"/>
                </a:lnTo>
                <a:lnTo>
                  <a:pt x="18" y="324"/>
                </a:lnTo>
                <a:lnTo>
                  <a:pt x="18" y="351"/>
                </a:lnTo>
                <a:lnTo>
                  <a:pt x="18" y="313"/>
                </a:lnTo>
                <a:lnTo>
                  <a:pt x="18" y="243"/>
                </a:lnTo>
                <a:lnTo>
                  <a:pt x="18" y="179"/>
                </a:lnTo>
                <a:lnTo>
                  <a:pt x="18" y="146"/>
                </a:lnTo>
                <a:lnTo>
                  <a:pt x="18" y="152"/>
                </a:lnTo>
                <a:lnTo>
                  <a:pt x="18" y="168"/>
                </a:lnTo>
                <a:lnTo>
                  <a:pt x="18" y="195"/>
                </a:lnTo>
                <a:lnTo>
                  <a:pt x="18" y="238"/>
                </a:lnTo>
                <a:lnTo>
                  <a:pt x="18" y="313"/>
                </a:lnTo>
                <a:lnTo>
                  <a:pt x="18" y="405"/>
                </a:lnTo>
                <a:lnTo>
                  <a:pt x="18" y="502"/>
                </a:lnTo>
                <a:lnTo>
                  <a:pt x="18" y="594"/>
                </a:lnTo>
                <a:lnTo>
                  <a:pt x="18" y="686"/>
                </a:lnTo>
                <a:lnTo>
                  <a:pt x="18" y="751"/>
                </a:lnTo>
                <a:lnTo>
                  <a:pt x="18" y="762"/>
                </a:lnTo>
                <a:lnTo>
                  <a:pt x="18" y="713"/>
                </a:lnTo>
                <a:lnTo>
                  <a:pt x="18" y="637"/>
                </a:lnTo>
                <a:lnTo>
                  <a:pt x="18" y="562"/>
                </a:lnTo>
                <a:lnTo>
                  <a:pt x="18" y="497"/>
                </a:lnTo>
                <a:lnTo>
                  <a:pt x="18" y="443"/>
                </a:lnTo>
                <a:lnTo>
                  <a:pt x="18" y="389"/>
                </a:lnTo>
                <a:lnTo>
                  <a:pt x="18" y="340"/>
                </a:lnTo>
                <a:lnTo>
                  <a:pt x="18" y="292"/>
                </a:lnTo>
                <a:lnTo>
                  <a:pt x="18" y="243"/>
                </a:lnTo>
                <a:lnTo>
                  <a:pt x="18" y="227"/>
                </a:lnTo>
                <a:lnTo>
                  <a:pt x="18" y="238"/>
                </a:lnTo>
                <a:lnTo>
                  <a:pt x="18" y="260"/>
                </a:lnTo>
                <a:lnTo>
                  <a:pt x="18" y="270"/>
                </a:lnTo>
                <a:lnTo>
                  <a:pt x="18" y="276"/>
                </a:lnTo>
                <a:lnTo>
                  <a:pt x="18" y="287"/>
                </a:lnTo>
                <a:lnTo>
                  <a:pt x="18" y="324"/>
                </a:lnTo>
                <a:lnTo>
                  <a:pt x="18" y="367"/>
                </a:lnTo>
                <a:lnTo>
                  <a:pt x="18" y="405"/>
                </a:lnTo>
                <a:lnTo>
                  <a:pt x="18" y="427"/>
                </a:lnTo>
                <a:lnTo>
                  <a:pt x="18" y="454"/>
                </a:lnTo>
                <a:lnTo>
                  <a:pt x="18" y="492"/>
                </a:lnTo>
                <a:lnTo>
                  <a:pt x="18" y="551"/>
                </a:lnTo>
                <a:lnTo>
                  <a:pt x="18" y="600"/>
                </a:lnTo>
                <a:lnTo>
                  <a:pt x="18" y="589"/>
                </a:lnTo>
                <a:lnTo>
                  <a:pt x="18" y="524"/>
                </a:lnTo>
                <a:lnTo>
                  <a:pt x="18" y="459"/>
                </a:lnTo>
                <a:lnTo>
                  <a:pt x="18" y="421"/>
                </a:lnTo>
                <a:lnTo>
                  <a:pt x="18" y="416"/>
                </a:lnTo>
                <a:lnTo>
                  <a:pt x="18" y="411"/>
                </a:lnTo>
                <a:lnTo>
                  <a:pt x="18" y="427"/>
                </a:lnTo>
                <a:lnTo>
                  <a:pt x="18" y="448"/>
                </a:lnTo>
                <a:lnTo>
                  <a:pt x="18" y="475"/>
                </a:lnTo>
                <a:lnTo>
                  <a:pt x="18" y="486"/>
                </a:lnTo>
                <a:lnTo>
                  <a:pt x="18" y="459"/>
                </a:lnTo>
                <a:lnTo>
                  <a:pt x="18" y="411"/>
                </a:lnTo>
                <a:lnTo>
                  <a:pt x="18" y="351"/>
                </a:lnTo>
                <a:lnTo>
                  <a:pt x="18" y="303"/>
                </a:lnTo>
                <a:lnTo>
                  <a:pt x="18" y="281"/>
                </a:lnTo>
                <a:lnTo>
                  <a:pt x="18" y="303"/>
                </a:lnTo>
                <a:lnTo>
                  <a:pt x="18" y="346"/>
                </a:lnTo>
                <a:lnTo>
                  <a:pt x="18" y="394"/>
                </a:lnTo>
                <a:lnTo>
                  <a:pt x="18" y="443"/>
                </a:lnTo>
                <a:lnTo>
                  <a:pt x="18" y="486"/>
                </a:lnTo>
                <a:lnTo>
                  <a:pt x="18" y="535"/>
                </a:lnTo>
                <a:lnTo>
                  <a:pt x="18" y="573"/>
                </a:lnTo>
                <a:lnTo>
                  <a:pt x="18" y="583"/>
                </a:lnTo>
                <a:lnTo>
                  <a:pt x="18" y="567"/>
                </a:lnTo>
                <a:lnTo>
                  <a:pt x="18" y="535"/>
                </a:lnTo>
                <a:lnTo>
                  <a:pt x="18" y="502"/>
                </a:lnTo>
                <a:lnTo>
                  <a:pt x="18" y="465"/>
                </a:lnTo>
                <a:lnTo>
                  <a:pt x="24" y="421"/>
                </a:lnTo>
                <a:lnTo>
                  <a:pt x="24" y="378"/>
                </a:lnTo>
                <a:lnTo>
                  <a:pt x="24" y="319"/>
                </a:lnTo>
                <a:lnTo>
                  <a:pt x="24" y="249"/>
                </a:lnTo>
                <a:lnTo>
                  <a:pt x="24" y="168"/>
                </a:lnTo>
                <a:lnTo>
                  <a:pt x="24" y="108"/>
                </a:lnTo>
                <a:lnTo>
                  <a:pt x="24" y="92"/>
                </a:lnTo>
                <a:lnTo>
                  <a:pt x="24" y="114"/>
                </a:lnTo>
                <a:lnTo>
                  <a:pt x="24" y="157"/>
                </a:lnTo>
                <a:lnTo>
                  <a:pt x="24" y="211"/>
                </a:lnTo>
                <a:lnTo>
                  <a:pt x="24" y="270"/>
                </a:lnTo>
                <a:lnTo>
                  <a:pt x="24" y="335"/>
                </a:lnTo>
                <a:lnTo>
                  <a:pt x="24" y="389"/>
                </a:lnTo>
                <a:lnTo>
                  <a:pt x="24" y="438"/>
                </a:lnTo>
                <a:lnTo>
                  <a:pt x="24" y="486"/>
                </a:lnTo>
                <a:lnTo>
                  <a:pt x="24" y="546"/>
                </a:lnTo>
                <a:lnTo>
                  <a:pt x="24" y="589"/>
                </a:lnTo>
                <a:lnTo>
                  <a:pt x="24" y="605"/>
                </a:lnTo>
                <a:lnTo>
                  <a:pt x="24" y="616"/>
                </a:lnTo>
                <a:lnTo>
                  <a:pt x="24" y="637"/>
                </a:lnTo>
                <a:lnTo>
                  <a:pt x="24" y="648"/>
                </a:lnTo>
                <a:lnTo>
                  <a:pt x="24" y="637"/>
                </a:lnTo>
                <a:lnTo>
                  <a:pt x="24" y="664"/>
                </a:lnTo>
                <a:lnTo>
                  <a:pt x="24" y="691"/>
                </a:lnTo>
                <a:lnTo>
                  <a:pt x="24" y="697"/>
                </a:lnTo>
                <a:lnTo>
                  <a:pt x="24" y="659"/>
                </a:lnTo>
                <a:lnTo>
                  <a:pt x="24" y="610"/>
                </a:lnTo>
                <a:lnTo>
                  <a:pt x="24" y="556"/>
                </a:lnTo>
                <a:lnTo>
                  <a:pt x="24" y="502"/>
                </a:lnTo>
                <a:lnTo>
                  <a:pt x="24" y="443"/>
                </a:lnTo>
                <a:lnTo>
                  <a:pt x="24" y="378"/>
                </a:lnTo>
                <a:lnTo>
                  <a:pt x="24" y="303"/>
                </a:lnTo>
                <a:lnTo>
                  <a:pt x="24" y="227"/>
                </a:lnTo>
                <a:lnTo>
                  <a:pt x="24" y="162"/>
                </a:lnTo>
                <a:lnTo>
                  <a:pt x="24" y="135"/>
                </a:lnTo>
                <a:lnTo>
                  <a:pt x="24" y="130"/>
                </a:lnTo>
                <a:lnTo>
                  <a:pt x="24" y="108"/>
                </a:lnTo>
                <a:lnTo>
                  <a:pt x="24" y="98"/>
                </a:lnTo>
                <a:lnTo>
                  <a:pt x="24" y="119"/>
                </a:lnTo>
                <a:lnTo>
                  <a:pt x="24" y="173"/>
                </a:lnTo>
                <a:lnTo>
                  <a:pt x="24" y="227"/>
                </a:lnTo>
                <a:lnTo>
                  <a:pt x="24" y="265"/>
                </a:lnTo>
                <a:lnTo>
                  <a:pt x="24" y="287"/>
                </a:lnTo>
                <a:lnTo>
                  <a:pt x="24" y="297"/>
                </a:lnTo>
                <a:lnTo>
                  <a:pt x="24" y="308"/>
                </a:lnTo>
                <a:lnTo>
                  <a:pt x="24" y="330"/>
                </a:lnTo>
                <a:lnTo>
                  <a:pt x="24" y="346"/>
                </a:lnTo>
                <a:lnTo>
                  <a:pt x="24" y="362"/>
                </a:lnTo>
                <a:lnTo>
                  <a:pt x="24" y="394"/>
                </a:lnTo>
                <a:lnTo>
                  <a:pt x="24" y="438"/>
                </a:lnTo>
                <a:lnTo>
                  <a:pt x="24" y="465"/>
                </a:lnTo>
                <a:lnTo>
                  <a:pt x="24" y="470"/>
                </a:lnTo>
                <a:lnTo>
                  <a:pt x="24" y="465"/>
                </a:lnTo>
                <a:lnTo>
                  <a:pt x="24" y="481"/>
                </a:lnTo>
                <a:lnTo>
                  <a:pt x="24" y="508"/>
                </a:lnTo>
                <a:lnTo>
                  <a:pt x="24" y="540"/>
                </a:lnTo>
                <a:lnTo>
                  <a:pt x="24" y="573"/>
                </a:lnTo>
                <a:lnTo>
                  <a:pt x="24" y="589"/>
                </a:lnTo>
                <a:lnTo>
                  <a:pt x="24" y="600"/>
                </a:lnTo>
                <a:lnTo>
                  <a:pt x="24" y="605"/>
                </a:lnTo>
                <a:lnTo>
                  <a:pt x="24" y="594"/>
                </a:lnTo>
                <a:lnTo>
                  <a:pt x="24" y="578"/>
                </a:lnTo>
                <a:lnTo>
                  <a:pt x="24" y="556"/>
                </a:lnTo>
                <a:lnTo>
                  <a:pt x="24" y="535"/>
                </a:lnTo>
                <a:lnTo>
                  <a:pt x="24" y="508"/>
                </a:lnTo>
                <a:lnTo>
                  <a:pt x="24" y="470"/>
                </a:lnTo>
                <a:lnTo>
                  <a:pt x="24" y="432"/>
                </a:lnTo>
                <a:lnTo>
                  <a:pt x="24" y="400"/>
                </a:lnTo>
                <a:lnTo>
                  <a:pt x="24" y="378"/>
                </a:lnTo>
                <a:lnTo>
                  <a:pt x="24" y="394"/>
                </a:lnTo>
                <a:lnTo>
                  <a:pt x="24" y="411"/>
                </a:lnTo>
                <a:lnTo>
                  <a:pt x="24" y="421"/>
                </a:lnTo>
                <a:lnTo>
                  <a:pt x="24" y="411"/>
                </a:lnTo>
                <a:lnTo>
                  <a:pt x="24" y="378"/>
                </a:lnTo>
                <a:lnTo>
                  <a:pt x="24" y="335"/>
                </a:lnTo>
                <a:lnTo>
                  <a:pt x="24" y="319"/>
                </a:lnTo>
                <a:lnTo>
                  <a:pt x="24" y="346"/>
                </a:lnTo>
                <a:lnTo>
                  <a:pt x="24" y="389"/>
                </a:lnTo>
                <a:lnTo>
                  <a:pt x="24" y="416"/>
                </a:lnTo>
                <a:lnTo>
                  <a:pt x="24" y="394"/>
                </a:lnTo>
                <a:lnTo>
                  <a:pt x="24" y="346"/>
                </a:lnTo>
                <a:lnTo>
                  <a:pt x="24" y="308"/>
                </a:lnTo>
                <a:lnTo>
                  <a:pt x="31" y="308"/>
                </a:lnTo>
                <a:lnTo>
                  <a:pt x="31" y="340"/>
                </a:lnTo>
                <a:lnTo>
                  <a:pt x="31" y="378"/>
                </a:lnTo>
                <a:lnTo>
                  <a:pt x="31" y="427"/>
                </a:lnTo>
                <a:lnTo>
                  <a:pt x="31" y="492"/>
                </a:lnTo>
                <a:lnTo>
                  <a:pt x="31" y="567"/>
                </a:lnTo>
                <a:lnTo>
                  <a:pt x="31" y="610"/>
                </a:lnTo>
                <a:lnTo>
                  <a:pt x="31" y="616"/>
                </a:lnTo>
                <a:lnTo>
                  <a:pt x="31" y="589"/>
                </a:lnTo>
                <a:lnTo>
                  <a:pt x="31" y="546"/>
                </a:lnTo>
                <a:lnTo>
                  <a:pt x="31" y="492"/>
                </a:lnTo>
                <a:lnTo>
                  <a:pt x="31" y="432"/>
                </a:lnTo>
                <a:lnTo>
                  <a:pt x="31" y="373"/>
                </a:lnTo>
                <a:lnTo>
                  <a:pt x="31" y="313"/>
                </a:lnTo>
                <a:lnTo>
                  <a:pt x="31" y="260"/>
                </a:lnTo>
                <a:lnTo>
                  <a:pt x="31" y="254"/>
                </a:lnTo>
                <a:lnTo>
                  <a:pt x="31" y="287"/>
                </a:lnTo>
                <a:lnTo>
                  <a:pt x="31" y="351"/>
                </a:lnTo>
                <a:lnTo>
                  <a:pt x="31" y="421"/>
                </a:lnTo>
                <a:lnTo>
                  <a:pt x="31" y="481"/>
                </a:lnTo>
                <a:lnTo>
                  <a:pt x="31" y="519"/>
                </a:lnTo>
                <a:lnTo>
                  <a:pt x="31" y="535"/>
                </a:lnTo>
                <a:lnTo>
                  <a:pt x="31" y="524"/>
                </a:lnTo>
                <a:lnTo>
                  <a:pt x="31" y="492"/>
                </a:lnTo>
                <a:lnTo>
                  <a:pt x="31" y="454"/>
                </a:lnTo>
                <a:lnTo>
                  <a:pt x="31" y="421"/>
                </a:lnTo>
                <a:lnTo>
                  <a:pt x="31" y="389"/>
                </a:lnTo>
                <a:lnTo>
                  <a:pt x="31" y="346"/>
                </a:lnTo>
                <a:lnTo>
                  <a:pt x="31" y="292"/>
                </a:lnTo>
                <a:lnTo>
                  <a:pt x="31" y="227"/>
                </a:lnTo>
                <a:lnTo>
                  <a:pt x="31" y="189"/>
                </a:lnTo>
                <a:lnTo>
                  <a:pt x="31" y="222"/>
                </a:lnTo>
                <a:lnTo>
                  <a:pt x="31" y="308"/>
                </a:lnTo>
                <a:lnTo>
                  <a:pt x="31" y="400"/>
                </a:lnTo>
                <a:lnTo>
                  <a:pt x="31" y="432"/>
                </a:lnTo>
                <a:lnTo>
                  <a:pt x="31" y="400"/>
                </a:lnTo>
                <a:lnTo>
                  <a:pt x="31" y="351"/>
                </a:lnTo>
                <a:lnTo>
                  <a:pt x="31" y="330"/>
                </a:lnTo>
                <a:lnTo>
                  <a:pt x="31" y="351"/>
                </a:lnTo>
                <a:lnTo>
                  <a:pt x="31" y="373"/>
                </a:lnTo>
                <a:lnTo>
                  <a:pt x="31" y="384"/>
                </a:lnTo>
                <a:lnTo>
                  <a:pt x="31" y="389"/>
                </a:lnTo>
                <a:lnTo>
                  <a:pt x="31" y="400"/>
                </a:lnTo>
                <a:lnTo>
                  <a:pt x="31" y="405"/>
                </a:lnTo>
                <a:lnTo>
                  <a:pt x="31" y="400"/>
                </a:lnTo>
                <a:lnTo>
                  <a:pt x="31" y="405"/>
                </a:lnTo>
                <a:lnTo>
                  <a:pt x="31" y="432"/>
                </a:lnTo>
                <a:lnTo>
                  <a:pt x="31" y="481"/>
                </a:lnTo>
                <a:lnTo>
                  <a:pt x="31" y="524"/>
                </a:lnTo>
                <a:lnTo>
                  <a:pt x="31" y="546"/>
                </a:lnTo>
                <a:lnTo>
                  <a:pt x="31" y="535"/>
                </a:lnTo>
                <a:lnTo>
                  <a:pt x="31" y="524"/>
                </a:lnTo>
                <a:lnTo>
                  <a:pt x="31" y="502"/>
                </a:lnTo>
                <a:lnTo>
                  <a:pt x="31" y="470"/>
                </a:lnTo>
                <a:lnTo>
                  <a:pt x="31" y="454"/>
                </a:lnTo>
                <a:lnTo>
                  <a:pt x="31" y="470"/>
                </a:lnTo>
                <a:lnTo>
                  <a:pt x="31" y="481"/>
                </a:lnTo>
                <a:lnTo>
                  <a:pt x="31" y="459"/>
                </a:lnTo>
                <a:lnTo>
                  <a:pt x="31" y="389"/>
                </a:lnTo>
                <a:lnTo>
                  <a:pt x="31" y="319"/>
                </a:lnTo>
                <a:lnTo>
                  <a:pt x="31" y="287"/>
                </a:lnTo>
                <a:lnTo>
                  <a:pt x="31" y="297"/>
                </a:lnTo>
                <a:lnTo>
                  <a:pt x="31" y="308"/>
                </a:lnTo>
                <a:lnTo>
                  <a:pt x="31" y="303"/>
                </a:lnTo>
                <a:lnTo>
                  <a:pt x="31" y="324"/>
                </a:lnTo>
                <a:lnTo>
                  <a:pt x="31" y="367"/>
                </a:lnTo>
                <a:lnTo>
                  <a:pt x="31" y="432"/>
                </a:lnTo>
                <a:lnTo>
                  <a:pt x="31" y="497"/>
                </a:lnTo>
                <a:lnTo>
                  <a:pt x="31" y="562"/>
                </a:lnTo>
                <a:lnTo>
                  <a:pt x="31" y="621"/>
                </a:lnTo>
                <a:lnTo>
                  <a:pt x="31" y="654"/>
                </a:lnTo>
                <a:lnTo>
                  <a:pt x="31" y="621"/>
                </a:lnTo>
                <a:lnTo>
                  <a:pt x="31" y="589"/>
                </a:lnTo>
                <a:lnTo>
                  <a:pt x="31" y="562"/>
                </a:lnTo>
                <a:lnTo>
                  <a:pt x="31" y="540"/>
                </a:lnTo>
                <a:lnTo>
                  <a:pt x="31" y="502"/>
                </a:lnTo>
                <a:lnTo>
                  <a:pt x="31" y="448"/>
                </a:lnTo>
                <a:lnTo>
                  <a:pt x="31" y="405"/>
                </a:lnTo>
                <a:lnTo>
                  <a:pt x="31" y="384"/>
                </a:lnTo>
                <a:lnTo>
                  <a:pt x="37" y="373"/>
                </a:lnTo>
                <a:lnTo>
                  <a:pt x="37" y="330"/>
                </a:lnTo>
                <a:lnTo>
                  <a:pt x="37" y="254"/>
                </a:lnTo>
                <a:lnTo>
                  <a:pt x="37" y="168"/>
                </a:lnTo>
                <a:lnTo>
                  <a:pt x="37" y="130"/>
                </a:lnTo>
                <a:lnTo>
                  <a:pt x="37" y="173"/>
                </a:lnTo>
                <a:lnTo>
                  <a:pt x="37" y="270"/>
                </a:lnTo>
                <a:lnTo>
                  <a:pt x="37" y="367"/>
                </a:lnTo>
                <a:lnTo>
                  <a:pt x="37" y="416"/>
                </a:lnTo>
                <a:lnTo>
                  <a:pt x="37" y="421"/>
                </a:lnTo>
                <a:lnTo>
                  <a:pt x="37" y="427"/>
                </a:lnTo>
                <a:lnTo>
                  <a:pt x="37" y="459"/>
                </a:lnTo>
                <a:lnTo>
                  <a:pt x="37" y="513"/>
                </a:lnTo>
                <a:lnTo>
                  <a:pt x="37" y="540"/>
                </a:lnTo>
                <a:lnTo>
                  <a:pt x="37" y="519"/>
                </a:lnTo>
                <a:lnTo>
                  <a:pt x="37" y="470"/>
                </a:lnTo>
                <a:lnTo>
                  <a:pt x="37" y="438"/>
                </a:lnTo>
                <a:lnTo>
                  <a:pt x="37" y="421"/>
                </a:lnTo>
                <a:lnTo>
                  <a:pt x="37" y="416"/>
                </a:lnTo>
                <a:lnTo>
                  <a:pt x="37" y="405"/>
                </a:lnTo>
                <a:lnTo>
                  <a:pt x="37" y="384"/>
                </a:lnTo>
                <a:lnTo>
                  <a:pt x="37" y="357"/>
                </a:lnTo>
                <a:lnTo>
                  <a:pt x="37" y="335"/>
                </a:lnTo>
                <a:lnTo>
                  <a:pt x="37" y="351"/>
                </a:lnTo>
                <a:lnTo>
                  <a:pt x="37" y="362"/>
                </a:lnTo>
                <a:lnTo>
                  <a:pt x="37" y="351"/>
                </a:lnTo>
                <a:lnTo>
                  <a:pt x="37" y="346"/>
                </a:lnTo>
                <a:lnTo>
                  <a:pt x="37" y="351"/>
                </a:lnTo>
                <a:lnTo>
                  <a:pt x="37" y="367"/>
                </a:lnTo>
                <a:lnTo>
                  <a:pt x="37" y="394"/>
                </a:lnTo>
                <a:lnTo>
                  <a:pt x="37" y="432"/>
                </a:lnTo>
                <a:lnTo>
                  <a:pt x="37" y="475"/>
                </a:lnTo>
                <a:lnTo>
                  <a:pt x="37" y="513"/>
                </a:lnTo>
                <a:lnTo>
                  <a:pt x="37" y="540"/>
                </a:lnTo>
                <a:lnTo>
                  <a:pt x="37" y="551"/>
                </a:lnTo>
                <a:lnTo>
                  <a:pt x="37" y="546"/>
                </a:lnTo>
                <a:lnTo>
                  <a:pt x="37" y="535"/>
                </a:lnTo>
                <a:lnTo>
                  <a:pt x="37" y="513"/>
                </a:lnTo>
                <a:lnTo>
                  <a:pt x="37" y="486"/>
                </a:lnTo>
                <a:lnTo>
                  <a:pt x="37" y="470"/>
                </a:lnTo>
                <a:lnTo>
                  <a:pt x="37" y="459"/>
                </a:lnTo>
                <a:lnTo>
                  <a:pt x="37" y="443"/>
                </a:lnTo>
                <a:lnTo>
                  <a:pt x="37" y="411"/>
                </a:lnTo>
                <a:lnTo>
                  <a:pt x="37" y="367"/>
                </a:lnTo>
                <a:lnTo>
                  <a:pt x="37" y="324"/>
                </a:lnTo>
                <a:lnTo>
                  <a:pt x="37" y="297"/>
                </a:lnTo>
                <a:lnTo>
                  <a:pt x="37" y="281"/>
                </a:lnTo>
                <a:lnTo>
                  <a:pt x="37" y="292"/>
                </a:lnTo>
                <a:lnTo>
                  <a:pt x="37" y="319"/>
                </a:lnTo>
                <a:lnTo>
                  <a:pt x="37" y="373"/>
                </a:lnTo>
                <a:lnTo>
                  <a:pt x="37" y="448"/>
                </a:lnTo>
                <a:lnTo>
                  <a:pt x="37" y="524"/>
                </a:lnTo>
                <a:lnTo>
                  <a:pt x="37" y="589"/>
                </a:lnTo>
                <a:lnTo>
                  <a:pt x="37" y="637"/>
                </a:lnTo>
                <a:lnTo>
                  <a:pt x="37" y="675"/>
                </a:lnTo>
                <a:lnTo>
                  <a:pt x="37" y="718"/>
                </a:lnTo>
                <a:lnTo>
                  <a:pt x="37" y="745"/>
                </a:lnTo>
                <a:lnTo>
                  <a:pt x="37" y="735"/>
                </a:lnTo>
                <a:lnTo>
                  <a:pt x="37" y="670"/>
                </a:lnTo>
                <a:lnTo>
                  <a:pt x="37" y="578"/>
                </a:lnTo>
                <a:lnTo>
                  <a:pt x="37" y="481"/>
                </a:lnTo>
                <a:lnTo>
                  <a:pt x="37" y="384"/>
                </a:lnTo>
                <a:lnTo>
                  <a:pt x="37" y="292"/>
                </a:lnTo>
                <a:lnTo>
                  <a:pt x="37" y="206"/>
                </a:lnTo>
                <a:lnTo>
                  <a:pt x="37" y="141"/>
                </a:lnTo>
                <a:lnTo>
                  <a:pt x="37" y="81"/>
                </a:lnTo>
                <a:lnTo>
                  <a:pt x="37" y="27"/>
                </a:lnTo>
                <a:lnTo>
                  <a:pt x="37" y="0"/>
                </a:lnTo>
                <a:lnTo>
                  <a:pt x="37" y="22"/>
                </a:lnTo>
                <a:lnTo>
                  <a:pt x="37" y="87"/>
                </a:lnTo>
                <a:lnTo>
                  <a:pt x="37" y="162"/>
                </a:lnTo>
                <a:lnTo>
                  <a:pt x="37" y="222"/>
                </a:lnTo>
                <a:lnTo>
                  <a:pt x="37" y="276"/>
                </a:lnTo>
                <a:lnTo>
                  <a:pt x="37" y="330"/>
                </a:lnTo>
                <a:lnTo>
                  <a:pt x="37" y="394"/>
                </a:lnTo>
                <a:lnTo>
                  <a:pt x="37" y="465"/>
                </a:lnTo>
                <a:lnTo>
                  <a:pt x="37" y="529"/>
                </a:lnTo>
                <a:lnTo>
                  <a:pt x="37" y="589"/>
                </a:lnTo>
                <a:lnTo>
                  <a:pt x="37" y="648"/>
                </a:lnTo>
                <a:lnTo>
                  <a:pt x="37" y="675"/>
                </a:lnTo>
                <a:lnTo>
                  <a:pt x="43" y="670"/>
                </a:lnTo>
                <a:lnTo>
                  <a:pt x="43" y="643"/>
                </a:lnTo>
                <a:lnTo>
                  <a:pt x="43" y="621"/>
                </a:lnTo>
                <a:lnTo>
                  <a:pt x="43" y="600"/>
                </a:lnTo>
                <a:lnTo>
                  <a:pt x="43" y="578"/>
                </a:lnTo>
                <a:lnTo>
                  <a:pt x="43" y="551"/>
                </a:lnTo>
                <a:lnTo>
                  <a:pt x="43" y="535"/>
                </a:lnTo>
                <a:lnTo>
                  <a:pt x="43" y="529"/>
                </a:lnTo>
                <a:lnTo>
                  <a:pt x="43" y="524"/>
                </a:lnTo>
                <a:lnTo>
                  <a:pt x="43" y="508"/>
                </a:lnTo>
                <a:lnTo>
                  <a:pt x="43" y="470"/>
                </a:lnTo>
                <a:lnTo>
                  <a:pt x="43" y="416"/>
                </a:lnTo>
                <a:lnTo>
                  <a:pt x="43" y="340"/>
                </a:lnTo>
                <a:lnTo>
                  <a:pt x="43" y="265"/>
                </a:lnTo>
                <a:lnTo>
                  <a:pt x="43" y="195"/>
                </a:lnTo>
                <a:lnTo>
                  <a:pt x="43" y="157"/>
                </a:lnTo>
                <a:lnTo>
                  <a:pt x="43" y="179"/>
                </a:lnTo>
                <a:lnTo>
                  <a:pt x="43" y="233"/>
                </a:lnTo>
                <a:lnTo>
                  <a:pt x="43" y="287"/>
                </a:lnTo>
                <a:lnTo>
                  <a:pt x="43" y="319"/>
                </a:lnTo>
                <a:lnTo>
                  <a:pt x="43" y="330"/>
                </a:lnTo>
                <a:lnTo>
                  <a:pt x="43" y="340"/>
                </a:lnTo>
                <a:lnTo>
                  <a:pt x="43" y="357"/>
                </a:lnTo>
                <a:lnTo>
                  <a:pt x="43" y="378"/>
                </a:lnTo>
                <a:lnTo>
                  <a:pt x="43" y="394"/>
                </a:lnTo>
                <a:lnTo>
                  <a:pt x="43" y="400"/>
                </a:lnTo>
                <a:lnTo>
                  <a:pt x="43" y="411"/>
                </a:lnTo>
                <a:lnTo>
                  <a:pt x="43" y="438"/>
                </a:lnTo>
                <a:lnTo>
                  <a:pt x="43" y="486"/>
                </a:lnTo>
                <a:lnTo>
                  <a:pt x="43" y="540"/>
                </a:lnTo>
                <a:lnTo>
                  <a:pt x="43" y="583"/>
                </a:lnTo>
                <a:lnTo>
                  <a:pt x="43" y="605"/>
                </a:lnTo>
                <a:lnTo>
                  <a:pt x="43" y="610"/>
                </a:lnTo>
                <a:lnTo>
                  <a:pt x="43" y="605"/>
                </a:lnTo>
                <a:lnTo>
                  <a:pt x="43" y="594"/>
                </a:lnTo>
                <a:lnTo>
                  <a:pt x="43" y="556"/>
                </a:lnTo>
                <a:lnTo>
                  <a:pt x="43" y="486"/>
                </a:lnTo>
                <a:lnTo>
                  <a:pt x="43" y="421"/>
                </a:lnTo>
                <a:lnTo>
                  <a:pt x="43" y="373"/>
                </a:lnTo>
                <a:lnTo>
                  <a:pt x="43" y="357"/>
                </a:lnTo>
                <a:lnTo>
                  <a:pt x="43" y="351"/>
                </a:lnTo>
                <a:lnTo>
                  <a:pt x="43" y="357"/>
                </a:lnTo>
                <a:lnTo>
                  <a:pt x="43" y="362"/>
                </a:lnTo>
                <a:lnTo>
                  <a:pt x="43" y="378"/>
                </a:lnTo>
                <a:lnTo>
                  <a:pt x="43" y="411"/>
                </a:lnTo>
                <a:lnTo>
                  <a:pt x="43" y="438"/>
                </a:lnTo>
                <a:lnTo>
                  <a:pt x="43" y="432"/>
                </a:lnTo>
                <a:lnTo>
                  <a:pt x="43" y="405"/>
                </a:lnTo>
                <a:lnTo>
                  <a:pt x="43" y="389"/>
                </a:lnTo>
                <a:lnTo>
                  <a:pt x="43" y="400"/>
                </a:lnTo>
                <a:lnTo>
                  <a:pt x="43" y="405"/>
                </a:lnTo>
                <a:lnTo>
                  <a:pt x="43" y="394"/>
                </a:lnTo>
                <a:lnTo>
                  <a:pt x="43" y="389"/>
                </a:lnTo>
                <a:lnTo>
                  <a:pt x="43" y="394"/>
                </a:lnTo>
                <a:lnTo>
                  <a:pt x="43" y="405"/>
                </a:lnTo>
                <a:lnTo>
                  <a:pt x="43" y="411"/>
                </a:lnTo>
                <a:lnTo>
                  <a:pt x="43" y="389"/>
                </a:lnTo>
                <a:lnTo>
                  <a:pt x="43" y="351"/>
                </a:lnTo>
                <a:lnTo>
                  <a:pt x="43" y="297"/>
                </a:lnTo>
                <a:lnTo>
                  <a:pt x="43" y="254"/>
                </a:lnTo>
                <a:lnTo>
                  <a:pt x="43" y="238"/>
                </a:lnTo>
                <a:lnTo>
                  <a:pt x="43" y="270"/>
                </a:lnTo>
                <a:lnTo>
                  <a:pt x="43" y="335"/>
                </a:lnTo>
                <a:lnTo>
                  <a:pt x="43" y="400"/>
                </a:lnTo>
                <a:lnTo>
                  <a:pt x="43" y="443"/>
                </a:lnTo>
                <a:lnTo>
                  <a:pt x="43" y="492"/>
                </a:lnTo>
                <a:lnTo>
                  <a:pt x="43" y="551"/>
                </a:lnTo>
                <a:lnTo>
                  <a:pt x="43" y="610"/>
                </a:lnTo>
                <a:lnTo>
                  <a:pt x="43" y="627"/>
                </a:lnTo>
                <a:lnTo>
                  <a:pt x="43" y="600"/>
                </a:lnTo>
                <a:lnTo>
                  <a:pt x="43" y="556"/>
                </a:lnTo>
                <a:lnTo>
                  <a:pt x="43" y="524"/>
                </a:lnTo>
                <a:lnTo>
                  <a:pt x="43" y="519"/>
                </a:lnTo>
                <a:lnTo>
                  <a:pt x="43" y="508"/>
                </a:lnTo>
                <a:lnTo>
                  <a:pt x="43" y="470"/>
                </a:lnTo>
                <a:lnTo>
                  <a:pt x="43" y="411"/>
                </a:lnTo>
                <a:lnTo>
                  <a:pt x="43" y="335"/>
                </a:lnTo>
                <a:lnTo>
                  <a:pt x="43" y="260"/>
                </a:lnTo>
                <a:lnTo>
                  <a:pt x="43" y="189"/>
                </a:lnTo>
                <a:lnTo>
                  <a:pt x="43" y="141"/>
                </a:lnTo>
                <a:lnTo>
                  <a:pt x="43" y="119"/>
                </a:lnTo>
                <a:lnTo>
                  <a:pt x="43" y="141"/>
                </a:lnTo>
                <a:lnTo>
                  <a:pt x="43" y="179"/>
                </a:lnTo>
                <a:lnTo>
                  <a:pt x="49" y="238"/>
                </a:lnTo>
                <a:lnTo>
                  <a:pt x="49" y="297"/>
                </a:lnTo>
                <a:lnTo>
                  <a:pt x="49" y="351"/>
                </a:lnTo>
                <a:lnTo>
                  <a:pt x="49" y="400"/>
                </a:lnTo>
                <a:lnTo>
                  <a:pt x="49" y="454"/>
                </a:lnTo>
                <a:lnTo>
                  <a:pt x="49" y="513"/>
                </a:lnTo>
                <a:lnTo>
                  <a:pt x="49" y="578"/>
                </a:lnTo>
                <a:lnTo>
                  <a:pt x="49" y="632"/>
                </a:lnTo>
                <a:lnTo>
                  <a:pt x="49" y="664"/>
                </a:lnTo>
                <a:lnTo>
                  <a:pt x="49" y="659"/>
                </a:lnTo>
                <a:lnTo>
                  <a:pt x="49" y="637"/>
                </a:lnTo>
                <a:lnTo>
                  <a:pt x="49" y="600"/>
                </a:lnTo>
                <a:lnTo>
                  <a:pt x="49" y="567"/>
                </a:lnTo>
                <a:lnTo>
                  <a:pt x="49" y="529"/>
                </a:lnTo>
                <a:lnTo>
                  <a:pt x="49" y="497"/>
                </a:lnTo>
                <a:lnTo>
                  <a:pt x="49" y="470"/>
                </a:lnTo>
                <a:lnTo>
                  <a:pt x="49" y="448"/>
                </a:lnTo>
                <a:lnTo>
                  <a:pt x="49" y="427"/>
                </a:lnTo>
                <a:lnTo>
                  <a:pt x="49" y="411"/>
                </a:lnTo>
                <a:lnTo>
                  <a:pt x="49" y="400"/>
                </a:lnTo>
                <a:lnTo>
                  <a:pt x="49" y="394"/>
                </a:lnTo>
                <a:lnTo>
                  <a:pt x="49" y="384"/>
                </a:lnTo>
                <a:lnTo>
                  <a:pt x="49" y="373"/>
                </a:lnTo>
                <a:lnTo>
                  <a:pt x="49" y="367"/>
                </a:lnTo>
                <a:lnTo>
                  <a:pt x="49" y="362"/>
                </a:lnTo>
                <a:lnTo>
                  <a:pt x="49" y="335"/>
                </a:lnTo>
                <a:lnTo>
                  <a:pt x="49" y="313"/>
                </a:lnTo>
                <a:lnTo>
                  <a:pt x="49" y="335"/>
                </a:lnTo>
                <a:lnTo>
                  <a:pt x="49" y="389"/>
                </a:lnTo>
                <a:lnTo>
                  <a:pt x="49" y="454"/>
                </a:lnTo>
                <a:lnTo>
                  <a:pt x="49" y="502"/>
                </a:lnTo>
                <a:lnTo>
                  <a:pt x="49" y="524"/>
                </a:lnTo>
                <a:lnTo>
                  <a:pt x="49" y="535"/>
                </a:lnTo>
                <a:lnTo>
                  <a:pt x="49" y="513"/>
                </a:lnTo>
                <a:lnTo>
                  <a:pt x="49" y="470"/>
                </a:lnTo>
                <a:lnTo>
                  <a:pt x="49" y="432"/>
                </a:lnTo>
                <a:lnTo>
                  <a:pt x="49" y="411"/>
                </a:lnTo>
                <a:lnTo>
                  <a:pt x="49" y="416"/>
                </a:lnTo>
                <a:lnTo>
                  <a:pt x="49" y="427"/>
                </a:lnTo>
                <a:lnTo>
                  <a:pt x="49" y="416"/>
                </a:lnTo>
                <a:lnTo>
                  <a:pt x="49" y="400"/>
                </a:lnTo>
                <a:lnTo>
                  <a:pt x="49" y="394"/>
                </a:lnTo>
                <a:lnTo>
                  <a:pt x="49" y="389"/>
                </a:lnTo>
                <a:lnTo>
                  <a:pt x="49" y="384"/>
                </a:lnTo>
                <a:lnTo>
                  <a:pt x="49" y="389"/>
                </a:lnTo>
                <a:lnTo>
                  <a:pt x="49" y="400"/>
                </a:lnTo>
                <a:lnTo>
                  <a:pt x="49" y="389"/>
                </a:lnTo>
                <a:lnTo>
                  <a:pt x="49" y="351"/>
                </a:lnTo>
                <a:lnTo>
                  <a:pt x="49" y="308"/>
                </a:lnTo>
                <a:lnTo>
                  <a:pt x="49" y="292"/>
                </a:lnTo>
                <a:lnTo>
                  <a:pt x="49" y="308"/>
                </a:lnTo>
                <a:lnTo>
                  <a:pt x="49" y="330"/>
                </a:lnTo>
                <a:lnTo>
                  <a:pt x="49" y="346"/>
                </a:lnTo>
                <a:lnTo>
                  <a:pt x="49" y="351"/>
                </a:lnTo>
                <a:lnTo>
                  <a:pt x="49" y="362"/>
                </a:lnTo>
                <a:lnTo>
                  <a:pt x="49" y="400"/>
                </a:lnTo>
                <a:lnTo>
                  <a:pt x="49" y="443"/>
                </a:lnTo>
                <a:lnTo>
                  <a:pt x="49" y="475"/>
                </a:lnTo>
                <a:lnTo>
                  <a:pt x="49" y="481"/>
                </a:lnTo>
                <a:lnTo>
                  <a:pt x="49" y="454"/>
                </a:lnTo>
                <a:lnTo>
                  <a:pt x="49" y="438"/>
                </a:lnTo>
                <a:lnTo>
                  <a:pt x="49" y="454"/>
                </a:lnTo>
                <a:lnTo>
                  <a:pt x="49" y="470"/>
                </a:lnTo>
                <a:lnTo>
                  <a:pt x="49" y="475"/>
                </a:lnTo>
                <a:lnTo>
                  <a:pt x="49" y="465"/>
                </a:lnTo>
                <a:lnTo>
                  <a:pt x="49" y="443"/>
                </a:lnTo>
                <a:lnTo>
                  <a:pt x="49" y="394"/>
                </a:lnTo>
                <a:lnTo>
                  <a:pt x="49" y="330"/>
                </a:lnTo>
                <a:lnTo>
                  <a:pt x="49" y="276"/>
                </a:lnTo>
                <a:lnTo>
                  <a:pt x="49" y="260"/>
                </a:lnTo>
                <a:lnTo>
                  <a:pt x="49" y="292"/>
                </a:lnTo>
                <a:lnTo>
                  <a:pt x="49" y="335"/>
                </a:lnTo>
                <a:lnTo>
                  <a:pt x="49" y="373"/>
                </a:lnTo>
                <a:lnTo>
                  <a:pt x="49" y="405"/>
                </a:lnTo>
                <a:lnTo>
                  <a:pt x="49" y="432"/>
                </a:lnTo>
                <a:lnTo>
                  <a:pt x="49" y="470"/>
                </a:lnTo>
                <a:lnTo>
                  <a:pt x="49" y="502"/>
                </a:lnTo>
                <a:lnTo>
                  <a:pt x="49" y="470"/>
                </a:lnTo>
                <a:lnTo>
                  <a:pt x="49" y="448"/>
                </a:lnTo>
                <a:lnTo>
                  <a:pt x="49" y="459"/>
                </a:lnTo>
                <a:lnTo>
                  <a:pt x="49" y="486"/>
                </a:lnTo>
                <a:lnTo>
                  <a:pt x="55" y="519"/>
                </a:lnTo>
                <a:lnTo>
                  <a:pt x="55" y="529"/>
                </a:lnTo>
                <a:lnTo>
                  <a:pt x="55" y="524"/>
                </a:lnTo>
                <a:lnTo>
                  <a:pt x="55" y="513"/>
                </a:lnTo>
                <a:lnTo>
                  <a:pt x="55" y="508"/>
                </a:lnTo>
                <a:lnTo>
                  <a:pt x="55" y="492"/>
                </a:lnTo>
                <a:lnTo>
                  <a:pt x="55" y="470"/>
                </a:lnTo>
                <a:lnTo>
                  <a:pt x="55" y="454"/>
                </a:lnTo>
                <a:lnTo>
                  <a:pt x="55" y="438"/>
                </a:lnTo>
                <a:lnTo>
                  <a:pt x="55" y="427"/>
                </a:lnTo>
                <a:lnTo>
                  <a:pt x="55" y="411"/>
                </a:lnTo>
                <a:lnTo>
                  <a:pt x="55" y="394"/>
                </a:lnTo>
                <a:lnTo>
                  <a:pt x="55" y="384"/>
                </a:lnTo>
                <a:lnTo>
                  <a:pt x="55" y="373"/>
                </a:lnTo>
                <a:lnTo>
                  <a:pt x="55" y="351"/>
                </a:lnTo>
                <a:lnTo>
                  <a:pt x="55" y="319"/>
                </a:lnTo>
                <a:lnTo>
                  <a:pt x="55" y="313"/>
                </a:lnTo>
                <a:lnTo>
                  <a:pt x="55" y="340"/>
                </a:lnTo>
                <a:lnTo>
                  <a:pt x="55" y="384"/>
                </a:lnTo>
                <a:lnTo>
                  <a:pt x="55" y="405"/>
                </a:lnTo>
                <a:lnTo>
                  <a:pt x="55" y="411"/>
                </a:lnTo>
                <a:lnTo>
                  <a:pt x="55" y="400"/>
                </a:lnTo>
                <a:lnTo>
                  <a:pt x="55" y="389"/>
                </a:lnTo>
                <a:lnTo>
                  <a:pt x="55" y="373"/>
                </a:lnTo>
                <a:lnTo>
                  <a:pt x="55" y="351"/>
                </a:lnTo>
                <a:lnTo>
                  <a:pt x="55" y="324"/>
                </a:lnTo>
                <a:lnTo>
                  <a:pt x="55" y="313"/>
                </a:lnTo>
                <a:lnTo>
                  <a:pt x="55" y="340"/>
                </a:lnTo>
                <a:lnTo>
                  <a:pt x="55" y="384"/>
                </a:lnTo>
                <a:lnTo>
                  <a:pt x="55" y="432"/>
                </a:lnTo>
                <a:lnTo>
                  <a:pt x="55" y="465"/>
                </a:lnTo>
                <a:lnTo>
                  <a:pt x="55" y="492"/>
                </a:lnTo>
                <a:lnTo>
                  <a:pt x="55" y="502"/>
                </a:lnTo>
                <a:lnTo>
                  <a:pt x="55" y="492"/>
                </a:lnTo>
                <a:lnTo>
                  <a:pt x="55" y="465"/>
                </a:lnTo>
                <a:lnTo>
                  <a:pt x="55" y="438"/>
                </a:lnTo>
                <a:lnTo>
                  <a:pt x="55" y="427"/>
                </a:lnTo>
                <a:lnTo>
                  <a:pt x="55" y="411"/>
                </a:lnTo>
                <a:lnTo>
                  <a:pt x="55" y="373"/>
                </a:lnTo>
                <a:lnTo>
                  <a:pt x="55" y="303"/>
                </a:lnTo>
                <a:lnTo>
                  <a:pt x="55" y="243"/>
                </a:lnTo>
                <a:lnTo>
                  <a:pt x="55" y="238"/>
                </a:lnTo>
                <a:lnTo>
                  <a:pt x="55" y="287"/>
                </a:lnTo>
                <a:lnTo>
                  <a:pt x="55" y="340"/>
                </a:lnTo>
                <a:lnTo>
                  <a:pt x="55" y="367"/>
                </a:lnTo>
                <a:lnTo>
                  <a:pt x="55" y="362"/>
                </a:lnTo>
                <a:lnTo>
                  <a:pt x="55" y="367"/>
                </a:lnTo>
                <a:lnTo>
                  <a:pt x="55" y="384"/>
                </a:lnTo>
                <a:lnTo>
                  <a:pt x="55" y="400"/>
                </a:lnTo>
                <a:lnTo>
                  <a:pt x="55" y="421"/>
                </a:lnTo>
                <a:lnTo>
                  <a:pt x="55" y="448"/>
                </a:lnTo>
                <a:lnTo>
                  <a:pt x="55" y="492"/>
                </a:lnTo>
                <a:lnTo>
                  <a:pt x="55" y="535"/>
                </a:lnTo>
                <a:lnTo>
                  <a:pt x="55" y="567"/>
                </a:lnTo>
                <a:lnTo>
                  <a:pt x="55" y="600"/>
                </a:lnTo>
                <a:lnTo>
                  <a:pt x="55" y="643"/>
                </a:lnTo>
                <a:lnTo>
                  <a:pt x="55" y="697"/>
                </a:lnTo>
                <a:lnTo>
                  <a:pt x="55" y="735"/>
                </a:lnTo>
                <a:lnTo>
                  <a:pt x="55" y="745"/>
                </a:lnTo>
                <a:lnTo>
                  <a:pt x="55" y="708"/>
                </a:lnTo>
                <a:lnTo>
                  <a:pt x="55" y="643"/>
                </a:lnTo>
                <a:lnTo>
                  <a:pt x="55" y="567"/>
                </a:lnTo>
                <a:lnTo>
                  <a:pt x="55" y="492"/>
                </a:lnTo>
                <a:lnTo>
                  <a:pt x="55" y="421"/>
                </a:lnTo>
                <a:lnTo>
                  <a:pt x="55" y="346"/>
                </a:lnTo>
                <a:lnTo>
                  <a:pt x="55" y="249"/>
                </a:lnTo>
                <a:lnTo>
                  <a:pt x="55" y="152"/>
                </a:lnTo>
                <a:lnTo>
                  <a:pt x="55" y="81"/>
                </a:lnTo>
                <a:lnTo>
                  <a:pt x="55" y="49"/>
                </a:lnTo>
                <a:lnTo>
                  <a:pt x="55" y="38"/>
                </a:lnTo>
                <a:lnTo>
                  <a:pt x="55" y="54"/>
                </a:lnTo>
                <a:lnTo>
                  <a:pt x="55" y="114"/>
                </a:lnTo>
                <a:lnTo>
                  <a:pt x="55" y="216"/>
                </a:lnTo>
                <a:lnTo>
                  <a:pt x="55" y="319"/>
                </a:lnTo>
                <a:lnTo>
                  <a:pt x="55" y="378"/>
                </a:lnTo>
                <a:lnTo>
                  <a:pt x="55" y="400"/>
                </a:lnTo>
                <a:lnTo>
                  <a:pt x="55" y="411"/>
                </a:lnTo>
                <a:lnTo>
                  <a:pt x="55" y="438"/>
                </a:lnTo>
                <a:lnTo>
                  <a:pt x="55" y="470"/>
                </a:lnTo>
                <a:lnTo>
                  <a:pt x="55" y="492"/>
                </a:lnTo>
                <a:lnTo>
                  <a:pt x="55" y="502"/>
                </a:lnTo>
                <a:lnTo>
                  <a:pt x="55" y="497"/>
                </a:lnTo>
                <a:lnTo>
                  <a:pt x="61" y="513"/>
                </a:lnTo>
                <a:lnTo>
                  <a:pt x="61" y="546"/>
                </a:lnTo>
                <a:lnTo>
                  <a:pt x="61" y="578"/>
                </a:lnTo>
                <a:lnTo>
                  <a:pt x="61" y="589"/>
                </a:lnTo>
                <a:lnTo>
                  <a:pt x="61" y="567"/>
                </a:lnTo>
                <a:lnTo>
                  <a:pt x="61" y="519"/>
                </a:lnTo>
                <a:lnTo>
                  <a:pt x="61" y="465"/>
                </a:lnTo>
                <a:lnTo>
                  <a:pt x="61" y="411"/>
                </a:lnTo>
                <a:lnTo>
                  <a:pt x="61" y="373"/>
                </a:lnTo>
                <a:lnTo>
                  <a:pt x="61" y="335"/>
                </a:lnTo>
                <a:lnTo>
                  <a:pt x="61" y="287"/>
                </a:lnTo>
                <a:lnTo>
                  <a:pt x="61" y="249"/>
                </a:lnTo>
                <a:lnTo>
                  <a:pt x="61" y="238"/>
                </a:lnTo>
                <a:lnTo>
                  <a:pt x="61" y="270"/>
                </a:lnTo>
                <a:lnTo>
                  <a:pt x="61" y="330"/>
                </a:lnTo>
                <a:lnTo>
                  <a:pt x="61" y="389"/>
                </a:lnTo>
                <a:lnTo>
                  <a:pt x="61" y="432"/>
                </a:lnTo>
                <a:lnTo>
                  <a:pt x="61" y="454"/>
                </a:lnTo>
                <a:lnTo>
                  <a:pt x="61" y="481"/>
                </a:lnTo>
                <a:lnTo>
                  <a:pt x="61" y="524"/>
                </a:lnTo>
                <a:lnTo>
                  <a:pt x="61" y="567"/>
                </a:lnTo>
                <a:lnTo>
                  <a:pt x="61" y="578"/>
                </a:lnTo>
                <a:lnTo>
                  <a:pt x="61" y="546"/>
                </a:lnTo>
                <a:lnTo>
                  <a:pt x="61" y="502"/>
                </a:lnTo>
                <a:lnTo>
                  <a:pt x="61" y="481"/>
                </a:lnTo>
                <a:lnTo>
                  <a:pt x="61" y="486"/>
                </a:lnTo>
                <a:lnTo>
                  <a:pt x="61" y="465"/>
                </a:lnTo>
                <a:lnTo>
                  <a:pt x="61" y="421"/>
                </a:lnTo>
                <a:lnTo>
                  <a:pt x="61" y="378"/>
                </a:lnTo>
                <a:lnTo>
                  <a:pt x="61" y="357"/>
                </a:lnTo>
                <a:lnTo>
                  <a:pt x="61" y="340"/>
                </a:lnTo>
                <a:lnTo>
                  <a:pt x="61" y="319"/>
                </a:lnTo>
                <a:lnTo>
                  <a:pt x="61" y="292"/>
                </a:lnTo>
                <a:lnTo>
                  <a:pt x="61" y="281"/>
                </a:lnTo>
                <a:lnTo>
                  <a:pt x="61" y="270"/>
                </a:lnTo>
                <a:lnTo>
                  <a:pt x="61" y="249"/>
                </a:lnTo>
                <a:lnTo>
                  <a:pt x="61" y="222"/>
                </a:lnTo>
                <a:lnTo>
                  <a:pt x="61" y="200"/>
                </a:lnTo>
                <a:lnTo>
                  <a:pt x="61" y="206"/>
                </a:lnTo>
                <a:lnTo>
                  <a:pt x="61" y="227"/>
                </a:lnTo>
                <a:lnTo>
                  <a:pt x="61" y="270"/>
                </a:lnTo>
                <a:lnTo>
                  <a:pt x="61" y="313"/>
                </a:lnTo>
                <a:lnTo>
                  <a:pt x="61" y="357"/>
                </a:lnTo>
                <a:lnTo>
                  <a:pt x="61" y="400"/>
                </a:lnTo>
                <a:lnTo>
                  <a:pt x="61" y="459"/>
                </a:lnTo>
                <a:lnTo>
                  <a:pt x="61" y="508"/>
                </a:lnTo>
                <a:lnTo>
                  <a:pt x="61" y="540"/>
                </a:lnTo>
                <a:lnTo>
                  <a:pt x="61" y="546"/>
                </a:lnTo>
                <a:lnTo>
                  <a:pt x="61" y="551"/>
                </a:lnTo>
                <a:lnTo>
                  <a:pt x="61" y="562"/>
                </a:lnTo>
                <a:lnTo>
                  <a:pt x="61" y="573"/>
                </a:lnTo>
                <a:lnTo>
                  <a:pt x="61" y="578"/>
                </a:lnTo>
                <a:lnTo>
                  <a:pt x="61" y="573"/>
                </a:lnTo>
                <a:lnTo>
                  <a:pt x="61" y="562"/>
                </a:lnTo>
                <a:lnTo>
                  <a:pt x="61" y="551"/>
                </a:lnTo>
                <a:lnTo>
                  <a:pt x="61" y="535"/>
                </a:lnTo>
                <a:lnTo>
                  <a:pt x="61" y="524"/>
                </a:lnTo>
                <a:lnTo>
                  <a:pt x="61" y="519"/>
                </a:lnTo>
                <a:lnTo>
                  <a:pt x="61" y="502"/>
                </a:lnTo>
                <a:lnTo>
                  <a:pt x="61" y="465"/>
                </a:lnTo>
                <a:lnTo>
                  <a:pt x="61" y="411"/>
                </a:lnTo>
                <a:lnTo>
                  <a:pt x="61" y="367"/>
                </a:lnTo>
                <a:lnTo>
                  <a:pt x="61" y="346"/>
                </a:lnTo>
                <a:lnTo>
                  <a:pt x="61" y="330"/>
                </a:lnTo>
                <a:lnTo>
                  <a:pt x="61" y="297"/>
                </a:lnTo>
                <a:lnTo>
                  <a:pt x="61" y="249"/>
                </a:lnTo>
                <a:lnTo>
                  <a:pt x="61" y="216"/>
                </a:lnTo>
                <a:lnTo>
                  <a:pt x="61" y="227"/>
                </a:lnTo>
                <a:lnTo>
                  <a:pt x="61" y="276"/>
                </a:lnTo>
                <a:lnTo>
                  <a:pt x="61" y="346"/>
                </a:lnTo>
                <a:lnTo>
                  <a:pt x="61" y="427"/>
                </a:lnTo>
                <a:lnTo>
                  <a:pt x="61" y="492"/>
                </a:lnTo>
                <a:lnTo>
                  <a:pt x="61" y="535"/>
                </a:lnTo>
                <a:lnTo>
                  <a:pt x="61" y="556"/>
                </a:lnTo>
                <a:lnTo>
                  <a:pt x="61" y="551"/>
                </a:lnTo>
                <a:lnTo>
                  <a:pt x="61" y="524"/>
                </a:lnTo>
                <a:lnTo>
                  <a:pt x="61" y="492"/>
                </a:lnTo>
                <a:lnTo>
                  <a:pt x="61" y="475"/>
                </a:lnTo>
                <a:lnTo>
                  <a:pt x="61" y="470"/>
                </a:lnTo>
                <a:lnTo>
                  <a:pt x="61" y="465"/>
                </a:lnTo>
                <a:lnTo>
                  <a:pt x="61" y="448"/>
                </a:lnTo>
                <a:lnTo>
                  <a:pt x="61" y="438"/>
                </a:lnTo>
                <a:lnTo>
                  <a:pt x="61" y="432"/>
                </a:lnTo>
                <a:lnTo>
                  <a:pt x="61" y="443"/>
                </a:lnTo>
                <a:lnTo>
                  <a:pt x="67" y="459"/>
                </a:lnTo>
                <a:lnTo>
                  <a:pt x="67" y="470"/>
                </a:lnTo>
                <a:lnTo>
                  <a:pt x="67" y="475"/>
                </a:lnTo>
                <a:lnTo>
                  <a:pt x="67" y="470"/>
                </a:lnTo>
                <a:lnTo>
                  <a:pt x="67" y="459"/>
                </a:lnTo>
                <a:lnTo>
                  <a:pt x="67" y="454"/>
                </a:lnTo>
                <a:lnTo>
                  <a:pt x="67" y="459"/>
                </a:lnTo>
                <a:lnTo>
                  <a:pt x="67" y="454"/>
                </a:lnTo>
                <a:lnTo>
                  <a:pt x="67" y="448"/>
                </a:lnTo>
                <a:lnTo>
                  <a:pt x="67" y="438"/>
                </a:lnTo>
                <a:lnTo>
                  <a:pt x="67" y="421"/>
                </a:lnTo>
                <a:lnTo>
                  <a:pt x="67" y="373"/>
                </a:lnTo>
                <a:lnTo>
                  <a:pt x="67" y="287"/>
                </a:lnTo>
                <a:lnTo>
                  <a:pt x="67" y="200"/>
                </a:lnTo>
                <a:lnTo>
                  <a:pt x="67" y="125"/>
                </a:lnTo>
                <a:lnTo>
                  <a:pt x="67" y="81"/>
                </a:lnTo>
                <a:lnTo>
                  <a:pt x="67" y="60"/>
                </a:lnTo>
                <a:lnTo>
                  <a:pt x="67" y="65"/>
                </a:lnTo>
                <a:lnTo>
                  <a:pt x="67" y="108"/>
                </a:lnTo>
                <a:lnTo>
                  <a:pt x="67" y="184"/>
                </a:lnTo>
                <a:lnTo>
                  <a:pt x="67" y="265"/>
                </a:lnTo>
                <a:lnTo>
                  <a:pt x="67" y="324"/>
                </a:lnTo>
                <a:lnTo>
                  <a:pt x="67" y="362"/>
                </a:lnTo>
                <a:lnTo>
                  <a:pt x="67" y="394"/>
                </a:lnTo>
                <a:lnTo>
                  <a:pt x="67" y="438"/>
                </a:lnTo>
                <a:lnTo>
                  <a:pt x="67" y="486"/>
                </a:lnTo>
                <a:lnTo>
                  <a:pt x="67" y="535"/>
                </a:lnTo>
                <a:lnTo>
                  <a:pt x="67" y="562"/>
                </a:lnTo>
                <a:lnTo>
                  <a:pt x="67" y="556"/>
                </a:lnTo>
                <a:lnTo>
                  <a:pt x="67" y="546"/>
                </a:lnTo>
                <a:lnTo>
                  <a:pt x="67" y="556"/>
                </a:lnTo>
                <a:lnTo>
                  <a:pt x="67" y="551"/>
                </a:lnTo>
                <a:lnTo>
                  <a:pt x="67" y="524"/>
                </a:lnTo>
                <a:lnTo>
                  <a:pt x="67" y="486"/>
                </a:lnTo>
                <a:lnTo>
                  <a:pt x="67" y="459"/>
                </a:lnTo>
                <a:lnTo>
                  <a:pt x="67" y="443"/>
                </a:lnTo>
                <a:lnTo>
                  <a:pt x="67" y="427"/>
                </a:lnTo>
                <a:lnTo>
                  <a:pt x="67" y="400"/>
                </a:lnTo>
                <a:lnTo>
                  <a:pt x="67" y="357"/>
                </a:lnTo>
                <a:lnTo>
                  <a:pt x="67" y="330"/>
                </a:lnTo>
                <a:lnTo>
                  <a:pt x="67" y="340"/>
                </a:lnTo>
                <a:lnTo>
                  <a:pt x="67" y="389"/>
                </a:lnTo>
                <a:lnTo>
                  <a:pt x="67" y="427"/>
                </a:lnTo>
                <a:lnTo>
                  <a:pt x="67" y="448"/>
                </a:lnTo>
                <a:lnTo>
                  <a:pt x="67" y="459"/>
                </a:lnTo>
                <a:lnTo>
                  <a:pt x="67" y="470"/>
                </a:lnTo>
                <a:lnTo>
                  <a:pt x="67" y="481"/>
                </a:lnTo>
                <a:lnTo>
                  <a:pt x="67" y="475"/>
                </a:lnTo>
                <a:lnTo>
                  <a:pt x="67" y="465"/>
                </a:lnTo>
                <a:lnTo>
                  <a:pt x="67" y="454"/>
                </a:lnTo>
                <a:lnTo>
                  <a:pt x="67" y="465"/>
                </a:lnTo>
                <a:lnTo>
                  <a:pt x="67" y="486"/>
                </a:lnTo>
                <a:lnTo>
                  <a:pt x="67" y="513"/>
                </a:lnTo>
                <a:lnTo>
                  <a:pt x="67" y="524"/>
                </a:lnTo>
                <a:lnTo>
                  <a:pt x="67" y="519"/>
                </a:lnTo>
                <a:lnTo>
                  <a:pt x="67" y="524"/>
                </a:lnTo>
                <a:lnTo>
                  <a:pt x="67" y="540"/>
                </a:lnTo>
                <a:lnTo>
                  <a:pt x="67" y="567"/>
                </a:lnTo>
                <a:lnTo>
                  <a:pt x="67" y="578"/>
                </a:lnTo>
                <a:lnTo>
                  <a:pt x="67" y="567"/>
                </a:lnTo>
                <a:lnTo>
                  <a:pt x="67" y="524"/>
                </a:lnTo>
                <a:lnTo>
                  <a:pt x="67" y="465"/>
                </a:lnTo>
                <a:lnTo>
                  <a:pt x="67" y="405"/>
                </a:lnTo>
                <a:lnTo>
                  <a:pt x="67" y="357"/>
                </a:lnTo>
                <a:lnTo>
                  <a:pt x="67" y="335"/>
                </a:lnTo>
                <a:lnTo>
                  <a:pt x="67" y="330"/>
                </a:lnTo>
                <a:lnTo>
                  <a:pt x="67" y="324"/>
                </a:lnTo>
                <a:lnTo>
                  <a:pt x="67" y="303"/>
                </a:lnTo>
                <a:lnTo>
                  <a:pt x="67" y="287"/>
                </a:lnTo>
                <a:lnTo>
                  <a:pt x="67" y="308"/>
                </a:lnTo>
                <a:lnTo>
                  <a:pt x="67" y="340"/>
                </a:lnTo>
                <a:lnTo>
                  <a:pt x="67" y="378"/>
                </a:lnTo>
                <a:lnTo>
                  <a:pt x="67" y="405"/>
                </a:lnTo>
                <a:lnTo>
                  <a:pt x="67" y="411"/>
                </a:lnTo>
                <a:lnTo>
                  <a:pt x="67" y="394"/>
                </a:lnTo>
                <a:lnTo>
                  <a:pt x="67" y="357"/>
                </a:lnTo>
                <a:lnTo>
                  <a:pt x="67" y="292"/>
                </a:lnTo>
                <a:lnTo>
                  <a:pt x="67" y="227"/>
                </a:lnTo>
                <a:lnTo>
                  <a:pt x="67" y="200"/>
                </a:lnTo>
                <a:lnTo>
                  <a:pt x="67" y="233"/>
                </a:lnTo>
                <a:lnTo>
                  <a:pt x="67" y="297"/>
                </a:lnTo>
                <a:lnTo>
                  <a:pt x="73" y="340"/>
                </a:lnTo>
                <a:lnTo>
                  <a:pt x="73" y="362"/>
                </a:lnTo>
                <a:lnTo>
                  <a:pt x="73" y="367"/>
                </a:lnTo>
                <a:lnTo>
                  <a:pt x="73" y="378"/>
                </a:lnTo>
                <a:lnTo>
                  <a:pt x="73" y="394"/>
                </a:lnTo>
                <a:lnTo>
                  <a:pt x="73" y="405"/>
                </a:lnTo>
                <a:lnTo>
                  <a:pt x="73" y="411"/>
                </a:lnTo>
                <a:lnTo>
                  <a:pt x="73" y="405"/>
                </a:lnTo>
                <a:lnTo>
                  <a:pt x="73" y="411"/>
                </a:lnTo>
                <a:lnTo>
                  <a:pt x="73" y="421"/>
                </a:lnTo>
                <a:lnTo>
                  <a:pt x="73" y="438"/>
                </a:lnTo>
                <a:lnTo>
                  <a:pt x="73" y="448"/>
                </a:lnTo>
                <a:lnTo>
                  <a:pt x="73" y="475"/>
                </a:lnTo>
                <a:lnTo>
                  <a:pt x="73" y="529"/>
                </a:lnTo>
                <a:lnTo>
                  <a:pt x="73" y="589"/>
                </a:lnTo>
                <a:lnTo>
                  <a:pt x="73" y="621"/>
                </a:lnTo>
                <a:lnTo>
                  <a:pt x="73" y="600"/>
                </a:lnTo>
                <a:lnTo>
                  <a:pt x="73" y="556"/>
                </a:lnTo>
                <a:lnTo>
                  <a:pt x="73" y="524"/>
                </a:lnTo>
                <a:lnTo>
                  <a:pt x="73" y="502"/>
                </a:lnTo>
                <a:lnTo>
                  <a:pt x="73" y="486"/>
                </a:lnTo>
                <a:lnTo>
                  <a:pt x="73" y="454"/>
                </a:lnTo>
                <a:lnTo>
                  <a:pt x="73" y="416"/>
                </a:lnTo>
                <a:lnTo>
                  <a:pt x="73" y="384"/>
                </a:lnTo>
                <a:lnTo>
                  <a:pt x="73" y="362"/>
                </a:lnTo>
                <a:lnTo>
                  <a:pt x="73" y="351"/>
                </a:lnTo>
                <a:lnTo>
                  <a:pt x="73" y="357"/>
                </a:lnTo>
                <a:lnTo>
                  <a:pt x="73" y="378"/>
                </a:lnTo>
                <a:lnTo>
                  <a:pt x="73" y="400"/>
                </a:lnTo>
                <a:lnTo>
                  <a:pt x="73" y="421"/>
                </a:lnTo>
                <a:lnTo>
                  <a:pt x="73" y="438"/>
                </a:lnTo>
                <a:lnTo>
                  <a:pt x="73" y="465"/>
                </a:lnTo>
                <a:lnTo>
                  <a:pt x="73" y="475"/>
                </a:lnTo>
                <a:lnTo>
                  <a:pt x="73" y="459"/>
                </a:lnTo>
                <a:lnTo>
                  <a:pt x="73" y="411"/>
                </a:lnTo>
                <a:lnTo>
                  <a:pt x="73" y="362"/>
                </a:lnTo>
                <a:lnTo>
                  <a:pt x="73" y="330"/>
                </a:lnTo>
                <a:lnTo>
                  <a:pt x="73" y="313"/>
                </a:lnTo>
                <a:lnTo>
                  <a:pt x="73" y="324"/>
                </a:lnTo>
                <a:lnTo>
                  <a:pt x="73" y="351"/>
                </a:lnTo>
                <a:lnTo>
                  <a:pt x="73" y="384"/>
                </a:lnTo>
                <a:lnTo>
                  <a:pt x="73" y="389"/>
                </a:lnTo>
                <a:lnTo>
                  <a:pt x="73" y="367"/>
                </a:lnTo>
                <a:lnTo>
                  <a:pt x="73" y="340"/>
                </a:lnTo>
                <a:lnTo>
                  <a:pt x="73" y="324"/>
                </a:lnTo>
                <a:lnTo>
                  <a:pt x="73" y="330"/>
                </a:lnTo>
                <a:lnTo>
                  <a:pt x="73" y="319"/>
                </a:lnTo>
                <a:lnTo>
                  <a:pt x="73" y="308"/>
                </a:lnTo>
                <a:lnTo>
                  <a:pt x="73" y="319"/>
                </a:lnTo>
                <a:lnTo>
                  <a:pt x="73" y="362"/>
                </a:lnTo>
                <a:lnTo>
                  <a:pt x="73" y="421"/>
                </a:lnTo>
                <a:lnTo>
                  <a:pt x="73" y="470"/>
                </a:lnTo>
                <a:lnTo>
                  <a:pt x="73" y="486"/>
                </a:lnTo>
                <a:lnTo>
                  <a:pt x="73" y="481"/>
                </a:lnTo>
                <a:lnTo>
                  <a:pt x="73" y="465"/>
                </a:lnTo>
                <a:lnTo>
                  <a:pt x="73" y="454"/>
                </a:lnTo>
                <a:lnTo>
                  <a:pt x="73" y="465"/>
                </a:lnTo>
                <a:lnTo>
                  <a:pt x="73" y="486"/>
                </a:lnTo>
                <a:lnTo>
                  <a:pt x="73" y="524"/>
                </a:lnTo>
                <a:lnTo>
                  <a:pt x="73" y="556"/>
                </a:lnTo>
                <a:lnTo>
                  <a:pt x="73" y="573"/>
                </a:lnTo>
                <a:lnTo>
                  <a:pt x="73" y="562"/>
                </a:lnTo>
                <a:lnTo>
                  <a:pt x="73" y="529"/>
                </a:lnTo>
                <a:lnTo>
                  <a:pt x="73" y="497"/>
                </a:lnTo>
                <a:lnTo>
                  <a:pt x="73" y="470"/>
                </a:lnTo>
                <a:lnTo>
                  <a:pt x="73" y="454"/>
                </a:lnTo>
                <a:lnTo>
                  <a:pt x="73" y="427"/>
                </a:lnTo>
                <a:lnTo>
                  <a:pt x="73" y="400"/>
                </a:lnTo>
                <a:lnTo>
                  <a:pt x="73" y="378"/>
                </a:lnTo>
                <a:lnTo>
                  <a:pt x="73" y="362"/>
                </a:lnTo>
                <a:lnTo>
                  <a:pt x="73" y="373"/>
                </a:lnTo>
                <a:lnTo>
                  <a:pt x="73" y="405"/>
                </a:lnTo>
                <a:lnTo>
                  <a:pt x="73" y="448"/>
                </a:lnTo>
                <a:lnTo>
                  <a:pt x="73" y="492"/>
                </a:lnTo>
                <a:lnTo>
                  <a:pt x="73" y="502"/>
                </a:lnTo>
                <a:lnTo>
                  <a:pt x="73" y="481"/>
                </a:lnTo>
                <a:lnTo>
                  <a:pt x="73" y="448"/>
                </a:lnTo>
                <a:lnTo>
                  <a:pt x="73" y="427"/>
                </a:lnTo>
                <a:lnTo>
                  <a:pt x="73" y="421"/>
                </a:lnTo>
                <a:lnTo>
                  <a:pt x="73" y="427"/>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4" name="Freeform 186"/>
          <p:cNvSpPr>
            <a:spLocks/>
          </p:cNvSpPr>
          <p:nvPr/>
        </p:nvSpPr>
        <p:spPr bwMode="auto">
          <a:xfrm>
            <a:off x="5856288" y="969963"/>
            <a:ext cx="179387" cy="1247775"/>
          </a:xfrm>
          <a:custGeom>
            <a:avLst/>
            <a:gdLst>
              <a:gd name="T0" fmla="*/ 6 w 79"/>
              <a:gd name="T1" fmla="*/ 550 h 993"/>
              <a:gd name="T2" fmla="*/ 6 w 79"/>
              <a:gd name="T3" fmla="*/ 367 h 993"/>
              <a:gd name="T4" fmla="*/ 6 w 79"/>
              <a:gd name="T5" fmla="*/ 604 h 993"/>
              <a:gd name="T6" fmla="*/ 6 w 79"/>
              <a:gd name="T7" fmla="*/ 480 h 993"/>
              <a:gd name="T8" fmla="*/ 6 w 79"/>
              <a:gd name="T9" fmla="*/ 340 h 993"/>
              <a:gd name="T10" fmla="*/ 12 w 79"/>
              <a:gd name="T11" fmla="*/ 448 h 993"/>
              <a:gd name="T12" fmla="*/ 12 w 79"/>
              <a:gd name="T13" fmla="*/ 502 h 993"/>
              <a:gd name="T14" fmla="*/ 12 w 79"/>
              <a:gd name="T15" fmla="*/ 723 h 993"/>
              <a:gd name="T16" fmla="*/ 12 w 79"/>
              <a:gd name="T17" fmla="*/ 458 h 993"/>
              <a:gd name="T18" fmla="*/ 18 w 79"/>
              <a:gd name="T19" fmla="*/ 642 h 993"/>
              <a:gd name="T20" fmla="*/ 18 w 79"/>
              <a:gd name="T21" fmla="*/ 291 h 993"/>
              <a:gd name="T22" fmla="*/ 18 w 79"/>
              <a:gd name="T23" fmla="*/ 674 h 993"/>
              <a:gd name="T24" fmla="*/ 18 w 79"/>
              <a:gd name="T25" fmla="*/ 593 h 993"/>
              <a:gd name="T26" fmla="*/ 18 w 79"/>
              <a:gd name="T27" fmla="*/ 491 h 993"/>
              <a:gd name="T28" fmla="*/ 24 w 79"/>
              <a:gd name="T29" fmla="*/ 658 h 993"/>
              <a:gd name="T30" fmla="*/ 24 w 79"/>
              <a:gd name="T31" fmla="*/ 291 h 993"/>
              <a:gd name="T32" fmla="*/ 24 w 79"/>
              <a:gd name="T33" fmla="*/ 588 h 993"/>
              <a:gd name="T34" fmla="*/ 24 w 79"/>
              <a:gd name="T35" fmla="*/ 507 h 993"/>
              <a:gd name="T36" fmla="*/ 24 w 79"/>
              <a:gd name="T37" fmla="*/ 340 h 993"/>
              <a:gd name="T38" fmla="*/ 30 w 79"/>
              <a:gd name="T39" fmla="*/ 669 h 993"/>
              <a:gd name="T40" fmla="*/ 30 w 79"/>
              <a:gd name="T41" fmla="*/ 707 h 993"/>
              <a:gd name="T42" fmla="*/ 30 w 79"/>
              <a:gd name="T43" fmla="*/ 480 h 993"/>
              <a:gd name="T44" fmla="*/ 30 w 79"/>
              <a:gd name="T45" fmla="*/ 734 h 993"/>
              <a:gd name="T46" fmla="*/ 36 w 79"/>
              <a:gd name="T47" fmla="*/ 464 h 993"/>
              <a:gd name="T48" fmla="*/ 36 w 79"/>
              <a:gd name="T49" fmla="*/ 475 h 993"/>
              <a:gd name="T50" fmla="*/ 36 w 79"/>
              <a:gd name="T51" fmla="*/ 588 h 993"/>
              <a:gd name="T52" fmla="*/ 36 w 79"/>
              <a:gd name="T53" fmla="*/ 259 h 993"/>
              <a:gd name="T54" fmla="*/ 36 w 79"/>
              <a:gd name="T55" fmla="*/ 707 h 993"/>
              <a:gd name="T56" fmla="*/ 43 w 79"/>
              <a:gd name="T57" fmla="*/ 610 h 993"/>
              <a:gd name="T58" fmla="*/ 43 w 79"/>
              <a:gd name="T59" fmla="*/ 566 h 993"/>
              <a:gd name="T60" fmla="*/ 43 w 79"/>
              <a:gd name="T61" fmla="*/ 637 h 993"/>
              <a:gd name="T62" fmla="*/ 43 w 79"/>
              <a:gd name="T63" fmla="*/ 64 h 993"/>
              <a:gd name="T64" fmla="*/ 43 w 79"/>
              <a:gd name="T65" fmla="*/ 966 h 993"/>
              <a:gd name="T66" fmla="*/ 49 w 79"/>
              <a:gd name="T67" fmla="*/ 318 h 993"/>
              <a:gd name="T68" fmla="*/ 49 w 79"/>
              <a:gd name="T69" fmla="*/ 691 h 993"/>
              <a:gd name="T70" fmla="*/ 49 w 79"/>
              <a:gd name="T71" fmla="*/ 351 h 993"/>
              <a:gd name="T72" fmla="*/ 49 w 79"/>
              <a:gd name="T73" fmla="*/ 674 h 993"/>
              <a:gd name="T74" fmla="*/ 49 w 79"/>
              <a:gd name="T75" fmla="*/ 496 h 993"/>
              <a:gd name="T76" fmla="*/ 55 w 79"/>
              <a:gd name="T77" fmla="*/ 431 h 993"/>
              <a:gd name="T78" fmla="*/ 55 w 79"/>
              <a:gd name="T79" fmla="*/ 426 h 993"/>
              <a:gd name="T80" fmla="*/ 55 w 79"/>
              <a:gd name="T81" fmla="*/ 610 h 993"/>
              <a:gd name="T82" fmla="*/ 55 w 79"/>
              <a:gd name="T83" fmla="*/ 496 h 993"/>
              <a:gd name="T84" fmla="*/ 55 w 79"/>
              <a:gd name="T85" fmla="*/ 232 h 993"/>
              <a:gd name="T86" fmla="*/ 61 w 79"/>
              <a:gd name="T87" fmla="*/ 588 h 993"/>
              <a:gd name="T88" fmla="*/ 61 w 79"/>
              <a:gd name="T89" fmla="*/ 491 h 993"/>
              <a:gd name="T90" fmla="*/ 61 w 79"/>
              <a:gd name="T91" fmla="*/ 637 h 993"/>
              <a:gd name="T92" fmla="*/ 61 w 79"/>
              <a:gd name="T93" fmla="*/ 647 h 993"/>
              <a:gd name="T94" fmla="*/ 61 w 79"/>
              <a:gd name="T95" fmla="*/ 442 h 993"/>
              <a:gd name="T96" fmla="*/ 67 w 79"/>
              <a:gd name="T97" fmla="*/ 372 h 993"/>
              <a:gd name="T98" fmla="*/ 67 w 79"/>
              <a:gd name="T99" fmla="*/ 523 h 993"/>
              <a:gd name="T100" fmla="*/ 67 w 79"/>
              <a:gd name="T101" fmla="*/ 566 h 993"/>
              <a:gd name="T102" fmla="*/ 67 w 79"/>
              <a:gd name="T103" fmla="*/ 485 h 993"/>
              <a:gd name="T104" fmla="*/ 73 w 79"/>
              <a:gd name="T105" fmla="*/ 588 h 993"/>
              <a:gd name="T106" fmla="*/ 73 w 79"/>
              <a:gd name="T107" fmla="*/ 351 h 993"/>
              <a:gd name="T108" fmla="*/ 73 w 79"/>
              <a:gd name="T109" fmla="*/ 545 h 993"/>
              <a:gd name="T110" fmla="*/ 73 w 79"/>
              <a:gd name="T111" fmla="*/ 442 h 993"/>
              <a:gd name="T112" fmla="*/ 73 w 79"/>
              <a:gd name="T113" fmla="*/ 496 h 993"/>
              <a:gd name="T114" fmla="*/ 79 w 79"/>
              <a:gd name="T115" fmla="*/ 664 h 993"/>
              <a:gd name="T116" fmla="*/ 79 w 79"/>
              <a:gd name="T117" fmla="*/ 674 h 993"/>
              <a:gd name="T118" fmla="*/ 79 w 79"/>
              <a:gd name="T119" fmla="*/ 52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993">
                <a:moveTo>
                  <a:pt x="0" y="518"/>
                </a:moveTo>
                <a:lnTo>
                  <a:pt x="0" y="523"/>
                </a:lnTo>
                <a:lnTo>
                  <a:pt x="6" y="507"/>
                </a:lnTo>
                <a:lnTo>
                  <a:pt x="6" y="458"/>
                </a:lnTo>
                <a:lnTo>
                  <a:pt x="6" y="394"/>
                </a:lnTo>
                <a:lnTo>
                  <a:pt x="6" y="345"/>
                </a:lnTo>
                <a:lnTo>
                  <a:pt x="6" y="329"/>
                </a:lnTo>
                <a:lnTo>
                  <a:pt x="6" y="340"/>
                </a:lnTo>
                <a:lnTo>
                  <a:pt x="6" y="345"/>
                </a:lnTo>
                <a:lnTo>
                  <a:pt x="6" y="329"/>
                </a:lnTo>
                <a:lnTo>
                  <a:pt x="6" y="324"/>
                </a:lnTo>
                <a:lnTo>
                  <a:pt x="6" y="329"/>
                </a:lnTo>
                <a:lnTo>
                  <a:pt x="6" y="356"/>
                </a:lnTo>
                <a:lnTo>
                  <a:pt x="6" y="399"/>
                </a:lnTo>
                <a:lnTo>
                  <a:pt x="6" y="448"/>
                </a:lnTo>
                <a:lnTo>
                  <a:pt x="6" y="496"/>
                </a:lnTo>
                <a:lnTo>
                  <a:pt x="6" y="550"/>
                </a:lnTo>
                <a:lnTo>
                  <a:pt x="6" y="604"/>
                </a:lnTo>
                <a:lnTo>
                  <a:pt x="6" y="642"/>
                </a:lnTo>
                <a:lnTo>
                  <a:pt x="6" y="637"/>
                </a:lnTo>
                <a:lnTo>
                  <a:pt x="6" y="647"/>
                </a:lnTo>
                <a:lnTo>
                  <a:pt x="6" y="669"/>
                </a:lnTo>
                <a:lnTo>
                  <a:pt x="6" y="691"/>
                </a:lnTo>
                <a:lnTo>
                  <a:pt x="6" y="701"/>
                </a:lnTo>
                <a:lnTo>
                  <a:pt x="6" y="707"/>
                </a:lnTo>
                <a:lnTo>
                  <a:pt x="6" y="685"/>
                </a:lnTo>
                <a:lnTo>
                  <a:pt x="6" y="637"/>
                </a:lnTo>
                <a:lnTo>
                  <a:pt x="6" y="572"/>
                </a:lnTo>
                <a:lnTo>
                  <a:pt x="6" y="512"/>
                </a:lnTo>
                <a:lnTo>
                  <a:pt x="6" y="475"/>
                </a:lnTo>
                <a:lnTo>
                  <a:pt x="6" y="453"/>
                </a:lnTo>
                <a:lnTo>
                  <a:pt x="6" y="421"/>
                </a:lnTo>
                <a:lnTo>
                  <a:pt x="6" y="388"/>
                </a:lnTo>
                <a:lnTo>
                  <a:pt x="6" y="367"/>
                </a:lnTo>
                <a:lnTo>
                  <a:pt x="6" y="361"/>
                </a:lnTo>
                <a:lnTo>
                  <a:pt x="6" y="356"/>
                </a:lnTo>
                <a:lnTo>
                  <a:pt x="6" y="345"/>
                </a:lnTo>
                <a:lnTo>
                  <a:pt x="6" y="329"/>
                </a:lnTo>
                <a:lnTo>
                  <a:pt x="6" y="318"/>
                </a:lnTo>
                <a:lnTo>
                  <a:pt x="6" y="324"/>
                </a:lnTo>
                <a:lnTo>
                  <a:pt x="6" y="356"/>
                </a:lnTo>
                <a:lnTo>
                  <a:pt x="6" y="399"/>
                </a:lnTo>
                <a:lnTo>
                  <a:pt x="6" y="442"/>
                </a:lnTo>
                <a:lnTo>
                  <a:pt x="6" y="458"/>
                </a:lnTo>
                <a:lnTo>
                  <a:pt x="6" y="469"/>
                </a:lnTo>
                <a:lnTo>
                  <a:pt x="6" y="507"/>
                </a:lnTo>
                <a:lnTo>
                  <a:pt x="6" y="550"/>
                </a:lnTo>
                <a:lnTo>
                  <a:pt x="6" y="566"/>
                </a:lnTo>
                <a:lnTo>
                  <a:pt x="6" y="556"/>
                </a:lnTo>
                <a:lnTo>
                  <a:pt x="6" y="561"/>
                </a:lnTo>
                <a:lnTo>
                  <a:pt x="6" y="604"/>
                </a:lnTo>
                <a:lnTo>
                  <a:pt x="6" y="664"/>
                </a:lnTo>
                <a:lnTo>
                  <a:pt x="6" y="718"/>
                </a:lnTo>
                <a:lnTo>
                  <a:pt x="6" y="734"/>
                </a:lnTo>
                <a:lnTo>
                  <a:pt x="6" y="712"/>
                </a:lnTo>
                <a:lnTo>
                  <a:pt x="6" y="674"/>
                </a:lnTo>
                <a:lnTo>
                  <a:pt x="6" y="631"/>
                </a:lnTo>
                <a:lnTo>
                  <a:pt x="6" y="599"/>
                </a:lnTo>
                <a:lnTo>
                  <a:pt x="6" y="556"/>
                </a:lnTo>
                <a:lnTo>
                  <a:pt x="6" y="512"/>
                </a:lnTo>
                <a:lnTo>
                  <a:pt x="6" y="458"/>
                </a:lnTo>
                <a:lnTo>
                  <a:pt x="6" y="388"/>
                </a:lnTo>
                <a:lnTo>
                  <a:pt x="6" y="329"/>
                </a:lnTo>
                <a:lnTo>
                  <a:pt x="6" y="297"/>
                </a:lnTo>
                <a:lnTo>
                  <a:pt x="6" y="324"/>
                </a:lnTo>
                <a:lnTo>
                  <a:pt x="6" y="378"/>
                </a:lnTo>
                <a:lnTo>
                  <a:pt x="6" y="437"/>
                </a:lnTo>
                <a:lnTo>
                  <a:pt x="6" y="480"/>
                </a:lnTo>
                <a:lnTo>
                  <a:pt x="6" y="518"/>
                </a:lnTo>
                <a:lnTo>
                  <a:pt x="6" y="566"/>
                </a:lnTo>
                <a:lnTo>
                  <a:pt x="6" y="620"/>
                </a:lnTo>
                <a:lnTo>
                  <a:pt x="6" y="647"/>
                </a:lnTo>
                <a:lnTo>
                  <a:pt x="6" y="642"/>
                </a:lnTo>
                <a:lnTo>
                  <a:pt x="6" y="626"/>
                </a:lnTo>
                <a:lnTo>
                  <a:pt x="6" y="615"/>
                </a:lnTo>
                <a:lnTo>
                  <a:pt x="6" y="604"/>
                </a:lnTo>
                <a:lnTo>
                  <a:pt x="6" y="583"/>
                </a:lnTo>
                <a:lnTo>
                  <a:pt x="6" y="529"/>
                </a:lnTo>
                <a:lnTo>
                  <a:pt x="6" y="453"/>
                </a:lnTo>
                <a:lnTo>
                  <a:pt x="6" y="361"/>
                </a:lnTo>
                <a:lnTo>
                  <a:pt x="6" y="297"/>
                </a:lnTo>
                <a:lnTo>
                  <a:pt x="6" y="275"/>
                </a:lnTo>
                <a:lnTo>
                  <a:pt x="6" y="297"/>
                </a:lnTo>
                <a:lnTo>
                  <a:pt x="6" y="324"/>
                </a:lnTo>
                <a:lnTo>
                  <a:pt x="6" y="340"/>
                </a:lnTo>
                <a:lnTo>
                  <a:pt x="12" y="361"/>
                </a:lnTo>
                <a:lnTo>
                  <a:pt x="12" y="399"/>
                </a:lnTo>
                <a:lnTo>
                  <a:pt x="12" y="464"/>
                </a:lnTo>
                <a:lnTo>
                  <a:pt x="12" y="545"/>
                </a:lnTo>
                <a:lnTo>
                  <a:pt x="12" y="626"/>
                </a:lnTo>
                <a:lnTo>
                  <a:pt x="12" y="691"/>
                </a:lnTo>
                <a:lnTo>
                  <a:pt x="12" y="712"/>
                </a:lnTo>
                <a:lnTo>
                  <a:pt x="12" y="701"/>
                </a:lnTo>
                <a:lnTo>
                  <a:pt x="12" y="696"/>
                </a:lnTo>
                <a:lnTo>
                  <a:pt x="12" y="680"/>
                </a:lnTo>
                <a:lnTo>
                  <a:pt x="12" y="647"/>
                </a:lnTo>
                <a:lnTo>
                  <a:pt x="12" y="599"/>
                </a:lnTo>
                <a:lnTo>
                  <a:pt x="12" y="545"/>
                </a:lnTo>
                <a:lnTo>
                  <a:pt x="12" y="496"/>
                </a:lnTo>
                <a:lnTo>
                  <a:pt x="12" y="448"/>
                </a:lnTo>
                <a:lnTo>
                  <a:pt x="12" y="415"/>
                </a:lnTo>
                <a:lnTo>
                  <a:pt x="12" y="448"/>
                </a:lnTo>
                <a:lnTo>
                  <a:pt x="12" y="485"/>
                </a:lnTo>
                <a:lnTo>
                  <a:pt x="12" y="491"/>
                </a:lnTo>
                <a:lnTo>
                  <a:pt x="12" y="507"/>
                </a:lnTo>
                <a:lnTo>
                  <a:pt x="12" y="550"/>
                </a:lnTo>
                <a:lnTo>
                  <a:pt x="12" y="583"/>
                </a:lnTo>
                <a:lnTo>
                  <a:pt x="12" y="577"/>
                </a:lnTo>
                <a:lnTo>
                  <a:pt x="12" y="545"/>
                </a:lnTo>
                <a:lnTo>
                  <a:pt x="12" y="502"/>
                </a:lnTo>
                <a:lnTo>
                  <a:pt x="12" y="464"/>
                </a:lnTo>
                <a:lnTo>
                  <a:pt x="12" y="431"/>
                </a:lnTo>
                <a:lnTo>
                  <a:pt x="12" y="378"/>
                </a:lnTo>
                <a:lnTo>
                  <a:pt x="12" y="329"/>
                </a:lnTo>
                <a:lnTo>
                  <a:pt x="12" y="334"/>
                </a:lnTo>
                <a:lnTo>
                  <a:pt x="12" y="394"/>
                </a:lnTo>
                <a:lnTo>
                  <a:pt x="12" y="469"/>
                </a:lnTo>
                <a:lnTo>
                  <a:pt x="12" y="512"/>
                </a:lnTo>
                <a:lnTo>
                  <a:pt x="12" y="502"/>
                </a:lnTo>
                <a:lnTo>
                  <a:pt x="12" y="453"/>
                </a:lnTo>
                <a:lnTo>
                  <a:pt x="12" y="404"/>
                </a:lnTo>
                <a:lnTo>
                  <a:pt x="12" y="361"/>
                </a:lnTo>
                <a:lnTo>
                  <a:pt x="12" y="313"/>
                </a:lnTo>
                <a:lnTo>
                  <a:pt x="12" y="275"/>
                </a:lnTo>
                <a:lnTo>
                  <a:pt x="12" y="264"/>
                </a:lnTo>
                <a:lnTo>
                  <a:pt x="12" y="297"/>
                </a:lnTo>
                <a:lnTo>
                  <a:pt x="12" y="372"/>
                </a:lnTo>
                <a:lnTo>
                  <a:pt x="12" y="458"/>
                </a:lnTo>
                <a:lnTo>
                  <a:pt x="12" y="539"/>
                </a:lnTo>
                <a:lnTo>
                  <a:pt x="12" y="615"/>
                </a:lnTo>
                <a:lnTo>
                  <a:pt x="12" y="680"/>
                </a:lnTo>
                <a:lnTo>
                  <a:pt x="12" y="718"/>
                </a:lnTo>
                <a:lnTo>
                  <a:pt x="12" y="739"/>
                </a:lnTo>
                <a:lnTo>
                  <a:pt x="12" y="728"/>
                </a:lnTo>
                <a:lnTo>
                  <a:pt x="12" y="718"/>
                </a:lnTo>
                <a:lnTo>
                  <a:pt x="12" y="723"/>
                </a:lnTo>
                <a:lnTo>
                  <a:pt x="12" y="696"/>
                </a:lnTo>
                <a:lnTo>
                  <a:pt x="12" y="637"/>
                </a:lnTo>
                <a:lnTo>
                  <a:pt x="12" y="561"/>
                </a:lnTo>
                <a:lnTo>
                  <a:pt x="12" y="512"/>
                </a:lnTo>
                <a:lnTo>
                  <a:pt x="12" y="491"/>
                </a:lnTo>
                <a:lnTo>
                  <a:pt x="12" y="475"/>
                </a:lnTo>
                <a:lnTo>
                  <a:pt x="12" y="437"/>
                </a:lnTo>
                <a:lnTo>
                  <a:pt x="12" y="378"/>
                </a:lnTo>
                <a:lnTo>
                  <a:pt x="12" y="329"/>
                </a:lnTo>
                <a:lnTo>
                  <a:pt x="12" y="307"/>
                </a:lnTo>
                <a:lnTo>
                  <a:pt x="12" y="313"/>
                </a:lnTo>
                <a:lnTo>
                  <a:pt x="12" y="329"/>
                </a:lnTo>
                <a:lnTo>
                  <a:pt x="12" y="345"/>
                </a:lnTo>
                <a:lnTo>
                  <a:pt x="12" y="361"/>
                </a:lnTo>
                <a:lnTo>
                  <a:pt x="12" y="383"/>
                </a:lnTo>
                <a:lnTo>
                  <a:pt x="12" y="421"/>
                </a:lnTo>
                <a:lnTo>
                  <a:pt x="12" y="458"/>
                </a:lnTo>
                <a:lnTo>
                  <a:pt x="12" y="496"/>
                </a:lnTo>
                <a:lnTo>
                  <a:pt x="12" y="539"/>
                </a:lnTo>
                <a:lnTo>
                  <a:pt x="12" y="588"/>
                </a:lnTo>
                <a:lnTo>
                  <a:pt x="12" y="631"/>
                </a:lnTo>
                <a:lnTo>
                  <a:pt x="12" y="664"/>
                </a:lnTo>
                <a:lnTo>
                  <a:pt x="12" y="626"/>
                </a:lnTo>
                <a:lnTo>
                  <a:pt x="12" y="583"/>
                </a:lnTo>
                <a:lnTo>
                  <a:pt x="12" y="556"/>
                </a:lnTo>
                <a:lnTo>
                  <a:pt x="12" y="539"/>
                </a:lnTo>
                <a:lnTo>
                  <a:pt x="12" y="534"/>
                </a:lnTo>
                <a:lnTo>
                  <a:pt x="18" y="523"/>
                </a:lnTo>
                <a:lnTo>
                  <a:pt x="18" y="502"/>
                </a:lnTo>
                <a:lnTo>
                  <a:pt x="18" y="480"/>
                </a:lnTo>
                <a:lnTo>
                  <a:pt x="18" y="475"/>
                </a:lnTo>
                <a:lnTo>
                  <a:pt x="18" y="512"/>
                </a:lnTo>
                <a:lnTo>
                  <a:pt x="18" y="583"/>
                </a:lnTo>
                <a:lnTo>
                  <a:pt x="18" y="642"/>
                </a:lnTo>
                <a:lnTo>
                  <a:pt x="18" y="669"/>
                </a:lnTo>
                <a:lnTo>
                  <a:pt x="18" y="664"/>
                </a:lnTo>
                <a:lnTo>
                  <a:pt x="18" y="653"/>
                </a:lnTo>
                <a:lnTo>
                  <a:pt x="18" y="631"/>
                </a:lnTo>
                <a:lnTo>
                  <a:pt x="18" y="604"/>
                </a:lnTo>
                <a:lnTo>
                  <a:pt x="18" y="572"/>
                </a:lnTo>
                <a:lnTo>
                  <a:pt x="18" y="545"/>
                </a:lnTo>
                <a:lnTo>
                  <a:pt x="18" y="518"/>
                </a:lnTo>
                <a:lnTo>
                  <a:pt x="18" y="485"/>
                </a:lnTo>
                <a:lnTo>
                  <a:pt x="18" y="448"/>
                </a:lnTo>
                <a:lnTo>
                  <a:pt x="18" y="399"/>
                </a:lnTo>
                <a:lnTo>
                  <a:pt x="18" y="356"/>
                </a:lnTo>
                <a:lnTo>
                  <a:pt x="18" y="329"/>
                </a:lnTo>
                <a:lnTo>
                  <a:pt x="18" y="340"/>
                </a:lnTo>
                <a:lnTo>
                  <a:pt x="18" y="329"/>
                </a:lnTo>
                <a:lnTo>
                  <a:pt x="18" y="307"/>
                </a:lnTo>
                <a:lnTo>
                  <a:pt x="18" y="291"/>
                </a:lnTo>
                <a:lnTo>
                  <a:pt x="18" y="307"/>
                </a:lnTo>
                <a:lnTo>
                  <a:pt x="18" y="361"/>
                </a:lnTo>
                <a:lnTo>
                  <a:pt x="18" y="431"/>
                </a:lnTo>
                <a:lnTo>
                  <a:pt x="18" y="491"/>
                </a:lnTo>
                <a:lnTo>
                  <a:pt x="18" y="507"/>
                </a:lnTo>
                <a:lnTo>
                  <a:pt x="18" y="480"/>
                </a:lnTo>
                <a:lnTo>
                  <a:pt x="18" y="431"/>
                </a:lnTo>
                <a:lnTo>
                  <a:pt x="18" y="383"/>
                </a:lnTo>
                <a:lnTo>
                  <a:pt x="18" y="345"/>
                </a:lnTo>
                <a:lnTo>
                  <a:pt x="18" y="329"/>
                </a:lnTo>
                <a:lnTo>
                  <a:pt x="18" y="356"/>
                </a:lnTo>
                <a:lnTo>
                  <a:pt x="18" y="421"/>
                </a:lnTo>
                <a:lnTo>
                  <a:pt x="18" y="507"/>
                </a:lnTo>
                <a:lnTo>
                  <a:pt x="18" y="583"/>
                </a:lnTo>
                <a:lnTo>
                  <a:pt x="18" y="637"/>
                </a:lnTo>
                <a:lnTo>
                  <a:pt x="18" y="669"/>
                </a:lnTo>
                <a:lnTo>
                  <a:pt x="18" y="674"/>
                </a:lnTo>
                <a:lnTo>
                  <a:pt x="18" y="669"/>
                </a:lnTo>
                <a:lnTo>
                  <a:pt x="18" y="653"/>
                </a:lnTo>
                <a:lnTo>
                  <a:pt x="18" y="631"/>
                </a:lnTo>
                <a:lnTo>
                  <a:pt x="18" y="615"/>
                </a:lnTo>
                <a:lnTo>
                  <a:pt x="18" y="604"/>
                </a:lnTo>
                <a:lnTo>
                  <a:pt x="18" y="588"/>
                </a:lnTo>
                <a:lnTo>
                  <a:pt x="18" y="572"/>
                </a:lnTo>
                <a:lnTo>
                  <a:pt x="18" y="561"/>
                </a:lnTo>
                <a:lnTo>
                  <a:pt x="18" y="545"/>
                </a:lnTo>
                <a:lnTo>
                  <a:pt x="18" y="523"/>
                </a:lnTo>
                <a:lnTo>
                  <a:pt x="18" y="518"/>
                </a:lnTo>
                <a:lnTo>
                  <a:pt x="18" y="539"/>
                </a:lnTo>
                <a:lnTo>
                  <a:pt x="18" y="583"/>
                </a:lnTo>
                <a:lnTo>
                  <a:pt x="18" y="615"/>
                </a:lnTo>
                <a:lnTo>
                  <a:pt x="18" y="620"/>
                </a:lnTo>
                <a:lnTo>
                  <a:pt x="18" y="604"/>
                </a:lnTo>
                <a:lnTo>
                  <a:pt x="18" y="593"/>
                </a:lnTo>
                <a:lnTo>
                  <a:pt x="18" y="599"/>
                </a:lnTo>
                <a:lnTo>
                  <a:pt x="18" y="604"/>
                </a:lnTo>
                <a:lnTo>
                  <a:pt x="18" y="599"/>
                </a:lnTo>
                <a:lnTo>
                  <a:pt x="18" y="588"/>
                </a:lnTo>
                <a:lnTo>
                  <a:pt x="18" y="583"/>
                </a:lnTo>
                <a:lnTo>
                  <a:pt x="18" y="599"/>
                </a:lnTo>
                <a:lnTo>
                  <a:pt x="18" y="604"/>
                </a:lnTo>
                <a:lnTo>
                  <a:pt x="18" y="593"/>
                </a:lnTo>
                <a:lnTo>
                  <a:pt x="18" y="561"/>
                </a:lnTo>
                <a:lnTo>
                  <a:pt x="18" y="518"/>
                </a:lnTo>
                <a:lnTo>
                  <a:pt x="18" y="480"/>
                </a:lnTo>
                <a:lnTo>
                  <a:pt x="18" y="442"/>
                </a:lnTo>
                <a:lnTo>
                  <a:pt x="18" y="410"/>
                </a:lnTo>
                <a:lnTo>
                  <a:pt x="18" y="394"/>
                </a:lnTo>
                <a:lnTo>
                  <a:pt x="18" y="410"/>
                </a:lnTo>
                <a:lnTo>
                  <a:pt x="18" y="448"/>
                </a:lnTo>
                <a:lnTo>
                  <a:pt x="18" y="491"/>
                </a:lnTo>
                <a:lnTo>
                  <a:pt x="18" y="518"/>
                </a:lnTo>
                <a:lnTo>
                  <a:pt x="18" y="496"/>
                </a:lnTo>
                <a:lnTo>
                  <a:pt x="18" y="475"/>
                </a:lnTo>
                <a:lnTo>
                  <a:pt x="18" y="458"/>
                </a:lnTo>
                <a:lnTo>
                  <a:pt x="18" y="448"/>
                </a:lnTo>
                <a:lnTo>
                  <a:pt x="18" y="410"/>
                </a:lnTo>
                <a:lnTo>
                  <a:pt x="18" y="351"/>
                </a:lnTo>
                <a:lnTo>
                  <a:pt x="24" y="291"/>
                </a:lnTo>
                <a:lnTo>
                  <a:pt x="24" y="253"/>
                </a:lnTo>
                <a:lnTo>
                  <a:pt x="24" y="248"/>
                </a:lnTo>
                <a:lnTo>
                  <a:pt x="24" y="243"/>
                </a:lnTo>
                <a:lnTo>
                  <a:pt x="24" y="270"/>
                </a:lnTo>
                <a:lnTo>
                  <a:pt x="24" y="329"/>
                </a:lnTo>
                <a:lnTo>
                  <a:pt x="24" y="415"/>
                </a:lnTo>
                <a:lnTo>
                  <a:pt x="24" y="502"/>
                </a:lnTo>
                <a:lnTo>
                  <a:pt x="24" y="583"/>
                </a:lnTo>
                <a:lnTo>
                  <a:pt x="24" y="658"/>
                </a:lnTo>
                <a:lnTo>
                  <a:pt x="24" y="745"/>
                </a:lnTo>
                <a:lnTo>
                  <a:pt x="24" y="842"/>
                </a:lnTo>
                <a:lnTo>
                  <a:pt x="24" y="906"/>
                </a:lnTo>
                <a:lnTo>
                  <a:pt x="24" y="933"/>
                </a:lnTo>
                <a:lnTo>
                  <a:pt x="24" y="917"/>
                </a:lnTo>
                <a:lnTo>
                  <a:pt x="24" y="885"/>
                </a:lnTo>
                <a:lnTo>
                  <a:pt x="24" y="831"/>
                </a:lnTo>
                <a:lnTo>
                  <a:pt x="24" y="755"/>
                </a:lnTo>
                <a:lnTo>
                  <a:pt x="24" y="658"/>
                </a:lnTo>
                <a:lnTo>
                  <a:pt x="24" y="561"/>
                </a:lnTo>
                <a:lnTo>
                  <a:pt x="24" y="469"/>
                </a:lnTo>
                <a:lnTo>
                  <a:pt x="24" y="367"/>
                </a:lnTo>
                <a:lnTo>
                  <a:pt x="24" y="248"/>
                </a:lnTo>
                <a:lnTo>
                  <a:pt x="24" y="162"/>
                </a:lnTo>
                <a:lnTo>
                  <a:pt x="24" y="156"/>
                </a:lnTo>
                <a:lnTo>
                  <a:pt x="24" y="226"/>
                </a:lnTo>
                <a:lnTo>
                  <a:pt x="24" y="291"/>
                </a:lnTo>
                <a:lnTo>
                  <a:pt x="24" y="307"/>
                </a:lnTo>
                <a:lnTo>
                  <a:pt x="24" y="302"/>
                </a:lnTo>
                <a:lnTo>
                  <a:pt x="24" y="334"/>
                </a:lnTo>
                <a:lnTo>
                  <a:pt x="24" y="399"/>
                </a:lnTo>
                <a:lnTo>
                  <a:pt x="24" y="469"/>
                </a:lnTo>
                <a:lnTo>
                  <a:pt x="24" y="512"/>
                </a:lnTo>
                <a:lnTo>
                  <a:pt x="24" y="539"/>
                </a:lnTo>
                <a:lnTo>
                  <a:pt x="24" y="566"/>
                </a:lnTo>
                <a:lnTo>
                  <a:pt x="24" y="577"/>
                </a:lnTo>
                <a:lnTo>
                  <a:pt x="24" y="561"/>
                </a:lnTo>
                <a:lnTo>
                  <a:pt x="24" y="539"/>
                </a:lnTo>
                <a:lnTo>
                  <a:pt x="24" y="523"/>
                </a:lnTo>
                <a:lnTo>
                  <a:pt x="24" y="534"/>
                </a:lnTo>
                <a:lnTo>
                  <a:pt x="24" y="556"/>
                </a:lnTo>
                <a:lnTo>
                  <a:pt x="24" y="566"/>
                </a:lnTo>
                <a:lnTo>
                  <a:pt x="24" y="577"/>
                </a:lnTo>
                <a:lnTo>
                  <a:pt x="24" y="588"/>
                </a:lnTo>
                <a:lnTo>
                  <a:pt x="24" y="599"/>
                </a:lnTo>
                <a:lnTo>
                  <a:pt x="24" y="620"/>
                </a:lnTo>
                <a:lnTo>
                  <a:pt x="24" y="626"/>
                </a:lnTo>
                <a:lnTo>
                  <a:pt x="24" y="615"/>
                </a:lnTo>
                <a:lnTo>
                  <a:pt x="24" y="583"/>
                </a:lnTo>
                <a:lnTo>
                  <a:pt x="24" y="556"/>
                </a:lnTo>
                <a:lnTo>
                  <a:pt x="24" y="534"/>
                </a:lnTo>
                <a:lnTo>
                  <a:pt x="24" y="518"/>
                </a:lnTo>
                <a:lnTo>
                  <a:pt x="24" y="496"/>
                </a:lnTo>
                <a:lnTo>
                  <a:pt x="24" y="464"/>
                </a:lnTo>
                <a:lnTo>
                  <a:pt x="24" y="431"/>
                </a:lnTo>
                <a:lnTo>
                  <a:pt x="24" y="410"/>
                </a:lnTo>
                <a:lnTo>
                  <a:pt x="24" y="421"/>
                </a:lnTo>
                <a:lnTo>
                  <a:pt x="24" y="453"/>
                </a:lnTo>
                <a:lnTo>
                  <a:pt x="24" y="485"/>
                </a:lnTo>
                <a:lnTo>
                  <a:pt x="24" y="502"/>
                </a:lnTo>
                <a:lnTo>
                  <a:pt x="24" y="507"/>
                </a:lnTo>
                <a:lnTo>
                  <a:pt x="24" y="512"/>
                </a:lnTo>
                <a:lnTo>
                  <a:pt x="24" y="534"/>
                </a:lnTo>
                <a:lnTo>
                  <a:pt x="24" y="561"/>
                </a:lnTo>
                <a:lnTo>
                  <a:pt x="24" y="566"/>
                </a:lnTo>
                <a:lnTo>
                  <a:pt x="24" y="550"/>
                </a:lnTo>
                <a:lnTo>
                  <a:pt x="24" y="529"/>
                </a:lnTo>
                <a:lnTo>
                  <a:pt x="24" y="534"/>
                </a:lnTo>
                <a:lnTo>
                  <a:pt x="24" y="545"/>
                </a:lnTo>
                <a:lnTo>
                  <a:pt x="24" y="561"/>
                </a:lnTo>
                <a:lnTo>
                  <a:pt x="24" y="556"/>
                </a:lnTo>
                <a:lnTo>
                  <a:pt x="24" y="550"/>
                </a:lnTo>
                <a:lnTo>
                  <a:pt x="24" y="556"/>
                </a:lnTo>
                <a:lnTo>
                  <a:pt x="24" y="534"/>
                </a:lnTo>
                <a:lnTo>
                  <a:pt x="24" y="507"/>
                </a:lnTo>
                <a:lnTo>
                  <a:pt x="24" y="469"/>
                </a:lnTo>
                <a:lnTo>
                  <a:pt x="24" y="410"/>
                </a:lnTo>
                <a:lnTo>
                  <a:pt x="24" y="340"/>
                </a:lnTo>
                <a:lnTo>
                  <a:pt x="30" y="264"/>
                </a:lnTo>
                <a:lnTo>
                  <a:pt x="30" y="210"/>
                </a:lnTo>
                <a:lnTo>
                  <a:pt x="30" y="189"/>
                </a:lnTo>
                <a:lnTo>
                  <a:pt x="30" y="210"/>
                </a:lnTo>
                <a:lnTo>
                  <a:pt x="30" y="264"/>
                </a:lnTo>
                <a:lnTo>
                  <a:pt x="30" y="318"/>
                </a:lnTo>
                <a:lnTo>
                  <a:pt x="30" y="361"/>
                </a:lnTo>
                <a:lnTo>
                  <a:pt x="30" y="388"/>
                </a:lnTo>
                <a:lnTo>
                  <a:pt x="30" y="426"/>
                </a:lnTo>
                <a:lnTo>
                  <a:pt x="30" y="491"/>
                </a:lnTo>
                <a:lnTo>
                  <a:pt x="30" y="556"/>
                </a:lnTo>
                <a:lnTo>
                  <a:pt x="30" y="610"/>
                </a:lnTo>
                <a:lnTo>
                  <a:pt x="30" y="642"/>
                </a:lnTo>
                <a:lnTo>
                  <a:pt x="30" y="664"/>
                </a:lnTo>
                <a:lnTo>
                  <a:pt x="30" y="669"/>
                </a:lnTo>
                <a:lnTo>
                  <a:pt x="30" y="674"/>
                </a:lnTo>
                <a:lnTo>
                  <a:pt x="30" y="669"/>
                </a:lnTo>
                <a:lnTo>
                  <a:pt x="30" y="658"/>
                </a:lnTo>
                <a:lnTo>
                  <a:pt x="30" y="626"/>
                </a:lnTo>
                <a:lnTo>
                  <a:pt x="30" y="572"/>
                </a:lnTo>
                <a:lnTo>
                  <a:pt x="30" y="512"/>
                </a:lnTo>
                <a:lnTo>
                  <a:pt x="30" y="469"/>
                </a:lnTo>
                <a:lnTo>
                  <a:pt x="30" y="437"/>
                </a:lnTo>
                <a:lnTo>
                  <a:pt x="30" y="404"/>
                </a:lnTo>
                <a:lnTo>
                  <a:pt x="30" y="367"/>
                </a:lnTo>
                <a:lnTo>
                  <a:pt x="30" y="361"/>
                </a:lnTo>
                <a:lnTo>
                  <a:pt x="30" y="388"/>
                </a:lnTo>
                <a:lnTo>
                  <a:pt x="30" y="453"/>
                </a:lnTo>
                <a:lnTo>
                  <a:pt x="30" y="518"/>
                </a:lnTo>
                <a:lnTo>
                  <a:pt x="30" y="572"/>
                </a:lnTo>
                <a:lnTo>
                  <a:pt x="30" y="615"/>
                </a:lnTo>
                <a:lnTo>
                  <a:pt x="30" y="658"/>
                </a:lnTo>
                <a:lnTo>
                  <a:pt x="30" y="701"/>
                </a:lnTo>
                <a:lnTo>
                  <a:pt x="30" y="707"/>
                </a:lnTo>
                <a:lnTo>
                  <a:pt x="30" y="658"/>
                </a:lnTo>
                <a:lnTo>
                  <a:pt x="30" y="583"/>
                </a:lnTo>
                <a:lnTo>
                  <a:pt x="30" y="512"/>
                </a:lnTo>
                <a:lnTo>
                  <a:pt x="30" y="475"/>
                </a:lnTo>
                <a:lnTo>
                  <a:pt x="30" y="464"/>
                </a:lnTo>
                <a:lnTo>
                  <a:pt x="30" y="453"/>
                </a:lnTo>
                <a:lnTo>
                  <a:pt x="30" y="448"/>
                </a:lnTo>
                <a:lnTo>
                  <a:pt x="30" y="458"/>
                </a:lnTo>
                <a:lnTo>
                  <a:pt x="30" y="496"/>
                </a:lnTo>
                <a:lnTo>
                  <a:pt x="30" y="561"/>
                </a:lnTo>
                <a:lnTo>
                  <a:pt x="30" y="626"/>
                </a:lnTo>
                <a:lnTo>
                  <a:pt x="30" y="674"/>
                </a:lnTo>
                <a:lnTo>
                  <a:pt x="30" y="680"/>
                </a:lnTo>
                <a:lnTo>
                  <a:pt x="30" y="653"/>
                </a:lnTo>
                <a:lnTo>
                  <a:pt x="30" y="604"/>
                </a:lnTo>
                <a:lnTo>
                  <a:pt x="30" y="545"/>
                </a:lnTo>
                <a:lnTo>
                  <a:pt x="30" y="480"/>
                </a:lnTo>
                <a:lnTo>
                  <a:pt x="30" y="410"/>
                </a:lnTo>
                <a:lnTo>
                  <a:pt x="30" y="340"/>
                </a:lnTo>
                <a:lnTo>
                  <a:pt x="30" y="275"/>
                </a:lnTo>
                <a:lnTo>
                  <a:pt x="30" y="199"/>
                </a:lnTo>
                <a:lnTo>
                  <a:pt x="30" y="129"/>
                </a:lnTo>
                <a:lnTo>
                  <a:pt x="30" y="81"/>
                </a:lnTo>
                <a:lnTo>
                  <a:pt x="30" y="70"/>
                </a:lnTo>
                <a:lnTo>
                  <a:pt x="30" y="86"/>
                </a:lnTo>
                <a:lnTo>
                  <a:pt x="30" y="129"/>
                </a:lnTo>
                <a:lnTo>
                  <a:pt x="30" y="205"/>
                </a:lnTo>
                <a:lnTo>
                  <a:pt x="30" y="313"/>
                </a:lnTo>
                <a:lnTo>
                  <a:pt x="30" y="437"/>
                </a:lnTo>
                <a:lnTo>
                  <a:pt x="30" y="550"/>
                </a:lnTo>
                <a:lnTo>
                  <a:pt x="30" y="631"/>
                </a:lnTo>
                <a:lnTo>
                  <a:pt x="30" y="691"/>
                </a:lnTo>
                <a:lnTo>
                  <a:pt x="30" y="723"/>
                </a:lnTo>
                <a:lnTo>
                  <a:pt x="30" y="734"/>
                </a:lnTo>
                <a:lnTo>
                  <a:pt x="30" y="723"/>
                </a:lnTo>
                <a:lnTo>
                  <a:pt x="30" y="701"/>
                </a:lnTo>
                <a:lnTo>
                  <a:pt x="30" y="696"/>
                </a:lnTo>
                <a:lnTo>
                  <a:pt x="30" y="707"/>
                </a:lnTo>
                <a:lnTo>
                  <a:pt x="30" y="718"/>
                </a:lnTo>
                <a:lnTo>
                  <a:pt x="30" y="707"/>
                </a:lnTo>
                <a:lnTo>
                  <a:pt x="30" y="680"/>
                </a:lnTo>
                <a:lnTo>
                  <a:pt x="30" y="653"/>
                </a:lnTo>
                <a:lnTo>
                  <a:pt x="30" y="637"/>
                </a:lnTo>
                <a:lnTo>
                  <a:pt x="30" y="626"/>
                </a:lnTo>
                <a:lnTo>
                  <a:pt x="30" y="631"/>
                </a:lnTo>
                <a:lnTo>
                  <a:pt x="30" y="647"/>
                </a:lnTo>
                <a:lnTo>
                  <a:pt x="30" y="658"/>
                </a:lnTo>
                <a:lnTo>
                  <a:pt x="36" y="653"/>
                </a:lnTo>
                <a:lnTo>
                  <a:pt x="36" y="620"/>
                </a:lnTo>
                <a:lnTo>
                  <a:pt x="36" y="550"/>
                </a:lnTo>
                <a:lnTo>
                  <a:pt x="36" y="464"/>
                </a:lnTo>
                <a:lnTo>
                  <a:pt x="36" y="388"/>
                </a:lnTo>
                <a:lnTo>
                  <a:pt x="36" y="318"/>
                </a:lnTo>
                <a:lnTo>
                  <a:pt x="36" y="243"/>
                </a:lnTo>
                <a:lnTo>
                  <a:pt x="36" y="178"/>
                </a:lnTo>
                <a:lnTo>
                  <a:pt x="36" y="162"/>
                </a:lnTo>
                <a:lnTo>
                  <a:pt x="36" y="210"/>
                </a:lnTo>
                <a:lnTo>
                  <a:pt x="36" y="302"/>
                </a:lnTo>
                <a:lnTo>
                  <a:pt x="36" y="410"/>
                </a:lnTo>
                <a:lnTo>
                  <a:pt x="36" y="496"/>
                </a:lnTo>
                <a:lnTo>
                  <a:pt x="36" y="556"/>
                </a:lnTo>
                <a:lnTo>
                  <a:pt x="36" y="604"/>
                </a:lnTo>
                <a:lnTo>
                  <a:pt x="36" y="647"/>
                </a:lnTo>
                <a:lnTo>
                  <a:pt x="36" y="664"/>
                </a:lnTo>
                <a:lnTo>
                  <a:pt x="36" y="642"/>
                </a:lnTo>
                <a:lnTo>
                  <a:pt x="36" y="588"/>
                </a:lnTo>
                <a:lnTo>
                  <a:pt x="36" y="523"/>
                </a:lnTo>
                <a:lnTo>
                  <a:pt x="36" y="475"/>
                </a:lnTo>
                <a:lnTo>
                  <a:pt x="36" y="448"/>
                </a:lnTo>
                <a:lnTo>
                  <a:pt x="36" y="426"/>
                </a:lnTo>
                <a:lnTo>
                  <a:pt x="36" y="415"/>
                </a:lnTo>
                <a:lnTo>
                  <a:pt x="36" y="421"/>
                </a:lnTo>
                <a:lnTo>
                  <a:pt x="36" y="442"/>
                </a:lnTo>
                <a:lnTo>
                  <a:pt x="36" y="480"/>
                </a:lnTo>
                <a:lnTo>
                  <a:pt x="36" y="507"/>
                </a:lnTo>
                <a:lnTo>
                  <a:pt x="36" y="523"/>
                </a:lnTo>
                <a:lnTo>
                  <a:pt x="36" y="545"/>
                </a:lnTo>
                <a:lnTo>
                  <a:pt x="36" y="572"/>
                </a:lnTo>
                <a:lnTo>
                  <a:pt x="36" y="599"/>
                </a:lnTo>
                <a:lnTo>
                  <a:pt x="36" y="610"/>
                </a:lnTo>
                <a:lnTo>
                  <a:pt x="36" y="593"/>
                </a:lnTo>
                <a:lnTo>
                  <a:pt x="36" y="583"/>
                </a:lnTo>
                <a:lnTo>
                  <a:pt x="36" y="572"/>
                </a:lnTo>
                <a:lnTo>
                  <a:pt x="36" y="577"/>
                </a:lnTo>
                <a:lnTo>
                  <a:pt x="36" y="588"/>
                </a:lnTo>
                <a:lnTo>
                  <a:pt x="36" y="604"/>
                </a:lnTo>
                <a:lnTo>
                  <a:pt x="36" y="631"/>
                </a:lnTo>
                <a:lnTo>
                  <a:pt x="36" y="658"/>
                </a:lnTo>
                <a:lnTo>
                  <a:pt x="36" y="664"/>
                </a:lnTo>
                <a:lnTo>
                  <a:pt x="36" y="642"/>
                </a:lnTo>
                <a:lnTo>
                  <a:pt x="36" y="593"/>
                </a:lnTo>
                <a:lnTo>
                  <a:pt x="36" y="512"/>
                </a:lnTo>
                <a:lnTo>
                  <a:pt x="36" y="415"/>
                </a:lnTo>
                <a:lnTo>
                  <a:pt x="36" y="307"/>
                </a:lnTo>
                <a:lnTo>
                  <a:pt x="36" y="205"/>
                </a:lnTo>
                <a:lnTo>
                  <a:pt x="36" y="124"/>
                </a:lnTo>
                <a:lnTo>
                  <a:pt x="36" y="81"/>
                </a:lnTo>
                <a:lnTo>
                  <a:pt x="36" y="86"/>
                </a:lnTo>
                <a:lnTo>
                  <a:pt x="36" y="118"/>
                </a:lnTo>
                <a:lnTo>
                  <a:pt x="36" y="162"/>
                </a:lnTo>
                <a:lnTo>
                  <a:pt x="36" y="210"/>
                </a:lnTo>
                <a:lnTo>
                  <a:pt x="36" y="259"/>
                </a:lnTo>
                <a:lnTo>
                  <a:pt x="36" y="334"/>
                </a:lnTo>
                <a:lnTo>
                  <a:pt x="36" y="431"/>
                </a:lnTo>
                <a:lnTo>
                  <a:pt x="36" y="529"/>
                </a:lnTo>
                <a:lnTo>
                  <a:pt x="36" y="604"/>
                </a:lnTo>
                <a:lnTo>
                  <a:pt x="36" y="664"/>
                </a:lnTo>
                <a:lnTo>
                  <a:pt x="36" y="707"/>
                </a:lnTo>
                <a:lnTo>
                  <a:pt x="36" y="728"/>
                </a:lnTo>
                <a:lnTo>
                  <a:pt x="36" y="739"/>
                </a:lnTo>
                <a:lnTo>
                  <a:pt x="36" y="745"/>
                </a:lnTo>
                <a:lnTo>
                  <a:pt x="36" y="755"/>
                </a:lnTo>
                <a:lnTo>
                  <a:pt x="36" y="777"/>
                </a:lnTo>
                <a:lnTo>
                  <a:pt x="36" y="799"/>
                </a:lnTo>
                <a:lnTo>
                  <a:pt x="36" y="815"/>
                </a:lnTo>
                <a:lnTo>
                  <a:pt x="36" y="799"/>
                </a:lnTo>
                <a:lnTo>
                  <a:pt x="36" y="777"/>
                </a:lnTo>
                <a:lnTo>
                  <a:pt x="36" y="750"/>
                </a:lnTo>
                <a:lnTo>
                  <a:pt x="36" y="707"/>
                </a:lnTo>
                <a:lnTo>
                  <a:pt x="36" y="653"/>
                </a:lnTo>
                <a:lnTo>
                  <a:pt x="36" y="583"/>
                </a:lnTo>
                <a:lnTo>
                  <a:pt x="36" y="512"/>
                </a:lnTo>
                <a:lnTo>
                  <a:pt x="36" y="437"/>
                </a:lnTo>
                <a:lnTo>
                  <a:pt x="36" y="367"/>
                </a:lnTo>
                <a:lnTo>
                  <a:pt x="36" y="302"/>
                </a:lnTo>
                <a:lnTo>
                  <a:pt x="36" y="264"/>
                </a:lnTo>
                <a:lnTo>
                  <a:pt x="36" y="248"/>
                </a:lnTo>
                <a:lnTo>
                  <a:pt x="36" y="232"/>
                </a:lnTo>
                <a:lnTo>
                  <a:pt x="36" y="226"/>
                </a:lnTo>
                <a:lnTo>
                  <a:pt x="36" y="248"/>
                </a:lnTo>
                <a:lnTo>
                  <a:pt x="36" y="307"/>
                </a:lnTo>
                <a:lnTo>
                  <a:pt x="43" y="394"/>
                </a:lnTo>
                <a:lnTo>
                  <a:pt x="43" y="480"/>
                </a:lnTo>
                <a:lnTo>
                  <a:pt x="43" y="556"/>
                </a:lnTo>
                <a:lnTo>
                  <a:pt x="43" y="599"/>
                </a:lnTo>
                <a:lnTo>
                  <a:pt x="43" y="610"/>
                </a:lnTo>
                <a:lnTo>
                  <a:pt x="43" y="583"/>
                </a:lnTo>
                <a:lnTo>
                  <a:pt x="43" y="529"/>
                </a:lnTo>
                <a:lnTo>
                  <a:pt x="43" y="485"/>
                </a:lnTo>
                <a:lnTo>
                  <a:pt x="43" y="464"/>
                </a:lnTo>
                <a:lnTo>
                  <a:pt x="43" y="437"/>
                </a:lnTo>
                <a:lnTo>
                  <a:pt x="43" y="394"/>
                </a:lnTo>
                <a:lnTo>
                  <a:pt x="43" y="356"/>
                </a:lnTo>
                <a:lnTo>
                  <a:pt x="43" y="340"/>
                </a:lnTo>
                <a:lnTo>
                  <a:pt x="43" y="345"/>
                </a:lnTo>
                <a:lnTo>
                  <a:pt x="43" y="351"/>
                </a:lnTo>
                <a:lnTo>
                  <a:pt x="43" y="361"/>
                </a:lnTo>
                <a:lnTo>
                  <a:pt x="43" y="388"/>
                </a:lnTo>
                <a:lnTo>
                  <a:pt x="43" y="426"/>
                </a:lnTo>
                <a:lnTo>
                  <a:pt x="43" y="464"/>
                </a:lnTo>
                <a:lnTo>
                  <a:pt x="43" y="491"/>
                </a:lnTo>
                <a:lnTo>
                  <a:pt x="43" y="529"/>
                </a:lnTo>
                <a:lnTo>
                  <a:pt x="43" y="566"/>
                </a:lnTo>
                <a:lnTo>
                  <a:pt x="43" y="593"/>
                </a:lnTo>
                <a:lnTo>
                  <a:pt x="43" y="599"/>
                </a:lnTo>
                <a:lnTo>
                  <a:pt x="43" y="593"/>
                </a:lnTo>
                <a:lnTo>
                  <a:pt x="43" y="604"/>
                </a:lnTo>
                <a:lnTo>
                  <a:pt x="43" y="620"/>
                </a:lnTo>
                <a:lnTo>
                  <a:pt x="43" y="637"/>
                </a:lnTo>
                <a:lnTo>
                  <a:pt x="43" y="653"/>
                </a:lnTo>
                <a:lnTo>
                  <a:pt x="43" y="664"/>
                </a:lnTo>
                <a:lnTo>
                  <a:pt x="43" y="685"/>
                </a:lnTo>
                <a:lnTo>
                  <a:pt x="43" y="712"/>
                </a:lnTo>
                <a:lnTo>
                  <a:pt x="43" y="745"/>
                </a:lnTo>
                <a:lnTo>
                  <a:pt x="43" y="761"/>
                </a:lnTo>
                <a:lnTo>
                  <a:pt x="43" y="745"/>
                </a:lnTo>
                <a:lnTo>
                  <a:pt x="43" y="718"/>
                </a:lnTo>
                <a:lnTo>
                  <a:pt x="43" y="685"/>
                </a:lnTo>
                <a:lnTo>
                  <a:pt x="43" y="658"/>
                </a:lnTo>
                <a:lnTo>
                  <a:pt x="43" y="637"/>
                </a:lnTo>
                <a:lnTo>
                  <a:pt x="43" y="604"/>
                </a:lnTo>
                <a:lnTo>
                  <a:pt x="43" y="556"/>
                </a:lnTo>
                <a:lnTo>
                  <a:pt x="43" y="518"/>
                </a:lnTo>
                <a:lnTo>
                  <a:pt x="43" y="491"/>
                </a:lnTo>
                <a:lnTo>
                  <a:pt x="43" y="475"/>
                </a:lnTo>
                <a:lnTo>
                  <a:pt x="43" y="448"/>
                </a:lnTo>
                <a:lnTo>
                  <a:pt x="43" y="410"/>
                </a:lnTo>
                <a:lnTo>
                  <a:pt x="43" y="394"/>
                </a:lnTo>
                <a:lnTo>
                  <a:pt x="43" y="388"/>
                </a:lnTo>
                <a:lnTo>
                  <a:pt x="43" y="372"/>
                </a:lnTo>
                <a:lnTo>
                  <a:pt x="43" y="329"/>
                </a:lnTo>
                <a:lnTo>
                  <a:pt x="43" y="264"/>
                </a:lnTo>
                <a:lnTo>
                  <a:pt x="43" y="199"/>
                </a:lnTo>
                <a:lnTo>
                  <a:pt x="43" y="151"/>
                </a:lnTo>
                <a:lnTo>
                  <a:pt x="43" y="118"/>
                </a:lnTo>
                <a:lnTo>
                  <a:pt x="43" y="91"/>
                </a:lnTo>
                <a:lnTo>
                  <a:pt x="43" y="64"/>
                </a:lnTo>
                <a:lnTo>
                  <a:pt x="43" y="59"/>
                </a:lnTo>
                <a:lnTo>
                  <a:pt x="43" y="108"/>
                </a:lnTo>
                <a:lnTo>
                  <a:pt x="43" y="199"/>
                </a:lnTo>
                <a:lnTo>
                  <a:pt x="43" y="302"/>
                </a:lnTo>
                <a:lnTo>
                  <a:pt x="43" y="383"/>
                </a:lnTo>
                <a:lnTo>
                  <a:pt x="43" y="437"/>
                </a:lnTo>
                <a:lnTo>
                  <a:pt x="43" y="485"/>
                </a:lnTo>
                <a:lnTo>
                  <a:pt x="43" y="545"/>
                </a:lnTo>
                <a:lnTo>
                  <a:pt x="43" y="620"/>
                </a:lnTo>
                <a:lnTo>
                  <a:pt x="43" y="707"/>
                </a:lnTo>
                <a:lnTo>
                  <a:pt x="43" y="793"/>
                </a:lnTo>
                <a:lnTo>
                  <a:pt x="43" y="863"/>
                </a:lnTo>
                <a:lnTo>
                  <a:pt x="43" y="912"/>
                </a:lnTo>
                <a:lnTo>
                  <a:pt x="43" y="950"/>
                </a:lnTo>
                <a:lnTo>
                  <a:pt x="43" y="982"/>
                </a:lnTo>
                <a:lnTo>
                  <a:pt x="43" y="993"/>
                </a:lnTo>
                <a:lnTo>
                  <a:pt x="43" y="966"/>
                </a:lnTo>
                <a:lnTo>
                  <a:pt x="43" y="896"/>
                </a:lnTo>
                <a:lnTo>
                  <a:pt x="43" y="809"/>
                </a:lnTo>
                <a:lnTo>
                  <a:pt x="43" y="728"/>
                </a:lnTo>
                <a:lnTo>
                  <a:pt x="43" y="658"/>
                </a:lnTo>
                <a:lnTo>
                  <a:pt x="43" y="588"/>
                </a:lnTo>
                <a:lnTo>
                  <a:pt x="43" y="507"/>
                </a:lnTo>
                <a:lnTo>
                  <a:pt x="43" y="426"/>
                </a:lnTo>
                <a:lnTo>
                  <a:pt x="43" y="340"/>
                </a:lnTo>
                <a:lnTo>
                  <a:pt x="43" y="253"/>
                </a:lnTo>
                <a:lnTo>
                  <a:pt x="43" y="194"/>
                </a:lnTo>
                <a:lnTo>
                  <a:pt x="43" y="172"/>
                </a:lnTo>
                <a:lnTo>
                  <a:pt x="49" y="183"/>
                </a:lnTo>
                <a:lnTo>
                  <a:pt x="49" y="216"/>
                </a:lnTo>
                <a:lnTo>
                  <a:pt x="49" y="259"/>
                </a:lnTo>
                <a:lnTo>
                  <a:pt x="49" y="291"/>
                </a:lnTo>
                <a:lnTo>
                  <a:pt x="49" y="307"/>
                </a:lnTo>
                <a:lnTo>
                  <a:pt x="49" y="318"/>
                </a:lnTo>
                <a:lnTo>
                  <a:pt x="49" y="340"/>
                </a:lnTo>
                <a:lnTo>
                  <a:pt x="49" y="367"/>
                </a:lnTo>
                <a:lnTo>
                  <a:pt x="49" y="399"/>
                </a:lnTo>
                <a:lnTo>
                  <a:pt x="49" y="421"/>
                </a:lnTo>
                <a:lnTo>
                  <a:pt x="49" y="442"/>
                </a:lnTo>
                <a:lnTo>
                  <a:pt x="49" y="485"/>
                </a:lnTo>
                <a:lnTo>
                  <a:pt x="49" y="550"/>
                </a:lnTo>
                <a:lnTo>
                  <a:pt x="49" y="631"/>
                </a:lnTo>
                <a:lnTo>
                  <a:pt x="49" y="685"/>
                </a:lnTo>
                <a:lnTo>
                  <a:pt x="49" y="701"/>
                </a:lnTo>
                <a:lnTo>
                  <a:pt x="49" y="685"/>
                </a:lnTo>
                <a:lnTo>
                  <a:pt x="49" y="680"/>
                </a:lnTo>
                <a:lnTo>
                  <a:pt x="49" y="691"/>
                </a:lnTo>
                <a:lnTo>
                  <a:pt x="49" y="701"/>
                </a:lnTo>
                <a:lnTo>
                  <a:pt x="49" y="712"/>
                </a:lnTo>
                <a:lnTo>
                  <a:pt x="49" y="701"/>
                </a:lnTo>
                <a:lnTo>
                  <a:pt x="49" y="691"/>
                </a:lnTo>
                <a:lnTo>
                  <a:pt x="49" y="669"/>
                </a:lnTo>
                <a:lnTo>
                  <a:pt x="49" y="647"/>
                </a:lnTo>
                <a:lnTo>
                  <a:pt x="49" y="626"/>
                </a:lnTo>
                <a:lnTo>
                  <a:pt x="49" y="599"/>
                </a:lnTo>
                <a:lnTo>
                  <a:pt x="49" y="572"/>
                </a:lnTo>
                <a:lnTo>
                  <a:pt x="49" y="550"/>
                </a:lnTo>
                <a:lnTo>
                  <a:pt x="49" y="529"/>
                </a:lnTo>
                <a:lnTo>
                  <a:pt x="49" y="518"/>
                </a:lnTo>
                <a:lnTo>
                  <a:pt x="49" y="485"/>
                </a:lnTo>
                <a:lnTo>
                  <a:pt x="49" y="437"/>
                </a:lnTo>
                <a:lnTo>
                  <a:pt x="49" y="372"/>
                </a:lnTo>
                <a:lnTo>
                  <a:pt x="49" y="340"/>
                </a:lnTo>
                <a:lnTo>
                  <a:pt x="49" y="356"/>
                </a:lnTo>
                <a:lnTo>
                  <a:pt x="49" y="361"/>
                </a:lnTo>
                <a:lnTo>
                  <a:pt x="49" y="351"/>
                </a:lnTo>
                <a:lnTo>
                  <a:pt x="49" y="340"/>
                </a:lnTo>
                <a:lnTo>
                  <a:pt x="49" y="351"/>
                </a:lnTo>
                <a:lnTo>
                  <a:pt x="49" y="361"/>
                </a:lnTo>
                <a:lnTo>
                  <a:pt x="49" y="356"/>
                </a:lnTo>
                <a:lnTo>
                  <a:pt x="49" y="334"/>
                </a:lnTo>
                <a:lnTo>
                  <a:pt x="49" y="324"/>
                </a:lnTo>
                <a:lnTo>
                  <a:pt x="49" y="329"/>
                </a:lnTo>
                <a:lnTo>
                  <a:pt x="49" y="351"/>
                </a:lnTo>
                <a:lnTo>
                  <a:pt x="49" y="383"/>
                </a:lnTo>
                <a:lnTo>
                  <a:pt x="49" y="410"/>
                </a:lnTo>
                <a:lnTo>
                  <a:pt x="49" y="442"/>
                </a:lnTo>
                <a:lnTo>
                  <a:pt x="49" y="496"/>
                </a:lnTo>
                <a:lnTo>
                  <a:pt x="49" y="593"/>
                </a:lnTo>
                <a:lnTo>
                  <a:pt x="49" y="718"/>
                </a:lnTo>
                <a:lnTo>
                  <a:pt x="49" y="826"/>
                </a:lnTo>
                <a:lnTo>
                  <a:pt x="49" y="858"/>
                </a:lnTo>
                <a:lnTo>
                  <a:pt x="49" y="809"/>
                </a:lnTo>
                <a:lnTo>
                  <a:pt x="49" y="734"/>
                </a:lnTo>
                <a:lnTo>
                  <a:pt x="49" y="674"/>
                </a:lnTo>
                <a:lnTo>
                  <a:pt x="49" y="637"/>
                </a:lnTo>
                <a:lnTo>
                  <a:pt x="49" y="599"/>
                </a:lnTo>
                <a:lnTo>
                  <a:pt x="49" y="534"/>
                </a:lnTo>
                <a:lnTo>
                  <a:pt x="49" y="448"/>
                </a:lnTo>
                <a:lnTo>
                  <a:pt x="49" y="351"/>
                </a:lnTo>
                <a:lnTo>
                  <a:pt x="49" y="270"/>
                </a:lnTo>
                <a:lnTo>
                  <a:pt x="49" y="243"/>
                </a:lnTo>
                <a:lnTo>
                  <a:pt x="49" y="280"/>
                </a:lnTo>
                <a:lnTo>
                  <a:pt x="49" y="367"/>
                </a:lnTo>
                <a:lnTo>
                  <a:pt x="49" y="448"/>
                </a:lnTo>
                <a:lnTo>
                  <a:pt x="49" y="491"/>
                </a:lnTo>
                <a:lnTo>
                  <a:pt x="49" y="507"/>
                </a:lnTo>
                <a:lnTo>
                  <a:pt x="49" y="529"/>
                </a:lnTo>
                <a:lnTo>
                  <a:pt x="49" y="550"/>
                </a:lnTo>
                <a:lnTo>
                  <a:pt x="49" y="545"/>
                </a:lnTo>
                <a:lnTo>
                  <a:pt x="49" y="523"/>
                </a:lnTo>
                <a:lnTo>
                  <a:pt x="49" y="496"/>
                </a:lnTo>
                <a:lnTo>
                  <a:pt x="49" y="491"/>
                </a:lnTo>
                <a:lnTo>
                  <a:pt x="49" y="507"/>
                </a:lnTo>
                <a:lnTo>
                  <a:pt x="49" y="539"/>
                </a:lnTo>
                <a:lnTo>
                  <a:pt x="49" y="583"/>
                </a:lnTo>
                <a:lnTo>
                  <a:pt x="49" y="620"/>
                </a:lnTo>
                <a:lnTo>
                  <a:pt x="49" y="642"/>
                </a:lnTo>
                <a:lnTo>
                  <a:pt x="49" y="637"/>
                </a:lnTo>
                <a:lnTo>
                  <a:pt x="49" y="631"/>
                </a:lnTo>
                <a:lnTo>
                  <a:pt x="49" y="620"/>
                </a:lnTo>
                <a:lnTo>
                  <a:pt x="55" y="604"/>
                </a:lnTo>
                <a:lnTo>
                  <a:pt x="55" y="577"/>
                </a:lnTo>
                <a:lnTo>
                  <a:pt x="55" y="545"/>
                </a:lnTo>
                <a:lnTo>
                  <a:pt x="55" y="523"/>
                </a:lnTo>
                <a:lnTo>
                  <a:pt x="55" y="507"/>
                </a:lnTo>
                <a:lnTo>
                  <a:pt x="55" y="485"/>
                </a:lnTo>
                <a:lnTo>
                  <a:pt x="55" y="448"/>
                </a:lnTo>
                <a:lnTo>
                  <a:pt x="55" y="431"/>
                </a:lnTo>
                <a:lnTo>
                  <a:pt x="55" y="453"/>
                </a:lnTo>
                <a:lnTo>
                  <a:pt x="55" y="507"/>
                </a:lnTo>
                <a:lnTo>
                  <a:pt x="55" y="545"/>
                </a:lnTo>
                <a:lnTo>
                  <a:pt x="55" y="556"/>
                </a:lnTo>
                <a:lnTo>
                  <a:pt x="55" y="545"/>
                </a:lnTo>
                <a:lnTo>
                  <a:pt x="55" y="523"/>
                </a:lnTo>
                <a:lnTo>
                  <a:pt x="55" y="507"/>
                </a:lnTo>
                <a:lnTo>
                  <a:pt x="55" y="502"/>
                </a:lnTo>
                <a:lnTo>
                  <a:pt x="55" y="512"/>
                </a:lnTo>
                <a:lnTo>
                  <a:pt x="55" y="518"/>
                </a:lnTo>
                <a:lnTo>
                  <a:pt x="55" y="496"/>
                </a:lnTo>
                <a:lnTo>
                  <a:pt x="55" y="469"/>
                </a:lnTo>
                <a:lnTo>
                  <a:pt x="55" y="437"/>
                </a:lnTo>
                <a:lnTo>
                  <a:pt x="55" y="404"/>
                </a:lnTo>
                <a:lnTo>
                  <a:pt x="55" y="388"/>
                </a:lnTo>
                <a:lnTo>
                  <a:pt x="55" y="399"/>
                </a:lnTo>
                <a:lnTo>
                  <a:pt x="55" y="426"/>
                </a:lnTo>
                <a:lnTo>
                  <a:pt x="55" y="437"/>
                </a:lnTo>
                <a:lnTo>
                  <a:pt x="55" y="415"/>
                </a:lnTo>
                <a:lnTo>
                  <a:pt x="55" y="383"/>
                </a:lnTo>
                <a:lnTo>
                  <a:pt x="55" y="361"/>
                </a:lnTo>
                <a:lnTo>
                  <a:pt x="55" y="367"/>
                </a:lnTo>
                <a:lnTo>
                  <a:pt x="55" y="388"/>
                </a:lnTo>
                <a:lnTo>
                  <a:pt x="55" y="410"/>
                </a:lnTo>
                <a:lnTo>
                  <a:pt x="55" y="426"/>
                </a:lnTo>
                <a:lnTo>
                  <a:pt x="55" y="431"/>
                </a:lnTo>
                <a:lnTo>
                  <a:pt x="55" y="442"/>
                </a:lnTo>
                <a:lnTo>
                  <a:pt x="55" y="469"/>
                </a:lnTo>
                <a:lnTo>
                  <a:pt x="55" y="491"/>
                </a:lnTo>
                <a:lnTo>
                  <a:pt x="55" y="507"/>
                </a:lnTo>
                <a:lnTo>
                  <a:pt x="55" y="529"/>
                </a:lnTo>
                <a:lnTo>
                  <a:pt x="55" y="566"/>
                </a:lnTo>
                <a:lnTo>
                  <a:pt x="55" y="599"/>
                </a:lnTo>
                <a:lnTo>
                  <a:pt x="55" y="610"/>
                </a:lnTo>
                <a:lnTo>
                  <a:pt x="55" y="604"/>
                </a:lnTo>
                <a:lnTo>
                  <a:pt x="55" y="620"/>
                </a:lnTo>
                <a:lnTo>
                  <a:pt x="55" y="631"/>
                </a:lnTo>
                <a:lnTo>
                  <a:pt x="55" y="637"/>
                </a:lnTo>
                <a:lnTo>
                  <a:pt x="55" y="626"/>
                </a:lnTo>
                <a:lnTo>
                  <a:pt x="55" y="610"/>
                </a:lnTo>
                <a:lnTo>
                  <a:pt x="55" y="599"/>
                </a:lnTo>
                <a:lnTo>
                  <a:pt x="55" y="588"/>
                </a:lnTo>
                <a:lnTo>
                  <a:pt x="55" y="566"/>
                </a:lnTo>
                <a:lnTo>
                  <a:pt x="55" y="534"/>
                </a:lnTo>
                <a:lnTo>
                  <a:pt x="55" y="502"/>
                </a:lnTo>
                <a:lnTo>
                  <a:pt x="55" y="475"/>
                </a:lnTo>
                <a:lnTo>
                  <a:pt x="55" y="458"/>
                </a:lnTo>
                <a:lnTo>
                  <a:pt x="55" y="442"/>
                </a:lnTo>
                <a:lnTo>
                  <a:pt x="55" y="437"/>
                </a:lnTo>
                <a:lnTo>
                  <a:pt x="55" y="464"/>
                </a:lnTo>
                <a:lnTo>
                  <a:pt x="55" y="496"/>
                </a:lnTo>
                <a:lnTo>
                  <a:pt x="55" y="534"/>
                </a:lnTo>
                <a:lnTo>
                  <a:pt x="55" y="572"/>
                </a:lnTo>
                <a:lnTo>
                  <a:pt x="55" y="626"/>
                </a:lnTo>
                <a:lnTo>
                  <a:pt x="55" y="680"/>
                </a:lnTo>
                <a:lnTo>
                  <a:pt x="55" y="712"/>
                </a:lnTo>
                <a:lnTo>
                  <a:pt x="55" y="691"/>
                </a:lnTo>
                <a:lnTo>
                  <a:pt x="55" y="642"/>
                </a:lnTo>
                <a:lnTo>
                  <a:pt x="55" y="583"/>
                </a:lnTo>
                <a:lnTo>
                  <a:pt x="55" y="529"/>
                </a:lnTo>
                <a:lnTo>
                  <a:pt x="55" y="480"/>
                </a:lnTo>
                <a:lnTo>
                  <a:pt x="55" y="448"/>
                </a:lnTo>
                <a:lnTo>
                  <a:pt x="55" y="421"/>
                </a:lnTo>
                <a:lnTo>
                  <a:pt x="55" y="394"/>
                </a:lnTo>
                <a:lnTo>
                  <a:pt x="55" y="356"/>
                </a:lnTo>
                <a:lnTo>
                  <a:pt x="55" y="307"/>
                </a:lnTo>
                <a:lnTo>
                  <a:pt x="55" y="264"/>
                </a:lnTo>
                <a:lnTo>
                  <a:pt x="55" y="232"/>
                </a:lnTo>
                <a:lnTo>
                  <a:pt x="55" y="226"/>
                </a:lnTo>
                <a:lnTo>
                  <a:pt x="55" y="248"/>
                </a:lnTo>
                <a:lnTo>
                  <a:pt x="55" y="297"/>
                </a:lnTo>
                <a:lnTo>
                  <a:pt x="55" y="356"/>
                </a:lnTo>
                <a:lnTo>
                  <a:pt x="55" y="410"/>
                </a:lnTo>
                <a:lnTo>
                  <a:pt x="55" y="464"/>
                </a:lnTo>
                <a:lnTo>
                  <a:pt x="55" y="523"/>
                </a:lnTo>
                <a:lnTo>
                  <a:pt x="61" y="588"/>
                </a:lnTo>
                <a:lnTo>
                  <a:pt x="61" y="631"/>
                </a:lnTo>
                <a:lnTo>
                  <a:pt x="61" y="637"/>
                </a:lnTo>
                <a:lnTo>
                  <a:pt x="61" y="615"/>
                </a:lnTo>
                <a:lnTo>
                  <a:pt x="61" y="593"/>
                </a:lnTo>
                <a:lnTo>
                  <a:pt x="61" y="588"/>
                </a:lnTo>
                <a:lnTo>
                  <a:pt x="61" y="599"/>
                </a:lnTo>
                <a:lnTo>
                  <a:pt x="61" y="604"/>
                </a:lnTo>
                <a:lnTo>
                  <a:pt x="61" y="593"/>
                </a:lnTo>
                <a:lnTo>
                  <a:pt x="61" y="588"/>
                </a:lnTo>
                <a:lnTo>
                  <a:pt x="61" y="599"/>
                </a:lnTo>
                <a:lnTo>
                  <a:pt x="61" y="604"/>
                </a:lnTo>
                <a:lnTo>
                  <a:pt x="61" y="588"/>
                </a:lnTo>
                <a:lnTo>
                  <a:pt x="61" y="561"/>
                </a:lnTo>
                <a:lnTo>
                  <a:pt x="61" y="529"/>
                </a:lnTo>
                <a:lnTo>
                  <a:pt x="61" y="496"/>
                </a:lnTo>
                <a:lnTo>
                  <a:pt x="61" y="480"/>
                </a:lnTo>
                <a:lnTo>
                  <a:pt x="61" y="464"/>
                </a:lnTo>
                <a:lnTo>
                  <a:pt x="61" y="458"/>
                </a:lnTo>
                <a:lnTo>
                  <a:pt x="61" y="485"/>
                </a:lnTo>
                <a:lnTo>
                  <a:pt x="61" y="561"/>
                </a:lnTo>
                <a:lnTo>
                  <a:pt x="61" y="669"/>
                </a:lnTo>
                <a:lnTo>
                  <a:pt x="61" y="745"/>
                </a:lnTo>
                <a:lnTo>
                  <a:pt x="61" y="734"/>
                </a:lnTo>
                <a:lnTo>
                  <a:pt x="61" y="653"/>
                </a:lnTo>
                <a:lnTo>
                  <a:pt x="61" y="556"/>
                </a:lnTo>
                <a:lnTo>
                  <a:pt x="61" y="491"/>
                </a:lnTo>
                <a:lnTo>
                  <a:pt x="61" y="448"/>
                </a:lnTo>
                <a:lnTo>
                  <a:pt x="61" y="399"/>
                </a:lnTo>
                <a:lnTo>
                  <a:pt x="61" y="324"/>
                </a:lnTo>
                <a:lnTo>
                  <a:pt x="61" y="243"/>
                </a:lnTo>
                <a:lnTo>
                  <a:pt x="61" y="183"/>
                </a:lnTo>
                <a:lnTo>
                  <a:pt x="61" y="162"/>
                </a:lnTo>
                <a:lnTo>
                  <a:pt x="61" y="183"/>
                </a:lnTo>
                <a:lnTo>
                  <a:pt x="61" y="248"/>
                </a:lnTo>
                <a:lnTo>
                  <a:pt x="61" y="340"/>
                </a:lnTo>
                <a:lnTo>
                  <a:pt x="61" y="426"/>
                </a:lnTo>
                <a:lnTo>
                  <a:pt x="61" y="485"/>
                </a:lnTo>
                <a:lnTo>
                  <a:pt x="61" y="518"/>
                </a:lnTo>
                <a:lnTo>
                  <a:pt x="61" y="550"/>
                </a:lnTo>
                <a:lnTo>
                  <a:pt x="61" y="588"/>
                </a:lnTo>
                <a:lnTo>
                  <a:pt x="61" y="620"/>
                </a:lnTo>
                <a:lnTo>
                  <a:pt x="61" y="631"/>
                </a:lnTo>
                <a:lnTo>
                  <a:pt x="61" y="637"/>
                </a:lnTo>
                <a:lnTo>
                  <a:pt x="61" y="653"/>
                </a:lnTo>
                <a:lnTo>
                  <a:pt x="61" y="658"/>
                </a:lnTo>
                <a:lnTo>
                  <a:pt x="61" y="626"/>
                </a:lnTo>
                <a:lnTo>
                  <a:pt x="61" y="572"/>
                </a:lnTo>
                <a:lnTo>
                  <a:pt x="61" y="507"/>
                </a:lnTo>
                <a:lnTo>
                  <a:pt x="61" y="458"/>
                </a:lnTo>
                <a:lnTo>
                  <a:pt x="61" y="431"/>
                </a:lnTo>
                <a:lnTo>
                  <a:pt x="61" y="410"/>
                </a:lnTo>
                <a:lnTo>
                  <a:pt x="61" y="415"/>
                </a:lnTo>
                <a:lnTo>
                  <a:pt x="61" y="431"/>
                </a:lnTo>
                <a:lnTo>
                  <a:pt x="61" y="448"/>
                </a:lnTo>
                <a:lnTo>
                  <a:pt x="61" y="453"/>
                </a:lnTo>
                <a:lnTo>
                  <a:pt x="61" y="475"/>
                </a:lnTo>
                <a:lnTo>
                  <a:pt x="61" y="523"/>
                </a:lnTo>
                <a:lnTo>
                  <a:pt x="61" y="593"/>
                </a:lnTo>
                <a:lnTo>
                  <a:pt x="61" y="642"/>
                </a:lnTo>
                <a:lnTo>
                  <a:pt x="61" y="647"/>
                </a:lnTo>
                <a:lnTo>
                  <a:pt x="61" y="626"/>
                </a:lnTo>
                <a:lnTo>
                  <a:pt x="61" y="610"/>
                </a:lnTo>
                <a:lnTo>
                  <a:pt x="61" y="593"/>
                </a:lnTo>
                <a:lnTo>
                  <a:pt x="61" y="566"/>
                </a:lnTo>
                <a:lnTo>
                  <a:pt x="61" y="539"/>
                </a:lnTo>
                <a:lnTo>
                  <a:pt x="61" y="523"/>
                </a:lnTo>
                <a:lnTo>
                  <a:pt x="61" y="502"/>
                </a:lnTo>
                <a:lnTo>
                  <a:pt x="61" y="475"/>
                </a:lnTo>
                <a:lnTo>
                  <a:pt x="61" y="469"/>
                </a:lnTo>
                <a:lnTo>
                  <a:pt x="61" y="485"/>
                </a:lnTo>
                <a:lnTo>
                  <a:pt x="61" y="502"/>
                </a:lnTo>
                <a:lnTo>
                  <a:pt x="61" y="507"/>
                </a:lnTo>
                <a:lnTo>
                  <a:pt x="61" y="512"/>
                </a:lnTo>
                <a:lnTo>
                  <a:pt x="61" y="502"/>
                </a:lnTo>
                <a:lnTo>
                  <a:pt x="61" y="485"/>
                </a:lnTo>
                <a:lnTo>
                  <a:pt x="61" y="458"/>
                </a:lnTo>
                <a:lnTo>
                  <a:pt x="61" y="442"/>
                </a:lnTo>
                <a:lnTo>
                  <a:pt x="61" y="437"/>
                </a:lnTo>
                <a:lnTo>
                  <a:pt x="61" y="453"/>
                </a:lnTo>
                <a:lnTo>
                  <a:pt x="67" y="480"/>
                </a:lnTo>
                <a:lnTo>
                  <a:pt x="67" y="507"/>
                </a:lnTo>
                <a:lnTo>
                  <a:pt x="67" y="539"/>
                </a:lnTo>
                <a:lnTo>
                  <a:pt x="67" y="561"/>
                </a:lnTo>
                <a:lnTo>
                  <a:pt x="67" y="566"/>
                </a:lnTo>
                <a:lnTo>
                  <a:pt x="67" y="545"/>
                </a:lnTo>
                <a:lnTo>
                  <a:pt x="67" y="518"/>
                </a:lnTo>
                <a:lnTo>
                  <a:pt x="67" y="496"/>
                </a:lnTo>
                <a:lnTo>
                  <a:pt x="67" y="485"/>
                </a:lnTo>
                <a:lnTo>
                  <a:pt x="67" y="469"/>
                </a:lnTo>
                <a:lnTo>
                  <a:pt x="67" y="437"/>
                </a:lnTo>
                <a:lnTo>
                  <a:pt x="67" y="399"/>
                </a:lnTo>
                <a:lnTo>
                  <a:pt x="67" y="372"/>
                </a:lnTo>
                <a:lnTo>
                  <a:pt x="67" y="378"/>
                </a:lnTo>
                <a:lnTo>
                  <a:pt x="67" y="372"/>
                </a:lnTo>
                <a:lnTo>
                  <a:pt x="67" y="388"/>
                </a:lnTo>
                <a:lnTo>
                  <a:pt x="67" y="437"/>
                </a:lnTo>
                <a:lnTo>
                  <a:pt x="67" y="496"/>
                </a:lnTo>
                <a:lnTo>
                  <a:pt x="67" y="550"/>
                </a:lnTo>
                <a:lnTo>
                  <a:pt x="67" y="588"/>
                </a:lnTo>
                <a:lnTo>
                  <a:pt x="67" y="604"/>
                </a:lnTo>
                <a:lnTo>
                  <a:pt x="67" y="588"/>
                </a:lnTo>
                <a:lnTo>
                  <a:pt x="67" y="566"/>
                </a:lnTo>
                <a:lnTo>
                  <a:pt x="67" y="550"/>
                </a:lnTo>
                <a:lnTo>
                  <a:pt x="67" y="539"/>
                </a:lnTo>
                <a:lnTo>
                  <a:pt x="67" y="523"/>
                </a:lnTo>
                <a:lnTo>
                  <a:pt x="67" y="496"/>
                </a:lnTo>
                <a:lnTo>
                  <a:pt x="67" y="475"/>
                </a:lnTo>
                <a:lnTo>
                  <a:pt x="67" y="464"/>
                </a:lnTo>
                <a:lnTo>
                  <a:pt x="67" y="453"/>
                </a:lnTo>
                <a:lnTo>
                  <a:pt x="67" y="475"/>
                </a:lnTo>
                <a:lnTo>
                  <a:pt x="67" y="523"/>
                </a:lnTo>
                <a:lnTo>
                  <a:pt x="67" y="593"/>
                </a:lnTo>
                <a:lnTo>
                  <a:pt x="67" y="653"/>
                </a:lnTo>
                <a:lnTo>
                  <a:pt x="67" y="674"/>
                </a:lnTo>
                <a:lnTo>
                  <a:pt x="67" y="664"/>
                </a:lnTo>
                <a:lnTo>
                  <a:pt x="67" y="642"/>
                </a:lnTo>
                <a:lnTo>
                  <a:pt x="67" y="637"/>
                </a:lnTo>
                <a:lnTo>
                  <a:pt x="67" y="647"/>
                </a:lnTo>
                <a:lnTo>
                  <a:pt x="67" y="642"/>
                </a:lnTo>
                <a:lnTo>
                  <a:pt x="67" y="620"/>
                </a:lnTo>
                <a:lnTo>
                  <a:pt x="67" y="593"/>
                </a:lnTo>
                <a:lnTo>
                  <a:pt x="67" y="588"/>
                </a:lnTo>
                <a:lnTo>
                  <a:pt x="67" y="599"/>
                </a:lnTo>
                <a:lnTo>
                  <a:pt x="67" y="604"/>
                </a:lnTo>
                <a:lnTo>
                  <a:pt x="67" y="610"/>
                </a:lnTo>
                <a:lnTo>
                  <a:pt x="67" y="620"/>
                </a:lnTo>
                <a:lnTo>
                  <a:pt x="67" y="604"/>
                </a:lnTo>
                <a:lnTo>
                  <a:pt x="67" y="566"/>
                </a:lnTo>
                <a:lnTo>
                  <a:pt x="67" y="512"/>
                </a:lnTo>
                <a:lnTo>
                  <a:pt x="67" y="458"/>
                </a:lnTo>
                <a:lnTo>
                  <a:pt x="67" y="399"/>
                </a:lnTo>
                <a:lnTo>
                  <a:pt x="67" y="324"/>
                </a:lnTo>
                <a:lnTo>
                  <a:pt x="67" y="253"/>
                </a:lnTo>
                <a:lnTo>
                  <a:pt x="67" y="216"/>
                </a:lnTo>
                <a:lnTo>
                  <a:pt x="67" y="232"/>
                </a:lnTo>
                <a:lnTo>
                  <a:pt x="67" y="280"/>
                </a:lnTo>
                <a:lnTo>
                  <a:pt x="67" y="351"/>
                </a:lnTo>
                <a:lnTo>
                  <a:pt x="67" y="437"/>
                </a:lnTo>
                <a:lnTo>
                  <a:pt x="67" y="507"/>
                </a:lnTo>
                <a:lnTo>
                  <a:pt x="67" y="545"/>
                </a:lnTo>
                <a:lnTo>
                  <a:pt x="67" y="529"/>
                </a:lnTo>
                <a:lnTo>
                  <a:pt x="67" y="512"/>
                </a:lnTo>
                <a:lnTo>
                  <a:pt x="67" y="502"/>
                </a:lnTo>
                <a:lnTo>
                  <a:pt x="67" y="491"/>
                </a:lnTo>
                <a:lnTo>
                  <a:pt x="67" y="485"/>
                </a:lnTo>
                <a:lnTo>
                  <a:pt x="67" y="480"/>
                </a:lnTo>
                <a:lnTo>
                  <a:pt x="67" y="464"/>
                </a:lnTo>
                <a:lnTo>
                  <a:pt x="67" y="426"/>
                </a:lnTo>
                <a:lnTo>
                  <a:pt x="67" y="367"/>
                </a:lnTo>
                <a:lnTo>
                  <a:pt x="67" y="302"/>
                </a:lnTo>
                <a:lnTo>
                  <a:pt x="67" y="270"/>
                </a:lnTo>
                <a:lnTo>
                  <a:pt x="67" y="297"/>
                </a:lnTo>
                <a:lnTo>
                  <a:pt x="67" y="351"/>
                </a:lnTo>
                <a:lnTo>
                  <a:pt x="67" y="421"/>
                </a:lnTo>
                <a:lnTo>
                  <a:pt x="67" y="475"/>
                </a:lnTo>
                <a:lnTo>
                  <a:pt x="67" y="507"/>
                </a:lnTo>
                <a:lnTo>
                  <a:pt x="73" y="529"/>
                </a:lnTo>
                <a:lnTo>
                  <a:pt x="73" y="556"/>
                </a:lnTo>
                <a:lnTo>
                  <a:pt x="73" y="588"/>
                </a:lnTo>
                <a:lnTo>
                  <a:pt x="73" y="615"/>
                </a:lnTo>
                <a:lnTo>
                  <a:pt x="73" y="599"/>
                </a:lnTo>
                <a:lnTo>
                  <a:pt x="73" y="588"/>
                </a:lnTo>
                <a:lnTo>
                  <a:pt x="73" y="610"/>
                </a:lnTo>
                <a:lnTo>
                  <a:pt x="73" y="647"/>
                </a:lnTo>
                <a:lnTo>
                  <a:pt x="73" y="685"/>
                </a:lnTo>
                <a:lnTo>
                  <a:pt x="73" y="707"/>
                </a:lnTo>
                <a:lnTo>
                  <a:pt x="73" y="718"/>
                </a:lnTo>
                <a:lnTo>
                  <a:pt x="73" y="707"/>
                </a:lnTo>
                <a:lnTo>
                  <a:pt x="73" y="685"/>
                </a:lnTo>
                <a:lnTo>
                  <a:pt x="73" y="658"/>
                </a:lnTo>
                <a:lnTo>
                  <a:pt x="73" y="631"/>
                </a:lnTo>
                <a:lnTo>
                  <a:pt x="73" y="593"/>
                </a:lnTo>
                <a:lnTo>
                  <a:pt x="73" y="545"/>
                </a:lnTo>
                <a:lnTo>
                  <a:pt x="73" y="491"/>
                </a:lnTo>
                <a:lnTo>
                  <a:pt x="73" y="448"/>
                </a:lnTo>
                <a:lnTo>
                  <a:pt x="73" y="404"/>
                </a:lnTo>
                <a:lnTo>
                  <a:pt x="73" y="378"/>
                </a:lnTo>
                <a:lnTo>
                  <a:pt x="73" y="356"/>
                </a:lnTo>
                <a:lnTo>
                  <a:pt x="73" y="351"/>
                </a:lnTo>
                <a:lnTo>
                  <a:pt x="73" y="372"/>
                </a:lnTo>
                <a:lnTo>
                  <a:pt x="73" y="410"/>
                </a:lnTo>
                <a:lnTo>
                  <a:pt x="73" y="464"/>
                </a:lnTo>
                <a:lnTo>
                  <a:pt x="73" y="518"/>
                </a:lnTo>
                <a:lnTo>
                  <a:pt x="73" y="556"/>
                </a:lnTo>
                <a:lnTo>
                  <a:pt x="73" y="583"/>
                </a:lnTo>
                <a:lnTo>
                  <a:pt x="73" y="593"/>
                </a:lnTo>
                <a:lnTo>
                  <a:pt x="73" y="588"/>
                </a:lnTo>
                <a:lnTo>
                  <a:pt x="73" y="593"/>
                </a:lnTo>
                <a:lnTo>
                  <a:pt x="73" y="604"/>
                </a:lnTo>
                <a:lnTo>
                  <a:pt x="73" y="620"/>
                </a:lnTo>
                <a:lnTo>
                  <a:pt x="73" y="631"/>
                </a:lnTo>
                <a:lnTo>
                  <a:pt x="73" y="620"/>
                </a:lnTo>
                <a:lnTo>
                  <a:pt x="73" y="593"/>
                </a:lnTo>
                <a:lnTo>
                  <a:pt x="73" y="566"/>
                </a:lnTo>
                <a:lnTo>
                  <a:pt x="73" y="550"/>
                </a:lnTo>
                <a:lnTo>
                  <a:pt x="73" y="545"/>
                </a:lnTo>
                <a:lnTo>
                  <a:pt x="73" y="550"/>
                </a:lnTo>
                <a:lnTo>
                  <a:pt x="73" y="545"/>
                </a:lnTo>
                <a:lnTo>
                  <a:pt x="73" y="512"/>
                </a:lnTo>
                <a:lnTo>
                  <a:pt x="73" y="442"/>
                </a:lnTo>
                <a:lnTo>
                  <a:pt x="73" y="351"/>
                </a:lnTo>
                <a:lnTo>
                  <a:pt x="73" y="275"/>
                </a:lnTo>
                <a:lnTo>
                  <a:pt x="73" y="259"/>
                </a:lnTo>
                <a:lnTo>
                  <a:pt x="73" y="297"/>
                </a:lnTo>
                <a:lnTo>
                  <a:pt x="73" y="340"/>
                </a:lnTo>
                <a:lnTo>
                  <a:pt x="73" y="345"/>
                </a:lnTo>
                <a:lnTo>
                  <a:pt x="73" y="313"/>
                </a:lnTo>
                <a:lnTo>
                  <a:pt x="73" y="302"/>
                </a:lnTo>
                <a:lnTo>
                  <a:pt x="73" y="329"/>
                </a:lnTo>
                <a:lnTo>
                  <a:pt x="73" y="372"/>
                </a:lnTo>
                <a:lnTo>
                  <a:pt x="73" y="404"/>
                </a:lnTo>
                <a:lnTo>
                  <a:pt x="73" y="421"/>
                </a:lnTo>
                <a:lnTo>
                  <a:pt x="73" y="442"/>
                </a:lnTo>
                <a:lnTo>
                  <a:pt x="73" y="480"/>
                </a:lnTo>
                <a:lnTo>
                  <a:pt x="73" y="539"/>
                </a:lnTo>
                <a:lnTo>
                  <a:pt x="73" y="599"/>
                </a:lnTo>
                <a:lnTo>
                  <a:pt x="73" y="642"/>
                </a:lnTo>
                <a:lnTo>
                  <a:pt x="73" y="637"/>
                </a:lnTo>
                <a:lnTo>
                  <a:pt x="73" y="604"/>
                </a:lnTo>
                <a:lnTo>
                  <a:pt x="73" y="566"/>
                </a:lnTo>
                <a:lnTo>
                  <a:pt x="73" y="545"/>
                </a:lnTo>
                <a:lnTo>
                  <a:pt x="73" y="539"/>
                </a:lnTo>
                <a:lnTo>
                  <a:pt x="73" y="518"/>
                </a:lnTo>
                <a:lnTo>
                  <a:pt x="73" y="464"/>
                </a:lnTo>
                <a:lnTo>
                  <a:pt x="73" y="399"/>
                </a:lnTo>
                <a:lnTo>
                  <a:pt x="73" y="356"/>
                </a:lnTo>
                <a:lnTo>
                  <a:pt x="73" y="361"/>
                </a:lnTo>
                <a:lnTo>
                  <a:pt x="73" y="404"/>
                </a:lnTo>
                <a:lnTo>
                  <a:pt x="73" y="458"/>
                </a:lnTo>
                <a:lnTo>
                  <a:pt x="73" y="496"/>
                </a:lnTo>
                <a:lnTo>
                  <a:pt x="73" y="518"/>
                </a:lnTo>
                <a:lnTo>
                  <a:pt x="73" y="545"/>
                </a:lnTo>
                <a:lnTo>
                  <a:pt x="73" y="588"/>
                </a:lnTo>
                <a:lnTo>
                  <a:pt x="73" y="626"/>
                </a:lnTo>
                <a:lnTo>
                  <a:pt x="73" y="647"/>
                </a:lnTo>
                <a:lnTo>
                  <a:pt x="73" y="653"/>
                </a:lnTo>
                <a:lnTo>
                  <a:pt x="73" y="664"/>
                </a:lnTo>
                <a:lnTo>
                  <a:pt x="73" y="685"/>
                </a:lnTo>
                <a:lnTo>
                  <a:pt x="79" y="701"/>
                </a:lnTo>
                <a:lnTo>
                  <a:pt x="79" y="707"/>
                </a:lnTo>
                <a:lnTo>
                  <a:pt x="79" y="691"/>
                </a:lnTo>
                <a:lnTo>
                  <a:pt x="79" y="674"/>
                </a:lnTo>
                <a:lnTo>
                  <a:pt x="79" y="664"/>
                </a:lnTo>
                <a:lnTo>
                  <a:pt x="79" y="669"/>
                </a:lnTo>
                <a:lnTo>
                  <a:pt x="79" y="680"/>
                </a:lnTo>
                <a:lnTo>
                  <a:pt x="79" y="685"/>
                </a:lnTo>
                <a:lnTo>
                  <a:pt x="79" y="664"/>
                </a:lnTo>
                <a:lnTo>
                  <a:pt x="79" y="610"/>
                </a:lnTo>
                <a:lnTo>
                  <a:pt x="79" y="523"/>
                </a:lnTo>
                <a:lnTo>
                  <a:pt x="79" y="421"/>
                </a:lnTo>
                <a:lnTo>
                  <a:pt x="79" y="307"/>
                </a:lnTo>
                <a:lnTo>
                  <a:pt x="79" y="189"/>
                </a:lnTo>
                <a:lnTo>
                  <a:pt x="79" y="81"/>
                </a:lnTo>
                <a:lnTo>
                  <a:pt x="79" y="10"/>
                </a:lnTo>
                <a:lnTo>
                  <a:pt x="79" y="0"/>
                </a:lnTo>
                <a:lnTo>
                  <a:pt x="79" y="43"/>
                </a:lnTo>
                <a:lnTo>
                  <a:pt x="79" y="108"/>
                </a:lnTo>
                <a:lnTo>
                  <a:pt x="79" y="178"/>
                </a:lnTo>
                <a:lnTo>
                  <a:pt x="79" y="264"/>
                </a:lnTo>
                <a:lnTo>
                  <a:pt x="79" y="378"/>
                </a:lnTo>
                <a:lnTo>
                  <a:pt x="79" y="491"/>
                </a:lnTo>
                <a:lnTo>
                  <a:pt x="79" y="577"/>
                </a:lnTo>
                <a:lnTo>
                  <a:pt x="79" y="631"/>
                </a:lnTo>
                <a:lnTo>
                  <a:pt x="79" y="674"/>
                </a:lnTo>
                <a:lnTo>
                  <a:pt x="79" y="718"/>
                </a:lnTo>
                <a:lnTo>
                  <a:pt x="79" y="739"/>
                </a:lnTo>
                <a:lnTo>
                  <a:pt x="79" y="728"/>
                </a:lnTo>
                <a:lnTo>
                  <a:pt x="79" y="696"/>
                </a:lnTo>
                <a:lnTo>
                  <a:pt x="79" y="669"/>
                </a:lnTo>
                <a:lnTo>
                  <a:pt x="79" y="653"/>
                </a:lnTo>
                <a:lnTo>
                  <a:pt x="79" y="637"/>
                </a:lnTo>
                <a:lnTo>
                  <a:pt x="79" y="626"/>
                </a:lnTo>
                <a:lnTo>
                  <a:pt x="79" y="610"/>
                </a:lnTo>
                <a:lnTo>
                  <a:pt x="79" y="599"/>
                </a:lnTo>
                <a:lnTo>
                  <a:pt x="79" y="593"/>
                </a:lnTo>
                <a:lnTo>
                  <a:pt x="79" y="583"/>
                </a:lnTo>
                <a:lnTo>
                  <a:pt x="79" y="561"/>
                </a:lnTo>
                <a:lnTo>
                  <a:pt x="79" y="539"/>
                </a:lnTo>
                <a:lnTo>
                  <a:pt x="79" y="523"/>
                </a:lnTo>
                <a:lnTo>
                  <a:pt x="79" y="512"/>
                </a:lnTo>
                <a:lnTo>
                  <a:pt x="79" y="523"/>
                </a:lnTo>
                <a:lnTo>
                  <a:pt x="79" y="545"/>
                </a:lnTo>
                <a:lnTo>
                  <a:pt x="79" y="566"/>
                </a:lnTo>
                <a:lnTo>
                  <a:pt x="79" y="577"/>
                </a:lnTo>
                <a:lnTo>
                  <a:pt x="79" y="583"/>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5" name="Freeform 187"/>
          <p:cNvSpPr>
            <a:spLocks/>
          </p:cNvSpPr>
          <p:nvPr/>
        </p:nvSpPr>
        <p:spPr bwMode="auto">
          <a:xfrm>
            <a:off x="6035675" y="860425"/>
            <a:ext cx="179388" cy="1304925"/>
          </a:xfrm>
          <a:custGeom>
            <a:avLst/>
            <a:gdLst>
              <a:gd name="T0" fmla="*/ 0 w 79"/>
              <a:gd name="T1" fmla="*/ 648 h 1037"/>
              <a:gd name="T2" fmla="*/ 0 w 79"/>
              <a:gd name="T3" fmla="*/ 670 h 1037"/>
              <a:gd name="T4" fmla="*/ 6 w 79"/>
              <a:gd name="T5" fmla="*/ 740 h 1037"/>
              <a:gd name="T6" fmla="*/ 6 w 79"/>
              <a:gd name="T7" fmla="*/ 567 h 1037"/>
              <a:gd name="T8" fmla="*/ 6 w 79"/>
              <a:gd name="T9" fmla="*/ 599 h 1037"/>
              <a:gd name="T10" fmla="*/ 6 w 79"/>
              <a:gd name="T11" fmla="*/ 632 h 1037"/>
              <a:gd name="T12" fmla="*/ 12 w 79"/>
              <a:gd name="T13" fmla="*/ 448 h 1037"/>
              <a:gd name="T14" fmla="*/ 12 w 79"/>
              <a:gd name="T15" fmla="*/ 265 h 1037"/>
              <a:gd name="T16" fmla="*/ 12 w 79"/>
              <a:gd name="T17" fmla="*/ 751 h 1037"/>
              <a:gd name="T18" fmla="*/ 12 w 79"/>
              <a:gd name="T19" fmla="*/ 491 h 1037"/>
              <a:gd name="T20" fmla="*/ 12 w 79"/>
              <a:gd name="T21" fmla="*/ 707 h 1037"/>
              <a:gd name="T22" fmla="*/ 18 w 79"/>
              <a:gd name="T23" fmla="*/ 378 h 1037"/>
              <a:gd name="T24" fmla="*/ 18 w 79"/>
              <a:gd name="T25" fmla="*/ 734 h 1037"/>
              <a:gd name="T26" fmla="*/ 18 w 79"/>
              <a:gd name="T27" fmla="*/ 281 h 1037"/>
              <a:gd name="T28" fmla="*/ 18 w 79"/>
              <a:gd name="T29" fmla="*/ 664 h 1037"/>
              <a:gd name="T30" fmla="*/ 18 w 79"/>
              <a:gd name="T31" fmla="*/ 184 h 1037"/>
              <a:gd name="T32" fmla="*/ 24 w 79"/>
              <a:gd name="T33" fmla="*/ 772 h 1037"/>
              <a:gd name="T34" fmla="*/ 24 w 79"/>
              <a:gd name="T35" fmla="*/ 432 h 1037"/>
              <a:gd name="T36" fmla="*/ 24 w 79"/>
              <a:gd name="T37" fmla="*/ 826 h 1037"/>
              <a:gd name="T38" fmla="*/ 24 w 79"/>
              <a:gd name="T39" fmla="*/ 400 h 1037"/>
              <a:gd name="T40" fmla="*/ 24 w 79"/>
              <a:gd name="T41" fmla="*/ 891 h 1037"/>
              <a:gd name="T42" fmla="*/ 30 w 79"/>
              <a:gd name="T43" fmla="*/ 367 h 1037"/>
              <a:gd name="T44" fmla="*/ 30 w 79"/>
              <a:gd name="T45" fmla="*/ 810 h 1037"/>
              <a:gd name="T46" fmla="*/ 30 w 79"/>
              <a:gd name="T47" fmla="*/ 475 h 1037"/>
              <a:gd name="T48" fmla="*/ 30 w 79"/>
              <a:gd name="T49" fmla="*/ 670 h 1037"/>
              <a:gd name="T50" fmla="*/ 30 w 79"/>
              <a:gd name="T51" fmla="*/ 189 h 1037"/>
              <a:gd name="T52" fmla="*/ 36 w 79"/>
              <a:gd name="T53" fmla="*/ 805 h 1037"/>
              <a:gd name="T54" fmla="*/ 36 w 79"/>
              <a:gd name="T55" fmla="*/ 653 h 1037"/>
              <a:gd name="T56" fmla="*/ 36 w 79"/>
              <a:gd name="T57" fmla="*/ 367 h 1037"/>
              <a:gd name="T58" fmla="*/ 36 w 79"/>
              <a:gd name="T59" fmla="*/ 545 h 1037"/>
              <a:gd name="T60" fmla="*/ 36 w 79"/>
              <a:gd name="T61" fmla="*/ 805 h 1037"/>
              <a:gd name="T62" fmla="*/ 43 w 79"/>
              <a:gd name="T63" fmla="*/ 713 h 1037"/>
              <a:gd name="T64" fmla="*/ 43 w 79"/>
              <a:gd name="T65" fmla="*/ 583 h 1037"/>
              <a:gd name="T66" fmla="*/ 43 w 79"/>
              <a:gd name="T67" fmla="*/ 702 h 1037"/>
              <a:gd name="T68" fmla="*/ 43 w 79"/>
              <a:gd name="T69" fmla="*/ 508 h 1037"/>
              <a:gd name="T70" fmla="*/ 49 w 79"/>
              <a:gd name="T71" fmla="*/ 405 h 1037"/>
              <a:gd name="T72" fmla="*/ 49 w 79"/>
              <a:gd name="T73" fmla="*/ 869 h 1037"/>
              <a:gd name="T74" fmla="*/ 49 w 79"/>
              <a:gd name="T75" fmla="*/ 416 h 1037"/>
              <a:gd name="T76" fmla="*/ 49 w 79"/>
              <a:gd name="T77" fmla="*/ 810 h 1037"/>
              <a:gd name="T78" fmla="*/ 49 w 79"/>
              <a:gd name="T79" fmla="*/ 497 h 1037"/>
              <a:gd name="T80" fmla="*/ 55 w 79"/>
              <a:gd name="T81" fmla="*/ 734 h 1037"/>
              <a:gd name="T82" fmla="*/ 55 w 79"/>
              <a:gd name="T83" fmla="*/ 734 h 1037"/>
              <a:gd name="T84" fmla="*/ 55 w 79"/>
              <a:gd name="T85" fmla="*/ 351 h 1037"/>
              <a:gd name="T86" fmla="*/ 55 w 79"/>
              <a:gd name="T87" fmla="*/ 572 h 1037"/>
              <a:gd name="T88" fmla="*/ 55 w 79"/>
              <a:gd name="T89" fmla="*/ 411 h 1037"/>
              <a:gd name="T90" fmla="*/ 61 w 79"/>
              <a:gd name="T91" fmla="*/ 637 h 1037"/>
              <a:gd name="T92" fmla="*/ 61 w 79"/>
              <a:gd name="T93" fmla="*/ 421 h 1037"/>
              <a:gd name="T94" fmla="*/ 61 w 79"/>
              <a:gd name="T95" fmla="*/ 653 h 1037"/>
              <a:gd name="T96" fmla="*/ 61 w 79"/>
              <a:gd name="T97" fmla="*/ 697 h 1037"/>
              <a:gd name="T98" fmla="*/ 61 w 79"/>
              <a:gd name="T99" fmla="*/ 675 h 1037"/>
              <a:gd name="T100" fmla="*/ 67 w 79"/>
              <a:gd name="T101" fmla="*/ 378 h 1037"/>
              <a:gd name="T102" fmla="*/ 67 w 79"/>
              <a:gd name="T103" fmla="*/ 599 h 1037"/>
              <a:gd name="T104" fmla="*/ 67 w 79"/>
              <a:gd name="T105" fmla="*/ 508 h 1037"/>
              <a:gd name="T106" fmla="*/ 67 w 79"/>
              <a:gd name="T107" fmla="*/ 545 h 1037"/>
              <a:gd name="T108" fmla="*/ 67 w 79"/>
              <a:gd name="T109" fmla="*/ 551 h 1037"/>
              <a:gd name="T110" fmla="*/ 73 w 79"/>
              <a:gd name="T111" fmla="*/ 643 h 1037"/>
              <a:gd name="T112" fmla="*/ 73 w 79"/>
              <a:gd name="T113" fmla="*/ 394 h 1037"/>
              <a:gd name="T114" fmla="*/ 73 w 79"/>
              <a:gd name="T115" fmla="*/ 335 h 1037"/>
              <a:gd name="T116" fmla="*/ 73 w 79"/>
              <a:gd name="T117" fmla="*/ 772 h 1037"/>
              <a:gd name="T118" fmla="*/ 79 w 79"/>
              <a:gd name="T119" fmla="*/ 64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1037">
                <a:moveTo>
                  <a:pt x="0" y="670"/>
                </a:moveTo>
                <a:lnTo>
                  <a:pt x="0" y="664"/>
                </a:lnTo>
                <a:lnTo>
                  <a:pt x="0" y="637"/>
                </a:lnTo>
                <a:lnTo>
                  <a:pt x="0" y="589"/>
                </a:lnTo>
                <a:lnTo>
                  <a:pt x="0" y="551"/>
                </a:lnTo>
                <a:lnTo>
                  <a:pt x="0" y="535"/>
                </a:lnTo>
                <a:lnTo>
                  <a:pt x="0" y="524"/>
                </a:lnTo>
                <a:lnTo>
                  <a:pt x="0" y="481"/>
                </a:lnTo>
                <a:lnTo>
                  <a:pt x="0" y="394"/>
                </a:lnTo>
                <a:lnTo>
                  <a:pt x="0" y="303"/>
                </a:lnTo>
                <a:lnTo>
                  <a:pt x="0" y="270"/>
                </a:lnTo>
                <a:lnTo>
                  <a:pt x="0" y="330"/>
                </a:lnTo>
                <a:lnTo>
                  <a:pt x="0" y="432"/>
                </a:lnTo>
                <a:lnTo>
                  <a:pt x="0" y="513"/>
                </a:lnTo>
                <a:lnTo>
                  <a:pt x="0" y="551"/>
                </a:lnTo>
                <a:lnTo>
                  <a:pt x="0" y="589"/>
                </a:lnTo>
                <a:lnTo>
                  <a:pt x="0" y="648"/>
                </a:lnTo>
                <a:lnTo>
                  <a:pt x="0" y="718"/>
                </a:lnTo>
                <a:lnTo>
                  <a:pt x="0" y="756"/>
                </a:lnTo>
                <a:lnTo>
                  <a:pt x="0" y="734"/>
                </a:lnTo>
                <a:lnTo>
                  <a:pt x="0" y="659"/>
                </a:lnTo>
                <a:lnTo>
                  <a:pt x="0" y="567"/>
                </a:lnTo>
                <a:lnTo>
                  <a:pt x="0" y="502"/>
                </a:lnTo>
                <a:lnTo>
                  <a:pt x="0" y="475"/>
                </a:lnTo>
                <a:lnTo>
                  <a:pt x="0" y="459"/>
                </a:lnTo>
                <a:lnTo>
                  <a:pt x="0" y="465"/>
                </a:lnTo>
                <a:lnTo>
                  <a:pt x="0" y="508"/>
                </a:lnTo>
                <a:lnTo>
                  <a:pt x="0" y="567"/>
                </a:lnTo>
                <a:lnTo>
                  <a:pt x="0" y="621"/>
                </a:lnTo>
                <a:lnTo>
                  <a:pt x="0" y="648"/>
                </a:lnTo>
                <a:lnTo>
                  <a:pt x="0" y="643"/>
                </a:lnTo>
                <a:lnTo>
                  <a:pt x="0" y="653"/>
                </a:lnTo>
                <a:lnTo>
                  <a:pt x="0" y="664"/>
                </a:lnTo>
                <a:lnTo>
                  <a:pt x="0" y="670"/>
                </a:lnTo>
                <a:lnTo>
                  <a:pt x="6" y="653"/>
                </a:lnTo>
                <a:lnTo>
                  <a:pt x="6" y="626"/>
                </a:lnTo>
                <a:lnTo>
                  <a:pt x="6" y="605"/>
                </a:lnTo>
                <a:lnTo>
                  <a:pt x="6" y="589"/>
                </a:lnTo>
                <a:lnTo>
                  <a:pt x="6" y="572"/>
                </a:lnTo>
                <a:lnTo>
                  <a:pt x="6" y="556"/>
                </a:lnTo>
                <a:lnTo>
                  <a:pt x="6" y="551"/>
                </a:lnTo>
                <a:lnTo>
                  <a:pt x="6" y="562"/>
                </a:lnTo>
                <a:lnTo>
                  <a:pt x="6" y="583"/>
                </a:lnTo>
                <a:lnTo>
                  <a:pt x="6" y="594"/>
                </a:lnTo>
                <a:lnTo>
                  <a:pt x="6" y="605"/>
                </a:lnTo>
                <a:lnTo>
                  <a:pt x="6" y="610"/>
                </a:lnTo>
                <a:lnTo>
                  <a:pt x="6" y="616"/>
                </a:lnTo>
                <a:lnTo>
                  <a:pt x="6" y="637"/>
                </a:lnTo>
                <a:lnTo>
                  <a:pt x="6" y="670"/>
                </a:lnTo>
                <a:lnTo>
                  <a:pt x="6" y="713"/>
                </a:lnTo>
                <a:lnTo>
                  <a:pt x="6" y="740"/>
                </a:lnTo>
                <a:lnTo>
                  <a:pt x="6" y="745"/>
                </a:lnTo>
                <a:lnTo>
                  <a:pt x="6" y="740"/>
                </a:lnTo>
                <a:lnTo>
                  <a:pt x="6" y="745"/>
                </a:lnTo>
                <a:lnTo>
                  <a:pt x="6" y="718"/>
                </a:lnTo>
                <a:lnTo>
                  <a:pt x="6" y="659"/>
                </a:lnTo>
                <a:lnTo>
                  <a:pt x="6" y="583"/>
                </a:lnTo>
                <a:lnTo>
                  <a:pt x="6" y="518"/>
                </a:lnTo>
                <a:lnTo>
                  <a:pt x="6" y="470"/>
                </a:lnTo>
                <a:lnTo>
                  <a:pt x="6" y="432"/>
                </a:lnTo>
                <a:lnTo>
                  <a:pt x="6" y="400"/>
                </a:lnTo>
                <a:lnTo>
                  <a:pt x="6" y="394"/>
                </a:lnTo>
                <a:lnTo>
                  <a:pt x="6" y="421"/>
                </a:lnTo>
                <a:lnTo>
                  <a:pt x="6" y="459"/>
                </a:lnTo>
                <a:lnTo>
                  <a:pt x="6" y="491"/>
                </a:lnTo>
                <a:lnTo>
                  <a:pt x="6" y="513"/>
                </a:lnTo>
                <a:lnTo>
                  <a:pt x="6" y="540"/>
                </a:lnTo>
                <a:lnTo>
                  <a:pt x="6" y="567"/>
                </a:lnTo>
                <a:lnTo>
                  <a:pt x="6" y="589"/>
                </a:lnTo>
                <a:lnTo>
                  <a:pt x="6" y="599"/>
                </a:lnTo>
                <a:lnTo>
                  <a:pt x="6" y="589"/>
                </a:lnTo>
                <a:lnTo>
                  <a:pt x="6" y="572"/>
                </a:lnTo>
                <a:lnTo>
                  <a:pt x="6" y="551"/>
                </a:lnTo>
                <a:lnTo>
                  <a:pt x="6" y="545"/>
                </a:lnTo>
                <a:lnTo>
                  <a:pt x="6" y="562"/>
                </a:lnTo>
                <a:lnTo>
                  <a:pt x="6" y="583"/>
                </a:lnTo>
                <a:lnTo>
                  <a:pt x="6" y="599"/>
                </a:lnTo>
                <a:lnTo>
                  <a:pt x="6" y="610"/>
                </a:lnTo>
                <a:lnTo>
                  <a:pt x="6" y="626"/>
                </a:lnTo>
                <a:lnTo>
                  <a:pt x="6" y="632"/>
                </a:lnTo>
                <a:lnTo>
                  <a:pt x="6" y="643"/>
                </a:lnTo>
                <a:lnTo>
                  <a:pt x="6" y="653"/>
                </a:lnTo>
                <a:lnTo>
                  <a:pt x="6" y="659"/>
                </a:lnTo>
                <a:lnTo>
                  <a:pt x="6" y="637"/>
                </a:lnTo>
                <a:lnTo>
                  <a:pt x="6" y="599"/>
                </a:lnTo>
                <a:lnTo>
                  <a:pt x="6" y="572"/>
                </a:lnTo>
                <a:lnTo>
                  <a:pt x="6" y="556"/>
                </a:lnTo>
                <a:lnTo>
                  <a:pt x="6" y="562"/>
                </a:lnTo>
                <a:lnTo>
                  <a:pt x="6" y="572"/>
                </a:lnTo>
                <a:lnTo>
                  <a:pt x="6" y="589"/>
                </a:lnTo>
                <a:lnTo>
                  <a:pt x="6" y="599"/>
                </a:lnTo>
                <a:lnTo>
                  <a:pt x="6" y="594"/>
                </a:lnTo>
                <a:lnTo>
                  <a:pt x="6" y="605"/>
                </a:lnTo>
                <a:lnTo>
                  <a:pt x="6" y="621"/>
                </a:lnTo>
                <a:lnTo>
                  <a:pt x="6" y="643"/>
                </a:lnTo>
                <a:lnTo>
                  <a:pt x="6" y="675"/>
                </a:lnTo>
                <a:lnTo>
                  <a:pt x="6" y="724"/>
                </a:lnTo>
                <a:lnTo>
                  <a:pt x="6" y="756"/>
                </a:lnTo>
                <a:lnTo>
                  <a:pt x="6" y="751"/>
                </a:lnTo>
                <a:lnTo>
                  <a:pt x="6" y="707"/>
                </a:lnTo>
                <a:lnTo>
                  <a:pt x="6" y="659"/>
                </a:lnTo>
                <a:lnTo>
                  <a:pt x="6" y="632"/>
                </a:lnTo>
                <a:lnTo>
                  <a:pt x="6" y="616"/>
                </a:lnTo>
                <a:lnTo>
                  <a:pt x="6" y="589"/>
                </a:lnTo>
                <a:lnTo>
                  <a:pt x="6" y="545"/>
                </a:lnTo>
                <a:lnTo>
                  <a:pt x="6" y="491"/>
                </a:lnTo>
                <a:lnTo>
                  <a:pt x="6" y="465"/>
                </a:lnTo>
                <a:lnTo>
                  <a:pt x="6" y="481"/>
                </a:lnTo>
                <a:lnTo>
                  <a:pt x="6" y="535"/>
                </a:lnTo>
                <a:lnTo>
                  <a:pt x="6" y="583"/>
                </a:lnTo>
                <a:lnTo>
                  <a:pt x="6" y="589"/>
                </a:lnTo>
                <a:lnTo>
                  <a:pt x="6" y="540"/>
                </a:lnTo>
                <a:lnTo>
                  <a:pt x="6" y="486"/>
                </a:lnTo>
                <a:lnTo>
                  <a:pt x="12" y="448"/>
                </a:lnTo>
                <a:lnTo>
                  <a:pt x="12" y="421"/>
                </a:lnTo>
                <a:lnTo>
                  <a:pt x="12" y="405"/>
                </a:lnTo>
                <a:lnTo>
                  <a:pt x="12" y="394"/>
                </a:lnTo>
                <a:lnTo>
                  <a:pt x="12" y="411"/>
                </a:lnTo>
                <a:lnTo>
                  <a:pt x="12" y="448"/>
                </a:lnTo>
                <a:lnTo>
                  <a:pt x="12" y="508"/>
                </a:lnTo>
                <a:lnTo>
                  <a:pt x="12" y="583"/>
                </a:lnTo>
                <a:lnTo>
                  <a:pt x="12" y="670"/>
                </a:lnTo>
                <a:lnTo>
                  <a:pt x="12" y="767"/>
                </a:lnTo>
                <a:lnTo>
                  <a:pt x="12" y="853"/>
                </a:lnTo>
                <a:lnTo>
                  <a:pt x="12" y="891"/>
                </a:lnTo>
                <a:lnTo>
                  <a:pt x="12" y="875"/>
                </a:lnTo>
                <a:lnTo>
                  <a:pt x="12" y="848"/>
                </a:lnTo>
                <a:lnTo>
                  <a:pt x="12" y="832"/>
                </a:lnTo>
                <a:lnTo>
                  <a:pt x="12" y="805"/>
                </a:lnTo>
                <a:lnTo>
                  <a:pt x="12" y="751"/>
                </a:lnTo>
                <a:lnTo>
                  <a:pt x="12" y="664"/>
                </a:lnTo>
                <a:lnTo>
                  <a:pt x="12" y="562"/>
                </a:lnTo>
                <a:lnTo>
                  <a:pt x="12" y="465"/>
                </a:lnTo>
                <a:lnTo>
                  <a:pt x="12" y="367"/>
                </a:lnTo>
                <a:lnTo>
                  <a:pt x="12" y="292"/>
                </a:lnTo>
                <a:lnTo>
                  <a:pt x="12" y="265"/>
                </a:lnTo>
                <a:lnTo>
                  <a:pt x="12" y="297"/>
                </a:lnTo>
                <a:lnTo>
                  <a:pt x="12" y="351"/>
                </a:lnTo>
                <a:lnTo>
                  <a:pt x="12" y="400"/>
                </a:lnTo>
                <a:lnTo>
                  <a:pt x="12" y="438"/>
                </a:lnTo>
                <a:lnTo>
                  <a:pt x="12" y="486"/>
                </a:lnTo>
                <a:lnTo>
                  <a:pt x="12" y="545"/>
                </a:lnTo>
                <a:lnTo>
                  <a:pt x="12" y="621"/>
                </a:lnTo>
                <a:lnTo>
                  <a:pt x="12" y="691"/>
                </a:lnTo>
                <a:lnTo>
                  <a:pt x="12" y="745"/>
                </a:lnTo>
                <a:lnTo>
                  <a:pt x="12" y="756"/>
                </a:lnTo>
                <a:lnTo>
                  <a:pt x="12" y="734"/>
                </a:lnTo>
                <a:lnTo>
                  <a:pt x="12" y="713"/>
                </a:lnTo>
                <a:lnTo>
                  <a:pt x="12" y="702"/>
                </a:lnTo>
                <a:lnTo>
                  <a:pt x="12" y="707"/>
                </a:lnTo>
                <a:lnTo>
                  <a:pt x="12" y="724"/>
                </a:lnTo>
                <a:lnTo>
                  <a:pt x="12" y="740"/>
                </a:lnTo>
                <a:lnTo>
                  <a:pt x="12" y="751"/>
                </a:lnTo>
                <a:lnTo>
                  <a:pt x="12" y="745"/>
                </a:lnTo>
                <a:lnTo>
                  <a:pt x="12" y="724"/>
                </a:lnTo>
                <a:lnTo>
                  <a:pt x="12" y="702"/>
                </a:lnTo>
                <a:lnTo>
                  <a:pt x="12" y="686"/>
                </a:lnTo>
                <a:lnTo>
                  <a:pt x="12" y="670"/>
                </a:lnTo>
                <a:lnTo>
                  <a:pt x="12" y="653"/>
                </a:lnTo>
                <a:lnTo>
                  <a:pt x="12" y="621"/>
                </a:lnTo>
                <a:lnTo>
                  <a:pt x="12" y="583"/>
                </a:lnTo>
                <a:lnTo>
                  <a:pt x="12" y="535"/>
                </a:lnTo>
                <a:lnTo>
                  <a:pt x="12" y="486"/>
                </a:lnTo>
                <a:lnTo>
                  <a:pt x="12" y="432"/>
                </a:lnTo>
                <a:lnTo>
                  <a:pt x="12" y="373"/>
                </a:lnTo>
                <a:lnTo>
                  <a:pt x="12" y="319"/>
                </a:lnTo>
                <a:lnTo>
                  <a:pt x="12" y="303"/>
                </a:lnTo>
                <a:lnTo>
                  <a:pt x="12" y="340"/>
                </a:lnTo>
                <a:lnTo>
                  <a:pt x="12" y="411"/>
                </a:lnTo>
                <a:lnTo>
                  <a:pt x="12" y="491"/>
                </a:lnTo>
                <a:lnTo>
                  <a:pt x="12" y="556"/>
                </a:lnTo>
                <a:lnTo>
                  <a:pt x="12" y="599"/>
                </a:lnTo>
                <a:lnTo>
                  <a:pt x="12" y="621"/>
                </a:lnTo>
                <a:lnTo>
                  <a:pt x="12" y="626"/>
                </a:lnTo>
                <a:lnTo>
                  <a:pt x="12" y="616"/>
                </a:lnTo>
                <a:lnTo>
                  <a:pt x="12" y="583"/>
                </a:lnTo>
                <a:lnTo>
                  <a:pt x="12" y="540"/>
                </a:lnTo>
                <a:lnTo>
                  <a:pt x="12" y="513"/>
                </a:lnTo>
                <a:lnTo>
                  <a:pt x="12" y="508"/>
                </a:lnTo>
                <a:lnTo>
                  <a:pt x="12" y="524"/>
                </a:lnTo>
                <a:lnTo>
                  <a:pt x="12" y="562"/>
                </a:lnTo>
                <a:lnTo>
                  <a:pt x="12" y="616"/>
                </a:lnTo>
                <a:lnTo>
                  <a:pt x="12" y="680"/>
                </a:lnTo>
                <a:lnTo>
                  <a:pt x="12" y="724"/>
                </a:lnTo>
                <a:lnTo>
                  <a:pt x="12" y="740"/>
                </a:lnTo>
                <a:lnTo>
                  <a:pt x="12" y="729"/>
                </a:lnTo>
                <a:lnTo>
                  <a:pt x="12" y="707"/>
                </a:lnTo>
                <a:lnTo>
                  <a:pt x="12" y="702"/>
                </a:lnTo>
                <a:lnTo>
                  <a:pt x="12" y="697"/>
                </a:lnTo>
                <a:lnTo>
                  <a:pt x="12" y="691"/>
                </a:lnTo>
                <a:lnTo>
                  <a:pt x="12" y="680"/>
                </a:lnTo>
                <a:lnTo>
                  <a:pt x="12" y="675"/>
                </a:lnTo>
                <a:lnTo>
                  <a:pt x="12" y="680"/>
                </a:lnTo>
                <a:lnTo>
                  <a:pt x="12" y="697"/>
                </a:lnTo>
                <a:lnTo>
                  <a:pt x="12" y="724"/>
                </a:lnTo>
                <a:lnTo>
                  <a:pt x="18" y="745"/>
                </a:lnTo>
                <a:lnTo>
                  <a:pt x="18" y="740"/>
                </a:lnTo>
                <a:lnTo>
                  <a:pt x="18" y="702"/>
                </a:lnTo>
                <a:lnTo>
                  <a:pt x="18" y="643"/>
                </a:lnTo>
                <a:lnTo>
                  <a:pt x="18" y="594"/>
                </a:lnTo>
                <a:lnTo>
                  <a:pt x="18" y="562"/>
                </a:lnTo>
                <a:lnTo>
                  <a:pt x="18" y="524"/>
                </a:lnTo>
                <a:lnTo>
                  <a:pt x="18" y="470"/>
                </a:lnTo>
                <a:lnTo>
                  <a:pt x="18" y="378"/>
                </a:lnTo>
                <a:lnTo>
                  <a:pt x="18" y="292"/>
                </a:lnTo>
                <a:lnTo>
                  <a:pt x="18" y="243"/>
                </a:lnTo>
                <a:lnTo>
                  <a:pt x="18" y="254"/>
                </a:lnTo>
                <a:lnTo>
                  <a:pt x="18" y="292"/>
                </a:lnTo>
                <a:lnTo>
                  <a:pt x="18" y="346"/>
                </a:lnTo>
                <a:lnTo>
                  <a:pt x="18" y="421"/>
                </a:lnTo>
                <a:lnTo>
                  <a:pt x="18" y="518"/>
                </a:lnTo>
                <a:lnTo>
                  <a:pt x="18" y="605"/>
                </a:lnTo>
                <a:lnTo>
                  <a:pt x="18" y="643"/>
                </a:lnTo>
                <a:lnTo>
                  <a:pt x="18" y="626"/>
                </a:lnTo>
                <a:lnTo>
                  <a:pt x="18" y="599"/>
                </a:lnTo>
                <a:lnTo>
                  <a:pt x="18" y="594"/>
                </a:lnTo>
                <a:lnTo>
                  <a:pt x="18" y="605"/>
                </a:lnTo>
                <a:lnTo>
                  <a:pt x="18" y="626"/>
                </a:lnTo>
                <a:lnTo>
                  <a:pt x="18" y="648"/>
                </a:lnTo>
                <a:lnTo>
                  <a:pt x="18" y="680"/>
                </a:lnTo>
                <a:lnTo>
                  <a:pt x="18" y="734"/>
                </a:lnTo>
                <a:lnTo>
                  <a:pt x="18" y="810"/>
                </a:lnTo>
                <a:lnTo>
                  <a:pt x="18" y="891"/>
                </a:lnTo>
                <a:lnTo>
                  <a:pt x="18" y="961"/>
                </a:lnTo>
                <a:lnTo>
                  <a:pt x="18" y="999"/>
                </a:lnTo>
                <a:lnTo>
                  <a:pt x="18" y="1015"/>
                </a:lnTo>
                <a:lnTo>
                  <a:pt x="18" y="999"/>
                </a:lnTo>
                <a:lnTo>
                  <a:pt x="18" y="945"/>
                </a:lnTo>
                <a:lnTo>
                  <a:pt x="18" y="832"/>
                </a:lnTo>
                <a:lnTo>
                  <a:pt x="18" y="680"/>
                </a:lnTo>
                <a:lnTo>
                  <a:pt x="18" y="518"/>
                </a:lnTo>
                <a:lnTo>
                  <a:pt x="18" y="362"/>
                </a:lnTo>
                <a:lnTo>
                  <a:pt x="18" y="222"/>
                </a:lnTo>
                <a:lnTo>
                  <a:pt x="18" y="97"/>
                </a:lnTo>
                <a:lnTo>
                  <a:pt x="18" y="33"/>
                </a:lnTo>
                <a:lnTo>
                  <a:pt x="18" y="92"/>
                </a:lnTo>
                <a:lnTo>
                  <a:pt x="18" y="184"/>
                </a:lnTo>
                <a:lnTo>
                  <a:pt x="18" y="281"/>
                </a:lnTo>
                <a:lnTo>
                  <a:pt x="18" y="357"/>
                </a:lnTo>
                <a:lnTo>
                  <a:pt x="18" y="421"/>
                </a:lnTo>
                <a:lnTo>
                  <a:pt x="18" y="486"/>
                </a:lnTo>
                <a:lnTo>
                  <a:pt x="18" y="562"/>
                </a:lnTo>
                <a:lnTo>
                  <a:pt x="18" y="637"/>
                </a:lnTo>
                <a:lnTo>
                  <a:pt x="18" y="697"/>
                </a:lnTo>
                <a:lnTo>
                  <a:pt x="18" y="751"/>
                </a:lnTo>
                <a:lnTo>
                  <a:pt x="18" y="783"/>
                </a:lnTo>
                <a:lnTo>
                  <a:pt x="18" y="794"/>
                </a:lnTo>
                <a:lnTo>
                  <a:pt x="18" y="778"/>
                </a:lnTo>
                <a:lnTo>
                  <a:pt x="18" y="756"/>
                </a:lnTo>
                <a:lnTo>
                  <a:pt x="18" y="734"/>
                </a:lnTo>
                <a:lnTo>
                  <a:pt x="18" y="713"/>
                </a:lnTo>
                <a:lnTo>
                  <a:pt x="18" y="691"/>
                </a:lnTo>
                <a:lnTo>
                  <a:pt x="18" y="670"/>
                </a:lnTo>
                <a:lnTo>
                  <a:pt x="18" y="653"/>
                </a:lnTo>
                <a:lnTo>
                  <a:pt x="18" y="664"/>
                </a:lnTo>
                <a:lnTo>
                  <a:pt x="18" y="691"/>
                </a:lnTo>
                <a:lnTo>
                  <a:pt x="18" y="718"/>
                </a:lnTo>
                <a:lnTo>
                  <a:pt x="18" y="740"/>
                </a:lnTo>
                <a:lnTo>
                  <a:pt x="18" y="767"/>
                </a:lnTo>
                <a:lnTo>
                  <a:pt x="18" y="805"/>
                </a:lnTo>
                <a:lnTo>
                  <a:pt x="18" y="848"/>
                </a:lnTo>
                <a:lnTo>
                  <a:pt x="18" y="891"/>
                </a:lnTo>
                <a:lnTo>
                  <a:pt x="18" y="923"/>
                </a:lnTo>
                <a:lnTo>
                  <a:pt x="18" y="929"/>
                </a:lnTo>
                <a:lnTo>
                  <a:pt x="18" y="907"/>
                </a:lnTo>
                <a:lnTo>
                  <a:pt x="18" y="853"/>
                </a:lnTo>
                <a:lnTo>
                  <a:pt x="18" y="772"/>
                </a:lnTo>
                <a:lnTo>
                  <a:pt x="18" y="664"/>
                </a:lnTo>
                <a:lnTo>
                  <a:pt x="18" y="545"/>
                </a:lnTo>
                <a:lnTo>
                  <a:pt x="18" y="421"/>
                </a:lnTo>
                <a:lnTo>
                  <a:pt x="18" y="303"/>
                </a:lnTo>
                <a:lnTo>
                  <a:pt x="18" y="184"/>
                </a:lnTo>
                <a:lnTo>
                  <a:pt x="18" y="87"/>
                </a:lnTo>
                <a:lnTo>
                  <a:pt x="18" y="27"/>
                </a:lnTo>
                <a:lnTo>
                  <a:pt x="18" y="11"/>
                </a:lnTo>
                <a:lnTo>
                  <a:pt x="18" y="38"/>
                </a:lnTo>
                <a:lnTo>
                  <a:pt x="18" y="76"/>
                </a:lnTo>
                <a:lnTo>
                  <a:pt x="18" y="130"/>
                </a:lnTo>
                <a:lnTo>
                  <a:pt x="18" y="200"/>
                </a:lnTo>
                <a:lnTo>
                  <a:pt x="24" y="303"/>
                </a:lnTo>
                <a:lnTo>
                  <a:pt x="24" y="427"/>
                </a:lnTo>
                <a:lnTo>
                  <a:pt x="24" y="524"/>
                </a:lnTo>
                <a:lnTo>
                  <a:pt x="24" y="589"/>
                </a:lnTo>
                <a:lnTo>
                  <a:pt x="24" y="637"/>
                </a:lnTo>
                <a:lnTo>
                  <a:pt x="24" y="686"/>
                </a:lnTo>
                <a:lnTo>
                  <a:pt x="24" y="724"/>
                </a:lnTo>
                <a:lnTo>
                  <a:pt x="24" y="745"/>
                </a:lnTo>
                <a:lnTo>
                  <a:pt x="24" y="756"/>
                </a:lnTo>
                <a:lnTo>
                  <a:pt x="24" y="772"/>
                </a:lnTo>
                <a:lnTo>
                  <a:pt x="24" y="799"/>
                </a:lnTo>
                <a:lnTo>
                  <a:pt x="24" y="832"/>
                </a:lnTo>
                <a:lnTo>
                  <a:pt x="24" y="869"/>
                </a:lnTo>
                <a:lnTo>
                  <a:pt x="24" y="891"/>
                </a:lnTo>
                <a:lnTo>
                  <a:pt x="24" y="907"/>
                </a:lnTo>
                <a:lnTo>
                  <a:pt x="24" y="913"/>
                </a:lnTo>
                <a:lnTo>
                  <a:pt x="24" y="902"/>
                </a:lnTo>
                <a:lnTo>
                  <a:pt x="24" y="875"/>
                </a:lnTo>
                <a:lnTo>
                  <a:pt x="24" y="821"/>
                </a:lnTo>
                <a:lnTo>
                  <a:pt x="24" y="756"/>
                </a:lnTo>
                <a:lnTo>
                  <a:pt x="24" y="697"/>
                </a:lnTo>
                <a:lnTo>
                  <a:pt x="24" y="653"/>
                </a:lnTo>
                <a:lnTo>
                  <a:pt x="24" y="605"/>
                </a:lnTo>
                <a:lnTo>
                  <a:pt x="24" y="556"/>
                </a:lnTo>
                <a:lnTo>
                  <a:pt x="24" y="513"/>
                </a:lnTo>
                <a:lnTo>
                  <a:pt x="24" y="475"/>
                </a:lnTo>
                <a:lnTo>
                  <a:pt x="24" y="432"/>
                </a:lnTo>
                <a:lnTo>
                  <a:pt x="24" y="384"/>
                </a:lnTo>
                <a:lnTo>
                  <a:pt x="24" y="367"/>
                </a:lnTo>
                <a:lnTo>
                  <a:pt x="24" y="378"/>
                </a:lnTo>
                <a:lnTo>
                  <a:pt x="24" y="394"/>
                </a:lnTo>
                <a:lnTo>
                  <a:pt x="24" y="400"/>
                </a:lnTo>
                <a:lnTo>
                  <a:pt x="24" y="389"/>
                </a:lnTo>
                <a:lnTo>
                  <a:pt x="24" y="394"/>
                </a:lnTo>
                <a:lnTo>
                  <a:pt x="24" y="416"/>
                </a:lnTo>
                <a:lnTo>
                  <a:pt x="24" y="459"/>
                </a:lnTo>
                <a:lnTo>
                  <a:pt x="24" y="508"/>
                </a:lnTo>
                <a:lnTo>
                  <a:pt x="24" y="545"/>
                </a:lnTo>
                <a:lnTo>
                  <a:pt x="24" y="583"/>
                </a:lnTo>
                <a:lnTo>
                  <a:pt x="24" y="632"/>
                </a:lnTo>
                <a:lnTo>
                  <a:pt x="24" y="697"/>
                </a:lnTo>
                <a:lnTo>
                  <a:pt x="24" y="767"/>
                </a:lnTo>
                <a:lnTo>
                  <a:pt x="24" y="805"/>
                </a:lnTo>
                <a:lnTo>
                  <a:pt x="24" y="826"/>
                </a:lnTo>
                <a:lnTo>
                  <a:pt x="24" y="837"/>
                </a:lnTo>
                <a:lnTo>
                  <a:pt x="24" y="842"/>
                </a:lnTo>
                <a:lnTo>
                  <a:pt x="24" y="832"/>
                </a:lnTo>
                <a:lnTo>
                  <a:pt x="24" y="799"/>
                </a:lnTo>
                <a:lnTo>
                  <a:pt x="24" y="756"/>
                </a:lnTo>
                <a:lnTo>
                  <a:pt x="24" y="713"/>
                </a:lnTo>
                <a:lnTo>
                  <a:pt x="24" y="680"/>
                </a:lnTo>
                <a:lnTo>
                  <a:pt x="24" y="648"/>
                </a:lnTo>
                <a:lnTo>
                  <a:pt x="24" y="599"/>
                </a:lnTo>
                <a:lnTo>
                  <a:pt x="24" y="545"/>
                </a:lnTo>
                <a:lnTo>
                  <a:pt x="24" y="513"/>
                </a:lnTo>
                <a:lnTo>
                  <a:pt x="24" y="508"/>
                </a:lnTo>
                <a:lnTo>
                  <a:pt x="24" y="513"/>
                </a:lnTo>
                <a:lnTo>
                  <a:pt x="24" y="497"/>
                </a:lnTo>
                <a:lnTo>
                  <a:pt x="24" y="459"/>
                </a:lnTo>
                <a:lnTo>
                  <a:pt x="24" y="421"/>
                </a:lnTo>
                <a:lnTo>
                  <a:pt x="24" y="400"/>
                </a:lnTo>
                <a:lnTo>
                  <a:pt x="24" y="384"/>
                </a:lnTo>
                <a:lnTo>
                  <a:pt x="24" y="357"/>
                </a:lnTo>
                <a:lnTo>
                  <a:pt x="24" y="313"/>
                </a:lnTo>
                <a:lnTo>
                  <a:pt x="24" y="286"/>
                </a:lnTo>
                <a:lnTo>
                  <a:pt x="24" y="303"/>
                </a:lnTo>
                <a:lnTo>
                  <a:pt x="24" y="378"/>
                </a:lnTo>
                <a:lnTo>
                  <a:pt x="24" y="486"/>
                </a:lnTo>
                <a:lnTo>
                  <a:pt x="24" y="583"/>
                </a:lnTo>
                <a:lnTo>
                  <a:pt x="24" y="648"/>
                </a:lnTo>
                <a:lnTo>
                  <a:pt x="24" y="686"/>
                </a:lnTo>
                <a:lnTo>
                  <a:pt x="24" y="718"/>
                </a:lnTo>
                <a:lnTo>
                  <a:pt x="24" y="778"/>
                </a:lnTo>
                <a:lnTo>
                  <a:pt x="24" y="853"/>
                </a:lnTo>
                <a:lnTo>
                  <a:pt x="24" y="913"/>
                </a:lnTo>
                <a:lnTo>
                  <a:pt x="24" y="929"/>
                </a:lnTo>
                <a:lnTo>
                  <a:pt x="24" y="913"/>
                </a:lnTo>
                <a:lnTo>
                  <a:pt x="24" y="891"/>
                </a:lnTo>
                <a:lnTo>
                  <a:pt x="24" y="875"/>
                </a:lnTo>
                <a:lnTo>
                  <a:pt x="24" y="848"/>
                </a:lnTo>
                <a:lnTo>
                  <a:pt x="24" y="799"/>
                </a:lnTo>
                <a:lnTo>
                  <a:pt x="24" y="724"/>
                </a:lnTo>
                <a:lnTo>
                  <a:pt x="24" y="653"/>
                </a:lnTo>
                <a:lnTo>
                  <a:pt x="24" y="583"/>
                </a:lnTo>
                <a:lnTo>
                  <a:pt x="24" y="513"/>
                </a:lnTo>
                <a:lnTo>
                  <a:pt x="30" y="421"/>
                </a:lnTo>
                <a:lnTo>
                  <a:pt x="30" y="346"/>
                </a:lnTo>
                <a:lnTo>
                  <a:pt x="30" y="319"/>
                </a:lnTo>
                <a:lnTo>
                  <a:pt x="30" y="351"/>
                </a:lnTo>
                <a:lnTo>
                  <a:pt x="30" y="400"/>
                </a:lnTo>
                <a:lnTo>
                  <a:pt x="30" y="448"/>
                </a:lnTo>
                <a:lnTo>
                  <a:pt x="30" y="475"/>
                </a:lnTo>
                <a:lnTo>
                  <a:pt x="30" y="448"/>
                </a:lnTo>
                <a:lnTo>
                  <a:pt x="30" y="411"/>
                </a:lnTo>
                <a:lnTo>
                  <a:pt x="30" y="367"/>
                </a:lnTo>
                <a:lnTo>
                  <a:pt x="30" y="340"/>
                </a:lnTo>
                <a:lnTo>
                  <a:pt x="30" y="357"/>
                </a:lnTo>
                <a:lnTo>
                  <a:pt x="30" y="394"/>
                </a:lnTo>
                <a:lnTo>
                  <a:pt x="30" y="438"/>
                </a:lnTo>
                <a:lnTo>
                  <a:pt x="30" y="459"/>
                </a:lnTo>
                <a:lnTo>
                  <a:pt x="30" y="475"/>
                </a:lnTo>
                <a:lnTo>
                  <a:pt x="30" y="518"/>
                </a:lnTo>
                <a:lnTo>
                  <a:pt x="30" y="589"/>
                </a:lnTo>
                <a:lnTo>
                  <a:pt x="30" y="670"/>
                </a:lnTo>
                <a:lnTo>
                  <a:pt x="30" y="740"/>
                </a:lnTo>
                <a:lnTo>
                  <a:pt x="30" y="799"/>
                </a:lnTo>
                <a:lnTo>
                  <a:pt x="30" y="837"/>
                </a:lnTo>
                <a:lnTo>
                  <a:pt x="30" y="859"/>
                </a:lnTo>
                <a:lnTo>
                  <a:pt x="30" y="853"/>
                </a:lnTo>
                <a:lnTo>
                  <a:pt x="30" y="837"/>
                </a:lnTo>
                <a:lnTo>
                  <a:pt x="30" y="821"/>
                </a:lnTo>
                <a:lnTo>
                  <a:pt x="30" y="810"/>
                </a:lnTo>
                <a:lnTo>
                  <a:pt x="30" y="788"/>
                </a:lnTo>
                <a:lnTo>
                  <a:pt x="30" y="761"/>
                </a:lnTo>
                <a:lnTo>
                  <a:pt x="30" y="729"/>
                </a:lnTo>
                <a:lnTo>
                  <a:pt x="30" y="707"/>
                </a:lnTo>
                <a:lnTo>
                  <a:pt x="30" y="691"/>
                </a:lnTo>
                <a:lnTo>
                  <a:pt x="30" y="680"/>
                </a:lnTo>
                <a:lnTo>
                  <a:pt x="30" y="653"/>
                </a:lnTo>
                <a:lnTo>
                  <a:pt x="30" y="621"/>
                </a:lnTo>
                <a:lnTo>
                  <a:pt x="30" y="589"/>
                </a:lnTo>
                <a:lnTo>
                  <a:pt x="30" y="562"/>
                </a:lnTo>
                <a:lnTo>
                  <a:pt x="30" y="535"/>
                </a:lnTo>
                <a:lnTo>
                  <a:pt x="30" y="513"/>
                </a:lnTo>
                <a:lnTo>
                  <a:pt x="30" y="502"/>
                </a:lnTo>
                <a:lnTo>
                  <a:pt x="30" y="508"/>
                </a:lnTo>
                <a:lnTo>
                  <a:pt x="30" y="502"/>
                </a:lnTo>
                <a:lnTo>
                  <a:pt x="30" y="491"/>
                </a:lnTo>
                <a:lnTo>
                  <a:pt x="30" y="475"/>
                </a:lnTo>
                <a:lnTo>
                  <a:pt x="30" y="470"/>
                </a:lnTo>
                <a:lnTo>
                  <a:pt x="30" y="465"/>
                </a:lnTo>
                <a:lnTo>
                  <a:pt x="30" y="459"/>
                </a:lnTo>
                <a:lnTo>
                  <a:pt x="30" y="465"/>
                </a:lnTo>
                <a:lnTo>
                  <a:pt x="30" y="475"/>
                </a:lnTo>
                <a:lnTo>
                  <a:pt x="30" y="502"/>
                </a:lnTo>
                <a:lnTo>
                  <a:pt x="30" y="540"/>
                </a:lnTo>
                <a:lnTo>
                  <a:pt x="30" y="599"/>
                </a:lnTo>
                <a:lnTo>
                  <a:pt x="30" y="670"/>
                </a:lnTo>
                <a:lnTo>
                  <a:pt x="30" y="724"/>
                </a:lnTo>
                <a:lnTo>
                  <a:pt x="30" y="751"/>
                </a:lnTo>
                <a:lnTo>
                  <a:pt x="30" y="734"/>
                </a:lnTo>
                <a:lnTo>
                  <a:pt x="30" y="729"/>
                </a:lnTo>
                <a:lnTo>
                  <a:pt x="30" y="718"/>
                </a:lnTo>
                <a:lnTo>
                  <a:pt x="30" y="707"/>
                </a:lnTo>
                <a:lnTo>
                  <a:pt x="30" y="691"/>
                </a:lnTo>
                <a:lnTo>
                  <a:pt x="30" y="670"/>
                </a:lnTo>
                <a:lnTo>
                  <a:pt x="30" y="643"/>
                </a:lnTo>
                <a:lnTo>
                  <a:pt x="30" y="621"/>
                </a:lnTo>
                <a:lnTo>
                  <a:pt x="30" y="610"/>
                </a:lnTo>
                <a:lnTo>
                  <a:pt x="30" y="621"/>
                </a:lnTo>
                <a:lnTo>
                  <a:pt x="30" y="643"/>
                </a:lnTo>
                <a:lnTo>
                  <a:pt x="30" y="653"/>
                </a:lnTo>
                <a:lnTo>
                  <a:pt x="30" y="643"/>
                </a:lnTo>
                <a:lnTo>
                  <a:pt x="30" y="610"/>
                </a:lnTo>
                <a:lnTo>
                  <a:pt x="30" y="556"/>
                </a:lnTo>
                <a:lnTo>
                  <a:pt x="30" y="497"/>
                </a:lnTo>
                <a:lnTo>
                  <a:pt x="30" y="443"/>
                </a:lnTo>
                <a:lnTo>
                  <a:pt x="30" y="400"/>
                </a:lnTo>
                <a:lnTo>
                  <a:pt x="30" y="357"/>
                </a:lnTo>
                <a:lnTo>
                  <a:pt x="30" y="308"/>
                </a:lnTo>
                <a:lnTo>
                  <a:pt x="30" y="254"/>
                </a:lnTo>
                <a:lnTo>
                  <a:pt x="30" y="205"/>
                </a:lnTo>
                <a:lnTo>
                  <a:pt x="30" y="189"/>
                </a:lnTo>
                <a:lnTo>
                  <a:pt x="30" y="232"/>
                </a:lnTo>
                <a:lnTo>
                  <a:pt x="30" y="335"/>
                </a:lnTo>
                <a:lnTo>
                  <a:pt x="30" y="454"/>
                </a:lnTo>
                <a:lnTo>
                  <a:pt x="30" y="551"/>
                </a:lnTo>
                <a:lnTo>
                  <a:pt x="30" y="610"/>
                </a:lnTo>
                <a:lnTo>
                  <a:pt x="36" y="653"/>
                </a:lnTo>
                <a:lnTo>
                  <a:pt x="36" y="707"/>
                </a:lnTo>
                <a:lnTo>
                  <a:pt x="36" y="767"/>
                </a:lnTo>
                <a:lnTo>
                  <a:pt x="36" y="805"/>
                </a:lnTo>
                <a:lnTo>
                  <a:pt x="36" y="799"/>
                </a:lnTo>
                <a:lnTo>
                  <a:pt x="36" y="778"/>
                </a:lnTo>
                <a:lnTo>
                  <a:pt x="36" y="761"/>
                </a:lnTo>
                <a:lnTo>
                  <a:pt x="36" y="756"/>
                </a:lnTo>
                <a:lnTo>
                  <a:pt x="36" y="772"/>
                </a:lnTo>
                <a:lnTo>
                  <a:pt x="36" y="788"/>
                </a:lnTo>
                <a:lnTo>
                  <a:pt x="36" y="799"/>
                </a:lnTo>
                <a:lnTo>
                  <a:pt x="36" y="805"/>
                </a:lnTo>
                <a:lnTo>
                  <a:pt x="36" y="788"/>
                </a:lnTo>
                <a:lnTo>
                  <a:pt x="36" y="751"/>
                </a:lnTo>
                <a:lnTo>
                  <a:pt x="36" y="697"/>
                </a:lnTo>
                <a:lnTo>
                  <a:pt x="36" y="637"/>
                </a:lnTo>
                <a:lnTo>
                  <a:pt x="36" y="583"/>
                </a:lnTo>
                <a:lnTo>
                  <a:pt x="36" y="529"/>
                </a:lnTo>
                <a:lnTo>
                  <a:pt x="36" y="497"/>
                </a:lnTo>
                <a:lnTo>
                  <a:pt x="36" y="518"/>
                </a:lnTo>
                <a:lnTo>
                  <a:pt x="36" y="540"/>
                </a:lnTo>
                <a:lnTo>
                  <a:pt x="36" y="535"/>
                </a:lnTo>
                <a:lnTo>
                  <a:pt x="36" y="529"/>
                </a:lnTo>
                <a:lnTo>
                  <a:pt x="36" y="540"/>
                </a:lnTo>
                <a:lnTo>
                  <a:pt x="36" y="562"/>
                </a:lnTo>
                <a:lnTo>
                  <a:pt x="36" y="594"/>
                </a:lnTo>
                <a:lnTo>
                  <a:pt x="36" y="621"/>
                </a:lnTo>
                <a:lnTo>
                  <a:pt x="36" y="643"/>
                </a:lnTo>
                <a:lnTo>
                  <a:pt x="36" y="653"/>
                </a:lnTo>
                <a:lnTo>
                  <a:pt x="36" y="648"/>
                </a:lnTo>
                <a:lnTo>
                  <a:pt x="36" y="643"/>
                </a:lnTo>
                <a:lnTo>
                  <a:pt x="36" y="637"/>
                </a:lnTo>
                <a:lnTo>
                  <a:pt x="36" y="653"/>
                </a:lnTo>
                <a:lnTo>
                  <a:pt x="36" y="680"/>
                </a:lnTo>
                <a:lnTo>
                  <a:pt x="36" y="697"/>
                </a:lnTo>
                <a:lnTo>
                  <a:pt x="36" y="653"/>
                </a:lnTo>
                <a:lnTo>
                  <a:pt x="36" y="578"/>
                </a:lnTo>
                <a:lnTo>
                  <a:pt x="36" y="508"/>
                </a:lnTo>
                <a:lnTo>
                  <a:pt x="36" y="470"/>
                </a:lnTo>
                <a:lnTo>
                  <a:pt x="36" y="443"/>
                </a:lnTo>
                <a:lnTo>
                  <a:pt x="36" y="416"/>
                </a:lnTo>
                <a:lnTo>
                  <a:pt x="36" y="384"/>
                </a:lnTo>
                <a:lnTo>
                  <a:pt x="36" y="362"/>
                </a:lnTo>
                <a:lnTo>
                  <a:pt x="36" y="346"/>
                </a:lnTo>
                <a:lnTo>
                  <a:pt x="36" y="335"/>
                </a:lnTo>
                <a:lnTo>
                  <a:pt x="36" y="367"/>
                </a:lnTo>
                <a:lnTo>
                  <a:pt x="36" y="427"/>
                </a:lnTo>
                <a:lnTo>
                  <a:pt x="36" y="497"/>
                </a:lnTo>
                <a:lnTo>
                  <a:pt x="36" y="556"/>
                </a:lnTo>
                <a:lnTo>
                  <a:pt x="36" y="599"/>
                </a:lnTo>
                <a:lnTo>
                  <a:pt x="36" y="643"/>
                </a:lnTo>
                <a:lnTo>
                  <a:pt x="36" y="691"/>
                </a:lnTo>
                <a:lnTo>
                  <a:pt x="36" y="724"/>
                </a:lnTo>
                <a:lnTo>
                  <a:pt x="36" y="729"/>
                </a:lnTo>
                <a:lnTo>
                  <a:pt x="36" y="697"/>
                </a:lnTo>
                <a:lnTo>
                  <a:pt x="36" y="659"/>
                </a:lnTo>
                <a:lnTo>
                  <a:pt x="36" y="637"/>
                </a:lnTo>
                <a:lnTo>
                  <a:pt x="36" y="621"/>
                </a:lnTo>
                <a:lnTo>
                  <a:pt x="36" y="599"/>
                </a:lnTo>
                <a:lnTo>
                  <a:pt x="36" y="562"/>
                </a:lnTo>
                <a:lnTo>
                  <a:pt x="36" y="524"/>
                </a:lnTo>
                <a:lnTo>
                  <a:pt x="36" y="513"/>
                </a:lnTo>
                <a:lnTo>
                  <a:pt x="36" y="545"/>
                </a:lnTo>
                <a:lnTo>
                  <a:pt x="36" y="605"/>
                </a:lnTo>
                <a:lnTo>
                  <a:pt x="36" y="664"/>
                </a:lnTo>
                <a:lnTo>
                  <a:pt x="36" y="702"/>
                </a:lnTo>
                <a:lnTo>
                  <a:pt x="36" y="729"/>
                </a:lnTo>
                <a:lnTo>
                  <a:pt x="36" y="745"/>
                </a:lnTo>
                <a:lnTo>
                  <a:pt x="36" y="729"/>
                </a:lnTo>
                <a:lnTo>
                  <a:pt x="36" y="686"/>
                </a:lnTo>
                <a:lnTo>
                  <a:pt x="36" y="637"/>
                </a:lnTo>
                <a:lnTo>
                  <a:pt x="36" y="605"/>
                </a:lnTo>
                <a:lnTo>
                  <a:pt x="36" y="583"/>
                </a:lnTo>
                <a:lnTo>
                  <a:pt x="36" y="567"/>
                </a:lnTo>
                <a:lnTo>
                  <a:pt x="36" y="556"/>
                </a:lnTo>
                <a:lnTo>
                  <a:pt x="36" y="567"/>
                </a:lnTo>
                <a:lnTo>
                  <a:pt x="36" y="610"/>
                </a:lnTo>
                <a:lnTo>
                  <a:pt x="36" y="686"/>
                </a:lnTo>
                <a:lnTo>
                  <a:pt x="36" y="756"/>
                </a:lnTo>
                <a:lnTo>
                  <a:pt x="36" y="805"/>
                </a:lnTo>
                <a:lnTo>
                  <a:pt x="43" y="842"/>
                </a:lnTo>
                <a:lnTo>
                  <a:pt x="43" y="875"/>
                </a:lnTo>
                <a:lnTo>
                  <a:pt x="43" y="902"/>
                </a:lnTo>
                <a:lnTo>
                  <a:pt x="43" y="896"/>
                </a:lnTo>
                <a:lnTo>
                  <a:pt x="43" y="859"/>
                </a:lnTo>
                <a:lnTo>
                  <a:pt x="43" y="772"/>
                </a:lnTo>
                <a:lnTo>
                  <a:pt x="43" y="670"/>
                </a:lnTo>
                <a:lnTo>
                  <a:pt x="43" y="567"/>
                </a:lnTo>
                <a:lnTo>
                  <a:pt x="43" y="454"/>
                </a:lnTo>
                <a:lnTo>
                  <a:pt x="43" y="319"/>
                </a:lnTo>
                <a:lnTo>
                  <a:pt x="43" y="200"/>
                </a:lnTo>
                <a:lnTo>
                  <a:pt x="43" y="146"/>
                </a:lnTo>
                <a:lnTo>
                  <a:pt x="43" y="205"/>
                </a:lnTo>
                <a:lnTo>
                  <a:pt x="43" y="340"/>
                </a:lnTo>
                <a:lnTo>
                  <a:pt x="43" y="497"/>
                </a:lnTo>
                <a:lnTo>
                  <a:pt x="43" y="626"/>
                </a:lnTo>
                <a:lnTo>
                  <a:pt x="43" y="713"/>
                </a:lnTo>
                <a:lnTo>
                  <a:pt x="43" y="751"/>
                </a:lnTo>
                <a:lnTo>
                  <a:pt x="43" y="713"/>
                </a:lnTo>
                <a:lnTo>
                  <a:pt x="43" y="648"/>
                </a:lnTo>
                <a:lnTo>
                  <a:pt x="43" y="572"/>
                </a:lnTo>
                <a:lnTo>
                  <a:pt x="43" y="497"/>
                </a:lnTo>
                <a:lnTo>
                  <a:pt x="43" y="405"/>
                </a:lnTo>
                <a:lnTo>
                  <a:pt x="43" y="319"/>
                </a:lnTo>
                <a:lnTo>
                  <a:pt x="43" y="259"/>
                </a:lnTo>
                <a:lnTo>
                  <a:pt x="43" y="249"/>
                </a:lnTo>
                <a:lnTo>
                  <a:pt x="43" y="276"/>
                </a:lnTo>
                <a:lnTo>
                  <a:pt x="43" y="319"/>
                </a:lnTo>
                <a:lnTo>
                  <a:pt x="43" y="367"/>
                </a:lnTo>
                <a:lnTo>
                  <a:pt x="43" y="416"/>
                </a:lnTo>
                <a:lnTo>
                  <a:pt x="43" y="470"/>
                </a:lnTo>
                <a:lnTo>
                  <a:pt x="43" y="518"/>
                </a:lnTo>
                <a:lnTo>
                  <a:pt x="43" y="551"/>
                </a:lnTo>
                <a:lnTo>
                  <a:pt x="43" y="583"/>
                </a:lnTo>
                <a:lnTo>
                  <a:pt x="43" y="616"/>
                </a:lnTo>
                <a:lnTo>
                  <a:pt x="43" y="637"/>
                </a:lnTo>
                <a:lnTo>
                  <a:pt x="43" y="648"/>
                </a:lnTo>
                <a:lnTo>
                  <a:pt x="43" y="664"/>
                </a:lnTo>
                <a:lnTo>
                  <a:pt x="43" y="697"/>
                </a:lnTo>
                <a:lnTo>
                  <a:pt x="43" y="729"/>
                </a:lnTo>
                <a:lnTo>
                  <a:pt x="43" y="751"/>
                </a:lnTo>
                <a:lnTo>
                  <a:pt x="43" y="756"/>
                </a:lnTo>
                <a:lnTo>
                  <a:pt x="43" y="767"/>
                </a:lnTo>
                <a:lnTo>
                  <a:pt x="43" y="794"/>
                </a:lnTo>
                <a:lnTo>
                  <a:pt x="43" y="815"/>
                </a:lnTo>
                <a:lnTo>
                  <a:pt x="43" y="826"/>
                </a:lnTo>
                <a:lnTo>
                  <a:pt x="43" y="821"/>
                </a:lnTo>
                <a:lnTo>
                  <a:pt x="43" y="805"/>
                </a:lnTo>
                <a:lnTo>
                  <a:pt x="43" y="772"/>
                </a:lnTo>
                <a:lnTo>
                  <a:pt x="43" y="734"/>
                </a:lnTo>
                <a:lnTo>
                  <a:pt x="43" y="702"/>
                </a:lnTo>
                <a:lnTo>
                  <a:pt x="43" y="675"/>
                </a:lnTo>
                <a:lnTo>
                  <a:pt x="43" y="653"/>
                </a:lnTo>
                <a:lnTo>
                  <a:pt x="43" y="643"/>
                </a:lnTo>
                <a:lnTo>
                  <a:pt x="43" y="632"/>
                </a:lnTo>
                <a:lnTo>
                  <a:pt x="43" y="626"/>
                </a:lnTo>
                <a:lnTo>
                  <a:pt x="43" y="621"/>
                </a:lnTo>
                <a:lnTo>
                  <a:pt x="43" y="626"/>
                </a:lnTo>
                <a:lnTo>
                  <a:pt x="43" y="632"/>
                </a:lnTo>
                <a:lnTo>
                  <a:pt x="43" y="621"/>
                </a:lnTo>
                <a:lnTo>
                  <a:pt x="43" y="610"/>
                </a:lnTo>
                <a:lnTo>
                  <a:pt x="43" y="583"/>
                </a:lnTo>
                <a:lnTo>
                  <a:pt x="43" y="545"/>
                </a:lnTo>
                <a:lnTo>
                  <a:pt x="43" y="508"/>
                </a:lnTo>
                <a:lnTo>
                  <a:pt x="43" y="481"/>
                </a:lnTo>
                <a:lnTo>
                  <a:pt x="43" y="470"/>
                </a:lnTo>
                <a:lnTo>
                  <a:pt x="43" y="481"/>
                </a:lnTo>
                <a:lnTo>
                  <a:pt x="43" y="508"/>
                </a:lnTo>
                <a:lnTo>
                  <a:pt x="43" y="540"/>
                </a:lnTo>
                <a:lnTo>
                  <a:pt x="43" y="572"/>
                </a:lnTo>
                <a:lnTo>
                  <a:pt x="43" y="599"/>
                </a:lnTo>
                <a:lnTo>
                  <a:pt x="43" y="632"/>
                </a:lnTo>
                <a:lnTo>
                  <a:pt x="43" y="670"/>
                </a:lnTo>
                <a:lnTo>
                  <a:pt x="43" y="691"/>
                </a:lnTo>
                <a:lnTo>
                  <a:pt x="43" y="686"/>
                </a:lnTo>
                <a:lnTo>
                  <a:pt x="43" y="659"/>
                </a:lnTo>
                <a:lnTo>
                  <a:pt x="43" y="616"/>
                </a:lnTo>
                <a:lnTo>
                  <a:pt x="43" y="572"/>
                </a:lnTo>
                <a:lnTo>
                  <a:pt x="43" y="535"/>
                </a:lnTo>
                <a:lnTo>
                  <a:pt x="43" y="481"/>
                </a:lnTo>
                <a:lnTo>
                  <a:pt x="43" y="421"/>
                </a:lnTo>
                <a:lnTo>
                  <a:pt x="43" y="384"/>
                </a:lnTo>
                <a:lnTo>
                  <a:pt x="49" y="389"/>
                </a:lnTo>
                <a:lnTo>
                  <a:pt x="49" y="400"/>
                </a:lnTo>
                <a:lnTo>
                  <a:pt x="49" y="405"/>
                </a:lnTo>
                <a:lnTo>
                  <a:pt x="49" y="384"/>
                </a:lnTo>
                <a:lnTo>
                  <a:pt x="49" y="373"/>
                </a:lnTo>
                <a:lnTo>
                  <a:pt x="49" y="384"/>
                </a:lnTo>
                <a:lnTo>
                  <a:pt x="49" y="400"/>
                </a:lnTo>
                <a:lnTo>
                  <a:pt x="49" y="416"/>
                </a:lnTo>
                <a:lnTo>
                  <a:pt x="49" y="427"/>
                </a:lnTo>
                <a:lnTo>
                  <a:pt x="49" y="432"/>
                </a:lnTo>
                <a:lnTo>
                  <a:pt x="49" y="459"/>
                </a:lnTo>
                <a:lnTo>
                  <a:pt x="49" y="513"/>
                </a:lnTo>
                <a:lnTo>
                  <a:pt x="49" y="583"/>
                </a:lnTo>
                <a:lnTo>
                  <a:pt x="49" y="653"/>
                </a:lnTo>
                <a:lnTo>
                  <a:pt x="49" y="718"/>
                </a:lnTo>
                <a:lnTo>
                  <a:pt x="49" y="772"/>
                </a:lnTo>
                <a:lnTo>
                  <a:pt x="49" y="805"/>
                </a:lnTo>
                <a:lnTo>
                  <a:pt x="49" y="821"/>
                </a:lnTo>
                <a:lnTo>
                  <a:pt x="49" y="842"/>
                </a:lnTo>
                <a:lnTo>
                  <a:pt x="49" y="869"/>
                </a:lnTo>
                <a:lnTo>
                  <a:pt x="49" y="880"/>
                </a:lnTo>
                <a:lnTo>
                  <a:pt x="49" y="859"/>
                </a:lnTo>
                <a:lnTo>
                  <a:pt x="49" y="821"/>
                </a:lnTo>
                <a:lnTo>
                  <a:pt x="49" y="783"/>
                </a:lnTo>
                <a:lnTo>
                  <a:pt x="49" y="756"/>
                </a:lnTo>
                <a:lnTo>
                  <a:pt x="49" y="751"/>
                </a:lnTo>
                <a:lnTo>
                  <a:pt x="49" y="740"/>
                </a:lnTo>
                <a:lnTo>
                  <a:pt x="49" y="718"/>
                </a:lnTo>
                <a:lnTo>
                  <a:pt x="49" y="702"/>
                </a:lnTo>
                <a:lnTo>
                  <a:pt x="49" y="691"/>
                </a:lnTo>
                <a:lnTo>
                  <a:pt x="49" y="675"/>
                </a:lnTo>
                <a:lnTo>
                  <a:pt x="49" y="643"/>
                </a:lnTo>
                <a:lnTo>
                  <a:pt x="49" y="599"/>
                </a:lnTo>
                <a:lnTo>
                  <a:pt x="49" y="567"/>
                </a:lnTo>
                <a:lnTo>
                  <a:pt x="49" y="529"/>
                </a:lnTo>
                <a:lnTo>
                  <a:pt x="49" y="475"/>
                </a:lnTo>
                <a:lnTo>
                  <a:pt x="49" y="416"/>
                </a:lnTo>
                <a:lnTo>
                  <a:pt x="49" y="351"/>
                </a:lnTo>
                <a:lnTo>
                  <a:pt x="49" y="303"/>
                </a:lnTo>
                <a:lnTo>
                  <a:pt x="49" y="265"/>
                </a:lnTo>
                <a:lnTo>
                  <a:pt x="49" y="292"/>
                </a:lnTo>
                <a:lnTo>
                  <a:pt x="49" y="335"/>
                </a:lnTo>
                <a:lnTo>
                  <a:pt x="49" y="389"/>
                </a:lnTo>
                <a:lnTo>
                  <a:pt x="49" y="448"/>
                </a:lnTo>
                <a:lnTo>
                  <a:pt x="49" y="513"/>
                </a:lnTo>
                <a:lnTo>
                  <a:pt x="49" y="562"/>
                </a:lnTo>
                <a:lnTo>
                  <a:pt x="49" y="594"/>
                </a:lnTo>
                <a:lnTo>
                  <a:pt x="49" y="621"/>
                </a:lnTo>
                <a:lnTo>
                  <a:pt x="49" y="659"/>
                </a:lnTo>
                <a:lnTo>
                  <a:pt x="49" y="686"/>
                </a:lnTo>
                <a:lnTo>
                  <a:pt x="49" y="707"/>
                </a:lnTo>
                <a:lnTo>
                  <a:pt x="49" y="734"/>
                </a:lnTo>
                <a:lnTo>
                  <a:pt x="49" y="772"/>
                </a:lnTo>
                <a:lnTo>
                  <a:pt x="49" y="810"/>
                </a:lnTo>
                <a:lnTo>
                  <a:pt x="49" y="832"/>
                </a:lnTo>
                <a:lnTo>
                  <a:pt x="49" y="821"/>
                </a:lnTo>
                <a:lnTo>
                  <a:pt x="49" y="794"/>
                </a:lnTo>
                <a:lnTo>
                  <a:pt x="49" y="756"/>
                </a:lnTo>
                <a:lnTo>
                  <a:pt x="49" y="718"/>
                </a:lnTo>
                <a:lnTo>
                  <a:pt x="49" y="659"/>
                </a:lnTo>
                <a:lnTo>
                  <a:pt x="49" y="594"/>
                </a:lnTo>
                <a:lnTo>
                  <a:pt x="49" y="545"/>
                </a:lnTo>
                <a:lnTo>
                  <a:pt x="49" y="513"/>
                </a:lnTo>
                <a:lnTo>
                  <a:pt x="49" y="502"/>
                </a:lnTo>
                <a:lnTo>
                  <a:pt x="49" y="508"/>
                </a:lnTo>
                <a:lnTo>
                  <a:pt x="49" y="524"/>
                </a:lnTo>
                <a:lnTo>
                  <a:pt x="49" y="529"/>
                </a:lnTo>
                <a:lnTo>
                  <a:pt x="49" y="524"/>
                </a:lnTo>
                <a:lnTo>
                  <a:pt x="49" y="513"/>
                </a:lnTo>
                <a:lnTo>
                  <a:pt x="49" y="508"/>
                </a:lnTo>
                <a:lnTo>
                  <a:pt x="49" y="497"/>
                </a:lnTo>
                <a:lnTo>
                  <a:pt x="49" y="508"/>
                </a:lnTo>
                <a:lnTo>
                  <a:pt x="49" y="540"/>
                </a:lnTo>
                <a:lnTo>
                  <a:pt x="49" y="594"/>
                </a:lnTo>
                <a:lnTo>
                  <a:pt x="49" y="626"/>
                </a:lnTo>
                <a:lnTo>
                  <a:pt x="49" y="643"/>
                </a:lnTo>
                <a:lnTo>
                  <a:pt x="49" y="653"/>
                </a:lnTo>
                <a:lnTo>
                  <a:pt x="49" y="675"/>
                </a:lnTo>
                <a:lnTo>
                  <a:pt x="49" y="702"/>
                </a:lnTo>
                <a:lnTo>
                  <a:pt x="55" y="718"/>
                </a:lnTo>
                <a:lnTo>
                  <a:pt x="55" y="729"/>
                </a:lnTo>
                <a:lnTo>
                  <a:pt x="55" y="751"/>
                </a:lnTo>
                <a:lnTo>
                  <a:pt x="55" y="799"/>
                </a:lnTo>
                <a:lnTo>
                  <a:pt x="55" y="864"/>
                </a:lnTo>
                <a:lnTo>
                  <a:pt x="55" y="902"/>
                </a:lnTo>
                <a:lnTo>
                  <a:pt x="55" y="891"/>
                </a:lnTo>
                <a:lnTo>
                  <a:pt x="55" y="826"/>
                </a:lnTo>
                <a:lnTo>
                  <a:pt x="55" y="734"/>
                </a:lnTo>
                <a:lnTo>
                  <a:pt x="55" y="643"/>
                </a:lnTo>
                <a:lnTo>
                  <a:pt x="55" y="556"/>
                </a:lnTo>
                <a:lnTo>
                  <a:pt x="55" y="454"/>
                </a:lnTo>
                <a:lnTo>
                  <a:pt x="55" y="319"/>
                </a:lnTo>
                <a:lnTo>
                  <a:pt x="55" y="168"/>
                </a:lnTo>
                <a:lnTo>
                  <a:pt x="55" y="49"/>
                </a:lnTo>
                <a:lnTo>
                  <a:pt x="55" y="0"/>
                </a:lnTo>
                <a:lnTo>
                  <a:pt x="55" y="11"/>
                </a:lnTo>
                <a:lnTo>
                  <a:pt x="55" y="54"/>
                </a:lnTo>
                <a:lnTo>
                  <a:pt x="55" y="135"/>
                </a:lnTo>
                <a:lnTo>
                  <a:pt x="55" y="243"/>
                </a:lnTo>
                <a:lnTo>
                  <a:pt x="55" y="362"/>
                </a:lnTo>
                <a:lnTo>
                  <a:pt x="55" y="459"/>
                </a:lnTo>
                <a:lnTo>
                  <a:pt x="55" y="518"/>
                </a:lnTo>
                <a:lnTo>
                  <a:pt x="55" y="562"/>
                </a:lnTo>
                <a:lnTo>
                  <a:pt x="55" y="632"/>
                </a:lnTo>
                <a:lnTo>
                  <a:pt x="55" y="734"/>
                </a:lnTo>
                <a:lnTo>
                  <a:pt x="55" y="837"/>
                </a:lnTo>
                <a:lnTo>
                  <a:pt x="55" y="907"/>
                </a:lnTo>
                <a:lnTo>
                  <a:pt x="55" y="945"/>
                </a:lnTo>
                <a:lnTo>
                  <a:pt x="55" y="966"/>
                </a:lnTo>
                <a:lnTo>
                  <a:pt x="55" y="993"/>
                </a:lnTo>
                <a:lnTo>
                  <a:pt x="55" y="1026"/>
                </a:lnTo>
                <a:lnTo>
                  <a:pt x="55" y="1037"/>
                </a:lnTo>
                <a:lnTo>
                  <a:pt x="55" y="1015"/>
                </a:lnTo>
                <a:lnTo>
                  <a:pt x="55" y="961"/>
                </a:lnTo>
                <a:lnTo>
                  <a:pt x="55" y="902"/>
                </a:lnTo>
                <a:lnTo>
                  <a:pt x="55" y="837"/>
                </a:lnTo>
                <a:lnTo>
                  <a:pt x="55" y="761"/>
                </a:lnTo>
                <a:lnTo>
                  <a:pt x="55" y="659"/>
                </a:lnTo>
                <a:lnTo>
                  <a:pt x="55" y="556"/>
                </a:lnTo>
                <a:lnTo>
                  <a:pt x="55" y="470"/>
                </a:lnTo>
                <a:lnTo>
                  <a:pt x="55" y="405"/>
                </a:lnTo>
                <a:lnTo>
                  <a:pt x="55" y="351"/>
                </a:lnTo>
                <a:lnTo>
                  <a:pt x="55" y="319"/>
                </a:lnTo>
                <a:lnTo>
                  <a:pt x="55" y="330"/>
                </a:lnTo>
                <a:lnTo>
                  <a:pt x="55" y="378"/>
                </a:lnTo>
                <a:lnTo>
                  <a:pt x="55" y="443"/>
                </a:lnTo>
                <a:lnTo>
                  <a:pt x="55" y="491"/>
                </a:lnTo>
                <a:lnTo>
                  <a:pt x="55" y="513"/>
                </a:lnTo>
                <a:lnTo>
                  <a:pt x="55" y="508"/>
                </a:lnTo>
                <a:lnTo>
                  <a:pt x="55" y="497"/>
                </a:lnTo>
                <a:lnTo>
                  <a:pt x="55" y="481"/>
                </a:lnTo>
                <a:lnTo>
                  <a:pt x="55" y="454"/>
                </a:lnTo>
                <a:lnTo>
                  <a:pt x="55" y="421"/>
                </a:lnTo>
                <a:lnTo>
                  <a:pt x="55" y="394"/>
                </a:lnTo>
                <a:lnTo>
                  <a:pt x="55" y="384"/>
                </a:lnTo>
                <a:lnTo>
                  <a:pt x="55" y="400"/>
                </a:lnTo>
                <a:lnTo>
                  <a:pt x="55" y="448"/>
                </a:lnTo>
                <a:lnTo>
                  <a:pt x="55" y="513"/>
                </a:lnTo>
                <a:lnTo>
                  <a:pt x="55" y="572"/>
                </a:lnTo>
                <a:lnTo>
                  <a:pt x="55" y="621"/>
                </a:lnTo>
                <a:lnTo>
                  <a:pt x="55" y="675"/>
                </a:lnTo>
                <a:lnTo>
                  <a:pt x="55" y="734"/>
                </a:lnTo>
                <a:lnTo>
                  <a:pt x="55" y="794"/>
                </a:lnTo>
                <a:lnTo>
                  <a:pt x="55" y="837"/>
                </a:lnTo>
                <a:lnTo>
                  <a:pt x="55" y="864"/>
                </a:lnTo>
                <a:lnTo>
                  <a:pt x="55" y="886"/>
                </a:lnTo>
                <a:lnTo>
                  <a:pt x="55" y="891"/>
                </a:lnTo>
                <a:lnTo>
                  <a:pt x="55" y="869"/>
                </a:lnTo>
                <a:lnTo>
                  <a:pt x="55" y="815"/>
                </a:lnTo>
                <a:lnTo>
                  <a:pt x="55" y="740"/>
                </a:lnTo>
                <a:lnTo>
                  <a:pt x="55" y="659"/>
                </a:lnTo>
                <a:lnTo>
                  <a:pt x="55" y="589"/>
                </a:lnTo>
                <a:lnTo>
                  <a:pt x="55" y="529"/>
                </a:lnTo>
                <a:lnTo>
                  <a:pt x="55" y="475"/>
                </a:lnTo>
                <a:lnTo>
                  <a:pt x="55" y="427"/>
                </a:lnTo>
                <a:lnTo>
                  <a:pt x="55" y="411"/>
                </a:lnTo>
                <a:lnTo>
                  <a:pt x="55" y="438"/>
                </a:lnTo>
                <a:lnTo>
                  <a:pt x="55" y="502"/>
                </a:lnTo>
                <a:lnTo>
                  <a:pt x="55" y="562"/>
                </a:lnTo>
                <a:lnTo>
                  <a:pt x="55" y="605"/>
                </a:lnTo>
                <a:lnTo>
                  <a:pt x="55" y="621"/>
                </a:lnTo>
                <a:lnTo>
                  <a:pt x="55" y="605"/>
                </a:lnTo>
                <a:lnTo>
                  <a:pt x="55" y="572"/>
                </a:lnTo>
                <a:lnTo>
                  <a:pt x="55" y="524"/>
                </a:lnTo>
                <a:lnTo>
                  <a:pt x="55" y="497"/>
                </a:lnTo>
                <a:lnTo>
                  <a:pt x="61" y="491"/>
                </a:lnTo>
                <a:lnTo>
                  <a:pt x="61" y="513"/>
                </a:lnTo>
                <a:lnTo>
                  <a:pt x="61" y="551"/>
                </a:lnTo>
                <a:lnTo>
                  <a:pt x="61" y="578"/>
                </a:lnTo>
                <a:lnTo>
                  <a:pt x="61" y="599"/>
                </a:lnTo>
                <a:lnTo>
                  <a:pt x="61" y="616"/>
                </a:lnTo>
                <a:lnTo>
                  <a:pt x="61" y="632"/>
                </a:lnTo>
                <a:lnTo>
                  <a:pt x="61" y="637"/>
                </a:lnTo>
                <a:lnTo>
                  <a:pt x="61" y="632"/>
                </a:lnTo>
                <a:lnTo>
                  <a:pt x="61" y="643"/>
                </a:lnTo>
                <a:lnTo>
                  <a:pt x="61" y="648"/>
                </a:lnTo>
                <a:lnTo>
                  <a:pt x="61" y="653"/>
                </a:lnTo>
                <a:lnTo>
                  <a:pt x="61" y="670"/>
                </a:lnTo>
                <a:lnTo>
                  <a:pt x="61" y="680"/>
                </a:lnTo>
                <a:lnTo>
                  <a:pt x="61" y="697"/>
                </a:lnTo>
                <a:lnTo>
                  <a:pt x="61" y="713"/>
                </a:lnTo>
                <a:lnTo>
                  <a:pt x="61" y="724"/>
                </a:lnTo>
                <a:lnTo>
                  <a:pt x="61" y="718"/>
                </a:lnTo>
                <a:lnTo>
                  <a:pt x="61" y="691"/>
                </a:lnTo>
                <a:lnTo>
                  <a:pt x="61" y="670"/>
                </a:lnTo>
                <a:lnTo>
                  <a:pt x="61" y="653"/>
                </a:lnTo>
                <a:lnTo>
                  <a:pt x="61" y="632"/>
                </a:lnTo>
                <a:lnTo>
                  <a:pt x="61" y="578"/>
                </a:lnTo>
                <a:lnTo>
                  <a:pt x="61" y="497"/>
                </a:lnTo>
                <a:lnTo>
                  <a:pt x="61" y="421"/>
                </a:lnTo>
                <a:lnTo>
                  <a:pt x="61" y="362"/>
                </a:lnTo>
                <a:lnTo>
                  <a:pt x="61" y="319"/>
                </a:lnTo>
                <a:lnTo>
                  <a:pt x="61" y="292"/>
                </a:lnTo>
                <a:lnTo>
                  <a:pt x="61" y="276"/>
                </a:lnTo>
                <a:lnTo>
                  <a:pt x="61" y="286"/>
                </a:lnTo>
                <a:lnTo>
                  <a:pt x="61" y="330"/>
                </a:lnTo>
                <a:lnTo>
                  <a:pt x="61" y="427"/>
                </a:lnTo>
                <a:lnTo>
                  <a:pt x="61" y="562"/>
                </a:lnTo>
                <a:lnTo>
                  <a:pt x="61" y="697"/>
                </a:lnTo>
                <a:lnTo>
                  <a:pt x="61" y="788"/>
                </a:lnTo>
                <a:lnTo>
                  <a:pt x="61" y="826"/>
                </a:lnTo>
                <a:lnTo>
                  <a:pt x="61" y="821"/>
                </a:lnTo>
                <a:lnTo>
                  <a:pt x="61" y="805"/>
                </a:lnTo>
                <a:lnTo>
                  <a:pt x="61" y="783"/>
                </a:lnTo>
                <a:lnTo>
                  <a:pt x="61" y="761"/>
                </a:lnTo>
                <a:lnTo>
                  <a:pt x="61" y="713"/>
                </a:lnTo>
                <a:lnTo>
                  <a:pt x="61" y="653"/>
                </a:lnTo>
                <a:lnTo>
                  <a:pt x="61" y="589"/>
                </a:lnTo>
                <a:lnTo>
                  <a:pt x="61" y="535"/>
                </a:lnTo>
                <a:lnTo>
                  <a:pt x="61" y="497"/>
                </a:lnTo>
                <a:lnTo>
                  <a:pt x="61" y="491"/>
                </a:lnTo>
                <a:lnTo>
                  <a:pt x="61" y="508"/>
                </a:lnTo>
                <a:lnTo>
                  <a:pt x="61" y="502"/>
                </a:lnTo>
                <a:lnTo>
                  <a:pt x="61" y="459"/>
                </a:lnTo>
                <a:lnTo>
                  <a:pt x="61" y="411"/>
                </a:lnTo>
                <a:lnTo>
                  <a:pt x="61" y="470"/>
                </a:lnTo>
                <a:lnTo>
                  <a:pt x="61" y="545"/>
                </a:lnTo>
                <a:lnTo>
                  <a:pt x="61" y="616"/>
                </a:lnTo>
                <a:lnTo>
                  <a:pt x="61" y="680"/>
                </a:lnTo>
                <a:lnTo>
                  <a:pt x="61" y="734"/>
                </a:lnTo>
                <a:lnTo>
                  <a:pt x="61" y="767"/>
                </a:lnTo>
                <a:lnTo>
                  <a:pt x="61" y="761"/>
                </a:lnTo>
                <a:lnTo>
                  <a:pt x="61" y="729"/>
                </a:lnTo>
                <a:lnTo>
                  <a:pt x="61" y="697"/>
                </a:lnTo>
                <a:lnTo>
                  <a:pt x="61" y="680"/>
                </a:lnTo>
                <a:lnTo>
                  <a:pt x="61" y="670"/>
                </a:lnTo>
                <a:lnTo>
                  <a:pt x="61" y="648"/>
                </a:lnTo>
                <a:lnTo>
                  <a:pt x="61" y="610"/>
                </a:lnTo>
                <a:lnTo>
                  <a:pt x="61" y="551"/>
                </a:lnTo>
                <a:lnTo>
                  <a:pt x="61" y="508"/>
                </a:lnTo>
                <a:lnTo>
                  <a:pt x="61" y="513"/>
                </a:lnTo>
                <a:lnTo>
                  <a:pt x="61" y="562"/>
                </a:lnTo>
                <a:lnTo>
                  <a:pt x="61" y="610"/>
                </a:lnTo>
                <a:lnTo>
                  <a:pt x="61" y="648"/>
                </a:lnTo>
                <a:lnTo>
                  <a:pt x="61" y="670"/>
                </a:lnTo>
                <a:lnTo>
                  <a:pt x="61" y="697"/>
                </a:lnTo>
                <a:lnTo>
                  <a:pt x="61" y="718"/>
                </a:lnTo>
                <a:lnTo>
                  <a:pt x="61" y="724"/>
                </a:lnTo>
                <a:lnTo>
                  <a:pt x="61" y="713"/>
                </a:lnTo>
                <a:lnTo>
                  <a:pt x="61" y="691"/>
                </a:lnTo>
                <a:lnTo>
                  <a:pt x="61" y="675"/>
                </a:lnTo>
                <a:lnTo>
                  <a:pt x="61" y="659"/>
                </a:lnTo>
                <a:lnTo>
                  <a:pt x="61" y="648"/>
                </a:lnTo>
                <a:lnTo>
                  <a:pt x="61" y="643"/>
                </a:lnTo>
                <a:lnTo>
                  <a:pt x="67" y="632"/>
                </a:lnTo>
                <a:lnTo>
                  <a:pt x="67" y="605"/>
                </a:lnTo>
                <a:lnTo>
                  <a:pt x="67" y="556"/>
                </a:lnTo>
                <a:lnTo>
                  <a:pt x="67" y="502"/>
                </a:lnTo>
                <a:lnTo>
                  <a:pt x="67" y="470"/>
                </a:lnTo>
                <a:lnTo>
                  <a:pt x="67" y="459"/>
                </a:lnTo>
                <a:lnTo>
                  <a:pt x="67" y="481"/>
                </a:lnTo>
                <a:lnTo>
                  <a:pt x="67" y="502"/>
                </a:lnTo>
                <a:lnTo>
                  <a:pt x="67" y="508"/>
                </a:lnTo>
                <a:lnTo>
                  <a:pt x="67" y="497"/>
                </a:lnTo>
                <a:lnTo>
                  <a:pt x="67" y="465"/>
                </a:lnTo>
                <a:lnTo>
                  <a:pt x="67" y="427"/>
                </a:lnTo>
                <a:lnTo>
                  <a:pt x="67" y="400"/>
                </a:lnTo>
                <a:lnTo>
                  <a:pt x="67" y="378"/>
                </a:lnTo>
                <a:lnTo>
                  <a:pt x="67" y="357"/>
                </a:lnTo>
                <a:lnTo>
                  <a:pt x="67" y="346"/>
                </a:lnTo>
                <a:lnTo>
                  <a:pt x="67" y="373"/>
                </a:lnTo>
                <a:lnTo>
                  <a:pt x="67" y="454"/>
                </a:lnTo>
                <a:lnTo>
                  <a:pt x="67" y="583"/>
                </a:lnTo>
                <a:lnTo>
                  <a:pt x="67" y="707"/>
                </a:lnTo>
                <a:lnTo>
                  <a:pt x="67" y="788"/>
                </a:lnTo>
                <a:lnTo>
                  <a:pt x="67" y="815"/>
                </a:lnTo>
                <a:lnTo>
                  <a:pt x="67" y="810"/>
                </a:lnTo>
                <a:lnTo>
                  <a:pt x="67" y="788"/>
                </a:lnTo>
                <a:lnTo>
                  <a:pt x="67" y="761"/>
                </a:lnTo>
                <a:lnTo>
                  <a:pt x="67" y="734"/>
                </a:lnTo>
                <a:lnTo>
                  <a:pt x="67" y="718"/>
                </a:lnTo>
                <a:lnTo>
                  <a:pt x="67" y="697"/>
                </a:lnTo>
                <a:lnTo>
                  <a:pt x="67" y="664"/>
                </a:lnTo>
                <a:lnTo>
                  <a:pt x="67" y="626"/>
                </a:lnTo>
                <a:lnTo>
                  <a:pt x="67" y="599"/>
                </a:lnTo>
                <a:lnTo>
                  <a:pt x="67" y="583"/>
                </a:lnTo>
                <a:lnTo>
                  <a:pt x="67" y="589"/>
                </a:lnTo>
                <a:lnTo>
                  <a:pt x="67" y="610"/>
                </a:lnTo>
                <a:lnTo>
                  <a:pt x="67" y="632"/>
                </a:lnTo>
                <a:lnTo>
                  <a:pt x="67" y="648"/>
                </a:lnTo>
                <a:lnTo>
                  <a:pt x="67" y="653"/>
                </a:lnTo>
                <a:lnTo>
                  <a:pt x="67" y="648"/>
                </a:lnTo>
                <a:lnTo>
                  <a:pt x="67" y="632"/>
                </a:lnTo>
                <a:lnTo>
                  <a:pt x="67" y="599"/>
                </a:lnTo>
                <a:lnTo>
                  <a:pt x="67" y="545"/>
                </a:lnTo>
                <a:lnTo>
                  <a:pt x="67" y="497"/>
                </a:lnTo>
                <a:lnTo>
                  <a:pt x="67" y="470"/>
                </a:lnTo>
                <a:lnTo>
                  <a:pt x="67" y="465"/>
                </a:lnTo>
                <a:lnTo>
                  <a:pt x="67" y="459"/>
                </a:lnTo>
                <a:lnTo>
                  <a:pt x="67" y="448"/>
                </a:lnTo>
                <a:lnTo>
                  <a:pt x="67" y="465"/>
                </a:lnTo>
                <a:lnTo>
                  <a:pt x="67" y="508"/>
                </a:lnTo>
                <a:lnTo>
                  <a:pt x="67" y="578"/>
                </a:lnTo>
                <a:lnTo>
                  <a:pt x="67" y="632"/>
                </a:lnTo>
                <a:lnTo>
                  <a:pt x="67" y="653"/>
                </a:lnTo>
                <a:lnTo>
                  <a:pt x="67" y="643"/>
                </a:lnTo>
                <a:lnTo>
                  <a:pt x="67" y="616"/>
                </a:lnTo>
                <a:lnTo>
                  <a:pt x="67" y="605"/>
                </a:lnTo>
                <a:lnTo>
                  <a:pt x="67" y="616"/>
                </a:lnTo>
                <a:lnTo>
                  <a:pt x="67" y="626"/>
                </a:lnTo>
                <a:lnTo>
                  <a:pt x="67" y="637"/>
                </a:lnTo>
                <a:lnTo>
                  <a:pt x="67" y="670"/>
                </a:lnTo>
                <a:lnTo>
                  <a:pt x="67" y="713"/>
                </a:lnTo>
                <a:lnTo>
                  <a:pt x="67" y="734"/>
                </a:lnTo>
                <a:lnTo>
                  <a:pt x="67" y="713"/>
                </a:lnTo>
                <a:lnTo>
                  <a:pt x="67" y="664"/>
                </a:lnTo>
                <a:lnTo>
                  <a:pt x="67" y="616"/>
                </a:lnTo>
                <a:lnTo>
                  <a:pt x="67" y="578"/>
                </a:lnTo>
                <a:lnTo>
                  <a:pt x="67" y="545"/>
                </a:lnTo>
                <a:lnTo>
                  <a:pt x="67" y="513"/>
                </a:lnTo>
                <a:lnTo>
                  <a:pt x="67" y="497"/>
                </a:lnTo>
                <a:lnTo>
                  <a:pt x="67" y="513"/>
                </a:lnTo>
                <a:lnTo>
                  <a:pt x="67" y="529"/>
                </a:lnTo>
                <a:lnTo>
                  <a:pt x="67" y="545"/>
                </a:lnTo>
                <a:lnTo>
                  <a:pt x="67" y="556"/>
                </a:lnTo>
                <a:lnTo>
                  <a:pt x="67" y="572"/>
                </a:lnTo>
                <a:lnTo>
                  <a:pt x="67" y="583"/>
                </a:lnTo>
                <a:lnTo>
                  <a:pt x="67" y="589"/>
                </a:lnTo>
                <a:lnTo>
                  <a:pt x="67" y="605"/>
                </a:lnTo>
                <a:lnTo>
                  <a:pt x="67" y="632"/>
                </a:lnTo>
                <a:lnTo>
                  <a:pt x="67" y="670"/>
                </a:lnTo>
                <a:lnTo>
                  <a:pt x="67" y="697"/>
                </a:lnTo>
                <a:lnTo>
                  <a:pt x="67" y="675"/>
                </a:lnTo>
                <a:lnTo>
                  <a:pt x="67" y="643"/>
                </a:lnTo>
                <a:lnTo>
                  <a:pt x="67" y="605"/>
                </a:lnTo>
                <a:lnTo>
                  <a:pt x="67" y="551"/>
                </a:lnTo>
                <a:lnTo>
                  <a:pt x="67" y="491"/>
                </a:lnTo>
                <a:lnTo>
                  <a:pt x="73" y="438"/>
                </a:lnTo>
                <a:lnTo>
                  <a:pt x="73" y="411"/>
                </a:lnTo>
                <a:lnTo>
                  <a:pt x="73" y="416"/>
                </a:lnTo>
                <a:lnTo>
                  <a:pt x="73" y="443"/>
                </a:lnTo>
                <a:lnTo>
                  <a:pt x="73" y="475"/>
                </a:lnTo>
                <a:lnTo>
                  <a:pt x="73" y="508"/>
                </a:lnTo>
                <a:lnTo>
                  <a:pt x="73" y="535"/>
                </a:lnTo>
                <a:lnTo>
                  <a:pt x="73" y="545"/>
                </a:lnTo>
                <a:lnTo>
                  <a:pt x="73" y="551"/>
                </a:lnTo>
                <a:lnTo>
                  <a:pt x="73" y="556"/>
                </a:lnTo>
                <a:lnTo>
                  <a:pt x="73" y="551"/>
                </a:lnTo>
                <a:lnTo>
                  <a:pt x="73" y="556"/>
                </a:lnTo>
                <a:lnTo>
                  <a:pt x="73" y="578"/>
                </a:lnTo>
                <a:lnTo>
                  <a:pt x="73" y="605"/>
                </a:lnTo>
                <a:lnTo>
                  <a:pt x="73" y="626"/>
                </a:lnTo>
                <a:lnTo>
                  <a:pt x="73" y="643"/>
                </a:lnTo>
                <a:lnTo>
                  <a:pt x="73" y="675"/>
                </a:lnTo>
                <a:lnTo>
                  <a:pt x="73" y="734"/>
                </a:lnTo>
                <a:lnTo>
                  <a:pt x="73" y="821"/>
                </a:lnTo>
                <a:lnTo>
                  <a:pt x="73" y="891"/>
                </a:lnTo>
                <a:lnTo>
                  <a:pt x="73" y="907"/>
                </a:lnTo>
                <a:lnTo>
                  <a:pt x="73" y="864"/>
                </a:lnTo>
                <a:lnTo>
                  <a:pt x="73" y="805"/>
                </a:lnTo>
                <a:lnTo>
                  <a:pt x="73" y="767"/>
                </a:lnTo>
                <a:lnTo>
                  <a:pt x="73" y="740"/>
                </a:lnTo>
                <a:lnTo>
                  <a:pt x="73" y="702"/>
                </a:lnTo>
                <a:lnTo>
                  <a:pt x="73" y="648"/>
                </a:lnTo>
                <a:lnTo>
                  <a:pt x="73" y="583"/>
                </a:lnTo>
                <a:lnTo>
                  <a:pt x="73" y="524"/>
                </a:lnTo>
                <a:lnTo>
                  <a:pt x="73" y="475"/>
                </a:lnTo>
                <a:lnTo>
                  <a:pt x="73" y="443"/>
                </a:lnTo>
                <a:lnTo>
                  <a:pt x="73" y="421"/>
                </a:lnTo>
                <a:lnTo>
                  <a:pt x="73" y="394"/>
                </a:lnTo>
                <a:lnTo>
                  <a:pt x="73" y="367"/>
                </a:lnTo>
                <a:lnTo>
                  <a:pt x="73" y="351"/>
                </a:lnTo>
                <a:lnTo>
                  <a:pt x="73" y="384"/>
                </a:lnTo>
                <a:lnTo>
                  <a:pt x="73" y="470"/>
                </a:lnTo>
                <a:lnTo>
                  <a:pt x="73" y="578"/>
                </a:lnTo>
                <a:lnTo>
                  <a:pt x="73" y="664"/>
                </a:lnTo>
                <a:lnTo>
                  <a:pt x="73" y="707"/>
                </a:lnTo>
                <a:lnTo>
                  <a:pt x="73" y="729"/>
                </a:lnTo>
                <a:lnTo>
                  <a:pt x="73" y="756"/>
                </a:lnTo>
                <a:lnTo>
                  <a:pt x="73" y="713"/>
                </a:lnTo>
                <a:lnTo>
                  <a:pt x="73" y="632"/>
                </a:lnTo>
                <a:lnTo>
                  <a:pt x="73" y="545"/>
                </a:lnTo>
                <a:lnTo>
                  <a:pt x="73" y="475"/>
                </a:lnTo>
                <a:lnTo>
                  <a:pt x="73" y="421"/>
                </a:lnTo>
                <a:lnTo>
                  <a:pt x="73" y="373"/>
                </a:lnTo>
                <a:lnTo>
                  <a:pt x="73" y="346"/>
                </a:lnTo>
                <a:lnTo>
                  <a:pt x="73" y="335"/>
                </a:lnTo>
                <a:lnTo>
                  <a:pt x="73" y="357"/>
                </a:lnTo>
                <a:lnTo>
                  <a:pt x="73" y="389"/>
                </a:lnTo>
                <a:lnTo>
                  <a:pt x="73" y="438"/>
                </a:lnTo>
                <a:lnTo>
                  <a:pt x="73" y="497"/>
                </a:lnTo>
                <a:lnTo>
                  <a:pt x="73" y="556"/>
                </a:lnTo>
                <a:lnTo>
                  <a:pt x="73" y="610"/>
                </a:lnTo>
                <a:lnTo>
                  <a:pt x="73" y="637"/>
                </a:lnTo>
                <a:lnTo>
                  <a:pt x="73" y="643"/>
                </a:lnTo>
                <a:lnTo>
                  <a:pt x="73" y="632"/>
                </a:lnTo>
                <a:lnTo>
                  <a:pt x="73" y="621"/>
                </a:lnTo>
                <a:lnTo>
                  <a:pt x="73" y="637"/>
                </a:lnTo>
                <a:lnTo>
                  <a:pt x="73" y="675"/>
                </a:lnTo>
                <a:lnTo>
                  <a:pt x="73" y="718"/>
                </a:lnTo>
                <a:lnTo>
                  <a:pt x="73" y="740"/>
                </a:lnTo>
                <a:lnTo>
                  <a:pt x="73" y="745"/>
                </a:lnTo>
                <a:lnTo>
                  <a:pt x="73" y="756"/>
                </a:lnTo>
                <a:lnTo>
                  <a:pt x="73" y="772"/>
                </a:lnTo>
                <a:lnTo>
                  <a:pt x="73" y="745"/>
                </a:lnTo>
                <a:lnTo>
                  <a:pt x="73" y="702"/>
                </a:lnTo>
                <a:lnTo>
                  <a:pt x="73" y="664"/>
                </a:lnTo>
                <a:lnTo>
                  <a:pt x="73" y="632"/>
                </a:lnTo>
                <a:lnTo>
                  <a:pt x="73" y="605"/>
                </a:lnTo>
                <a:lnTo>
                  <a:pt x="73" y="572"/>
                </a:lnTo>
                <a:lnTo>
                  <a:pt x="73" y="556"/>
                </a:lnTo>
                <a:lnTo>
                  <a:pt x="73" y="551"/>
                </a:lnTo>
                <a:lnTo>
                  <a:pt x="73" y="556"/>
                </a:lnTo>
                <a:lnTo>
                  <a:pt x="73" y="562"/>
                </a:lnTo>
                <a:lnTo>
                  <a:pt x="73" y="556"/>
                </a:lnTo>
                <a:lnTo>
                  <a:pt x="73" y="562"/>
                </a:lnTo>
                <a:lnTo>
                  <a:pt x="73" y="572"/>
                </a:lnTo>
                <a:lnTo>
                  <a:pt x="79" y="594"/>
                </a:lnTo>
                <a:lnTo>
                  <a:pt x="79" y="621"/>
                </a:lnTo>
                <a:lnTo>
                  <a:pt x="79" y="643"/>
                </a:lnTo>
                <a:lnTo>
                  <a:pt x="79" y="648"/>
                </a:lnTo>
                <a:lnTo>
                  <a:pt x="79" y="637"/>
                </a:lnTo>
                <a:lnTo>
                  <a:pt x="79" y="632"/>
                </a:lnTo>
                <a:lnTo>
                  <a:pt x="79" y="621"/>
                </a:lnTo>
                <a:lnTo>
                  <a:pt x="79" y="599"/>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6" name="Freeform 188"/>
          <p:cNvSpPr>
            <a:spLocks/>
          </p:cNvSpPr>
          <p:nvPr/>
        </p:nvSpPr>
        <p:spPr bwMode="auto">
          <a:xfrm>
            <a:off x="6215063" y="841375"/>
            <a:ext cx="168275" cy="1519238"/>
          </a:xfrm>
          <a:custGeom>
            <a:avLst/>
            <a:gdLst>
              <a:gd name="T0" fmla="*/ 0 w 73"/>
              <a:gd name="T1" fmla="*/ 653 h 1209"/>
              <a:gd name="T2" fmla="*/ 0 w 73"/>
              <a:gd name="T3" fmla="*/ 691 h 1209"/>
              <a:gd name="T4" fmla="*/ 0 w 73"/>
              <a:gd name="T5" fmla="*/ 389 h 1209"/>
              <a:gd name="T6" fmla="*/ 0 w 73"/>
              <a:gd name="T7" fmla="*/ 864 h 1209"/>
              <a:gd name="T8" fmla="*/ 6 w 73"/>
              <a:gd name="T9" fmla="*/ 534 h 1209"/>
              <a:gd name="T10" fmla="*/ 6 w 73"/>
              <a:gd name="T11" fmla="*/ 529 h 1209"/>
              <a:gd name="T12" fmla="*/ 6 w 73"/>
              <a:gd name="T13" fmla="*/ 551 h 1209"/>
              <a:gd name="T14" fmla="*/ 6 w 73"/>
              <a:gd name="T15" fmla="*/ 794 h 1209"/>
              <a:gd name="T16" fmla="*/ 6 w 73"/>
              <a:gd name="T17" fmla="*/ 610 h 1209"/>
              <a:gd name="T18" fmla="*/ 12 w 73"/>
              <a:gd name="T19" fmla="*/ 254 h 1209"/>
              <a:gd name="T20" fmla="*/ 12 w 73"/>
              <a:gd name="T21" fmla="*/ 756 h 1209"/>
              <a:gd name="T22" fmla="*/ 12 w 73"/>
              <a:gd name="T23" fmla="*/ 594 h 1209"/>
              <a:gd name="T24" fmla="*/ 12 w 73"/>
              <a:gd name="T25" fmla="*/ 691 h 1209"/>
              <a:gd name="T26" fmla="*/ 18 w 73"/>
              <a:gd name="T27" fmla="*/ 626 h 1209"/>
              <a:gd name="T28" fmla="*/ 18 w 73"/>
              <a:gd name="T29" fmla="*/ 783 h 1209"/>
              <a:gd name="T30" fmla="*/ 18 w 73"/>
              <a:gd name="T31" fmla="*/ 723 h 1209"/>
              <a:gd name="T32" fmla="*/ 18 w 73"/>
              <a:gd name="T33" fmla="*/ 588 h 1209"/>
              <a:gd name="T34" fmla="*/ 18 w 73"/>
              <a:gd name="T35" fmla="*/ 502 h 1209"/>
              <a:gd name="T36" fmla="*/ 24 w 73"/>
              <a:gd name="T37" fmla="*/ 659 h 1209"/>
              <a:gd name="T38" fmla="*/ 24 w 73"/>
              <a:gd name="T39" fmla="*/ 545 h 1209"/>
              <a:gd name="T40" fmla="*/ 24 w 73"/>
              <a:gd name="T41" fmla="*/ 783 h 1209"/>
              <a:gd name="T42" fmla="*/ 24 w 73"/>
              <a:gd name="T43" fmla="*/ 605 h 1209"/>
              <a:gd name="T44" fmla="*/ 24 w 73"/>
              <a:gd name="T45" fmla="*/ 486 h 1209"/>
              <a:gd name="T46" fmla="*/ 30 w 73"/>
              <a:gd name="T47" fmla="*/ 696 h 1209"/>
              <a:gd name="T48" fmla="*/ 30 w 73"/>
              <a:gd name="T49" fmla="*/ 410 h 1209"/>
              <a:gd name="T50" fmla="*/ 30 w 73"/>
              <a:gd name="T51" fmla="*/ 659 h 1209"/>
              <a:gd name="T52" fmla="*/ 30 w 73"/>
              <a:gd name="T53" fmla="*/ 481 h 1209"/>
              <a:gd name="T54" fmla="*/ 36 w 73"/>
              <a:gd name="T55" fmla="*/ 632 h 1209"/>
              <a:gd name="T56" fmla="*/ 36 w 73"/>
              <a:gd name="T57" fmla="*/ 837 h 1209"/>
              <a:gd name="T58" fmla="*/ 36 w 73"/>
              <a:gd name="T59" fmla="*/ 216 h 1209"/>
              <a:gd name="T60" fmla="*/ 36 w 73"/>
              <a:gd name="T61" fmla="*/ 713 h 1209"/>
              <a:gd name="T62" fmla="*/ 36 w 73"/>
              <a:gd name="T63" fmla="*/ 653 h 1209"/>
              <a:gd name="T64" fmla="*/ 42 w 73"/>
              <a:gd name="T65" fmla="*/ 378 h 1209"/>
              <a:gd name="T66" fmla="*/ 42 w 73"/>
              <a:gd name="T67" fmla="*/ 259 h 1209"/>
              <a:gd name="T68" fmla="*/ 42 w 73"/>
              <a:gd name="T69" fmla="*/ 572 h 1209"/>
              <a:gd name="T70" fmla="*/ 42 w 73"/>
              <a:gd name="T71" fmla="*/ 718 h 1209"/>
              <a:gd name="T72" fmla="*/ 42 w 73"/>
              <a:gd name="T73" fmla="*/ 265 h 1209"/>
              <a:gd name="T74" fmla="*/ 49 w 73"/>
              <a:gd name="T75" fmla="*/ 723 h 1209"/>
              <a:gd name="T76" fmla="*/ 49 w 73"/>
              <a:gd name="T77" fmla="*/ 723 h 1209"/>
              <a:gd name="T78" fmla="*/ 49 w 73"/>
              <a:gd name="T79" fmla="*/ 588 h 1209"/>
              <a:gd name="T80" fmla="*/ 49 w 73"/>
              <a:gd name="T81" fmla="*/ 675 h 1209"/>
              <a:gd name="T82" fmla="*/ 49 w 73"/>
              <a:gd name="T83" fmla="*/ 119 h 1209"/>
              <a:gd name="T84" fmla="*/ 55 w 73"/>
              <a:gd name="T85" fmla="*/ 729 h 1209"/>
              <a:gd name="T86" fmla="*/ 55 w 73"/>
              <a:gd name="T87" fmla="*/ 664 h 1209"/>
              <a:gd name="T88" fmla="*/ 55 w 73"/>
              <a:gd name="T89" fmla="*/ 367 h 1209"/>
              <a:gd name="T90" fmla="*/ 55 w 73"/>
              <a:gd name="T91" fmla="*/ 767 h 1209"/>
              <a:gd name="T92" fmla="*/ 55 w 73"/>
              <a:gd name="T93" fmla="*/ 588 h 1209"/>
              <a:gd name="T94" fmla="*/ 61 w 73"/>
              <a:gd name="T95" fmla="*/ 454 h 1209"/>
              <a:gd name="T96" fmla="*/ 61 w 73"/>
              <a:gd name="T97" fmla="*/ 281 h 1209"/>
              <a:gd name="T98" fmla="*/ 61 w 73"/>
              <a:gd name="T99" fmla="*/ 734 h 1209"/>
              <a:gd name="T100" fmla="*/ 61 w 73"/>
              <a:gd name="T101" fmla="*/ 756 h 1209"/>
              <a:gd name="T102" fmla="*/ 67 w 73"/>
              <a:gd name="T103" fmla="*/ 626 h 1209"/>
              <a:gd name="T104" fmla="*/ 67 w 73"/>
              <a:gd name="T105" fmla="*/ 653 h 1209"/>
              <a:gd name="T106" fmla="*/ 67 w 73"/>
              <a:gd name="T107" fmla="*/ 65 h 1209"/>
              <a:gd name="T108" fmla="*/ 67 w 73"/>
              <a:gd name="T109" fmla="*/ 745 h 1209"/>
              <a:gd name="T110" fmla="*/ 67 w 73"/>
              <a:gd name="T111" fmla="*/ 686 h 1209"/>
              <a:gd name="T112" fmla="*/ 73 w 73"/>
              <a:gd name="T113" fmla="*/ 561 h 1209"/>
              <a:gd name="T114" fmla="*/ 73 w 73"/>
              <a:gd name="T115" fmla="*/ 691 h 1209"/>
              <a:gd name="T116" fmla="*/ 73 w 73"/>
              <a:gd name="T117" fmla="*/ 767 h 1209"/>
              <a:gd name="T118" fmla="*/ 73 w 73"/>
              <a:gd name="T119" fmla="*/ 534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 h="1209">
                <a:moveTo>
                  <a:pt x="0" y="615"/>
                </a:moveTo>
                <a:lnTo>
                  <a:pt x="0" y="588"/>
                </a:lnTo>
                <a:lnTo>
                  <a:pt x="0" y="583"/>
                </a:lnTo>
                <a:lnTo>
                  <a:pt x="0" y="572"/>
                </a:lnTo>
                <a:lnTo>
                  <a:pt x="0" y="551"/>
                </a:lnTo>
                <a:lnTo>
                  <a:pt x="0" y="524"/>
                </a:lnTo>
                <a:lnTo>
                  <a:pt x="0" y="502"/>
                </a:lnTo>
                <a:lnTo>
                  <a:pt x="0" y="481"/>
                </a:lnTo>
                <a:lnTo>
                  <a:pt x="0" y="448"/>
                </a:lnTo>
                <a:lnTo>
                  <a:pt x="0" y="427"/>
                </a:lnTo>
                <a:lnTo>
                  <a:pt x="0" y="437"/>
                </a:lnTo>
                <a:lnTo>
                  <a:pt x="0" y="470"/>
                </a:lnTo>
                <a:lnTo>
                  <a:pt x="0" y="518"/>
                </a:lnTo>
                <a:lnTo>
                  <a:pt x="0" y="567"/>
                </a:lnTo>
                <a:lnTo>
                  <a:pt x="0" y="610"/>
                </a:lnTo>
                <a:lnTo>
                  <a:pt x="0" y="642"/>
                </a:lnTo>
                <a:lnTo>
                  <a:pt x="0" y="653"/>
                </a:lnTo>
                <a:lnTo>
                  <a:pt x="0" y="664"/>
                </a:lnTo>
                <a:lnTo>
                  <a:pt x="0" y="691"/>
                </a:lnTo>
                <a:lnTo>
                  <a:pt x="0" y="718"/>
                </a:lnTo>
                <a:lnTo>
                  <a:pt x="0" y="713"/>
                </a:lnTo>
                <a:lnTo>
                  <a:pt x="0" y="691"/>
                </a:lnTo>
                <a:lnTo>
                  <a:pt x="0" y="675"/>
                </a:lnTo>
                <a:lnTo>
                  <a:pt x="0" y="686"/>
                </a:lnTo>
                <a:lnTo>
                  <a:pt x="0" y="713"/>
                </a:lnTo>
                <a:lnTo>
                  <a:pt x="0" y="745"/>
                </a:lnTo>
                <a:lnTo>
                  <a:pt x="0" y="777"/>
                </a:lnTo>
                <a:lnTo>
                  <a:pt x="0" y="799"/>
                </a:lnTo>
                <a:lnTo>
                  <a:pt x="0" y="821"/>
                </a:lnTo>
                <a:lnTo>
                  <a:pt x="0" y="826"/>
                </a:lnTo>
                <a:lnTo>
                  <a:pt x="0" y="804"/>
                </a:lnTo>
                <a:lnTo>
                  <a:pt x="0" y="767"/>
                </a:lnTo>
                <a:lnTo>
                  <a:pt x="0" y="723"/>
                </a:lnTo>
                <a:lnTo>
                  <a:pt x="0" y="691"/>
                </a:lnTo>
                <a:lnTo>
                  <a:pt x="0" y="680"/>
                </a:lnTo>
                <a:lnTo>
                  <a:pt x="0" y="675"/>
                </a:lnTo>
                <a:lnTo>
                  <a:pt x="0" y="669"/>
                </a:lnTo>
                <a:lnTo>
                  <a:pt x="0" y="648"/>
                </a:lnTo>
                <a:lnTo>
                  <a:pt x="0" y="605"/>
                </a:lnTo>
                <a:lnTo>
                  <a:pt x="0" y="545"/>
                </a:lnTo>
                <a:lnTo>
                  <a:pt x="0" y="481"/>
                </a:lnTo>
                <a:lnTo>
                  <a:pt x="0" y="400"/>
                </a:lnTo>
                <a:lnTo>
                  <a:pt x="0" y="324"/>
                </a:lnTo>
                <a:lnTo>
                  <a:pt x="0" y="259"/>
                </a:lnTo>
                <a:lnTo>
                  <a:pt x="0" y="216"/>
                </a:lnTo>
                <a:lnTo>
                  <a:pt x="0" y="173"/>
                </a:lnTo>
                <a:lnTo>
                  <a:pt x="0" y="124"/>
                </a:lnTo>
                <a:lnTo>
                  <a:pt x="0" y="81"/>
                </a:lnTo>
                <a:lnTo>
                  <a:pt x="0" y="97"/>
                </a:lnTo>
                <a:lnTo>
                  <a:pt x="0" y="205"/>
                </a:lnTo>
                <a:lnTo>
                  <a:pt x="0" y="389"/>
                </a:lnTo>
                <a:lnTo>
                  <a:pt x="0" y="588"/>
                </a:lnTo>
                <a:lnTo>
                  <a:pt x="0" y="745"/>
                </a:lnTo>
                <a:lnTo>
                  <a:pt x="0" y="821"/>
                </a:lnTo>
                <a:lnTo>
                  <a:pt x="0" y="848"/>
                </a:lnTo>
                <a:lnTo>
                  <a:pt x="0" y="831"/>
                </a:lnTo>
                <a:lnTo>
                  <a:pt x="0" y="804"/>
                </a:lnTo>
                <a:lnTo>
                  <a:pt x="0" y="750"/>
                </a:lnTo>
                <a:lnTo>
                  <a:pt x="0" y="691"/>
                </a:lnTo>
                <a:lnTo>
                  <a:pt x="0" y="632"/>
                </a:lnTo>
                <a:lnTo>
                  <a:pt x="0" y="588"/>
                </a:lnTo>
                <a:lnTo>
                  <a:pt x="0" y="578"/>
                </a:lnTo>
                <a:lnTo>
                  <a:pt x="0" y="583"/>
                </a:lnTo>
                <a:lnTo>
                  <a:pt x="0" y="599"/>
                </a:lnTo>
                <a:lnTo>
                  <a:pt x="0" y="653"/>
                </a:lnTo>
                <a:lnTo>
                  <a:pt x="0" y="734"/>
                </a:lnTo>
                <a:lnTo>
                  <a:pt x="0" y="815"/>
                </a:lnTo>
                <a:lnTo>
                  <a:pt x="0" y="864"/>
                </a:lnTo>
                <a:lnTo>
                  <a:pt x="0" y="858"/>
                </a:lnTo>
                <a:lnTo>
                  <a:pt x="0" y="842"/>
                </a:lnTo>
                <a:lnTo>
                  <a:pt x="0" y="826"/>
                </a:lnTo>
                <a:lnTo>
                  <a:pt x="6" y="815"/>
                </a:lnTo>
                <a:lnTo>
                  <a:pt x="6" y="799"/>
                </a:lnTo>
                <a:lnTo>
                  <a:pt x="6" y="777"/>
                </a:lnTo>
                <a:lnTo>
                  <a:pt x="6" y="761"/>
                </a:lnTo>
                <a:lnTo>
                  <a:pt x="6" y="750"/>
                </a:lnTo>
                <a:lnTo>
                  <a:pt x="6" y="740"/>
                </a:lnTo>
                <a:lnTo>
                  <a:pt x="6" y="729"/>
                </a:lnTo>
                <a:lnTo>
                  <a:pt x="6" y="723"/>
                </a:lnTo>
                <a:lnTo>
                  <a:pt x="6" y="718"/>
                </a:lnTo>
                <a:lnTo>
                  <a:pt x="6" y="707"/>
                </a:lnTo>
                <a:lnTo>
                  <a:pt x="6" y="686"/>
                </a:lnTo>
                <a:lnTo>
                  <a:pt x="6" y="642"/>
                </a:lnTo>
                <a:lnTo>
                  <a:pt x="6" y="594"/>
                </a:lnTo>
                <a:lnTo>
                  <a:pt x="6" y="534"/>
                </a:lnTo>
                <a:lnTo>
                  <a:pt x="6" y="459"/>
                </a:lnTo>
                <a:lnTo>
                  <a:pt x="6" y="389"/>
                </a:lnTo>
                <a:lnTo>
                  <a:pt x="6" y="351"/>
                </a:lnTo>
                <a:lnTo>
                  <a:pt x="6" y="356"/>
                </a:lnTo>
                <a:lnTo>
                  <a:pt x="6" y="378"/>
                </a:lnTo>
                <a:lnTo>
                  <a:pt x="6" y="383"/>
                </a:lnTo>
                <a:lnTo>
                  <a:pt x="6" y="405"/>
                </a:lnTo>
                <a:lnTo>
                  <a:pt x="6" y="448"/>
                </a:lnTo>
                <a:lnTo>
                  <a:pt x="6" y="486"/>
                </a:lnTo>
                <a:lnTo>
                  <a:pt x="6" y="502"/>
                </a:lnTo>
                <a:lnTo>
                  <a:pt x="6" y="486"/>
                </a:lnTo>
                <a:lnTo>
                  <a:pt x="6" y="464"/>
                </a:lnTo>
                <a:lnTo>
                  <a:pt x="6" y="443"/>
                </a:lnTo>
                <a:lnTo>
                  <a:pt x="6" y="432"/>
                </a:lnTo>
                <a:lnTo>
                  <a:pt x="6" y="443"/>
                </a:lnTo>
                <a:lnTo>
                  <a:pt x="6" y="470"/>
                </a:lnTo>
                <a:lnTo>
                  <a:pt x="6" y="529"/>
                </a:lnTo>
                <a:lnTo>
                  <a:pt x="6" y="599"/>
                </a:lnTo>
                <a:lnTo>
                  <a:pt x="6" y="664"/>
                </a:lnTo>
                <a:lnTo>
                  <a:pt x="6" y="707"/>
                </a:lnTo>
                <a:lnTo>
                  <a:pt x="6" y="745"/>
                </a:lnTo>
                <a:lnTo>
                  <a:pt x="6" y="783"/>
                </a:lnTo>
                <a:lnTo>
                  <a:pt x="6" y="815"/>
                </a:lnTo>
                <a:lnTo>
                  <a:pt x="6" y="842"/>
                </a:lnTo>
                <a:lnTo>
                  <a:pt x="6" y="864"/>
                </a:lnTo>
                <a:lnTo>
                  <a:pt x="6" y="891"/>
                </a:lnTo>
                <a:lnTo>
                  <a:pt x="6" y="912"/>
                </a:lnTo>
                <a:lnTo>
                  <a:pt x="6" y="929"/>
                </a:lnTo>
                <a:lnTo>
                  <a:pt x="6" y="912"/>
                </a:lnTo>
                <a:lnTo>
                  <a:pt x="6" y="885"/>
                </a:lnTo>
                <a:lnTo>
                  <a:pt x="6" y="831"/>
                </a:lnTo>
                <a:lnTo>
                  <a:pt x="6" y="745"/>
                </a:lnTo>
                <a:lnTo>
                  <a:pt x="6" y="648"/>
                </a:lnTo>
                <a:lnTo>
                  <a:pt x="6" y="551"/>
                </a:lnTo>
                <a:lnTo>
                  <a:pt x="6" y="470"/>
                </a:lnTo>
                <a:lnTo>
                  <a:pt x="6" y="410"/>
                </a:lnTo>
                <a:lnTo>
                  <a:pt x="6" y="362"/>
                </a:lnTo>
                <a:lnTo>
                  <a:pt x="6" y="319"/>
                </a:lnTo>
                <a:lnTo>
                  <a:pt x="6" y="270"/>
                </a:lnTo>
                <a:lnTo>
                  <a:pt x="6" y="238"/>
                </a:lnTo>
                <a:lnTo>
                  <a:pt x="6" y="243"/>
                </a:lnTo>
                <a:lnTo>
                  <a:pt x="6" y="281"/>
                </a:lnTo>
                <a:lnTo>
                  <a:pt x="6" y="340"/>
                </a:lnTo>
                <a:lnTo>
                  <a:pt x="6" y="416"/>
                </a:lnTo>
                <a:lnTo>
                  <a:pt x="6" y="502"/>
                </a:lnTo>
                <a:lnTo>
                  <a:pt x="6" y="594"/>
                </a:lnTo>
                <a:lnTo>
                  <a:pt x="6" y="675"/>
                </a:lnTo>
                <a:lnTo>
                  <a:pt x="6" y="750"/>
                </a:lnTo>
                <a:lnTo>
                  <a:pt x="6" y="799"/>
                </a:lnTo>
                <a:lnTo>
                  <a:pt x="6" y="810"/>
                </a:lnTo>
                <a:lnTo>
                  <a:pt x="6" y="794"/>
                </a:lnTo>
                <a:lnTo>
                  <a:pt x="6" y="761"/>
                </a:lnTo>
                <a:lnTo>
                  <a:pt x="6" y="740"/>
                </a:lnTo>
                <a:lnTo>
                  <a:pt x="6" y="723"/>
                </a:lnTo>
                <a:lnTo>
                  <a:pt x="6" y="702"/>
                </a:lnTo>
                <a:lnTo>
                  <a:pt x="6" y="659"/>
                </a:lnTo>
                <a:lnTo>
                  <a:pt x="6" y="594"/>
                </a:lnTo>
                <a:lnTo>
                  <a:pt x="6" y="507"/>
                </a:lnTo>
                <a:lnTo>
                  <a:pt x="6" y="443"/>
                </a:lnTo>
                <a:lnTo>
                  <a:pt x="6" y="427"/>
                </a:lnTo>
                <a:lnTo>
                  <a:pt x="6" y="443"/>
                </a:lnTo>
                <a:lnTo>
                  <a:pt x="6" y="470"/>
                </a:lnTo>
                <a:lnTo>
                  <a:pt x="6" y="486"/>
                </a:lnTo>
                <a:lnTo>
                  <a:pt x="6" y="491"/>
                </a:lnTo>
                <a:lnTo>
                  <a:pt x="6" y="502"/>
                </a:lnTo>
                <a:lnTo>
                  <a:pt x="6" y="524"/>
                </a:lnTo>
                <a:lnTo>
                  <a:pt x="6" y="561"/>
                </a:lnTo>
                <a:lnTo>
                  <a:pt x="6" y="610"/>
                </a:lnTo>
                <a:lnTo>
                  <a:pt x="12" y="664"/>
                </a:lnTo>
                <a:lnTo>
                  <a:pt x="12" y="702"/>
                </a:lnTo>
                <a:lnTo>
                  <a:pt x="12" y="734"/>
                </a:lnTo>
                <a:lnTo>
                  <a:pt x="12" y="783"/>
                </a:lnTo>
                <a:lnTo>
                  <a:pt x="12" y="853"/>
                </a:lnTo>
                <a:lnTo>
                  <a:pt x="12" y="923"/>
                </a:lnTo>
                <a:lnTo>
                  <a:pt x="12" y="966"/>
                </a:lnTo>
                <a:lnTo>
                  <a:pt x="12" y="972"/>
                </a:lnTo>
                <a:lnTo>
                  <a:pt x="12" y="945"/>
                </a:lnTo>
                <a:lnTo>
                  <a:pt x="12" y="907"/>
                </a:lnTo>
                <a:lnTo>
                  <a:pt x="12" y="842"/>
                </a:lnTo>
                <a:lnTo>
                  <a:pt x="12" y="745"/>
                </a:lnTo>
                <a:lnTo>
                  <a:pt x="12" y="637"/>
                </a:lnTo>
                <a:lnTo>
                  <a:pt x="12" y="529"/>
                </a:lnTo>
                <a:lnTo>
                  <a:pt x="12" y="427"/>
                </a:lnTo>
                <a:lnTo>
                  <a:pt x="12" y="329"/>
                </a:lnTo>
                <a:lnTo>
                  <a:pt x="12" y="254"/>
                </a:lnTo>
                <a:lnTo>
                  <a:pt x="12" y="221"/>
                </a:lnTo>
                <a:lnTo>
                  <a:pt x="12" y="238"/>
                </a:lnTo>
                <a:lnTo>
                  <a:pt x="12" y="270"/>
                </a:lnTo>
                <a:lnTo>
                  <a:pt x="12" y="302"/>
                </a:lnTo>
                <a:lnTo>
                  <a:pt x="12" y="346"/>
                </a:lnTo>
                <a:lnTo>
                  <a:pt x="12" y="400"/>
                </a:lnTo>
                <a:lnTo>
                  <a:pt x="12" y="470"/>
                </a:lnTo>
                <a:lnTo>
                  <a:pt x="12" y="551"/>
                </a:lnTo>
                <a:lnTo>
                  <a:pt x="12" y="621"/>
                </a:lnTo>
                <a:lnTo>
                  <a:pt x="12" y="680"/>
                </a:lnTo>
                <a:lnTo>
                  <a:pt x="12" y="734"/>
                </a:lnTo>
                <a:lnTo>
                  <a:pt x="12" y="777"/>
                </a:lnTo>
                <a:lnTo>
                  <a:pt x="12" y="804"/>
                </a:lnTo>
                <a:lnTo>
                  <a:pt x="12" y="783"/>
                </a:lnTo>
                <a:lnTo>
                  <a:pt x="12" y="767"/>
                </a:lnTo>
                <a:lnTo>
                  <a:pt x="12" y="761"/>
                </a:lnTo>
                <a:lnTo>
                  <a:pt x="12" y="756"/>
                </a:lnTo>
                <a:lnTo>
                  <a:pt x="12" y="745"/>
                </a:lnTo>
                <a:lnTo>
                  <a:pt x="12" y="702"/>
                </a:lnTo>
                <a:lnTo>
                  <a:pt x="12" y="653"/>
                </a:lnTo>
                <a:lnTo>
                  <a:pt x="12" y="605"/>
                </a:lnTo>
                <a:lnTo>
                  <a:pt x="12" y="572"/>
                </a:lnTo>
                <a:lnTo>
                  <a:pt x="12" y="556"/>
                </a:lnTo>
                <a:lnTo>
                  <a:pt x="12" y="534"/>
                </a:lnTo>
                <a:lnTo>
                  <a:pt x="12" y="507"/>
                </a:lnTo>
                <a:lnTo>
                  <a:pt x="12" y="502"/>
                </a:lnTo>
                <a:lnTo>
                  <a:pt x="12" y="545"/>
                </a:lnTo>
                <a:lnTo>
                  <a:pt x="12" y="605"/>
                </a:lnTo>
                <a:lnTo>
                  <a:pt x="12" y="648"/>
                </a:lnTo>
                <a:lnTo>
                  <a:pt x="12" y="653"/>
                </a:lnTo>
                <a:lnTo>
                  <a:pt x="12" y="626"/>
                </a:lnTo>
                <a:lnTo>
                  <a:pt x="12" y="610"/>
                </a:lnTo>
                <a:lnTo>
                  <a:pt x="12" y="605"/>
                </a:lnTo>
                <a:lnTo>
                  <a:pt x="12" y="594"/>
                </a:lnTo>
                <a:lnTo>
                  <a:pt x="12" y="578"/>
                </a:lnTo>
                <a:lnTo>
                  <a:pt x="12" y="561"/>
                </a:lnTo>
                <a:lnTo>
                  <a:pt x="12" y="567"/>
                </a:lnTo>
                <a:lnTo>
                  <a:pt x="12" y="578"/>
                </a:lnTo>
                <a:lnTo>
                  <a:pt x="12" y="588"/>
                </a:lnTo>
                <a:lnTo>
                  <a:pt x="12" y="594"/>
                </a:lnTo>
                <a:lnTo>
                  <a:pt x="12" y="583"/>
                </a:lnTo>
                <a:lnTo>
                  <a:pt x="12" y="572"/>
                </a:lnTo>
                <a:lnTo>
                  <a:pt x="12" y="551"/>
                </a:lnTo>
                <a:lnTo>
                  <a:pt x="12" y="545"/>
                </a:lnTo>
                <a:lnTo>
                  <a:pt x="12" y="567"/>
                </a:lnTo>
                <a:lnTo>
                  <a:pt x="12" y="632"/>
                </a:lnTo>
                <a:lnTo>
                  <a:pt x="12" y="696"/>
                </a:lnTo>
                <a:lnTo>
                  <a:pt x="12" y="740"/>
                </a:lnTo>
                <a:lnTo>
                  <a:pt x="12" y="750"/>
                </a:lnTo>
                <a:lnTo>
                  <a:pt x="12" y="729"/>
                </a:lnTo>
                <a:lnTo>
                  <a:pt x="12" y="691"/>
                </a:lnTo>
                <a:lnTo>
                  <a:pt x="12" y="642"/>
                </a:lnTo>
                <a:lnTo>
                  <a:pt x="12" y="599"/>
                </a:lnTo>
                <a:lnTo>
                  <a:pt x="12" y="567"/>
                </a:lnTo>
                <a:lnTo>
                  <a:pt x="12" y="545"/>
                </a:lnTo>
                <a:lnTo>
                  <a:pt x="12" y="529"/>
                </a:lnTo>
                <a:lnTo>
                  <a:pt x="12" y="507"/>
                </a:lnTo>
                <a:lnTo>
                  <a:pt x="12" y="475"/>
                </a:lnTo>
                <a:lnTo>
                  <a:pt x="12" y="464"/>
                </a:lnTo>
                <a:lnTo>
                  <a:pt x="12" y="486"/>
                </a:lnTo>
                <a:lnTo>
                  <a:pt x="12" y="534"/>
                </a:lnTo>
                <a:lnTo>
                  <a:pt x="12" y="588"/>
                </a:lnTo>
                <a:lnTo>
                  <a:pt x="12" y="621"/>
                </a:lnTo>
                <a:lnTo>
                  <a:pt x="12" y="632"/>
                </a:lnTo>
                <a:lnTo>
                  <a:pt x="12" y="615"/>
                </a:lnTo>
                <a:lnTo>
                  <a:pt x="12" y="605"/>
                </a:lnTo>
                <a:lnTo>
                  <a:pt x="12" y="610"/>
                </a:lnTo>
                <a:lnTo>
                  <a:pt x="18" y="626"/>
                </a:lnTo>
                <a:lnTo>
                  <a:pt x="18" y="637"/>
                </a:lnTo>
                <a:lnTo>
                  <a:pt x="18" y="621"/>
                </a:lnTo>
                <a:lnTo>
                  <a:pt x="18" y="599"/>
                </a:lnTo>
                <a:lnTo>
                  <a:pt x="18" y="594"/>
                </a:lnTo>
                <a:lnTo>
                  <a:pt x="18" y="610"/>
                </a:lnTo>
                <a:lnTo>
                  <a:pt x="18" y="642"/>
                </a:lnTo>
                <a:lnTo>
                  <a:pt x="18" y="680"/>
                </a:lnTo>
                <a:lnTo>
                  <a:pt x="18" y="718"/>
                </a:lnTo>
                <a:lnTo>
                  <a:pt x="18" y="761"/>
                </a:lnTo>
                <a:lnTo>
                  <a:pt x="18" y="810"/>
                </a:lnTo>
                <a:lnTo>
                  <a:pt x="18" y="848"/>
                </a:lnTo>
                <a:lnTo>
                  <a:pt x="18" y="875"/>
                </a:lnTo>
                <a:lnTo>
                  <a:pt x="18" y="896"/>
                </a:lnTo>
                <a:lnTo>
                  <a:pt x="18" y="918"/>
                </a:lnTo>
                <a:lnTo>
                  <a:pt x="18" y="923"/>
                </a:lnTo>
                <a:lnTo>
                  <a:pt x="18" y="880"/>
                </a:lnTo>
                <a:lnTo>
                  <a:pt x="18" y="783"/>
                </a:lnTo>
                <a:lnTo>
                  <a:pt x="18" y="648"/>
                </a:lnTo>
                <a:lnTo>
                  <a:pt x="18" y="507"/>
                </a:lnTo>
                <a:lnTo>
                  <a:pt x="18" y="383"/>
                </a:lnTo>
                <a:lnTo>
                  <a:pt x="18" y="275"/>
                </a:lnTo>
                <a:lnTo>
                  <a:pt x="18" y="178"/>
                </a:lnTo>
                <a:lnTo>
                  <a:pt x="18" y="108"/>
                </a:lnTo>
                <a:lnTo>
                  <a:pt x="18" y="92"/>
                </a:lnTo>
                <a:lnTo>
                  <a:pt x="18" y="124"/>
                </a:lnTo>
                <a:lnTo>
                  <a:pt x="18" y="184"/>
                </a:lnTo>
                <a:lnTo>
                  <a:pt x="18" y="265"/>
                </a:lnTo>
                <a:lnTo>
                  <a:pt x="18" y="362"/>
                </a:lnTo>
                <a:lnTo>
                  <a:pt x="18" y="464"/>
                </a:lnTo>
                <a:lnTo>
                  <a:pt x="18" y="567"/>
                </a:lnTo>
                <a:lnTo>
                  <a:pt x="18" y="648"/>
                </a:lnTo>
                <a:lnTo>
                  <a:pt x="18" y="696"/>
                </a:lnTo>
                <a:lnTo>
                  <a:pt x="18" y="718"/>
                </a:lnTo>
                <a:lnTo>
                  <a:pt x="18" y="723"/>
                </a:lnTo>
                <a:lnTo>
                  <a:pt x="18" y="713"/>
                </a:lnTo>
                <a:lnTo>
                  <a:pt x="18" y="702"/>
                </a:lnTo>
                <a:lnTo>
                  <a:pt x="18" y="696"/>
                </a:lnTo>
                <a:lnTo>
                  <a:pt x="18" y="691"/>
                </a:lnTo>
                <a:lnTo>
                  <a:pt x="18" y="686"/>
                </a:lnTo>
                <a:lnTo>
                  <a:pt x="18" y="696"/>
                </a:lnTo>
                <a:lnTo>
                  <a:pt x="18" y="729"/>
                </a:lnTo>
                <a:lnTo>
                  <a:pt x="18" y="767"/>
                </a:lnTo>
                <a:lnTo>
                  <a:pt x="18" y="794"/>
                </a:lnTo>
                <a:lnTo>
                  <a:pt x="18" y="804"/>
                </a:lnTo>
                <a:lnTo>
                  <a:pt x="18" y="799"/>
                </a:lnTo>
                <a:lnTo>
                  <a:pt x="18" y="794"/>
                </a:lnTo>
                <a:lnTo>
                  <a:pt x="18" y="783"/>
                </a:lnTo>
                <a:lnTo>
                  <a:pt x="18" y="745"/>
                </a:lnTo>
                <a:lnTo>
                  <a:pt x="18" y="680"/>
                </a:lnTo>
                <a:lnTo>
                  <a:pt x="18" y="621"/>
                </a:lnTo>
                <a:lnTo>
                  <a:pt x="18" y="588"/>
                </a:lnTo>
                <a:lnTo>
                  <a:pt x="18" y="583"/>
                </a:lnTo>
                <a:lnTo>
                  <a:pt x="18" y="567"/>
                </a:lnTo>
                <a:lnTo>
                  <a:pt x="18" y="561"/>
                </a:lnTo>
                <a:lnTo>
                  <a:pt x="18" y="578"/>
                </a:lnTo>
                <a:lnTo>
                  <a:pt x="18" y="605"/>
                </a:lnTo>
                <a:lnTo>
                  <a:pt x="18" y="626"/>
                </a:lnTo>
                <a:lnTo>
                  <a:pt x="18" y="632"/>
                </a:lnTo>
                <a:lnTo>
                  <a:pt x="18" y="621"/>
                </a:lnTo>
                <a:lnTo>
                  <a:pt x="18" y="599"/>
                </a:lnTo>
                <a:lnTo>
                  <a:pt x="18" y="583"/>
                </a:lnTo>
                <a:lnTo>
                  <a:pt x="18" y="561"/>
                </a:lnTo>
                <a:lnTo>
                  <a:pt x="18" y="534"/>
                </a:lnTo>
                <a:lnTo>
                  <a:pt x="18" y="524"/>
                </a:lnTo>
                <a:lnTo>
                  <a:pt x="18" y="529"/>
                </a:lnTo>
                <a:lnTo>
                  <a:pt x="18" y="534"/>
                </a:lnTo>
                <a:lnTo>
                  <a:pt x="18" y="518"/>
                </a:lnTo>
                <a:lnTo>
                  <a:pt x="18" y="502"/>
                </a:lnTo>
                <a:lnTo>
                  <a:pt x="18" y="497"/>
                </a:lnTo>
                <a:lnTo>
                  <a:pt x="18" y="518"/>
                </a:lnTo>
                <a:lnTo>
                  <a:pt x="18" y="551"/>
                </a:lnTo>
                <a:lnTo>
                  <a:pt x="18" y="578"/>
                </a:lnTo>
                <a:lnTo>
                  <a:pt x="18" y="588"/>
                </a:lnTo>
                <a:lnTo>
                  <a:pt x="18" y="605"/>
                </a:lnTo>
                <a:lnTo>
                  <a:pt x="18" y="637"/>
                </a:lnTo>
                <a:lnTo>
                  <a:pt x="18" y="680"/>
                </a:lnTo>
                <a:lnTo>
                  <a:pt x="18" y="696"/>
                </a:lnTo>
                <a:lnTo>
                  <a:pt x="18" y="686"/>
                </a:lnTo>
                <a:lnTo>
                  <a:pt x="18" y="664"/>
                </a:lnTo>
                <a:lnTo>
                  <a:pt x="18" y="648"/>
                </a:lnTo>
                <a:lnTo>
                  <a:pt x="24" y="648"/>
                </a:lnTo>
                <a:lnTo>
                  <a:pt x="24" y="664"/>
                </a:lnTo>
                <a:lnTo>
                  <a:pt x="24" y="686"/>
                </a:lnTo>
                <a:lnTo>
                  <a:pt x="24" y="675"/>
                </a:lnTo>
                <a:lnTo>
                  <a:pt x="24" y="659"/>
                </a:lnTo>
                <a:lnTo>
                  <a:pt x="24" y="648"/>
                </a:lnTo>
                <a:lnTo>
                  <a:pt x="24" y="642"/>
                </a:lnTo>
                <a:lnTo>
                  <a:pt x="24" y="626"/>
                </a:lnTo>
                <a:lnTo>
                  <a:pt x="24" y="594"/>
                </a:lnTo>
                <a:lnTo>
                  <a:pt x="24" y="545"/>
                </a:lnTo>
                <a:lnTo>
                  <a:pt x="24" y="507"/>
                </a:lnTo>
                <a:lnTo>
                  <a:pt x="24" y="518"/>
                </a:lnTo>
                <a:lnTo>
                  <a:pt x="24" y="572"/>
                </a:lnTo>
                <a:lnTo>
                  <a:pt x="24" y="637"/>
                </a:lnTo>
                <a:lnTo>
                  <a:pt x="24" y="686"/>
                </a:lnTo>
                <a:lnTo>
                  <a:pt x="24" y="723"/>
                </a:lnTo>
                <a:lnTo>
                  <a:pt x="24" y="740"/>
                </a:lnTo>
                <a:lnTo>
                  <a:pt x="24" y="729"/>
                </a:lnTo>
                <a:lnTo>
                  <a:pt x="24" y="680"/>
                </a:lnTo>
                <a:lnTo>
                  <a:pt x="24" y="626"/>
                </a:lnTo>
                <a:lnTo>
                  <a:pt x="24" y="583"/>
                </a:lnTo>
                <a:lnTo>
                  <a:pt x="24" y="545"/>
                </a:lnTo>
                <a:lnTo>
                  <a:pt x="24" y="513"/>
                </a:lnTo>
                <a:lnTo>
                  <a:pt x="24" y="470"/>
                </a:lnTo>
                <a:lnTo>
                  <a:pt x="24" y="421"/>
                </a:lnTo>
                <a:lnTo>
                  <a:pt x="24" y="378"/>
                </a:lnTo>
                <a:lnTo>
                  <a:pt x="24" y="346"/>
                </a:lnTo>
                <a:lnTo>
                  <a:pt x="24" y="340"/>
                </a:lnTo>
                <a:lnTo>
                  <a:pt x="24" y="383"/>
                </a:lnTo>
                <a:lnTo>
                  <a:pt x="24" y="470"/>
                </a:lnTo>
                <a:lnTo>
                  <a:pt x="24" y="561"/>
                </a:lnTo>
                <a:lnTo>
                  <a:pt x="24" y="632"/>
                </a:lnTo>
                <a:lnTo>
                  <a:pt x="24" y="669"/>
                </a:lnTo>
                <a:lnTo>
                  <a:pt x="24" y="696"/>
                </a:lnTo>
                <a:lnTo>
                  <a:pt x="24" y="729"/>
                </a:lnTo>
                <a:lnTo>
                  <a:pt x="24" y="750"/>
                </a:lnTo>
                <a:lnTo>
                  <a:pt x="24" y="745"/>
                </a:lnTo>
                <a:lnTo>
                  <a:pt x="24" y="756"/>
                </a:lnTo>
                <a:lnTo>
                  <a:pt x="24" y="783"/>
                </a:lnTo>
                <a:lnTo>
                  <a:pt x="24" y="810"/>
                </a:lnTo>
                <a:lnTo>
                  <a:pt x="24" y="815"/>
                </a:lnTo>
                <a:lnTo>
                  <a:pt x="24" y="799"/>
                </a:lnTo>
                <a:lnTo>
                  <a:pt x="24" y="772"/>
                </a:lnTo>
                <a:lnTo>
                  <a:pt x="24" y="745"/>
                </a:lnTo>
                <a:lnTo>
                  <a:pt x="24" y="713"/>
                </a:lnTo>
                <a:lnTo>
                  <a:pt x="24" y="659"/>
                </a:lnTo>
                <a:lnTo>
                  <a:pt x="24" y="588"/>
                </a:lnTo>
                <a:lnTo>
                  <a:pt x="24" y="507"/>
                </a:lnTo>
                <a:lnTo>
                  <a:pt x="24" y="410"/>
                </a:lnTo>
                <a:lnTo>
                  <a:pt x="24" y="313"/>
                </a:lnTo>
                <a:lnTo>
                  <a:pt x="24" y="248"/>
                </a:lnTo>
                <a:lnTo>
                  <a:pt x="24" y="302"/>
                </a:lnTo>
                <a:lnTo>
                  <a:pt x="24" y="389"/>
                </a:lnTo>
                <a:lnTo>
                  <a:pt x="24" y="475"/>
                </a:lnTo>
                <a:lnTo>
                  <a:pt x="24" y="545"/>
                </a:lnTo>
                <a:lnTo>
                  <a:pt x="24" y="605"/>
                </a:lnTo>
                <a:lnTo>
                  <a:pt x="24" y="669"/>
                </a:lnTo>
                <a:lnTo>
                  <a:pt x="24" y="723"/>
                </a:lnTo>
                <a:lnTo>
                  <a:pt x="24" y="761"/>
                </a:lnTo>
                <a:lnTo>
                  <a:pt x="24" y="772"/>
                </a:lnTo>
                <a:lnTo>
                  <a:pt x="24" y="767"/>
                </a:lnTo>
                <a:lnTo>
                  <a:pt x="24" y="756"/>
                </a:lnTo>
                <a:lnTo>
                  <a:pt x="24" y="750"/>
                </a:lnTo>
                <a:lnTo>
                  <a:pt x="24" y="740"/>
                </a:lnTo>
                <a:lnTo>
                  <a:pt x="24" y="745"/>
                </a:lnTo>
                <a:lnTo>
                  <a:pt x="24" y="740"/>
                </a:lnTo>
                <a:lnTo>
                  <a:pt x="24" y="745"/>
                </a:lnTo>
                <a:lnTo>
                  <a:pt x="24" y="734"/>
                </a:lnTo>
                <a:lnTo>
                  <a:pt x="24" y="702"/>
                </a:lnTo>
                <a:lnTo>
                  <a:pt x="24" y="648"/>
                </a:lnTo>
                <a:lnTo>
                  <a:pt x="24" y="588"/>
                </a:lnTo>
                <a:lnTo>
                  <a:pt x="24" y="534"/>
                </a:lnTo>
                <a:lnTo>
                  <a:pt x="24" y="486"/>
                </a:lnTo>
                <a:lnTo>
                  <a:pt x="24" y="427"/>
                </a:lnTo>
                <a:lnTo>
                  <a:pt x="24" y="373"/>
                </a:lnTo>
                <a:lnTo>
                  <a:pt x="24" y="351"/>
                </a:lnTo>
                <a:lnTo>
                  <a:pt x="24" y="383"/>
                </a:lnTo>
                <a:lnTo>
                  <a:pt x="30" y="432"/>
                </a:lnTo>
                <a:lnTo>
                  <a:pt x="30" y="470"/>
                </a:lnTo>
                <a:lnTo>
                  <a:pt x="30" y="475"/>
                </a:lnTo>
                <a:lnTo>
                  <a:pt x="30" y="470"/>
                </a:lnTo>
                <a:lnTo>
                  <a:pt x="30" y="475"/>
                </a:lnTo>
                <a:lnTo>
                  <a:pt x="30" y="486"/>
                </a:lnTo>
                <a:lnTo>
                  <a:pt x="30" y="513"/>
                </a:lnTo>
                <a:lnTo>
                  <a:pt x="30" y="540"/>
                </a:lnTo>
                <a:lnTo>
                  <a:pt x="30" y="561"/>
                </a:lnTo>
                <a:lnTo>
                  <a:pt x="30" y="588"/>
                </a:lnTo>
                <a:lnTo>
                  <a:pt x="30" y="637"/>
                </a:lnTo>
                <a:lnTo>
                  <a:pt x="30" y="680"/>
                </a:lnTo>
                <a:lnTo>
                  <a:pt x="30" y="696"/>
                </a:lnTo>
                <a:lnTo>
                  <a:pt x="30" y="691"/>
                </a:lnTo>
                <a:lnTo>
                  <a:pt x="30" y="696"/>
                </a:lnTo>
                <a:lnTo>
                  <a:pt x="30" y="702"/>
                </a:lnTo>
                <a:lnTo>
                  <a:pt x="30" y="696"/>
                </a:lnTo>
                <a:lnTo>
                  <a:pt x="30" y="707"/>
                </a:lnTo>
                <a:lnTo>
                  <a:pt x="30" y="729"/>
                </a:lnTo>
                <a:lnTo>
                  <a:pt x="30" y="756"/>
                </a:lnTo>
                <a:lnTo>
                  <a:pt x="30" y="767"/>
                </a:lnTo>
                <a:lnTo>
                  <a:pt x="30" y="750"/>
                </a:lnTo>
                <a:lnTo>
                  <a:pt x="30" y="713"/>
                </a:lnTo>
                <a:lnTo>
                  <a:pt x="30" y="659"/>
                </a:lnTo>
                <a:lnTo>
                  <a:pt x="30" y="599"/>
                </a:lnTo>
                <a:lnTo>
                  <a:pt x="30" y="545"/>
                </a:lnTo>
                <a:lnTo>
                  <a:pt x="30" y="502"/>
                </a:lnTo>
                <a:lnTo>
                  <a:pt x="30" y="470"/>
                </a:lnTo>
                <a:lnTo>
                  <a:pt x="30" y="432"/>
                </a:lnTo>
                <a:lnTo>
                  <a:pt x="30" y="410"/>
                </a:lnTo>
                <a:lnTo>
                  <a:pt x="30" y="432"/>
                </a:lnTo>
                <a:lnTo>
                  <a:pt x="30" y="502"/>
                </a:lnTo>
                <a:lnTo>
                  <a:pt x="30" y="588"/>
                </a:lnTo>
                <a:lnTo>
                  <a:pt x="30" y="659"/>
                </a:lnTo>
                <a:lnTo>
                  <a:pt x="30" y="675"/>
                </a:lnTo>
                <a:lnTo>
                  <a:pt x="30" y="648"/>
                </a:lnTo>
                <a:lnTo>
                  <a:pt x="30" y="599"/>
                </a:lnTo>
                <a:lnTo>
                  <a:pt x="30" y="540"/>
                </a:lnTo>
                <a:lnTo>
                  <a:pt x="30" y="470"/>
                </a:lnTo>
                <a:lnTo>
                  <a:pt x="30" y="400"/>
                </a:lnTo>
                <a:lnTo>
                  <a:pt x="30" y="362"/>
                </a:lnTo>
                <a:lnTo>
                  <a:pt x="30" y="373"/>
                </a:lnTo>
                <a:lnTo>
                  <a:pt x="30" y="421"/>
                </a:lnTo>
                <a:lnTo>
                  <a:pt x="30" y="481"/>
                </a:lnTo>
                <a:lnTo>
                  <a:pt x="30" y="534"/>
                </a:lnTo>
                <a:lnTo>
                  <a:pt x="30" y="588"/>
                </a:lnTo>
                <a:lnTo>
                  <a:pt x="30" y="659"/>
                </a:lnTo>
                <a:lnTo>
                  <a:pt x="30" y="723"/>
                </a:lnTo>
                <a:lnTo>
                  <a:pt x="30" y="777"/>
                </a:lnTo>
                <a:lnTo>
                  <a:pt x="30" y="804"/>
                </a:lnTo>
                <a:lnTo>
                  <a:pt x="30" y="826"/>
                </a:lnTo>
                <a:lnTo>
                  <a:pt x="30" y="837"/>
                </a:lnTo>
                <a:lnTo>
                  <a:pt x="30" y="821"/>
                </a:lnTo>
                <a:lnTo>
                  <a:pt x="30" y="799"/>
                </a:lnTo>
                <a:lnTo>
                  <a:pt x="30" y="783"/>
                </a:lnTo>
                <a:lnTo>
                  <a:pt x="30" y="794"/>
                </a:lnTo>
                <a:lnTo>
                  <a:pt x="30" y="804"/>
                </a:lnTo>
                <a:lnTo>
                  <a:pt x="30" y="799"/>
                </a:lnTo>
                <a:lnTo>
                  <a:pt x="30" y="772"/>
                </a:lnTo>
                <a:lnTo>
                  <a:pt x="30" y="713"/>
                </a:lnTo>
                <a:lnTo>
                  <a:pt x="30" y="642"/>
                </a:lnTo>
                <a:lnTo>
                  <a:pt x="30" y="578"/>
                </a:lnTo>
                <a:lnTo>
                  <a:pt x="30" y="524"/>
                </a:lnTo>
                <a:lnTo>
                  <a:pt x="30" y="481"/>
                </a:lnTo>
                <a:lnTo>
                  <a:pt x="30" y="427"/>
                </a:lnTo>
                <a:lnTo>
                  <a:pt x="30" y="367"/>
                </a:lnTo>
                <a:lnTo>
                  <a:pt x="30" y="329"/>
                </a:lnTo>
                <a:lnTo>
                  <a:pt x="30" y="367"/>
                </a:lnTo>
                <a:lnTo>
                  <a:pt x="30" y="427"/>
                </a:lnTo>
                <a:lnTo>
                  <a:pt x="30" y="507"/>
                </a:lnTo>
                <a:lnTo>
                  <a:pt x="30" y="594"/>
                </a:lnTo>
                <a:lnTo>
                  <a:pt x="30" y="680"/>
                </a:lnTo>
                <a:lnTo>
                  <a:pt x="30" y="750"/>
                </a:lnTo>
                <a:lnTo>
                  <a:pt x="30" y="815"/>
                </a:lnTo>
                <a:lnTo>
                  <a:pt x="30" y="853"/>
                </a:lnTo>
                <a:lnTo>
                  <a:pt x="30" y="864"/>
                </a:lnTo>
                <a:lnTo>
                  <a:pt x="30" y="848"/>
                </a:lnTo>
                <a:lnTo>
                  <a:pt x="30" y="821"/>
                </a:lnTo>
                <a:lnTo>
                  <a:pt x="30" y="783"/>
                </a:lnTo>
                <a:lnTo>
                  <a:pt x="30" y="718"/>
                </a:lnTo>
                <a:lnTo>
                  <a:pt x="36" y="632"/>
                </a:lnTo>
                <a:lnTo>
                  <a:pt x="36" y="545"/>
                </a:lnTo>
                <a:lnTo>
                  <a:pt x="36" y="486"/>
                </a:lnTo>
                <a:lnTo>
                  <a:pt x="36" y="443"/>
                </a:lnTo>
                <a:lnTo>
                  <a:pt x="36" y="410"/>
                </a:lnTo>
                <a:lnTo>
                  <a:pt x="36" y="400"/>
                </a:lnTo>
                <a:lnTo>
                  <a:pt x="36" y="410"/>
                </a:lnTo>
                <a:lnTo>
                  <a:pt x="36" y="421"/>
                </a:lnTo>
                <a:lnTo>
                  <a:pt x="36" y="427"/>
                </a:lnTo>
                <a:lnTo>
                  <a:pt x="36" y="410"/>
                </a:lnTo>
                <a:lnTo>
                  <a:pt x="36" y="378"/>
                </a:lnTo>
                <a:lnTo>
                  <a:pt x="36" y="351"/>
                </a:lnTo>
                <a:lnTo>
                  <a:pt x="36" y="394"/>
                </a:lnTo>
                <a:lnTo>
                  <a:pt x="36" y="486"/>
                </a:lnTo>
                <a:lnTo>
                  <a:pt x="36" y="594"/>
                </a:lnTo>
                <a:lnTo>
                  <a:pt x="36" y="686"/>
                </a:lnTo>
                <a:lnTo>
                  <a:pt x="36" y="756"/>
                </a:lnTo>
                <a:lnTo>
                  <a:pt x="36" y="837"/>
                </a:lnTo>
                <a:lnTo>
                  <a:pt x="36" y="923"/>
                </a:lnTo>
                <a:lnTo>
                  <a:pt x="36" y="1004"/>
                </a:lnTo>
                <a:lnTo>
                  <a:pt x="36" y="1074"/>
                </a:lnTo>
                <a:lnTo>
                  <a:pt x="36" y="1134"/>
                </a:lnTo>
                <a:lnTo>
                  <a:pt x="36" y="1188"/>
                </a:lnTo>
                <a:lnTo>
                  <a:pt x="36" y="1209"/>
                </a:lnTo>
                <a:lnTo>
                  <a:pt x="36" y="1182"/>
                </a:lnTo>
                <a:lnTo>
                  <a:pt x="36" y="1107"/>
                </a:lnTo>
                <a:lnTo>
                  <a:pt x="36" y="1009"/>
                </a:lnTo>
                <a:lnTo>
                  <a:pt x="36" y="902"/>
                </a:lnTo>
                <a:lnTo>
                  <a:pt x="36" y="783"/>
                </a:lnTo>
                <a:lnTo>
                  <a:pt x="36" y="664"/>
                </a:lnTo>
                <a:lnTo>
                  <a:pt x="36" y="540"/>
                </a:lnTo>
                <a:lnTo>
                  <a:pt x="36" y="427"/>
                </a:lnTo>
                <a:lnTo>
                  <a:pt x="36" y="324"/>
                </a:lnTo>
                <a:lnTo>
                  <a:pt x="36" y="248"/>
                </a:lnTo>
                <a:lnTo>
                  <a:pt x="36" y="216"/>
                </a:lnTo>
                <a:lnTo>
                  <a:pt x="36" y="221"/>
                </a:lnTo>
                <a:lnTo>
                  <a:pt x="36" y="232"/>
                </a:lnTo>
                <a:lnTo>
                  <a:pt x="36" y="238"/>
                </a:lnTo>
                <a:lnTo>
                  <a:pt x="36" y="211"/>
                </a:lnTo>
                <a:lnTo>
                  <a:pt x="36" y="167"/>
                </a:lnTo>
                <a:lnTo>
                  <a:pt x="36" y="151"/>
                </a:lnTo>
                <a:lnTo>
                  <a:pt x="36" y="194"/>
                </a:lnTo>
                <a:lnTo>
                  <a:pt x="36" y="302"/>
                </a:lnTo>
                <a:lnTo>
                  <a:pt x="36" y="454"/>
                </a:lnTo>
                <a:lnTo>
                  <a:pt x="36" y="594"/>
                </a:lnTo>
                <a:lnTo>
                  <a:pt x="36" y="696"/>
                </a:lnTo>
                <a:lnTo>
                  <a:pt x="36" y="756"/>
                </a:lnTo>
                <a:lnTo>
                  <a:pt x="36" y="777"/>
                </a:lnTo>
                <a:lnTo>
                  <a:pt x="36" y="767"/>
                </a:lnTo>
                <a:lnTo>
                  <a:pt x="36" y="745"/>
                </a:lnTo>
                <a:lnTo>
                  <a:pt x="36" y="723"/>
                </a:lnTo>
                <a:lnTo>
                  <a:pt x="36" y="713"/>
                </a:lnTo>
                <a:lnTo>
                  <a:pt x="36" y="696"/>
                </a:lnTo>
                <a:lnTo>
                  <a:pt x="36" y="669"/>
                </a:lnTo>
                <a:lnTo>
                  <a:pt x="36" y="642"/>
                </a:lnTo>
                <a:lnTo>
                  <a:pt x="36" y="615"/>
                </a:lnTo>
                <a:lnTo>
                  <a:pt x="36" y="583"/>
                </a:lnTo>
                <a:lnTo>
                  <a:pt x="36" y="567"/>
                </a:lnTo>
                <a:lnTo>
                  <a:pt x="36" y="588"/>
                </a:lnTo>
                <a:lnTo>
                  <a:pt x="36" y="653"/>
                </a:lnTo>
                <a:lnTo>
                  <a:pt x="36" y="740"/>
                </a:lnTo>
                <a:lnTo>
                  <a:pt x="36" y="815"/>
                </a:lnTo>
                <a:lnTo>
                  <a:pt x="36" y="853"/>
                </a:lnTo>
                <a:lnTo>
                  <a:pt x="36" y="848"/>
                </a:lnTo>
                <a:lnTo>
                  <a:pt x="36" y="821"/>
                </a:lnTo>
                <a:lnTo>
                  <a:pt x="36" y="794"/>
                </a:lnTo>
                <a:lnTo>
                  <a:pt x="36" y="761"/>
                </a:lnTo>
                <a:lnTo>
                  <a:pt x="36" y="713"/>
                </a:lnTo>
                <a:lnTo>
                  <a:pt x="36" y="653"/>
                </a:lnTo>
                <a:lnTo>
                  <a:pt x="36" y="610"/>
                </a:lnTo>
                <a:lnTo>
                  <a:pt x="36" y="605"/>
                </a:lnTo>
                <a:lnTo>
                  <a:pt x="36" y="610"/>
                </a:lnTo>
                <a:lnTo>
                  <a:pt x="36" y="588"/>
                </a:lnTo>
                <a:lnTo>
                  <a:pt x="36" y="551"/>
                </a:lnTo>
                <a:lnTo>
                  <a:pt x="36" y="540"/>
                </a:lnTo>
                <a:lnTo>
                  <a:pt x="36" y="578"/>
                </a:lnTo>
                <a:lnTo>
                  <a:pt x="36" y="637"/>
                </a:lnTo>
                <a:lnTo>
                  <a:pt x="36" y="669"/>
                </a:lnTo>
                <a:lnTo>
                  <a:pt x="36" y="675"/>
                </a:lnTo>
                <a:lnTo>
                  <a:pt x="42" y="653"/>
                </a:lnTo>
                <a:lnTo>
                  <a:pt x="42" y="626"/>
                </a:lnTo>
                <a:lnTo>
                  <a:pt x="42" y="578"/>
                </a:lnTo>
                <a:lnTo>
                  <a:pt x="42" y="518"/>
                </a:lnTo>
                <a:lnTo>
                  <a:pt x="42" y="459"/>
                </a:lnTo>
                <a:lnTo>
                  <a:pt x="42" y="416"/>
                </a:lnTo>
                <a:lnTo>
                  <a:pt x="42" y="378"/>
                </a:lnTo>
                <a:lnTo>
                  <a:pt x="42" y="367"/>
                </a:lnTo>
                <a:lnTo>
                  <a:pt x="42" y="400"/>
                </a:lnTo>
                <a:lnTo>
                  <a:pt x="42" y="470"/>
                </a:lnTo>
                <a:lnTo>
                  <a:pt x="42" y="578"/>
                </a:lnTo>
                <a:lnTo>
                  <a:pt x="42" y="680"/>
                </a:lnTo>
                <a:lnTo>
                  <a:pt x="42" y="767"/>
                </a:lnTo>
                <a:lnTo>
                  <a:pt x="42" y="821"/>
                </a:lnTo>
                <a:lnTo>
                  <a:pt x="42" y="831"/>
                </a:lnTo>
                <a:lnTo>
                  <a:pt x="42" y="799"/>
                </a:lnTo>
                <a:lnTo>
                  <a:pt x="42" y="734"/>
                </a:lnTo>
                <a:lnTo>
                  <a:pt x="42" y="664"/>
                </a:lnTo>
                <a:lnTo>
                  <a:pt x="42" y="605"/>
                </a:lnTo>
                <a:lnTo>
                  <a:pt x="42" y="540"/>
                </a:lnTo>
                <a:lnTo>
                  <a:pt x="42" y="448"/>
                </a:lnTo>
                <a:lnTo>
                  <a:pt x="42" y="351"/>
                </a:lnTo>
                <a:lnTo>
                  <a:pt x="42" y="281"/>
                </a:lnTo>
                <a:lnTo>
                  <a:pt x="42" y="259"/>
                </a:lnTo>
                <a:lnTo>
                  <a:pt x="42" y="292"/>
                </a:lnTo>
                <a:lnTo>
                  <a:pt x="42" y="367"/>
                </a:lnTo>
                <a:lnTo>
                  <a:pt x="42" y="470"/>
                </a:lnTo>
                <a:lnTo>
                  <a:pt x="42" y="561"/>
                </a:lnTo>
                <a:lnTo>
                  <a:pt x="42" y="626"/>
                </a:lnTo>
                <a:lnTo>
                  <a:pt x="42" y="664"/>
                </a:lnTo>
                <a:lnTo>
                  <a:pt x="42" y="696"/>
                </a:lnTo>
                <a:lnTo>
                  <a:pt x="42" y="740"/>
                </a:lnTo>
                <a:lnTo>
                  <a:pt x="42" y="772"/>
                </a:lnTo>
                <a:lnTo>
                  <a:pt x="42" y="788"/>
                </a:lnTo>
                <a:lnTo>
                  <a:pt x="42" y="777"/>
                </a:lnTo>
                <a:lnTo>
                  <a:pt x="42" y="756"/>
                </a:lnTo>
                <a:lnTo>
                  <a:pt x="42" y="718"/>
                </a:lnTo>
                <a:lnTo>
                  <a:pt x="42" y="669"/>
                </a:lnTo>
                <a:lnTo>
                  <a:pt x="42" y="621"/>
                </a:lnTo>
                <a:lnTo>
                  <a:pt x="42" y="588"/>
                </a:lnTo>
                <a:lnTo>
                  <a:pt x="42" y="572"/>
                </a:lnTo>
                <a:lnTo>
                  <a:pt x="42" y="551"/>
                </a:lnTo>
                <a:lnTo>
                  <a:pt x="42" y="529"/>
                </a:lnTo>
                <a:lnTo>
                  <a:pt x="42" y="513"/>
                </a:lnTo>
                <a:lnTo>
                  <a:pt x="42" y="529"/>
                </a:lnTo>
                <a:lnTo>
                  <a:pt x="42" y="578"/>
                </a:lnTo>
                <a:lnTo>
                  <a:pt x="42" y="626"/>
                </a:lnTo>
                <a:lnTo>
                  <a:pt x="42" y="669"/>
                </a:lnTo>
                <a:lnTo>
                  <a:pt x="42" y="691"/>
                </a:lnTo>
                <a:lnTo>
                  <a:pt x="42" y="680"/>
                </a:lnTo>
                <a:lnTo>
                  <a:pt x="42" y="648"/>
                </a:lnTo>
                <a:lnTo>
                  <a:pt x="42" y="599"/>
                </a:lnTo>
                <a:lnTo>
                  <a:pt x="42" y="578"/>
                </a:lnTo>
                <a:lnTo>
                  <a:pt x="42" y="588"/>
                </a:lnTo>
                <a:lnTo>
                  <a:pt x="42" y="621"/>
                </a:lnTo>
                <a:lnTo>
                  <a:pt x="42" y="653"/>
                </a:lnTo>
                <a:lnTo>
                  <a:pt x="42" y="686"/>
                </a:lnTo>
                <a:lnTo>
                  <a:pt x="42" y="718"/>
                </a:lnTo>
                <a:lnTo>
                  <a:pt x="42" y="750"/>
                </a:lnTo>
                <a:lnTo>
                  <a:pt x="42" y="783"/>
                </a:lnTo>
                <a:lnTo>
                  <a:pt x="42" y="799"/>
                </a:lnTo>
                <a:lnTo>
                  <a:pt x="42" y="815"/>
                </a:lnTo>
                <a:lnTo>
                  <a:pt x="42" y="831"/>
                </a:lnTo>
                <a:lnTo>
                  <a:pt x="42" y="842"/>
                </a:lnTo>
                <a:lnTo>
                  <a:pt x="42" y="853"/>
                </a:lnTo>
                <a:lnTo>
                  <a:pt x="42" y="858"/>
                </a:lnTo>
                <a:lnTo>
                  <a:pt x="42" y="853"/>
                </a:lnTo>
                <a:lnTo>
                  <a:pt x="42" y="831"/>
                </a:lnTo>
                <a:lnTo>
                  <a:pt x="42" y="783"/>
                </a:lnTo>
                <a:lnTo>
                  <a:pt x="42" y="691"/>
                </a:lnTo>
                <a:lnTo>
                  <a:pt x="42" y="588"/>
                </a:lnTo>
                <a:lnTo>
                  <a:pt x="42" y="491"/>
                </a:lnTo>
                <a:lnTo>
                  <a:pt x="42" y="410"/>
                </a:lnTo>
                <a:lnTo>
                  <a:pt x="42" y="335"/>
                </a:lnTo>
                <a:lnTo>
                  <a:pt x="42" y="265"/>
                </a:lnTo>
                <a:lnTo>
                  <a:pt x="42" y="194"/>
                </a:lnTo>
                <a:lnTo>
                  <a:pt x="42" y="140"/>
                </a:lnTo>
                <a:lnTo>
                  <a:pt x="42" y="108"/>
                </a:lnTo>
                <a:lnTo>
                  <a:pt x="42" y="119"/>
                </a:lnTo>
                <a:lnTo>
                  <a:pt x="42" y="178"/>
                </a:lnTo>
                <a:lnTo>
                  <a:pt x="42" y="281"/>
                </a:lnTo>
                <a:lnTo>
                  <a:pt x="42" y="383"/>
                </a:lnTo>
                <a:lnTo>
                  <a:pt x="42" y="443"/>
                </a:lnTo>
                <a:lnTo>
                  <a:pt x="42" y="459"/>
                </a:lnTo>
                <a:lnTo>
                  <a:pt x="49" y="464"/>
                </a:lnTo>
                <a:lnTo>
                  <a:pt x="49" y="497"/>
                </a:lnTo>
                <a:lnTo>
                  <a:pt x="49" y="551"/>
                </a:lnTo>
                <a:lnTo>
                  <a:pt x="49" y="610"/>
                </a:lnTo>
                <a:lnTo>
                  <a:pt x="49" y="664"/>
                </a:lnTo>
                <a:lnTo>
                  <a:pt x="49" y="702"/>
                </a:lnTo>
                <a:lnTo>
                  <a:pt x="49" y="729"/>
                </a:lnTo>
                <a:lnTo>
                  <a:pt x="49" y="723"/>
                </a:lnTo>
                <a:lnTo>
                  <a:pt x="49" y="707"/>
                </a:lnTo>
                <a:lnTo>
                  <a:pt x="49" y="696"/>
                </a:lnTo>
                <a:lnTo>
                  <a:pt x="49" y="702"/>
                </a:lnTo>
                <a:lnTo>
                  <a:pt x="49" y="723"/>
                </a:lnTo>
                <a:lnTo>
                  <a:pt x="49" y="740"/>
                </a:lnTo>
                <a:lnTo>
                  <a:pt x="49" y="745"/>
                </a:lnTo>
                <a:lnTo>
                  <a:pt x="49" y="740"/>
                </a:lnTo>
                <a:lnTo>
                  <a:pt x="49" y="750"/>
                </a:lnTo>
                <a:lnTo>
                  <a:pt x="49" y="777"/>
                </a:lnTo>
                <a:lnTo>
                  <a:pt x="49" y="799"/>
                </a:lnTo>
                <a:lnTo>
                  <a:pt x="49" y="815"/>
                </a:lnTo>
                <a:lnTo>
                  <a:pt x="49" y="821"/>
                </a:lnTo>
                <a:lnTo>
                  <a:pt x="49" y="826"/>
                </a:lnTo>
                <a:lnTo>
                  <a:pt x="49" y="810"/>
                </a:lnTo>
                <a:lnTo>
                  <a:pt x="49" y="783"/>
                </a:lnTo>
                <a:lnTo>
                  <a:pt x="49" y="745"/>
                </a:lnTo>
                <a:lnTo>
                  <a:pt x="49" y="723"/>
                </a:lnTo>
                <a:lnTo>
                  <a:pt x="49" y="707"/>
                </a:lnTo>
                <a:lnTo>
                  <a:pt x="49" y="691"/>
                </a:lnTo>
                <a:lnTo>
                  <a:pt x="49" y="659"/>
                </a:lnTo>
                <a:lnTo>
                  <a:pt x="49" y="615"/>
                </a:lnTo>
                <a:lnTo>
                  <a:pt x="49" y="572"/>
                </a:lnTo>
                <a:lnTo>
                  <a:pt x="49" y="502"/>
                </a:lnTo>
                <a:lnTo>
                  <a:pt x="49" y="405"/>
                </a:lnTo>
                <a:lnTo>
                  <a:pt x="49" y="313"/>
                </a:lnTo>
                <a:lnTo>
                  <a:pt x="49" y="243"/>
                </a:lnTo>
                <a:lnTo>
                  <a:pt x="49" y="216"/>
                </a:lnTo>
                <a:lnTo>
                  <a:pt x="49" y="211"/>
                </a:lnTo>
                <a:lnTo>
                  <a:pt x="49" y="227"/>
                </a:lnTo>
                <a:lnTo>
                  <a:pt x="49" y="270"/>
                </a:lnTo>
                <a:lnTo>
                  <a:pt x="49" y="346"/>
                </a:lnTo>
                <a:lnTo>
                  <a:pt x="49" y="443"/>
                </a:lnTo>
                <a:lnTo>
                  <a:pt x="49" y="524"/>
                </a:lnTo>
                <a:lnTo>
                  <a:pt x="49" y="588"/>
                </a:lnTo>
                <a:lnTo>
                  <a:pt x="49" y="637"/>
                </a:lnTo>
                <a:lnTo>
                  <a:pt x="49" y="686"/>
                </a:lnTo>
                <a:lnTo>
                  <a:pt x="49" y="729"/>
                </a:lnTo>
                <a:lnTo>
                  <a:pt x="49" y="756"/>
                </a:lnTo>
                <a:lnTo>
                  <a:pt x="49" y="783"/>
                </a:lnTo>
                <a:lnTo>
                  <a:pt x="49" y="804"/>
                </a:lnTo>
                <a:lnTo>
                  <a:pt x="49" y="810"/>
                </a:lnTo>
                <a:lnTo>
                  <a:pt x="49" y="794"/>
                </a:lnTo>
                <a:lnTo>
                  <a:pt x="49" y="761"/>
                </a:lnTo>
                <a:lnTo>
                  <a:pt x="49" y="745"/>
                </a:lnTo>
                <a:lnTo>
                  <a:pt x="49" y="756"/>
                </a:lnTo>
                <a:lnTo>
                  <a:pt x="49" y="772"/>
                </a:lnTo>
                <a:lnTo>
                  <a:pt x="49" y="767"/>
                </a:lnTo>
                <a:lnTo>
                  <a:pt x="49" y="723"/>
                </a:lnTo>
                <a:lnTo>
                  <a:pt x="49" y="675"/>
                </a:lnTo>
                <a:lnTo>
                  <a:pt x="49" y="659"/>
                </a:lnTo>
                <a:lnTo>
                  <a:pt x="49" y="675"/>
                </a:lnTo>
                <a:lnTo>
                  <a:pt x="49" y="702"/>
                </a:lnTo>
                <a:lnTo>
                  <a:pt x="49" y="723"/>
                </a:lnTo>
                <a:lnTo>
                  <a:pt x="49" y="740"/>
                </a:lnTo>
                <a:lnTo>
                  <a:pt x="49" y="745"/>
                </a:lnTo>
                <a:lnTo>
                  <a:pt x="49" y="750"/>
                </a:lnTo>
                <a:lnTo>
                  <a:pt x="49" y="761"/>
                </a:lnTo>
                <a:lnTo>
                  <a:pt x="49" y="772"/>
                </a:lnTo>
                <a:lnTo>
                  <a:pt x="49" y="767"/>
                </a:lnTo>
                <a:lnTo>
                  <a:pt x="49" y="745"/>
                </a:lnTo>
                <a:lnTo>
                  <a:pt x="49" y="696"/>
                </a:lnTo>
                <a:lnTo>
                  <a:pt x="49" y="626"/>
                </a:lnTo>
                <a:lnTo>
                  <a:pt x="49" y="529"/>
                </a:lnTo>
                <a:lnTo>
                  <a:pt x="49" y="427"/>
                </a:lnTo>
                <a:lnTo>
                  <a:pt x="49" y="324"/>
                </a:lnTo>
                <a:lnTo>
                  <a:pt x="49" y="243"/>
                </a:lnTo>
                <a:lnTo>
                  <a:pt x="49" y="184"/>
                </a:lnTo>
                <a:lnTo>
                  <a:pt x="49" y="119"/>
                </a:lnTo>
                <a:lnTo>
                  <a:pt x="49" y="54"/>
                </a:lnTo>
                <a:lnTo>
                  <a:pt x="49" y="0"/>
                </a:lnTo>
                <a:lnTo>
                  <a:pt x="49" y="92"/>
                </a:lnTo>
                <a:lnTo>
                  <a:pt x="49" y="265"/>
                </a:lnTo>
                <a:lnTo>
                  <a:pt x="49" y="459"/>
                </a:lnTo>
                <a:lnTo>
                  <a:pt x="49" y="605"/>
                </a:lnTo>
                <a:lnTo>
                  <a:pt x="49" y="680"/>
                </a:lnTo>
                <a:lnTo>
                  <a:pt x="55" y="723"/>
                </a:lnTo>
                <a:lnTo>
                  <a:pt x="55" y="777"/>
                </a:lnTo>
                <a:lnTo>
                  <a:pt x="55" y="842"/>
                </a:lnTo>
                <a:lnTo>
                  <a:pt x="55" y="902"/>
                </a:lnTo>
                <a:lnTo>
                  <a:pt x="55" y="939"/>
                </a:lnTo>
                <a:lnTo>
                  <a:pt x="55" y="934"/>
                </a:lnTo>
                <a:lnTo>
                  <a:pt x="55" y="902"/>
                </a:lnTo>
                <a:lnTo>
                  <a:pt x="55" y="842"/>
                </a:lnTo>
                <a:lnTo>
                  <a:pt x="55" y="777"/>
                </a:lnTo>
                <a:lnTo>
                  <a:pt x="55" y="729"/>
                </a:lnTo>
                <a:lnTo>
                  <a:pt x="55" y="702"/>
                </a:lnTo>
                <a:lnTo>
                  <a:pt x="55" y="707"/>
                </a:lnTo>
                <a:lnTo>
                  <a:pt x="55" y="691"/>
                </a:lnTo>
                <a:lnTo>
                  <a:pt x="55" y="648"/>
                </a:lnTo>
                <a:lnTo>
                  <a:pt x="55" y="583"/>
                </a:lnTo>
                <a:lnTo>
                  <a:pt x="55" y="534"/>
                </a:lnTo>
                <a:lnTo>
                  <a:pt x="55" y="513"/>
                </a:lnTo>
                <a:lnTo>
                  <a:pt x="55" y="518"/>
                </a:lnTo>
                <a:lnTo>
                  <a:pt x="55" y="534"/>
                </a:lnTo>
                <a:lnTo>
                  <a:pt x="55" y="556"/>
                </a:lnTo>
                <a:lnTo>
                  <a:pt x="55" y="572"/>
                </a:lnTo>
                <a:lnTo>
                  <a:pt x="55" y="578"/>
                </a:lnTo>
                <a:lnTo>
                  <a:pt x="55" y="588"/>
                </a:lnTo>
                <a:lnTo>
                  <a:pt x="55" y="610"/>
                </a:lnTo>
                <a:lnTo>
                  <a:pt x="55" y="637"/>
                </a:lnTo>
                <a:lnTo>
                  <a:pt x="55" y="659"/>
                </a:lnTo>
                <a:lnTo>
                  <a:pt x="55" y="664"/>
                </a:lnTo>
                <a:lnTo>
                  <a:pt x="55" y="653"/>
                </a:lnTo>
                <a:lnTo>
                  <a:pt x="55" y="642"/>
                </a:lnTo>
                <a:lnTo>
                  <a:pt x="55" y="648"/>
                </a:lnTo>
                <a:lnTo>
                  <a:pt x="55" y="669"/>
                </a:lnTo>
                <a:lnTo>
                  <a:pt x="55" y="702"/>
                </a:lnTo>
                <a:lnTo>
                  <a:pt x="55" y="734"/>
                </a:lnTo>
                <a:lnTo>
                  <a:pt x="55" y="761"/>
                </a:lnTo>
                <a:lnTo>
                  <a:pt x="55" y="794"/>
                </a:lnTo>
                <a:lnTo>
                  <a:pt x="55" y="837"/>
                </a:lnTo>
                <a:lnTo>
                  <a:pt x="55" y="880"/>
                </a:lnTo>
                <a:lnTo>
                  <a:pt x="55" y="912"/>
                </a:lnTo>
                <a:lnTo>
                  <a:pt x="55" y="891"/>
                </a:lnTo>
                <a:lnTo>
                  <a:pt x="55" y="848"/>
                </a:lnTo>
                <a:lnTo>
                  <a:pt x="55" y="767"/>
                </a:lnTo>
                <a:lnTo>
                  <a:pt x="55" y="648"/>
                </a:lnTo>
                <a:lnTo>
                  <a:pt x="55" y="507"/>
                </a:lnTo>
                <a:lnTo>
                  <a:pt x="55" y="367"/>
                </a:lnTo>
                <a:lnTo>
                  <a:pt x="55" y="243"/>
                </a:lnTo>
                <a:lnTo>
                  <a:pt x="55" y="146"/>
                </a:lnTo>
                <a:lnTo>
                  <a:pt x="55" y="86"/>
                </a:lnTo>
                <a:lnTo>
                  <a:pt x="55" y="70"/>
                </a:lnTo>
                <a:lnTo>
                  <a:pt x="55" y="108"/>
                </a:lnTo>
                <a:lnTo>
                  <a:pt x="55" y="167"/>
                </a:lnTo>
                <a:lnTo>
                  <a:pt x="55" y="243"/>
                </a:lnTo>
                <a:lnTo>
                  <a:pt x="55" y="308"/>
                </a:lnTo>
                <a:lnTo>
                  <a:pt x="55" y="356"/>
                </a:lnTo>
                <a:lnTo>
                  <a:pt x="55" y="405"/>
                </a:lnTo>
                <a:lnTo>
                  <a:pt x="55" y="459"/>
                </a:lnTo>
                <a:lnTo>
                  <a:pt x="55" y="513"/>
                </a:lnTo>
                <a:lnTo>
                  <a:pt x="55" y="561"/>
                </a:lnTo>
                <a:lnTo>
                  <a:pt x="55" y="605"/>
                </a:lnTo>
                <a:lnTo>
                  <a:pt x="55" y="659"/>
                </a:lnTo>
                <a:lnTo>
                  <a:pt x="55" y="713"/>
                </a:lnTo>
                <a:lnTo>
                  <a:pt x="55" y="767"/>
                </a:lnTo>
                <a:lnTo>
                  <a:pt x="55" y="804"/>
                </a:lnTo>
                <a:lnTo>
                  <a:pt x="55" y="837"/>
                </a:lnTo>
                <a:lnTo>
                  <a:pt x="55" y="858"/>
                </a:lnTo>
                <a:lnTo>
                  <a:pt x="55" y="875"/>
                </a:lnTo>
                <a:lnTo>
                  <a:pt x="55" y="864"/>
                </a:lnTo>
                <a:lnTo>
                  <a:pt x="55" y="837"/>
                </a:lnTo>
                <a:lnTo>
                  <a:pt x="55" y="810"/>
                </a:lnTo>
                <a:lnTo>
                  <a:pt x="55" y="772"/>
                </a:lnTo>
                <a:lnTo>
                  <a:pt x="55" y="729"/>
                </a:lnTo>
                <a:lnTo>
                  <a:pt x="55" y="680"/>
                </a:lnTo>
                <a:lnTo>
                  <a:pt x="55" y="637"/>
                </a:lnTo>
                <a:lnTo>
                  <a:pt x="55" y="594"/>
                </a:lnTo>
                <a:lnTo>
                  <a:pt x="55" y="572"/>
                </a:lnTo>
                <a:lnTo>
                  <a:pt x="55" y="561"/>
                </a:lnTo>
                <a:lnTo>
                  <a:pt x="55" y="567"/>
                </a:lnTo>
                <a:lnTo>
                  <a:pt x="55" y="578"/>
                </a:lnTo>
                <a:lnTo>
                  <a:pt x="55" y="588"/>
                </a:lnTo>
                <a:lnTo>
                  <a:pt x="55" y="605"/>
                </a:lnTo>
                <a:lnTo>
                  <a:pt x="55" y="626"/>
                </a:lnTo>
                <a:lnTo>
                  <a:pt x="55" y="648"/>
                </a:lnTo>
                <a:lnTo>
                  <a:pt x="55" y="659"/>
                </a:lnTo>
                <a:lnTo>
                  <a:pt x="61" y="664"/>
                </a:lnTo>
                <a:lnTo>
                  <a:pt x="61" y="642"/>
                </a:lnTo>
                <a:lnTo>
                  <a:pt x="61" y="615"/>
                </a:lnTo>
                <a:lnTo>
                  <a:pt x="61" y="599"/>
                </a:lnTo>
                <a:lnTo>
                  <a:pt x="61" y="588"/>
                </a:lnTo>
                <a:lnTo>
                  <a:pt x="61" y="572"/>
                </a:lnTo>
                <a:lnTo>
                  <a:pt x="61" y="545"/>
                </a:lnTo>
                <a:lnTo>
                  <a:pt x="61" y="497"/>
                </a:lnTo>
                <a:lnTo>
                  <a:pt x="61" y="437"/>
                </a:lnTo>
                <a:lnTo>
                  <a:pt x="61" y="383"/>
                </a:lnTo>
                <a:lnTo>
                  <a:pt x="61" y="362"/>
                </a:lnTo>
                <a:lnTo>
                  <a:pt x="61" y="389"/>
                </a:lnTo>
                <a:lnTo>
                  <a:pt x="61" y="454"/>
                </a:lnTo>
                <a:lnTo>
                  <a:pt x="61" y="534"/>
                </a:lnTo>
                <a:lnTo>
                  <a:pt x="61" y="594"/>
                </a:lnTo>
                <a:lnTo>
                  <a:pt x="61" y="621"/>
                </a:lnTo>
                <a:lnTo>
                  <a:pt x="61" y="648"/>
                </a:lnTo>
                <a:lnTo>
                  <a:pt x="61" y="702"/>
                </a:lnTo>
                <a:lnTo>
                  <a:pt x="61" y="777"/>
                </a:lnTo>
                <a:lnTo>
                  <a:pt x="61" y="848"/>
                </a:lnTo>
                <a:lnTo>
                  <a:pt x="61" y="880"/>
                </a:lnTo>
                <a:lnTo>
                  <a:pt x="61" y="869"/>
                </a:lnTo>
                <a:lnTo>
                  <a:pt x="61" y="837"/>
                </a:lnTo>
                <a:lnTo>
                  <a:pt x="61" y="777"/>
                </a:lnTo>
                <a:lnTo>
                  <a:pt x="61" y="702"/>
                </a:lnTo>
                <a:lnTo>
                  <a:pt x="61" y="621"/>
                </a:lnTo>
                <a:lnTo>
                  <a:pt x="61" y="529"/>
                </a:lnTo>
                <a:lnTo>
                  <a:pt x="61" y="443"/>
                </a:lnTo>
                <a:lnTo>
                  <a:pt x="61" y="351"/>
                </a:lnTo>
                <a:lnTo>
                  <a:pt x="61" y="281"/>
                </a:lnTo>
                <a:lnTo>
                  <a:pt x="61" y="243"/>
                </a:lnTo>
                <a:lnTo>
                  <a:pt x="61" y="248"/>
                </a:lnTo>
                <a:lnTo>
                  <a:pt x="61" y="308"/>
                </a:lnTo>
                <a:lnTo>
                  <a:pt x="61" y="416"/>
                </a:lnTo>
                <a:lnTo>
                  <a:pt x="61" y="545"/>
                </a:lnTo>
                <a:lnTo>
                  <a:pt x="61" y="659"/>
                </a:lnTo>
                <a:lnTo>
                  <a:pt x="61" y="745"/>
                </a:lnTo>
                <a:lnTo>
                  <a:pt x="61" y="788"/>
                </a:lnTo>
                <a:lnTo>
                  <a:pt x="61" y="799"/>
                </a:lnTo>
                <a:lnTo>
                  <a:pt x="61" y="794"/>
                </a:lnTo>
                <a:lnTo>
                  <a:pt x="61" y="788"/>
                </a:lnTo>
                <a:lnTo>
                  <a:pt x="61" y="783"/>
                </a:lnTo>
                <a:lnTo>
                  <a:pt x="61" y="767"/>
                </a:lnTo>
                <a:lnTo>
                  <a:pt x="61" y="745"/>
                </a:lnTo>
                <a:lnTo>
                  <a:pt x="61" y="734"/>
                </a:lnTo>
                <a:lnTo>
                  <a:pt x="61" y="740"/>
                </a:lnTo>
                <a:lnTo>
                  <a:pt x="61" y="734"/>
                </a:lnTo>
                <a:lnTo>
                  <a:pt x="61" y="713"/>
                </a:lnTo>
                <a:lnTo>
                  <a:pt x="61" y="675"/>
                </a:lnTo>
                <a:lnTo>
                  <a:pt x="61" y="632"/>
                </a:lnTo>
                <a:lnTo>
                  <a:pt x="61" y="599"/>
                </a:lnTo>
                <a:lnTo>
                  <a:pt x="61" y="561"/>
                </a:lnTo>
                <a:lnTo>
                  <a:pt x="61" y="497"/>
                </a:lnTo>
                <a:lnTo>
                  <a:pt x="61" y="416"/>
                </a:lnTo>
                <a:lnTo>
                  <a:pt x="61" y="335"/>
                </a:lnTo>
                <a:lnTo>
                  <a:pt x="61" y="275"/>
                </a:lnTo>
                <a:lnTo>
                  <a:pt x="61" y="259"/>
                </a:lnTo>
                <a:lnTo>
                  <a:pt x="61" y="292"/>
                </a:lnTo>
                <a:lnTo>
                  <a:pt x="61" y="378"/>
                </a:lnTo>
                <a:lnTo>
                  <a:pt x="61" y="502"/>
                </a:lnTo>
                <a:lnTo>
                  <a:pt x="61" y="610"/>
                </a:lnTo>
                <a:lnTo>
                  <a:pt x="61" y="696"/>
                </a:lnTo>
                <a:lnTo>
                  <a:pt x="61" y="745"/>
                </a:lnTo>
                <a:lnTo>
                  <a:pt x="61" y="756"/>
                </a:lnTo>
                <a:lnTo>
                  <a:pt x="61" y="734"/>
                </a:lnTo>
                <a:lnTo>
                  <a:pt x="61" y="707"/>
                </a:lnTo>
                <a:lnTo>
                  <a:pt x="61" y="691"/>
                </a:lnTo>
                <a:lnTo>
                  <a:pt x="61" y="696"/>
                </a:lnTo>
                <a:lnTo>
                  <a:pt x="61" y="680"/>
                </a:lnTo>
                <a:lnTo>
                  <a:pt x="61" y="664"/>
                </a:lnTo>
                <a:lnTo>
                  <a:pt x="61" y="653"/>
                </a:lnTo>
                <a:lnTo>
                  <a:pt x="61" y="669"/>
                </a:lnTo>
                <a:lnTo>
                  <a:pt x="61" y="691"/>
                </a:lnTo>
                <a:lnTo>
                  <a:pt x="61" y="702"/>
                </a:lnTo>
                <a:lnTo>
                  <a:pt x="61" y="691"/>
                </a:lnTo>
                <a:lnTo>
                  <a:pt x="61" y="680"/>
                </a:lnTo>
                <a:lnTo>
                  <a:pt x="61" y="686"/>
                </a:lnTo>
                <a:lnTo>
                  <a:pt x="61" y="680"/>
                </a:lnTo>
                <a:lnTo>
                  <a:pt x="67" y="664"/>
                </a:lnTo>
                <a:lnTo>
                  <a:pt x="67" y="642"/>
                </a:lnTo>
                <a:lnTo>
                  <a:pt x="67" y="626"/>
                </a:lnTo>
                <a:lnTo>
                  <a:pt x="67" y="621"/>
                </a:lnTo>
                <a:lnTo>
                  <a:pt x="67" y="588"/>
                </a:lnTo>
                <a:lnTo>
                  <a:pt x="67" y="540"/>
                </a:lnTo>
                <a:lnTo>
                  <a:pt x="67" y="497"/>
                </a:lnTo>
                <a:lnTo>
                  <a:pt x="67" y="475"/>
                </a:lnTo>
                <a:lnTo>
                  <a:pt x="67" y="481"/>
                </a:lnTo>
                <a:lnTo>
                  <a:pt x="67" y="486"/>
                </a:lnTo>
                <a:lnTo>
                  <a:pt x="67" y="497"/>
                </a:lnTo>
                <a:lnTo>
                  <a:pt x="67" y="524"/>
                </a:lnTo>
                <a:lnTo>
                  <a:pt x="67" y="551"/>
                </a:lnTo>
                <a:lnTo>
                  <a:pt x="67" y="561"/>
                </a:lnTo>
                <a:lnTo>
                  <a:pt x="67" y="572"/>
                </a:lnTo>
                <a:lnTo>
                  <a:pt x="67" y="588"/>
                </a:lnTo>
                <a:lnTo>
                  <a:pt x="67" y="621"/>
                </a:lnTo>
                <a:lnTo>
                  <a:pt x="67" y="637"/>
                </a:lnTo>
                <a:lnTo>
                  <a:pt x="67" y="642"/>
                </a:lnTo>
                <a:lnTo>
                  <a:pt x="67" y="653"/>
                </a:lnTo>
                <a:lnTo>
                  <a:pt x="67" y="691"/>
                </a:lnTo>
                <a:lnTo>
                  <a:pt x="67" y="740"/>
                </a:lnTo>
                <a:lnTo>
                  <a:pt x="67" y="788"/>
                </a:lnTo>
                <a:lnTo>
                  <a:pt x="67" y="826"/>
                </a:lnTo>
                <a:lnTo>
                  <a:pt x="67" y="853"/>
                </a:lnTo>
                <a:lnTo>
                  <a:pt x="67" y="875"/>
                </a:lnTo>
                <a:lnTo>
                  <a:pt x="67" y="848"/>
                </a:lnTo>
                <a:lnTo>
                  <a:pt x="67" y="788"/>
                </a:lnTo>
                <a:lnTo>
                  <a:pt x="67" y="702"/>
                </a:lnTo>
                <a:lnTo>
                  <a:pt x="67" y="610"/>
                </a:lnTo>
                <a:lnTo>
                  <a:pt x="67" y="529"/>
                </a:lnTo>
                <a:lnTo>
                  <a:pt x="67" y="454"/>
                </a:lnTo>
                <a:lnTo>
                  <a:pt x="67" y="346"/>
                </a:lnTo>
                <a:lnTo>
                  <a:pt x="67" y="216"/>
                </a:lnTo>
                <a:lnTo>
                  <a:pt x="67" y="103"/>
                </a:lnTo>
                <a:lnTo>
                  <a:pt x="67" y="49"/>
                </a:lnTo>
                <a:lnTo>
                  <a:pt x="67" y="65"/>
                </a:lnTo>
                <a:lnTo>
                  <a:pt x="67" y="140"/>
                </a:lnTo>
                <a:lnTo>
                  <a:pt x="67" y="232"/>
                </a:lnTo>
                <a:lnTo>
                  <a:pt x="67" y="340"/>
                </a:lnTo>
                <a:lnTo>
                  <a:pt x="67" y="459"/>
                </a:lnTo>
                <a:lnTo>
                  <a:pt x="67" y="583"/>
                </a:lnTo>
                <a:lnTo>
                  <a:pt x="67" y="680"/>
                </a:lnTo>
                <a:lnTo>
                  <a:pt x="67" y="734"/>
                </a:lnTo>
                <a:lnTo>
                  <a:pt x="67" y="756"/>
                </a:lnTo>
                <a:lnTo>
                  <a:pt x="67" y="761"/>
                </a:lnTo>
                <a:lnTo>
                  <a:pt x="67" y="756"/>
                </a:lnTo>
                <a:lnTo>
                  <a:pt x="67" y="734"/>
                </a:lnTo>
                <a:lnTo>
                  <a:pt x="67" y="707"/>
                </a:lnTo>
                <a:lnTo>
                  <a:pt x="67" y="702"/>
                </a:lnTo>
                <a:lnTo>
                  <a:pt x="67" y="713"/>
                </a:lnTo>
                <a:lnTo>
                  <a:pt x="67" y="723"/>
                </a:lnTo>
                <a:lnTo>
                  <a:pt x="67" y="740"/>
                </a:lnTo>
                <a:lnTo>
                  <a:pt x="67" y="745"/>
                </a:lnTo>
                <a:lnTo>
                  <a:pt x="67" y="756"/>
                </a:lnTo>
                <a:lnTo>
                  <a:pt x="67" y="750"/>
                </a:lnTo>
                <a:lnTo>
                  <a:pt x="67" y="745"/>
                </a:lnTo>
                <a:lnTo>
                  <a:pt x="67" y="750"/>
                </a:lnTo>
                <a:lnTo>
                  <a:pt x="67" y="767"/>
                </a:lnTo>
                <a:lnTo>
                  <a:pt x="67" y="804"/>
                </a:lnTo>
                <a:lnTo>
                  <a:pt x="67" y="826"/>
                </a:lnTo>
                <a:lnTo>
                  <a:pt x="67" y="821"/>
                </a:lnTo>
                <a:lnTo>
                  <a:pt x="67" y="783"/>
                </a:lnTo>
                <a:lnTo>
                  <a:pt x="67" y="723"/>
                </a:lnTo>
                <a:lnTo>
                  <a:pt x="67" y="669"/>
                </a:lnTo>
                <a:lnTo>
                  <a:pt x="67" y="642"/>
                </a:lnTo>
                <a:lnTo>
                  <a:pt x="67" y="637"/>
                </a:lnTo>
                <a:lnTo>
                  <a:pt x="67" y="648"/>
                </a:lnTo>
                <a:lnTo>
                  <a:pt x="67" y="659"/>
                </a:lnTo>
                <a:lnTo>
                  <a:pt x="67" y="669"/>
                </a:lnTo>
                <a:lnTo>
                  <a:pt x="67" y="686"/>
                </a:lnTo>
                <a:lnTo>
                  <a:pt x="67" y="713"/>
                </a:lnTo>
                <a:lnTo>
                  <a:pt x="67" y="723"/>
                </a:lnTo>
                <a:lnTo>
                  <a:pt x="67" y="691"/>
                </a:lnTo>
                <a:lnTo>
                  <a:pt x="67" y="621"/>
                </a:lnTo>
                <a:lnTo>
                  <a:pt x="67" y="540"/>
                </a:lnTo>
                <a:lnTo>
                  <a:pt x="67" y="454"/>
                </a:lnTo>
                <a:lnTo>
                  <a:pt x="67" y="367"/>
                </a:lnTo>
                <a:lnTo>
                  <a:pt x="67" y="270"/>
                </a:lnTo>
                <a:lnTo>
                  <a:pt x="67" y="184"/>
                </a:lnTo>
                <a:lnTo>
                  <a:pt x="67" y="146"/>
                </a:lnTo>
                <a:lnTo>
                  <a:pt x="67" y="162"/>
                </a:lnTo>
                <a:lnTo>
                  <a:pt x="73" y="221"/>
                </a:lnTo>
                <a:lnTo>
                  <a:pt x="73" y="302"/>
                </a:lnTo>
                <a:lnTo>
                  <a:pt x="73" y="383"/>
                </a:lnTo>
                <a:lnTo>
                  <a:pt x="73" y="454"/>
                </a:lnTo>
                <a:lnTo>
                  <a:pt x="73" y="518"/>
                </a:lnTo>
                <a:lnTo>
                  <a:pt x="73" y="561"/>
                </a:lnTo>
                <a:lnTo>
                  <a:pt x="73" y="599"/>
                </a:lnTo>
                <a:lnTo>
                  <a:pt x="73" y="626"/>
                </a:lnTo>
                <a:lnTo>
                  <a:pt x="73" y="653"/>
                </a:lnTo>
                <a:lnTo>
                  <a:pt x="73" y="669"/>
                </a:lnTo>
                <a:lnTo>
                  <a:pt x="73" y="664"/>
                </a:lnTo>
                <a:lnTo>
                  <a:pt x="73" y="653"/>
                </a:lnTo>
                <a:lnTo>
                  <a:pt x="73" y="664"/>
                </a:lnTo>
                <a:lnTo>
                  <a:pt x="73" y="702"/>
                </a:lnTo>
                <a:lnTo>
                  <a:pt x="73" y="767"/>
                </a:lnTo>
                <a:lnTo>
                  <a:pt x="73" y="842"/>
                </a:lnTo>
                <a:lnTo>
                  <a:pt x="73" y="902"/>
                </a:lnTo>
                <a:lnTo>
                  <a:pt x="73" y="939"/>
                </a:lnTo>
                <a:lnTo>
                  <a:pt x="73" y="945"/>
                </a:lnTo>
                <a:lnTo>
                  <a:pt x="73" y="918"/>
                </a:lnTo>
                <a:lnTo>
                  <a:pt x="73" y="864"/>
                </a:lnTo>
                <a:lnTo>
                  <a:pt x="73" y="788"/>
                </a:lnTo>
                <a:lnTo>
                  <a:pt x="73" y="691"/>
                </a:lnTo>
                <a:lnTo>
                  <a:pt x="73" y="588"/>
                </a:lnTo>
                <a:lnTo>
                  <a:pt x="73" y="497"/>
                </a:lnTo>
                <a:lnTo>
                  <a:pt x="73" y="410"/>
                </a:lnTo>
                <a:lnTo>
                  <a:pt x="73" y="351"/>
                </a:lnTo>
                <a:lnTo>
                  <a:pt x="73" y="335"/>
                </a:lnTo>
                <a:lnTo>
                  <a:pt x="73" y="351"/>
                </a:lnTo>
                <a:lnTo>
                  <a:pt x="73" y="394"/>
                </a:lnTo>
                <a:lnTo>
                  <a:pt x="73" y="459"/>
                </a:lnTo>
                <a:lnTo>
                  <a:pt x="73" y="524"/>
                </a:lnTo>
                <a:lnTo>
                  <a:pt x="73" y="594"/>
                </a:lnTo>
                <a:lnTo>
                  <a:pt x="73" y="664"/>
                </a:lnTo>
                <a:lnTo>
                  <a:pt x="73" y="740"/>
                </a:lnTo>
                <a:lnTo>
                  <a:pt x="73" y="799"/>
                </a:lnTo>
                <a:lnTo>
                  <a:pt x="73" y="831"/>
                </a:lnTo>
                <a:lnTo>
                  <a:pt x="73" y="826"/>
                </a:lnTo>
                <a:lnTo>
                  <a:pt x="73" y="794"/>
                </a:lnTo>
                <a:lnTo>
                  <a:pt x="73" y="767"/>
                </a:lnTo>
                <a:lnTo>
                  <a:pt x="73" y="740"/>
                </a:lnTo>
                <a:lnTo>
                  <a:pt x="73" y="713"/>
                </a:lnTo>
                <a:lnTo>
                  <a:pt x="73" y="664"/>
                </a:lnTo>
                <a:lnTo>
                  <a:pt x="73" y="610"/>
                </a:lnTo>
                <a:lnTo>
                  <a:pt x="73" y="556"/>
                </a:lnTo>
                <a:lnTo>
                  <a:pt x="73" y="507"/>
                </a:lnTo>
                <a:lnTo>
                  <a:pt x="73" y="470"/>
                </a:lnTo>
                <a:lnTo>
                  <a:pt x="73" y="454"/>
                </a:lnTo>
                <a:lnTo>
                  <a:pt x="73" y="481"/>
                </a:lnTo>
                <a:lnTo>
                  <a:pt x="73" y="534"/>
                </a:lnTo>
                <a:lnTo>
                  <a:pt x="73" y="578"/>
                </a:lnTo>
                <a:lnTo>
                  <a:pt x="73" y="588"/>
                </a:lnTo>
                <a:lnTo>
                  <a:pt x="73" y="583"/>
                </a:lnTo>
                <a:lnTo>
                  <a:pt x="73" y="588"/>
                </a:lnTo>
                <a:lnTo>
                  <a:pt x="73" y="594"/>
                </a:lnTo>
                <a:lnTo>
                  <a:pt x="73" y="572"/>
                </a:lnTo>
                <a:lnTo>
                  <a:pt x="73" y="534"/>
                </a:lnTo>
                <a:lnTo>
                  <a:pt x="73" y="497"/>
                </a:lnTo>
                <a:lnTo>
                  <a:pt x="73" y="464"/>
                </a:lnTo>
                <a:lnTo>
                  <a:pt x="73" y="443"/>
                </a:lnTo>
                <a:lnTo>
                  <a:pt x="73" y="432"/>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7" name="Freeform 189"/>
          <p:cNvSpPr>
            <a:spLocks/>
          </p:cNvSpPr>
          <p:nvPr/>
        </p:nvSpPr>
        <p:spPr bwMode="auto">
          <a:xfrm>
            <a:off x="6383338" y="890588"/>
            <a:ext cx="177800" cy="1117600"/>
          </a:xfrm>
          <a:custGeom>
            <a:avLst/>
            <a:gdLst>
              <a:gd name="T0" fmla="*/ 0 w 79"/>
              <a:gd name="T1" fmla="*/ 615 h 891"/>
              <a:gd name="T2" fmla="*/ 6 w 79"/>
              <a:gd name="T3" fmla="*/ 545 h 891"/>
              <a:gd name="T4" fmla="*/ 6 w 79"/>
              <a:gd name="T5" fmla="*/ 486 h 891"/>
              <a:gd name="T6" fmla="*/ 6 w 79"/>
              <a:gd name="T7" fmla="*/ 0 h 891"/>
              <a:gd name="T8" fmla="*/ 6 w 79"/>
              <a:gd name="T9" fmla="*/ 594 h 891"/>
              <a:gd name="T10" fmla="*/ 12 w 79"/>
              <a:gd name="T11" fmla="*/ 664 h 891"/>
              <a:gd name="T12" fmla="*/ 12 w 79"/>
              <a:gd name="T13" fmla="*/ 583 h 891"/>
              <a:gd name="T14" fmla="*/ 12 w 79"/>
              <a:gd name="T15" fmla="*/ 453 h 891"/>
              <a:gd name="T16" fmla="*/ 12 w 79"/>
              <a:gd name="T17" fmla="*/ 567 h 891"/>
              <a:gd name="T18" fmla="*/ 12 w 79"/>
              <a:gd name="T19" fmla="*/ 308 h 891"/>
              <a:gd name="T20" fmla="*/ 18 w 79"/>
              <a:gd name="T21" fmla="*/ 777 h 891"/>
              <a:gd name="T22" fmla="*/ 18 w 79"/>
              <a:gd name="T23" fmla="*/ 421 h 891"/>
              <a:gd name="T24" fmla="*/ 18 w 79"/>
              <a:gd name="T25" fmla="*/ 599 h 891"/>
              <a:gd name="T26" fmla="*/ 18 w 79"/>
              <a:gd name="T27" fmla="*/ 615 h 891"/>
              <a:gd name="T28" fmla="*/ 18 w 79"/>
              <a:gd name="T29" fmla="*/ 594 h 891"/>
              <a:gd name="T30" fmla="*/ 24 w 79"/>
              <a:gd name="T31" fmla="*/ 729 h 891"/>
              <a:gd name="T32" fmla="*/ 24 w 79"/>
              <a:gd name="T33" fmla="*/ 491 h 891"/>
              <a:gd name="T34" fmla="*/ 24 w 79"/>
              <a:gd name="T35" fmla="*/ 810 h 891"/>
              <a:gd name="T36" fmla="*/ 24 w 79"/>
              <a:gd name="T37" fmla="*/ 389 h 891"/>
              <a:gd name="T38" fmla="*/ 30 w 79"/>
              <a:gd name="T39" fmla="*/ 723 h 891"/>
              <a:gd name="T40" fmla="*/ 30 w 79"/>
              <a:gd name="T41" fmla="*/ 356 h 891"/>
              <a:gd name="T42" fmla="*/ 30 w 79"/>
              <a:gd name="T43" fmla="*/ 729 h 891"/>
              <a:gd name="T44" fmla="*/ 30 w 79"/>
              <a:gd name="T45" fmla="*/ 496 h 891"/>
              <a:gd name="T46" fmla="*/ 30 w 79"/>
              <a:gd name="T47" fmla="*/ 664 h 891"/>
              <a:gd name="T48" fmla="*/ 36 w 79"/>
              <a:gd name="T49" fmla="*/ 518 h 891"/>
              <a:gd name="T50" fmla="*/ 36 w 79"/>
              <a:gd name="T51" fmla="*/ 707 h 891"/>
              <a:gd name="T52" fmla="*/ 36 w 79"/>
              <a:gd name="T53" fmla="*/ 545 h 891"/>
              <a:gd name="T54" fmla="*/ 36 w 79"/>
              <a:gd name="T55" fmla="*/ 653 h 891"/>
              <a:gd name="T56" fmla="*/ 36 w 79"/>
              <a:gd name="T57" fmla="*/ 518 h 891"/>
              <a:gd name="T58" fmla="*/ 42 w 79"/>
              <a:gd name="T59" fmla="*/ 594 h 891"/>
              <a:gd name="T60" fmla="*/ 42 w 79"/>
              <a:gd name="T61" fmla="*/ 610 h 891"/>
              <a:gd name="T62" fmla="*/ 42 w 79"/>
              <a:gd name="T63" fmla="*/ 664 h 891"/>
              <a:gd name="T64" fmla="*/ 42 w 79"/>
              <a:gd name="T65" fmla="*/ 610 h 891"/>
              <a:gd name="T66" fmla="*/ 42 w 79"/>
              <a:gd name="T67" fmla="*/ 642 h 891"/>
              <a:gd name="T68" fmla="*/ 48 w 79"/>
              <a:gd name="T69" fmla="*/ 545 h 891"/>
              <a:gd name="T70" fmla="*/ 48 w 79"/>
              <a:gd name="T71" fmla="*/ 658 h 891"/>
              <a:gd name="T72" fmla="*/ 48 w 79"/>
              <a:gd name="T73" fmla="*/ 486 h 891"/>
              <a:gd name="T74" fmla="*/ 48 w 79"/>
              <a:gd name="T75" fmla="*/ 453 h 891"/>
              <a:gd name="T76" fmla="*/ 54 w 79"/>
              <a:gd name="T77" fmla="*/ 513 h 891"/>
              <a:gd name="T78" fmla="*/ 54 w 79"/>
              <a:gd name="T79" fmla="*/ 561 h 891"/>
              <a:gd name="T80" fmla="*/ 54 w 79"/>
              <a:gd name="T81" fmla="*/ 518 h 891"/>
              <a:gd name="T82" fmla="*/ 54 w 79"/>
              <a:gd name="T83" fmla="*/ 653 h 891"/>
              <a:gd name="T84" fmla="*/ 54 w 79"/>
              <a:gd name="T85" fmla="*/ 572 h 891"/>
              <a:gd name="T86" fmla="*/ 61 w 79"/>
              <a:gd name="T87" fmla="*/ 599 h 891"/>
              <a:gd name="T88" fmla="*/ 61 w 79"/>
              <a:gd name="T89" fmla="*/ 588 h 891"/>
              <a:gd name="T90" fmla="*/ 61 w 79"/>
              <a:gd name="T91" fmla="*/ 421 h 891"/>
              <a:gd name="T92" fmla="*/ 61 w 79"/>
              <a:gd name="T93" fmla="*/ 680 h 891"/>
              <a:gd name="T94" fmla="*/ 67 w 79"/>
              <a:gd name="T95" fmla="*/ 577 h 891"/>
              <a:gd name="T96" fmla="*/ 67 w 79"/>
              <a:gd name="T97" fmla="*/ 615 h 891"/>
              <a:gd name="T98" fmla="*/ 67 w 79"/>
              <a:gd name="T99" fmla="*/ 777 h 891"/>
              <a:gd name="T100" fmla="*/ 67 w 79"/>
              <a:gd name="T101" fmla="*/ 718 h 891"/>
              <a:gd name="T102" fmla="*/ 67 w 79"/>
              <a:gd name="T103" fmla="*/ 540 h 891"/>
              <a:gd name="T104" fmla="*/ 73 w 79"/>
              <a:gd name="T105" fmla="*/ 604 h 891"/>
              <a:gd name="T106" fmla="*/ 73 w 79"/>
              <a:gd name="T107" fmla="*/ 416 h 891"/>
              <a:gd name="T108" fmla="*/ 73 w 79"/>
              <a:gd name="T109" fmla="*/ 642 h 891"/>
              <a:gd name="T110" fmla="*/ 73 w 79"/>
              <a:gd name="T111" fmla="*/ 669 h 891"/>
              <a:gd name="T112" fmla="*/ 73 w 79"/>
              <a:gd name="T113" fmla="*/ 491 h 891"/>
              <a:gd name="T114" fmla="*/ 79 w 79"/>
              <a:gd name="T115" fmla="*/ 631 h 891"/>
              <a:gd name="T116" fmla="*/ 79 w 79"/>
              <a:gd name="T117" fmla="*/ 637 h 891"/>
              <a:gd name="T118" fmla="*/ 79 w 79"/>
              <a:gd name="T119" fmla="*/ 707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891">
                <a:moveTo>
                  <a:pt x="0" y="394"/>
                </a:moveTo>
                <a:lnTo>
                  <a:pt x="0" y="389"/>
                </a:lnTo>
                <a:lnTo>
                  <a:pt x="0" y="410"/>
                </a:lnTo>
                <a:lnTo>
                  <a:pt x="0" y="469"/>
                </a:lnTo>
                <a:lnTo>
                  <a:pt x="0" y="561"/>
                </a:lnTo>
                <a:lnTo>
                  <a:pt x="0" y="648"/>
                </a:lnTo>
                <a:lnTo>
                  <a:pt x="0" y="707"/>
                </a:lnTo>
                <a:lnTo>
                  <a:pt x="0" y="750"/>
                </a:lnTo>
                <a:lnTo>
                  <a:pt x="0" y="788"/>
                </a:lnTo>
                <a:lnTo>
                  <a:pt x="0" y="820"/>
                </a:lnTo>
                <a:lnTo>
                  <a:pt x="0" y="831"/>
                </a:lnTo>
                <a:lnTo>
                  <a:pt x="0" y="820"/>
                </a:lnTo>
                <a:lnTo>
                  <a:pt x="0" y="799"/>
                </a:lnTo>
                <a:lnTo>
                  <a:pt x="0" y="766"/>
                </a:lnTo>
                <a:lnTo>
                  <a:pt x="0" y="723"/>
                </a:lnTo>
                <a:lnTo>
                  <a:pt x="0" y="669"/>
                </a:lnTo>
                <a:lnTo>
                  <a:pt x="0" y="615"/>
                </a:lnTo>
                <a:lnTo>
                  <a:pt x="0" y="577"/>
                </a:lnTo>
                <a:lnTo>
                  <a:pt x="0" y="561"/>
                </a:lnTo>
                <a:lnTo>
                  <a:pt x="0" y="550"/>
                </a:lnTo>
                <a:lnTo>
                  <a:pt x="0" y="534"/>
                </a:lnTo>
                <a:lnTo>
                  <a:pt x="0" y="523"/>
                </a:lnTo>
                <a:lnTo>
                  <a:pt x="0" y="529"/>
                </a:lnTo>
                <a:lnTo>
                  <a:pt x="6" y="540"/>
                </a:lnTo>
                <a:lnTo>
                  <a:pt x="6" y="518"/>
                </a:lnTo>
                <a:lnTo>
                  <a:pt x="6" y="491"/>
                </a:lnTo>
                <a:lnTo>
                  <a:pt x="6" y="464"/>
                </a:lnTo>
                <a:lnTo>
                  <a:pt x="6" y="448"/>
                </a:lnTo>
                <a:lnTo>
                  <a:pt x="6" y="443"/>
                </a:lnTo>
                <a:lnTo>
                  <a:pt x="6" y="437"/>
                </a:lnTo>
                <a:lnTo>
                  <a:pt x="6" y="443"/>
                </a:lnTo>
                <a:lnTo>
                  <a:pt x="6" y="459"/>
                </a:lnTo>
                <a:lnTo>
                  <a:pt x="6" y="496"/>
                </a:lnTo>
                <a:lnTo>
                  <a:pt x="6" y="545"/>
                </a:lnTo>
                <a:lnTo>
                  <a:pt x="6" y="599"/>
                </a:lnTo>
                <a:lnTo>
                  <a:pt x="6" y="669"/>
                </a:lnTo>
                <a:lnTo>
                  <a:pt x="6" y="745"/>
                </a:lnTo>
                <a:lnTo>
                  <a:pt x="6" y="799"/>
                </a:lnTo>
                <a:lnTo>
                  <a:pt x="6" y="820"/>
                </a:lnTo>
                <a:lnTo>
                  <a:pt x="6" y="810"/>
                </a:lnTo>
                <a:lnTo>
                  <a:pt x="6" y="766"/>
                </a:lnTo>
                <a:lnTo>
                  <a:pt x="6" y="702"/>
                </a:lnTo>
                <a:lnTo>
                  <a:pt x="6" y="626"/>
                </a:lnTo>
                <a:lnTo>
                  <a:pt x="6" y="545"/>
                </a:lnTo>
                <a:lnTo>
                  <a:pt x="6" y="459"/>
                </a:lnTo>
                <a:lnTo>
                  <a:pt x="6" y="378"/>
                </a:lnTo>
                <a:lnTo>
                  <a:pt x="6" y="318"/>
                </a:lnTo>
                <a:lnTo>
                  <a:pt x="6" y="302"/>
                </a:lnTo>
                <a:lnTo>
                  <a:pt x="6" y="345"/>
                </a:lnTo>
                <a:lnTo>
                  <a:pt x="6" y="421"/>
                </a:lnTo>
                <a:lnTo>
                  <a:pt x="6" y="486"/>
                </a:lnTo>
                <a:lnTo>
                  <a:pt x="6" y="534"/>
                </a:lnTo>
                <a:lnTo>
                  <a:pt x="6" y="572"/>
                </a:lnTo>
                <a:lnTo>
                  <a:pt x="6" y="604"/>
                </a:lnTo>
                <a:lnTo>
                  <a:pt x="6" y="653"/>
                </a:lnTo>
                <a:lnTo>
                  <a:pt x="6" y="707"/>
                </a:lnTo>
                <a:lnTo>
                  <a:pt x="6" y="756"/>
                </a:lnTo>
                <a:lnTo>
                  <a:pt x="6" y="793"/>
                </a:lnTo>
                <a:lnTo>
                  <a:pt x="6" y="820"/>
                </a:lnTo>
                <a:lnTo>
                  <a:pt x="6" y="842"/>
                </a:lnTo>
                <a:lnTo>
                  <a:pt x="6" y="799"/>
                </a:lnTo>
                <a:lnTo>
                  <a:pt x="6" y="707"/>
                </a:lnTo>
                <a:lnTo>
                  <a:pt x="6" y="577"/>
                </a:lnTo>
                <a:lnTo>
                  <a:pt x="6" y="426"/>
                </a:lnTo>
                <a:lnTo>
                  <a:pt x="6" y="270"/>
                </a:lnTo>
                <a:lnTo>
                  <a:pt x="6" y="129"/>
                </a:lnTo>
                <a:lnTo>
                  <a:pt x="6" y="27"/>
                </a:lnTo>
                <a:lnTo>
                  <a:pt x="6" y="0"/>
                </a:lnTo>
                <a:lnTo>
                  <a:pt x="6" y="38"/>
                </a:lnTo>
                <a:lnTo>
                  <a:pt x="6" y="129"/>
                </a:lnTo>
                <a:lnTo>
                  <a:pt x="6" y="275"/>
                </a:lnTo>
                <a:lnTo>
                  <a:pt x="6" y="437"/>
                </a:lnTo>
                <a:lnTo>
                  <a:pt x="6" y="599"/>
                </a:lnTo>
                <a:lnTo>
                  <a:pt x="6" y="723"/>
                </a:lnTo>
                <a:lnTo>
                  <a:pt x="6" y="815"/>
                </a:lnTo>
                <a:lnTo>
                  <a:pt x="6" y="869"/>
                </a:lnTo>
                <a:lnTo>
                  <a:pt x="6" y="891"/>
                </a:lnTo>
                <a:lnTo>
                  <a:pt x="6" y="880"/>
                </a:lnTo>
                <a:lnTo>
                  <a:pt x="6" y="847"/>
                </a:lnTo>
                <a:lnTo>
                  <a:pt x="6" y="793"/>
                </a:lnTo>
                <a:lnTo>
                  <a:pt x="6" y="707"/>
                </a:lnTo>
                <a:lnTo>
                  <a:pt x="6" y="626"/>
                </a:lnTo>
                <a:lnTo>
                  <a:pt x="6" y="577"/>
                </a:lnTo>
                <a:lnTo>
                  <a:pt x="6" y="572"/>
                </a:lnTo>
                <a:lnTo>
                  <a:pt x="6" y="594"/>
                </a:lnTo>
                <a:lnTo>
                  <a:pt x="6" y="604"/>
                </a:lnTo>
                <a:lnTo>
                  <a:pt x="6" y="615"/>
                </a:lnTo>
                <a:lnTo>
                  <a:pt x="6" y="621"/>
                </a:lnTo>
                <a:lnTo>
                  <a:pt x="6" y="588"/>
                </a:lnTo>
                <a:lnTo>
                  <a:pt x="6" y="534"/>
                </a:lnTo>
                <a:lnTo>
                  <a:pt x="6" y="486"/>
                </a:lnTo>
                <a:lnTo>
                  <a:pt x="6" y="464"/>
                </a:lnTo>
                <a:lnTo>
                  <a:pt x="6" y="459"/>
                </a:lnTo>
                <a:lnTo>
                  <a:pt x="6" y="448"/>
                </a:lnTo>
                <a:lnTo>
                  <a:pt x="6" y="432"/>
                </a:lnTo>
                <a:lnTo>
                  <a:pt x="6" y="426"/>
                </a:lnTo>
                <a:lnTo>
                  <a:pt x="6" y="421"/>
                </a:lnTo>
                <a:lnTo>
                  <a:pt x="6" y="426"/>
                </a:lnTo>
                <a:lnTo>
                  <a:pt x="6" y="464"/>
                </a:lnTo>
                <a:lnTo>
                  <a:pt x="6" y="540"/>
                </a:lnTo>
                <a:lnTo>
                  <a:pt x="6" y="615"/>
                </a:lnTo>
                <a:lnTo>
                  <a:pt x="12" y="664"/>
                </a:lnTo>
                <a:lnTo>
                  <a:pt x="12" y="680"/>
                </a:lnTo>
                <a:lnTo>
                  <a:pt x="12" y="685"/>
                </a:lnTo>
                <a:lnTo>
                  <a:pt x="12" y="675"/>
                </a:lnTo>
                <a:lnTo>
                  <a:pt x="12" y="664"/>
                </a:lnTo>
                <a:lnTo>
                  <a:pt x="12" y="653"/>
                </a:lnTo>
                <a:lnTo>
                  <a:pt x="12" y="637"/>
                </a:lnTo>
                <a:lnTo>
                  <a:pt x="12" y="621"/>
                </a:lnTo>
                <a:lnTo>
                  <a:pt x="12" y="610"/>
                </a:lnTo>
                <a:lnTo>
                  <a:pt x="12" y="615"/>
                </a:lnTo>
                <a:lnTo>
                  <a:pt x="12" y="631"/>
                </a:lnTo>
                <a:lnTo>
                  <a:pt x="12" y="615"/>
                </a:lnTo>
                <a:lnTo>
                  <a:pt x="12" y="577"/>
                </a:lnTo>
                <a:lnTo>
                  <a:pt x="12" y="540"/>
                </a:lnTo>
                <a:lnTo>
                  <a:pt x="12" y="529"/>
                </a:lnTo>
                <a:lnTo>
                  <a:pt x="12" y="545"/>
                </a:lnTo>
                <a:lnTo>
                  <a:pt x="12" y="572"/>
                </a:lnTo>
                <a:lnTo>
                  <a:pt x="12" y="583"/>
                </a:lnTo>
                <a:lnTo>
                  <a:pt x="12" y="588"/>
                </a:lnTo>
                <a:lnTo>
                  <a:pt x="12" y="599"/>
                </a:lnTo>
                <a:lnTo>
                  <a:pt x="12" y="604"/>
                </a:lnTo>
                <a:lnTo>
                  <a:pt x="12" y="610"/>
                </a:lnTo>
                <a:lnTo>
                  <a:pt x="12" y="626"/>
                </a:lnTo>
                <a:lnTo>
                  <a:pt x="12" y="637"/>
                </a:lnTo>
                <a:lnTo>
                  <a:pt x="12" y="621"/>
                </a:lnTo>
                <a:lnTo>
                  <a:pt x="12" y="588"/>
                </a:lnTo>
                <a:lnTo>
                  <a:pt x="12" y="572"/>
                </a:lnTo>
                <a:lnTo>
                  <a:pt x="12" y="577"/>
                </a:lnTo>
                <a:lnTo>
                  <a:pt x="12" y="594"/>
                </a:lnTo>
                <a:lnTo>
                  <a:pt x="12" y="588"/>
                </a:lnTo>
                <a:lnTo>
                  <a:pt x="12" y="577"/>
                </a:lnTo>
                <a:lnTo>
                  <a:pt x="12" y="556"/>
                </a:lnTo>
                <a:lnTo>
                  <a:pt x="12" y="523"/>
                </a:lnTo>
                <a:lnTo>
                  <a:pt x="12" y="486"/>
                </a:lnTo>
                <a:lnTo>
                  <a:pt x="12" y="453"/>
                </a:lnTo>
                <a:lnTo>
                  <a:pt x="12" y="437"/>
                </a:lnTo>
                <a:lnTo>
                  <a:pt x="12" y="443"/>
                </a:lnTo>
                <a:lnTo>
                  <a:pt x="12" y="459"/>
                </a:lnTo>
                <a:lnTo>
                  <a:pt x="12" y="469"/>
                </a:lnTo>
                <a:lnTo>
                  <a:pt x="12" y="464"/>
                </a:lnTo>
                <a:lnTo>
                  <a:pt x="12" y="459"/>
                </a:lnTo>
                <a:lnTo>
                  <a:pt x="12" y="475"/>
                </a:lnTo>
                <a:lnTo>
                  <a:pt x="12" y="507"/>
                </a:lnTo>
                <a:lnTo>
                  <a:pt x="12" y="545"/>
                </a:lnTo>
                <a:lnTo>
                  <a:pt x="12" y="577"/>
                </a:lnTo>
                <a:lnTo>
                  <a:pt x="12" y="604"/>
                </a:lnTo>
                <a:lnTo>
                  <a:pt x="12" y="626"/>
                </a:lnTo>
                <a:lnTo>
                  <a:pt x="12" y="631"/>
                </a:lnTo>
                <a:lnTo>
                  <a:pt x="12" y="615"/>
                </a:lnTo>
                <a:lnTo>
                  <a:pt x="12" y="583"/>
                </a:lnTo>
                <a:lnTo>
                  <a:pt x="12" y="561"/>
                </a:lnTo>
                <a:lnTo>
                  <a:pt x="12" y="567"/>
                </a:lnTo>
                <a:lnTo>
                  <a:pt x="12" y="615"/>
                </a:lnTo>
                <a:lnTo>
                  <a:pt x="12" y="669"/>
                </a:lnTo>
                <a:lnTo>
                  <a:pt x="12" y="707"/>
                </a:lnTo>
                <a:lnTo>
                  <a:pt x="12" y="729"/>
                </a:lnTo>
                <a:lnTo>
                  <a:pt x="12" y="756"/>
                </a:lnTo>
                <a:lnTo>
                  <a:pt x="12" y="772"/>
                </a:lnTo>
                <a:lnTo>
                  <a:pt x="12" y="756"/>
                </a:lnTo>
                <a:lnTo>
                  <a:pt x="12" y="723"/>
                </a:lnTo>
                <a:lnTo>
                  <a:pt x="12" y="669"/>
                </a:lnTo>
                <a:lnTo>
                  <a:pt x="12" y="594"/>
                </a:lnTo>
                <a:lnTo>
                  <a:pt x="12" y="507"/>
                </a:lnTo>
                <a:lnTo>
                  <a:pt x="12" y="421"/>
                </a:lnTo>
                <a:lnTo>
                  <a:pt x="12" y="340"/>
                </a:lnTo>
                <a:lnTo>
                  <a:pt x="12" y="270"/>
                </a:lnTo>
                <a:lnTo>
                  <a:pt x="12" y="227"/>
                </a:lnTo>
                <a:lnTo>
                  <a:pt x="12" y="259"/>
                </a:lnTo>
                <a:lnTo>
                  <a:pt x="12" y="308"/>
                </a:lnTo>
                <a:lnTo>
                  <a:pt x="12" y="345"/>
                </a:lnTo>
                <a:lnTo>
                  <a:pt x="12" y="367"/>
                </a:lnTo>
                <a:lnTo>
                  <a:pt x="12" y="378"/>
                </a:lnTo>
                <a:lnTo>
                  <a:pt x="12" y="405"/>
                </a:lnTo>
                <a:lnTo>
                  <a:pt x="12" y="459"/>
                </a:lnTo>
                <a:lnTo>
                  <a:pt x="12" y="540"/>
                </a:lnTo>
                <a:lnTo>
                  <a:pt x="12" y="626"/>
                </a:lnTo>
                <a:lnTo>
                  <a:pt x="12" y="707"/>
                </a:lnTo>
                <a:lnTo>
                  <a:pt x="12" y="766"/>
                </a:lnTo>
                <a:lnTo>
                  <a:pt x="12" y="793"/>
                </a:lnTo>
                <a:lnTo>
                  <a:pt x="18" y="804"/>
                </a:lnTo>
                <a:lnTo>
                  <a:pt x="18" y="831"/>
                </a:lnTo>
                <a:lnTo>
                  <a:pt x="18" y="847"/>
                </a:lnTo>
                <a:lnTo>
                  <a:pt x="18" y="831"/>
                </a:lnTo>
                <a:lnTo>
                  <a:pt x="18" y="788"/>
                </a:lnTo>
                <a:lnTo>
                  <a:pt x="18" y="761"/>
                </a:lnTo>
                <a:lnTo>
                  <a:pt x="18" y="777"/>
                </a:lnTo>
                <a:lnTo>
                  <a:pt x="18" y="826"/>
                </a:lnTo>
                <a:lnTo>
                  <a:pt x="18" y="874"/>
                </a:lnTo>
                <a:lnTo>
                  <a:pt x="18" y="880"/>
                </a:lnTo>
                <a:lnTo>
                  <a:pt x="18" y="831"/>
                </a:lnTo>
                <a:lnTo>
                  <a:pt x="18" y="739"/>
                </a:lnTo>
                <a:lnTo>
                  <a:pt x="18" y="626"/>
                </a:lnTo>
                <a:lnTo>
                  <a:pt x="18" y="507"/>
                </a:lnTo>
                <a:lnTo>
                  <a:pt x="18" y="389"/>
                </a:lnTo>
                <a:lnTo>
                  <a:pt x="18" y="264"/>
                </a:lnTo>
                <a:lnTo>
                  <a:pt x="18" y="151"/>
                </a:lnTo>
                <a:lnTo>
                  <a:pt x="18" y="86"/>
                </a:lnTo>
                <a:lnTo>
                  <a:pt x="18" y="97"/>
                </a:lnTo>
                <a:lnTo>
                  <a:pt x="18" y="178"/>
                </a:lnTo>
                <a:lnTo>
                  <a:pt x="18" y="286"/>
                </a:lnTo>
                <a:lnTo>
                  <a:pt x="18" y="356"/>
                </a:lnTo>
                <a:lnTo>
                  <a:pt x="18" y="389"/>
                </a:lnTo>
                <a:lnTo>
                  <a:pt x="18" y="421"/>
                </a:lnTo>
                <a:lnTo>
                  <a:pt x="18" y="491"/>
                </a:lnTo>
                <a:lnTo>
                  <a:pt x="18" y="572"/>
                </a:lnTo>
                <a:lnTo>
                  <a:pt x="18" y="615"/>
                </a:lnTo>
                <a:lnTo>
                  <a:pt x="18" y="621"/>
                </a:lnTo>
                <a:lnTo>
                  <a:pt x="18" y="615"/>
                </a:lnTo>
                <a:lnTo>
                  <a:pt x="18" y="631"/>
                </a:lnTo>
                <a:lnTo>
                  <a:pt x="18" y="648"/>
                </a:lnTo>
                <a:lnTo>
                  <a:pt x="18" y="642"/>
                </a:lnTo>
                <a:lnTo>
                  <a:pt x="18" y="637"/>
                </a:lnTo>
                <a:lnTo>
                  <a:pt x="18" y="648"/>
                </a:lnTo>
                <a:lnTo>
                  <a:pt x="18" y="664"/>
                </a:lnTo>
                <a:lnTo>
                  <a:pt x="18" y="669"/>
                </a:lnTo>
                <a:lnTo>
                  <a:pt x="18" y="664"/>
                </a:lnTo>
                <a:lnTo>
                  <a:pt x="18" y="648"/>
                </a:lnTo>
                <a:lnTo>
                  <a:pt x="18" y="626"/>
                </a:lnTo>
                <a:lnTo>
                  <a:pt x="18" y="621"/>
                </a:lnTo>
                <a:lnTo>
                  <a:pt x="18" y="599"/>
                </a:lnTo>
                <a:lnTo>
                  <a:pt x="18" y="561"/>
                </a:lnTo>
                <a:lnTo>
                  <a:pt x="18" y="550"/>
                </a:lnTo>
                <a:lnTo>
                  <a:pt x="18" y="577"/>
                </a:lnTo>
                <a:lnTo>
                  <a:pt x="18" y="621"/>
                </a:lnTo>
                <a:lnTo>
                  <a:pt x="18" y="642"/>
                </a:lnTo>
                <a:lnTo>
                  <a:pt x="18" y="648"/>
                </a:lnTo>
                <a:lnTo>
                  <a:pt x="18" y="626"/>
                </a:lnTo>
                <a:lnTo>
                  <a:pt x="18" y="594"/>
                </a:lnTo>
                <a:lnTo>
                  <a:pt x="18" y="545"/>
                </a:lnTo>
                <a:lnTo>
                  <a:pt x="18" y="513"/>
                </a:lnTo>
                <a:lnTo>
                  <a:pt x="18" y="507"/>
                </a:lnTo>
                <a:lnTo>
                  <a:pt x="18" y="523"/>
                </a:lnTo>
                <a:lnTo>
                  <a:pt x="18" y="540"/>
                </a:lnTo>
                <a:lnTo>
                  <a:pt x="18" y="545"/>
                </a:lnTo>
                <a:lnTo>
                  <a:pt x="18" y="561"/>
                </a:lnTo>
                <a:lnTo>
                  <a:pt x="18" y="583"/>
                </a:lnTo>
                <a:lnTo>
                  <a:pt x="18" y="615"/>
                </a:lnTo>
                <a:lnTo>
                  <a:pt x="18" y="631"/>
                </a:lnTo>
                <a:lnTo>
                  <a:pt x="18" y="621"/>
                </a:lnTo>
                <a:lnTo>
                  <a:pt x="18" y="572"/>
                </a:lnTo>
                <a:lnTo>
                  <a:pt x="18" y="513"/>
                </a:lnTo>
                <a:lnTo>
                  <a:pt x="18" y="464"/>
                </a:lnTo>
                <a:lnTo>
                  <a:pt x="18" y="448"/>
                </a:lnTo>
                <a:lnTo>
                  <a:pt x="18" y="464"/>
                </a:lnTo>
                <a:lnTo>
                  <a:pt x="18" y="486"/>
                </a:lnTo>
                <a:lnTo>
                  <a:pt x="18" y="491"/>
                </a:lnTo>
                <a:lnTo>
                  <a:pt x="18" y="475"/>
                </a:lnTo>
                <a:lnTo>
                  <a:pt x="18" y="464"/>
                </a:lnTo>
                <a:lnTo>
                  <a:pt x="18" y="469"/>
                </a:lnTo>
                <a:lnTo>
                  <a:pt x="18" y="486"/>
                </a:lnTo>
                <a:lnTo>
                  <a:pt x="18" y="513"/>
                </a:lnTo>
                <a:lnTo>
                  <a:pt x="18" y="545"/>
                </a:lnTo>
                <a:lnTo>
                  <a:pt x="18" y="577"/>
                </a:lnTo>
                <a:lnTo>
                  <a:pt x="18" y="594"/>
                </a:lnTo>
                <a:lnTo>
                  <a:pt x="18" y="615"/>
                </a:lnTo>
                <a:lnTo>
                  <a:pt x="18" y="631"/>
                </a:lnTo>
                <a:lnTo>
                  <a:pt x="18" y="610"/>
                </a:lnTo>
                <a:lnTo>
                  <a:pt x="24" y="588"/>
                </a:lnTo>
                <a:lnTo>
                  <a:pt x="24" y="583"/>
                </a:lnTo>
                <a:lnTo>
                  <a:pt x="24" y="577"/>
                </a:lnTo>
                <a:lnTo>
                  <a:pt x="24" y="572"/>
                </a:lnTo>
                <a:lnTo>
                  <a:pt x="24" y="567"/>
                </a:lnTo>
                <a:lnTo>
                  <a:pt x="24" y="561"/>
                </a:lnTo>
                <a:lnTo>
                  <a:pt x="24" y="567"/>
                </a:lnTo>
                <a:lnTo>
                  <a:pt x="24" y="583"/>
                </a:lnTo>
                <a:lnTo>
                  <a:pt x="24" y="588"/>
                </a:lnTo>
                <a:lnTo>
                  <a:pt x="24" y="599"/>
                </a:lnTo>
                <a:lnTo>
                  <a:pt x="24" y="615"/>
                </a:lnTo>
                <a:lnTo>
                  <a:pt x="24" y="648"/>
                </a:lnTo>
                <a:lnTo>
                  <a:pt x="24" y="691"/>
                </a:lnTo>
                <a:lnTo>
                  <a:pt x="24" y="729"/>
                </a:lnTo>
                <a:lnTo>
                  <a:pt x="24" y="739"/>
                </a:lnTo>
                <a:lnTo>
                  <a:pt x="24" y="734"/>
                </a:lnTo>
                <a:lnTo>
                  <a:pt x="24" y="723"/>
                </a:lnTo>
                <a:lnTo>
                  <a:pt x="24" y="718"/>
                </a:lnTo>
                <a:lnTo>
                  <a:pt x="24" y="707"/>
                </a:lnTo>
                <a:lnTo>
                  <a:pt x="24" y="669"/>
                </a:lnTo>
                <a:lnTo>
                  <a:pt x="24" y="615"/>
                </a:lnTo>
                <a:lnTo>
                  <a:pt x="24" y="545"/>
                </a:lnTo>
                <a:lnTo>
                  <a:pt x="24" y="469"/>
                </a:lnTo>
                <a:lnTo>
                  <a:pt x="24" y="389"/>
                </a:lnTo>
                <a:lnTo>
                  <a:pt x="24" y="329"/>
                </a:lnTo>
                <a:lnTo>
                  <a:pt x="24" y="308"/>
                </a:lnTo>
                <a:lnTo>
                  <a:pt x="24" y="324"/>
                </a:lnTo>
                <a:lnTo>
                  <a:pt x="24" y="356"/>
                </a:lnTo>
                <a:lnTo>
                  <a:pt x="24" y="389"/>
                </a:lnTo>
                <a:lnTo>
                  <a:pt x="24" y="432"/>
                </a:lnTo>
                <a:lnTo>
                  <a:pt x="24" y="491"/>
                </a:lnTo>
                <a:lnTo>
                  <a:pt x="24" y="550"/>
                </a:lnTo>
                <a:lnTo>
                  <a:pt x="24" y="577"/>
                </a:lnTo>
                <a:lnTo>
                  <a:pt x="24" y="572"/>
                </a:lnTo>
                <a:lnTo>
                  <a:pt x="24" y="567"/>
                </a:lnTo>
                <a:lnTo>
                  <a:pt x="24" y="561"/>
                </a:lnTo>
                <a:lnTo>
                  <a:pt x="24" y="529"/>
                </a:lnTo>
                <a:lnTo>
                  <a:pt x="24" y="475"/>
                </a:lnTo>
                <a:lnTo>
                  <a:pt x="24" y="432"/>
                </a:lnTo>
                <a:lnTo>
                  <a:pt x="24" y="437"/>
                </a:lnTo>
                <a:lnTo>
                  <a:pt x="24" y="491"/>
                </a:lnTo>
                <a:lnTo>
                  <a:pt x="24" y="561"/>
                </a:lnTo>
                <a:lnTo>
                  <a:pt x="24" y="626"/>
                </a:lnTo>
                <a:lnTo>
                  <a:pt x="24" y="685"/>
                </a:lnTo>
                <a:lnTo>
                  <a:pt x="24" y="756"/>
                </a:lnTo>
                <a:lnTo>
                  <a:pt x="24" y="815"/>
                </a:lnTo>
                <a:lnTo>
                  <a:pt x="24" y="837"/>
                </a:lnTo>
                <a:lnTo>
                  <a:pt x="24" y="810"/>
                </a:lnTo>
                <a:lnTo>
                  <a:pt x="24" y="772"/>
                </a:lnTo>
                <a:lnTo>
                  <a:pt x="24" y="750"/>
                </a:lnTo>
                <a:lnTo>
                  <a:pt x="24" y="729"/>
                </a:lnTo>
                <a:lnTo>
                  <a:pt x="24" y="685"/>
                </a:lnTo>
                <a:lnTo>
                  <a:pt x="24" y="615"/>
                </a:lnTo>
                <a:lnTo>
                  <a:pt x="24" y="550"/>
                </a:lnTo>
                <a:lnTo>
                  <a:pt x="24" y="507"/>
                </a:lnTo>
                <a:lnTo>
                  <a:pt x="24" y="475"/>
                </a:lnTo>
                <a:lnTo>
                  <a:pt x="24" y="437"/>
                </a:lnTo>
                <a:lnTo>
                  <a:pt x="24" y="394"/>
                </a:lnTo>
                <a:lnTo>
                  <a:pt x="24" y="367"/>
                </a:lnTo>
                <a:lnTo>
                  <a:pt x="24" y="356"/>
                </a:lnTo>
                <a:lnTo>
                  <a:pt x="24" y="335"/>
                </a:lnTo>
                <a:lnTo>
                  <a:pt x="24" y="308"/>
                </a:lnTo>
                <a:lnTo>
                  <a:pt x="24" y="297"/>
                </a:lnTo>
                <a:lnTo>
                  <a:pt x="24" y="318"/>
                </a:lnTo>
                <a:lnTo>
                  <a:pt x="24" y="389"/>
                </a:lnTo>
                <a:lnTo>
                  <a:pt x="24" y="469"/>
                </a:lnTo>
                <a:lnTo>
                  <a:pt x="24" y="529"/>
                </a:lnTo>
                <a:lnTo>
                  <a:pt x="24" y="567"/>
                </a:lnTo>
                <a:lnTo>
                  <a:pt x="24" y="604"/>
                </a:lnTo>
                <a:lnTo>
                  <a:pt x="24" y="653"/>
                </a:lnTo>
                <a:lnTo>
                  <a:pt x="24" y="696"/>
                </a:lnTo>
                <a:lnTo>
                  <a:pt x="24" y="707"/>
                </a:lnTo>
                <a:lnTo>
                  <a:pt x="24" y="718"/>
                </a:lnTo>
                <a:lnTo>
                  <a:pt x="24" y="734"/>
                </a:lnTo>
                <a:lnTo>
                  <a:pt x="24" y="756"/>
                </a:lnTo>
                <a:lnTo>
                  <a:pt x="24" y="761"/>
                </a:lnTo>
                <a:lnTo>
                  <a:pt x="24" y="756"/>
                </a:lnTo>
                <a:lnTo>
                  <a:pt x="24" y="745"/>
                </a:lnTo>
                <a:lnTo>
                  <a:pt x="24" y="739"/>
                </a:lnTo>
                <a:lnTo>
                  <a:pt x="24" y="734"/>
                </a:lnTo>
                <a:lnTo>
                  <a:pt x="30" y="729"/>
                </a:lnTo>
                <a:lnTo>
                  <a:pt x="30" y="723"/>
                </a:lnTo>
                <a:lnTo>
                  <a:pt x="30" y="718"/>
                </a:lnTo>
                <a:lnTo>
                  <a:pt x="30" y="702"/>
                </a:lnTo>
                <a:lnTo>
                  <a:pt x="30" y="675"/>
                </a:lnTo>
                <a:lnTo>
                  <a:pt x="30" y="642"/>
                </a:lnTo>
                <a:lnTo>
                  <a:pt x="30" y="599"/>
                </a:lnTo>
                <a:lnTo>
                  <a:pt x="30" y="550"/>
                </a:lnTo>
                <a:lnTo>
                  <a:pt x="30" y="502"/>
                </a:lnTo>
                <a:lnTo>
                  <a:pt x="30" y="443"/>
                </a:lnTo>
                <a:lnTo>
                  <a:pt x="30" y="372"/>
                </a:lnTo>
                <a:lnTo>
                  <a:pt x="30" y="302"/>
                </a:lnTo>
                <a:lnTo>
                  <a:pt x="30" y="259"/>
                </a:lnTo>
                <a:lnTo>
                  <a:pt x="30" y="248"/>
                </a:lnTo>
                <a:lnTo>
                  <a:pt x="30" y="254"/>
                </a:lnTo>
                <a:lnTo>
                  <a:pt x="30" y="259"/>
                </a:lnTo>
                <a:lnTo>
                  <a:pt x="30" y="275"/>
                </a:lnTo>
                <a:lnTo>
                  <a:pt x="30" y="313"/>
                </a:lnTo>
                <a:lnTo>
                  <a:pt x="30" y="356"/>
                </a:lnTo>
                <a:lnTo>
                  <a:pt x="30" y="405"/>
                </a:lnTo>
                <a:lnTo>
                  <a:pt x="30" y="443"/>
                </a:lnTo>
                <a:lnTo>
                  <a:pt x="30" y="480"/>
                </a:lnTo>
                <a:lnTo>
                  <a:pt x="30" y="529"/>
                </a:lnTo>
                <a:lnTo>
                  <a:pt x="30" y="594"/>
                </a:lnTo>
                <a:lnTo>
                  <a:pt x="30" y="664"/>
                </a:lnTo>
                <a:lnTo>
                  <a:pt x="30" y="712"/>
                </a:lnTo>
                <a:lnTo>
                  <a:pt x="30" y="734"/>
                </a:lnTo>
                <a:lnTo>
                  <a:pt x="30" y="750"/>
                </a:lnTo>
                <a:lnTo>
                  <a:pt x="30" y="772"/>
                </a:lnTo>
                <a:lnTo>
                  <a:pt x="30" y="799"/>
                </a:lnTo>
                <a:lnTo>
                  <a:pt x="30" y="815"/>
                </a:lnTo>
                <a:lnTo>
                  <a:pt x="30" y="810"/>
                </a:lnTo>
                <a:lnTo>
                  <a:pt x="30" y="799"/>
                </a:lnTo>
                <a:lnTo>
                  <a:pt x="30" y="777"/>
                </a:lnTo>
                <a:lnTo>
                  <a:pt x="30" y="756"/>
                </a:lnTo>
                <a:lnTo>
                  <a:pt x="30" y="729"/>
                </a:lnTo>
                <a:lnTo>
                  <a:pt x="30" y="696"/>
                </a:lnTo>
                <a:lnTo>
                  <a:pt x="30" y="648"/>
                </a:lnTo>
                <a:lnTo>
                  <a:pt x="30" y="594"/>
                </a:lnTo>
                <a:lnTo>
                  <a:pt x="30" y="545"/>
                </a:lnTo>
                <a:lnTo>
                  <a:pt x="30" y="518"/>
                </a:lnTo>
                <a:lnTo>
                  <a:pt x="30" y="496"/>
                </a:lnTo>
                <a:lnTo>
                  <a:pt x="30" y="475"/>
                </a:lnTo>
                <a:lnTo>
                  <a:pt x="30" y="469"/>
                </a:lnTo>
                <a:lnTo>
                  <a:pt x="30" y="491"/>
                </a:lnTo>
                <a:lnTo>
                  <a:pt x="30" y="545"/>
                </a:lnTo>
                <a:lnTo>
                  <a:pt x="30" y="588"/>
                </a:lnTo>
                <a:lnTo>
                  <a:pt x="30" y="610"/>
                </a:lnTo>
                <a:lnTo>
                  <a:pt x="30" y="626"/>
                </a:lnTo>
                <a:lnTo>
                  <a:pt x="30" y="637"/>
                </a:lnTo>
                <a:lnTo>
                  <a:pt x="30" y="631"/>
                </a:lnTo>
                <a:lnTo>
                  <a:pt x="30" y="583"/>
                </a:lnTo>
                <a:lnTo>
                  <a:pt x="30" y="496"/>
                </a:lnTo>
                <a:lnTo>
                  <a:pt x="30" y="383"/>
                </a:lnTo>
                <a:lnTo>
                  <a:pt x="30" y="281"/>
                </a:lnTo>
                <a:lnTo>
                  <a:pt x="30" y="227"/>
                </a:lnTo>
                <a:lnTo>
                  <a:pt x="30" y="243"/>
                </a:lnTo>
                <a:lnTo>
                  <a:pt x="30" y="308"/>
                </a:lnTo>
                <a:lnTo>
                  <a:pt x="30" y="389"/>
                </a:lnTo>
                <a:lnTo>
                  <a:pt x="30" y="459"/>
                </a:lnTo>
                <a:lnTo>
                  <a:pt x="30" y="523"/>
                </a:lnTo>
                <a:lnTo>
                  <a:pt x="30" y="588"/>
                </a:lnTo>
                <a:lnTo>
                  <a:pt x="30" y="658"/>
                </a:lnTo>
                <a:lnTo>
                  <a:pt x="30" y="723"/>
                </a:lnTo>
                <a:lnTo>
                  <a:pt x="30" y="756"/>
                </a:lnTo>
                <a:lnTo>
                  <a:pt x="30" y="761"/>
                </a:lnTo>
                <a:lnTo>
                  <a:pt x="30" y="756"/>
                </a:lnTo>
                <a:lnTo>
                  <a:pt x="30" y="745"/>
                </a:lnTo>
                <a:lnTo>
                  <a:pt x="30" y="712"/>
                </a:lnTo>
                <a:lnTo>
                  <a:pt x="30" y="664"/>
                </a:lnTo>
                <a:lnTo>
                  <a:pt x="30" y="621"/>
                </a:lnTo>
                <a:lnTo>
                  <a:pt x="30" y="583"/>
                </a:lnTo>
                <a:lnTo>
                  <a:pt x="30" y="550"/>
                </a:lnTo>
                <a:lnTo>
                  <a:pt x="30" y="529"/>
                </a:lnTo>
                <a:lnTo>
                  <a:pt x="30" y="534"/>
                </a:lnTo>
                <a:lnTo>
                  <a:pt x="30" y="561"/>
                </a:lnTo>
                <a:lnTo>
                  <a:pt x="30" y="588"/>
                </a:lnTo>
                <a:lnTo>
                  <a:pt x="30" y="604"/>
                </a:lnTo>
                <a:lnTo>
                  <a:pt x="30" y="610"/>
                </a:lnTo>
                <a:lnTo>
                  <a:pt x="30" y="615"/>
                </a:lnTo>
                <a:lnTo>
                  <a:pt x="30" y="599"/>
                </a:lnTo>
                <a:lnTo>
                  <a:pt x="30" y="561"/>
                </a:lnTo>
                <a:lnTo>
                  <a:pt x="36" y="518"/>
                </a:lnTo>
                <a:lnTo>
                  <a:pt x="36" y="496"/>
                </a:lnTo>
                <a:lnTo>
                  <a:pt x="36" y="513"/>
                </a:lnTo>
                <a:lnTo>
                  <a:pt x="36" y="523"/>
                </a:lnTo>
                <a:lnTo>
                  <a:pt x="36" y="518"/>
                </a:lnTo>
                <a:lnTo>
                  <a:pt x="36" y="523"/>
                </a:lnTo>
                <a:lnTo>
                  <a:pt x="36" y="534"/>
                </a:lnTo>
                <a:lnTo>
                  <a:pt x="36" y="529"/>
                </a:lnTo>
                <a:lnTo>
                  <a:pt x="36" y="518"/>
                </a:lnTo>
                <a:lnTo>
                  <a:pt x="36" y="513"/>
                </a:lnTo>
                <a:lnTo>
                  <a:pt x="36" y="529"/>
                </a:lnTo>
                <a:lnTo>
                  <a:pt x="36" y="561"/>
                </a:lnTo>
                <a:lnTo>
                  <a:pt x="36" y="583"/>
                </a:lnTo>
                <a:lnTo>
                  <a:pt x="36" y="572"/>
                </a:lnTo>
                <a:lnTo>
                  <a:pt x="36" y="583"/>
                </a:lnTo>
                <a:lnTo>
                  <a:pt x="36" y="604"/>
                </a:lnTo>
                <a:lnTo>
                  <a:pt x="36" y="637"/>
                </a:lnTo>
                <a:lnTo>
                  <a:pt x="36" y="669"/>
                </a:lnTo>
                <a:lnTo>
                  <a:pt x="36" y="691"/>
                </a:lnTo>
                <a:lnTo>
                  <a:pt x="36" y="707"/>
                </a:lnTo>
                <a:lnTo>
                  <a:pt x="36" y="718"/>
                </a:lnTo>
                <a:lnTo>
                  <a:pt x="36" y="707"/>
                </a:lnTo>
                <a:lnTo>
                  <a:pt x="36" y="685"/>
                </a:lnTo>
                <a:lnTo>
                  <a:pt x="36" y="653"/>
                </a:lnTo>
                <a:lnTo>
                  <a:pt x="36" y="621"/>
                </a:lnTo>
                <a:lnTo>
                  <a:pt x="36" y="577"/>
                </a:lnTo>
                <a:lnTo>
                  <a:pt x="36" y="523"/>
                </a:lnTo>
                <a:lnTo>
                  <a:pt x="36" y="459"/>
                </a:lnTo>
                <a:lnTo>
                  <a:pt x="36" y="416"/>
                </a:lnTo>
                <a:lnTo>
                  <a:pt x="36" y="394"/>
                </a:lnTo>
                <a:lnTo>
                  <a:pt x="36" y="383"/>
                </a:lnTo>
                <a:lnTo>
                  <a:pt x="36" y="362"/>
                </a:lnTo>
                <a:lnTo>
                  <a:pt x="36" y="340"/>
                </a:lnTo>
                <a:lnTo>
                  <a:pt x="36" y="335"/>
                </a:lnTo>
                <a:lnTo>
                  <a:pt x="36" y="351"/>
                </a:lnTo>
                <a:lnTo>
                  <a:pt x="36" y="389"/>
                </a:lnTo>
                <a:lnTo>
                  <a:pt x="36" y="432"/>
                </a:lnTo>
                <a:lnTo>
                  <a:pt x="36" y="486"/>
                </a:lnTo>
                <a:lnTo>
                  <a:pt x="36" y="545"/>
                </a:lnTo>
                <a:lnTo>
                  <a:pt x="36" y="604"/>
                </a:lnTo>
                <a:lnTo>
                  <a:pt x="36" y="658"/>
                </a:lnTo>
                <a:lnTo>
                  <a:pt x="36" y="696"/>
                </a:lnTo>
                <a:lnTo>
                  <a:pt x="36" y="707"/>
                </a:lnTo>
                <a:lnTo>
                  <a:pt x="36" y="685"/>
                </a:lnTo>
                <a:lnTo>
                  <a:pt x="36" y="664"/>
                </a:lnTo>
                <a:lnTo>
                  <a:pt x="36" y="653"/>
                </a:lnTo>
                <a:lnTo>
                  <a:pt x="36" y="658"/>
                </a:lnTo>
                <a:lnTo>
                  <a:pt x="36" y="653"/>
                </a:lnTo>
                <a:lnTo>
                  <a:pt x="36" y="642"/>
                </a:lnTo>
                <a:lnTo>
                  <a:pt x="36" y="615"/>
                </a:lnTo>
                <a:lnTo>
                  <a:pt x="36" y="588"/>
                </a:lnTo>
                <a:lnTo>
                  <a:pt x="36" y="577"/>
                </a:lnTo>
                <a:lnTo>
                  <a:pt x="36" y="583"/>
                </a:lnTo>
                <a:lnTo>
                  <a:pt x="36" y="599"/>
                </a:lnTo>
                <a:lnTo>
                  <a:pt x="36" y="631"/>
                </a:lnTo>
                <a:lnTo>
                  <a:pt x="36" y="653"/>
                </a:lnTo>
                <a:lnTo>
                  <a:pt x="36" y="658"/>
                </a:lnTo>
                <a:lnTo>
                  <a:pt x="36" y="642"/>
                </a:lnTo>
                <a:lnTo>
                  <a:pt x="36" y="631"/>
                </a:lnTo>
                <a:lnTo>
                  <a:pt x="36" y="642"/>
                </a:lnTo>
                <a:lnTo>
                  <a:pt x="36" y="658"/>
                </a:lnTo>
                <a:lnTo>
                  <a:pt x="36" y="669"/>
                </a:lnTo>
                <a:lnTo>
                  <a:pt x="36" y="653"/>
                </a:lnTo>
                <a:lnTo>
                  <a:pt x="36" y="621"/>
                </a:lnTo>
                <a:lnTo>
                  <a:pt x="36" y="583"/>
                </a:lnTo>
                <a:lnTo>
                  <a:pt x="36" y="550"/>
                </a:lnTo>
                <a:lnTo>
                  <a:pt x="36" y="513"/>
                </a:lnTo>
                <a:lnTo>
                  <a:pt x="36" y="464"/>
                </a:lnTo>
                <a:lnTo>
                  <a:pt x="36" y="416"/>
                </a:lnTo>
                <a:lnTo>
                  <a:pt x="36" y="399"/>
                </a:lnTo>
                <a:lnTo>
                  <a:pt x="36" y="426"/>
                </a:lnTo>
                <a:lnTo>
                  <a:pt x="36" y="475"/>
                </a:lnTo>
                <a:lnTo>
                  <a:pt x="36" y="518"/>
                </a:lnTo>
                <a:lnTo>
                  <a:pt x="36" y="545"/>
                </a:lnTo>
                <a:lnTo>
                  <a:pt x="36" y="567"/>
                </a:lnTo>
                <a:lnTo>
                  <a:pt x="36" y="594"/>
                </a:lnTo>
                <a:lnTo>
                  <a:pt x="36" y="604"/>
                </a:lnTo>
                <a:lnTo>
                  <a:pt x="42" y="588"/>
                </a:lnTo>
                <a:lnTo>
                  <a:pt x="42" y="545"/>
                </a:lnTo>
                <a:lnTo>
                  <a:pt x="42" y="486"/>
                </a:lnTo>
                <a:lnTo>
                  <a:pt x="42" y="421"/>
                </a:lnTo>
                <a:lnTo>
                  <a:pt x="42" y="372"/>
                </a:lnTo>
                <a:lnTo>
                  <a:pt x="42" y="362"/>
                </a:lnTo>
                <a:lnTo>
                  <a:pt x="42" y="389"/>
                </a:lnTo>
                <a:lnTo>
                  <a:pt x="42" y="437"/>
                </a:lnTo>
                <a:lnTo>
                  <a:pt x="42" y="486"/>
                </a:lnTo>
                <a:lnTo>
                  <a:pt x="42" y="523"/>
                </a:lnTo>
                <a:lnTo>
                  <a:pt x="42" y="545"/>
                </a:lnTo>
                <a:lnTo>
                  <a:pt x="42" y="567"/>
                </a:lnTo>
                <a:lnTo>
                  <a:pt x="42" y="594"/>
                </a:lnTo>
                <a:lnTo>
                  <a:pt x="42" y="631"/>
                </a:lnTo>
                <a:lnTo>
                  <a:pt x="42" y="653"/>
                </a:lnTo>
                <a:lnTo>
                  <a:pt x="42" y="642"/>
                </a:lnTo>
                <a:lnTo>
                  <a:pt x="42" y="648"/>
                </a:lnTo>
                <a:lnTo>
                  <a:pt x="42" y="669"/>
                </a:lnTo>
                <a:lnTo>
                  <a:pt x="42" y="691"/>
                </a:lnTo>
                <a:lnTo>
                  <a:pt x="42" y="712"/>
                </a:lnTo>
                <a:lnTo>
                  <a:pt x="42" y="718"/>
                </a:lnTo>
                <a:lnTo>
                  <a:pt x="42" y="712"/>
                </a:lnTo>
                <a:lnTo>
                  <a:pt x="42" y="702"/>
                </a:lnTo>
                <a:lnTo>
                  <a:pt x="42" y="691"/>
                </a:lnTo>
                <a:lnTo>
                  <a:pt x="42" y="675"/>
                </a:lnTo>
                <a:lnTo>
                  <a:pt x="42" y="664"/>
                </a:lnTo>
                <a:lnTo>
                  <a:pt x="42" y="653"/>
                </a:lnTo>
                <a:lnTo>
                  <a:pt x="42" y="642"/>
                </a:lnTo>
                <a:lnTo>
                  <a:pt x="42" y="631"/>
                </a:lnTo>
                <a:lnTo>
                  <a:pt x="42" y="610"/>
                </a:lnTo>
                <a:lnTo>
                  <a:pt x="42" y="583"/>
                </a:lnTo>
                <a:lnTo>
                  <a:pt x="42" y="561"/>
                </a:lnTo>
                <a:lnTo>
                  <a:pt x="42" y="545"/>
                </a:lnTo>
                <a:lnTo>
                  <a:pt x="42" y="523"/>
                </a:lnTo>
                <a:lnTo>
                  <a:pt x="42" y="486"/>
                </a:lnTo>
                <a:lnTo>
                  <a:pt x="42" y="432"/>
                </a:lnTo>
                <a:lnTo>
                  <a:pt x="42" y="389"/>
                </a:lnTo>
                <a:lnTo>
                  <a:pt x="42" y="367"/>
                </a:lnTo>
                <a:lnTo>
                  <a:pt x="42" y="372"/>
                </a:lnTo>
                <a:lnTo>
                  <a:pt x="42" y="383"/>
                </a:lnTo>
                <a:lnTo>
                  <a:pt x="42" y="410"/>
                </a:lnTo>
                <a:lnTo>
                  <a:pt x="42" y="459"/>
                </a:lnTo>
                <a:lnTo>
                  <a:pt x="42" y="529"/>
                </a:lnTo>
                <a:lnTo>
                  <a:pt x="42" y="594"/>
                </a:lnTo>
                <a:lnTo>
                  <a:pt x="42" y="642"/>
                </a:lnTo>
                <a:lnTo>
                  <a:pt x="42" y="669"/>
                </a:lnTo>
                <a:lnTo>
                  <a:pt x="42" y="664"/>
                </a:lnTo>
                <a:lnTo>
                  <a:pt x="42" y="637"/>
                </a:lnTo>
                <a:lnTo>
                  <a:pt x="42" y="599"/>
                </a:lnTo>
                <a:lnTo>
                  <a:pt x="42" y="577"/>
                </a:lnTo>
                <a:lnTo>
                  <a:pt x="42" y="594"/>
                </a:lnTo>
                <a:lnTo>
                  <a:pt x="42" y="610"/>
                </a:lnTo>
                <a:lnTo>
                  <a:pt x="42" y="599"/>
                </a:lnTo>
                <a:lnTo>
                  <a:pt x="42" y="604"/>
                </a:lnTo>
                <a:lnTo>
                  <a:pt x="42" y="642"/>
                </a:lnTo>
                <a:lnTo>
                  <a:pt x="42" y="685"/>
                </a:lnTo>
                <a:lnTo>
                  <a:pt x="42" y="696"/>
                </a:lnTo>
                <a:lnTo>
                  <a:pt x="42" y="680"/>
                </a:lnTo>
                <a:lnTo>
                  <a:pt x="42" y="658"/>
                </a:lnTo>
                <a:lnTo>
                  <a:pt x="42" y="653"/>
                </a:lnTo>
                <a:lnTo>
                  <a:pt x="42" y="658"/>
                </a:lnTo>
                <a:lnTo>
                  <a:pt x="42" y="653"/>
                </a:lnTo>
                <a:lnTo>
                  <a:pt x="42" y="637"/>
                </a:lnTo>
                <a:lnTo>
                  <a:pt x="42" y="610"/>
                </a:lnTo>
                <a:lnTo>
                  <a:pt x="42" y="583"/>
                </a:lnTo>
                <a:lnTo>
                  <a:pt x="42" y="556"/>
                </a:lnTo>
                <a:lnTo>
                  <a:pt x="42" y="518"/>
                </a:lnTo>
                <a:lnTo>
                  <a:pt x="42" y="469"/>
                </a:lnTo>
                <a:lnTo>
                  <a:pt x="42" y="421"/>
                </a:lnTo>
                <a:lnTo>
                  <a:pt x="42" y="394"/>
                </a:lnTo>
                <a:lnTo>
                  <a:pt x="42" y="372"/>
                </a:lnTo>
                <a:lnTo>
                  <a:pt x="42" y="351"/>
                </a:lnTo>
                <a:lnTo>
                  <a:pt x="42" y="335"/>
                </a:lnTo>
                <a:lnTo>
                  <a:pt x="42" y="345"/>
                </a:lnTo>
                <a:lnTo>
                  <a:pt x="42" y="383"/>
                </a:lnTo>
                <a:lnTo>
                  <a:pt x="42" y="459"/>
                </a:lnTo>
                <a:lnTo>
                  <a:pt x="42" y="545"/>
                </a:lnTo>
                <a:lnTo>
                  <a:pt x="42" y="610"/>
                </a:lnTo>
                <a:lnTo>
                  <a:pt x="42" y="648"/>
                </a:lnTo>
                <a:lnTo>
                  <a:pt x="42" y="658"/>
                </a:lnTo>
                <a:lnTo>
                  <a:pt x="42" y="642"/>
                </a:lnTo>
                <a:lnTo>
                  <a:pt x="42" y="615"/>
                </a:lnTo>
                <a:lnTo>
                  <a:pt x="48" y="577"/>
                </a:lnTo>
                <a:lnTo>
                  <a:pt x="48" y="561"/>
                </a:lnTo>
                <a:lnTo>
                  <a:pt x="48" y="567"/>
                </a:lnTo>
                <a:lnTo>
                  <a:pt x="48" y="572"/>
                </a:lnTo>
                <a:lnTo>
                  <a:pt x="48" y="583"/>
                </a:lnTo>
                <a:lnTo>
                  <a:pt x="48" y="626"/>
                </a:lnTo>
                <a:lnTo>
                  <a:pt x="48" y="702"/>
                </a:lnTo>
                <a:lnTo>
                  <a:pt x="48" y="772"/>
                </a:lnTo>
                <a:lnTo>
                  <a:pt x="48" y="804"/>
                </a:lnTo>
                <a:lnTo>
                  <a:pt x="48" y="777"/>
                </a:lnTo>
                <a:lnTo>
                  <a:pt x="48" y="729"/>
                </a:lnTo>
                <a:lnTo>
                  <a:pt x="48" y="680"/>
                </a:lnTo>
                <a:lnTo>
                  <a:pt x="48" y="642"/>
                </a:lnTo>
                <a:lnTo>
                  <a:pt x="48" y="615"/>
                </a:lnTo>
                <a:lnTo>
                  <a:pt x="48" y="583"/>
                </a:lnTo>
                <a:lnTo>
                  <a:pt x="48" y="545"/>
                </a:lnTo>
                <a:lnTo>
                  <a:pt x="48" y="502"/>
                </a:lnTo>
                <a:lnTo>
                  <a:pt x="48" y="453"/>
                </a:lnTo>
                <a:lnTo>
                  <a:pt x="48" y="426"/>
                </a:lnTo>
                <a:lnTo>
                  <a:pt x="48" y="443"/>
                </a:lnTo>
                <a:lnTo>
                  <a:pt x="48" y="453"/>
                </a:lnTo>
                <a:lnTo>
                  <a:pt x="48" y="448"/>
                </a:lnTo>
                <a:lnTo>
                  <a:pt x="48" y="464"/>
                </a:lnTo>
                <a:lnTo>
                  <a:pt x="48" y="502"/>
                </a:lnTo>
                <a:lnTo>
                  <a:pt x="48" y="545"/>
                </a:lnTo>
                <a:lnTo>
                  <a:pt x="48" y="567"/>
                </a:lnTo>
                <a:lnTo>
                  <a:pt x="48" y="583"/>
                </a:lnTo>
                <a:lnTo>
                  <a:pt x="48" y="604"/>
                </a:lnTo>
                <a:lnTo>
                  <a:pt x="48" y="626"/>
                </a:lnTo>
                <a:lnTo>
                  <a:pt x="48" y="615"/>
                </a:lnTo>
                <a:lnTo>
                  <a:pt x="48" y="604"/>
                </a:lnTo>
                <a:lnTo>
                  <a:pt x="48" y="631"/>
                </a:lnTo>
                <a:lnTo>
                  <a:pt x="48" y="658"/>
                </a:lnTo>
                <a:lnTo>
                  <a:pt x="48" y="685"/>
                </a:lnTo>
                <a:lnTo>
                  <a:pt x="48" y="664"/>
                </a:lnTo>
                <a:lnTo>
                  <a:pt x="48" y="637"/>
                </a:lnTo>
                <a:lnTo>
                  <a:pt x="48" y="621"/>
                </a:lnTo>
                <a:lnTo>
                  <a:pt x="48" y="615"/>
                </a:lnTo>
                <a:lnTo>
                  <a:pt x="48" y="604"/>
                </a:lnTo>
                <a:lnTo>
                  <a:pt x="48" y="577"/>
                </a:lnTo>
                <a:lnTo>
                  <a:pt x="48" y="550"/>
                </a:lnTo>
                <a:lnTo>
                  <a:pt x="48" y="518"/>
                </a:lnTo>
                <a:lnTo>
                  <a:pt x="48" y="480"/>
                </a:lnTo>
                <a:lnTo>
                  <a:pt x="48" y="432"/>
                </a:lnTo>
                <a:lnTo>
                  <a:pt x="48" y="394"/>
                </a:lnTo>
                <a:lnTo>
                  <a:pt x="48" y="372"/>
                </a:lnTo>
                <a:lnTo>
                  <a:pt x="48" y="389"/>
                </a:lnTo>
                <a:lnTo>
                  <a:pt x="48" y="421"/>
                </a:lnTo>
                <a:lnTo>
                  <a:pt x="48" y="453"/>
                </a:lnTo>
                <a:lnTo>
                  <a:pt x="48" y="486"/>
                </a:lnTo>
                <a:lnTo>
                  <a:pt x="48" y="529"/>
                </a:lnTo>
                <a:lnTo>
                  <a:pt x="48" y="572"/>
                </a:lnTo>
                <a:lnTo>
                  <a:pt x="48" y="615"/>
                </a:lnTo>
                <a:lnTo>
                  <a:pt x="48" y="669"/>
                </a:lnTo>
                <a:lnTo>
                  <a:pt x="48" y="718"/>
                </a:lnTo>
                <a:lnTo>
                  <a:pt x="48" y="745"/>
                </a:lnTo>
                <a:lnTo>
                  <a:pt x="48" y="734"/>
                </a:lnTo>
                <a:lnTo>
                  <a:pt x="48" y="723"/>
                </a:lnTo>
                <a:lnTo>
                  <a:pt x="48" y="707"/>
                </a:lnTo>
                <a:lnTo>
                  <a:pt x="48" y="680"/>
                </a:lnTo>
                <a:lnTo>
                  <a:pt x="48" y="637"/>
                </a:lnTo>
                <a:lnTo>
                  <a:pt x="48" y="588"/>
                </a:lnTo>
                <a:lnTo>
                  <a:pt x="48" y="545"/>
                </a:lnTo>
                <a:lnTo>
                  <a:pt x="48" y="507"/>
                </a:lnTo>
                <a:lnTo>
                  <a:pt x="48" y="475"/>
                </a:lnTo>
                <a:lnTo>
                  <a:pt x="48" y="459"/>
                </a:lnTo>
                <a:lnTo>
                  <a:pt x="48" y="453"/>
                </a:lnTo>
                <a:lnTo>
                  <a:pt x="48" y="459"/>
                </a:lnTo>
                <a:lnTo>
                  <a:pt x="48" y="464"/>
                </a:lnTo>
                <a:lnTo>
                  <a:pt x="48" y="475"/>
                </a:lnTo>
                <a:lnTo>
                  <a:pt x="48" y="502"/>
                </a:lnTo>
                <a:lnTo>
                  <a:pt x="48" y="550"/>
                </a:lnTo>
                <a:lnTo>
                  <a:pt x="48" y="615"/>
                </a:lnTo>
                <a:lnTo>
                  <a:pt x="48" y="675"/>
                </a:lnTo>
                <a:lnTo>
                  <a:pt x="48" y="712"/>
                </a:lnTo>
                <a:lnTo>
                  <a:pt x="48" y="718"/>
                </a:lnTo>
                <a:lnTo>
                  <a:pt x="48" y="707"/>
                </a:lnTo>
                <a:lnTo>
                  <a:pt x="48" y="680"/>
                </a:lnTo>
                <a:lnTo>
                  <a:pt x="54" y="658"/>
                </a:lnTo>
                <a:lnTo>
                  <a:pt x="54" y="631"/>
                </a:lnTo>
                <a:lnTo>
                  <a:pt x="54" y="610"/>
                </a:lnTo>
                <a:lnTo>
                  <a:pt x="54" y="588"/>
                </a:lnTo>
                <a:lnTo>
                  <a:pt x="54" y="561"/>
                </a:lnTo>
                <a:lnTo>
                  <a:pt x="54" y="513"/>
                </a:lnTo>
                <a:lnTo>
                  <a:pt x="54" y="459"/>
                </a:lnTo>
                <a:lnTo>
                  <a:pt x="54" y="432"/>
                </a:lnTo>
                <a:lnTo>
                  <a:pt x="54" y="459"/>
                </a:lnTo>
                <a:lnTo>
                  <a:pt x="54" y="502"/>
                </a:lnTo>
                <a:lnTo>
                  <a:pt x="54" y="540"/>
                </a:lnTo>
                <a:lnTo>
                  <a:pt x="54" y="556"/>
                </a:lnTo>
                <a:lnTo>
                  <a:pt x="54" y="561"/>
                </a:lnTo>
                <a:lnTo>
                  <a:pt x="54" y="567"/>
                </a:lnTo>
                <a:lnTo>
                  <a:pt x="54" y="588"/>
                </a:lnTo>
                <a:lnTo>
                  <a:pt x="54" y="637"/>
                </a:lnTo>
                <a:lnTo>
                  <a:pt x="54" y="669"/>
                </a:lnTo>
                <a:lnTo>
                  <a:pt x="54" y="675"/>
                </a:lnTo>
                <a:lnTo>
                  <a:pt x="54" y="648"/>
                </a:lnTo>
                <a:lnTo>
                  <a:pt x="54" y="610"/>
                </a:lnTo>
                <a:lnTo>
                  <a:pt x="54" y="588"/>
                </a:lnTo>
                <a:lnTo>
                  <a:pt x="54" y="577"/>
                </a:lnTo>
                <a:lnTo>
                  <a:pt x="54" y="561"/>
                </a:lnTo>
                <a:lnTo>
                  <a:pt x="54" y="529"/>
                </a:lnTo>
                <a:lnTo>
                  <a:pt x="54" y="502"/>
                </a:lnTo>
                <a:lnTo>
                  <a:pt x="54" y="534"/>
                </a:lnTo>
                <a:lnTo>
                  <a:pt x="54" y="561"/>
                </a:lnTo>
                <a:lnTo>
                  <a:pt x="54" y="567"/>
                </a:lnTo>
                <a:lnTo>
                  <a:pt x="54" y="545"/>
                </a:lnTo>
                <a:lnTo>
                  <a:pt x="54" y="523"/>
                </a:lnTo>
                <a:lnTo>
                  <a:pt x="54" y="513"/>
                </a:lnTo>
                <a:lnTo>
                  <a:pt x="54" y="491"/>
                </a:lnTo>
                <a:lnTo>
                  <a:pt x="54" y="469"/>
                </a:lnTo>
                <a:lnTo>
                  <a:pt x="54" y="448"/>
                </a:lnTo>
                <a:lnTo>
                  <a:pt x="54" y="475"/>
                </a:lnTo>
                <a:lnTo>
                  <a:pt x="54" y="513"/>
                </a:lnTo>
                <a:lnTo>
                  <a:pt x="54" y="529"/>
                </a:lnTo>
                <a:lnTo>
                  <a:pt x="54" y="518"/>
                </a:lnTo>
                <a:lnTo>
                  <a:pt x="54" y="502"/>
                </a:lnTo>
                <a:lnTo>
                  <a:pt x="54" y="518"/>
                </a:lnTo>
                <a:lnTo>
                  <a:pt x="54" y="583"/>
                </a:lnTo>
                <a:lnTo>
                  <a:pt x="54" y="680"/>
                </a:lnTo>
                <a:lnTo>
                  <a:pt x="54" y="766"/>
                </a:lnTo>
                <a:lnTo>
                  <a:pt x="54" y="826"/>
                </a:lnTo>
                <a:lnTo>
                  <a:pt x="54" y="842"/>
                </a:lnTo>
                <a:lnTo>
                  <a:pt x="54" y="815"/>
                </a:lnTo>
                <a:lnTo>
                  <a:pt x="54" y="766"/>
                </a:lnTo>
                <a:lnTo>
                  <a:pt x="54" y="712"/>
                </a:lnTo>
                <a:lnTo>
                  <a:pt x="54" y="658"/>
                </a:lnTo>
                <a:lnTo>
                  <a:pt x="54" y="604"/>
                </a:lnTo>
                <a:lnTo>
                  <a:pt x="54" y="556"/>
                </a:lnTo>
                <a:lnTo>
                  <a:pt x="54" y="534"/>
                </a:lnTo>
                <a:lnTo>
                  <a:pt x="54" y="523"/>
                </a:lnTo>
                <a:lnTo>
                  <a:pt x="54" y="529"/>
                </a:lnTo>
                <a:lnTo>
                  <a:pt x="54" y="556"/>
                </a:lnTo>
                <a:lnTo>
                  <a:pt x="54" y="610"/>
                </a:lnTo>
                <a:lnTo>
                  <a:pt x="54" y="653"/>
                </a:lnTo>
                <a:lnTo>
                  <a:pt x="54" y="664"/>
                </a:lnTo>
                <a:lnTo>
                  <a:pt x="54" y="631"/>
                </a:lnTo>
                <a:lnTo>
                  <a:pt x="54" y="599"/>
                </a:lnTo>
                <a:lnTo>
                  <a:pt x="54" y="572"/>
                </a:lnTo>
                <a:lnTo>
                  <a:pt x="54" y="534"/>
                </a:lnTo>
                <a:lnTo>
                  <a:pt x="54" y="491"/>
                </a:lnTo>
                <a:lnTo>
                  <a:pt x="54" y="437"/>
                </a:lnTo>
                <a:lnTo>
                  <a:pt x="54" y="389"/>
                </a:lnTo>
                <a:lnTo>
                  <a:pt x="54" y="340"/>
                </a:lnTo>
                <a:lnTo>
                  <a:pt x="54" y="308"/>
                </a:lnTo>
                <a:lnTo>
                  <a:pt x="54" y="297"/>
                </a:lnTo>
                <a:lnTo>
                  <a:pt x="54" y="313"/>
                </a:lnTo>
                <a:lnTo>
                  <a:pt x="54" y="356"/>
                </a:lnTo>
                <a:lnTo>
                  <a:pt x="54" y="426"/>
                </a:lnTo>
                <a:lnTo>
                  <a:pt x="54" y="491"/>
                </a:lnTo>
                <a:lnTo>
                  <a:pt x="54" y="545"/>
                </a:lnTo>
                <a:lnTo>
                  <a:pt x="54" y="572"/>
                </a:lnTo>
                <a:lnTo>
                  <a:pt x="54" y="604"/>
                </a:lnTo>
                <a:lnTo>
                  <a:pt x="54" y="642"/>
                </a:lnTo>
                <a:lnTo>
                  <a:pt x="54" y="675"/>
                </a:lnTo>
                <a:lnTo>
                  <a:pt x="54" y="685"/>
                </a:lnTo>
                <a:lnTo>
                  <a:pt x="54" y="675"/>
                </a:lnTo>
                <a:lnTo>
                  <a:pt x="54" y="658"/>
                </a:lnTo>
                <a:lnTo>
                  <a:pt x="61" y="664"/>
                </a:lnTo>
                <a:lnTo>
                  <a:pt x="61" y="658"/>
                </a:lnTo>
                <a:lnTo>
                  <a:pt x="61" y="653"/>
                </a:lnTo>
                <a:lnTo>
                  <a:pt x="61" y="658"/>
                </a:lnTo>
                <a:lnTo>
                  <a:pt x="61" y="664"/>
                </a:lnTo>
                <a:lnTo>
                  <a:pt x="61" y="658"/>
                </a:lnTo>
                <a:lnTo>
                  <a:pt x="61" y="648"/>
                </a:lnTo>
                <a:lnTo>
                  <a:pt x="61" y="626"/>
                </a:lnTo>
                <a:lnTo>
                  <a:pt x="61" y="610"/>
                </a:lnTo>
                <a:lnTo>
                  <a:pt x="61" y="594"/>
                </a:lnTo>
                <a:lnTo>
                  <a:pt x="61" y="599"/>
                </a:lnTo>
                <a:lnTo>
                  <a:pt x="61" y="615"/>
                </a:lnTo>
                <a:lnTo>
                  <a:pt x="61" y="637"/>
                </a:lnTo>
                <a:lnTo>
                  <a:pt x="61" y="653"/>
                </a:lnTo>
                <a:lnTo>
                  <a:pt x="61" y="648"/>
                </a:lnTo>
                <a:lnTo>
                  <a:pt x="61" y="621"/>
                </a:lnTo>
                <a:lnTo>
                  <a:pt x="61" y="594"/>
                </a:lnTo>
                <a:lnTo>
                  <a:pt x="61" y="567"/>
                </a:lnTo>
                <a:lnTo>
                  <a:pt x="61" y="534"/>
                </a:lnTo>
                <a:lnTo>
                  <a:pt x="61" y="486"/>
                </a:lnTo>
                <a:lnTo>
                  <a:pt x="61" y="448"/>
                </a:lnTo>
                <a:lnTo>
                  <a:pt x="61" y="437"/>
                </a:lnTo>
                <a:lnTo>
                  <a:pt x="61" y="459"/>
                </a:lnTo>
                <a:lnTo>
                  <a:pt x="61" y="496"/>
                </a:lnTo>
                <a:lnTo>
                  <a:pt x="61" y="529"/>
                </a:lnTo>
                <a:lnTo>
                  <a:pt x="61" y="540"/>
                </a:lnTo>
                <a:lnTo>
                  <a:pt x="61" y="556"/>
                </a:lnTo>
                <a:lnTo>
                  <a:pt x="61" y="588"/>
                </a:lnTo>
                <a:lnTo>
                  <a:pt x="61" y="615"/>
                </a:lnTo>
                <a:lnTo>
                  <a:pt x="61" y="621"/>
                </a:lnTo>
                <a:lnTo>
                  <a:pt x="61" y="610"/>
                </a:lnTo>
                <a:lnTo>
                  <a:pt x="61" y="615"/>
                </a:lnTo>
                <a:lnTo>
                  <a:pt x="61" y="631"/>
                </a:lnTo>
                <a:lnTo>
                  <a:pt x="61" y="642"/>
                </a:lnTo>
                <a:lnTo>
                  <a:pt x="61" y="637"/>
                </a:lnTo>
                <a:lnTo>
                  <a:pt x="61" y="621"/>
                </a:lnTo>
                <a:lnTo>
                  <a:pt x="61" y="604"/>
                </a:lnTo>
                <a:lnTo>
                  <a:pt x="61" y="583"/>
                </a:lnTo>
                <a:lnTo>
                  <a:pt x="61" y="529"/>
                </a:lnTo>
                <a:lnTo>
                  <a:pt x="61" y="437"/>
                </a:lnTo>
                <a:lnTo>
                  <a:pt x="61" y="356"/>
                </a:lnTo>
                <a:lnTo>
                  <a:pt x="61" y="329"/>
                </a:lnTo>
                <a:lnTo>
                  <a:pt x="61" y="356"/>
                </a:lnTo>
                <a:lnTo>
                  <a:pt x="61" y="399"/>
                </a:lnTo>
                <a:lnTo>
                  <a:pt x="61" y="421"/>
                </a:lnTo>
                <a:lnTo>
                  <a:pt x="61" y="416"/>
                </a:lnTo>
                <a:lnTo>
                  <a:pt x="61" y="437"/>
                </a:lnTo>
                <a:lnTo>
                  <a:pt x="61" y="486"/>
                </a:lnTo>
                <a:lnTo>
                  <a:pt x="61" y="534"/>
                </a:lnTo>
                <a:lnTo>
                  <a:pt x="61" y="572"/>
                </a:lnTo>
                <a:lnTo>
                  <a:pt x="61" y="604"/>
                </a:lnTo>
                <a:lnTo>
                  <a:pt x="61" y="637"/>
                </a:lnTo>
                <a:lnTo>
                  <a:pt x="61" y="675"/>
                </a:lnTo>
                <a:lnTo>
                  <a:pt x="61" y="702"/>
                </a:lnTo>
                <a:lnTo>
                  <a:pt x="61" y="712"/>
                </a:lnTo>
                <a:lnTo>
                  <a:pt x="61" y="718"/>
                </a:lnTo>
                <a:lnTo>
                  <a:pt x="61" y="729"/>
                </a:lnTo>
                <a:lnTo>
                  <a:pt x="61" y="745"/>
                </a:lnTo>
                <a:lnTo>
                  <a:pt x="61" y="739"/>
                </a:lnTo>
                <a:lnTo>
                  <a:pt x="61" y="723"/>
                </a:lnTo>
                <a:lnTo>
                  <a:pt x="61" y="707"/>
                </a:lnTo>
                <a:lnTo>
                  <a:pt x="61" y="680"/>
                </a:lnTo>
                <a:lnTo>
                  <a:pt x="61" y="642"/>
                </a:lnTo>
                <a:lnTo>
                  <a:pt x="61" y="594"/>
                </a:lnTo>
                <a:lnTo>
                  <a:pt x="61" y="556"/>
                </a:lnTo>
                <a:lnTo>
                  <a:pt x="61" y="518"/>
                </a:lnTo>
                <a:lnTo>
                  <a:pt x="61" y="480"/>
                </a:lnTo>
                <a:lnTo>
                  <a:pt x="61" y="459"/>
                </a:lnTo>
                <a:lnTo>
                  <a:pt x="61" y="480"/>
                </a:lnTo>
                <a:lnTo>
                  <a:pt x="61" y="491"/>
                </a:lnTo>
                <a:lnTo>
                  <a:pt x="61" y="480"/>
                </a:lnTo>
                <a:lnTo>
                  <a:pt x="61" y="448"/>
                </a:lnTo>
                <a:lnTo>
                  <a:pt x="61" y="432"/>
                </a:lnTo>
                <a:lnTo>
                  <a:pt x="61" y="453"/>
                </a:lnTo>
                <a:lnTo>
                  <a:pt x="61" y="496"/>
                </a:lnTo>
                <a:lnTo>
                  <a:pt x="61" y="529"/>
                </a:lnTo>
                <a:lnTo>
                  <a:pt x="61" y="534"/>
                </a:lnTo>
                <a:lnTo>
                  <a:pt x="67" y="540"/>
                </a:lnTo>
                <a:lnTo>
                  <a:pt x="67" y="577"/>
                </a:lnTo>
                <a:lnTo>
                  <a:pt x="67" y="621"/>
                </a:lnTo>
                <a:lnTo>
                  <a:pt x="67" y="642"/>
                </a:lnTo>
                <a:lnTo>
                  <a:pt x="67" y="615"/>
                </a:lnTo>
                <a:lnTo>
                  <a:pt x="67" y="577"/>
                </a:lnTo>
                <a:lnTo>
                  <a:pt x="67" y="567"/>
                </a:lnTo>
                <a:lnTo>
                  <a:pt x="67" y="588"/>
                </a:lnTo>
                <a:lnTo>
                  <a:pt x="67" y="615"/>
                </a:lnTo>
                <a:lnTo>
                  <a:pt x="67" y="621"/>
                </a:lnTo>
                <a:lnTo>
                  <a:pt x="67" y="610"/>
                </a:lnTo>
                <a:lnTo>
                  <a:pt x="67" y="599"/>
                </a:lnTo>
                <a:lnTo>
                  <a:pt x="67" y="610"/>
                </a:lnTo>
                <a:lnTo>
                  <a:pt x="67" y="615"/>
                </a:lnTo>
                <a:lnTo>
                  <a:pt x="67" y="621"/>
                </a:lnTo>
                <a:lnTo>
                  <a:pt x="67" y="610"/>
                </a:lnTo>
                <a:lnTo>
                  <a:pt x="67" y="615"/>
                </a:lnTo>
                <a:lnTo>
                  <a:pt x="67" y="621"/>
                </a:lnTo>
                <a:lnTo>
                  <a:pt x="67" y="615"/>
                </a:lnTo>
                <a:lnTo>
                  <a:pt x="67" y="594"/>
                </a:lnTo>
                <a:lnTo>
                  <a:pt x="67" y="556"/>
                </a:lnTo>
                <a:lnTo>
                  <a:pt x="67" y="529"/>
                </a:lnTo>
                <a:lnTo>
                  <a:pt x="67" y="518"/>
                </a:lnTo>
                <a:lnTo>
                  <a:pt x="67" y="502"/>
                </a:lnTo>
                <a:lnTo>
                  <a:pt x="67" y="486"/>
                </a:lnTo>
                <a:lnTo>
                  <a:pt x="67" y="480"/>
                </a:lnTo>
                <a:lnTo>
                  <a:pt x="67" y="502"/>
                </a:lnTo>
                <a:lnTo>
                  <a:pt x="67" y="545"/>
                </a:lnTo>
                <a:lnTo>
                  <a:pt x="67" y="588"/>
                </a:lnTo>
                <a:lnTo>
                  <a:pt x="67" y="631"/>
                </a:lnTo>
                <a:lnTo>
                  <a:pt x="67" y="675"/>
                </a:lnTo>
                <a:lnTo>
                  <a:pt x="67" y="739"/>
                </a:lnTo>
                <a:lnTo>
                  <a:pt x="67" y="793"/>
                </a:lnTo>
                <a:lnTo>
                  <a:pt x="67" y="820"/>
                </a:lnTo>
                <a:lnTo>
                  <a:pt x="67" y="804"/>
                </a:lnTo>
                <a:lnTo>
                  <a:pt x="67" y="777"/>
                </a:lnTo>
                <a:lnTo>
                  <a:pt x="67" y="756"/>
                </a:lnTo>
                <a:lnTo>
                  <a:pt x="67" y="723"/>
                </a:lnTo>
                <a:lnTo>
                  <a:pt x="67" y="664"/>
                </a:lnTo>
                <a:lnTo>
                  <a:pt x="67" y="567"/>
                </a:lnTo>
                <a:lnTo>
                  <a:pt x="67" y="443"/>
                </a:lnTo>
                <a:lnTo>
                  <a:pt x="67" y="318"/>
                </a:lnTo>
                <a:lnTo>
                  <a:pt x="67" y="210"/>
                </a:lnTo>
                <a:lnTo>
                  <a:pt x="67" y="140"/>
                </a:lnTo>
                <a:lnTo>
                  <a:pt x="67" y="108"/>
                </a:lnTo>
                <a:lnTo>
                  <a:pt x="67" y="113"/>
                </a:lnTo>
                <a:lnTo>
                  <a:pt x="67" y="135"/>
                </a:lnTo>
                <a:lnTo>
                  <a:pt x="67" y="183"/>
                </a:lnTo>
                <a:lnTo>
                  <a:pt x="67" y="281"/>
                </a:lnTo>
                <a:lnTo>
                  <a:pt x="67" y="421"/>
                </a:lnTo>
                <a:lnTo>
                  <a:pt x="67" y="561"/>
                </a:lnTo>
                <a:lnTo>
                  <a:pt x="67" y="669"/>
                </a:lnTo>
                <a:lnTo>
                  <a:pt x="67" y="718"/>
                </a:lnTo>
                <a:lnTo>
                  <a:pt x="67" y="739"/>
                </a:lnTo>
                <a:lnTo>
                  <a:pt x="67" y="750"/>
                </a:lnTo>
                <a:lnTo>
                  <a:pt x="67" y="766"/>
                </a:lnTo>
                <a:lnTo>
                  <a:pt x="67" y="788"/>
                </a:lnTo>
                <a:lnTo>
                  <a:pt x="67" y="804"/>
                </a:lnTo>
                <a:lnTo>
                  <a:pt x="67" y="788"/>
                </a:lnTo>
                <a:lnTo>
                  <a:pt x="67" y="750"/>
                </a:lnTo>
                <a:lnTo>
                  <a:pt x="67" y="712"/>
                </a:lnTo>
                <a:lnTo>
                  <a:pt x="67" y="680"/>
                </a:lnTo>
                <a:lnTo>
                  <a:pt x="67" y="664"/>
                </a:lnTo>
                <a:lnTo>
                  <a:pt x="67" y="642"/>
                </a:lnTo>
                <a:lnTo>
                  <a:pt x="67" y="610"/>
                </a:lnTo>
                <a:lnTo>
                  <a:pt x="67" y="550"/>
                </a:lnTo>
                <a:lnTo>
                  <a:pt x="67" y="491"/>
                </a:lnTo>
                <a:lnTo>
                  <a:pt x="67" y="469"/>
                </a:lnTo>
                <a:lnTo>
                  <a:pt x="67" y="496"/>
                </a:lnTo>
                <a:lnTo>
                  <a:pt x="67" y="540"/>
                </a:lnTo>
                <a:lnTo>
                  <a:pt x="67" y="561"/>
                </a:lnTo>
                <a:lnTo>
                  <a:pt x="67" y="556"/>
                </a:lnTo>
                <a:lnTo>
                  <a:pt x="67" y="572"/>
                </a:lnTo>
                <a:lnTo>
                  <a:pt x="67" y="588"/>
                </a:lnTo>
                <a:lnTo>
                  <a:pt x="67" y="577"/>
                </a:lnTo>
                <a:lnTo>
                  <a:pt x="67" y="545"/>
                </a:lnTo>
                <a:lnTo>
                  <a:pt x="67" y="507"/>
                </a:lnTo>
                <a:lnTo>
                  <a:pt x="67" y="491"/>
                </a:lnTo>
                <a:lnTo>
                  <a:pt x="67" y="480"/>
                </a:lnTo>
                <a:lnTo>
                  <a:pt x="67" y="459"/>
                </a:lnTo>
                <a:lnTo>
                  <a:pt x="67" y="486"/>
                </a:lnTo>
                <a:lnTo>
                  <a:pt x="67" y="540"/>
                </a:lnTo>
                <a:lnTo>
                  <a:pt x="73" y="588"/>
                </a:lnTo>
                <a:lnTo>
                  <a:pt x="73" y="604"/>
                </a:lnTo>
                <a:lnTo>
                  <a:pt x="73" y="599"/>
                </a:lnTo>
                <a:lnTo>
                  <a:pt x="73" y="594"/>
                </a:lnTo>
                <a:lnTo>
                  <a:pt x="73" y="604"/>
                </a:lnTo>
                <a:lnTo>
                  <a:pt x="73" y="621"/>
                </a:lnTo>
                <a:lnTo>
                  <a:pt x="73" y="626"/>
                </a:lnTo>
                <a:lnTo>
                  <a:pt x="73" y="631"/>
                </a:lnTo>
                <a:lnTo>
                  <a:pt x="73" y="658"/>
                </a:lnTo>
                <a:lnTo>
                  <a:pt x="73" y="702"/>
                </a:lnTo>
                <a:lnTo>
                  <a:pt x="73" y="739"/>
                </a:lnTo>
                <a:lnTo>
                  <a:pt x="73" y="756"/>
                </a:lnTo>
                <a:lnTo>
                  <a:pt x="73" y="750"/>
                </a:lnTo>
                <a:lnTo>
                  <a:pt x="73" y="734"/>
                </a:lnTo>
                <a:lnTo>
                  <a:pt x="73" y="712"/>
                </a:lnTo>
                <a:lnTo>
                  <a:pt x="73" y="685"/>
                </a:lnTo>
                <a:lnTo>
                  <a:pt x="73" y="648"/>
                </a:lnTo>
                <a:lnTo>
                  <a:pt x="73" y="599"/>
                </a:lnTo>
                <a:lnTo>
                  <a:pt x="73" y="534"/>
                </a:lnTo>
                <a:lnTo>
                  <a:pt x="73" y="469"/>
                </a:lnTo>
                <a:lnTo>
                  <a:pt x="73" y="426"/>
                </a:lnTo>
                <a:lnTo>
                  <a:pt x="73" y="416"/>
                </a:lnTo>
                <a:lnTo>
                  <a:pt x="73" y="426"/>
                </a:lnTo>
                <a:lnTo>
                  <a:pt x="73" y="448"/>
                </a:lnTo>
                <a:lnTo>
                  <a:pt x="73" y="469"/>
                </a:lnTo>
                <a:lnTo>
                  <a:pt x="73" y="480"/>
                </a:lnTo>
                <a:lnTo>
                  <a:pt x="73" y="486"/>
                </a:lnTo>
                <a:lnTo>
                  <a:pt x="73" y="475"/>
                </a:lnTo>
                <a:lnTo>
                  <a:pt x="73" y="480"/>
                </a:lnTo>
                <a:lnTo>
                  <a:pt x="73" y="486"/>
                </a:lnTo>
                <a:lnTo>
                  <a:pt x="73" y="491"/>
                </a:lnTo>
                <a:lnTo>
                  <a:pt x="73" y="502"/>
                </a:lnTo>
                <a:lnTo>
                  <a:pt x="73" y="491"/>
                </a:lnTo>
                <a:lnTo>
                  <a:pt x="73" y="496"/>
                </a:lnTo>
                <a:lnTo>
                  <a:pt x="73" y="529"/>
                </a:lnTo>
                <a:lnTo>
                  <a:pt x="73" y="583"/>
                </a:lnTo>
                <a:lnTo>
                  <a:pt x="73" y="631"/>
                </a:lnTo>
                <a:lnTo>
                  <a:pt x="73" y="653"/>
                </a:lnTo>
                <a:lnTo>
                  <a:pt x="73" y="642"/>
                </a:lnTo>
                <a:lnTo>
                  <a:pt x="73" y="626"/>
                </a:lnTo>
                <a:lnTo>
                  <a:pt x="73" y="621"/>
                </a:lnTo>
                <a:lnTo>
                  <a:pt x="73" y="631"/>
                </a:lnTo>
                <a:lnTo>
                  <a:pt x="73" y="615"/>
                </a:lnTo>
                <a:lnTo>
                  <a:pt x="73" y="583"/>
                </a:lnTo>
                <a:lnTo>
                  <a:pt x="73" y="561"/>
                </a:lnTo>
                <a:lnTo>
                  <a:pt x="73" y="556"/>
                </a:lnTo>
                <a:lnTo>
                  <a:pt x="73" y="550"/>
                </a:lnTo>
                <a:lnTo>
                  <a:pt x="73" y="545"/>
                </a:lnTo>
                <a:lnTo>
                  <a:pt x="73" y="556"/>
                </a:lnTo>
                <a:lnTo>
                  <a:pt x="73" y="583"/>
                </a:lnTo>
                <a:lnTo>
                  <a:pt x="73" y="610"/>
                </a:lnTo>
                <a:lnTo>
                  <a:pt x="73" y="621"/>
                </a:lnTo>
                <a:lnTo>
                  <a:pt x="73" y="631"/>
                </a:lnTo>
                <a:lnTo>
                  <a:pt x="73" y="653"/>
                </a:lnTo>
                <a:lnTo>
                  <a:pt x="73" y="664"/>
                </a:lnTo>
                <a:lnTo>
                  <a:pt x="73" y="669"/>
                </a:lnTo>
                <a:lnTo>
                  <a:pt x="73" y="658"/>
                </a:lnTo>
                <a:lnTo>
                  <a:pt x="73" y="637"/>
                </a:lnTo>
                <a:lnTo>
                  <a:pt x="73" y="615"/>
                </a:lnTo>
                <a:lnTo>
                  <a:pt x="73" y="594"/>
                </a:lnTo>
                <a:lnTo>
                  <a:pt x="73" y="572"/>
                </a:lnTo>
                <a:lnTo>
                  <a:pt x="73" y="550"/>
                </a:lnTo>
                <a:lnTo>
                  <a:pt x="73" y="523"/>
                </a:lnTo>
                <a:lnTo>
                  <a:pt x="73" y="496"/>
                </a:lnTo>
                <a:lnTo>
                  <a:pt x="73" y="475"/>
                </a:lnTo>
                <a:lnTo>
                  <a:pt x="73" y="448"/>
                </a:lnTo>
                <a:lnTo>
                  <a:pt x="73" y="426"/>
                </a:lnTo>
                <a:lnTo>
                  <a:pt x="73" y="437"/>
                </a:lnTo>
                <a:lnTo>
                  <a:pt x="73" y="453"/>
                </a:lnTo>
                <a:lnTo>
                  <a:pt x="73" y="459"/>
                </a:lnTo>
                <a:lnTo>
                  <a:pt x="73" y="464"/>
                </a:lnTo>
                <a:lnTo>
                  <a:pt x="73" y="475"/>
                </a:lnTo>
                <a:lnTo>
                  <a:pt x="73" y="491"/>
                </a:lnTo>
                <a:lnTo>
                  <a:pt x="73" y="523"/>
                </a:lnTo>
                <a:lnTo>
                  <a:pt x="73" y="556"/>
                </a:lnTo>
                <a:lnTo>
                  <a:pt x="73" y="577"/>
                </a:lnTo>
                <a:lnTo>
                  <a:pt x="73" y="594"/>
                </a:lnTo>
                <a:lnTo>
                  <a:pt x="73" y="599"/>
                </a:lnTo>
                <a:lnTo>
                  <a:pt x="73" y="604"/>
                </a:lnTo>
                <a:lnTo>
                  <a:pt x="79" y="610"/>
                </a:lnTo>
                <a:lnTo>
                  <a:pt x="79" y="631"/>
                </a:lnTo>
                <a:lnTo>
                  <a:pt x="79" y="648"/>
                </a:lnTo>
                <a:lnTo>
                  <a:pt x="79" y="658"/>
                </a:lnTo>
                <a:lnTo>
                  <a:pt x="79" y="664"/>
                </a:lnTo>
                <a:lnTo>
                  <a:pt x="79" y="675"/>
                </a:lnTo>
                <a:lnTo>
                  <a:pt x="79" y="685"/>
                </a:lnTo>
                <a:lnTo>
                  <a:pt x="79" y="691"/>
                </a:lnTo>
                <a:lnTo>
                  <a:pt x="79" y="675"/>
                </a:lnTo>
                <a:lnTo>
                  <a:pt x="79" y="658"/>
                </a:lnTo>
                <a:lnTo>
                  <a:pt x="79" y="631"/>
                </a:lnTo>
                <a:lnTo>
                  <a:pt x="79" y="604"/>
                </a:lnTo>
                <a:lnTo>
                  <a:pt x="79" y="577"/>
                </a:lnTo>
                <a:lnTo>
                  <a:pt x="79" y="550"/>
                </a:lnTo>
                <a:lnTo>
                  <a:pt x="79" y="518"/>
                </a:lnTo>
                <a:lnTo>
                  <a:pt x="79" y="486"/>
                </a:lnTo>
                <a:lnTo>
                  <a:pt x="79" y="453"/>
                </a:lnTo>
                <a:lnTo>
                  <a:pt x="79" y="421"/>
                </a:lnTo>
                <a:lnTo>
                  <a:pt x="79" y="410"/>
                </a:lnTo>
                <a:lnTo>
                  <a:pt x="79" y="421"/>
                </a:lnTo>
                <a:lnTo>
                  <a:pt x="79" y="443"/>
                </a:lnTo>
                <a:lnTo>
                  <a:pt x="79" y="453"/>
                </a:lnTo>
                <a:lnTo>
                  <a:pt x="79" y="469"/>
                </a:lnTo>
                <a:lnTo>
                  <a:pt x="79" y="496"/>
                </a:lnTo>
                <a:lnTo>
                  <a:pt x="79" y="545"/>
                </a:lnTo>
                <a:lnTo>
                  <a:pt x="79" y="594"/>
                </a:lnTo>
                <a:lnTo>
                  <a:pt x="79" y="626"/>
                </a:lnTo>
                <a:lnTo>
                  <a:pt x="79" y="637"/>
                </a:lnTo>
                <a:lnTo>
                  <a:pt x="79" y="653"/>
                </a:lnTo>
                <a:lnTo>
                  <a:pt x="79" y="691"/>
                </a:lnTo>
                <a:lnTo>
                  <a:pt x="79" y="734"/>
                </a:lnTo>
                <a:lnTo>
                  <a:pt x="79" y="739"/>
                </a:lnTo>
                <a:lnTo>
                  <a:pt x="79" y="696"/>
                </a:lnTo>
                <a:lnTo>
                  <a:pt x="79" y="642"/>
                </a:lnTo>
                <a:lnTo>
                  <a:pt x="79" y="615"/>
                </a:lnTo>
                <a:lnTo>
                  <a:pt x="79" y="621"/>
                </a:lnTo>
                <a:lnTo>
                  <a:pt x="79" y="637"/>
                </a:lnTo>
                <a:lnTo>
                  <a:pt x="79" y="642"/>
                </a:lnTo>
                <a:lnTo>
                  <a:pt x="79" y="626"/>
                </a:lnTo>
                <a:lnTo>
                  <a:pt x="79" y="621"/>
                </a:lnTo>
                <a:lnTo>
                  <a:pt x="79" y="637"/>
                </a:lnTo>
                <a:lnTo>
                  <a:pt x="79" y="669"/>
                </a:lnTo>
                <a:lnTo>
                  <a:pt x="79" y="707"/>
                </a:lnTo>
                <a:lnTo>
                  <a:pt x="79" y="723"/>
                </a:lnTo>
                <a:lnTo>
                  <a:pt x="79" y="707"/>
                </a:lnTo>
                <a:lnTo>
                  <a:pt x="79" y="669"/>
                </a:lnTo>
                <a:lnTo>
                  <a:pt x="79" y="631"/>
                </a:lnTo>
                <a:lnTo>
                  <a:pt x="79" y="594"/>
                </a:lnTo>
                <a:lnTo>
                  <a:pt x="79" y="540"/>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8" name="Freeform 190"/>
          <p:cNvSpPr>
            <a:spLocks/>
          </p:cNvSpPr>
          <p:nvPr/>
        </p:nvSpPr>
        <p:spPr bwMode="auto">
          <a:xfrm>
            <a:off x="6561138" y="1006475"/>
            <a:ext cx="179387" cy="933450"/>
          </a:xfrm>
          <a:custGeom>
            <a:avLst/>
            <a:gdLst>
              <a:gd name="T0" fmla="*/ 0 w 79"/>
              <a:gd name="T1" fmla="*/ 442 h 745"/>
              <a:gd name="T2" fmla="*/ 6 w 79"/>
              <a:gd name="T3" fmla="*/ 610 h 745"/>
              <a:gd name="T4" fmla="*/ 6 w 79"/>
              <a:gd name="T5" fmla="*/ 318 h 745"/>
              <a:gd name="T6" fmla="*/ 6 w 79"/>
              <a:gd name="T7" fmla="*/ 572 h 745"/>
              <a:gd name="T8" fmla="*/ 6 w 79"/>
              <a:gd name="T9" fmla="*/ 507 h 745"/>
              <a:gd name="T10" fmla="*/ 6 w 79"/>
              <a:gd name="T11" fmla="*/ 248 h 745"/>
              <a:gd name="T12" fmla="*/ 12 w 79"/>
              <a:gd name="T13" fmla="*/ 642 h 745"/>
              <a:gd name="T14" fmla="*/ 12 w 79"/>
              <a:gd name="T15" fmla="*/ 377 h 745"/>
              <a:gd name="T16" fmla="*/ 12 w 79"/>
              <a:gd name="T17" fmla="*/ 653 h 745"/>
              <a:gd name="T18" fmla="*/ 12 w 79"/>
              <a:gd name="T19" fmla="*/ 534 h 745"/>
              <a:gd name="T20" fmla="*/ 12 w 79"/>
              <a:gd name="T21" fmla="*/ 340 h 745"/>
              <a:gd name="T22" fmla="*/ 18 w 79"/>
              <a:gd name="T23" fmla="*/ 437 h 745"/>
              <a:gd name="T24" fmla="*/ 18 w 79"/>
              <a:gd name="T25" fmla="*/ 599 h 745"/>
              <a:gd name="T26" fmla="*/ 18 w 79"/>
              <a:gd name="T27" fmla="*/ 75 h 745"/>
              <a:gd name="T28" fmla="*/ 18 w 79"/>
              <a:gd name="T29" fmla="*/ 642 h 745"/>
              <a:gd name="T30" fmla="*/ 24 w 79"/>
              <a:gd name="T31" fmla="*/ 426 h 745"/>
              <a:gd name="T32" fmla="*/ 24 w 79"/>
              <a:gd name="T33" fmla="*/ 545 h 745"/>
              <a:gd name="T34" fmla="*/ 24 w 79"/>
              <a:gd name="T35" fmla="*/ 572 h 745"/>
              <a:gd name="T36" fmla="*/ 24 w 79"/>
              <a:gd name="T37" fmla="*/ 377 h 745"/>
              <a:gd name="T38" fmla="*/ 30 w 79"/>
              <a:gd name="T39" fmla="*/ 475 h 745"/>
              <a:gd name="T40" fmla="*/ 30 w 79"/>
              <a:gd name="T41" fmla="*/ 480 h 745"/>
              <a:gd name="T42" fmla="*/ 30 w 79"/>
              <a:gd name="T43" fmla="*/ 426 h 745"/>
              <a:gd name="T44" fmla="*/ 30 w 79"/>
              <a:gd name="T45" fmla="*/ 583 h 745"/>
              <a:gd name="T46" fmla="*/ 30 w 79"/>
              <a:gd name="T47" fmla="*/ 313 h 745"/>
              <a:gd name="T48" fmla="*/ 36 w 79"/>
              <a:gd name="T49" fmla="*/ 518 h 745"/>
              <a:gd name="T50" fmla="*/ 36 w 79"/>
              <a:gd name="T51" fmla="*/ 507 h 745"/>
              <a:gd name="T52" fmla="*/ 36 w 79"/>
              <a:gd name="T53" fmla="*/ 458 h 745"/>
              <a:gd name="T54" fmla="*/ 36 w 79"/>
              <a:gd name="T55" fmla="*/ 91 h 745"/>
              <a:gd name="T56" fmla="*/ 42 w 79"/>
              <a:gd name="T57" fmla="*/ 707 h 745"/>
              <a:gd name="T58" fmla="*/ 42 w 79"/>
              <a:gd name="T59" fmla="*/ 404 h 745"/>
              <a:gd name="T60" fmla="*/ 42 w 79"/>
              <a:gd name="T61" fmla="*/ 334 h 745"/>
              <a:gd name="T62" fmla="*/ 42 w 79"/>
              <a:gd name="T63" fmla="*/ 475 h 745"/>
              <a:gd name="T64" fmla="*/ 42 w 79"/>
              <a:gd name="T65" fmla="*/ 577 h 745"/>
              <a:gd name="T66" fmla="*/ 48 w 79"/>
              <a:gd name="T67" fmla="*/ 183 h 745"/>
              <a:gd name="T68" fmla="*/ 48 w 79"/>
              <a:gd name="T69" fmla="*/ 685 h 745"/>
              <a:gd name="T70" fmla="*/ 48 w 79"/>
              <a:gd name="T71" fmla="*/ 475 h 745"/>
              <a:gd name="T72" fmla="*/ 48 w 79"/>
              <a:gd name="T73" fmla="*/ 415 h 745"/>
              <a:gd name="T74" fmla="*/ 48 w 79"/>
              <a:gd name="T75" fmla="*/ 545 h 745"/>
              <a:gd name="T76" fmla="*/ 54 w 79"/>
              <a:gd name="T77" fmla="*/ 469 h 745"/>
              <a:gd name="T78" fmla="*/ 54 w 79"/>
              <a:gd name="T79" fmla="*/ 475 h 745"/>
              <a:gd name="T80" fmla="*/ 54 w 79"/>
              <a:gd name="T81" fmla="*/ 518 h 745"/>
              <a:gd name="T82" fmla="*/ 54 w 79"/>
              <a:gd name="T83" fmla="*/ 415 h 745"/>
              <a:gd name="T84" fmla="*/ 61 w 79"/>
              <a:gd name="T85" fmla="*/ 620 h 745"/>
              <a:gd name="T86" fmla="*/ 61 w 79"/>
              <a:gd name="T87" fmla="*/ 453 h 745"/>
              <a:gd name="T88" fmla="*/ 61 w 79"/>
              <a:gd name="T89" fmla="*/ 647 h 745"/>
              <a:gd name="T90" fmla="*/ 61 w 79"/>
              <a:gd name="T91" fmla="*/ 372 h 745"/>
              <a:gd name="T92" fmla="*/ 61 w 79"/>
              <a:gd name="T93" fmla="*/ 507 h 745"/>
              <a:gd name="T94" fmla="*/ 67 w 79"/>
              <a:gd name="T95" fmla="*/ 307 h 745"/>
              <a:gd name="T96" fmla="*/ 67 w 79"/>
              <a:gd name="T97" fmla="*/ 631 h 745"/>
              <a:gd name="T98" fmla="*/ 67 w 79"/>
              <a:gd name="T99" fmla="*/ 421 h 745"/>
              <a:gd name="T100" fmla="*/ 67 w 79"/>
              <a:gd name="T101" fmla="*/ 523 h 745"/>
              <a:gd name="T102" fmla="*/ 67 w 79"/>
              <a:gd name="T103" fmla="*/ 647 h 745"/>
              <a:gd name="T104" fmla="*/ 73 w 79"/>
              <a:gd name="T105" fmla="*/ 205 h 745"/>
              <a:gd name="T106" fmla="*/ 73 w 79"/>
              <a:gd name="T107" fmla="*/ 647 h 745"/>
              <a:gd name="T108" fmla="*/ 73 w 79"/>
              <a:gd name="T109" fmla="*/ 469 h 745"/>
              <a:gd name="T110" fmla="*/ 73 w 79"/>
              <a:gd name="T111" fmla="*/ 469 h 745"/>
              <a:gd name="T112" fmla="*/ 79 w 79"/>
              <a:gd name="T113" fmla="*/ 507 h 745"/>
              <a:gd name="T114" fmla="*/ 79 w 79"/>
              <a:gd name="T115" fmla="*/ 464 h 745"/>
              <a:gd name="T116" fmla="*/ 79 w 79"/>
              <a:gd name="T117" fmla="*/ 448 h 745"/>
              <a:gd name="T118" fmla="*/ 79 w 79"/>
              <a:gd name="T119" fmla="*/ 615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745">
                <a:moveTo>
                  <a:pt x="0" y="448"/>
                </a:moveTo>
                <a:lnTo>
                  <a:pt x="0" y="388"/>
                </a:lnTo>
                <a:lnTo>
                  <a:pt x="0" y="334"/>
                </a:lnTo>
                <a:lnTo>
                  <a:pt x="0" y="297"/>
                </a:lnTo>
                <a:lnTo>
                  <a:pt x="0" y="264"/>
                </a:lnTo>
                <a:lnTo>
                  <a:pt x="0" y="243"/>
                </a:lnTo>
                <a:lnTo>
                  <a:pt x="0" y="226"/>
                </a:lnTo>
                <a:lnTo>
                  <a:pt x="0" y="243"/>
                </a:lnTo>
                <a:lnTo>
                  <a:pt x="0" y="286"/>
                </a:lnTo>
                <a:lnTo>
                  <a:pt x="0" y="334"/>
                </a:lnTo>
                <a:lnTo>
                  <a:pt x="0" y="372"/>
                </a:lnTo>
                <a:lnTo>
                  <a:pt x="0" y="388"/>
                </a:lnTo>
                <a:lnTo>
                  <a:pt x="0" y="394"/>
                </a:lnTo>
                <a:lnTo>
                  <a:pt x="0" y="399"/>
                </a:lnTo>
                <a:lnTo>
                  <a:pt x="0" y="415"/>
                </a:lnTo>
                <a:lnTo>
                  <a:pt x="0" y="426"/>
                </a:lnTo>
                <a:lnTo>
                  <a:pt x="0" y="442"/>
                </a:lnTo>
                <a:lnTo>
                  <a:pt x="0" y="448"/>
                </a:lnTo>
                <a:lnTo>
                  <a:pt x="0" y="458"/>
                </a:lnTo>
                <a:lnTo>
                  <a:pt x="0" y="464"/>
                </a:lnTo>
                <a:lnTo>
                  <a:pt x="0" y="469"/>
                </a:lnTo>
                <a:lnTo>
                  <a:pt x="0" y="480"/>
                </a:lnTo>
                <a:lnTo>
                  <a:pt x="0" y="507"/>
                </a:lnTo>
                <a:lnTo>
                  <a:pt x="0" y="539"/>
                </a:lnTo>
                <a:lnTo>
                  <a:pt x="0" y="572"/>
                </a:lnTo>
                <a:lnTo>
                  <a:pt x="0" y="588"/>
                </a:lnTo>
                <a:lnTo>
                  <a:pt x="0" y="583"/>
                </a:lnTo>
                <a:lnTo>
                  <a:pt x="0" y="577"/>
                </a:lnTo>
                <a:lnTo>
                  <a:pt x="0" y="583"/>
                </a:lnTo>
                <a:lnTo>
                  <a:pt x="0" y="588"/>
                </a:lnTo>
                <a:lnTo>
                  <a:pt x="0" y="583"/>
                </a:lnTo>
                <a:lnTo>
                  <a:pt x="6" y="577"/>
                </a:lnTo>
                <a:lnTo>
                  <a:pt x="6" y="593"/>
                </a:lnTo>
                <a:lnTo>
                  <a:pt x="6" y="610"/>
                </a:lnTo>
                <a:lnTo>
                  <a:pt x="6" y="615"/>
                </a:lnTo>
                <a:lnTo>
                  <a:pt x="6" y="610"/>
                </a:lnTo>
                <a:lnTo>
                  <a:pt x="6" y="604"/>
                </a:lnTo>
                <a:lnTo>
                  <a:pt x="6" y="599"/>
                </a:lnTo>
                <a:lnTo>
                  <a:pt x="6" y="588"/>
                </a:lnTo>
                <a:lnTo>
                  <a:pt x="6" y="577"/>
                </a:lnTo>
                <a:lnTo>
                  <a:pt x="6" y="566"/>
                </a:lnTo>
                <a:lnTo>
                  <a:pt x="6" y="561"/>
                </a:lnTo>
                <a:lnTo>
                  <a:pt x="6" y="539"/>
                </a:lnTo>
                <a:lnTo>
                  <a:pt x="6" y="502"/>
                </a:lnTo>
                <a:lnTo>
                  <a:pt x="6" y="458"/>
                </a:lnTo>
                <a:lnTo>
                  <a:pt x="6" y="431"/>
                </a:lnTo>
                <a:lnTo>
                  <a:pt x="6" y="410"/>
                </a:lnTo>
                <a:lnTo>
                  <a:pt x="6" y="383"/>
                </a:lnTo>
                <a:lnTo>
                  <a:pt x="6" y="345"/>
                </a:lnTo>
                <a:lnTo>
                  <a:pt x="6" y="324"/>
                </a:lnTo>
                <a:lnTo>
                  <a:pt x="6" y="318"/>
                </a:lnTo>
                <a:lnTo>
                  <a:pt x="6" y="324"/>
                </a:lnTo>
                <a:lnTo>
                  <a:pt x="6" y="318"/>
                </a:lnTo>
                <a:lnTo>
                  <a:pt x="6" y="313"/>
                </a:lnTo>
                <a:lnTo>
                  <a:pt x="6" y="318"/>
                </a:lnTo>
                <a:lnTo>
                  <a:pt x="6" y="334"/>
                </a:lnTo>
                <a:lnTo>
                  <a:pt x="6" y="356"/>
                </a:lnTo>
                <a:lnTo>
                  <a:pt x="6" y="377"/>
                </a:lnTo>
                <a:lnTo>
                  <a:pt x="6" y="394"/>
                </a:lnTo>
                <a:lnTo>
                  <a:pt x="6" y="410"/>
                </a:lnTo>
                <a:lnTo>
                  <a:pt x="6" y="442"/>
                </a:lnTo>
                <a:lnTo>
                  <a:pt x="6" y="502"/>
                </a:lnTo>
                <a:lnTo>
                  <a:pt x="6" y="577"/>
                </a:lnTo>
                <a:lnTo>
                  <a:pt x="6" y="626"/>
                </a:lnTo>
                <a:lnTo>
                  <a:pt x="6" y="642"/>
                </a:lnTo>
                <a:lnTo>
                  <a:pt x="6" y="637"/>
                </a:lnTo>
                <a:lnTo>
                  <a:pt x="6" y="610"/>
                </a:lnTo>
                <a:lnTo>
                  <a:pt x="6" y="572"/>
                </a:lnTo>
                <a:lnTo>
                  <a:pt x="6" y="518"/>
                </a:lnTo>
                <a:lnTo>
                  <a:pt x="6" y="464"/>
                </a:lnTo>
                <a:lnTo>
                  <a:pt x="6" y="394"/>
                </a:lnTo>
                <a:lnTo>
                  <a:pt x="6" y="329"/>
                </a:lnTo>
                <a:lnTo>
                  <a:pt x="6" y="286"/>
                </a:lnTo>
                <a:lnTo>
                  <a:pt x="6" y="280"/>
                </a:lnTo>
                <a:lnTo>
                  <a:pt x="6" y="307"/>
                </a:lnTo>
                <a:lnTo>
                  <a:pt x="6" y="356"/>
                </a:lnTo>
                <a:lnTo>
                  <a:pt x="6" y="410"/>
                </a:lnTo>
                <a:lnTo>
                  <a:pt x="6" y="442"/>
                </a:lnTo>
                <a:lnTo>
                  <a:pt x="6" y="453"/>
                </a:lnTo>
                <a:lnTo>
                  <a:pt x="6" y="458"/>
                </a:lnTo>
                <a:lnTo>
                  <a:pt x="6" y="469"/>
                </a:lnTo>
                <a:lnTo>
                  <a:pt x="6" y="480"/>
                </a:lnTo>
                <a:lnTo>
                  <a:pt x="6" y="485"/>
                </a:lnTo>
                <a:lnTo>
                  <a:pt x="6" y="491"/>
                </a:lnTo>
                <a:lnTo>
                  <a:pt x="6" y="507"/>
                </a:lnTo>
                <a:lnTo>
                  <a:pt x="6" y="539"/>
                </a:lnTo>
                <a:lnTo>
                  <a:pt x="6" y="572"/>
                </a:lnTo>
                <a:lnTo>
                  <a:pt x="6" y="620"/>
                </a:lnTo>
                <a:lnTo>
                  <a:pt x="6" y="653"/>
                </a:lnTo>
                <a:lnTo>
                  <a:pt x="6" y="664"/>
                </a:lnTo>
                <a:lnTo>
                  <a:pt x="6" y="647"/>
                </a:lnTo>
                <a:lnTo>
                  <a:pt x="6" y="631"/>
                </a:lnTo>
                <a:lnTo>
                  <a:pt x="6" y="647"/>
                </a:lnTo>
                <a:lnTo>
                  <a:pt x="6" y="653"/>
                </a:lnTo>
                <a:lnTo>
                  <a:pt x="6" y="631"/>
                </a:lnTo>
                <a:lnTo>
                  <a:pt x="6" y="577"/>
                </a:lnTo>
                <a:lnTo>
                  <a:pt x="6" y="518"/>
                </a:lnTo>
                <a:lnTo>
                  <a:pt x="6" y="453"/>
                </a:lnTo>
                <a:lnTo>
                  <a:pt x="6" y="394"/>
                </a:lnTo>
                <a:lnTo>
                  <a:pt x="6" y="329"/>
                </a:lnTo>
                <a:lnTo>
                  <a:pt x="6" y="275"/>
                </a:lnTo>
                <a:lnTo>
                  <a:pt x="6" y="248"/>
                </a:lnTo>
                <a:lnTo>
                  <a:pt x="6" y="243"/>
                </a:lnTo>
                <a:lnTo>
                  <a:pt x="6" y="248"/>
                </a:lnTo>
                <a:lnTo>
                  <a:pt x="6" y="280"/>
                </a:lnTo>
                <a:lnTo>
                  <a:pt x="6" y="318"/>
                </a:lnTo>
                <a:lnTo>
                  <a:pt x="6" y="329"/>
                </a:lnTo>
                <a:lnTo>
                  <a:pt x="12" y="307"/>
                </a:lnTo>
                <a:lnTo>
                  <a:pt x="12" y="291"/>
                </a:lnTo>
                <a:lnTo>
                  <a:pt x="12" y="307"/>
                </a:lnTo>
                <a:lnTo>
                  <a:pt x="12" y="367"/>
                </a:lnTo>
                <a:lnTo>
                  <a:pt x="12" y="437"/>
                </a:lnTo>
                <a:lnTo>
                  <a:pt x="12" y="502"/>
                </a:lnTo>
                <a:lnTo>
                  <a:pt x="12" y="550"/>
                </a:lnTo>
                <a:lnTo>
                  <a:pt x="12" y="588"/>
                </a:lnTo>
                <a:lnTo>
                  <a:pt x="12" y="610"/>
                </a:lnTo>
                <a:lnTo>
                  <a:pt x="12" y="615"/>
                </a:lnTo>
                <a:lnTo>
                  <a:pt x="12" y="626"/>
                </a:lnTo>
                <a:lnTo>
                  <a:pt x="12" y="642"/>
                </a:lnTo>
                <a:lnTo>
                  <a:pt x="12" y="647"/>
                </a:lnTo>
                <a:lnTo>
                  <a:pt x="12" y="642"/>
                </a:lnTo>
                <a:lnTo>
                  <a:pt x="12" y="637"/>
                </a:lnTo>
                <a:lnTo>
                  <a:pt x="12" y="631"/>
                </a:lnTo>
                <a:lnTo>
                  <a:pt x="12" y="615"/>
                </a:lnTo>
                <a:lnTo>
                  <a:pt x="12" y="593"/>
                </a:lnTo>
                <a:lnTo>
                  <a:pt x="12" y="572"/>
                </a:lnTo>
                <a:lnTo>
                  <a:pt x="12" y="561"/>
                </a:lnTo>
                <a:lnTo>
                  <a:pt x="12" y="550"/>
                </a:lnTo>
                <a:lnTo>
                  <a:pt x="12" y="545"/>
                </a:lnTo>
                <a:lnTo>
                  <a:pt x="12" y="534"/>
                </a:lnTo>
                <a:lnTo>
                  <a:pt x="12" y="512"/>
                </a:lnTo>
                <a:lnTo>
                  <a:pt x="12" y="491"/>
                </a:lnTo>
                <a:lnTo>
                  <a:pt x="12" y="464"/>
                </a:lnTo>
                <a:lnTo>
                  <a:pt x="12" y="442"/>
                </a:lnTo>
                <a:lnTo>
                  <a:pt x="12" y="415"/>
                </a:lnTo>
                <a:lnTo>
                  <a:pt x="12" y="377"/>
                </a:lnTo>
                <a:lnTo>
                  <a:pt x="12" y="345"/>
                </a:lnTo>
                <a:lnTo>
                  <a:pt x="12" y="340"/>
                </a:lnTo>
                <a:lnTo>
                  <a:pt x="12" y="361"/>
                </a:lnTo>
                <a:lnTo>
                  <a:pt x="12" y="377"/>
                </a:lnTo>
                <a:lnTo>
                  <a:pt x="12" y="372"/>
                </a:lnTo>
                <a:lnTo>
                  <a:pt x="12" y="388"/>
                </a:lnTo>
                <a:lnTo>
                  <a:pt x="12" y="415"/>
                </a:lnTo>
                <a:lnTo>
                  <a:pt x="12" y="448"/>
                </a:lnTo>
                <a:lnTo>
                  <a:pt x="12" y="475"/>
                </a:lnTo>
                <a:lnTo>
                  <a:pt x="12" y="518"/>
                </a:lnTo>
                <a:lnTo>
                  <a:pt x="12" y="577"/>
                </a:lnTo>
                <a:lnTo>
                  <a:pt x="12" y="631"/>
                </a:lnTo>
                <a:lnTo>
                  <a:pt x="12" y="664"/>
                </a:lnTo>
                <a:lnTo>
                  <a:pt x="12" y="674"/>
                </a:lnTo>
                <a:lnTo>
                  <a:pt x="12" y="680"/>
                </a:lnTo>
                <a:lnTo>
                  <a:pt x="12" y="674"/>
                </a:lnTo>
                <a:lnTo>
                  <a:pt x="12" y="653"/>
                </a:lnTo>
                <a:lnTo>
                  <a:pt x="12" y="620"/>
                </a:lnTo>
                <a:lnTo>
                  <a:pt x="12" y="566"/>
                </a:lnTo>
                <a:lnTo>
                  <a:pt x="12" y="507"/>
                </a:lnTo>
                <a:lnTo>
                  <a:pt x="12" y="431"/>
                </a:lnTo>
                <a:lnTo>
                  <a:pt x="12" y="351"/>
                </a:lnTo>
                <a:lnTo>
                  <a:pt x="12" y="264"/>
                </a:lnTo>
                <a:lnTo>
                  <a:pt x="12" y="205"/>
                </a:lnTo>
                <a:lnTo>
                  <a:pt x="12" y="183"/>
                </a:lnTo>
                <a:lnTo>
                  <a:pt x="12" y="189"/>
                </a:lnTo>
                <a:lnTo>
                  <a:pt x="12" y="210"/>
                </a:lnTo>
                <a:lnTo>
                  <a:pt x="12" y="248"/>
                </a:lnTo>
                <a:lnTo>
                  <a:pt x="12" y="297"/>
                </a:lnTo>
                <a:lnTo>
                  <a:pt x="12" y="351"/>
                </a:lnTo>
                <a:lnTo>
                  <a:pt x="12" y="394"/>
                </a:lnTo>
                <a:lnTo>
                  <a:pt x="12" y="437"/>
                </a:lnTo>
                <a:lnTo>
                  <a:pt x="12" y="480"/>
                </a:lnTo>
                <a:lnTo>
                  <a:pt x="12" y="534"/>
                </a:lnTo>
                <a:lnTo>
                  <a:pt x="12" y="588"/>
                </a:lnTo>
                <a:lnTo>
                  <a:pt x="12" y="620"/>
                </a:lnTo>
                <a:lnTo>
                  <a:pt x="12" y="642"/>
                </a:lnTo>
                <a:lnTo>
                  <a:pt x="12" y="680"/>
                </a:lnTo>
                <a:lnTo>
                  <a:pt x="12" y="718"/>
                </a:lnTo>
                <a:lnTo>
                  <a:pt x="12" y="739"/>
                </a:lnTo>
                <a:lnTo>
                  <a:pt x="12" y="718"/>
                </a:lnTo>
                <a:lnTo>
                  <a:pt x="12" y="658"/>
                </a:lnTo>
                <a:lnTo>
                  <a:pt x="12" y="588"/>
                </a:lnTo>
                <a:lnTo>
                  <a:pt x="12" y="534"/>
                </a:lnTo>
                <a:lnTo>
                  <a:pt x="12" y="475"/>
                </a:lnTo>
                <a:lnTo>
                  <a:pt x="12" y="399"/>
                </a:lnTo>
                <a:lnTo>
                  <a:pt x="12" y="313"/>
                </a:lnTo>
                <a:lnTo>
                  <a:pt x="12" y="259"/>
                </a:lnTo>
                <a:lnTo>
                  <a:pt x="12" y="286"/>
                </a:lnTo>
                <a:lnTo>
                  <a:pt x="12" y="318"/>
                </a:lnTo>
                <a:lnTo>
                  <a:pt x="12" y="340"/>
                </a:lnTo>
                <a:lnTo>
                  <a:pt x="12" y="356"/>
                </a:lnTo>
                <a:lnTo>
                  <a:pt x="18" y="367"/>
                </a:lnTo>
                <a:lnTo>
                  <a:pt x="18" y="399"/>
                </a:lnTo>
                <a:lnTo>
                  <a:pt x="18" y="448"/>
                </a:lnTo>
                <a:lnTo>
                  <a:pt x="18" y="491"/>
                </a:lnTo>
                <a:lnTo>
                  <a:pt x="18" y="529"/>
                </a:lnTo>
                <a:lnTo>
                  <a:pt x="18" y="566"/>
                </a:lnTo>
                <a:lnTo>
                  <a:pt x="18" y="604"/>
                </a:lnTo>
                <a:lnTo>
                  <a:pt x="18" y="631"/>
                </a:lnTo>
                <a:lnTo>
                  <a:pt x="18" y="637"/>
                </a:lnTo>
                <a:lnTo>
                  <a:pt x="18" y="626"/>
                </a:lnTo>
                <a:lnTo>
                  <a:pt x="18" y="604"/>
                </a:lnTo>
                <a:lnTo>
                  <a:pt x="18" y="577"/>
                </a:lnTo>
                <a:lnTo>
                  <a:pt x="18" y="545"/>
                </a:lnTo>
                <a:lnTo>
                  <a:pt x="18" y="502"/>
                </a:lnTo>
                <a:lnTo>
                  <a:pt x="18" y="458"/>
                </a:lnTo>
                <a:lnTo>
                  <a:pt x="18" y="437"/>
                </a:lnTo>
                <a:lnTo>
                  <a:pt x="18" y="442"/>
                </a:lnTo>
                <a:lnTo>
                  <a:pt x="18" y="431"/>
                </a:lnTo>
                <a:lnTo>
                  <a:pt x="18" y="410"/>
                </a:lnTo>
                <a:lnTo>
                  <a:pt x="18" y="388"/>
                </a:lnTo>
                <a:lnTo>
                  <a:pt x="18" y="372"/>
                </a:lnTo>
                <a:lnTo>
                  <a:pt x="18" y="367"/>
                </a:lnTo>
                <a:lnTo>
                  <a:pt x="18" y="351"/>
                </a:lnTo>
                <a:lnTo>
                  <a:pt x="18" y="324"/>
                </a:lnTo>
                <a:lnTo>
                  <a:pt x="18" y="302"/>
                </a:lnTo>
                <a:lnTo>
                  <a:pt x="18" y="329"/>
                </a:lnTo>
                <a:lnTo>
                  <a:pt x="18" y="377"/>
                </a:lnTo>
                <a:lnTo>
                  <a:pt x="18" y="415"/>
                </a:lnTo>
                <a:lnTo>
                  <a:pt x="18" y="453"/>
                </a:lnTo>
                <a:lnTo>
                  <a:pt x="18" y="502"/>
                </a:lnTo>
                <a:lnTo>
                  <a:pt x="18" y="550"/>
                </a:lnTo>
                <a:lnTo>
                  <a:pt x="18" y="577"/>
                </a:lnTo>
                <a:lnTo>
                  <a:pt x="18" y="599"/>
                </a:lnTo>
                <a:lnTo>
                  <a:pt x="18" y="626"/>
                </a:lnTo>
                <a:lnTo>
                  <a:pt x="18" y="642"/>
                </a:lnTo>
                <a:lnTo>
                  <a:pt x="18" y="647"/>
                </a:lnTo>
                <a:lnTo>
                  <a:pt x="18" y="642"/>
                </a:lnTo>
                <a:lnTo>
                  <a:pt x="18" y="647"/>
                </a:lnTo>
                <a:lnTo>
                  <a:pt x="18" y="658"/>
                </a:lnTo>
                <a:lnTo>
                  <a:pt x="18" y="664"/>
                </a:lnTo>
                <a:lnTo>
                  <a:pt x="18" y="674"/>
                </a:lnTo>
                <a:lnTo>
                  <a:pt x="18" y="664"/>
                </a:lnTo>
                <a:lnTo>
                  <a:pt x="18" y="626"/>
                </a:lnTo>
                <a:lnTo>
                  <a:pt x="18" y="561"/>
                </a:lnTo>
                <a:lnTo>
                  <a:pt x="18" y="485"/>
                </a:lnTo>
                <a:lnTo>
                  <a:pt x="18" y="410"/>
                </a:lnTo>
                <a:lnTo>
                  <a:pt x="18" y="318"/>
                </a:lnTo>
                <a:lnTo>
                  <a:pt x="18" y="221"/>
                </a:lnTo>
                <a:lnTo>
                  <a:pt x="18" y="129"/>
                </a:lnTo>
                <a:lnTo>
                  <a:pt x="18" y="75"/>
                </a:lnTo>
                <a:lnTo>
                  <a:pt x="18" y="108"/>
                </a:lnTo>
                <a:lnTo>
                  <a:pt x="18" y="140"/>
                </a:lnTo>
                <a:lnTo>
                  <a:pt x="18" y="172"/>
                </a:lnTo>
                <a:lnTo>
                  <a:pt x="18" y="205"/>
                </a:lnTo>
                <a:lnTo>
                  <a:pt x="18" y="237"/>
                </a:lnTo>
                <a:lnTo>
                  <a:pt x="18" y="270"/>
                </a:lnTo>
                <a:lnTo>
                  <a:pt x="18" y="307"/>
                </a:lnTo>
                <a:lnTo>
                  <a:pt x="18" y="345"/>
                </a:lnTo>
                <a:lnTo>
                  <a:pt x="18" y="388"/>
                </a:lnTo>
                <a:lnTo>
                  <a:pt x="18" y="442"/>
                </a:lnTo>
                <a:lnTo>
                  <a:pt x="18" y="507"/>
                </a:lnTo>
                <a:lnTo>
                  <a:pt x="18" y="561"/>
                </a:lnTo>
                <a:lnTo>
                  <a:pt x="18" y="588"/>
                </a:lnTo>
                <a:lnTo>
                  <a:pt x="18" y="593"/>
                </a:lnTo>
                <a:lnTo>
                  <a:pt x="18" y="599"/>
                </a:lnTo>
                <a:lnTo>
                  <a:pt x="18" y="620"/>
                </a:lnTo>
                <a:lnTo>
                  <a:pt x="18" y="642"/>
                </a:lnTo>
                <a:lnTo>
                  <a:pt x="18" y="658"/>
                </a:lnTo>
                <a:lnTo>
                  <a:pt x="18" y="653"/>
                </a:lnTo>
                <a:lnTo>
                  <a:pt x="24" y="647"/>
                </a:lnTo>
                <a:lnTo>
                  <a:pt x="24" y="637"/>
                </a:lnTo>
                <a:lnTo>
                  <a:pt x="24" y="610"/>
                </a:lnTo>
                <a:lnTo>
                  <a:pt x="24" y="577"/>
                </a:lnTo>
                <a:lnTo>
                  <a:pt x="24" y="561"/>
                </a:lnTo>
                <a:lnTo>
                  <a:pt x="24" y="577"/>
                </a:lnTo>
                <a:lnTo>
                  <a:pt x="24" y="593"/>
                </a:lnTo>
                <a:lnTo>
                  <a:pt x="24" y="604"/>
                </a:lnTo>
                <a:lnTo>
                  <a:pt x="24" y="593"/>
                </a:lnTo>
                <a:lnTo>
                  <a:pt x="24" y="577"/>
                </a:lnTo>
                <a:lnTo>
                  <a:pt x="24" y="545"/>
                </a:lnTo>
                <a:lnTo>
                  <a:pt x="24" y="507"/>
                </a:lnTo>
                <a:lnTo>
                  <a:pt x="24" y="469"/>
                </a:lnTo>
                <a:lnTo>
                  <a:pt x="24" y="442"/>
                </a:lnTo>
                <a:lnTo>
                  <a:pt x="24" y="426"/>
                </a:lnTo>
                <a:lnTo>
                  <a:pt x="24" y="394"/>
                </a:lnTo>
                <a:lnTo>
                  <a:pt x="24" y="356"/>
                </a:lnTo>
                <a:lnTo>
                  <a:pt x="24" y="340"/>
                </a:lnTo>
                <a:lnTo>
                  <a:pt x="24" y="356"/>
                </a:lnTo>
                <a:lnTo>
                  <a:pt x="24" y="383"/>
                </a:lnTo>
                <a:lnTo>
                  <a:pt x="24" y="399"/>
                </a:lnTo>
                <a:lnTo>
                  <a:pt x="24" y="394"/>
                </a:lnTo>
                <a:lnTo>
                  <a:pt x="24" y="383"/>
                </a:lnTo>
                <a:lnTo>
                  <a:pt x="24" y="372"/>
                </a:lnTo>
                <a:lnTo>
                  <a:pt x="24" y="356"/>
                </a:lnTo>
                <a:lnTo>
                  <a:pt x="24" y="340"/>
                </a:lnTo>
                <a:lnTo>
                  <a:pt x="24" y="324"/>
                </a:lnTo>
                <a:lnTo>
                  <a:pt x="24" y="351"/>
                </a:lnTo>
                <a:lnTo>
                  <a:pt x="24" y="394"/>
                </a:lnTo>
                <a:lnTo>
                  <a:pt x="24" y="442"/>
                </a:lnTo>
                <a:lnTo>
                  <a:pt x="24" y="496"/>
                </a:lnTo>
                <a:lnTo>
                  <a:pt x="24" y="545"/>
                </a:lnTo>
                <a:lnTo>
                  <a:pt x="24" y="561"/>
                </a:lnTo>
                <a:lnTo>
                  <a:pt x="24" y="550"/>
                </a:lnTo>
                <a:lnTo>
                  <a:pt x="24" y="545"/>
                </a:lnTo>
                <a:lnTo>
                  <a:pt x="24" y="539"/>
                </a:lnTo>
                <a:lnTo>
                  <a:pt x="24" y="550"/>
                </a:lnTo>
                <a:lnTo>
                  <a:pt x="24" y="566"/>
                </a:lnTo>
                <a:lnTo>
                  <a:pt x="24" y="583"/>
                </a:lnTo>
                <a:lnTo>
                  <a:pt x="24" y="572"/>
                </a:lnTo>
                <a:lnTo>
                  <a:pt x="24" y="529"/>
                </a:lnTo>
                <a:lnTo>
                  <a:pt x="24" y="469"/>
                </a:lnTo>
                <a:lnTo>
                  <a:pt x="24" y="431"/>
                </a:lnTo>
                <a:lnTo>
                  <a:pt x="24" y="453"/>
                </a:lnTo>
                <a:lnTo>
                  <a:pt x="24" y="464"/>
                </a:lnTo>
                <a:lnTo>
                  <a:pt x="24" y="475"/>
                </a:lnTo>
                <a:lnTo>
                  <a:pt x="24" y="496"/>
                </a:lnTo>
                <a:lnTo>
                  <a:pt x="24" y="539"/>
                </a:lnTo>
                <a:lnTo>
                  <a:pt x="24" y="572"/>
                </a:lnTo>
                <a:lnTo>
                  <a:pt x="24" y="593"/>
                </a:lnTo>
                <a:lnTo>
                  <a:pt x="24" y="599"/>
                </a:lnTo>
                <a:lnTo>
                  <a:pt x="24" y="593"/>
                </a:lnTo>
                <a:lnTo>
                  <a:pt x="24" y="588"/>
                </a:lnTo>
                <a:lnTo>
                  <a:pt x="24" y="566"/>
                </a:lnTo>
                <a:lnTo>
                  <a:pt x="24" y="539"/>
                </a:lnTo>
                <a:lnTo>
                  <a:pt x="24" y="507"/>
                </a:lnTo>
                <a:lnTo>
                  <a:pt x="24" y="469"/>
                </a:lnTo>
                <a:lnTo>
                  <a:pt x="24" y="421"/>
                </a:lnTo>
                <a:lnTo>
                  <a:pt x="24" y="372"/>
                </a:lnTo>
                <a:lnTo>
                  <a:pt x="24" y="334"/>
                </a:lnTo>
                <a:lnTo>
                  <a:pt x="24" y="318"/>
                </a:lnTo>
                <a:lnTo>
                  <a:pt x="24" y="313"/>
                </a:lnTo>
                <a:lnTo>
                  <a:pt x="24" y="297"/>
                </a:lnTo>
                <a:lnTo>
                  <a:pt x="24" y="275"/>
                </a:lnTo>
                <a:lnTo>
                  <a:pt x="24" y="313"/>
                </a:lnTo>
                <a:lnTo>
                  <a:pt x="24" y="377"/>
                </a:lnTo>
                <a:lnTo>
                  <a:pt x="24" y="431"/>
                </a:lnTo>
                <a:lnTo>
                  <a:pt x="24" y="469"/>
                </a:lnTo>
                <a:lnTo>
                  <a:pt x="24" y="485"/>
                </a:lnTo>
                <a:lnTo>
                  <a:pt x="24" y="502"/>
                </a:lnTo>
                <a:lnTo>
                  <a:pt x="24" y="512"/>
                </a:lnTo>
                <a:lnTo>
                  <a:pt x="24" y="529"/>
                </a:lnTo>
                <a:lnTo>
                  <a:pt x="24" y="550"/>
                </a:lnTo>
                <a:lnTo>
                  <a:pt x="24" y="566"/>
                </a:lnTo>
                <a:lnTo>
                  <a:pt x="24" y="556"/>
                </a:lnTo>
                <a:lnTo>
                  <a:pt x="24" y="518"/>
                </a:lnTo>
                <a:lnTo>
                  <a:pt x="24" y="496"/>
                </a:lnTo>
                <a:lnTo>
                  <a:pt x="24" y="502"/>
                </a:lnTo>
                <a:lnTo>
                  <a:pt x="24" y="507"/>
                </a:lnTo>
                <a:lnTo>
                  <a:pt x="30" y="496"/>
                </a:lnTo>
                <a:lnTo>
                  <a:pt x="30" y="480"/>
                </a:lnTo>
                <a:lnTo>
                  <a:pt x="30" y="469"/>
                </a:lnTo>
                <a:lnTo>
                  <a:pt x="30" y="475"/>
                </a:lnTo>
                <a:lnTo>
                  <a:pt x="30" y="491"/>
                </a:lnTo>
                <a:lnTo>
                  <a:pt x="30" y="496"/>
                </a:lnTo>
                <a:lnTo>
                  <a:pt x="30" y="507"/>
                </a:lnTo>
                <a:lnTo>
                  <a:pt x="30" y="512"/>
                </a:lnTo>
                <a:lnTo>
                  <a:pt x="30" y="529"/>
                </a:lnTo>
                <a:lnTo>
                  <a:pt x="30" y="550"/>
                </a:lnTo>
                <a:lnTo>
                  <a:pt x="30" y="566"/>
                </a:lnTo>
                <a:lnTo>
                  <a:pt x="30" y="550"/>
                </a:lnTo>
                <a:lnTo>
                  <a:pt x="30" y="523"/>
                </a:lnTo>
                <a:lnTo>
                  <a:pt x="30" y="496"/>
                </a:lnTo>
                <a:lnTo>
                  <a:pt x="30" y="485"/>
                </a:lnTo>
                <a:lnTo>
                  <a:pt x="30" y="480"/>
                </a:lnTo>
                <a:lnTo>
                  <a:pt x="30" y="469"/>
                </a:lnTo>
                <a:lnTo>
                  <a:pt x="30" y="458"/>
                </a:lnTo>
                <a:lnTo>
                  <a:pt x="30" y="464"/>
                </a:lnTo>
                <a:lnTo>
                  <a:pt x="30" y="469"/>
                </a:lnTo>
                <a:lnTo>
                  <a:pt x="30" y="480"/>
                </a:lnTo>
                <a:lnTo>
                  <a:pt x="30" y="491"/>
                </a:lnTo>
                <a:lnTo>
                  <a:pt x="30" y="485"/>
                </a:lnTo>
                <a:lnTo>
                  <a:pt x="30" y="480"/>
                </a:lnTo>
                <a:lnTo>
                  <a:pt x="30" y="485"/>
                </a:lnTo>
                <a:lnTo>
                  <a:pt x="30" y="491"/>
                </a:lnTo>
                <a:lnTo>
                  <a:pt x="30" y="502"/>
                </a:lnTo>
                <a:lnTo>
                  <a:pt x="30" y="512"/>
                </a:lnTo>
                <a:lnTo>
                  <a:pt x="30" y="502"/>
                </a:lnTo>
                <a:lnTo>
                  <a:pt x="30" y="480"/>
                </a:lnTo>
                <a:lnTo>
                  <a:pt x="30" y="458"/>
                </a:lnTo>
                <a:lnTo>
                  <a:pt x="30" y="442"/>
                </a:lnTo>
                <a:lnTo>
                  <a:pt x="30" y="431"/>
                </a:lnTo>
                <a:lnTo>
                  <a:pt x="30" y="415"/>
                </a:lnTo>
                <a:lnTo>
                  <a:pt x="30" y="399"/>
                </a:lnTo>
                <a:lnTo>
                  <a:pt x="30" y="394"/>
                </a:lnTo>
                <a:lnTo>
                  <a:pt x="30" y="410"/>
                </a:lnTo>
                <a:lnTo>
                  <a:pt x="30" y="426"/>
                </a:lnTo>
                <a:lnTo>
                  <a:pt x="30" y="431"/>
                </a:lnTo>
                <a:lnTo>
                  <a:pt x="30" y="421"/>
                </a:lnTo>
                <a:lnTo>
                  <a:pt x="30" y="410"/>
                </a:lnTo>
                <a:lnTo>
                  <a:pt x="30" y="399"/>
                </a:lnTo>
                <a:lnTo>
                  <a:pt x="30" y="404"/>
                </a:lnTo>
                <a:lnTo>
                  <a:pt x="30" y="410"/>
                </a:lnTo>
                <a:lnTo>
                  <a:pt x="30" y="431"/>
                </a:lnTo>
                <a:lnTo>
                  <a:pt x="30" y="453"/>
                </a:lnTo>
                <a:lnTo>
                  <a:pt x="30" y="469"/>
                </a:lnTo>
                <a:lnTo>
                  <a:pt x="30" y="491"/>
                </a:lnTo>
                <a:lnTo>
                  <a:pt x="30" y="507"/>
                </a:lnTo>
                <a:lnTo>
                  <a:pt x="30" y="491"/>
                </a:lnTo>
                <a:lnTo>
                  <a:pt x="30" y="485"/>
                </a:lnTo>
                <a:lnTo>
                  <a:pt x="30" y="496"/>
                </a:lnTo>
                <a:lnTo>
                  <a:pt x="30" y="523"/>
                </a:lnTo>
                <a:lnTo>
                  <a:pt x="30" y="550"/>
                </a:lnTo>
                <a:lnTo>
                  <a:pt x="30" y="583"/>
                </a:lnTo>
                <a:lnTo>
                  <a:pt x="30" y="626"/>
                </a:lnTo>
                <a:lnTo>
                  <a:pt x="30" y="653"/>
                </a:lnTo>
                <a:lnTo>
                  <a:pt x="30" y="647"/>
                </a:lnTo>
                <a:lnTo>
                  <a:pt x="30" y="620"/>
                </a:lnTo>
                <a:lnTo>
                  <a:pt x="30" y="599"/>
                </a:lnTo>
                <a:lnTo>
                  <a:pt x="30" y="593"/>
                </a:lnTo>
                <a:lnTo>
                  <a:pt x="30" y="583"/>
                </a:lnTo>
                <a:lnTo>
                  <a:pt x="30" y="556"/>
                </a:lnTo>
                <a:lnTo>
                  <a:pt x="30" y="529"/>
                </a:lnTo>
                <a:lnTo>
                  <a:pt x="30" y="507"/>
                </a:lnTo>
                <a:lnTo>
                  <a:pt x="30" y="485"/>
                </a:lnTo>
                <a:lnTo>
                  <a:pt x="30" y="464"/>
                </a:lnTo>
                <a:lnTo>
                  <a:pt x="30" y="421"/>
                </a:lnTo>
                <a:lnTo>
                  <a:pt x="30" y="356"/>
                </a:lnTo>
                <a:lnTo>
                  <a:pt x="30" y="307"/>
                </a:lnTo>
                <a:lnTo>
                  <a:pt x="30" y="291"/>
                </a:lnTo>
                <a:lnTo>
                  <a:pt x="30" y="313"/>
                </a:lnTo>
                <a:lnTo>
                  <a:pt x="30" y="345"/>
                </a:lnTo>
                <a:lnTo>
                  <a:pt x="30" y="367"/>
                </a:lnTo>
                <a:lnTo>
                  <a:pt x="36" y="372"/>
                </a:lnTo>
                <a:lnTo>
                  <a:pt x="36" y="377"/>
                </a:lnTo>
                <a:lnTo>
                  <a:pt x="36" y="404"/>
                </a:lnTo>
                <a:lnTo>
                  <a:pt x="36" y="437"/>
                </a:lnTo>
                <a:lnTo>
                  <a:pt x="36" y="464"/>
                </a:lnTo>
                <a:lnTo>
                  <a:pt x="36" y="491"/>
                </a:lnTo>
                <a:lnTo>
                  <a:pt x="36" y="512"/>
                </a:lnTo>
                <a:lnTo>
                  <a:pt x="36" y="518"/>
                </a:lnTo>
                <a:lnTo>
                  <a:pt x="36" y="507"/>
                </a:lnTo>
                <a:lnTo>
                  <a:pt x="36" y="496"/>
                </a:lnTo>
                <a:lnTo>
                  <a:pt x="36" y="502"/>
                </a:lnTo>
                <a:lnTo>
                  <a:pt x="36" y="512"/>
                </a:lnTo>
                <a:lnTo>
                  <a:pt x="36" y="523"/>
                </a:lnTo>
                <a:lnTo>
                  <a:pt x="36" y="529"/>
                </a:lnTo>
                <a:lnTo>
                  <a:pt x="36" y="518"/>
                </a:lnTo>
                <a:lnTo>
                  <a:pt x="36" y="507"/>
                </a:lnTo>
                <a:lnTo>
                  <a:pt x="36" y="502"/>
                </a:lnTo>
                <a:lnTo>
                  <a:pt x="36" y="496"/>
                </a:lnTo>
                <a:lnTo>
                  <a:pt x="36" y="491"/>
                </a:lnTo>
                <a:lnTo>
                  <a:pt x="36" y="475"/>
                </a:lnTo>
                <a:lnTo>
                  <a:pt x="36" y="453"/>
                </a:lnTo>
                <a:lnTo>
                  <a:pt x="36" y="426"/>
                </a:lnTo>
                <a:lnTo>
                  <a:pt x="36" y="410"/>
                </a:lnTo>
                <a:lnTo>
                  <a:pt x="36" y="404"/>
                </a:lnTo>
                <a:lnTo>
                  <a:pt x="36" y="421"/>
                </a:lnTo>
                <a:lnTo>
                  <a:pt x="36" y="442"/>
                </a:lnTo>
                <a:lnTo>
                  <a:pt x="36" y="469"/>
                </a:lnTo>
                <a:lnTo>
                  <a:pt x="36" y="502"/>
                </a:lnTo>
                <a:lnTo>
                  <a:pt x="36" y="529"/>
                </a:lnTo>
                <a:lnTo>
                  <a:pt x="36" y="539"/>
                </a:lnTo>
                <a:lnTo>
                  <a:pt x="36" y="523"/>
                </a:lnTo>
                <a:lnTo>
                  <a:pt x="36" y="507"/>
                </a:lnTo>
                <a:lnTo>
                  <a:pt x="36" y="518"/>
                </a:lnTo>
                <a:lnTo>
                  <a:pt x="36" y="539"/>
                </a:lnTo>
                <a:lnTo>
                  <a:pt x="36" y="545"/>
                </a:lnTo>
                <a:lnTo>
                  <a:pt x="36" y="539"/>
                </a:lnTo>
                <a:lnTo>
                  <a:pt x="36" y="550"/>
                </a:lnTo>
                <a:lnTo>
                  <a:pt x="36" y="572"/>
                </a:lnTo>
                <a:lnTo>
                  <a:pt x="36" y="583"/>
                </a:lnTo>
                <a:lnTo>
                  <a:pt x="36" y="566"/>
                </a:lnTo>
                <a:lnTo>
                  <a:pt x="36" y="545"/>
                </a:lnTo>
                <a:lnTo>
                  <a:pt x="36" y="518"/>
                </a:lnTo>
                <a:lnTo>
                  <a:pt x="36" y="507"/>
                </a:lnTo>
                <a:lnTo>
                  <a:pt x="36" y="502"/>
                </a:lnTo>
                <a:lnTo>
                  <a:pt x="36" y="485"/>
                </a:lnTo>
                <a:lnTo>
                  <a:pt x="36" y="469"/>
                </a:lnTo>
                <a:lnTo>
                  <a:pt x="36" y="464"/>
                </a:lnTo>
                <a:lnTo>
                  <a:pt x="36" y="469"/>
                </a:lnTo>
                <a:lnTo>
                  <a:pt x="36" y="458"/>
                </a:lnTo>
                <a:lnTo>
                  <a:pt x="36" y="448"/>
                </a:lnTo>
                <a:lnTo>
                  <a:pt x="36" y="453"/>
                </a:lnTo>
                <a:lnTo>
                  <a:pt x="36" y="475"/>
                </a:lnTo>
                <a:lnTo>
                  <a:pt x="36" y="507"/>
                </a:lnTo>
                <a:lnTo>
                  <a:pt x="36" y="529"/>
                </a:lnTo>
                <a:lnTo>
                  <a:pt x="36" y="545"/>
                </a:lnTo>
                <a:lnTo>
                  <a:pt x="36" y="561"/>
                </a:lnTo>
                <a:lnTo>
                  <a:pt x="36" y="572"/>
                </a:lnTo>
                <a:lnTo>
                  <a:pt x="36" y="556"/>
                </a:lnTo>
                <a:lnTo>
                  <a:pt x="36" y="518"/>
                </a:lnTo>
                <a:lnTo>
                  <a:pt x="36" y="464"/>
                </a:lnTo>
                <a:lnTo>
                  <a:pt x="36" y="415"/>
                </a:lnTo>
                <a:lnTo>
                  <a:pt x="36" y="356"/>
                </a:lnTo>
                <a:lnTo>
                  <a:pt x="36" y="286"/>
                </a:lnTo>
                <a:lnTo>
                  <a:pt x="36" y="205"/>
                </a:lnTo>
                <a:lnTo>
                  <a:pt x="36" y="140"/>
                </a:lnTo>
                <a:lnTo>
                  <a:pt x="36" y="91"/>
                </a:lnTo>
                <a:lnTo>
                  <a:pt x="36" y="86"/>
                </a:lnTo>
                <a:lnTo>
                  <a:pt x="36" y="118"/>
                </a:lnTo>
                <a:lnTo>
                  <a:pt x="36" y="178"/>
                </a:lnTo>
                <a:lnTo>
                  <a:pt x="36" y="248"/>
                </a:lnTo>
                <a:lnTo>
                  <a:pt x="36" y="318"/>
                </a:lnTo>
                <a:lnTo>
                  <a:pt x="36" y="394"/>
                </a:lnTo>
                <a:lnTo>
                  <a:pt x="36" y="464"/>
                </a:lnTo>
                <a:lnTo>
                  <a:pt x="36" y="518"/>
                </a:lnTo>
                <a:lnTo>
                  <a:pt x="36" y="550"/>
                </a:lnTo>
                <a:lnTo>
                  <a:pt x="36" y="583"/>
                </a:lnTo>
                <a:lnTo>
                  <a:pt x="36" y="615"/>
                </a:lnTo>
                <a:lnTo>
                  <a:pt x="36" y="637"/>
                </a:lnTo>
                <a:lnTo>
                  <a:pt x="36" y="642"/>
                </a:lnTo>
                <a:lnTo>
                  <a:pt x="36" y="653"/>
                </a:lnTo>
                <a:lnTo>
                  <a:pt x="36" y="674"/>
                </a:lnTo>
                <a:lnTo>
                  <a:pt x="36" y="701"/>
                </a:lnTo>
                <a:lnTo>
                  <a:pt x="42" y="707"/>
                </a:lnTo>
                <a:lnTo>
                  <a:pt x="42" y="701"/>
                </a:lnTo>
                <a:lnTo>
                  <a:pt x="42" y="718"/>
                </a:lnTo>
                <a:lnTo>
                  <a:pt x="42" y="739"/>
                </a:lnTo>
                <a:lnTo>
                  <a:pt x="42" y="745"/>
                </a:lnTo>
                <a:lnTo>
                  <a:pt x="42" y="712"/>
                </a:lnTo>
                <a:lnTo>
                  <a:pt x="42" y="653"/>
                </a:lnTo>
                <a:lnTo>
                  <a:pt x="42" y="593"/>
                </a:lnTo>
                <a:lnTo>
                  <a:pt x="42" y="550"/>
                </a:lnTo>
                <a:lnTo>
                  <a:pt x="42" y="507"/>
                </a:lnTo>
                <a:lnTo>
                  <a:pt x="42" y="469"/>
                </a:lnTo>
                <a:lnTo>
                  <a:pt x="42" y="415"/>
                </a:lnTo>
                <a:lnTo>
                  <a:pt x="42" y="356"/>
                </a:lnTo>
                <a:lnTo>
                  <a:pt x="42" y="313"/>
                </a:lnTo>
                <a:lnTo>
                  <a:pt x="42" y="307"/>
                </a:lnTo>
                <a:lnTo>
                  <a:pt x="42" y="334"/>
                </a:lnTo>
                <a:lnTo>
                  <a:pt x="42" y="372"/>
                </a:lnTo>
                <a:lnTo>
                  <a:pt x="42" y="404"/>
                </a:lnTo>
                <a:lnTo>
                  <a:pt x="42" y="426"/>
                </a:lnTo>
                <a:lnTo>
                  <a:pt x="42" y="453"/>
                </a:lnTo>
                <a:lnTo>
                  <a:pt x="42" y="496"/>
                </a:lnTo>
                <a:lnTo>
                  <a:pt x="42" y="529"/>
                </a:lnTo>
                <a:lnTo>
                  <a:pt x="42" y="534"/>
                </a:lnTo>
                <a:lnTo>
                  <a:pt x="42" y="523"/>
                </a:lnTo>
                <a:lnTo>
                  <a:pt x="42" y="518"/>
                </a:lnTo>
                <a:lnTo>
                  <a:pt x="42" y="523"/>
                </a:lnTo>
                <a:lnTo>
                  <a:pt x="42" y="518"/>
                </a:lnTo>
                <a:lnTo>
                  <a:pt x="42" y="507"/>
                </a:lnTo>
                <a:lnTo>
                  <a:pt x="42" y="480"/>
                </a:lnTo>
                <a:lnTo>
                  <a:pt x="42" y="453"/>
                </a:lnTo>
                <a:lnTo>
                  <a:pt x="42" y="426"/>
                </a:lnTo>
                <a:lnTo>
                  <a:pt x="42" y="399"/>
                </a:lnTo>
                <a:lnTo>
                  <a:pt x="42" y="383"/>
                </a:lnTo>
                <a:lnTo>
                  <a:pt x="42" y="356"/>
                </a:lnTo>
                <a:lnTo>
                  <a:pt x="42" y="334"/>
                </a:lnTo>
                <a:lnTo>
                  <a:pt x="42" y="329"/>
                </a:lnTo>
                <a:lnTo>
                  <a:pt x="42" y="340"/>
                </a:lnTo>
                <a:lnTo>
                  <a:pt x="42" y="367"/>
                </a:lnTo>
                <a:lnTo>
                  <a:pt x="42" y="399"/>
                </a:lnTo>
                <a:lnTo>
                  <a:pt x="42" y="421"/>
                </a:lnTo>
                <a:lnTo>
                  <a:pt x="42" y="437"/>
                </a:lnTo>
                <a:lnTo>
                  <a:pt x="42" y="458"/>
                </a:lnTo>
                <a:lnTo>
                  <a:pt x="42" y="485"/>
                </a:lnTo>
                <a:lnTo>
                  <a:pt x="42" y="512"/>
                </a:lnTo>
                <a:lnTo>
                  <a:pt x="42" y="518"/>
                </a:lnTo>
                <a:lnTo>
                  <a:pt x="42" y="502"/>
                </a:lnTo>
                <a:lnTo>
                  <a:pt x="42" y="491"/>
                </a:lnTo>
                <a:lnTo>
                  <a:pt x="42" y="496"/>
                </a:lnTo>
                <a:lnTo>
                  <a:pt x="42" y="491"/>
                </a:lnTo>
                <a:lnTo>
                  <a:pt x="42" y="485"/>
                </a:lnTo>
                <a:lnTo>
                  <a:pt x="42" y="480"/>
                </a:lnTo>
                <a:lnTo>
                  <a:pt x="42" y="475"/>
                </a:lnTo>
                <a:lnTo>
                  <a:pt x="42" y="469"/>
                </a:lnTo>
                <a:lnTo>
                  <a:pt x="42" y="458"/>
                </a:lnTo>
                <a:lnTo>
                  <a:pt x="42" y="469"/>
                </a:lnTo>
                <a:lnTo>
                  <a:pt x="42" y="475"/>
                </a:lnTo>
                <a:lnTo>
                  <a:pt x="42" y="464"/>
                </a:lnTo>
                <a:lnTo>
                  <a:pt x="42" y="480"/>
                </a:lnTo>
                <a:lnTo>
                  <a:pt x="42" y="496"/>
                </a:lnTo>
                <a:lnTo>
                  <a:pt x="42" y="518"/>
                </a:lnTo>
                <a:lnTo>
                  <a:pt x="42" y="523"/>
                </a:lnTo>
                <a:lnTo>
                  <a:pt x="42" y="529"/>
                </a:lnTo>
                <a:lnTo>
                  <a:pt x="42" y="534"/>
                </a:lnTo>
                <a:lnTo>
                  <a:pt x="42" y="539"/>
                </a:lnTo>
                <a:lnTo>
                  <a:pt x="42" y="545"/>
                </a:lnTo>
                <a:lnTo>
                  <a:pt x="42" y="550"/>
                </a:lnTo>
                <a:lnTo>
                  <a:pt x="42" y="561"/>
                </a:lnTo>
                <a:lnTo>
                  <a:pt x="42" y="572"/>
                </a:lnTo>
                <a:lnTo>
                  <a:pt x="42" y="577"/>
                </a:lnTo>
                <a:lnTo>
                  <a:pt x="42" y="583"/>
                </a:lnTo>
                <a:lnTo>
                  <a:pt x="42" y="593"/>
                </a:lnTo>
                <a:lnTo>
                  <a:pt x="42" y="610"/>
                </a:lnTo>
                <a:lnTo>
                  <a:pt x="42" y="599"/>
                </a:lnTo>
                <a:lnTo>
                  <a:pt x="42" y="577"/>
                </a:lnTo>
                <a:lnTo>
                  <a:pt x="42" y="561"/>
                </a:lnTo>
                <a:lnTo>
                  <a:pt x="42" y="545"/>
                </a:lnTo>
                <a:lnTo>
                  <a:pt x="42" y="529"/>
                </a:lnTo>
                <a:lnTo>
                  <a:pt x="48" y="502"/>
                </a:lnTo>
                <a:lnTo>
                  <a:pt x="48" y="469"/>
                </a:lnTo>
                <a:lnTo>
                  <a:pt x="48" y="431"/>
                </a:lnTo>
                <a:lnTo>
                  <a:pt x="48" y="372"/>
                </a:lnTo>
                <a:lnTo>
                  <a:pt x="48" y="302"/>
                </a:lnTo>
                <a:lnTo>
                  <a:pt x="48" y="243"/>
                </a:lnTo>
                <a:lnTo>
                  <a:pt x="48" y="205"/>
                </a:lnTo>
                <a:lnTo>
                  <a:pt x="48" y="189"/>
                </a:lnTo>
                <a:lnTo>
                  <a:pt x="48" y="183"/>
                </a:lnTo>
                <a:lnTo>
                  <a:pt x="48" y="205"/>
                </a:lnTo>
                <a:lnTo>
                  <a:pt x="48" y="237"/>
                </a:lnTo>
                <a:lnTo>
                  <a:pt x="48" y="286"/>
                </a:lnTo>
                <a:lnTo>
                  <a:pt x="48" y="334"/>
                </a:lnTo>
                <a:lnTo>
                  <a:pt x="48" y="377"/>
                </a:lnTo>
                <a:lnTo>
                  <a:pt x="48" y="410"/>
                </a:lnTo>
                <a:lnTo>
                  <a:pt x="48" y="431"/>
                </a:lnTo>
                <a:lnTo>
                  <a:pt x="48" y="453"/>
                </a:lnTo>
                <a:lnTo>
                  <a:pt x="48" y="491"/>
                </a:lnTo>
                <a:lnTo>
                  <a:pt x="48" y="534"/>
                </a:lnTo>
                <a:lnTo>
                  <a:pt x="48" y="588"/>
                </a:lnTo>
                <a:lnTo>
                  <a:pt x="48" y="637"/>
                </a:lnTo>
                <a:lnTo>
                  <a:pt x="48" y="674"/>
                </a:lnTo>
                <a:lnTo>
                  <a:pt x="48" y="680"/>
                </a:lnTo>
                <a:lnTo>
                  <a:pt x="48" y="685"/>
                </a:lnTo>
                <a:lnTo>
                  <a:pt x="48" y="691"/>
                </a:lnTo>
                <a:lnTo>
                  <a:pt x="48" y="685"/>
                </a:lnTo>
                <a:lnTo>
                  <a:pt x="48" y="674"/>
                </a:lnTo>
                <a:lnTo>
                  <a:pt x="48" y="653"/>
                </a:lnTo>
                <a:lnTo>
                  <a:pt x="48" y="610"/>
                </a:lnTo>
                <a:lnTo>
                  <a:pt x="48" y="545"/>
                </a:lnTo>
                <a:lnTo>
                  <a:pt x="48" y="480"/>
                </a:lnTo>
                <a:lnTo>
                  <a:pt x="48" y="426"/>
                </a:lnTo>
                <a:lnTo>
                  <a:pt x="48" y="377"/>
                </a:lnTo>
                <a:lnTo>
                  <a:pt x="48" y="324"/>
                </a:lnTo>
                <a:lnTo>
                  <a:pt x="48" y="264"/>
                </a:lnTo>
                <a:lnTo>
                  <a:pt x="48" y="226"/>
                </a:lnTo>
                <a:lnTo>
                  <a:pt x="48" y="253"/>
                </a:lnTo>
                <a:lnTo>
                  <a:pt x="48" y="286"/>
                </a:lnTo>
                <a:lnTo>
                  <a:pt x="48" y="318"/>
                </a:lnTo>
                <a:lnTo>
                  <a:pt x="48" y="351"/>
                </a:lnTo>
                <a:lnTo>
                  <a:pt x="48" y="394"/>
                </a:lnTo>
                <a:lnTo>
                  <a:pt x="48" y="437"/>
                </a:lnTo>
                <a:lnTo>
                  <a:pt x="48" y="475"/>
                </a:lnTo>
                <a:lnTo>
                  <a:pt x="48" y="512"/>
                </a:lnTo>
                <a:lnTo>
                  <a:pt x="48" y="561"/>
                </a:lnTo>
                <a:lnTo>
                  <a:pt x="48" y="604"/>
                </a:lnTo>
                <a:lnTo>
                  <a:pt x="48" y="626"/>
                </a:lnTo>
                <a:lnTo>
                  <a:pt x="48" y="631"/>
                </a:lnTo>
                <a:lnTo>
                  <a:pt x="48" y="642"/>
                </a:lnTo>
                <a:lnTo>
                  <a:pt x="48" y="653"/>
                </a:lnTo>
                <a:lnTo>
                  <a:pt x="48" y="637"/>
                </a:lnTo>
                <a:lnTo>
                  <a:pt x="48" y="599"/>
                </a:lnTo>
                <a:lnTo>
                  <a:pt x="48" y="566"/>
                </a:lnTo>
                <a:lnTo>
                  <a:pt x="48" y="556"/>
                </a:lnTo>
                <a:lnTo>
                  <a:pt x="48" y="550"/>
                </a:lnTo>
                <a:lnTo>
                  <a:pt x="48" y="518"/>
                </a:lnTo>
                <a:lnTo>
                  <a:pt x="48" y="485"/>
                </a:lnTo>
                <a:lnTo>
                  <a:pt x="48" y="453"/>
                </a:lnTo>
                <a:lnTo>
                  <a:pt x="48" y="426"/>
                </a:lnTo>
                <a:lnTo>
                  <a:pt x="48" y="415"/>
                </a:lnTo>
                <a:lnTo>
                  <a:pt x="48" y="431"/>
                </a:lnTo>
                <a:lnTo>
                  <a:pt x="48" y="442"/>
                </a:lnTo>
                <a:lnTo>
                  <a:pt x="48" y="431"/>
                </a:lnTo>
                <a:lnTo>
                  <a:pt x="48" y="404"/>
                </a:lnTo>
                <a:lnTo>
                  <a:pt x="48" y="388"/>
                </a:lnTo>
                <a:lnTo>
                  <a:pt x="48" y="383"/>
                </a:lnTo>
                <a:lnTo>
                  <a:pt x="48" y="372"/>
                </a:lnTo>
                <a:lnTo>
                  <a:pt x="48" y="356"/>
                </a:lnTo>
                <a:lnTo>
                  <a:pt x="48" y="345"/>
                </a:lnTo>
                <a:lnTo>
                  <a:pt x="48" y="361"/>
                </a:lnTo>
                <a:lnTo>
                  <a:pt x="48" y="388"/>
                </a:lnTo>
                <a:lnTo>
                  <a:pt x="48" y="421"/>
                </a:lnTo>
                <a:lnTo>
                  <a:pt x="48" y="458"/>
                </a:lnTo>
                <a:lnTo>
                  <a:pt x="48" y="491"/>
                </a:lnTo>
                <a:lnTo>
                  <a:pt x="48" y="512"/>
                </a:lnTo>
                <a:lnTo>
                  <a:pt x="48" y="529"/>
                </a:lnTo>
                <a:lnTo>
                  <a:pt x="48" y="545"/>
                </a:lnTo>
                <a:lnTo>
                  <a:pt x="48" y="550"/>
                </a:lnTo>
                <a:lnTo>
                  <a:pt x="48" y="539"/>
                </a:lnTo>
                <a:lnTo>
                  <a:pt x="48" y="518"/>
                </a:lnTo>
                <a:lnTo>
                  <a:pt x="54" y="502"/>
                </a:lnTo>
                <a:lnTo>
                  <a:pt x="54" y="496"/>
                </a:lnTo>
                <a:lnTo>
                  <a:pt x="54" y="491"/>
                </a:lnTo>
                <a:lnTo>
                  <a:pt x="54" y="485"/>
                </a:lnTo>
                <a:lnTo>
                  <a:pt x="54" y="480"/>
                </a:lnTo>
                <a:lnTo>
                  <a:pt x="54" y="485"/>
                </a:lnTo>
                <a:lnTo>
                  <a:pt x="54" y="502"/>
                </a:lnTo>
                <a:lnTo>
                  <a:pt x="54" y="512"/>
                </a:lnTo>
                <a:lnTo>
                  <a:pt x="54" y="518"/>
                </a:lnTo>
                <a:lnTo>
                  <a:pt x="54" y="523"/>
                </a:lnTo>
                <a:lnTo>
                  <a:pt x="54" y="529"/>
                </a:lnTo>
                <a:lnTo>
                  <a:pt x="54" y="512"/>
                </a:lnTo>
                <a:lnTo>
                  <a:pt x="54" y="491"/>
                </a:lnTo>
                <a:lnTo>
                  <a:pt x="54" y="469"/>
                </a:lnTo>
                <a:lnTo>
                  <a:pt x="54" y="448"/>
                </a:lnTo>
                <a:lnTo>
                  <a:pt x="54" y="442"/>
                </a:lnTo>
                <a:lnTo>
                  <a:pt x="54" y="448"/>
                </a:lnTo>
                <a:lnTo>
                  <a:pt x="54" y="458"/>
                </a:lnTo>
                <a:lnTo>
                  <a:pt x="54" y="453"/>
                </a:lnTo>
                <a:lnTo>
                  <a:pt x="54" y="437"/>
                </a:lnTo>
                <a:lnTo>
                  <a:pt x="54" y="410"/>
                </a:lnTo>
                <a:lnTo>
                  <a:pt x="54" y="383"/>
                </a:lnTo>
                <a:lnTo>
                  <a:pt x="54" y="372"/>
                </a:lnTo>
                <a:lnTo>
                  <a:pt x="54" y="388"/>
                </a:lnTo>
                <a:lnTo>
                  <a:pt x="54" y="415"/>
                </a:lnTo>
                <a:lnTo>
                  <a:pt x="54" y="442"/>
                </a:lnTo>
                <a:lnTo>
                  <a:pt x="54" y="448"/>
                </a:lnTo>
                <a:lnTo>
                  <a:pt x="54" y="453"/>
                </a:lnTo>
                <a:lnTo>
                  <a:pt x="54" y="458"/>
                </a:lnTo>
                <a:lnTo>
                  <a:pt x="54" y="464"/>
                </a:lnTo>
                <a:lnTo>
                  <a:pt x="54" y="475"/>
                </a:lnTo>
                <a:lnTo>
                  <a:pt x="54" y="491"/>
                </a:lnTo>
                <a:lnTo>
                  <a:pt x="54" y="496"/>
                </a:lnTo>
                <a:lnTo>
                  <a:pt x="54" y="502"/>
                </a:lnTo>
                <a:lnTo>
                  <a:pt x="54" y="512"/>
                </a:lnTo>
                <a:lnTo>
                  <a:pt x="54" y="539"/>
                </a:lnTo>
                <a:lnTo>
                  <a:pt x="54" y="566"/>
                </a:lnTo>
                <a:lnTo>
                  <a:pt x="54" y="588"/>
                </a:lnTo>
                <a:lnTo>
                  <a:pt x="54" y="610"/>
                </a:lnTo>
                <a:lnTo>
                  <a:pt x="54" y="626"/>
                </a:lnTo>
                <a:lnTo>
                  <a:pt x="54" y="637"/>
                </a:lnTo>
                <a:lnTo>
                  <a:pt x="54" y="626"/>
                </a:lnTo>
                <a:lnTo>
                  <a:pt x="54" y="610"/>
                </a:lnTo>
                <a:lnTo>
                  <a:pt x="54" y="593"/>
                </a:lnTo>
                <a:lnTo>
                  <a:pt x="54" y="583"/>
                </a:lnTo>
                <a:lnTo>
                  <a:pt x="54" y="572"/>
                </a:lnTo>
                <a:lnTo>
                  <a:pt x="54" y="550"/>
                </a:lnTo>
                <a:lnTo>
                  <a:pt x="54" y="518"/>
                </a:lnTo>
                <a:lnTo>
                  <a:pt x="54" y="480"/>
                </a:lnTo>
                <a:lnTo>
                  <a:pt x="54" y="437"/>
                </a:lnTo>
                <a:lnTo>
                  <a:pt x="54" y="394"/>
                </a:lnTo>
                <a:lnTo>
                  <a:pt x="54" y="356"/>
                </a:lnTo>
                <a:lnTo>
                  <a:pt x="54" y="345"/>
                </a:lnTo>
                <a:lnTo>
                  <a:pt x="54" y="367"/>
                </a:lnTo>
                <a:lnTo>
                  <a:pt x="54" y="383"/>
                </a:lnTo>
                <a:lnTo>
                  <a:pt x="54" y="361"/>
                </a:lnTo>
                <a:lnTo>
                  <a:pt x="54" y="345"/>
                </a:lnTo>
                <a:lnTo>
                  <a:pt x="54" y="351"/>
                </a:lnTo>
                <a:lnTo>
                  <a:pt x="54" y="367"/>
                </a:lnTo>
                <a:lnTo>
                  <a:pt x="54" y="372"/>
                </a:lnTo>
                <a:lnTo>
                  <a:pt x="54" y="361"/>
                </a:lnTo>
                <a:lnTo>
                  <a:pt x="54" y="351"/>
                </a:lnTo>
                <a:lnTo>
                  <a:pt x="54" y="367"/>
                </a:lnTo>
                <a:lnTo>
                  <a:pt x="54" y="383"/>
                </a:lnTo>
                <a:lnTo>
                  <a:pt x="54" y="415"/>
                </a:lnTo>
                <a:lnTo>
                  <a:pt x="54" y="448"/>
                </a:lnTo>
                <a:lnTo>
                  <a:pt x="54" y="475"/>
                </a:lnTo>
                <a:lnTo>
                  <a:pt x="54" y="485"/>
                </a:lnTo>
                <a:lnTo>
                  <a:pt x="54" y="502"/>
                </a:lnTo>
                <a:lnTo>
                  <a:pt x="54" y="539"/>
                </a:lnTo>
                <a:lnTo>
                  <a:pt x="54" y="566"/>
                </a:lnTo>
                <a:lnTo>
                  <a:pt x="54" y="556"/>
                </a:lnTo>
                <a:lnTo>
                  <a:pt x="54" y="561"/>
                </a:lnTo>
                <a:lnTo>
                  <a:pt x="54" y="566"/>
                </a:lnTo>
                <a:lnTo>
                  <a:pt x="54" y="556"/>
                </a:lnTo>
                <a:lnTo>
                  <a:pt x="61" y="550"/>
                </a:lnTo>
                <a:lnTo>
                  <a:pt x="61" y="572"/>
                </a:lnTo>
                <a:lnTo>
                  <a:pt x="61" y="610"/>
                </a:lnTo>
                <a:lnTo>
                  <a:pt x="61" y="658"/>
                </a:lnTo>
                <a:lnTo>
                  <a:pt x="61" y="680"/>
                </a:lnTo>
                <a:lnTo>
                  <a:pt x="61" y="658"/>
                </a:lnTo>
                <a:lnTo>
                  <a:pt x="61" y="620"/>
                </a:lnTo>
                <a:lnTo>
                  <a:pt x="61" y="572"/>
                </a:lnTo>
                <a:lnTo>
                  <a:pt x="61" y="512"/>
                </a:lnTo>
                <a:lnTo>
                  <a:pt x="61" y="464"/>
                </a:lnTo>
                <a:lnTo>
                  <a:pt x="61" y="426"/>
                </a:lnTo>
                <a:lnTo>
                  <a:pt x="61" y="383"/>
                </a:lnTo>
                <a:lnTo>
                  <a:pt x="61" y="324"/>
                </a:lnTo>
                <a:lnTo>
                  <a:pt x="61" y="253"/>
                </a:lnTo>
                <a:lnTo>
                  <a:pt x="61" y="210"/>
                </a:lnTo>
                <a:lnTo>
                  <a:pt x="61" y="216"/>
                </a:lnTo>
                <a:lnTo>
                  <a:pt x="61" y="253"/>
                </a:lnTo>
                <a:lnTo>
                  <a:pt x="61" y="275"/>
                </a:lnTo>
                <a:lnTo>
                  <a:pt x="61" y="270"/>
                </a:lnTo>
                <a:lnTo>
                  <a:pt x="61" y="259"/>
                </a:lnTo>
                <a:lnTo>
                  <a:pt x="61" y="275"/>
                </a:lnTo>
                <a:lnTo>
                  <a:pt x="61" y="334"/>
                </a:lnTo>
                <a:lnTo>
                  <a:pt x="61" y="404"/>
                </a:lnTo>
                <a:lnTo>
                  <a:pt x="61" y="453"/>
                </a:lnTo>
                <a:lnTo>
                  <a:pt x="61" y="480"/>
                </a:lnTo>
                <a:lnTo>
                  <a:pt x="61" y="507"/>
                </a:lnTo>
                <a:lnTo>
                  <a:pt x="61" y="539"/>
                </a:lnTo>
                <a:lnTo>
                  <a:pt x="61" y="556"/>
                </a:lnTo>
                <a:lnTo>
                  <a:pt x="61" y="566"/>
                </a:lnTo>
                <a:lnTo>
                  <a:pt x="61" y="583"/>
                </a:lnTo>
                <a:lnTo>
                  <a:pt x="61" y="599"/>
                </a:lnTo>
                <a:lnTo>
                  <a:pt x="61" y="604"/>
                </a:lnTo>
                <a:lnTo>
                  <a:pt x="61" y="615"/>
                </a:lnTo>
                <a:lnTo>
                  <a:pt x="61" y="626"/>
                </a:lnTo>
                <a:lnTo>
                  <a:pt x="61" y="637"/>
                </a:lnTo>
                <a:lnTo>
                  <a:pt x="61" y="642"/>
                </a:lnTo>
                <a:lnTo>
                  <a:pt x="61" y="658"/>
                </a:lnTo>
                <a:lnTo>
                  <a:pt x="61" y="674"/>
                </a:lnTo>
                <a:lnTo>
                  <a:pt x="61" y="685"/>
                </a:lnTo>
                <a:lnTo>
                  <a:pt x="61" y="674"/>
                </a:lnTo>
                <a:lnTo>
                  <a:pt x="61" y="647"/>
                </a:lnTo>
                <a:lnTo>
                  <a:pt x="61" y="620"/>
                </a:lnTo>
                <a:lnTo>
                  <a:pt x="61" y="593"/>
                </a:lnTo>
                <a:lnTo>
                  <a:pt x="61" y="572"/>
                </a:lnTo>
                <a:lnTo>
                  <a:pt x="61" y="545"/>
                </a:lnTo>
                <a:lnTo>
                  <a:pt x="61" y="496"/>
                </a:lnTo>
                <a:lnTo>
                  <a:pt x="61" y="426"/>
                </a:lnTo>
                <a:lnTo>
                  <a:pt x="61" y="334"/>
                </a:lnTo>
                <a:lnTo>
                  <a:pt x="61" y="221"/>
                </a:lnTo>
                <a:lnTo>
                  <a:pt x="61" y="118"/>
                </a:lnTo>
                <a:lnTo>
                  <a:pt x="61" y="43"/>
                </a:lnTo>
                <a:lnTo>
                  <a:pt x="61" y="5"/>
                </a:lnTo>
                <a:lnTo>
                  <a:pt x="61" y="0"/>
                </a:lnTo>
                <a:lnTo>
                  <a:pt x="61" y="27"/>
                </a:lnTo>
                <a:lnTo>
                  <a:pt x="61" y="91"/>
                </a:lnTo>
                <a:lnTo>
                  <a:pt x="61" y="183"/>
                </a:lnTo>
                <a:lnTo>
                  <a:pt x="61" y="286"/>
                </a:lnTo>
                <a:lnTo>
                  <a:pt x="61" y="372"/>
                </a:lnTo>
                <a:lnTo>
                  <a:pt x="61" y="431"/>
                </a:lnTo>
                <a:lnTo>
                  <a:pt x="61" y="475"/>
                </a:lnTo>
                <a:lnTo>
                  <a:pt x="61" y="512"/>
                </a:lnTo>
                <a:lnTo>
                  <a:pt x="61" y="556"/>
                </a:lnTo>
                <a:lnTo>
                  <a:pt x="61" y="583"/>
                </a:lnTo>
                <a:lnTo>
                  <a:pt x="61" y="604"/>
                </a:lnTo>
                <a:lnTo>
                  <a:pt x="61" y="620"/>
                </a:lnTo>
                <a:lnTo>
                  <a:pt x="61" y="637"/>
                </a:lnTo>
                <a:lnTo>
                  <a:pt x="61" y="647"/>
                </a:lnTo>
                <a:lnTo>
                  <a:pt x="61" y="658"/>
                </a:lnTo>
                <a:lnTo>
                  <a:pt x="61" y="674"/>
                </a:lnTo>
                <a:lnTo>
                  <a:pt x="61" y="680"/>
                </a:lnTo>
                <a:lnTo>
                  <a:pt x="61" y="664"/>
                </a:lnTo>
                <a:lnTo>
                  <a:pt x="61" y="631"/>
                </a:lnTo>
                <a:lnTo>
                  <a:pt x="61" y="577"/>
                </a:lnTo>
                <a:lnTo>
                  <a:pt x="61" y="534"/>
                </a:lnTo>
                <a:lnTo>
                  <a:pt x="61" y="507"/>
                </a:lnTo>
                <a:lnTo>
                  <a:pt x="61" y="491"/>
                </a:lnTo>
                <a:lnTo>
                  <a:pt x="61" y="475"/>
                </a:lnTo>
                <a:lnTo>
                  <a:pt x="61" y="458"/>
                </a:lnTo>
                <a:lnTo>
                  <a:pt x="61" y="464"/>
                </a:lnTo>
                <a:lnTo>
                  <a:pt x="61" y="491"/>
                </a:lnTo>
                <a:lnTo>
                  <a:pt x="61" y="523"/>
                </a:lnTo>
                <a:lnTo>
                  <a:pt x="67" y="550"/>
                </a:lnTo>
                <a:lnTo>
                  <a:pt x="67" y="556"/>
                </a:lnTo>
                <a:lnTo>
                  <a:pt x="67" y="550"/>
                </a:lnTo>
                <a:lnTo>
                  <a:pt x="67" y="529"/>
                </a:lnTo>
                <a:lnTo>
                  <a:pt x="67" y="507"/>
                </a:lnTo>
                <a:lnTo>
                  <a:pt x="67" y="485"/>
                </a:lnTo>
                <a:lnTo>
                  <a:pt x="67" y="464"/>
                </a:lnTo>
                <a:lnTo>
                  <a:pt x="67" y="426"/>
                </a:lnTo>
                <a:lnTo>
                  <a:pt x="67" y="367"/>
                </a:lnTo>
                <a:lnTo>
                  <a:pt x="67" y="313"/>
                </a:lnTo>
                <a:lnTo>
                  <a:pt x="67" y="307"/>
                </a:lnTo>
                <a:lnTo>
                  <a:pt x="67" y="351"/>
                </a:lnTo>
                <a:lnTo>
                  <a:pt x="67" y="404"/>
                </a:lnTo>
                <a:lnTo>
                  <a:pt x="67" y="426"/>
                </a:lnTo>
                <a:lnTo>
                  <a:pt x="67" y="410"/>
                </a:lnTo>
                <a:lnTo>
                  <a:pt x="67" y="394"/>
                </a:lnTo>
                <a:lnTo>
                  <a:pt x="67" y="399"/>
                </a:lnTo>
                <a:lnTo>
                  <a:pt x="67" y="410"/>
                </a:lnTo>
                <a:lnTo>
                  <a:pt x="67" y="415"/>
                </a:lnTo>
                <a:lnTo>
                  <a:pt x="67" y="426"/>
                </a:lnTo>
                <a:lnTo>
                  <a:pt x="67" y="453"/>
                </a:lnTo>
                <a:lnTo>
                  <a:pt x="67" y="485"/>
                </a:lnTo>
                <a:lnTo>
                  <a:pt x="67" y="507"/>
                </a:lnTo>
                <a:lnTo>
                  <a:pt x="67" y="523"/>
                </a:lnTo>
                <a:lnTo>
                  <a:pt x="67" y="550"/>
                </a:lnTo>
                <a:lnTo>
                  <a:pt x="67" y="588"/>
                </a:lnTo>
                <a:lnTo>
                  <a:pt x="67" y="615"/>
                </a:lnTo>
                <a:lnTo>
                  <a:pt x="67" y="631"/>
                </a:lnTo>
                <a:lnTo>
                  <a:pt x="67" y="637"/>
                </a:lnTo>
                <a:lnTo>
                  <a:pt x="67" y="642"/>
                </a:lnTo>
                <a:lnTo>
                  <a:pt x="67" y="653"/>
                </a:lnTo>
                <a:lnTo>
                  <a:pt x="67" y="647"/>
                </a:lnTo>
                <a:lnTo>
                  <a:pt x="67" y="620"/>
                </a:lnTo>
                <a:lnTo>
                  <a:pt x="67" y="566"/>
                </a:lnTo>
                <a:lnTo>
                  <a:pt x="67" y="512"/>
                </a:lnTo>
                <a:lnTo>
                  <a:pt x="67" y="469"/>
                </a:lnTo>
                <a:lnTo>
                  <a:pt x="67" y="442"/>
                </a:lnTo>
                <a:lnTo>
                  <a:pt x="67" y="426"/>
                </a:lnTo>
                <a:lnTo>
                  <a:pt x="67" y="394"/>
                </a:lnTo>
                <a:lnTo>
                  <a:pt x="67" y="367"/>
                </a:lnTo>
                <a:lnTo>
                  <a:pt x="67" y="361"/>
                </a:lnTo>
                <a:lnTo>
                  <a:pt x="67" y="394"/>
                </a:lnTo>
                <a:lnTo>
                  <a:pt x="67" y="431"/>
                </a:lnTo>
                <a:lnTo>
                  <a:pt x="67" y="448"/>
                </a:lnTo>
                <a:lnTo>
                  <a:pt x="67" y="421"/>
                </a:lnTo>
                <a:lnTo>
                  <a:pt x="67" y="377"/>
                </a:lnTo>
                <a:lnTo>
                  <a:pt x="67" y="345"/>
                </a:lnTo>
                <a:lnTo>
                  <a:pt x="67" y="361"/>
                </a:lnTo>
                <a:lnTo>
                  <a:pt x="67" y="372"/>
                </a:lnTo>
                <a:lnTo>
                  <a:pt x="67" y="388"/>
                </a:lnTo>
                <a:lnTo>
                  <a:pt x="67" y="404"/>
                </a:lnTo>
                <a:lnTo>
                  <a:pt x="67" y="426"/>
                </a:lnTo>
                <a:lnTo>
                  <a:pt x="67" y="442"/>
                </a:lnTo>
                <a:lnTo>
                  <a:pt x="67" y="448"/>
                </a:lnTo>
                <a:lnTo>
                  <a:pt x="67" y="469"/>
                </a:lnTo>
                <a:lnTo>
                  <a:pt x="67" y="502"/>
                </a:lnTo>
                <a:lnTo>
                  <a:pt x="67" y="545"/>
                </a:lnTo>
                <a:lnTo>
                  <a:pt x="67" y="577"/>
                </a:lnTo>
                <a:lnTo>
                  <a:pt x="67" y="566"/>
                </a:lnTo>
                <a:lnTo>
                  <a:pt x="67" y="550"/>
                </a:lnTo>
                <a:lnTo>
                  <a:pt x="67" y="539"/>
                </a:lnTo>
                <a:lnTo>
                  <a:pt x="67" y="523"/>
                </a:lnTo>
                <a:lnTo>
                  <a:pt x="67" y="512"/>
                </a:lnTo>
                <a:lnTo>
                  <a:pt x="67" y="496"/>
                </a:lnTo>
                <a:lnTo>
                  <a:pt x="67" y="469"/>
                </a:lnTo>
                <a:lnTo>
                  <a:pt x="67" y="431"/>
                </a:lnTo>
                <a:lnTo>
                  <a:pt x="67" y="399"/>
                </a:lnTo>
                <a:lnTo>
                  <a:pt x="67" y="367"/>
                </a:lnTo>
                <a:lnTo>
                  <a:pt x="67" y="345"/>
                </a:lnTo>
                <a:lnTo>
                  <a:pt x="67" y="361"/>
                </a:lnTo>
                <a:lnTo>
                  <a:pt x="67" y="388"/>
                </a:lnTo>
                <a:lnTo>
                  <a:pt x="67" y="415"/>
                </a:lnTo>
                <a:lnTo>
                  <a:pt x="67" y="431"/>
                </a:lnTo>
                <a:lnTo>
                  <a:pt x="67" y="448"/>
                </a:lnTo>
                <a:lnTo>
                  <a:pt x="67" y="491"/>
                </a:lnTo>
                <a:lnTo>
                  <a:pt x="67" y="545"/>
                </a:lnTo>
                <a:lnTo>
                  <a:pt x="67" y="593"/>
                </a:lnTo>
                <a:lnTo>
                  <a:pt x="67" y="620"/>
                </a:lnTo>
                <a:lnTo>
                  <a:pt x="67" y="647"/>
                </a:lnTo>
                <a:lnTo>
                  <a:pt x="73" y="669"/>
                </a:lnTo>
                <a:lnTo>
                  <a:pt x="73" y="691"/>
                </a:lnTo>
                <a:lnTo>
                  <a:pt x="73" y="696"/>
                </a:lnTo>
                <a:lnTo>
                  <a:pt x="73" y="701"/>
                </a:lnTo>
                <a:lnTo>
                  <a:pt x="73" y="707"/>
                </a:lnTo>
                <a:lnTo>
                  <a:pt x="73" y="701"/>
                </a:lnTo>
                <a:lnTo>
                  <a:pt x="73" y="674"/>
                </a:lnTo>
                <a:lnTo>
                  <a:pt x="73" y="631"/>
                </a:lnTo>
                <a:lnTo>
                  <a:pt x="73" y="599"/>
                </a:lnTo>
                <a:lnTo>
                  <a:pt x="73" y="577"/>
                </a:lnTo>
                <a:lnTo>
                  <a:pt x="73" y="550"/>
                </a:lnTo>
                <a:lnTo>
                  <a:pt x="73" y="507"/>
                </a:lnTo>
                <a:lnTo>
                  <a:pt x="73" y="453"/>
                </a:lnTo>
                <a:lnTo>
                  <a:pt x="73" y="399"/>
                </a:lnTo>
                <a:lnTo>
                  <a:pt x="73" y="351"/>
                </a:lnTo>
                <a:lnTo>
                  <a:pt x="73" y="286"/>
                </a:lnTo>
                <a:lnTo>
                  <a:pt x="73" y="205"/>
                </a:lnTo>
                <a:lnTo>
                  <a:pt x="73" y="135"/>
                </a:lnTo>
                <a:lnTo>
                  <a:pt x="73" y="102"/>
                </a:lnTo>
                <a:lnTo>
                  <a:pt x="73" y="86"/>
                </a:lnTo>
                <a:lnTo>
                  <a:pt x="73" y="91"/>
                </a:lnTo>
                <a:lnTo>
                  <a:pt x="73" y="108"/>
                </a:lnTo>
                <a:lnTo>
                  <a:pt x="73" y="156"/>
                </a:lnTo>
                <a:lnTo>
                  <a:pt x="73" y="243"/>
                </a:lnTo>
                <a:lnTo>
                  <a:pt x="73" y="340"/>
                </a:lnTo>
                <a:lnTo>
                  <a:pt x="73" y="421"/>
                </a:lnTo>
                <a:lnTo>
                  <a:pt x="73" y="469"/>
                </a:lnTo>
                <a:lnTo>
                  <a:pt x="73" y="502"/>
                </a:lnTo>
                <a:lnTo>
                  <a:pt x="73" y="539"/>
                </a:lnTo>
                <a:lnTo>
                  <a:pt x="73" y="593"/>
                </a:lnTo>
                <a:lnTo>
                  <a:pt x="73" y="631"/>
                </a:lnTo>
                <a:lnTo>
                  <a:pt x="73" y="642"/>
                </a:lnTo>
                <a:lnTo>
                  <a:pt x="73" y="631"/>
                </a:lnTo>
                <a:lnTo>
                  <a:pt x="73" y="647"/>
                </a:lnTo>
                <a:lnTo>
                  <a:pt x="73" y="680"/>
                </a:lnTo>
                <a:lnTo>
                  <a:pt x="73" y="701"/>
                </a:lnTo>
                <a:lnTo>
                  <a:pt x="73" y="707"/>
                </a:lnTo>
                <a:lnTo>
                  <a:pt x="73" y="701"/>
                </a:lnTo>
                <a:lnTo>
                  <a:pt x="73" y="718"/>
                </a:lnTo>
                <a:lnTo>
                  <a:pt x="73" y="728"/>
                </a:lnTo>
                <a:lnTo>
                  <a:pt x="73" y="712"/>
                </a:lnTo>
                <a:lnTo>
                  <a:pt x="73" y="674"/>
                </a:lnTo>
                <a:lnTo>
                  <a:pt x="73" y="637"/>
                </a:lnTo>
                <a:lnTo>
                  <a:pt x="73" y="615"/>
                </a:lnTo>
                <a:lnTo>
                  <a:pt x="73" y="593"/>
                </a:lnTo>
                <a:lnTo>
                  <a:pt x="73" y="561"/>
                </a:lnTo>
                <a:lnTo>
                  <a:pt x="73" y="529"/>
                </a:lnTo>
                <a:lnTo>
                  <a:pt x="73" y="507"/>
                </a:lnTo>
                <a:lnTo>
                  <a:pt x="73" y="502"/>
                </a:lnTo>
                <a:lnTo>
                  <a:pt x="73" y="496"/>
                </a:lnTo>
                <a:lnTo>
                  <a:pt x="73" y="469"/>
                </a:lnTo>
                <a:lnTo>
                  <a:pt x="73" y="437"/>
                </a:lnTo>
                <a:lnTo>
                  <a:pt x="73" y="388"/>
                </a:lnTo>
                <a:lnTo>
                  <a:pt x="73" y="329"/>
                </a:lnTo>
                <a:lnTo>
                  <a:pt x="73" y="275"/>
                </a:lnTo>
                <a:lnTo>
                  <a:pt x="73" y="232"/>
                </a:lnTo>
                <a:lnTo>
                  <a:pt x="73" y="199"/>
                </a:lnTo>
                <a:lnTo>
                  <a:pt x="73" y="172"/>
                </a:lnTo>
                <a:lnTo>
                  <a:pt x="73" y="151"/>
                </a:lnTo>
                <a:lnTo>
                  <a:pt x="73" y="140"/>
                </a:lnTo>
                <a:lnTo>
                  <a:pt x="73" y="145"/>
                </a:lnTo>
                <a:lnTo>
                  <a:pt x="73" y="172"/>
                </a:lnTo>
                <a:lnTo>
                  <a:pt x="73" y="216"/>
                </a:lnTo>
                <a:lnTo>
                  <a:pt x="73" y="270"/>
                </a:lnTo>
                <a:lnTo>
                  <a:pt x="73" y="324"/>
                </a:lnTo>
                <a:lnTo>
                  <a:pt x="73" y="377"/>
                </a:lnTo>
                <a:lnTo>
                  <a:pt x="73" y="421"/>
                </a:lnTo>
                <a:lnTo>
                  <a:pt x="73" y="469"/>
                </a:lnTo>
                <a:lnTo>
                  <a:pt x="73" y="518"/>
                </a:lnTo>
                <a:lnTo>
                  <a:pt x="73" y="561"/>
                </a:lnTo>
                <a:lnTo>
                  <a:pt x="73" y="577"/>
                </a:lnTo>
                <a:lnTo>
                  <a:pt x="73" y="593"/>
                </a:lnTo>
                <a:lnTo>
                  <a:pt x="73" y="610"/>
                </a:lnTo>
                <a:lnTo>
                  <a:pt x="73" y="642"/>
                </a:lnTo>
                <a:lnTo>
                  <a:pt x="73" y="669"/>
                </a:lnTo>
                <a:lnTo>
                  <a:pt x="73" y="653"/>
                </a:lnTo>
                <a:lnTo>
                  <a:pt x="73" y="637"/>
                </a:lnTo>
                <a:lnTo>
                  <a:pt x="73" y="620"/>
                </a:lnTo>
                <a:lnTo>
                  <a:pt x="73" y="604"/>
                </a:lnTo>
                <a:lnTo>
                  <a:pt x="73" y="583"/>
                </a:lnTo>
                <a:lnTo>
                  <a:pt x="79" y="556"/>
                </a:lnTo>
                <a:lnTo>
                  <a:pt x="79" y="529"/>
                </a:lnTo>
                <a:lnTo>
                  <a:pt x="79" y="512"/>
                </a:lnTo>
                <a:lnTo>
                  <a:pt x="79" y="502"/>
                </a:lnTo>
                <a:lnTo>
                  <a:pt x="79" y="507"/>
                </a:lnTo>
                <a:lnTo>
                  <a:pt x="79" y="512"/>
                </a:lnTo>
                <a:lnTo>
                  <a:pt x="79" y="502"/>
                </a:lnTo>
                <a:lnTo>
                  <a:pt x="79" y="485"/>
                </a:lnTo>
                <a:lnTo>
                  <a:pt x="79" y="480"/>
                </a:lnTo>
                <a:lnTo>
                  <a:pt x="79" y="485"/>
                </a:lnTo>
                <a:lnTo>
                  <a:pt x="79" y="496"/>
                </a:lnTo>
                <a:lnTo>
                  <a:pt x="79" y="518"/>
                </a:lnTo>
                <a:lnTo>
                  <a:pt x="79" y="545"/>
                </a:lnTo>
                <a:lnTo>
                  <a:pt x="79" y="566"/>
                </a:lnTo>
                <a:lnTo>
                  <a:pt x="79" y="572"/>
                </a:lnTo>
                <a:lnTo>
                  <a:pt x="79" y="550"/>
                </a:lnTo>
                <a:lnTo>
                  <a:pt x="79" y="523"/>
                </a:lnTo>
                <a:lnTo>
                  <a:pt x="79" y="491"/>
                </a:lnTo>
                <a:lnTo>
                  <a:pt x="79" y="475"/>
                </a:lnTo>
                <a:lnTo>
                  <a:pt x="79" y="469"/>
                </a:lnTo>
                <a:lnTo>
                  <a:pt x="79" y="475"/>
                </a:lnTo>
                <a:lnTo>
                  <a:pt x="79" y="464"/>
                </a:lnTo>
                <a:lnTo>
                  <a:pt x="79" y="448"/>
                </a:lnTo>
                <a:lnTo>
                  <a:pt x="79" y="437"/>
                </a:lnTo>
                <a:lnTo>
                  <a:pt x="79" y="431"/>
                </a:lnTo>
                <a:lnTo>
                  <a:pt x="79" y="442"/>
                </a:lnTo>
                <a:lnTo>
                  <a:pt x="79" y="448"/>
                </a:lnTo>
                <a:lnTo>
                  <a:pt x="79" y="442"/>
                </a:lnTo>
                <a:lnTo>
                  <a:pt x="79" y="431"/>
                </a:lnTo>
                <a:lnTo>
                  <a:pt x="79" y="404"/>
                </a:lnTo>
                <a:lnTo>
                  <a:pt x="79" y="383"/>
                </a:lnTo>
                <a:lnTo>
                  <a:pt x="79" y="372"/>
                </a:lnTo>
                <a:lnTo>
                  <a:pt x="79" y="388"/>
                </a:lnTo>
                <a:lnTo>
                  <a:pt x="79" y="415"/>
                </a:lnTo>
                <a:lnTo>
                  <a:pt x="79" y="437"/>
                </a:lnTo>
                <a:lnTo>
                  <a:pt x="79" y="458"/>
                </a:lnTo>
                <a:lnTo>
                  <a:pt x="79" y="469"/>
                </a:lnTo>
                <a:lnTo>
                  <a:pt x="79" y="464"/>
                </a:lnTo>
                <a:lnTo>
                  <a:pt x="79" y="448"/>
                </a:lnTo>
                <a:lnTo>
                  <a:pt x="79" y="410"/>
                </a:lnTo>
                <a:lnTo>
                  <a:pt x="79" y="383"/>
                </a:lnTo>
                <a:lnTo>
                  <a:pt x="79" y="388"/>
                </a:lnTo>
                <a:lnTo>
                  <a:pt x="79" y="415"/>
                </a:lnTo>
                <a:lnTo>
                  <a:pt x="79" y="442"/>
                </a:lnTo>
                <a:lnTo>
                  <a:pt x="79" y="448"/>
                </a:lnTo>
                <a:lnTo>
                  <a:pt x="79" y="431"/>
                </a:lnTo>
                <a:lnTo>
                  <a:pt x="79" y="415"/>
                </a:lnTo>
                <a:lnTo>
                  <a:pt x="79" y="404"/>
                </a:lnTo>
                <a:lnTo>
                  <a:pt x="79" y="410"/>
                </a:lnTo>
                <a:lnTo>
                  <a:pt x="79" y="421"/>
                </a:lnTo>
                <a:lnTo>
                  <a:pt x="79" y="448"/>
                </a:lnTo>
                <a:lnTo>
                  <a:pt x="79" y="496"/>
                </a:lnTo>
                <a:lnTo>
                  <a:pt x="79" y="545"/>
                </a:lnTo>
                <a:lnTo>
                  <a:pt x="79" y="583"/>
                </a:lnTo>
                <a:lnTo>
                  <a:pt x="79" y="599"/>
                </a:lnTo>
                <a:lnTo>
                  <a:pt x="79" y="615"/>
                </a:lnTo>
                <a:lnTo>
                  <a:pt x="79" y="637"/>
                </a:lnTo>
                <a:lnTo>
                  <a:pt x="79" y="658"/>
                </a:lnTo>
                <a:lnTo>
                  <a:pt x="79" y="664"/>
                </a:lnTo>
                <a:lnTo>
                  <a:pt x="79" y="658"/>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59" name="Freeform 191"/>
          <p:cNvSpPr>
            <a:spLocks/>
          </p:cNvSpPr>
          <p:nvPr/>
        </p:nvSpPr>
        <p:spPr bwMode="auto">
          <a:xfrm>
            <a:off x="6740525" y="1050925"/>
            <a:ext cx="179388" cy="915988"/>
          </a:xfrm>
          <a:custGeom>
            <a:avLst/>
            <a:gdLst>
              <a:gd name="T0" fmla="*/ 6 w 79"/>
              <a:gd name="T1" fmla="*/ 260 h 729"/>
              <a:gd name="T2" fmla="*/ 6 w 79"/>
              <a:gd name="T3" fmla="*/ 616 h 729"/>
              <a:gd name="T4" fmla="*/ 6 w 79"/>
              <a:gd name="T5" fmla="*/ 276 h 729"/>
              <a:gd name="T6" fmla="*/ 6 w 79"/>
              <a:gd name="T7" fmla="*/ 573 h 729"/>
              <a:gd name="T8" fmla="*/ 6 w 79"/>
              <a:gd name="T9" fmla="*/ 567 h 729"/>
              <a:gd name="T10" fmla="*/ 12 w 79"/>
              <a:gd name="T11" fmla="*/ 303 h 729"/>
              <a:gd name="T12" fmla="*/ 12 w 79"/>
              <a:gd name="T13" fmla="*/ 486 h 729"/>
              <a:gd name="T14" fmla="*/ 12 w 79"/>
              <a:gd name="T15" fmla="*/ 432 h 729"/>
              <a:gd name="T16" fmla="*/ 12 w 79"/>
              <a:gd name="T17" fmla="*/ 314 h 729"/>
              <a:gd name="T18" fmla="*/ 12 w 79"/>
              <a:gd name="T19" fmla="*/ 583 h 729"/>
              <a:gd name="T20" fmla="*/ 18 w 79"/>
              <a:gd name="T21" fmla="*/ 438 h 729"/>
              <a:gd name="T22" fmla="*/ 18 w 79"/>
              <a:gd name="T23" fmla="*/ 546 h 729"/>
              <a:gd name="T24" fmla="*/ 18 w 79"/>
              <a:gd name="T25" fmla="*/ 351 h 729"/>
              <a:gd name="T26" fmla="*/ 18 w 79"/>
              <a:gd name="T27" fmla="*/ 416 h 729"/>
              <a:gd name="T28" fmla="*/ 24 w 79"/>
              <a:gd name="T29" fmla="*/ 405 h 729"/>
              <a:gd name="T30" fmla="*/ 24 w 79"/>
              <a:gd name="T31" fmla="*/ 497 h 729"/>
              <a:gd name="T32" fmla="*/ 24 w 79"/>
              <a:gd name="T33" fmla="*/ 276 h 729"/>
              <a:gd name="T34" fmla="*/ 24 w 79"/>
              <a:gd name="T35" fmla="*/ 502 h 729"/>
              <a:gd name="T36" fmla="*/ 24 w 79"/>
              <a:gd name="T37" fmla="*/ 600 h 729"/>
              <a:gd name="T38" fmla="*/ 30 w 79"/>
              <a:gd name="T39" fmla="*/ 373 h 729"/>
              <a:gd name="T40" fmla="*/ 30 w 79"/>
              <a:gd name="T41" fmla="*/ 211 h 729"/>
              <a:gd name="T42" fmla="*/ 30 w 79"/>
              <a:gd name="T43" fmla="*/ 421 h 729"/>
              <a:gd name="T44" fmla="*/ 30 w 79"/>
              <a:gd name="T45" fmla="*/ 513 h 729"/>
              <a:gd name="T46" fmla="*/ 30 w 79"/>
              <a:gd name="T47" fmla="*/ 427 h 729"/>
              <a:gd name="T48" fmla="*/ 36 w 79"/>
              <a:gd name="T49" fmla="*/ 459 h 729"/>
              <a:gd name="T50" fmla="*/ 36 w 79"/>
              <a:gd name="T51" fmla="*/ 54 h 729"/>
              <a:gd name="T52" fmla="*/ 36 w 79"/>
              <a:gd name="T53" fmla="*/ 659 h 729"/>
              <a:gd name="T54" fmla="*/ 36 w 79"/>
              <a:gd name="T55" fmla="*/ 330 h 729"/>
              <a:gd name="T56" fmla="*/ 42 w 79"/>
              <a:gd name="T57" fmla="*/ 551 h 729"/>
              <a:gd name="T58" fmla="*/ 42 w 79"/>
              <a:gd name="T59" fmla="*/ 519 h 729"/>
              <a:gd name="T60" fmla="*/ 42 w 79"/>
              <a:gd name="T61" fmla="*/ 529 h 729"/>
              <a:gd name="T62" fmla="*/ 42 w 79"/>
              <a:gd name="T63" fmla="*/ 98 h 729"/>
              <a:gd name="T64" fmla="*/ 42 w 79"/>
              <a:gd name="T65" fmla="*/ 546 h 729"/>
              <a:gd name="T66" fmla="*/ 48 w 79"/>
              <a:gd name="T67" fmla="*/ 724 h 729"/>
              <a:gd name="T68" fmla="*/ 48 w 79"/>
              <a:gd name="T69" fmla="*/ 211 h 729"/>
              <a:gd name="T70" fmla="*/ 48 w 79"/>
              <a:gd name="T71" fmla="*/ 643 h 729"/>
              <a:gd name="T72" fmla="*/ 48 w 79"/>
              <a:gd name="T73" fmla="*/ 297 h 729"/>
              <a:gd name="T74" fmla="*/ 54 w 79"/>
              <a:gd name="T75" fmla="*/ 475 h 729"/>
              <a:gd name="T76" fmla="*/ 54 w 79"/>
              <a:gd name="T77" fmla="*/ 416 h 729"/>
              <a:gd name="T78" fmla="*/ 54 w 79"/>
              <a:gd name="T79" fmla="*/ 324 h 729"/>
              <a:gd name="T80" fmla="*/ 54 w 79"/>
              <a:gd name="T81" fmla="*/ 227 h 729"/>
              <a:gd name="T82" fmla="*/ 54 w 79"/>
              <a:gd name="T83" fmla="*/ 605 h 729"/>
              <a:gd name="T84" fmla="*/ 60 w 79"/>
              <a:gd name="T85" fmla="*/ 243 h 729"/>
              <a:gd name="T86" fmla="*/ 60 w 79"/>
              <a:gd name="T87" fmla="*/ 497 h 729"/>
              <a:gd name="T88" fmla="*/ 60 w 79"/>
              <a:gd name="T89" fmla="*/ 421 h 729"/>
              <a:gd name="T90" fmla="*/ 60 w 79"/>
              <a:gd name="T91" fmla="*/ 529 h 729"/>
              <a:gd name="T92" fmla="*/ 60 w 79"/>
              <a:gd name="T93" fmla="*/ 330 h 729"/>
              <a:gd name="T94" fmla="*/ 67 w 79"/>
              <a:gd name="T95" fmla="*/ 486 h 729"/>
              <a:gd name="T96" fmla="*/ 67 w 79"/>
              <a:gd name="T97" fmla="*/ 265 h 729"/>
              <a:gd name="T98" fmla="*/ 67 w 79"/>
              <a:gd name="T99" fmla="*/ 411 h 729"/>
              <a:gd name="T100" fmla="*/ 67 w 79"/>
              <a:gd name="T101" fmla="*/ 610 h 729"/>
              <a:gd name="T102" fmla="*/ 73 w 79"/>
              <a:gd name="T103" fmla="*/ 346 h 729"/>
              <a:gd name="T104" fmla="*/ 73 w 79"/>
              <a:gd name="T105" fmla="*/ 486 h 729"/>
              <a:gd name="T106" fmla="*/ 73 w 79"/>
              <a:gd name="T107" fmla="*/ 519 h 729"/>
              <a:gd name="T108" fmla="*/ 73 w 79"/>
              <a:gd name="T109" fmla="*/ 346 h 729"/>
              <a:gd name="T110" fmla="*/ 73 w 79"/>
              <a:gd name="T111" fmla="*/ 346 h 729"/>
              <a:gd name="T112" fmla="*/ 79 w 79"/>
              <a:gd name="T113" fmla="*/ 529 h 729"/>
              <a:gd name="T114" fmla="*/ 79 w 79"/>
              <a:gd name="T115" fmla="*/ 384 h 729"/>
              <a:gd name="T116" fmla="*/ 79 w 79"/>
              <a:gd name="T117" fmla="*/ 405 h 729"/>
              <a:gd name="T118" fmla="*/ 79 w 79"/>
              <a:gd name="T119" fmla="*/ 508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729">
                <a:moveTo>
                  <a:pt x="0" y="621"/>
                </a:moveTo>
                <a:lnTo>
                  <a:pt x="0" y="627"/>
                </a:lnTo>
                <a:lnTo>
                  <a:pt x="0" y="610"/>
                </a:lnTo>
                <a:lnTo>
                  <a:pt x="0" y="583"/>
                </a:lnTo>
                <a:lnTo>
                  <a:pt x="0" y="546"/>
                </a:lnTo>
                <a:lnTo>
                  <a:pt x="0" y="519"/>
                </a:lnTo>
                <a:lnTo>
                  <a:pt x="0" y="497"/>
                </a:lnTo>
                <a:lnTo>
                  <a:pt x="0" y="475"/>
                </a:lnTo>
                <a:lnTo>
                  <a:pt x="0" y="448"/>
                </a:lnTo>
                <a:lnTo>
                  <a:pt x="0" y="416"/>
                </a:lnTo>
                <a:lnTo>
                  <a:pt x="0" y="389"/>
                </a:lnTo>
                <a:lnTo>
                  <a:pt x="0" y="367"/>
                </a:lnTo>
                <a:lnTo>
                  <a:pt x="0" y="335"/>
                </a:lnTo>
                <a:lnTo>
                  <a:pt x="6" y="303"/>
                </a:lnTo>
                <a:lnTo>
                  <a:pt x="6" y="281"/>
                </a:lnTo>
                <a:lnTo>
                  <a:pt x="6" y="276"/>
                </a:lnTo>
                <a:lnTo>
                  <a:pt x="6" y="260"/>
                </a:lnTo>
                <a:lnTo>
                  <a:pt x="6" y="249"/>
                </a:lnTo>
                <a:lnTo>
                  <a:pt x="6" y="270"/>
                </a:lnTo>
                <a:lnTo>
                  <a:pt x="6" y="303"/>
                </a:lnTo>
                <a:lnTo>
                  <a:pt x="6" y="330"/>
                </a:lnTo>
                <a:lnTo>
                  <a:pt x="6" y="351"/>
                </a:lnTo>
                <a:lnTo>
                  <a:pt x="6" y="362"/>
                </a:lnTo>
                <a:lnTo>
                  <a:pt x="6" y="378"/>
                </a:lnTo>
                <a:lnTo>
                  <a:pt x="6" y="394"/>
                </a:lnTo>
                <a:lnTo>
                  <a:pt x="6" y="411"/>
                </a:lnTo>
                <a:lnTo>
                  <a:pt x="6" y="432"/>
                </a:lnTo>
                <a:lnTo>
                  <a:pt x="6" y="470"/>
                </a:lnTo>
                <a:lnTo>
                  <a:pt x="6" y="508"/>
                </a:lnTo>
                <a:lnTo>
                  <a:pt x="6" y="529"/>
                </a:lnTo>
                <a:lnTo>
                  <a:pt x="6" y="540"/>
                </a:lnTo>
                <a:lnTo>
                  <a:pt x="6" y="551"/>
                </a:lnTo>
                <a:lnTo>
                  <a:pt x="6" y="583"/>
                </a:lnTo>
                <a:lnTo>
                  <a:pt x="6" y="616"/>
                </a:lnTo>
                <a:lnTo>
                  <a:pt x="6" y="632"/>
                </a:lnTo>
                <a:lnTo>
                  <a:pt x="6" y="627"/>
                </a:lnTo>
                <a:lnTo>
                  <a:pt x="6" y="610"/>
                </a:lnTo>
                <a:lnTo>
                  <a:pt x="6" y="600"/>
                </a:lnTo>
                <a:lnTo>
                  <a:pt x="6" y="583"/>
                </a:lnTo>
                <a:lnTo>
                  <a:pt x="6" y="562"/>
                </a:lnTo>
                <a:lnTo>
                  <a:pt x="6" y="524"/>
                </a:lnTo>
                <a:lnTo>
                  <a:pt x="6" y="492"/>
                </a:lnTo>
                <a:lnTo>
                  <a:pt x="6" y="475"/>
                </a:lnTo>
                <a:lnTo>
                  <a:pt x="6" y="470"/>
                </a:lnTo>
                <a:lnTo>
                  <a:pt x="6" y="443"/>
                </a:lnTo>
                <a:lnTo>
                  <a:pt x="6" y="411"/>
                </a:lnTo>
                <a:lnTo>
                  <a:pt x="6" y="389"/>
                </a:lnTo>
                <a:lnTo>
                  <a:pt x="6" y="394"/>
                </a:lnTo>
                <a:lnTo>
                  <a:pt x="6" y="367"/>
                </a:lnTo>
                <a:lnTo>
                  <a:pt x="6" y="324"/>
                </a:lnTo>
                <a:lnTo>
                  <a:pt x="6" y="276"/>
                </a:lnTo>
                <a:lnTo>
                  <a:pt x="6" y="243"/>
                </a:lnTo>
                <a:lnTo>
                  <a:pt x="6" y="233"/>
                </a:lnTo>
                <a:lnTo>
                  <a:pt x="6" y="249"/>
                </a:lnTo>
                <a:lnTo>
                  <a:pt x="6" y="281"/>
                </a:lnTo>
                <a:lnTo>
                  <a:pt x="6" y="330"/>
                </a:lnTo>
                <a:lnTo>
                  <a:pt x="6" y="373"/>
                </a:lnTo>
                <a:lnTo>
                  <a:pt x="6" y="400"/>
                </a:lnTo>
                <a:lnTo>
                  <a:pt x="6" y="427"/>
                </a:lnTo>
                <a:lnTo>
                  <a:pt x="6" y="459"/>
                </a:lnTo>
                <a:lnTo>
                  <a:pt x="6" y="502"/>
                </a:lnTo>
                <a:lnTo>
                  <a:pt x="6" y="546"/>
                </a:lnTo>
                <a:lnTo>
                  <a:pt x="6" y="594"/>
                </a:lnTo>
                <a:lnTo>
                  <a:pt x="6" y="637"/>
                </a:lnTo>
                <a:lnTo>
                  <a:pt x="6" y="659"/>
                </a:lnTo>
                <a:lnTo>
                  <a:pt x="6" y="654"/>
                </a:lnTo>
                <a:lnTo>
                  <a:pt x="6" y="621"/>
                </a:lnTo>
                <a:lnTo>
                  <a:pt x="6" y="573"/>
                </a:lnTo>
                <a:lnTo>
                  <a:pt x="6" y="508"/>
                </a:lnTo>
                <a:lnTo>
                  <a:pt x="6" y="432"/>
                </a:lnTo>
                <a:lnTo>
                  <a:pt x="6" y="340"/>
                </a:lnTo>
                <a:lnTo>
                  <a:pt x="6" y="243"/>
                </a:lnTo>
                <a:lnTo>
                  <a:pt x="6" y="162"/>
                </a:lnTo>
                <a:lnTo>
                  <a:pt x="6" y="125"/>
                </a:lnTo>
                <a:lnTo>
                  <a:pt x="6" y="130"/>
                </a:lnTo>
                <a:lnTo>
                  <a:pt x="6" y="152"/>
                </a:lnTo>
                <a:lnTo>
                  <a:pt x="6" y="179"/>
                </a:lnTo>
                <a:lnTo>
                  <a:pt x="6" y="227"/>
                </a:lnTo>
                <a:lnTo>
                  <a:pt x="6" y="297"/>
                </a:lnTo>
                <a:lnTo>
                  <a:pt x="6" y="378"/>
                </a:lnTo>
                <a:lnTo>
                  <a:pt x="6" y="443"/>
                </a:lnTo>
                <a:lnTo>
                  <a:pt x="6" y="470"/>
                </a:lnTo>
                <a:lnTo>
                  <a:pt x="6" y="497"/>
                </a:lnTo>
                <a:lnTo>
                  <a:pt x="6" y="529"/>
                </a:lnTo>
                <a:lnTo>
                  <a:pt x="6" y="567"/>
                </a:lnTo>
                <a:lnTo>
                  <a:pt x="6" y="583"/>
                </a:lnTo>
                <a:lnTo>
                  <a:pt x="6" y="594"/>
                </a:lnTo>
                <a:lnTo>
                  <a:pt x="6" y="600"/>
                </a:lnTo>
                <a:lnTo>
                  <a:pt x="6" y="610"/>
                </a:lnTo>
                <a:lnTo>
                  <a:pt x="6" y="616"/>
                </a:lnTo>
                <a:lnTo>
                  <a:pt x="6" y="605"/>
                </a:lnTo>
                <a:lnTo>
                  <a:pt x="6" y="583"/>
                </a:lnTo>
                <a:lnTo>
                  <a:pt x="6" y="573"/>
                </a:lnTo>
                <a:lnTo>
                  <a:pt x="6" y="567"/>
                </a:lnTo>
                <a:lnTo>
                  <a:pt x="6" y="556"/>
                </a:lnTo>
                <a:lnTo>
                  <a:pt x="6" y="535"/>
                </a:lnTo>
                <a:lnTo>
                  <a:pt x="12" y="508"/>
                </a:lnTo>
                <a:lnTo>
                  <a:pt x="12" y="470"/>
                </a:lnTo>
                <a:lnTo>
                  <a:pt x="12" y="438"/>
                </a:lnTo>
                <a:lnTo>
                  <a:pt x="12" y="400"/>
                </a:lnTo>
                <a:lnTo>
                  <a:pt x="12" y="357"/>
                </a:lnTo>
                <a:lnTo>
                  <a:pt x="12" y="303"/>
                </a:lnTo>
                <a:lnTo>
                  <a:pt x="12" y="270"/>
                </a:lnTo>
                <a:lnTo>
                  <a:pt x="12" y="308"/>
                </a:lnTo>
                <a:lnTo>
                  <a:pt x="12" y="351"/>
                </a:lnTo>
                <a:lnTo>
                  <a:pt x="12" y="384"/>
                </a:lnTo>
                <a:lnTo>
                  <a:pt x="12" y="411"/>
                </a:lnTo>
                <a:lnTo>
                  <a:pt x="12" y="443"/>
                </a:lnTo>
                <a:lnTo>
                  <a:pt x="12" y="492"/>
                </a:lnTo>
                <a:lnTo>
                  <a:pt x="12" y="529"/>
                </a:lnTo>
                <a:lnTo>
                  <a:pt x="12" y="540"/>
                </a:lnTo>
                <a:lnTo>
                  <a:pt x="12" y="546"/>
                </a:lnTo>
                <a:lnTo>
                  <a:pt x="12" y="562"/>
                </a:lnTo>
                <a:lnTo>
                  <a:pt x="12" y="589"/>
                </a:lnTo>
                <a:lnTo>
                  <a:pt x="12" y="600"/>
                </a:lnTo>
                <a:lnTo>
                  <a:pt x="12" y="578"/>
                </a:lnTo>
                <a:lnTo>
                  <a:pt x="12" y="535"/>
                </a:lnTo>
                <a:lnTo>
                  <a:pt x="12" y="502"/>
                </a:lnTo>
                <a:lnTo>
                  <a:pt x="12" y="486"/>
                </a:lnTo>
                <a:lnTo>
                  <a:pt x="12" y="470"/>
                </a:lnTo>
                <a:lnTo>
                  <a:pt x="12" y="448"/>
                </a:lnTo>
                <a:lnTo>
                  <a:pt x="12" y="427"/>
                </a:lnTo>
                <a:lnTo>
                  <a:pt x="12" y="400"/>
                </a:lnTo>
                <a:lnTo>
                  <a:pt x="12" y="378"/>
                </a:lnTo>
                <a:lnTo>
                  <a:pt x="12" y="351"/>
                </a:lnTo>
                <a:lnTo>
                  <a:pt x="12" y="319"/>
                </a:lnTo>
                <a:lnTo>
                  <a:pt x="12" y="308"/>
                </a:lnTo>
                <a:lnTo>
                  <a:pt x="12" y="319"/>
                </a:lnTo>
                <a:lnTo>
                  <a:pt x="12" y="335"/>
                </a:lnTo>
                <a:lnTo>
                  <a:pt x="12" y="319"/>
                </a:lnTo>
                <a:lnTo>
                  <a:pt x="12" y="292"/>
                </a:lnTo>
                <a:lnTo>
                  <a:pt x="12" y="276"/>
                </a:lnTo>
                <a:lnTo>
                  <a:pt x="12" y="303"/>
                </a:lnTo>
                <a:lnTo>
                  <a:pt x="12" y="346"/>
                </a:lnTo>
                <a:lnTo>
                  <a:pt x="12" y="394"/>
                </a:lnTo>
                <a:lnTo>
                  <a:pt x="12" y="432"/>
                </a:lnTo>
                <a:lnTo>
                  <a:pt x="12" y="465"/>
                </a:lnTo>
                <a:lnTo>
                  <a:pt x="12" y="508"/>
                </a:lnTo>
                <a:lnTo>
                  <a:pt x="12" y="573"/>
                </a:lnTo>
                <a:lnTo>
                  <a:pt x="12" y="643"/>
                </a:lnTo>
                <a:lnTo>
                  <a:pt x="12" y="681"/>
                </a:lnTo>
                <a:lnTo>
                  <a:pt x="12" y="670"/>
                </a:lnTo>
                <a:lnTo>
                  <a:pt x="12" y="648"/>
                </a:lnTo>
                <a:lnTo>
                  <a:pt x="12" y="637"/>
                </a:lnTo>
                <a:lnTo>
                  <a:pt x="12" y="643"/>
                </a:lnTo>
                <a:lnTo>
                  <a:pt x="12" y="632"/>
                </a:lnTo>
                <a:lnTo>
                  <a:pt x="12" y="594"/>
                </a:lnTo>
                <a:lnTo>
                  <a:pt x="12" y="546"/>
                </a:lnTo>
                <a:lnTo>
                  <a:pt x="12" y="497"/>
                </a:lnTo>
                <a:lnTo>
                  <a:pt x="12" y="454"/>
                </a:lnTo>
                <a:lnTo>
                  <a:pt x="12" y="405"/>
                </a:lnTo>
                <a:lnTo>
                  <a:pt x="12" y="351"/>
                </a:lnTo>
                <a:lnTo>
                  <a:pt x="12" y="314"/>
                </a:lnTo>
                <a:lnTo>
                  <a:pt x="12" y="292"/>
                </a:lnTo>
                <a:lnTo>
                  <a:pt x="12" y="276"/>
                </a:lnTo>
                <a:lnTo>
                  <a:pt x="12" y="265"/>
                </a:lnTo>
                <a:lnTo>
                  <a:pt x="12" y="249"/>
                </a:lnTo>
                <a:lnTo>
                  <a:pt x="12" y="238"/>
                </a:lnTo>
                <a:lnTo>
                  <a:pt x="12" y="260"/>
                </a:lnTo>
                <a:lnTo>
                  <a:pt x="12" y="292"/>
                </a:lnTo>
                <a:lnTo>
                  <a:pt x="12" y="324"/>
                </a:lnTo>
                <a:lnTo>
                  <a:pt x="12" y="346"/>
                </a:lnTo>
                <a:lnTo>
                  <a:pt x="12" y="362"/>
                </a:lnTo>
                <a:lnTo>
                  <a:pt x="12" y="367"/>
                </a:lnTo>
                <a:lnTo>
                  <a:pt x="12" y="384"/>
                </a:lnTo>
                <a:lnTo>
                  <a:pt x="12" y="416"/>
                </a:lnTo>
                <a:lnTo>
                  <a:pt x="12" y="470"/>
                </a:lnTo>
                <a:lnTo>
                  <a:pt x="12" y="524"/>
                </a:lnTo>
                <a:lnTo>
                  <a:pt x="12" y="573"/>
                </a:lnTo>
                <a:lnTo>
                  <a:pt x="12" y="583"/>
                </a:lnTo>
                <a:lnTo>
                  <a:pt x="12" y="562"/>
                </a:lnTo>
                <a:lnTo>
                  <a:pt x="12" y="524"/>
                </a:lnTo>
                <a:lnTo>
                  <a:pt x="12" y="497"/>
                </a:lnTo>
                <a:lnTo>
                  <a:pt x="12" y="486"/>
                </a:lnTo>
                <a:lnTo>
                  <a:pt x="12" y="481"/>
                </a:lnTo>
                <a:lnTo>
                  <a:pt x="18" y="486"/>
                </a:lnTo>
                <a:lnTo>
                  <a:pt x="18" y="492"/>
                </a:lnTo>
                <a:lnTo>
                  <a:pt x="18" y="502"/>
                </a:lnTo>
                <a:lnTo>
                  <a:pt x="18" y="497"/>
                </a:lnTo>
                <a:lnTo>
                  <a:pt x="18" y="492"/>
                </a:lnTo>
                <a:lnTo>
                  <a:pt x="18" y="486"/>
                </a:lnTo>
                <a:lnTo>
                  <a:pt x="18" y="475"/>
                </a:lnTo>
                <a:lnTo>
                  <a:pt x="18" y="470"/>
                </a:lnTo>
                <a:lnTo>
                  <a:pt x="18" y="459"/>
                </a:lnTo>
                <a:lnTo>
                  <a:pt x="18" y="454"/>
                </a:lnTo>
                <a:lnTo>
                  <a:pt x="18" y="448"/>
                </a:lnTo>
                <a:lnTo>
                  <a:pt x="18" y="438"/>
                </a:lnTo>
                <a:lnTo>
                  <a:pt x="18" y="416"/>
                </a:lnTo>
                <a:lnTo>
                  <a:pt x="18" y="384"/>
                </a:lnTo>
                <a:lnTo>
                  <a:pt x="18" y="346"/>
                </a:lnTo>
                <a:lnTo>
                  <a:pt x="18" y="340"/>
                </a:lnTo>
                <a:lnTo>
                  <a:pt x="18" y="357"/>
                </a:lnTo>
                <a:lnTo>
                  <a:pt x="18" y="373"/>
                </a:lnTo>
                <a:lnTo>
                  <a:pt x="18" y="378"/>
                </a:lnTo>
                <a:lnTo>
                  <a:pt x="18" y="362"/>
                </a:lnTo>
                <a:lnTo>
                  <a:pt x="18" y="378"/>
                </a:lnTo>
                <a:lnTo>
                  <a:pt x="18" y="405"/>
                </a:lnTo>
                <a:lnTo>
                  <a:pt x="18" y="421"/>
                </a:lnTo>
                <a:lnTo>
                  <a:pt x="18" y="448"/>
                </a:lnTo>
                <a:lnTo>
                  <a:pt x="18" y="481"/>
                </a:lnTo>
                <a:lnTo>
                  <a:pt x="18" y="513"/>
                </a:lnTo>
                <a:lnTo>
                  <a:pt x="18" y="529"/>
                </a:lnTo>
                <a:lnTo>
                  <a:pt x="18" y="540"/>
                </a:lnTo>
                <a:lnTo>
                  <a:pt x="18" y="546"/>
                </a:lnTo>
                <a:lnTo>
                  <a:pt x="18" y="551"/>
                </a:lnTo>
                <a:lnTo>
                  <a:pt x="18" y="556"/>
                </a:lnTo>
                <a:lnTo>
                  <a:pt x="18" y="551"/>
                </a:lnTo>
                <a:lnTo>
                  <a:pt x="18" y="546"/>
                </a:lnTo>
                <a:lnTo>
                  <a:pt x="18" y="535"/>
                </a:lnTo>
                <a:lnTo>
                  <a:pt x="18" y="513"/>
                </a:lnTo>
                <a:lnTo>
                  <a:pt x="18" y="481"/>
                </a:lnTo>
                <a:lnTo>
                  <a:pt x="18" y="459"/>
                </a:lnTo>
                <a:lnTo>
                  <a:pt x="18" y="448"/>
                </a:lnTo>
                <a:lnTo>
                  <a:pt x="18" y="443"/>
                </a:lnTo>
                <a:lnTo>
                  <a:pt x="18" y="438"/>
                </a:lnTo>
                <a:lnTo>
                  <a:pt x="18" y="448"/>
                </a:lnTo>
                <a:lnTo>
                  <a:pt x="18" y="459"/>
                </a:lnTo>
                <a:lnTo>
                  <a:pt x="18" y="454"/>
                </a:lnTo>
                <a:lnTo>
                  <a:pt x="18" y="438"/>
                </a:lnTo>
                <a:lnTo>
                  <a:pt x="18" y="400"/>
                </a:lnTo>
                <a:lnTo>
                  <a:pt x="18" y="351"/>
                </a:lnTo>
                <a:lnTo>
                  <a:pt x="18" y="314"/>
                </a:lnTo>
                <a:lnTo>
                  <a:pt x="18" y="303"/>
                </a:lnTo>
                <a:lnTo>
                  <a:pt x="18" y="314"/>
                </a:lnTo>
                <a:lnTo>
                  <a:pt x="18" y="319"/>
                </a:lnTo>
                <a:lnTo>
                  <a:pt x="18" y="330"/>
                </a:lnTo>
                <a:lnTo>
                  <a:pt x="18" y="362"/>
                </a:lnTo>
                <a:lnTo>
                  <a:pt x="18" y="411"/>
                </a:lnTo>
                <a:lnTo>
                  <a:pt x="18" y="443"/>
                </a:lnTo>
                <a:lnTo>
                  <a:pt x="18" y="432"/>
                </a:lnTo>
                <a:lnTo>
                  <a:pt x="18" y="411"/>
                </a:lnTo>
                <a:lnTo>
                  <a:pt x="18" y="378"/>
                </a:lnTo>
                <a:lnTo>
                  <a:pt x="18" y="330"/>
                </a:lnTo>
                <a:lnTo>
                  <a:pt x="18" y="292"/>
                </a:lnTo>
                <a:lnTo>
                  <a:pt x="18" y="297"/>
                </a:lnTo>
                <a:lnTo>
                  <a:pt x="18" y="340"/>
                </a:lnTo>
                <a:lnTo>
                  <a:pt x="18" y="389"/>
                </a:lnTo>
                <a:lnTo>
                  <a:pt x="18" y="416"/>
                </a:lnTo>
                <a:lnTo>
                  <a:pt x="18" y="421"/>
                </a:lnTo>
                <a:lnTo>
                  <a:pt x="18" y="427"/>
                </a:lnTo>
                <a:lnTo>
                  <a:pt x="18" y="443"/>
                </a:lnTo>
                <a:lnTo>
                  <a:pt x="18" y="454"/>
                </a:lnTo>
                <a:lnTo>
                  <a:pt x="18" y="470"/>
                </a:lnTo>
                <a:lnTo>
                  <a:pt x="18" y="502"/>
                </a:lnTo>
                <a:lnTo>
                  <a:pt x="18" y="540"/>
                </a:lnTo>
                <a:lnTo>
                  <a:pt x="18" y="562"/>
                </a:lnTo>
                <a:lnTo>
                  <a:pt x="18" y="573"/>
                </a:lnTo>
                <a:lnTo>
                  <a:pt x="18" y="578"/>
                </a:lnTo>
                <a:lnTo>
                  <a:pt x="18" y="573"/>
                </a:lnTo>
                <a:lnTo>
                  <a:pt x="18" y="551"/>
                </a:lnTo>
                <a:lnTo>
                  <a:pt x="18" y="524"/>
                </a:lnTo>
                <a:lnTo>
                  <a:pt x="24" y="492"/>
                </a:lnTo>
                <a:lnTo>
                  <a:pt x="24" y="465"/>
                </a:lnTo>
                <a:lnTo>
                  <a:pt x="24" y="438"/>
                </a:lnTo>
                <a:lnTo>
                  <a:pt x="24" y="405"/>
                </a:lnTo>
                <a:lnTo>
                  <a:pt x="24" y="378"/>
                </a:lnTo>
                <a:lnTo>
                  <a:pt x="24" y="362"/>
                </a:lnTo>
                <a:lnTo>
                  <a:pt x="24" y="373"/>
                </a:lnTo>
                <a:lnTo>
                  <a:pt x="24" y="394"/>
                </a:lnTo>
                <a:lnTo>
                  <a:pt x="24" y="416"/>
                </a:lnTo>
                <a:lnTo>
                  <a:pt x="24" y="421"/>
                </a:lnTo>
                <a:lnTo>
                  <a:pt x="24" y="416"/>
                </a:lnTo>
                <a:lnTo>
                  <a:pt x="24" y="411"/>
                </a:lnTo>
                <a:lnTo>
                  <a:pt x="24" y="421"/>
                </a:lnTo>
                <a:lnTo>
                  <a:pt x="24" y="438"/>
                </a:lnTo>
                <a:lnTo>
                  <a:pt x="24" y="443"/>
                </a:lnTo>
                <a:lnTo>
                  <a:pt x="24" y="427"/>
                </a:lnTo>
                <a:lnTo>
                  <a:pt x="24" y="416"/>
                </a:lnTo>
                <a:lnTo>
                  <a:pt x="24" y="427"/>
                </a:lnTo>
                <a:lnTo>
                  <a:pt x="24" y="459"/>
                </a:lnTo>
                <a:lnTo>
                  <a:pt x="24" y="486"/>
                </a:lnTo>
                <a:lnTo>
                  <a:pt x="24" y="497"/>
                </a:lnTo>
                <a:lnTo>
                  <a:pt x="24" y="486"/>
                </a:lnTo>
                <a:lnTo>
                  <a:pt x="24" y="502"/>
                </a:lnTo>
                <a:lnTo>
                  <a:pt x="24" y="524"/>
                </a:lnTo>
                <a:lnTo>
                  <a:pt x="24" y="529"/>
                </a:lnTo>
                <a:lnTo>
                  <a:pt x="24" y="535"/>
                </a:lnTo>
                <a:lnTo>
                  <a:pt x="24" y="519"/>
                </a:lnTo>
                <a:lnTo>
                  <a:pt x="24" y="481"/>
                </a:lnTo>
                <a:lnTo>
                  <a:pt x="24" y="438"/>
                </a:lnTo>
                <a:lnTo>
                  <a:pt x="24" y="378"/>
                </a:lnTo>
                <a:lnTo>
                  <a:pt x="24" y="319"/>
                </a:lnTo>
                <a:lnTo>
                  <a:pt x="24" y="254"/>
                </a:lnTo>
                <a:lnTo>
                  <a:pt x="24" y="206"/>
                </a:lnTo>
                <a:lnTo>
                  <a:pt x="24" y="195"/>
                </a:lnTo>
                <a:lnTo>
                  <a:pt x="24" y="216"/>
                </a:lnTo>
                <a:lnTo>
                  <a:pt x="24" y="243"/>
                </a:lnTo>
                <a:lnTo>
                  <a:pt x="24" y="260"/>
                </a:lnTo>
                <a:lnTo>
                  <a:pt x="24" y="276"/>
                </a:lnTo>
                <a:lnTo>
                  <a:pt x="24" y="308"/>
                </a:lnTo>
                <a:lnTo>
                  <a:pt x="24" y="362"/>
                </a:lnTo>
                <a:lnTo>
                  <a:pt x="24" y="427"/>
                </a:lnTo>
                <a:lnTo>
                  <a:pt x="24" y="470"/>
                </a:lnTo>
                <a:lnTo>
                  <a:pt x="24" y="502"/>
                </a:lnTo>
                <a:lnTo>
                  <a:pt x="24" y="529"/>
                </a:lnTo>
                <a:lnTo>
                  <a:pt x="24" y="551"/>
                </a:lnTo>
                <a:lnTo>
                  <a:pt x="24" y="556"/>
                </a:lnTo>
                <a:lnTo>
                  <a:pt x="24" y="551"/>
                </a:lnTo>
                <a:lnTo>
                  <a:pt x="24" y="567"/>
                </a:lnTo>
                <a:lnTo>
                  <a:pt x="24" y="594"/>
                </a:lnTo>
                <a:lnTo>
                  <a:pt x="24" y="616"/>
                </a:lnTo>
                <a:lnTo>
                  <a:pt x="24" y="605"/>
                </a:lnTo>
                <a:lnTo>
                  <a:pt x="24" y="589"/>
                </a:lnTo>
                <a:lnTo>
                  <a:pt x="24" y="567"/>
                </a:lnTo>
                <a:lnTo>
                  <a:pt x="24" y="540"/>
                </a:lnTo>
                <a:lnTo>
                  <a:pt x="24" y="502"/>
                </a:lnTo>
                <a:lnTo>
                  <a:pt x="24" y="443"/>
                </a:lnTo>
                <a:lnTo>
                  <a:pt x="24" y="362"/>
                </a:lnTo>
                <a:lnTo>
                  <a:pt x="24" y="276"/>
                </a:lnTo>
                <a:lnTo>
                  <a:pt x="24" y="211"/>
                </a:lnTo>
                <a:lnTo>
                  <a:pt x="24" y="189"/>
                </a:lnTo>
                <a:lnTo>
                  <a:pt x="24" y="200"/>
                </a:lnTo>
                <a:lnTo>
                  <a:pt x="24" y="222"/>
                </a:lnTo>
                <a:lnTo>
                  <a:pt x="24" y="254"/>
                </a:lnTo>
                <a:lnTo>
                  <a:pt x="24" y="308"/>
                </a:lnTo>
                <a:lnTo>
                  <a:pt x="24" y="373"/>
                </a:lnTo>
                <a:lnTo>
                  <a:pt x="24" y="432"/>
                </a:lnTo>
                <a:lnTo>
                  <a:pt x="24" y="481"/>
                </a:lnTo>
                <a:lnTo>
                  <a:pt x="24" y="519"/>
                </a:lnTo>
                <a:lnTo>
                  <a:pt x="24" y="551"/>
                </a:lnTo>
                <a:lnTo>
                  <a:pt x="24" y="567"/>
                </a:lnTo>
                <a:lnTo>
                  <a:pt x="24" y="583"/>
                </a:lnTo>
                <a:lnTo>
                  <a:pt x="24" y="600"/>
                </a:lnTo>
                <a:lnTo>
                  <a:pt x="24" y="616"/>
                </a:lnTo>
                <a:lnTo>
                  <a:pt x="24" y="610"/>
                </a:lnTo>
                <a:lnTo>
                  <a:pt x="24" y="589"/>
                </a:lnTo>
                <a:lnTo>
                  <a:pt x="24" y="556"/>
                </a:lnTo>
                <a:lnTo>
                  <a:pt x="24" y="519"/>
                </a:lnTo>
                <a:lnTo>
                  <a:pt x="24" y="486"/>
                </a:lnTo>
                <a:lnTo>
                  <a:pt x="24" y="448"/>
                </a:lnTo>
                <a:lnTo>
                  <a:pt x="30" y="394"/>
                </a:lnTo>
                <a:lnTo>
                  <a:pt x="30" y="324"/>
                </a:lnTo>
                <a:lnTo>
                  <a:pt x="30" y="265"/>
                </a:lnTo>
                <a:lnTo>
                  <a:pt x="30" y="233"/>
                </a:lnTo>
                <a:lnTo>
                  <a:pt x="30" y="254"/>
                </a:lnTo>
                <a:lnTo>
                  <a:pt x="30" y="276"/>
                </a:lnTo>
                <a:lnTo>
                  <a:pt x="30" y="303"/>
                </a:lnTo>
                <a:lnTo>
                  <a:pt x="30" y="319"/>
                </a:lnTo>
                <a:lnTo>
                  <a:pt x="30" y="340"/>
                </a:lnTo>
                <a:lnTo>
                  <a:pt x="30" y="373"/>
                </a:lnTo>
                <a:lnTo>
                  <a:pt x="30" y="427"/>
                </a:lnTo>
                <a:lnTo>
                  <a:pt x="30" y="502"/>
                </a:lnTo>
                <a:lnTo>
                  <a:pt x="30" y="583"/>
                </a:lnTo>
                <a:lnTo>
                  <a:pt x="30" y="654"/>
                </a:lnTo>
                <a:lnTo>
                  <a:pt x="30" y="697"/>
                </a:lnTo>
                <a:lnTo>
                  <a:pt x="30" y="681"/>
                </a:lnTo>
                <a:lnTo>
                  <a:pt x="30" y="659"/>
                </a:lnTo>
                <a:lnTo>
                  <a:pt x="30" y="632"/>
                </a:lnTo>
                <a:lnTo>
                  <a:pt x="30" y="594"/>
                </a:lnTo>
                <a:lnTo>
                  <a:pt x="30" y="551"/>
                </a:lnTo>
                <a:lnTo>
                  <a:pt x="30" y="492"/>
                </a:lnTo>
                <a:lnTo>
                  <a:pt x="30" y="432"/>
                </a:lnTo>
                <a:lnTo>
                  <a:pt x="30" y="367"/>
                </a:lnTo>
                <a:lnTo>
                  <a:pt x="30" y="292"/>
                </a:lnTo>
                <a:lnTo>
                  <a:pt x="30" y="233"/>
                </a:lnTo>
                <a:lnTo>
                  <a:pt x="30" y="206"/>
                </a:lnTo>
                <a:lnTo>
                  <a:pt x="30" y="211"/>
                </a:lnTo>
                <a:lnTo>
                  <a:pt x="30" y="233"/>
                </a:lnTo>
                <a:lnTo>
                  <a:pt x="30" y="260"/>
                </a:lnTo>
                <a:lnTo>
                  <a:pt x="30" y="303"/>
                </a:lnTo>
                <a:lnTo>
                  <a:pt x="30" y="362"/>
                </a:lnTo>
                <a:lnTo>
                  <a:pt x="30" y="416"/>
                </a:lnTo>
                <a:lnTo>
                  <a:pt x="30" y="465"/>
                </a:lnTo>
                <a:lnTo>
                  <a:pt x="30" y="486"/>
                </a:lnTo>
                <a:lnTo>
                  <a:pt x="30" y="497"/>
                </a:lnTo>
                <a:lnTo>
                  <a:pt x="30" y="492"/>
                </a:lnTo>
                <a:lnTo>
                  <a:pt x="30" y="475"/>
                </a:lnTo>
                <a:lnTo>
                  <a:pt x="30" y="448"/>
                </a:lnTo>
                <a:lnTo>
                  <a:pt x="30" y="427"/>
                </a:lnTo>
                <a:lnTo>
                  <a:pt x="30" y="400"/>
                </a:lnTo>
                <a:lnTo>
                  <a:pt x="30" y="367"/>
                </a:lnTo>
                <a:lnTo>
                  <a:pt x="30" y="330"/>
                </a:lnTo>
                <a:lnTo>
                  <a:pt x="30" y="367"/>
                </a:lnTo>
                <a:lnTo>
                  <a:pt x="30" y="421"/>
                </a:lnTo>
                <a:lnTo>
                  <a:pt x="30" y="475"/>
                </a:lnTo>
                <a:lnTo>
                  <a:pt x="30" y="502"/>
                </a:lnTo>
                <a:lnTo>
                  <a:pt x="30" y="524"/>
                </a:lnTo>
                <a:lnTo>
                  <a:pt x="30" y="535"/>
                </a:lnTo>
                <a:lnTo>
                  <a:pt x="30" y="529"/>
                </a:lnTo>
                <a:lnTo>
                  <a:pt x="30" y="519"/>
                </a:lnTo>
                <a:lnTo>
                  <a:pt x="30" y="508"/>
                </a:lnTo>
                <a:lnTo>
                  <a:pt x="30" y="529"/>
                </a:lnTo>
                <a:lnTo>
                  <a:pt x="30" y="556"/>
                </a:lnTo>
                <a:lnTo>
                  <a:pt x="30" y="583"/>
                </a:lnTo>
                <a:lnTo>
                  <a:pt x="30" y="594"/>
                </a:lnTo>
                <a:lnTo>
                  <a:pt x="30" y="589"/>
                </a:lnTo>
                <a:lnTo>
                  <a:pt x="30" y="578"/>
                </a:lnTo>
                <a:lnTo>
                  <a:pt x="30" y="573"/>
                </a:lnTo>
                <a:lnTo>
                  <a:pt x="30" y="562"/>
                </a:lnTo>
                <a:lnTo>
                  <a:pt x="30" y="540"/>
                </a:lnTo>
                <a:lnTo>
                  <a:pt x="30" y="513"/>
                </a:lnTo>
                <a:lnTo>
                  <a:pt x="30" y="486"/>
                </a:lnTo>
                <a:lnTo>
                  <a:pt x="30" y="448"/>
                </a:lnTo>
                <a:lnTo>
                  <a:pt x="30" y="405"/>
                </a:lnTo>
                <a:lnTo>
                  <a:pt x="30" y="340"/>
                </a:lnTo>
                <a:lnTo>
                  <a:pt x="30" y="254"/>
                </a:lnTo>
                <a:lnTo>
                  <a:pt x="30" y="168"/>
                </a:lnTo>
                <a:lnTo>
                  <a:pt x="30" y="119"/>
                </a:lnTo>
                <a:lnTo>
                  <a:pt x="30" y="108"/>
                </a:lnTo>
                <a:lnTo>
                  <a:pt x="30" y="119"/>
                </a:lnTo>
                <a:lnTo>
                  <a:pt x="30" y="135"/>
                </a:lnTo>
                <a:lnTo>
                  <a:pt x="30" y="157"/>
                </a:lnTo>
                <a:lnTo>
                  <a:pt x="30" y="200"/>
                </a:lnTo>
                <a:lnTo>
                  <a:pt x="30" y="260"/>
                </a:lnTo>
                <a:lnTo>
                  <a:pt x="30" y="319"/>
                </a:lnTo>
                <a:lnTo>
                  <a:pt x="30" y="367"/>
                </a:lnTo>
                <a:lnTo>
                  <a:pt x="30" y="400"/>
                </a:lnTo>
                <a:lnTo>
                  <a:pt x="30" y="427"/>
                </a:lnTo>
                <a:lnTo>
                  <a:pt x="36" y="465"/>
                </a:lnTo>
                <a:lnTo>
                  <a:pt x="36" y="513"/>
                </a:lnTo>
                <a:lnTo>
                  <a:pt x="36" y="556"/>
                </a:lnTo>
                <a:lnTo>
                  <a:pt x="36" y="567"/>
                </a:lnTo>
                <a:lnTo>
                  <a:pt x="36" y="556"/>
                </a:lnTo>
                <a:lnTo>
                  <a:pt x="36" y="546"/>
                </a:lnTo>
                <a:lnTo>
                  <a:pt x="36" y="540"/>
                </a:lnTo>
                <a:lnTo>
                  <a:pt x="36" y="529"/>
                </a:lnTo>
                <a:lnTo>
                  <a:pt x="36" y="513"/>
                </a:lnTo>
                <a:lnTo>
                  <a:pt x="36" y="529"/>
                </a:lnTo>
                <a:lnTo>
                  <a:pt x="36" y="546"/>
                </a:lnTo>
                <a:lnTo>
                  <a:pt x="36" y="524"/>
                </a:lnTo>
                <a:lnTo>
                  <a:pt x="36" y="497"/>
                </a:lnTo>
                <a:lnTo>
                  <a:pt x="36" y="475"/>
                </a:lnTo>
                <a:lnTo>
                  <a:pt x="36" y="459"/>
                </a:lnTo>
                <a:lnTo>
                  <a:pt x="36" y="454"/>
                </a:lnTo>
                <a:lnTo>
                  <a:pt x="36" y="459"/>
                </a:lnTo>
                <a:lnTo>
                  <a:pt x="36" y="470"/>
                </a:lnTo>
                <a:lnTo>
                  <a:pt x="36" y="508"/>
                </a:lnTo>
                <a:lnTo>
                  <a:pt x="36" y="556"/>
                </a:lnTo>
                <a:lnTo>
                  <a:pt x="36" y="605"/>
                </a:lnTo>
                <a:lnTo>
                  <a:pt x="36" y="643"/>
                </a:lnTo>
                <a:lnTo>
                  <a:pt x="36" y="664"/>
                </a:lnTo>
                <a:lnTo>
                  <a:pt x="36" y="675"/>
                </a:lnTo>
                <a:lnTo>
                  <a:pt x="36" y="659"/>
                </a:lnTo>
                <a:lnTo>
                  <a:pt x="36" y="637"/>
                </a:lnTo>
                <a:lnTo>
                  <a:pt x="36" y="600"/>
                </a:lnTo>
                <a:lnTo>
                  <a:pt x="36" y="546"/>
                </a:lnTo>
                <a:lnTo>
                  <a:pt x="36" y="470"/>
                </a:lnTo>
                <a:lnTo>
                  <a:pt x="36" y="378"/>
                </a:lnTo>
                <a:lnTo>
                  <a:pt x="36" y="281"/>
                </a:lnTo>
                <a:lnTo>
                  <a:pt x="36" y="179"/>
                </a:lnTo>
                <a:lnTo>
                  <a:pt x="36" y="103"/>
                </a:lnTo>
                <a:lnTo>
                  <a:pt x="36" y="54"/>
                </a:lnTo>
                <a:lnTo>
                  <a:pt x="36" y="33"/>
                </a:lnTo>
                <a:lnTo>
                  <a:pt x="36" y="11"/>
                </a:lnTo>
                <a:lnTo>
                  <a:pt x="36" y="0"/>
                </a:lnTo>
                <a:lnTo>
                  <a:pt x="36" y="22"/>
                </a:lnTo>
                <a:lnTo>
                  <a:pt x="36" y="71"/>
                </a:lnTo>
                <a:lnTo>
                  <a:pt x="36" y="141"/>
                </a:lnTo>
                <a:lnTo>
                  <a:pt x="36" y="206"/>
                </a:lnTo>
                <a:lnTo>
                  <a:pt x="36" y="265"/>
                </a:lnTo>
                <a:lnTo>
                  <a:pt x="36" y="314"/>
                </a:lnTo>
                <a:lnTo>
                  <a:pt x="36" y="362"/>
                </a:lnTo>
                <a:lnTo>
                  <a:pt x="36" y="405"/>
                </a:lnTo>
                <a:lnTo>
                  <a:pt x="36" y="459"/>
                </a:lnTo>
                <a:lnTo>
                  <a:pt x="36" y="529"/>
                </a:lnTo>
                <a:lnTo>
                  <a:pt x="36" y="605"/>
                </a:lnTo>
                <a:lnTo>
                  <a:pt x="36" y="654"/>
                </a:lnTo>
                <a:lnTo>
                  <a:pt x="36" y="664"/>
                </a:lnTo>
                <a:lnTo>
                  <a:pt x="36" y="659"/>
                </a:lnTo>
                <a:lnTo>
                  <a:pt x="36" y="664"/>
                </a:lnTo>
                <a:lnTo>
                  <a:pt x="36" y="681"/>
                </a:lnTo>
                <a:lnTo>
                  <a:pt x="36" y="659"/>
                </a:lnTo>
                <a:lnTo>
                  <a:pt x="36" y="632"/>
                </a:lnTo>
                <a:lnTo>
                  <a:pt x="36" y="610"/>
                </a:lnTo>
                <a:lnTo>
                  <a:pt x="36" y="594"/>
                </a:lnTo>
                <a:lnTo>
                  <a:pt x="36" y="573"/>
                </a:lnTo>
                <a:lnTo>
                  <a:pt x="36" y="546"/>
                </a:lnTo>
                <a:lnTo>
                  <a:pt x="36" y="508"/>
                </a:lnTo>
                <a:lnTo>
                  <a:pt x="36" y="475"/>
                </a:lnTo>
                <a:lnTo>
                  <a:pt x="36" y="454"/>
                </a:lnTo>
                <a:lnTo>
                  <a:pt x="36" y="438"/>
                </a:lnTo>
                <a:lnTo>
                  <a:pt x="36" y="416"/>
                </a:lnTo>
                <a:lnTo>
                  <a:pt x="36" y="384"/>
                </a:lnTo>
                <a:lnTo>
                  <a:pt x="36" y="346"/>
                </a:lnTo>
                <a:lnTo>
                  <a:pt x="36" y="324"/>
                </a:lnTo>
                <a:lnTo>
                  <a:pt x="36" y="330"/>
                </a:lnTo>
                <a:lnTo>
                  <a:pt x="36" y="351"/>
                </a:lnTo>
                <a:lnTo>
                  <a:pt x="36" y="378"/>
                </a:lnTo>
                <a:lnTo>
                  <a:pt x="36" y="394"/>
                </a:lnTo>
                <a:lnTo>
                  <a:pt x="36" y="405"/>
                </a:lnTo>
                <a:lnTo>
                  <a:pt x="36" y="416"/>
                </a:lnTo>
                <a:lnTo>
                  <a:pt x="36" y="443"/>
                </a:lnTo>
                <a:lnTo>
                  <a:pt x="36" y="486"/>
                </a:lnTo>
                <a:lnTo>
                  <a:pt x="36" y="529"/>
                </a:lnTo>
                <a:lnTo>
                  <a:pt x="36" y="551"/>
                </a:lnTo>
                <a:lnTo>
                  <a:pt x="36" y="540"/>
                </a:lnTo>
                <a:lnTo>
                  <a:pt x="36" y="535"/>
                </a:lnTo>
                <a:lnTo>
                  <a:pt x="42" y="546"/>
                </a:lnTo>
                <a:lnTo>
                  <a:pt x="42" y="551"/>
                </a:lnTo>
                <a:lnTo>
                  <a:pt x="42" y="546"/>
                </a:lnTo>
                <a:lnTo>
                  <a:pt x="42" y="540"/>
                </a:lnTo>
                <a:lnTo>
                  <a:pt x="42" y="546"/>
                </a:lnTo>
                <a:lnTo>
                  <a:pt x="42" y="551"/>
                </a:lnTo>
                <a:lnTo>
                  <a:pt x="42" y="529"/>
                </a:lnTo>
                <a:lnTo>
                  <a:pt x="42" y="475"/>
                </a:lnTo>
                <a:lnTo>
                  <a:pt x="42" y="411"/>
                </a:lnTo>
                <a:lnTo>
                  <a:pt x="42" y="330"/>
                </a:lnTo>
                <a:lnTo>
                  <a:pt x="42" y="249"/>
                </a:lnTo>
                <a:lnTo>
                  <a:pt x="42" y="173"/>
                </a:lnTo>
                <a:lnTo>
                  <a:pt x="42" y="130"/>
                </a:lnTo>
                <a:lnTo>
                  <a:pt x="42" y="119"/>
                </a:lnTo>
                <a:lnTo>
                  <a:pt x="42" y="130"/>
                </a:lnTo>
                <a:lnTo>
                  <a:pt x="42" y="168"/>
                </a:lnTo>
                <a:lnTo>
                  <a:pt x="42" y="233"/>
                </a:lnTo>
                <a:lnTo>
                  <a:pt x="42" y="319"/>
                </a:lnTo>
                <a:lnTo>
                  <a:pt x="42" y="394"/>
                </a:lnTo>
                <a:lnTo>
                  <a:pt x="42" y="438"/>
                </a:lnTo>
                <a:lnTo>
                  <a:pt x="42" y="459"/>
                </a:lnTo>
                <a:lnTo>
                  <a:pt x="42" y="486"/>
                </a:lnTo>
                <a:lnTo>
                  <a:pt x="42" y="519"/>
                </a:lnTo>
                <a:lnTo>
                  <a:pt x="42" y="540"/>
                </a:lnTo>
                <a:lnTo>
                  <a:pt x="42" y="535"/>
                </a:lnTo>
                <a:lnTo>
                  <a:pt x="42" y="519"/>
                </a:lnTo>
                <a:lnTo>
                  <a:pt x="42" y="508"/>
                </a:lnTo>
                <a:lnTo>
                  <a:pt x="42" y="519"/>
                </a:lnTo>
                <a:lnTo>
                  <a:pt x="42" y="529"/>
                </a:lnTo>
                <a:lnTo>
                  <a:pt x="42" y="540"/>
                </a:lnTo>
                <a:lnTo>
                  <a:pt x="42" y="546"/>
                </a:lnTo>
                <a:lnTo>
                  <a:pt x="42" y="540"/>
                </a:lnTo>
                <a:lnTo>
                  <a:pt x="42" y="529"/>
                </a:lnTo>
                <a:lnTo>
                  <a:pt x="42" y="524"/>
                </a:lnTo>
                <a:lnTo>
                  <a:pt x="42" y="529"/>
                </a:lnTo>
                <a:lnTo>
                  <a:pt x="42" y="546"/>
                </a:lnTo>
                <a:lnTo>
                  <a:pt x="42" y="562"/>
                </a:lnTo>
                <a:lnTo>
                  <a:pt x="42" y="551"/>
                </a:lnTo>
                <a:lnTo>
                  <a:pt x="42" y="535"/>
                </a:lnTo>
                <a:lnTo>
                  <a:pt x="42" y="529"/>
                </a:lnTo>
                <a:lnTo>
                  <a:pt x="42" y="540"/>
                </a:lnTo>
                <a:lnTo>
                  <a:pt x="42" y="551"/>
                </a:lnTo>
                <a:lnTo>
                  <a:pt x="42" y="546"/>
                </a:lnTo>
                <a:lnTo>
                  <a:pt x="42" y="556"/>
                </a:lnTo>
                <a:lnTo>
                  <a:pt x="42" y="573"/>
                </a:lnTo>
                <a:lnTo>
                  <a:pt x="42" y="583"/>
                </a:lnTo>
                <a:lnTo>
                  <a:pt x="42" y="573"/>
                </a:lnTo>
                <a:lnTo>
                  <a:pt x="42" y="546"/>
                </a:lnTo>
                <a:lnTo>
                  <a:pt x="42" y="519"/>
                </a:lnTo>
                <a:lnTo>
                  <a:pt x="42" y="486"/>
                </a:lnTo>
                <a:lnTo>
                  <a:pt x="42" y="448"/>
                </a:lnTo>
                <a:lnTo>
                  <a:pt x="42" y="384"/>
                </a:lnTo>
                <a:lnTo>
                  <a:pt x="42" y="308"/>
                </a:lnTo>
                <a:lnTo>
                  <a:pt x="42" y="222"/>
                </a:lnTo>
                <a:lnTo>
                  <a:pt x="42" y="152"/>
                </a:lnTo>
                <a:lnTo>
                  <a:pt x="42" y="114"/>
                </a:lnTo>
                <a:lnTo>
                  <a:pt x="42" y="98"/>
                </a:lnTo>
                <a:lnTo>
                  <a:pt x="42" y="81"/>
                </a:lnTo>
                <a:lnTo>
                  <a:pt x="42" y="71"/>
                </a:lnTo>
                <a:lnTo>
                  <a:pt x="42" y="81"/>
                </a:lnTo>
                <a:lnTo>
                  <a:pt x="42" y="130"/>
                </a:lnTo>
                <a:lnTo>
                  <a:pt x="42" y="216"/>
                </a:lnTo>
                <a:lnTo>
                  <a:pt x="42" y="319"/>
                </a:lnTo>
                <a:lnTo>
                  <a:pt x="42" y="416"/>
                </a:lnTo>
                <a:lnTo>
                  <a:pt x="42" y="497"/>
                </a:lnTo>
                <a:lnTo>
                  <a:pt x="42" y="562"/>
                </a:lnTo>
                <a:lnTo>
                  <a:pt x="42" y="610"/>
                </a:lnTo>
                <a:lnTo>
                  <a:pt x="42" y="643"/>
                </a:lnTo>
                <a:lnTo>
                  <a:pt x="42" y="654"/>
                </a:lnTo>
                <a:lnTo>
                  <a:pt x="42" y="648"/>
                </a:lnTo>
                <a:lnTo>
                  <a:pt x="42" y="632"/>
                </a:lnTo>
                <a:lnTo>
                  <a:pt x="42" y="610"/>
                </a:lnTo>
                <a:lnTo>
                  <a:pt x="42" y="583"/>
                </a:lnTo>
                <a:lnTo>
                  <a:pt x="42" y="546"/>
                </a:lnTo>
                <a:lnTo>
                  <a:pt x="42" y="497"/>
                </a:lnTo>
                <a:lnTo>
                  <a:pt x="42" y="443"/>
                </a:lnTo>
                <a:lnTo>
                  <a:pt x="42" y="389"/>
                </a:lnTo>
                <a:lnTo>
                  <a:pt x="42" y="335"/>
                </a:lnTo>
                <a:lnTo>
                  <a:pt x="42" y="287"/>
                </a:lnTo>
                <a:lnTo>
                  <a:pt x="48" y="260"/>
                </a:lnTo>
                <a:lnTo>
                  <a:pt x="48" y="276"/>
                </a:lnTo>
                <a:lnTo>
                  <a:pt x="48" y="324"/>
                </a:lnTo>
                <a:lnTo>
                  <a:pt x="48" y="389"/>
                </a:lnTo>
                <a:lnTo>
                  <a:pt x="48" y="443"/>
                </a:lnTo>
                <a:lnTo>
                  <a:pt x="48" y="481"/>
                </a:lnTo>
                <a:lnTo>
                  <a:pt x="48" y="529"/>
                </a:lnTo>
                <a:lnTo>
                  <a:pt x="48" y="589"/>
                </a:lnTo>
                <a:lnTo>
                  <a:pt x="48" y="659"/>
                </a:lnTo>
                <a:lnTo>
                  <a:pt x="48" y="708"/>
                </a:lnTo>
                <a:lnTo>
                  <a:pt x="48" y="729"/>
                </a:lnTo>
                <a:lnTo>
                  <a:pt x="48" y="724"/>
                </a:lnTo>
                <a:lnTo>
                  <a:pt x="48" y="702"/>
                </a:lnTo>
                <a:lnTo>
                  <a:pt x="48" y="675"/>
                </a:lnTo>
                <a:lnTo>
                  <a:pt x="48" y="637"/>
                </a:lnTo>
                <a:lnTo>
                  <a:pt x="48" y="589"/>
                </a:lnTo>
                <a:lnTo>
                  <a:pt x="48" y="535"/>
                </a:lnTo>
                <a:lnTo>
                  <a:pt x="48" y="486"/>
                </a:lnTo>
                <a:lnTo>
                  <a:pt x="48" y="421"/>
                </a:lnTo>
                <a:lnTo>
                  <a:pt x="48" y="340"/>
                </a:lnTo>
                <a:lnTo>
                  <a:pt x="48" y="260"/>
                </a:lnTo>
                <a:lnTo>
                  <a:pt x="48" y="216"/>
                </a:lnTo>
                <a:lnTo>
                  <a:pt x="48" y="211"/>
                </a:lnTo>
                <a:lnTo>
                  <a:pt x="48" y="184"/>
                </a:lnTo>
                <a:lnTo>
                  <a:pt x="48" y="135"/>
                </a:lnTo>
                <a:lnTo>
                  <a:pt x="48" y="114"/>
                </a:lnTo>
                <a:lnTo>
                  <a:pt x="48" y="135"/>
                </a:lnTo>
                <a:lnTo>
                  <a:pt x="48" y="173"/>
                </a:lnTo>
                <a:lnTo>
                  <a:pt x="48" y="211"/>
                </a:lnTo>
                <a:lnTo>
                  <a:pt x="48" y="233"/>
                </a:lnTo>
                <a:lnTo>
                  <a:pt x="48" y="270"/>
                </a:lnTo>
                <a:lnTo>
                  <a:pt x="48" y="335"/>
                </a:lnTo>
                <a:lnTo>
                  <a:pt x="48" y="411"/>
                </a:lnTo>
                <a:lnTo>
                  <a:pt x="48" y="470"/>
                </a:lnTo>
                <a:lnTo>
                  <a:pt x="48" y="513"/>
                </a:lnTo>
                <a:lnTo>
                  <a:pt x="48" y="551"/>
                </a:lnTo>
                <a:lnTo>
                  <a:pt x="48" y="589"/>
                </a:lnTo>
                <a:lnTo>
                  <a:pt x="48" y="605"/>
                </a:lnTo>
                <a:lnTo>
                  <a:pt x="48" y="600"/>
                </a:lnTo>
                <a:lnTo>
                  <a:pt x="48" y="605"/>
                </a:lnTo>
                <a:lnTo>
                  <a:pt x="48" y="627"/>
                </a:lnTo>
                <a:lnTo>
                  <a:pt x="48" y="643"/>
                </a:lnTo>
                <a:lnTo>
                  <a:pt x="48" y="648"/>
                </a:lnTo>
                <a:lnTo>
                  <a:pt x="48" y="637"/>
                </a:lnTo>
                <a:lnTo>
                  <a:pt x="48" y="632"/>
                </a:lnTo>
                <a:lnTo>
                  <a:pt x="48" y="643"/>
                </a:lnTo>
                <a:lnTo>
                  <a:pt x="48" y="648"/>
                </a:lnTo>
                <a:lnTo>
                  <a:pt x="48" y="643"/>
                </a:lnTo>
                <a:lnTo>
                  <a:pt x="48" y="637"/>
                </a:lnTo>
                <a:lnTo>
                  <a:pt x="48" y="621"/>
                </a:lnTo>
                <a:lnTo>
                  <a:pt x="48" y="583"/>
                </a:lnTo>
                <a:lnTo>
                  <a:pt x="48" y="524"/>
                </a:lnTo>
                <a:lnTo>
                  <a:pt x="48" y="448"/>
                </a:lnTo>
                <a:lnTo>
                  <a:pt x="48" y="367"/>
                </a:lnTo>
                <a:lnTo>
                  <a:pt x="48" y="281"/>
                </a:lnTo>
                <a:lnTo>
                  <a:pt x="48" y="189"/>
                </a:lnTo>
                <a:lnTo>
                  <a:pt x="48" y="119"/>
                </a:lnTo>
                <a:lnTo>
                  <a:pt x="48" y="76"/>
                </a:lnTo>
                <a:lnTo>
                  <a:pt x="48" y="60"/>
                </a:lnTo>
                <a:lnTo>
                  <a:pt x="48" y="76"/>
                </a:lnTo>
                <a:lnTo>
                  <a:pt x="48" y="130"/>
                </a:lnTo>
                <a:lnTo>
                  <a:pt x="48" y="211"/>
                </a:lnTo>
                <a:lnTo>
                  <a:pt x="48" y="297"/>
                </a:lnTo>
                <a:lnTo>
                  <a:pt x="48" y="373"/>
                </a:lnTo>
                <a:lnTo>
                  <a:pt x="48" y="432"/>
                </a:lnTo>
                <a:lnTo>
                  <a:pt x="48" y="486"/>
                </a:lnTo>
                <a:lnTo>
                  <a:pt x="48" y="535"/>
                </a:lnTo>
                <a:lnTo>
                  <a:pt x="48" y="556"/>
                </a:lnTo>
                <a:lnTo>
                  <a:pt x="48" y="562"/>
                </a:lnTo>
                <a:lnTo>
                  <a:pt x="48" y="573"/>
                </a:lnTo>
                <a:lnTo>
                  <a:pt x="48" y="594"/>
                </a:lnTo>
                <a:lnTo>
                  <a:pt x="48" y="610"/>
                </a:lnTo>
                <a:lnTo>
                  <a:pt x="48" y="600"/>
                </a:lnTo>
                <a:lnTo>
                  <a:pt x="48" y="562"/>
                </a:lnTo>
                <a:lnTo>
                  <a:pt x="48" y="524"/>
                </a:lnTo>
                <a:lnTo>
                  <a:pt x="48" y="497"/>
                </a:lnTo>
                <a:lnTo>
                  <a:pt x="48" y="508"/>
                </a:lnTo>
                <a:lnTo>
                  <a:pt x="54" y="502"/>
                </a:lnTo>
                <a:lnTo>
                  <a:pt x="54" y="492"/>
                </a:lnTo>
                <a:lnTo>
                  <a:pt x="54" y="475"/>
                </a:lnTo>
                <a:lnTo>
                  <a:pt x="54" y="438"/>
                </a:lnTo>
                <a:lnTo>
                  <a:pt x="54" y="400"/>
                </a:lnTo>
                <a:lnTo>
                  <a:pt x="54" y="373"/>
                </a:lnTo>
                <a:lnTo>
                  <a:pt x="54" y="357"/>
                </a:lnTo>
                <a:lnTo>
                  <a:pt x="54" y="340"/>
                </a:lnTo>
                <a:lnTo>
                  <a:pt x="54" y="330"/>
                </a:lnTo>
                <a:lnTo>
                  <a:pt x="54" y="346"/>
                </a:lnTo>
                <a:lnTo>
                  <a:pt x="54" y="394"/>
                </a:lnTo>
                <a:lnTo>
                  <a:pt x="54" y="438"/>
                </a:lnTo>
                <a:lnTo>
                  <a:pt x="54" y="448"/>
                </a:lnTo>
                <a:lnTo>
                  <a:pt x="54" y="443"/>
                </a:lnTo>
                <a:lnTo>
                  <a:pt x="54" y="438"/>
                </a:lnTo>
                <a:lnTo>
                  <a:pt x="54" y="443"/>
                </a:lnTo>
                <a:lnTo>
                  <a:pt x="54" y="454"/>
                </a:lnTo>
                <a:lnTo>
                  <a:pt x="54" y="443"/>
                </a:lnTo>
                <a:lnTo>
                  <a:pt x="54" y="427"/>
                </a:lnTo>
                <a:lnTo>
                  <a:pt x="54" y="416"/>
                </a:lnTo>
                <a:lnTo>
                  <a:pt x="54" y="432"/>
                </a:lnTo>
                <a:lnTo>
                  <a:pt x="54" y="470"/>
                </a:lnTo>
                <a:lnTo>
                  <a:pt x="54" y="508"/>
                </a:lnTo>
                <a:lnTo>
                  <a:pt x="54" y="535"/>
                </a:lnTo>
                <a:lnTo>
                  <a:pt x="54" y="546"/>
                </a:lnTo>
                <a:lnTo>
                  <a:pt x="54" y="540"/>
                </a:lnTo>
                <a:lnTo>
                  <a:pt x="54" y="524"/>
                </a:lnTo>
                <a:lnTo>
                  <a:pt x="54" y="497"/>
                </a:lnTo>
                <a:lnTo>
                  <a:pt x="54" y="459"/>
                </a:lnTo>
                <a:lnTo>
                  <a:pt x="54" y="411"/>
                </a:lnTo>
                <a:lnTo>
                  <a:pt x="54" y="357"/>
                </a:lnTo>
                <a:lnTo>
                  <a:pt x="54" y="308"/>
                </a:lnTo>
                <a:lnTo>
                  <a:pt x="54" y="287"/>
                </a:lnTo>
                <a:lnTo>
                  <a:pt x="54" y="303"/>
                </a:lnTo>
                <a:lnTo>
                  <a:pt x="54" y="319"/>
                </a:lnTo>
                <a:lnTo>
                  <a:pt x="54" y="330"/>
                </a:lnTo>
                <a:lnTo>
                  <a:pt x="54" y="324"/>
                </a:lnTo>
                <a:lnTo>
                  <a:pt x="54" y="340"/>
                </a:lnTo>
                <a:lnTo>
                  <a:pt x="54" y="378"/>
                </a:lnTo>
                <a:lnTo>
                  <a:pt x="54" y="432"/>
                </a:lnTo>
                <a:lnTo>
                  <a:pt x="54" y="497"/>
                </a:lnTo>
                <a:lnTo>
                  <a:pt x="54" y="562"/>
                </a:lnTo>
                <a:lnTo>
                  <a:pt x="54" y="616"/>
                </a:lnTo>
                <a:lnTo>
                  <a:pt x="54" y="664"/>
                </a:lnTo>
                <a:lnTo>
                  <a:pt x="54" y="697"/>
                </a:lnTo>
                <a:lnTo>
                  <a:pt x="54" y="713"/>
                </a:lnTo>
                <a:lnTo>
                  <a:pt x="54" y="691"/>
                </a:lnTo>
                <a:lnTo>
                  <a:pt x="54" y="637"/>
                </a:lnTo>
                <a:lnTo>
                  <a:pt x="54" y="562"/>
                </a:lnTo>
                <a:lnTo>
                  <a:pt x="54" y="492"/>
                </a:lnTo>
                <a:lnTo>
                  <a:pt x="54" y="443"/>
                </a:lnTo>
                <a:lnTo>
                  <a:pt x="54" y="389"/>
                </a:lnTo>
                <a:lnTo>
                  <a:pt x="54" y="319"/>
                </a:lnTo>
                <a:lnTo>
                  <a:pt x="54" y="227"/>
                </a:lnTo>
                <a:lnTo>
                  <a:pt x="54" y="168"/>
                </a:lnTo>
                <a:lnTo>
                  <a:pt x="54" y="162"/>
                </a:lnTo>
                <a:lnTo>
                  <a:pt x="54" y="189"/>
                </a:lnTo>
                <a:lnTo>
                  <a:pt x="54" y="216"/>
                </a:lnTo>
                <a:lnTo>
                  <a:pt x="54" y="238"/>
                </a:lnTo>
                <a:lnTo>
                  <a:pt x="54" y="249"/>
                </a:lnTo>
                <a:lnTo>
                  <a:pt x="54" y="265"/>
                </a:lnTo>
                <a:lnTo>
                  <a:pt x="54" y="276"/>
                </a:lnTo>
                <a:lnTo>
                  <a:pt x="54" y="292"/>
                </a:lnTo>
                <a:lnTo>
                  <a:pt x="54" y="324"/>
                </a:lnTo>
                <a:lnTo>
                  <a:pt x="54" y="373"/>
                </a:lnTo>
                <a:lnTo>
                  <a:pt x="54" y="421"/>
                </a:lnTo>
                <a:lnTo>
                  <a:pt x="54" y="459"/>
                </a:lnTo>
                <a:lnTo>
                  <a:pt x="54" y="486"/>
                </a:lnTo>
                <a:lnTo>
                  <a:pt x="54" y="519"/>
                </a:lnTo>
                <a:lnTo>
                  <a:pt x="54" y="562"/>
                </a:lnTo>
                <a:lnTo>
                  <a:pt x="54" y="605"/>
                </a:lnTo>
                <a:lnTo>
                  <a:pt x="54" y="637"/>
                </a:lnTo>
                <a:lnTo>
                  <a:pt x="54" y="654"/>
                </a:lnTo>
                <a:lnTo>
                  <a:pt x="54" y="664"/>
                </a:lnTo>
                <a:lnTo>
                  <a:pt x="54" y="670"/>
                </a:lnTo>
                <a:lnTo>
                  <a:pt x="54" y="664"/>
                </a:lnTo>
                <a:lnTo>
                  <a:pt x="54" y="648"/>
                </a:lnTo>
                <a:lnTo>
                  <a:pt x="54" y="610"/>
                </a:lnTo>
                <a:lnTo>
                  <a:pt x="54" y="567"/>
                </a:lnTo>
                <a:lnTo>
                  <a:pt x="54" y="524"/>
                </a:lnTo>
                <a:lnTo>
                  <a:pt x="54" y="486"/>
                </a:lnTo>
                <a:lnTo>
                  <a:pt x="54" y="454"/>
                </a:lnTo>
                <a:lnTo>
                  <a:pt x="54" y="427"/>
                </a:lnTo>
                <a:lnTo>
                  <a:pt x="60" y="405"/>
                </a:lnTo>
                <a:lnTo>
                  <a:pt x="60" y="378"/>
                </a:lnTo>
                <a:lnTo>
                  <a:pt x="60" y="330"/>
                </a:lnTo>
                <a:lnTo>
                  <a:pt x="60" y="270"/>
                </a:lnTo>
                <a:lnTo>
                  <a:pt x="60" y="243"/>
                </a:lnTo>
                <a:lnTo>
                  <a:pt x="60" y="260"/>
                </a:lnTo>
                <a:lnTo>
                  <a:pt x="60" y="308"/>
                </a:lnTo>
                <a:lnTo>
                  <a:pt x="60" y="357"/>
                </a:lnTo>
                <a:lnTo>
                  <a:pt x="60" y="384"/>
                </a:lnTo>
                <a:lnTo>
                  <a:pt x="60" y="389"/>
                </a:lnTo>
                <a:lnTo>
                  <a:pt x="60" y="400"/>
                </a:lnTo>
                <a:lnTo>
                  <a:pt x="60" y="421"/>
                </a:lnTo>
                <a:lnTo>
                  <a:pt x="60" y="443"/>
                </a:lnTo>
                <a:lnTo>
                  <a:pt x="60" y="459"/>
                </a:lnTo>
                <a:lnTo>
                  <a:pt x="60" y="492"/>
                </a:lnTo>
                <a:lnTo>
                  <a:pt x="60" y="519"/>
                </a:lnTo>
                <a:lnTo>
                  <a:pt x="60" y="529"/>
                </a:lnTo>
                <a:lnTo>
                  <a:pt x="60" y="535"/>
                </a:lnTo>
                <a:lnTo>
                  <a:pt x="60" y="524"/>
                </a:lnTo>
                <a:lnTo>
                  <a:pt x="60" y="513"/>
                </a:lnTo>
                <a:lnTo>
                  <a:pt x="60" y="502"/>
                </a:lnTo>
                <a:lnTo>
                  <a:pt x="60" y="497"/>
                </a:lnTo>
                <a:lnTo>
                  <a:pt x="60" y="486"/>
                </a:lnTo>
                <a:lnTo>
                  <a:pt x="60" y="465"/>
                </a:lnTo>
                <a:lnTo>
                  <a:pt x="60" y="443"/>
                </a:lnTo>
                <a:lnTo>
                  <a:pt x="60" y="421"/>
                </a:lnTo>
                <a:lnTo>
                  <a:pt x="60" y="394"/>
                </a:lnTo>
                <a:lnTo>
                  <a:pt x="60" y="373"/>
                </a:lnTo>
                <a:lnTo>
                  <a:pt x="60" y="357"/>
                </a:lnTo>
                <a:lnTo>
                  <a:pt x="60" y="335"/>
                </a:lnTo>
                <a:lnTo>
                  <a:pt x="60" y="314"/>
                </a:lnTo>
                <a:lnTo>
                  <a:pt x="60" y="335"/>
                </a:lnTo>
                <a:lnTo>
                  <a:pt x="60" y="357"/>
                </a:lnTo>
                <a:lnTo>
                  <a:pt x="60" y="362"/>
                </a:lnTo>
                <a:lnTo>
                  <a:pt x="60" y="346"/>
                </a:lnTo>
                <a:lnTo>
                  <a:pt x="60" y="362"/>
                </a:lnTo>
                <a:lnTo>
                  <a:pt x="60" y="389"/>
                </a:lnTo>
                <a:lnTo>
                  <a:pt x="60" y="411"/>
                </a:lnTo>
                <a:lnTo>
                  <a:pt x="60" y="421"/>
                </a:lnTo>
                <a:lnTo>
                  <a:pt x="60" y="416"/>
                </a:lnTo>
                <a:lnTo>
                  <a:pt x="60" y="405"/>
                </a:lnTo>
                <a:lnTo>
                  <a:pt x="60" y="411"/>
                </a:lnTo>
                <a:lnTo>
                  <a:pt x="60" y="427"/>
                </a:lnTo>
                <a:lnTo>
                  <a:pt x="60" y="443"/>
                </a:lnTo>
                <a:lnTo>
                  <a:pt x="60" y="448"/>
                </a:lnTo>
                <a:lnTo>
                  <a:pt x="60" y="465"/>
                </a:lnTo>
                <a:lnTo>
                  <a:pt x="60" y="486"/>
                </a:lnTo>
                <a:lnTo>
                  <a:pt x="60" y="508"/>
                </a:lnTo>
                <a:lnTo>
                  <a:pt x="60" y="519"/>
                </a:lnTo>
                <a:lnTo>
                  <a:pt x="60" y="524"/>
                </a:lnTo>
                <a:lnTo>
                  <a:pt x="60" y="529"/>
                </a:lnTo>
                <a:lnTo>
                  <a:pt x="60" y="546"/>
                </a:lnTo>
                <a:lnTo>
                  <a:pt x="60" y="556"/>
                </a:lnTo>
                <a:lnTo>
                  <a:pt x="60" y="562"/>
                </a:lnTo>
                <a:lnTo>
                  <a:pt x="60" y="551"/>
                </a:lnTo>
                <a:lnTo>
                  <a:pt x="60" y="529"/>
                </a:lnTo>
                <a:lnTo>
                  <a:pt x="60" y="497"/>
                </a:lnTo>
                <a:lnTo>
                  <a:pt x="60" y="475"/>
                </a:lnTo>
                <a:lnTo>
                  <a:pt x="60" y="465"/>
                </a:lnTo>
                <a:lnTo>
                  <a:pt x="60" y="470"/>
                </a:lnTo>
                <a:lnTo>
                  <a:pt x="60" y="475"/>
                </a:lnTo>
                <a:lnTo>
                  <a:pt x="60" y="486"/>
                </a:lnTo>
                <a:lnTo>
                  <a:pt x="60" y="497"/>
                </a:lnTo>
                <a:lnTo>
                  <a:pt x="60" y="492"/>
                </a:lnTo>
                <a:lnTo>
                  <a:pt x="60" y="475"/>
                </a:lnTo>
                <a:lnTo>
                  <a:pt x="60" y="454"/>
                </a:lnTo>
                <a:lnTo>
                  <a:pt x="60" y="438"/>
                </a:lnTo>
                <a:lnTo>
                  <a:pt x="60" y="432"/>
                </a:lnTo>
                <a:lnTo>
                  <a:pt x="60" y="421"/>
                </a:lnTo>
                <a:lnTo>
                  <a:pt x="60" y="394"/>
                </a:lnTo>
                <a:lnTo>
                  <a:pt x="60" y="351"/>
                </a:lnTo>
                <a:lnTo>
                  <a:pt x="60" y="324"/>
                </a:lnTo>
                <a:lnTo>
                  <a:pt x="60" y="330"/>
                </a:lnTo>
                <a:lnTo>
                  <a:pt x="67" y="324"/>
                </a:lnTo>
                <a:lnTo>
                  <a:pt x="67" y="319"/>
                </a:lnTo>
                <a:lnTo>
                  <a:pt x="67" y="330"/>
                </a:lnTo>
                <a:lnTo>
                  <a:pt x="67" y="346"/>
                </a:lnTo>
                <a:lnTo>
                  <a:pt x="67" y="357"/>
                </a:lnTo>
                <a:lnTo>
                  <a:pt x="67" y="362"/>
                </a:lnTo>
                <a:lnTo>
                  <a:pt x="67" y="367"/>
                </a:lnTo>
                <a:lnTo>
                  <a:pt x="67" y="378"/>
                </a:lnTo>
                <a:lnTo>
                  <a:pt x="67" y="389"/>
                </a:lnTo>
                <a:lnTo>
                  <a:pt x="67" y="400"/>
                </a:lnTo>
                <a:lnTo>
                  <a:pt x="67" y="416"/>
                </a:lnTo>
                <a:lnTo>
                  <a:pt x="67" y="427"/>
                </a:lnTo>
                <a:lnTo>
                  <a:pt x="67" y="443"/>
                </a:lnTo>
                <a:lnTo>
                  <a:pt x="67" y="459"/>
                </a:lnTo>
                <a:lnTo>
                  <a:pt x="67" y="475"/>
                </a:lnTo>
                <a:lnTo>
                  <a:pt x="67" y="481"/>
                </a:lnTo>
                <a:lnTo>
                  <a:pt x="67" y="486"/>
                </a:lnTo>
                <a:lnTo>
                  <a:pt x="67" y="497"/>
                </a:lnTo>
                <a:lnTo>
                  <a:pt x="67" y="508"/>
                </a:lnTo>
                <a:lnTo>
                  <a:pt x="67" y="524"/>
                </a:lnTo>
                <a:lnTo>
                  <a:pt x="67" y="535"/>
                </a:lnTo>
                <a:lnTo>
                  <a:pt x="67" y="546"/>
                </a:lnTo>
                <a:lnTo>
                  <a:pt x="67" y="567"/>
                </a:lnTo>
                <a:lnTo>
                  <a:pt x="67" y="589"/>
                </a:lnTo>
                <a:lnTo>
                  <a:pt x="67" y="605"/>
                </a:lnTo>
                <a:lnTo>
                  <a:pt x="67" y="610"/>
                </a:lnTo>
                <a:lnTo>
                  <a:pt x="67" y="594"/>
                </a:lnTo>
                <a:lnTo>
                  <a:pt x="67" y="556"/>
                </a:lnTo>
                <a:lnTo>
                  <a:pt x="67" y="497"/>
                </a:lnTo>
                <a:lnTo>
                  <a:pt x="67" y="443"/>
                </a:lnTo>
                <a:lnTo>
                  <a:pt x="67" y="394"/>
                </a:lnTo>
                <a:lnTo>
                  <a:pt x="67" y="346"/>
                </a:lnTo>
                <a:lnTo>
                  <a:pt x="67" y="297"/>
                </a:lnTo>
                <a:lnTo>
                  <a:pt x="67" y="265"/>
                </a:lnTo>
                <a:lnTo>
                  <a:pt x="67" y="260"/>
                </a:lnTo>
                <a:lnTo>
                  <a:pt x="67" y="281"/>
                </a:lnTo>
                <a:lnTo>
                  <a:pt x="67" y="303"/>
                </a:lnTo>
                <a:lnTo>
                  <a:pt x="67" y="324"/>
                </a:lnTo>
                <a:lnTo>
                  <a:pt x="67" y="335"/>
                </a:lnTo>
                <a:lnTo>
                  <a:pt x="67" y="340"/>
                </a:lnTo>
                <a:lnTo>
                  <a:pt x="67" y="335"/>
                </a:lnTo>
                <a:lnTo>
                  <a:pt x="67" y="330"/>
                </a:lnTo>
                <a:lnTo>
                  <a:pt x="67" y="324"/>
                </a:lnTo>
                <a:lnTo>
                  <a:pt x="67" y="319"/>
                </a:lnTo>
                <a:lnTo>
                  <a:pt x="67" y="330"/>
                </a:lnTo>
                <a:lnTo>
                  <a:pt x="67" y="335"/>
                </a:lnTo>
                <a:lnTo>
                  <a:pt x="67" y="346"/>
                </a:lnTo>
                <a:lnTo>
                  <a:pt x="67" y="351"/>
                </a:lnTo>
                <a:lnTo>
                  <a:pt x="67" y="357"/>
                </a:lnTo>
                <a:lnTo>
                  <a:pt x="67" y="373"/>
                </a:lnTo>
                <a:lnTo>
                  <a:pt x="67" y="411"/>
                </a:lnTo>
                <a:lnTo>
                  <a:pt x="67" y="459"/>
                </a:lnTo>
                <a:lnTo>
                  <a:pt x="67" y="502"/>
                </a:lnTo>
                <a:lnTo>
                  <a:pt x="67" y="524"/>
                </a:lnTo>
                <a:lnTo>
                  <a:pt x="67" y="535"/>
                </a:lnTo>
                <a:lnTo>
                  <a:pt x="67" y="540"/>
                </a:lnTo>
                <a:lnTo>
                  <a:pt x="67" y="529"/>
                </a:lnTo>
                <a:lnTo>
                  <a:pt x="67" y="524"/>
                </a:lnTo>
                <a:lnTo>
                  <a:pt x="67" y="529"/>
                </a:lnTo>
                <a:lnTo>
                  <a:pt x="67" y="546"/>
                </a:lnTo>
                <a:lnTo>
                  <a:pt x="67" y="556"/>
                </a:lnTo>
                <a:lnTo>
                  <a:pt x="67" y="567"/>
                </a:lnTo>
                <a:lnTo>
                  <a:pt x="67" y="578"/>
                </a:lnTo>
                <a:lnTo>
                  <a:pt x="67" y="605"/>
                </a:lnTo>
                <a:lnTo>
                  <a:pt x="67" y="632"/>
                </a:lnTo>
                <a:lnTo>
                  <a:pt x="67" y="654"/>
                </a:lnTo>
                <a:lnTo>
                  <a:pt x="67" y="643"/>
                </a:lnTo>
                <a:lnTo>
                  <a:pt x="67" y="610"/>
                </a:lnTo>
                <a:lnTo>
                  <a:pt x="67" y="567"/>
                </a:lnTo>
                <a:lnTo>
                  <a:pt x="67" y="524"/>
                </a:lnTo>
                <a:lnTo>
                  <a:pt x="67" y="475"/>
                </a:lnTo>
                <a:lnTo>
                  <a:pt x="67" y="421"/>
                </a:lnTo>
                <a:lnTo>
                  <a:pt x="67" y="340"/>
                </a:lnTo>
                <a:lnTo>
                  <a:pt x="67" y="270"/>
                </a:lnTo>
                <a:lnTo>
                  <a:pt x="67" y="233"/>
                </a:lnTo>
                <a:lnTo>
                  <a:pt x="67" y="227"/>
                </a:lnTo>
                <a:lnTo>
                  <a:pt x="67" y="216"/>
                </a:lnTo>
                <a:lnTo>
                  <a:pt x="67" y="200"/>
                </a:lnTo>
                <a:lnTo>
                  <a:pt x="67" y="195"/>
                </a:lnTo>
                <a:lnTo>
                  <a:pt x="67" y="222"/>
                </a:lnTo>
                <a:lnTo>
                  <a:pt x="67" y="265"/>
                </a:lnTo>
                <a:lnTo>
                  <a:pt x="73" y="297"/>
                </a:lnTo>
                <a:lnTo>
                  <a:pt x="73" y="308"/>
                </a:lnTo>
                <a:lnTo>
                  <a:pt x="73" y="319"/>
                </a:lnTo>
                <a:lnTo>
                  <a:pt x="73" y="346"/>
                </a:lnTo>
                <a:lnTo>
                  <a:pt x="73" y="389"/>
                </a:lnTo>
                <a:lnTo>
                  <a:pt x="73" y="421"/>
                </a:lnTo>
                <a:lnTo>
                  <a:pt x="73" y="438"/>
                </a:lnTo>
                <a:lnTo>
                  <a:pt x="73" y="465"/>
                </a:lnTo>
                <a:lnTo>
                  <a:pt x="73" y="508"/>
                </a:lnTo>
                <a:lnTo>
                  <a:pt x="73" y="556"/>
                </a:lnTo>
                <a:lnTo>
                  <a:pt x="73" y="589"/>
                </a:lnTo>
                <a:lnTo>
                  <a:pt x="73" y="594"/>
                </a:lnTo>
                <a:lnTo>
                  <a:pt x="73" y="578"/>
                </a:lnTo>
                <a:lnTo>
                  <a:pt x="73" y="567"/>
                </a:lnTo>
                <a:lnTo>
                  <a:pt x="73" y="556"/>
                </a:lnTo>
                <a:lnTo>
                  <a:pt x="73" y="546"/>
                </a:lnTo>
                <a:lnTo>
                  <a:pt x="73" y="535"/>
                </a:lnTo>
                <a:lnTo>
                  <a:pt x="73" y="519"/>
                </a:lnTo>
                <a:lnTo>
                  <a:pt x="73" y="508"/>
                </a:lnTo>
                <a:lnTo>
                  <a:pt x="73" y="492"/>
                </a:lnTo>
                <a:lnTo>
                  <a:pt x="73" y="486"/>
                </a:lnTo>
                <a:lnTo>
                  <a:pt x="73" y="481"/>
                </a:lnTo>
                <a:lnTo>
                  <a:pt x="73" y="475"/>
                </a:lnTo>
                <a:lnTo>
                  <a:pt x="73" y="481"/>
                </a:lnTo>
                <a:lnTo>
                  <a:pt x="73" y="486"/>
                </a:lnTo>
                <a:lnTo>
                  <a:pt x="73" y="481"/>
                </a:lnTo>
                <a:lnTo>
                  <a:pt x="73" y="459"/>
                </a:lnTo>
                <a:lnTo>
                  <a:pt x="73" y="443"/>
                </a:lnTo>
                <a:lnTo>
                  <a:pt x="73" y="427"/>
                </a:lnTo>
                <a:lnTo>
                  <a:pt x="73" y="405"/>
                </a:lnTo>
                <a:lnTo>
                  <a:pt x="73" y="378"/>
                </a:lnTo>
                <a:lnTo>
                  <a:pt x="73" y="357"/>
                </a:lnTo>
                <a:lnTo>
                  <a:pt x="73" y="378"/>
                </a:lnTo>
                <a:lnTo>
                  <a:pt x="73" y="411"/>
                </a:lnTo>
                <a:lnTo>
                  <a:pt x="73" y="443"/>
                </a:lnTo>
                <a:lnTo>
                  <a:pt x="73" y="470"/>
                </a:lnTo>
                <a:lnTo>
                  <a:pt x="73" y="497"/>
                </a:lnTo>
                <a:lnTo>
                  <a:pt x="73" y="519"/>
                </a:lnTo>
                <a:lnTo>
                  <a:pt x="73" y="524"/>
                </a:lnTo>
                <a:lnTo>
                  <a:pt x="73" y="492"/>
                </a:lnTo>
                <a:lnTo>
                  <a:pt x="73" y="448"/>
                </a:lnTo>
                <a:lnTo>
                  <a:pt x="73" y="416"/>
                </a:lnTo>
                <a:lnTo>
                  <a:pt x="73" y="411"/>
                </a:lnTo>
                <a:lnTo>
                  <a:pt x="73" y="416"/>
                </a:lnTo>
                <a:lnTo>
                  <a:pt x="73" y="411"/>
                </a:lnTo>
                <a:lnTo>
                  <a:pt x="73" y="400"/>
                </a:lnTo>
                <a:lnTo>
                  <a:pt x="73" y="389"/>
                </a:lnTo>
                <a:lnTo>
                  <a:pt x="73" y="384"/>
                </a:lnTo>
                <a:lnTo>
                  <a:pt x="73" y="378"/>
                </a:lnTo>
                <a:lnTo>
                  <a:pt x="73" y="367"/>
                </a:lnTo>
                <a:lnTo>
                  <a:pt x="73" y="351"/>
                </a:lnTo>
                <a:lnTo>
                  <a:pt x="73" y="335"/>
                </a:lnTo>
                <a:lnTo>
                  <a:pt x="73" y="319"/>
                </a:lnTo>
                <a:lnTo>
                  <a:pt x="73" y="324"/>
                </a:lnTo>
                <a:lnTo>
                  <a:pt x="73" y="346"/>
                </a:lnTo>
                <a:lnTo>
                  <a:pt x="73" y="378"/>
                </a:lnTo>
                <a:lnTo>
                  <a:pt x="73" y="416"/>
                </a:lnTo>
                <a:lnTo>
                  <a:pt x="73" y="448"/>
                </a:lnTo>
                <a:lnTo>
                  <a:pt x="73" y="492"/>
                </a:lnTo>
                <a:lnTo>
                  <a:pt x="73" y="524"/>
                </a:lnTo>
                <a:lnTo>
                  <a:pt x="73" y="540"/>
                </a:lnTo>
                <a:lnTo>
                  <a:pt x="73" y="546"/>
                </a:lnTo>
                <a:lnTo>
                  <a:pt x="73" y="556"/>
                </a:lnTo>
                <a:lnTo>
                  <a:pt x="73" y="573"/>
                </a:lnTo>
                <a:lnTo>
                  <a:pt x="73" y="567"/>
                </a:lnTo>
                <a:lnTo>
                  <a:pt x="73" y="540"/>
                </a:lnTo>
                <a:lnTo>
                  <a:pt x="73" y="508"/>
                </a:lnTo>
                <a:lnTo>
                  <a:pt x="73" y="486"/>
                </a:lnTo>
                <a:lnTo>
                  <a:pt x="73" y="475"/>
                </a:lnTo>
                <a:lnTo>
                  <a:pt x="73" y="459"/>
                </a:lnTo>
                <a:lnTo>
                  <a:pt x="73" y="411"/>
                </a:lnTo>
                <a:lnTo>
                  <a:pt x="73" y="346"/>
                </a:lnTo>
                <a:lnTo>
                  <a:pt x="73" y="319"/>
                </a:lnTo>
                <a:lnTo>
                  <a:pt x="73" y="324"/>
                </a:lnTo>
                <a:lnTo>
                  <a:pt x="73" y="335"/>
                </a:lnTo>
                <a:lnTo>
                  <a:pt x="73" y="319"/>
                </a:lnTo>
                <a:lnTo>
                  <a:pt x="73" y="297"/>
                </a:lnTo>
                <a:lnTo>
                  <a:pt x="73" y="303"/>
                </a:lnTo>
                <a:lnTo>
                  <a:pt x="73" y="335"/>
                </a:lnTo>
                <a:lnTo>
                  <a:pt x="79" y="367"/>
                </a:lnTo>
                <a:lnTo>
                  <a:pt x="79" y="389"/>
                </a:lnTo>
                <a:lnTo>
                  <a:pt x="79" y="405"/>
                </a:lnTo>
                <a:lnTo>
                  <a:pt x="79" y="427"/>
                </a:lnTo>
                <a:lnTo>
                  <a:pt x="79" y="475"/>
                </a:lnTo>
                <a:lnTo>
                  <a:pt x="79" y="524"/>
                </a:lnTo>
                <a:lnTo>
                  <a:pt x="79" y="546"/>
                </a:lnTo>
                <a:lnTo>
                  <a:pt x="79" y="529"/>
                </a:lnTo>
                <a:lnTo>
                  <a:pt x="79" y="508"/>
                </a:lnTo>
                <a:lnTo>
                  <a:pt x="79" y="529"/>
                </a:lnTo>
                <a:lnTo>
                  <a:pt x="79" y="540"/>
                </a:lnTo>
                <a:lnTo>
                  <a:pt x="79" y="529"/>
                </a:lnTo>
                <a:lnTo>
                  <a:pt x="79" y="519"/>
                </a:lnTo>
                <a:lnTo>
                  <a:pt x="79" y="513"/>
                </a:lnTo>
                <a:lnTo>
                  <a:pt x="79" y="519"/>
                </a:lnTo>
                <a:lnTo>
                  <a:pt x="79" y="513"/>
                </a:lnTo>
                <a:lnTo>
                  <a:pt x="79" y="508"/>
                </a:lnTo>
                <a:lnTo>
                  <a:pt x="79" y="502"/>
                </a:lnTo>
                <a:lnTo>
                  <a:pt x="79" y="519"/>
                </a:lnTo>
                <a:lnTo>
                  <a:pt x="79" y="535"/>
                </a:lnTo>
                <a:lnTo>
                  <a:pt x="79" y="546"/>
                </a:lnTo>
                <a:lnTo>
                  <a:pt x="79" y="524"/>
                </a:lnTo>
                <a:lnTo>
                  <a:pt x="79" y="492"/>
                </a:lnTo>
                <a:lnTo>
                  <a:pt x="79" y="454"/>
                </a:lnTo>
                <a:lnTo>
                  <a:pt x="79" y="421"/>
                </a:lnTo>
                <a:lnTo>
                  <a:pt x="79" y="400"/>
                </a:lnTo>
                <a:lnTo>
                  <a:pt x="79" y="384"/>
                </a:lnTo>
                <a:lnTo>
                  <a:pt x="79" y="367"/>
                </a:lnTo>
                <a:lnTo>
                  <a:pt x="79" y="362"/>
                </a:lnTo>
                <a:lnTo>
                  <a:pt x="79" y="357"/>
                </a:lnTo>
                <a:lnTo>
                  <a:pt x="79" y="362"/>
                </a:lnTo>
                <a:lnTo>
                  <a:pt x="79" y="378"/>
                </a:lnTo>
                <a:lnTo>
                  <a:pt x="79" y="405"/>
                </a:lnTo>
                <a:lnTo>
                  <a:pt x="79" y="416"/>
                </a:lnTo>
                <a:lnTo>
                  <a:pt x="79" y="411"/>
                </a:lnTo>
                <a:lnTo>
                  <a:pt x="79" y="400"/>
                </a:lnTo>
                <a:lnTo>
                  <a:pt x="79" y="394"/>
                </a:lnTo>
                <a:lnTo>
                  <a:pt x="79" y="389"/>
                </a:lnTo>
                <a:lnTo>
                  <a:pt x="79" y="373"/>
                </a:lnTo>
                <a:lnTo>
                  <a:pt x="79" y="346"/>
                </a:lnTo>
                <a:lnTo>
                  <a:pt x="79" y="324"/>
                </a:lnTo>
                <a:lnTo>
                  <a:pt x="79" y="330"/>
                </a:lnTo>
                <a:lnTo>
                  <a:pt x="79" y="362"/>
                </a:lnTo>
                <a:lnTo>
                  <a:pt x="79" y="405"/>
                </a:lnTo>
                <a:lnTo>
                  <a:pt x="79" y="443"/>
                </a:lnTo>
                <a:lnTo>
                  <a:pt x="79" y="465"/>
                </a:lnTo>
                <a:lnTo>
                  <a:pt x="79" y="470"/>
                </a:lnTo>
                <a:lnTo>
                  <a:pt x="79" y="486"/>
                </a:lnTo>
                <a:lnTo>
                  <a:pt x="79" y="508"/>
                </a:lnTo>
                <a:lnTo>
                  <a:pt x="79" y="475"/>
                </a:lnTo>
                <a:lnTo>
                  <a:pt x="79" y="432"/>
                </a:lnTo>
                <a:lnTo>
                  <a:pt x="79" y="405"/>
                </a:lnTo>
                <a:lnTo>
                  <a:pt x="79" y="421"/>
                </a:lnTo>
                <a:lnTo>
                  <a:pt x="79" y="427"/>
                </a:lnTo>
                <a:lnTo>
                  <a:pt x="79" y="432"/>
                </a:lnTo>
                <a:lnTo>
                  <a:pt x="79" y="427"/>
                </a:lnTo>
                <a:lnTo>
                  <a:pt x="79" y="432"/>
                </a:lnTo>
                <a:lnTo>
                  <a:pt x="79" y="443"/>
                </a:lnTo>
                <a:lnTo>
                  <a:pt x="79" y="454"/>
                </a:lnTo>
                <a:lnTo>
                  <a:pt x="79" y="475"/>
                </a:lnTo>
                <a:lnTo>
                  <a:pt x="79" y="508"/>
                </a:lnTo>
                <a:lnTo>
                  <a:pt x="79" y="524"/>
                </a:lnTo>
                <a:lnTo>
                  <a:pt x="79" y="502"/>
                </a:lnTo>
                <a:lnTo>
                  <a:pt x="79" y="470"/>
                </a:lnTo>
                <a:lnTo>
                  <a:pt x="79" y="454"/>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0" name="Freeform 192"/>
          <p:cNvSpPr>
            <a:spLocks/>
          </p:cNvSpPr>
          <p:nvPr/>
        </p:nvSpPr>
        <p:spPr bwMode="auto">
          <a:xfrm>
            <a:off x="6919913" y="1066800"/>
            <a:ext cx="177800" cy="825500"/>
          </a:xfrm>
          <a:custGeom>
            <a:avLst/>
            <a:gdLst>
              <a:gd name="T0" fmla="*/ 6 w 79"/>
              <a:gd name="T1" fmla="*/ 427 h 659"/>
              <a:gd name="T2" fmla="*/ 6 w 79"/>
              <a:gd name="T3" fmla="*/ 470 h 659"/>
              <a:gd name="T4" fmla="*/ 6 w 79"/>
              <a:gd name="T5" fmla="*/ 464 h 659"/>
              <a:gd name="T6" fmla="*/ 6 w 79"/>
              <a:gd name="T7" fmla="*/ 394 h 659"/>
              <a:gd name="T8" fmla="*/ 6 w 79"/>
              <a:gd name="T9" fmla="*/ 502 h 659"/>
              <a:gd name="T10" fmla="*/ 12 w 79"/>
              <a:gd name="T11" fmla="*/ 324 h 659"/>
              <a:gd name="T12" fmla="*/ 12 w 79"/>
              <a:gd name="T13" fmla="*/ 324 h 659"/>
              <a:gd name="T14" fmla="*/ 12 w 79"/>
              <a:gd name="T15" fmla="*/ 513 h 659"/>
              <a:gd name="T16" fmla="*/ 12 w 79"/>
              <a:gd name="T17" fmla="*/ 383 h 659"/>
              <a:gd name="T18" fmla="*/ 18 w 79"/>
              <a:gd name="T19" fmla="*/ 486 h 659"/>
              <a:gd name="T20" fmla="*/ 18 w 79"/>
              <a:gd name="T21" fmla="*/ 432 h 659"/>
              <a:gd name="T22" fmla="*/ 18 w 79"/>
              <a:gd name="T23" fmla="*/ 518 h 659"/>
              <a:gd name="T24" fmla="*/ 18 w 79"/>
              <a:gd name="T25" fmla="*/ 356 h 659"/>
              <a:gd name="T26" fmla="*/ 18 w 79"/>
              <a:gd name="T27" fmla="*/ 572 h 659"/>
              <a:gd name="T28" fmla="*/ 24 w 79"/>
              <a:gd name="T29" fmla="*/ 545 h 659"/>
              <a:gd name="T30" fmla="*/ 24 w 79"/>
              <a:gd name="T31" fmla="*/ 497 h 659"/>
              <a:gd name="T32" fmla="*/ 24 w 79"/>
              <a:gd name="T33" fmla="*/ 437 h 659"/>
              <a:gd name="T34" fmla="*/ 24 w 79"/>
              <a:gd name="T35" fmla="*/ 427 h 659"/>
              <a:gd name="T36" fmla="*/ 24 w 79"/>
              <a:gd name="T37" fmla="*/ 211 h 659"/>
              <a:gd name="T38" fmla="*/ 30 w 79"/>
              <a:gd name="T39" fmla="*/ 578 h 659"/>
              <a:gd name="T40" fmla="*/ 30 w 79"/>
              <a:gd name="T41" fmla="*/ 405 h 659"/>
              <a:gd name="T42" fmla="*/ 30 w 79"/>
              <a:gd name="T43" fmla="*/ 540 h 659"/>
              <a:gd name="T44" fmla="*/ 30 w 79"/>
              <a:gd name="T45" fmla="*/ 297 h 659"/>
              <a:gd name="T46" fmla="*/ 30 w 79"/>
              <a:gd name="T47" fmla="*/ 562 h 659"/>
              <a:gd name="T48" fmla="*/ 36 w 79"/>
              <a:gd name="T49" fmla="*/ 410 h 659"/>
              <a:gd name="T50" fmla="*/ 36 w 79"/>
              <a:gd name="T51" fmla="*/ 540 h 659"/>
              <a:gd name="T52" fmla="*/ 36 w 79"/>
              <a:gd name="T53" fmla="*/ 427 h 659"/>
              <a:gd name="T54" fmla="*/ 36 w 79"/>
              <a:gd name="T55" fmla="*/ 335 h 659"/>
              <a:gd name="T56" fmla="*/ 42 w 79"/>
              <a:gd name="T57" fmla="*/ 567 h 659"/>
              <a:gd name="T58" fmla="*/ 42 w 79"/>
              <a:gd name="T59" fmla="*/ 400 h 659"/>
              <a:gd name="T60" fmla="*/ 42 w 79"/>
              <a:gd name="T61" fmla="*/ 340 h 659"/>
              <a:gd name="T62" fmla="*/ 42 w 79"/>
              <a:gd name="T63" fmla="*/ 410 h 659"/>
              <a:gd name="T64" fmla="*/ 42 w 79"/>
              <a:gd name="T65" fmla="*/ 470 h 659"/>
              <a:gd name="T66" fmla="*/ 48 w 79"/>
              <a:gd name="T67" fmla="*/ 400 h 659"/>
              <a:gd name="T68" fmla="*/ 48 w 79"/>
              <a:gd name="T69" fmla="*/ 427 h 659"/>
              <a:gd name="T70" fmla="*/ 48 w 79"/>
              <a:gd name="T71" fmla="*/ 394 h 659"/>
              <a:gd name="T72" fmla="*/ 48 w 79"/>
              <a:gd name="T73" fmla="*/ 524 h 659"/>
              <a:gd name="T74" fmla="*/ 54 w 79"/>
              <a:gd name="T75" fmla="*/ 308 h 659"/>
              <a:gd name="T76" fmla="*/ 54 w 79"/>
              <a:gd name="T77" fmla="*/ 475 h 659"/>
              <a:gd name="T78" fmla="*/ 54 w 79"/>
              <a:gd name="T79" fmla="*/ 486 h 659"/>
              <a:gd name="T80" fmla="*/ 54 w 79"/>
              <a:gd name="T81" fmla="*/ 529 h 659"/>
              <a:gd name="T82" fmla="*/ 54 w 79"/>
              <a:gd name="T83" fmla="*/ 146 h 659"/>
              <a:gd name="T84" fmla="*/ 60 w 79"/>
              <a:gd name="T85" fmla="*/ 524 h 659"/>
              <a:gd name="T86" fmla="*/ 60 w 79"/>
              <a:gd name="T87" fmla="*/ 481 h 659"/>
              <a:gd name="T88" fmla="*/ 60 w 79"/>
              <a:gd name="T89" fmla="*/ 572 h 659"/>
              <a:gd name="T90" fmla="*/ 60 w 79"/>
              <a:gd name="T91" fmla="*/ 383 h 659"/>
              <a:gd name="T92" fmla="*/ 66 w 79"/>
              <a:gd name="T93" fmla="*/ 508 h 659"/>
              <a:gd name="T94" fmla="*/ 66 w 79"/>
              <a:gd name="T95" fmla="*/ 373 h 659"/>
              <a:gd name="T96" fmla="*/ 66 w 79"/>
              <a:gd name="T97" fmla="*/ 529 h 659"/>
              <a:gd name="T98" fmla="*/ 66 w 79"/>
              <a:gd name="T99" fmla="*/ 389 h 659"/>
              <a:gd name="T100" fmla="*/ 66 w 79"/>
              <a:gd name="T101" fmla="*/ 454 h 659"/>
              <a:gd name="T102" fmla="*/ 73 w 79"/>
              <a:gd name="T103" fmla="*/ 475 h 659"/>
              <a:gd name="T104" fmla="*/ 73 w 79"/>
              <a:gd name="T105" fmla="*/ 297 h 659"/>
              <a:gd name="T106" fmla="*/ 73 w 79"/>
              <a:gd name="T107" fmla="*/ 470 h 659"/>
              <a:gd name="T108" fmla="*/ 73 w 79"/>
              <a:gd name="T109" fmla="*/ 383 h 659"/>
              <a:gd name="T110" fmla="*/ 73 w 79"/>
              <a:gd name="T111" fmla="*/ 362 h 659"/>
              <a:gd name="T112" fmla="*/ 79 w 79"/>
              <a:gd name="T113" fmla="*/ 421 h 659"/>
              <a:gd name="T114" fmla="*/ 79 w 79"/>
              <a:gd name="T115" fmla="*/ 589 h 659"/>
              <a:gd name="T116" fmla="*/ 79 w 79"/>
              <a:gd name="T117" fmla="*/ 356 h 659"/>
              <a:gd name="T118" fmla="*/ 79 w 79"/>
              <a:gd name="T119" fmla="*/ 52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659">
                <a:moveTo>
                  <a:pt x="0" y="443"/>
                </a:moveTo>
                <a:lnTo>
                  <a:pt x="0" y="454"/>
                </a:lnTo>
                <a:lnTo>
                  <a:pt x="0" y="470"/>
                </a:lnTo>
                <a:lnTo>
                  <a:pt x="0" y="486"/>
                </a:lnTo>
                <a:lnTo>
                  <a:pt x="0" y="497"/>
                </a:lnTo>
                <a:lnTo>
                  <a:pt x="0" y="502"/>
                </a:lnTo>
                <a:lnTo>
                  <a:pt x="0" y="497"/>
                </a:lnTo>
                <a:lnTo>
                  <a:pt x="0" y="491"/>
                </a:lnTo>
                <a:lnTo>
                  <a:pt x="0" y="502"/>
                </a:lnTo>
                <a:lnTo>
                  <a:pt x="0" y="518"/>
                </a:lnTo>
                <a:lnTo>
                  <a:pt x="0" y="535"/>
                </a:lnTo>
                <a:lnTo>
                  <a:pt x="0" y="529"/>
                </a:lnTo>
                <a:lnTo>
                  <a:pt x="6" y="524"/>
                </a:lnTo>
                <a:lnTo>
                  <a:pt x="6" y="518"/>
                </a:lnTo>
                <a:lnTo>
                  <a:pt x="6" y="508"/>
                </a:lnTo>
                <a:lnTo>
                  <a:pt x="6" y="475"/>
                </a:lnTo>
                <a:lnTo>
                  <a:pt x="6" y="427"/>
                </a:lnTo>
                <a:lnTo>
                  <a:pt x="6" y="378"/>
                </a:lnTo>
                <a:lnTo>
                  <a:pt x="6" y="329"/>
                </a:lnTo>
                <a:lnTo>
                  <a:pt x="6" y="286"/>
                </a:lnTo>
                <a:lnTo>
                  <a:pt x="6" y="259"/>
                </a:lnTo>
                <a:lnTo>
                  <a:pt x="6" y="254"/>
                </a:lnTo>
                <a:lnTo>
                  <a:pt x="6" y="259"/>
                </a:lnTo>
                <a:lnTo>
                  <a:pt x="6" y="249"/>
                </a:lnTo>
                <a:lnTo>
                  <a:pt x="6" y="259"/>
                </a:lnTo>
                <a:lnTo>
                  <a:pt x="6" y="281"/>
                </a:lnTo>
                <a:lnTo>
                  <a:pt x="6" y="308"/>
                </a:lnTo>
                <a:lnTo>
                  <a:pt x="6" y="329"/>
                </a:lnTo>
                <a:lnTo>
                  <a:pt x="6" y="362"/>
                </a:lnTo>
                <a:lnTo>
                  <a:pt x="6" y="400"/>
                </a:lnTo>
                <a:lnTo>
                  <a:pt x="6" y="432"/>
                </a:lnTo>
                <a:lnTo>
                  <a:pt x="6" y="454"/>
                </a:lnTo>
                <a:lnTo>
                  <a:pt x="6" y="464"/>
                </a:lnTo>
                <a:lnTo>
                  <a:pt x="6" y="470"/>
                </a:lnTo>
                <a:lnTo>
                  <a:pt x="6" y="464"/>
                </a:lnTo>
                <a:lnTo>
                  <a:pt x="6" y="459"/>
                </a:lnTo>
                <a:lnTo>
                  <a:pt x="6" y="464"/>
                </a:lnTo>
                <a:lnTo>
                  <a:pt x="6" y="475"/>
                </a:lnTo>
                <a:lnTo>
                  <a:pt x="6" y="486"/>
                </a:lnTo>
                <a:lnTo>
                  <a:pt x="6" y="502"/>
                </a:lnTo>
                <a:lnTo>
                  <a:pt x="6" y="513"/>
                </a:lnTo>
                <a:lnTo>
                  <a:pt x="6" y="518"/>
                </a:lnTo>
                <a:lnTo>
                  <a:pt x="6" y="513"/>
                </a:lnTo>
                <a:lnTo>
                  <a:pt x="6" y="502"/>
                </a:lnTo>
                <a:lnTo>
                  <a:pt x="6" y="491"/>
                </a:lnTo>
                <a:lnTo>
                  <a:pt x="6" y="486"/>
                </a:lnTo>
                <a:lnTo>
                  <a:pt x="6" y="497"/>
                </a:lnTo>
                <a:lnTo>
                  <a:pt x="6" y="502"/>
                </a:lnTo>
                <a:lnTo>
                  <a:pt x="6" y="491"/>
                </a:lnTo>
                <a:lnTo>
                  <a:pt x="6" y="475"/>
                </a:lnTo>
                <a:lnTo>
                  <a:pt x="6" y="464"/>
                </a:lnTo>
                <a:lnTo>
                  <a:pt x="6" y="459"/>
                </a:lnTo>
                <a:lnTo>
                  <a:pt x="6" y="448"/>
                </a:lnTo>
                <a:lnTo>
                  <a:pt x="6" y="443"/>
                </a:lnTo>
                <a:lnTo>
                  <a:pt x="6" y="437"/>
                </a:lnTo>
                <a:lnTo>
                  <a:pt x="6" y="432"/>
                </a:lnTo>
                <a:lnTo>
                  <a:pt x="6" y="427"/>
                </a:lnTo>
                <a:lnTo>
                  <a:pt x="6" y="421"/>
                </a:lnTo>
                <a:lnTo>
                  <a:pt x="6" y="427"/>
                </a:lnTo>
                <a:lnTo>
                  <a:pt x="6" y="432"/>
                </a:lnTo>
                <a:lnTo>
                  <a:pt x="6" y="454"/>
                </a:lnTo>
                <a:lnTo>
                  <a:pt x="6" y="481"/>
                </a:lnTo>
                <a:lnTo>
                  <a:pt x="6" y="497"/>
                </a:lnTo>
                <a:lnTo>
                  <a:pt x="6" y="481"/>
                </a:lnTo>
                <a:lnTo>
                  <a:pt x="6" y="459"/>
                </a:lnTo>
                <a:lnTo>
                  <a:pt x="6" y="443"/>
                </a:lnTo>
                <a:lnTo>
                  <a:pt x="6" y="421"/>
                </a:lnTo>
                <a:lnTo>
                  <a:pt x="6" y="394"/>
                </a:lnTo>
                <a:lnTo>
                  <a:pt x="6" y="362"/>
                </a:lnTo>
                <a:lnTo>
                  <a:pt x="6" y="313"/>
                </a:lnTo>
                <a:lnTo>
                  <a:pt x="6" y="265"/>
                </a:lnTo>
                <a:lnTo>
                  <a:pt x="6" y="243"/>
                </a:lnTo>
                <a:lnTo>
                  <a:pt x="6" y="259"/>
                </a:lnTo>
                <a:lnTo>
                  <a:pt x="6" y="276"/>
                </a:lnTo>
                <a:lnTo>
                  <a:pt x="6" y="286"/>
                </a:lnTo>
                <a:lnTo>
                  <a:pt x="6" y="281"/>
                </a:lnTo>
                <a:lnTo>
                  <a:pt x="6" y="276"/>
                </a:lnTo>
                <a:lnTo>
                  <a:pt x="6" y="281"/>
                </a:lnTo>
                <a:lnTo>
                  <a:pt x="6" y="297"/>
                </a:lnTo>
                <a:lnTo>
                  <a:pt x="6" y="329"/>
                </a:lnTo>
                <a:lnTo>
                  <a:pt x="6" y="362"/>
                </a:lnTo>
                <a:lnTo>
                  <a:pt x="6" y="389"/>
                </a:lnTo>
                <a:lnTo>
                  <a:pt x="6" y="416"/>
                </a:lnTo>
                <a:lnTo>
                  <a:pt x="6" y="454"/>
                </a:lnTo>
                <a:lnTo>
                  <a:pt x="6" y="502"/>
                </a:lnTo>
                <a:lnTo>
                  <a:pt x="6" y="540"/>
                </a:lnTo>
                <a:lnTo>
                  <a:pt x="6" y="572"/>
                </a:lnTo>
                <a:lnTo>
                  <a:pt x="6" y="594"/>
                </a:lnTo>
                <a:lnTo>
                  <a:pt x="6" y="616"/>
                </a:lnTo>
                <a:lnTo>
                  <a:pt x="12" y="626"/>
                </a:lnTo>
                <a:lnTo>
                  <a:pt x="12" y="616"/>
                </a:lnTo>
                <a:lnTo>
                  <a:pt x="12" y="594"/>
                </a:lnTo>
                <a:lnTo>
                  <a:pt x="12" y="578"/>
                </a:lnTo>
                <a:lnTo>
                  <a:pt x="12" y="562"/>
                </a:lnTo>
                <a:lnTo>
                  <a:pt x="12" y="551"/>
                </a:lnTo>
                <a:lnTo>
                  <a:pt x="12" y="535"/>
                </a:lnTo>
                <a:lnTo>
                  <a:pt x="12" y="508"/>
                </a:lnTo>
                <a:lnTo>
                  <a:pt x="12" y="470"/>
                </a:lnTo>
                <a:lnTo>
                  <a:pt x="12" y="437"/>
                </a:lnTo>
                <a:lnTo>
                  <a:pt x="12" y="400"/>
                </a:lnTo>
                <a:lnTo>
                  <a:pt x="12" y="356"/>
                </a:lnTo>
                <a:lnTo>
                  <a:pt x="12" y="324"/>
                </a:lnTo>
                <a:lnTo>
                  <a:pt x="12" y="346"/>
                </a:lnTo>
                <a:lnTo>
                  <a:pt x="12" y="356"/>
                </a:lnTo>
                <a:lnTo>
                  <a:pt x="12" y="351"/>
                </a:lnTo>
                <a:lnTo>
                  <a:pt x="12" y="373"/>
                </a:lnTo>
                <a:lnTo>
                  <a:pt x="12" y="400"/>
                </a:lnTo>
                <a:lnTo>
                  <a:pt x="12" y="432"/>
                </a:lnTo>
                <a:lnTo>
                  <a:pt x="12" y="464"/>
                </a:lnTo>
                <a:lnTo>
                  <a:pt x="12" y="497"/>
                </a:lnTo>
                <a:lnTo>
                  <a:pt x="12" y="518"/>
                </a:lnTo>
                <a:lnTo>
                  <a:pt x="12" y="497"/>
                </a:lnTo>
                <a:lnTo>
                  <a:pt x="12" y="464"/>
                </a:lnTo>
                <a:lnTo>
                  <a:pt x="12" y="432"/>
                </a:lnTo>
                <a:lnTo>
                  <a:pt x="12" y="400"/>
                </a:lnTo>
                <a:lnTo>
                  <a:pt x="12" y="356"/>
                </a:lnTo>
                <a:lnTo>
                  <a:pt x="12" y="319"/>
                </a:lnTo>
                <a:lnTo>
                  <a:pt x="12" y="308"/>
                </a:lnTo>
                <a:lnTo>
                  <a:pt x="12" y="324"/>
                </a:lnTo>
                <a:lnTo>
                  <a:pt x="12" y="340"/>
                </a:lnTo>
                <a:lnTo>
                  <a:pt x="12" y="329"/>
                </a:lnTo>
                <a:lnTo>
                  <a:pt x="12" y="356"/>
                </a:lnTo>
                <a:lnTo>
                  <a:pt x="12" y="389"/>
                </a:lnTo>
                <a:lnTo>
                  <a:pt x="12" y="400"/>
                </a:lnTo>
                <a:lnTo>
                  <a:pt x="12" y="405"/>
                </a:lnTo>
                <a:lnTo>
                  <a:pt x="12" y="432"/>
                </a:lnTo>
                <a:lnTo>
                  <a:pt x="12" y="481"/>
                </a:lnTo>
                <a:lnTo>
                  <a:pt x="12" y="524"/>
                </a:lnTo>
                <a:lnTo>
                  <a:pt x="12" y="540"/>
                </a:lnTo>
                <a:lnTo>
                  <a:pt x="12" y="535"/>
                </a:lnTo>
                <a:lnTo>
                  <a:pt x="12" y="540"/>
                </a:lnTo>
                <a:lnTo>
                  <a:pt x="12" y="556"/>
                </a:lnTo>
                <a:lnTo>
                  <a:pt x="12" y="562"/>
                </a:lnTo>
                <a:lnTo>
                  <a:pt x="12" y="556"/>
                </a:lnTo>
                <a:lnTo>
                  <a:pt x="12" y="540"/>
                </a:lnTo>
                <a:lnTo>
                  <a:pt x="12" y="513"/>
                </a:lnTo>
                <a:lnTo>
                  <a:pt x="12" y="475"/>
                </a:lnTo>
                <a:lnTo>
                  <a:pt x="12" y="443"/>
                </a:lnTo>
                <a:lnTo>
                  <a:pt x="12" y="410"/>
                </a:lnTo>
                <a:lnTo>
                  <a:pt x="12" y="383"/>
                </a:lnTo>
                <a:lnTo>
                  <a:pt x="12" y="351"/>
                </a:lnTo>
                <a:lnTo>
                  <a:pt x="12" y="319"/>
                </a:lnTo>
                <a:lnTo>
                  <a:pt x="12" y="313"/>
                </a:lnTo>
                <a:lnTo>
                  <a:pt x="12" y="329"/>
                </a:lnTo>
                <a:lnTo>
                  <a:pt x="12" y="340"/>
                </a:lnTo>
                <a:lnTo>
                  <a:pt x="12" y="324"/>
                </a:lnTo>
                <a:lnTo>
                  <a:pt x="12" y="297"/>
                </a:lnTo>
                <a:lnTo>
                  <a:pt x="12" y="276"/>
                </a:lnTo>
                <a:lnTo>
                  <a:pt x="12" y="286"/>
                </a:lnTo>
                <a:lnTo>
                  <a:pt x="12" y="319"/>
                </a:lnTo>
                <a:lnTo>
                  <a:pt x="12" y="346"/>
                </a:lnTo>
                <a:lnTo>
                  <a:pt x="12" y="362"/>
                </a:lnTo>
                <a:lnTo>
                  <a:pt x="12" y="383"/>
                </a:lnTo>
                <a:lnTo>
                  <a:pt x="12" y="416"/>
                </a:lnTo>
                <a:lnTo>
                  <a:pt x="12" y="454"/>
                </a:lnTo>
                <a:lnTo>
                  <a:pt x="12" y="508"/>
                </a:lnTo>
                <a:lnTo>
                  <a:pt x="12" y="572"/>
                </a:lnTo>
                <a:lnTo>
                  <a:pt x="12" y="637"/>
                </a:lnTo>
                <a:lnTo>
                  <a:pt x="12" y="659"/>
                </a:lnTo>
                <a:lnTo>
                  <a:pt x="12" y="648"/>
                </a:lnTo>
                <a:lnTo>
                  <a:pt x="12" y="626"/>
                </a:lnTo>
                <a:lnTo>
                  <a:pt x="12" y="632"/>
                </a:lnTo>
                <a:lnTo>
                  <a:pt x="12" y="621"/>
                </a:lnTo>
                <a:lnTo>
                  <a:pt x="12" y="594"/>
                </a:lnTo>
                <a:lnTo>
                  <a:pt x="12" y="556"/>
                </a:lnTo>
                <a:lnTo>
                  <a:pt x="12" y="524"/>
                </a:lnTo>
                <a:lnTo>
                  <a:pt x="12" y="508"/>
                </a:lnTo>
                <a:lnTo>
                  <a:pt x="12" y="502"/>
                </a:lnTo>
                <a:lnTo>
                  <a:pt x="18" y="497"/>
                </a:lnTo>
                <a:lnTo>
                  <a:pt x="18" y="486"/>
                </a:lnTo>
                <a:lnTo>
                  <a:pt x="18" y="470"/>
                </a:lnTo>
                <a:lnTo>
                  <a:pt x="18" y="448"/>
                </a:lnTo>
                <a:lnTo>
                  <a:pt x="18" y="405"/>
                </a:lnTo>
                <a:lnTo>
                  <a:pt x="18" y="346"/>
                </a:lnTo>
                <a:lnTo>
                  <a:pt x="18" y="265"/>
                </a:lnTo>
                <a:lnTo>
                  <a:pt x="18" y="189"/>
                </a:lnTo>
                <a:lnTo>
                  <a:pt x="18" y="130"/>
                </a:lnTo>
                <a:lnTo>
                  <a:pt x="18" y="92"/>
                </a:lnTo>
                <a:lnTo>
                  <a:pt x="18" y="70"/>
                </a:lnTo>
                <a:lnTo>
                  <a:pt x="18" y="65"/>
                </a:lnTo>
                <a:lnTo>
                  <a:pt x="18" y="76"/>
                </a:lnTo>
                <a:lnTo>
                  <a:pt x="18" y="114"/>
                </a:lnTo>
                <a:lnTo>
                  <a:pt x="18" y="178"/>
                </a:lnTo>
                <a:lnTo>
                  <a:pt x="18" y="259"/>
                </a:lnTo>
                <a:lnTo>
                  <a:pt x="18" y="346"/>
                </a:lnTo>
                <a:lnTo>
                  <a:pt x="18" y="405"/>
                </a:lnTo>
                <a:lnTo>
                  <a:pt x="18" y="432"/>
                </a:lnTo>
                <a:lnTo>
                  <a:pt x="18" y="443"/>
                </a:lnTo>
                <a:lnTo>
                  <a:pt x="18" y="475"/>
                </a:lnTo>
                <a:lnTo>
                  <a:pt x="18" y="502"/>
                </a:lnTo>
                <a:lnTo>
                  <a:pt x="18" y="513"/>
                </a:lnTo>
                <a:lnTo>
                  <a:pt x="18" y="508"/>
                </a:lnTo>
                <a:lnTo>
                  <a:pt x="18" y="524"/>
                </a:lnTo>
                <a:lnTo>
                  <a:pt x="18" y="556"/>
                </a:lnTo>
                <a:lnTo>
                  <a:pt x="18" y="594"/>
                </a:lnTo>
                <a:lnTo>
                  <a:pt x="18" y="610"/>
                </a:lnTo>
                <a:lnTo>
                  <a:pt x="18" y="605"/>
                </a:lnTo>
                <a:lnTo>
                  <a:pt x="18" y="599"/>
                </a:lnTo>
                <a:lnTo>
                  <a:pt x="18" y="616"/>
                </a:lnTo>
                <a:lnTo>
                  <a:pt x="18" y="637"/>
                </a:lnTo>
                <a:lnTo>
                  <a:pt x="18" y="643"/>
                </a:lnTo>
                <a:lnTo>
                  <a:pt x="18" y="616"/>
                </a:lnTo>
                <a:lnTo>
                  <a:pt x="18" y="562"/>
                </a:lnTo>
                <a:lnTo>
                  <a:pt x="18" y="518"/>
                </a:lnTo>
                <a:lnTo>
                  <a:pt x="18" y="497"/>
                </a:lnTo>
                <a:lnTo>
                  <a:pt x="18" y="491"/>
                </a:lnTo>
                <a:lnTo>
                  <a:pt x="18" y="486"/>
                </a:lnTo>
                <a:lnTo>
                  <a:pt x="18" y="470"/>
                </a:lnTo>
                <a:lnTo>
                  <a:pt x="18" y="454"/>
                </a:lnTo>
                <a:lnTo>
                  <a:pt x="18" y="421"/>
                </a:lnTo>
                <a:lnTo>
                  <a:pt x="18" y="389"/>
                </a:lnTo>
                <a:lnTo>
                  <a:pt x="18" y="356"/>
                </a:lnTo>
                <a:lnTo>
                  <a:pt x="18" y="324"/>
                </a:lnTo>
                <a:lnTo>
                  <a:pt x="18" y="297"/>
                </a:lnTo>
                <a:lnTo>
                  <a:pt x="18" y="292"/>
                </a:lnTo>
                <a:lnTo>
                  <a:pt x="18" y="303"/>
                </a:lnTo>
                <a:lnTo>
                  <a:pt x="18" y="313"/>
                </a:lnTo>
                <a:lnTo>
                  <a:pt x="18" y="319"/>
                </a:lnTo>
                <a:lnTo>
                  <a:pt x="18" y="324"/>
                </a:lnTo>
                <a:lnTo>
                  <a:pt x="18" y="335"/>
                </a:lnTo>
                <a:lnTo>
                  <a:pt x="18" y="356"/>
                </a:lnTo>
                <a:lnTo>
                  <a:pt x="18" y="378"/>
                </a:lnTo>
                <a:lnTo>
                  <a:pt x="18" y="389"/>
                </a:lnTo>
                <a:lnTo>
                  <a:pt x="18" y="400"/>
                </a:lnTo>
                <a:lnTo>
                  <a:pt x="18" y="421"/>
                </a:lnTo>
                <a:lnTo>
                  <a:pt x="18" y="448"/>
                </a:lnTo>
                <a:lnTo>
                  <a:pt x="18" y="470"/>
                </a:lnTo>
                <a:lnTo>
                  <a:pt x="18" y="481"/>
                </a:lnTo>
                <a:lnTo>
                  <a:pt x="18" y="486"/>
                </a:lnTo>
                <a:lnTo>
                  <a:pt x="18" y="497"/>
                </a:lnTo>
                <a:lnTo>
                  <a:pt x="18" y="518"/>
                </a:lnTo>
                <a:lnTo>
                  <a:pt x="18" y="535"/>
                </a:lnTo>
                <a:lnTo>
                  <a:pt x="18" y="540"/>
                </a:lnTo>
                <a:lnTo>
                  <a:pt x="18" y="545"/>
                </a:lnTo>
                <a:lnTo>
                  <a:pt x="18" y="562"/>
                </a:lnTo>
                <a:lnTo>
                  <a:pt x="18" y="589"/>
                </a:lnTo>
                <a:lnTo>
                  <a:pt x="18" y="599"/>
                </a:lnTo>
                <a:lnTo>
                  <a:pt x="18" y="572"/>
                </a:lnTo>
                <a:lnTo>
                  <a:pt x="18" y="524"/>
                </a:lnTo>
                <a:lnTo>
                  <a:pt x="18" y="459"/>
                </a:lnTo>
                <a:lnTo>
                  <a:pt x="18" y="405"/>
                </a:lnTo>
                <a:lnTo>
                  <a:pt x="18" y="346"/>
                </a:lnTo>
                <a:lnTo>
                  <a:pt x="18" y="270"/>
                </a:lnTo>
                <a:lnTo>
                  <a:pt x="18" y="189"/>
                </a:lnTo>
                <a:lnTo>
                  <a:pt x="18" y="146"/>
                </a:lnTo>
                <a:lnTo>
                  <a:pt x="18" y="151"/>
                </a:lnTo>
                <a:lnTo>
                  <a:pt x="18" y="200"/>
                </a:lnTo>
                <a:lnTo>
                  <a:pt x="18" y="276"/>
                </a:lnTo>
                <a:lnTo>
                  <a:pt x="18" y="346"/>
                </a:lnTo>
                <a:lnTo>
                  <a:pt x="18" y="405"/>
                </a:lnTo>
                <a:lnTo>
                  <a:pt x="24" y="448"/>
                </a:lnTo>
                <a:lnTo>
                  <a:pt x="24" y="486"/>
                </a:lnTo>
                <a:lnTo>
                  <a:pt x="24" y="524"/>
                </a:lnTo>
                <a:lnTo>
                  <a:pt x="24" y="551"/>
                </a:lnTo>
                <a:lnTo>
                  <a:pt x="24" y="545"/>
                </a:lnTo>
                <a:lnTo>
                  <a:pt x="24" y="502"/>
                </a:lnTo>
                <a:lnTo>
                  <a:pt x="24" y="443"/>
                </a:lnTo>
                <a:lnTo>
                  <a:pt x="24" y="389"/>
                </a:lnTo>
                <a:lnTo>
                  <a:pt x="24" y="346"/>
                </a:lnTo>
                <a:lnTo>
                  <a:pt x="24" y="313"/>
                </a:lnTo>
                <a:lnTo>
                  <a:pt x="24" y="292"/>
                </a:lnTo>
                <a:lnTo>
                  <a:pt x="24" y="297"/>
                </a:lnTo>
                <a:lnTo>
                  <a:pt x="24" y="324"/>
                </a:lnTo>
                <a:lnTo>
                  <a:pt x="24" y="367"/>
                </a:lnTo>
                <a:lnTo>
                  <a:pt x="24" y="405"/>
                </a:lnTo>
                <a:lnTo>
                  <a:pt x="24" y="437"/>
                </a:lnTo>
                <a:lnTo>
                  <a:pt x="24" y="470"/>
                </a:lnTo>
                <a:lnTo>
                  <a:pt x="24" y="502"/>
                </a:lnTo>
                <a:lnTo>
                  <a:pt x="24" y="540"/>
                </a:lnTo>
                <a:lnTo>
                  <a:pt x="24" y="562"/>
                </a:lnTo>
                <a:lnTo>
                  <a:pt x="24" y="545"/>
                </a:lnTo>
                <a:lnTo>
                  <a:pt x="24" y="497"/>
                </a:lnTo>
                <a:lnTo>
                  <a:pt x="24" y="454"/>
                </a:lnTo>
                <a:lnTo>
                  <a:pt x="24" y="443"/>
                </a:lnTo>
                <a:lnTo>
                  <a:pt x="24" y="454"/>
                </a:lnTo>
                <a:lnTo>
                  <a:pt x="24" y="464"/>
                </a:lnTo>
                <a:lnTo>
                  <a:pt x="24" y="459"/>
                </a:lnTo>
                <a:lnTo>
                  <a:pt x="24" y="448"/>
                </a:lnTo>
                <a:lnTo>
                  <a:pt x="24" y="454"/>
                </a:lnTo>
                <a:lnTo>
                  <a:pt x="24" y="464"/>
                </a:lnTo>
                <a:lnTo>
                  <a:pt x="24" y="486"/>
                </a:lnTo>
                <a:lnTo>
                  <a:pt x="24" y="518"/>
                </a:lnTo>
                <a:lnTo>
                  <a:pt x="24" y="551"/>
                </a:lnTo>
                <a:lnTo>
                  <a:pt x="24" y="567"/>
                </a:lnTo>
                <a:lnTo>
                  <a:pt x="24" y="551"/>
                </a:lnTo>
                <a:lnTo>
                  <a:pt x="24" y="518"/>
                </a:lnTo>
                <a:lnTo>
                  <a:pt x="24" y="481"/>
                </a:lnTo>
                <a:lnTo>
                  <a:pt x="24" y="454"/>
                </a:lnTo>
                <a:lnTo>
                  <a:pt x="24" y="437"/>
                </a:lnTo>
                <a:lnTo>
                  <a:pt x="24" y="416"/>
                </a:lnTo>
                <a:lnTo>
                  <a:pt x="24" y="389"/>
                </a:lnTo>
                <a:lnTo>
                  <a:pt x="24" y="356"/>
                </a:lnTo>
                <a:lnTo>
                  <a:pt x="24" y="319"/>
                </a:lnTo>
                <a:lnTo>
                  <a:pt x="24" y="303"/>
                </a:lnTo>
                <a:lnTo>
                  <a:pt x="24" y="319"/>
                </a:lnTo>
                <a:lnTo>
                  <a:pt x="24" y="351"/>
                </a:lnTo>
                <a:lnTo>
                  <a:pt x="24" y="383"/>
                </a:lnTo>
                <a:lnTo>
                  <a:pt x="24" y="389"/>
                </a:lnTo>
                <a:lnTo>
                  <a:pt x="24" y="367"/>
                </a:lnTo>
                <a:lnTo>
                  <a:pt x="24" y="340"/>
                </a:lnTo>
                <a:lnTo>
                  <a:pt x="24" y="335"/>
                </a:lnTo>
                <a:lnTo>
                  <a:pt x="24" y="351"/>
                </a:lnTo>
                <a:lnTo>
                  <a:pt x="24" y="378"/>
                </a:lnTo>
                <a:lnTo>
                  <a:pt x="24" y="400"/>
                </a:lnTo>
                <a:lnTo>
                  <a:pt x="24" y="405"/>
                </a:lnTo>
                <a:lnTo>
                  <a:pt x="24" y="427"/>
                </a:lnTo>
                <a:lnTo>
                  <a:pt x="24" y="459"/>
                </a:lnTo>
                <a:lnTo>
                  <a:pt x="24" y="491"/>
                </a:lnTo>
                <a:lnTo>
                  <a:pt x="24" y="464"/>
                </a:lnTo>
                <a:lnTo>
                  <a:pt x="24" y="443"/>
                </a:lnTo>
                <a:lnTo>
                  <a:pt x="24" y="437"/>
                </a:lnTo>
                <a:lnTo>
                  <a:pt x="24" y="459"/>
                </a:lnTo>
                <a:lnTo>
                  <a:pt x="24" y="497"/>
                </a:lnTo>
                <a:lnTo>
                  <a:pt x="24" y="540"/>
                </a:lnTo>
                <a:lnTo>
                  <a:pt x="24" y="583"/>
                </a:lnTo>
                <a:lnTo>
                  <a:pt x="24" y="610"/>
                </a:lnTo>
                <a:lnTo>
                  <a:pt x="24" y="578"/>
                </a:lnTo>
                <a:lnTo>
                  <a:pt x="24" y="524"/>
                </a:lnTo>
                <a:lnTo>
                  <a:pt x="24" y="470"/>
                </a:lnTo>
                <a:lnTo>
                  <a:pt x="24" y="421"/>
                </a:lnTo>
                <a:lnTo>
                  <a:pt x="24" y="362"/>
                </a:lnTo>
                <a:lnTo>
                  <a:pt x="24" y="281"/>
                </a:lnTo>
                <a:lnTo>
                  <a:pt x="24" y="211"/>
                </a:lnTo>
                <a:lnTo>
                  <a:pt x="24" y="168"/>
                </a:lnTo>
                <a:lnTo>
                  <a:pt x="24" y="146"/>
                </a:lnTo>
                <a:lnTo>
                  <a:pt x="24" y="130"/>
                </a:lnTo>
                <a:lnTo>
                  <a:pt x="24" y="146"/>
                </a:lnTo>
                <a:lnTo>
                  <a:pt x="24" y="205"/>
                </a:lnTo>
                <a:lnTo>
                  <a:pt x="24" y="297"/>
                </a:lnTo>
                <a:lnTo>
                  <a:pt x="24" y="400"/>
                </a:lnTo>
                <a:lnTo>
                  <a:pt x="24" y="464"/>
                </a:lnTo>
                <a:lnTo>
                  <a:pt x="24" y="508"/>
                </a:lnTo>
                <a:lnTo>
                  <a:pt x="30" y="551"/>
                </a:lnTo>
                <a:lnTo>
                  <a:pt x="30" y="599"/>
                </a:lnTo>
                <a:lnTo>
                  <a:pt x="30" y="626"/>
                </a:lnTo>
                <a:lnTo>
                  <a:pt x="30" y="616"/>
                </a:lnTo>
                <a:lnTo>
                  <a:pt x="30" y="594"/>
                </a:lnTo>
                <a:lnTo>
                  <a:pt x="30" y="578"/>
                </a:lnTo>
                <a:lnTo>
                  <a:pt x="30" y="583"/>
                </a:lnTo>
                <a:lnTo>
                  <a:pt x="30" y="578"/>
                </a:lnTo>
                <a:lnTo>
                  <a:pt x="30" y="545"/>
                </a:lnTo>
                <a:lnTo>
                  <a:pt x="30" y="486"/>
                </a:lnTo>
                <a:lnTo>
                  <a:pt x="30" y="437"/>
                </a:lnTo>
                <a:lnTo>
                  <a:pt x="30" y="416"/>
                </a:lnTo>
                <a:lnTo>
                  <a:pt x="30" y="405"/>
                </a:lnTo>
                <a:lnTo>
                  <a:pt x="30" y="383"/>
                </a:lnTo>
                <a:lnTo>
                  <a:pt x="30" y="356"/>
                </a:lnTo>
                <a:lnTo>
                  <a:pt x="30" y="362"/>
                </a:lnTo>
                <a:lnTo>
                  <a:pt x="30" y="400"/>
                </a:lnTo>
                <a:lnTo>
                  <a:pt x="30" y="443"/>
                </a:lnTo>
                <a:lnTo>
                  <a:pt x="30" y="475"/>
                </a:lnTo>
                <a:lnTo>
                  <a:pt x="30" y="497"/>
                </a:lnTo>
                <a:lnTo>
                  <a:pt x="30" y="502"/>
                </a:lnTo>
                <a:lnTo>
                  <a:pt x="30" y="486"/>
                </a:lnTo>
                <a:lnTo>
                  <a:pt x="30" y="454"/>
                </a:lnTo>
                <a:lnTo>
                  <a:pt x="30" y="421"/>
                </a:lnTo>
                <a:lnTo>
                  <a:pt x="30" y="405"/>
                </a:lnTo>
                <a:lnTo>
                  <a:pt x="30" y="394"/>
                </a:lnTo>
                <a:lnTo>
                  <a:pt x="30" y="367"/>
                </a:lnTo>
                <a:lnTo>
                  <a:pt x="30" y="335"/>
                </a:lnTo>
                <a:lnTo>
                  <a:pt x="30" y="367"/>
                </a:lnTo>
                <a:lnTo>
                  <a:pt x="30" y="394"/>
                </a:lnTo>
                <a:lnTo>
                  <a:pt x="30" y="389"/>
                </a:lnTo>
                <a:lnTo>
                  <a:pt x="30" y="367"/>
                </a:lnTo>
                <a:lnTo>
                  <a:pt x="30" y="340"/>
                </a:lnTo>
                <a:lnTo>
                  <a:pt x="30" y="329"/>
                </a:lnTo>
                <a:lnTo>
                  <a:pt x="30" y="346"/>
                </a:lnTo>
                <a:lnTo>
                  <a:pt x="30" y="362"/>
                </a:lnTo>
                <a:lnTo>
                  <a:pt x="30" y="373"/>
                </a:lnTo>
                <a:lnTo>
                  <a:pt x="30" y="378"/>
                </a:lnTo>
                <a:lnTo>
                  <a:pt x="30" y="394"/>
                </a:lnTo>
                <a:lnTo>
                  <a:pt x="30" y="427"/>
                </a:lnTo>
                <a:lnTo>
                  <a:pt x="30" y="486"/>
                </a:lnTo>
                <a:lnTo>
                  <a:pt x="30" y="540"/>
                </a:lnTo>
                <a:lnTo>
                  <a:pt x="30" y="562"/>
                </a:lnTo>
                <a:lnTo>
                  <a:pt x="30" y="556"/>
                </a:lnTo>
                <a:lnTo>
                  <a:pt x="30" y="567"/>
                </a:lnTo>
                <a:lnTo>
                  <a:pt x="30" y="572"/>
                </a:lnTo>
                <a:lnTo>
                  <a:pt x="30" y="567"/>
                </a:lnTo>
                <a:lnTo>
                  <a:pt x="30" y="551"/>
                </a:lnTo>
                <a:lnTo>
                  <a:pt x="30" y="535"/>
                </a:lnTo>
                <a:lnTo>
                  <a:pt x="30" y="518"/>
                </a:lnTo>
                <a:lnTo>
                  <a:pt x="30" y="475"/>
                </a:lnTo>
                <a:lnTo>
                  <a:pt x="30" y="427"/>
                </a:lnTo>
                <a:lnTo>
                  <a:pt x="30" y="378"/>
                </a:lnTo>
                <a:lnTo>
                  <a:pt x="30" y="335"/>
                </a:lnTo>
                <a:lnTo>
                  <a:pt x="30" y="286"/>
                </a:lnTo>
                <a:lnTo>
                  <a:pt x="30" y="265"/>
                </a:lnTo>
                <a:lnTo>
                  <a:pt x="30" y="270"/>
                </a:lnTo>
                <a:lnTo>
                  <a:pt x="30" y="286"/>
                </a:lnTo>
                <a:lnTo>
                  <a:pt x="30" y="297"/>
                </a:lnTo>
                <a:lnTo>
                  <a:pt x="30" y="286"/>
                </a:lnTo>
                <a:lnTo>
                  <a:pt x="30" y="281"/>
                </a:lnTo>
                <a:lnTo>
                  <a:pt x="30" y="286"/>
                </a:lnTo>
                <a:lnTo>
                  <a:pt x="30" y="297"/>
                </a:lnTo>
                <a:lnTo>
                  <a:pt x="30" y="324"/>
                </a:lnTo>
                <a:lnTo>
                  <a:pt x="30" y="346"/>
                </a:lnTo>
                <a:lnTo>
                  <a:pt x="30" y="373"/>
                </a:lnTo>
                <a:lnTo>
                  <a:pt x="30" y="400"/>
                </a:lnTo>
                <a:lnTo>
                  <a:pt x="30" y="421"/>
                </a:lnTo>
                <a:lnTo>
                  <a:pt x="30" y="443"/>
                </a:lnTo>
                <a:lnTo>
                  <a:pt x="30" y="464"/>
                </a:lnTo>
                <a:lnTo>
                  <a:pt x="30" y="502"/>
                </a:lnTo>
                <a:lnTo>
                  <a:pt x="30" y="545"/>
                </a:lnTo>
                <a:lnTo>
                  <a:pt x="30" y="572"/>
                </a:lnTo>
                <a:lnTo>
                  <a:pt x="30" y="567"/>
                </a:lnTo>
                <a:lnTo>
                  <a:pt x="30" y="551"/>
                </a:lnTo>
                <a:lnTo>
                  <a:pt x="30" y="562"/>
                </a:lnTo>
                <a:lnTo>
                  <a:pt x="30" y="567"/>
                </a:lnTo>
                <a:lnTo>
                  <a:pt x="30" y="556"/>
                </a:lnTo>
                <a:lnTo>
                  <a:pt x="30" y="540"/>
                </a:lnTo>
                <a:lnTo>
                  <a:pt x="36" y="529"/>
                </a:lnTo>
                <a:lnTo>
                  <a:pt x="36" y="513"/>
                </a:lnTo>
                <a:lnTo>
                  <a:pt x="36" y="502"/>
                </a:lnTo>
                <a:lnTo>
                  <a:pt x="36" y="481"/>
                </a:lnTo>
                <a:lnTo>
                  <a:pt x="36" y="464"/>
                </a:lnTo>
                <a:lnTo>
                  <a:pt x="36" y="459"/>
                </a:lnTo>
                <a:lnTo>
                  <a:pt x="36" y="464"/>
                </a:lnTo>
                <a:lnTo>
                  <a:pt x="36" y="454"/>
                </a:lnTo>
                <a:lnTo>
                  <a:pt x="36" y="443"/>
                </a:lnTo>
                <a:lnTo>
                  <a:pt x="36" y="437"/>
                </a:lnTo>
                <a:lnTo>
                  <a:pt x="36" y="432"/>
                </a:lnTo>
                <a:lnTo>
                  <a:pt x="36" y="416"/>
                </a:lnTo>
                <a:lnTo>
                  <a:pt x="36" y="405"/>
                </a:lnTo>
                <a:lnTo>
                  <a:pt x="36" y="410"/>
                </a:lnTo>
                <a:lnTo>
                  <a:pt x="36" y="400"/>
                </a:lnTo>
                <a:lnTo>
                  <a:pt x="36" y="367"/>
                </a:lnTo>
                <a:lnTo>
                  <a:pt x="36" y="308"/>
                </a:lnTo>
                <a:lnTo>
                  <a:pt x="36" y="254"/>
                </a:lnTo>
                <a:lnTo>
                  <a:pt x="36" y="222"/>
                </a:lnTo>
                <a:lnTo>
                  <a:pt x="36" y="227"/>
                </a:lnTo>
                <a:lnTo>
                  <a:pt x="36" y="232"/>
                </a:lnTo>
                <a:lnTo>
                  <a:pt x="36" y="243"/>
                </a:lnTo>
                <a:lnTo>
                  <a:pt x="36" y="281"/>
                </a:lnTo>
                <a:lnTo>
                  <a:pt x="36" y="356"/>
                </a:lnTo>
                <a:lnTo>
                  <a:pt x="36" y="437"/>
                </a:lnTo>
                <a:lnTo>
                  <a:pt x="36" y="491"/>
                </a:lnTo>
                <a:lnTo>
                  <a:pt x="36" y="529"/>
                </a:lnTo>
                <a:lnTo>
                  <a:pt x="36" y="551"/>
                </a:lnTo>
                <a:lnTo>
                  <a:pt x="36" y="556"/>
                </a:lnTo>
                <a:lnTo>
                  <a:pt x="36" y="551"/>
                </a:lnTo>
                <a:lnTo>
                  <a:pt x="36" y="540"/>
                </a:lnTo>
                <a:lnTo>
                  <a:pt x="36" y="535"/>
                </a:lnTo>
                <a:lnTo>
                  <a:pt x="36" y="529"/>
                </a:lnTo>
                <a:lnTo>
                  <a:pt x="36" y="518"/>
                </a:lnTo>
                <a:lnTo>
                  <a:pt x="36" y="497"/>
                </a:lnTo>
                <a:lnTo>
                  <a:pt x="36" y="470"/>
                </a:lnTo>
                <a:lnTo>
                  <a:pt x="36" y="437"/>
                </a:lnTo>
                <a:lnTo>
                  <a:pt x="36" y="410"/>
                </a:lnTo>
                <a:lnTo>
                  <a:pt x="36" y="383"/>
                </a:lnTo>
                <a:lnTo>
                  <a:pt x="36" y="367"/>
                </a:lnTo>
                <a:lnTo>
                  <a:pt x="36" y="362"/>
                </a:lnTo>
                <a:lnTo>
                  <a:pt x="36" y="378"/>
                </a:lnTo>
                <a:lnTo>
                  <a:pt x="36" y="389"/>
                </a:lnTo>
                <a:lnTo>
                  <a:pt x="36" y="400"/>
                </a:lnTo>
                <a:lnTo>
                  <a:pt x="36" y="405"/>
                </a:lnTo>
                <a:lnTo>
                  <a:pt x="36" y="400"/>
                </a:lnTo>
                <a:lnTo>
                  <a:pt x="36" y="405"/>
                </a:lnTo>
                <a:lnTo>
                  <a:pt x="36" y="427"/>
                </a:lnTo>
                <a:lnTo>
                  <a:pt x="36" y="464"/>
                </a:lnTo>
                <a:lnTo>
                  <a:pt x="36" y="497"/>
                </a:lnTo>
                <a:lnTo>
                  <a:pt x="36" y="513"/>
                </a:lnTo>
                <a:lnTo>
                  <a:pt x="36" y="524"/>
                </a:lnTo>
                <a:lnTo>
                  <a:pt x="36" y="529"/>
                </a:lnTo>
                <a:lnTo>
                  <a:pt x="36" y="540"/>
                </a:lnTo>
                <a:lnTo>
                  <a:pt x="36" y="551"/>
                </a:lnTo>
                <a:lnTo>
                  <a:pt x="36" y="567"/>
                </a:lnTo>
                <a:lnTo>
                  <a:pt x="36" y="572"/>
                </a:lnTo>
                <a:lnTo>
                  <a:pt x="36" y="578"/>
                </a:lnTo>
                <a:lnTo>
                  <a:pt x="36" y="589"/>
                </a:lnTo>
                <a:lnTo>
                  <a:pt x="36" y="599"/>
                </a:lnTo>
                <a:lnTo>
                  <a:pt x="36" y="578"/>
                </a:lnTo>
                <a:lnTo>
                  <a:pt x="36" y="540"/>
                </a:lnTo>
                <a:lnTo>
                  <a:pt x="36" y="475"/>
                </a:lnTo>
                <a:lnTo>
                  <a:pt x="36" y="405"/>
                </a:lnTo>
                <a:lnTo>
                  <a:pt x="36" y="335"/>
                </a:lnTo>
                <a:lnTo>
                  <a:pt x="36" y="265"/>
                </a:lnTo>
                <a:lnTo>
                  <a:pt x="36" y="189"/>
                </a:lnTo>
                <a:lnTo>
                  <a:pt x="36" y="108"/>
                </a:lnTo>
                <a:lnTo>
                  <a:pt x="36" y="38"/>
                </a:lnTo>
                <a:lnTo>
                  <a:pt x="36" y="0"/>
                </a:lnTo>
                <a:lnTo>
                  <a:pt x="36" y="43"/>
                </a:lnTo>
                <a:lnTo>
                  <a:pt x="36" y="119"/>
                </a:lnTo>
                <a:lnTo>
                  <a:pt x="36" y="227"/>
                </a:lnTo>
                <a:lnTo>
                  <a:pt x="36" y="329"/>
                </a:lnTo>
                <a:lnTo>
                  <a:pt x="36" y="410"/>
                </a:lnTo>
                <a:lnTo>
                  <a:pt x="36" y="459"/>
                </a:lnTo>
                <a:lnTo>
                  <a:pt x="36" y="475"/>
                </a:lnTo>
                <a:lnTo>
                  <a:pt x="36" y="502"/>
                </a:lnTo>
                <a:lnTo>
                  <a:pt x="42" y="535"/>
                </a:lnTo>
                <a:lnTo>
                  <a:pt x="42" y="567"/>
                </a:lnTo>
                <a:lnTo>
                  <a:pt x="42" y="572"/>
                </a:lnTo>
                <a:lnTo>
                  <a:pt x="42" y="567"/>
                </a:lnTo>
                <a:lnTo>
                  <a:pt x="42" y="572"/>
                </a:lnTo>
                <a:lnTo>
                  <a:pt x="42" y="589"/>
                </a:lnTo>
                <a:lnTo>
                  <a:pt x="42" y="610"/>
                </a:lnTo>
                <a:lnTo>
                  <a:pt x="42" y="621"/>
                </a:lnTo>
                <a:lnTo>
                  <a:pt x="42" y="616"/>
                </a:lnTo>
                <a:lnTo>
                  <a:pt x="42" y="599"/>
                </a:lnTo>
                <a:lnTo>
                  <a:pt x="42" y="583"/>
                </a:lnTo>
                <a:lnTo>
                  <a:pt x="42" y="562"/>
                </a:lnTo>
                <a:lnTo>
                  <a:pt x="42" y="524"/>
                </a:lnTo>
                <a:lnTo>
                  <a:pt x="42" y="481"/>
                </a:lnTo>
                <a:lnTo>
                  <a:pt x="42" y="443"/>
                </a:lnTo>
                <a:lnTo>
                  <a:pt x="42" y="421"/>
                </a:lnTo>
                <a:lnTo>
                  <a:pt x="42" y="432"/>
                </a:lnTo>
                <a:lnTo>
                  <a:pt x="42" y="437"/>
                </a:lnTo>
                <a:lnTo>
                  <a:pt x="42" y="421"/>
                </a:lnTo>
                <a:lnTo>
                  <a:pt x="42" y="405"/>
                </a:lnTo>
                <a:lnTo>
                  <a:pt x="42" y="400"/>
                </a:lnTo>
                <a:lnTo>
                  <a:pt x="42" y="410"/>
                </a:lnTo>
                <a:lnTo>
                  <a:pt x="42" y="432"/>
                </a:lnTo>
                <a:lnTo>
                  <a:pt x="42" y="464"/>
                </a:lnTo>
                <a:lnTo>
                  <a:pt x="42" y="481"/>
                </a:lnTo>
                <a:lnTo>
                  <a:pt x="42" y="475"/>
                </a:lnTo>
                <a:lnTo>
                  <a:pt x="42" y="470"/>
                </a:lnTo>
                <a:lnTo>
                  <a:pt x="42" y="454"/>
                </a:lnTo>
                <a:lnTo>
                  <a:pt x="42" y="416"/>
                </a:lnTo>
                <a:lnTo>
                  <a:pt x="42" y="356"/>
                </a:lnTo>
                <a:lnTo>
                  <a:pt x="42" y="297"/>
                </a:lnTo>
                <a:lnTo>
                  <a:pt x="42" y="259"/>
                </a:lnTo>
                <a:lnTo>
                  <a:pt x="42" y="254"/>
                </a:lnTo>
                <a:lnTo>
                  <a:pt x="42" y="270"/>
                </a:lnTo>
                <a:lnTo>
                  <a:pt x="42" y="281"/>
                </a:lnTo>
                <a:lnTo>
                  <a:pt x="42" y="292"/>
                </a:lnTo>
                <a:lnTo>
                  <a:pt x="42" y="308"/>
                </a:lnTo>
                <a:lnTo>
                  <a:pt x="42" y="340"/>
                </a:lnTo>
                <a:lnTo>
                  <a:pt x="42" y="389"/>
                </a:lnTo>
                <a:lnTo>
                  <a:pt x="42" y="443"/>
                </a:lnTo>
                <a:lnTo>
                  <a:pt x="42" y="486"/>
                </a:lnTo>
                <a:lnTo>
                  <a:pt x="42" y="513"/>
                </a:lnTo>
                <a:lnTo>
                  <a:pt x="42" y="524"/>
                </a:lnTo>
                <a:lnTo>
                  <a:pt x="42" y="529"/>
                </a:lnTo>
                <a:lnTo>
                  <a:pt x="42" y="545"/>
                </a:lnTo>
                <a:lnTo>
                  <a:pt x="42" y="529"/>
                </a:lnTo>
                <a:lnTo>
                  <a:pt x="42" y="508"/>
                </a:lnTo>
                <a:lnTo>
                  <a:pt x="42" y="497"/>
                </a:lnTo>
                <a:lnTo>
                  <a:pt x="42" y="475"/>
                </a:lnTo>
                <a:lnTo>
                  <a:pt x="42" y="437"/>
                </a:lnTo>
                <a:lnTo>
                  <a:pt x="42" y="389"/>
                </a:lnTo>
                <a:lnTo>
                  <a:pt x="42" y="367"/>
                </a:lnTo>
                <a:lnTo>
                  <a:pt x="42" y="383"/>
                </a:lnTo>
                <a:lnTo>
                  <a:pt x="42" y="405"/>
                </a:lnTo>
                <a:lnTo>
                  <a:pt x="42" y="410"/>
                </a:lnTo>
                <a:lnTo>
                  <a:pt x="42" y="400"/>
                </a:lnTo>
                <a:lnTo>
                  <a:pt x="42" y="416"/>
                </a:lnTo>
                <a:lnTo>
                  <a:pt x="42" y="427"/>
                </a:lnTo>
                <a:lnTo>
                  <a:pt x="42" y="410"/>
                </a:lnTo>
                <a:lnTo>
                  <a:pt x="42" y="383"/>
                </a:lnTo>
                <a:lnTo>
                  <a:pt x="42" y="367"/>
                </a:lnTo>
                <a:lnTo>
                  <a:pt x="42" y="362"/>
                </a:lnTo>
                <a:lnTo>
                  <a:pt x="42" y="356"/>
                </a:lnTo>
                <a:lnTo>
                  <a:pt x="42" y="362"/>
                </a:lnTo>
                <a:lnTo>
                  <a:pt x="42" y="394"/>
                </a:lnTo>
                <a:lnTo>
                  <a:pt x="42" y="437"/>
                </a:lnTo>
                <a:lnTo>
                  <a:pt x="42" y="470"/>
                </a:lnTo>
                <a:lnTo>
                  <a:pt x="42" y="475"/>
                </a:lnTo>
                <a:lnTo>
                  <a:pt x="42" y="454"/>
                </a:lnTo>
                <a:lnTo>
                  <a:pt x="42" y="437"/>
                </a:lnTo>
                <a:lnTo>
                  <a:pt x="42" y="459"/>
                </a:lnTo>
                <a:lnTo>
                  <a:pt x="42" y="470"/>
                </a:lnTo>
                <a:lnTo>
                  <a:pt x="42" y="459"/>
                </a:lnTo>
                <a:lnTo>
                  <a:pt x="42" y="454"/>
                </a:lnTo>
                <a:lnTo>
                  <a:pt x="42" y="464"/>
                </a:lnTo>
                <a:lnTo>
                  <a:pt x="48" y="497"/>
                </a:lnTo>
                <a:lnTo>
                  <a:pt x="48" y="529"/>
                </a:lnTo>
                <a:lnTo>
                  <a:pt x="48" y="551"/>
                </a:lnTo>
                <a:lnTo>
                  <a:pt x="48" y="545"/>
                </a:lnTo>
                <a:lnTo>
                  <a:pt x="48" y="529"/>
                </a:lnTo>
                <a:lnTo>
                  <a:pt x="48" y="524"/>
                </a:lnTo>
                <a:lnTo>
                  <a:pt x="48" y="540"/>
                </a:lnTo>
                <a:lnTo>
                  <a:pt x="48" y="551"/>
                </a:lnTo>
                <a:lnTo>
                  <a:pt x="48" y="545"/>
                </a:lnTo>
                <a:lnTo>
                  <a:pt x="48" y="513"/>
                </a:lnTo>
                <a:lnTo>
                  <a:pt x="48" y="475"/>
                </a:lnTo>
                <a:lnTo>
                  <a:pt x="48" y="448"/>
                </a:lnTo>
                <a:lnTo>
                  <a:pt x="48" y="427"/>
                </a:lnTo>
                <a:lnTo>
                  <a:pt x="48" y="400"/>
                </a:lnTo>
                <a:lnTo>
                  <a:pt x="48" y="378"/>
                </a:lnTo>
                <a:lnTo>
                  <a:pt x="48" y="346"/>
                </a:lnTo>
                <a:lnTo>
                  <a:pt x="48" y="313"/>
                </a:lnTo>
                <a:lnTo>
                  <a:pt x="48" y="281"/>
                </a:lnTo>
                <a:lnTo>
                  <a:pt x="48" y="254"/>
                </a:lnTo>
                <a:lnTo>
                  <a:pt x="48" y="249"/>
                </a:lnTo>
                <a:lnTo>
                  <a:pt x="48" y="259"/>
                </a:lnTo>
                <a:lnTo>
                  <a:pt x="48" y="281"/>
                </a:lnTo>
                <a:lnTo>
                  <a:pt x="48" y="308"/>
                </a:lnTo>
                <a:lnTo>
                  <a:pt x="48" y="340"/>
                </a:lnTo>
                <a:lnTo>
                  <a:pt x="48" y="367"/>
                </a:lnTo>
                <a:lnTo>
                  <a:pt x="48" y="389"/>
                </a:lnTo>
                <a:lnTo>
                  <a:pt x="48" y="394"/>
                </a:lnTo>
                <a:lnTo>
                  <a:pt x="48" y="400"/>
                </a:lnTo>
                <a:lnTo>
                  <a:pt x="48" y="410"/>
                </a:lnTo>
                <a:lnTo>
                  <a:pt x="48" y="421"/>
                </a:lnTo>
                <a:lnTo>
                  <a:pt x="48" y="427"/>
                </a:lnTo>
                <a:lnTo>
                  <a:pt x="48" y="437"/>
                </a:lnTo>
                <a:lnTo>
                  <a:pt x="48" y="464"/>
                </a:lnTo>
                <a:lnTo>
                  <a:pt x="48" y="491"/>
                </a:lnTo>
                <a:lnTo>
                  <a:pt x="48" y="508"/>
                </a:lnTo>
                <a:lnTo>
                  <a:pt x="48" y="518"/>
                </a:lnTo>
                <a:lnTo>
                  <a:pt x="48" y="524"/>
                </a:lnTo>
                <a:lnTo>
                  <a:pt x="48" y="551"/>
                </a:lnTo>
                <a:lnTo>
                  <a:pt x="48" y="583"/>
                </a:lnTo>
                <a:lnTo>
                  <a:pt x="48" y="616"/>
                </a:lnTo>
                <a:lnTo>
                  <a:pt x="48" y="632"/>
                </a:lnTo>
                <a:lnTo>
                  <a:pt x="48" y="626"/>
                </a:lnTo>
                <a:lnTo>
                  <a:pt x="48" y="610"/>
                </a:lnTo>
                <a:lnTo>
                  <a:pt x="48" y="572"/>
                </a:lnTo>
                <a:lnTo>
                  <a:pt x="48" y="529"/>
                </a:lnTo>
                <a:lnTo>
                  <a:pt x="48" y="475"/>
                </a:lnTo>
                <a:lnTo>
                  <a:pt x="48" y="432"/>
                </a:lnTo>
                <a:lnTo>
                  <a:pt x="48" y="394"/>
                </a:lnTo>
                <a:lnTo>
                  <a:pt x="48" y="356"/>
                </a:lnTo>
                <a:lnTo>
                  <a:pt x="48" y="303"/>
                </a:lnTo>
                <a:lnTo>
                  <a:pt x="48" y="249"/>
                </a:lnTo>
                <a:lnTo>
                  <a:pt x="48" y="205"/>
                </a:lnTo>
                <a:lnTo>
                  <a:pt x="48" y="189"/>
                </a:lnTo>
                <a:lnTo>
                  <a:pt x="48" y="195"/>
                </a:lnTo>
                <a:lnTo>
                  <a:pt x="48" y="216"/>
                </a:lnTo>
                <a:lnTo>
                  <a:pt x="48" y="232"/>
                </a:lnTo>
                <a:lnTo>
                  <a:pt x="48" y="238"/>
                </a:lnTo>
                <a:lnTo>
                  <a:pt x="48" y="259"/>
                </a:lnTo>
                <a:lnTo>
                  <a:pt x="48" y="297"/>
                </a:lnTo>
                <a:lnTo>
                  <a:pt x="48" y="340"/>
                </a:lnTo>
                <a:lnTo>
                  <a:pt x="48" y="383"/>
                </a:lnTo>
                <a:lnTo>
                  <a:pt x="48" y="416"/>
                </a:lnTo>
                <a:lnTo>
                  <a:pt x="48" y="448"/>
                </a:lnTo>
                <a:lnTo>
                  <a:pt x="48" y="486"/>
                </a:lnTo>
                <a:lnTo>
                  <a:pt x="48" y="524"/>
                </a:lnTo>
                <a:lnTo>
                  <a:pt x="48" y="551"/>
                </a:lnTo>
                <a:lnTo>
                  <a:pt x="48" y="567"/>
                </a:lnTo>
                <a:lnTo>
                  <a:pt x="48" y="562"/>
                </a:lnTo>
                <a:lnTo>
                  <a:pt x="48" y="556"/>
                </a:lnTo>
                <a:lnTo>
                  <a:pt x="48" y="562"/>
                </a:lnTo>
                <a:lnTo>
                  <a:pt x="48" y="551"/>
                </a:lnTo>
                <a:lnTo>
                  <a:pt x="48" y="545"/>
                </a:lnTo>
                <a:lnTo>
                  <a:pt x="48" y="540"/>
                </a:lnTo>
                <a:lnTo>
                  <a:pt x="48" y="535"/>
                </a:lnTo>
                <a:lnTo>
                  <a:pt x="48" y="524"/>
                </a:lnTo>
                <a:lnTo>
                  <a:pt x="48" y="497"/>
                </a:lnTo>
                <a:lnTo>
                  <a:pt x="48" y="470"/>
                </a:lnTo>
                <a:lnTo>
                  <a:pt x="48" y="454"/>
                </a:lnTo>
                <a:lnTo>
                  <a:pt x="54" y="437"/>
                </a:lnTo>
                <a:lnTo>
                  <a:pt x="54" y="394"/>
                </a:lnTo>
                <a:lnTo>
                  <a:pt x="54" y="340"/>
                </a:lnTo>
                <a:lnTo>
                  <a:pt x="54" y="308"/>
                </a:lnTo>
                <a:lnTo>
                  <a:pt x="54" y="329"/>
                </a:lnTo>
                <a:lnTo>
                  <a:pt x="54" y="346"/>
                </a:lnTo>
                <a:lnTo>
                  <a:pt x="54" y="340"/>
                </a:lnTo>
                <a:lnTo>
                  <a:pt x="54" y="324"/>
                </a:lnTo>
                <a:lnTo>
                  <a:pt x="54" y="319"/>
                </a:lnTo>
                <a:lnTo>
                  <a:pt x="54" y="324"/>
                </a:lnTo>
                <a:lnTo>
                  <a:pt x="54" y="319"/>
                </a:lnTo>
                <a:lnTo>
                  <a:pt x="54" y="313"/>
                </a:lnTo>
                <a:lnTo>
                  <a:pt x="54" y="308"/>
                </a:lnTo>
                <a:lnTo>
                  <a:pt x="54" y="313"/>
                </a:lnTo>
                <a:lnTo>
                  <a:pt x="54" y="329"/>
                </a:lnTo>
                <a:lnTo>
                  <a:pt x="54" y="362"/>
                </a:lnTo>
                <a:lnTo>
                  <a:pt x="54" y="400"/>
                </a:lnTo>
                <a:lnTo>
                  <a:pt x="54" y="432"/>
                </a:lnTo>
                <a:lnTo>
                  <a:pt x="54" y="448"/>
                </a:lnTo>
                <a:lnTo>
                  <a:pt x="54" y="459"/>
                </a:lnTo>
                <a:lnTo>
                  <a:pt x="54" y="475"/>
                </a:lnTo>
                <a:lnTo>
                  <a:pt x="54" y="497"/>
                </a:lnTo>
                <a:lnTo>
                  <a:pt x="54" y="508"/>
                </a:lnTo>
                <a:lnTo>
                  <a:pt x="54" y="502"/>
                </a:lnTo>
                <a:lnTo>
                  <a:pt x="54" y="508"/>
                </a:lnTo>
                <a:lnTo>
                  <a:pt x="54" y="513"/>
                </a:lnTo>
                <a:lnTo>
                  <a:pt x="54" y="508"/>
                </a:lnTo>
                <a:lnTo>
                  <a:pt x="54" y="502"/>
                </a:lnTo>
                <a:lnTo>
                  <a:pt x="54" y="486"/>
                </a:lnTo>
                <a:lnTo>
                  <a:pt x="54" y="459"/>
                </a:lnTo>
                <a:lnTo>
                  <a:pt x="54" y="448"/>
                </a:lnTo>
                <a:lnTo>
                  <a:pt x="54" y="459"/>
                </a:lnTo>
                <a:lnTo>
                  <a:pt x="54" y="470"/>
                </a:lnTo>
                <a:lnTo>
                  <a:pt x="54" y="481"/>
                </a:lnTo>
                <a:lnTo>
                  <a:pt x="54" y="502"/>
                </a:lnTo>
                <a:lnTo>
                  <a:pt x="54" y="529"/>
                </a:lnTo>
                <a:lnTo>
                  <a:pt x="54" y="524"/>
                </a:lnTo>
                <a:lnTo>
                  <a:pt x="54" y="486"/>
                </a:lnTo>
                <a:lnTo>
                  <a:pt x="54" y="432"/>
                </a:lnTo>
                <a:lnTo>
                  <a:pt x="54" y="378"/>
                </a:lnTo>
                <a:lnTo>
                  <a:pt x="54" y="340"/>
                </a:lnTo>
                <a:lnTo>
                  <a:pt x="54" y="313"/>
                </a:lnTo>
                <a:lnTo>
                  <a:pt x="54" y="276"/>
                </a:lnTo>
                <a:lnTo>
                  <a:pt x="54" y="227"/>
                </a:lnTo>
                <a:lnTo>
                  <a:pt x="54" y="189"/>
                </a:lnTo>
                <a:lnTo>
                  <a:pt x="54" y="195"/>
                </a:lnTo>
                <a:lnTo>
                  <a:pt x="54" y="232"/>
                </a:lnTo>
                <a:lnTo>
                  <a:pt x="54" y="292"/>
                </a:lnTo>
                <a:lnTo>
                  <a:pt x="54" y="351"/>
                </a:lnTo>
                <a:lnTo>
                  <a:pt x="54" y="405"/>
                </a:lnTo>
                <a:lnTo>
                  <a:pt x="54" y="448"/>
                </a:lnTo>
                <a:lnTo>
                  <a:pt x="54" y="475"/>
                </a:lnTo>
                <a:lnTo>
                  <a:pt x="54" y="491"/>
                </a:lnTo>
                <a:lnTo>
                  <a:pt x="54" y="513"/>
                </a:lnTo>
                <a:lnTo>
                  <a:pt x="54" y="529"/>
                </a:lnTo>
                <a:lnTo>
                  <a:pt x="54" y="518"/>
                </a:lnTo>
                <a:lnTo>
                  <a:pt x="54" y="540"/>
                </a:lnTo>
                <a:lnTo>
                  <a:pt x="54" y="567"/>
                </a:lnTo>
                <a:lnTo>
                  <a:pt x="54" y="589"/>
                </a:lnTo>
                <a:lnTo>
                  <a:pt x="54" y="605"/>
                </a:lnTo>
                <a:lnTo>
                  <a:pt x="54" y="616"/>
                </a:lnTo>
                <a:lnTo>
                  <a:pt x="54" y="621"/>
                </a:lnTo>
                <a:lnTo>
                  <a:pt x="54" y="599"/>
                </a:lnTo>
                <a:lnTo>
                  <a:pt x="54" y="551"/>
                </a:lnTo>
                <a:lnTo>
                  <a:pt x="54" y="475"/>
                </a:lnTo>
                <a:lnTo>
                  <a:pt x="54" y="405"/>
                </a:lnTo>
                <a:lnTo>
                  <a:pt x="54" y="351"/>
                </a:lnTo>
                <a:lnTo>
                  <a:pt x="54" y="303"/>
                </a:lnTo>
                <a:lnTo>
                  <a:pt x="54" y="249"/>
                </a:lnTo>
                <a:lnTo>
                  <a:pt x="54" y="205"/>
                </a:lnTo>
                <a:lnTo>
                  <a:pt x="54" y="168"/>
                </a:lnTo>
                <a:lnTo>
                  <a:pt x="54" y="146"/>
                </a:lnTo>
                <a:lnTo>
                  <a:pt x="54" y="157"/>
                </a:lnTo>
                <a:lnTo>
                  <a:pt x="54" y="189"/>
                </a:lnTo>
                <a:lnTo>
                  <a:pt x="54" y="232"/>
                </a:lnTo>
                <a:lnTo>
                  <a:pt x="54" y="270"/>
                </a:lnTo>
                <a:lnTo>
                  <a:pt x="60" y="308"/>
                </a:lnTo>
                <a:lnTo>
                  <a:pt x="60" y="346"/>
                </a:lnTo>
                <a:lnTo>
                  <a:pt x="60" y="378"/>
                </a:lnTo>
                <a:lnTo>
                  <a:pt x="60" y="416"/>
                </a:lnTo>
                <a:lnTo>
                  <a:pt x="60" y="464"/>
                </a:lnTo>
                <a:lnTo>
                  <a:pt x="60" y="508"/>
                </a:lnTo>
                <a:lnTo>
                  <a:pt x="60" y="540"/>
                </a:lnTo>
                <a:lnTo>
                  <a:pt x="60" y="545"/>
                </a:lnTo>
                <a:lnTo>
                  <a:pt x="60" y="540"/>
                </a:lnTo>
                <a:lnTo>
                  <a:pt x="60" y="535"/>
                </a:lnTo>
                <a:lnTo>
                  <a:pt x="60" y="540"/>
                </a:lnTo>
                <a:lnTo>
                  <a:pt x="60" y="535"/>
                </a:lnTo>
                <a:lnTo>
                  <a:pt x="60" y="524"/>
                </a:lnTo>
                <a:lnTo>
                  <a:pt x="60" y="497"/>
                </a:lnTo>
                <a:lnTo>
                  <a:pt x="60" y="470"/>
                </a:lnTo>
                <a:lnTo>
                  <a:pt x="60" y="454"/>
                </a:lnTo>
                <a:lnTo>
                  <a:pt x="60" y="443"/>
                </a:lnTo>
                <a:lnTo>
                  <a:pt x="60" y="432"/>
                </a:lnTo>
                <a:lnTo>
                  <a:pt x="60" y="427"/>
                </a:lnTo>
                <a:lnTo>
                  <a:pt x="60" y="432"/>
                </a:lnTo>
                <a:lnTo>
                  <a:pt x="60" y="448"/>
                </a:lnTo>
                <a:lnTo>
                  <a:pt x="60" y="454"/>
                </a:lnTo>
                <a:lnTo>
                  <a:pt x="60" y="448"/>
                </a:lnTo>
                <a:lnTo>
                  <a:pt x="60" y="432"/>
                </a:lnTo>
                <a:lnTo>
                  <a:pt x="60" y="448"/>
                </a:lnTo>
                <a:lnTo>
                  <a:pt x="60" y="470"/>
                </a:lnTo>
                <a:lnTo>
                  <a:pt x="60" y="486"/>
                </a:lnTo>
                <a:lnTo>
                  <a:pt x="60" y="481"/>
                </a:lnTo>
                <a:lnTo>
                  <a:pt x="60" y="486"/>
                </a:lnTo>
                <a:lnTo>
                  <a:pt x="60" y="481"/>
                </a:lnTo>
                <a:lnTo>
                  <a:pt x="60" y="459"/>
                </a:lnTo>
                <a:lnTo>
                  <a:pt x="60" y="432"/>
                </a:lnTo>
                <a:lnTo>
                  <a:pt x="60" y="405"/>
                </a:lnTo>
                <a:lnTo>
                  <a:pt x="60" y="378"/>
                </a:lnTo>
                <a:lnTo>
                  <a:pt x="60" y="351"/>
                </a:lnTo>
                <a:lnTo>
                  <a:pt x="60" y="324"/>
                </a:lnTo>
                <a:lnTo>
                  <a:pt x="60" y="303"/>
                </a:lnTo>
                <a:lnTo>
                  <a:pt x="60" y="308"/>
                </a:lnTo>
                <a:lnTo>
                  <a:pt x="60" y="335"/>
                </a:lnTo>
                <a:lnTo>
                  <a:pt x="60" y="378"/>
                </a:lnTo>
                <a:lnTo>
                  <a:pt x="60" y="421"/>
                </a:lnTo>
                <a:lnTo>
                  <a:pt x="60" y="459"/>
                </a:lnTo>
                <a:lnTo>
                  <a:pt x="60" y="502"/>
                </a:lnTo>
                <a:lnTo>
                  <a:pt x="60" y="545"/>
                </a:lnTo>
                <a:lnTo>
                  <a:pt x="60" y="572"/>
                </a:lnTo>
                <a:lnTo>
                  <a:pt x="60" y="578"/>
                </a:lnTo>
                <a:lnTo>
                  <a:pt x="60" y="572"/>
                </a:lnTo>
                <a:lnTo>
                  <a:pt x="60" y="562"/>
                </a:lnTo>
                <a:lnTo>
                  <a:pt x="60" y="545"/>
                </a:lnTo>
                <a:lnTo>
                  <a:pt x="60" y="518"/>
                </a:lnTo>
                <a:lnTo>
                  <a:pt x="60" y="475"/>
                </a:lnTo>
                <a:lnTo>
                  <a:pt x="60" y="421"/>
                </a:lnTo>
                <a:lnTo>
                  <a:pt x="60" y="362"/>
                </a:lnTo>
                <a:lnTo>
                  <a:pt x="60" y="303"/>
                </a:lnTo>
                <a:lnTo>
                  <a:pt x="60" y="265"/>
                </a:lnTo>
                <a:lnTo>
                  <a:pt x="60" y="243"/>
                </a:lnTo>
                <a:lnTo>
                  <a:pt x="60" y="254"/>
                </a:lnTo>
                <a:lnTo>
                  <a:pt x="60" y="270"/>
                </a:lnTo>
                <a:lnTo>
                  <a:pt x="60" y="303"/>
                </a:lnTo>
                <a:lnTo>
                  <a:pt x="60" y="340"/>
                </a:lnTo>
                <a:lnTo>
                  <a:pt x="60" y="367"/>
                </a:lnTo>
                <a:lnTo>
                  <a:pt x="60" y="383"/>
                </a:lnTo>
                <a:lnTo>
                  <a:pt x="60" y="378"/>
                </a:lnTo>
                <a:lnTo>
                  <a:pt x="60" y="383"/>
                </a:lnTo>
                <a:lnTo>
                  <a:pt x="60" y="389"/>
                </a:lnTo>
                <a:lnTo>
                  <a:pt x="60" y="394"/>
                </a:lnTo>
                <a:lnTo>
                  <a:pt x="60" y="383"/>
                </a:lnTo>
                <a:lnTo>
                  <a:pt x="60" y="367"/>
                </a:lnTo>
                <a:lnTo>
                  <a:pt x="60" y="346"/>
                </a:lnTo>
                <a:lnTo>
                  <a:pt x="60" y="340"/>
                </a:lnTo>
                <a:lnTo>
                  <a:pt x="60" y="373"/>
                </a:lnTo>
                <a:lnTo>
                  <a:pt x="60" y="427"/>
                </a:lnTo>
                <a:lnTo>
                  <a:pt x="60" y="475"/>
                </a:lnTo>
                <a:lnTo>
                  <a:pt x="60" y="502"/>
                </a:lnTo>
                <a:lnTo>
                  <a:pt x="60" y="513"/>
                </a:lnTo>
                <a:lnTo>
                  <a:pt x="60" y="524"/>
                </a:lnTo>
                <a:lnTo>
                  <a:pt x="60" y="529"/>
                </a:lnTo>
                <a:lnTo>
                  <a:pt x="60" y="518"/>
                </a:lnTo>
                <a:lnTo>
                  <a:pt x="60" y="502"/>
                </a:lnTo>
                <a:lnTo>
                  <a:pt x="66" y="497"/>
                </a:lnTo>
                <a:lnTo>
                  <a:pt x="66" y="508"/>
                </a:lnTo>
                <a:lnTo>
                  <a:pt x="66" y="535"/>
                </a:lnTo>
                <a:lnTo>
                  <a:pt x="66" y="556"/>
                </a:lnTo>
                <a:lnTo>
                  <a:pt x="66" y="572"/>
                </a:lnTo>
                <a:lnTo>
                  <a:pt x="66" y="578"/>
                </a:lnTo>
                <a:lnTo>
                  <a:pt x="66" y="572"/>
                </a:lnTo>
                <a:lnTo>
                  <a:pt x="66" y="562"/>
                </a:lnTo>
                <a:lnTo>
                  <a:pt x="66" y="529"/>
                </a:lnTo>
                <a:lnTo>
                  <a:pt x="66" y="497"/>
                </a:lnTo>
                <a:lnTo>
                  <a:pt x="66" y="459"/>
                </a:lnTo>
                <a:lnTo>
                  <a:pt x="66" y="427"/>
                </a:lnTo>
                <a:lnTo>
                  <a:pt x="66" y="394"/>
                </a:lnTo>
                <a:lnTo>
                  <a:pt x="66" y="362"/>
                </a:lnTo>
                <a:lnTo>
                  <a:pt x="66" y="351"/>
                </a:lnTo>
                <a:lnTo>
                  <a:pt x="66" y="362"/>
                </a:lnTo>
                <a:lnTo>
                  <a:pt x="66" y="378"/>
                </a:lnTo>
                <a:lnTo>
                  <a:pt x="66" y="383"/>
                </a:lnTo>
                <a:lnTo>
                  <a:pt x="66" y="373"/>
                </a:lnTo>
                <a:lnTo>
                  <a:pt x="66" y="356"/>
                </a:lnTo>
                <a:lnTo>
                  <a:pt x="66" y="335"/>
                </a:lnTo>
                <a:lnTo>
                  <a:pt x="66" y="319"/>
                </a:lnTo>
                <a:lnTo>
                  <a:pt x="66" y="308"/>
                </a:lnTo>
                <a:lnTo>
                  <a:pt x="66" y="303"/>
                </a:lnTo>
                <a:lnTo>
                  <a:pt x="66" y="308"/>
                </a:lnTo>
                <a:lnTo>
                  <a:pt x="66" y="319"/>
                </a:lnTo>
                <a:lnTo>
                  <a:pt x="66" y="324"/>
                </a:lnTo>
                <a:lnTo>
                  <a:pt x="66" y="335"/>
                </a:lnTo>
                <a:lnTo>
                  <a:pt x="66" y="346"/>
                </a:lnTo>
                <a:lnTo>
                  <a:pt x="66" y="373"/>
                </a:lnTo>
                <a:lnTo>
                  <a:pt x="66" y="410"/>
                </a:lnTo>
                <a:lnTo>
                  <a:pt x="66" y="454"/>
                </a:lnTo>
                <a:lnTo>
                  <a:pt x="66" y="486"/>
                </a:lnTo>
                <a:lnTo>
                  <a:pt x="66" y="513"/>
                </a:lnTo>
                <a:lnTo>
                  <a:pt x="66" y="535"/>
                </a:lnTo>
                <a:lnTo>
                  <a:pt x="66" y="529"/>
                </a:lnTo>
                <a:lnTo>
                  <a:pt x="66" y="502"/>
                </a:lnTo>
                <a:lnTo>
                  <a:pt x="66" y="470"/>
                </a:lnTo>
                <a:lnTo>
                  <a:pt x="66" y="437"/>
                </a:lnTo>
                <a:lnTo>
                  <a:pt x="66" y="410"/>
                </a:lnTo>
                <a:lnTo>
                  <a:pt x="66" y="383"/>
                </a:lnTo>
                <a:lnTo>
                  <a:pt x="66" y="367"/>
                </a:lnTo>
                <a:lnTo>
                  <a:pt x="66" y="356"/>
                </a:lnTo>
                <a:lnTo>
                  <a:pt x="66" y="383"/>
                </a:lnTo>
                <a:lnTo>
                  <a:pt x="66" y="427"/>
                </a:lnTo>
                <a:lnTo>
                  <a:pt x="66" y="470"/>
                </a:lnTo>
                <a:lnTo>
                  <a:pt x="66" y="508"/>
                </a:lnTo>
                <a:lnTo>
                  <a:pt x="66" y="535"/>
                </a:lnTo>
                <a:lnTo>
                  <a:pt x="66" y="540"/>
                </a:lnTo>
                <a:lnTo>
                  <a:pt x="66" y="508"/>
                </a:lnTo>
                <a:lnTo>
                  <a:pt x="66" y="454"/>
                </a:lnTo>
                <a:lnTo>
                  <a:pt x="66" y="410"/>
                </a:lnTo>
                <a:lnTo>
                  <a:pt x="66" y="389"/>
                </a:lnTo>
                <a:lnTo>
                  <a:pt x="66" y="373"/>
                </a:lnTo>
                <a:lnTo>
                  <a:pt x="66" y="346"/>
                </a:lnTo>
                <a:lnTo>
                  <a:pt x="66" y="329"/>
                </a:lnTo>
                <a:lnTo>
                  <a:pt x="66" y="346"/>
                </a:lnTo>
                <a:lnTo>
                  <a:pt x="66" y="405"/>
                </a:lnTo>
                <a:lnTo>
                  <a:pt x="66" y="464"/>
                </a:lnTo>
                <a:lnTo>
                  <a:pt x="66" y="497"/>
                </a:lnTo>
                <a:lnTo>
                  <a:pt x="66" y="529"/>
                </a:lnTo>
                <a:lnTo>
                  <a:pt x="66" y="567"/>
                </a:lnTo>
                <a:lnTo>
                  <a:pt x="66" y="599"/>
                </a:lnTo>
                <a:lnTo>
                  <a:pt x="66" y="605"/>
                </a:lnTo>
                <a:lnTo>
                  <a:pt x="66" y="589"/>
                </a:lnTo>
                <a:lnTo>
                  <a:pt x="66" y="567"/>
                </a:lnTo>
                <a:lnTo>
                  <a:pt x="66" y="556"/>
                </a:lnTo>
                <a:lnTo>
                  <a:pt x="66" y="535"/>
                </a:lnTo>
                <a:lnTo>
                  <a:pt x="66" y="497"/>
                </a:lnTo>
                <a:lnTo>
                  <a:pt x="66" y="454"/>
                </a:lnTo>
                <a:lnTo>
                  <a:pt x="66" y="427"/>
                </a:lnTo>
                <a:lnTo>
                  <a:pt x="66" y="421"/>
                </a:lnTo>
                <a:lnTo>
                  <a:pt x="66" y="400"/>
                </a:lnTo>
                <a:lnTo>
                  <a:pt x="66" y="346"/>
                </a:lnTo>
                <a:lnTo>
                  <a:pt x="66" y="281"/>
                </a:lnTo>
                <a:lnTo>
                  <a:pt x="66" y="243"/>
                </a:lnTo>
                <a:lnTo>
                  <a:pt x="66" y="254"/>
                </a:lnTo>
                <a:lnTo>
                  <a:pt x="66" y="243"/>
                </a:lnTo>
                <a:lnTo>
                  <a:pt x="66" y="222"/>
                </a:lnTo>
                <a:lnTo>
                  <a:pt x="66" y="211"/>
                </a:lnTo>
                <a:lnTo>
                  <a:pt x="66" y="227"/>
                </a:lnTo>
                <a:lnTo>
                  <a:pt x="66" y="276"/>
                </a:lnTo>
                <a:lnTo>
                  <a:pt x="73" y="335"/>
                </a:lnTo>
                <a:lnTo>
                  <a:pt x="73" y="383"/>
                </a:lnTo>
                <a:lnTo>
                  <a:pt x="73" y="416"/>
                </a:lnTo>
                <a:lnTo>
                  <a:pt x="73" y="437"/>
                </a:lnTo>
                <a:lnTo>
                  <a:pt x="73" y="475"/>
                </a:lnTo>
                <a:lnTo>
                  <a:pt x="73" y="529"/>
                </a:lnTo>
                <a:lnTo>
                  <a:pt x="73" y="572"/>
                </a:lnTo>
                <a:lnTo>
                  <a:pt x="73" y="583"/>
                </a:lnTo>
                <a:lnTo>
                  <a:pt x="73" y="567"/>
                </a:lnTo>
                <a:lnTo>
                  <a:pt x="73" y="551"/>
                </a:lnTo>
                <a:lnTo>
                  <a:pt x="73" y="567"/>
                </a:lnTo>
                <a:lnTo>
                  <a:pt x="73" y="594"/>
                </a:lnTo>
                <a:lnTo>
                  <a:pt x="73" y="621"/>
                </a:lnTo>
                <a:lnTo>
                  <a:pt x="73" y="626"/>
                </a:lnTo>
                <a:lnTo>
                  <a:pt x="73" y="594"/>
                </a:lnTo>
                <a:lnTo>
                  <a:pt x="73" y="551"/>
                </a:lnTo>
                <a:lnTo>
                  <a:pt x="73" y="497"/>
                </a:lnTo>
                <a:lnTo>
                  <a:pt x="73" y="448"/>
                </a:lnTo>
                <a:lnTo>
                  <a:pt x="73" y="410"/>
                </a:lnTo>
                <a:lnTo>
                  <a:pt x="73" y="373"/>
                </a:lnTo>
                <a:lnTo>
                  <a:pt x="73" y="329"/>
                </a:lnTo>
                <a:lnTo>
                  <a:pt x="73" y="297"/>
                </a:lnTo>
                <a:lnTo>
                  <a:pt x="73" y="286"/>
                </a:lnTo>
                <a:lnTo>
                  <a:pt x="73" y="292"/>
                </a:lnTo>
                <a:lnTo>
                  <a:pt x="73" y="308"/>
                </a:lnTo>
                <a:lnTo>
                  <a:pt x="73" y="319"/>
                </a:lnTo>
                <a:lnTo>
                  <a:pt x="73" y="340"/>
                </a:lnTo>
                <a:lnTo>
                  <a:pt x="73" y="362"/>
                </a:lnTo>
                <a:lnTo>
                  <a:pt x="73" y="367"/>
                </a:lnTo>
                <a:lnTo>
                  <a:pt x="73" y="383"/>
                </a:lnTo>
                <a:lnTo>
                  <a:pt x="73" y="410"/>
                </a:lnTo>
                <a:lnTo>
                  <a:pt x="73" y="437"/>
                </a:lnTo>
                <a:lnTo>
                  <a:pt x="73" y="454"/>
                </a:lnTo>
                <a:lnTo>
                  <a:pt x="73" y="475"/>
                </a:lnTo>
                <a:lnTo>
                  <a:pt x="73" y="486"/>
                </a:lnTo>
                <a:lnTo>
                  <a:pt x="73" y="491"/>
                </a:lnTo>
                <a:lnTo>
                  <a:pt x="73" y="486"/>
                </a:lnTo>
                <a:lnTo>
                  <a:pt x="73" y="481"/>
                </a:lnTo>
                <a:lnTo>
                  <a:pt x="73" y="470"/>
                </a:lnTo>
                <a:lnTo>
                  <a:pt x="73" y="443"/>
                </a:lnTo>
                <a:lnTo>
                  <a:pt x="73" y="410"/>
                </a:lnTo>
                <a:lnTo>
                  <a:pt x="73" y="383"/>
                </a:lnTo>
                <a:lnTo>
                  <a:pt x="73" y="373"/>
                </a:lnTo>
                <a:lnTo>
                  <a:pt x="73" y="383"/>
                </a:lnTo>
                <a:lnTo>
                  <a:pt x="73" y="405"/>
                </a:lnTo>
                <a:lnTo>
                  <a:pt x="73" y="437"/>
                </a:lnTo>
                <a:lnTo>
                  <a:pt x="73" y="475"/>
                </a:lnTo>
                <a:lnTo>
                  <a:pt x="73" y="508"/>
                </a:lnTo>
                <a:lnTo>
                  <a:pt x="73" y="535"/>
                </a:lnTo>
                <a:lnTo>
                  <a:pt x="73" y="540"/>
                </a:lnTo>
                <a:lnTo>
                  <a:pt x="73" y="535"/>
                </a:lnTo>
                <a:lnTo>
                  <a:pt x="73" y="529"/>
                </a:lnTo>
                <a:lnTo>
                  <a:pt x="73" y="502"/>
                </a:lnTo>
                <a:lnTo>
                  <a:pt x="73" y="464"/>
                </a:lnTo>
                <a:lnTo>
                  <a:pt x="73" y="421"/>
                </a:lnTo>
                <a:lnTo>
                  <a:pt x="73" y="383"/>
                </a:lnTo>
                <a:lnTo>
                  <a:pt x="73" y="335"/>
                </a:lnTo>
                <a:lnTo>
                  <a:pt x="73" y="281"/>
                </a:lnTo>
                <a:lnTo>
                  <a:pt x="73" y="243"/>
                </a:lnTo>
                <a:lnTo>
                  <a:pt x="73" y="232"/>
                </a:lnTo>
                <a:lnTo>
                  <a:pt x="73" y="259"/>
                </a:lnTo>
                <a:lnTo>
                  <a:pt x="73" y="303"/>
                </a:lnTo>
                <a:lnTo>
                  <a:pt x="73" y="351"/>
                </a:lnTo>
                <a:lnTo>
                  <a:pt x="73" y="394"/>
                </a:lnTo>
                <a:lnTo>
                  <a:pt x="73" y="421"/>
                </a:lnTo>
                <a:lnTo>
                  <a:pt x="73" y="443"/>
                </a:lnTo>
                <a:lnTo>
                  <a:pt x="73" y="470"/>
                </a:lnTo>
                <a:lnTo>
                  <a:pt x="73" y="481"/>
                </a:lnTo>
                <a:lnTo>
                  <a:pt x="73" y="464"/>
                </a:lnTo>
                <a:lnTo>
                  <a:pt x="73" y="421"/>
                </a:lnTo>
                <a:lnTo>
                  <a:pt x="73" y="383"/>
                </a:lnTo>
                <a:lnTo>
                  <a:pt x="73" y="367"/>
                </a:lnTo>
                <a:lnTo>
                  <a:pt x="73" y="362"/>
                </a:lnTo>
                <a:lnTo>
                  <a:pt x="73" y="378"/>
                </a:lnTo>
                <a:lnTo>
                  <a:pt x="79" y="416"/>
                </a:lnTo>
                <a:lnTo>
                  <a:pt x="79" y="448"/>
                </a:lnTo>
                <a:lnTo>
                  <a:pt x="79" y="459"/>
                </a:lnTo>
                <a:lnTo>
                  <a:pt x="79" y="454"/>
                </a:lnTo>
                <a:lnTo>
                  <a:pt x="79" y="470"/>
                </a:lnTo>
                <a:lnTo>
                  <a:pt x="79" y="508"/>
                </a:lnTo>
                <a:lnTo>
                  <a:pt x="79" y="551"/>
                </a:lnTo>
                <a:lnTo>
                  <a:pt x="79" y="562"/>
                </a:lnTo>
                <a:lnTo>
                  <a:pt x="79" y="545"/>
                </a:lnTo>
                <a:lnTo>
                  <a:pt x="79" y="529"/>
                </a:lnTo>
                <a:lnTo>
                  <a:pt x="79" y="540"/>
                </a:lnTo>
                <a:lnTo>
                  <a:pt x="79" y="535"/>
                </a:lnTo>
                <a:lnTo>
                  <a:pt x="79" y="513"/>
                </a:lnTo>
                <a:lnTo>
                  <a:pt x="79" y="481"/>
                </a:lnTo>
                <a:lnTo>
                  <a:pt x="79" y="443"/>
                </a:lnTo>
                <a:lnTo>
                  <a:pt x="79" y="421"/>
                </a:lnTo>
                <a:lnTo>
                  <a:pt x="79" y="410"/>
                </a:lnTo>
                <a:lnTo>
                  <a:pt x="79" y="394"/>
                </a:lnTo>
                <a:lnTo>
                  <a:pt x="79" y="367"/>
                </a:lnTo>
                <a:lnTo>
                  <a:pt x="79" y="340"/>
                </a:lnTo>
                <a:lnTo>
                  <a:pt x="79" y="319"/>
                </a:lnTo>
                <a:lnTo>
                  <a:pt x="79" y="324"/>
                </a:lnTo>
                <a:lnTo>
                  <a:pt x="79" y="340"/>
                </a:lnTo>
                <a:lnTo>
                  <a:pt x="79" y="362"/>
                </a:lnTo>
                <a:lnTo>
                  <a:pt x="79" y="389"/>
                </a:lnTo>
                <a:lnTo>
                  <a:pt x="79" y="416"/>
                </a:lnTo>
                <a:lnTo>
                  <a:pt x="79" y="443"/>
                </a:lnTo>
                <a:lnTo>
                  <a:pt x="79" y="470"/>
                </a:lnTo>
                <a:lnTo>
                  <a:pt x="79" y="497"/>
                </a:lnTo>
                <a:lnTo>
                  <a:pt x="79" y="524"/>
                </a:lnTo>
                <a:lnTo>
                  <a:pt x="79" y="556"/>
                </a:lnTo>
                <a:lnTo>
                  <a:pt x="79" y="583"/>
                </a:lnTo>
                <a:lnTo>
                  <a:pt x="79" y="589"/>
                </a:lnTo>
                <a:lnTo>
                  <a:pt x="79" y="567"/>
                </a:lnTo>
                <a:lnTo>
                  <a:pt x="79" y="529"/>
                </a:lnTo>
                <a:lnTo>
                  <a:pt x="79" y="486"/>
                </a:lnTo>
                <a:lnTo>
                  <a:pt x="79" y="448"/>
                </a:lnTo>
                <a:lnTo>
                  <a:pt x="79" y="405"/>
                </a:lnTo>
                <a:lnTo>
                  <a:pt x="79" y="356"/>
                </a:lnTo>
                <a:lnTo>
                  <a:pt x="79" y="292"/>
                </a:lnTo>
                <a:lnTo>
                  <a:pt x="79" y="249"/>
                </a:lnTo>
                <a:lnTo>
                  <a:pt x="79" y="243"/>
                </a:lnTo>
                <a:lnTo>
                  <a:pt x="79" y="259"/>
                </a:lnTo>
                <a:lnTo>
                  <a:pt x="79" y="276"/>
                </a:lnTo>
                <a:lnTo>
                  <a:pt x="79" y="281"/>
                </a:lnTo>
                <a:lnTo>
                  <a:pt x="79" y="292"/>
                </a:lnTo>
                <a:lnTo>
                  <a:pt x="79" y="308"/>
                </a:lnTo>
                <a:lnTo>
                  <a:pt x="79" y="319"/>
                </a:lnTo>
                <a:lnTo>
                  <a:pt x="79" y="329"/>
                </a:lnTo>
                <a:lnTo>
                  <a:pt x="79" y="356"/>
                </a:lnTo>
                <a:lnTo>
                  <a:pt x="79" y="394"/>
                </a:lnTo>
                <a:lnTo>
                  <a:pt x="79" y="443"/>
                </a:lnTo>
                <a:lnTo>
                  <a:pt x="79" y="486"/>
                </a:lnTo>
                <a:lnTo>
                  <a:pt x="79" y="502"/>
                </a:lnTo>
                <a:lnTo>
                  <a:pt x="79" y="508"/>
                </a:lnTo>
                <a:lnTo>
                  <a:pt x="79" y="513"/>
                </a:lnTo>
                <a:lnTo>
                  <a:pt x="79" y="524"/>
                </a:lnTo>
                <a:lnTo>
                  <a:pt x="79" y="529"/>
                </a:lnTo>
                <a:lnTo>
                  <a:pt x="79" y="535"/>
                </a:lnTo>
                <a:lnTo>
                  <a:pt x="79" y="540"/>
                </a:lnTo>
                <a:lnTo>
                  <a:pt x="79" y="545"/>
                </a:lnTo>
                <a:lnTo>
                  <a:pt x="79" y="540"/>
                </a:lnTo>
                <a:lnTo>
                  <a:pt x="79" y="535"/>
                </a:lnTo>
                <a:lnTo>
                  <a:pt x="79" y="524"/>
                </a:lnTo>
                <a:lnTo>
                  <a:pt x="79" y="513"/>
                </a:lnTo>
                <a:lnTo>
                  <a:pt x="79" y="508"/>
                </a:lnTo>
                <a:lnTo>
                  <a:pt x="79" y="529"/>
                </a:lnTo>
                <a:lnTo>
                  <a:pt x="79" y="556"/>
                </a:lnTo>
                <a:lnTo>
                  <a:pt x="79" y="578"/>
                </a:lnTo>
                <a:lnTo>
                  <a:pt x="79" y="572"/>
                </a:lnTo>
                <a:lnTo>
                  <a:pt x="79" y="556"/>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1" name="Freeform 193"/>
          <p:cNvSpPr>
            <a:spLocks/>
          </p:cNvSpPr>
          <p:nvPr/>
        </p:nvSpPr>
        <p:spPr bwMode="auto">
          <a:xfrm>
            <a:off x="7097713" y="1098550"/>
            <a:ext cx="179387" cy="896938"/>
          </a:xfrm>
          <a:custGeom>
            <a:avLst/>
            <a:gdLst>
              <a:gd name="T0" fmla="*/ 6 w 79"/>
              <a:gd name="T1" fmla="*/ 367 h 713"/>
              <a:gd name="T2" fmla="*/ 6 w 79"/>
              <a:gd name="T3" fmla="*/ 286 h 713"/>
              <a:gd name="T4" fmla="*/ 6 w 79"/>
              <a:gd name="T5" fmla="*/ 416 h 713"/>
              <a:gd name="T6" fmla="*/ 6 w 79"/>
              <a:gd name="T7" fmla="*/ 470 h 713"/>
              <a:gd name="T8" fmla="*/ 6 w 79"/>
              <a:gd name="T9" fmla="*/ 195 h 713"/>
              <a:gd name="T10" fmla="*/ 12 w 79"/>
              <a:gd name="T11" fmla="*/ 551 h 713"/>
              <a:gd name="T12" fmla="*/ 12 w 79"/>
              <a:gd name="T13" fmla="*/ 222 h 713"/>
              <a:gd name="T14" fmla="*/ 12 w 79"/>
              <a:gd name="T15" fmla="*/ 437 h 713"/>
              <a:gd name="T16" fmla="*/ 12 w 79"/>
              <a:gd name="T17" fmla="*/ 437 h 713"/>
              <a:gd name="T18" fmla="*/ 18 w 79"/>
              <a:gd name="T19" fmla="*/ 400 h 713"/>
              <a:gd name="T20" fmla="*/ 18 w 79"/>
              <a:gd name="T21" fmla="*/ 335 h 713"/>
              <a:gd name="T22" fmla="*/ 18 w 79"/>
              <a:gd name="T23" fmla="*/ 545 h 713"/>
              <a:gd name="T24" fmla="*/ 18 w 79"/>
              <a:gd name="T25" fmla="*/ 286 h 713"/>
              <a:gd name="T26" fmla="*/ 18 w 79"/>
              <a:gd name="T27" fmla="*/ 335 h 713"/>
              <a:gd name="T28" fmla="*/ 24 w 79"/>
              <a:gd name="T29" fmla="*/ 437 h 713"/>
              <a:gd name="T30" fmla="*/ 24 w 79"/>
              <a:gd name="T31" fmla="*/ 400 h 713"/>
              <a:gd name="T32" fmla="*/ 24 w 79"/>
              <a:gd name="T33" fmla="*/ 416 h 713"/>
              <a:gd name="T34" fmla="*/ 24 w 79"/>
              <a:gd name="T35" fmla="*/ 518 h 713"/>
              <a:gd name="T36" fmla="*/ 24 w 79"/>
              <a:gd name="T37" fmla="*/ 227 h 713"/>
              <a:gd name="T38" fmla="*/ 30 w 79"/>
              <a:gd name="T39" fmla="*/ 432 h 713"/>
              <a:gd name="T40" fmla="*/ 30 w 79"/>
              <a:gd name="T41" fmla="*/ 259 h 713"/>
              <a:gd name="T42" fmla="*/ 30 w 79"/>
              <a:gd name="T43" fmla="*/ 464 h 713"/>
              <a:gd name="T44" fmla="*/ 30 w 79"/>
              <a:gd name="T45" fmla="*/ 421 h 713"/>
              <a:gd name="T46" fmla="*/ 36 w 79"/>
              <a:gd name="T47" fmla="*/ 356 h 713"/>
              <a:gd name="T48" fmla="*/ 36 w 79"/>
              <a:gd name="T49" fmla="*/ 427 h 713"/>
              <a:gd name="T50" fmla="*/ 36 w 79"/>
              <a:gd name="T51" fmla="*/ 313 h 713"/>
              <a:gd name="T52" fmla="*/ 36 w 79"/>
              <a:gd name="T53" fmla="*/ 437 h 713"/>
              <a:gd name="T54" fmla="*/ 36 w 79"/>
              <a:gd name="T55" fmla="*/ 518 h 713"/>
              <a:gd name="T56" fmla="*/ 42 w 79"/>
              <a:gd name="T57" fmla="*/ 302 h 713"/>
              <a:gd name="T58" fmla="*/ 42 w 79"/>
              <a:gd name="T59" fmla="*/ 481 h 713"/>
              <a:gd name="T60" fmla="*/ 42 w 79"/>
              <a:gd name="T61" fmla="*/ 470 h 713"/>
              <a:gd name="T62" fmla="*/ 42 w 79"/>
              <a:gd name="T63" fmla="*/ 232 h 713"/>
              <a:gd name="T64" fmla="*/ 48 w 79"/>
              <a:gd name="T65" fmla="*/ 513 h 713"/>
              <a:gd name="T66" fmla="*/ 48 w 79"/>
              <a:gd name="T67" fmla="*/ 324 h 713"/>
              <a:gd name="T68" fmla="*/ 48 w 79"/>
              <a:gd name="T69" fmla="*/ 416 h 713"/>
              <a:gd name="T70" fmla="*/ 48 w 79"/>
              <a:gd name="T71" fmla="*/ 497 h 713"/>
              <a:gd name="T72" fmla="*/ 48 w 79"/>
              <a:gd name="T73" fmla="*/ 222 h 713"/>
              <a:gd name="T74" fmla="*/ 54 w 79"/>
              <a:gd name="T75" fmla="*/ 518 h 713"/>
              <a:gd name="T76" fmla="*/ 54 w 79"/>
              <a:gd name="T77" fmla="*/ 394 h 713"/>
              <a:gd name="T78" fmla="*/ 54 w 79"/>
              <a:gd name="T79" fmla="*/ 335 h 713"/>
              <a:gd name="T80" fmla="*/ 54 w 79"/>
              <a:gd name="T81" fmla="*/ 491 h 713"/>
              <a:gd name="T82" fmla="*/ 54 w 79"/>
              <a:gd name="T83" fmla="*/ 464 h 713"/>
              <a:gd name="T84" fmla="*/ 60 w 79"/>
              <a:gd name="T85" fmla="*/ 308 h 713"/>
              <a:gd name="T86" fmla="*/ 60 w 79"/>
              <a:gd name="T87" fmla="*/ 540 h 713"/>
              <a:gd name="T88" fmla="*/ 60 w 79"/>
              <a:gd name="T89" fmla="*/ 281 h 713"/>
              <a:gd name="T90" fmla="*/ 60 w 79"/>
              <a:gd name="T91" fmla="*/ 410 h 713"/>
              <a:gd name="T92" fmla="*/ 60 w 79"/>
              <a:gd name="T93" fmla="*/ 491 h 713"/>
              <a:gd name="T94" fmla="*/ 66 w 79"/>
              <a:gd name="T95" fmla="*/ 232 h 713"/>
              <a:gd name="T96" fmla="*/ 66 w 79"/>
              <a:gd name="T97" fmla="*/ 545 h 713"/>
              <a:gd name="T98" fmla="*/ 66 w 79"/>
              <a:gd name="T99" fmla="*/ 276 h 713"/>
              <a:gd name="T100" fmla="*/ 66 w 79"/>
              <a:gd name="T101" fmla="*/ 400 h 713"/>
              <a:gd name="T102" fmla="*/ 73 w 79"/>
              <a:gd name="T103" fmla="*/ 486 h 713"/>
              <a:gd name="T104" fmla="*/ 73 w 79"/>
              <a:gd name="T105" fmla="*/ 130 h 713"/>
              <a:gd name="T106" fmla="*/ 73 w 79"/>
              <a:gd name="T107" fmla="*/ 508 h 713"/>
              <a:gd name="T108" fmla="*/ 73 w 79"/>
              <a:gd name="T109" fmla="*/ 383 h 713"/>
              <a:gd name="T110" fmla="*/ 73 w 79"/>
              <a:gd name="T111" fmla="*/ 405 h 713"/>
              <a:gd name="T112" fmla="*/ 79 w 79"/>
              <a:gd name="T113" fmla="*/ 329 h 713"/>
              <a:gd name="T114" fmla="*/ 79 w 79"/>
              <a:gd name="T115" fmla="*/ 535 h 713"/>
              <a:gd name="T116" fmla="*/ 79 w 79"/>
              <a:gd name="T117" fmla="*/ 222 h 713"/>
              <a:gd name="T118" fmla="*/ 79 w 79"/>
              <a:gd name="T119" fmla="*/ 497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713">
                <a:moveTo>
                  <a:pt x="0" y="529"/>
                </a:moveTo>
                <a:lnTo>
                  <a:pt x="0" y="513"/>
                </a:lnTo>
                <a:lnTo>
                  <a:pt x="0" y="491"/>
                </a:lnTo>
                <a:lnTo>
                  <a:pt x="0" y="470"/>
                </a:lnTo>
                <a:lnTo>
                  <a:pt x="0" y="421"/>
                </a:lnTo>
                <a:lnTo>
                  <a:pt x="0" y="351"/>
                </a:lnTo>
                <a:lnTo>
                  <a:pt x="0" y="259"/>
                </a:lnTo>
                <a:lnTo>
                  <a:pt x="0" y="162"/>
                </a:lnTo>
                <a:lnTo>
                  <a:pt x="0" y="87"/>
                </a:lnTo>
                <a:lnTo>
                  <a:pt x="6" y="33"/>
                </a:lnTo>
                <a:lnTo>
                  <a:pt x="6" y="6"/>
                </a:lnTo>
                <a:lnTo>
                  <a:pt x="6" y="0"/>
                </a:lnTo>
                <a:lnTo>
                  <a:pt x="6" y="38"/>
                </a:lnTo>
                <a:lnTo>
                  <a:pt x="6" y="119"/>
                </a:lnTo>
                <a:lnTo>
                  <a:pt x="6" y="222"/>
                </a:lnTo>
                <a:lnTo>
                  <a:pt x="6" y="308"/>
                </a:lnTo>
                <a:lnTo>
                  <a:pt x="6" y="367"/>
                </a:lnTo>
                <a:lnTo>
                  <a:pt x="6" y="421"/>
                </a:lnTo>
                <a:lnTo>
                  <a:pt x="6" y="491"/>
                </a:lnTo>
                <a:lnTo>
                  <a:pt x="6" y="572"/>
                </a:lnTo>
                <a:lnTo>
                  <a:pt x="6" y="621"/>
                </a:lnTo>
                <a:lnTo>
                  <a:pt x="6" y="599"/>
                </a:lnTo>
                <a:lnTo>
                  <a:pt x="6" y="589"/>
                </a:lnTo>
                <a:lnTo>
                  <a:pt x="6" y="578"/>
                </a:lnTo>
                <a:lnTo>
                  <a:pt x="6" y="551"/>
                </a:lnTo>
                <a:lnTo>
                  <a:pt x="6" y="508"/>
                </a:lnTo>
                <a:lnTo>
                  <a:pt x="6" y="459"/>
                </a:lnTo>
                <a:lnTo>
                  <a:pt x="6" y="421"/>
                </a:lnTo>
                <a:lnTo>
                  <a:pt x="6" y="383"/>
                </a:lnTo>
                <a:lnTo>
                  <a:pt x="6" y="329"/>
                </a:lnTo>
                <a:lnTo>
                  <a:pt x="6" y="270"/>
                </a:lnTo>
                <a:lnTo>
                  <a:pt x="6" y="243"/>
                </a:lnTo>
                <a:lnTo>
                  <a:pt x="6" y="254"/>
                </a:lnTo>
                <a:lnTo>
                  <a:pt x="6" y="286"/>
                </a:lnTo>
                <a:lnTo>
                  <a:pt x="6" y="313"/>
                </a:lnTo>
                <a:lnTo>
                  <a:pt x="6" y="335"/>
                </a:lnTo>
                <a:lnTo>
                  <a:pt x="6" y="356"/>
                </a:lnTo>
                <a:lnTo>
                  <a:pt x="6" y="383"/>
                </a:lnTo>
                <a:lnTo>
                  <a:pt x="6" y="427"/>
                </a:lnTo>
                <a:lnTo>
                  <a:pt x="6" y="464"/>
                </a:lnTo>
                <a:lnTo>
                  <a:pt x="6" y="491"/>
                </a:lnTo>
                <a:lnTo>
                  <a:pt x="6" y="497"/>
                </a:lnTo>
                <a:lnTo>
                  <a:pt x="6" y="502"/>
                </a:lnTo>
                <a:lnTo>
                  <a:pt x="6" y="508"/>
                </a:lnTo>
                <a:lnTo>
                  <a:pt x="6" y="513"/>
                </a:lnTo>
                <a:lnTo>
                  <a:pt x="6" y="508"/>
                </a:lnTo>
                <a:lnTo>
                  <a:pt x="6" y="497"/>
                </a:lnTo>
                <a:lnTo>
                  <a:pt x="6" y="475"/>
                </a:lnTo>
                <a:lnTo>
                  <a:pt x="6" y="459"/>
                </a:lnTo>
                <a:lnTo>
                  <a:pt x="6" y="437"/>
                </a:lnTo>
                <a:lnTo>
                  <a:pt x="6" y="416"/>
                </a:lnTo>
                <a:lnTo>
                  <a:pt x="6" y="405"/>
                </a:lnTo>
                <a:lnTo>
                  <a:pt x="6" y="389"/>
                </a:lnTo>
                <a:lnTo>
                  <a:pt x="6" y="367"/>
                </a:lnTo>
                <a:lnTo>
                  <a:pt x="6" y="346"/>
                </a:lnTo>
                <a:lnTo>
                  <a:pt x="6" y="335"/>
                </a:lnTo>
                <a:lnTo>
                  <a:pt x="6" y="319"/>
                </a:lnTo>
                <a:lnTo>
                  <a:pt x="6" y="302"/>
                </a:lnTo>
                <a:lnTo>
                  <a:pt x="6" y="313"/>
                </a:lnTo>
                <a:lnTo>
                  <a:pt x="6" y="346"/>
                </a:lnTo>
                <a:lnTo>
                  <a:pt x="6" y="389"/>
                </a:lnTo>
                <a:lnTo>
                  <a:pt x="6" y="410"/>
                </a:lnTo>
                <a:lnTo>
                  <a:pt x="6" y="405"/>
                </a:lnTo>
                <a:lnTo>
                  <a:pt x="6" y="410"/>
                </a:lnTo>
                <a:lnTo>
                  <a:pt x="6" y="405"/>
                </a:lnTo>
                <a:lnTo>
                  <a:pt x="6" y="416"/>
                </a:lnTo>
                <a:lnTo>
                  <a:pt x="6" y="437"/>
                </a:lnTo>
                <a:lnTo>
                  <a:pt x="6" y="470"/>
                </a:lnTo>
                <a:lnTo>
                  <a:pt x="6" y="502"/>
                </a:lnTo>
                <a:lnTo>
                  <a:pt x="6" y="524"/>
                </a:lnTo>
                <a:lnTo>
                  <a:pt x="6" y="529"/>
                </a:lnTo>
                <a:lnTo>
                  <a:pt x="6" y="518"/>
                </a:lnTo>
                <a:lnTo>
                  <a:pt x="6" y="513"/>
                </a:lnTo>
                <a:lnTo>
                  <a:pt x="6" y="518"/>
                </a:lnTo>
                <a:lnTo>
                  <a:pt x="6" y="535"/>
                </a:lnTo>
                <a:lnTo>
                  <a:pt x="6" y="545"/>
                </a:lnTo>
                <a:lnTo>
                  <a:pt x="6" y="529"/>
                </a:lnTo>
                <a:lnTo>
                  <a:pt x="6" y="502"/>
                </a:lnTo>
                <a:lnTo>
                  <a:pt x="6" y="470"/>
                </a:lnTo>
                <a:lnTo>
                  <a:pt x="6" y="437"/>
                </a:lnTo>
                <a:lnTo>
                  <a:pt x="6" y="410"/>
                </a:lnTo>
                <a:lnTo>
                  <a:pt x="6" y="383"/>
                </a:lnTo>
                <a:lnTo>
                  <a:pt x="6" y="335"/>
                </a:lnTo>
                <a:lnTo>
                  <a:pt x="6" y="270"/>
                </a:lnTo>
                <a:lnTo>
                  <a:pt x="6" y="195"/>
                </a:lnTo>
                <a:lnTo>
                  <a:pt x="6" y="141"/>
                </a:lnTo>
                <a:lnTo>
                  <a:pt x="12" y="114"/>
                </a:lnTo>
                <a:lnTo>
                  <a:pt x="12" y="97"/>
                </a:lnTo>
                <a:lnTo>
                  <a:pt x="12" y="87"/>
                </a:lnTo>
                <a:lnTo>
                  <a:pt x="12" y="81"/>
                </a:lnTo>
                <a:lnTo>
                  <a:pt x="12" y="108"/>
                </a:lnTo>
                <a:lnTo>
                  <a:pt x="12" y="168"/>
                </a:lnTo>
                <a:lnTo>
                  <a:pt x="12" y="254"/>
                </a:lnTo>
                <a:lnTo>
                  <a:pt x="12" y="340"/>
                </a:lnTo>
                <a:lnTo>
                  <a:pt x="12" y="405"/>
                </a:lnTo>
                <a:lnTo>
                  <a:pt x="12" y="459"/>
                </a:lnTo>
                <a:lnTo>
                  <a:pt x="12" y="524"/>
                </a:lnTo>
                <a:lnTo>
                  <a:pt x="12" y="583"/>
                </a:lnTo>
                <a:lnTo>
                  <a:pt x="12" y="605"/>
                </a:lnTo>
                <a:lnTo>
                  <a:pt x="12" y="589"/>
                </a:lnTo>
                <a:lnTo>
                  <a:pt x="12" y="562"/>
                </a:lnTo>
                <a:lnTo>
                  <a:pt x="12" y="551"/>
                </a:lnTo>
                <a:lnTo>
                  <a:pt x="12" y="562"/>
                </a:lnTo>
                <a:lnTo>
                  <a:pt x="12" y="567"/>
                </a:lnTo>
                <a:lnTo>
                  <a:pt x="12" y="556"/>
                </a:lnTo>
                <a:lnTo>
                  <a:pt x="12" y="524"/>
                </a:lnTo>
                <a:lnTo>
                  <a:pt x="12" y="491"/>
                </a:lnTo>
                <a:lnTo>
                  <a:pt x="12" y="470"/>
                </a:lnTo>
                <a:lnTo>
                  <a:pt x="12" y="459"/>
                </a:lnTo>
                <a:lnTo>
                  <a:pt x="12" y="454"/>
                </a:lnTo>
                <a:lnTo>
                  <a:pt x="12" y="443"/>
                </a:lnTo>
                <a:lnTo>
                  <a:pt x="12" y="416"/>
                </a:lnTo>
                <a:lnTo>
                  <a:pt x="12" y="383"/>
                </a:lnTo>
                <a:lnTo>
                  <a:pt x="12" y="346"/>
                </a:lnTo>
                <a:lnTo>
                  <a:pt x="12" y="292"/>
                </a:lnTo>
                <a:lnTo>
                  <a:pt x="12" y="227"/>
                </a:lnTo>
                <a:lnTo>
                  <a:pt x="12" y="184"/>
                </a:lnTo>
                <a:lnTo>
                  <a:pt x="12" y="189"/>
                </a:lnTo>
                <a:lnTo>
                  <a:pt x="12" y="222"/>
                </a:lnTo>
                <a:lnTo>
                  <a:pt x="12" y="259"/>
                </a:lnTo>
                <a:lnTo>
                  <a:pt x="12" y="302"/>
                </a:lnTo>
                <a:lnTo>
                  <a:pt x="12" y="340"/>
                </a:lnTo>
                <a:lnTo>
                  <a:pt x="12" y="378"/>
                </a:lnTo>
                <a:lnTo>
                  <a:pt x="12" y="416"/>
                </a:lnTo>
                <a:lnTo>
                  <a:pt x="12" y="454"/>
                </a:lnTo>
                <a:lnTo>
                  <a:pt x="12" y="481"/>
                </a:lnTo>
                <a:lnTo>
                  <a:pt x="12" y="491"/>
                </a:lnTo>
                <a:lnTo>
                  <a:pt x="12" y="502"/>
                </a:lnTo>
                <a:lnTo>
                  <a:pt x="12" y="518"/>
                </a:lnTo>
                <a:lnTo>
                  <a:pt x="12" y="508"/>
                </a:lnTo>
                <a:lnTo>
                  <a:pt x="12" y="518"/>
                </a:lnTo>
                <a:lnTo>
                  <a:pt x="12" y="524"/>
                </a:lnTo>
                <a:lnTo>
                  <a:pt x="12" y="513"/>
                </a:lnTo>
                <a:lnTo>
                  <a:pt x="12" y="491"/>
                </a:lnTo>
                <a:lnTo>
                  <a:pt x="12" y="464"/>
                </a:lnTo>
                <a:lnTo>
                  <a:pt x="12" y="437"/>
                </a:lnTo>
                <a:lnTo>
                  <a:pt x="12" y="416"/>
                </a:lnTo>
                <a:lnTo>
                  <a:pt x="12" y="405"/>
                </a:lnTo>
                <a:lnTo>
                  <a:pt x="12" y="394"/>
                </a:lnTo>
                <a:lnTo>
                  <a:pt x="12" y="367"/>
                </a:lnTo>
                <a:lnTo>
                  <a:pt x="12" y="329"/>
                </a:lnTo>
                <a:lnTo>
                  <a:pt x="12" y="292"/>
                </a:lnTo>
                <a:lnTo>
                  <a:pt x="12" y="276"/>
                </a:lnTo>
                <a:lnTo>
                  <a:pt x="12" y="292"/>
                </a:lnTo>
                <a:lnTo>
                  <a:pt x="12" y="324"/>
                </a:lnTo>
                <a:lnTo>
                  <a:pt x="12" y="351"/>
                </a:lnTo>
                <a:lnTo>
                  <a:pt x="12" y="367"/>
                </a:lnTo>
                <a:lnTo>
                  <a:pt x="12" y="378"/>
                </a:lnTo>
                <a:lnTo>
                  <a:pt x="12" y="389"/>
                </a:lnTo>
                <a:lnTo>
                  <a:pt x="12" y="416"/>
                </a:lnTo>
                <a:lnTo>
                  <a:pt x="12" y="448"/>
                </a:lnTo>
                <a:lnTo>
                  <a:pt x="12" y="459"/>
                </a:lnTo>
                <a:lnTo>
                  <a:pt x="12" y="437"/>
                </a:lnTo>
                <a:lnTo>
                  <a:pt x="12" y="410"/>
                </a:lnTo>
                <a:lnTo>
                  <a:pt x="12" y="394"/>
                </a:lnTo>
                <a:lnTo>
                  <a:pt x="12" y="400"/>
                </a:lnTo>
                <a:lnTo>
                  <a:pt x="12" y="410"/>
                </a:lnTo>
                <a:lnTo>
                  <a:pt x="12" y="421"/>
                </a:lnTo>
                <a:lnTo>
                  <a:pt x="12" y="416"/>
                </a:lnTo>
                <a:lnTo>
                  <a:pt x="12" y="400"/>
                </a:lnTo>
                <a:lnTo>
                  <a:pt x="12" y="383"/>
                </a:lnTo>
                <a:lnTo>
                  <a:pt x="12" y="367"/>
                </a:lnTo>
                <a:lnTo>
                  <a:pt x="12" y="351"/>
                </a:lnTo>
                <a:lnTo>
                  <a:pt x="12" y="335"/>
                </a:lnTo>
                <a:lnTo>
                  <a:pt x="12" y="329"/>
                </a:lnTo>
                <a:lnTo>
                  <a:pt x="18" y="335"/>
                </a:lnTo>
                <a:lnTo>
                  <a:pt x="18" y="340"/>
                </a:lnTo>
                <a:lnTo>
                  <a:pt x="18" y="356"/>
                </a:lnTo>
                <a:lnTo>
                  <a:pt x="18" y="378"/>
                </a:lnTo>
                <a:lnTo>
                  <a:pt x="18" y="400"/>
                </a:lnTo>
                <a:lnTo>
                  <a:pt x="18" y="421"/>
                </a:lnTo>
                <a:lnTo>
                  <a:pt x="18" y="448"/>
                </a:lnTo>
                <a:lnTo>
                  <a:pt x="18" y="475"/>
                </a:lnTo>
                <a:lnTo>
                  <a:pt x="18" y="497"/>
                </a:lnTo>
                <a:lnTo>
                  <a:pt x="18" y="513"/>
                </a:lnTo>
                <a:lnTo>
                  <a:pt x="18" y="524"/>
                </a:lnTo>
                <a:lnTo>
                  <a:pt x="18" y="518"/>
                </a:lnTo>
                <a:lnTo>
                  <a:pt x="18" y="508"/>
                </a:lnTo>
                <a:lnTo>
                  <a:pt x="18" y="497"/>
                </a:lnTo>
                <a:lnTo>
                  <a:pt x="18" y="481"/>
                </a:lnTo>
                <a:lnTo>
                  <a:pt x="18" y="470"/>
                </a:lnTo>
                <a:lnTo>
                  <a:pt x="18" y="459"/>
                </a:lnTo>
                <a:lnTo>
                  <a:pt x="18" y="443"/>
                </a:lnTo>
                <a:lnTo>
                  <a:pt x="18" y="427"/>
                </a:lnTo>
                <a:lnTo>
                  <a:pt x="18" y="405"/>
                </a:lnTo>
                <a:lnTo>
                  <a:pt x="18" y="378"/>
                </a:lnTo>
                <a:lnTo>
                  <a:pt x="18" y="335"/>
                </a:lnTo>
                <a:lnTo>
                  <a:pt x="18" y="281"/>
                </a:lnTo>
                <a:lnTo>
                  <a:pt x="18" y="232"/>
                </a:lnTo>
                <a:lnTo>
                  <a:pt x="18" y="205"/>
                </a:lnTo>
                <a:lnTo>
                  <a:pt x="18" y="189"/>
                </a:lnTo>
                <a:lnTo>
                  <a:pt x="18" y="173"/>
                </a:lnTo>
                <a:lnTo>
                  <a:pt x="18" y="162"/>
                </a:lnTo>
                <a:lnTo>
                  <a:pt x="18" y="178"/>
                </a:lnTo>
                <a:lnTo>
                  <a:pt x="18" y="238"/>
                </a:lnTo>
                <a:lnTo>
                  <a:pt x="18" y="319"/>
                </a:lnTo>
                <a:lnTo>
                  <a:pt x="18" y="394"/>
                </a:lnTo>
                <a:lnTo>
                  <a:pt x="18" y="443"/>
                </a:lnTo>
                <a:lnTo>
                  <a:pt x="18" y="464"/>
                </a:lnTo>
                <a:lnTo>
                  <a:pt x="18" y="486"/>
                </a:lnTo>
                <a:lnTo>
                  <a:pt x="18" y="518"/>
                </a:lnTo>
                <a:lnTo>
                  <a:pt x="18" y="545"/>
                </a:lnTo>
                <a:lnTo>
                  <a:pt x="18" y="551"/>
                </a:lnTo>
                <a:lnTo>
                  <a:pt x="18" y="545"/>
                </a:lnTo>
                <a:lnTo>
                  <a:pt x="18" y="540"/>
                </a:lnTo>
                <a:lnTo>
                  <a:pt x="18" y="535"/>
                </a:lnTo>
                <a:lnTo>
                  <a:pt x="18" y="513"/>
                </a:lnTo>
                <a:lnTo>
                  <a:pt x="18" y="481"/>
                </a:lnTo>
                <a:lnTo>
                  <a:pt x="18" y="459"/>
                </a:lnTo>
                <a:lnTo>
                  <a:pt x="18" y="448"/>
                </a:lnTo>
                <a:lnTo>
                  <a:pt x="18" y="454"/>
                </a:lnTo>
                <a:lnTo>
                  <a:pt x="18" y="448"/>
                </a:lnTo>
                <a:lnTo>
                  <a:pt x="18" y="437"/>
                </a:lnTo>
                <a:lnTo>
                  <a:pt x="18" y="421"/>
                </a:lnTo>
                <a:lnTo>
                  <a:pt x="18" y="400"/>
                </a:lnTo>
                <a:lnTo>
                  <a:pt x="18" y="367"/>
                </a:lnTo>
                <a:lnTo>
                  <a:pt x="18" y="319"/>
                </a:lnTo>
                <a:lnTo>
                  <a:pt x="18" y="281"/>
                </a:lnTo>
                <a:lnTo>
                  <a:pt x="18" y="276"/>
                </a:lnTo>
                <a:lnTo>
                  <a:pt x="18" y="281"/>
                </a:lnTo>
                <a:lnTo>
                  <a:pt x="18" y="286"/>
                </a:lnTo>
                <a:lnTo>
                  <a:pt x="18" y="297"/>
                </a:lnTo>
                <a:lnTo>
                  <a:pt x="18" y="319"/>
                </a:lnTo>
                <a:lnTo>
                  <a:pt x="18" y="346"/>
                </a:lnTo>
                <a:lnTo>
                  <a:pt x="18" y="367"/>
                </a:lnTo>
                <a:lnTo>
                  <a:pt x="18" y="373"/>
                </a:lnTo>
                <a:lnTo>
                  <a:pt x="18" y="383"/>
                </a:lnTo>
                <a:lnTo>
                  <a:pt x="18" y="400"/>
                </a:lnTo>
                <a:lnTo>
                  <a:pt x="18" y="416"/>
                </a:lnTo>
                <a:lnTo>
                  <a:pt x="18" y="421"/>
                </a:lnTo>
                <a:lnTo>
                  <a:pt x="18" y="427"/>
                </a:lnTo>
                <a:lnTo>
                  <a:pt x="18" y="421"/>
                </a:lnTo>
                <a:lnTo>
                  <a:pt x="18" y="410"/>
                </a:lnTo>
                <a:lnTo>
                  <a:pt x="18" y="400"/>
                </a:lnTo>
                <a:lnTo>
                  <a:pt x="18" y="394"/>
                </a:lnTo>
                <a:lnTo>
                  <a:pt x="18" y="383"/>
                </a:lnTo>
                <a:lnTo>
                  <a:pt x="18" y="362"/>
                </a:lnTo>
                <a:lnTo>
                  <a:pt x="18" y="335"/>
                </a:lnTo>
                <a:lnTo>
                  <a:pt x="18" y="329"/>
                </a:lnTo>
                <a:lnTo>
                  <a:pt x="18" y="340"/>
                </a:lnTo>
                <a:lnTo>
                  <a:pt x="18" y="362"/>
                </a:lnTo>
                <a:lnTo>
                  <a:pt x="18" y="373"/>
                </a:lnTo>
                <a:lnTo>
                  <a:pt x="18" y="378"/>
                </a:lnTo>
                <a:lnTo>
                  <a:pt x="18" y="394"/>
                </a:lnTo>
                <a:lnTo>
                  <a:pt x="18" y="421"/>
                </a:lnTo>
                <a:lnTo>
                  <a:pt x="24" y="454"/>
                </a:lnTo>
                <a:lnTo>
                  <a:pt x="24" y="481"/>
                </a:lnTo>
                <a:lnTo>
                  <a:pt x="24" y="502"/>
                </a:lnTo>
                <a:lnTo>
                  <a:pt x="24" y="518"/>
                </a:lnTo>
                <a:lnTo>
                  <a:pt x="24" y="524"/>
                </a:lnTo>
                <a:lnTo>
                  <a:pt x="24" y="529"/>
                </a:lnTo>
                <a:lnTo>
                  <a:pt x="24" y="524"/>
                </a:lnTo>
                <a:lnTo>
                  <a:pt x="24" y="502"/>
                </a:lnTo>
                <a:lnTo>
                  <a:pt x="24" y="470"/>
                </a:lnTo>
                <a:lnTo>
                  <a:pt x="24" y="437"/>
                </a:lnTo>
                <a:lnTo>
                  <a:pt x="24" y="416"/>
                </a:lnTo>
                <a:lnTo>
                  <a:pt x="24" y="394"/>
                </a:lnTo>
                <a:lnTo>
                  <a:pt x="24" y="356"/>
                </a:lnTo>
                <a:lnTo>
                  <a:pt x="24" y="313"/>
                </a:lnTo>
                <a:lnTo>
                  <a:pt x="24" y="270"/>
                </a:lnTo>
                <a:lnTo>
                  <a:pt x="24" y="254"/>
                </a:lnTo>
                <a:lnTo>
                  <a:pt x="24" y="265"/>
                </a:lnTo>
                <a:lnTo>
                  <a:pt x="24" y="281"/>
                </a:lnTo>
                <a:lnTo>
                  <a:pt x="24" y="308"/>
                </a:lnTo>
                <a:lnTo>
                  <a:pt x="24" y="340"/>
                </a:lnTo>
                <a:lnTo>
                  <a:pt x="24" y="373"/>
                </a:lnTo>
                <a:lnTo>
                  <a:pt x="24" y="400"/>
                </a:lnTo>
                <a:lnTo>
                  <a:pt x="24" y="427"/>
                </a:lnTo>
                <a:lnTo>
                  <a:pt x="24" y="443"/>
                </a:lnTo>
                <a:lnTo>
                  <a:pt x="24" y="432"/>
                </a:lnTo>
                <a:lnTo>
                  <a:pt x="24" y="410"/>
                </a:lnTo>
                <a:lnTo>
                  <a:pt x="24" y="400"/>
                </a:lnTo>
                <a:lnTo>
                  <a:pt x="24" y="410"/>
                </a:lnTo>
                <a:lnTo>
                  <a:pt x="24" y="432"/>
                </a:lnTo>
                <a:lnTo>
                  <a:pt x="24" y="454"/>
                </a:lnTo>
                <a:lnTo>
                  <a:pt x="24" y="464"/>
                </a:lnTo>
                <a:lnTo>
                  <a:pt x="24" y="475"/>
                </a:lnTo>
                <a:lnTo>
                  <a:pt x="24" y="481"/>
                </a:lnTo>
                <a:lnTo>
                  <a:pt x="24" y="475"/>
                </a:lnTo>
                <a:lnTo>
                  <a:pt x="24" y="486"/>
                </a:lnTo>
                <a:lnTo>
                  <a:pt x="24" y="491"/>
                </a:lnTo>
                <a:lnTo>
                  <a:pt x="24" y="502"/>
                </a:lnTo>
                <a:lnTo>
                  <a:pt x="24" y="491"/>
                </a:lnTo>
                <a:lnTo>
                  <a:pt x="24" y="470"/>
                </a:lnTo>
                <a:lnTo>
                  <a:pt x="24" y="464"/>
                </a:lnTo>
                <a:lnTo>
                  <a:pt x="24" y="475"/>
                </a:lnTo>
                <a:lnTo>
                  <a:pt x="24" y="470"/>
                </a:lnTo>
                <a:lnTo>
                  <a:pt x="24" y="448"/>
                </a:lnTo>
                <a:lnTo>
                  <a:pt x="24" y="416"/>
                </a:lnTo>
                <a:lnTo>
                  <a:pt x="24" y="378"/>
                </a:lnTo>
                <a:lnTo>
                  <a:pt x="24" y="329"/>
                </a:lnTo>
                <a:lnTo>
                  <a:pt x="24" y="270"/>
                </a:lnTo>
                <a:lnTo>
                  <a:pt x="24" y="216"/>
                </a:lnTo>
                <a:lnTo>
                  <a:pt x="24" y="178"/>
                </a:lnTo>
                <a:lnTo>
                  <a:pt x="24" y="151"/>
                </a:lnTo>
                <a:lnTo>
                  <a:pt x="24" y="124"/>
                </a:lnTo>
                <a:lnTo>
                  <a:pt x="24" y="97"/>
                </a:lnTo>
                <a:lnTo>
                  <a:pt x="24" y="76"/>
                </a:lnTo>
                <a:lnTo>
                  <a:pt x="24" y="103"/>
                </a:lnTo>
                <a:lnTo>
                  <a:pt x="24" y="184"/>
                </a:lnTo>
                <a:lnTo>
                  <a:pt x="24" y="286"/>
                </a:lnTo>
                <a:lnTo>
                  <a:pt x="24" y="367"/>
                </a:lnTo>
                <a:lnTo>
                  <a:pt x="24" y="416"/>
                </a:lnTo>
                <a:lnTo>
                  <a:pt x="24" y="448"/>
                </a:lnTo>
                <a:lnTo>
                  <a:pt x="24" y="486"/>
                </a:lnTo>
                <a:lnTo>
                  <a:pt x="24" y="518"/>
                </a:lnTo>
                <a:lnTo>
                  <a:pt x="24" y="540"/>
                </a:lnTo>
                <a:lnTo>
                  <a:pt x="24" y="556"/>
                </a:lnTo>
                <a:lnTo>
                  <a:pt x="24" y="583"/>
                </a:lnTo>
                <a:lnTo>
                  <a:pt x="24" y="616"/>
                </a:lnTo>
                <a:lnTo>
                  <a:pt x="24" y="632"/>
                </a:lnTo>
                <a:lnTo>
                  <a:pt x="24" y="605"/>
                </a:lnTo>
                <a:lnTo>
                  <a:pt x="24" y="567"/>
                </a:lnTo>
                <a:lnTo>
                  <a:pt x="24" y="518"/>
                </a:lnTo>
                <a:lnTo>
                  <a:pt x="24" y="459"/>
                </a:lnTo>
                <a:lnTo>
                  <a:pt x="24" y="394"/>
                </a:lnTo>
                <a:lnTo>
                  <a:pt x="24" y="340"/>
                </a:lnTo>
                <a:lnTo>
                  <a:pt x="24" y="297"/>
                </a:lnTo>
                <a:lnTo>
                  <a:pt x="24" y="259"/>
                </a:lnTo>
                <a:lnTo>
                  <a:pt x="24" y="216"/>
                </a:lnTo>
                <a:lnTo>
                  <a:pt x="24" y="189"/>
                </a:lnTo>
                <a:lnTo>
                  <a:pt x="24" y="195"/>
                </a:lnTo>
                <a:lnTo>
                  <a:pt x="24" y="227"/>
                </a:lnTo>
                <a:lnTo>
                  <a:pt x="24" y="276"/>
                </a:lnTo>
                <a:lnTo>
                  <a:pt x="30" y="324"/>
                </a:lnTo>
                <a:lnTo>
                  <a:pt x="30" y="356"/>
                </a:lnTo>
                <a:lnTo>
                  <a:pt x="30" y="389"/>
                </a:lnTo>
                <a:lnTo>
                  <a:pt x="30" y="416"/>
                </a:lnTo>
                <a:lnTo>
                  <a:pt x="30" y="454"/>
                </a:lnTo>
                <a:lnTo>
                  <a:pt x="30" y="481"/>
                </a:lnTo>
                <a:lnTo>
                  <a:pt x="30" y="486"/>
                </a:lnTo>
                <a:lnTo>
                  <a:pt x="30" y="470"/>
                </a:lnTo>
                <a:lnTo>
                  <a:pt x="30" y="454"/>
                </a:lnTo>
                <a:lnTo>
                  <a:pt x="30" y="443"/>
                </a:lnTo>
                <a:lnTo>
                  <a:pt x="30" y="421"/>
                </a:lnTo>
                <a:lnTo>
                  <a:pt x="30" y="405"/>
                </a:lnTo>
                <a:lnTo>
                  <a:pt x="30" y="410"/>
                </a:lnTo>
                <a:lnTo>
                  <a:pt x="30" y="416"/>
                </a:lnTo>
                <a:lnTo>
                  <a:pt x="30" y="421"/>
                </a:lnTo>
                <a:lnTo>
                  <a:pt x="30" y="432"/>
                </a:lnTo>
                <a:lnTo>
                  <a:pt x="30" y="448"/>
                </a:lnTo>
                <a:lnTo>
                  <a:pt x="30" y="454"/>
                </a:lnTo>
                <a:lnTo>
                  <a:pt x="30" y="448"/>
                </a:lnTo>
                <a:lnTo>
                  <a:pt x="30" y="443"/>
                </a:lnTo>
                <a:lnTo>
                  <a:pt x="30" y="454"/>
                </a:lnTo>
                <a:lnTo>
                  <a:pt x="30" y="475"/>
                </a:lnTo>
                <a:lnTo>
                  <a:pt x="30" y="508"/>
                </a:lnTo>
                <a:lnTo>
                  <a:pt x="30" y="545"/>
                </a:lnTo>
                <a:lnTo>
                  <a:pt x="30" y="578"/>
                </a:lnTo>
                <a:lnTo>
                  <a:pt x="30" y="594"/>
                </a:lnTo>
                <a:lnTo>
                  <a:pt x="30" y="583"/>
                </a:lnTo>
                <a:lnTo>
                  <a:pt x="30" y="551"/>
                </a:lnTo>
                <a:lnTo>
                  <a:pt x="30" y="497"/>
                </a:lnTo>
                <a:lnTo>
                  <a:pt x="30" y="443"/>
                </a:lnTo>
                <a:lnTo>
                  <a:pt x="30" y="394"/>
                </a:lnTo>
                <a:lnTo>
                  <a:pt x="30" y="340"/>
                </a:lnTo>
                <a:lnTo>
                  <a:pt x="30" y="259"/>
                </a:lnTo>
                <a:lnTo>
                  <a:pt x="30" y="173"/>
                </a:lnTo>
                <a:lnTo>
                  <a:pt x="30" y="103"/>
                </a:lnTo>
                <a:lnTo>
                  <a:pt x="30" y="76"/>
                </a:lnTo>
                <a:lnTo>
                  <a:pt x="30" y="87"/>
                </a:lnTo>
                <a:lnTo>
                  <a:pt x="30" y="103"/>
                </a:lnTo>
                <a:lnTo>
                  <a:pt x="30" y="130"/>
                </a:lnTo>
                <a:lnTo>
                  <a:pt x="30" y="157"/>
                </a:lnTo>
                <a:lnTo>
                  <a:pt x="30" y="189"/>
                </a:lnTo>
                <a:lnTo>
                  <a:pt x="30" y="227"/>
                </a:lnTo>
                <a:lnTo>
                  <a:pt x="30" y="265"/>
                </a:lnTo>
                <a:lnTo>
                  <a:pt x="30" y="292"/>
                </a:lnTo>
                <a:lnTo>
                  <a:pt x="30" y="319"/>
                </a:lnTo>
                <a:lnTo>
                  <a:pt x="30" y="340"/>
                </a:lnTo>
                <a:lnTo>
                  <a:pt x="30" y="367"/>
                </a:lnTo>
                <a:lnTo>
                  <a:pt x="30" y="394"/>
                </a:lnTo>
                <a:lnTo>
                  <a:pt x="30" y="421"/>
                </a:lnTo>
                <a:lnTo>
                  <a:pt x="30" y="464"/>
                </a:lnTo>
                <a:lnTo>
                  <a:pt x="30" y="513"/>
                </a:lnTo>
                <a:lnTo>
                  <a:pt x="30" y="562"/>
                </a:lnTo>
                <a:lnTo>
                  <a:pt x="30" y="594"/>
                </a:lnTo>
                <a:lnTo>
                  <a:pt x="30" y="605"/>
                </a:lnTo>
                <a:lnTo>
                  <a:pt x="30" y="610"/>
                </a:lnTo>
                <a:lnTo>
                  <a:pt x="30" y="621"/>
                </a:lnTo>
                <a:lnTo>
                  <a:pt x="30" y="610"/>
                </a:lnTo>
                <a:lnTo>
                  <a:pt x="30" y="589"/>
                </a:lnTo>
                <a:lnTo>
                  <a:pt x="30" y="562"/>
                </a:lnTo>
                <a:lnTo>
                  <a:pt x="30" y="535"/>
                </a:lnTo>
                <a:lnTo>
                  <a:pt x="30" y="518"/>
                </a:lnTo>
                <a:lnTo>
                  <a:pt x="30" y="508"/>
                </a:lnTo>
                <a:lnTo>
                  <a:pt x="30" y="497"/>
                </a:lnTo>
                <a:lnTo>
                  <a:pt x="30" y="491"/>
                </a:lnTo>
                <a:lnTo>
                  <a:pt x="30" y="470"/>
                </a:lnTo>
                <a:lnTo>
                  <a:pt x="30" y="448"/>
                </a:lnTo>
                <a:lnTo>
                  <a:pt x="30" y="421"/>
                </a:lnTo>
                <a:lnTo>
                  <a:pt x="30" y="389"/>
                </a:lnTo>
                <a:lnTo>
                  <a:pt x="30" y="351"/>
                </a:lnTo>
                <a:lnTo>
                  <a:pt x="30" y="286"/>
                </a:lnTo>
                <a:lnTo>
                  <a:pt x="30" y="222"/>
                </a:lnTo>
                <a:lnTo>
                  <a:pt x="30" y="184"/>
                </a:lnTo>
                <a:lnTo>
                  <a:pt x="30" y="178"/>
                </a:lnTo>
                <a:lnTo>
                  <a:pt x="30" y="195"/>
                </a:lnTo>
                <a:lnTo>
                  <a:pt x="30" y="211"/>
                </a:lnTo>
                <a:lnTo>
                  <a:pt x="30" y="249"/>
                </a:lnTo>
                <a:lnTo>
                  <a:pt x="36" y="297"/>
                </a:lnTo>
                <a:lnTo>
                  <a:pt x="36" y="356"/>
                </a:lnTo>
                <a:lnTo>
                  <a:pt x="36" y="400"/>
                </a:lnTo>
                <a:lnTo>
                  <a:pt x="36" y="421"/>
                </a:lnTo>
                <a:lnTo>
                  <a:pt x="36" y="416"/>
                </a:lnTo>
                <a:lnTo>
                  <a:pt x="36" y="394"/>
                </a:lnTo>
                <a:lnTo>
                  <a:pt x="36" y="373"/>
                </a:lnTo>
                <a:lnTo>
                  <a:pt x="36" y="356"/>
                </a:lnTo>
                <a:lnTo>
                  <a:pt x="36" y="351"/>
                </a:lnTo>
                <a:lnTo>
                  <a:pt x="36" y="362"/>
                </a:lnTo>
                <a:lnTo>
                  <a:pt x="36" y="389"/>
                </a:lnTo>
                <a:lnTo>
                  <a:pt x="36" y="427"/>
                </a:lnTo>
                <a:lnTo>
                  <a:pt x="36" y="459"/>
                </a:lnTo>
                <a:lnTo>
                  <a:pt x="36" y="486"/>
                </a:lnTo>
                <a:lnTo>
                  <a:pt x="36" y="518"/>
                </a:lnTo>
                <a:lnTo>
                  <a:pt x="36" y="551"/>
                </a:lnTo>
                <a:lnTo>
                  <a:pt x="36" y="524"/>
                </a:lnTo>
                <a:lnTo>
                  <a:pt x="36" y="491"/>
                </a:lnTo>
                <a:lnTo>
                  <a:pt x="36" y="470"/>
                </a:lnTo>
                <a:lnTo>
                  <a:pt x="36" y="464"/>
                </a:lnTo>
                <a:lnTo>
                  <a:pt x="36" y="448"/>
                </a:lnTo>
                <a:lnTo>
                  <a:pt x="36" y="432"/>
                </a:lnTo>
                <a:lnTo>
                  <a:pt x="36" y="427"/>
                </a:lnTo>
                <a:lnTo>
                  <a:pt x="36" y="421"/>
                </a:lnTo>
                <a:lnTo>
                  <a:pt x="36" y="427"/>
                </a:lnTo>
                <a:lnTo>
                  <a:pt x="36" y="421"/>
                </a:lnTo>
                <a:lnTo>
                  <a:pt x="36" y="416"/>
                </a:lnTo>
                <a:lnTo>
                  <a:pt x="36" y="394"/>
                </a:lnTo>
                <a:lnTo>
                  <a:pt x="36" y="362"/>
                </a:lnTo>
                <a:lnTo>
                  <a:pt x="36" y="329"/>
                </a:lnTo>
                <a:lnTo>
                  <a:pt x="36" y="319"/>
                </a:lnTo>
                <a:lnTo>
                  <a:pt x="36" y="346"/>
                </a:lnTo>
                <a:lnTo>
                  <a:pt x="36" y="383"/>
                </a:lnTo>
                <a:lnTo>
                  <a:pt x="36" y="405"/>
                </a:lnTo>
                <a:lnTo>
                  <a:pt x="36" y="394"/>
                </a:lnTo>
                <a:lnTo>
                  <a:pt x="36" y="383"/>
                </a:lnTo>
                <a:lnTo>
                  <a:pt x="36" y="367"/>
                </a:lnTo>
                <a:lnTo>
                  <a:pt x="36" y="351"/>
                </a:lnTo>
                <a:lnTo>
                  <a:pt x="36" y="346"/>
                </a:lnTo>
                <a:lnTo>
                  <a:pt x="36" y="335"/>
                </a:lnTo>
                <a:lnTo>
                  <a:pt x="36" y="319"/>
                </a:lnTo>
                <a:lnTo>
                  <a:pt x="36" y="313"/>
                </a:lnTo>
                <a:lnTo>
                  <a:pt x="36" y="340"/>
                </a:lnTo>
                <a:lnTo>
                  <a:pt x="36" y="389"/>
                </a:lnTo>
                <a:lnTo>
                  <a:pt x="36" y="427"/>
                </a:lnTo>
                <a:lnTo>
                  <a:pt x="36" y="443"/>
                </a:lnTo>
                <a:lnTo>
                  <a:pt x="36" y="454"/>
                </a:lnTo>
                <a:lnTo>
                  <a:pt x="36" y="464"/>
                </a:lnTo>
                <a:lnTo>
                  <a:pt x="36" y="475"/>
                </a:lnTo>
                <a:lnTo>
                  <a:pt x="36" y="454"/>
                </a:lnTo>
                <a:lnTo>
                  <a:pt x="36" y="416"/>
                </a:lnTo>
                <a:lnTo>
                  <a:pt x="36" y="383"/>
                </a:lnTo>
                <a:lnTo>
                  <a:pt x="36" y="405"/>
                </a:lnTo>
                <a:lnTo>
                  <a:pt x="36" y="421"/>
                </a:lnTo>
                <a:lnTo>
                  <a:pt x="36" y="427"/>
                </a:lnTo>
                <a:lnTo>
                  <a:pt x="36" y="448"/>
                </a:lnTo>
                <a:lnTo>
                  <a:pt x="36" y="464"/>
                </a:lnTo>
                <a:lnTo>
                  <a:pt x="36" y="454"/>
                </a:lnTo>
                <a:lnTo>
                  <a:pt x="36" y="437"/>
                </a:lnTo>
                <a:lnTo>
                  <a:pt x="36" y="416"/>
                </a:lnTo>
                <a:lnTo>
                  <a:pt x="36" y="394"/>
                </a:lnTo>
                <a:lnTo>
                  <a:pt x="36" y="362"/>
                </a:lnTo>
                <a:lnTo>
                  <a:pt x="36" y="324"/>
                </a:lnTo>
                <a:lnTo>
                  <a:pt x="36" y="302"/>
                </a:lnTo>
                <a:lnTo>
                  <a:pt x="36" y="313"/>
                </a:lnTo>
                <a:lnTo>
                  <a:pt x="36" y="335"/>
                </a:lnTo>
                <a:lnTo>
                  <a:pt x="36" y="351"/>
                </a:lnTo>
                <a:lnTo>
                  <a:pt x="36" y="346"/>
                </a:lnTo>
                <a:lnTo>
                  <a:pt x="36" y="329"/>
                </a:lnTo>
                <a:lnTo>
                  <a:pt x="36" y="313"/>
                </a:lnTo>
                <a:lnTo>
                  <a:pt x="36" y="324"/>
                </a:lnTo>
                <a:lnTo>
                  <a:pt x="36" y="351"/>
                </a:lnTo>
                <a:lnTo>
                  <a:pt x="36" y="378"/>
                </a:lnTo>
                <a:lnTo>
                  <a:pt x="36" y="421"/>
                </a:lnTo>
                <a:lnTo>
                  <a:pt x="36" y="475"/>
                </a:lnTo>
                <a:lnTo>
                  <a:pt x="36" y="518"/>
                </a:lnTo>
                <a:lnTo>
                  <a:pt x="36" y="545"/>
                </a:lnTo>
                <a:lnTo>
                  <a:pt x="36" y="562"/>
                </a:lnTo>
                <a:lnTo>
                  <a:pt x="42" y="578"/>
                </a:lnTo>
                <a:lnTo>
                  <a:pt x="42" y="589"/>
                </a:lnTo>
                <a:lnTo>
                  <a:pt x="42" y="594"/>
                </a:lnTo>
                <a:lnTo>
                  <a:pt x="42" y="583"/>
                </a:lnTo>
                <a:lnTo>
                  <a:pt x="42" y="551"/>
                </a:lnTo>
                <a:lnTo>
                  <a:pt x="42" y="518"/>
                </a:lnTo>
                <a:lnTo>
                  <a:pt x="42" y="486"/>
                </a:lnTo>
                <a:lnTo>
                  <a:pt x="42" y="464"/>
                </a:lnTo>
                <a:lnTo>
                  <a:pt x="42" y="443"/>
                </a:lnTo>
                <a:lnTo>
                  <a:pt x="42" y="421"/>
                </a:lnTo>
                <a:lnTo>
                  <a:pt x="42" y="394"/>
                </a:lnTo>
                <a:lnTo>
                  <a:pt x="42" y="373"/>
                </a:lnTo>
                <a:lnTo>
                  <a:pt x="42" y="362"/>
                </a:lnTo>
                <a:lnTo>
                  <a:pt x="42" y="340"/>
                </a:lnTo>
                <a:lnTo>
                  <a:pt x="42" y="302"/>
                </a:lnTo>
                <a:lnTo>
                  <a:pt x="42" y="270"/>
                </a:lnTo>
                <a:lnTo>
                  <a:pt x="42" y="254"/>
                </a:lnTo>
                <a:lnTo>
                  <a:pt x="42" y="249"/>
                </a:lnTo>
                <a:lnTo>
                  <a:pt x="42" y="238"/>
                </a:lnTo>
                <a:lnTo>
                  <a:pt x="42" y="232"/>
                </a:lnTo>
                <a:lnTo>
                  <a:pt x="42" y="227"/>
                </a:lnTo>
                <a:lnTo>
                  <a:pt x="42" y="238"/>
                </a:lnTo>
                <a:lnTo>
                  <a:pt x="42" y="259"/>
                </a:lnTo>
                <a:lnTo>
                  <a:pt x="42" y="286"/>
                </a:lnTo>
                <a:lnTo>
                  <a:pt x="42" y="302"/>
                </a:lnTo>
                <a:lnTo>
                  <a:pt x="42" y="319"/>
                </a:lnTo>
                <a:lnTo>
                  <a:pt x="42" y="335"/>
                </a:lnTo>
                <a:lnTo>
                  <a:pt x="42" y="362"/>
                </a:lnTo>
                <a:lnTo>
                  <a:pt x="42" y="389"/>
                </a:lnTo>
                <a:lnTo>
                  <a:pt x="42" y="405"/>
                </a:lnTo>
                <a:lnTo>
                  <a:pt x="42" y="437"/>
                </a:lnTo>
                <a:lnTo>
                  <a:pt x="42" y="481"/>
                </a:lnTo>
                <a:lnTo>
                  <a:pt x="42" y="502"/>
                </a:lnTo>
                <a:lnTo>
                  <a:pt x="42" y="491"/>
                </a:lnTo>
                <a:lnTo>
                  <a:pt x="42" y="459"/>
                </a:lnTo>
                <a:lnTo>
                  <a:pt x="42" y="443"/>
                </a:lnTo>
                <a:lnTo>
                  <a:pt x="42" y="448"/>
                </a:lnTo>
                <a:lnTo>
                  <a:pt x="42" y="459"/>
                </a:lnTo>
                <a:lnTo>
                  <a:pt x="42" y="443"/>
                </a:lnTo>
                <a:lnTo>
                  <a:pt x="42" y="427"/>
                </a:lnTo>
                <a:lnTo>
                  <a:pt x="42" y="416"/>
                </a:lnTo>
                <a:lnTo>
                  <a:pt x="42" y="410"/>
                </a:lnTo>
                <a:lnTo>
                  <a:pt x="42" y="416"/>
                </a:lnTo>
                <a:lnTo>
                  <a:pt x="42" y="432"/>
                </a:lnTo>
                <a:lnTo>
                  <a:pt x="42" y="454"/>
                </a:lnTo>
                <a:lnTo>
                  <a:pt x="42" y="475"/>
                </a:lnTo>
                <a:lnTo>
                  <a:pt x="42" y="486"/>
                </a:lnTo>
                <a:lnTo>
                  <a:pt x="42" y="481"/>
                </a:lnTo>
                <a:lnTo>
                  <a:pt x="42" y="470"/>
                </a:lnTo>
                <a:lnTo>
                  <a:pt x="42" y="491"/>
                </a:lnTo>
                <a:lnTo>
                  <a:pt x="42" y="502"/>
                </a:lnTo>
                <a:lnTo>
                  <a:pt x="42" y="497"/>
                </a:lnTo>
                <a:lnTo>
                  <a:pt x="42" y="475"/>
                </a:lnTo>
                <a:lnTo>
                  <a:pt x="42" y="459"/>
                </a:lnTo>
                <a:lnTo>
                  <a:pt x="42" y="454"/>
                </a:lnTo>
                <a:lnTo>
                  <a:pt x="42" y="448"/>
                </a:lnTo>
                <a:lnTo>
                  <a:pt x="42" y="443"/>
                </a:lnTo>
                <a:lnTo>
                  <a:pt x="42" y="427"/>
                </a:lnTo>
                <a:lnTo>
                  <a:pt x="42" y="410"/>
                </a:lnTo>
                <a:lnTo>
                  <a:pt x="42" y="400"/>
                </a:lnTo>
                <a:lnTo>
                  <a:pt x="42" y="389"/>
                </a:lnTo>
                <a:lnTo>
                  <a:pt x="42" y="362"/>
                </a:lnTo>
                <a:lnTo>
                  <a:pt x="42" y="313"/>
                </a:lnTo>
                <a:lnTo>
                  <a:pt x="42" y="265"/>
                </a:lnTo>
                <a:lnTo>
                  <a:pt x="42" y="238"/>
                </a:lnTo>
                <a:lnTo>
                  <a:pt x="42" y="232"/>
                </a:lnTo>
                <a:lnTo>
                  <a:pt x="42" y="227"/>
                </a:lnTo>
                <a:lnTo>
                  <a:pt x="42" y="216"/>
                </a:lnTo>
                <a:lnTo>
                  <a:pt x="42" y="200"/>
                </a:lnTo>
                <a:lnTo>
                  <a:pt x="42" y="195"/>
                </a:lnTo>
                <a:lnTo>
                  <a:pt x="42" y="222"/>
                </a:lnTo>
                <a:lnTo>
                  <a:pt x="42" y="281"/>
                </a:lnTo>
                <a:lnTo>
                  <a:pt x="42" y="351"/>
                </a:lnTo>
                <a:lnTo>
                  <a:pt x="42" y="421"/>
                </a:lnTo>
                <a:lnTo>
                  <a:pt x="42" y="464"/>
                </a:lnTo>
                <a:lnTo>
                  <a:pt x="42" y="481"/>
                </a:lnTo>
                <a:lnTo>
                  <a:pt x="42" y="497"/>
                </a:lnTo>
                <a:lnTo>
                  <a:pt x="42" y="513"/>
                </a:lnTo>
                <a:lnTo>
                  <a:pt x="42" y="524"/>
                </a:lnTo>
                <a:lnTo>
                  <a:pt x="42" y="518"/>
                </a:lnTo>
                <a:lnTo>
                  <a:pt x="42" y="513"/>
                </a:lnTo>
                <a:lnTo>
                  <a:pt x="42" y="508"/>
                </a:lnTo>
                <a:lnTo>
                  <a:pt x="48" y="513"/>
                </a:lnTo>
                <a:lnTo>
                  <a:pt x="48" y="518"/>
                </a:lnTo>
                <a:lnTo>
                  <a:pt x="48" y="524"/>
                </a:lnTo>
                <a:lnTo>
                  <a:pt x="48" y="518"/>
                </a:lnTo>
                <a:lnTo>
                  <a:pt x="48" y="508"/>
                </a:lnTo>
                <a:lnTo>
                  <a:pt x="48" y="491"/>
                </a:lnTo>
                <a:lnTo>
                  <a:pt x="48" y="475"/>
                </a:lnTo>
                <a:lnTo>
                  <a:pt x="48" y="464"/>
                </a:lnTo>
                <a:lnTo>
                  <a:pt x="48" y="443"/>
                </a:lnTo>
                <a:lnTo>
                  <a:pt x="48" y="421"/>
                </a:lnTo>
                <a:lnTo>
                  <a:pt x="48" y="383"/>
                </a:lnTo>
                <a:lnTo>
                  <a:pt x="48" y="329"/>
                </a:lnTo>
                <a:lnTo>
                  <a:pt x="48" y="281"/>
                </a:lnTo>
                <a:lnTo>
                  <a:pt x="48" y="259"/>
                </a:lnTo>
                <a:lnTo>
                  <a:pt x="48" y="270"/>
                </a:lnTo>
                <a:lnTo>
                  <a:pt x="48" y="276"/>
                </a:lnTo>
                <a:lnTo>
                  <a:pt x="48" y="286"/>
                </a:lnTo>
                <a:lnTo>
                  <a:pt x="48" y="324"/>
                </a:lnTo>
                <a:lnTo>
                  <a:pt x="48" y="373"/>
                </a:lnTo>
                <a:lnTo>
                  <a:pt x="48" y="405"/>
                </a:lnTo>
                <a:lnTo>
                  <a:pt x="48" y="427"/>
                </a:lnTo>
                <a:lnTo>
                  <a:pt x="48" y="448"/>
                </a:lnTo>
                <a:lnTo>
                  <a:pt x="48" y="459"/>
                </a:lnTo>
                <a:lnTo>
                  <a:pt x="48" y="454"/>
                </a:lnTo>
                <a:lnTo>
                  <a:pt x="48" y="437"/>
                </a:lnTo>
                <a:lnTo>
                  <a:pt x="48" y="427"/>
                </a:lnTo>
                <a:lnTo>
                  <a:pt x="48" y="432"/>
                </a:lnTo>
                <a:lnTo>
                  <a:pt x="48" y="443"/>
                </a:lnTo>
                <a:lnTo>
                  <a:pt x="48" y="459"/>
                </a:lnTo>
                <a:lnTo>
                  <a:pt x="48" y="470"/>
                </a:lnTo>
                <a:lnTo>
                  <a:pt x="48" y="486"/>
                </a:lnTo>
                <a:lnTo>
                  <a:pt x="48" y="497"/>
                </a:lnTo>
                <a:lnTo>
                  <a:pt x="48" y="502"/>
                </a:lnTo>
                <a:lnTo>
                  <a:pt x="48" y="470"/>
                </a:lnTo>
                <a:lnTo>
                  <a:pt x="48" y="416"/>
                </a:lnTo>
                <a:lnTo>
                  <a:pt x="48" y="356"/>
                </a:lnTo>
                <a:lnTo>
                  <a:pt x="48" y="313"/>
                </a:lnTo>
                <a:lnTo>
                  <a:pt x="48" y="297"/>
                </a:lnTo>
                <a:lnTo>
                  <a:pt x="48" y="286"/>
                </a:lnTo>
                <a:lnTo>
                  <a:pt x="48" y="281"/>
                </a:lnTo>
                <a:lnTo>
                  <a:pt x="48" y="292"/>
                </a:lnTo>
                <a:lnTo>
                  <a:pt x="48" y="302"/>
                </a:lnTo>
                <a:lnTo>
                  <a:pt x="48" y="319"/>
                </a:lnTo>
                <a:lnTo>
                  <a:pt x="48" y="340"/>
                </a:lnTo>
                <a:lnTo>
                  <a:pt x="48" y="362"/>
                </a:lnTo>
                <a:lnTo>
                  <a:pt x="48" y="394"/>
                </a:lnTo>
                <a:lnTo>
                  <a:pt x="48" y="421"/>
                </a:lnTo>
                <a:lnTo>
                  <a:pt x="48" y="437"/>
                </a:lnTo>
                <a:lnTo>
                  <a:pt x="48" y="454"/>
                </a:lnTo>
                <a:lnTo>
                  <a:pt x="48" y="464"/>
                </a:lnTo>
                <a:lnTo>
                  <a:pt x="48" y="481"/>
                </a:lnTo>
                <a:lnTo>
                  <a:pt x="48" y="497"/>
                </a:lnTo>
                <a:lnTo>
                  <a:pt x="48" y="481"/>
                </a:lnTo>
                <a:lnTo>
                  <a:pt x="48" y="464"/>
                </a:lnTo>
                <a:lnTo>
                  <a:pt x="48" y="481"/>
                </a:lnTo>
                <a:lnTo>
                  <a:pt x="48" y="497"/>
                </a:lnTo>
                <a:lnTo>
                  <a:pt x="48" y="502"/>
                </a:lnTo>
                <a:lnTo>
                  <a:pt x="48" y="491"/>
                </a:lnTo>
                <a:lnTo>
                  <a:pt x="48" y="475"/>
                </a:lnTo>
                <a:lnTo>
                  <a:pt x="48" y="448"/>
                </a:lnTo>
                <a:lnTo>
                  <a:pt x="48" y="421"/>
                </a:lnTo>
                <a:lnTo>
                  <a:pt x="48" y="383"/>
                </a:lnTo>
                <a:lnTo>
                  <a:pt x="48" y="324"/>
                </a:lnTo>
                <a:lnTo>
                  <a:pt x="48" y="254"/>
                </a:lnTo>
                <a:lnTo>
                  <a:pt x="48" y="200"/>
                </a:lnTo>
                <a:lnTo>
                  <a:pt x="48" y="178"/>
                </a:lnTo>
                <a:lnTo>
                  <a:pt x="48" y="189"/>
                </a:lnTo>
                <a:lnTo>
                  <a:pt x="48" y="211"/>
                </a:lnTo>
                <a:lnTo>
                  <a:pt x="48" y="222"/>
                </a:lnTo>
                <a:lnTo>
                  <a:pt x="48" y="216"/>
                </a:lnTo>
                <a:lnTo>
                  <a:pt x="48" y="227"/>
                </a:lnTo>
                <a:lnTo>
                  <a:pt x="48" y="254"/>
                </a:lnTo>
                <a:lnTo>
                  <a:pt x="48" y="292"/>
                </a:lnTo>
                <a:lnTo>
                  <a:pt x="48" y="340"/>
                </a:lnTo>
                <a:lnTo>
                  <a:pt x="48" y="394"/>
                </a:lnTo>
                <a:lnTo>
                  <a:pt x="48" y="454"/>
                </a:lnTo>
                <a:lnTo>
                  <a:pt x="48" y="502"/>
                </a:lnTo>
                <a:lnTo>
                  <a:pt x="48" y="535"/>
                </a:lnTo>
                <a:lnTo>
                  <a:pt x="48" y="545"/>
                </a:lnTo>
                <a:lnTo>
                  <a:pt x="48" y="556"/>
                </a:lnTo>
                <a:lnTo>
                  <a:pt x="54" y="562"/>
                </a:lnTo>
                <a:lnTo>
                  <a:pt x="54" y="567"/>
                </a:lnTo>
                <a:lnTo>
                  <a:pt x="54" y="556"/>
                </a:lnTo>
                <a:lnTo>
                  <a:pt x="54" y="545"/>
                </a:lnTo>
                <a:lnTo>
                  <a:pt x="54" y="529"/>
                </a:lnTo>
                <a:lnTo>
                  <a:pt x="54" y="518"/>
                </a:lnTo>
                <a:lnTo>
                  <a:pt x="54" y="502"/>
                </a:lnTo>
                <a:lnTo>
                  <a:pt x="54" y="475"/>
                </a:lnTo>
                <a:lnTo>
                  <a:pt x="54" y="443"/>
                </a:lnTo>
                <a:lnTo>
                  <a:pt x="54" y="410"/>
                </a:lnTo>
                <a:lnTo>
                  <a:pt x="54" y="378"/>
                </a:lnTo>
                <a:lnTo>
                  <a:pt x="54" y="356"/>
                </a:lnTo>
                <a:lnTo>
                  <a:pt x="54" y="340"/>
                </a:lnTo>
                <a:lnTo>
                  <a:pt x="54" y="329"/>
                </a:lnTo>
                <a:lnTo>
                  <a:pt x="54" y="308"/>
                </a:lnTo>
                <a:lnTo>
                  <a:pt x="54" y="281"/>
                </a:lnTo>
                <a:lnTo>
                  <a:pt x="54" y="270"/>
                </a:lnTo>
                <a:lnTo>
                  <a:pt x="54" y="286"/>
                </a:lnTo>
                <a:lnTo>
                  <a:pt x="54" y="319"/>
                </a:lnTo>
                <a:lnTo>
                  <a:pt x="54" y="351"/>
                </a:lnTo>
                <a:lnTo>
                  <a:pt x="54" y="367"/>
                </a:lnTo>
                <a:lnTo>
                  <a:pt x="54" y="378"/>
                </a:lnTo>
                <a:lnTo>
                  <a:pt x="54" y="394"/>
                </a:lnTo>
                <a:lnTo>
                  <a:pt x="54" y="400"/>
                </a:lnTo>
                <a:lnTo>
                  <a:pt x="54" y="405"/>
                </a:lnTo>
                <a:lnTo>
                  <a:pt x="54" y="416"/>
                </a:lnTo>
                <a:lnTo>
                  <a:pt x="54" y="421"/>
                </a:lnTo>
                <a:lnTo>
                  <a:pt x="54" y="416"/>
                </a:lnTo>
                <a:lnTo>
                  <a:pt x="54" y="400"/>
                </a:lnTo>
                <a:lnTo>
                  <a:pt x="54" y="394"/>
                </a:lnTo>
                <a:lnTo>
                  <a:pt x="54" y="405"/>
                </a:lnTo>
                <a:lnTo>
                  <a:pt x="54" y="427"/>
                </a:lnTo>
                <a:lnTo>
                  <a:pt x="54" y="454"/>
                </a:lnTo>
                <a:lnTo>
                  <a:pt x="54" y="459"/>
                </a:lnTo>
                <a:lnTo>
                  <a:pt x="54" y="454"/>
                </a:lnTo>
                <a:lnTo>
                  <a:pt x="54" y="443"/>
                </a:lnTo>
                <a:lnTo>
                  <a:pt x="54" y="427"/>
                </a:lnTo>
                <a:lnTo>
                  <a:pt x="54" y="400"/>
                </a:lnTo>
                <a:lnTo>
                  <a:pt x="54" y="367"/>
                </a:lnTo>
                <a:lnTo>
                  <a:pt x="54" y="335"/>
                </a:lnTo>
                <a:lnTo>
                  <a:pt x="54" y="324"/>
                </a:lnTo>
                <a:lnTo>
                  <a:pt x="54" y="335"/>
                </a:lnTo>
                <a:lnTo>
                  <a:pt x="54" y="367"/>
                </a:lnTo>
                <a:lnTo>
                  <a:pt x="54" y="389"/>
                </a:lnTo>
                <a:lnTo>
                  <a:pt x="54" y="394"/>
                </a:lnTo>
                <a:lnTo>
                  <a:pt x="54" y="410"/>
                </a:lnTo>
                <a:lnTo>
                  <a:pt x="54" y="432"/>
                </a:lnTo>
                <a:lnTo>
                  <a:pt x="54" y="448"/>
                </a:lnTo>
                <a:lnTo>
                  <a:pt x="54" y="454"/>
                </a:lnTo>
                <a:lnTo>
                  <a:pt x="54" y="459"/>
                </a:lnTo>
                <a:lnTo>
                  <a:pt x="54" y="486"/>
                </a:lnTo>
                <a:lnTo>
                  <a:pt x="54" y="518"/>
                </a:lnTo>
                <a:lnTo>
                  <a:pt x="54" y="535"/>
                </a:lnTo>
                <a:lnTo>
                  <a:pt x="54" y="540"/>
                </a:lnTo>
                <a:lnTo>
                  <a:pt x="54" y="535"/>
                </a:lnTo>
                <a:lnTo>
                  <a:pt x="54" y="518"/>
                </a:lnTo>
                <a:lnTo>
                  <a:pt x="54" y="491"/>
                </a:lnTo>
                <a:lnTo>
                  <a:pt x="54" y="454"/>
                </a:lnTo>
                <a:lnTo>
                  <a:pt x="54" y="405"/>
                </a:lnTo>
                <a:lnTo>
                  <a:pt x="54" y="335"/>
                </a:lnTo>
                <a:lnTo>
                  <a:pt x="54" y="259"/>
                </a:lnTo>
                <a:lnTo>
                  <a:pt x="54" y="216"/>
                </a:lnTo>
                <a:lnTo>
                  <a:pt x="54" y="205"/>
                </a:lnTo>
                <a:lnTo>
                  <a:pt x="54" y="200"/>
                </a:lnTo>
                <a:lnTo>
                  <a:pt x="54" y="173"/>
                </a:lnTo>
                <a:lnTo>
                  <a:pt x="54" y="141"/>
                </a:lnTo>
                <a:lnTo>
                  <a:pt x="54" y="124"/>
                </a:lnTo>
                <a:lnTo>
                  <a:pt x="54" y="157"/>
                </a:lnTo>
                <a:lnTo>
                  <a:pt x="54" y="216"/>
                </a:lnTo>
                <a:lnTo>
                  <a:pt x="54" y="276"/>
                </a:lnTo>
                <a:lnTo>
                  <a:pt x="54" y="335"/>
                </a:lnTo>
                <a:lnTo>
                  <a:pt x="54" y="383"/>
                </a:lnTo>
                <a:lnTo>
                  <a:pt x="54" y="427"/>
                </a:lnTo>
                <a:lnTo>
                  <a:pt x="54" y="464"/>
                </a:lnTo>
                <a:lnTo>
                  <a:pt x="54" y="502"/>
                </a:lnTo>
                <a:lnTo>
                  <a:pt x="54" y="540"/>
                </a:lnTo>
                <a:lnTo>
                  <a:pt x="54" y="562"/>
                </a:lnTo>
                <a:lnTo>
                  <a:pt x="54" y="551"/>
                </a:lnTo>
                <a:lnTo>
                  <a:pt x="54" y="529"/>
                </a:lnTo>
                <a:lnTo>
                  <a:pt x="54" y="502"/>
                </a:lnTo>
                <a:lnTo>
                  <a:pt x="60" y="497"/>
                </a:lnTo>
                <a:lnTo>
                  <a:pt x="60" y="513"/>
                </a:lnTo>
                <a:lnTo>
                  <a:pt x="60" y="518"/>
                </a:lnTo>
                <a:lnTo>
                  <a:pt x="60" y="508"/>
                </a:lnTo>
                <a:lnTo>
                  <a:pt x="60" y="481"/>
                </a:lnTo>
                <a:lnTo>
                  <a:pt x="60" y="443"/>
                </a:lnTo>
                <a:lnTo>
                  <a:pt x="60" y="410"/>
                </a:lnTo>
                <a:lnTo>
                  <a:pt x="60" y="389"/>
                </a:lnTo>
                <a:lnTo>
                  <a:pt x="60" y="373"/>
                </a:lnTo>
                <a:lnTo>
                  <a:pt x="60" y="351"/>
                </a:lnTo>
                <a:lnTo>
                  <a:pt x="60" y="308"/>
                </a:lnTo>
                <a:lnTo>
                  <a:pt x="60" y="259"/>
                </a:lnTo>
                <a:lnTo>
                  <a:pt x="60" y="243"/>
                </a:lnTo>
                <a:lnTo>
                  <a:pt x="60" y="259"/>
                </a:lnTo>
                <a:lnTo>
                  <a:pt x="60" y="302"/>
                </a:lnTo>
                <a:lnTo>
                  <a:pt x="60" y="346"/>
                </a:lnTo>
                <a:lnTo>
                  <a:pt x="60" y="383"/>
                </a:lnTo>
                <a:lnTo>
                  <a:pt x="60" y="410"/>
                </a:lnTo>
                <a:lnTo>
                  <a:pt x="60" y="427"/>
                </a:lnTo>
                <a:lnTo>
                  <a:pt x="60" y="454"/>
                </a:lnTo>
                <a:lnTo>
                  <a:pt x="60" y="486"/>
                </a:lnTo>
                <a:lnTo>
                  <a:pt x="60" y="497"/>
                </a:lnTo>
                <a:lnTo>
                  <a:pt x="60" y="486"/>
                </a:lnTo>
                <a:lnTo>
                  <a:pt x="60" y="481"/>
                </a:lnTo>
                <a:lnTo>
                  <a:pt x="60" y="497"/>
                </a:lnTo>
                <a:lnTo>
                  <a:pt x="60" y="518"/>
                </a:lnTo>
                <a:lnTo>
                  <a:pt x="60" y="535"/>
                </a:lnTo>
                <a:lnTo>
                  <a:pt x="60" y="540"/>
                </a:lnTo>
                <a:lnTo>
                  <a:pt x="60" y="551"/>
                </a:lnTo>
                <a:lnTo>
                  <a:pt x="60" y="562"/>
                </a:lnTo>
                <a:lnTo>
                  <a:pt x="60" y="545"/>
                </a:lnTo>
                <a:lnTo>
                  <a:pt x="60" y="508"/>
                </a:lnTo>
                <a:lnTo>
                  <a:pt x="60" y="459"/>
                </a:lnTo>
                <a:lnTo>
                  <a:pt x="60" y="421"/>
                </a:lnTo>
                <a:lnTo>
                  <a:pt x="60" y="389"/>
                </a:lnTo>
                <a:lnTo>
                  <a:pt x="60" y="340"/>
                </a:lnTo>
                <a:lnTo>
                  <a:pt x="60" y="286"/>
                </a:lnTo>
                <a:lnTo>
                  <a:pt x="60" y="249"/>
                </a:lnTo>
                <a:lnTo>
                  <a:pt x="60" y="243"/>
                </a:lnTo>
                <a:lnTo>
                  <a:pt x="60" y="254"/>
                </a:lnTo>
                <a:lnTo>
                  <a:pt x="60" y="265"/>
                </a:lnTo>
                <a:lnTo>
                  <a:pt x="60" y="259"/>
                </a:lnTo>
                <a:lnTo>
                  <a:pt x="60" y="265"/>
                </a:lnTo>
                <a:lnTo>
                  <a:pt x="60" y="276"/>
                </a:lnTo>
                <a:lnTo>
                  <a:pt x="60" y="281"/>
                </a:lnTo>
                <a:lnTo>
                  <a:pt x="60" y="276"/>
                </a:lnTo>
                <a:lnTo>
                  <a:pt x="60" y="270"/>
                </a:lnTo>
                <a:lnTo>
                  <a:pt x="60" y="281"/>
                </a:lnTo>
                <a:lnTo>
                  <a:pt x="60" y="302"/>
                </a:lnTo>
                <a:lnTo>
                  <a:pt x="60" y="335"/>
                </a:lnTo>
                <a:lnTo>
                  <a:pt x="60" y="367"/>
                </a:lnTo>
                <a:lnTo>
                  <a:pt x="60" y="394"/>
                </a:lnTo>
                <a:lnTo>
                  <a:pt x="60" y="421"/>
                </a:lnTo>
                <a:lnTo>
                  <a:pt x="60" y="443"/>
                </a:lnTo>
                <a:lnTo>
                  <a:pt x="60" y="464"/>
                </a:lnTo>
                <a:lnTo>
                  <a:pt x="60" y="481"/>
                </a:lnTo>
                <a:lnTo>
                  <a:pt x="60" y="491"/>
                </a:lnTo>
                <a:lnTo>
                  <a:pt x="60" y="475"/>
                </a:lnTo>
                <a:lnTo>
                  <a:pt x="60" y="454"/>
                </a:lnTo>
                <a:lnTo>
                  <a:pt x="60" y="432"/>
                </a:lnTo>
                <a:lnTo>
                  <a:pt x="60" y="416"/>
                </a:lnTo>
                <a:lnTo>
                  <a:pt x="60" y="410"/>
                </a:lnTo>
                <a:lnTo>
                  <a:pt x="60" y="416"/>
                </a:lnTo>
                <a:lnTo>
                  <a:pt x="60" y="421"/>
                </a:lnTo>
                <a:lnTo>
                  <a:pt x="60" y="432"/>
                </a:lnTo>
                <a:lnTo>
                  <a:pt x="60" y="443"/>
                </a:lnTo>
                <a:lnTo>
                  <a:pt x="60" y="464"/>
                </a:lnTo>
                <a:lnTo>
                  <a:pt x="60" y="497"/>
                </a:lnTo>
                <a:lnTo>
                  <a:pt x="60" y="535"/>
                </a:lnTo>
                <a:lnTo>
                  <a:pt x="60" y="572"/>
                </a:lnTo>
                <a:lnTo>
                  <a:pt x="60" y="610"/>
                </a:lnTo>
                <a:lnTo>
                  <a:pt x="60" y="632"/>
                </a:lnTo>
                <a:lnTo>
                  <a:pt x="60" y="616"/>
                </a:lnTo>
                <a:lnTo>
                  <a:pt x="60" y="594"/>
                </a:lnTo>
                <a:lnTo>
                  <a:pt x="60" y="583"/>
                </a:lnTo>
                <a:lnTo>
                  <a:pt x="60" y="578"/>
                </a:lnTo>
                <a:lnTo>
                  <a:pt x="60" y="567"/>
                </a:lnTo>
                <a:lnTo>
                  <a:pt x="60" y="535"/>
                </a:lnTo>
                <a:lnTo>
                  <a:pt x="60" y="491"/>
                </a:lnTo>
                <a:lnTo>
                  <a:pt x="60" y="454"/>
                </a:lnTo>
                <a:lnTo>
                  <a:pt x="60" y="416"/>
                </a:lnTo>
                <a:lnTo>
                  <a:pt x="60" y="367"/>
                </a:lnTo>
                <a:lnTo>
                  <a:pt x="60" y="297"/>
                </a:lnTo>
                <a:lnTo>
                  <a:pt x="66" y="222"/>
                </a:lnTo>
                <a:lnTo>
                  <a:pt x="66" y="157"/>
                </a:lnTo>
                <a:lnTo>
                  <a:pt x="66" y="108"/>
                </a:lnTo>
                <a:lnTo>
                  <a:pt x="66" y="70"/>
                </a:lnTo>
                <a:lnTo>
                  <a:pt x="66" y="38"/>
                </a:lnTo>
                <a:lnTo>
                  <a:pt x="66" y="27"/>
                </a:lnTo>
                <a:lnTo>
                  <a:pt x="66" y="49"/>
                </a:lnTo>
                <a:lnTo>
                  <a:pt x="66" y="87"/>
                </a:lnTo>
                <a:lnTo>
                  <a:pt x="66" y="135"/>
                </a:lnTo>
                <a:lnTo>
                  <a:pt x="66" y="173"/>
                </a:lnTo>
                <a:lnTo>
                  <a:pt x="66" y="195"/>
                </a:lnTo>
                <a:lnTo>
                  <a:pt x="66" y="211"/>
                </a:lnTo>
                <a:lnTo>
                  <a:pt x="66" y="232"/>
                </a:lnTo>
                <a:lnTo>
                  <a:pt x="66" y="259"/>
                </a:lnTo>
                <a:lnTo>
                  <a:pt x="66" y="292"/>
                </a:lnTo>
                <a:lnTo>
                  <a:pt x="66" y="329"/>
                </a:lnTo>
                <a:lnTo>
                  <a:pt x="66" y="378"/>
                </a:lnTo>
                <a:lnTo>
                  <a:pt x="66" y="427"/>
                </a:lnTo>
                <a:lnTo>
                  <a:pt x="66" y="486"/>
                </a:lnTo>
                <a:lnTo>
                  <a:pt x="66" y="545"/>
                </a:lnTo>
                <a:lnTo>
                  <a:pt x="66" y="594"/>
                </a:lnTo>
                <a:lnTo>
                  <a:pt x="66" y="616"/>
                </a:lnTo>
                <a:lnTo>
                  <a:pt x="66" y="610"/>
                </a:lnTo>
                <a:lnTo>
                  <a:pt x="66" y="605"/>
                </a:lnTo>
                <a:lnTo>
                  <a:pt x="66" y="599"/>
                </a:lnTo>
                <a:lnTo>
                  <a:pt x="66" y="583"/>
                </a:lnTo>
                <a:lnTo>
                  <a:pt x="66" y="572"/>
                </a:lnTo>
                <a:lnTo>
                  <a:pt x="66" y="562"/>
                </a:lnTo>
                <a:lnTo>
                  <a:pt x="66" y="556"/>
                </a:lnTo>
                <a:lnTo>
                  <a:pt x="66" y="545"/>
                </a:lnTo>
                <a:lnTo>
                  <a:pt x="66" y="535"/>
                </a:lnTo>
                <a:lnTo>
                  <a:pt x="66" y="545"/>
                </a:lnTo>
                <a:lnTo>
                  <a:pt x="66" y="562"/>
                </a:lnTo>
                <a:lnTo>
                  <a:pt x="66" y="545"/>
                </a:lnTo>
                <a:lnTo>
                  <a:pt x="66" y="508"/>
                </a:lnTo>
                <a:lnTo>
                  <a:pt x="66" y="470"/>
                </a:lnTo>
                <a:lnTo>
                  <a:pt x="66" y="432"/>
                </a:lnTo>
                <a:lnTo>
                  <a:pt x="66" y="389"/>
                </a:lnTo>
                <a:lnTo>
                  <a:pt x="66" y="351"/>
                </a:lnTo>
                <a:lnTo>
                  <a:pt x="66" y="313"/>
                </a:lnTo>
                <a:lnTo>
                  <a:pt x="66" y="270"/>
                </a:lnTo>
                <a:lnTo>
                  <a:pt x="66" y="243"/>
                </a:lnTo>
                <a:lnTo>
                  <a:pt x="66" y="232"/>
                </a:lnTo>
                <a:lnTo>
                  <a:pt x="66" y="249"/>
                </a:lnTo>
                <a:lnTo>
                  <a:pt x="66" y="270"/>
                </a:lnTo>
                <a:lnTo>
                  <a:pt x="66" y="281"/>
                </a:lnTo>
                <a:lnTo>
                  <a:pt x="66" y="276"/>
                </a:lnTo>
                <a:lnTo>
                  <a:pt x="66" y="270"/>
                </a:lnTo>
                <a:lnTo>
                  <a:pt x="66" y="286"/>
                </a:lnTo>
                <a:lnTo>
                  <a:pt x="66" y="319"/>
                </a:lnTo>
                <a:lnTo>
                  <a:pt x="66" y="351"/>
                </a:lnTo>
                <a:lnTo>
                  <a:pt x="66" y="367"/>
                </a:lnTo>
                <a:lnTo>
                  <a:pt x="66" y="394"/>
                </a:lnTo>
                <a:lnTo>
                  <a:pt x="66" y="427"/>
                </a:lnTo>
                <a:lnTo>
                  <a:pt x="66" y="448"/>
                </a:lnTo>
                <a:lnTo>
                  <a:pt x="66" y="464"/>
                </a:lnTo>
                <a:lnTo>
                  <a:pt x="66" y="470"/>
                </a:lnTo>
                <a:lnTo>
                  <a:pt x="66" y="475"/>
                </a:lnTo>
                <a:lnTo>
                  <a:pt x="66" y="486"/>
                </a:lnTo>
                <a:lnTo>
                  <a:pt x="66" y="491"/>
                </a:lnTo>
                <a:lnTo>
                  <a:pt x="66" y="481"/>
                </a:lnTo>
                <a:lnTo>
                  <a:pt x="66" y="459"/>
                </a:lnTo>
                <a:lnTo>
                  <a:pt x="66" y="427"/>
                </a:lnTo>
                <a:lnTo>
                  <a:pt x="66" y="400"/>
                </a:lnTo>
                <a:lnTo>
                  <a:pt x="66" y="378"/>
                </a:lnTo>
                <a:lnTo>
                  <a:pt x="66" y="356"/>
                </a:lnTo>
                <a:lnTo>
                  <a:pt x="66" y="324"/>
                </a:lnTo>
                <a:lnTo>
                  <a:pt x="66" y="286"/>
                </a:lnTo>
                <a:lnTo>
                  <a:pt x="66" y="270"/>
                </a:lnTo>
                <a:lnTo>
                  <a:pt x="66" y="281"/>
                </a:lnTo>
                <a:lnTo>
                  <a:pt x="66" y="297"/>
                </a:lnTo>
                <a:lnTo>
                  <a:pt x="66" y="292"/>
                </a:lnTo>
                <a:lnTo>
                  <a:pt x="66" y="286"/>
                </a:lnTo>
                <a:lnTo>
                  <a:pt x="66" y="297"/>
                </a:lnTo>
                <a:lnTo>
                  <a:pt x="66" y="308"/>
                </a:lnTo>
                <a:lnTo>
                  <a:pt x="66" y="319"/>
                </a:lnTo>
                <a:lnTo>
                  <a:pt x="66" y="346"/>
                </a:lnTo>
                <a:lnTo>
                  <a:pt x="66" y="373"/>
                </a:lnTo>
                <a:lnTo>
                  <a:pt x="66" y="400"/>
                </a:lnTo>
                <a:lnTo>
                  <a:pt x="66" y="432"/>
                </a:lnTo>
                <a:lnTo>
                  <a:pt x="73" y="486"/>
                </a:lnTo>
                <a:lnTo>
                  <a:pt x="73" y="556"/>
                </a:lnTo>
                <a:lnTo>
                  <a:pt x="73" y="605"/>
                </a:lnTo>
                <a:lnTo>
                  <a:pt x="73" y="626"/>
                </a:lnTo>
                <a:lnTo>
                  <a:pt x="73" y="632"/>
                </a:lnTo>
                <a:lnTo>
                  <a:pt x="73" y="643"/>
                </a:lnTo>
                <a:lnTo>
                  <a:pt x="73" y="670"/>
                </a:lnTo>
                <a:lnTo>
                  <a:pt x="73" y="697"/>
                </a:lnTo>
                <a:lnTo>
                  <a:pt x="73" y="713"/>
                </a:lnTo>
                <a:lnTo>
                  <a:pt x="73" y="707"/>
                </a:lnTo>
                <a:lnTo>
                  <a:pt x="73" y="680"/>
                </a:lnTo>
                <a:lnTo>
                  <a:pt x="73" y="621"/>
                </a:lnTo>
                <a:lnTo>
                  <a:pt x="73" y="535"/>
                </a:lnTo>
                <a:lnTo>
                  <a:pt x="73" y="443"/>
                </a:lnTo>
                <a:lnTo>
                  <a:pt x="73" y="356"/>
                </a:lnTo>
                <a:lnTo>
                  <a:pt x="73" y="276"/>
                </a:lnTo>
                <a:lnTo>
                  <a:pt x="73" y="200"/>
                </a:lnTo>
                <a:lnTo>
                  <a:pt x="73" y="130"/>
                </a:lnTo>
                <a:lnTo>
                  <a:pt x="73" y="97"/>
                </a:lnTo>
                <a:lnTo>
                  <a:pt x="73" y="114"/>
                </a:lnTo>
                <a:lnTo>
                  <a:pt x="73" y="141"/>
                </a:lnTo>
                <a:lnTo>
                  <a:pt x="73" y="162"/>
                </a:lnTo>
                <a:lnTo>
                  <a:pt x="73" y="168"/>
                </a:lnTo>
                <a:lnTo>
                  <a:pt x="73" y="173"/>
                </a:lnTo>
                <a:lnTo>
                  <a:pt x="73" y="184"/>
                </a:lnTo>
                <a:lnTo>
                  <a:pt x="73" y="200"/>
                </a:lnTo>
                <a:lnTo>
                  <a:pt x="73" y="211"/>
                </a:lnTo>
                <a:lnTo>
                  <a:pt x="73" y="222"/>
                </a:lnTo>
                <a:lnTo>
                  <a:pt x="73" y="232"/>
                </a:lnTo>
                <a:lnTo>
                  <a:pt x="73" y="249"/>
                </a:lnTo>
                <a:lnTo>
                  <a:pt x="73" y="270"/>
                </a:lnTo>
                <a:lnTo>
                  <a:pt x="73" y="308"/>
                </a:lnTo>
                <a:lnTo>
                  <a:pt x="73" y="367"/>
                </a:lnTo>
                <a:lnTo>
                  <a:pt x="73" y="437"/>
                </a:lnTo>
                <a:lnTo>
                  <a:pt x="73" y="508"/>
                </a:lnTo>
                <a:lnTo>
                  <a:pt x="73" y="572"/>
                </a:lnTo>
                <a:lnTo>
                  <a:pt x="73" y="626"/>
                </a:lnTo>
                <a:lnTo>
                  <a:pt x="73" y="648"/>
                </a:lnTo>
                <a:lnTo>
                  <a:pt x="73" y="637"/>
                </a:lnTo>
                <a:lnTo>
                  <a:pt x="73" y="610"/>
                </a:lnTo>
                <a:lnTo>
                  <a:pt x="73" y="583"/>
                </a:lnTo>
                <a:lnTo>
                  <a:pt x="73" y="556"/>
                </a:lnTo>
                <a:lnTo>
                  <a:pt x="73" y="518"/>
                </a:lnTo>
                <a:lnTo>
                  <a:pt x="73" y="454"/>
                </a:lnTo>
                <a:lnTo>
                  <a:pt x="73" y="389"/>
                </a:lnTo>
                <a:lnTo>
                  <a:pt x="73" y="340"/>
                </a:lnTo>
                <a:lnTo>
                  <a:pt x="73" y="313"/>
                </a:lnTo>
                <a:lnTo>
                  <a:pt x="73" y="302"/>
                </a:lnTo>
                <a:lnTo>
                  <a:pt x="73" y="313"/>
                </a:lnTo>
                <a:lnTo>
                  <a:pt x="73" y="329"/>
                </a:lnTo>
                <a:lnTo>
                  <a:pt x="73" y="356"/>
                </a:lnTo>
                <a:lnTo>
                  <a:pt x="73" y="383"/>
                </a:lnTo>
                <a:lnTo>
                  <a:pt x="73" y="400"/>
                </a:lnTo>
                <a:lnTo>
                  <a:pt x="73" y="405"/>
                </a:lnTo>
                <a:lnTo>
                  <a:pt x="73" y="410"/>
                </a:lnTo>
                <a:lnTo>
                  <a:pt x="73" y="427"/>
                </a:lnTo>
                <a:lnTo>
                  <a:pt x="73" y="448"/>
                </a:lnTo>
                <a:lnTo>
                  <a:pt x="73" y="459"/>
                </a:lnTo>
                <a:lnTo>
                  <a:pt x="73" y="464"/>
                </a:lnTo>
                <a:lnTo>
                  <a:pt x="73" y="454"/>
                </a:lnTo>
                <a:lnTo>
                  <a:pt x="73" y="443"/>
                </a:lnTo>
                <a:lnTo>
                  <a:pt x="73" y="437"/>
                </a:lnTo>
                <a:lnTo>
                  <a:pt x="73" y="443"/>
                </a:lnTo>
                <a:lnTo>
                  <a:pt x="73" y="448"/>
                </a:lnTo>
                <a:lnTo>
                  <a:pt x="73" y="454"/>
                </a:lnTo>
                <a:lnTo>
                  <a:pt x="73" y="443"/>
                </a:lnTo>
                <a:lnTo>
                  <a:pt x="73" y="427"/>
                </a:lnTo>
                <a:lnTo>
                  <a:pt x="73" y="410"/>
                </a:lnTo>
                <a:lnTo>
                  <a:pt x="73" y="405"/>
                </a:lnTo>
                <a:lnTo>
                  <a:pt x="73" y="400"/>
                </a:lnTo>
                <a:lnTo>
                  <a:pt x="73" y="410"/>
                </a:lnTo>
                <a:lnTo>
                  <a:pt x="73" y="427"/>
                </a:lnTo>
                <a:lnTo>
                  <a:pt x="73" y="443"/>
                </a:lnTo>
                <a:lnTo>
                  <a:pt x="73" y="432"/>
                </a:lnTo>
                <a:lnTo>
                  <a:pt x="73" y="400"/>
                </a:lnTo>
                <a:lnTo>
                  <a:pt x="73" y="367"/>
                </a:lnTo>
                <a:lnTo>
                  <a:pt x="73" y="351"/>
                </a:lnTo>
                <a:lnTo>
                  <a:pt x="73" y="340"/>
                </a:lnTo>
                <a:lnTo>
                  <a:pt x="73" y="319"/>
                </a:lnTo>
                <a:lnTo>
                  <a:pt x="73" y="308"/>
                </a:lnTo>
                <a:lnTo>
                  <a:pt x="79" y="324"/>
                </a:lnTo>
                <a:lnTo>
                  <a:pt x="79" y="351"/>
                </a:lnTo>
                <a:lnTo>
                  <a:pt x="79" y="373"/>
                </a:lnTo>
                <a:lnTo>
                  <a:pt x="79" y="367"/>
                </a:lnTo>
                <a:lnTo>
                  <a:pt x="79" y="351"/>
                </a:lnTo>
                <a:lnTo>
                  <a:pt x="79" y="329"/>
                </a:lnTo>
                <a:lnTo>
                  <a:pt x="79" y="319"/>
                </a:lnTo>
                <a:lnTo>
                  <a:pt x="79" y="324"/>
                </a:lnTo>
                <a:lnTo>
                  <a:pt x="79" y="319"/>
                </a:lnTo>
                <a:lnTo>
                  <a:pt x="79" y="329"/>
                </a:lnTo>
                <a:lnTo>
                  <a:pt x="79" y="335"/>
                </a:lnTo>
                <a:lnTo>
                  <a:pt x="79" y="346"/>
                </a:lnTo>
                <a:lnTo>
                  <a:pt x="79" y="356"/>
                </a:lnTo>
                <a:lnTo>
                  <a:pt x="79" y="378"/>
                </a:lnTo>
                <a:lnTo>
                  <a:pt x="79" y="416"/>
                </a:lnTo>
                <a:lnTo>
                  <a:pt x="79" y="464"/>
                </a:lnTo>
                <a:lnTo>
                  <a:pt x="79" y="502"/>
                </a:lnTo>
                <a:lnTo>
                  <a:pt x="79" y="518"/>
                </a:lnTo>
                <a:lnTo>
                  <a:pt x="79" y="513"/>
                </a:lnTo>
                <a:lnTo>
                  <a:pt x="79" y="518"/>
                </a:lnTo>
                <a:lnTo>
                  <a:pt x="79" y="529"/>
                </a:lnTo>
                <a:lnTo>
                  <a:pt x="79" y="545"/>
                </a:lnTo>
                <a:lnTo>
                  <a:pt x="79" y="535"/>
                </a:lnTo>
                <a:lnTo>
                  <a:pt x="79" y="524"/>
                </a:lnTo>
                <a:lnTo>
                  <a:pt x="79" y="529"/>
                </a:lnTo>
                <a:lnTo>
                  <a:pt x="79" y="540"/>
                </a:lnTo>
                <a:lnTo>
                  <a:pt x="79" y="529"/>
                </a:lnTo>
                <a:lnTo>
                  <a:pt x="79" y="513"/>
                </a:lnTo>
                <a:lnTo>
                  <a:pt x="79" y="497"/>
                </a:lnTo>
                <a:lnTo>
                  <a:pt x="79" y="481"/>
                </a:lnTo>
                <a:lnTo>
                  <a:pt x="79" y="459"/>
                </a:lnTo>
                <a:lnTo>
                  <a:pt x="79" y="437"/>
                </a:lnTo>
                <a:lnTo>
                  <a:pt x="79" y="421"/>
                </a:lnTo>
                <a:lnTo>
                  <a:pt x="79" y="416"/>
                </a:lnTo>
                <a:lnTo>
                  <a:pt x="79" y="405"/>
                </a:lnTo>
                <a:lnTo>
                  <a:pt x="79" y="373"/>
                </a:lnTo>
                <a:lnTo>
                  <a:pt x="79" y="308"/>
                </a:lnTo>
                <a:lnTo>
                  <a:pt x="79" y="254"/>
                </a:lnTo>
                <a:lnTo>
                  <a:pt x="79" y="227"/>
                </a:lnTo>
                <a:lnTo>
                  <a:pt x="79" y="222"/>
                </a:lnTo>
                <a:lnTo>
                  <a:pt x="79" y="200"/>
                </a:lnTo>
                <a:lnTo>
                  <a:pt x="79" y="157"/>
                </a:lnTo>
                <a:lnTo>
                  <a:pt x="79" y="114"/>
                </a:lnTo>
                <a:lnTo>
                  <a:pt x="79" y="97"/>
                </a:lnTo>
                <a:lnTo>
                  <a:pt x="79" y="114"/>
                </a:lnTo>
                <a:lnTo>
                  <a:pt x="79" y="151"/>
                </a:lnTo>
                <a:lnTo>
                  <a:pt x="79" y="205"/>
                </a:lnTo>
                <a:lnTo>
                  <a:pt x="79" y="270"/>
                </a:lnTo>
                <a:lnTo>
                  <a:pt x="79" y="329"/>
                </a:lnTo>
                <a:lnTo>
                  <a:pt x="79" y="383"/>
                </a:lnTo>
                <a:lnTo>
                  <a:pt x="79" y="432"/>
                </a:lnTo>
                <a:lnTo>
                  <a:pt x="79" y="481"/>
                </a:lnTo>
                <a:lnTo>
                  <a:pt x="79" y="524"/>
                </a:lnTo>
                <a:lnTo>
                  <a:pt x="79" y="540"/>
                </a:lnTo>
                <a:lnTo>
                  <a:pt x="79" y="524"/>
                </a:lnTo>
                <a:lnTo>
                  <a:pt x="79" y="502"/>
                </a:lnTo>
                <a:lnTo>
                  <a:pt x="79" y="497"/>
                </a:lnTo>
                <a:lnTo>
                  <a:pt x="79" y="513"/>
                </a:lnTo>
                <a:lnTo>
                  <a:pt x="79" y="529"/>
                </a:lnTo>
                <a:lnTo>
                  <a:pt x="79" y="535"/>
                </a:lnTo>
                <a:lnTo>
                  <a:pt x="79" y="540"/>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2" name="Freeform 194"/>
          <p:cNvSpPr>
            <a:spLocks/>
          </p:cNvSpPr>
          <p:nvPr/>
        </p:nvSpPr>
        <p:spPr bwMode="auto">
          <a:xfrm>
            <a:off x="7277100" y="1160463"/>
            <a:ext cx="179388" cy="785812"/>
          </a:xfrm>
          <a:custGeom>
            <a:avLst/>
            <a:gdLst>
              <a:gd name="T0" fmla="*/ 0 w 79"/>
              <a:gd name="T1" fmla="*/ 351 h 626"/>
              <a:gd name="T2" fmla="*/ 6 w 79"/>
              <a:gd name="T3" fmla="*/ 334 h 626"/>
              <a:gd name="T4" fmla="*/ 6 w 79"/>
              <a:gd name="T5" fmla="*/ 475 h 626"/>
              <a:gd name="T6" fmla="*/ 6 w 79"/>
              <a:gd name="T7" fmla="*/ 205 h 626"/>
              <a:gd name="T8" fmla="*/ 6 w 79"/>
              <a:gd name="T9" fmla="*/ 453 h 626"/>
              <a:gd name="T10" fmla="*/ 12 w 79"/>
              <a:gd name="T11" fmla="*/ 361 h 626"/>
              <a:gd name="T12" fmla="*/ 12 w 79"/>
              <a:gd name="T13" fmla="*/ 442 h 626"/>
              <a:gd name="T14" fmla="*/ 12 w 79"/>
              <a:gd name="T15" fmla="*/ 356 h 626"/>
              <a:gd name="T16" fmla="*/ 12 w 79"/>
              <a:gd name="T17" fmla="*/ 459 h 626"/>
              <a:gd name="T18" fmla="*/ 12 w 79"/>
              <a:gd name="T19" fmla="*/ 194 h 626"/>
              <a:gd name="T20" fmla="*/ 18 w 79"/>
              <a:gd name="T21" fmla="*/ 388 h 626"/>
              <a:gd name="T22" fmla="*/ 18 w 79"/>
              <a:gd name="T23" fmla="*/ 421 h 626"/>
              <a:gd name="T24" fmla="*/ 18 w 79"/>
              <a:gd name="T25" fmla="*/ 307 h 626"/>
              <a:gd name="T26" fmla="*/ 18 w 79"/>
              <a:gd name="T27" fmla="*/ 334 h 626"/>
              <a:gd name="T28" fmla="*/ 18 w 79"/>
              <a:gd name="T29" fmla="*/ 469 h 626"/>
              <a:gd name="T30" fmla="*/ 24 w 79"/>
              <a:gd name="T31" fmla="*/ 194 h 626"/>
              <a:gd name="T32" fmla="*/ 24 w 79"/>
              <a:gd name="T33" fmla="*/ 480 h 626"/>
              <a:gd name="T34" fmla="*/ 24 w 79"/>
              <a:gd name="T35" fmla="*/ 486 h 626"/>
              <a:gd name="T36" fmla="*/ 24 w 79"/>
              <a:gd name="T37" fmla="*/ 108 h 626"/>
              <a:gd name="T38" fmla="*/ 24 w 79"/>
              <a:gd name="T39" fmla="*/ 534 h 626"/>
              <a:gd name="T40" fmla="*/ 30 w 79"/>
              <a:gd name="T41" fmla="*/ 86 h 626"/>
              <a:gd name="T42" fmla="*/ 30 w 79"/>
              <a:gd name="T43" fmla="*/ 486 h 626"/>
              <a:gd name="T44" fmla="*/ 30 w 79"/>
              <a:gd name="T45" fmla="*/ 248 h 626"/>
              <a:gd name="T46" fmla="*/ 30 w 79"/>
              <a:gd name="T47" fmla="*/ 464 h 626"/>
              <a:gd name="T48" fmla="*/ 36 w 79"/>
              <a:gd name="T49" fmla="*/ 432 h 626"/>
              <a:gd name="T50" fmla="*/ 36 w 79"/>
              <a:gd name="T51" fmla="*/ 248 h 626"/>
              <a:gd name="T52" fmla="*/ 36 w 79"/>
              <a:gd name="T53" fmla="*/ 437 h 626"/>
              <a:gd name="T54" fmla="*/ 36 w 79"/>
              <a:gd name="T55" fmla="*/ 432 h 626"/>
              <a:gd name="T56" fmla="*/ 36 w 79"/>
              <a:gd name="T57" fmla="*/ 205 h 626"/>
              <a:gd name="T58" fmla="*/ 42 w 79"/>
              <a:gd name="T59" fmla="*/ 351 h 626"/>
              <a:gd name="T60" fmla="*/ 42 w 79"/>
              <a:gd name="T61" fmla="*/ 388 h 626"/>
              <a:gd name="T62" fmla="*/ 42 w 79"/>
              <a:gd name="T63" fmla="*/ 248 h 626"/>
              <a:gd name="T64" fmla="*/ 42 w 79"/>
              <a:gd name="T65" fmla="*/ 421 h 626"/>
              <a:gd name="T66" fmla="*/ 42 w 79"/>
              <a:gd name="T67" fmla="*/ 367 h 626"/>
              <a:gd name="T68" fmla="*/ 48 w 79"/>
              <a:gd name="T69" fmla="*/ 372 h 626"/>
              <a:gd name="T70" fmla="*/ 48 w 79"/>
              <a:gd name="T71" fmla="*/ 146 h 626"/>
              <a:gd name="T72" fmla="*/ 48 w 79"/>
              <a:gd name="T73" fmla="*/ 599 h 626"/>
              <a:gd name="T74" fmla="*/ 48 w 79"/>
              <a:gd name="T75" fmla="*/ 329 h 626"/>
              <a:gd name="T76" fmla="*/ 48 w 79"/>
              <a:gd name="T77" fmla="*/ 426 h 626"/>
              <a:gd name="T78" fmla="*/ 54 w 79"/>
              <a:gd name="T79" fmla="*/ 237 h 626"/>
              <a:gd name="T80" fmla="*/ 54 w 79"/>
              <a:gd name="T81" fmla="*/ 394 h 626"/>
              <a:gd name="T82" fmla="*/ 54 w 79"/>
              <a:gd name="T83" fmla="*/ 437 h 626"/>
              <a:gd name="T84" fmla="*/ 54 w 79"/>
              <a:gd name="T85" fmla="*/ 345 h 626"/>
              <a:gd name="T86" fmla="*/ 60 w 79"/>
              <a:gd name="T87" fmla="*/ 486 h 626"/>
              <a:gd name="T88" fmla="*/ 60 w 79"/>
              <a:gd name="T89" fmla="*/ 378 h 626"/>
              <a:gd name="T90" fmla="*/ 60 w 79"/>
              <a:gd name="T91" fmla="*/ 426 h 626"/>
              <a:gd name="T92" fmla="*/ 60 w 79"/>
              <a:gd name="T93" fmla="*/ 119 h 626"/>
              <a:gd name="T94" fmla="*/ 60 w 79"/>
              <a:gd name="T95" fmla="*/ 540 h 626"/>
              <a:gd name="T96" fmla="*/ 66 w 79"/>
              <a:gd name="T97" fmla="*/ 227 h 626"/>
              <a:gd name="T98" fmla="*/ 66 w 79"/>
              <a:gd name="T99" fmla="*/ 583 h 626"/>
              <a:gd name="T100" fmla="*/ 66 w 79"/>
              <a:gd name="T101" fmla="*/ 291 h 626"/>
              <a:gd name="T102" fmla="*/ 66 w 79"/>
              <a:gd name="T103" fmla="*/ 383 h 626"/>
              <a:gd name="T104" fmla="*/ 72 w 79"/>
              <a:gd name="T105" fmla="*/ 486 h 626"/>
              <a:gd name="T106" fmla="*/ 72 w 79"/>
              <a:gd name="T107" fmla="*/ 183 h 626"/>
              <a:gd name="T108" fmla="*/ 72 w 79"/>
              <a:gd name="T109" fmla="*/ 410 h 626"/>
              <a:gd name="T110" fmla="*/ 72 w 79"/>
              <a:gd name="T111" fmla="*/ 459 h 626"/>
              <a:gd name="T112" fmla="*/ 72 w 79"/>
              <a:gd name="T113" fmla="*/ 394 h 626"/>
              <a:gd name="T114" fmla="*/ 79 w 79"/>
              <a:gd name="T115" fmla="*/ 378 h 626"/>
              <a:gd name="T116" fmla="*/ 79 w 79"/>
              <a:gd name="T117" fmla="*/ 405 h 626"/>
              <a:gd name="T118" fmla="*/ 79 w 79"/>
              <a:gd name="T119" fmla="*/ 253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626">
                <a:moveTo>
                  <a:pt x="0" y="491"/>
                </a:moveTo>
                <a:lnTo>
                  <a:pt x="0" y="507"/>
                </a:lnTo>
                <a:lnTo>
                  <a:pt x="0" y="523"/>
                </a:lnTo>
                <a:lnTo>
                  <a:pt x="0" y="529"/>
                </a:lnTo>
                <a:lnTo>
                  <a:pt x="0" y="507"/>
                </a:lnTo>
                <a:lnTo>
                  <a:pt x="0" y="475"/>
                </a:lnTo>
                <a:lnTo>
                  <a:pt x="0" y="432"/>
                </a:lnTo>
                <a:lnTo>
                  <a:pt x="0" y="383"/>
                </a:lnTo>
                <a:lnTo>
                  <a:pt x="0" y="340"/>
                </a:lnTo>
                <a:lnTo>
                  <a:pt x="0" y="324"/>
                </a:lnTo>
                <a:lnTo>
                  <a:pt x="0" y="313"/>
                </a:lnTo>
                <a:lnTo>
                  <a:pt x="0" y="302"/>
                </a:lnTo>
                <a:lnTo>
                  <a:pt x="0" y="297"/>
                </a:lnTo>
                <a:lnTo>
                  <a:pt x="0" y="307"/>
                </a:lnTo>
                <a:lnTo>
                  <a:pt x="0" y="340"/>
                </a:lnTo>
                <a:lnTo>
                  <a:pt x="0" y="361"/>
                </a:lnTo>
                <a:lnTo>
                  <a:pt x="0" y="351"/>
                </a:lnTo>
                <a:lnTo>
                  <a:pt x="0" y="324"/>
                </a:lnTo>
                <a:lnTo>
                  <a:pt x="0" y="307"/>
                </a:lnTo>
                <a:lnTo>
                  <a:pt x="0" y="313"/>
                </a:lnTo>
                <a:lnTo>
                  <a:pt x="0" y="340"/>
                </a:lnTo>
                <a:lnTo>
                  <a:pt x="0" y="356"/>
                </a:lnTo>
                <a:lnTo>
                  <a:pt x="6" y="356"/>
                </a:lnTo>
                <a:lnTo>
                  <a:pt x="6" y="334"/>
                </a:lnTo>
                <a:lnTo>
                  <a:pt x="6" y="302"/>
                </a:lnTo>
                <a:lnTo>
                  <a:pt x="6" y="280"/>
                </a:lnTo>
                <a:lnTo>
                  <a:pt x="6" y="270"/>
                </a:lnTo>
                <a:lnTo>
                  <a:pt x="6" y="264"/>
                </a:lnTo>
                <a:lnTo>
                  <a:pt x="6" y="270"/>
                </a:lnTo>
                <a:lnTo>
                  <a:pt x="6" y="286"/>
                </a:lnTo>
                <a:lnTo>
                  <a:pt x="6" y="318"/>
                </a:lnTo>
                <a:lnTo>
                  <a:pt x="6" y="340"/>
                </a:lnTo>
                <a:lnTo>
                  <a:pt x="6" y="345"/>
                </a:lnTo>
                <a:lnTo>
                  <a:pt x="6" y="334"/>
                </a:lnTo>
                <a:lnTo>
                  <a:pt x="6" y="329"/>
                </a:lnTo>
                <a:lnTo>
                  <a:pt x="6" y="334"/>
                </a:lnTo>
                <a:lnTo>
                  <a:pt x="6" y="329"/>
                </a:lnTo>
                <a:lnTo>
                  <a:pt x="6" y="313"/>
                </a:lnTo>
                <a:lnTo>
                  <a:pt x="6" y="291"/>
                </a:lnTo>
                <a:lnTo>
                  <a:pt x="6" y="280"/>
                </a:lnTo>
                <a:lnTo>
                  <a:pt x="6" y="302"/>
                </a:lnTo>
                <a:lnTo>
                  <a:pt x="6" y="324"/>
                </a:lnTo>
                <a:lnTo>
                  <a:pt x="6" y="329"/>
                </a:lnTo>
                <a:lnTo>
                  <a:pt x="6" y="334"/>
                </a:lnTo>
                <a:lnTo>
                  <a:pt x="6" y="356"/>
                </a:lnTo>
                <a:lnTo>
                  <a:pt x="6" y="399"/>
                </a:lnTo>
                <a:lnTo>
                  <a:pt x="6" y="432"/>
                </a:lnTo>
                <a:lnTo>
                  <a:pt x="6" y="437"/>
                </a:lnTo>
                <a:lnTo>
                  <a:pt x="6" y="426"/>
                </a:lnTo>
                <a:lnTo>
                  <a:pt x="6" y="442"/>
                </a:lnTo>
                <a:lnTo>
                  <a:pt x="6" y="475"/>
                </a:lnTo>
                <a:lnTo>
                  <a:pt x="6" y="513"/>
                </a:lnTo>
                <a:lnTo>
                  <a:pt x="6" y="529"/>
                </a:lnTo>
                <a:lnTo>
                  <a:pt x="6" y="513"/>
                </a:lnTo>
                <a:lnTo>
                  <a:pt x="6" y="486"/>
                </a:lnTo>
                <a:lnTo>
                  <a:pt x="6" y="469"/>
                </a:lnTo>
                <a:lnTo>
                  <a:pt x="6" y="475"/>
                </a:lnTo>
                <a:lnTo>
                  <a:pt x="6" y="469"/>
                </a:lnTo>
                <a:lnTo>
                  <a:pt x="6" y="453"/>
                </a:lnTo>
                <a:lnTo>
                  <a:pt x="6" y="426"/>
                </a:lnTo>
                <a:lnTo>
                  <a:pt x="6" y="394"/>
                </a:lnTo>
                <a:lnTo>
                  <a:pt x="6" y="367"/>
                </a:lnTo>
                <a:lnTo>
                  <a:pt x="6" y="356"/>
                </a:lnTo>
                <a:lnTo>
                  <a:pt x="6" y="340"/>
                </a:lnTo>
                <a:lnTo>
                  <a:pt x="6" y="313"/>
                </a:lnTo>
                <a:lnTo>
                  <a:pt x="6" y="264"/>
                </a:lnTo>
                <a:lnTo>
                  <a:pt x="6" y="216"/>
                </a:lnTo>
                <a:lnTo>
                  <a:pt x="6" y="205"/>
                </a:lnTo>
                <a:lnTo>
                  <a:pt x="6" y="227"/>
                </a:lnTo>
                <a:lnTo>
                  <a:pt x="6" y="237"/>
                </a:lnTo>
                <a:lnTo>
                  <a:pt x="6" y="227"/>
                </a:lnTo>
                <a:lnTo>
                  <a:pt x="6" y="216"/>
                </a:lnTo>
                <a:lnTo>
                  <a:pt x="6" y="232"/>
                </a:lnTo>
                <a:lnTo>
                  <a:pt x="6" y="270"/>
                </a:lnTo>
                <a:lnTo>
                  <a:pt x="6" y="291"/>
                </a:lnTo>
                <a:lnTo>
                  <a:pt x="6" y="286"/>
                </a:lnTo>
                <a:lnTo>
                  <a:pt x="6" y="270"/>
                </a:lnTo>
                <a:lnTo>
                  <a:pt x="6" y="248"/>
                </a:lnTo>
                <a:lnTo>
                  <a:pt x="6" y="243"/>
                </a:lnTo>
                <a:lnTo>
                  <a:pt x="6" y="232"/>
                </a:lnTo>
                <a:lnTo>
                  <a:pt x="6" y="253"/>
                </a:lnTo>
                <a:lnTo>
                  <a:pt x="6" y="297"/>
                </a:lnTo>
                <a:lnTo>
                  <a:pt x="6" y="351"/>
                </a:lnTo>
                <a:lnTo>
                  <a:pt x="6" y="405"/>
                </a:lnTo>
                <a:lnTo>
                  <a:pt x="6" y="453"/>
                </a:lnTo>
                <a:lnTo>
                  <a:pt x="6" y="496"/>
                </a:lnTo>
                <a:lnTo>
                  <a:pt x="6" y="523"/>
                </a:lnTo>
                <a:lnTo>
                  <a:pt x="6" y="507"/>
                </a:lnTo>
                <a:lnTo>
                  <a:pt x="6" y="486"/>
                </a:lnTo>
                <a:lnTo>
                  <a:pt x="6" y="453"/>
                </a:lnTo>
                <a:lnTo>
                  <a:pt x="6" y="432"/>
                </a:lnTo>
                <a:lnTo>
                  <a:pt x="6" y="421"/>
                </a:lnTo>
                <a:lnTo>
                  <a:pt x="6" y="410"/>
                </a:lnTo>
                <a:lnTo>
                  <a:pt x="6" y="394"/>
                </a:lnTo>
                <a:lnTo>
                  <a:pt x="6" y="388"/>
                </a:lnTo>
                <a:lnTo>
                  <a:pt x="6" y="383"/>
                </a:lnTo>
                <a:lnTo>
                  <a:pt x="6" y="372"/>
                </a:lnTo>
                <a:lnTo>
                  <a:pt x="6" y="367"/>
                </a:lnTo>
                <a:lnTo>
                  <a:pt x="6" y="372"/>
                </a:lnTo>
                <a:lnTo>
                  <a:pt x="6" y="388"/>
                </a:lnTo>
                <a:lnTo>
                  <a:pt x="6" y="383"/>
                </a:lnTo>
                <a:lnTo>
                  <a:pt x="12" y="361"/>
                </a:lnTo>
                <a:lnTo>
                  <a:pt x="12" y="351"/>
                </a:lnTo>
                <a:lnTo>
                  <a:pt x="12" y="334"/>
                </a:lnTo>
                <a:lnTo>
                  <a:pt x="12" y="302"/>
                </a:lnTo>
                <a:lnTo>
                  <a:pt x="12" y="259"/>
                </a:lnTo>
                <a:lnTo>
                  <a:pt x="12" y="205"/>
                </a:lnTo>
                <a:lnTo>
                  <a:pt x="12" y="156"/>
                </a:lnTo>
                <a:lnTo>
                  <a:pt x="12" y="129"/>
                </a:lnTo>
                <a:lnTo>
                  <a:pt x="12" y="124"/>
                </a:lnTo>
                <a:lnTo>
                  <a:pt x="12" y="135"/>
                </a:lnTo>
                <a:lnTo>
                  <a:pt x="12" y="156"/>
                </a:lnTo>
                <a:lnTo>
                  <a:pt x="12" y="189"/>
                </a:lnTo>
                <a:lnTo>
                  <a:pt x="12" y="232"/>
                </a:lnTo>
                <a:lnTo>
                  <a:pt x="12" y="280"/>
                </a:lnTo>
                <a:lnTo>
                  <a:pt x="12" y="318"/>
                </a:lnTo>
                <a:lnTo>
                  <a:pt x="12" y="356"/>
                </a:lnTo>
                <a:lnTo>
                  <a:pt x="12" y="394"/>
                </a:lnTo>
                <a:lnTo>
                  <a:pt x="12" y="442"/>
                </a:lnTo>
                <a:lnTo>
                  <a:pt x="12" y="480"/>
                </a:lnTo>
                <a:lnTo>
                  <a:pt x="12" y="491"/>
                </a:lnTo>
                <a:lnTo>
                  <a:pt x="12" y="502"/>
                </a:lnTo>
                <a:lnTo>
                  <a:pt x="12" y="518"/>
                </a:lnTo>
                <a:lnTo>
                  <a:pt x="12" y="540"/>
                </a:lnTo>
                <a:lnTo>
                  <a:pt x="12" y="561"/>
                </a:lnTo>
                <a:lnTo>
                  <a:pt x="12" y="572"/>
                </a:lnTo>
                <a:lnTo>
                  <a:pt x="12" y="567"/>
                </a:lnTo>
                <a:lnTo>
                  <a:pt x="12" y="561"/>
                </a:lnTo>
                <a:lnTo>
                  <a:pt x="12" y="556"/>
                </a:lnTo>
                <a:lnTo>
                  <a:pt x="12" y="550"/>
                </a:lnTo>
                <a:lnTo>
                  <a:pt x="12" y="540"/>
                </a:lnTo>
                <a:lnTo>
                  <a:pt x="12" y="523"/>
                </a:lnTo>
                <a:lnTo>
                  <a:pt x="12" y="502"/>
                </a:lnTo>
                <a:lnTo>
                  <a:pt x="12" y="459"/>
                </a:lnTo>
                <a:lnTo>
                  <a:pt x="12" y="399"/>
                </a:lnTo>
                <a:lnTo>
                  <a:pt x="12" y="356"/>
                </a:lnTo>
                <a:lnTo>
                  <a:pt x="12" y="324"/>
                </a:lnTo>
                <a:lnTo>
                  <a:pt x="12" y="297"/>
                </a:lnTo>
                <a:lnTo>
                  <a:pt x="12" y="248"/>
                </a:lnTo>
                <a:lnTo>
                  <a:pt x="12" y="194"/>
                </a:lnTo>
                <a:lnTo>
                  <a:pt x="12" y="156"/>
                </a:lnTo>
                <a:lnTo>
                  <a:pt x="12" y="140"/>
                </a:lnTo>
                <a:lnTo>
                  <a:pt x="12" y="124"/>
                </a:lnTo>
                <a:lnTo>
                  <a:pt x="12" y="97"/>
                </a:lnTo>
                <a:lnTo>
                  <a:pt x="12" y="92"/>
                </a:lnTo>
                <a:lnTo>
                  <a:pt x="12" y="119"/>
                </a:lnTo>
                <a:lnTo>
                  <a:pt x="12" y="183"/>
                </a:lnTo>
                <a:lnTo>
                  <a:pt x="12" y="264"/>
                </a:lnTo>
                <a:lnTo>
                  <a:pt x="12" y="340"/>
                </a:lnTo>
                <a:lnTo>
                  <a:pt x="12" y="394"/>
                </a:lnTo>
                <a:lnTo>
                  <a:pt x="12" y="421"/>
                </a:lnTo>
                <a:lnTo>
                  <a:pt x="12" y="437"/>
                </a:lnTo>
                <a:lnTo>
                  <a:pt x="12" y="459"/>
                </a:lnTo>
                <a:lnTo>
                  <a:pt x="12" y="480"/>
                </a:lnTo>
                <a:lnTo>
                  <a:pt x="12" y="475"/>
                </a:lnTo>
                <a:lnTo>
                  <a:pt x="12" y="442"/>
                </a:lnTo>
                <a:lnTo>
                  <a:pt x="12" y="415"/>
                </a:lnTo>
                <a:lnTo>
                  <a:pt x="12" y="421"/>
                </a:lnTo>
                <a:lnTo>
                  <a:pt x="12" y="453"/>
                </a:lnTo>
                <a:lnTo>
                  <a:pt x="12" y="491"/>
                </a:lnTo>
                <a:lnTo>
                  <a:pt x="12" y="502"/>
                </a:lnTo>
                <a:lnTo>
                  <a:pt x="12" y="486"/>
                </a:lnTo>
                <a:lnTo>
                  <a:pt x="12" y="459"/>
                </a:lnTo>
                <a:lnTo>
                  <a:pt x="12" y="432"/>
                </a:lnTo>
                <a:lnTo>
                  <a:pt x="12" y="405"/>
                </a:lnTo>
                <a:lnTo>
                  <a:pt x="12" y="383"/>
                </a:lnTo>
                <a:lnTo>
                  <a:pt x="12" y="356"/>
                </a:lnTo>
                <a:lnTo>
                  <a:pt x="12" y="318"/>
                </a:lnTo>
                <a:lnTo>
                  <a:pt x="12" y="259"/>
                </a:lnTo>
                <a:lnTo>
                  <a:pt x="12" y="194"/>
                </a:lnTo>
                <a:lnTo>
                  <a:pt x="12" y="151"/>
                </a:lnTo>
                <a:lnTo>
                  <a:pt x="12" y="129"/>
                </a:lnTo>
                <a:lnTo>
                  <a:pt x="12" y="135"/>
                </a:lnTo>
                <a:lnTo>
                  <a:pt x="12" y="151"/>
                </a:lnTo>
                <a:lnTo>
                  <a:pt x="12" y="162"/>
                </a:lnTo>
                <a:lnTo>
                  <a:pt x="12" y="156"/>
                </a:lnTo>
                <a:lnTo>
                  <a:pt x="12" y="140"/>
                </a:lnTo>
                <a:lnTo>
                  <a:pt x="12" y="135"/>
                </a:lnTo>
                <a:lnTo>
                  <a:pt x="12" y="151"/>
                </a:lnTo>
                <a:lnTo>
                  <a:pt x="12" y="194"/>
                </a:lnTo>
                <a:lnTo>
                  <a:pt x="12" y="259"/>
                </a:lnTo>
                <a:lnTo>
                  <a:pt x="12" y="318"/>
                </a:lnTo>
                <a:lnTo>
                  <a:pt x="12" y="351"/>
                </a:lnTo>
                <a:lnTo>
                  <a:pt x="12" y="367"/>
                </a:lnTo>
                <a:lnTo>
                  <a:pt x="18" y="372"/>
                </a:lnTo>
                <a:lnTo>
                  <a:pt x="18" y="383"/>
                </a:lnTo>
                <a:lnTo>
                  <a:pt x="18" y="388"/>
                </a:lnTo>
                <a:lnTo>
                  <a:pt x="18" y="410"/>
                </a:lnTo>
                <a:lnTo>
                  <a:pt x="18" y="437"/>
                </a:lnTo>
                <a:lnTo>
                  <a:pt x="18" y="464"/>
                </a:lnTo>
                <a:lnTo>
                  <a:pt x="18" y="496"/>
                </a:lnTo>
                <a:lnTo>
                  <a:pt x="18" y="518"/>
                </a:lnTo>
                <a:lnTo>
                  <a:pt x="18" y="529"/>
                </a:lnTo>
                <a:lnTo>
                  <a:pt x="18" y="523"/>
                </a:lnTo>
                <a:lnTo>
                  <a:pt x="18" y="513"/>
                </a:lnTo>
                <a:lnTo>
                  <a:pt x="18" y="502"/>
                </a:lnTo>
                <a:lnTo>
                  <a:pt x="18" y="496"/>
                </a:lnTo>
                <a:lnTo>
                  <a:pt x="18" y="491"/>
                </a:lnTo>
                <a:lnTo>
                  <a:pt x="18" y="486"/>
                </a:lnTo>
                <a:lnTo>
                  <a:pt x="18" y="480"/>
                </a:lnTo>
                <a:lnTo>
                  <a:pt x="18" y="469"/>
                </a:lnTo>
                <a:lnTo>
                  <a:pt x="18" y="459"/>
                </a:lnTo>
                <a:lnTo>
                  <a:pt x="18" y="442"/>
                </a:lnTo>
                <a:lnTo>
                  <a:pt x="18" y="421"/>
                </a:lnTo>
                <a:lnTo>
                  <a:pt x="18" y="405"/>
                </a:lnTo>
                <a:lnTo>
                  <a:pt x="18" y="394"/>
                </a:lnTo>
                <a:lnTo>
                  <a:pt x="18" y="372"/>
                </a:lnTo>
                <a:lnTo>
                  <a:pt x="18" y="351"/>
                </a:lnTo>
                <a:lnTo>
                  <a:pt x="18" y="334"/>
                </a:lnTo>
                <a:lnTo>
                  <a:pt x="18" y="318"/>
                </a:lnTo>
                <a:lnTo>
                  <a:pt x="18" y="297"/>
                </a:lnTo>
                <a:lnTo>
                  <a:pt x="18" y="275"/>
                </a:lnTo>
                <a:lnTo>
                  <a:pt x="18" y="264"/>
                </a:lnTo>
                <a:lnTo>
                  <a:pt x="18" y="275"/>
                </a:lnTo>
                <a:lnTo>
                  <a:pt x="18" y="291"/>
                </a:lnTo>
                <a:lnTo>
                  <a:pt x="18" y="313"/>
                </a:lnTo>
                <a:lnTo>
                  <a:pt x="18" y="345"/>
                </a:lnTo>
                <a:lnTo>
                  <a:pt x="18" y="372"/>
                </a:lnTo>
                <a:lnTo>
                  <a:pt x="18" y="351"/>
                </a:lnTo>
                <a:lnTo>
                  <a:pt x="18" y="324"/>
                </a:lnTo>
                <a:lnTo>
                  <a:pt x="18" y="307"/>
                </a:lnTo>
                <a:lnTo>
                  <a:pt x="18" y="313"/>
                </a:lnTo>
                <a:lnTo>
                  <a:pt x="18" y="334"/>
                </a:lnTo>
                <a:lnTo>
                  <a:pt x="18" y="356"/>
                </a:lnTo>
                <a:lnTo>
                  <a:pt x="18" y="367"/>
                </a:lnTo>
                <a:lnTo>
                  <a:pt x="18" y="372"/>
                </a:lnTo>
                <a:lnTo>
                  <a:pt x="18" y="383"/>
                </a:lnTo>
                <a:lnTo>
                  <a:pt x="18" y="356"/>
                </a:lnTo>
                <a:lnTo>
                  <a:pt x="18" y="313"/>
                </a:lnTo>
                <a:lnTo>
                  <a:pt x="18" y="280"/>
                </a:lnTo>
                <a:lnTo>
                  <a:pt x="18" y="259"/>
                </a:lnTo>
                <a:lnTo>
                  <a:pt x="18" y="253"/>
                </a:lnTo>
                <a:lnTo>
                  <a:pt x="18" y="264"/>
                </a:lnTo>
                <a:lnTo>
                  <a:pt x="18" y="286"/>
                </a:lnTo>
                <a:lnTo>
                  <a:pt x="18" y="302"/>
                </a:lnTo>
                <a:lnTo>
                  <a:pt x="18" y="313"/>
                </a:lnTo>
                <a:lnTo>
                  <a:pt x="18" y="318"/>
                </a:lnTo>
                <a:lnTo>
                  <a:pt x="18" y="334"/>
                </a:lnTo>
                <a:lnTo>
                  <a:pt x="18" y="356"/>
                </a:lnTo>
                <a:lnTo>
                  <a:pt x="18" y="361"/>
                </a:lnTo>
                <a:lnTo>
                  <a:pt x="18" y="334"/>
                </a:lnTo>
                <a:lnTo>
                  <a:pt x="18" y="280"/>
                </a:lnTo>
                <a:lnTo>
                  <a:pt x="18" y="243"/>
                </a:lnTo>
                <a:lnTo>
                  <a:pt x="18" y="227"/>
                </a:lnTo>
                <a:lnTo>
                  <a:pt x="18" y="237"/>
                </a:lnTo>
                <a:lnTo>
                  <a:pt x="18" y="259"/>
                </a:lnTo>
                <a:lnTo>
                  <a:pt x="18" y="275"/>
                </a:lnTo>
                <a:lnTo>
                  <a:pt x="18" y="286"/>
                </a:lnTo>
                <a:lnTo>
                  <a:pt x="18" y="307"/>
                </a:lnTo>
                <a:lnTo>
                  <a:pt x="18" y="334"/>
                </a:lnTo>
                <a:lnTo>
                  <a:pt x="18" y="356"/>
                </a:lnTo>
                <a:lnTo>
                  <a:pt x="18" y="372"/>
                </a:lnTo>
                <a:lnTo>
                  <a:pt x="18" y="388"/>
                </a:lnTo>
                <a:lnTo>
                  <a:pt x="18" y="426"/>
                </a:lnTo>
                <a:lnTo>
                  <a:pt x="18" y="469"/>
                </a:lnTo>
                <a:lnTo>
                  <a:pt x="18" y="502"/>
                </a:lnTo>
                <a:lnTo>
                  <a:pt x="18" y="523"/>
                </a:lnTo>
                <a:lnTo>
                  <a:pt x="18" y="540"/>
                </a:lnTo>
                <a:lnTo>
                  <a:pt x="18" y="550"/>
                </a:lnTo>
                <a:lnTo>
                  <a:pt x="18" y="556"/>
                </a:lnTo>
                <a:lnTo>
                  <a:pt x="18" y="567"/>
                </a:lnTo>
                <a:lnTo>
                  <a:pt x="18" y="577"/>
                </a:lnTo>
                <a:lnTo>
                  <a:pt x="24" y="583"/>
                </a:lnTo>
                <a:lnTo>
                  <a:pt x="24" y="577"/>
                </a:lnTo>
                <a:lnTo>
                  <a:pt x="24" y="556"/>
                </a:lnTo>
                <a:lnTo>
                  <a:pt x="24" y="507"/>
                </a:lnTo>
                <a:lnTo>
                  <a:pt x="24" y="442"/>
                </a:lnTo>
                <a:lnTo>
                  <a:pt x="24" y="383"/>
                </a:lnTo>
                <a:lnTo>
                  <a:pt x="24" y="345"/>
                </a:lnTo>
                <a:lnTo>
                  <a:pt x="24" y="307"/>
                </a:lnTo>
                <a:lnTo>
                  <a:pt x="24" y="253"/>
                </a:lnTo>
                <a:lnTo>
                  <a:pt x="24" y="194"/>
                </a:lnTo>
                <a:lnTo>
                  <a:pt x="24" y="156"/>
                </a:lnTo>
                <a:lnTo>
                  <a:pt x="24" y="167"/>
                </a:lnTo>
                <a:lnTo>
                  <a:pt x="24" y="162"/>
                </a:lnTo>
                <a:lnTo>
                  <a:pt x="24" y="135"/>
                </a:lnTo>
                <a:lnTo>
                  <a:pt x="24" y="113"/>
                </a:lnTo>
                <a:lnTo>
                  <a:pt x="24" y="102"/>
                </a:lnTo>
                <a:lnTo>
                  <a:pt x="24" y="124"/>
                </a:lnTo>
                <a:lnTo>
                  <a:pt x="24" y="162"/>
                </a:lnTo>
                <a:lnTo>
                  <a:pt x="24" y="189"/>
                </a:lnTo>
                <a:lnTo>
                  <a:pt x="24" y="200"/>
                </a:lnTo>
                <a:lnTo>
                  <a:pt x="24" y="221"/>
                </a:lnTo>
                <a:lnTo>
                  <a:pt x="24" y="259"/>
                </a:lnTo>
                <a:lnTo>
                  <a:pt x="24" y="318"/>
                </a:lnTo>
                <a:lnTo>
                  <a:pt x="24" y="372"/>
                </a:lnTo>
                <a:lnTo>
                  <a:pt x="24" y="421"/>
                </a:lnTo>
                <a:lnTo>
                  <a:pt x="24" y="453"/>
                </a:lnTo>
                <a:lnTo>
                  <a:pt x="24" y="480"/>
                </a:lnTo>
                <a:lnTo>
                  <a:pt x="24" y="502"/>
                </a:lnTo>
                <a:lnTo>
                  <a:pt x="24" y="518"/>
                </a:lnTo>
                <a:lnTo>
                  <a:pt x="24" y="502"/>
                </a:lnTo>
                <a:lnTo>
                  <a:pt x="24" y="480"/>
                </a:lnTo>
                <a:lnTo>
                  <a:pt x="24" y="453"/>
                </a:lnTo>
                <a:lnTo>
                  <a:pt x="24" y="410"/>
                </a:lnTo>
                <a:lnTo>
                  <a:pt x="24" y="367"/>
                </a:lnTo>
                <a:lnTo>
                  <a:pt x="24" y="329"/>
                </a:lnTo>
                <a:lnTo>
                  <a:pt x="24" y="291"/>
                </a:lnTo>
                <a:lnTo>
                  <a:pt x="24" y="286"/>
                </a:lnTo>
                <a:lnTo>
                  <a:pt x="24" y="324"/>
                </a:lnTo>
                <a:lnTo>
                  <a:pt x="24" y="399"/>
                </a:lnTo>
                <a:lnTo>
                  <a:pt x="24" y="475"/>
                </a:lnTo>
                <a:lnTo>
                  <a:pt x="24" y="518"/>
                </a:lnTo>
                <a:lnTo>
                  <a:pt x="24" y="529"/>
                </a:lnTo>
                <a:lnTo>
                  <a:pt x="24" y="507"/>
                </a:lnTo>
                <a:lnTo>
                  <a:pt x="24" y="486"/>
                </a:lnTo>
                <a:lnTo>
                  <a:pt x="24" y="464"/>
                </a:lnTo>
                <a:lnTo>
                  <a:pt x="24" y="448"/>
                </a:lnTo>
                <a:lnTo>
                  <a:pt x="24" y="421"/>
                </a:lnTo>
                <a:lnTo>
                  <a:pt x="24" y="394"/>
                </a:lnTo>
                <a:lnTo>
                  <a:pt x="24" y="372"/>
                </a:lnTo>
                <a:lnTo>
                  <a:pt x="24" y="351"/>
                </a:lnTo>
                <a:lnTo>
                  <a:pt x="24" y="329"/>
                </a:lnTo>
                <a:lnTo>
                  <a:pt x="24" y="297"/>
                </a:lnTo>
                <a:lnTo>
                  <a:pt x="24" y="253"/>
                </a:lnTo>
                <a:lnTo>
                  <a:pt x="24" y="221"/>
                </a:lnTo>
                <a:lnTo>
                  <a:pt x="24" y="194"/>
                </a:lnTo>
                <a:lnTo>
                  <a:pt x="24" y="167"/>
                </a:lnTo>
                <a:lnTo>
                  <a:pt x="24" y="124"/>
                </a:lnTo>
                <a:lnTo>
                  <a:pt x="24" y="86"/>
                </a:lnTo>
                <a:lnTo>
                  <a:pt x="24" y="70"/>
                </a:lnTo>
                <a:lnTo>
                  <a:pt x="24" y="81"/>
                </a:lnTo>
                <a:lnTo>
                  <a:pt x="24" y="108"/>
                </a:lnTo>
                <a:lnTo>
                  <a:pt x="24" y="156"/>
                </a:lnTo>
                <a:lnTo>
                  <a:pt x="24" y="216"/>
                </a:lnTo>
                <a:lnTo>
                  <a:pt x="24" y="280"/>
                </a:lnTo>
                <a:lnTo>
                  <a:pt x="24" y="340"/>
                </a:lnTo>
                <a:lnTo>
                  <a:pt x="24" y="394"/>
                </a:lnTo>
                <a:lnTo>
                  <a:pt x="24" y="442"/>
                </a:lnTo>
                <a:lnTo>
                  <a:pt x="24" y="491"/>
                </a:lnTo>
                <a:lnTo>
                  <a:pt x="24" y="518"/>
                </a:lnTo>
                <a:lnTo>
                  <a:pt x="24" y="529"/>
                </a:lnTo>
                <a:lnTo>
                  <a:pt x="24" y="540"/>
                </a:lnTo>
                <a:lnTo>
                  <a:pt x="24" y="545"/>
                </a:lnTo>
                <a:lnTo>
                  <a:pt x="24" y="561"/>
                </a:lnTo>
                <a:lnTo>
                  <a:pt x="24" y="567"/>
                </a:lnTo>
                <a:lnTo>
                  <a:pt x="24" y="572"/>
                </a:lnTo>
                <a:lnTo>
                  <a:pt x="24" y="561"/>
                </a:lnTo>
                <a:lnTo>
                  <a:pt x="24" y="550"/>
                </a:lnTo>
                <a:lnTo>
                  <a:pt x="24" y="534"/>
                </a:lnTo>
                <a:lnTo>
                  <a:pt x="24" y="513"/>
                </a:lnTo>
                <a:lnTo>
                  <a:pt x="24" y="475"/>
                </a:lnTo>
                <a:lnTo>
                  <a:pt x="24" y="426"/>
                </a:lnTo>
                <a:lnTo>
                  <a:pt x="24" y="378"/>
                </a:lnTo>
                <a:lnTo>
                  <a:pt x="30" y="345"/>
                </a:lnTo>
                <a:lnTo>
                  <a:pt x="30" y="329"/>
                </a:lnTo>
                <a:lnTo>
                  <a:pt x="30" y="324"/>
                </a:lnTo>
                <a:lnTo>
                  <a:pt x="30" y="307"/>
                </a:lnTo>
                <a:lnTo>
                  <a:pt x="30" y="280"/>
                </a:lnTo>
                <a:lnTo>
                  <a:pt x="30" y="259"/>
                </a:lnTo>
                <a:lnTo>
                  <a:pt x="30" y="243"/>
                </a:lnTo>
                <a:lnTo>
                  <a:pt x="30" y="227"/>
                </a:lnTo>
                <a:lnTo>
                  <a:pt x="30" y="189"/>
                </a:lnTo>
                <a:lnTo>
                  <a:pt x="30" y="135"/>
                </a:lnTo>
                <a:lnTo>
                  <a:pt x="30" y="86"/>
                </a:lnTo>
                <a:lnTo>
                  <a:pt x="30" y="65"/>
                </a:lnTo>
                <a:lnTo>
                  <a:pt x="30" y="86"/>
                </a:lnTo>
                <a:lnTo>
                  <a:pt x="30" y="124"/>
                </a:lnTo>
                <a:lnTo>
                  <a:pt x="30" y="156"/>
                </a:lnTo>
                <a:lnTo>
                  <a:pt x="30" y="178"/>
                </a:lnTo>
                <a:lnTo>
                  <a:pt x="30" y="205"/>
                </a:lnTo>
                <a:lnTo>
                  <a:pt x="30" y="253"/>
                </a:lnTo>
                <a:lnTo>
                  <a:pt x="30" y="307"/>
                </a:lnTo>
                <a:lnTo>
                  <a:pt x="30" y="356"/>
                </a:lnTo>
                <a:lnTo>
                  <a:pt x="30" y="394"/>
                </a:lnTo>
                <a:lnTo>
                  <a:pt x="30" y="432"/>
                </a:lnTo>
                <a:lnTo>
                  <a:pt x="30" y="475"/>
                </a:lnTo>
                <a:lnTo>
                  <a:pt x="30" y="507"/>
                </a:lnTo>
                <a:lnTo>
                  <a:pt x="30" y="518"/>
                </a:lnTo>
                <a:lnTo>
                  <a:pt x="30" y="513"/>
                </a:lnTo>
                <a:lnTo>
                  <a:pt x="30" y="523"/>
                </a:lnTo>
                <a:lnTo>
                  <a:pt x="30" y="534"/>
                </a:lnTo>
                <a:lnTo>
                  <a:pt x="30" y="513"/>
                </a:lnTo>
                <a:lnTo>
                  <a:pt x="30" y="486"/>
                </a:lnTo>
                <a:lnTo>
                  <a:pt x="30" y="480"/>
                </a:lnTo>
                <a:lnTo>
                  <a:pt x="30" y="491"/>
                </a:lnTo>
                <a:lnTo>
                  <a:pt x="30" y="502"/>
                </a:lnTo>
                <a:lnTo>
                  <a:pt x="30" y="507"/>
                </a:lnTo>
                <a:lnTo>
                  <a:pt x="30" y="486"/>
                </a:lnTo>
                <a:lnTo>
                  <a:pt x="30" y="453"/>
                </a:lnTo>
                <a:lnTo>
                  <a:pt x="30" y="410"/>
                </a:lnTo>
                <a:lnTo>
                  <a:pt x="30" y="356"/>
                </a:lnTo>
                <a:lnTo>
                  <a:pt x="30" y="307"/>
                </a:lnTo>
                <a:lnTo>
                  <a:pt x="30" y="270"/>
                </a:lnTo>
                <a:lnTo>
                  <a:pt x="30" y="237"/>
                </a:lnTo>
                <a:lnTo>
                  <a:pt x="30" y="216"/>
                </a:lnTo>
                <a:lnTo>
                  <a:pt x="30" y="210"/>
                </a:lnTo>
                <a:lnTo>
                  <a:pt x="30" y="216"/>
                </a:lnTo>
                <a:lnTo>
                  <a:pt x="30" y="221"/>
                </a:lnTo>
                <a:lnTo>
                  <a:pt x="30" y="227"/>
                </a:lnTo>
                <a:lnTo>
                  <a:pt x="30" y="248"/>
                </a:lnTo>
                <a:lnTo>
                  <a:pt x="30" y="280"/>
                </a:lnTo>
                <a:lnTo>
                  <a:pt x="30" y="297"/>
                </a:lnTo>
                <a:lnTo>
                  <a:pt x="30" y="280"/>
                </a:lnTo>
                <a:lnTo>
                  <a:pt x="30" y="270"/>
                </a:lnTo>
                <a:lnTo>
                  <a:pt x="30" y="253"/>
                </a:lnTo>
                <a:lnTo>
                  <a:pt x="30" y="232"/>
                </a:lnTo>
                <a:lnTo>
                  <a:pt x="30" y="210"/>
                </a:lnTo>
                <a:lnTo>
                  <a:pt x="30" y="232"/>
                </a:lnTo>
                <a:lnTo>
                  <a:pt x="30" y="264"/>
                </a:lnTo>
                <a:lnTo>
                  <a:pt x="30" y="286"/>
                </a:lnTo>
                <a:lnTo>
                  <a:pt x="30" y="302"/>
                </a:lnTo>
                <a:lnTo>
                  <a:pt x="30" y="313"/>
                </a:lnTo>
                <a:lnTo>
                  <a:pt x="30" y="324"/>
                </a:lnTo>
                <a:lnTo>
                  <a:pt x="30" y="340"/>
                </a:lnTo>
                <a:lnTo>
                  <a:pt x="30" y="367"/>
                </a:lnTo>
                <a:lnTo>
                  <a:pt x="30" y="410"/>
                </a:lnTo>
                <a:lnTo>
                  <a:pt x="30" y="464"/>
                </a:lnTo>
                <a:lnTo>
                  <a:pt x="30" y="507"/>
                </a:lnTo>
                <a:lnTo>
                  <a:pt x="30" y="518"/>
                </a:lnTo>
                <a:lnTo>
                  <a:pt x="30" y="491"/>
                </a:lnTo>
                <a:lnTo>
                  <a:pt x="30" y="464"/>
                </a:lnTo>
                <a:lnTo>
                  <a:pt x="30" y="453"/>
                </a:lnTo>
                <a:lnTo>
                  <a:pt x="30" y="475"/>
                </a:lnTo>
                <a:lnTo>
                  <a:pt x="30" y="491"/>
                </a:lnTo>
                <a:lnTo>
                  <a:pt x="30" y="480"/>
                </a:lnTo>
                <a:lnTo>
                  <a:pt x="30" y="486"/>
                </a:lnTo>
                <a:lnTo>
                  <a:pt x="30" y="513"/>
                </a:lnTo>
                <a:lnTo>
                  <a:pt x="30" y="556"/>
                </a:lnTo>
                <a:lnTo>
                  <a:pt x="30" y="594"/>
                </a:lnTo>
                <a:lnTo>
                  <a:pt x="30" y="610"/>
                </a:lnTo>
                <a:lnTo>
                  <a:pt x="30" y="594"/>
                </a:lnTo>
                <a:lnTo>
                  <a:pt x="30" y="550"/>
                </a:lnTo>
                <a:lnTo>
                  <a:pt x="36" y="496"/>
                </a:lnTo>
                <a:lnTo>
                  <a:pt x="36" y="432"/>
                </a:lnTo>
                <a:lnTo>
                  <a:pt x="36" y="361"/>
                </a:lnTo>
                <a:lnTo>
                  <a:pt x="36" y="291"/>
                </a:lnTo>
                <a:lnTo>
                  <a:pt x="36" y="216"/>
                </a:lnTo>
                <a:lnTo>
                  <a:pt x="36" y="140"/>
                </a:lnTo>
                <a:lnTo>
                  <a:pt x="36" y="81"/>
                </a:lnTo>
                <a:lnTo>
                  <a:pt x="36" y="65"/>
                </a:lnTo>
                <a:lnTo>
                  <a:pt x="36" y="97"/>
                </a:lnTo>
                <a:lnTo>
                  <a:pt x="36" y="167"/>
                </a:lnTo>
                <a:lnTo>
                  <a:pt x="36" y="232"/>
                </a:lnTo>
                <a:lnTo>
                  <a:pt x="36" y="264"/>
                </a:lnTo>
                <a:lnTo>
                  <a:pt x="36" y="275"/>
                </a:lnTo>
                <a:lnTo>
                  <a:pt x="36" y="280"/>
                </a:lnTo>
                <a:lnTo>
                  <a:pt x="36" y="275"/>
                </a:lnTo>
                <a:lnTo>
                  <a:pt x="36" y="264"/>
                </a:lnTo>
                <a:lnTo>
                  <a:pt x="36" y="248"/>
                </a:lnTo>
                <a:lnTo>
                  <a:pt x="36" y="237"/>
                </a:lnTo>
                <a:lnTo>
                  <a:pt x="36" y="248"/>
                </a:lnTo>
                <a:lnTo>
                  <a:pt x="36" y="264"/>
                </a:lnTo>
                <a:lnTo>
                  <a:pt x="36" y="275"/>
                </a:lnTo>
                <a:lnTo>
                  <a:pt x="36" y="270"/>
                </a:lnTo>
                <a:lnTo>
                  <a:pt x="36" y="280"/>
                </a:lnTo>
                <a:lnTo>
                  <a:pt x="36" y="313"/>
                </a:lnTo>
                <a:lnTo>
                  <a:pt x="36" y="356"/>
                </a:lnTo>
                <a:lnTo>
                  <a:pt x="36" y="399"/>
                </a:lnTo>
                <a:lnTo>
                  <a:pt x="36" y="448"/>
                </a:lnTo>
                <a:lnTo>
                  <a:pt x="36" y="486"/>
                </a:lnTo>
                <a:lnTo>
                  <a:pt x="36" y="502"/>
                </a:lnTo>
                <a:lnTo>
                  <a:pt x="36" y="507"/>
                </a:lnTo>
                <a:lnTo>
                  <a:pt x="36" y="518"/>
                </a:lnTo>
                <a:lnTo>
                  <a:pt x="36" y="534"/>
                </a:lnTo>
                <a:lnTo>
                  <a:pt x="36" y="529"/>
                </a:lnTo>
                <a:lnTo>
                  <a:pt x="36" y="507"/>
                </a:lnTo>
                <a:lnTo>
                  <a:pt x="36" y="469"/>
                </a:lnTo>
                <a:lnTo>
                  <a:pt x="36" y="437"/>
                </a:lnTo>
                <a:lnTo>
                  <a:pt x="36" y="405"/>
                </a:lnTo>
                <a:lnTo>
                  <a:pt x="36" y="367"/>
                </a:lnTo>
                <a:lnTo>
                  <a:pt x="36" y="329"/>
                </a:lnTo>
                <a:lnTo>
                  <a:pt x="36" y="297"/>
                </a:lnTo>
                <a:lnTo>
                  <a:pt x="36" y="275"/>
                </a:lnTo>
                <a:lnTo>
                  <a:pt x="36" y="259"/>
                </a:lnTo>
                <a:lnTo>
                  <a:pt x="36" y="264"/>
                </a:lnTo>
                <a:lnTo>
                  <a:pt x="36" y="270"/>
                </a:lnTo>
                <a:lnTo>
                  <a:pt x="36" y="264"/>
                </a:lnTo>
                <a:lnTo>
                  <a:pt x="36" y="270"/>
                </a:lnTo>
                <a:lnTo>
                  <a:pt x="36" y="280"/>
                </a:lnTo>
                <a:lnTo>
                  <a:pt x="36" y="297"/>
                </a:lnTo>
                <a:lnTo>
                  <a:pt x="36" y="318"/>
                </a:lnTo>
                <a:lnTo>
                  <a:pt x="36" y="351"/>
                </a:lnTo>
                <a:lnTo>
                  <a:pt x="36" y="383"/>
                </a:lnTo>
                <a:lnTo>
                  <a:pt x="36" y="410"/>
                </a:lnTo>
                <a:lnTo>
                  <a:pt x="36" y="432"/>
                </a:lnTo>
                <a:lnTo>
                  <a:pt x="36" y="459"/>
                </a:lnTo>
                <a:lnTo>
                  <a:pt x="36" y="496"/>
                </a:lnTo>
                <a:lnTo>
                  <a:pt x="36" y="529"/>
                </a:lnTo>
                <a:lnTo>
                  <a:pt x="36" y="534"/>
                </a:lnTo>
                <a:lnTo>
                  <a:pt x="36" y="507"/>
                </a:lnTo>
                <a:lnTo>
                  <a:pt x="36" y="475"/>
                </a:lnTo>
                <a:lnTo>
                  <a:pt x="36" y="453"/>
                </a:lnTo>
                <a:lnTo>
                  <a:pt x="36" y="448"/>
                </a:lnTo>
                <a:lnTo>
                  <a:pt x="36" y="421"/>
                </a:lnTo>
                <a:lnTo>
                  <a:pt x="36" y="367"/>
                </a:lnTo>
                <a:lnTo>
                  <a:pt x="36" y="313"/>
                </a:lnTo>
                <a:lnTo>
                  <a:pt x="36" y="270"/>
                </a:lnTo>
                <a:lnTo>
                  <a:pt x="36" y="227"/>
                </a:lnTo>
                <a:lnTo>
                  <a:pt x="36" y="183"/>
                </a:lnTo>
                <a:lnTo>
                  <a:pt x="36" y="156"/>
                </a:lnTo>
                <a:lnTo>
                  <a:pt x="36" y="167"/>
                </a:lnTo>
                <a:lnTo>
                  <a:pt x="36" y="205"/>
                </a:lnTo>
                <a:lnTo>
                  <a:pt x="36" y="248"/>
                </a:lnTo>
                <a:lnTo>
                  <a:pt x="36" y="286"/>
                </a:lnTo>
                <a:lnTo>
                  <a:pt x="36" y="313"/>
                </a:lnTo>
                <a:lnTo>
                  <a:pt x="36" y="334"/>
                </a:lnTo>
                <a:lnTo>
                  <a:pt x="36" y="356"/>
                </a:lnTo>
                <a:lnTo>
                  <a:pt x="36" y="372"/>
                </a:lnTo>
                <a:lnTo>
                  <a:pt x="36" y="378"/>
                </a:lnTo>
                <a:lnTo>
                  <a:pt x="36" y="367"/>
                </a:lnTo>
                <a:lnTo>
                  <a:pt x="36" y="361"/>
                </a:lnTo>
                <a:lnTo>
                  <a:pt x="36" y="372"/>
                </a:lnTo>
                <a:lnTo>
                  <a:pt x="36" y="378"/>
                </a:lnTo>
                <a:lnTo>
                  <a:pt x="36" y="372"/>
                </a:lnTo>
                <a:lnTo>
                  <a:pt x="42" y="367"/>
                </a:lnTo>
                <a:lnTo>
                  <a:pt x="42" y="372"/>
                </a:lnTo>
                <a:lnTo>
                  <a:pt x="42" y="367"/>
                </a:lnTo>
                <a:lnTo>
                  <a:pt x="42" y="361"/>
                </a:lnTo>
                <a:lnTo>
                  <a:pt x="42" y="351"/>
                </a:lnTo>
                <a:lnTo>
                  <a:pt x="42" y="334"/>
                </a:lnTo>
                <a:lnTo>
                  <a:pt x="42" y="318"/>
                </a:lnTo>
                <a:lnTo>
                  <a:pt x="42" y="313"/>
                </a:lnTo>
                <a:lnTo>
                  <a:pt x="42" y="324"/>
                </a:lnTo>
                <a:lnTo>
                  <a:pt x="42" y="334"/>
                </a:lnTo>
                <a:lnTo>
                  <a:pt x="42" y="356"/>
                </a:lnTo>
                <a:lnTo>
                  <a:pt x="42" y="388"/>
                </a:lnTo>
                <a:lnTo>
                  <a:pt x="42" y="426"/>
                </a:lnTo>
                <a:lnTo>
                  <a:pt x="42" y="448"/>
                </a:lnTo>
                <a:lnTo>
                  <a:pt x="42" y="453"/>
                </a:lnTo>
                <a:lnTo>
                  <a:pt x="42" y="464"/>
                </a:lnTo>
                <a:lnTo>
                  <a:pt x="42" y="480"/>
                </a:lnTo>
                <a:lnTo>
                  <a:pt x="42" y="496"/>
                </a:lnTo>
                <a:lnTo>
                  <a:pt x="42" y="507"/>
                </a:lnTo>
                <a:lnTo>
                  <a:pt x="42" y="491"/>
                </a:lnTo>
                <a:lnTo>
                  <a:pt x="42" y="448"/>
                </a:lnTo>
                <a:lnTo>
                  <a:pt x="42" y="388"/>
                </a:lnTo>
                <a:lnTo>
                  <a:pt x="42" y="329"/>
                </a:lnTo>
                <a:lnTo>
                  <a:pt x="42" y="291"/>
                </a:lnTo>
                <a:lnTo>
                  <a:pt x="42" y="259"/>
                </a:lnTo>
                <a:lnTo>
                  <a:pt x="42" y="227"/>
                </a:lnTo>
                <a:lnTo>
                  <a:pt x="42" y="210"/>
                </a:lnTo>
                <a:lnTo>
                  <a:pt x="42" y="216"/>
                </a:lnTo>
                <a:lnTo>
                  <a:pt x="42" y="243"/>
                </a:lnTo>
                <a:lnTo>
                  <a:pt x="42" y="280"/>
                </a:lnTo>
                <a:lnTo>
                  <a:pt x="42" y="313"/>
                </a:lnTo>
                <a:lnTo>
                  <a:pt x="42" y="329"/>
                </a:lnTo>
                <a:lnTo>
                  <a:pt x="42" y="324"/>
                </a:lnTo>
                <a:lnTo>
                  <a:pt x="42" y="340"/>
                </a:lnTo>
                <a:lnTo>
                  <a:pt x="42" y="329"/>
                </a:lnTo>
                <a:lnTo>
                  <a:pt x="42" y="302"/>
                </a:lnTo>
                <a:lnTo>
                  <a:pt x="42" y="275"/>
                </a:lnTo>
                <a:lnTo>
                  <a:pt x="42" y="253"/>
                </a:lnTo>
                <a:lnTo>
                  <a:pt x="42" y="248"/>
                </a:lnTo>
                <a:lnTo>
                  <a:pt x="42" y="280"/>
                </a:lnTo>
                <a:lnTo>
                  <a:pt x="42" y="329"/>
                </a:lnTo>
                <a:lnTo>
                  <a:pt x="42" y="378"/>
                </a:lnTo>
                <a:lnTo>
                  <a:pt x="42" y="394"/>
                </a:lnTo>
                <a:lnTo>
                  <a:pt x="42" y="388"/>
                </a:lnTo>
                <a:lnTo>
                  <a:pt x="42" y="383"/>
                </a:lnTo>
                <a:lnTo>
                  <a:pt x="42" y="399"/>
                </a:lnTo>
                <a:lnTo>
                  <a:pt x="42" y="421"/>
                </a:lnTo>
                <a:lnTo>
                  <a:pt x="42" y="415"/>
                </a:lnTo>
                <a:lnTo>
                  <a:pt x="42" y="388"/>
                </a:lnTo>
                <a:lnTo>
                  <a:pt x="42" y="361"/>
                </a:lnTo>
                <a:lnTo>
                  <a:pt x="42" y="351"/>
                </a:lnTo>
                <a:lnTo>
                  <a:pt x="42" y="372"/>
                </a:lnTo>
                <a:lnTo>
                  <a:pt x="42" y="394"/>
                </a:lnTo>
                <a:lnTo>
                  <a:pt x="42" y="421"/>
                </a:lnTo>
                <a:lnTo>
                  <a:pt x="42" y="437"/>
                </a:lnTo>
                <a:lnTo>
                  <a:pt x="42" y="421"/>
                </a:lnTo>
                <a:lnTo>
                  <a:pt x="42" y="399"/>
                </a:lnTo>
                <a:lnTo>
                  <a:pt x="42" y="388"/>
                </a:lnTo>
                <a:lnTo>
                  <a:pt x="42" y="383"/>
                </a:lnTo>
                <a:lnTo>
                  <a:pt x="42" y="361"/>
                </a:lnTo>
                <a:lnTo>
                  <a:pt x="42" y="340"/>
                </a:lnTo>
                <a:lnTo>
                  <a:pt x="42" y="329"/>
                </a:lnTo>
                <a:lnTo>
                  <a:pt x="42" y="324"/>
                </a:lnTo>
                <a:lnTo>
                  <a:pt x="42" y="318"/>
                </a:lnTo>
                <a:lnTo>
                  <a:pt x="42" y="313"/>
                </a:lnTo>
                <a:lnTo>
                  <a:pt x="42" y="297"/>
                </a:lnTo>
                <a:lnTo>
                  <a:pt x="42" y="280"/>
                </a:lnTo>
                <a:lnTo>
                  <a:pt x="42" y="291"/>
                </a:lnTo>
                <a:lnTo>
                  <a:pt x="42" y="302"/>
                </a:lnTo>
                <a:lnTo>
                  <a:pt x="42" y="313"/>
                </a:lnTo>
                <a:lnTo>
                  <a:pt x="42" y="329"/>
                </a:lnTo>
                <a:lnTo>
                  <a:pt x="42" y="345"/>
                </a:lnTo>
                <a:lnTo>
                  <a:pt x="42" y="367"/>
                </a:lnTo>
                <a:lnTo>
                  <a:pt x="42" y="388"/>
                </a:lnTo>
                <a:lnTo>
                  <a:pt x="42" y="410"/>
                </a:lnTo>
                <a:lnTo>
                  <a:pt x="42" y="405"/>
                </a:lnTo>
                <a:lnTo>
                  <a:pt x="42" y="394"/>
                </a:lnTo>
                <a:lnTo>
                  <a:pt x="48" y="388"/>
                </a:lnTo>
                <a:lnTo>
                  <a:pt x="48" y="383"/>
                </a:lnTo>
                <a:lnTo>
                  <a:pt x="48" y="378"/>
                </a:lnTo>
                <a:lnTo>
                  <a:pt x="48" y="372"/>
                </a:lnTo>
                <a:lnTo>
                  <a:pt x="48" y="367"/>
                </a:lnTo>
                <a:lnTo>
                  <a:pt x="48" y="351"/>
                </a:lnTo>
                <a:lnTo>
                  <a:pt x="48" y="334"/>
                </a:lnTo>
                <a:lnTo>
                  <a:pt x="48" y="318"/>
                </a:lnTo>
                <a:lnTo>
                  <a:pt x="48" y="324"/>
                </a:lnTo>
                <a:lnTo>
                  <a:pt x="48" y="334"/>
                </a:lnTo>
                <a:lnTo>
                  <a:pt x="48" y="340"/>
                </a:lnTo>
                <a:lnTo>
                  <a:pt x="48" y="356"/>
                </a:lnTo>
                <a:lnTo>
                  <a:pt x="48" y="372"/>
                </a:lnTo>
                <a:lnTo>
                  <a:pt x="48" y="394"/>
                </a:lnTo>
                <a:lnTo>
                  <a:pt x="48" y="432"/>
                </a:lnTo>
                <a:lnTo>
                  <a:pt x="48" y="469"/>
                </a:lnTo>
                <a:lnTo>
                  <a:pt x="48" y="502"/>
                </a:lnTo>
                <a:lnTo>
                  <a:pt x="48" y="513"/>
                </a:lnTo>
                <a:lnTo>
                  <a:pt x="48" y="502"/>
                </a:lnTo>
                <a:lnTo>
                  <a:pt x="48" y="480"/>
                </a:lnTo>
                <a:lnTo>
                  <a:pt x="48" y="453"/>
                </a:lnTo>
                <a:lnTo>
                  <a:pt x="48" y="421"/>
                </a:lnTo>
                <a:lnTo>
                  <a:pt x="48" y="383"/>
                </a:lnTo>
                <a:lnTo>
                  <a:pt x="48" y="345"/>
                </a:lnTo>
                <a:lnTo>
                  <a:pt x="48" y="302"/>
                </a:lnTo>
                <a:lnTo>
                  <a:pt x="48" y="243"/>
                </a:lnTo>
                <a:lnTo>
                  <a:pt x="48" y="194"/>
                </a:lnTo>
                <a:lnTo>
                  <a:pt x="48" y="162"/>
                </a:lnTo>
                <a:lnTo>
                  <a:pt x="48" y="156"/>
                </a:lnTo>
                <a:lnTo>
                  <a:pt x="48" y="146"/>
                </a:lnTo>
                <a:lnTo>
                  <a:pt x="48" y="129"/>
                </a:lnTo>
                <a:lnTo>
                  <a:pt x="48" y="124"/>
                </a:lnTo>
                <a:lnTo>
                  <a:pt x="48" y="146"/>
                </a:lnTo>
                <a:lnTo>
                  <a:pt x="48" y="189"/>
                </a:lnTo>
                <a:lnTo>
                  <a:pt x="48" y="232"/>
                </a:lnTo>
                <a:lnTo>
                  <a:pt x="48" y="253"/>
                </a:lnTo>
                <a:lnTo>
                  <a:pt x="48" y="270"/>
                </a:lnTo>
                <a:lnTo>
                  <a:pt x="48" y="297"/>
                </a:lnTo>
                <a:lnTo>
                  <a:pt x="48" y="340"/>
                </a:lnTo>
                <a:lnTo>
                  <a:pt x="48" y="394"/>
                </a:lnTo>
                <a:lnTo>
                  <a:pt x="48" y="453"/>
                </a:lnTo>
                <a:lnTo>
                  <a:pt x="48" y="518"/>
                </a:lnTo>
                <a:lnTo>
                  <a:pt x="48" y="567"/>
                </a:lnTo>
                <a:lnTo>
                  <a:pt x="48" y="604"/>
                </a:lnTo>
                <a:lnTo>
                  <a:pt x="48" y="621"/>
                </a:lnTo>
                <a:lnTo>
                  <a:pt x="48" y="626"/>
                </a:lnTo>
                <a:lnTo>
                  <a:pt x="48" y="599"/>
                </a:lnTo>
                <a:lnTo>
                  <a:pt x="48" y="545"/>
                </a:lnTo>
                <a:lnTo>
                  <a:pt x="48" y="480"/>
                </a:lnTo>
                <a:lnTo>
                  <a:pt x="48" y="421"/>
                </a:lnTo>
                <a:lnTo>
                  <a:pt x="48" y="378"/>
                </a:lnTo>
                <a:lnTo>
                  <a:pt x="48" y="345"/>
                </a:lnTo>
                <a:lnTo>
                  <a:pt x="48" y="307"/>
                </a:lnTo>
                <a:lnTo>
                  <a:pt x="48" y="270"/>
                </a:lnTo>
                <a:lnTo>
                  <a:pt x="48" y="243"/>
                </a:lnTo>
                <a:lnTo>
                  <a:pt x="48" y="248"/>
                </a:lnTo>
                <a:lnTo>
                  <a:pt x="48" y="275"/>
                </a:lnTo>
                <a:lnTo>
                  <a:pt x="48" y="307"/>
                </a:lnTo>
                <a:lnTo>
                  <a:pt x="48" y="286"/>
                </a:lnTo>
                <a:lnTo>
                  <a:pt x="48" y="264"/>
                </a:lnTo>
                <a:lnTo>
                  <a:pt x="48" y="270"/>
                </a:lnTo>
                <a:lnTo>
                  <a:pt x="48" y="297"/>
                </a:lnTo>
                <a:lnTo>
                  <a:pt x="48" y="324"/>
                </a:lnTo>
                <a:lnTo>
                  <a:pt x="48" y="329"/>
                </a:lnTo>
                <a:lnTo>
                  <a:pt x="48" y="334"/>
                </a:lnTo>
                <a:lnTo>
                  <a:pt x="48" y="340"/>
                </a:lnTo>
                <a:lnTo>
                  <a:pt x="48" y="345"/>
                </a:lnTo>
                <a:lnTo>
                  <a:pt x="48" y="340"/>
                </a:lnTo>
                <a:lnTo>
                  <a:pt x="48" y="329"/>
                </a:lnTo>
                <a:lnTo>
                  <a:pt x="48" y="313"/>
                </a:lnTo>
                <a:lnTo>
                  <a:pt x="48" y="307"/>
                </a:lnTo>
                <a:lnTo>
                  <a:pt x="48" y="324"/>
                </a:lnTo>
                <a:lnTo>
                  <a:pt x="48" y="345"/>
                </a:lnTo>
                <a:lnTo>
                  <a:pt x="48" y="361"/>
                </a:lnTo>
                <a:lnTo>
                  <a:pt x="48" y="356"/>
                </a:lnTo>
                <a:lnTo>
                  <a:pt x="48" y="351"/>
                </a:lnTo>
                <a:lnTo>
                  <a:pt x="48" y="361"/>
                </a:lnTo>
                <a:lnTo>
                  <a:pt x="48" y="378"/>
                </a:lnTo>
                <a:lnTo>
                  <a:pt x="48" y="394"/>
                </a:lnTo>
                <a:lnTo>
                  <a:pt x="48" y="410"/>
                </a:lnTo>
                <a:lnTo>
                  <a:pt x="48" y="426"/>
                </a:lnTo>
                <a:lnTo>
                  <a:pt x="54" y="437"/>
                </a:lnTo>
                <a:lnTo>
                  <a:pt x="54" y="442"/>
                </a:lnTo>
                <a:lnTo>
                  <a:pt x="54" y="453"/>
                </a:lnTo>
                <a:lnTo>
                  <a:pt x="54" y="469"/>
                </a:lnTo>
                <a:lnTo>
                  <a:pt x="54" y="432"/>
                </a:lnTo>
                <a:lnTo>
                  <a:pt x="54" y="378"/>
                </a:lnTo>
                <a:lnTo>
                  <a:pt x="54" y="340"/>
                </a:lnTo>
                <a:lnTo>
                  <a:pt x="54" y="324"/>
                </a:lnTo>
                <a:lnTo>
                  <a:pt x="54" y="302"/>
                </a:lnTo>
                <a:lnTo>
                  <a:pt x="54" y="270"/>
                </a:lnTo>
                <a:lnTo>
                  <a:pt x="54" y="232"/>
                </a:lnTo>
                <a:lnTo>
                  <a:pt x="54" y="205"/>
                </a:lnTo>
                <a:lnTo>
                  <a:pt x="54" y="189"/>
                </a:lnTo>
                <a:lnTo>
                  <a:pt x="54" y="178"/>
                </a:lnTo>
                <a:lnTo>
                  <a:pt x="54" y="183"/>
                </a:lnTo>
                <a:lnTo>
                  <a:pt x="54" y="205"/>
                </a:lnTo>
                <a:lnTo>
                  <a:pt x="54" y="237"/>
                </a:lnTo>
                <a:lnTo>
                  <a:pt x="54" y="264"/>
                </a:lnTo>
                <a:lnTo>
                  <a:pt x="54" y="286"/>
                </a:lnTo>
                <a:lnTo>
                  <a:pt x="54" y="313"/>
                </a:lnTo>
                <a:lnTo>
                  <a:pt x="54" y="351"/>
                </a:lnTo>
                <a:lnTo>
                  <a:pt x="54" y="388"/>
                </a:lnTo>
                <a:lnTo>
                  <a:pt x="54" y="426"/>
                </a:lnTo>
                <a:lnTo>
                  <a:pt x="54" y="459"/>
                </a:lnTo>
                <a:lnTo>
                  <a:pt x="54" y="475"/>
                </a:lnTo>
                <a:lnTo>
                  <a:pt x="54" y="491"/>
                </a:lnTo>
                <a:lnTo>
                  <a:pt x="54" y="502"/>
                </a:lnTo>
                <a:lnTo>
                  <a:pt x="54" y="507"/>
                </a:lnTo>
                <a:lnTo>
                  <a:pt x="54" y="502"/>
                </a:lnTo>
                <a:lnTo>
                  <a:pt x="54" y="491"/>
                </a:lnTo>
                <a:lnTo>
                  <a:pt x="54" y="464"/>
                </a:lnTo>
                <a:lnTo>
                  <a:pt x="54" y="437"/>
                </a:lnTo>
                <a:lnTo>
                  <a:pt x="54" y="410"/>
                </a:lnTo>
                <a:lnTo>
                  <a:pt x="54" y="394"/>
                </a:lnTo>
                <a:lnTo>
                  <a:pt x="54" y="388"/>
                </a:lnTo>
                <a:lnTo>
                  <a:pt x="54" y="378"/>
                </a:lnTo>
                <a:lnTo>
                  <a:pt x="54" y="356"/>
                </a:lnTo>
                <a:lnTo>
                  <a:pt x="54" y="334"/>
                </a:lnTo>
                <a:lnTo>
                  <a:pt x="54" y="313"/>
                </a:lnTo>
                <a:lnTo>
                  <a:pt x="54" y="286"/>
                </a:lnTo>
                <a:lnTo>
                  <a:pt x="54" y="248"/>
                </a:lnTo>
                <a:lnTo>
                  <a:pt x="54" y="221"/>
                </a:lnTo>
                <a:lnTo>
                  <a:pt x="54" y="210"/>
                </a:lnTo>
                <a:lnTo>
                  <a:pt x="54" y="216"/>
                </a:lnTo>
                <a:lnTo>
                  <a:pt x="54" y="227"/>
                </a:lnTo>
                <a:lnTo>
                  <a:pt x="54" y="248"/>
                </a:lnTo>
                <a:lnTo>
                  <a:pt x="54" y="286"/>
                </a:lnTo>
                <a:lnTo>
                  <a:pt x="54" y="329"/>
                </a:lnTo>
                <a:lnTo>
                  <a:pt x="54" y="361"/>
                </a:lnTo>
                <a:lnTo>
                  <a:pt x="54" y="394"/>
                </a:lnTo>
                <a:lnTo>
                  <a:pt x="54" y="437"/>
                </a:lnTo>
                <a:lnTo>
                  <a:pt x="54" y="475"/>
                </a:lnTo>
                <a:lnTo>
                  <a:pt x="54" y="442"/>
                </a:lnTo>
                <a:lnTo>
                  <a:pt x="54" y="388"/>
                </a:lnTo>
                <a:lnTo>
                  <a:pt x="54" y="351"/>
                </a:lnTo>
                <a:lnTo>
                  <a:pt x="54" y="340"/>
                </a:lnTo>
                <a:lnTo>
                  <a:pt x="54" y="345"/>
                </a:lnTo>
                <a:lnTo>
                  <a:pt x="54" y="340"/>
                </a:lnTo>
                <a:lnTo>
                  <a:pt x="54" y="334"/>
                </a:lnTo>
                <a:lnTo>
                  <a:pt x="54" y="324"/>
                </a:lnTo>
                <a:lnTo>
                  <a:pt x="54" y="313"/>
                </a:lnTo>
                <a:lnTo>
                  <a:pt x="54" y="324"/>
                </a:lnTo>
                <a:lnTo>
                  <a:pt x="54" y="340"/>
                </a:lnTo>
                <a:lnTo>
                  <a:pt x="54" y="345"/>
                </a:lnTo>
                <a:lnTo>
                  <a:pt x="54" y="340"/>
                </a:lnTo>
                <a:lnTo>
                  <a:pt x="54" y="334"/>
                </a:lnTo>
                <a:lnTo>
                  <a:pt x="54" y="340"/>
                </a:lnTo>
                <a:lnTo>
                  <a:pt x="54" y="345"/>
                </a:lnTo>
                <a:lnTo>
                  <a:pt x="54" y="334"/>
                </a:lnTo>
                <a:lnTo>
                  <a:pt x="54" y="324"/>
                </a:lnTo>
                <a:lnTo>
                  <a:pt x="54" y="329"/>
                </a:lnTo>
                <a:lnTo>
                  <a:pt x="54" y="356"/>
                </a:lnTo>
                <a:lnTo>
                  <a:pt x="54" y="383"/>
                </a:lnTo>
                <a:lnTo>
                  <a:pt x="54" y="399"/>
                </a:lnTo>
                <a:lnTo>
                  <a:pt x="54" y="394"/>
                </a:lnTo>
                <a:lnTo>
                  <a:pt x="54" y="378"/>
                </a:lnTo>
                <a:lnTo>
                  <a:pt x="54" y="405"/>
                </a:lnTo>
                <a:lnTo>
                  <a:pt x="54" y="453"/>
                </a:lnTo>
                <a:lnTo>
                  <a:pt x="60" y="496"/>
                </a:lnTo>
                <a:lnTo>
                  <a:pt x="60" y="513"/>
                </a:lnTo>
                <a:lnTo>
                  <a:pt x="60" y="496"/>
                </a:lnTo>
                <a:lnTo>
                  <a:pt x="60" y="480"/>
                </a:lnTo>
                <a:lnTo>
                  <a:pt x="60" y="475"/>
                </a:lnTo>
                <a:lnTo>
                  <a:pt x="60" y="480"/>
                </a:lnTo>
                <a:lnTo>
                  <a:pt x="60" y="486"/>
                </a:lnTo>
                <a:lnTo>
                  <a:pt x="60" y="475"/>
                </a:lnTo>
                <a:lnTo>
                  <a:pt x="60" y="442"/>
                </a:lnTo>
                <a:lnTo>
                  <a:pt x="60" y="405"/>
                </a:lnTo>
                <a:lnTo>
                  <a:pt x="60" y="361"/>
                </a:lnTo>
                <a:lnTo>
                  <a:pt x="60" y="334"/>
                </a:lnTo>
                <a:lnTo>
                  <a:pt x="60" y="307"/>
                </a:lnTo>
                <a:lnTo>
                  <a:pt x="60" y="264"/>
                </a:lnTo>
                <a:lnTo>
                  <a:pt x="60" y="205"/>
                </a:lnTo>
                <a:lnTo>
                  <a:pt x="60" y="151"/>
                </a:lnTo>
                <a:lnTo>
                  <a:pt x="60" y="113"/>
                </a:lnTo>
                <a:lnTo>
                  <a:pt x="60" y="102"/>
                </a:lnTo>
                <a:lnTo>
                  <a:pt x="60" y="119"/>
                </a:lnTo>
                <a:lnTo>
                  <a:pt x="60" y="173"/>
                </a:lnTo>
                <a:lnTo>
                  <a:pt x="60" y="243"/>
                </a:lnTo>
                <a:lnTo>
                  <a:pt x="60" y="318"/>
                </a:lnTo>
                <a:lnTo>
                  <a:pt x="60" y="361"/>
                </a:lnTo>
                <a:lnTo>
                  <a:pt x="60" y="378"/>
                </a:lnTo>
                <a:lnTo>
                  <a:pt x="60" y="361"/>
                </a:lnTo>
                <a:lnTo>
                  <a:pt x="60" y="334"/>
                </a:lnTo>
                <a:lnTo>
                  <a:pt x="60" y="313"/>
                </a:lnTo>
                <a:lnTo>
                  <a:pt x="60" y="302"/>
                </a:lnTo>
                <a:lnTo>
                  <a:pt x="60" y="280"/>
                </a:lnTo>
                <a:lnTo>
                  <a:pt x="60" y="253"/>
                </a:lnTo>
                <a:lnTo>
                  <a:pt x="60" y="259"/>
                </a:lnTo>
                <a:lnTo>
                  <a:pt x="60" y="307"/>
                </a:lnTo>
                <a:lnTo>
                  <a:pt x="60" y="367"/>
                </a:lnTo>
                <a:lnTo>
                  <a:pt x="60" y="399"/>
                </a:lnTo>
                <a:lnTo>
                  <a:pt x="60" y="405"/>
                </a:lnTo>
                <a:lnTo>
                  <a:pt x="60" y="410"/>
                </a:lnTo>
                <a:lnTo>
                  <a:pt x="60" y="448"/>
                </a:lnTo>
                <a:lnTo>
                  <a:pt x="60" y="496"/>
                </a:lnTo>
                <a:lnTo>
                  <a:pt x="60" y="507"/>
                </a:lnTo>
                <a:lnTo>
                  <a:pt x="60" y="475"/>
                </a:lnTo>
                <a:lnTo>
                  <a:pt x="60" y="426"/>
                </a:lnTo>
                <a:lnTo>
                  <a:pt x="60" y="399"/>
                </a:lnTo>
                <a:lnTo>
                  <a:pt x="60" y="405"/>
                </a:lnTo>
                <a:lnTo>
                  <a:pt x="60" y="394"/>
                </a:lnTo>
                <a:lnTo>
                  <a:pt x="60" y="388"/>
                </a:lnTo>
                <a:lnTo>
                  <a:pt x="60" y="415"/>
                </a:lnTo>
                <a:lnTo>
                  <a:pt x="60" y="459"/>
                </a:lnTo>
                <a:lnTo>
                  <a:pt x="60" y="502"/>
                </a:lnTo>
                <a:lnTo>
                  <a:pt x="60" y="518"/>
                </a:lnTo>
                <a:lnTo>
                  <a:pt x="60" y="496"/>
                </a:lnTo>
                <a:lnTo>
                  <a:pt x="60" y="469"/>
                </a:lnTo>
                <a:lnTo>
                  <a:pt x="60" y="432"/>
                </a:lnTo>
                <a:lnTo>
                  <a:pt x="60" y="394"/>
                </a:lnTo>
                <a:lnTo>
                  <a:pt x="60" y="356"/>
                </a:lnTo>
                <a:lnTo>
                  <a:pt x="60" y="318"/>
                </a:lnTo>
                <a:lnTo>
                  <a:pt x="60" y="259"/>
                </a:lnTo>
                <a:lnTo>
                  <a:pt x="60" y="183"/>
                </a:lnTo>
                <a:lnTo>
                  <a:pt x="60" y="119"/>
                </a:lnTo>
                <a:lnTo>
                  <a:pt x="60" y="92"/>
                </a:lnTo>
                <a:lnTo>
                  <a:pt x="60" y="102"/>
                </a:lnTo>
                <a:lnTo>
                  <a:pt x="60" y="135"/>
                </a:lnTo>
                <a:lnTo>
                  <a:pt x="60" y="162"/>
                </a:lnTo>
                <a:lnTo>
                  <a:pt x="60" y="173"/>
                </a:lnTo>
                <a:lnTo>
                  <a:pt x="60" y="189"/>
                </a:lnTo>
                <a:lnTo>
                  <a:pt x="60" y="243"/>
                </a:lnTo>
                <a:lnTo>
                  <a:pt x="60" y="307"/>
                </a:lnTo>
                <a:lnTo>
                  <a:pt x="60" y="378"/>
                </a:lnTo>
                <a:lnTo>
                  <a:pt x="60" y="442"/>
                </a:lnTo>
                <a:lnTo>
                  <a:pt x="60" y="496"/>
                </a:lnTo>
                <a:lnTo>
                  <a:pt x="60" y="540"/>
                </a:lnTo>
                <a:lnTo>
                  <a:pt x="60" y="550"/>
                </a:lnTo>
                <a:lnTo>
                  <a:pt x="60" y="545"/>
                </a:lnTo>
                <a:lnTo>
                  <a:pt x="60" y="540"/>
                </a:lnTo>
                <a:lnTo>
                  <a:pt x="60" y="534"/>
                </a:lnTo>
                <a:lnTo>
                  <a:pt x="60" y="540"/>
                </a:lnTo>
                <a:lnTo>
                  <a:pt x="60" y="545"/>
                </a:lnTo>
                <a:lnTo>
                  <a:pt x="60" y="534"/>
                </a:lnTo>
                <a:lnTo>
                  <a:pt x="60" y="513"/>
                </a:lnTo>
                <a:lnTo>
                  <a:pt x="60" y="469"/>
                </a:lnTo>
                <a:lnTo>
                  <a:pt x="66" y="410"/>
                </a:lnTo>
                <a:lnTo>
                  <a:pt x="66" y="361"/>
                </a:lnTo>
                <a:lnTo>
                  <a:pt x="66" y="329"/>
                </a:lnTo>
                <a:lnTo>
                  <a:pt x="66" y="302"/>
                </a:lnTo>
                <a:lnTo>
                  <a:pt x="66" y="264"/>
                </a:lnTo>
                <a:lnTo>
                  <a:pt x="66" y="216"/>
                </a:lnTo>
                <a:lnTo>
                  <a:pt x="66" y="167"/>
                </a:lnTo>
                <a:lnTo>
                  <a:pt x="66" y="140"/>
                </a:lnTo>
                <a:lnTo>
                  <a:pt x="66" y="135"/>
                </a:lnTo>
                <a:lnTo>
                  <a:pt x="66" y="146"/>
                </a:lnTo>
                <a:lnTo>
                  <a:pt x="66" y="167"/>
                </a:lnTo>
                <a:lnTo>
                  <a:pt x="66" y="200"/>
                </a:lnTo>
                <a:lnTo>
                  <a:pt x="66" y="227"/>
                </a:lnTo>
                <a:lnTo>
                  <a:pt x="66" y="232"/>
                </a:lnTo>
                <a:lnTo>
                  <a:pt x="66" y="227"/>
                </a:lnTo>
                <a:lnTo>
                  <a:pt x="66" y="232"/>
                </a:lnTo>
                <a:lnTo>
                  <a:pt x="66" y="243"/>
                </a:lnTo>
                <a:lnTo>
                  <a:pt x="66" y="270"/>
                </a:lnTo>
                <a:lnTo>
                  <a:pt x="66" y="291"/>
                </a:lnTo>
                <a:lnTo>
                  <a:pt x="66" y="307"/>
                </a:lnTo>
                <a:lnTo>
                  <a:pt x="66" y="318"/>
                </a:lnTo>
                <a:lnTo>
                  <a:pt x="66" y="340"/>
                </a:lnTo>
                <a:lnTo>
                  <a:pt x="66" y="383"/>
                </a:lnTo>
                <a:lnTo>
                  <a:pt x="66" y="448"/>
                </a:lnTo>
                <a:lnTo>
                  <a:pt x="66" y="502"/>
                </a:lnTo>
                <a:lnTo>
                  <a:pt x="66" y="534"/>
                </a:lnTo>
                <a:lnTo>
                  <a:pt x="66" y="545"/>
                </a:lnTo>
                <a:lnTo>
                  <a:pt x="66" y="561"/>
                </a:lnTo>
                <a:lnTo>
                  <a:pt x="66" y="577"/>
                </a:lnTo>
                <a:lnTo>
                  <a:pt x="66" y="583"/>
                </a:lnTo>
                <a:lnTo>
                  <a:pt x="66" y="556"/>
                </a:lnTo>
                <a:lnTo>
                  <a:pt x="66" y="507"/>
                </a:lnTo>
                <a:lnTo>
                  <a:pt x="66" y="464"/>
                </a:lnTo>
                <a:lnTo>
                  <a:pt x="66" y="432"/>
                </a:lnTo>
                <a:lnTo>
                  <a:pt x="66" y="394"/>
                </a:lnTo>
                <a:lnTo>
                  <a:pt x="66" y="351"/>
                </a:lnTo>
                <a:lnTo>
                  <a:pt x="66" y="313"/>
                </a:lnTo>
                <a:lnTo>
                  <a:pt x="66" y="280"/>
                </a:lnTo>
                <a:lnTo>
                  <a:pt x="66" y="264"/>
                </a:lnTo>
                <a:lnTo>
                  <a:pt x="66" y="253"/>
                </a:lnTo>
                <a:lnTo>
                  <a:pt x="66" y="248"/>
                </a:lnTo>
                <a:lnTo>
                  <a:pt x="66" y="259"/>
                </a:lnTo>
                <a:lnTo>
                  <a:pt x="66" y="275"/>
                </a:lnTo>
                <a:lnTo>
                  <a:pt x="66" y="297"/>
                </a:lnTo>
                <a:lnTo>
                  <a:pt x="66" y="291"/>
                </a:lnTo>
                <a:lnTo>
                  <a:pt x="66" y="275"/>
                </a:lnTo>
                <a:lnTo>
                  <a:pt x="66" y="291"/>
                </a:lnTo>
                <a:lnTo>
                  <a:pt x="66" y="307"/>
                </a:lnTo>
                <a:lnTo>
                  <a:pt x="66" y="318"/>
                </a:lnTo>
                <a:lnTo>
                  <a:pt x="66" y="324"/>
                </a:lnTo>
                <a:lnTo>
                  <a:pt x="66" y="329"/>
                </a:lnTo>
                <a:lnTo>
                  <a:pt x="66" y="345"/>
                </a:lnTo>
                <a:lnTo>
                  <a:pt x="66" y="367"/>
                </a:lnTo>
                <a:lnTo>
                  <a:pt x="66" y="388"/>
                </a:lnTo>
                <a:lnTo>
                  <a:pt x="66" y="421"/>
                </a:lnTo>
                <a:lnTo>
                  <a:pt x="66" y="448"/>
                </a:lnTo>
                <a:lnTo>
                  <a:pt x="66" y="415"/>
                </a:lnTo>
                <a:lnTo>
                  <a:pt x="66" y="383"/>
                </a:lnTo>
                <a:lnTo>
                  <a:pt x="66" y="372"/>
                </a:lnTo>
                <a:lnTo>
                  <a:pt x="66" y="383"/>
                </a:lnTo>
                <a:lnTo>
                  <a:pt x="66" y="388"/>
                </a:lnTo>
                <a:lnTo>
                  <a:pt x="66" y="383"/>
                </a:lnTo>
                <a:lnTo>
                  <a:pt x="66" y="388"/>
                </a:lnTo>
                <a:lnTo>
                  <a:pt x="66" y="383"/>
                </a:lnTo>
                <a:lnTo>
                  <a:pt x="66" y="378"/>
                </a:lnTo>
                <a:lnTo>
                  <a:pt x="66" y="372"/>
                </a:lnTo>
                <a:lnTo>
                  <a:pt x="66" y="367"/>
                </a:lnTo>
                <a:lnTo>
                  <a:pt x="66" y="356"/>
                </a:lnTo>
                <a:lnTo>
                  <a:pt x="66" y="345"/>
                </a:lnTo>
                <a:lnTo>
                  <a:pt x="66" y="324"/>
                </a:lnTo>
                <a:lnTo>
                  <a:pt x="66" y="291"/>
                </a:lnTo>
                <a:lnTo>
                  <a:pt x="66" y="248"/>
                </a:lnTo>
                <a:lnTo>
                  <a:pt x="66" y="221"/>
                </a:lnTo>
                <a:lnTo>
                  <a:pt x="72" y="221"/>
                </a:lnTo>
                <a:lnTo>
                  <a:pt x="72" y="253"/>
                </a:lnTo>
                <a:lnTo>
                  <a:pt x="72" y="307"/>
                </a:lnTo>
                <a:lnTo>
                  <a:pt x="72" y="361"/>
                </a:lnTo>
                <a:lnTo>
                  <a:pt x="72" y="383"/>
                </a:lnTo>
                <a:lnTo>
                  <a:pt x="72" y="399"/>
                </a:lnTo>
                <a:lnTo>
                  <a:pt x="72" y="432"/>
                </a:lnTo>
                <a:lnTo>
                  <a:pt x="72" y="486"/>
                </a:lnTo>
                <a:lnTo>
                  <a:pt x="72" y="529"/>
                </a:lnTo>
                <a:lnTo>
                  <a:pt x="72" y="550"/>
                </a:lnTo>
                <a:lnTo>
                  <a:pt x="72" y="556"/>
                </a:lnTo>
                <a:lnTo>
                  <a:pt x="72" y="572"/>
                </a:lnTo>
                <a:lnTo>
                  <a:pt x="72" y="588"/>
                </a:lnTo>
                <a:lnTo>
                  <a:pt x="72" y="577"/>
                </a:lnTo>
                <a:lnTo>
                  <a:pt x="72" y="523"/>
                </a:lnTo>
                <a:lnTo>
                  <a:pt x="72" y="442"/>
                </a:lnTo>
                <a:lnTo>
                  <a:pt x="72" y="361"/>
                </a:lnTo>
                <a:lnTo>
                  <a:pt x="72" y="297"/>
                </a:lnTo>
                <a:lnTo>
                  <a:pt x="72" y="237"/>
                </a:lnTo>
                <a:lnTo>
                  <a:pt x="72" y="167"/>
                </a:lnTo>
                <a:lnTo>
                  <a:pt x="72" y="108"/>
                </a:lnTo>
                <a:lnTo>
                  <a:pt x="72" y="81"/>
                </a:lnTo>
                <a:lnTo>
                  <a:pt x="72" y="92"/>
                </a:lnTo>
                <a:lnTo>
                  <a:pt x="72" y="129"/>
                </a:lnTo>
                <a:lnTo>
                  <a:pt x="72" y="183"/>
                </a:lnTo>
                <a:lnTo>
                  <a:pt x="72" y="237"/>
                </a:lnTo>
                <a:lnTo>
                  <a:pt x="72" y="280"/>
                </a:lnTo>
                <a:lnTo>
                  <a:pt x="72" y="307"/>
                </a:lnTo>
                <a:lnTo>
                  <a:pt x="72" y="324"/>
                </a:lnTo>
                <a:lnTo>
                  <a:pt x="72" y="329"/>
                </a:lnTo>
                <a:lnTo>
                  <a:pt x="72" y="340"/>
                </a:lnTo>
                <a:lnTo>
                  <a:pt x="72" y="334"/>
                </a:lnTo>
                <a:lnTo>
                  <a:pt x="72" y="318"/>
                </a:lnTo>
                <a:lnTo>
                  <a:pt x="72" y="297"/>
                </a:lnTo>
                <a:lnTo>
                  <a:pt x="72" y="275"/>
                </a:lnTo>
                <a:lnTo>
                  <a:pt x="72" y="270"/>
                </a:lnTo>
                <a:lnTo>
                  <a:pt x="72" y="275"/>
                </a:lnTo>
                <a:lnTo>
                  <a:pt x="72" y="313"/>
                </a:lnTo>
                <a:lnTo>
                  <a:pt x="72" y="361"/>
                </a:lnTo>
                <a:lnTo>
                  <a:pt x="72" y="399"/>
                </a:lnTo>
                <a:lnTo>
                  <a:pt x="72" y="415"/>
                </a:lnTo>
                <a:lnTo>
                  <a:pt x="72" y="410"/>
                </a:lnTo>
                <a:lnTo>
                  <a:pt x="72" y="394"/>
                </a:lnTo>
                <a:lnTo>
                  <a:pt x="72" y="378"/>
                </a:lnTo>
                <a:lnTo>
                  <a:pt x="72" y="356"/>
                </a:lnTo>
                <a:lnTo>
                  <a:pt x="72" y="340"/>
                </a:lnTo>
                <a:lnTo>
                  <a:pt x="72" y="334"/>
                </a:lnTo>
                <a:lnTo>
                  <a:pt x="72" y="345"/>
                </a:lnTo>
                <a:lnTo>
                  <a:pt x="72" y="361"/>
                </a:lnTo>
                <a:lnTo>
                  <a:pt x="72" y="388"/>
                </a:lnTo>
                <a:lnTo>
                  <a:pt x="72" y="410"/>
                </a:lnTo>
                <a:lnTo>
                  <a:pt x="72" y="437"/>
                </a:lnTo>
                <a:lnTo>
                  <a:pt x="72" y="464"/>
                </a:lnTo>
                <a:lnTo>
                  <a:pt x="72" y="480"/>
                </a:lnTo>
                <a:lnTo>
                  <a:pt x="72" y="491"/>
                </a:lnTo>
                <a:lnTo>
                  <a:pt x="72" y="480"/>
                </a:lnTo>
                <a:lnTo>
                  <a:pt x="72" y="469"/>
                </a:lnTo>
                <a:lnTo>
                  <a:pt x="72" y="464"/>
                </a:lnTo>
                <a:lnTo>
                  <a:pt x="72" y="459"/>
                </a:lnTo>
                <a:lnTo>
                  <a:pt x="72" y="453"/>
                </a:lnTo>
                <a:lnTo>
                  <a:pt x="72" y="437"/>
                </a:lnTo>
                <a:lnTo>
                  <a:pt x="72" y="415"/>
                </a:lnTo>
                <a:lnTo>
                  <a:pt x="72" y="388"/>
                </a:lnTo>
                <a:lnTo>
                  <a:pt x="72" y="361"/>
                </a:lnTo>
                <a:lnTo>
                  <a:pt x="72" y="334"/>
                </a:lnTo>
                <a:lnTo>
                  <a:pt x="72" y="302"/>
                </a:lnTo>
                <a:lnTo>
                  <a:pt x="72" y="270"/>
                </a:lnTo>
                <a:lnTo>
                  <a:pt x="72" y="243"/>
                </a:lnTo>
                <a:lnTo>
                  <a:pt x="72" y="232"/>
                </a:lnTo>
                <a:lnTo>
                  <a:pt x="72" y="253"/>
                </a:lnTo>
                <a:lnTo>
                  <a:pt x="72" y="291"/>
                </a:lnTo>
                <a:lnTo>
                  <a:pt x="72" y="318"/>
                </a:lnTo>
                <a:lnTo>
                  <a:pt x="72" y="340"/>
                </a:lnTo>
                <a:lnTo>
                  <a:pt x="72" y="361"/>
                </a:lnTo>
                <a:lnTo>
                  <a:pt x="72" y="388"/>
                </a:lnTo>
                <a:lnTo>
                  <a:pt x="72" y="394"/>
                </a:lnTo>
                <a:lnTo>
                  <a:pt x="72" y="383"/>
                </a:lnTo>
                <a:lnTo>
                  <a:pt x="72" y="372"/>
                </a:lnTo>
                <a:lnTo>
                  <a:pt x="72" y="361"/>
                </a:lnTo>
                <a:lnTo>
                  <a:pt x="72" y="340"/>
                </a:lnTo>
                <a:lnTo>
                  <a:pt x="72" y="313"/>
                </a:lnTo>
                <a:lnTo>
                  <a:pt x="72" y="286"/>
                </a:lnTo>
                <a:lnTo>
                  <a:pt x="72" y="270"/>
                </a:lnTo>
                <a:lnTo>
                  <a:pt x="79" y="270"/>
                </a:lnTo>
                <a:lnTo>
                  <a:pt x="79" y="286"/>
                </a:lnTo>
                <a:lnTo>
                  <a:pt x="79" y="291"/>
                </a:lnTo>
                <a:lnTo>
                  <a:pt x="79" y="286"/>
                </a:lnTo>
                <a:lnTo>
                  <a:pt x="79" y="270"/>
                </a:lnTo>
                <a:lnTo>
                  <a:pt x="79" y="264"/>
                </a:lnTo>
                <a:lnTo>
                  <a:pt x="79" y="280"/>
                </a:lnTo>
                <a:lnTo>
                  <a:pt x="79" y="307"/>
                </a:lnTo>
                <a:lnTo>
                  <a:pt x="79" y="345"/>
                </a:lnTo>
                <a:lnTo>
                  <a:pt x="79" y="378"/>
                </a:lnTo>
                <a:lnTo>
                  <a:pt x="79" y="399"/>
                </a:lnTo>
                <a:lnTo>
                  <a:pt x="79" y="415"/>
                </a:lnTo>
                <a:lnTo>
                  <a:pt x="79" y="421"/>
                </a:lnTo>
                <a:lnTo>
                  <a:pt x="79" y="415"/>
                </a:lnTo>
                <a:lnTo>
                  <a:pt x="79" y="410"/>
                </a:lnTo>
                <a:lnTo>
                  <a:pt x="79" y="394"/>
                </a:lnTo>
                <a:lnTo>
                  <a:pt x="79" y="361"/>
                </a:lnTo>
                <a:lnTo>
                  <a:pt x="79" y="313"/>
                </a:lnTo>
                <a:lnTo>
                  <a:pt x="79" y="280"/>
                </a:lnTo>
                <a:lnTo>
                  <a:pt x="79" y="264"/>
                </a:lnTo>
                <a:lnTo>
                  <a:pt x="79" y="280"/>
                </a:lnTo>
                <a:lnTo>
                  <a:pt x="79" y="313"/>
                </a:lnTo>
                <a:lnTo>
                  <a:pt x="79" y="345"/>
                </a:lnTo>
                <a:lnTo>
                  <a:pt x="79" y="372"/>
                </a:lnTo>
                <a:lnTo>
                  <a:pt x="79" y="383"/>
                </a:lnTo>
                <a:lnTo>
                  <a:pt x="79" y="394"/>
                </a:lnTo>
                <a:lnTo>
                  <a:pt x="79" y="405"/>
                </a:lnTo>
                <a:lnTo>
                  <a:pt x="79" y="415"/>
                </a:lnTo>
                <a:lnTo>
                  <a:pt x="79" y="421"/>
                </a:lnTo>
                <a:lnTo>
                  <a:pt x="79" y="432"/>
                </a:lnTo>
                <a:lnTo>
                  <a:pt x="79" y="448"/>
                </a:lnTo>
                <a:lnTo>
                  <a:pt x="79" y="459"/>
                </a:lnTo>
                <a:lnTo>
                  <a:pt x="79" y="464"/>
                </a:lnTo>
                <a:lnTo>
                  <a:pt x="79" y="453"/>
                </a:lnTo>
                <a:lnTo>
                  <a:pt x="79" y="464"/>
                </a:lnTo>
                <a:lnTo>
                  <a:pt x="79" y="480"/>
                </a:lnTo>
                <a:lnTo>
                  <a:pt x="79" y="491"/>
                </a:lnTo>
                <a:lnTo>
                  <a:pt x="79" y="486"/>
                </a:lnTo>
                <a:lnTo>
                  <a:pt x="79" y="475"/>
                </a:lnTo>
                <a:lnTo>
                  <a:pt x="79" y="453"/>
                </a:lnTo>
                <a:lnTo>
                  <a:pt x="79" y="415"/>
                </a:lnTo>
                <a:lnTo>
                  <a:pt x="79" y="367"/>
                </a:lnTo>
                <a:lnTo>
                  <a:pt x="79" y="313"/>
                </a:lnTo>
                <a:lnTo>
                  <a:pt x="79" y="253"/>
                </a:lnTo>
                <a:lnTo>
                  <a:pt x="79" y="178"/>
                </a:lnTo>
                <a:lnTo>
                  <a:pt x="79" y="92"/>
                </a:lnTo>
                <a:lnTo>
                  <a:pt x="79" y="27"/>
                </a:lnTo>
                <a:lnTo>
                  <a:pt x="79" y="0"/>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3" name="Freeform 195"/>
          <p:cNvSpPr>
            <a:spLocks/>
          </p:cNvSpPr>
          <p:nvPr/>
        </p:nvSpPr>
        <p:spPr bwMode="auto">
          <a:xfrm>
            <a:off x="7456488" y="1160463"/>
            <a:ext cx="176212" cy="773112"/>
          </a:xfrm>
          <a:custGeom>
            <a:avLst/>
            <a:gdLst>
              <a:gd name="T0" fmla="*/ 0 w 78"/>
              <a:gd name="T1" fmla="*/ 361 h 615"/>
              <a:gd name="T2" fmla="*/ 6 w 78"/>
              <a:gd name="T3" fmla="*/ 464 h 615"/>
              <a:gd name="T4" fmla="*/ 6 w 78"/>
              <a:gd name="T5" fmla="*/ 361 h 615"/>
              <a:gd name="T6" fmla="*/ 6 w 78"/>
              <a:gd name="T7" fmla="*/ 378 h 615"/>
              <a:gd name="T8" fmla="*/ 6 w 78"/>
              <a:gd name="T9" fmla="*/ 156 h 615"/>
              <a:gd name="T10" fmla="*/ 6 w 78"/>
              <a:gd name="T11" fmla="*/ 388 h 615"/>
              <a:gd name="T12" fmla="*/ 12 w 78"/>
              <a:gd name="T13" fmla="*/ 227 h 615"/>
              <a:gd name="T14" fmla="*/ 12 w 78"/>
              <a:gd name="T15" fmla="*/ 367 h 615"/>
              <a:gd name="T16" fmla="*/ 12 w 78"/>
              <a:gd name="T17" fmla="*/ 486 h 615"/>
              <a:gd name="T18" fmla="*/ 12 w 78"/>
              <a:gd name="T19" fmla="*/ 340 h 615"/>
              <a:gd name="T20" fmla="*/ 18 w 78"/>
              <a:gd name="T21" fmla="*/ 345 h 615"/>
              <a:gd name="T22" fmla="*/ 18 w 78"/>
              <a:gd name="T23" fmla="*/ 410 h 615"/>
              <a:gd name="T24" fmla="*/ 18 w 78"/>
              <a:gd name="T25" fmla="*/ 253 h 615"/>
              <a:gd name="T26" fmla="*/ 18 w 78"/>
              <a:gd name="T27" fmla="*/ 318 h 615"/>
              <a:gd name="T28" fmla="*/ 18 w 78"/>
              <a:gd name="T29" fmla="*/ 200 h 615"/>
              <a:gd name="T30" fmla="*/ 24 w 78"/>
              <a:gd name="T31" fmla="*/ 264 h 615"/>
              <a:gd name="T32" fmla="*/ 24 w 78"/>
              <a:gd name="T33" fmla="*/ 415 h 615"/>
              <a:gd name="T34" fmla="*/ 24 w 78"/>
              <a:gd name="T35" fmla="*/ 604 h 615"/>
              <a:gd name="T36" fmla="*/ 24 w 78"/>
              <a:gd name="T37" fmla="*/ 210 h 615"/>
              <a:gd name="T38" fmla="*/ 30 w 78"/>
              <a:gd name="T39" fmla="*/ 491 h 615"/>
              <a:gd name="T40" fmla="*/ 30 w 78"/>
              <a:gd name="T41" fmla="*/ 388 h 615"/>
              <a:gd name="T42" fmla="*/ 30 w 78"/>
              <a:gd name="T43" fmla="*/ 189 h 615"/>
              <a:gd name="T44" fmla="*/ 30 w 78"/>
              <a:gd name="T45" fmla="*/ 464 h 615"/>
              <a:gd name="T46" fmla="*/ 30 w 78"/>
              <a:gd name="T47" fmla="*/ 388 h 615"/>
              <a:gd name="T48" fmla="*/ 36 w 78"/>
              <a:gd name="T49" fmla="*/ 237 h 615"/>
              <a:gd name="T50" fmla="*/ 36 w 78"/>
              <a:gd name="T51" fmla="*/ 334 h 615"/>
              <a:gd name="T52" fmla="*/ 36 w 78"/>
              <a:gd name="T53" fmla="*/ 318 h 615"/>
              <a:gd name="T54" fmla="*/ 36 w 78"/>
              <a:gd name="T55" fmla="*/ 286 h 615"/>
              <a:gd name="T56" fmla="*/ 36 w 78"/>
              <a:gd name="T57" fmla="*/ 345 h 615"/>
              <a:gd name="T58" fmla="*/ 42 w 78"/>
              <a:gd name="T59" fmla="*/ 415 h 615"/>
              <a:gd name="T60" fmla="*/ 42 w 78"/>
              <a:gd name="T61" fmla="*/ 345 h 615"/>
              <a:gd name="T62" fmla="*/ 42 w 78"/>
              <a:gd name="T63" fmla="*/ 464 h 615"/>
              <a:gd name="T64" fmla="*/ 42 w 78"/>
              <a:gd name="T65" fmla="*/ 340 h 615"/>
              <a:gd name="T66" fmla="*/ 48 w 78"/>
              <a:gd name="T67" fmla="*/ 313 h 615"/>
              <a:gd name="T68" fmla="*/ 48 w 78"/>
              <a:gd name="T69" fmla="*/ 394 h 615"/>
              <a:gd name="T70" fmla="*/ 48 w 78"/>
              <a:gd name="T71" fmla="*/ 372 h 615"/>
              <a:gd name="T72" fmla="*/ 48 w 78"/>
              <a:gd name="T73" fmla="*/ 356 h 615"/>
              <a:gd name="T74" fmla="*/ 54 w 78"/>
              <a:gd name="T75" fmla="*/ 340 h 615"/>
              <a:gd name="T76" fmla="*/ 54 w 78"/>
              <a:gd name="T77" fmla="*/ 124 h 615"/>
              <a:gd name="T78" fmla="*/ 54 w 78"/>
              <a:gd name="T79" fmla="*/ 442 h 615"/>
              <a:gd name="T80" fmla="*/ 54 w 78"/>
              <a:gd name="T81" fmla="*/ 351 h 615"/>
              <a:gd name="T82" fmla="*/ 54 w 78"/>
              <a:gd name="T83" fmla="*/ 442 h 615"/>
              <a:gd name="T84" fmla="*/ 60 w 78"/>
              <a:gd name="T85" fmla="*/ 264 h 615"/>
              <a:gd name="T86" fmla="*/ 60 w 78"/>
              <a:gd name="T87" fmla="*/ 237 h 615"/>
              <a:gd name="T88" fmla="*/ 60 w 78"/>
              <a:gd name="T89" fmla="*/ 307 h 615"/>
              <a:gd name="T90" fmla="*/ 60 w 78"/>
              <a:gd name="T91" fmla="*/ 529 h 615"/>
              <a:gd name="T92" fmla="*/ 60 w 78"/>
              <a:gd name="T93" fmla="*/ 307 h 615"/>
              <a:gd name="T94" fmla="*/ 66 w 78"/>
              <a:gd name="T95" fmla="*/ 426 h 615"/>
              <a:gd name="T96" fmla="*/ 66 w 78"/>
              <a:gd name="T97" fmla="*/ 237 h 615"/>
              <a:gd name="T98" fmla="*/ 66 w 78"/>
              <a:gd name="T99" fmla="*/ 496 h 615"/>
              <a:gd name="T100" fmla="*/ 66 w 78"/>
              <a:gd name="T101" fmla="*/ 410 h 615"/>
              <a:gd name="T102" fmla="*/ 72 w 78"/>
              <a:gd name="T103" fmla="*/ 286 h 615"/>
              <a:gd name="T104" fmla="*/ 72 w 78"/>
              <a:gd name="T105" fmla="*/ 426 h 615"/>
              <a:gd name="T106" fmla="*/ 72 w 78"/>
              <a:gd name="T107" fmla="*/ 227 h 615"/>
              <a:gd name="T108" fmla="*/ 72 w 78"/>
              <a:gd name="T109" fmla="*/ 491 h 615"/>
              <a:gd name="T110" fmla="*/ 72 w 78"/>
              <a:gd name="T111" fmla="*/ 448 h 615"/>
              <a:gd name="T112" fmla="*/ 78 w 78"/>
              <a:gd name="T113" fmla="*/ 307 h 615"/>
              <a:gd name="T114" fmla="*/ 78 w 78"/>
              <a:gd name="T115" fmla="*/ 200 h 615"/>
              <a:gd name="T116" fmla="*/ 78 w 78"/>
              <a:gd name="T117" fmla="*/ 329 h 615"/>
              <a:gd name="T118" fmla="*/ 78 w 78"/>
              <a:gd name="T119" fmla="*/ 39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615">
                <a:moveTo>
                  <a:pt x="0" y="0"/>
                </a:moveTo>
                <a:lnTo>
                  <a:pt x="0" y="11"/>
                </a:lnTo>
                <a:lnTo>
                  <a:pt x="0" y="48"/>
                </a:lnTo>
                <a:lnTo>
                  <a:pt x="0" y="97"/>
                </a:lnTo>
                <a:lnTo>
                  <a:pt x="0" y="167"/>
                </a:lnTo>
                <a:lnTo>
                  <a:pt x="0" y="248"/>
                </a:lnTo>
                <a:lnTo>
                  <a:pt x="0" y="324"/>
                </a:lnTo>
                <a:lnTo>
                  <a:pt x="0" y="383"/>
                </a:lnTo>
                <a:lnTo>
                  <a:pt x="0" y="437"/>
                </a:lnTo>
                <a:lnTo>
                  <a:pt x="0" y="475"/>
                </a:lnTo>
                <a:lnTo>
                  <a:pt x="0" y="486"/>
                </a:lnTo>
                <a:lnTo>
                  <a:pt x="0" y="469"/>
                </a:lnTo>
                <a:lnTo>
                  <a:pt x="0" y="448"/>
                </a:lnTo>
                <a:lnTo>
                  <a:pt x="0" y="437"/>
                </a:lnTo>
                <a:lnTo>
                  <a:pt x="0" y="426"/>
                </a:lnTo>
                <a:lnTo>
                  <a:pt x="0" y="394"/>
                </a:lnTo>
                <a:lnTo>
                  <a:pt x="0" y="361"/>
                </a:lnTo>
                <a:lnTo>
                  <a:pt x="0" y="345"/>
                </a:lnTo>
                <a:lnTo>
                  <a:pt x="0" y="351"/>
                </a:lnTo>
                <a:lnTo>
                  <a:pt x="0" y="356"/>
                </a:lnTo>
                <a:lnTo>
                  <a:pt x="0" y="361"/>
                </a:lnTo>
                <a:lnTo>
                  <a:pt x="0" y="372"/>
                </a:lnTo>
                <a:lnTo>
                  <a:pt x="0" y="394"/>
                </a:lnTo>
                <a:lnTo>
                  <a:pt x="0" y="410"/>
                </a:lnTo>
                <a:lnTo>
                  <a:pt x="0" y="405"/>
                </a:lnTo>
                <a:lnTo>
                  <a:pt x="0" y="372"/>
                </a:lnTo>
                <a:lnTo>
                  <a:pt x="0" y="340"/>
                </a:lnTo>
                <a:lnTo>
                  <a:pt x="0" y="345"/>
                </a:lnTo>
                <a:lnTo>
                  <a:pt x="0" y="378"/>
                </a:lnTo>
                <a:lnTo>
                  <a:pt x="0" y="405"/>
                </a:lnTo>
                <a:lnTo>
                  <a:pt x="0" y="410"/>
                </a:lnTo>
                <a:lnTo>
                  <a:pt x="0" y="421"/>
                </a:lnTo>
                <a:lnTo>
                  <a:pt x="6" y="448"/>
                </a:lnTo>
                <a:lnTo>
                  <a:pt x="6" y="464"/>
                </a:lnTo>
                <a:lnTo>
                  <a:pt x="6" y="453"/>
                </a:lnTo>
                <a:lnTo>
                  <a:pt x="6" y="448"/>
                </a:lnTo>
                <a:lnTo>
                  <a:pt x="6" y="453"/>
                </a:lnTo>
                <a:lnTo>
                  <a:pt x="6" y="437"/>
                </a:lnTo>
                <a:lnTo>
                  <a:pt x="6" y="410"/>
                </a:lnTo>
                <a:lnTo>
                  <a:pt x="6" y="372"/>
                </a:lnTo>
                <a:lnTo>
                  <a:pt x="6" y="340"/>
                </a:lnTo>
                <a:lnTo>
                  <a:pt x="6" y="318"/>
                </a:lnTo>
                <a:lnTo>
                  <a:pt x="6" y="302"/>
                </a:lnTo>
                <a:lnTo>
                  <a:pt x="6" y="275"/>
                </a:lnTo>
                <a:lnTo>
                  <a:pt x="6" y="248"/>
                </a:lnTo>
                <a:lnTo>
                  <a:pt x="6" y="232"/>
                </a:lnTo>
                <a:lnTo>
                  <a:pt x="6" y="237"/>
                </a:lnTo>
                <a:lnTo>
                  <a:pt x="6" y="259"/>
                </a:lnTo>
                <a:lnTo>
                  <a:pt x="6" y="297"/>
                </a:lnTo>
                <a:lnTo>
                  <a:pt x="6" y="334"/>
                </a:lnTo>
                <a:lnTo>
                  <a:pt x="6" y="361"/>
                </a:lnTo>
                <a:lnTo>
                  <a:pt x="6" y="378"/>
                </a:lnTo>
                <a:lnTo>
                  <a:pt x="6" y="388"/>
                </a:lnTo>
                <a:lnTo>
                  <a:pt x="6" y="394"/>
                </a:lnTo>
                <a:lnTo>
                  <a:pt x="6" y="383"/>
                </a:lnTo>
                <a:lnTo>
                  <a:pt x="6" y="356"/>
                </a:lnTo>
                <a:lnTo>
                  <a:pt x="6" y="324"/>
                </a:lnTo>
                <a:lnTo>
                  <a:pt x="6" y="302"/>
                </a:lnTo>
                <a:lnTo>
                  <a:pt x="6" y="275"/>
                </a:lnTo>
                <a:lnTo>
                  <a:pt x="6" y="253"/>
                </a:lnTo>
                <a:lnTo>
                  <a:pt x="6" y="237"/>
                </a:lnTo>
                <a:lnTo>
                  <a:pt x="6" y="232"/>
                </a:lnTo>
                <a:lnTo>
                  <a:pt x="6" y="243"/>
                </a:lnTo>
                <a:lnTo>
                  <a:pt x="6" y="264"/>
                </a:lnTo>
                <a:lnTo>
                  <a:pt x="6" y="307"/>
                </a:lnTo>
                <a:lnTo>
                  <a:pt x="6" y="351"/>
                </a:lnTo>
                <a:lnTo>
                  <a:pt x="6" y="383"/>
                </a:lnTo>
                <a:lnTo>
                  <a:pt x="6" y="378"/>
                </a:lnTo>
                <a:lnTo>
                  <a:pt x="6" y="372"/>
                </a:lnTo>
                <a:lnTo>
                  <a:pt x="6" y="383"/>
                </a:lnTo>
                <a:lnTo>
                  <a:pt x="6" y="421"/>
                </a:lnTo>
                <a:lnTo>
                  <a:pt x="6" y="464"/>
                </a:lnTo>
                <a:lnTo>
                  <a:pt x="6" y="507"/>
                </a:lnTo>
                <a:lnTo>
                  <a:pt x="6" y="540"/>
                </a:lnTo>
                <a:lnTo>
                  <a:pt x="6" y="550"/>
                </a:lnTo>
                <a:lnTo>
                  <a:pt x="6" y="529"/>
                </a:lnTo>
                <a:lnTo>
                  <a:pt x="6" y="502"/>
                </a:lnTo>
                <a:lnTo>
                  <a:pt x="6" y="464"/>
                </a:lnTo>
                <a:lnTo>
                  <a:pt x="6" y="421"/>
                </a:lnTo>
                <a:lnTo>
                  <a:pt x="6" y="372"/>
                </a:lnTo>
                <a:lnTo>
                  <a:pt x="6" y="329"/>
                </a:lnTo>
                <a:lnTo>
                  <a:pt x="6" y="291"/>
                </a:lnTo>
                <a:lnTo>
                  <a:pt x="6" y="248"/>
                </a:lnTo>
                <a:lnTo>
                  <a:pt x="6" y="194"/>
                </a:lnTo>
                <a:lnTo>
                  <a:pt x="6" y="156"/>
                </a:lnTo>
                <a:lnTo>
                  <a:pt x="6" y="162"/>
                </a:lnTo>
                <a:lnTo>
                  <a:pt x="6" y="194"/>
                </a:lnTo>
                <a:lnTo>
                  <a:pt x="6" y="237"/>
                </a:lnTo>
                <a:lnTo>
                  <a:pt x="6" y="264"/>
                </a:lnTo>
                <a:lnTo>
                  <a:pt x="6" y="280"/>
                </a:lnTo>
                <a:lnTo>
                  <a:pt x="6" y="291"/>
                </a:lnTo>
                <a:lnTo>
                  <a:pt x="6" y="302"/>
                </a:lnTo>
                <a:lnTo>
                  <a:pt x="6" y="318"/>
                </a:lnTo>
                <a:lnTo>
                  <a:pt x="6" y="329"/>
                </a:lnTo>
                <a:lnTo>
                  <a:pt x="6" y="340"/>
                </a:lnTo>
                <a:lnTo>
                  <a:pt x="6" y="345"/>
                </a:lnTo>
                <a:lnTo>
                  <a:pt x="6" y="340"/>
                </a:lnTo>
                <a:lnTo>
                  <a:pt x="6" y="334"/>
                </a:lnTo>
                <a:lnTo>
                  <a:pt x="6" y="345"/>
                </a:lnTo>
                <a:lnTo>
                  <a:pt x="6" y="367"/>
                </a:lnTo>
                <a:lnTo>
                  <a:pt x="6" y="383"/>
                </a:lnTo>
                <a:lnTo>
                  <a:pt x="6" y="388"/>
                </a:lnTo>
                <a:lnTo>
                  <a:pt x="6" y="405"/>
                </a:lnTo>
                <a:lnTo>
                  <a:pt x="6" y="421"/>
                </a:lnTo>
                <a:lnTo>
                  <a:pt x="6" y="426"/>
                </a:lnTo>
                <a:lnTo>
                  <a:pt x="12" y="410"/>
                </a:lnTo>
                <a:lnTo>
                  <a:pt x="12" y="399"/>
                </a:lnTo>
                <a:lnTo>
                  <a:pt x="12" y="410"/>
                </a:lnTo>
                <a:lnTo>
                  <a:pt x="12" y="432"/>
                </a:lnTo>
                <a:lnTo>
                  <a:pt x="12" y="459"/>
                </a:lnTo>
                <a:lnTo>
                  <a:pt x="12" y="464"/>
                </a:lnTo>
                <a:lnTo>
                  <a:pt x="12" y="469"/>
                </a:lnTo>
                <a:lnTo>
                  <a:pt x="12" y="464"/>
                </a:lnTo>
                <a:lnTo>
                  <a:pt x="12" y="437"/>
                </a:lnTo>
                <a:lnTo>
                  <a:pt x="12" y="399"/>
                </a:lnTo>
                <a:lnTo>
                  <a:pt x="12" y="356"/>
                </a:lnTo>
                <a:lnTo>
                  <a:pt x="12" y="313"/>
                </a:lnTo>
                <a:lnTo>
                  <a:pt x="12" y="270"/>
                </a:lnTo>
                <a:lnTo>
                  <a:pt x="12" y="227"/>
                </a:lnTo>
                <a:lnTo>
                  <a:pt x="12" y="205"/>
                </a:lnTo>
                <a:lnTo>
                  <a:pt x="12" y="216"/>
                </a:lnTo>
                <a:lnTo>
                  <a:pt x="12" y="243"/>
                </a:lnTo>
                <a:lnTo>
                  <a:pt x="12" y="259"/>
                </a:lnTo>
                <a:lnTo>
                  <a:pt x="12" y="264"/>
                </a:lnTo>
                <a:lnTo>
                  <a:pt x="12" y="275"/>
                </a:lnTo>
                <a:lnTo>
                  <a:pt x="12" y="297"/>
                </a:lnTo>
                <a:lnTo>
                  <a:pt x="12" y="324"/>
                </a:lnTo>
                <a:lnTo>
                  <a:pt x="12" y="351"/>
                </a:lnTo>
                <a:lnTo>
                  <a:pt x="12" y="394"/>
                </a:lnTo>
                <a:lnTo>
                  <a:pt x="12" y="426"/>
                </a:lnTo>
                <a:lnTo>
                  <a:pt x="12" y="437"/>
                </a:lnTo>
                <a:lnTo>
                  <a:pt x="12" y="410"/>
                </a:lnTo>
                <a:lnTo>
                  <a:pt x="12" y="378"/>
                </a:lnTo>
                <a:lnTo>
                  <a:pt x="12" y="367"/>
                </a:lnTo>
                <a:lnTo>
                  <a:pt x="12" y="372"/>
                </a:lnTo>
                <a:lnTo>
                  <a:pt x="12" y="367"/>
                </a:lnTo>
                <a:lnTo>
                  <a:pt x="12" y="351"/>
                </a:lnTo>
                <a:lnTo>
                  <a:pt x="12" y="340"/>
                </a:lnTo>
                <a:lnTo>
                  <a:pt x="12" y="324"/>
                </a:lnTo>
                <a:lnTo>
                  <a:pt x="12" y="291"/>
                </a:lnTo>
                <a:lnTo>
                  <a:pt x="12" y="253"/>
                </a:lnTo>
                <a:lnTo>
                  <a:pt x="12" y="232"/>
                </a:lnTo>
                <a:lnTo>
                  <a:pt x="12" y="221"/>
                </a:lnTo>
                <a:lnTo>
                  <a:pt x="12" y="227"/>
                </a:lnTo>
                <a:lnTo>
                  <a:pt x="12" y="253"/>
                </a:lnTo>
                <a:lnTo>
                  <a:pt x="12" y="302"/>
                </a:lnTo>
                <a:lnTo>
                  <a:pt x="12" y="356"/>
                </a:lnTo>
                <a:lnTo>
                  <a:pt x="12" y="388"/>
                </a:lnTo>
                <a:lnTo>
                  <a:pt x="12" y="415"/>
                </a:lnTo>
                <a:lnTo>
                  <a:pt x="12" y="442"/>
                </a:lnTo>
                <a:lnTo>
                  <a:pt x="12" y="480"/>
                </a:lnTo>
                <a:lnTo>
                  <a:pt x="12" y="496"/>
                </a:lnTo>
                <a:lnTo>
                  <a:pt x="12" y="486"/>
                </a:lnTo>
                <a:lnTo>
                  <a:pt x="12" y="464"/>
                </a:lnTo>
                <a:lnTo>
                  <a:pt x="12" y="469"/>
                </a:lnTo>
                <a:lnTo>
                  <a:pt x="12" y="486"/>
                </a:lnTo>
                <a:lnTo>
                  <a:pt x="12" y="502"/>
                </a:lnTo>
                <a:lnTo>
                  <a:pt x="12" y="507"/>
                </a:lnTo>
                <a:lnTo>
                  <a:pt x="12" y="513"/>
                </a:lnTo>
                <a:lnTo>
                  <a:pt x="12" y="529"/>
                </a:lnTo>
                <a:lnTo>
                  <a:pt x="12" y="534"/>
                </a:lnTo>
                <a:lnTo>
                  <a:pt x="12" y="502"/>
                </a:lnTo>
                <a:lnTo>
                  <a:pt x="12" y="448"/>
                </a:lnTo>
                <a:lnTo>
                  <a:pt x="12" y="394"/>
                </a:lnTo>
                <a:lnTo>
                  <a:pt x="12" y="361"/>
                </a:lnTo>
                <a:lnTo>
                  <a:pt x="12" y="356"/>
                </a:lnTo>
                <a:lnTo>
                  <a:pt x="12" y="361"/>
                </a:lnTo>
                <a:lnTo>
                  <a:pt x="12" y="345"/>
                </a:lnTo>
                <a:lnTo>
                  <a:pt x="12" y="324"/>
                </a:lnTo>
                <a:lnTo>
                  <a:pt x="12" y="340"/>
                </a:lnTo>
                <a:lnTo>
                  <a:pt x="12" y="356"/>
                </a:lnTo>
                <a:lnTo>
                  <a:pt x="12" y="329"/>
                </a:lnTo>
                <a:lnTo>
                  <a:pt x="12" y="291"/>
                </a:lnTo>
                <a:lnTo>
                  <a:pt x="12" y="248"/>
                </a:lnTo>
                <a:lnTo>
                  <a:pt x="12" y="205"/>
                </a:lnTo>
                <a:lnTo>
                  <a:pt x="12" y="167"/>
                </a:lnTo>
                <a:lnTo>
                  <a:pt x="12" y="129"/>
                </a:lnTo>
                <a:lnTo>
                  <a:pt x="12" y="102"/>
                </a:lnTo>
                <a:lnTo>
                  <a:pt x="12" y="92"/>
                </a:lnTo>
                <a:lnTo>
                  <a:pt x="12" y="97"/>
                </a:lnTo>
                <a:lnTo>
                  <a:pt x="18" y="113"/>
                </a:lnTo>
                <a:lnTo>
                  <a:pt x="18" y="124"/>
                </a:lnTo>
                <a:lnTo>
                  <a:pt x="18" y="140"/>
                </a:lnTo>
                <a:lnTo>
                  <a:pt x="18" y="173"/>
                </a:lnTo>
                <a:lnTo>
                  <a:pt x="18" y="216"/>
                </a:lnTo>
                <a:lnTo>
                  <a:pt x="18" y="280"/>
                </a:lnTo>
                <a:lnTo>
                  <a:pt x="18" y="345"/>
                </a:lnTo>
                <a:lnTo>
                  <a:pt x="18" y="399"/>
                </a:lnTo>
                <a:lnTo>
                  <a:pt x="18" y="442"/>
                </a:lnTo>
                <a:lnTo>
                  <a:pt x="18" y="480"/>
                </a:lnTo>
                <a:lnTo>
                  <a:pt x="18" y="518"/>
                </a:lnTo>
                <a:lnTo>
                  <a:pt x="18" y="534"/>
                </a:lnTo>
                <a:lnTo>
                  <a:pt x="18" y="540"/>
                </a:lnTo>
                <a:lnTo>
                  <a:pt x="18" y="556"/>
                </a:lnTo>
                <a:lnTo>
                  <a:pt x="18" y="583"/>
                </a:lnTo>
                <a:lnTo>
                  <a:pt x="18" y="604"/>
                </a:lnTo>
                <a:lnTo>
                  <a:pt x="18" y="610"/>
                </a:lnTo>
                <a:lnTo>
                  <a:pt x="18" y="604"/>
                </a:lnTo>
                <a:lnTo>
                  <a:pt x="18" y="594"/>
                </a:lnTo>
                <a:lnTo>
                  <a:pt x="18" y="572"/>
                </a:lnTo>
                <a:lnTo>
                  <a:pt x="18" y="529"/>
                </a:lnTo>
                <a:lnTo>
                  <a:pt x="18" y="480"/>
                </a:lnTo>
                <a:lnTo>
                  <a:pt x="18" y="442"/>
                </a:lnTo>
                <a:lnTo>
                  <a:pt x="18" y="410"/>
                </a:lnTo>
                <a:lnTo>
                  <a:pt x="18" y="383"/>
                </a:lnTo>
                <a:lnTo>
                  <a:pt x="18" y="351"/>
                </a:lnTo>
                <a:lnTo>
                  <a:pt x="18" y="297"/>
                </a:lnTo>
                <a:lnTo>
                  <a:pt x="18" y="243"/>
                </a:lnTo>
                <a:lnTo>
                  <a:pt x="18" y="205"/>
                </a:lnTo>
                <a:lnTo>
                  <a:pt x="18" y="227"/>
                </a:lnTo>
                <a:lnTo>
                  <a:pt x="18" y="243"/>
                </a:lnTo>
                <a:lnTo>
                  <a:pt x="18" y="237"/>
                </a:lnTo>
                <a:lnTo>
                  <a:pt x="18" y="216"/>
                </a:lnTo>
                <a:lnTo>
                  <a:pt x="18" y="194"/>
                </a:lnTo>
                <a:lnTo>
                  <a:pt x="18" y="189"/>
                </a:lnTo>
                <a:lnTo>
                  <a:pt x="18" y="194"/>
                </a:lnTo>
                <a:lnTo>
                  <a:pt x="18" y="200"/>
                </a:lnTo>
                <a:lnTo>
                  <a:pt x="18" y="194"/>
                </a:lnTo>
                <a:lnTo>
                  <a:pt x="18" y="200"/>
                </a:lnTo>
                <a:lnTo>
                  <a:pt x="18" y="216"/>
                </a:lnTo>
                <a:lnTo>
                  <a:pt x="18" y="253"/>
                </a:lnTo>
                <a:lnTo>
                  <a:pt x="18" y="302"/>
                </a:lnTo>
                <a:lnTo>
                  <a:pt x="18" y="340"/>
                </a:lnTo>
                <a:lnTo>
                  <a:pt x="18" y="372"/>
                </a:lnTo>
                <a:lnTo>
                  <a:pt x="18" y="388"/>
                </a:lnTo>
                <a:lnTo>
                  <a:pt x="18" y="410"/>
                </a:lnTo>
                <a:lnTo>
                  <a:pt x="18" y="437"/>
                </a:lnTo>
                <a:lnTo>
                  <a:pt x="18" y="469"/>
                </a:lnTo>
                <a:lnTo>
                  <a:pt x="18" y="448"/>
                </a:lnTo>
                <a:lnTo>
                  <a:pt x="18" y="421"/>
                </a:lnTo>
                <a:lnTo>
                  <a:pt x="18" y="405"/>
                </a:lnTo>
                <a:lnTo>
                  <a:pt x="18" y="399"/>
                </a:lnTo>
                <a:lnTo>
                  <a:pt x="18" y="388"/>
                </a:lnTo>
                <a:lnTo>
                  <a:pt x="18" y="378"/>
                </a:lnTo>
                <a:lnTo>
                  <a:pt x="18" y="367"/>
                </a:lnTo>
                <a:lnTo>
                  <a:pt x="18" y="361"/>
                </a:lnTo>
                <a:lnTo>
                  <a:pt x="18" y="340"/>
                </a:lnTo>
                <a:lnTo>
                  <a:pt x="18" y="318"/>
                </a:lnTo>
                <a:lnTo>
                  <a:pt x="18" y="324"/>
                </a:lnTo>
                <a:lnTo>
                  <a:pt x="18" y="361"/>
                </a:lnTo>
                <a:lnTo>
                  <a:pt x="18" y="405"/>
                </a:lnTo>
                <a:lnTo>
                  <a:pt x="18" y="426"/>
                </a:lnTo>
                <a:lnTo>
                  <a:pt x="18" y="437"/>
                </a:lnTo>
                <a:lnTo>
                  <a:pt x="18" y="448"/>
                </a:lnTo>
                <a:lnTo>
                  <a:pt x="18" y="421"/>
                </a:lnTo>
                <a:lnTo>
                  <a:pt x="18" y="383"/>
                </a:lnTo>
                <a:lnTo>
                  <a:pt x="18" y="351"/>
                </a:lnTo>
                <a:lnTo>
                  <a:pt x="18" y="329"/>
                </a:lnTo>
                <a:lnTo>
                  <a:pt x="18" y="318"/>
                </a:lnTo>
                <a:lnTo>
                  <a:pt x="18" y="302"/>
                </a:lnTo>
                <a:lnTo>
                  <a:pt x="18" y="275"/>
                </a:lnTo>
                <a:lnTo>
                  <a:pt x="18" y="237"/>
                </a:lnTo>
                <a:lnTo>
                  <a:pt x="18" y="194"/>
                </a:lnTo>
                <a:lnTo>
                  <a:pt x="18" y="178"/>
                </a:lnTo>
                <a:lnTo>
                  <a:pt x="18" y="200"/>
                </a:lnTo>
                <a:lnTo>
                  <a:pt x="18" y="248"/>
                </a:lnTo>
                <a:lnTo>
                  <a:pt x="18" y="297"/>
                </a:lnTo>
                <a:lnTo>
                  <a:pt x="18" y="334"/>
                </a:lnTo>
                <a:lnTo>
                  <a:pt x="18" y="361"/>
                </a:lnTo>
                <a:lnTo>
                  <a:pt x="24" y="388"/>
                </a:lnTo>
                <a:lnTo>
                  <a:pt x="24" y="421"/>
                </a:lnTo>
                <a:lnTo>
                  <a:pt x="24" y="448"/>
                </a:lnTo>
                <a:lnTo>
                  <a:pt x="24" y="464"/>
                </a:lnTo>
                <a:lnTo>
                  <a:pt x="24" y="459"/>
                </a:lnTo>
                <a:lnTo>
                  <a:pt x="24" y="453"/>
                </a:lnTo>
                <a:lnTo>
                  <a:pt x="24" y="437"/>
                </a:lnTo>
                <a:lnTo>
                  <a:pt x="24" y="410"/>
                </a:lnTo>
                <a:lnTo>
                  <a:pt x="24" y="394"/>
                </a:lnTo>
                <a:lnTo>
                  <a:pt x="24" y="378"/>
                </a:lnTo>
                <a:lnTo>
                  <a:pt x="24" y="345"/>
                </a:lnTo>
                <a:lnTo>
                  <a:pt x="24" y="297"/>
                </a:lnTo>
                <a:lnTo>
                  <a:pt x="24" y="264"/>
                </a:lnTo>
                <a:lnTo>
                  <a:pt x="24" y="275"/>
                </a:lnTo>
                <a:lnTo>
                  <a:pt x="24" y="270"/>
                </a:lnTo>
                <a:lnTo>
                  <a:pt x="24" y="275"/>
                </a:lnTo>
                <a:lnTo>
                  <a:pt x="24" y="280"/>
                </a:lnTo>
                <a:lnTo>
                  <a:pt x="24" y="302"/>
                </a:lnTo>
                <a:lnTo>
                  <a:pt x="24" y="351"/>
                </a:lnTo>
                <a:lnTo>
                  <a:pt x="24" y="405"/>
                </a:lnTo>
                <a:lnTo>
                  <a:pt x="24" y="448"/>
                </a:lnTo>
                <a:lnTo>
                  <a:pt x="24" y="475"/>
                </a:lnTo>
                <a:lnTo>
                  <a:pt x="24" y="491"/>
                </a:lnTo>
                <a:lnTo>
                  <a:pt x="24" y="507"/>
                </a:lnTo>
                <a:lnTo>
                  <a:pt x="24" y="529"/>
                </a:lnTo>
                <a:lnTo>
                  <a:pt x="24" y="534"/>
                </a:lnTo>
                <a:lnTo>
                  <a:pt x="24" y="518"/>
                </a:lnTo>
                <a:lnTo>
                  <a:pt x="24" y="491"/>
                </a:lnTo>
                <a:lnTo>
                  <a:pt x="24" y="453"/>
                </a:lnTo>
                <a:lnTo>
                  <a:pt x="24" y="415"/>
                </a:lnTo>
                <a:lnTo>
                  <a:pt x="24" y="372"/>
                </a:lnTo>
                <a:lnTo>
                  <a:pt x="24" y="307"/>
                </a:lnTo>
                <a:lnTo>
                  <a:pt x="24" y="232"/>
                </a:lnTo>
                <a:lnTo>
                  <a:pt x="24" y="162"/>
                </a:lnTo>
                <a:lnTo>
                  <a:pt x="24" y="102"/>
                </a:lnTo>
                <a:lnTo>
                  <a:pt x="24" y="59"/>
                </a:lnTo>
                <a:lnTo>
                  <a:pt x="24" y="27"/>
                </a:lnTo>
                <a:lnTo>
                  <a:pt x="24" y="16"/>
                </a:lnTo>
                <a:lnTo>
                  <a:pt x="24" y="43"/>
                </a:lnTo>
                <a:lnTo>
                  <a:pt x="24" y="108"/>
                </a:lnTo>
                <a:lnTo>
                  <a:pt x="24" y="194"/>
                </a:lnTo>
                <a:lnTo>
                  <a:pt x="24" y="280"/>
                </a:lnTo>
                <a:lnTo>
                  <a:pt x="24" y="356"/>
                </a:lnTo>
                <a:lnTo>
                  <a:pt x="24" y="421"/>
                </a:lnTo>
                <a:lnTo>
                  <a:pt x="24" y="486"/>
                </a:lnTo>
                <a:lnTo>
                  <a:pt x="24" y="556"/>
                </a:lnTo>
                <a:lnTo>
                  <a:pt x="24" y="604"/>
                </a:lnTo>
                <a:lnTo>
                  <a:pt x="24" y="615"/>
                </a:lnTo>
                <a:lnTo>
                  <a:pt x="24" y="588"/>
                </a:lnTo>
                <a:lnTo>
                  <a:pt x="24" y="556"/>
                </a:lnTo>
                <a:lnTo>
                  <a:pt x="24" y="540"/>
                </a:lnTo>
                <a:lnTo>
                  <a:pt x="24" y="529"/>
                </a:lnTo>
                <a:lnTo>
                  <a:pt x="24" y="518"/>
                </a:lnTo>
                <a:lnTo>
                  <a:pt x="24" y="496"/>
                </a:lnTo>
                <a:lnTo>
                  <a:pt x="24" y="459"/>
                </a:lnTo>
                <a:lnTo>
                  <a:pt x="24" y="421"/>
                </a:lnTo>
                <a:lnTo>
                  <a:pt x="24" y="399"/>
                </a:lnTo>
                <a:lnTo>
                  <a:pt x="24" y="410"/>
                </a:lnTo>
                <a:lnTo>
                  <a:pt x="24" y="394"/>
                </a:lnTo>
                <a:lnTo>
                  <a:pt x="24" y="361"/>
                </a:lnTo>
                <a:lnTo>
                  <a:pt x="24" y="324"/>
                </a:lnTo>
                <a:lnTo>
                  <a:pt x="24" y="291"/>
                </a:lnTo>
                <a:lnTo>
                  <a:pt x="24" y="253"/>
                </a:lnTo>
                <a:lnTo>
                  <a:pt x="24" y="210"/>
                </a:lnTo>
                <a:lnTo>
                  <a:pt x="24" y="178"/>
                </a:lnTo>
                <a:lnTo>
                  <a:pt x="24" y="167"/>
                </a:lnTo>
                <a:lnTo>
                  <a:pt x="24" y="156"/>
                </a:lnTo>
                <a:lnTo>
                  <a:pt x="24" y="135"/>
                </a:lnTo>
                <a:lnTo>
                  <a:pt x="24" y="102"/>
                </a:lnTo>
                <a:lnTo>
                  <a:pt x="24" y="75"/>
                </a:lnTo>
                <a:lnTo>
                  <a:pt x="24" y="86"/>
                </a:lnTo>
                <a:lnTo>
                  <a:pt x="24" y="146"/>
                </a:lnTo>
                <a:lnTo>
                  <a:pt x="24" y="216"/>
                </a:lnTo>
                <a:lnTo>
                  <a:pt x="24" y="270"/>
                </a:lnTo>
                <a:lnTo>
                  <a:pt x="24" y="286"/>
                </a:lnTo>
                <a:lnTo>
                  <a:pt x="24" y="307"/>
                </a:lnTo>
                <a:lnTo>
                  <a:pt x="30" y="372"/>
                </a:lnTo>
                <a:lnTo>
                  <a:pt x="30" y="448"/>
                </a:lnTo>
                <a:lnTo>
                  <a:pt x="30" y="491"/>
                </a:lnTo>
                <a:lnTo>
                  <a:pt x="30" y="496"/>
                </a:lnTo>
                <a:lnTo>
                  <a:pt x="30" y="491"/>
                </a:lnTo>
                <a:lnTo>
                  <a:pt x="30" y="507"/>
                </a:lnTo>
                <a:lnTo>
                  <a:pt x="30" y="529"/>
                </a:lnTo>
                <a:lnTo>
                  <a:pt x="30" y="540"/>
                </a:lnTo>
                <a:lnTo>
                  <a:pt x="30" y="518"/>
                </a:lnTo>
                <a:lnTo>
                  <a:pt x="30" y="496"/>
                </a:lnTo>
                <a:lnTo>
                  <a:pt x="30" y="475"/>
                </a:lnTo>
                <a:lnTo>
                  <a:pt x="30" y="464"/>
                </a:lnTo>
                <a:lnTo>
                  <a:pt x="30" y="453"/>
                </a:lnTo>
                <a:lnTo>
                  <a:pt x="30" y="437"/>
                </a:lnTo>
                <a:lnTo>
                  <a:pt x="30" y="421"/>
                </a:lnTo>
                <a:lnTo>
                  <a:pt x="30" y="432"/>
                </a:lnTo>
                <a:lnTo>
                  <a:pt x="30" y="448"/>
                </a:lnTo>
                <a:lnTo>
                  <a:pt x="30" y="453"/>
                </a:lnTo>
                <a:lnTo>
                  <a:pt x="30" y="448"/>
                </a:lnTo>
                <a:lnTo>
                  <a:pt x="30" y="432"/>
                </a:lnTo>
                <a:lnTo>
                  <a:pt x="30" y="410"/>
                </a:lnTo>
                <a:lnTo>
                  <a:pt x="30" y="388"/>
                </a:lnTo>
                <a:lnTo>
                  <a:pt x="30" y="361"/>
                </a:lnTo>
                <a:lnTo>
                  <a:pt x="30" y="329"/>
                </a:lnTo>
                <a:lnTo>
                  <a:pt x="30" y="297"/>
                </a:lnTo>
                <a:lnTo>
                  <a:pt x="30" y="275"/>
                </a:lnTo>
                <a:lnTo>
                  <a:pt x="30" y="297"/>
                </a:lnTo>
                <a:lnTo>
                  <a:pt x="30" y="334"/>
                </a:lnTo>
                <a:lnTo>
                  <a:pt x="30" y="367"/>
                </a:lnTo>
                <a:lnTo>
                  <a:pt x="30" y="383"/>
                </a:lnTo>
                <a:lnTo>
                  <a:pt x="30" y="361"/>
                </a:lnTo>
                <a:lnTo>
                  <a:pt x="30" y="334"/>
                </a:lnTo>
                <a:lnTo>
                  <a:pt x="30" y="313"/>
                </a:lnTo>
                <a:lnTo>
                  <a:pt x="30" y="291"/>
                </a:lnTo>
                <a:lnTo>
                  <a:pt x="30" y="264"/>
                </a:lnTo>
                <a:lnTo>
                  <a:pt x="30" y="227"/>
                </a:lnTo>
                <a:lnTo>
                  <a:pt x="30" y="189"/>
                </a:lnTo>
                <a:lnTo>
                  <a:pt x="30" y="173"/>
                </a:lnTo>
                <a:lnTo>
                  <a:pt x="30" y="189"/>
                </a:lnTo>
                <a:lnTo>
                  <a:pt x="30" y="200"/>
                </a:lnTo>
                <a:lnTo>
                  <a:pt x="30" y="221"/>
                </a:lnTo>
                <a:lnTo>
                  <a:pt x="30" y="253"/>
                </a:lnTo>
                <a:lnTo>
                  <a:pt x="30" y="302"/>
                </a:lnTo>
                <a:lnTo>
                  <a:pt x="30" y="340"/>
                </a:lnTo>
                <a:lnTo>
                  <a:pt x="30" y="361"/>
                </a:lnTo>
                <a:lnTo>
                  <a:pt x="30" y="356"/>
                </a:lnTo>
                <a:lnTo>
                  <a:pt x="30" y="345"/>
                </a:lnTo>
                <a:lnTo>
                  <a:pt x="30" y="334"/>
                </a:lnTo>
                <a:lnTo>
                  <a:pt x="30" y="324"/>
                </a:lnTo>
                <a:lnTo>
                  <a:pt x="30" y="318"/>
                </a:lnTo>
                <a:lnTo>
                  <a:pt x="30" y="324"/>
                </a:lnTo>
                <a:lnTo>
                  <a:pt x="30" y="340"/>
                </a:lnTo>
                <a:lnTo>
                  <a:pt x="30" y="378"/>
                </a:lnTo>
                <a:lnTo>
                  <a:pt x="30" y="426"/>
                </a:lnTo>
                <a:lnTo>
                  <a:pt x="30" y="459"/>
                </a:lnTo>
                <a:lnTo>
                  <a:pt x="30" y="464"/>
                </a:lnTo>
                <a:lnTo>
                  <a:pt x="30" y="459"/>
                </a:lnTo>
                <a:lnTo>
                  <a:pt x="30" y="469"/>
                </a:lnTo>
                <a:lnTo>
                  <a:pt x="30" y="491"/>
                </a:lnTo>
                <a:lnTo>
                  <a:pt x="30" y="502"/>
                </a:lnTo>
                <a:lnTo>
                  <a:pt x="30" y="507"/>
                </a:lnTo>
                <a:lnTo>
                  <a:pt x="30" y="496"/>
                </a:lnTo>
                <a:lnTo>
                  <a:pt x="30" y="480"/>
                </a:lnTo>
                <a:lnTo>
                  <a:pt x="30" y="464"/>
                </a:lnTo>
                <a:lnTo>
                  <a:pt x="30" y="453"/>
                </a:lnTo>
                <a:lnTo>
                  <a:pt x="30" y="448"/>
                </a:lnTo>
                <a:lnTo>
                  <a:pt x="30" y="426"/>
                </a:lnTo>
                <a:lnTo>
                  <a:pt x="30" y="399"/>
                </a:lnTo>
                <a:lnTo>
                  <a:pt x="30" y="383"/>
                </a:lnTo>
                <a:lnTo>
                  <a:pt x="30" y="378"/>
                </a:lnTo>
                <a:lnTo>
                  <a:pt x="30" y="394"/>
                </a:lnTo>
                <a:lnTo>
                  <a:pt x="30" y="399"/>
                </a:lnTo>
                <a:lnTo>
                  <a:pt x="30" y="388"/>
                </a:lnTo>
                <a:lnTo>
                  <a:pt x="30" y="356"/>
                </a:lnTo>
                <a:lnTo>
                  <a:pt x="30" y="324"/>
                </a:lnTo>
                <a:lnTo>
                  <a:pt x="30" y="307"/>
                </a:lnTo>
                <a:lnTo>
                  <a:pt x="30" y="291"/>
                </a:lnTo>
                <a:lnTo>
                  <a:pt x="30" y="280"/>
                </a:lnTo>
                <a:lnTo>
                  <a:pt x="30" y="270"/>
                </a:lnTo>
                <a:lnTo>
                  <a:pt x="30" y="259"/>
                </a:lnTo>
                <a:lnTo>
                  <a:pt x="36" y="264"/>
                </a:lnTo>
                <a:lnTo>
                  <a:pt x="36" y="270"/>
                </a:lnTo>
                <a:lnTo>
                  <a:pt x="36" y="297"/>
                </a:lnTo>
                <a:lnTo>
                  <a:pt x="36" y="329"/>
                </a:lnTo>
                <a:lnTo>
                  <a:pt x="36" y="345"/>
                </a:lnTo>
                <a:lnTo>
                  <a:pt x="36" y="334"/>
                </a:lnTo>
                <a:lnTo>
                  <a:pt x="36" y="307"/>
                </a:lnTo>
                <a:lnTo>
                  <a:pt x="36" y="275"/>
                </a:lnTo>
                <a:lnTo>
                  <a:pt x="36" y="253"/>
                </a:lnTo>
                <a:lnTo>
                  <a:pt x="36" y="237"/>
                </a:lnTo>
                <a:lnTo>
                  <a:pt x="36" y="232"/>
                </a:lnTo>
                <a:lnTo>
                  <a:pt x="36" y="248"/>
                </a:lnTo>
                <a:lnTo>
                  <a:pt x="36" y="280"/>
                </a:lnTo>
                <a:lnTo>
                  <a:pt x="36" y="313"/>
                </a:lnTo>
                <a:lnTo>
                  <a:pt x="36" y="334"/>
                </a:lnTo>
                <a:lnTo>
                  <a:pt x="36" y="356"/>
                </a:lnTo>
                <a:lnTo>
                  <a:pt x="36" y="399"/>
                </a:lnTo>
                <a:lnTo>
                  <a:pt x="36" y="459"/>
                </a:lnTo>
                <a:lnTo>
                  <a:pt x="36" y="507"/>
                </a:lnTo>
                <a:lnTo>
                  <a:pt x="36" y="513"/>
                </a:lnTo>
                <a:lnTo>
                  <a:pt x="36" y="469"/>
                </a:lnTo>
                <a:lnTo>
                  <a:pt x="36" y="426"/>
                </a:lnTo>
                <a:lnTo>
                  <a:pt x="36" y="405"/>
                </a:lnTo>
                <a:lnTo>
                  <a:pt x="36" y="399"/>
                </a:lnTo>
                <a:lnTo>
                  <a:pt x="36" y="388"/>
                </a:lnTo>
                <a:lnTo>
                  <a:pt x="36" y="361"/>
                </a:lnTo>
                <a:lnTo>
                  <a:pt x="36" y="334"/>
                </a:lnTo>
                <a:lnTo>
                  <a:pt x="36" y="313"/>
                </a:lnTo>
                <a:lnTo>
                  <a:pt x="36" y="297"/>
                </a:lnTo>
                <a:lnTo>
                  <a:pt x="36" y="291"/>
                </a:lnTo>
                <a:lnTo>
                  <a:pt x="36" y="297"/>
                </a:lnTo>
                <a:lnTo>
                  <a:pt x="36" y="318"/>
                </a:lnTo>
                <a:lnTo>
                  <a:pt x="36" y="345"/>
                </a:lnTo>
                <a:lnTo>
                  <a:pt x="36" y="356"/>
                </a:lnTo>
                <a:lnTo>
                  <a:pt x="36" y="361"/>
                </a:lnTo>
                <a:lnTo>
                  <a:pt x="36" y="383"/>
                </a:lnTo>
                <a:lnTo>
                  <a:pt x="36" y="394"/>
                </a:lnTo>
                <a:lnTo>
                  <a:pt x="36" y="378"/>
                </a:lnTo>
                <a:lnTo>
                  <a:pt x="36" y="351"/>
                </a:lnTo>
                <a:lnTo>
                  <a:pt x="36" y="334"/>
                </a:lnTo>
                <a:lnTo>
                  <a:pt x="36" y="340"/>
                </a:lnTo>
                <a:lnTo>
                  <a:pt x="36" y="329"/>
                </a:lnTo>
                <a:lnTo>
                  <a:pt x="36" y="313"/>
                </a:lnTo>
                <a:lnTo>
                  <a:pt x="36" y="318"/>
                </a:lnTo>
                <a:lnTo>
                  <a:pt x="36" y="356"/>
                </a:lnTo>
                <a:lnTo>
                  <a:pt x="36" y="426"/>
                </a:lnTo>
                <a:lnTo>
                  <a:pt x="36" y="486"/>
                </a:lnTo>
                <a:lnTo>
                  <a:pt x="36" y="502"/>
                </a:lnTo>
                <a:lnTo>
                  <a:pt x="36" y="480"/>
                </a:lnTo>
                <a:lnTo>
                  <a:pt x="36" y="448"/>
                </a:lnTo>
                <a:lnTo>
                  <a:pt x="36" y="437"/>
                </a:lnTo>
                <a:lnTo>
                  <a:pt x="36" y="421"/>
                </a:lnTo>
                <a:lnTo>
                  <a:pt x="36" y="388"/>
                </a:lnTo>
                <a:lnTo>
                  <a:pt x="36" y="345"/>
                </a:lnTo>
                <a:lnTo>
                  <a:pt x="36" y="324"/>
                </a:lnTo>
                <a:lnTo>
                  <a:pt x="36" y="313"/>
                </a:lnTo>
                <a:lnTo>
                  <a:pt x="36" y="286"/>
                </a:lnTo>
                <a:lnTo>
                  <a:pt x="36" y="243"/>
                </a:lnTo>
                <a:lnTo>
                  <a:pt x="36" y="205"/>
                </a:lnTo>
                <a:lnTo>
                  <a:pt x="36" y="243"/>
                </a:lnTo>
                <a:lnTo>
                  <a:pt x="36" y="286"/>
                </a:lnTo>
                <a:lnTo>
                  <a:pt x="36" y="324"/>
                </a:lnTo>
                <a:lnTo>
                  <a:pt x="36" y="345"/>
                </a:lnTo>
                <a:lnTo>
                  <a:pt x="36" y="351"/>
                </a:lnTo>
                <a:lnTo>
                  <a:pt x="36" y="361"/>
                </a:lnTo>
                <a:lnTo>
                  <a:pt x="36" y="378"/>
                </a:lnTo>
                <a:lnTo>
                  <a:pt x="36" y="394"/>
                </a:lnTo>
                <a:lnTo>
                  <a:pt x="36" y="399"/>
                </a:lnTo>
                <a:lnTo>
                  <a:pt x="36" y="383"/>
                </a:lnTo>
                <a:lnTo>
                  <a:pt x="36" y="367"/>
                </a:lnTo>
                <a:lnTo>
                  <a:pt x="36" y="356"/>
                </a:lnTo>
                <a:lnTo>
                  <a:pt x="36" y="361"/>
                </a:lnTo>
                <a:lnTo>
                  <a:pt x="36" y="356"/>
                </a:lnTo>
                <a:lnTo>
                  <a:pt x="36" y="345"/>
                </a:lnTo>
                <a:lnTo>
                  <a:pt x="36" y="334"/>
                </a:lnTo>
                <a:lnTo>
                  <a:pt x="36" y="345"/>
                </a:lnTo>
                <a:lnTo>
                  <a:pt x="36" y="351"/>
                </a:lnTo>
                <a:lnTo>
                  <a:pt x="36" y="345"/>
                </a:lnTo>
                <a:lnTo>
                  <a:pt x="42" y="340"/>
                </a:lnTo>
                <a:lnTo>
                  <a:pt x="42" y="334"/>
                </a:lnTo>
                <a:lnTo>
                  <a:pt x="42" y="329"/>
                </a:lnTo>
                <a:lnTo>
                  <a:pt x="42" y="324"/>
                </a:lnTo>
                <a:lnTo>
                  <a:pt x="42" y="329"/>
                </a:lnTo>
                <a:lnTo>
                  <a:pt x="42" y="334"/>
                </a:lnTo>
                <a:lnTo>
                  <a:pt x="42" y="351"/>
                </a:lnTo>
                <a:lnTo>
                  <a:pt x="42" y="372"/>
                </a:lnTo>
                <a:lnTo>
                  <a:pt x="42" y="405"/>
                </a:lnTo>
                <a:lnTo>
                  <a:pt x="42" y="432"/>
                </a:lnTo>
                <a:lnTo>
                  <a:pt x="42" y="442"/>
                </a:lnTo>
                <a:lnTo>
                  <a:pt x="42" y="437"/>
                </a:lnTo>
                <a:lnTo>
                  <a:pt x="42" y="426"/>
                </a:lnTo>
                <a:lnTo>
                  <a:pt x="42" y="421"/>
                </a:lnTo>
                <a:lnTo>
                  <a:pt x="42" y="415"/>
                </a:lnTo>
                <a:lnTo>
                  <a:pt x="42" y="421"/>
                </a:lnTo>
                <a:lnTo>
                  <a:pt x="42" y="415"/>
                </a:lnTo>
                <a:lnTo>
                  <a:pt x="42" y="410"/>
                </a:lnTo>
                <a:lnTo>
                  <a:pt x="42" y="399"/>
                </a:lnTo>
                <a:lnTo>
                  <a:pt x="42" y="378"/>
                </a:lnTo>
                <a:lnTo>
                  <a:pt x="42" y="356"/>
                </a:lnTo>
                <a:lnTo>
                  <a:pt x="42" y="334"/>
                </a:lnTo>
                <a:lnTo>
                  <a:pt x="42" y="313"/>
                </a:lnTo>
                <a:lnTo>
                  <a:pt x="42" y="275"/>
                </a:lnTo>
                <a:lnTo>
                  <a:pt x="42" y="227"/>
                </a:lnTo>
                <a:lnTo>
                  <a:pt x="42" y="178"/>
                </a:lnTo>
                <a:lnTo>
                  <a:pt x="42" y="156"/>
                </a:lnTo>
                <a:lnTo>
                  <a:pt x="42" y="173"/>
                </a:lnTo>
                <a:lnTo>
                  <a:pt x="42" y="178"/>
                </a:lnTo>
                <a:lnTo>
                  <a:pt x="42" y="183"/>
                </a:lnTo>
                <a:lnTo>
                  <a:pt x="42" y="205"/>
                </a:lnTo>
                <a:lnTo>
                  <a:pt x="42" y="248"/>
                </a:lnTo>
                <a:lnTo>
                  <a:pt x="42" y="302"/>
                </a:lnTo>
                <a:lnTo>
                  <a:pt x="42" y="345"/>
                </a:lnTo>
                <a:lnTo>
                  <a:pt x="42" y="367"/>
                </a:lnTo>
                <a:lnTo>
                  <a:pt x="42" y="372"/>
                </a:lnTo>
                <a:lnTo>
                  <a:pt x="42" y="378"/>
                </a:lnTo>
                <a:lnTo>
                  <a:pt x="42" y="383"/>
                </a:lnTo>
                <a:lnTo>
                  <a:pt x="42" y="405"/>
                </a:lnTo>
                <a:lnTo>
                  <a:pt x="42" y="432"/>
                </a:lnTo>
                <a:lnTo>
                  <a:pt x="42" y="459"/>
                </a:lnTo>
                <a:lnTo>
                  <a:pt x="42" y="480"/>
                </a:lnTo>
                <a:lnTo>
                  <a:pt x="42" y="502"/>
                </a:lnTo>
                <a:lnTo>
                  <a:pt x="42" y="534"/>
                </a:lnTo>
                <a:lnTo>
                  <a:pt x="42" y="567"/>
                </a:lnTo>
                <a:lnTo>
                  <a:pt x="42" y="594"/>
                </a:lnTo>
                <a:lnTo>
                  <a:pt x="42" y="599"/>
                </a:lnTo>
                <a:lnTo>
                  <a:pt x="42" y="577"/>
                </a:lnTo>
                <a:lnTo>
                  <a:pt x="42" y="534"/>
                </a:lnTo>
                <a:lnTo>
                  <a:pt x="42" y="491"/>
                </a:lnTo>
                <a:lnTo>
                  <a:pt x="42" y="464"/>
                </a:lnTo>
                <a:lnTo>
                  <a:pt x="42" y="442"/>
                </a:lnTo>
                <a:lnTo>
                  <a:pt x="42" y="410"/>
                </a:lnTo>
                <a:lnTo>
                  <a:pt x="42" y="372"/>
                </a:lnTo>
                <a:lnTo>
                  <a:pt x="42" y="324"/>
                </a:lnTo>
                <a:lnTo>
                  <a:pt x="42" y="286"/>
                </a:lnTo>
                <a:lnTo>
                  <a:pt x="42" y="248"/>
                </a:lnTo>
                <a:lnTo>
                  <a:pt x="42" y="216"/>
                </a:lnTo>
                <a:lnTo>
                  <a:pt x="42" y="200"/>
                </a:lnTo>
                <a:lnTo>
                  <a:pt x="42" y="221"/>
                </a:lnTo>
                <a:lnTo>
                  <a:pt x="42" y="253"/>
                </a:lnTo>
                <a:lnTo>
                  <a:pt x="42" y="286"/>
                </a:lnTo>
                <a:lnTo>
                  <a:pt x="42" y="313"/>
                </a:lnTo>
                <a:lnTo>
                  <a:pt x="42" y="329"/>
                </a:lnTo>
                <a:lnTo>
                  <a:pt x="42" y="334"/>
                </a:lnTo>
                <a:lnTo>
                  <a:pt x="42" y="340"/>
                </a:lnTo>
                <a:lnTo>
                  <a:pt x="42" y="334"/>
                </a:lnTo>
                <a:lnTo>
                  <a:pt x="42" y="340"/>
                </a:lnTo>
                <a:lnTo>
                  <a:pt x="42" y="334"/>
                </a:lnTo>
                <a:lnTo>
                  <a:pt x="42" y="329"/>
                </a:lnTo>
                <a:lnTo>
                  <a:pt x="42" y="340"/>
                </a:lnTo>
                <a:lnTo>
                  <a:pt x="42" y="351"/>
                </a:lnTo>
                <a:lnTo>
                  <a:pt x="42" y="367"/>
                </a:lnTo>
                <a:lnTo>
                  <a:pt x="42" y="378"/>
                </a:lnTo>
                <a:lnTo>
                  <a:pt x="42" y="372"/>
                </a:lnTo>
                <a:lnTo>
                  <a:pt x="48" y="356"/>
                </a:lnTo>
                <a:lnTo>
                  <a:pt x="48" y="324"/>
                </a:lnTo>
                <a:lnTo>
                  <a:pt x="48" y="280"/>
                </a:lnTo>
                <a:lnTo>
                  <a:pt x="48" y="237"/>
                </a:lnTo>
                <a:lnTo>
                  <a:pt x="48" y="210"/>
                </a:lnTo>
                <a:lnTo>
                  <a:pt x="48" y="205"/>
                </a:lnTo>
                <a:lnTo>
                  <a:pt x="48" y="227"/>
                </a:lnTo>
                <a:lnTo>
                  <a:pt x="48" y="253"/>
                </a:lnTo>
                <a:lnTo>
                  <a:pt x="48" y="286"/>
                </a:lnTo>
                <a:lnTo>
                  <a:pt x="48" y="313"/>
                </a:lnTo>
                <a:lnTo>
                  <a:pt x="48" y="329"/>
                </a:lnTo>
                <a:lnTo>
                  <a:pt x="48" y="345"/>
                </a:lnTo>
                <a:lnTo>
                  <a:pt x="48" y="361"/>
                </a:lnTo>
                <a:lnTo>
                  <a:pt x="48" y="388"/>
                </a:lnTo>
                <a:lnTo>
                  <a:pt x="48" y="432"/>
                </a:lnTo>
                <a:lnTo>
                  <a:pt x="48" y="464"/>
                </a:lnTo>
                <a:lnTo>
                  <a:pt x="48" y="475"/>
                </a:lnTo>
                <a:lnTo>
                  <a:pt x="48" y="480"/>
                </a:lnTo>
                <a:lnTo>
                  <a:pt x="48" y="475"/>
                </a:lnTo>
                <a:lnTo>
                  <a:pt x="48" y="469"/>
                </a:lnTo>
                <a:lnTo>
                  <a:pt x="48" y="464"/>
                </a:lnTo>
                <a:lnTo>
                  <a:pt x="48" y="459"/>
                </a:lnTo>
                <a:lnTo>
                  <a:pt x="48" y="464"/>
                </a:lnTo>
                <a:lnTo>
                  <a:pt x="48" y="448"/>
                </a:lnTo>
                <a:lnTo>
                  <a:pt x="48" y="432"/>
                </a:lnTo>
                <a:lnTo>
                  <a:pt x="48" y="410"/>
                </a:lnTo>
                <a:lnTo>
                  <a:pt x="48" y="394"/>
                </a:lnTo>
                <a:lnTo>
                  <a:pt x="48" y="378"/>
                </a:lnTo>
                <a:lnTo>
                  <a:pt x="48" y="356"/>
                </a:lnTo>
                <a:lnTo>
                  <a:pt x="48" y="340"/>
                </a:lnTo>
                <a:lnTo>
                  <a:pt x="48" y="324"/>
                </a:lnTo>
                <a:lnTo>
                  <a:pt x="48" y="297"/>
                </a:lnTo>
                <a:lnTo>
                  <a:pt x="48" y="264"/>
                </a:lnTo>
                <a:lnTo>
                  <a:pt x="48" y="232"/>
                </a:lnTo>
                <a:lnTo>
                  <a:pt x="48" y="221"/>
                </a:lnTo>
                <a:lnTo>
                  <a:pt x="48" y="237"/>
                </a:lnTo>
                <a:lnTo>
                  <a:pt x="48" y="248"/>
                </a:lnTo>
                <a:lnTo>
                  <a:pt x="48" y="253"/>
                </a:lnTo>
                <a:lnTo>
                  <a:pt x="48" y="259"/>
                </a:lnTo>
                <a:lnTo>
                  <a:pt x="48" y="264"/>
                </a:lnTo>
                <a:lnTo>
                  <a:pt x="48" y="280"/>
                </a:lnTo>
                <a:lnTo>
                  <a:pt x="48" y="313"/>
                </a:lnTo>
                <a:lnTo>
                  <a:pt x="48" y="345"/>
                </a:lnTo>
                <a:lnTo>
                  <a:pt x="48" y="372"/>
                </a:lnTo>
                <a:lnTo>
                  <a:pt x="48" y="405"/>
                </a:lnTo>
                <a:lnTo>
                  <a:pt x="48" y="432"/>
                </a:lnTo>
                <a:lnTo>
                  <a:pt x="48" y="448"/>
                </a:lnTo>
                <a:lnTo>
                  <a:pt x="48" y="442"/>
                </a:lnTo>
                <a:lnTo>
                  <a:pt x="48" y="432"/>
                </a:lnTo>
                <a:lnTo>
                  <a:pt x="48" y="421"/>
                </a:lnTo>
                <a:lnTo>
                  <a:pt x="48" y="415"/>
                </a:lnTo>
                <a:lnTo>
                  <a:pt x="48" y="410"/>
                </a:lnTo>
                <a:lnTo>
                  <a:pt x="48" y="394"/>
                </a:lnTo>
                <a:lnTo>
                  <a:pt x="48" y="388"/>
                </a:lnTo>
                <a:lnTo>
                  <a:pt x="48" y="383"/>
                </a:lnTo>
                <a:lnTo>
                  <a:pt x="48" y="372"/>
                </a:lnTo>
                <a:lnTo>
                  <a:pt x="48" y="367"/>
                </a:lnTo>
                <a:lnTo>
                  <a:pt x="48" y="361"/>
                </a:lnTo>
                <a:lnTo>
                  <a:pt x="48" y="356"/>
                </a:lnTo>
                <a:lnTo>
                  <a:pt x="48" y="351"/>
                </a:lnTo>
                <a:lnTo>
                  <a:pt x="48" y="356"/>
                </a:lnTo>
                <a:lnTo>
                  <a:pt x="48" y="367"/>
                </a:lnTo>
                <a:lnTo>
                  <a:pt x="48" y="372"/>
                </a:lnTo>
                <a:lnTo>
                  <a:pt x="48" y="367"/>
                </a:lnTo>
                <a:lnTo>
                  <a:pt x="48" y="356"/>
                </a:lnTo>
                <a:lnTo>
                  <a:pt x="48" y="351"/>
                </a:lnTo>
                <a:lnTo>
                  <a:pt x="48" y="340"/>
                </a:lnTo>
                <a:lnTo>
                  <a:pt x="48" y="324"/>
                </a:lnTo>
                <a:lnTo>
                  <a:pt x="48" y="297"/>
                </a:lnTo>
                <a:lnTo>
                  <a:pt x="48" y="280"/>
                </a:lnTo>
                <a:lnTo>
                  <a:pt x="48" y="291"/>
                </a:lnTo>
                <a:lnTo>
                  <a:pt x="48" y="313"/>
                </a:lnTo>
                <a:lnTo>
                  <a:pt x="48" y="324"/>
                </a:lnTo>
                <a:lnTo>
                  <a:pt x="48" y="313"/>
                </a:lnTo>
                <a:lnTo>
                  <a:pt x="48" y="291"/>
                </a:lnTo>
                <a:lnTo>
                  <a:pt x="48" y="297"/>
                </a:lnTo>
                <a:lnTo>
                  <a:pt x="54" y="318"/>
                </a:lnTo>
                <a:lnTo>
                  <a:pt x="54" y="340"/>
                </a:lnTo>
                <a:lnTo>
                  <a:pt x="54" y="351"/>
                </a:lnTo>
                <a:lnTo>
                  <a:pt x="54" y="383"/>
                </a:lnTo>
                <a:lnTo>
                  <a:pt x="54" y="415"/>
                </a:lnTo>
                <a:lnTo>
                  <a:pt x="54" y="442"/>
                </a:lnTo>
                <a:lnTo>
                  <a:pt x="54" y="464"/>
                </a:lnTo>
                <a:lnTo>
                  <a:pt x="54" y="480"/>
                </a:lnTo>
                <a:lnTo>
                  <a:pt x="54" y="491"/>
                </a:lnTo>
                <a:lnTo>
                  <a:pt x="54" y="486"/>
                </a:lnTo>
                <a:lnTo>
                  <a:pt x="54" y="475"/>
                </a:lnTo>
                <a:lnTo>
                  <a:pt x="54" y="453"/>
                </a:lnTo>
                <a:lnTo>
                  <a:pt x="54" y="421"/>
                </a:lnTo>
                <a:lnTo>
                  <a:pt x="54" y="372"/>
                </a:lnTo>
                <a:lnTo>
                  <a:pt x="54" y="324"/>
                </a:lnTo>
                <a:lnTo>
                  <a:pt x="54" y="259"/>
                </a:lnTo>
                <a:lnTo>
                  <a:pt x="54" y="200"/>
                </a:lnTo>
                <a:lnTo>
                  <a:pt x="54" y="151"/>
                </a:lnTo>
                <a:lnTo>
                  <a:pt x="54" y="124"/>
                </a:lnTo>
                <a:lnTo>
                  <a:pt x="54" y="129"/>
                </a:lnTo>
                <a:lnTo>
                  <a:pt x="54" y="156"/>
                </a:lnTo>
                <a:lnTo>
                  <a:pt x="54" y="194"/>
                </a:lnTo>
                <a:lnTo>
                  <a:pt x="54" y="227"/>
                </a:lnTo>
                <a:lnTo>
                  <a:pt x="54" y="259"/>
                </a:lnTo>
                <a:lnTo>
                  <a:pt x="54" y="291"/>
                </a:lnTo>
                <a:lnTo>
                  <a:pt x="54" y="334"/>
                </a:lnTo>
                <a:lnTo>
                  <a:pt x="54" y="378"/>
                </a:lnTo>
                <a:lnTo>
                  <a:pt x="54" y="415"/>
                </a:lnTo>
                <a:lnTo>
                  <a:pt x="54" y="453"/>
                </a:lnTo>
                <a:lnTo>
                  <a:pt x="54" y="475"/>
                </a:lnTo>
                <a:lnTo>
                  <a:pt x="54" y="486"/>
                </a:lnTo>
                <a:lnTo>
                  <a:pt x="54" y="480"/>
                </a:lnTo>
                <a:lnTo>
                  <a:pt x="54" y="475"/>
                </a:lnTo>
                <a:lnTo>
                  <a:pt x="54" y="464"/>
                </a:lnTo>
                <a:lnTo>
                  <a:pt x="54" y="453"/>
                </a:lnTo>
                <a:lnTo>
                  <a:pt x="54" y="442"/>
                </a:lnTo>
                <a:lnTo>
                  <a:pt x="54" y="421"/>
                </a:lnTo>
                <a:lnTo>
                  <a:pt x="54" y="394"/>
                </a:lnTo>
                <a:lnTo>
                  <a:pt x="54" y="372"/>
                </a:lnTo>
                <a:lnTo>
                  <a:pt x="54" y="367"/>
                </a:lnTo>
                <a:lnTo>
                  <a:pt x="54" y="361"/>
                </a:lnTo>
                <a:lnTo>
                  <a:pt x="54" y="345"/>
                </a:lnTo>
                <a:lnTo>
                  <a:pt x="54" y="318"/>
                </a:lnTo>
                <a:lnTo>
                  <a:pt x="54" y="302"/>
                </a:lnTo>
                <a:lnTo>
                  <a:pt x="54" y="297"/>
                </a:lnTo>
                <a:lnTo>
                  <a:pt x="54" y="291"/>
                </a:lnTo>
                <a:lnTo>
                  <a:pt x="54" y="297"/>
                </a:lnTo>
                <a:lnTo>
                  <a:pt x="54" y="302"/>
                </a:lnTo>
                <a:lnTo>
                  <a:pt x="54" y="318"/>
                </a:lnTo>
                <a:lnTo>
                  <a:pt x="54" y="340"/>
                </a:lnTo>
                <a:lnTo>
                  <a:pt x="54" y="351"/>
                </a:lnTo>
                <a:lnTo>
                  <a:pt x="54" y="356"/>
                </a:lnTo>
                <a:lnTo>
                  <a:pt x="54" y="351"/>
                </a:lnTo>
                <a:lnTo>
                  <a:pt x="54" y="345"/>
                </a:lnTo>
                <a:lnTo>
                  <a:pt x="54" y="340"/>
                </a:lnTo>
                <a:lnTo>
                  <a:pt x="54" y="334"/>
                </a:lnTo>
                <a:lnTo>
                  <a:pt x="54" y="318"/>
                </a:lnTo>
                <a:lnTo>
                  <a:pt x="54" y="302"/>
                </a:lnTo>
                <a:lnTo>
                  <a:pt x="54" y="313"/>
                </a:lnTo>
                <a:lnTo>
                  <a:pt x="54" y="318"/>
                </a:lnTo>
                <a:lnTo>
                  <a:pt x="54" y="324"/>
                </a:lnTo>
                <a:lnTo>
                  <a:pt x="54" y="345"/>
                </a:lnTo>
                <a:lnTo>
                  <a:pt x="54" y="383"/>
                </a:lnTo>
                <a:lnTo>
                  <a:pt x="54" y="421"/>
                </a:lnTo>
                <a:lnTo>
                  <a:pt x="54" y="432"/>
                </a:lnTo>
                <a:lnTo>
                  <a:pt x="54" y="421"/>
                </a:lnTo>
                <a:lnTo>
                  <a:pt x="54" y="415"/>
                </a:lnTo>
                <a:lnTo>
                  <a:pt x="54" y="432"/>
                </a:lnTo>
                <a:lnTo>
                  <a:pt x="54" y="448"/>
                </a:lnTo>
                <a:lnTo>
                  <a:pt x="54" y="442"/>
                </a:lnTo>
                <a:lnTo>
                  <a:pt x="54" y="421"/>
                </a:lnTo>
                <a:lnTo>
                  <a:pt x="54" y="405"/>
                </a:lnTo>
                <a:lnTo>
                  <a:pt x="54" y="410"/>
                </a:lnTo>
                <a:lnTo>
                  <a:pt x="54" y="405"/>
                </a:lnTo>
                <a:lnTo>
                  <a:pt x="54" y="394"/>
                </a:lnTo>
                <a:lnTo>
                  <a:pt x="54" y="388"/>
                </a:lnTo>
                <a:lnTo>
                  <a:pt x="60" y="405"/>
                </a:lnTo>
                <a:lnTo>
                  <a:pt x="60" y="421"/>
                </a:lnTo>
                <a:lnTo>
                  <a:pt x="60" y="432"/>
                </a:lnTo>
                <a:lnTo>
                  <a:pt x="60" y="421"/>
                </a:lnTo>
                <a:lnTo>
                  <a:pt x="60" y="405"/>
                </a:lnTo>
                <a:lnTo>
                  <a:pt x="60" y="388"/>
                </a:lnTo>
                <a:lnTo>
                  <a:pt x="60" y="378"/>
                </a:lnTo>
                <a:lnTo>
                  <a:pt x="60" y="361"/>
                </a:lnTo>
                <a:lnTo>
                  <a:pt x="60" y="340"/>
                </a:lnTo>
                <a:lnTo>
                  <a:pt x="60" y="307"/>
                </a:lnTo>
                <a:lnTo>
                  <a:pt x="60" y="264"/>
                </a:lnTo>
                <a:lnTo>
                  <a:pt x="60" y="216"/>
                </a:lnTo>
                <a:lnTo>
                  <a:pt x="60" y="200"/>
                </a:lnTo>
                <a:lnTo>
                  <a:pt x="60" y="221"/>
                </a:lnTo>
                <a:lnTo>
                  <a:pt x="60" y="253"/>
                </a:lnTo>
                <a:lnTo>
                  <a:pt x="60" y="291"/>
                </a:lnTo>
                <a:lnTo>
                  <a:pt x="60" y="318"/>
                </a:lnTo>
                <a:lnTo>
                  <a:pt x="60" y="340"/>
                </a:lnTo>
                <a:lnTo>
                  <a:pt x="60" y="351"/>
                </a:lnTo>
                <a:lnTo>
                  <a:pt x="60" y="340"/>
                </a:lnTo>
                <a:lnTo>
                  <a:pt x="60" y="324"/>
                </a:lnTo>
                <a:lnTo>
                  <a:pt x="60" y="313"/>
                </a:lnTo>
                <a:lnTo>
                  <a:pt x="60" y="297"/>
                </a:lnTo>
                <a:lnTo>
                  <a:pt x="60" y="270"/>
                </a:lnTo>
                <a:lnTo>
                  <a:pt x="60" y="232"/>
                </a:lnTo>
                <a:lnTo>
                  <a:pt x="60" y="210"/>
                </a:lnTo>
                <a:lnTo>
                  <a:pt x="60" y="216"/>
                </a:lnTo>
                <a:lnTo>
                  <a:pt x="60" y="237"/>
                </a:lnTo>
                <a:lnTo>
                  <a:pt x="60" y="264"/>
                </a:lnTo>
                <a:lnTo>
                  <a:pt x="60" y="291"/>
                </a:lnTo>
                <a:lnTo>
                  <a:pt x="60" y="324"/>
                </a:lnTo>
                <a:lnTo>
                  <a:pt x="60" y="367"/>
                </a:lnTo>
                <a:lnTo>
                  <a:pt x="60" y="415"/>
                </a:lnTo>
                <a:lnTo>
                  <a:pt x="60" y="475"/>
                </a:lnTo>
                <a:lnTo>
                  <a:pt x="60" y="529"/>
                </a:lnTo>
                <a:lnTo>
                  <a:pt x="60" y="540"/>
                </a:lnTo>
                <a:lnTo>
                  <a:pt x="60" y="523"/>
                </a:lnTo>
                <a:lnTo>
                  <a:pt x="60" y="496"/>
                </a:lnTo>
                <a:lnTo>
                  <a:pt x="60" y="480"/>
                </a:lnTo>
                <a:lnTo>
                  <a:pt x="60" y="453"/>
                </a:lnTo>
                <a:lnTo>
                  <a:pt x="60" y="415"/>
                </a:lnTo>
                <a:lnTo>
                  <a:pt x="60" y="372"/>
                </a:lnTo>
                <a:lnTo>
                  <a:pt x="60" y="345"/>
                </a:lnTo>
                <a:lnTo>
                  <a:pt x="60" y="329"/>
                </a:lnTo>
                <a:lnTo>
                  <a:pt x="60" y="307"/>
                </a:lnTo>
                <a:lnTo>
                  <a:pt x="60" y="286"/>
                </a:lnTo>
                <a:lnTo>
                  <a:pt x="60" y="275"/>
                </a:lnTo>
                <a:lnTo>
                  <a:pt x="60" y="280"/>
                </a:lnTo>
                <a:lnTo>
                  <a:pt x="60" y="291"/>
                </a:lnTo>
                <a:lnTo>
                  <a:pt x="60" y="313"/>
                </a:lnTo>
                <a:lnTo>
                  <a:pt x="60" y="334"/>
                </a:lnTo>
                <a:lnTo>
                  <a:pt x="60" y="351"/>
                </a:lnTo>
                <a:lnTo>
                  <a:pt x="60" y="356"/>
                </a:lnTo>
                <a:lnTo>
                  <a:pt x="60" y="361"/>
                </a:lnTo>
                <a:lnTo>
                  <a:pt x="60" y="372"/>
                </a:lnTo>
                <a:lnTo>
                  <a:pt x="60" y="383"/>
                </a:lnTo>
                <a:lnTo>
                  <a:pt x="60" y="399"/>
                </a:lnTo>
                <a:lnTo>
                  <a:pt x="60" y="437"/>
                </a:lnTo>
                <a:lnTo>
                  <a:pt x="60" y="480"/>
                </a:lnTo>
                <a:lnTo>
                  <a:pt x="60" y="523"/>
                </a:lnTo>
                <a:lnTo>
                  <a:pt x="60" y="545"/>
                </a:lnTo>
                <a:lnTo>
                  <a:pt x="60" y="529"/>
                </a:lnTo>
                <a:lnTo>
                  <a:pt x="60" y="496"/>
                </a:lnTo>
                <a:lnTo>
                  <a:pt x="60" y="453"/>
                </a:lnTo>
                <a:lnTo>
                  <a:pt x="60" y="405"/>
                </a:lnTo>
                <a:lnTo>
                  <a:pt x="60" y="361"/>
                </a:lnTo>
                <a:lnTo>
                  <a:pt x="60" y="318"/>
                </a:lnTo>
                <a:lnTo>
                  <a:pt x="60" y="270"/>
                </a:lnTo>
                <a:lnTo>
                  <a:pt x="60" y="227"/>
                </a:lnTo>
                <a:lnTo>
                  <a:pt x="60" y="210"/>
                </a:lnTo>
                <a:lnTo>
                  <a:pt x="60" y="221"/>
                </a:lnTo>
                <a:lnTo>
                  <a:pt x="60" y="232"/>
                </a:lnTo>
                <a:lnTo>
                  <a:pt x="60" y="227"/>
                </a:lnTo>
                <a:lnTo>
                  <a:pt x="60" y="205"/>
                </a:lnTo>
                <a:lnTo>
                  <a:pt x="60" y="189"/>
                </a:lnTo>
                <a:lnTo>
                  <a:pt x="60" y="194"/>
                </a:lnTo>
                <a:lnTo>
                  <a:pt x="60" y="227"/>
                </a:lnTo>
                <a:lnTo>
                  <a:pt x="60" y="270"/>
                </a:lnTo>
                <a:lnTo>
                  <a:pt x="60" y="307"/>
                </a:lnTo>
                <a:lnTo>
                  <a:pt x="60" y="329"/>
                </a:lnTo>
                <a:lnTo>
                  <a:pt x="66" y="334"/>
                </a:lnTo>
                <a:lnTo>
                  <a:pt x="66" y="340"/>
                </a:lnTo>
                <a:lnTo>
                  <a:pt x="66" y="351"/>
                </a:lnTo>
                <a:lnTo>
                  <a:pt x="66" y="361"/>
                </a:lnTo>
                <a:lnTo>
                  <a:pt x="66" y="372"/>
                </a:lnTo>
                <a:lnTo>
                  <a:pt x="66" y="383"/>
                </a:lnTo>
                <a:lnTo>
                  <a:pt x="66" y="388"/>
                </a:lnTo>
                <a:lnTo>
                  <a:pt x="66" y="383"/>
                </a:lnTo>
                <a:lnTo>
                  <a:pt x="66" y="356"/>
                </a:lnTo>
                <a:lnTo>
                  <a:pt x="66" y="334"/>
                </a:lnTo>
                <a:lnTo>
                  <a:pt x="66" y="356"/>
                </a:lnTo>
                <a:lnTo>
                  <a:pt x="66" y="378"/>
                </a:lnTo>
                <a:lnTo>
                  <a:pt x="66" y="394"/>
                </a:lnTo>
                <a:lnTo>
                  <a:pt x="66" y="405"/>
                </a:lnTo>
                <a:lnTo>
                  <a:pt x="66" y="410"/>
                </a:lnTo>
                <a:lnTo>
                  <a:pt x="66" y="426"/>
                </a:lnTo>
                <a:lnTo>
                  <a:pt x="66" y="442"/>
                </a:lnTo>
                <a:lnTo>
                  <a:pt x="66" y="464"/>
                </a:lnTo>
                <a:lnTo>
                  <a:pt x="66" y="480"/>
                </a:lnTo>
                <a:lnTo>
                  <a:pt x="66" y="486"/>
                </a:lnTo>
                <a:lnTo>
                  <a:pt x="66" y="475"/>
                </a:lnTo>
                <a:lnTo>
                  <a:pt x="66" y="469"/>
                </a:lnTo>
                <a:lnTo>
                  <a:pt x="66" y="459"/>
                </a:lnTo>
                <a:lnTo>
                  <a:pt x="66" y="432"/>
                </a:lnTo>
                <a:lnTo>
                  <a:pt x="66" y="383"/>
                </a:lnTo>
                <a:lnTo>
                  <a:pt x="66" y="340"/>
                </a:lnTo>
                <a:lnTo>
                  <a:pt x="66" y="313"/>
                </a:lnTo>
                <a:lnTo>
                  <a:pt x="66" y="297"/>
                </a:lnTo>
                <a:lnTo>
                  <a:pt x="66" y="275"/>
                </a:lnTo>
                <a:lnTo>
                  <a:pt x="66" y="253"/>
                </a:lnTo>
                <a:lnTo>
                  <a:pt x="66" y="237"/>
                </a:lnTo>
                <a:lnTo>
                  <a:pt x="66" y="232"/>
                </a:lnTo>
                <a:lnTo>
                  <a:pt x="66" y="237"/>
                </a:lnTo>
                <a:lnTo>
                  <a:pt x="66" y="259"/>
                </a:lnTo>
                <a:lnTo>
                  <a:pt x="66" y="291"/>
                </a:lnTo>
                <a:lnTo>
                  <a:pt x="66" y="318"/>
                </a:lnTo>
                <a:lnTo>
                  <a:pt x="66" y="324"/>
                </a:lnTo>
                <a:lnTo>
                  <a:pt x="66" y="313"/>
                </a:lnTo>
                <a:lnTo>
                  <a:pt x="66" y="297"/>
                </a:lnTo>
                <a:lnTo>
                  <a:pt x="66" y="286"/>
                </a:lnTo>
                <a:lnTo>
                  <a:pt x="66" y="297"/>
                </a:lnTo>
                <a:lnTo>
                  <a:pt x="66" y="307"/>
                </a:lnTo>
                <a:lnTo>
                  <a:pt x="66" y="324"/>
                </a:lnTo>
                <a:lnTo>
                  <a:pt x="66" y="345"/>
                </a:lnTo>
                <a:lnTo>
                  <a:pt x="66" y="383"/>
                </a:lnTo>
                <a:lnTo>
                  <a:pt x="66" y="421"/>
                </a:lnTo>
                <a:lnTo>
                  <a:pt x="66" y="453"/>
                </a:lnTo>
                <a:lnTo>
                  <a:pt x="66" y="480"/>
                </a:lnTo>
                <a:lnTo>
                  <a:pt x="66" y="491"/>
                </a:lnTo>
                <a:lnTo>
                  <a:pt x="66" y="496"/>
                </a:lnTo>
                <a:lnTo>
                  <a:pt x="66" y="486"/>
                </a:lnTo>
                <a:lnTo>
                  <a:pt x="66" y="464"/>
                </a:lnTo>
                <a:lnTo>
                  <a:pt x="66" y="421"/>
                </a:lnTo>
                <a:lnTo>
                  <a:pt x="66" y="372"/>
                </a:lnTo>
                <a:lnTo>
                  <a:pt x="66" y="334"/>
                </a:lnTo>
                <a:lnTo>
                  <a:pt x="66" y="313"/>
                </a:lnTo>
                <a:lnTo>
                  <a:pt x="66" y="297"/>
                </a:lnTo>
                <a:lnTo>
                  <a:pt x="66" y="291"/>
                </a:lnTo>
                <a:lnTo>
                  <a:pt x="66" y="302"/>
                </a:lnTo>
                <a:lnTo>
                  <a:pt x="66" y="324"/>
                </a:lnTo>
                <a:lnTo>
                  <a:pt x="66" y="334"/>
                </a:lnTo>
                <a:lnTo>
                  <a:pt x="66" y="351"/>
                </a:lnTo>
                <a:lnTo>
                  <a:pt x="66" y="372"/>
                </a:lnTo>
                <a:lnTo>
                  <a:pt x="66" y="405"/>
                </a:lnTo>
                <a:lnTo>
                  <a:pt x="66" y="421"/>
                </a:lnTo>
                <a:lnTo>
                  <a:pt x="66" y="415"/>
                </a:lnTo>
                <a:lnTo>
                  <a:pt x="66" y="410"/>
                </a:lnTo>
                <a:lnTo>
                  <a:pt x="66" y="399"/>
                </a:lnTo>
                <a:lnTo>
                  <a:pt x="66" y="383"/>
                </a:lnTo>
                <a:lnTo>
                  <a:pt x="66" y="372"/>
                </a:lnTo>
                <a:lnTo>
                  <a:pt x="66" y="356"/>
                </a:lnTo>
                <a:lnTo>
                  <a:pt x="66" y="329"/>
                </a:lnTo>
                <a:lnTo>
                  <a:pt x="66" y="291"/>
                </a:lnTo>
                <a:lnTo>
                  <a:pt x="66" y="259"/>
                </a:lnTo>
                <a:lnTo>
                  <a:pt x="66" y="253"/>
                </a:lnTo>
                <a:lnTo>
                  <a:pt x="66" y="270"/>
                </a:lnTo>
                <a:lnTo>
                  <a:pt x="66" y="280"/>
                </a:lnTo>
                <a:lnTo>
                  <a:pt x="66" y="270"/>
                </a:lnTo>
                <a:lnTo>
                  <a:pt x="72" y="243"/>
                </a:lnTo>
                <a:lnTo>
                  <a:pt x="72" y="237"/>
                </a:lnTo>
                <a:lnTo>
                  <a:pt x="72" y="248"/>
                </a:lnTo>
                <a:lnTo>
                  <a:pt x="72" y="264"/>
                </a:lnTo>
                <a:lnTo>
                  <a:pt x="72" y="270"/>
                </a:lnTo>
                <a:lnTo>
                  <a:pt x="72" y="286"/>
                </a:lnTo>
                <a:lnTo>
                  <a:pt x="72" y="318"/>
                </a:lnTo>
                <a:lnTo>
                  <a:pt x="72" y="367"/>
                </a:lnTo>
                <a:lnTo>
                  <a:pt x="72" y="405"/>
                </a:lnTo>
                <a:lnTo>
                  <a:pt x="72" y="437"/>
                </a:lnTo>
                <a:lnTo>
                  <a:pt x="72" y="453"/>
                </a:lnTo>
                <a:lnTo>
                  <a:pt x="72" y="464"/>
                </a:lnTo>
                <a:lnTo>
                  <a:pt x="72" y="459"/>
                </a:lnTo>
                <a:lnTo>
                  <a:pt x="72" y="453"/>
                </a:lnTo>
                <a:lnTo>
                  <a:pt x="72" y="459"/>
                </a:lnTo>
                <a:lnTo>
                  <a:pt x="72" y="469"/>
                </a:lnTo>
                <a:lnTo>
                  <a:pt x="72" y="480"/>
                </a:lnTo>
                <a:lnTo>
                  <a:pt x="72" y="469"/>
                </a:lnTo>
                <a:lnTo>
                  <a:pt x="72" y="448"/>
                </a:lnTo>
                <a:lnTo>
                  <a:pt x="72" y="426"/>
                </a:lnTo>
                <a:lnTo>
                  <a:pt x="72" y="415"/>
                </a:lnTo>
                <a:lnTo>
                  <a:pt x="72" y="421"/>
                </a:lnTo>
                <a:lnTo>
                  <a:pt x="72" y="426"/>
                </a:lnTo>
                <a:lnTo>
                  <a:pt x="72" y="437"/>
                </a:lnTo>
                <a:lnTo>
                  <a:pt x="72" y="448"/>
                </a:lnTo>
                <a:lnTo>
                  <a:pt x="72" y="437"/>
                </a:lnTo>
                <a:lnTo>
                  <a:pt x="72" y="410"/>
                </a:lnTo>
                <a:lnTo>
                  <a:pt x="72" y="383"/>
                </a:lnTo>
                <a:lnTo>
                  <a:pt x="72" y="361"/>
                </a:lnTo>
                <a:lnTo>
                  <a:pt x="72" y="334"/>
                </a:lnTo>
                <a:lnTo>
                  <a:pt x="72" y="291"/>
                </a:lnTo>
                <a:lnTo>
                  <a:pt x="72" y="237"/>
                </a:lnTo>
                <a:lnTo>
                  <a:pt x="72" y="205"/>
                </a:lnTo>
                <a:lnTo>
                  <a:pt x="72" y="194"/>
                </a:lnTo>
                <a:lnTo>
                  <a:pt x="72" y="200"/>
                </a:lnTo>
                <a:lnTo>
                  <a:pt x="72" y="216"/>
                </a:lnTo>
                <a:lnTo>
                  <a:pt x="72" y="243"/>
                </a:lnTo>
                <a:lnTo>
                  <a:pt x="72" y="264"/>
                </a:lnTo>
                <a:lnTo>
                  <a:pt x="72" y="243"/>
                </a:lnTo>
                <a:lnTo>
                  <a:pt x="72" y="227"/>
                </a:lnTo>
                <a:lnTo>
                  <a:pt x="72" y="221"/>
                </a:lnTo>
                <a:lnTo>
                  <a:pt x="72" y="232"/>
                </a:lnTo>
                <a:lnTo>
                  <a:pt x="72" y="243"/>
                </a:lnTo>
                <a:lnTo>
                  <a:pt x="72" y="253"/>
                </a:lnTo>
                <a:lnTo>
                  <a:pt x="72" y="275"/>
                </a:lnTo>
                <a:lnTo>
                  <a:pt x="72" y="302"/>
                </a:lnTo>
                <a:lnTo>
                  <a:pt x="72" y="334"/>
                </a:lnTo>
                <a:lnTo>
                  <a:pt x="72" y="372"/>
                </a:lnTo>
                <a:lnTo>
                  <a:pt x="72" y="399"/>
                </a:lnTo>
                <a:lnTo>
                  <a:pt x="72" y="432"/>
                </a:lnTo>
                <a:lnTo>
                  <a:pt x="72" y="464"/>
                </a:lnTo>
                <a:lnTo>
                  <a:pt x="72" y="496"/>
                </a:lnTo>
                <a:lnTo>
                  <a:pt x="72" y="507"/>
                </a:lnTo>
                <a:lnTo>
                  <a:pt x="72" y="486"/>
                </a:lnTo>
                <a:lnTo>
                  <a:pt x="72" y="469"/>
                </a:lnTo>
                <a:lnTo>
                  <a:pt x="72" y="480"/>
                </a:lnTo>
                <a:lnTo>
                  <a:pt x="72" y="491"/>
                </a:lnTo>
                <a:lnTo>
                  <a:pt x="72" y="486"/>
                </a:lnTo>
                <a:lnTo>
                  <a:pt x="72" y="475"/>
                </a:lnTo>
                <a:lnTo>
                  <a:pt x="72" y="437"/>
                </a:lnTo>
                <a:lnTo>
                  <a:pt x="72" y="378"/>
                </a:lnTo>
                <a:lnTo>
                  <a:pt x="72" y="302"/>
                </a:lnTo>
                <a:lnTo>
                  <a:pt x="72" y="221"/>
                </a:lnTo>
                <a:lnTo>
                  <a:pt x="72" y="151"/>
                </a:lnTo>
                <a:lnTo>
                  <a:pt x="72" y="97"/>
                </a:lnTo>
                <a:lnTo>
                  <a:pt x="72" y="81"/>
                </a:lnTo>
                <a:lnTo>
                  <a:pt x="72" y="108"/>
                </a:lnTo>
                <a:lnTo>
                  <a:pt x="72" y="151"/>
                </a:lnTo>
                <a:lnTo>
                  <a:pt x="72" y="200"/>
                </a:lnTo>
                <a:lnTo>
                  <a:pt x="72" y="253"/>
                </a:lnTo>
                <a:lnTo>
                  <a:pt x="72" y="318"/>
                </a:lnTo>
                <a:lnTo>
                  <a:pt x="72" y="378"/>
                </a:lnTo>
                <a:lnTo>
                  <a:pt x="72" y="426"/>
                </a:lnTo>
                <a:lnTo>
                  <a:pt x="72" y="448"/>
                </a:lnTo>
                <a:lnTo>
                  <a:pt x="72" y="453"/>
                </a:lnTo>
                <a:lnTo>
                  <a:pt x="72" y="464"/>
                </a:lnTo>
                <a:lnTo>
                  <a:pt x="72" y="475"/>
                </a:lnTo>
                <a:lnTo>
                  <a:pt x="78" y="480"/>
                </a:lnTo>
                <a:lnTo>
                  <a:pt x="78" y="491"/>
                </a:lnTo>
                <a:lnTo>
                  <a:pt x="78" y="502"/>
                </a:lnTo>
                <a:lnTo>
                  <a:pt x="78" y="486"/>
                </a:lnTo>
                <a:lnTo>
                  <a:pt x="78" y="448"/>
                </a:lnTo>
                <a:lnTo>
                  <a:pt x="78" y="415"/>
                </a:lnTo>
                <a:lnTo>
                  <a:pt x="78" y="399"/>
                </a:lnTo>
                <a:lnTo>
                  <a:pt x="78" y="378"/>
                </a:lnTo>
                <a:lnTo>
                  <a:pt x="78" y="334"/>
                </a:lnTo>
                <a:lnTo>
                  <a:pt x="78" y="291"/>
                </a:lnTo>
                <a:lnTo>
                  <a:pt x="78" y="270"/>
                </a:lnTo>
                <a:lnTo>
                  <a:pt x="78" y="275"/>
                </a:lnTo>
                <a:lnTo>
                  <a:pt x="78" y="297"/>
                </a:lnTo>
                <a:lnTo>
                  <a:pt x="78" y="307"/>
                </a:lnTo>
                <a:lnTo>
                  <a:pt x="78" y="324"/>
                </a:lnTo>
                <a:lnTo>
                  <a:pt x="78" y="361"/>
                </a:lnTo>
                <a:lnTo>
                  <a:pt x="78" y="399"/>
                </a:lnTo>
                <a:lnTo>
                  <a:pt x="78" y="415"/>
                </a:lnTo>
                <a:lnTo>
                  <a:pt x="78" y="405"/>
                </a:lnTo>
                <a:lnTo>
                  <a:pt x="78" y="394"/>
                </a:lnTo>
                <a:lnTo>
                  <a:pt x="78" y="405"/>
                </a:lnTo>
                <a:lnTo>
                  <a:pt x="78" y="410"/>
                </a:lnTo>
                <a:lnTo>
                  <a:pt x="78" y="394"/>
                </a:lnTo>
                <a:lnTo>
                  <a:pt x="78" y="372"/>
                </a:lnTo>
                <a:lnTo>
                  <a:pt x="78" y="351"/>
                </a:lnTo>
                <a:lnTo>
                  <a:pt x="78" y="318"/>
                </a:lnTo>
                <a:lnTo>
                  <a:pt x="78" y="286"/>
                </a:lnTo>
                <a:lnTo>
                  <a:pt x="78" y="253"/>
                </a:lnTo>
                <a:lnTo>
                  <a:pt x="78" y="221"/>
                </a:lnTo>
                <a:lnTo>
                  <a:pt x="78" y="205"/>
                </a:lnTo>
                <a:lnTo>
                  <a:pt x="78" y="200"/>
                </a:lnTo>
                <a:lnTo>
                  <a:pt x="78" y="189"/>
                </a:lnTo>
                <a:lnTo>
                  <a:pt x="78" y="205"/>
                </a:lnTo>
                <a:lnTo>
                  <a:pt x="78" y="243"/>
                </a:lnTo>
                <a:lnTo>
                  <a:pt x="78" y="291"/>
                </a:lnTo>
                <a:lnTo>
                  <a:pt x="78" y="334"/>
                </a:lnTo>
                <a:lnTo>
                  <a:pt x="78" y="367"/>
                </a:lnTo>
                <a:lnTo>
                  <a:pt x="78" y="394"/>
                </a:lnTo>
                <a:lnTo>
                  <a:pt x="78" y="399"/>
                </a:lnTo>
                <a:lnTo>
                  <a:pt x="78" y="410"/>
                </a:lnTo>
                <a:lnTo>
                  <a:pt x="78" y="437"/>
                </a:lnTo>
                <a:lnTo>
                  <a:pt x="78" y="453"/>
                </a:lnTo>
                <a:lnTo>
                  <a:pt x="78" y="426"/>
                </a:lnTo>
                <a:lnTo>
                  <a:pt x="78" y="399"/>
                </a:lnTo>
                <a:lnTo>
                  <a:pt x="78" y="383"/>
                </a:lnTo>
                <a:lnTo>
                  <a:pt x="78" y="356"/>
                </a:lnTo>
                <a:lnTo>
                  <a:pt x="78" y="334"/>
                </a:lnTo>
                <a:lnTo>
                  <a:pt x="78" y="329"/>
                </a:lnTo>
                <a:lnTo>
                  <a:pt x="78" y="340"/>
                </a:lnTo>
                <a:lnTo>
                  <a:pt x="78" y="351"/>
                </a:lnTo>
                <a:lnTo>
                  <a:pt x="78" y="361"/>
                </a:lnTo>
                <a:lnTo>
                  <a:pt x="78" y="351"/>
                </a:lnTo>
                <a:lnTo>
                  <a:pt x="78" y="324"/>
                </a:lnTo>
                <a:lnTo>
                  <a:pt x="78" y="302"/>
                </a:lnTo>
                <a:lnTo>
                  <a:pt x="78" y="307"/>
                </a:lnTo>
                <a:lnTo>
                  <a:pt x="78" y="334"/>
                </a:lnTo>
                <a:lnTo>
                  <a:pt x="78" y="378"/>
                </a:lnTo>
                <a:lnTo>
                  <a:pt x="78" y="415"/>
                </a:lnTo>
                <a:lnTo>
                  <a:pt x="78" y="448"/>
                </a:lnTo>
                <a:lnTo>
                  <a:pt x="78" y="469"/>
                </a:lnTo>
                <a:lnTo>
                  <a:pt x="78" y="480"/>
                </a:lnTo>
                <a:lnTo>
                  <a:pt x="78" y="475"/>
                </a:lnTo>
                <a:lnTo>
                  <a:pt x="78" y="453"/>
                </a:lnTo>
                <a:lnTo>
                  <a:pt x="78" y="426"/>
                </a:lnTo>
                <a:lnTo>
                  <a:pt x="78" y="394"/>
                </a:lnTo>
                <a:lnTo>
                  <a:pt x="78" y="356"/>
                </a:lnTo>
                <a:lnTo>
                  <a:pt x="78" y="324"/>
                </a:lnTo>
                <a:lnTo>
                  <a:pt x="78" y="286"/>
                </a:lnTo>
                <a:lnTo>
                  <a:pt x="78" y="248"/>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4" name="Freeform 196"/>
          <p:cNvSpPr>
            <a:spLocks/>
          </p:cNvSpPr>
          <p:nvPr/>
        </p:nvSpPr>
        <p:spPr bwMode="auto">
          <a:xfrm>
            <a:off x="7632700" y="1006475"/>
            <a:ext cx="195263" cy="939800"/>
          </a:xfrm>
          <a:custGeom>
            <a:avLst/>
            <a:gdLst>
              <a:gd name="T0" fmla="*/ 7 w 86"/>
              <a:gd name="T1" fmla="*/ 415 h 750"/>
              <a:gd name="T2" fmla="*/ 7 w 86"/>
              <a:gd name="T3" fmla="*/ 545 h 750"/>
              <a:gd name="T4" fmla="*/ 7 w 86"/>
              <a:gd name="T5" fmla="*/ 458 h 750"/>
              <a:gd name="T6" fmla="*/ 7 w 86"/>
              <a:gd name="T7" fmla="*/ 480 h 750"/>
              <a:gd name="T8" fmla="*/ 7 w 86"/>
              <a:gd name="T9" fmla="*/ 469 h 750"/>
              <a:gd name="T10" fmla="*/ 13 w 86"/>
              <a:gd name="T11" fmla="*/ 502 h 750"/>
              <a:gd name="T12" fmla="*/ 13 w 86"/>
              <a:gd name="T13" fmla="*/ 491 h 750"/>
              <a:gd name="T14" fmla="*/ 13 w 86"/>
              <a:gd name="T15" fmla="*/ 383 h 750"/>
              <a:gd name="T16" fmla="*/ 13 w 86"/>
              <a:gd name="T17" fmla="*/ 507 h 750"/>
              <a:gd name="T18" fmla="*/ 19 w 86"/>
              <a:gd name="T19" fmla="*/ 442 h 750"/>
              <a:gd name="T20" fmla="*/ 19 w 86"/>
              <a:gd name="T21" fmla="*/ 426 h 750"/>
              <a:gd name="T22" fmla="*/ 19 w 86"/>
              <a:gd name="T23" fmla="*/ 421 h 750"/>
              <a:gd name="T24" fmla="*/ 19 w 86"/>
              <a:gd name="T25" fmla="*/ 556 h 750"/>
              <a:gd name="T26" fmla="*/ 25 w 86"/>
              <a:gd name="T27" fmla="*/ 377 h 750"/>
              <a:gd name="T28" fmla="*/ 25 w 86"/>
              <a:gd name="T29" fmla="*/ 399 h 750"/>
              <a:gd name="T30" fmla="*/ 25 w 86"/>
              <a:gd name="T31" fmla="*/ 604 h 750"/>
              <a:gd name="T32" fmla="*/ 25 w 86"/>
              <a:gd name="T33" fmla="*/ 318 h 750"/>
              <a:gd name="T34" fmla="*/ 25 w 86"/>
              <a:gd name="T35" fmla="*/ 458 h 750"/>
              <a:gd name="T36" fmla="*/ 31 w 86"/>
              <a:gd name="T37" fmla="*/ 496 h 750"/>
              <a:gd name="T38" fmla="*/ 31 w 86"/>
              <a:gd name="T39" fmla="*/ 302 h 750"/>
              <a:gd name="T40" fmla="*/ 31 w 86"/>
              <a:gd name="T41" fmla="*/ 658 h 750"/>
              <a:gd name="T42" fmla="*/ 31 w 86"/>
              <a:gd name="T43" fmla="*/ 388 h 750"/>
              <a:gd name="T44" fmla="*/ 31 w 86"/>
              <a:gd name="T45" fmla="*/ 458 h 750"/>
              <a:gd name="T46" fmla="*/ 37 w 86"/>
              <a:gd name="T47" fmla="*/ 588 h 750"/>
              <a:gd name="T48" fmla="*/ 37 w 86"/>
              <a:gd name="T49" fmla="*/ 469 h 750"/>
              <a:gd name="T50" fmla="*/ 37 w 86"/>
              <a:gd name="T51" fmla="*/ 448 h 750"/>
              <a:gd name="T52" fmla="*/ 37 w 86"/>
              <a:gd name="T53" fmla="*/ 572 h 750"/>
              <a:gd name="T54" fmla="*/ 43 w 86"/>
              <a:gd name="T55" fmla="*/ 599 h 750"/>
              <a:gd name="T56" fmla="*/ 43 w 86"/>
              <a:gd name="T57" fmla="*/ 388 h 750"/>
              <a:gd name="T58" fmla="*/ 43 w 86"/>
              <a:gd name="T59" fmla="*/ 566 h 750"/>
              <a:gd name="T60" fmla="*/ 43 w 86"/>
              <a:gd name="T61" fmla="*/ 431 h 750"/>
              <a:gd name="T62" fmla="*/ 49 w 86"/>
              <a:gd name="T63" fmla="*/ 491 h 750"/>
              <a:gd name="T64" fmla="*/ 49 w 86"/>
              <a:gd name="T65" fmla="*/ 518 h 750"/>
              <a:gd name="T66" fmla="*/ 49 w 86"/>
              <a:gd name="T67" fmla="*/ 647 h 750"/>
              <a:gd name="T68" fmla="*/ 49 w 86"/>
              <a:gd name="T69" fmla="*/ 394 h 750"/>
              <a:gd name="T70" fmla="*/ 49 w 86"/>
              <a:gd name="T71" fmla="*/ 577 h 750"/>
              <a:gd name="T72" fmla="*/ 55 w 86"/>
              <a:gd name="T73" fmla="*/ 739 h 750"/>
              <a:gd name="T74" fmla="*/ 55 w 86"/>
              <a:gd name="T75" fmla="*/ 324 h 750"/>
              <a:gd name="T76" fmla="*/ 55 w 86"/>
              <a:gd name="T77" fmla="*/ 523 h 750"/>
              <a:gd name="T78" fmla="*/ 55 w 86"/>
              <a:gd name="T79" fmla="*/ 442 h 750"/>
              <a:gd name="T80" fmla="*/ 61 w 86"/>
              <a:gd name="T81" fmla="*/ 518 h 750"/>
              <a:gd name="T82" fmla="*/ 61 w 86"/>
              <a:gd name="T83" fmla="*/ 491 h 750"/>
              <a:gd name="T84" fmla="*/ 61 w 86"/>
              <a:gd name="T85" fmla="*/ 620 h 750"/>
              <a:gd name="T86" fmla="*/ 61 w 86"/>
              <a:gd name="T87" fmla="*/ 469 h 750"/>
              <a:gd name="T88" fmla="*/ 61 w 86"/>
              <a:gd name="T89" fmla="*/ 307 h 750"/>
              <a:gd name="T90" fmla="*/ 67 w 86"/>
              <a:gd name="T91" fmla="*/ 545 h 750"/>
              <a:gd name="T92" fmla="*/ 67 w 86"/>
              <a:gd name="T93" fmla="*/ 485 h 750"/>
              <a:gd name="T94" fmla="*/ 67 w 86"/>
              <a:gd name="T95" fmla="*/ 431 h 750"/>
              <a:gd name="T96" fmla="*/ 67 w 86"/>
              <a:gd name="T97" fmla="*/ 399 h 750"/>
              <a:gd name="T98" fmla="*/ 67 w 86"/>
              <a:gd name="T99" fmla="*/ 388 h 750"/>
              <a:gd name="T100" fmla="*/ 73 w 86"/>
              <a:gd name="T101" fmla="*/ 469 h 750"/>
              <a:gd name="T102" fmla="*/ 73 w 86"/>
              <a:gd name="T103" fmla="*/ 545 h 750"/>
              <a:gd name="T104" fmla="*/ 73 w 86"/>
              <a:gd name="T105" fmla="*/ 448 h 750"/>
              <a:gd name="T106" fmla="*/ 73 w 86"/>
              <a:gd name="T107" fmla="*/ 620 h 750"/>
              <a:gd name="T108" fmla="*/ 79 w 86"/>
              <a:gd name="T109" fmla="*/ 475 h 750"/>
              <a:gd name="T110" fmla="*/ 79 w 86"/>
              <a:gd name="T111" fmla="*/ 259 h 750"/>
              <a:gd name="T112" fmla="*/ 79 w 86"/>
              <a:gd name="T113" fmla="*/ 626 h 750"/>
              <a:gd name="T114" fmla="*/ 79 w 86"/>
              <a:gd name="T115" fmla="*/ 388 h 750"/>
              <a:gd name="T116" fmla="*/ 79 w 86"/>
              <a:gd name="T117" fmla="*/ 399 h 750"/>
              <a:gd name="T118" fmla="*/ 86 w 86"/>
              <a:gd name="T119" fmla="*/ 696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750">
                <a:moveTo>
                  <a:pt x="0" y="372"/>
                </a:moveTo>
                <a:lnTo>
                  <a:pt x="0" y="367"/>
                </a:lnTo>
                <a:lnTo>
                  <a:pt x="0" y="394"/>
                </a:lnTo>
                <a:lnTo>
                  <a:pt x="0" y="431"/>
                </a:lnTo>
                <a:lnTo>
                  <a:pt x="0" y="475"/>
                </a:lnTo>
                <a:lnTo>
                  <a:pt x="0" y="518"/>
                </a:lnTo>
                <a:lnTo>
                  <a:pt x="0" y="550"/>
                </a:lnTo>
                <a:lnTo>
                  <a:pt x="0" y="566"/>
                </a:lnTo>
                <a:lnTo>
                  <a:pt x="0" y="561"/>
                </a:lnTo>
                <a:lnTo>
                  <a:pt x="0" y="550"/>
                </a:lnTo>
                <a:lnTo>
                  <a:pt x="0" y="539"/>
                </a:lnTo>
                <a:lnTo>
                  <a:pt x="7" y="518"/>
                </a:lnTo>
                <a:lnTo>
                  <a:pt x="7" y="491"/>
                </a:lnTo>
                <a:lnTo>
                  <a:pt x="7" y="464"/>
                </a:lnTo>
                <a:lnTo>
                  <a:pt x="7" y="448"/>
                </a:lnTo>
                <a:lnTo>
                  <a:pt x="7" y="431"/>
                </a:lnTo>
                <a:lnTo>
                  <a:pt x="7" y="415"/>
                </a:lnTo>
                <a:lnTo>
                  <a:pt x="7" y="394"/>
                </a:lnTo>
                <a:lnTo>
                  <a:pt x="7" y="388"/>
                </a:lnTo>
                <a:lnTo>
                  <a:pt x="7" y="399"/>
                </a:lnTo>
                <a:lnTo>
                  <a:pt x="7" y="404"/>
                </a:lnTo>
                <a:lnTo>
                  <a:pt x="7" y="410"/>
                </a:lnTo>
                <a:lnTo>
                  <a:pt x="7" y="426"/>
                </a:lnTo>
                <a:lnTo>
                  <a:pt x="7" y="442"/>
                </a:lnTo>
                <a:lnTo>
                  <a:pt x="7" y="464"/>
                </a:lnTo>
                <a:lnTo>
                  <a:pt x="7" y="485"/>
                </a:lnTo>
                <a:lnTo>
                  <a:pt x="7" y="518"/>
                </a:lnTo>
                <a:lnTo>
                  <a:pt x="7" y="550"/>
                </a:lnTo>
                <a:lnTo>
                  <a:pt x="7" y="561"/>
                </a:lnTo>
                <a:lnTo>
                  <a:pt x="7" y="572"/>
                </a:lnTo>
                <a:lnTo>
                  <a:pt x="7" y="588"/>
                </a:lnTo>
                <a:lnTo>
                  <a:pt x="7" y="593"/>
                </a:lnTo>
                <a:lnTo>
                  <a:pt x="7" y="577"/>
                </a:lnTo>
                <a:lnTo>
                  <a:pt x="7" y="545"/>
                </a:lnTo>
                <a:lnTo>
                  <a:pt x="7" y="512"/>
                </a:lnTo>
                <a:lnTo>
                  <a:pt x="7" y="507"/>
                </a:lnTo>
                <a:lnTo>
                  <a:pt x="7" y="496"/>
                </a:lnTo>
                <a:lnTo>
                  <a:pt x="7" y="464"/>
                </a:lnTo>
                <a:lnTo>
                  <a:pt x="7" y="431"/>
                </a:lnTo>
                <a:lnTo>
                  <a:pt x="7" y="410"/>
                </a:lnTo>
                <a:lnTo>
                  <a:pt x="7" y="421"/>
                </a:lnTo>
                <a:lnTo>
                  <a:pt x="7" y="437"/>
                </a:lnTo>
                <a:lnTo>
                  <a:pt x="7" y="448"/>
                </a:lnTo>
                <a:lnTo>
                  <a:pt x="7" y="453"/>
                </a:lnTo>
                <a:lnTo>
                  <a:pt x="7" y="448"/>
                </a:lnTo>
                <a:lnTo>
                  <a:pt x="7" y="437"/>
                </a:lnTo>
                <a:lnTo>
                  <a:pt x="7" y="415"/>
                </a:lnTo>
                <a:lnTo>
                  <a:pt x="7" y="404"/>
                </a:lnTo>
                <a:lnTo>
                  <a:pt x="7" y="410"/>
                </a:lnTo>
                <a:lnTo>
                  <a:pt x="7" y="431"/>
                </a:lnTo>
                <a:lnTo>
                  <a:pt x="7" y="458"/>
                </a:lnTo>
                <a:lnTo>
                  <a:pt x="7" y="485"/>
                </a:lnTo>
                <a:lnTo>
                  <a:pt x="7" y="507"/>
                </a:lnTo>
                <a:lnTo>
                  <a:pt x="7" y="529"/>
                </a:lnTo>
                <a:lnTo>
                  <a:pt x="7" y="539"/>
                </a:lnTo>
                <a:lnTo>
                  <a:pt x="7" y="512"/>
                </a:lnTo>
                <a:lnTo>
                  <a:pt x="7" y="480"/>
                </a:lnTo>
                <a:lnTo>
                  <a:pt x="7" y="453"/>
                </a:lnTo>
                <a:lnTo>
                  <a:pt x="7" y="431"/>
                </a:lnTo>
                <a:lnTo>
                  <a:pt x="7" y="410"/>
                </a:lnTo>
                <a:lnTo>
                  <a:pt x="7" y="394"/>
                </a:lnTo>
                <a:lnTo>
                  <a:pt x="7" y="410"/>
                </a:lnTo>
                <a:lnTo>
                  <a:pt x="7" y="453"/>
                </a:lnTo>
                <a:lnTo>
                  <a:pt x="7" y="496"/>
                </a:lnTo>
                <a:lnTo>
                  <a:pt x="7" y="518"/>
                </a:lnTo>
                <a:lnTo>
                  <a:pt x="7" y="523"/>
                </a:lnTo>
                <a:lnTo>
                  <a:pt x="7" y="502"/>
                </a:lnTo>
                <a:lnTo>
                  <a:pt x="7" y="480"/>
                </a:lnTo>
                <a:lnTo>
                  <a:pt x="7" y="448"/>
                </a:lnTo>
                <a:lnTo>
                  <a:pt x="7" y="426"/>
                </a:lnTo>
                <a:lnTo>
                  <a:pt x="7" y="415"/>
                </a:lnTo>
                <a:lnTo>
                  <a:pt x="7" y="426"/>
                </a:lnTo>
                <a:lnTo>
                  <a:pt x="7" y="437"/>
                </a:lnTo>
                <a:lnTo>
                  <a:pt x="7" y="458"/>
                </a:lnTo>
                <a:lnTo>
                  <a:pt x="7" y="496"/>
                </a:lnTo>
                <a:lnTo>
                  <a:pt x="7" y="545"/>
                </a:lnTo>
                <a:lnTo>
                  <a:pt x="7" y="588"/>
                </a:lnTo>
                <a:lnTo>
                  <a:pt x="7" y="620"/>
                </a:lnTo>
                <a:lnTo>
                  <a:pt x="7" y="626"/>
                </a:lnTo>
                <a:lnTo>
                  <a:pt x="7" y="615"/>
                </a:lnTo>
                <a:lnTo>
                  <a:pt x="7" y="604"/>
                </a:lnTo>
                <a:lnTo>
                  <a:pt x="7" y="588"/>
                </a:lnTo>
                <a:lnTo>
                  <a:pt x="7" y="556"/>
                </a:lnTo>
                <a:lnTo>
                  <a:pt x="7" y="507"/>
                </a:lnTo>
                <a:lnTo>
                  <a:pt x="7" y="469"/>
                </a:lnTo>
                <a:lnTo>
                  <a:pt x="7" y="448"/>
                </a:lnTo>
                <a:lnTo>
                  <a:pt x="7" y="426"/>
                </a:lnTo>
                <a:lnTo>
                  <a:pt x="13" y="415"/>
                </a:lnTo>
                <a:lnTo>
                  <a:pt x="13" y="410"/>
                </a:lnTo>
                <a:lnTo>
                  <a:pt x="13" y="399"/>
                </a:lnTo>
                <a:lnTo>
                  <a:pt x="13" y="372"/>
                </a:lnTo>
                <a:lnTo>
                  <a:pt x="13" y="351"/>
                </a:lnTo>
                <a:lnTo>
                  <a:pt x="13" y="345"/>
                </a:lnTo>
                <a:lnTo>
                  <a:pt x="13" y="361"/>
                </a:lnTo>
                <a:lnTo>
                  <a:pt x="13" y="377"/>
                </a:lnTo>
                <a:lnTo>
                  <a:pt x="13" y="388"/>
                </a:lnTo>
                <a:lnTo>
                  <a:pt x="13" y="394"/>
                </a:lnTo>
                <a:lnTo>
                  <a:pt x="13" y="410"/>
                </a:lnTo>
                <a:lnTo>
                  <a:pt x="13" y="437"/>
                </a:lnTo>
                <a:lnTo>
                  <a:pt x="13" y="458"/>
                </a:lnTo>
                <a:lnTo>
                  <a:pt x="13" y="475"/>
                </a:lnTo>
                <a:lnTo>
                  <a:pt x="13" y="502"/>
                </a:lnTo>
                <a:lnTo>
                  <a:pt x="13" y="545"/>
                </a:lnTo>
                <a:lnTo>
                  <a:pt x="13" y="577"/>
                </a:lnTo>
                <a:lnTo>
                  <a:pt x="13" y="588"/>
                </a:lnTo>
                <a:lnTo>
                  <a:pt x="13" y="583"/>
                </a:lnTo>
                <a:lnTo>
                  <a:pt x="13" y="572"/>
                </a:lnTo>
                <a:lnTo>
                  <a:pt x="13" y="561"/>
                </a:lnTo>
                <a:lnTo>
                  <a:pt x="13" y="556"/>
                </a:lnTo>
                <a:lnTo>
                  <a:pt x="13" y="539"/>
                </a:lnTo>
                <a:lnTo>
                  <a:pt x="13" y="523"/>
                </a:lnTo>
                <a:lnTo>
                  <a:pt x="13" y="507"/>
                </a:lnTo>
                <a:lnTo>
                  <a:pt x="13" y="502"/>
                </a:lnTo>
                <a:lnTo>
                  <a:pt x="13" y="496"/>
                </a:lnTo>
                <a:lnTo>
                  <a:pt x="13" y="491"/>
                </a:lnTo>
                <a:lnTo>
                  <a:pt x="13" y="485"/>
                </a:lnTo>
                <a:lnTo>
                  <a:pt x="13" y="491"/>
                </a:lnTo>
                <a:lnTo>
                  <a:pt x="13" y="496"/>
                </a:lnTo>
                <a:lnTo>
                  <a:pt x="13" y="491"/>
                </a:lnTo>
                <a:lnTo>
                  <a:pt x="13" y="496"/>
                </a:lnTo>
                <a:lnTo>
                  <a:pt x="13" y="502"/>
                </a:lnTo>
                <a:lnTo>
                  <a:pt x="13" y="518"/>
                </a:lnTo>
                <a:lnTo>
                  <a:pt x="13" y="534"/>
                </a:lnTo>
                <a:lnTo>
                  <a:pt x="13" y="529"/>
                </a:lnTo>
                <a:lnTo>
                  <a:pt x="13" y="502"/>
                </a:lnTo>
                <a:lnTo>
                  <a:pt x="13" y="469"/>
                </a:lnTo>
                <a:lnTo>
                  <a:pt x="13" y="448"/>
                </a:lnTo>
                <a:lnTo>
                  <a:pt x="13" y="437"/>
                </a:lnTo>
                <a:lnTo>
                  <a:pt x="13" y="415"/>
                </a:lnTo>
                <a:lnTo>
                  <a:pt x="13" y="372"/>
                </a:lnTo>
                <a:lnTo>
                  <a:pt x="13" y="329"/>
                </a:lnTo>
                <a:lnTo>
                  <a:pt x="13" y="313"/>
                </a:lnTo>
                <a:lnTo>
                  <a:pt x="13" y="324"/>
                </a:lnTo>
                <a:lnTo>
                  <a:pt x="13" y="334"/>
                </a:lnTo>
                <a:lnTo>
                  <a:pt x="13" y="345"/>
                </a:lnTo>
                <a:lnTo>
                  <a:pt x="13" y="383"/>
                </a:lnTo>
                <a:lnTo>
                  <a:pt x="13" y="442"/>
                </a:lnTo>
                <a:lnTo>
                  <a:pt x="13" y="475"/>
                </a:lnTo>
                <a:lnTo>
                  <a:pt x="13" y="480"/>
                </a:lnTo>
                <a:lnTo>
                  <a:pt x="13" y="485"/>
                </a:lnTo>
                <a:lnTo>
                  <a:pt x="13" y="496"/>
                </a:lnTo>
                <a:lnTo>
                  <a:pt x="13" y="502"/>
                </a:lnTo>
                <a:lnTo>
                  <a:pt x="13" y="507"/>
                </a:lnTo>
                <a:lnTo>
                  <a:pt x="13" y="518"/>
                </a:lnTo>
                <a:lnTo>
                  <a:pt x="13" y="529"/>
                </a:lnTo>
                <a:lnTo>
                  <a:pt x="13" y="545"/>
                </a:lnTo>
                <a:lnTo>
                  <a:pt x="13" y="556"/>
                </a:lnTo>
                <a:lnTo>
                  <a:pt x="13" y="561"/>
                </a:lnTo>
                <a:lnTo>
                  <a:pt x="13" y="556"/>
                </a:lnTo>
                <a:lnTo>
                  <a:pt x="13" y="545"/>
                </a:lnTo>
                <a:lnTo>
                  <a:pt x="13" y="529"/>
                </a:lnTo>
                <a:lnTo>
                  <a:pt x="13" y="518"/>
                </a:lnTo>
                <a:lnTo>
                  <a:pt x="13" y="507"/>
                </a:lnTo>
                <a:lnTo>
                  <a:pt x="13" y="496"/>
                </a:lnTo>
                <a:lnTo>
                  <a:pt x="13" y="485"/>
                </a:lnTo>
                <a:lnTo>
                  <a:pt x="13" y="480"/>
                </a:lnTo>
                <a:lnTo>
                  <a:pt x="13" y="475"/>
                </a:lnTo>
                <a:lnTo>
                  <a:pt x="13" y="480"/>
                </a:lnTo>
                <a:lnTo>
                  <a:pt x="19" y="491"/>
                </a:lnTo>
                <a:lnTo>
                  <a:pt x="19" y="502"/>
                </a:lnTo>
                <a:lnTo>
                  <a:pt x="19" y="518"/>
                </a:lnTo>
                <a:lnTo>
                  <a:pt x="19" y="523"/>
                </a:lnTo>
                <a:lnTo>
                  <a:pt x="19" y="529"/>
                </a:lnTo>
                <a:lnTo>
                  <a:pt x="19" y="534"/>
                </a:lnTo>
                <a:lnTo>
                  <a:pt x="19" y="545"/>
                </a:lnTo>
                <a:lnTo>
                  <a:pt x="19" y="523"/>
                </a:lnTo>
                <a:lnTo>
                  <a:pt x="19" y="496"/>
                </a:lnTo>
                <a:lnTo>
                  <a:pt x="19" y="475"/>
                </a:lnTo>
                <a:lnTo>
                  <a:pt x="19" y="464"/>
                </a:lnTo>
                <a:lnTo>
                  <a:pt x="19" y="442"/>
                </a:lnTo>
                <a:lnTo>
                  <a:pt x="19" y="410"/>
                </a:lnTo>
                <a:lnTo>
                  <a:pt x="19" y="388"/>
                </a:lnTo>
                <a:lnTo>
                  <a:pt x="19" y="383"/>
                </a:lnTo>
                <a:lnTo>
                  <a:pt x="19" y="394"/>
                </a:lnTo>
                <a:lnTo>
                  <a:pt x="19" y="410"/>
                </a:lnTo>
                <a:lnTo>
                  <a:pt x="19" y="437"/>
                </a:lnTo>
                <a:lnTo>
                  <a:pt x="19" y="475"/>
                </a:lnTo>
                <a:lnTo>
                  <a:pt x="19" y="507"/>
                </a:lnTo>
                <a:lnTo>
                  <a:pt x="19" y="539"/>
                </a:lnTo>
                <a:lnTo>
                  <a:pt x="19" y="566"/>
                </a:lnTo>
                <a:lnTo>
                  <a:pt x="19" y="577"/>
                </a:lnTo>
                <a:lnTo>
                  <a:pt x="19" y="566"/>
                </a:lnTo>
                <a:lnTo>
                  <a:pt x="19" y="529"/>
                </a:lnTo>
                <a:lnTo>
                  <a:pt x="19" y="485"/>
                </a:lnTo>
                <a:lnTo>
                  <a:pt x="19" y="458"/>
                </a:lnTo>
                <a:lnTo>
                  <a:pt x="19" y="448"/>
                </a:lnTo>
                <a:lnTo>
                  <a:pt x="19" y="426"/>
                </a:lnTo>
                <a:lnTo>
                  <a:pt x="19" y="399"/>
                </a:lnTo>
                <a:lnTo>
                  <a:pt x="19" y="388"/>
                </a:lnTo>
                <a:lnTo>
                  <a:pt x="19" y="394"/>
                </a:lnTo>
                <a:lnTo>
                  <a:pt x="19" y="410"/>
                </a:lnTo>
                <a:lnTo>
                  <a:pt x="19" y="421"/>
                </a:lnTo>
                <a:lnTo>
                  <a:pt x="19" y="437"/>
                </a:lnTo>
                <a:lnTo>
                  <a:pt x="19" y="448"/>
                </a:lnTo>
                <a:lnTo>
                  <a:pt x="19" y="464"/>
                </a:lnTo>
                <a:lnTo>
                  <a:pt x="19" y="485"/>
                </a:lnTo>
                <a:lnTo>
                  <a:pt x="19" y="507"/>
                </a:lnTo>
                <a:lnTo>
                  <a:pt x="19" y="518"/>
                </a:lnTo>
                <a:lnTo>
                  <a:pt x="19" y="502"/>
                </a:lnTo>
                <a:lnTo>
                  <a:pt x="19" y="464"/>
                </a:lnTo>
                <a:lnTo>
                  <a:pt x="19" y="437"/>
                </a:lnTo>
                <a:lnTo>
                  <a:pt x="19" y="421"/>
                </a:lnTo>
                <a:lnTo>
                  <a:pt x="19" y="404"/>
                </a:lnTo>
                <a:lnTo>
                  <a:pt x="19" y="421"/>
                </a:lnTo>
                <a:lnTo>
                  <a:pt x="19" y="469"/>
                </a:lnTo>
                <a:lnTo>
                  <a:pt x="19" y="534"/>
                </a:lnTo>
                <a:lnTo>
                  <a:pt x="19" y="572"/>
                </a:lnTo>
                <a:lnTo>
                  <a:pt x="19" y="577"/>
                </a:lnTo>
                <a:lnTo>
                  <a:pt x="19" y="556"/>
                </a:lnTo>
                <a:lnTo>
                  <a:pt x="19" y="512"/>
                </a:lnTo>
                <a:lnTo>
                  <a:pt x="19" y="475"/>
                </a:lnTo>
                <a:lnTo>
                  <a:pt x="19" y="448"/>
                </a:lnTo>
                <a:lnTo>
                  <a:pt x="19" y="437"/>
                </a:lnTo>
                <a:lnTo>
                  <a:pt x="19" y="426"/>
                </a:lnTo>
                <a:lnTo>
                  <a:pt x="19" y="431"/>
                </a:lnTo>
                <a:lnTo>
                  <a:pt x="19" y="448"/>
                </a:lnTo>
                <a:lnTo>
                  <a:pt x="19" y="464"/>
                </a:lnTo>
                <a:lnTo>
                  <a:pt x="19" y="480"/>
                </a:lnTo>
                <a:lnTo>
                  <a:pt x="19" y="491"/>
                </a:lnTo>
                <a:lnTo>
                  <a:pt x="19" y="518"/>
                </a:lnTo>
                <a:lnTo>
                  <a:pt x="19" y="556"/>
                </a:lnTo>
                <a:lnTo>
                  <a:pt x="19" y="583"/>
                </a:lnTo>
                <a:lnTo>
                  <a:pt x="19" y="577"/>
                </a:lnTo>
                <a:lnTo>
                  <a:pt x="19" y="550"/>
                </a:lnTo>
                <a:lnTo>
                  <a:pt x="19" y="529"/>
                </a:lnTo>
                <a:lnTo>
                  <a:pt x="19" y="518"/>
                </a:lnTo>
                <a:lnTo>
                  <a:pt x="19" y="512"/>
                </a:lnTo>
                <a:lnTo>
                  <a:pt x="19" y="507"/>
                </a:lnTo>
                <a:lnTo>
                  <a:pt x="19" y="502"/>
                </a:lnTo>
                <a:lnTo>
                  <a:pt x="19" y="485"/>
                </a:lnTo>
                <a:lnTo>
                  <a:pt x="19" y="475"/>
                </a:lnTo>
                <a:lnTo>
                  <a:pt x="19" y="464"/>
                </a:lnTo>
                <a:lnTo>
                  <a:pt x="19" y="453"/>
                </a:lnTo>
                <a:lnTo>
                  <a:pt x="19" y="448"/>
                </a:lnTo>
                <a:lnTo>
                  <a:pt x="19" y="431"/>
                </a:lnTo>
                <a:lnTo>
                  <a:pt x="25" y="394"/>
                </a:lnTo>
                <a:lnTo>
                  <a:pt x="25" y="367"/>
                </a:lnTo>
                <a:lnTo>
                  <a:pt x="25" y="377"/>
                </a:lnTo>
                <a:lnTo>
                  <a:pt x="25" y="415"/>
                </a:lnTo>
                <a:lnTo>
                  <a:pt x="25" y="442"/>
                </a:lnTo>
                <a:lnTo>
                  <a:pt x="25" y="448"/>
                </a:lnTo>
                <a:lnTo>
                  <a:pt x="25" y="442"/>
                </a:lnTo>
                <a:lnTo>
                  <a:pt x="25" y="448"/>
                </a:lnTo>
                <a:lnTo>
                  <a:pt x="25" y="453"/>
                </a:lnTo>
                <a:lnTo>
                  <a:pt x="25" y="475"/>
                </a:lnTo>
                <a:lnTo>
                  <a:pt x="25" y="507"/>
                </a:lnTo>
                <a:lnTo>
                  <a:pt x="25" y="529"/>
                </a:lnTo>
                <a:lnTo>
                  <a:pt x="25" y="523"/>
                </a:lnTo>
                <a:lnTo>
                  <a:pt x="25" y="502"/>
                </a:lnTo>
                <a:lnTo>
                  <a:pt x="25" y="475"/>
                </a:lnTo>
                <a:lnTo>
                  <a:pt x="25" y="458"/>
                </a:lnTo>
                <a:lnTo>
                  <a:pt x="25" y="453"/>
                </a:lnTo>
                <a:lnTo>
                  <a:pt x="25" y="448"/>
                </a:lnTo>
                <a:lnTo>
                  <a:pt x="25" y="426"/>
                </a:lnTo>
                <a:lnTo>
                  <a:pt x="25" y="399"/>
                </a:lnTo>
                <a:lnTo>
                  <a:pt x="25" y="394"/>
                </a:lnTo>
                <a:lnTo>
                  <a:pt x="25" y="426"/>
                </a:lnTo>
                <a:lnTo>
                  <a:pt x="25" y="469"/>
                </a:lnTo>
                <a:lnTo>
                  <a:pt x="25" y="491"/>
                </a:lnTo>
                <a:lnTo>
                  <a:pt x="25" y="475"/>
                </a:lnTo>
                <a:lnTo>
                  <a:pt x="25" y="458"/>
                </a:lnTo>
                <a:lnTo>
                  <a:pt x="25" y="464"/>
                </a:lnTo>
                <a:lnTo>
                  <a:pt x="25" y="485"/>
                </a:lnTo>
                <a:lnTo>
                  <a:pt x="25" y="502"/>
                </a:lnTo>
                <a:lnTo>
                  <a:pt x="25" y="518"/>
                </a:lnTo>
                <a:lnTo>
                  <a:pt x="25" y="534"/>
                </a:lnTo>
                <a:lnTo>
                  <a:pt x="25" y="550"/>
                </a:lnTo>
                <a:lnTo>
                  <a:pt x="25" y="566"/>
                </a:lnTo>
                <a:lnTo>
                  <a:pt x="25" y="577"/>
                </a:lnTo>
                <a:lnTo>
                  <a:pt x="25" y="588"/>
                </a:lnTo>
                <a:lnTo>
                  <a:pt x="25" y="593"/>
                </a:lnTo>
                <a:lnTo>
                  <a:pt x="25" y="604"/>
                </a:lnTo>
                <a:lnTo>
                  <a:pt x="25" y="620"/>
                </a:lnTo>
                <a:lnTo>
                  <a:pt x="25" y="637"/>
                </a:lnTo>
                <a:lnTo>
                  <a:pt x="25" y="647"/>
                </a:lnTo>
                <a:lnTo>
                  <a:pt x="25" y="637"/>
                </a:lnTo>
                <a:lnTo>
                  <a:pt x="25" y="615"/>
                </a:lnTo>
                <a:lnTo>
                  <a:pt x="25" y="583"/>
                </a:lnTo>
                <a:lnTo>
                  <a:pt x="25" y="545"/>
                </a:lnTo>
                <a:lnTo>
                  <a:pt x="25" y="507"/>
                </a:lnTo>
                <a:lnTo>
                  <a:pt x="25" y="475"/>
                </a:lnTo>
                <a:lnTo>
                  <a:pt x="25" y="431"/>
                </a:lnTo>
                <a:lnTo>
                  <a:pt x="25" y="372"/>
                </a:lnTo>
                <a:lnTo>
                  <a:pt x="25" y="313"/>
                </a:lnTo>
                <a:lnTo>
                  <a:pt x="25" y="286"/>
                </a:lnTo>
                <a:lnTo>
                  <a:pt x="25" y="291"/>
                </a:lnTo>
                <a:lnTo>
                  <a:pt x="25" y="313"/>
                </a:lnTo>
                <a:lnTo>
                  <a:pt x="25" y="324"/>
                </a:lnTo>
                <a:lnTo>
                  <a:pt x="25" y="318"/>
                </a:lnTo>
                <a:lnTo>
                  <a:pt x="25" y="329"/>
                </a:lnTo>
                <a:lnTo>
                  <a:pt x="25" y="367"/>
                </a:lnTo>
                <a:lnTo>
                  <a:pt x="25" y="415"/>
                </a:lnTo>
                <a:lnTo>
                  <a:pt x="25" y="469"/>
                </a:lnTo>
                <a:lnTo>
                  <a:pt x="25" y="502"/>
                </a:lnTo>
                <a:lnTo>
                  <a:pt x="25" y="496"/>
                </a:lnTo>
                <a:lnTo>
                  <a:pt x="25" y="485"/>
                </a:lnTo>
                <a:lnTo>
                  <a:pt x="25" y="480"/>
                </a:lnTo>
                <a:lnTo>
                  <a:pt x="25" y="475"/>
                </a:lnTo>
                <a:lnTo>
                  <a:pt x="25" y="453"/>
                </a:lnTo>
                <a:lnTo>
                  <a:pt x="25" y="421"/>
                </a:lnTo>
                <a:lnTo>
                  <a:pt x="25" y="388"/>
                </a:lnTo>
                <a:lnTo>
                  <a:pt x="25" y="351"/>
                </a:lnTo>
                <a:lnTo>
                  <a:pt x="25" y="329"/>
                </a:lnTo>
                <a:lnTo>
                  <a:pt x="25" y="340"/>
                </a:lnTo>
                <a:lnTo>
                  <a:pt x="25" y="388"/>
                </a:lnTo>
                <a:lnTo>
                  <a:pt x="25" y="458"/>
                </a:lnTo>
                <a:lnTo>
                  <a:pt x="25" y="523"/>
                </a:lnTo>
                <a:lnTo>
                  <a:pt x="25" y="572"/>
                </a:lnTo>
                <a:lnTo>
                  <a:pt x="25" y="615"/>
                </a:lnTo>
                <a:lnTo>
                  <a:pt x="25" y="647"/>
                </a:lnTo>
                <a:lnTo>
                  <a:pt x="25" y="653"/>
                </a:lnTo>
                <a:lnTo>
                  <a:pt x="25" y="637"/>
                </a:lnTo>
                <a:lnTo>
                  <a:pt x="25" y="610"/>
                </a:lnTo>
                <a:lnTo>
                  <a:pt x="25" y="583"/>
                </a:lnTo>
                <a:lnTo>
                  <a:pt x="25" y="556"/>
                </a:lnTo>
                <a:lnTo>
                  <a:pt x="25" y="529"/>
                </a:lnTo>
                <a:lnTo>
                  <a:pt x="25" y="496"/>
                </a:lnTo>
                <a:lnTo>
                  <a:pt x="31" y="480"/>
                </a:lnTo>
                <a:lnTo>
                  <a:pt x="31" y="469"/>
                </a:lnTo>
                <a:lnTo>
                  <a:pt x="31" y="458"/>
                </a:lnTo>
                <a:lnTo>
                  <a:pt x="31" y="469"/>
                </a:lnTo>
                <a:lnTo>
                  <a:pt x="31" y="491"/>
                </a:lnTo>
                <a:lnTo>
                  <a:pt x="31" y="496"/>
                </a:lnTo>
                <a:lnTo>
                  <a:pt x="31" y="507"/>
                </a:lnTo>
                <a:lnTo>
                  <a:pt x="31" y="534"/>
                </a:lnTo>
                <a:lnTo>
                  <a:pt x="31" y="561"/>
                </a:lnTo>
                <a:lnTo>
                  <a:pt x="31" y="572"/>
                </a:lnTo>
                <a:lnTo>
                  <a:pt x="31" y="588"/>
                </a:lnTo>
                <a:lnTo>
                  <a:pt x="31" y="604"/>
                </a:lnTo>
                <a:lnTo>
                  <a:pt x="31" y="620"/>
                </a:lnTo>
                <a:lnTo>
                  <a:pt x="31" y="604"/>
                </a:lnTo>
                <a:lnTo>
                  <a:pt x="31" y="572"/>
                </a:lnTo>
                <a:lnTo>
                  <a:pt x="31" y="534"/>
                </a:lnTo>
                <a:lnTo>
                  <a:pt x="31" y="507"/>
                </a:lnTo>
                <a:lnTo>
                  <a:pt x="31" y="475"/>
                </a:lnTo>
                <a:lnTo>
                  <a:pt x="31" y="431"/>
                </a:lnTo>
                <a:lnTo>
                  <a:pt x="31" y="367"/>
                </a:lnTo>
                <a:lnTo>
                  <a:pt x="31" y="307"/>
                </a:lnTo>
                <a:lnTo>
                  <a:pt x="31" y="286"/>
                </a:lnTo>
                <a:lnTo>
                  <a:pt x="31" y="302"/>
                </a:lnTo>
                <a:lnTo>
                  <a:pt x="31" y="318"/>
                </a:lnTo>
                <a:lnTo>
                  <a:pt x="31" y="302"/>
                </a:lnTo>
                <a:lnTo>
                  <a:pt x="31" y="264"/>
                </a:lnTo>
                <a:lnTo>
                  <a:pt x="31" y="243"/>
                </a:lnTo>
                <a:lnTo>
                  <a:pt x="31" y="248"/>
                </a:lnTo>
                <a:lnTo>
                  <a:pt x="31" y="286"/>
                </a:lnTo>
                <a:lnTo>
                  <a:pt x="31" y="334"/>
                </a:lnTo>
                <a:lnTo>
                  <a:pt x="31" y="377"/>
                </a:lnTo>
                <a:lnTo>
                  <a:pt x="31" y="410"/>
                </a:lnTo>
                <a:lnTo>
                  <a:pt x="31" y="442"/>
                </a:lnTo>
                <a:lnTo>
                  <a:pt x="31" y="485"/>
                </a:lnTo>
                <a:lnTo>
                  <a:pt x="31" y="534"/>
                </a:lnTo>
                <a:lnTo>
                  <a:pt x="31" y="583"/>
                </a:lnTo>
                <a:lnTo>
                  <a:pt x="31" y="615"/>
                </a:lnTo>
                <a:lnTo>
                  <a:pt x="31" y="631"/>
                </a:lnTo>
                <a:lnTo>
                  <a:pt x="31" y="642"/>
                </a:lnTo>
                <a:lnTo>
                  <a:pt x="31" y="658"/>
                </a:lnTo>
                <a:lnTo>
                  <a:pt x="31" y="664"/>
                </a:lnTo>
                <a:lnTo>
                  <a:pt x="31" y="647"/>
                </a:lnTo>
                <a:lnTo>
                  <a:pt x="31" y="615"/>
                </a:lnTo>
                <a:lnTo>
                  <a:pt x="31" y="577"/>
                </a:lnTo>
                <a:lnTo>
                  <a:pt x="31" y="545"/>
                </a:lnTo>
                <a:lnTo>
                  <a:pt x="31" y="529"/>
                </a:lnTo>
                <a:lnTo>
                  <a:pt x="31" y="518"/>
                </a:lnTo>
                <a:lnTo>
                  <a:pt x="31" y="502"/>
                </a:lnTo>
                <a:lnTo>
                  <a:pt x="31" y="480"/>
                </a:lnTo>
                <a:lnTo>
                  <a:pt x="31" y="458"/>
                </a:lnTo>
                <a:lnTo>
                  <a:pt x="31" y="448"/>
                </a:lnTo>
                <a:lnTo>
                  <a:pt x="31" y="437"/>
                </a:lnTo>
                <a:lnTo>
                  <a:pt x="31" y="415"/>
                </a:lnTo>
                <a:lnTo>
                  <a:pt x="31" y="377"/>
                </a:lnTo>
                <a:lnTo>
                  <a:pt x="31" y="356"/>
                </a:lnTo>
                <a:lnTo>
                  <a:pt x="31" y="367"/>
                </a:lnTo>
                <a:lnTo>
                  <a:pt x="31" y="388"/>
                </a:lnTo>
                <a:lnTo>
                  <a:pt x="31" y="404"/>
                </a:lnTo>
                <a:lnTo>
                  <a:pt x="31" y="410"/>
                </a:lnTo>
                <a:lnTo>
                  <a:pt x="31" y="431"/>
                </a:lnTo>
                <a:lnTo>
                  <a:pt x="31" y="464"/>
                </a:lnTo>
                <a:lnTo>
                  <a:pt x="31" y="491"/>
                </a:lnTo>
                <a:lnTo>
                  <a:pt x="31" y="507"/>
                </a:lnTo>
                <a:lnTo>
                  <a:pt x="31" y="523"/>
                </a:lnTo>
                <a:lnTo>
                  <a:pt x="31" y="550"/>
                </a:lnTo>
                <a:lnTo>
                  <a:pt x="31" y="572"/>
                </a:lnTo>
                <a:lnTo>
                  <a:pt x="31" y="550"/>
                </a:lnTo>
                <a:lnTo>
                  <a:pt x="31" y="529"/>
                </a:lnTo>
                <a:lnTo>
                  <a:pt x="31" y="512"/>
                </a:lnTo>
                <a:lnTo>
                  <a:pt x="31" y="502"/>
                </a:lnTo>
                <a:lnTo>
                  <a:pt x="31" y="491"/>
                </a:lnTo>
                <a:lnTo>
                  <a:pt x="31" y="469"/>
                </a:lnTo>
                <a:lnTo>
                  <a:pt x="31" y="464"/>
                </a:lnTo>
                <a:lnTo>
                  <a:pt x="31" y="458"/>
                </a:lnTo>
                <a:lnTo>
                  <a:pt x="31" y="453"/>
                </a:lnTo>
                <a:lnTo>
                  <a:pt x="31" y="437"/>
                </a:lnTo>
                <a:lnTo>
                  <a:pt x="31" y="410"/>
                </a:lnTo>
                <a:lnTo>
                  <a:pt x="37" y="388"/>
                </a:lnTo>
                <a:lnTo>
                  <a:pt x="37" y="367"/>
                </a:lnTo>
                <a:lnTo>
                  <a:pt x="37" y="351"/>
                </a:lnTo>
                <a:lnTo>
                  <a:pt x="37" y="345"/>
                </a:lnTo>
                <a:lnTo>
                  <a:pt x="37" y="351"/>
                </a:lnTo>
                <a:lnTo>
                  <a:pt x="37" y="372"/>
                </a:lnTo>
                <a:lnTo>
                  <a:pt x="37" y="404"/>
                </a:lnTo>
                <a:lnTo>
                  <a:pt x="37" y="442"/>
                </a:lnTo>
                <a:lnTo>
                  <a:pt x="37" y="469"/>
                </a:lnTo>
                <a:lnTo>
                  <a:pt x="37" y="502"/>
                </a:lnTo>
                <a:lnTo>
                  <a:pt x="37" y="534"/>
                </a:lnTo>
                <a:lnTo>
                  <a:pt x="37" y="566"/>
                </a:lnTo>
                <a:lnTo>
                  <a:pt x="37" y="583"/>
                </a:lnTo>
                <a:lnTo>
                  <a:pt x="37" y="588"/>
                </a:lnTo>
                <a:lnTo>
                  <a:pt x="37" y="599"/>
                </a:lnTo>
                <a:lnTo>
                  <a:pt x="37" y="572"/>
                </a:lnTo>
                <a:lnTo>
                  <a:pt x="37" y="534"/>
                </a:lnTo>
                <a:lnTo>
                  <a:pt x="37" y="491"/>
                </a:lnTo>
                <a:lnTo>
                  <a:pt x="37" y="469"/>
                </a:lnTo>
                <a:lnTo>
                  <a:pt x="37" y="464"/>
                </a:lnTo>
                <a:lnTo>
                  <a:pt x="37" y="458"/>
                </a:lnTo>
                <a:lnTo>
                  <a:pt x="37" y="453"/>
                </a:lnTo>
                <a:lnTo>
                  <a:pt x="37" y="458"/>
                </a:lnTo>
                <a:lnTo>
                  <a:pt x="37" y="475"/>
                </a:lnTo>
                <a:lnTo>
                  <a:pt x="37" y="491"/>
                </a:lnTo>
                <a:lnTo>
                  <a:pt x="37" y="496"/>
                </a:lnTo>
                <a:lnTo>
                  <a:pt x="37" y="502"/>
                </a:lnTo>
                <a:lnTo>
                  <a:pt x="37" y="496"/>
                </a:lnTo>
                <a:lnTo>
                  <a:pt x="37" y="485"/>
                </a:lnTo>
                <a:lnTo>
                  <a:pt x="37" y="475"/>
                </a:lnTo>
                <a:lnTo>
                  <a:pt x="37" y="469"/>
                </a:lnTo>
                <a:lnTo>
                  <a:pt x="37" y="458"/>
                </a:lnTo>
                <a:lnTo>
                  <a:pt x="37" y="453"/>
                </a:lnTo>
                <a:lnTo>
                  <a:pt x="37" y="448"/>
                </a:lnTo>
                <a:lnTo>
                  <a:pt x="37" y="453"/>
                </a:lnTo>
                <a:lnTo>
                  <a:pt x="37" y="464"/>
                </a:lnTo>
                <a:lnTo>
                  <a:pt x="37" y="469"/>
                </a:lnTo>
                <a:lnTo>
                  <a:pt x="37" y="491"/>
                </a:lnTo>
                <a:lnTo>
                  <a:pt x="37" y="518"/>
                </a:lnTo>
                <a:lnTo>
                  <a:pt x="37" y="496"/>
                </a:lnTo>
                <a:lnTo>
                  <a:pt x="37" y="475"/>
                </a:lnTo>
                <a:lnTo>
                  <a:pt x="37" y="485"/>
                </a:lnTo>
                <a:lnTo>
                  <a:pt x="37" y="507"/>
                </a:lnTo>
                <a:lnTo>
                  <a:pt x="37" y="523"/>
                </a:lnTo>
                <a:lnTo>
                  <a:pt x="37" y="512"/>
                </a:lnTo>
                <a:lnTo>
                  <a:pt x="37" y="491"/>
                </a:lnTo>
                <a:lnTo>
                  <a:pt x="37" y="469"/>
                </a:lnTo>
                <a:lnTo>
                  <a:pt x="37" y="448"/>
                </a:lnTo>
                <a:lnTo>
                  <a:pt x="37" y="431"/>
                </a:lnTo>
                <a:lnTo>
                  <a:pt x="37" y="426"/>
                </a:lnTo>
                <a:lnTo>
                  <a:pt x="37" y="431"/>
                </a:lnTo>
                <a:lnTo>
                  <a:pt x="37" y="421"/>
                </a:lnTo>
                <a:lnTo>
                  <a:pt x="37" y="410"/>
                </a:lnTo>
                <a:lnTo>
                  <a:pt x="37" y="404"/>
                </a:lnTo>
                <a:lnTo>
                  <a:pt x="37" y="410"/>
                </a:lnTo>
                <a:lnTo>
                  <a:pt x="37" y="421"/>
                </a:lnTo>
                <a:lnTo>
                  <a:pt x="37" y="448"/>
                </a:lnTo>
                <a:lnTo>
                  <a:pt x="37" y="491"/>
                </a:lnTo>
                <a:lnTo>
                  <a:pt x="37" y="550"/>
                </a:lnTo>
                <a:lnTo>
                  <a:pt x="37" y="615"/>
                </a:lnTo>
                <a:lnTo>
                  <a:pt x="37" y="658"/>
                </a:lnTo>
                <a:lnTo>
                  <a:pt x="37" y="674"/>
                </a:lnTo>
                <a:lnTo>
                  <a:pt x="37" y="658"/>
                </a:lnTo>
                <a:lnTo>
                  <a:pt x="37" y="626"/>
                </a:lnTo>
                <a:lnTo>
                  <a:pt x="37" y="572"/>
                </a:lnTo>
                <a:lnTo>
                  <a:pt x="37" y="512"/>
                </a:lnTo>
                <a:lnTo>
                  <a:pt x="37" y="458"/>
                </a:lnTo>
                <a:lnTo>
                  <a:pt x="37" y="404"/>
                </a:lnTo>
                <a:lnTo>
                  <a:pt x="37" y="329"/>
                </a:lnTo>
                <a:lnTo>
                  <a:pt x="37" y="243"/>
                </a:lnTo>
                <a:lnTo>
                  <a:pt x="43" y="172"/>
                </a:lnTo>
                <a:lnTo>
                  <a:pt x="43" y="135"/>
                </a:lnTo>
                <a:lnTo>
                  <a:pt x="43" y="140"/>
                </a:lnTo>
                <a:lnTo>
                  <a:pt x="43" y="172"/>
                </a:lnTo>
                <a:lnTo>
                  <a:pt x="43" y="232"/>
                </a:lnTo>
                <a:lnTo>
                  <a:pt x="43" y="313"/>
                </a:lnTo>
                <a:lnTo>
                  <a:pt x="43" y="394"/>
                </a:lnTo>
                <a:lnTo>
                  <a:pt x="43" y="464"/>
                </a:lnTo>
                <a:lnTo>
                  <a:pt x="43" y="507"/>
                </a:lnTo>
                <a:lnTo>
                  <a:pt x="43" y="545"/>
                </a:lnTo>
                <a:lnTo>
                  <a:pt x="43" y="577"/>
                </a:lnTo>
                <a:lnTo>
                  <a:pt x="43" y="599"/>
                </a:lnTo>
                <a:lnTo>
                  <a:pt x="43" y="604"/>
                </a:lnTo>
                <a:lnTo>
                  <a:pt x="43" y="599"/>
                </a:lnTo>
                <a:lnTo>
                  <a:pt x="43" y="593"/>
                </a:lnTo>
                <a:lnTo>
                  <a:pt x="43" y="583"/>
                </a:lnTo>
                <a:lnTo>
                  <a:pt x="43" y="572"/>
                </a:lnTo>
                <a:lnTo>
                  <a:pt x="43" y="588"/>
                </a:lnTo>
                <a:lnTo>
                  <a:pt x="43" y="615"/>
                </a:lnTo>
                <a:lnTo>
                  <a:pt x="43" y="631"/>
                </a:lnTo>
                <a:lnTo>
                  <a:pt x="43" y="620"/>
                </a:lnTo>
                <a:lnTo>
                  <a:pt x="43" y="615"/>
                </a:lnTo>
                <a:lnTo>
                  <a:pt x="43" y="604"/>
                </a:lnTo>
                <a:lnTo>
                  <a:pt x="43" y="583"/>
                </a:lnTo>
                <a:lnTo>
                  <a:pt x="43" y="550"/>
                </a:lnTo>
                <a:lnTo>
                  <a:pt x="43" y="512"/>
                </a:lnTo>
                <a:lnTo>
                  <a:pt x="43" y="485"/>
                </a:lnTo>
                <a:lnTo>
                  <a:pt x="43" y="448"/>
                </a:lnTo>
                <a:lnTo>
                  <a:pt x="43" y="388"/>
                </a:lnTo>
                <a:lnTo>
                  <a:pt x="43" y="324"/>
                </a:lnTo>
                <a:lnTo>
                  <a:pt x="43" y="286"/>
                </a:lnTo>
                <a:lnTo>
                  <a:pt x="43" y="270"/>
                </a:lnTo>
                <a:lnTo>
                  <a:pt x="43" y="264"/>
                </a:lnTo>
                <a:lnTo>
                  <a:pt x="43" y="253"/>
                </a:lnTo>
                <a:lnTo>
                  <a:pt x="43" y="237"/>
                </a:lnTo>
                <a:lnTo>
                  <a:pt x="43" y="253"/>
                </a:lnTo>
                <a:lnTo>
                  <a:pt x="43" y="286"/>
                </a:lnTo>
                <a:lnTo>
                  <a:pt x="43" y="324"/>
                </a:lnTo>
                <a:lnTo>
                  <a:pt x="43" y="367"/>
                </a:lnTo>
                <a:lnTo>
                  <a:pt x="43" y="410"/>
                </a:lnTo>
                <a:lnTo>
                  <a:pt x="43" y="453"/>
                </a:lnTo>
                <a:lnTo>
                  <a:pt x="43" y="485"/>
                </a:lnTo>
                <a:lnTo>
                  <a:pt x="43" y="512"/>
                </a:lnTo>
                <a:lnTo>
                  <a:pt x="43" y="539"/>
                </a:lnTo>
                <a:lnTo>
                  <a:pt x="43" y="550"/>
                </a:lnTo>
                <a:lnTo>
                  <a:pt x="43" y="566"/>
                </a:lnTo>
                <a:lnTo>
                  <a:pt x="43" y="599"/>
                </a:lnTo>
                <a:lnTo>
                  <a:pt x="43" y="626"/>
                </a:lnTo>
                <a:lnTo>
                  <a:pt x="43" y="637"/>
                </a:lnTo>
                <a:lnTo>
                  <a:pt x="43" y="620"/>
                </a:lnTo>
                <a:lnTo>
                  <a:pt x="43" y="604"/>
                </a:lnTo>
                <a:lnTo>
                  <a:pt x="43" y="593"/>
                </a:lnTo>
                <a:lnTo>
                  <a:pt x="43" y="588"/>
                </a:lnTo>
                <a:lnTo>
                  <a:pt x="43" y="572"/>
                </a:lnTo>
                <a:lnTo>
                  <a:pt x="43" y="550"/>
                </a:lnTo>
                <a:lnTo>
                  <a:pt x="43" y="523"/>
                </a:lnTo>
                <a:lnTo>
                  <a:pt x="43" y="507"/>
                </a:lnTo>
                <a:lnTo>
                  <a:pt x="43" y="485"/>
                </a:lnTo>
                <a:lnTo>
                  <a:pt x="43" y="469"/>
                </a:lnTo>
                <a:lnTo>
                  <a:pt x="43" y="453"/>
                </a:lnTo>
                <a:lnTo>
                  <a:pt x="43" y="448"/>
                </a:lnTo>
                <a:lnTo>
                  <a:pt x="43" y="437"/>
                </a:lnTo>
                <a:lnTo>
                  <a:pt x="43" y="431"/>
                </a:lnTo>
                <a:lnTo>
                  <a:pt x="43" y="437"/>
                </a:lnTo>
                <a:lnTo>
                  <a:pt x="43" y="442"/>
                </a:lnTo>
                <a:lnTo>
                  <a:pt x="43" y="464"/>
                </a:lnTo>
                <a:lnTo>
                  <a:pt x="43" y="480"/>
                </a:lnTo>
                <a:lnTo>
                  <a:pt x="43" y="485"/>
                </a:lnTo>
                <a:lnTo>
                  <a:pt x="43" y="475"/>
                </a:lnTo>
                <a:lnTo>
                  <a:pt x="43" y="480"/>
                </a:lnTo>
                <a:lnTo>
                  <a:pt x="43" y="496"/>
                </a:lnTo>
                <a:lnTo>
                  <a:pt x="43" y="518"/>
                </a:lnTo>
                <a:lnTo>
                  <a:pt x="43" y="507"/>
                </a:lnTo>
                <a:lnTo>
                  <a:pt x="49" y="507"/>
                </a:lnTo>
                <a:lnTo>
                  <a:pt x="49" y="518"/>
                </a:lnTo>
                <a:lnTo>
                  <a:pt x="49" y="529"/>
                </a:lnTo>
                <a:lnTo>
                  <a:pt x="49" y="523"/>
                </a:lnTo>
                <a:lnTo>
                  <a:pt x="49" y="512"/>
                </a:lnTo>
                <a:lnTo>
                  <a:pt x="49" y="507"/>
                </a:lnTo>
                <a:lnTo>
                  <a:pt x="49" y="491"/>
                </a:lnTo>
                <a:lnTo>
                  <a:pt x="49" y="464"/>
                </a:lnTo>
                <a:lnTo>
                  <a:pt x="49" y="431"/>
                </a:lnTo>
                <a:lnTo>
                  <a:pt x="49" y="404"/>
                </a:lnTo>
                <a:lnTo>
                  <a:pt x="49" y="394"/>
                </a:lnTo>
                <a:lnTo>
                  <a:pt x="49" y="399"/>
                </a:lnTo>
                <a:lnTo>
                  <a:pt x="49" y="404"/>
                </a:lnTo>
                <a:lnTo>
                  <a:pt x="49" y="394"/>
                </a:lnTo>
                <a:lnTo>
                  <a:pt x="49" y="377"/>
                </a:lnTo>
                <a:lnTo>
                  <a:pt x="49" y="367"/>
                </a:lnTo>
                <a:lnTo>
                  <a:pt x="49" y="356"/>
                </a:lnTo>
                <a:lnTo>
                  <a:pt x="49" y="351"/>
                </a:lnTo>
                <a:lnTo>
                  <a:pt x="49" y="367"/>
                </a:lnTo>
                <a:lnTo>
                  <a:pt x="49" y="399"/>
                </a:lnTo>
                <a:lnTo>
                  <a:pt x="49" y="437"/>
                </a:lnTo>
                <a:lnTo>
                  <a:pt x="49" y="469"/>
                </a:lnTo>
                <a:lnTo>
                  <a:pt x="49" y="496"/>
                </a:lnTo>
                <a:lnTo>
                  <a:pt x="49" y="518"/>
                </a:lnTo>
                <a:lnTo>
                  <a:pt x="49" y="561"/>
                </a:lnTo>
                <a:lnTo>
                  <a:pt x="49" y="599"/>
                </a:lnTo>
                <a:lnTo>
                  <a:pt x="49" y="615"/>
                </a:lnTo>
                <a:lnTo>
                  <a:pt x="49" y="593"/>
                </a:lnTo>
                <a:lnTo>
                  <a:pt x="49" y="556"/>
                </a:lnTo>
                <a:lnTo>
                  <a:pt x="49" y="529"/>
                </a:lnTo>
                <a:lnTo>
                  <a:pt x="49" y="512"/>
                </a:lnTo>
                <a:lnTo>
                  <a:pt x="49" y="507"/>
                </a:lnTo>
                <a:lnTo>
                  <a:pt x="49" y="502"/>
                </a:lnTo>
                <a:lnTo>
                  <a:pt x="49" y="491"/>
                </a:lnTo>
                <a:lnTo>
                  <a:pt x="49" y="485"/>
                </a:lnTo>
                <a:lnTo>
                  <a:pt x="49" y="491"/>
                </a:lnTo>
                <a:lnTo>
                  <a:pt x="49" y="523"/>
                </a:lnTo>
                <a:lnTo>
                  <a:pt x="49" y="577"/>
                </a:lnTo>
                <a:lnTo>
                  <a:pt x="49" y="620"/>
                </a:lnTo>
                <a:lnTo>
                  <a:pt x="49" y="642"/>
                </a:lnTo>
                <a:lnTo>
                  <a:pt x="49" y="647"/>
                </a:lnTo>
                <a:lnTo>
                  <a:pt x="49" y="637"/>
                </a:lnTo>
                <a:lnTo>
                  <a:pt x="49" y="599"/>
                </a:lnTo>
                <a:lnTo>
                  <a:pt x="49" y="545"/>
                </a:lnTo>
                <a:lnTo>
                  <a:pt x="49" y="485"/>
                </a:lnTo>
                <a:lnTo>
                  <a:pt x="49" y="453"/>
                </a:lnTo>
                <a:lnTo>
                  <a:pt x="49" y="431"/>
                </a:lnTo>
                <a:lnTo>
                  <a:pt x="49" y="394"/>
                </a:lnTo>
                <a:lnTo>
                  <a:pt x="49" y="356"/>
                </a:lnTo>
                <a:lnTo>
                  <a:pt x="49" y="329"/>
                </a:lnTo>
                <a:lnTo>
                  <a:pt x="49" y="351"/>
                </a:lnTo>
                <a:lnTo>
                  <a:pt x="49" y="372"/>
                </a:lnTo>
                <a:lnTo>
                  <a:pt x="49" y="399"/>
                </a:lnTo>
                <a:lnTo>
                  <a:pt x="49" y="421"/>
                </a:lnTo>
                <a:lnTo>
                  <a:pt x="49" y="431"/>
                </a:lnTo>
                <a:lnTo>
                  <a:pt x="49" y="421"/>
                </a:lnTo>
                <a:lnTo>
                  <a:pt x="49" y="404"/>
                </a:lnTo>
                <a:lnTo>
                  <a:pt x="49" y="394"/>
                </a:lnTo>
                <a:lnTo>
                  <a:pt x="49" y="410"/>
                </a:lnTo>
                <a:lnTo>
                  <a:pt x="49" y="426"/>
                </a:lnTo>
                <a:lnTo>
                  <a:pt x="49" y="431"/>
                </a:lnTo>
                <a:lnTo>
                  <a:pt x="49" y="426"/>
                </a:lnTo>
                <a:lnTo>
                  <a:pt x="49" y="421"/>
                </a:lnTo>
                <a:lnTo>
                  <a:pt x="49" y="426"/>
                </a:lnTo>
                <a:lnTo>
                  <a:pt x="49" y="442"/>
                </a:lnTo>
                <a:lnTo>
                  <a:pt x="49" y="458"/>
                </a:lnTo>
                <a:lnTo>
                  <a:pt x="49" y="448"/>
                </a:lnTo>
                <a:lnTo>
                  <a:pt x="49" y="437"/>
                </a:lnTo>
                <a:lnTo>
                  <a:pt x="49" y="431"/>
                </a:lnTo>
                <a:lnTo>
                  <a:pt x="49" y="442"/>
                </a:lnTo>
                <a:lnTo>
                  <a:pt x="49" y="464"/>
                </a:lnTo>
                <a:lnTo>
                  <a:pt x="49" y="491"/>
                </a:lnTo>
                <a:lnTo>
                  <a:pt x="49" y="523"/>
                </a:lnTo>
                <a:lnTo>
                  <a:pt x="49" y="550"/>
                </a:lnTo>
                <a:lnTo>
                  <a:pt x="49" y="577"/>
                </a:lnTo>
                <a:lnTo>
                  <a:pt x="55" y="556"/>
                </a:lnTo>
                <a:lnTo>
                  <a:pt x="55" y="523"/>
                </a:lnTo>
                <a:lnTo>
                  <a:pt x="55" y="502"/>
                </a:lnTo>
                <a:lnTo>
                  <a:pt x="55" y="496"/>
                </a:lnTo>
                <a:lnTo>
                  <a:pt x="55" y="491"/>
                </a:lnTo>
                <a:lnTo>
                  <a:pt x="55" y="458"/>
                </a:lnTo>
                <a:lnTo>
                  <a:pt x="55" y="437"/>
                </a:lnTo>
                <a:lnTo>
                  <a:pt x="55" y="453"/>
                </a:lnTo>
                <a:lnTo>
                  <a:pt x="55" y="512"/>
                </a:lnTo>
                <a:lnTo>
                  <a:pt x="55" y="577"/>
                </a:lnTo>
                <a:lnTo>
                  <a:pt x="55" y="626"/>
                </a:lnTo>
                <a:lnTo>
                  <a:pt x="55" y="658"/>
                </a:lnTo>
                <a:lnTo>
                  <a:pt x="55" y="696"/>
                </a:lnTo>
                <a:lnTo>
                  <a:pt x="55" y="728"/>
                </a:lnTo>
                <a:lnTo>
                  <a:pt x="55" y="745"/>
                </a:lnTo>
                <a:lnTo>
                  <a:pt x="55" y="750"/>
                </a:lnTo>
                <a:lnTo>
                  <a:pt x="55" y="739"/>
                </a:lnTo>
                <a:lnTo>
                  <a:pt x="55" y="723"/>
                </a:lnTo>
                <a:lnTo>
                  <a:pt x="55" y="691"/>
                </a:lnTo>
                <a:lnTo>
                  <a:pt x="55" y="647"/>
                </a:lnTo>
                <a:lnTo>
                  <a:pt x="55" y="588"/>
                </a:lnTo>
                <a:lnTo>
                  <a:pt x="55" y="507"/>
                </a:lnTo>
                <a:lnTo>
                  <a:pt x="55" y="404"/>
                </a:lnTo>
                <a:lnTo>
                  <a:pt x="55" y="291"/>
                </a:lnTo>
                <a:lnTo>
                  <a:pt x="55" y="167"/>
                </a:lnTo>
                <a:lnTo>
                  <a:pt x="55" y="59"/>
                </a:lnTo>
                <a:lnTo>
                  <a:pt x="55" y="5"/>
                </a:lnTo>
                <a:lnTo>
                  <a:pt x="55" y="0"/>
                </a:lnTo>
                <a:lnTo>
                  <a:pt x="55" y="27"/>
                </a:lnTo>
                <a:lnTo>
                  <a:pt x="55" y="70"/>
                </a:lnTo>
                <a:lnTo>
                  <a:pt x="55" y="129"/>
                </a:lnTo>
                <a:lnTo>
                  <a:pt x="55" y="205"/>
                </a:lnTo>
                <a:lnTo>
                  <a:pt x="55" y="275"/>
                </a:lnTo>
                <a:lnTo>
                  <a:pt x="55" y="324"/>
                </a:lnTo>
                <a:lnTo>
                  <a:pt x="55" y="356"/>
                </a:lnTo>
                <a:lnTo>
                  <a:pt x="55" y="394"/>
                </a:lnTo>
                <a:lnTo>
                  <a:pt x="55" y="453"/>
                </a:lnTo>
                <a:lnTo>
                  <a:pt x="55" y="518"/>
                </a:lnTo>
                <a:lnTo>
                  <a:pt x="55" y="572"/>
                </a:lnTo>
                <a:lnTo>
                  <a:pt x="55" y="599"/>
                </a:lnTo>
                <a:lnTo>
                  <a:pt x="55" y="615"/>
                </a:lnTo>
                <a:lnTo>
                  <a:pt x="55" y="631"/>
                </a:lnTo>
                <a:lnTo>
                  <a:pt x="55" y="653"/>
                </a:lnTo>
                <a:lnTo>
                  <a:pt x="55" y="674"/>
                </a:lnTo>
                <a:lnTo>
                  <a:pt x="55" y="680"/>
                </a:lnTo>
                <a:lnTo>
                  <a:pt x="55" y="669"/>
                </a:lnTo>
                <a:lnTo>
                  <a:pt x="55" y="653"/>
                </a:lnTo>
                <a:lnTo>
                  <a:pt x="55" y="620"/>
                </a:lnTo>
                <a:lnTo>
                  <a:pt x="55" y="577"/>
                </a:lnTo>
                <a:lnTo>
                  <a:pt x="55" y="545"/>
                </a:lnTo>
                <a:lnTo>
                  <a:pt x="55" y="523"/>
                </a:lnTo>
                <a:lnTo>
                  <a:pt x="55" y="502"/>
                </a:lnTo>
                <a:lnTo>
                  <a:pt x="55" y="480"/>
                </a:lnTo>
                <a:lnTo>
                  <a:pt x="55" y="458"/>
                </a:lnTo>
                <a:lnTo>
                  <a:pt x="55" y="442"/>
                </a:lnTo>
                <a:lnTo>
                  <a:pt x="55" y="437"/>
                </a:lnTo>
                <a:lnTo>
                  <a:pt x="55" y="453"/>
                </a:lnTo>
                <a:lnTo>
                  <a:pt x="55" y="480"/>
                </a:lnTo>
                <a:lnTo>
                  <a:pt x="55" y="507"/>
                </a:lnTo>
                <a:lnTo>
                  <a:pt x="55" y="529"/>
                </a:lnTo>
                <a:lnTo>
                  <a:pt x="55" y="539"/>
                </a:lnTo>
                <a:lnTo>
                  <a:pt x="55" y="534"/>
                </a:lnTo>
                <a:lnTo>
                  <a:pt x="55" y="512"/>
                </a:lnTo>
                <a:lnTo>
                  <a:pt x="55" y="491"/>
                </a:lnTo>
                <a:lnTo>
                  <a:pt x="55" y="475"/>
                </a:lnTo>
                <a:lnTo>
                  <a:pt x="55" y="469"/>
                </a:lnTo>
                <a:lnTo>
                  <a:pt x="55" y="458"/>
                </a:lnTo>
                <a:lnTo>
                  <a:pt x="55" y="442"/>
                </a:lnTo>
                <a:lnTo>
                  <a:pt x="55" y="415"/>
                </a:lnTo>
                <a:lnTo>
                  <a:pt x="55" y="394"/>
                </a:lnTo>
                <a:lnTo>
                  <a:pt x="55" y="383"/>
                </a:lnTo>
                <a:lnTo>
                  <a:pt x="55" y="388"/>
                </a:lnTo>
                <a:lnTo>
                  <a:pt x="55" y="410"/>
                </a:lnTo>
                <a:lnTo>
                  <a:pt x="55" y="437"/>
                </a:lnTo>
                <a:lnTo>
                  <a:pt x="55" y="458"/>
                </a:lnTo>
                <a:lnTo>
                  <a:pt x="55" y="480"/>
                </a:lnTo>
                <a:lnTo>
                  <a:pt x="55" y="523"/>
                </a:lnTo>
                <a:lnTo>
                  <a:pt x="55" y="566"/>
                </a:lnTo>
                <a:lnTo>
                  <a:pt x="55" y="583"/>
                </a:lnTo>
                <a:lnTo>
                  <a:pt x="55" y="572"/>
                </a:lnTo>
                <a:lnTo>
                  <a:pt x="55" y="556"/>
                </a:lnTo>
                <a:lnTo>
                  <a:pt x="61" y="550"/>
                </a:lnTo>
                <a:lnTo>
                  <a:pt x="61" y="556"/>
                </a:lnTo>
                <a:lnTo>
                  <a:pt x="61" y="545"/>
                </a:lnTo>
                <a:lnTo>
                  <a:pt x="61" y="518"/>
                </a:lnTo>
                <a:lnTo>
                  <a:pt x="61" y="485"/>
                </a:lnTo>
                <a:lnTo>
                  <a:pt x="61" y="453"/>
                </a:lnTo>
                <a:lnTo>
                  <a:pt x="61" y="415"/>
                </a:lnTo>
                <a:lnTo>
                  <a:pt x="61" y="388"/>
                </a:lnTo>
                <a:lnTo>
                  <a:pt x="61" y="377"/>
                </a:lnTo>
                <a:lnTo>
                  <a:pt x="61" y="383"/>
                </a:lnTo>
                <a:lnTo>
                  <a:pt x="61" y="372"/>
                </a:lnTo>
                <a:lnTo>
                  <a:pt x="61" y="351"/>
                </a:lnTo>
                <a:lnTo>
                  <a:pt x="61" y="329"/>
                </a:lnTo>
                <a:lnTo>
                  <a:pt x="61" y="318"/>
                </a:lnTo>
                <a:lnTo>
                  <a:pt x="61" y="324"/>
                </a:lnTo>
                <a:lnTo>
                  <a:pt x="61" y="340"/>
                </a:lnTo>
                <a:lnTo>
                  <a:pt x="61" y="367"/>
                </a:lnTo>
                <a:lnTo>
                  <a:pt x="61" y="404"/>
                </a:lnTo>
                <a:lnTo>
                  <a:pt x="61" y="442"/>
                </a:lnTo>
                <a:lnTo>
                  <a:pt x="61" y="469"/>
                </a:lnTo>
                <a:lnTo>
                  <a:pt x="61" y="491"/>
                </a:lnTo>
                <a:lnTo>
                  <a:pt x="61" y="512"/>
                </a:lnTo>
                <a:lnTo>
                  <a:pt x="61" y="534"/>
                </a:lnTo>
                <a:lnTo>
                  <a:pt x="61" y="539"/>
                </a:lnTo>
                <a:lnTo>
                  <a:pt x="61" y="523"/>
                </a:lnTo>
                <a:lnTo>
                  <a:pt x="61" y="512"/>
                </a:lnTo>
                <a:lnTo>
                  <a:pt x="61" y="518"/>
                </a:lnTo>
                <a:lnTo>
                  <a:pt x="61" y="534"/>
                </a:lnTo>
                <a:lnTo>
                  <a:pt x="61" y="539"/>
                </a:lnTo>
                <a:lnTo>
                  <a:pt x="61" y="534"/>
                </a:lnTo>
                <a:lnTo>
                  <a:pt x="61" y="523"/>
                </a:lnTo>
                <a:lnTo>
                  <a:pt x="61" y="529"/>
                </a:lnTo>
                <a:lnTo>
                  <a:pt x="61" y="550"/>
                </a:lnTo>
                <a:lnTo>
                  <a:pt x="61" y="577"/>
                </a:lnTo>
                <a:lnTo>
                  <a:pt x="61" y="593"/>
                </a:lnTo>
                <a:lnTo>
                  <a:pt x="61" y="604"/>
                </a:lnTo>
                <a:lnTo>
                  <a:pt x="61" y="615"/>
                </a:lnTo>
                <a:lnTo>
                  <a:pt x="61" y="620"/>
                </a:lnTo>
                <a:lnTo>
                  <a:pt x="61" y="615"/>
                </a:lnTo>
                <a:lnTo>
                  <a:pt x="61" y="593"/>
                </a:lnTo>
                <a:lnTo>
                  <a:pt x="61" y="561"/>
                </a:lnTo>
                <a:lnTo>
                  <a:pt x="61" y="534"/>
                </a:lnTo>
                <a:lnTo>
                  <a:pt x="61" y="507"/>
                </a:lnTo>
                <a:lnTo>
                  <a:pt x="61" y="469"/>
                </a:lnTo>
                <a:lnTo>
                  <a:pt x="61" y="421"/>
                </a:lnTo>
                <a:lnTo>
                  <a:pt x="61" y="356"/>
                </a:lnTo>
                <a:lnTo>
                  <a:pt x="61" y="307"/>
                </a:lnTo>
                <a:lnTo>
                  <a:pt x="61" y="334"/>
                </a:lnTo>
                <a:lnTo>
                  <a:pt x="61" y="340"/>
                </a:lnTo>
                <a:lnTo>
                  <a:pt x="61" y="334"/>
                </a:lnTo>
                <a:lnTo>
                  <a:pt x="61" y="361"/>
                </a:lnTo>
                <a:lnTo>
                  <a:pt x="61" y="404"/>
                </a:lnTo>
                <a:lnTo>
                  <a:pt x="61" y="437"/>
                </a:lnTo>
                <a:lnTo>
                  <a:pt x="61" y="448"/>
                </a:lnTo>
                <a:lnTo>
                  <a:pt x="61" y="469"/>
                </a:lnTo>
                <a:lnTo>
                  <a:pt x="61" y="507"/>
                </a:lnTo>
                <a:lnTo>
                  <a:pt x="61" y="534"/>
                </a:lnTo>
                <a:lnTo>
                  <a:pt x="61" y="539"/>
                </a:lnTo>
                <a:lnTo>
                  <a:pt x="61" y="545"/>
                </a:lnTo>
                <a:lnTo>
                  <a:pt x="61" y="566"/>
                </a:lnTo>
                <a:lnTo>
                  <a:pt x="61" y="588"/>
                </a:lnTo>
                <a:lnTo>
                  <a:pt x="61" y="604"/>
                </a:lnTo>
                <a:lnTo>
                  <a:pt x="61" y="610"/>
                </a:lnTo>
                <a:lnTo>
                  <a:pt x="61" y="620"/>
                </a:lnTo>
                <a:lnTo>
                  <a:pt x="61" y="604"/>
                </a:lnTo>
                <a:lnTo>
                  <a:pt x="61" y="577"/>
                </a:lnTo>
                <a:lnTo>
                  <a:pt x="61" y="534"/>
                </a:lnTo>
                <a:lnTo>
                  <a:pt x="61" y="491"/>
                </a:lnTo>
                <a:lnTo>
                  <a:pt x="61" y="448"/>
                </a:lnTo>
                <a:lnTo>
                  <a:pt x="61" y="399"/>
                </a:lnTo>
                <a:lnTo>
                  <a:pt x="61" y="351"/>
                </a:lnTo>
                <a:lnTo>
                  <a:pt x="61" y="307"/>
                </a:lnTo>
                <a:lnTo>
                  <a:pt x="61" y="280"/>
                </a:lnTo>
                <a:lnTo>
                  <a:pt x="61" y="275"/>
                </a:lnTo>
                <a:lnTo>
                  <a:pt x="61" y="297"/>
                </a:lnTo>
                <a:lnTo>
                  <a:pt x="61" y="334"/>
                </a:lnTo>
                <a:lnTo>
                  <a:pt x="61" y="383"/>
                </a:lnTo>
                <a:lnTo>
                  <a:pt x="61" y="431"/>
                </a:lnTo>
                <a:lnTo>
                  <a:pt x="61" y="464"/>
                </a:lnTo>
                <a:lnTo>
                  <a:pt x="61" y="475"/>
                </a:lnTo>
                <a:lnTo>
                  <a:pt x="61" y="480"/>
                </a:lnTo>
                <a:lnTo>
                  <a:pt x="67" y="491"/>
                </a:lnTo>
                <a:lnTo>
                  <a:pt x="67" y="507"/>
                </a:lnTo>
                <a:lnTo>
                  <a:pt x="67" y="523"/>
                </a:lnTo>
                <a:lnTo>
                  <a:pt x="67" y="534"/>
                </a:lnTo>
                <a:lnTo>
                  <a:pt x="67" y="539"/>
                </a:lnTo>
                <a:lnTo>
                  <a:pt x="67" y="545"/>
                </a:lnTo>
                <a:lnTo>
                  <a:pt x="67" y="556"/>
                </a:lnTo>
                <a:lnTo>
                  <a:pt x="67" y="545"/>
                </a:lnTo>
                <a:lnTo>
                  <a:pt x="67" y="529"/>
                </a:lnTo>
                <a:lnTo>
                  <a:pt x="67" y="512"/>
                </a:lnTo>
                <a:lnTo>
                  <a:pt x="67" y="496"/>
                </a:lnTo>
                <a:lnTo>
                  <a:pt x="67" y="480"/>
                </a:lnTo>
                <a:lnTo>
                  <a:pt x="67" y="464"/>
                </a:lnTo>
                <a:lnTo>
                  <a:pt x="67" y="448"/>
                </a:lnTo>
                <a:lnTo>
                  <a:pt x="67" y="437"/>
                </a:lnTo>
                <a:lnTo>
                  <a:pt x="67" y="431"/>
                </a:lnTo>
                <a:lnTo>
                  <a:pt x="67" y="442"/>
                </a:lnTo>
                <a:lnTo>
                  <a:pt x="67" y="437"/>
                </a:lnTo>
                <a:lnTo>
                  <a:pt x="67" y="426"/>
                </a:lnTo>
                <a:lnTo>
                  <a:pt x="67" y="415"/>
                </a:lnTo>
                <a:lnTo>
                  <a:pt x="67" y="410"/>
                </a:lnTo>
                <a:lnTo>
                  <a:pt x="67" y="421"/>
                </a:lnTo>
                <a:lnTo>
                  <a:pt x="67" y="431"/>
                </a:lnTo>
                <a:lnTo>
                  <a:pt x="67" y="453"/>
                </a:lnTo>
                <a:lnTo>
                  <a:pt x="67" y="485"/>
                </a:lnTo>
                <a:lnTo>
                  <a:pt x="67" y="518"/>
                </a:lnTo>
                <a:lnTo>
                  <a:pt x="67" y="545"/>
                </a:lnTo>
                <a:lnTo>
                  <a:pt x="67" y="556"/>
                </a:lnTo>
                <a:lnTo>
                  <a:pt x="67" y="550"/>
                </a:lnTo>
                <a:lnTo>
                  <a:pt x="67" y="534"/>
                </a:lnTo>
                <a:lnTo>
                  <a:pt x="67" y="518"/>
                </a:lnTo>
                <a:lnTo>
                  <a:pt x="67" y="502"/>
                </a:lnTo>
                <a:lnTo>
                  <a:pt x="67" y="496"/>
                </a:lnTo>
                <a:lnTo>
                  <a:pt x="67" y="491"/>
                </a:lnTo>
                <a:lnTo>
                  <a:pt x="67" y="475"/>
                </a:lnTo>
                <a:lnTo>
                  <a:pt x="67" y="464"/>
                </a:lnTo>
                <a:lnTo>
                  <a:pt x="67" y="469"/>
                </a:lnTo>
                <a:lnTo>
                  <a:pt x="67" y="464"/>
                </a:lnTo>
                <a:lnTo>
                  <a:pt x="67" y="458"/>
                </a:lnTo>
                <a:lnTo>
                  <a:pt x="67" y="442"/>
                </a:lnTo>
                <a:lnTo>
                  <a:pt x="67" y="426"/>
                </a:lnTo>
                <a:lnTo>
                  <a:pt x="67" y="431"/>
                </a:lnTo>
                <a:lnTo>
                  <a:pt x="67" y="448"/>
                </a:lnTo>
                <a:lnTo>
                  <a:pt x="67" y="453"/>
                </a:lnTo>
                <a:lnTo>
                  <a:pt x="67" y="458"/>
                </a:lnTo>
                <a:lnTo>
                  <a:pt x="67" y="464"/>
                </a:lnTo>
                <a:lnTo>
                  <a:pt x="67" y="475"/>
                </a:lnTo>
                <a:lnTo>
                  <a:pt x="67" y="485"/>
                </a:lnTo>
                <a:lnTo>
                  <a:pt x="67" y="507"/>
                </a:lnTo>
                <a:lnTo>
                  <a:pt x="67" y="539"/>
                </a:lnTo>
                <a:lnTo>
                  <a:pt x="67" y="566"/>
                </a:lnTo>
                <a:lnTo>
                  <a:pt x="67" y="583"/>
                </a:lnTo>
                <a:lnTo>
                  <a:pt x="67" y="572"/>
                </a:lnTo>
                <a:lnTo>
                  <a:pt x="67" y="550"/>
                </a:lnTo>
                <a:lnTo>
                  <a:pt x="67" y="523"/>
                </a:lnTo>
                <a:lnTo>
                  <a:pt x="67" y="491"/>
                </a:lnTo>
                <a:lnTo>
                  <a:pt x="67" y="464"/>
                </a:lnTo>
                <a:lnTo>
                  <a:pt x="67" y="431"/>
                </a:lnTo>
                <a:lnTo>
                  <a:pt x="67" y="399"/>
                </a:lnTo>
                <a:lnTo>
                  <a:pt x="67" y="361"/>
                </a:lnTo>
                <a:lnTo>
                  <a:pt x="67" y="340"/>
                </a:lnTo>
                <a:lnTo>
                  <a:pt x="67" y="356"/>
                </a:lnTo>
                <a:lnTo>
                  <a:pt x="67" y="399"/>
                </a:lnTo>
                <a:lnTo>
                  <a:pt x="67" y="453"/>
                </a:lnTo>
                <a:lnTo>
                  <a:pt x="67" y="502"/>
                </a:lnTo>
                <a:lnTo>
                  <a:pt x="67" y="545"/>
                </a:lnTo>
                <a:lnTo>
                  <a:pt x="67" y="572"/>
                </a:lnTo>
                <a:lnTo>
                  <a:pt x="67" y="588"/>
                </a:lnTo>
                <a:lnTo>
                  <a:pt x="67" y="566"/>
                </a:lnTo>
                <a:lnTo>
                  <a:pt x="67" y="529"/>
                </a:lnTo>
                <a:lnTo>
                  <a:pt x="67" y="491"/>
                </a:lnTo>
                <a:lnTo>
                  <a:pt x="67" y="464"/>
                </a:lnTo>
                <a:lnTo>
                  <a:pt x="67" y="448"/>
                </a:lnTo>
                <a:lnTo>
                  <a:pt x="67" y="421"/>
                </a:lnTo>
                <a:lnTo>
                  <a:pt x="67" y="394"/>
                </a:lnTo>
                <a:lnTo>
                  <a:pt x="67" y="388"/>
                </a:lnTo>
                <a:lnTo>
                  <a:pt x="67" y="404"/>
                </a:lnTo>
                <a:lnTo>
                  <a:pt x="67" y="431"/>
                </a:lnTo>
                <a:lnTo>
                  <a:pt x="73" y="464"/>
                </a:lnTo>
                <a:lnTo>
                  <a:pt x="73" y="496"/>
                </a:lnTo>
                <a:lnTo>
                  <a:pt x="73" y="523"/>
                </a:lnTo>
                <a:lnTo>
                  <a:pt x="73" y="550"/>
                </a:lnTo>
                <a:lnTo>
                  <a:pt x="73" y="556"/>
                </a:lnTo>
                <a:lnTo>
                  <a:pt x="73" y="534"/>
                </a:lnTo>
                <a:lnTo>
                  <a:pt x="73" y="502"/>
                </a:lnTo>
                <a:lnTo>
                  <a:pt x="73" y="480"/>
                </a:lnTo>
                <a:lnTo>
                  <a:pt x="73" y="469"/>
                </a:lnTo>
                <a:lnTo>
                  <a:pt x="73" y="464"/>
                </a:lnTo>
                <a:lnTo>
                  <a:pt x="73" y="458"/>
                </a:lnTo>
                <a:lnTo>
                  <a:pt x="73" y="448"/>
                </a:lnTo>
                <a:lnTo>
                  <a:pt x="73" y="437"/>
                </a:lnTo>
                <a:lnTo>
                  <a:pt x="73" y="442"/>
                </a:lnTo>
                <a:lnTo>
                  <a:pt x="73" y="469"/>
                </a:lnTo>
                <a:lnTo>
                  <a:pt x="73" y="491"/>
                </a:lnTo>
                <a:lnTo>
                  <a:pt x="73" y="496"/>
                </a:lnTo>
                <a:lnTo>
                  <a:pt x="73" y="485"/>
                </a:lnTo>
                <a:lnTo>
                  <a:pt x="73" y="480"/>
                </a:lnTo>
                <a:lnTo>
                  <a:pt x="73" y="475"/>
                </a:lnTo>
                <a:lnTo>
                  <a:pt x="73" y="485"/>
                </a:lnTo>
                <a:lnTo>
                  <a:pt x="73" y="496"/>
                </a:lnTo>
                <a:lnTo>
                  <a:pt x="73" y="507"/>
                </a:lnTo>
                <a:lnTo>
                  <a:pt x="73" y="496"/>
                </a:lnTo>
                <a:lnTo>
                  <a:pt x="73" y="480"/>
                </a:lnTo>
                <a:lnTo>
                  <a:pt x="73" y="475"/>
                </a:lnTo>
                <a:lnTo>
                  <a:pt x="73" y="480"/>
                </a:lnTo>
                <a:lnTo>
                  <a:pt x="73" y="469"/>
                </a:lnTo>
                <a:lnTo>
                  <a:pt x="73" y="453"/>
                </a:lnTo>
                <a:lnTo>
                  <a:pt x="73" y="475"/>
                </a:lnTo>
                <a:lnTo>
                  <a:pt x="73" y="512"/>
                </a:lnTo>
                <a:lnTo>
                  <a:pt x="73" y="545"/>
                </a:lnTo>
                <a:lnTo>
                  <a:pt x="73" y="572"/>
                </a:lnTo>
                <a:lnTo>
                  <a:pt x="73" y="588"/>
                </a:lnTo>
                <a:lnTo>
                  <a:pt x="73" y="572"/>
                </a:lnTo>
                <a:lnTo>
                  <a:pt x="73" y="550"/>
                </a:lnTo>
                <a:lnTo>
                  <a:pt x="73" y="518"/>
                </a:lnTo>
                <a:lnTo>
                  <a:pt x="73" y="491"/>
                </a:lnTo>
                <a:lnTo>
                  <a:pt x="73" y="458"/>
                </a:lnTo>
                <a:lnTo>
                  <a:pt x="73" y="431"/>
                </a:lnTo>
                <a:lnTo>
                  <a:pt x="73" y="410"/>
                </a:lnTo>
                <a:lnTo>
                  <a:pt x="73" y="394"/>
                </a:lnTo>
                <a:lnTo>
                  <a:pt x="73" y="367"/>
                </a:lnTo>
                <a:lnTo>
                  <a:pt x="73" y="351"/>
                </a:lnTo>
                <a:lnTo>
                  <a:pt x="73" y="356"/>
                </a:lnTo>
                <a:lnTo>
                  <a:pt x="73" y="372"/>
                </a:lnTo>
                <a:lnTo>
                  <a:pt x="73" y="394"/>
                </a:lnTo>
                <a:lnTo>
                  <a:pt x="73" y="415"/>
                </a:lnTo>
                <a:lnTo>
                  <a:pt x="73" y="448"/>
                </a:lnTo>
                <a:lnTo>
                  <a:pt x="73" y="480"/>
                </a:lnTo>
                <a:lnTo>
                  <a:pt x="73" y="512"/>
                </a:lnTo>
                <a:lnTo>
                  <a:pt x="73" y="534"/>
                </a:lnTo>
                <a:lnTo>
                  <a:pt x="73" y="539"/>
                </a:lnTo>
                <a:lnTo>
                  <a:pt x="73" y="534"/>
                </a:lnTo>
                <a:lnTo>
                  <a:pt x="73" y="518"/>
                </a:lnTo>
                <a:lnTo>
                  <a:pt x="73" y="491"/>
                </a:lnTo>
                <a:lnTo>
                  <a:pt x="73" y="480"/>
                </a:lnTo>
                <a:lnTo>
                  <a:pt x="73" y="469"/>
                </a:lnTo>
                <a:lnTo>
                  <a:pt x="73" y="464"/>
                </a:lnTo>
                <a:lnTo>
                  <a:pt x="73" y="469"/>
                </a:lnTo>
                <a:lnTo>
                  <a:pt x="73" y="475"/>
                </a:lnTo>
                <a:lnTo>
                  <a:pt x="73" y="502"/>
                </a:lnTo>
                <a:lnTo>
                  <a:pt x="73" y="550"/>
                </a:lnTo>
                <a:lnTo>
                  <a:pt x="73" y="599"/>
                </a:lnTo>
                <a:lnTo>
                  <a:pt x="73" y="626"/>
                </a:lnTo>
                <a:lnTo>
                  <a:pt x="73" y="620"/>
                </a:lnTo>
                <a:lnTo>
                  <a:pt x="73" y="599"/>
                </a:lnTo>
                <a:lnTo>
                  <a:pt x="73" y="577"/>
                </a:lnTo>
                <a:lnTo>
                  <a:pt x="73" y="545"/>
                </a:lnTo>
                <a:lnTo>
                  <a:pt x="73" y="502"/>
                </a:lnTo>
                <a:lnTo>
                  <a:pt x="73" y="458"/>
                </a:lnTo>
                <a:lnTo>
                  <a:pt x="73" y="437"/>
                </a:lnTo>
                <a:lnTo>
                  <a:pt x="73" y="421"/>
                </a:lnTo>
                <a:lnTo>
                  <a:pt x="73" y="383"/>
                </a:lnTo>
                <a:lnTo>
                  <a:pt x="73" y="334"/>
                </a:lnTo>
                <a:lnTo>
                  <a:pt x="73" y="313"/>
                </a:lnTo>
                <a:lnTo>
                  <a:pt x="73" y="324"/>
                </a:lnTo>
                <a:lnTo>
                  <a:pt x="73" y="345"/>
                </a:lnTo>
                <a:lnTo>
                  <a:pt x="79" y="367"/>
                </a:lnTo>
                <a:lnTo>
                  <a:pt x="79" y="377"/>
                </a:lnTo>
                <a:lnTo>
                  <a:pt x="79" y="404"/>
                </a:lnTo>
                <a:lnTo>
                  <a:pt x="79" y="437"/>
                </a:lnTo>
                <a:lnTo>
                  <a:pt x="79" y="475"/>
                </a:lnTo>
                <a:lnTo>
                  <a:pt x="79" y="512"/>
                </a:lnTo>
                <a:lnTo>
                  <a:pt x="79" y="556"/>
                </a:lnTo>
                <a:lnTo>
                  <a:pt x="79" y="599"/>
                </a:lnTo>
                <a:lnTo>
                  <a:pt x="79" y="631"/>
                </a:lnTo>
                <a:lnTo>
                  <a:pt x="79" y="615"/>
                </a:lnTo>
                <a:lnTo>
                  <a:pt x="79" y="604"/>
                </a:lnTo>
                <a:lnTo>
                  <a:pt x="79" y="615"/>
                </a:lnTo>
                <a:lnTo>
                  <a:pt x="79" y="620"/>
                </a:lnTo>
                <a:lnTo>
                  <a:pt x="79" y="610"/>
                </a:lnTo>
                <a:lnTo>
                  <a:pt x="79" y="599"/>
                </a:lnTo>
                <a:lnTo>
                  <a:pt x="79" y="577"/>
                </a:lnTo>
                <a:lnTo>
                  <a:pt x="79" y="550"/>
                </a:lnTo>
                <a:lnTo>
                  <a:pt x="79" y="512"/>
                </a:lnTo>
                <a:lnTo>
                  <a:pt x="79" y="469"/>
                </a:lnTo>
                <a:lnTo>
                  <a:pt x="79" y="404"/>
                </a:lnTo>
                <a:lnTo>
                  <a:pt x="79" y="329"/>
                </a:lnTo>
                <a:lnTo>
                  <a:pt x="79" y="259"/>
                </a:lnTo>
                <a:lnTo>
                  <a:pt x="79" y="216"/>
                </a:lnTo>
                <a:lnTo>
                  <a:pt x="79" y="189"/>
                </a:lnTo>
                <a:lnTo>
                  <a:pt x="79" y="183"/>
                </a:lnTo>
                <a:lnTo>
                  <a:pt x="79" y="189"/>
                </a:lnTo>
                <a:lnTo>
                  <a:pt x="79" y="205"/>
                </a:lnTo>
                <a:lnTo>
                  <a:pt x="79" y="232"/>
                </a:lnTo>
                <a:lnTo>
                  <a:pt x="79" y="280"/>
                </a:lnTo>
                <a:lnTo>
                  <a:pt x="79" y="340"/>
                </a:lnTo>
                <a:lnTo>
                  <a:pt x="79" y="399"/>
                </a:lnTo>
                <a:lnTo>
                  <a:pt x="79" y="453"/>
                </a:lnTo>
                <a:lnTo>
                  <a:pt x="79" y="496"/>
                </a:lnTo>
                <a:lnTo>
                  <a:pt x="79" y="539"/>
                </a:lnTo>
                <a:lnTo>
                  <a:pt x="79" y="577"/>
                </a:lnTo>
                <a:lnTo>
                  <a:pt x="79" y="604"/>
                </a:lnTo>
                <a:lnTo>
                  <a:pt x="79" y="615"/>
                </a:lnTo>
                <a:lnTo>
                  <a:pt x="79" y="620"/>
                </a:lnTo>
                <a:lnTo>
                  <a:pt x="79" y="626"/>
                </a:lnTo>
                <a:lnTo>
                  <a:pt x="79" y="620"/>
                </a:lnTo>
                <a:lnTo>
                  <a:pt x="79" y="610"/>
                </a:lnTo>
                <a:lnTo>
                  <a:pt x="79" y="588"/>
                </a:lnTo>
                <a:lnTo>
                  <a:pt x="79" y="577"/>
                </a:lnTo>
                <a:lnTo>
                  <a:pt x="79" y="583"/>
                </a:lnTo>
                <a:lnTo>
                  <a:pt x="79" y="588"/>
                </a:lnTo>
                <a:lnTo>
                  <a:pt x="79" y="583"/>
                </a:lnTo>
                <a:lnTo>
                  <a:pt x="79" y="572"/>
                </a:lnTo>
                <a:lnTo>
                  <a:pt x="79" y="566"/>
                </a:lnTo>
                <a:lnTo>
                  <a:pt x="79" y="561"/>
                </a:lnTo>
                <a:lnTo>
                  <a:pt x="79" y="556"/>
                </a:lnTo>
                <a:lnTo>
                  <a:pt x="79" y="550"/>
                </a:lnTo>
                <a:lnTo>
                  <a:pt x="79" y="529"/>
                </a:lnTo>
                <a:lnTo>
                  <a:pt x="79" y="502"/>
                </a:lnTo>
                <a:lnTo>
                  <a:pt x="79" y="469"/>
                </a:lnTo>
                <a:lnTo>
                  <a:pt x="79" y="431"/>
                </a:lnTo>
                <a:lnTo>
                  <a:pt x="79" y="388"/>
                </a:lnTo>
                <a:lnTo>
                  <a:pt x="79" y="356"/>
                </a:lnTo>
                <a:lnTo>
                  <a:pt x="79" y="377"/>
                </a:lnTo>
                <a:lnTo>
                  <a:pt x="79" y="394"/>
                </a:lnTo>
                <a:lnTo>
                  <a:pt x="79" y="388"/>
                </a:lnTo>
                <a:lnTo>
                  <a:pt x="79" y="377"/>
                </a:lnTo>
                <a:lnTo>
                  <a:pt x="79" y="399"/>
                </a:lnTo>
                <a:lnTo>
                  <a:pt x="79" y="421"/>
                </a:lnTo>
                <a:lnTo>
                  <a:pt x="79" y="453"/>
                </a:lnTo>
                <a:lnTo>
                  <a:pt x="79" y="491"/>
                </a:lnTo>
                <a:lnTo>
                  <a:pt x="79" y="539"/>
                </a:lnTo>
                <a:lnTo>
                  <a:pt x="79" y="561"/>
                </a:lnTo>
                <a:lnTo>
                  <a:pt x="79" y="545"/>
                </a:lnTo>
                <a:lnTo>
                  <a:pt x="79" y="534"/>
                </a:lnTo>
                <a:lnTo>
                  <a:pt x="79" y="529"/>
                </a:lnTo>
                <a:lnTo>
                  <a:pt x="79" y="507"/>
                </a:lnTo>
                <a:lnTo>
                  <a:pt x="79" y="464"/>
                </a:lnTo>
                <a:lnTo>
                  <a:pt x="79" y="399"/>
                </a:lnTo>
                <a:lnTo>
                  <a:pt x="79" y="334"/>
                </a:lnTo>
                <a:lnTo>
                  <a:pt x="79" y="302"/>
                </a:lnTo>
                <a:lnTo>
                  <a:pt x="79" y="318"/>
                </a:lnTo>
                <a:lnTo>
                  <a:pt x="79" y="351"/>
                </a:lnTo>
                <a:lnTo>
                  <a:pt x="79" y="372"/>
                </a:lnTo>
                <a:lnTo>
                  <a:pt x="86" y="372"/>
                </a:lnTo>
                <a:lnTo>
                  <a:pt x="86" y="383"/>
                </a:lnTo>
                <a:lnTo>
                  <a:pt x="86" y="410"/>
                </a:lnTo>
                <a:lnTo>
                  <a:pt x="86" y="453"/>
                </a:lnTo>
                <a:lnTo>
                  <a:pt x="86" y="512"/>
                </a:lnTo>
                <a:lnTo>
                  <a:pt x="86" y="572"/>
                </a:lnTo>
                <a:lnTo>
                  <a:pt x="86" y="620"/>
                </a:lnTo>
                <a:lnTo>
                  <a:pt x="86" y="647"/>
                </a:lnTo>
                <a:lnTo>
                  <a:pt x="86" y="653"/>
                </a:lnTo>
                <a:lnTo>
                  <a:pt x="86" y="658"/>
                </a:lnTo>
                <a:lnTo>
                  <a:pt x="86" y="674"/>
                </a:lnTo>
                <a:lnTo>
                  <a:pt x="86" y="696"/>
                </a:lnTo>
                <a:lnTo>
                  <a:pt x="86" y="718"/>
                </a:lnTo>
                <a:lnTo>
                  <a:pt x="86" y="696"/>
                </a:lnTo>
                <a:lnTo>
                  <a:pt x="86" y="658"/>
                </a:lnTo>
                <a:lnTo>
                  <a:pt x="86" y="599"/>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5" name="Freeform 197"/>
          <p:cNvSpPr>
            <a:spLocks/>
          </p:cNvSpPr>
          <p:nvPr/>
        </p:nvSpPr>
        <p:spPr bwMode="auto">
          <a:xfrm>
            <a:off x="7827963" y="1173163"/>
            <a:ext cx="176212" cy="739775"/>
          </a:xfrm>
          <a:custGeom>
            <a:avLst/>
            <a:gdLst>
              <a:gd name="T0" fmla="*/ 0 w 78"/>
              <a:gd name="T1" fmla="*/ 367 h 588"/>
              <a:gd name="T2" fmla="*/ 0 w 78"/>
              <a:gd name="T3" fmla="*/ 469 h 588"/>
              <a:gd name="T4" fmla="*/ 0 w 78"/>
              <a:gd name="T5" fmla="*/ 16 h 588"/>
              <a:gd name="T6" fmla="*/ 6 w 78"/>
              <a:gd name="T7" fmla="*/ 421 h 588"/>
              <a:gd name="T8" fmla="*/ 6 w 78"/>
              <a:gd name="T9" fmla="*/ 507 h 588"/>
              <a:gd name="T10" fmla="*/ 6 w 78"/>
              <a:gd name="T11" fmla="*/ 167 h 588"/>
              <a:gd name="T12" fmla="*/ 6 w 78"/>
              <a:gd name="T13" fmla="*/ 442 h 588"/>
              <a:gd name="T14" fmla="*/ 6 w 78"/>
              <a:gd name="T15" fmla="*/ 253 h 588"/>
              <a:gd name="T16" fmla="*/ 12 w 78"/>
              <a:gd name="T17" fmla="*/ 437 h 588"/>
              <a:gd name="T18" fmla="*/ 12 w 78"/>
              <a:gd name="T19" fmla="*/ 302 h 588"/>
              <a:gd name="T20" fmla="*/ 12 w 78"/>
              <a:gd name="T21" fmla="*/ 437 h 588"/>
              <a:gd name="T22" fmla="*/ 12 w 78"/>
              <a:gd name="T23" fmla="*/ 340 h 588"/>
              <a:gd name="T24" fmla="*/ 12 w 78"/>
              <a:gd name="T25" fmla="*/ 205 h 588"/>
              <a:gd name="T26" fmla="*/ 18 w 78"/>
              <a:gd name="T27" fmla="*/ 475 h 588"/>
              <a:gd name="T28" fmla="*/ 18 w 78"/>
              <a:gd name="T29" fmla="*/ 86 h 588"/>
              <a:gd name="T30" fmla="*/ 18 w 78"/>
              <a:gd name="T31" fmla="*/ 426 h 588"/>
              <a:gd name="T32" fmla="*/ 18 w 78"/>
              <a:gd name="T33" fmla="*/ 156 h 588"/>
              <a:gd name="T34" fmla="*/ 24 w 78"/>
              <a:gd name="T35" fmla="*/ 383 h 588"/>
              <a:gd name="T36" fmla="*/ 24 w 78"/>
              <a:gd name="T37" fmla="*/ 269 h 588"/>
              <a:gd name="T38" fmla="*/ 24 w 78"/>
              <a:gd name="T39" fmla="*/ 361 h 588"/>
              <a:gd name="T40" fmla="*/ 24 w 78"/>
              <a:gd name="T41" fmla="*/ 502 h 588"/>
              <a:gd name="T42" fmla="*/ 30 w 78"/>
              <a:gd name="T43" fmla="*/ 394 h 588"/>
              <a:gd name="T44" fmla="*/ 30 w 78"/>
              <a:gd name="T45" fmla="*/ 216 h 588"/>
              <a:gd name="T46" fmla="*/ 30 w 78"/>
              <a:gd name="T47" fmla="*/ 404 h 588"/>
              <a:gd name="T48" fmla="*/ 30 w 78"/>
              <a:gd name="T49" fmla="*/ 350 h 588"/>
              <a:gd name="T50" fmla="*/ 30 w 78"/>
              <a:gd name="T51" fmla="*/ 491 h 588"/>
              <a:gd name="T52" fmla="*/ 36 w 78"/>
              <a:gd name="T53" fmla="*/ 259 h 588"/>
              <a:gd name="T54" fmla="*/ 36 w 78"/>
              <a:gd name="T55" fmla="*/ 242 h 588"/>
              <a:gd name="T56" fmla="*/ 36 w 78"/>
              <a:gd name="T57" fmla="*/ 345 h 588"/>
              <a:gd name="T58" fmla="*/ 36 w 78"/>
              <a:gd name="T59" fmla="*/ 323 h 588"/>
              <a:gd name="T60" fmla="*/ 42 w 78"/>
              <a:gd name="T61" fmla="*/ 367 h 588"/>
              <a:gd name="T62" fmla="*/ 42 w 78"/>
              <a:gd name="T63" fmla="*/ 302 h 588"/>
              <a:gd name="T64" fmla="*/ 42 w 78"/>
              <a:gd name="T65" fmla="*/ 237 h 588"/>
              <a:gd name="T66" fmla="*/ 42 w 78"/>
              <a:gd name="T67" fmla="*/ 437 h 588"/>
              <a:gd name="T68" fmla="*/ 42 w 78"/>
              <a:gd name="T69" fmla="*/ 372 h 588"/>
              <a:gd name="T70" fmla="*/ 48 w 78"/>
              <a:gd name="T71" fmla="*/ 151 h 588"/>
              <a:gd name="T72" fmla="*/ 48 w 78"/>
              <a:gd name="T73" fmla="*/ 345 h 588"/>
              <a:gd name="T74" fmla="*/ 48 w 78"/>
              <a:gd name="T75" fmla="*/ 313 h 588"/>
              <a:gd name="T76" fmla="*/ 48 w 78"/>
              <a:gd name="T77" fmla="*/ 410 h 588"/>
              <a:gd name="T78" fmla="*/ 54 w 78"/>
              <a:gd name="T79" fmla="*/ 372 h 588"/>
              <a:gd name="T80" fmla="*/ 54 w 78"/>
              <a:gd name="T81" fmla="*/ 458 h 588"/>
              <a:gd name="T82" fmla="*/ 54 w 78"/>
              <a:gd name="T83" fmla="*/ 162 h 588"/>
              <a:gd name="T84" fmla="*/ 54 w 78"/>
              <a:gd name="T85" fmla="*/ 356 h 588"/>
              <a:gd name="T86" fmla="*/ 60 w 78"/>
              <a:gd name="T87" fmla="*/ 507 h 588"/>
              <a:gd name="T88" fmla="*/ 60 w 78"/>
              <a:gd name="T89" fmla="*/ 259 h 588"/>
              <a:gd name="T90" fmla="*/ 60 w 78"/>
              <a:gd name="T91" fmla="*/ 415 h 588"/>
              <a:gd name="T92" fmla="*/ 60 w 78"/>
              <a:gd name="T93" fmla="*/ 264 h 588"/>
              <a:gd name="T94" fmla="*/ 60 w 78"/>
              <a:gd name="T95" fmla="*/ 464 h 588"/>
              <a:gd name="T96" fmla="*/ 66 w 78"/>
              <a:gd name="T97" fmla="*/ 426 h 588"/>
              <a:gd name="T98" fmla="*/ 66 w 78"/>
              <a:gd name="T99" fmla="*/ 313 h 588"/>
              <a:gd name="T100" fmla="*/ 66 w 78"/>
              <a:gd name="T101" fmla="*/ 367 h 588"/>
              <a:gd name="T102" fmla="*/ 66 w 78"/>
              <a:gd name="T103" fmla="*/ 145 h 588"/>
              <a:gd name="T104" fmla="*/ 72 w 78"/>
              <a:gd name="T105" fmla="*/ 437 h 588"/>
              <a:gd name="T106" fmla="*/ 72 w 78"/>
              <a:gd name="T107" fmla="*/ 388 h 588"/>
              <a:gd name="T108" fmla="*/ 72 w 78"/>
              <a:gd name="T109" fmla="*/ 302 h 588"/>
              <a:gd name="T110" fmla="*/ 72 w 78"/>
              <a:gd name="T111" fmla="*/ 323 h 588"/>
              <a:gd name="T112" fmla="*/ 78 w 78"/>
              <a:gd name="T113" fmla="*/ 361 h 588"/>
              <a:gd name="T114" fmla="*/ 78 w 78"/>
              <a:gd name="T115" fmla="*/ 383 h 588"/>
              <a:gd name="T116" fmla="*/ 78 w 78"/>
              <a:gd name="T117" fmla="*/ 383 h 588"/>
              <a:gd name="T118" fmla="*/ 78 w 78"/>
              <a:gd name="T119" fmla="*/ 264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588">
                <a:moveTo>
                  <a:pt x="0" y="464"/>
                </a:moveTo>
                <a:lnTo>
                  <a:pt x="0" y="394"/>
                </a:lnTo>
                <a:lnTo>
                  <a:pt x="0" y="318"/>
                </a:lnTo>
                <a:lnTo>
                  <a:pt x="0" y="232"/>
                </a:lnTo>
                <a:lnTo>
                  <a:pt x="0" y="140"/>
                </a:lnTo>
                <a:lnTo>
                  <a:pt x="0" y="64"/>
                </a:lnTo>
                <a:lnTo>
                  <a:pt x="0" y="16"/>
                </a:lnTo>
                <a:lnTo>
                  <a:pt x="0" y="5"/>
                </a:lnTo>
                <a:lnTo>
                  <a:pt x="0" y="10"/>
                </a:lnTo>
                <a:lnTo>
                  <a:pt x="0" y="27"/>
                </a:lnTo>
                <a:lnTo>
                  <a:pt x="0" y="48"/>
                </a:lnTo>
                <a:lnTo>
                  <a:pt x="0" y="102"/>
                </a:lnTo>
                <a:lnTo>
                  <a:pt x="0" y="178"/>
                </a:lnTo>
                <a:lnTo>
                  <a:pt x="0" y="253"/>
                </a:lnTo>
                <a:lnTo>
                  <a:pt x="0" y="302"/>
                </a:lnTo>
                <a:lnTo>
                  <a:pt x="0" y="334"/>
                </a:lnTo>
                <a:lnTo>
                  <a:pt x="0" y="367"/>
                </a:lnTo>
                <a:lnTo>
                  <a:pt x="0" y="399"/>
                </a:lnTo>
                <a:lnTo>
                  <a:pt x="0" y="431"/>
                </a:lnTo>
                <a:lnTo>
                  <a:pt x="0" y="453"/>
                </a:lnTo>
                <a:lnTo>
                  <a:pt x="0" y="458"/>
                </a:lnTo>
                <a:lnTo>
                  <a:pt x="0" y="442"/>
                </a:lnTo>
                <a:lnTo>
                  <a:pt x="0" y="415"/>
                </a:lnTo>
                <a:lnTo>
                  <a:pt x="0" y="394"/>
                </a:lnTo>
                <a:lnTo>
                  <a:pt x="0" y="377"/>
                </a:lnTo>
                <a:lnTo>
                  <a:pt x="0" y="383"/>
                </a:lnTo>
                <a:lnTo>
                  <a:pt x="0" y="394"/>
                </a:lnTo>
                <a:lnTo>
                  <a:pt x="0" y="404"/>
                </a:lnTo>
                <a:lnTo>
                  <a:pt x="0" y="415"/>
                </a:lnTo>
                <a:lnTo>
                  <a:pt x="0" y="421"/>
                </a:lnTo>
                <a:lnTo>
                  <a:pt x="0" y="437"/>
                </a:lnTo>
                <a:lnTo>
                  <a:pt x="0" y="464"/>
                </a:lnTo>
                <a:lnTo>
                  <a:pt x="0" y="480"/>
                </a:lnTo>
                <a:lnTo>
                  <a:pt x="0" y="469"/>
                </a:lnTo>
                <a:lnTo>
                  <a:pt x="0" y="453"/>
                </a:lnTo>
                <a:lnTo>
                  <a:pt x="0" y="442"/>
                </a:lnTo>
                <a:lnTo>
                  <a:pt x="0" y="437"/>
                </a:lnTo>
                <a:lnTo>
                  <a:pt x="0" y="442"/>
                </a:lnTo>
                <a:lnTo>
                  <a:pt x="0" y="448"/>
                </a:lnTo>
                <a:lnTo>
                  <a:pt x="0" y="458"/>
                </a:lnTo>
                <a:lnTo>
                  <a:pt x="0" y="448"/>
                </a:lnTo>
                <a:lnTo>
                  <a:pt x="0" y="426"/>
                </a:lnTo>
                <a:lnTo>
                  <a:pt x="0" y="394"/>
                </a:lnTo>
                <a:lnTo>
                  <a:pt x="0" y="356"/>
                </a:lnTo>
                <a:lnTo>
                  <a:pt x="0" y="313"/>
                </a:lnTo>
                <a:lnTo>
                  <a:pt x="0" y="275"/>
                </a:lnTo>
                <a:lnTo>
                  <a:pt x="0" y="210"/>
                </a:lnTo>
                <a:lnTo>
                  <a:pt x="0" y="124"/>
                </a:lnTo>
                <a:lnTo>
                  <a:pt x="0" y="37"/>
                </a:lnTo>
                <a:lnTo>
                  <a:pt x="0" y="0"/>
                </a:lnTo>
                <a:lnTo>
                  <a:pt x="0" y="16"/>
                </a:lnTo>
                <a:lnTo>
                  <a:pt x="0" y="48"/>
                </a:lnTo>
                <a:lnTo>
                  <a:pt x="0" y="81"/>
                </a:lnTo>
                <a:lnTo>
                  <a:pt x="0" y="129"/>
                </a:lnTo>
                <a:lnTo>
                  <a:pt x="0" y="194"/>
                </a:lnTo>
                <a:lnTo>
                  <a:pt x="0" y="264"/>
                </a:lnTo>
                <a:lnTo>
                  <a:pt x="0" y="323"/>
                </a:lnTo>
                <a:lnTo>
                  <a:pt x="0" y="361"/>
                </a:lnTo>
                <a:lnTo>
                  <a:pt x="0" y="394"/>
                </a:lnTo>
                <a:lnTo>
                  <a:pt x="0" y="421"/>
                </a:lnTo>
                <a:lnTo>
                  <a:pt x="0" y="431"/>
                </a:lnTo>
                <a:lnTo>
                  <a:pt x="0" y="421"/>
                </a:lnTo>
                <a:lnTo>
                  <a:pt x="0" y="415"/>
                </a:lnTo>
                <a:lnTo>
                  <a:pt x="0" y="426"/>
                </a:lnTo>
                <a:lnTo>
                  <a:pt x="0" y="442"/>
                </a:lnTo>
                <a:lnTo>
                  <a:pt x="6" y="448"/>
                </a:lnTo>
                <a:lnTo>
                  <a:pt x="6" y="437"/>
                </a:lnTo>
                <a:lnTo>
                  <a:pt x="6" y="421"/>
                </a:lnTo>
                <a:lnTo>
                  <a:pt x="6" y="399"/>
                </a:lnTo>
                <a:lnTo>
                  <a:pt x="6" y="377"/>
                </a:lnTo>
                <a:lnTo>
                  <a:pt x="6" y="345"/>
                </a:lnTo>
                <a:lnTo>
                  <a:pt x="6" y="296"/>
                </a:lnTo>
                <a:lnTo>
                  <a:pt x="6" y="253"/>
                </a:lnTo>
                <a:lnTo>
                  <a:pt x="6" y="248"/>
                </a:lnTo>
                <a:lnTo>
                  <a:pt x="6" y="291"/>
                </a:lnTo>
                <a:lnTo>
                  <a:pt x="6" y="356"/>
                </a:lnTo>
                <a:lnTo>
                  <a:pt x="6" y="394"/>
                </a:lnTo>
                <a:lnTo>
                  <a:pt x="6" y="410"/>
                </a:lnTo>
                <a:lnTo>
                  <a:pt x="6" y="431"/>
                </a:lnTo>
                <a:lnTo>
                  <a:pt x="6" y="469"/>
                </a:lnTo>
                <a:lnTo>
                  <a:pt x="6" y="507"/>
                </a:lnTo>
                <a:lnTo>
                  <a:pt x="6" y="534"/>
                </a:lnTo>
                <a:lnTo>
                  <a:pt x="6" y="523"/>
                </a:lnTo>
                <a:lnTo>
                  <a:pt x="6" y="518"/>
                </a:lnTo>
                <a:lnTo>
                  <a:pt x="6" y="507"/>
                </a:lnTo>
                <a:lnTo>
                  <a:pt x="6" y="491"/>
                </a:lnTo>
                <a:lnTo>
                  <a:pt x="6" y="458"/>
                </a:lnTo>
                <a:lnTo>
                  <a:pt x="6" y="437"/>
                </a:lnTo>
                <a:lnTo>
                  <a:pt x="6" y="415"/>
                </a:lnTo>
                <a:lnTo>
                  <a:pt x="6" y="377"/>
                </a:lnTo>
                <a:lnTo>
                  <a:pt x="6" y="307"/>
                </a:lnTo>
                <a:lnTo>
                  <a:pt x="6" y="221"/>
                </a:lnTo>
                <a:lnTo>
                  <a:pt x="6" y="162"/>
                </a:lnTo>
                <a:lnTo>
                  <a:pt x="6" y="135"/>
                </a:lnTo>
                <a:lnTo>
                  <a:pt x="6" y="129"/>
                </a:lnTo>
                <a:lnTo>
                  <a:pt x="6" y="113"/>
                </a:lnTo>
                <a:lnTo>
                  <a:pt x="6" y="91"/>
                </a:lnTo>
                <a:lnTo>
                  <a:pt x="6" y="70"/>
                </a:lnTo>
                <a:lnTo>
                  <a:pt x="6" y="75"/>
                </a:lnTo>
                <a:lnTo>
                  <a:pt x="6" y="97"/>
                </a:lnTo>
                <a:lnTo>
                  <a:pt x="6" y="129"/>
                </a:lnTo>
                <a:lnTo>
                  <a:pt x="6" y="167"/>
                </a:lnTo>
                <a:lnTo>
                  <a:pt x="6" y="194"/>
                </a:lnTo>
                <a:lnTo>
                  <a:pt x="6" y="216"/>
                </a:lnTo>
                <a:lnTo>
                  <a:pt x="6" y="237"/>
                </a:lnTo>
                <a:lnTo>
                  <a:pt x="6" y="269"/>
                </a:lnTo>
                <a:lnTo>
                  <a:pt x="6" y="313"/>
                </a:lnTo>
                <a:lnTo>
                  <a:pt x="6" y="356"/>
                </a:lnTo>
                <a:lnTo>
                  <a:pt x="6" y="388"/>
                </a:lnTo>
                <a:lnTo>
                  <a:pt x="6" y="431"/>
                </a:lnTo>
                <a:lnTo>
                  <a:pt x="6" y="480"/>
                </a:lnTo>
                <a:lnTo>
                  <a:pt x="6" y="534"/>
                </a:lnTo>
                <a:lnTo>
                  <a:pt x="6" y="561"/>
                </a:lnTo>
                <a:lnTo>
                  <a:pt x="6" y="550"/>
                </a:lnTo>
                <a:lnTo>
                  <a:pt x="6" y="518"/>
                </a:lnTo>
                <a:lnTo>
                  <a:pt x="6" y="491"/>
                </a:lnTo>
                <a:lnTo>
                  <a:pt x="6" y="475"/>
                </a:lnTo>
                <a:lnTo>
                  <a:pt x="6" y="458"/>
                </a:lnTo>
                <a:lnTo>
                  <a:pt x="6" y="442"/>
                </a:lnTo>
                <a:lnTo>
                  <a:pt x="6" y="421"/>
                </a:lnTo>
                <a:lnTo>
                  <a:pt x="6" y="410"/>
                </a:lnTo>
                <a:lnTo>
                  <a:pt x="6" y="404"/>
                </a:lnTo>
                <a:lnTo>
                  <a:pt x="6" y="388"/>
                </a:lnTo>
                <a:lnTo>
                  <a:pt x="6" y="372"/>
                </a:lnTo>
                <a:lnTo>
                  <a:pt x="6" y="383"/>
                </a:lnTo>
                <a:lnTo>
                  <a:pt x="6" y="388"/>
                </a:lnTo>
                <a:lnTo>
                  <a:pt x="6" y="383"/>
                </a:lnTo>
                <a:lnTo>
                  <a:pt x="6" y="361"/>
                </a:lnTo>
                <a:lnTo>
                  <a:pt x="6" y="345"/>
                </a:lnTo>
                <a:lnTo>
                  <a:pt x="6" y="334"/>
                </a:lnTo>
                <a:lnTo>
                  <a:pt x="6" y="329"/>
                </a:lnTo>
                <a:lnTo>
                  <a:pt x="6" y="307"/>
                </a:lnTo>
                <a:lnTo>
                  <a:pt x="6" y="269"/>
                </a:lnTo>
                <a:lnTo>
                  <a:pt x="6" y="232"/>
                </a:lnTo>
                <a:lnTo>
                  <a:pt x="6" y="226"/>
                </a:lnTo>
                <a:lnTo>
                  <a:pt x="6" y="253"/>
                </a:lnTo>
                <a:lnTo>
                  <a:pt x="6" y="280"/>
                </a:lnTo>
                <a:lnTo>
                  <a:pt x="6" y="286"/>
                </a:lnTo>
                <a:lnTo>
                  <a:pt x="6" y="269"/>
                </a:lnTo>
                <a:lnTo>
                  <a:pt x="6" y="259"/>
                </a:lnTo>
                <a:lnTo>
                  <a:pt x="6" y="264"/>
                </a:lnTo>
                <a:lnTo>
                  <a:pt x="6" y="269"/>
                </a:lnTo>
                <a:lnTo>
                  <a:pt x="6" y="275"/>
                </a:lnTo>
                <a:lnTo>
                  <a:pt x="6" y="291"/>
                </a:lnTo>
                <a:lnTo>
                  <a:pt x="12" y="318"/>
                </a:lnTo>
                <a:lnTo>
                  <a:pt x="12" y="345"/>
                </a:lnTo>
                <a:lnTo>
                  <a:pt x="12" y="367"/>
                </a:lnTo>
                <a:lnTo>
                  <a:pt x="12" y="388"/>
                </a:lnTo>
                <a:lnTo>
                  <a:pt x="12" y="415"/>
                </a:lnTo>
                <a:lnTo>
                  <a:pt x="12" y="448"/>
                </a:lnTo>
                <a:lnTo>
                  <a:pt x="12" y="464"/>
                </a:lnTo>
                <a:lnTo>
                  <a:pt x="12" y="453"/>
                </a:lnTo>
                <a:lnTo>
                  <a:pt x="12" y="437"/>
                </a:lnTo>
                <a:lnTo>
                  <a:pt x="12" y="421"/>
                </a:lnTo>
                <a:lnTo>
                  <a:pt x="12" y="415"/>
                </a:lnTo>
                <a:lnTo>
                  <a:pt x="12" y="404"/>
                </a:lnTo>
                <a:lnTo>
                  <a:pt x="12" y="388"/>
                </a:lnTo>
                <a:lnTo>
                  <a:pt x="12" y="367"/>
                </a:lnTo>
                <a:lnTo>
                  <a:pt x="12" y="356"/>
                </a:lnTo>
                <a:lnTo>
                  <a:pt x="12" y="361"/>
                </a:lnTo>
                <a:lnTo>
                  <a:pt x="12" y="367"/>
                </a:lnTo>
                <a:lnTo>
                  <a:pt x="12" y="383"/>
                </a:lnTo>
                <a:lnTo>
                  <a:pt x="12" y="399"/>
                </a:lnTo>
                <a:lnTo>
                  <a:pt x="12" y="415"/>
                </a:lnTo>
                <a:lnTo>
                  <a:pt x="12" y="426"/>
                </a:lnTo>
                <a:lnTo>
                  <a:pt x="12" y="421"/>
                </a:lnTo>
                <a:lnTo>
                  <a:pt x="12" y="404"/>
                </a:lnTo>
                <a:lnTo>
                  <a:pt x="12" y="377"/>
                </a:lnTo>
                <a:lnTo>
                  <a:pt x="12" y="340"/>
                </a:lnTo>
                <a:lnTo>
                  <a:pt x="12" y="302"/>
                </a:lnTo>
                <a:lnTo>
                  <a:pt x="12" y="269"/>
                </a:lnTo>
                <a:lnTo>
                  <a:pt x="12" y="242"/>
                </a:lnTo>
                <a:lnTo>
                  <a:pt x="12" y="205"/>
                </a:lnTo>
                <a:lnTo>
                  <a:pt x="12" y="151"/>
                </a:lnTo>
                <a:lnTo>
                  <a:pt x="12" y="102"/>
                </a:lnTo>
                <a:lnTo>
                  <a:pt x="12" y="81"/>
                </a:lnTo>
                <a:lnTo>
                  <a:pt x="12" y="97"/>
                </a:lnTo>
                <a:lnTo>
                  <a:pt x="12" y="124"/>
                </a:lnTo>
                <a:lnTo>
                  <a:pt x="12" y="162"/>
                </a:lnTo>
                <a:lnTo>
                  <a:pt x="12" y="216"/>
                </a:lnTo>
                <a:lnTo>
                  <a:pt x="12" y="264"/>
                </a:lnTo>
                <a:lnTo>
                  <a:pt x="12" y="291"/>
                </a:lnTo>
                <a:lnTo>
                  <a:pt x="12" y="313"/>
                </a:lnTo>
                <a:lnTo>
                  <a:pt x="12" y="345"/>
                </a:lnTo>
                <a:lnTo>
                  <a:pt x="12" y="394"/>
                </a:lnTo>
                <a:lnTo>
                  <a:pt x="12" y="431"/>
                </a:lnTo>
                <a:lnTo>
                  <a:pt x="12" y="437"/>
                </a:lnTo>
                <a:lnTo>
                  <a:pt x="12" y="442"/>
                </a:lnTo>
                <a:lnTo>
                  <a:pt x="12" y="464"/>
                </a:lnTo>
                <a:lnTo>
                  <a:pt x="12" y="496"/>
                </a:lnTo>
                <a:lnTo>
                  <a:pt x="12" y="512"/>
                </a:lnTo>
                <a:lnTo>
                  <a:pt x="12" y="518"/>
                </a:lnTo>
                <a:lnTo>
                  <a:pt x="12" y="512"/>
                </a:lnTo>
                <a:lnTo>
                  <a:pt x="12" y="496"/>
                </a:lnTo>
                <a:lnTo>
                  <a:pt x="12" y="480"/>
                </a:lnTo>
                <a:lnTo>
                  <a:pt x="12" y="464"/>
                </a:lnTo>
                <a:lnTo>
                  <a:pt x="12" y="442"/>
                </a:lnTo>
                <a:lnTo>
                  <a:pt x="12" y="421"/>
                </a:lnTo>
                <a:lnTo>
                  <a:pt x="12" y="394"/>
                </a:lnTo>
                <a:lnTo>
                  <a:pt x="12" y="361"/>
                </a:lnTo>
                <a:lnTo>
                  <a:pt x="12" y="334"/>
                </a:lnTo>
                <a:lnTo>
                  <a:pt x="12" y="323"/>
                </a:lnTo>
                <a:lnTo>
                  <a:pt x="12" y="334"/>
                </a:lnTo>
                <a:lnTo>
                  <a:pt x="12" y="340"/>
                </a:lnTo>
                <a:lnTo>
                  <a:pt x="12" y="334"/>
                </a:lnTo>
                <a:lnTo>
                  <a:pt x="12" y="323"/>
                </a:lnTo>
                <a:lnTo>
                  <a:pt x="12" y="318"/>
                </a:lnTo>
                <a:lnTo>
                  <a:pt x="12" y="323"/>
                </a:lnTo>
                <a:lnTo>
                  <a:pt x="12" y="329"/>
                </a:lnTo>
                <a:lnTo>
                  <a:pt x="12" y="323"/>
                </a:lnTo>
                <a:lnTo>
                  <a:pt x="12" y="318"/>
                </a:lnTo>
                <a:lnTo>
                  <a:pt x="12" y="323"/>
                </a:lnTo>
                <a:lnTo>
                  <a:pt x="12" y="313"/>
                </a:lnTo>
                <a:lnTo>
                  <a:pt x="12" y="302"/>
                </a:lnTo>
                <a:lnTo>
                  <a:pt x="12" y="296"/>
                </a:lnTo>
                <a:lnTo>
                  <a:pt x="12" y="286"/>
                </a:lnTo>
                <a:lnTo>
                  <a:pt x="12" y="269"/>
                </a:lnTo>
                <a:lnTo>
                  <a:pt x="12" y="264"/>
                </a:lnTo>
                <a:lnTo>
                  <a:pt x="12" y="259"/>
                </a:lnTo>
                <a:lnTo>
                  <a:pt x="12" y="232"/>
                </a:lnTo>
                <a:lnTo>
                  <a:pt x="12" y="205"/>
                </a:lnTo>
                <a:lnTo>
                  <a:pt x="18" y="194"/>
                </a:lnTo>
                <a:lnTo>
                  <a:pt x="18" y="205"/>
                </a:lnTo>
                <a:lnTo>
                  <a:pt x="18" y="226"/>
                </a:lnTo>
                <a:lnTo>
                  <a:pt x="18" y="253"/>
                </a:lnTo>
                <a:lnTo>
                  <a:pt x="18" y="280"/>
                </a:lnTo>
                <a:lnTo>
                  <a:pt x="18" y="313"/>
                </a:lnTo>
                <a:lnTo>
                  <a:pt x="18" y="345"/>
                </a:lnTo>
                <a:lnTo>
                  <a:pt x="18" y="367"/>
                </a:lnTo>
                <a:lnTo>
                  <a:pt x="18" y="377"/>
                </a:lnTo>
                <a:lnTo>
                  <a:pt x="18" y="383"/>
                </a:lnTo>
                <a:lnTo>
                  <a:pt x="18" y="394"/>
                </a:lnTo>
                <a:lnTo>
                  <a:pt x="18" y="377"/>
                </a:lnTo>
                <a:lnTo>
                  <a:pt x="18" y="350"/>
                </a:lnTo>
                <a:lnTo>
                  <a:pt x="18" y="340"/>
                </a:lnTo>
                <a:lnTo>
                  <a:pt x="18" y="367"/>
                </a:lnTo>
                <a:lnTo>
                  <a:pt x="18" y="415"/>
                </a:lnTo>
                <a:lnTo>
                  <a:pt x="18" y="475"/>
                </a:lnTo>
                <a:lnTo>
                  <a:pt x="18" y="523"/>
                </a:lnTo>
                <a:lnTo>
                  <a:pt x="18" y="561"/>
                </a:lnTo>
                <a:lnTo>
                  <a:pt x="18" y="583"/>
                </a:lnTo>
                <a:lnTo>
                  <a:pt x="18" y="588"/>
                </a:lnTo>
                <a:lnTo>
                  <a:pt x="18" y="572"/>
                </a:lnTo>
                <a:lnTo>
                  <a:pt x="18" y="534"/>
                </a:lnTo>
                <a:lnTo>
                  <a:pt x="18" y="480"/>
                </a:lnTo>
                <a:lnTo>
                  <a:pt x="18" y="415"/>
                </a:lnTo>
                <a:lnTo>
                  <a:pt x="18" y="345"/>
                </a:lnTo>
                <a:lnTo>
                  <a:pt x="18" y="269"/>
                </a:lnTo>
                <a:lnTo>
                  <a:pt x="18" y="183"/>
                </a:lnTo>
                <a:lnTo>
                  <a:pt x="18" y="108"/>
                </a:lnTo>
                <a:lnTo>
                  <a:pt x="18" y="48"/>
                </a:lnTo>
                <a:lnTo>
                  <a:pt x="18" y="21"/>
                </a:lnTo>
                <a:lnTo>
                  <a:pt x="18" y="16"/>
                </a:lnTo>
                <a:lnTo>
                  <a:pt x="18" y="43"/>
                </a:lnTo>
                <a:lnTo>
                  <a:pt x="18" y="86"/>
                </a:lnTo>
                <a:lnTo>
                  <a:pt x="18" y="145"/>
                </a:lnTo>
                <a:lnTo>
                  <a:pt x="18" y="194"/>
                </a:lnTo>
                <a:lnTo>
                  <a:pt x="18" y="242"/>
                </a:lnTo>
                <a:lnTo>
                  <a:pt x="18" y="291"/>
                </a:lnTo>
                <a:lnTo>
                  <a:pt x="18" y="329"/>
                </a:lnTo>
                <a:lnTo>
                  <a:pt x="18" y="356"/>
                </a:lnTo>
                <a:lnTo>
                  <a:pt x="18" y="383"/>
                </a:lnTo>
                <a:lnTo>
                  <a:pt x="18" y="410"/>
                </a:lnTo>
                <a:lnTo>
                  <a:pt x="18" y="426"/>
                </a:lnTo>
                <a:lnTo>
                  <a:pt x="18" y="437"/>
                </a:lnTo>
                <a:lnTo>
                  <a:pt x="18" y="453"/>
                </a:lnTo>
                <a:lnTo>
                  <a:pt x="18" y="437"/>
                </a:lnTo>
                <a:lnTo>
                  <a:pt x="18" y="421"/>
                </a:lnTo>
                <a:lnTo>
                  <a:pt x="18" y="404"/>
                </a:lnTo>
                <a:lnTo>
                  <a:pt x="18" y="415"/>
                </a:lnTo>
                <a:lnTo>
                  <a:pt x="18" y="421"/>
                </a:lnTo>
                <a:lnTo>
                  <a:pt x="18" y="426"/>
                </a:lnTo>
                <a:lnTo>
                  <a:pt x="18" y="431"/>
                </a:lnTo>
                <a:lnTo>
                  <a:pt x="18" y="426"/>
                </a:lnTo>
                <a:lnTo>
                  <a:pt x="18" y="415"/>
                </a:lnTo>
                <a:lnTo>
                  <a:pt x="18" y="404"/>
                </a:lnTo>
                <a:lnTo>
                  <a:pt x="18" y="394"/>
                </a:lnTo>
                <a:lnTo>
                  <a:pt x="18" y="372"/>
                </a:lnTo>
                <a:lnTo>
                  <a:pt x="18" y="361"/>
                </a:lnTo>
                <a:lnTo>
                  <a:pt x="18" y="356"/>
                </a:lnTo>
                <a:lnTo>
                  <a:pt x="18" y="367"/>
                </a:lnTo>
                <a:lnTo>
                  <a:pt x="18" y="361"/>
                </a:lnTo>
                <a:lnTo>
                  <a:pt x="18" y="345"/>
                </a:lnTo>
                <a:lnTo>
                  <a:pt x="18" y="302"/>
                </a:lnTo>
                <a:lnTo>
                  <a:pt x="18" y="237"/>
                </a:lnTo>
                <a:lnTo>
                  <a:pt x="18" y="183"/>
                </a:lnTo>
                <a:lnTo>
                  <a:pt x="18" y="151"/>
                </a:lnTo>
                <a:lnTo>
                  <a:pt x="18" y="140"/>
                </a:lnTo>
                <a:lnTo>
                  <a:pt x="18" y="156"/>
                </a:lnTo>
                <a:lnTo>
                  <a:pt x="18" y="189"/>
                </a:lnTo>
                <a:lnTo>
                  <a:pt x="18" y="232"/>
                </a:lnTo>
                <a:lnTo>
                  <a:pt x="18" y="269"/>
                </a:lnTo>
                <a:lnTo>
                  <a:pt x="18" y="302"/>
                </a:lnTo>
                <a:lnTo>
                  <a:pt x="18" y="329"/>
                </a:lnTo>
                <a:lnTo>
                  <a:pt x="18" y="367"/>
                </a:lnTo>
                <a:lnTo>
                  <a:pt x="24" y="404"/>
                </a:lnTo>
                <a:lnTo>
                  <a:pt x="24" y="437"/>
                </a:lnTo>
                <a:lnTo>
                  <a:pt x="24" y="442"/>
                </a:lnTo>
                <a:lnTo>
                  <a:pt x="24" y="426"/>
                </a:lnTo>
                <a:lnTo>
                  <a:pt x="24" y="404"/>
                </a:lnTo>
                <a:lnTo>
                  <a:pt x="24" y="394"/>
                </a:lnTo>
                <a:lnTo>
                  <a:pt x="24" y="399"/>
                </a:lnTo>
                <a:lnTo>
                  <a:pt x="24" y="404"/>
                </a:lnTo>
                <a:lnTo>
                  <a:pt x="24" y="410"/>
                </a:lnTo>
                <a:lnTo>
                  <a:pt x="24" y="404"/>
                </a:lnTo>
                <a:lnTo>
                  <a:pt x="24" y="383"/>
                </a:lnTo>
                <a:lnTo>
                  <a:pt x="24" y="367"/>
                </a:lnTo>
                <a:lnTo>
                  <a:pt x="24" y="361"/>
                </a:lnTo>
                <a:lnTo>
                  <a:pt x="24" y="356"/>
                </a:lnTo>
                <a:lnTo>
                  <a:pt x="24" y="350"/>
                </a:lnTo>
                <a:lnTo>
                  <a:pt x="24" y="356"/>
                </a:lnTo>
                <a:lnTo>
                  <a:pt x="24" y="361"/>
                </a:lnTo>
                <a:lnTo>
                  <a:pt x="24" y="372"/>
                </a:lnTo>
                <a:lnTo>
                  <a:pt x="24" y="383"/>
                </a:lnTo>
                <a:lnTo>
                  <a:pt x="24" y="372"/>
                </a:lnTo>
                <a:lnTo>
                  <a:pt x="24" y="367"/>
                </a:lnTo>
                <a:lnTo>
                  <a:pt x="24" y="372"/>
                </a:lnTo>
                <a:lnTo>
                  <a:pt x="24" y="367"/>
                </a:lnTo>
                <a:lnTo>
                  <a:pt x="24" y="361"/>
                </a:lnTo>
                <a:lnTo>
                  <a:pt x="24" y="356"/>
                </a:lnTo>
                <a:lnTo>
                  <a:pt x="24" y="345"/>
                </a:lnTo>
                <a:lnTo>
                  <a:pt x="24" y="313"/>
                </a:lnTo>
                <a:lnTo>
                  <a:pt x="24" y="269"/>
                </a:lnTo>
                <a:lnTo>
                  <a:pt x="24" y="253"/>
                </a:lnTo>
                <a:lnTo>
                  <a:pt x="24" y="264"/>
                </a:lnTo>
                <a:lnTo>
                  <a:pt x="24" y="296"/>
                </a:lnTo>
                <a:lnTo>
                  <a:pt x="24" y="323"/>
                </a:lnTo>
                <a:lnTo>
                  <a:pt x="24" y="334"/>
                </a:lnTo>
                <a:lnTo>
                  <a:pt x="24" y="340"/>
                </a:lnTo>
                <a:lnTo>
                  <a:pt x="24" y="350"/>
                </a:lnTo>
                <a:lnTo>
                  <a:pt x="24" y="356"/>
                </a:lnTo>
                <a:lnTo>
                  <a:pt x="24" y="350"/>
                </a:lnTo>
                <a:lnTo>
                  <a:pt x="24" y="345"/>
                </a:lnTo>
                <a:lnTo>
                  <a:pt x="24" y="356"/>
                </a:lnTo>
                <a:lnTo>
                  <a:pt x="24" y="394"/>
                </a:lnTo>
                <a:lnTo>
                  <a:pt x="24" y="437"/>
                </a:lnTo>
                <a:lnTo>
                  <a:pt x="24" y="448"/>
                </a:lnTo>
                <a:lnTo>
                  <a:pt x="24" y="426"/>
                </a:lnTo>
                <a:lnTo>
                  <a:pt x="24" y="394"/>
                </a:lnTo>
                <a:lnTo>
                  <a:pt x="24" y="361"/>
                </a:lnTo>
                <a:lnTo>
                  <a:pt x="24" y="329"/>
                </a:lnTo>
                <a:lnTo>
                  <a:pt x="24" y="275"/>
                </a:lnTo>
                <a:lnTo>
                  <a:pt x="24" y="194"/>
                </a:lnTo>
                <a:lnTo>
                  <a:pt x="24" y="118"/>
                </a:lnTo>
                <a:lnTo>
                  <a:pt x="24" y="81"/>
                </a:lnTo>
                <a:lnTo>
                  <a:pt x="24" y="108"/>
                </a:lnTo>
                <a:lnTo>
                  <a:pt x="24" y="156"/>
                </a:lnTo>
                <a:lnTo>
                  <a:pt x="24" y="216"/>
                </a:lnTo>
                <a:lnTo>
                  <a:pt x="24" y="275"/>
                </a:lnTo>
                <a:lnTo>
                  <a:pt x="24" y="318"/>
                </a:lnTo>
                <a:lnTo>
                  <a:pt x="24" y="350"/>
                </a:lnTo>
                <a:lnTo>
                  <a:pt x="24" y="383"/>
                </a:lnTo>
                <a:lnTo>
                  <a:pt x="24" y="426"/>
                </a:lnTo>
                <a:lnTo>
                  <a:pt x="24" y="453"/>
                </a:lnTo>
                <a:lnTo>
                  <a:pt x="24" y="469"/>
                </a:lnTo>
                <a:lnTo>
                  <a:pt x="24" y="485"/>
                </a:lnTo>
                <a:lnTo>
                  <a:pt x="24" y="502"/>
                </a:lnTo>
                <a:lnTo>
                  <a:pt x="24" y="512"/>
                </a:lnTo>
                <a:lnTo>
                  <a:pt x="24" y="518"/>
                </a:lnTo>
                <a:lnTo>
                  <a:pt x="24" y="523"/>
                </a:lnTo>
                <a:lnTo>
                  <a:pt x="24" y="512"/>
                </a:lnTo>
                <a:lnTo>
                  <a:pt x="24" y="480"/>
                </a:lnTo>
                <a:lnTo>
                  <a:pt x="24" y="421"/>
                </a:lnTo>
                <a:lnTo>
                  <a:pt x="24" y="356"/>
                </a:lnTo>
                <a:lnTo>
                  <a:pt x="24" y="296"/>
                </a:lnTo>
                <a:lnTo>
                  <a:pt x="24" y="248"/>
                </a:lnTo>
                <a:lnTo>
                  <a:pt x="24" y="194"/>
                </a:lnTo>
                <a:lnTo>
                  <a:pt x="24" y="145"/>
                </a:lnTo>
                <a:lnTo>
                  <a:pt x="24" y="140"/>
                </a:lnTo>
                <a:lnTo>
                  <a:pt x="30" y="183"/>
                </a:lnTo>
                <a:lnTo>
                  <a:pt x="30" y="259"/>
                </a:lnTo>
                <a:lnTo>
                  <a:pt x="30" y="323"/>
                </a:lnTo>
                <a:lnTo>
                  <a:pt x="30" y="361"/>
                </a:lnTo>
                <a:lnTo>
                  <a:pt x="30" y="394"/>
                </a:lnTo>
                <a:lnTo>
                  <a:pt x="30" y="415"/>
                </a:lnTo>
                <a:lnTo>
                  <a:pt x="30" y="421"/>
                </a:lnTo>
                <a:lnTo>
                  <a:pt x="30" y="415"/>
                </a:lnTo>
                <a:lnTo>
                  <a:pt x="30" y="410"/>
                </a:lnTo>
                <a:lnTo>
                  <a:pt x="30" y="404"/>
                </a:lnTo>
                <a:lnTo>
                  <a:pt x="30" y="399"/>
                </a:lnTo>
                <a:lnTo>
                  <a:pt x="30" y="383"/>
                </a:lnTo>
                <a:lnTo>
                  <a:pt x="30" y="372"/>
                </a:lnTo>
                <a:lnTo>
                  <a:pt x="30" y="367"/>
                </a:lnTo>
                <a:lnTo>
                  <a:pt x="30" y="361"/>
                </a:lnTo>
                <a:lnTo>
                  <a:pt x="30" y="356"/>
                </a:lnTo>
                <a:lnTo>
                  <a:pt x="30" y="334"/>
                </a:lnTo>
                <a:lnTo>
                  <a:pt x="30" y="307"/>
                </a:lnTo>
                <a:lnTo>
                  <a:pt x="30" y="264"/>
                </a:lnTo>
                <a:lnTo>
                  <a:pt x="30" y="226"/>
                </a:lnTo>
                <a:lnTo>
                  <a:pt x="30" y="210"/>
                </a:lnTo>
                <a:lnTo>
                  <a:pt x="30" y="216"/>
                </a:lnTo>
                <a:lnTo>
                  <a:pt x="30" y="226"/>
                </a:lnTo>
                <a:lnTo>
                  <a:pt x="30" y="242"/>
                </a:lnTo>
                <a:lnTo>
                  <a:pt x="30" y="275"/>
                </a:lnTo>
                <a:lnTo>
                  <a:pt x="30" y="323"/>
                </a:lnTo>
                <a:lnTo>
                  <a:pt x="30" y="350"/>
                </a:lnTo>
                <a:lnTo>
                  <a:pt x="30" y="361"/>
                </a:lnTo>
                <a:lnTo>
                  <a:pt x="30" y="377"/>
                </a:lnTo>
                <a:lnTo>
                  <a:pt x="30" y="410"/>
                </a:lnTo>
                <a:lnTo>
                  <a:pt x="30" y="437"/>
                </a:lnTo>
                <a:lnTo>
                  <a:pt x="30" y="431"/>
                </a:lnTo>
                <a:lnTo>
                  <a:pt x="30" y="404"/>
                </a:lnTo>
                <a:lnTo>
                  <a:pt x="30" y="361"/>
                </a:lnTo>
                <a:lnTo>
                  <a:pt x="30" y="340"/>
                </a:lnTo>
                <a:lnTo>
                  <a:pt x="30" y="345"/>
                </a:lnTo>
                <a:lnTo>
                  <a:pt x="30" y="367"/>
                </a:lnTo>
                <a:lnTo>
                  <a:pt x="30" y="399"/>
                </a:lnTo>
                <a:lnTo>
                  <a:pt x="30" y="404"/>
                </a:lnTo>
                <a:lnTo>
                  <a:pt x="30" y="388"/>
                </a:lnTo>
                <a:lnTo>
                  <a:pt x="30" y="361"/>
                </a:lnTo>
                <a:lnTo>
                  <a:pt x="30" y="356"/>
                </a:lnTo>
                <a:lnTo>
                  <a:pt x="30" y="377"/>
                </a:lnTo>
                <a:lnTo>
                  <a:pt x="30" y="399"/>
                </a:lnTo>
                <a:lnTo>
                  <a:pt x="30" y="377"/>
                </a:lnTo>
                <a:lnTo>
                  <a:pt x="30" y="356"/>
                </a:lnTo>
                <a:lnTo>
                  <a:pt x="30" y="372"/>
                </a:lnTo>
                <a:lnTo>
                  <a:pt x="30" y="383"/>
                </a:lnTo>
                <a:lnTo>
                  <a:pt x="30" y="394"/>
                </a:lnTo>
                <a:lnTo>
                  <a:pt x="30" y="399"/>
                </a:lnTo>
                <a:lnTo>
                  <a:pt x="30" y="394"/>
                </a:lnTo>
                <a:lnTo>
                  <a:pt x="30" y="383"/>
                </a:lnTo>
                <a:lnTo>
                  <a:pt x="30" y="372"/>
                </a:lnTo>
                <a:lnTo>
                  <a:pt x="30" y="361"/>
                </a:lnTo>
                <a:lnTo>
                  <a:pt x="30" y="356"/>
                </a:lnTo>
                <a:lnTo>
                  <a:pt x="30" y="350"/>
                </a:lnTo>
                <a:lnTo>
                  <a:pt x="30" y="323"/>
                </a:lnTo>
                <a:lnTo>
                  <a:pt x="30" y="286"/>
                </a:lnTo>
                <a:lnTo>
                  <a:pt x="30" y="242"/>
                </a:lnTo>
                <a:lnTo>
                  <a:pt x="30" y="226"/>
                </a:lnTo>
                <a:lnTo>
                  <a:pt x="30" y="237"/>
                </a:lnTo>
                <a:lnTo>
                  <a:pt x="30" y="253"/>
                </a:lnTo>
                <a:lnTo>
                  <a:pt x="30" y="237"/>
                </a:lnTo>
                <a:lnTo>
                  <a:pt x="30" y="226"/>
                </a:lnTo>
                <a:lnTo>
                  <a:pt x="30" y="248"/>
                </a:lnTo>
                <a:lnTo>
                  <a:pt x="30" y="286"/>
                </a:lnTo>
                <a:lnTo>
                  <a:pt x="30" y="313"/>
                </a:lnTo>
                <a:lnTo>
                  <a:pt x="30" y="329"/>
                </a:lnTo>
                <a:lnTo>
                  <a:pt x="30" y="340"/>
                </a:lnTo>
                <a:lnTo>
                  <a:pt x="30" y="377"/>
                </a:lnTo>
                <a:lnTo>
                  <a:pt x="30" y="431"/>
                </a:lnTo>
                <a:lnTo>
                  <a:pt x="30" y="475"/>
                </a:lnTo>
                <a:lnTo>
                  <a:pt x="30" y="491"/>
                </a:lnTo>
                <a:lnTo>
                  <a:pt x="30" y="475"/>
                </a:lnTo>
                <a:lnTo>
                  <a:pt x="36" y="469"/>
                </a:lnTo>
                <a:lnTo>
                  <a:pt x="36" y="458"/>
                </a:lnTo>
                <a:lnTo>
                  <a:pt x="36" y="431"/>
                </a:lnTo>
                <a:lnTo>
                  <a:pt x="36" y="399"/>
                </a:lnTo>
                <a:lnTo>
                  <a:pt x="36" y="372"/>
                </a:lnTo>
                <a:lnTo>
                  <a:pt x="36" y="340"/>
                </a:lnTo>
                <a:lnTo>
                  <a:pt x="36" y="286"/>
                </a:lnTo>
                <a:lnTo>
                  <a:pt x="36" y="221"/>
                </a:lnTo>
                <a:lnTo>
                  <a:pt x="36" y="189"/>
                </a:lnTo>
                <a:lnTo>
                  <a:pt x="36" y="205"/>
                </a:lnTo>
                <a:lnTo>
                  <a:pt x="36" y="237"/>
                </a:lnTo>
                <a:lnTo>
                  <a:pt x="36" y="264"/>
                </a:lnTo>
                <a:lnTo>
                  <a:pt x="36" y="253"/>
                </a:lnTo>
                <a:lnTo>
                  <a:pt x="36" y="259"/>
                </a:lnTo>
                <a:lnTo>
                  <a:pt x="36" y="264"/>
                </a:lnTo>
                <a:lnTo>
                  <a:pt x="36" y="259"/>
                </a:lnTo>
                <a:lnTo>
                  <a:pt x="36" y="275"/>
                </a:lnTo>
                <a:lnTo>
                  <a:pt x="36" y="307"/>
                </a:lnTo>
                <a:lnTo>
                  <a:pt x="36" y="350"/>
                </a:lnTo>
                <a:lnTo>
                  <a:pt x="36" y="394"/>
                </a:lnTo>
                <a:lnTo>
                  <a:pt x="36" y="431"/>
                </a:lnTo>
                <a:lnTo>
                  <a:pt x="36" y="469"/>
                </a:lnTo>
                <a:lnTo>
                  <a:pt x="36" y="491"/>
                </a:lnTo>
                <a:lnTo>
                  <a:pt x="36" y="502"/>
                </a:lnTo>
                <a:lnTo>
                  <a:pt x="36" y="491"/>
                </a:lnTo>
                <a:lnTo>
                  <a:pt x="36" y="475"/>
                </a:lnTo>
                <a:lnTo>
                  <a:pt x="36" y="453"/>
                </a:lnTo>
                <a:lnTo>
                  <a:pt x="36" y="415"/>
                </a:lnTo>
                <a:lnTo>
                  <a:pt x="36" y="367"/>
                </a:lnTo>
                <a:lnTo>
                  <a:pt x="36" y="329"/>
                </a:lnTo>
                <a:lnTo>
                  <a:pt x="36" y="296"/>
                </a:lnTo>
                <a:lnTo>
                  <a:pt x="36" y="269"/>
                </a:lnTo>
                <a:lnTo>
                  <a:pt x="36" y="242"/>
                </a:lnTo>
                <a:lnTo>
                  <a:pt x="36" y="232"/>
                </a:lnTo>
                <a:lnTo>
                  <a:pt x="36" y="242"/>
                </a:lnTo>
                <a:lnTo>
                  <a:pt x="36" y="259"/>
                </a:lnTo>
                <a:lnTo>
                  <a:pt x="36" y="286"/>
                </a:lnTo>
                <a:lnTo>
                  <a:pt x="36" y="323"/>
                </a:lnTo>
                <a:lnTo>
                  <a:pt x="36" y="356"/>
                </a:lnTo>
                <a:lnTo>
                  <a:pt x="36" y="377"/>
                </a:lnTo>
                <a:lnTo>
                  <a:pt x="36" y="388"/>
                </a:lnTo>
                <a:lnTo>
                  <a:pt x="36" y="383"/>
                </a:lnTo>
                <a:lnTo>
                  <a:pt x="36" y="377"/>
                </a:lnTo>
                <a:lnTo>
                  <a:pt x="36" y="388"/>
                </a:lnTo>
                <a:lnTo>
                  <a:pt x="36" y="399"/>
                </a:lnTo>
                <a:lnTo>
                  <a:pt x="36" y="388"/>
                </a:lnTo>
                <a:lnTo>
                  <a:pt x="36" y="372"/>
                </a:lnTo>
                <a:lnTo>
                  <a:pt x="36" y="361"/>
                </a:lnTo>
                <a:lnTo>
                  <a:pt x="36" y="356"/>
                </a:lnTo>
                <a:lnTo>
                  <a:pt x="36" y="345"/>
                </a:lnTo>
                <a:lnTo>
                  <a:pt x="36" y="334"/>
                </a:lnTo>
                <a:lnTo>
                  <a:pt x="36" y="329"/>
                </a:lnTo>
                <a:lnTo>
                  <a:pt x="36" y="313"/>
                </a:lnTo>
                <a:lnTo>
                  <a:pt x="36" y="296"/>
                </a:lnTo>
                <a:lnTo>
                  <a:pt x="36" y="291"/>
                </a:lnTo>
                <a:lnTo>
                  <a:pt x="36" y="302"/>
                </a:lnTo>
                <a:lnTo>
                  <a:pt x="36" y="313"/>
                </a:lnTo>
                <a:lnTo>
                  <a:pt x="36" y="318"/>
                </a:lnTo>
                <a:lnTo>
                  <a:pt x="36" y="323"/>
                </a:lnTo>
                <a:lnTo>
                  <a:pt x="36" y="318"/>
                </a:lnTo>
                <a:lnTo>
                  <a:pt x="36" y="280"/>
                </a:lnTo>
                <a:lnTo>
                  <a:pt x="36" y="226"/>
                </a:lnTo>
                <a:lnTo>
                  <a:pt x="36" y="194"/>
                </a:lnTo>
                <a:lnTo>
                  <a:pt x="36" y="210"/>
                </a:lnTo>
                <a:lnTo>
                  <a:pt x="36" y="253"/>
                </a:lnTo>
                <a:lnTo>
                  <a:pt x="36" y="291"/>
                </a:lnTo>
                <a:lnTo>
                  <a:pt x="36" y="323"/>
                </a:lnTo>
                <a:lnTo>
                  <a:pt x="36" y="345"/>
                </a:lnTo>
                <a:lnTo>
                  <a:pt x="36" y="356"/>
                </a:lnTo>
                <a:lnTo>
                  <a:pt x="36" y="367"/>
                </a:lnTo>
                <a:lnTo>
                  <a:pt x="36" y="388"/>
                </a:lnTo>
                <a:lnTo>
                  <a:pt x="36" y="421"/>
                </a:lnTo>
                <a:lnTo>
                  <a:pt x="42" y="442"/>
                </a:lnTo>
                <a:lnTo>
                  <a:pt x="42" y="448"/>
                </a:lnTo>
                <a:lnTo>
                  <a:pt x="42" y="442"/>
                </a:lnTo>
                <a:lnTo>
                  <a:pt x="42" y="453"/>
                </a:lnTo>
                <a:lnTo>
                  <a:pt x="42" y="475"/>
                </a:lnTo>
                <a:lnTo>
                  <a:pt x="42" y="485"/>
                </a:lnTo>
                <a:lnTo>
                  <a:pt x="42" y="475"/>
                </a:lnTo>
                <a:lnTo>
                  <a:pt x="42" y="469"/>
                </a:lnTo>
                <a:lnTo>
                  <a:pt x="42" y="448"/>
                </a:lnTo>
                <a:lnTo>
                  <a:pt x="42" y="421"/>
                </a:lnTo>
                <a:lnTo>
                  <a:pt x="42" y="388"/>
                </a:lnTo>
                <a:lnTo>
                  <a:pt x="42" y="367"/>
                </a:lnTo>
                <a:lnTo>
                  <a:pt x="42" y="350"/>
                </a:lnTo>
                <a:lnTo>
                  <a:pt x="42" y="313"/>
                </a:lnTo>
                <a:lnTo>
                  <a:pt x="42" y="259"/>
                </a:lnTo>
                <a:lnTo>
                  <a:pt x="42" y="210"/>
                </a:lnTo>
                <a:lnTo>
                  <a:pt x="42" y="199"/>
                </a:lnTo>
                <a:lnTo>
                  <a:pt x="42" y="216"/>
                </a:lnTo>
                <a:lnTo>
                  <a:pt x="42" y="237"/>
                </a:lnTo>
                <a:lnTo>
                  <a:pt x="42" y="259"/>
                </a:lnTo>
                <a:lnTo>
                  <a:pt x="42" y="280"/>
                </a:lnTo>
                <a:lnTo>
                  <a:pt x="42" y="302"/>
                </a:lnTo>
                <a:lnTo>
                  <a:pt x="42" y="334"/>
                </a:lnTo>
                <a:lnTo>
                  <a:pt x="42" y="377"/>
                </a:lnTo>
                <a:lnTo>
                  <a:pt x="42" y="415"/>
                </a:lnTo>
                <a:lnTo>
                  <a:pt x="42" y="404"/>
                </a:lnTo>
                <a:lnTo>
                  <a:pt x="42" y="361"/>
                </a:lnTo>
                <a:lnTo>
                  <a:pt x="42" y="318"/>
                </a:lnTo>
                <a:lnTo>
                  <a:pt x="42" y="302"/>
                </a:lnTo>
                <a:lnTo>
                  <a:pt x="42" y="307"/>
                </a:lnTo>
                <a:lnTo>
                  <a:pt x="42" y="302"/>
                </a:lnTo>
                <a:lnTo>
                  <a:pt x="42" y="291"/>
                </a:lnTo>
                <a:lnTo>
                  <a:pt x="42" y="302"/>
                </a:lnTo>
                <a:lnTo>
                  <a:pt x="42" y="334"/>
                </a:lnTo>
                <a:lnTo>
                  <a:pt x="42" y="361"/>
                </a:lnTo>
                <a:lnTo>
                  <a:pt x="42" y="372"/>
                </a:lnTo>
                <a:lnTo>
                  <a:pt x="42" y="361"/>
                </a:lnTo>
                <a:lnTo>
                  <a:pt x="42" y="356"/>
                </a:lnTo>
                <a:lnTo>
                  <a:pt x="42" y="345"/>
                </a:lnTo>
                <a:lnTo>
                  <a:pt x="42" y="313"/>
                </a:lnTo>
                <a:lnTo>
                  <a:pt x="42" y="264"/>
                </a:lnTo>
                <a:lnTo>
                  <a:pt x="42" y="210"/>
                </a:lnTo>
                <a:lnTo>
                  <a:pt x="42" y="172"/>
                </a:lnTo>
                <a:lnTo>
                  <a:pt x="42" y="162"/>
                </a:lnTo>
                <a:lnTo>
                  <a:pt x="42" y="189"/>
                </a:lnTo>
                <a:lnTo>
                  <a:pt x="42" y="237"/>
                </a:lnTo>
                <a:lnTo>
                  <a:pt x="42" y="286"/>
                </a:lnTo>
                <a:lnTo>
                  <a:pt x="42" y="318"/>
                </a:lnTo>
                <a:lnTo>
                  <a:pt x="42" y="340"/>
                </a:lnTo>
                <a:lnTo>
                  <a:pt x="42" y="356"/>
                </a:lnTo>
                <a:lnTo>
                  <a:pt x="42" y="372"/>
                </a:lnTo>
                <a:lnTo>
                  <a:pt x="42" y="394"/>
                </a:lnTo>
                <a:lnTo>
                  <a:pt x="42" y="415"/>
                </a:lnTo>
                <a:lnTo>
                  <a:pt x="42" y="437"/>
                </a:lnTo>
                <a:lnTo>
                  <a:pt x="42" y="426"/>
                </a:lnTo>
                <a:lnTo>
                  <a:pt x="42" y="453"/>
                </a:lnTo>
                <a:lnTo>
                  <a:pt x="42" y="485"/>
                </a:lnTo>
                <a:lnTo>
                  <a:pt x="42" y="512"/>
                </a:lnTo>
                <a:lnTo>
                  <a:pt x="42" y="518"/>
                </a:lnTo>
                <a:lnTo>
                  <a:pt x="42" y="507"/>
                </a:lnTo>
                <a:lnTo>
                  <a:pt x="42" y="480"/>
                </a:lnTo>
                <a:lnTo>
                  <a:pt x="42" y="458"/>
                </a:lnTo>
                <a:lnTo>
                  <a:pt x="42" y="437"/>
                </a:lnTo>
                <a:lnTo>
                  <a:pt x="42" y="415"/>
                </a:lnTo>
                <a:lnTo>
                  <a:pt x="42" y="388"/>
                </a:lnTo>
                <a:lnTo>
                  <a:pt x="42" y="361"/>
                </a:lnTo>
                <a:lnTo>
                  <a:pt x="42" y="323"/>
                </a:lnTo>
                <a:lnTo>
                  <a:pt x="42" y="280"/>
                </a:lnTo>
                <a:lnTo>
                  <a:pt x="42" y="242"/>
                </a:lnTo>
                <a:lnTo>
                  <a:pt x="42" y="216"/>
                </a:lnTo>
                <a:lnTo>
                  <a:pt x="42" y="210"/>
                </a:lnTo>
                <a:lnTo>
                  <a:pt x="42" y="205"/>
                </a:lnTo>
                <a:lnTo>
                  <a:pt x="42" y="194"/>
                </a:lnTo>
                <a:lnTo>
                  <a:pt x="42" y="183"/>
                </a:lnTo>
                <a:lnTo>
                  <a:pt x="42" y="194"/>
                </a:lnTo>
                <a:lnTo>
                  <a:pt x="42" y="226"/>
                </a:lnTo>
                <a:lnTo>
                  <a:pt x="42" y="269"/>
                </a:lnTo>
                <a:lnTo>
                  <a:pt x="42" y="302"/>
                </a:lnTo>
                <a:lnTo>
                  <a:pt x="42" y="329"/>
                </a:lnTo>
                <a:lnTo>
                  <a:pt x="42" y="372"/>
                </a:lnTo>
                <a:lnTo>
                  <a:pt x="42" y="431"/>
                </a:lnTo>
                <a:lnTo>
                  <a:pt x="48" y="469"/>
                </a:lnTo>
                <a:lnTo>
                  <a:pt x="48" y="485"/>
                </a:lnTo>
                <a:lnTo>
                  <a:pt x="48" y="491"/>
                </a:lnTo>
                <a:lnTo>
                  <a:pt x="48" y="502"/>
                </a:lnTo>
                <a:lnTo>
                  <a:pt x="48" y="491"/>
                </a:lnTo>
                <a:lnTo>
                  <a:pt x="48" y="464"/>
                </a:lnTo>
                <a:lnTo>
                  <a:pt x="48" y="431"/>
                </a:lnTo>
                <a:lnTo>
                  <a:pt x="48" y="399"/>
                </a:lnTo>
                <a:lnTo>
                  <a:pt x="48" y="361"/>
                </a:lnTo>
                <a:lnTo>
                  <a:pt x="48" y="323"/>
                </a:lnTo>
                <a:lnTo>
                  <a:pt x="48" y="280"/>
                </a:lnTo>
                <a:lnTo>
                  <a:pt x="48" y="216"/>
                </a:lnTo>
                <a:lnTo>
                  <a:pt x="48" y="156"/>
                </a:lnTo>
                <a:lnTo>
                  <a:pt x="48" y="129"/>
                </a:lnTo>
                <a:lnTo>
                  <a:pt x="48" y="145"/>
                </a:lnTo>
                <a:lnTo>
                  <a:pt x="48" y="151"/>
                </a:lnTo>
                <a:lnTo>
                  <a:pt x="48" y="162"/>
                </a:lnTo>
                <a:lnTo>
                  <a:pt x="48" y="183"/>
                </a:lnTo>
                <a:lnTo>
                  <a:pt x="48" y="210"/>
                </a:lnTo>
                <a:lnTo>
                  <a:pt x="48" y="248"/>
                </a:lnTo>
                <a:lnTo>
                  <a:pt x="48" y="296"/>
                </a:lnTo>
                <a:lnTo>
                  <a:pt x="48" y="340"/>
                </a:lnTo>
                <a:lnTo>
                  <a:pt x="48" y="377"/>
                </a:lnTo>
                <a:lnTo>
                  <a:pt x="48" y="410"/>
                </a:lnTo>
                <a:lnTo>
                  <a:pt x="48" y="421"/>
                </a:lnTo>
                <a:lnTo>
                  <a:pt x="48" y="404"/>
                </a:lnTo>
                <a:lnTo>
                  <a:pt x="48" y="377"/>
                </a:lnTo>
                <a:lnTo>
                  <a:pt x="48" y="350"/>
                </a:lnTo>
                <a:lnTo>
                  <a:pt x="48" y="345"/>
                </a:lnTo>
                <a:lnTo>
                  <a:pt x="48" y="361"/>
                </a:lnTo>
                <a:lnTo>
                  <a:pt x="48" y="377"/>
                </a:lnTo>
                <a:lnTo>
                  <a:pt x="48" y="361"/>
                </a:lnTo>
                <a:lnTo>
                  <a:pt x="48" y="345"/>
                </a:lnTo>
                <a:lnTo>
                  <a:pt x="48" y="361"/>
                </a:lnTo>
                <a:lnTo>
                  <a:pt x="48" y="377"/>
                </a:lnTo>
                <a:lnTo>
                  <a:pt x="48" y="394"/>
                </a:lnTo>
                <a:lnTo>
                  <a:pt x="48" y="410"/>
                </a:lnTo>
                <a:lnTo>
                  <a:pt x="48" y="415"/>
                </a:lnTo>
                <a:lnTo>
                  <a:pt x="48" y="410"/>
                </a:lnTo>
                <a:lnTo>
                  <a:pt x="48" y="404"/>
                </a:lnTo>
                <a:lnTo>
                  <a:pt x="48" y="421"/>
                </a:lnTo>
                <a:lnTo>
                  <a:pt x="48" y="442"/>
                </a:lnTo>
                <a:lnTo>
                  <a:pt x="48" y="458"/>
                </a:lnTo>
                <a:lnTo>
                  <a:pt x="48" y="453"/>
                </a:lnTo>
                <a:lnTo>
                  <a:pt x="48" y="437"/>
                </a:lnTo>
                <a:lnTo>
                  <a:pt x="48" y="421"/>
                </a:lnTo>
                <a:lnTo>
                  <a:pt x="48" y="410"/>
                </a:lnTo>
                <a:lnTo>
                  <a:pt x="48" y="383"/>
                </a:lnTo>
                <a:lnTo>
                  <a:pt x="48" y="345"/>
                </a:lnTo>
                <a:lnTo>
                  <a:pt x="48" y="313"/>
                </a:lnTo>
                <a:lnTo>
                  <a:pt x="48" y="302"/>
                </a:lnTo>
                <a:lnTo>
                  <a:pt x="48" y="296"/>
                </a:lnTo>
                <a:lnTo>
                  <a:pt x="48" y="280"/>
                </a:lnTo>
                <a:lnTo>
                  <a:pt x="48" y="248"/>
                </a:lnTo>
                <a:lnTo>
                  <a:pt x="48" y="216"/>
                </a:lnTo>
                <a:lnTo>
                  <a:pt x="48" y="199"/>
                </a:lnTo>
                <a:lnTo>
                  <a:pt x="48" y="183"/>
                </a:lnTo>
                <a:lnTo>
                  <a:pt x="48" y="162"/>
                </a:lnTo>
                <a:lnTo>
                  <a:pt x="48" y="145"/>
                </a:lnTo>
                <a:lnTo>
                  <a:pt x="48" y="162"/>
                </a:lnTo>
                <a:lnTo>
                  <a:pt x="48" y="194"/>
                </a:lnTo>
                <a:lnTo>
                  <a:pt x="48" y="232"/>
                </a:lnTo>
                <a:lnTo>
                  <a:pt x="48" y="264"/>
                </a:lnTo>
                <a:lnTo>
                  <a:pt x="48" y="296"/>
                </a:lnTo>
                <a:lnTo>
                  <a:pt x="48" y="329"/>
                </a:lnTo>
                <a:lnTo>
                  <a:pt x="48" y="372"/>
                </a:lnTo>
                <a:lnTo>
                  <a:pt x="48" y="410"/>
                </a:lnTo>
                <a:lnTo>
                  <a:pt x="48" y="442"/>
                </a:lnTo>
                <a:lnTo>
                  <a:pt x="48" y="426"/>
                </a:lnTo>
                <a:lnTo>
                  <a:pt x="54" y="410"/>
                </a:lnTo>
                <a:lnTo>
                  <a:pt x="54" y="421"/>
                </a:lnTo>
                <a:lnTo>
                  <a:pt x="54" y="442"/>
                </a:lnTo>
                <a:lnTo>
                  <a:pt x="54" y="458"/>
                </a:lnTo>
                <a:lnTo>
                  <a:pt x="54" y="453"/>
                </a:lnTo>
                <a:lnTo>
                  <a:pt x="54" y="448"/>
                </a:lnTo>
                <a:lnTo>
                  <a:pt x="54" y="437"/>
                </a:lnTo>
                <a:lnTo>
                  <a:pt x="54" y="426"/>
                </a:lnTo>
                <a:lnTo>
                  <a:pt x="54" y="421"/>
                </a:lnTo>
                <a:lnTo>
                  <a:pt x="54" y="437"/>
                </a:lnTo>
                <a:lnTo>
                  <a:pt x="54" y="453"/>
                </a:lnTo>
                <a:lnTo>
                  <a:pt x="54" y="448"/>
                </a:lnTo>
                <a:lnTo>
                  <a:pt x="54" y="426"/>
                </a:lnTo>
                <a:lnTo>
                  <a:pt x="54" y="394"/>
                </a:lnTo>
                <a:lnTo>
                  <a:pt x="54" y="372"/>
                </a:lnTo>
                <a:lnTo>
                  <a:pt x="54" y="350"/>
                </a:lnTo>
                <a:lnTo>
                  <a:pt x="54" y="313"/>
                </a:lnTo>
                <a:lnTo>
                  <a:pt x="54" y="264"/>
                </a:lnTo>
                <a:lnTo>
                  <a:pt x="54" y="210"/>
                </a:lnTo>
                <a:lnTo>
                  <a:pt x="54" y="178"/>
                </a:lnTo>
                <a:lnTo>
                  <a:pt x="54" y="194"/>
                </a:lnTo>
                <a:lnTo>
                  <a:pt x="54" y="205"/>
                </a:lnTo>
                <a:lnTo>
                  <a:pt x="54" y="210"/>
                </a:lnTo>
                <a:lnTo>
                  <a:pt x="54" y="221"/>
                </a:lnTo>
                <a:lnTo>
                  <a:pt x="54" y="253"/>
                </a:lnTo>
                <a:lnTo>
                  <a:pt x="54" y="286"/>
                </a:lnTo>
                <a:lnTo>
                  <a:pt x="54" y="302"/>
                </a:lnTo>
                <a:lnTo>
                  <a:pt x="54" y="313"/>
                </a:lnTo>
                <a:lnTo>
                  <a:pt x="54" y="329"/>
                </a:lnTo>
                <a:lnTo>
                  <a:pt x="54" y="372"/>
                </a:lnTo>
                <a:lnTo>
                  <a:pt x="54" y="426"/>
                </a:lnTo>
                <a:lnTo>
                  <a:pt x="54" y="458"/>
                </a:lnTo>
                <a:lnTo>
                  <a:pt x="54" y="469"/>
                </a:lnTo>
                <a:lnTo>
                  <a:pt x="54" y="464"/>
                </a:lnTo>
                <a:lnTo>
                  <a:pt x="54" y="469"/>
                </a:lnTo>
                <a:lnTo>
                  <a:pt x="54" y="480"/>
                </a:lnTo>
                <a:lnTo>
                  <a:pt x="54" y="491"/>
                </a:lnTo>
                <a:lnTo>
                  <a:pt x="54" y="485"/>
                </a:lnTo>
                <a:lnTo>
                  <a:pt x="54" y="464"/>
                </a:lnTo>
                <a:lnTo>
                  <a:pt x="54" y="431"/>
                </a:lnTo>
                <a:lnTo>
                  <a:pt x="54" y="394"/>
                </a:lnTo>
                <a:lnTo>
                  <a:pt x="54" y="356"/>
                </a:lnTo>
                <a:lnTo>
                  <a:pt x="54" y="323"/>
                </a:lnTo>
                <a:lnTo>
                  <a:pt x="54" y="280"/>
                </a:lnTo>
                <a:lnTo>
                  <a:pt x="54" y="232"/>
                </a:lnTo>
                <a:lnTo>
                  <a:pt x="54" y="183"/>
                </a:lnTo>
                <a:lnTo>
                  <a:pt x="54" y="156"/>
                </a:lnTo>
                <a:lnTo>
                  <a:pt x="54" y="151"/>
                </a:lnTo>
                <a:lnTo>
                  <a:pt x="54" y="162"/>
                </a:lnTo>
                <a:lnTo>
                  <a:pt x="54" y="183"/>
                </a:lnTo>
                <a:lnTo>
                  <a:pt x="54" y="205"/>
                </a:lnTo>
                <a:lnTo>
                  <a:pt x="54" y="237"/>
                </a:lnTo>
                <a:lnTo>
                  <a:pt x="54" y="275"/>
                </a:lnTo>
                <a:lnTo>
                  <a:pt x="54" y="313"/>
                </a:lnTo>
                <a:lnTo>
                  <a:pt x="54" y="350"/>
                </a:lnTo>
                <a:lnTo>
                  <a:pt x="54" y="394"/>
                </a:lnTo>
                <a:lnTo>
                  <a:pt x="54" y="431"/>
                </a:lnTo>
                <a:lnTo>
                  <a:pt x="54" y="453"/>
                </a:lnTo>
                <a:lnTo>
                  <a:pt x="54" y="448"/>
                </a:lnTo>
                <a:lnTo>
                  <a:pt x="54" y="442"/>
                </a:lnTo>
                <a:lnTo>
                  <a:pt x="54" y="437"/>
                </a:lnTo>
                <a:lnTo>
                  <a:pt x="54" y="421"/>
                </a:lnTo>
                <a:lnTo>
                  <a:pt x="54" y="404"/>
                </a:lnTo>
                <a:lnTo>
                  <a:pt x="54" y="399"/>
                </a:lnTo>
                <a:lnTo>
                  <a:pt x="54" y="388"/>
                </a:lnTo>
                <a:lnTo>
                  <a:pt x="54" y="356"/>
                </a:lnTo>
                <a:lnTo>
                  <a:pt x="54" y="318"/>
                </a:lnTo>
                <a:lnTo>
                  <a:pt x="54" y="280"/>
                </a:lnTo>
                <a:lnTo>
                  <a:pt x="54" y="248"/>
                </a:lnTo>
                <a:lnTo>
                  <a:pt x="54" y="242"/>
                </a:lnTo>
                <a:lnTo>
                  <a:pt x="54" y="259"/>
                </a:lnTo>
                <a:lnTo>
                  <a:pt x="54" y="280"/>
                </a:lnTo>
                <a:lnTo>
                  <a:pt x="54" y="286"/>
                </a:lnTo>
                <a:lnTo>
                  <a:pt x="54" y="275"/>
                </a:lnTo>
                <a:lnTo>
                  <a:pt x="54" y="269"/>
                </a:lnTo>
                <a:lnTo>
                  <a:pt x="54" y="296"/>
                </a:lnTo>
                <a:lnTo>
                  <a:pt x="54" y="340"/>
                </a:lnTo>
                <a:lnTo>
                  <a:pt x="54" y="388"/>
                </a:lnTo>
                <a:lnTo>
                  <a:pt x="60" y="426"/>
                </a:lnTo>
                <a:lnTo>
                  <a:pt x="60" y="475"/>
                </a:lnTo>
                <a:lnTo>
                  <a:pt x="60" y="518"/>
                </a:lnTo>
                <a:lnTo>
                  <a:pt x="60" y="529"/>
                </a:lnTo>
                <a:lnTo>
                  <a:pt x="60" y="507"/>
                </a:lnTo>
                <a:lnTo>
                  <a:pt x="60" y="464"/>
                </a:lnTo>
                <a:lnTo>
                  <a:pt x="60" y="415"/>
                </a:lnTo>
                <a:lnTo>
                  <a:pt x="60" y="377"/>
                </a:lnTo>
                <a:lnTo>
                  <a:pt x="60" y="345"/>
                </a:lnTo>
                <a:lnTo>
                  <a:pt x="60" y="313"/>
                </a:lnTo>
                <a:lnTo>
                  <a:pt x="60" y="280"/>
                </a:lnTo>
                <a:lnTo>
                  <a:pt x="60" y="226"/>
                </a:lnTo>
                <a:lnTo>
                  <a:pt x="60" y="178"/>
                </a:lnTo>
                <a:lnTo>
                  <a:pt x="60" y="162"/>
                </a:lnTo>
                <a:lnTo>
                  <a:pt x="60" y="189"/>
                </a:lnTo>
                <a:lnTo>
                  <a:pt x="60" y="232"/>
                </a:lnTo>
                <a:lnTo>
                  <a:pt x="60" y="253"/>
                </a:lnTo>
                <a:lnTo>
                  <a:pt x="60" y="259"/>
                </a:lnTo>
                <a:lnTo>
                  <a:pt x="60" y="242"/>
                </a:lnTo>
                <a:lnTo>
                  <a:pt x="60" y="237"/>
                </a:lnTo>
                <a:lnTo>
                  <a:pt x="60" y="242"/>
                </a:lnTo>
                <a:lnTo>
                  <a:pt x="60" y="259"/>
                </a:lnTo>
                <a:lnTo>
                  <a:pt x="60" y="269"/>
                </a:lnTo>
                <a:lnTo>
                  <a:pt x="60" y="286"/>
                </a:lnTo>
                <a:lnTo>
                  <a:pt x="60" y="302"/>
                </a:lnTo>
                <a:lnTo>
                  <a:pt x="60" y="318"/>
                </a:lnTo>
                <a:lnTo>
                  <a:pt x="60" y="329"/>
                </a:lnTo>
                <a:lnTo>
                  <a:pt x="60" y="361"/>
                </a:lnTo>
                <a:lnTo>
                  <a:pt x="60" y="410"/>
                </a:lnTo>
                <a:lnTo>
                  <a:pt x="60" y="448"/>
                </a:lnTo>
                <a:lnTo>
                  <a:pt x="60" y="464"/>
                </a:lnTo>
                <a:lnTo>
                  <a:pt x="60" y="480"/>
                </a:lnTo>
                <a:lnTo>
                  <a:pt x="60" y="502"/>
                </a:lnTo>
                <a:lnTo>
                  <a:pt x="60" y="523"/>
                </a:lnTo>
                <a:lnTo>
                  <a:pt x="60" y="502"/>
                </a:lnTo>
                <a:lnTo>
                  <a:pt x="60" y="469"/>
                </a:lnTo>
                <a:lnTo>
                  <a:pt x="60" y="448"/>
                </a:lnTo>
                <a:lnTo>
                  <a:pt x="60" y="437"/>
                </a:lnTo>
                <a:lnTo>
                  <a:pt x="60" y="415"/>
                </a:lnTo>
                <a:lnTo>
                  <a:pt x="60" y="383"/>
                </a:lnTo>
                <a:lnTo>
                  <a:pt x="60" y="356"/>
                </a:lnTo>
                <a:lnTo>
                  <a:pt x="60" y="334"/>
                </a:lnTo>
                <a:lnTo>
                  <a:pt x="60" y="313"/>
                </a:lnTo>
                <a:lnTo>
                  <a:pt x="60" y="296"/>
                </a:lnTo>
                <a:lnTo>
                  <a:pt x="60" y="302"/>
                </a:lnTo>
                <a:lnTo>
                  <a:pt x="60" y="318"/>
                </a:lnTo>
                <a:lnTo>
                  <a:pt x="60" y="329"/>
                </a:lnTo>
                <a:lnTo>
                  <a:pt x="60" y="340"/>
                </a:lnTo>
                <a:lnTo>
                  <a:pt x="60" y="367"/>
                </a:lnTo>
                <a:lnTo>
                  <a:pt x="60" y="388"/>
                </a:lnTo>
                <a:lnTo>
                  <a:pt x="60" y="399"/>
                </a:lnTo>
                <a:lnTo>
                  <a:pt x="60" y="394"/>
                </a:lnTo>
                <a:lnTo>
                  <a:pt x="60" y="372"/>
                </a:lnTo>
                <a:lnTo>
                  <a:pt x="60" y="345"/>
                </a:lnTo>
                <a:lnTo>
                  <a:pt x="60" y="307"/>
                </a:lnTo>
                <a:lnTo>
                  <a:pt x="60" y="264"/>
                </a:lnTo>
                <a:lnTo>
                  <a:pt x="60" y="210"/>
                </a:lnTo>
                <a:lnTo>
                  <a:pt x="60" y="172"/>
                </a:lnTo>
                <a:lnTo>
                  <a:pt x="60" y="167"/>
                </a:lnTo>
                <a:lnTo>
                  <a:pt x="60" y="178"/>
                </a:lnTo>
                <a:lnTo>
                  <a:pt x="60" y="183"/>
                </a:lnTo>
                <a:lnTo>
                  <a:pt x="60" y="194"/>
                </a:lnTo>
                <a:lnTo>
                  <a:pt x="60" y="216"/>
                </a:lnTo>
                <a:lnTo>
                  <a:pt x="60" y="248"/>
                </a:lnTo>
                <a:lnTo>
                  <a:pt x="60" y="275"/>
                </a:lnTo>
                <a:lnTo>
                  <a:pt x="60" y="291"/>
                </a:lnTo>
                <a:lnTo>
                  <a:pt x="60" y="307"/>
                </a:lnTo>
                <a:lnTo>
                  <a:pt x="60" y="340"/>
                </a:lnTo>
                <a:lnTo>
                  <a:pt x="60" y="377"/>
                </a:lnTo>
                <a:lnTo>
                  <a:pt x="60" y="404"/>
                </a:lnTo>
                <a:lnTo>
                  <a:pt x="60" y="410"/>
                </a:lnTo>
                <a:lnTo>
                  <a:pt x="60" y="426"/>
                </a:lnTo>
                <a:lnTo>
                  <a:pt x="60" y="464"/>
                </a:lnTo>
                <a:lnTo>
                  <a:pt x="60" y="491"/>
                </a:lnTo>
                <a:lnTo>
                  <a:pt x="60" y="469"/>
                </a:lnTo>
                <a:lnTo>
                  <a:pt x="60" y="453"/>
                </a:lnTo>
                <a:lnTo>
                  <a:pt x="60" y="437"/>
                </a:lnTo>
                <a:lnTo>
                  <a:pt x="60" y="426"/>
                </a:lnTo>
                <a:lnTo>
                  <a:pt x="60" y="415"/>
                </a:lnTo>
                <a:lnTo>
                  <a:pt x="66" y="399"/>
                </a:lnTo>
                <a:lnTo>
                  <a:pt x="66" y="388"/>
                </a:lnTo>
                <a:lnTo>
                  <a:pt x="66" y="383"/>
                </a:lnTo>
                <a:lnTo>
                  <a:pt x="66" y="377"/>
                </a:lnTo>
                <a:lnTo>
                  <a:pt x="66" y="372"/>
                </a:lnTo>
                <a:lnTo>
                  <a:pt x="66" y="377"/>
                </a:lnTo>
                <a:lnTo>
                  <a:pt x="66" y="394"/>
                </a:lnTo>
                <a:lnTo>
                  <a:pt x="66" y="415"/>
                </a:lnTo>
                <a:lnTo>
                  <a:pt x="66" y="437"/>
                </a:lnTo>
                <a:lnTo>
                  <a:pt x="66" y="453"/>
                </a:lnTo>
                <a:lnTo>
                  <a:pt x="66" y="426"/>
                </a:lnTo>
                <a:lnTo>
                  <a:pt x="66" y="383"/>
                </a:lnTo>
                <a:lnTo>
                  <a:pt x="66" y="329"/>
                </a:lnTo>
                <a:lnTo>
                  <a:pt x="66" y="291"/>
                </a:lnTo>
                <a:lnTo>
                  <a:pt x="66" y="253"/>
                </a:lnTo>
                <a:lnTo>
                  <a:pt x="66" y="210"/>
                </a:lnTo>
                <a:lnTo>
                  <a:pt x="66" y="172"/>
                </a:lnTo>
                <a:lnTo>
                  <a:pt x="66" y="135"/>
                </a:lnTo>
                <a:lnTo>
                  <a:pt x="66" y="108"/>
                </a:lnTo>
                <a:lnTo>
                  <a:pt x="66" y="91"/>
                </a:lnTo>
                <a:lnTo>
                  <a:pt x="66" y="102"/>
                </a:lnTo>
                <a:lnTo>
                  <a:pt x="66" y="145"/>
                </a:lnTo>
                <a:lnTo>
                  <a:pt x="66" y="205"/>
                </a:lnTo>
                <a:lnTo>
                  <a:pt x="66" y="259"/>
                </a:lnTo>
                <a:lnTo>
                  <a:pt x="66" y="280"/>
                </a:lnTo>
                <a:lnTo>
                  <a:pt x="66" y="286"/>
                </a:lnTo>
                <a:lnTo>
                  <a:pt x="66" y="302"/>
                </a:lnTo>
                <a:lnTo>
                  <a:pt x="66" y="313"/>
                </a:lnTo>
                <a:lnTo>
                  <a:pt x="66" y="318"/>
                </a:lnTo>
                <a:lnTo>
                  <a:pt x="66" y="334"/>
                </a:lnTo>
                <a:lnTo>
                  <a:pt x="66" y="361"/>
                </a:lnTo>
                <a:lnTo>
                  <a:pt x="66" y="399"/>
                </a:lnTo>
                <a:lnTo>
                  <a:pt x="66" y="448"/>
                </a:lnTo>
                <a:lnTo>
                  <a:pt x="66" y="491"/>
                </a:lnTo>
                <a:lnTo>
                  <a:pt x="66" y="507"/>
                </a:lnTo>
                <a:lnTo>
                  <a:pt x="66" y="496"/>
                </a:lnTo>
                <a:lnTo>
                  <a:pt x="66" y="480"/>
                </a:lnTo>
                <a:lnTo>
                  <a:pt x="66" y="458"/>
                </a:lnTo>
                <a:lnTo>
                  <a:pt x="66" y="437"/>
                </a:lnTo>
                <a:lnTo>
                  <a:pt x="66" y="415"/>
                </a:lnTo>
                <a:lnTo>
                  <a:pt x="66" y="399"/>
                </a:lnTo>
                <a:lnTo>
                  <a:pt x="66" y="394"/>
                </a:lnTo>
                <a:lnTo>
                  <a:pt x="66" y="388"/>
                </a:lnTo>
                <a:lnTo>
                  <a:pt x="66" y="377"/>
                </a:lnTo>
                <a:lnTo>
                  <a:pt x="66" y="367"/>
                </a:lnTo>
                <a:lnTo>
                  <a:pt x="66" y="361"/>
                </a:lnTo>
                <a:lnTo>
                  <a:pt x="66" y="356"/>
                </a:lnTo>
                <a:lnTo>
                  <a:pt x="66" y="367"/>
                </a:lnTo>
                <a:lnTo>
                  <a:pt x="66" y="394"/>
                </a:lnTo>
                <a:lnTo>
                  <a:pt x="66" y="431"/>
                </a:lnTo>
                <a:lnTo>
                  <a:pt x="66" y="464"/>
                </a:lnTo>
                <a:lnTo>
                  <a:pt x="66" y="485"/>
                </a:lnTo>
                <a:lnTo>
                  <a:pt x="66" y="464"/>
                </a:lnTo>
                <a:lnTo>
                  <a:pt x="66" y="426"/>
                </a:lnTo>
                <a:lnTo>
                  <a:pt x="66" y="377"/>
                </a:lnTo>
                <a:lnTo>
                  <a:pt x="66" y="334"/>
                </a:lnTo>
                <a:lnTo>
                  <a:pt x="66" y="302"/>
                </a:lnTo>
                <a:lnTo>
                  <a:pt x="66" y="269"/>
                </a:lnTo>
                <a:lnTo>
                  <a:pt x="66" y="226"/>
                </a:lnTo>
                <a:lnTo>
                  <a:pt x="66" y="172"/>
                </a:lnTo>
                <a:lnTo>
                  <a:pt x="66" y="140"/>
                </a:lnTo>
                <a:lnTo>
                  <a:pt x="66" y="145"/>
                </a:lnTo>
                <a:lnTo>
                  <a:pt x="66" y="162"/>
                </a:lnTo>
                <a:lnTo>
                  <a:pt x="66" y="172"/>
                </a:lnTo>
                <a:lnTo>
                  <a:pt x="66" y="183"/>
                </a:lnTo>
                <a:lnTo>
                  <a:pt x="66" y="199"/>
                </a:lnTo>
                <a:lnTo>
                  <a:pt x="66" y="232"/>
                </a:lnTo>
                <a:lnTo>
                  <a:pt x="66" y="269"/>
                </a:lnTo>
                <a:lnTo>
                  <a:pt x="66" y="296"/>
                </a:lnTo>
                <a:lnTo>
                  <a:pt x="66" y="307"/>
                </a:lnTo>
                <a:lnTo>
                  <a:pt x="66" y="302"/>
                </a:lnTo>
                <a:lnTo>
                  <a:pt x="66" y="307"/>
                </a:lnTo>
                <a:lnTo>
                  <a:pt x="66" y="318"/>
                </a:lnTo>
                <a:lnTo>
                  <a:pt x="66" y="345"/>
                </a:lnTo>
                <a:lnTo>
                  <a:pt x="66" y="377"/>
                </a:lnTo>
                <a:lnTo>
                  <a:pt x="66" y="415"/>
                </a:lnTo>
                <a:lnTo>
                  <a:pt x="66" y="431"/>
                </a:lnTo>
                <a:lnTo>
                  <a:pt x="72" y="426"/>
                </a:lnTo>
                <a:lnTo>
                  <a:pt x="72" y="437"/>
                </a:lnTo>
                <a:lnTo>
                  <a:pt x="72" y="458"/>
                </a:lnTo>
                <a:lnTo>
                  <a:pt x="72" y="469"/>
                </a:lnTo>
                <a:lnTo>
                  <a:pt x="72" y="448"/>
                </a:lnTo>
                <a:lnTo>
                  <a:pt x="72" y="415"/>
                </a:lnTo>
                <a:lnTo>
                  <a:pt x="72" y="399"/>
                </a:lnTo>
                <a:lnTo>
                  <a:pt x="72" y="394"/>
                </a:lnTo>
                <a:lnTo>
                  <a:pt x="72" y="383"/>
                </a:lnTo>
                <a:lnTo>
                  <a:pt x="72" y="367"/>
                </a:lnTo>
                <a:lnTo>
                  <a:pt x="72" y="345"/>
                </a:lnTo>
                <a:lnTo>
                  <a:pt x="72" y="340"/>
                </a:lnTo>
                <a:lnTo>
                  <a:pt x="72" y="345"/>
                </a:lnTo>
                <a:lnTo>
                  <a:pt x="72" y="340"/>
                </a:lnTo>
                <a:lnTo>
                  <a:pt x="72" y="345"/>
                </a:lnTo>
                <a:lnTo>
                  <a:pt x="72" y="356"/>
                </a:lnTo>
                <a:lnTo>
                  <a:pt x="72" y="367"/>
                </a:lnTo>
                <a:lnTo>
                  <a:pt x="72" y="377"/>
                </a:lnTo>
                <a:lnTo>
                  <a:pt x="72" y="388"/>
                </a:lnTo>
                <a:lnTo>
                  <a:pt x="72" y="399"/>
                </a:lnTo>
                <a:lnTo>
                  <a:pt x="72" y="377"/>
                </a:lnTo>
                <a:lnTo>
                  <a:pt x="72" y="350"/>
                </a:lnTo>
                <a:lnTo>
                  <a:pt x="72" y="340"/>
                </a:lnTo>
                <a:lnTo>
                  <a:pt x="72" y="334"/>
                </a:lnTo>
                <a:lnTo>
                  <a:pt x="72" y="318"/>
                </a:lnTo>
                <a:lnTo>
                  <a:pt x="72" y="307"/>
                </a:lnTo>
                <a:lnTo>
                  <a:pt x="72" y="313"/>
                </a:lnTo>
                <a:lnTo>
                  <a:pt x="72" y="302"/>
                </a:lnTo>
                <a:lnTo>
                  <a:pt x="72" y="286"/>
                </a:lnTo>
                <a:lnTo>
                  <a:pt x="72" y="275"/>
                </a:lnTo>
                <a:lnTo>
                  <a:pt x="72" y="280"/>
                </a:lnTo>
                <a:lnTo>
                  <a:pt x="72" y="286"/>
                </a:lnTo>
                <a:lnTo>
                  <a:pt x="72" y="291"/>
                </a:lnTo>
                <a:lnTo>
                  <a:pt x="72" y="286"/>
                </a:lnTo>
                <a:lnTo>
                  <a:pt x="72" y="291"/>
                </a:lnTo>
                <a:lnTo>
                  <a:pt x="72" y="302"/>
                </a:lnTo>
                <a:lnTo>
                  <a:pt x="72" y="318"/>
                </a:lnTo>
                <a:lnTo>
                  <a:pt x="72" y="323"/>
                </a:lnTo>
                <a:lnTo>
                  <a:pt x="72" y="334"/>
                </a:lnTo>
                <a:lnTo>
                  <a:pt x="72" y="356"/>
                </a:lnTo>
                <a:lnTo>
                  <a:pt x="72" y="372"/>
                </a:lnTo>
                <a:lnTo>
                  <a:pt x="72" y="388"/>
                </a:lnTo>
                <a:lnTo>
                  <a:pt x="72" y="426"/>
                </a:lnTo>
                <a:lnTo>
                  <a:pt x="72" y="464"/>
                </a:lnTo>
                <a:lnTo>
                  <a:pt x="72" y="469"/>
                </a:lnTo>
                <a:lnTo>
                  <a:pt x="72" y="437"/>
                </a:lnTo>
                <a:lnTo>
                  <a:pt x="72" y="394"/>
                </a:lnTo>
                <a:lnTo>
                  <a:pt x="72" y="372"/>
                </a:lnTo>
                <a:lnTo>
                  <a:pt x="72" y="350"/>
                </a:lnTo>
                <a:lnTo>
                  <a:pt x="72" y="329"/>
                </a:lnTo>
                <a:lnTo>
                  <a:pt x="72" y="313"/>
                </a:lnTo>
                <a:lnTo>
                  <a:pt x="72" y="318"/>
                </a:lnTo>
                <a:lnTo>
                  <a:pt x="72" y="323"/>
                </a:lnTo>
                <a:lnTo>
                  <a:pt x="72" y="329"/>
                </a:lnTo>
                <a:lnTo>
                  <a:pt x="72" y="318"/>
                </a:lnTo>
                <a:lnTo>
                  <a:pt x="72" y="307"/>
                </a:lnTo>
                <a:lnTo>
                  <a:pt x="72" y="302"/>
                </a:lnTo>
                <a:lnTo>
                  <a:pt x="72" y="307"/>
                </a:lnTo>
                <a:lnTo>
                  <a:pt x="72" y="313"/>
                </a:lnTo>
                <a:lnTo>
                  <a:pt x="72" y="329"/>
                </a:lnTo>
                <a:lnTo>
                  <a:pt x="72" y="350"/>
                </a:lnTo>
                <a:lnTo>
                  <a:pt x="72" y="377"/>
                </a:lnTo>
                <a:lnTo>
                  <a:pt x="72" y="394"/>
                </a:lnTo>
                <a:lnTo>
                  <a:pt x="72" y="399"/>
                </a:lnTo>
                <a:lnTo>
                  <a:pt x="72" y="404"/>
                </a:lnTo>
                <a:lnTo>
                  <a:pt x="72" y="410"/>
                </a:lnTo>
                <a:lnTo>
                  <a:pt x="72" y="399"/>
                </a:lnTo>
                <a:lnTo>
                  <a:pt x="72" y="377"/>
                </a:lnTo>
                <a:lnTo>
                  <a:pt x="72" y="367"/>
                </a:lnTo>
                <a:lnTo>
                  <a:pt x="78" y="361"/>
                </a:lnTo>
                <a:lnTo>
                  <a:pt x="78" y="329"/>
                </a:lnTo>
                <a:lnTo>
                  <a:pt x="78" y="280"/>
                </a:lnTo>
                <a:lnTo>
                  <a:pt x="78" y="248"/>
                </a:lnTo>
                <a:lnTo>
                  <a:pt x="78" y="242"/>
                </a:lnTo>
                <a:lnTo>
                  <a:pt x="78" y="259"/>
                </a:lnTo>
                <a:lnTo>
                  <a:pt x="78" y="275"/>
                </a:lnTo>
                <a:lnTo>
                  <a:pt x="78" y="291"/>
                </a:lnTo>
                <a:lnTo>
                  <a:pt x="78" y="307"/>
                </a:lnTo>
                <a:lnTo>
                  <a:pt x="78" y="329"/>
                </a:lnTo>
                <a:lnTo>
                  <a:pt x="78" y="356"/>
                </a:lnTo>
                <a:lnTo>
                  <a:pt x="78" y="377"/>
                </a:lnTo>
                <a:lnTo>
                  <a:pt x="78" y="367"/>
                </a:lnTo>
                <a:lnTo>
                  <a:pt x="78" y="345"/>
                </a:lnTo>
                <a:lnTo>
                  <a:pt x="78" y="340"/>
                </a:lnTo>
                <a:lnTo>
                  <a:pt x="78" y="350"/>
                </a:lnTo>
                <a:lnTo>
                  <a:pt x="78" y="367"/>
                </a:lnTo>
                <a:lnTo>
                  <a:pt x="78" y="383"/>
                </a:lnTo>
                <a:lnTo>
                  <a:pt x="78" y="388"/>
                </a:lnTo>
                <a:lnTo>
                  <a:pt x="78" y="372"/>
                </a:lnTo>
                <a:lnTo>
                  <a:pt x="78" y="345"/>
                </a:lnTo>
                <a:lnTo>
                  <a:pt x="78" y="334"/>
                </a:lnTo>
                <a:lnTo>
                  <a:pt x="78" y="340"/>
                </a:lnTo>
                <a:lnTo>
                  <a:pt x="78" y="329"/>
                </a:lnTo>
                <a:lnTo>
                  <a:pt x="78" y="307"/>
                </a:lnTo>
                <a:lnTo>
                  <a:pt x="78" y="286"/>
                </a:lnTo>
                <a:lnTo>
                  <a:pt x="78" y="280"/>
                </a:lnTo>
                <a:lnTo>
                  <a:pt x="78" y="291"/>
                </a:lnTo>
                <a:lnTo>
                  <a:pt x="78" y="296"/>
                </a:lnTo>
                <a:lnTo>
                  <a:pt x="78" y="307"/>
                </a:lnTo>
                <a:lnTo>
                  <a:pt x="78" y="318"/>
                </a:lnTo>
                <a:lnTo>
                  <a:pt x="78" y="340"/>
                </a:lnTo>
                <a:lnTo>
                  <a:pt x="78" y="356"/>
                </a:lnTo>
                <a:lnTo>
                  <a:pt x="78" y="367"/>
                </a:lnTo>
                <a:lnTo>
                  <a:pt x="78" y="383"/>
                </a:lnTo>
                <a:lnTo>
                  <a:pt x="78" y="394"/>
                </a:lnTo>
                <a:lnTo>
                  <a:pt x="78" y="404"/>
                </a:lnTo>
                <a:lnTo>
                  <a:pt x="78" y="415"/>
                </a:lnTo>
                <a:lnTo>
                  <a:pt x="78" y="404"/>
                </a:lnTo>
                <a:lnTo>
                  <a:pt x="78" y="399"/>
                </a:lnTo>
                <a:lnTo>
                  <a:pt x="78" y="404"/>
                </a:lnTo>
                <a:lnTo>
                  <a:pt x="78" y="399"/>
                </a:lnTo>
                <a:lnTo>
                  <a:pt x="78" y="377"/>
                </a:lnTo>
                <a:lnTo>
                  <a:pt x="78" y="350"/>
                </a:lnTo>
                <a:lnTo>
                  <a:pt x="78" y="323"/>
                </a:lnTo>
                <a:lnTo>
                  <a:pt x="78" y="329"/>
                </a:lnTo>
                <a:lnTo>
                  <a:pt x="78" y="345"/>
                </a:lnTo>
                <a:lnTo>
                  <a:pt x="78" y="350"/>
                </a:lnTo>
                <a:lnTo>
                  <a:pt x="78" y="334"/>
                </a:lnTo>
                <a:lnTo>
                  <a:pt x="78" y="307"/>
                </a:lnTo>
                <a:lnTo>
                  <a:pt x="78" y="280"/>
                </a:lnTo>
                <a:lnTo>
                  <a:pt x="78" y="264"/>
                </a:lnTo>
                <a:lnTo>
                  <a:pt x="78" y="269"/>
                </a:lnTo>
                <a:lnTo>
                  <a:pt x="78" y="275"/>
                </a:lnTo>
                <a:lnTo>
                  <a:pt x="78" y="286"/>
                </a:lnTo>
                <a:lnTo>
                  <a:pt x="78" y="296"/>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6" name="Freeform 198"/>
          <p:cNvSpPr>
            <a:spLocks/>
          </p:cNvSpPr>
          <p:nvPr/>
        </p:nvSpPr>
        <p:spPr bwMode="auto">
          <a:xfrm>
            <a:off x="8004175" y="1112838"/>
            <a:ext cx="179388" cy="760412"/>
          </a:xfrm>
          <a:custGeom>
            <a:avLst/>
            <a:gdLst>
              <a:gd name="T0" fmla="*/ 0 w 79"/>
              <a:gd name="T1" fmla="*/ 426 h 605"/>
              <a:gd name="T2" fmla="*/ 7 w 79"/>
              <a:gd name="T3" fmla="*/ 389 h 605"/>
              <a:gd name="T4" fmla="*/ 7 w 79"/>
              <a:gd name="T5" fmla="*/ 335 h 605"/>
              <a:gd name="T6" fmla="*/ 7 w 79"/>
              <a:gd name="T7" fmla="*/ 534 h 605"/>
              <a:gd name="T8" fmla="*/ 7 w 79"/>
              <a:gd name="T9" fmla="*/ 399 h 605"/>
              <a:gd name="T10" fmla="*/ 13 w 79"/>
              <a:gd name="T11" fmla="*/ 291 h 605"/>
              <a:gd name="T12" fmla="*/ 13 w 79"/>
              <a:gd name="T13" fmla="*/ 470 h 605"/>
              <a:gd name="T14" fmla="*/ 13 w 79"/>
              <a:gd name="T15" fmla="*/ 291 h 605"/>
              <a:gd name="T16" fmla="*/ 13 w 79"/>
              <a:gd name="T17" fmla="*/ 394 h 605"/>
              <a:gd name="T18" fmla="*/ 13 w 79"/>
              <a:gd name="T19" fmla="*/ 578 h 605"/>
              <a:gd name="T20" fmla="*/ 19 w 79"/>
              <a:gd name="T21" fmla="*/ 329 h 605"/>
              <a:gd name="T22" fmla="*/ 19 w 79"/>
              <a:gd name="T23" fmla="*/ 513 h 605"/>
              <a:gd name="T24" fmla="*/ 19 w 79"/>
              <a:gd name="T25" fmla="*/ 243 h 605"/>
              <a:gd name="T26" fmla="*/ 19 w 79"/>
              <a:gd name="T27" fmla="*/ 335 h 605"/>
              <a:gd name="T28" fmla="*/ 25 w 79"/>
              <a:gd name="T29" fmla="*/ 426 h 605"/>
              <a:gd name="T30" fmla="*/ 25 w 79"/>
              <a:gd name="T31" fmla="*/ 372 h 605"/>
              <a:gd name="T32" fmla="*/ 25 w 79"/>
              <a:gd name="T33" fmla="*/ 432 h 605"/>
              <a:gd name="T34" fmla="*/ 25 w 79"/>
              <a:gd name="T35" fmla="*/ 432 h 605"/>
              <a:gd name="T36" fmla="*/ 25 w 79"/>
              <a:gd name="T37" fmla="*/ 399 h 605"/>
              <a:gd name="T38" fmla="*/ 31 w 79"/>
              <a:gd name="T39" fmla="*/ 340 h 605"/>
              <a:gd name="T40" fmla="*/ 31 w 79"/>
              <a:gd name="T41" fmla="*/ 464 h 605"/>
              <a:gd name="T42" fmla="*/ 31 w 79"/>
              <a:gd name="T43" fmla="*/ 421 h 605"/>
              <a:gd name="T44" fmla="*/ 31 w 79"/>
              <a:gd name="T45" fmla="*/ 313 h 605"/>
              <a:gd name="T46" fmla="*/ 37 w 79"/>
              <a:gd name="T47" fmla="*/ 113 h 605"/>
              <a:gd name="T48" fmla="*/ 37 w 79"/>
              <a:gd name="T49" fmla="*/ 556 h 605"/>
              <a:gd name="T50" fmla="*/ 37 w 79"/>
              <a:gd name="T51" fmla="*/ 324 h 605"/>
              <a:gd name="T52" fmla="*/ 37 w 79"/>
              <a:gd name="T53" fmla="*/ 518 h 605"/>
              <a:gd name="T54" fmla="*/ 37 w 79"/>
              <a:gd name="T55" fmla="*/ 421 h 605"/>
              <a:gd name="T56" fmla="*/ 43 w 79"/>
              <a:gd name="T57" fmla="*/ 426 h 605"/>
              <a:gd name="T58" fmla="*/ 43 w 79"/>
              <a:gd name="T59" fmla="*/ 362 h 605"/>
              <a:gd name="T60" fmla="*/ 43 w 79"/>
              <a:gd name="T61" fmla="*/ 410 h 605"/>
              <a:gd name="T62" fmla="*/ 43 w 79"/>
              <a:gd name="T63" fmla="*/ 464 h 605"/>
              <a:gd name="T64" fmla="*/ 49 w 79"/>
              <a:gd name="T65" fmla="*/ 167 h 605"/>
              <a:gd name="T66" fmla="*/ 49 w 79"/>
              <a:gd name="T67" fmla="*/ 524 h 605"/>
              <a:gd name="T68" fmla="*/ 49 w 79"/>
              <a:gd name="T69" fmla="*/ 372 h 605"/>
              <a:gd name="T70" fmla="*/ 49 w 79"/>
              <a:gd name="T71" fmla="*/ 383 h 605"/>
              <a:gd name="T72" fmla="*/ 49 w 79"/>
              <a:gd name="T73" fmla="*/ 248 h 605"/>
              <a:gd name="T74" fmla="*/ 55 w 79"/>
              <a:gd name="T75" fmla="*/ 594 h 605"/>
              <a:gd name="T76" fmla="*/ 55 w 79"/>
              <a:gd name="T77" fmla="*/ 518 h 605"/>
              <a:gd name="T78" fmla="*/ 55 w 79"/>
              <a:gd name="T79" fmla="*/ 211 h 605"/>
              <a:gd name="T80" fmla="*/ 55 w 79"/>
              <a:gd name="T81" fmla="*/ 367 h 605"/>
              <a:gd name="T82" fmla="*/ 61 w 79"/>
              <a:gd name="T83" fmla="*/ 356 h 605"/>
              <a:gd name="T84" fmla="*/ 61 w 79"/>
              <a:gd name="T85" fmla="*/ 464 h 605"/>
              <a:gd name="T86" fmla="*/ 61 w 79"/>
              <a:gd name="T87" fmla="*/ 513 h 605"/>
              <a:gd name="T88" fmla="*/ 61 w 79"/>
              <a:gd name="T89" fmla="*/ 383 h 605"/>
              <a:gd name="T90" fmla="*/ 61 w 79"/>
              <a:gd name="T91" fmla="*/ 524 h 605"/>
              <a:gd name="T92" fmla="*/ 67 w 79"/>
              <a:gd name="T93" fmla="*/ 178 h 605"/>
              <a:gd name="T94" fmla="*/ 67 w 79"/>
              <a:gd name="T95" fmla="*/ 351 h 605"/>
              <a:gd name="T96" fmla="*/ 67 w 79"/>
              <a:gd name="T97" fmla="*/ 486 h 605"/>
              <a:gd name="T98" fmla="*/ 67 w 79"/>
              <a:gd name="T99" fmla="*/ 486 h 605"/>
              <a:gd name="T100" fmla="*/ 67 w 79"/>
              <a:gd name="T101" fmla="*/ 453 h 605"/>
              <a:gd name="T102" fmla="*/ 73 w 79"/>
              <a:gd name="T103" fmla="*/ 351 h 605"/>
              <a:gd name="T104" fmla="*/ 73 w 79"/>
              <a:gd name="T105" fmla="*/ 507 h 605"/>
              <a:gd name="T106" fmla="*/ 73 w 79"/>
              <a:gd name="T107" fmla="*/ 362 h 605"/>
              <a:gd name="T108" fmla="*/ 73 w 79"/>
              <a:gd name="T109" fmla="*/ 410 h 605"/>
              <a:gd name="T110" fmla="*/ 79 w 79"/>
              <a:gd name="T111" fmla="*/ 297 h 605"/>
              <a:gd name="T112" fmla="*/ 79 w 79"/>
              <a:gd name="T113" fmla="*/ 502 h 605"/>
              <a:gd name="T114" fmla="*/ 79 w 79"/>
              <a:gd name="T115" fmla="*/ 254 h 605"/>
              <a:gd name="T116" fmla="*/ 79 w 79"/>
              <a:gd name="T117" fmla="*/ 437 h 605"/>
              <a:gd name="T118" fmla="*/ 79 w 79"/>
              <a:gd name="T119" fmla="*/ 372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605">
                <a:moveTo>
                  <a:pt x="0" y="345"/>
                </a:moveTo>
                <a:lnTo>
                  <a:pt x="0" y="351"/>
                </a:lnTo>
                <a:lnTo>
                  <a:pt x="0" y="356"/>
                </a:lnTo>
                <a:lnTo>
                  <a:pt x="0" y="372"/>
                </a:lnTo>
                <a:lnTo>
                  <a:pt x="0" y="394"/>
                </a:lnTo>
                <a:lnTo>
                  <a:pt x="0" y="399"/>
                </a:lnTo>
                <a:lnTo>
                  <a:pt x="0" y="378"/>
                </a:lnTo>
                <a:lnTo>
                  <a:pt x="0" y="351"/>
                </a:lnTo>
                <a:lnTo>
                  <a:pt x="0" y="340"/>
                </a:lnTo>
                <a:lnTo>
                  <a:pt x="0" y="335"/>
                </a:lnTo>
                <a:lnTo>
                  <a:pt x="0" y="329"/>
                </a:lnTo>
                <a:lnTo>
                  <a:pt x="0" y="318"/>
                </a:lnTo>
                <a:lnTo>
                  <a:pt x="0" y="329"/>
                </a:lnTo>
                <a:lnTo>
                  <a:pt x="0" y="362"/>
                </a:lnTo>
                <a:lnTo>
                  <a:pt x="0" y="394"/>
                </a:lnTo>
                <a:lnTo>
                  <a:pt x="0" y="421"/>
                </a:lnTo>
                <a:lnTo>
                  <a:pt x="0" y="426"/>
                </a:lnTo>
                <a:lnTo>
                  <a:pt x="0" y="432"/>
                </a:lnTo>
                <a:lnTo>
                  <a:pt x="0" y="448"/>
                </a:lnTo>
                <a:lnTo>
                  <a:pt x="7" y="464"/>
                </a:lnTo>
                <a:lnTo>
                  <a:pt x="7" y="470"/>
                </a:lnTo>
                <a:lnTo>
                  <a:pt x="7" y="464"/>
                </a:lnTo>
                <a:lnTo>
                  <a:pt x="7" y="470"/>
                </a:lnTo>
                <a:lnTo>
                  <a:pt x="7" y="486"/>
                </a:lnTo>
                <a:lnTo>
                  <a:pt x="7" y="502"/>
                </a:lnTo>
                <a:lnTo>
                  <a:pt x="7" y="513"/>
                </a:lnTo>
                <a:lnTo>
                  <a:pt x="7" y="518"/>
                </a:lnTo>
                <a:lnTo>
                  <a:pt x="7" y="524"/>
                </a:lnTo>
                <a:lnTo>
                  <a:pt x="7" y="529"/>
                </a:lnTo>
                <a:lnTo>
                  <a:pt x="7" y="524"/>
                </a:lnTo>
                <a:lnTo>
                  <a:pt x="7" y="497"/>
                </a:lnTo>
                <a:lnTo>
                  <a:pt x="7" y="464"/>
                </a:lnTo>
                <a:lnTo>
                  <a:pt x="7" y="426"/>
                </a:lnTo>
                <a:lnTo>
                  <a:pt x="7" y="389"/>
                </a:lnTo>
                <a:lnTo>
                  <a:pt x="7" y="345"/>
                </a:lnTo>
                <a:lnTo>
                  <a:pt x="7" y="291"/>
                </a:lnTo>
                <a:lnTo>
                  <a:pt x="7" y="248"/>
                </a:lnTo>
                <a:lnTo>
                  <a:pt x="7" y="227"/>
                </a:lnTo>
                <a:lnTo>
                  <a:pt x="7" y="232"/>
                </a:lnTo>
                <a:lnTo>
                  <a:pt x="7" y="243"/>
                </a:lnTo>
                <a:lnTo>
                  <a:pt x="7" y="265"/>
                </a:lnTo>
                <a:lnTo>
                  <a:pt x="7" y="275"/>
                </a:lnTo>
                <a:lnTo>
                  <a:pt x="7" y="302"/>
                </a:lnTo>
                <a:lnTo>
                  <a:pt x="7" y="329"/>
                </a:lnTo>
                <a:lnTo>
                  <a:pt x="7" y="345"/>
                </a:lnTo>
                <a:lnTo>
                  <a:pt x="7" y="335"/>
                </a:lnTo>
                <a:lnTo>
                  <a:pt x="7" y="318"/>
                </a:lnTo>
                <a:lnTo>
                  <a:pt x="7" y="324"/>
                </a:lnTo>
                <a:lnTo>
                  <a:pt x="7" y="340"/>
                </a:lnTo>
                <a:lnTo>
                  <a:pt x="7" y="351"/>
                </a:lnTo>
                <a:lnTo>
                  <a:pt x="7" y="335"/>
                </a:lnTo>
                <a:lnTo>
                  <a:pt x="7" y="308"/>
                </a:lnTo>
                <a:lnTo>
                  <a:pt x="7" y="335"/>
                </a:lnTo>
                <a:lnTo>
                  <a:pt x="7" y="362"/>
                </a:lnTo>
                <a:lnTo>
                  <a:pt x="7" y="383"/>
                </a:lnTo>
                <a:lnTo>
                  <a:pt x="7" y="389"/>
                </a:lnTo>
                <a:lnTo>
                  <a:pt x="7" y="410"/>
                </a:lnTo>
                <a:lnTo>
                  <a:pt x="7" y="448"/>
                </a:lnTo>
                <a:lnTo>
                  <a:pt x="7" y="480"/>
                </a:lnTo>
                <a:lnTo>
                  <a:pt x="7" y="502"/>
                </a:lnTo>
                <a:lnTo>
                  <a:pt x="7" y="507"/>
                </a:lnTo>
                <a:lnTo>
                  <a:pt x="7" y="513"/>
                </a:lnTo>
                <a:lnTo>
                  <a:pt x="7" y="534"/>
                </a:lnTo>
                <a:lnTo>
                  <a:pt x="7" y="561"/>
                </a:lnTo>
                <a:lnTo>
                  <a:pt x="7" y="588"/>
                </a:lnTo>
                <a:lnTo>
                  <a:pt x="7" y="583"/>
                </a:lnTo>
                <a:lnTo>
                  <a:pt x="7" y="561"/>
                </a:lnTo>
                <a:lnTo>
                  <a:pt x="7" y="534"/>
                </a:lnTo>
                <a:lnTo>
                  <a:pt x="7" y="518"/>
                </a:lnTo>
                <a:lnTo>
                  <a:pt x="7" y="502"/>
                </a:lnTo>
                <a:lnTo>
                  <a:pt x="7" y="475"/>
                </a:lnTo>
                <a:lnTo>
                  <a:pt x="7" y="437"/>
                </a:lnTo>
                <a:lnTo>
                  <a:pt x="7" y="383"/>
                </a:lnTo>
                <a:lnTo>
                  <a:pt x="7" y="318"/>
                </a:lnTo>
                <a:lnTo>
                  <a:pt x="7" y="254"/>
                </a:lnTo>
                <a:lnTo>
                  <a:pt x="7" y="189"/>
                </a:lnTo>
                <a:lnTo>
                  <a:pt x="7" y="151"/>
                </a:lnTo>
                <a:lnTo>
                  <a:pt x="7" y="146"/>
                </a:lnTo>
                <a:lnTo>
                  <a:pt x="7" y="167"/>
                </a:lnTo>
                <a:lnTo>
                  <a:pt x="7" y="194"/>
                </a:lnTo>
                <a:lnTo>
                  <a:pt x="7" y="232"/>
                </a:lnTo>
                <a:lnTo>
                  <a:pt x="7" y="270"/>
                </a:lnTo>
                <a:lnTo>
                  <a:pt x="7" y="313"/>
                </a:lnTo>
                <a:lnTo>
                  <a:pt x="7" y="356"/>
                </a:lnTo>
                <a:lnTo>
                  <a:pt x="7" y="399"/>
                </a:lnTo>
                <a:lnTo>
                  <a:pt x="7" y="443"/>
                </a:lnTo>
                <a:lnTo>
                  <a:pt x="7" y="486"/>
                </a:lnTo>
                <a:lnTo>
                  <a:pt x="7" y="518"/>
                </a:lnTo>
                <a:lnTo>
                  <a:pt x="7" y="529"/>
                </a:lnTo>
                <a:lnTo>
                  <a:pt x="7" y="524"/>
                </a:lnTo>
                <a:lnTo>
                  <a:pt x="7" y="513"/>
                </a:lnTo>
                <a:lnTo>
                  <a:pt x="7" y="497"/>
                </a:lnTo>
                <a:lnTo>
                  <a:pt x="7" y="486"/>
                </a:lnTo>
                <a:lnTo>
                  <a:pt x="7" y="480"/>
                </a:lnTo>
                <a:lnTo>
                  <a:pt x="7" y="464"/>
                </a:lnTo>
                <a:lnTo>
                  <a:pt x="7" y="432"/>
                </a:lnTo>
                <a:lnTo>
                  <a:pt x="7" y="399"/>
                </a:lnTo>
                <a:lnTo>
                  <a:pt x="7" y="372"/>
                </a:lnTo>
                <a:lnTo>
                  <a:pt x="13" y="356"/>
                </a:lnTo>
                <a:lnTo>
                  <a:pt x="13" y="340"/>
                </a:lnTo>
                <a:lnTo>
                  <a:pt x="13" y="313"/>
                </a:lnTo>
                <a:lnTo>
                  <a:pt x="13" y="291"/>
                </a:lnTo>
                <a:lnTo>
                  <a:pt x="13" y="281"/>
                </a:lnTo>
                <a:lnTo>
                  <a:pt x="13" y="275"/>
                </a:lnTo>
                <a:lnTo>
                  <a:pt x="13" y="281"/>
                </a:lnTo>
                <a:lnTo>
                  <a:pt x="13" y="291"/>
                </a:lnTo>
                <a:lnTo>
                  <a:pt x="13" y="308"/>
                </a:lnTo>
                <a:lnTo>
                  <a:pt x="13" y="335"/>
                </a:lnTo>
                <a:lnTo>
                  <a:pt x="13" y="356"/>
                </a:lnTo>
                <a:lnTo>
                  <a:pt x="13" y="362"/>
                </a:lnTo>
                <a:lnTo>
                  <a:pt x="13" y="372"/>
                </a:lnTo>
                <a:lnTo>
                  <a:pt x="13" y="394"/>
                </a:lnTo>
                <a:lnTo>
                  <a:pt x="13" y="405"/>
                </a:lnTo>
                <a:lnTo>
                  <a:pt x="13" y="410"/>
                </a:lnTo>
                <a:lnTo>
                  <a:pt x="13" y="421"/>
                </a:lnTo>
                <a:lnTo>
                  <a:pt x="13" y="443"/>
                </a:lnTo>
                <a:lnTo>
                  <a:pt x="13" y="464"/>
                </a:lnTo>
                <a:lnTo>
                  <a:pt x="13" y="475"/>
                </a:lnTo>
                <a:lnTo>
                  <a:pt x="13" y="470"/>
                </a:lnTo>
                <a:lnTo>
                  <a:pt x="13" y="464"/>
                </a:lnTo>
                <a:lnTo>
                  <a:pt x="13" y="459"/>
                </a:lnTo>
                <a:lnTo>
                  <a:pt x="13" y="464"/>
                </a:lnTo>
                <a:lnTo>
                  <a:pt x="13" y="475"/>
                </a:lnTo>
                <a:lnTo>
                  <a:pt x="13" y="480"/>
                </a:lnTo>
                <a:lnTo>
                  <a:pt x="13" y="475"/>
                </a:lnTo>
                <a:lnTo>
                  <a:pt x="13" y="459"/>
                </a:lnTo>
                <a:lnTo>
                  <a:pt x="13" y="432"/>
                </a:lnTo>
                <a:lnTo>
                  <a:pt x="13" y="410"/>
                </a:lnTo>
                <a:lnTo>
                  <a:pt x="13" y="383"/>
                </a:lnTo>
                <a:lnTo>
                  <a:pt x="13" y="362"/>
                </a:lnTo>
                <a:lnTo>
                  <a:pt x="13" y="345"/>
                </a:lnTo>
                <a:lnTo>
                  <a:pt x="13" y="329"/>
                </a:lnTo>
                <a:lnTo>
                  <a:pt x="13" y="313"/>
                </a:lnTo>
                <a:lnTo>
                  <a:pt x="13" y="291"/>
                </a:lnTo>
                <a:lnTo>
                  <a:pt x="13" y="281"/>
                </a:lnTo>
                <a:lnTo>
                  <a:pt x="13" y="291"/>
                </a:lnTo>
                <a:lnTo>
                  <a:pt x="13" y="318"/>
                </a:lnTo>
                <a:lnTo>
                  <a:pt x="13" y="345"/>
                </a:lnTo>
                <a:lnTo>
                  <a:pt x="13" y="367"/>
                </a:lnTo>
                <a:lnTo>
                  <a:pt x="13" y="372"/>
                </a:lnTo>
                <a:lnTo>
                  <a:pt x="13" y="367"/>
                </a:lnTo>
                <a:lnTo>
                  <a:pt x="13" y="372"/>
                </a:lnTo>
                <a:lnTo>
                  <a:pt x="13" y="383"/>
                </a:lnTo>
                <a:lnTo>
                  <a:pt x="13" y="399"/>
                </a:lnTo>
                <a:lnTo>
                  <a:pt x="13" y="389"/>
                </a:lnTo>
                <a:lnTo>
                  <a:pt x="13" y="367"/>
                </a:lnTo>
                <a:lnTo>
                  <a:pt x="13" y="351"/>
                </a:lnTo>
                <a:lnTo>
                  <a:pt x="13" y="367"/>
                </a:lnTo>
                <a:lnTo>
                  <a:pt x="13" y="383"/>
                </a:lnTo>
                <a:lnTo>
                  <a:pt x="13" y="389"/>
                </a:lnTo>
                <a:lnTo>
                  <a:pt x="13" y="394"/>
                </a:lnTo>
                <a:lnTo>
                  <a:pt x="13" y="399"/>
                </a:lnTo>
                <a:lnTo>
                  <a:pt x="13" y="394"/>
                </a:lnTo>
                <a:lnTo>
                  <a:pt x="13" y="383"/>
                </a:lnTo>
                <a:lnTo>
                  <a:pt x="13" y="378"/>
                </a:lnTo>
                <a:lnTo>
                  <a:pt x="13" y="383"/>
                </a:lnTo>
                <a:lnTo>
                  <a:pt x="13" y="394"/>
                </a:lnTo>
                <a:lnTo>
                  <a:pt x="13" y="399"/>
                </a:lnTo>
                <a:lnTo>
                  <a:pt x="13" y="410"/>
                </a:lnTo>
                <a:lnTo>
                  <a:pt x="13" y="443"/>
                </a:lnTo>
                <a:lnTo>
                  <a:pt x="13" y="486"/>
                </a:lnTo>
                <a:lnTo>
                  <a:pt x="13" y="513"/>
                </a:lnTo>
                <a:lnTo>
                  <a:pt x="13" y="507"/>
                </a:lnTo>
                <a:lnTo>
                  <a:pt x="13" y="502"/>
                </a:lnTo>
                <a:lnTo>
                  <a:pt x="13" y="507"/>
                </a:lnTo>
                <a:lnTo>
                  <a:pt x="13" y="513"/>
                </a:lnTo>
                <a:lnTo>
                  <a:pt x="13" y="529"/>
                </a:lnTo>
                <a:lnTo>
                  <a:pt x="13" y="556"/>
                </a:lnTo>
                <a:lnTo>
                  <a:pt x="13" y="572"/>
                </a:lnTo>
                <a:lnTo>
                  <a:pt x="13" y="578"/>
                </a:lnTo>
                <a:lnTo>
                  <a:pt x="13" y="556"/>
                </a:lnTo>
                <a:lnTo>
                  <a:pt x="13" y="518"/>
                </a:lnTo>
                <a:lnTo>
                  <a:pt x="13" y="464"/>
                </a:lnTo>
                <a:lnTo>
                  <a:pt x="13" y="405"/>
                </a:lnTo>
                <a:lnTo>
                  <a:pt x="13" y="335"/>
                </a:lnTo>
                <a:lnTo>
                  <a:pt x="19" y="248"/>
                </a:lnTo>
                <a:lnTo>
                  <a:pt x="19" y="167"/>
                </a:lnTo>
                <a:lnTo>
                  <a:pt x="19" y="119"/>
                </a:lnTo>
                <a:lnTo>
                  <a:pt x="19" y="108"/>
                </a:lnTo>
                <a:lnTo>
                  <a:pt x="19" y="113"/>
                </a:lnTo>
                <a:lnTo>
                  <a:pt x="19" y="124"/>
                </a:lnTo>
                <a:lnTo>
                  <a:pt x="19" y="146"/>
                </a:lnTo>
                <a:lnTo>
                  <a:pt x="19" y="178"/>
                </a:lnTo>
                <a:lnTo>
                  <a:pt x="19" y="216"/>
                </a:lnTo>
                <a:lnTo>
                  <a:pt x="19" y="259"/>
                </a:lnTo>
                <a:lnTo>
                  <a:pt x="19" y="302"/>
                </a:lnTo>
                <a:lnTo>
                  <a:pt x="19" y="329"/>
                </a:lnTo>
                <a:lnTo>
                  <a:pt x="19" y="345"/>
                </a:lnTo>
                <a:lnTo>
                  <a:pt x="19" y="351"/>
                </a:lnTo>
                <a:lnTo>
                  <a:pt x="19" y="362"/>
                </a:lnTo>
                <a:lnTo>
                  <a:pt x="19" y="356"/>
                </a:lnTo>
                <a:lnTo>
                  <a:pt x="19" y="345"/>
                </a:lnTo>
                <a:lnTo>
                  <a:pt x="19" y="351"/>
                </a:lnTo>
                <a:lnTo>
                  <a:pt x="19" y="367"/>
                </a:lnTo>
                <a:lnTo>
                  <a:pt x="19" y="405"/>
                </a:lnTo>
                <a:lnTo>
                  <a:pt x="19" y="443"/>
                </a:lnTo>
                <a:lnTo>
                  <a:pt x="19" y="480"/>
                </a:lnTo>
                <a:lnTo>
                  <a:pt x="19" y="534"/>
                </a:lnTo>
                <a:lnTo>
                  <a:pt x="19" y="583"/>
                </a:lnTo>
                <a:lnTo>
                  <a:pt x="19" y="605"/>
                </a:lnTo>
                <a:lnTo>
                  <a:pt x="19" y="588"/>
                </a:lnTo>
                <a:lnTo>
                  <a:pt x="19" y="551"/>
                </a:lnTo>
                <a:lnTo>
                  <a:pt x="19" y="524"/>
                </a:lnTo>
                <a:lnTo>
                  <a:pt x="19" y="513"/>
                </a:lnTo>
                <a:lnTo>
                  <a:pt x="19" y="507"/>
                </a:lnTo>
                <a:lnTo>
                  <a:pt x="19" y="491"/>
                </a:lnTo>
                <a:lnTo>
                  <a:pt x="19" y="470"/>
                </a:lnTo>
                <a:lnTo>
                  <a:pt x="19" y="453"/>
                </a:lnTo>
                <a:lnTo>
                  <a:pt x="19" y="448"/>
                </a:lnTo>
                <a:lnTo>
                  <a:pt x="19" y="443"/>
                </a:lnTo>
                <a:lnTo>
                  <a:pt x="19" y="432"/>
                </a:lnTo>
                <a:lnTo>
                  <a:pt x="19" y="421"/>
                </a:lnTo>
                <a:lnTo>
                  <a:pt x="19" y="410"/>
                </a:lnTo>
                <a:lnTo>
                  <a:pt x="19" y="394"/>
                </a:lnTo>
                <a:lnTo>
                  <a:pt x="19" y="367"/>
                </a:lnTo>
                <a:lnTo>
                  <a:pt x="19" y="340"/>
                </a:lnTo>
                <a:lnTo>
                  <a:pt x="19" y="297"/>
                </a:lnTo>
                <a:lnTo>
                  <a:pt x="19" y="248"/>
                </a:lnTo>
                <a:lnTo>
                  <a:pt x="19" y="211"/>
                </a:lnTo>
                <a:lnTo>
                  <a:pt x="19" y="205"/>
                </a:lnTo>
                <a:lnTo>
                  <a:pt x="19" y="243"/>
                </a:lnTo>
                <a:lnTo>
                  <a:pt x="19" y="286"/>
                </a:lnTo>
                <a:lnTo>
                  <a:pt x="19" y="318"/>
                </a:lnTo>
                <a:lnTo>
                  <a:pt x="19" y="329"/>
                </a:lnTo>
                <a:lnTo>
                  <a:pt x="19" y="345"/>
                </a:lnTo>
                <a:lnTo>
                  <a:pt x="19" y="372"/>
                </a:lnTo>
                <a:lnTo>
                  <a:pt x="19" y="410"/>
                </a:lnTo>
                <a:lnTo>
                  <a:pt x="19" y="437"/>
                </a:lnTo>
                <a:lnTo>
                  <a:pt x="19" y="448"/>
                </a:lnTo>
                <a:lnTo>
                  <a:pt x="19" y="437"/>
                </a:lnTo>
                <a:lnTo>
                  <a:pt x="19" y="426"/>
                </a:lnTo>
                <a:lnTo>
                  <a:pt x="19" y="421"/>
                </a:lnTo>
                <a:lnTo>
                  <a:pt x="19" y="416"/>
                </a:lnTo>
                <a:lnTo>
                  <a:pt x="19" y="399"/>
                </a:lnTo>
                <a:lnTo>
                  <a:pt x="19" y="372"/>
                </a:lnTo>
                <a:lnTo>
                  <a:pt x="19" y="356"/>
                </a:lnTo>
                <a:lnTo>
                  <a:pt x="19" y="345"/>
                </a:lnTo>
                <a:lnTo>
                  <a:pt x="19" y="335"/>
                </a:lnTo>
                <a:lnTo>
                  <a:pt x="19" y="329"/>
                </a:lnTo>
                <a:lnTo>
                  <a:pt x="19" y="345"/>
                </a:lnTo>
                <a:lnTo>
                  <a:pt x="19" y="372"/>
                </a:lnTo>
                <a:lnTo>
                  <a:pt x="19" y="394"/>
                </a:lnTo>
                <a:lnTo>
                  <a:pt x="19" y="405"/>
                </a:lnTo>
                <a:lnTo>
                  <a:pt x="19" y="426"/>
                </a:lnTo>
                <a:lnTo>
                  <a:pt x="19" y="459"/>
                </a:lnTo>
                <a:lnTo>
                  <a:pt x="19" y="480"/>
                </a:lnTo>
                <a:lnTo>
                  <a:pt x="19" y="486"/>
                </a:lnTo>
                <a:lnTo>
                  <a:pt x="19" y="480"/>
                </a:lnTo>
                <a:lnTo>
                  <a:pt x="19" y="475"/>
                </a:lnTo>
                <a:lnTo>
                  <a:pt x="19" y="464"/>
                </a:lnTo>
                <a:lnTo>
                  <a:pt x="19" y="453"/>
                </a:lnTo>
                <a:lnTo>
                  <a:pt x="19" y="443"/>
                </a:lnTo>
                <a:lnTo>
                  <a:pt x="19" y="437"/>
                </a:lnTo>
                <a:lnTo>
                  <a:pt x="19" y="432"/>
                </a:lnTo>
                <a:lnTo>
                  <a:pt x="25" y="426"/>
                </a:lnTo>
                <a:lnTo>
                  <a:pt x="25" y="421"/>
                </a:lnTo>
                <a:lnTo>
                  <a:pt x="25" y="416"/>
                </a:lnTo>
                <a:lnTo>
                  <a:pt x="25" y="410"/>
                </a:lnTo>
                <a:lnTo>
                  <a:pt x="25" y="389"/>
                </a:lnTo>
                <a:lnTo>
                  <a:pt x="25" y="367"/>
                </a:lnTo>
                <a:lnTo>
                  <a:pt x="25" y="351"/>
                </a:lnTo>
                <a:lnTo>
                  <a:pt x="25" y="340"/>
                </a:lnTo>
                <a:lnTo>
                  <a:pt x="25" y="345"/>
                </a:lnTo>
                <a:lnTo>
                  <a:pt x="25" y="356"/>
                </a:lnTo>
                <a:lnTo>
                  <a:pt x="25" y="378"/>
                </a:lnTo>
                <a:lnTo>
                  <a:pt x="25" y="410"/>
                </a:lnTo>
                <a:lnTo>
                  <a:pt x="25" y="437"/>
                </a:lnTo>
                <a:lnTo>
                  <a:pt x="25" y="453"/>
                </a:lnTo>
                <a:lnTo>
                  <a:pt x="25" y="432"/>
                </a:lnTo>
                <a:lnTo>
                  <a:pt x="25" y="410"/>
                </a:lnTo>
                <a:lnTo>
                  <a:pt x="25" y="389"/>
                </a:lnTo>
                <a:lnTo>
                  <a:pt x="25" y="372"/>
                </a:lnTo>
                <a:lnTo>
                  <a:pt x="25" y="340"/>
                </a:lnTo>
                <a:lnTo>
                  <a:pt x="25" y="297"/>
                </a:lnTo>
                <a:lnTo>
                  <a:pt x="25" y="265"/>
                </a:lnTo>
                <a:lnTo>
                  <a:pt x="25" y="259"/>
                </a:lnTo>
                <a:lnTo>
                  <a:pt x="25" y="270"/>
                </a:lnTo>
                <a:lnTo>
                  <a:pt x="25" y="286"/>
                </a:lnTo>
                <a:lnTo>
                  <a:pt x="25" y="302"/>
                </a:lnTo>
                <a:lnTo>
                  <a:pt x="25" y="313"/>
                </a:lnTo>
                <a:lnTo>
                  <a:pt x="25" y="318"/>
                </a:lnTo>
                <a:lnTo>
                  <a:pt x="25" y="324"/>
                </a:lnTo>
                <a:lnTo>
                  <a:pt x="25" y="335"/>
                </a:lnTo>
                <a:lnTo>
                  <a:pt x="25" y="362"/>
                </a:lnTo>
                <a:lnTo>
                  <a:pt x="25" y="405"/>
                </a:lnTo>
                <a:lnTo>
                  <a:pt x="25" y="448"/>
                </a:lnTo>
                <a:lnTo>
                  <a:pt x="25" y="464"/>
                </a:lnTo>
                <a:lnTo>
                  <a:pt x="25" y="448"/>
                </a:lnTo>
                <a:lnTo>
                  <a:pt x="25" y="432"/>
                </a:lnTo>
                <a:lnTo>
                  <a:pt x="25" y="443"/>
                </a:lnTo>
                <a:lnTo>
                  <a:pt x="25" y="453"/>
                </a:lnTo>
                <a:lnTo>
                  <a:pt x="25" y="448"/>
                </a:lnTo>
                <a:lnTo>
                  <a:pt x="25" y="443"/>
                </a:lnTo>
                <a:lnTo>
                  <a:pt x="25" y="421"/>
                </a:lnTo>
                <a:lnTo>
                  <a:pt x="25" y="405"/>
                </a:lnTo>
                <a:lnTo>
                  <a:pt x="25" y="394"/>
                </a:lnTo>
                <a:lnTo>
                  <a:pt x="25" y="405"/>
                </a:lnTo>
                <a:lnTo>
                  <a:pt x="25" y="421"/>
                </a:lnTo>
                <a:lnTo>
                  <a:pt x="25" y="448"/>
                </a:lnTo>
                <a:lnTo>
                  <a:pt x="25" y="470"/>
                </a:lnTo>
                <a:lnTo>
                  <a:pt x="25" y="480"/>
                </a:lnTo>
                <a:lnTo>
                  <a:pt x="25" y="475"/>
                </a:lnTo>
                <a:lnTo>
                  <a:pt x="25" y="470"/>
                </a:lnTo>
                <a:lnTo>
                  <a:pt x="25" y="459"/>
                </a:lnTo>
                <a:lnTo>
                  <a:pt x="25" y="448"/>
                </a:lnTo>
                <a:lnTo>
                  <a:pt x="25" y="432"/>
                </a:lnTo>
                <a:lnTo>
                  <a:pt x="25" y="421"/>
                </a:lnTo>
                <a:lnTo>
                  <a:pt x="25" y="426"/>
                </a:lnTo>
                <a:lnTo>
                  <a:pt x="25" y="437"/>
                </a:lnTo>
                <a:lnTo>
                  <a:pt x="25" y="426"/>
                </a:lnTo>
                <a:lnTo>
                  <a:pt x="25" y="416"/>
                </a:lnTo>
                <a:lnTo>
                  <a:pt x="25" y="405"/>
                </a:lnTo>
                <a:lnTo>
                  <a:pt x="25" y="372"/>
                </a:lnTo>
                <a:lnTo>
                  <a:pt x="25" y="335"/>
                </a:lnTo>
                <a:lnTo>
                  <a:pt x="25" y="302"/>
                </a:lnTo>
                <a:lnTo>
                  <a:pt x="25" y="286"/>
                </a:lnTo>
                <a:lnTo>
                  <a:pt x="25" y="259"/>
                </a:lnTo>
                <a:lnTo>
                  <a:pt x="25" y="221"/>
                </a:lnTo>
                <a:lnTo>
                  <a:pt x="25" y="205"/>
                </a:lnTo>
                <a:lnTo>
                  <a:pt x="25" y="232"/>
                </a:lnTo>
                <a:lnTo>
                  <a:pt x="25" y="286"/>
                </a:lnTo>
                <a:lnTo>
                  <a:pt x="25" y="351"/>
                </a:lnTo>
                <a:lnTo>
                  <a:pt x="25" y="399"/>
                </a:lnTo>
                <a:lnTo>
                  <a:pt x="25" y="432"/>
                </a:lnTo>
                <a:lnTo>
                  <a:pt x="25" y="470"/>
                </a:lnTo>
                <a:lnTo>
                  <a:pt x="25" y="513"/>
                </a:lnTo>
                <a:lnTo>
                  <a:pt x="25" y="551"/>
                </a:lnTo>
                <a:lnTo>
                  <a:pt x="25" y="561"/>
                </a:lnTo>
                <a:lnTo>
                  <a:pt x="25" y="529"/>
                </a:lnTo>
                <a:lnTo>
                  <a:pt x="25" y="480"/>
                </a:lnTo>
                <a:lnTo>
                  <a:pt x="31" y="432"/>
                </a:lnTo>
                <a:lnTo>
                  <a:pt x="31" y="405"/>
                </a:lnTo>
                <a:lnTo>
                  <a:pt x="31" y="394"/>
                </a:lnTo>
                <a:lnTo>
                  <a:pt x="31" y="378"/>
                </a:lnTo>
                <a:lnTo>
                  <a:pt x="31" y="356"/>
                </a:lnTo>
                <a:lnTo>
                  <a:pt x="31" y="340"/>
                </a:lnTo>
                <a:lnTo>
                  <a:pt x="31" y="329"/>
                </a:lnTo>
                <a:lnTo>
                  <a:pt x="31" y="324"/>
                </a:lnTo>
                <a:lnTo>
                  <a:pt x="31" y="329"/>
                </a:lnTo>
                <a:lnTo>
                  <a:pt x="31" y="340"/>
                </a:lnTo>
                <a:lnTo>
                  <a:pt x="31" y="345"/>
                </a:lnTo>
                <a:lnTo>
                  <a:pt x="31" y="362"/>
                </a:lnTo>
                <a:lnTo>
                  <a:pt x="31" y="378"/>
                </a:lnTo>
                <a:lnTo>
                  <a:pt x="31" y="383"/>
                </a:lnTo>
                <a:lnTo>
                  <a:pt x="31" y="372"/>
                </a:lnTo>
                <a:lnTo>
                  <a:pt x="31" y="362"/>
                </a:lnTo>
                <a:lnTo>
                  <a:pt x="31" y="356"/>
                </a:lnTo>
                <a:lnTo>
                  <a:pt x="31" y="372"/>
                </a:lnTo>
                <a:lnTo>
                  <a:pt x="31" y="399"/>
                </a:lnTo>
                <a:lnTo>
                  <a:pt x="31" y="432"/>
                </a:lnTo>
                <a:lnTo>
                  <a:pt x="31" y="464"/>
                </a:lnTo>
                <a:lnTo>
                  <a:pt x="31" y="480"/>
                </a:lnTo>
                <a:lnTo>
                  <a:pt x="31" y="475"/>
                </a:lnTo>
                <a:lnTo>
                  <a:pt x="31" y="470"/>
                </a:lnTo>
                <a:lnTo>
                  <a:pt x="31" y="464"/>
                </a:lnTo>
                <a:lnTo>
                  <a:pt x="31" y="470"/>
                </a:lnTo>
                <a:lnTo>
                  <a:pt x="31" y="464"/>
                </a:lnTo>
                <a:lnTo>
                  <a:pt x="31" y="443"/>
                </a:lnTo>
                <a:lnTo>
                  <a:pt x="31" y="410"/>
                </a:lnTo>
                <a:lnTo>
                  <a:pt x="31" y="389"/>
                </a:lnTo>
                <a:lnTo>
                  <a:pt x="31" y="367"/>
                </a:lnTo>
                <a:lnTo>
                  <a:pt x="31" y="345"/>
                </a:lnTo>
                <a:lnTo>
                  <a:pt x="31" y="313"/>
                </a:lnTo>
                <a:lnTo>
                  <a:pt x="31" y="291"/>
                </a:lnTo>
                <a:lnTo>
                  <a:pt x="31" y="286"/>
                </a:lnTo>
                <a:lnTo>
                  <a:pt x="31" y="297"/>
                </a:lnTo>
                <a:lnTo>
                  <a:pt x="31" y="302"/>
                </a:lnTo>
                <a:lnTo>
                  <a:pt x="31" y="313"/>
                </a:lnTo>
                <a:lnTo>
                  <a:pt x="31" y="335"/>
                </a:lnTo>
                <a:lnTo>
                  <a:pt x="31" y="356"/>
                </a:lnTo>
                <a:lnTo>
                  <a:pt x="31" y="367"/>
                </a:lnTo>
                <a:lnTo>
                  <a:pt x="31" y="383"/>
                </a:lnTo>
                <a:lnTo>
                  <a:pt x="31" y="405"/>
                </a:lnTo>
                <a:lnTo>
                  <a:pt x="31" y="421"/>
                </a:lnTo>
                <a:lnTo>
                  <a:pt x="31" y="432"/>
                </a:lnTo>
                <a:lnTo>
                  <a:pt x="31" y="426"/>
                </a:lnTo>
                <a:lnTo>
                  <a:pt x="31" y="421"/>
                </a:lnTo>
                <a:lnTo>
                  <a:pt x="31" y="426"/>
                </a:lnTo>
                <a:lnTo>
                  <a:pt x="31" y="432"/>
                </a:lnTo>
                <a:lnTo>
                  <a:pt x="31" y="437"/>
                </a:lnTo>
                <a:lnTo>
                  <a:pt x="31" y="443"/>
                </a:lnTo>
                <a:lnTo>
                  <a:pt x="31" y="453"/>
                </a:lnTo>
                <a:lnTo>
                  <a:pt x="31" y="475"/>
                </a:lnTo>
                <a:lnTo>
                  <a:pt x="31" y="491"/>
                </a:lnTo>
                <a:lnTo>
                  <a:pt x="31" y="486"/>
                </a:lnTo>
                <a:lnTo>
                  <a:pt x="31" y="453"/>
                </a:lnTo>
                <a:lnTo>
                  <a:pt x="31" y="416"/>
                </a:lnTo>
                <a:lnTo>
                  <a:pt x="31" y="383"/>
                </a:lnTo>
                <a:lnTo>
                  <a:pt x="31" y="367"/>
                </a:lnTo>
                <a:lnTo>
                  <a:pt x="31" y="345"/>
                </a:lnTo>
                <a:lnTo>
                  <a:pt x="31" y="313"/>
                </a:lnTo>
                <a:lnTo>
                  <a:pt x="31" y="291"/>
                </a:lnTo>
                <a:lnTo>
                  <a:pt x="31" y="324"/>
                </a:lnTo>
                <a:lnTo>
                  <a:pt x="31" y="372"/>
                </a:lnTo>
                <a:lnTo>
                  <a:pt x="31" y="432"/>
                </a:lnTo>
                <a:lnTo>
                  <a:pt x="31" y="480"/>
                </a:lnTo>
                <a:lnTo>
                  <a:pt x="31" y="529"/>
                </a:lnTo>
                <a:lnTo>
                  <a:pt x="31" y="567"/>
                </a:lnTo>
                <a:lnTo>
                  <a:pt x="31" y="588"/>
                </a:lnTo>
                <a:lnTo>
                  <a:pt x="31" y="583"/>
                </a:lnTo>
                <a:lnTo>
                  <a:pt x="31" y="561"/>
                </a:lnTo>
                <a:lnTo>
                  <a:pt x="31" y="529"/>
                </a:lnTo>
                <a:lnTo>
                  <a:pt x="31" y="475"/>
                </a:lnTo>
                <a:lnTo>
                  <a:pt x="31" y="410"/>
                </a:lnTo>
                <a:lnTo>
                  <a:pt x="31" y="340"/>
                </a:lnTo>
                <a:lnTo>
                  <a:pt x="37" y="275"/>
                </a:lnTo>
                <a:lnTo>
                  <a:pt x="37" y="200"/>
                </a:lnTo>
                <a:lnTo>
                  <a:pt x="37" y="113"/>
                </a:lnTo>
                <a:lnTo>
                  <a:pt x="37" y="43"/>
                </a:lnTo>
                <a:lnTo>
                  <a:pt x="37" y="0"/>
                </a:lnTo>
                <a:lnTo>
                  <a:pt x="37" y="38"/>
                </a:lnTo>
                <a:lnTo>
                  <a:pt x="37" y="103"/>
                </a:lnTo>
                <a:lnTo>
                  <a:pt x="37" y="194"/>
                </a:lnTo>
                <a:lnTo>
                  <a:pt x="37" y="275"/>
                </a:lnTo>
                <a:lnTo>
                  <a:pt x="37" y="329"/>
                </a:lnTo>
                <a:lnTo>
                  <a:pt x="37" y="367"/>
                </a:lnTo>
                <a:lnTo>
                  <a:pt x="37" y="394"/>
                </a:lnTo>
                <a:lnTo>
                  <a:pt x="37" y="426"/>
                </a:lnTo>
                <a:lnTo>
                  <a:pt x="37" y="464"/>
                </a:lnTo>
                <a:lnTo>
                  <a:pt x="37" y="497"/>
                </a:lnTo>
                <a:lnTo>
                  <a:pt x="37" y="524"/>
                </a:lnTo>
                <a:lnTo>
                  <a:pt x="37" y="534"/>
                </a:lnTo>
                <a:lnTo>
                  <a:pt x="37" y="540"/>
                </a:lnTo>
                <a:lnTo>
                  <a:pt x="37" y="545"/>
                </a:lnTo>
                <a:lnTo>
                  <a:pt x="37" y="556"/>
                </a:lnTo>
                <a:lnTo>
                  <a:pt x="37" y="551"/>
                </a:lnTo>
                <a:lnTo>
                  <a:pt x="37" y="540"/>
                </a:lnTo>
                <a:lnTo>
                  <a:pt x="37" y="534"/>
                </a:lnTo>
                <a:lnTo>
                  <a:pt x="37" y="540"/>
                </a:lnTo>
                <a:lnTo>
                  <a:pt x="37" y="524"/>
                </a:lnTo>
                <a:lnTo>
                  <a:pt x="37" y="486"/>
                </a:lnTo>
                <a:lnTo>
                  <a:pt x="37" y="443"/>
                </a:lnTo>
                <a:lnTo>
                  <a:pt x="37" y="399"/>
                </a:lnTo>
                <a:lnTo>
                  <a:pt x="37" y="372"/>
                </a:lnTo>
                <a:lnTo>
                  <a:pt x="37" y="362"/>
                </a:lnTo>
                <a:lnTo>
                  <a:pt x="37" y="372"/>
                </a:lnTo>
                <a:lnTo>
                  <a:pt x="37" y="362"/>
                </a:lnTo>
                <a:lnTo>
                  <a:pt x="37" y="345"/>
                </a:lnTo>
                <a:lnTo>
                  <a:pt x="37" y="335"/>
                </a:lnTo>
                <a:lnTo>
                  <a:pt x="37" y="324"/>
                </a:lnTo>
                <a:lnTo>
                  <a:pt x="37" y="308"/>
                </a:lnTo>
                <a:lnTo>
                  <a:pt x="37" y="324"/>
                </a:lnTo>
                <a:lnTo>
                  <a:pt x="37" y="340"/>
                </a:lnTo>
                <a:lnTo>
                  <a:pt x="37" y="345"/>
                </a:lnTo>
                <a:lnTo>
                  <a:pt x="37" y="351"/>
                </a:lnTo>
                <a:lnTo>
                  <a:pt x="37" y="345"/>
                </a:lnTo>
                <a:lnTo>
                  <a:pt x="37" y="335"/>
                </a:lnTo>
                <a:lnTo>
                  <a:pt x="37" y="324"/>
                </a:lnTo>
                <a:lnTo>
                  <a:pt x="37" y="329"/>
                </a:lnTo>
                <a:lnTo>
                  <a:pt x="37" y="335"/>
                </a:lnTo>
                <a:lnTo>
                  <a:pt x="37" y="362"/>
                </a:lnTo>
                <a:lnTo>
                  <a:pt x="37" y="405"/>
                </a:lnTo>
                <a:lnTo>
                  <a:pt x="37" y="453"/>
                </a:lnTo>
                <a:lnTo>
                  <a:pt x="37" y="486"/>
                </a:lnTo>
                <a:lnTo>
                  <a:pt x="37" y="507"/>
                </a:lnTo>
                <a:lnTo>
                  <a:pt x="37" y="518"/>
                </a:lnTo>
                <a:lnTo>
                  <a:pt x="37" y="524"/>
                </a:lnTo>
                <a:lnTo>
                  <a:pt x="37" y="529"/>
                </a:lnTo>
                <a:lnTo>
                  <a:pt x="37" y="518"/>
                </a:lnTo>
                <a:lnTo>
                  <a:pt x="37" y="491"/>
                </a:lnTo>
                <a:lnTo>
                  <a:pt x="37" y="448"/>
                </a:lnTo>
                <a:lnTo>
                  <a:pt x="37" y="416"/>
                </a:lnTo>
                <a:lnTo>
                  <a:pt x="37" y="399"/>
                </a:lnTo>
                <a:lnTo>
                  <a:pt x="37" y="383"/>
                </a:lnTo>
                <a:lnTo>
                  <a:pt x="37" y="356"/>
                </a:lnTo>
                <a:lnTo>
                  <a:pt x="37" y="318"/>
                </a:lnTo>
                <a:lnTo>
                  <a:pt x="37" y="281"/>
                </a:lnTo>
                <a:lnTo>
                  <a:pt x="37" y="265"/>
                </a:lnTo>
                <a:lnTo>
                  <a:pt x="37" y="270"/>
                </a:lnTo>
                <a:lnTo>
                  <a:pt x="37" y="275"/>
                </a:lnTo>
                <a:lnTo>
                  <a:pt x="37" y="286"/>
                </a:lnTo>
                <a:lnTo>
                  <a:pt x="37" y="308"/>
                </a:lnTo>
                <a:lnTo>
                  <a:pt x="37" y="335"/>
                </a:lnTo>
                <a:lnTo>
                  <a:pt x="37" y="367"/>
                </a:lnTo>
                <a:lnTo>
                  <a:pt x="37" y="399"/>
                </a:lnTo>
                <a:lnTo>
                  <a:pt x="37" y="421"/>
                </a:lnTo>
                <a:lnTo>
                  <a:pt x="37" y="432"/>
                </a:lnTo>
                <a:lnTo>
                  <a:pt x="43" y="426"/>
                </a:lnTo>
                <a:lnTo>
                  <a:pt x="43" y="410"/>
                </a:lnTo>
                <a:lnTo>
                  <a:pt x="43" y="399"/>
                </a:lnTo>
                <a:lnTo>
                  <a:pt x="43" y="389"/>
                </a:lnTo>
                <a:lnTo>
                  <a:pt x="43" y="378"/>
                </a:lnTo>
                <a:lnTo>
                  <a:pt x="43" y="356"/>
                </a:lnTo>
                <a:lnTo>
                  <a:pt x="43" y="340"/>
                </a:lnTo>
                <a:lnTo>
                  <a:pt x="43" y="329"/>
                </a:lnTo>
                <a:lnTo>
                  <a:pt x="43" y="318"/>
                </a:lnTo>
                <a:lnTo>
                  <a:pt x="43" y="308"/>
                </a:lnTo>
                <a:lnTo>
                  <a:pt x="43" y="297"/>
                </a:lnTo>
                <a:lnTo>
                  <a:pt x="43" y="281"/>
                </a:lnTo>
                <a:lnTo>
                  <a:pt x="43" y="308"/>
                </a:lnTo>
                <a:lnTo>
                  <a:pt x="43" y="356"/>
                </a:lnTo>
                <a:lnTo>
                  <a:pt x="43" y="399"/>
                </a:lnTo>
                <a:lnTo>
                  <a:pt x="43" y="426"/>
                </a:lnTo>
                <a:lnTo>
                  <a:pt x="43" y="459"/>
                </a:lnTo>
                <a:lnTo>
                  <a:pt x="43" y="497"/>
                </a:lnTo>
                <a:lnTo>
                  <a:pt x="43" y="524"/>
                </a:lnTo>
                <a:lnTo>
                  <a:pt x="43" y="518"/>
                </a:lnTo>
                <a:lnTo>
                  <a:pt x="43" y="497"/>
                </a:lnTo>
                <a:lnTo>
                  <a:pt x="43" y="475"/>
                </a:lnTo>
                <a:lnTo>
                  <a:pt x="43" y="470"/>
                </a:lnTo>
                <a:lnTo>
                  <a:pt x="43" y="475"/>
                </a:lnTo>
                <a:lnTo>
                  <a:pt x="43" y="464"/>
                </a:lnTo>
                <a:lnTo>
                  <a:pt x="43" y="448"/>
                </a:lnTo>
                <a:lnTo>
                  <a:pt x="43" y="432"/>
                </a:lnTo>
                <a:lnTo>
                  <a:pt x="43" y="443"/>
                </a:lnTo>
                <a:lnTo>
                  <a:pt x="43" y="453"/>
                </a:lnTo>
                <a:lnTo>
                  <a:pt x="43" y="443"/>
                </a:lnTo>
                <a:lnTo>
                  <a:pt x="43" y="426"/>
                </a:lnTo>
                <a:lnTo>
                  <a:pt x="43" y="399"/>
                </a:lnTo>
                <a:lnTo>
                  <a:pt x="43" y="362"/>
                </a:lnTo>
                <a:lnTo>
                  <a:pt x="43" y="329"/>
                </a:lnTo>
                <a:lnTo>
                  <a:pt x="43" y="297"/>
                </a:lnTo>
                <a:lnTo>
                  <a:pt x="43" y="265"/>
                </a:lnTo>
                <a:lnTo>
                  <a:pt x="43" y="238"/>
                </a:lnTo>
                <a:lnTo>
                  <a:pt x="43" y="227"/>
                </a:lnTo>
                <a:lnTo>
                  <a:pt x="43" y="248"/>
                </a:lnTo>
                <a:lnTo>
                  <a:pt x="43" y="286"/>
                </a:lnTo>
                <a:lnTo>
                  <a:pt x="43" y="329"/>
                </a:lnTo>
                <a:lnTo>
                  <a:pt x="43" y="367"/>
                </a:lnTo>
                <a:lnTo>
                  <a:pt x="43" y="383"/>
                </a:lnTo>
                <a:lnTo>
                  <a:pt x="43" y="389"/>
                </a:lnTo>
                <a:lnTo>
                  <a:pt x="43" y="405"/>
                </a:lnTo>
                <a:lnTo>
                  <a:pt x="43" y="437"/>
                </a:lnTo>
                <a:lnTo>
                  <a:pt x="43" y="453"/>
                </a:lnTo>
                <a:lnTo>
                  <a:pt x="43" y="437"/>
                </a:lnTo>
                <a:lnTo>
                  <a:pt x="43" y="416"/>
                </a:lnTo>
                <a:lnTo>
                  <a:pt x="43" y="410"/>
                </a:lnTo>
                <a:lnTo>
                  <a:pt x="43" y="426"/>
                </a:lnTo>
                <a:lnTo>
                  <a:pt x="43" y="437"/>
                </a:lnTo>
                <a:lnTo>
                  <a:pt x="43" y="426"/>
                </a:lnTo>
                <a:lnTo>
                  <a:pt x="43" y="416"/>
                </a:lnTo>
                <a:lnTo>
                  <a:pt x="43" y="410"/>
                </a:lnTo>
                <a:lnTo>
                  <a:pt x="43" y="416"/>
                </a:lnTo>
                <a:lnTo>
                  <a:pt x="43" y="437"/>
                </a:lnTo>
                <a:lnTo>
                  <a:pt x="43" y="453"/>
                </a:lnTo>
                <a:lnTo>
                  <a:pt x="43" y="475"/>
                </a:lnTo>
                <a:lnTo>
                  <a:pt x="43" y="497"/>
                </a:lnTo>
                <a:lnTo>
                  <a:pt x="43" y="507"/>
                </a:lnTo>
                <a:lnTo>
                  <a:pt x="43" y="497"/>
                </a:lnTo>
                <a:lnTo>
                  <a:pt x="43" y="480"/>
                </a:lnTo>
                <a:lnTo>
                  <a:pt x="43" y="491"/>
                </a:lnTo>
                <a:lnTo>
                  <a:pt x="43" y="497"/>
                </a:lnTo>
                <a:lnTo>
                  <a:pt x="43" y="486"/>
                </a:lnTo>
                <a:lnTo>
                  <a:pt x="43" y="464"/>
                </a:lnTo>
                <a:lnTo>
                  <a:pt x="43" y="453"/>
                </a:lnTo>
                <a:lnTo>
                  <a:pt x="43" y="448"/>
                </a:lnTo>
                <a:lnTo>
                  <a:pt x="43" y="437"/>
                </a:lnTo>
                <a:lnTo>
                  <a:pt x="43" y="410"/>
                </a:lnTo>
                <a:lnTo>
                  <a:pt x="43" y="367"/>
                </a:lnTo>
                <a:lnTo>
                  <a:pt x="43" y="313"/>
                </a:lnTo>
                <a:lnTo>
                  <a:pt x="43" y="275"/>
                </a:lnTo>
                <a:lnTo>
                  <a:pt x="49" y="248"/>
                </a:lnTo>
                <a:lnTo>
                  <a:pt x="49" y="221"/>
                </a:lnTo>
                <a:lnTo>
                  <a:pt x="49" y="200"/>
                </a:lnTo>
                <a:lnTo>
                  <a:pt x="49" y="184"/>
                </a:lnTo>
                <a:lnTo>
                  <a:pt x="49" y="178"/>
                </a:lnTo>
                <a:lnTo>
                  <a:pt x="49" y="173"/>
                </a:lnTo>
                <a:lnTo>
                  <a:pt x="49" y="162"/>
                </a:lnTo>
                <a:lnTo>
                  <a:pt x="49" y="151"/>
                </a:lnTo>
                <a:lnTo>
                  <a:pt x="49" y="157"/>
                </a:lnTo>
                <a:lnTo>
                  <a:pt x="49" y="167"/>
                </a:lnTo>
                <a:lnTo>
                  <a:pt x="49" y="189"/>
                </a:lnTo>
                <a:lnTo>
                  <a:pt x="49" y="221"/>
                </a:lnTo>
                <a:lnTo>
                  <a:pt x="49" y="259"/>
                </a:lnTo>
                <a:lnTo>
                  <a:pt x="49" y="297"/>
                </a:lnTo>
                <a:lnTo>
                  <a:pt x="49" y="324"/>
                </a:lnTo>
                <a:lnTo>
                  <a:pt x="49" y="362"/>
                </a:lnTo>
                <a:lnTo>
                  <a:pt x="49" y="405"/>
                </a:lnTo>
                <a:lnTo>
                  <a:pt x="49" y="448"/>
                </a:lnTo>
                <a:lnTo>
                  <a:pt x="49" y="491"/>
                </a:lnTo>
                <a:lnTo>
                  <a:pt x="49" y="513"/>
                </a:lnTo>
                <a:lnTo>
                  <a:pt x="49" y="502"/>
                </a:lnTo>
                <a:lnTo>
                  <a:pt x="49" y="486"/>
                </a:lnTo>
                <a:lnTo>
                  <a:pt x="49" y="475"/>
                </a:lnTo>
                <a:lnTo>
                  <a:pt x="49" y="486"/>
                </a:lnTo>
                <a:lnTo>
                  <a:pt x="49" y="497"/>
                </a:lnTo>
                <a:lnTo>
                  <a:pt x="49" y="513"/>
                </a:lnTo>
                <a:lnTo>
                  <a:pt x="49" y="524"/>
                </a:lnTo>
                <a:lnTo>
                  <a:pt x="49" y="534"/>
                </a:lnTo>
                <a:lnTo>
                  <a:pt x="49" y="540"/>
                </a:lnTo>
                <a:lnTo>
                  <a:pt x="49" y="529"/>
                </a:lnTo>
                <a:lnTo>
                  <a:pt x="49" y="507"/>
                </a:lnTo>
                <a:lnTo>
                  <a:pt x="49" y="502"/>
                </a:lnTo>
                <a:lnTo>
                  <a:pt x="49" y="497"/>
                </a:lnTo>
                <a:lnTo>
                  <a:pt x="49" y="486"/>
                </a:lnTo>
                <a:lnTo>
                  <a:pt x="49" y="464"/>
                </a:lnTo>
                <a:lnTo>
                  <a:pt x="49" y="453"/>
                </a:lnTo>
                <a:lnTo>
                  <a:pt x="49" y="443"/>
                </a:lnTo>
                <a:lnTo>
                  <a:pt x="49" y="437"/>
                </a:lnTo>
                <a:lnTo>
                  <a:pt x="49" y="432"/>
                </a:lnTo>
                <a:lnTo>
                  <a:pt x="49" y="421"/>
                </a:lnTo>
                <a:lnTo>
                  <a:pt x="49" y="410"/>
                </a:lnTo>
                <a:lnTo>
                  <a:pt x="49" y="394"/>
                </a:lnTo>
                <a:lnTo>
                  <a:pt x="49" y="383"/>
                </a:lnTo>
                <a:lnTo>
                  <a:pt x="49" y="372"/>
                </a:lnTo>
                <a:lnTo>
                  <a:pt x="49" y="383"/>
                </a:lnTo>
                <a:lnTo>
                  <a:pt x="49" y="399"/>
                </a:lnTo>
                <a:lnTo>
                  <a:pt x="49" y="421"/>
                </a:lnTo>
                <a:lnTo>
                  <a:pt x="49" y="448"/>
                </a:lnTo>
                <a:lnTo>
                  <a:pt x="49" y="464"/>
                </a:lnTo>
                <a:lnTo>
                  <a:pt x="49" y="459"/>
                </a:lnTo>
                <a:lnTo>
                  <a:pt x="49" y="421"/>
                </a:lnTo>
                <a:lnTo>
                  <a:pt x="49" y="367"/>
                </a:lnTo>
                <a:lnTo>
                  <a:pt x="49" y="324"/>
                </a:lnTo>
                <a:lnTo>
                  <a:pt x="49" y="302"/>
                </a:lnTo>
                <a:lnTo>
                  <a:pt x="49" y="281"/>
                </a:lnTo>
                <a:lnTo>
                  <a:pt x="49" y="259"/>
                </a:lnTo>
                <a:lnTo>
                  <a:pt x="49" y="248"/>
                </a:lnTo>
                <a:lnTo>
                  <a:pt x="49" y="265"/>
                </a:lnTo>
                <a:lnTo>
                  <a:pt x="49" y="308"/>
                </a:lnTo>
                <a:lnTo>
                  <a:pt x="49" y="351"/>
                </a:lnTo>
                <a:lnTo>
                  <a:pt x="49" y="383"/>
                </a:lnTo>
                <a:lnTo>
                  <a:pt x="49" y="399"/>
                </a:lnTo>
                <a:lnTo>
                  <a:pt x="49" y="410"/>
                </a:lnTo>
                <a:lnTo>
                  <a:pt x="49" y="416"/>
                </a:lnTo>
                <a:lnTo>
                  <a:pt x="49" y="399"/>
                </a:lnTo>
                <a:lnTo>
                  <a:pt x="49" y="378"/>
                </a:lnTo>
                <a:lnTo>
                  <a:pt x="49" y="362"/>
                </a:lnTo>
                <a:lnTo>
                  <a:pt x="49" y="372"/>
                </a:lnTo>
                <a:lnTo>
                  <a:pt x="49" y="399"/>
                </a:lnTo>
                <a:lnTo>
                  <a:pt x="49" y="426"/>
                </a:lnTo>
                <a:lnTo>
                  <a:pt x="49" y="453"/>
                </a:lnTo>
                <a:lnTo>
                  <a:pt x="49" y="470"/>
                </a:lnTo>
                <a:lnTo>
                  <a:pt x="49" y="475"/>
                </a:lnTo>
                <a:lnTo>
                  <a:pt x="49" y="448"/>
                </a:lnTo>
                <a:lnTo>
                  <a:pt x="49" y="410"/>
                </a:lnTo>
                <a:lnTo>
                  <a:pt x="49" y="367"/>
                </a:lnTo>
                <a:lnTo>
                  <a:pt x="49" y="313"/>
                </a:lnTo>
                <a:lnTo>
                  <a:pt x="49" y="248"/>
                </a:lnTo>
                <a:lnTo>
                  <a:pt x="49" y="184"/>
                </a:lnTo>
                <a:lnTo>
                  <a:pt x="49" y="157"/>
                </a:lnTo>
                <a:lnTo>
                  <a:pt x="49" y="162"/>
                </a:lnTo>
                <a:lnTo>
                  <a:pt x="49" y="184"/>
                </a:lnTo>
                <a:lnTo>
                  <a:pt x="55" y="221"/>
                </a:lnTo>
                <a:lnTo>
                  <a:pt x="55" y="254"/>
                </a:lnTo>
                <a:lnTo>
                  <a:pt x="55" y="291"/>
                </a:lnTo>
                <a:lnTo>
                  <a:pt x="55" y="335"/>
                </a:lnTo>
                <a:lnTo>
                  <a:pt x="55" y="383"/>
                </a:lnTo>
                <a:lnTo>
                  <a:pt x="55" y="432"/>
                </a:lnTo>
                <a:lnTo>
                  <a:pt x="55" y="475"/>
                </a:lnTo>
                <a:lnTo>
                  <a:pt x="55" y="507"/>
                </a:lnTo>
                <a:lnTo>
                  <a:pt x="55" y="529"/>
                </a:lnTo>
                <a:lnTo>
                  <a:pt x="55" y="545"/>
                </a:lnTo>
                <a:lnTo>
                  <a:pt x="55" y="567"/>
                </a:lnTo>
                <a:lnTo>
                  <a:pt x="55" y="588"/>
                </a:lnTo>
                <a:lnTo>
                  <a:pt x="55" y="594"/>
                </a:lnTo>
                <a:lnTo>
                  <a:pt x="55" y="572"/>
                </a:lnTo>
                <a:lnTo>
                  <a:pt x="55" y="529"/>
                </a:lnTo>
                <a:lnTo>
                  <a:pt x="55" y="486"/>
                </a:lnTo>
                <a:lnTo>
                  <a:pt x="55" y="448"/>
                </a:lnTo>
                <a:lnTo>
                  <a:pt x="55" y="421"/>
                </a:lnTo>
                <a:lnTo>
                  <a:pt x="55" y="389"/>
                </a:lnTo>
                <a:lnTo>
                  <a:pt x="55" y="356"/>
                </a:lnTo>
                <a:lnTo>
                  <a:pt x="55" y="345"/>
                </a:lnTo>
                <a:lnTo>
                  <a:pt x="55" y="356"/>
                </a:lnTo>
                <a:lnTo>
                  <a:pt x="55" y="372"/>
                </a:lnTo>
                <a:lnTo>
                  <a:pt x="55" y="394"/>
                </a:lnTo>
                <a:lnTo>
                  <a:pt x="55" y="421"/>
                </a:lnTo>
                <a:lnTo>
                  <a:pt x="55" y="453"/>
                </a:lnTo>
                <a:lnTo>
                  <a:pt x="55" y="480"/>
                </a:lnTo>
                <a:lnTo>
                  <a:pt x="55" y="491"/>
                </a:lnTo>
                <a:lnTo>
                  <a:pt x="55" y="507"/>
                </a:lnTo>
                <a:lnTo>
                  <a:pt x="55" y="518"/>
                </a:lnTo>
                <a:lnTo>
                  <a:pt x="55" y="524"/>
                </a:lnTo>
                <a:lnTo>
                  <a:pt x="55" y="507"/>
                </a:lnTo>
                <a:lnTo>
                  <a:pt x="55" y="470"/>
                </a:lnTo>
                <a:lnTo>
                  <a:pt x="55" y="421"/>
                </a:lnTo>
                <a:lnTo>
                  <a:pt x="55" y="383"/>
                </a:lnTo>
                <a:lnTo>
                  <a:pt x="55" y="356"/>
                </a:lnTo>
                <a:lnTo>
                  <a:pt x="55" y="329"/>
                </a:lnTo>
                <a:lnTo>
                  <a:pt x="55" y="297"/>
                </a:lnTo>
                <a:lnTo>
                  <a:pt x="55" y="265"/>
                </a:lnTo>
                <a:lnTo>
                  <a:pt x="55" y="238"/>
                </a:lnTo>
                <a:lnTo>
                  <a:pt x="55" y="221"/>
                </a:lnTo>
                <a:lnTo>
                  <a:pt x="55" y="216"/>
                </a:lnTo>
                <a:lnTo>
                  <a:pt x="55" y="221"/>
                </a:lnTo>
                <a:lnTo>
                  <a:pt x="55" y="216"/>
                </a:lnTo>
                <a:lnTo>
                  <a:pt x="55" y="200"/>
                </a:lnTo>
                <a:lnTo>
                  <a:pt x="55" y="194"/>
                </a:lnTo>
                <a:lnTo>
                  <a:pt x="55" y="211"/>
                </a:lnTo>
                <a:lnTo>
                  <a:pt x="55" y="248"/>
                </a:lnTo>
                <a:lnTo>
                  <a:pt x="55" y="291"/>
                </a:lnTo>
                <a:lnTo>
                  <a:pt x="55" y="335"/>
                </a:lnTo>
                <a:lnTo>
                  <a:pt x="55" y="372"/>
                </a:lnTo>
                <a:lnTo>
                  <a:pt x="55" y="421"/>
                </a:lnTo>
                <a:lnTo>
                  <a:pt x="55" y="480"/>
                </a:lnTo>
                <a:lnTo>
                  <a:pt x="55" y="551"/>
                </a:lnTo>
                <a:lnTo>
                  <a:pt x="55" y="594"/>
                </a:lnTo>
                <a:lnTo>
                  <a:pt x="55" y="599"/>
                </a:lnTo>
                <a:lnTo>
                  <a:pt x="55" y="572"/>
                </a:lnTo>
                <a:lnTo>
                  <a:pt x="55" y="545"/>
                </a:lnTo>
                <a:lnTo>
                  <a:pt x="55" y="524"/>
                </a:lnTo>
                <a:lnTo>
                  <a:pt x="55" y="507"/>
                </a:lnTo>
                <a:lnTo>
                  <a:pt x="55" y="475"/>
                </a:lnTo>
                <a:lnTo>
                  <a:pt x="55" y="426"/>
                </a:lnTo>
                <a:lnTo>
                  <a:pt x="55" y="383"/>
                </a:lnTo>
                <a:lnTo>
                  <a:pt x="55" y="367"/>
                </a:lnTo>
                <a:lnTo>
                  <a:pt x="55" y="372"/>
                </a:lnTo>
                <a:lnTo>
                  <a:pt x="55" y="378"/>
                </a:lnTo>
                <a:lnTo>
                  <a:pt x="55" y="372"/>
                </a:lnTo>
                <a:lnTo>
                  <a:pt x="55" y="362"/>
                </a:lnTo>
                <a:lnTo>
                  <a:pt x="55" y="367"/>
                </a:lnTo>
                <a:lnTo>
                  <a:pt x="55" y="372"/>
                </a:lnTo>
                <a:lnTo>
                  <a:pt x="55" y="367"/>
                </a:lnTo>
                <a:lnTo>
                  <a:pt x="55" y="356"/>
                </a:lnTo>
                <a:lnTo>
                  <a:pt x="55" y="345"/>
                </a:lnTo>
                <a:lnTo>
                  <a:pt x="55" y="335"/>
                </a:lnTo>
                <a:lnTo>
                  <a:pt x="55" y="356"/>
                </a:lnTo>
                <a:lnTo>
                  <a:pt x="55" y="389"/>
                </a:lnTo>
                <a:lnTo>
                  <a:pt x="55" y="410"/>
                </a:lnTo>
                <a:lnTo>
                  <a:pt x="55" y="399"/>
                </a:lnTo>
                <a:lnTo>
                  <a:pt x="55" y="372"/>
                </a:lnTo>
                <a:lnTo>
                  <a:pt x="55" y="356"/>
                </a:lnTo>
                <a:lnTo>
                  <a:pt x="61" y="356"/>
                </a:lnTo>
                <a:lnTo>
                  <a:pt x="61" y="372"/>
                </a:lnTo>
                <a:lnTo>
                  <a:pt x="61" y="383"/>
                </a:lnTo>
                <a:lnTo>
                  <a:pt x="61" y="399"/>
                </a:lnTo>
                <a:lnTo>
                  <a:pt x="61" y="416"/>
                </a:lnTo>
                <a:lnTo>
                  <a:pt x="61" y="437"/>
                </a:lnTo>
                <a:lnTo>
                  <a:pt x="61" y="470"/>
                </a:lnTo>
                <a:lnTo>
                  <a:pt x="61" y="480"/>
                </a:lnTo>
                <a:lnTo>
                  <a:pt x="61" y="464"/>
                </a:lnTo>
                <a:lnTo>
                  <a:pt x="61" y="459"/>
                </a:lnTo>
                <a:lnTo>
                  <a:pt x="61" y="448"/>
                </a:lnTo>
                <a:lnTo>
                  <a:pt x="61" y="432"/>
                </a:lnTo>
                <a:lnTo>
                  <a:pt x="61" y="416"/>
                </a:lnTo>
                <a:lnTo>
                  <a:pt x="61" y="410"/>
                </a:lnTo>
                <a:lnTo>
                  <a:pt x="61" y="432"/>
                </a:lnTo>
                <a:lnTo>
                  <a:pt x="61" y="459"/>
                </a:lnTo>
                <a:lnTo>
                  <a:pt x="61" y="470"/>
                </a:lnTo>
                <a:lnTo>
                  <a:pt x="61" y="464"/>
                </a:lnTo>
                <a:lnTo>
                  <a:pt x="61" y="432"/>
                </a:lnTo>
                <a:lnTo>
                  <a:pt x="61" y="383"/>
                </a:lnTo>
                <a:lnTo>
                  <a:pt x="61" y="340"/>
                </a:lnTo>
                <a:lnTo>
                  <a:pt x="61" y="297"/>
                </a:lnTo>
                <a:lnTo>
                  <a:pt x="61" y="238"/>
                </a:lnTo>
                <a:lnTo>
                  <a:pt x="61" y="184"/>
                </a:lnTo>
                <a:lnTo>
                  <a:pt x="61" y="157"/>
                </a:lnTo>
                <a:lnTo>
                  <a:pt x="61" y="167"/>
                </a:lnTo>
                <a:lnTo>
                  <a:pt x="61" y="194"/>
                </a:lnTo>
                <a:lnTo>
                  <a:pt x="61" y="216"/>
                </a:lnTo>
                <a:lnTo>
                  <a:pt x="61" y="227"/>
                </a:lnTo>
                <a:lnTo>
                  <a:pt x="61" y="254"/>
                </a:lnTo>
                <a:lnTo>
                  <a:pt x="61" y="308"/>
                </a:lnTo>
                <a:lnTo>
                  <a:pt x="61" y="367"/>
                </a:lnTo>
                <a:lnTo>
                  <a:pt x="61" y="421"/>
                </a:lnTo>
                <a:lnTo>
                  <a:pt x="61" y="464"/>
                </a:lnTo>
                <a:lnTo>
                  <a:pt x="61" y="513"/>
                </a:lnTo>
                <a:lnTo>
                  <a:pt x="61" y="561"/>
                </a:lnTo>
                <a:lnTo>
                  <a:pt x="61" y="594"/>
                </a:lnTo>
                <a:lnTo>
                  <a:pt x="61" y="561"/>
                </a:lnTo>
                <a:lnTo>
                  <a:pt x="61" y="524"/>
                </a:lnTo>
                <a:lnTo>
                  <a:pt x="61" y="491"/>
                </a:lnTo>
                <a:lnTo>
                  <a:pt x="61" y="470"/>
                </a:lnTo>
                <a:lnTo>
                  <a:pt x="61" y="453"/>
                </a:lnTo>
                <a:lnTo>
                  <a:pt x="61" y="443"/>
                </a:lnTo>
                <a:lnTo>
                  <a:pt x="61" y="432"/>
                </a:lnTo>
                <a:lnTo>
                  <a:pt x="61" y="416"/>
                </a:lnTo>
                <a:lnTo>
                  <a:pt x="61" y="399"/>
                </a:lnTo>
                <a:lnTo>
                  <a:pt x="61" y="394"/>
                </a:lnTo>
                <a:lnTo>
                  <a:pt x="61" y="405"/>
                </a:lnTo>
                <a:lnTo>
                  <a:pt x="61" y="426"/>
                </a:lnTo>
                <a:lnTo>
                  <a:pt x="61" y="443"/>
                </a:lnTo>
                <a:lnTo>
                  <a:pt x="61" y="426"/>
                </a:lnTo>
                <a:lnTo>
                  <a:pt x="61" y="383"/>
                </a:lnTo>
                <a:lnTo>
                  <a:pt x="61" y="324"/>
                </a:lnTo>
                <a:lnTo>
                  <a:pt x="61" y="275"/>
                </a:lnTo>
                <a:lnTo>
                  <a:pt x="61" y="238"/>
                </a:lnTo>
                <a:lnTo>
                  <a:pt x="61" y="200"/>
                </a:lnTo>
                <a:lnTo>
                  <a:pt x="61" y="162"/>
                </a:lnTo>
                <a:lnTo>
                  <a:pt x="61" y="157"/>
                </a:lnTo>
                <a:lnTo>
                  <a:pt x="61" y="184"/>
                </a:lnTo>
                <a:lnTo>
                  <a:pt x="61" y="216"/>
                </a:lnTo>
                <a:lnTo>
                  <a:pt x="61" y="243"/>
                </a:lnTo>
                <a:lnTo>
                  <a:pt x="61" y="270"/>
                </a:lnTo>
                <a:lnTo>
                  <a:pt x="61" y="313"/>
                </a:lnTo>
                <a:lnTo>
                  <a:pt x="61" y="367"/>
                </a:lnTo>
                <a:lnTo>
                  <a:pt x="61" y="410"/>
                </a:lnTo>
                <a:lnTo>
                  <a:pt x="61" y="437"/>
                </a:lnTo>
                <a:lnTo>
                  <a:pt x="61" y="453"/>
                </a:lnTo>
                <a:lnTo>
                  <a:pt x="61" y="486"/>
                </a:lnTo>
                <a:lnTo>
                  <a:pt x="61" y="524"/>
                </a:lnTo>
                <a:lnTo>
                  <a:pt x="61" y="545"/>
                </a:lnTo>
                <a:lnTo>
                  <a:pt x="61" y="551"/>
                </a:lnTo>
                <a:lnTo>
                  <a:pt x="61" y="561"/>
                </a:lnTo>
                <a:lnTo>
                  <a:pt x="61" y="578"/>
                </a:lnTo>
                <a:lnTo>
                  <a:pt x="61" y="599"/>
                </a:lnTo>
                <a:lnTo>
                  <a:pt x="61" y="605"/>
                </a:lnTo>
                <a:lnTo>
                  <a:pt x="61" y="594"/>
                </a:lnTo>
                <a:lnTo>
                  <a:pt x="61" y="572"/>
                </a:lnTo>
                <a:lnTo>
                  <a:pt x="61" y="545"/>
                </a:lnTo>
                <a:lnTo>
                  <a:pt x="61" y="513"/>
                </a:lnTo>
                <a:lnTo>
                  <a:pt x="61" y="470"/>
                </a:lnTo>
                <a:lnTo>
                  <a:pt x="67" y="421"/>
                </a:lnTo>
                <a:lnTo>
                  <a:pt x="67" y="356"/>
                </a:lnTo>
                <a:lnTo>
                  <a:pt x="67" y="281"/>
                </a:lnTo>
                <a:lnTo>
                  <a:pt x="67" y="227"/>
                </a:lnTo>
                <a:lnTo>
                  <a:pt x="67" y="194"/>
                </a:lnTo>
                <a:lnTo>
                  <a:pt x="67" y="178"/>
                </a:lnTo>
                <a:lnTo>
                  <a:pt x="67" y="173"/>
                </a:lnTo>
                <a:lnTo>
                  <a:pt x="67" y="189"/>
                </a:lnTo>
                <a:lnTo>
                  <a:pt x="67" y="232"/>
                </a:lnTo>
                <a:lnTo>
                  <a:pt x="67" y="302"/>
                </a:lnTo>
                <a:lnTo>
                  <a:pt x="67" y="372"/>
                </a:lnTo>
                <a:lnTo>
                  <a:pt x="67" y="421"/>
                </a:lnTo>
                <a:lnTo>
                  <a:pt x="67" y="459"/>
                </a:lnTo>
                <a:lnTo>
                  <a:pt x="67" y="475"/>
                </a:lnTo>
                <a:lnTo>
                  <a:pt x="67" y="453"/>
                </a:lnTo>
                <a:lnTo>
                  <a:pt x="67" y="416"/>
                </a:lnTo>
                <a:lnTo>
                  <a:pt x="67" y="372"/>
                </a:lnTo>
                <a:lnTo>
                  <a:pt x="67" y="335"/>
                </a:lnTo>
                <a:lnTo>
                  <a:pt x="67" y="291"/>
                </a:lnTo>
                <a:lnTo>
                  <a:pt x="67" y="254"/>
                </a:lnTo>
                <a:lnTo>
                  <a:pt x="67" y="248"/>
                </a:lnTo>
                <a:lnTo>
                  <a:pt x="67" y="286"/>
                </a:lnTo>
                <a:lnTo>
                  <a:pt x="67" y="351"/>
                </a:lnTo>
                <a:lnTo>
                  <a:pt x="67" y="399"/>
                </a:lnTo>
                <a:lnTo>
                  <a:pt x="67" y="410"/>
                </a:lnTo>
                <a:lnTo>
                  <a:pt x="67" y="389"/>
                </a:lnTo>
                <a:lnTo>
                  <a:pt x="67" y="372"/>
                </a:lnTo>
                <a:lnTo>
                  <a:pt x="67" y="367"/>
                </a:lnTo>
                <a:lnTo>
                  <a:pt x="67" y="362"/>
                </a:lnTo>
                <a:lnTo>
                  <a:pt x="67" y="372"/>
                </a:lnTo>
                <a:lnTo>
                  <a:pt x="67" y="389"/>
                </a:lnTo>
                <a:lnTo>
                  <a:pt x="67" y="416"/>
                </a:lnTo>
                <a:lnTo>
                  <a:pt x="67" y="443"/>
                </a:lnTo>
                <a:lnTo>
                  <a:pt x="67" y="470"/>
                </a:lnTo>
                <a:lnTo>
                  <a:pt x="67" y="491"/>
                </a:lnTo>
                <a:lnTo>
                  <a:pt x="67" y="507"/>
                </a:lnTo>
                <a:lnTo>
                  <a:pt x="67" y="529"/>
                </a:lnTo>
                <a:lnTo>
                  <a:pt x="67" y="545"/>
                </a:lnTo>
                <a:lnTo>
                  <a:pt x="67" y="524"/>
                </a:lnTo>
                <a:lnTo>
                  <a:pt x="67" y="486"/>
                </a:lnTo>
                <a:lnTo>
                  <a:pt x="67" y="443"/>
                </a:lnTo>
                <a:lnTo>
                  <a:pt x="67" y="405"/>
                </a:lnTo>
                <a:lnTo>
                  <a:pt x="67" y="378"/>
                </a:lnTo>
                <a:lnTo>
                  <a:pt x="67" y="367"/>
                </a:lnTo>
                <a:lnTo>
                  <a:pt x="67" y="362"/>
                </a:lnTo>
                <a:lnTo>
                  <a:pt x="67" y="351"/>
                </a:lnTo>
                <a:lnTo>
                  <a:pt x="67" y="345"/>
                </a:lnTo>
                <a:lnTo>
                  <a:pt x="67" y="356"/>
                </a:lnTo>
                <a:lnTo>
                  <a:pt x="67" y="378"/>
                </a:lnTo>
                <a:lnTo>
                  <a:pt x="67" y="410"/>
                </a:lnTo>
                <a:lnTo>
                  <a:pt x="67" y="443"/>
                </a:lnTo>
                <a:lnTo>
                  <a:pt x="67" y="470"/>
                </a:lnTo>
                <a:lnTo>
                  <a:pt x="67" y="491"/>
                </a:lnTo>
                <a:lnTo>
                  <a:pt x="67" y="513"/>
                </a:lnTo>
                <a:lnTo>
                  <a:pt x="67" y="529"/>
                </a:lnTo>
                <a:lnTo>
                  <a:pt x="67" y="518"/>
                </a:lnTo>
                <a:lnTo>
                  <a:pt x="67" y="486"/>
                </a:lnTo>
                <a:lnTo>
                  <a:pt x="67" y="432"/>
                </a:lnTo>
                <a:lnTo>
                  <a:pt x="67" y="383"/>
                </a:lnTo>
                <a:lnTo>
                  <a:pt x="67" y="345"/>
                </a:lnTo>
                <a:lnTo>
                  <a:pt x="67" y="302"/>
                </a:lnTo>
                <a:lnTo>
                  <a:pt x="67" y="227"/>
                </a:lnTo>
                <a:lnTo>
                  <a:pt x="67" y="140"/>
                </a:lnTo>
                <a:lnTo>
                  <a:pt x="67" y="70"/>
                </a:lnTo>
                <a:lnTo>
                  <a:pt x="67" y="59"/>
                </a:lnTo>
                <a:lnTo>
                  <a:pt x="67" y="92"/>
                </a:lnTo>
                <a:lnTo>
                  <a:pt x="67" y="140"/>
                </a:lnTo>
                <a:lnTo>
                  <a:pt x="67" y="184"/>
                </a:lnTo>
                <a:lnTo>
                  <a:pt x="67" y="227"/>
                </a:lnTo>
                <a:lnTo>
                  <a:pt x="67" y="281"/>
                </a:lnTo>
                <a:lnTo>
                  <a:pt x="67" y="340"/>
                </a:lnTo>
                <a:lnTo>
                  <a:pt x="67" y="394"/>
                </a:lnTo>
                <a:lnTo>
                  <a:pt x="67" y="426"/>
                </a:lnTo>
                <a:lnTo>
                  <a:pt x="67" y="453"/>
                </a:lnTo>
                <a:lnTo>
                  <a:pt x="67" y="491"/>
                </a:lnTo>
                <a:lnTo>
                  <a:pt x="67" y="529"/>
                </a:lnTo>
                <a:lnTo>
                  <a:pt x="67" y="561"/>
                </a:lnTo>
                <a:lnTo>
                  <a:pt x="67" y="572"/>
                </a:lnTo>
                <a:lnTo>
                  <a:pt x="73" y="578"/>
                </a:lnTo>
                <a:lnTo>
                  <a:pt x="73" y="572"/>
                </a:lnTo>
                <a:lnTo>
                  <a:pt x="73" y="561"/>
                </a:lnTo>
                <a:lnTo>
                  <a:pt x="73" y="545"/>
                </a:lnTo>
                <a:lnTo>
                  <a:pt x="73" y="518"/>
                </a:lnTo>
                <a:lnTo>
                  <a:pt x="73" y="486"/>
                </a:lnTo>
                <a:lnTo>
                  <a:pt x="73" y="453"/>
                </a:lnTo>
                <a:lnTo>
                  <a:pt x="73" y="437"/>
                </a:lnTo>
                <a:lnTo>
                  <a:pt x="73" y="432"/>
                </a:lnTo>
                <a:lnTo>
                  <a:pt x="73" y="426"/>
                </a:lnTo>
                <a:lnTo>
                  <a:pt x="73" y="410"/>
                </a:lnTo>
                <a:lnTo>
                  <a:pt x="73" y="383"/>
                </a:lnTo>
                <a:lnTo>
                  <a:pt x="73" y="351"/>
                </a:lnTo>
                <a:lnTo>
                  <a:pt x="73" y="313"/>
                </a:lnTo>
                <a:lnTo>
                  <a:pt x="73" y="275"/>
                </a:lnTo>
                <a:lnTo>
                  <a:pt x="73" y="238"/>
                </a:lnTo>
                <a:lnTo>
                  <a:pt x="73" y="200"/>
                </a:lnTo>
                <a:lnTo>
                  <a:pt x="73" y="167"/>
                </a:lnTo>
                <a:lnTo>
                  <a:pt x="73" y="135"/>
                </a:lnTo>
                <a:lnTo>
                  <a:pt x="73" y="130"/>
                </a:lnTo>
                <a:lnTo>
                  <a:pt x="73" y="151"/>
                </a:lnTo>
                <a:lnTo>
                  <a:pt x="73" y="200"/>
                </a:lnTo>
                <a:lnTo>
                  <a:pt x="73" y="254"/>
                </a:lnTo>
                <a:lnTo>
                  <a:pt x="73" y="302"/>
                </a:lnTo>
                <a:lnTo>
                  <a:pt x="73" y="340"/>
                </a:lnTo>
                <a:lnTo>
                  <a:pt x="73" y="378"/>
                </a:lnTo>
                <a:lnTo>
                  <a:pt x="73" y="410"/>
                </a:lnTo>
                <a:lnTo>
                  <a:pt x="73" y="437"/>
                </a:lnTo>
                <a:lnTo>
                  <a:pt x="73" y="475"/>
                </a:lnTo>
                <a:lnTo>
                  <a:pt x="73" y="507"/>
                </a:lnTo>
                <a:lnTo>
                  <a:pt x="73" y="529"/>
                </a:lnTo>
                <a:lnTo>
                  <a:pt x="73" y="534"/>
                </a:lnTo>
                <a:lnTo>
                  <a:pt x="73" y="540"/>
                </a:lnTo>
                <a:lnTo>
                  <a:pt x="73" y="529"/>
                </a:lnTo>
                <a:lnTo>
                  <a:pt x="73" y="513"/>
                </a:lnTo>
                <a:lnTo>
                  <a:pt x="73" y="486"/>
                </a:lnTo>
                <a:lnTo>
                  <a:pt x="73" y="459"/>
                </a:lnTo>
                <a:lnTo>
                  <a:pt x="73" y="432"/>
                </a:lnTo>
                <a:lnTo>
                  <a:pt x="73" y="405"/>
                </a:lnTo>
                <a:lnTo>
                  <a:pt x="73" y="372"/>
                </a:lnTo>
                <a:lnTo>
                  <a:pt x="73" y="335"/>
                </a:lnTo>
                <a:lnTo>
                  <a:pt x="73" y="297"/>
                </a:lnTo>
                <a:lnTo>
                  <a:pt x="73" y="281"/>
                </a:lnTo>
                <a:lnTo>
                  <a:pt x="73" y="297"/>
                </a:lnTo>
                <a:lnTo>
                  <a:pt x="73" y="329"/>
                </a:lnTo>
                <a:lnTo>
                  <a:pt x="73" y="351"/>
                </a:lnTo>
                <a:lnTo>
                  <a:pt x="73" y="362"/>
                </a:lnTo>
                <a:lnTo>
                  <a:pt x="73" y="356"/>
                </a:lnTo>
                <a:lnTo>
                  <a:pt x="73" y="372"/>
                </a:lnTo>
                <a:lnTo>
                  <a:pt x="73" y="405"/>
                </a:lnTo>
                <a:lnTo>
                  <a:pt x="73" y="437"/>
                </a:lnTo>
                <a:lnTo>
                  <a:pt x="73" y="443"/>
                </a:lnTo>
                <a:lnTo>
                  <a:pt x="73" y="432"/>
                </a:lnTo>
                <a:lnTo>
                  <a:pt x="73" y="410"/>
                </a:lnTo>
                <a:lnTo>
                  <a:pt x="73" y="399"/>
                </a:lnTo>
                <a:lnTo>
                  <a:pt x="73" y="405"/>
                </a:lnTo>
                <a:lnTo>
                  <a:pt x="73" y="410"/>
                </a:lnTo>
                <a:lnTo>
                  <a:pt x="73" y="416"/>
                </a:lnTo>
                <a:lnTo>
                  <a:pt x="73" y="410"/>
                </a:lnTo>
                <a:lnTo>
                  <a:pt x="73" y="405"/>
                </a:lnTo>
                <a:lnTo>
                  <a:pt x="73" y="394"/>
                </a:lnTo>
                <a:lnTo>
                  <a:pt x="73" y="399"/>
                </a:lnTo>
                <a:lnTo>
                  <a:pt x="73" y="405"/>
                </a:lnTo>
                <a:lnTo>
                  <a:pt x="73" y="410"/>
                </a:lnTo>
                <a:lnTo>
                  <a:pt x="73" y="405"/>
                </a:lnTo>
                <a:lnTo>
                  <a:pt x="73" y="389"/>
                </a:lnTo>
                <a:lnTo>
                  <a:pt x="73" y="362"/>
                </a:lnTo>
                <a:lnTo>
                  <a:pt x="73" y="356"/>
                </a:lnTo>
                <a:lnTo>
                  <a:pt x="73" y="372"/>
                </a:lnTo>
                <a:lnTo>
                  <a:pt x="73" y="394"/>
                </a:lnTo>
                <a:lnTo>
                  <a:pt x="73" y="410"/>
                </a:lnTo>
                <a:lnTo>
                  <a:pt x="73" y="421"/>
                </a:lnTo>
                <a:lnTo>
                  <a:pt x="73" y="437"/>
                </a:lnTo>
                <a:lnTo>
                  <a:pt x="73" y="443"/>
                </a:lnTo>
                <a:lnTo>
                  <a:pt x="73" y="432"/>
                </a:lnTo>
                <a:lnTo>
                  <a:pt x="73" y="410"/>
                </a:lnTo>
                <a:lnTo>
                  <a:pt x="73" y="399"/>
                </a:lnTo>
                <a:lnTo>
                  <a:pt x="73" y="389"/>
                </a:lnTo>
                <a:lnTo>
                  <a:pt x="79" y="351"/>
                </a:lnTo>
                <a:lnTo>
                  <a:pt x="79" y="313"/>
                </a:lnTo>
                <a:lnTo>
                  <a:pt x="79" y="297"/>
                </a:lnTo>
                <a:lnTo>
                  <a:pt x="79" y="308"/>
                </a:lnTo>
                <a:lnTo>
                  <a:pt x="79" y="318"/>
                </a:lnTo>
                <a:lnTo>
                  <a:pt x="79" y="329"/>
                </a:lnTo>
                <a:lnTo>
                  <a:pt x="79" y="324"/>
                </a:lnTo>
                <a:lnTo>
                  <a:pt x="79" y="335"/>
                </a:lnTo>
                <a:lnTo>
                  <a:pt x="79" y="324"/>
                </a:lnTo>
                <a:lnTo>
                  <a:pt x="79" y="313"/>
                </a:lnTo>
                <a:lnTo>
                  <a:pt x="79" y="345"/>
                </a:lnTo>
                <a:lnTo>
                  <a:pt x="79" y="389"/>
                </a:lnTo>
                <a:lnTo>
                  <a:pt x="79" y="426"/>
                </a:lnTo>
                <a:lnTo>
                  <a:pt x="79" y="443"/>
                </a:lnTo>
                <a:lnTo>
                  <a:pt x="79" y="453"/>
                </a:lnTo>
                <a:lnTo>
                  <a:pt x="79" y="470"/>
                </a:lnTo>
                <a:lnTo>
                  <a:pt x="79" y="480"/>
                </a:lnTo>
                <a:lnTo>
                  <a:pt x="79" y="486"/>
                </a:lnTo>
                <a:lnTo>
                  <a:pt x="79" y="497"/>
                </a:lnTo>
                <a:lnTo>
                  <a:pt x="79" y="502"/>
                </a:lnTo>
                <a:lnTo>
                  <a:pt x="79" y="507"/>
                </a:lnTo>
                <a:lnTo>
                  <a:pt x="79" y="502"/>
                </a:lnTo>
                <a:lnTo>
                  <a:pt x="79" y="486"/>
                </a:lnTo>
                <a:lnTo>
                  <a:pt x="79" y="470"/>
                </a:lnTo>
                <a:lnTo>
                  <a:pt x="79" y="459"/>
                </a:lnTo>
                <a:lnTo>
                  <a:pt x="79" y="443"/>
                </a:lnTo>
                <a:lnTo>
                  <a:pt x="79" y="432"/>
                </a:lnTo>
                <a:lnTo>
                  <a:pt x="79" y="416"/>
                </a:lnTo>
                <a:lnTo>
                  <a:pt x="79" y="421"/>
                </a:lnTo>
                <a:lnTo>
                  <a:pt x="79" y="426"/>
                </a:lnTo>
                <a:lnTo>
                  <a:pt x="79" y="432"/>
                </a:lnTo>
                <a:lnTo>
                  <a:pt x="79" y="421"/>
                </a:lnTo>
                <a:lnTo>
                  <a:pt x="79" y="399"/>
                </a:lnTo>
                <a:lnTo>
                  <a:pt x="79" y="351"/>
                </a:lnTo>
                <a:lnTo>
                  <a:pt x="79" y="297"/>
                </a:lnTo>
                <a:lnTo>
                  <a:pt x="79" y="265"/>
                </a:lnTo>
                <a:lnTo>
                  <a:pt x="79" y="254"/>
                </a:lnTo>
                <a:lnTo>
                  <a:pt x="79" y="259"/>
                </a:lnTo>
                <a:lnTo>
                  <a:pt x="79" y="265"/>
                </a:lnTo>
                <a:lnTo>
                  <a:pt x="79" y="281"/>
                </a:lnTo>
                <a:lnTo>
                  <a:pt x="79" y="297"/>
                </a:lnTo>
                <a:lnTo>
                  <a:pt x="79" y="302"/>
                </a:lnTo>
                <a:lnTo>
                  <a:pt x="79" y="308"/>
                </a:lnTo>
                <a:lnTo>
                  <a:pt x="79" y="324"/>
                </a:lnTo>
                <a:lnTo>
                  <a:pt x="79" y="345"/>
                </a:lnTo>
                <a:lnTo>
                  <a:pt x="79" y="372"/>
                </a:lnTo>
                <a:lnTo>
                  <a:pt x="79" y="405"/>
                </a:lnTo>
                <a:lnTo>
                  <a:pt x="79" y="437"/>
                </a:lnTo>
                <a:lnTo>
                  <a:pt x="79" y="470"/>
                </a:lnTo>
                <a:lnTo>
                  <a:pt x="79" y="480"/>
                </a:lnTo>
                <a:lnTo>
                  <a:pt x="79" y="464"/>
                </a:lnTo>
                <a:lnTo>
                  <a:pt x="79" y="437"/>
                </a:lnTo>
                <a:lnTo>
                  <a:pt x="79" y="426"/>
                </a:lnTo>
                <a:lnTo>
                  <a:pt x="79" y="437"/>
                </a:lnTo>
                <a:lnTo>
                  <a:pt x="79" y="453"/>
                </a:lnTo>
                <a:lnTo>
                  <a:pt x="79" y="459"/>
                </a:lnTo>
                <a:lnTo>
                  <a:pt x="79" y="448"/>
                </a:lnTo>
                <a:lnTo>
                  <a:pt x="79" y="432"/>
                </a:lnTo>
                <a:lnTo>
                  <a:pt x="79" y="421"/>
                </a:lnTo>
                <a:lnTo>
                  <a:pt x="79" y="432"/>
                </a:lnTo>
                <a:lnTo>
                  <a:pt x="79" y="443"/>
                </a:lnTo>
                <a:lnTo>
                  <a:pt x="79" y="453"/>
                </a:lnTo>
                <a:lnTo>
                  <a:pt x="79" y="459"/>
                </a:lnTo>
                <a:lnTo>
                  <a:pt x="79" y="464"/>
                </a:lnTo>
                <a:lnTo>
                  <a:pt x="79" y="470"/>
                </a:lnTo>
                <a:lnTo>
                  <a:pt x="79" y="475"/>
                </a:lnTo>
                <a:lnTo>
                  <a:pt x="79" y="480"/>
                </a:lnTo>
                <a:lnTo>
                  <a:pt x="79" y="470"/>
                </a:lnTo>
                <a:lnTo>
                  <a:pt x="79" y="443"/>
                </a:lnTo>
                <a:lnTo>
                  <a:pt x="79" y="405"/>
                </a:lnTo>
                <a:lnTo>
                  <a:pt x="79" y="372"/>
                </a:lnTo>
                <a:lnTo>
                  <a:pt x="79" y="356"/>
                </a:lnTo>
                <a:lnTo>
                  <a:pt x="79" y="340"/>
                </a:lnTo>
                <a:lnTo>
                  <a:pt x="79" y="318"/>
                </a:lnTo>
                <a:lnTo>
                  <a:pt x="79" y="308"/>
                </a:lnTo>
              </a:path>
            </a:pathLst>
          </a:custGeom>
          <a:noFill/>
          <a:ln w="28575" cap="flat"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7" name="Freeform 199"/>
          <p:cNvSpPr>
            <a:spLocks/>
          </p:cNvSpPr>
          <p:nvPr/>
        </p:nvSpPr>
        <p:spPr bwMode="auto">
          <a:xfrm>
            <a:off x="3276600" y="2403475"/>
            <a:ext cx="236538" cy="203200"/>
          </a:xfrm>
          <a:custGeom>
            <a:avLst/>
            <a:gdLst>
              <a:gd name="T0" fmla="*/ 0 w 104"/>
              <a:gd name="T1" fmla="*/ 119 h 162"/>
              <a:gd name="T2" fmla="*/ 0 w 104"/>
              <a:gd name="T3" fmla="*/ 151 h 162"/>
              <a:gd name="T4" fmla="*/ 6 w 104"/>
              <a:gd name="T5" fmla="*/ 108 h 162"/>
              <a:gd name="T6" fmla="*/ 6 w 104"/>
              <a:gd name="T7" fmla="*/ 81 h 162"/>
              <a:gd name="T8" fmla="*/ 6 w 104"/>
              <a:gd name="T9" fmla="*/ 151 h 162"/>
              <a:gd name="T10" fmla="*/ 6 w 104"/>
              <a:gd name="T11" fmla="*/ 75 h 162"/>
              <a:gd name="T12" fmla="*/ 12 w 104"/>
              <a:gd name="T13" fmla="*/ 86 h 162"/>
              <a:gd name="T14" fmla="*/ 12 w 104"/>
              <a:gd name="T15" fmla="*/ 59 h 162"/>
              <a:gd name="T16" fmla="*/ 12 w 104"/>
              <a:gd name="T17" fmla="*/ 70 h 162"/>
              <a:gd name="T18" fmla="*/ 19 w 104"/>
              <a:gd name="T19" fmla="*/ 102 h 162"/>
              <a:gd name="T20" fmla="*/ 19 w 104"/>
              <a:gd name="T21" fmla="*/ 65 h 162"/>
              <a:gd name="T22" fmla="*/ 19 w 104"/>
              <a:gd name="T23" fmla="*/ 97 h 162"/>
              <a:gd name="T24" fmla="*/ 19 w 104"/>
              <a:gd name="T25" fmla="*/ 92 h 162"/>
              <a:gd name="T26" fmla="*/ 25 w 104"/>
              <a:gd name="T27" fmla="*/ 48 h 162"/>
              <a:gd name="T28" fmla="*/ 25 w 104"/>
              <a:gd name="T29" fmla="*/ 129 h 162"/>
              <a:gd name="T30" fmla="*/ 25 w 104"/>
              <a:gd name="T31" fmla="*/ 75 h 162"/>
              <a:gd name="T32" fmla="*/ 31 w 104"/>
              <a:gd name="T33" fmla="*/ 97 h 162"/>
              <a:gd name="T34" fmla="*/ 31 w 104"/>
              <a:gd name="T35" fmla="*/ 97 h 162"/>
              <a:gd name="T36" fmla="*/ 31 w 104"/>
              <a:gd name="T37" fmla="*/ 54 h 162"/>
              <a:gd name="T38" fmla="*/ 31 w 104"/>
              <a:gd name="T39" fmla="*/ 102 h 162"/>
              <a:gd name="T40" fmla="*/ 37 w 104"/>
              <a:gd name="T41" fmla="*/ 92 h 162"/>
              <a:gd name="T42" fmla="*/ 37 w 104"/>
              <a:gd name="T43" fmla="*/ 81 h 162"/>
              <a:gd name="T44" fmla="*/ 37 w 104"/>
              <a:gd name="T45" fmla="*/ 70 h 162"/>
              <a:gd name="T46" fmla="*/ 43 w 104"/>
              <a:gd name="T47" fmla="*/ 135 h 162"/>
              <a:gd name="T48" fmla="*/ 43 w 104"/>
              <a:gd name="T49" fmla="*/ 59 h 162"/>
              <a:gd name="T50" fmla="*/ 43 w 104"/>
              <a:gd name="T51" fmla="*/ 92 h 162"/>
              <a:gd name="T52" fmla="*/ 49 w 104"/>
              <a:gd name="T53" fmla="*/ 59 h 162"/>
              <a:gd name="T54" fmla="*/ 49 w 104"/>
              <a:gd name="T55" fmla="*/ 119 h 162"/>
              <a:gd name="T56" fmla="*/ 49 w 104"/>
              <a:gd name="T57" fmla="*/ 70 h 162"/>
              <a:gd name="T58" fmla="*/ 55 w 104"/>
              <a:gd name="T59" fmla="*/ 102 h 162"/>
              <a:gd name="T60" fmla="*/ 55 w 104"/>
              <a:gd name="T61" fmla="*/ 81 h 162"/>
              <a:gd name="T62" fmla="*/ 55 w 104"/>
              <a:gd name="T63" fmla="*/ 48 h 162"/>
              <a:gd name="T64" fmla="*/ 55 w 104"/>
              <a:gd name="T65" fmla="*/ 65 h 162"/>
              <a:gd name="T66" fmla="*/ 61 w 104"/>
              <a:gd name="T67" fmla="*/ 86 h 162"/>
              <a:gd name="T68" fmla="*/ 61 w 104"/>
              <a:gd name="T69" fmla="*/ 86 h 162"/>
              <a:gd name="T70" fmla="*/ 61 w 104"/>
              <a:gd name="T71" fmla="*/ 81 h 162"/>
              <a:gd name="T72" fmla="*/ 67 w 104"/>
              <a:gd name="T73" fmla="*/ 70 h 162"/>
              <a:gd name="T74" fmla="*/ 67 w 104"/>
              <a:gd name="T75" fmla="*/ 102 h 162"/>
              <a:gd name="T76" fmla="*/ 67 w 104"/>
              <a:gd name="T77" fmla="*/ 86 h 162"/>
              <a:gd name="T78" fmla="*/ 67 w 104"/>
              <a:gd name="T79" fmla="*/ 75 h 162"/>
              <a:gd name="T80" fmla="*/ 73 w 104"/>
              <a:gd name="T81" fmla="*/ 59 h 162"/>
              <a:gd name="T82" fmla="*/ 73 w 104"/>
              <a:gd name="T83" fmla="*/ 70 h 162"/>
              <a:gd name="T84" fmla="*/ 73 w 104"/>
              <a:gd name="T85" fmla="*/ 70 h 162"/>
              <a:gd name="T86" fmla="*/ 73 w 104"/>
              <a:gd name="T87" fmla="*/ 92 h 162"/>
              <a:gd name="T88" fmla="*/ 79 w 104"/>
              <a:gd name="T89" fmla="*/ 97 h 162"/>
              <a:gd name="T90" fmla="*/ 79 w 104"/>
              <a:gd name="T91" fmla="*/ 70 h 162"/>
              <a:gd name="T92" fmla="*/ 79 w 104"/>
              <a:gd name="T93" fmla="*/ 65 h 162"/>
              <a:gd name="T94" fmla="*/ 79 w 104"/>
              <a:gd name="T95" fmla="*/ 81 h 162"/>
              <a:gd name="T96" fmla="*/ 85 w 104"/>
              <a:gd name="T97" fmla="*/ 97 h 162"/>
              <a:gd name="T98" fmla="*/ 85 w 104"/>
              <a:gd name="T99" fmla="*/ 102 h 162"/>
              <a:gd name="T100" fmla="*/ 85 w 104"/>
              <a:gd name="T101" fmla="*/ 81 h 162"/>
              <a:gd name="T102" fmla="*/ 91 w 104"/>
              <a:gd name="T103" fmla="*/ 86 h 162"/>
              <a:gd name="T104" fmla="*/ 91 w 104"/>
              <a:gd name="T105" fmla="*/ 97 h 162"/>
              <a:gd name="T106" fmla="*/ 91 w 104"/>
              <a:gd name="T107" fmla="*/ 119 h 162"/>
              <a:gd name="T108" fmla="*/ 91 w 104"/>
              <a:gd name="T109" fmla="*/ 48 h 162"/>
              <a:gd name="T110" fmla="*/ 98 w 104"/>
              <a:gd name="T111" fmla="*/ 70 h 162"/>
              <a:gd name="T112" fmla="*/ 98 w 104"/>
              <a:gd name="T113" fmla="*/ 59 h 162"/>
              <a:gd name="T114" fmla="*/ 98 w 104"/>
              <a:gd name="T115" fmla="*/ 97 h 162"/>
              <a:gd name="T116" fmla="*/ 104 w 104"/>
              <a:gd name="T117" fmla="*/ 81 h 162"/>
              <a:gd name="T118" fmla="*/ 104 w 104"/>
              <a:gd name="T119" fmla="*/ 10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62">
                <a:moveTo>
                  <a:pt x="0" y="97"/>
                </a:moveTo>
                <a:lnTo>
                  <a:pt x="0" y="86"/>
                </a:lnTo>
                <a:lnTo>
                  <a:pt x="0" y="92"/>
                </a:lnTo>
                <a:lnTo>
                  <a:pt x="0" y="97"/>
                </a:lnTo>
                <a:lnTo>
                  <a:pt x="0" y="102"/>
                </a:lnTo>
                <a:lnTo>
                  <a:pt x="0" y="108"/>
                </a:lnTo>
                <a:lnTo>
                  <a:pt x="0" y="124"/>
                </a:lnTo>
                <a:lnTo>
                  <a:pt x="0" y="151"/>
                </a:lnTo>
                <a:lnTo>
                  <a:pt x="0" y="129"/>
                </a:lnTo>
                <a:lnTo>
                  <a:pt x="0" y="108"/>
                </a:lnTo>
                <a:lnTo>
                  <a:pt x="0" y="97"/>
                </a:lnTo>
                <a:lnTo>
                  <a:pt x="0" y="102"/>
                </a:lnTo>
                <a:lnTo>
                  <a:pt x="0" y="108"/>
                </a:lnTo>
                <a:lnTo>
                  <a:pt x="0" y="146"/>
                </a:lnTo>
                <a:lnTo>
                  <a:pt x="0" y="140"/>
                </a:lnTo>
                <a:lnTo>
                  <a:pt x="0" y="129"/>
                </a:lnTo>
                <a:lnTo>
                  <a:pt x="0" y="119"/>
                </a:lnTo>
                <a:lnTo>
                  <a:pt x="0" y="102"/>
                </a:lnTo>
                <a:lnTo>
                  <a:pt x="0" y="70"/>
                </a:lnTo>
                <a:lnTo>
                  <a:pt x="0" y="48"/>
                </a:lnTo>
                <a:lnTo>
                  <a:pt x="0" y="38"/>
                </a:lnTo>
                <a:lnTo>
                  <a:pt x="0" y="32"/>
                </a:lnTo>
                <a:lnTo>
                  <a:pt x="0" y="16"/>
                </a:lnTo>
                <a:lnTo>
                  <a:pt x="0" y="0"/>
                </a:lnTo>
                <a:lnTo>
                  <a:pt x="0" y="11"/>
                </a:lnTo>
                <a:lnTo>
                  <a:pt x="0" y="21"/>
                </a:lnTo>
                <a:lnTo>
                  <a:pt x="0" y="43"/>
                </a:lnTo>
                <a:lnTo>
                  <a:pt x="0" y="70"/>
                </a:lnTo>
                <a:lnTo>
                  <a:pt x="0" y="102"/>
                </a:lnTo>
                <a:lnTo>
                  <a:pt x="0" y="124"/>
                </a:lnTo>
                <a:lnTo>
                  <a:pt x="0" y="129"/>
                </a:lnTo>
                <a:lnTo>
                  <a:pt x="0" y="124"/>
                </a:lnTo>
                <a:lnTo>
                  <a:pt x="0" y="135"/>
                </a:lnTo>
                <a:lnTo>
                  <a:pt x="0" y="151"/>
                </a:lnTo>
                <a:lnTo>
                  <a:pt x="0" y="162"/>
                </a:lnTo>
                <a:lnTo>
                  <a:pt x="6" y="162"/>
                </a:lnTo>
                <a:lnTo>
                  <a:pt x="6" y="140"/>
                </a:lnTo>
                <a:lnTo>
                  <a:pt x="6" y="113"/>
                </a:lnTo>
                <a:lnTo>
                  <a:pt x="6" y="92"/>
                </a:lnTo>
                <a:lnTo>
                  <a:pt x="6" y="75"/>
                </a:lnTo>
                <a:lnTo>
                  <a:pt x="6" y="54"/>
                </a:lnTo>
                <a:lnTo>
                  <a:pt x="6" y="38"/>
                </a:lnTo>
                <a:lnTo>
                  <a:pt x="6" y="27"/>
                </a:lnTo>
                <a:lnTo>
                  <a:pt x="6" y="38"/>
                </a:lnTo>
                <a:lnTo>
                  <a:pt x="6" y="54"/>
                </a:lnTo>
                <a:lnTo>
                  <a:pt x="6" y="59"/>
                </a:lnTo>
                <a:lnTo>
                  <a:pt x="6" y="65"/>
                </a:lnTo>
                <a:lnTo>
                  <a:pt x="6" y="75"/>
                </a:lnTo>
                <a:lnTo>
                  <a:pt x="6" y="86"/>
                </a:lnTo>
                <a:lnTo>
                  <a:pt x="6" y="102"/>
                </a:lnTo>
                <a:lnTo>
                  <a:pt x="6" y="108"/>
                </a:lnTo>
                <a:lnTo>
                  <a:pt x="6" y="113"/>
                </a:lnTo>
                <a:lnTo>
                  <a:pt x="6" y="108"/>
                </a:lnTo>
                <a:lnTo>
                  <a:pt x="6" y="92"/>
                </a:lnTo>
                <a:lnTo>
                  <a:pt x="6" y="75"/>
                </a:lnTo>
                <a:lnTo>
                  <a:pt x="6" y="59"/>
                </a:lnTo>
                <a:lnTo>
                  <a:pt x="6" y="48"/>
                </a:lnTo>
                <a:lnTo>
                  <a:pt x="6" y="38"/>
                </a:lnTo>
                <a:lnTo>
                  <a:pt x="6" y="32"/>
                </a:lnTo>
                <a:lnTo>
                  <a:pt x="6" y="38"/>
                </a:lnTo>
                <a:lnTo>
                  <a:pt x="6" y="43"/>
                </a:lnTo>
                <a:lnTo>
                  <a:pt x="6" y="48"/>
                </a:lnTo>
                <a:lnTo>
                  <a:pt x="6" y="54"/>
                </a:lnTo>
                <a:lnTo>
                  <a:pt x="6" y="48"/>
                </a:lnTo>
                <a:lnTo>
                  <a:pt x="6" y="54"/>
                </a:lnTo>
                <a:lnTo>
                  <a:pt x="6" y="59"/>
                </a:lnTo>
                <a:lnTo>
                  <a:pt x="6" y="70"/>
                </a:lnTo>
                <a:lnTo>
                  <a:pt x="6" y="81"/>
                </a:lnTo>
                <a:lnTo>
                  <a:pt x="6" y="92"/>
                </a:lnTo>
                <a:lnTo>
                  <a:pt x="6" y="97"/>
                </a:lnTo>
                <a:lnTo>
                  <a:pt x="6" y="102"/>
                </a:lnTo>
                <a:lnTo>
                  <a:pt x="6" y="108"/>
                </a:lnTo>
                <a:lnTo>
                  <a:pt x="6" y="86"/>
                </a:lnTo>
                <a:lnTo>
                  <a:pt x="6" y="59"/>
                </a:lnTo>
                <a:lnTo>
                  <a:pt x="6" y="43"/>
                </a:lnTo>
                <a:lnTo>
                  <a:pt x="6" y="54"/>
                </a:lnTo>
                <a:lnTo>
                  <a:pt x="6" y="65"/>
                </a:lnTo>
                <a:lnTo>
                  <a:pt x="6" y="81"/>
                </a:lnTo>
                <a:lnTo>
                  <a:pt x="6" y="102"/>
                </a:lnTo>
                <a:lnTo>
                  <a:pt x="6" y="113"/>
                </a:lnTo>
                <a:lnTo>
                  <a:pt x="6" y="119"/>
                </a:lnTo>
                <a:lnTo>
                  <a:pt x="6" y="129"/>
                </a:lnTo>
                <a:lnTo>
                  <a:pt x="6" y="140"/>
                </a:lnTo>
                <a:lnTo>
                  <a:pt x="6" y="146"/>
                </a:lnTo>
                <a:lnTo>
                  <a:pt x="6" y="151"/>
                </a:lnTo>
                <a:lnTo>
                  <a:pt x="6" y="146"/>
                </a:lnTo>
                <a:lnTo>
                  <a:pt x="6" y="129"/>
                </a:lnTo>
                <a:lnTo>
                  <a:pt x="6" y="102"/>
                </a:lnTo>
                <a:lnTo>
                  <a:pt x="6" y="81"/>
                </a:lnTo>
                <a:lnTo>
                  <a:pt x="6" y="65"/>
                </a:lnTo>
                <a:lnTo>
                  <a:pt x="6" y="59"/>
                </a:lnTo>
                <a:lnTo>
                  <a:pt x="6" y="48"/>
                </a:lnTo>
                <a:lnTo>
                  <a:pt x="6" y="43"/>
                </a:lnTo>
                <a:lnTo>
                  <a:pt x="6" y="38"/>
                </a:lnTo>
                <a:lnTo>
                  <a:pt x="6" y="43"/>
                </a:lnTo>
                <a:lnTo>
                  <a:pt x="6" y="48"/>
                </a:lnTo>
                <a:lnTo>
                  <a:pt x="6" y="54"/>
                </a:lnTo>
                <a:lnTo>
                  <a:pt x="6" y="70"/>
                </a:lnTo>
                <a:lnTo>
                  <a:pt x="6" y="75"/>
                </a:lnTo>
                <a:lnTo>
                  <a:pt x="6" y="65"/>
                </a:lnTo>
                <a:lnTo>
                  <a:pt x="6" y="70"/>
                </a:lnTo>
                <a:lnTo>
                  <a:pt x="6" y="75"/>
                </a:lnTo>
                <a:lnTo>
                  <a:pt x="6" y="70"/>
                </a:lnTo>
                <a:lnTo>
                  <a:pt x="6" y="59"/>
                </a:lnTo>
                <a:lnTo>
                  <a:pt x="6" y="48"/>
                </a:lnTo>
                <a:lnTo>
                  <a:pt x="6" y="43"/>
                </a:lnTo>
                <a:lnTo>
                  <a:pt x="6" y="48"/>
                </a:lnTo>
                <a:lnTo>
                  <a:pt x="12" y="59"/>
                </a:lnTo>
                <a:lnTo>
                  <a:pt x="12" y="65"/>
                </a:lnTo>
                <a:lnTo>
                  <a:pt x="12" y="70"/>
                </a:lnTo>
                <a:lnTo>
                  <a:pt x="12" y="86"/>
                </a:lnTo>
                <a:lnTo>
                  <a:pt x="12" y="97"/>
                </a:lnTo>
                <a:lnTo>
                  <a:pt x="12" y="92"/>
                </a:lnTo>
                <a:lnTo>
                  <a:pt x="12" y="81"/>
                </a:lnTo>
                <a:lnTo>
                  <a:pt x="12" y="75"/>
                </a:lnTo>
                <a:lnTo>
                  <a:pt x="12" y="81"/>
                </a:lnTo>
                <a:lnTo>
                  <a:pt x="12" y="75"/>
                </a:lnTo>
                <a:lnTo>
                  <a:pt x="12" y="81"/>
                </a:lnTo>
                <a:lnTo>
                  <a:pt x="12" y="86"/>
                </a:lnTo>
                <a:lnTo>
                  <a:pt x="12" y="92"/>
                </a:lnTo>
                <a:lnTo>
                  <a:pt x="12" y="108"/>
                </a:lnTo>
                <a:lnTo>
                  <a:pt x="12" y="124"/>
                </a:lnTo>
                <a:lnTo>
                  <a:pt x="12" y="135"/>
                </a:lnTo>
                <a:lnTo>
                  <a:pt x="12" y="129"/>
                </a:lnTo>
                <a:lnTo>
                  <a:pt x="12" y="124"/>
                </a:lnTo>
                <a:lnTo>
                  <a:pt x="12" y="108"/>
                </a:lnTo>
                <a:lnTo>
                  <a:pt x="12" y="86"/>
                </a:lnTo>
                <a:lnTo>
                  <a:pt x="12" y="75"/>
                </a:lnTo>
                <a:lnTo>
                  <a:pt x="12" y="70"/>
                </a:lnTo>
                <a:lnTo>
                  <a:pt x="12" y="65"/>
                </a:lnTo>
                <a:lnTo>
                  <a:pt x="12" y="43"/>
                </a:lnTo>
                <a:lnTo>
                  <a:pt x="12" y="38"/>
                </a:lnTo>
                <a:lnTo>
                  <a:pt x="12" y="43"/>
                </a:lnTo>
                <a:lnTo>
                  <a:pt x="12" y="54"/>
                </a:lnTo>
                <a:lnTo>
                  <a:pt x="12" y="48"/>
                </a:lnTo>
                <a:lnTo>
                  <a:pt x="12" y="59"/>
                </a:lnTo>
                <a:lnTo>
                  <a:pt x="12" y="70"/>
                </a:lnTo>
                <a:lnTo>
                  <a:pt x="12" y="65"/>
                </a:lnTo>
                <a:lnTo>
                  <a:pt x="12" y="59"/>
                </a:lnTo>
                <a:lnTo>
                  <a:pt x="12" y="65"/>
                </a:lnTo>
                <a:lnTo>
                  <a:pt x="12" y="81"/>
                </a:lnTo>
                <a:lnTo>
                  <a:pt x="12" y="92"/>
                </a:lnTo>
                <a:lnTo>
                  <a:pt x="12" y="86"/>
                </a:lnTo>
                <a:lnTo>
                  <a:pt x="12" y="92"/>
                </a:lnTo>
                <a:lnTo>
                  <a:pt x="12" y="108"/>
                </a:lnTo>
                <a:lnTo>
                  <a:pt x="12" y="119"/>
                </a:lnTo>
                <a:lnTo>
                  <a:pt x="12" y="108"/>
                </a:lnTo>
                <a:lnTo>
                  <a:pt x="12" y="86"/>
                </a:lnTo>
                <a:lnTo>
                  <a:pt x="12" y="81"/>
                </a:lnTo>
                <a:lnTo>
                  <a:pt x="12" y="86"/>
                </a:lnTo>
                <a:lnTo>
                  <a:pt x="12" y="81"/>
                </a:lnTo>
                <a:lnTo>
                  <a:pt x="12" y="75"/>
                </a:lnTo>
                <a:lnTo>
                  <a:pt x="12" y="70"/>
                </a:lnTo>
                <a:lnTo>
                  <a:pt x="12" y="65"/>
                </a:lnTo>
                <a:lnTo>
                  <a:pt x="12" y="59"/>
                </a:lnTo>
                <a:lnTo>
                  <a:pt x="12" y="65"/>
                </a:lnTo>
                <a:lnTo>
                  <a:pt x="12" y="81"/>
                </a:lnTo>
                <a:lnTo>
                  <a:pt x="12" y="92"/>
                </a:lnTo>
                <a:lnTo>
                  <a:pt x="12" y="97"/>
                </a:lnTo>
                <a:lnTo>
                  <a:pt x="12" y="92"/>
                </a:lnTo>
                <a:lnTo>
                  <a:pt x="12" y="81"/>
                </a:lnTo>
                <a:lnTo>
                  <a:pt x="12" y="75"/>
                </a:lnTo>
                <a:lnTo>
                  <a:pt x="12" y="81"/>
                </a:lnTo>
                <a:lnTo>
                  <a:pt x="19" y="86"/>
                </a:lnTo>
                <a:lnTo>
                  <a:pt x="19" y="81"/>
                </a:lnTo>
                <a:lnTo>
                  <a:pt x="19" y="75"/>
                </a:lnTo>
                <a:lnTo>
                  <a:pt x="19" y="81"/>
                </a:lnTo>
                <a:lnTo>
                  <a:pt x="19" y="86"/>
                </a:lnTo>
                <a:lnTo>
                  <a:pt x="19" y="92"/>
                </a:lnTo>
                <a:lnTo>
                  <a:pt x="19" y="102"/>
                </a:lnTo>
                <a:lnTo>
                  <a:pt x="19" y="97"/>
                </a:lnTo>
                <a:lnTo>
                  <a:pt x="19" y="102"/>
                </a:lnTo>
                <a:lnTo>
                  <a:pt x="19" y="108"/>
                </a:lnTo>
                <a:lnTo>
                  <a:pt x="19" y="102"/>
                </a:lnTo>
                <a:lnTo>
                  <a:pt x="19" y="97"/>
                </a:lnTo>
                <a:lnTo>
                  <a:pt x="19" y="102"/>
                </a:lnTo>
                <a:lnTo>
                  <a:pt x="19" y="97"/>
                </a:lnTo>
                <a:lnTo>
                  <a:pt x="19" y="92"/>
                </a:lnTo>
                <a:lnTo>
                  <a:pt x="19" y="86"/>
                </a:lnTo>
                <a:lnTo>
                  <a:pt x="19" y="81"/>
                </a:lnTo>
                <a:lnTo>
                  <a:pt x="19" y="75"/>
                </a:lnTo>
                <a:lnTo>
                  <a:pt x="19" y="65"/>
                </a:lnTo>
                <a:lnTo>
                  <a:pt x="19" y="48"/>
                </a:lnTo>
                <a:lnTo>
                  <a:pt x="19" y="43"/>
                </a:lnTo>
                <a:lnTo>
                  <a:pt x="19" y="48"/>
                </a:lnTo>
                <a:lnTo>
                  <a:pt x="19" y="54"/>
                </a:lnTo>
                <a:lnTo>
                  <a:pt x="19" y="65"/>
                </a:lnTo>
                <a:lnTo>
                  <a:pt x="19" y="75"/>
                </a:lnTo>
                <a:lnTo>
                  <a:pt x="19" y="86"/>
                </a:lnTo>
                <a:lnTo>
                  <a:pt x="19" y="92"/>
                </a:lnTo>
                <a:lnTo>
                  <a:pt x="19" y="86"/>
                </a:lnTo>
                <a:lnTo>
                  <a:pt x="19" y="81"/>
                </a:lnTo>
                <a:lnTo>
                  <a:pt x="19" y="86"/>
                </a:lnTo>
                <a:lnTo>
                  <a:pt x="19" y="97"/>
                </a:lnTo>
                <a:lnTo>
                  <a:pt x="19" y="102"/>
                </a:lnTo>
                <a:lnTo>
                  <a:pt x="19" y="92"/>
                </a:lnTo>
                <a:lnTo>
                  <a:pt x="19" y="81"/>
                </a:lnTo>
                <a:lnTo>
                  <a:pt x="19" y="86"/>
                </a:lnTo>
                <a:lnTo>
                  <a:pt x="19" y="92"/>
                </a:lnTo>
                <a:lnTo>
                  <a:pt x="19" y="97"/>
                </a:lnTo>
                <a:lnTo>
                  <a:pt x="19" y="102"/>
                </a:lnTo>
                <a:lnTo>
                  <a:pt x="19" y="97"/>
                </a:lnTo>
                <a:lnTo>
                  <a:pt x="19" y="92"/>
                </a:lnTo>
                <a:lnTo>
                  <a:pt x="19" y="97"/>
                </a:lnTo>
                <a:lnTo>
                  <a:pt x="19" y="102"/>
                </a:lnTo>
                <a:lnTo>
                  <a:pt x="19" y="108"/>
                </a:lnTo>
                <a:lnTo>
                  <a:pt x="19" y="102"/>
                </a:lnTo>
                <a:lnTo>
                  <a:pt x="19" y="97"/>
                </a:lnTo>
                <a:lnTo>
                  <a:pt x="19" y="86"/>
                </a:lnTo>
                <a:lnTo>
                  <a:pt x="19" y="81"/>
                </a:lnTo>
                <a:lnTo>
                  <a:pt x="19" y="70"/>
                </a:lnTo>
                <a:lnTo>
                  <a:pt x="19" y="59"/>
                </a:lnTo>
                <a:lnTo>
                  <a:pt x="19" y="54"/>
                </a:lnTo>
                <a:lnTo>
                  <a:pt x="19" y="48"/>
                </a:lnTo>
                <a:lnTo>
                  <a:pt x="19" y="54"/>
                </a:lnTo>
                <a:lnTo>
                  <a:pt x="19" y="59"/>
                </a:lnTo>
                <a:lnTo>
                  <a:pt x="19" y="65"/>
                </a:lnTo>
                <a:lnTo>
                  <a:pt x="19" y="75"/>
                </a:lnTo>
                <a:lnTo>
                  <a:pt x="19" y="81"/>
                </a:lnTo>
                <a:lnTo>
                  <a:pt x="19" y="86"/>
                </a:lnTo>
                <a:lnTo>
                  <a:pt x="19" y="92"/>
                </a:lnTo>
                <a:lnTo>
                  <a:pt x="19" y="97"/>
                </a:lnTo>
                <a:lnTo>
                  <a:pt x="19" y="92"/>
                </a:lnTo>
                <a:lnTo>
                  <a:pt x="19" y="86"/>
                </a:lnTo>
                <a:lnTo>
                  <a:pt x="25" y="81"/>
                </a:lnTo>
                <a:lnTo>
                  <a:pt x="25" y="70"/>
                </a:lnTo>
                <a:lnTo>
                  <a:pt x="25" y="75"/>
                </a:lnTo>
                <a:lnTo>
                  <a:pt x="25" y="81"/>
                </a:lnTo>
                <a:lnTo>
                  <a:pt x="25" y="92"/>
                </a:lnTo>
                <a:lnTo>
                  <a:pt x="25" y="97"/>
                </a:lnTo>
                <a:lnTo>
                  <a:pt x="25" y="92"/>
                </a:lnTo>
                <a:lnTo>
                  <a:pt x="25" y="86"/>
                </a:lnTo>
                <a:lnTo>
                  <a:pt x="25" y="81"/>
                </a:lnTo>
                <a:lnTo>
                  <a:pt x="25" y="75"/>
                </a:lnTo>
                <a:lnTo>
                  <a:pt x="25" y="70"/>
                </a:lnTo>
                <a:lnTo>
                  <a:pt x="25" y="54"/>
                </a:lnTo>
                <a:lnTo>
                  <a:pt x="25" y="43"/>
                </a:lnTo>
                <a:lnTo>
                  <a:pt x="25" y="48"/>
                </a:lnTo>
                <a:lnTo>
                  <a:pt x="25" y="70"/>
                </a:lnTo>
                <a:lnTo>
                  <a:pt x="25" y="81"/>
                </a:lnTo>
                <a:lnTo>
                  <a:pt x="25" y="75"/>
                </a:lnTo>
                <a:lnTo>
                  <a:pt x="25" y="70"/>
                </a:lnTo>
                <a:lnTo>
                  <a:pt x="25" y="75"/>
                </a:lnTo>
                <a:lnTo>
                  <a:pt x="25" y="92"/>
                </a:lnTo>
                <a:lnTo>
                  <a:pt x="25" y="113"/>
                </a:lnTo>
                <a:lnTo>
                  <a:pt x="25" y="119"/>
                </a:lnTo>
                <a:lnTo>
                  <a:pt x="25" y="108"/>
                </a:lnTo>
                <a:lnTo>
                  <a:pt x="25" y="92"/>
                </a:lnTo>
                <a:lnTo>
                  <a:pt x="25" y="86"/>
                </a:lnTo>
                <a:lnTo>
                  <a:pt x="25" y="92"/>
                </a:lnTo>
                <a:lnTo>
                  <a:pt x="25" y="108"/>
                </a:lnTo>
                <a:lnTo>
                  <a:pt x="25" y="124"/>
                </a:lnTo>
                <a:lnTo>
                  <a:pt x="25" y="135"/>
                </a:lnTo>
                <a:lnTo>
                  <a:pt x="25" y="140"/>
                </a:lnTo>
                <a:lnTo>
                  <a:pt x="25" y="129"/>
                </a:lnTo>
                <a:lnTo>
                  <a:pt x="25" y="113"/>
                </a:lnTo>
                <a:lnTo>
                  <a:pt x="25" y="97"/>
                </a:lnTo>
                <a:lnTo>
                  <a:pt x="25" y="86"/>
                </a:lnTo>
                <a:lnTo>
                  <a:pt x="25" y="81"/>
                </a:lnTo>
                <a:lnTo>
                  <a:pt x="25" y="75"/>
                </a:lnTo>
                <a:lnTo>
                  <a:pt x="25" y="70"/>
                </a:lnTo>
                <a:lnTo>
                  <a:pt x="25" y="59"/>
                </a:lnTo>
                <a:lnTo>
                  <a:pt x="25" y="70"/>
                </a:lnTo>
                <a:lnTo>
                  <a:pt x="25" y="75"/>
                </a:lnTo>
                <a:lnTo>
                  <a:pt x="25" y="81"/>
                </a:lnTo>
                <a:lnTo>
                  <a:pt x="25" y="75"/>
                </a:lnTo>
                <a:lnTo>
                  <a:pt x="25" y="65"/>
                </a:lnTo>
                <a:lnTo>
                  <a:pt x="25" y="54"/>
                </a:lnTo>
                <a:lnTo>
                  <a:pt x="25" y="48"/>
                </a:lnTo>
                <a:lnTo>
                  <a:pt x="25" y="54"/>
                </a:lnTo>
                <a:lnTo>
                  <a:pt x="25" y="65"/>
                </a:lnTo>
                <a:lnTo>
                  <a:pt x="25" y="75"/>
                </a:lnTo>
                <a:lnTo>
                  <a:pt x="25" y="70"/>
                </a:lnTo>
                <a:lnTo>
                  <a:pt x="25" y="65"/>
                </a:lnTo>
                <a:lnTo>
                  <a:pt x="25" y="59"/>
                </a:lnTo>
                <a:lnTo>
                  <a:pt x="25" y="54"/>
                </a:lnTo>
                <a:lnTo>
                  <a:pt x="25" y="59"/>
                </a:lnTo>
                <a:lnTo>
                  <a:pt x="25" y="70"/>
                </a:lnTo>
                <a:lnTo>
                  <a:pt x="25" y="81"/>
                </a:lnTo>
                <a:lnTo>
                  <a:pt x="25" y="86"/>
                </a:lnTo>
                <a:lnTo>
                  <a:pt x="25" y="92"/>
                </a:lnTo>
                <a:lnTo>
                  <a:pt x="25" y="97"/>
                </a:lnTo>
                <a:lnTo>
                  <a:pt x="25" y="92"/>
                </a:lnTo>
                <a:lnTo>
                  <a:pt x="25" y="86"/>
                </a:lnTo>
                <a:lnTo>
                  <a:pt x="25" y="81"/>
                </a:lnTo>
                <a:lnTo>
                  <a:pt x="25" y="92"/>
                </a:lnTo>
                <a:lnTo>
                  <a:pt x="31" y="97"/>
                </a:lnTo>
                <a:lnTo>
                  <a:pt x="31" y="92"/>
                </a:lnTo>
                <a:lnTo>
                  <a:pt x="31" y="97"/>
                </a:lnTo>
                <a:lnTo>
                  <a:pt x="31" y="102"/>
                </a:lnTo>
                <a:lnTo>
                  <a:pt x="31" y="92"/>
                </a:lnTo>
                <a:lnTo>
                  <a:pt x="31" y="86"/>
                </a:lnTo>
                <a:lnTo>
                  <a:pt x="31" y="75"/>
                </a:lnTo>
                <a:lnTo>
                  <a:pt x="31" y="70"/>
                </a:lnTo>
                <a:lnTo>
                  <a:pt x="31" y="65"/>
                </a:lnTo>
                <a:lnTo>
                  <a:pt x="31" y="59"/>
                </a:lnTo>
                <a:lnTo>
                  <a:pt x="31" y="65"/>
                </a:lnTo>
                <a:lnTo>
                  <a:pt x="31" y="70"/>
                </a:lnTo>
                <a:lnTo>
                  <a:pt x="31" y="65"/>
                </a:lnTo>
                <a:lnTo>
                  <a:pt x="31" y="59"/>
                </a:lnTo>
                <a:lnTo>
                  <a:pt x="31" y="48"/>
                </a:lnTo>
                <a:lnTo>
                  <a:pt x="31" y="59"/>
                </a:lnTo>
                <a:lnTo>
                  <a:pt x="31" y="75"/>
                </a:lnTo>
                <a:lnTo>
                  <a:pt x="31" y="86"/>
                </a:lnTo>
                <a:lnTo>
                  <a:pt x="31" y="92"/>
                </a:lnTo>
                <a:lnTo>
                  <a:pt x="31" y="97"/>
                </a:lnTo>
                <a:lnTo>
                  <a:pt x="31" y="92"/>
                </a:lnTo>
                <a:lnTo>
                  <a:pt x="31" y="86"/>
                </a:lnTo>
                <a:lnTo>
                  <a:pt x="31" y="92"/>
                </a:lnTo>
                <a:lnTo>
                  <a:pt x="31" y="102"/>
                </a:lnTo>
                <a:lnTo>
                  <a:pt x="31" y="113"/>
                </a:lnTo>
                <a:lnTo>
                  <a:pt x="31" y="119"/>
                </a:lnTo>
                <a:lnTo>
                  <a:pt x="31" y="113"/>
                </a:lnTo>
                <a:lnTo>
                  <a:pt x="31" y="108"/>
                </a:lnTo>
                <a:lnTo>
                  <a:pt x="31" y="102"/>
                </a:lnTo>
                <a:lnTo>
                  <a:pt x="31" y="97"/>
                </a:lnTo>
                <a:lnTo>
                  <a:pt x="31" y="92"/>
                </a:lnTo>
                <a:lnTo>
                  <a:pt x="31" y="97"/>
                </a:lnTo>
                <a:lnTo>
                  <a:pt x="31" y="92"/>
                </a:lnTo>
                <a:lnTo>
                  <a:pt x="31" y="81"/>
                </a:lnTo>
                <a:lnTo>
                  <a:pt x="31" y="75"/>
                </a:lnTo>
                <a:lnTo>
                  <a:pt x="31" y="65"/>
                </a:lnTo>
                <a:lnTo>
                  <a:pt x="31" y="54"/>
                </a:lnTo>
                <a:lnTo>
                  <a:pt x="31" y="38"/>
                </a:lnTo>
                <a:lnTo>
                  <a:pt x="31" y="48"/>
                </a:lnTo>
                <a:lnTo>
                  <a:pt x="31" y="65"/>
                </a:lnTo>
                <a:lnTo>
                  <a:pt x="31" y="59"/>
                </a:lnTo>
                <a:lnTo>
                  <a:pt x="31" y="65"/>
                </a:lnTo>
                <a:lnTo>
                  <a:pt x="31" y="70"/>
                </a:lnTo>
                <a:lnTo>
                  <a:pt x="31" y="86"/>
                </a:lnTo>
                <a:lnTo>
                  <a:pt x="31" y="108"/>
                </a:lnTo>
                <a:lnTo>
                  <a:pt x="31" y="124"/>
                </a:lnTo>
                <a:lnTo>
                  <a:pt x="31" y="102"/>
                </a:lnTo>
                <a:lnTo>
                  <a:pt x="31" y="86"/>
                </a:lnTo>
                <a:lnTo>
                  <a:pt x="31" y="97"/>
                </a:lnTo>
                <a:lnTo>
                  <a:pt x="31" y="113"/>
                </a:lnTo>
                <a:lnTo>
                  <a:pt x="31" y="119"/>
                </a:lnTo>
                <a:lnTo>
                  <a:pt x="31" y="113"/>
                </a:lnTo>
                <a:lnTo>
                  <a:pt x="31" y="108"/>
                </a:lnTo>
                <a:lnTo>
                  <a:pt x="31" y="102"/>
                </a:lnTo>
                <a:lnTo>
                  <a:pt x="31" y="92"/>
                </a:lnTo>
                <a:lnTo>
                  <a:pt x="31" y="81"/>
                </a:lnTo>
                <a:lnTo>
                  <a:pt x="31" y="86"/>
                </a:lnTo>
                <a:lnTo>
                  <a:pt x="31" y="81"/>
                </a:lnTo>
                <a:lnTo>
                  <a:pt x="31" y="92"/>
                </a:lnTo>
                <a:lnTo>
                  <a:pt x="31" y="97"/>
                </a:lnTo>
                <a:lnTo>
                  <a:pt x="37" y="92"/>
                </a:lnTo>
                <a:lnTo>
                  <a:pt x="37" y="75"/>
                </a:lnTo>
                <a:lnTo>
                  <a:pt x="37" y="65"/>
                </a:lnTo>
                <a:lnTo>
                  <a:pt x="37" y="59"/>
                </a:lnTo>
                <a:lnTo>
                  <a:pt x="37" y="54"/>
                </a:lnTo>
                <a:lnTo>
                  <a:pt x="37" y="59"/>
                </a:lnTo>
                <a:lnTo>
                  <a:pt x="37" y="65"/>
                </a:lnTo>
                <a:lnTo>
                  <a:pt x="37" y="75"/>
                </a:lnTo>
                <a:lnTo>
                  <a:pt x="37" y="86"/>
                </a:lnTo>
                <a:lnTo>
                  <a:pt x="37" y="97"/>
                </a:lnTo>
                <a:lnTo>
                  <a:pt x="37" y="92"/>
                </a:lnTo>
                <a:lnTo>
                  <a:pt x="37" y="86"/>
                </a:lnTo>
                <a:lnTo>
                  <a:pt x="37" y="81"/>
                </a:lnTo>
                <a:lnTo>
                  <a:pt x="37" y="86"/>
                </a:lnTo>
                <a:lnTo>
                  <a:pt x="37" y="92"/>
                </a:lnTo>
                <a:lnTo>
                  <a:pt x="37" y="86"/>
                </a:lnTo>
                <a:lnTo>
                  <a:pt x="37" y="81"/>
                </a:lnTo>
                <a:lnTo>
                  <a:pt x="37" y="86"/>
                </a:lnTo>
                <a:lnTo>
                  <a:pt x="37" y="92"/>
                </a:lnTo>
                <a:lnTo>
                  <a:pt x="37" y="86"/>
                </a:lnTo>
                <a:lnTo>
                  <a:pt x="37" y="81"/>
                </a:lnTo>
                <a:lnTo>
                  <a:pt x="37" y="86"/>
                </a:lnTo>
                <a:lnTo>
                  <a:pt x="37" y="97"/>
                </a:lnTo>
                <a:lnTo>
                  <a:pt x="37" y="102"/>
                </a:lnTo>
                <a:lnTo>
                  <a:pt x="37" y="97"/>
                </a:lnTo>
                <a:lnTo>
                  <a:pt x="37" y="92"/>
                </a:lnTo>
                <a:lnTo>
                  <a:pt x="37" y="86"/>
                </a:lnTo>
                <a:lnTo>
                  <a:pt x="37" y="81"/>
                </a:lnTo>
                <a:lnTo>
                  <a:pt x="37" y="70"/>
                </a:lnTo>
                <a:lnTo>
                  <a:pt x="37" y="59"/>
                </a:lnTo>
                <a:lnTo>
                  <a:pt x="37" y="54"/>
                </a:lnTo>
                <a:lnTo>
                  <a:pt x="37" y="59"/>
                </a:lnTo>
                <a:lnTo>
                  <a:pt x="37" y="65"/>
                </a:lnTo>
                <a:lnTo>
                  <a:pt x="37" y="81"/>
                </a:lnTo>
                <a:lnTo>
                  <a:pt x="37" y="92"/>
                </a:lnTo>
                <a:lnTo>
                  <a:pt x="37" y="97"/>
                </a:lnTo>
                <a:lnTo>
                  <a:pt x="37" y="108"/>
                </a:lnTo>
                <a:lnTo>
                  <a:pt x="37" y="113"/>
                </a:lnTo>
                <a:lnTo>
                  <a:pt x="37" y="108"/>
                </a:lnTo>
                <a:lnTo>
                  <a:pt x="37" y="102"/>
                </a:lnTo>
                <a:lnTo>
                  <a:pt x="37" y="97"/>
                </a:lnTo>
                <a:lnTo>
                  <a:pt x="37" y="92"/>
                </a:lnTo>
                <a:lnTo>
                  <a:pt x="37" y="86"/>
                </a:lnTo>
                <a:lnTo>
                  <a:pt x="37" y="81"/>
                </a:lnTo>
                <a:lnTo>
                  <a:pt x="37" y="70"/>
                </a:lnTo>
                <a:lnTo>
                  <a:pt x="37" y="48"/>
                </a:lnTo>
                <a:lnTo>
                  <a:pt x="37" y="32"/>
                </a:lnTo>
                <a:lnTo>
                  <a:pt x="37" y="38"/>
                </a:lnTo>
                <a:lnTo>
                  <a:pt x="37" y="48"/>
                </a:lnTo>
                <a:lnTo>
                  <a:pt x="37" y="54"/>
                </a:lnTo>
                <a:lnTo>
                  <a:pt x="43" y="59"/>
                </a:lnTo>
                <a:lnTo>
                  <a:pt x="43" y="70"/>
                </a:lnTo>
                <a:lnTo>
                  <a:pt x="43" y="86"/>
                </a:lnTo>
                <a:lnTo>
                  <a:pt x="43" y="102"/>
                </a:lnTo>
                <a:lnTo>
                  <a:pt x="43" y="108"/>
                </a:lnTo>
                <a:lnTo>
                  <a:pt x="43" y="113"/>
                </a:lnTo>
                <a:lnTo>
                  <a:pt x="43" y="124"/>
                </a:lnTo>
                <a:lnTo>
                  <a:pt x="43" y="135"/>
                </a:lnTo>
                <a:lnTo>
                  <a:pt x="43" y="140"/>
                </a:lnTo>
                <a:lnTo>
                  <a:pt x="43" y="135"/>
                </a:lnTo>
                <a:lnTo>
                  <a:pt x="43" y="140"/>
                </a:lnTo>
                <a:lnTo>
                  <a:pt x="43" y="135"/>
                </a:lnTo>
                <a:lnTo>
                  <a:pt x="43" y="124"/>
                </a:lnTo>
                <a:lnTo>
                  <a:pt x="43" y="113"/>
                </a:lnTo>
                <a:lnTo>
                  <a:pt x="43" y="102"/>
                </a:lnTo>
                <a:lnTo>
                  <a:pt x="43" y="92"/>
                </a:lnTo>
                <a:lnTo>
                  <a:pt x="43" y="81"/>
                </a:lnTo>
                <a:lnTo>
                  <a:pt x="43" y="75"/>
                </a:lnTo>
                <a:lnTo>
                  <a:pt x="43" y="65"/>
                </a:lnTo>
                <a:lnTo>
                  <a:pt x="43" y="48"/>
                </a:lnTo>
                <a:lnTo>
                  <a:pt x="43" y="38"/>
                </a:lnTo>
                <a:lnTo>
                  <a:pt x="43" y="43"/>
                </a:lnTo>
                <a:lnTo>
                  <a:pt x="43" y="38"/>
                </a:lnTo>
                <a:lnTo>
                  <a:pt x="43" y="32"/>
                </a:lnTo>
                <a:lnTo>
                  <a:pt x="43" y="38"/>
                </a:lnTo>
                <a:lnTo>
                  <a:pt x="43" y="43"/>
                </a:lnTo>
                <a:lnTo>
                  <a:pt x="43" y="48"/>
                </a:lnTo>
                <a:lnTo>
                  <a:pt x="43" y="54"/>
                </a:lnTo>
                <a:lnTo>
                  <a:pt x="43" y="59"/>
                </a:lnTo>
                <a:lnTo>
                  <a:pt x="43" y="65"/>
                </a:lnTo>
                <a:lnTo>
                  <a:pt x="43" y="70"/>
                </a:lnTo>
                <a:lnTo>
                  <a:pt x="43" y="81"/>
                </a:lnTo>
                <a:lnTo>
                  <a:pt x="43" y="97"/>
                </a:lnTo>
                <a:lnTo>
                  <a:pt x="43" y="102"/>
                </a:lnTo>
                <a:lnTo>
                  <a:pt x="43" y="108"/>
                </a:lnTo>
                <a:lnTo>
                  <a:pt x="43" y="102"/>
                </a:lnTo>
                <a:lnTo>
                  <a:pt x="43" y="92"/>
                </a:lnTo>
                <a:lnTo>
                  <a:pt x="43" y="86"/>
                </a:lnTo>
                <a:lnTo>
                  <a:pt x="43" y="81"/>
                </a:lnTo>
                <a:lnTo>
                  <a:pt x="43" y="75"/>
                </a:lnTo>
                <a:lnTo>
                  <a:pt x="43" y="81"/>
                </a:lnTo>
                <a:lnTo>
                  <a:pt x="43" y="86"/>
                </a:lnTo>
                <a:lnTo>
                  <a:pt x="43" y="92"/>
                </a:lnTo>
                <a:lnTo>
                  <a:pt x="43" y="86"/>
                </a:lnTo>
                <a:lnTo>
                  <a:pt x="43" y="81"/>
                </a:lnTo>
                <a:lnTo>
                  <a:pt x="43" y="92"/>
                </a:lnTo>
                <a:lnTo>
                  <a:pt x="43" y="97"/>
                </a:lnTo>
                <a:lnTo>
                  <a:pt x="43" y="92"/>
                </a:lnTo>
                <a:lnTo>
                  <a:pt x="43" y="97"/>
                </a:lnTo>
                <a:lnTo>
                  <a:pt x="43" y="108"/>
                </a:lnTo>
                <a:lnTo>
                  <a:pt x="43" y="113"/>
                </a:lnTo>
                <a:lnTo>
                  <a:pt x="43" y="102"/>
                </a:lnTo>
                <a:lnTo>
                  <a:pt x="43" y="92"/>
                </a:lnTo>
                <a:lnTo>
                  <a:pt x="43" y="97"/>
                </a:lnTo>
                <a:lnTo>
                  <a:pt x="43" y="92"/>
                </a:lnTo>
                <a:lnTo>
                  <a:pt x="43" y="81"/>
                </a:lnTo>
                <a:lnTo>
                  <a:pt x="43" y="70"/>
                </a:lnTo>
                <a:lnTo>
                  <a:pt x="43" y="75"/>
                </a:lnTo>
                <a:lnTo>
                  <a:pt x="43" y="70"/>
                </a:lnTo>
                <a:lnTo>
                  <a:pt x="49" y="65"/>
                </a:lnTo>
                <a:lnTo>
                  <a:pt x="49" y="54"/>
                </a:lnTo>
                <a:lnTo>
                  <a:pt x="49" y="48"/>
                </a:lnTo>
                <a:lnTo>
                  <a:pt x="49" y="59"/>
                </a:lnTo>
                <a:lnTo>
                  <a:pt x="49" y="65"/>
                </a:lnTo>
                <a:lnTo>
                  <a:pt x="49" y="75"/>
                </a:lnTo>
                <a:lnTo>
                  <a:pt x="49" y="86"/>
                </a:lnTo>
                <a:lnTo>
                  <a:pt x="49" y="81"/>
                </a:lnTo>
                <a:lnTo>
                  <a:pt x="49" y="75"/>
                </a:lnTo>
                <a:lnTo>
                  <a:pt x="49" y="81"/>
                </a:lnTo>
                <a:lnTo>
                  <a:pt x="49" y="86"/>
                </a:lnTo>
                <a:lnTo>
                  <a:pt x="49" y="102"/>
                </a:lnTo>
                <a:lnTo>
                  <a:pt x="49" y="119"/>
                </a:lnTo>
                <a:lnTo>
                  <a:pt x="49" y="124"/>
                </a:lnTo>
                <a:lnTo>
                  <a:pt x="49" y="113"/>
                </a:lnTo>
                <a:lnTo>
                  <a:pt x="49" y="97"/>
                </a:lnTo>
                <a:lnTo>
                  <a:pt x="49" y="92"/>
                </a:lnTo>
                <a:lnTo>
                  <a:pt x="49" y="86"/>
                </a:lnTo>
                <a:lnTo>
                  <a:pt x="49" y="97"/>
                </a:lnTo>
                <a:lnTo>
                  <a:pt x="49" y="113"/>
                </a:lnTo>
                <a:lnTo>
                  <a:pt x="49" y="119"/>
                </a:lnTo>
                <a:lnTo>
                  <a:pt x="49" y="113"/>
                </a:lnTo>
                <a:lnTo>
                  <a:pt x="49" y="102"/>
                </a:lnTo>
                <a:lnTo>
                  <a:pt x="49" y="97"/>
                </a:lnTo>
                <a:lnTo>
                  <a:pt x="49" y="92"/>
                </a:lnTo>
                <a:lnTo>
                  <a:pt x="49" y="86"/>
                </a:lnTo>
                <a:lnTo>
                  <a:pt x="49" y="81"/>
                </a:lnTo>
                <a:lnTo>
                  <a:pt x="49" y="75"/>
                </a:lnTo>
                <a:lnTo>
                  <a:pt x="49" y="70"/>
                </a:lnTo>
                <a:lnTo>
                  <a:pt x="49" y="59"/>
                </a:lnTo>
                <a:lnTo>
                  <a:pt x="49" y="48"/>
                </a:lnTo>
                <a:lnTo>
                  <a:pt x="49" y="59"/>
                </a:lnTo>
                <a:lnTo>
                  <a:pt x="49" y="75"/>
                </a:lnTo>
                <a:lnTo>
                  <a:pt x="49" y="81"/>
                </a:lnTo>
                <a:lnTo>
                  <a:pt x="49" y="70"/>
                </a:lnTo>
                <a:lnTo>
                  <a:pt x="49" y="54"/>
                </a:lnTo>
                <a:lnTo>
                  <a:pt x="49" y="65"/>
                </a:lnTo>
                <a:lnTo>
                  <a:pt x="49" y="70"/>
                </a:lnTo>
                <a:lnTo>
                  <a:pt x="49" y="65"/>
                </a:lnTo>
                <a:lnTo>
                  <a:pt x="49" y="70"/>
                </a:lnTo>
                <a:lnTo>
                  <a:pt x="49" y="75"/>
                </a:lnTo>
                <a:lnTo>
                  <a:pt x="49" y="81"/>
                </a:lnTo>
                <a:lnTo>
                  <a:pt x="49" y="86"/>
                </a:lnTo>
                <a:lnTo>
                  <a:pt x="49" y="102"/>
                </a:lnTo>
                <a:lnTo>
                  <a:pt x="49" y="124"/>
                </a:lnTo>
                <a:lnTo>
                  <a:pt x="49" y="129"/>
                </a:lnTo>
                <a:lnTo>
                  <a:pt x="49" y="124"/>
                </a:lnTo>
                <a:lnTo>
                  <a:pt x="49" y="119"/>
                </a:lnTo>
                <a:lnTo>
                  <a:pt x="49" y="129"/>
                </a:lnTo>
                <a:lnTo>
                  <a:pt x="55" y="124"/>
                </a:lnTo>
                <a:lnTo>
                  <a:pt x="55" y="108"/>
                </a:lnTo>
                <a:lnTo>
                  <a:pt x="55" y="97"/>
                </a:lnTo>
                <a:lnTo>
                  <a:pt x="55" y="102"/>
                </a:lnTo>
                <a:lnTo>
                  <a:pt x="55" y="108"/>
                </a:lnTo>
                <a:lnTo>
                  <a:pt x="55" y="102"/>
                </a:lnTo>
                <a:lnTo>
                  <a:pt x="55" y="97"/>
                </a:lnTo>
                <a:lnTo>
                  <a:pt x="55" y="92"/>
                </a:lnTo>
                <a:lnTo>
                  <a:pt x="55" y="86"/>
                </a:lnTo>
                <a:lnTo>
                  <a:pt x="55" y="75"/>
                </a:lnTo>
                <a:lnTo>
                  <a:pt x="55" y="65"/>
                </a:lnTo>
                <a:lnTo>
                  <a:pt x="55" y="59"/>
                </a:lnTo>
                <a:lnTo>
                  <a:pt x="55" y="48"/>
                </a:lnTo>
                <a:lnTo>
                  <a:pt x="55" y="32"/>
                </a:lnTo>
                <a:lnTo>
                  <a:pt x="55" y="48"/>
                </a:lnTo>
                <a:lnTo>
                  <a:pt x="55" y="65"/>
                </a:lnTo>
                <a:lnTo>
                  <a:pt x="55" y="70"/>
                </a:lnTo>
                <a:lnTo>
                  <a:pt x="55" y="65"/>
                </a:lnTo>
                <a:lnTo>
                  <a:pt x="55" y="54"/>
                </a:lnTo>
                <a:lnTo>
                  <a:pt x="55" y="59"/>
                </a:lnTo>
                <a:lnTo>
                  <a:pt x="55" y="65"/>
                </a:lnTo>
                <a:lnTo>
                  <a:pt x="55" y="70"/>
                </a:lnTo>
                <a:lnTo>
                  <a:pt x="55" y="81"/>
                </a:lnTo>
                <a:lnTo>
                  <a:pt x="55" y="97"/>
                </a:lnTo>
                <a:lnTo>
                  <a:pt x="55" y="108"/>
                </a:lnTo>
                <a:lnTo>
                  <a:pt x="55" y="113"/>
                </a:lnTo>
                <a:lnTo>
                  <a:pt x="55" y="119"/>
                </a:lnTo>
                <a:lnTo>
                  <a:pt x="55" y="124"/>
                </a:lnTo>
                <a:lnTo>
                  <a:pt x="55" y="135"/>
                </a:lnTo>
                <a:lnTo>
                  <a:pt x="55" y="140"/>
                </a:lnTo>
                <a:lnTo>
                  <a:pt x="55" y="129"/>
                </a:lnTo>
                <a:lnTo>
                  <a:pt x="55" y="113"/>
                </a:lnTo>
                <a:lnTo>
                  <a:pt x="55" y="92"/>
                </a:lnTo>
                <a:lnTo>
                  <a:pt x="55" y="86"/>
                </a:lnTo>
                <a:lnTo>
                  <a:pt x="55" y="81"/>
                </a:lnTo>
                <a:lnTo>
                  <a:pt x="55" y="65"/>
                </a:lnTo>
                <a:lnTo>
                  <a:pt x="55" y="38"/>
                </a:lnTo>
                <a:lnTo>
                  <a:pt x="55" y="27"/>
                </a:lnTo>
                <a:lnTo>
                  <a:pt x="55" y="32"/>
                </a:lnTo>
                <a:lnTo>
                  <a:pt x="55" y="48"/>
                </a:lnTo>
                <a:lnTo>
                  <a:pt x="55" y="54"/>
                </a:lnTo>
                <a:lnTo>
                  <a:pt x="55" y="48"/>
                </a:lnTo>
                <a:lnTo>
                  <a:pt x="55" y="59"/>
                </a:lnTo>
                <a:lnTo>
                  <a:pt x="55" y="65"/>
                </a:lnTo>
                <a:lnTo>
                  <a:pt x="55" y="70"/>
                </a:lnTo>
                <a:lnTo>
                  <a:pt x="55" y="81"/>
                </a:lnTo>
                <a:lnTo>
                  <a:pt x="55" y="97"/>
                </a:lnTo>
                <a:lnTo>
                  <a:pt x="55" y="102"/>
                </a:lnTo>
                <a:lnTo>
                  <a:pt x="55" y="97"/>
                </a:lnTo>
                <a:lnTo>
                  <a:pt x="55" y="92"/>
                </a:lnTo>
                <a:lnTo>
                  <a:pt x="55" y="102"/>
                </a:lnTo>
                <a:lnTo>
                  <a:pt x="55" y="108"/>
                </a:lnTo>
                <a:lnTo>
                  <a:pt x="55" y="97"/>
                </a:lnTo>
                <a:lnTo>
                  <a:pt x="55" y="92"/>
                </a:lnTo>
                <a:lnTo>
                  <a:pt x="55" y="81"/>
                </a:lnTo>
                <a:lnTo>
                  <a:pt x="55" y="75"/>
                </a:lnTo>
                <a:lnTo>
                  <a:pt x="55" y="65"/>
                </a:lnTo>
                <a:lnTo>
                  <a:pt x="55" y="54"/>
                </a:lnTo>
                <a:lnTo>
                  <a:pt x="55" y="65"/>
                </a:lnTo>
                <a:lnTo>
                  <a:pt x="55" y="75"/>
                </a:lnTo>
                <a:lnTo>
                  <a:pt x="55" y="86"/>
                </a:lnTo>
                <a:lnTo>
                  <a:pt x="55" y="97"/>
                </a:lnTo>
                <a:lnTo>
                  <a:pt x="55" y="86"/>
                </a:lnTo>
                <a:lnTo>
                  <a:pt x="55" y="81"/>
                </a:lnTo>
                <a:lnTo>
                  <a:pt x="55" y="86"/>
                </a:lnTo>
                <a:lnTo>
                  <a:pt x="55" y="97"/>
                </a:lnTo>
                <a:lnTo>
                  <a:pt x="55" y="108"/>
                </a:lnTo>
                <a:lnTo>
                  <a:pt x="61" y="102"/>
                </a:lnTo>
                <a:lnTo>
                  <a:pt x="61" y="97"/>
                </a:lnTo>
                <a:lnTo>
                  <a:pt x="61" y="92"/>
                </a:lnTo>
                <a:lnTo>
                  <a:pt x="61" y="86"/>
                </a:lnTo>
                <a:lnTo>
                  <a:pt x="61" y="92"/>
                </a:lnTo>
                <a:lnTo>
                  <a:pt x="61" y="97"/>
                </a:lnTo>
                <a:lnTo>
                  <a:pt x="61" y="86"/>
                </a:lnTo>
                <a:lnTo>
                  <a:pt x="61" y="70"/>
                </a:lnTo>
                <a:lnTo>
                  <a:pt x="61" y="65"/>
                </a:lnTo>
                <a:lnTo>
                  <a:pt x="61" y="59"/>
                </a:lnTo>
                <a:lnTo>
                  <a:pt x="61" y="43"/>
                </a:lnTo>
                <a:lnTo>
                  <a:pt x="61" y="48"/>
                </a:lnTo>
                <a:lnTo>
                  <a:pt x="61" y="65"/>
                </a:lnTo>
                <a:lnTo>
                  <a:pt x="61" y="75"/>
                </a:lnTo>
                <a:lnTo>
                  <a:pt x="61" y="86"/>
                </a:lnTo>
                <a:lnTo>
                  <a:pt x="61" y="81"/>
                </a:lnTo>
                <a:lnTo>
                  <a:pt x="61" y="65"/>
                </a:lnTo>
                <a:lnTo>
                  <a:pt x="61" y="59"/>
                </a:lnTo>
                <a:lnTo>
                  <a:pt x="61" y="48"/>
                </a:lnTo>
                <a:lnTo>
                  <a:pt x="61" y="32"/>
                </a:lnTo>
                <a:lnTo>
                  <a:pt x="61" y="27"/>
                </a:lnTo>
                <a:lnTo>
                  <a:pt x="61" y="38"/>
                </a:lnTo>
                <a:lnTo>
                  <a:pt x="61" y="65"/>
                </a:lnTo>
                <a:lnTo>
                  <a:pt x="61" y="86"/>
                </a:lnTo>
                <a:lnTo>
                  <a:pt x="61" y="97"/>
                </a:lnTo>
                <a:lnTo>
                  <a:pt x="61" y="124"/>
                </a:lnTo>
                <a:lnTo>
                  <a:pt x="61" y="151"/>
                </a:lnTo>
                <a:lnTo>
                  <a:pt x="61" y="129"/>
                </a:lnTo>
                <a:lnTo>
                  <a:pt x="61" y="102"/>
                </a:lnTo>
                <a:lnTo>
                  <a:pt x="61" y="97"/>
                </a:lnTo>
                <a:lnTo>
                  <a:pt x="61" y="102"/>
                </a:lnTo>
                <a:lnTo>
                  <a:pt x="61" y="108"/>
                </a:lnTo>
                <a:lnTo>
                  <a:pt x="61" y="102"/>
                </a:lnTo>
                <a:lnTo>
                  <a:pt x="61" y="97"/>
                </a:lnTo>
                <a:lnTo>
                  <a:pt x="61" y="92"/>
                </a:lnTo>
                <a:lnTo>
                  <a:pt x="61" y="86"/>
                </a:lnTo>
                <a:lnTo>
                  <a:pt x="61" y="92"/>
                </a:lnTo>
                <a:lnTo>
                  <a:pt x="61" y="97"/>
                </a:lnTo>
                <a:lnTo>
                  <a:pt x="61" y="92"/>
                </a:lnTo>
                <a:lnTo>
                  <a:pt x="61" y="86"/>
                </a:lnTo>
                <a:lnTo>
                  <a:pt x="61" y="81"/>
                </a:lnTo>
                <a:lnTo>
                  <a:pt x="61" y="75"/>
                </a:lnTo>
                <a:lnTo>
                  <a:pt x="61" y="65"/>
                </a:lnTo>
                <a:lnTo>
                  <a:pt x="61" y="54"/>
                </a:lnTo>
                <a:lnTo>
                  <a:pt x="61" y="59"/>
                </a:lnTo>
                <a:lnTo>
                  <a:pt x="61" y="54"/>
                </a:lnTo>
                <a:lnTo>
                  <a:pt x="61" y="59"/>
                </a:lnTo>
                <a:lnTo>
                  <a:pt x="61" y="70"/>
                </a:lnTo>
                <a:lnTo>
                  <a:pt x="61" y="75"/>
                </a:lnTo>
                <a:lnTo>
                  <a:pt x="61" y="81"/>
                </a:lnTo>
                <a:lnTo>
                  <a:pt x="61" y="75"/>
                </a:lnTo>
                <a:lnTo>
                  <a:pt x="61" y="81"/>
                </a:lnTo>
                <a:lnTo>
                  <a:pt x="61" y="86"/>
                </a:lnTo>
                <a:lnTo>
                  <a:pt x="61" y="81"/>
                </a:lnTo>
                <a:lnTo>
                  <a:pt x="61" y="75"/>
                </a:lnTo>
                <a:lnTo>
                  <a:pt x="61" y="65"/>
                </a:lnTo>
                <a:lnTo>
                  <a:pt x="67" y="59"/>
                </a:lnTo>
                <a:lnTo>
                  <a:pt x="67" y="70"/>
                </a:lnTo>
                <a:lnTo>
                  <a:pt x="67" y="75"/>
                </a:lnTo>
                <a:lnTo>
                  <a:pt x="67" y="86"/>
                </a:lnTo>
                <a:lnTo>
                  <a:pt x="67" y="92"/>
                </a:lnTo>
                <a:lnTo>
                  <a:pt x="67" y="102"/>
                </a:lnTo>
                <a:lnTo>
                  <a:pt x="67" y="92"/>
                </a:lnTo>
                <a:lnTo>
                  <a:pt x="67" y="86"/>
                </a:lnTo>
                <a:lnTo>
                  <a:pt x="67" y="92"/>
                </a:lnTo>
                <a:lnTo>
                  <a:pt x="67" y="86"/>
                </a:lnTo>
                <a:lnTo>
                  <a:pt x="67" y="81"/>
                </a:lnTo>
                <a:lnTo>
                  <a:pt x="67" y="75"/>
                </a:lnTo>
                <a:lnTo>
                  <a:pt x="67" y="81"/>
                </a:lnTo>
                <a:lnTo>
                  <a:pt x="67" y="86"/>
                </a:lnTo>
                <a:lnTo>
                  <a:pt x="67" y="92"/>
                </a:lnTo>
                <a:lnTo>
                  <a:pt x="67" y="86"/>
                </a:lnTo>
                <a:lnTo>
                  <a:pt x="67" y="92"/>
                </a:lnTo>
                <a:lnTo>
                  <a:pt x="67" y="97"/>
                </a:lnTo>
                <a:lnTo>
                  <a:pt x="67" y="102"/>
                </a:lnTo>
                <a:lnTo>
                  <a:pt x="67" y="108"/>
                </a:lnTo>
                <a:lnTo>
                  <a:pt x="67" y="97"/>
                </a:lnTo>
                <a:lnTo>
                  <a:pt x="67" y="92"/>
                </a:lnTo>
                <a:lnTo>
                  <a:pt x="67" y="81"/>
                </a:lnTo>
                <a:lnTo>
                  <a:pt x="67" y="86"/>
                </a:lnTo>
                <a:lnTo>
                  <a:pt x="67" y="81"/>
                </a:lnTo>
                <a:lnTo>
                  <a:pt x="67" y="75"/>
                </a:lnTo>
                <a:lnTo>
                  <a:pt x="67" y="70"/>
                </a:lnTo>
                <a:lnTo>
                  <a:pt x="67" y="65"/>
                </a:lnTo>
                <a:lnTo>
                  <a:pt x="67" y="48"/>
                </a:lnTo>
                <a:lnTo>
                  <a:pt x="67" y="38"/>
                </a:lnTo>
                <a:lnTo>
                  <a:pt x="67" y="54"/>
                </a:lnTo>
                <a:lnTo>
                  <a:pt x="67" y="65"/>
                </a:lnTo>
                <a:lnTo>
                  <a:pt x="67" y="54"/>
                </a:lnTo>
                <a:lnTo>
                  <a:pt x="67" y="65"/>
                </a:lnTo>
                <a:lnTo>
                  <a:pt x="67" y="81"/>
                </a:lnTo>
                <a:lnTo>
                  <a:pt x="67" y="86"/>
                </a:lnTo>
                <a:lnTo>
                  <a:pt x="67" y="102"/>
                </a:lnTo>
                <a:lnTo>
                  <a:pt x="67" y="119"/>
                </a:lnTo>
                <a:lnTo>
                  <a:pt x="67" y="129"/>
                </a:lnTo>
                <a:lnTo>
                  <a:pt x="67" y="124"/>
                </a:lnTo>
                <a:lnTo>
                  <a:pt x="67" y="119"/>
                </a:lnTo>
                <a:lnTo>
                  <a:pt x="67" y="113"/>
                </a:lnTo>
                <a:lnTo>
                  <a:pt x="67" y="102"/>
                </a:lnTo>
                <a:lnTo>
                  <a:pt x="67" y="97"/>
                </a:lnTo>
                <a:lnTo>
                  <a:pt x="67" y="92"/>
                </a:lnTo>
                <a:lnTo>
                  <a:pt x="67" y="81"/>
                </a:lnTo>
                <a:lnTo>
                  <a:pt x="67" y="75"/>
                </a:lnTo>
                <a:lnTo>
                  <a:pt x="67" y="65"/>
                </a:lnTo>
                <a:lnTo>
                  <a:pt x="67" y="70"/>
                </a:lnTo>
                <a:lnTo>
                  <a:pt x="67" y="75"/>
                </a:lnTo>
                <a:lnTo>
                  <a:pt x="67" y="70"/>
                </a:lnTo>
                <a:lnTo>
                  <a:pt x="67" y="65"/>
                </a:lnTo>
                <a:lnTo>
                  <a:pt x="67" y="75"/>
                </a:lnTo>
                <a:lnTo>
                  <a:pt x="67" y="97"/>
                </a:lnTo>
                <a:lnTo>
                  <a:pt x="67" y="108"/>
                </a:lnTo>
                <a:lnTo>
                  <a:pt x="67" y="113"/>
                </a:lnTo>
                <a:lnTo>
                  <a:pt x="67" y="119"/>
                </a:lnTo>
                <a:lnTo>
                  <a:pt x="67" y="113"/>
                </a:lnTo>
                <a:lnTo>
                  <a:pt x="67" y="108"/>
                </a:lnTo>
                <a:lnTo>
                  <a:pt x="67" y="97"/>
                </a:lnTo>
                <a:lnTo>
                  <a:pt x="73" y="92"/>
                </a:lnTo>
                <a:lnTo>
                  <a:pt x="73" y="81"/>
                </a:lnTo>
                <a:lnTo>
                  <a:pt x="73" y="65"/>
                </a:lnTo>
                <a:lnTo>
                  <a:pt x="73" y="54"/>
                </a:lnTo>
                <a:lnTo>
                  <a:pt x="73" y="48"/>
                </a:lnTo>
                <a:lnTo>
                  <a:pt x="73" y="38"/>
                </a:lnTo>
                <a:lnTo>
                  <a:pt x="73" y="32"/>
                </a:lnTo>
                <a:lnTo>
                  <a:pt x="73" y="38"/>
                </a:lnTo>
                <a:lnTo>
                  <a:pt x="73" y="48"/>
                </a:lnTo>
                <a:lnTo>
                  <a:pt x="73" y="59"/>
                </a:lnTo>
                <a:lnTo>
                  <a:pt x="73" y="65"/>
                </a:lnTo>
                <a:lnTo>
                  <a:pt x="73" y="70"/>
                </a:lnTo>
                <a:lnTo>
                  <a:pt x="73" y="81"/>
                </a:lnTo>
                <a:lnTo>
                  <a:pt x="73" y="86"/>
                </a:lnTo>
                <a:lnTo>
                  <a:pt x="73" y="81"/>
                </a:lnTo>
                <a:lnTo>
                  <a:pt x="73" y="92"/>
                </a:lnTo>
                <a:lnTo>
                  <a:pt x="73" y="108"/>
                </a:lnTo>
                <a:lnTo>
                  <a:pt x="73" y="113"/>
                </a:lnTo>
                <a:lnTo>
                  <a:pt x="73" y="102"/>
                </a:lnTo>
                <a:lnTo>
                  <a:pt x="73" y="92"/>
                </a:lnTo>
                <a:lnTo>
                  <a:pt x="73" y="81"/>
                </a:lnTo>
                <a:lnTo>
                  <a:pt x="73" y="75"/>
                </a:lnTo>
                <a:lnTo>
                  <a:pt x="73" y="65"/>
                </a:lnTo>
                <a:lnTo>
                  <a:pt x="73" y="48"/>
                </a:lnTo>
                <a:lnTo>
                  <a:pt x="73" y="54"/>
                </a:lnTo>
                <a:lnTo>
                  <a:pt x="73" y="65"/>
                </a:lnTo>
                <a:lnTo>
                  <a:pt x="73" y="70"/>
                </a:lnTo>
                <a:lnTo>
                  <a:pt x="73" y="65"/>
                </a:lnTo>
                <a:lnTo>
                  <a:pt x="73" y="75"/>
                </a:lnTo>
                <a:lnTo>
                  <a:pt x="73" y="97"/>
                </a:lnTo>
                <a:lnTo>
                  <a:pt x="73" y="124"/>
                </a:lnTo>
                <a:lnTo>
                  <a:pt x="73" y="102"/>
                </a:lnTo>
                <a:lnTo>
                  <a:pt x="73" y="92"/>
                </a:lnTo>
                <a:lnTo>
                  <a:pt x="73" y="97"/>
                </a:lnTo>
                <a:lnTo>
                  <a:pt x="73" y="113"/>
                </a:lnTo>
                <a:lnTo>
                  <a:pt x="73" y="129"/>
                </a:lnTo>
                <a:lnTo>
                  <a:pt x="73" y="124"/>
                </a:lnTo>
                <a:lnTo>
                  <a:pt x="73" y="113"/>
                </a:lnTo>
                <a:lnTo>
                  <a:pt x="73" y="108"/>
                </a:lnTo>
                <a:lnTo>
                  <a:pt x="73" y="113"/>
                </a:lnTo>
                <a:lnTo>
                  <a:pt x="73" y="102"/>
                </a:lnTo>
                <a:lnTo>
                  <a:pt x="73" y="86"/>
                </a:lnTo>
                <a:lnTo>
                  <a:pt x="73" y="75"/>
                </a:lnTo>
                <a:lnTo>
                  <a:pt x="73" y="70"/>
                </a:lnTo>
                <a:lnTo>
                  <a:pt x="73" y="65"/>
                </a:lnTo>
                <a:lnTo>
                  <a:pt x="73" y="43"/>
                </a:lnTo>
                <a:lnTo>
                  <a:pt x="73" y="21"/>
                </a:lnTo>
                <a:lnTo>
                  <a:pt x="73" y="16"/>
                </a:lnTo>
                <a:lnTo>
                  <a:pt x="73" y="38"/>
                </a:lnTo>
                <a:lnTo>
                  <a:pt x="73" y="65"/>
                </a:lnTo>
                <a:lnTo>
                  <a:pt x="73" y="81"/>
                </a:lnTo>
                <a:lnTo>
                  <a:pt x="73" y="86"/>
                </a:lnTo>
                <a:lnTo>
                  <a:pt x="73" y="108"/>
                </a:lnTo>
                <a:lnTo>
                  <a:pt x="73" y="113"/>
                </a:lnTo>
                <a:lnTo>
                  <a:pt x="73" y="102"/>
                </a:lnTo>
                <a:lnTo>
                  <a:pt x="73" y="81"/>
                </a:lnTo>
                <a:lnTo>
                  <a:pt x="73" y="75"/>
                </a:lnTo>
                <a:lnTo>
                  <a:pt x="73" y="86"/>
                </a:lnTo>
                <a:lnTo>
                  <a:pt x="73" y="92"/>
                </a:lnTo>
                <a:lnTo>
                  <a:pt x="73" y="97"/>
                </a:lnTo>
                <a:lnTo>
                  <a:pt x="73" y="92"/>
                </a:lnTo>
                <a:lnTo>
                  <a:pt x="73" y="81"/>
                </a:lnTo>
                <a:lnTo>
                  <a:pt x="73" y="86"/>
                </a:lnTo>
                <a:lnTo>
                  <a:pt x="73" y="92"/>
                </a:lnTo>
                <a:lnTo>
                  <a:pt x="73" y="86"/>
                </a:lnTo>
                <a:lnTo>
                  <a:pt x="73" y="81"/>
                </a:lnTo>
                <a:lnTo>
                  <a:pt x="73" y="75"/>
                </a:lnTo>
                <a:lnTo>
                  <a:pt x="73" y="70"/>
                </a:lnTo>
                <a:lnTo>
                  <a:pt x="73" y="59"/>
                </a:lnTo>
                <a:lnTo>
                  <a:pt x="79" y="48"/>
                </a:lnTo>
                <a:lnTo>
                  <a:pt x="79" y="32"/>
                </a:lnTo>
                <a:lnTo>
                  <a:pt x="79" y="38"/>
                </a:lnTo>
                <a:lnTo>
                  <a:pt x="79" y="59"/>
                </a:lnTo>
                <a:lnTo>
                  <a:pt x="79" y="70"/>
                </a:lnTo>
                <a:lnTo>
                  <a:pt x="79" y="65"/>
                </a:lnTo>
                <a:lnTo>
                  <a:pt x="79" y="70"/>
                </a:lnTo>
                <a:lnTo>
                  <a:pt x="79" y="86"/>
                </a:lnTo>
                <a:lnTo>
                  <a:pt x="79" y="97"/>
                </a:lnTo>
                <a:lnTo>
                  <a:pt x="79" y="102"/>
                </a:lnTo>
                <a:lnTo>
                  <a:pt x="79" y="108"/>
                </a:lnTo>
                <a:lnTo>
                  <a:pt x="79" y="119"/>
                </a:lnTo>
                <a:lnTo>
                  <a:pt x="79" y="124"/>
                </a:lnTo>
                <a:lnTo>
                  <a:pt x="79" y="129"/>
                </a:lnTo>
                <a:lnTo>
                  <a:pt x="79" y="124"/>
                </a:lnTo>
                <a:lnTo>
                  <a:pt x="79" y="119"/>
                </a:lnTo>
                <a:lnTo>
                  <a:pt x="79" y="113"/>
                </a:lnTo>
                <a:lnTo>
                  <a:pt x="79" y="108"/>
                </a:lnTo>
                <a:lnTo>
                  <a:pt x="79" y="102"/>
                </a:lnTo>
                <a:lnTo>
                  <a:pt x="79" y="92"/>
                </a:lnTo>
                <a:lnTo>
                  <a:pt x="79" y="86"/>
                </a:lnTo>
                <a:lnTo>
                  <a:pt x="79" y="81"/>
                </a:lnTo>
                <a:lnTo>
                  <a:pt x="79" y="75"/>
                </a:lnTo>
                <a:lnTo>
                  <a:pt x="79" y="70"/>
                </a:lnTo>
                <a:lnTo>
                  <a:pt x="79" y="65"/>
                </a:lnTo>
                <a:lnTo>
                  <a:pt x="79" y="70"/>
                </a:lnTo>
                <a:lnTo>
                  <a:pt x="79" y="75"/>
                </a:lnTo>
                <a:lnTo>
                  <a:pt x="79" y="65"/>
                </a:lnTo>
                <a:lnTo>
                  <a:pt x="79" y="59"/>
                </a:lnTo>
                <a:lnTo>
                  <a:pt x="79" y="65"/>
                </a:lnTo>
                <a:lnTo>
                  <a:pt x="79" y="59"/>
                </a:lnTo>
                <a:lnTo>
                  <a:pt x="79" y="54"/>
                </a:lnTo>
                <a:lnTo>
                  <a:pt x="79" y="43"/>
                </a:lnTo>
                <a:lnTo>
                  <a:pt x="79" y="48"/>
                </a:lnTo>
                <a:lnTo>
                  <a:pt x="79" y="54"/>
                </a:lnTo>
                <a:lnTo>
                  <a:pt x="79" y="65"/>
                </a:lnTo>
                <a:lnTo>
                  <a:pt x="79" y="59"/>
                </a:lnTo>
                <a:lnTo>
                  <a:pt x="79" y="54"/>
                </a:lnTo>
                <a:lnTo>
                  <a:pt x="79" y="48"/>
                </a:lnTo>
                <a:lnTo>
                  <a:pt x="79" y="59"/>
                </a:lnTo>
                <a:lnTo>
                  <a:pt x="79" y="65"/>
                </a:lnTo>
                <a:lnTo>
                  <a:pt x="79" y="70"/>
                </a:lnTo>
                <a:lnTo>
                  <a:pt x="79" y="65"/>
                </a:lnTo>
                <a:lnTo>
                  <a:pt x="79" y="75"/>
                </a:lnTo>
                <a:lnTo>
                  <a:pt x="79" y="92"/>
                </a:lnTo>
                <a:lnTo>
                  <a:pt x="79" y="108"/>
                </a:lnTo>
                <a:lnTo>
                  <a:pt x="79" y="119"/>
                </a:lnTo>
                <a:lnTo>
                  <a:pt x="79" y="124"/>
                </a:lnTo>
                <a:lnTo>
                  <a:pt x="79" y="129"/>
                </a:lnTo>
                <a:lnTo>
                  <a:pt x="79" y="124"/>
                </a:lnTo>
                <a:lnTo>
                  <a:pt x="79" y="119"/>
                </a:lnTo>
                <a:lnTo>
                  <a:pt x="79" y="124"/>
                </a:lnTo>
                <a:lnTo>
                  <a:pt x="79" y="129"/>
                </a:lnTo>
                <a:lnTo>
                  <a:pt x="79" y="124"/>
                </a:lnTo>
                <a:lnTo>
                  <a:pt x="79" y="113"/>
                </a:lnTo>
                <a:lnTo>
                  <a:pt x="79" y="102"/>
                </a:lnTo>
                <a:lnTo>
                  <a:pt x="79" y="97"/>
                </a:lnTo>
                <a:lnTo>
                  <a:pt x="79" y="92"/>
                </a:lnTo>
                <a:lnTo>
                  <a:pt x="79" y="86"/>
                </a:lnTo>
                <a:lnTo>
                  <a:pt x="79" y="81"/>
                </a:lnTo>
                <a:lnTo>
                  <a:pt x="79" y="75"/>
                </a:lnTo>
                <a:lnTo>
                  <a:pt x="79" y="70"/>
                </a:lnTo>
                <a:lnTo>
                  <a:pt x="79" y="65"/>
                </a:lnTo>
                <a:lnTo>
                  <a:pt x="85" y="70"/>
                </a:lnTo>
                <a:lnTo>
                  <a:pt x="85" y="65"/>
                </a:lnTo>
                <a:lnTo>
                  <a:pt x="85" y="70"/>
                </a:lnTo>
                <a:lnTo>
                  <a:pt x="85" y="75"/>
                </a:lnTo>
                <a:lnTo>
                  <a:pt x="85" y="81"/>
                </a:lnTo>
                <a:lnTo>
                  <a:pt x="85" y="86"/>
                </a:lnTo>
                <a:lnTo>
                  <a:pt x="85" y="97"/>
                </a:lnTo>
                <a:lnTo>
                  <a:pt x="85" y="102"/>
                </a:lnTo>
                <a:lnTo>
                  <a:pt x="85" y="97"/>
                </a:lnTo>
                <a:lnTo>
                  <a:pt x="85" y="86"/>
                </a:lnTo>
                <a:lnTo>
                  <a:pt x="85" y="92"/>
                </a:lnTo>
                <a:lnTo>
                  <a:pt x="85" y="97"/>
                </a:lnTo>
                <a:lnTo>
                  <a:pt x="85" y="92"/>
                </a:lnTo>
                <a:lnTo>
                  <a:pt x="85" y="97"/>
                </a:lnTo>
                <a:lnTo>
                  <a:pt x="85" y="92"/>
                </a:lnTo>
                <a:lnTo>
                  <a:pt x="85" y="81"/>
                </a:lnTo>
                <a:lnTo>
                  <a:pt x="85" y="75"/>
                </a:lnTo>
                <a:lnTo>
                  <a:pt x="85" y="86"/>
                </a:lnTo>
                <a:lnTo>
                  <a:pt x="85" y="92"/>
                </a:lnTo>
                <a:lnTo>
                  <a:pt x="85" y="86"/>
                </a:lnTo>
                <a:lnTo>
                  <a:pt x="85" y="81"/>
                </a:lnTo>
                <a:lnTo>
                  <a:pt x="85" y="75"/>
                </a:lnTo>
                <a:lnTo>
                  <a:pt x="85" y="59"/>
                </a:lnTo>
                <a:lnTo>
                  <a:pt x="85" y="48"/>
                </a:lnTo>
                <a:lnTo>
                  <a:pt x="85" y="43"/>
                </a:lnTo>
                <a:lnTo>
                  <a:pt x="85" y="48"/>
                </a:lnTo>
                <a:lnTo>
                  <a:pt x="85" y="54"/>
                </a:lnTo>
                <a:lnTo>
                  <a:pt x="85" y="65"/>
                </a:lnTo>
                <a:lnTo>
                  <a:pt x="85" y="75"/>
                </a:lnTo>
                <a:lnTo>
                  <a:pt x="85" y="81"/>
                </a:lnTo>
                <a:lnTo>
                  <a:pt x="85" y="102"/>
                </a:lnTo>
                <a:lnTo>
                  <a:pt x="85" y="124"/>
                </a:lnTo>
                <a:lnTo>
                  <a:pt x="85" y="135"/>
                </a:lnTo>
                <a:lnTo>
                  <a:pt x="85" y="124"/>
                </a:lnTo>
                <a:lnTo>
                  <a:pt x="85" y="113"/>
                </a:lnTo>
                <a:lnTo>
                  <a:pt x="85" y="102"/>
                </a:lnTo>
                <a:lnTo>
                  <a:pt x="85" y="97"/>
                </a:lnTo>
                <a:lnTo>
                  <a:pt x="85" y="92"/>
                </a:lnTo>
                <a:lnTo>
                  <a:pt x="85" y="97"/>
                </a:lnTo>
                <a:lnTo>
                  <a:pt x="85" y="92"/>
                </a:lnTo>
                <a:lnTo>
                  <a:pt x="85" y="86"/>
                </a:lnTo>
                <a:lnTo>
                  <a:pt x="85" y="92"/>
                </a:lnTo>
                <a:lnTo>
                  <a:pt x="85" y="97"/>
                </a:lnTo>
                <a:lnTo>
                  <a:pt x="85" y="92"/>
                </a:lnTo>
                <a:lnTo>
                  <a:pt x="85" y="86"/>
                </a:lnTo>
                <a:lnTo>
                  <a:pt x="85" y="92"/>
                </a:lnTo>
                <a:lnTo>
                  <a:pt x="85" y="86"/>
                </a:lnTo>
                <a:lnTo>
                  <a:pt x="85" y="81"/>
                </a:lnTo>
                <a:lnTo>
                  <a:pt x="85" y="70"/>
                </a:lnTo>
                <a:lnTo>
                  <a:pt x="85" y="54"/>
                </a:lnTo>
                <a:lnTo>
                  <a:pt x="85" y="38"/>
                </a:lnTo>
                <a:lnTo>
                  <a:pt x="85" y="54"/>
                </a:lnTo>
                <a:lnTo>
                  <a:pt x="85" y="59"/>
                </a:lnTo>
                <a:lnTo>
                  <a:pt x="85" y="48"/>
                </a:lnTo>
                <a:lnTo>
                  <a:pt x="85" y="32"/>
                </a:lnTo>
                <a:lnTo>
                  <a:pt x="91" y="32"/>
                </a:lnTo>
                <a:lnTo>
                  <a:pt x="91" y="48"/>
                </a:lnTo>
                <a:lnTo>
                  <a:pt x="91" y="65"/>
                </a:lnTo>
                <a:lnTo>
                  <a:pt x="91" y="75"/>
                </a:lnTo>
                <a:lnTo>
                  <a:pt x="91" y="92"/>
                </a:lnTo>
                <a:lnTo>
                  <a:pt x="91" y="102"/>
                </a:lnTo>
                <a:lnTo>
                  <a:pt x="91" y="92"/>
                </a:lnTo>
                <a:lnTo>
                  <a:pt x="91" y="75"/>
                </a:lnTo>
                <a:lnTo>
                  <a:pt x="91" y="81"/>
                </a:lnTo>
                <a:lnTo>
                  <a:pt x="91" y="86"/>
                </a:lnTo>
                <a:lnTo>
                  <a:pt x="91" y="92"/>
                </a:lnTo>
                <a:lnTo>
                  <a:pt x="91" y="86"/>
                </a:lnTo>
                <a:lnTo>
                  <a:pt x="91" y="81"/>
                </a:lnTo>
                <a:lnTo>
                  <a:pt x="91" y="86"/>
                </a:lnTo>
                <a:lnTo>
                  <a:pt x="91" y="92"/>
                </a:lnTo>
                <a:lnTo>
                  <a:pt x="91" y="86"/>
                </a:lnTo>
                <a:lnTo>
                  <a:pt x="91" y="81"/>
                </a:lnTo>
                <a:lnTo>
                  <a:pt x="91" y="75"/>
                </a:lnTo>
                <a:lnTo>
                  <a:pt x="91" y="81"/>
                </a:lnTo>
                <a:lnTo>
                  <a:pt x="91" y="92"/>
                </a:lnTo>
                <a:lnTo>
                  <a:pt x="91" y="102"/>
                </a:lnTo>
                <a:lnTo>
                  <a:pt x="91" y="113"/>
                </a:lnTo>
                <a:lnTo>
                  <a:pt x="91" y="108"/>
                </a:lnTo>
                <a:lnTo>
                  <a:pt x="91" y="102"/>
                </a:lnTo>
                <a:lnTo>
                  <a:pt x="91" y="97"/>
                </a:lnTo>
                <a:lnTo>
                  <a:pt x="91" y="102"/>
                </a:lnTo>
                <a:lnTo>
                  <a:pt x="91" y="97"/>
                </a:lnTo>
                <a:lnTo>
                  <a:pt x="91" y="81"/>
                </a:lnTo>
                <a:lnTo>
                  <a:pt x="91" y="65"/>
                </a:lnTo>
                <a:lnTo>
                  <a:pt x="91" y="54"/>
                </a:lnTo>
                <a:lnTo>
                  <a:pt x="91" y="48"/>
                </a:lnTo>
                <a:lnTo>
                  <a:pt x="91" y="59"/>
                </a:lnTo>
                <a:lnTo>
                  <a:pt x="91" y="65"/>
                </a:lnTo>
                <a:lnTo>
                  <a:pt x="91" y="70"/>
                </a:lnTo>
                <a:lnTo>
                  <a:pt x="91" y="75"/>
                </a:lnTo>
                <a:lnTo>
                  <a:pt x="91" y="92"/>
                </a:lnTo>
                <a:lnTo>
                  <a:pt x="91" y="97"/>
                </a:lnTo>
                <a:lnTo>
                  <a:pt x="91" y="81"/>
                </a:lnTo>
                <a:lnTo>
                  <a:pt x="91" y="70"/>
                </a:lnTo>
                <a:lnTo>
                  <a:pt x="91" y="86"/>
                </a:lnTo>
                <a:lnTo>
                  <a:pt x="91" y="102"/>
                </a:lnTo>
                <a:lnTo>
                  <a:pt x="91" y="97"/>
                </a:lnTo>
                <a:lnTo>
                  <a:pt x="91" y="108"/>
                </a:lnTo>
                <a:lnTo>
                  <a:pt x="91" y="119"/>
                </a:lnTo>
                <a:lnTo>
                  <a:pt x="91" y="113"/>
                </a:lnTo>
                <a:lnTo>
                  <a:pt x="91" y="102"/>
                </a:lnTo>
                <a:lnTo>
                  <a:pt x="91" y="92"/>
                </a:lnTo>
                <a:lnTo>
                  <a:pt x="91" y="86"/>
                </a:lnTo>
                <a:lnTo>
                  <a:pt x="91" y="92"/>
                </a:lnTo>
                <a:lnTo>
                  <a:pt x="91" y="86"/>
                </a:lnTo>
                <a:lnTo>
                  <a:pt x="91" y="92"/>
                </a:lnTo>
                <a:lnTo>
                  <a:pt x="91" y="86"/>
                </a:lnTo>
                <a:lnTo>
                  <a:pt x="91" y="81"/>
                </a:lnTo>
                <a:lnTo>
                  <a:pt x="91" y="75"/>
                </a:lnTo>
                <a:lnTo>
                  <a:pt x="91" y="81"/>
                </a:lnTo>
                <a:lnTo>
                  <a:pt x="91" y="70"/>
                </a:lnTo>
                <a:lnTo>
                  <a:pt x="91" y="54"/>
                </a:lnTo>
                <a:lnTo>
                  <a:pt x="91" y="43"/>
                </a:lnTo>
                <a:lnTo>
                  <a:pt x="91" y="38"/>
                </a:lnTo>
                <a:lnTo>
                  <a:pt x="91" y="43"/>
                </a:lnTo>
                <a:lnTo>
                  <a:pt x="91" y="48"/>
                </a:lnTo>
                <a:lnTo>
                  <a:pt x="91" y="54"/>
                </a:lnTo>
                <a:lnTo>
                  <a:pt x="91" y="59"/>
                </a:lnTo>
                <a:lnTo>
                  <a:pt x="98" y="65"/>
                </a:lnTo>
                <a:lnTo>
                  <a:pt x="98" y="70"/>
                </a:lnTo>
                <a:lnTo>
                  <a:pt x="98" y="81"/>
                </a:lnTo>
                <a:lnTo>
                  <a:pt x="98" y="86"/>
                </a:lnTo>
                <a:lnTo>
                  <a:pt x="98" y="102"/>
                </a:lnTo>
                <a:lnTo>
                  <a:pt x="98" y="113"/>
                </a:lnTo>
                <a:lnTo>
                  <a:pt x="98" y="108"/>
                </a:lnTo>
                <a:lnTo>
                  <a:pt x="98" y="102"/>
                </a:lnTo>
                <a:lnTo>
                  <a:pt x="98" y="92"/>
                </a:lnTo>
                <a:lnTo>
                  <a:pt x="98" y="97"/>
                </a:lnTo>
                <a:lnTo>
                  <a:pt x="98" y="92"/>
                </a:lnTo>
                <a:lnTo>
                  <a:pt x="98" y="75"/>
                </a:lnTo>
                <a:lnTo>
                  <a:pt x="98" y="70"/>
                </a:lnTo>
                <a:lnTo>
                  <a:pt x="98" y="65"/>
                </a:lnTo>
                <a:lnTo>
                  <a:pt x="98" y="70"/>
                </a:lnTo>
                <a:lnTo>
                  <a:pt x="98" y="75"/>
                </a:lnTo>
                <a:lnTo>
                  <a:pt x="98" y="86"/>
                </a:lnTo>
                <a:lnTo>
                  <a:pt x="98" y="97"/>
                </a:lnTo>
                <a:lnTo>
                  <a:pt x="98" y="102"/>
                </a:lnTo>
                <a:lnTo>
                  <a:pt x="98" y="97"/>
                </a:lnTo>
                <a:lnTo>
                  <a:pt x="98" y="102"/>
                </a:lnTo>
                <a:lnTo>
                  <a:pt x="98" y="97"/>
                </a:lnTo>
                <a:lnTo>
                  <a:pt x="98" y="86"/>
                </a:lnTo>
                <a:lnTo>
                  <a:pt x="98" y="81"/>
                </a:lnTo>
                <a:lnTo>
                  <a:pt x="98" y="75"/>
                </a:lnTo>
                <a:lnTo>
                  <a:pt x="98" y="70"/>
                </a:lnTo>
                <a:lnTo>
                  <a:pt x="98" y="48"/>
                </a:lnTo>
                <a:lnTo>
                  <a:pt x="98" y="32"/>
                </a:lnTo>
                <a:lnTo>
                  <a:pt x="98" y="48"/>
                </a:lnTo>
                <a:lnTo>
                  <a:pt x="98" y="59"/>
                </a:lnTo>
                <a:lnTo>
                  <a:pt x="98" y="54"/>
                </a:lnTo>
                <a:lnTo>
                  <a:pt x="98" y="59"/>
                </a:lnTo>
                <a:lnTo>
                  <a:pt x="98" y="65"/>
                </a:lnTo>
                <a:lnTo>
                  <a:pt x="98" y="70"/>
                </a:lnTo>
                <a:lnTo>
                  <a:pt x="98" y="81"/>
                </a:lnTo>
                <a:lnTo>
                  <a:pt x="98" y="86"/>
                </a:lnTo>
                <a:lnTo>
                  <a:pt x="98" y="81"/>
                </a:lnTo>
                <a:lnTo>
                  <a:pt x="98" y="70"/>
                </a:lnTo>
                <a:lnTo>
                  <a:pt x="98" y="75"/>
                </a:lnTo>
                <a:lnTo>
                  <a:pt x="98" y="97"/>
                </a:lnTo>
                <a:lnTo>
                  <a:pt x="98" y="124"/>
                </a:lnTo>
                <a:lnTo>
                  <a:pt x="98" y="135"/>
                </a:lnTo>
                <a:lnTo>
                  <a:pt x="98" y="129"/>
                </a:lnTo>
                <a:lnTo>
                  <a:pt x="98" y="135"/>
                </a:lnTo>
                <a:lnTo>
                  <a:pt x="98" y="124"/>
                </a:lnTo>
                <a:lnTo>
                  <a:pt x="98" y="119"/>
                </a:lnTo>
                <a:lnTo>
                  <a:pt x="98" y="108"/>
                </a:lnTo>
                <a:lnTo>
                  <a:pt x="98" y="102"/>
                </a:lnTo>
                <a:lnTo>
                  <a:pt x="98" y="97"/>
                </a:lnTo>
                <a:lnTo>
                  <a:pt x="98" y="92"/>
                </a:lnTo>
                <a:lnTo>
                  <a:pt x="98" y="81"/>
                </a:lnTo>
                <a:lnTo>
                  <a:pt x="98" y="75"/>
                </a:lnTo>
                <a:lnTo>
                  <a:pt x="98" y="65"/>
                </a:lnTo>
                <a:lnTo>
                  <a:pt x="98" y="48"/>
                </a:lnTo>
                <a:lnTo>
                  <a:pt x="98" y="43"/>
                </a:lnTo>
                <a:lnTo>
                  <a:pt x="98" y="54"/>
                </a:lnTo>
                <a:lnTo>
                  <a:pt x="104" y="65"/>
                </a:lnTo>
                <a:lnTo>
                  <a:pt x="104" y="70"/>
                </a:lnTo>
                <a:lnTo>
                  <a:pt x="104" y="65"/>
                </a:lnTo>
                <a:lnTo>
                  <a:pt x="104" y="70"/>
                </a:lnTo>
                <a:lnTo>
                  <a:pt x="104" y="75"/>
                </a:lnTo>
                <a:lnTo>
                  <a:pt x="104" y="81"/>
                </a:lnTo>
                <a:lnTo>
                  <a:pt x="104" y="86"/>
                </a:lnTo>
                <a:lnTo>
                  <a:pt x="104" y="81"/>
                </a:lnTo>
                <a:lnTo>
                  <a:pt x="104" y="75"/>
                </a:lnTo>
                <a:lnTo>
                  <a:pt x="104" y="81"/>
                </a:lnTo>
                <a:lnTo>
                  <a:pt x="104" y="75"/>
                </a:lnTo>
                <a:lnTo>
                  <a:pt x="104" y="81"/>
                </a:lnTo>
                <a:lnTo>
                  <a:pt x="104" y="97"/>
                </a:lnTo>
                <a:lnTo>
                  <a:pt x="104" y="102"/>
                </a:lnTo>
                <a:lnTo>
                  <a:pt x="104" y="86"/>
                </a:lnTo>
                <a:lnTo>
                  <a:pt x="104" y="75"/>
                </a:lnTo>
                <a:lnTo>
                  <a:pt x="104" y="70"/>
                </a:lnTo>
                <a:lnTo>
                  <a:pt x="104" y="75"/>
                </a:lnTo>
                <a:lnTo>
                  <a:pt x="104" y="70"/>
                </a:lnTo>
                <a:lnTo>
                  <a:pt x="104" y="75"/>
                </a:lnTo>
                <a:lnTo>
                  <a:pt x="104" y="81"/>
                </a:lnTo>
                <a:lnTo>
                  <a:pt x="104" y="86"/>
                </a:lnTo>
                <a:lnTo>
                  <a:pt x="104" y="92"/>
                </a:lnTo>
                <a:lnTo>
                  <a:pt x="104" y="86"/>
                </a:lnTo>
                <a:lnTo>
                  <a:pt x="104" y="92"/>
                </a:lnTo>
                <a:lnTo>
                  <a:pt x="104" y="97"/>
                </a:lnTo>
                <a:lnTo>
                  <a:pt x="104" y="108"/>
                </a:lnTo>
                <a:lnTo>
                  <a:pt x="104" y="113"/>
                </a:lnTo>
                <a:lnTo>
                  <a:pt x="104" y="108"/>
                </a:lnTo>
                <a:lnTo>
                  <a:pt x="104" y="97"/>
                </a:lnTo>
                <a:lnTo>
                  <a:pt x="104" y="86"/>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8" name="Freeform 200"/>
          <p:cNvSpPr>
            <a:spLocks/>
          </p:cNvSpPr>
          <p:nvPr/>
        </p:nvSpPr>
        <p:spPr bwMode="auto">
          <a:xfrm>
            <a:off x="3513138" y="2419350"/>
            <a:ext cx="246062" cy="180975"/>
          </a:xfrm>
          <a:custGeom>
            <a:avLst/>
            <a:gdLst>
              <a:gd name="T0" fmla="*/ 0 w 109"/>
              <a:gd name="T1" fmla="*/ 32 h 145"/>
              <a:gd name="T2" fmla="*/ 0 w 109"/>
              <a:gd name="T3" fmla="*/ 64 h 145"/>
              <a:gd name="T4" fmla="*/ 6 w 109"/>
              <a:gd name="T5" fmla="*/ 59 h 145"/>
              <a:gd name="T6" fmla="*/ 6 w 109"/>
              <a:gd name="T7" fmla="*/ 102 h 145"/>
              <a:gd name="T8" fmla="*/ 6 w 109"/>
              <a:gd name="T9" fmla="*/ 70 h 145"/>
              <a:gd name="T10" fmla="*/ 12 w 109"/>
              <a:gd name="T11" fmla="*/ 81 h 145"/>
              <a:gd name="T12" fmla="*/ 12 w 109"/>
              <a:gd name="T13" fmla="*/ 75 h 145"/>
              <a:gd name="T14" fmla="*/ 12 w 109"/>
              <a:gd name="T15" fmla="*/ 91 h 145"/>
              <a:gd name="T16" fmla="*/ 18 w 109"/>
              <a:gd name="T17" fmla="*/ 75 h 145"/>
              <a:gd name="T18" fmla="*/ 18 w 109"/>
              <a:gd name="T19" fmla="*/ 54 h 145"/>
              <a:gd name="T20" fmla="*/ 18 w 109"/>
              <a:gd name="T21" fmla="*/ 102 h 145"/>
              <a:gd name="T22" fmla="*/ 18 w 109"/>
              <a:gd name="T23" fmla="*/ 59 h 145"/>
              <a:gd name="T24" fmla="*/ 24 w 109"/>
              <a:gd name="T25" fmla="*/ 108 h 145"/>
              <a:gd name="T26" fmla="*/ 24 w 109"/>
              <a:gd name="T27" fmla="*/ 75 h 145"/>
              <a:gd name="T28" fmla="*/ 24 w 109"/>
              <a:gd name="T29" fmla="*/ 48 h 145"/>
              <a:gd name="T30" fmla="*/ 30 w 109"/>
              <a:gd name="T31" fmla="*/ 70 h 145"/>
              <a:gd name="T32" fmla="*/ 30 w 109"/>
              <a:gd name="T33" fmla="*/ 59 h 145"/>
              <a:gd name="T34" fmla="*/ 30 w 109"/>
              <a:gd name="T35" fmla="*/ 54 h 145"/>
              <a:gd name="T36" fmla="*/ 36 w 109"/>
              <a:gd name="T37" fmla="*/ 10 h 145"/>
              <a:gd name="T38" fmla="*/ 36 w 109"/>
              <a:gd name="T39" fmla="*/ 70 h 145"/>
              <a:gd name="T40" fmla="*/ 36 w 109"/>
              <a:gd name="T41" fmla="*/ 43 h 145"/>
              <a:gd name="T42" fmla="*/ 36 w 109"/>
              <a:gd name="T43" fmla="*/ 113 h 145"/>
              <a:gd name="T44" fmla="*/ 42 w 109"/>
              <a:gd name="T45" fmla="*/ 54 h 145"/>
              <a:gd name="T46" fmla="*/ 42 w 109"/>
              <a:gd name="T47" fmla="*/ 43 h 145"/>
              <a:gd name="T48" fmla="*/ 42 w 109"/>
              <a:gd name="T49" fmla="*/ 81 h 145"/>
              <a:gd name="T50" fmla="*/ 48 w 109"/>
              <a:gd name="T51" fmla="*/ 59 h 145"/>
              <a:gd name="T52" fmla="*/ 48 w 109"/>
              <a:gd name="T53" fmla="*/ 32 h 145"/>
              <a:gd name="T54" fmla="*/ 48 w 109"/>
              <a:gd name="T55" fmla="*/ 86 h 145"/>
              <a:gd name="T56" fmla="*/ 48 w 109"/>
              <a:gd name="T57" fmla="*/ 91 h 145"/>
              <a:gd name="T58" fmla="*/ 54 w 109"/>
              <a:gd name="T59" fmla="*/ 86 h 145"/>
              <a:gd name="T60" fmla="*/ 54 w 109"/>
              <a:gd name="T61" fmla="*/ 81 h 145"/>
              <a:gd name="T62" fmla="*/ 54 w 109"/>
              <a:gd name="T63" fmla="*/ 75 h 145"/>
              <a:gd name="T64" fmla="*/ 60 w 109"/>
              <a:gd name="T65" fmla="*/ 97 h 145"/>
              <a:gd name="T66" fmla="*/ 60 w 109"/>
              <a:gd name="T67" fmla="*/ 97 h 145"/>
              <a:gd name="T68" fmla="*/ 60 w 109"/>
              <a:gd name="T69" fmla="*/ 59 h 145"/>
              <a:gd name="T70" fmla="*/ 60 w 109"/>
              <a:gd name="T71" fmla="*/ 59 h 145"/>
              <a:gd name="T72" fmla="*/ 66 w 109"/>
              <a:gd name="T73" fmla="*/ 91 h 145"/>
              <a:gd name="T74" fmla="*/ 66 w 109"/>
              <a:gd name="T75" fmla="*/ 64 h 145"/>
              <a:gd name="T76" fmla="*/ 66 w 109"/>
              <a:gd name="T77" fmla="*/ 75 h 145"/>
              <a:gd name="T78" fmla="*/ 72 w 109"/>
              <a:gd name="T79" fmla="*/ 59 h 145"/>
              <a:gd name="T80" fmla="*/ 72 w 109"/>
              <a:gd name="T81" fmla="*/ 91 h 145"/>
              <a:gd name="T82" fmla="*/ 72 w 109"/>
              <a:gd name="T83" fmla="*/ 75 h 145"/>
              <a:gd name="T84" fmla="*/ 79 w 109"/>
              <a:gd name="T85" fmla="*/ 48 h 145"/>
              <a:gd name="T86" fmla="*/ 79 w 109"/>
              <a:gd name="T87" fmla="*/ 54 h 145"/>
              <a:gd name="T88" fmla="*/ 79 w 109"/>
              <a:gd name="T89" fmla="*/ 97 h 145"/>
              <a:gd name="T90" fmla="*/ 79 w 109"/>
              <a:gd name="T91" fmla="*/ 108 h 145"/>
              <a:gd name="T92" fmla="*/ 85 w 109"/>
              <a:gd name="T93" fmla="*/ 75 h 145"/>
              <a:gd name="T94" fmla="*/ 85 w 109"/>
              <a:gd name="T95" fmla="*/ 54 h 145"/>
              <a:gd name="T96" fmla="*/ 85 w 109"/>
              <a:gd name="T97" fmla="*/ 54 h 145"/>
              <a:gd name="T98" fmla="*/ 91 w 109"/>
              <a:gd name="T99" fmla="*/ 81 h 145"/>
              <a:gd name="T100" fmla="*/ 91 w 109"/>
              <a:gd name="T101" fmla="*/ 86 h 145"/>
              <a:gd name="T102" fmla="*/ 91 w 109"/>
              <a:gd name="T103" fmla="*/ 129 h 145"/>
              <a:gd name="T104" fmla="*/ 97 w 109"/>
              <a:gd name="T105" fmla="*/ 43 h 145"/>
              <a:gd name="T106" fmla="*/ 97 w 109"/>
              <a:gd name="T107" fmla="*/ 97 h 145"/>
              <a:gd name="T108" fmla="*/ 97 w 109"/>
              <a:gd name="T109" fmla="*/ 75 h 145"/>
              <a:gd name="T110" fmla="*/ 103 w 109"/>
              <a:gd name="T111" fmla="*/ 118 h 145"/>
              <a:gd name="T112" fmla="*/ 103 w 109"/>
              <a:gd name="T113" fmla="*/ 48 h 145"/>
              <a:gd name="T114" fmla="*/ 103 w 109"/>
              <a:gd name="T115" fmla="*/ 64 h 145"/>
              <a:gd name="T116" fmla="*/ 103 w 109"/>
              <a:gd name="T117" fmla="*/ 70 h 145"/>
              <a:gd name="T118" fmla="*/ 109 w 109"/>
              <a:gd name="T119" fmla="*/ 4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9" h="145">
                <a:moveTo>
                  <a:pt x="0" y="75"/>
                </a:moveTo>
                <a:lnTo>
                  <a:pt x="0" y="70"/>
                </a:lnTo>
                <a:lnTo>
                  <a:pt x="0" y="75"/>
                </a:lnTo>
                <a:lnTo>
                  <a:pt x="0" y="81"/>
                </a:lnTo>
                <a:lnTo>
                  <a:pt x="0" y="75"/>
                </a:lnTo>
                <a:lnTo>
                  <a:pt x="0" y="70"/>
                </a:lnTo>
                <a:lnTo>
                  <a:pt x="0" y="75"/>
                </a:lnTo>
                <a:lnTo>
                  <a:pt x="0" y="81"/>
                </a:lnTo>
                <a:lnTo>
                  <a:pt x="0" y="75"/>
                </a:lnTo>
                <a:lnTo>
                  <a:pt x="0" y="70"/>
                </a:lnTo>
                <a:lnTo>
                  <a:pt x="0" y="75"/>
                </a:lnTo>
                <a:lnTo>
                  <a:pt x="0" y="70"/>
                </a:lnTo>
                <a:lnTo>
                  <a:pt x="0" y="64"/>
                </a:lnTo>
                <a:lnTo>
                  <a:pt x="0" y="59"/>
                </a:lnTo>
                <a:lnTo>
                  <a:pt x="0" y="43"/>
                </a:lnTo>
                <a:lnTo>
                  <a:pt x="0" y="27"/>
                </a:lnTo>
                <a:lnTo>
                  <a:pt x="0" y="32"/>
                </a:lnTo>
                <a:lnTo>
                  <a:pt x="0" y="48"/>
                </a:lnTo>
                <a:lnTo>
                  <a:pt x="0" y="59"/>
                </a:lnTo>
                <a:lnTo>
                  <a:pt x="0" y="64"/>
                </a:lnTo>
                <a:lnTo>
                  <a:pt x="0" y="70"/>
                </a:lnTo>
                <a:lnTo>
                  <a:pt x="0" y="64"/>
                </a:lnTo>
                <a:lnTo>
                  <a:pt x="0" y="75"/>
                </a:lnTo>
                <a:lnTo>
                  <a:pt x="0" y="86"/>
                </a:lnTo>
                <a:lnTo>
                  <a:pt x="0" y="91"/>
                </a:lnTo>
                <a:lnTo>
                  <a:pt x="0" y="81"/>
                </a:lnTo>
                <a:lnTo>
                  <a:pt x="0" y="75"/>
                </a:lnTo>
                <a:lnTo>
                  <a:pt x="0" y="81"/>
                </a:lnTo>
                <a:lnTo>
                  <a:pt x="0" y="75"/>
                </a:lnTo>
                <a:lnTo>
                  <a:pt x="0" y="64"/>
                </a:lnTo>
                <a:lnTo>
                  <a:pt x="0" y="75"/>
                </a:lnTo>
                <a:lnTo>
                  <a:pt x="0" y="81"/>
                </a:lnTo>
                <a:lnTo>
                  <a:pt x="0" y="75"/>
                </a:lnTo>
                <a:lnTo>
                  <a:pt x="0" y="64"/>
                </a:lnTo>
                <a:lnTo>
                  <a:pt x="6" y="59"/>
                </a:lnTo>
                <a:lnTo>
                  <a:pt x="6" y="54"/>
                </a:lnTo>
                <a:lnTo>
                  <a:pt x="6" y="64"/>
                </a:lnTo>
                <a:lnTo>
                  <a:pt x="6" y="70"/>
                </a:lnTo>
                <a:lnTo>
                  <a:pt x="6" y="86"/>
                </a:lnTo>
                <a:lnTo>
                  <a:pt x="6" y="124"/>
                </a:lnTo>
                <a:lnTo>
                  <a:pt x="6" y="140"/>
                </a:lnTo>
                <a:lnTo>
                  <a:pt x="6" y="129"/>
                </a:lnTo>
                <a:lnTo>
                  <a:pt x="6" y="108"/>
                </a:lnTo>
                <a:lnTo>
                  <a:pt x="6" y="102"/>
                </a:lnTo>
                <a:lnTo>
                  <a:pt x="6" y="113"/>
                </a:lnTo>
                <a:lnTo>
                  <a:pt x="6" y="102"/>
                </a:lnTo>
                <a:lnTo>
                  <a:pt x="6" y="81"/>
                </a:lnTo>
                <a:lnTo>
                  <a:pt x="6" y="64"/>
                </a:lnTo>
                <a:lnTo>
                  <a:pt x="6" y="59"/>
                </a:lnTo>
                <a:lnTo>
                  <a:pt x="6" y="64"/>
                </a:lnTo>
                <a:lnTo>
                  <a:pt x="6" y="59"/>
                </a:lnTo>
                <a:lnTo>
                  <a:pt x="6" y="48"/>
                </a:lnTo>
                <a:lnTo>
                  <a:pt x="6" y="37"/>
                </a:lnTo>
                <a:lnTo>
                  <a:pt x="6" y="48"/>
                </a:lnTo>
                <a:lnTo>
                  <a:pt x="6" y="54"/>
                </a:lnTo>
                <a:lnTo>
                  <a:pt x="6" y="59"/>
                </a:lnTo>
                <a:lnTo>
                  <a:pt x="6" y="54"/>
                </a:lnTo>
                <a:lnTo>
                  <a:pt x="6" y="59"/>
                </a:lnTo>
                <a:lnTo>
                  <a:pt x="6" y="54"/>
                </a:lnTo>
                <a:lnTo>
                  <a:pt x="6" y="43"/>
                </a:lnTo>
                <a:lnTo>
                  <a:pt x="6" y="54"/>
                </a:lnTo>
                <a:lnTo>
                  <a:pt x="6" y="59"/>
                </a:lnTo>
                <a:lnTo>
                  <a:pt x="6" y="64"/>
                </a:lnTo>
                <a:lnTo>
                  <a:pt x="6" y="75"/>
                </a:lnTo>
                <a:lnTo>
                  <a:pt x="6" y="91"/>
                </a:lnTo>
                <a:lnTo>
                  <a:pt x="6" y="108"/>
                </a:lnTo>
                <a:lnTo>
                  <a:pt x="6" y="113"/>
                </a:lnTo>
                <a:lnTo>
                  <a:pt x="6" y="102"/>
                </a:lnTo>
                <a:lnTo>
                  <a:pt x="6" y="97"/>
                </a:lnTo>
                <a:lnTo>
                  <a:pt x="6" y="102"/>
                </a:lnTo>
                <a:lnTo>
                  <a:pt x="6" y="108"/>
                </a:lnTo>
                <a:lnTo>
                  <a:pt x="6" y="97"/>
                </a:lnTo>
                <a:lnTo>
                  <a:pt x="6" y="91"/>
                </a:lnTo>
                <a:lnTo>
                  <a:pt x="6" y="81"/>
                </a:lnTo>
                <a:lnTo>
                  <a:pt x="6" y="75"/>
                </a:lnTo>
                <a:lnTo>
                  <a:pt x="6" y="70"/>
                </a:lnTo>
                <a:lnTo>
                  <a:pt x="6" y="59"/>
                </a:lnTo>
                <a:lnTo>
                  <a:pt x="6" y="54"/>
                </a:lnTo>
                <a:lnTo>
                  <a:pt x="6" y="48"/>
                </a:lnTo>
                <a:lnTo>
                  <a:pt x="6" y="54"/>
                </a:lnTo>
                <a:lnTo>
                  <a:pt x="6" y="64"/>
                </a:lnTo>
                <a:lnTo>
                  <a:pt x="6" y="59"/>
                </a:lnTo>
                <a:lnTo>
                  <a:pt x="6" y="48"/>
                </a:lnTo>
                <a:lnTo>
                  <a:pt x="6" y="59"/>
                </a:lnTo>
                <a:lnTo>
                  <a:pt x="6" y="70"/>
                </a:lnTo>
                <a:lnTo>
                  <a:pt x="6" y="64"/>
                </a:lnTo>
                <a:lnTo>
                  <a:pt x="6" y="70"/>
                </a:lnTo>
                <a:lnTo>
                  <a:pt x="6" y="75"/>
                </a:lnTo>
                <a:lnTo>
                  <a:pt x="6" y="81"/>
                </a:lnTo>
                <a:lnTo>
                  <a:pt x="12" y="75"/>
                </a:lnTo>
                <a:lnTo>
                  <a:pt x="12" y="70"/>
                </a:lnTo>
                <a:lnTo>
                  <a:pt x="12" y="64"/>
                </a:lnTo>
                <a:lnTo>
                  <a:pt x="12" y="70"/>
                </a:lnTo>
                <a:lnTo>
                  <a:pt x="12" y="64"/>
                </a:lnTo>
                <a:lnTo>
                  <a:pt x="12" y="70"/>
                </a:lnTo>
                <a:lnTo>
                  <a:pt x="12" y="75"/>
                </a:lnTo>
                <a:lnTo>
                  <a:pt x="12" y="91"/>
                </a:lnTo>
                <a:lnTo>
                  <a:pt x="12" y="108"/>
                </a:lnTo>
                <a:lnTo>
                  <a:pt x="12" y="102"/>
                </a:lnTo>
                <a:lnTo>
                  <a:pt x="12" y="97"/>
                </a:lnTo>
                <a:lnTo>
                  <a:pt x="12" y="86"/>
                </a:lnTo>
                <a:lnTo>
                  <a:pt x="12" y="81"/>
                </a:lnTo>
                <a:lnTo>
                  <a:pt x="12" y="75"/>
                </a:lnTo>
                <a:lnTo>
                  <a:pt x="12" y="70"/>
                </a:lnTo>
                <a:lnTo>
                  <a:pt x="12" y="64"/>
                </a:lnTo>
                <a:lnTo>
                  <a:pt x="12" y="70"/>
                </a:lnTo>
                <a:lnTo>
                  <a:pt x="12" y="59"/>
                </a:lnTo>
                <a:lnTo>
                  <a:pt x="12" y="54"/>
                </a:lnTo>
                <a:lnTo>
                  <a:pt x="12" y="48"/>
                </a:lnTo>
                <a:lnTo>
                  <a:pt x="12" y="54"/>
                </a:lnTo>
                <a:lnTo>
                  <a:pt x="12" y="59"/>
                </a:lnTo>
                <a:lnTo>
                  <a:pt x="12" y="54"/>
                </a:lnTo>
                <a:lnTo>
                  <a:pt x="12" y="59"/>
                </a:lnTo>
                <a:lnTo>
                  <a:pt x="12" y="75"/>
                </a:lnTo>
                <a:lnTo>
                  <a:pt x="12" y="91"/>
                </a:lnTo>
                <a:lnTo>
                  <a:pt x="12" y="86"/>
                </a:lnTo>
                <a:lnTo>
                  <a:pt x="12" y="75"/>
                </a:lnTo>
                <a:lnTo>
                  <a:pt x="12" y="70"/>
                </a:lnTo>
                <a:lnTo>
                  <a:pt x="12" y="75"/>
                </a:lnTo>
                <a:lnTo>
                  <a:pt x="12" y="81"/>
                </a:lnTo>
                <a:lnTo>
                  <a:pt x="12" y="75"/>
                </a:lnTo>
                <a:lnTo>
                  <a:pt x="12" y="64"/>
                </a:lnTo>
                <a:lnTo>
                  <a:pt x="12" y="54"/>
                </a:lnTo>
                <a:lnTo>
                  <a:pt x="12" y="59"/>
                </a:lnTo>
                <a:lnTo>
                  <a:pt x="12" y="54"/>
                </a:lnTo>
                <a:lnTo>
                  <a:pt x="12" y="48"/>
                </a:lnTo>
                <a:lnTo>
                  <a:pt x="12" y="43"/>
                </a:lnTo>
                <a:lnTo>
                  <a:pt x="12" y="48"/>
                </a:lnTo>
                <a:lnTo>
                  <a:pt x="12" y="59"/>
                </a:lnTo>
                <a:lnTo>
                  <a:pt x="12" y="70"/>
                </a:lnTo>
                <a:lnTo>
                  <a:pt x="12" y="81"/>
                </a:lnTo>
                <a:lnTo>
                  <a:pt x="12" y="91"/>
                </a:lnTo>
                <a:lnTo>
                  <a:pt x="12" y="97"/>
                </a:lnTo>
                <a:lnTo>
                  <a:pt x="12" y="91"/>
                </a:lnTo>
                <a:lnTo>
                  <a:pt x="12" y="86"/>
                </a:lnTo>
                <a:lnTo>
                  <a:pt x="12" y="91"/>
                </a:lnTo>
                <a:lnTo>
                  <a:pt x="12" y="86"/>
                </a:lnTo>
                <a:lnTo>
                  <a:pt x="12" y="81"/>
                </a:lnTo>
                <a:lnTo>
                  <a:pt x="12" y="70"/>
                </a:lnTo>
                <a:lnTo>
                  <a:pt x="12" y="54"/>
                </a:lnTo>
                <a:lnTo>
                  <a:pt x="12" y="32"/>
                </a:lnTo>
                <a:lnTo>
                  <a:pt x="12" y="27"/>
                </a:lnTo>
                <a:lnTo>
                  <a:pt x="12" y="43"/>
                </a:lnTo>
                <a:lnTo>
                  <a:pt x="12" y="54"/>
                </a:lnTo>
                <a:lnTo>
                  <a:pt x="12" y="48"/>
                </a:lnTo>
                <a:lnTo>
                  <a:pt x="12" y="54"/>
                </a:lnTo>
                <a:lnTo>
                  <a:pt x="12" y="64"/>
                </a:lnTo>
                <a:lnTo>
                  <a:pt x="12" y="75"/>
                </a:lnTo>
                <a:lnTo>
                  <a:pt x="12" y="81"/>
                </a:lnTo>
                <a:lnTo>
                  <a:pt x="12" y="86"/>
                </a:lnTo>
                <a:lnTo>
                  <a:pt x="12" y="91"/>
                </a:lnTo>
                <a:lnTo>
                  <a:pt x="18" y="81"/>
                </a:lnTo>
                <a:lnTo>
                  <a:pt x="18" y="75"/>
                </a:lnTo>
                <a:lnTo>
                  <a:pt x="18" y="81"/>
                </a:lnTo>
                <a:lnTo>
                  <a:pt x="18" y="91"/>
                </a:lnTo>
                <a:lnTo>
                  <a:pt x="18" y="97"/>
                </a:lnTo>
                <a:lnTo>
                  <a:pt x="18" y="91"/>
                </a:lnTo>
                <a:lnTo>
                  <a:pt x="18" y="81"/>
                </a:lnTo>
                <a:lnTo>
                  <a:pt x="18" y="70"/>
                </a:lnTo>
                <a:lnTo>
                  <a:pt x="18" y="75"/>
                </a:lnTo>
                <a:lnTo>
                  <a:pt x="18" y="81"/>
                </a:lnTo>
                <a:lnTo>
                  <a:pt x="18" y="86"/>
                </a:lnTo>
                <a:lnTo>
                  <a:pt x="18" y="91"/>
                </a:lnTo>
                <a:lnTo>
                  <a:pt x="18" y="81"/>
                </a:lnTo>
                <a:lnTo>
                  <a:pt x="18" y="75"/>
                </a:lnTo>
                <a:lnTo>
                  <a:pt x="18" y="70"/>
                </a:lnTo>
                <a:lnTo>
                  <a:pt x="18" y="64"/>
                </a:lnTo>
                <a:lnTo>
                  <a:pt x="18" y="54"/>
                </a:lnTo>
                <a:lnTo>
                  <a:pt x="18" y="48"/>
                </a:lnTo>
                <a:lnTo>
                  <a:pt x="18" y="54"/>
                </a:lnTo>
                <a:lnTo>
                  <a:pt x="18" y="43"/>
                </a:lnTo>
                <a:lnTo>
                  <a:pt x="18" y="32"/>
                </a:lnTo>
                <a:lnTo>
                  <a:pt x="18" y="37"/>
                </a:lnTo>
                <a:lnTo>
                  <a:pt x="18" y="43"/>
                </a:lnTo>
                <a:lnTo>
                  <a:pt x="18" y="48"/>
                </a:lnTo>
                <a:lnTo>
                  <a:pt x="18" y="54"/>
                </a:lnTo>
                <a:lnTo>
                  <a:pt x="18" y="59"/>
                </a:lnTo>
                <a:lnTo>
                  <a:pt x="18" y="70"/>
                </a:lnTo>
                <a:lnTo>
                  <a:pt x="18" y="75"/>
                </a:lnTo>
                <a:lnTo>
                  <a:pt x="18" y="86"/>
                </a:lnTo>
                <a:lnTo>
                  <a:pt x="18" y="102"/>
                </a:lnTo>
                <a:lnTo>
                  <a:pt x="18" y="91"/>
                </a:lnTo>
                <a:lnTo>
                  <a:pt x="18" y="86"/>
                </a:lnTo>
                <a:lnTo>
                  <a:pt x="18" y="91"/>
                </a:lnTo>
                <a:lnTo>
                  <a:pt x="18" y="102"/>
                </a:lnTo>
                <a:lnTo>
                  <a:pt x="18" y="108"/>
                </a:lnTo>
                <a:lnTo>
                  <a:pt x="18" y="102"/>
                </a:lnTo>
                <a:lnTo>
                  <a:pt x="18" y="91"/>
                </a:lnTo>
                <a:lnTo>
                  <a:pt x="18" y="81"/>
                </a:lnTo>
                <a:lnTo>
                  <a:pt x="18" y="86"/>
                </a:lnTo>
                <a:lnTo>
                  <a:pt x="18" y="81"/>
                </a:lnTo>
                <a:lnTo>
                  <a:pt x="18" y="75"/>
                </a:lnTo>
                <a:lnTo>
                  <a:pt x="18" y="70"/>
                </a:lnTo>
                <a:lnTo>
                  <a:pt x="18" y="64"/>
                </a:lnTo>
                <a:lnTo>
                  <a:pt x="18" y="70"/>
                </a:lnTo>
                <a:lnTo>
                  <a:pt x="18" y="75"/>
                </a:lnTo>
                <a:lnTo>
                  <a:pt x="18" y="70"/>
                </a:lnTo>
                <a:lnTo>
                  <a:pt x="18" y="81"/>
                </a:lnTo>
                <a:lnTo>
                  <a:pt x="18" y="70"/>
                </a:lnTo>
                <a:lnTo>
                  <a:pt x="18" y="59"/>
                </a:lnTo>
                <a:lnTo>
                  <a:pt x="18" y="54"/>
                </a:lnTo>
                <a:lnTo>
                  <a:pt x="18" y="48"/>
                </a:lnTo>
                <a:lnTo>
                  <a:pt x="18" y="54"/>
                </a:lnTo>
                <a:lnTo>
                  <a:pt x="18" y="59"/>
                </a:lnTo>
                <a:lnTo>
                  <a:pt x="18" y="54"/>
                </a:lnTo>
                <a:lnTo>
                  <a:pt x="18" y="43"/>
                </a:lnTo>
                <a:lnTo>
                  <a:pt x="18" y="48"/>
                </a:lnTo>
                <a:lnTo>
                  <a:pt x="18" y="59"/>
                </a:lnTo>
                <a:lnTo>
                  <a:pt x="18" y="70"/>
                </a:lnTo>
                <a:lnTo>
                  <a:pt x="24" y="75"/>
                </a:lnTo>
                <a:lnTo>
                  <a:pt x="24" y="70"/>
                </a:lnTo>
                <a:lnTo>
                  <a:pt x="24" y="75"/>
                </a:lnTo>
                <a:lnTo>
                  <a:pt x="24" y="81"/>
                </a:lnTo>
                <a:lnTo>
                  <a:pt x="24" y="75"/>
                </a:lnTo>
                <a:lnTo>
                  <a:pt x="24" y="64"/>
                </a:lnTo>
                <a:lnTo>
                  <a:pt x="24" y="70"/>
                </a:lnTo>
                <a:lnTo>
                  <a:pt x="24" y="64"/>
                </a:lnTo>
                <a:lnTo>
                  <a:pt x="24" y="70"/>
                </a:lnTo>
                <a:lnTo>
                  <a:pt x="24" y="81"/>
                </a:lnTo>
                <a:lnTo>
                  <a:pt x="24" y="97"/>
                </a:lnTo>
                <a:lnTo>
                  <a:pt x="24" y="108"/>
                </a:lnTo>
                <a:lnTo>
                  <a:pt x="24" y="97"/>
                </a:lnTo>
                <a:lnTo>
                  <a:pt x="24" y="86"/>
                </a:lnTo>
                <a:lnTo>
                  <a:pt x="24" y="81"/>
                </a:lnTo>
                <a:lnTo>
                  <a:pt x="24" y="91"/>
                </a:lnTo>
                <a:lnTo>
                  <a:pt x="24" y="86"/>
                </a:lnTo>
                <a:lnTo>
                  <a:pt x="24" y="75"/>
                </a:lnTo>
                <a:lnTo>
                  <a:pt x="24" y="70"/>
                </a:lnTo>
                <a:lnTo>
                  <a:pt x="24" y="64"/>
                </a:lnTo>
                <a:lnTo>
                  <a:pt x="24" y="54"/>
                </a:lnTo>
                <a:lnTo>
                  <a:pt x="24" y="37"/>
                </a:lnTo>
                <a:lnTo>
                  <a:pt x="24" y="27"/>
                </a:lnTo>
                <a:lnTo>
                  <a:pt x="24" y="37"/>
                </a:lnTo>
                <a:lnTo>
                  <a:pt x="24" y="43"/>
                </a:lnTo>
                <a:lnTo>
                  <a:pt x="24" y="37"/>
                </a:lnTo>
                <a:lnTo>
                  <a:pt x="24" y="48"/>
                </a:lnTo>
                <a:lnTo>
                  <a:pt x="24" y="59"/>
                </a:lnTo>
                <a:lnTo>
                  <a:pt x="24" y="75"/>
                </a:lnTo>
                <a:lnTo>
                  <a:pt x="24" y="91"/>
                </a:lnTo>
                <a:lnTo>
                  <a:pt x="24" y="97"/>
                </a:lnTo>
                <a:lnTo>
                  <a:pt x="24" y="91"/>
                </a:lnTo>
                <a:lnTo>
                  <a:pt x="24" y="102"/>
                </a:lnTo>
                <a:lnTo>
                  <a:pt x="24" y="124"/>
                </a:lnTo>
                <a:lnTo>
                  <a:pt x="24" y="140"/>
                </a:lnTo>
                <a:lnTo>
                  <a:pt x="24" y="145"/>
                </a:lnTo>
                <a:lnTo>
                  <a:pt x="24" y="135"/>
                </a:lnTo>
                <a:lnTo>
                  <a:pt x="24" y="129"/>
                </a:lnTo>
                <a:lnTo>
                  <a:pt x="24" y="124"/>
                </a:lnTo>
                <a:lnTo>
                  <a:pt x="24" y="113"/>
                </a:lnTo>
                <a:lnTo>
                  <a:pt x="24" y="97"/>
                </a:lnTo>
                <a:lnTo>
                  <a:pt x="24" y="86"/>
                </a:lnTo>
                <a:lnTo>
                  <a:pt x="24" y="81"/>
                </a:lnTo>
                <a:lnTo>
                  <a:pt x="24" y="70"/>
                </a:lnTo>
                <a:lnTo>
                  <a:pt x="24" y="54"/>
                </a:lnTo>
                <a:lnTo>
                  <a:pt x="24" y="48"/>
                </a:lnTo>
                <a:lnTo>
                  <a:pt x="24" y="37"/>
                </a:lnTo>
                <a:lnTo>
                  <a:pt x="24" y="32"/>
                </a:lnTo>
                <a:lnTo>
                  <a:pt x="24" y="16"/>
                </a:lnTo>
                <a:lnTo>
                  <a:pt x="24" y="10"/>
                </a:lnTo>
                <a:lnTo>
                  <a:pt x="24" y="21"/>
                </a:lnTo>
                <a:lnTo>
                  <a:pt x="24" y="37"/>
                </a:lnTo>
                <a:lnTo>
                  <a:pt x="24" y="48"/>
                </a:lnTo>
                <a:lnTo>
                  <a:pt x="24" y="43"/>
                </a:lnTo>
                <a:lnTo>
                  <a:pt x="24" y="48"/>
                </a:lnTo>
                <a:lnTo>
                  <a:pt x="24" y="59"/>
                </a:lnTo>
                <a:lnTo>
                  <a:pt x="24" y="64"/>
                </a:lnTo>
                <a:lnTo>
                  <a:pt x="24" y="59"/>
                </a:lnTo>
                <a:lnTo>
                  <a:pt x="24" y="70"/>
                </a:lnTo>
                <a:lnTo>
                  <a:pt x="24" y="75"/>
                </a:lnTo>
                <a:lnTo>
                  <a:pt x="24" y="70"/>
                </a:lnTo>
                <a:lnTo>
                  <a:pt x="30" y="64"/>
                </a:lnTo>
                <a:lnTo>
                  <a:pt x="30" y="70"/>
                </a:lnTo>
                <a:lnTo>
                  <a:pt x="30" y="81"/>
                </a:lnTo>
                <a:lnTo>
                  <a:pt x="30" y="86"/>
                </a:lnTo>
                <a:lnTo>
                  <a:pt x="30" y="81"/>
                </a:lnTo>
                <a:lnTo>
                  <a:pt x="30" y="86"/>
                </a:lnTo>
                <a:lnTo>
                  <a:pt x="30" y="81"/>
                </a:lnTo>
                <a:lnTo>
                  <a:pt x="30" y="75"/>
                </a:lnTo>
                <a:lnTo>
                  <a:pt x="30" y="70"/>
                </a:lnTo>
                <a:lnTo>
                  <a:pt x="30" y="75"/>
                </a:lnTo>
                <a:lnTo>
                  <a:pt x="30" y="81"/>
                </a:lnTo>
                <a:lnTo>
                  <a:pt x="30" y="86"/>
                </a:lnTo>
                <a:lnTo>
                  <a:pt x="30" y="91"/>
                </a:lnTo>
                <a:lnTo>
                  <a:pt x="30" y="97"/>
                </a:lnTo>
                <a:lnTo>
                  <a:pt x="30" y="91"/>
                </a:lnTo>
                <a:lnTo>
                  <a:pt x="30" y="81"/>
                </a:lnTo>
                <a:lnTo>
                  <a:pt x="30" y="70"/>
                </a:lnTo>
                <a:lnTo>
                  <a:pt x="30" y="64"/>
                </a:lnTo>
                <a:lnTo>
                  <a:pt x="30" y="59"/>
                </a:lnTo>
                <a:lnTo>
                  <a:pt x="30" y="64"/>
                </a:lnTo>
                <a:lnTo>
                  <a:pt x="30" y="70"/>
                </a:lnTo>
                <a:lnTo>
                  <a:pt x="30" y="64"/>
                </a:lnTo>
                <a:lnTo>
                  <a:pt x="30" y="59"/>
                </a:lnTo>
                <a:lnTo>
                  <a:pt x="30" y="70"/>
                </a:lnTo>
                <a:lnTo>
                  <a:pt x="30" y="64"/>
                </a:lnTo>
                <a:lnTo>
                  <a:pt x="30" y="70"/>
                </a:lnTo>
                <a:lnTo>
                  <a:pt x="30" y="75"/>
                </a:lnTo>
                <a:lnTo>
                  <a:pt x="30" y="86"/>
                </a:lnTo>
                <a:lnTo>
                  <a:pt x="30" y="81"/>
                </a:lnTo>
                <a:lnTo>
                  <a:pt x="30" y="75"/>
                </a:lnTo>
                <a:lnTo>
                  <a:pt x="30" y="70"/>
                </a:lnTo>
                <a:lnTo>
                  <a:pt x="30" y="75"/>
                </a:lnTo>
                <a:lnTo>
                  <a:pt x="30" y="70"/>
                </a:lnTo>
                <a:lnTo>
                  <a:pt x="30" y="64"/>
                </a:lnTo>
                <a:lnTo>
                  <a:pt x="30" y="59"/>
                </a:lnTo>
                <a:lnTo>
                  <a:pt x="30" y="54"/>
                </a:lnTo>
                <a:lnTo>
                  <a:pt x="30" y="48"/>
                </a:lnTo>
                <a:lnTo>
                  <a:pt x="30" y="54"/>
                </a:lnTo>
                <a:lnTo>
                  <a:pt x="30" y="64"/>
                </a:lnTo>
                <a:lnTo>
                  <a:pt x="30" y="70"/>
                </a:lnTo>
                <a:lnTo>
                  <a:pt x="30" y="75"/>
                </a:lnTo>
                <a:lnTo>
                  <a:pt x="30" y="81"/>
                </a:lnTo>
                <a:lnTo>
                  <a:pt x="30" y="86"/>
                </a:lnTo>
                <a:lnTo>
                  <a:pt x="30" y="81"/>
                </a:lnTo>
                <a:lnTo>
                  <a:pt x="30" y="75"/>
                </a:lnTo>
                <a:lnTo>
                  <a:pt x="30" y="81"/>
                </a:lnTo>
                <a:lnTo>
                  <a:pt x="30" y="75"/>
                </a:lnTo>
                <a:lnTo>
                  <a:pt x="30" y="64"/>
                </a:lnTo>
                <a:lnTo>
                  <a:pt x="30" y="48"/>
                </a:lnTo>
                <a:lnTo>
                  <a:pt x="30" y="37"/>
                </a:lnTo>
                <a:lnTo>
                  <a:pt x="30" y="27"/>
                </a:lnTo>
                <a:lnTo>
                  <a:pt x="36" y="21"/>
                </a:lnTo>
                <a:lnTo>
                  <a:pt x="36" y="10"/>
                </a:lnTo>
                <a:lnTo>
                  <a:pt x="36" y="21"/>
                </a:lnTo>
                <a:lnTo>
                  <a:pt x="36" y="43"/>
                </a:lnTo>
                <a:lnTo>
                  <a:pt x="36" y="64"/>
                </a:lnTo>
                <a:lnTo>
                  <a:pt x="36" y="91"/>
                </a:lnTo>
                <a:lnTo>
                  <a:pt x="36" y="118"/>
                </a:lnTo>
                <a:lnTo>
                  <a:pt x="36" y="129"/>
                </a:lnTo>
                <a:lnTo>
                  <a:pt x="36" y="124"/>
                </a:lnTo>
                <a:lnTo>
                  <a:pt x="36" y="102"/>
                </a:lnTo>
                <a:lnTo>
                  <a:pt x="36" y="86"/>
                </a:lnTo>
                <a:lnTo>
                  <a:pt x="36" y="91"/>
                </a:lnTo>
                <a:lnTo>
                  <a:pt x="36" y="102"/>
                </a:lnTo>
                <a:lnTo>
                  <a:pt x="36" y="91"/>
                </a:lnTo>
                <a:lnTo>
                  <a:pt x="36" y="81"/>
                </a:lnTo>
                <a:lnTo>
                  <a:pt x="36" y="75"/>
                </a:lnTo>
                <a:lnTo>
                  <a:pt x="36" y="70"/>
                </a:lnTo>
                <a:lnTo>
                  <a:pt x="36" y="64"/>
                </a:lnTo>
                <a:lnTo>
                  <a:pt x="36" y="70"/>
                </a:lnTo>
                <a:lnTo>
                  <a:pt x="36" y="75"/>
                </a:lnTo>
                <a:lnTo>
                  <a:pt x="36" y="81"/>
                </a:lnTo>
                <a:lnTo>
                  <a:pt x="36" y="97"/>
                </a:lnTo>
                <a:lnTo>
                  <a:pt x="36" y="102"/>
                </a:lnTo>
                <a:lnTo>
                  <a:pt x="36" y="97"/>
                </a:lnTo>
                <a:lnTo>
                  <a:pt x="36" y="91"/>
                </a:lnTo>
                <a:lnTo>
                  <a:pt x="36" y="97"/>
                </a:lnTo>
                <a:lnTo>
                  <a:pt x="36" y="86"/>
                </a:lnTo>
                <a:lnTo>
                  <a:pt x="36" y="81"/>
                </a:lnTo>
                <a:lnTo>
                  <a:pt x="36" y="75"/>
                </a:lnTo>
                <a:lnTo>
                  <a:pt x="36" y="70"/>
                </a:lnTo>
                <a:lnTo>
                  <a:pt x="36" y="64"/>
                </a:lnTo>
                <a:lnTo>
                  <a:pt x="36" y="59"/>
                </a:lnTo>
                <a:lnTo>
                  <a:pt x="36" y="54"/>
                </a:lnTo>
                <a:lnTo>
                  <a:pt x="36" y="43"/>
                </a:lnTo>
                <a:lnTo>
                  <a:pt x="36" y="37"/>
                </a:lnTo>
                <a:lnTo>
                  <a:pt x="36" y="43"/>
                </a:lnTo>
                <a:lnTo>
                  <a:pt x="36" y="37"/>
                </a:lnTo>
                <a:lnTo>
                  <a:pt x="36" y="48"/>
                </a:lnTo>
                <a:lnTo>
                  <a:pt x="36" y="59"/>
                </a:lnTo>
                <a:lnTo>
                  <a:pt x="36" y="64"/>
                </a:lnTo>
                <a:lnTo>
                  <a:pt x="36" y="59"/>
                </a:lnTo>
                <a:lnTo>
                  <a:pt x="36" y="54"/>
                </a:lnTo>
                <a:lnTo>
                  <a:pt x="36" y="59"/>
                </a:lnTo>
                <a:lnTo>
                  <a:pt x="36" y="70"/>
                </a:lnTo>
                <a:lnTo>
                  <a:pt x="36" y="75"/>
                </a:lnTo>
                <a:lnTo>
                  <a:pt x="36" y="91"/>
                </a:lnTo>
                <a:lnTo>
                  <a:pt x="36" y="75"/>
                </a:lnTo>
                <a:lnTo>
                  <a:pt x="36" y="59"/>
                </a:lnTo>
                <a:lnTo>
                  <a:pt x="36" y="64"/>
                </a:lnTo>
                <a:lnTo>
                  <a:pt x="36" y="75"/>
                </a:lnTo>
                <a:lnTo>
                  <a:pt x="36" y="81"/>
                </a:lnTo>
                <a:lnTo>
                  <a:pt x="36" y="91"/>
                </a:lnTo>
                <a:lnTo>
                  <a:pt x="36" y="113"/>
                </a:lnTo>
                <a:lnTo>
                  <a:pt x="36" y="129"/>
                </a:lnTo>
                <a:lnTo>
                  <a:pt x="36" y="124"/>
                </a:lnTo>
                <a:lnTo>
                  <a:pt x="36" y="113"/>
                </a:lnTo>
                <a:lnTo>
                  <a:pt x="36" y="108"/>
                </a:lnTo>
                <a:lnTo>
                  <a:pt x="36" y="102"/>
                </a:lnTo>
                <a:lnTo>
                  <a:pt x="36" y="91"/>
                </a:lnTo>
                <a:lnTo>
                  <a:pt x="42" y="75"/>
                </a:lnTo>
                <a:lnTo>
                  <a:pt x="42" y="64"/>
                </a:lnTo>
                <a:lnTo>
                  <a:pt x="42" y="59"/>
                </a:lnTo>
                <a:lnTo>
                  <a:pt x="42" y="54"/>
                </a:lnTo>
                <a:lnTo>
                  <a:pt x="42" y="48"/>
                </a:lnTo>
                <a:lnTo>
                  <a:pt x="42" y="43"/>
                </a:lnTo>
                <a:lnTo>
                  <a:pt x="42" y="37"/>
                </a:lnTo>
                <a:lnTo>
                  <a:pt x="42" y="32"/>
                </a:lnTo>
                <a:lnTo>
                  <a:pt x="42" y="37"/>
                </a:lnTo>
                <a:lnTo>
                  <a:pt x="42" y="43"/>
                </a:lnTo>
                <a:lnTo>
                  <a:pt x="42" y="54"/>
                </a:lnTo>
                <a:lnTo>
                  <a:pt x="42" y="59"/>
                </a:lnTo>
                <a:lnTo>
                  <a:pt x="42" y="64"/>
                </a:lnTo>
                <a:lnTo>
                  <a:pt x="42" y="75"/>
                </a:lnTo>
                <a:lnTo>
                  <a:pt x="42" y="81"/>
                </a:lnTo>
                <a:lnTo>
                  <a:pt x="42" y="91"/>
                </a:lnTo>
                <a:lnTo>
                  <a:pt x="42" y="102"/>
                </a:lnTo>
                <a:lnTo>
                  <a:pt x="42" y="113"/>
                </a:lnTo>
                <a:lnTo>
                  <a:pt x="42" y="118"/>
                </a:lnTo>
                <a:lnTo>
                  <a:pt x="42" y="124"/>
                </a:lnTo>
                <a:lnTo>
                  <a:pt x="42" y="118"/>
                </a:lnTo>
                <a:lnTo>
                  <a:pt x="42" y="108"/>
                </a:lnTo>
                <a:lnTo>
                  <a:pt x="42" y="97"/>
                </a:lnTo>
                <a:lnTo>
                  <a:pt x="42" y="91"/>
                </a:lnTo>
                <a:lnTo>
                  <a:pt x="42" y="81"/>
                </a:lnTo>
                <a:lnTo>
                  <a:pt x="42" y="70"/>
                </a:lnTo>
                <a:lnTo>
                  <a:pt x="42" y="54"/>
                </a:lnTo>
                <a:lnTo>
                  <a:pt x="42" y="43"/>
                </a:lnTo>
                <a:lnTo>
                  <a:pt x="42" y="32"/>
                </a:lnTo>
                <a:lnTo>
                  <a:pt x="42" y="43"/>
                </a:lnTo>
                <a:lnTo>
                  <a:pt x="42" y="37"/>
                </a:lnTo>
                <a:lnTo>
                  <a:pt x="42" y="32"/>
                </a:lnTo>
                <a:lnTo>
                  <a:pt x="42" y="37"/>
                </a:lnTo>
                <a:lnTo>
                  <a:pt x="42" y="43"/>
                </a:lnTo>
                <a:lnTo>
                  <a:pt x="42" y="37"/>
                </a:lnTo>
                <a:lnTo>
                  <a:pt x="42" y="43"/>
                </a:lnTo>
                <a:lnTo>
                  <a:pt x="42" y="54"/>
                </a:lnTo>
                <a:lnTo>
                  <a:pt x="42" y="64"/>
                </a:lnTo>
                <a:lnTo>
                  <a:pt x="42" y="70"/>
                </a:lnTo>
                <a:lnTo>
                  <a:pt x="42" y="81"/>
                </a:lnTo>
                <a:lnTo>
                  <a:pt x="42" y="86"/>
                </a:lnTo>
                <a:lnTo>
                  <a:pt x="42" y="91"/>
                </a:lnTo>
                <a:lnTo>
                  <a:pt x="42" y="97"/>
                </a:lnTo>
                <a:lnTo>
                  <a:pt x="42" y="86"/>
                </a:lnTo>
                <a:lnTo>
                  <a:pt x="42" y="81"/>
                </a:lnTo>
                <a:lnTo>
                  <a:pt x="42" y="75"/>
                </a:lnTo>
                <a:lnTo>
                  <a:pt x="42" y="86"/>
                </a:lnTo>
                <a:lnTo>
                  <a:pt x="42" y="102"/>
                </a:lnTo>
                <a:lnTo>
                  <a:pt x="42" y="97"/>
                </a:lnTo>
                <a:lnTo>
                  <a:pt x="42" y="86"/>
                </a:lnTo>
                <a:lnTo>
                  <a:pt x="42" y="81"/>
                </a:lnTo>
                <a:lnTo>
                  <a:pt x="42" y="75"/>
                </a:lnTo>
                <a:lnTo>
                  <a:pt x="42" y="70"/>
                </a:lnTo>
                <a:lnTo>
                  <a:pt x="42" y="64"/>
                </a:lnTo>
                <a:lnTo>
                  <a:pt x="42" y="54"/>
                </a:lnTo>
                <a:lnTo>
                  <a:pt x="42" y="48"/>
                </a:lnTo>
                <a:lnTo>
                  <a:pt x="42" y="54"/>
                </a:lnTo>
                <a:lnTo>
                  <a:pt x="42" y="48"/>
                </a:lnTo>
                <a:lnTo>
                  <a:pt x="42" y="43"/>
                </a:lnTo>
                <a:lnTo>
                  <a:pt x="48" y="48"/>
                </a:lnTo>
                <a:lnTo>
                  <a:pt x="48" y="54"/>
                </a:lnTo>
                <a:lnTo>
                  <a:pt x="48" y="59"/>
                </a:lnTo>
                <a:lnTo>
                  <a:pt x="48" y="70"/>
                </a:lnTo>
                <a:lnTo>
                  <a:pt x="48" y="86"/>
                </a:lnTo>
                <a:lnTo>
                  <a:pt x="48" y="102"/>
                </a:lnTo>
                <a:lnTo>
                  <a:pt x="48" y="118"/>
                </a:lnTo>
                <a:lnTo>
                  <a:pt x="48" y="129"/>
                </a:lnTo>
                <a:lnTo>
                  <a:pt x="48" y="124"/>
                </a:lnTo>
                <a:lnTo>
                  <a:pt x="48" y="113"/>
                </a:lnTo>
                <a:lnTo>
                  <a:pt x="48" y="102"/>
                </a:lnTo>
                <a:lnTo>
                  <a:pt x="48" y="97"/>
                </a:lnTo>
                <a:lnTo>
                  <a:pt x="48" y="91"/>
                </a:lnTo>
                <a:lnTo>
                  <a:pt x="48" y="81"/>
                </a:lnTo>
                <a:lnTo>
                  <a:pt x="48" y="70"/>
                </a:lnTo>
                <a:lnTo>
                  <a:pt x="48" y="64"/>
                </a:lnTo>
                <a:lnTo>
                  <a:pt x="48" y="48"/>
                </a:lnTo>
                <a:lnTo>
                  <a:pt x="48" y="37"/>
                </a:lnTo>
                <a:lnTo>
                  <a:pt x="48" y="27"/>
                </a:lnTo>
                <a:lnTo>
                  <a:pt x="48" y="32"/>
                </a:lnTo>
                <a:lnTo>
                  <a:pt x="48" y="37"/>
                </a:lnTo>
                <a:lnTo>
                  <a:pt x="48" y="32"/>
                </a:lnTo>
                <a:lnTo>
                  <a:pt x="48" y="43"/>
                </a:lnTo>
                <a:lnTo>
                  <a:pt x="48" y="54"/>
                </a:lnTo>
                <a:lnTo>
                  <a:pt x="48" y="59"/>
                </a:lnTo>
                <a:lnTo>
                  <a:pt x="48" y="54"/>
                </a:lnTo>
                <a:lnTo>
                  <a:pt x="48" y="48"/>
                </a:lnTo>
                <a:lnTo>
                  <a:pt x="48" y="54"/>
                </a:lnTo>
                <a:lnTo>
                  <a:pt x="48" y="59"/>
                </a:lnTo>
                <a:lnTo>
                  <a:pt x="48" y="64"/>
                </a:lnTo>
                <a:lnTo>
                  <a:pt x="48" y="75"/>
                </a:lnTo>
                <a:lnTo>
                  <a:pt x="48" y="91"/>
                </a:lnTo>
                <a:lnTo>
                  <a:pt x="48" y="97"/>
                </a:lnTo>
                <a:lnTo>
                  <a:pt x="48" y="102"/>
                </a:lnTo>
                <a:lnTo>
                  <a:pt x="48" y="97"/>
                </a:lnTo>
                <a:lnTo>
                  <a:pt x="48" y="91"/>
                </a:lnTo>
                <a:lnTo>
                  <a:pt x="48" y="86"/>
                </a:lnTo>
                <a:lnTo>
                  <a:pt x="48" y="81"/>
                </a:lnTo>
                <a:lnTo>
                  <a:pt x="48" y="75"/>
                </a:lnTo>
                <a:lnTo>
                  <a:pt x="48" y="70"/>
                </a:lnTo>
                <a:lnTo>
                  <a:pt x="48" y="64"/>
                </a:lnTo>
                <a:lnTo>
                  <a:pt x="48" y="59"/>
                </a:lnTo>
                <a:lnTo>
                  <a:pt x="48" y="64"/>
                </a:lnTo>
                <a:lnTo>
                  <a:pt x="48" y="59"/>
                </a:lnTo>
                <a:lnTo>
                  <a:pt x="48" y="54"/>
                </a:lnTo>
                <a:lnTo>
                  <a:pt x="48" y="59"/>
                </a:lnTo>
                <a:lnTo>
                  <a:pt x="48" y="64"/>
                </a:lnTo>
                <a:lnTo>
                  <a:pt x="48" y="86"/>
                </a:lnTo>
                <a:lnTo>
                  <a:pt x="48" y="108"/>
                </a:lnTo>
                <a:lnTo>
                  <a:pt x="48" y="113"/>
                </a:lnTo>
                <a:lnTo>
                  <a:pt x="48" y="108"/>
                </a:lnTo>
                <a:lnTo>
                  <a:pt x="48" y="102"/>
                </a:lnTo>
                <a:lnTo>
                  <a:pt x="48" y="97"/>
                </a:lnTo>
                <a:lnTo>
                  <a:pt x="48" y="91"/>
                </a:lnTo>
                <a:lnTo>
                  <a:pt x="48" y="75"/>
                </a:lnTo>
                <a:lnTo>
                  <a:pt x="48" y="64"/>
                </a:lnTo>
                <a:lnTo>
                  <a:pt x="54" y="59"/>
                </a:lnTo>
                <a:lnTo>
                  <a:pt x="54" y="54"/>
                </a:lnTo>
                <a:lnTo>
                  <a:pt x="54" y="32"/>
                </a:lnTo>
                <a:lnTo>
                  <a:pt x="54" y="16"/>
                </a:lnTo>
                <a:lnTo>
                  <a:pt x="54" y="21"/>
                </a:lnTo>
                <a:lnTo>
                  <a:pt x="54" y="27"/>
                </a:lnTo>
                <a:lnTo>
                  <a:pt x="54" y="32"/>
                </a:lnTo>
                <a:lnTo>
                  <a:pt x="54" y="43"/>
                </a:lnTo>
                <a:lnTo>
                  <a:pt x="54" y="54"/>
                </a:lnTo>
                <a:lnTo>
                  <a:pt x="54" y="64"/>
                </a:lnTo>
                <a:lnTo>
                  <a:pt x="54" y="81"/>
                </a:lnTo>
                <a:lnTo>
                  <a:pt x="54" y="86"/>
                </a:lnTo>
                <a:lnTo>
                  <a:pt x="54" y="91"/>
                </a:lnTo>
                <a:lnTo>
                  <a:pt x="54" y="81"/>
                </a:lnTo>
                <a:lnTo>
                  <a:pt x="54" y="86"/>
                </a:lnTo>
                <a:lnTo>
                  <a:pt x="54" y="97"/>
                </a:lnTo>
                <a:lnTo>
                  <a:pt x="54" y="102"/>
                </a:lnTo>
                <a:lnTo>
                  <a:pt x="54" y="97"/>
                </a:lnTo>
                <a:lnTo>
                  <a:pt x="54" y="91"/>
                </a:lnTo>
                <a:lnTo>
                  <a:pt x="54" y="86"/>
                </a:lnTo>
                <a:lnTo>
                  <a:pt x="54" y="81"/>
                </a:lnTo>
                <a:lnTo>
                  <a:pt x="54" y="75"/>
                </a:lnTo>
                <a:lnTo>
                  <a:pt x="54" y="70"/>
                </a:lnTo>
                <a:lnTo>
                  <a:pt x="54" y="81"/>
                </a:lnTo>
                <a:lnTo>
                  <a:pt x="54" y="86"/>
                </a:lnTo>
                <a:lnTo>
                  <a:pt x="54" y="91"/>
                </a:lnTo>
                <a:lnTo>
                  <a:pt x="54" y="86"/>
                </a:lnTo>
                <a:lnTo>
                  <a:pt x="54" y="81"/>
                </a:lnTo>
                <a:lnTo>
                  <a:pt x="54" y="86"/>
                </a:lnTo>
                <a:lnTo>
                  <a:pt x="54" y="81"/>
                </a:lnTo>
                <a:lnTo>
                  <a:pt x="54" y="75"/>
                </a:lnTo>
                <a:lnTo>
                  <a:pt x="54" y="81"/>
                </a:lnTo>
                <a:lnTo>
                  <a:pt x="54" y="75"/>
                </a:lnTo>
                <a:lnTo>
                  <a:pt x="54" y="70"/>
                </a:lnTo>
                <a:lnTo>
                  <a:pt x="54" y="59"/>
                </a:lnTo>
                <a:lnTo>
                  <a:pt x="54" y="48"/>
                </a:lnTo>
                <a:lnTo>
                  <a:pt x="54" y="43"/>
                </a:lnTo>
                <a:lnTo>
                  <a:pt x="54" y="54"/>
                </a:lnTo>
                <a:lnTo>
                  <a:pt x="54" y="48"/>
                </a:lnTo>
                <a:lnTo>
                  <a:pt x="54" y="54"/>
                </a:lnTo>
                <a:lnTo>
                  <a:pt x="54" y="48"/>
                </a:lnTo>
                <a:lnTo>
                  <a:pt x="54" y="37"/>
                </a:lnTo>
                <a:lnTo>
                  <a:pt x="54" y="54"/>
                </a:lnTo>
                <a:lnTo>
                  <a:pt x="54" y="70"/>
                </a:lnTo>
                <a:lnTo>
                  <a:pt x="54" y="81"/>
                </a:lnTo>
                <a:lnTo>
                  <a:pt x="54" y="86"/>
                </a:lnTo>
                <a:lnTo>
                  <a:pt x="54" y="91"/>
                </a:lnTo>
                <a:lnTo>
                  <a:pt x="54" y="86"/>
                </a:lnTo>
                <a:lnTo>
                  <a:pt x="54" y="75"/>
                </a:lnTo>
                <a:lnTo>
                  <a:pt x="54" y="70"/>
                </a:lnTo>
                <a:lnTo>
                  <a:pt x="54" y="75"/>
                </a:lnTo>
                <a:lnTo>
                  <a:pt x="54" y="81"/>
                </a:lnTo>
                <a:lnTo>
                  <a:pt x="54" y="86"/>
                </a:lnTo>
                <a:lnTo>
                  <a:pt x="54" y="75"/>
                </a:lnTo>
                <a:lnTo>
                  <a:pt x="54" y="81"/>
                </a:lnTo>
                <a:lnTo>
                  <a:pt x="54" y="75"/>
                </a:lnTo>
                <a:lnTo>
                  <a:pt x="54" y="70"/>
                </a:lnTo>
                <a:lnTo>
                  <a:pt x="54" y="64"/>
                </a:lnTo>
                <a:lnTo>
                  <a:pt x="54" y="75"/>
                </a:lnTo>
                <a:lnTo>
                  <a:pt x="54" y="86"/>
                </a:lnTo>
                <a:lnTo>
                  <a:pt x="60" y="91"/>
                </a:lnTo>
                <a:lnTo>
                  <a:pt x="60" y="86"/>
                </a:lnTo>
                <a:lnTo>
                  <a:pt x="60" y="91"/>
                </a:lnTo>
                <a:lnTo>
                  <a:pt x="60" y="86"/>
                </a:lnTo>
                <a:lnTo>
                  <a:pt x="60" y="91"/>
                </a:lnTo>
                <a:lnTo>
                  <a:pt x="60" y="97"/>
                </a:lnTo>
                <a:lnTo>
                  <a:pt x="60" y="86"/>
                </a:lnTo>
                <a:lnTo>
                  <a:pt x="60" y="75"/>
                </a:lnTo>
                <a:lnTo>
                  <a:pt x="60" y="70"/>
                </a:lnTo>
                <a:lnTo>
                  <a:pt x="60" y="64"/>
                </a:lnTo>
                <a:lnTo>
                  <a:pt x="60" y="59"/>
                </a:lnTo>
                <a:lnTo>
                  <a:pt x="60" y="54"/>
                </a:lnTo>
                <a:lnTo>
                  <a:pt x="60" y="48"/>
                </a:lnTo>
                <a:lnTo>
                  <a:pt x="60" y="43"/>
                </a:lnTo>
                <a:lnTo>
                  <a:pt x="60" y="32"/>
                </a:lnTo>
                <a:lnTo>
                  <a:pt x="60" y="37"/>
                </a:lnTo>
                <a:lnTo>
                  <a:pt x="60" y="48"/>
                </a:lnTo>
                <a:lnTo>
                  <a:pt x="60" y="54"/>
                </a:lnTo>
                <a:lnTo>
                  <a:pt x="60" y="48"/>
                </a:lnTo>
                <a:lnTo>
                  <a:pt x="60" y="54"/>
                </a:lnTo>
                <a:lnTo>
                  <a:pt x="60" y="70"/>
                </a:lnTo>
                <a:lnTo>
                  <a:pt x="60" y="86"/>
                </a:lnTo>
                <a:lnTo>
                  <a:pt x="60" y="97"/>
                </a:lnTo>
                <a:lnTo>
                  <a:pt x="60" y="86"/>
                </a:lnTo>
                <a:lnTo>
                  <a:pt x="60" y="81"/>
                </a:lnTo>
                <a:lnTo>
                  <a:pt x="60" y="86"/>
                </a:lnTo>
                <a:lnTo>
                  <a:pt x="60" y="81"/>
                </a:lnTo>
                <a:lnTo>
                  <a:pt x="60" y="70"/>
                </a:lnTo>
                <a:lnTo>
                  <a:pt x="60" y="59"/>
                </a:lnTo>
                <a:lnTo>
                  <a:pt x="60" y="54"/>
                </a:lnTo>
                <a:lnTo>
                  <a:pt x="60" y="59"/>
                </a:lnTo>
                <a:lnTo>
                  <a:pt x="60" y="75"/>
                </a:lnTo>
                <a:lnTo>
                  <a:pt x="60" y="81"/>
                </a:lnTo>
                <a:lnTo>
                  <a:pt x="60" y="75"/>
                </a:lnTo>
                <a:lnTo>
                  <a:pt x="60" y="81"/>
                </a:lnTo>
                <a:lnTo>
                  <a:pt x="60" y="70"/>
                </a:lnTo>
                <a:lnTo>
                  <a:pt x="60" y="64"/>
                </a:lnTo>
                <a:lnTo>
                  <a:pt x="60" y="70"/>
                </a:lnTo>
                <a:lnTo>
                  <a:pt x="60" y="64"/>
                </a:lnTo>
                <a:lnTo>
                  <a:pt x="60" y="59"/>
                </a:lnTo>
                <a:lnTo>
                  <a:pt x="60" y="64"/>
                </a:lnTo>
                <a:lnTo>
                  <a:pt x="60" y="70"/>
                </a:lnTo>
                <a:lnTo>
                  <a:pt x="60" y="81"/>
                </a:lnTo>
                <a:lnTo>
                  <a:pt x="60" y="97"/>
                </a:lnTo>
                <a:lnTo>
                  <a:pt x="60" y="108"/>
                </a:lnTo>
                <a:lnTo>
                  <a:pt x="60" y="102"/>
                </a:lnTo>
                <a:lnTo>
                  <a:pt x="60" y="97"/>
                </a:lnTo>
                <a:lnTo>
                  <a:pt x="60" y="91"/>
                </a:lnTo>
                <a:lnTo>
                  <a:pt x="60" y="102"/>
                </a:lnTo>
                <a:lnTo>
                  <a:pt x="60" y="113"/>
                </a:lnTo>
                <a:lnTo>
                  <a:pt x="60" y="118"/>
                </a:lnTo>
                <a:lnTo>
                  <a:pt x="60" y="108"/>
                </a:lnTo>
                <a:lnTo>
                  <a:pt x="60" y="102"/>
                </a:lnTo>
                <a:lnTo>
                  <a:pt x="60" y="97"/>
                </a:lnTo>
                <a:lnTo>
                  <a:pt x="60" y="86"/>
                </a:lnTo>
                <a:lnTo>
                  <a:pt x="60" y="75"/>
                </a:lnTo>
                <a:lnTo>
                  <a:pt x="60" y="59"/>
                </a:lnTo>
                <a:lnTo>
                  <a:pt x="60" y="43"/>
                </a:lnTo>
                <a:lnTo>
                  <a:pt x="60" y="21"/>
                </a:lnTo>
                <a:lnTo>
                  <a:pt x="66" y="16"/>
                </a:lnTo>
                <a:lnTo>
                  <a:pt x="66" y="21"/>
                </a:lnTo>
                <a:lnTo>
                  <a:pt x="66" y="10"/>
                </a:lnTo>
                <a:lnTo>
                  <a:pt x="66" y="0"/>
                </a:lnTo>
                <a:lnTo>
                  <a:pt x="66" y="16"/>
                </a:lnTo>
                <a:lnTo>
                  <a:pt x="66" y="37"/>
                </a:lnTo>
                <a:lnTo>
                  <a:pt x="66" y="54"/>
                </a:lnTo>
                <a:lnTo>
                  <a:pt x="66" y="48"/>
                </a:lnTo>
                <a:lnTo>
                  <a:pt x="66" y="59"/>
                </a:lnTo>
                <a:lnTo>
                  <a:pt x="66" y="64"/>
                </a:lnTo>
                <a:lnTo>
                  <a:pt x="66" y="70"/>
                </a:lnTo>
                <a:lnTo>
                  <a:pt x="66" y="75"/>
                </a:lnTo>
                <a:lnTo>
                  <a:pt x="66" y="81"/>
                </a:lnTo>
                <a:lnTo>
                  <a:pt x="66" y="86"/>
                </a:lnTo>
                <a:lnTo>
                  <a:pt x="66" y="91"/>
                </a:lnTo>
                <a:lnTo>
                  <a:pt x="66" y="102"/>
                </a:lnTo>
                <a:lnTo>
                  <a:pt x="66" y="108"/>
                </a:lnTo>
                <a:lnTo>
                  <a:pt x="66" y="97"/>
                </a:lnTo>
                <a:lnTo>
                  <a:pt x="66" y="86"/>
                </a:lnTo>
                <a:lnTo>
                  <a:pt x="66" y="91"/>
                </a:lnTo>
                <a:lnTo>
                  <a:pt x="66" y="97"/>
                </a:lnTo>
                <a:lnTo>
                  <a:pt x="66" y="91"/>
                </a:lnTo>
                <a:lnTo>
                  <a:pt x="66" y="81"/>
                </a:lnTo>
                <a:lnTo>
                  <a:pt x="66" y="75"/>
                </a:lnTo>
                <a:lnTo>
                  <a:pt x="66" y="70"/>
                </a:lnTo>
                <a:lnTo>
                  <a:pt x="66" y="59"/>
                </a:lnTo>
                <a:lnTo>
                  <a:pt x="66" y="54"/>
                </a:lnTo>
                <a:lnTo>
                  <a:pt x="66" y="59"/>
                </a:lnTo>
                <a:lnTo>
                  <a:pt x="66" y="64"/>
                </a:lnTo>
                <a:lnTo>
                  <a:pt x="66" y="75"/>
                </a:lnTo>
                <a:lnTo>
                  <a:pt x="66" y="70"/>
                </a:lnTo>
                <a:lnTo>
                  <a:pt x="66" y="64"/>
                </a:lnTo>
                <a:lnTo>
                  <a:pt x="66" y="70"/>
                </a:lnTo>
                <a:lnTo>
                  <a:pt x="66" y="75"/>
                </a:lnTo>
                <a:lnTo>
                  <a:pt x="66" y="70"/>
                </a:lnTo>
                <a:lnTo>
                  <a:pt x="66" y="75"/>
                </a:lnTo>
                <a:lnTo>
                  <a:pt x="66" y="64"/>
                </a:lnTo>
                <a:lnTo>
                  <a:pt x="66" y="59"/>
                </a:lnTo>
                <a:lnTo>
                  <a:pt x="66" y="54"/>
                </a:lnTo>
                <a:lnTo>
                  <a:pt x="66" y="43"/>
                </a:lnTo>
                <a:lnTo>
                  <a:pt x="66" y="48"/>
                </a:lnTo>
                <a:lnTo>
                  <a:pt x="66" y="59"/>
                </a:lnTo>
                <a:lnTo>
                  <a:pt x="66" y="64"/>
                </a:lnTo>
                <a:lnTo>
                  <a:pt x="66" y="70"/>
                </a:lnTo>
                <a:lnTo>
                  <a:pt x="66" y="64"/>
                </a:lnTo>
                <a:lnTo>
                  <a:pt x="66" y="59"/>
                </a:lnTo>
                <a:lnTo>
                  <a:pt x="66" y="64"/>
                </a:lnTo>
                <a:lnTo>
                  <a:pt x="66" y="70"/>
                </a:lnTo>
                <a:lnTo>
                  <a:pt x="66" y="75"/>
                </a:lnTo>
                <a:lnTo>
                  <a:pt x="66" y="86"/>
                </a:lnTo>
                <a:lnTo>
                  <a:pt x="66" y="91"/>
                </a:lnTo>
                <a:lnTo>
                  <a:pt x="66" y="97"/>
                </a:lnTo>
                <a:lnTo>
                  <a:pt x="66" y="86"/>
                </a:lnTo>
                <a:lnTo>
                  <a:pt x="66" y="75"/>
                </a:lnTo>
                <a:lnTo>
                  <a:pt x="72" y="86"/>
                </a:lnTo>
                <a:lnTo>
                  <a:pt x="72" y="91"/>
                </a:lnTo>
                <a:lnTo>
                  <a:pt x="72" y="97"/>
                </a:lnTo>
                <a:lnTo>
                  <a:pt x="72" y="91"/>
                </a:lnTo>
                <a:lnTo>
                  <a:pt x="72" y="86"/>
                </a:lnTo>
                <a:lnTo>
                  <a:pt x="72" y="81"/>
                </a:lnTo>
                <a:lnTo>
                  <a:pt x="72" y="75"/>
                </a:lnTo>
                <a:lnTo>
                  <a:pt x="72" y="70"/>
                </a:lnTo>
                <a:lnTo>
                  <a:pt x="72" y="75"/>
                </a:lnTo>
                <a:lnTo>
                  <a:pt x="72" y="70"/>
                </a:lnTo>
                <a:lnTo>
                  <a:pt x="72" y="64"/>
                </a:lnTo>
                <a:lnTo>
                  <a:pt x="72" y="59"/>
                </a:lnTo>
                <a:lnTo>
                  <a:pt x="72" y="54"/>
                </a:lnTo>
                <a:lnTo>
                  <a:pt x="72" y="48"/>
                </a:lnTo>
                <a:lnTo>
                  <a:pt x="72" y="32"/>
                </a:lnTo>
                <a:lnTo>
                  <a:pt x="72" y="27"/>
                </a:lnTo>
                <a:lnTo>
                  <a:pt x="72" y="32"/>
                </a:lnTo>
                <a:lnTo>
                  <a:pt x="72" y="43"/>
                </a:lnTo>
                <a:lnTo>
                  <a:pt x="72" y="54"/>
                </a:lnTo>
                <a:lnTo>
                  <a:pt x="72" y="59"/>
                </a:lnTo>
                <a:lnTo>
                  <a:pt x="72" y="64"/>
                </a:lnTo>
                <a:lnTo>
                  <a:pt x="72" y="70"/>
                </a:lnTo>
                <a:lnTo>
                  <a:pt x="72" y="86"/>
                </a:lnTo>
                <a:lnTo>
                  <a:pt x="72" y="108"/>
                </a:lnTo>
                <a:lnTo>
                  <a:pt x="72" y="113"/>
                </a:lnTo>
                <a:lnTo>
                  <a:pt x="72" y="102"/>
                </a:lnTo>
                <a:lnTo>
                  <a:pt x="72" y="91"/>
                </a:lnTo>
                <a:lnTo>
                  <a:pt x="72" y="86"/>
                </a:lnTo>
                <a:lnTo>
                  <a:pt x="72" y="91"/>
                </a:lnTo>
                <a:lnTo>
                  <a:pt x="72" y="97"/>
                </a:lnTo>
                <a:lnTo>
                  <a:pt x="72" y="91"/>
                </a:lnTo>
                <a:lnTo>
                  <a:pt x="72" y="86"/>
                </a:lnTo>
                <a:lnTo>
                  <a:pt x="72" y="81"/>
                </a:lnTo>
                <a:lnTo>
                  <a:pt x="72" y="75"/>
                </a:lnTo>
                <a:lnTo>
                  <a:pt x="72" y="70"/>
                </a:lnTo>
                <a:lnTo>
                  <a:pt x="72" y="64"/>
                </a:lnTo>
                <a:lnTo>
                  <a:pt x="72" y="59"/>
                </a:lnTo>
                <a:lnTo>
                  <a:pt x="72" y="54"/>
                </a:lnTo>
                <a:lnTo>
                  <a:pt x="72" y="43"/>
                </a:lnTo>
                <a:lnTo>
                  <a:pt x="72" y="37"/>
                </a:lnTo>
                <a:lnTo>
                  <a:pt x="72" y="43"/>
                </a:lnTo>
                <a:lnTo>
                  <a:pt x="72" y="48"/>
                </a:lnTo>
                <a:lnTo>
                  <a:pt x="72" y="54"/>
                </a:lnTo>
                <a:lnTo>
                  <a:pt x="72" y="64"/>
                </a:lnTo>
                <a:lnTo>
                  <a:pt x="72" y="70"/>
                </a:lnTo>
                <a:lnTo>
                  <a:pt x="72" y="75"/>
                </a:lnTo>
                <a:lnTo>
                  <a:pt x="72" y="91"/>
                </a:lnTo>
                <a:lnTo>
                  <a:pt x="72" y="108"/>
                </a:lnTo>
                <a:lnTo>
                  <a:pt x="72" y="118"/>
                </a:lnTo>
                <a:lnTo>
                  <a:pt x="72" y="108"/>
                </a:lnTo>
                <a:lnTo>
                  <a:pt x="72" y="102"/>
                </a:lnTo>
                <a:lnTo>
                  <a:pt x="72" y="108"/>
                </a:lnTo>
                <a:lnTo>
                  <a:pt x="72" y="97"/>
                </a:lnTo>
                <a:lnTo>
                  <a:pt x="72" y="81"/>
                </a:lnTo>
                <a:lnTo>
                  <a:pt x="72" y="75"/>
                </a:lnTo>
                <a:lnTo>
                  <a:pt x="72" y="70"/>
                </a:lnTo>
                <a:lnTo>
                  <a:pt x="72" y="59"/>
                </a:lnTo>
                <a:lnTo>
                  <a:pt x="72" y="43"/>
                </a:lnTo>
                <a:lnTo>
                  <a:pt x="72" y="37"/>
                </a:lnTo>
                <a:lnTo>
                  <a:pt x="72" y="43"/>
                </a:lnTo>
                <a:lnTo>
                  <a:pt x="72" y="48"/>
                </a:lnTo>
                <a:lnTo>
                  <a:pt x="79" y="54"/>
                </a:lnTo>
                <a:lnTo>
                  <a:pt x="79" y="48"/>
                </a:lnTo>
                <a:lnTo>
                  <a:pt x="79" y="43"/>
                </a:lnTo>
                <a:lnTo>
                  <a:pt x="79" y="54"/>
                </a:lnTo>
                <a:lnTo>
                  <a:pt x="79" y="64"/>
                </a:lnTo>
                <a:lnTo>
                  <a:pt x="79" y="75"/>
                </a:lnTo>
                <a:lnTo>
                  <a:pt x="79" y="86"/>
                </a:lnTo>
                <a:lnTo>
                  <a:pt x="79" y="81"/>
                </a:lnTo>
                <a:lnTo>
                  <a:pt x="79" y="97"/>
                </a:lnTo>
                <a:lnTo>
                  <a:pt x="79" y="118"/>
                </a:lnTo>
                <a:lnTo>
                  <a:pt x="79" y="124"/>
                </a:lnTo>
                <a:lnTo>
                  <a:pt x="79" y="113"/>
                </a:lnTo>
                <a:lnTo>
                  <a:pt x="79" y="91"/>
                </a:lnTo>
                <a:lnTo>
                  <a:pt x="79" y="81"/>
                </a:lnTo>
                <a:lnTo>
                  <a:pt x="79" y="75"/>
                </a:lnTo>
                <a:lnTo>
                  <a:pt x="79" y="64"/>
                </a:lnTo>
                <a:lnTo>
                  <a:pt x="79" y="54"/>
                </a:lnTo>
                <a:lnTo>
                  <a:pt x="79" y="48"/>
                </a:lnTo>
                <a:lnTo>
                  <a:pt x="79" y="54"/>
                </a:lnTo>
                <a:lnTo>
                  <a:pt x="79" y="48"/>
                </a:lnTo>
                <a:lnTo>
                  <a:pt x="79" y="43"/>
                </a:lnTo>
                <a:lnTo>
                  <a:pt x="79" y="37"/>
                </a:lnTo>
                <a:lnTo>
                  <a:pt x="79" y="43"/>
                </a:lnTo>
                <a:lnTo>
                  <a:pt x="79" y="48"/>
                </a:lnTo>
                <a:lnTo>
                  <a:pt x="79" y="54"/>
                </a:lnTo>
                <a:lnTo>
                  <a:pt x="79" y="59"/>
                </a:lnTo>
                <a:lnTo>
                  <a:pt x="79" y="64"/>
                </a:lnTo>
                <a:lnTo>
                  <a:pt x="79" y="70"/>
                </a:lnTo>
                <a:lnTo>
                  <a:pt x="79" y="75"/>
                </a:lnTo>
                <a:lnTo>
                  <a:pt x="79" y="86"/>
                </a:lnTo>
                <a:lnTo>
                  <a:pt x="79" y="97"/>
                </a:lnTo>
                <a:lnTo>
                  <a:pt x="79" y="108"/>
                </a:lnTo>
                <a:lnTo>
                  <a:pt x="79" y="113"/>
                </a:lnTo>
                <a:lnTo>
                  <a:pt x="79" y="108"/>
                </a:lnTo>
                <a:lnTo>
                  <a:pt x="79" y="102"/>
                </a:lnTo>
                <a:lnTo>
                  <a:pt x="79" y="97"/>
                </a:lnTo>
                <a:lnTo>
                  <a:pt x="79" y="91"/>
                </a:lnTo>
                <a:lnTo>
                  <a:pt x="79" y="81"/>
                </a:lnTo>
                <a:lnTo>
                  <a:pt x="79" y="70"/>
                </a:lnTo>
                <a:lnTo>
                  <a:pt x="79" y="64"/>
                </a:lnTo>
                <a:lnTo>
                  <a:pt x="79" y="48"/>
                </a:lnTo>
                <a:lnTo>
                  <a:pt x="79" y="37"/>
                </a:lnTo>
                <a:lnTo>
                  <a:pt x="79" y="27"/>
                </a:lnTo>
                <a:lnTo>
                  <a:pt x="79" y="32"/>
                </a:lnTo>
                <a:lnTo>
                  <a:pt x="79" y="37"/>
                </a:lnTo>
                <a:lnTo>
                  <a:pt x="79" y="48"/>
                </a:lnTo>
                <a:lnTo>
                  <a:pt x="79" y="59"/>
                </a:lnTo>
                <a:lnTo>
                  <a:pt x="79" y="75"/>
                </a:lnTo>
                <a:lnTo>
                  <a:pt x="79" y="91"/>
                </a:lnTo>
                <a:lnTo>
                  <a:pt x="79" y="75"/>
                </a:lnTo>
                <a:lnTo>
                  <a:pt x="79" y="86"/>
                </a:lnTo>
                <a:lnTo>
                  <a:pt x="79" y="102"/>
                </a:lnTo>
                <a:lnTo>
                  <a:pt x="79" y="108"/>
                </a:lnTo>
                <a:lnTo>
                  <a:pt x="79" y="97"/>
                </a:lnTo>
                <a:lnTo>
                  <a:pt x="79" y="81"/>
                </a:lnTo>
                <a:lnTo>
                  <a:pt x="79" y="75"/>
                </a:lnTo>
                <a:lnTo>
                  <a:pt x="79" y="81"/>
                </a:lnTo>
                <a:lnTo>
                  <a:pt x="79" y="75"/>
                </a:lnTo>
                <a:lnTo>
                  <a:pt x="79" y="70"/>
                </a:lnTo>
                <a:lnTo>
                  <a:pt x="79" y="59"/>
                </a:lnTo>
                <a:lnTo>
                  <a:pt x="79" y="54"/>
                </a:lnTo>
                <a:lnTo>
                  <a:pt x="79" y="48"/>
                </a:lnTo>
                <a:lnTo>
                  <a:pt x="79" y="43"/>
                </a:lnTo>
                <a:lnTo>
                  <a:pt x="79" y="54"/>
                </a:lnTo>
                <a:lnTo>
                  <a:pt x="85" y="64"/>
                </a:lnTo>
                <a:lnTo>
                  <a:pt x="85" y="70"/>
                </a:lnTo>
                <a:lnTo>
                  <a:pt x="85" y="64"/>
                </a:lnTo>
                <a:lnTo>
                  <a:pt x="85" y="70"/>
                </a:lnTo>
                <a:lnTo>
                  <a:pt x="85" y="64"/>
                </a:lnTo>
                <a:lnTo>
                  <a:pt x="85" y="75"/>
                </a:lnTo>
                <a:lnTo>
                  <a:pt x="85" y="81"/>
                </a:lnTo>
                <a:lnTo>
                  <a:pt x="85" y="86"/>
                </a:lnTo>
                <a:lnTo>
                  <a:pt x="85" y="81"/>
                </a:lnTo>
                <a:lnTo>
                  <a:pt x="85" y="75"/>
                </a:lnTo>
                <a:lnTo>
                  <a:pt x="85" y="70"/>
                </a:lnTo>
                <a:lnTo>
                  <a:pt x="85" y="81"/>
                </a:lnTo>
                <a:lnTo>
                  <a:pt x="85" y="86"/>
                </a:lnTo>
                <a:lnTo>
                  <a:pt x="85" y="81"/>
                </a:lnTo>
                <a:lnTo>
                  <a:pt x="85" y="86"/>
                </a:lnTo>
                <a:lnTo>
                  <a:pt x="85" y="91"/>
                </a:lnTo>
                <a:lnTo>
                  <a:pt x="85" y="86"/>
                </a:lnTo>
                <a:lnTo>
                  <a:pt x="85" y="91"/>
                </a:lnTo>
                <a:lnTo>
                  <a:pt x="85" y="81"/>
                </a:lnTo>
                <a:lnTo>
                  <a:pt x="85" y="70"/>
                </a:lnTo>
                <a:lnTo>
                  <a:pt x="85" y="64"/>
                </a:lnTo>
                <a:lnTo>
                  <a:pt x="85" y="59"/>
                </a:lnTo>
                <a:lnTo>
                  <a:pt x="85" y="54"/>
                </a:lnTo>
                <a:lnTo>
                  <a:pt x="85" y="48"/>
                </a:lnTo>
                <a:lnTo>
                  <a:pt x="85" y="54"/>
                </a:lnTo>
                <a:lnTo>
                  <a:pt x="85" y="59"/>
                </a:lnTo>
                <a:lnTo>
                  <a:pt x="85" y="64"/>
                </a:lnTo>
                <a:lnTo>
                  <a:pt x="85" y="75"/>
                </a:lnTo>
                <a:lnTo>
                  <a:pt x="85" y="81"/>
                </a:lnTo>
                <a:lnTo>
                  <a:pt x="85" y="86"/>
                </a:lnTo>
                <a:lnTo>
                  <a:pt x="85" y="81"/>
                </a:lnTo>
                <a:lnTo>
                  <a:pt x="85" y="75"/>
                </a:lnTo>
                <a:lnTo>
                  <a:pt x="85" y="81"/>
                </a:lnTo>
                <a:lnTo>
                  <a:pt x="85" y="86"/>
                </a:lnTo>
                <a:lnTo>
                  <a:pt x="85" y="91"/>
                </a:lnTo>
                <a:lnTo>
                  <a:pt x="85" y="86"/>
                </a:lnTo>
                <a:lnTo>
                  <a:pt x="85" y="81"/>
                </a:lnTo>
                <a:lnTo>
                  <a:pt x="85" y="70"/>
                </a:lnTo>
                <a:lnTo>
                  <a:pt x="85" y="59"/>
                </a:lnTo>
                <a:lnTo>
                  <a:pt x="85" y="54"/>
                </a:lnTo>
                <a:lnTo>
                  <a:pt x="85" y="48"/>
                </a:lnTo>
                <a:lnTo>
                  <a:pt x="85" y="43"/>
                </a:lnTo>
                <a:lnTo>
                  <a:pt x="85" y="37"/>
                </a:lnTo>
                <a:lnTo>
                  <a:pt x="85" y="43"/>
                </a:lnTo>
                <a:lnTo>
                  <a:pt x="85" y="54"/>
                </a:lnTo>
                <a:lnTo>
                  <a:pt x="85" y="59"/>
                </a:lnTo>
                <a:lnTo>
                  <a:pt x="85" y="64"/>
                </a:lnTo>
                <a:lnTo>
                  <a:pt x="85" y="70"/>
                </a:lnTo>
                <a:lnTo>
                  <a:pt x="91" y="64"/>
                </a:lnTo>
                <a:lnTo>
                  <a:pt x="91" y="70"/>
                </a:lnTo>
                <a:lnTo>
                  <a:pt x="91" y="81"/>
                </a:lnTo>
                <a:lnTo>
                  <a:pt x="91" y="86"/>
                </a:lnTo>
                <a:lnTo>
                  <a:pt x="91" y="91"/>
                </a:lnTo>
                <a:lnTo>
                  <a:pt x="91" y="97"/>
                </a:lnTo>
                <a:lnTo>
                  <a:pt x="91" y="91"/>
                </a:lnTo>
                <a:lnTo>
                  <a:pt x="91" y="86"/>
                </a:lnTo>
                <a:lnTo>
                  <a:pt x="91" y="81"/>
                </a:lnTo>
                <a:lnTo>
                  <a:pt x="91" y="75"/>
                </a:lnTo>
                <a:lnTo>
                  <a:pt x="91" y="81"/>
                </a:lnTo>
                <a:lnTo>
                  <a:pt x="91" y="75"/>
                </a:lnTo>
                <a:lnTo>
                  <a:pt x="91" y="70"/>
                </a:lnTo>
                <a:lnTo>
                  <a:pt x="91" y="64"/>
                </a:lnTo>
                <a:lnTo>
                  <a:pt x="91" y="59"/>
                </a:lnTo>
                <a:lnTo>
                  <a:pt x="91" y="54"/>
                </a:lnTo>
                <a:lnTo>
                  <a:pt x="91" y="48"/>
                </a:lnTo>
                <a:lnTo>
                  <a:pt x="91" y="54"/>
                </a:lnTo>
                <a:lnTo>
                  <a:pt x="91" y="59"/>
                </a:lnTo>
                <a:lnTo>
                  <a:pt x="91" y="64"/>
                </a:lnTo>
                <a:lnTo>
                  <a:pt x="91" y="70"/>
                </a:lnTo>
                <a:lnTo>
                  <a:pt x="91" y="75"/>
                </a:lnTo>
                <a:lnTo>
                  <a:pt x="91" y="91"/>
                </a:lnTo>
                <a:lnTo>
                  <a:pt x="91" y="97"/>
                </a:lnTo>
                <a:lnTo>
                  <a:pt x="91" y="91"/>
                </a:lnTo>
                <a:lnTo>
                  <a:pt x="91" y="86"/>
                </a:lnTo>
                <a:lnTo>
                  <a:pt x="91" y="81"/>
                </a:lnTo>
                <a:lnTo>
                  <a:pt x="91" y="86"/>
                </a:lnTo>
                <a:lnTo>
                  <a:pt x="91" y="81"/>
                </a:lnTo>
                <a:lnTo>
                  <a:pt x="91" y="75"/>
                </a:lnTo>
                <a:lnTo>
                  <a:pt x="91" y="70"/>
                </a:lnTo>
                <a:lnTo>
                  <a:pt x="91" y="54"/>
                </a:lnTo>
                <a:lnTo>
                  <a:pt x="91" y="48"/>
                </a:lnTo>
                <a:lnTo>
                  <a:pt x="91" y="43"/>
                </a:lnTo>
                <a:lnTo>
                  <a:pt x="91" y="37"/>
                </a:lnTo>
                <a:lnTo>
                  <a:pt x="91" y="43"/>
                </a:lnTo>
                <a:lnTo>
                  <a:pt x="91" y="37"/>
                </a:lnTo>
                <a:lnTo>
                  <a:pt x="91" y="43"/>
                </a:lnTo>
                <a:lnTo>
                  <a:pt x="91" y="54"/>
                </a:lnTo>
                <a:lnTo>
                  <a:pt x="91" y="70"/>
                </a:lnTo>
                <a:lnTo>
                  <a:pt x="91" y="86"/>
                </a:lnTo>
                <a:lnTo>
                  <a:pt x="91" y="108"/>
                </a:lnTo>
                <a:lnTo>
                  <a:pt x="91" y="129"/>
                </a:lnTo>
                <a:lnTo>
                  <a:pt x="91" y="140"/>
                </a:lnTo>
                <a:lnTo>
                  <a:pt x="91" y="129"/>
                </a:lnTo>
                <a:lnTo>
                  <a:pt x="91" y="118"/>
                </a:lnTo>
                <a:lnTo>
                  <a:pt x="91" y="124"/>
                </a:lnTo>
                <a:lnTo>
                  <a:pt x="91" y="118"/>
                </a:lnTo>
                <a:lnTo>
                  <a:pt x="91" y="113"/>
                </a:lnTo>
                <a:lnTo>
                  <a:pt x="91" y="97"/>
                </a:lnTo>
                <a:lnTo>
                  <a:pt x="91" y="81"/>
                </a:lnTo>
                <a:lnTo>
                  <a:pt x="91" y="86"/>
                </a:lnTo>
                <a:lnTo>
                  <a:pt x="91" y="81"/>
                </a:lnTo>
                <a:lnTo>
                  <a:pt x="91" y="75"/>
                </a:lnTo>
                <a:lnTo>
                  <a:pt x="91" y="70"/>
                </a:lnTo>
                <a:lnTo>
                  <a:pt x="97" y="59"/>
                </a:lnTo>
                <a:lnTo>
                  <a:pt x="97" y="48"/>
                </a:lnTo>
                <a:lnTo>
                  <a:pt x="97" y="43"/>
                </a:lnTo>
                <a:lnTo>
                  <a:pt x="97" y="37"/>
                </a:lnTo>
                <a:lnTo>
                  <a:pt x="97" y="43"/>
                </a:lnTo>
                <a:lnTo>
                  <a:pt x="97" y="48"/>
                </a:lnTo>
                <a:lnTo>
                  <a:pt x="97" y="43"/>
                </a:lnTo>
                <a:lnTo>
                  <a:pt x="97" y="48"/>
                </a:lnTo>
                <a:lnTo>
                  <a:pt x="97" y="54"/>
                </a:lnTo>
                <a:lnTo>
                  <a:pt x="97" y="59"/>
                </a:lnTo>
                <a:lnTo>
                  <a:pt x="97" y="64"/>
                </a:lnTo>
                <a:lnTo>
                  <a:pt x="97" y="70"/>
                </a:lnTo>
                <a:lnTo>
                  <a:pt x="97" y="75"/>
                </a:lnTo>
                <a:lnTo>
                  <a:pt x="97" y="97"/>
                </a:lnTo>
                <a:lnTo>
                  <a:pt x="97" y="118"/>
                </a:lnTo>
                <a:lnTo>
                  <a:pt x="97" y="97"/>
                </a:lnTo>
                <a:lnTo>
                  <a:pt x="97" y="86"/>
                </a:lnTo>
                <a:lnTo>
                  <a:pt x="97" y="91"/>
                </a:lnTo>
                <a:lnTo>
                  <a:pt x="97" y="108"/>
                </a:lnTo>
                <a:lnTo>
                  <a:pt x="97" y="113"/>
                </a:lnTo>
                <a:lnTo>
                  <a:pt x="97" y="108"/>
                </a:lnTo>
                <a:lnTo>
                  <a:pt x="97" y="97"/>
                </a:lnTo>
                <a:lnTo>
                  <a:pt x="97" y="102"/>
                </a:lnTo>
                <a:lnTo>
                  <a:pt x="97" y="91"/>
                </a:lnTo>
                <a:lnTo>
                  <a:pt x="97" y="75"/>
                </a:lnTo>
                <a:lnTo>
                  <a:pt x="97" y="64"/>
                </a:lnTo>
                <a:lnTo>
                  <a:pt x="97" y="59"/>
                </a:lnTo>
                <a:lnTo>
                  <a:pt x="97" y="48"/>
                </a:lnTo>
                <a:lnTo>
                  <a:pt x="97" y="32"/>
                </a:lnTo>
                <a:lnTo>
                  <a:pt x="97" y="43"/>
                </a:lnTo>
                <a:lnTo>
                  <a:pt x="97" y="54"/>
                </a:lnTo>
                <a:lnTo>
                  <a:pt x="97" y="59"/>
                </a:lnTo>
                <a:lnTo>
                  <a:pt x="97" y="54"/>
                </a:lnTo>
                <a:lnTo>
                  <a:pt x="97" y="59"/>
                </a:lnTo>
                <a:lnTo>
                  <a:pt x="97" y="81"/>
                </a:lnTo>
                <a:lnTo>
                  <a:pt x="97" y="102"/>
                </a:lnTo>
                <a:lnTo>
                  <a:pt x="97" y="108"/>
                </a:lnTo>
                <a:lnTo>
                  <a:pt x="97" y="97"/>
                </a:lnTo>
                <a:lnTo>
                  <a:pt x="97" y="75"/>
                </a:lnTo>
                <a:lnTo>
                  <a:pt x="97" y="70"/>
                </a:lnTo>
                <a:lnTo>
                  <a:pt x="97" y="75"/>
                </a:lnTo>
                <a:lnTo>
                  <a:pt x="97" y="81"/>
                </a:lnTo>
                <a:lnTo>
                  <a:pt x="97" y="75"/>
                </a:lnTo>
                <a:lnTo>
                  <a:pt x="97" y="70"/>
                </a:lnTo>
                <a:lnTo>
                  <a:pt x="97" y="54"/>
                </a:lnTo>
                <a:lnTo>
                  <a:pt x="97" y="43"/>
                </a:lnTo>
                <a:lnTo>
                  <a:pt x="97" y="37"/>
                </a:lnTo>
                <a:lnTo>
                  <a:pt x="97" y="43"/>
                </a:lnTo>
                <a:lnTo>
                  <a:pt x="97" y="48"/>
                </a:lnTo>
                <a:lnTo>
                  <a:pt x="97" y="54"/>
                </a:lnTo>
                <a:lnTo>
                  <a:pt x="97" y="59"/>
                </a:lnTo>
                <a:lnTo>
                  <a:pt x="97" y="64"/>
                </a:lnTo>
                <a:lnTo>
                  <a:pt x="97" y="86"/>
                </a:lnTo>
                <a:lnTo>
                  <a:pt x="97" y="108"/>
                </a:lnTo>
                <a:lnTo>
                  <a:pt x="97" y="124"/>
                </a:lnTo>
                <a:lnTo>
                  <a:pt x="103" y="118"/>
                </a:lnTo>
                <a:lnTo>
                  <a:pt x="103" y="113"/>
                </a:lnTo>
                <a:lnTo>
                  <a:pt x="103" y="108"/>
                </a:lnTo>
                <a:lnTo>
                  <a:pt x="103" y="113"/>
                </a:lnTo>
                <a:lnTo>
                  <a:pt x="103" y="108"/>
                </a:lnTo>
                <a:lnTo>
                  <a:pt x="103" y="102"/>
                </a:lnTo>
                <a:lnTo>
                  <a:pt x="103" y="86"/>
                </a:lnTo>
                <a:lnTo>
                  <a:pt x="103" y="70"/>
                </a:lnTo>
                <a:lnTo>
                  <a:pt x="103" y="59"/>
                </a:lnTo>
                <a:lnTo>
                  <a:pt x="103" y="48"/>
                </a:lnTo>
                <a:lnTo>
                  <a:pt x="103" y="32"/>
                </a:lnTo>
                <a:lnTo>
                  <a:pt x="103" y="21"/>
                </a:lnTo>
                <a:lnTo>
                  <a:pt x="103" y="27"/>
                </a:lnTo>
                <a:lnTo>
                  <a:pt x="103" y="37"/>
                </a:lnTo>
                <a:lnTo>
                  <a:pt x="103" y="43"/>
                </a:lnTo>
                <a:lnTo>
                  <a:pt x="103" y="37"/>
                </a:lnTo>
                <a:lnTo>
                  <a:pt x="103" y="43"/>
                </a:lnTo>
                <a:lnTo>
                  <a:pt x="103" y="48"/>
                </a:lnTo>
                <a:lnTo>
                  <a:pt x="103" y="59"/>
                </a:lnTo>
                <a:lnTo>
                  <a:pt x="103" y="64"/>
                </a:lnTo>
                <a:lnTo>
                  <a:pt x="103" y="70"/>
                </a:lnTo>
                <a:lnTo>
                  <a:pt x="103" y="86"/>
                </a:lnTo>
                <a:lnTo>
                  <a:pt x="103" y="108"/>
                </a:lnTo>
                <a:lnTo>
                  <a:pt x="103" y="97"/>
                </a:lnTo>
                <a:lnTo>
                  <a:pt x="103" y="75"/>
                </a:lnTo>
                <a:lnTo>
                  <a:pt x="103" y="70"/>
                </a:lnTo>
                <a:lnTo>
                  <a:pt x="103" y="75"/>
                </a:lnTo>
                <a:lnTo>
                  <a:pt x="103" y="86"/>
                </a:lnTo>
                <a:lnTo>
                  <a:pt x="103" y="91"/>
                </a:lnTo>
                <a:lnTo>
                  <a:pt x="103" y="86"/>
                </a:lnTo>
                <a:lnTo>
                  <a:pt x="103" y="81"/>
                </a:lnTo>
                <a:lnTo>
                  <a:pt x="103" y="86"/>
                </a:lnTo>
                <a:lnTo>
                  <a:pt x="103" y="81"/>
                </a:lnTo>
                <a:lnTo>
                  <a:pt x="103" y="70"/>
                </a:lnTo>
                <a:lnTo>
                  <a:pt x="103" y="64"/>
                </a:lnTo>
                <a:lnTo>
                  <a:pt x="103" y="59"/>
                </a:lnTo>
                <a:lnTo>
                  <a:pt x="103" y="54"/>
                </a:lnTo>
                <a:lnTo>
                  <a:pt x="103" y="43"/>
                </a:lnTo>
                <a:lnTo>
                  <a:pt x="103" y="27"/>
                </a:lnTo>
                <a:lnTo>
                  <a:pt x="103" y="43"/>
                </a:lnTo>
                <a:lnTo>
                  <a:pt x="103" y="59"/>
                </a:lnTo>
                <a:lnTo>
                  <a:pt x="103" y="64"/>
                </a:lnTo>
                <a:lnTo>
                  <a:pt x="103" y="59"/>
                </a:lnTo>
                <a:lnTo>
                  <a:pt x="103" y="64"/>
                </a:lnTo>
                <a:lnTo>
                  <a:pt x="103" y="75"/>
                </a:lnTo>
                <a:lnTo>
                  <a:pt x="103" y="91"/>
                </a:lnTo>
                <a:lnTo>
                  <a:pt x="103" y="97"/>
                </a:lnTo>
                <a:lnTo>
                  <a:pt x="103" y="91"/>
                </a:lnTo>
                <a:lnTo>
                  <a:pt x="103" y="86"/>
                </a:lnTo>
                <a:lnTo>
                  <a:pt x="103" y="81"/>
                </a:lnTo>
                <a:lnTo>
                  <a:pt x="103" y="75"/>
                </a:lnTo>
                <a:lnTo>
                  <a:pt x="103" y="70"/>
                </a:lnTo>
                <a:lnTo>
                  <a:pt x="103" y="64"/>
                </a:lnTo>
                <a:lnTo>
                  <a:pt x="103" y="59"/>
                </a:lnTo>
                <a:lnTo>
                  <a:pt x="109" y="75"/>
                </a:lnTo>
                <a:lnTo>
                  <a:pt x="109" y="97"/>
                </a:lnTo>
                <a:lnTo>
                  <a:pt x="109" y="102"/>
                </a:lnTo>
                <a:lnTo>
                  <a:pt x="109" y="86"/>
                </a:lnTo>
                <a:lnTo>
                  <a:pt x="109" y="70"/>
                </a:lnTo>
                <a:lnTo>
                  <a:pt x="109" y="75"/>
                </a:lnTo>
                <a:lnTo>
                  <a:pt x="109" y="64"/>
                </a:lnTo>
                <a:lnTo>
                  <a:pt x="109" y="59"/>
                </a:lnTo>
                <a:lnTo>
                  <a:pt x="109" y="64"/>
                </a:lnTo>
                <a:lnTo>
                  <a:pt x="109" y="59"/>
                </a:lnTo>
                <a:lnTo>
                  <a:pt x="109" y="54"/>
                </a:lnTo>
                <a:lnTo>
                  <a:pt x="109" y="48"/>
                </a:lnTo>
                <a:lnTo>
                  <a:pt x="109" y="43"/>
                </a:lnTo>
                <a:lnTo>
                  <a:pt x="109" y="37"/>
                </a:lnTo>
                <a:lnTo>
                  <a:pt x="109" y="43"/>
                </a:lnTo>
                <a:lnTo>
                  <a:pt x="109" y="48"/>
                </a:lnTo>
                <a:lnTo>
                  <a:pt x="109" y="54"/>
                </a:lnTo>
                <a:lnTo>
                  <a:pt x="109" y="59"/>
                </a:lnTo>
                <a:lnTo>
                  <a:pt x="109" y="54"/>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69" name="Freeform 201"/>
          <p:cNvSpPr>
            <a:spLocks/>
          </p:cNvSpPr>
          <p:nvPr/>
        </p:nvSpPr>
        <p:spPr bwMode="auto">
          <a:xfrm>
            <a:off x="3759200" y="2382838"/>
            <a:ext cx="220663" cy="246062"/>
          </a:xfrm>
          <a:custGeom>
            <a:avLst/>
            <a:gdLst>
              <a:gd name="T0" fmla="*/ 0 w 97"/>
              <a:gd name="T1" fmla="*/ 70 h 194"/>
              <a:gd name="T2" fmla="*/ 0 w 97"/>
              <a:gd name="T3" fmla="*/ 113 h 194"/>
              <a:gd name="T4" fmla="*/ 6 w 97"/>
              <a:gd name="T5" fmla="*/ 86 h 194"/>
              <a:gd name="T6" fmla="*/ 6 w 97"/>
              <a:gd name="T7" fmla="*/ 86 h 194"/>
              <a:gd name="T8" fmla="*/ 6 w 97"/>
              <a:gd name="T9" fmla="*/ 81 h 194"/>
              <a:gd name="T10" fmla="*/ 6 w 97"/>
              <a:gd name="T11" fmla="*/ 113 h 194"/>
              <a:gd name="T12" fmla="*/ 12 w 97"/>
              <a:gd name="T13" fmla="*/ 124 h 194"/>
              <a:gd name="T14" fmla="*/ 12 w 97"/>
              <a:gd name="T15" fmla="*/ 108 h 194"/>
              <a:gd name="T16" fmla="*/ 12 w 97"/>
              <a:gd name="T17" fmla="*/ 86 h 194"/>
              <a:gd name="T18" fmla="*/ 18 w 97"/>
              <a:gd name="T19" fmla="*/ 64 h 194"/>
              <a:gd name="T20" fmla="*/ 18 w 97"/>
              <a:gd name="T21" fmla="*/ 113 h 194"/>
              <a:gd name="T22" fmla="*/ 18 w 97"/>
              <a:gd name="T23" fmla="*/ 70 h 194"/>
              <a:gd name="T24" fmla="*/ 18 w 97"/>
              <a:gd name="T25" fmla="*/ 113 h 194"/>
              <a:gd name="T26" fmla="*/ 24 w 97"/>
              <a:gd name="T27" fmla="*/ 102 h 194"/>
              <a:gd name="T28" fmla="*/ 24 w 97"/>
              <a:gd name="T29" fmla="*/ 118 h 194"/>
              <a:gd name="T30" fmla="*/ 24 w 97"/>
              <a:gd name="T31" fmla="*/ 86 h 194"/>
              <a:gd name="T32" fmla="*/ 30 w 97"/>
              <a:gd name="T33" fmla="*/ 102 h 194"/>
              <a:gd name="T34" fmla="*/ 30 w 97"/>
              <a:gd name="T35" fmla="*/ 64 h 194"/>
              <a:gd name="T36" fmla="*/ 30 w 97"/>
              <a:gd name="T37" fmla="*/ 118 h 194"/>
              <a:gd name="T38" fmla="*/ 30 w 97"/>
              <a:gd name="T39" fmla="*/ 70 h 194"/>
              <a:gd name="T40" fmla="*/ 36 w 97"/>
              <a:gd name="T41" fmla="*/ 97 h 194"/>
              <a:gd name="T42" fmla="*/ 36 w 97"/>
              <a:gd name="T43" fmla="*/ 129 h 194"/>
              <a:gd name="T44" fmla="*/ 36 w 97"/>
              <a:gd name="T45" fmla="*/ 86 h 194"/>
              <a:gd name="T46" fmla="*/ 42 w 97"/>
              <a:gd name="T47" fmla="*/ 151 h 194"/>
              <a:gd name="T48" fmla="*/ 42 w 97"/>
              <a:gd name="T49" fmla="*/ 64 h 194"/>
              <a:gd name="T50" fmla="*/ 42 w 97"/>
              <a:gd name="T51" fmla="*/ 118 h 194"/>
              <a:gd name="T52" fmla="*/ 42 w 97"/>
              <a:gd name="T53" fmla="*/ 145 h 194"/>
              <a:gd name="T54" fmla="*/ 48 w 97"/>
              <a:gd name="T55" fmla="*/ 54 h 194"/>
              <a:gd name="T56" fmla="*/ 48 w 97"/>
              <a:gd name="T57" fmla="*/ 118 h 194"/>
              <a:gd name="T58" fmla="*/ 48 w 97"/>
              <a:gd name="T59" fmla="*/ 75 h 194"/>
              <a:gd name="T60" fmla="*/ 48 w 97"/>
              <a:gd name="T61" fmla="*/ 91 h 194"/>
              <a:gd name="T62" fmla="*/ 55 w 97"/>
              <a:gd name="T63" fmla="*/ 97 h 194"/>
              <a:gd name="T64" fmla="*/ 55 w 97"/>
              <a:gd name="T65" fmla="*/ 102 h 194"/>
              <a:gd name="T66" fmla="*/ 55 w 97"/>
              <a:gd name="T67" fmla="*/ 81 h 194"/>
              <a:gd name="T68" fmla="*/ 55 w 97"/>
              <a:gd name="T69" fmla="*/ 81 h 194"/>
              <a:gd name="T70" fmla="*/ 61 w 97"/>
              <a:gd name="T71" fmla="*/ 97 h 194"/>
              <a:gd name="T72" fmla="*/ 61 w 97"/>
              <a:gd name="T73" fmla="*/ 86 h 194"/>
              <a:gd name="T74" fmla="*/ 61 w 97"/>
              <a:gd name="T75" fmla="*/ 135 h 194"/>
              <a:gd name="T76" fmla="*/ 67 w 97"/>
              <a:gd name="T77" fmla="*/ 156 h 194"/>
              <a:gd name="T78" fmla="*/ 67 w 97"/>
              <a:gd name="T79" fmla="*/ 86 h 194"/>
              <a:gd name="T80" fmla="*/ 67 w 97"/>
              <a:gd name="T81" fmla="*/ 86 h 194"/>
              <a:gd name="T82" fmla="*/ 73 w 97"/>
              <a:gd name="T83" fmla="*/ 113 h 194"/>
              <a:gd name="T84" fmla="*/ 73 w 97"/>
              <a:gd name="T85" fmla="*/ 97 h 194"/>
              <a:gd name="T86" fmla="*/ 73 w 97"/>
              <a:gd name="T87" fmla="*/ 75 h 194"/>
              <a:gd name="T88" fmla="*/ 79 w 97"/>
              <a:gd name="T89" fmla="*/ 108 h 194"/>
              <a:gd name="T90" fmla="*/ 79 w 97"/>
              <a:gd name="T91" fmla="*/ 102 h 194"/>
              <a:gd name="T92" fmla="*/ 79 w 97"/>
              <a:gd name="T93" fmla="*/ 135 h 194"/>
              <a:gd name="T94" fmla="*/ 79 w 97"/>
              <a:gd name="T95" fmla="*/ 97 h 194"/>
              <a:gd name="T96" fmla="*/ 85 w 97"/>
              <a:gd name="T97" fmla="*/ 86 h 194"/>
              <a:gd name="T98" fmla="*/ 85 w 97"/>
              <a:gd name="T99" fmla="*/ 135 h 194"/>
              <a:gd name="T100" fmla="*/ 85 w 97"/>
              <a:gd name="T101" fmla="*/ 75 h 194"/>
              <a:gd name="T102" fmla="*/ 85 w 97"/>
              <a:gd name="T103" fmla="*/ 140 h 194"/>
              <a:gd name="T104" fmla="*/ 91 w 97"/>
              <a:gd name="T105" fmla="*/ 183 h 194"/>
              <a:gd name="T106" fmla="*/ 91 w 97"/>
              <a:gd name="T107" fmla="*/ 59 h 194"/>
              <a:gd name="T108" fmla="*/ 91 w 97"/>
              <a:gd name="T109" fmla="*/ 108 h 194"/>
              <a:gd name="T110" fmla="*/ 91 w 97"/>
              <a:gd name="T111" fmla="*/ 172 h 194"/>
              <a:gd name="T112" fmla="*/ 97 w 97"/>
              <a:gd name="T113" fmla="*/ 43 h 194"/>
              <a:gd name="T114" fmla="*/ 97 w 97"/>
              <a:gd name="T115" fmla="*/ 140 h 194"/>
              <a:gd name="T116" fmla="*/ 97 w 97"/>
              <a:gd name="T117" fmla="*/ 70 h 194"/>
              <a:gd name="T118" fmla="*/ 97 w 97"/>
              <a:gd name="T119" fmla="*/ 86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194">
                <a:moveTo>
                  <a:pt x="0" y="81"/>
                </a:moveTo>
                <a:lnTo>
                  <a:pt x="0" y="86"/>
                </a:lnTo>
                <a:lnTo>
                  <a:pt x="0" y="97"/>
                </a:lnTo>
                <a:lnTo>
                  <a:pt x="0" y="108"/>
                </a:lnTo>
                <a:lnTo>
                  <a:pt x="0" y="129"/>
                </a:lnTo>
                <a:lnTo>
                  <a:pt x="0" y="151"/>
                </a:lnTo>
                <a:lnTo>
                  <a:pt x="0" y="135"/>
                </a:lnTo>
                <a:lnTo>
                  <a:pt x="0" y="118"/>
                </a:lnTo>
                <a:lnTo>
                  <a:pt x="0" y="124"/>
                </a:lnTo>
                <a:lnTo>
                  <a:pt x="0" y="118"/>
                </a:lnTo>
                <a:lnTo>
                  <a:pt x="0" y="113"/>
                </a:lnTo>
                <a:lnTo>
                  <a:pt x="0" y="108"/>
                </a:lnTo>
                <a:lnTo>
                  <a:pt x="0" y="102"/>
                </a:lnTo>
                <a:lnTo>
                  <a:pt x="0" y="108"/>
                </a:lnTo>
                <a:lnTo>
                  <a:pt x="0" y="102"/>
                </a:lnTo>
                <a:lnTo>
                  <a:pt x="0" y="91"/>
                </a:lnTo>
                <a:lnTo>
                  <a:pt x="0" y="70"/>
                </a:lnTo>
                <a:lnTo>
                  <a:pt x="0" y="64"/>
                </a:lnTo>
                <a:lnTo>
                  <a:pt x="0" y="75"/>
                </a:lnTo>
                <a:lnTo>
                  <a:pt x="0" y="81"/>
                </a:lnTo>
                <a:lnTo>
                  <a:pt x="0" y="75"/>
                </a:lnTo>
                <a:lnTo>
                  <a:pt x="0" y="64"/>
                </a:lnTo>
                <a:lnTo>
                  <a:pt x="0" y="70"/>
                </a:lnTo>
                <a:lnTo>
                  <a:pt x="0" y="81"/>
                </a:lnTo>
                <a:lnTo>
                  <a:pt x="0" y="97"/>
                </a:lnTo>
                <a:lnTo>
                  <a:pt x="0" y="108"/>
                </a:lnTo>
                <a:lnTo>
                  <a:pt x="0" y="102"/>
                </a:lnTo>
                <a:lnTo>
                  <a:pt x="0" y="97"/>
                </a:lnTo>
                <a:lnTo>
                  <a:pt x="0" y="108"/>
                </a:lnTo>
                <a:lnTo>
                  <a:pt x="0" y="113"/>
                </a:lnTo>
                <a:lnTo>
                  <a:pt x="0" y="108"/>
                </a:lnTo>
                <a:lnTo>
                  <a:pt x="0" y="102"/>
                </a:lnTo>
                <a:lnTo>
                  <a:pt x="0" y="108"/>
                </a:lnTo>
                <a:lnTo>
                  <a:pt x="0" y="113"/>
                </a:lnTo>
                <a:lnTo>
                  <a:pt x="0" y="118"/>
                </a:lnTo>
                <a:lnTo>
                  <a:pt x="0" y="124"/>
                </a:lnTo>
                <a:lnTo>
                  <a:pt x="0" y="118"/>
                </a:lnTo>
                <a:lnTo>
                  <a:pt x="0" y="108"/>
                </a:lnTo>
                <a:lnTo>
                  <a:pt x="0" y="97"/>
                </a:lnTo>
                <a:lnTo>
                  <a:pt x="0" y="91"/>
                </a:lnTo>
                <a:lnTo>
                  <a:pt x="0" y="97"/>
                </a:lnTo>
                <a:lnTo>
                  <a:pt x="0" y="91"/>
                </a:lnTo>
                <a:lnTo>
                  <a:pt x="0" y="81"/>
                </a:lnTo>
                <a:lnTo>
                  <a:pt x="0" y="70"/>
                </a:lnTo>
                <a:lnTo>
                  <a:pt x="6" y="86"/>
                </a:lnTo>
                <a:lnTo>
                  <a:pt x="6" y="97"/>
                </a:lnTo>
                <a:lnTo>
                  <a:pt x="6" y="91"/>
                </a:lnTo>
                <a:lnTo>
                  <a:pt x="6" y="81"/>
                </a:lnTo>
                <a:lnTo>
                  <a:pt x="6" y="70"/>
                </a:lnTo>
                <a:lnTo>
                  <a:pt x="6" y="75"/>
                </a:lnTo>
                <a:lnTo>
                  <a:pt x="6" y="86"/>
                </a:lnTo>
                <a:lnTo>
                  <a:pt x="6" y="81"/>
                </a:lnTo>
                <a:lnTo>
                  <a:pt x="6" y="102"/>
                </a:lnTo>
                <a:lnTo>
                  <a:pt x="6" y="135"/>
                </a:lnTo>
                <a:lnTo>
                  <a:pt x="6" y="145"/>
                </a:lnTo>
                <a:lnTo>
                  <a:pt x="6" y="135"/>
                </a:lnTo>
                <a:lnTo>
                  <a:pt x="6" y="113"/>
                </a:lnTo>
                <a:lnTo>
                  <a:pt x="6" y="108"/>
                </a:lnTo>
                <a:lnTo>
                  <a:pt x="6" y="113"/>
                </a:lnTo>
                <a:lnTo>
                  <a:pt x="6" y="124"/>
                </a:lnTo>
                <a:lnTo>
                  <a:pt x="6" y="118"/>
                </a:lnTo>
                <a:lnTo>
                  <a:pt x="6" y="113"/>
                </a:lnTo>
                <a:lnTo>
                  <a:pt x="6" y="102"/>
                </a:lnTo>
                <a:lnTo>
                  <a:pt x="6" y="97"/>
                </a:lnTo>
                <a:lnTo>
                  <a:pt x="6" y="91"/>
                </a:lnTo>
                <a:lnTo>
                  <a:pt x="6" y="86"/>
                </a:lnTo>
                <a:lnTo>
                  <a:pt x="6" y="81"/>
                </a:lnTo>
                <a:lnTo>
                  <a:pt x="6" y="86"/>
                </a:lnTo>
                <a:lnTo>
                  <a:pt x="6" y="91"/>
                </a:lnTo>
                <a:lnTo>
                  <a:pt x="6" y="102"/>
                </a:lnTo>
                <a:lnTo>
                  <a:pt x="6" y="113"/>
                </a:lnTo>
                <a:lnTo>
                  <a:pt x="6" y="108"/>
                </a:lnTo>
                <a:lnTo>
                  <a:pt x="6" y="102"/>
                </a:lnTo>
                <a:lnTo>
                  <a:pt x="6" y="108"/>
                </a:lnTo>
                <a:lnTo>
                  <a:pt x="6" y="102"/>
                </a:lnTo>
                <a:lnTo>
                  <a:pt x="6" y="97"/>
                </a:lnTo>
                <a:lnTo>
                  <a:pt x="6" y="91"/>
                </a:lnTo>
                <a:lnTo>
                  <a:pt x="6" y="97"/>
                </a:lnTo>
                <a:lnTo>
                  <a:pt x="6" y="86"/>
                </a:lnTo>
                <a:lnTo>
                  <a:pt x="6" y="81"/>
                </a:lnTo>
                <a:lnTo>
                  <a:pt x="6" y="70"/>
                </a:lnTo>
                <a:lnTo>
                  <a:pt x="6" y="75"/>
                </a:lnTo>
                <a:lnTo>
                  <a:pt x="6" y="81"/>
                </a:lnTo>
                <a:lnTo>
                  <a:pt x="6" y="75"/>
                </a:lnTo>
                <a:lnTo>
                  <a:pt x="6" y="81"/>
                </a:lnTo>
                <a:lnTo>
                  <a:pt x="6" y="86"/>
                </a:lnTo>
                <a:lnTo>
                  <a:pt x="6" y="97"/>
                </a:lnTo>
                <a:lnTo>
                  <a:pt x="6" y="108"/>
                </a:lnTo>
                <a:lnTo>
                  <a:pt x="6" y="118"/>
                </a:lnTo>
                <a:lnTo>
                  <a:pt x="6" y="129"/>
                </a:lnTo>
                <a:lnTo>
                  <a:pt x="6" y="124"/>
                </a:lnTo>
                <a:lnTo>
                  <a:pt x="6" y="118"/>
                </a:lnTo>
                <a:lnTo>
                  <a:pt x="6" y="113"/>
                </a:lnTo>
                <a:lnTo>
                  <a:pt x="6" y="108"/>
                </a:lnTo>
                <a:lnTo>
                  <a:pt x="6" y="118"/>
                </a:lnTo>
                <a:lnTo>
                  <a:pt x="6" y="124"/>
                </a:lnTo>
                <a:lnTo>
                  <a:pt x="6" y="129"/>
                </a:lnTo>
                <a:lnTo>
                  <a:pt x="6" y="124"/>
                </a:lnTo>
                <a:lnTo>
                  <a:pt x="6" y="118"/>
                </a:lnTo>
                <a:lnTo>
                  <a:pt x="6" y="113"/>
                </a:lnTo>
                <a:lnTo>
                  <a:pt x="6" y="118"/>
                </a:lnTo>
                <a:lnTo>
                  <a:pt x="6" y="113"/>
                </a:lnTo>
                <a:lnTo>
                  <a:pt x="6" y="108"/>
                </a:lnTo>
                <a:lnTo>
                  <a:pt x="6" y="102"/>
                </a:lnTo>
                <a:lnTo>
                  <a:pt x="6" y="97"/>
                </a:lnTo>
                <a:lnTo>
                  <a:pt x="6" y="86"/>
                </a:lnTo>
                <a:lnTo>
                  <a:pt x="6" y="81"/>
                </a:lnTo>
                <a:lnTo>
                  <a:pt x="12" y="75"/>
                </a:lnTo>
                <a:lnTo>
                  <a:pt x="12" y="64"/>
                </a:lnTo>
                <a:lnTo>
                  <a:pt x="12" y="59"/>
                </a:lnTo>
                <a:lnTo>
                  <a:pt x="12" y="64"/>
                </a:lnTo>
                <a:lnTo>
                  <a:pt x="12" y="70"/>
                </a:lnTo>
                <a:lnTo>
                  <a:pt x="12" y="81"/>
                </a:lnTo>
                <a:lnTo>
                  <a:pt x="12" y="91"/>
                </a:lnTo>
                <a:lnTo>
                  <a:pt x="12" y="102"/>
                </a:lnTo>
                <a:lnTo>
                  <a:pt x="12" y="108"/>
                </a:lnTo>
                <a:lnTo>
                  <a:pt x="12" y="113"/>
                </a:lnTo>
                <a:lnTo>
                  <a:pt x="12" y="118"/>
                </a:lnTo>
                <a:lnTo>
                  <a:pt x="12" y="124"/>
                </a:lnTo>
                <a:lnTo>
                  <a:pt x="12" y="118"/>
                </a:lnTo>
                <a:lnTo>
                  <a:pt x="12" y="108"/>
                </a:lnTo>
                <a:lnTo>
                  <a:pt x="12" y="97"/>
                </a:lnTo>
                <a:lnTo>
                  <a:pt x="12" y="108"/>
                </a:lnTo>
                <a:lnTo>
                  <a:pt x="12" y="102"/>
                </a:lnTo>
                <a:lnTo>
                  <a:pt x="12" y="97"/>
                </a:lnTo>
                <a:lnTo>
                  <a:pt x="12" y="91"/>
                </a:lnTo>
                <a:lnTo>
                  <a:pt x="12" y="86"/>
                </a:lnTo>
                <a:lnTo>
                  <a:pt x="12" y="91"/>
                </a:lnTo>
                <a:lnTo>
                  <a:pt x="12" y="86"/>
                </a:lnTo>
                <a:lnTo>
                  <a:pt x="12" y="75"/>
                </a:lnTo>
                <a:lnTo>
                  <a:pt x="12" y="70"/>
                </a:lnTo>
                <a:lnTo>
                  <a:pt x="12" y="75"/>
                </a:lnTo>
                <a:lnTo>
                  <a:pt x="12" y="86"/>
                </a:lnTo>
                <a:lnTo>
                  <a:pt x="12" y="91"/>
                </a:lnTo>
                <a:lnTo>
                  <a:pt x="12" y="102"/>
                </a:lnTo>
                <a:lnTo>
                  <a:pt x="12" y="108"/>
                </a:lnTo>
                <a:lnTo>
                  <a:pt x="12" y="118"/>
                </a:lnTo>
                <a:lnTo>
                  <a:pt x="12" y="129"/>
                </a:lnTo>
                <a:lnTo>
                  <a:pt x="12" y="135"/>
                </a:lnTo>
                <a:lnTo>
                  <a:pt x="12" y="124"/>
                </a:lnTo>
                <a:lnTo>
                  <a:pt x="12" y="129"/>
                </a:lnTo>
                <a:lnTo>
                  <a:pt x="12" y="118"/>
                </a:lnTo>
                <a:lnTo>
                  <a:pt x="12" y="113"/>
                </a:lnTo>
                <a:lnTo>
                  <a:pt x="12" y="108"/>
                </a:lnTo>
                <a:lnTo>
                  <a:pt x="12" y="113"/>
                </a:lnTo>
                <a:lnTo>
                  <a:pt x="12" y="108"/>
                </a:lnTo>
                <a:lnTo>
                  <a:pt x="12" y="102"/>
                </a:lnTo>
                <a:lnTo>
                  <a:pt x="12" y="97"/>
                </a:lnTo>
                <a:lnTo>
                  <a:pt x="12" y="86"/>
                </a:lnTo>
                <a:lnTo>
                  <a:pt x="12" y="81"/>
                </a:lnTo>
                <a:lnTo>
                  <a:pt x="12" y="75"/>
                </a:lnTo>
                <a:lnTo>
                  <a:pt x="12" y="81"/>
                </a:lnTo>
                <a:lnTo>
                  <a:pt x="12" y="86"/>
                </a:lnTo>
                <a:lnTo>
                  <a:pt x="12" y="91"/>
                </a:lnTo>
                <a:lnTo>
                  <a:pt x="12" y="86"/>
                </a:lnTo>
                <a:lnTo>
                  <a:pt x="12" y="91"/>
                </a:lnTo>
                <a:lnTo>
                  <a:pt x="12" y="102"/>
                </a:lnTo>
                <a:lnTo>
                  <a:pt x="12" y="113"/>
                </a:lnTo>
                <a:lnTo>
                  <a:pt x="12" y="108"/>
                </a:lnTo>
                <a:lnTo>
                  <a:pt x="12" y="102"/>
                </a:lnTo>
                <a:lnTo>
                  <a:pt x="12" y="97"/>
                </a:lnTo>
                <a:lnTo>
                  <a:pt x="12" y="102"/>
                </a:lnTo>
                <a:lnTo>
                  <a:pt x="12" y="91"/>
                </a:lnTo>
                <a:lnTo>
                  <a:pt x="12" y="86"/>
                </a:lnTo>
                <a:lnTo>
                  <a:pt x="12" y="81"/>
                </a:lnTo>
                <a:lnTo>
                  <a:pt x="12" y="75"/>
                </a:lnTo>
                <a:lnTo>
                  <a:pt x="12" y="64"/>
                </a:lnTo>
                <a:lnTo>
                  <a:pt x="18" y="54"/>
                </a:lnTo>
                <a:lnTo>
                  <a:pt x="18" y="59"/>
                </a:lnTo>
                <a:lnTo>
                  <a:pt x="18" y="64"/>
                </a:lnTo>
                <a:lnTo>
                  <a:pt x="18" y="70"/>
                </a:lnTo>
                <a:lnTo>
                  <a:pt x="18" y="75"/>
                </a:lnTo>
                <a:lnTo>
                  <a:pt x="18" y="81"/>
                </a:lnTo>
                <a:lnTo>
                  <a:pt x="18" y="86"/>
                </a:lnTo>
                <a:lnTo>
                  <a:pt x="18" y="108"/>
                </a:lnTo>
                <a:lnTo>
                  <a:pt x="18" y="135"/>
                </a:lnTo>
                <a:lnTo>
                  <a:pt x="18" y="151"/>
                </a:lnTo>
                <a:lnTo>
                  <a:pt x="18" y="145"/>
                </a:lnTo>
                <a:lnTo>
                  <a:pt x="18" y="135"/>
                </a:lnTo>
                <a:lnTo>
                  <a:pt x="18" y="129"/>
                </a:lnTo>
                <a:lnTo>
                  <a:pt x="18" y="124"/>
                </a:lnTo>
                <a:lnTo>
                  <a:pt x="18" y="129"/>
                </a:lnTo>
                <a:lnTo>
                  <a:pt x="18" y="135"/>
                </a:lnTo>
                <a:lnTo>
                  <a:pt x="18" y="129"/>
                </a:lnTo>
                <a:lnTo>
                  <a:pt x="18" y="124"/>
                </a:lnTo>
                <a:lnTo>
                  <a:pt x="18" y="118"/>
                </a:lnTo>
                <a:lnTo>
                  <a:pt x="18" y="113"/>
                </a:lnTo>
                <a:lnTo>
                  <a:pt x="18" y="102"/>
                </a:lnTo>
                <a:lnTo>
                  <a:pt x="18" y="91"/>
                </a:lnTo>
                <a:lnTo>
                  <a:pt x="18" y="81"/>
                </a:lnTo>
                <a:lnTo>
                  <a:pt x="18" y="70"/>
                </a:lnTo>
                <a:lnTo>
                  <a:pt x="18" y="81"/>
                </a:lnTo>
                <a:lnTo>
                  <a:pt x="18" y="86"/>
                </a:lnTo>
                <a:lnTo>
                  <a:pt x="18" y="91"/>
                </a:lnTo>
                <a:lnTo>
                  <a:pt x="18" y="102"/>
                </a:lnTo>
                <a:lnTo>
                  <a:pt x="18" y="124"/>
                </a:lnTo>
                <a:lnTo>
                  <a:pt x="18" y="135"/>
                </a:lnTo>
                <a:lnTo>
                  <a:pt x="18" y="129"/>
                </a:lnTo>
                <a:lnTo>
                  <a:pt x="18" y="124"/>
                </a:lnTo>
                <a:lnTo>
                  <a:pt x="18" y="108"/>
                </a:lnTo>
                <a:lnTo>
                  <a:pt x="18" y="91"/>
                </a:lnTo>
                <a:lnTo>
                  <a:pt x="18" y="86"/>
                </a:lnTo>
                <a:lnTo>
                  <a:pt x="18" y="81"/>
                </a:lnTo>
                <a:lnTo>
                  <a:pt x="18" y="70"/>
                </a:lnTo>
                <a:lnTo>
                  <a:pt x="18" y="64"/>
                </a:lnTo>
                <a:lnTo>
                  <a:pt x="18" y="70"/>
                </a:lnTo>
                <a:lnTo>
                  <a:pt x="18" y="75"/>
                </a:lnTo>
                <a:lnTo>
                  <a:pt x="18" y="81"/>
                </a:lnTo>
                <a:lnTo>
                  <a:pt x="18" y="75"/>
                </a:lnTo>
                <a:lnTo>
                  <a:pt x="18" y="81"/>
                </a:lnTo>
                <a:lnTo>
                  <a:pt x="18" y="86"/>
                </a:lnTo>
                <a:lnTo>
                  <a:pt x="18" y="97"/>
                </a:lnTo>
                <a:lnTo>
                  <a:pt x="18" y="108"/>
                </a:lnTo>
                <a:lnTo>
                  <a:pt x="18" y="113"/>
                </a:lnTo>
                <a:lnTo>
                  <a:pt x="18" y="118"/>
                </a:lnTo>
                <a:lnTo>
                  <a:pt x="18" y="124"/>
                </a:lnTo>
                <a:lnTo>
                  <a:pt x="18" y="129"/>
                </a:lnTo>
                <a:lnTo>
                  <a:pt x="18" y="124"/>
                </a:lnTo>
                <a:lnTo>
                  <a:pt x="18" y="129"/>
                </a:lnTo>
                <a:lnTo>
                  <a:pt x="18" y="124"/>
                </a:lnTo>
                <a:lnTo>
                  <a:pt x="18" y="113"/>
                </a:lnTo>
                <a:lnTo>
                  <a:pt x="18" y="102"/>
                </a:lnTo>
                <a:lnTo>
                  <a:pt x="24" y="108"/>
                </a:lnTo>
                <a:lnTo>
                  <a:pt x="24" y="102"/>
                </a:lnTo>
                <a:lnTo>
                  <a:pt x="24" y="97"/>
                </a:lnTo>
                <a:lnTo>
                  <a:pt x="24" y="91"/>
                </a:lnTo>
                <a:lnTo>
                  <a:pt x="24" y="81"/>
                </a:lnTo>
                <a:lnTo>
                  <a:pt x="24" y="70"/>
                </a:lnTo>
                <a:lnTo>
                  <a:pt x="24" y="81"/>
                </a:lnTo>
                <a:lnTo>
                  <a:pt x="24" y="97"/>
                </a:lnTo>
                <a:lnTo>
                  <a:pt x="24" y="108"/>
                </a:lnTo>
                <a:lnTo>
                  <a:pt x="24" y="97"/>
                </a:lnTo>
                <a:lnTo>
                  <a:pt x="24" y="91"/>
                </a:lnTo>
                <a:lnTo>
                  <a:pt x="24" y="102"/>
                </a:lnTo>
                <a:lnTo>
                  <a:pt x="24" y="113"/>
                </a:lnTo>
                <a:lnTo>
                  <a:pt x="24" y="97"/>
                </a:lnTo>
                <a:lnTo>
                  <a:pt x="24" y="91"/>
                </a:lnTo>
                <a:lnTo>
                  <a:pt x="24" y="102"/>
                </a:lnTo>
                <a:lnTo>
                  <a:pt x="24" y="97"/>
                </a:lnTo>
                <a:lnTo>
                  <a:pt x="24" y="91"/>
                </a:lnTo>
                <a:lnTo>
                  <a:pt x="24" y="81"/>
                </a:lnTo>
                <a:lnTo>
                  <a:pt x="24" y="75"/>
                </a:lnTo>
                <a:lnTo>
                  <a:pt x="24" y="81"/>
                </a:lnTo>
                <a:lnTo>
                  <a:pt x="24" y="86"/>
                </a:lnTo>
                <a:lnTo>
                  <a:pt x="24" y="81"/>
                </a:lnTo>
                <a:lnTo>
                  <a:pt x="24" y="86"/>
                </a:lnTo>
                <a:lnTo>
                  <a:pt x="24" y="102"/>
                </a:lnTo>
                <a:lnTo>
                  <a:pt x="24" y="118"/>
                </a:lnTo>
                <a:lnTo>
                  <a:pt x="24" y="129"/>
                </a:lnTo>
                <a:lnTo>
                  <a:pt x="24" y="124"/>
                </a:lnTo>
                <a:lnTo>
                  <a:pt x="24" y="118"/>
                </a:lnTo>
                <a:lnTo>
                  <a:pt x="24" y="124"/>
                </a:lnTo>
                <a:lnTo>
                  <a:pt x="24" y="129"/>
                </a:lnTo>
                <a:lnTo>
                  <a:pt x="24" y="124"/>
                </a:lnTo>
                <a:lnTo>
                  <a:pt x="24" y="118"/>
                </a:lnTo>
                <a:lnTo>
                  <a:pt x="24" y="113"/>
                </a:lnTo>
                <a:lnTo>
                  <a:pt x="24" y="118"/>
                </a:lnTo>
                <a:lnTo>
                  <a:pt x="24" y="129"/>
                </a:lnTo>
                <a:lnTo>
                  <a:pt x="24" y="124"/>
                </a:lnTo>
                <a:lnTo>
                  <a:pt x="24" y="113"/>
                </a:lnTo>
                <a:lnTo>
                  <a:pt x="24" y="102"/>
                </a:lnTo>
                <a:lnTo>
                  <a:pt x="24" y="91"/>
                </a:lnTo>
                <a:lnTo>
                  <a:pt x="24" y="86"/>
                </a:lnTo>
                <a:lnTo>
                  <a:pt x="24" y="70"/>
                </a:lnTo>
                <a:lnTo>
                  <a:pt x="24" y="48"/>
                </a:lnTo>
                <a:lnTo>
                  <a:pt x="24" y="43"/>
                </a:lnTo>
                <a:lnTo>
                  <a:pt x="24" y="54"/>
                </a:lnTo>
                <a:lnTo>
                  <a:pt x="24" y="59"/>
                </a:lnTo>
                <a:lnTo>
                  <a:pt x="24" y="64"/>
                </a:lnTo>
                <a:lnTo>
                  <a:pt x="24" y="70"/>
                </a:lnTo>
                <a:lnTo>
                  <a:pt x="24" y="75"/>
                </a:lnTo>
                <a:lnTo>
                  <a:pt x="24" y="86"/>
                </a:lnTo>
                <a:lnTo>
                  <a:pt x="24" y="81"/>
                </a:lnTo>
                <a:lnTo>
                  <a:pt x="24" y="86"/>
                </a:lnTo>
                <a:lnTo>
                  <a:pt x="24" y="97"/>
                </a:lnTo>
                <a:lnTo>
                  <a:pt x="24" y="102"/>
                </a:lnTo>
                <a:lnTo>
                  <a:pt x="24" y="118"/>
                </a:lnTo>
                <a:lnTo>
                  <a:pt x="24" y="129"/>
                </a:lnTo>
                <a:lnTo>
                  <a:pt x="24" y="113"/>
                </a:lnTo>
                <a:lnTo>
                  <a:pt x="24" y="97"/>
                </a:lnTo>
                <a:lnTo>
                  <a:pt x="24" y="102"/>
                </a:lnTo>
                <a:lnTo>
                  <a:pt x="24" y="113"/>
                </a:lnTo>
                <a:lnTo>
                  <a:pt x="24" y="124"/>
                </a:lnTo>
                <a:lnTo>
                  <a:pt x="24" y="118"/>
                </a:lnTo>
                <a:lnTo>
                  <a:pt x="24" y="113"/>
                </a:lnTo>
                <a:lnTo>
                  <a:pt x="24" y="108"/>
                </a:lnTo>
                <a:lnTo>
                  <a:pt x="30" y="102"/>
                </a:lnTo>
                <a:lnTo>
                  <a:pt x="30" y="108"/>
                </a:lnTo>
                <a:lnTo>
                  <a:pt x="30" y="102"/>
                </a:lnTo>
                <a:lnTo>
                  <a:pt x="30" y="97"/>
                </a:lnTo>
                <a:lnTo>
                  <a:pt x="30" y="102"/>
                </a:lnTo>
                <a:lnTo>
                  <a:pt x="30" y="108"/>
                </a:lnTo>
                <a:lnTo>
                  <a:pt x="30" y="113"/>
                </a:lnTo>
                <a:lnTo>
                  <a:pt x="30" y="118"/>
                </a:lnTo>
                <a:lnTo>
                  <a:pt x="30" y="113"/>
                </a:lnTo>
                <a:lnTo>
                  <a:pt x="30" y="108"/>
                </a:lnTo>
                <a:lnTo>
                  <a:pt x="30" y="113"/>
                </a:lnTo>
                <a:lnTo>
                  <a:pt x="30" y="108"/>
                </a:lnTo>
                <a:lnTo>
                  <a:pt x="30" y="102"/>
                </a:lnTo>
                <a:lnTo>
                  <a:pt x="30" y="97"/>
                </a:lnTo>
                <a:lnTo>
                  <a:pt x="30" y="81"/>
                </a:lnTo>
                <a:lnTo>
                  <a:pt x="30" y="75"/>
                </a:lnTo>
                <a:lnTo>
                  <a:pt x="30" y="70"/>
                </a:lnTo>
                <a:lnTo>
                  <a:pt x="30" y="64"/>
                </a:lnTo>
                <a:lnTo>
                  <a:pt x="30" y="59"/>
                </a:lnTo>
                <a:lnTo>
                  <a:pt x="30" y="64"/>
                </a:lnTo>
                <a:lnTo>
                  <a:pt x="30" y="75"/>
                </a:lnTo>
                <a:lnTo>
                  <a:pt x="30" y="70"/>
                </a:lnTo>
                <a:lnTo>
                  <a:pt x="30" y="64"/>
                </a:lnTo>
                <a:lnTo>
                  <a:pt x="30" y="81"/>
                </a:lnTo>
                <a:lnTo>
                  <a:pt x="30" y="91"/>
                </a:lnTo>
                <a:lnTo>
                  <a:pt x="30" y="86"/>
                </a:lnTo>
                <a:lnTo>
                  <a:pt x="30" y="81"/>
                </a:lnTo>
                <a:lnTo>
                  <a:pt x="30" y="86"/>
                </a:lnTo>
                <a:lnTo>
                  <a:pt x="30" y="91"/>
                </a:lnTo>
                <a:lnTo>
                  <a:pt x="30" y="97"/>
                </a:lnTo>
                <a:lnTo>
                  <a:pt x="30" y="102"/>
                </a:lnTo>
                <a:lnTo>
                  <a:pt x="30" y="108"/>
                </a:lnTo>
                <a:lnTo>
                  <a:pt x="30" y="118"/>
                </a:lnTo>
                <a:lnTo>
                  <a:pt x="30" y="124"/>
                </a:lnTo>
                <a:lnTo>
                  <a:pt x="30" y="118"/>
                </a:lnTo>
                <a:lnTo>
                  <a:pt x="30" y="113"/>
                </a:lnTo>
                <a:lnTo>
                  <a:pt x="30" y="118"/>
                </a:lnTo>
                <a:lnTo>
                  <a:pt x="30" y="124"/>
                </a:lnTo>
                <a:lnTo>
                  <a:pt x="30" y="129"/>
                </a:lnTo>
                <a:lnTo>
                  <a:pt x="30" y="135"/>
                </a:lnTo>
                <a:lnTo>
                  <a:pt x="30" y="140"/>
                </a:lnTo>
                <a:lnTo>
                  <a:pt x="30" y="145"/>
                </a:lnTo>
                <a:lnTo>
                  <a:pt x="30" y="151"/>
                </a:lnTo>
                <a:lnTo>
                  <a:pt x="30" y="140"/>
                </a:lnTo>
                <a:lnTo>
                  <a:pt x="30" y="129"/>
                </a:lnTo>
                <a:lnTo>
                  <a:pt x="30" y="113"/>
                </a:lnTo>
                <a:lnTo>
                  <a:pt x="30" y="102"/>
                </a:lnTo>
                <a:lnTo>
                  <a:pt x="30" y="91"/>
                </a:lnTo>
                <a:lnTo>
                  <a:pt x="30" y="81"/>
                </a:lnTo>
                <a:lnTo>
                  <a:pt x="30" y="64"/>
                </a:lnTo>
                <a:lnTo>
                  <a:pt x="30" y="54"/>
                </a:lnTo>
                <a:lnTo>
                  <a:pt x="30" y="59"/>
                </a:lnTo>
                <a:lnTo>
                  <a:pt x="30" y="64"/>
                </a:lnTo>
                <a:lnTo>
                  <a:pt x="30" y="70"/>
                </a:lnTo>
                <a:lnTo>
                  <a:pt x="30" y="59"/>
                </a:lnTo>
                <a:lnTo>
                  <a:pt x="30" y="54"/>
                </a:lnTo>
                <a:lnTo>
                  <a:pt x="36" y="59"/>
                </a:lnTo>
                <a:lnTo>
                  <a:pt x="36" y="75"/>
                </a:lnTo>
                <a:lnTo>
                  <a:pt x="36" y="81"/>
                </a:lnTo>
                <a:lnTo>
                  <a:pt x="36" y="86"/>
                </a:lnTo>
                <a:lnTo>
                  <a:pt x="36" y="97"/>
                </a:lnTo>
                <a:lnTo>
                  <a:pt x="36" y="108"/>
                </a:lnTo>
                <a:lnTo>
                  <a:pt x="36" y="118"/>
                </a:lnTo>
                <a:lnTo>
                  <a:pt x="36" y="135"/>
                </a:lnTo>
                <a:lnTo>
                  <a:pt x="36" y="145"/>
                </a:lnTo>
                <a:lnTo>
                  <a:pt x="36" y="140"/>
                </a:lnTo>
                <a:lnTo>
                  <a:pt x="36" y="129"/>
                </a:lnTo>
                <a:lnTo>
                  <a:pt x="36" y="124"/>
                </a:lnTo>
                <a:lnTo>
                  <a:pt x="36" y="118"/>
                </a:lnTo>
                <a:lnTo>
                  <a:pt x="36" y="108"/>
                </a:lnTo>
                <a:lnTo>
                  <a:pt x="36" y="97"/>
                </a:lnTo>
                <a:lnTo>
                  <a:pt x="36" y="86"/>
                </a:lnTo>
                <a:lnTo>
                  <a:pt x="36" y="75"/>
                </a:lnTo>
                <a:lnTo>
                  <a:pt x="36" y="64"/>
                </a:lnTo>
                <a:lnTo>
                  <a:pt x="36" y="59"/>
                </a:lnTo>
                <a:lnTo>
                  <a:pt x="36" y="70"/>
                </a:lnTo>
                <a:lnTo>
                  <a:pt x="36" y="75"/>
                </a:lnTo>
                <a:lnTo>
                  <a:pt x="36" y="70"/>
                </a:lnTo>
                <a:lnTo>
                  <a:pt x="36" y="64"/>
                </a:lnTo>
                <a:lnTo>
                  <a:pt x="36" y="70"/>
                </a:lnTo>
                <a:lnTo>
                  <a:pt x="36" y="81"/>
                </a:lnTo>
                <a:lnTo>
                  <a:pt x="36" y="86"/>
                </a:lnTo>
                <a:lnTo>
                  <a:pt x="36" y="97"/>
                </a:lnTo>
                <a:lnTo>
                  <a:pt x="36" y="108"/>
                </a:lnTo>
                <a:lnTo>
                  <a:pt x="36" y="113"/>
                </a:lnTo>
                <a:lnTo>
                  <a:pt x="36" y="124"/>
                </a:lnTo>
                <a:lnTo>
                  <a:pt x="36" y="135"/>
                </a:lnTo>
                <a:lnTo>
                  <a:pt x="36" y="129"/>
                </a:lnTo>
                <a:lnTo>
                  <a:pt x="36" y="124"/>
                </a:lnTo>
                <a:lnTo>
                  <a:pt x="36" y="129"/>
                </a:lnTo>
                <a:lnTo>
                  <a:pt x="36" y="124"/>
                </a:lnTo>
                <a:lnTo>
                  <a:pt x="36" y="118"/>
                </a:lnTo>
                <a:lnTo>
                  <a:pt x="36" y="113"/>
                </a:lnTo>
                <a:lnTo>
                  <a:pt x="36" y="108"/>
                </a:lnTo>
                <a:lnTo>
                  <a:pt x="36" y="102"/>
                </a:lnTo>
                <a:lnTo>
                  <a:pt x="36" y="97"/>
                </a:lnTo>
                <a:lnTo>
                  <a:pt x="36" y="91"/>
                </a:lnTo>
                <a:lnTo>
                  <a:pt x="36" y="97"/>
                </a:lnTo>
                <a:lnTo>
                  <a:pt x="36" y="102"/>
                </a:lnTo>
                <a:lnTo>
                  <a:pt x="36" y="97"/>
                </a:lnTo>
                <a:lnTo>
                  <a:pt x="36" y="91"/>
                </a:lnTo>
                <a:lnTo>
                  <a:pt x="36" y="81"/>
                </a:lnTo>
                <a:lnTo>
                  <a:pt x="36" y="75"/>
                </a:lnTo>
                <a:lnTo>
                  <a:pt x="36" y="81"/>
                </a:lnTo>
                <a:lnTo>
                  <a:pt x="36" y="86"/>
                </a:lnTo>
                <a:lnTo>
                  <a:pt x="36" y="91"/>
                </a:lnTo>
                <a:lnTo>
                  <a:pt x="36" y="97"/>
                </a:lnTo>
                <a:lnTo>
                  <a:pt x="36" y="91"/>
                </a:lnTo>
                <a:lnTo>
                  <a:pt x="36" y="86"/>
                </a:lnTo>
                <a:lnTo>
                  <a:pt x="36" y="75"/>
                </a:lnTo>
                <a:lnTo>
                  <a:pt x="36" y="81"/>
                </a:lnTo>
                <a:lnTo>
                  <a:pt x="36" y="86"/>
                </a:lnTo>
                <a:lnTo>
                  <a:pt x="36" y="91"/>
                </a:lnTo>
                <a:lnTo>
                  <a:pt x="36" y="97"/>
                </a:lnTo>
                <a:lnTo>
                  <a:pt x="36" y="102"/>
                </a:lnTo>
                <a:lnTo>
                  <a:pt x="36" y="118"/>
                </a:lnTo>
                <a:lnTo>
                  <a:pt x="42" y="135"/>
                </a:lnTo>
                <a:lnTo>
                  <a:pt x="42" y="118"/>
                </a:lnTo>
                <a:lnTo>
                  <a:pt x="42" y="108"/>
                </a:lnTo>
                <a:lnTo>
                  <a:pt x="42" y="118"/>
                </a:lnTo>
                <a:lnTo>
                  <a:pt x="42" y="135"/>
                </a:lnTo>
                <a:lnTo>
                  <a:pt x="42" y="151"/>
                </a:lnTo>
                <a:lnTo>
                  <a:pt x="42" y="145"/>
                </a:lnTo>
                <a:lnTo>
                  <a:pt x="42" y="140"/>
                </a:lnTo>
                <a:lnTo>
                  <a:pt x="42" y="129"/>
                </a:lnTo>
                <a:lnTo>
                  <a:pt x="42" y="124"/>
                </a:lnTo>
                <a:lnTo>
                  <a:pt x="42" y="118"/>
                </a:lnTo>
                <a:lnTo>
                  <a:pt x="42" y="113"/>
                </a:lnTo>
                <a:lnTo>
                  <a:pt x="42" y="108"/>
                </a:lnTo>
                <a:lnTo>
                  <a:pt x="42" y="102"/>
                </a:lnTo>
                <a:lnTo>
                  <a:pt x="42" y="91"/>
                </a:lnTo>
                <a:lnTo>
                  <a:pt x="42" y="86"/>
                </a:lnTo>
                <a:lnTo>
                  <a:pt x="42" y="70"/>
                </a:lnTo>
                <a:lnTo>
                  <a:pt x="42" y="54"/>
                </a:lnTo>
                <a:lnTo>
                  <a:pt x="42" y="48"/>
                </a:lnTo>
                <a:lnTo>
                  <a:pt x="42" y="64"/>
                </a:lnTo>
                <a:lnTo>
                  <a:pt x="42" y="81"/>
                </a:lnTo>
                <a:lnTo>
                  <a:pt x="42" y="75"/>
                </a:lnTo>
                <a:lnTo>
                  <a:pt x="42" y="64"/>
                </a:lnTo>
                <a:lnTo>
                  <a:pt x="42" y="59"/>
                </a:lnTo>
                <a:lnTo>
                  <a:pt x="42" y="64"/>
                </a:lnTo>
                <a:lnTo>
                  <a:pt x="42" y="81"/>
                </a:lnTo>
                <a:lnTo>
                  <a:pt x="42" y="91"/>
                </a:lnTo>
                <a:lnTo>
                  <a:pt x="42" y="86"/>
                </a:lnTo>
                <a:lnTo>
                  <a:pt x="42" y="81"/>
                </a:lnTo>
                <a:lnTo>
                  <a:pt x="42" y="91"/>
                </a:lnTo>
                <a:lnTo>
                  <a:pt x="42" y="102"/>
                </a:lnTo>
                <a:lnTo>
                  <a:pt x="42" y="118"/>
                </a:lnTo>
                <a:lnTo>
                  <a:pt x="42" y="129"/>
                </a:lnTo>
                <a:lnTo>
                  <a:pt x="42" y="118"/>
                </a:lnTo>
                <a:lnTo>
                  <a:pt x="42" y="113"/>
                </a:lnTo>
                <a:lnTo>
                  <a:pt x="42" y="118"/>
                </a:lnTo>
                <a:lnTo>
                  <a:pt x="42" y="113"/>
                </a:lnTo>
                <a:lnTo>
                  <a:pt x="42" y="108"/>
                </a:lnTo>
                <a:lnTo>
                  <a:pt x="42" y="113"/>
                </a:lnTo>
                <a:lnTo>
                  <a:pt x="42" y="118"/>
                </a:lnTo>
                <a:lnTo>
                  <a:pt x="42" y="113"/>
                </a:lnTo>
                <a:lnTo>
                  <a:pt x="42" y="108"/>
                </a:lnTo>
                <a:lnTo>
                  <a:pt x="42" y="102"/>
                </a:lnTo>
                <a:lnTo>
                  <a:pt x="42" y="97"/>
                </a:lnTo>
                <a:lnTo>
                  <a:pt x="42" y="102"/>
                </a:lnTo>
                <a:lnTo>
                  <a:pt x="42" y="97"/>
                </a:lnTo>
                <a:lnTo>
                  <a:pt x="42" y="91"/>
                </a:lnTo>
                <a:lnTo>
                  <a:pt x="42" y="86"/>
                </a:lnTo>
                <a:lnTo>
                  <a:pt x="42" y="81"/>
                </a:lnTo>
                <a:lnTo>
                  <a:pt x="42" y="70"/>
                </a:lnTo>
                <a:lnTo>
                  <a:pt x="42" y="64"/>
                </a:lnTo>
                <a:lnTo>
                  <a:pt x="42" y="70"/>
                </a:lnTo>
                <a:lnTo>
                  <a:pt x="42" y="75"/>
                </a:lnTo>
                <a:lnTo>
                  <a:pt x="42" y="86"/>
                </a:lnTo>
                <a:lnTo>
                  <a:pt x="42" y="97"/>
                </a:lnTo>
                <a:lnTo>
                  <a:pt x="42" y="118"/>
                </a:lnTo>
                <a:lnTo>
                  <a:pt x="42" y="145"/>
                </a:lnTo>
                <a:lnTo>
                  <a:pt x="42" y="151"/>
                </a:lnTo>
                <a:lnTo>
                  <a:pt x="42" y="129"/>
                </a:lnTo>
                <a:lnTo>
                  <a:pt x="42" y="118"/>
                </a:lnTo>
                <a:lnTo>
                  <a:pt x="42" y="129"/>
                </a:lnTo>
                <a:lnTo>
                  <a:pt x="42" y="135"/>
                </a:lnTo>
                <a:lnTo>
                  <a:pt x="42" y="129"/>
                </a:lnTo>
                <a:lnTo>
                  <a:pt x="42" y="113"/>
                </a:lnTo>
                <a:lnTo>
                  <a:pt x="42" y="97"/>
                </a:lnTo>
                <a:lnTo>
                  <a:pt x="42" y="91"/>
                </a:lnTo>
                <a:lnTo>
                  <a:pt x="42" y="81"/>
                </a:lnTo>
                <a:lnTo>
                  <a:pt x="42" y="75"/>
                </a:lnTo>
                <a:lnTo>
                  <a:pt x="42" y="70"/>
                </a:lnTo>
                <a:lnTo>
                  <a:pt x="42" y="64"/>
                </a:lnTo>
                <a:lnTo>
                  <a:pt x="48" y="70"/>
                </a:lnTo>
                <a:lnTo>
                  <a:pt x="48" y="64"/>
                </a:lnTo>
                <a:lnTo>
                  <a:pt x="48" y="59"/>
                </a:lnTo>
                <a:lnTo>
                  <a:pt x="48" y="54"/>
                </a:lnTo>
                <a:lnTo>
                  <a:pt x="48" y="59"/>
                </a:lnTo>
                <a:lnTo>
                  <a:pt x="48" y="75"/>
                </a:lnTo>
                <a:lnTo>
                  <a:pt x="48" y="91"/>
                </a:lnTo>
                <a:lnTo>
                  <a:pt x="48" y="102"/>
                </a:lnTo>
                <a:lnTo>
                  <a:pt x="48" y="124"/>
                </a:lnTo>
                <a:lnTo>
                  <a:pt x="48" y="145"/>
                </a:lnTo>
                <a:lnTo>
                  <a:pt x="48" y="151"/>
                </a:lnTo>
                <a:lnTo>
                  <a:pt x="48" y="140"/>
                </a:lnTo>
                <a:lnTo>
                  <a:pt x="48" y="129"/>
                </a:lnTo>
                <a:lnTo>
                  <a:pt x="48" y="135"/>
                </a:lnTo>
                <a:lnTo>
                  <a:pt x="48" y="145"/>
                </a:lnTo>
                <a:lnTo>
                  <a:pt x="48" y="151"/>
                </a:lnTo>
                <a:lnTo>
                  <a:pt x="48" y="145"/>
                </a:lnTo>
                <a:lnTo>
                  <a:pt x="48" y="140"/>
                </a:lnTo>
                <a:lnTo>
                  <a:pt x="48" y="135"/>
                </a:lnTo>
                <a:lnTo>
                  <a:pt x="48" y="129"/>
                </a:lnTo>
                <a:lnTo>
                  <a:pt x="48" y="118"/>
                </a:lnTo>
                <a:lnTo>
                  <a:pt x="48" y="108"/>
                </a:lnTo>
                <a:lnTo>
                  <a:pt x="48" y="102"/>
                </a:lnTo>
                <a:lnTo>
                  <a:pt x="48" y="97"/>
                </a:lnTo>
                <a:lnTo>
                  <a:pt x="48" y="91"/>
                </a:lnTo>
                <a:lnTo>
                  <a:pt x="48" y="81"/>
                </a:lnTo>
                <a:lnTo>
                  <a:pt x="48" y="86"/>
                </a:lnTo>
                <a:lnTo>
                  <a:pt x="48" y="81"/>
                </a:lnTo>
                <a:lnTo>
                  <a:pt x="48" y="75"/>
                </a:lnTo>
                <a:lnTo>
                  <a:pt x="48" y="81"/>
                </a:lnTo>
                <a:lnTo>
                  <a:pt x="48" y="91"/>
                </a:lnTo>
                <a:lnTo>
                  <a:pt x="48" y="86"/>
                </a:lnTo>
                <a:lnTo>
                  <a:pt x="48" y="75"/>
                </a:lnTo>
                <a:lnTo>
                  <a:pt x="48" y="86"/>
                </a:lnTo>
                <a:lnTo>
                  <a:pt x="48" y="81"/>
                </a:lnTo>
                <a:lnTo>
                  <a:pt x="48" y="70"/>
                </a:lnTo>
                <a:lnTo>
                  <a:pt x="48" y="64"/>
                </a:lnTo>
                <a:lnTo>
                  <a:pt x="48" y="75"/>
                </a:lnTo>
                <a:lnTo>
                  <a:pt x="48" y="70"/>
                </a:lnTo>
                <a:lnTo>
                  <a:pt x="48" y="81"/>
                </a:lnTo>
                <a:lnTo>
                  <a:pt x="48" y="86"/>
                </a:lnTo>
                <a:lnTo>
                  <a:pt x="48" y="97"/>
                </a:lnTo>
                <a:lnTo>
                  <a:pt x="48" y="108"/>
                </a:lnTo>
                <a:lnTo>
                  <a:pt x="48" y="129"/>
                </a:lnTo>
                <a:lnTo>
                  <a:pt x="48" y="140"/>
                </a:lnTo>
                <a:lnTo>
                  <a:pt x="48" y="129"/>
                </a:lnTo>
                <a:lnTo>
                  <a:pt x="48" y="135"/>
                </a:lnTo>
                <a:lnTo>
                  <a:pt x="48" y="145"/>
                </a:lnTo>
                <a:lnTo>
                  <a:pt x="48" y="140"/>
                </a:lnTo>
                <a:lnTo>
                  <a:pt x="48" y="135"/>
                </a:lnTo>
                <a:lnTo>
                  <a:pt x="48" y="129"/>
                </a:lnTo>
                <a:lnTo>
                  <a:pt x="48" y="118"/>
                </a:lnTo>
                <a:lnTo>
                  <a:pt x="48" y="108"/>
                </a:lnTo>
                <a:lnTo>
                  <a:pt x="48" y="97"/>
                </a:lnTo>
                <a:lnTo>
                  <a:pt x="48" y="91"/>
                </a:lnTo>
                <a:lnTo>
                  <a:pt x="48" y="86"/>
                </a:lnTo>
                <a:lnTo>
                  <a:pt x="48" y="75"/>
                </a:lnTo>
                <a:lnTo>
                  <a:pt x="48" y="70"/>
                </a:lnTo>
                <a:lnTo>
                  <a:pt x="48" y="75"/>
                </a:lnTo>
                <a:lnTo>
                  <a:pt x="48" y="81"/>
                </a:lnTo>
                <a:lnTo>
                  <a:pt x="55" y="86"/>
                </a:lnTo>
                <a:lnTo>
                  <a:pt x="55" y="91"/>
                </a:lnTo>
                <a:lnTo>
                  <a:pt x="55" y="86"/>
                </a:lnTo>
                <a:lnTo>
                  <a:pt x="55" y="75"/>
                </a:lnTo>
                <a:lnTo>
                  <a:pt x="55" y="70"/>
                </a:lnTo>
                <a:lnTo>
                  <a:pt x="55" y="75"/>
                </a:lnTo>
                <a:lnTo>
                  <a:pt x="55" y="81"/>
                </a:lnTo>
                <a:lnTo>
                  <a:pt x="55" y="91"/>
                </a:lnTo>
                <a:lnTo>
                  <a:pt x="55" y="86"/>
                </a:lnTo>
                <a:lnTo>
                  <a:pt x="55" y="91"/>
                </a:lnTo>
                <a:lnTo>
                  <a:pt x="55" y="102"/>
                </a:lnTo>
                <a:lnTo>
                  <a:pt x="55" y="97"/>
                </a:lnTo>
                <a:lnTo>
                  <a:pt x="55" y="102"/>
                </a:lnTo>
                <a:lnTo>
                  <a:pt x="55" y="113"/>
                </a:lnTo>
                <a:lnTo>
                  <a:pt x="55" y="118"/>
                </a:lnTo>
                <a:lnTo>
                  <a:pt x="55" y="113"/>
                </a:lnTo>
                <a:lnTo>
                  <a:pt x="55" y="108"/>
                </a:lnTo>
                <a:lnTo>
                  <a:pt x="55" y="102"/>
                </a:lnTo>
                <a:lnTo>
                  <a:pt x="55" y="108"/>
                </a:lnTo>
                <a:lnTo>
                  <a:pt x="55" y="102"/>
                </a:lnTo>
                <a:lnTo>
                  <a:pt x="55" y="97"/>
                </a:lnTo>
                <a:lnTo>
                  <a:pt x="55" y="91"/>
                </a:lnTo>
                <a:lnTo>
                  <a:pt x="55" y="86"/>
                </a:lnTo>
                <a:lnTo>
                  <a:pt x="55" y="91"/>
                </a:lnTo>
                <a:lnTo>
                  <a:pt x="55" y="86"/>
                </a:lnTo>
                <a:lnTo>
                  <a:pt x="55" y="91"/>
                </a:lnTo>
                <a:lnTo>
                  <a:pt x="55" y="102"/>
                </a:lnTo>
                <a:lnTo>
                  <a:pt x="55" y="113"/>
                </a:lnTo>
                <a:lnTo>
                  <a:pt x="55" y="102"/>
                </a:lnTo>
                <a:lnTo>
                  <a:pt x="55" y="97"/>
                </a:lnTo>
                <a:lnTo>
                  <a:pt x="55" y="102"/>
                </a:lnTo>
                <a:lnTo>
                  <a:pt x="55" y="108"/>
                </a:lnTo>
                <a:lnTo>
                  <a:pt x="55" y="113"/>
                </a:lnTo>
                <a:lnTo>
                  <a:pt x="55" y="108"/>
                </a:lnTo>
                <a:lnTo>
                  <a:pt x="55" y="113"/>
                </a:lnTo>
                <a:lnTo>
                  <a:pt x="55" y="108"/>
                </a:lnTo>
                <a:lnTo>
                  <a:pt x="55" y="97"/>
                </a:lnTo>
                <a:lnTo>
                  <a:pt x="55" y="102"/>
                </a:lnTo>
                <a:lnTo>
                  <a:pt x="55" y="118"/>
                </a:lnTo>
                <a:lnTo>
                  <a:pt x="55" y="108"/>
                </a:lnTo>
                <a:lnTo>
                  <a:pt x="55" y="86"/>
                </a:lnTo>
                <a:lnTo>
                  <a:pt x="55" y="81"/>
                </a:lnTo>
                <a:lnTo>
                  <a:pt x="55" y="86"/>
                </a:lnTo>
                <a:lnTo>
                  <a:pt x="55" y="81"/>
                </a:lnTo>
                <a:lnTo>
                  <a:pt x="55" y="75"/>
                </a:lnTo>
                <a:lnTo>
                  <a:pt x="55" y="81"/>
                </a:lnTo>
                <a:lnTo>
                  <a:pt x="55" y="91"/>
                </a:lnTo>
                <a:lnTo>
                  <a:pt x="55" y="108"/>
                </a:lnTo>
                <a:lnTo>
                  <a:pt x="55" y="113"/>
                </a:lnTo>
                <a:lnTo>
                  <a:pt x="55" y="118"/>
                </a:lnTo>
                <a:lnTo>
                  <a:pt x="55" y="124"/>
                </a:lnTo>
                <a:lnTo>
                  <a:pt x="55" y="118"/>
                </a:lnTo>
                <a:lnTo>
                  <a:pt x="55" y="108"/>
                </a:lnTo>
                <a:lnTo>
                  <a:pt x="55" y="97"/>
                </a:lnTo>
                <a:lnTo>
                  <a:pt x="55" y="102"/>
                </a:lnTo>
                <a:lnTo>
                  <a:pt x="55" y="108"/>
                </a:lnTo>
                <a:lnTo>
                  <a:pt x="55" y="97"/>
                </a:lnTo>
                <a:lnTo>
                  <a:pt x="55" y="86"/>
                </a:lnTo>
                <a:lnTo>
                  <a:pt x="55" y="81"/>
                </a:lnTo>
                <a:lnTo>
                  <a:pt x="55" y="70"/>
                </a:lnTo>
                <a:lnTo>
                  <a:pt x="55" y="59"/>
                </a:lnTo>
                <a:lnTo>
                  <a:pt x="55" y="70"/>
                </a:lnTo>
                <a:lnTo>
                  <a:pt x="55" y="81"/>
                </a:lnTo>
                <a:lnTo>
                  <a:pt x="61" y="75"/>
                </a:lnTo>
                <a:lnTo>
                  <a:pt x="61" y="59"/>
                </a:lnTo>
                <a:lnTo>
                  <a:pt x="61" y="75"/>
                </a:lnTo>
                <a:lnTo>
                  <a:pt x="61" y="86"/>
                </a:lnTo>
                <a:lnTo>
                  <a:pt x="61" y="75"/>
                </a:lnTo>
                <a:lnTo>
                  <a:pt x="61" y="81"/>
                </a:lnTo>
                <a:lnTo>
                  <a:pt x="61" y="102"/>
                </a:lnTo>
                <a:lnTo>
                  <a:pt x="61" y="129"/>
                </a:lnTo>
                <a:lnTo>
                  <a:pt x="61" y="140"/>
                </a:lnTo>
                <a:lnTo>
                  <a:pt x="61" y="135"/>
                </a:lnTo>
                <a:lnTo>
                  <a:pt x="61" y="118"/>
                </a:lnTo>
                <a:lnTo>
                  <a:pt x="61" y="113"/>
                </a:lnTo>
                <a:lnTo>
                  <a:pt x="61" y="118"/>
                </a:lnTo>
                <a:lnTo>
                  <a:pt x="61" y="113"/>
                </a:lnTo>
                <a:lnTo>
                  <a:pt x="61" y="108"/>
                </a:lnTo>
                <a:lnTo>
                  <a:pt x="61" y="102"/>
                </a:lnTo>
                <a:lnTo>
                  <a:pt x="61" y="97"/>
                </a:lnTo>
                <a:lnTo>
                  <a:pt x="61" y="91"/>
                </a:lnTo>
                <a:lnTo>
                  <a:pt x="61" y="86"/>
                </a:lnTo>
                <a:lnTo>
                  <a:pt x="61" y="91"/>
                </a:lnTo>
                <a:lnTo>
                  <a:pt x="61" y="97"/>
                </a:lnTo>
                <a:lnTo>
                  <a:pt x="61" y="102"/>
                </a:lnTo>
                <a:lnTo>
                  <a:pt x="61" y="113"/>
                </a:lnTo>
                <a:lnTo>
                  <a:pt x="61" y="124"/>
                </a:lnTo>
                <a:lnTo>
                  <a:pt x="61" y="129"/>
                </a:lnTo>
                <a:lnTo>
                  <a:pt x="61" y="124"/>
                </a:lnTo>
                <a:lnTo>
                  <a:pt x="61" y="118"/>
                </a:lnTo>
                <a:lnTo>
                  <a:pt x="61" y="108"/>
                </a:lnTo>
                <a:lnTo>
                  <a:pt x="61" y="97"/>
                </a:lnTo>
                <a:lnTo>
                  <a:pt x="61" y="86"/>
                </a:lnTo>
                <a:lnTo>
                  <a:pt x="61" y="81"/>
                </a:lnTo>
                <a:lnTo>
                  <a:pt x="61" y="75"/>
                </a:lnTo>
                <a:lnTo>
                  <a:pt x="61" y="81"/>
                </a:lnTo>
                <a:lnTo>
                  <a:pt x="61" y="86"/>
                </a:lnTo>
                <a:lnTo>
                  <a:pt x="61" y="91"/>
                </a:lnTo>
                <a:lnTo>
                  <a:pt x="61" y="97"/>
                </a:lnTo>
                <a:lnTo>
                  <a:pt x="61" y="102"/>
                </a:lnTo>
                <a:lnTo>
                  <a:pt x="61" y="97"/>
                </a:lnTo>
                <a:lnTo>
                  <a:pt x="61" y="91"/>
                </a:lnTo>
                <a:lnTo>
                  <a:pt x="61" y="86"/>
                </a:lnTo>
                <a:lnTo>
                  <a:pt x="61" y="97"/>
                </a:lnTo>
                <a:lnTo>
                  <a:pt x="61" y="86"/>
                </a:lnTo>
                <a:lnTo>
                  <a:pt x="61" y="81"/>
                </a:lnTo>
                <a:lnTo>
                  <a:pt x="61" y="91"/>
                </a:lnTo>
                <a:lnTo>
                  <a:pt x="61" y="86"/>
                </a:lnTo>
                <a:lnTo>
                  <a:pt x="61" y="81"/>
                </a:lnTo>
                <a:lnTo>
                  <a:pt x="61" y="91"/>
                </a:lnTo>
                <a:lnTo>
                  <a:pt x="61" y="108"/>
                </a:lnTo>
                <a:lnTo>
                  <a:pt x="61" y="129"/>
                </a:lnTo>
                <a:lnTo>
                  <a:pt x="61" y="140"/>
                </a:lnTo>
                <a:lnTo>
                  <a:pt x="61" y="135"/>
                </a:lnTo>
                <a:lnTo>
                  <a:pt x="61" y="129"/>
                </a:lnTo>
                <a:lnTo>
                  <a:pt x="61" y="124"/>
                </a:lnTo>
                <a:lnTo>
                  <a:pt x="61" y="118"/>
                </a:lnTo>
                <a:lnTo>
                  <a:pt x="67" y="113"/>
                </a:lnTo>
                <a:lnTo>
                  <a:pt x="67" y="102"/>
                </a:lnTo>
                <a:lnTo>
                  <a:pt x="67" y="97"/>
                </a:lnTo>
                <a:lnTo>
                  <a:pt x="67" y="86"/>
                </a:lnTo>
                <a:lnTo>
                  <a:pt x="67" y="75"/>
                </a:lnTo>
                <a:lnTo>
                  <a:pt x="67" y="59"/>
                </a:lnTo>
                <a:lnTo>
                  <a:pt x="67" y="37"/>
                </a:lnTo>
                <a:lnTo>
                  <a:pt x="67" y="59"/>
                </a:lnTo>
                <a:lnTo>
                  <a:pt x="67" y="81"/>
                </a:lnTo>
                <a:lnTo>
                  <a:pt x="67" y="91"/>
                </a:lnTo>
                <a:lnTo>
                  <a:pt x="67" y="102"/>
                </a:lnTo>
                <a:lnTo>
                  <a:pt x="67" y="124"/>
                </a:lnTo>
                <a:lnTo>
                  <a:pt x="67" y="151"/>
                </a:lnTo>
                <a:lnTo>
                  <a:pt x="67" y="156"/>
                </a:lnTo>
                <a:lnTo>
                  <a:pt x="67" y="145"/>
                </a:lnTo>
                <a:lnTo>
                  <a:pt x="67" y="140"/>
                </a:lnTo>
                <a:lnTo>
                  <a:pt x="67" y="135"/>
                </a:lnTo>
                <a:lnTo>
                  <a:pt x="67" y="140"/>
                </a:lnTo>
                <a:lnTo>
                  <a:pt x="67" y="129"/>
                </a:lnTo>
                <a:lnTo>
                  <a:pt x="67" y="118"/>
                </a:lnTo>
                <a:lnTo>
                  <a:pt x="67" y="102"/>
                </a:lnTo>
                <a:lnTo>
                  <a:pt x="67" y="91"/>
                </a:lnTo>
                <a:lnTo>
                  <a:pt x="67" y="86"/>
                </a:lnTo>
                <a:lnTo>
                  <a:pt x="67" y="81"/>
                </a:lnTo>
                <a:lnTo>
                  <a:pt x="67" y="75"/>
                </a:lnTo>
                <a:lnTo>
                  <a:pt x="67" y="70"/>
                </a:lnTo>
                <a:lnTo>
                  <a:pt x="67" y="64"/>
                </a:lnTo>
                <a:lnTo>
                  <a:pt x="67" y="59"/>
                </a:lnTo>
                <a:lnTo>
                  <a:pt x="67" y="70"/>
                </a:lnTo>
                <a:lnTo>
                  <a:pt x="67" y="81"/>
                </a:lnTo>
                <a:lnTo>
                  <a:pt x="67" y="86"/>
                </a:lnTo>
                <a:lnTo>
                  <a:pt x="67" y="91"/>
                </a:lnTo>
                <a:lnTo>
                  <a:pt x="67" y="97"/>
                </a:lnTo>
                <a:lnTo>
                  <a:pt x="67" y="102"/>
                </a:lnTo>
                <a:lnTo>
                  <a:pt x="67" y="97"/>
                </a:lnTo>
                <a:lnTo>
                  <a:pt x="67" y="91"/>
                </a:lnTo>
                <a:lnTo>
                  <a:pt x="67" y="97"/>
                </a:lnTo>
                <a:lnTo>
                  <a:pt x="67" y="108"/>
                </a:lnTo>
                <a:lnTo>
                  <a:pt x="67" y="113"/>
                </a:lnTo>
                <a:lnTo>
                  <a:pt x="67" y="124"/>
                </a:lnTo>
                <a:lnTo>
                  <a:pt x="67" y="118"/>
                </a:lnTo>
                <a:lnTo>
                  <a:pt x="67" y="113"/>
                </a:lnTo>
                <a:lnTo>
                  <a:pt x="67" y="108"/>
                </a:lnTo>
                <a:lnTo>
                  <a:pt x="67" y="102"/>
                </a:lnTo>
                <a:lnTo>
                  <a:pt x="67" y="97"/>
                </a:lnTo>
                <a:lnTo>
                  <a:pt x="67" y="86"/>
                </a:lnTo>
                <a:lnTo>
                  <a:pt x="67" y="75"/>
                </a:lnTo>
                <a:lnTo>
                  <a:pt x="67" y="86"/>
                </a:lnTo>
                <a:lnTo>
                  <a:pt x="67" y="91"/>
                </a:lnTo>
                <a:lnTo>
                  <a:pt x="67" y="97"/>
                </a:lnTo>
                <a:lnTo>
                  <a:pt x="67" y="113"/>
                </a:lnTo>
                <a:lnTo>
                  <a:pt x="67" y="124"/>
                </a:lnTo>
                <a:lnTo>
                  <a:pt x="67" y="113"/>
                </a:lnTo>
                <a:lnTo>
                  <a:pt x="67" y="97"/>
                </a:lnTo>
                <a:lnTo>
                  <a:pt x="67" y="86"/>
                </a:lnTo>
                <a:lnTo>
                  <a:pt x="67" y="91"/>
                </a:lnTo>
                <a:lnTo>
                  <a:pt x="67" y="102"/>
                </a:lnTo>
                <a:lnTo>
                  <a:pt x="67" y="108"/>
                </a:lnTo>
                <a:lnTo>
                  <a:pt x="67" y="113"/>
                </a:lnTo>
                <a:lnTo>
                  <a:pt x="73" y="108"/>
                </a:lnTo>
                <a:lnTo>
                  <a:pt x="73" y="102"/>
                </a:lnTo>
                <a:lnTo>
                  <a:pt x="73" y="97"/>
                </a:lnTo>
                <a:lnTo>
                  <a:pt x="73" y="91"/>
                </a:lnTo>
                <a:lnTo>
                  <a:pt x="73" y="102"/>
                </a:lnTo>
                <a:lnTo>
                  <a:pt x="73" y="113"/>
                </a:lnTo>
                <a:lnTo>
                  <a:pt x="73" y="102"/>
                </a:lnTo>
                <a:lnTo>
                  <a:pt x="73" y="97"/>
                </a:lnTo>
                <a:lnTo>
                  <a:pt x="73" y="91"/>
                </a:lnTo>
                <a:lnTo>
                  <a:pt x="73" y="86"/>
                </a:lnTo>
                <a:lnTo>
                  <a:pt x="73" y="81"/>
                </a:lnTo>
                <a:lnTo>
                  <a:pt x="73" y="75"/>
                </a:lnTo>
                <a:lnTo>
                  <a:pt x="73" y="81"/>
                </a:lnTo>
                <a:lnTo>
                  <a:pt x="73" y="86"/>
                </a:lnTo>
                <a:lnTo>
                  <a:pt x="73" y="91"/>
                </a:lnTo>
                <a:lnTo>
                  <a:pt x="73" y="97"/>
                </a:lnTo>
                <a:lnTo>
                  <a:pt x="73" y="108"/>
                </a:lnTo>
                <a:lnTo>
                  <a:pt x="73" y="102"/>
                </a:lnTo>
                <a:lnTo>
                  <a:pt x="73" y="97"/>
                </a:lnTo>
                <a:lnTo>
                  <a:pt x="73" y="102"/>
                </a:lnTo>
                <a:lnTo>
                  <a:pt x="73" y="97"/>
                </a:lnTo>
                <a:lnTo>
                  <a:pt x="73" y="102"/>
                </a:lnTo>
                <a:lnTo>
                  <a:pt x="73" y="97"/>
                </a:lnTo>
                <a:lnTo>
                  <a:pt x="73" y="91"/>
                </a:lnTo>
                <a:lnTo>
                  <a:pt x="73" y="97"/>
                </a:lnTo>
                <a:lnTo>
                  <a:pt x="73" y="102"/>
                </a:lnTo>
                <a:lnTo>
                  <a:pt x="73" y="113"/>
                </a:lnTo>
                <a:lnTo>
                  <a:pt x="73" y="108"/>
                </a:lnTo>
                <a:lnTo>
                  <a:pt x="73" y="113"/>
                </a:lnTo>
                <a:lnTo>
                  <a:pt x="73" y="118"/>
                </a:lnTo>
                <a:lnTo>
                  <a:pt x="73" y="124"/>
                </a:lnTo>
                <a:lnTo>
                  <a:pt x="73" y="118"/>
                </a:lnTo>
                <a:lnTo>
                  <a:pt x="73" y="113"/>
                </a:lnTo>
                <a:lnTo>
                  <a:pt x="73" y="108"/>
                </a:lnTo>
                <a:lnTo>
                  <a:pt x="73" y="102"/>
                </a:lnTo>
                <a:lnTo>
                  <a:pt x="73" y="97"/>
                </a:lnTo>
                <a:lnTo>
                  <a:pt x="73" y="86"/>
                </a:lnTo>
                <a:lnTo>
                  <a:pt x="73" y="75"/>
                </a:lnTo>
                <a:lnTo>
                  <a:pt x="73" y="81"/>
                </a:lnTo>
                <a:lnTo>
                  <a:pt x="73" y="75"/>
                </a:lnTo>
                <a:lnTo>
                  <a:pt x="73" y="64"/>
                </a:lnTo>
                <a:lnTo>
                  <a:pt x="73" y="59"/>
                </a:lnTo>
                <a:lnTo>
                  <a:pt x="73" y="64"/>
                </a:lnTo>
                <a:lnTo>
                  <a:pt x="73" y="75"/>
                </a:lnTo>
                <a:lnTo>
                  <a:pt x="73" y="81"/>
                </a:lnTo>
                <a:lnTo>
                  <a:pt x="73" y="97"/>
                </a:lnTo>
                <a:lnTo>
                  <a:pt x="73" y="118"/>
                </a:lnTo>
                <a:lnTo>
                  <a:pt x="73" y="140"/>
                </a:lnTo>
                <a:lnTo>
                  <a:pt x="73" y="118"/>
                </a:lnTo>
                <a:lnTo>
                  <a:pt x="79" y="102"/>
                </a:lnTo>
                <a:lnTo>
                  <a:pt x="79" y="97"/>
                </a:lnTo>
                <a:lnTo>
                  <a:pt x="79" y="91"/>
                </a:lnTo>
                <a:lnTo>
                  <a:pt x="79" y="86"/>
                </a:lnTo>
                <a:lnTo>
                  <a:pt x="79" y="91"/>
                </a:lnTo>
                <a:lnTo>
                  <a:pt x="79" y="97"/>
                </a:lnTo>
                <a:lnTo>
                  <a:pt x="79" y="102"/>
                </a:lnTo>
                <a:lnTo>
                  <a:pt x="79" y="108"/>
                </a:lnTo>
                <a:lnTo>
                  <a:pt x="79" y="102"/>
                </a:lnTo>
                <a:lnTo>
                  <a:pt x="79" y="86"/>
                </a:lnTo>
                <a:lnTo>
                  <a:pt x="79" y="81"/>
                </a:lnTo>
                <a:lnTo>
                  <a:pt x="79" y="86"/>
                </a:lnTo>
                <a:lnTo>
                  <a:pt x="79" y="91"/>
                </a:lnTo>
                <a:lnTo>
                  <a:pt x="79" y="97"/>
                </a:lnTo>
                <a:lnTo>
                  <a:pt x="79" y="102"/>
                </a:lnTo>
                <a:lnTo>
                  <a:pt x="79" y="118"/>
                </a:lnTo>
                <a:lnTo>
                  <a:pt x="79" y="135"/>
                </a:lnTo>
                <a:lnTo>
                  <a:pt x="79" y="118"/>
                </a:lnTo>
                <a:lnTo>
                  <a:pt x="79" y="102"/>
                </a:lnTo>
                <a:lnTo>
                  <a:pt x="79" y="113"/>
                </a:lnTo>
                <a:lnTo>
                  <a:pt x="79" y="102"/>
                </a:lnTo>
                <a:lnTo>
                  <a:pt x="79" y="97"/>
                </a:lnTo>
                <a:lnTo>
                  <a:pt x="79" y="91"/>
                </a:lnTo>
                <a:lnTo>
                  <a:pt x="79" y="97"/>
                </a:lnTo>
                <a:lnTo>
                  <a:pt x="79" y="102"/>
                </a:lnTo>
                <a:lnTo>
                  <a:pt x="79" y="97"/>
                </a:lnTo>
                <a:lnTo>
                  <a:pt x="79" y="91"/>
                </a:lnTo>
                <a:lnTo>
                  <a:pt x="79" y="81"/>
                </a:lnTo>
                <a:lnTo>
                  <a:pt x="79" y="86"/>
                </a:lnTo>
                <a:lnTo>
                  <a:pt x="79" y="97"/>
                </a:lnTo>
                <a:lnTo>
                  <a:pt x="79" y="91"/>
                </a:lnTo>
                <a:lnTo>
                  <a:pt x="79" y="81"/>
                </a:lnTo>
                <a:lnTo>
                  <a:pt x="79" y="75"/>
                </a:lnTo>
                <a:lnTo>
                  <a:pt x="79" y="81"/>
                </a:lnTo>
                <a:lnTo>
                  <a:pt x="79" y="86"/>
                </a:lnTo>
                <a:lnTo>
                  <a:pt x="79" y="102"/>
                </a:lnTo>
                <a:lnTo>
                  <a:pt x="79" y="113"/>
                </a:lnTo>
                <a:lnTo>
                  <a:pt x="79" y="108"/>
                </a:lnTo>
                <a:lnTo>
                  <a:pt x="79" y="113"/>
                </a:lnTo>
                <a:lnTo>
                  <a:pt x="79" y="124"/>
                </a:lnTo>
                <a:lnTo>
                  <a:pt x="79" y="129"/>
                </a:lnTo>
                <a:lnTo>
                  <a:pt x="79" y="135"/>
                </a:lnTo>
                <a:lnTo>
                  <a:pt x="79" y="129"/>
                </a:lnTo>
                <a:lnTo>
                  <a:pt x="79" y="124"/>
                </a:lnTo>
                <a:lnTo>
                  <a:pt x="79" y="129"/>
                </a:lnTo>
                <a:lnTo>
                  <a:pt x="79" y="135"/>
                </a:lnTo>
                <a:lnTo>
                  <a:pt x="79" y="124"/>
                </a:lnTo>
                <a:lnTo>
                  <a:pt x="79" y="108"/>
                </a:lnTo>
                <a:lnTo>
                  <a:pt x="79" y="86"/>
                </a:lnTo>
                <a:lnTo>
                  <a:pt x="79" y="70"/>
                </a:lnTo>
                <a:lnTo>
                  <a:pt x="79" y="59"/>
                </a:lnTo>
                <a:lnTo>
                  <a:pt x="79" y="43"/>
                </a:lnTo>
                <a:lnTo>
                  <a:pt x="79" y="27"/>
                </a:lnTo>
                <a:lnTo>
                  <a:pt x="79" y="21"/>
                </a:lnTo>
                <a:lnTo>
                  <a:pt x="79" y="43"/>
                </a:lnTo>
                <a:lnTo>
                  <a:pt x="79" y="64"/>
                </a:lnTo>
                <a:lnTo>
                  <a:pt x="79" y="81"/>
                </a:lnTo>
                <a:lnTo>
                  <a:pt x="79" y="86"/>
                </a:lnTo>
                <a:lnTo>
                  <a:pt x="79" y="97"/>
                </a:lnTo>
                <a:lnTo>
                  <a:pt x="79" y="113"/>
                </a:lnTo>
                <a:lnTo>
                  <a:pt x="79" y="135"/>
                </a:lnTo>
                <a:lnTo>
                  <a:pt x="79" y="162"/>
                </a:lnTo>
                <a:lnTo>
                  <a:pt x="79" y="172"/>
                </a:lnTo>
                <a:lnTo>
                  <a:pt x="79" y="167"/>
                </a:lnTo>
                <a:lnTo>
                  <a:pt x="79" y="162"/>
                </a:lnTo>
                <a:lnTo>
                  <a:pt x="79" y="156"/>
                </a:lnTo>
                <a:lnTo>
                  <a:pt x="85" y="151"/>
                </a:lnTo>
                <a:lnTo>
                  <a:pt x="85" y="135"/>
                </a:lnTo>
                <a:lnTo>
                  <a:pt x="85" y="118"/>
                </a:lnTo>
                <a:lnTo>
                  <a:pt x="85" y="102"/>
                </a:lnTo>
                <a:lnTo>
                  <a:pt x="85" y="97"/>
                </a:lnTo>
                <a:lnTo>
                  <a:pt x="85" y="86"/>
                </a:lnTo>
                <a:lnTo>
                  <a:pt x="85" y="64"/>
                </a:lnTo>
                <a:lnTo>
                  <a:pt x="85" y="48"/>
                </a:lnTo>
                <a:lnTo>
                  <a:pt x="85" y="64"/>
                </a:lnTo>
                <a:lnTo>
                  <a:pt x="85" y="86"/>
                </a:lnTo>
                <a:lnTo>
                  <a:pt x="85" y="91"/>
                </a:lnTo>
                <a:lnTo>
                  <a:pt x="85" y="86"/>
                </a:lnTo>
                <a:lnTo>
                  <a:pt x="85" y="75"/>
                </a:lnTo>
                <a:lnTo>
                  <a:pt x="85" y="81"/>
                </a:lnTo>
                <a:lnTo>
                  <a:pt x="85" y="86"/>
                </a:lnTo>
                <a:lnTo>
                  <a:pt x="85" y="75"/>
                </a:lnTo>
                <a:lnTo>
                  <a:pt x="85" y="64"/>
                </a:lnTo>
                <a:lnTo>
                  <a:pt x="85" y="59"/>
                </a:lnTo>
                <a:lnTo>
                  <a:pt x="85" y="75"/>
                </a:lnTo>
                <a:lnTo>
                  <a:pt x="85" y="91"/>
                </a:lnTo>
                <a:lnTo>
                  <a:pt x="85" y="97"/>
                </a:lnTo>
                <a:lnTo>
                  <a:pt x="85" y="91"/>
                </a:lnTo>
                <a:lnTo>
                  <a:pt x="85" y="86"/>
                </a:lnTo>
                <a:lnTo>
                  <a:pt x="85" y="97"/>
                </a:lnTo>
                <a:lnTo>
                  <a:pt x="85" y="113"/>
                </a:lnTo>
                <a:lnTo>
                  <a:pt x="85" y="124"/>
                </a:lnTo>
                <a:lnTo>
                  <a:pt x="85" y="135"/>
                </a:lnTo>
                <a:lnTo>
                  <a:pt x="85" y="145"/>
                </a:lnTo>
                <a:lnTo>
                  <a:pt x="85" y="140"/>
                </a:lnTo>
                <a:lnTo>
                  <a:pt x="85" y="129"/>
                </a:lnTo>
                <a:lnTo>
                  <a:pt x="85" y="124"/>
                </a:lnTo>
                <a:lnTo>
                  <a:pt x="85" y="135"/>
                </a:lnTo>
                <a:lnTo>
                  <a:pt x="85" y="145"/>
                </a:lnTo>
                <a:lnTo>
                  <a:pt x="85" y="151"/>
                </a:lnTo>
                <a:lnTo>
                  <a:pt x="85" y="140"/>
                </a:lnTo>
                <a:lnTo>
                  <a:pt x="85" y="124"/>
                </a:lnTo>
                <a:lnTo>
                  <a:pt x="85" y="118"/>
                </a:lnTo>
                <a:lnTo>
                  <a:pt x="85" y="113"/>
                </a:lnTo>
                <a:lnTo>
                  <a:pt x="85" y="108"/>
                </a:lnTo>
                <a:lnTo>
                  <a:pt x="85" y="102"/>
                </a:lnTo>
                <a:lnTo>
                  <a:pt x="85" y="86"/>
                </a:lnTo>
                <a:lnTo>
                  <a:pt x="85" y="75"/>
                </a:lnTo>
                <a:lnTo>
                  <a:pt x="85" y="86"/>
                </a:lnTo>
                <a:lnTo>
                  <a:pt x="85" y="75"/>
                </a:lnTo>
                <a:lnTo>
                  <a:pt x="85" y="70"/>
                </a:lnTo>
                <a:lnTo>
                  <a:pt x="85" y="64"/>
                </a:lnTo>
                <a:lnTo>
                  <a:pt x="85" y="54"/>
                </a:lnTo>
                <a:lnTo>
                  <a:pt x="85" y="59"/>
                </a:lnTo>
                <a:lnTo>
                  <a:pt x="85" y="64"/>
                </a:lnTo>
                <a:lnTo>
                  <a:pt x="85" y="59"/>
                </a:lnTo>
                <a:lnTo>
                  <a:pt x="85" y="64"/>
                </a:lnTo>
                <a:lnTo>
                  <a:pt x="85" y="70"/>
                </a:lnTo>
                <a:lnTo>
                  <a:pt x="85" y="75"/>
                </a:lnTo>
                <a:lnTo>
                  <a:pt x="85" y="81"/>
                </a:lnTo>
                <a:lnTo>
                  <a:pt x="85" y="86"/>
                </a:lnTo>
                <a:lnTo>
                  <a:pt x="85" y="102"/>
                </a:lnTo>
                <a:lnTo>
                  <a:pt x="85" y="118"/>
                </a:lnTo>
                <a:lnTo>
                  <a:pt x="85" y="145"/>
                </a:lnTo>
                <a:lnTo>
                  <a:pt x="85" y="167"/>
                </a:lnTo>
                <a:lnTo>
                  <a:pt x="85" y="156"/>
                </a:lnTo>
                <a:lnTo>
                  <a:pt x="85" y="140"/>
                </a:lnTo>
                <a:lnTo>
                  <a:pt x="85" y="124"/>
                </a:lnTo>
                <a:lnTo>
                  <a:pt x="85" y="97"/>
                </a:lnTo>
                <a:lnTo>
                  <a:pt x="85" y="59"/>
                </a:lnTo>
                <a:lnTo>
                  <a:pt x="85" y="32"/>
                </a:lnTo>
                <a:lnTo>
                  <a:pt x="85" y="10"/>
                </a:lnTo>
                <a:lnTo>
                  <a:pt x="85" y="0"/>
                </a:lnTo>
                <a:lnTo>
                  <a:pt x="85" y="10"/>
                </a:lnTo>
                <a:lnTo>
                  <a:pt x="85" y="32"/>
                </a:lnTo>
                <a:lnTo>
                  <a:pt x="85" y="70"/>
                </a:lnTo>
                <a:lnTo>
                  <a:pt x="91" y="102"/>
                </a:lnTo>
                <a:lnTo>
                  <a:pt x="91" y="124"/>
                </a:lnTo>
                <a:lnTo>
                  <a:pt x="91" y="156"/>
                </a:lnTo>
                <a:lnTo>
                  <a:pt x="91" y="183"/>
                </a:lnTo>
                <a:lnTo>
                  <a:pt x="91" y="194"/>
                </a:lnTo>
                <a:lnTo>
                  <a:pt x="91" y="188"/>
                </a:lnTo>
                <a:lnTo>
                  <a:pt x="91" y="178"/>
                </a:lnTo>
                <a:lnTo>
                  <a:pt x="91" y="183"/>
                </a:lnTo>
                <a:lnTo>
                  <a:pt x="91" y="188"/>
                </a:lnTo>
                <a:lnTo>
                  <a:pt x="91" y="178"/>
                </a:lnTo>
                <a:lnTo>
                  <a:pt x="91" y="151"/>
                </a:lnTo>
                <a:lnTo>
                  <a:pt x="91" y="129"/>
                </a:lnTo>
                <a:lnTo>
                  <a:pt x="91" y="113"/>
                </a:lnTo>
                <a:lnTo>
                  <a:pt x="91" y="97"/>
                </a:lnTo>
                <a:lnTo>
                  <a:pt x="91" y="75"/>
                </a:lnTo>
                <a:lnTo>
                  <a:pt x="91" y="48"/>
                </a:lnTo>
                <a:lnTo>
                  <a:pt x="91" y="32"/>
                </a:lnTo>
                <a:lnTo>
                  <a:pt x="91" y="27"/>
                </a:lnTo>
                <a:lnTo>
                  <a:pt x="91" y="32"/>
                </a:lnTo>
                <a:lnTo>
                  <a:pt x="91" y="27"/>
                </a:lnTo>
                <a:lnTo>
                  <a:pt x="91" y="21"/>
                </a:lnTo>
                <a:lnTo>
                  <a:pt x="91" y="16"/>
                </a:lnTo>
                <a:lnTo>
                  <a:pt x="91" y="21"/>
                </a:lnTo>
                <a:lnTo>
                  <a:pt x="91" y="37"/>
                </a:lnTo>
                <a:lnTo>
                  <a:pt x="91" y="59"/>
                </a:lnTo>
                <a:lnTo>
                  <a:pt x="91" y="75"/>
                </a:lnTo>
                <a:lnTo>
                  <a:pt x="91" y="86"/>
                </a:lnTo>
                <a:lnTo>
                  <a:pt x="91" y="102"/>
                </a:lnTo>
                <a:lnTo>
                  <a:pt x="91" y="118"/>
                </a:lnTo>
                <a:lnTo>
                  <a:pt x="91" y="140"/>
                </a:lnTo>
                <a:lnTo>
                  <a:pt x="91" y="156"/>
                </a:lnTo>
                <a:lnTo>
                  <a:pt x="91" y="151"/>
                </a:lnTo>
                <a:lnTo>
                  <a:pt x="91" y="135"/>
                </a:lnTo>
                <a:lnTo>
                  <a:pt x="91" y="118"/>
                </a:lnTo>
                <a:lnTo>
                  <a:pt x="91" y="129"/>
                </a:lnTo>
                <a:lnTo>
                  <a:pt x="91" y="135"/>
                </a:lnTo>
                <a:lnTo>
                  <a:pt x="91" y="124"/>
                </a:lnTo>
                <a:lnTo>
                  <a:pt x="91" y="113"/>
                </a:lnTo>
                <a:lnTo>
                  <a:pt x="91" y="102"/>
                </a:lnTo>
                <a:lnTo>
                  <a:pt x="91" y="97"/>
                </a:lnTo>
                <a:lnTo>
                  <a:pt x="91" y="102"/>
                </a:lnTo>
                <a:lnTo>
                  <a:pt x="91" y="108"/>
                </a:lnTo>
                <a:lnTo>
                  <a:pt x="91" y="113"/>
                </a:lnTo>
                <a:lnTo>
                  <a:pt x="91" y="108"/>
                </a:lnTo>
                <a:lnTo>
                  <a:pt x="91" y="97"/>
                </a:lnTo>
                <a:lnTo>
                  <a:pt x="91" y="75"/>
                </a:lnTo>
                <a:lnTo>
                  <a:pt x="91" y="54"/>
                </a:lnTo>
                <a:lnTo>
                  <a:pt x="91" y="48"/>
                </a:lnTo>
                <a:lnTo>
                  <a:pt x="91" y="59"/>
                </a:lnTo>
                <a:lnTo>
                  <a:pt x="91" y="70"/>
                </a:lnTo>
                <a:lnTo>
                  <a:pt x="91" y="64"/>
                </a:lnTo>
                <a:lnTo>
                  <a:pt x="91" y="59"/>
                </a:lnTo>
                <a:lnTo>
                  <a:pt x="91" y="64"/>
                </a:lnTo>
                <a:lnTo>
                  <a:pt x="91" y="75"/>
                </a:lnTo>
                <a:lnTo>
                  <a:pt x="91" y="86"/>
                </a:lnTo>
                <a:lnTo>
                  <a:pt x="91" y="102"/>
                </a:lnTo>
                <a:lnTo>
                  <a:pt x="91" y="124"/>
                </a:lnTo>
                <a:lnTo>
                  <a:pt x="91" y="151"/>
                </a:lnTo>
                <a:lnTo>
                  <a:pt x="91" y="172"/>
                </a:lnTo>
                <a:lnTo>
                  <a:pt x="91" y="178"/>
                </a:lnTo>
                <a:lnTo>
                  <a:pt x="91" y="183"/>
                </a:lnTo>
                <a:lnTo>
                  <a:pt x="91" y="178"/>
                </a:lnTo>
                <a:lnTo>
                  <a:pt x="91" y="167"/>
                </a:lnTo>
                <a:lnTo>
                  <a:pt x="91" y="145"/>
                </a:lnTo>
                <a:lnTo>
                  <a:pt x="91" y="129"/>
                </a:lnTo>
                <a:lnTo>
                  <a:pt x="91" y="113"/>
                </a:lnTo>
                <a:lnTo>
                  <a:pt x="91" y="108"/>
                </a:lnTo>
                <a:lnTo>
                  <a:pt x="91" y="97"/>
                </a:lnTo>
                <a:lnTo>
                  <a:pt x="91" y="81"/>
                </a:lnTo>
                <a:lnTo>
                  <a:pt x="91" y="54"/>
                </a:lnTo>
                <a:lnTo>
                  <a:pt x="91" y="32"/>
                </a:lnTo>
                <a:lnTo>
                  <a:pt x="91" y="27"/>
                </a:lnTo>
                <a:lnTo>
                  <a:pt x="97" y="43"/>
                </a:lnTo>
                <a:lnTo>
                  <a:pt x="97" y="59"/>
                </a:lnTo>
                <a:lnTo>
                  <a:pt x="97" y="48"/>
                </a:lnTo>
                <a:lnTo>
                  <a:pt x="97" y="43"/>
                </a:lnTo>
                <a:lnTo>
                  <a:pt x="97" y="48"/>
                </a:lnTo>
                <a:lnTo>
                  <a:pt x="97" y="64"/>
                </a:lnTo>
                <a:lnTo>
                  <a:pt x="97" y="70"/>
                </a:lnTo>
                <a:lnTo>
                  <a:pt x="97" y="75"/>
                </a:lnTo>
                <a:lnTo>
                  <a:pt x="97" y="81"/>
                </a:lnTo>
                <a:lnTo>
                  <a:pt x="97" y="86"/>
                </a:lnTo>
                <a:lnTo>
                  <a:pt x="97" y="75"/>
                </a:lnTo>
                <a:lnTo>
                  <a:pt x="97" y="86"/>
                </a:lnTo>
                <a:lnTo>
                  <a:pt x="97" y="91"/>
                </a:lnTo>
                <a:lnTo>
                  <a:pt x="97" y="102"/>
                </a:lnTo>
                <a:lnTo>
                  <a:pt x="97" y="113"/>
                </a:lnTo>
                <a:lnTo>
                  <a:pt x="97" y="129"/>
                </a:lnTo>
                <a:lnTo>
                  <a:pt x="97" y="140"/>
                </a:lnTo>
                <a:lnTo>
                  <a:pt x="97" y="145"/>
                </a:lnTo>
                <a:lnTo>
                  <a:pt x="97" y="140"/>
                </a:lnTo>
                <a:lnTo>
                  <a:pt x="97" y="135"/>
                </a:lnTo>
                <a:lnTo>
                  <a:pt x="97" y="140"/>
                </a:lnTo>
                <a:lnTo>
                  <a:pt x="97" y="129"/>
                </a:lnTo>
                <a:lnTo>
                  <a:pt x="97" y="113"/>
                </a:lnTo>
                <a:lnTo>
                  <a:pt x="97" y="102"/>
                </a:lnTo>
                <a:lnTo>
                  <a:pt x="97" y="108"/>
                </a:lnTo>
                <a:lnTo>
                  <a:pt x="97" y="102"/>
                </a:lnTo>
                <a:lnTo>
                  <a:pt x="97" y="97"/>
                </a:lnTo>
                <a:lnTo>
                  <a:pt x="97" y="86"/>
                </a:lnTo>
                <a:lnTo>
                  <a:pt x="97" y="81"/>
                </a:lnTo>
                <a:lnTo>
                  <a:pt x="97" y="70"/>
                </a:lnTo>
                <a:lnTo>
                  <a:pt x="97" y="54"/>
                </a:lnTo>
                <a:lnTo>
                  <a:pt x="97" y="48"/>
                </a:lnTo>
                <a:lnTo>
                  <a:pt x="97" y="64"/>
                </a:lnTo>
                <a:lnTo>
                  <a:pt x="97" y="81"/>
                </a:lnTo>
                <a:lnTo>
                  <a:pt x="97" y="64"/>
                </a:lnTo>
                <a:lnTo>
                  <a:pt x="97" y="48"/>
                </a:lnTo>
                <a:lnTo>
                  <a:pt x="97" y="59"/>
                </a:lnTo>
                <a:lnTo>
                  <a:pt x="97" y="70"/>
                </a:lnTo>
                <a:lnTo>
                  <a:pt x="97" y="75"/>
                </a:lnTo>
                <a:lnTo>
                  <a:pt x="97" y="86"/>
                </a:lnTo>
                <a:lnTo>
                  <a:pt x="97" y="108"/>
                </a:lnTo>
                <a:lnTo>
                  <a:pt x="97" y="124"/>
                </a:lnTo>
                <a:lnTo>
                  <a:pt x="97" y="135"/>
                </a:lnTo>
                <a:lnTo>
                  <a:pt x="97" y="145"/>
                </a:lnTo>
                <a:lnTo>
                  <a:pt x="97" y="151"/>
                </a:lnTo>
                <a:lnTo>
                  <a:pt x="97" y="156"/>
                </a:lnTo>
                <a:lnTo>
                  <a:pt x="97" y="162"/>
                </a:lnTo>
                <a:lnTo>
                  <a:pt x="97" y="167"/>
                </a:lnTo>
                <a:lnTo>
                  <a:pt x="97" y="156"/>
                </a:lnTo>
                <a:lnTo>
                  <a:pt x="97" y="145"/>
                </a:lnTo>
                <a:lnTo>
                  <a:pt x="97" y="135"/>
                </a:lnTo>
                <a:lnTo>
                  <a:pt x="97" y="124"/>
                </a:lnTo>
                <a:lnTo>
                  <a:pt x="97" y="108"/>
                </a:lnTo>
                <a:lnTo>
                  <a:pt x="97" y="91"/>
                </a:lnTo>
                <a:lnTo>
                  <a:pt x="97" y="86"/>
                </a:lnTo>
                <a:lnTo>
                  <a:pt x="97" y="81"/>
                </a:lnTo>
                <a:lnTo>
                  <a:pt x="97" y="75"/>
                </a:lnTo>
                <a:lnTo>
                  <a:pt x="97" y="59"/>
                </a:lnTo>
                <a:lnTo>
                  <a:pt x="97" y="70"/>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0" name="Freeform 202"/>
          <p:cNvSpPr>
            <a:spLocks/>
          </p:cNvSpPr>
          <p:nvPr/>
        </p:nvSpPr>
        <p:spPr bwMode="auto">
          <a:xfrm>
            <a:off x="3979863" y="2333625"/>
            <a:ext cx="193675" cy="388938"/>
          </a:xfrm>
          <a:custGeom>
            <a:avLst/>
            <a:gdLst>
              <a:gd name="T0" fmla="*/ 6 w 85"/>
              <a:gd name="T1" fmla="*/ 156 h 307"/>
              <a:gd name="T2" fmla="*/ 6 w 85"/>
              <a:gd name="T3" fmla="*/ 119 h 307"/>
              <a:gd name="T4" fmla="*/ 6 w 85"/>
              <a:gd name="T5" fmla="*/ 183 h 307"/>
              <a:gd name="T6" fmla="*/ 6 w 85"/>
              <a:gd name="T7" fmla="*/ 124 h 307"/>
              <a:gd name="T8" fmla="*/ 12 w 85"/>
              <a:gd name="T9" fmla="*/ 102 h 307"/>
              <a:gd name="T10" fmla="*/ 12 w 85"/>
              <a:gd name="T11" fmla="*/ 156 h 307"/>
              <a:gd name="T12" fmla="*/ 12 w 85"/>
              <a:gd name="T13" fmla="*/ 70 h 307"/>
              <a:gd name="T14" fmla="*/ 12 w 85"/>
              <a:gd name="T15" fmla="*/ 167 h 307"/>
              <a:gd name="T16" fmla="*/ 18 w 85"/>
              <a:gd name="T17" fmla="*/ 129 h 307"/>
              <a:gd name="T18" fmla="*/ 18 w 85"/>
              <a:gd name="T19" fmla="*/ 86 h 307"/>
              <a:gd name="T20" fmla="*/ 18 w 85"/>
              <a:gd name="T21" fmla="*/ 70 h 307"/>
              <a:gd name="T22" fmla="*/ 18 w 85"/>
              <a:gd name="T23" fmla="*/ 70 h 307"/>
              <a:gd name="T24" fmla="*/ 24 w 85"/>
              <a:gd name="T25" fmla="*/ 162 h 307"/>
              <a:gd name="T26" fmla="*/ 24 w 85"/>
              <a:gd name="T27" fmla="*/ 43 h 307"/>
              <a:gd name="T28" fmla="*/ 24 w 85"/>
              <a:gd name="T29" fmla="*/ 119 h 307"/>
              <a:gd name="T30" fmla="*/ 24 w 85"/>
              <a:gd name="T31" fmla="*/ 21 h 307"/>
              <a:gd name="T32" fmla="*/ 30 w 85"/>
              <a:gd name="T33" fmla="*/ 178 h 307"/>
              <a:gd name="T34" fmla="*/ 30 w 85"/>
              <a:gd name="T35" fmla="*/ 119 h 307"/>
              <a:gd name="T36" fmla="*/ 30 w 85"/>
              <a:gd name="T37" fmla="*/ 194 h 307"/>
              <a:gd name="T38" fmla="*/ 30 w 85"/>
              <a:gd name="T39" fmla="*/ 97 h 307"/>
              <a:gd name="T40" fmla="*/ 30 w 85"/>
              <a:gd name="T41" fmla="*/ 173 h 307"/>
              <a:gd name="T42" fmla="*/ 37 w 85"/>
              <a:gd name="T43" fmla="*/ 129 h 307"/>
              <a:gd name="T44" fmla="*/ 37 w 85"/>
              <a:gd name="T45" fmla="*/ 210 h 307"/>
              <a:gd name="T46" fmla="*/ 37 w 85"/>
              <a:gd name="T47" fmla="*/ 54 h 307"/>
              <a:gd name="T48" fmla="*/ 37 w 85"/>
              <a:gd name="T49" fmla="*/ 167 h 307"/>
              <a:gd name="T50" fmla="*/ 43 w 85"/>
              <a:gd name="T51" fmla="*/ 194 h 307"/>
              <a:gd name="T52" fmla="*/ 43 w 85"/>
              <a:gd name="T53" fmla="*/ 43 h 307"/>
              <a:gd name="T54" fmla="*/ 43 w 85"/>
              <a:gd name="T55" fmla="*/ 156 h 307"/>
              <a:gd name="T56" fmla="*/ 43 w 85"/>
              <a:gd name="T57" fmla="*/ 140 h 307"/>
              <a:gd name="T58" fmla="*/ 49 w 85"/>
              <a:gd name="T59" fmla="*/ 97 h 307"/>
              <a:gd name="T60" fmla="*/ 49 w 85"/>
              <a:gd name="T61" fmla="*/ 119 h 307"/>
              <a:gd name="T62" fmla="*/ 49 w 85"/>
              <a:gd name="T63" fmla="*/ 205 h 307"/>
              <a:gd name="T64" fmla="*/ 49 w 85"/>
              <a:gd name="T65" fmla="*/ 92 h 307"/>
              <a:gd name="T66" fmla="*/ 55 w 85"/>
              <a:gd name="T67" fmla="*/ 151 h 307"/>
              <a:gd name="T68" fmla="*/ 55 w 85"/>
              <a:gd name="T69" fmla="*/ 135 h 307"/>
              <a:gd name="T70" fmla="*/ 55 w 85"/>
              <a:gd name="T71" fmla="*/ 178 h 307"/>
              <a:gd name="T72" fmla="*/ 55 w 85"/>
              <a:gd name="T73" fmla="*/ 65 h 307"/>
              <a:gd name="T74" fmla="*/ 55 w 85"/>
              <a:gd name="T75" fmla="*/ 178 h 307"/>
              <a:gd name="T76" fmla="*/ 61 w 85"/>
              <a:gd name="T77" fmla="*/ 102 h 307"/>
              <a:gd name="T78" fmla="*/ 61 w 85"/>
              <a:gd name="T79" fmla="*/ 156 h 307"/>
              <a:gd name="T80" fmla="*/ 61 w 85"/>
              <a:gd name="T81" fmla="*/ 70 h 307"/>
              <a:gd name="T82" fmla="*/ 61 w 85"/>
              <a:gd name="T83" fmla="*/ 156 h 307"/>
              <a:gd name="T84" fmla="*/ 67 w 85"/>
              <a:gd name="T85" fmla="*/ 167 h 307"/>
              <a:gd name="T86" fmla="*/ 67 w 85"/>
              <a:gd name="T87" fmla="*/ 173 h 307"/>
              <a:gd name="T88" fmla="*/ 67 w 85"/>
              <a:gd name="T89" fmla="*/ 232 h 307"/>
              <a:gd name="T90" fmla="*/ 67 w 85"/>
              <a:gd name="T91" fmla="*/ 86 h 307"/>
              <a:gd name="T92" fmla="*/ 67 w 85"/>
              <a:gd name="T93" fmla="*/ 59 h 307"/>
              <a:gd name="T94" fmla="*/ 73 w 85"/>
              <a:gd name="T95" fmla="*/ 189 h 307"/>
              <a:gd name="T96" fmla="*/ 73 w 85"/>
              <a:gd name="T97" fmla="*/ 54 h 307"/>
              <a:gd name="T98" fmla="*/ 73 w 85"/>
              <a:gd name="T99" fmla="*/ 232 h 307"/>
              <a:gd name="T100" fmla="*/ 73 w 85"/>
              <a:gd name="T101" fmla="*/ 151 h 307"/>
              <a:gd name="T102" fmla="*/ 79 w 85"/>
              <a:gd name="T103" fmla="*/ 173 h 307"/>
              <a:gd name="T104" fmla="*/ 79 w 85"/>
              <a:gd name="T105" fmla="*/ 146 h 307"/>
              <a:gd name="T106" fmla="*/ 79 w 85"/>
              <a:gd name="T107" fmla="*/ 178 h 307"/>
              <a:gd name="T108" fmla="*/ 79 w 85"/>
              <a:gd name="T109" fmla="*/ 183 h 307"/>
              <a:gd name="T110" fmla="*/ 85 w 85"/>
              <a:gd name="T111" fmla="*/ 167 h 307"/>
              <a:gd name="T112" fmla="*/ 85 w 85"/>
              <a:gd name="T113" fmla="*/ 86 h 307"/>
              <a:gd name="T114" fmla="*/ 85 w 85"/>
              <a:gd name="T115" fmla="*/ 221 h 307"/>
              <a:gd name="T116" fmla="*/ 85 w 85"/>
              <a:gd name="T117" fmla="*/ 97 h 307"/>
              <a:gd name="T118" fmla="*/ 85 w 85"/>
              <a:gd name="T119" fmla="*/ 59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307">
                <a:moveTo>
                  <a:pt x="0" y="108"/>
                </a:moveTo>
                <a:lnTo>
                  <a:pt x="0" y="113"/>
                </a:lnTo>
                <a:lnTo>
                  <a:pt x="0" y="108"/>
                </a:lnTo>
                <a:lnTo>
                  <a:pt x="6" y="97"/>
                </a:lnTo>
                <a:lnTo>
                  <a:pt x="6" y="81"/>
                </a:lnTo>
                <a:lnTo>
                  <a:pt x="6" y="75"/>
                </a:lnTo>
                <a:lnTo>
                  <a:pt x="6" y="81"/>
                </a:lnTo>
                <a:lnTo>
                  <a:pt x="6" y="92"/>
                </a:lnTo>
                <a:lnTo>
                  <a:pt x="6" y="102"/>
                </a:lnTo>
                <a:lnTo>
                  <a:pt x="6" y="113"/>
                </a:lnTo>
                <a:lnTo>
                  <a:pt x="6" y="119"/>
                </a:lnTo>
                <a:lnTo>
                  <a:pt x="6" y="124"/>
                </a:lnTo>
                <a:lnTo>
                  <a:pt x="6" y="146"/>
                </a:lnTo>
                <a:lnTo>
                  <a:pt x="6" y="173"/>
                </a:lnTo>
                <a:lnTo>
                  <a:pt x="6" y="178"/>
                </a:lnTo>
                <a:lnTo>
                  <a:pt x="6" y="167"/>
                </a:lnTo>
                <a:lnTo>
                  <a:pt x="6" y="156"/>
                </a:lnTo>
                <a:lnTo>
                  <a:pt x="6" y="167"/>
                </a:lnTo>
                <a:lnTo>
                  <a:pt x="6" y="189"/>
                </a:lnTo>
                <a:lnTo>
                  <a:pt x="6" y="200"/>
                </a:lnTo>
                <a:lnTo>
                  <a:pt x="6" y="189"/>
                </a:lnTo>
                <a:lnTo>
                  <a:pt x="6" y="178"/>
                </a:lnTo>
                <a:lnTo>
                  <a:pt x="6" y="167"/>
                </a:lnTo>
                <a:lnTo>
                  <a:pt x="6" y="173"/>
                </a:lnTo>
                <a:lnTo>
                  <a:pt x="6" y="162"/>
                </a:lnTo>
                <a:lnTo>
                  <a:pt x="6" y="151"/>
                </a:lnTo>
                <a:lnTo>
                  <a:pt x="6" y="140"/>
                </a:lnTo>
                <a:lnTo>
                  <a:pt x="6" y="135"/>
                </a:lnTo>
                <a:lnTo>
                  <a:pt x="6" y="129"/>
                </a:lnTo>
                <a:lnTo>
                  <a:pt x="6" y="124"/>
                </a:lnTo>
                <a:lnTo>
                  <a:pt x="6" y="119"/>
                </a:lnTo>
                <a:lnTo>
                  <a:pt x="6" y="108"/>
                </a:lnTo>
                <a:lnTo>
                  <a:pt x="6" y="97"/>
                </a:lnTo>
                <a:lnTo>
                  <a:pt x="6" y="119"/>
                </a:lnTo>
                <a:lnTo>
                  <a:pt x="6" y="140"/>
                </a:lnTo>
                <a:lnTo>
                  <a:pt x="6" y="146"/>
                </a:lnTo>
                <a:lnTo>
                  <a:pt x="6" y="151"/>
                </a:lnTo>
                <a:lnTo>
                  <a:pt x="6" y="162"/>
                </a:lnTo>
                <a:lnTo>
                  <a:pt x="6" y="156"/>
                </a:lnTo>
                <a:lnTo>
                  <a:pt x="6" y="140"/>
                </a:lnTo>
                <a:lnTo>
                  <a:pt x="6" y="124"/>
                </a:lnTo>
                <a:lnTo>
                  <a:pt x="6" y="113"/>
                </a:lnTo>
                <a:lnTo>
                  <a:pt x="6" y="108"/>
                </a:lnTo>
                <a:lnTo>
                  <a:pt x="6" y="92"/>
                </a:lnTo>
                <a:lnTo>
                  <a:pt x="6" y="108"/>
                </a:lnTo>
                <a:lnTo>
                  <a:pt x="6" y="124"/>
                </a:lnTo>
                <a:lnTo>
                  <a:pt x="6" y="129"/>
                </a:lnTo>
                <a:lnTo>
                  <a:pt x="6" y="135"/>
                </a:lnTo>
                <a:lnTo>
                  <a:pt x="6" y="146"/>
                </a:lnTo>
                <a:lnTo>
                  <a:pt x="6" y="167"/>
                </a:lnTo>
                <a:lnTo>
                  <a:pt x="6" y="183"/>
                </a:lnTo>
                <a:lnTo>
                  <a:pt x="6" y="200"/>
                </a:lnTo>
                <a:lnTo>
                  <a:pt x="6" y="205"/>
                </a:lnTo>
                <a:lnTo>
                  <a:pt x="6" y="194"/>
                </a:lnTo>
                <a:lnTo>
                  <a:pt x="6" y="183"/>
                </a:lnTo>
                <a:lnTo>
                  <a:pt x="6" y="173"/>
                </a:lnTo>
                <a:lnTo>
                  <a:pt x="6" y="151"/>
                </a:lnTo>
                <a:lnTo>
                  <a:pt x="6" y="124"/>
                </a:lnTo>
                <a:lnTo>
                  <a:pt x="6" y="108"/>
                </a:lnTo>
                <a:lnTo>
                  <a:pt x="6" y="92"/>
                </a:lnTo>
                <a:lnTo>
                  <a:pt x="6" y="75"/>
                </a:lnTo>
                <a:lnTo>
                  <a:pt x="6" y="65"/>
                </a:lnTo>
                <a:lnTo>
                  <a:pt x="6" y="70"/>
                </a:lnTo>
                <a:lnTo>
                  <a:pt x="6" y="86"/>
                </a:lnTo>
                <a:lnTo>
                  <a:pt x="6" y="108"/>
                </a:lnTo>
                <a:lnTo>
                  <a:pt x="6" y="113"/>
                </a:lnTo>
                <a:lnTo>
                  <a:pt x="6" y="119"/>
                </a:lnTo>
                <a:lnTo>
                  <a:pt x="6" y="124"/>
                </a:lnTo>
                <a:lnTo>
                  <a:pt x="6" y="135"/>
                </a:lnTo>
                <a:lnTo>
                  <a:pt x="6" y="140"/>
                </a:lnTo>
                <a:lnTo>
                  <a:pt x="6" y="156"/>
                </a:lnTo>
                <a:lnTo>
                  <a:pt x="6" y="173"/>
                </a:lnTo>
                <a:lnTo>
                  <a:pt x="6" y="189"/>
                </a:lnTo>
                <a:lnTo>
                  <a:pt x="6" y="194"/>
                </a:lnTo>
                <a:lnTo>
                  <a:pt x="12" y="200"/>
                </a:lnTo>
                <a:lnTo>
                  <a:pt x="12" y="189"/>
                </a:lnTo>
                <a:lnTo>
                  <a:pt x="12" y="183"/>
                </a:lnTo>
                <a:lnTo>
                  <a:pt x="12" y="173"/>
                </a:lnTo>
                <a:lnTo>
                  <a:pt x="12" y="167"/>
                </a:lnTo>
                <a:lnTo>
                  <a:pt x="12" y="162"/>
                </a:lnTo>
                <a:lnTo>
                  <a:pt x="12" y="146"/>
                </a:lnTo>
                <a:lnTo>
                  <a:pt x="12" y="129"/>
                </a:lnTo>
                <a:lnTo>
                  <a:pt x="12" y="113"/>
                </a:lnTo>
                <a:lnTo>
                  <a:pt x="12" y="108"/>
                </a:lnTo>
                <a:lnTo>
                  <a:pt x="12" y="102"/>
                </a:lnTo>
                <a:lnTo>
                  <a:pt x="12" y="92"/>
                </a:lnTo>
                <a:lnTo>
                  <a:pt x="12" y="86"/>
                </a:lnTo>
                <a:lnTo>
                  <a:pt x="12" y="81"/>
                </a:lnTo>
                <a:lnTo>
                  <a:pt x="12" y="86"/>
                </a:lnTo>
                <a:lnTo>
                  <a:pt x="12" y="102"/>
                </a:lnTo>
                <a:lnTo>
                  <a:pt x="12" y="108"/>
                </a:lnTo>
                <a:lnTo>
                  <a:pt x="12" y="119"/>
                </a:lnTo>
                <a:lnTo>
                  <a:pt x="12" y="129"/>
                </a:lnTo>
                <a:lnTo>
                  <a:pt x="12" y="124"/>
                </a:lnTo>
                <a:lnTo>
                  <a:pt x="12" y="113"/>
                </a:lnTo>
                <a:lnTo>
                  <a:pt x="12" y="119"/>
                </a:lnTo>
                <a:lnTo>
                  <a:pt x="12" y="124"/>
                </a:lnTo>
                <a:lnTo>
                  <a:pt x="12" y="129"/>
                </a:lnTo>
                <a:lnTo>
                  <a:pt x="12" y="124"/>
                </a:lnTo>
                <a:lnTo>
                  <a:pt x="12" y="129"/>
                </a:lnTo>
                <a:lnTo>
                  <a:pt x="12" y="140"/>
                </a:lnTo>
                <a:lnTo>
                  <a:pt x="12" y="156"/>
                </a:lnTo>
                <a:lnTo>
                  <a:pt x="12" y="167"/>
                </a:lnTo>
                <a:lnTo>
                  <a:pt x="12" y="173"/>
                </a:lnTo>
                <a:lnTo>
                  <a:pt x="12" y="162"/>
                </a:lnTo>
                <a:lnTo>
                  <a:pt x="12" y="167"/>
                </a:lnTo>
                <a:lnTo>
                  <a:pt x="12" y="178"/>
                </a:lnTo>
                <a:lnTo>
                  <a:pt x="12" y="183"/>
                </a:lnTo>
                <a:lnTo>
                  <a:pt x="12" y="178"/>
                </a:lnTo>
                <a:lnTo>
                  <a:pt x="12" y="173"/>
                </a:lnTo>
                <a:lnTo>
                  <a:pt x="12" y="162"/>
                </a:lnTo>
                <a:lnTo>
                  <a:pt x="12" y="146"/>
                </a:lnTo>
                <a:lnTo>
                  <a:pt x="12" y="135"/>
                </a:lnTo>
                <a:lnTo>
                  <a:pt x="12" y="119"/>
                </a:lnTo>
                <a:lnTo>
                  <a:pt x="12" y="113"/>
                </a:lnTo>
                <a:lnTo>
                  <a:pt x="12" y="108"/>
                </a:lnTo>
                <a:lnTo>
                  <a:pt x="12" y="97"/>
                </a:lnTo>
                <a:lnTo>
                  <a:pt x="12" y="81"/>
                </a:lnTo>
                <a:lnTo>
                  <a:pt x="12" y="70"/>
                </a:lnTo>
                <a:lnTo>
                  <a:pt x="12" y="81"/>
                </a:lnTo>
                <a:lnTo>
                  <a:pt x="12" y="97"/>
                </a:lnTo>
                <a:lnTo>
                  <a:pt x="12" y="108"/>
                </a:lnTo>
                <a:lnTo>
                  <a:pt x="12" y="119"/>
                </a:lnTo>
                <a:lnTo>
                  <a:pt x="12" y="124"/>
                </a:lnTo>
                <a:lnTo>
                  <a:pt x="12" y="129"/>
                </a:lnTo>
                <a:lnTo>
                  <a:pt x="12" y="140"/>
                </a:lnTo>
                <a:lnTo>
                  <a:pt x="12" y="151"/>
                </a:lnTo>
                <a:lnTo>
                  <a:pt x="12" y="146"/>
                </a:lnTo>
                <a:lnTo>
                  <a:pt x="12" y="167"/>
                </a:lnTo>
                <a:lnTo>
                  <a:pt x="12" y="189"/>
                </a:lnTo>
                <a:lnTo>
                  <a:pt x="12" y="194"/>
                </a:lnTo>
                <a:lnTo>
                  <a:pt x="12" y="189"/>
                </a:lnTo>
                <a:lnTo>
                  <a:pt x="12" y="178"/>
                </a:lnTo>
                <a:lnTo>
                  <a:pt x="12" y="167"/>
                </a:lnTo>
                <a:lnTo>
                  <a:pt x="12" y="173"/>
                </a:lnTo>
                <a:lnTo>
                  <a:pt x="12" y="167"/>
                </a:lnTo>
                <a:lnTo>
                  <a:pt x="12" y="156"/>
                </a:lnTo>
                <a:lnTo>
                  <a:pt x="12" y="146"/>
                </a:lnTo>
                <a:lnTo>
                  <a:pt x="12" y="135"/>
                </a:lnTo>
                <a:lnTo>
                  <a:pt x="12" y="124"/>
                </a:lnTo>
                <a:lnTo>
                  <a:pt x="18" y="97"/>
                </a:lnTo>
                <a:lnTo>
                  <a:pt x="18" y="65"/>
                </a:lnTo>
                <a:lnTo>
                  <a:pt x="18" y="54"/>
                </a:lnTo>
                <a:lnTo>
                  <a:pt x="18" y="70"/>
                </a:lnTo>
                <a:lnTo>
                  <a:pt x="18" y="97"/>
                </a:lnTo>
                <a:lnTo>
                  <a:pt x="18" y="113"/>
                </a:lnTo>
                <a:lnTo>
                  <a:pt x="18" y="102"/>
                </a:lnTo>
                <a:lnTo>
                  <a:pt x="18" y="81"/>
                </a:lnTo>
                <a:lnTo>
                  <a:pt x="18" y="92"/>
                </a:lnTo>
                <a:lnTo>
                  <a:pt x="18" y="108"/>
                </a:lnTo>
                <a:lnTo>
                  <a:pt x="18" y="113"/>
                </a:lnTo>
                <a:lnTo>
                  <a:pt x="18" y="119"/>
                </a:lnTo>
                <a:lnTo>
                  <a:pt x="18" y="129"/>
                </a:lnTo>
                <a:lnTo>
                  <a:pt x="18" y="146"/>
                </a:lnTo>
                <a:lnTo>
                  <a:pt x="18" y="162"/>
                </a:lnTo>
                <a:lnTo>
                  <a:pt x="18" y="173"/>
                </a:lnTo>
                <a:lnTo>
                  <a:pt x="18" y="178"/>
                </a:lnTo>
                <a:lnTo>
                  <a:pt x="18" y="183"/>
                </a:lnTo>
                <a:lnTo>
                  <a:pt x="18" y="178"/>
                </a:lnTo>
                <a:lnTo>
                  <a:pt x="18" y="167"/>
                </a:lnTo>
                <a:lnTo>
                  <a:pt x="18" y="162"/>
                </a:lnTo>
                <a:lnTo>
                  <a:pt x="18" y="156"/>
                </a:lnTo>
                <a:lnTo>
                  <a:pt x="18" y="151"/>
                </a:lnTo>
                <a:lnTo>
                  <a:pt x="18" y="146"/>
                </a:lnTo>
                <a:lnTo>
                  <a:pt x="18" y="135"/>
                </a:lnTo>
                <a:lnTo>
                  <a:pt x="18" y="124"/>
                </a:lnTo>
                <a:lnTo>
                  <a:pt x="18" y="108"/>
                </a:lnTo>
                <a:lnTo>
                  <a:pt x="18" y="86"/>
                </a:lnTo>
                <a:lnTo>
                  <a:pt x="18" y="70"/>
                </a:lnTo>
                <a:lnTo>
                  <a:pt x="18" y="86"/>
                </a:lnTo>
                <a:lnTo>
                  <a:pt x="18" y="108"/>
                </a:lnTo>
                <a:lnTo>
                  <a:pt x="18" y="129"/>
                </a:lnTo>
                <a:lnTo>
                  <a:pt x="18" y="135"/>
                </a:lnTo>
                <a:lnTo>
                  <a:pt x="18" y="151"/>
                </a:lnTo>
                <a:lnTo>
                  <a:pt x="18" y="173"/>
                </a:lnTo>
                <a:lnTo>
                  <a:pt x="18" y="189"/>
                </a:lnTo>
                <a:lnTo>
                  <a:pt x="18" y="178"/>
                </a:lnTo>
                <a:lnTo>
                  <a:pt x="18" y="183"/>
                </a:lnTo>
                <a:lnTo>
                  <a:pt x="18" y="178"/>
                </a:lnTo>
                <a:lnTo>
                  <a:pt x="18" y="167"/>
                </a:lnTo>
                <a:lnTo>
                  <a:pt x="18" y="146"/>
                </a:lnTo>
                <a:lnTo>
                  <a:pt x="18" y="129"/>
                </a:lnTo>
                <a:lnTo>
                  <a:pt x="18" y="124"/>
                </a:lnTo>
                <a:lnTo>
                  <a:pt x="18" y="97"/>
                </a:lnTo>
                <a:lnTo>
                  <a:pt x="18" y="65"/>
                </a:lnTo>
                <a:lnTo>
                  <a:pt x="18" y="54"/>
                </a:lnTo>
                <a:lnTo>
                  <a:pt x="18" y="70"/>
                </a:lnTo>
                <a:lnTo>
                  <a:pt x="18" y="92"/>
                </a:lnTo>
                <a:lnTo>
                  <a:pt x="18" y="97"/>
                </a:lnTo>
                <a:lnTo>
                  <a:pt x="18" y="108"/>
                </a:lnTo>
                <a:lnTo>
                  <a:pt x="18" y="129"/>
                </a:lnTo>
                <a:lnTo>
                  <a:pt x="18" y="151"/>
                </a:lnTo>
                <a:lnTo>
                  <a:pt x="18" y="173"/>
                </a:lnTo>
                <a:lnTo>
                  <a:pt x="18" y="189"/>
                </a:lnTo>
                <a:lnTo>
                  <a:pt x="18" y="194"/>
                </a:lnTo>
                <a:lnTo>
                  <a:pt x="18" y="183"/>
                </a:lnTo>
                <a:lnTo>
                  <a:pt x="18" y="167"/>
                </a:lnTo>
                <a:lnTo>
                  <a:pt x="18" y="162"/>
                </a:lnTo>
                <a:lnTo>
                  <a:pt x="18" y="156"/>
                </a:lnTo>
                <a:lnTo>
                  <a:pt x="18" y="146"/>
                </a:lnTo>
                <a:lnTo>
                  <a:pt x="18" y="124"/>
                </a:lnTo>
                <a:lnTo>
                  <a:pt x="18" y="108"/>
                </a:lnTo>
                <a:lnTo>
                  <a:pt x="18" y="81"/>
                </a:lnTo>
                <a:lnTo>
                  <a:pt x="18" y="70"/>
                </a:lnTo>
                <a:lnTo>
                  <a:pt x="18" y="92"/>
                </a:lnTo>
                <a:lnTo>
                  <a:pt x="18" y="113"/>
                </a:lnTo>
                <a:lnTo>
                  <a:pt x="18" y="119"/>
                </a:lnTo>
                <a:lnTo>
                  <a:pt x="18" y="124"/>
                </a:lnTo>
                <a:lnTo>
                  <a:pt x="18" y="151"/>
                </a:lnTo>
                <a:lnTo>
                  <a:pt x="18" y="178"/>
                </a:lnTo>
                <a:lnTo>
                  <a:pt x="18" y="162"/>
                </a:lnTo>
                <a:lnTo>
                  <a:pt x="18" y="151"/>
                </a:lnTo>
                <a:lnTo>
                  <a:pt x="24" y="162"/>
                </a:lnTo>
                <a:lnTo>
                  <a:pt x="24" y="151"/>
                </a:lnTo>
                <a:lnTo>
                  <a:pt x="24" y="140"/>
                </a:lnTo>
                <a:lnTo>
                  <a:pt x="24" y="135"/>
                </a:lnTo>
                <a:lnTo>
                  <a:pt x="24" y="140"/>
                </a:lnTo>
                <a:lnTo>
                  <a:pt x="24" y="146"/>
                </a:lnTo>
                <a:lnTo>
                  <a:pt x="24" y="151"/>
                </a:lnTo>
                <a:lnTo>
                  <a:pt x="24" y="156"/>
                </a:lnTo>
                <a:lnTo>
                  <a:pt x="24" y="162"/>
                </a:lnTo>
                <a:lnTo>
                  <a:pt x="24" y="173"/>
                </a:lnTo>
                <a:lnTo>
                  <a:pt x="24" y="178"/>
                </a:lnTo>
                <a:lnTo>
                  <a:pt x="24" y="167"/>
                </a:lnTo>
                <a:lnTo>
                  <a:pt x="24" y="162"/>
                </a:lnTo>
                <a:lnTo>
                  <a:pt x="24" y="167"/>
                </a:lnTo>
                <a:lnTo>
                  <a:pt x="24" y="173"/>
                </a:lnTo>
                <a:lnTo>
                  <a:pt x="24" y="162"/>
                </a:lnTo>
                <a:lnTo>
                  <a:pt x="24" y="151"/>
                </a:lnTo>
                <a:lnTo>
                  <a:pt x="24" y="140"/>
                </a:lnTo>
                <a:lnTo>
                  <a:pt x="24" y="124"/>
                </a:lnTo>
                <a:lnTo>
                  <a:pt x="24" y="102"/>
                </a:lnTo>
                <a:lnTo>
                  <a:pt x="24" y="70"/>
                </a:lnTo>
                <a:lnTo>
                  <a:pt x="24" y="48"/>
                </a:lnTo>
                <a:lnTo>
                  <a:pt x="24" y="38"/>
                </a:lnTo>
                <a:lnTo>
                  <a:pt x="24" y="32"/>
                </a:lnTo>
                <a:lnTo>
                  <a:pt x="24" y="27"/>
                </a:lnTo>
                <a:lnTo>
                  <a:pt x="24" y="43"/>
                </a:lnTo>
                <a:lnTo>
                  <a:pt x="24" y="75"/>
                </a:lnTo>
                <a:lnTo>
                  <a:pt x="24" y="102"/>
                </a:lnTo>
                <a:lnTo>
                  <a:pt x="24" y="113"/>
                </a:lnTo>
                <a:lnTo>
                  <a:pt x="24" y="119"/>
                </a:lnTo>
                <a:lnTo>
                  <a:pt x="24" y="140"/>
                </a:lnTo>
                <a:lnTo>
                  <a:pt x="24" y="167"/>
                </a:lnTo>
                <a:lnTo>
                  <a:pt x="24" y="189"/>
                </a:lnTo>
                <a:lnTo>
                  <a:pt x="24" y="194"/>
                </a:lnTo>
                <a:lnTo>
                  <a:pt x="24" y="200"/>
                </a:lnTo>
                <a:lnTo>
                  <a:pt x="24" y="205"/>
                </a:lnTo>
                <a:lnTo>
                  <a:pt x="24" y="200"/>
                </a:lnTo>
                <a:lnTo>
                  <a:pt x="24" y="189"/>
                </a:lnTo>
                <a:lnTo>
                  <a:pt x="24" y="173"/>
                </a:lnTo>
                <a:lnTo>
                  <a:pt x="24" y="156"/>
                </a:lnTo>
                <a:lnTo>
                  <a:pt x="24" y="146"/>
                </a:lnTo>
                <a:lnTo>
                  <a:pt x="24" y="135"/>
                </a:lnTo>
                <a:lnTo>
                  <a:pt x="24" y="119"/>
                </a:lnTo>
                <a:lnTo>
                  <a:pt x="24" y="113"/>
                </a:lnTo>
                <a:lnTo>
                  <a:pt x="24" y="119"/>
                </a:lnTo>
                <a:lnTo>
                  <a:pt x="24" y="140"/>
                </a:lnTo>
                <a:lnTo>
                  <a:pt x="24" y="173"/>
                </a:lnTo>
                <a:lnTo>
                  <a:pt x="24" y="183"/>
                </a:lnTo>
                <a:lnTo>
                  <a:pt x="24" y="173"/>
                </a:lnTo>
                <a:lnTo>
                  <a:pt x="24" y="151"/>
                </a:lnTo>
                <a:lnTo>
                  <a:pt x="24" y="173"/>
                </a:lnTo>
                <a:lnTo>
                  <a:pt x="24" y="183"/>
                </a:lnTo>
                <a:lnTo>
                  <a:pt x="24" y="173"/>
                </a:lnTo>
                <a:lnTo>
                  <a:pt x="24" y="156"/>
                </a:lnTo>
                <a:lnTo>
                  <a:pt x="24" y="135"/>
                </a:lnTo>
                <a:lnTo>
                  <a:pt x="24" y="108"/>
                </a:lnTo>
                <a:lnTo>
                  <a:pt x="24" y="75"/>
                </a:lnTo>
                <a:lnTo>
                  <a:pt x="24" y="38"/>
                </a:lnTo>
                <a:lnTo>
                  <a:pt x="24" y="11"/>
                </a:lnTo>
                <a:lnTo>
                  <a:pt x="24" y="21"/>
                </a:lnTo>
                <a:lnTo>
                  <a:pt x="24" y="43"/>
                </a:lnTo>
                <a:lnTo>
                  <a:pt x="24" y="65"/>
                </a:lnTo>
                <a:lnTo>
                  <a:pt x="24" y="97"/>
                </a:lnTo>
                <a:lnTo>
                  <a:pt x="24" y="119"/>
                </a:lnTo>
                <a:lnTo>
                  <a:pt x="24" y="146"/>
                </a:lnTo>
                <a:lnTo>
                  <a:pt x="24" y="178"/>
                </a:lnTo>
                <a:lnTo>
                  <a:pt x="24" y="205"/>
                </a:lnTo>
                <a:lnTo>
                  <a:pt x="24" y="232"/>
                </a:lnTo>
                <a:lnTo>
                  <a:pt x="24" y="253"/>
                </a:lnTo>
                <a:lnTo>
                  <a:pt x="24" y="275"/>
                </a:lnTo>
                <a:lnTo>
                  <a:pt x="24" y="297"/>
                </a:lnTo>
                <a:lnTo>
                  <a:pt x="24" y="307"/>
                </a:lnTo>
                <a:lnTo>
                  <a:pt x="24" y="297"/>
                </a:lnTo>
                <a:lnTo>
                  <a:pt x="30" y="264"/>
                </a:lnTo>
                <a:lnTo>
                  <a:pt x="30" y="232"/>
                </a:lnTo>
                <a:lnTo>
                  <a:pt x="30" y="200"/>
                </a:lnTo>
                <a:lnTo>
                  <a:pt x="30" y="178"/>
                </a:lnTo>
                <a:lnTo>
                  <a:pt x="30" y="151"/>
                </a:lnTo>
                <a:lnTo>
                  <a:pt x="30" y="129"/>
                </a:lnTo>
                <a:lnTo>
                  <a:pt x="30" y="108"/>
                </a:lnTo>
                <a:lnTo>
                  <a:pt x="30" y="75"/>
                </a:lnTo>
                <a:lnTo>
                  <a:pt x="30" y="38"/>
                </a:lnTo>
                <a:lnTo>
                  <a:pt x="30" y="11"/>
                </a:lnTo>
                <a:lnTo>
                  <a:pt x="30" y="5"/>
                </a:lnTo>
                <a:lnTo>
                  <a:pt x="30" y="11"/>
                </a:lnTo>
                <a:lnTo>
                  <a:pt x="30" y="21"/>
                </a:lnTo>
                <a:lnTo>
                  <a:pt x="30" y="27"/>
                </a:lnTo>
                <a:lnTo>
                  <a:pt x="30" y="38"/>
                </a:lnTo>
                <a:lnTo>
                  <a:pt x="30" y="54"/>
                </a:lnTo>
                <a:lnTo>
                  <a:pt x="30" y="65"/>
                </a:lnTo>
                <a:lnTo>
                  <a:pt x="30" y="75"/>
                </a:lnTo>
                <a:lnTo>
                  <a:pt x="30" y="86"/>
                </a:lnTo>
                <a:lnTo>
                  <a:pt x="30" y="97"/>
                </a:lnTo>
                <a:lnTo>
                  <a:pt x="30" y="119"/>
                </a:lnTo>
                <a:lnTo>
                  <a:pt x="30" y="140"/>
                </a:lnTo>
                <a:lnTo>
                  <a:pt x="30" y="146"/>
                </a:lnTo>
                <a:lnTo>
                  <a:pt x="30" y="156"/>
                </a:lnTo>
                <a:lnTo>
                  <a:pt x="30" y="167"/>
                </a:lnTo>
                <a:lnTo>
                  <a:pt x="30" y="151"/>
                </a:lnTo>
                <a:lnTo>
                  <a:pt x="30" y="140"/>
                </a:lnTo>
                <a:lnTo>
                  <a:pt x="30" y="135"/>
                </a:lnTo>
                <a:lnTo>
                  <a:pt x="30" y="151"/>
                </a:lnTo>
                <a:lnTo>
                  <a:pt x="30" y="173"/>
                </a:lnTo>
                <a:lnTo>
                  <a:pt x="30" y="183"/>
                </a:lnTo>
                <a:lnTo>
                  <a:pt x="30" y="189"/>
                </a:lnTo>
                <a:lnTo>
                  <a:pt x="30" y="183"/>
                </a:lnTo>
                <a:lnTo>
                  <a:pt x="30" y="189"/>
                </a:lnTo>
                <a:lnTo>
                  <a:pt x="30" y="200"/>
                </a:lnTo>
                <a:lnTo>
                  <a:pt x="30" y="205"/>
                </a:lnTo>
                <a:lnTo>
                  <a:pt x="30" y="200"/>
                </a:lnTo>
                <a:lnTo>
                  <a:pt x="30" y="194"/>
                </a:lnTo>
                <a:lnTo>
                  <a:pt x="30" y="183"/>
                </a:lnTo>
                <a:lnTo>
                  <a:pt x="30" y="178"/>
                </a:lnTo>
                <a:lnTo>
                  <a:pt x="30" y="173"/>
                </a:lnTo>
                <a:lnTo>
                  <a:pt x="30" y="156"/>
                </a:lnTo>
                <a:lnTo>
                  <a:pt x="30" y="140"/>
                </a:lnTo>
                <a:lnTo>
                  <a:pt x="30" y="129"/>
                </a:lnTo>
                <a:lnTo>
                  <a:pt x="30" y="124"/>
                </a:lnTo>
                <a:lnTo>
                  <a:pt x="30" y="102"/>
                </a:lnTo>
                <a:lnTo>
                  <a:pt x="30" y="75"/>
                </a:lnTo>
                <a:lnTo>
                  <a:pt x="30" y="59"/>
                </a:lnTo>
                <a:lnTo>
                  <a:pt x="30" y="70"/>
                </a:lnTo>
                <a:lnTo>
                  <a:pt x="30" y="81"/>
                </a:lnTo>
                <a:lnTo>
                  <a:pt x="30" y="70"/>
                </a:lnTo>
                <a:lnTo>
                  <a:pt x="30" y="65"/>
                </a:lnTo>
                <a:lnTo>
                  <a:pt x="30" y="70"/>
                </a:lnTo>
                <a:lnTo>
                  <a:pt x="30" y="81"/>
                </a:lnTo>
                <a:lnTo>
                  <a:pt x="30" y="97"/>
                </a:lnTo>
                <a:lnTo>
                  <a:pt x="30" y="108"/>
                </a:lnTo>
                <a:lnTo>
                  <a:pt x="30" y="113"/>
                </a:lnTo>
                <a:lnTo>
                  <a:pt x="30" y="124"/>
                </a:lnTo>
                <a:lnTo>
                  <a:pt x="30" y="135"/>
                </a:lnTo>
                <a:lnTo>
                  <a:pt x="30" y="146"/>
                </a:lnTo>
                <a:lnTo>
                  <a:pt x="30" y="151"/>
                </a:lnTo>
                <a:lnTo>
                  <a:pt x="30" y="162"/>
                </a:lnTo>
                <a:lnTo>
                  <a:pt x="30" y="178"/>
                </a:lnTo>
                <a:lnTo>
                  <a:pt x="30" y="194"/>
                </a:lnTo>
                <a:lnTo>
                  <a:pt x="30" y="210"/>
                </a:lnTo>
                <a:lnTo>
                  <a:pt x="30" y="221"/>
                </a:lnTo>
                <a:lnTo>
                  <a:pt x="30" y="226"/>
                </a:lnTo>
                <a:lnTo>
                  <a:pt x="30" y="232"/>
                </a:lnTo>
                <a:lnTo>
                  <a:pt x="30" y="226"/>
                </a:lnTo>
                <a:lnTo>
                  <a:pt x="30" y="210"/>
                </a:lnTo>
                <a:lnTo>
                  <a:pt x="30" y="194"/>
                </a:lnTo>
                <a:lnTo>
                  <a:pt x="30" y="173"/>
                </a:lnTo>
                <a:lnTo>
                  <a:pt x="30" y="151"/>
                </a:lnTo>
                <a:lnTo>
                  <a:pt x="30" y="135"/>
                </a:lnTo>
                <a:lnTo>
                  <a:pt x="30" y="129"/>
                </a:lnTo>
                <a:lnTo>
                  <a:pt x="37" y="119"/>
                </a:lnTo>
                <a:lnTo>
                  <a:pt x="37" y="97"/>
                </a:lnTo>
                <a:lnTo>
                  <a:pt x="37" y="81"/>
                </a:lnTo>
                <a:lnTo>
                  <a:pt x="37" y="86"/>
                </a:lnTo>
                <a:lnTo>
                  <a:pt x="37" y="108"/>
                </a:lnTo>
                <a:lnTo>
                  <a:pt x="37" y="124"/>
                </a:lnTo>
                <a:lnTo>
                  <a:pt x="37" y="129"/>
                </a:lnTo>
                <a:lnTo>
                  <a:pt x="37" y="135"/>
                </a:lnTo>
                <a:lnTo>
                  <a:pt x="37" y="140"/>
                </a:lnTo>
                <a:lnTo>
                  <a:pt x="37" y="135"/>
                </a:lnTo>
                <a:lnTo>
                  <a:pt x="37" y="140"/>
                </a:lnTo>
                <a:lnTo>
                  <a:pt x="37" y="146"/>
                </a:lnTo>
                <a:lnTo>
                  <a:pt x="37" y="135"/>
                </a:lnTo>
                <a:lnTo>
                  <a:pt x="37" y="129"/>
                </a:lnTo>
                <a:lnTo>
                  <a:pt x="37" y="124"/>
                </a:lnTo>
                <a:lnTo>
                  <a:pt x="37" y="113"/>
                </a:lnTo>
                <a:lnTo>
                  <a:pt x="37" y="97"/>
                </a:lnTo>
                <a:lnTo>
                  <a:pt x="37" y="86"/>
                </a:lnTo>
                <a:lnTo>
                  <a:pt x="37" y="92"/>
                </a:lnTo>
                <a:lnTo>
                  <a:pt x="37" y="102"/>
                </a:lnTo>
                <a:lnTo>
                  <a:pt x="37" y="108"/>
                </a:lnTo>
                <a:lnTo>
                  <a:pt x="37" y="102"/>
                </a:lnTo>
                <a:lnTo>
                  <a:pt x="37" y="113"/>
                </a:lnTo>
                <a:lnTo>
                  <a:pt x="37" y="119"/>
                </a:lnTo>
                <a:lnTo>
                  <a:pt x="37" y="124"/>
                </a:lnTo>
                <a:lnTo>
                  <a:pt x="37" y="140"/>
                </a:lnTo>
                <a:lnTo>
                  <a:pt x="37" y="167"/>
                </a:lnTo>
                <a:lnTo>
                  <a:pt x="37" y="205"/>
                </a:lnTo>
                <a:lnTo>
                  <a:pt x="37" y="226"/>
                </a:lnTo>
                <a:lnTo>
                  <a:pt x="37" y="221"/>
                </a:lnTo>
                <a:lnTo>
                  <a:pt x="37" y="210"/>
                </a:lnTo>
                <a:lnTo>
                  <a:pt x="37" y="216"/>
                </a:lnTo>
                <a:lnTo>
                  <a:pt x="37" y="205"/>
                </a:lnTo>
                <a:lnTo>
                  <a:pt x="37" y="189"/>
                </a:lnTo>
                <a:lnTo>
                  <a:pt x="37" y="167"/>
                </a:lnTo>
                <a:lnTo>
                  <a:pt x="37" y="156"/>
                </a:lnTo>
                <a:lnTo>
                  <a:pt x="37" y="140"/>
                </a:lnTo>
                <a:lnTo>
                  <a:pt x="37" y="129"/>
                </a:lnTo>
                <a:lnTo>
                  <a:pt x="37" y="113"/>
                </a:lnTo>
                <a:lnTo>
                  <a:pt x="37" y="86"/>
                </a:lnTo>
                <a:lnTo>
                  <a:pt x="37" y="65"/>
                </a:lnTo>
                <a:lnTo>
                  <a:pt x="37" y="81"/>
                </a:lnTo>
                <a:lnTo>
                  <a:pt x="37" y="97"/>
                </a:lnTo>
                <a:lnTo>
                  <a:pt x="37" y="92"/>
                </a:lnTo>
                <a:lnTo>
                  <a:pt x="37" y="86"/>
                </a:lnTo>
                <a:lnTo>
                  <a:pt x="37" y="75"/>
                </a:lnTo>
                <a:lnTo>
                  <a:pt x="37" y="59"/>
                </a:lnTo>
                <a:lnTo>
                  <a:pt x="37" y="54"/>
                </a:lnTo>
                <a:lnTo>
                  <a:pt x="37" y="65"/>
                </a:lnTo>
                <a:lnTo>
                  <a:pt x="37" y="81"/>
                </a:lnTo>
                <a:lnTo>
                  <a:pt x="37" y="102"/>
                </a:lnTo>
                <a:lnTo>
                  <a:pt x="37" y="119"/>
                </a:lnTo>
                <a:lnTo>
                  <a:pt x="37" y="135"/>
                </a:lnTo>
                <a:lnTo>
                  <a:pt x="37" y="162"/>
                </a:lnTo>
                <a:lnTo>
                  <a:pt x="37" y="189"/>
                </a:lnTo>
                <a:lnTo>
                  <a:pt x="37" y="221"/>
                </a:lnTo>
                <a:lnTo>
                  <a:pt x="37" y="237"/>
                </a:lnTo>
                <a:lnTo>
                  <a:pt x="37" y="243"/>
                </a:lnTo>
                <a:lnTo>
                  <a:pt x="37" y="248"/>
                </a:lnTo>
                <a:lnTo>
                  <a:pt x="37" y="259"/>
                </a:lnTo>
                <a:lnTo>
                  <a:pt x="37" y="264"/>
                </a:lnTo>
                <a:lnTo>
                  <a:pt x="37" y="248"/>
                </a:lnTo>
                <a:lnTo>
                  <a:pt x="37" y="221"/>
                </a:lnTo>
                <a:lnTo>
                  <a:pt x="37" y="189"/>
                </a:lnTo>
                <a:lnTo>
                  <a:pt x="37" y="167"/>
                </a:lnTo>
                <a:lnTo>
                  <a:pt x="37" y="162"/>
                </a:lnTo>
                <a:lnTo>
                  <a:pt x="37" y="151"/>
                </a:lnTo>
                <a:lnTo>
                  <a:pt x="37" y="124"/>
                </a:lnTo>
                <a:lnTo>
                  <a:pt x="37" y="81"/>
                </a:lnTo>
                <a:lnTo>
                  <a:pt x="37" y="43"/>
                </a:lnTo>
                <a:lnTo>
                  <a:pt x="37" y="32"/>
                </a:lnTo>
                <a:lnTo>
                  <a:pt x="43" y="43"/>
                </a:lnTo>
                <a:lnTo>
                  <a:pt x="43" y="48"/>
                </a:lnTo>
                <a:lnTo>
                  <a:pt x="43" y="54"/>
                </a:lnTo>
                <a:lnTo>
                  <a:pt x="43" y="59"/>
                </a:lnTo>
                <a:lnTo>
                  <a:pt x="43" y="75"/>
                </a:lnTo>
                <a:lnTo>
                  <a:pt x="43" y="92"/>
                </a:lnTo>
                <a:lnTo>
                  <a:pt x="43" y="108"/>
                </a:lnTo>
                <a:lnTo>
                  <a:pt x="43" y="113"/>
                </a:lnTo>
                <a:lnTo>
                  <a:pt x="43" y="129"/>
                </a:lnTo>
                <a:lnTo>
                  <a:pt x="43" y="156"/>
                </a:lnTo>
                <a:lnTo>
                  <a:pt x="43" y="194"/>
                </a:lnTo>
                <a:lnTo>
                  <a:pt x="43" y="216"/>
                </a:lnTo>
                <a:lnTo>
                  <a:pt x="43" y="205"/>
                </a:lnTo>
                <a:lnTo>
                  <a:pt x="43" y="200"/>
                </a:lnTo>
                <a:lnTo>
                  <a:pt x="43" y="194"/>
                </a:lnTo>
                <a:lnTo>
                  <a:pt x="43" y="189"/>
                </a:lnTo>
                <a:lnTo>
                  <a:pt x="43" y="178"/>
                </a:lnTo>
                <a:lnTo>
                  <a:pt x="43" y="162"/>
                </a:lnTo>
                <a:lnTo>
                  <a:pt x="43" y="151"/>
                </a:lnTo>
                <a:lnTo>
                  <a:pt x="43" y="135"/>
                </a:lnTo>
                <a:lnTo>
                  <a:pt x="43" y="102"/>
                </a:lnTo>
                <a:lnTo>
                  <a:pt x="43" y="54"/>
                </a:lnTo>
                <a:lnTo>
                  <a:pt x="43" y="16"/>
                </a:lnTo>
                <a:lnTo>
                  <a:pt x="43" y="0"/>
                </a:lnTo>
                <a:lnTo>
                  <a:pt x="43" y="11"/>
                </a:lnTo>
                <a:lnTo>
                  <a:pt x="43" y="16"/>
                </a:lnTo>
                <a:lnTo>
                  <a:pt x="43" y="27"/>
                </a:lnTo>
                <a:lnTo>
                  <a:pt x="43" y="43"/>
                </a:lnTo>
                <a:lnTo>
                  <a:pt x="43" y="65"/>
                </a:lnTo>
                <a:lnTo>
                  <a:pt x="43" y="92"/>
                </a:lnTo>
                <a:lnTo>
                  <a:pt x="43" y="108"/>
                </a:lnTo>
                <a:lnTo>
                  <a:pt x="43" y="129"/>
                </a:lnTo>
                <a:lnTo>
                  <a:pt x="43" y="167"/>
                </a:lnTo>
                <a:lnTo>
                  <a:pt x="43" y="205"/>
                </a:lnTo>
                <a:lnTo>
                  <a:pt x="43" y="232"/>
                </a:lnTo>
                <a:lnTo>
                  <a:pt x="43" y="237"/>
                </a:lnTo>
                <a:lnTo>
                  <a:pt x="43" y="243"/>
                </a:lnTo>
                <a:lnTo>
                  <a:pt x="43" y="248"/>
                </a:lnTo>
                <a:lnTo>
                  <a:pt x="43" y="243"/>
                </a:lnTo>
                <a:lnTo>
                  <a:pt x="43" y="226"/>
                </a:lnTo>
                <a:lnTo>
                  <a:pt x="43" y="210"/>
                </a:lnTo>
                <a:lnTo>
                  <a:pt x="43" y="194"/>
                </a:lnTo>
                <a:lnTo>
                  <a:pt x="43" y="183"/>
                </a:lnTo>
                <a:lnTo>
                  <a:pt x="43" y="173"/>
                </a:lnTo>
                <a:lnTo>
                  <a:pt x="43" y="156"/>
                </a:lnTo>
                <a:lnTo>
                  <a:pt x="43" y="135"/>
                </a:lnTo>
                <a:lnTo>
                  <a:pt x="43" y="119"/>
                </a:lnTo>
                <a:lnTo>
                  <a:pt x="43" y="113"/>
                </a:lnTo>
                <a:lnTo>
                  <a:pt x="43" y="119"/>
                </a:lnTo>
                <a:lnTo>
                  <a:pt x="43" y="129"/>
                </a:lnTo>
                <a:lnTo>
                  <a:pt x="43" y="146"/>
                </a:lnTo>
                <a:lnTo>
                  <a:pt x="43" y="151"/>
                </a:lnTo>
                <a:lnTo>
                  <a:pt x="43" y="135"/>
                </a:lnTo>
                <a:lnTo>
                  <a:pt x="43" y="124"/>
                </a:lnTo>
                <a:lnTo>
                  <a:pt x="43" y="113"/>
                </a:lnTo>
                <a:lnTo>
                  <a:pt x="43" y="97"/>
                </a:lnTo>
                <a:lnTo>
                  <a:pt x="43" y="92"/>
                </a:lnTo>
                <a:lnTo>
                  <a:pt x="43" y="102"/>
                </a:lnTo>
                <a:lnTo>
                  <a:pt x="43" y="113"/>
                </a:lnTo>
                <a:lnTo>
                  <a:pt x="43" y="119"/>
                </a:lnTo>
                <a:lnTo>
                  <a:pt x="43" y="129"/>
                </a:lnTo>
                <a:lnTo>
                  <a:pt x="43" y="140"/>
                </a:lnTo>
                <a:lnTo>
                  <a:pt x="43" y="162"/>
                </a:lnTo>
                <a:lnTo>
                  <a:pt x="43" y="183"/>
                </a:lnTo>
                <a:lnTo>
                  <a:pt x="43" y="194"/>
                </a:lnTo>
                <a:lnTo>
                  <a:pt x="43" y="183"/>
                </a:lnTo>
                <a:lnTo>
                  <a:pt x="43" y="178"/>
                </a:lnTo>
                <a:lnTo>
                  <a:pt x="43" y="173"/>
                </a:lnTo>
                <a:lnTo>
                  <a:pt x="43" y="167"/>
                </a:lnTo>
                <a:lnTo>
                  <a:pt x="43" y="156"/>
                </a:lnTo>
                <a:lnTo>
                  <a:pt x="43" y="140"/>
                </a:lnTo>
                <a:lnTo>
                  <a:pt x="43" y="124"/>
                </a:lnTo>
                <a:lnTo>
                  <a:pt x="43" y="102"/>
                </a:lnTo>
                <a:lnTo>
                  <a:pt x="43" y="86"/>
                </a:lnTo>
                <a:lnTo>
                  <a:pt x="43" y="81"/>
                </a:lnTo>
                <a:lnTo>
                  <a:pt x="43" y="86"/>
                </a:lnTo>
                <a:lnTo>
                  <a:pt x="43" y="97"/>
                </a:lnTo>
                <a:lnTo>
                  <a:pt x="49" y="92"/>
                </a:lnTo>
                <a:lnTo>
                  <a:pt x="49" y="97"/>
                </a:lnTo>
                <a:lnTo>
                  <a:pt x="49" y="102"/>
                </a:lnTo>
                <a:lnTo>
                  <a:pt x="49" y="113"/>
                </a:lnTo>
                <a:lnTo>
                  <a:pt x="49" y="119"/>
                </a:lnTo>
                <a:lnTo>
                  <a:pt x="49" y="113"/>
                </a:lnTo>
                <a:lnTo>
                  <a:pt x="49" y="108"/>
                </a:lnTo>
                <a:lnTo>
                  <a:pt x="49" y="119"/>
                </a:lnTo>
                <a:lnTo>
                  <a:pt x="49" y="135"/>
                </a:lnTo>
                <a:lnTo>
                  <a:pt x="49" y="156"/>
                </a:lnTo>
                <a:lnTo>
                  <a:pt x="49" y="178"/>
                </a:lnTo>
                <a:lnTo>
                  <a:pt x="49" y="194"/>
                </a:lnTo>
                <a:lnTo>
                  <a:pt x="49" y="178"/>
                </a:lnTo>
                <a:lnTo>
                  <a:pt x="49" y="162"/>
                </a:lnTo>
                <a:lnTo>
                  <a:pt x="49" y="156"/>
                </a:lnTo>
                <a:lnTo>
                  <a:pt x="49" y="162"/>
                </a:lnTo>
                <a:lnTo>
                  <a:pt x="49" y="151"/>
                </a:lnTo>
                <a:lnTo>
                  <a:pt x="49" y="135"/>
                </a:lnTo>
                <a:lnTo>
                  <a:pt x="49" y="119"/>
                </a:lnTo>
                <a:lnTo>
                  <a:pt x="49" y="113"/>
                </a:lnTo>
                <a:lnTo>
                  <a:pt x="49" y="108"/>
                </a:lnTo>
                <a:lnTo>
                  <a:pt x="49" y="97"/>
                </a:lnTo>
                <a:lnTo>
                  <a:pt x="49" y="86"/>
                </a:lnTo>
                <a:lnTo>
                  <a:pt x="49" y="97"/>
                </a:lnTo>
                <a:lnTo>
                  <a:pt x="49" y="113"/>
                </a:lnTo>
                <a:lnTo>
                  <a:pt x="49" y="119"/>
                </a:lnTo>
                <a:lnTo>
                  <a:pt x="49" y="124"/>
                </a:lnTo>
                <a:lnTo>
                  <a:pt x="49" y="129"/>
                </a:lnTo>
                <a:lnTo>
                  <a:pt x="49" y="140"/>
                </a:lnTo>
                <a:lnTo>
                  <a:pt x="49" y="167"/>
                </a:lnTo>
                <a:lnTo>
                  <a:pt x="49" y="200"/>
                </a:lnTo>
                <a:lnTo>
                  <a:pt x="49" y="221"/>
                </a:lnTo>
                <a:lnTo>
                  <a:pt x="49" y="210"/>
                </a:lnTo>
                <a:lnTo>
                  <a:pt x="49" y="205"/>
                </a:lnTo>
                <a:lnTo>
                  <a:pt x="49" y="210"/>
                </a:lnTo>
                <a:lnTo>
                  <a:pt x="49" y="205"/>
                </a:lnTo>
                <a:lnTo>
                  <a:pt x="49" y="194"/>
                </a:lnTo>
                <a:lnTo>
                  <a:pt x="49" y="183"/>
                </a:lnTo>
                <a:lnTo>
                  <a:pt x="49" y="173"/>
                </a:lnTo>
                <a:lnTo>
                  <a:pt x="49" y="162"/>
                </a:lnTo>
                <a:lnTo>
                  <a:pt x="49" y="156"/>
                </a:lnTo>
                <a:lnTo>
                  <a:pt x="49" y="151"/>
                </a:lnTo>
                <a:lnTo>
                  <a:pt x="49" y="146"/>
                </a:lnTo>
                <a:lnTo>
                  <a:pt x="49" y="119"/>
                </a:lnTo>
                <a:lnTo>
                  <a:pt x="49" y="92"/>
                </a:lnTo>
                <a:lnTo>
                  <a:pt x="49" y="75"/>
                </a:lnTo>
                <a:lnTo>
                  <a:pt x="49" y="81"/>
                </a:lnTo>
                <a:lnTo>
                  <a:pt x="49" y="75"/>
                </a:lnTo>
                <a:lnTo>
                  <a:pt x="49" y="59"/>
                </a:lnTo>
                <a:lnTo>
                  <a:pt x="49" y="54"/>
                </a:lnTo>
                <a:lnTo>
                  <a:pt x="49" y="65"/>
                </a:lnTo>
                <a:lnTo>
                  <a:pt x="49" y="81"/>
                </a:lnTo>
                <a:lnTo>
                  <a:pt x="49" y="92"/>
                </a:lnTo>
                <a:lnTo>
                  <a:pt x="49" y="86"/>
                </a:lnTo>
                <a:lnTo>
                  <a:pt x="49" y="81"/>
                </a:lnTo>
                <a:lnTo>
                  <a:pt x="49" y="92"/>
                </a:lnTo>
                <a:lnTo>
                  <a:pt x="49" y="108"/>
                </a:lnTo>
                <a:lnTo>
                  <a:pt x="49" y="124"/>
                </a:lnTo>
                <a:lnTo>
                  <a:pt x="49" y="129"/>
                </a:lnTo>
                <a:lnTo>
                  <a:pt x="49" y="140"/>
                </a:lnTo>
                <a:lnTo>
                  <a:pt x="49" y="146"/>
                </a:lnTo>
                <a:lnTo>
                  <a:pt x="49" y="151"/>
                </a:lnTo>
                <a:lnTo>
                  <a:pt x="49" y="162"/>
                </a:lnTo>
                <a:lnTo>
                  <a:pt x="49" y="173"/>
                </a:lnTo>
                <a:lnTo>
                  <a:pt x="49" y="178"/>
                </a:lnTo>
                <a:lnTo>
                  <a:pt x="49" y="183"/>
                </a:lnTo>
                <a:lnTo>
                  <a:pt x="49" y="178"/>
                </a:lnTo>
                <a:lnTo>
                  <a:pt x="49" y="167"/>
                </a:lnTo>
                <a:lnTo>
                  <a:pt x="49" y="156"/>
                </a:lnTo>
                <a:lnTo>
                  <a:pt x="55" y="151"/>
                </a:lnTo>
                <a:lnTo>
                  <a:pt x="55" y="156"/>
                </a:lnTo>
                <a:lnTo>
                  <a:pt x="55" y="167"/>
                </a:lnTo>
                <a:lnTo>
                  <a:pt x="55" y="173"/>
                </a:lnTo>
                <a:lnTo>
                  <a:pt x="55" y="167"/>
                </a:lnTo>
                <a:lnTo>
                  <a:pt x="55" y="156"/>
                </a:lnTo>
                <a:lnTo>
                  <a:pt x="55" y="151"/>
                </a:lnTo>
                <a:lnTo>
                  <a:pt x="55" y="135"/>
                </a:lnTo>
                <a:lnTo>
                  <a:pt x="55" y="119"/>
                </a:lnTo>
                <a:lnTo>
                  <a:pt x="55" y="108"/>
                </a:lnTo>
                <a:lnTo>
                  <a:pt x="55" y="113"/>
                </a:lnTo>
                <a:lnTo>
                  <a:pt x="55" y="119"/>
                </a:lnTo>
                <a:lnTo>
                  <a:pt x="55" y="129"/>
                </a:lnTo>
                <a:lnTo>
                  <a:pt x="55" y="146"/>
                </a:lnTo>
                <a:lnTo>
                  <a:pt x="55" y="135"/>
                </a:lnTo>
                <a:lnTo>
                  <a:pt x="55" y="124"/>
                </a:lnTo>
                <a:lnTo>
                  <a:pt x="55" y="129"/>
                </a:lnTo>
                <a:lnTo>
                  <a:pt x="55" y="135"/>
                </a:lnTo>
                <a:lnTo>
                  <a:pt x="55" y="140"/>
                </a:lnTo>
                <a:lnTo>
                  <a:pt x="55" y="135"/>
                </a:lnTo>
                <a:lnTo>
                  <a:pt x="55" y="124"/>
                </a:lnTo>
                <a:lnTo>
                  <a:pt x="55" y="113"/>
                </a:lnTo>
                <a:lnTo>
                  <a:pt x="55" y="119"/>
                </a:lnTo>
                <a:lnTo>
                  <a:pt x="55" y="124"/>
                </a:lnTo>
                <a:lnTo>
                  <a:pt x="55" y="119"/>
                </a:lnTo>
                <a:lnTo>
                  <a:pt x="55" y="124"/>
                </a:lnTo>
                <a:lnTo>
                  <a:pt x="55" y="129"/>
                </a:lnTo>
                <a:lnTo>
                  <a:pt x="55" y="124"/>
                </a:lnTo>
                <a:lnTo>
                  <a:pt x="55" y="129"/>
                </a:lnTo>
                <a:lnTo>
                  <a:pt x="55" y="135"/>
                </a:lnTo>
                <a:lnTo>
                  <a:pt x="55" y="146"/>
                </a:lnTo>
                <a:lnTo>
                  <a:pt x="55" y="162"/>
                </a:lnTo>
                <a:lnTo>
                  <a:pt x="55" y="173"/>
                </a:lnTo>
                <a:lnTo>
                  <a:pt x="55" y="183"/>
                </a:lnTo>
                <a:lnTo>
                  <a:pt x="55" y="178"/>
                </a:lnTo>
                <a:lnTo>
                  <a:pt x="55" y="183"/>
                </a:lnTo>
                <a:lnTo>
                  <a:pt x="55" y="178"/>
                </a:lnTo>
                <a:lnTo>
                  <a:pt x="55" y="167"/>
                </a:lnTo>
                <a:lnTo>
                  <a:pt x="55" y="156"/>
                </a:lnTo>
                <a:lnTo>
                  <a:pt x="55" y="151"/>
                </a:lnTo>
                <a:lnTo>
                  <a:pt x="55" y="146"/>
                </a:lnTo>
                <a:lnTo>
                  <a:pt x="55" y="135"/>
                </a:lnTo>
                <a:lnTo>
                  <a:pt x="55" y="119"/>
                </a:lnTo>
                <a:lnTo>
                  <a:pt x="55" y="102"/>
                </a:lnTo>
                <a:lnTo>
                  <a:pt x="55" y="97"/>
                </a:lnTo>
                <a:lnTo>
                  <a:pt x="55" y="86"/>
                </a:lnTo>
                <a:lnTo>
                  <a:pt x="55" y="70"/>
                </a:lnTo>
                <a:lnTo>
                  <a:pt x="55" y="59"/>
                </a:lnTo>
                <a:lnTo>
                  <a:pt x="55" y="65"/>
                </a:lnTo>
                <a:lnTo>
                  <a:pt x="55" y="81"/>
                </a:lnTo>
                <a:lnTo>
                  <a:pt x="55" y="75"/>
                </a:lnTo>
                <a:lnTo>
                  <a:pt x="55" y="65"/>
                </a:lnTo>
                <a:lnTo>
                  <a:pt x="55" y="70"/>
                </a:lnTo>
                <a:lnTo>
                  <a:pt x="55" y="92"/>
                </a:lnTo>
                <a:lnTo>
                  <a:pt x="55" y="113"/>
                </a:lnTo>
                <a:lnTo>
                  <a:pt x="55" y="108"/>
                </a:lnTo>
                <a:lnTo>
                  <a:pt x="55" y="113"/>
                </a:lnTo>
                <a:lnTo>
                  <a:pt x="55" y="124"/>
                </a:lnTo>
                <a:lnTo>
                  <a:pt x="55" y="140"/>
                </a:lnTo>
                <a:lnTo>
                  <a:pt x="55" y="173"/>
                </a:lnTo>
                <a:lnTo>
                  <a:pt x="55" y="200"/>
                </a:lnTo>
                <a:lnTo>
                  <a:pt x="55" y="216"/>
                </a:lnTo>
                <a:lnTo>
                  <a:pt x="55" y="205"/>
                </a:lnTo>
                <a:lnTo>
                  <a:pt x="55" y="189"/>
                </a:lnTo>
                <a:lnTo>
                  <a:pt x="55" y="178"/>
                </a:lnTo>
                <a:lnTo>
                  <a:pt x="55" y="173"/>
                </a:lnTo>
                <a:lnTo>
                  <a:pt x="55" y="167"/>
                </a:lnTo>
                <a:lnTo>
                  <a:pt x="55" y="173"/>
                </a:lnTo>
                <a:lnTo>
                  <a:pt x="55" y="178"/>
                </a:lnTo>
                <a:lnTo>
                  <a:pt x="55" y="189"/>
                </a:lnTo>
                <a:lnTo>
                  <a:pt x="55" y="194"/>
                </a:lnTo>
                <a:lnTo>
                  <a:pt x="61" y="200"/>
                </a:lnTo>
                <a:lnTo>
                  <a:pt x="61" y="194"/>
                </a:lnTo>
                <a:lnTo>
                  <a:pt x="61" y="183"/>
                </a:lnTo>
                <a:lnTo>
                  <a:pt x="61" y="173"/>
                </a:lnTo>
                <a:lnTo>
                  <a:pt x="61" y="162"/>
                </a:lnTo>
                <a:lnTo>
                  <a:pt x="61" y="156"/>
                </a:lnTo>
                <a:lnTo>
                  <a:pt x="61" y="146"/>
                </a:lnTo>
                <a:lnTo>
                  <a:pt x="61" y="129"/>
                </a:lnTo>
                <a:lnTo>
                  <a:pt x="61" y="113"/>
                </a:lnTo>
                <a:lnTo>
                  <a:pt x="61" y="97"/>
                </a:lnTo>
                <a:lnTo>
                  <a:pt x="61" y="81"/>
                </a:lnTo>
                <a:lnTo>
                  <a:pt x="61" y="65"/>
                </a:lnTo>
                <a:lnTo>
                  <a:pt x="61" y="75"/>
                </a:lnTo>
                <a:lnTo>
                  <a:pt x="61" y="92"/>
                </a:lnTo>
                <a:lnTo>
                  <a:pt x="61" y="102"/>
                </a:lnTo>
                <a:lnTo>
                  <a:pt x="61" y="97"/>
                </a:lnTo>
                <a:lnTo>
                  <a:pt x="61" y="86"/>
                </a:lnTo>
                <a:lnTo>
                  <a:pt x="61" y="92"/>
                </a:lnTo>
                <a:lnTo>
                  <a:pt x="61" y="102"/>
                </a:lnTo>
                <a:lnTo>
                  <a:pt x="61" y="108"/>
                </a:lnTo>
                <a:lnTo>
                  <a:pt x="61" y="102"/>
                </a:lnTo>
                <a:lnTo>
                  <a:pt x="61" y="97"/>
                </a:lnTo>
                <a:lnTo>
                  <a:pt x="61" y="108"/>
                </a:lnTo>
                <a:lnTo>
                  <a:pt x="61" y="124"/>
                </a:lnTo>
                <a:lnTo>
                  <a:pt x="61" y="140"/>
                </a:lnTo>
                <a:lnTo>
                  <a:pt x="61" y="151"/>
                </a:lnTo>
                <a:lnTo>
                  <a:pt x="61" y="146"/>
                </a:lnTo>
                <a:lnTo>
                  <a:pt x="61" y="129"/>
                </a:lnTo>
                <a:lnTo>
                  <a:pt x="61" y="119"/>
                </a:lnTo>
                <a:lnTo>
                  <a:pt x="61" y="129"/>
                </a:lnTo>
                <a:lnTo>
                  <a:pt x="61" y="146"/>
                </a:lnTo>
                <a:lnTo>
                  <a:pt x="61" y="156"/>
                </a:lnTo>
                <a:lnTo>
                  <a:pt x="61" y="162"/>
                </a:lnTo>
                <a:lnTo>
                  <a:pt x="61" y="167"/>
                </a:lnTo>
                <a:lnTo>
                  <a:pt x="61" y="183"/>
                </a:lnTo>
                <a:lnTo>
                  <a:pt x="61" y="189"/>
                </a:lnTo>
                <a:lnTo>
                  <a:pt x="61" y="183"/>
                </a:lnTo>
                <a:lnTo>
                  <a:pt x="61" y="173"/>
                </a:lnTo>
                <a:lnTo>
                  <a:pt x="61" y="162"/>
                </a:lnTo>
                <a:lnTo>
                  <a:pt x="61" y="167"/>
                </a:lnTo>
                <a:lnTo>
                  <a:pt x="61" y="173"/>
                </a:lnTo>
                <a:lnTo>
                  <a:pt x="61" y="167"/>
                </a:lnTo>
                <a:lnTo>
                  <a:pt x="61" y="162"/>
                </a:lnTo>
                <a:lnTo>
                  <a:pt x="61" y="151"/>
                </a:lnTo>
                <a:lnTo>
                  <a:pt x="61" y="135"/>
                </a:lnTo>
                <a:lnTo>
                  <a:pt x="61" y="108"/>
                </a:lnTo>
                <a:lnTo>
                  <a:pt x="61" y="75"/>
                </a:lnTo>
                <a:lnTo>
                  <a:pt x="61" y="59"/>
                </a:lnTo>
                <a:lnTo>
                  <a:pt x="61" y="70"/>
                </a:lnTo>
                <a:lnTo>
                  <a:pt x="61" y="86"/>
                </a:lnTo>
                <a:lnTo>
                  <a:pt x="61" y="97"/>
                </a:lnTo>
                <a:lnTo>
                  <a:pt x="61" y="92"/>
                </a:lnTo>
                <a:lnTo>
                  <a:pt x="61" y="97"/>
                </a:lnTo>
                <a:lnTo>
                  <a:pt x="61" y="108"/>
                </a:lnTo>
                <a:lnTo>
                  <a:pt x="61" y="119"/>
                </a:lnTo>
                <a:lnTo>
                  <a:pt x="61" y="135"/>
                </a:lnTo>
                <a:lnTo>
                  <a:pt x="61" y="162"/>
                </a:lnTo>
                <a:lnTo>
                  <a:pt x="61" y="183"/>
                </a:lnTo>
                <a:lnTo>
                  <a:pt x="61" y="178"/>
                </a:lnTo>
                <a:lnTo>
                  <a:pt x="61" y="173"/>
                </a:lnTo>
                <a:lnTo>
                  <a:pt x="61" y="167"/>
                </a:lnTo>
                <a:lnTo>
                  <a:pt x="61" y="173"/>
                </a:lnTo>
                <a:lnTo>
                  <a:pt x="61" y="183"/>
                </a:lnTo>
                <a:lnTo>
                  <a:pt x="61" y="189"/>
                </a:lnTo>
                <a:lnTo>
                  <a:pt x="61" y="178"/>
                </a:lnTo>
                <a:lnTo>
                  <a:pt x="61" y="156"/>
                </a:lnTo>
                <a:lnTo>
                  <a:pt x="61" y="135"/>
                </a:lnTo>
                <a:lnTo>
                  <a:pt x="61" y="124"/>
                </a:lnTo>
                <a:lnTo>
                  <a:pt x="61" y="113"/>
                </a:lnTo>
                <a:lnTo>
                  <a:pt x="61" y="102"/>
                </a:lnTo>
                <a:lnTo>
                  <a:pt x="61" y="97"/>
                </a:lnTo>
                <a:lnTo>
                  <a:pt x="61" y="108"/>
                </a:lnTo>
                <a:lnTo>
                  <a:pt x="61" y="129"/>
                </a:lnTo>
                <a:lnTo>
                  <a:pt x="61" y="151"/>
                </a:lnTo>
                <a:lnTo>
                  <a:pt x="67" y="135"/>
                </a:lnTo>
                <a:lnTo>
                  <a:pt x="67" y="124"/>
                </a:lnTo>
                <a:lnTo>
                  <a:pt x="67" y="140"/>
                </a:lnTo>
                <a:lnTo>
                  <a:pt x="67" y="173"/>
                </a:lnTo>
                <a:lnTo>
                  <a:pt x="67" y="189"/>
                </a:lnTo>
                <a:lnTo>
                  <a:pt x="67" y="194"/>
                </a:lnTo>
                <a:lnTo>
                  <a:pt x="67" y="189"/>
                </a:lnTo>
                <a:lnTo>
                  <a:pt x="67" y="178"/>
                </a:lnTo>
                <a:lnTo>
                  <a:pt x="67" y="167"/>
                </a:lnTo>
                <a:lnTo>
                  <a:pt x="67" y="146"/>
                </a:lnTo>
                <a:lnTo>
                  <a:pt x="67" y="129"/>
                </a:lnTo>
                <a:lnTo>
                  <a:pt x="67" y="113"/>
                </a:lnTo>
                <a:lnTo>
                  <a:pt x="67" y="92"/>
                </a:lnTo>
                <a:lnTo>
                  <a:pt x="67" y="75"/>
                </a:lnTo>
                <a:lnTo>
                  <a:pt x="67" y="70"/>
                </a:lnTo>
                <a:lnTo>
                  <a:pt x="67" y="86"/>
                </a:lnTo>
                <a:lnTo>
                  <a:pt x="67" y="102"/>
                </a:lnTo>
                <a:lnTo>
                  <a:pt x="67" y="113"/>
                </a:lnTo>
                <a:lnTo>
                  <a:pt x="67" y="124"/>
                </a:lnTo>
                <a:lnTo>
                  <a:pt x="67" y="135"/>
                </a:lnTo>
                <a:lnTo>
                  <a:pt x="67" y="151"/>
                </a:lnTo>
                <a:lnTo>
                  <a:pt x="67" y="173"/>
                </a:lnTo>
                <a:lnTo>
                  <a:pt x="67" y="189"/>
                </a:lnTo>
                <a:lnTo>
                  <a:pt x="67" y="200"/>
                </a:lnTo>
                <a:lnTo>
                  <a:pt x="67" y="189"/>
                </a:lnTo>
                <a:lnTo>
                  <a:pt x="67" y="173"/>
                </a:lnTo>
                <a:lnTo>
                  <a:pt x="67" y="162"/>
                </a:lnTo>
                <a:lnTo>
                  <a:pt x="67" y="151"/>
                </a:lnTo>
                <a:lnTo>
                  <a:pt x="67" y="140"/>
                </a:lnTo>
                <a:lnTo>
                  <a:pt x="67" y="119"/>
                </a:lnTo>
                <a:lnTo>
                  <a:pt x="67" y="86"/>
                </a:lnTo>
                <a:lnTo>
                  <a:pt x="67" y="54"/>
                </a:lnTo>
                <a:lnTo>
                  <a:pt x="67" y="38"/>
                </a:lnTo>
                <a:lnTo>
                  <a:pt x="67" y="43"/>
                </a:lnTo>
                <a:lnTo>
                  <a:pt x="67" y="59"/>
                </a:lnTo>
                <a:lnTo>
                  <a:pt x="67" y="65"/>
                </a:lnTo>
                <a:lnTo>
                  <a:pt x="67" y="75"/>
                </a:lnTo>
                <a:lnTo>
                  <a:pt x="67" y="97"/>
                </a:lnTo>
                <a:lnTo>
                  <a:pt x="67" y="124"/>
                </a:lnTo>
                <a:lnTo>
                  <a:pt x="67" y="146"/>
                </a:lnTo>
                <a:lnTo>
                  <a:pt x="67" y="167"/>
                </a:lnTo>
                <a:lnTo>
                  <a:pt x="67" y="200"/>
                </a:lnTo>
                <a:lnTo>
                  <a:pt x="67" y="232"/>
                </a:lnTo>
                <a:lnTo>
                  <a:pt x="67" y="237"/>
                </a:lnTo>
                <a:lnTo>
                  <a:pt x="67" y="226"/>
                </a:lnTo>
                <a:lnTo>
                  <a:pt x="67" y="205"/>
                </a:lnTo>
                <a:lnTo>
                  <a:pt x="67" y="194"/>
                </a:lnTo>
                <a:lnTo>
                  <a:pt x="67" y="200"/>
                </a:lnTo>
                <a:lnTo>
                  <a:pt x="67" y="194"/>
                </a:lnTo>
                <a:lnTo>
                  <a:pt x="67" y="183"/>
                </a:lnTo>
                <a:lnTo>
                  <a:pt x="67" y="156"/>
                </a:lnTo>
                <a:lnTo>
                  <a:pt x="67" y="135"/>
                </a:lnTo>
                <a:lnTo>
                  <a:pt x="67" y="113"/>
                </a:lnTo>
                <a:lnTo>
                  <a:pt x="67" y="97"/>
                </a:lnTo>
                <a:lnTo>
                  <a:pt x="67" y="65"/>
                </a:lnTo>
                <a:lnTo>
                  <a:pt x="67" y="32"/>
                </a:lnTo>
                <a:lnTo>
                  <a:pt x="67" y="16"/>
                </a:lnTo>
                <a:lnTo>
                  <a:pt x="67" y="27"/>
                </a:lnTo>
                <a:lnTo>
                  <a:pt x="67" y="54"/>
                </a:lnTo>
                <a:lnTo>
                  <a:pt x="67" y="86"/>
                </a:lnTo>
                <a:lnTo>
                  <a:pt x="67" y="102"/>
                </a:lnTo>
                <a:lnTo>
                  <a:pt x="67" y="119"/>
                </a:lnTo>
                <a:lnTo>
                  <a:pt x="67" y="140"/>
                </a:lnTo>
                <a:lnTo>
                  <a:pt x="67" y="167"/>
                </a:lnTo>
                <a:lnTo>
                  <a:pt x="67" y="210"/>
                </a:lnTo>
                <a:lnTo>
                  <a:pt x="67" y="243"/>
                </a:lnTo>
                <a:lnTo>
                  <a:pt x="67" y="253"/>
                </a:lnTo>
                <a:lnTo>
                  <a:pt x="67" y="259"/>
                </a:lnTo>
                <a:lnTo>
                  <a:pt x="67" y="264"/>
                </a:lnTo>
                <a:lnTo>
                  <a:pt x="67" y="275"/>
                </a:lnTo>
                <a:lnTo>
                  <a:pt x="67" y="243"/>
                </a:lnTo>
                <a:lnTo>
                  <a:pt x="67" y="194"/>
                </a:lnTo>
                <a:lnTo>
                  <a:pt x="67" y="151"/>
                </a:lnTo>
                <a:lnTo>
                  <a:pt x="67" y="124"/>
                </a:lnTo>
                <a:lnTo>
                  <a:pt x="67" y="108"/>
                </a:lnTo>
                <a:lnTo>
                  <a:pt x="67" y="86"/>
                </a:lnTo>
                <a:lnTo>
                  <a:pt x="67" y="59"/>
                </a:lnTo>
                <a:lnTo>
                  <a:pt x="67" y="38"/>
                </a:lnTo>
                <a:lnTo>
                  <a:pt x="67" y="48"/>
                </a:lnTo>
                <a:lnTo>
                  <a:pt x="67" y="65"/>
                </a:lnTo>
                <a:lnTo>
                  <a:pt x="67" y="75"/>
                </a:lnTo>
                <a:lnTo>
                  <a:pt x="73" y="65"/>
                </a:lnTo>
                <a:lnTo>
                  <a:pt x="73" y="54"/>
                </a:lnTo>
                <a:lnTo>
                  <a:pt x="73" y="48"/>
                </a:lnTo>
                <a:lnTo>
                  <a:pt x="73" y="59"/>
                </a:lnTo>
                <a:lnTo>
                  <a:pt x="73" y="65"/>
                </a:lnTo>
                <a:lnTo>
                  <a:pt x="73" y="81"/>
                </a:lnTo>
                <a:lnTo>
                  <a:pt x="73" y="92"/>
                </a:lnTo>
                <a:lnTo>
                  <a:pt x="73" y="102"/>
                </a:lnTo>
                <a:lnTo>
                  <a:pt x="73" y="113"/>
                </a:lnTo>
                <a:lnTo>
                  <a:pt x="73" y="129"/>
                </a:lnTo>
                <a:lnTo>
                  <a:pt x="73" y="140"/>
                </a:lnTo>
                <a:lnTo>
                  <a:pt x="73" y="162"/>
                </a:lnTo>
                <a:lnTo>
                  <a:pt x="73" y="189"/>
                </a:lnTo>
                <a:lnTo>
                  <a:pt x="73" y="200"/>
                </a:lnTo>
                <a:lnTo>
                  <a:pt x="73" y="194"/>
                </a:lnTo>
                <a:lnTo>
                  <a:pt x="73" y="189"/>
                </a:lnTo>
                <a:lnTo>
                  <a:pt x="73" y="178"/>
                </a:lnTo>
                <a:lnTo>
                  <a:pt x="73" y="173"/>
                </a:lnTo>
                <a:lnTo>
                  <a:pt x="73" y="162"/>
                </a:lnTo>
                <a:lnTo>
                  <a:pt x="73" y="156"/>
                </a:lnTo>
                <a:lnTo>
                  <a:pt x="73" y="151"/>
                </a:lnTo>
                <a:lnTo>
                  <a:pt x="73" y="146"/>
                </a:lnTo>
                <a:lnTo>
                  <a:pt x="73" y="140"/>
                </a:lnTo>
                <a:lnTo>
                  <a:pt x="73" y="129"/>
                </a:lnTo>
                <a:lnTo>
                  <a:pt x="73" y="108"/>
                </a:lnTo>
                <a:lnTo>
                  <a:pt x="73" y="75"/>
                </a:lnTo>
                <a:lnTo>
                  <a:pt x="73" y="43"/>
                </a:lnTo>
                <a:lnTo>
                  <a:pt x="73" y="38"/>
                </a:lnTo>
                <a:lnTo>
                  <a:pt x="73" y="48"/>
                </a:lnTo>
                <a:lnTo>
                  <a:pt x="73" y="54"/>
                </a:lnTo>
                <a:lnTo>
                  <a:pt x="73" y="59"/>
                </a:lnTo>
                <a:lnTo>
                  <a:pt x="73" y="70"/>
                </a:lnTo>
                <a:lnTo>
                  <a:pt x="73" y="75"/>
                </a:lnTo>
                <a:lnTo>
                  <a:pt x="73" y="65"/>
                </a:lnTo>
                <a:lnTo>
                  <a:pt x="73" y="81"/>
                </a:lnTo>
                <a:lnTo>
                  <a:pt x="73" y="102"/>
                </a:lnTo>
                <a:lnTo>
                  <a:pt x="73" y="129"/>
                </a:lnTo>
                <a:lnTo>
                  <a:pt x="73" y="162"/>
                </a:lnTo>
                <a:lnTo>
                  <a:pt x="73" y="194"/>
                </a:lnTo>
                <a:lnTo>
                  <a:pt x="73" y="226"/>
                </a:lnTo>
                <a:lnTo>
                  <a:pt x="73" y="237"/>
                </a:lnTo>
                <a:lnTo>
                  <a:pt x="73" y="243"/>
                </a:lnTo>
                <a:lnTo>
                  <a:pt x="73" y="248"/>
                </a:lnTo>
                <a:lnTo>
                  <a:pt x="73" y="259"/>
                </a:lnTo>
                <a:lnTo>
                  <a:pt x="73" y="264"/>
                </a:lnTo>
                <a:lnTo>
                  <a:pt x="73" y="253"/>
                </a:lnTo>
                <a:lnTo>
                  <a:pt x="73" y="232"/>
                </a:lnTo>
                <a:lnTo>
                  <a:pt x="73" y="205"/>
                </a:lnTo>
                <a:lnTo>
                  <a:pt x="73" y="178"/>
                </a:lnTo>
                <a:lnTo>
                  <a:pt x="73" y="156"/>
                </a:lnTo>
                <a:lnTo>
                  <a:pt x="73" y="135"/>
                </a:lnTo>
                <a:lnTo>
                  <a:pt x="73" y="119"/>
                </a:lnTo>
                <a:lnTo>
                  <a:pt x="73" y="102"/>
                </a:lnTo>
                <a:lnTo>
                  <a:pt x="73" y="75"/>
                </a:lnTo>
                <a:lnTo>
                  <a:pt x="73" y="48"/>
                </a:lnTo>
                <a:lnTo>
                  <a:pt x="73" y="43"/>
                </a:lnTo>
                <a:lnTo>
                  <a:pt x="73" y="70"/>
                </a:lnTo>
                <a:lnTo>
                  <a:pt x="73" y="97"/>
                </a:lnTo>
                <a:lnTo>
                  <a:pt x="73" y="113"/>
                </a:lnTo>
                <a:lnTo>
                  <a:pt x="73" y="108"/>
                </a:lnTo>
                <a:lnTo>
                  <a:pt x="73" y="102"/>
                </a:lnTo>
                <a:lnTo>
                  <a:pt x="73" y="113"/>
                </a:lnTo>
                <a:lnTo>
                  <a:pt x="73" y="129"/>
                </a:lnTo>
                <a:lnTo>
                  <a:pt x="73" y="151"/>
                </a:lnTo>
                <a:lnTo>
                  <a:pt x="73" y="178"/>
                </a:lnTo>
                <a:lnTo>
                  <a:pt x="73" y="194"/>
                </a:lnTo>
                <a:lnTo>
                  <a:pt x="73" y="167"/>
                </a:lnTo>
                <a:lnTo>
                  <a:pt x="73" y="140"/>
                </a:lnTo>
                <a:lnTo>
                  <a:pt x="73" y="124"/>
                </a:lnTo>
                <a:lnTo>
                  <a:pt x="73" y="119"/>
                </a:lnTo>
                <a:lnTo>
                  <a:pt x="73" y="102"/>
                </a:lnTo>
                <a:lnTo>
                  <a:pt x="73" y="81"/>
                </a:lnTo>
                <a:lnTo>
                  <a:pt x="73" y="86"/>
                </a:lnTo>
                <a:lnTo>
                  <a:pt x="73" y="113"/>
                </a:lnTo>
                <a:lnTo>
                  <a:pt x="73" y="135"/>
                </a:lnTo>
                <a:lnTo>
                  <a:pt x="79" y="146"/>
                </a:lnTo>
                <a:lnTo>
                  <a:pt x="79" y="151"/>
                </a:lnTo>
                <a:lnTo>
                  <a:pt x="79" y="162"/>
                </a:lnTo>
                <a:lnTo>
                  <a:pt x="79" y="173"/>
                </a:lnTo>
                <a:lnTo>
                  <a:pt x="79" y="167"/>
                </a:lnTo>
                <a:lnTo>
                  <a:pt x="79" y="173"/>
                </a:lnTo>
                <a:lnTo>
                  <a:pt x="79" y="183"/>
                </a:lnTo>
                <a:lnTo>
                  <a:pt x="79" y="178"/>
                </a:lnTo>
                <a:lnTo>
                  <a:pt x="79" y="162"/>
                </a:lnTo>
                <a:lnTo>
                  <a:pt x="79" y="135"/>
                </a:lnTo>
                <a:lnTo>
                  <a:pt x="79" y="119"/>
                </a:lnTo>
                <a:lnTo>
                  <a:pt x="79" y="97"/>
                </a:lnTo>
                <a:lnTo>
                  <a:pt x="79" y="75"/>
                </a:lnTo>
                <a:lnTo>
                  <a:pt x="79" y="59"/>
                </a:lnTo>
                <a:lnTo>
                  <a:pt x="79" y="65"/>
                </a:lnTo>
                <a:lnTo>
                  <a:pt x="79" y="92"/>
                </a:lnTo>
                <a:lnTo>
                  <a:pt x="79" y="113"/>
                </a:lnTo>
                <a:lnTo>
                  <a:pt x="79" y="124"/>
                </a:lnTo>
                <a:lnTo>
                  <a:pt x="79" y="119"/>
                </a:lnTo>
                <a:lnTo>
                  <a:pt x="79" y="129"/>
                </a:lnTo>
                <a:lnTo>
                  <a:pt x="79" y="140"/>
                </a:lnTo>
                <a:lnTo>
                  <a:pt x="79" y="151"/>
                </a:lnTo>
                <a:lnTo>
                  <a:pt x="79" y="146"/>
                </a:lnTo>
                <a:lnTo>
                  <a:pt x="79" y="140"/>
                </a:lnTo>
                <a:lnTo>
                  <a:pt x="79" y="135"/>
                </a:lnTo>
                <a:lnTo>
                  <a:pt x="79" y="129"/>
                </a:lnTo>
                <a:lnTo>
                  <a:pt x="79" y="124"/>
                </a:lnTo>
                <a:lnTo>
                  <a:pt x="79" y="108"/>
                </a:lnTo>
                <a:lnTo>
                  <a:pt x="79" y="97"/>
                </a:lnTo>
                <a:lnTo>
                  <a:pt x="79" y="108"/>
                </a:lnTo>
                <a:lnTo>
                  <a:pt x="79" y="129"/>
                </a:lnTo>
                <a:lnTo>
                  <a:pt x="79" y="146"/>
                </a:lnTo>
                <a:lnTo>
                  <a:pt x="79" y="140"/>
                </a:lnTo>
                <a:lnTo>
                  <a:pt x="79" y="162"/>
                </a:lnTo>
                <a:lnTo>
                  <a:pt x="79" y="189"/>
                </a:lnTo>
                <a:lnTo>
                  <a:pt x="79" y="205"/>
                </a:lnTo>
                <a:lnTo>
                  <a:pt x="79" y="194"/>
                </a:lnTo>
                <a:lnTo>
                  <a:pt x="79" y="178"/>
                </a:lnTo>
                <a:lnTo>
                  <a:pt x="79" y="173"/>
                </a:lnTo>
                <a:lnTo>
                  <a:pt x="79" y="178"/>
                </a:lnTo>
                <a:lnTo>
                  <a:pt x="79" y="173"/>
                </a:lnTo>
                <a:lnTo>
                  <a:pt x="79" y="178"/>
                </a:lnTo>
                <a:lnTo>
                  <a:pt x="79" y="167"/>
                </a:lnTo>
                <a:lnTo>
                  <a:pt x="79" y="156"/>
                </a:lnTo>
                <a:lnTo>
                  <a:pt x="79" y="151"/>
                </a:lnTo>
                <a:lnTo>
                  <a:pt x="79" y="146"/>
                </a:lnTo>
                <a:lnTo>
                  <a:pt x="79" y="124"/>
                </a:lnTo>
                <a:lnTo>
                  <a:pt x="79" y="92"/>
                </a:lnTo>
                <a:lnTo>
                  <a:pt x="79" y="70"/>
                </a:lnTo>
                <a:lnTo>
                  <a:pt x="79" y="75"/>
                </a:lnTo>
                <a:lnTo>
                  <a:pt x="79" y="70"/>
                </a:lnTo>
                <a:lnTo>
                  <a:pt x="79" y="86"/>
                </a:lnTo>
                <a:lnTo>
                  <a:pt x="79" y="108"/>
                </a:lnTo>
                <a:lnTo>
                  <a:pt x="79" y="129"/>
                </a:lnTo>
                <a:lnTo>
                  <a:pt x="79" y="151"/>
                </a:lnTo>
                <a:lnTo>
                  <a:pt x="79" y="173"/>
                </a:lnTo>
                <a:lnTo>
                  <a:pt x="79" y="183"/>
                </a:lnTo>
                <a:lnTo>
                  <a:pt x="79" y="178"/>
                </a:lnTo>
                <a:lnTo>
                  <a:pt x="79" y="167"/>
                </a:lnTo>
                <a:lnTo>
                  <a:pt x="79" y="151"/>
                </a:lnTo>
                <a:lnTo>
                  <a:pt x="79" y="140"/>
                </a:lnTo>
                <a:lnTo>
                  <a:pt x="79" y="124"/>
                </a:lnTo>
                <a:lnTo>
                  <a:pt x="79" y="97"/>
                </a:lnTo>
                <a:lnTo>
                  <a:pt x="79" y="70"/>
                </a:lnTo>
                <a:lnTo>
                  <a:pt x="79" y="65"/>
                </a:lnTo>
                <a:lnTo>
                  <a:pt x="79" y="86"/>
                </a:lnTo>
                <a:lnTo>
                  <a:pt x="79" y="102"/>
                </a:lnTo>
                <a:lnTo>
                  <a:pt x="79" y="108"/>
                </a:lnTo>
                <a:lnTo>
                  <a:pt x="79" y="102"/>
                </a:lnTo>
                <a:lnTo>
                  <a:pt x="79" y="119"/>
                </a:lnTo>
                <a:lnTo>
                  <a:pt x="79" y="146"/>
                </a:lnTo>
                <a:lnTo>
                  <a:pt x="85" y="173"/>
                </a:lnTo>
                <a:lnTo>
                  <a:pt x="85" y="178"/>
                </a:lnTo>
                <a:lnTo>
                  <a:pt x="85" y="167"/>
                </a:lnTo>
                <a:lnTo>
                  <a:pt x="85" y="151"/>
                </a:lnTo>
                <a:lnTo>
                  <a:pt x="85" y="162"/>
                </a:lnTo>
                <a:lnTo>
                  <a:pt x="85" y="178"/>
                </a:lnTo>
                <a:lnTo>
                  <a:pt x="85" y="200"/>
                </a:lnTo>
                <a:lnTo>
                  <a:pt x="85" y="205"/>
                </a:lnTo>
                <a:lnTo>
                  <a:pt x="85" y="194"/>
                </a:lnTo>
                <a:lnTo>
                  <a:pt x="85" y="183"/>
                </a:lnTo>
                <a:lnTo>
                  <a:pt x="85" y="173"/>
                </a:lnTo>
                <a:lnTo>
                  <a:pt x="85" y="156"/>
                </a:lnTo>
                <a:lnTo>
                  <a:pt x="85" y="146"/>
                </a:lnTo>
                <a:lnTo>
                  <a:pt x="85" y="135"/>
                </a:lnTo>
                <a:lnTo>
                  <a:pt x="85" y="119"/>
                </a:lnTo>
                <a:lnTo>
                  <a:pt x="85" y="108"/>
                </a:lnTo>
                <a:lnTo>
                  <a:pt x="85" y="102"/>
                </a:lnTo>
                <a:lnTo>
                  <a:pt x="85" y="86"/>
                </a:lnTo>
                <a:lnTo>
                  <a:pt x="85" y="81"/>
                </a:lnTo>
                <a:lnTo>
                  <a:pt x="85" y="86"/>
                </a:lnTo>
                <a:lnTo>
                  <a:pt x="85" y="108"/>
                </a:lnTo>
                <a:lnTo>
                  <a:pt x="85" y="119"/>
                </a:lnTo>
                <a:lnTo>
                  <a:pt x="85" y="113"/>
                </a:lnTo>
                <a:lnTo>
                  <a:pt x="85" y="97"/>
                </a:lnTo>
                <a:lnTo>
                  <a:pt x="85" y="92"/>
                </a:lnTo>
                <a:lnTo>
                  <a:pt x="85" y="97"/>
                </a:lnTo>
                <a:lnTo>
                  <a:pt x="85" y="108"/>
                </a:lnTo>
                <a:lnTo>
                  <a:pt x="85" y="102"/>
                </a:lnTo>
                <a:lnTo>
                  <a:pt x="85" y="108"/>
                </a:lnTo>
                <a:lnTo>
                  <a:pt x="85" y="119"/>
                </a:lnTo>
                <a:lnTo>
                  <a:pt x="85" y="135"/>
                </a:lnTo>
                <a:lnTo>
                  <a:pt x="85" y="156"/>
                </a:lnTo>
                <a:lnTo>
                  <a:pt x="85" y="178"/>
                </a:lnTo>
                <a:lnTo>
                  <a:pt x="85" y="183"/>
                </a:lnTo>
                <a:lnTo>
                  <a:pt x="85" y="200"/>
                </a:lnTo>
                <a:lnTo>
                  <a:pt x="85" y="210"/>
                </a:lnTo>
                <a:lnTo>
                  <a:pt x="85" y="221"/>
                </a:lnTo>
                <a:lnTo>
                  <a:pt x="85" y="216"/>
                </a:lnTo>
                <a:lnTo>
                  <a:pt x="85" y="205"/>
                </a:lnTo>
                <a:lnTo>
                  <a:pt x="85" y="189"/>
                </a:lnTo>
                <a:lnTo>
                  <a:pt x="85" y="178"/>
                </a:lnTo>
                <a:lnTo>
                  <a:pt x="85" y="162"/>
                </a:lnTo>
                <a:lnTo>
                  <a:pt x="85" y="146"/>
                </a:lnTo>
                <a:lnTo>
                  <a:pt x="85" y="135"/>
                </a:lnTo>
                <a:lnTo>
                  <a:pt x="85" y="119"/>
                </a:lnTo>
                <a:lnTo>
                  <a:pt x="85" y="92"/>
                </a:lnTo>
                <a:lnTo>
                  <a:pt x="85" y="70"/>
                </a:lnTo>
                <a:lnTo>
                  <a:pt x="85" y="92"/>
                </a:lnTo>
                <a:lnTo>
                  <a:pt x="85" y="102"/>
                </a:lnTo>
                <a:lnTo>
                  <a:pt x="85" y="86"/>
                </a:lnTo>
                <a:lnTo>
                  <a:pt x="85" y="65"/>
                </a:lnTo>
                <a:lnTo>
                  <a:pt x="85" y="59"/>
                </a:lnTo>
                <a:lnTo>
                  <a:pt x="85" y="75"/>
                </a:lnTo>
                <a:lnTo>
                  <a:pt x="85" y="97"/>
                </a:lnTo>
                <a:lnTo>
                  <a:pt x="85" y="119"/>
                </a:lnTo>
                <a:lnTo>
                  <a:pt x="85" y="135"/>
                </a:lnTo>
                <a:lnTo>
                  <a:pt x="85" y="140"/>
                </a:lnTo>
                <a:lnTo>
                  <a:pt x="85" y="151"/>
                </a:lnTo>
                <a:lnTo>
                  <a:pt x="85" y="173"/>
                </a:lnTo>
                <a:lnTo>
                  <a:pt x="85" y="200"/>
                </a:lnTo>
                <a:lnTo>
                  <a:pt x="85" y="210"/>
                </a:lnTo>
                <a:lnTo>
                  <a:pt x="85" y="194"/>
                </a:lnTo>
                <a:lnTo>
                  <a:pt x="85" y="178"/>
                </a:lnTo>
                <a:lnTo>
                  <a:pt x="85" y="173"/>
                </a:lnTo>
                <a:lnTo>
                  <a:pt x="85" y="189"/>
                </a:lnTo>
                <a:lnTo>
                  <a:pt x="85" y="205"/>
                </a:lnTo>
                <a:lnTo>
                  <a:pt x="85" y="200"/>
                </a:lnTo>
                <a:lnTo>
                  <a:pt x="85" y="173"/>
                </a:lnTo>
                <a:lnTo>
                  <a:pt x="85" y="129"/>
                </a:lnTo>
                <a:lnTo>
                  <a:pt x="85" y="92"/>
                </a:lnTo>
                <a:lnTo>
                  <a:pt x="85" y="59"/>
                </a:lnTo>
                <a:lnTo>
                  <a:pt x="85" y="38"/>
                </a:lnTo>
                <a:lnTo>
                  <a:pt x="85" y="27"/>
                </a:lnTo>
                <a:lnTo>
                  <a:pt x="85" y="48"/>
                </a:lnTo>
                <a:lnTo>
                  <a:pt x="85" y="81"/>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1" name="Freeform 203"/>
          <p:cNvSpPr>
            <a:spLocks/>
          </p:cNvSpPr>
          <p:nvPr/>
        </p:nvSpPr>
        <p:spPr bwMode="auto">
          <a:xfrm>
            <a:off x="4173538" y="2301875"/>
            <a:ext cx="192087" cy="427038"/>
          </a:xfrm>
          <a:custGeom>
            <a:avLst/>
            <a:gdLst>
              <a:gd name="T0" fmla="*/ 6 w 85"/>
              <a:gd name="T1" fmla="*/ 162 h 340"/>
              <a:gd name="T2" fmla="*/ 6 w 85"/>
              <a:gd name="T3" fmla="*/ 178 h 340"/>
              <a:gd name="T4" fmla="*/ 6 w 85"/>
              <a:gd name="T5" fmla="*/ 194 h 340"/>
              <a:gd name="T6" fmla="*/ 6 w 85"/>
              <a:gd name="T7" fmla="*/ 194 h 340"/>
              <a:gd name="T8" fmla="*/ 12 w 85"/>
              <a:gd name="T9" fmla="*/ 124 h 340"/>
              <a:gd name="T10" fmla="*/ 12 w 85"/>
              <a:gd name="T11" fmla="*/ 221 h 340"/>
              <a:gd name="T12" fmla="*/ 12 w 85"/>
              <a:gd name="T13" fmla="*/ 210 h 340"/>
              <a:gd name="T14" fmla="*/ 12 w 85"/>
              <a:gd name="T15" fmla="*/ 70 h 340"/>
              <a:gd name="T16" fmla="*/ 18 w 85"/>
              <a:gd name="T17" fmla="*/ 205 h 340"/>
              <a:gd name="T18" fmla="*/ 18 w 85"/>
              <a:gd name="T19" fmla="*/ 70 h 340"/>
              <a:gd name="T20" fmla="*/ 18 w 85"/>
              <a:gd name="T21" fmla="*/ 167 h 340"/>
              <a:gd name="T22" fmla="*/ 18 w 85"/>
              <a:gd name="T23" fmla="*/ 189 h 340"/>
              <a:gd name="T24" fmla="*/ 18 w 85"/>
              <a:gd name="T25" fmla="*/ 183 h 340"/>
              <a:gd name="T26" fmla="*/ 24 w 85"/>
              <a:gd name="T27" fmla="*/ 194 h 340"/>
              <a:gd name="T28" fmla="*/ 24 w 85"/>
              <a:gd name="T29" fmla="*/ 16 h 340"/>
              <a:gd name="T30" fmla="*/ 24 w 85"/>
              <a:gd name="T31" fmla="*/ 119 h 340"/>
              <a:gd name="T32" fmla="*/ 24 w 85"/>
              <a:gd name="T33" fmla="*/ 227 h 340"/>
              <a:gd name="T34" fmla="*/ 30 w 85"/>
              <a:gd name="T35" fmla="*/ 243 h 340"/>
              <a:gd name="T36" fmla="*/ 30 w 85"/>
              <a:gd name="T37" fmla="*/ 119 h 340"/>
              <a:gd name="T38" fmla="*/ 30 w 85"/>
              <a:gd name="T39" fmla="*/ 173 h 340"/>
              <a:gd name="T40" fmla="*/ 30 w 85"/>
              <a:gd name="T41" fmla="*/ 124 h 340"/>
              <a:gd name="T42" fmla="*/ 30 w 85"/>
              <a:gd name="T43" fmla="*/ 86 h 340"/>
              <a:gd name="T44" fmla="*/ 37 w 85"/>
              <a:gd name="T45" fmla="*/ 156 h 340"/>
              <a:gd name="T46" fmla="*/ 37 w 85"/>
              <a:gd name="T47" fmla="*/ 124 h 340"/>
              <a:gd name="T48" fmla="*/ 37 w 85"/>
              <a:gd name="T49" fmla="*/ 297 h 340"/>
              <a:gd name="T50" fmla="*/ 37 w 85"/>
              <a:gd name="T51" fmla="*/ 140 h 340"/>
              <a:gd name="T52" fmla="*/ 43 w 85"/>
              <a:gd name="T53" fmla="*/ 135 h 340"/>
              <a:gd name="T54" fmla="*/ 43 w 85"/>
              <a:gd name="T55" fmla="*/ 151 h 340"/>
              <a:gd name="T56" fmla="*/ 43 w 85"/>
              <a:gd name="T57" fmla="*/ 253 h 340"/>
              <a:gd name="T58" fmla="*/ 43 w 85"/>
              <a:gd name="T59" fmla="*/ 119 h 340"/>
              <a:gd name="T60" fmla="*/ 49 w 85"/>
              <a:gd name="T61" fmla="*/ 210 h 340"/>
              <a:gd name="T62" fmla="*/ 49 w 85"/>
              <a:gd name="T63" fmla="*/ 210 h 340"/>
              <a:gd name="T64" fmla="*/ 49 w 85"/>
              <a:gd name="T65" fmla="*/ 183 h 340"/>
              <a:gd name="T66" fmla="*/ 49 w 85"/>
              <a:gd name="T67" fmla="*/ 135 h 340"/>
              <a:gd name="T68" fmla="*/ 49 w 85"/>
              <a:gd name="T69" fmla="*/ 140 h 340"/>
              <a:gd name="T70" fmla="*/ 55 w 85"/>
              <a:gd name="T71" fmla="*/ 189 h 340"/>
              <a:gd name="T72" fmla="*/ 55 w 85"/>
              <a:gd name="T73" fmla="*/ 92 h 340"/>
              <a:gd name="T74" fmla="*/ 55 w 85"/>
              <a:gd name="T75" fmla="*/ 275 h 340"/>
              <a:gd name="T76" fmla="*/ 55 w 85"/>
              <a:gd name="T77" fmla="*/ 97 h 340"/>
              <a:gd name="T78" fmla="*/ 61 w 85"/>
              <a:gd name="T79" fmla="*/ 243 h 340"/>
              <a:gd name="T80" fmla="*/ 61 w 85"/>
              <a:gd name="T81" fmla="*/ 86 h 340"/>
              <a:gd name="T82" fmla="*/ 61 w 85"/>
              <a:gd name="T83" fmla="*/ 156 h 340"/>
              <a:gd name="T84" fmla="*/ 61 w 85"/>
              <a:gd name="T85" fmla="*/ 129 h 340"/>
              <a:gd name="T86" fmla="*/ 61 w 85"/>
              <a:gd name="T87" fmla="*/ 151 h 340"/>
              <a:gd name="T88" fmla="*/ 67 w 85"/>
              <a:gd name="T89" fmla="*/ 140 h 340"/>
              <a:gd name="T90" fmla="*/ 67 w 85"/>
              <a:gd name="T91" fmla="*/ 259 h 340"/>
              <a:gd name="T92" fmla="*/ 67 w 85"/>
              <a:gd name="T93" fmla="*/ 119 h 340"/>
              <a:gd name="T94" fmla="*/ 67 w 85"/>
              <a:gd name="T95" fmla="*/ 173 h 340"/>
              <a:gd name="T96" fmla="*/ 73 w 85"/>
              <a:gd name="T97" fmla="*/ 32 h 340"/>
              <a:gd name="T98" fmla="*/ 73 w 85"/>
              <a:gd name="T99" fmla="*/ 119 h 340"/>
              <a:gd name="T100" fmla="*/ 73 w 85"/>
              <a:gd name="T101" fmla="*/ 81 h 340"/>
              <a:gd name="T102" fmla="*/ 73 w 85"/>
              <a:gd name="T103" fmla="*/ 194 h 340"/>
              <a:gd name="T104" fmla="*/ 73 w 85"/>
              <a:gd name="T105" fmla="*/ 253 h 340"/>
              <a:gd name="T106" fmla="*/ 79 w 85"/>
              <a:gd name="T107" fmla="*/ 108 h 340"/>
              <a:gd name="T108" fmla="*/ 79 w 85"/>
              <a:gd name="T109" fmla="*/ 124 h 340"/>
              <a:gd name="T110" fmla="*/ 79 w 85"/>
              <a:gd name="T111" fmla="*/ 75 h 340"/>
              <a:gd name="T112" fmla="*/ 79 w 85"/>
              <a:gd name="T113" fmla="*/ 264 h 340"/>
              <a:gd name="T114" fmla="*/ 85 w 85"/>
              <a:gd name="T115" fmla="*/ 113 h 340"/>
              <a:gd name="T116" fmla="*/ 85 w 85"/>
              <a:gd name="T117" fmla="*/ 232 h 340"/>
              <a:gd name="T118" fmla="*/ 85 w 85"/>
              <a:gd name="T119" fmla="*/ 113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340">
                <a:moveTo>
                  <a:pt x="0" y="108"/>
                </a:moveTo>
                <a:lnTo>
                  <a:pt x="0" y="129"/>
                </a:lnTo>
                <a:lnTo>
                  <a:pt x="6" y="124"/>
                </a:lnTo>
                <a:lnTo>
                  <a:pt x="6" y="129"/>
                </a:lnTo>
                <a:lnTo>
                  <a:pt x="6" y="156"/>
                </a:lnTo>
                <a:lnTo>
                  <a:pt x="6" y="183"/>
                </a:lnTo>
                <a:lnTo>
                  <a:pt x="6" y="210"/>
                </a:lnTo>
                <a:lnTo>
                  <a:pt x="6" y="237"/>
                </a:lnTo>
                <a:lnTo>
                  <a:pt x="6" y="259"/>
                </a:lnTo>
                <a:lnTo>
                  <a:pt x="6" y="264"/>
                </a:lnTo>
                <a:lnTo>
                  <a:pt x="6" y="243"/>
                </a:lnTo>
                <a:lnTo>
                  <a:pt x="6" y="216"/>
                </a:lnTo>
                <a:lnTo>
                  <a:pt x="6" y="194"/>
                </a:lnTo>
                <a:lnTo>
                  <a:pt x="6" y="183"/>
                </a:lnTo>
                <a:lnTo>
                  <a:pt x="6" y="178"/>
                </a:lnTo>
                <a:lnTo>
                  <a:pt x="6" y="167"/>
                </a:lnTo>
                <a:lnTo>
                  <a:pt x="6" y="162"/>
                </a:lnTo>
                <a:lnTo>
                  <a:pt x="6" y="156"/>
                </a:lnTo>
                <a:lnTo>
                  <a:pt x="6" y="135"/>
                </a:lnTo>
                <a:lnTo>
                  <a:pt x="6" y="113"/>
                </a:lnTo>
                <a:lnTo>
                  <a:pt x="6" y="108"/>
                </a:lnTo>
                <a:lnTo>
                  <a:pt x="6" y="119"/>
                </a:lnTo>
                <a:lnTo>
                  <a:pt x="6" y="135"/>
                </a:lnTo>
                <a:lnTo>
                  <a:pt x="6" y="140"/>
                </a:lnTo>
                <a:lnTo>
                  <a:pt x="6" y="146"/>
                </a:lnTo>
                <a:lnTo>
                  <a:pt x="6" y="162"/>
                </a:lnTo>
                <a:lnTo>
                  <a:pt x="6" y="183"/>
                </a:lnTo>
                <a:lnTo>
                  <a:pt x="6" y="210"/>
                </a:lnTo>
                <a:lnTo>
                  <a:pt x="6" y="189"/>
                </a:lnTo>
                <a:lnTo>
                  <a:pt x="6" y="167"/>
                </a:lnTo>
                <a:lnTo>
                  <a:pt x="6" y="156"/>
                </a:lnTo>
                <a:lnTo>
                  <a:pt x="6" y="162"/>
                </a:lnTo>
                <a:lnTo>
                  <a:pt x="6" y="173"/>
                </a:lnTo>
                <a:lnTo>
                  <a:pt x="6" y="178"/>
                </a:lnTo>
                <a:lnTo>
                  <a:pt x="6" y="173"/>
                </a:lnTo>
                <a:lnTo>
                  <a:pt x="6" y="167"/>
                </a:lnTo>
                <a:lnTo>
                  <a:pt x="6" y="178"/>
                </a:lnTo>
                <a:lnTo>
                  <a:pt x="6" y="194"/>
                </a:lnTo>
                <a:lnTo>
                  <a:pt x="6" y="178"/>
                </a:lnTo>
                <a:lnTo>
                  <a:pt x="6" y="146"/>
                </a:lnTo>
                <a:lnTo>
                  <a:pt x="6" y="124"/>
                </a:lnTo>
                <a:lnTo>
                  <a:pt x="6" y="119"/>
                </a:lnTo>
                <a:lnTo>
                  <a:pt x="6" y="108"/>
                </a:lnTo>
                <a:lnTo>
                  <a:pt x="6" y="92"/>
                </a:lnTo>
                <a:lnTo>
                  <a:pt x="6" y="97"/>
                </a:lnTo>
                <a:lnTo>
                  <a:pt x="6" y="119"/>
                </a:lnTo>
                <a:lnTo>
                  <a:pt x="6" y="146"/>
                </a:lnTo>
                <a:lnTo>
                  <a:pt x="6" y="162"/>
                </a:lnTo>
                <a:lnTo>
                  <a:pt x="6" y="167"/>
                </a:lnTo>
                <a:lnTo>
                  <a:pt x="6" y="173"/>
                </a:lnTo>
                <a:lnTo>
                  <a:pt x="6" y="194"/>
                </a:lnTo>
                <a:lnTo>
                  <a:pt x="6" y="227"/>
                </a:lnTo>
                <a:lnTo>
                  <a:pt x="6" y="243"/>
                </a:lnTo>
                <a:lnTo>
                  <a:pt x="6" y="227"/>
                </a:lnTo>
                <a:lnTo>
                  <a:pt x="6" y="200"/>
                </a:lnTo>
                <a:lnTo>
                  <a:pt x="6" y="173"/>
                </a:lnTo>
                <a:lnTo>
                  <a:pt x="6" y="156"/>
                </a:lnTo>
                <a:lnTo>
                  <a:pt x="6" y="151"/>
                </a:lnTo>
                <a:lnTo>
                  <a:pt x="6" y="140"/>
                </a:lnTo>
                <a:lnTo>
                  <a:pt x="6" y="129"/>
                </a:lnTo>
                <a:lnTo>
                  <a:pt x="6" y="146"/>
                </a:lnTo>
                <a:lnTo>
                  <a:pt x="6" y="173"/>
                </a:lnTo>
                <a:lnTo>
                  <a:pt x="6" y="200"/>
                </a:lnTo>
                <a:lnTo>
                  <a:pt x="6" y="216"/>
                </a:lnTo>
                <a:lnTo>
                  <a:pt x="6" y="221"/>
                </a:lnTo>
                <a:lnTo>
                  <a:pt x="6" y="216"/>
                </a:lnTo>
                <a:lnTo>
                  <a:pt x="6" y="205"/>
                </a:lnTo>
                <a:lnTo>
                  <a:pt x="6" y="194"/>
                </a:lnTo>
                <a:lnTo>
                  <a:pt x="6" y="189"/>
                </a:lnTo>
                <a:lnTo>
                  <a:pt x="6" y="183"/>
                </a:lnTo>
                <a:lnTo>
                  <a:pt x="6" y="178"/>
                </a:lnTo>
                <a:lnTo>
                  <a:pt x="6" y="173"/>
                </a:lnTo>
                <a:lnTo>
                  <a:pt x="6" y="162"/>
                </a:lnTo>
                <a:lnTo>
                  <a:pt x="6" y="156"/>
                </a:lnTo>
                <a:lnTo>
                  <a:pt x="6" y="146"/>
                </a:lnTo>
                <a:lnTo>
                  <a:pt x="12" y="151"/>
                </a:lnTo>
                <a:lnTo>
                  <a:pt x="12" y="146"/>
                </a:lnTo>
                <a:lnTo>
                  <a:pt x="12" y="140"/>
                </a:lnTo>
                <a:lnTo>
                  <a:pt x="12" y="146"/>
                </a:lnTo>
                <a:lnTo>
                  <a:pt x="12" y="156"/>
                </a:lnTo>
                <a:lnTo>
                  <a:pt x="12" y="146"/>
                </a:lnTo>
                <a:lnTo>
                  <a:pt x="12" y="129"/>
                </a:lnTo>
                <a:lnTo>
                  <a:pt x="12" y="124"/>
                </a:lnTo>
                <a:lnTo>
                  <a:pt x="12" y="119"/>
                </a:lnTo>
                <a:lnTo>
                  <a:pt x="12" y="124"/>
                </a:lnTo>
                <a:lnTo>
                  <a:pt x="12" y="135"/>
                </a:lnTo>
                <a:lnTo>
                  <a:pt x="12" y="151"/>
                </a:lnTo>
                <a:lnTo>
                  <a:pt x="12" y="162"/>
                </a:lnTo>
                <a:lnTo>
                  <a:pt x="12" y="178"/>
                </a:lnTo>
                <a:lnTo>
                  <a:pt x="12" y="189"/>
                </a:lnTo>
                <a:lnTo>
                  <a:pt x="12" y="178"/>
                </a:lnTo>
                <a:lnTo>
                  <a:pt x="12" y="183"/>
                </a:lnTo>
                <a:lnTo>
                  <a:pt x="12" y="189"/>
                </a:lnTo>
                <a:lnTo>
                  <a:pt x="12" y="178"/>
                </a:lnTo>
                <a:lnTo>
                  <a:pt x="12" y="162"/>
                </a:lnTo>
                <a:lnTo>
                  <a:pt x="12" y="156"/>
                </a:lnTo>
                <a:lnTo>
                  <a:pt x="12" y="151"/>
                </a:lnTo>
                <a:lnTo>
                  <a:pt x="12" y="162"/>
                </a:lnTo>
                <a:lnTo>
                  <a:pt x="12" y="189"/>
                </a:lnTo>
                <a:lnTo>
                  <a:pt x="12" y="221"/>
                </a:lnTo>
                <a:lnTo>
                  <a:pt x="12" y="232"/>
                </a:lnTo>
                <a:lnTo>
                  <a:pt x="12" y="221"/>
                </a:lnTo>
                <a:lnTo>
                  <a:pt x="12" y="205"/>
                </a:lnTo>
                <a:lnTo>
                  <a:pt x="12" y="216"/>
                </a:lnTo>
                <a:lnTo>
                  <a:pt x="12" y="227"/>
                </a:lnTo>
                <a:lnTo>
                  <a:pt x="12" y="210"/>
                </a:lnTo>
                <a:lnTo>
                  <a:pt x="12" y="178"/>
                </a:lnTo>
                <a:lnTo>
                  <a:pt x="12" y="146"/>
                </a:lnTo>
                <a:lnTo>
                  <a:pt x="12" y="113"/>
                </a:lnTo>
                <a:lnTo>
                  <a:pt x="12" y="86"/>
                </a:lnTo>
                <a:lnTo>
                  <a:pt x="12" y="43"/>
                </a:lnTo>
                <a:lnTo>
                  <a:pt x="12" y="5"/>
                </a:lnTo>
                <a:lnTo>
                  <a:pt x="12" y="0"/>
                </a:lnTo>
                <a:lnTo>
                  <a:pt x="12" y="27"/>
                </a:lnTo>
                <a:lnTo>
                  <a:pt x="12" y="70"/>
                </a:lnTo>
                <a:lnTo>
                  <a:pt x="12" y="113"/>
                </a:lnTo>
                <a:lnTo>
                  <a:pt x="12" y="146"/>
                </a:lnTo>
                <a:lnTo>
                  <a:pt x="12" y="173"/>
                </a:lnTo>
                <a:lnTo>
                  <a:pt x="12" y="210"/>
                </a:lnTo>
                <a:lnTo>
                  <a:pt x="12" y="253"/>
                </a:lnTo>
                <a:lnTo>
                  <a:pt x="12" y="286"/>
                </a:lnTo>
                <a:lnTo>
                  <a:pt x="12" y="302"/>
                </a:lnTo>
                <a:lnTo>
                  <a:pt x="12" y="307"/>
                </a:lnTo>
                <a:lnTo>
                  <a:pt x="12" y="318"/>
                </a:lnTo>
                <a:lnTo>
                  <a:pt x="12" y="297"/>
                </a:lnTo>
                <a:lnTo>
                  <a:pt x="12" y="264"/>
                </a:lnTo>
                <a:lnTo>
                  <a:pt x="12" y="227"/>
                </a:lnTo>
                <a:lnTo>
                  <a:pt x="12" y="194"/>
                </a:lnTo>
                <a:lnTo>
                  <a:pt x="12" y="167"/>
                </a:lnTo>
                <a:lnTo>
                  <a:pt x="12" y="146"/>
                </a:lnTo>
                <a:lnTo>
                  <a:pt x="12" y="113"/>
                </a:lnTo>
                <a:lnTo>
                  <a:pt x="12" y="70"/>
                </a:lnTo>
                <a:lnTo>
                  <a:pt x="12" y="48"/>
                </a:lnTo>
                <a:lnTo>
                  <a:pt x="12" y="54"/>
                </a:lnTo>
                <a:lnTo>
                  <a:pt x="12" y="65"/>
                </a:lnTo>
                <a:lnTo>
                  <a:pt x="12" y="70"/>
                </a:lnTo>
                <a:lnTo>
                  <a:pt x="12" y="65"/>
                </a:lnTo>
                <a:lnTo>
                  <a:pt x="12" y="59"/>
                </a:lnTo>
                <a:lnTo>
                  <a:pt x="12" y="65"/>
                </a:lnTo>
                <a:lnTo>
                  <a:pt x="12" y="75"/>
                </a:lnTo>
                <a:lnTo>
                  <a:pt x="12" y="102"/>
                </a:lnTo>
                <a:lnTo>
                  <a:pt x="12" y="119"/>
                </a:lnTo>
                <a:lnTo>
                  <a:pt x="12" y="135"/>
                </a:lnTo>
                <a:lnTo>
                  <a:pt x="12" y="151"/>
                </a:lnTo>
                <a:lnTo>
                  <a:pt x="12" y="162"/>
                </a:lnTo>
                <a:lnTo>
                  <a:pt x="12" y="173"/>
                </a:lnTo>
                <a:lnTo>
                  <a:pt x="18" y="194"/>
                </a:lnTo>
                <a:lnTo>
                  <a:pt x="18" y="227"/>
                </a:lnTo>
                <a:lnTo>
                  <a:pt x="18" y="243"/>
                </a:lnTo>
                <a:lnTo>
                  <a:pt x="18" y="232"/>
                </a:lnTo>
                <a:lnTo>
                  <a:pt x="18" y="216"/>
                </a:lnTo>
                <a:lnTo>
                  <a:pt x="18" y="210"/>
                </a:lnTo>
                <a:lnTo>
                  <a:pt x="18" y="205"/>
                </a:lnTo>
                <a:lnTo>
                  <a:pt x="18" y="189"/>
                </a:lnTo>
                <a:lnTo>
                  <a:pt x="18" y="173"/>
                </a:lnTo>
                <a:lnTo>
                  <a:pt x="18" y="162"/>
                </a:lnTo>
                <a:lnTo>
                  <a:pt x="18" y="167"/>
                </a:lnTo>
                <a:lnTo>
                  <a:pt x="18" y="162"/>
                </a:lnTo>
                <a:lnTo>
                  <a:pt x="18" y="156"/>
                </a:lnTo>
                <a:lnTo>
                  <a:pt x="18" y="151"/>
                </a:lnTo>
                <a:lnTo>
                  <a:pt x="18" y="162"/>
                </a:lnTo>
                <a:lnTo>
                  <a:pt x="18" y="173"/>
                </a:lnTo>
                <a:lnTo>
                  <a:pt x="18" y="183"/>
                </a:lnTo>
                <a:lnTo>
                  <a:pt x="18" y="189"/>
                </a:lnTo>
                <a:lnTo>
                  <a:pt x="18" y="183"/>
                </a:lnTo>
                <a:lnTo>
                  <a:pt x="18" y="178"/>
                </a:lnTo>
                <a:lnTo>
                  <a:pt x="18" y="173"/>
                </a:lnTo>
                <a:lnTo>
                  <a:pt x="18" y="156"/>
                </a:lnTo>
                <a:lnTo>
                  <a:pt x="18" y="119"/>
                </a:lnTo>
                <a:lnTo>
                  <a:pt x="18" y="70"/>
                </a:lnTo>
                <a:lnTo>
                  <a:pt x="18" y="54"/>
                </a:lnTo>
                <a:lnTo>
                  <a:pt x="18" y="65"/>
                </a:lnTo>
                <a:lnTo>
                  <a:pt x="18" y="86"/>
                </a:lnTo>
                <a:lnTo>
                  <a:pt x="18" y="102"/>
                </a:lnTo>
                <a:lnTo>
                  <a:pt x="18" y="113"/>
                </a:lnTo>
                <a:lnTo>
                  <a:pt x="18" y="135"/>
                </a:lnTo>
                <a:lnTo>
                  <a:pt x="18" y="162"/>
                </a:lnTo>
                <a:lnTo>
                  <a:pt x="18" y="189"/>
                </a:lnTo>
                <a:lnTo>
                  <a:pt x="18" y="210"/>
                </a:lnTo>
                <a:lnTo>
                  <a:pt x="18" y="232"/>
                </a:lnTo>
                <a:lnTo>
                  <a:pt x="18" y="248"/>
                </a:lnTo>
                <a:lnTo>
                  <a:pt x="18" y="253"/>
                </a:lnTo>
                <a:lnTo>
                  <a:pt x="18" y="259"/>
                </a:lnTo>
                <a:lnTo>
                  <a:pt x="18" y="264"/>
                </a:lnTo>
                <a:lnTo>
                  <a:pt x="18" y="248"/>
                </a:lnTo>
                <a:lnTo>
                  <a:pt x="18" y="210"/>
                </a:lnTo>
                <a:lnTo>
                  <a:pt x="18" y="167"/>
                </a:lnTo>
                <a:lnTo>
                  <a:pt x="18" y="140"/>
                </a:lnTo>
                <a:lnTo>
                  <a:pt x="18" y="119"/>
                </a:lnTo>
                <a:lnTo>
                  <a:pt x="18" y="97"/>
                </a:lnTo>
                <a:lnTo>
                  <a:pt x="18" y="81"/>
                </a:lnTo>
                <a:lnTo>
                  <a:pt x="18" y="86"/>
                </a:lnTo>
                <a:lnTo>
                  <a:pt x="18" y="113"/>
                </a:lnTo>
                <a:lnTo>
                  <a:pt x="18" y="140"/>
                </a:lnTo>
                <a:lnTo>
                  <a:pt x="18" y="156"/>
                </a:lnTo>
                <a:lnTo>
                  <a:pt x="18" y="167"/>
                </a:lnTo>
                <a:lnTo>
                  <a:pt x="18" y="183"/>
                </a:lnTo>
                <a:lnTo>
                  <a:pt x="18" y="200"/>
                </a:lnTo>
                <a:lnTo>
                  <a:pt x="18" y="205"/>
                </a:lnTo>
                <a:lnTo>
                  <a:pt x="18" y="200"/>
                </a:lnTo>
                <a:lnTo>
                  <a:pt x="18" y="210"/>
                </a:lnTo>
                <a:lnTo>
                  <a:pt x="18" y="221"/>
                </a:lnTo>
                <a:lnTo>
                  <a:pt x="18" y="210"/>
                </a:lnTo>
                <a:lnTo>
                  <a:pt x="18" y="189"/>
                </a:lnTo>
                <a:lnTo>
                  <a:pt x="18" y="167"/>
                </a:lnTo>
                <a:lnTo>
                  <a:pt x="18" y="156"/>
                </a:lnTo>
                <a:lnTo>
                  <a:pt x="18" y="135"/>
                </a:lnTo>
                <a:lnTo>
                  <a:pt x="18" y="113"/>
                </a:lnTo>
                <a:lnTo>
                  <a:pt x="18" y="102"/>
                </a:lnTo>
                <a:lnTo>
                  <a:pt x="18" y="108"/>
                </a:lnTo>
                <a:lnTo>
                  <a:pt x="18" y="119"/>
                </a:lnTo>
                <a:lnTo>
                  <a:pt x="18" y="113"/>
                </a:lnTo>
                <a:lnTo>
                  <a:pt x="18" y="102"/>
                </a:lnTo>
                <a:lnTo>
                  <a:pt x="18" y="97"/>
                </a:lnTo>
                <a:lnTo>
                  <a:pt x="18" y="108"/>
                </a:lnTo>
                <a:lnTo>
                  <a:pt x="18" y="124"/>
                </a:lnTo>
                <a:lnTo>
                  <a:pt x="18" y="135"/>
                </a:lnTo>
                <a:lnTo>
                  <a:pt x="18" y="146"/>
                </a:lnTo>
                <a:lnTo>
                  <a:pt x="18" y="151"/>
                </a:lnTo>
                <a:lnTo>
                  <a:pt x="18" y="162"/>
                </a:lnTo>
                <a:lnTo>
                  <a:pt x="18" y="183"/>
                </a:lnTo>
                <a:lnTo>
                  <a:pt x="24" y="200"/>
                </a:lnTo>
                <a:lnTo>
                  <a:pt x="24" y="183"/>
                </a:lnTo>
                <a:lnTo>
                  <a:pt x="24" y="178"/>
                </a:lnTo>
                <a:lnTo>
                  <a:pt x="24" y="183"/>
                </a:lnTo>
                <a:lnTo>
                  <a:pt x="24" y="200"/>
                </a:lnTo>
                <a:lnTo>
                  <a:pt x="24" y="205"/>
                </a:lnTo>
                <a:lnTo>
                  <a:pt x="24" y="194"/>
                </a:lnTo>
                <a:lnTo>
                  <a:pt x="24" y="173"/>
                </a:lnTo>
                <a:lnTo>
                  <a:pt x="24" y="151"/>
                </a:lnTo>
                <a:lnTo>
                  <a:pt x="24" y="135"/>
                </a:lnTo>
                <a:lnTo>
                  <a:pt x="24" y="113"/>
                </a:lnTo>
                <a:lnTo>
                  <a:pt x="24" y="86"/>
                </a:lnTo>
                <a:lnTo>
                  <a:pt x="24" y="75"/>
                </a:lnTo>
                <a:lnTo>
                  <a:pt x="24" y="97"/>
                </a:lnTo>
                <a:lnTo>
                  <a:pt x="24" y="140"/>
                </a:lnTo>
                <a:lnTo>
                  <a:pt x="24" y="178"/>
                </a:lnTo>
                <a:lnTo>
                  <a:pt x="24" y="194"/>
                </a:lnTo>
                <a:lnTo>
                  <a:pt x="24" y="205"/>
                </a:lnTo>
                <a:lnTo>
                  <a:pt x="24" y="232"/>
                </a:lnTo>
                <a:lnTo>
                  <a:pt x="24" y="253"/>
                </a:lnTo>
                <a:lnTo>
                  <a:pt x="24" y="270"/>
                </a:lnTo>
                <a:lnTo>
                  <a:pt x="24" y="275"/>
                </a:lnTo>
                <a:lnTo>
                  <a:pt x="24" y="286"/>
                </a:lnTo>
                <a:lnTo>
                  <a:pt x="24" y="291"/>
                </a:lnTo>
                <a:lnTo>
                  <a:pt x="24" y="280"/>
                </a:lnTo>
                <a:lnTo>
                  <a:pt x="24" y="253"/>
                </a:lnTo>
                <a:lnTo>
                  <a:pt x="24" y="210"/>
                </a:lnTo>
                <a:lnTo>
                  <a:pt x="24" y="173"/>
                </a:lnTo>
                <a:lnTo>
                  <a:pt x="24" y="140"/>
                </a:lnTo>
                <a:lnTo>
                  <a:pt x="24" y="119"/>
                </a:lnTo>
                <a:lnTo>
                  <a:pt x="24" y="92"/>
                </a:lnTo>
                <a:lnTo>
                  <a:pt x="24" y="54"/>
                </a:lnTo>
                <a:lnTo>
                  <a:pt x="24" y="27"/>
                </a:lnTo>
                <a:lnTo>
                  <a:pt x="24" y="16"/>
                </a:lnTo>
                <a:lnTo>
                  <a:pt x="24" y="27"/>
                </a:lnTo>
                <a:lnTo>
                  <a:pt x="24" y="54"/>
                </a:lnTo>
                <a:lnTo>
                  <a:pt x="24" y="97"/>
                </a:lnTo>
                <a:lnTo>
                  <a:pt x="24" y="129"/>
                </a:lnTo>
                <a:lnTo>
                  <a:pt x="24" y="156"/>
                </a:lnTo>
                <a:lnTo>
                  <a:pt x="24" y="173"/>
                </a:lnTo>
                <a:lnTo>
                  <a:pt x="24" y="200"/>
                </a:lnTo>
                <a:lnTo>
                  <a:pt x="24" y="243"/>
                </a:lnTo>
                <a:lnTo>
                  <a:pt x="24" y="275"/>
                </a:lnTo>
                <a:lnTo>
                  <a:pt x="24" y="297"/>
                </a:lnTo>
                <a:lnTo>
                  <a:pt x="24" y="286"/>
                </a:lnTo>
                <a:lnTo>
                  <a:pt x="24" y="270"/>
                </a:lnTo>
                <a:lnTo>
                  <a:pt x="24" y="243"/>
                </a:lnTo>
                <a:lnTo>
                  <a:pt x="24" y="216"/>
                </a:lnTo>
                <a:lnTo>
                  <a:pt x="24" y="189"/>
                </a:lnTo>
                <a:lnTo>
                  <a:pt x="24" y="156"/>
                </a:lnTo>
                <a:lnTo>
                  <a:pt x="24" y="119"/>
                </a:lnTo>
                <a:lnTo>
                  <a:pt x="24" y="86"/>
                </a:lnTo>
                <a:lnTo>
                  <a:pt x="24" y="75"/>
                </a:lnTo>
                <a:lnTo>
                  <a:pt x="24" y="86"/>
                </a:lnTo>
                <a:lnTo>
                  <a:pt x="24" y="92"/>
                </a:lnTo>
                <a:lnTo>
                  <a:pt x="24" y="86"/>
                </a:lnTo>
                <a:lnTo>
                  <a:pt x="24" y="102"/>
                </a:lnTo>
                <a:lnTo>
                  <a:pt x="24" y="119"/>
                </a:lnTo>
                <a:lnTo>
                  <a:pt x="24" y="129"/>
                </a:lnTo>
                <a:lnTo>
                  <a:pt x="24" y="135"/>
                </a:lnTo>
                <a:lnTo>
                  <a:pt x="24" y="146"/>
                </a:lnTo>
                <a:lnTo>
                  <a:pt x="24" y="151"/>
                </a:lnTo>
                <a:lnTo>
                  <a:pt x="24" y="167"/>
                </a:lnTo>
                <a:lnTo>
                  <a:pt x="24" y="194"/>
                </a:lnTo>
                <a:lnTo>
                  <a:pt x="24" y="227"/>
                </a:lnTo>
                <a:lnTo>
                  <a:pt x="24" y="243"/>
                </a:lnTo>
                <a:lnTo>
                  <a:pt x="24" y="237"/>
                </a:lnTo>
                <a:lnTo>
                  <a:pt x="24" y="227"/>
                </a:lnTo>
                <a:lnTo>
                  <a:pt x="24" y="205"/>
                </a:lnTo>
                <a:lnTo>
                  <a:pt x="24" y="189"/>
                </a:lnTo>
                <a:lnTo>
                  <a:pt x="24" y="173"/>
                </a:lnTo>
                <a:lnTo>
                  <a:pt x="24" y="156"/>
                </a:lnTo>
                <a:lnTo>
                  <a:pt x="24" y="129"/>
                </a:lnTo>
                <a:lnTo>
                  <a:pt x="24" y="97"/>
                </a:lnTo>
                <a:lnTo>
                  <a:pt x="24" y="81"/>
                </a:lnTo>
                <a:lnTo>
                  <a:pt x="24" y="86"/>
                </a:lnTo>
                <a:lnTo>
                  <a:pt x="24" y="108"/>
                </a:lnTo>
                <a:lnTo>
                  <a:pt x="24" y="119"/>
                </a:lnTo>
                <a:lnTo>
                  <a:pt x="24" y="124"/>
                </a:lnTo>
                <a:lnTo>
                  <a:pt x="30" y="140"/>
                </a:lnTo>
                <a:lnTo>
                  <a:pt x="30" y="167"/>
                </a:lnTo>
                <a:lnTo>
                  <a:pt x="30" y="205"/>
                </a:lnTo>
                <a:lnTo>
                  <a:pt x="30" y="232"/>
                </a:lnTo>
                <a:lnTo>
                  <a:pt x="30" y="237"/>
                </a:lnTo>
                <a:lnTo>
                  <a:pt x="30" y="243"/>
                </a:lnTo>
                <a:lnTo>
                  <a:pt x="30" y="253"/>
                </a:lnTo>
                <a:lnTo>
                  <a:pt x="30" y="259"/>
                </a:lnTo>
                <a:lnTo>
                  <a:pt x="30" y="243"/>
                </a:lnTo>
                <a:lnTo>
                  <a:pt x="30" y="221"/>
                </a:lnTo>
                <a:lnTo>
                  <a:pt x="30" y="194"/>
                </a:lnTo>
                <a:lnTo>
                  <a:pt x="30" y="178"/>
                </a:lnTo>
                <a:lnTo>
                  <a:pt x="30" y="173"/>
                </a:lnTo>
                <a:lnTo>
                  <a:pt x="30" y="167"/>
                </a:lnTo>
                <a:lnTo>
                  <a:pt x="30" y="156"/>
                </a:lnTo>
                <a:lnTo>
                  <a:pt x="30" y="151"/>
                </a:lnTo>
                <a:lnTo>
                  <a:pt x="30" y="156"/>
                </a:lnTo>
                <a:lnTo>
                  <a:pt x="30" y="151"/>
                </a:lnTo>
                <a:lnTo>
                  <a:pt x="30" y="135"/>
                </a:lnTo>
                <a:lnTo>
                  <a:pt x="30" y="124"/>
                </a:lnTo>
                <a:lnTo>
                  <a:pt x="30" y="119"/>
                </a:lnTo>
                <a:lnTo>
                  <a:pt x="30" y="124"/>
                </a:lnTo>
                <a:lnTo>
                  <a:pt x="30" y="119"/>
                </a:lnTo>
                <a:lnTo>
                  <a:pt x="30" y="102"/>
                </a:lnTo>
                <a:lnTo>
                  <a:pt x="30" y="86"/>
                </a:lnTo>
                <a:lnTo>
                  <a:pt x="30" y="108"/>
                </a:lnTo>
                <a:lnTo>
                  <a:pt x="30" y="146"/>
                </a:lnTo>
                <a:lnTo>
                  <a:pt x="30" y="173"/>
                </a:lnTo>
                <a:lnTo>
                  <a:pt x="30" y="189"/>
                </a:lnTo>
                <a:lnTo>
                  <a:pt x="30" y="205"/>
                </a:lnTo>
                <a:lnTo>
                  <a:pt x="30" y="216"/>
                </a:lnTo>
                <a:lnTo>
                  <a:pt x="30" y="210"/>
                </a:lnTo>
                <a:lnTo>
                  <a:pt x="30" y="205"/>
                </a:lnTo>
                <a:lnTo>
                  <a:pt x="30" y="210"/>
                </a:lnTo>
                <a:lnTo>
                  <a:pt x="30" y="227"/>
                </a:lnTo>
                <a:lnTo>
                  <a:pt x="30" y="237"/>
                </a:lnTo>
                <a:lnTo>
                  <a:pt x="30" y="232"/>
                </a:lnTo>
                <a:lnTo>
                  <a:pt x="30" y="210"/>
                </a:lnTo>
                <a:lnTo>
                  <a:pt x="30" y="183"/>
                </a:lnTo>
                <a:lnTo>
                  <a:pt x="30" y="173"/>
                </a:lnTo>
                <a:lnTo>
                  <a:pt x="30" y="167"/>
                </a:lnTo>
                <a:lnTo>
                  <a:pt x="30" y="151"/>
                </a:lnTo>
                <a:lnTo>
                  <a:pt x="30" y="135"/>
                </a:lnTo>
                <a:lnTo>
                  <a:pt x="30" y="129"/>
                </a:lnTo>
                <a:lnTo>
                  <a:pt x="30" y="146"/>
                </a:lnTo>
                <a:lnTo>
                  <a:pt x="30" y="156"/>
                </a:lnTo>
                <a:lnTo>
                  <a:pt x="30" y="151"/>
                </a:lnTo>
                <a:lnTo>
                  <a:pt x="30" y="135"/>
                </a:lnTo>
                <a:lnTo>
                  <a:pt x="30" y="119"/>
                </a:lnTo>
                <a:lnTo>
                  <a:pt x="30" y="102"/>
                </a:lnTo>
                <a:lnTo>
                  <a:pt x="30" y="92"/>
                </a:lnTo>
                <a:lnTo>
                  <a:pt x="30" y="70"/>
                </a:lnTo>
                <a:lnTo>
                  <a:pt x="30" y="59"/>
                </a:lnTo>
                <a:lnTo>
                  <a:pt x="30" y="54"/>
                </a:lnTo>
                <a:lnTo>
                  <a:pt x="30" y="65"/>
                </a:lnTo>
                <a:lnTo>
                  <a:pt x="30" y="92"/>
                </a:lnTo>
                <a:lnTo>
                  <a:pt x="30" y="124"/>
                </a:lnTo>
                <a:lnTo>
                  <a:pt x="30" y="151"/>
                </a:lnTo>
                <a:lnTo>
                  <a:pt x="30" y="178"/>
                </a:lnTo>
                <a:lnTo>
                  <a:pt x="30" y="205"/>
                </a:lnTo>
                <a:lnTo>
                  <a:pt x="30" y="237"/>
                </a:lnTo>
                <a:lnTo>
                  <a:pt x="30" y="275"/>
                </a:lnTo>
                <a:lnTo>
                  <a:pt x="30" y="297"/>
                </a:lnTo>
                <a:lnTo>
                  <a:pt x="30" y="307"/>
                </a:lnTo>
                <a:lnTo>
                  <a:pt x="30" y="313"/>
                </a:lnTo>
                <a:lnTo>
                  <a:pt x="30" y="318"/>
                </a:lnTo>
                <a:lnTo>
                  <a:pt x="30" y="324"/>
                </a:lnTo>
                <a:lnTo>
                  <a:pt x="30" y="313"/>
                </a:lnTo>
                <a:lnTo>
                  <a:pt x="30" y="291"/>
                </a:lnTo>
                <a:lnTo>
                  <a:pt x="30" y="253"/>
                </a:lnTo>
                <a:lnTo>
                  <a:pt x="30" y="205"/>
                </a:lnTo>
                <a:lnTo>
                  <a:pt x="30" y="162"/>
                </a:lnTo>
                <a:lnTo>
                  <a:pt x="30" y="119"/>
                </a:lnTo>
                <a:lnTo>
                  <a:pt x="30" y="86"/>
                </a:lnTo>
                <a:lnTo>
                  <a:pt x="30" y="65"/>
                </a:lnTo>
                <a:lnTo>
                  <a:pt x="30" y="48"/>
                </a:lnTo>
                <a:lnTo>
                  <a:pt x="30" y="54"/>
                </a:lnTo>
                <a:lnTo>
                  <a:pt x="30" y="65"/>
                </a:lnTo>
                <a:lnTo>
                  <a:pt x="30" y="86"/>
                </a:lnTo>
                <a:lnTo>
                  <a:pt x="37" y="102"/>
                </a:lnTo>
                <a:lnTo>
                  <a:pt x="37" y="108"/>
                </a:lnTo>
                <a:lnTo>
                  <a:pt x="37" y="113"/>
                </a:lnTo>
                <a:lnTo>
                  <a:pt x="37" y="124"/>
                </a:lnTo>
                <a:lnTo>
                  <a:pt x="37" y="140"/>
                </a:lnTo>
                <a:lnTo>
                  <a:pt x="37" y="146"/>
                </a:lnTo>
                <a:lnTo>
                  <a:pt x="37" y="135"/>
                </a:lnTo>
                <a:lnTo>
                  <a:pt x="37" y="124"/>
                </a:lnTo>
                <a:lnTo>
                  <a:pt x="37" y="108"/>
                </a:lnTo>
                <a:lnTo>
                  <a:pt x="37" y="102"/>
                </a:lnTo>
                <a:lnTo>
                  <a:pt x="37" y="124"/>
                </a:lnTo>
                <a:lnTo>
                  <a:pt x="37" y="156"/>
                </a:lnTo>
                <a:lnTo>
                  <a:pt x="37" y="189"/>
                </a:lnTo>
                <a:lnTo>
                  <a:pt x="37" y="210"/>
                </a:lnTo>
                <a:lnTo>
                  <a:pt x="37" y="232"/>
                </a:lnTo>
                <a:lnTo>
                  <a:pt x="37" y="259"/>
                </a:lnTo>
                <a:lnTo>
                  <a:pt x="37" y="275"/>
                </a:lnTo>
                <a:lnTo>
                  <a:pt x="37" y="264"/>
                </a:lnTo>
                <a:lnTo>
                  <a:pt x="37" y="259"/>
                </a:lnTo>
                <a:lnTo>
                  <a:pt x="37" y="248"/>
                </a:lnTo>
                <a:lnTo>
                  <a:pt x="37" y="227"/>
                </a:lnTo>
                <a:lnTo>
                  <a:pt x="37" y="183"/>
                </a:lnTo>
                <a:lnTo>
                  <a:pt x="37" y="146"/>
                </a:lnTo>
                <a:lnTo>
                  <a:pt x="37" y="108"/>
                </a:lnTo>
                <a:lnTo>
                  <a:pt x="37" y="81"/>
                </a:lnTo>
                <a:lnTo>
                  <a:pt x="37" y="59"/>
                </a:lnTo>
                <a:lnTo>
                  <a:pt x="37" y="65"/>
                </a:lnTo>
                <a:lnTo>
                  <a:pt x="37" y="92"/>
                </a:lnTo>
                <a:lnTo>
                  <a:pt x="37" y="124"/>
                </a:lnTo>
                <a:lnTo>
                  <a:pt x="37" y="135"/>
                </a:lnTo>
                <a:lnTo>
                  <a:pt x="37" y="146"/>
                </a:lnTo>
                <a:lnTo>
                  <a:pt x="37" y="151"/>
                </a:lnTo>
                <a:lnTo>
                  <a:pt x="37" y="146"/>
                </a:lnTo>
                <a:lnTo>
                  <a:pt x="37" y="140"/>
                </a:lnTo>
                <a:lnTo>
                  <a:pt x="37" y="129"/>
                </a:lnTo>
                <a:lnTo>
                  <a:pt x="37" y="113"/>
                </a:lnTo>
                <a:lnTo>
                  <a:pt x="37" y="92"/>
                </a:lnTo>
                <a:lnTo>
                  <a:pt x="37" y="81"/>
                </a:lnTo>
                <a:lnTo>
                  <a:pt x="37" y="97"/>
                </a:lnTo>
                <a:lnTo>
                  <a:pt x="37" y="135"/>
                </a:lnTo>
                <a:lnTo>
                  <a:pt x="37" y="162"/>
                </a:lnTo>
                <a:lnTo>
                  <a:pt x="37" y="178"/>
                </a:lnTo>
                <a:lnTo>
                  <a:pt x="37" y="205"/>
                </a:lnTo>
                <a:lnTo>
                  <a:pt x="37" y="243"/>
                </a:lnTo>
                <a:lnTo>
                  <a:pt x="37" y="280"/>
                </a:lnTo>
                <a:lnTo>
                  <a:pt x="37" y="297"/>
                </a:lnTo>
                <a:lnTo>
                  <a:pt x="37" y="291"/>
                </a:lnTo>
                <a:lnTo>
                  <a:pt x="37" y="280"/>
                </a:lnTo>
                <a:lnTo>
                  <a:pt x="37" y="275"/>
                </a:lnTo>
                <a:lnTo>
                  <a:pt x="37" y="270"/>
                </a:lnTo>
                <a:lnTo>
                  <a:pt x="37" y="248"/>
                </a:lnTo>
                <a:lnTo>
                  <a:pt x="37" y="216"/>
                </a:lnTo>
                <a:lnTo>
                  <a:pt x="37" y="178"/>
                </a:lnTo>
                <a:lnTo>
                  <a:pt x="37" y="156"/>
                </a:lnTo>
                <a:lnTo>
                  <a:pt x="37" y="146"/>
                </a:lnTo>
                <a:lnTo>
                  <a:pt x="37" y="135"/>
                </a:lnTo>
                <a:lnTo>
                  <a:pt x="37" y="119"/>
                </a:lnTo>
                <a:lnTo>
                  <a:pt x="37" y="97"/>
                </a:lnTo>
                <a:lnTo>
                  <a:pt x="37" y="86"/>
                </a:lnTo>
                <a:lnTo>
                  <a:pt x="37" y="92"/>
                </a:lnTo>
                <a:lnTo>
                  <a:pt x="37" y="102"/>
                </a:lnTo>
                <a:lnTo>
                  <a:pt x="37" y="119"/>
                </a:lnTo>
                <a:lnTo>
                  <a:pt x="37" y="140"/>
                </a:lnTo>
                <a:lnTo>
                  <a:pt x="37" y="156"/>
                </a:lnTo>
                <a:lnTo>
                  <a:pt x="37" y="173"/>
                </a:lnTo>
                <a:lnTo>
                  <a:pt x="37" y="189"/>
                </a:lnTo>
                <a:lnTo>
                  <a:pt x="37" y="205"/>
                </a:lnTo>
                <a:lnTo>
                  <a:pt x="37" y="210"/>
                </a:lnTo>
                <a:lnTo>
                  <a:pt x="37" y="205"/>
                </a:lnTo>
                <a:lnTo>
                  <a:pt x="37" y="194"/>
                </a:lnTo>
                <a:lnTo>
                  <a:pt x="37" y="189"/>
                </a:lnTo>
                <a:lnTo>
                  <a:pt x="37" y="194"/>
                </a:lnTo>
                <a:lnTo>
                  <a:pt x="37" y="189"/>
                </a:lnTo>
                <a:lnTo>
                  <a:pt x="37" y="183"/>
                </a:lnTo>
                <a:lnTo>
                  <a:pt x="37" y="173"/>
                </a:lnTo>
                <a:lnTo>
                  <a:pt x="43" y="173"/>
                </a:lnTo>
                <a:lnTo>
                  <a:pt x="43" y="162"/>
                </a:lnTo>
                <a:lnTo>
                  <a:pt x="43" y="146"/>
                </a:lnTo>
                <a:lnTo>
                  <a:pt x="43" y="129"/>
                </a:lnTo>
                <a:lnTo>
                  <a:pt x="43" y="135"/>
                </a:lnTo>
                <a:lnTo>
                  <a:pt x="43" y="140"/>
                </a:lnTo>
                <a:lnTo>
                  <a:pt x="43" y="146"/>
                </a:lnTo>
                <a:lnTo>
                  <a:pt x="43" y="156"/>
                </a:lnTo>
                <a:lnTo>
                  <a:pt x="43" y="162"/>
                </a:lnTo>
                <a:lnTo>
                  <a:pt x="43" y="167"/>
                </a:lnTo>
                <a:lnTo>
                  <a:pt x="43" y="183"/>
                </a:lnTo>
                <a:lnTo>
                  <a:pt x="43" y="173"/>
                </a:lnTo>
                <a:lnTo>
                  <a:pt x="43" y="162"/>
                </a:lnTo>
                <a:lnTo>
                  <a:pt x="43" y="173"/>
                </a:lnTo>
                <a:lnTo>
                  <a:pt x="43" y="183"/>
                </a:lnTo>
                <a:lnTo>
                  <a:pt x="43" y="189"/>
                </a:lnTo>
                <a:lnTo>
                  <a:pt x="43" y="183"/>
                </a:lnTo>
                <a:lnTo>
                  <a:pt x="43" y="178"/>
                </a:lnTo>
                <a:lnTo>
                  <a:pt x="43" y="173"/>
                </a:lnTo>
                <a:lnTo>
                  <a:pt x="43" y="167"/>
                </a:lnTo>
                <a:lnTo>
                  <a:pt x="43" y="162"/>
                </a:lnTo>
                <a:lnTo>
                  <a:pt x="43" y="151"/>
                </a:lnTo>
                <a:lnTo>
                  <a:pt x="43" y="129"/>
                </a:lnTo>
                <a:lnTo>
                  <a:pt x="43" y="92"/>
                </a:lnTo>
                <a:lnTo>
                  <a:pt x="43" y="75"/>
                </a:lnTo>
                <a:lnTo>
                  <a:pt x="43" y="81"/>
                </a:lnTo>
                <a:lnTo>
                  <a:pt x="43" y="86"/>
                </a:lnTo>
                <a:lnTo>
                  <a:pt x="43" y="108"/>
                </a:lnTo>
                <a:lnTo>
                  <a:pt x="43" y="140"/>
                </a:lnTo>
                <a:lnTo>
                  <a:pt x="43" y="167"/>
                </a:lnTo>
                <a:lnTo>
                  <a:pt x="43" y="178"/>
                </a:lnTo>
                <a:lnTo>
                  <a:pt x="43" y="194"/>
                </a:lnTo>
                <a:lnTo>
                  <a:pt x="43" y="221"/>
                </a:lnTo>
                <a:lnTo>
                  <a:pt x="43" y="237"/>
                </a:lnTo>
                <a:lnTo>
                  <a:pt x="43" y="248"/>
                </a:lnTo>
                <a:lnTo>
                  <a:pt x="43" y="253"/>
                </a:lnTo>
                <a:lnTo>
                  <a:pt x="43" y="270"/>
                </a:lnTo>
                <a:lnTo>
                  <a:pt x="43" y="275"/>
                </a:lnTo>
                <a:lnTo>
                  <a:pt x="43" y="253"/>
                </a:lnTo>
                <a:lnTo>
                  <a:pt x="43" y="216"/>
                </a:lnTo>
                <a:lnTo>
                  <a:pt x="43" y="178"/>
                </a:lnTo>
                <a:lnTo>
                  <a:pt x="43" y="156"/>
                </a:lnTo>
                <a:lnTo>
                  <a:pt x="43" y="151"/>
                </a:lnTo>
                <a:lnTo>
                  <a:pt x="43" y="140"/>
                </a:lnTo>
                <a:lnTo>
                  <a:pt x="43" y="129"/>
                </a:lnTo>
                <a:lnTo>
                  <a:pt x="43" y="146"/>
                </a:lnTo>
                <a:lnTo>
                  <a:pt x="43" y="151"/>
                </a:lnTo>
                <a:lnTo>
                  <a:pt x="43" y="167"/>
                </a:lnTo>
                <a:lnTo>
                  <a:pt x="43" y="183"/>
                </a:lnTo>
                <a:lnTo>
                  <a:pt x="43" y="205"/>
                </a:lnTo>
                <a:lnTo>
                  <a:pt x="43" y="200"/>
                </a:lnTo>
                <a:lnTo>
                  <a:pt x="43" y="173"/>
                </a:lnTo>
                <a:lnTo>
                  <a:pt x="43" y="151"/>
                </a:lnTo>
                <a:lnTo>
                  <a:pt x="43" y="140"/>
                </a:lnTo>
                <a:lnTo>
                  <a:pt x="43" y="135"/>
                </a:lnTo>
                <a:lnTo>
                  <a:pt x="43" y="119"/>
                </a:lnTo>
                <a:lnTo>
                  <a:pt x="43" y="113"/>
                </a:lnTo>
                <a:lnTo>
                  <a:pt x="43" y="124"/>
                </a:lnTo>
                <a:lnTo>
                  <a:pt x="43" y="140"/>
                </a:lnTo>
                <a:lnTo>
                  <a:pt x="43" y="146"/>
                </a:lnTo>
                <a:lnTo>
                  <a:pt x="43" y="135"/>
                </a:lnTo>
                <a:lnTo>
                  <a:pt x="43" y="124"/>
                </a:lnTo>
                <a:lnTo>
                  <a:pt x="43" y="119"/>
                </a:lnTo>
                <a:lnTo>
                  <a:pt x="43" y="129"/>
                </a:lnTo>
                <a:lnTo>
                  <a:pt x="43" y="135"/>
                </a:lnTo>
                <a:lnTo>
                  <a:pt x="43" y="140"/>
                </a:lnTo>
                <a:lnTo>
                  <a:pt x="43" y="146"/>
                </a:lnTo>
                <a:lnTo>
                  <a:pt x="43" y="151"/>
                </a:lnTo>
                <a:lnTo>
                  <a:pt x="43" y="162"/>
                </a:lnTo>
                <a:lnTo>
                  <a:pt x="43" y="194"/>
                </a:lnTo>
                <a:lnTo>
                  <a:pt x="43" y="221"/>
                </a:lnTo>
                <a:lnTo>
                  <a:pt x="49" y="227"/>
                </a:lnTo>
                <a:lnTo>
                  <a:pt x="49" y="210"/>
                </a:lnTo>
                <a:lnTo>
                  <a:pt x="49" y="205"/>
                </a:lnTo>
                <a:lnTo>
                  <a:pt x="49" y="210"/>
                </a:lnTo>
                <a:lnTo>
                  <a:pt x="49" y="216"/>
                </a:lnTo>
                <a:lnTo>
                  <a:pt x="49" y="221"/>
                </a:lnTo>
                <a:lnTo>
                  <a:pt x="49" y="205"/>
                </a:lnTo>
                <a:lnTo>
                  <a:pt x="49" y="189"/>
                </a:lnTo>
                <a:lnTo>
                  <a:pt x="49" y="178"/>
                </a:lnTo>
                <a:lnTo>
                  <a:pt x="49" y="173"/>
                </a:lnTo>
                <a:lnTo>
                  <a:pt x="49" y="162"/>
                </a:lnTo>
                <a:lnTo>
                  <a:pt x="49" y="146"/>
                </a:lnTo>
                <a:lnTo>
                  <a:pt x="49" y="140"/>
                </a:lnTo>
                <a:lnTo>
                  <a:pt x="49" y="146"/>
                </a:lnTo>
                <a:lnTo>
                  <a:pt x="49" y="151"/>
                </a:lnTo>
                <a:lnTo>
                  <a:pt x="49" y="156"/>
                </a:lnTo>
                <a:lnTo>
                  <a:pt x="49" y="167"/>
                </a:lnTo>
                <a:lnTo>
                  <a:pt x="49" y="183"/>
                </a:lnTo>
                <a:lnTo>
                  <a:pt x="49" y="210"/>
                </a:lnTo>
                <a:lnTo>
                  <a:pt x="49" y="216"/>
                </a:lnTo>
                <a:lnTo>
                  <a:pt x="49" y="194"/>
                </a:lnTo>
                <a:lnTo>
                  <a:pt x="49" y="156"/>
                </a:lnTo>
                <a:lnTo>
                  <a:pt x="49" y="129"/>
                </a:lnTo>
                <a:lnTo>
                  <a:pt x="49" y="113"/>
                </a:lnTo>
                <a:lnTo>
                  <a:pt x="49" y="86"/>
                </a:lnTo>
                <a:lnTo>
                  <a:pt x="49" y="65"/>
                </a:lnTo>
                <a:lnTo>
                  <a:pt x="49" y="86"/>
                </a:lnTo>
                <a:lnTo>
                  <a:pt x="49" y="108"/>
                </a:lnTo>
                <a:lnTo>
                  <a:pt x="49" y="113"/>
                </a:lnTo>
                <a:lnTo>
                  <a:pt x="49" y="124"/>
                </a:lnTo>
                <a:lnTo>
                  <a:pt x="49" y="140"/>
                </a:lnTo>
                <a:lnTo>
                  <a:pt x="49" y="151"/>
                </a:lnTo>
                <a:lnTo>
                  <a:pt x="49" y="167"/>
                </a:lnTo>
                <a:lnTo>
                  <a:pt x="49" y="183"/>
                </a:lnTo>
                <a:lnTo>
                  <a:pt x="49" y="205"/>
                </a:lnTo>
                <a:lnTo>
                  <a:pt x="49" y="183"/>
                </a:lnTo>
                <a:lnTo>
                  <a:pt x="49" y="173"/>
                </a:lnTo>
                <a:lnTo>
                  <a:pt x="49" y="178"/>
                </a:lnTo>
                <a:lnTo>
                  <a:pt x="49" y="200"/>
                </a:lnTo>
                <a:lnTo>
                  <a:pt x="49" y="221"/>
                </a:lnTo>
                <a:lnTo>
                  <a:pt x="49" y="227"/>
                </a:lnTo>
                <a:lnTo>
                  <a:pt x="49" y="232"/>
                </a:lnTo>
                <a:lnTo>
                  <a:pt x="49" y="237"/>
                </a:lnTo>
                <a:lnTo>
                  <a:pt x="49" y="232"/>
                </a:lnTo>
                <a:lnTo>
                  <a:pt x="49" y="221"/>
                </a:lnTo>
                <a:lnTo>
                  <a:pt x="49" y="200"/>
                </a:lnTo>
                <a:lnTo>
                  <a:pt x="49" y="183"/>
                </a:lnTo>
                <a:lnTo>
                  <a:pt x="49" y="178"/>
                </a:lnTo>
                <a:lnTo>
                  <a:pt x="49" y="173"/>
                </a:lnTo>
                <a:lnTo>
                  <a:pt x="49" y="167"/>
                </a:lnTo>
                <a:lnTo>
                  <a:pt x="49" y="156"/>
                </a:lnTo>
                <a:lnTo>
                  <a:pt x="49" y="140"/>
                </a:lnTo>
                <a:lnTo>
                  <a:pt x="49" y="135"/>
                </a:lnTo>
                <a:lnTo>
                  <a:pt x="49" y="124"/>
                </a:lnTo>
                <a:lnTo>
                  <a:pt x="49" y="108"/>
                </a:lnTo>
                <a:lnTo>
                  <a:pt x="49" y="97"/>
                </a:lnTo>
                <a:lnTo>
                  <a:pt x="49" y="102"/>
                </a:lnTo>
                <a:lnTo>
                  <a:pt x="49" y="119"/>
                </a:lnTo>
                <a:lnTo>
                  <a:pt x="49" y="140"/>
                </a:lnTo>
                <a:lnTo>
                  <a:pt x="49" y="146"/>
                </a:lnTo>
                <a:lnTo>
                  <a:pt x="49" y="135"/>
                </a:lnTo>
                <a:lnTo>
                  <a:pt x="49" y="124"/>
                </a:lnTo>
                <a:lnTo>
                  <a:pt x="49" y="140"/>
                </a:lnTo>
                <a:lnTo>
                  <a:pt x="49" y="156"/>
                </a:lnTo>
                <a:lnTo>
                  <a:pt x="49" y="162"/>
                </a:lnTo>
                <a:lnTo>
                  <a:pt x="49" y="167"/>
                </a:lnTo>
                <a:lnTo>
                  <a:pt x="49" y="173"/>
                </a:lnTo>
                <a:lnTo>
                  <a:pt x="49" y="162"/>
                </a:lnTo>
                <a:lnTo>
                  <a:pt x="49" y="151"/>
                </a:lnTo>
                <a:lnTo>
                  <a:pt x="49" y="140"/>
                </a:lnTo>
                <a:lnTo>
                  <a:pt x="49" y="151"/>
                </a:lnTo>
                <a:lnTo>
                  <a:pt x="49" y="167"/>
                </a:lnTo>
                <a:lnTo>
                  <a:pt x="49" y="178"/>
                </a:lnTo>
                <a:lnTo>
                  <a:pt x="49" y="173"/>
                </a:lnTo>
                <a:lnTo>
                  <a:pt x="49" y="151"/>
                </a:lnTo>
                <a:lnTo>
                  <a:pt x="49" y="129"/>
                </a:lnTo>
                <a:lnTo>
                  <a:pt x="49" y="124"/>
                </a:lnTo>
                <a:lnTo>
                  <a:pt x="49" y="135"/>
                </a:lnTo>
                <a:lnTo>
                  <a:pt x="55" y="156"/>
                </a:lnTo>
                <a:lnTo>
                  <a:pt x="55" y="173"/>
                </a:lnTo>
                <a:lnTo>
                  <a:pt x="55" y="183"/>
                </a:lnTo>
                <a:lnTo>
                  <a:pt x="55" y="194"/>
                </a:lnTo>
                <a:lnTo>
                  <a:pt x="55" y="205"/>
                </a:lnTo>
                <a:lnTo>
                  <a:pt x="55" y="200"/>
                </a:lnTo>
                <a:lnTo>
                  <a:pt x="55" y="183"/>
                </a:lnTo>
                <a:lnTo>
                  <a:pt x="55" y="178"/>
                </a:lnTo>
                <a:lnTo>
                  <a:pt x="55" y="189"/>
                </a:lnTo>
                <a:lnTo>
                  <a:pt x="55" y="216"/>
                </a:lnTo>
                <a:lnTo>
                  <a:pt x="55" y="232"/>
                </a:lnTo>
                <a:lnTo>
                  <a:pt x="55" y="227"/>
                </a:lnTo>
                <a:lnTo>
                  <a:pt x="55" y="221"/>
                </a:lnTo>
                <a:lnTo>
                  <a:pt x="55" y="216"/>
                </a:lnTo>
                <a:lnTo>
                  <a:pt x="55" y="205"/>
                </a:lnTo>
                <a:lnTo>
                  <a:pt x="55" y="194"/>
                </a:lnTo>
                <a:lnTo>
                  <a:pt x="55" y="189"/>
                </a:lnTo>
                <a:lnTo>
                  <a:pt x="55" y="178"/>
                </a:lnTo>
                <a:lnTo>
                  <a:pt x="55" y="173"/>
                </a:lnTo>
                <a:lnTo>
                  <a:pt x="55" y="156"/>
                </a:lnTo>
                <a:lnTo>
                  <a:pt x="55" y="135"/>
                </a:lnTo>
                <a:lnTo>
                  <a:pt x="55" y="124"/>
                </a:lnTo>
                <a:lnTo>
                  <a:pt x="55" y="108"/>
                </a:lnTo>
                <a:lnTo>
                  <a:pt x="55" y="102"/>
                </a:lnTo>
                <a:lnTo>
                  <a:pt x="55" y="97"/>
                </a:lnTo>
                <a:lnTo>
                  <a:pt x="55" y="92"/>
                </a:lnTo>
                <a:lnTo>
                  <a:pt x="55" y="86"/>
                </a:lnTo>
                <a:lnTo>
                  <a:pt x="55" y="92"/>
                </a:lnTo>
                <a:lnTo>
                  <a:pt x="55" y="81"/>
                </a:lnTo>
                <a:lnTo>
                  <a:pt x="55" y="65"/>
                </a:lnTo>
                <a:lnTo>
                  <a:pt x="55" y="59"/>
                </a:lnTo>
                <a:lnTo>
                  <a:pt x="55" y="70"/>
                </a:lnTo>
                <a:lnTo>
                  <a:pt x="55" y="97"/>
                </a:lnTo>
                <a:lnTo>
                  <a:pt x="55" y="124"/>
                </a:lnTo>
                <a:lnTo>
                  <a:pt x="55" y="156"/>
                </a:lnTo>
                <a:lnTo>
                  <a:pt x="55" y="178"/>
                </a:lnTo>
                <a:lnTo>
                  <a:pt x="55" y="205"/>
                </a:lnTo>
                <a:lnTo>
                  <a:pt x="55" y="232"/>
                </a:lnTo>
                <a:lnTo>
                  <a:pt x="55" y="259"/>
                </a:lnTo>
                <a:lnTo>
                  <a:pt x="55" y="270"/>
                </a:lnTo>
                <a:lnTo>
                  <a:pt x="55" y="286"/>
                </a:lnTo>
                <a:lnTo>
                  <a:pt x="55" y="297"/>
                </a:lnTo>
                <a:lnTo>
                  <a:pt x="55" y="275"/>
                </a:lnTo>
                <a:lnTo>
                  <a:pt x="55" y="248"/>
                </a:lnTo>
                <a:lnTo>
                  <a:pt x="55" y="216"/>
                </a:lnTo>
                <a:lnTo>
                  <a:pt x="55" y="189"/>
                </a:lnTo>
                <a:lnTo>
                  <a:pt x="55" y="178"/>
                </a:lnTo>
                <a:lnTo>
                  <a:pt x="55" y="173"/>
                </a:lnTo>
                <a:lnTo>
                  <a:pt x="55" y="162"/>
                </a:lnTo>
                <a:lnTo>
                  <a:pt x="55" y="135"/>
                </a:lnTo>
                <a:lnTo>
                  <a:pt x="55" y="119"/>
                </a:lnTo>
                <a:lnTo>
                  <a:pt x="55" y="124"/>
                </a:lnTo>
                <a:lnTo>
                  <a:pt x="55" y="119"/>
                </a:lnTo>
                <a:lnTo>
                  <a:pt x="55" y="102"/>
                </a:lnTo>
                <a:lnTo>
                  <a:pt x="55" y="92"/>
                </a:lnTo>
                <a:lnTo>
                  <a:pt x="55" y="97"/>
                </a:lnTo>
                <a:lnTo>
                  <a:pt x="55" y="102"/>
                </a:lnTo>
                <a:lnTo>
                  <a:pt x="55" y="92"/>
                </a:lnTo>
                <a:lnTo>
                  <a:pt x="55" y="86"/>
                </a:lnTo>
                <a:lnTo>
                  <a:pt x="55" y="97"/>
                </a:lnTo>
                <a:lnTo>
                  <a:pt x="55" y="119"/>
                </a:lnTo>
                <a:lnTo>
                  <a:pt x="55" y="140"/>
                </a:lnTo>
                <a:lnTo>
                  <a:pt x="55" y="156"/>
                </a:lnTo>
                <a:lnTo>
                  <a:pt x="55" y="173"/>
                </a:lnTo>
                <a:lnTo>
                  <a:pt x="55" y="178"/>
                </a:lnTo>
                <a:lnTo>
                  <a:pt x="55" y="194"/>
                </a:lnTo>
                <a:lnTo>
                  <a:pt x="55" y="216"/>
                </a:lnTo>
                <a:lnTo>
                  <a:pt x="55" y="243"/>
                </a:lnTo>
                <a:lnTo>
                  <a:pt x="55" y="237"/>
                </a:lnTo>
                <a:lnTo>
                  <a:pt x="55" y="210"/>
                </a:lnTo>
                <a:lnTo>
                  <a:pt x="55" y="189"/>
                </a:lnTo>
                <a:lnTo>
                  <a:pt x="55" y="210"/>
                </a:lnTo>
                <a:lnTo>
                  <a:pt x="61" y="237"/>
                </a:lnTo>
                <a:lnTo>
                  <a:pt x="61" y="243"/>
                </a:lnTo>
                <a:lnTo>
                  <a:pt x="61" y="237"/>
                </a:lnTo>
                <a:lnTo>
                  <a:pt x="61" y="232"/>
                </a:lnTo>
                <a:lnTo>
                  <a:pt x="61" y="243"/>
                </a:lnTo>
                <a:lnTo>
                  <a:pt x="61" y="253"/>
                </a:lnTo>
                <a:lnTo>
                  <a:pt x="61" y="248"/>
                </a:lnTo>
                <a:lnTo>
                  <a:pt x="61" y="237"/>
                </a:lnTo>
                <a:lnTo>
                  <a:pt x="61" y="221"/>
                </a:lnTo>
                <a:lnTo>
                  <a:pt x="61" y="205"/>
                </a:lnTo>
                <a:lnTo>
                  <a:pt x="61" y="173"/>
                </a:lnTo>
                <a:lnTo>
                  <a:pt x="61" y="140"/>
                </a:lnTo>
                <a:lnTo>
                  <a:pt x="61" y="108"/>
                </a:lnTo>
                <a:lnTo>
                  <a:pt x="61" y="70"/>
                </a:lnTo>
                <a:lnTo>
                  <a:pt x="61" y="43"/>
                </a:lnTo>
                <a:lnTo>
                  <a:pt x="61" y="32"/>
                </a:lnTo>
                <a:lnTo>
                  <a:pt x="61" y="43"/>
                </a:lnTo>
                <a:lnTo>
                  <a:pt x="61" y="59"/>
                </a:lnTo>
                <a:lnTo>
                  <a:pt x="61" y="65"/>
                </a:lnTo>
                <a:lnTo>
                  <a:pt x="61" y="70"/>
                </a:lnTo>
                <a:lnTo>
                  <a:pt x="61" y="75"/>
                </a:lnTo>
                <a:lnTo>
                  <a:pt x="61" y="86"/>
                </a:lnTo>
                <a:lnTo>
                  <a:pt x="61" y="97"/>
                </a:lnTo>
                <a:lnTo>
                  <a:pt x="61" y="113"/>
                </a:lnTo>
                <a:lnTo>
                  <a:pt x="61" y="129"/>
                </a:lnTo>
                <a:lnTo>
                  <a:pt x="61" y="151"/>
                </a:lnTo>
                <a:lnTo>
                  <a:pt x="61" y="167"/>
                </a:lnTo>
                <a:lnTo>
                  <a:pt x="61" y="194"/>
                </a:lnTo>
                <a:lnTo>
                  <a:pt x="61" y="237"/>
                </a:lnTo>
                <a:lnTo>
                  <a:pt x="61" y="286"/>
                </a:lnTo>
                <a:lnTo>
                  <a:pt x="61" y="313"/>
                </a:lnTo>
                <a:lnTo>
                  <a:pt x="61" y="302"/>
                </a:lnTo>
                <a:lnTo>
                  <a:pt x="61" y="297"/>
                </a:lnTo>
                <a:lnTo>
                  <a:pt x="61" y="307"/>
                </a:lnTo>
                <a:lnTo>
                  <a:pt x="61" y="291"/>
                </a:lnTo>
                <a:lnTo>
                  <a:pt x="61" y="259"/>
                </a:lnTo>
                <a:lnTo>
                  <a:pt x="61" y="216"/>
                </a:lnTo>
                <a:lnTo>
                  <a:pt x="61" y="178"/>
                </a:lnTo>
                <a:lnTo>
                  <a:pt x="61" y="156"/>
                </a:lnTo>
                <a:lnTo>
                  <a:pt x="61" y="135"/>
                </a:lnTo>
                <a:lnTo>
                  <a:pt x="61" y="108"/>
                </a:lnTo>
                <a:lnTo>
                  <a:pt x="61" y="70"/>
                </a:lnTo>
                <a:lnTo>
                  <a:pt x="61" y="48"/>
                </a:lnTo>
                <a:lnTo>
                  <a:pt x="61" y="54"/>
                </a:lnTo>
                <a:lnTo>
                  <a:pt x="61" y="70"/>
                </a:lnTo>
                <a:lnTo>
                  <a:pt x="61" y="92"/>
                </a:lnTo>
                <a:lnTo>
                  <a:pt x="61" y="97"/>
                </a:lnTo>
                <a:lnTo>
                  <a:pt x="61" y="92"/>
                </a:lnTo>
                <a:lnTo>
                  <a:pt x="61" y="102"/>
                </a:lnTo>
                <a:lnTo>
                  <a:pt x="61" y="108"/>
                </a:lnTo>
                <a:lnTo>
                  <a:pt x="61" y="102"/>
                </a:lnTo>
                <a:lnTo>
                  <a:pt x="61" y="92"/>
                </a:lnTo>
                <a:lnTo>
                  <a:pt x="61" y="86"/>
                </a:lnTo>
                <a:lnTo>
                  <a:pt x="61" y="102"/>
                </a:lnTo>
                <a:lnTo>
                  <a:pt x="61" y="119"/>
                </a:lnTo>
                <a:lnTo>
                  <a:pt x="61" y="129"/>
                </a:lnTo>
                <a:lnTo>
                  <a:pt x="61" y="135"/>
                </a:lnTo>
                <a:lnTo>
                  <a:pt x="61" y="146"/>
                </a:lnTo>
                <a:lnTo>
                  <a:pt x="61" y="167"/>
                </a:lnTo>
                <a:lnTo>
                  <a:pt x="61" y="189"/>
                </a:lnTo>
                <a:lnTo>
                  <a:pt x="61" y="210"/>
                </a:lnTo>
                <a:lnTo>
                  <a:pt x="61" y="248"/>
                </a:lnTo>
                <a:lnTo>
                  <a:pt x="61" y="286"/>
                </a:lnTo>
                <a:lnTo>
                  <a:pt x="61" y="302"/>
                </a:lnTo>
                <a:lnTo>
                  <a:pt x="61" y="297"/>
                </a:lnTo>
                <a:lnTo>
                  <a:pt x="61" y="286"/>
                </a:lnTo>
                <a:lnTo>
                  <a:pt x="61" y="280"/>
                </a:lnTo>
                <a:lnTo>
                  <a:pt x="61" y="275"/>
                </a:lnTo>
                <a:lnTo>
                  <a:pt x="61" y="253"/>
                </a:lnTo>
                <a:lnTo>
                  <a:pt x="61" y="221"/>
                </a:lnTo>
                <a:lnTo>
                  <a:pt x="61" y="194"/>
                </a:lnTo>
                <a:lnTo>
                  <a:pt x="61" y="173"/>
                </a:lnTo>
                <a:lnTo>
                  <a:pt x="61" y="151"/>
                </a:lnTo>
                <a:lnTo>
                  <a:pt x="61" y="124"/>
                </a:lnTo>
                <a:lnTo>
                  <a:pt x="61" y="81"/>
                </a:lnTo>
                <a:lnTo>
                  <a:pt x="61" y="48"/>
                </a:lnTo>
                <a:lnTo>
                  <a:pt x="61" y="54"/>
                </a:lnTo>
                <a:lnTo>
                  <a:pt x="61" y="86"/>
                </a:lnTo>
                <a:lnTo>
                  <a:pt x="61" y="124"/>
                </a:lnTo>
                <a:lnTo>
                  <a:pt x="67" y="151"/>
                </a:lnTo>
                <a:lnTo>
                  <a:pt x="67" y="156"/>
                </a:lnTo>
                <a:lnTo>
                  <a:pt x="67" y="151"/>
                </a:lnTo>
                <a:lnTo>
                  <a:pt x="67" y="156"/>
                </a:lnTo>
                <a:lnTo>
                  <a:pt x="67" y="178"/>
                </a:lnTo>
                <a:lnTo>
                  <a:pt x="67" y="210"/>
                </a:lnTo>
                <a:lnTo>
                  <a:pt x="67" y="232"/>
                </a:lnTo>
                <a:lnTo>
                  <a:pt x="67" y="221"/>
                </a:lnTo>
                <a:lnTo>
                  <a:pt x="67" y="189"/>
                </a:lnTo>
                <a:lnTo>
                  <a:pt x="67" y="156"/>
                </a:lnTo>
                <a:lnTo>
                  <a:pt x="67" y="140"/>
                </a:lnTo>
                <a:lnTo>
                  <a:pt x="67" y="129"/>
                </a:lnTo>
                <a:lnTo>
                  <a:pt x="67" y="97"/>
                </a:lnTo>
                <a:lnTo>
                  <a:pt x="67" y="65"/>
                </a:lnTo>
                <a:lnTo>
                  <a:pt x="67" y="92"/>
                </a:lnTo>
                <a:lnTo>
                  <a:pt x="67" y="124"/>
                </a:lnTo>
                <a:lnTo>
                  <a:pt x="67" y="146"/>
                </a:lnTo>
                <a:lnTo>
                  <a:pt x="67" y="151"/>
                </a:lnTo>
                <a:lnTo>
                  <a:pt x="67" y="162"/>
                </a:lnTo>
                <a:lnTo>
                  <a:pt x="67" y="183"/>
                </a:lnTo>
                <a:lnTo>
                  <a:pt x="67" y="216"/>
                </a:lnTo>
                <a:lnTo>
                  <a:pt x="67" y="248"/>
                </a:lnTo>
                <a:lnTo>
                  <a:pt x="67" y="259"/>
                </a:lnTo>
                <a:lnTo>
                  <a:pt x="67" y="253"/>
                </a:lnTo>
                <a:lnTo>
                  <a:pt x="67" y="248"/>
                </a:lnTo>
                <a:lnTo>
                  <a:pt x="67" y="253"/>
                </a:lnTo>
                <a:lnTo>
                  <a:pt x="67" y="264"/>
                </a:lnTo>
                <a:lnTo>
                  <a:pt x="67" y="259"/>
                </a:lnTo>
                <a:lnTo>
                  <a:pt x="67" y="243"/>
                </a:lnTo>
                <a:lnTo>
                  <a:pt x="67" y="216"/>
                </a:lnTo>
                <a:lnTo>
                  <a:pt x="67" y="200"/>
                </a:lnTo>
                <a:lnTo>
                  <a:pt x="67" y="183"/>
                </a:lnTo>
                <a:lnTo>
                  <a:pt x="67" y="167"/>
                </a:lnTo>
                <a:lnTo>
                  <a:pt x="67" y="135"/>
                </a:lnTo>
                <a:lnTo>
                  <a:pt x="67" y="108"/>
                </a:lnTo>
                <a:lnTo>
                  <a:pt x="67" y="92"/>
                </a:lnTo>
                <a:lnTo>
                  <a:pt x="67" y="81"/>
                </a:lnTo>
                <a:lnTo>
                  <a:pt x="67" y="65"/>
                </a:lnTo>
                <a:lnTo>
                  <a:pt x="67" y="48"/>
                </a:lnTo>
                <a:lnTo>
                  <a:pt x="67" y="38"/>
                </a:lnTo>
                <a:lnTo>
                  <a:pt x="67" y="43"/>
                </a:lnTo>
                <a:lnTo>
                  <a:pt x="67" y="54"/>
                </a:lnTo>
                <a:lnTo>
                  <a:pt x="67" y="70"/>
                </a:lnTo>
                <a:lnTo>
                  <a:pt x="67" y="92"/>
                </a:lnTo>
                <a:lnTo>
                  <a:pt x="67" y="119"/>
                </a:lnTo>
                <a:lnTo>
                  <a:pt x="67" y="140"/>
                </a:lnTo>
                <a:lnTo>
                  <a:pt x="67" y="173"/>
                </a:lnTo>
                <a:lnTo>
                  <a:pt x="67" y="216"/>
                </a:lnTo>
                <a:lnTo>
                  <a:pt x="67" y="259"/>
                </a:lnTo>
                <a:lnTo>
                  <a:pt x="67" y="275"/>
                </a:lnTo>
                <a:lnTo>
                  <a:pt x="67" y="270"/>
                </a:lnTo>
                <a:lnTo>
                  <a:pt x="67" y="259"/>
                </a:lnTo>
                <a:lnTo>
                  <a:pt x="67" y="253"/>
                </a:lnTo>
                <a:lnTo>
                  <a:pt x="67" y="259"/>
                </a:lnTo>
                <a:lnTo>
                  <a:pt x="67" y="248"/>
                </a:lnTo>
                <a:lnTo>
                  <a:pt x="67" y="232"/>
                </a:lnTo>
                <a:lnTo>
                  <a:pt x="67" y="210"/>
                </a:lnTo>
                <a:lnTo>
                  <a:pt x="67" y="183"/>
                </a:lnTo>
                <a:lnTo>
                  <a:pt x="67" y="156"/>
                </a:lnTo>
                <a:lnTo>
                  <a:pt x="67" y="146"/>
                </a:lnTo>
                <a:lnTo>
                  <a:pt x="67" y="156"/>
                </a:lnTo>
                <a:lnTo>
                  <a:pt x="67" y="173"/>
                </a:lnTo>
                <a:lnTo>
                  <a:pt x="67" y="183"/>
                </a:lnTo>
                <a:lnTo>
                  <a:pt x="67" y="189"/>
                </a:lnTo>
                <a:lnTo>
                  <a:pt x="67" y="194"/>
                </a:lnTo>
                <a:lnTo>
                  <a:pt x="67" y="200"/>
                </a:lnTo>
                <a:lnTo>
                  <a:pt x="67" y="189"/>
                </a:lnTo>
                <a:lnTo>
                  <a:pt x="67" y="173"/>
                </a:lnTo>
                <a:lnTo>
                  <a:pt x="67" y="156"/>
                </a:lnTo>
                <a:lnTo>
                  <a:pt x="67" y="140"/>
                </a:lnTo>
                <a:lnTo>
                  <a:pt x="67" y="97"/>
                </a:lnTo>
                <a:lnTo>
                  <a:pt x="67" y="38"/>
                </a:lnTo>
                <a:lnTo>
                  <a:pt x="67" y="0"/>
                </a:lnTo>
                <a:lnTo>
                  <a:pt x="67" y="32"/>
                </a:lnTo>
                <a:lnTo>
                  <a:pt x="67" y="59"/>
                </a:lnTo>
                <a:lnTo>
                  <a:pt x="73" y="70"/>
                </a:lnTo>
                <a:lnTo>
                  <a:pt x="73" y="59"/>
                </a:lnTo>
                <a:lnTo>
                  <a:pt x="73" y="38"/>
                </a:lnTo>
                <a:lnTo>
                  <a:pt x="73" y="32"/>
                </a:lnTo>
                <a:lnTo>
                  <a:pt x="73" y="48"/>
                </a:lnTo>
                <a:lnTo>
                  <a:pt x="73" y="86"/>
                </a:lnTo>
                <a:lnTo>
                  <a:pt x="73" y="135"/>
                </a:lnTo>
                <a:lnTo>
                  <a:pt x="73" y="178"/>
                </a:lnTo>
                <a:lnTo>
                  <a:pt x="73" y="216"/>
                </a:lnTo>
                <a:lnTo>
                  <a:pt x="73" y="264"/>
                </a:lnTo>
                <a:lnTo>
                  <a:pt x="73" y="313"/>
                </a:lnTo>
                <a:lnTo>
                  <a:pt x="73" y="340"/>
                </a:lnTo>
                <a:lnTo>
                  <a:pt x="73" y="334"/>
                </a:lnTo>
                <a:lnTo>
                  <a:pt x="73" y="329"/>
                </a:lnTo>
                <a:lnTo>
                  <a:pt x="73" y="324"/>
                </a:lnTo>
                <a:lnTo>
                  <a:pt x="73" y="297"/>
                </a:lnTo>
                <a:lnTo>
                  <a:pt x="73" y="253"/>
                </a:lnTo>
                <a:lnTo>
                  <a:pt x="73" y="200"/>
                </a:lnTo>
                <a:lnTo>
                  <a:pt x="73" y="156"/>
                </a:lnTo>
                <a:lnTo>
                  <a:pt x="73" y="135"/>
                </a:lnTo>
                <a:lnTo>
                  <a:pt x="73" y="119"/>
                </a:lnTo>
                <a:lnTo>
                  <a:pt x="73" y="102"/>
                </a:lnTo>
                <a:lnTo>
                  <a:pt x="73" y="92"/>
                </a:lnTo>
                <a:lnTo>
                  <a:pt x="73" y="97"/>
                </a:lnTo>
                <a:lnTo>
                  <a:pt x="73" y="113"/>
                </a:lnTo>
                <a:lnTo>
                  <a:pt x="73" y="129"/>
                </a:lnTo>
                <a:lnTo>
                  <a:pt x="73" y="135"/>
                </a:lnTo>
                <a:lnTo>
                  <a:pt x="73" y="140"/>
                </a:lnTo>
                <a:lnTo>
                  <a:pt x="73" y="146"/>
                </a:lnTo>
                <a:lnTo>
                  <a:pt x="73" y="156"/>
                </a:lnTo>
                <a:lnTo>
                  <a:pt x="73" y="162"/>
                </a:lnTo>
                <a:lnTo>
                  <a:pt x="73" y="167"/>
                </a:lnTo>
                <a:lnTo>
                  <a:pt x="73" y="156"/>
                </a:lnTo>
                <a:lnTo>
                  <a:pt x="73" y="140"/>
                </a:lnTo>
                <a:lnTo>
                  <a:pt x="73" y="135"/>
                </a:lnTo>
                <a:lnTo>
                  <a:pt x="73" y="119"/>
                </a:lnTo>
                <a:lnTo>
                  <a:pt x="73" y="97"/>
                </a:lnTo>
                <a:lnTo>
                  <a:pt x="73" y="81"/>
                </a:lnTo>
                <a:lnTo>
                  <a:pt x="73" y="86"/>
                </a:lnTo>
                <a:lnTo>
                  <a:pt x="73" y="97"/>
                </a:lnTo>
                <a:lnTo>
                  <a:pt x="73" y="108"/>
                </a:lnTo>
                <a:lnTo>
                  <a:pt x="73" y="113"/>
                </a:lnTo>
                <a:lnTo>
                  <a:pt x="73" y="124"/>
                </a:lnTo>
                <a:lnTo>
                  <a:pt x="73" y="151"/>
                </a:lnTo>
                <a:lnTo>
                  <a:pt x="73" y="178"/>
                </a:lnTo>
                <a:lnTo>
                  <a:pt x="73" y="205"/>
                </a:lnTo>
                <a:lnTo>
                  <a:pt x="73" y="237"/>
                </a:lnTo>
                <a:lnTo>
                  <a:pt x="73" y="259"/>
                </a:lnTo>
                <a:lnTo>
                  <a:pt x="73" y="243"/>
                </a:lnTo>
                <a:lnTo>
                  <a:pt x="73" y="237"/>
                </a:lnTo>
                <a:lnTo>
                  <a:pt x="73" y="253"/>
                </a:lnTo>
                <a:lnTo>
                  <a:pt x="73" y="270"/>
                </a:lnTo>
                <a:lnTo>
                  <a:pt x="73" y="259"/>
                </a:lnTo>
                <a:lnTo>
                  <a:pt x="73" y="232"/>
                </a:lnTo>
                <a:lnTo>
                  <a:pt x="73" y="194"/>
                </a:lnTo>
                <a:lnTo>
                  <a:pt x="73" y="173"/>
                </a:lnTo>
                <a:lnTo>
                  <a:pt x="73" y="151"/>
                </a:lnTo>
                <a:lnTo>
                  <a:pt x="73" y="113"/>
                </a:lnTo>
                <a:lnTo>
                  <a:pt x="73" y="75"/>
                </a:lnTo>
                <a:lnTo>
                  <a:pt x="73" y="59"/>
                </a:lnTo>
                <a:lnTo>
                  <a:pt x="73" y="81"/>
                </a:lnTo>
                <a:lnTo>
                  <a:pt x="73" y="102"/>
                </a:lnTo>
                <a:lnTo>
                  <a:pt x="73" y="81"/>
                </a:lnTo>
                <a:lnTo>
                  <a:pt x="73" y="54"/>
                </a:lnTo>
                <a:lnTo>
                  <a:pt x="73" y="81"/>
                </a:lnTo>
                <a:lnTo>
                  <a:pt x="73" y="113"/>
                </a:lnTo>
                <a:lnTo>
                  <a:pt x="73" y="135"/>
                </a:lnTo>
                <a:lnTo>
                  <a:pt x="73" y="156"/>
                </a:lnTo>
                <a:lnTo>
                  <a:pt x="73" y="194"/>
                </a:lnTo>
                <a:lnTo>
                  <a:pt x="73" y="237"/>
                </a:lnTo>
                <a:lnTo>
                  <a:pt x="73" y="264"/>
                </a:lnTo>
                <a:lnTo>
                  <a:pt x="73" y="253"/>
                </a:lnTo>
                <a:lnTo>
                  <a:pt x="73" y="270"/>
                </a:lnTo>
                <a:lnTo>
                  <a:pt x="73" y="280"/>
                </a:lnTo>
                <a:lnTo>
                  <a:pt x="73" y="275"/>
                </a:lnTo>
                <a:lnTo>
                  <a:pt x="73" y="259"/>
                </a:lnTo>
                <a:lnTo>
                  <a:pt x="79" y="232"/>
                </a:lnTo>
                <a:lnTo>
                  <a:pt x="79" y="216"/>
                </a:lnTo>
                <a:lnTo>
                  <a:pt x="79" y="194"/>
                </a:lnTo>
                <a:lnTo>
                  <a:pt x="79" y="162"/>
                </a:lnTo>
                <a:lnTo>
                  <a:pt x="79" y="119"/>
                </a:lnTo>
                <a:lnTo>
                  <a:pt x="79" y="75"/>
                </a:lnTo>
                <a:lnTo>
                  <a:pt x="79" y="38"/>
                </a:lnTo>
                <a:lnTo>
                  <a:pt x="79" y="21"/>
                </a:lnTo>
                <a:lnTo>
                  <a:pt x="79" y="32"/>
                </a:lnTo>
                <a:lnTo>
                  <a:pt x="79" y="59"/>
                </a:lnTo>
                <a:lnTo>
                  <a:pt x="79" y="86"/>
                </a:lnTo>
                <a:lnTo>
                  <a:pt x="79" y="97"/>
                </a:lnTo>
                <a:lnTo>
                  <a:pt x="79" y="108"/>
                </a:lnTo>
                <a:lnTo>
                  <a:pt x="79" y="124"/>
                </a:lnTo>
                <a:lnTo>
                  <a:pt x="79" y="156"/>
                </a:lnTo>
                <a:lnTo>
                  <a:pt x="79" y="200"/>
                </a:lnTo>
                <a:lnTo>
                  <a:pt x="79" y="248"/>
                </a:lnTo>
                <a:lnTo>
                  <a:pt x="79" y="280"/>
                </a:lnTo>
                <a:lnTo>
                  <a:pt x="79" y="286"/>
                </a:lnTo>
                <a:lnTo>
                  <a:pt x="79" y="259"/>
                </a:lnTo>
                <a:lnTo>
                  <a:pt x="79" y="232"/>
                </a:lnTo>
                <a:lnTo>
                  <a:pt x="79" y="221"/>
                </a:lnTo>
                <a:lnTo>
                  <a:pt x="79" y="210"/>
                </a:lnTo>
                <a:lnTo>
                  <a:pt x="79" y="194"/>
                </a:lnTo>
                <a:lnTo>
                  <a:pt x="79" y="173"/>
                </a:lnTo>
                <a:lnTo>
                  <a:pt x="79" y="151"/>
                </a:lnTo>
                <a:lnTo>
                  <a:pt x="79" y="135"/>
                </a:lnTo>
                <a:lnTo>
                  <a:pt x="79" y="119"/>
                </a:lnTo>
                <a:lnTo>
                  <a:pt x="79" y="108"/>
                </a:lnTo>
                <a:lnTo>
                  <a:pt x="79" y="124"/>
                </a:lnTo>
                <a:lnTo>
                  <a:pt x="79" y="151"/>
                </a:lnTo>
                <a:lnTo>
                  <a:pt x="79" y="162"/>
                </a:lnTo>
                <a:lnTo>
                  <a:pt x="79" y="167"/>
                </a:lnTo>
                <a:lnTo>
                  <a:pt x="79" y="178"/>
                </a:lnTo>
                <a:lnTo>
                  <a:pt x="79" y="194"/>
                </a:lnTo>
                <a:lnTo>
                  <a:pt x="79" y="200"/>
                </a:lnTo>
                <a:lnTo>
                  <a:pt x="79" y="189"/>
                </a:lnTo>
                <a:lnTo>
                  <a:pt x="79" y="173"/>
                </a:lnTo>
                <a:lnTo>
                  <a:pt x="79" y="167"/>
                </a:lnTo>
                <a:lnTo>
                  <a:pt x="79" y="156"/>
                </a:lnTo>
                <a:lnTo>
                  <a:pt x="79" y="146"/>
                </a:lnTo>
                <a:lnTo>
                  <a:pt x="79" y="135"/>
                </a:lnTo>
                <a:lnTo>
                  <a:pt x="79" y="124"/>
                </a:lnTo>
                <a:lnTo>
                  <a:pt x="79" y="102"/>
                </a:lnTo>
                <a:lnTo>
                  <a:pt x="79" y="81"/>
                </a:lnTo>
                <a:lnTo>
                  <a:pt x="79" y="70"/>
                </a:lnTo>
                <a:lnTo>
                  <a:pt x="79" y="75"/>
                </a:lnTo>
                <a:lnTo>
                  <a:pt x="79" y="86"/>
                </a:lnTo>
                <a:lnTo>
                  <a:pt x="79" y="92"/>
                </a:lnTo>
                <a:lnTo>
                  <a:pt x="79" y="102"/>
                </a:lnTo>
                <a:lnTo>
                  <a:pt x="79" y="119"/>
                </a:lnTo>
                <a:lnTo>
                  <a:pt x="79" y="135"/>
                </a:lnTo>
                <a:lnTo>
                  <a:pt x="79" y="151"/>
                </a:lnTo>
                <a:lnTo>
                  <a:pt x="79" y="183"/>
                </a:lnTo>
                <a:lnTo>
                  <a:pt x="79" y="232"/>
                </a:lnTo>
                <a:lnTo>
                  <a:pt x="79" y="275"/>
                </a:lnTo>
                <a:lnTo>
                  <a:pt x="79" y="280"/>
                </a:lnTo>
                <a:lnTo>
                  <a:pt x="79" y="259"/>
                </a:lnTo>
                <a:lnTo>
                  <a:pt x="79" y="243"/>
                </a:lnTo>
                <a:lnTo>
                  <a:pt x="79" y="248"/>
                </a:lnTo>
                <a:lnTo>
                  <a:pt x="79" y="270"/>
                </a:lnTo>
                <a:lnTo>
                  <a:pt x="79" y="280"/>
                </a:lnTo>
                <a:lnTo>
                  <a:pt x="79" y="275"/>
                </a:lnTo>
                <a:lnTo>
                  <a:pt x="79" y="264"/>
                </a:lnTo>
                <a:lnTo>
                  <a:pt x="79" y="253"/>
                </a:lnTo>
                <a:lnTo>
                  <a:pt x="79" y="248"/>
                </a:lnTo>
                <a:lnTo>
                  <a:pt x="79" y="237"/>
                </a:lnTo>
                <a:lnTo>
                  <a:pt x="79" y="216"/>
                </a:lnTo>
                <a:lnTo>
                  <a:pt x="79" y="189"/>
                </a:lnTo>
                <a:lnTo>
                  <a:pt x="79" y="167"/>
                </a:lnTo>
                <a:lnTo>
                  <a:pt x="79" y="151"/>
                </a:lnTo>
                <a:lnTo>
                  <a:pt x="79" y="140"/>
                </a:lnTo>
                <a:lnTo>
                  <a:pt x="79" y="129"/>
                </a:lnTo>
                <a:lnTo>
                  <a:pt x="79" y="108"/>
                </a:lnTo>
                <a:lnTo>
                  <a:pt x="79" y="97"/>
                </a:lnTo>
                <a:lnTo>
                  <a:pt x="79" y="92"/>
                </a:lnTo>
                <a:lnTo>
                  <a:pt x="79" y="97"/>
                </a:lnTo>
                <a:lnTo>
                  <a:pt x="79" y="92"/>
                </a:lnTo>
                <a:lnTo>
                  <a:pt x="85" y="86"/>
                </a:lnTo>
                <a:lnTo>
                  <a:pt x="85" y="97"/>
                </a:lnTo>
                <a:lnTo>
                  <a:pt x="85" y="113"/>
                </a:lnTo>
                <a:lnTo>
                  <a:pt x="85" y="119"/>
                </a:lnTo>
                <a:lnTo>
                  <a:pt x="85" y="124"/>
                </a:lnTo>
                <a:lnTo>
                  <a:pt x="85" y="135"/>
                </a:lnTo>
                <a:lnTo>
                  <a:pt x="85" y="146"/>
                </a:lnTo>
                <a:lnTo>
                  <a:pt x="85" y="151"/>
                </a:lnTo>
                <a:lnTo>
                  <a:pt x="85" y="162"/>
                </a:lnTo>
                <a:lnTo>
                  <a:pt x="85" y="173"/>
                </a:lnTo>
                <a:lnTo>
                  <a:pt x="85" y="183"/>
                </a:lnTo>
                <a:lnTo>
                  <a:pt x="85" y="210"/>
                </a:lnTo>
                <a:lnTo>
                  <a:pt x="85" y="232"/>
                </a:lnTo>
                <a:lnTo>
                  <a:pt x="85" y="243"/>
                </a:lnTo>
                <a:lnTo>
                  <a:pt x="85" y="232"/>
                </a:lnTo>
                <a:lnTo>
                  <a:pt x="85" y="210"/>
                </a:lnTo>
                <a:lnTo>
                  <a:pt x="85" y="205"/>
                </a:lnTo>
                <a:lnTo>
                  <a:pt x="85" y="221"/>
                </a:lnTo>
                <a:lnTo>
                  <a:pt x="85" y="237"/>
                </a:lnTo>
                <a:lnTo>
                  <a:pt x="85" y="232"/>
                </a:lnTo>
                <a:lnTo>
                  <a:pt x="85" y="205"/>
                </a:lnTo>
                <a:lnTo>
                  <a:pt x="85" y="178"/>
                </a:lnTo>
                <a:lnTo>
                  <a:pt x="85" y="156"/>
                </a:lnTo>
                <a:lnTo>
                  <a:pt x="85" y="167"/>
                </a:lnTo>
                <a:lnTo>
                  <a:pt x="85" y="178"/>
                </a:lnTo>
                <a:lnTo>
                  <a:pt x="85" y="183"/>
                </a:lnTo>
                <a:lnTo>
                  <a:pt x="85" y="178"/>
                </a:lnTo>
                <a:lnTo>
                  <a:pt x="85" y="173"/>
                </a:lnTo>
                <a:lnTo>
                  <a:pt x="85" y="178"/>
                </a:lnTo>
                <a:lnTo>
                  <a:pt x="85" y="189"/>
                </a:lnTo>
                <a:lnTo>
                  <a:pt x="85" y="200"/>
                </a:lnTo>
                <a:lnTo>
                  <a:pt x="85" y="194"/>
                </a:lnTo>
                <a:lnTo>
                  <a:pt x="85" y="178"/>
                </a:lnTo>
                <a:lnTo>
                  <a:pt x="85" y="156"/>
                </a:lnTo>
                <a:lnTo>
                  <a:pt x="85" y="135"/>
                </a:lnTo>
                <a:lnTo>
                  <a:pt x="85" y="119"/>
                </a:lnTo>
                <a:lnTo>
                  <a:pt x="85" y="113"/>
                </a:lnTo>
                <a:lnTo>
                  <a:pt x="85" y="108"/>
                </a:lnTo>
                <a:lnTo>
                  <a:pt x="85" y="97"/>
                </a:lnTo>
                <a:lnTo>
                  <a:pt x="85" y="86"/>
                </a:lnTo>
                <a:lnTo>
                  <a:pt x="85" y="108"/>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2" name="Freeform 204"/>
          <p:cNvSpPr>
            <a:spLocks/>
          </p:cNvSpPr>
          <p:nvPr/>
        </p:nvSpPr>
        <p:spPr bwMode="auto">
          <a:xfrm>
            <a:off x="4365625" y="2214563"/>
            <a:ext cx="177800" cy="663575"/>
          </a:xfrm>
          <a:custGeom>
            <a:avLst/>
            <a:gdLst>
              <a:gd name="T0" fmla="*/ 0 w 79"/>
              <a:gd name="T1" fmla="*/ 237 h 529"/>
              <a:gd name="T2" fmla="*/ 0 w 79"/>
              <a:gd name="T3" fmla="*/ 291 h 529"/>
              <a:gd name="T4" fmla="*/ 6 w 79"/>
              <a:gd name="T5" fmla="*/ 216 h 529"/>
              <a:gd name="T6" fmla="*/ 6 w 79"/>
              <a:gd name="T7" fmla="*/ 210 h 529"/>
              <a:gd name="T8" fmla="*/ 6 w 79"/>
              <a:gd name="T9" fmla="*/ 167 h 529"/>
              <a:gd name="T10" fmla="*/ 6 w 79"/>
              <a:gd name="T11" fmla="*/ 270 h 529"/>
              <a:gd name="T12" fmla="*/ 12 w 79"/>
              <a:gd name="T13" fmla="*/ 221 h 529"/>
              <a:gd name="T14" fmla="*/ 12 w 79"/>
              <a:gd name="T15" fmla="*/ 253 h 529"/>
              <a:gd name="T16" fmla="*/ 12 w 79"/>
              <a:gd name="T17" fmla="*/ 108 h 529"/>
              <a:gd name="T18" fmla="*/ 12 w 79"/>
              <a:gd name="T19" fmla="*/ 259 h 529"/>
              <a:gd name="T20" fmla="*/ 18 w 79"/>
              <a:gd name="T21" fmla="*/ 199 h 529"/>
              <a:gd name="T22" fmla="*/ 18 w 79"/>
              <a:gd name="T23" fmla="*/ 264 h 529"/>
              <a:gd name="T24" fmla="*/ 18 w 79"/>
              <a:gd name="T25" fmla="*/ 205 h 529"/>
              <a:gd name="T26" fmla="*/ 18 w 79"/>
              <a:gd name="T27" fmla="*/ 135 h 529"/>
              <a:gd name="T28" fmla="*/ 24 w 79"/>
              <a:gd name="T29" fmla="*/ 232 h 529"/>
              <a:gd name="T30" fmla="*/ 24 w 79"/>
              <a:gd name="T31" fmla="*/ 151 h 529"/>
              <a:gd name="T32" fmla="*/ 24 w 79"/>
              <a:gd name="T33" fmla="*/ 205 h 529"/>
              <a:gd name="T34" fmla="*/ 24 w 79"/>
              <a:gd name="T35" fmla="*/ 167 h 529"/>
              <a:gd name="T36" fmla="*/ 24 w 79"/>
              <a:gd name="T37" fmla="*/ 280 h 529"/>
              <a:gd name="T38" fmla="*/ 30 w 79"/>
              <a:gd name="T39" fmla="*/ 302 h 529"/>
              <a:gd name="T40" fmla="*/ 30 w 79"/>
              <a:gd name="T41" fmla="*/ 178 h 529"/>
              <a:gd name="T42" fmla="*/ 30 w 79"/>
              <a:gd name="T43" fmla="*/ 199 h 529"/>
              <a:gd name="T44" fmla="*/ 30 w 79"/>
              <a:gd name="T45" fmla="*/ 237 h 529"/>
              <a:gd name="T46" fmla="*/ 30 w 79"/>
              <a:gd name="T47" fmla="*/ 162 h 529"/>
              <a:gd name="T48" fmla="*/ 37 w 79"/>
              <a:gd name="T49" fmla="*/ 307 h 529"/>
              <a:gd name="T50" fmla="*/ 37 w 79"/>
              <a:gd name="T51" fmla="*/ 243 h 529"/>
              <a:gd name="T52" fmla="*/ 37 w 79"/>
              <a:gd name="T53" fmla="*/ 108 h 529"/>
              <a:gd name="T54" fmla="*/ 37 w 79"/>
              <a:gd name="T55" fmla="*/ 243 h 529"/>
              <a:gd name="T56" fmla="*/ 43 w 79"/>
              <a:gd name="T57" fmla="*/ 307 h 529"/>
              <a:gd name="T58" fmla="*/ 43 w 79"/>
              <a:gd name="T59" fmla="*/ 345 h 529"/>
              <a:gd name="T60" fmla="*/ 43 w 79"/>
              <a:gd name="T61" fmla="*/ 32 h 529"/>
              <a:gd name="T62" fmla="*/ 43 w 79"/>
              <a:gd name="T63" fmla="*/ 340 h 529"/>
              <a:gd name="T64" fmla="*/ 43 w 79"/>
              <a:gd name="T65" fmla="*/ 178 h 529"/>
              <a:gd name="T66" fmla="*/ 49 w 79"/>
              <a:gd name="T67" fmla="*/ 523 h 529"/>
              <a:gd name="T68" fmla="*/ 49 w 79"/>
              <a:gd name="T69" fmla="*/ 216 h 529"/>
              <a:gd name="T70" fmla="*/ 49 w 79"/>
              <a:gd name="T71" fmla="*/ 205 h 529"/>
              <a:gd name="T72" fmla="*/ 49 w 79"/>
              <a:gd name="T73" fmla="*/ 307 h 529"/>
              <a:gd name="T74" fmla="*/ 49 w 79"/>
              <a:gd name="T75" fmla="*/ 210 h 529"/>
              <a:gd name="T76" fmla="*/ 55 w 79"/>
              <a:gd name="T77" fmla="*/ 323 h 529"/>
              <a:gd name="T78" fmla="*/ 55 w 79"/>
              <a:gd name="T79" fmla="*/ 124 h 529"/>
              <a:gd name="T80" fmla="*/ 55 w 79"/>
              <a:gd name="T81" fmla="*/ 167 h 529"/>
              <a:gd name="T82" fmla="*/ 55 w 79"/>
              <a:gd name="T83" fmla="*/ 151 h 529"/>
              <a:gd name="T84" fmla="*/ 61 w 79"/>
              <a:gd name="T85" fmla="*/ 297 h 529"/>
              <a:gd name="T86" fmla="*/ 61 w 79"/>
              <a:gd name="T87" fmla="*/ 75 h 529"/>
              <a:gd name="T88" fmla="*/ 61 w 79"/>
              <a:gd name="T89" fmla="*/ 297 h 529"/>
              <a:gd name="T90" fmla="*/ 61 w 79"/>
              <a:gd name="T91" fmla="*/ 259 h 529"/>
              <a:gd name="T92" fmla="*/ 67 w 79"/>
              <a:gd name="T93" fmla="*/ 162 h 529"/>
              <a:gd name="T94" fmla="*/ 67 w 79"/>
              <a:gd name="T95" fmla="*/ 189 h 529"/>
              <a:gd name="T96" fmla="*/ 67 w 79"/>
              <a:gd name="T97" fmla="*/ 183 h 529"/>
              <a:gd name="T98" fmla="*/ 67 w 79"/>
              <a:gd name="T99" fmla="*/ 275 h 529"/>
              <a:gd name="T100" fmla="*/ 67 w 79"/>
              <a:gd name="T101" fmla="*/ 194 h 529"/>
              <a:gd name="T102" fmla="*/ 73 w 79"/>
              <a:gd name="T103" fmla="*/ 383 h 529"/>
              <a:gd name="T104" fmla="*/ 73 w 79"/>
              <a:gd name="T105" fmla="*/ 167 h 529"/>
              <a:gd name="T106" fmla="*/ 73 w 79"/>
              <a:gd name="T107" fmla="*/ 383 h 529"/>
              <a:gd name="T108" fmla="*/ 73 w 79"/>
              <a:gd name="T109" fmla="*/ 221 h 529"/>
              <a:gd name="T110" fmla="*/ 73 w 79"/>
              <a:gd name="T111" fmla="*/ 243 h 529"/>
              <a:gd name="T112" fmla="*/ 79 w 79"/>
              <a:gd name="T113" fmla="*/ 318 h 529"/>
              <a:gd name="T114" fmla="*/ 79 w 79"/>
              <a:gd name="T115" fmla="*/ 307 h 529"/>
              <a:gd name="T116" fmla="*/ 79 w 79"/>
              <a:gd name="T117" fmla="*/ 226 h 529"/>
              <a:gd name="T118" fmla="*/ 79 w 79"/>
              <a:gd name="T119" fmla="*/ 162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29">
                <a:moveTo>
                  <a:pt x="0" y="178"/>
                </a:moveTo>
                <a:lnTo>
                  <a:pt x="0" y="199"/>
                </a:lnTo>
                <a:lnTo>
                  <a:pt x="0" y="221"/>
                </a:lnTo>
                <a:lnTo>
                  <a:pt x="0" y="237"/>
                </a:lnTo>
                <a:lnTo>
                  <a:pt x="0" y="264"/>
                </a:lnTo>
                <a:lnTo>
                  <a:pt x="0" y="291"/>
                </a:lnTo>
                <a:lnTo>
                  <a:pt x="0" y="313"/>
                </a:lnTo>
                <a:lnTo>
                  <a:pt x="0" y="307"/>
                </a:lnTo>
                <a:lnTo>
                  <a:pt x="0" y="302"/>
                </a:lnTo>
                <a:lnTo>
                  <a:pt x="0" y="291"/>
                </a:lnTo>
                <a:lnTo>
                  <a:pt x="0" y="286"/>
                </a:lnTo>
                <a:lnTo>
                  <a:pt x="0" y="275"/>
                </a:lnTo>
                <a:lnTo>
                  <a:pt x="0" y="270"/>
                </a:lnTo>
                <a:lnTo>
                  <a:pt x="0" y="264"/>
                </a:lnTo>
                <a:lnTo>
                  <a:pt x="0" y="259"/>
                </a:lnTo>
                <a:lnTo>
                  <a:pt x="0" y="253"/>
                </a:lnTo>
                <a:lnTo>
                  <a:pt x="0" y="237"/>
                </a:lnTo>
                <a:lnTo>
                  <a:pt x="0" y="216"/>
                </a:lnTo>
                <a:lnTo>
                  <a:pt x="0" y="178"/>
                </a:lnTo>
                <a:lnTo>
                  <a:pt x="0" y="156"/>
                </a:lnTo>
                <a:lnTo>
                  <a:pt x="0" y="178"/>
                </a:lnTo>
                <a:lnTo>
                  <a:pt x="0" y="194"/>
                </a:lnTo>
                <a:lnTo>
                  <a:pt x="0" y="183"/>
                </a:lnTo>
                <a:lnTo>
                  <a:pt x="0" y="178"/>
                </a:lnTo>
                <a:lnTo>
                  <a:pt x="0" y="172"/>
                </a:lnTo>
                <a:lnTo>
                  <a:pt x="0" y="156"/>
                </a:lnTo>
                <a:lnTo>
                  <a:pt x="0" y="140"/>
                </a:lnTo>
                <a:lnTo>
                  <a:pt x="0" y="151"/>
                </a:lnTo>
                <a:lnTo>
                  <a:pt x="0" y="183"/>
                </a:lnTo>
                <a:lnTo>
                  <a:pt x="0" y="226"/>
                </a:lnTo>
                <a:lnTo>
                  <a:pt x="0" y="243"/>
                </a:lnTo>
                <a:lnTo>
                  <a:pt x="0" y="248"/>
                </a:lnTo>
                <a:lnTo>
                  <a:pt x="0" y="259"/>
                </a:lnTo>
                <a:lnTo>
                  <a:pt x="0" y="291"/>
                </a:lnTo>
                <a:lnTo>
                  <a:pt x="6" y="313"/>
                </a:lnTo>
                <a:lnTo>
                  <a:pt x="6" y="318"/>
                </a:lnTo>
                <a:lnTo>
                  <a:pt x="6" y="323"/>
                </a:lnTo>
                <a:lnTo>
                  <a:pt x="6" y="329"/>
                </a:lnTo>
                <a:lnTo>
                  <a:pt x="6" y="313"/>
                </a:lnTo>
                <a:lnTo>
                  <a:pt x="6" y="291"/>
                </a:lnTo>
                <a:lnTo>
                  <a:pt x="6" y="270"/>
                </a:lnTo>
                <a:lnTo>
                  <a:pt x="6" y="264"/>
                </a:lnTo>
                <a:lnTo>
                  <a:pt x="6" y="253"/>
                </a:lnTo>
                <a:lnTo>
                  <a:pt x="6" y="248"/>
                </a:lnTo>
                <a:lnTo>
                  <a:pt x="6" y="253"/>
                </a:lnTo>
                <a:lnTo>
                  <a:pt x="6" y="264"/>
                </a:lnTo>
                <a:lnTo>
                  <a:pt x="6" y="259"/>
                </a:lnTo>
                <a:lnTo>
                  <a:pt x="6" y="253"/>
                </a:lnTo>
                <a:lnTo>
                  <a:pt x="6" y="243"/>
                </a:lnTo>
                <a:lnTo>
                  <a:pt x="6" y="226"/>
                </a:lnTo>
                <a:lnTo>
                  <a:pt x="6" y="216"/>
                </a:lnTo>
                <a:lnTo>
                  <a:pt x="6" y="205"/>
                </a:lnTo>
                <a:lnTo>
                  <a:pt x="6" y="183"/>
                </a:lnTo>
                <a:lnTo>
                  <a:pt x="6" y="162"/>
                </a:lnTo>
                <a:lnTo>
                  <a:pt x="6" y="178"/>
                </a:lnTo>
                <a:lnTo>
                  <a:pt x="6" y="199"/>
                </a:lnTo>
                <a:lnTo>
                  <a:pt x="6" y="205"/>
                </a:lnTo>
                <a:lnTo>
                  <a:pt x="6" y="189"/>
                </a:lnTo>
                <a:lnTo>
                  <a:pt x="6" y="167"/>
                </a:lnTo>
                <a:lnTo>
                  <a:pt x="6" y="162"/>
                </a:lnTo>
                <a:lnTo>
                  <a:pt x="6" y="167"/>
                </a:lnTo>
                <a:lnTo>
                  <a:pt x="6" y="178"/>
                </a:lnTo>
                <a:lnTo>
                  <a:pt x="6" y="167"/>
                </a:lnTo>
                <a:lnTo>
                  <a:pt x="6" y="162"/>
                </a:lnTo>
                <a:lnTo>
                  <a:pt x="6" y="172"/>
                </a:lnTo>
                <a:lnTo>
                  <a:pt x="6" y="194"/>
                </a:lnTo>
                <a:lnTo>
                  <a:pt x="6" y="205"/>
                </a:lnTo>
                <a:lnTo>
                  <a:pt x="6" y="210"/>
                </a:lnTo>
                <a:lnTo>
                  <a:pt x="6" y="221"/>
                </a:lnTo>
                <a:lnTo>
                  <a:pt x="6" y="237"/>
                </a:lnTo>
                <a:lnTo>
                  <a:pt x="6" y="259"/>
                </a:lnTo>
                <a:lnTo>
                  <a:pt x="6" y="291"/>
                </a:lnTo>
                <a:lnTo>
                  <a:pt x="6" y="323"/>
                </a:lnTo>
                <a:lnTo>
                  <a:pt x="6" y="340"/>
                </a:lnTo>
                <a:lnTo>
                  <a:pt x="6" y="334"/>
                </a:lnTo>
                <a:lnTo>
                  <a:pt x="6" y="323"/>
                </a:lnTo>
                <a:lnTo>
                  <a:pt x="6" y="318"/>
                </a:lnTo>
                <a:lnTo>
                  <a:pt x="6" y="307"/>
                </a:lnTo>
                <a:lnTo>
                  <a:pt x="6" y="291"/>
                </a:lnTo>
                <a:lnTo>
                  <a:pt x="6" y="275"/>
                </a:lnTo>
                <a:lnTo>
                  <a:pt x="6" y="264"/>
                </a:lnTo>
                <a:lnTo>
                  <a:pt x="6" y="248"/>
                </a:lnTo>
                <a:lnTo>
                  <a:pt x="6" y="232"/>
                </a:lnTo>
                <a:lnTo>
                  <a:pt x="6" y="205"/>
                </a:lnTo>
                <a:lnTo>
                  <a:pt x="6" y="167"/>
                </a:lnTo>
                <a:lnTo>
                  <a:pt x="6" y="135"/>
                </a:lnTo>
                <a:lnTo>
                  <a:pt x="6" y="140"/>
                </a:lnTo>
                <a:lnTo>
                  <a:pt x="6" y="167"/>
                </a:lnTo>
                <a:lnTo>
                  <a:pt x="6" y="189"/>
                </a:lnTo>
                <a:lnTo>
                  <a:pt x="6" y="194"/>
                </a:lnTo>
                <a:lnTo>
                  <a:pt x="6" y="205"/>
                </a:lnTo>
                <a:lnTo>
                  <a:pt x="6" y="216"/>
                </a:lnTo>
                <a:lnTo>
                  <a:pt x="6" y="232"/>
                </a:lnTo>
                <a:lnTo>
                  <a:pt x="6" y="248"/>
                </a:lnTo>
                <a:lnTo>
                  <a:pt x="6" y="264"/>
                </a:lnTo>
                <a:lnTo>
                  <a:pt x="6" y="270"/>
                </a:lnTo>
                <a:lnTo>
                  <a:pt x="6" y="280"/>
                </a:lnTo>
                <a:lnTo>
                  <a:pt x="6" y="291"/>
                </a:lnTo>
                <a:lnTo>
                  <a:pt x="6" y="297"/>
                </a:lnTo>
                <a:lnTo>
                  <a:pt x="6" y="286"/>
                </a:lnTo>
                <a:lnTo>
                  <a:pt x="6" y="280"/>
                </a:lnTo>
                <a:lnTo>
                  <a:pt x="6" y="270"/>
                </a:lnTo>
                <a:lnTo>
                  <a:pt x="6" y="259"/>
                </a:lnTo>
                <a:lnTo>
                  <a:pt x="6" y="248"/>
                </a:lnTo>
                <a:lnTo>
                  <a:pt x="6" y="243"/>
                </a:lnTo>
                <a:lnTo>
                  <a:pt x="6" y="232"/>
                </a:lnTo>
                <a:lnTo>
                  <a:pt x="12" y="216"/>
                </a:lnTo>
                <a:lnTo>
                  <a:pt x="12" y="199"/>
                </a:lnTo>
                <a:lnTo>
                  <a:pt x="12" y="194"/>
                </a:lnTo>
                <a:lnTo>
                  <a:pt x="12" y="178"/>
                </a:lnTo>
                <a:lnTo>
                  <a:pt x="12" y="167"/>
                </a:lnTo>
                <a:lnTo>
                  <a:pt x="12" y="189"/>
                </a:lnTo>
                <a:lnTo>
                  <a:pt x="12" y="199"/>
                </a:lnTo>
                <a:lnTo>
                  <a:pt x="12" y="205"/>
                </a:lnTo>
                <a:lnTo>
                  <a:pt x="12" y="199"/>
                </a:lnTo>
                <a:lnTo>
                  <a:pt x="12" y="205"/>
                </a:lnTo>
                <a:lnTo>
                  <a:pt x="12" y="199"/>
                </a:lnTo>
                <a:lnTo>
                  <a:pt x="12" y="210"/>
                </a:lnTo>
                <a:lnTo>
                  <a:pt x="12" y="221"/>
                </a:lnTo>
                <a:lnTo>
                  <a:pt x="12" y="243"/>
                </a:lnTo>
                <a:lnTo>
                  <a:pt x="12" y="259"/>
                </a:lnTo>
                <a:lnTo>
                  <a:pt x="12" y="243"/>
                </a:lnTo>
                <a:lnTo>
                  <a:pt x="12" y="216"/>
                </a:lnTo>
                <a:lnTo>
                  <a:pt x="12" y="205"/>
                </a:lnTo>
                <a:lnTo>
                  <a:pt x="12" y="210"/>
                </a:lnTo>
                <a:lnTo>
                  <a:pt x="12" y="221"/>
                </a:lnTo>
                <a:lnTo>
                  <a:pt x="12" y="237"/>
                </a:lnTo>
                <a:lnTo>
                  <a:pt x="12" y="264"/>
                </a:lnTo>
                <a:lnTo>
                  <a:pt x="12" y="297"/>
                </a:lnTo>
                <a:lnTo>
                  <a:pt x="12" y="323"/>
                </a:lnTo>
                <a:lnTo>
                  <a:pt x="12" y="297"/>
                </a:lnTo>
                <a:lnTo>
                  <a:pt x="12" y="264"/>
                </a:lnTo>
                <a:lnTo>
                  <a:pt x="12" y="237"/>
                </a:lnTo>
                <a:lnTo>
                  <a:pt x="12" y="248"/>
                </a:lnTo>
                <a:lnTo>
                  <a:pt x="12" y="259"/>
                </a:lnTo>
                <a:lnTo>
                  <a:pt x="12" y="253"/>
                </a:lnTo>
                <a:lnTo>
                  <a:pt x="12" y="237"/>
                </a:lnTo>
                <a:lnTo>
                  <a:pt x="12" y="226"/>
                </a:lnTo>
                <a:lnTo>
                  <a:pt x="12" y="232"/>
                </a:lnTo>
                <a:lnTo>
                  <a:pt x="12" y="253"/>
                </a:lnTo>
                <a:lnTo>
                  <a:pt x="12" y="280"/>
                </a:lnTo>
                <a:lnTo>
                  <a:pt x="12" y="318"/>
                </a:lnTo>
                <a:lnTo>
                  <a:pt x="12" y="356"/>
                </a:lnTo>
                <a:lnTo>
                  <a:pt x="12" y="318"/>
                </a:lnTo>
                <a:lnTo>
                  <a:pt x="12" y="270"/>
                </a:lnTo>
                <a:lnTo>
                  <a:pt x="12" y="237"/>
                </a:lnTo>
                <a:lnTo>
                  <a:pt x="12" y="226"/>
                </a:lnTo>
                <a:lnTo>
                  <a:pt x="12" y="232"/>
                </a:lnTo>
                <a:lnTo>
                  <a:pt x="12" y="221"/>
                </a:lnTo>
                <a:lnTo>
                  <a:pt x="12" y="199"/>
                </a:lnTo>
                <a:lnTo>
                  <a:pt x="12" y="156"/>
                </a:lnTo>
                <a:lnTo>
                  <a:pt x="12" y="118"/>
                </a:lnTo>
                <a:lnTo>
                  <a:pt x="12" y="108"/>
                </a:lnTo>
                <a:lnTo>
                  <a:pt x="12" y="118"/>
                </a:lnTo>
                <a:lnTo>
                  <a:pt x="12" y="135"/>
                </a:lnTo>
                <a:lnTo>
                  <a:pt x="12" y="151"/>
                </a:lnTo>
                <a:lnTo>
                  <a:pt x="12" y="167"/>
                </a:lnTo>
                <a:lnTo>
                  <a:pt x="12" y="183"/>
                </a:lnTo>
                <a:lnTo>
                  <a:pt x="12" y="199"/>
                </a:lnTo>
                <a:lnTo>
                  <a:pt x="12" y="210"/>
                </a:lnTo>
                <a:lnTo>
                  <a:pt x="12" y="216"/>
                </a:lnTo>
                <a:lnTo>
                  <a:pt x="12" y="221"/>
                </a:lnTo>
                <a:lnTo>
                  <a:pt x="12" y="226"/>
                </a:lnTo>
                <a:lnTo>
                  <a:pt x="12" y="253"/>
                </a:lnTo>
                <a:lnTo>
                  <a:pt x="12" y="291"/>
                </a:lnTo>
                <a:lnTo>
                  <a:pt x="12" y="302"/>
                </a:lnTo>
                <a:lnTo>
                  <a:pt x="12" y="280"/>
                </a:lnTo>
                <a:lnTo>
                  <a:pt x="12" y="253"/>
                </a:lnTo>
                <a:lnTo>
                  <a:pt x="12" y="248"/>
                </a:lnTo>
                <a:lnTo>
                  <a:pt x="12" y="259"/>
                </a:lnTo>
                <a:lnTo>
                  <a:pt x="12" y="275"/>
                </a:lnTo>
                <a:lnTo>
                  <a:pt x="12" y="270"/>
                </a:lnTo>
                <a:lnTo>
                  <a:pt x="12" y="259"/>
                </a:lnTo>
                <a:lnTo>
                  <a:pt x="12" y="253"/>
                </a:lnTo>
                <a:lnTo>
                  <a:pt x="12" y="248"/>
                </a:lnTo>
                <a:lnTo>
                  <a:pt x="12" y="237"/>
                </a:lnTo>
                <a:lnTo>
                  <a:pt x="18" y="232"/>
                </a:lnTo>
                <a:lnTo>
                  <a:pt x="18" y="226"/>
                </a:lnTo>
                <a:lnTo>
                  <a:pt x="18" y="221"/>
                </a:lnTo>
                <a:lnTo>
                  <a:pt x="18" y="216"/>
                </a:lnTo>
                <a:lnTo>
                  <a:pt x="18" y="205"/>
                </a:lnTo>
                <a:lnTo>
                  <a:pt x="18" y="183"/>
                </a:lnTo>
                <a:lnTo>
                  <a:pt x="18" y="151"/>
                </a:lnTo>
                <a:lnTo>
                  <a:pt x="18" y="118"/>
                </a:lnTo>
                <a:lnTo>
                  <a:pt x="18" y="140"/>
                </a:lnTo>
                <a:lnTo>
                  <a:pt x="18" y="172"/>
                </a:lnTo>
                <a:lnTo>
                  <a:pt x="18" y="199"/>
                </a:lnTo>
                <a:lnTo>
                  <a:pt x="18" y="221"/>
                </a:lnTo>
                <a:lnTo>
                  <a:pt x="18" y="243"/>
                </a:lnTo>
                <a:lnTo>
                  <a:pt x="18" y="275"/>
                </a:lnTo>
                <a:lnTo>
                  <a:pt x="18" y="307"/>
                </a:lnTo>
                <a:lnTo>
                  <a:pt x="18" y="345"/>
                </a:lnTo>
                <a:lnTo>
                  <a:pt x="18" y="367"/>
                </a:lnTo>
                <a:lnTo>
                  <a:pt x="18" y="361"/>
                </a:lnTo>
                <a:lnTo>
                  <a:pt x="18" y="345"/>
                </a:lnTo>
                <a:lnTo>
                  <a:pt x="18" y="329"/>
                </a:lnTo>
                <a:lnTo>
                  <a:pt x="18" y="313"/>
                </a:lnTo>
                <a:lnTo>
                  <a:pt x="18" y="291"/>
                </a:lnTo>
                <a:lnTo>
                  <a:pt x="18" y="275"/>
                </a:lnTo>
                <a:lnTo>
                  <a:pt x="18" y="264"/>
                </a:lnTo>
                <a:lnTo>
                  <a:pt x="18" y="259"/>
                </a:lnTo>
                <a:lnTo>
                  <a:pt x="18" y="253"/>
                </a:lnTo>
                <a:lnTo>
                  <a:pt x="18" y="259"/>
                </a:lnTo>
                <a:lnTo>
                  <a:pt x="18" y="264"/>
                </a:lnTo>
                <a:lnTo>
                  <a:pt x="18" y="259"/>
                </a:lnTo>
                <a:lnTo>
                  <a:pt x="18" y="243"/>
                </a:lnTo>
                <a:lnTo>
                  <a:pt x="18" y="216"/>
                </a:lnTo>
                <a:lnTo>
                  <a:pt x="18" y="189"/>
                </a:lnTo>
                <a:lnTo>
                  <a:pt x="18" y="156"/>
                </a:lnTo>
                <a:lnTo>
                  <a:pt x="18" y="124"/>
                </a:lnTo>
                <a:lnTo>
                  <a:pt x="18" y="113"/>
                </a:lnTo>
                <a:lnTo>
                  <a:pt x="18" y="124"/>
                </a:lnTo>
                <a:lnTo>
                  <a:pt x="18" y="140"/>
                </a:lnTo>
                <a:lnTo>
                  <a:pt x="18" y="151"/>
                </a:lnTo>
                <a:lnTo>
                  <a:pt x="18" y="167"/>
                </a:lnTo>
                <a:lnTo>
                  <a:pt x="18" y="199"/>
                </a:lnTo>
                <a:lnTo>
                  <a:pt x="18" y="216"/>
                </a:lnTo>
                <a:lnTo>
                  <a:pt x="18" y="221"/>
                </a:lnTo>
                <a:lnTo>
                  <a:pt x="18" y="216"/>
                </a:lnTo>
                <a:lnTo>
                  <a:pt x="18" y="210"/>
                </a:lnTo>
                <a:lnTo>
                  <a:pt x="18" y="205"/>
                </a:lnTo>
                <a:lnTo>
                  <a:pt x="18" y="210"/>
                </a:lnTo>
                <a:lnTo>
                  <a:pt x="18" y="216"/>
                </a:lnTo>
                <a:lnTo>
                  <a:pt x="18" y="243"/>
                </a:lnTo>
                <a:lnTo>
                  <a:pt x="18" y="275"/>
                </a:lnTo>
                <a:lnTo>
                  <a:pt x="18" y="307"/>
                </a:lnTo>
                <a:lnTo>
                  <a:pt x="18" y="329"/>
                </a:lnTo>
                <a:lnTo>
                  <a:pt x="18" y="318"/>
                </a:lnTo>
                <a:lnTo>
                  <a:pt x="18" y="307"/>
                </a:lnTo>
                <a:lnTo>
                  <a:pt x="18" y="302"/>
                </a:lnTo>
                <a:lnTo>
                  <a:pt x="18" y="291"/>
                </a:lnTo>
                <a:lnTo>
                  <a:pt x="18" y="275"/>
                </a:lnTo>
                <a:lnTo>
                  <a:pt x="18" y="259"/>
                </a:lnTo>
                <a:lnTo>
                  <a:pt x="18" y="243"/>
                </a:lnTo>
                <a:lnTo>
                  <a:pt x="18" y="232"/>
                </a:lnTo>
                <a:lnTo>
                  <a:pt x="18" y="216"/>
                </a:lnTo>
                <a:lnTo>
                  <a:pt x="18" y="183"/>
                </a:lnTo>
                <a:lnTo>
                  <a:pt x="18" y="135"/>
                </a:lnTo>
                <a:lnTo>
                  <a:pt x="18" y="102"/>
                </a:lnTo>
                <a:lnTo>
                  <a:pt x="18" y="113"/>
                </a:lnTo>
                <a:lnTo>
                  <a:pt x="18" y="156"/>
                </a:lnTo>
                <a:lnTo>
                  <a:pt x="18" y="210"/>
                </a:lnTo>
                <a:lnTo>
                  <a:pt x="18" y="237"/>
                </a:lnTo>
                <a:lnTo>
                  <a:pt x="18" y="259"/>
                </a:lnTo>
                <a:lnTo>
                  <a:pt x="18" y="286"/>
                </a:lnTo>
                <a:lnTo>
                  <a:pt x="18" y="323"/>
                </a:lnTo>
                <a:lnTo>
                  <a:pt x="18" y="345"/>
                </a:lnTo>
                <a:lnTo>
                  <a:pt x="18" y="329"/>
                </a:lnTo>
                <a:lnTo>
                  <a:pt x="18" y="318"/>
                </a:lnTo>
                <a:lnTo>
                  <a:pt x="18" y="313"/>
                </a:lnTo>
                <a:lnTo>
                  <a:pt x="18" y="302"/>
                </a:lnTo>
                <a:lnTo>
                  <a:pt x="18" y="280"/>
                </a:lnTo>
                <a:lnTo>
                  <a:pt x="18" y="259"/>
                </a:lnTo>
                <a:lnTo>
                  <a:pt x="24" y="243"/>
                </a:lnTo>
                <a:lnTo>
                  <a:pt x="24" y="232"/>
                </a:lnTo>
                <a:lnTo>
                  <a:pt x="24" y="226"/>
                </a:lnTo>
                <a:lnTo>
                  <a:pt x="24" y="205"/>
                </a:lnTo>
                <a:lnTo>
                  <a:pt x="24" y="178"/>
                </a:lnTo>
                <a:lnTo>
                  <a:pt x="24" y="162"/>
                </a:lnTo>
                <a:lnTo>
                  <a:pt x="24" y="178"/>
                </a:lnTo>
                <a:lnTo>
                  <a:pt x="24" y="199"/>
                </a:lnTo>
                <a:lnTo>
                  <a:pt x="24" y="210"/>
                </a:lnTo>
                <a:lnTo>
                  <a:pt x="24" y="205"/>
                </a:lnTo>
                <a:lnTo>
                  <a:pt x="24" y="189"/>
                </a:lnTo>
                <a:lnTo>
                  <a:pt x="24" y="178"/>
                </a:lnTo>
                <a:lnTo>
                  <a:pt x="24" y="189"/>
                </a:lnTo>
                <a:lnTo>
                  <a:pt x="24" y="194"/>
                </a:lnTo>
                <a:lnTo>
                  <a:pt x="24" y="189"/>
                </a:lnTo>
                <a:lnTo>
                  <a:pt x="24" y="172"/>
                </a:lnTo>
                <a:lnTo>
                  <a:pt x="24" y="156"/>
                </a:lnTo>
                <a:lnTo>
                  <a:pt x="24" y="145"/>
                </a:lnTo>
                <a:lnTo>
                  <a:pt x="24" y="151"/>
                </a:lnTo>
                <a:lnTo>
                  <a:pt x="24" y="167"/>
                </a:lnTo>
                <a:lnTo>
                  <a:pt x="24" y="194"/>
                </a:lnTo>
                <a:lnTo>
                  <a:pt x="24" y="221"/>
                </a:lnTo>
                <a:lnTo>
                  <a:pt x="24" y="243"/>
                </a:lnTo>
                <a:lnTo>
                  <a:pt x="24" y="259"/>
                </a:lnTo>
                <a:lnTo>
                  <a:pt x="24" y="280"/>
                </a:lnTo>
                <a:lnTo>
                  <a:pt x="24" y="302"/>
                </a:lnTo>
                <a:lnTo>
                  <a:pt x="24" y="329"/>
                </a:lnTo>
                <a:lnTo>
                  <a:pt x="24" y="345"/>
                </a:lnTo>
                <a:lnTo>
                  <a:pt x="24" y="356"/>
                </a:lnTo>
                <a:lnTo>
                  <a:pt x="24" y="345"/>
                </a:lnTo>
                <a:lnTo>
                  <a:pt x="24" y="313"/>
                </a:lnTo>
                <a:lnTo>
                  <a:pt x="24" y="270"/>
                </a:lnTo>
                <a:lnTo>
                  <a:pt x="24" y="232"/>
                </a:lnTo>
                <a:lnTo>
                  <a:pt x="24" y="216"/>
                </a:lnTo>
                <a:lnTo>
                  <a:pt x="24" y="210"/>
                </a:lnTo>
                <a:lnTo>
                  <a:pt x="24" y="205"/>
                </a:lnTo>
                <a:lnTo>
                  <a:pt x="24" y="199"/>
                </a:lnTo>
                <a:lnTo>
                  <a:pt x="24" y="205"/>
                </a:lnTo>
                <a:lnTo>
                  <a:pt x="24" y="226"/>
                </a:lnTo>
                <a:lnTo>
                  <a:pt x="24" y="248"/>
                </a:lnTo>
                <a:lnTo>
                  <a:pt x="24" y="259"/>
                </a:lnTo>
                <a:lnTo>
                  <a:pt x="24" y="248"/>
                </a:lnTo>
                <a:lnTo>
                  <a:pt x="24" y="243"/>
                </a:lnTo>
                <a:lnTo>
                  <a:pt x="24" y="237"/>
                </a:lnTo>
                <a:lnTo>
                  <a:pt x="24" y="248"/>
                </a:lnTo>
                <a:lnTo>
                  <a:pt x="24" y="232"/>
                </a:lnTo>
                <a:lnTo>
                  <a:pt x="24" y="210"/>
                </a:lnTo>
                <a:lnTo>
                  <a:pt x="24" y="199"/>
                </a:lnTo>
                <a:lnTo>
                  <a:pt x="24" y="194"/>
                </a:lnTo>
                <a:lnTo>
                  <a:pt x="24" y="172"/>
                </a:lnTo>
                <a:lnTo>
                  <a:pt x="24" y="145"/>
                </a:lnTo>
                <a:lnTo>
                  <a:pt x="24" y="140"/>
                </a:lnTo>
                <a:lnTo>
                  <a:pt x="24" y="167"/>
                </a:lnTo>
                <a:lnTo>
                  <a:pt x="24" y="194"/>
                </a:lnTo>
                <a:lnTo>
                  <a:pt x="24" y="205"/>
                </a:lnTo>
                <a:lnTo>
                  <a:pt x="24" y="210"/>
                </a:lnTo>
                <a:lnTo>
                  <a:pt x="24" y="221"/>
                </a:lnTo>
                <a:lnTo>
                  <a:pt x="24" y="232"/>
                </a:lnTo>
                <a:lnTo>
                  <a:pt x="24" y="226"/>
                </a:lnTo>
                <a:lnTo>
                  <a:pt x="24" y="243"/>
                </a:lnTo>
                <a:lnTo>
                  <a:pt x="24" y="280"/>
                </a:lnTo>
                <a:lnTo>
                  <a:pt x="24" y="302"/>
                </a:lnTo>
                <a:lnTo>
                  <a:pt x="24" y="297"/>
                </a:lnTo>
                <a:lnTo>
                  <a:pt x="24" y="275"/>
                </a:lnTo>
                <a:lnTo>
                  <a:pt x="24" y="264"/>
                </a:lnTo>
                <a:lnTo>
                  <a:pt x="24" y="270"/>
                </a:lnTo>
                <a:lnTo>
                  <a:pt x="24" y="280"/>
                </a:lnTo>
                <a:lnTo>
                  <a:pt x="24" y="291"/>
                </a:lnTo>
                <a:lnTo>
                  <a:pt x="24" y="286"/>
                </a:lnTo>
                <a:lnTo>
                  <a:pt x="24" y="280"/>
                </a:lnTo>
                <a:lnTo>
                  <a:pt x="24" y="270"/>
                </a:lnTo>
                <a:lnTo>
                  <a:pt x="24" y="253"/>
                </a:lnTo>
                <a:lnTo>
                  <a:pt x="24" y="232"/>
                </a:lnTo>
                <a:lnTo>
                  <a:pt x="24" y="205"/>
                </a:lnTo>
                <a:lnTo>
                  <a:pt x="24" y="189"/>
                </a:lnTo>
                <a:lnTo>
                  <a:pt x="24" y="178"/>
                </a:lnTo>
                <a:lnTo>
                  <a:pt x="24" y="183"/>
                </a:lnTo>
                <a:lnTo>
                  <a:pt x="24" y="178"/>
                </a:lnTo>
                <a:lnTo>
                  <a:pt x="24" y="183"/>
                </a:lnTo>
                <a:lnTo>
                  <a:pt x="30" y="189"/>
                </a:lnTo>
                <a:lnTo>
                  <a:pt x="30" y="205"/>
                </a:lnTo>
                <a:lnTo>
                  <a:pt x="30" y="232"/>
                </a:lnTo>
                <a:lnTo>
                  <a:pt x="30" y="253"/>
                </a:lnTo>
                <a:lnTo>
                  <a:pt x="30" y="275"/>
                </a:lnTo>
                <a:lnTo>
                  <a:pt x="30" y="270"/>
                </a:lnTo>
                <a:lnTo>
                  <a:pt x="30" y="280"/>
                </a:lnTo>
                <a:lnTo>
                  <a:pt x="30" y="302"/>
                </a:lnTo>
                <a:lnTo>
                  <a:pt x="30" y="313"/>
                </a:lnTo>
                <a:lnTo>
                  <a:pt x="30" y="307"/>
                </a:lnTo>
                <a:lnTo>
                  <a:pt x="30" y="280"/>
                </a:lnTo>
                <a:lnTo>
                  <a:pt x="30" y="253"/>
                </a:lnTo>
                <a:lnTo>
                  <a:pt x="30" y="232"/>
                </a:lnTo>
                <a:lnTo>
                  <a:pt x="30" y="221"/>
                </a:lnTo>
                <a:lnTo>
                  <a:pt x="30" y="194"/>
                </a:lnTo>
                <a:lnTo>
                  <a:pt x="30" y="151"/>
                </a:lnTo>
                <a:lnTo>
                  <a:pt x="30" y="118"/>
                </a:lnTo>
                <a:lnTo>
                  <a:pt x="30" y="113"/>
                </a:lnTo>
                <a:lnTo>
                  <a:pt x="30" y="124"/>
                </a:lnTo>
                <a:lnTo>
                  <a:pt x="30" y="129"/>
                </a:lnTo>
                <a:lnTo>
                  <a:pt x="30" y="113"/>
                </a:lnTo>
                <a:lnTo>
                  <a:pt x="30" y="102"/>
                </a:lnTo>
                <a:lnTo>
                  <a:pt x="30" y="113"/>
                </a:lnTo>
                <a:lnTo>
                  <a:pt x="30" y="140"/>
                </a:lnTo>
                <a:lnTo>
                  <a:pt x="30" y="178"/>
                </a:lnTo>
                <a:lnTo>
                  <a:pt x="30" y="221"/>
                </a:lnTo>
                <a:lnTo>
                  <a:pt x="30" y="259"/>
                </a:lnTo>
                <a:lnTo>
                  <a:pt x="30" y="291"/>
                </a:lnTo>
                <a:lnTo>
                  <a:pt x="30" y="323"/>
                </a:lnTo>
                <a:lnTo>
                  <a:pt x="30" y="361"/>
                </a:lnTo>
                <a:lnTo>
                  <a:pt x="30" y="383"/>
                </a:lnTo>
                <a:lnTo>
                  <a:pt x="30" y="388"/>
                </a:lnTo>
                <a:lnTo>
                  <a:pt x="30" y="394"/>
                </a:lnTo>
                <a:lnTo>
                  <a:pt x="30" y="404"/>
                </a:lnTo>
                <a:lnTo>
                  <a:pt x="30" y="399"/>
                </a:lnTo>
                <a:lnTo>
                  <a:pt x="30" y="367"/>
                </a:lnTo>
                <a:lnTo>
                  <a:pt x="30" y="313"/>
                </a:lnTo>
                <a:lnTo>
                  <a:pt x="30" y="259"/>
                </a:lnTo>
                <a:lnTo>
                  <a:pt x="30" y="226"/>
                </a:lnTo>
                <a:lnTo>
                  <a:pt x="30" y="216"/>
                </a:lnTo>
                <a:lnTo>
                  <a:pt x="30" y="210"/>
                </a:lnTo>
                <a:lnTo>
                  <a:pt x="30" y="199"/>
                </a:lnTo>
                <a:lnTo>
                  <a:pt x="30" y="178"/>
                </a:lnTo>
                <a:lnTo>
                  <a:pt x="30" y="172"/>
                </a:lnTo>
                <a:lnTo>
                  <a:pt x="30" y="178"/>
                </a:lnTo>
                <a:lnTo>
                  <a:pt x="30" y="183"/>
                </a:lnTo>
                <a:lnTo>
                  <a:pt x="30" y="167"/>
                </a:lnTo>
                <a:lnTo>
                  <a:pt x="30" y="151"/>
                </a:lnTo>
                <a:lnTo>
                  <a:pt x="30" y="145"/>
                </a:lnTo>
                <a:lnTo>
                  <a:pt x="30" y="151"/>
                </a:lnTo>
                <a:lnTo>
                  <a:pt x="30" y="162"/>
                </a:lnTo>
                <a:lnTo>
                  <a:pt x="30" y="172"/>
                </a:lnTo>
                <a:lnTo>
                  <a:pt x="30" y="178"/>
                </a:lnTo>
                <a:lnTo>
                  <a:pt x="30" y="183"/>
                </a:lnTo>
                <a:lnTo>
                  <a:pt x="30" y="189"/>
                </a:lnTo>
                <a:lnTo>
                  <a:pt x="30" y="194"/>
                </a:lnTo>
                <a:lnTo>
                  <a:pt x="30" y="205"/>
                </a:lnTo>
                <a:lnTo>
                  <a:pt x="30" y="216"/>
                </a:lnTo>
                <a:lnTo>
                  <a:pt x="30" y="237"/>
                </a:lnTo>
                <a:lnTo>
                  <a:pt x="30" y="270"/>
                </a:lnTo>
                <a:lnTo>
                  <a:pt x="30" y="302"/>
                </a:lnTo>
                <a:lnTo>
                  <a:pt x="30" y="329"/>
                </a:lnTo>
                <a:lnTo>
                  <a:pt x="30" y="323"/>
                </a:lnTo>
                <a:lnTo>
                  <a:pt x="30" y="307"/>
                </a:lnTo>
                <a:lnTo>
                  <a:pt x="30" y="291"/>
                </a:lnTo>
                <a:lnTo>
                  <a:pt x="30" y="280"/>
                </a:lnTo>
                <a:lnTo>
                  <a:pt x="30" y="270"/>
                </a:lnTo>
                <a:lnTo>
                  <a:pt x="30" y="264"/>
                </a:lnTo>
                <a:lnTo>
                  <a:pt x="30" y="253"/>
                </a:lnTo>
                <a:lnTo>
                  <a:pt x="30" y="248"/>
                </a:lnTo>
                <a:lnTo>
                  <a:pt x="30" y="253"/>
                </a:lnTo>
                <a:lnTo>
                  <a:pt x="30" y="259"/>
                </a:lnTo>
                <a:lnTo>
                  <a:pt x="30" y="248"/>
                </a:lnTo>
                <a:lnTo>
                  <a:pt x="30" y="221"/>
                </a:lnTo>
                <a:lnTo>
                  <a:pt x="30" y="189"/>
                </a:lnTo>
                <a:lnTo>
                  <a:pt x="30" y="162"/>
                </a:lnTo>
                <a:lnTo>
                  <a:pt x="30" y="145"/>
                </a:lnTo>
                <a:lnTo>
                  <a:pt x="30" y="135"/>
                </a:lnTo>
                <a:lnTo>
                  <a:pt x="30" y="140"/>
                </a:lnTo>
                <a:lnTo>
                  <a:pt x="30" y="156"/>
                </a:lnTo>
                <a:lnTo>
                  <a:pt x="37" y="167"/>
                </a:lnTo>
                <a:lnTo>
                  <a:pt x="37" y="172"/>
                </a:lnTo>
                <a:lnTo>
                  <a:pt x="37" y="178"/>
                </a:lnTo>
                <a:lnTo>
                  <a:pt x="37" y="199"/>
                </a:lnTo>
                <a:lnTo>
                  <a:pt x="37" y="232"/>
                </a:lnTo>
                <a:lnTo>
                  <a:pt x="37" y="259"/>
                </a:lnTo>
                <a:lnTo>
                  <a:pt x="37" y="286"/>
                </a:lnTo>
                <a:lnTo>
                  <a:pt x="37" y="307"/>
                </a:lnTo>
                <a:lnTo>
                  <a:pt x="37" y="329"/>
                </a:lnTo>
                <a:lnTo>
                  <a:pt x="37" y="334"/>
                </a:lnTo>
                <a:lnTo>
                  <a:pt x="37" y="323"/>
                </a:lnTo>
                <a:lnTo>
                  <a:pt x="37" y="313"/>
                </a:lnTo>
                <a:lnTo>
                  <a:pt x="37" y="307"/>
                </a:lnTo>
                <a:lnTo>
                  <a:pt x="37" y="291"/>
                </a:lnTo>
                <a:lnTo>
                  <a:pt x="37" y="259"/>
                </a:lnTo>
                <a:lnTo>
                  <a:pt x="37" y="232"/>
                </a:lnTo>
                <a:lnTo>
                  <a:pt x="37" y="221"/>
                </a:lnTo>
                <a:lnTo>
                  <a:pt x="37" y="216"/>
                </a:lnTo>
                <a:lnTo>
                  <a:pt x="37" y="199"/>
                </a:lnTo>
                <a:lnTo>
                  <a:pt x="37" y="167"/>
                </a:lnTo>
                <a:lnTo>
                  <a:pt x="37" y="156"/>
                </a:lnTo>
                <a:lnTo>
                  <a:pt x="37" y="167"/>
                </a:lnTo>
                <a:lnTo>
                  <a:pt x="37" y="189"/>
                </a:lnTo>
                <a:lnTo>
                  <a:pt x="37" y="210"/>
                </a:lnTo>
                <a:lnTo>
                  <a:pt x="37" y="216"/>
                </a:lnTo>
                <a:lnTo>
                  <a:pt x="37" y="221"/>
                </a:lnTo>
                <a:lnTo>
                  <a:pt x="37" y="216"/>
                </a:lnTo>
                <a:lnTo>
                  <a:pt x="37" y="226"/>
                </a:lnTo>
                <a:lnTo>
                  <a:pt x="37" y="237"/>
                </a:lnTo>
                <a:lnTo>
                  <a:pt x="37" y="243"/>
                </a:lnTo>
                <a:lnTo>
                  <a:pt x="37" y="253"/>
                </a:lnTo>
                <a:lnTo>
                  <a:pt x="37" y="280"/>
                </a:lnTo>
                <a:lnTo>
                  <a:pt x="37" y="307"/>
                </a:lnTo>
                <a:lnTo>
                  <a:pt x="37" y="329"/>
                </a:lnTo>
                <a:lnTo>
                  <a:pt x="37" y="313"/>
                </a:lnTo>
                <a:lnTo>
                  <a:pt x="37" y="297"/>
                </a:lnTo>
                <a:lnTo>
                  <a:pt x="37" y="286"/>
                </a:lnTo>
                <a:lnTo>
                  <a:pt x="37" y="280"/>
                </a:lnTo>
                <a:lnTo>
                  <a:pt x="37" y="264"/>
                </a:lnTo>
                <a:lnTo>
                  <a:pt x="37" y="243"/>
                </a:lnTo>
                <a:lnTo>
                  <a:pt x="37" y="216"/>
                </a:lnTo>
                <a:lnTo>
                  <a:pt x="37" y="183"/>
                </a:lnTo>
                <a:lnTo>
                  <a:pt x="37" y="135"/>
                </a:lnTo>
                <a:lnTo>
                  <a:pt x="37" y="91"/>
                </a:lnTo>
                <a:lnTo>
                  <a:pt x="37" y="70"/>
                </a:lnTo>
                <a:lnTo>
                  <a:pt x="37" y="81"/>
                </a:lnTo>
                <a:lnTo>
                  <a:pt x="37" y="108"/>
                </a:lnTo>
                <a:lnTo>
                  <a:pt x="37" y="124"/>
                </a:lnTo>
                <a:lnTo>
                  <a:pt x="37" y="135"/>
                </a:lnTo>
                <a:lnTo>
                  <a:pt x="37" y="151"/>
                </a:lnTo>
                <a:lnTo>
                  <a:pt x="37" y="189"/>
                </a:lnTo>
                <a:lnTo>
                  <a:pt x="37" y="232"/>
                </a:lnTo>
                <a:lnTo>
                  <a:pt x="37" y="259"/>
                </a:lnTo>
                <a:lnTo>
                  <a:pt x="37" y="270"/>
                </a:lnTo>
                <a:lnTo>
                  <a:pt x="37" y="286"/>
                </a:lnTo>
                <a:lnTo>
                  <a:pt x="37" y="318"/>
                </a:lnTo>
                <a:lnTo>
                  <a:pt x="37" y="350"/>
                </a:lnTo>
                <a:lnTo>
                  <a:pt x="37" y="356"/>
                </a:lnTo>
                <a:lnTo>
                  <a:pt x="37" y="345"/>
                </a:lnTo>
                <a:lnTo>
                  <a:pt x="37" y="334"/>
                </a:lnTo>
                <a:lnTo>
                  <a:pt x="37" y="329"/>
                </a:lnTo>
                <a:lnTo>
                  <a:pt x="37" y="313"/>
                </a:lnTo>
                <a:lnTo>
                  <a:pt x="37" y="275"/>
                </a:lnTo>
                <a:lnTo>
                  <a:pt x="37" y="243"/>
                </a:lnTo>
                <a:lnTo>
                  <a:pt x="37" y="221"/>
                </a:lnTo>
                <a:lnTo>
                  <a:pt x="37" y="216"/>
                </a:lnTo>
                <a:lnTo>
                  <a:pt x="37" y="210"/>
                </a:lnTo>
                <a:lnTo>
                  <a:pt x="37" y="199"/>
                </a:lnTo>
                <a:lnTo>
                  <a:pt x="37" y="178"/>
                </a:lnTo>
                <a:lnTo>
                  <a:pt x="37" y="156"/>
                </a:lnTo>
                <a:lnTo>
                  <a:pt x="37" y="140"/>
                </a:lnTo>
                <a:lnTo>
                  <a:pt x="37" y="135"/>
                </a:lnTo>
                <a:lnTo>
                  <a:pt x="37" y="140"/>
                </a:lnTo>
                <a:lnTo>
                  <a:pt x="37" y="156"/>
                </a:lnTo>
                <a:lnTo>
                  <a:pt x="37" y="178"/>
                </a:lnTo>
                <a:lnTo>
                  <a:pt x="43" y="199"/>
                </a:lnTo>
                <a:lnTo>
                  <a:pt x="43" y="216"/>
                </a:lnTo>
                <a:lnTo>
                  <a:pt x="43" y="237"/>
                </a:lnTo>
                <a:lnTo>
                  <a:pt x="43" y="270"/>
                </a:lnTo>
                <a:lnTo>
                  <a:pt x="43" y="297"/>
                </a:lnTo>
                <a:lnTo>
                  <a:pt x="43" y="307"/>
                </a:lnTo>
                <a:lnTo>
                  <a:pt x="43" y="302"/>
                </a:lnTo>
                <a:lnTo>
                  <a:pt x="43" y="297"/>
                </a:lnTo>
                <a:lnTo>
                  <a:pt x="43" y="291"/>
                </a:lnTo>
                <a:lnTo>
                  <a:pt x="43" y="280"/>
                </a:lnTo>
                <a:lnTo>
                  <a:pt x="43" y="243"/>
                </a:lnTo>
                <a:lnTo>
                  <a:pt x="43" y="194"/>
                </a:lnTo>
                <a:lnTo>
                  <a:pt x="43" y="135"/>
                </a:lnTo>
                <a:lnTo>
                  <a:pt x="43" y="86"/>
                </a:lnTo>
                <a:lnTo>
                  <a:pt x="43" y="48"/>
                </a:lnTo>
                <a:lnTo>
                  <a:pt x="43" y="43"/>
                </a:lnTo>
                <a:lnTo>
                  <a:pt x="43" y="75"/>
                </a:lnTo>
                <a:lnTo>
                  <a:pt x="43" y="129"/>
                </a:lnTo>
                <a:lnTo>
                  <a:pt x="43" y="172"/>
                </a:lnTo>
                <a:lnTo>
                  <a:pt x="43" y="216"/>
                </a:lnTo>
                <a:lnTo>
                  <a:pt x="43" y="248"/>
                </a:lnTo>
                <a:lnTo>
                  <a:pt x="43" y="291"/>
                </a:lnTo>
                <a:lnTo>
                  <a:pt x="43" y="345"/>
                </a:lnTo>
                <a:lnTo>
                  <a:pt x="43" y="399"/>
                </a:lnTo>
                <a:lnTo>
                  <a:pt x="43" y="442"/>
                </a:lnTo>
                <a:lnTo>
                  <a:pt x="43" y="469"/>
                </a:lnTo>
                <a:lnTo>
                  <a:pt x="43" y="496"/>
                </a:lnTo>
                <a:lnTo>
                  <a:pt x="43" y="512"/>
                </a:lnTo>
                <a:lnTo>
                  <a:pt x="43" y="507"/>
                </a:lnTo>
                <a:lnTo>
                  <a:pt x="43" y="480"/>
                </a:lnTo>
                <a:lnTo>
                  <a:pt x="43" y="437"/>
                </a:lnTo>
                <a:lnTo>
                  <a:pt x="43" y="383"/>
                </a:lnTo>
                <a:lnTo>
                  <a:pt x="43" y="345"/>
                </a:lnTo>
                <a:lnTo>
                  <a:pt x="43" y="313"/>
                </a:lnTo>
                <a:lnTo>
                  <a:pt x="43" y="280"/>
                </a:lnTo>
                <a:lnTo>
                  <a:pt x="43" y="243"/>
                </a:lnTo>
                <a:lnTo>
                  <a:pt x="43" y="194"/>
                </a:lnTo>
                <a:lnTo>
                  <a:pt x="43" y="129"/>
                </a:lnTo>
                <a:lnTo>
                  <a:pt x="43" y="64"/>
                </a:lnTo>
                <a:lnTo>
                  <a:pt x="43" y="32"/>
                </a:lnTo>
                <a:lnTo>
                  <a:pt x="43" y="37"/>
                </a:lnTo>
                <a:lnTo>
                  <a:pt x="43" y="59"/>
                </a:lnTo>
                <a:lnTo>
                  <a:pt x="43" y="70"/>
                </a:lnTo>
                <a:lnTo>
                  <a:pt x="43" y="64"/>
                </a:lnTo>
                <a:lnTo>
                  <a:pt x="43" y="48"/>
                </a:lnTo>
                <a:lnTo>
                  <a:pt x="43" y="43"/>
                </a:lnTo>
                <a:lnTo>
                  <a:pt x="43" y="59"/>
                </a:lnTo>
                <a:lnTo>
                  <a:pt x="43" y="91"/>
                </a:lnTo>
                <a:lnTo>
                  <a:pt x="43" y="124"/>
                </a:lnTo>
                <a:lnTo>
                  <a:pt x="43" y="156"/>
                </a:lnTo>
                <a:lnTo>
                  <a:pt x="43" y="183"/>
                </a:lnTo>
                <a:lnTo>
                  <a:pt x="43" y="210"/>
                </a:lnTo>
                <a:lnTo>
                  <a:pt x="43" y="237"/>
                </a:lnTo>
                <a:lnTo>
                  <a:pt x="43" y="253"/>
                </a:lnTo>
                <a:lnTo>
                  <a:pt x="43" y="275"/>
                </a:lnTo>
                <a:lnTo>
                  <a:pt x="43" y="302"/>
                </a:lnTo>
                <a:lnTo>
                  <a:pt x="43" y="340"/>
                </a:lnTo>
                <a:lnTo>
                  <a:pt x="43" y="361"/>
                </a:lnTo>
                <a:lnTo>
                  <a:pt x="43" y="356"/>
                </a:lnTo>
                <a:lnTo>
                  <a:pt x="43" y="334"/>
                </a:lnTo>
                <a:lnTo>
                  <a:pt x="43" y="313"/>
                </a:lnTo>
                <a:lnTo>
                  <a:pt x="43" y="297"/>
                </a:lnTo>
                <a:lnTo>
                  <a:pt x="43" y="264"/>
                </a:lnTo>
                <a:lnTo>
                  <a:pt x="43" y="226"/>
                </a:lnTo>
                <a:lnTo>
                  <a:pt x="43" y="199"/>
                </a:lnTo>
                <a:lnTo>
                  <a:pt x="43" y="183"/>
                </a:lnTo>
                <a:lnTo>
                  <a:pt x="43" y="172"/>
                </a:lnTo>
                <a:lnTo>
                  <a:pt x="43" y="162"/>
                </a:lnTo>
                <a:lnTo>
                  <a:pt x="43" y="156"/>
                </a:lnTo>
                <a:lnTo>
                  <a:pt x="43" y="162"/>
                </a:lnTo>
                <a:lnTo>
                  <a:pt x="43" y="172"/>
                </a:lnTo>
                <a:lnTo>
                  <a:pt x="43" y="178"/>
                </a:lnTo>
                <a:lnTo>
                  <a:pt x="43" y="183"/>
                </a:lnTo>
                <a:lnTo>
                  <a:pt x="43" y="178"/>
                </a:lnTo>
                <a:lnTo>
                  <a:pt x="43" y="167"/>
                </a:lnTo>
                <a:lnTo>
                  <a:pt x="43" y="151"/>
                </a:lnTo>
                <a:lnTo>
                  <a:pt x="43" y="135"/>
                </a:lnTo>
                <a:lnTo>
                  <a:pt x="43" y="118"/>
                </a:lnTo>
                <a:lnTo>
                  <a:pt x="43" y="140"/>
                </a:lnTo>
                <a:lnTo>
                  <a:pt x="43" y="162"/>
                </a:lnTo>
                <a:lnTo>
                  <a:pt x="43" y="189"/>
                </a:lnTo>
                <a:lnTo>
                  <a:pt x="43" y="221"/>
                </a:lnTo>
                <a:lnTo>
                  <a:pt x="49" y="275"/>
                </a:lnTo>
                <a:lnTo>
                  <a:pt x="49" y="340"/>
                </a:lnTo>
                <a:lnTo>
                  <a:pt x="49" y="399"/>
                </a:lnTo>
                <a:lnTo>
                  <a:pt x="49" y="437"/>
                </a:lnTo>
                <a:lnTo>
                  <a:pt x="49" y="453"/>
                </a:lnTo>
                <a:lnTo>
                  <a:pt x="49" y="469"/>
                </a:lnTo>
                <a:lnTo>
                  <a:pt x="49" y="502"/>
                </a:lnTo>
                <a:lnTo>
                  <a:pt x="49" y="529"/>
                </a:lnTo>
                <a:lnTo>
                  <a:pt x="49" y="523"/>
                </a:lnTo>
                <a:lnTo>
                  <a:pt x="49" y="491"/>
                </a:lnTo>
                <a:lnTo>
                  <a:pt x="49" y="448"/>
                </a:lnTo>
                <a:lnTo>
                  <a:pt x="49" y="399"/>
                </a:lnTo>
                <a:lnTo>
                  <a:pt x="49" y="340"/>
                </a:lnTo>
                <a:lnTo>
                  <a:pt x="49" y="270"/>
                </a:lnTo>
                <a:lnTo>
                  <a:pt x="49" y="194"/>
                </a:lnTo>
                <a:lnTo>
                  <a:pt x="49" y="129"/>
                </a:lnTo>
                <a:lnTo>
                  <a:pt x="49" y="64"/>
                </a:lnTo>
                <a:lnTo>
                  <a:pt x="49" y="16"/>
                </a:lnTo>
                <a:lnTo>
                  <a:pt x="49" y="0"/>
                </a:lnTo>
                <a:lnTo>
                  <a:pt x="49" y="10"/>
                </a:lnTo>
                <a:lnTo>
                  <a:pt x="49" y="37"/>
                </a:lnTo>
                <a:lnTo>
                  <a:pt x="49" y="64"/>
                </a:lnTo>
                <a:lnTo>
                  <a:pt x="49" y="91"/>
                </a:lnTo>
                <a:lnTo>
                  <a:pt x="49" y="129"/>
                </a:lnTo>
                <a:lnTo>
                  <a:pt x="49" y="172"/>
                </a:lnTo>
                <a:lnTo>
                  <a:pt x="49" y="216"/>
                </a:lnTo>
                <a:lnTo>
                  <a:pt x="49" y="253"/>
                </a:lnTo>
                <a:lnTo>
                  <a:pt x="49" y="291"/>
                </a:lnTo>
                <a:lnTo>
                  <a:pt x="49" y="318"/>
                </a:lnTo>
                <a:lnTo>
                  <a:pt x="49" y="329"/>
                </a:lnTo>
                <a:lnTo>
                  <a:pt x="49" y="313"/>
                </a:lnTo>
                <a:lnTo>
                  <a:pt x="49" y="264"/>
                </a:lnTo>
                <a:lnTo>
                  <a:pt x="49" y="226"/>
                </a:lnTo>
                <a:lnTo>
                  <a:pt x="49" y="210"/>
                </a:lnTo>
                <a:lnTo>
                  <a:pt x="49" y="189"/>
                </a:lnTo>
                <a:lnTo>
                  <a:pt x="49" y="156"/>
                </a:lnTo>
                <a:lnTo>
                  <a:pt x="49" y="145"/>
                </a:lnTo>
                <a:lnTo>
                  <a:pt x="49" y="162"/>
                </a:lnTo>
                <a:lnTo>
                  <a:pt x="49" y="194"/>
                </a:lnTo>
                <a:lnTo>
                  <a:pt x="49" y="205"/>
                </a:lnTo>
                <a:lnTo>
                  <a:pt x="49" y="199"/>
                </a:lnTo>
                <a:lnTo>
                  <a:pt x="49" y="194"/>
                </a:lnTo>
                <a:lnTo>
                  <a:pt x="49" y="205"/>
                </a:lnTo>
                <a:lnTo>
                  <a:pt x="49" y="232"/>
                </a:lnTo>
                <a:lnTo>
                  <a:pt x="49" y="248"/>
                </a:lnTo>
                <a:lnTo>
                  <a:pt x="49" y="259"/>
                </a:lnTo>
                <a:lnTo>
                  <a:pt x="49" y="264"/>
                </a:lnTo>
                <a:lnTo>
                  <a:pt x="49" y="243"/>
                </a:lnTo>
                <a:lnTo>
                  <a:pt x="49" y="221"/>
                </a:lnTo>
                <a:lnTo>
                  <a:pt x="49" y="210"/>
                </a:lnTo>
                <a:lnTo>
                  <a:pt x="49" y="216"/>
                </a:lnTo>
                <a:lnTo>
                  <a:pt x="49" y="210"/>
                </a:lnTo>
                <a:lnTo>
                  <a:pt x="49" y="194"/>
                </a:lnTo>
                <a:lnTo>
                  <a:pt x="49" y="221"/>
                </a:lnTo>
                <a:lnTo>
                  <a:pt x="49" y="253"/>
                </a:lnTo>
                <a:lnTo>
                  <a:pt x="49" y="280"/>
                </a:lnTo>
                <a:lnTo>
                  <a:pt x="49" y="291"/>
                </a:lnTo>
                <a:lnTo>
                  <a:pt x="49" y="313"/>
                </a:lnTo>
                <a:lnTo>
                  <a:pt x="49" y="323"/>
                </a:lnTo>
                <a:lnTo>
                  <a:pt x="49" y="307"/>
                </a:lnTo>
                <a:lnTo>
                  <a:pt x="49" y="291"/>
                </a:lnTo>
                <a:lnTo>
                  <a:pt x="49" y="280"/>
                </a:lnTo>
                <a:lnTo>
                  <a:pt x="49" y="270"/>
                </a:lnTo>
                <a:lnTo>
                  <a:pt x="49" y="259"/>
                </a:lnTo>
                <a:lnTo>
                  <a:pt x="49" y="243"/>
                </a:lnTo>
                <a:lnTo>
                  <a:pt x="49" y="226"/>
                </a:lnTo>
                <a:lnTo>
                  <a:pt x="49" y="216"/>
                </a:lnTo>
                <a:lnTo>
                  <a:pt x="49" y="221"/>
                </a:lnTo>
                <a:lnTo>
                  <a:pt x="49" y="205"/>
                </a:lnTo>
                <a:lnTo>
                  <a:pt x="49" y="189"/>
                </a:lnTo>
                <a:lnTo>
                  <a:pt x="49" y="199"/>
                </a:lnTo>
                <a:lnTo>
                  <a:pt x="49" y="205"/>
                </a:lnTo>
                <a:lnTo>
                  <a:pt x="49" y="189"/>
                </a:lnTo>
                <a:lnTo>
                  <a:pt x="49" y="172"/>
                </a:lnTo>
                <a:lnTo>
                  <a:pt x="49" y="178"/>
                </a:lnTo>
                <a:lnTo>
                  <a:pt x="49" y="194"/>
                </a:lnTo>
                <a:lnTo>
                  <a:pt x="49" y="210"/>
                </a:lnTo>
                <a:lnTo>
                  <a:pt x="55" y="221"/>
                </a:lnTo>
                <a:lnTo>
                  <a:pt x="55" y="243"/>
                </a:lnTo>
                <a:lnTo>
                  <a:pt x="55" y="264"/>
                </a:lnTo>
                <a:lnTo>
                  <a:pt x="55" y="275"/>
                </a:lnTo>
                <a:lnTo>
                  <a:pt x="55" y="259"/>
                </a:lnTo>
                <a:lnTo>
                  <a:pt x="55" y="226"/>
                </a:lnTo>
                <a:lnTo>
                  <a:pt x="55" y="205"/>
                </a:lnTo>
                <a:lnTo>
                  <a:pt x="55" y="216"/>
                </a:lnTo>
                <a:lnTo>
                  <a:pt x="55" y="210"/>
                </a:lnTo>
                <a:lnTo>
                  <a:pt x="55" y="216"/>
                </a:lnTo>
                <a:lnTo>
                  <a:pt x="55" y="237"/>
                </a:lnTo>
                <a:lnTo>
                  <a:pt x="55" y="259"/>
                </a:lnTo>
                <a:lnTo>
                  <a:pt x="55" y="275"/>
                </a:lnTo>
                <a:lnTo>
                  <a:pt x="55" y="297"/>
                </a:lnTo>
                <a:lnTo>
                  <a:pt x="55" y="323"/>
                </a:lnTo>
                <a:lnTo>
                  <a:pt x="55" y="345"/>
                </a:lnTo>
                <a:lnTo>
                  <a:pt x="55" y="323"/>
                </a:lnTo>
                <a:lnTo>
                  <a:pt x="55" y="302"/>
                </a:lnTo>
                <a:lnTo>
                  <a:pt x="55" y="286"/>
                </a:lnTo>
                <a:lnTo>
                  <a:pt x="55" y="280"/>
                </a:lnTo>
                <a:lnTo>
                  <a:pt x="55" y="275"/>
                </a:lnTo>
                <a:lnTo>
                  <a:pt x="55" y="264"/>
                </a:lnTo>
                <a:lnTo>
                  <a:pt x="55" y="248"/>
                </a:lnTo>
                <a:lnTo>
                  <a:pt x="55" y="237"/>
                </a:lnTo>
                <a:lnTo>
                  <a:pt x="55" y="226"/>
                </a:lnTo>
                <a:lnTo>
                  <a:pt x="55" y="221"/>
                </a:lnTo>
                <a:lnTo>
                  <a:pt x="55" y="216"/>
                </a:lnTo>
                <a:lnTo>
                  <a:pt x="55" y="210"/>
                </a:lnTo>
                <a:lnTo>
                  <a:pt x="55" y="205"/>
                </a:lnTo>
                <a:lnTo>
                  <a:pt x="55" y="210"/>
                </a:lnTo>
                <a:lnTo>
                  <a:pt x="55" y="205"/>
                </a:lnTo>
                <a:lnTo>
                  <a:pt x="55" y="178"/>
                </a:lnTo>
                <a:lnTo>
                  <a:pt x="55" y="140"/>
                </a:lnTo>
                <a:lnTo>
                  <a:pt x="55" y="124"/>
                </a:lnTo>
                <a:lnTo>
                  <a:pt x="55" y="135"/>
                </a:lnTo>
                <a:lnTo>
                  <a:pt x="55" y="162"/>
                </a:lnTo>
                <a:lnTo>
                  <a:pt x="55" y="178"/>
                </a:lnTo>
                <a:lnTo>
                  <a:pt x="55" y="189"/>
                </a:lnTo>
                <a:lnTo>
                  <a:pt x="55" y="199"/>
                </a:lnTo>
                <a:lnTo>
                  <a:pt x="55" y="216"/>
                </a:lnTo>
                <a:lnTo>
                  <a:pt x="55" y="221"/>
                </a:lnTo>
                <a:lnTo>
                  <a:pt x="55" y="237"/>
                </a:lnTo>
                <a:lnTo>
                  <a:pt x="55" y="248"/>
                </a:lnTo>
                <a:lnTo>
                  <a:pt x="55" y="253"/>
                </a:lnTo>
                <a:lnTo>
                  <a:pt x="55" y="248"/>
                </a:lnTo>
                <a:lnTo>
                  <a:pt x="55" y="243"/>
                </a:lnTo>
                <a:lnTo>
                  <a:pt x="55" y="226"/>
                </a:lnTo>
                <a:lnTo>
                  <a:pt x="55" y="210"/>
                </a:lnTo>
                <a:lnTo>
                  <a:pt x="55" y="194"/>
                </a:lnTo>
                <a:lnTo>
                  <a:pt x="55" y="172"/>
                </a:lnTo>
                <a:lnTo>
                  <a:pt x="55" y="167"/>
                </a:lnTo>
                <a:lnTo>
                  <a:pt x="55" y="183"/>
                </a:lnTo>
                <a:lnTo>
                  <a:pt x="55" y="210"/>
                </a:lnTo>
                <a:lnTo>
                  <a:pt x="55" y="237"/>
                </a:lnTo>
                <a:lnTo>
                  <a:pt x="55" y="264"/>
                </a:lnTo>
                <a:lnTo>
                  <a:pt x="55" y="291"/>
                </a:lnTo>
                <a:lnTo>
                  <a:pt x="55" y="313"/>
                </a:lnTo>
                <a:lnTo>
                  <a:pt x="55" y="329"/>
                </a:lnTo>
                <a:lnTo>
                  <a:pt x="55" y="340"/>
                </a:lnTo>
                <a:lnTo>
                  <a:pt x="55" y="356"/>
                </a:lnTo>
                <a:lnTo>
                  <a:pt x="55" y="383"/>
                </a:lnTo>
                <a:lnTo>
                  <a:pt x="55" y="410"/>
                </a:lnTo>
                <a:lnTo>
                  <a:pt x="55" y="388"/>
                </a:lnTo>
                <a:lnTo>
                  <a:pt x="55" y="350"/>
                </a:lnTo>
                <a:lnTo>
                  <a:pt x="55" y="302"/>
                </a:lnTo>
                <a:lnTo>
                  <a:pt x="55" y="253"/>
                </a:lnTo>
                <a:lnTo>
                  <a:pt x="55" y="205"/>
                </a:lnTo>
                <a:lnTo>
                  <a:pt x="55" y="151"/>
                </a:lnTo>
                <a:lnTo>
                  <a:pt x="55" y="108"/>
                </a:lnTo>
                <a:lnTo>
                  <a:pt x="55" y="86"/>
                </a:lnTo>
                <a:lnTo>
                  <a:pt x="55" y="108"/>
                </a:lnTo>
                <a:lnTo>
                  <a:pt x="55" y="140"/>
                </a:lnTo>
                <a:lnTo>
                  <a:pt x="55" y="156"/>
                </a:lnTo>
                <a:lnTo>
                  <a:pt x="55" y="151"/>
                </a:lnTo>
                <a:lnTo>
                  <a:pt x="61" y="135"/>
                </a:lnTo>
                <a:lnTo>
                  <a:pt x="61" y="118"/>
                </a:lnTo>
                <a:lnTo>
                  <a:pt x="61" y="124"/>
                </a:lnTo>
                <a:lnTo>
                  <a:pt x="61" y="151"/>
                </a:lnTo>
                <a:lnTo>
                  <a:pt x="61" y="178"/>
                </a:lnTo>
                <a:lnTo>
                  <a:pt x="61" y="210"/>
                </a:lnTo>
                <a:lnTo>
                  <a:pt x="61" y="232"/>
                </a:lnTo>
                <a:lnTo>
                  <a:pt x="61" y="248"/>
                </a:lnTo>
                <a:lnTo>
                  <a:pt x="61" y="270"/>
                </a:lnTo>
                <a:lnTo>
                  <a:pt x="61" y="291"/>
                </a:lnTo>
                <a:lnTo>
                  <a:pt x="61" y="297"/>
                </a:lnTo>
                <a:lnTo>
                  <a:pt x="61" y="313"/>
                </a:lnTo>
                <a:lnTo>
                  <a:pt x="61" y="340"/>
                </a:lnTo>
                <a:lnTo>
                  <a:pt x="61" y="377"/>
                </a:lnTo>
                <a:lnTo>
                  <a:pt x="61" y="410"/>
                </a:lnTo>
                <a:lnTo>
                  <a:pt x="61" y="421"/>
                </a:lnTo>
                <a:lnTo>
                  <a:pt x="61" y="399"/>
                </a:lnTo>
                <a:lnTo>
                  <a:pt x="61" y="367"/>
                </a:lnTo>
                <a:lnTo>
                  <a:pt x="61" y="329"/>
                </a:lnTo>
                <a:lnTo>
                  <a:pt x="61" y="302"/>
                </a:lnTo>
                <a:lnTo>
                  <a:pt x="61" y="286"/>
                </a:lnTo>
                <a:lnTo>
                  <a:pt x="61" y="280"/>
                </a:lnTo>
                <a:lnTo>
                  <a:pt x="61" y="264"/>
                </a:lnTo>
                <a:lnTo>
                  <a:pt x="61" y="243"/>
                </a:lnTo>
                <a:lnTo>
                  <a:pt x="61" y="194"/>
                </a:lnTo>
                <a:lnTo>
                  <a:pt x="61" y="135"/>
                </a:lnTo>
                <a:lnTo>
                  <a:pt x="61" y="86"/>
                </a:lnTo>
                <a:lnTo>
                  <a:pt x="61" y="75"/>
                </a:lnTo>
                <a:lnTo>
                  <a:pt x="61" y="91"/>
                </a:lnTo>
                <a:lnTo>
                  <a:pt x="61" y="108"/>
                </a:lnTo>
                <a:lnTo>
                  <a:pt x="61" y="113"/>
                </a:lnTo>
                <a:lnTo>
                  <a:pt x="61" y="135"/>
                </a:lnTo>
                <a:lnTo>
                  <a:pt x="61" y="162"/>
                </a:lnTo>
                <a:lnTo>
                  <a:pt x="61" y="183"/>
                </a:lnTo>
                <a:lnTo>
                  <a:pt x="61" y="189"/>
                </a:lnTo>
                <a:lnTo>
                  <a:pt x="61" y="194"/>
                </a:lnTo>
                <a:lnTo>
                  <a:pt x="61" y="205"/>
                </a:lnTo>
                <a:lnTo>
                  <a:pt x="61" y="226"/>
                </a:lnTo>
                <a:lnTo>
                  <a:pt x="61" y="253"/>
                </a:lnTo>
                <a:lnTo>
                  <a:pt x="61" y="275"/>
                </a:lnTo>
                <a:lnTo>
                  <a:pt x="61" y="302"/>
                </a:lnTo>
                <a:lnTo>
                  <a:pt x="61" y="318"/>
                </a:lnTo>
                <a:lnTo>
                  <a:pt x="61" y="307"/>
                </a:lnTo>
                <a:lnTo>
                  <a:pt x="61" y="302"/>
                </a:lnTo>
                <a:lnTo>
                  <a:pt x="61" y="297"/>
                </a:lnTo>
                <a:lnTo>
                  <a:pt x="61" y="286"/>
                </a:lnTo>
                <a:lnTo>
                  <a:pt x="61" y="259"/>
                </a:lnTo>
                <a:lnTo>
                  <a:pt x="61" y="232"/>
                </a:lnTo>
                <a:lnTo>
                  <a:pt x="61" y="216"/>
                </a:lnTo>
                <a:lnTo>
                  <a:pt x="61" y="221"/>
                </a:lnTo>
                <a:lnTo>
                  <a:pt x="61" y="226"/>
                </a:lnTo>
                <a:lnTo>
                  <a:pt x="61" y="216"/>
                </a:lnTo>
                <a:lnTo>
                  <a:pt x="61" y="199"/>
                </a:lnTo>
                <a:lnTo>
                  <a:pt x="61" y="178"/>
                </a:lnTo>
                <a:lnTo>
                  <a:pt x="61" y="162"/>
                </a:lnTo>
                <a:lnTo>
                  <a:pt x="61" y="151"/>
                </a:lnTo>
                <a:lnTo>
                  <a:pt x="61" y="156"/>
                </a:lnTo>
                <a:lnTo>
                  <a:pt x="61" y="172"/>
                </a:lnTo>
                <a:lnTo>
                  <a:pt x="61" y="194"/>
                </a:lnTo>
                <a:lnTo>
                  <a:pt x="61" y="221"/>
                </a:lnTo>
                <a:lnTo>
                  <a:pt x="61" y="243"/>
                </a:lnTo>
                <a:lnTo>
                  <a:pt x="61" y="259"/>
                </a:lnTo>
                <a:lnTo>
                  <a:pt x="61" y="280"/>
                </a:lnTo>
                <a:lnTo>
                  <a:pt x="61" y="302"/>
                </a:lnTo>
                <a:lnTo>
                  <a:pt x="61" y="323"/>
                </a:lnTo>
                <a:lnTo>
                  <a:pt x="61" y="334"/>
                </a:lnTo>
                <a:lnTo>
                  <a:pt x="61" y="323"/>
                </a:lnTo>
                <a:lnTo>
                  <a:pt x="61" y="318"/>
                </a:lnTo>
                <a:lnTo>
                  <a:pt x="61" y="307"/>
                </a:lnTo>
                <a:lnTo>
                  <a:pt x="61" y="291"/>
                </a:lnTo>
                <a:lnTo>
                  <a:pt x="61" y="270"/>
                </a:lnTo>
                <a:lnTo>
                  <a:pt x="61" y="243"/>
                </a:lnTo>
                <a:lnTo>
                  <a:pt x="61" y="221"/>
                </a:lnTo>
                <a:lnTo>
                  <a:pt x="61" y="194"/>
                </a:lnTo>
                <a:lnTo>
                  <a:pt x="61" y="167"/>
                </a:lnTo>
                <a:lnTo>
                  <a:pt x="61" y="156"/>
                </a:lnTo>
                <a:lnTo>
                  <a:pt x="61" y="162"/>
                </a:lnTo>
                <a:lnTo>
                  <a:pt x="61" y="167"/>
                </a:lnTo>
                <a:lnTo>
                  <a:pt x="67" y="162"/>
                </a:lnTo>
                <a:lnTo>
                  <a:pt x="67" y="156"/>
                </a:lnTo>
                <a:lnTo>
                  <a:pt x="67" y="162"/>
                </a:lnTo>
                <a:lnTo>
                  <a:pt x="67" y="178"/>
                </a:lnTo>
                <a:lnTo>
                  <a:pt x="67" y="199"/>
                </a:lnTo>
                <a:lnTo>
                  <a:pt x="67" y="216"/>
                </a:lnTo>
                <a:lnTo>
                  <a:pt x="67" y="226"/>
                </a:lnTo>
                <a:lnTo>
                  <a:pt x="67" y="237"/>
                </a:lnTo>
                <a:lnTo>
                  <a:pt x="67" y="232"/>
                </a:lnTo>
                <a:lnTo>
                  <a:pt x="67" y="226"/>
                </a:lnTo>
                <a:lnTo>
                  <a:pt x="67" y="216"/>
                </a:lnTo>
                <a:lnTo>
                  <a:pt x="67" y="205"/>
                </a:lnTo>
                <a:lnTo>
                  <a:pt x="67" y="210"/>
                </a:lnTo>
                <a:lnTo>
                  <a:pt x="67" y="221"/>
                </a:lnTo>
                <a:lnTo>
                  <a:pt x="67" y="232"/>
                </a:lnTo>
                <a:lnTo>
                  <a:pt x="67" y="226"/>
                </a:lnTo>
                <a:lnTo>
                  <a:pt x="67" y="205"/>
                </a:lnTo>
                <a:lnTo>
                  <a:pt x="67" y="189"/>
                </a:lnTo>
                <a:lnTo>
                  <a:pt x="67" y="210"/>
                </a:lnTo>
                <a:lnTo>
                  <a:pt x="67" y="248"/>
                </a:lnTo>
                <a:lnTo>
                  <a:pt x="67" y="291"/>
                </a:lnTo>
                <a:lnTo>
                  <a:pt x="67" y="329"/>
                </a:lnTo>
                <a:lnTo>
                  <a:pt x="67" y="356"/>
                </a:lnTo>
                <a:lnTo>
                  <a:pt x="67" y="345"/>
                </a:lnTo>
                <a:lnTo>
                  <a:pt x="67" y="302"/>
                </a:lnTo>
                <a:lnTo>
                  <a:pt x="67" y="259"/>
                </a:lnTo>
                <a:lnTo>
                  <a:pt x="67" y="243"/>
                </a:lnTo>
                <a:lnTo>
                  <a:pt x="67" y="248"/>
                </a:lnTo>
                <a:lnTo>
                  <a:pt x="67" y="264"/>
                </a:lnTo>
                <a:lnTo>
                  <a:pt x="67" y="275"/>
                </a:lnTo>
                <a:lnTo>
                  <a:pt x="67" y="270"/>
                </a:lnTo>
                <a:lnTo>
                  <a:pt x="67" y="259"/>
                </a:lnTo>
                <a:lnTo>
                  <a:pt x="67" y="243"/>
                </a:lnTo>
                <a:lnTo>
                  <a:pt x="67" y="216"/>
                </a:lnTo>
                <a:lnTo>
                  <a:pt x="67" y="183"/>
                </a:lnTo>
                <a:lnTo>
                  <a:pt x="67" y="162"/>
                </a:lnTo>
                <a:lnTo>
                  <a:pt x="67" y="167"/>
                </a:lnTo>
                <a:lnTo>
                  <a:pt x="67" y="194"/>
                </a:lnTo>
                <a:lnTo>
                  <a:pt x="67" y="216"/>
                </a:lnTo>
                <a:lnTo>
                  <a:pt x="67" y="205"/>
                </a:lnTo>
                <a:lnTo>
                  <a:pt x="67" y="194"/>
                </a:lnTo>
                <a:lnTo>
                  <a:pt x="67" y="199"/>
                </a:lnTo>
                <a:lnTo>
                  <a:pt x="67" y="205"/>
                </a:lnTo>
                <a:lnTo>
                  <a:pt x="67" y="221"/>
                </a:lnTo>
                <a:lnTo>
                  <a:pt x="67" y="226"/>
                </a:lnTo>
                <a:lnTo>
                  <a:pt x="67" y="232"/>
                </a:lnTo>
                <a:lnTo>
                  <a:pt x="67" y="237"/>
                </a:lnTo>
                <a:lnTo>
                  <a:pt x="67" y="253"/>
                </a:lnTo>
                <a:lnTo>
                  <a:pt x="67" y="275"/>
                </a:lnTo>
                <a:lnTo>
                  <a:pt x="67" y="286"/>
                </a:lnTo>
                <a:lnTo>
                  <a:pt x="67" y="280"/>
                </a:lnTo>
                <a:lnTo>
                  <a:pt x="67" y="275"/>
                </a:lnTo>
                <a:lnTo>
                  <a:pt x="67" y="270"/>
                </a:lnTo>
                <a:lnTo>
                  <a:pt x="67" y="275"/>
                </a:lnTo>
                <a:lnTo>
                  <a:pt x="67" y="280"/>
                </a:lnTo>
                <a:lnTo>
                  <a:pt x="67" y="275"/>
                </a:lnTo>
                <a:lnTo>
                  <a:pt x="67" y="259"/>
                </a:lnTo>
                <a:lnTo>
                  <a:pt x="67" y="232"/>
                </a:lnTo>
                <a:lnTo>
                  <a:pt x="67" y="221"/>
                </a:lnTo>
                <a:lnTo>
                  <a:pt x="67" y="205"/>
                </a:lnTo>
                <a:lnTo>
                  <a:pt x="67" y="189"/>
                </a:lnTo>
                <a:lnTo>
                  <a:pt x="67" y="167"/>
                </a:lnTo>
                <a:lnTo>
                  <a:pt x="67" y="151"/>
                </a:lnTo>
                <a:lnTo>
                  <a:pt x="67" y="140"/>
                </a:lnTo>
                <a:lnTo>
                  <a:pt x="67" y="151"/>
                </a:lnTo>
                <a:lnTo>
                  <a:pt x="67" y="172"/>
                </a:lnTo>
                <a:lnTo>
                  <a:pt x="67" y="199"/>
                </a:lnTo>
                <a:lnTo>
                  <a:pt x="67" y="210"/>
                </a:lnTo>
                <a:lnTo>
                  <a:pt x="67" y="194"/>
                </a:lnTo>
                <a:lnTo>
                  <a:pt x="67" y="178"/>
                </a:lnTo>
                <a:lnTo>
                  <a:pt x="67" y="183"/>
                </a:lnTo>
                <a:lnTo>
                  <a:pt x="67" y="205"/>
                </a:lnTo>
                <a:lnTo>
                  <a:pt x="67" y="221"/>
                </a:lnTo>
                <a:lnTo>
                  <a:pt x="67" y="226"/>
                </a:lnTo>
                <a:lnTo>
                  <a:pt x="67" y="232"/>
                </a:lnTo>
                <a:lnTo>
                  <a:pt x="67" y="237"/>
                </a:lnTo>
                <a:lnTo>
                  <a:pt x="67" y="248"/>
                </a:lnTo>
                <a:lnTo>
                  <a:pt x="67" y="264"/>
                </a:lnTo>
                <a:lnTo>
                  <a:pt x="67" y="286"/>
                </a:lnTo>
                <a:lnTo>
                  <a:pt x="73" y="302"/>
                </a:lnTo>
                <a:lnTo>
                  <a:pt x="73" y="307"/>
                </a:lnTo>
                <a:lnTo>
                  <a:pt x="73" y="334"/>
                </a:lnTo>
                <a:lnTo>
                  <a:pt x="73" y="361"/>
                </a:lnTo>
                <a:lnTo>
                  <a:pt x="73" y="383"/>
                </a:lnTo>
                <a:lnTo>
                  <a:pt x="73" y="394"/>
                </a:lnTo>
                <a:lnTo>
                  <a:pt x="73" y="383"/>
                </a:lnTo>
                <a:lnTo>
                  <a:pt x="73" y="361"/>
                </a:lnTo>
                <a:lnTo>
                  <a:pt x="73" y="340"/>
                </a:lnTo>
                <a:lnTo>
                  <a:pt x="73" y="313"/>
                </a:lnTo>
                <a:lnTo>
                  <a:pt x="73" y="286"/>
                </a:lnTo>
                <a:lnTo>
                  <a:pt x="73" y="253"/>
                </a:lnTo>
                <a:lnTo>
                  <a:pt x="73" y="216"/>
                </a:lnTo>
                <a:lnTo>
                  <a:pt x="73" y="178"/>
                </a:lnTo>
                <a:lnTo>
                  <a:pt x="73" y="145"/>
                </a:lnTo>
                <a:lnTo>
                  <a:pt x="73" y="113"/>
                </a:lnTo>
                <a:lnTo>
                  <a:pt x="73" y="81"/>
                </a:lnTo>
                <a:lnTo>
                  <a:pt x="73" y="64"/>
                </a:lnTo>
                <a:lnTo>
                  <a:pt x="73" y="70"/>
                </a:lnTo>
                <a:lnTo>
                  <a:pt x="73" y="86"/>
                </a:lnTo>
                <a:lnTo>
                  <a:pt x="73" y="102"/>
                </a:lnTo>
                <a:lnTo>
                  <a:pt x="73" y="124"/>
                </a:lnTo>
                <a:lnTo>
                  <a:pt x="73" y="145"/>
                </a:lnTo>
                <a:lnTo>
                  <a:pt x="73" y="167"/>
                </a:lnTo>
                <a:lnTo>
                  <a:pt x="73" y="178"/>
                </a:lnTo>
                <a:lnTo>
                  <a:pt x="73" y="183"/>
                </a:lnTo>
                <a:lnTo>
                  <a:pt x="73" y="189"/>
                </a:lnTo>
                <a:lnTo>
                  <a:pt x="73" y="194"/>
                </a:lnTo>
                <a:lnTo>
                  <a:pt x="73" y="199"/>
                </a:lnTo>
                <a:lnTo>
                  <a:pt x="73" y="194"/>
                </a:lnTo>
                <a:lnTo>
                  <a:pt x="73" y="189"/>
                </a:lnTo>
                <a:lnTo>
                  <a:pt x="73" y="172"/>
                </a:lnTo>
                <a:lnTo>
                  <a:pt x="73" y="167"/>
                </a:lnTo>
                <a:lnTo>
                  <a:pt x="73" y="178"/>
                </a:lnTo>
                <a:lnTo>
                  <a:pt x="73" y="205"/>
                </a:lnTo>
                <a:lnTo>
                  <a:pt x="73" y="237"/>
                </a:lnTo>
                <a:lnTo>
                  <a:pt x="73" y="264"/>
                </a:lnTo>
                <a:lnTo>
                  <a:pt x="73" y="291"/>
                </a:lnTo>
                <a:lnTo>
                  <a:pt x="73" y="323"/>
                </a:lnTo>
                <a:lnTo>
                  <a:pt x="73" y="356"/>
                </a:lnTo>
                <a:lnTo>
                  <a:pt x="73" y="383"/>
                </a:lnTo>
                <a:lnTo>
                  <a:pt x="73" y="372"/>
                </a:lnTo>
                <a:lnTo>
                  <a:pt x="73" y="350"/>
                </a:lnTo>
                <a:lnTo>
                  <a:pt x="73" y="334"/>
                </a:lnTo>
                <a:lnTo>
                  <a:pt x="73" y="318"/>
                </a:lnTo>
                <a:lnTo>
                  <a:pt x="73" y="302"/>
                </a:lnTo>
                <a:lnTo>
                  <a:pt x="73" y="280"/>
                </a:lnTo>
                <a:lnTo>
                  <a:pt x="73" y="253"/>
                </a:lnTo>
                <a:lnTo>
                  <a:pt x="73" y="226"/>
                </a:lnTo>
                <a:lnTo>
                  <a:pt x="73" y="205"/>
                </a:lnTo>
                <a:lnTo>
                  <a:pt x="73" y="189"/>
                </a:lnTo>
                <a:lnTo>
                  <a:pt x="73" y="172"/>
                </a:lnTo>
                <a:lnTo>
                  <a:pt x="73" y="167"/>
                </a:lnTo>
                <a:lnTo>
                  <a:pt x="73" y="178"/>
                </a:lnTo>
                <a:lnTo>
                  <a:pt x="73" y="199"/>
                </a:lnTo>
                <a:lnTo>
                  <a:pt x="73" y="221"/>
                </a:lnTo>
                <a:lnTo>
                  <a:pt x="73" y="226"/>
                </a:lnTo>
                <a:lnTo>
                  <a:pt x="73" y="221"/>
                </a:lnTo>
                <a:lnTo>
                  <a:pt x="73" y="216"/>
                </a:lnTo>
                <a:lnTo>
                  <a:pt x="73" y="221"/>
                </a:lnTo>
                <a:lnTo>
                  <a:pt x="73" y="226"/>
                </a:lnTo>
                <a:lnTo>
                  <a:pt x="73" y="232"/>
                </a:lnTo>
                <a:lnTo>
                  <a:pt x="73" y="237"/>
                </a:lnTo>
                <a:lnTo>
                  <a:pt x="73" y="243"/>
                </a:lnTo>
                <a:lnTo>
                  <a:pt x="73" y="237"/>
                </a:lnTo>
                <a:lnTo>
                  <a:pt x="73" y="221"/>
                </a:lnTo>
                <a:lnTo>
                  <a:pt x="73" y="210"/>
                </a:lnTo>
                <a:lnTo>
                  <a:pt x="73" y="221"/>
                </a:lnTo>
                <a:lnTo>
                  <a:pt x="73" y="216"/>
                </a:lnTo>
                <a:lnTo>
                  <a:pt x="73" y="199"/>
                </a:lnTo>
                <a:lnTo>
                  <a:pt x="73" y="189"/>
                </a:lnTo>
                <a:lnTo>
                  <a:pt x="73" y="199"/>
                </a:lnTo>
                <a:lnTo>
                  <a:pt x="73" y="216"/>
                </a:lnTo>
                <a:lnTo>
                  <a:pt x="73" y="232"/>
                </a:lnTo>
                <a:lnTo>
                  <a:pt x="73" y="243"/>
                </a:lnTo>
                <a:lnTo>
                  <a:pt x="73" y="253"/>
                </a:lnTo>
                <a:lnTo>
                  <a:pt x="73" y="264"/>
                </a:lnTo>
                <a:lnTo>
                  <a:pt x="73" y="270"/>
                </a:lnTo>
                <a:lnTo>
                  <a:pt x="73" y="259"/>
                </a:lnTo>
                <a:lnTo>
                  <a:pt x="79" y="226"/>
                </a:lnTo>
                <a:lnTo>
                  <a:pt x="79" y="205"/>
                </a:lnTo>
                <a:lnTo>
                  <a:pt x="79" y="199"/>
                </a:lnTo>
                <a:lnTo>
                  <a:pt x="79" y="205"/>
                </a:lnTo>
                <a:lnTo>
                  <a:pt x="79" y="221"/>
                </a:lnTo>
                <a:lnTo>
                  <a:pt x="79" y="243"/>
                </a:lnTo>
                <a:lnTo>
                  <a:pt x="79" y="259"/>
                </a:lnTo>
                <a:lnTo>
                  <a:pt x="79" y="248"/>
                </a:lnTo>
                <a:lnTo>
                  <a:pt x="79" y="232"/>
                </a:lnTo>
                <a:lnTo>
                  <a:pt x="79" y="237"/>
                </a:lnTo>
                <a:lnTo>
                  <a:pt x="79" y="264"/>
                </a:lnTo>
                <a:lnTo>
                  <a:pt x="79" y="302"/>
                </a:lnTo>
                <a:lnTo>
                  <a:pt x="79" y="318"/>
                </a:lnTo>
                <a:lnTo>
                  <a:pt x="79" y="302"/>
                </a:lnTo>
                <a:lnTo>
                  <a:pt x="79" y="275"/>
                </a:lnTo>
                <a:lnTo>
                  <a:pt x="79" y="248"/>
                </a:lnTo>
                <a:lnTo>
                  <a:pt x="79" y="226"/>
                </a:lnTo>
                <a:lnTo>
                  <a:pt x="79" y="210"/>
                </a:lnTo>
                <a:lnTo>
                  <a:pt x="79" y="194"/>
                </a:lnTo>
                <a:lnTo>
                  <a:pt x="79" y="189"/>
                </a:lnTo>
                <a:lnTo>
                  <a:pt x="79" y="194"/>
                </a:lnTo>
                <a:lnTo>
                  <a:pt x="79" y="205"/>
                </a:lnTo>
                <a:lnTo>
                  <a:pt x="79" y="226"/>
                </a:lnTo>
                <a:lnTo>
                  <a:pt x="79" y="253"/>
                </a:lnTo>
                <a:lnTo>
                  <a:pt x="79" y="270"/>
                </a:lnTo>
                <a:lnTo>
                  <a:pt x="79" y="264"/>
                </a:lnTo>
                <a:lnTo>
                  <a:pt x="79" y="253"/>
                </a:lnTo>
                <a:lnTo>
                  <a:pt x="79" y="264"/>
                </a:lnTo>
                <a:lnTo>
                  <a:pt x="79" y="286"/>
                </a:lnTo>
                <a:lnTo>
                  <a:pt x="79" y="307"/>
                </a:lnTo>
                <a:lnTo>
                  <a:pt x="79" y="313"/>
                </a:lnTo>
                <a:lnTo>
                  <a:pt x="79" y="297"/>
                </a:lnTo>
                <a:lnTo>
                  <a:pt x="79" y="264"/>
                </a:lnTo>
                <a:lnTo>
                  <a:pt x="79" y="237"/>
                </a:lnTo>
                <a:lnTo>
                  <a:pt x="79" y="210"/>
                </a:lnTo>
                <a:lnTo>
                  <a:pt x="79" y="183"/>
                </a:lnTo>
                <a:lnTo>
                  <a:pt x="79" y="162"/>
                </a:lnTo>
                <a:lnTo>
                  <a:pt x="79" y="140"/>
                </a:lnTo>
                <a:lnTo>
                  <a:pt x="79" y="124"/>
                </a:lnTo>
                <a:lnTo>
                  <a:pt x="79" y="113"/>
                </a:lnTo>
                <a:lnTo>
                  <a:pt x="79" y="102"/>
                </a:lnTo>
                <a:lnTo>
                  <a:pt x="79" y="113"/>
                </a:lnTo>
                <a:lnTo>
                  <a:pt x="79" y="135"/>
                </a:lnTo>
                <a:lnTo>
                  <a:pt x="79" y="167"/>
                </a:lnTo>
                <a:lnTo>
                  <a:pt x="79" y="194"/>
                </a:lnTo>
                <a:lnTo>
                  <a:pt x="79" y="216"/>
                </a:lnTo>
                <a:lnTo>
                  <a:pt x="79" y="226"/>
                </a:lnTo>
                <a:lnTo>
                  <a:pt x="79" y="248"/>
                </a:lnTo>
                <a:lnTo>
                  <a:pt x="79" y="291"/>
                </a:lnTo>
                <a:lnTo>
                  <a:pt x="79" y="334"/>
                </a:lnTo>
                <a:lnTo>
                  <a:pt x="79" y="367"/>
                </a:lnTo>
                <a:lnTo>
                  <a:pt x="79" y="377"/>
                </a:lnTo>
                <a:lnTo>
                  <a:pt x="79" y="372"/>
                </a:lnTo>
                <a:lnTo>
                  <a:pt x="79" y="361"/>
                </a:lnTo>
                <a:lnTo>
                  <a:pt x="79" y="334"/>
                </a:lnTo>
                <a:lnTo>
                  <a:pt x="79" y="302"/>
                </a:lnTo>
                <a:lnTo>
                  <a:pt x="79" y="275"/>
                </a:lnTo>
                <a:lnTo>
                  <a:pt x="79" y="253"/>
                </a:lnTo>
                <a:lnTo>
                  <a:pt x="79" y="237"/>
                </a:lnTo>
                <a:lnTo>
                  <a:pt x="79" y="221"/>
                </a:lnTo>
                <a:lnTo>
                  <a:pt x="79" y="199"/>
                </a:lnTo>
                <a:lnTo>
                  <a:pt x="79" y="172"/>
                </a:lnTo>
                <a:lnTo>
                  <a:pt x="79" y="151"/>
                </a:lnTo>
                <a:lnTo>
                  <a:pt x="79" y="162"/>
                </a:lnTo>
                <a:lnTo>
                  <a:pt x="79" y="172"/>
                </a:lnTo>
                <a:lnTo>
                  <a:pt x="79" y="189"/>
                </a:lnTo>
                <a:lnTo>
                  <a:pt x="79" y="199"/>
                </a:lnTo>
                <a:lnTo>
                  <a:pt x="79" y="194"/>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3" name="Freeform 205"/>
          <p:cNvSpPr>
            <a:spLocks/>
          </p:cNvSpPr>
          <p:nvPr/>
        </p:nvSpPr>
        <p:spPr bwMode="auto">
          <a:xfrm>
            <a:off x="4543425" y="2241550"/>
            <a:ext cx="192088" cy="569913"/>
          </a:xfrm>
          <a:custGeom>
            <a:avLst/>
            <a:gdLst>
              <a:gd name="T0" fmla="*/ 0 w 85"/>
              <a:gd name="T1" fmla="*/ 259 h 454"/>
              <a:gd name="T2" fmla="*/ 6 w 85"/>
              <a:gd name="T3" fmla="*/ 356 h 454"/>
              <a:gd name="T4" fmla="*/ 6 w 85"/>
              <a:gd name="T5" fmla="*/ 103 h 454"/>
              <a:gd name="T6" fmla="*/ 6 w 85"/>
              <a:gd name="T7" fmla="*/ 222 h 454"/>
              <a:gd name="T8" fmla="*/ 6 w 85"/>
              <a:gd name="T9" fmla="*/ 195 h 454"/>
              <a:gd name="T10" fmla="*/ 12 w 85"/>
              <a:gd name="T11" fmla="*/ 157 h 454"/>
              <a:gd name="T12" fmla="*/ 12 w 85"/>
              <a:gd name="T13" fmla="*/ 281 h 454"/>
              <a:gd name="T14" fmla="*/ 12 w 85"/>
              <a:gd name="T15" fmla="*/ 168 h 454"/>
              <a:gd name="T16" fmla="*/ 12 w 85"/>
              <a:gd name="T17" fmla="*/ 227 h 454"/>
              <a:gd name="T18" fmla="*/ 18 w 85"/>
              <a:gd name="T19" fmla="*/ 184 h 454"/>
              <a:gd name="T20" fmla="*/ 18 w 85"/>
              <a:gd name="T21" fmla="*/ 168 h 454"/>
              <a:gd name="T22" fmla="*/ 18 w 85"/>
              <a:gd name="T23" fmla="*/ 189 h 454"/>
              <a:gd name="T24" fmla="*/ 18 w 85"/>
              <a:gd name="T25" fmla="*/ 302 h 454"/>
              <a:gd name="T26" fmla="*/ 18 w 85"/>
              <a:gd name="T27" fmla="*/ 168 h 454"/>
              <a:gd name="T28" fmla="*/ 24 w 85"/>
              <a:gd name="T29" fmla="*/ 211 h 454"/>
              <a:gd name="T30" fmla="*/ 24 w 85"/>
              <a:gd name="T31" fmla="*/ 232 h 454"/>
              <a:gd name="T32" fmla="*/ 24 w 85"/>
              <a:gd name="T33" fmla="*/ 205 h 454"/>
              <a:gd name="T34" fmla="*/ 24 w 85"/>
              <a:gd name="T35" fmla="*/ 335 h 454"/>
              <a:gd name="T36" fmla="*/ 30 w 85"/>
              <a:gd name="T37" fmla="*/ 173 h 454"/>
              <a:gd name="T38" fmla="*/ 30 w 85"/>
              <a:gd name="T39" fmla="*/ 195 h 454"/>
              <a:gd name="T40" fmla="*/ 30 w 85"/>
              <a:gd name="T41" fmla="*/ 238 h 454"/>
              <a:gd name="T42" fmla="*/ 30 w 85"/>
              <a:gd name="T43" fmla="*/ 346 h 454"/>
              <a:gd name="T44" fmla="*/ 37 w 85"/>
              <a:gd name="T45" fmla="*/ 135 h 454"/>
              <a:gd name="T46" fmla="*/ 37 w 85"/>
              <a:gd name="T47" fmla="*/ 173 h 454"/>
              <a:gd name="T48" fmla="*/ 37 w 85"/>
              <a:gd name="T49" fmla="*/ 200 h 454"/>
              <a:gd name="T50" fmla="*/ 37 w 85"/>
              <a:gd name="T51" fmla="*/ 232 h 454"/>
              <a:gd name="T52" fmla="*/ 37 w 85"/>
              <a:gd name="T53" fmla="*/ 205 h 454"/>
              <a:gd name="T54" fmla="*/ 43 w 85"/>
              <a:gd name="T55" fmla="*/ 157 h 454"/>
              <a:gd name="T56" fmla="*/ 43 w 85"/>
              <a:gd name="T57" fmla="*/ 81 h 454"/>
              <a:gd name="T58" fmla="*/ 43 w 85"/>
              <a:gd name="T59" fmla="*/ 216 h 454"/>
              <a:gd name="T60" fmla="*/ 43 w 85"/>
              <a:gd name="T61" fmla="*/ 254 h 454"/>
              <a:gd name="T62" fmla="*/ 43 w 85"/>
              <a:gd name="T63" fmla="*/ 146 h 454"/>
              <a:gd name="T64" fmla="*/ 49 w 85"/>
              <a:gd name="T65" fmla="*/ 189 h 454"/>
              <a:gd name="T66" fmla="*/ 49 w 85"/>
              <a:gd name="T67" fmla="*/ 286 h 454"/>
              <a:gd name="T68" fmla="*/ 49 w 85"/>
              <a:gd name="T69" fmla="*/ 281 h 454"/>
              <a:gd name="T70" fmla="*/ 49 w 85"/>
              <a:gd name="T71" fmla="*/ 292 h 454"/>
              <a:gd name="T72" fmla="*/ 55 w 85"/>
              <a:gd name="T73" fmla="*/ 205 h 454"/>
              <a:gd name="T74" fmla="*/ 55 w 85"/>
              <a:gd name="T75" fmla="*/ 200 h 454"/>
              <a:gd name="T76" fmla="*/ 55 w 85"/>
              <a:gd name="T77" fmla="*/ 281 h 454"/>
              <a:gd name="T78" fmla="*/ 55 w 85"/>
              <a:gd name="T79" fmla="*/ 195 h 454"/>
              <a:gd name="T80" fmla="*/ 55 w 85"/>
              <a:gd name="T81" fmla="*/ 141 h 454"/>
              <a:gd name="T82" fmla="*/ 61 w 85"/>
              <a:gd name="T83" fmla="*/ 200 h 454"/>
              <a:gd name="T84" fmla="*/ 61 w 85"/>
              <a:gd name="T85" fmla="*/ 135 h 454"/>
              <a:gd name="T86" fmla="*/ 61 w 85"/>
              <a:gd name="T87" fmla="*/ 135 h 454"/>
              <a:gd name="T88" fmla="*/ 61 w 85"/>
              <a:gd name="T89" fmla="*/ 227 h 454"/>
              <a:gd name="T90" fmla="*/ 67 w 85"/>
              <a:gd name="T91" fmla="*/ 141 h 454"/>
              <a:gd name="T92" fmla="*/ 67 w 85"/>
              <a:gd name="T93" fmla="*/ 130 h 454"/>
              <a:gd name="T94" fmla="*/ 67 w 85"/>
              <a:gd name="T95" fmla="*/ 259 h 454"/>
              <a:gd name="T96" fmla="*/ 67 w 85"/>
              <a:gd name="T97" fmla="*/ 232 h 454"/>
              <a:gd name="T98" fmla="*/ 67 w 85"/>
              <a:gd name="T99" fmla="*/ 119 h 454"/>
              <a:gd name="T100" fmla="*/ 73 w 85"/>
              <a:gd name="T101" fmla="*/ 232 h 454"/>
              <a:gd name="T102" fmla="*/ 73 w 85"/>
              <a:gd name="T103" fmla="*/ 33 h 454"/>
              <a:gd name="T104" fmla="*/ 73 w 85"/>
              <a:gd name="T105" fmla="*/ 200 h 454"/>
              <a:gd name="T106" fmla="*/ 73 w 85"/>
              <a:gd name="T107" fmla="*/ 297 h 454"/>
              <a:gd name="T108" fmla="*/ 73 w 85"/>
              <a:gd name="T109" fmla="*/ 292 h 454"/>
              <a:gd name="T110" fmla="*/ 79 w 85"/>
              <a:gd name="T111" fmla="*/ 302 h 454"/>
              <a:gd name="T112" fmla="*/ 79 w 85"/>
              <a:gd name="T113" fmla="*/ 324 h 454"/>
              <a:gd name="T114" fmla="*/ 79 w 85"/>
              <a:gd name="T115" fmla="*/ 97 h 454"/>
              <a:gd name="T116" fmla="*/ 79 w 85"/>
              <a:gd name="T117" fmla="*/ 146 h 454"/>
              <a:gd name="T118" fmla="*/ 85 w 85"/>
              <a:gd name="T119" fmla="*/ 211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454">
                <a:moveTo>
                  <a:pt x="0" y="173"/>
                </a:moveTo>
                <a:lnTo>
                  <a:pt x="0" y="151"/>
                </a:lnTo>
                <a:lnTo>
                  <a:pt x="0" y="130"/>
                </a:lnTo>
                <a:lnTo>
                  <a:pt x="0" y="119"/>
                </a:lnTo>
                <a:lnTo>
                  <a:pt x="0" y="130"/>
                </a:lnTo>
                <a:lnTo>
                  <a:pt x="0" y="146"/>
                </a:lnTo>
                <a:lnTo>
                  <a:pt x="0" y="168"/>
                </a:lnTo>
                <a:lnTo>
                  <a:pt x="0" y="184"/>
                </a:lnTo>
                <a:lnTo>
                  <a:pt x="0" y="195"/>
                </a:lnTo>
                <a:lnTo>
                  <a:pt x="0" y="211"/>
                </a:lnTo>
                <a:lnTo>
                  <a:pt x="0" y="222"/>
                </a:lnTo>
                <a:lnTo>
                  <a:pt x="0" y="249"/>
                </a:lnTo>
                <a:lnTo>
                  <a:pt x="0" y="265"/>
                </a:lnTo>
                <a:lnTo>
                  <a:pt x="0" y="270"/>
                </a:lnTo>
                <a:lnTo>
                  <a:pt x="0" y="259"/>
                </a:lnTo>
                <a:lnTo>
                  <a:pt x="0" y="254"/>
                </a:lnTo>
                <a:lnTo>
                  <a:pt x="0" y="259"/>
                </a:lnTo>
                <a:lnTo>
                  <a:pt x="6" y="249"/>
                </a:lnTo>
                <a:lnTo>
                  <a:pt x="6" y="211"/>
                </a:lnTo>
                <a:lnTo>
                  <a:pt x="6" y="151"/>
                </a:lnTo>
                <a:lnTo>
                  <a:pt x="6" y="103"/>
                </a:lnTo>
                <a:lnTo>
                  <a:pt x="6" y="87"/>
                </a:lnTo>
                <a:lnTo>
                  <a:pt x="6" y="108"/>
                </a:lnTo>
                <a:lnTo>
                  <a:pt x="6" y="162"/>
                </a:lnTo>
                <a:lnTo>
                  <a:pt x="6" y="222"/>
                </a:lnTo>
                <a:lnTo>
                  <a:pt x="6" y="270"/>
                </a:lnTo>
                <a:lnTo>
                  <a:pt x="6" y="319"/>
                </a:lnTo>
                <a:lnTo>
                  <a:pt x="6" y="362"/>
                </a:lnTo>
                <a:lnTo>
                  <a:pt x="6" y="394"/>
                </a:lnTo>
                <a:lnTo>
                  <a:pt x="6" y="405"/>
                </a:lnTo>
                <a:lnTo>
                  <a:pt x="6" y="410"/>
                </a:lnTo>
                <a:lnTo>
                  <a:pt x="6" y="421"/>
                </a:lnTo>
                <a:lnTo>
                  <a:pt x="6" y="405"/>
                </a:lnTo>
                <a:lnTo>
                  <a:pt x="6" y="356"/>
                </a:lnTo>
                <a:lnTo>
                  <a:pt x="6" y="286"/>
                </a:lnTo>
                <a:lnTo>
                  <a:pt x="6" y="222"/>
                </a:lnTo>
                <a:lnTo>
                  <a:pt x="6" y="168"/>
                </a:lnTo>
                <a:lnTo>
                  <a:pt x="6" y="119"/>
                </a:lnTo>
                <a:lnTo>
                  <a:pt x="6" y="65"/>
                </a:lnTo>
                <a:lnTo>
                  <a:pt x="6" y="33"/>
                </a:lnTo>
                <a:lnTo>
                  <a:pt x="6" y="38"/>
                </a:lnTo>
                <a:lnTo>
                  <a:pt x="6" y="70"/>
                </a:lnTo>
                <a:lnTo>
                  <a:pt x="6" y="103"/>
                </a:lnTo>
                <a:lnTo>
                  <a:pt x="6" y="114"/>
                </a:lnTo>
                <a:lnTo>
                  <a:pt x="6" y="108"/>
                </a:lnTo>
                <a:lnTo>
                  <a:pt x="6" y="130"/>
                </a:lnTo>
                <a:lnTo>
                  <a:pt x="6" y="146"/>
                </a:lnTo>
                <a:lnTo>
                  <a:pt x="6" y="130"/>
                </a:lnTo>
                <a:lnTo>
                  <a:pt x="6" y="119"/>
                </a:lnTo>
                <a:lnTo>
                  <a:pt x="6" y="114"/>
                </a:lnTo>
                <a:lnTo>
                  <a:pt x="6" y="103"/>
                </a:lnTo>
                <a:lnTo>
                  <a:pt x="6" y="130"/>
                </a:lnTo>
                <a:lnTo>
                  <a:pt x="6" y="184"/>
                </a:lnTo>
                <a:lnTo>
                  <a:pt x="6" y="243"/>
                </a:lnTo>
                <a:lnTo>
                  <a:pt x="6" y="297"/>
                </a:lnTo>
                <a:lnTo>
                  <a:pt x="6" y="335"/>
                </a:lnTo>
                <a:lnTo>
                  <a:pt x="6" y="362"/>
                </a:lnTo>
                <a:lnTo>
                  <a:pt x="6" y="367"/>
                </a:lnTo>
                <a:lnTo>
                  <a:pt x="6" y="356"/>
                </a:lnTo>
                <a:lnTo>
                  <a:pt x="6" y="346"/>
                </a:lnTo>
                <a:lnTo>
                  <a:pt x="6" y="335"/>
                </a:lnTo>
                <a:lnTo>
                  <a:pt x="6" y="329"/>
                </a:lnTo>
                <a:lnTo>
                  <a:pt x="6" y="313"/>
                </a:lnTo>
                <a:lnTo>
                  <a:pt x="6" y="292"/>
                </a:lnTo>
                <a:lnTo>
                  <a:pt x="6" y="265"/>
                </a:lnTo>
                <a:lnTo>
                  <a:pt x="6" y="243"/>
                </a:lnTo>
                <a:lnTo>
                  <a:pt x="6" y="227"/>
                </a:lnTo>
                <a:lnTo>
                  <a:pt x="6" y="222"/>
                </a:lnTo>
                <a:lnTo>
                  <a:pt x="6" y="216"/>
                </a:lnTo>
                <a:lnTo>
                  <a:pt x="6" y="211"/>
                </a:lnTo>
                <a:lnTo>
                  <a:pt x="6" y="195"/>
                </a:lnTo>
                <a:lnTo>
                  <a:pt x="6" y="178"/>
                </a:lnTo>
                <a:lnTo>
                  <a:pt x="6" y="168"/>
                </a:lnTo>
                <a:lnTo>
                  <a:pt x="6" y="173"/>
                </a:lnTo>
                <a:lnTo>
                  <a:pt x="6" y="168"/>
                </a:lnTo>
                <a:lnTo>
                  <a:pt x="6" y="146"/>
                </a:lnTo>
                <a:lnTo>
                  <a:pt x="6" y="124"/>
                </a:lnTo>
                <a:lnTo>
                  <a:pt x="6" y="114"/>
                </a:lnTo>
                <a:lnTo>
                  <a:pt x="6" y="124"/>
                </a:lnTo>
                <a:lnTo>
                  <a:pt x="6" y="135"/>
                </a:lnTo>
                <a:lnTo>
                  <a:pt x="6" y="130"/>
                </a:lnTo>
                <a:lnTo>
                  <a:pt x="6" y="146"/>
                </a:lnTo>
                <a:lnTo>
                  <a:pt x="6" y="168"/>
                </a:lnTo>
                <a:lnTo>
                  <a:pt x="6" y="184"/>
                </a:lnTo>
                <a:lnTo>
                  <a:pt x="6" y="195"/>
                </a:lnTo>
                <a:lnTo>
                  <a:pt x="6" y="216"/>
                </a:lnTo>
                <a:lnTo>
                  <a:pt x="6" y="243"/>
                </a:lnTo>
                <a:lnTo>
                  <a:pt x="6" y="265"/>
                </a:lnTo>
                <a:lnTo>
                  <a:pt x="6" y="259"/>
                </a:lnTo>
                <a:lnTo>
                  <a:pt x="6" y="265"/>
                </a:lnTo>
                <a:lnTo>
                  <a:pt x="6" y="276"/>
                </a:lnTo>
                <a:lnTo>
                  <a:pt x="6" y="297"/>
                </a:lnTo>
                <a:lnTo>
                  <a:pt x="6" y="308"/>
                </a:lnTo>
                <a:lnTo>
                  <a:pt x="12" y="313"/>
                </a:lnTo>
                <a:lnTo>
                  <a:pt x="12" y="324"/>
                </a:lnTo>
                <a:lnTo>
                  <a:pt x="12" y="329"/>
                </a:lnTo>
                <a:lnTo>
                  <a:pt x="12" y="319"/>
                </a:lnTo>
                <a:lnTo>
                  <a:pt x="12" y="292"/>
                </a:lnTo>
                <a:lnTo>
                  <a:pt x="12" y="249"/>
                </a:lnTo>
                <a:lnTo>
                  <a:pt x="12" y="211"/>
                </a:lnTo>
                <a:lnTo>
                  <a:pt x="12" y="184"/>
                </a:lnTo>
                <a:lnTo>
                  <a:pt x="12" y="157"/>
                </a:lnTo>
                <a:lnTo>
                  <a:pt x="12" y="130"/>
                </a:lnTo>
                <a:lnTo>
                  <a:pt x="12" y="108"/>
                </a:lnTo>
                <a:lnTo>
                  <a:pt x="12" y="103"/>
                </a:lnTo>
                <a:lnTo>
                  <a:pt x="12" y="119"/>
                </a:lnTo>
                <a:lnTo>
                  <a:pt x="12" y="141"/>
                </a:lnTo>
                <a:lnTo>
                  <a:pt x="12" y="151"/>
                </a:lnTo>
                <a:lnTo>
                  <a:pt x="12" y="168"/>
                </a:lnTo>
                <a:lnTo>
                  <a:pt x="12" y="184"/>
                </a:lnTo>
                <a:lnTo>
                  <a:pt x="12" y="200"/>
                </a:lnTo>
                <a:lnTo>
                  <a:pt x="12" y="205"/>
                </a:lnTo>
                <a:lnTo>
                  <a:pt x="12" y="211"/>
                </a:lnTo>
                <a:lnTo>
                  <a:pt x="12" y="222"/>
                </a:lnTo>
                <a:lnTo>
                  <a:pt x="12" y="232"/>
                </a:lnTo>
                <a:lnTo>
                  <a:pt x="12" y="238"/>
                </a:lnTo>
                <a:lnTo>
                  <a:pt x="12" y="249"/>
                </a:lnTo>
                <a:lnTo>
                  <a:pt x="12" y="265"/>
                </a:lnTo>
                <a:lnTo>
                  <a:pt x="12" y="281"/>
                </a:lnTo>
                <a:lnTo>
                  <a:pt x="12" y="270"/>
                </a:lnTo>
                <a:lnTo>
                  <a:pt x="12" y="254"/>
                </a:lnTo>
                <a:lnTo>
                  <a:pt x="12" y="238"/>
                </a:lnTo>
                <a:lnTo>
                  <a:pt x="12" y="232"/>
                </a:lnTo>
                <a:lnTo>
                  <a:pt x="12" y="227"/>
                </a:lnTo>
                <a:lnTo>
                  <a:pt x="12" y="200"/>
                </a:lnTo>
                <a:lnTo>
                  <a:pt x="12" y="168"/>
                </a:lnTo>
                <a:lnTo>
                  <a:pt x="12" y="141"/>
                </a:lnTo>
                <a:lnTo>
                  <a:pt x="12" y="146"/>
                </a:lnTo>
                <a:lnTo>
                  <a:pt x="12" y="135"/>
                </a:lnTo>
                <a:lnTo>
                  <a:pt x="12" y="130"/>
                </a:lnTo>
                <a:lnTo>
                  <a:pt x="12" y="124"/>
                </a:lnTo>
                <a:lnTo>
                  <a:pt x="12" y="130"/>
                </a:lnTo>
                <a:lnTo>
                  <a:pt x="12" y="135"/>
                </a:lnTo>
                <a:lnTo>
                  <a:pt x="12" y="141"/>
                </a:lnTo>
                <a:lnTo>
                  <a:pt x="12" y="151"/>
                </a:lnTo>
                <a:lnTo>
                  <a:pt x="12" y="168"/>
                </a:lnTo>
                <a:lnTo>
                  <a:pt x="12" y="184"/>
                </a:lnTo>
                <a:lnTo>
                  <a:pt x="12" y="200"/>
                </a:lnTo>
                <a:lnTo>
                  <a:pt x="12" y="211"/>
                </a:lnTo>
                <a:lnTo>
                  <a:pt x="12" y="232"/>
                </a:lnTo>
                <a:lnTo>
                  <a:pt x="12" y="270"/>
                </a:lnTo>
                <a:lnTo>
                  <a:pt x="12" y="324"/>
                </a:lnTo>
                <a:lnTo>
                  <a:pt x="12" y="378"/>
                </a:lnTo>
                <a:lnTo>
                  <a:pt x="12" y="394"/>
                </a:lnTo>
                <a:lnTo>
                  <a:pt x="12" y="367"/>
                </a:lnTo>
                <a:lnTo>
                  <a:pt x="12" y="340"/>
                </a:lnTo>
                <a:lnTo>
                  <a:pt x="12" y="335"/>
                </a:lnTo>
                <a:lnTo>
                  <a:pt x="12" y="324"/>
                </a:lnTo>
                <a:lnTo>
                  <a:pt x="12" y="292"/>
                </a:lnTo>
                <a:lnTo>
                  <a:pt x="12" y="259"/>
                </a:lnTo>
                <a:lnTo>
                  <a:pt x="12" y="243"/>
                </a:lnTo>
                <a:lnTo>
                  <a:pt x="12" y="232"/>
                </a:lnTo>
                <a:lnTo>
                  <a:pt x="12" y="227"/>
                </a:lnTo>
                <a:lnTo>
                  <a:pt x="12" y="222"/>
                </a:lnTo>
                <a:lnTo>
                  <a:pt x="12" y="211"/>
                </a:lnTo>
                <a:lnTo>
                  <a:pt x="12" y="184"/>
                </a:lnTo>
                <a:lnTo>
                  <a:pt x="12" y="168"/>
                </a:lnTo>
                <a:lnTo>
                  <a:pt x="12" y="189"/>
                </a:lnTo>
                <a:lnTo>
                  <a:pt x="12" y="200"/>
                </a:lnTo>
                <a:lnTo>
                  <a:pt x="12" y="189"/>
                </a:lnTo>
                <a:lnTo>
                  <a:pt x="12" y="178"/>
                </a:lnTo>
                <a:lnTo>
                  <a:pt x="12" y="173"/>
                </a:lnTo>
                <a:lnTo>
                  <a:pt x="12" y="178"/>
                </a:lnTo>
                <a:lnTo>
                  <a:pt x="12" y="184"/>
                </a:lnTo>
                <a:lnTo>
                  <a:pt x="12" y="195"/>
                </a:lnTo>
                <a:lnTo>
                  <a:pt x="18" y="200"/>
                </a:lnTo>
                <a:lnTo>
                  <a:pt x="18" y="205"/>
                </a:lnTo>
                <a:lnTo>
                  <a:pt x="18" y="211"/>
                </a:lnTo>
                <a:lnTo>
                  <a:pt x="18" y="200"/>
                </a:lnTo>
                <a:lnTo>
                  <a:pt x="18" y="184"/>
                </a:lnTo>
                <a:lnTo>
                  <a:pt x="18" y="173"/>
                </a:lnTo>
                <a:lnTo>
                  <a:pt x="18" y="162"/>
                </a:lnTo>
                <a:lnTo>
                  <a:pt x="18" y="168"/>
                </a:lnTo>
                <a:lnTo>
                  <a:pt x="18" y="178"/>
                </a:lnTo>
                <a:lnTo>
                  <a:pt x="18" y="189"/>
                </a:lnTo>
                <a:lnTo>
                  <a:pt x="18" y="195"/>
                </a:lnTo>
                <a:lnTo>
                  <a:pt x="18" y="200"/>
                </a:lnTo>
                <a:lnTo>
                  <a:pt x="18" y="211"/>
                </a:lnTo>
                <a:lnTo>
                  <a:pt x="18" y="227"/>
                </a:lnTo>
                <a:lnTo>
                  <a:pt x="18" y="200"/>
                </a:lnTo>
                <a:lnTo>
                  <a:pt x="18" y="178"/>
                </a:lnTo>
                <a:lnTo>
                  <a:pt x="18" y="168"/>
                </a:lnTo>
                <a:lnTo>
                  <a:pt x="18" y="162"/>
                </a:lnTo>
                <a:lnTo>
                  <a:pt x="18" y="157"/>
                </a:lnTo>
                <a:lnTo>
                  <a:pt x="18" y="151"/>
                </a:lnTo>
                <a:lnTo>
                  <a:pt x="18" y="157"/>
                </a:lnTo>
                <a:lnTo>
                  <a:pt x="18" y="168"/>
                </a:lnTo>
                <a:lnTo>
                  <a:pt x="18" y="184"/>
                </a:lnTo>
                <a:lnTo>
                  <a:pt x="18" y="200"/>
                </a:lnTo>
                <a:lnTo>
                  <a:pt x="18" y="216"/>
                </a:lnTo>
                <a:lnTo>
                  <a:pt x="18" y="238"/>
                </a:lnTo>
                <a:lnTo>
                  <a:pt x="18" y="276"/>
                </a:lnTo>
                <a:lnTo>
                  <a:pt x="18" y="313"/>
                </a:lnTo>
                <a:lnTo>
                  <a:pt x="18" y="329"/>
                </a:lnTo>
                <a:lnTo>
                  <a:pt x="18" y="340"/>
                </a:lnTo>
                <a:lnTo>
                  <a:pt x="18" y="356"/>
                </a:lnTo>
                <a:lnTo>
                  <a:pt x="18" y="367"/>
                </a:lnTo>
                <a:lnTo>
                  <a:pt x="18" y="373"/>
                </a:lnTo>
                <a:lnTo>
                  <a:pt x="18" y="362"/>
                </a:lnTo>
                <a:lnTo>
                  <a:pt x="18" y="335"/>
                </a:lnTo>
                <a:lnTo>
                  <a:pt x="18" y="302"/>
                </a:lnTo>
                <a:lnTo>
                  <a:pt x="18" y="259"/>
                </a:lnTo>
                <a:lnTo>
                  <a:pt x="18" y="222"/>
                </a:lnTo>
                <a:lnTo>
                  <a:pt x="18" y="189"/>
                </a:lnTo>
                <a:lnTo>
                  <a:pt x="18" y="157"/>
                </a:lnTo>
                <a:lnTo>
                  <a:pt x="18" y="108"/>
                </a:lnTo>
                <a:lnTo>
                  <a:pt x="18" y="54"/>
                </a:lnTo>
                <a:lnTo>
                  <a:pt x="18" y="16"/>
                </a:lnTo>
                <a:lnTo>
                  <a:pt x="18" y="0"/>
                </a:lnTo>
                <a:lnTo>
                  <a:pt x="18" y="6"/>
                </a:lnTo>
                <a:lnTo>
                  <a:pt x="18" y="11"/>
                </a:lnTo>
                <a:lnTo>
                  <a:pt x="18" y="22"/>
                </a:lnTo>
                <a:lnTo>
                  <a:pt x="18" y="38"/>
                </a:lnTo>
                <a:lnTo>
                  <a:pt x="18" y="65"/>
                </a:lnTo>
                <a:lnTo>
                  <a:pt x="18" y="87"/>
                </a:lnTo>
                <a:lnTo>
                  <a:pt x="18" y="114"/>
                </a:lnTo>
                <a:lnTo>
                  <a:pt x="18" y="146"/>
                </a:lnTo>
                <a:lnTo>
                  <a:pt x="18" y="195"/>
                </a:lnTo>
                <a:lnTo>
                  <a:pt x="18" y="238"/>
                </a:lnTo>
                <a:lnTo>
                  <a:pt x="18" y="270"/>
                </a:lnTo>
                <a:lnTo>
                  <a:pt x="18" y="302"/>
                </a:lnTo>
                <a:lnTo>
                  <a:pt x="18" y="335"/>
                </a:lnTo>
                <a:lnTo>
                  <a:pt x="18" y="356"/>
                </a:lnTo>
                <a:lnTo>
                  <a:pt x="18" y="346"/>
                </a:lnTo>
                <a:lnTo>
                  <a:pt x="18" y="340"/>
                </a:lnTo>
                <a:lnTo>
                  <a:pt x="18" y="329"/>
                </a:lnTo>
                <a:lnTo>
                  <a:pt x="18" y="308"/>
                </a:lnTo>
                <a:lnTo>
                  <a:pt x="18" y="270"/>
                </a:lnTo>
                <a:lnTo>
                  <a:pt x="18" y="227"/>
                </a:lnTo>
                <a:lnTo>
                  <a:pt x="18" y="205"/>
                </a:lnTo>
                <a:lnTo>
                  <a:pt x="18" y="195"/>
                </a:lnTo>
                <a:lnTo>
                  <a:pt x="18" y="184"/>
                </a:lnTo>
                <a:lnTo>
                  <a:pt x="18" y="162"/>
                </a:lnTo>
                <a:lnTo>
                  <a:pt x="18" y="157"/>
                </a:lnTo>
                <a:lnTo>
                  <a:pt x="18" y="168"/>
                </a:lnTo>
                <a:lnTo>
                  <a:pt x="18" y="184"/>
                </a:lnTo>
                <a:lnTo>
                  <a:pt x="18" y="178"/>
                </a:lnTo>
                <a:lnTo>
                  <a:pt x="18" y="168"/>
                </a:lnTo>
                <a:lnTo>
                  <a:pt x="18" y="162"/>
                </a:lnTo>
                <a:lnTo>
                  <a:pt x="18" y="178"/>
                </a:lnTo>
                <a:lnTo>
                  <a:pt x="24" y="205"/>
                </a:lnTo>
                <a:lnTo>
                  <a:pt x="24" y="227"/>
                </a:lnTo>
                <a:lnTo>
                  <a:pt x="24" y="232"/>
                </a:lnTo>
                <a:lnTo>
                  <a:pt x="24" y="238"/>
                </a:lnTo>
                <a:lnTo>
                  <a:pt x="24" y="227"/>
                </a:lnTo>
                <a:lnTo>
                  <a:pt x="24" y="205"/>
                </a:lnTo>
                <a:lnTo>
                  <a:pt x="24" y="200"/>
                </a:lnTo>
                <a:lnTo>
                  <a:pt x="24" y="205"/>
                </a:lnTo>
                <a:lnTo>
                  <a:pt x="24" y="222"/>
                </a:lnTo>
                <a:lnTo>
                  <a:pt x="24" y="232"/>
                </a:lnTo>
                <a:lnTo>
                  <a:pt x="24" y="238"/>
                </a:lnTo>
                <a:lnTo>
                  <a:pt x="24" y="249"/>
                </a:lnTo>
                <a:lnTo>
                  <a:pt x="24" y="243"/>
                </a:lnTo>
                <a:lnTo>
                  <a:pt x="24" y="232"/>
                </a:lnTo>
                <a:lnTo>
                  <a:pt x="24" y="211"/>
                </a:lnTo>
                <a:lnTo>
                  <a:pt x="24" y="195"/>
                </a:lnTo>
                <a:lnTo>
                  <a:pt x="24" y="173"/>
                </a:lnTo>
                <a:lnTo>
                  <a:pt x="24" y="151"/>
                </a:lnTo>
                <a:lnTo>
                  <a:pt x="24" y="146"/>
                </a:lnTo>
                <a:lnTo>
                  <a:pt x="24" y="157"/>
                </a:lnTo>
                <a:lnTo>
                  <a:pt x="24" y="162"/>
                </a:lnTo>
                <a:lnTo>
                  <a:pt x="24" y="151"/>
                </a:lnTo>
                <a:lnTo>
                  <a:pt x="24" y="146"/>
                </a:lnTo>
                <a:lnTo>
                  <a:pt x="24" y="162"/>
                </a:lnTo>
                <a:lnTo>
                  <a:pt x="24" y="184"/>
                </a:lnTo>
                <a:lnTo>
                  <a:pt x="24" y="211"/>
                </a:lnTo>
                <a:lnTo>
                  <a:pt x="24" y="249"/>
                </a:lnTo>
                <a:lnTo>
                  <a:pt x="24" y="292"/>
                </a:lnTo>
                <a:lnTo>
                  <a:pt x="24" y="329"/>
                </a:lnTo>
                <a:lnTo>
                  <a:pt x="24" y="297"/>
                </a:lnTo>
                <a:lnTo>
                  <a:pt x="24" y="254"/>
                </a:lnTo>
                <a:lnTo>
                  <a:pt x="24" y="232"/>
                </a:lnTo>
                <a:lnTo>
                  <a:pt x="24" y="238"/>
                </a:lnTo>
                <a:lnTo>
                  <a:pt x="24" y="243"/>
                </a:lnTo>
                <a:lnTo>
                  <a:pt x="24" y="232"/>
                </a:lnTo>
                <a:lnTo>
                  <a:pt x="24" y="222"/>
                </a:lnTo>
                <a:lnTo>
                  <a:pt x="24" y="216"/>
                </a:lnTo>
                <a:lnTo>
                  <a:pt x="24" y="222"/>
                </a:lnTo>
                <a:lnTo>
                  <a:pt x="24" y="232"/>
                </a:lnTo>
                <a:lnTo>
                  <a:pt x="24" y="238"/>
                </a:lnTo>
                <a:lnTo>
                  <a:pt x="24" y="227"/>
                </a:lnTo>
                <a:lnTo>
                  <a:pt x="24" y="222"/>
                </a:lnTo>
                <a:lnTo>
                  <a:pt x="24" y="227"/>
                </a:lnTo>
                <a:lnTo>
                  <a:pt x="24" y="232"/>
                </a:lnTo>
                <a:lnTo>
                  <a:pt x="24" y="238"/>
                </a:lnTo>
                <a:lnTo>
                  <a:pt x="24" y="232"/>
                </a:lnTo>
                <a:lnTo>
                  <a:pt x="24" y="216"/>
                </a:lnTo>
                <a:lnTo>
                  <a:pt x="24" y="211"/>
                </a:lnTo>
                <a:lnTo>
                  <a:pt x="24" y="205"/>
                </a:lnTo>
                <a:lnTo>
                  <a:pt x="24" y="184"/>
                </a:lnTo>
                <a:lnTo>
                  <a:pt x="24" y="130"/>
                </a:lnTo>
                <a:lnTo>
                  <a:pt x="24" y="65"/>
                </a:lnTo>
                <a:lnTo>
                  <a:pt x="24" y="33"/>
                </a:lnTo>
                <a:lnTo>
                  <a:pt x="24" y="49"/>
                </a:lnTo>
                <a:lnTo>
                  <a:pt x="24" y="81"/>
                </a:lnTo>
                <a:lnTo>
                  <a:pt x="24" y="97"/>
                </a:lnTo>
                <a:lnTo>
                  <a:pt x="24" y="119"/>
                </a:lnTo>
                <a:lnTo>
                  <a:pt x="24" y="173"/>
                </a:lnTo>
                <a:lnTo>
                  <a:pt x="24" y="238"/>
                </a:lnTo>
                <a:lnTo>
                  <a:pt x="24" y="281"/>
                </a:lnTo>
                <a:lnTo>
                  <a:pt x="24" y="302"/>
                </a:lnTo>
                <a:lnTo>
                  <a:pt x="24" y="313"/>
                </a:lnTo>
                <a:lnTo>
                  <a:pt x="24" y="308"/>
                </a:lnTo>
                <a:lnTo>
                  <a:pt x="24" y="297"/>
                </a:lnTo>
                <a:lnTo>
                  <a:pt x="24" y="308"/>
                </a:lnTo>
                <a:lnTo>
                  <a:pt x="24" y="335"/>
                </a:lnTo>
                <a:lnTo>
                  <a:pt x="24" y="346"/>
                </a:lnTo>
                <a:lnTo>
                  <a:pt x="24" y="329"/>
                </a:lnTo>
                <a:lnTo>
                  <a:pt x="24" y="302"/>
                </a:lnTo>
                <a:lnTo>
                  <a:pt x="24" y="276"/>
                </a:lnTo>
                <a:lnTo>
                  <a:pt x="24" y="243"/>
                </a:lnTo>
                <a:lnTo>
                  <a:pt x="24" y="216"/>
                </a:lnTo>
                <a:lnTo>
                  <a:pt x="24" y="189"/>
                </a:lnTo>
                <a:lnTo>
                  <a:pt x="24" y="157"/>
                </a:lnTo>
                <a:lnTo>
                  <a:pt x="24" y="141"/>
                </a:lnTo>
                <a:lnTo>
                  <a:pt x="24" y="146"/>
                </a:lnTo>
                <a:lnTo>
                  <a:pt x="30" y="141"/>
                </a:lnTo>
                <a:lnTo>
                  <a:pt x="30" y="124"/>
                </a:lnTo>
                <a:lnTo>
                  <a:pt x="30" y="108"/>
                </a:lnTo>
                <a:lnTo>
                  <a:pt x="30" y="119"/>
                </a:lnTo>
                <a:lnTo>
                  <a:pt x="30" y="141"/>
                </a:lnTo>
                <a:lnTo>
                  <a:pt x="30" y="168"/>
                </a:lnTo>
                <a:lnTo>
                  <a:pt x="30" y="173"/>
                </a:lnTo>
                <a:lnTo>
                  <a:pt x="30" y="168"/>
                </a:lnTo>
                <a:lnTo>
                  <a:pt x="30" y="184"/>
                </a:lnTo>
                <a:lnTo>
                  <a:pt x="30" y="216"/>
                </a:lnTo>
                <a:lnTo>
                  <a:pt x="30" y="232"/>
                </a:lnTo>
                <a:lnTo>
                  <a:pt x="30" y="249"/>
                </a:lnTo>
                <a:lnTo>
                  <a:pt x="30" y="270"/>
                </a:lnTo>
                <a:lnTo>
                  <a:pt x="30" y="297"/>
                </a:lnTo>
                <a:lnTo>
                  <a:pt x="30" y="319"/>
                </a:lnTo>
                <a:lnTo>
                  <a:pt x="30" y="302"/>
                </a:lnTo>
                <a:lnTo>
                  <a:pt x="30" y="249"/>
                </a:lnTo>
                <a:lnTo>
                  <a:pt x="30" y="195"/>
                </a:lnTo>
                <a:lnTo>
                  <a:pt x="30" y="162"/>
                </a:lnTo>
                <a:lnTo>
                  <a:pt x="30" y="168"/>
                </a:lnTo>
                <a:lnTo>
                  <a:pt x="30" y="173"/>
                </a:lnTo>
                <a:lnTo>
                  <a:pt x="30" y="178"/>
                </a:lnTo>
                <a:lnTo>
                  <a:pt x="30" y="184"/>
                </a:lnTo>
                <a:lnTo>
                  <a:pt x="30" y="195"/>
                </a:lnTo>
                <a:lnTo>
                  <a:pt x="30" y="200"/>
                </a:lnTo>
                <a:lnTo>
                  <a:pt x="30" y="195"/>
                </a:lnTo>
                <a:lnTo>
                  <a:pt x="30" y="205"/>
                </a:lnTo>
                <a:lnTo>
                  <a:pt x="30" y="227"/>
                </a:lnTo>
                <a:lnTo>
                  <a:pt x="30" y="254"/>
                </a:lnTo>
                <a:lnTo>
                  <a:pt x="30" y="286"/>
                </a:lnTo>
                <a:lnTo>
                  <a:pt x="30" y="292"/>
                </a:lnTo>
                <a:lnTo>
                  <a:pt x="30" y="265"/>
                </a:lnTo>
                <a:lnTo>
                  <a:pt x="30" y="222"/>
                </a:lnTo>
                <a:lnTo>
                  <a:pt x="30" y="200"/>
                </a:lnTo>
                <a:lnTo>
                  <a:pt x="30" y="211"/>
                </a:lnTo>
                <a:lnTo>
                  <a:pt x="30" y="232"/>
                </a:lnTo>
                <a:lnTo>
                  <a:pt x="30" y="259"/>
                </a:lnTo>
                <a:lnTo>
                  <a:pt x="30" y="276"/>
                </a:lnTo>
                <a:lnTo>
                  <a:pt x="30" y="259"/>
                </a:lnTo>
                <a:lnTo>
                  <a:pt x="30" y="243"/>
                </a:lnTo>
                <a:lnTo>
                  <a:pt x="30" y="238"/>
                </a:lnTo>
                <a:lnTo>
                  <a:pt x="30" y="227"/>
                </a:lnTo>
                <a:lnTo>
                  <a:pt x="30" y="189"/>
                </a:lnTo>
                <a:lnTo>
                  <a:pt x="30" y="135"/>
                </a:lnTo>
                <a:lnTo>
                  <a:pt x="30" y="87"/>
                </a:lnTo>
                <a:lnTo>
                  <a:pt x="30" y="70"/>
                </a:lnTo>
                <a:lnTo>
                  <a:pt x="30" y="81"/>
                </a:lnTo>
                <a:lnTo>
                  <a:pt x="30" y="97"/>
                </a:lnTo>
                <a:lnTo>
                  <a:pt x="30" y="103"/>
                </a:lnTo>
                <a:lnTo>
                  <a:pt x="30" y="108"/>
                </a:lnTo>
                <a:lnTo>
                  <a:pt x="30" y="124"/>
                </a:lnTo>
                <a:lnTo>
                  <a:pt x="30" y="146"/>
                </a:lnTo>
                <a:lnTo>
                  <a:pt x="30" y="173"/>
                </a:lnTo>
                <a:lnTo>
                  <a:pt x="30" y="189"/>
                </a:lnTo>
                <a:lnTo>
                  <a:pt x="30" y="222"/>
                </a:lnTo>
                <a:lnTo>
                  <a:pt x="30" y="276"/>
                </a:lnTo>
                <a:lnTo>
                  <a:pt x="30" y="329"/>
                </a:lnTo>
                <a:lnTo>
                  <a:pt x="30" y="346"/>
                </a:lnTo>
                <a:lnTo>
                  <a:pt x="30" y="329"/>
                </a:lnTo>
                <a:lnTo>
                  <a:pt x="30" y="313"/>
                </a:lnTo>
                <a:lnTo>
                  <a:pt x="30" y="324"/>
                </a:lnTo>
                <a:lnTo>
                  <a:pt x="30" y="319"/>
                </a:lnTo>
                <a:lnTo>
                  <a:pt x="30" y="313"/>
                </a:lnTo>
                <a:lnTo>
                  <a:pt x="30" y="297"/>
                </a:lnTo>
                <a:lnTo>
                  <a:pt x="30" y="276"/>
                </a:lnTo>
                <a:lnTo>
                  <a:pt x="30" y="238"/>
                </a:lnTo>
                <a:lnTo>
                  <a:pt x="30" y="205"/>
                </a:lnTo>
                <a:lnTo>
                  <a:pt x="30" y="189"/>
                </a:lnTo>
                <a:lnTo>
                  <a:pt x="30" y="173"/>
                </a:lnTo>
                <a:lnTo>
                  <a:pt x="30" y="146"/>
                </a:lnTo>
                <a:lnTo>
                  <a:pt x="30" y="108"/>
                </a:lnTo>
                <a:lnTo>
                  <a:pt x="30" y="81"/>
                </a:lnTo>
                <a:lnTo>
                  <a:pt x="30" y="97"/>
                </a:lnTo>
                <a:lnTo>
                  <a:pt x="30" y="114"/>
                </a:lnTo>
                <a:lnTo>
                  <a:pt x="37" y="135"/>
                </a:lnTo>
                <a:lnTo>
                  <a:pt x="37" y="157"/>
                </a:lnTo>
                <a:lnTo>
                  <a:pt x="37" y="173"/>
                </a:lnTo>
                <a:lnTo>
                  <a:pt x="37" y="184"/>
                </a:lnTo>
                <a:lnTo>
                  <a:pt x="37" y="200"/>
                </a:lnTo>
                <a:lnTo>
                  <a:pt x="37" y="211"/>
                </a:lnTo>
                <a:lnTo>
                  <a:pt x="37" y="232"/>
                </a:lnTo>
                <a:lnTo>
                  <a:pt x="37" y="254"/>
                </a:lnTo>
                <a:lnTo>
                  <a:pt x="37" y="276"/>
                </a:lnTo>
                <a:lnTo>
                  <a:pt x="37" y="281"/>
                </a:lnTo>
                <a:lnTo>
                  <a:pt x="37" y="276"/>
                </a:lnTo>
                <a:lnTo>
                  <a:pt x="37" y="270"/>
                </a:lnTo>
                <a:lnTo>
                  <a:pt x="37" y="265"/>
                </a:lnTo>
                <a:lnTo>
                  <a:pt x="37" y="254"/>
                </a:lnTo>
                <a:lnTo>
                  <a:pt x="37" y="238"/>
                </a:lnTo>
                <a:lnTo>
                  <a:pt x="37" y="222"/>
                </a:lnTo>
                <a:lnTo>
                  <a:pt x="37" y="200"/>
                </a:lnTo>
                <a:lnTo>
                  <a:pt x="37" y="173"/>
                </a:lnTo>
                <a:lnTo>
                  <a:pt x="37" y="146"/>
                </a:lnTo>
                <a:lnTo>
                  <a:pt x="37" y="135"/>
                </a:lnTo>
                <a:lnTo>
                  <a:pt x="37" y="146"/>
                </a:lnTo>
                <a:lnTo>
                  <a:pt x="37" y="173"/>
                </a:lnTo>
                <a:lnTo>
                  <a:pt x="37" y="195"/>
                </a:lnTo>
                <a:lnTo>
                  <a:pt x="37" y="200"/>
                </a:lnTo>
                <a:lnTo>
                  <a:pt x="37" y="205"/>
                </a:lnTo>
                <a:lnTo>
                  <a:pt x="37" y="227"/>
                </a:lnTo>
                <a:lnTo>
                  <a:pt x="37" y="259"/>
                </a:lnTo>
                <a:lnTo>
                  <a:pt x="37" y="286"/>
                </a:lnTo>
                <a:lnTo>
                  <a:pt x="37" y="302"/>
                </a:lnTo>
                <a:lnTo>
                  <a:pt x="37" y="297"/>
                </a:lnTo>
                <a:lnTo>
                  <a:pt x="37" y="276"/>
                </a:lnTo>
                <a:lnTo>
                  <a:pt x="37" y="249"/>
                </a:lnTo>
                <a:lnTo>
                  <a:pt x="37" y="227"/>
                </a:lnTo>
                <a:lnTo>
                  <a:pt x="37" y="216"/>
                </a:lnTo>
                <a:lnTo>
                  <a:pt x="37" y="200"/>
                </a:lnTo>
                <a:lnTo>
                  <a:pt x="37" y="178"/>
                </a:lnTo>
                <a:lnTo>
                  <a:pt x="37" y="162"/>
                </a:lnTo>
                <a:lnTo>
                  <a:pt x="37" y="173"/>
                </a:lnTo>
                <a:lnTo>
                  <a:pt x="37" y="184"/>
                </a:lnTo>
                <a:lnTo>
                  <a:pt x="37" y="189"/>
                </a:lnTo>
                <a:lnTo>
                  <a:pt x="37" y="178"/>
                </a:lnTo>
                <a:lnTo>
                  <a:pt x="37" y="157"/>
                </a:lnTo>
                <a:lnTo>
                  <a:pt x="37" y="135"/>
                </a:lnTo>
                <a:lnTo>
                  <a:pt x="37" y="141"/>
                </a:lnTo>
                <a:lnTo>
                  <a:pt x="37" y="157"/>
                </a:lnTo>
                <a:lnTo>
                  <a:pt x="37" y="130"/>
                </a:lnTo>
                <a:lnTo>
                  <a:pt x="37" y="87"/>
                </a:lnTo>
                <a:lnTo>
                  <a:pt x="37" y="76"/>
                </a:lnTo>
                <a:lnTo>
                  <a:pt x="37" y="103"/>
                </a:lnTo>
                <a:lnTo>
                  <a:pt x="37" y="157"/>
                </a:lnTo>
                <a:lnTo>
                  <a:pt x="37" y="205"/>
                </a:lnTo>
                <a:lnTo>
                  <a:pt x="37" y="232"/>
                </a:lnTo>
                <a:lnTo>
                  <a:pt x="37" y="249"/>
                </a:lnTo>
                <a:lnTo>
                  <a:pt x="37" y="281"/>
                </a:lnTo>
                <a:lnTo>
                  <a:pt x="37" y="313"/>
                </a:lnTo>
                <a:lnTo>
                  <a:pt x="37" y="319"/>
                </a:lnTo>
                <a:lnTo>
                  <a:pt x="37" y="297"/>
                </a:lnTo>
                <a:lnTo>
                  <a:pt x="37" y="270"/>
                </a:lnTo>
                <a:lnTo>
                  <a:pt x="37" y="259"/>
                </a:lnTo>
                <a:lnTo>
                  <a:pt x="37" y="265"/>
                </a:lnTo>
                <a:lnTo>
                  <a:pt x="37" y="259"/>
                </a:lnTo>
                <a:lnTo>
                  <a:pt x="37" y="238"/>
                </a:lnTo>
                <a:lnTo>
                  <a:pt x="37" y="211"/>
                </a:lnTo>
                <a:lnTo>
                  <a:pt x="37" y="189"/>
                </a:lnTo>
                <a:lnTo>
                  <a:pt x="37" y="178"/>
                </a:lnTo>
                <a:lnTo>
                  <a:pt x="37" y="168"/>
                </a:lnTo>
                <a:lnTo>
                  <a:pt x="37" y="157"/>
                </a:lnTo>
                <a:lnTo>
                  <a:pt x="37" y="168"/>
                </a:lnTo>
                <a:lnTo>
                  <a:pt x="37" y="205"/>
                </a:lnTo>
                <a:lnTo>
                  <a:pt x="37" y="238"/>
                </a:lnTo>
                <a:lnTo>
                  <a:pt x="37" y="259"/>
                </a:lnTo>
                <a:lnTo>
                  <a:pt x="37" y="270"/>
                </a:lnTo>
                <a:lnTo>
                  <a:pt x="37" y="276"/>
                </a:lnTo>
                <a:lnTo>
                  <a:pt x="37" y="265"/>
                </a:lnTo>
                <a:lnTo>
                  <a:pt x="37" y="259"/>
                </a:lnTo>
                <a:lnTo>
                  <a:pt x="37" y="265"/>
                </a:lnTo>
                <a:lnTo>
                  <a:pt x="37" y="276"/>
                </a:lnTo>
                <a:lnTo>
                  <a:pt x="43" y="265"/>
                </a:lnTo>
                <a:lnTo>
                  <a:pt x="43" y="249"/>
                </a:lnTo>
                <a:lnTo>
                  <a:pt x="43" y="222"/>
                </a:lnTo>
                <a:lnTo>
                  <a:pt x="43" y="195"/>
                </a:lnTo>
                <a:lnTo>
                  <a:pt x="43" y="157"/>
                </a:lnTo>
                <a:lnTo>
                  <a:pt x="43" y="124"/>
                </a:lnTo>
                <a:lnTo>
                  <a:pt x="43" y="114"/>
                </a:lnTo>
                <a:lnTo>
                  <a:pt x="43" y="130"/>
                </a:lnTo>
                <a:lnTo>
                  <a:pt x="43" y="157"/>
                </a:lnTo>
                <a:lnTo>
                  <a:pt x="43" y="173"/>
                </a:lnTo>
                <a:lnTo>
                  <a:pt x="43" y="162"/>
                </a:lnTo>
                <a:lnTo>
                  <a:pt x="43" y="157"/>
                </a:lnTo>
                <a:lnTo>
                  <a:pt x="43" y="173"/>
                </a:lnTo>
                <a:lnTo>
                  <a:pt x="43" y="200"/>
                </a:lnTo>
                <a:lnTo>
                  <a:pt x="43" y="222"/>
                </a:lnTo>
                <a:lnTo>
                  <a:pt x="43" y="227"/>
                </a:lnTo>
                <a:lnTo>
                  <a:pt x="43" y="238"/>
                </a:lnTo>
                <a:lnTo>
                  <a:pt x="43" y="254"/>
                </a:lnTo>
                <a:lnTo>
                  <a:pt x="43" y="265"/>
                </a:lnTo>
                <a:lnTo>
                  <a:pt x="43" y="243"/>
                </a:lnTo>
                <a:lnTo>
                  <a:pt x="43" y="216"/>
                </a:lnTo>
                <a:lnTo>
                  <a:pt x="43" y="189"/>
                </a:lnTo>
                <a:lnTo>
                  <a:pt x="43" y="168"/>
                </a:lnTo>
                <a:lnTo>
                  <a:pt x="43" y="135"/>
                </a:lnTo>
                <a:lnTo>
                  <a:pt x="43" y="103"/>
                </a:lnTo>
                <a:lnTo>
                  <a:pt x="43" y="81"/>
                </a:lnTo>
                <a:lnTo>
                  <a:pt x="43" y="97"/>
                </a:lnTo>
                <a:lnTo>
                  <a:pt x="43" y="119"/>
                </a:lnTo>
                <a:lnTo>
                  <a:pt x="43" y="157"/>
                </a:lnTo>
                <a:lnTo>
                  <a:pt x="43" y="211"/>
                </a:lnTo>
                <a:lnTo>
                  <a:pt x="43" y="259"/>
                </a:lnTo>
                <a:lnTo>
                  <a:pt x="43" y="302"/>
                </a:lnTo>
                <a:lnTo>
                  <a:pt x="43" y="362"/>
                </a:lnTo>
                <a:lnTo>
                  <a:pt x="43" y="421"/>
                </a:lnTo>
                <a:lnTo>
                  <a:pt x="43" y="454"/>
                </a:lnTo>
                <a:lnTo>
                  <a:pt x="43" y="437"/>
                </a:lnTo>
                <a:lnTo>
                  <a:pt x="43" y="383"/>
                </a:lnTo>
                <a:lnTo>
                  <a:pt x="43" y="324"/>
                </a:lnTo>
                <a:lnTo>
                  <a:pt x="43" y="286"/>
                </a:lnTo>
                <a:lnTo>
                  <a:pt x="43" y="270"/>
                </a:lnTo>
                <a:lnTo>
                  <a:pt x="43" y="259"/>
                </a:lnTo>
                <a:lnTo>
                  <a:pt x="43" y="238"/>
                </a:lnTo>
                <a:lnTo>
                  <a:pt x="43" y="216"/>
                </a:lnTo>
                <a:lnTo>
                  <a:pt x="43" y="200"/>
                </a:lnTo>
                <a:lnTo>
                  <a:pt x="43" y="168"/>
                </a:lnTo>
                <a:lnTo>
                  <a:pt x="43" y="135"/>
                </a:lnTo>
                <a:lnTo>
                  <a:pt x="43" y="114"/>
                </a:lnTo>
                <a:lnTo>
                  <a:pt x="43" y="124"/>
                </a:lnTo>
                <a:lnTo>
                  <a:pt x="43" y="135"/>
                </a:lnTo>
                <a:lnTo>
                  <a:pt x="43" y="119"/>
                </a:lnTo>
                <a:lnTo>
                  <a:pt x="43" y="97"/>
                </a:lnTo>
                <a:lnTo>
                  <a:pt x="43" y="65"/>
                </a:lnTo>
                <a:lnTo>
                  <a:pt x="43" y="49"/>
                </a:lnTo>
                <a:lnTo>
                  <a:pt x="43" y="54"/>
                </a:lnTo>
                <a:lnTo>
                  <a:pt x="43" y="81"/>
                </a:lnTo>
                <a:lnTo>
                  <a:pt x="43" y="119"/>
                </a:lnTo>
                <a:lnTo>
                  <a:pt x="43" y="162"/>
                </a:lnTo>
                <a:lnTo>
                  <a:pt x="43" y="205"/>
                </a:lnTo>
                <a:lnTo>
                  <a:pt x="43" y="232"/>
                </a:lnTo>
                <a:lnTo>
                  <a:pt x="43" y="254"/>
                </a:lnTo>
                <a:lnTo>
                  <a:pt x="43" y="281"/>
                </a:lnTo>
                <a:lnTo>
                  <a:pt x="43" y="319"/>
                </a:lnTo>
                <a:lnTo>
                  <a:pt x="43" y="346"/>
                </a:lnTo>
                <a:lnTo>
                  <a:pt x="43" y="329"/>
                </a:lnTo>
                <a:lnTo>
                  <a:pt x="43" y="308"/>
                </a:lnTo>
                <a:lnTo>
                  <a:pt x="43" y="292"/>
                </a:lnTo>
                <a:lnTo>
                  <a:pt x="43" y="276"/>
                </a:lnTo>
                <a:lnTo>
                  <a:pt x="43" y="270"/>
                </a:lnTo>
                <a:lnTo>
                  <a:pt x="43" y="259"/>
                </a:lnTo>
                <a:lnTo>
                  <a:pt x="43" y="249"/>
                </a:lnTo>
                <a:lnTo>
                  <a:pt x="43" y="238"/>
                </a:lnTo>
                <a:lnTo>
                  <a:pt x="43" y="211"/>
                </a:lnTo>
                <a:lnTo>
                  <a:pt x="43" y="189"/>
                </a:lnTo>
                <a:lnTo>
                  <a:pt x="43" y="162"/>
                </a:lnTo>
                <a:lnTo>
                  <a:pt x="43" y="135"/>
                </a:lnTo>
                <a:lnTo>
                  <a:pt x="43" y="130"/>
                </a:lnTo>
                <a:lnTo>
                  <a:pt x="43" y="146"/>
                </a:lnTo>
                <a:lnTo>
                  <a:pt x="43" y="189"/>
                </a:lnTo>
                <a:lnTo>
                  <a:pt x="43" y="232"/>
                </a:lnTo>
                <a:lnTo>
                  <a:pt x="49" y="254"/>
                </a:lnTo>
                <a:lnTo>
                  <a:pt x="49" y="265"/>
                </a:lnTo>
                <a:lnTo>
                  <a:pt x="49" y="276"/>
                </a:lnTo>
                <a:lnTo>
                  <a:pt x="49" y="281"/>
                </a:lnTo>
                <a:lnTo>
                  <a:pt x="49" y="270"/>
                </a:lnTo>
                <a:lnTo>
                  <a:pt x="49" y="243"/>
                </a:lnTo>
                <a:lnTo>
                  <a:pt x="49" y="222"/>
                </a:lnTo>
                <a:lnTo>
                  <a:pt x="49" y="216"/>
                </a:lnTo>
                <a:lnTo>
                  <a:pt x="49" y="211"/>
                </a:lnTo>
                <a:lnTo>
                  <a:pt x="49" y="200"/>
                </a:lnTo>
                <a:lnTo>
                  <a:pt x="49" y="184"/>
                </a:lnTo>
                <a:lnTo>
                  <a:pt x="49" y="173"/>
                </a:lnTo>
                <a:lnTo>
                  <a:pt x="49" y="178"/>
                </a:lnTo>
                <a:lnTo>
                  <a:pt x="49" y="184"/>
                </a:lnTo>
                <a:lnTo>
                  <a:pt x="49" y="189"/>
                </a:lnTo>
                <a:lnTo>
                  <a:pt x="49" y="195"/>
                </a:lnTo>
                <a:lnTo>
                  <a:pt x="49" y="184"/>
                </a:lnTo>
                <a:lnTo>
                  <a:pt x="49" y="168"/>
                </a:lnTo>
                <a:lnTo>
                  <a:pt x="49" y="151"/>
                </a:lnTo>
                <a:lnTo>
                  <a:pt x="49" y="146"/>
                </a:lnTo>
                <a:lnTo>
                  <a:pt x="49" y="168"/>
                </a:lnTo>
                <a:lnTo>
                  <a:pt x="49" y="189"/>
                </a:lnTo>
                <a:lnTo>
                  <a:pt x="49" y="200"/>
                </a:lnTo>
                <a:lnTo>
                  <a:pt x="49" y="195"/>
                </a:lnTo>
                <a:lnTo>
                  <a:pt x="49" y="184"/>
                </a:lnTo>
                <a:lnTo>
                  <a:pt x="49" y="195"/>
                </a:lnTo>
                <a:lnTo>
                  <a:pt x="49" y="227"/>
                </a:lnTo>
                <a:lnTo>
                  <a:pt x="49" y="276"/>
                </a:lnTo>
                <a:lnTo>
                  <a:pt x="49" y="324"/>
                </a:lnTo>
                <a:lnTo>
                  <a:pt x="49" y="340"/>
                </a:lnTo>
                <a:lnTo>
                  <a:pt x="49" y="319"/>
                </a:lnTo>
                <a:lnTo>
                  <a:pt x="49" y="286"/>
                </a:lnTo>
                <a:lnTo>
                  <a:pt x="49" y="270"/>
                </a:lnTo>
                <a:lnTo>
                  <a:pt x="49" y="259"/>
                </a:lnTo>
                <a:lnTo>
                  <a:pt x="49" y="249"/>
                </a:lnTo>
                <a:lnTo>
                  <a:pt x="49" y="232"/>
                </a:lnTo>
                <a:lnTo>
                  <a:pt x="49" y="211"/>
                </a:lnTo>
                <a:lnTo>
                  <a:pt x="49" y="189"/>
                </a:lnTo>
                <a:lnTo>
                  <a:pt x="49" y="151"/>
                </a:lnTo>
                <a:lnTo>
                  <a:pt x="49" y="108"/>
                </a:lnTo>
                <a:lnTo>
                  <a:pt x="49" y="87"/>
                </a:lnTo>
                <a:lnTo>
                  <a:pt x="49" y="92"/>
                </a:lnTo>
                <a:lnTo>
                  <a:pt x="49" y="114"/>
                </a:lnTo>
                <a:lnTo>
                  <a:pt x="49" y="130"/>
                </a:lnTo>
                <a:lnTo>
                  <a:pt x="49" y="146"/>
                </a:lnTo>
                <a:lnTo>
                  <a:pt x="49" y="173"/>
                </a:lnTo>
                <a:lnTo>
                  <a:pt x="49" y="205"/>
                </a:lnTo>
                <a:lnTo>
                  <a:pt x="49" y="249"/>
                </a:lnTo>
                <a:lnTo>
                  <a:pt x="49" y="281"/>
                </a:lnTo>
                <a:lnTo>
                  <a:pt x="49" y="292"/>
                </a:lnTo>
                <a:lnTo>
                  <a:pt x="49" y="286"/>
                </a:lnTo>
                <a:lnTo>
                  <a:pt x="49" y="281"/>
                </a:lnTo>
                <a:lnTo>
                  <a:pt x="49" y="292"/>
                </a:lnTo>
                <a:lnTo>
                  <a:pt x="49" y="302"/>
                </a:lnTo>
                <a:lnTo>
                  <a:pt x="49" y="286"/>
                </a:lnTo>
                <a:lnTo>
                  <a:pt x="49" y="243"/>
                </a:lnTo>
                <a:lnTo>
                  <a:pt x="49" y="200"/>
                </a:lnTo>
                <a:lnTo>
                  <a:pt x="49" y="184"/>
                </a:lnTo>
                <a:lnTo>
                  <a:pt x="49" y="189"/>
                </a:lnTo>
                <a:lnTo>
                  <a:pt x="49" y="195"/>
                </a:lnTo>
                <a:lnTo>
                  <a:pt x="49" y="200"/>
                </a:lnTo>
                <a:lnTo>
                  <a:pt x="49" y="195"/>
                </a:lnTo>
                <a:lnTo>
                  <a:pt x="49" y="211"/>
                </a:lnTo>
                <a:lnTo>
                  <a:pt x="49" y="238"/>
                </a:lnTo>
                <a:lnTo>
                  <a:pt x="49" y="276"/>
                </a:lnTo>
                <a:lnTo>
                  <a:pt x="49" y="292"/>
                </a:lnTo>
                <a:lnTo>
                  <a:pt x="49" y="286"/>
                </a:lnTo>
                <a:lnTo>
                  <a:pt x="49" y="270"/>
                </a:lnTo>
                <a:lnTo>
                  <a:pt x="49" y="254"/>
                </a:lnTo>
                <a:lnTo>
                  <a:pt x="49" y="227"/>
                </a:lnTo>
                <a:lnTo>
                  <a:pt x="49" y="195"/>
                </a:lnTo>
                <a:lnTo>
                  <a:pt x="49" y="146"/>
                </a:lnTo>
                <a:lnTo>
                  <a:pt x="49" y="97"/>
                </a:lnTo>
                <a:lnTo>
                  <a:pt x="49" y="76"/>
                </a:lnTo>
                <a:lnTo>
                  <a:pt x="49" y="97"/>
                </a:lnTo>
                <a:lnTo>
                  <a:pt x="49" y="151"/>
                </a:lnTo>
                <a:lnTo>
                  <a:pt x="49" y="195"/>
                </a:lnTo>
                <a:lnTo>
                  <a:pt x="49" y="157"/>
                </a:lnTo>
                <a:lnTo>
                  <a:pt x="49" y="130"/>
                </a:lnTo>
                <a:lnTo>
                  <a:pt x="49" y="124"/>
                </a:lnTo>
                <a:lnTo>
                  <a:pt x="49" y="151"/>
                </a:lnTo>
                <a:lnTo>
                  <a:pt x="55" y="178"/>
                </a:lnTo>
                <a:lnTo>
                  <a:pt x="55" y="205"/>
                </a:lnTo>
                <a:lnTo>
                  <a:pt x="55" y="227"/>
                </a:lnTo>
                <a:lnTo>
                  <a:pt x="55" y="259"/>
                </a:lnTo>
                <a:lnTo>
                  <a:pt x="55" y="276"/>
                </a:lnTo>
                <a:lnTo>
                  <a:pt x="55" y="270"/>
                </a:lnTo>
                <a:lnTo>
                  <a:pt x="55" y="254"/>
                </a:lnTo>
                <a:lnTo>
                  <a:pt x="55" y="243"/>
                </a:lnTo>
                <a:lnTo>
                  <a:pt x="55" y="249"/>
                </a:lnTo>
                <a:lnTo>
                  <a:pt x="55" y="270"/>
                </a:lnTo>
                <a:lnTo>
                  <a:pt x="55" y="297"/>
                </a:lnTo>
                <a:lnTo>
                  <a:pt x="55" y="313"/>
                </a:lnTo>
                <a:lnTo>
                  <a:pt x="55" y="308"/>
                </a:lnTo>
                <a:lnTo>
                  <a:pt x="55" y="292"/>
                </a:lnTo>
                <a:lnTo>
                  <a:pt x="55" y="265"/>
                </a:lnTo>
                <a:lnTo>
                  <a:pt x="55" y="243"/>
                </a:lnTo>
                <a:lnTo>
                  <a:pt x="55" y="227"/>
                </a:lnTo>
                <a:lnTo>
                  <a:pt x="55" y="216"/>
                </a:lnTo>
                <a:lnTo>
                  <a:pt x="55" y="200"/>
                </a:lnTo>
                <a:lnTo>
                  <a:pt x="55" y="184"/>
                </a:lnTo>
                <a:lnTo>
                  <a:pt x="55" y="168"/>
                </a:lnTo>
                <a:lnTo>
                  <a:pt x="55" y="151"/>
                </a:lnTo>
                <a:lnTo>
                  <a:pt x="55" y="135"/>
                </a:lnTo>
                <a:lnTo>
                  <a:pt x="55" y="141"/>
                </a:lnTo>
                <a:lnTo>
                  <a:pt x="55" y="151"/>
                </a:lnTo>
                <a:lnTo>
                  <a:pt x="55" y="157"/>
                </a:lnTo>
                <a:lnTo>
                  <a:pt x="55" y="146"/>
                </a:lnTo>
                <a:lnTo>
                  <a:pt x="55" y="130"/>
                </a:lnTo>
                <a:lnTo>
                  <a:pt x="55" y="162"/>
                </a:lnTo>
                <a:lnTo>
                  <a:pt x="55" y="216"/>
                </a:lnTo>
                <a:lnTo>
                  <a:pt x="55" y="265"/>
                </a:lnTo>
                <a:lnTo>
                  <a:pt x="55" y="286"/>
                </a:lnTo>
                <a:lnTo>
                  <a:pt x="55" y="302"/>
                </a:lnTo>
                <a:lnTo>
                  <a:pt x="55" y="308"/>
                </a:lnTo>
                <a:lnTo>
                  <a:pt x="55" y="302"/>
                </a:lnTo>
                <a:lnTo>
                  <a:pt x="55" y="281"/>
                </a:lnTo>
                <a:lnTo>
                  <a:pt x="55" y="249"/>
                </a:lnTo>
                <a:lnTo>
                  <a:pt x="55" y="227"/>
                </a:lnTo>
                <a:lnTo>
                  <a:pt x="55" y="211"/>
                </a:lnTo>
                <a:lnTo>
                  <a:pt x="55" y="205"/>
                </a:lnTo>
                <a:lnTo>
                  <a:pt x="55" y="200"/>
                </a:lnTo>
                <a:lnTo>
                  <a:pt x="55" y="205"/>
                </a:lnTo>
                <a:lnTo>
                  <a:pt x="55" y="189"/>
                </a:lnTo>
                <a:lnTo>
                  <a:pt x="55" y="178"/>
                </a:lnTo>
                <a:lnTo>
                  <a:pt x="55" y="184"/>
                </a:lnTo>
                <a:lnTo>
                  <a:pt x="55" y="205"/>
                </a:lnTo>
                <a:lnTo>
                  <a:pt x="55" y="232"/>
                </a:lnTo>
                <a:lnTo>
                  <a:pt x="55" y="243"/>
                </a:lnTo>
                <a:lnTo>
                  <a:pt x="55" y="232"/>
                </a:lnTo>
                <a:lnTo>
                  <a:pt x="55" y="238"/>
                </a:lnTo>
                <a:lnTo>
                  <a:pt x="55" y="222"/>
                </a:lnTo>
                <a:lnTo>
                  <a:pt x="55" y="200"/>
                </a:lnTo>
                <a:lnTo>
                  <a:pt x="55" y="195"/>
                </a:lnTo>
                <a:lnTo>
                  <a:pt x="55" y="205"/>
                </a:lnTo>
                <a:lnTo>
                  <a:pt x="55" y="216"/>
                </a:lnTo>
                <a:lnTo>
                  <a:pt x="55" y="222"/>
                </a:lnTo>
                <a:lnTo>
                  <a:pt x="55" y="211"/>
                </a:lnTo>
                <a:lnTo>
                  <a:pt x="55" y="200"/>
                </a:lnTo>
                <a:lnTo>
                  <a:pt x="55" y="211"/>
                </a:lnTo>
                <a:lnTo>
                  <a:pt x="55" y="216"/>
                </a:lnTo>
                <a:lnTo>
                  <a:pt x="55" y="200"/>
                </a:lnTo>
                <a:lnTo>
                  <a:pt x="55" y="184"/>
                </a:lnTo>
                <a:lnTo>
                  <a:pt x="55" y="173"/>
                </a:lnTo>
                <a:lnTo>
                  <a:pt x="55" y="157"/>
                </a:lnTo>
                <a:lnTo>
                  <a:pt x="55" y="135"/>
                </a:lnTo>
                <a:lnTo>
                  <a:pt x="55" y="114"/>
                </a:lnTo>
                <a:lnTo>
                  <a:pt x="55" y="108"/>
                </a:lnTo>
                <a:lnTo>
                  <a:pt x="55" y="114"/>
                </a:lnTo>
                <a:lnTo>
                  <a:pt x="55" y="124"/>
                </a:lnTo>
                <a:lnTo>
                  <a:pt x="55" y="141"/>
                </a:lnTo>
                <a:lnTo>
                  <a:pt x="55" y="168"/>
                </a:lnTo>
                <a:lnTo>
                  <a:pt x="55" y="200"/>
                </a:lnTo>
                <a:lnTo>
                  <a:pt x="55" y="238"/>
                </a:lnTo>
                <a:lnTo>
                  <a:pt x="55" y="286"/>
                </a:lnTo>
                <a:lnTo>
                  <a:pt x="55" y="346"/>
                </a:lnTo>
                <a:lnTo>
                  <a:pt x="61" y="378"/>
                </a:lnTo>
                <a:lnTo>
                  <a:pt x="61" y="383"/>
                </a:lnTo>
                <a:lnTo>
                  <a:pt x="61" y="356"/>
                </a:lnTo>
                <a:lnTo>
                  <a:pt x="61" y="329"/>
                </a:lnTo>
                <a:lnTo>
                  <a:pt x="61" y="313"/>
                </a:lnTo>
                <a:lnTo>
                  <a:pt x="61" y="302"/>
                </a:lnTo>
                <a:lnTo>
                  <a:pt x="61" y="297"/>
                </a:lnTo>
                <a:lnTo>
                  <a:pt x="61" y="292"/>
                </a:lnTo>
                <a:lnTo>
                  <a:pt x="61" y="276"/>
                </a:lnTo>
                <a:lnTo>
                  <a:pt x="61" y="243"/>
                </a:lnTo>
                <a:lnTo>
                  <a:pt x="61" y="216"/>
                </a:lnTo>
                <a:lnTo>
                  <a:pt x="61" y="200"/>
                </a:lnTo>
                <a:lnTo>
                  <a:pt x="61" y="205"/>
                </a:lnTo>
                <a:lnTo>
                  <a:pt x="61" y="227"/>
                </a:lnTo>
                <a:lnTo>
                  <a:pt x="61" y="254"/>
                </a:lnTo>
                <a:lnTo>
                  <a:pt x="61" y="265"/>
                </a:lnTo>
                <a:lnTo>
                  <a:pt x="61" y="259"/>
                </a:lnTo>
                <a:lnTo>
                  <a:pt x="61" y="243"/>
                </a:lnTo>
                <a:lnTo>
                  <a:pt x="61" y="216"/>
                </a:lnTo>
                <a:lnTo>
                  <a:pt x="61" y="200"/>
                </a:lnTo>
                <a:lnTo>
                  <a:pt x="61" y="168"/>
                </a:lnTo>
                <a:lnTo>
                  <a:pt x="61" y="119"/>
                </a:lnTo>
                <a:lnTo>
                  <a:pt x="61" y="60"/>
                </a:lnTo>
                <a:lnTo>
                  <a:pt x="61" y="27"/>
                </a:lnTo>
                <a:lnTo>
                  <a:pt x="61" y="33"/>
                </a:lnTo>
                <a:lnTo>
                  <a:pt x="61" y="60"/>
                </a:lnTo>
                <a:lnTo>
                  <a:pt x="61" y="87"/>
                </a:lnTo>
                <a:lnTo>
                  <a:pt x="61" y="108"/>
                </a:lnTo>
                <a:lnTo>
                  <a:pt x="61" y="135"/>
                </a:lnTo>
                <a:lnTo>
                  <a:pt x="61" y="168"/>
                </a:lnTo>
                <a:lnTo>
                  <a:pt x="61" y="200"/>
                </a:lnTo>
                <a:lnTo>
                  <a:pt x="61" y="222"/>
                </a:lnTo>
                <a:lnTo>
                  <a:pt x="61" y="238"/>
                </a:lnTo>
                <a:lnTo>
                  <a:pt x="61" y="249"/>
                </a:lnTo>
                <a:lnTo>
                  <a:pt x="61" y="254"/>
                </a:lnTo>
                <a:lnTo>
                  <a:pt x="61" y="249"/>
                </a:lnTo>
                <a:lnTo>
                  <a:pt x="61" y="243"/>
                </a:lnTo>
                <a:lnTo>
                  <a:pt x="61" y="249"/>
                </a:lnTo>
                <a:lnTo>
                  <a:pt x="61" y="265"/>
                </a:lnTo>
                <a:lnTo>
                  <a:pt x="61" y="276"/>
                </a:lnTo>
                <a:lnTo>
                  <a:pt x="61" y="281"/>
                </a:lnTo>
                <a:lnTo>
                  <a:pt x="61" y="265"/>
                </a:lnTo>
                <a:lnTo>
                  <a:pt x="61" y="238"/>
                </a:lnTo>
                <a:lnTo>
                  <a:pt x="61" y="200"/>
                </a:lnTo>
                <a:lnTo>
                  <a:pt x="61" y="162"/>
                </a:lnTo>
                <a:lnTo>
                  <a:pt x="61" y="135"/>
                </a:lnTo>
                <a:lnTo>
                  <a:pt x="61" y="141"/>
                </a:lnTo>
                <a:lnTo>
                  <a:pt x="61" y="162"/>
                </a:lnTo>
                <a:lnTo>
                  <a:pt x="61" y="184"/>
                </a:lnTo>
                <a:lnTo>
                  <a:pt x="61" y="173"/>
                </a:lnTo>
                <a:lnTo>
                  <a:pt x="61" y="178"/>
                </a:lnTo>
                <a:lnTo>
                  <a:pt x="61" y="200"/>
                </a:lnTo>
                <a:lnTo>
                  <a:pt x="61" y="232"/>
                </a:lnTo>
                <a:lnTo>
                  <a:pt x="61" y="259"/>
                </a:lnTo>
                <a:lnTo>
                  <a:pt x="61" y="286"/>
                </a:lnTo>
                <a:lnTo>
                  <a:pt x="61" y="313"/>
                </a:lnTo>
                <a:lnTo>
                  <a:pt x="61" y="335"/>
                </a:lnTo>
                <a:lnTo>
                  <a:pt x="61" y="329"/>
                </a:lnTo>
                <a:lnTo>
                  <a:pt x="61" y="319"/>
                </a:lnTo>
                <a:lnTo>
                  <a:pt x="61" y="308"/>
                </a:lnTo>
                <a:lnTo>
                  <a:pt x="61" y="292"/>
                </a:lnTo>
                <a:lnTo>
                  <a:pt x="61" y="265"/>
                </a:lnTo>
                <a:lnTo>
                  <a:pt x="61" y="227"/>
                </a:lnTo>
                <a:lnTo>
                  <a:pt x="61" y="189"/>
                </a:lnTo>
                <a:lnTo>
                  <a:pt x="61" y="157"/>
                </a:lnTo>
                <a:lnTo>
                  <a:pt x="61" y="124"/>
                </a:lnTo>
                <a:lnTo>
                  <a:pt x="61" y="119"/>
                </a:lnTo>
                <a:lnTo>
                  <a:pt x="61" y="141"/>
                </a:lnTo>
                <a:lnTo>
                  <a:pt x="61" y="178"/>
                </a:lnTo>
                <a:lnTo>
                  <a:pt x="61" y="200"/>
                </a:lnTo>
                <a:lnTo>
                  <a:pt x="61" y="205"/>
                </a:lnTo>
                <a:lnTo>
                  <a:pt x="61" y="211"/>
                </a:lnTo>
                <a:lnTo>
                  <a:pt x="61" y="216"/>
                </a:lnTo>
                <a:lnTo>
                  <a:pt x="61" y="227"/>
                </a:lnTo>
                <a:lnTo>
                  <a:pt x="61" y="232"/>
                </a:lnTo>
                <a:lnTo>
                  <a:pt x="61" y="216"/>
                </a:lnTo>
                <a:lnTo>
                  <a:pt x="61" y="195"/>
                </a:lnTo>
                <a:lnTo>
                  <a:pt x="61" y="178"/>
                </a:lnTo>
                <a:lnTo>
                  <a:pt x="61" y="157"/>
                </a:lnTo>
                <a:lnTo>
                  <a:pt x="67" y="141"/>
                </a:lnTo>
                <a:lnTo>
                  <a:pt x="67" y="146"/>
                </a:lnTo>
                <a:lnTo>
                  <a:pt x="67" y="162"/>
                </a:lnTo>
                <a:lnTo>
                  <a:pt x="67" y="184"/>
                </a:lnTo>
                <a:lnTo>
                  <a:pt x="67" y="195"/>
                </a:lnTo>
                <a:lnTo>
                  <a:pt x="67" y="184"/>
                </a:lnTo>
                <a:lnTo>
                  <a:pt x="67" y="173"/>
                </a:lnTo>
                <a:lnTo>
                  <a:pt x="67" y="162"/>
                </a:lnTo>
                <a:lnTo>
                  <a:pt x="67" y="173"/>
                </a:lnTo>
                <a:lnTo>
                  <a:pt x="67" y="200"/>
                </a:lnTo>
                <a:lnTo>
                  <a:pt x="67" y="243"/>
                </a:lnTo>
                <a:lnTo>
                  <a:pt x="67" y="276"/>
                </a:lnTo>
                <a:lnTo>
                  <a:pt x="67" y="292"/>
                </a:lnTo>
                <a:lnTo>
                  <a:pt x="67" y="270"/>
                </a:lnTo>
                <a:lnTo>
                  <a:pt x="67" y="227"/>
                </a:lnTo>
                <a:lnTo>
                  <a:pt x="67" y="189"/>
                </a:lnTo>
                <a:lnTo>
                  <a:pt x="67" y="151"/>
                </a:lnTo>
                <a:lnTo>
                  <a:pt x="67" y="130"/>
                </a:lnTo>
                <a:lnTo>
                  <a:pt x="67" y="119"/>
                </a:lnTo>
                <a:lnTo>
                  <a:pt x="67" y="141"/>
                </a:lnTo>
                <a:lnTo>
                  <a:pt x="67" y="195"/>
                </a:lnTo>
                <a:lnTo>
                  <a:pt x="67" y="232"/>
                </a:lnTo>
                <a:lnTo>
                  <a:pt x="67" y="238"/>
                </a:lnTo>
                <a:lnTo>
                  <a:pt x="67" y="232"/>
                </a:lnTo>
                <a:lnTo>
                  <a:pt x="67" y="249"/>
                </a:lnTo>
                <a:lnTo>
                  <a:pt x="67" y="281"/>
                </a:lnTo>
                <a:lnTo>
                  <a:pt x="67" y="324"/>
                </a:lnTo>
                <a:lnTo>
                  <a:pt x="67" y="346"/>
                </a:lnTo>
                <a:lnTo>
                  <a:pt x="67" y="340"/>
                </a:lnTo>
                <a:lnTo>
                  <a:pt x="67" y="329"/>
                </a:lnTo>
                <a:lnTo>
                  <a:pt x="67" y="308"/>
                </a:lnTo>
                <a:lnTo>
                  <a:pt x="67" y="292"/>
                </a:lnTo>
                <a:lnTo>
                  <a:pt x="67" y="270"/>
                </a:lnTo>
                <a:lnTo>
                  <a:pt x="67" y="249"/>
                </a:lnTo>
                <a:lnTo>
                  <a:pt x="67" y="259"/>
                </a:lnTo>
                <a:lnTo>
                  <a:pt x="67" y="265"/>
                </a:lnTo>
                <a:lnTo>
                  <a:pt x="67" y="254"/>
                </a:lnTo>
                <a:lnTo>
                  <a:pt x="67" y="227"/>
                </a:lnTo>
                <a:lnTo>
                  <a:pt x="67" y="205"/>
                </a:lnTo>
                <a:lnTo>
                  <a:pt x="67" y="184"/>
                </a:lnTo>
                <a:lnTo>
                  <a:pt x="67" y="146"/>
                </a:lnTo>
                <a:lnTo>
                  <a:pt x="67" y="87"/>
                </a:lnTo>
                <a:lnTo>
                  <a:pt x="67" y="43"/>
                </a:lnTo>
                <a:lnTo>
                  <a:pt x="67" y="38"/>
                </a:lnTo>
                <a:lnTo>
                  <a:pt x="67" y="60"/>
                </a:lnTo>
                <a:lnTo>
                  <a:pt x="67" y="87"/>
                </a:lnTo>
                <a:lnTo>
                  <a:pt x="67" y="108"/>
                </a:lnTo>
                <a:lnTo>
                  <a:pt x="67" y="130"/>
                </a:lnTo>
                <a:lnTo>
                  <a:pt x="67" y="162"/>
                </a:lnTo>
                <a:lnTo>
                  <a:pt x="67" y="189"/>
                </a:lnTo>
                <a:lnTo>
                  <a:pt x="67" y="211"/>
                </a:lnTo>
                <a:lnTo>
                  <a:pt x="67" y="232"/>
                </a:lnTo>
                <a:lnTo>
                  <a:pt x="67" y="276"/>
                </a:lnTo>
                <a:lnTo>
                  <a:pt x="67" y="335"/>
                </a:lnTo>
                <a:lnTo>
                  <a:pt x="67" y="367"/>
                </a:lnTo>
                <a:lnTo>
                  <a:pt x="67" y="378"/>
                </a:lnTo>
                <a:lnTo>
                  <a:pt x="67" y="356"/>
                </a:lnTo>
                <a:lnTo>
                  <a:pt x="67" y="335"/>
                </a:lnTo>
                <a:lnTo>
                  <a:pt x="67" y="302"/>
                </a:lnTo>
                <a:lnTo>
                  <a:pt x="67" y="259"/>
                </a:lnTo>
                <a:lnTo>
                  <a:pt x="67" y="216"/>
                </a:lnTo>
                <a:lnTo>
                  <a:pt x="67" y="195"/>
                </a:lnTo>
                <a:lnTo>
                  <a:pt x="67" y="189"/>
                </a:lnTo>
                <a:lnTo>
                  <a:pt x="67" y="178"/>
                </a:lnTo>
                <a:lnTo>
                  <a:pt x="67" y="141"/>
                </a:lnTo>
                <a:lnTo>
                  <a:pt x="67" y="108"/>
                </a:lnTo>
                <a:lnTo>
                  <a:pt x="67" y="92"/>
                </a:lnTo>
                <a:lnTo>
                  <a:pt x="67" y="97"/>
                </a:lnTo>
                <a:lnTo>
                  <a:pt x="67" y="119"/>
                </a:lnTo>
                <a:lnTo>
                  <a:pt x="67" y="135"/>
                </a:lnTo>
                <a:lnTo>
                  <a:pt x="67" y="157"/>
                </a:lnTo>
                <a:lnTo>
                  <a:pt x="67" y="184"/>
                </a:lnTo>
                <a:lnTo>
                  <a:pt x="67" y="211"/>
                </a:lnTo>
                <a:lnTo>
                  <a:pt x="67" y="238"/>
                </a:lnTo>
                <a:lnTo>
                  <a:pt x="67" y="265"/>
                </a:lnTo>
                <a:lnTo>
                  <a:pt x="67" y="286"/>
                </a:lnTo>
                <a:lnTo>
                  <a:pt x="67" y="276"/>
                </a:lnTo>
                <a:lnTo>
                  <a:pt x="67" y="259"/>
                </a:lnTo>
                <a:lnTo>
                  <a:pt x="67" y="243"/>
                </a:lnTo>
                <a:lnTo>
                  <a:pt x="67" y="216"/>
                </a:lnTo>
                <a:lnTo>
                  <a:pt x="73" y="173"/>
                </a:lnTo>
                <a:lnTo>
                  <a:pt x="73" y="130"/>
                </a:lnTo>
                <a:lnTo>
                  <a:pt x="73" y="92"/>
                </a:lnTo>
                <a:lnTo>
                  <a:pt x="73" y="130"/>
                </a:lnTo>
                <a:lnTo>
                  <a:pt x="73" y="189"/>
                </a:lnTo>
                <a:lnTo>
                  <a:pt x="73" y="232"/>
                </a:lnTo>
                <a:lnTo>
                  <a:pt x="73" y="249"/>
                </a:lnTo>
                <a:lnTo>
                  <a:pt x="73" y="270"/>
                </a:lnTo>
                <a:lnTo>
                  <a:pt x="73" y="297"/>
                </a:lnTo>
                <a:lnTo>
                  <a:pt x="73" y="319"/>
                </a:lnTo>
                <a:lnTo>
                  <a:pt x="73" y="324"/>
                </a:lnTo>
                <a:lnTo>
                  <a:pt x="73" y="313"/>
                </a:lnTo>
                <a:lnTo>
                  <a:pt x="73" y="308"/>
                </a:lnTo>
                <a:lnTo>
                  <a:pt x="73" y="302"/>
                </a:lnTo>
                <a:lnTo>
                  <a:pt x="73" y="281"/>
                </a:lnTo>
                <a:lnTo>
                  <a:pt x="73" y="243"/>
                </a:lnTo>
                <a:lnTo>
                  <a:pt x="73" y="205"/>
                </a:lnTo>
                <a:lnTo>
                  <a:pt x="73" y="178"/>
                </a:lnTo>
                <a:lnTo>
                  <a:pt x="73" y="157"/>
                </a:lnTo>
                <a:lnTo>
                  <a:pt x="73" y="108"/>
                </a:lnTo>
                <a:lnTo>
                  <a:pt x="73" y="54"/>
                </a:lnTo>
                <a:lnTo>
                  <a:pt x="73" y="22"/>
                </a:lnTo>
                <a:lnTo>
                  <a:pt x="73" y="33"/>
                </a:lnTo>
                <a:lnTo>
                  <a:pt x="73" y="76"/>
                </a:lnTo>
                <a:lnTo>
                  <a:pt x="73" y="124"/>
                </a:lnTo>
                <a:lnTo>
                  <a:pt x="73" y="173"/>
                </a:lnTo>
                <a:lnTo>
                  <a:pt x="73" y="195"/>
                </a:lnTo>
                <a:lnTo>
                  <a:pt x="73" y="205"/>
                </a:lnTo>
                <a:lnTo>
                  <a:pt x="73" y="216"/>
                </a:lnTo>
                <a:lnTo>
                  <a:pt x="73" y="243"/>
                </a:lnTo>
                <a:lnTo>
                  <a:pt x="73" y="286"/>
                </a:lnTo>
                <a:lnTo>
                  <a:pt x="73" y="319"/>
                </a:lnTo>
                <a:lnTo>
                  <a:pt x="73" y="329"/>
                </a:lnTo>
                <a:lnTo>
                  <a:pt x="73" y="340"/>
                </a:lnTo>
                <a:lnTo>
                  <a:pt x="73" y="324"/>
                </a:lnTo>
                <a:lnTo>
                  <a:pt x="73" y="286"/>
                </a:lnTo>
                <a:lnTo>
                  <a:pt x="73" y="243"/>
                </a:lnTo>
                <a:lnTo>
                  <a:pt x="73" y="216"/>
                </a:lnTo>
                <a:lnTo>
                  <a:pt x="73" y="211"/>
                </a:lnTo>
                <a:lnTo>
                  <a:pt x="73" y="200"/>
                </a:lnTo>
                <a:lnTo>
                  <a:pt x="73" y="211"/>
                </a:lnTo>
                <a:lnTo>
                  <a:pt x="73" y="205"/>
                </a:lnTo>
                <a:lnTo>
                  <a:pt x="73" y="184"/>
                </a:lnTo>
                <a:lnTo>
                  <a:pt x="73" y="157"/>
                </a:lnTo>
                <a:lnTo>
                  <a:pt x="73" y="135"/>
                </a:lnTo>
                <a:lnTo>
                  <a:pt x="73" y="124"/>
                </a:lnTo>
                <a:lnTo>
                  <a:pt x="73" y="130"/>
                </a:lnTo>
                <a:lnTo>
                  <a:pt x="73" y="146"/>
                </a:lnTo>
                <a:lnTo>
                  <a:pt x="73" y="168"/>
                </a:lnTo>
                <a:lnTo>
                  <a:pt x="73" y="178"/>
                </a:lnTo>
                <a:lnTo>
                  <a:pt x="73" y="189"/>
                </a:lnTo>
                <a:lnTo>
                  <a:pt x="73" y="200"/>
                </a:lnTo>
                <a:lnTo>
                  <a:pt x="73" y="227"/>
                </a:lnTo>
                <a:lnTo>
                  <a:pt x="73" y="249"/>
                </a:lnTo>
                <a:lnTo>
                  <a:pt x="73" y="281"/>
                </a:lnTo>
                <a:lnTo>
                  <a:pt x="73" y="302"/>
                </a:lnTo>
                <a:lnTo>
                  <a:pt x="73" y="297"/>
                </a:lnTo>
                <a:lnTo>
                  <a:pt x="73" y="270"/>
                </a:lnTo>
                <a:lnTo>
                  <a:pt x="73" y="232"/>
                </a:lnTo>
                <a:lnTo>
                  <a:pt x="73" y="200"/>
                </a:lnTo>
                <a:lnTo>
                  <a:pt x="73" y="168"/>
                </a:lnTo>
                <a:lnTo>
                  <a:pt x="73" y="141"/>
                </a:lnTo>
                <a:lnTo>
                  <a:pt x="73" y="114"/>
                </a:lnTo>
                <a:lnTo>
                  <a:pt x="73" y="108"/>
                </a:lnTo>
                <a:lnTo>
                  <a:pt x="73" y="135"/>
                </a:lnTo>
                <a:lnTo>
                  <a:pt x="73" y="168"/>
                </a:lnTo>
                <a:lnTo>
                  <a:pt x="73" y="189"/>
                </a:lnTo>
                <a:lnTo>
                  <a:pt x="73" y="200"/>
                </a:lnTo>
                <a:lnTo>
                  <a:pt x="73" y="211"/>
                </a:lnTo>
                <a:lnTo>
                  <a:pt x="73" y="232"/>
                </a:lnTo>
                <a:lnTo>
                  <a:pt x="73" y="259"/>
                </a:lnTo>
                <a:lnTo>
                  <a:pt x="73" y="286"/>
                </a:lnTo>
                <a:lnTo>
                  <a:pt x="73" y="302"/>
                </a:lnTo>
                <a:lnTo>
                  <a:pt x="73" y="292"/>
                </a:lnTo>
                <a:lnTo>
                  <a:pt x="73" y="265"/>
                </a:lnTo>
                <a:lnTo>
                  <a:pt x="73" y="238"/>
                </a:lnTo>
                <a:lnTo>
                  <a:pt x="73" y="222"/>
                </a:lnTo>
                <a:lnTo>
                  <a:pt x="73" y="205"/>
                </a:lnTo>
                <a:lnTo>
                  <a:pt x="73" y="168"/>
                </a:lnTo>
                <a:lnTo>
                  <a:pt x="79" y="130"/>
                </a:lnTo>
                <a:lnTo>
                  <a:pt x="79" y="114"/>
                </a:lnTo>
                <a:lnTo>
                  <a:pt x="79" y="130"/>
                </a:lnTo>
                <a:lnTo>
                  <a:pt x="79" y="162"/>
                </a:lnTo>
                <a:lnTo>
                  <a:pt x="79" y="178"/>
                </a:lnTo>
                <a:lnTo>
                  <a:pt x="79" y="184"/>
                </a:lnTo>
                <a:lnTo>
                  <a:pt x="79" y="200"/>
                </a:lnTo>
                <a:lnTo>
                  <a:pt x="79" y="227"/>
                </a:lnTo>
                <a:lnTo>
                  <a:pt x="79" y="259"/>
                </a:lnTo>
                <a:lnTo>
                  <a:pt x="79" y="281"/>
                </a:lnTo>
                <a:lnTo>
                  <a:pt x="79" y="292"/>
                </a:lnTo>
                <a:lnTo>
                  <a:pt x="79" y="302"/>
                </a:lnTo>
                <a:lnTo>
                  <a:pt x="79" y="313"/>
                </a:lnTo>
                <a:lnTo>
                  <a:pt x="79" y="297"/>
                </a:lnTo>
                <a:lnTo>
                  <a:pt x="79" y="259"/>
                </a:lnTo>
                <a:lnTo>
                  <a:pt x="79" y="189"/>
                </a:lnTo>
                <a:lnTo>
                  <a:pt x="79" y="114"/>
                </a:lnTo>
                <a:lnTo>
                  <a:pt x="79" y="38"/>
                </a:lnTo>
                <a:lnTo>
                  <a:pt x="79" y="0"/>
                </a:lnTo>
                <a:lnTo>
                  <a:pt x="79" y="22"/>
                </a:lnTo>
                <a:lnTo>
                  <a:pt x="79" y="97"/>
                </a:lnTo>
                <a:lnTo>
                  <a:pt x="79" y="184"/>
                </a:lnTo>
                <a:lnTo>
                  <a:pt x="79" y="232"/>
                </a:lnTo>
                <a:lnTo>
                  <a:pt x="79" y="259"/>
                </a:lnTo>
                <a:lnTo>
                  <a:pt x="79" y="292"/>
                </a:lnTo>
                <a:lnTo>
                  <a:pt x="79" y="346"/>
                </a:lnTo>
                <a:lnTo>
                  <a:pt x="79" y="389"/>
                </a:lnTo>
                <a:lnTo>
                  <a:pt x="79" y="362"/>
                </a:lnTo>
                <a:lnTo>
                  <a:pt x="79" y="324"/>
                </a:lnTo>
                <a:lnTo>
                  <a:pt x="79" y="302"/>
                </a:lnTo>
                <a:lnTo>
                  <a:pt x="79" y="297"/>
                </a:lnTo>
                <a:lnTo>
                  <a:pt x="79" y="281"/>
                </a:lnTo>
                <a:lnTo>
                  <a:pt x="79" y="254"/>
                </a:lnTo>
                <a:lnTo>
                  <a:pt x="79" y="232"/>
                </a:lnTo>
                <a:lnTo>
                  <a:pt x="79" y="205"/>
                </a:lnTo>
                <a:lnTo>
                  <a:pt x="79" y="178"/>
                </a:lnTo>
                <a:lnTo>
                  <a:pt x="79" y="162"/>
                </a:lnTo>
                <a:lnTo>
                  <a:pt x="79" y="173"/>
                </a:lnTo>
                <a:lnTo>
                  <a:pt x="79" y="195"/>
                </a:lnTo>
                <a:lnTo>
                  <a:pt x="79" y="205"/>
                </a:lnTo>
                <a:lnTo>
                  <a:pt x="79" y="195"/>
                </a:lnTo>
                <a:lnTo>
                  <a:pt x="79" y="200"/>
                </a:lnTo>
                <a:lnTo>
                  <a:pt x="79" y="184"/>
                </a:lnTo>
                <a:lnTo>
                  <a:pt x="79" y="157"/>
                </a:lnTo>
                <a:lnTo>
                  <a:pt x="79" y="130"/>
                </a:lnTo>
                <a:lnTo>
                  <a:pt x="79" y="97"/>
                </a:lnTo>
                <a:lnTo>
                  <a:pt x="79" y="70"/>
                </a:lnTo>
                <a:lnTo>
                  <a:pt x="79" y="103"/>
                </a:lnTo>
                <a:lnTo>
                  <a:pt x="79" y="151"/>
                </a:lnTo>
                <a:lnTo>
                  <a:pt x="79" y="184"/>
                </a:lnTo>
                <a:lnTo>
                  <a:pt x="79" y="200"/>
                </a:lnTo>
                <a:lnTo>
                  <a:pt x="79" y="205"/>
                </a:lnTo>
                <a:lnTo>
                  <a:pt x="79" y="216"/>
                </a:lnTo>
                <a:lnTo>
                  <a:pt x="79" y="222"/>
                </a:lnTo>
                <a:lnTo>
                  <a:pt x="79" y="227"/>
                </a:lnTo>
                <a:lnTo>
                  <a:pt x="79" y="249"/>
                </a:lnTo>
                <a:lnTo>
                  <a:pt x="79" y="259"/>
                </a:lnTo>
                <a:lnTo>
                  <a:pt x="79" y="254"/>
                </a:lnTo>
                <a:lnTo>
                  <a:pt x="79" y="232"/>
                </a:lnTo>
                <a:lnTo>
                  <a:pt x="79" y="205"/>
                </a:lnTo>
                <a:lnTo>
                  <a:pt x="79" y="178"/>
                </a:lnTo>
                <a:lnTo>
                  <a:pt x="79" y="151"/>
                </a:lnTo>
                <a:lnTo>
                  <a:pt x="79" y="146"/>
                </a:lnTo>
                <a:lnTo>
                  <a:pt x="79" y="168"/>
                </a:lnTo>
                <a:lnTo>
                  <a:pt x="79" y="211"/>
                </a:lnTo>
                <a:lnTo>
                  <a:pt x="79" y="249"/>
                </a:lnTo>
                <a:lnTo>
                  <a:pt x="79" y="270"/>
                </a:lnTo>
                <a:lnTo>
                  <a:pt x="79" y="281"/>
                </a:lnTo>
                <a:lnTo>
                  <a:pt x="79" y="292"/>
                </a:lnTo>
                <a:lnTo>
                  <a:pt x="79" y="297"/>
                </a:lnTo>
                <a:lnTo>
                  <a:pt x="79" y="281"/>
                </a:lnTo>
                <a:lnTo>
                  <a:pt x="79" y="270"/>
                </a:lnTo>
                <a:lnTo>
                  <a:pt x="79" y="259"/>
                </a:lnTo>
                <a:lnTo>
                  <a:pt x="79" y="254"/>
                </a:lnTo>
                <a:lnTo>
                  <a:pt x="79" y="249"/>
                </a:lnTo>
                <a:lnTo>
                  <a:pt x="85" y="238"/>
                </a:lnTo>
                <a:lnTo>
                  <a:pt x="85" y="222"/>
                </a:lnTo>
                <a:lnTo>
                  <a:pt x="85" y="211"/>
                </a:lnTo>
                <a:lnTo>
                  <a:pt x="85" y="216"/>
                </a:lnTo>
                <a:lnTo>
                  <a:pt x="85" y="211"/>
                </a:lnTo>
                <a:lnTo>
                  <a:pt x="85" y="184"/>
                </a:lnTo>
                <a:lnTo>
                  <a:pt x="85" y="157"/>
                </a:lnTo>
                <a:lnTo>
                  <a:pt x="85" y="162"/>
                </a:lnTo>
                <a:lnTo>
                  <a:pt x="85" y="195"/>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4" name="Freeform 206"/>
          <p:cNvSpPr>
            <a:spLocks/>
          </p:cNvSpPr>
          <p:nvPr/>
        </p:nvSpPr>
        <p:spPr bwMode="auto">
          <a:xfrm>
            <a:off x="4735513" y="2063750"/>
            <a:ext cx="166687" cy="949325"/>
          </a:xfrm>
          <a:custGeom>
            <a:avLst/>
            <a:gdLst>
              <a:gd name="T0" fmla="*/ 0 w 73"/>
              <a:gd name="T1" fmla="*/ 491 h 756"/>
              <a:gd name="T2" fmla="*/ 0 w 73"/>
              <a:gd name="T3" fmla="*/ 264 h 756"/>
              <a:gd name="T4" fmla="*/ 0 w 73"/>
              <a:gd name="T5" fmla="*/ 416 h 756"/>
              <a:gd name="T6" fmla="*/ 0 w 73"/>
              <a:gd name="T7" fmla="*/ 313 h 756"/>
              <a:gd name="T8" fmla="*/ 6 w 73"/>
              <a:gd name="T9" fmla="*/ 248 h 756"/>
              <a:gd name="T10" fmla="*/ 6 w 73"/>
              <a:gd name="T11" fmla="*/ 210 h 756"/>
              <a:gd name="T12" fmla="*/ 6 w 73"/>
              <a:gd name="T13" fmla="*/ 421 h 756"/>
              <a:gd name="T14" fmla="*/ 6 w 73"/>
              <a:gd name="T15" fmla="*/ 281 h 756"/>
              <a:gd name="T16" fmla="*/ 12 w 73"/>
              <a:gd name="T17" fmla="*/ 529 h 756"/>
              <a:gd name="T18" fmla="*/ 12 w 73"/>
              <a:gd name="T19" fmla="*/ 335 h 756"/>
              <a:gd name="T20" fmla="*/ 12 w 73"/>
              <a:gd name="T21" fmla="*/ 394 h 756"/>
              <a:gd name="T22" fmla="*/ 12 w 73"/>
              <a:gd name="T23" fmla="*/ 421 h 756"/>
              <a:gd name="T24" fmla="*/ 12 w 73"/>
              <a:gd name="T25" fmla="*/ 297 h 756"/>
              <a:gd name="T26" fmla="*/ 18 w 73"/>
              <a:gd name="T27" fmla="*/ 291 h 756"/>
              <a:gd name="T28" fmla="*/ 18 w 73"/>
              <a:gd name="T29" fmla="*/ 518 h 756"/>
              <a:gd name="T30" fmla="*/ 18 w 73"/>
              <a:gd name="T31" fmla="*/ 394 h 756"/>
              <a:gd name="T32" fmla="*/ 18 w 73"/>
              <a:gd name="T33" fmla="*/ 313 h 756"/>
              <a:gd name="T34" fmla="*/ 24 w 73"/>
              <a:gd name="T35" fmla="*/ 491 h 756"/>
              <a:gd name="T36" fmla="*/ 24 w 73"/>
              <a:gd name="T37" fmla="*/ 416 h 756"/>
              <a:gd name="T38" fmla="*/ 24 w 73"/>
              <a:gd name="T39" fmla="*/ 324 h 756"/>
              <a:gd name="T40" fmla="*/ 24 w 73"/>
              <a:gd name="T41" fmla="*/ 264 h 756"/>
              <a:gd name="T42" fmla="*/ 24 w 73"/>
              <a:gd name="T43" fmla="*/ 599 h 756"/>
              <a:gd name="T44" fmla="*/ 30 w 73"/>
              <a:gd name="T45" fmla="*/ 259 h 756"/>
              <a:gd name="T46" fmla="*/ 30 w 73"/>
              <a:gd name="T47" fmla="*/ 302 h 756"/>
              <a:gd name="T48" fmla="*/ 30 w 73"/>
              <a:gd name="T49" fmla="*/ 378 h 756"/>
              <a:gd name="T50" fmla="*/ 30 w 73"/>
              <a:gd name="T51" fmla="*/ 389 h 756"/>
              <a:gd name="T52" fmla="*/ 30 w 73"/>
              <a:gd name="T53" fmla="*/ 281 h 756"/>
              <a:gd name="T54" fmla="*/ 37 w 73"/>
              <a:gd name="T55" fmla="*/ 297 h 756"/>
              <a:gd name="T56" fmla="*/ 37 w 73"/>
              <a:gd name="T57" fmla="*/ 259 h 756"/>
              <a:gd name="T58" fmla="*/ 37 w 73"/>
              <a:gd name="T59" fmla="*/ 367 h 756"/>
              <a:gd name="T60" fmla="*/ 37 w 73"/>
              <a:gd name="T61" fmla="*/ 324 h 756"/>
              <a:gd name="T62" fmla="*/ 37 w 73"/>
              <a:gd name="T63" fmla="*/ 372 h 756"/>
              <a:gd name="T64" fmla="*/ 43 w 73"/>
              <a:gd name="T65" fmla="*/ 270 h 756"/>
              <a:gd name="T66" fmla="*/ 43 w 73"/>
              <a:gd name="T67" fmla="*/ 389 h 756"/>
              <a:gd name="T68" fmla="*/ 43 w 73"/>
              <a:gd name="T69" fmla="*/ 426 h 756"/>
              <a:gd name="T70" fmla="*/ 43 w 73"/>
              <a:gd name="T71" fmla="*/ 248 h 756"/>
              <a:gd name="T72" fmla="*/ 49 w 73"/>
              <a:gd name="T73" fmla="*/ 502 h 756"/>
              <a:gd name="T74" fmla="*/ 49 w 73"/>
              <a:gd name="T75" fmla="*/ 367 h 756"/>
              <a:gd name="T76" fmla="*/ 49 w 73"/>
              <a:gd name="T77" fmla="*/ 351 h 756"/>
              <a:gd name="T78" fmla="*/ 49 w 73"/>
              <a:gd name="T79" fmla="*/ 308 h 756"/>
              <a:gd name="T80" fmla="*/ 49 w 73"/>
              <a:gd name="T81" fmla="*/ 394 h 756"/>
              <a:gd name="T82" fmla="*/ 55 w 73"/>
              <a:gd name="T83" fmla="*/ 335 h 756"/>
              <a:gd name="T84" fmla="*/ 55 w 73"/>
              <a:gd name="T85" fmla="*/ 275 h 756"/>
              <a:gd name="T86" fmla="*/ 55 w 73"/>
              <a:gd name="T87" fmla="*/ 264 h 756"/>
              <a:gd name="T88" fmla="*/ 55 w 73"/>
              <a:gd name="T89" fmla="*/ 394 h 756"/>
              <a:gd name="T90" fmla="*/ 55 w 73"/>
              <a:gd name="T91" fmla="*/ 399 h 756"/>
              <a:gd name="T92" fmla="*/ 61 w 73"/>
              <a:gd name="T93" fmla="*/ 243 h 756"/>
              <a:gd name="T94" fmla="*/ 61 w 73"/>
              <a:gd name="T95" fmla="*/ 513 h 756"/>
              <a:gd name="T96" fmla="*/ 61 w 73"/>
              <a:gd name="T97" fmla="*/ 529 h 756"/>
              <a:gd name="T98" fmla="*/ 61 w 73"/>
              <a:gd name="T99" fmla="*/ 243 h 756"/>
              <a:gd name="T100" fmla="*/ 67 w 73"/>
              <a:gd name="T101" fmla="*/ 324 h 756"/>
              <a:gd name="T102" fmla="*/ 67 w 73"/>
              <a:gd name="T103" fmla="*/ 356 h 756"/>
              <a:gd name="T104" fmla="*/ 67 w 73"/>
              <a:gd name="T105" fmla="*/ 302 h 756"/>
              <a:gd name="T106" fmla="*/ 67 w 73"/>
              <a:gd name="T107" fmla="*/ 389 h 756"/>
              <a:gd name="T108" fmla="*/ 67 w 73"/>
              <a:gd name="T109" fmla="*/ 200 h 756"/>
              <a:gd name="T110" fmla="*/ 73 w 73"/>
              <a:gd name="T111" fmla="*/ 54 h 756"/>
              <a:gd name="T112" fmla="*/ 73 w 73"/>
              <a:gd name="T113" fmla="*/ 183 h 756"/>
              <a:gd name="T114" fmla="*/ 73 w 73"/>
              <a:gd name="T115" fmla="*/ 437 h 756"/>
              <a:gd name="T116" fmla="*/ 73 w 73"/>
              <a:gd name="T117" fmla="*/ 432 h 756"/>
              <a:gd name="T118" fmla="*/ 73 w 73"/>
              <a:gd name="T119" fmla="*/ 340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 h="756">
                <a:moveTo>
                  <a:pt x="0" y="335"/>
                </a:moveTo>
                <a:lnTo>
                  <a:pt x="0" y="356"/>
                </a:lnTo>
                <a:lnTo>
                  <a:pt x="0" y="345"/>
                </a:lnTo>
                <a:lnTo>
                  <a:pt x="0" y="308"/>
                </a:lnTo>
                <a:lnTo>
                  <a:pt x="0" y="270"/>
                </a:lnTo>
                <a:lnTo>
                  <a:pt x="0" y="254"/>
                </a:lnTo>
                <a:lnTo>
                  <a:pt x="0" y="243"/>
                </a:lnTo>
                <a:lnTo>
                  <a:pt x="0" y="248"/>
                </a:lnTo>
                <a:lnTo>
                  <a:pt x="0" y="270"/>
                </a:lnTo>
                <a:lnTo>
                  <a:pt x="0" y="313"/>
                </a:lnTo>
                <a:lnTo>
                  <a:pt x="0" y="345"/>
                </a:lnTo>
                <a:lnTo>
                  <a:pt x="0" y="362"/>
                </a:lnTo>
                <a:lnTo>
                  <a:pt x="0" y="372"/>
                </a:lnTo>
                <a:lnTo>
                  <a:pt x="0" y="399"/>
                </a:lnTo>
                <a:lnTo>
                  <a:pt x="0" y="432"/>
                </a:lnTo>
                <a:lnTo>
                  <a:pt x="0" y="464"/>
                </a:lnTo>
                <a:lnTo>
                  <a:pt x="0" y="491"/>
                </a:lnTo>
                <a:lnTo>
                  <a:pt x="0" y="502"/>
                </a:lnTo>
                <a:lnTo>
                  <a:pt x="0" y="496"/>
                </a:lnTo>
                <a:lnTo>
                  <a:pt x="0" y="475"/>
                </a:lnTo>
                <a:lnTo>
                  <a:pt x="0" y="442"/>
                </a:lnTo>
                <a:lnTo>
                  <a:pt x="0" y="410"/>
                </a:lnTo>
                <a:lnTo>
                  <a:pt x="0" y="378"/>
                </a:lnTo>
                <a:lnTo>
                  <a:pt x="0" y="345"/>
                </a:lnTo>
                <a:lnTo>
                  <a:pt x="0" y="329"/>
                </a:lnTo>
                <a:lnTo>
                  <a:pt x="0" y="324"/>
                </a:lnTo>
                <a:lnTo>
                  <a:pt x="0" y="318"/>
                </a:lnTo>
                <a:lnTo>
                  <a:pt x="0" y="313"/>
                </a:lnTo>
                <a:lnTo>
                  <a:pt x="0" y="308"/>
                </a:lnTo>
                <a:lnTo>
                  <a:pt x="0" y="313"/>
                </a:lnTo>
                <a:lnTo>
                  <a:pt x="0" y="308"/>
                </a:lnTo>
                <a:lnTo>
                  <a:pt x="0" y="297"/>
                </a:lnTo>
                <a:lnTo>
                  <a:pt x="0" y="281"/>
                </a:lnTo>
                <a:lnTo>
                  <a:pt x="0" y="264"/>
                </a:lnTo>
                <a:lnTo>
                  <a:pt x="0" y="259"/>
                </a:lnTo>
                <a:lnTo>
                  <a:pt x="0" y="286"/>
                </a:lnTo>
                <a:lnTo>
                  <a:pt x="0" y="324"/>
                </a:lnTo>
                <a:lnTo>
                  <a:pt x="0" y="356"/>
                </a:lnTo>
                <a:lnTo>
                  <a:pt x="0" y="372"/>
                </a:lnTo>
                <a:lnTo>
                  <a:pt x="0" y="378"/>
                </a:lnTo>
                <a:lnTo>
                  <a:pt x="0" y="383"/>
                </a:lnTo>
                <a:lnTo>
                  <a:pt x="0" y="367"/>
                </a:lnTo>
                <a:lnTo>
                  <a:pt x="0" y="362"/>
                </a:lnTo>
                <a:lnTo>
                  <a:pt x="0" y="367"/>
                </a:lnTo>
                <a:lnTo>
                  <a:pt x="0" y="372"/>
                </a:lnTo>
                <a:lnTo>
                  <a:pt x="0" y="367"/>
                </a:lnTo>
                <a:lnTo>
                  <a:pt x="0" y="362"/>
                </a:lnTo>
                <a:lnTo>
                  <a:pt x="0" y="367"/>
                </a:lnTo>
                <a:lnTo>
                  <a:pt x="0" y="383"/>
                </a:lnTo>
                <a:lnTo>
                  <a:pt x="0" y="399"/>
                </a:lnTo>
                <a:lnTo>
                  <a:pt x="0" y="416"/>
                </a:lnTo>
                <a:lnTo>
                  <a:pt x="0" y="410"/>
                </a:lnTo>
                <a:lnTo>
                  <a:pt x="0" y="405"/>
                </a:lnTo>
                <a:lnTo>
                  <a:pt x="0" y="394"/>
                </a:lnTo>
                <a:lnTo>
                  <a:pt x="0" y="383"/>
                </a:lnTo>
                <a:lnTo>
                  <a:pt x="0" y="378"/>
                </a:lnTo>
                <a:lnTo>
                  <a:pt x="0" y="367"/>
                </a:lnTo>
                <a:lnTo>
                  <a:pt x="0" y="362"/>
                </a:lnTo>
                <a:lnTo>
                  <a:pt x="0" y="345"/>
                </a:lnTo>
                <a:lnTo>
                  <a:pt x="0" y="329"/>
                </a:lnTo>
                <a:lnTo>
                  <a:pt x="0" y="313"/>
                </a:lnTo>
                <a:lnTo>
                  <a:pt x="0" y="297"/>
                </a:lnTo>
                <a:lnTo>
                  <a:pt x="0" y="275"/>
                </a:lnTo>
                <a:lnTo>
                  <a:pt x="0" y="270"/>
                </a:lnTo>
                <a:lnTo>
                  <a:pt x="0" y="281"/>
                </a:lnTo>
                <a:lnTo>
                  <a:pt x="0" y="297"/>
                </a:lnTo>
                <a:lnTo>
                  <a:pt x="0" y="308"/>
                </a:lnTo>
                <a:lnTo>
                  <a:pt x="0" y="313"/>
                </a:lnTo>
                <a:lnTo>
                  <a:pt x="0" y="324"/>
                </a:lnTo>
                <a:lnTo>
                  <a:pt x="6" y="335"/>
                </a:lnTo>
                <a:lnTo>
                  <a:pt x="6" y="340"/>
                </a:lnTo>
                <a:lnTo>
                  <a:pt x="6" y="345"/>
                </a:lnTo>
                <a:lnTo>
                  <a:pt x="6" y="362"/>
                </a:lnTo>
                <a:lnTo>
                  <a:pt x="6" y="383"/>
                </a:lnTo>
                <a:lnTo>
                  <a:pt x="6" y="389"/>
                </a:lnTo>
                <a:lnTo>
                  <a:pt x="6" y="394"/>
                </a:lnTo>
                <a:lnTo>
                  <a:pt x="6" y="399"/>
                </a:lnTo>
                <a:lnTo>
                  <a:pt x="6" y="389"/>
                </a:lnTo>
                <a:lnTo>
                  <a:pt x="6" y="378"/>
                </a:lnTo>
                <a:lnTo>
                  <a:pt x="6" y="372"/>
                </a:lnTo>
                <a:lnTo>
                  <a:pt x="6" y="383"/>
                </a:lnTo>
                <a:lnTo>
                  <a:pt x="6" y="394"/>
                </a:lnTo>
                <a:lnTo>
                  <a:pt x="6" y="367"/>
                </a:lnTo>
                <a:lnTo>
                  <a:pt x="6" y="313"/>
                </a:lnTo>
                <a:lnTo>
                  <a:pt x="6" y="248"/>
                </a:lnTo>
                <a:lnTo>
                  <a:pt x="6" y="200"/>
                </a:lnTo>
                <a:lnTo>
                  <a:pt x="6" y="194"/>
                </a:lnTo>
                <a:lnTo>
                  <a:pt x="6" y="232"/>
                </a:lnTo>
                <a:lnTo>
                  <a:pt x="6" y="286"/>
                </a:lnTo>
                <a:lnTo>
                  <a:pt x="6" y="335"/>
                </a:lnTo>
                <a:lnTo>
                  <a:pt x="6" y="362"/>
                </a:lnTo>
                <a:lnTo>
                  <a:pt x="6" y="378"/>
                </a:lnTo>
                <a:lnTo>
                  <a:pt x="6" y="416"/>
                </a:lnTo>
                <a:lnTo>
                  <a:pt x="6" y="459"/>
                </a:lnTo>
                <a:lnTo>
                  <a:pt x="6" y="502"/>
                </a:lnTo>
                <a:lnTo>
                  <a:pt x="6" y="529"/>
                </a:lnTo>
                <a:lnTo>
                  <a:pt x="6" y="545"/>
                </a:lnTo>
                <a:lnTo>
                  <a:pt x="6" y="561"/>
                </a:lnTo>
                <a:lnTo>
                  <a:pt x="6" y="518"/>
                </a:lnTo>
                <a:lnTo>
                  <a:pt x="6" y="426"/>
                </a:lnTo>
                <a:lnTo>
                  <a:pt x="6" y="313"/>
                </a:lnTo>
                <a:lnTo>
                  <a:pt x="6" y="210"/>
                </a:lnTo>
                <a:lnTo>
                  <a:pt x="6" y="135"/>
                </a:lnTo>
                <a:lnTo>
                  <a:pt x="6" y="102"/>
                </a:lnTo>
                <a:lnTo>
                  <a:pt x="6" y="119"/>
                </a:lnTo>
                <a:lnTo>
                  <a:pt x="6" y="162"/>
                </a:lnTo>
                <a:lnTo>
                  <a:pt x="6" y="210"/>
                </a:lnTo>
                <a:lnTo>
                  <a:pt x="6" y="248"/>
                </a:lnTo>
                <a:lnTo>
                  <a:pt x="6" y="286"/>
                </a:lnTo>
                <a:lnTo>
                  <a:pt x="6" y="324"/>
                </a:lnTo>
                <a:lnTo>
                  <a:pt x="6" y="351"/>
                </a:lnTo>
                <a:lnTo>
                  <a:pt x="6" y="362"/>
                </a:lnTo>
                <a:lnTo>
                  <a:pt x="6" y="367"/>
                </a:lnTo>
                <a:lnTo>
                  <a:pt x="6" y="383"/>
                </a:lnTo>
                <a:lnTo>
                  <a:pt x="6" y="416"/>
                </a:lnTo>
                <a:lnTo>
                  <a:pt x="6" y="437"/>
                </a:lnTo>
                <a:lnTo>
                  <a:pt x="6" y="442"/>
                </a:lnTo>
                <a:lnTo>
                  <a:pt x="6" y="437"/>
                </a:lnTo>
                <a:lnTo>
                  <a:pt x="6" y="421"/>
                </a:lnTo>
                <a:lnTo>
                  <a:pt x="6" y="405"/>
                </a:lnTo>
                <a:lnTo>
                  <a:pt x="6" y="399"/>
                </a:lnTo>
                <a:lnTo>
                  <a:pt x="6" y="421"/>
                </a:lnTo>
                <a:lnTo>
                  <a:pt x="6" y="442"/>
                </a:lnTo>
                <a:lnTo>
                  <a:pt x="6" y="459"/>
                </a:lnTo>
                <a:lnTo>
                  <a:pt x="6" y="442"/>
                </a:lnTo>
                <a:lnTo>
                  <a:pt x="6" y="405"/>
                </a:lnTo>
                <a:lnTo>
                  <a:pt x="6" y="356"/>
                </a:lnTo>
                <a:lnTo>
                  <a:pt x="6" y="318"/>
                </a:lnTo>
                <a:lnTo>
                  <a:pt x="6" y="291"/>
                </a:lnTo>
                <a:lnTo>
                  <a:pt x="6" y="275"/>
                </a:lnTo>
                <a:lnTo>
                  <a:pt x="6" y="259"/>
                </a:lnTo>
                <a:lnTo>
                  <a:pt x="6" y="270"/>
                </a:lnTo>
                <a:lnTo>
                  <a:pt x="6" y="275"/>
                </a:lnTo>
                <a:lnTo>
                  <a:pt x="6" y="270"/>
                </a:lnTo>
                <a:lnTo>
                  <a:pt x="6" y="275"/>
                </a:lnTo>
                <a:lnTo>
                  <a:pt x="6" y="281"/>
                </a:lnTo>
                <a:lnTo>
                  <a:pt x="6" y="264"/>
                </a:lnTo>
                <a:lnTo>
                  <a:pt x="6" y="221"/>
                </a:lnTo>
                <a:lnTo>
                  <a:pt x="6" y="183"/>
                </a:lnTo>
                <a:lnTo>
                  <a:pt x="6" y="194"/>
                </a:lnTo>
                <a:lnTo>
                  <a:pt x="6" y="254"/>
                </a:lnTo>
                <a:lnTo>
                  <a:pt x="6" y="318"/>
                </a:lnTo>
                <a:lnTo>
                  <a:pt x="6" y="367"/>
                </a:lnTo>
                <a:lnTo>
                  <a:pt x="12" y="394"/>
                </a:lnTo>
                <a:lnTo>
                  <a:pt x="12" y="432"/>
                </a:lnTo>
                <a:lnTo>
                  <a:pt x="12" y="469"/>
                </a:lnTo>
                <a:lnTo>
                  <a:pt x="12" y="496"/>
                </a:lnTo>
                <a:lnTo>
                  <a:pt x="12" y="502"/>
                </a:lnTo>
                <a:lnTo>
                  <a:pt x="12" y="507"/>
                </a:lnTo>
                <a:lnTo>
                  <a:pt x="12" y="523"/>
                </a:lnTo>
                <a:lnTo>
                  <a:pt x="12" y="550"/>
                </a:lnTo>
                <a:lnTo>
                  <a:pt x="12" y="556"/>
                </a:lnTo>
                <a:lnTo>
                  <a:pt x="12" y="529"/>
                </a:lnTo>
                <a:lnTo>
                  <a:pt x="12" y="469"/>
                </a:lnTo>
                <a:lnTo>
                  <a:pt x="12" y="410"/>
                </a:lnTo>
                <a:lnTo>
                  <a:pt x="12" y="367"/>
                </a:lnTo>
                <a:lnTo>
                  <a:pt x="12" y="345"/>
                </a:lnTo>
                <a:lnTo>
                  <a:pt x="12" y="324"/>
                </a:lnTo>
                <a:lnTo>
                  <a:pt x="12" y="302"/>
                </a:lnTo>
                <a:lnTo>
                  <a:pt x="12" y="270"/>
                </a:lnTo>
                <a:lnTo>
                  <a:pt x="12" y="237"/>
                </a:lnTo>
                <a:lnTo>
                  <a:pt x="12" y="210"/>
                </a:lnTo>
                <a:lnTo>
                  <a:pt x="12" y="183"/>
                </a:lnTo>
                <a:lnTo>
                  <a:pt x="12" y="173"/>
                </a:lnTo>
                <a:lnTo>
                  <a:pt x="12" y="189"/>
                </a:lnTo>
                <a:lnTo>
                  <a:pt x="12" y="232"/>
                </a:lnTo>
                <a:lnTo>
                  <a:pt x="12" y="281"/>
                </a:lnTo>
                <a:lnTo>
                  <a:pt x="12" y="313"/>
                </a:lnTo>
                <a:lnTo>
                  <a:pt x="12" y="329"/>
                </a:lnTo>
                <a:lnTo>
                  <a:pt x="12" y="335"/>
                </a:lnTo>
                <a:lnTo>
                  <a:pt x="12" y="340"/>
                </a:lnTo>
                <a:lnTo>
                  <a:pt x="12" y="362"/>
                </a:lnTo>
                <a:lnTo>
                  <a:pt x="12" y="394"/>
                </a:lnTo>
                <a:lnTo>
                  <a:pt x="12" y="437"/>
                </a:lnTo>
                <a:lnTo>
                  <a:pt x="12" y="480"/>
                </a:lnTo>
                <a:lnTo>
                  <a:pt x="12" y="502"/>
                </a:lnTo>
                <a:lnTo>
                  <a:pt x="12" y="486"/>
                </a:lnTo>
                <a:lnTo>
                  <a:pt x="12" y="437"/>
                </a:lnTo>
                <a:lnTo>
                  <a:pt x="12" y="383"/>
                </a:lnTo>
                <a:lnTo>
                  <a:pt x="12" y="351"/>
                </a:lnTo>
                <a:lnTo>
                  <a:pt x="12" y="345"/>
                </a:lnTo>
                <a:lnTo>
                  <a:pt x="12" y="340"/>
                </a:lnTo>
                <a:lnTo>
                  <a:pt x="12" y="351"/>
                </a:lnTo>
                <a:lnTo>
                  <a:pt x="12" y="378"/>
                </a:lnTo>
                <a:lnTo>
                  <a:pt x="12" y="410"/>
                </a:lnTo>
                <a:lnTo>
                  <a:pt x="12" y="421"/>
                </a:lnTo>
                <a:lnTo>
                  <a:pt x="12" y="394"/>
                </a:lnTo>
                <a:lnTo>
                  <a:pt x="12" y="356"/>
                </a:lnTo>
                <a:lnTo>
                  <a:pt x="12" y="324"/>
                </a:lnTo>
                <a:lnTo>
                  <a:pt x="12" y="302"/>
                </a:lnTo>
                <a:lnTo>
                  <a:pt x="12" y="281"/>
                </a:lnTo>
                <a:lnTo>
                  <a:pt x="12" y="254"/>
                </a:lnTo>
                <a:lnTo>
                  <a:pt x="12" y="243"/>
                </a:lnTo>
                <a:lnTo>
                  <a:pt x="12" y="264"/>
                </a:lnTo>
                <a:lnTo>
                  <a:pt x="12" y="302"/>
                </a:lnTo>
                <a:lnTo>
                  <a:pt x="12" y="335"/>
                </a:lnTo>
                <a:lnTo>
                  <a:pt x="12" y="351"/>
                </a:lnTo>
                <a:lnTo>
                  <a:pt x="12" y="356"/>
                </a:lnTo>
                <a:lnTo>
                  <a:pt x="12" y="383"/>
                </a:lnTo>
                <a:lnTo>
                  <a:pt x="12" y="432"/>
                </a:lnTo>
                <a:lnTo>
                  <a:pt x="12" y="475"/>
                </a:lnTo>
                <a:lnTo>
                  <a:pt x="12" y="496"/>
                </a:lnTo>
                <a:lnTo>
                  <a:pt x="12" y="469"/>
                </a:lnTo>
                <a:lnTo>
                  <a:pt x="12" y="421"/>
                </a:lnTo>
                <a:lnTo>
                  <a:pt x="12" y="378"/>
                </a:lnTo>
                <a:lnTo>
                  <a:pt x="12" y="356"/>
                </a:lnTo>
                <a:lnTo>
                  <a:pt x="12" y="351"/>
                </a:lnTo>
                <a:lnTo>
                  <a:pt x="12" y="340"/>
                </a:lnTo>
                <a:lnTo>
                  <a:pt x="12" y="308"/>
                </a:lnTo>
                <a:lnTo>
                  <a:pt x="12" y="254"/>
                </a:lnTo>
                <a:lnTo>
                  <a:pt x="12" y="210"/>
                </a:lnTo>
                <a:lnTo>
                  <a:pt x="12" y="221"/>
                </a:lnTo>
                <a:lnTo>
                  <a:pt x="12" y="264"/>
                </a:lnTo>
                <a:lnTo>
                  <a:pt x="12" y="313"/>
                </a:lnTo>
                <a:lnTo>
                  <a:pt x="12" y="335"/>
                </a:lnTo>
                <a:lnTo>
                  <a:pt x="12" y="329"/>
                </a:lnTo>
                <a:lnTo>
                  <a:pt x="12" y="318"/>
                </a:lnTo>
                <a:lnTo>
                  <a:pt x="12" y="308"/>
                </a:lnTo>
                <a:lnTo>
                  <a:pt x="12" y="302"/>
                </a:lnTo>
                <a:lnTo>
                  <a:pt x="12" y="291"/>
                </a:lnTo>
                <a:lnTo>
                  <a:pt x="12" y="297"/>
                </a:lnTo>
                <a:lnTo>
                  <a:pt x="12" y="318"/>
                </a:lnTo>
                <a:lnTo>
                  <a:pt x="12" y="345"/>
                </a:lnTo>
                <a:lnTo>
                  <a:pt x="12" y="378"/>
                </a:lnTo>
                <a:lnTo>
                  <a:pt x="12" y="416"/>
                </a:lnTo>
                <a:lnTo>
                  <a:pt x="18" y="442"/>
                </a:lnTo>
                <a:lnTo>
                  <a:pt x="18" y="459"/>
                </a:lnTo>
                <a:lnTo>
                  <a:pt x="18" y="453"/>
                </a:lnTo>
                <a:lnTo>
                  <a:pt x="18" y="459"/>
                </a:lnTo>
                <a:lnTo>
                  <a:pt x="18" y="475"/>
                </a:lnTo>
                <a:lnTo>
                  <a:pt x="18" y="480"/>
                </a:lnTo>
                <a:lnTo>
                  <a:pt x="18" y="469"/>
                </a:lnTo>
                <a:lnTo>
                  <a:pt x="18" y="442"/>
                </a:lnTo>
                <a:lnTo>
                  <a:pt x="18" y="410"/>
                </a:lnTo>
                <a:lnTo>
                  <a:pt x="18" y="383"/>
                </a:lnTo>
                <a:lnTo>
                  <a:pt x="18" y="356"/>
                </a:lnTo>
                <a:lnTo>
                  <a:pt x="18" y="329"/>
                </a:lnTo>
                <a:lnTo>
                  <a:pt x="18" y="291"/>
                </a:lnTo>
                <a:lnTo>
                  <a:pt x="18" y="259"/>
                </a:lnTo>
                <a:lnTo>
                  <a:pt x="18" y="243"/>
                </a:lnTo>
                <a:lnTo>
                  <a:pt x="18" y="248"/>
                </a:lnTo>
                <a:lnTo>
                  <a:pt x="18" y="243"/>
                </a:lnTo>
                <a:lnTo>
                  <a:pt x="18" y="227"/>
                </a:lnTo>
                <a:lnTo>
                  <a:pt x="18" y="205"/>
                </a:lnTo>
                <a:lnTo>
                  <a:pt x="18" y="237"/>
                </a:lnTo>
                <a:lnTo>
                  <a:pt x="18" y="291"/>
                </a:lnTo>
                <a:lnTo>
                  <a:pt x="18" y="340"/>
                </a:lnTo>
                <a:lnTo>
                  <a:pt x="18" y="362"/>
                </a:lnTo>
                <a:lnTo>
                  <a:pt x="18" y="345"/>
                </a:lnTo>
                <a:lnTo>
                  <a:pt x="18" y="324"/>
                </a:lnTo>
                <a:lnTo>
                  <a:pt x="18" y="340"/>
                </a:lnTo>
                <a:lnTo>
                  <a:pt x="18" y="394"/>
                </a:lnTo>
                <a:lnTo>
                  <a:pt x="18" y="453"/>
                </a:lnTo>
                <a:lnTo>
                  <a:pt x="18" y="502"/>
                </a:lnTo>
                <a:lnTo>
                  <a:pt x="18" y="518"/>
                </a:lnTo>
                <a:lnTo>
                  <a:pt x="18" y="502"/>
                </a:lnTo>
                <a:lnTo>
                  <a:pt x="18" y="464"/>
                </a:lnTo>
                <a:lnTo>
                  <a:pt x="18" y="421"/>
                </a:lnTo>
                <a:lnTo>
                  <a:pt x="18" y="394"/>
                </a:lnTo>
                <a:lnTo>
                  <a:pt x="18" y="389"/>
                </a:lnTo>
                <a:lnTo>
                  <a:pt x="18" y="394"/>
                </a:lnTo>
                <a:lnTo>
                  <a:pt x="18" y="383"/>
                </a:lnTo>
                <a:lnTo>
                  <a:pt x="18" y="345"/>
                </a:lnTo>
                <a:lnTo>
                  <a:pt x="18" y="297"/>
                </a:lnTo>
                <a:lnTo>
                  <a:pt x="18" y="264"/>
                </a:lnTo>
                <a:lnTo>
                  <a:pt x="18" y="254"/>
                </a:lnTo>
                <a:lnTo>
                  <a:pt x="18" y="259"/>
                </a:lnTo>
                <a:lnTo>
                  <a:pt x="18" y="281"/>
                </a:lnTo>
                <a:lnTo>
                  <a:pt x="18" y="318"/>
                </a:lnTo>
                <a:lnTo>
                  <a:pt x="18" y="356"/>
                </a:lnTo>
                <a:lnTo>
                  <a:pt x="18" y="389"/>
                </a:lnTo>
                <a:lnTo>
                  <a:pt x="18" y="394"/>
                </a:lnTo>
                <a:lnTo>
                  <a:pt x="18" y="399"/>
                </a:lnTo>
                <a:lnTo>
                  <a:pt x="18" y="416"/>
                </a:lnTo>
                <a:lnTo>
                  <a:pt x="18" y="442"/>
                </a:lnTo>
                <a:lnTo>
                  <a:pt x="18" y="469"/>
                </a:lnTo>
                <a:lnTo>
                  <a:pt x="18" y="475"/>
                </a:lnTo>
                <a:lnTo>
                  <a:pt x="18" y="453"/>
                </a:lnTo>
                <a:lnTo>
                  <a:pt x="18" y="426"/>
                </a:lnTo>
                <a:lnTo>
                  <a:pt x="18" y="389"/>
                </a:lnTo>
                <a:lnTo>
                  <a:pt x="18" y="335"/>
                </a:lnTo>
                <a:lnTo>
                  <a:pt x="18" y="270"/>
                </a:lnTo>
                <a:lnTo>
                  <a:pt x="18" y="200"/>
                </a:lnTo>
                <a:lnTo>
                  <a:pt x="18" y="167"/>
                </a:lnTo>
                <a:lnTo>
                  <a:pt x="18" y="183"/>
                </a:lnTo>
                <a:lnTo>
                  <a:pt x="18" y="232"/>
                </a:lnTo>
                <a:lnTo>
                  <a:pt x="18" y="270"/>
                </a:lnTo>
                <a:lnTo>
                  <a:pt x="18" y="291"/>
                </a:lnTo>
                <a:lnTo>
                  <a:pt x="18" y="313"/>
                </a:lnTo>
                <a:lnTo>
                  <a:pt x="18" y="335"/>
                </a:lnTo>
                <a:lnTo>
                  <a:pt x="18" y="356"/>
                </a:lnTo>
                <a:lnTo>
                  <a:pt x="18" y="372"/>
                </a:lnTo>
                <a:lnTo>
                  <a:pt x="18" y="351"/>
                </a:lnTo>
                <a:lnTo>
                  <a:pt x="18" y="308"/>
                </a:lnTo>
                <a:lnTo>
                  <a:pt x="18" y="270"/>
                </a:lnTo>
                <a:lnTo>
                  <a:pt x="18" y="259"/>
                </a:lnTo>
                <a:lnTo>
                  <a:pt x="18" y="291"/>
                </a:lnTo>
                <a:lnTo>
                  <a:pt x="18" y="356"/>
                </a:lnTo>
                <a:lnTo>
                  <a:pt x="18" y="416"/>
                </a:lnTo>
                <a:lnTo>
                  <a:pt x="18" y="459"/>
                </a:lnTo>
                <a:lnTo>
                  <a:pt x="18" y="480"/>
                </a:lnTo>
                <a:lnTo>
                  <a:pt x="18" y="475"/>
                </a:lnTo>
                <a:lnTo>
                  <a:pt x="18" y="496"/>
                </a:lnTo>
                <a:lnTo>
                  <a:pt x="18" y="513"/>
                </a:lnTo>
                <a:lnTo>
                  <a:pt x="24" y="518"/>
                </a:lnTo>
                <a:lnTo>
                  <a:pt x="24" y="491"/>
                </a:lnTo>
                <a:lnTo>
                  <a:pt x="24" y="437"/>
                </a:lnTo>
                <a:lnTo>
                  <a:pt x="24" y="372"/>
                </a:lnTo>
                <a:lnTo>
                  <a:pt x="24" y="313"/>
                </a:lnTo>
                <a:lnTo>
                  <a:pt x="24" y="275"/>
                </a:lnTo>
                <a:lnTo>
                  <a:pt x="24" y="243"/>
                </a:lnTo>
                <a:lnTo>
                  <a:pt x="24" y="216"/>
                </a:lnTo>
                <a:lnTo>
                  <a:pt x="24" y="210"/>
                </a:lnTo>
                <a:lnTo>
                  <a:pt x="24" y="232"/>
                </a:lnTo>
                <a:lnTo>
                  <a:pt x="24" y="259"/>
                </a:lnTo>
                <a:lnTo>
                  <a:pt x="24" y="232"/>
                </a:lnTo>
                <a:lnTo>
                  <a:pt x="24" y="210"/>
                </a:lnTo>
                <a:lnTo>
                  <a:pt x="24" y="205"/>
                </a:lnTo>
                <a:lnTo>
                  <a:pt x="24" y="200"/>
                </a:lnTo>
                <a:lnTo>
                  <a:pt x="24" y="227"/>
                </a:lnTo>
                <a:lnTo>
                  <a:pt x="24" y="291"/>
                </a:lnTo>
                <a:lnTo>
                  <a:pt x="24" y="362"/>
                </a:lnTo>
                <a:lnTo>
                  <a:pt x="24" y="416"/>
                </a:lnTo>
                <a:lnTo>
                  <a:pt x="24" y="469"/>
                </a:lnTo>
                <a:lnTo>
                  <a:pt x="24" y="518"/>
                </a:lnTo>
                <a:lnTo>
                  <a:pt x="24" y="550"/>
                </a:lnTo>
                <a:lnTo>
                  <a:pt x="24" y="572"/>
                </a:lnTo>
                <a:lnTo>
                  <a:pt x="24" y="561"/>
                </a:lnTo>
                <a:lnTo>
                  <a:pt x="24" y="540"/>
                </a:lnTo>
                <a:lnTo>
                  <a:pt x="24" y="486"/>
                </a:lnTo>
                <a:lnTo>
                  <a:pt x="24" y="421"/>
                </a:lnTo>
                <a:lnTo>
                  <a:pt x="24" y="356"/>
                </a:lnTo>
                <a:lnTo>
                  <a:pt x="24" y="297"/>
                </a:lnTo>
                <a:lnTo>
                  <a:pt x="24" y="254"/>
                </a:lnTo>
                <a:lnTo>
                  <a:pt x="24" y="232"/>
                </a:lnTo>
                <a:lnTo>
                  <a:pt x="24" y="248"/>
                </a:lnTo>
                <a:lnTo>
                  <a:pt x="24" y="281"/>
                </a:lnTo>
                <a:lnTo>
                  <a:pt x="24" y="308"/>
                </a:lnTo>
                <a:lnTo>
                  <a:pt x="24" y="318"/>
                </a:lnTo>
                <a:lnTo>
                  <a:pt x="24" y="324"/>
                </a:lnTo>
                <a:lnTo>
                  <a:pt x="24" y="340"/>
                </a:lnTo>
                <a:lnTo>
                  <a:pt x="24" y="362"/>
                </a:lnTo>
                <a:lnTo>
                  <a:pt x="24" y="394"/>
                </a:lnTo>
                <a:lnTo>
                  <a:pt x="24" y="421"/>
                </a:lnTo>
                <a:lnTo>
                  <a:pt x="24" y="432"/>
                </a:lnTo>
                <a:lnTo>
                  <a:pt x="24" y="410"/>
                </a:lnTo>
                <a:lnTo>
                  <a:pt x="24" y="372"/>
                </a:lnTo>
                <a:lnTo>
                  <a:pt x="24" y="356"/>
                </a:lnTo>
                <a:lnTo>
                  <a:pt x="24" y="362"/>
                </a:lnTo>
                <a:lnTo>
                  <a:pt x="24" y="378"/>
                </a:lnTo>
                <a:lnTo>
                  <a:pt x="24" y="362"/>
                </a:lnTo>
                <a:lnTo>
                  <a:pt x="24" y="351"/>
                </a:lnTo>
                <a:lnTo>
                  <a:pt x="24" y="356"/>
                </a:lnTo>
                <a:lnTo>
                  <a:pt x="24" y="345"/>
                </a:lnTo>
                <a:lnTo>
                  <a:pt x="24" y="318"/>
                </a:lnTo>
                <a:lnTo>
                  <a:pt x="24" y="291"/>
                </a:lnTo>
                <a:lnTo>
                  <a:pt x="24" y="264"/>
                </a:lnTo>
                <a:lnTo>
                  <a:pt x="24" y="216"/>
                </a:lnTo>
                <a:lnTo>
                  <a:pt x="24" y="146"/>
                </a:lnTo>
                <a:lnTo>
                  <a:pt x="24" y="81"/>
                </a:lnTo>
                <a:lnTo>
                  <a:pt x="24" y="70"/>
                </a:lnTo>
                <a:lnTo>
                  <a:pt x="24" y="108"/>
                </a:lnTo>
                <a:lnTo>
                  <a:pt x="24" y="162"/>
                </a:lnTo>
                <a:lnTo>
                  <a:pt x="24" y="200"/>
                </a:lnTo>
                <a:lnTo>
                  <a:pt x="24" y="248"/>
                </a:lnTo>
                <a:lnTo>
                  <a:pt x="24" y="324"/>
                </a:lnTo>
                <a:lnTo>
                  <a:pt x="24" y="437"/>
                </a:lnTo>
                <a:lnTo>
                  <a:pt x="24" y="561"/>
                </a:lnTo>
                <a:lnTo>
                  <a:pt x="24" y="658"/>
                </a:lnTo>
                <a:lnTo>
                  <a:pt x="24" y="718"/>
                </a:lnTo>
                <a:lnTo>
                  <a:pt x="24" y="745"/>
                </a:lnTo>
                <a:lnTo>
                  <a:pt x="24" y="723"/>
                </a:lnTo>
                <a:lnTo>
                  <a:pt x="24" y="675"/>
                </a:lnTo>
                <a:lnTo>
                  <a:pt x="24" y="599"/>
                </a:lnTo>
                <a:lnTo>
                  <a:pt x="24" y="502"/>
                </a:lnTo>
                <a:lnTo>
                  <a:pt x="24" y="410"/>
                </a:lnTo>
                <a:lnTo>
                  <a:pt x="24" y="340"/>
                </a:lnTo>
                <a:lnTo>
                  <a:pt x="24" y="281"/>
                </a:lnTo>
                <a:lnTo>
                  <a:pt x="24" y="210"/>
                </a:lnTo>
                <a:lnTo>
                  <a:pt x="24" y="146"/>
                </a:lnTo>
                <a:lnTo>
                  <a:pt x="24" y="113"/>
                </a:lnTo>
                <a:lnTo>
                  <a:pt x="24" y="124"/>
                </a:lnTo>
                <a:lnTo>
                  <a:pt x="24" y="156"/>
                </a:lnTo>
                <a:lnTo>
                  <a:pt x="24" y="162"/>
                </a:lnTo>
                <a:lnTo>
                  <a:pt x="30" y="140"/>
                </a:lnTo>
                <a:lnTo>
                  <a:pt x="30" y="129"/>
                </a:lnTo>
                <a:lnTo>
                  <a:pt x="30" y="162"/>
                </a:lnTo>
                <a:lnTo>
                  <a:pt x="30" y="205"/>
                </a:lnTo>
                <a:lnTo>
                  <a:pt x="30" y="227"/>
                </a:lnTo>
                <a:lnTo>
                  <a:pt x="30" y="216"/>
                </a:lnTo>
                <a:lnTo>
                  <a:pt x="30" y="259"/>
                </a:lnTo>
                <a:lnTo>
                  <a:pt x="30" y="329"/>
                </a:lnTo>
                <a:lnTo>
                  <a:pt x="30" y="394"/>
                </a:lnTo>
                <a:lnTo>
                  <a:pt x="30" y="448"/>
                </a:lnTo>
                <a:lnTo>
                  <a:pt x="30" y="502"/>
                </a:lnTo>
                <a:lnTo>
                  <a:pt x="30" y="556"/>
                </a:lnTo>
                <a:lnTo>
                  <a:pt x="30" y="588"/>
                </a:lnTo>
                <a:lnTo>
                  <a:pt x="30" y="583"/>
                </a:lnTo>
                <a:lnTo>
                  <a:pt x="30" y="556"/>
                </a:lnTo>
                <a:lnTo>
                  <a:pt x="30" y="523"/>
                </a:lnTo>
                <a:lnTo>
                  <a:pt x="30" y="502"/>
                </a:lnTo>
                <a:lnTo>
                  <a:pt x="30" y="491"/>
                </a:lnTo>
                <a:lnTo>
                  <a:pt x="30" y="486"/>
                </a:lnTo>
                <a:lnTo>
                  <a:pt x="30" y="464"/>
                </a:lnTo>
                <a:lnTo>
                  <a:pt x="30" y="432"/>
                </a:lnTo>
                <a:lnTo>
                  <a:pt x="30" y="383"/>
                </a:lnTo>
                <a:lnTo>
                  <a:pt x="30" y="340"/>
                </a:lnTo>
                <a:lnTo>
                  <a:pt x="30" y="302"/>
                </a:lnTo>
                <a:lnTo>
                  <a:pt x="30" y="254"/>
                </a:lnTo>
                <a:lnTo>
                  <a:pt x="30" y="216"/>
                </a:lnTo>
                <a:lnTo>
                  <a:pt x="30" y="189"/>
                </a:lnTo>
                <a:lnTo>
                  <a:pt x="30" y="205"/>
                </a:lnTo>
                <a:lnTo>
                  <a:pt x="30" y="232"/>
                </a:lnTo>
                <a:lnTo>
                  <a:pt x="30" y="275"/>
                </a:lnTo>
                <a:lnTo>
                  <a:pt x="30" y="313"/>
                </a:lnTo>
                <a:lnTo>
                  <a:pt x="30" y="340"/>
                </a:lnTo>
                <a:lnTo>
                  <a:pt x="30" y="356"/>
                </a:lnTo>
                <a:lnTo>
                  <a:pt x="30" y="367"/>
                </a:lnTo>
                <a:lnTo>
                  <a:pt x="30" y="383"/>
                </a:lnTo>
                <a:lnTo>
                  <a:pt x="30" y="394"/>
                </a:lnTo>
                <a:lnTo>
                  <a:pt x="30" y="399"/>
                </a:lnTo>
                <a:lnTo>
                  <a:pt x="30" y="405"/>
                </a:lnTo>
                <a:lnTo>
                  <a:pt x="30" y="399"/>
                </a:lnTo>
                <a:lnTo>
                  <a:pt x="30" y="389"/>
                </a:lnTo>
                <a:lnTo>
                  <a:pt x="30" y="378"/>
                </a:lnTo>
                <a:lnTo>
                  <a:pt x="30" y="356"/>
                </a:lnTo>
                <a:lnTo>
                  <a:pt x="30" y="329"/>
                </a:lnTo>
                <a:lnTo>
                  <a:pt x="30" y="308"/>
                </a:lnTo>
                <a:lnTo>
                  <a:pt x="30" y="318"/>
                </a:lnTo>
                <a:lnTo>
                  <a:pt x="30" y="340"/>
                </a:lnTo>
                <a:lnTo>
                  <a:pt x="30" y="362"/>
                </a:lnTo>
                <a:lnTo>
                  <a:pt x="30" y="356"/>
                </a:lnTo>
                <a:lnTo>
                  <a:pt x="30" y="345"/>
                </a:lnTo>
                <a:lnTo>
                  <a:pt x="30" y="335"/>
                </a:lnTo>
                <a:lnTo>
                  <a:pt x="30" y="324"/>
                </a:lnTo>
                <a:lnTo>
                  <a:pt x="30" y="308"/>
                </a:lnTo>
                <a:lnTo>
                  <a:pt x="30" y="291"/>
                </a:lnTo>
                <a:lnTo>
                  <a:pt x="30" y="275"/>
                </a:lnTo>
                <a:lnTo>
                  <a:pt x="30" y="281"/>
                </a:lnTo>
                <a:lnTo>
                  <a:pt x="30" y="313"/>
                </a:lnTo>
                <a:lnTo>
                  <a:pt x="30" y="356"/>
                </a:lnTo>
                <a:lnTo>
                  <a:pt x="30" y="389"/>
                </a:lnTo>
                <a:lnTo>
                  <a:pt x="30" y="410"/>
                </a:lnTo>
                <a:lnTo>
                  <a:pt x="30" y="421"/>
                </a:lnTo>
                <a:lnTo>
                  <a:pt x="30" y="410"/>
                </a:lnTo>
                <a:lnTo>
                  <a:pt x="30" y="399"/>
                </a:lnTo>
                <a:lnTo>
                  <a:pt x="30" y="394"/>
                </a:lnTo>
                <a:lnTo>
                  <a:pt x="30" y="399"/>
                </a:lnTo>
                <a:lnTo>
                  <a:pt x="30" y="394"/>
                </a:lnTo>
                <a:lnTo>
                  <a:pt x="30" y="372"/>
                </a:lnTo>
                <a:lnTo>
                  <a:pt x="30" y="335"/>
                </a:lnTo>
                <a:lnTo>
                  <a:pt x="30" y="291"/>
                </a:lnTo>
                <a:lnTo>
                  <a:pt x="30" y="237"/>
                </a:lnTo>
                <a:lnTo>
                  <a:pt x="30" y="146"/>
                </a:lnTo>
                <a:lnTo>
                  <a:pt x="30" y="48"/>
                </a:lnTo>
                <a:lnTo>
                  <a:pt x="30" y="0"/>
                </a:lnTo>
                <a:lnTo>
                  <a:pt x="30" y="48"/>
                </a:lnTo>
                <a:lnTo>
                  <a:pt x="30" y="167"/>
                </a:lnTo>
                <a:lnTo>
                  <a:pt x="30" y="281"/>
                </a:lnTo>
                <a:lnTo>
                  <a:pt x="30" y="356"/>
                </a:lnTo>
                <a:lnTo>
                  <a:pt x="30" y="421"/>
                </a:lnTo>
                <a:lnTo>
                  <a:pt x="30" y="513"/>
                </a:lnTo>
                <a:lnTo>
                  <a:pt x="30" y="631"/>
                </a:lnTo>
                <a:lnTo>
                  <a:pt x="30" y="723"/>
                </a:lnTo>
                <a:lnTo>
                  <a:pt x="30" y="756"/>
                </a:lnTo>
                <a:lnTo>
                  <a:pt x="37" y="750"/>
                </a:lnTo>
                <a:lnTo>
                  <a:pt x="37" y="718"/>
                </a:lnTo>
                <a:lnTo>
                  <a:pt x="37" y="653"/>
                </a:lnTo>
                <a:lnTo>
                  <a:pt x="37" y="540"/>
                </a:lnTo>
                <a:lnTo>
                  <a:pt x="37" y="399"/>
                </a:lnTo>
                <a:lnTo>
                  <a:pt x="37" y="297"/>
                </a:lnTo>
                <a:lnTo>
                  <a:pt x="37" y="254"/>
                </a:lnTo>
                <a:lnTo>
                  <a:pt x="37" y="248"/>
                </a:lnTo>
                <a:lnTo>
                  <a:pt x="37" y="254"/>
                </a:lnTo>
                <a:lnTo>
                  <a:pt x="37" y="270"/>
                </a:lnTo>
                <a:lnTo>
                  <a:pt x="37" y="297"/>
                </a:lnTo>
                <a:lnTo>
                  <a:pt x="37" y="324"/>
                </a:lnTo>
                <a:lnTo>
                  <a:pt x="37" y="351"/>
                </a:lnTo>
                <a:lnTo>
                  <a:pt x="37" y="383"/>
                </a:lnTo>
                <a:lnTo>
                  <a:pt x="37" y="421"/>
                </a:lnTo>
                <a:lnTo>
                  <a:pt x="37" y="442"/>
                </a:lnTo>
                <a:lnTo>
                  <a:pt x="37" y="421"/>
                </a:lnTo>
                <a:lnTo>
                  <a:pt x="37" y="362"/>
                </a:lnTo>
                <a:lnTo>
                  <a:pt x="37" y="308"/>
                </a:lnTo>
                <a:lnTo>
                  <a:pt x="37" y="275"/>
                </a:lnTo>
                <a:lnTo>
                  <a:pt x="37" y="248"/>
                </a:lnTo>
                <a:lnTo>
                  <a:pt x="37" y="221"/>
                </a:lnTo>
                <a:lnTo>
                  <a:pt x="37" y="189"/>
                </a:lnTo>
                <a:lnTo>
                  <a:pt x="37" y="178"/>
                </a:lnTo>
                <a:lnTo>
                  <a:pt x="37" y="183"/>
                </a:lnTo>
                <a:lnTo>
                  <a:pt x="37" y="205"/>
                </a:lnTo>
                <a:lnTo>
                  <a:pt x="37" y="232"/>
                </a:lnTo>
                <a:lnTo>
                  <a:pt x="37" y="259"/>
                </a:lnTo>
                <a:lnTo>
                  <a:pt x="37" y="275"/>
                </a:lnTo>
                <a:lnTo>
                  <a:pt x="37" y="297"/>
                </a:lnTo>
                <a:lnTo>
                  <a:pt x="37" y="329"/>
                </a:lnTo>
                <a:lnTo>
                  <a:pt x="37" y="362"/>
                </a:lnTo>
                <a:lnTo>
                  <a:pt x="37" y="389"/>
                </a:lnTo>
                <a:lnTo>
                  <a:pt x="37" y="421"/>
                </a:lnTo>
                <a:lnTo>
                  <a:pt x="37" y="448"/>
                </a:lnTo>
                <a:lnTo>
                  <a:pt x="37" y="459"/>
                </a:lnTo>
                <a:lnTo>
                  <a:pt x="37" y="437"/>
                </a:lnTo>
                <a:lnTo>
                  <a:pt x="37" y="394"/>
                </a:lnTo>
                <a:lnTo>
                  <a:pt x="37" y="351"/>
                </a:lnTo>
                <a:lnTo>
                  <a:pt x="37" y="324"/>
                </a:lnTo>
                <a:lnTo>
                  <a:pt x="37" y="318"/>
                </a:lnTo>
                <a:lnTo>
                  <a:pt x="37" y="329"/>
                </a:lnTo>
                <a:lnTo>
                  <a:pt x="37" y="345"/>
                </a:lnTo>
                <a:lnTo>
                  <a:pt x="37" y="362"/>
                </a:lnTo>
                <a:lnTo>
                  <a:pt x="37" y="367"/>
                </a:lnTo>
                <a:lnTo>
                  <a:pt x="37" y="378"/>
                </a:lnTo>
                <a:lnTo>
                  <a:pt x="37" y="389"/>
                </a:lnTo>
                <a:lnTo>
                  <a:pt x="37" y="399"/>
                </a:lnTo>
                <a:lnTo>
                  <a:pt x="37" y="416"/>
                </a:lnTo>
                <a:lnTo>
                  <a:pt x="37" y="432"/>
                </a:lnTo>
                <a:lnTo>
                  <a:pt x="37" y="448"/>
                </a:lnTo>
                <a:lnTo>
                  <a:pt x="37" y="437"/>
                </a:lnTo>
                <a:lnTo>
                  <a:pt x="37" y="421"/>
                </a:lnTo>
                <a:lnTo>
                  <a:pt x="37" y="399"/>
                </a:lnTo>
                <a:lnTo>
                  <a:pt x="37" y="383"/>
                </a:lnTo>
                <a:lnTo>
                  <a:pt x="37" y="378"/>
                </a:lnTo>
                <a:lnTo>
                  <a:pt x="37" y="367"/>
                </a:lnTo>
                <a:lnTo>
                  <a:pt x="37" y="340"/>
                </a:lnTo>
                <a:lnTo>
                  <a:pt x="37" y="308"/>
                </a:lnTo>
                <a:lnTo>
                  <a:pt x="37" y="297"/>
                </a:lnTo>
                <a:lnTo>
                  <a:pt x="37" y="308"/>
                </a:lnTo>
                <a:lnTo>
                  <a:pt x="37" y="324"/>
                </a:lnTo>
                <a:lnTo>
                  <a:pt x="37" y="335"/>
                </a:lnTo>
                <a:lnTo>
                  <a:pt x="37" y="340"/>
                </a:lnTo>
                <a:lnTo>
                  <a:pt x="37" y="345"/>
                </a:lnTo>
                <a:lnTo>
                  <a:pt x="37" y="335"/>
                </a:lnTo>
                <a:lnTo>
                  <a:pt x="37" y="308"/>
                </a:lnTo>
                <a:lnTo>
                  <a:pt x="37" y="275"/>
                </a:lnTo>
                <a:lnTo>
                  <a:pt x="37" y="254"/>
                </a:lnTo>
                <a:lnTo>
                  <a:pt x="37" y="259"/>
                </a:lnTo>
                <a:lnTo>
                  <a:pt x="37" y="286"/>
                </a:lnTo>
                <a:lnTo>
                  <a:pt x="37" y="313"/>
                </a:lnTo>
                <a:lnTo>
                  <a:pt x="37" y="318"/>
                </a:lnTo>
                <a:lnTo>
                  <a:pt x="37" y="297"/>
                </a:lnTo>
                <a:lnTo>
                  <a:pt x="37" y="275"/>
                </a:lnTo>
                <a:lnTo>
                  <a:pt x="37" y="281"/>
                </a:lnTo>
                <a:lnTo>
                  <a:pt x="37" y="308"/>
                </a:lnTo>
                <a:lnTo>
                  <a:pt x="37" y="345"/>
                </a:lnTo>
                <a:lnTo>
                  <a:pt x="37" y="372"/>
                </a:lnTo>
                <a:lnTo>
                  <a:pt x="37" y="394"/>
                </a:lnTo>
                <a:lnTo>
                  <a:pt x="43" y="426"/>
                </a:lnTo>
                <a:lnTo>
                  <a:pt x="43" y="464"/>
                </a:lnTo>
                <a:lnTo>
                  <a:pt x="43" y="475"/>
                </a:lnTo>
                <a:lnTo>
                  <a:pt x="43" y="442"/>
                </a:lnTo>
                <a:lnTo>
                  <a:pt x="43" y="399"/>
                </a:lnTo>
                <a:lnTo>
                  <a:pt x="43" y="378"/>
                </a:lnTo>
                <a:lnTo>
                  <a:pt x="43" y="389"/>
                </a:lnTo>
                <a:lnTo>
                  <a:pt x="43" y="410"/>
                </a:lnTo>
                <a:lnTo>
                  <a:pt x="43" y="437"/>
                </a:lnTo>
                <a:lnTo>
                  <a:pt x="43" y="448"/>
                </a:lnTo>
                <a:lnTo>
                  <a:pt x="43" y="426"/>
                </a:lnTo>
                <a:lnTo>
                  <a:pt x="43" y="399"/>
                </a:lnTo>
                <a:lnTo>
                  <a:pt x="43" y="378"/>
                </a:lnTo>
                <a:lnTo>
                  <a:pt x="43" y="356"/>
                </a:lnTo>
                <a:lnTo>
                  <a:pt x="43" y="324"/>
                </a:lnTo>
                <a:lnTo>
                  <a:pt x="43" y="270"/>
                </a:lnTo>
                <a:lnTo>
                  <a:pt x="43" y="216"/>
                </a:lnTo>
                <a:lnTo>
                  <a:pt x="43" y="200"/>
                </a:lnTo>
                <a:lnTo>
                  <a:pt x="43" y="227"/>
                </a:lnTo>
                <a:lnTo>
                  <a:pt x="43" y="259"/>
                </a:lnTo>
                <a:lnTo>
                  <a:pt x="43" y="281"/>
                </a:lnTo>
                <a:lnTo>
                  <a:pt x="43" y="297"/>
                </a:lnTo>
                <a:lnTo>
                  <a:pt x="43" y="308"/>
                </a:lnTo>
                <a:lnTo>
                  <a:pt x="43" y="318"/>
                </a:lnTo>
                <a:lnTo>
                  <a:pt x="43" y="345"/>
                </a:lnTo>
                <a:lnTo>
                  <a:pt x="43" y="383"/>
                </a:lnTo>
                <a:lnTo>
                  <a:pt x="43" y="437"/>
                </a:lnTo>
                <a:lnTo>
                  <a:pt x="43" y="469"/>
                </a:lnTo>
                <a:lnTo>
                  <a:pt x="43" y="475"/>
                </a:lnTo>
                <a:lnTo>
                  <a:pt x="43" y="453"/>
                </a:lnTo>
                <a:lnTo>
                  <a:pt x="43" y="421"/>
                </a:lnTo>
                <a:lnTo>
                  <a:pt x="43" y="399"/>
                </a:lnTo>
                <a:lnTo>
                  <a:pt x="43" y="389"/>
                </a:lnTo>
                <a:lnTo>
                  <a:pt x="43" y="378"/>
                </a:lnTo>
                <a:lnTo>
                  <a:pt x="43" y="362"/>
                </a:lnTo>
                <a:lnTo>
                  <a:pt x="43" y="335"/>
                </a:lnTo>
                <a:lnTo>
                  <a:pt x="43" y="308"/>
                </a:lnTo>
                <a:lnTo>
                  <a:pt x="43" y="297"/>
                </a:lnTo>
                <a:lnTo>
                  <a:pt x="43" y="291"/>
                </a:lnTo>
                <a:lnTo>
                  <a:pt x="43" y="286"/>
                </a:lnTo>
                <a:lnTo>
                  <a:pt x="43" y="281"/>
                </a:lnTo>
                <a:lnTo>
                  <a:pt x="43" y="248"/>
                </a:lnTo>
                <a:lnTo>
                  <a:pt x="43" y="183"/>
                </a:lnTo>
                <a:lnTo>
                  <a:pt x="43" y="102"/>
                </a:lnTo>
                <a:lnTo>
                  <a:pt x="43" y="59"/>
                </a:lnTo>
                <a:lnTo>
                  <a:pt x="43" y="113"/>
                </a:lnTo>
                <a:lnTo>
                  <a:pt x="43" y="232"/>
                </a:lnTo>
                <a:lnTo>
                  <a:pt x="43" y="356"/>
                </a:lnTo>
                <a:lnTo>
                  <a:pt x="43" y="416"/>
                </a:lnTo>
                <a:lnTo>
                  <a:pt x="43" y="426"/>
                </a:lnTo>
                <a:lnTo>
                  <a:pt x="43" y="453"/>
                </a:lnTo>
                <a:lnTo>
                  <a:pt x="43" y="523"/>
                </a:lnTo>
                <a:lnTo>
                  <a:pt x="43" y="599"/>
                </a:lnTo>
                <a:lnTo>
                  <a:pt x="43" y="658"/>
                </a:lnTo>
                <a:lnTo>
                  <a:pt x="43" y="675"/>
                </a:lnTo>
                <a:lnTo>
                  <a:pt x="43" y="658"/>
                </a:lnTo>
                <a:lnTo>
                  <a:pt x="43" y="621"/>
                </a:lnTo>
                <a:lnTo>
                  <a:pt x="43" y="545"/>
                </a:lnTo>
                <a:lnTo>
                  <a:pt x="43" y="453"/>
                </a:lnTo>
                <a:lnTo>
                  <a:pt x="43" y="378"/>
                </a:lnTo>
                <a:lnTo>
                  <a:pt x="43" y="335"/>
                </a:lnTo>
                <a:lnTo>
                  <a:pt x="43" y="308"/>
                </a:lnTo>
                <a:lnTo>
                  <a:pt x="43" y="281"/>
                </a:lnTo>
                <a:lnTo>
                  <a:pt x="43" y="248"/>
                </a:lnTo>
                <a:lnTo>
                  <a:pt x="43" y="232"/>
                </a:lnTo>
                <a:lnTo>
                  <a:pt x="43" y="243"/>
                </a:lnTo>
                <a:lnTo>
                  <a:pt x="43" y="248"/>
                </a:lnTo>
                <a:lnTo>
                  <a:pt x="43" y="237"/>
                </a:lnTo>
                <a:lnTo>
                  <a:pt x="43" y="216"/>
                </a:lnTo>
                <a:lnTo>
                  <a:pt x="43" y="189"/>
                </a:lnTo>
                <a:lnTo>
                  <a:pt x="43" y="167"/>
                </a:lnTo>
                <a:lnTo>
                  <a:pt x="43" y="156"/>
                </a:lnTo>
                <a:lnTo>
                  <a:pt x="43" y="167"/>
                </a:lnTo>
                <a:lnTo>
                  <a:pt x="43" y="210"/>
                </a:lnTo>
                <a:lnTo>
                  <a:pt x="43" y="264"/>
                </a:lnTo>
                <a:lnTo>
                  <a:pt x="43" y="308"/>
                </a:lnTo>
                <a:lnTo>
                  <a:pt x="43" y="318"/>
                </a:lnTo>
                <a:lnTo>
                  <a:pt x="43" y="329"/>
                </a:lnTo>
                <a:lnTo>
                  <a:pt x="43" y="356"/>
                </a:lnTo>
                <a:lnTo>
                  <a:pt x="43" y="405"/>
                </a:lnTo>
                <a:lnTo>
                  <a:pt x="43" y="442"/>
                </a:lnTo>
                <a:lnTo>
                  <a:pt x="43" y="469"/>
                </a:lnTo>
                <a:lnTo>
                  <a:pt x="49" y="486"/>
                </a:lnTo>
                <a:lnTo>
                  <a:pt x="49" y="502"/>
                </a:lnTo>
                <a:lnTo>
                  <a:pt x="49" y="513"/>
                </a:lnTo>
                <a:lnTo>
                  <a:pt x="49" y="507"/>
                </a:lnTo>
                <a:lnTo>
                  <a:pt x="49" y="480"/>
                </a:lnTo>
                <a:lnTo>
                  <a:pt x="49" y="432"/>
                </a:lnTo>
                <a:lnTo>
                  <a:pt x="49" y="394"/>
                </a:lnTo>
                <a:lnTo>
                  <a:pt x="49" y="372"/>
                </a:lnTo>
                <a:lnTo>
                  <a:pt x="49" y="351"/>
                </a:lnTo>
                <a:lnTo>
                  <a:pt x="49" y="297"/>
                </a:lnTo>
                <a:lnTo>
                  <a:pt x="49" y="221"/>
                </a:lnTo>
                <a:lnTo>
                  <a:pt x="49" y="173"/>
                </a:lnTo>
                <a:lnTo>
                  <a:pt x="49" y="183"/>
                </a:lnTo>
                <a:lnTo>
                  <a:pt x="49" y="221"/>
                </a:lnTo>
                <a:lnTo>
                  <a:pt x="49" y="237"/>
                </a:lnTo>
                <a:lnTo>
                  <a:pt x="49" y="227"/>
                </a:lnTo>
                <a:lnTo>
                  <a:pt x="49" y="254"/>
                </a:lnTo>
                <a:lnTo>
                  <a:pt x="49" y="313"/>
                </a:lnTo>
                <a:lnTo>
                  <a:pt x="49" y="367"/>
                </a:lnTo>
                <a:lnTo>
                  <a:pt x="49" y="410"/>
                </a:lnTo>
                <a:lnTo>
                  <a:pt x="49" y="448"/>
                </a:lnTo>
                <a:lnTo>
                  <a:pt x="49" y="469"/>
                </a:lnTo>
                <a:lnTo>
                  <a:pt x="49" y="448"/>
                </a:lnTo>
                <a:lnTo>
                  <a:pt x="49" y="416"/>
                </a:lnTo>
                <a:lnTo>
                  <a:pt x="49" y="405"/>
                </a:lnTo>
                <a:lnTo>
                  <a:pt x="49" y="421"/>
                </a:lnTo>
                <a:lnTo>
                  <a:pt x="49" y="437"/>
                </a:lnTo>
                <a:lnTo>
                  <a:pt x="49" y="442"/>
                </a:lnTo>
                <a:lnTo>
                  <a:pt x="49" y="437"/>
                </a:lnTo>
                <a:lnTo>
                  <a:pt x="49" y="421"/>
                </a:lnTo>
                <a:lnTo>
                  <a:pt x="49" y="432"/>
                </a:lnTo>
                <a:lnTo>
                  <a:pt x="49" y="437"/>
                </a:lnTo>
                <a:lnTo>
                  <a:pt x="49" y="426"/>
                </a:lnTo>
                <a:lnTo>
                  <a:pt x="49" y="405"/>
                </a:lnTo>
                <a:lnTo>
                  <a:pt x="49" y="372"/>
                </a:lnTo>
                <a:lnTo>
                  <a:pt x="49" y="351"/>
                </a:lnTo>
                <a:lnTo>
                  <a:pt x="49" y="345"/>
                </a:lnTo>
                <a:lnTo>
                  <a:pt x="49" y="329"/>
                </a:lnTo>
                <a:lnTo>
                  <a:pt x="49" y="302"/>
                </a:lnTo>
                <a:lnTo>
                  <a:pt x="49" y="270"/>
                </a:lnTo>
                <a:lnTo>
                  <a:pt x="49" y="254"/>
                </a:lnTo>
                <a:lnTo>
                  <a:pt x="49" y="259"/>
                </a:lnTo>
                <a:lnTo>
                  <a:pt x="49" y="281"/>
                </a:lnTo>
                <a:lnTo>
                  <a:pt x="49" y="302"/>
                </a:lnTo>
                <a:lnTo>
                  <a:pt x="49" y="286"/>
                </a:lnTo>
                <a:lnTo>
                  <a:pt x="49" y="259"/>
                </a:lnTo>
                <a:lnTo>
                  <a:pt x="49" y="243"/>
                </a:lnTo>
                <a:lnTo>
                  <a:pt x="49" y="248"/>
                </a:lnTo>
                <a:lnTo>
                  <a:pt x="49" y="264"/>
                </a:lnTo>
                <a:lnTo>
                  <a:pt x="49" y="281"/>
                </a:lnTo>
                <a:lnTo>
                  <a:pt x="49" y="291"/>
                </a:lnTo>
                <a:lnTo>
                  <a:pt x="49" y="297"/>
                </a:lnTo>
                <a:lnTo>
                  <a:pt x="49" y="308"/>
                </a:lnTo>
                <a:lnTo>
                  <a:pt x="49" y="324"/>
                </a:lnTo>
                <a:lnTo>
                  <a:pt x="49" y="356"/>
                </a:lnTo>
                <a:lnTo>
                  <a:pt x="49" y="399"/>
                </a:lnTo>
                <a:lnTo>
                  <a:pt x="49" y="437"/>
                </a:lnTo>
                <a:lnTo>
                  <a:pt x="49" y="453"/>
                </a:lnTo>
                <a:lnTo>
                  <a:pt x="49" y="442"/>
                </a:lnTo>
                <a:lnTo>
                  <a:pt x="49" y="432"/>
                </a:lnTo>
                <a:lnTo>
                  <a:pt x="49" y="421"/>
                </a:lnTo>
                <a:lnTo>
                  <a:pt x="49" y="389"/>
                </a:lnTo>
                <a:lnTo>
                  <a:pt x="49" y="335"/>
                </a:lnTo>
                <a:lnTo>
                  <a:pt x="49" y="297"/>
                </a:lnTo>
                <a:lnTo>
                  <a:pt x="49" y="324"/>
                </a:lnTo>
                <a:lnTo>
                  <a:pt x="49" y="345"/>
                </a:lnTo>
                <a:lnTo>
                  <a:pt x="49" y="356"/>
                </a:lnTo>
                <a:lnTo>
                  <a:pt x="49" y="378"/>
                </a:lnTo>
                <a:lnTo>
                  <a:pt x="49" y="399"/>
                </a:lnTo>
                <a:lnTo>
                  <a:pt x="49" y="394"/>
                </a:lnTo>
                <a:lnTo>
                  <a:pt x="49" y="367"/>
                </a:lnTo>
                <a:lnTo>
                  <a:pt x="49" y="399"/>
                </a:lnTo>
                <a:lnTo>
                  <a:pt x="49" y="442"/>
                </a:lnTo>
                <a:lnTo>
                  <a:pt x="49" y="469"/>
                </a:lnTo>
                <a:lnTo>
                  <a:pt x="49" y="442"/>
                </a:lnTo>
                <a:lnTo>
                  <a:pt x="49" y="394"/>
                </a:lnTo>
                <a:lnTo>
                  <a:pt x="49" y="324"/>
                </a:lnTo>
                <a:lnTo>
                  <a:pt x="55" y="259"/>
                </a:lnTo>
                <a:lnTo>
                  <a:pt x="55" y="221"/>
                </a:lnTo>
                <a:lnTo>
                  <a:pt x="55" y="237"/>
                </a:lnTo>
                <a:lnTo>
                  <a:pt x="55" y="297"/>
                </a:lnTo>
                <a:lnTo>
                  <a:pt x="55" y="367"/>
                </a:lnTo>
                <a:lnTo>
                  <a:pt x="55" y="394"/>
                </a:lnTo>
                <a:lnTo>
                  <a:pt x="55" y="389"/>
                </a:lnTo>
                <a:lnTo>
                  <a:pt x="55" y="367"/>
                </a:lnTo>
                <a:lnTo>
                  <a:pt x="55" y="345"/>
                </a:lnTo>
                <a:lnTo>
                  <a:pt x="55" y="335"/>
                </a:lnTo>
                <a:lnTo>
                  <a:pt x="55" y="324"/>
                </a:lnTo>
                <a:lnTo>
                  <a:pt x="55" y="340"/>
                </a:lnTo>
                <a:lnTo>
                  <a:pt x="55" y="362"/>
                </a:lnTo>
                <a:lnTo>
                  <a:pt x="55" y="383"/>
                </a:lnTo>
                <a:lnTo>
                  <a:pt x="55" y="394"/>
                </a:lnTo>
                <a:lnTo>
                  <a:pt x="55" y="399"/>
                </a:lnTo>
                <a:lnTo>
                  <a:pt x="55" y="394"/>
                </a:lnTo>
                <a:lnTo>
                  <a:pt x="55" y="383"/>
                </a:lnTo>
                <a:lnTo>
                  <a:pt x="55" y="362"/>
                </a:lnTo>
                <a:lnTo>
                  <a:pt x="55" y="340"/>
                </a:lnTo>
                <a:lnTo>
                  <a:pt x="55" y="335"/>
                </a:lnTo>
                <a:lnTo>
                  <a:pt x="55" y="313"/>
                </a:lnTo>
                <a:lnTo>
                  <a:pt x="55" y="275"/>
                </a:lnTo>
                <a:lnTo>
                  <a:pt x="55" y="243"/>
                </a:lnTo>
                <a:lnTo>
                  <a:pt x="55" y="237"/>
                </a:lnTo>
                <a:lnTo>
                  <a:pt x="55" y="248"/>
                </a:lnTo>
                <a:lnTo>
                  <a:pt x="55" y="275"/>
                </a:lnTo>
                <a:lnTo>
                  <a:pt x="55" y="302"/>
                </a:lnTo>
                <a:lnTo>
                  <a:pt x="55" y="335"/>
                </a:lnTo>
                <a:lnTo>
                  <a:pt x="55" y="362"/>
                </a:lnTo>
                <a:lnTo>
                  <a:pt x="55" y="389"/>
                </a:lnTo>
                <a:lnTo>
                  <a:pt x="55" y="426"/>
                </a:lnTo>
                <a:lnTo>
                  <a:pt x="55" y="453"/>
                </a:lnTo>
                <a:lnTo>
                  <a:pt x="55" y="448"/>
                </a:lnTo>
                <a:lnTo>
                  <a:pt x="55" y="421"/>
                </a:lnTo>
                <a:lnTo>
                  <a:pt x="55" y="394"/>
                </a:lnTo>
                <a:lnTo>
                  <a:pt x="55" y="372"/>
                </a:lnTo>
                <a:lnTo>
                  <a:pt x="55" y="367"/>
                </a:lnTo>
                <a:lnTo>
                  <a:pt x="55" y="356"/>
                </a:lnTo>
                <a:lnTo>
                  <a:pt x="55" y="335"/>
                </a:lnTo>
                <a:lnTo>
                  <a:pt x="55" y="308"/>
                </a:lnTo>
                <a:lnTo>
                  <a:pt x="55" y="275"/>
                </a:lnTo>
                <a:lnTo>
                  <a:pt x="55" y="259"/>
                </a:lnTo>
                <a:lnTo>
                  <a:pt x="55" y="264"/>
                </a:lnTo>
                <a:lnTo>
                  <a:pt x="55" y="286"/>
                </a:lnTo>
                <a:lnTo>
                  <a:pt x="55" y="313"/>
                </a:lnTo>
                <a:lnTo>
                  <a:pt x="55" y="335"/>
                </a:lnTo>
                <a:lnTo>
                  <a:pt x="55" y="351"/>
                </a:lnTo>
                <a:lnTo>
                  <a:pt x="55" y="356"/>
                </a:lnTo>
                <a:lnTo>
                  <a:pt x="55" y="367"/>
                </a:lnTo>
                <a:lnTo>
                  <a:pt x="55" y="389"/>
                </a:lnTo>
                <a:lnTo>
                  <a:pt x="55" y="421"/>
                </a:lnTo>
                <a:lnTo>
                  <a:pt x="55" y="453"/>
                </a:lnTo>
                <a:lnTo>
                  <a:pt x="55" y="469"/>
                </a:lnTo>
                <a:lnTo>
                  <a:pt x="55" y="464"/>
                </a:lnTo>
                <a:lnTo>
                  <a:pt x="55" y="448"/>
                </a:lnTo>
                <a:lnTo>
                  <a:pt x="55" y="437"/>
                </a:lnTo>
                <a:lnTo>
                  <a:pt x="55" y="432"/>
                </a:lnTo>
                <a:lnTo>
                  <a:pt x="55" y="426"/>
                </a:lnTo>
                <a:lnTo>
                  <a:pt x="55" y="416"/>
                </a:lnTo>
                <a:lnTo>
                  <a:pt x="55" y="394"/>
                </a:lnTo>
                <a:lnTo>
                  <a:pt x="55" y="362"/>
                </a:lnTo>
                <a:lnTo>
                  <a:pt x="55" y="329"/>
                </a:lnTo>
                <a:lnTo>
                  <a:pt x="55" y="286"/>
                </a:lnTo>
                <a:lnTo>
                  <a:pt x="55" y="216"/>
                </a:lnTo>
                <a:lnTo>
                  <a:pt x="55" y="151"/>
                </a:lnTo>
                <a:lnTo>
                  <a:pt x="55" y="135"/>
                </a:lnTo>
                <a:lnTo>
                  <a:pt x="55" y="189"/>
                </a:lnTo>
                <a:lnTo>
                  <a:pt x="55" y="270"/>
                </a:lnTo>
                <a:lnTo>
                  <a:pt x="55" y="329"/>
                </a:lnTo>
                <a:lnTo>
                  <a:pt x="55" y="351"/>
                </a:lnTo>
                <a:lnTo>
                  <a:pt x="55" y="356"/>
                </a:lnTo>
                <a:lnTo>
                  <a:pt x="55" y="378"/>
                </a:lnTo>
                <a:lnTo>
                  <a:pt x="55" y="394"/>
                </a:lnTo>
                <a:lnTo>
                  <a:pt x="55" y="389"/>
                </a:lnTo>
                <a:lnTo>
                  <a:pt x="55" y="383"/>
                </a:lnTo>
                <a:lnTo>
                  <a:pt x="55" y="389"/>
                </a:lnTo>
                <a:lnTo>
                  <a:pt x="55" y="399"/>
                </a:lnTo>
                <a:lnTo>
                  <a:pt x="55" y="405"/>
                </a:lnTo>
                <a:lnTo>
                  <a:pt x="61" y="399"/>
                </a:lnTo>
                <a:lnTo>
                  <a:pt x="61" y="394"/>
                </a:lnTo>
                <a:lnTo>
                  <a:pt x="61" y="383"/>
                </a:lnTo>
                <a:lnTo>
                  <a:pt x="61" y="389"/>
                </a:lnTo>
                <a:lnTo>
                  <a:pt x="61" y="394"/>
                </a:lnTo>
                <a:lnTo>
                  <a:pt x="61" y="399"/>
                </a:lnTo>
                <a:lnTo>
                  <a:pt x="61" y="405"/>
                </a:lnTo>
                <a:lnTo>
                  <a:pt x="61" y="399"/>
                </a:lnTo>
                <a:lnTo>
                  <a:pt x="61" y="394"/>
                </a:lnTo>
                <a:lnTo>
                  <a:pt x="61" y="389"/>
                </a:lnTo>
                <a:lnTo>
                  <a:pt x="61" y="372"/>
                </a:lnTo>
                <a:lnTo>
                  <a:pt x="61" y="345"/>
                </a:lnTo>
                <a:lnTo>
                  <a:pt x="61" y="324"/>
                </a:lnTo>
                <a:lnTo>
                  <a:pt x="61" y="313"/>
                </a:lnTo>
                <a:lnTo>
                  <a:pt x="61" y="291"/>
                </a:lnTo>
                <a:lnTo>
                  <a:pt x="61" y="243"/>
                </a:lnTo>
                <a:lnTo>
                  <a:pt x="61" y="178"/>
                </a:lnTo>
                <a:lnTo>
                  <a:pt x="61" y="119"/>
                </a:lnTo>
                <a:lnTo>
                  <a:pt x="61" y="92"/>
                </a:lnTo>
                <a:lnTo>
                  <a:pt x="61" y="108"/>
                </a:lnTo>
                <a:lnTo>
                  <a:pt x="61" y="173"/>
                </a:lnTo>
                <a:lnTo>
                  <a:pt x="61" y="259"/>
                </a:lnTo>
                <a:lnTo>
                  <a:pt x="61" y="340"/>
                </a:lnTo>
                <a:lnTo>
                  <a:pt x="61" y="389"/>
                </a:lnTo>
                <a:lnTo>
                  <a:pt x="61" y="421"/>
                </a:lnTo>
                <a:lnTo>
                  <a:pt x="61" y="464"/>
                </a:lnTo>
                <a:lnTo>
                  <a:pt x="61" y="534"/>
                </a:lnTo>
                <a:lnTo>
                  <a:pt x="61" y="604"/>
                </a:lnTo>
                <a:lnTo>
                  <a:pt x="61" y="648"/>
                </a:lnTo>
                <a:lnTo>
                  <a:pt x="61" y="653"/>
                </a:lnTo>
                <a:lnTo>
                  <a:pt x="61" y="626"/>
                </a:lnTo>
                <a:lnTo>
                  <a:pt x="61" y="583"/>
                </a:lnTo>
                <a:lnTo>
                  <a:pt x="61" y="513"/>
                </a:lnTo>
                <a:lnTo>
                  <a:pt x="61" y="437"/>
                </a:lnTo>
                <a:lnTo>
                  <a:pt x="61" y="372"/>
                </a:lnTo>
                <a:lnTo>
                  <a:pt x="61" y="318"/>
                </a:lnTo>
                <a:lnTo>
                  <a:pt x="61" y="281"/>
                </a:lnTo>
                <a:lnTo>
                  <a:pt x="61" y="232"/>
                </a:lnTo>
                <a:lnTo>
                  <a:pt x="61" y="156"/>
                </a:lnTo>
                <a:lnTo>
                  <a:pt x="61" y="81"/>
                </a:lnTo>
                <a:lnTo>
                  <a:pt x="61" y="43"/>
                </a:lnTo>
                <a:lnTo>
                  <a:pt x="61" y="75"/>
                </a:lnTo>
                <a:lnTo>
                  <a:pt x="61" y="156"/>
                </a:lnTo>
                <a:lnTo>
                  <a:pt x="61" y="248"/>
                </a:lnTo>
                <a:lnTo>
                  <a:pt x="61" y="318"/>
                </a:lnTo>
                <a:lnTo>
                  <a:pt x="61" y="351"/>
                </a:lnTo>
                <a:lnTo>
                  <a:pt x="61" y="378"/>
                </a:lnTo>
                <a:lnTo>
                  <a:pt x="61" y="421"/>
                </a:lnTo>
                <a:lnTo>
                  <a:pt x="61" y="486"/>
                </a:lnTo>
                <a:lnTo>
                  <a:pt x="61" y="529"/>
                </a:lnTo>
                <a:lnTo>
                  <a:pt x="61" y="540"/>
                </a:lnTo>
                <a:lnTo>
                  <a:pt x="61" y="523"/>
                </a:lnTo>
                <a:lnTo>
                  <a:pt x="61" y="502"/>
                </a:lnTo>
                <a:lnTo>
                  <a:pt x="61" y="480"/>
                </a:lnTo>
                <a:lnTo>
                  <a:pt x="61" y="453"/>
                </a:lnTo>
                <a:lnTo>
                  <a:pt x="61" y="416"/>
                </a:lnTo>
                <a:lnTo>
                  <a:pt x="61" y="372"/>
                </a:lnTo>
                <a:lnTo>
                  <a:pt x="61" y="345"/>
                </a:lnTo>
                <a:lnTo>
                  <a:pt x="61" y="329"/>
                </a:lnTo>
                <a:lnTo>
                  <a:pt x="61" y="308"/>
                </a:lnTo>
                <a:lnTo>
                  <a:pt x="61" y="281"/>
                </a:lnTo>
                <a:lnTo>
                  <a:pt x="61" y="259"/>
                </a:lnTo>
                <a:lnTo>
                  <a:pt x="61" y="264"/>
                </a:lnTo>
                <a:lnTo>
                  <a:pt x="61" y="259"/>
                </a:lnTo>
                <a:lnTo>
                  <a:pt x="61" y="232"/>
                </a:lnTo>
                <a:lnTo>
                  <a:pt x="61" y="210"/>
                </a:lnTo>
                <a:lnTo>
                  <a:pt x="61" y="243"/>
                </a:lnTo>
                <a:lnTo>
                  <a:pt x="61" y="286"/>
                </a:lnTo>
                <a:lnTo>
                  <a:pt x="61" y="329"/>
                </a:lnTo>
                <a:lnTo>
                  <a:pt x="61" y="362"/>
                </a:lnTo>
                <a:lnTo>
                  <a:pt x="61" y="389"/>
                </a:lnTo>
                <a:lnTo>
                  <a:pt x="61" y="416"/>
                </a:lnTo>
                <a:lnTo>
                  <a:pt x="61" y="437"/>
                </a:lnTo>
                <a:lnTo>
                  <a:pt x="61" y="432"/>
                </a:lnTo>
                <a:lnTo>
                  <a:pt x="61" y="416"/>
                </a:lnTo>
                <a:lnTo>
                  <a:pt x="61" y="410"/>
                </a:lnTo>
                <a:lnTo>
                  <a:pt x="61" y="405"/>
                </a:lnTo>
                <a:lnTo>
                  <a:pt x="61" y="383"/>
                </a:lnTo>
                <a:lnTo>
                  <a:pt x="61" y="345"/>
                </a:lnTo>
                <a:lnTo>
                  <a:pt x="61" y="313"/>
                </a:lnTo>
                <a:lnTo>
                  <a:pt x="61" y="291"/>
                </a:lnTo>
                <a:lnTo>
                  <a:pt x="67" y="281"/>
                </a:lnTo>
                <a:lnTo>
                  <a:pt x="67" y="291"/>
                </a:lnTo>
                <a:lnTo>
                  <a:pt x="67" y="324"/>
                </a:lnTo>
                <a:lnTo>
                  <a:pt x="67" y="351"/>
                </a:lnTo>
                <a:lnTo>
                  <a:pt x="67" y="378"/>
                </a:lnTo>
                <a:lnTo>
                  <a:pt x="67" y="399"/>
                </a:lnTo>
                <a:lnTo>
                  <a:pt x="67" y="416"/>
                </a:lnTo>
                <a:lnTo>
                  <a:pt x="67" y="399"/>
                </a:lnTo>
                <a:lnTo>
                  <a:pt x="67" y="372"/>
                </a:lnTo>
                <a:lnTo>
                  <a:pt x="67" y="362"/>
                </a:lnTo>
                <a:lnTo>
                  <a:pt x="67" y="367"/>
                </a:lnTo>
                <a:lnTo>
                  <a:pt x="67" y="405"/>
                </a:lnTo>
                <a:lnTo>
                  <a:pt x="67" y="448"/>
                </a:lnTo>
                <a:lnTo>
                  <a:pt x="67" y="475"/>
                </a:lnTo>
                <a:lnTo>
                  <a:pt x="67" y="464"/>
                </a:lnTo>
                <a:lnTo>
                  <a:pt x="67" y="426"/>
                </a:lnTo>
                <a:lnTo>
                  <a:pt x="67" y="394"/>
                </a:lnTo>
                <a:lnTo>
                  <a:pt x="67" y="372"/>
                </a:lnTo>
                <a:lnTo>
                  <a:pt x="67" y="362"/>
                </a:lnTo>
                <a:lnTo>
                  <a:pt x="67" y="356"/>
                </a:lnTo>
                <a:lnTo>
                  <a:pt x="67" y="345"/>
                </a:lnTo>
                <a:lnTo>
                  <a:pt x="67" y="340"/>
                </a:lnTo>
                <a:lnTo>
                  <a:pt x="67" y="324"/>
                </a:lnTo>
                <a:lnTo>
                  <a:pt x="67" y="291"/>
                </a:lnTo>
                <a:lnTo>
                  <a:pt x="67" y="254"/>
                </a:lnTo>
                <a:lnTo>
                  <a:pt x="67" y="237"/>
                </a:lnTo>
                <a:lnTo>
                  <a:pt x="67" y="264"/>
                </a:lnTo>
                <a:lnTo>
                  <a:pt x="67" y="313"/>
                </a:lnTo>
                <a:lnTo>
                  <a:pt x="67" y="345"/>
                </a:lnTo>
                <a:lnTo>
                  <a:pt x="67" y="340"/>
                </a:lnTo>
                <a:lnTo>
                  <a:pt x="67" y="318"/>
                </a:lnTo>
                <a:lnTo>
                  <a:pt x="67" y="345"/>
                </a:lnTo>
                <a:lnTo>
                  <a:pt x="67" y="383"/>
                </a:lnTo>
                <a:lnTo>
                  <a:pt x="67" y="394"/>
                </a:lnTo>
                <a:lnTo>
                  <a:pt x="67" y="383"/>
                </a:lnTo>
                <a:lnTo>
                  <a:pt x="67" y="351"/>
                </a:lnTo>
                <a:lnTo>
                  <a:pt x="67" y="302"/>
                </a:lnTo>
                <a:lnTo>
                  <a:pt x="67" y="254"/>
                </a:lnTo>
                <a:lnTo>
                  <a:pt x="67" y="227"/>
                </a:lnTo>
                <a:lnTo>
                  <a:pt x="67" y="248"/>
                </a:lnTo>
                <a:lnTo>
                  <a:pt x="67" y="291"/>
                </a:lnTo>
                <a:lnTo>
                  <a:pt x="67" y="329"/>
                </a:lnTo>
                <a:lnTo>
                  <a:pt x="67" y="345"/>
                </a:lnTo>
                <a:lnTo>
                  <a:pt x="67" y="351"/>
                </a:lnTo>
                <a:lnTo>
                  <a:pt x="67" y="372"/>
                </a:lnTo>
                <a:lnTo>
                  <a:pt x="67" y="394"/>
                </a:lnTo>
                <a:lnTo>
                  <a:pt x="67" y="399"/>
                </a:lnTo>
                <a:lnTo>
                  <a:pt x="67" y="405"/>
                </a:lnTo>
                <a:lnTo>
                  <a:pt x="67" y="421"/>
                </a:lnTo>
                <a:lnTo>
                  <a:pt x="67" y="448"/>
                </a:lnTo>
                <a:lnTo>
                  <a:pt x="67" y="464"/>
                </a:lnTo>
                <a:lnTo>
                  <a:pt x="67" y="453"/>
                </a:lnTo>
                <a:lnTo>
                  <a:pt x="67" y="416"/>
                </a:lnTo>
                <a:lnTo>
                  <a:pt x="67" y="389"/>
                </a:lnTo>
                <a:lnTo>
                  <a:pt x="67" y="383"/>
                </a:lnTo>
                <a:lnTo>
                  <a:pt x="67" y="389"/>
                </a:lnTo>
                <a:lnTo>
                  <a:pt x="67" y="383"/>
                </a:lnTo>
                <a:lnTo>
                  <a:pt x="67" y="362"/>
                </a:lnTo>
                <a:lnTo>
                  <a:pt x="67" y="329"/>
                </a:lnTo>
                <a:lnTo>
                  <a:pt x="67" y="297"/>
                </a:lnTo>
                <a:lnTo>
                  <a:pt x="67" y="254"/>
                </a:lnTo>
                <a:lnTo>
                  <a:pt x="67" y="221"/>
                </a:lnTo>
                <a:lnTo>
                  <a:pt x="67" y="210"/>
                </a:lnTo>
                <a:lnTo>
                  <a:pt x="67" y="227"/>
                </a:lnTo>
                <a:lnTo>
                  <a:pt x="67" y="264"/>
                </a:lnTo>
                <a:lnTo>
                  <a:pt x="67" y="302"/>
                </a:lnTo>
                <a:lnTo>
                  <a:pt x="67" y="324"/>
                </a:lnTo>
                <a:lnTo>
                  <a:pt x="67" y="297"/>
                </a:lnTo>
                <a:lnTo>
                  <a:pt x="67" y="232"/>
                </a:lnTo>
                <a:lnTo>
                  <a:pt x="67" y="178"/>
                </a:lnTo>
                <a:lnTo>
                  <a:pt x="67" y="200"/>
                </a:lnTo>
                <a:lnTo>
                  <a:pt x="67" y="313"/>
                </a:lnTo>
                <a:lnTo>
                  <a:pt x="67" y="448"/>
                </a:lnTo>
                <a:lnTo>
                  <a:pt x="67" y="540"/>
                </a:lnTo>
                <a:lnTo>
                  <a:pt x="67" y="567"/>
                </a:lnTo>
                <a:lnTo>
                  <a:pt x="67" y="550"/>
                </a:lnTo>
                <a:lnTo>
                  <a:pt x="67" y="529"/>
                </a:lnTo>
                <a:lnTo>
                  <a:pt x="67" y="540"/>
                </a:lnTo>
                <a:lnTo>
                  <a:pt x="67" y="572"/>
                </a:lnTo>
                <a:lnTo>
                  <a:pt x="67" y="604"/>
                </a:lnTo>
                <a:lnTo>
                  <a:pt x="67" y="610"/>
                </a:lnTo>
                <a:lnTo>
                  <a:pt x="67" y="567"/>
                </a:lnTo>
                <a:lnTo>
                  <a:pt x="67" y="480"/>
                </a:lnTo>
                <a:lnTo>
                  <a:pt x="73" y="362"/>
                </a:lnTo>
                <a:lnTo>
                  <a:pt x="73" y="237"/>
                </a:lnTo>
                <a:lnTo>
                  <a:pt x="73" y="135"/>
                </a:lnTo>
                <a:lnTo>
                  <a:pt x="73" y="70"/>
                </a:lnTo>
                <a:lnTo>
                  <a:pt x="73" y="54"/>
                </a:lnTo>
                <a:lnTo>
                  <a:pt x="73" y="86"/>
                </a:lnTo>
                <a:lnTo>
                  <a:pt x="73" y="151"/>
                </a:lnTo>
                <a:lnTo>
                  <a:pt x="73" y="232"/>
                </a:lnTo>
                <a:lnTo>
                  <a:pt x="73" y="308"/>
                </a:lnTo>
                <a:lnTo>
                  <a:pt x="73" y="372"/>
                </a:lnTo>
                <a:lnTo>
                  <a:pt x="73" y="426"/>
                </a:lnTo>
                <a:lnTo>
                  <a:pt x="73" y="469"/>
                </a:lnTo>
                <a:lnTo>
                  <a:pt x="73" y="496"/>
                </a:lnTo>
                <a:lnTo>
                  <a:pt x="73" y="464"/>
                </a:lnTo>
                <a:lnTo>
                  <a:pt x="73" y="421"/>
                </a:lnTo>
                <a:lnTo>
                  <a:pt x="73" y="383"/>
                </a:lnTo>
                <a:lnTo>
                  <a:pt x="73" y="356"/>
                </a:lnTo>
                <a:lnTo>
                  <a:pt x="73" y="345"/>
                </a:lnTo>
                <a:lnTo>
                  <a:pt x="73" y="329"/>
                </a:lnTo>
                <a:lnTo>
                  <a:pt x="73" y="286"/>
                </a:lnTo>
                <a:lnTo>
                  <a:pt x="73" y="221"/>
                </a:lnTo>
                <a:lnTo>
                  <a:pt x="73" y="183"/>
                </a:lnTo>
                <a:lnTo>
                  <a:pt x="73" y="194"/>
                </a:lnTo>
                <a:lnTo>
                  <a:pt x="73" y="243"/>
                </a:lnTo>
                <a:lnTo>
                  <a:pt x="73" y="291"/>
                </a:lnTo>
                <a:lnTo>
                  <a:pt x="73" y="324"/>
                </a:lnTo>
                <a:lnTo>
                  <a:pt x="73" y="335"/>
                </a:lnTo>
                <a:lnTo>
                  <a:pt x="73" y="351"/>
                </a:lnTo>
                <a:lnTo>
                  <a:pt x="73" y="378"/>
                </a:lnTo>
                <a:lnTo>
                  <a:pt x="73" y="405"/>
                </a:lnTo>
                <a:lnTo>
                  <a:pt x="73" y="399"/>
                </a:lnTo>
                <a:lnTo>
                  <a:pt x="73" y="351"/>
                </a:lnTo>
                <a:lnTo>
                  <a:pt x="73" y="313"/>
                </a:lnTo>
                <a:lnTo>
                  <a:pt x="73" y="351"/>
                </a:lnTo>
                <a:lnTo>
                  <a:pt x="73" y="399"/>
                </a:lnTo>
                <a:lnTo>
                  <a:pt x="73" y="442"/>
                </a:lnTo>
                <a:lnTo>
                  <a:pt x="73" y="464"/>
                </a:lnTo>
                <a:lnTo>
                  <a:pt x="73" y="459"/>
                </a:lnTo>
                <a:lnTo>
                  <a:pt x="73" y="437"/>
                </a:lnTo>
                <a:lnTo>
                  <a:pt x="73" y="416"/>
                </a:lnTo>
                <a:lnTo>
                  <a:pt x="73" y="421"/>
                </a:lnTo>
                <a:lnTo>
                  <a:pt x="73" y="416"/>
                </a:lnTo>
                <a:lnTo>
                  <a:pt x="73" y="399"/>
                </a:lnTo>
                <a:lnTo>
                  <a:pt x="73" y="383"/>
                </a:lnTo>
                <a:lnTo>
                  <a:pt x="73" y="367"/>
                </a:lnTo>
                <a:lnTo>
                  <a:pt x="73" y="345"/>
                </a:lnTo>
                <a:lnTo>
                  <a:pt x="73" y="318"/>
                </a:lnTo>
                <a:lnTo>
                  <a:pt x="73" y="275"/>
                </a:lnTo>
                <a:lnTo>
                  <a:pt x="73" y="227"/>
                </a:lnTo>
                <a:lnTo>
                  <a:pt x="73" y="189"/>
                </a:lnTo>
                <a:lnTo>
                  <a:pt x="73" y="216"/>
                </a:lnTo>
                <a:lnTo>
                  <a:pt x="73" y="270"/>
                </a:lnTo>
                <a:lnTo>
                  <a:pt x="73" y="324"/>
                </a:lnTo>
                <a:lnTo>
                  <a:pt x="73" y="372"/>
                </a:lnTo>
                <a:lnTo>
                  <a:pt x="73" y="405"/>
                </a:lnTo>
                <a:lnTo>
                  <a:pt x="73" y="432"/>
                </a:lnTo>
                <a:lnTo>
                  <a:pt x="73" y="459"/>
                </a:lnTo>
                <a:lnTo>
                  <a:pt x="73" y="464"/>
                </a:lnTo>
                <a:lnTo>
                  <a:pt x="73" y="459"/>
                </a:lnTo>
                <a:lnTo>
                  <a:pt x="73" y="448"/>
                </a:lnTo>
                <a:lnTo>
                  <a:pt x="73" y="437"/>
                </a:lnTo>
                <a:lnTo>
                  <a:pt x="73" y="416"/>
                </a:lnTo>
                <a:lnTo>
                  <a:pt x="73" y="389"/>
                </a:lnTo>
                <a:lnTo>
                  <a:pt x="73" y="362"/>
                </a:lnTo>
                <a:lnTo>
                  <a:pt x="73" y="329"/>
                </a:lnTo>
                <a:lnTo>
                  <a:pt x="73" y="281"/>
                </a:lnTo>
                <a:lnTo>
                  <a:pt x="73" y="205"/>
                </a:lnTo>
                <a:lnTo>
                  <a:pt x="73" y="146"/>
                </a:lnTo>
                <a:lnTo>
                  <a:pt x="73" y="200"/>
                </a:lnTo>
                <a:lnTo>
                  <a:pt x="73" y="275"/>
                </a:lnTo>
                <a:lnTo>
                  <a:pt x="73" y="324"/>
                </a:lnTo>
                <a:lnTo>
                  <a:pt x="73" y="329"/>
                </a:lnTo>
                <a:lnTo>
                  <a:pt x="73" y="340"/>
                </a:lnTo>
                <a:lnTo>
                  <a:pt x="73" y="372"/>
                </a:lnTo>
                <a:lnTo>
                  <a:pt x="73" y="416"/>
                </a:lnTo>
                <a:lnTo>
                  <a:pt x="73" y="475"/>
                </a:lnTo>
                <a:lnTo>
                  <a:pt x="73" y="523"/>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5" name="Freeform 207"/>
          <p:cNvSpPr>
            <a:spLocks/>
          </p:cNvSpPr>
          <p:nvPr/>
        </p:nvSpPr>
        <p:spPr bwMode="auto">
          <a:xfrm>
            <a:off x="4902200" y="2073275"/>
            <a:ext cx="179388" cy="771525"/>
          </a:xfrm>
          <a:custGeom>
            <a:avLst/>
            <a:gdLst>
              <a:gd name="T0" fmla="*/ 6 w 79"/>
              <a:gd name="T1" fmla="*/ 303 h 616"/>
              <a:gd name="T2" fmla="*/ 6 w 79"/>
              <a:gd name="T3" fmla="*/ 448 h 616"/>
              <a:gd name="T4" fmla="*/ 6 w 79"/>
              <a:gd name="T5" fmla="*/ 486 h 616"/>
              <a:gd name="T6" fmla="*/ 6 w 79"/>
              <a:gd name="T7" fmla="*/ 135 h 616"/>
              <a:gd name="T8" fmla="*/ 6 w 79"/>
              <a:gd name="T9" fmla="*/ 259 h 616"/>
              <a:gd name="T10" fmla="*/ 12 w 79"/>
              <a:gd name="T11" fmla="*/ 362 h 616"/>
              <a:gd name="T12" fmla="*/ 12 w 79"/>
              <a:gd name="T13" fmla="*/ 491 h 616"/>
              <a:gd name="T14" fmla="*/ 12 w 79"/>
              <a:gd name="T15" fmla="*/ 232 h 616"/>
              <a:gd name="T16" fmla="*/ 12 w 79"/>
              <a:gd name="T17" fmla="*/ 454 h 616"/>
              <a:gd name="T18" fmla="*/ 18 w 79"/>
              <a:gd name="T19" fmla="*/ 394 h 616"/>
              <a:gd name="T20" fmla="*/ 18 w 79"/>
              <a:gd name="T21" fmla="*/ 389 h 616"/>
              <a:gd name="T22" fmla="*/ 18 w 79"/>
              <a:gd name="T23" fmla="*/ 400 h 616"/>
              <a:gd name="T24" fmla="*/ 18 w 79"/>
              <a:gd name="T25" fmla="*/ 324 h 616"/>
              <a:gd name="T26" fmla="*/ 18 w 79"/>
              <a:gd name="T27" fmla="*/ 335 h 616"/>
              <a:gd name="T28" fmla="*/ 24 w 79"/>
              <a:gd name="T29" fmla="*/ 254 h 616"/>
              <a:gd name="T30" fmla="*/ 24 w 79"/>
              <a:gd name="T31" fmla="*/ 535 h 616"/>
              <a:gd name="T32" fmla="*/ 24 w 79"/>
              <a:gd name="T33" fmla="*/ 254 h 616"/>
              <a:gd name="T34" fmla="*/ 24 w 79"/>
              <a:gd name="T35" fmla="*/ 416 h 616"/>
              <a:gd name="T36" fmla="*/ 24 w 79"/>
              <a:gd name="T37" fmla="*/ 357 h 616"/>
              <a:gd name="T38" fmla="*/ 30 w 79"/>
              <a:gd name="T39" fmla="*/ 497 h 616"/>
              <a:gd name="T40" fmla="*/ 30 w 79"/>
              <a:gd name="T41" fmla="*/ 357 h 616"/>
              <a:gd name="T42" fmla="*/ 30 w 79"/>
              <a:gd name="T43" fmla="*/ 340 h 616"/>
              <a:gd name="T44" fmla="*/ 30 w 79"/>
              <a:gd name="T45" fmla="*/ 146 h 616"/>
              <a:gd name="T46" fmla="*/ 30 w 79"/>
              <a:gd name="T47" fmla="*/ 200 h 616"/>
              <a:gd name="T48" fmla="*/ 36 w 79"/>
              <a:gd name="T49" fmla="*/ 238 h 616"/>
              <a:gd name="T50" fmla="*/ 36 w 79"/>
              <a:gd name="T51" fmla="*/ 346 h 616"/>
              <a:gd name="T52" fmla="*/ 36 w 79"/>
              <a:gd name="T53" fmla="*/ 232 h 616"/>
              <a:gd name="T54" fmla="*/ 36 w 79"/>
              <a:gd name="T55" fmla="*/ 389 h 616"/>
              <a:gd name="T56" fmla="*/ 42 w 79"/>
              <a:gd name="T57" fmla="*/ 238 h 616"/>
              <a:gd name="T58" fmla="*/ 42 w 79"/>
              <a:gd name="T59" fmla="*/ 362 h 616"/>
              <a:gd name="T60" fmla="*/ 42 w 79"/>
              <a:gd name="T61" fmla="*/ 562 h 616"/>
              <a:gd name="T62" fmla="*/ 42 w 79"/>
              <a:gd name="T63" fmla="*/ 216 h 616"/>
              <a:gd name="T64" fmla="*/ 42 w 79"/>
              <a:gd name="T65" fmla="*/ 357 h 616"/>
              <a:gd name="T66" fmla="*/ 49 w 79"/>
              <a:gd name="T67" fmla="*/ 308 h 616"/>
              <a:gd name="T68" fmla="*/ 49 w 79"/>
              <a:gd name="T69" fmla="*/ 319 h 616"/>
              <a:gd name="T70" fmla="*/ 49 w 79"/>
              <a:gd name="T71" fmla="*/ 357 h 616"/>
              <a:gd name="T72" fmla="*/ 49 w 79"/>
              <a:gd name="T73" fmla="*/ 384 h 616"/>
              <a:gd name="T74" fmla="*/ 49 w 79"/>
              <a:gd name="T75" fmla="*/ 276 h 616"/>
              <a:gd name="T76" fmla="*/ 55 w 79"/>
              <a:gd name="T77" fmla="*/ 443 h 616"/>
              <a:gd name="T78" fmla="*/ 55 w 79"/>
              <a:gd name="T79" fmla="*/ 421 h 616"/>
              <a:gd name="T80" fmla="*/ 55 w 79"/>
              <a:gd name="T81" fmla="*/ 427 h 616"/>
              <a:gd name="T82" fmla="*/ 55 w 79"/>
              <a:gd name="T83" fmla="*/ 443 h 616"/>
              <a:gd name="T84" fmla="*/ 55 w 79"/>
              <a:gd name="T85" fmla="*/ 335 h 616"/>
              <a:gd name="T86" fmla="*/ 61 w 79"/>
              <a:gd name="T87" fmla="*/ 486 h 616"/>
              <a:gd name="T88" fmla="*/ 61 w 79"/>
              <a:gd name="T89" fmla="*/ 384 h 616"/>
              <a:gd name="T90" fmla="*/ 61 w 79"/>
              <a:gd name="T91" fmla="*/ 421 h 616"/>
              <a:gd name="T92" fmla="*/ 61 w 79"/>
              <a:gd name="T93" fmla="*/ 459 h 616"/>
              <a:gd name="T94" fmla="*/ 61 w 79"/>
              <a:gd name="T95" fmla="*/ 378 h 616"/>
              <a:gd name="T96" fmla="*/ 67 w 79"/>
              <a:gd name="T97" fmla="*/ 405 h 616"/>
              <a:gd name="T98" fmla="*/ 67 w 79"/>
              <a:gd name="T99" fmla="*/ 259 h 616"/>
              <a:gd name="T100" fmla="*/ 67 w 79"/>
              <a:gd name="T101" fmla="*/ 243 h 616"/>
              <a:gd name="T102" fmla="*/ 67 w 79"/>
              <a:gd name="T103" fmla="*/ 340 h 616"/>
              <a:gd name="T104" fmla="*/ 73 w 79"/>
              <a:gd name="T105" fmla="*/ 400 h 616"/>
              <a:gd name="T106" fmla="*/ 73 w 79"/>
              <a:gd name="T107" fmla="*/ 249 h 616"/>
              <a:gd name="T108" fmla="*/ 73 w 79"/>
              <a:gd name="T109" fmla="*/ 411 h 616"/>
              <a:gd name="T110" fmla="*/ 73 w 79"/>
              <a:gd name="T111" fmla="*/ 529 h 616"/>
              <a:gd name="T112" fmla="*/ 73 w 79"/>
              <a:gd name="T113" fmla="*/ 303 h 616"/>
              <a:gd name="T114" fmla="*/ 79 w 79"/>
              <a:gd name="T115" fmla="*/ 92 h 616"/>
              <a:gd name="T116" fmla="*/ 79 w 79"/>
              <a:gd name="T117" fmla="*/ 405 h 616"/>
              <a:gd name="T118" fmla="*/ 79 w 79"/>
              <a:gd name="T119" fmla="*/ 324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616">
                <a:moveTo>
                  <a:pt x="0" y="518"/>
                </a:moveTo>
                <a:lnTo>
                  <a:pt x="0" y="540"/>
                </a:lnTo>
                <a:lnTo>
                  <a:pt x="6" y="524"/>
                </a:lnTo>
                <a:lnTo>
                  <a:pt x="6" y="497"/>
                </a:lnTo>
                <a:lnTo>
                  <a:pt x="6" y="475"/>
                </a:lnTo>
                <a:lnTo>
                  <a:pt x="6" y="448"/>
                </a:lnTo>
                <a:lnTo>
                  <a:pt x="6" y="411"/>
                </a:lnTo>
                <a:lnTo>
                  <a:pt x="6" y="362"/>
                </a:lnTo>
                <a:lnTo>
                  <a:pt x="6" y="330"/>
                </a:lnTo>
                <a:lnTo>
                  <a:pt x="6" y="303"/>
                </a:lnTo>
                <a:lnTo>
                  <a:pt x="6" y="270"/>
                </a:lnTo>
                <a:lnTo>
                  <a:pt x="6" y="227"/>
                </a:lnTo>
                <a:lnTo>
                  <a:pt x="6" y="189"/>
                </a:lnTo>
                <a:lnTo>
                  <a:pt x="6" y="195"/>
                </a:lnTo>
                <a:lnTo>
                  <a:pt x="6" y="232"/>
                </a:lnTo>
                <a:lnTo>
                  <a:pt x="6" y="276"/>
                </a:lnTo>
                <a:lnTo>
                  <a:pt x="6" y="303"/>
                </a:lnTo>
                <a:lnTo>
                  <a:pt x="6" y="313"/>
                </a:lnTo>
                <a:lnTo>
                  <a:pt x="6" y="319"/>
                </a:lnTo>
                <a:lnTo>
                  <a:pt x="6" y="330"/>
                </a:lnTo>
                <a:lnTo>
                  <a:pt x="6" y="357"/>
                </a:lnTo>
                <a:lnTo>
                  <a:pt x="6" y="367"/>
                </a:lnTo>
                <a:lnTo>
                  <a:pt x="6" y="351"/>
                </a:lnTo>
                <a:lnTo>
                  <a:pt x="6" y="313"/>
                </a:lnTo>
                <a:lnTo>
                  <a:pt x="6" y="270"/>
                </a:lnTo>
                <a:lnTo>
                  <a:pt x="6" y="265"/>
                </a:lnTo>
                <a:lnTo>
                  <a:pt x="6" y="297"/>
                </a:lnTo>
                <a:lnTo>
                  <a:pt x="6" y="346"/>
                </a:lnTo>
                <a:lnTo>
                  <a:pt x="6" y="384"/>
                </a:lnTo>
                <a:lnTo>
                  <a:pt x="6" y="394"/>
                </a:lnTo>
                <a:lnTo>
                  <a:pt x="6" y="411"/>
                </a:lnTo>
                <a:lnTo>
                  <a:pt x="6" y="437"/>
                </a:lnTo>
                <a:lnTo>
                  <a:pt x="6" y="459"/>
                </a:lnTo>
                <a:lnTo>
                  <a:pt x="6" y="448"/>
                </a:lnTo>
                <a:lnTo>
                  <a:pt x="6" y="437"/>
                </a:lnTo>
                <a:lnTo>
                  <a:pt x="6" y="411"/>
                </a:lnTo>
                <a:lnTo>
                  <a:pt x="6" y="362"/>
                </a:lnTo>
                <a:lnTo>
                  <a:pt x="6" y="286"/>
                </a:lnTo>
                <a:lnTo>
                  <a:pt x="6" y="205"/>
                </a:lnTo>
                <a:lnTo>
                  <a:pt x="6" y="151"/>
                </a:lnTo>
                <a:lnTo>
                  <a:pt x="6" y="216"/>
                </a:lnTo>
                <a:lnTo>
                  <a:pt x="6" y="313"/>
                </a:lnTo>
                <a:lnTo>
                  <a:pt x="6" y="394"/>
                </a:lnTo>
                <a:lnTo>
                  <a:pt x="6" y="437"/>
                </a:lnTo>
                <a:lnTo>
                  <a:pt x="6" y="459"/>
                </a:lnTo>
                <a:lnTo>
                  <a:pt x="6" y="475"/>
                </a:lnTo>
                <a:lnTo>
                  <a:pt x="6" y="486"/>
                </a:lnTo>
                <a:lnTo>
                  <a:pt x="6" y="491"/>
                </a:lnTo>
                <a:lnTo>
                  <a:pt x="6" y="497"/>
                </a:lnTo>
                <a:lnTo>
                  <a:pt x="6" y="502"/>
                </a:lnTo>
                <a:lnTo>
                  <a:pt x="6" y="486"/>
                </a:lnTo>
                <a:lnTo>
                  <a:pt x="6" y="437"/>
                </a:lnTo>
                <a:lnTo>
                  <a:pt x="6" y="378"/>
                </a:lnTo>
                <a:lnTo>
                  <a:pt x="6" y="324"/>
                </a:lnTo>
                <a:lnTo>
                  <a:pt x="6" y="292"/>
                </a:lnTo>
                <a:lnTo>
                  <a:pt x="6" y="270"/>
                </a:lnTo>
                <a:lnTo>
                  <a:pt x="6" y="259"/>
                </a:lnTo>
                <a:lnTo>
                  <a:pt x="6" y="254"/>
                </a:lnTo>
                <a:lnTo>
                  <a:pt x="6" y="259"/>
                </a:lnTo>
                <a:lnTo>
                  <a:pt x="6" y="265"/>
                </a:lnTo>
                <a:lnTo>
                  <a:pt x="6" y="254"/>
                </a:lnTo>
                <a:lnTo>
                  <a:pt x="6" y="227"/>
                </a:lnTo>
                <a:lnTo>
                  <a:pt x="6" y="216"/>
                </a:lnTo>
                <a:lnTo>
                  <a:pt x="6" y="227"/>
                </a:lnTo>
                <a:lnTo>
                  <a:pt x="6" y="232"/>
                </a:lnTo>
                <a:lnTo>
                  <a:pt x="6" y="211"/>
                </a:lnTo>
                <a:lnTo>
                  <a:pt x="6" y="162"/>
                </a:lnTo>
                <a:lnTo>
                  <a:pt x="6" y="135"/>
                </a:lnTo>
                <a:lnTo>
                  <a:pt x="6" y="151"/>
                </a:lnTo>
                <a:lnTo>
                  <a:pt x="6" y="216"/>
                </a:lnTo>
                <a:lnTo>
                  <a:pt x="6" y="292"/>
                </a:lnTo>
                <a:lnTo>
                  <a:pt x="6" y="357"/>
                </a:lnTo>
                <a:lnTo>
                  <a:pt x="6" y="427"/>
                </a:lnTo>
                <a:lnTo>
                  <a:pt x="6" y="502"/>
                </a:lnTo>
                <a:lnTo>
                  <a:pt x="6" y="572"/>
                </a:lnTo>
                <a:lnTo>
                  <a:pt x="6" y="605"/>
                </a:lnTo>
                <a:lnTo>
                  <a:pt x="6" y="616"/>
                </a:lnTo>
                <a:lnTo>
                  <a:pt x="6" y="610"/>
                </a:lnTo>
                <a:lnTo>
                  <a:pt x="6" y="605"/>
                </a:lnTo>
                <a:lnTo>
                  <a:pt x="6" y="578"/>
                </a:lnTo>
                <a:lnTo>
                  <a:pt x="6" y="524"/>
                </a:lnTo>
                <a:lnTo>
                  <a:pt x="6" y="448"/>
                </a:lnTo>
                <a:lnTo>
                  <a:pt x="6" y="373"/>
                </a:lnTo>
                <a:lnTo>
                  <a:pt x="6" y="308"/>
                </a:lnTo>
                <a:lnTo>
                  <a:pt x="6" y="259"/>
                </a:lnTo>
                <a:lnTo>
                  <a:pt x="12" y="205"/>
                </a:lnTo>
                <a:lnTo>
                  <a:pt x="12" y="168"/>
                </a:lnTo>
                <a:lnTo>
                  <a:pt x="12" y="162"/>
                </a:lnTo>
                <a:lnTo>
                  <a:pt x="12" y="189"/>
                </a:lnTo>
                <a:lnTo>
                  <a:pt x="12" y="216"/>
                </a:lnTo>
                <a:lnTo>
                  <a:pt x="12" y="232"/>
                </a:lnTo>
                <a:lnTo>
                  <a:pt x="12" y="254"/>
                </a:lnTo>
                <a:lnTo>
                  <a:pt x="12" y="286"/>
                </a:lnTo>
                <a:lnTo>
                  <a:pt x="12" y="324"/>
                </a:lnTo>
                <a:lnTo>
                  <a:pt x="12" y="346"/>
                </a:lnTo>
                <a:lnTo>
                  <a:pt x="12" y="357"/>
                </a:lnTo>
                <a:lnTo>
                  <a:pt x="12" y="367"/>
                </a:lnTo>
                <a:lnTo>
                  <a:pt x="12" y="373"/>
                </a:lnTo>
                <a:lnTo>
                  <a:pt x="12" y="367"/>
                </a:lnTo>
                <a:lnTo>
                  <a:pt x="12" y="357"/>
                </a:lnTo>
                <a:lnTo>
                  <a:pt x="12" y="351"/>
                </a:lnTo>
                <a:lnTo>
                  <a:pt x="12" y="362"/>
                </a:lnTo>
                <a:lnTo>
                  <a:pt x="12" y="367"/>
                </a:lnTo>
                <a:lnTo>
                  <a:pt x="12" y="357"/>
                </a:lnTo>
                <a:lnTo>
                  <a:pt x="12" y="335"/>
                </a:lnTo>
                <a:lnTo>
                  <a:pt x="12" y="313"/>
                </a:lnTo>
                <a:lnTo>
                  <a:pt x="12" y="297"/>
                </a:lnTo>
                <a:lnTo>
                  <a:pt x="12" y="292"/>
                </a:lnTo>
                <a:lnTo>
                  <a:pt x="12" y="297"/>
                </a:lnTo>
                <a:lnTo>
                  <a:pt x="12" y="313"/>
                </a:lnTo>
                <a:lnTo>
                  <a:pt x="12" y="330"/>
                </a:lnTo>
                <a:lnTo>
                  <a:pt x="12" y="313"/>
                </a:lnTo>
                <a:lnTo>
                  <a:pt x="12" y="254"/>
                </a:lnTo>
                <a:lnTo>
                  <a:pt x="12" y="162"/>
                </a:lnTo>
                <a:lnTo>
                  <a:pt x="12" y="114"/>
                </a:lnTo>
                <a:lnTo>
                  <a:pt x="12" y="157"/>
                </a:lnTo>
                <a:lnTo>
                  <a:pt x="12" y="276"/>
                </a:lnTo>
                <a:lnTo>
                  <a:pt x="12" y="405"/>
                </a:lnTo>
                <a:lnTo>
                  <a:pt x="12" y="491"/>
                </a:lnTo>
                <a:lnTo>
                  <a:pt x="12" y="535"/>
                </a:lnTo>
                <a:lnTo>
                  <a:pt x="12" y="556"/>
                </a:lnTo>
                <a:lnTo>
                  <a:pt x="12" y="578"/>
                </a:lnTo>
                <a:lnTo>
                  <a:pt x="12" y="599"/>
                </a:lnTo>
                <a:lnTo>
                  <a:pt x="12" y="610"/>
                </a:lnTo>
                <a:lnTo>
                  <a:pt x="12" y="599"/>
                </a:lnTo>
                <a:lnTo>
                  <a:pt x="12" y="562"/>
                </a:lnTo>
                <a:lnTo>
                  <a:pt x="12" y="497"/>
                </a:lnTo>
                <a:lnTo>
                  <a:pt x="12" y="427"/>
                </a:lnTo>
                <a:lnTo>
                  <a:pt x="12" y="367"/>
                </a:lnTo>
                <a:lnTo>
                  <a:pt x="12" y="324"/>
                </a:lnTo>
                <a:lnTo>
                  <a:pt x="12" y="292"/>
                </a:lnTo>
                <a:lnTo>
                  <a:pt x="12" y="249"/>
                </a:lnTo>
                <a:lnTo>
                  <a:pt x="12" y="211"/>
                </a:lnTo>
                <a:lnTo>
                  <a:pt x="12" y="200"/>
                </a:lnTo>
                <a:lnTo>
                  <a:pt x="12" y="216"/>
                </a:lnTo>
                <a:lnTo>
                  <a:pt x="12" y="232"/>
                </a:lnTo>
                <a:lnTo>
                  <a:pt x="12" y="243"/>
                </a:lnTo>
                <a:lnTo>
                  <a:pt x="12" y="254"/>
                </a:lnTo>
                <a:lnTo>
                  <a:pt x="12" y="249"/>
                </a:lnTo>
                <a:lnTo>
                  <a:pt x="12" y="254"/>
                </a:lnTo>
                <a:lnTo>
                  <a:pt x="12" y="238"/>
                </a:lnTo>
                <a:lnTo>
                  <a:pt x="12" y="205"/>
                </a:lnTo>
                <a:lnTo>
                  <a:pt x="12" y="211"/>
                </a:lnTo>
                <a:lnTo>
                  <a:pt x="12" y="265"/>
                </a:lnTo>
                <a:lnTo>
                  <a:pt x="12" y="351"/>
                </a:lnTo>
                <a:lnTo>
                  <a:pt x="12" y="437"/>
                </a:lnTo>
                <a:lnTo>
                  <a:pt x="12" y="486"/>
                </a:lnTo>
                <a:lnTo>
                  <a:pt x="12" y="502"/>
                </a:lnTo>
                <a:lnTo>
                  <a:pt x="12" y="508"/>
                </a:lnTo>
                <a:lnTo>
                  <a:pt x="12" y="513"/>
                </a:lnTo>
                <a:lnTo>
                  <a:pt x="12" y="524"/>
                </a:lnTo>
                <a:lnTo>
                  <a:pt x="12" y="502"/>
                </a:lnTo>
                <a:lnTo>
                  <a:pt x="12" y="454"/>
                </a:lnTo>
                <a:lnTo>
                  <a:pt x="12" y="394"/>
                </a:lnTo>
                <a:lnTo>
                  <a:pt x="12" y="340"/>
                </a:lnTo>
                <a:lnTo>
                  <a:pt x="12" y="303"/>
                </a:lnTo>
                <a:lnTo>
                  <a:pt x="12" y="265"/>
                </a:lnTo>
                <a:lnTo>
                  <a:pt x="12" y="227"/>
                </a:lnTo>
                <a:lnTo>
                  <a:pt x="12" y="168"/>
                </a:lnTo>
                <a:lnTo>
                  <a:pt x="12" y="97"/>
                </a:lnTo>
                <a:lnTo>
                  <a:pt x="12" y="60"/>
                </a:lnTo>
                <a:lnTo>
                  <a:pt x="12" y="108"/>
                </a:lnTo>
                <a:lnTo>
                  <a:pt x="12" y="232"/>
                </a:lnTo>
                <a:lnTo>
                  <a:pt x="12" y="373"/>
                </a:lnTo>
                <a:lnTo>
                  <a:pt x="18" y="464"/>
                </a:lnTo>
                <a:lnTo>
                  <a:pt x="18" y="502"/>
                </a:lnTo>
                <a:lnTo>
                  <a:pt x="18" y="497"/>
                </a:lnTo>
                <a:lnTo>
                  <a:pt x="18" y="470"/>
                </a:lnTo>
                <a:lnTo>
                  <a:pt x="18" y="427"/>
                </a:lnTo>
                <a:lnTo>
                  <a:pt x="18" y="394"/>
                </a:lnTo>
                <a:lnTo>
                  <a:pt x="18" y="405"/>
                </a:lnTo>
                <a:lnTo>
                  <a:pt x="18" y="437"/>
                </a:lnTo>
                <a:lnTo>
                  <a:pt x="18" y="454"/>
                </a:lnTo>
                <a:lnTo>
                  <a:pt x="18" y="416"/>
                </a:lnTo>
                <a:lnTo>
                  <a:pt x="18" y="351"/>
                </a:lnTo>
                <a:lnTo>
                  <a:pt x="18" y="308"/>
                </a:lnTo>
                <a:lnTo>
                  <a:pt x="18" y="319"/>
                </a:lnTo>
                <a:lnTo>
                  <a:pt x="18" y="357"/>
                </a:lnTo>
                <a:lnTo>
                  <a:pt x="18" y="378"/>
                </a:lnTo>
                <a:lnTo>
                  <a:pt x="18" y="373"/>
                </a:lnTo>
                <a:lnTo>
                  <a:pt x="18" y="357"/>
                </a:lnTo>
                <a:lnTo>
                  <a:pt x="18" y="335"/>
                </a:lnTo>
                <a:lnTo>
                  <a:pt x="18" y="330"/>
                </a:lnTo>
                <a:lnTo>
                  <a:pt x="18" y="335"/>
                </a:lnTo>
                <a:lnTo>
                  <a:pt x="18" y="346"/>
                </a:lnTo>
                <a:lnTo>
                  <a:pt x="18" y="362"/>
                </a:lnTo>
                <a:lnTo>
                  <a:pt x="18" y="389"/>
                </a:lnTo>
                <a:lnTo>
                  <a:pt x="18" y="400"/>
                </a:lnTo>
                <a:lnTo>
                  <a:pt x="18" y="394"/>
                </a:lnTo>
                <a:lnTo>
                  <a:pt x="18" y="367"/>
                </a:lnTo>
                <a:lnTo>
                  <a:pt x="18" y="335"/>
                </a:lnTo>
                <a:lnTo>
                  <a:pt x="18" y="297"/>
                </a:lnTo>
                <a:lnTo>
                  <a:pt x="18" y="254"/>
                </a:lnTo>
                <a:lnTo>
                  <a:pt x="18" y="216"/>
                </a:lnTo>
                <a:lnTo>
                  <a:pt x="18" y="211"/>
                </a:lnTo>
                <a:lnTo>
                  <a:pt x="18" y="249"/>
                </a:lnTo>
                <a:lnTo>
                  <a:pt x="18" y="313"/>
                </a:lnTo>
                <a:lnTo>
                  <a:pt x="18" y="357"/>
                </a:lnTo>
                <a:lnTo>
                  <a:pt x="18" y="340"/>
                </a:lnTo>
                <a:lnTo>
                  <a:pt x="18" y="330"/>
                </a:lnTo>
                <a:lnTo>
                  <a:pt x="18" y="335"/>
                </a:lnTo>
                <a:lnTo>
                  <a:pt x="18" y="362"/>
                </a:lnTo>
                <a:lnTo>
                  <a:pt x="18" y="389"/>
                </a:lnTo>
                <a:lnTo>
                  <a:pt x="18" y="400"/>
                </a:lnTo>
                <a:lnTo>
                  <a:pt x="18" y="378"/>
                </a:lnTo>
                <a:lnTo>
                  <a:pt x="18" y="335"/>
                </a:lnTo>
                <a:lnTo>
                  <a:pt x="18" y="308"/>
                </a:lnTo>
                <a:lnTo>
                  <a:pt x="18" y="319"/>
                </a:lnTo>
                <a:lnTo>
                  <a:pt x="18" y="351"/>
                </a:lnTo>
                <a:lnTo>
                  <a:pt x="18" y="378"/>
                </a:lnTo>
                <a:lnTo>
                  <a:pt x="18" y="384"/>
                </a:lnTo>
                <a:lnTo>
                  <a:pt x="18" y="367"/>
                </a:lnTo>
                <a:lnTo>
                  <a:pt x="18" y="357"/>
                </a:lnTo>
                <a:lnTo>
                  <a:pt x="18" y="362"/>
                </a:lnTo>
                <a:lnTo>
                  <a:pt x="18" y="378"/>
                </a:lnTo>
                <a:lnTo>
                  <a:pt x="18" y="411"/>
                </a:lnTo>
                <a:lnTo>
                  <a:pt x="18" y="437"/>
                </a:lnTo>
                <a:lnTo>
                  <a:pt x="18" y="427"/>
                </a:lnTo>
                <a:lnTo>
                  <a:pt x="18" y="378"/>
                </a:lnTo>
                <a:lnTo>
                  <a:pt x="18" y="335"/>
                </a:lnTo>
                <a:lnTo>
                  <a:pt x="18" y="324"/>
                </a:lnTo>
                <a:lnTo>
                  <a:pt x="18" y="346"/>
                </a:lnTo>
                <a:lnTo>
                  <a:pt x="18" y="357"/>
                </a:lnTo>
                <a:lnTo>
                  <a:pt x="18" y="351"/>
                </a:lnTo>
                <a:lnTo>
                  <a:pt x="18" y="346"/>
                </a:lnTo>
                <a:lnTo>
                  <a:pt x="18" y="335"/>
                </a:lnTo>
                <a:lnTo>
                  <a:pt x="18" y="313"/>
                </a:lnTo>
                <a:lnTo>
                  <a:pt x="18" y="270"/>
                </a:lnTo>
                <a:lnTo>
                  <a:pt x="18" y="216"/>
                </a:lnTo>
                <a:lnTo>
                  <a:pt x="18" y="184"/>
                </a:lnTo>
                <a:lnTo>
                  <a:pt x="18" y="205"/>
                </a:lnTo>
                <a:lnTo>
                  <a:pt x="18" y="259"/>
                </a:lnTo>
                <a:lnTo>
                  <a:pt x="18" y="297"/>
                </a:lnTo>
                <a:lnTo>
                  <a:pt x="18" y="281"/>
                </a:lnTo>
                <a:lnTo>
                  <a:pt x="18" y="238"/>
                </a:lnTo>
                <a:lnTo>
                  <a:pt x="18" y="211"/>
                </a:lnTo>
                <a:lnTo>
                  <a:pt x="18" y="243"/>
                </a:lnTo>
                <a:lnTo>
                  <a:pt x="18" y="335"/>
                </a:lnTo>
                <a:lnTo>
                  <a:pt x="18" y="448"/>
                </a:lnTo>
                <a:lnTo>
                  <a:pt x="18" y="524"/>
                </a:lnTo>
                <a:lnTo>
                  <a:pt x="18" y="540"/>
                </a:lnTo>
                <a:lnTo>
                  <a:pt x="18" y="497"/>
                </a:lnTo>
                <a:lnTo>
                  <a:pt x="18" y="454"/>
                </a:lnTo>
                <a:lnTo>
                  <a:pt x="18" y="448"/>
                </a:lnTo>
                <a:lnTo>
                  <a:pt x="18" y="497"/>
                </a:lnTo>
                <a:lnTo>
                  <a:pt x="18" y="551"/>
                </a:lnTo>
                <a:lnTo>
                  <a:pt x="18" y="572"/>
                </a:lnTo>
                <a:lnTo>
                  <a:pt x="24" y="545"/>
                </a:lnTo>
                <a:lnTo>
                  <a:pt x="24" y="486"/>
                </a:lnTo>
                <a:lnTo>
                  <a:pt x="24" y="427"/>
                </a:lnTo>
                <a:lnTo>
                  <a:pt x="24" y="378"/>
                </a:lnTo>
                <a:lnTo>
                  <a:pt x="24" y="351"/>
                </a:lnTo>
                <a:lnTo>
                  <a:pt x="24" y="330"/>
                </a:lnTo>
                <a:lnTo>
                  <a:pt x="24" y="292"/>
                </a:lnTo>
                <a:lnTo>
                  <a:pt x="24" y="254"/>
                </a:lnTo>
                <a:lnTo>
                  <a:pt x="24" y="232"/>
                </a:lnTo>
                <a:lnTo>
                  <a:pt x="24" y="216"/>
                </a:lnTo>
                <a:lnTo>
                  <a:pt x="24" y="184"/>
                </a:lnTo>
                <a:lnTo>
                  <a:pt x="24" y="135"/>
                </a:lnTo>
                <a:lnTo>
                  <a:pt x="24" y="108"/>
                </a:lnTo>
                <a:lnTo>
                  <a:pt x="24" y="130"/>
                </a:lnTo>
                <a:lnTo>
                  <a:pt x="24" y="189"/>
                </a:lnTo>
                <a:lnTo>
                  <a:pt x="24" y="227"/>
                </a:lnTo>
                <a:lnTo>
                  <a:pt x="24" y="222"/>
                </a:lnTo>
                <a:lnTo>
                  <a:pt x="24" y="211"/>
                </a:lnTo>
                <a:lnTo>
                  <a:pt x="24" y="243"/>
                </a:lnTo>
                <a:lnTo>
                  <a:pt x="24" y="324"/>
                </a:lnTo>
                <a:lnTo>
                  <a:pt x="24" y="416"/>
                </a:lnTo>
                <a:lnTo>
                  <a:pt x="24" y="491"/>
                </a:lnTo>
                <a:lnTo>
                  <a:pt x="24" y="545"/>
                </a:lnTo>
                <a:lnTo>
                  <a:pt x="24" y="572"/>
                </a:lnTo>
                <a:lnTo>
                  <a:pt x="24" y="535"/>
                </a:lnTo>
                <a:lnTo>
                  <a:pt x="24" y="481"/>
                </a:lnTo>
                <a:lnTo>
                  <a:pt x="24" y="454"/>
                </a:lnTo>
                <a:lnTo>
                  <a:pt x="24" y="443"/>
                </a:lnTo>
                <a:lnTo>
                  <a:pt x="24" y="432"/>
                </a:lnTo>
                <a:lnTo>
                  <a:pt x="24" y="400"/>
                </a:lnTo>
                <a:lnTo>
                  <a:pt x="24" y="362"/>
                </a:lnTo>
                <a:lnTo>
                  <a:pt x="24" y="340"/>
                </a:lnTo>
                <a:lnTo>
                  <a:pt x="24" y="330"/>
                </a:lnTo>
                <a:lnTo>
                  <a:pt x="24" y="313"/>
                </a:lnTo>
                <a:lnTo>
                  <a:pt x="24" y="292"/>
                </a:lnTo>
                <a:lnTo>
                  <a:pt x="24" y="276"/>
                </a:lnTo>
                <a:lnTo>
                  <a:pt x="24" y="281"/>
                </a:lnTo>
                <a:lnTo>
                  <a:pt x="24" y="292"/>
                </a:lnTo>
                <a:lnTo>
                  <a:pt x="24" y="276"/>
                </a:lnTo>
                <a:lnTo>
                  <a:pt x="24" y="249"/>
                </a:lnTo>
                <a:lnTo>
                  <a:pt x="24" y="232"/>
                </a:lnTo>
                <a:lnTo>
                  <a:pt x="24" y="254"/>
                </a:lnTo>
                <a:lnTo>
                  <a:pt x="24" y="297"/>
                </a:lnTo>
                <a:lnTo>
                  <a:pt x="24" y="340"/>
                </a:lnTo>
                <a:lnTo>
                  <a:pt x="24" y="357"/>
                </a:lnTo>
                <a:lnTo>
                  <a:pt x="24" y="362"/>
                </a:lnTo>
                <a:lnTo>
                  <a:pt x="24" y="367"/>
                </a:lnTo>
                <a:lnTo>
                  <a:pt x="24" y="346"/>
                </a:lnTo>
                <a:lnTo>
                  <a:pt x="24" y="313"/>
                </a:lnTo>
                <a:lnTo>
                  <a:pt x="24" y="297"/>
                </a:lnTo>
                <a:lnTo>
                  <a:pt x="24" y="324"/>
                </a:lnTo>
                <a:lnTo>
                  <a:pt x="24" y="367"/>
                </a:lnTo>
                <a:lnTo>
                  <a:pt x="24" y="400"/>
                </a:lnTo>
                <a:lnTo>
                  <a:pt x="24" y="394"/>
                </a:lnTo>
                <a:lnTo>
                  <a:pt x="24" y="367"/>
                </a:lnTo>
                <a:lnTo>
                  <a:pt x="24" y="340"/>
                </a:lnTo>
                <a:lnTo>
                  <a:pt x="24" y="351"/>
                </a:lnTo>
                <a:lnTo>
                  <a:pt x="24" y="378"/>
                </a:lnTo>
                <a:lnTo>
                  <a:pt x="24" y="416"/>
                </a:lnTo>
                <a:lnTo>
                  <a:pt x="24" y="448"/>
                </a:lnTo>
                <a:lnTo>
                  <a:pt x="24" y="470"/>
                </a:lnTo>
                <a:lnTo>
                  <a:pt x="24" y="448"/>
                </a:lnTo>
                <a:lnTo>
                  <a:pt x="24" y="394"/>
                </a:lnTo>
                <a:lnTo>
                  <a:pt x="24" y="335"/>
                </a:lnTo>
                <a:lnTo>
                  <a:pt x="24" y="292"/>
                </a:lnTo>
                <a:lnTo>
                  <a:pt x="24" y="281"/>
                </a:lnTo>
                <a:lnTo>
                  <a:pt x="24" y="303"/>
                </a:lnTo>
                <a:lnTo>
                  <a:pt x="24" y="335"/>
                </a:lnTo>
                <a:lnTo>
                  <a:pt x="24" y="357"/>
                </a:lnTo>
                <a:lnTo>
                  <a:pt x="24" y="362"/>
                </a:lnTo>
                <a:lnTo>
                  <a:pt x="24" y="373"/>
                </a:lnTo>
                <a:lnTo>
                  <a:pt x="24" y="394"/>
                </a:lnTo>
                <a:lnTo>
                  <a:pt x="24" y="411"/>
                </a:lnTo>
                <a:lnTo>
                  <a:pt x="24" y="405"/>
                </a:lnTo>
                <a:lnTo>
                  <a:pt x="24" y="378"/>
                </a:lnTo>
                <a:lnTo>
                  <a:pt x="24" y="357"/>
                </a:lnTo>
                <a:lnTo>
                  <a:pt x="24" y="340"/>
                </a:lnTo>
                <a:lnTo>
                  <a:pt x="24" y="335"/>
                </a:lnTo>
                <a:lnTo>
                  <a:pt x="24" y="319"/>
                </a:lnTo>
                <a:lnTo>
                  <a:pt x="24" y="297"/>
                </a:lnTo>
                <a:lnTo>
                  <a:pt x="24" y="286"/>
                </a:lnTo>
                <a:lnTo>
                  <a:pt x="24" y="281"/>
                </a:lnTo>
                <a:lnTo>
                  <a:pt x="30" y="265"/>
                </a:lnTo>
                <a:lnTo>
                  <a:pt x="30" y="238"/>
                </a:lnTo>
                <a:lnTo>
                  <a:pt x="30" y="205"/>
                </a:lnTo>
                <a:lnTo>
                  <a:pt x="30" y="184"/>
                </a:lnTo>
                <a:lnTo>
                  <a:pt x="30" y="200"/>
                </a:lnTo>
                <a:lnTo>
                  <a:pt x="30" y="243"/>
                </a:lnTo>
                <a:lnTo>
                  <a:pt x="30" y="303"/>
                </a:lnTo>
                <a:lnTo>
                  <a:pt x="30" y="357"/>
                </a:lnTo>
                <a:lnTo>
                  <a:pt x="30" y="400"/>
                </a:lnTo>
                <a:lnTo>
                  <a:pt x="30" y="448"/>
                </a:lnTo>
                <a:lnTo>
                  <a:pt x="30" y="497"/>
                </a:lnTo>
                <a:lnTo>
                  <a:pt x="30" y="524"/>
                </a:lnTo>
                <a:lnTo>
                  <a:pt x="30" y="513"/>
                </a:lnTo>
                <a:lnTo>
                  <a:pt x="30" y="502"/>
                </a:lnTo>
                <a:lnTo>
                  <a:pt x="30" y="486"/>
                </a:lnTo>
                <a:lnTo>
                  <a:pt x="30" y="454"/>
                </a:lnTo>
                <a:lnTo>
                  <a:pt x="30" y="411"/>
                </a:lnTo>
                <a:lnTo>
                  <a:pt x="30" y="367"/>
                </a:lnTo>
                <a:lnTo>
                  <a:pt x="30" y="324"/>
                </a:lnTo>
                <a:lnTo>
                  <a:pt x="30" y="276"/>
                </a:lnTo>
                <a:lnTo>
                  <a:pt x="30" y="238"/>
                </a:lnTo>
                <a:lnTo>
                  <a:pt x="30" y="232"/>
                </a:lnTo>
                <a:lnTo>
                  <a:pt x="30" y="259"/>
                </a:lnTo>
                <a:lnTo>
                  <a:pt x="30" y="286"/>
                </a:lnTo>
                <a:lnTo>
                  <a:pt x="30" y="308"/>
                </a:lnTo>
                <a:lnTo>
                  <a:pt x="30" y="324"/>
                </a:lnTo>
                <a:lnTo>
                  <a:pt x="30" y="335"/>
                </a:lnTo>
                <a:lnTo>
                  <a:pt x="30" y="357"/>
                </a:lnTo>
                <a:lnTo>
                  <a:pt x="30" y="384"/>
                </a:lnTo>
                <a:lnTo>
                  <a:pt x="30" y="394"/>
                </a:lnTo>
                <a:lnTo>
                  <a:pt x="30" y="373"/>
                </a:lnTo>
                <a:lnTo>
                  <a:pt x="30" y="330"/>
                </a:lnTo>
                <a:lnTo>
                  <a:pt x="30" y="303"/>
                </a:lnTo>
                <a:lnTo>
                  <a:pt x="30" y="308"/>
                </a:lnTo>
                <a:lnTo>
                  <a:pt x="30" y="324"/>
                </a:lnTo>
                <a:lnTo>
                  <a:pt x="30" y="319"/>
                </a:lnTo>
                <a:lnTo>
                  <a:pt x="30" y="303"/>
                </a:lnTo>
                <a:lnTo>
                  <a:pt x="30" y="297"/>
                </a:lnTo>
                <a:lnTo>
                  <a:pt x="30" y="308"/>
                </a:lnTo>
                <a:lnTo>
                  <a:pt x="30" y="330"/>
                </a:lnTo>
                <a:lnTo>
                  <a:pt x="30" y="351"/>
                </a:lnTo>
                <a:lnTo>
                  <a:pt x="30" y="373"/>
                </a:lnTo>
                <a:lnTo>
                  <a:pt x="30" y="378"/>
                </a:lnTo>
                <a:lnTo>
                  <a:pt x="30" y="373"/>
                </a:lnTo>
                <a:lnTo>
                  <a:pt x="30" y="340"/>
                </a:lnTo>
                <a:lnTo>
                  <a:pt x="30" y="313"/>
                </a:lnTo>
                <a:lnTo>
                  <a:pt x="30" y="324"/>
                </a:lnTo>
                <a:lnTo>
                  <a:pt x="30" y="340"/>
                </a:lnTo>
                <a:lnTo>
                  <a:pt x="30" y="373"/>
                </a:lnTo>
                <a:lnTo>
                  <a:pt x="30" y="411"/>
                </a:lnTo>
                <a:lnTo>
                  <a:pt x="30" y="437"/>
                </a:lnTo>
                <a:lnTo>
                  <a:pt x="30" y="448"/>
                </a:lnTo>
                <a:lnTo>
                  <a:pt x="30" y="437"/>
                </a:lnTo>
                <a:lnTo>
                  <a:pt x="30" y="411"/>
                </a:lnTo>
                <a:lnTo>
                  <a:pt x="30" y="362"/>
                </a:lnTo>
                <a:lnTo>
                  <a:pt x="30" y="313"/>
                </a:lnTo>
                <a:lnTo>
                  <a:pt x="30" y="281"/>
                </a:lnTo>
                <a:lnTo>
                  <a:pt x="30" y="249"/>
                </a:lnTo>
                <a:lnTo>
                  <a:pt x="30" y="211"/>
                </a:lnTo>
                <a:lnTo>
                  <a:pt x="30" y="178"/>
                </a:lnTo>
                <a:lnTo>
                  <a:pt x="30" y="151"/>
                </a:lnTo>
                <a:lnTo>
                  <a:pt x="30" y="146"/>
                </a:lnTo>
                <a:lnTo>
                  <a:pt x="30" y="157"/>
                </a:lnTo>
                <a:lnTo>
                  <a:pt x="30" y="178"/>
                </a:lnTo>
                <a:lnTo>
                  <a:pt x="30" y="232"/>
                </a:lnTo>
                <a:lnTo>
                  <a:pt x="30" y="308"/>
                </a:lnTo>
                <a:lnTo>
                  <a:pt x="30" y="389"/>
                </a:lnTo>
                <a:lnTo>
                  <a:pt x="30" y="470"/>
                </a:lnTo>
                <a:lnTo>
                  <a:pt x="30" y="535"/>
                </a:lnTo>
                <a:lnTo>
                  <a:pt x="30" y="572"/>
                </a:lnTo>
                <a:lnTo>
                  <a:pt x="30" y="562"/>
                </a:lnTo>
                <a:lnTo>
                  <a:pt x="30" y="556"/>
                </a:lnTo>
                <a:lnTo>
                  <a:pt x="30" y="551"/>
                </a:lnTo>
                <a:lnTo>
                  <a:pt x="30" y="513"/>
                </a:lnTo>
                <a:lnTo>
                  <a:pt x="30" y="448"/>
                </a:lnTo>
                <a:lnTo>
                  <a:pt x="30" y="378"/>
                </a:lnTo>
                <a:lnTo>
                  <a:pt x="30" y="324"/>
                </a:lnTo>
                <a:lnTo>
                  <a:pt x="30" y="270"/>
                </a:lnTo>
                <a:lnTo>
                  <a:pt x="30" y="200"/>
                </a:lnTo>
                <a:lnTo>
                  <a:pt x="30" y="141"/>
                </a:lnTo>
                <a:lnTo>
                  <a:pt x="36" y="151"/>
                </a:lnTo>
                <a:lnTo>
                  <a:pt x="36" y="232"/>
                </a:lnTo>
                <a:lnTo>
                  <a:pt x="36" y="319"/>
                </a:lnTo>
                <a:lnTo>
                  <a:pt x="36" y="362"/>
                </a:lnTo>
                <a:lnTo>
                  <a:pt x="36" y="367"/>
                </a:lnTo>
                <a:lnTo>
                  <a:pt x="36" y="389"/>
                </a:lnTo>
                <a:lnTo>
                  <a:pt x="36" y="437"/>
                </a:lnTo>
                <a:lnTo>
                  <a:pt x="36" y="486"/>
                </a:lnTo>
                <a:lnTo>
                  <a:pt x="36" y="502"/>
                </a:lnTo>
                <a:lnTo>
                  <a:pt x="36" y="486"/>
                </a:lnTo>
                <a:lnTo>
                  <a:pt x="36" y="454"/>
                </a:lnTo>
                <a:lnTo>
                  <a:pt x="36" y="416"/>
                </a:lnTo>
                <a:lnTo>
                  <a:pt x="36" y="373"/>
                </a:lnTo>
                <a:lnTo>
                  <a:pt x="36" y="330"/>
                </a:lnTo>
                <a:lnTo>
                  <a:pt x="36" y="286"/>
                </a:lnTo>
                <a:lnTo>
                  <a:pt x="36" y="238"/>
                </a:lnTo>
                <a:lnTo>
                  <a:pt x="36" y="189"/>
                </a:lnTo>
                <a:lnTo>
                  <a:pt x="36" y="162"/>
                </a:lnTo>
                <a:lnTo>
                  <a:pt x="36" y="157"/>
                </a:lnTo>
                <a:lnTo>
                  <a:pt x="36" y="173"/>
                </a:lnTo>
                <a:lnTo>
                  <a:pt x="36" y="195"/>
                </a:lnTo>
                <a:lnTo>
                  <a:pt x="36" y="205"/>
                </a:lnTo>
                <a:lnTo>
                  <a:pt x="36" y="222"/>
                </a:lnTo>
                <a:lnTo>
                  <a:pt x="36" y="249"/>
                </a:lnTo>
                <a:lnTo>
                  <a:pt x="36" y="286"/>
                </a:lnTo>
                <a:lnTo>
                  <a:pt x="36" y="335"/>
                </a:lnTo>
                <a:lnTo>
                  <a:pt x="36" y="378"/>
                </a:lnTo>
                <a:lnTo>
                  <a:pt x="36" y="411"/>
                </a:lnTo>
                <a:lnTo>
                  <a:pt x="36" y="405"/>
                </a:lnTo>
                <a:lnTo>
                  <a:pt x="36" y="367"/>
                </a:lnTo>
                <a:lnTo>
                  <a:pt x="36" y="335"/>
                </a:lnTo>
                <a:lnTo>
                  <a:pt x="36" y="330"/>
                </a:lnTo>
                <a:lnTo>
                  <a:pt x="36" y="346"/>
                </a:lnTo>
                <a:lnTo>
                  <a:pt x="36" y="367"/>
                </a:lnTo>
                <a:lnTo>
                  <a:pt x="36" y="389"/>
                </a:lnTo>
                <a:lnTo>
                  <a:pt x="36" y="421"/>
                </a:lnTo>
                <a:lnTo>
                  <a:pt x="36" y="470"/>
                </a:lnTo>
                <a:lnTo>
                  <a:pt x="36" y="518"/>
                </a:lnTo>
                <a:lnTo>
                  <a:pt x="36" y="540"/>
                </a:lnTo>
                <a:lnTo>
                  <a:pt x="36" y="524"/>
                </a:lnTo>
                <a:lnTo>
                  <a:pt x="36" y="491"/>
                </a:lnTo>
                <a:lnTo>
                  <a:pt x="36" y="454"/>
                </a:lnTo>
                <a:lnTo>
                  <a:pt x="36" y="432"/>
                </a:lnTo>
                <a:lnTo>
                  <a:pt x="36" y="416"/>
                </a:lnTo>
                <a:lnTo>
                  <a:pt x="36" y="405"/>
                </a:lnTo>
                <a:lnTo>
                  <a:pt x="36" y="378"/>
                </a:lnTo>
                <a:lnTo>
                  <a:pt x="36" y="346"/>
                </a:lnTo>
                <a:lnTo>
                  <a:pt x="36" y="303"/>
                </a:lnTo>
                <a:lnTo>
                  <a:pt x="36" y="265"/>
                </a:lnTo>
                <a:lnTo>
                  <a:pt x="36" y="232"/>
                </a:lnTo>
                <a:lnTo>
                  <a:pt x="36" y="211"/>
                </a:lnTo>
                <a:lnTo>
                  <a:pt x="36" y="222"/>
                </a:lnTo>
                <a:lnTo>
                  <a:pt x="36" y="259"/>
                </a:lnTo>
                <a:lnTo>
                  <a:pt x="36" y="297"/>
                </a:lnTo>
                <a:lnTo>
                  <a:pt x="36" y="319"/>
                </a:lnTo>
                <a:lnTo>
                  <a:pt x="36" y="303"/>
                </a:lnTo>
                <a:lnTo>
                  <a:pt x="36" y="270"/>
                </a:lnTo>
                <a:lnTo>
                  <a:pt x="36" y="243"/>
                </a:lnTo>
                <a:lnTo>
                  <a:pt x="36" y="270"/>
                </a:lnTo>
                <a:lnTo>
                  <a:pt x="36" y="303"/>
                </a:lnTo>
                <a:lnTo>
                  <a:pt x="36" y="335"/>
                </a:lnTo>
                <a:lnTo>
                  <a:pt x="36" y="367"/>
                </a:lnTo>
                <a:lnTo>
                  <a:pt x="36" y="411"/>
                </a:lnTo>
                <a:lnTo>
                  <a:pt x="36" y="427"/>
                </a:lnTo>
                <a:lnTo>
                  <a:pt x="36" y="405"/>
                </a:lnTo>
                <a:lnTo>
                  <a:pt x="36" y="378"/>
                </a:lnTo>
                <a:lnTo>
                  <a:pt x="36" y="389"/>
                </a:lnTo>
                <a:lnTo>
                  <a:pt x="36" y="378"/>
                </a:lnTo>
                <a:lnTo>
                  <a:pt x="36" y="373"/>
                </a:lnTo>
                <a:lnTo>
                  <a:pt x="36" y="389"/>
                </a:lnTo>
                <a:lnTo>
                  <a:pt x="36" y="416"/>
                </a:lnTo>
                <a:lnTo>
                  <a:pt x="36" y="437"/>
                </a:lnTo>
                <a:lnTo>
                  <a:pt x="36" y="454"/>
                </a:lnTo>
                <a:lnTo>
                  <a:pt x="36" y="448"/>
                </a:lnTo>
                <a:lnTo>
                  <a:pt x="36" y="427"/>
                </a:lnTo>
                <a:lnTo>
                  <a:pt x="36" y="411"/>
                </a:lnTo>
                <a:lnTo>
                  <a:pt x="36" y="405"/>
                </a:lnTo>
                <a:lnTo>
                  <a:pt x="36" y="394"/>
                </a:lnTo>
                <a:lnTo>
                  <a:pt x="36" y="373"/>
                </a:lnTo>
                <a:lnTo>
                  <a:pt x="36" y="330"/>
                </a:lnTo>
                <a:lnTo>
                  <a:pt x="36" y="286"/>
                </a:lnTo>
                <a:lnTo>
                  <a:pt x="42" y="270"/>
                </a:lnTo>
                <a:lnTo>
                  <a:pt x="42" y="259"/>
                </a:lnTo>
                <a:lnTo>
                  <a:pt x="42" y="238"/>
                </a:lnTo>
                <a:lnTo>
                  <a:pt x="42" y="211"/>
                </a:lnTo>
                <a:lnTo>
                  <a:pt x="42" y="195"/>
                </a:lnTo>
                <a:lnTo>
                  <a:pt x="42" y="205"/>
                </a:lnTo>
                <a:lnTo>
                  <a:pt x="42" y="254"/>
                </a:lnTo>
                <a:lnTo>
                  <a:pt x="42" y="313"/>
                </a:lnTo>
                <a:lnTo>
                  <a:pt x="42" y="362"/>
                </a:lnTo>
                <a:lnTo>
                  <a:pt x="42" y="384"/>
                </a:lnTo>
                <a:lnTo>
                  <a:pt x="42" y="367"/>
                </a:lnTo>
                <a:lnTo>
                  <a:pt x="42" y="346"/>
                </a:lnTo>
                <a:lnTo>
                  <a:pt x="42" y="367"/>
                </a:lnTo>
                <a:lnTo>
                  <a:pt x="42" y="400"/>
                </a:lnTo>
                <a:lnTo>
                  <a:pt x="42" y="405"/>
                </a:lnTo>
                <a:lnTo>
                  <a:pt x="42" y="384"/>
                </a:lnTo>
                <a:lnTo>
                  <a:pt x="42" y="357"/>
                </a:lnTo>
                <a:lnTo>
                  <a:pt x="42" y="340"/>
                </a:lnTo>
                <a:lnTo>
                  <a:pt x="42" y="346"/>
                </a:lnTo>
                <a:lnTo>
                  <a:pt x="42" y="362"/>
                </a:lnTo>
                <a:lnTo>
                  <a:pt x="42" y="378"/>
                </a:lnTo>
                <a:lnTo>
                  <a:pt x="42" y="384"/>
                </a:lnTo>
                <a:lnTo>
                  <a:pt x="42" y="389"/>
                </a:lnTo>
                <a:lnTo>
                  <a:pt x="42" y="378"/>
                </a:lnTo>
                <a:lnTo>
                  <a:pt x="42" y="351"/>
                </a:lnTo>
                <a:lnTo>
                  <a:pt x="42" y="319"/>
                </a:lnTo>
                <a:lnTo>
                  <a:pt x="42" y="286"/>
                </a:lnTo>
                <a:lnTo>
                  <a:pt x="42" y="276"/>
                </a:lnTo>
                <a:lnTo>
                  <a:pt x="42" y="265"/>
                </a:lnTo>
                <a:lnTo>
                  <a:pt x="42" y="211"/>
                </a:lnTo>
                <a:lnTo>
                  <a:pt x="42" y="130"/>
                </a:lnTo>
                <a:lnTo>
                  <a:pt x="42" y="119"/>
                </a:lnTo>
                <a:lnTo>
                  <a:pt x="42" y="216"/>
                </a:lnTo>
                <a:lnTo>
                  <a:pt x="42" y="373"/>
                </a:lnTo>
                <a:lnTo>
                  <a:pt x="42" y="502"/>
                </a:lnTo>
                <a:lnTo>
                  <a:pt x="42" y="556"/>
                </a:lnTo>
                <a:lnTo>
                  <a:pt x="42" y="562"/>
                </a:lnTo>
                <a:lnTo>
                  <a:pt x="42" y="556"/>
                </a:lnTo>
                <a:lnTo>
                  <a:pt x="42" y="572"/>
                </a:lnTo>
                <a:lnTo>
                  <a:pt x="42" y="605"/>
                </a:lnTo>
                <a:lnTo>
                  <a:pt x="42" y="610"/>
                </a:lnTo>
                <a:lnTo>
                  <a:pt x="42" y="572"/>
                </a:lnTo>
                <a:lnTo>
                  <a:pt x="42" y="497"/>
                </a:lnTo>
                <a:lnTo>
                  <a:pt x="42" y="411"/>
                </a:lnTo>
                <a:lnTo>
                  <a:pt x="42" y="340"/>
                </a:lnTo>
                <a:lnTo>
                  <a:pt x="42" y="297"/>
                </a:lnTo>
                <a:lnTo>
                  <a:pt x="42" y="249"/>
                </a:lnTo>
                <a:lnTo>
                  <a:pt x="42" y="195"/>
                </a:lnTo>
                <a:lnTo>
                  <a:pt x="42" y="141"/>
                </a:lnTo>
                <a:lnTo>
                  <a:pt x="42" y="124"/>
                </a:lnTo>
                <a:lnTo>
                  <a:pt x="42" y="146"/>
                </a:lnTo>
                <a:lnTo>
                  <a:pt x="42" y="184"/>
                </a:lnTo>
                <a:lnTo>
                  <a:pt x="42" y="205"/>
                </a:lnTo>
                <a:lnTo>
                  <a:pt x="42" y="216"/>
                </a:lnTo>
                <a:lnTo>
                  <a:pt x="42" y="211"/>
                </a:lnTo>
                <a:lnTo>
                  <a:pt x="42" y="205"/>
                </a:lnTo>
                <a:lnTo>
                  <a:pt x="42" y="222"/>
                </a:lnTo>
                <a:lnTo>
                  <a:pt x="42" y="259"/>
                </a:lnTo>
                <a:lnTo>
                  <a:pt x="42" y="313"/>
                </a:lnTo>
                <a:lnTo>
                  <a:pt x="42" y="346"/>
                </a:lnTo>
                <a:lnTo>
                  <a:pt x="42" y="378"/>
                </a:lnTo>
                <a:lnTo>
                  <a:pt x="42" y="416"/>
                </a:lnTo>
                <a:lnTo>
                  <a:pt x="42" y="464"/>
                </a:lnTo>
                <a:lnTo>
                  <a:pt x="42" y="486"/>
                </a:lnTo>
                <a:lnTo>
                  <a:pt x="42" y="470"/>
                </a:lnTo>
                <a:lnTo>
                  <a:pt x="42" y="443"/>
                </a:lnTo>
                <a:lnTo>
                  <a:pt x="42" y="432"/>
                </a:lnTo>
                <a:lnTo>
                  <a:pt x="42" y="443"/>
                </a:lnTo>
                <a:lnTo>
                  <a:pt x="42" y="437"/>
                </a:lnTo>
                <a:lnTo>
                  <a:pt x="42" y="400"/>
                </a:lnTo>
                <a:lnTo>
                  <a:pt x="42" y="357"/>
                </a:lnTo>
                <a:lnTo>
                  <a:pt x="42" y="346"/>
                </a:lnTo>
                <a:lnTo>
                  <a:pt x="42" y="373"/>
                </a:lnTo>
                <a:lnTo>
                  <a:pt x="42" y="394"/>
                </a:lnTo>
                <a:lnTo>
                  <a:pt x="42" y="373"/>
                </a:lnTo>
                <a:lnTo>
                  <a:pt x="42" y="313"/>
                </a:lnTo>
                <a:lnTo>
                  <a:pt x="42" y="265"/>
                </a:lnTo>
                <a:lnTo>
                  <a:pt x="42" y="270"/>
                </a:lnTo>
                <a:lnTo>
                  <a:pt x="42" y="319"/>
                </a:lnTo>
                <a:lnTo>
                  <a:pt x="42" y="384"/>
                </a:lnTo>
                <a:lnTo>
                  <a:pt x="42" y="427"/>
                </a:lnTo>
                <a:lnTo>
                  <a:pt x="49" y="443"/>
                </a:lnTo>
                <a:lnTo>
                  <a:pt x="49" y="432"/>
                </a:lnTo>
                <a:lnTo>
                  <a:pt x="49" y="405"/>
                </a:lnTo>
                <a:lnTo>
                  <a:pt x="49" y="373"/>
                </a:lnTo>
                <a:lnTo>
                  <a:pt x="49" y="357"/>
                </a:lnTo>
                <a:lnTo>
                  <a:pt x="49" y="340"/>
                </a:lnTo>
                <a:lnTo>
                  <a:pt x="49" y="308"/>
                </a:lnTo>
                <a:lnTo>
                  <a:pt x="49" y="243"/>
                </a:lnTo>
                <a:lnTo>
                  <a:pt x="49" y="173"/>
                </a:lnTo>
                <a:lnTo>
                  <a:pt x="49" y="151"/>
                </a:lnTo>
                <a:lnTo>
                  <a:pt x="49" y="205"/>
                </a:lnTo>
                <a:lnTo>
                  <a:pt x="49" y="292"/>
                </a:lnTo>
                <a:lnTo>
                  <a:pt x="49" y="362"/>
                </a:lnTo>
                <a:lnTo>
                  <a:pt x="49" y="384"/>
                </a:lnTo>
                <a:lnTo>
                  <a:pt x="49" y="394"/>
                </a:lnTo>
                <a:lnTo>
                  <a:pt x="49" y="416"/>
                </a:lnTo>
                <a:lnTo>
                  <a:pt x="49" y="432"/>
                </a:lnTo>
                <a:lnTo>
                  <a:pt x="49" y="421"/>
                </a:lnTo>
                <a:lnTo>
                  <a:pt x="49" y="411"/>
                </a:lnTo>
                <a:lnTo>
                  <a:pt x="49" y="416"/>
                </a:lnTo>
                <a:lnTo>
                  <a:pt x="49" y="405"/>
                </a:lnTo>
                <a:lnTo>
                  <a:pt x="49" y="378"/>
                </a:lnTo>
                <a:lnTo>
                  <a:pt x="49" y="346"/>
                </a:lnTo>
                <a:lnTo>
                  <a:pt x="49" y="319"/>
                </a:lnTo>
                <a:lnTo>
                  <a:pt x="49" y="297"/>
                </a:lnTo>
                <a:lnTo>
                  <a:pt x="49" y="276"/>
                </a:lnTo>
                <a:lnTo>
                  <a:pt x="49" y="254"/>
                </a:lnTo>
                <a:lnTo>
                  <a:pt x="49" y="265"/>
                </a:lnTo>
                <a:lnTo>
                  <a:pt x="49" y="303"/>
                </a:lnTo>
                <a:lnTo>
                  <a:pt x="49" y="335"/>
                </a:lnTo>
                <a:lnTo>
                  <a:pt x="49" y="351"/>
                </a:lnTo>
                <a:lnTo>
                  <a:pt x="49" y="357"/>
                </a:lnTo>
                <a:lnTo>
                  <a:pt x="49" y="351"/>
                </a:lnTo>
                <a:lnTo>
                  <a:pt x="49" y="346"/>
                </a:lnTo>
                <a:lnTo>
                  <a:pt x="49" y="351"/>
                </a:lnTo>
                <a:lnTo>
                  <a:pt x="49" y="362"/>
                </a:lnTo>
                <a:lnTo>
                  <a:pt x="49" y="384"/>
                </a:lnTo>
                <a:lnTo>
                  <a:pt x="49" y="389"/>
                </a:lnTo>
                <a:lnTo>
                  <a:pt x="49" y="378"/>
                </a:lnTo>
                <a:lnTo>
                  <a:pt x="49" y="362"/>
                </a:lnTo>
                <a:lnTo>
                  <a:pt x="49" y="357"/>
                </a:lnTo>
                <a:lnTo>
                  <a:pt x="49" y="362"/>
                </a:lnTo>
                <a:lnTo>
                  <a:pt x="49" y="357"/>
                </a:lnTo>
                <a:lnTo>
                  <a:pt x="49" y="346"/>
                </a:lnTo>
                <a:lnTo>
                  <a:pt x="49" y="335"/>
                </a:lnTo>
                <a:lnTo>
                  <a:pt x="49" y="324"/>
                </a:lnTo>
                <a:lnTo>
                  <a:pt x="49" y="308"/>
                </a:lnTo>
                <a:lnTo>
                  <a:pt x="49" y="297"/>
                </a:lnTo>
                <a:lnTo>
                  <a:pt x="49" y="319"/>
                </a:lnTo>
                <a:lnTo>
                  <a:pt x="49" y="340"/>
                </a:lnTo>
                <a:lnTo>
                  <a:pt x="49" y="346"/>
                </a:lnTo>
                <a:lnTo>
                  <a:pt x="49" y="335"/>
                </a:lnTo>
                <a:lnTo>
                  <a:pt x="49" y="319"/>
                </a:lnTo>
                <a:lnTo>
                  <a:pt x="49" y="308"/>
                </a:lnTo>
                <a:lnTo>
                  <a:pt x="49" y="313"/>
                </a:lnTo>
                <a:lnTo>
                  <a:pt x="49" y="330"/>
                </a:lnTo>
                <a:lnTo>
                  <a:pt x="49" y="357"/>
                </a:lnTo>
                <a:lnTo>
                  <a:pt x="49" y="384"/>
                </a:lnTo>
                <a:lnTo>
                  <a:pt x="49" y="394"/>
                </a:lnTo>
                <a:lnTo>
                  <a:pt x="49" y="389"/>
                </a:lnTo>
                <a:lnTo>
                  <a:pt x="49" y="400"/>
                </a:lnTo>
                <a:lnTo>
                  <a:pt x="49" y="427"/>
                </a:lnTo>
                <a:lnTo>
                  <a:pt x="49" y="448"/>
                </a:lnTo>
                <a:lnTo>
                  <a:pt x="49" y="454"/>
                </a:lnTo>
                <a:lnTo>
                  <a:pt x="49" y="437"/>
                </a:lnTo>
                <a:lnTo>
                  <a:pt x="49" y="405"/>
                </a:lnTo>
                <a:lnTo>
                  <a:pt x="49" y="378"/>
                </a:lnTo>
                <a:lnTo>
                  <a:pt x="49" y="362"/>
                </a:lnTo>
                <a:lnTo>
                  <a:pt x="49" y="357"/>
                </a:lnTo>
                <a:lnTo>
                  <a:pt x="49" y="330"/>
                </a:lnTo>
                <a:lnTo>
                  <a:pt x="49" y="259"/>
                </a:lnTo>
                <a:lnTo>
                  <a:pt x="49" y="184"/>
                </a:lnTo>
                <a:lnTo>
                  <a:pt x="49" y="157"/>
                </a:lnTo>
                <a:lnTo>
                  <a:pt x="49" y="205"/>
                </a:lnTo>
                <a:lnTo>
                  <a:pt x="49" y="276"/>
                </a:lnTo>
                <a:lnTo>
                  <a:pt x="49" y="319"/>
                </a:lnTo>
                <a:lnTo>
                  <a:pt x="49" y="324"/>
                </a:lnTo>
                <a:lnTo>
                  <a:pt x="49" y="330"/>
                </a:lnTo>
                <a:lnTo>
                  <a:pt x="49" y="357"/>
                </a:lnTo>
                <a:lnTo>
                  <a:pt x="49" y="378"/>
                </a:lnTo>
                <a:lnTo>
                  <a:pt x="55" y="389"/>
                </a:lnTo>
                <a:lnTo>
                  <a:pt x="55" y="400"/>
                </a:lnTo>
                <a:lnTo>
                  <a:pt x="55" y="367"/>
                </a:lnTo>
                <a:lnTo>
                  <a:pt x="55" y="297"/>
                </a:lnTo>
                <a:lnTo>
                  <a:pt x="55" y="238"/>
                </a:lnTo>
                <a:lnTo>
                  <a:pt x="55" y="243"/>
                </a:lnTo>
                <a:lnTo>
                  <a:pt x="55" y="313"/>
                </a:lnTo>
                <a:lnTo>
                  <a:pt x="55" y="400"/>
                </a:lnTo>
                <a:lnTo>
                  <a:pt x="55" y="459"/>
                </a:lnTo>
                <a:lnTo>
                  <a:pt x="55" y="470"/>
                </a:lnTo>
                <a:lnTo>
                  <a:pt x="55" y="454"/>
                </a:lnTo>
                <a:lnTo>
                  <a:pt x="55" y="443"/>
                </a:lnTo>
                <a:lnTo>
                  <a:pt x="55" y="437"/>
                </a:lnTo>
                <a:lnTo>
                  <a:pt x="55" y="421"/>
                </a:lnTo>
                <a:lnTo>
                  <a:pt x="55" y="389"/>
                </a:lnTo>
                <a:lnTo>
                  <a:pt x="55" y="330"/>
                </a:lnTo>
                <a:lnTo>
                  <a:pt x="55" y="265"/>
                </a:lnTo>
                <a:lnTo>
                  <a:pt x="55" y="216"/>
                </a:lnTo>
                <a:lnTo>
                  <a:pt x="55" y="205"/>
                </a:lnTo>
                <a:lnTo>
                  <a:pt x="55" y="243"/>
                </a:lnTo>
                <a:lnTo>
                  <a:pt x="55" y="303"/>
                </a:lnTo>
                <a:lnTo>
                  <a:pt x="55" y="346"/>
                </a:lnTo>
                <a:lnTo>
                  <a:pt x="55" y="362"/>
                </a:lnTo>
                <a:lnTo>
                  <a:pt x="55" y="373"/>
                </a:lnTo>
                <a:lnTo>
                  <a:pt x="55" y="389"/>
                </a:lnTo>
                <a:lnTo>
                  <a:pt x="55" y="421"/>
                </a:lnTo>
                <a:lnTo>
                  <a:pt x="55" y="448"/>
                </a:lnTo>
                <a:lnTo>
                  <a:pt x="55" y="454"/>
                </a:lnTo>
                <a:lnTo>
                  <a:pt x="55" y="421"/>
                </a:lnTo>
                <a:lnTo>
                  <a:pt x="55" y="384"/>
                </a:lnTo>
                <a:lnTo>
                  <a:pt x="55" y="351"/>
                </a:lnTo>
                <a:lnTo>
                  <a:pt x="55" y="303"/>
                </a:lnTo>
                <a:lnTo>
                  <a:pt x="55" y="222"/>
                </a:lnTo>
                <a:lnTo>
                  <a:pt x="55" y="124"/>
                </a:lnTo>
                <a:lnTo>
                  <a:pt x="55" y="70"/>
                </a:lnTo>
                <a:lnTo>
                  <a:pt x="55" y="130"/>
                </a:lnTo>
                <a:lnTo>
                  <a:pt x="55" y="270"/>
                </a:lnTo>
                <a:lnTo>
                  <a:pt x="55" y="405"/>
                </a:lnTo>
                <a:lnTo>
                  <a:pt x="55" y="459"/>
                </a:lnTo>
                <a:lnTo>
                  <a:pt x="55" y="448"/>
                </a:lnTo>
                <a:lnTo>
                  <a:pt x="55" y="454"/>
                </a:lnTo>
                <a:lnTo>
                  <a:pt x="55" y="470"/>
                </a:lnTo>
                <a:lnTo>
                  <a:pt x="55" y="486"/>
                </a:lnTo>
                <a:lnTo>
                  <a:pt x="55" y="491"/>
                </a:lnTo>
                <a:lnTo>
                  <a:pt x="55" y="475"/>
                </a:lnTo>
                <a:lnTo>
                  <a:pt x="55" y="427"/>
                </a:lnTo>
                <a:lnTo>
                  <a:pt x="55" y="362"/>
                </a:lnTo>
                <a:lnTo>
                  <a:pt x="55" y="297"/>
                </a:lnTo>
                <a:lnTo>
                  <a:pt x="55" y="265"/>
                </a:lnTo>
                <a:lnTo>
                  <a:pt x="55" y="249"/>
                </a:lnTo>
                <a:lnTo>
                  <a:pt x="55" y="243"/>
                </a:lnTo>
                <a:lnTo>
                  <a:pt x="55" y="227"/>
                </a:lnTo>
                <a:lnTo>
                  <a:pt x="55" y="205"/>
                </a:lnTo>
                <a:lnTo>
                  <a:pt x="55" y="195"/>
                </a:lnTo>
                <a:lnTo>
                  <a:pt x="55" y="211"/>
                </a:lnTo>
                <a:lnTo>
                  <a:pt x="55" y="265"/>
                </a:lnTo>
                <a:lnTo>
                  <a:pt x="55" y="330"/>
                </a:lnTo>
                <a:lnTo>
                  <a:pt x="55" y="367"/>
                </a:lnTo>
                <a:lnTo>
                  <a:pt x="55" y="378"/>
                </a:lnTo>
                <a:lnTo>
                  <a:pt x="55" y="384"/>
                </a:lnTo>
                <a:lnTo>
                  <a:pt x="55" y="394"/>
                </a:lnTo>
                <a:lnTo>
                  <a:pt x="55" y="421"/>
                </a:lnTo>
                <a:lnTo>
                  <a:pt x="55" y="443"/>
                </a:lnTo>
                <a:lnTo>
                  <a:pt x="55" y="459"/>
                </a:lnTo>
                <a:lnTo>
                  <a:pt x="55" y="464"/>
                </a:lnTo>
                <a:lnTo>
                  <a:pt x="55" y="454"/>
                </a:lnTo>
                <a:lnTo>
                  <a:pt x="55" y="432"/>
                </a:lnTo>
                <a:lnTo>
                  <a:pt x="55" y="400"/>
                </a:lnTo>
                <a:lnTo>
                  <a:pt x="55" y="367"/>
                </a:lnTo>
                <a:lnTo>
                  <a:pt x="55" y="335"/>
                </a:lnTo>
                <a:lnTo>
                  <a:pt x="55" y="330"/>
                </a:lnTo>
                <a:lnTo>
                  <a:pt x="55" y="335"/>
                </a:lnTo>
                <a:lnTo>
                  <a:pt x="55" y="313"/>
                </a:lnTo>
                <a:lnTo>
                  <a:pt x="55" y="303"/>
                </a:lnTo>
                <a:lnTo>
                  <a:pt x="55" y="308"/>
                </a:lnTo>
                <a:lnTo>
                  <a:pt x="55" y="330"/>
                </a:lnTo>
                <a:lnTo>
                  <a:pt x="55" y="346"/>
                </a:lnTo>
                <a:lnTo>
                  <a:pt x="55" y="351"/>
                </a:lnTo>
                <a:lnTo>
                  <a:pt x="55" y="340"/>
                </a:lnTo>
                <a:lnTo>
                  <a:pt x="55" y="335"/>
                </a:lnTo>
                <a:lnTo>
                  <a:pt x="55" y="330"/>
                </a:lnTo>
                <a:lnTo>
                  <a:pt x="55" y="324"/>
                </a:lnTo>
                <a:lnTo>
                  <a:pt x="61" y="330"/>
                </a:lnTo>
                <a:lnTo>
                  <a:pt x="61" y="346"/>
                </a:lnTo>
                <a:lnTo>
                  <a:pt x="61" y="351"/>
                </a:lnTo>
                <a:lnTo>
                  <a:pt x="61" y="346"/>
                </a:lnTo>
                <a:lnTo>
                  <a:pt x="61" y="335"/>
                </a:lnTo>
                <a:lnTo>
                  <a:pt x="61" y="308"/>
                </a:lnTo>
                <a:lnTo>
                  <a:pt x="61" y="254"/>
                </a:lnTo>
                <a:lnTo>
                  <a:pt x="61" y="195"/>
                </a:lnTo>
                <a:lnTo>
                  <a:pt x="61" y="173"/>
                </a:lnTo>
                <a:lnTo>
                  <a:pt x="61" y="216"/>
                </a:lnTo>
                <a:lnTo>
                  <a:pt x="61" y="303"/>
                </a:lnTo>
                <a:lnTo>
                  <a:pt x="61" y="378"/>
                </a:lnTo>
                <a:lnTo>
                  <a:pt x="61" y="427"/>
                </a:lnTo>
                <a:lnTo>
                  <a:pt x="61" y="459"/>
                </a:lnTo>
                <a:lnTo>
                  <a:pt x="61" y="486"/>
                </a:lnTo>
                <a:lnTo>
                  <a:pt x="61" y="497"/>
                </a:lnTo>
                <a:lnTo>
                  <a:pt x="61" y="486"/>
                </a:lnTo>
                <a:lnTo>
                  <a:pt x="61" y="459"/>
                </a:lnTo>
                <a:lnTo>
                  <a:pt x="61" y="421"/>
                </a:lnTo>
                <a:lnTo>
                  <a:pt x="61" y="373"/>
                </a:lnTo>
                <a:lnTo>
                  <a:pt x="61" y="324"/>
                </a:lnTo>
                <a:lnTo>
                  <a:pt x="61" y="297"/>
                </a:lnTo>
                <a:lnTo>
                  <a:pt x="61" y="303"/>
                </a:lnTo>
                <a:lnTo>
                  <a:pt x="61" y="308"/>
                </a:lnTo>
                <a:lnTo>
                  <a:pt x="61" y="297"/>
                </a:lnTo>
                <a:lnTo>
                  <a:pt x="61" y="281"/>
                </a:lnTo>
                <a:lnTo>
                  <a:pt x="61" y="286"/>
                </a:lnTo>
                <a:lnTo>
                  <a:pt x="61" y="313"/>
                </a:lnTo>
                <a:lnTo>
                  <a:pt x="61" y="346"/>
                </a:lnTo>
                <a:lnTo>
                  <a:pt x="61" y="362"/>
                </a:lnTo>
                <a:lnTo>
                  <a:pt x="61" y="367"/>
                </a:lnTo>
                <a:lnTo>
                  <a:pt x="61" y="384"/>
                </a:lnTo>
                <a:lnTo>
                  <a:pt x="61" y="411"/>
                </a:lnTo>
                <a:lnTo>
                  <a:pt x="61" y="437"/>
                </a:lnTo>
                <a:lnTo>
                  <a:pt x="61" y="427"/>
                </a:lnTo>
                <a:lnTo>
                  <a:pt x="61" y="400"/>
                </a:lnTo>
                <a:lnTo>
                  <a:pt x="61" y="362"/>
                </a:lnTo>
                <a:lnTo>
                  <a:pt x="61" y="340"/>
                </a:lnTo>
                <a:lnTo>
                  <a:pt x="61" y="330"/>
                </a:lnTo>
                <a:lnTo>
                  <a:pt x="61" y="319"/>
                </a:lnTo>
                <a:lnTo>
                  <a:pt x="61" y="303"/>
                </a:lnTo>
                <a:lnTo>
                  <a:pt x="61" y="270"/>
                </a:lnTo>
                <a:lnTo>
                  <a:pt x="61" y="249"/>
                </a:lnTo>
                <a:lnTo>
                  <a:pt x="61" y="254"/>
                </a:lnTo>
                <a:lnTo>
                  <a:pt x="61" y="297"/>
                </a:lnTo>
                <a:lnTo>
                  <a:pt x="61" y="346"/>
                </a:lnTo>
                <a:lnTo>
                  <a:pt x="61" y="378"/>
                </a:lnTo>
                <a:lnTo>
                  <a:pt x="61" y="400"/>
                </a:lnTo>
                <a:lnTo>
                  <a:pt x="61" y="421"/>
                </a:lnTo>
                <a:lnTo>
                  <a:pt x="61" y="427"/>
                </a:lnTo>
                <a:lnTo>
                  <a:pt x="61" y="400"/>
                </a:lnTo>
                <a:lnTo>
                  <a:pt x="61" y="340"/>
                </a:lnTo>
                <a:lnTo>
                  <a:pt x="61" y="297"/>
                </a:lnTo>
                <a:lnTo>
                  <a:pt x="61" y="286"/>
                </a:lnTo>
                <a:lnTo>
                  <a:pt x="61" y="297"/>
                </a:lnTo>
                <a:lnTo>
                  <a:pt x="61" y="308"/>
                </a:lnTo>
                <a:lnTo>
                  <a:pt x="61" y="319"/>
                </a:lnTo>
                <a:lnTo>
                  <a:pt x="61" y="346"/>
                </a:lnTo>
                <a:lnTo>
                  <a:pt x="61" y="373"/>
                </a:lnTo>
                <a:lnTo>
                  <a:pt x="61" y="362"/>
                </a:lnTo>
                <a:lnTo>
                  <a:pt x="61" y="330"/>
                </a:lnTo>
                <a:lnTo>
                  <a:pt x="61" y="313"/>
                </a:lnTo>
                <a:lnTo>
                  <a:pt x="61" y="335"/>
                </a:lnTo>
                <a:lnTo>
                  <a:pt x="61" y="373"/>
                </a:lnTo>
                <a:lnTo>
                  <a:pt x="61" y="421"/>
                </a:lnTo>
                <a:lnTo>
                  <a:pt x="61" y="459"/>
                </a:lnTo>
                <a:lnTo>
                  <a:pt x="61" y="443"/>
                </a:lnTo>
                <a:lnTo>
                  <a:pt x="61" y="373"/>
                </a:lnTo>
                <a:lnTo>
                  <a:pt x="61" y="303"/>
                </a:lnTo>
                <a:lnTo>
                  <a:pt x="61" y="281"/>
                </a:lnTo>
                <a:lnTo>
                  <a:pt x="61" y="303"/>
                </a:lnTo>
                <a:lnTo>
                  <a:pt x="61" y="330"/>
                </a:lnTo>
                <a:lnTo>
                  <a:pt x="61" y="319"/>
                </a:lnTo>
                <a:lnTo>
                  <a:pt x="61" y="308"/>
                </a:lnTo>
                <a:lnTo>
                  <a:pt x="61" y="313"/>
                </a:lnTo>
                <a:lnTo>
                  <a:pt x="61" y="330"/>
                </a:lnTo>
                <a:lnTo>
                  <a:pt x="61" y="357"/>
                </a:lnTo>
                <a:lnTo>
                  <a:pt x="61" y="384"/>
                </a:lnTo>
                <a:lnTo>
                  <a:pt x="61" y="411"/>
                </a:lnTo>
                <a:lnTo>
                  <a:pt x="61" y="427"/>
                </a:lnTo>
                <a:lnTo>
                  <a:pt x="61" y="421"/>
                </a:lnTo>
                <a:lnTo>
                  <a:pt x="61" y="405"/>
                </a:lnTo>
                <a:lnTo>
                  <a:pt x="61" y="378"/>
                </a:lnTo>
                <a:lnTo>
                  <a:pt x="67" y="357"/>
                </a:lnTo>
                <a:lnTo>
                  <a:pt x="67" y="340"/>
                </a:lnTo>
                <a:lnTo>
                  <a:pt x="67" y="308"/>
                </a:lnTo>
                <a:lnTo>
                  <a:pt x="67" y="281"/>
                </a:lnTo>
                <a:lnTo>
                  <a:pt x="67" y="270"/>
                </a:lnTo>
                <a:lnTo>
                  <a:pt x="67" y="292"/>
                </a:lnTo>
                <a:lnTo>
                  <a:pt x="67" y="313"/>
                </a:lnTo>
                <a:lnTo>
                  <a:pt x="67" y="319"/>
                </a:lnTo>
                <a:lnTo>
                  <a:pt x="67" y="313"/>
                </a:lnTo>
                <a:lnTo>
                  <a:pt x="67" y="335"/>
                </a:lnTo>
                <a:lnTo>
                  <a:pt x="67" y="373"/>
                </a:lnTo>
                <a:lnTo>
                  <a:pt x="67" y="421"/>
                </a:lnTo>
                <a:lnTo>
                  <a:pt x="67" y="448"/>
                </a:lnTo>
                <a:lnTo>
                  <a:pt x="67" y="454"/>
                </a:lnTo>
                <a:lnTo>
                  <a:pt x="67" y="443"/>
                </a:lnTo>
                <a:lnTo>
                  <a:pt x="67" y="432"/>
                </a:lnTo>
                <a:lnTo>
                  <a:pt x="67" y="405"/>
                </a:lnTo>
                <a:lnTo>
                  <a:pt x="67" y="367"/>
                </a:lnTo>
                <a:lnTo>
                  <a:pt x="67" y="340"/>
                </a:lnTo>
                <a:lnTo>
                  <a:pt x="67" y="319"/>
                </a:lnTo>
                <a:lnTo>
                  <a:pt x="67" y="292"/>
                </a:lnTo>
                <a:lnTo>
                  <a:pt x="67" y="249"/>
                </a:lnTo>
                <a:lnTo>
                  <a:pt x="67" y="216"/>
                </a:lnTo>
                <a:lnTo>
                  <a:pt x="67" y="227"/>
                </a:lnTo>
                <a:lnTo>
                  <a:pt x="67" y="281"/>
                </a:lnTo>
                <a:lnTo>
                  <a:pt x="67" y="346"/>
                </a:lnTo>
                <a:lnTo>
                  <a:pt x="67" y="394"/>
                </a:lnTo>
                <a:lnTo>
                  <a:pt x="67" y="416"/>
                </a:lnTo>
                <a:lnTo>
                  <a:pt x="67" y="405"/>
                </a:lnTo>
                <a:lnTo>
                  <a:pt x="67" y="373"/>
                </a:lnTo>
                <a:lnTo>
                  <a:pt x="67" y="330"/>
                </a:lnTo>
                <a:lnTo>
                  <a:pt x="67" y="292"/>
                </a:lnTo>
                <a:lnTo>
                  <a:pt x="67" y="276"/>
                </a:lnTo>
                <a:lnTo>
                  <a:pt x="67" y="259"/>
                </a:lnTo>
                <a:lnTo>
                  <a:pt x="67" y="254"/>
                </a:lnTo>
                <a:lnTo>
                  <a:pt x="67" y="276"/>
                </a:lnTo>
                <a:lnTo>
                  <a:pt x="67" y="324"/>
                </a:lnTo>
                <a:lnTo>
                  <a:pt x="67" y="367"/>
                </a:lnTo>
                <a:lnTo>
                  <a:pt x="67" y="389"/>
                </a:lnTo>
                <a:lnTo>
                  <a:pt x="67" y="394"/>
                </a:lnTo>
                <a:lnTo>
                  <a:pt x="67" y="416"/>
                </a:lnTo>
                <a:lnTo>
                  <a:pt x="67" y="448"/>
                </a:lnTo>
                <a:lnTo>
                  <a:pt x="67" y="464"/>
                </a:lnTo>
                <a:lnTo>
                  <a:pt x="67" y="448"/>
                </a:lnTo>
                <a:lnTo>
                  <a:pt x="67" y="416"/>
                </a:lnTo>
                <a:lnTo>
                  <a:pt x="67" y="373"/>
                </a:lnTo>
                <a:lnTo>
                  <a:pt x="67" y="324"/>
                </a:lnTo>
                <a:lnTo>
                  <a:pt x="67" y="265"/>
                </a:lnTo>
                <a:lnTo>
                  <a:pt x="67" y="227"/>
                </a:lnTo>
                <a:lnTo>
                  <a:pt x="67" y="216"/>
                </a:lnTo>
                <a:lnTo>
                  <a:pt x="67" y="243"/>
                </a:lnTo>
                <a:lnTo>
                  <a:pt x="67" y="292"/>
                </a:lnTo>
                <a:lnTo>
                  <a:pt x="67" y="335"/>
                </a:lnTo>
                <a:lnTo>
                  <a:pt x="67" y="362"/>
                </a:lnTo>
                <a:lnTo>
                  <a:pt x="67" y="378"/>
                </a:lnTo>
                <a:lnTo>
                  <a:pt x="67" y="405"/>
                </a:lnTo>
                <a:lnTo>
                  <a:pt x="67" y="437"/>
                </a:lnTo>
                <a:lnTo>
                  <a:pt x="67" y="454"/>
                </a:lnTo>
                <a:lnTo>
                  <a:pt x="67" y="437"/>
                </a:lnTo>
                <a:lnTo>
                  <a:pt x="67" y="416"/>
                </a:lnTo>
                <a:lnTo>
                  <a:pt x="67" y="394"/>
                </a:lnTo>
                <a:lnTo>
                  <a:pt x="67" y="378"/>
                </a:lnTo>
                <a:lnTo>
                  <a:pt x="67" y="362"/>
                </a:lnTo>
                <a:lnTo>
                  <a:pt x="67" y="351"/>
                </a:lnTo>
                <a:lnTo>
                  <a:pt x="67" y="346"/>
                </a:lnTo>
                <a:lnTo>
                  <a:pt x="67" y="351"/>
                </a:lnTo>
                <a:lnTo>
                  <a:pt x="67" y="346"/>
                </a:lnTo>
                <a:lnTo>
                  <a:pt x="67" y="340"/>
                </a:lnTo>
                <a:lnTo>
                  <a:pt x="67" y="346"/>
                </a:lnTo>
                <a:lnTo>
                  <a:pt x="67" y="351"/>
                </a:lnTo>
                <a:lnTo>
                  <a:pt x="67" y="346"/>
                </a:lnTo>
                <a:lnTo>
                  <a:pt x="67" y="340"/>
                </a:lnTo>
                <a:lnTo>
                  <a:pt x="67" y="346"/>
                </a:lnTo>
                <a:lnTo>
                  <a:pt x="67" y="335"/>
                </a:lnTo>
                <a:lnTo>
                  <a:pt x="67" y="313"/>
                </a:lnTo>
                <a:lnTo>
                  <a:pt x="67" y="276"/>
                </a:lnTo>
                <a:lnTo>
                  <a:pt x="67" y="222"/>
                </a:lnTo>
                <a:lnTo>
                  <a:pt x="73" y="173"/>
                </a:lnTo>
                <a:lnTo>
                  <a:pt x="73" y="151"/>
                </a:lnTo>
                <a:lnTo>
                  <a:pt x="73" y="168"/>
                </a:lnTo>
                <a:lnTo>
                  <a:pt x="73" y="216"/>
                </a:lnTo>
                <a:lnTo>
                  <a:pt x="73" y="270"/>
                </a:lnTo>
                <a:lnTo>
                  <a:pt x="73" y="319"/>
                </a:lnTo>
                <a:lnTo>
                  <a:pt x="73" y="362"/>
                </a:lnTo>
                <a:lnTo>
                  <a:pt x="73" y="400"/>
                </a:lnTo>
                <a:lnTo>
                  <a:pt x="73" y="421"/>
                </a:lnTo>
                <a:lnTo>
                  <a:pt x="73" y="443"/>
                </a:lnTo>
                <a:lnTo>
                  <a:pt x="73" y="464"/>
                </a:lnTo>
                <a:lnTo>
                  <a:pt x="73" y="502"/>
                </a:lnTo>
                <a:lnTo>
                  <a:pt x="73" y="556"/>
                </a:lnTo>
                <a:lnTo>
                  <a:pt x="73" y="583"/>
                </a:lnTo>
                <a:lnTo>
                  <a:pt x="73" y="567"/>
                </a:lnTo>
                <a:lnTo>
                  <a:pt x="73" y="513"/>
                </a:lnTo>
                <a:lnTo>
                  <a:pt x="73" y="448"/>
                </a:lnTo>
                <a:lnTo>
                  <a:pt x="73" y="400"/>
                </a:lnTo>
                <a:lnTo>
                  <a:pt x="73" y="378"/>
                </a:lnTo>
                <a:lnTo>
                  <a:pt x="73" y="367"/>
                </a:lnTo>
                <a:lnTo>
                  <a:pt x="73" y="351"/>
                </a:lnTo>
                <a:lnTo>
                  <a:pt x="73" y="335"/>
                </a:lnTo>
                <a:lnTo>
                  <a:pt x="73" y="313"/>
                </a:lnTo>
                <a:lnTo>
                  <a:pt x="73" y="276"/>
                </a:lnTo>
                <a:lnTo>
                  <a:pt x="73" y="249"/>
                </a:lnTo>
                <a:lnTo>
                  <a:pt x="73" y="270"/>
                </a:lnTo>
                <a:lnTo>
                  <a:pt x="73" y="303"/>
                </a:lnTo>
                <a:lnTo>
                  <a:pt x="73" y="313"/>
                </a:lnTo>
                <a:lnTo>
                  <a:pt x="73" y="303"/>
                </a:lnTo>
                <a:lnTo>
                  <a:pt x="73" y="281"/>
                </a:lnTo>
                <a:lnTo>
                  <a:pt x="73" y="259"/>
                </a:lnTo>
                <a:lnTo>
                  <a:pt x="73" y="281"/>
                </a:lnTo>
                <a:lnTo>
                  <a:pt x="73" y="303"/>
                </a:lnTo>
                <a:lnTo>
                  <a:pt x="73" y="319"/>
                </a:lnTo>
                <a:lnTo>
                  <a:pt x="73" y="324"/>
                </a:lnTo>
                <a:lnTo>
                  <a:pt x="73" y="330"/>
                </a:lnTo>
                <a:lnTo>
                  <a:pt x="73" y="340"/>
                </a:lnTo>
                <a:lnTo>
                  <a:pt x="73" y="362"/>
                </a:lnTo>
                <a:lnTo>
                  <a:pt x="73" y="389"/>
                </a:lnTo>
                <a:lnTo>
                  <a:pt x="73" y="400"/>
                </a:lnTo>
                <a:lnTo>
                  <a:pt x="73" y="405"/>
                </a:lnTo>
                <a:lnTo>
                  <a:pt x="73" y="411"/>
                </a:lnTo>
                <a:lnTo>
                  <a:pt x="73" y="405"/>
                </a:lnTo>
                <a:lnTo>
                  <a:pt x="73" y="400"/>
                </a:lnTo>
                <a:lnTo>
                  <a:pt x="73" y="405"/>
                </a:lnTo>
                <a:lnTo>
                  <a:pt x="73" y="394"/>
                </a:lnTo>
                <a:lnTo>
                  <a:pt x="73" y="367"/>
                </a:lnTo>
                <a:lnTo>
                  <a:pt x="73" y="340"/>
                </a:lnTo>
                <a:lnTo>
                  <a:pt x="73" y="313"/>
                </a:lnTo>
                <a:lnTo>
                  <a:pt x="73" y="265"/>
                </a:lnTo>
                <a:lnTo>
                  <a:pt x="73" y="162"/>
                </a:lnTo>
                <a:lnTo>
                  <a:pt x="73" y="49"/>
                </a:lnTo>
                <a:lnTo>
                  <a:pt x="73" y="0"/>
                </a:lnTo>
                <a:lnTo>
                  <a:pt x="73" y="65"/>
                </a:lnTo>
                <a:lnTo>
                  <a:pt x="73" y="211"/>
                </a:lnTo>
                <a:lnTo>
                  <a:pt x="73" y="362"/>
                </a:lnTo>
                <a:lnTo>
                  <a:pt x="73" y="454"/>
                </a:lnTo>
                <a:lnTo>
                  <a:pt x="73" y="502"/>
                </a:lnTo>
                <a:lnTo>
                  <a:pt x="73" y="529"/>
                </a:lnTo>
                <a:lnTo>
                  <a:pt x="73" y="551"/>
                </a:lnTo>
                <a:lnTo>
                  <a:pt x="73" y="562"/>
                </a:lnTo>
                <a:lnTo>
                  <a:pt x="73" y="567"/>
                </a:lnTo>
                <a:lnTo>
                  <a:pt x="73" y="562"/>
                </a:lnTo>
                <a:lnTo>
                  <a:pt x="73" y="551"/>
                </a:lnTo>
                <a:lnTo>
                  <a:pt x="73" y="518"/>
                </a:lnTo>
                <a:lnTo>
                  <a:pt x="73" y="464"/>
                </a:lnTo>
                <a:lnTo>
                  <a:pt x="73" y="389"/>
                </a:lnTo>
                <a:lnTo>
                  <a:pt x="73" y="313"/>
                </a:lnTo>
                <a:lnTo>
                  <a:pt x="73" y="238"/>
                </a:lnTo>
                <a:lnTo>
                  <a:pt x="73" y="168"/>
                </a:lnTo>
                <a:lnTo>
                  <a:pt x="73" y="119"/>
                </a:lnTo>
                <a:lnTo>
                  <a:pt x="73" y="124"/>
                </a:lnTo>
                <a:lnTo>
                  <a:pt x="73" y="189"/>
                </a:lnTo>
                <a:lnTo>
                  <a:pt x="73" y="270"/>
                </a:lnTo>
                <a:lnTo>
                  <a:pt x="73" y="319"/>
                </a:lnTo>
                <a:lnTo>
                  <a:pt x="73" y="303"/>
                </a:lnTo>
                <a:lnTo>
                  <a:pt x="73" y="265"/>
                </a:lnTo>
                <a:lnTo>
                  <a:pt x="79" y="249"/>
                </a:lnTo>
                <a:lnTo>
                  <a:pt x="79" y="297"/>
                </a:lnTo>
                <a:lnTo>
                  <a:pt x="79" y="394"/>
                </a:lnTo>
                <a:lnTo>
                  <a:pt x="79" y="491"/>
                </a:lnTo>
                <a:lnTo>
                  <a:pt x="79" y="540"/>
                </a:lnTo>
                <a:lnTo>
                  <a:pt x="79" y="529"/>
                </a:lnTo>
                <a:lnTo>
                  <a:pt x="79" y="486"/>
                </a:lnTo>
                <a:lnTo>
                  <a:pt x="79" y="437"/>
                </a:lnTo>
                <a:lnTo>
                  <a:pt x="79" y="416"/>
                </a:lnTo>
                <a:lnTo>
                  <a:pt x="79" y="421"/>
                </a:lnTo>
                <a:lnTo>
                  <a:pt x="79" y="411"/>
                </a:lnTo>
                <a:lnTo>
                  <a:pt x="79" y="378"/>
                </a:lnTo>
                <a:lnTo>
                  <a:pt x="79" y="330"/>
                </a:lnTo>
                <a:lnTo>
                  <a:pt x="79" y="249"/>
                </a:lnTo>
                <a:lnTo>
                  <a:pt x="79" y="151"/>
                </a:lnTo>
                <a:lnTo>
                  <a:pt x="79" y="92"/>
                </a:lnTo>
                <a:lnTo>
                  <a:pt x="79" y="119"/>
                </a:lnTo>
                <a:lnTo>
                  <a:pt x="79" y="200"/>
                </a:lnTo>
                <a:lnTo>
                  <a:pt x="79" y="259"/>
                </a:lnTo>
                <a:lnTo>
                  <a:pt x="79" y="265"/>
                </a:lnTo>
                <a:lnTo>
                  <a:pt x="79" y="249"/>
                </a:lnTo>
                <a:lnTo>
                  <a:pt x="79" y="270"/>
                </a:lnTo>
                <a:lnTo>
                  <a:pt x="79" y="324"/>
                </a:lnTo>
                <a:lnTo>
                  <a:pt x="79" y="389"/>
                </a:lnTo>
                <a:lnTo>
                  <a:pt x="79" y="437"/>
                </a:lnTo>
                <a:lnTo>
                  <a:pt x="79" y="475"/>
                </a:lnTo>
                <a:lnTo>
                  <a:pt x="79" y="518"/>
                </a:lnTo>
                <a:lnTo>
                  <a:pt x="79" y="540"/>
                </a:lnTo>
                <a:lnTo>
                  <a:pt x="79" y="524"/>
                </a:lnTo>
                <a:lnTo>
                  <a:pt x="79" y="486"/>
                </a:lnTo>
                <a:lnTo>
                  <a:pt x="79" y="448"/>
                </a:lnTo>
                <a:lnTo>
                  <a:pt x="79" y="421"/>
                </a:lnTo>
                <a:lnTo>
                  <a:pt x="79" y="405"/>
                </a:lnTo>
                <a:lnTo>
                  <a:pt x="79" y="389"/>
                </a:lnTo>
                <a:lnTo>
                  <a:pt x="79" y="373"/>
                </a:lnTo>
                <a:lnTo>
                  <a:pt x="79" y="351"/>
                </a:lnTo>
                <a:lnTo>
                  <a:pt x="79" y="330"/>
                </a:lnTo>
                <a:lnTo>
                  <a:pt x="79" y="297"/>
                </a:lnTo>
                <a:lnTo>
                  <a:pt x="79" y="259"/>
                </a:lnTo>
                <a:lnTo>
                  <a:pt x="79" y="254"/>
                </a:lnTo>
                <a:lnTo>
                  <a:pt x="79" y="281"/>
                </a:lnTo>
                <a:lnTo>
                  <a:pt x="79" y="319"/>
                </a:lnTo>
                <a:lnTo>
                  <a:pt x="79" y="340"/>
                </a:lnTo>
                <a:lnTo>
                  <a:pt x="79" y="335"/>
                </a:lnTo>
                <a:lnTo>
                  <a:pt x="79" y="330"/>
                </a:lnTo>
                <a:lnTo>
                  <a:pt x="79" y="324"/>
                </a:lnTo>
                <a:lnTo>
                  <a:pt x="79" y="303"/>
                </a:lnTo>
                <a:lnTo>
                  <a:pt x="79" y="286"/>
                </a:lnTo>
                <a:lnTo>
                  <a:pt x="79" y="297"/>
                </a:lnTo>
                <a:lnTo>
                  <a:pt x="79" y="324"/>
                </a:lnTo>
                <a:lnTo>
                  <a:pt x="79" y="340"/>
                </a:lnTo>
                <a:lnTo>
                  <a:pt x="79" y="335"/>
                </a:lnTo>
                <a:lnTo>
                  <a:pt x="79" y="319"/>
                </a:lnTo>
                <a:lnTo>
                  <a:pt x="79" y="308"/>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6" name="Freeform 208"/>
          <p:cNvSpPr>
            <a:spLocks/>
          </p:cNvSpPr>
          <p:nvPr/>
        </p:nvSpPr>
        <p:spPr bwMode="auto">
          <a:xfrm>
            <a:off x="5081588" y="1990725"/>
            <a:ext cx="179387" cy="919163"/>
          </a:xfrm>
          <a:custGeom>
            <a:avLst/>
            <a:gdLst>
              <a:gd name="T0" fmla="*/ 0 w 79"/>
              <a:gd name="T1" fmla="*/ 561 h 734"/>
              <a:gd name="T2" fmla="*/ 6 w 79"/>
              <a:gd name="T3" fmla="*/ 431 h 734"/>
              <a:gd name="T4" fmla="*/ 6 w 79"/>
              <a:gd name="T5" fmla="*/ 501 h 734"/>
              <a:gd name="T6" fmla="*/ 6 w 79"/>
              <a:gd name="T7" fmla="*/ 237 h 734"/>
              <a:gd name="T8" fmla="*/ 6 w 79"/>
              <a:gd name="T9" fmla="*/ 442 h 734"/>
              <a:gd name="T10" fmla="*/ 6 w 79"/>
              <a:gd name="T11" fmla="*/ 615 h 734"/>
              <a:gd name="T12" fmla="*/ 12 w 79"/>
              <a:gd name="T13" fmla="*/ 307 h 734"/>
              <a:gd name="T14" fmla="*/ 12 w 79"/>
              <a:gd name="T15" fmla="*/ 377 h 734"/>
              <a:gd name="T16" fmla="*/ 12 w 79"/>
              <a:gd name="T17" fmla="*/ 475 h 734"/>
              <a:gd name="T18" fmla="*/ 12 w 79"/>
              <a:gd name="T19" fmla="*/ 491 h 734"/>
              <a:gd name="T20" fmla="*/ 12 w 79"/>
              <a:gd name="T21" fmla="*/ 334 h 734"/>
              <a:gd name="T22" fmla="*/ 18 w 79"/>
              <a:gd name="T23" fmla="*/ 394 h 734"/>
              <a:gd name="T24" fmla="*/ 18 w 79"/>
              <a:gd name="T25" fmla="*/ 458 h 734"/>
              <a:gd name="T26" fmla="*/ 18 w 79"/>
              <a:gd name="T27" fmla="*/ 340 h 734"/>
              <a:gd name="T28" fmla="*/ 18 w 79"/>
              <a:gd name="T29" fmla="*/ 431 h 734"/>
              <a:gd name="T30" fmla="*/ 24 w 79"/>
              <a:gd name="T31" fmla="*/ 291 h 734"/>
              <a:gd name="T32" fmla="*/ 24 w 79"/>
              <a:gd name="T33" fmla="*/ 167 h 734"/>
              <a:gd name="T34" fmla="*/ 24 w 79"/>
              <a:gd name="T35" fmla="*/ 194 h 734"/>
              <a:gd name="T36" fmla="*/ 24 w 79"/>
              <a:gd name="T37" fmla="*/ 555 h 734"/>
              <a:gd name="T38" fmla="*/ 24 w 79"/>
              <a:gd name="T39" fmla="*/ 448 h 734"/>
              <a:gd name="T40" fmla="*/ 30 w 79"/>
              <a:gd name="T41" fmla="*/ 394 h 734"/>
              <a:gd name="T42" fmla="*/ 30 w 79"/>
              <a:gd name="T43" fmla="*/ 404 h 734"/>
              <a:gd name="T44" fmla="*/ 30 w 79"/>
              <a:gd name="T45" fmla="*/ 448 h 734"/>
              <a:gd name="T46" fmla="*/ 30 w 79"/>
              <a:gd name="T47" fmla="*/ 604 h 734"/>
              <a:gd name="T48" fmla="*/ 36 w 79"/>
              <a:gd name="T49" fmla="*/ 653 h 734"/>
              <a:gd name="T50" fmla="*/ 36 w 79"/>
              <a:gd name="T51" fmla="*/ 501 h 734"/>
              <a:gd name="T52" fmla="*/ 36 w 79"/>
              <a:gd name="T53" fmla="*/ 426 h 734"/>
              <a:gd name="T54" fmla="*/ 36 w 79"/>
              <a:gd name="T55" fmla="*/ 356 h 734"/>
              <a:gd name="T56" fmla="*/ 36 w 79"/>
              <a:gd name="T57" fmla="*/ 356 h 734"/>
              <a:gd name="T58" fmla="*/ 42 w 79"/>
              <a:gd name="T59" fmla="*/ 518 h 734"/>
              <a:gd name="T60" fmla="*/ 42 w 79"/>
              <a:gd name="T61" fmla="*/ 404 h 734"/>
              <a:gd name="T62" fmla="*/ 42 w 79"/>
              <a:gd name="T63" fmla="*/ 205 h 734"/>
              <a:gd name="T64" fmla="*/ 42 w 79"/>
              <a:gd name="T65" fmla="*/ 431 h 734"/>
              <a:gd name="T66" fmla="*/ 42 w 79"/>
              <a:gd name="T67" fmla="*/ 572 h 734"/>
              <a:gd name="T68" fmla="*/ 49 w 79"/>
              <a:gd name="T69" fmla="*/ 356 h 734"/>
              <a:gd name="T70" fmla="*/ 49 w 79"/>
              <a:gd name="T71" fmla="*/ 453 h 734"/>
              <a:gd name="T72" fmla="*/ 49 w 79"/>
              <a:gd name="T73" fmla="*/ 701 h 734"/>
              <a:gd name="T74" fmla="*/ 49 w 79"/>
              <a:gd name="T75" fmla="*/ 372 h 734"/>
              <a:gd name="T76" fmla="*/ 49 w 79"/>
              <a:gd name="T77" fmla="*/ 377 h 734"/>
              <a:gd name="T78" fmla="*/ 55 w 79"/>
              <a:gd name="T79" fmla="*/ 367 h 734"/>
              <a:gd name="T80" fmla="*/ 55 w 79"/>
              <a:gd name="T81" fmla="*/ 464 h 734"/>
              <a:gd name="T82" fmla="*/ 55 w 79"/>
              <a:gd name="T83" fmla="*/ 469 h 734"/>
              <a:gd name="T84" fmla="*/ 55 w 79"/>
              <a:gd name="T85" fmla="*/ 329 h 734"/>
              <a:gd name="T86" fmla="*/ 61 w 79"/>
              <a:gd name="T87" fmla="*/ 453 h 734"/>
              <a:gd name="T88" fmla="*/ 61 w 79"/>
              <a:gd name="T89" fmla="*/ 356 h 734"/>
              <a:gd name="T90" fmla="*/ 61 w 79"/>
              <a:gd name="T91" fmla="*/ 572 h 734"/>
              <a:gd name="T92" fmla="*/ 61 w 79"/>
              <a:gd name="T93" fmla="*/ 318 h 734"/>
              <a:gd name="T94" fmla="*/ 61 w 79"/>
              <a:gd name="T95" fmla="*/ 458 h 734"/>
              <a:gd name="T96" fmla="*/ 67 w 79"/>
              <a:gd name="T97" fmla="*/ 534 h 734"/>
              <a:gd name="T98" fmla="*/ 67 w 79"/>
              <a:gd name="T99" fmla="*/ 280 h 734"/>
              <a:gd name="T100" fmla="*/ 67 w 79"/>
              <a:gd name="T101" fmla="*/ 291 h 734"/>
              <a:gd name="T102" fmla="*/ 67 w 79"/>
              <a:gd name="T103" fmla="*/ 404 h 734"/>
              <a:gd name="T104" fmla="*/ 67 w 79"/>
              <a:gd name="T105" fmla="*/ 437 h 734"/>
              <a:gd name="T106" fmla="*/ 73 w 79"/>
              <a:gd name="T107" fmla="*/ 507 h 734"/>
              <a:gd name="T108" fmla="*/ 73 w 79"/>
              <a:gd name="T109" fmla="*/ 361 h 734"/>
              <a:gd name="T110" fmla="*/ 73 w 79"/>
              <a:gd name="T111" fmla="*/ 431 h 734"/>
              <a:gd name="T112" fmla="*/ 73 w 79"/>
              <a:gd name="T113" fmla="*/ 496 h 734"/>
              <a:gd name="T114" fmla="*/ 73 w 79"/>
              <a:gd name="T115" fmla="*/ 512 h 734"/>
              <a:gd name="T116" fmla="*/ 79 w 79"/>
              <a:gd name="T117" fmla="*/ 350 h 734"/>
              <a:gd name="T118" fmla="*/ 79 w 79"/>
              <a:gd name="T119" fmla="*/ 269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734">
                <a:moveTo>
                  <a:pt x="0" y="372"/>
                </a:moveTo>
                <a:lnTo>
                  <a:pt x="0" y="367"/>
                </a:lnTo>
                <a:lnTo>
                  <a:pt x="0" y="361"/>
                </a:lnTo>
                <a:lnTo>
                  <a:pt x="0" y="367"/>
                </a:lnTo>
                <a:lnTo>
                  <a:pt x="0" y="377"/>
                </a:lnTo>
                <a:lnTo>
                  <a:pt x="0" y="399"/>
                </a:lnTo>
                <a:lnTo>
                  <a:pt x="0" y="404"/>
                </a:lnTo>
                <a:lnTo>
                  <a:pt x="0" y="388"/>
                </a:lnTo>
                <a:lnTo>
                  <a:pt x="0" y="350"/>
                </a:lnTo>
                <a:lnTo>
                  <a:pt x="0" y="313"/>
                </a:lnTo>
                <a:lnTo>
                  <a:pt x="0" y="318"/>
                </a:lnTo>
                <a:lnTo>
                  <a:pt x="0" y="399"/>
                </a:lnTo>
                <a:lnTo>
                  <a:pt x="0" y="501"/>
                </a:lnTo>
                <a:lnTo>
                  <a:pt x="0" y="572"/>
                </a:lnTo>
                <a:lnTo>
                  <a:pt x="0" y="588"/>
                </a:lnTo>
                <a:lnTo>
                  <a:pt x="0" y="577"/>
                </a:lnTo>
                <a:lnTo>
                  <a:pt x="0" y="561"/>
                </a:lnTo>
                <a:lnTo>
                  <a:pt x="0" y="550"/>
                </a:lnTo>
                <a:lnTo>
                  <a:pt x="0" y="545"/>
                </a:lnTo>
                <a:lnTo>
                  <a:pt x="0" y="534"/>
                </a:lnTo>
                <a:lnTo>
                  <a:pt x="0" y="518"/>
                </a:lnTo>
                <a:lnTo>
                  <a:pt x="0" y="491"/>
                </a:lnTo>
                <a:lnTo>
                  <a:pt x="0" y="448"/>
                </a:lnTo>
                <a:lnTo>
                  <a:pt x="0" y="394"/>
                </a:lnTo>
                <a:lnTo>
                  <a:pt x="0" y="345"/>
                </a:lnTo>
                <a:lnTo>
                  <a:pt x="0" y="302"/>
                </a:lnTo>
                <a:lnTo>
                  <a:pt x="0" y="291"/>
                </a:lnTo>
                <a:lnTo>
                  <a:pt x="0" y="307"/>
                </a:lnTo>
                <a:lnTo>
                  <a:pt x="0" y="345"/>
                </a:lnTo>
                <a:lnTo>
                  <a:pt x="0" y="372"/>
                </a:lnTo>
                <a:lnTo>
                  <a:pt x="6" y="388"/>
                </a:lnTo>
                <a:lnTo>
                  <a:pt x="6" y="399"/>
                </a:lnTo>
                <a:lnTo>
                  <a:pt x="6" y="421"/>
                </a:lnTo>
                <a:lnTo>
                  <a:pt x="6" y="431"/>
                </a:lnTo>
                <a:lnTo>
                  <a:pt x="6" y="426"/>
                </a:lnTo>
                <a:lnTo>
                  <a:pt x="6" y="415"/>
                </a:lnTo>
                <a:lnTo>
                  <a:pt x="6" y="410"/>
                </a:lnTo>
                <a:lnTo>
                  <a:pt x="6" y="404"/>
                </a:lnTo>
                <a:lnTo>
                  <a:pt x="6" y="372"/>
                </a:lnTo>
                <a:lnTo>
                  <a:pt x="6" y="302"/>
                </a:lnTo>
                <a:lnTo>
                  <a:pt x="6" y="248"/>
                </a:lnTo>
                <a:lnTo>
                  <a:pt x="6" y="269"/>
                </a:lnTo>
                <a:lnTo>
                  <a:pt x="6" y="361"/>
                </a:lnTo>
                <a:lnTo>
                  <a:pt x="6" y="458"/>
                </a:lnTo>
                <a:lnTo>
                  <a:pt x="6" y="496"/>
                </a:lnTo>
                <a:lnTo>
                  <a:pt x="6" y="475"/>
                </a:lnTo>
                <a:lnTo>
                  <a:pt x="6" y="437"/>
                </a:lnTo>
                <a:lnTo>
                  <a:pt x="6" y="421"/>
                </a:lnTo>
                <a:lnTo>
                  <a:pt x="6" y="442"/>
                </a:lnTo>
                <a:lnTo>
                  <a:pt x="6" y="480"/>
                </a:lnTo>
                <a:lnTo>
                  <a:pt x="6" y="501"/>
                </a:lnTo>
                <a:lnTo>
                  <a:pt x="6" y="485"/>
                </a:lnTo>
                <a:lnTo>
                  <a:pt x="6" y="448"/>
                </a:lnTo>
                <a:lnTo>
                  <a:pt x="6" y="415"/>
                </a:lnTo>
                <a:lnTo>
                  <a:pt x="6" y="410"/>
                </a:lnTo>
                <a:lnTo>
                  <a:pt x="6" y="421"/>
                </a:lnTo>
                <a:lnTo>
                  <a:pt x="6" y="437"/>
                </a:lnTo>
                <a:lnTo>
                  <a:pt x="6" y="453"/>
                </a:lnTo>
                <a:lnTo>
                  <a:pt x="6" y="469"/>
                </a:lnTo>
                <a:lnTo>
                  <a:pt x="6" y="458"/>
                </a:lnTo>
                <a:lnTo>
                  <a:pt x="6" y="431"/>
                </a:lnTo>
                <a:lnTo>
                  <a:pt x="6" y="410"/>
                </a:lnTo>
                <a:lnTo>
                  <a:pt x="6" y="394"/>
                </a:lnTo>
                <a:lnTo>
                  <a:pt x="6" y="372"/>
                </a:lnTo>
                <a:lnTo>
                  <a:pt x="6" y="302"/>
                </a:lnTo>
                <a:lnTo>
                  <a:pt x="6" y="221"/>
                </a:lnTo>
                <a:lnTo>
                  <a:pt x="6" y="194"/>
                </a:lnTo>
                <a:lnTo>
                  <a:pt x="6" y="237"/>
                </a:lnTo>
                <a:lnTo>
                  <a:pt x="6" y="318"/>
                </a:lnTo>
                <a:lnTo>
                  <a:pt x="6" y="350"/>
                </a:lnTo>
                <a:lnTo>
                  <a:pt x="6" y="307"/>
                </a:lnTo>
                <a:lnTo>
                  <a:pt x="6" y="253"/>
                </a:lnTo>
                <a:lnTo>
                  <a:pt x="6" y="269"/>
                </a:lnTo>
                <a:lnTo>
                  <a:pt x="6" y="383"/>
                </a:lnTo>
                <a:lnTo>
                  <a:pt x="6" y="528"/>
                </a:lnTo>
                <a:lnTo>
                  <a:pt x="6" y="636"/>
                </a:lnTo>
                <a:lnTo>
                  <a:pt x="6" y="690"/>
                </a:lnTo>
                <a:lnTo>
                  <a:pt x="6" y="696"/>
                </a:lnTo>
                <a:lnTo>
                  <a:pt x="6" y="685"/>
                </a:lnTo>
                <a:lnTo>
                  <a:pt x="6" y="658"/>
                </a:lnTo>
                <a:lnTo>
                  <a:pt x="6" y="631"/>
                </a:lnTo>
                <a:lnTo>
                  <a:pt x="6" y="599"/>
                </a:lnTo>
                <a:lnTo>
                  <a:pt x="6" y="555"/>
                </a:lnTo>
                <a:lnTo>
                  <a:pt x="6" y="501"/>
                </a:lnTo>
                <a:lnTo>
                  <a:pt x="6" y="442"/>
                </a:lnTo>
                <a:lnTo>
                  <a:pt x="6" y="383"/>
                </a:lnTo>
                <a:lnTo>
                  <a:pt x="6" y="323"/>
                </a:lnTo>
                <a:lnTo>
                  <a:pt x="6" y="259"/>
                </a:lnTo>
                <a:lnTo>
                  <a:pt x="6" y="205"/>
                </a:lnTo>
                <a:lnTo>
                  <a:pt x="6" y="194"/>
                </a:lnTo>
                <a:lnTo>
                  <a:pt x="6" y="215"/>
                </a:lnTo>
                <a:lnTo>
                  <a:pt x="6" y="237"/>
                </a:lnTo>
                <a:lnTo>
                  <a:pt x="6" y="221"/>
                </a:lnTo>
                <a:lnTo>
                  <a:pt x="6" y="188"/>
                </a:lnTo>
                <a:lnTo>
                  <a:pt x="6" y="183"/>
                </a:lnTo>
                <a:lnTo>
                  <a:pt x="6" y="232"/>
                </a:lnTo>
                <a:lnTo>
                  <a:pt x="6" y="323"/>
                </a:lnTo>
                <a:lnTo>
                  <a:pt x="6" y="421"/>
                </a:lnTo>
                <a:lnTo>
                  <a:pt x="6" y="496"/>
                </a:lnTo>
                <a:lnTo>
                  <a:pt x="6" y="550"/>
                </a:lnTo>
                <a:lnTo>
                  <a:pt x="6" y="593"/>
                </a:lnTo>
                <a:lnTo>
                  <a:pt x="6" y="615"/>
                </a:lnTo>
                <a:lnTo>
                  <a:pt x="6" y="604"/>
                </a:lnTo>
                <a:lnTo>
                  <a:pt x="6" y="577"/>
                </a:lnTo>
                <a:lnTo>
                  <a:pt x="6" y="550"/>
                </a:lnTo>
                <a:lnTo>
                  <a:pt x="6" y="523"/>
                </a:lnTo>
                <a:lnTo>
                  <a:pt x="6" y="491"/>
                </a:lnTo>
                <a:lnTo>
                  <a:pt x="6" y="453"/>
                </a:lnTo>
                <a:lnTo>
                  <a:pt x="6" y="415"/>
                </a:lnTo>
                <a:lnTo>
                  <a:pt x="6" y="394"/>
                </a:lnTo>
                <a:lnTo>
                  <a:pt x="6" y="372"/>
                </a:lnTo>
                <a:lnTo>
                  <a:pt x="6" y="345"/>
                </a:lnTo>
                <a:lnTo>
                  <a:pt x="6" y="329"/>
                </a:lnTo>
                <a:lnTo>
                  <a:pt x="6" y="334"/>
                </a:lnTo>
                <a:lnTo>
                  <a:pt x="12" y="367"/>
                </a:lnTo>
                <a:lnTo>
                  <a:pt x="12" y="383"/>
                </a:lnTo>
                <a:lnTo>
                  <a:pt x="12" y="356"/>
                </a:lnTo>
                <a:lnTo>
                  <a:pt x="12" y="313"/>
                </a:lnTo>
                <a:lnTo>
                  <a:pt x="12" y="307"/>
                </a:lnTo>
                <a:lnTo>
                  <a:pt x="12" y="361"/>
                </a:lnTo>
                <a:lnTo>
                  <a:pt x="12" y="431"/>
                </a:lnTo>
                <a:lnTo>
                  <a:pt x="12" y="475"/>
                </a:lnTo>
                <a:lnTo>
                  <a:pt x="12" y="469"/>
                </a:lnTo>
                <a:lnTo>
                  <a:pt x="12" y="442"/>
                </a:lnTo>
                <a:lnTo>
                  <a:pt x="12" y="421"/>
                </a:lnTo>
                <a:lnTo>
                  <a:pt x="12" y="426"/>
                </a:lnTo>
                <a:lnTo>
                  <a:pt x="12" y="453"/>
                </a:lnTo>
                <a:lnTo>
                  <a:pt x="12" y="480"/>
                </a:lnTo>
                <a:lnTo>
                  <a:pt x="12" y="491"/>
                </a:lnTo>
                <a:lnTo>
                  <a:pt x="12" y="475"/>
                </a:lnTo>
                <a:lnTo>
                  <a:pt x="12" y="437"/>
                </a:lnTo>
                <a:lnTo>
                  <a:pt x="12" y="399"/>
                </a:lnTo>
                <a:lnTo>
                  <a:pt x="12" y="367"/>
                </a:lnTo>
                <a:lnTo>
                  <a:pt x="12" y="350"/>
                </a:lnTo>
                <a:lnTo>
                  <a:pt x="12" y="367"/>
                </a:lnTo>
                <a:lnTo>
                  <a:pt x="12" y="377"/>
                </a:lnTo>
                <a:lnTo>
                  <a:pt x="12" y="372"/>
                </a:lnTo>
                <a:lnTo>
                  <a:pt x="12" y="383"/>
                </a:lnTo>
                <a:lnTo>
                  <a:pt x="12" y="404"/>
                </a:lnTo>
                <a:lnTo>
                  <a:pt x="12" y="426"/>
                </a:lnTo>
                <a:lnTo>
                  <a:pt x="12" y="437"/>
                </a:lnTo>
                <a:lnTo>
                  <a:pt x="12" y="421"/>
                </a:lnTo>
                <a:lnTo>
                  <a:pt x="12" y="404"/>
                </a:lnTo>
                <a:lnTo>
                  <a:pt x="12" y="394"/>
                </a:lnTo>
                <a:lnTo>
                  <a:pt x="12" y="404"/>
                </a:lnTo>
                <a:lnTo>
                  <a:pt x="12" y="421"/>
                </a:lnTo>
                <a:lnTo>
                  <a:pt x="12" y="431"/>
                </a:lnTo>
                <a:lnTo>
                  <a:pt x="12" y="442"/>
                </a:lnTo>
                <a:lnTo>
                  <a:pt x="12" y="437"/>
                </a:lnTo>
                <a:lnTo>
                  <a:pt x="12" y="453"/>
                </a:lnTo>
                <a:lnTo>
                  <a:pt x="12" y="469"/>
                </a:lnTo>
                <a:lnTo>
                  <a:pt x="12" y="485"/>
                </a:lnTo>
                <a:lnTo>
                  <a:pt x="12" y="475"/>
                </a:lnTo>
                <a:lnTo>
                  <a:pt x="12" y="442"/>
                </a:lnTo>
                <a:lnTo>
                  <a:pt x="12" y="415"/>
                </a:lnTo>
                <a:lnTo>
                  <a:pt x="12" y="394"/>
                </a:lnTo>
                <a:lnTo>
                  <a:pt x="12" y="377"/>
                </a:lnTo>
                <a:lnTo>
                  <a:pt x="12" y="345"/>
                </a:lnTo>
                <a:lnTo>
                  <a:pt x="12" y="318"/>
                </a:lnTo>
                <a:lnTo>
                  <a:pt x="12" y="323"/>
                </a:lnTo>
                <a:lnTo>
                  <a:pt x="12" y="350"/>
                </a:lnTo>
                <a:lnTo>
                  <a:pt x="12" y="377"/>
                </a:lnTo>
                <a:lnTo>
                  <a:pt x="12" y="388"/>
                </a:lnTo>
                <a:lnTo>
                  <a:pt x="12" y="377"/>
                </a:lnTo>
                <a:lnTo>
                  <a:pt x="12" y="372"/>
                </a:lnTo>
                <a:lnTo>
                  <a:pt x="12" y="388"/>
                </a:lnTo>
                <a:lnTo>
                  <a:pt x="12" y="410"/>
                </a:lnTo>
                <a:lnTo>
                  <a:pt x="12" y="437"/>
                </a:lnTo>
                <a:lnTo>
                  <a:pt x="12" y="469"/>
                </a:lnTo>
                <a:lnTo>
                  <a:pt x="12" y="491"/>
                </a:lnTo>
                <a:lnTo>
                  <a:pt x="12" y="475"/>
                </a:lnTo>
                <a:lnTo>
                  <a:pt x="12" y="464"/>
                </a:lnTo>
                <a:lnTo>
                  <a:pt x="12" y="458"/>
                </a:lnTo>
                <a:lnTo>
                  <a:pt x="12" y="453"/>
                </a:lnTo>
                <a:lnTo>
                  <a:pt x="12" y="448"/>
                </a:lnTo>
                <a:lnTo>
                  <a:pt x="12" y="421"/>
                </a:lnTo>
                <a:lnTo>
                  <a:pt x="12" y="388"/>
                </a:lnTo>
                <a:lnTo>
                  <a:pt x="12" y="340"/>
                </a:lnTo>
                <a:lnTo>
                  <a:pt x="12" y="302"/>
                </a:lnTo>
                <a:lnTo>
                  <a:pt x="12" y="286"/>
                </a:lnTo>
                <a:lnTo>
                  <a:pt x="12" y="302"/>
                </a:lnTo>
                <a:lnTo>
                  <a:pt x="12" y="340"/>
                </a:lnTo>
                <a:lnTo>
                  <a:pt x="12" y="372"/>
                </a:lnTo>
                <a:lnTo>
                  <a:pt x="12" y="383"/>
                </a:lnTo>
                <a:lnTo>
                  <a:pt x="12" y="361"/>
                </a:lnTo>
                <a:lnTo>
                  <a:pt x="12" y="329"/>
                </a:lnTo>
                <a:lnTo>
                  <a:pt x="12" y="334"/>
                </a:lnTo>
                <a:lnTo>
                  <a:pt x="12" y="383"/>
                </a:lnTo>
                <a:lnTo>
                  <a:pt x="12" y="464"/>
                </a:lnTo>
                <a:lnTo>
                  <a:pt x="12" y="528"/>
                </a:lnTo>
                <a:lnTo>
                  <a:pt x="18" y="561"/>
                </a:lnTo>
                <a:lnTo>
                  <a:pt x="18" y="555"/>
                </a:lnTo>
                <a:lnTo>
                  <a:pt x="18" y="545"/>
                </a:lnTo>
                <a:lnTo>
                  <a:pt x="18" y="534"/>
                </a:lnTo>
                <a:lnTo>
                  <a:pt x="18" y="512"/>
                </a:lnTo>
                <a:lnTo>
                  <a:pt x="18" y="475"/>
                </a:lnTo>
                <a:lnTo>
                  <a:pt x="18" y="421"/>
                </a:lnTo>
                <a:lnTo>
                  <a:pt x="18" y="383"/>
                </a:lnTo>
                <a:lnTo>
                  <a:pt x="18" y="356"/>
                </a:lnTo>
                <a:lnTo>
                  <a:pt x="18" y="345"/>
                </a:lnTo>
                <a:lnTo>
                  <a:pt x="18" y="356"/>
                </a:lnTo>
                <a:lnTo>
                  <a:pt x="18" y="372"/>
                </a:lnTo>
                <a:lnTo>
                  <a:pt x="18" y="388"/>
                </a:lnTo>
                <a:lnTo>
                  <a:pt x="18" y="394"/>
                </a:lnTo>
                <a:lnTo>
                  <a:pt x="18" y="404"/>
                </a:lnTo>
                <a:lnTo>
                  <a:pt x="18" y="415"/>
                </a:lnTo>
                <a:lnTo>
                  <a:pt x="18" y="421"/>
                </a:lnTo>
                <a:lnTo>
                  <a:pt x="18" y="410"/>
                </a:lnTo>
                <a:lnTo>
                  <a:pt x="18" y="388"/>
                </a:lnTo>
                <a:lnTo>
                  <a:pt x="18" y="367"/>
                </a:lnTo>
                <a:lnTo>
                  <a:pt x="18" y="345"/>
                </a:lnTo>
                <a:lnTo>
                  <a:pt x="18" y="361"/>
                </a:lnTo>
                <a:lnTo>
                  <a:pt x="18" y="388"/>
                </a:lnTo>
                <a:lnTo>
                  <a:pt x="18" y="383"/>
                </a:lnTo>
                <a:lnTo>
                  <a:pt x="18" y="345"/>
                </a:lnTo>
                <a:lnTo>
                  <a:pt x="18" y="296"/>
                </a:lnTo>
                <a:lnTo>
                  <a:pt x="18" y="280"/>
                </a:lnTo>
                <a:lnTo>
                  <a:pt x="18" y="302"/>
                </a:lnTo>
                <a:lnTo>
                  <a:pt x="18" y="345"/>
                </a:lnTo>
                <a:lnTo>
                  <a:pt x="18" y="399"/>
                </a:lnTo>
                <a:lnTo>
                  <a:pt x="18" y="458"/>
                </a:lnTo>
                <a:lnTo>
                  <a:pt x="18" y="512"/>
                </a:lnTo>
                <a:lnTo>
                  <a:pt x="18" y="555"/>
                </a:lnTo>
                <a:lnTo>
                  <a:pt x="18" y="561"/>
                </a:lnTo>
                <a:lnTo>
                  <a:pt x="18" y="534"/>
                </a:lnTo>
                <a:lnTo>
                  <a:pt x="18" y="512"/>
                </a:lnTo>
                <a:lnTo>
                  <a:pt x="18" y="501"/>
                </a:lnTo>
                <a:lnTo>
                  <a:pt x="18" y="491"/>
                </a:lnTo>
                <a:lnTo>
                  <a:pt x="18" y="464"/>
                </a:lnTo>
                <a:lnTo>
                  <a:pt x="18" y="426"/>
                </a:lnTo>
                <a:lnTo>
                  <a:pt x="18" y="388"/>
                </a:lnTo>
                <a:lnTo>
                  <a:pt x="18" y="361"/>
                </a:lnTo>
                <a:lnTo>
                  <a:pt x="18" y="340"/>
                </a:lnTo>
                <a:lnTo>
                  <a:pt x="18" y="334"/>
                </a:lnTo>
                <a:lnTo>
                  <a:pt x="18" y="340"/>
                </a:lnTo>
                <a:lnTo>
                  <a:pt x="18" y="329"/>
                </a:lnTo>
                <a:lnTo>
                  <a:pt x="18" y="318"/>
                </a:lnTo>
                <a:lnTo>
                  <a:pt x="18" y="340"/>
                </a:lnTo>
                <a:lnTo>
                  <a:pt x="18" y="383"/>
                </a:lnTo>
                <a:lnTo>
                  <a:pt x="18" y="448"/>
                </a:lnTo>
                <a:lnTo>
                  <a:pt x="18" y="507"/>
                </a:lnTo>
                <a:lnTo>
                  <a:pt x="18" y="534"/>
                </a:lnTo>
                <a:lnTo>
                  <a:pt x="18" y="518"/>
                </a:lnTo>
                <a:lnTo>
                  <a:pt x="18" y="507"/>
                </a:lnTo>
                <a:lnTo>
                  <a:pt x="18" y="496"/>
                </a:lnTo>
                <a:lnTo>
                  <a:pt x="18" y="475"/>
                </a:lnTo>
                <a:lnTo>
                  <a:pt x="18" y="437"/>
                </a:lnTo>
                <a:lnTo>
                  <a:pt x="18" y="410"/>
                </a:lnTo>
                <a:lnTo>
                  <a:pt x="18" y="404"/>
                </a:lnTo>
                <a:lnTo>
                  <a:pt x="18" y="399"/>
                </a:lnTo>
                <a:lnTo>
                  <a:pt x="18" y="394"/>
                </a:lnTo>
                <a:lnTo>
                  <a:pt x="18" y="404"/>
                </a:lnTo>
                <a:lnTo>
                  <a:pt x="18" y="421"/>
                </a:lnTo>
                <a:lnTo>
                  <a:pt x="18" y="426"/>
                </a:lnTo>
                <a:lnTo>
                  <a:pt x="18" y="431"/>
                </a:lnTo>
                <a:lnTo>
                  <a:pt x="18" y="421"/>
                </a:lnTo>
                <a:lnTo>
                  <a:pt x="18" y="394"/>
                </a:lnTo>
                <a:lnTo>
                  <a:pt x="18" y="356"/>
                </a:lnTo>
                <a:lnTo>
                  <a:pt x="18" y="318"/>
                </a:lnTo>
                <a:lnTo>
                  <a:pt x="18" y="291"/>
                </a:lnTo>
                <a:lnTo>
                  <a:pt x="18" y="313"/>
                </a:lnTo>
                <a:lnTo>
                  <a:pt x="18" y="350"/>
                </a:lnTo>
                <a:lnTo>
                  <a:pt x="18" y="372"/>
                </a:lnTo>
                <a:lnTo>
                  <a:pt x="18" y="377"/>
                </a:lnTo>
                <a:lnTo>
                  <a:pt x="18" y="388"/>
                </a:lnTo>
                <a:lnTo>
                  <a:pt x="18" y="404"/>
                </a:lnTo>
                <a:lnTo>
                  <a:pt x="18" y="421"/>
                </a:lnTo>
                <a:lnTo>
                  <a:pt x="24" y="415"/>
                </a:lnTo>
                <a:lnTo>
                  <a:pt x="24" y="394"/>
                </a:lnTo>
                <a:lnTo>
                  <a:pt x="24" y="361"/>
                </a:lnTo>
                <a:lnTo>
                  <a:pt x="24" y="318"/>
                </a:lnTo>
                <a:lnTo>
                  <a:pt x="24" y="291"/>
                </a:lnTo>
                <a:lnTo>
                  <a:pt x="24" y="302"/>
                </a:lnTo>
                <a:lnTo>
                  <a:pt x="24" y="361"/>
                </a:lnTo>
                <a:lnTo>
                  <a:pt x="24" y="442"/>
                </a:lnTo>
                <a:lnTo>
                  <a:pt x="24" y="507"/>
                </a:lnTo>
                <a:lnTo>
                  <a:pt x="24" y="550"/>
                </a:lnTo>
                <a:lnTo>
                  <a:pt x="24" y="566"/>
                </a:lnTo>
                <a:lnTo>
                  <a:pt x="24" y="561"/>
                </a:lnTo>
                <a:lnTo>
                  <a:pt x="24" y="566"/>
                </a:lnTo>
                <a:lnTo>
                  <a:pt x="24" y="555"/>
                </a:lnTo>
                <a:lnTo>
                  <a:pt x="24" y="512"/>
                </a:lnTo>
                <a:lnTo>
                  <a:pt x="24" y="453"/>
                </a:lnTo>
                <a:lnTo>
                  <a:pt x="24" y="394"/>
                </a:lnTo>
                <a:lnTo>
                  <a:pt x="24" y="340"/>
                </a:lnTo>
                <a:lnTo>
                  <a:pt x="24" y="275"/>
                </a:lnTo>
                <a:lnTo>
                  <a:pt x="24" y="199"/>
                </a:lnTo>
                <a:lnTo>
                  <a:pt x="24" y="145"/>
                </a:lnTo>
                <a:lnTo>
                  <a:pt x="24" y="167"/>
                </a:lnTo>
                <a:lnTo>
                  <a:pt x="24" y="264"/>
                </a:lnTo>
                <a:lnTo>
                  <a:pt x="24" y="388"/>
                </a:lnTo>
                <a:lnTo>
                  <a:pt x="24" y="485"/>
                </a:lnTo>
                <a:lnTo>
                  <a:pt x="24" y="545"/>
                </a:lnTo>
                <a:lnTo>
                  <a:pt x="24" y="577"/>
                </a:lnTo>
                <a:lnTo>
                  <a:pt x="24" y="588"/>
                </a:lnTo>
                <a:lnTo>
                  <a:pt x="24" y="599"/>
                </a:lnTo>
                <a:lnTo>
                  <a:pt x="24" y="604"/>
                </a:lnTo>
                <a:lnTo>
                  <a:pt x="24" y="588"/>
                </a:lnTo>
                <a:lnTo>
                  <a:pt x="24" y="550"/>
                </a:lnTo>
                <a:lnTo>
                  <a:pt x="24" y="501"/>
                </a:lnTo>
                <a:lnTo>
                  <a:pt x="24" y="453"/>
                </a:lnTo>
                <a:lnTo>
                  <a:pt x="24" y="415"/>
                </a:lnTo>
                <a:lnTo>
                  <a:pt x="24" y="372"/>
                </a:lnTo>
                <a:lnTo>
                  <a:pt x="24" y="313"/>
                </a:lnTo>
                <a:lnTo>
                  <a:pt x="24" y="242"/>
                </a:lnTo>
                <a:lnTo>
                  <a:pt x="24" y="194"/>
                </a:lnTo>
                <a:lnTo>
                  <a:pt x="24" y="188"/>
                </a:lnTo>
                <a:lnTo>
                  <a:pt x="24" y="226"/>
                </a:lnTo>
                <a:lnTo>
                  <a:pt x="24" y="291"/>
                </a:lnTo>
                <a:lnTo>
                  <a:pt x="24" y="345"/>
                </a:lnTo>
                <a:lnTo>
                  <a:pt x="24" y="361"/>
                </a:lnTo>
                <a:lnTo>
                  <a:pt x="24" y="323"/>
                </a:lnTo>
                <a:lnTo>
                  <a:pt x="24" y="264"/>
                </a:lnTo>
                <a:lnTo>
                  <a:pt x="24" y="242"/>
                </a:lnTo>
                <a:lnTo>
                  <a:pt x="24" y="291"/>
                </a:lnTo>
                <a:lnTo>
                  <a:pt x="24" y="399"/>
                </a:lnTo>
                <a:lnTo>
                  <a:pt x="24" y="507"/>
                </a:lnTo>
                <a:lnTo>
                  <a:pt x="24" y="566"/>
                </a:lnTo>
                <a:lnTo>
                  <a:pt x="24" y="582"/>
                </a:lnTo>
                <a:lnTo>
                  <a:pt x="24" y="572"/>
                </a:lnTo>
                <a:lnTo>
                  <a:pt x="24" y="566"/>
                </a:lnTo>
                <a:lnTo>
                  <a:pt x="24" y="572"/>
                </a:lnTo>
                <a:lnTo>
                  <a:pt x="24" y="555"/>
                </a:lnTo>
                <a:lnTo>
                  <a:pt x="24" y="528"/>
                </a:lnTo>
                <a:lnTo>
                  <a:pt x="24" y="491"/>
                </a:lnTo>
                <a:lnTo>
                  <a:pt x="24" y="442"/>
                </a:lnTo>
                <a:lnTo>
                  <a:pt x="24" y="383"/>
                </a:lnTo>
                <a:lnTo>
                  <a:pt x="24" y="313"/>
                </a:lnTo>
                <a:lnTo>
                  <a:pt x="24" y="264"/>
                </a:lnTo>
                <a:lnTo>
                  <a:pt x="24" y="302"/>
                </a:lnTo>
                <a:lnTo>
                  <a:pt x="24" y="329"/>
                </a:lnTo>
                <a:lnTo>
                  <a:pt x="24" y="340"/>
                </a:lnTo>
                <a:lnTo>
                  <a:pt x="24" y="356"/>
                </a:lnTo>
                <a:lnTo>
                  <a:pt x="24" y="394"/>
                </a:lnTo>
                <a:lnTo>
                  <a:pt x="24" y="448"/>
                </a:lnTo>
                <a:lnTo>
                  <a:pt x="24" y="501"/>
                </a:lnTo>
                <a:lnTo>
                  <a:pt x="24" y="534"/>
                </a:lnTo>
                <a:lnTo>
                  <a:pt x="24" y="523"/>
                </a:lnTo>
                <a:lnTo>
                  <a:pt x="24" y="485"/>
                </a:lnTo>
                <a:lnTo>
                  <a:pt x="24" y="448"/>
                </a:lnTo>
                <a:lnTo>
                  <a:pt x="24" y="415"/>
                </a:lnTo>
                <a:lnTo>
                  <a:pt x="24" y="388"/>
                </a:lnTo>
                <a:lnTo>
                  <a:pt x="24" y="367"/>
                </a:lnTo>
                <a:lnTo>
                  <a:pt x="24" y="377"/>
                </a:lnTo>
                <a:lnTo>
                  <a:pt x="24" y="399"/>
                </a:lnTo>
                <a:lnTo>
                  <a:pt x="24" y="404"/>
                </a:lnTo>
                <a:lnTo>
                  <a:pt x="24" y="394"/>
                </a:lnTo>
                <a:lnTo>
                  <a:pt x="30" y="372"/>
                </a:lnTo>
                <a:lnTo>
                  <a:pt x="30" y="367"/>
                </a:lnTo>
                <a:lnTo>
                  <a:pt x="30" y="383"/>
                </a:lnTo>
                <a:lnTo>
                  <a:pt x="30" y="394"/>
                </a:lnTo>
                <a:lnTo>
                  <a:pt x="30" y="410"/>
                </a:lnTo>
                <a:lnTo>
                  <a:pt x="30" y="421"/>
                </a:lnTo>
                <a:lnTo>
                  <a:pt x="30" y="431"/>
                </a:lnTo>
                <a:lnTo>
                  <a:pt x="30" y="437"/>
                </a:lnTo>
                <a:lnTo>
                  <a:pt x="30" y="426"/>
                </a:lnTo>
                <a:lnTo>
                  <a:pt x="30" y="394"/>
                </a:lnTo>
                <a:lnTo>
                  <a:pt x="30" y="345"/>
                </a:lnTo>
                <a:lnTo>
                  <a:pt x="30" y="318"/>
                </a:lnTo>
                <a:lnTo>
                  <a:pt x="30" y="345"/>
                </a:lnTo>
                <a:lnTo>
                  <a:pt x="30" y="404"/>
                </a:lnTo>
                <a:lnTo>
                  <a:pt x="30" y="448"/>
                </a:lnTo>
                <a:lnTo>
                  <a:pt x="30" y="437"/>
                </a:lnTo>
                <a:lnTo>
                  <a:pt x="30" y="442"/>
                </a:lnTo>
                <a:lnTo>
                  <a:pt x="30" y="453"/>
                </a:lnTo>
                <a:lnTo>
                  <a:pt x="30" y="458"/>
                </a:lnTo>
                <a:lnTo>
                  <a:pt x="30" y="442"/>
                </a:lnTo>
                <a:lnTo>
                  <a:pt x="30" y="421"/>
                </a:lnTo>
                <a:lnTo>
                  <a:pt x="30" y="404"/>
                </a:lnTo>
                <a:lnTo>
                  <a:pt x="30" y="394"/>
                </a:lnTo>
                <a:lnTo>
                  <a:pt x="30" y="383"/>
                </a:lnTo>
                <a:lnTo>
                  <a:pt x="30" y="377"/>
                </a:lnTo>
                <a:lnTo>
                  <a:pt x="30" y="383"/>
                </a:lnTo>
                <a:lnTo>
                  <a:pt x="30" y="404"/>
                </a:lnTo>
                <a:lnTo>
                  <a:pt x="30" y="421"/>
                </a:lnTo>
                <a:lnTo>
                  <a:pt x="30" y="404"/>
                </a:lnTo>
                <a:lnTo>
                  <a:pt x="30" y="388"/>
                </a:lnTo>
                <a:lnTo>
                  <a:pt x="30" y="399"/>
                </a:lnTo>
                <a:lnTo>
                  <a:pt x="30" y="410"/>
                </a:lnTo>
                <a:lnTo>
                  <a:pt x="30" y="415"/>
                </a:lnTo>
                <a:lnTo>
                  <a:pt x="30" y="421"/>
                </a:lnTo>
                <a:lnTo>
                  <a:pt x="30" y="415"/>
                </a:lnTo>
                <a:lnTo>
                  <a:pt x="30" y="410"/>
                </a:lnTo>
                <a:lnTo>
                  <a:pt x="30" y="394"/>
                </a:lnTo>
                <a:lnTo>
                  <a:pt x="30" y="372"/>
                </a:lnTo>
                <a:lnTo>
                  <a:pt x="30" y="361"/>
                </a:lnTo>
                <a:lnTo>
                  <a:pt x="30" y="372"/>
                </a:lnTo>
                <a:lnTo>
                  <a:pt x="30" y="404"/>
                </a:lnTo>
                <a:lnTo>
                  <a:pt x="30" y="431"/>
                </a:lnTo>
                <a:lnTo>
                  <a:pt x="30" y="442"/>
                </a:lnTo>
                <a:lnTo>
                  <a:pt x="30" y="448"/>
                </a:lnTo>
                <a:lnTo>
                  <a:pt x="30" y="458"/>
                </a:lnTo>
                <a:lnTo>
                  <a:pt x="30" y="453"/>
                </a:lnTo>
                <a:lnTo>
                  <a:pt x="30" y="421"/>
                </a:lnTo>
                <a:lnTo>
                  <a:pt x="30" y="383"/>
                </a:lnTo>
                <a:lnTo>
                  <a:pt x="30" y="356"/>
                </a:lnTo>
                <a:lnTo>
                  <a:pt x="30" y="361"/>
                </a:lnTo>
                <a:lnTo>
                  <a:pt x="30" y="345"/>
                </a:lnTo>
                <a:lnTo>
                  <a:pt x="30" y="313"/>
                </a:lnTo>
                <a:lnTo>
                  <a:pt x="30" y="296"/>
                </a:lnTo>
                <a:lnTo>
                  <a:pt x="30" y="329"/>
                </a:lnTo>
                <a:lnTo>
                  <a:pt x="30" y="399"/>
                </a:lnTo>
                <a:lnTo>
                  <a:pt x="30" y="458"/>
                </a:lnTo>
                <a:lnTo>
                  <a:pt x="30" y="475"/>
                </a:lnTo>
                <a:lnTo>
                  <a:pt x="30" y="458"/>
                </a:lnTo>
                <a:lnTo>
                  <a:pt x="30" y="464"/>
                </a:lnTo>
                <a:lnTo>
                  <a:pt x="30" y="523"/>
                </a:lnTo>
                <a:lnTo>
                  <a:pt x="30" y="604"/>
                </a:lnTo>
                <a:lnTo>
                  <a:pt x="30" y="642"/>
                </a:lnTo>
                <a:lnTo>
                  <a:pt x="30" y="609"/>
                </a:lnTo>
                <a:lnTo>
                  <a:pt x="30" y="523"/>
                </a:lnTo>
                <a:lnTo>
                  <a:pt x="30" y="431"/>
                </a:lnTo>
                <a:lnTo>
                  <a:pt x="30" y="388"/>
                </a:lnTo>
                <a:lnTo>
                  <a:pt x="30" y="383"/>
                </a:lnTo>
                <a:lnTo>
                  <a:pt x="30" y="388"/>
                </a:lnTo>
                <a:lnTo>
                  <a:pt x="30" y="383"/>
                </a:lnTo>
                <a:lnTo>
                  <a:pt x="30" y="334"/>
                </a:lnTo>
                <a:lnTo>
                  <a:pt x="30" y="232"/>
                </a:lnTo>
                <a:lnTo>
                  <a:pt x="30" y="97"/>
                </a:lnTo>
                <a:lnTo>
                  <a:pt x="30" y="0"/>
                </a:lnTo>
                <a:lnTo>
                  <a:pt x="30" y="37"/>
                </a:lnTo>
                <a:lnTo>
                  <a:pt x="36" y="205"/>
                </a:lnTo>
                <a:lnTo>
                  <a:pt x="36" y="421"/>
                </a:lnTo>
                <a:lnTo>
                  <a:pt x="36" y="577"/>
                </a:lnTo>
                <a:lnTo>
                  <a:pt x="36" y="653"/>
                </a:lnTo>
                <a:lnTo>
                  <a:pt x="36" y="680"/>
                </a:lnTo>
                <a:lnTo>
                  <a:pt x="36" y="712"/>
                </a:lnTo>
                <a:lnTo>
                  <a:pt x="36" y="734"/>
                </a:lnTo>
                <a:lnTo>
                  <a:pt x="36" y="701"/>
                </a:lnTo>
                <a:lnTo>
                  <a:pt x="36" y="604"/>
                </a:lnTo>
                <a:lnTo>
                  <a:pt x="36" y="480"/>
                </a:lnTo>
                <a:lnTo>
                  <a:pt x="36" y="377"/>
                </a:lnTo>
                <a:lnTo>
                  <a:pt x="36" y="318"/>
                </a:lnTo>
                <a:lnTo>
                  <a:pt x="36" y="286"/>
                </a:lnTo>
                <a:lnTo>
                  <a:pt x="36" y="253"/>
                </a:lnTo>
                <a:lnTo>
                  <a:pt x="36" y="237"/>
                </a:lnTo>
                <a:lnTo>
                  <a:pt x="36" y="253"/>
                </a:lnTo>
                <a:lnTo>
                  <a:pt x="36" y="307"/>
                </a:lnTo>
                <a:lnTo>
                  <a:pt x="36" y="372"/>
                </a:lnTo>
                <a:lnTo>
                  <a:pt x="36" y="431"/>
                </a:lnTo>
                <a:lnTo>
                  <a:pt x="36" y="469"/>
                </a:lnTo>
                <a:lnTo>
                  <a:pt x="36" y="501"/>
                </a:lnTo>
                <a:lnTo>
                  <a:pt x="36" y="518"/>
                </a:lnTo>
                <a:lnTo>
                  <a:pt x="36" y="507"/>
                </a:lnTo>
                <a:lnTo>
                  <a:pt x="36" y="475"/>
                </a:lnTo>
                <a:lnTo>
                  <a:pt x="36" y="442"/>
                </a:lnTo>
                <a:lnTo>
                  <a:pt x="36" y="421"/>
                </a:lnTo>
                <a:lnTo>
                  <a:pt x="36" y="399"/>
                </a:lnTo>
                <a:lnTo>
                  <a:pt x="36" y="361"/>
                </a:lnTo>
                <a:lnTo>
                  <a:pt x="36" y="313"/>
                </a:lnTo>
                <a:lnTo>
                  <a:pt x="36" y="275"/>
                </a:lnTo>
                <a:lnTo>
                  <a:pt x="36" y="269"/>
                </a:lnTo>
                <a:lnTo>
                  <a:pt x="36" y="280"/>
                </a:lnTo>
                <a:lnTo>
                  <a:pt x="36" y="302"/>
                </a:lnTo>
                <a:lnTo>
                  <a:pt x="36" y="318"/>
                </a:lnTo>
                <a:lnTo>
                  <a:pt x="36" y="334"/>
                </a:lnTo>
                <a:lnTo>
                  <a:pt x="36" y="356"/>
                </a:lnTo>
                <a:lnTo>
                  <a:pt x="36" y="394"/>
                </a:lnTo>
                <a:lnTo>
                  <a:pt x="36" y="426"/>
                </a:lnTo>
                <a:lnTo>
                  <a:pt x="36" y="453"/>
                </a:lnTo>
                <a:lnTo>
                  <a:pt x="36" y="480"/>
                </a:lnTo>
                <a:lnTo>
                  <a:pt x="36" y="512"/>
                </a:lnTo>
                <a:lnTo>
                  <a:pt x="36" y="528"/>
                </a:lnTo>
                <a:lnTo>
                  <a:pt x="36" y="518"/>
                </a:lnTo>
                <a:lnTo>
                  <a:pt x="36" y="491"/>
                </a:lnTo>
                <a:lnTo>
                  <a:pt x="36" y="464"/>
                </a:lnTo>
                <a:lnTo>
                  <a:pt x="36" y="442"/>
                </a:lnTo>
                <a:lnTo>
                  <a:pt x="36" y="431"/>
                </a:lnTo>
                <a:lnTo>
                  <a:pt x="36" y="415"/>
                </a:lnTo>
                <a:lnTo>
                  <a:pt x="36" y="399"/>
                </a:lnTo>
                <a:lnTo>
                  <a:pt x="36" y="377"/>
                </a:lnTo>
                <a:lnTo>
                  <a:pt x="36" y="334"/>
                </a:lnTo>
                <a:lnTo>
                  <a:pt x="36" y="291"/>
                </a:lnTo>
                <a:lnTo>
                  <a:pt x="36" y="275"/>
                </a:lnTo>
                <a:lnTo>
                  <a:pt x="36" y="302"/>
                </a:lnTo>
                <a:lnTo>
                  <a:pt x="36" y="356"/>
                </a:lnTo>
                <a:lnTo>
                  <a:pt x="36" y="404"/>
                </a:lnTo>
                <a:lnTo>
                  <a:pt x="36" y="431"/>
                </a:lnTo>
                <a:lnTo>
                  <a:pt x="36" y="453"/>
                </a:lnTo>
                <a:lnTo>
                  <a:pt x="36" y="491"/>
                </a:lnTo>
                <a:lnTo>
                  <a:pt x="36" y="534"/>
                </a:lnTo>
                <a:lnTo>
                  <a:pt x="36" y="555"/>
                </a:lnTo>
                <a:lnTo>
                  <a:pt x="36" y="539"/>
                </a:lnTo>
                <a:lnTo>
                  <a:pt x="36" y="518"/>
                </a:lnTo>
                <a:lnTo>
                  <a:pt x="36" y="512"/>
                </a:lnTo>
                <a:lnTo>
                  <a:pt x="36" y="518"/>
                </a:lnTo>
                <a:lnTo>
                  <a:pt x="36" y="512"/>
                </a:lnTo>
                <a:lnTo>
                  <a:pt x="36" y="475"/>
                </a:lnTo>
                <a:lnTo>
                  <a:pt x="36" y="431"/>
                </a:lnTo>
                <a:lnTo>
                  <a:pt x="36" y="394"/>
                </a:lnTo>
                <a:lnTo>
                  <a:pt x="36" y="383"/>
                </a:lnTo>
                <a:lnTo>
                  <a:pt x="36" y="372"/>
                </a:lnTo>
                <a:lnTo>
                  <a:pt x="36" y="356"/>
                </a:lnTo>
                <a:lnTo>
                  <a:pt x="36" y="345"/>
                </a:lnTo>
                <a:lnTo>
                  <a:pt x="36" y="356"/>
                </a:lnTo>
                <a:lnTo>
                  <a:pt x="36" y="372"/>
                </a:lnTo>
                <a:lnTo>
                  <a:pt x="36" y="377"/>
                </a:lnTo>
                <a:lnTo>
                  <a:pt x="36" y="367"/>
                </a:lnTo>
                <a:lnTo>
                  <a:pt x="36" y="350"/>
                </a:lnTo>
                <a:lnTo>
                  <a:pt x="36" y="345"/>
                </a:lnTo>
                <a:lnTo>
                  <a:pt x="36" y="350"/>
                </a:lnTo>
                <a:lnTo>
                  <a:pt x="36" y="356"/>
                </a:lnTo>
                <a:lnTo>
                  <a:pt x="36" y="350"/>
                </a:lnTo>
                <a:lnTo>
                  <a:pt x="36" y="345"/>
                </a:lnTo>
                <a:lnTo>
                  <a:pt x="36" y="367"/>
                </a:lnTo>
                <a:lnTo>
                  <a:pt x="36" y="394"/>
                </a:lnTo>
                <a:lnTo>
                  <a:pt x="42" y="426"/>
                </a:lnTo>
                <a:lnTo>
                  <a:pt x="42" y="453"/>
                </a:lnTo>
                <a:lnTo>
                  <a:pt x="42" y="485"/>
                </a:lnTo>
                <a:lnTo>
                  <a:pt x="42" y="518"/>
                </a:lnTo>
                <a:lnTo>
                  <a:pt x="42" y="512"/>
                </a:lnTo>
                <a:lnTo>
                  <a:pt x="42" y="469"/>
                </a:lnTo>
                <a:lnTo>
                  <a:pt x="42" y="421"/>
                </a:lnTo>
                <a:lnTo>
                  <a:pt x="42" y="399"/>
                </a:lnTo>
                <a:lnTo>
                  <a:pt x="42" y="421"/>
                </a:lnTo>
                <a:lnTo>
                  <a:pt x="42" y="453"/>
                </a:lnTo>
                <a:lnTo>
                  <a:pt x="42" y="442"/>
                </a:lnTo>
                <a:lnTo>
                  <a:pt x="42" y="388"/>
                </a:lnTo>
                <a:lnTo>
                  <a:pt x="42" y="323"/>
                </a:lnTo>
                <a:lnTo>
                  <a:pt x="42" y="296"/>
                </a:lnTo>
                <a:lnTo>
                  <a:pt x="42" y="313"/>
                </a:lnTo>
                <a:lnTo>
                  <a:pt x="42" y="345"/>
                </a:lnTo>
                <a:lnTo>
                  <a:pt x="42" y="356"/>
                </a:lnTo>
                <a:lnTo>
                  <a:pt x="42" y="340"/>
                </a:lnTo>
                <a:lnTo>
                  <a:pt x="42" y="334"/>
                </a:lnTo>
                <a:lnTo>
                  <a:pt x="42" y="361"/>
                </a:lnTo>
                <a:lnTo>
                  <a:pt x="42" y="404"/>
                </a:lnTo>
                <a:lnTo>
                  <a:pt x="42" y="431"/>
                </a:lnTo>
                <a:lnTo>
                  <a:pt x="42" y="464"/>
                </a:lnTo>
                <a:lnTo>
                  <a:pt x="42" y="507"/>
                </a:lnTo>
                <a:lnTo>
                  <a:pt x="42" y="550"/>
                </a:lnTo>
                <a:lnTo>
                  <a:pt x="42" y="582"/>
                </a:lnTo>
                <a:lnTo>
                  <a:pt x="42" y="577"/>
                </a:lnTo>
                <a:lnTo>
                  <a:pt x="42" y="555"/>
                </a:lnTo>
                <a:lnTo>
                  <a:pt x="42" y="534"/>
                </a:lnTo>
                <a:lnTo>
                  <a:pt x="42" y="523"/>
                </a:lnTo>
                <a:lnTo>
                  <a:pt x="42" y="512"/>
                </a:lnTo>
                <a:lnTo>
                  <a:pt x="42" y="480"/>
                </a:lnTo>
                <a:lnTo>
                  <a:pt x="42" y="437"/>
                </a:lnTo>
                <a:lnTo>
                  <a:pt x="42" y="394"/>
                </a:lnTo>
                <a:lnTo>
                  <a:pt x="42" y="345"/>
                </a:lnTo>
                <a:lnTo>
                  <a:pt x="42" y="286"/>
                </a:lnTo>
                <a:lnTo>
                  <a:pt x="42" y="226"/>
                </a:lnTo>
                <a:lnTo>
                  <a:pt x="42" y="205"/>
                </a:lnTo>
                <a:lnTo>
                  <a:pt x="42" y="226"/>
                </a:lnTo>
                <a:lnTo>
                  <a:pt x="42" y="275"/>
                </a:lnTo>
                <a:lnTo>
                  <a:pt x="42" y="323"/>
                </a:lnTo>
                <a:lnTo>
                  <a:pt x="42" y="356"/>
                </a:lnTo>
                <a:lnTo>
                  <a:pt x="42" y="372"/>
                </a:lnTo>
                <a:lnTo>
                  <a:pt x="42" y="394"/>
                </a:lnTo>
                <a:lnTo>
                  <a:pt x="42" y="415"/>
                </a:lnTo>
                <a:lnTo>
                  <a:pt x="42" y="448"/>
                </a:lnTo>
                <a:lnTo>
                  <a:pt x="42" y="475"/>
                </a:lnTo>
                <a:lnTo>
                  <a:pt x="42" y="496"/>
                </a:lnTo>
                <a:lnTo>
                  <a:pt x="42" y="491"/>
                </a:lnTo>
                <a:lnTo>
                  <a:pt x="42" y="485"/>
                </a:lnTo>
                <a:lnTo>
                  <a:pt x="42" y="469"/>
                </a:lnTo>
                <a:lnTo>
                  <a:pt x="42" y="458"/>
                </a:lnTo>
                <a:lnTo>
                  <a:pt x="42" y="442"/>
                </a:lnTo>
                <a:lnTo>
                  <a:pt x="42" y="437"/>
                </a:lnTo>
                <a:lnTo>
                  <a:pt x="42" y="431"/>
                </a:lnTo>
                <a:lnTo>
                  <a:pt x="42" y="415"/>
                </a:lnTo>
                <a:lnTo>
                  <a:pt x="42" y="388"/>
                </a:lnTo>
                <a:lnTo>
                  <a:pt x="42" y="356"/>
                </a:lnTo>
                <a:lnTo>
                  <a:pt x="42" y="323"/>
                </a:lnTo>
                <a:lnTo>
                  <a:pt x="42" y="307"/>
                </a:lnTo>
                <a:lnTo>
                  <a:pt x="42" y="302"/>
                </a:lnTo>
                <a:lnTo>
                  <a:pt x="42" y="296"/>
                </a:lnTo>
                <a:lnTo>
                  <a:pt x="42" y="286"/>
                </a:lnTo>
                <a:lnTo>
                  <a:pt x="42" y="291"/>
                </a:lnTo>
                <a:lnTo>
                  <a:pt x="42" y="334"/>
                </a:lnTo>
                <a:lnTo>
                  <a:pt x="42" y="394"/>
                </a:lnTo>
                <a:lnTo>
                  <a:pt x="42" y="437"/>
                </a:lnTo>
                <a:lnTo>
                  <a:pt x="42" y="464"/>
                </a:lnTo>
                <a:lnTo>
                  <a:pt x="42" y="491"/>
                </a:lnTo>
                <a:lnTo>
                  <a:pt x="42" y="534"/>
                </a:lnTo>
                <a:lnTo>
                  <a:pt x="42" y="566"/>
                </a:lnTo>
                <a:lnTo>
                  <a:pt x="42" y="572"/>
                </a:lnTo>
                <a:lnTo>
                  <a:pt x="42" y="550"/>
                </a:lnTo>
                <a:lnTo>
                  <a:pt x="42" y="523"/>
                </a:lnTo>
                <a:lnTo>
                  <a:pt x="42" y="496"/>
                </a:lnTo>
                <a:lnTo>
                  <a:pt x="42" y="475"/>
                </a:lnTo>
                <a:lnTo>
                  <a:pt x="42" y="448"/>
                </a:lnTo>
                <a:lnTo>
                  <a:pt x="42" y="415"/>
                </a:lnTo>
                <a:lnTo>
                  <a:pt x="42" y="388"/>
                </a:lnTo>
                <a:lnTo>
                  <a:pt x="42" y="361"/>
                </a:lnTo>
                <a:lnTo>
                  <a:pt x="42" y="340"/>
                </a:lnTo>
                <a:lnTo>
                  <a:pt x="42" y="318"/>
                </a:lnTo>
                <a:lnTo>
                  <a:pt x="49" y="329"/>
                </a:lnTo>
                <a:lnTo>
                  <a:pt x="49" y="356"/>
                </a:lnTo>
                <a:lnTo>
                  <a:pt x="49" y="383"/>
                </a:lnTo>
                <a:lnTo>
                  <a:pt x="49" y="388"/>
                </a:lnTo>
                <a:lnTo>
                  <a:pt x="49" y="372"/>
                </a:lnTo>
                <a:lnTo>
                  <a:pt x="49" y="367"/>
                </a:lnTo>
                <a:lnTo>
                  <a:pt x="49" y="356"/>
                </a:lnTo>
                <a:lnTo>
                  <a:pt x="49" y="340"/>
                </a:lnTo>
                <a:lnTo>
                  <a:pt x="49" y="323"/>
                </a:lnTo>
                <a:lnTo>
                  <a:pt x="49" y="291"/>
                </a:lnTo>
                <a:lnTo>
                  <a:pt x="49" y="253"/>
                </a:lnTo>
                <a:lnTo>
                  <a:pt x="49" y="318"/>
                </a:lnTo>
                <a:lnTo>
                  <a:pt x="49" y="421"/>
                </a:lnTo>
                <a:lnTo>
                  <a:pt x="49" y="512"/>
                </a:lnTo>
                <a:lnTo>
                  <a:pt x="49" y="566"/>
                </a:lnTo>
                <a:lnTo>
                  <a:pt x="49" y="599"/>
                </a:lnTo>
                <a:lnTo>
                  <a:pt x="49" y="620"/>
                </a:lnTo>
                <a:lnTo>
                  <a:pt x="49" y="631"/>
                </a:lnTo>
                <a:lnTo>
                  <a:pt x="49" y="642"/>
                </a:lnTo>
                <a:lnTo>
                  <a:pt x="49" y="631"/>
                </a:lnTo>
                <a:lnTo>
                  <a:pt x="49" y="593"/>
                </a:lnTo>
                <a:lnTo>
                  <a:pt x="49" y="545"/>
                </a:lnTo>
                <a:lnTo>
                  <a:pt x="49" y="496"/>
                </a:lnTo>
                <a:lnTo>
                  <a:pt x="49" y="453"/>
                </a:lnTo>
                <a:lnTo>
                  <a:pt x="49" y="415"/>
                </a:lnTo>
                <a:lnTo>
                  <a:pt x="49" y="377"/>
                </a:lnTo>
                <a:lnTo>
                  <a:pt x="49" y="323"/>
                </a:lnTo>
                <a:lnTo>
                  <a:pt x="49" y="275"/>
                </a:lnTo>
                <a:lnTo>
                  <a:pt x="49" y="248"/>
                </a:lnTo>
                <a:lnTo>
                  <a:pt x="49" y="221"/>
                </a:lnTo>
                <a:lnTo>
                  <a:pt x="49" y="178"/>
                </a:lnTo>
                <a:lnTo>
                  <a:pt x="49" y="107"/>
                </a:lnTo>
                <a:lnTo>
                  <a:pt x="49" y="64"/>
                </a:lnTo>
                <a:lnTo>
                  <a:pt x="49" y="91"/>
                </a:lnTo>
                <a:lnTo>
                  <a:pt x="49" y="199"/>
                </a:lnTo>
                <a:lnTo>
                  <a:pt x="49" y="329"/>
                </a:lnTo>
                <a:lnTo>
                  <a:pt x="49" y="442"/>
                </a:lnTo>
                <a:lnTo>
                  <a:pt x="49" y="523"/>
                </a:lnTo>
                <a:lnTo>
                  <a:pt x="49" y="593"/>
                </a:lnTo>
                <a:lnTo>
                  <a:pt x="49" y="658"/>
                </a:lnTo>
                <a:lnTo>
                  <a:pt x="49" y="701"/>
                </a:lnTo>
                <a:lnTo>
                  <a:pt x="49" y="680"/>
                </a:lnTo>
                <a:lnTo>
                  <a:pt x="49" y="653"/>
                </a:lnTo>
                <a:lnTo>
                  <a:pt x="49" y="626"/>
                </a:lnTo>
                <a:lnTo>
                  <a:pt x="49" y="572"/>
                </a:lnTo>
                <a:lnTo>
                  <a:pt x="49" y="491"/>
                </a:lnTo>
                <a:lnTo>
                  <a:pt x="49" y="410"/>
                </a:lnTo>
                <a:lnTo>
                  <a:pt x="49" y="356"/>
                </a:lnTo>
                <a:lnTo>
                  <a:pt x="49" y="318"/>
                </a:lnTo>
                <a:lnTo>
                  <a:pt x="49" y="296"/>
                </a:lnTo>
                <a:lnTo>
                  <a:pt x="49" y="313"/>
                </a:lnTo>
                <a:lnTo>
                  <a:pt x="49" y="323"/>
                </a:lnTo>
                <a:lnTo>
                  <a:pt x="49" y="318"/>
                </a:lnTo>
                <a:lnTo>
                  <a:pt x="49" y="313"/>
                </a:lnTo>
                <a:lnTo>
                  <a:pt x="49" y="318"/>
                </a:lnTo>
                <a:lnTo>
                  <a:pt x="49" y="334"/>
                </a:lnTo>
                <a:lnTo>
                  <a:pt x="49" y="356"/>
                </a:lnTo>
                <a:lnTo>
                  <a:pt x="49" y="372"/>
                </a:lnTo>
                <a:lnTo>
                  <a:pt x="49" y="383"/>
                </a:lnTo>
                <a:lnTo>
                  <a:pt x="49" y="399"/>
                </a:lnTo>
                <a:lnTo>
                  <a:pt x="49" y="431"/>
                </a:lnTo>
                <a:lnTo>
                  <a:pt x="49" y="464"/>
                </a:lnTo>
                <a:lnTo>
                  <a:pt x="49" y="475"/>
                </a:lnTo>
                <a:lnTo>
                  <a:pt x="49" y="458"/>
                </a:lnTo>
                <a:lnTo>
                  <a:pt x="49" y="431"/>
                </a:lnTo>
                <a:lnTo>
                  <a:pt x="49" y="410"/>
                </a:lnTo>
                <a:lnTo>
                  <a:pt x="49" y="404"/>
                </a:lnTo>
                <a:lnTo>
                  <a:pt x="49" y="399"/>
                </a:lnTo>
                <a:lnTo>
                  <a:pt x="49" y="410"/>
                </a:lnTo>
                <a:lnTo>
                  <a:pt x="49" y="426"/>
                </a:lnTo>
                <a:lnTo>
                  <a:pt x="49" y="437"/>
                </a:lnTo>
                <a:lnTo>
                  <a:pt x="49" y="421"/>
                </a:lnTo>
                <a:lnTo>
                  <a:pt x="49" y="394"/>
                </a:lnTo>
                <a:lnTo>
                  <a:pt x="49" y="372"/>
                </a:lnTo>
                <a:lnTo>
                  <a:pt x="49" y="377"/>
                </a:lnTo>
                <a:lnTo>
                  <a:pt x="49" y="404"/>
                </a:lnTo>
                <a:lnTo>
                  <a:pt x="49" y="442"/>
                </a:lnTo>
                <a:lnTo>
                  <a:pt x="55" y="491"/>
                </a:lnTo>
                <a:lnTo>
                  <a:pt x="55" y="518"/>
                </a:lnTo>
                <a:lnTo>
                  <a:pt x="55" y="512"/>
                </a:lnTo>
                <a:lnTo>
                  <a:pt x="55" y="491"/>
                </a:lnTo>
                <a:lnTo>
                  <a:pt x="55" y="469"/>
                </a:lnTo>
                <a:lnTo>
                  <a:pt x="55" y="464"/>
                </a:lnTo>
                <a:lnTo>
                  <a:pt x="55" y="458"/>
                </a:lnTo>
                <a:lnTo>
                  <a:pt x="55" y="442"/>
                </a:lnTo>
                <a:lnTo>
                  <a:pt x="55" y="431"/>
                </a:lnTo>
                <a:lnTo>
                  <a:pt x="55" y="415"/>
                </a:lnTo>
                <a:lnTo>
                  <a:pt x="55" y="394"/>
                </a:lnTo>
                <a:lnTo>
                  <a:pt x="55" y="361"/>
                </a:lnTo>
                <a:lnTo>
                  <a:pt x="55" y="340"/>
                </a:lnTo>
                <a:lnTo>
                  <a:pt x="55" y="356"/>
                </a:lnTo>
                <a:lnTo>
                  <a:pt x="55" y="367"/>
                </a:lnTo>
                <a:lnTo>
                  <a:pt x="55" y="345"/>
                </a:lnTo>
                <a:lnTo>
                  <a:pt x="55" y="302"/>
                </a:lnTo>
                <a:lnTo>
                  <a:pt x="55" y="269"/>
                </a:lnTo>
                <a:lnTo>
                  <a:pt x="55" y="286"/>
                </a:lnTo>
                <a:lnTo>
                  <a:pt x="55" y="340"/>
                </a:lnTo>
                <a:lnTo>
                  <a:pt x="55" y="404"/>
                </a:lnTo>
                <a:lnTo>
                  <a:pt x="55" y="448"/>
                </a:lnTo>
                <a:lnTo>
                  <a:pt x="55" y="469"/>
                </a:lnTo>
                <a:lnTo>
                  <a:pt x="55" y="480"/>
                </a:lnTo>
                <a:lnTo>
                  <a:pt x="55" y="496"/>
                </a:lnTo>
                <a:lnTo>
                  <a:pt x="55" y="528"/>
                </a:lnTo>
                <a:lnTo>
                  <a:pt x="55" y="550"/>
                </a:lnTo>
                <a:lnTo>
                  <a:pt x="55" y="539"/>
                </a:lnTo>
                <a:lnTo>
                  <a:pt x="55" y="501"/>
                </a:lnTo>
                <a:lnTo>
                  <a:pt x="55" y="469"/>
                </a:lnTo>
                <a:lnTo>
                  <a:pt x="55" y="458"/>
                </a:lnTo>
                <a:lnTo>
                  <a:pt x="55" y="464"/>
                </a:lnTo>
                <a:lnTo>
                  <a:pt x="55" y="458"/>
                </a:lnTo>
                <a:lnTo>
                  <a:pt x="55" y="437"/>
                </a:lnTo>
                <a:lnTo>
                  <a:pt x="55" y="404"/>
                </a:lnTo>
                <a:lnTo>
                  <a:pt x="55" y="361"/>
                </a:lnTo>
                <a:lnTo>
                  <a:pt x="55" y="318"/>
                </a:lnTo>
                <a:lnTo>
                  <a:pt x="55" y="286"/>
                </a:lnTo>
                <a:lnTo>
                  <a:pt x="55" y="275"/>
                </a:lnTo>
                <a:lnTo>
                  <a:pt x="55" y="286"/>
                </a:lnTo>
                <a:lnTo>
                  <a:pt x="55" y="291"/>
                </a:lnTo>
                <a:lnTo>
                  <a:pt x="55" y="302"/>
                </a:lnTo>
                <a:lnTo>
                  <a:pt x="55" y="313"/>
                </a:lnTo>
                <a:lnTo>
                  <a:pt x="55" y="345"/>
                </a:lnTo>
                <a:lnTo>
                  <a:pt x="55" y="377"/>
                </a:lnTo>
                <a:lnTo>
                  <a:pt x="55" y="410"/>
                </a:lnTo>
                <a:lnTo>
                  <a:pt x="55" y="437"/>
                </a:lnTo>
                <a:lnTo>
                  <a:pt x="55" y="464"/>
                </a:lnTo>
                <a:lnTo>
                  <a:pt x="55" y="469"/>
                </a:lnTo>
                <a:lnTo>
                  <a:pt x="55" y="448"/>
                </a:lnTo>
                <a:lnTo>
                  <a:pt x="55" y="404"/>
                </a:lnTo>
                <a:lnTo>
                  <a:pt x="55" y="356"/>
                </a:lnTo>
                <a:lnTo>
                  <a:pt x="55" y="329"/>
                </a:lnTo>
                <a:lnTo>
                  <a:pt x="55" y="345"/>
                </a:lnTo>
                <a:lnTo>
                  <a:pt x="55" y="415"/>
                </a:lnTo>
                <a:lnTo>
                  <a:pt x="55" y="501"/>
                </a:lnTo>
                <a:lnTo>
                  <a:pt x="55" y="561"/>
                </a:lnTo>
                <a:lnTo>
                  <a:pt x="55" y="582"/>
                </a:lnTo>
                <a:lnTo>
                  <a:pt x="55" y="577"/>
                </a:lnTo>
                <a:lnTo>
                  <a:pt x="55" y="572"/>
                </a:lnTo>
                <a:lnTo>
                  <a:pt x="55" y="566"/>
                </a:lnTo>
                <a:lnTo>
                  <a:pt x="55" y="534"/>
                </a:lnTo>
                <a:lnTo>
                  <a:pt x="55" y="480"/>
                </a:lnTo>
                <a:lnTo>
                  <a:pt x="55" y="421"/>
                </a:lnTo>
                <a:lnTo>
                  <a:pt x="55" y="367"/>
                </a:lnTo>
                <a:lnTo>
                  <a:pt x="55" y="329"/>
                </a:lnTo>
                <a:lnTo>
                  <a:pt x="55" y="302"/>
                </a:lnTo>
                <a:lnTo>
                  <a:pt x="55" y="286"/>
                </a:lnTo>
                <a:lnTo>
                  <a:pt x="55" y="291"/>
                </a:lnTo>
                <a:lnTo>
                  <a:pt x="55" y="275"/>
                </a:lnTo>
                <a:lnTo>
                  <a:pt x="55" y="253"/>
                </a:lnTo>
                <a:lnTo>
                  <a:pt x="55" y="259"/>
                </a:lnTo>
                <a:lnTo>
                  <a:pt x="55" y="307"/>
                </a:lnTo>
                <a:lnTo>
                  <a:pt x="55" y="361"/>
                </a:lnTo>
                <a:lnTo>
                  <a:pt x="55" y="383"/>
                </a:lnTo>
                <a:lnTo>
                  <a:pt x="55" y="388"/>
                </a:lnTo>
                <a:lnTo>
                  <a:pt x="55" y="421"/>
                </a:lnTo>
                <a:lnTo>
                  <a:pt x="55" y="480"/>
                </a:lnTo>
                <a:lnTo>
                  <a:pt x="55" y="523"/>
                </a:lnTo>
                <a:lnTo>
                  <a:pt x="55" y="539"/>
                </a:lnTo>
                <a:lnTo>
                  <a:pt x="55" y="518"/>
                </a:lnTo>
                <a:lnTo>
                  <a:pt x="61" y="480"/>
                </a:lnTo>
                <a:lnTo>
                  <a:pt x="61" y="453"/>
                </a:lnTo>
                <a:lnTo>
                  <a:pt x="61" y="437"/>
                </a:lnTo>
                <a:lnTo>
                  <a:pt x="61" y="415"/>
                </a:lnTo>
                <a:lnTo>
                  <a:pt x="61" y="394"/>
                </a:lnTo>
                <a:lnTo>
                  <a:pt x="61" y="383"/>
                </a:lnTo>
                <a:lnTo>
                  <a:pt x="61" y="388"/>
                </a:lnTo>
                <a:lnTo>
                  <a:pt x="61" y="415"/>
                </a:lnTo>
                <a:lnTo>
                  <a:pt x="61" y="437"/>
                </a:lnTo>
                <a:lnTo>
                  <a:pt x="61" y="448"/>
                </a:lnTo>
                <a:lnTo>
                  <a:pt x="61" y="458"/>
                </a:lnTo>
                <a:lnTo>
                  <a:pt x="61" y="475"/>
                </a:lnTo>
                <a:lnTo>
                  <a:pt x="61" y="485"/>
                </a:lnTo>
                <a:lnTo>
                  <a:pt x="61" y="480"/>
                </a:lnTo>
                <a:lnTo>
                  <a:pt x="61" y="458"/>
                </a:lnTo>
                <a:lnTo>
                  <a:pt x="61" y="426"/>
                </a:lnTo>
                <a:lnTo>
                  <a:pt x="61" y="394"/>
                </a:lnTo>
                <a:lnTo>
                  <a:pt x="61" y="372"/>
                </a:lnTo>
                <a:lnTo>
                  <a:pt x="61" y="356"/>
                </a:lnTo>
                <a:lnTo>
                  <a:pt x="61" y="340"/>
                </a:lnTo>
                <a:lnTo>
                  <a:pt x="61" y="334"/>
                </a:lnTo>
                <a:lnTo>
                  <a:pt x="61" y="345"/>
                </a:lnTo>
                <a:lnTo>
                  <a:pt x="61" y="361"/>
                </a:lnTo>
                <a:lnTo>
                  <a:pt x="61" y="356"/>
                </a:lnTo>
                <a:lnTo>
                  <a:pt x="61" y="318"/>
                </a:lnTo>
                <a:lnTo>
                  <a:pt x="61" y="286"/>
                </a:lnTo>
                <a:lnTo>
                  <a:pt x="61" y="291"/>
                </a:lnTo>
                <a:lnTo>
                  <a:pt x="61" y="334"/>
                </a:lnTo>
                <a:lnTo>
                  <a:pt x="61" y="383"/>
                </a:lnTo>
                <a:lnTo>
                  <a:pt x="61" y="399"/>
                </a:lnTo>
                <a:lnTo>
                  <a:pt x="61" y="394"/>
                </a:lnTo>
                <a:lnTo>
                  <a:pt x="61" y="415"/>
                </a:lnTo>
                <a:lnTo>
                  <a:pt x="61" y="475"/>
                </a:lnTo>
                <a:lnTo>
                  <a:pt x="61" y="534"/>
                </a:lnTo>
                <a:lnTo>
                  <a:pt x="61" y="577"/>
                </a:lnTo>
                <a:lnTo>
                  <a:pt x="61" y="572"/>
                </a:lnTo>
                <a:lnTo>
                  <a:pt x="61" y="518"/>
                </a:lnTo>
                <a:lnTo>
                  <a:pt x="61" y="442"/>
                </a:lnTo>
                <a:lnTo>
                  <a:pt x="61" y="394"/>
                </a:lnTo>
                <a:lnTo>
                  <a:pt x="61" y="415"/>
                </a:lnTo>
                <a:lnTo>
                  <a:pt x="61" y="437"/>
                </a:lnTo>
                <a:lnTo>
                  <a:pt x="61" y="453"/>
                </a:lnTo>
                <a:lnTo>
                  <a:pt x="61" y="464"/>
                </a:lnTo>
                <a:lnTo>
                  <a:pt x="61" y="469"/>
                </a:lnTo>
                <a:lnTo>
                  <a:pt x="61" y="480"/>
                </a:lnTo>
                <a:lnTo>
                  <a:pt x="61" y="496"/>
                </a:lnTo>
                <a:lnTo>
                  <a:pt x="61" y="507"/>
                </a:lnTo>
                <a:lnTo>
                  <a:pt x="61" y="491"/>
                </a:lnTo>
                <a:lnTo>
                  <a:pt x="61" y="458"/>
                </a:lnTo>
                <a:lnTo>
                  <a:pt x="61" y="415"/>
                </a:lnTo>
                <a:lnTo>
                  <a:pt x="61" y="372"/>
                </a:lnTo>
                <a:lnTo>
                  <a:pt x="61" y="340"/>
                </a:lnTo>
                <a:lnTo>
                  <a:pt x="61" y="318"/>
                </a:lnTo>
                <a:lnTo>
                  <a:pt x="61" y="280"/>
                </a:lnTo>
                <a:lnTo>
                  <a:pt x="61" y="221"/>
                </a:lnTo>
                <a:lnTo>
                  <a:pt x="61" y="140"/>
                </a:lnTo>
                <a:lnTo>
                  <a:pt x="61" y="70"/>
                </a:lnTo>
                <a:lnTo>
                  <a:pt x="61" y="80"/>
                </a:lnTo>
                <a:lnTo>
                  <a:pt x="61" y="183"/>
                </a:lnTo>
                <a:lnTo>
                  <a:pt x="61" y="340"/>
                </a:lnTo>
                <a:lnTo>
                  <a:pt x="61" y="469"/>
                </a:lnTo>
                <a:lnTo>
                  <a:pt x="61" y="545"/>
                </a:lnTo>
                <a:lnTo>
                  <a:pt x="61" y="588"/>
                </a:lnTo>
                <a:lnTo>
                  <a:pt x="61" y="642"/>
                </a:lnTo>
                <a:lnTo>
                  <a:pt x="61" y="680"/>
                </a:lnTo>
                <a:lnTo>
                  <a:pt x="61" y="690"/>
                </a:lnTo>
                <a:lnTo>
                  <a:pt x="61" y="653"/>
                </a:lnTo>
                <a:lnTo>
                  <a:pt x="61" y="588"/>
                </a:lnTo>
                <a:lnTo>
                  <a:pt x="61" y="523"/>
                </a:lnTo>
                <a:lnTo>
                  <a:pt x="61" y="458"/>
                </a:lnTo>
                <a:lnTo>
                  <a:pt x="61" y="410"/>
                </a:lnTo>
                <a:lnTo>
                  <a:pt x="61" y="372"/>
                </a:lnTo>
                <a:lnTo>
                  <a:pt x="61" y="345"/>
                </a:lnTo>
                <a:lnTo>
                  <a:pt x="61" y="323"/>
                </a:lnTo>
                <a:lnTo>
                  <a:pt x="61" y="302"/>
                </a:lnTo>
                <a:lnTo>
                  <a:pt x="61" y="291"/>
                </a:lnTo>
                <a:lnTo>
                  <a:pt x="61" y="296"/>
                </a:lnTo>
                <a:lnTo>
                  <a:pt x="61" y="307"/>
                </a:lnTo>
                <a:lnTo>
                  <a:pt x="61" y="313"/>
                </a:lnTo>
                <a:lnTo>
                  <a:pt x="61" y="318"/>
                </a:lnTo>
                <a:lnTo>
                  <a:pt x="61" y="334"/>
                </a:lnTo>
                <a:lnTo>
                  <a:pt x="61" y="367"/>
                </a:lnTo>
                <a:lnTo>
                  <a:pt x="67" y="410"/>
                </a:lnTo>
                <a:lnTo>
                  <a:pt x="67" y="448"/>
                </a:lnTo>
                <a:lnTo>
                  <a:pt x="67" y="485"/>
                </a:lnTo>
                <a:lnTo>
                  <a:pt x="67" y="518"/>
                </a:lnTo>
                <a:lnTo>
                  <a:pt x="67" y="534"/>
                </a:lnTo>
                <a:lnTo>
                  <a:pt x="67" y="528"/>
                </a:lnTo>
                <a:lnTo>
                  <a:pt x="67" y="518"/>
                </a:lnTo>
                <a:lnTo>
                  <a:pt x="67" y="501"/>
                </a:lnTo>
                <a:lnTo>
                  <a:pt x="67" y="480"/>
                </a:lnTo>
                <a:lnTo>
                  <a:pt x="67" y="458"/>
                </a:lnTo>
                <a:lnTo>
                  <a:pt x="67" y="431"/>
                </a:lnTo>
                <a:lnTo>
                  <a:pt x="67" y="399"/>
                </a:lnTo>
                <a:lnTo>
                  <a:pt x="67" y="367"/>
                </a:lnTo>
                <a:lnTo>
                  <a:pt x="67" y="345"/>
                </a:lnTo>
                <a:lnTo>
                  <a:pt x="67" y="350"/>
                </a:lnTo>
                <a:lnTo>
                  <a:pt x="67" y="377"/>
                </a:lnTo>
                <a:lnTo>
                  <a:pt x="67" y="404"/>
                </a:lnTo>
                <a:lnTo>
                  <a:pt x="67" y="388"/>
                </a:lnTo>
                <a:lnTo>
                  <a:pt x="67" y="329"/>
                </a:lnTo>
                <a:lnTo>
                  <a:pt x="67" y="259"/>
                </a:lnTo>
                <a:lnTo>
                  <a:pt x="67" y="237"/>
                </a:lnTo>
                <a:lnTo>
                  <a:pt x="67" y="280"/>
                </a:lnTo>
                <a:lnTo>
                  <a:pt x="67" y="350"/>
                </a:lnTo>
                <a:lnTo>
                  <a:pt x="67" y="399"/>
                </a:lnTo>
                <a:lnTo>
                  <a:pt x="67" y="415"/>
                </a:lnTo>
                <a:lnTo>
                  <a:pt x="67" y="426"/>
                </a:lnTo>
                <a:lnTo>
                  <a:pt x="67" y="448"/>
                </a:lnTo>
                <a:lnTo>
                  <a:pt x="67" y="480"/>
                </a:lnTo>
                <a:lnTo>
                  <a:pt x="67" y="523"/>
                </a:lnTo>
                <a:lnTo>
                  <a:pt x="67" y="561"/>
                </a:lnTo>
                <a:lnTo>
                  <a:pt x="67" y="588"/>
                </a:lnTo>
                <a:lnTo>
                  <a:pt x="67" y="582"/>
                </a:lnTo>
                <a:lnTo>
                  <a:pt x="67" y="545"/>
                </a:lnTo>
                <a:lnTo>
                  <a:pt x="67" y="480"/>
                </a:lnTo>
                <a:lnTo>
                  <a:pt x="67" y="415"/>
                </a:lnTo>
                <a:lnTo>
                  <a:pt x="67" y="367"/>
                </a:lnTo>
                <a:lnTo>
                  <a:pt x="67" y="329"/>
                </a:lnTo>
                <a:lnTo>
                  <a:pt x="67" y="296"/>
                </a:lnTo>
                <a:lnTo>
                  <a:pt x="67" y="291"/>
                </a:lnTo>
                <a:lnTo>
                  <a:pt x="67" y="296"/>
                </a:lnTo>
                <a:lnTo>
                  <a:pt x="67" y="307"/>
                </a:lnTo>
                <a:lnTo>
                  <a:pt x="67" y="329"/>
                </a:lnTo>
                <a:lnTo>
                  <a:pt x="67" y="367"/>
                </a:lnTo>
                <a:lnTo>
                  <a:pt x="67" y="410"/>
                </a:lnTo>
                <a:lnTo>
                  <a:pt x="67" y="448"/>
                </a:lnTo>
                <a:lnTo>
                  <a:pt x="67" y="475"/>
                </a:lnTo>
                <a:lnTo>
                  <a:pt x="67" y="496"/>
                </a:lnTo>
                <a:lnTo>
                  <a:pt x="67" y="480"/>
                </a:lnTo>
                <a:lnTo>
                  <a:pt x="67" y="453"/>
                </a:lnTo>
                <a:lnTo>
                  <a:pt x="67" y="448"/>
                </a:lnTo>
                <a:lnTo>
                  <a:pt x="67" y="453"/>
                </a:lnTo>
                <a:lnTo>
                  <a:pt x="67" y="437"/>
                </a:lnTo>
                <a:lnTo>
                  <a:pt x="67" y="421"/>
                </a:lnTo>
                <a:lnTo>
                  <a:pt x="67" y="404"/>
                </a:lnTo>
                <a:lnTo>
                  <a:pt x="67" y="399"/>
                </a:lnTo>
                <a:lnTo>
                  <a:pt x="67" y="404"/>
                </a:lnTo>
                <a:lnTo>
                  <a:pt x="67" y="410"/>
                </a:lnTo>
                <a:lnTo>
                  <a:pt x="67" y="404"/>
                </a:lnTo>
                <a:lnTo>
                  <a:pt x="67" y="388"/>
                </a:lnTo>
                <a:lnTo>
                  <a:pt x="67" y="367"/>
                </a:lnTo>
                <a:lnTo>
                  <a:pt x="67" y="340"/>
                </a:lnTo>
                <a:lnTo>
                  <a:pt x="67" y="296"/>
                </a:lnTo>
                <a:lnTo>
                  <a:pt x="67" y="269"/>
                </a:lnTo>
                <a:lnTo>
                  <a:pt x="67" y="291"/>
                </a:lnTo>
                <a:lnTo>
                  <a:pt x="67" y="361"/>
                </a:lnTo>
                <a:lnTo>
                  <a:pt x="67" y="437"/>
                </a:lnTo>
                <a:lnTo>
                  <a:pt x="67" y="469"/>
                </a:lnTo>
                <a:lnTo>
                  <a:pt x="67" y="464"/>
                </a:lnTo>
                <a:lnTo>
                  <a:pt x="67" y="469"/>
                </a:lnTo>
                <a:lnTo>
                  <a:pt x="67" y="485"/>
                </a:lnTo>
                <a:lnTo>
                  <a:pt x="67" y="480"/>
                </a:lnTo>
                <a:lnTo>
                  <a:pt x="67" y="458"/>
                </a:lnTo>
                <a:lnTo>
                  <a:pt x="67" y="437"/>
                </a:lnTo>
                <a:lnTo>
                  <a:pt x="67" y="410"/>
                </a:lnTo>
                <a:lnTo>
                  <a:pt x="67" y="388"/>
                </a:lnTo>
                <a:lnTo>
                  <a:pt x="67" y="372"/>
                </a:lnTo>
                <a:lnTo>
                  <a:pt x="67" y="350"/>
                </a:lnTo>
                <a:lnTo>
                  <a:pt x="67" y="329"/>
                </a:lnTo>
                <a:lnTo>
                  <a:pt x="73" y="356"/>
                </a:lnTo>
                <a:lnTo>
                  <a:pt x="73" y="399"/>
                </a:lnTo>
                <a:lnTo>
                  <a:pt x="73" y="437"/>
                </a:lnTo>
                <a:lnTo>
                  <a:pt x="73" y="453"/>
                </a:lnTo>
                <a:lnTo>
                  <a:pt x="73" y="442"/>
                </a:lnTo>
                <a:lnTo>
                  <a:pt x="73" y="388"/>
                </a:lnTo>
                <a:lnTo>
                  <a:pt x="73" y="313"/>
                </a:lnTo>
                <a:lnTo>
                  <a:pt x="73" y="259"/>
                </a:lnTo>
                <a:lnTo>
                  <a:pt x="73" y="264"/>
                </a:lnTo>
                <a:lnTo>
                  <a:pt x="73" y="345"/>
                </a:lnTo>
                <a:lnTo>
                  <a:pt x="73" y="442"/>
                </a:lnTo>
                <a:lnTo>
                  <a:pt x="73" y="507"/>
                </a:lnTo>
                <a:lnTo>
                  <a:pt x="73" y="534"/>
                </a:lnTo>
                <a:lnTo>
                  <a:pt x="73" y="539"/>
                </a:lnTo>
                <a:lnTo>
                  <a:pt x="73" y="561"/>
                </a:lnTo>
                <a:lnTo>
                  <a:pt x="73" y="588"/>
                </a:lnTo>
                <a:lnTo>
                  <a:pt x="73" y="604"/>
                </a:lnTo>
                <a:lnTo>
                  <a:pt x="73" y="599"/>
                </a:lnTo>
                <a:lnTo>
                  <a:pt x="73" y="555"/>
                </a:lnTo>
                <a:lnTo>
                  <a:pt x="73" y="496"/>
                </a:lnTo>
                <a:lnTo>
                  <a:pt x="73" y="442"/>
                </a:lnTo>
                <a:lnTo>
                  <a:pt x="73" y="410"/>
                </a:lnTo>
                <a:lnTo>
                  <a:pt x="73" y="377"/>
                </a:lnTo>
                <a:lnTo>
                  <a:pt x="73" y="334"/>
                </a:lnTo>
                <a:lnTo>
                  <a:pt x="73" y="286"/>
                </a:lnTo>
                <a:lnTo>
                  <a:pt x="73" y="275"/>
                </a:lnTo>
                <a:lnTo>
                  <a:pt x="73" y="296"/>
                </a:lnTo>
                <a:lnTo>
                  <a:pt x="73" y="334"/>
                </a:lnTo>
                <a:lnTo>
                  <a:pt x="73" y="361"/>
                </a:lnTo>
                <a:lnTo>
                  <a:pt x="73" y="377"/>
                </a:lnTo>
                <a:lnTo>
                  <a:pt x="73" y="394"/>
                </a:lnTo>
                <a:lnTo>
                  <a:pt x="73" y="415"/>
                </a:lnTo>
                <a:lnTo>
                  <a:pt x="73" y="442"/>
                </a:lnTo>
                <a:lnTo>
                  <a:pt x="73" y="464"/>
                </a:lnTo>
                <a:lnTo>
                  <a:pt x="73" y="453"/>
                </a:lnTo>
                <a:lnTo>
                  <a:pt x="73" y="421"/>
                </a:lnTo>
                <a:lnTo>
                  <a:pt x="73" y="399"/>
                </a:lnTo>
                <a:lnTo>
                  <a:pt x="73" y="388"/>
                </a:lnTo>
                <a:lnTo>
                  <a:pt x="73" y="394"/>
                </a:lnTo>
                <a:lnTo>
                  <a:pt x="73" y="404"/>
                </a:lnTo>
                <a:lnTo>
                  <a:pt x="73" y="410"/>
                </a:lnTo>
                <a:lnTo>
                  <a:pt x="73" y="404"/>
                </a:lnTo>
                <a:lnTo>
                  <a:pt x="73" y="394"/>
                </a:lnTo>
                <a:lnTo>
                  <a:pt x="73" y="399"/>
                </a:lnTo>
                <a:lnTo>
                  <a:pt x="73" y="421"/>
                </a:lnTo>
                <a:lnTo>
                  <a:pt x="73" y="431"/>
                </a:lnTo>
                <a:lnTo>
                  <a:pt x="73" y="415"/>
                </a:lnTo>
                <a:lnTo>
                  <a:pt x="73" y="388"/>
                </a:lnTo>
                <a:lnTo>
                  <a:pt x="73" y="356"/>
                </a:lnTo>
                <a:lnTo>
                  <a:pt x="73" y="340"/>
                </a:lnTo>
                <a:lnTo>
                  <a:pt x="73" y="334"/>
                </a:lnTo>
                <a:lnTo>
                  <a:pt x="73" y="318"/>
                </a:lnTo>
                <a:lnTo>
                  <a:pt x="73" y="302"/>
                </a:lnTo>
                <a:lnTo>
                  <a:pt x="73" y="318"/>
                </a:lnTo>
                <a:lnTo>
                  <a:pt x="73" y="367"/>
                </a:lnTo>
                <a:lnTo>
                  <a:pt x="73" y="426"/>
                </a:lnTo>
                <a:lnTo>
                  <a:pt x="73" y="475"/>
                </a:lnTo>
                <a:lnTo>
                  <a:pt x="73" y="507"/>
                </a:lnTo>
                <a:lnTo>
                  <a:pt x="73" y="528"/>
                </a:lnTo>
                <a:lnTo>
                  <a:pt x="73" y="534"/>
                </a:lnTo>
                <a:lnTo>
                  <a:pt x="73" y="528"/>
                </a:lnTo>
                <a:lnTo>
                  <a:pt x="73" y="512"/>
                </a:lnTo>
                <a:lnTo>
                  <a:pt x="73" y="496"/>
                </a:lnTo>
                <a:lnTo>
                  <a:pt x="73" y="458"/>
                </a:lnTo>
                <a:lnTo>
                  <a:pt x="73" y="394"/>
                </a:lnTo>
                <a:lnTo>
                  <a:pt x="73" y="323"/>
                </a:lnTo>
                <a:lnTo>
                  <a:pt x="73" y="280"/>
                </a:lnTo>
                <a:lnTo>
                  <a:pt x="73" y="269"/>
                </a:lnTo>
                <a:lnTo>
                  <a:pt x="73" y="286"/>
                </a:lnTo>
                <a:lnTo>
                  <a:pt x="73" y="307"/>
                </a:lnTo>
                <a:lnTo>
                  <a:pt x="73" y="329"/>
                </a:lnTo>
                <a:lnTo>
                  <a:pt x="73" y="367"/>
                </a:lnTo>
                <a:lnTo>
                  <a:pt x="73" y="431"/>
                </a:lnTo>
                <a:lnTo>
                  <a:pt x="73" y="496"/>
                </a:lnTo>
                <a:lnTo>
                  <a:pt x="73" y="555"/>
                </a:lnTo>
                <a:lnTo>
                  <a:pt x="73" y="582"/>
                </a:lnTo>
                <a:lnTo>
                  <a:pt x="73" y="566"/>
                </a:lnTo>
                <a:lnTo>
                  <a:pt x="73" y="545"/>
                </a:lnTo>
                <a:lnTo>
                  <a:pt x="73" y="528"/>
                </a:lnTo>
                <a:lnTo>
                  <a:pt x="73" y="512"/>
                </a:lnTo>
                <a:lnTo>
                  <a:pt x="73" y="485"/>
                </a:lnTo>
                <a:lnTo>
                  <a:pt x="73" y="453"/>
                </a:lnTo>
                <a:lnTo>
                  <a:pt x="73" y="421"/>
                </a:lnTo>
                <a:lnTo>
                  <a:pt x="73" y="394"/>
                </a:lnTo>
                <a:lnTo>
                  <a:pt x="79" y="367"/>
                </a:lnTo>
                <a:lnTo>
                  <a:pt x="79" y="345"/>
                </a:lnTo>
                <a:lnTo>
                  <a:pt x="79" y="334"/>
                </a:lnTo>
                <a:lnTo>
                  <a:pt x="79" y="340"/>
                </a:lnTo>
                <a:lnTo>
                  <a:pt x="79" y="350"/>
                </a:lnTo>
                <a:lnTo>
                  <a:pt x="79" y="345"/>
                </a:lnTo>
                <a:lnTo>
                  <a:pt x="79" y="313"/>
                </a:lnTo>
                <a:lnTo>
                  <a:pt x="79" y="264"/>
                </a:lnTo>
                <a:lnTo>
                  <a:pt x="79" y="221"/>
                </a:lnTo>
                <a:lnTo>
                  <a:pt x="79" y="205"/>
                </a:lnTo>
                <a:lnTo>
                  <a:pt x="79" y="232"/>
                </a:lnTo>
                <a:lnTo>
                  <a:pt x="79" y="286"/>
                </a:lnTo>
                <a:lnTo>
                  <a:pt x="79" y="350"/>
                </a:lnTo>
                <a:lnTo>
                  <a:pt x="79" y="415"/>
                </a:lnTo>
                <a:lnTo>
                  <a:pt x="79" y="485"/>
                </a:lnTo>
                <a:lnTo>
                  <a:pt x="79" y="561"/>
                </a:lnTo>
                <a:lnTo>
                  <a:pt x="79" y="615"/>
                </a:lnTo>
                <a:lnTo>
                  <a:pt x="79" y="631"/>
                </a:lnTo>
                <a:lnTo>
                  <a:pt x="79" y="609"/>
                </a:lnTo>
                <a:lnTo>
                  <a:pt x="79" y="566"/>
                </a:lnTo>
                <a:lnTo>
                  <a:pt x="79" y="528"/>
                </a:lnTo>
                <a:lnTo>
                  <a:pt x="79" y="485"/>
                </a:lnTo>
                <a:lnTo>
                  <a:pt x="79" y="437"/>
                </a:lnTo>
                <a:lnTo>
                  <a:pt x="79" y="399"/>
                </a:lnTo>
                <a:lnTo>
                  <a:pt x="79" y="367"/>
                </a:lnTo>
                <a:lnTo>
                  <a:pt x="79" y="345"/>
                </a:lnTo>
                <a:lnTo>
                  <a:pt x="79" y="313"/>
                </a:lnTo>
                <a:lnTo>
                  <a:pt x="79" y="269"/>
                </a:lnTo>
                <a:lnTo>
                  <a:pt x="79" y="242"/>
                </a:lnTo>
                <a:lnTo>
                  <a:pt x="79" y="269"/>
                </a:lnTo>
                <a:lnTo>
                  <a:pt x="79" y="280"/>
                </a:lnTo>
                <a:lnTo>
                  <a:pt x="79" y="291"/>
                </a:lnTo>
                <a:lnTo>
                  <a:pt x="79" y="318"/>
                </a:lnTo>
                <a:lnTo>
                  <a:pt x="79" y="383"/>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7" name="Freeform 209"/>
          <p:cNvSpPr>
            <a:spLocks/>
          </p:cNvSpPr>
          <p:nvPr/>
        </p:nvSpPr>
        <p:spPr bwMode="auto">
          <a:xfrm>
            <a:off x="5260975" y="2112963"/>
            <a:ext cx="179388" cy="773112"/>
          </a:xfrm>
          <a:custGeom>
            <a:avLst/>
            <a:gdLst>
              <a:gd name="T0" fmla="*/ 0 w 79"/>
              <a:gd name="T1" fmla="*/ 399 h 615"/>
              <a:gd name="T2" fmla="*/ 0 w 79"/>
              <a:gd name="T3" fmla="*/ 275 h 615"/>
              <a:gd name="T4" fmla="*/ 6 w 79"/>
              <a:gd name="T5" fmla="*/ 388 h 615"/>
              <a:gd name="T6" fmla="*/ 6 w 79"/>
              <a:gd name="T7" fmla="*/ 232 h 615"/>
              <a:gd name="T8" fmla="*/ 6 w 79"/>
              <a:gd name="T9" fmla="*/ 313 h 615"/>
              <a:gd name="T10" fmla="*/ 6 w 79"/>
              <a:gd name="T11" fmla="*/ 378 h 615"/>
              <a:gd name="T12" fmla="*/ 6 w 79"/>
              <a:gd name="T13" fmla="*/ 388 h 615"/>
              <a:gd name="T14" fmla="*/ 12 w 79"/>
              <a:gd name="T15" fmla="*/ 253 h 615"/>
              <a:gd name="T16" fmla="*/ 12 w 79"/>
              <a:gd name="T17" fmla="*/ 297 h 615"/>
              <a:gd name="T18" fmla="*/ 12 w 79"/>
              <a:gd name="T19" fmla="*/ 329 h 615"/>
              <a:gd name="T20" fmla="*/ 12 w 79"/>
              <a:gd name="T21" fmla="*/ 318 h 615"/>
              <a:gd name="T22" fmla="*/ 12 w 79"/>
              <a:gd name="T23" fmla="*/ 297 h 615"/>
              <a:gd name="T24" fmla="*/ 18 w 79"/>
              <a:gd name="T25" fmla="*/ 572 h 615"/>
              <a:gd name="T26" fmla="*/ 18 w 79"/>
              <a:gd name="T27" fmla="*/ 388 h 615"/>
              <a:gd name="T28" fmla="*/ 18 w 79"/>
              <a:gd name="T29" fmla="*/ 189 h 615"/>
              <a:gd name="T30" fmla="*/ 18 w 79"/>
              <a:gd name="T31" fmla="*/ 324 h 615"/>
              <a:gd name="T32" fmla="*/ 24 w 79"/>
              <a:gd name="T33" fmla="*/ 307 h 615"/>
              <a:gd name="T34" fmla="*/ 24 w 79"/>
              <a:gd name="T35" fmla="*/ 324 h 615"/>
              <a:gd name="T36" fmla="*/ 24 w 79"/>
              <a:gd name="T37" fmla="*/ 172 h 615"/>
              <a:gd name="T38" fmla="*/ 24 w 79"/>
              <a:gd name="T39" fmla="*/ 426 h 615"/>
              <a:gd name="T40" fmla="*/ 24 w 79"/>
              <a:gd name="T41" fmla="*/ 351 h 615"/>
              <a:gd name="T42" fmla="*/ 30 w 79"/>
              <a:gd name="T43" fmla="*/ 464 h 615"/>
              <a:gd name="T44" fmla="*/ 30 w 79"/>
              <a:gd name="T45" fmla="*/ 307 h 615"/>
              <a:gd name="T46" fmla="*/ 30 w 79"/>
              <a:gd name="T47" fmla="*/ 270 h 615"/>
              <a:gd name="T48" fmla="*/ 30 w 79"/>
              <a:gd name="T49" fmla="*/ 291 h 615"/>
              <a:gd name="T50" fmla="*/ 30 w 79"/>
              <a:gd name="T51" fmla="*/ 410 h 615"/>
              <a:gd name="T52" fmla="*/ 36 w 79"/>
              <a:gd name="T53" fmla="*/ 437 h 615"/>
              <a:gd name="T54" fmla="*/ 36 w 79"/>
              <a:gd name="T55" fmla="*/ 253 h 615"/>
              <a:gd name="T56" fmla="*/ 36 w 79"/>
              <a:gd name="T57" fmla="*/ 264 h 615"/>
              <a:gd name="T58" fmla="*/ 36 w 79"/>
              <a:gd name="T59" fmla="*/ 307 h 615"/>
              <a:gd name="T60" fmla="*/ 42 w 79"/>
              <a:gd name="T61" fmla="*/ 253 h 615"/>
              <a:gd name="T62" fmla="*/ 42 w 79"/>
              <a:gd name="T63" fmla="*/ 356 h 615"/>
              <a:gd name="T64" fmla="*/ 42 w 79"/>
              <a:gd name="T65" fmla="*/ 216 h 615"/>
              <a:gd name="T66" fmla="*/ 42 w 79"/>
              <a:gd name="T67" fmla="*/ 291 h 615"/>
              <a:gd name="T68" fmla="*/ 48 w 79"/>
              <a:gd name="T69" fmla="*/ 383 h 615"/>
              <a:gd name="T70" fmla="*/ 48 w 79"/>
              <a:gd name="T71" fmla="*/ 491 h 615"/>
              <a:gd name="T72" fmla="*/ 48 w 79"/>
              <a:gd name="T73" fmla="*/ 302 h 615"/>
              <a:gd name="T74" fmla="*/ 48 w 79"/>
              <a:gd name="T75" fmla="*/ 275 h 615"/>
              <a:gd name="T76" fmla="*/ 48 w 79"/>
              <a:gd name="T77" fmla="*/ 307 h 615"/>
              <a:gd name="T78" fmla="*/ 55 w 79"/>
              <a:gd name="T79" fmla="*/ 388 h 615"/>
              <a:gd name="T80" fmla="*/ 55 w 79"/>
              <a:gd name="T81" fmla="*/ 361 h 615"/>
              <a:gd name="T82" fmla="*/ 55 w 79"/>
              <a:gd name="T83" fmla="*/ 259 h 615"/>
              <a:gd name="T84" fmla="*/ 55 w 79"/>
              <a:gd name="T85" fmla="*/ 162 h 615"/>
              <a:gd name="T86" fmla="*/ 55 w 79"/>
              <a:gd name="T87" fmla="*/ 248 h 615"/>
              <a:gd name="T88" fmla="*/ 61 w 79"/>
              <a:gd name="T89" fmla="*/ 334 h 615"/>
              <a:gd name="T90" fmla="*/ 61 w 79"/>
              <a:gd name="T91" fmla="*/ 410 h 615"/>
              <a:gd name="T92" fmla="*/ 61 w 79"/>
              <a:gd name="T93" fmla="*/ 356 h 615"/>
              <a:gd name="T94" fmla="*/ 61 w 79"/>
              <a:gd name="T95" fmla="*/ 167 h 615"/>
              <a:gd name="T96" fmla="*/ 61 w 79"/>
              <a:gd name="T97" fmla="*/ 248 h 615"/>
              <a:gd name="T98" fmla="*/ 67 w 79"/>
              <a:gd name="T99" fmla="*/ 248 h 615"/>
              <a:gd name="T100" fmla="*/ 67 w 79"/>
              <a:gd name="T101" fmla="*/ 248 h 615"/>
              <a:gd name="T102" fmla="*/ 67 w 79"/>
              <a:gd name="T103" fmla="*/ 318 h 615"/>
              <a:gd name="T104" fmla="*/ 67 w 79"/>
              <a:gd name="T105" fmla="*/ 453 h 615"/>
              <a:gd name="T106" fmla="*/ 73 w 79"/>
              <a:gd name="T107" fmla="*/ 448 h 615"/>
              <a:gd name="T108" fmla="*/ 73 w 79"/>
              <a:gd name="T109" fmla="*/ 615 h 615"/>
              <a:gd name="T110" fmla="*/ 73 w 79"/>
              <a:gd name="T111" fmla="*/ 221 h 615"/>
              <a:gd name="T112" fmla="*/ 73 w 79"/>
              <a:gd name="T113" fmla="*/ 307 h 615"/>
              <a:gd name="T114" fmla="*/ 73 w 79"/>
              <a:gd name="T115" fmla="*/ 243 h 615"/>
              <a:gd name="T116" fmla="*/ 79 w 79"/>
              <a:gd name="T117" fmla="*/ 329 h 615"/>
              <a:gd name="T118" fmla="*/ 79 w 79"/>
              <a:gd name="T119" fmla="*/ 23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615">
                <a:moveTo>
                  <a:pt x="0" y="286"/>
                </a:moveTo>
                <a:lnTo>
                  <a:pt x="0" y="378"/>
                </a:lnTo>
                <a:lnTo>
                  <a:pt x="0" y="464"/>
                </a:lnTo>
                <a:lnTo>
                  <a:pt x="0" y="523"/>
                </a:lnTo>
                <a:lnTo>
                  <a:pt x="0" y="550"/>
                </a:lnTo>
                <a:lnTo>
                  <a:pt x="0" y="529"/>
                </a:lnTo>
                <a:lnTo>
                  <a:pt x="0" y="458"/>
                </a:lnTo>
                <a:lnTo>
                  <a:pt x="0" y="367"/>
                </a:lnTo>
                <a:lnTo>
                  <a:pt x="0" y="286"/>
                </a:lnTo>
                <a:lnTo>
                  <a:pt x="0" y="248"/>
                </a:lnTo>
                <a:lnTo>
                  <a:pt x="0" y="275"/>
                </a:lnTo>
                <a:lnTo>
                  <a:pt x="0" y="302"/>
                </a:lnTo>
                <a:lnTo>
                  <a:pt x="0" y="313"/>
                </a:lnTo>
                <a:lnTo>
                  <a:pt x="0" y="318"/>
                </a:lnTo>
                <a:lnTo>
                  <a:pt x="0" y="345"/>
                </a:lnTo>
                <a:lnTo>
                  <a:pt x="0" y="378"/>
                </a:lnTo>
                <a:lnTo>
                  <a:pt x="0" y="399"/>
                </a:lnTo>
                <a:lnTo>
                  <a:pt x="0" y="388"/>
                </a:lnTo>
                <a:lnTo>
                  <a:pt x="0" y="367"/>
                </a:lnTo>
                <a:lnTo>
                  <a:pt x="0" y="345"/>
                </a:lnTo>
                <a:lnTo>
                  <a:pt x="0" y="334"/>
                </a:lnTo>
                <a:lnTo>
                  <a:pt x="0" y="329"/>
                </a:lnTo>
                <a:lnTo>
                  <a:pt x="0" y="318"/>
                </a:lnTo>
                <a:lnTo>
                  <a:pt x="0" y="286"/>
                </a:lnTo>
                <a:lnTo>
                  <a:pt x="0" y="248"/>
                </a:lnTo>
                <a:lnTo>
                  <a:pt x="0" y="232"/>
                </a:lnTo>
                <a:lnTo>
                  <a:pt x="0" y="243"/>
                </a:lnTo>
                <a:lnTo>
                  <a:pt x="0" y="259"/>
                </a:lnTo>
                <a:lnTo>
                  <a:pt x="0" y="248"/>
                </a:lnTo>
                <a:lnTo>
                  <a:pt x="0" y="243"/>
                </a:lnTo>
                <a:lnTo>
                  <a:pt x="0" y="253"/>
                </a:lnTo>
                <a:lnTo>
                  <a:pt x="0" y="264"/>
                </a:lnTo>
                <a:lnTo>
                  <a:pt x="0" y="259"/>
                </a:lnTo>
                <a:lnTo>
                  <a:pt x="0" y="275"/>
                </a:lnTo>
                <a:lnTo>
                  <a:pt x="0" y="302"/>
                </a:lnTo>
                <a:lnTo>
                  <a:pt x="0" y="324"/>
                </a:lnTo>
                <a:lnTo>
                  <a:pt x="0" y="334"/>
                </a:lnTo>
                <a:lnTo>
                  <a:pt x="0" y="324"/>
                </a:lnTo>
                <a:lnTo>
                  <a:pt x="0" y="297"/>
                </a:lnTo>
                <a:lnTo>
                  <a:pt x="0" y="275"/>
                </a:lnTo>
                <a:lnTo>
                  <a:pt x="0" y="270"/>
                </a:lnTo>
                <a:lnTo>
                  <a:pt x="0" y="291"/>
                </a:lnTo>
                <a:lnTo>
                  <a:pt x="0" y="329"/>
                </a:lnTo>
                <a:lnTo>
                  <a:pt x="0" y="367"/>
                </a:lnTo>
                <a:lnTo>
                  <a:pt x="0" y="404"/>
                </a:lnTo>
                <a:lnTo>
                  <a:pt x="0" y="426"/>
                </a:lnTo>
                <a:lnTo>
                  <a:pt x="0" y="437"/>
                </a:lnTo>
                <a:lnTo>
                  <a:pt x="6" y="431"/>
                </a:lnTo>
                <a:lnTo>
                  <a:pt x="6" y="426"/>
                </a:lnTo>
                <a:lnTo>
                  <a:pt x="6" y="415"/>
                </a:lnTo>
                <a:lnTo>
                  <a:pt x="6" y="388"/>
                </a:lnTo>
                <a:lnTo>
                  <a:pt x="6" y="356"/>
                </a:lnTo>
                <a:lnTo>
                  <a:pt x="6" y="329"/>
                </a:lnTo>
                <a:lnTo>
                  <a:pt x="6" y="318"/>
                </a:lnTo>
                <a:lnTo>
                  <a:pt x="6" y="307"/>
                </a:lnTo>
                <a:lnTo>
                  <a:pt x="6" y="291"/>
                </a:lnTo>
                <a:lnTo>
                  <a:pt x="6" y="275"/>
                </a:lnTo>
                <a:lnTo>
                  <a:pt x="6" y="264"/>
                </a:lnTo>
                <a:lnTo>
                  <a:pt x="6" y="275"/>
                </a:lnTo>
                <a:lnTo>
                  <a:pt x="6" y="291"/>
                </a:lnTo>
                <a:lnTo>
                  <a:pt x="6" y="297"/>
                </a:lnTo>
                <a:lnTo>
                  <a:pt x="6" y="275"/>
                </a:lnTo>
                <a:lnTo>
                  <a:pt x="6" y="243"/>
                </a:lnTo>
                <a:lnTo>
                  <a:pt x="6" y="216"/>
                </a:lnTo>
                <a:lnTo>
                  <a:pt x="6" y="210"/>
                </a:lnTo>
                <a:lnTo>
                  <a:pt x="6" y="221"/>
                </a:lnTo>
                <a:lnTo>
                  <a:pt x="6" y="226"/>
                </a:lnTo>
                <a:lnTo>
                  <a:pt x="6" y="232"/>
                </a:lnTo>
                <a:lnTo>
                  <a:pt x="6" y="259"/>
                </a:lnTo>
                <a:lnTo>
                  <a:pt x="6" y="302"/>
                </a:lnTo>
                <a:lnTo>
                  <a:pt x="6" y="356"/>
                </a:lnTo>
                <a:lnTo>
                  <a:pt x="6" y="415"/>
                </a:lnTo>
                <a:lnTo>
                  <a:pt x="6" y="458"/>
                </a:lnTo>
                <a:lnTo>
                  <a:pt x="6" y="469"/>
                </a:lnTo>
                <a:lnTo>
                  <a:pt x="6" y="448"/>
                </a:lnTo>
                <a:lnTo>
                  <a:pt x="6" y="421"/>
                </a:lnTo>
                <a:lnTo>
                  <a:pt x="6" y="394"/>
                </a:lnTo>
                <a:lnTo>
                  <a:pt x="6" y="367"/>
                </a:lnTo>
                <a:lnTo>
                  <a:pt x="6" y="345"/>
                </a:lnTo>
                <a:lnTo>
                  <a:pt x="6" y="318"/>
                </a:lnTo>
                <a:lnTo>
                  <a:pt x="6" y="291"/>
                </a:lnTo>
                <a:lnTo>
                  <a:pt x="6" y="275"/>
                </a:lnTo>
                <a:lnTo>
                  <a:pt x="6" y="291"/>
                </a:lnTo>
                <a:lnTo>
                  <a:pt x="6" y="302"/>
                </a:lnTo>
                <a:lnTo>
                  <a:pt x="6" y="313"/>
                </a:lnTo>
                <a:lnTo>
                  <a:pt x="6" y="318"/>
                </a:lnTo>
                <a:lnTo>
                  <a:pt x="6" y="334"/>
                </a:lnTo>
                <a:lnTo>
                  <a:pt x="6" y="345"/>
                </a:lnTo>
                <a:lnTo>
                  <a:pt x="6" y="329"/>
                </a:lnTo>
                <a:lnTo>
                  <a:pt x="6" y="297"/>
                </a:lnTo>
                <a:lnTo>
                  <a:pt x="6" y="264"/>
                </a:lnTo>
                <a:lnTo>
                  <a:pt x="6" y="253"/>
                </a:lnTo>
                <a:lnTo>
                  <a:pt x="6" y="259"/>
                </a:lnTo>
                <a:lnTo>
                  <a:pt x="6" y="270"/>
                </a:lnTo>
                <a:lnTo>
                  <a:pt x="6" y="248"/>
                </a:lnTo>
                <a:lnTo>
                  <a:pt x="6" y="221"/>
                </a:lnTo>
                <a:lnTo>
                  <a:pt x="6" y="253"/>
                </a:lnTo>
                <a:lnTo>
                  <a:pt x="6" y="297"/>
                </a:lnTo>
                <a:lnTo>
                  <a:pt x="6" y="340"/>
                </a:lnTo>
                <a:lnTo>
                  <a:pt x="6" y="372"/>
                </a:lnTo>
                <a:lnTo>
                  <a:pt x="6" y="394"/>
                </a:lnTo>
                <a:lnTo>
                  <a:pt x="6" y="378"/>
                </a:lnTo>
                <a:lnTo>
                  <a:pt x="6" y="345"/>
                </a:lnTo>
                <a:lnTo>
                  <a:pt x="6" y="329"/>
                </a:lnTo>
                <a:lnTo>
                  <a:pt x="6" y="324"/>
                </a:lnTo>
                <a:lnTo>
                  <a:pt x="6" y="313"/>
                </a:lnTo>
                <a:lnTo>
                  <a:pt x="6" y="297"/>
                </a:lnTo>
                <a:lnTo>
                  <a:pt x="6" y="291"/>
                </a:lnTo>
                <a:lnTo>
                  <a:pt x="6" y="286"/>
                </a:lnTo>
                <a:lnTo>
                  <a:pt x="6" y="297"/>
                </a:lnTo>
                <a:lnTo>
                  <a:pt x="6" y="302"/>
                </a:lnTo>
                <a:lnTo>
                  <a:pt x="6" y="307"/>
                </a:lnTo>
                <a:lnTo>
                  <a:pt x="6" y="313"/>
                </a:lnTo>
                <a:lnTo>
                  <a:pt x="6" y="334"/>
                </a:lnTo>
                <a:lnTo>
                  <a:pt x="6" y="361"/>
                </a:lnTo>
                <a:lnTo>
                  <a:pt x="6" y="388"/>
                </a:lnTo>
                <a:lnTo>
                  <a:pt x="6" y="404"/>
                </a:lnTo>
                <a:lnTo>
                  <a:pt x="6" y="399"/>
                </a:lnTo>
                <a:lnTo>
                  <a:pt x="6" y="388"/>
                </a:lnTo>
                <a:lnTo>
                  <a:pt x="6" y="378"/>
                </a:lnTo>
                <a:lnTo>
                  <a:pt x="6" y="372"/>
                </a:lnTo>
                <a:lnTo>
                  <a:pt x="6" y="356"/>
                </a:lnTo>
                <a:lnTo>
                  <a:pt x="6" y="334"/>
                </a:lnTo>
                <a:lnTo>
                  <a:pt x="6" y="302"/>
                </a:lnTo>
                <a:lnTo>
                  <a:pt x="6" y="275"/>
                </a:lnTo>
                <a:lnTo>
                  <a:pt x="12" y="259"/>
                </a:lnTo>
                <a:lnTo>
                  <a:pt x="12" y="264"/>
                </a:lnTo>
                <a:lnTo>
                  <a:pt x="12" y="280"/>
                </a:lnTo>
                <a:lnTo>
                  <a:pt x="12" y="302"/>
                </a:lnTo>
                <a:lnTo>
                  <a:pt x="12" y="313"/>
                </a:lnTo>
                <a:lnTo>
                  <a:pt x="12" y="297"/>
                </a:lnTo>
                <a:lnTo>
                  <a:pt x="12" y="253"/>
                </a:lnTo>
                <a:lnTo>
                  <a:pt x="12" y="210"/>
                </a:lnTo>
                <a:lnTo>
                  <a:pt x="12" y="189"/>
                </a:lnTo>
                <a:lnTo>
                  <a:pt x="12" y="210"/>
                </a:lnTo>
                <a:lnTo>
                  <a:pt x="12" y="253"/>
                </a:lnTo>
                <a:lnTo>
                  <a:pt x="12" y="291"/>
                </a:lnTo>
                <a:lnTo>
                  <a:pt x="12" y="297"/>
                </a:lnTo>
                <a:lnTo>
                  <a:pt x="12" y="302"/>
                </a:lnTo>
                <a:lnTo>
                  <a:pt x="12" y="307"/>
                </a:lnTo>
                <a:lnTo>
                  <a:pt x="12" y="324"/>
                </a:lnTo>
                <a:lnTo>
                  <a:pt x="12" y="334"/>
                </a:lnTo>
                <a:lnTo>
                  <a:pt x="12" y="351"/>
                </a:lnTo>
                <a:lnTo>
                  <a:pt x="12" y="361"/>
                </a:lnTo>
                <a:lnTo>
                  <a:pt x="12" y="356"/>
                </a:lnTo>
                <a:lnTo>
                  <a:pt x="12" y="345"/>
                </a:lnTo>
                <a:lnTo>
                  <a:pt x="12" y="340"/>
                </a:lnTo>
                <a:lnTo>
                  <a:pt x="12" y="351"/>
                </a:lnTo>
                <a:lnTo>
                  <a:pt x="12" y="361"/>
                </a:lnTo>
                <a:lnTo>
                  <a:pt x="12" y="367"/>
                </a:lnTo>
                <a:lnTo>
                  <a:pt x="12" y="351"/>
                </a:lnTo>
                <a:lnTo>
                  <a:pt x="12" y="324"/>
                </a:lnTo>
                <a:lnTo>
                  <a:pt x="12" y="297"/>
                </a:lnTo>
                <a:lnTo>
                  <a:pt x="12" y="286"/>
                </a:lnTo>
                <a:lnTo>
                  <a:pt x="12" y="280"/>
                </a:lnTo>
                <a:lnTo>
                  <a:pt x="12" y="270"/>
                </a:lnTo>
                <a:lnTo>
                  <a:pt x="12" y="253"/>
                </a:lnTo>
                <a:lnTo>
                  <a:pt x="12" y="248"/>
                </a:lnTo>
                <a:lnTo>
                  <a:pt x="12" y="259"/>
                </a:lnTo>
                <a:lnTo>
                  <a:pt x="12" y="280"/>
                </a:lnTo>
                <a:lnTo>
                  <a:pt x="12" y="307"/>
                </a:lnTo>
                <a:lnTo>
                  <a:pt x="12" y="334"/>
                </a:lnTo>
                <a:lnTo>
                  <a:pt x="12" y="367"/>
                </a:lnTo>
                <a:lnTo>
                  <a:pt x="12" y="399"/>
                </a:lnTo>
                <a:lnTo>
                  <a:pt x="12" y="415"/>
                </a:lnTo>
                <a:lnTo>
                  <a:pt x="12" y="410"/>
                </a:lnTo>
                <a:lnTo>
                  <a:pt x="12" y="404"/>
                </a:lnTo>
                <a:lnTo>
                  <a:pt x="12" y="394"/>
                </a:lnTo>
                <a:lnTo>
                  <a:pt x="12" y="361"/>
                </a:lnTo>
                <a:lnTo>
                  <a:pt x="12" y="329"/>
                </a:lnTo>
                <a:lnTo>
                  <a:pt x="12" y="297"/>
                </a:lnTo>
                <a:lnTo>
                  <a:pt x="12" y="280"/>
                </a:lnTo>
                <a:lnTo>
                  <a:pt x="12" y="259"/>
                </a:lnTo>
                <a:lnTo>
                  <a:pt x="12" y="232"/>
                </a:lnTo>
                <a:lnTo>
                  <a:pt x="12" y="216"/>
                </a:lnTo>
                <a:lnTo>
                  <a:pt x="12" y="210"/>
                </a:lnTo>
                <a:lnTo>
                  <a:pt x="12" y="216"/>
                </a:lnTo>
                <a:lnTo>
                  <a:pt x="12" y="226"/>
                </a:lnTo>
                <a:lnTo>
                  <a:pt x="12" y="237"/>
                </a:lnTo>
                <a:lnTo>
                  <a:pt x="12" y="259"/>
                </a:lnTo>
                <a:lnTo>
                  <a:pt x="12" y="297"/>
                </a:lnTo>
                <a:lnTo>
                  <a:pt x="12" y="324"/>
                </a:lnTo>
                <a:lnTo>
                  <a:pt x="12" y="351"/>
                </a:lnTo>
                <a:lnTo>
                  <a:pt x="12" y="378"/>
                </a:lnTo>
                <a:lnTo>
                  <a:pt x="12" y="388"/>
                </a:lnTo>
                <a:lnTo>
                  <a:pt x="12" y="361"/>
                </a:lnTo>
                <a:lnTo>
                  <a:pt x="12" y="318"/>
                </a:lnTo>
                <a:lnTo>
                  <a:pt x="12" y="286"/>
                </a:lnTo>
                <a:lnTo>
                  <a:pt x="12" y="275"/>
                </a:lnTo>
                <a:lnTo>
                  <a:pt x="12" y="264"/>
                </a:lnTo>
                <a:lnTo>
                  <a:pt x="12" y="243"/>
                </a:lnTo>
                <a:lnTo>
                  <a:pt x="12" y="221"/>
                </a:lnTo>
                <a:lnTo>
                  <a:pt x="12" y="243"/>
                </a:lnTo>
                <a:lnTo>
                  <a:pt x="12" y="307"/>
                </a:lnTo>
                <a:lnTo>
                  <a:pt x="12" y="383"/>
                </a:lnTo>
                <a:lnTo>
                  <a:pt x="12" y="442"/>
                </a:lnTo>
                <a:lnTo>
                  <a:pt x="12" y="475"/>
                </a:lnTo>
                <a:lnTo>
                  <a:pt x="12" y="480"/>
                </a:lnTo>
                <a:lnTo>
                  <a:pt x="12" y="458"/>
                </a:lnTo>
                <a:lnTo>
                  <a:pt x="12" y="431"/>
                </a:lnTo>
                <a:lnTo>
                  <a:pt x="12" y="404"/>
                </a:lnTo>
                <a:lnTo>
                  <a:pt x="12" y="367"/>
                </a:lnTo>
                <a:lnTo>
                  <a:pt x="12" y="329"/>
                </a:lnTo>
                <a:lnTo>
                  <a:pt x="12" y="297"/>
                </a:lnTo>
                <a:lnTo>
                  <a:pt x="12" y="270"/>
                </a:lnTo>
                <a:lnTo>
                  <a:pt x="12" y="248"/>
                </a:lnTo>
                <a:lnTo>
                  <a:pt x="12" y="221"/>
                </a:lnTo>
                <a:lnTo>
                  <a:pt x="12" y="205"/>
                </a:lnTo>
                <a:lnTo>
                  <a:pt x="12" y="216"/>
                </a:lnTo>
                <a:lnTo>
                  <a:pt x="18" y="232"/>
                </a:lnTo>
                <a:lnTo>
                  <a:pt x="18" y="237"/>
                </a:lnTo>
                <a:lnTo>
                  <a:pt x="18" y="210"/>
                </a:lnTo>
                <a:lnTo>
                  <a:pt x="18" y="162"/>
                </a:lnTo>
                <a:lnTo>
                  <a:pt x="18" y="118"/>
                </a:lnTo>
                <a:lnTo>
                  <a:pt x="18" y="172"/>
                </a:lnTo>
                <a:lnTo>
                  <a:pt x="18" y="264"/>
                </a:lnTo>
                <a:lnTo>
                  <a:pt x="18" y="372"/>
                </a:lnTo>
                <a:lnTo>
                  <a:pt x="18" y="464"/>
                </a:lnTo>
                <a:lnTo>
                  <a:pt x="18" y="529"/>
                </a:lnTo>
                <a:lnTo>
                  <a:pt x="18" y="566"/>
                </a:lnTo>
                <a:lnTo>
                  <a:pt x="18" y="572"/>
                </a:lnTo>
                <a:lnTo>
                  <a:pt x="18" y="556"/>
                </a:lnTo>
                <a:lnTo>
                  <a:pt x="18" y="523"/>
                </a:lnTo>
                <a:lnTo>
                  <a:pt x="18" y="485"/>
                </a:lnTo>
                <a:lnTo>
                  <a:pt x="18" y="426"/>
                </a:lnTo>
                <a:lnTo>
                  <a:pt x="18" y="356"/>
                </a:lnTo>
                <a:lnTo>
                  <a:pt x="18" y="286"/>
                </a:lnTo>
                <a:lnTo>
                  <a:pt x="18" y="205"/>
                </a:lnTo>
                <a:lnTo>
                  <a:pt x="18" y="118"/>
                </a:lnTo>
                <a:lnTo>
                  <a:pt x="18" y="59"/>
                </a:lnTo>
                <a:lnTo>
                  <a:pt x="18" y="64"/>
                </a:lnTo>
                <a:lnTo>
                  <a:pt x="18" y="113"/>
                </a:lnTo>
                <a:lnTo>
                  <a:pt x="18" y="178"/>
                </a:lnTo>
                <a:lnTo>
                  <a:pt x="18" y="221"/>
                </a:lnTo>
                <a:lnTo>
                  <a:pt x="18" y="248"/>
                </a:lnTo>
                <a:lnTo>
                  <a:pt x="18" y="286"/>
                </a:lnTo>
                <a:lnTo>
                  <a:pt x="18" y="334"/>
                </a:lnTo>
                <a:lnTo>
                  <a:pt x="18" y="388"/>
                </a:lnTo>
                <a:lnTo>
                  <a:pt x="18" y="431"/>
                </a:lnTo>
                <a:lnTo>
                  <a:pt x="18" y="448"/>
                </a:lnTo>
                <a:lnTo>
                  <a:pt x="18" y="437"/>
                </a:lnTo>
                <a:lnTo>
                  <a:pt x="18" y="404"/>
                </a:lnTo>
                <a:lnTo>
                  <a:pt x="18" y="378"/>
                </a:lnTo>
                <a:lnTo>
                  <a:pt x="18" y="372"/>
                </a:lnTo>
                <a:lnTo>
                  <a:pt x="18" y="383"/>
                </a:lnTo>
                <a:lnTo>
                  <a:pt x="18" y="388"/>
                </a:lnTo>
                <a:lnTo>
                  <a:pt x="18" y="378"/>
                </a:lnTo>
                <a:lnTo>
                  <a:pt x="18" y="361"/>
                </a:lnTo>
                <a:lnTo>
                  <a:pt x="18" y="340"/>
                </a:lnTo>
                <a:lnTo>
                  <a:pt x="18" y="329"/>
                </a:lnTo>
                <a:lnTo>
                  <a:pt x="18" y="318"/>
                </a:lnTo>
                <a:lnTo>
                  <a:pt x="18" y="302"/>
                </a:lnTo>
                <a:lnTo>
                  <a:pt x="18" y="270"/>
                </a:lnTo>
                <a:lnTo>
                  <a:pt x="18" y="221"/>
                </a:lnTo>
                <a:lnTo>
                  <a:pt x="18" y="189"/>
                </a:lnTo>
                <a:lnTo>
                  <a:pt x="18" y="199"/>
                </a:lnTo>
                <a:lnTo>
                  <a:pt x="18" y="243"/>
                </a:lnTo>
                <a:lnTo>
                  <a:pt x="18" y="280"/>
                </a:lnTo>
                <a:lnTo>
                  <a:pt x="18" y="297"/>
                </a:lnTo>
                <a:lnTo>
                  <a:pt x="18" y="307"/>
                </a:lnTo>
                <a:lnTo>
                  <a:pt x="18" y="334"/>
                </a:lnTo>
                <a:lnTo>
                  <a:pt x="18" y="361"/>
                </a:lnTo>
                <a:lnTo>
                  <a:pt x="18" y="367"/>
                </a:lnTo>
                <a:lnTo>
                  <a:pt x="18" y="356"/>
                </a:lnTo>
                <a:lnTo>
                  <a:pt x="18" y="318"/>
                </a:lnTo>
                <a:lnTo>
                  <a:pt x="18" y="280"/>
                </a:lnTo>
                <a:lnTo>
                  <a:pt x="18" y="253"/>
                </a:lnTo>
                <a:lnTo>
                  <a:pt x="18" y="270"/>
                </a:lnTo>
                <a:lnTo>
                  <a:pt x="18" y="313"/>
                </a:lnTo>
                <a:lnTo>
                  <a:pt x="18" y="345"/>
                </a:lnTo>
                <a:lnTo>
                  <a:pt x="18" y="340"/>
                </a:lnTo>
                <a:lnTo>
                  <a:pt x="18" y="324"/>
                </a:lnTo>
                <a:lnTo>
                  <a:pt x="18" y="313"/>
                </a:lnTo>
                <a:lnTo>
                  <a:pt x="18" y="318"/>
                </a:lnTo>
                <a:lnTo>
                  <a:pt x="18" y="307"/>
                </a:lnTo>
                <a:lnTo>
                  <a:pt x="18" y="302"/>
                </a:lnTo>
                <a:lnTo>
                  <a:pt x="18" y="324"/>
                </a:lnTo>
                <a:lnTo>
                  <a:pt x="18" y="351"/>
                </a:lnTo>
                <a:lnTo>
                  <a:pt x="18" y="378"/>
                </a:lnTo>
                <a:lnTo>
                  <a:pt x="18" y="361"/>
                </a:lnTo>
                <a:lnTo>
                  <a:pt x="18" y="340"/>
                </a:lnTo>
                <a:lnTo>
                  <a:pt x="18" y="318"/>
                </a:lnTo>
                <a:lnTo>
                  <a:pt x="18" y="313"/>
                </a:lnTo>
                <a:lnTo>
                  <a:pt x="18" y="297"/>
                </a:lnTo>
                <a:lnTo>
                  <a:pt x="18" y="259"/>
                </a:lnTo>
                <a:lnTo>
                  <a:pt x="18" y="226"/>
                </a:lnTo>
                <a:lnTo>
                  <a:pt x="18" y="253"/>
                </a:lnTo>
                <a:lnTo>
                  <a:pt x="18" y="291"/>
                </a:lnTo>
                <a:lnTo>
                  <a:pt x="24" y="307"/>
                </a:lnTo>
                <a:lnTo>
                  <a:pt x="24" y="313"/>
                </a:lnTo>
                <a:lnTo>
                  <a:pt x="24" y="318"/>
                </a:lnTo>
                <a:lnTo>
                  <a:pt x="24" y="340"/>
                </a:lnTo>
                <a:lnTo>
                  <a:pt x="24" y="361"/>
                </a:lnTo>
                <a:lnTo>
                  <a:pt x="24" y="372"/>
                </a:lnTo>
                <a:lnTo>
                  <a:pt x="24" y="361"/>
                </a:lnTo>
                <a:lnTo>
                  <a:pt x="24" y="345"/>
                </a:lnTo>
                <a:lnTo>
                  <a:pt x="24" y="302"/>
                </a:lnTo>
                <a:lnTo>
                  <a:pt x="24" y="253"/>
                </a:lnTo>
                <a:lnTo>
                  <a:pt x="24" y="210"/>
                </a:lnTo>
                <a:lnTo>
                  <a:pt x="24" y="189"/>
                </a:lnTo>
                <a:lnTo>
                  <a:pt x="24" y="178"/>
                </a:lnTo>
                <a:lnTo>
                  <a:pt x="24" y="162"/>
                </a:lnTo>
                <a:lnTo>
                  <a:pt x="24" y="145"/>
                </a:lnTo>
                <a:lnTo>
                  <a:pt x="24" y="162"/>
                </a:lnTo>
                <a:lnTo>
                  <a:pt x="24" y="226"/>
                </a:lnTo>
                <a:lnTo>
                  <a:pt x="24" y="324"/>
                </a:lnTo>
                <a:lnTo>
                  <a:pt x="24" y="426"/>
                </a:lnTo>
                <a:lnTo>
                  <a:pt x="24" y="523"/>
                </a:lnTo>
                <a:lnTo>
                  <a:pt x="24" y="593"/>
                </a:lnTo>
                <a:lnTo>
                  <a:pt x="24" y="615"/>
                </a:lnTo>
                <a:lnTo>
                  <a:pt x="24" y="593"/>
                </a:lnTo>
                <a:lnTo>
                  <a:pt x="24" y="550"/>
                </a:lnTo>
                <a:lnTo>
                  <a:pt x="24" y="507"/>
                </a:lnTo>
                <a:lnTo>
                  <a:pt x="24" y="469"/>
                </a:lnTo>
                <a:lnTo>
                  <a:pt x="24" y="421"/>
                </a:lnTo>
                <a:lnTo>
                  <a:pt x="24" y="361"/>
                </a:lnTo>
                <a:lnTo>
                  <a:pt x="24" y="302"/>
                </a:lnTo>
                <a:lnTo>
                  <a:pt x="24" y="248"/>
                </a:lnTo>
                <a:lnTo>
                  <a:pt x="24" y="194"/>
                </a:lnTo>
                <a:lnTo>
                  <a:pt x="24" y="140"/>
                </a:lnTo>
                <a:lnTo>
                  <a:pt x="24" y="113"/>
                </a:lnTo>
                <a:lnTo>
                  <a:pt x="24" y="129"/>
                </a:lnTo>
                <a:lnTo>
                  <a:pt x="24" y="172"/>
                </a:lnTo>
                <a:lnTo>
                  <a:pt x="24" y="210"/>
                </a:lnTo>
                <a:lnTo>
                  <a:pt x="24" y="237"/>
                </a:lnTo>
                <a:lnTo>
                  <a:pt x="24" y="248"/>
                </a:lnTo>
                <a:lnTo>
                  <a:pt x="24" y="264"/>
                </a:lnTo>
                <a:lnTo>
                  <a:pt x="24" y="280"/>
                </a:lnTo>
                <a:lnTo>
                  <a:pt x="24" y="297"/>
                </a:lnTo>
                <a:lnTo>
                  <a:pt x="24" y="313"/>
                </a:lnTo>
                <a:lnTo>
                  <a:pt x="24" y="280"/>
                </a:lnTo>
                <a:lnTo>
                  <a:pt x="24" y="243"/>
                </a:lnTo>
                <a:lnTo>
                  <a:pt x="24" y="221"/>
                </a:lnTo>
                <a:lnTo>
                  <a:pt x="24" y="232"/>
                </a:lnTo>
                <a:lnTo>
                  <a:pt x="24" y="264"/>
                </a:lnTo>
                <a:lnTo>
                  <a:pt x="24" y="307"/>
                </a:lnTo>
                <a:lnTo>
                  <a:pt x="24" y="345"/>
                </a:lnTo>
                <a:lnTo>
                  <a:pt x="24" y="383"/>
                </a:lnTo>
                <a:lnTo>
                  <a:pt x="24" y="404"/>
                </a:lnTo>
                <a:lnTo>
                  <a:pt x="24" y="426"/>
                </a:lnTo>
                <a:lnTo>
                  <a:pt x="24" y="431"/>
                </a:lnTo>
                <a:lnTo>
                  <a:pt x="24" y="421"/>
                </a:lnTo>
                <a:lnTo>
                  <a:pt x="24" y="388"/>
                </a:lnTo>
                <a:lnTo>
                  <a:pt x="24" y="356"/>
                </a:lnTo>
                <a:lnTo>
                  <a:pt x="24" y="334"/>
                </a:lnTo>
                <a:lnTo>
                  <a:pt x="24" y="318"/>
                </a:lnTo>
                <a:lnTo>
                  <a:pt x="24" y="297"/>
                </a:lnTo>
                <a:lnTo>
                  <a:pt x="24" y="270"/>
                </a:lnTo>
                <a:lnTo>
                  <a:pt x="24" y="253"/>
                </a:lnTo>
                <a:lnTo>
                  <a:pt x="24" y="280"/>
                </a:lnTo>
                <a:lnTo>
                  <a:pt x="24" y="334"/>
                </a:lnTo>
                <a:lnTo>
                  <a:pt x="24" y="383"/>
                </a:lnTo>
                <a:lnTo>
                  <a:pt x="24" y="415"/>
                </a:lnTo>
                <a:lnTo>
                  <a:pt x="24" y="421"/>
                </a:lnTo>
                <a:lnTo>
                  <a:pt x="24" y="404"/>
                </a:lnTo>
                <a:lnTo>
                  <a:pt x="24" y="378"/>
                </a:lnTo>
                <a:lnTo>
                  <a:pt x="24" y="351"/>
                </a:lnTo>
                <a:lnTo>
                  <a:pt x="24" y="324"/>
                </a:lnTo>
                <a:lnTo>
                  <a:pt x="24" y="302"/>
                </a:lnTo>
                <a:lnTo>
                  <a:pt x="24" y="264"/>
                </a:lnTo>
                <a:lnTo>
                  <a:pt x="24" y="226"/>
                </a:lnTo>
                <a:lnTo>
                  <a:pt x="24" y="189"/>
                </a:lnTo>
                <a:lnTo>
                  <a:pt x="24" y="167"/>
                </a:lnTo>
                <a:lnTo>
                  <a:pt x="24" y="162"/>
                </a:lnTo>
                <a:lnTo>
                  <a:pt x="24" y="178"/>
                </a:lnTo>
                <a:lnTo>
                  <a:pt x="24" y="205"/>
                </a:lnTo>
                <a:lnTo>
                  <a:pt x="24" y="243"/>
                </a:lnTo>
                <a:lnTo>
                  <a:pt x="24" y="275"/>
                </a:lnTo>
                <a:lnTo>
                  <a:pt x="24" y="297"/>
                </a:lnTo>
                <a:lnTo>
                  <a:pt x="30" y="324"/>
                </a:lnTo>
                <a:lnTo>
                  <a:pt x="30" y="356"/>
                </a:lnTo>
                <a:lnTo>
                  <a:pt x="30" y="404"/>
                </a:lnTo>
                <a:lnTo>
                  <a:pt x="30" y="448"/>
                </a:lnTo>
                <a:lnTo>
                  <a:pt x="30" y="464"/>
                </a:lnTo>
                <a:lnTo>
                  <a:pt x="30" y="458"/>
                </a:lnTo>
                <a:lnTo>
                  <a:pt x="30" y="453"/>
                </a:lnTo>
                <a:lnTo>
                  <a:pt x="30" y="448"/>
                </a:lnTo>
                <a:lnTo>
                  <a:pt x="30" y="442"/>
                </a:lnTo>
                <a:lnTo>
                  <a:pt x="30" y="421"/>
                </a:lnTo>
                <a:lnTo>
                  <a:pt x="30" y="378"/>
                </a:lnTo>
                <a:lnTo>
                  <a:pt x="30" y="324"/>
                </a:lnTo>
                <a:lnTo>
                  <a:pt x="30" y="280"/>
                </a:lnTo>
                <a:lnTo>
                  <a:pt x="30" y="253"/>
                </a:lnTo>
                <a:lnTo>
                  <a:pt x="30" y="226"/>
                </a:lnTo>
                <a:lnTo>
                  <a:pt x="30" y="194"/>
                </a:lnTo>
                <a:lnTo>
                  <a:pt x="30" y="167"/>
                </a:lnTo>
                <a:lnTo>
                  <a:pt x="30" y="172"/>
                </a:lnTo>
                <a:lnTo>
                  <a:pt x="30" y="210"/>
                </a:lnTo>
                <a:lnTo>
                  <a:pt x="30" y="264"/>
                </a:lnTo>
                <a:lnTo>
                  <a:pt x="30" y="297"/>
                </a:lnTo>
                <a:lnTo>
                  <a:pt x="30" y="307"/>
                </a:lnTo>
                <a:lnTo>
                  <a:pt x="30" y="313"/>
                </a:lnTo>
                <a:lnTo>
                  <a:pt x="30" y="340"/>
                </a:lnTo>
                <a:lnTo>
                  <a:pt x="30" y="388"/>
                </a:lnTo>
                <a:lnTo>
                  <a:pt x="30" y="410"/>
                </a:lnTo>
                <a:lnTo>
                  <a:pt x="30" y="383"/>
                </a:lnTo>
                <a:lnTo>
                  <a:pt x="30" y="340"/>
                </a:lnTo>
                <a:lnTo>
                  <a:pt x="30" y="313"/>
                </a:lnTo>
                <a:lnTo>
                  <a:pt x="30" y="318"/>
                </a:lnTo>
                <a:lnTo>
                  <a:pt x="30" y="313"/>
                </a:lnTo>
                <a:lnTo>
                  <a:pt x="30" y="307"/>
                </a:lnTo>
                <a:lnTo>
                  <a:pt x="30" y="302"/>
                </a:lnTo>
                <a:lnTo>
                  <a:pt x="30" y="286"/>
                </a:lnTo>
                <a:lnTo>
                  <a:pt x="30" y="270"/>
                </a:lnTo>
                <a:lnTo>
                  <a:pt x="30" y="264"/>
                </a:lnTo>
                <a:lnTo>
                  <a:pt x="30" y="259"/>
                </a:lnTo>
                <a:lnTo>
                  <a:pt x="30" y="248"/>
                </a:lnTo>
                <a:lnTo>
                  <a:pt x="30" y="270"/>
                </a:lnTo>
                <a:lnTo>
                  <a:pt x="30" y="307"/>
                </a:lnTo>
                <a:lnTo>
                  <a:pt x="30" y="351"/>
                </a:lnTo>
                <a:lnTo>
                  <a:pt x="30" y="383"/>
                </a:lnTo>
                <a:lnTo>
                  <a:pt x="30" y="404"/>
                </a:lnTo>
                <a:lnTo>
                  <a:pt x="30" y="399"/>
                </a:lnTo>
                <a:lnTo>
                  <a:pt x="30" y="383"/>
                </a:lnTo>
                <a:lnTo>
                  <a:pt x="30" y="367"/>
                </a:lnTo>
                <a:lnTo>
                  <a:pt x="30" y="361"/>
                </a:lnTo>
                <a:lnTo>
                  <a:pt x="30" y="356"/>
                </a:lnTo>
                <a:lnTo>
                  <a:pt x="30" y="351"/>
                </a:lnTo>
                <a:lnTo>
                  <a:pt x="30" y="340"/>
                </a:lnTo>
                <a:lnTo>
                  <a:pt x="30" y="329"/>
                </a:lnTo>
                <a:lnTo>
                  <a:pt x="30" y="324"/>
                </a:lnTo>
                <a:lnTo>
                  <a:pt x="30" y="313"/>
                </a:lnTo>
                <a:lnTo>
                  <a:pt x="30" y="307"/>
                </a:lnTo>
                <a:lnTo>
                  <a:pt x="30" y="302"/>
                </a:lnTo>
                <a:lnTo>
                  <a:pt x="30" y="291"/>
                </a:lnTo>
                <a:lnTo>
                  <a:pt x="30" y="270"/>
                </a:lnTo>
                <a:lnTo>
                  <a:pt x="30" y="243"/>
                </a:lnTo>
                <a:lnTo>
                  <a:pt x="30" y="216"/>
                </a:lnTo>
                <a:lnTo>
                  <a:pt x="30" y="210"/>
                </a:lnTo>
                <a:lnTo>
                  <a:pt x="30" y="232"/>
                </a:lnTo>
                <a:lnTo>
                  <a:pt x="30" y="264"/>
                </a:lnTo>
                <a:lnTo>
                  <a:pt x="30" y="291"/>
                </a:lnTo>
                <a:lnTo>
                  <a:pt x="30" y="297"/>
                </a:lnTo>
                <a:lnTo>
                  <a:pt x="30" y="313"/>
                </a:lnTo>
                <a:lnTo>
                  <a:pt x="30" y="340"/>
                </a:lnTo>
                <a:lnTo>
                  <a:pt x="30" y="356"/>
                </a:lnTo>
                <a:lnTo>
                  <a:pt x="30" y="345"/>
                </a:lnTo>
                <a:lnTo>
                  <a:pt x="30" y="318"/>
                </a:lnTo>
                <a:lnTo>
                  <a:pt x="30" y="351"/>
                </a:lnTo>
                <a:lnTo>
                  <a:pt x="30" y="394"/>
                </a:lnTo>
                <a:lnTo>
                  <a:pt x="30" y="415"/>
                </a:lnTo>
                <a:lnTo>
                  <a:pt x="30" y="410"/>
                </a:lnTo>
                <a:lnTo>
                  <a:pt x="30" y="404"/>
                </a:lnTo>
                <a:lnTo>
                  <a:pt x="30" y="388"/>
                </a:lnTo>
                <a:lnTo>
                  <a:pt x="36" y="356"/>
                </a:lnTo>
                <a:lnTo>
                  <a:pt x="36" y="324"/>
                </a:lnTo>
                <a:lnTo>
                  <a:pt x="36" y="302"/>
                </a:lnTo>
                <a:lnTo>
                  <a:pt x="36" y="291"/>
                </a:lnTo>
                <a:lnTo>
                  <a:pt x="36" y="270"/>
                </a:lnTo>
                <a:lnTo>
                  <a:pt x="36" y="199"/>
                </a:lnTo>
                <a:lnTo>
                  <a:pt x="36" y="91"/>
                </a:lnTo>
                <a:lnTo>
                  <a:pt x="36" y="5"/>
                </a:lnTo>
                <a:lnTo>
                  <a:pt x="36" y="0"/>
                </a:lnTo>
                <a:lnTo>
                  <a:pt x="36" y="75"/>
                </a:lnTo>
                <a:lnTo>
                  <a:pt x="36" y="189"/>
                </a:lnTo>
                <a:lnTo>
                  <a:pt x="36" y="280"/>
                </a:lnTo>
                <a:lnTo>
                  <a:pt x="36" y="340"/>
                </a:lnTo>
                <a:lnTo>
                  <a:pt x="36" y="383"/>
                </a:lnTo>
                <a:lnTo>
                  <a:pt x="36" y="437"/>
                </a:lnTo>
                <a:lnTo>
                  <a:pt x="36" y="502"/>
                </a:lnTo>
                <a:lnTo>
                  <a:pt x="36" y="529"/>
                </a:lnTo>
                <a:lnTo>
                  <a:pt x="36" y="502"/>
                </a:lnTo>
                <a:lnTo>
                  <a:pt x="36" y="421"/>
                </a:lnTo>
                <a:lnTo>
                  <a:pt x="36" y="345"/>
                </a:lnTo>
                <a:lnTo>
                  <a:pt x="36" y="324"/>
                </a:lnTo>
                <a:lnTo>
                  <a:pt x="36" y="361"/>
                </a:lnTo>
                <a:lnTo>
                  <a:pt x="36" y="415"/>
                </a:lnTo>
                <a:lnTo>
                  <a:pt x="36" y="453"/>
                </a:lnTo>
                <a:lnTo>
                  <a:pt x="36" y="437"/>
                </a:lnTo>
                <a:lnTo>
                  <a:pt x="36" y="421"/>
                </a:lnTo>
                <a:lnTo>
                  <a:pt x="36" y="410"/>
                </a:lnTo>
                <a:lnTo>
                  <a:pt x="36" y="404"/>
                </a:lnTo>
                <a:lnTo>
                  <a:pt x="36" y="388"/>
                </a:lnTo>
                <a:lnTo>
                  <a:pt x="36" y="351"/>
                </a:lnTo>
                <a:lnTo>
                  <a:pt x="36" y="302"/>
                </a:lnTo>
                <a:lnTo>
                  <a:pt x="36" y="253"/>
                </a:lnTo>
                <a:lnTo>
                  <a:pt x="36" y="221"/>
                </a:lnTo>
                <a:lnTo>
                  <a:pt x="36" y="199"/>
                </a:lnTo>
                <a:lnTo>
                  <a:pt x="36" y="189"/>
                </a:lnTo>
                <a:lnTo>
                  <a:pt x="36" y="199"/>
                </a:lnTo>
                <a:lnTo>
                  <a:pt x="36" y="210"/>
                </a:lnTo>
                <a:lnTo>
                  <a:pt x="36" y="226"/>
                </a:lnTo>
                <a:lnTo>
                  <a:pt x="36" y="253"/>
                </a:lnTo>
                <a:lnTo>
                  <a:pt x="36" y="280"/>
                </a:lnTo>
                <a:lnTo>
                  <a:pt x="36" y="297"/>
                </a:lnTo>
                <a:lnTo>
                  <a:pt x="36" y="302"/>
                </a:lnTo>
                <a:lnTo>
                  <a:pt x="36" y="313"/>
                </a:lnTo>
                <a:lnTo>
                  <a:pt x="36" y="318"/>
                </a:lnTo>
                <a:lnTo>
                  <a:pt x="36" y="297"/>
                </a:lnTo>
                <a:lnTo>
                  <a:pt x="36" y="248"/>
                </a:lnTo>
                <a:lnTo>
                  <a:pt x="36" y="210"/>
                </a:lnTo>
                <a:lnTo>
                  <a:pt x="36" y="216"/>
                </a:lnTo>
                <a:lnTo>
                  <a:pt x="36" y="264"/>
                </a:lnTo>
                <a:lnTo>
                  <a:pt x="36" y="318"/>
                </a:lnTo>
                <a:lnTo>
                  <a:pt x="36" y="351"/>
                </a:lnTo>
                <a:lnTo>
                  <a:pt x="36" y="361"/>
                </a:lnTo>
                <a:lnTo>
                  <a:pt x="36" y="372"/>
                </a:lnTo>
                <a:lnTo>
                  <a:pt x="36" y="394"/>
                </a:lnTo>
                <a:lnTo>
                  <a:pt x="36" y="404"/>
                </a:lnTo>
                <a:lnTo>
                  <a:pt x="36" y="394"/>
                </a:lnTo>
                <a:lnTo>
                  <a:pt x="36" y="372"/>
                </a:lnTo>
                <a:lnTo>
                  <a:pt x="36" y="351"/>
                </a:lnTo>
                <a:lnTo>
                  <a:pt x="36" y="345"/>
                </a:lnTo>
                <a:lnTo>
                  <a:pt x="36" y="340"/>
                </a:lnTo>
                <a:lnTo>
                  <a:pt x="36" y="334"/>
                </a:lnTo>
                <a:lnTo>
                  <a:pt x="36" y="329"/>
                </a:lnTo>
                <a:lnTo>
                  <a:pt x="36" y="318"/>
                </a:lnTo>
                <a:lnTo>
                  <a:pt x="36" y="307"/>
                </a:lnTo>
                <a:lnTo>
                  <a:pt x="36" y="302"/>
                </a:lnTo>
                <a:lnTo>
                  <a:pt x="36" y="307"/>
                </a:lnTo>
                <a:lnTo>
                  <a:pt x="36" y="334"/>
                </a:lnTo>
                <a:lnTo>
                  <a:pt x="36" y="367"/>
                </a:lnTo>
                <a:lnTo>
                  <a:pt x="36" y="394"/>
                </a:lnTo>
                <a:lnTo>
                  <a:pt x="36" y="399"/>
                </a:lnTo>
                <a:lnTo>
                  <a:pt x="36" y="383"/>
                </a:lnTo>
                <a:lnTo>
                  <a:pt x="36" y="356"/>
                </a:lnTo>
                <a:lnTo>
                  <a:pt x="36" y="340"/>
                </a:lnTo>
                <a:lnTo>
                  <a:pt x="36" y="334"/>
                </a:lnTo>
                <a:lnTo>
                  <a:pt x="36" y="329"/>
                </a:lnTo>
                <a:lnTo>
                  <a:pt x="36" y="313"/>
                </a:lnTo>
                <a:lnTo>
                  <a:pt x="36" y="297"/>
                </a:lnTo>
                <a:lnTo>
                  <a:pt x="36" y="280"/>
                </a:lnTo>
                <a:lnTo>
                  <a:pt x="42" y="264"/>
                </a:lnTo>
                <a:lnTo>
                  <a:pt x="42" y="259"/>
                </a:lnTo>
                <a:lnTo>
                  <a:pt x="42" y="264"/>
                </a:lnTo>
                <a:lnTo>
                  <a:pt x="42" y="275"/>
                </a:lnTo>
                <a:lnTo>
                  <a:pt x="42" y="253"/>
                </a:lnTo>
                <a:lnTo>
                  <a:pt x="42" y="216"/>
                </a:lnTo>
                <a:lnTo>
                  <a:pt x="42" y="178"/>
                </a:lnTo>
                <a:lnTo>
                  <a:pt x="42" y="183"/>
                </a:lnTo>
                <a:lnTo>
                  <a:pt x="42" y="232"/>
                </a:lnTo>
                <a:lnTo>
                  <a:pt x="42" y="280"/>
                </a:lnTo>
                <a:lnTo>
                  <a:pt x="42" y="253"/>
                </a:lnTo>
                <a:lnTo>
                  <a:pt x="42" y="243"/>
                </a:lnTo>
                <a:lnTo>
                  <a:pt x="42" y="291"/>
                </a:lnTo>
                <a:lnTo>
                  <a:pt x="42" y="367"/>
                </a:lnTo>
                <a:lnTo>
                  <a:pt x="42" y="421"/>
                </a:lnTo>
                <a:lnTo>
                  <a:pt x="42" y="448"/>
                </a:lnTo>
                <a:lnTo>
                  <a:pt x="42" y="442"/>
                </a:lnTo>
                <a:lnTo>
                  <a:pt x="42" y="421"/>
                </a:lnTo>
                <a:lnTo>
                  <a:pt x="42" y="388"/>
                </a:lnTo>
                <a:lnTo>
                  <a:pt x="42" y="356"/>
                </a:lnTo>
                <a:lnTo>
                  <a:pt x="42" y="351"/>
                </a:lnTo>
                <a:lnTo>
                  <a:pt x="42" y="356"/>
                </a:lnTo>
                <a:lnTo>
                  <a:pt x="42" y="324"/>
                </a:lnTo>
                <a:lnTo>
                  <a:pt x="42" y="291"/>
                </a:lnTo>
                <a:lnTo>
                  <a:pt x="42" y="275"/>
                </a:lnTo>
                <a:lnTo>
                  <a:pt x="42" y="280"/>
                </a:lnTo>
                <a:lnTo>
                  <a:pt x="42" y="291"/>
                </a:lnTo>
                <a:lnTo>
                  <a:pt x="42" y="302"/>
                </a:lnTo>
                <a:lnTo>
                  <a:pt x="42" y="334"/>
                </a:lnTo>
                <a:lnTo>
                  <a:pt x="42" y="388"/>
                </a:lnTo>
                <a:lnTo>
                  <a:pt x="42" y="426"/>
                </a:lnTo>
                <a:lnTo>
                  <a:pt x="42" y="431"/>
                </a:lnTo>
                <a:lnTo>
                  <a:pt x="42" y="404"/>
                </a:lnTo>
                <a:lnTo>
                  <a:pt x="42" y="361"/>
                </a:lnTo>
                <a:lnTo>
                  <a:pt x="42" y="313"/>
                </a:lnTo>
                <a:lnTo>
                  <a:pt x="42" y="270"/>
                </a:lnTo>
                <a:lnTo>
                  <a:pt x="42" y="243"/>
                </a:lnTo>
                <a:lnTo>
                  <a:pt x="42" y="221"/>
                </a:lnTo>
                <a:lnTo>
                  <a:pt x="42" y="216"/>
                </a:lnTo>
                <a:lnTo>
                  <a:pt x="42" y="226"/>
                </a:lnTo>
                <a:lnTo>
                  <a:pt x="42" y="243"/>
                </a:lnTo>
                <a:lnTo>
                  <a:pt x="42" y="259"/>
                </a:lnTo>
                <a:lnTo>
                  <a:pt x="42" y="275"/>
                </a:lnTo>
                <a:lnTo>
                  <a:pt x="42" y="291"/>
                </a:lnTo>
                <a:lnTo>
                  <a:pt x="42" y="313"/>
                </a:lnTo>
                <a:lnTo>
                  <a:pt x="42" y="334"/>
                </a:lnTo>
                <a:lnTo>
                  <a:pt x="42" y="356"/>
                </a:lnTo>
                <a:lnTo>
                  <a:pt x="42" y="372"/>
                </a:lnTo>
                <a:lnTo>
                  <a:pt x="42" y="356"/>
                </a:lnTo>
                <a:lnTo>
                  <a:pt x="42" y="334"/>
                </a:lnTo>
                <a:lnTo>
                  <a:pt x="42" y="313"/>
                </a:lnTo>
                <a:lnTo>
                  <a:pt x="42" y="302"/>
                </a:lnTo>
                <a:lnTo>
                  <a:pt x="42" y="297"/>
                </a:lnTo>
                <a:lnTo>
                  <a:pt x="42" y="291"/>
                </a:lnTo>
                <a:lnTo>
                  <a:pt x="42" y="280"/>
                </a:lnTo>
                <a:lnTo>
                  <a:pt x="42" y="291"/>
                </a:lnTo>
                <a:lnTo>
                  <a:pt x="42" y="297"/>
                </a:lnTo>
                <a:lnTo>
                  <a:pt x="42" y="302"/>
                </a:lnTo>
                <a:lnTo>
                  <a:pt x="42" y="297"/>
                </a:lnTo>
                <a:lnTo>
                  <a:pt x="42" y="291"/>
                </a:lnTo>
                <a:lnTo>
                  <a:pt x="42" y="302"/>
                </a:lnTo>
                <a:lnTo>
                  <a:pt x="42" y="329"/>
                </a:lnTo>
                <a:lnTo>
                  <a:pt x="42" y="356"/>
                </a:lnTo>
                <a:lnTo>
                  <a:pt x="42" y="324"/>
                </a:lnTo>
                <a:lnTo>
                  <a:pt x="42" y="291"/>
                </a:lnTo>
                <a:lnTo>
                  <a:pt x="42" y="280"/>
                </a:lnTo>
                <a:lnTo>
                  <a:pt x="42" y="302"/>
                </a:lnTo>
                <a:lnTo>
                  <a:pt x="42" y="334"/>
                </a:lnTo>
                <a:lnTo>
                  <a:pt x="42" y="372"/>
                </a:lnTo>
                <a:lnTo>
                  <a:pt x="42" y="410"/>
                </a:lnTo>
                <a:lnTo>
                  <a:pt x="42" y="426"/>
                </a:lnTo>
                <a:lnTo>
                  <a:pt x="42" y="404"/>
                </a:lnTo>
                <a:lnTo>
                  <a:pt x="48" y="383"/>
                </a:lnTo>
                <a:lnTo>
                  <a:pt x="48" y="345"/>
                </a:lnTo>
                <a:lnTo>
                  <a:pt x="48" y="302"/>
                </a:lnTo>
                <a:lnTo>
                  <a:pt x="48" y="248"/>
                </a:lnTo>
                <a:lnTo>
                  <a:pt x="48" y="199"/>
                </a:lnTo>
                <a:lnTo>
                  <a:pt x="48" y="167"/>
                </a:lnTo>
                <a:lnTo>
                  <a:pt x="48" y="156"/>
                </a:lnTo>
                <a:lnTo>
                  <a:pt x="48" y="172"/>
                </a:lnTo>
                <a:lnTo>
                  <a:pt x="48" y="221"/>
                </a:lnTo>
                <a:lnTo>
                  <a:pt x="48" y="275"/>
                </a:lnTo>
                <a:lnTo>
                  <a:pt x="48" y="297"/>
                </a:lnTo>
                <a:lnTo>
                  <a:pt x="48" y="286"/>
                </a:lnTo>
                <a:lnTo>
                  <a:pt x="48" y="270"/>
                </a:lnTo>
                <a:lnTo>
                  <a:pt x="48" y="264"/>
                </a:lnTo>
                <a:lnTo>
                  <a:pt x="48" y="275"/>
                </a:lnTo>
                <a:lnTo>
                  <a:pt x="48" y="329"/>
                </a:lnTo>
                <a:lnTo>
                  <a:pt x="48" y="410"/>
                </a:lnTo>
                <a:lnTo>
                  <a:pt x="48" y="491"/>
                </a:lnTo>
                <a:lnTo>
                  <a:pt x="48" y="534"/>
                </a:lnTo>
                <a:lnTo>
                  <a:pt x="48" y="523"/>
                </a:lnTo>
                <a:lnTo>
                  <a:pt x="48" y="458"/>
                </a:lnTo>
                <a:lnTo>
                  <a:pt x="48" y="383"/>
                </a:lnTo>
                <a:lnTo>
                  <a:pt x="48" y="302"/>
                </a:lnTo>
                <a:lnTo>
                  <a:pt x="48" y="237"/>
                </a:lnTo>
                <a:lnTo>
                  <a:pt x="48" y="199"/>
                </a:lnTo>
                <a:lnTo>
                  <a:pt x="48" y="237"/>
                </a:lnTo>
                <a:lnTo>
                  <a:pt x="48" y="291"/>
                </a:lnTo>
                <a:lnTo>
                  <a:pt x="48" y="340"/>
                </a:lnTo>
                <a:lnTo>
                  <a:pt x="48" y="372"/>
                </a:lnTo>
                <a:lnTo>
                  <a:pt x="48" y="388"/>
                </a:lnTo>
                <a:lnTo>
                  <a:pt x="48" y="378"/>
                </a:lnTo>
                <a:lnTo>
                  <a:pt x="48" y="361"/>
                </a:lnTo>
                <a:lnTo>
                  <a:pt x="48" y="345"/>
                </a:lnTo>
                <a:lnTo>
                  <a:pt x="48" y="324"/>
                </a:lnTo>
                <a:lnTo>
                  <a:pt x="48" y="302"/>
                </a:lnTo>
                <a:lnTo>
                  <a:pt x="48" y="270"/>
                </a:lnTo>
                <a:lnTo>
                  <a:pt x="48" y="253"/>
                </a:lnTo>
                <a:lnTo>
                  <a:pt x="48" y="270"/>
                </a:lnTo>
                <a:lnTo>
                  <a:pt x="48" y="286"/>
                </a:lnTo>
                <a:lnTo>
                  <a:pt x="48" y="297"/>
                </a:lnTo>
                <a:lnTo>
                  <a:pt x="48" y="307"/>
                </a:lnTo>
                <a:lnTo>
                  <a:pt x="48" y="324"/>
                </a:lnTo>
                <a:lnTo>
                  <a:pt x="48" y="345"/>
                </a:lnTo>
                <a:lnTo>
                  <a:pt x="48" y="356"/>
                </a:lnTo>
                <a:lnTo>
                  <a:pt x="48" y="361"/>
                </a:lnTo>
                <a:lnTo>
                  <a:pt x="48" y="356"/>
                </a:lnTo>
                <a:lnTo>
                  <a:pt x="48" y="351"/>
                </a:lnTo>
                <a:lnTo>
                  <a:pt x="48" y="334"/>
                </a:lnTo>
                <a:lnTo>
                  <a:pt x="48" y="313"/>
                </a:lnTo>
                <a:lnTo>
                  <a:pt x="48" y="291"/>
                </a:lnTo>
                <a:lnTo>
                  <a:pt x="48" y="280"/>
                </a:lnTo>
                <a:lnTo>
                  <a:pt x="48" y="275"/>
                </a:lnTo>
                <a:lnTo>
                  <a:pt x="48" y="280"/>
                </a:lnTo>
                <a:lnTo>
                  <a:pt x="48" y="291"/>
                </a:lnTo>
                <a:lnTo>
                  <a:pt x="48" y="307"/>
                </a:lnTo>
                <a:lnTo>
                  <a:pt x="48" y="270"/>
                </a:lnTo>
                <a:lnTo>
                  <a:pt x="48" y="226"/>
                </a:lnTo>
                <a:lnTo>
                  <a:pt x="48" y="221"/>
                </a:lnTo>
                <a:lnTo>
                  <a:pt x="48" y="259"/>
                </a:lnTo>
                <a:lnTo>
                  <a:pt x="48" y="307"/>
                </a:lnTo>
                <a:lnTo>
                  <a:pt x="48" y="340"/>
                </a:lnTo>
                <a:lnTo>
                  <a:pt x="48" y="356"/>
                </a:lnTo>
                <a:lnTo>
                  <a:pt x="48" y="367"/>
                </a:lnTo>
                <a:lnTo>
                  <a:pt x="48" y="372"/>
                </a:lnTo>
                <a:lnTo>
                  <a:pt x="48" y="361"/>
                </a:lnTo>
                <a:lnTo>
                  <a:pt x="48" y="340"/>
                </a:lnTo>
                <a:lnTo>
                  <a:pt x="48" y="324"/>
                </a:lnTo>
                <a:lnTo>
                  <a:pt x="48" y="318"/>
                </a:lnTo>
                <a:lnTo>
                  <a:pt x="48" y="307"/>
                </a:lnTo>
                <a:lnTo>
                  <a:pt x="48" y="291"/>
                </a:lnTo>
                <a:lnTo>
                  <a:pt x="48" y="275"/>
                </a:lnTo>
                <a:lnTo>
                  <a:pt x="48" y="280"/>
                </a:lnTo>
                <a:lnTo>
                  <a:pt x="48" y="302"/>
                </a:lnTo>
                <a:lnTo>
                  <a:pt x="48" y="313"/>
                </a:lnTo>
                <a:lnTo>
                  <a:pt x="48" y="307"/>
                </a:lnTo>
                <a:lnTo>
                  <a:pt x="48" y="286"/>
                </a:lnTo>
                <a:lnTo>
                  <a:pt x="48" y="275"/>
                </a:lnTo>
                <a:lnTo>
                  <a:pt x="48" y="270"/>
                </a:lnTo>
                <a:lnTo>
                  <a:pt x="48" y="253"/>
                </a:lnTo>
                <a:lnTo>
                  <a:pt x="48" y="248"/>
                </a:lnTo>
                <a:lnTo>
                  <a:pt x="48" y="264"/>
                </a:lnTo>
                <a:lnTo>
                  <a:pt x="48" y="297"/>
                </a:lnTo>
                <a:lnTo>
                  <a:pt x="55" y="334"/>
                </a:lnTo>
                <a:lnTo>
                  <a:pt x="55" y="361"/>
                </a:lnTo>
                <a:lnTo>
                  <a:pt x="55" y="378"/>
                </a:lnTo>
                <a:lnTo>
                  <a:pt x="55" y="388"/>
                </a:lnTo>
                <a:lnTo>
                  <a:pt x="55" y="404"/>
                </a:lnTo>
                <a:lnTo>
                  <a:pt x="55" y="431"/>
                </a:lnTo>
                <a:lnTo>
                  <a:pt x="55" y="453"/>
                </a:lnTo>
                <a:lnTo>
                  <a:pt x="55" y="426"/>
                </a:lnTo>
                <a:lnTo>
                  <a:pt x="55" y="383"/>
                </a:lnTo>
                <a:lnTo>
                  <a:pt x="55" y="340"/>
                </a:lnTo>
                <a:lnTo>
                  <a:pt x="55" y="313"/>
                </a:lnTo>
                <a:lnTo>
                  <a:pt x="55" y="286"/>
                </a:lnTo>
                <a:lnTo>
                  <a:pt x="55" y="248"/>
                </a:lnTo>
                <a:lnTo>
                  <a:pt x="55" y="205"/>
                </a:lnTo>
                <a:lnTo>
                  <a:pt x="55" y="194"/>
                </a:lnTo>
                <a:lnTo>
                  <a:pt x="55" y="226"/>
                </a:lnTo>
                <a:lnTo>
                  <a:pt x="55" y="275"/>
                </a:lnTo>
                <a:lnTo>
                  <a:pt x="55" y="324"/>
                </a:lnTo>
                <a:lnTo>
                  <a:pt x="55" y="356"/>
                </a:lnTo>
                <a:lnTo>
                  <a:pt x="55" y="367"/>
                </a:lnTo>
                <a:lnTo>
                  <a:pt x="55" y="361"/>
                </a:lnTo>
                <a:lnTo>
                  <a:pt x="55" y="345"/>
                </a:lnTo>
                <a:lnTo>
                  <a:pt x="55" y="334"/>
                </a:lnTo>
                <a:lnTo>
                  <a:pt x="55" y="313"/>
                </a:lnTo>
                <a:lnTo>
                  <a:pt x="55" y="291"/>
                </a:lnTo>
                <a:lnTo>
                  <a:pt x="55" y="259"/>
                </a:lnTo>
                <a:lnTo>
                  <a:pt x="55" y="237"/>
                </a:lnTo>
                <a:lnTo>
                  <a:pt x="55" y="248"/>
                </a:lnTo>
                <a:lnTo>
                  <a:pt x="55" y="275"/>
                </a:lnTo>
                <a:lnTo>
                  <a:pt x="55" y="307"/>
                </a:lnTo>
                <a:lnTo>
                  <a:pt x="55" y="324"/>
                </a:lnTo>
                <a:lnTo>
                  <a:pt x="55" y="340"/>
                </a:lnTo>
                <a:lnTo>
                  <a:pt x="55" y="361"/>
                </a:lnTo>
                <a:lnTo>
                  <a:pt x="55" y="367"/>
                </a:lnTo>
                <a:lnTo>
                  <a:pt x="55" y="334"/>
                </a:lnTo>
                <a:lnTo>
                  <a:pt x="55" y="280"/>
                </a:lnTo>
                <a:lnTo>
                  <a:pt x="55" y="253"/>
                </a:lnTo>
                <a:lnTo>
                  <a:pt x="55" y="259"/>
                </a:lnTo>
                <a:lnTo>
                  <a:pt x="55" y="275"/>
                </a:lnTo>
                <a:lnTo>
                  <a:pt x="55" y="280"/>
                </a:lnTo>
                <a:lnTo>
                  <a:pt x="55" y="297"/>
                </a:lnTo>
                <a:lnTo>
                  <a:pt x="55" y="329"/>
                </a:lnTo>
                <a:lnTo>
                  <a:pt x="55" y="372"/>
                </a:lnTo>
                <a:lnTo>
                  <a:pt x="55" y="415"/>
                </a:lnTo>
                <a:lnTo>
                  <a:pt x="55" y="437"/>
                </a:lnTo>
                <a:lnTo>
                  <a:pt x="55" y="421"/>
                </a:lnTo>
                <a:lnTo>
                  <a:pt x="55" y="378"/>
                </a:lnTo>
                <a:lnTo>
                  <a:pt x="55" y="334"/>
                </a:lnTo>
                <a:lnTo>
                  <a:pt x="55" y="302"/>
                </a:lnTo>
                <a:lnTo>
                  <a:pt x="55" y="270"/>
                </a:lnTo>
                <a:lnTo>
                  <a:pt x="55" y="194"/>
                </a:lnTo>
                <a:lnTo>
                  <a:pt x="55" y="86"/>
                </a:lnTo>
                <a:lnTo>
                  <a:pt x="55" y="16"/>
                </a:lnTo>
                <a:lnTo>
                  <a:pt x="55" y="43"/>
                </a:lnTo>
                <a:lnTo>
                  <a:pt x="55" y="162"/>
                </a:lnTo>
                <a:lnTo>
                  <a:pt x="55" y="307"/>
                </a:lnTo>
                <a:lnTo>
                  <a:pt x="55" y="426"/>
                </a:lnTo>
                <a:lnTo>
                  <a:pt x="55" y="496"/>
                </a:lnTo>
                <a:lnTo>
                  <a:pt x="55" y="518"/>
                </a:lnTo>
                <a:lnTo>
                  <a:pt x="55" y="523"/>
                </a:lnTo>
                <a:lnTo>
                  <a:pt x="55" y="512"/>
                </a:lnTo>
                <a:lnTo>
                  <a:pt x="55" y="491"/>
                </a:lnTo>
                <a:lnTo>
                  <a:pt x="55" y="458"/>
                </a:lnTo>
                <a:lnTo>
                  <a:pt x="55" y="404"/>
                </a:lnTo>
                <a:lnTo>
                  <a:pt x="55" y="351"/>
                </a:lnTo>
                <a:lnTo>
                  <a:pt x="55" y="313"/>
                </a:lnTo>
                <a:lnTo>
                  <a:pt x="55" y="280"/>
                </a:lnTo>
                <a:lnTo>
                  <a:pt x="55" y="232"/>
                </a:lnTo>
                <a:lnTo>
                  <a:pt x="55" y="167"/>
                </a:lnTo>
                <a:lnTo>
                  <a:pt x="55" y="118"/>
                </a:lnTo>
                <a:lnTo>
                  <a:pt x="55" y="172"/>
                </a:lnTo>
                <a:lnTo>
                  <a:pt x="55" y="248"/>
                </a:lnTo>
                <a:lnTo>
                  <a:pt x="55" y="313"/>
                </a:lnTo>
                <a:lnTo>
                  <a:pt x="55" y="361"/>
                </a:lnTo>
                <a:lnTo>
                  <a:pt x="55" y="404"/>
                </a:lnTo>
                <a:lnTo>
                  <a:pt x="55" y="426"/>
                </a:lnTo>
                <a:lnTo>
                  <a:pt x="55" y="415"/>
                </a:lnTo>
                <a:lnTo>
                  <a:pt x="55" y="383"/>
                </a:lnTo>
                <a:lnTo>
                  <a:pt x="55" y="345"/>
                </a:lnTo>
                <a:lnTo>
                  <a:pt x="55" y="334"/>
                </a:lnTo>
                <a:lnTo>
                  <a:pt x="55" y="324"/>
                </a:lnTo>
                <a:lnTo>
                  <a:pt x="61" y="302"/>
                </a:lnTo>
                <a:lnTo>
                  <a:pt x="61" y="270"/>
                </a:lnTo>
                <a:lnTo>
                  <a:pt x="61" y="259"/>
                </a:lnTo>
                <a:lnTo>
                  <a:pt x="61" y="291"/>
                </a:lnTo>
                <a:lnTo>
                  <a:pt x="61" y="329"/>
                </a:lnTo>
                <a:lnTo>
                  <a:pt x="61" y="351"/>
                </a:lnTo>
                <a:lnTo>
                  <a:pt x="61" y="345"/>
                </a:lnTo>
                <a:lnTo>
                  <a:pt x="61" y="334"/>
                </a:lnTo>
                <a:lnTo>
                  <a:pt x="61" y="307"/>
                </a:lnTo>
                <a:lnTo>
                  <a:pt x="61" y="270"/>
                </a:lnTo>
                <a:lnTo>
                  <a:pt x="61" y="216"/>
                </a:lnTo>
                <a:lnTo>
                  <a:pt x="61" y="167"/>
                </a:lnTo>
                <a:lnTo>
                  <a:pt x="61" y="156"/>
                </a:lnTo>
                <a:lnTo>
                  <a:pt x="61" y="194"/>
                </a:lnTo>
                <a:lnTo>
                  <a:pt x="61" y="248"/>
                </a:lnTo>
                <a:lnTo>
                  <a:pt x="61" y="297"/>
                </a:lnTo>
                <a:lnTo>
                  <a:pt x="61" y="340"/>
                </a:lnTo>
                <a:lnTo>
                  <a:pt x="61" y="404"/>
                </a:lnTo>
                <a:lnTo>
                  <a:pt x="61" y="480"/>
                </a:lnTo>
                <a:lnTo>
                  <a:pt x="61" y="518"/>
                </a:lnTo>
                <a:lnTo>
                  <a:pt x="61" y="507"/>
                </a:lnTo>
                <a:lnTo>
                  <a:pt x="61" y="469"/>
                </a:lnTo>
                <a:lnTo>
                  <a:pt x="61" y="442"/>
                </a:lnTo>
                <a:lnTo>
                  <a:pt x="61" y="426"/>
                </a:lnTo>
                <a:lnTo>
                  <a:pt x="61" y="410"/>
                </a:lnTo>
                <a:lnTo>
                  <a:pt x="61" y="372"/>
                </a:lnTo>
                <a:lnTo>
                  <a:pt x="61" y="313"/>
                </a:lnTo>
                <a:lnTo>
                  <a:pt x="61" y="243"/>
                </a:lnTo>
                <a:lnTo>
                  <a:pt x="61" y="167"/>
                </a:lnTo>
                <a:lnTo>
                  <a:pt x="61" y="124"/>
                </a:lnTo>
                <a:lnTo>
                  <a:pt x="61" y="129"/>
                </a:lnTo>
                <a:lnTo>
                  <a:pt x="61" y="162"/>
                </a:lnTo>
                <a:lnTo>
                  <a:pt x="61" y="199"/>
                </a:lnTo>
                <a:lnTo>
                  <a:pt x="61" y="221"/>
                </a:lnTo>
                <a:lnTo>
                  <a:pt x="61" y="248"/>
                </a:lnTo>
                <a:lnTo>
                  <a:pt x="61" y="297"/>
                </a:lnTo>
                <a:lnTo>
                  <a:pt x="61" y="356"/>
                </a:lnTo>
                <a:lnTo>
                  <a:pt x="61" y="415"/>
                </a:lnTo>
                <a:lnTo>
                  <a:pt x="61" y="437"/>
                </a:lnTo>
                <a:lnTo>
                  <a:pt x="61" y="421"/>
                </a:lnTo>
                <a:lnTo>
                  <a:pt x="61" y="388"/>
                </a:lnTo>
                <a:lnTo>
                  <a:pt x="61" y="356"/>
                </a:lnTo>
                <a:lnTo>
                  <a:pt x="61" y="334"/>
                </a:lnTo>
                <a:lnTo>
                  <a:pt x="61" y="318"/>
                </a:lnTo>
                <a:lnTo>
                  <a:pt x="61" y="302"/>
                </a:lnTo>
                <a:lnTo>
                  <a:pt x="61" y="280"/>
                </a:lnTo>
                <a:lnTo>
                  <a:pt x="61" y="286"/>
                </a:lnTo>
                <a:lnTo>
                  <a:pt x="61" y="313"/>
                </a:lnTo>
                <a:lnTo>
                  <a:pt x="61" y="345"/>
                </a:lnTo>
                <a:lnTo>
                  <a:pt x="61" y="361"/>
                </a:lnTo>
                <a:lnTo>
                  <a:pt x="61" y="356"/>
                </a:lnTo>
                <a:lnTo>
                  <a:pt x="61" y="351"/>
                </a:lnTo>
                <a:lnTo>
                  <a:pt x="61" y="334"/>
                </a:lnTo>
                <a:lnTo>
                  <a:pt x="61" y="318"/>
                </a:lnTo>
                <a:lnTo>
                  <a:pt x="61" y="302"/>
                </a:lnTo>
                <a:lnTo>
                  <a:pt x="61" y="280"/>
                </a:lnTo>
                <a:lnTo>
                  <a:pt x="61" y="237"/>
                </a:lnTo>
                <a:lnTo>
                  <a:pt x="61" y="194"/>
                </a:lnTo>
                <a:lnTo>
                  <a:pt x="61" y="167"/>
                </a:lnTo>
                <a:lnTo>
                  <a:pt x="61" y="178"/>
                </a:lnTo>
                <a:lnTo>
                  <a:pt x="61" y="210"/>
                </a:lnTo>
                <a:lnTo>
                  <a:pt x="61" y="248"/>
                </a:lnTo>
                <a:lnTo>
                  <a:pt x="61" y="280"/>
                </a:lnTo>
                <a:lnTo>
                  <a:pt x="61" y="318"/>
                </a:lnTo>
                <a:lnTo>
                  <a:pt x="61" y="361"/>
                </a:lnTo>
                <a:lnTo>
                  <a:pt x="61" y="415"/>
                </a:lnTo>
                <a:lnTo>
                  <a:pt x="61" y="458"/>
                </a:lnTo>
                <a:lnTo>
                  <a:pt x="61" y="475"/>
                </a:lnTo>
                <a:lnTo>
                  <a:pt x="61" y="453"/>
                </a:lnTo>
                <a:lnTo>
                  <a:pt x="61" y="410"/>
                </a:lnTo>
                <a:lnTo>
                  <a:pt x="61" y="372"/>
                </a:lnTo>
                <a:lnTo>
                  <a:pt x="61" y="345"/>
                </a:lnTo>
                <a:lnTo>
                  <a:pt x="61" y="324"/>
                </a:lnTo>
                <a:lnTo>
                  <a:pt x="61" y="302"/>
                </a:lnTo>
                <a:lnTo>
                  <a:pt x="61" y="275"/>
                </a:lnTo>
                <a:lnTo>
                  <a:pt x="61" y="248"/>
                </a:lnTo>
                <a:lnTo>
                  <a:pt x="61" y="221"/>
                </a:lnTo>
                <a:lnTo>
                  <a:pt x="61" y="248"/>
                </a:lnTo>
                <a:lnTo>
                  <a:pt x="61" y="280"/>
                </a:lnTo>
                <a:lnTo>
                  <a:pt x="61" y="318"/>
                </a:lnTo>
                <a:lnTo>
                  <a:pt x="61" y="340"/>
                </a:lnTo>
                <a:lnTo>
                  <a:pt x="61" y="356"/>
                </a:lnTo>
                <a:lnTo>
                  <a:pt x="61" y="372"/>
                </a:lnTo>
                <a:lnTo>
                  <a:pt x="67" y="388"/>
                </a:lnTo>
                <a:lnTo>
                  <a:pt x="67" y="361"/>
                </a:lnTo>
                <a:lnTo>
                  <a:pt x="67" y="313"/>
                </a:lnTo>
                <a:lnTo>
                  <a:pt x="67" y="275"/>
                </a:lnTo>
                <a:lnTo>
                  <a:pt x="67" y="248"/>
                </a:lnTo>
                <a:lnTo>
                  <a:pt x="67" y="232"/>
                </a:lnTo>
                <a:lnTo>
                  <a:pt x="67" y="205"/>
                </a:lnTo>
                <a:lnTo>
                  <a:pt x="67" y="183"/>
                </a:lnTo>
                <a:lnTo>
                  <a:pt x="67" y="194"/>
                </a:lnTo>
                <a:lnTo>
                  <a:pt x="67" y="248"/>
                </a:lnTo>
                <a:lnTo>
                  <a:pt x="67" y="318"/>
                </a:lnTo>
                <a:lnTo>
                  <a:pt x="67" y="372"/>
                </a:lnTo>
                <a:lnTo>
                  <a:pt x="67" y="394"/>
                </a:lnTo>
                <a:lnTo>
                  <a:pt x="67" y="383"/>
                </a:lnTo>
                <a:lnTo>
                  <a:pt x="67" y="367"/>
                </a:lnTo>
                <a:lnTo>
                  <a:pt x="67" y="345"/>
                </a:lnTo>
                <a:lnTo>
                  <a:pt x="67" y="361"/>
                </a:lnTo>
                <a:lnTo>
                  <a:pt x="67" y="378"/>
                </a:lnTo>
                <a:lnTo>
                  <a:pt x="67" y="383"/>
                </a:lnTo>
                <a:lnTo>
                  <a:pt x="67" y="372"/>
                </a:lnTo>
                <a:lnTo>
                  <a:pt x="67" y="361"/>
                </a:lnTo>
                <a:lnTo>
                  <a:pt x="67" y="356"/>
                </a:lnTo>
                <a:lnTo>
                  <a:pt x="67" y="345"/>
                </a:lnTo>
                <a:lnTo>
                  <a:pt x="67" y="324"/>
                </a:lnTo>
                <a:lnTo>
                  <a:pt x="67" y="297"/>
                </a:lnTo>
                <a:lnTo>
                  <a:pt x="67" y="270"/>
                </a:lnTo>
                <a:lnTo>
                  <a:pt x="67" y="248"/>
                </a:lnTo>
                <a:lnTo>
                  <a:pt x="67" y="286"/>
                </a:lnTo>
                <a:lnTo>
                  <a:pt x="67" y="329"/>
                </a:lnTo>
                <a:lnTo>
                  <a:pt x="67" y="356"/>
                </a:lnTo>
                <a:lnTo>
                  <a:pt x="67" y="372"/>
                </a:lnTo>
                <a:lnTo>
                  <a:pt x="67" y="388"/>
                </a:lnTo>
                <a:lnTo>
                  <a:pt x="67" y="404"/>
                </a:lnTo>
                <a:lnTo>
                  <a:pt x="67" y="361"/>
                </a:lnTo>
                <a:lnTo>
                  <a:pt x="67" y="291"/>
                </a:lnTo>
                <a:lnTo>
                  <a:pt x="67" y="232"/>
                </a:lnTo>
                <a:lnTo>
                  <a:pt x="67" y="199"/>
                </a:lnTo>
                <a:lnTo>
                  <a:pt x="67" y="194"/>
                </a:lnTo>
                <a:lnTo>
                  <a:pt x="67" y="205"/>
                </a:lnTo>
                <a:lnTo>
                  <a:pt x="67" y="216"/>
                </a:lnTo>
                <a:lnTo>
                  <a:pt x="67" y="221"/>
                </a:lnTo>
                <a:lnTo>
                  <a:pt x="67" y="237"/>
                </a:lnTo>
                <a:lnTo>
                  <a:pt x="67" y="270"/>
                </a:lnTo>
                <a:lnTo>
                  <a:pt x="67" y="318"/>
                </a:lnTo>
                <a:lnTo>
                  <a:pt x="67" y="345"/>
                </a:lnTo>
                <a:lnTo>
                  <a:pt x="67" y="356"/>
                </a:lnTo>
                <a:lnTo>
                  <a:pt x="67" y="367"/>
                </a:lnTo>
                <a:lnTo>
                  <a:pt x="67" y="361"/>
                </a:lnTo>
                <a:lnTo>
                  <a:pt x="67" y="367"/>
                </a:lnTo>
                <a:lnTo>
                  <a:pt x="67" y="378"/>
                </a:lnTo>
                <a:lnTo>
                  <a:pt x="67" y="367"/>
                </a:lnTo>
                <a:lnTo>
                  <a:pt x="67" y="329"/>
                </a:lnTo>
                <a:lnTo>
                  <a:pt x="67" y="253"/>
                </a:lnTo>
                <a:lnTo>
                  <a:pt x="67" y="178"/>
                </a:lnTo>
                <a:lnTo>
                  <a:pt x="67" y="135"/>
                </a:lnTo>
                <a:lnTo>
                  <a:pt x="67" y="156"/>
                </a:lnTo>
                <a:lnTo>
                  <a:pt x="67" y="232"/>
                </a:lnTo>
                <a:lnTo>
                  <a:pt x="67" y="318"/>
                </a:lnTo>
                <a:lnTo>
                  <a:pt x="67" y="383"/>
                </a:lnTo>
                <a:lnTo>
                  <a:pt x="67" y="421"/>
                </a:lnTo>
                <a:lnTo>
                  <a:pt x="67" y="453"/>
                </a:lnTo>
                <a:lnTo>
                  <a:pt x="67" y="464"/>
                </a:lnTo>
                <a:lnTo>
                  <a:pt x="67" y="448"/>
                </a:lnTo>
                <a:lnTo>
                  <a:pt x="67" y="415"/>
                </a:lnTo>
                <a:lnTo>
                  <a:pt x="67" y="394"/>
                </a:lnTo>
                <a:lnTo>
                  <a:pt x="67" y="388"/>
                </a:lnTo>
                <a:lnTo>
                  <a:pt x="67" y="367"/>
                </a:lnTo>
                <a:lnTo>
                  <a:pt x="67" y="313"/>
                </a:lnTo>
                <a:lnTo>
                  <a:pt x="67" y="248"/>
                </a:lnTo>
                <a:lnTo>
                  <a:pt x="67" y="199"/>
                </a:lnTo>
                <a:lnTo>
                  <a:pt x="67" y="172"/>
                </a:lnTo>
                <a:lnTo>
                  <a:pt x="67" y="162"/>
                </a:lnTo>
                <a:lnTo>
                  <a:pt x="67" y="167"/>
                </a:lnTo>
                <a:lnTo>
                  <a:pt x="67" y="183"/>
                </a:lnTo>
                <a:lnTo>
                  <a:pt x="67" y="232"/>
                </a:lnTo>
                <a:lnTo>
                  <a:pt x="67" y="302"/>
                </a:lnTo>
                <a:lnTo>
                  <a:pt x="67" y="383"/>
                </a:lnTo>
                <a:lnTo>
                  <a:pt x="73" y="448"/>
                </a:lnTo>
                <a:lnTo>
                  <a:pt x="73" y="485"/>
                </a:lnTo>
                <a:lnTo>
                  <a:pt x="73" y="480"/>
                </a:lnTo>
                <a:lnTo>
                  <a:pt x="73" y="442"/>
                </a:lnTo>
                <a:lnTo>
                  <a:pt x="73" y="378"/>
                </a:lnTo>
                <a:lnTo>
                  <a:pt x="73" y="318"/>
                </a:lnTo>
                <a:lnTo>
                  <a:pt x="73" y="275"/>
                </a:lnTo>
                <a:lnTo>
                  <a:pt x="73" y="237"/>
                </a:lnTo>
                <a:lnTo>
                  <a:pt x="73" y="178"/>
                </a:lnTo>
                <a:lnTo>
                  <a:pt x="73" y="97"/>
                </a:lnTo>
                <a:lnTo>
                  <a:pt x="73" y="48"/>
                </a:lnTo>
                <a:lnTo>
                  <a:pt x="73" y="75"/>
                </a:lnTo>
                <a:lnTo>
                  <a:pt x="73" y="183"/>
                </a:lnTo>
                <a:lnTo>
                  <a:pt x="73" y="324"/>
                </a:lnTo>
                <a:lnTo>
                  <a:pt x="73" y="453"/>
                </a:lnTo>
                <a:lnTo>
                  <a:pt x="73" y="550"/>
                </a:lnTo>
                <a:lnTo>
                  <a:pt x="73" y="604"/>
                </a:lnTo>
                <a:lnTo>
                  <a:pt x="73" y="615"/>
                </a:lnTo>
                <a:lnTo>
                  <a:pt x="73" y="593"/>
                </a:lnTo>
                <a:lnTo>
                  <a:pt x="73" y="561"/>
                </a:lnTo>
                <a:lnTo>
                  <a:pt x="73" y="512"/>
                </a:lnTo>
                <a:lnTo>
                  <a:pt x="73" y="453"/>
                </a:lnTo>
                <a:lnTo>
                  <a:pt x="73" y="383"/>
                </a:lnTo>
                <a:lnTo>
                  <a:pt x="73" y="318"/>
                </a:lnTo>
                <a:lnTo>
                  <a:pt x="73" y="259"/>
                </a:lnTo>
                <a:lnTo>
                  <a:pt x="73" y="205"/>
                </a:lnTo>
                <a:lnTo>
                  <a:pt x="73" y="167"/>
                </a:lnTo>
                <a:lnTo>
                  <a:pt x="73" y="156"/>
                </a:lnTo>
                <a:lnTo>
                  <a:pt x="73" y="167"/>
                </a:lnTo>
                <a:lnTo>
                  <a:pt x="73" y="189"/>
                </a:lnTo>
                <a:lnTo>
                  <a:pt x="73" y="205"/>
                </a:lnTo>
                <a:lnTo>
                  <a:pt x="73" y="216"/>
                </a:lnTo>
                <a:lnTo>
                  <a:pt x="73" y="226"/>
                </a:lnTo>
                <a:lnTo>
                  <a:pt x="73" y="243"/>
                </a:lnTo>
                <a:lnTo>
                  <a:pt x="73" y="221"/>
                </a:lnTo>
                <a:lnTo>
                  <a:pt x="73" y="194"/>
                </a:lnTo>
                <a:lnTo>
                  <a:pt x="73" y="178"/>
                </a:lnTo>
                <a:lnTo>
                  <a:pt x="73" y="199"/>
                </a:lnTo>
                <a:lnTo>
                  <a:pt x="73" y="248"/>
                </a:lnTo>
                <a:lnTo>
                  <a:pt x="73" y="307"/>
                </a:lnTo>
                <a:lnTo>
                  <a:pt x="73" y="367"/>
                </a:lnTo>
                <a:lnTo>
                  <a:pt x="73" y="415"/>
                </a:lnTo>
                <a:lnTo>
                  <a:pt x="73" y="448"/>
                </a:lnTo>
                <a:lnTo>
                  <a:pt x="73" y="453"/>
                </a:lnTo>
                <a:lnTo>
                  <a:pt x="73" y="437"/>
                </a:lnTo>
                <a:lnTo>
                  <a:pt x="73" y="415"/>
                </a:lnTo>
                <a:lnTo>
                  <a:pt x="73" y="394"/>
                </a:lnTo>
                <a:lnTo>
                  <a:pt x="73" y="367"/>
                </a:lnTo>
                <a:lnTo>
                  <a:pt x="73" y="340"/>
                </a:lnTo>
                <a:lnTo>
                  <a:pt x="73" y="329"/>
                </a:lnTo>
                <a:lnTo>
                  <a:pt x="73" y="324"/>
                </a:lnTo>
                <a:lnTo>
                  <a:pt x="73" y="307"/>
                </a:lnTo>
                <a:lnTo>
                  <a:pt x="73" y="280"/>
                </a:lnTo>
                <a:lnTo>
                  <a:pt x="73" y="264"/>
                </a:lnTo>
                <a:lnTo>
                  <a:pt x="73" y="286"/>
                </a:lnTo>
                <a:lnTo>
                  <a:pt x="73" y="313"/>
                </a:lnTo>
                <a:lnTo>
                  <a:pt x="73" y="345"/>
                </a:lnTo>
                <a:lnTo>
                  <a:pt x="73" y="367"/>
                </a:lnTo>
                <a:lnTo>
                  <a:pt x="73" y="378"/>
                </a:lnTo>
                <a:lnTo>
                  <a:pt x="73" y="367"/>
                </a:lnTo>
                <a:lnTo>
                  <a:pt x="73" y="345"/>
                </a:lnTo>
                <a:lnTo>
                  <a:pt x="73" y="329"/>
                </a:lnTo>
                <a:lnTo>
                  <a:pt x="73" y="318"/>
                </a:lnTo>
                <a:lnTo>
                  <a:pt x="73" y="324"/>
                </a:lnTo>
                <a:lnTo>
                  <a:pt x="73" y="313"/>
                </a:lnTo>
                <a:lnTo>
                  <a:pt x="73" y="286"/>
                </a:lnTo>
                <a:lnTo>
                  <a:pt x="73" y="259"/>
                </a:lnTo>
                <a:lnTo>
                  <a:pt x="73" y="248"/>
                </a:lnTo>
                <a:lnTo>
                  <a:pt x="73" y="243"/>
                </a:lnTo>
                <a:lnTo>
                  <a:pt x="73" y="237"/>
                </a:lnTo>
                <a:lnTo>
                  <a:pt x="73" y="243"/>
                </a:lnTo>
                <a:lnTo>
                  <a:pt x="73" y="259"/>
                </a:lnTo>
                <a:lnTo>
                  <a:pt x="73" y="291"/>
                </a:lnTo>
                <a:lnTo>
                  <a:pt x="73" y="313"/>
                </a:lnTo>
                <a:lnTo>
                  <a:pt x="73" y="334"/>
                </a:lnTo>
                <a:lnTo>
                  <a:pt x="73" y="351"/>
                </a:lnTo>
                <a:lnTo>
                  <a:pt x="73" y="361"/>
                </a:lnTo>
                <a:lnTo>
                  <a:pt x="73" y="351"/>
                </a:lnTo>
                <a:lnTo>
                  <a:pt x="73" y="324"/>
                </a:lnTo>
                <a:lnTo>
                  <a:pt x="73" y="297"/>
                </a:lnTo>
                <a:lnTo>
                  <a:pt x="73" y="280"/>
                </a:lnTo>
                <a:lnTo>
                  <a:pt x="79" y="253"/>
                </a:lnTo>
                <a:lnTo>
                  <a:pt x="79" y="226"/>
                </a:lnTo>
                <a:lnTo>
                  <a:pt x="79" y="221"/>
                </a:lnTo>
                <a:lnTo>
                  <a:pt x="79" y="253"/>
                </a:lnTo>
                <a:lnTo>
                  <a:pt x="79" y="329"/>
                </a:lnTo>
                <a:lnTo>
                  <a:pt x="79" y="410"/>
                </a:lnTo>
                <a:lnTo>
                  <a:pt x="79" y="475"/>
                </a:lnTo>
                <a:lnTo>
                  <a:pt x="79" y="496"/>
                </a:lnTo>
                <a:lnTo>
                  <a:pt x="79" y="485"/>
                </a:lnTo>
                <a:lnTo>
                  <a:pt x="79" y="464"/>
                </a:lnTo>
                <a:lnTo>
                  <a:pt x="79" y="442"/>
                </a:lnTo>
                <a:lnTo>
                  <a:pt x="79" y="426"/>
                </a:lnTo>
                <a:lnTo>
                  <a:pt x="79" y="404"/>
                </a:lnTo>
                <a:lnTo>
                  <a:pt x="79" y="367"/>
                </a:lnTo>
                <a:lnTo>
                  <a:pt x="79" y="324"/>
                </a:lnTo>
                <a:lnTo>
                  <a:pt x="79" y="286"/>
                </a:lnTo>
                <a:lnTo>
                  <a:pt x="79" y="248"/>
                </a:lnTo>
                <a:lnTo>
                  <a:pt x="79" y="205"/>
                </a:lnTo>
                <a:lnTo>
                  <a:pt x="79" y="162"/>
                </a:lnTo>
                <a:lnTo>
                  <a:pt x="79" y="156"/>
                </a:lnTo>
                <a:lnTo>
                  <a:pt x="79" y="189"/>
                </a:lnTo>
                <a:lnTo>
                  <a:pt x="79" y="232"/>
                </a:lnTo>
                <a:lnTo>
                  <a:pt x="79" y="259"/>
                </a:lnTo>
                <a:lnTo>
                  <a:pt x="79" y="270"/>
                </a:lnTo>
                <a:lnTo>
                  <a:pt x="79" y="291"/>
                </a:lnTo>
                <a:lnTo>
                  <a:pt x="79" y="318"/>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8" name="Freeform 210"/>
          <p:cNvSpPr>
            <a:spLocks/>
          </p:cNvSpPr>
          <p:nvPr/>
        </p:nvSpPr>
        <p:spPr bwMode="auto">
          <a:xfrm>
            <a:off x="5440363" y="2152650"/>
            <a:ext cx="165100" cy="725488"/>
          </a:xfrm>
          <a:custGeom>
            <a:avLst/>
            <a:gdLst>
              <a:gd name="T0" fmla="*/ 0 w 73"/>
              <a:gd name="T1" fmla="*/ 367 h 578"/>
              <a:gd name="T2" fmla="*/ 0 w 73"/>
              <a:gd name="T3" fmla="*/ 319 h 578"/>
              <a:gd name="T4" fmla="*/ 0 w 73"/>
              <a:gd name="T5" fmla="*/ 394 h 578"/>
              <a:gd name="T6" fmla="*/ 6 w 73"/>
              <a:gd name="T7" fmla="*/ 308 h 578"/>
              <a:gd name="T8" fmla="*/ 6 w 73"/>
              <a:gd name="T9" fmla="*/ 189 h 578"/>
              <a:gd name="T10" fmla="*/ 6 w 73"/>
              <a:gd name="T11" fmla="*/ 351 h 578"/>
              <a:gd name="T12" fmla="*/ 6 w 73"/>
              <a:gd name="T13" fmla="*/ 281 h 578"/>
              <a:gd name="T14" fmla="*/ 6 w 73"/>
              <a:gd name="T15" fmla="*/ 119 h 578"/>
              <a:gd name="T16" fmla="*/ 12 w 73"/>
              <a:gd name="T17" fmla="*/ 86 h 578"/>
              <a:gd name="T18" fmla="*/ 12 w 73"/>
              <a:gd name="T19" fmla="*/ 205 h 578"/>
              <a:gd name="T20" fmla="*/ 12 w 73"/>
              <a:gd name="T21" fmla="*/ 238 h 578"/>
              <a:gd name="T22" fmla="*/ 12 w 73"/>
              <a:gd name="T23" fmla="*/ 194 h 578"/>
              <a:gd name="T24" fmla="*/ 12 w 73"/>
              <a:gd name="T25" fmla="*/ 124 h 578"/>
              <a:gd name="T26" fmla="*/ 18 w 73"/>
              <a:gd name="T27" fmla="*/ 232 h 578"/>
              <a:gd name="T28" fmla="*/ 18 w 73"/>
              <a:gd name="T29" fmla="*/ 227 h 578"/>
              <a:gd name="T30" fmla="*/ 18 w 73"/>
              <a:gd name="T31" fmla="*/ 200 h 578"/>
              <a:gd name="T32" fmla="*/ 18 w 73"/>
              <a:gd name="T33" fmla="*/ 297 h 578"/>
              <a:gd name="T34" fmla="*/ 18 w 73"/>
              <a:gd name="T35" fmla="*/ 259 h 578"/>
              <a:gd name="T36" fmla="*/ 24 w 73"/>
              <a:gd name="T37" fmla="*/ 297 h 578"/>
              <a:gd name="T38" fmla="*/ 24 w 73"/>
              <a:gd name="T39" fmla="*/ 292 h 578"/>
              <a:gd name="T40" fmla="*/ 24 w 73"/>
              <a:gd name="T41" fmla="*/ 302 h 578"/>
              <a:gd name="T42" fmla="*/ 24 w 73"/>
              <a:gd name="T43" fmla="*/ 200 h 578"/>
              <a:gd name="T44" fmla="*/ 24 w 73"/>
              <a:gd name="T45" fmla="*/ 324 h 578"/>
              <a:gd name="T46" fmla="*/ 30 w 73"/>
              <a:gd name="T47" fmla="*/ 335 h 578"/>
              <a:gd name="T48" fmla="*/ 30 w 73"/>
              <a:gd name="T49" fmla="*/ 443 h 578"/>
              <a:gd name="T50" fmla="*/ 30 w 73"/>
              <a:gd name="T51" fmla="*/ 216 h 578"/>
              <a:gd name="T52" fmla="*/ 30 w 73"/>
              <a:gd name="T53" fmla="*/ 319 h 578"/>
              <a:gd name="T54" fmla="*/ 36 w 73"/>
              <a:gd name="T55" fmla="*/ 265 h 578"/>
              <a:gd name="T56" fmla="*/ 36 w 73"/>
              <a:gd name="T57" fmla="*/ 227 h 578"/>
              <a:gd name="T58" fmla="*/ 36 w 73"/>
              <a:gd name="T59" fmla="*/ 157 h 578"/>
              <a:gd name="T60" fmla="*/ 36 w 73"/>
              <a:gd name="T61" fmla="*/ 259 h 578"/>
              <a:gd name="T62" fmla="*/ 36 w 73"/>
              <a:gd name="T63" fmla="*/ 292 h 578"/>
              <a:gd name="T64" fmla="*/ 42 w 73"/>
              <a:gd name="T65" fmla="*/ 329 h 578"/>
              <a:gd name="T66" fmla="*/ 42 w 73"/>
              <a:gd name="T67" fmla="*/ 378 h 578"/>
              <a:gd name="T68" fmla="*/ 42 w 73"/>
              <a:gd name="T69" fmla="*/ 184 h 578"/>
              <a:gd name="T70" fmla="*/ 42 w 73"/>
              <a:gd name="T71" fmla="*/ 178 h 578"/>
              <a:gd name="T72" fmla="*/ 42 w 73"/>
              <a:gd name="T73" fmla="*/ 297 h 578"/>
              <a:gd name="T74" fmla="*/ 48 w 73"/>
              <a:gd name="T75" fmla="*/ 308 h 578"/>
              <a:gd name="T76" fmla="*/ 48 w 73"/>
              <a:gd name="T77" fmla="*/ 540 h 578"/>
              <a:gd name="T78" fmla="*/ 48 w 73"/>
              <a:gd name="T79" fmla="*/ 319 h 578"/>
              <a:gd name="T80" fmla="*/ 48 w 73"/>
              <a:gd name="T81" fmla="*/ 216 h 578"/>
              <a:gd name="T82" fmla="*/ 54 w 73"/>
              <a:gd name="T83" fmla="*/ 265 h 578"/>
              <a:gd name="T84" fmla="*/ 54 w 73"/>
              <a:gd name="T85" fmla="*/ 394 h 578"/>
              <a:gd name="T86" fmla="*/ 54 w 73"/>
              <a:gd name="T87" fmla="*/ 243 h 578"/>
              <a:gd name="T88" fmla="*/ 54 w 73"/>
              <a:gd name="T89" fmla="*/ 135 h 578"/>
              <a:gd name="T90" fmla="*/ 54 w 73"/>
              <a:gd name="T91" fmla="*/ 194 h 578"/>
              <a:gd name="T92" fmla="*/ 61 w 73"/>
              <a:gd name="T93" fmla="*/ 200 h 578"/>
              <a:gd name="T94" fmla="*/ 61 w 73"/>
              <a:gd name="T95" fmla="*/ 378 h 578"/>
              <a:gd name="T96" fmla="*/ 61 w 73"/>
              <a:gd name="T97" fmla="*/ 108 h 578"/>
              <a:gd name="T98" fmla="*/ 61 w 73"/>
              <a:gd name="T99" fmla="*/ 319 h 578"/>
              <a:gd name="T100" fmla="*/ 61 w 73"/>
              <a:gd name="T101" fmla="*/ 405 h 578"/>
              <a:gd name="T102" fmla="*/ 67 w 73"/>
              <a:gd name="T103" fmla="*/ 356 h 578"/>
              <a:gd name="T104" fmla="*/ 67 w 73"/>
              <a:gd name="T105" fmla="*/ 281 h 578"/>
              <a:gd name="T106" fmla="*/ 67 w 73"/>
              <a:gd name="T107" fmla="*/ 351 h 578"/>
              <a:gd name="T108" fmla="*/ 67 w 73"/>
              <a:gd name="T109" fmla="*/ 189 h 578"/>
              <a:gd name="T110" fmla="*/ 67 w 73"/>
              <a:gd name="T111" fmla="*/ 394 h 578"/>
              <a:gd name="T112" fmla="*/ 73 w 73"/>
              <a:gd name="T113" fmla="*/ 372 h 578"/>
              <a:gd name="T114" fmla="*/ 73 w 73"/>
              <a:gd name="T115" fmla="*/ 308 h 578"/>
              <a:gd name="T116" fmla="*/ 73 w 73"/>
              <a:gd name="T117" fmla="*/ 324 h 578"/>
              <a:gd name="T118" fmla="*/ 73 w 73"/>
              <a:gd name="T119" fmla="*/ 399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 h="578">
                <a:moveTo>
                  <a:pt x="0" y="286"/>
                </a:moveTo>
                <a:lnTo>
                  <a:pt x="0" y="313"/>
                </a:lnTo>
                <a:lnTo>
                  <a:pt x="0" y="329"/>
                </a:lnTo>
                <a:lnTo>
                  <a:pt x="0" y="319"/>
                </a:lnTo>
                <a:lnTo>
                  <a:pt x="0" y="286"/>
                </a:lnTo>
                <a:lnTo>
                  <a:pt x="0" y="227"/>
                </a:lnTo>
                <a:lnTo>
                  <a:pt x="0" y="173"/>
                </a:lnTo>
                <a:lnTo>
                  <a:pt x="0" y="140"/>
                </a:lnTo>
                <a:lnTo>
                  <a:pt x="0" y="167"/>
                </a:lnTo>
                <a:lnTo>
                  <a:pt x="0" y="238"/>
                </a:lnTo>
                <a:lnTo>
                  <a:pt x="0" y="313"/>
                </a:lnTo>
                <a:lnTo>
                  <a:pt x="0" y="367"/>
                </a:lnTo>
                <a:lnTo>
                  <a:pt x="0" y="394"/>
                </a:lnTo>
                <a:lnTo>
                  <a:pt x="0" y="410"/>
                </a:lnTo>
                <a:lnTo>
                  <a:pt x="0" y="416"/>
                </a:lnTo>
                <a:lnTo>
                  <a:pt x="0" y="394"/>
                </a:lnTo>
                <a:lnTo>
                  <a:pt x="0" y="367"/>
                </a:lnTo>
                <a:lnTo>
                  <a:pt x="0" y="329"/>
                </a:lnTo>
                <a:lnTo>
                  <a:pt x="0" y="302"/>
                </a:lnTo>
                <a:lnTo>
                  <a:pt x="0" y="275"/>
                </a:lnTo>
                <a:lnTo>
                  <a:pt x="0" y="248"/>
                </a:lnTo>
                <a:lnTo>
                  <a:pt x="0" y="221"/>
                </a:lnTo>
                <a:lnTo>
                  <a:pt x="0" y="211"/>
                </a:lnTo>
                <a:lnTo>
                  <a:pt x="0" y="221"/>
                </a:lnTo>
                <a:lnTo>
                  <a:pt x="0" y="248"/>
                </a:lnTo>
                <a:lnTo>
                  <a:pt x="0" y="265"/>
                </a:lnTo>
                <a:lnTo>
                  <a:pt x="0" y="270"/>
                </a:lnTo>
                <a:lnTo>
                  <a:pt x="0" y="281"/>
                </a:lnTo>
                <a:lnTo>
                  <a:pt x="0" y="302"/>
                </a:lnTo>
                <a:lnTo>
                  <a:pt x="0" y="335"/>
                </a:lnTo>
                <a:lnTo>
                  <a:pt x="0" y="362"/>
                </a:lnTo>
                <a:lnTo>
                  <a:pt x="0" y="367"/>
                </a:lnTo>
                <a:lnTo>
                  <a:pt x="0" y="346"/>
                </a:lnTo>
                <a:lnTo>
                  <a:pt x="0" y="319"/>
                </a:lnTo>
                <a:lnTo>
                  <a:pt x="0" y="302"/>
                </a:lnTo>
                <a:lnTo>
                  <a:pt x="0" y="292"/>
                </a:lnTo>
                <a:lnTo>
                  <a:pt x="0" y="286"/>
                </a:lnTo>
                <a:lnTo>
                  <a:pt x="0" y="270"/>
                </a:lnTo>
                <a:lnTo>
                  <a:pt x="0" y="238"/>
                </a:lnTo>
                <a:lnTo>
                  <a:pt x="0" y="178"/>
                </a:lnTo>
                <a:lnTo>
                  <a:pt x="0" y="119"/>
                </a:lnTo>
                <a:lnTo>
                  <a:pt x="0" y="97"/>
                </a:lnTo>
                <a:lnTo>
                  <a:pt x="0" y="130"/>
                </a:lnTo>
                <a:lnTo>
                  <a:pt x="0" y="200"/>
                </a:lnTo>
                <a:lnTo>
                  <a:pt x="0" y="270"/>
                </a:lnTo>
                <a:lnTo>
                  <a:pt x="0" y="329"/>
                </a:lnTo>
                <a:lnTo>
                  <a:pt x="0" y="383"/>
                </a:lnTo>
                <a:lnTo>
                  <a:pt x="0" y="421"/>
                </a:lnTo>
                <a:lnTo>
                  <a:pt x="0" y="443"/>
                </a:lnTo>
                <a:lnTo>
                  <a:pt x="0" y="432"/>
                </a:lnTo>
                <a:lnTo>
                  <a:pt x="0" y="394"/>
                </a:lnTo>
                <a:lnTo>
                  <a:pt x="0" y="335"/>
                </a:lnTo>
                <a:lnTo>
                  <a:pt x="0" y="286"/>
                </a:lnTo>
                <a:lnTo>
                  <a:pt x="0" y="254"/>
                </a:lnTo>
                <a:lnTo>
                  <a:pt x="0" y="238"/>
                </a:lnTo>
                <a:lnTo>
                  <a:pt x="0" y="232"/>
                </a:lnTo>
                <a:lnTo>
                  <a:pt x="0" y="221"/>
                </a:lnTo>
                <a:lnTo>
                  <a:pt x="0" y="216"/>
                </a:lnTo>
                <a:lnTo>
                  <a:pt x="0" y="205"/>
                </a:lnTo>
                <a:lnTo>
                  <a:pt x="6" y="200"/>
                </a:lnTo>
                <a:lnTo>
                  <a:pt x="6" y="205"/>
                </a:lnTo>
                <a:lnTo>
                  <a:pt x="6" y="221"/>
                </a:lnTo>
                <a:lnTo>
                  <a:pt x="6" y="254"/>
                </a:lnTo>
                <a:lnTo>
                  <a:pt x="6" y="275"/>
                </a:lnTo>
                <a:lnTo>
                  <a:pt x="6" y="292"/>
                </a:lnTo>
                <a:lnTo>
                  <a:pt x="6" y="313"/>
                </a:lnTo>
                <a:lnTo>
                  <a:pt x="6" y="335"/>
                </a:lnTo>
                <a:lnTo>
                  <a:pt x="6" y="308"/>
                </a:lnTo>
                <a:lnTo>
                  <a:pt x="6" y="281"/>
                </a:lnTo>
                <a:lnTo>
                  <a:pt x="6" y="286"/>
                </a:lnTo>
                <a:lnTo>
                  <a:pt x="6" y="281"/>
                </a:lnTo>
                <a:lnTo>
                  <a:pt x="6" y="265"/>
                </a:lnTo>
                <a:lnTo>
                  <a:pt x="6" y="248"/>
                </a:lnTo>
                <a:lnTo>
                  <a:pt x="6" y="270"/>
                </a:lnTo>
                <a:lnTo>
                  <a:pt x="6" y="329"/>
                </a:lnTo>
                <a:lnTo>
                  <a:pt x="6" y="399"/>
                </a:lnTo>
                <a:lnTo>
                  <a:pt x="6" y="448"/>
                </a:lnTo>
                <a:lnTo>
                  <a:pt x="6" y="459"/>
                </a:lnTo>
                <a:lnTo>
                  <a:pt x="6" y="426"/>
                </a:lnTo>
                <a:lnTo>
                  <a:pt x="6" y="372"/>
                </a:lnTo>
                <a:lnTo>
                  <a:pt x="6" y="319"/>
                </a:lnTo>
                <a:lnTo>
                  <a:pt x="6" y="265"/>
                </a:lnTo>
                <a:lnTo>
                  <a:pt x="6" y="232"/>
                </a:lnTo>
                <a:lnTo>
                  <a:pt x="6" y="211"/>
                </a:lnTo>
                <a:lnTo>
                  <a:pt x="6" y="189"/>
                </a:lnTo>
                <a:lnTo>
                  <a:pt x="6" y="173"/>
                </a:lnTo>
                <a:lnTo>
                  <a:pt x="6" y="194"/>
                </a:lnTo>
                <a:lnTo>
                  <a:pt x="6" y="221"/>
                </a:lnTo>
                <a:lnTo>
                  <a:pt x="6" y="232"/>
                </a:lnTo>
                <a:lnTo>
                  <a:pt x="6" y="243"/>
                </a:lnTo>
                <a:lnTo>
                  <a:pt x="6" y="265"/>
                </a:lnTo>
                <a:lnTo>
                  <a:pt x="6" y="292"/>
                </a:lnTo>
                <a:lnTo>
                  <a:pt x="6" y="297"/>
                </a:lnTo>
                <a:lnTo>
                  <a:pt x="6" y="286"/>
                </a:lnTo>
                <a:lnTo>
                  <a:pt x="6" y="270"/>
                </a:lnTo>
                <a:lnTo>
                  <a:pt x="6" y="248"/>
                </a:lnTo>
                <a:lnTo>
                  <a:pt x="6" y="238"/>
                </a:lnTo>
                <a:lnTo>
                  <a:pt x="6" y="243"/>
                </a:lnTo>
                <a:lnTo>
                  <a:pt x="6" y="270"/>
                </a:lnTo>
                <a:lnTo>
                  <a:pt x="6" y="313"/>
                </a:lnTo>
                <a:lnTo>
                  <a:pt x="6" y="340"/>
                </a:lnTo>
                <a:lnTo>
                  <a:pt x="6" y="351"/>
                </a:lnTo>
                <a:lnTo>
                  <a:pt x="6" y="340"/>
                </a:lnTo>
                <a:lnTo>
                  <a:pt x="6" y="329"/>
                </a:lnTo>
                <a:lnTo>
                  <a:pt x="6" y="324"/>
                </a:lnTo>
                <a:lnTo>
                  <a:pt x="6" y="313"/>
                </a:lnTo>
                <a:lnTo>
                  <a:pt x="6" y="297"/>
                </a:lnTo>
                <a:lnTo>
                  <a:pt x="6" y="286"/>
                </a:lnTo>
                <a:lnTo>
                  <a:pt x="6" y="275"/>
                </a:lnTo>
                <a:lnTo>
                  <a:pt x="6" y="265"/>
                </a:lnTo>
                <a:lnTo>
                  <a:pt x="6" y="248"/>
                </a:lnTo>
                <a:lnTo>
                  <a:pt x="6" y="238"/>
                </a:lnTo>
                <a:lnTo>
                  <a:pt x="6" y="232"/>
                </a:lnTo>
                <a:lnTo>
                  <a:pt x="6" y="221"/>
                </a:lnTo>
                <a:lnTo>
                  <a:pt x="6" y="200"/>
                </a:lnTo>
                <a:lnTo>
                  <a:pt x="6" y="189"/>
                </a:lnTo>
                <a:lnTo>
                  <a:pt x="6" y="205"/>
                </a:lnTo>
                <a:lnTo>
                  <a:pt x="6" y="243"/>
                </a:lnTo>
                <a:lnTo>
                  <a:pt x="6" y="281"/>
                </a:lnTo>
                <a:lnTo>
                  <a:pt x="6" y="302"/>
                </a:lnTo>
                <a:lnTo>
                  <a:pt x="6" y="329"/>
                </a:lnTo>
                <a:lnTo>
                  <a:pt x="6" y="362"/>
                </a:lnTo>
                <a:lnTo>
                  <a:pt x="6" y="372"/>
                </a:lnTo>
                <a:lnTo>
                  <a:pt x="6" y="346"/>
                </a:lnTo>
                <a:lnTo>
                  <a:pt x="6" y="313"/>
                </a:lnTo>
                <a:lnTo>
                  <a:pt x="6" y="292"/>
                </a:lnTo>
                <a:lnTo>
                  <a:pt x="6" y="302"/>
                </a:lnTo>
                <a:lnTo>
                  <a:pt x="6" y="319"/>
                </a:lnTo>
                <a:lnTo>
                  <a:pt x="6" y="329"/>
                </a:lnTo>
                <a:lnTo>
                  <a:pt x="6" y="335"/>
                </a:lnTo>
                <a:lnTo>
                  <a:pt x="6" y="329"/>
                </a:lnTo>
                <a:lnTo>
                  <a:pt x="6" y="313"/>
                </a:lnTo>
                <a:lnTo>
                  <a:pt x="6" y="281"/>
                </a:lnTo>
                <a:lnTo>
                  <a:pt x="6" y="232"/>
                </a:lnTo>
                <a:lnTo>
                  <a:pt x="6" y="178"/>
                </a:lnTo>
                <a:lnTo>
                  <a:pt x="6" y="119"/>
                </a:lnTo>
                <a:lnTo>
                  <a:pt x="6" y="70"/>
                </a:lnTo>
                <a:lnTo>
                  <a:pt x="12" y="130"/>
                </a:lnTo>
                <a:lnTo>
                  <a:pt x="12" y="221"/>
                </a:lnTo>
                <a:lnTo>
                  <a:pt x="12" y="302"/>
                </a:lnTo>
                <a:lnTo>
                  <a:pt x="12" y="372"/>
                </a:lnTo>
                <a:lnTo>
                  <a:pt x="12" y="426"/>
                </a:lnTo>
                <a:lnTo>
                  <a:pt x="12" y="475"/>
                </a:lnTo>
                <a:lnTo>
                  <a:pt x="12" y="497"/>
                </a:lnTo>
                <a:lnTo>
                  <a:pt x="12" y="491"/>
                </a:lnTo>
                <a:lnTo>
                  <a:pt x="12" y="459"/>
                </a:lnTo>
                <a:lnTo>
                  <a:pt x="12" y="405"/>
                </a:lnTo>
                <a:lnTo>
                  <a:pt x="12" y="346"/>
                </a:lnTo>
                <a:lnTo>
                  <a:pt x="12" y="286"/>
                </a:lnTo>
                <a:lnTo>
                  <a:pt x="12" y="232"/>
                </a:lnTo>
                <a:lnTo>
                  <a:pt x="12" y="178"/>
                </a:lnTo>
                <a:lnTo>
                  <a:pt x="12" y="124"/>
                </a:lnTo>
                <a:lnTo>
                  <a:pt x="12" y="86"/>
                </a:lnTo>
                <a:lnTo>
                  <a:pt x="12" y="97"/>
                </a:lnTo>
                <a:lnTo>
                  <a:pt x="12" y="151"/>
                </a:lnTo>
                <a:lnTo>
                  <a:pt x="12" y="238"/>
                </a:lnTo>
                <a:lnTo>
                  <a:pt x="12" y="324"/>
                </a:lnTo>
                <a:lnTo>
                  <a:pt x="12" y="383"/>
                </a:lnTo>
                <a:lnTo>
                  <a:pt x="12" y="421"/>
                </a:lnTo>
                <a:lnTo>
                  <a:pt x="12" y="443"/>
                </a:lnTo>
                <a:lnTo>
                  <a:pt x="12" y="432"/>
                </a:lnTo>
                <a:lnTo>
                  <a:pt x="12" y="394"/>
                </a:lnTo>
                <a:lnTo>
                  <a:pt x="12" y="335"/>
                </a:lnTo>
                <a:lnTo>
                  <a:pt x="12" y="286"/>
                </a:lnTo>
                <a:lnTo>
                  <a:pt x="12" y="265"/>
                </a:lnTo>
                <a:lnTo>
                  <a:pt x="12" y="254"/>
                </a:lnTo>
                <a:lnTo>
                  <a:pt x="12" y="232"/>
                </a:lnTo>
                <a:lnTo>
                  <a:pt x="12" y="211"/>
                </a:lnTo>
                <a:lnTo>
                  <a:pt x="12" y="200"/>
                </a:lnTo>
                <a:lnTo>
                  <a:pt x="12" y="205"/>
                </a:lnTo>
                <a:lnTo>
                  <a:pt x="12" y="221"/>
                </a:lnTo>
                <a:lnTo>
                  <a:pt x="12" y="227"/>
                </a:lnTo>
                <a:lnTo>
                  <a:pt x="12" y="200"/>
                </a:lnTo>
                <a:lnTo>
                  <a:pt x="12" y="151"/>
                </a:lnTo>
                <a:lnTo>
                  <a:pt x="12" y="103"/>
                </a:lnTo>
                <a:lnTo>
                  <a:pt x="12" y="97"/>
                </a:lnTo>
                <a:lnTo>
                  <a:pt x="12" y="162"/>
                </a:lnTo>
                <a:lnTo>
                  <a:pt x="12" y="265"/>
                </a:lnTo>
                <a:lnTo>
                  <a:pt x="12" y="356"/>
                </a:lnTo>
                <a:lnTo>
                  <a:pt x="12" y="410"/>
                </a:lnTo>
                <a:lnTo>
                  <a:pt x="12" y="437"/>
                </a:lnTo>
                <a:lnTo>
                  <a:pt x="12" y="464"/>
                </a:lnTo>
                <a:lnTo>
                  <a:pt x="12" y="486"/>
                </a:lnTo>
                <a:lnTo>
                  <a:pt x="12" y="470"/>
                </a:lnTo>
                <a:lnTo>
                  <a:pt x="12" y="399"/>
                </a:lnTo>
                <a:lnTo>
                  <a:pt x="12" y="308"/>
                </a:lnTo>
                <a:lnTo>
                  <a:pt x="12" y="238"/>
                </a:lnTo>
                <a:lnTo>
                  <a:pt x="12" y="216"/>
                </a:lnTo>
                <a:lnTo>
                  <a:pt x="12" y="227"/>
                </a:lnTo>
                <a:lnTo>
                  <a:pt x="12" y="248"/>
                </a:lnTo>
                <a:lnTo>
                  <a:pt x="12" y="275"/>
                </a:lnTo>
                <a:lnTo>
                  <a:pt x="12" y="292"/>
                </a:lnTo>
                <a:lnTo>
                  <a:pt x="12" y="313"/>
                </a:lnTo>
                <a:lnTo>
                  <a:pt x="12" y="329"/>
                </a:lnTo>
                <a:lnTo>
                  <a:pt x="12" y="335"/>
                </a:lnTo>
                <a:lnTo>
                  <a:pt x="12" y="308"/>
                </a:lnTo>
                <a:lnTo>
                  <a:pt x="12" y="259"/>
                </a:lnTo>
                <a:lnTo>
                  <a:pt x="12" y="216"/>
                </a:lnTo>
                <a:lnTo>
                  <a:pt x="12" y="189"/>
                </a:lnTo>
                <a:lnTo>
                  <a:pt x="12" y="173"/>
                </a:lnTo>
                <a:lnTo>
                  <a:pt x="12" y="162"/>
                </a:lnTo>
                <a:lnTo>
                  <a:pt x="12" y="167"/>
                </a:lnTo>
                <a:lnTo>
                  <a:pt x="12" y="184"/>
                </a:lnTo>
                <a:lnTo>
                  <a:pt x="12" y="194"/>
                </a:lnTo>
                <a:lnTo>
                  <a:pt x="12" y="205"/>
                </a:lnTo>
                <a:lnTo>
                  <a:pt x="12" y="221"/>
                </a:lnTo>
                <a:lnTo>
                  <a:pt x="12" y="265"/>
                </a:lnTo>
                <a:lnTo>
                  <a:pt x="12" y="319"/>
                </a:lnTo>
                <a:lnTo>
                  <a:pt x="12" y="383"/>
                </a:lnTo>
                <a:lnTo>
                  <a:pt x="12" y="437"/>
                </a:lnTo>
                <a:lnTo>
                  <a:pt x="12" y="464"/>
                </a:lnTo>
                <a:lnTo>
                  <a:pt x="12" y="443"/>
                </a:lnTo>
                <a:lnTo>
                  <a:pt x="12" y="405"/>
                </a:lnTo>
                <a:lnTo>
                  <a:pt x="12" y="362"/>
                </a:lnTo>
                <a:lnTo>
                  <a:pt x="12" y="313"/>
                </a:lnTo>
                <a:lnTo>
                  <a:pt x="12" y="270"/>
                </a:lnTo>
                <a:lnTo>
                  <a:pt x="12" y="254"/>
                </a:lnTo>
                <a:lnTo>
                  <a:pt x="12" y="243"/>
                </a:lnTo>
                <a:lnTo>
                  <a:pt x="12" y="221"/>
                </a:lnTo>
                <a:lnTo>
                  <a:pt x="12" y="173"/>
                </a:lnTo>
                <a:lnTo>
                  <a:pt x="12" y="124"/>
                </a:lnTo>
                <a:lnTo>
                  <a:pt x="18" y="119"/>
                </a:lnTo>
                <a:lnTo>
                  <a:pt x="18" y="151"/>
                </a:lnTo>
                <a:lnTo>
                  <a:pt x="18" y="194"/>
                </a:lnTo>
                <a:lnTo>
                  <a:pt x="18" y="216"/>
                </a:lnTo>
                <a:lnTo>
                  <a:pt x="18" y="221"/>
                </a:lnTo>
                <a:lnTo>
                  <a:pt x="18" y="232"/>
                </a:lnTo>
                <a:lnTo>
                  <a:pt x="18" y="275"/>
                </a:lnTo>
                <a:lnTo>
                  <a:pt x="18" y="346"/>
                </a:lnTo>
                <a:lnTo>
                  <a:pt x="18" y="426"/>
                </a:lnTo>
                <a:lnTo>
                  <a:pt x="18" y="486"/>
                </a:lnTo>
                <a:lnTo>
                  <a:pt x="18" y="502"/>
                </a:lnTo>
                <a:lnTo>
                  <a:pt x="18" y="475"/>
                </a:lnTo>
                <a:lnTo>
                  <a:pt x="18" y="426"/>
                </a:lnTo>
                <a:lnTo>
                  <a:pt x="18" y="383"/>
                </a:lnTo>
                <a:lnTo>
                  <a:pt x="18" y="335"/>
                </a:lnTo>
                <a:lnTo>
                  <a:pt x="18" y="281"/>
                </a:lnTo>
                <a:lnTo>
                  <a:pt x="18" y="232"/>
                </a:lnTo>
                <a:lnTo>
                  <a:pt x="18" y="194"/>
                </a:lnTo>
                <a:lnTo>
                  <a:pt x="18" y="173"/>
                </a:lnTo>
                <a:lnTo>
                  <a:pt x="18" y="167"/>
                </a:lnTo>
                <a:lnTo>
                  <a:pt x="18" y="178"/>
                </a:lnTo>
                <a:lnTo>
                  <a:pt x="18" y="194"/>
                </a:lnTo>
                <a:lnTo>
                  <a:pt x="18" y="200"/>
                </a:lnTo>
                <a:lnTo>
                  <a:pt x="18" y="189"/>
                </a:lnTo>
                <a:lnTo>
                  <a:pt x="18" y="184"/>
                </a:lnTo>
                <a:lnTo>
                  <a:pt x="18" y="205"/>
                </a:lnTo>
                <a:lnTo>
                  <a:pt x="18" y="243"/>
                </a:lnTo>
                <a:lnTo>
                  <a:pt x="18" y="286"/>
                </a:lnTo>
                <a:lnTo>
                  <a:pt x="18" y="324"/>
                </a:lnTo>
                <a:lnTo>
                  <a:pt x="18" y="356"/>
                </a:lnTo>
                <a:lnTo>
                  <a:pt x="18" y="367"/>
                </a:lnTo>
                <a:lnTo>
                  <a:pt x="18" y="346"/>
                </a:lnTo>
                <a:lnTo>
                  <a:pt x="18" y="297"/>
                </a:lnTo>
                <a:lnTo>
                  <a:pt x="18" y="227"/>
                </a:lnTo>
                <a:lnTo>
                  <a:pt x="18" y="151"/>
                </a:lnTo>
                <a:lnTo>
                  <a:pt x="18" y="108"/>
                </a:lnTo>
                <a:lnTo>
                  <a:pt x="18" y="140"/>
                </a:lnTo>
                <a:lnTo>
                  <a:pt x="18" y="243"/>
                </a:lnTo>
                <a:lnTo>
                  <a:pt x="18" y="362"/>
                </a:lnTo>
                <a:lnTo>
                  <a:pt x="18" y="437"/>
                </a:lnTo>
                <a:lnTo>
                  <a:pt x="18" y="459"/>
                </a:lnTo>
                <a:lnTo>
                  <a:pt x="18" y="453"/>
                </a:lnTo>
                <a:lnTo>
                  <a:pt x="18" y="437"/>
                </a:lnTo>
                <a:lnTo>
                  <a:pt x="18" y="416"/>
                </a:lnTo>
                <a:lnTo>
                  <a:pt x="18" y="367"/>
                </a:lnTo>
                <a:lnTo>
                  <a:pt x="18" y="313"/>
                </a:lnTo>
                <a:lnTo>
                  <a:pt x="18" y="259"/>
                </a:lnTo>
                <a:lnTo>
                  <a:pt x="18" y="221"/>
                </a:lnTo>
                <a:lnTo>
                  <a:pt x="18" y="189"/>
                </a:lnTo>
                <a:lnTo>
                  <a:pt x="18" y="178"/>
                </a:lnTo>
                <a:lnTo>
                  <a:pt x="18" y="200"/>
                </a:lnTo>
                <a:lnTo>
                  <a:pt x="18" y="254"/>
                </a:lnTo>
                <a:lnTo>
                  <a:pt x="18" y="308"/>
                </a:lnTo>
                <a:lnTo>
                  <a:pt x="18" y="351"/>
                </a:lnTo>
                <a:lnTo>
                  <a:pt x="18" y="378"/>
                </a:lnTo>
                <a:lnTo>
                  <a:pt x="18" y="389"/>
                </a:lnTo>
                <a:lnTo>
                  <a:pt x="18" y="372"/>
                </a:lnTo>
                <a:lnTo>
                  <a:pt x="18" y="324"/>
                </a:lnTo>
                <a:lnTo>
                  <a:pt x="18" y="275"/>
                </a:lnTo>
                <a:lnTo>
                  <a:pt x="18" y="238"/>
                </a:lnTo>
                <a:lnTo>
                  <a:pt x="18" y="189"/>
                </a:lnTo>
                <a:lnTo>
                  <a:pt x="18" y="140"/>
                </a:lnTo>
                <a:lnTo>
                  <a:pt x="18" y="113"/>
                </a:lnTo>
                <a:lnTo>
                  <a:pt x="18" y="130"/>
                </a:lnTo>
                <a:lnTo>
                  <a:pt x="18" y="184"/>
                </a:lnTo>
                <a:lnTo>
                  <a:pt x="18" y="238"/>
                </a:lnTo>
                <a:lnTo>
                  <a:pt x="18" y="275"/>
                </a:lnTo>
                <a:lnTo>
                  <a:pt x="18" y="297"/>
                </a:lnTo>
                <a:lnTo>
                  <a:pt x="18" y="329"/>
                </a:lnTo>
                <a:lnTo>
                  <a:pt x="18" y="362"/>
                </a:lnTo>
                <a:lnTo>
                  <a:pt x="18" y="383"/>
                </a:lnTo>
                <a:lnTo>
                  <a:pt x="18" y="389"/>
                </a:lnTo>
                <a:lnTo>
                  <a:pt x="18" y="378"/>
                </a:lnTo>
                <a:lnTo>
                  <a:pt x="18" y="367"/>
                </a:lnTo>
                <a:lnTo>
                  <a:pt x="18" y="346"/>
                </a:lnTo>
                <a:lnTo>
                  <a:pt x="18" y="319"/>
                </a:lnTo>
                <a:lnTo>
                  <a:pt x="18" y="302"/>
                </a:lnTo>
                <a:lnTo>
                  <a:pt x="18" y="281"/>
                </a:lnTo>
                <a:lnTo>
                  <a:pt x="18" y="259"/>
                </a:lnTo>
                <a:lnTo>
                  <a:pt x="18" y="248"/>
                </a:lnTo>
                <a:lnTo>
                  <a:pt x="18" y="259"/>
                </a:lnTo>
                <a:lnTo>
                  <a:pt x="18" y="281"/>
                </a:lnTo>
                <a:lnTo>
                  <a:pt x="18" y="292"/>
                </a:lnTo>
                <a:lnTo>
                  <a:pt x="18" y="281"/>
                </a:lnTo>
                <a:lnTo>
                  <a:pt x="18" y="259"/>
                </a:lnTo>
                <a:lnTo>
                  <a:pt x="24" y="221"/>
                </a:lnTo>
                <a:lnTo>
                  <a:pt x="24" y="167"/>
                </a:lnTo>
                <a:lnTo>
                  <a:pt x="24" y="119"/>
                </a:lnTo>
                <a:lnTo>
                  <a:pt x="24" y="113"/>
                </a:lnTo>
                <a:lnTo>
                  <a:pt x="24" y="162"/>
                </a:lnTo>
                <a:lnTo>
                  <a:pt x="24" y="238"/>
                </a:lnTo>
                <a:lnTo>
                  <a:pt x="24" y="302"/>
                </a:lnTo>
                <a:lnTo>
                  <a:pt x="24" y="351"/>
                </a:lnTo>
                <a:lnTo>
                  <a:pt x="24" y="389"/>
                </a:lnTo>
                <a:lnTo>
                  <a:pt x="24" y="416"/>
                </a:lnTo>
                <a:lnTo>
                  <a:pt x="24" y="421"/>
                </a:lnTo>
                <a:lnTo>
                  <a:pt x="24" y="405"/>
                </a:lnTo>
                <a:lnTo>
                  <a:pt x="24" y="367"/>
                </a:lnTo>
                <a:lnTo>
                  <a:pt x="24" y="335"/>
                </a:lnTo>
                <a:lnTo>
                  <a:pt x="24" y="313"/>
                </a:lnTo>
                <a:lnTo>
                  <a:pt x="24" y="302"/>
                </a:lnTo>
                <a:lnTo>
                  <a:pt x="24" y="297"/>
                </a:lnTo>
                <a:lnTo>
                  <a:pt x="24" y="275"/>
                </a:lnTo>
                <a:lnTo>
                  <a:pt x="24" y="248"/>
                </a:lnTo>
                <a:lnTo>
                  <a:pt x="24" y="216"/>
                </a:lnTo>
                <a:lnTo>
                  <a:pt x="24" y="173"/>
                </a:lnTo>
                <a:lnTo>
                  <a:pt x="24" y="140"/>
                </a:lnTo>
                <a:lnTo>
                  <a:pt x="24" y="135"/>
                </a:lnTo>
                <a:lnTo>
                  <a:pt x="24" y="157"/>
                </a:lnTo>
                <a:lnTo>
                  <a:pt x="24" y="194"/>
                </a:lnTo>
                <a:lnTo>
                  <a:pt x="24" y="232"/>
                </a:lnTo>
                <a:lnTo>
                  <a:pt x="24" y="259"/>
                </a:lnTo>
                <a:lnTo>
                  <a:pt x="24" y="286"/>
                </a:lnTo>
                <a:lnTo>
                  <a:pt x="24" y="340"/>
                </a:lnTo>
                <a:lnTo>
                  <a:pt x="24" y="383"/>
                </a:lnTo>
                <a:lnTo>
                  <a:pt x="24" y="389"/>
                </a:lnTo>
                <a:lnTo>
                  <a:pt x="24" y="346"/>
                </a:lnTo>
                <a:lnTo>
                  <a:pt x="24" y="297"/>
                </a:lnTo>
                <a:lnTo>
                  <a:pt x="24" y="292"/>
                </a:lnTo>
                <a:lnTo>
                  <a:pt x="24" y="319"/>
                </a:lnTo>
                <a:lnTo>
                  <a:pt x="24" y="351"/>
                </a:lnTo>
                <a:lnTo>
                  <a:pt x="24" y="383"/>
                </a:lnTo>
                <a:lnTo>
                  <a:pt x="24" y="421"/>
                </a:lnTo>
                <a:lnTo>
                  <a:pt x="24" y="437"/>
                </a:lnTo>
                <a:lnTo>
                  <a:pt x="24" y="421"/>
                </a:lnTo>
                <a:lnTo>
                  <a:pt x="24" y="372"/>
                </a:lnTo>
                <a:lnTo>
                  <a:pt x="24" y="313"/>
                </a:lnTo>
                <a:lnTo>
                  <a:pt x="24" y="265"/>
                </a:lnTo>
                <a:lnTo>
                  <a:pt x="24" y="232"/>
                </a:lnTo>
                <a:lnTo>
                  <a:pt x="24" y="189"/>
                </a:lnTo>
                <a:lnTo>
                  <a:pt x="24" y="140"/>
                </a:lnTo>
                <a:lnTo>
                  <a:pt x="24" y="113"/>
                </a:lnTo>
                <a:lnTo>
                  <a:pt x="24" y="151"/>
                </a:lnTo>
                <a:lnTo>
                  <a:pt x="24" y="221"/>
                </a:lnTo>
                <a:lnTo>
                  <a:pt x="24" y="286"/>
                </a:lnTo>
                <a:lnTo>
                  <a:pt x="24" y="302"/>
                </a:lnTo>
                <a:lnTo>
                  <a:pt x="24" y="297"/>
                </a:lnTo>
                <a:lnTo>
                  <a:pt x="24" y="281"/>
                </a:lnTo>
                <a:lnTo>
                  <a:pt x="24" y="270"/>
                </a:lnTo>
                <a:lnTo>
                  <a:pt x="24" y="254"/>
                </a:lnTo>
                <a:lnTo>
                  <a:pt x="24" y="248"/>
                </a:lnTo>
                <a:lnTo>
                  <a:pt x="24" y="265"/>
                </a:lnTo>
                <a:lnTo>
                  <a:pt x="24" y="292"/>
                </a:lnTo>
                <a:lnTo>
                  <a:pt x="24" y="335"/>
                </a:lnTo>
                <a:lnTo>
                  <a:pt x="24" y="362"/>
                </a:lnTo>
                <a:lnTo>
                  <a:pt x="24" y="372"/>
                </a:lnTo>
                <a:lnTo>
                  <a:pt x="24" y="356"/>
                </a:lnTo>
                <a:lnTo>
                  <a:pt x="24" y="319"/>
                </a:lnTo>
                <a:lnTo>
                  <a:pt x="24" y="275"/>
                </a:lnTo>
                <a:lnTo>
                  <a:pt x="24" y="243"/>
                </a:lnTo>
                <a:lnTo>
                  <a:pt x="24" y="221"/>
                </a:lnTo>
                <a:lnTo>
                  <a:pt x="24" y="205"/>
                </a:lnTo>
                <a:lnTo>
                  <a:pt x="24" y="200"/>
                </a:lnTo>
                <a:lnTo>
                  <a:pt x="24" y="216"/>
                </a:lnTo>
                <a:lnTo>
                  <a:pt x="24" y="243"/>
                </a:lnTo>
                <a:lnTo>
                  <a:pt x="24" y="248"/>
                </a:lnTo>
                <a:lnTo>
                  <a:pt x="24" y="243"/>
                </a:lnTo>
                <a:lnTo>
                  <a:pt x="24" y="248"/>
                </a:lnTo>
                <a:lnTo>
                  <a:pt x="24" y="270"/>
                </a:lnTo>
                <a:lnTo>
                  <a:pt x="24" y="292"/>
                </a:lnTo>
                <a:lnTo>
                  <a:pt x="24" y="308"/>
                </a:lnTo>
                <a:lnTo>
                  <a:pt x="24" y="319"/>
                </a:lnTo>
                <a:lnTo>
                  <a:pt x="24" y="340"/>
                </a:lnTo>
                <a:lnTo>
                  <a:pt x="24" y="351"/>
                </a:lnTo>
                <a:lnTo>
                  <a:pt x="24" y="346"/>
                </a:lnTo>
                <a:lnTo>
                  <a:pt x="24" y="324"/>
                </a:lnTo>
                <a:lnTo>
                  <a:pt x="24" y="308"/>
                </a:lnTo>
                <a:lnTo>
                  <a:pt x="24" y="319"/>
                </a:lnTo>
                <a:lnTo>
                  <a:pt x="24" y="329"/>
                </a:lnTo>
                <a:lnTo>
                  <a:pt x="24" y="324"/>
                </a:lnTo>
                <a:lnTo>
                  <a:pt x="30" y="308"/>
                </a:lnTo>
                <a:lnTo>
                  <a:pt x="30" y="292"/>
                </a:lnTo>
                <a:lnTo>
                  <a:pt x="30" y="281"/>
                </a:lnTo>
                <a:lnTo>
                  <a:pt x="30" y="254"/>
                </a:lnTo>
                <a:lnTo>
                  <a:pt x="30" y="238"/>
                </a:lnTo>
                <a:lnTo>
                  <a:pt x="30" y="243"/>
                </a:lnTo>
                <a:lnTo>
                  <a:pt x="30" y="270"/>
                </a:lnTo>
                <a:lnTo>
                  <a:pt x="30" y="292"/>
                </a:lnTo>
                <a:lnTo>
                  <a:pt x="30" y="286"/>
                </a:lnTo>
                <a:lnTo>
                  <a:pt x="30" y="281"/>
                </a:lnTo>
                <a:lnTo>
                  <a:pt x="30" y="254"/>
                </a:lnTo>
                <a:lnTo>
                  <a:pt x="30" y="211"/>
                </a:lnTo>
                <a:lnTo>
                  <a:pt x="30" y="173"/>
                </a:lnTo>
                <a:lnTo>
                  <a:pt x="30" y="221"/>
                </a:lnTo>
                <a:lnTo>
                  <a:pt x="30" y="275"/>
                </a:lnTo>
                <a:lnTo>
                  <a:pt x="30" y="313"/>
                </a:lnTo>
                <a:lnTo>
                  <a:pt x="30" y="335"/>
                </a:lnTo>
                <a:lnTo>
                  <a:pt x="30" y="346"/>
                </a:lnTo>
                <a:lnTo>
                  <a:pt x="30" y="351"/>
                </a:lnTo>
                <a:lnTo>
                  <a:pt x="30" y="340"/>
                </a:lnTo>
                <a:lnTo>
                  <a:pt x="30" y="335"/>
                </a:lnTo>
                <a:lnTo>
                  <a:pt x="30" y="324"/>
                </a:lnTo>
                <a:lnTo>
                  <a:pt x="30" y="313"/>
                </a:lnTo>
                <a:lnTo>
                  <a:pt x="30" y="308"/>
                </a:lnTo>
                <a:lnTo>
                  <a:pt x="30" y="302"/>
                </a:lnTo>
                <a:lnTo>
                  <a:pt x="30" y="275"/>
                </a:lnTo>
                <a:lnTo>
                  <a:pt x="30" y="221"/>
                </a:lnTo>
                <a:lnTo>
                  <a:pt x="30" y="157"/>
                </a:lnTo>
                <a:lnTo>
                  <a:pt x="30" y="108"/>
                </a:lnTo>
                <a:lnTo>
                  <a:pt x="30" y="162"/>
                </a:lnTo>
                <a:lnTo>
                  <a:pt x="30" y="243"/>
                </a:lnTo>
                <a:lnTo>
                  <a:pt x="30" y="319"/>
                </a:lnTo>
                <a:lnTo>
                  <a:pt x="30" y="389"/>
                </a:lnTo>
                <a:lnTo>
                  <a:pt x="30" y="443"/>
                </a:lnTo>
                <a:lnTo>
                  <a:pt x="30" y="475"/>
                </a:lnTo>
                <a:lnTo>
                  <a:pt x="30" y="459"/>
                </a:lnTo>
                <a:lnTo>
                  <a:pt x="30" y="410"/>
                </a:lnTo>
                <a:lnTo>
                  <a:pt x="30" y="362"/>
                </a:lnTo>
                <a:lnTo>
                  <a:pt x="30" y="329"/>
                </a:lnTo>
                <a:lnTo>
                  <a:pt x="30" y="308"/>
                </a:lnTo>
                <a:lnTo>
                  <a:pt x="30" y="281"/>
                </a:lnTo>
                <a:lnTo>
                  <a:pt x="30" y="238"/>
                </a:lnTo>
                <a:lnTo>
                  <a:pt x="30" y="194"/>
                </a:lnTo>
                <a:lnTo>
                  <a:pt x="30" y="178"/>
                </a:lnTo>
                <a:lnTo>
                  <a:pt x="30" y="205"/>
                </a:lnTo>
                <a:lnTo>
                  <a:pt x="30" y="248"/>
                </a:lnTo>
                <a:lnTo>
                  <a:pt x="30" y="270"/>
                </a:lnTo>
                <a:lnTo>
                  <a:pt x="30" y="265"/>
                </a:lnTo>
                <a:lnTo>
                  <a:pt x="30" y="248"/>
                </a:lnTo>
                <a:lnTo>
                  <a:pt x="30" y="238"/>
                </a:lnTo>
                <a:lnTo>
                  <a:pt x="30" y="216"/>
                </a:lnTo>
                <a:lnTo>
                  <a:pt x="30" y="184"/>
                </a:lnTo>
                <a:lnTo>
                  <a:pt x="30" y="151"/>
                </a:lnTo>
                <a:lnTo>
                  <a:pt x="30" y="146"/>
                </a:lnTo>
                <a:lnTo>
                  <a:pt x="30" y="173"/>
                </a:lnTo>
                <a:lnTo>
                  <a:pt x="30" y="232"/>
                </a:lnTo>
                <a:lnTo>
                  <a:pt x="30" y="302"/>
                </a:lnTo>
                <a:lnTo>
                  <a:pt x="30" y="367"/>
                </a:lnTo>
                <a:lnTo>
                  <a:pt x="30" y="421"/>
                </a:lnTo>
                <a:lnTo>
                  <a:pt x="30" y="459"/>
                </a:lnTo>
                <a:lnTo>
                  <a:pt x="30" y="421"/>
                </a:lnTo>
                <a:lnTo>
                  <a:pt x="30" y="367"/>
                </a:lnTo>
                <a:lnTo>
                  <a:pt x="30" y="329"/>
                </a:lnTo>
                <a:lnTo>
                  <a:pt x="30" y="308"/>
                </a:lnTo>
                <a:lnTo>
                  <a:pt x="30" y="313"/>
                </a:lnTo>
                <a:lnTo>
                  <a:pt x="30" y="324"/>
                </a:lnTo>
                <a:lnTo>
                  <a:pt x="30" y="329"/>
                </a:lnTo>
                <a:lnTo>
                  <a:pt x="30" y="319"/>
                </a:lnTo>
                <a:lnTo>
                  <a:pt x="30" y="292"/>
                </a:lnTo>
                <a:lnTo>
                  <a:pt x="30" y="259"/>
                </a:lnTo>
                <a:lnTo>
                  <a:pt x="30" y="221"/>
                </a:lnTo>
                <a:lnTo>
                  <a:pt x="30" y="194"/>
                </a:lnTo>
                <a:lnTo>
                  <a:pt x="30" y="189"/>
                </a:lnTo>
                <a:lnTo>
                  <a:pt x="30" y="211"/>
                </a:lnTo>
                <a:lnTo>
                  <a:pt x="30" y="243"/>
                </a:lnTo>
                <a:lnTo>
                  <a:pt x="30" y="254"/>
                </a:lnTo>
                <a:lnTo>
                  <a:pt x="30" y="243"/>
                </a:lnTo>
                <a:lnTo>
                  <a:pt x="30" y="227"/>
                </a:lnTo>
                <a:lnTo>
                  <a:pt x="36" y="221"/>
                </a:lnTo>
                <a:lnTo>
                  <a:pt x="36" y="232"/>
                </a:lnTo>
                <a:lnTo>
                  <a:pt x="36" y="227"/>
                </a:lnTo>
                <a:lnTo>
                  <a:pt x="36" y="200"/>
                </a:lnTo>
                <a:lnTo>
                  <a:pt x="36" y="178"/>
                </a:lnTo>
                <a:lnTo>
                  <a:pt x="36" y="211"/>
                </a:lnTo>
                <a:lnTo>
                  <a:pt x="36" y="265"/>
                </a:lnTo>
                <a:lnTo>
                  <a:pt x="36" y="329"/>
                </a:lnTo>
                <a:lnTo>
                  <a:pt x="36" y="394"/>
                </a:lnTo>
                <a:lnTo>
                  <a:pt x="36" y="437"/>
                </a:lnTo>
                <a:lnTo>
                  <a:pt x="36" y="443"/>
                </a:lnTo>
                <a:lnTo>
                  <a:pt x="36" y="426"/>
                </a:lnTo>
                <a:lnTo>
                  <a:pt x="36" y="405"/>
                </a:lnTo>
                <a:lnTo>
                  <a:pt x="36" y="383"/>
                </a:lnTo>
                <a:lnTo>
                  <a:pt x="36" y="362"/>
                </a:lnTo>
                <a:lnTo>
                  <a:pt x="36" y="329"/>
                </a:lnTo>
                <a:lnTo>
                  <a:pt x="36" y="302"/>
                </a:lnTo>
                <a:lnTo>
                  <a:pt x="36" y="286"/>
                </a:lnTo>
                <a:lnTo>
                  <a:pt x="36" y="270"/>
                </a:lnTo>
                <a:lnTo>
                  <a:pt x="36" y="259"/>
                </a:lnTo>
                <a:lnTo>
                  <a:pt x="36" y="254"/>
                </a:lnTo>
                <a:lnTo>
                  <a:pt x="36" y="243"/>
                </a:lnTo>
                <a:lnTo>
                  <a:pt x="36" y="232"/>
                </a:lnTo>
                <a:lnTo>
                  <a:pt x="36" y="227"/>
                </a:lnTo>
                <a:lnTo>
                  <a:pt x="36" y="221"/>
                </a:lnTo>
                <a:lnTo>
                  <a:pt x="36" y="211"/>
                </a:lnTo>
                <a:lnTo>
                  <a:pt x="36" y="205"/>
                </a:lnTo>
                <a:lnTo>
                  <a:pt x="36" y="221"/>
                </a:lnTo>
                <a:lnTo>
                  <a:pt x="36" y="248"/>
                </a:lnTo>
                <a:lnTo>
                  <a:pt x="36" y="275"/>
                </a:lnTo>
                <a:lnTo>
                  <a:pt x="36" y="292"/>
                </a:lnTo>
                <a:lnTo>
                  <a:pt x="36" y="313"/>
                </a:lnTo>
                <a:lnTo>
                  <a:pt x="36" y="346"/>
                </a:lnTo>
                <a:lnTo>
                  <a:pt x="36" y="383"/>
                </a:lnTo>
                <a:lnTo>
                  <a:pt x="36" y="405"/>
                </a:lnTo>
                <a:lnTo>
                  <a:pt x="36" y="383"/>
                </a:lnTo>
                <a:lnTo>
                  <a:pt x="36" y="335"/>
                </a:lnTo>
                <a:lnTo>
                  <a:pt x="36" y="265"/>
                </a:lnTo>
                <a:lnTo>
                  <a:pt x="36" y="211"/>
                </a:lnTo>
                <a:lnTo>
                  <a:pt x="36" y="167"/>
                </a:lnTo>
                <a:lnTo>
                  <a:pt x="36" y="157"/>
                </a:lnTo>
                <a:lnTo>
                  <a:pt x="36" y="178"/>
                </a:lnTo>
                <a:lnTo>
                  <a:pt x="36" y="232"/>
                </a:lnTo>
                <a:lnTo>
                  <a:pt x="36" y="286"/>
                </a:lnTo>
                <a:lnTo>
                  <a:pt x="36" y="335"/>
                </a:lnTo>
                <a:lnTo>
                  <a:pt x="36" y="372"/>
                </a:lnTo>
                <a:lnTo>
                  <a:pt x="36" y="410"/>
                </a:lnTo>
                <a:lnTo>
                  <a:pt x="36" y="426"/>
                </a:lnTo>
                <a:lnTo>
                  <a:pt x="36" y="421"/>
                </a:lnTo>
                <a:lnTo>
                  <a:pt x="36" y="389"/>
                </a:lnTo>
                <a:lnTo>
                  <a:pt x="36" y="335"/>
                </a:lnTo>
                <a:lnTo>
                  <a:pt x="36" y="281"/>
                </a:lnTo>
                <a:lnTo>
                  <a:pt x="36" y="243"/>
                </a:lnTo>
                <a:lnTo>
                  <a:pt x="36" y="227"/>
                </a:lnTo>
                <a:lnTo>
                  <a:pt x="36" y="211"/>
                </a:lnTo>
                <a:lnTo>
                  <a:pt x="36" y="205"/>
                </a:lnTo>
                <a:lnTo>
                  <a:pt x="36" y="221"/>
                </a:lnTo>
                <a:lnTo>
                  <a:pt x="36" y="259"/>
                </a:lnTo>
                <a:lnTo>
                  <a:pt x="36" y="302"/>
                </a:lnTo>
                <a:lnTo>
                  <a:pt x="36" y="335"/>
                </a:lnTo>
                <a:lnTo>
                  <a:pt x="36" y="356"/>
                </a:lnTo>
                <a:lnTo>
                  <a:pt x="36" y="362"/>
                </a:lnTo>
                <a:lnTo>
                  <a:pt x="36" y="346"/>
                </a:lnTo>
                <a:lnTo>
                  <a:pt x="36" y="308"/>
                </a:lnTo>
                <a:lnTo>
                  <a:pt x="36" y="265"/>
                </a:lnTo>
                <a:lnTo>
                  <a:pt x="36" y="232"/>
                </a:lnTo>
                <a:lnTo>
                  <a:pt x="36" y="200"/>
                </a:lnTo>
                <a:lnTo>
                  <a:pt x="36" y="178"/>
                </a:lnTo>
                <a:lnTo>
                  <a:pt x="36" y="173"/>
                </a:lnTo>
                <a:lnTo>
                  <a:pt x="36" y="178"/>
                </a:lnTo>
                <a:lnTo>
                  <a:pt x="36" y="173"/>
                </a:lnTo>
                <a:lnTo>
                  <a:pt x="36" y="157"/>
                </a:lnTo>
                <a:lnTo>
                  <a:pt x="36" y="162"/>
                </a:lnTo>
                <a:lnTo>
                  <a:pt x="36" y="205"/>
                </a:lnTo>
                <a:lnTo>
                  <a:pt x="36" y="292"/>
                </a:lnTo>
                <a:lnTo>
                  <a:pt x="36" y="383"/>
                </a:lnTo>
                <a:lnTo>
                  <a:pt x="36" y="453"/>
                </a:lnTo>
                <a:lnTo>
                  <a:pt x="36" y="486"/>
                </a:lnTo>
                <a:lnTo>
                  <a:pt x="36" y="475"/>
                </a:lnTo>
                <a:lnTo>
                  <a:pt x="36" y="421"/>
                </a:lnTo>
                <a:lnTo>
                  <a:pt x="42" y="346"/>
                </a:lnTo>
                <a:lnTo>
                  <a:pt x="42" y="292"/>
                </a:lnTo>
                <a:lnTo>
                  <a:pt x="42" y="265"/>
                </a:lnTo>
                <a:lnTo>
                  <a:pt x="42" y="254"/>
                </a:lnTo>
                <a:lnTo>
                  <a:pt x="42" y="238"/>
                </a:lnTo>
                <a:lnTo>
                  <a:pt x="42" y="216"/>
                </a:lnTo>
                <a:lnTo>
                  <a:pt x="42" y="221"/>
                </a:lnTo>
                <a:lnTo>
                  <a:pt x="42" y="248"/>
                </a:lnTo>
                <a:lnTo>
                  <a:pt x="42" y="292"/>
                </a:lnTo>
                <a:lnTo>
                  <a:pt x="42" y="313"/>
                </a:lnTo>
                <a:lnTo>
                  <a:pt x="42" y="324"/>
                </a:lnTo>
                <a:lnTo>
                  <a:pt x="42" y="329"/>
                </a:lnTo>
                <a:lnTo>
                  <a:pt x="42" y="335"/>
                </a:lnTo>
                <a:lnTo>
                  <a:pt x="42" y="324"/>
                </a:lnTo>
                <a:lnTo>
                  <a:pt x="42" y="297"/>
                </a:lnTo>
                <a:lnTo>
                  <a:pt x="42" y="248"/>
                </a:lnTo>
                <a:lnTo>
                  <a:pt x="42" y="200"/>
                </a:lnTo>
                <a:lnTo>
                  <a:pt x="42" y="151"/>
                </a:lnTo>
                <a:lnTo>
                  <a:pt x="42" y="130"/>
                </a:lnTo>
                <a:lnTo>
                  <a:pt x="42" y="157"/>
                </a:lnTo>
                <a:lnTo>
                  <a:pt x="42" y="216"/>
                </a:lnTo>
                <a:lnTo>
                  <a:pt x="42" y="259"/>
                </a:lnTo>
                <a:lnTo>
                  <a:pt x="42" y="254"/>
                </a:lnTo>
                <a:lnTo>
                  <a:pt x="42" y="211"/>
                </a:lnTo>
                <a:lnTo>
                  <a:pt x="42" y="184"/>
                </a:lnTo>
                <a:lnTo>
                  <a:pt x="42" y="200"/>
                </a:lnTo>
                <a:lnTo>
                  <a:pt x="42" y="254"/>
                </a:lnTo>
                <a:lnTo>
                  <a:pt x="42" y="324"/>
                </a:lnTo>
                <a:lnTo>
                  <a:pt x="42" y="378"/>
                </a:lnTo>
                <a:lnTo>
                  <a:pt x="42" y="426"/>
                </a:lnTo>
                <a:lnTo>
                  <a:pt x="42" y="464"/>
                </a:lnTo>
                <a:lnTo>
                  <a:pt x="42" y="475"/>
                </a:lnTo>
                <a:lnTo>
                  <a:pt x="42" y="443"/>
                </a:lnTo>
                <a:lnTo>
                  <a:pt x="42" y="399"/>
                </a:lnTo>
                <a:lnTo>
                  <a:pt x="42" y="362"/>
                </a:lnTo>
                <a:lnTo>
                  <a:pt x="42" y="340"/>
                </a:lnTo>
                <a:lnTo>
                  <a:pt x="42" y="324"/>
                </a:lnTo>
                <a:lnTo>
                  <a:pt x="42" y="308"/>
                </a:lnTo>
                <a:lnTo>
                  <a:pt x="42" y="286"/>
                </a:lnTo>
                <a:lnTo>
                  <a:pt x="42" y="270"/>
                </a:lnTo>
                <a:lnTo>
                  <a:pt x="42" y="254"/>
                </a:lnTo>
                <a:lnTo>
                  <a:pt x="42" y="232"/>
                </a:lnTo>
                <a:lnTo>
                  <a:pt x="42" y="216"/>
                </a:lnTo>
                <a:lnTo>
                  <a:pt x="42" y="211"/>
                </a:lnTo>
                <a:lnTo>
                  <a:pt x="42" y="205"/>
                </a:lnTo>
                <a:lnTo>
                  <a:pt x="42" y="184"/>
                </a:lnTo>
                <a:lnTo>
                  <a:pt x="42" y="157"/>
                </a:lnTo>
                <a:lnTo>
                  <a:pt x="42" y="146"/>
                </a:lnTo>
                <a:lnTo>
                  <a:pt x="42" y="184"/>
                </a:lnTo>
                <a:lnTo>
                  <a:pt x="42" y="248"/>
                </a:lnTo>
                <a:lnTo>
                  <a:pt x="42" y="302"/>
                </a:lnTo>
                <a:lnTo>
                  <a:pt x="42" y="335"/>
                </a:lnTo>
                <a:lnTo>
                  <a:pt x="42" y="367"/>
                </a:lnTo>
                <a:lnTo>
                  <a:pt x="42" y="389"/>
                </a:lnTo>
                <a:lnTo>
                  <a:pt x="42" y="394"/>
                </a:lnTo>
                <a:lnTo>
                  <a:pt x="42" y="372"/>
                </a:lnTo>
                <a:lnTo>
                  <a:pt x="42" y="340"/>
                </a:lnTo>
                <a:lnTo>
                  <a:pt x="42" y="302"/>
                </a:lnTo>
                <a:lnTo>
                  <a:pt x="42" y="281"/>
                </a:lnTo>
                <a:lnTo>
                  <a:pt x="42" y="265"/>
                </a:lnTo>
                <a:lnTo>
                  <a:pt x="42" y="243"/>
                </a:lnTo>
                <a:lnTo>
                  <a:pt x="42" y="205"/>
                </a:lnTo>
                <a:lnTo>
                  <a:pt x="42" y="178"/>
                </a:lnTo>
                <a:lnTo>
                  <a:pt x="42" y="205"/>
                </a:lnTo>
                <a:lnTo>
                  <a:pt x="42" y="238"/>
                </a:lnTo>
                <a:lnTo>
                  <a:pt x="42" y="265"/>
                </a:lnTo>
                <a:lnTo>
                  <a:pt x="42" y="275"/>
                </a:lnTo>
                <a:lnTo>
                  <a:pt x="42" y="281"/>
                </a:lnTo>
                <a:lnTo>
                  <a:pt x="42" y="292"/>
                </a:lnTo>
                <a:lnTo>
                  <a:pt x="42" y="319"/>
                </a:lnTo>
                <a:lnTo>
                  <a:pt x="42" y="340"/>
                </a:lnTo>
                <a:lnTo>
                  <a:pt x="42" y="319"/>
                </a:lnTo>
                <a:lnTo>
                  <a:pt x="42" y="308"/>
                </a:lnTo>
                <a:lnTo>
                  <a:pt x="42" y="313"/>
                </a:lnTo>
                <a:lnTo>
                  <a:pt x="42" y="329"/>
                </a:lnTo>
                <a:lnTo>
                  <a:pt x="42" y="340"/>
                </a:lnTo>
                <a:lnTo>
                  <a:pt x="42" y="335"/>
                </a:lnTo>
                <a:lnTo>
                  <a:pt x="42" y="329"/>
                </a:lnTo>
                <a:lnTo>
                  <a:pt x="42" y="319"/>
                </a:lnTo>
                <a:lnTo>
                  <a:pt x="42" y="297"/>
                </a:lnTo>
                <a:lnTo>
                  <a:pt x="42" y="265"/>
                </a:lnTo>
                <a:lnTo>
                  <a:pt x="42" y="227"/>
                </a:lnTo>
                <a:lnTo>
                  <a:pt x="42" y="211"/>
                </a:lnTo>
                <a:lnTo>
                  <a:pt x="48" y="221"/>
                </a:lnTo>
                <a:lnTo>
                  <a:pt x="48" y="238"/>
                </a:lnTo>
                <a:lnTo>
                  <a:pt x="48" y="221"/>
                </a:lnTo>
                <a:lnTo>
                  <a:pt x="48" y="211"/>
                </a:lnTo>
                <a:lnTo>
                  <a:pt x="48" y="216"/>
                </a:lnTo>
                <a:lnTo>
                  <a:pt x="48" y="238"/>
                </a:lnTo>
                <a:lnTo>
                  <a:pt x="48" y="275"/>
                </a:lnTo>
                <a:lnTo>
                  <a:pt x="48" y="308"/>
                </a:lnTo>
                <a:lnTo>
                  <a:pt x="48" y="329"/>
                </a:lnTo>
                <a:lnTo>
                  <a:pt x="48" y="340"/>
                </a:lnTo>
                <a:lnTo>
                  <a:pt x="48" y="356"/>
                </a:lnTo>
                <a:lnTo>
                  <a:pt x="48" y="340"/>
                </a:lnTo>
                <a:lnTo>
                  <a:pt x="48" y="319"/>
                </a:lnTo>
                <a:lnTo>
                  <a:pt x="48" y="308"/>
                </a:lnTo>
                <a:lnTo>
                  <a:pt x="48" y="302"/>
                </a:lnTo>
                <a:lnTo>
                  <a:pt x="48" y="292"/>
                </a:lnTo>
                <a:lnTo>
                  <a:pt x="48" y="281"/>
                </a:lnTo>
                <a:lnTo>
                  <a:pt x="48" y="265"/>
                </a:lnTo>
                <a:lnTo>
                  <a:pt x="48" y="259"/>
                </a:lnTo>
                <a:lnTo>
                  <a:pt x="48" y="232"/>
                </a:lnTo>
                <a:lnTo>
                  <a:pt x="48" y="162"/>
                </a:lnTo>
                <a:lnTo>
                  <a:pt x="48" y="59"/>
                </a:lnTo>
                <a:lnTo>
                  <a:pt x="48" y="0"/>
                </a:lnTo>
                <a:lnTo>
                  <a:pt x="48" y="43"/>
                </a:lnTo>
                <a:lnTo>
                  <a:pt x="48" y="184"/>
                </a:lnTo>
                <a:lnTo>
                  <a:pt x="48" y="346"/>
                </a:lnTo>
                <a:lnTo>
                  <a:pt x="48" y="464"/>
                </a:lnTo>
                <a:lnTo>
                  <a:pt x="48" y="534"/>
                </a:lnTo>
                <a:lnTo>
                  <a:pt x="48" y="572"/>
                </a:lnTo>
                <a:lnTo>
                  <a:pt x="48" y="578"/>
                </a:lnTo>
                <a:lnTo>
                  <a:pt x="48" y="540"/>
                </a:lnTo>
                <a:lnTo>
                  <a:pt x="48" y="464"/>
                </a:lnTo>
                <a:lnTo>
                  <a:pt x="48" y="367"/>
                </a:lnTo>
                <a:lnTo>
                  <a:pt x="48" y="281"/>
                </a:lnTo>
                <a:lnTo>
                  <a:pt x="48" y="211"/>
                </a:lnTo>
                <a:lnTo>
                  <a:pt x="48" y="146"/>
                </a:lnTo>
                <a:lnTo>
                  <a:pt x="48" y="92"/>
                </a:lnTo>
                <a:lnTo>
                  <a:pt x="48" y="70"/>
                </a:lnTo>
                <a:lnTo>
                  <a:pt x="48" y="92"/>
                </a:lnTo>
                <a:lnTo>
                  <a:pt x="48" y="130"/>
                </a:lnTo>
                <a:lnTo>
                  <a:pt x="48" y="178"/>
                </a:lnTo>
                <a:lnTo>
                  <a:pt x="48" y="227"/>
                </a:lnTo>
                <a:lnTo>
                  <a:pt x="48" y="270"/>
                </a:lnTo>
                <a:lnTo>
                  <a:pt x="48" y="313"/>
                </a:lnTo>
                <a:lnTo>
                  <a:pt x="48" y="346"/>
                </a:lnTo>
                <a:lnTo>
                  <a:pt x="48" y="356"/>
                </a:lnTo>
                <a:lnTo>
                  <a:pt x="48" y="346"/>
                </a:lnTo>
                <a:lnTo>
                  <a:pt x="48" y="319"/>
                </a:lnTo>
                <a:lnTo>
                  <a:pt x="48" y="292"/>
                </a:lnTo>
                <a:lnTo>
                  <a:pt x="48" y="270"/>
                </a:lnTo>
                <a:lnTo>
                  <a:pt x="48" y="248"/>
                </a:lnTo>
                <a:lnTo>
                  <a:pt x="48" y="238"/>
                </a:lnTo>
                <a:lnTo>
                  <a:pt x="48" y="254"/>
                </a:lnTo>
                <a:lnTo>
                  <a:pt x="48" y="292"/>
                </a:lnTo>
                <a:lnTo>
                  <a:pt x="48" y="329"/>
                </a:lnTo>
                <a:lnTo>
                  <a:pt x="48" y="372"/>
                </a:lnTo>
                <a:lnTo>
                  <a:pt x="48" y="405"/>
                </a:lnTo>
                <a:lnTo>
                  <a:pt x="48" y="367"/>
                </a:lnTo>
                <a:lnTo>
                  <a:pt x="48" y="319"/>
                </a:lnTo>
                <a:lnTo>
                  <a:pt x="48" y="286"/>
                </a:lnTo>
                <a:lnTo>
                  <a:pt x="48" y="270"/>
                </a:lnTo>
                <a:lnTo>
                  <a:pt x="48" y="275"/>
                </a:lnTo>
                <a:lnTo>
                  <a:pt x="48" y="270"/>
                </a:lnTo>
                <a:lnTo>
                  <a:pt x="48" y="254"/>
                </a:lnTo>
                <a:lnTo>
                  <a:pt x="48" y="216"/>
                </a:lnTo>
                <a:lnTo>
                  <a:pt x="48" y="189"/>
                </a:lnTo>
                <a:lnTo>
                  <a:pt x="48" y="205"/>
                </a:lnTo>
                <a:lnTo>
                  <a:pt x="48" y="254"/>
                </a:lnTo>
                <a:lnTo>
                  <a:pt x="48" y="308"/>
                </a:lnTo>
                <a:lnTo>
                  <a:pt x="48" y="335"/>
                </a:lnTo>
                <a:lnTo>
                  <a:pt x="48" y="346"/>
                </a:lnTo>
                <a:lnTo>
                  <a:pt x="48" y="340"/>
                </a:lnTo>
                <a:lnTo>
                  <a:pt x="48" y="324"/>
                </a:lnTo>
                <a:lnTo>
                  <a:pt x="48" y="292"/>
                </a:lnTo>
                <a:lnTo>
                  <a:pt x="48" y="259"/>
                </a:lnTo>
                <a:lnTo>
                  <a:pt x="48" y="238"/>
                </a:lnTo>
                <a:lnTo>
                  <a:pt x="54" y="211"/>
                </a:lnTo>
                <a:lnTo>
                  <a:pt x="54" y="189"/>
                </a:lnTo>
                <a:lnTo>
                  <a:pt x="54" y="184"/>
                </a:lnTo>
                <a:lnTo>
                  <a:pt x="54" y="200"/>
                </a:lnTo>
                <a:lnTo>
                  <a:pt x="54" y="232"/>
                </a:lnTo>
                <a:lnTo>
                  <a:pt x="54" y="265"/>
                </a:lnTo>
                <a:lnTo>
                  <a:pt x="54" y="281"/>
                </a:lnTo>
                <a:lnTo>
                  <a:pt x="54" y="286"/>
                </a:lnTo>
                <a:lnTo>
                  <a:pt x="54" y="292"/>
                </a:lnTo>
                <a:lnTo>
                  <a:pt x="54" y="286"/>
                </a:lnTo>
                <a:lnTo>
                  <a:pt x="54" y="270"/>
                </a:lnTo>
                <a:lnTo>
                  <a:pt x="54" y="259"/>
                </a:lnTo>
                <a:lnTo>
                  <a:pt x="54" y="270"/>
                </a:lnTo>
                <a:lnTo>
                  <a:pt x="54" y="297"/>
                </a:lnTo>
                <a:lnTo>
                  <a:pt x="54" y="319"/>
                </a:lnTo>
                <a:lnTo>
                  <a:pt x="54" y="292"/>
                </a:lnTo>
                <a:lnTo>
                  <a:pt x="54" y="232"/>
                </a:lnTo>
                <a:lnTo>
                  <a:pt x="54" y="167"/>
                </a:lnTo>
                <a:lnTo>
                  <a:pt x="54" y="119"/>
                </a:lnTo>
                <a:lnTo>
                  <a:pt x="54" y="124"/>
                </a:lnTo>
                <a:lnTo>
                  <a:pt x="54" y="184"/>
                </a:lnTo>
                <a:lnTo>
                  <a:pt x="54" y="286"/>
                </a:lnTo>
                <a:lnTo>
                  <a:pt x="54" y="394"/>
                </a:lnTo>
                <a:lnTo>
                  <a:pt x="54" y="480"/>
                </a:lnTo>
                <a:lnTo>
                  <a:pt x="54" y="540"/>
                </a:lnTo>
                <a:lnTo>
                  <a:pt x="54" y="556"/>
                </a:lnTo>
                <a:lnTo>
                  <a:pt x="54" y="534"/>
                </a:lnTo>
                <a:lnTo>
                  <a:pt x="54" y="486"/>
                </a:lnTo>
                <a:lnTo>
                  <a:pt x="54" y="421"/>
                </a:lnTo>
                <a:lnTo>
                  <a:pt x="54" y="356"/>
                </a:lnTo>
                <a:lnTo>
                  <a:pt x="54" y="292"/>
                </a:lnTo>
                <a:lnTo>
                  <a:pt x="54" y="227"/>
                </a:lnTo>
                <a:lnTo>
                  <a:pt x="54" y="162"/>
                </a:lnTo>
                <a:lnTo>
                  <a:pt x="54" y="108"/>
                </a:lnTo>
                <a:lnTo>
                  <a:pt x="54" y="86"/>
                </a:lnTo>
                <a:lnTo>
                  <a:pt x="54" y="97"/>
                </a:lnTo>
                <a:lnTo>
                  <a:pt x="54" y="124"/>
                </a:lnTo>
                <a:lnTo>
                  <a:pt x="54" y="151"/>
                </a:lnTo>
                <a:lnTo>
                  <a:pt x="54" y="189"/>
                </a:lnTo>
                <a:lnTo>
                  <a:pt x="54" y="243"/>
                </a:lnTo>
                <a:lnTo>
                  <a:pt x="54" y="302"/>
                </a:lnTo>
                <a:lnTo>
                  <a:pt x="54" y="362"/>
                </a:lnTo>
                <a:lnTo>
                  <a:pt x="54" y="421"/>
                </a:lnTo>
                <a:lnTo>
                  <a:pt x="54" y="459"/>
                </a:lnTo>
                <a:lnTo>
                  <a:pt x="54" y="443"/>
                </a:lnTo>
                <a:lnTo>
                  <a:pt x="54" y="383"/>
                </a:lnTo>
                <a:lnTo>
                  <a:pt x="54" y="319"/>
                </a:lnTo>
                <a:lnTo>
                  <a:pt x="54" y="286"/>
                </a:lnTo>
                <a:lnTo>
                  <a:pt x="54" y="281"/>
                </a:lnTo>
                <a:lnTo>
                  <a:pt x="54" y="259"/>
                </a:lnTo>
                <a:lnTo>
                  <a:pt x="54" y="232"/>
                </a:lnTo>
                <a:lnTo>
                  <a:pt x="54" y="211"/>
                </a:lnTo>
                <a:lnTo>
                  <a:pt x="54" y="184"/>
                </a:lnTo>
                <a:lnTo>
                  <a:pt x="54" y="162"/>
                </a:lnTo>
                <a:lnTo>
                  <a:pt x="54" y="151"/>
                </a:lnTo>
                <a:lnTo>
                  <a:pt x="54" y="146"/>
                </a:lnTo>
                <a:lnTo>
                  <a:pt x="54" y="135"/>
                </a:lnTo>
                <a:lnTo>
                  <a:pt x="54" y="140"/>
                </a:lnTo>
                <a:lnTo>
                  <a:pt x="54" y="178"/>
                </a:lnTo>
                <a:lnTo>
                  <a:pt x="54" y="248"/>
                </a:lnTo>
                <a:lnTo>
                  <a:pt x="54" y="329"/>
                </a:lnTo>
                <a:lnTo>
                  <a:pt x="54" y="410"/>
                </a:lnTo>
                <a:lnTo>
                  <a:pt x="54" y="470"/>
                </a:lnTo>
                <a:lnTo>
                  <a:pt x="54" y="502"/>
                </a:lnTo>
                <a:lnTo>
                  <a:pt x="54" y="507"/>
                </a:lnTo>
                <a:lnTo>
                  <a:pt x="54" y="486"/>
                </a:lnTo>
                <a:lnTo>
                  <a:pt x="54" y="448"/>
                </a:lnTo>
                <a:lnTo>
                  <a:pt x="54" y="394"/>
                </a:lnTo>
                <a:lnTo>
                  <a:pt x="54" y="340"/>
                </a:lnTo>
                <a:lnTo>
                  <a:pt x="54" y="297"/>
                </a:lnTo>
                <a:lnTo>
                  <a:pt x="54" y="265"/>
                </a:lnTo>
                <a:lnTo>
                  <a:pt x="54" y="243"/>
                </a:lnTo>
                <a:lnTo>
                  <a:pt x="54" y="216"/>
                </a:lnTo>
                <a:lnTo>
                  <a:pt x="54" y="194"/>
                </a:lnTo>
                <a:lnTo>
                  <a:pt x="54" y="189"/>
                </a:lnTo>
                <a:lnTo>
                  <a:pt x="54" y="194"/>
                </a:lnTo>
                <a:lnTo>
                  <a:pt x="54" y="200"/>
                </a:lnTo>
                <a:lnTo>
                  <a:pt x="54" y="194"/>
                </a:lnTo>
                <a:lnTo>
                  <a:pt x="54" y="200"/>
                </a:lnTo>
                <a:lnTo>
                  <a:pt x="54" y="211"/>
                </a:lnTo>
                <a:lnTo>
                  <a:pt x="54" y="232"/>
                </a:lnTo>
                <a:lnTo>
                  <a:pt x="54" y="254"/>
                </a:lnTo>
                <a:lnTo>
                  <a:pt x="61" y="270"/>
                </a:lnTo>
                <a:lnTo>
                  <a:pt x="61" y="275"/>
                </a:lnTo>
                <a:lnTo>
                  <a:pt x="61" y="292"/>
                </a:lnTo>
                <a:lnTo>
                  <a:pt x="61" y="319"/>
                </a:lnTo>
                <a:lnTo>
                  <a:pt x="61" y="324"/>
                </a:lnTo>
                <a:lnTo>
                  <a:pt x="61" y="297"/>
                </a:lnTo>
                <a:lnTo>
                  <a:pt x="61" y="243"/>
                </a:lnTo>
                <a:lnTo>
                  <a:pt x="61" y="205"/>
                </a:lnTo>
                <a:lnTo>
                  <a:pt x="61" y="200"/>
                </a:lnTo>
                <a:lnTo>
                  <a:pt x="61" y="221"/>
                </a:lnTo>
                <a:lnTo>
                  <a:pt x="61" y="265"/>
                </a:lnTo>
                <a:lnTo>
                  <a:pt x="61" y="302"/>
                </a:lnTo>
                <a:lnTo>
                  <a:pt x="61" y="340"/>
                </a:lnTo>
                <a:lnTo>
                  <a:pt x="61" y="362"/>
                </a:lnTo>
                <a:lnTo>
                  <a:pt x="61" y="329"/>
                </a:lnTo>
                <a:lnTo>
                  <a:pt x="61" y="275"/>
                </a:lnTo>
                <a:lnTo>
                  <a:pt x="61" y="227"/>
                </a:lnTo>
                <a:lnTo>
                  <a:pt x="61" y="205"/>
                </a:lnTo>
                <a:lnTo>
                  <a:pt x="61" y="216"/>
                </a:lnTo>
                <a:lnTo>
                  <a:pt x="61" y="259"/>
                </a:lnTo>
                <a:lnTo>
                  <a:pt x="61" y="319"/>
                </a:lnTo>
                <a:lnTo>
                  <a:pt x="61" y="383"/>
                </a:lnTo>
                <a:lnTo>
                  <a:pt x="61" y="437"/>
                </a:lnTo>
                <a:lnTo>
                  <a:pt x="61" y="448"/>
                </a:lnTo>
                <a:lnTo>
                  <a:pt x="61" y="421"/>
                </a:lnTo>
                <a:lnTo>
                  <a:pt x="61" y="378"/>
                </a:lnTo>
                <a:lnTo>
                  <a:pt x="61" y="351"/>
                </a:lnTo>
                <a:lnTo>
                  <a:pt x="61" y="335"/>
                </a:lnTo>
                <a:lnTo>
                  <a:pt x="61" y="313"/>
                </a:lnTo>
                <a:lnTo>
                  <a:pt x="61" y="286"/>
                </a:lnTo>
                <a:lnTo>
                  <a:pt x="61" y="259"/>
                </a:lnTo>
                <a:lnTo>
                  <a:pt x="61" y="232"/>
                </a:lnTo>
                <a:lnTo>
                  <a:pt x="61" y="221"/>
                </a:lnTo>
                <a:lnTo>
                  <a:pt x="61" y="227"/>
                </a:lnTo>
                <a:lnTo>
                  <a:pt x="61" y="238"/>
                </a:lnTo>
                <a:lnTo>
                  <a:pt x="61" y="243"/>
                </a:lnTo>
                <a:lnTo>
                  <a:pt x="61" y="248"/>
                </a:lnTo>
                <a:lnTo>
                  <a:pt x="61" y="259"/>
                </a:lnTo>
                <a:lnTo>
                  <a:pt x="61" y="270"/>
                </a:lnTo>
                <a:lnTo>
                  <a:pt x="61" y="254"/>
                </a:lnTo>
                <a:lnTo>
                  <a:pt x="61" y="200"/>
                </a:lnTo>
                <a:lnTo>
                  <a:pt x="61" y="130"/>
                </a:lnTo>
                <a:lnTo>
                  <a:pt x="61" y="108"/>
                </a:lnTo>
                <a:lnTo>
                  <a:pt x="61" y="167"/>
                </a:lnTo>
                <a:lnTo>
                  <a:pt x="61" y="259"/>
                </a:lnTo>
                <a:lnTo>
                  <a:pt x="61" y="329"/>
                </a:lnTo>
                <a:lnTo>
                  <a:pt x="61" y="362"/>
                </a:lnTo>
                <a:lnTo>
                  <a:pt x="61" y="378"/>
                </a:lnTo>
                <a:lnTo>
                  <a:pt x="61" y="383"/>
                </a:lnTo>
                <a:lnTo>
                  <a:pt x="61" y="372"/>
                </a:lnTo>
                <a:lnTo>
                  <a:pt x="61" y="346"/>
                </a:lnTo>
                <a:lnTo>
                  <a:pt x="61" y="308"/>
                </a:lnTo>
                <a:lnTo>
                  <a:pt x="61" y="265"/>
                </a:lnTo>
                <a:lnTo>
                  <a:pt x="61" y="221"/>
                </a:lnTo>
                <a:lnTo>
                  <a:pt x="61" y="194"/>
                </a:lnTo>
                <a:lnTo>
                  <a:pt x="61" y="200"/>
                </a:lnTo>
                <a:lnTo>
                  <a:pt x="61" y="238"/>
                </a:lnTo>
                <a:lnTo>
                  <a:pt x="61" y="275"/>
                </a:lnTo>
                <a:lnTo>
                  <a:pt x="61" y="302"/>
                </a:lnTo>
                <a:lnTo>
                  <a:pt x="61" y="319"/>
                </a:lnTo>
                <a:lnTo>
                  <a:pt x="61" y="340"/>
                </a:lnTo>
                <a:lnTo>
                  <a:pt x="61" y="356"/>
                </a:lnTo>
                <a:lnTo>
                  <a:pt x="61" y="351"/>
                </a:lnTo>
                <a:lnTo>
                  <a:pt x="61" y="324"/>
                </a:lnTo>
                <a:lnTo>
                  <a:pt x="61" y="286"/>
                </a:lnTo>
                <a:lnTo>
                  <a:pt x="61" y="270"/>
                </a:lnTo>
                <a:lnTo>
                  <a:pt x="61" y="254"/>
                </a:lnTo>
                <a:lnTo>
                  <a:pt x="61" y="238"/>
                </a:lnTo>
                <a:lnTo>
                  <a:pt x="61" y="216"/>
                </a:lnTo>
                <a:lnTo>
                  <a:pt x="61" y="205"/>
                </a:lnTo>
                <a:lnTo>
                  <a:pt x="61" y="232"/>
                </a:lnTo>
                <a:lnTo>
                  <a:pt x="61" y="281"/>
                </a:lnTo>
                <a:lnTo>
                  <a:pt x="61" y="329"/>
                </a:lnTo>
                <a:lnTo>
                  <a:pt x="61" y="372"/>
                </a:lnTo>
                <a:lnTo>
                  <a:pt x="61" y="405"/>
                </a:lnTo>
                <a:lnTo>
                  <a:pt x="61" y="416"/>
                </a:lnTo>
                <a:lnTo>
                  <a:pt x="61" y="405"/>
                </a:lnTo>
                <a:lnTo>
                  <a:pt x="61" y="383"/>
                </a:lnTo>
                <a:lnTo>
                  <a:pt x="61" y="356"/>
                </a:lnTo>
                <a:lnTo>
                  <a:pt x="61" y="324"/>
                </a:lnTo>
                <a:lnTo>
                  <a:pt x="61" y="286"/>
                </a:lnTo>
                <a:lnTo>
                  <a:pt x="61" y="248"/>
                </a:lnTo>
                <a:lnTo>
                  <a:pt x="61" y="221"/>
                </a:lnTo>
                <a:lnTo>
                  <a:pt x="67" y="200"/>
                </a:lnTo>
                <a:lnTo>
                  <a:pt x="67" y="184"/>
                </a:lnTo>
                <a:lnTo>
                  <a:pt x="67" y="167"/>
                </a:lnTo>
                <a:lnTo>
                  <a:pt x="67" y="151"/>
                </a:lnTo>
                <a:lnTo>
                  <a:pt x="67" y="162"/>
                </a:lnTo>
                <a:lnTo>
                  <a:pt x="67" y="194"/>
                </a:lnTo>
                <a:lnTo>
                  <a:pt x="67" y="248"/>
                </a:lnTo>
                <a:lnTo>
                  <a:pt x="67" y="292"/>
                </a:lnTo>
                <a:lnTo>
                  <a:pt x="67" y="319"/>
                </a:lnTo>
                <a:lnTo>
                  <a:pt x="67" y="340"/>
                </a:lnTo>
                <a:lnTo>
                  <a:pt x="67" y="356"/>
                </a:lnTo>
                <a:lnTo>
                  <a:pt x="67" y="367"/>
                </a:lnTo>
                <a:lnTo>
                  <a:pt x="67" y="356"/>
                </a:lnTo>
                <a:lnTo>
                  <a:pt x="67" y="340"/>
                </a:lnTo>
                <a:lnTo>
                  <a:pt x="67" y="319"/>
                </a:lnTo>
                <a:lnTo>
                  <a:pt x="67" y="286"/>
                </a:lnTo>
                <a:lnTo>
                  <a:pt x="67" y="259"/>
                </a:lnTo>
                <a:lnTo>
                  <a:pt x="67" y="232"/>
                </a:lnTo>
                <a:lnTo>
                  <a:pt x="67" y="205"/>
                </a:lnTo>
                <a:lnTo>
                  <a:pt x="67" y="232"/>
                </a:lnTo>
                <a:lnTo>
                  <a:pt x="67" y="275"/>
                </a:lnTo>
                <a:lnTo>
                  <a:pt x="67" y="308"/>
                </a:lnTo>
                <a:lnTo>
                  <a:pt x="67" y="297"/>
                </a:lnTo>
                <a:lnTo>
                  <a:pt x="67" y="270"/>
                </a:lnTo>
                <a:lnTo>
                  <a:pt x="67" y="248"/>
                </a:lnTo>
                <a:lnTo>
                  <a:pt x="67" y="254"/>
                </a:lnTo>
                <a:lnTo>
                  <a:pt x="67" y="270"/>
                </a:lnTo>
                <a:lnTo>
                  <a:pt x="67" y="281"/>
                </a:lnTo>
                <a:lnTo>
                  <a:pt x="67" y="292"/>
                </a:lnTo>
                <a:lnTo>
                  <a:pt x="67" y="313"/>
                </a:lnTo>
                <a:lnTo>
                  <a:pt x="67" y="335"/>
                </a:lnTo>
                <a:lnTo>
                  <a:pt x="67" y="351"/>
                </a:lnTo>
                <a:lnTo>
                  <a:pt x="67" y="340"/>
                </a:lnTo>
                <a:lnTo>
                  <a:pt x="67" y="324"/>
                </a:lnTo>
                <a:lnTo>
                  <a:pt x="67" y="308"/>
                </a:lnTo>
                <a:lnTo>
                  <a:pt x="67" y="292"/>
                </a:lnTo>
                <a:lnTo>
                  <a:pt x="67" y="286"/>
                </a:lnTo>
                <a:lnTo>
                  <a:pt x="67" y="265"/>
                </a:lnTo>
                <a:lnTo>
                  <a:pt x="67" y="211"/>
                </a:lnTo>
                <a:lnTo>
                  <a:pt x="67" y="157"/>
                </a:lnTo>
                <a:lnTo>
                  <a:pt x="67" y="146"/>
                </a:lnTo>
                <a:lnTo>
                  <a:pt x="67" y="200"/>
                </a:lnTo>
                <a:lnTo>
                  <a:pt x="67" y="286"/>
                </a:lnTo>
                <a:lnTo>
                  <a:pt x="67" y="346"/>
                </a:lnTo>
                <a:lnTo>
                  <a:pt x="67" y="351"/>
                </a:lnTo>
                <a:lnTo>
                  <a:pt x="67" y="346"/>
                </a:lnTo>
                <a:lnTo>
                  <a:pt x="67" y="351"/>
                </a:lnTo>
                <a:lnTo>
                  <a:pt x="67" y="335"/>
                </a:lnTo>
                <a:lnTo>
                  <a:pt x="67" y="302"/>
                </a:lnTo>
                <a:lnTo>
                  <a:pt x="67" y="270"/>
                </a:lnTo>
                <a:lnTo>
                  <a:pt x="67" y="259"/>
                </a:lnTo>
                <a:lnTo>
                  <a:pt x="67" y="275"/>
                </a:lnTo>
                <a:lnTo>
                  <a:pt x="67" y="308"/>
                </a:lnTo>
                <a:lnTo>
                  <a:pt x="67" y="335"/>
                </a:lnTo>
                <a:lnTo>
                  <a:pt x="67" y="340"/>
                </a:lnTo>
                <a:lnTo>
                  <a:pt x="67" y="335"/>
                </a:lnTo>
                <a:lnTo>
                  <a:pt x="67" y="329"/>
                </a:lnTo>
                <a:lnTo>
                  <a:pt x="67" y="324"/>
                </a:lnTo>
                <a:lnTo>
                  <a:pt x="67" y="313"/>
                </a:lnTo>
                <a:lnTo>
                  <a:pt x="67" y="281"/>
                </a:lnTo>
                <a:lnTo>
                  <a:pt x="67" y="232"/>
                </a:lnTo>
                <a:lnTo>
                  <a:pt x="67" y="189"/>
                </a:lnTo>
                <a:lnTo>
                  <a:pt x="67" y="167"/>
                </a:lnTo>
                <a:lnTo>
                  <a:pt x="67" y="173"/>
                </a:lnTo>
                <a:lnTo>
                  <a:pt x="67" y="189"/>
                </a:lnTo>
                <a:lnTo>
                  <a:pt x="67" y="200"/>
                </a:lnTo>
                <a:lnTo>
                  <a:pt x="67" y="205"/>
                </a:lnTo>
                <a:lnTo>
                  <a:pt x="67" y="216"/>
                </a:lnTo>
                <a:lnTo>
                  <a:pt x="67" y="238"/>
                </a:lnTo>
                <a:lnTo>
                  <a:pt x="67" y="265"/>
                </a:lnTo>
                <a:lnTo>
                  <a:pt x="67" y="281"/>
                </a:lnTo>
                <a:lnTo>
                  <a:pt x="67" y="286"/>
                </a:lnTo>
                <a:lnTo>
                  <a:pt x="67" y="275"/>
                </a:lnTo>
                <a:lnTo>
                  <a:pt x="67" y="259"/>
                </a:lnTo>
                <a:lnTo>
                  <a:pt x="67" y="248"/>
                </a:lnTo>
                <a:lnTo>
                  <a:pt x="67" y="265"/>
                </a:lnTo>
                <a:lnTo>
                  <a:pt x="67" y="308"/>
                </a:lnTo>
                <a:lnTo>
                  <a:pt x="67" y="362"/>
                </a:lnTo>
                <a:lnTo>
                  <a:pt x="67" y="394"/>
                </a:lnTo>
                <a:lnTo>
                  <a:pt x="67" y="416"/>
                </a:lnTo>
                <a:lnTo>
                  <a:pt x="73" y="389"/>
                </a:lnTo>
                <a:lnTo>
                  <a:pt x="73" y="340"/>
                </a:lnTo>
                <a:lnTo>
                  <a:pt x="73" y="286"/>
                </a:lnTo>
                <a:lnTo>
                  <a:pt x="73" y="248"/>
                </a:lnTo>
                <a:lnTo>
                  <a:pt x="73" y="238"/>
                </a:lnTo>
                <a:lnTo>
                  <a:pt x="73" y="232"/>
                </a:lnTo>
                <a:lnTo>
                  <a:pt x="73" y="227"/>
                </a:lnTo>
                <a:lnTo>
                  <a:pt x="73" y="211"/>
                </a:lnTo>
                <a:lnTo>
                  <a:pt x="73" y="184"/>
                </a:lnTo>
                <a:lnTo>
                  <a:pt x="73" y="173"/>
                </a:lnTo>
                <a:lnTo>
                  <a:pt x="73" y="194"/>
                </a:lnTo>
                <a:lnTo>
                  <a:pt x="73" y="248"/>
                </a:lnTo>
                <a:lnTo>
                  <a:pt x="73" y="302"/>
                </a:lnTo>
                <a:lnTo>
                  <a:pt x="73" y="329"/>
                </a:lnTo>
                <a:lnTo>
                  <a:pt x="73" y="340"/>
                </a:lnTo>
                <a:lnTo>
                  <a:pt x="73" y="372"/>
                </a:lnTo>
                <a:lnTo>
                  <a:pt x="73" y="399"/>
                </a:lnTo>
                <a:lnTo>
                  <a:pt x="73" y="389"/>
                </a:lnTo>
                <a:lnTo>
                  <a:pt x="73" y="356"/>
                </a:lnTo>
                <a:lnTo>
                  <a:pt x="73" y="319"/>
                </a:lnTo>
                <a:lnTo>
                  <a:pt x="73" y="302"/>
                </a:lnTo>
                <a:lnTo>
                  <a:pt x="73" y="292"/>
                </a:lnTo>
                <a:lnTo>
                  <a:pt x="73" y="275"/>
                </a:lnTo>
                <a:lnTo>
                  <a:pt x="73" y="248"/>
                </a:lnTo>
                <a:lnTo>
                  <a:pt x="73" y="227"/>
                </a:lnTo>
                <a:lnTo>
                  <a:pt x="73" y="221"/>
                </a:lnTo>
                <a:lnTo>
                  <a:pt x="73" y="216"/>
                </a:lnTo>
                <a:lnTo>
                  <a:pt x="73" y="211"/>
                </a:lnTo>
                <a:lnTo>
                  <a:pt x="73" y="227"/>
                </a:lnTo>
                <a:lnTo>
                  <a:pt x="73" y="254"/>
                </a:lnTo>
                <a:lnTo>
                  <a:pt x="73" y="281"/>
                </a:lnTo>
                <a:lnTo>
                  <a:pt x="73" y="297"/>
                </a:lnTo>
                <a:lnTo>
                  <a:pt x="73" y="308"/>
                </a:lnTo>
                <a:lnTo>
                  <a:pt x="73" y="324"/>
                </a:lnTo>
                <a:lnTo>
                  <a:pt x="73" y="319"/>
                </a:lnTo>
                <a:lnTo>
                  <a:pt x="73" y="281"/>
                </a:lnTo>
                <a:lnTo>
                  <a:pt x="73" y="227"/>
                </a:lnTo>
                <a:lnTo>
                  <a:pt x="73" y="205"/>
                </a:lnTo>
                <a:lnTo>
                  <a:pt x="73" y="221"/>
                </a:lnTo>
                <a:lnTo>
                  <a:pt x="73" y="243"/>
                </a:lnTo>
                <a:lnTo>
                  <a:pt x="73" y="248"/>
                </a:lnTo>
                <a:lnTo>
                  <a:pt x="73" y="265"/>
                </a:lnTo>
                <a:lnTo>
                  <a:pt x="73" y="313"/>
                </a:lnTo>
                <a:lnTo>
                  <a:pt x="73" y="367"/>
                </a:lnTo>
                <a:lnTo>
                  <a:pt x="73" y="383"/>
                </a:lnTo>
                <a:lnTo>
                  <a:pt x="73" y="356"/>
                </a:lnTo>
                <a:lnTo>
                  <a:pt x="73" y="335"/>
                </a:lnTo>
                <a:lnTo>
                  <a:pt x="73" y="351"/>
                </a:lnTo>
                <a:lnTo>
                  <a:pt x="73" y="346"/>
                </a:lnTo>
                <a:lnTo>
                  <a:pt x="73" y="324"/>
                </a:lnTo>
                <a:lnTo>
                  <a:pt x="73" y="297"/>
                </a:lnTo>
                <a:lnTo>
                  <a:pt x="73" y="292"/>
                </a:lnTo>
                <a:lnTo>
                  <a:pt x="73" y="275"/>
                </a:lnTo>
                <a:lnTo>
                  <a:pt x="73" y="243"/>
                </a:lnTo>
                <a:lnTo>
                  <a:pt x="73" y="205"/>
                </a:lnTo>
                <a:lnTo>
                  <a:pt x="73" y="173"/>
                </a:lnTo>
                <a:lnTo>
                  <a:pt x="73" y="162"/>
                </a:lnTo>
                <a:lnTo>
                  <a:pt x="73" y="167"/>
                </a:lnTo>
                <a:lnTo>
                  <a:pt x="73" y="184"/>
                </a:lnTo>
                <a:lnTo>
                  <a:pt x="73" y="211"/>
                </a:lnTo>
                <a:lnTo>
                  <a:pt x="73" y="248"/>
                </a:lnTo>
                <a:lnTo>
                  <a:pt x="73" y="297"/>
                </a:lnTo>
                <a:lnTo>
                  <a:pt x="73" y="346"/>
                </a:lnTo>
                <a:lnTo>
                  <a:pt x="73" y="389"/>
                </a:lnTo>
                <a:lnTo>
                  <a:pt x="73" y="416"/>
                </a:lnTo>
                <a:lnTo>
                  <a:pt x="73" y="421"/>
                </a:lnTo>
                <a:lnTo>
                  <a:pt x="73" y="399"/>
                </a:lnTo>
                <a:lnTo>
                  <a:pt x="73" y="367"/>
                </a:lnTo>
                <a:lnTo>
                  <a:pt x="73" y="313"/>
                </a:lnTo>
                <a:lnTo>
                  <a:pt x="73" y="259"/>
                </a:lnTo>
                <a:lnTo>
                  <a:pt x="73" y="205"/>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79" name="Freeform 211"/>
          <p:cNvSpPr>
            <a:spLocks/>
          </p:cNvSpPr>
          <p:nvPr/>
        </p:nvSpPr>
        <p:spPr bwMode="auto">
          <a:xfrm>
            <a:off x="5605463" y="2185988"/>
            <a:ext cx="179387" cy="723900"/>
          </a:xfrm>
          <a:custGeom>
            <a:avLst/>
            <a:gdLst>
              <a:gd name="T0" fmla="*/ 6 w 79"/>
              <a:gd name="T1" fmla="*/ 140 h 578"/>
              <a:gd name="T2" fmla="*/ 6 w 79"/>
              <a:gd name="T3" fmla="*/ 184 h 578"/>
              <a:gd name="T4" fmla="*/ 6 w 79"/>
              <a:gd name="T5" fmla="*/ 194 h 578"/>
              <a:gd name="T6" fmla="*/ 6 w 79"/>
              <a:gd name="T7" fmla="*/ 270 h 578"/>
              <a:gd name="T8" fmla="*/ 6 w 79"/>
              <a:gd name="T9" fmla="*/ 275 h 578"/>
              <a:gd name="T10" fmla="*/ 12 w 79"/>
              <a:gd name="T11" fmla="*/ 254 h 578"/>
              <a:gd name="T12" fmla="*/ 12 w 79"/>
              <a:gd name="T13" fmla="*/ 194 h 578"/>
              <a:gd name="T14" fmla="*/ 12 w 79"/>
              <a:gd name="T15" fmla="*/ 167 h 578"/>
              <a:gd name="T16" fmla="*/ 12 w 79"/>
              <a:gd name="T17" fmla="*/ 383 h 578"/>
              <a:gd name="T18" fmla="*/ 12 w 79"/>
              <a:gd name="T19" fmla="*/ 302 h 578"/>
              <a:gd name="T20" fmla="*/ 18 w 79"/>
              <a:gd name="T21" fmla="*/ 232 h 578"/>
              <a:gd name="T22" fmla="*/ 18 w 79"/>
              <a:gd name="T23" fmla="*/ 275 h 578"/>
              <a:gd name="T24" fmla="*/ 18 w 79"/>
              <a:gd name="T25" fmla="*/ 372 h 578"/>
              <a:gd name="T26" fmla="*/ 18 w 79"/>
              <a:gd name="T27" fmla="*/ 248 h 578"/>
              <a:gd name="T28" fmla="*/ 24 w 79"/>
              <a:gd name="T29" fmla="*/ 421 h 578"/>
              <a:gd name="T30" fmla="*/ 24 w 79"/>
              <a:gd name="T31" fmla="*/ 238 h 578"/>
              <a:gd name="T32" fmla="*/ 24 w 79"/>
              <a:gd name="T33" fmla="*/ 416 h 578"/>
              <a:gd name="T34" fmla="*/ 24 w 79"/>
              <a:gd name="T35" fmla="*/ 216 h 578"/>
              <a:gd name="T36" fmla="*/ 24 w 79"/>
              <a:gd name="T37" fmla="*/ 167 h 578"/>
              <a:gd name="T38" fmla="*/ 30 w 79"/>
              <a:gd name="T39" fmla="*/ 232 h 578"/>
              <a:gd name="T40" fmla="*/ 30 w 79"/>
              <a:gd name="T41" fmla="*/ 157 h 578"/>
              <a:gd name="T42" fmla="*/ 30 w 79"/>
              <a:gd name="T43" fmla="*/ 59 h 578"/>
              <a:gd name="T44" fmla="*/ 30 w 79"/>
              <a:gd name="T45" fmla="*/ 184 h 578"/>
              <a:gd name="T46" fmla="*/ 30 w 79"/>
              <a:gd name="T47" fmla="*/ 416 h 578"/>
              <a:gd name="T48" fmla="*/ 36 w 79"/>
              <a:gd name="T49" fmla="*/ 270 h 578"/>
              <a:gd name="T50" fmla="*/ 36 w 79"/>
              <a:gd name="T51" fmla="*/ 313 h 578"/>
              <a:gd name="T52" fmla="*/ 36 w 79"/>
              <a:gd name="T53" fmla="*/ 189 h 578"/>
              <a:gd name="T54" fmla="*/ 36 w 79"/>
              <a:gd name="T55" fmla="*/ 319 h 578"/>
              <a:gd name="T56" fmla="*/ 42 w 79"/>
              <a:gd name="T57" fmla="*/ 292 h 578"/>
              <a:gd name="T58" fmla="*/ 42 w 79"/>
              <a:gd name="T59" fmla="*/ 205 h 578"/>
              <a:gd name="T60" fmla="*/ 42 w 79"/>
              <a:gd name="T61" fmla="*/ 324 h 578"/>
              <a:gd name="T62" fmla="*/ 42 w 79"/>
              <a:gd name="T63" fmla="*/ 140 h 578"/>
              <a:gd name="T64" fmla="*/ 42 w 79"/>
              <a:gd name="T65" fmla="*/ 140 h 578"/>
              <a:gd name="T66" fmla="*/ 48 w 79"/>
              <a:gd name="T67" fmla="*/ 113 h 578"/>
              <a:gd name="T68" fmla="*/ 48 w 79"/>
              <a:gd name="T69" fmla="*/ 254 h 578"/>
              <a:gd name="T70" fmla="*/ 48 w 79"/>
              <a:gd name="T71" fmla="*/ 205 h 578"/>
              <a:gd name="T72" fmla="*/ 48 w 79"/>
              <a:gd name="T73" fmla="*/ 200 h 578"/>
              <a:gd name="T74" fmla="*/ 48 w 79"/>
              <a:gd name="T75" fmla="*/ 221 h 578"/>
              <a:gd name="T76" fmla="*/ 54 w 79"/>
              <a:gd name="T77" fmla="*/ 281 h 578"/>
              <a:gd name="T78" fmla="*/ 54 w 79"/>
              <a:gd name="T79" fmla="*/ 162 h 578"/>
              <a:gd name="T80" fmla="*/ 54 w 79"/>
              <a:gd name="T81" fmla="*/ 108 h 578"/>
              <a:gd name="T82" fmla="*/ 54 w 79"/>
              <a:gd name="T83" fmla="*/ 335 h 578"/>
              <a:gd name="T84" fmla="*/ 54 w 79"/>
              <a:gd name="T85" fmla="*/ 335 h 578"/>
              <a:gd name="T86" fmla="*/ 60 w 79"/>
              <a:gd name="T87" fmla="*/ 216 h 578"/>
              <a:gd name="T88" fmla="*/ 60 w 79"/>
              <a:gd name="T89" fmla="*/ 238 h 578"/>
              <a:gd name="T90" fmla="*/ 60 w 79"/>
              <a:gd name="T91" fmla="*/ 238 h 578"/>
              <a:gd name="T92" fmla="*/ 60 w 79"/>
              <a:gd name="T93" fmla="*/ 275 h 578"/>
              <a:gd name="T94" fmla="*/ 67 w 79"/>
              <a:gd name="T95" fmla="*/ 416 h 578"/>
              <a:gd name="T96" fmla="*/ 67 w 79"/>
              <a:gd name="T97" fmla="*/ 340 h 578"/>
              <a:gd name="T98" fmla="*/ 67 w 79"/>
              <a:gd name="T99" fmla="*/ 329 h 578"/>
              <a:gd name="T100" fmla="*/ 67 w 79"/>
              <a:gd name="T101" fmla="*/ 275 h 578"/>
              <a:gd name="T102" fmla="*/ 67 w 79"/>
              <a:gd name="T103" fmla="*/ 351 h 578"/>
              <a:gd name="T104" fmla="*/ 73 w 79"/>
              <a:gd name="T105" fmla="*/ 324 h 578"/>
              <a:gd name="T106" fmla="*/ 73 w 79"/>
              <a:gd name="T107" fmla="*/ 313 h 578"/>
              <a:gd name="T108" fmla="*/ 73 w 79"/>
              <a:gd name="T109" fmla="*/ 151 h 578"/>
              <a:gd name="T110" fmla="*/ 73 w 79"/>
              <a:gd name="T111" fmla="*/ 248 h 578"/>
              <a:gd name="T112" fmla="*/ 79 w 79"/>
              <a:gd name="T113" fmla="*/ 227 h 578"/>
              <a:gd name="T114" fmla="*/ 79 w 79"/>
              <a:gd name="T115" fmla="*/ 216 h 578"/>
              <a:gd name="T116" fmla="*/ 79 w 79"/>
              <a:gd name="T117" fmla="*/ 227 h 578"/>
              <a:gd name="T118" fmla="*/ 79 w 79"/>
              <a:gd name="T119" fmla="*/ 292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78">
                <a:moveTo>
                  <a:pt x="0" y="178"/>
                </a:moveTo>
                <a:lnTo>
                  <a:pt x="0" y="151"/>
                </a:lnTo>
                <a:lnTo>
                  <a:pt x="0" y="162"/>
                </a:lnTo>
                <a:lnTo>
                  <a:pt x="0" y="194"/>
                </a:lnTo>
                <a:lnTo>
                  <a:pt x="0" y="248"/>
                </a:lnTo>
                <a:lnTo>
                  <a:pt x="0" y="292"/>
                </a:lnTo>
                <a:lnTo>
                  <a:pt x="0" y="319"/>
                </a:lnTo>
                <a:lnTo>
                  <a:pt x="0" y="335"/>
                </a:lnTo>
                <a:lnTo>
                  <a:pt x="0" y="345"/>
                </a:lnTo>
                <a:lnTo>
                  <a:pt x="0" y="335"/>
                </a:lnTo>
                <a:lnTo>
                  <a:pt x="0" y="302"/>
                </a:lnTo>
                <a:lnTo>
                  <a:pt x="6" y="265"/>
                </a:lnTo>
                <a:lnTo>
                  <a:pt x="6" y="238"/>
                </a:lnTo>
                <a:lnTo>
                  <a:pt x="6" y="227"/>
                </a:lnTo>
                <a:lnTo>
                  <a:pt x="6" y="216"/>
                </a:lnTo>
                <a:lnTo>
                  <a:pt x="6" y="189"/>
                </a:lnTo>
                <a:lnTo>
                  <a:pt x="6" y="140"/>
                </a:lnTo>
                <a:lnTo>
                  <a:pt x="6" y="97"/>
                </a:lnTo>
                <a:lnTo>
                  <a:pt x="6" y="76"/>
                </a:lnTo>
                <a:lnTo>
                  <a:pt x="6" y="92"/>
                </a:lnTo>
                <a:lnTo>
                  <a:pt x="6" y="135"/>
                </a:lnTo>
                <a:lnTo>
                  <a:pt x="6" y="205"/>
                </a:lnTo>
                <a:lnTo>
                  <a:pt x="6" y="281"/>
                </a:lnTo>
                <a:lnTo>
                  <a:pt x="6" y="356"/>
                </a:lnTo>
                <a:lnTo>
                  <a:pt x="6" y="416"/>
                </a:lnTo>
                <a:lnTo>
                  <a:pt x="6" y="443"/>
                </a:lnTo>
                <a:lnTo>
                  <a:pt x="6" y="421"/>
                </a:lnTo>
                <a:lnTo>
                  <a:pt x="6" y="372"/>
                </a:lnTo>
                <a:lnTo>
                  <a:pt x="6" y="313"/>
                </a:lnTo>
                <a:lnTo>
                  <a:pt x="6" y="275"/>
                </a:lnTo>
                <a:lnTo>
                  <a:pt x="6" y="254"/>
                </a:lnTo>
                <a:lnTo>
                  <a:pt x="6" y="248"/>
                </a:lnTo>
                <a:lnTo>
                  <a:pt x="6" y="232"/>
                </a:lnTo>
                <a:lnTo>
                  <a:pt x="6" y="184"/>
                </a:lnTo>
                <a:lnTo>
                  <a:pt x="6" y="119"/>
                </a:lnTo>
                <a:lnTo>
                  <a:pt x="6" y="70"/>
                </a:lnTo>
                <a:lnTo>
                  <a:pt x="6" y="76"/>
                </a:lnTo>
                <a:lnTo>
                  <a:pt x="6" y="135"/>
                </a:lnTo>
                <a:lnTo>
                  <a:pt x="6" y="221"/>
                </a:lnTo>
                <a:lnTo>
                  <a:pt x="6" y="292"/>
                </a:lnTo>
                <a:lnTo>
                  <a:pt x="6" y="345"/>
                </a:lnTo>
                <a:lnTo>
                  <a:pt x="6" y="383"/>
                </a:lnTo>
                <a:lnTo>
                  <a:pt x="6" y="421"/>
                </a:lnTo>
                <a:lnTo>
                  <a:pt x="6" y="426"/>
                </a:lnTo>
                <a:lnTo>
                  <a:pt x="6" y="399"/>
                </a:lnTo>
                <a:lnTo>
                  <a:pt x="6" y="351"/>
                </a:lnTo>
                <a:lnTo>
                  <a:pt x="6" y="319"/>
                </a:lnTo>
                <a:lnTo>
                  <a:pt x="6" y="297"/>
                </a:lnTo>
                <a:lnTo>
                  <a:pt x="6" y="275"/>
                </a:lnTo>
                <a:lnTo>
                  <a:pt x="6" y="243"/>
                </a:lnTo>
                <a:lnTo>
                  <a:pt x="6" y="194"/>
                </a:lnTo>
                <a:lnTo>
                  <a:pt x="6" y="130"/>
                </a:lnTo>
                <a:lnTo>
                  <a:pt x="6" y="81"/>
                </a:lnTo>
                <a:lnTo>
                  <a:pt x="6" y="97"/>
                </a:lnTo>
                <a:lnTo>
                  <a:pt x="6" y="173"/>
                </a:lnTo>
                <a:lnTo>
                  <a:pt x="6" y="275"/>
                </a:lnTo>
                <a:lnTo>
                  <a:pt x="6" y="335"/>
                </a:lnTo>
                <a:lnTo>
                  <a:pt x="6" y="351"/>
                </a:lnTo>
                <a:lnTo>
                  <a:pt x="6" y="335"/>
                </a:lnTo>
                <a:lnTo>
                  <a:pt x="6" y="286"/>
                </a:lnTo>
                <a:lnTo>
                  <a:pt x="6" y="227"/>
                </a:lnTo>
                <a:lnTo>
                  <a:pt x="6" y="178"/>
                </a:lnTo>
                <a:lnTo>
                  <a:pt x="6" y="162"/>
                </a:lnTo>
                <a:lnTo>
                  <a:pt x="6" y="157"/>
                </a:lnTo>
                <a:lnTo>
                  <a:pt x="6" y="162"/>
                </a:lnTo>
                <a:lnTo>
                  <a:pt x="6" y="178"/>
                </a:lnTo>
                <a:lnTo>
                  <a:pt x="6" y="216"/>
                </a:lnTo>
                <a:lnTo>
                  <a:pt x="6" y="270"/>
                </a:lnTo>
                <a:lnTo>
                  <a:pt x="6" y="329"/>
                </a:lnTo>
                <a:lnTo>
                  <a:pt x="6" y="372"/>
                </a:lnTo>
                <a:lnTo>
                  <a:pt x="6" y="389"/>
                </a:lnTo>
                <a:lnTo>
                  <a:pt x="6" y="378"/>
                </a:lnTo>
                <a:lnTo>
                  <a:pt x="6" y="351"/>
                </a:lnTo>
                <a:lnTo>
                  <a:pt x="6" y="319"/>
                </a:lnTo>
                <a:lnTo>
                  <a:pt x="6" y="297"/>
                </a:lnTo>
                <a:lnTo>
                  <a:pt x="6" y="281"/>
                </a:lnTo>
                <a:lnTo>
                  <a:pt x="6" y="259"/>
                </a:lnTo>
                <a:lnTo>
                  <a:pt x="6" y="211"/>
                </a:lnTo>
                <a:lnTo>
                  <a:pt x="6" y="135"/>
                </a:lnTo>
                <a:lnTo>
                  <a:pt x="6" y="49"/>
                </a:lnTo>
                <a:lnTo>
                  <a:pt x="6" y="0"/>
                </a:lnTo>
                <a:lnTo>
                  <a:pt x="6" y="22"/>
                </a:lnTo>
                <a:lnTo>
                  <a:pt x="6" y="108"/>
                </a:lnTo>
                <a:lnTo>
                  <a:pt x="6" y="200"/>
                </a:lnTo>
                <a:lnTo>
                  <a:pt x="6" y="275"/>
                </a:lnTo>
                <a:lnTo>
                  <a:pt x="6" y="324"/>
                </a:lnTo>
                <a:lnTo>
                  <a:pt x="6" y="367"/>
                </a:lnTo>
                <a:lnTo>
                  <a:pt x="6" y="410"/>
                </a:lnTo>
                <a:lnTo>
                  <a:pt x="6" y="421"/>
                </a:lnTo>
                <a:lnTo>
                  <a:pt x="6" y="389"/>
                </a:lnTo>
                <a:lnTo>
                  <a:pt x="6" y="345"/>
                </a:lnTo>
                <a:lnTo>
                  <a:pt x="6" y="313"/>
                </a:lnTo>
                <a:lnTo>
                  <a:pt x="6" y="297"/>
                </a:lnTo>
                <a:lnTo>
                  <a:pt x="6" y="270"/>
                </a:lnTo>
                <a:lnTo>
                  <a:pt x="12" y="216"/>
                </a:lnTo>
                <a:lnTo>
                  <a:pt x="12" y="146"/>
                </a:lnTo>
                <a:lnTo>
                  <a:pt x="12" y="113"/>
                </a:lnTo>
                <a:lnTo>
                  <a:pt x="12" y="146"/>
                </a:lnTo>
                <a:lnTo>
                  <a:pt x="12" y="200"/>
                </a:lnTo>
                <a:lnTo>
                  <a:pt x="12" y="238"/>
                </a:lnTo>
                <a:lnTo>
                  <a:pt x="12" y="248"/>
                </a:lnTo>
                <a:lnTo>
                  <a:pt x="12" y="254"/>
                </a:lnTo>
                <a:lnTo>
                  <a:pt x="12" y="281"/>
                </a:lnTo>
                <a:lnTo>
                  <a:pt x="12" y="308"/>
                </a:lnTo>
                <a:lnTo>
                  <a:pt x="12" y="324"/>
                </a:lnTo>
                <a:lnTo>
                  <a:pt x="12" y="329"/>
                </a:lnTo>
                <a:lnTo>
                  <a:pt x="12" y="345"/>
                </a:lnTo>
                <a:lnTo>
                  <a:pt x="12" y="362"/>
                </a:lnTo>
                <a:lnTo>
                  <a:pt x="12" y="372"/>
                </a:lnTo>
                <a:lnTo>
                  <a:pt x="12" y="351"/>
                </a:lnTo>
                <a:lnTo>
                  <a:pt x="12" y="313"/>
                </a:lnTo>
                <a:lnTo>
                  <a:pt x="12" y="265"/>
                </a:lnTo>
                <a:lnTo>
                  <a:pt x="12" y="216"/>
                </a:lnTo>
                <a:lnTo>
                  <a:pt x="12" y="167"/>
                </a:lnTo>
                <a:lnTo>
                  <a:pt x="12" y="135"/>
                </a:lnTo>
                <a:lnTo>
                  <a:pt x="12" y="130"/>
                </a:lnTo>
                <a:lnTo>
                  <a:pt x="12" y="157"/>
                </a:lnTo>
                <a:lnTo>
                  <a:pt x="12" y="189"/>
                </a:lnTo>
                <a:lnTo>
                  <a:pt x="12" y="194"/>
                </a:lnTo>
                <a:lnTo>
                  <a:pt x="12" y="162"/>
                </a:lnTo>
                <a:lnTo>
                  <a:pt x="12" y="119"/>
                </a:lnTo>
                <a:lnTo>
                  <a:pt x="12" y="108"/>
                </a:lnTo>
                <a:lnTo>
                  <a:pt x="12" y="157"/>
                </a:lnTo>
                <a:lnTo>
                  <a:pt x="12" y="248"/>
                </a:lnTo>
                <a:lnTo>
                  <a:pt x="12" y="345"/>
                </a:lnTo>
                <a:lnTo>
                  <a:pt x="12" y="426"/>
                </a:lnTo>
                <a:lnTo>
                  <a:pt x="12" y="464"/>
                </a:lnTo>
                <a:lnTo>
                  <a:pt x="12" y="475"/>
                </a:lnTo>
                <a:lnTo>
                  <a:pt x="12" y="453"/>
                </a:lnTo>
                <a:lnTo>
                  <a:pt x="12" y="421"/>
                </a:lnTo>
                <a:lnTo>
                  <a:pt x="12" y="367"/>
                </a:lnTo>
                <a:lnTo>
                  <a:pt x="12" y="297"/>
                </a:lnTo>
                <a:lnTo>
                  <a:pt x="12" y="227"/>
                </a:lnTo>
                <a:lnTo>
                  <a:pt x="12" y="173"/>
                </a:lnTo>
                <a:lnTo>
                  <a:pt x="12" y="157"/>
                </a:lnTo>
                <a:lnTo>
                  <a:pt x="12" y="167"/>
                </a:lnTo>
                <a:lnTo>
                  <a:pt x="12" y="194"/>
                </a:lnTo>
                <a:lnTo>
                  <a:pt x="12" y="216"/>
                </a:lnTo>
                <a:lnTo>
                  <a:pt x="12" y="221"/>
                </a:lnTo>
                <a:lnTo>
                  <a:pt x="12" y="216"/>
                </a:lnTo>
                <a:lnTo>
                  <a:pt x="12" y="227"/>
                </a:lnTo>
                <a:lnTo>
                  <a:pt x="12" y="232"/>
                </a:lnTo>
                <a:lnTo>
                  <a:pt x="12" y="221"/>
                </a:lnTo>
                <a:lnTo>
                  <a:pt x="12" y="194"/>
                </a:lnTo>
                <a:lnTo>
                  <a:pt x="12" y="173"/>
                </a:lnTo>
                <a:lnTo>
                  <a:pt x="12" y="178"/>
                </a:lnTo>
                <a:lnTo>
                  <a:pt x="12" y="211"/>
                </a:lnTo>
                <a:lnTo>
                  <a:pt x="12" y="248"/>
                </a:lnTo>
                <a:lnTo>
                  <a:pt x="12" y="270"/>
                </a:lnTo>
                <a:lnTo>
                  <a:pt x="12" y="281"/>
                </a:lnTo>
                <a:lnTo>
                  <a:pt x="12" y="302"/>
                </a:lnTo>
                <a:lnTo>
                  <a:pt x="12" y="345"/>
                </a:lnTo>
                <a:lnTo>
                  <a:pt x="12" y="383"/>
                </a:lnTo>
                <a:lnTo>
                  <a:pt x="12" y="378"/>
                </a:lnTo>
                <a:lnTo>
                  <a:pt x="12" y="335"/>
                </a:lnTo>
                <a:lnTo>
                  <a:pt x="12" y="281"/>
                </a:lnTo>
                <a:lnTo>
                  <a:pt x="12" y="243"/>
                </a:lnTo>
                <a:lnTo>
                  <a:pt x="12" y="227"/>
                </a:lnTo>
                <a:lnTo>
                  <a:pt x="12" y="232"/>
                </a:lnTo>
                <a:lnTo>
                  <a:pt x="12" y="238"/>
                </a:lnTo>
                <a:lnTo>
                  <a:pt x="12" y="227"/>
                </a:lnTo>
                <a:lnTo>
                  <a:pt x="12" y="200"/>
                </a:lnTo>
                <a:lnTo>
                  <a:pt x="12" y="178"/>
                </a:lnTo>
                <a:lnTo>
                  <a:pt x="12" y="167"/>
                </a:lnTo>
                <a:lnTo>
                  <a:pt x="12" y="178"/>
                </a:lnTo>
                <a:lnTo>
                  <a:pt x="12" y="184"/>
                </a:lnTo>
                <a:lnTo>
                  <a:pt x="12" y="194"/>
                </a:lnTo>
                <a:lnTo>
                  <a:pt x="12" y="221"/>
                </a:lnTo>
                <a:lnTo>
                  <a:pt x="12" y="265"/>
                </a:lnTo>
                <a:lnTo>
                  <a:pt x="12" y="302"/>
                </a:lnTo>
                <a:lnTo>
                  <a:pt x="12" y="335"/>
                </a:lnTo>
                <a:lnTo>
                  <a:pt x="12" y="351"/>
                </a:lnTo>
                <a:lnTo>
                  <a:pt x="12" y="340"/>
                </a:lnTo>
                <a:lnTo>
                  <a:pt x="18" y="297"/>
                </a:lnTo>
                <a:lnTo>
                  <a:pt x="18" y="227"/>
                </a:lnTo>
                <a:lnTo>
                  <a:pt x="18" y="162"/>
                </a:lnTo>
                <a:lnTo>
                  <a:pt x="18" y="146"/>
                </a:lnTo>
                <a:lnTo>
                  <a:pt x="18" y="184"/>
                </a:lnTo>
                <a:lnTo>
                  <a:pt x="18" y="259"/>
                </a:lnTo>
                <a:lnTo>
                  <a:pt x="18" y="329"/>
                </a:lnTo>
                <a:lnTo>
                  <a:pt x="18" y="372"/>
                </a:lnTo>
                <a:lnTo>
                  <a:pt x="18" y="399"/>
                </a:lnTo>
                <a:lnTo>
                  <a:pt x="18" y="410"/>
                </a:lnTo>
                <a:lnTo>
                  <a:pt x="18" y="394"/>
                </a:lnTo>
                <a:lnTo>
                  <a:pt x="18" y="351"/>
                </a:lnTo>
                <a:lnTo>
                  <a:pt x="18" y="286"/>
                </a:lnTo>
                <a:lnTo>
                  <a:pt x="18" y="232"/>
                </a:lnTo>
                <a:lnTo>
                  <a:pt x="18" y="194"/>
                </a:lnTo>
                <a:lnTo>
                  <a:pt x="18" y="184"/>
                </a:lnTo>
                <a:lnTo>
                  <a:pt x="18" y="178"/>
                </a:lnTo>
                <a:lnTo>
                  <a:pt x="18" y="184"/>
                </a:lnTo>
                <a:lnTo>
                  <a:pt x="18" y="205"/>
                </a:lnTo>
                <a:lnTo>
                  <a:pt x="18" y="221"/>
                </a:lnTo>
                <a:lnTo>
                  <a:pt x="18" y="232"/>
                </a:lnTo>
                <a:lnTo>
                  <a:pt x="18" y="243"/>
                </a:lnTo>
                <a:lnTo>
                  <a:pt x="18" y="259"/>
                </a:lnTo>
                <a:lnTo>
                  <a:pt x="18" y="254"/>
                </a:lnTo>
                <a:lnTo>
                  <a:pt x="18" y="227"/>
                </a:lnTo>
                <a:lnTo>
                  <a:pt x="18" y="173"/>
                </a:lnTo>
                <a:lnTo>
                  <a:pt x="18" y="124"/>
                </a:lnTo>
                <a:lnTo>
                  <a:pt x="18" y="173"/>
                </a:lnTo>
                <a:lnTo>
                  <a:pt x="18" y="238"/>
                </a:lnTo>
                <a:lnTo>
                  <a:pt x="18" y="270"/>
                </a:lnTo>
                <a:lnTo>
                  <a:pt x="18" y="275"/>
                </a:lnTo>
                <a:lnTo>
                  <a:pt x="18" y="286"/>
                </a:lnTo>
                <a:lnTo>
                  <a:pt x="18" y="324"/>
                </a:lnTo>
                <a:lnTo>
                  <a:pt x="18" y="345"/>
                </a:lnTo>
                <a:lnTo>
                  <a:pt x="18" y="335"/>
                </a:lnTo>
                <a:lnTo>
                  <a:pt x="18" y="302"/>
                </a:lnTo>
                <a:lnTo>
                  <a:pt x="18" y="270"/>
                </a:lnTo>
                <a:lnTo>
                  <a:pt x="18" y="259"/>
                </a:lnTo>
                <a:lnTo>
                  <a:pt x="18" y="254"/>
                </a:lnTo>
                <a:lnTo>
                  <a:pt x="18" y="243"/>
                </a:lnTo>
                <a:lnTo>
                  <a:pt x="18" y="216"/>
                </a:lnTo>
                <a:lnTo>
                  <a:pt x="18" y="178"/>
                </a:lnTo>
                <a:lnTo>
                  <a:pt x="18" y="162"/>
                </a:lnTo>
                <a:lnTo>
                  <a:pt x="18" y="189"/>
                </a:lnTo>
                <a:lnTo>
                  <a:pt x="18" y="248"/>
                </a:lnTo>
                <a:lnTo>
                  <a:pt x="18" y="313"/>
                </a:lnTo>
                <a:lnTo>
                  <a:pt x="18" y="351"/>
                </a:lnTo>
                <a:lnTo>
                  <a:pt x="18" y="372"/>
                </a:lnTo>
                <a:lnTo>
                  <a:pt x="18" y="378"/>
                </a:lnTo>
                <a:lnTo>
                  <a:pt x="18" y="362"/>
                </a:lnTo>
                <a:lnTo>
                  <a:pt x="18" y="324"/>
                </a:lnTo>
                <a:lnTo>
                  <a:pt x="18" y="275"/>
                </a:lnTo>
                <a:lnTo>
                  <a:pt x="18" y="232"/>
                </a:lnTo>
                <a:lnTo>
                  <a:pt x="18" y="200"/>
                </a:lnTo>
                <a:lnTo>
                  <a:pt x="18" y="167"/>
                </a:lnTo>
                <a:lnTo>
                  <a:pt x="18" y="146"/>
                </a:lnTo>
                <a:lnTo>
                  <a:pt x="18" y="173"/>
                </a:lnTo>
                <a:lnTo>
                  <a:pt x="18" y="205"/>
                </a:lnTo>
                <a:lnTo>
                  <a:pt x="18" y="232"/>
                </a:lnTo>
                <a:lnTo>
                  <a:pt x="18" y="254"/>
                </a:lnTo>
                <a:lnTo>
                  <a:pt x="18" y="275"/>
                </a:lnTo>
                <a:lnTo>
                  <a:pt x="18" y="292"/>
                </a:lnTo>
                <a:lnTo>
                  <a:pt x="18" y="297"/>
                </a:lnTo>
                <a:lnTo>
                  <a:pt x="18" y="281"/>
                </a:lnTo>
                <a:lnTo>
                  <a:pt x="18" y="248"/>
                </a:lnTo>
                <a:lnTo>
                  <a:pt x="18" y="211"/>
                </a:lnTo>
                <a:lnTo>
                  <a:pt x="18" y="194"/>
                </a:lnTo>
                <a:lnTo>
                  <a:pt x="18" y="211"/>
                </a:lnTo>
                <a:lnTo>
                  <a:pt x="18" y="248"/>
                </a:lnTo>
                <a:lnTo>
                  <a:pt x="18" y="292"/>
                </a:lnTo>
                <a:lnTo>
                  <a:pt x="18" y="324"/>
                </a:lnTo>
                <a:lnTo>
                  <a:pt x="18" y="340"/>
                </a:lnTo>
                <a:lnTo>
                  <a:pt x="18" y="324"/>
                </a:lnTo>
                <a:lnTo>
                  <a:pt x="18" y="275"/>
                </a:lnTo>
                <a:lnTo>
                  <a:pt x="18" y="227"/>
                </a:lnTo>
                <a:lnTo>
                  <a:pt x="18" y="178"/>
                </a:lnTo>
                <a:lnTo>
                  <a:pt x="18" y="146"/>
                </a:lnTo>
                <a:lnTo>
                  <a:pt x="18" y="178"/>
                </a:lnTo>
                <a:lnTo>
                  <a:pt x="18" y="238"/>
                </a:lnTo>
                <a:lnTo>
                  <a:pt x="18" y="308"/>
                </a:lnTo>
                <a:lnTo>
                  <a:pt x="18" y="372"/>
                </a:lnTo>
                <a:lnTo>
                  <a:pt x="24" y="421"/>
                </a:lnTo>
                <a:lnTo>
                  <a:pt x="24" y="453"/>
                </a:lnTo>
                <a:lnTo>
                  <a:pt x="24" y="459"/>
                </a:lnTo>
                <a:lnTo>
                  <a:pt x="24" y="426"/>
                </a:lnTo>
                <a:lnTo>
                  <a:pt x="24" y="372"/>
                </a:lnTo>
                <a:lnTo>
                  <a:pt x="24" y="313"/>
                </a:lnTo>
                <a:lnTo>
                  <a:pt x="24" y="259"/>
                </a:lnTo>
                <a:lnTo>
                  <a:pt x="24" y="216"/>
                </a:lnTo>
                <a:lnTo>
                  <a:pt x="24" y="184"/>
                </a:lnTo>
                <a:lnTo>
                  <a:pt x="24" y="140"/>
                </a:lnTo>
                <a:lnTo>
                  <a:pt x="24" y="113"/>
                </a:lnTo>
                <a:lnTo>
                  <a:pt x="24" y="124"/>
                </a:lnTo>
                <a:lnTo>
                  <a:pt x="24" y="157"/>
                </a:lnTo>
                <a:lnTo>
                  <a:pt x="24" y="189"/>
                </a:lnTo>
                <a:lnTo>
                  <a:pt x="24" y="200"/>
                </a:lnTo>
                <a:lnTo>
                  <a:pt x="24" y="189"/>
                </a:lnTo>
                <a:lnTo>
                  <a:pt x="24" y="205"/>
                </a:lnTo>
                <a:lnTo>
                  <a:pt x="24" y="238"/>
                </a:lnTo>
                <a:lnTo>
                  <a:pt x="24" y="265"/>
                </a:lnTo>
                <a:lnTo>
                  <a:pt x="24" y="275"/>
                </a:lnTo>
                <a:lnTo>
                  <a:pt x="24" y="281"/>
                </a:lnTo>
                <a:lnTo>
                  <a:pt x="24" y="275"/>
                </a:lnTo>
                <a:lnTo>
                  <a:pt x="24" y="248"/>
                </a:lnTo>
                <a:lnTo>
                  <a:pt x="24" y="173"/>
                </a:lnTo>
                <a:lnTo>
                  <a:pt x="24" y="76"/>
                </a:lnTo>
                <a:lnTo>
                  <a:pt x="24" y="22"/>
                </a:lnTo>
                <a:lnTo>
                  <a:pt x="24" y="76"/>
                </a:lnTo>
                <a:lnTo>
                  <a:pt x="24" y="211"/>
                </a:lnTo>
                <a:lnTo>
                  <a:pt x="24" y="367"/>
                </a:lnTo>
                <a:lnTo>
                  <a:pt x="24" y="480"/>
                </a:lnTo>
                <a:lnTo>
                  <a:pt x="24" y="551"/>
                </a:lnTo>
                <a:lnTo>
                  <a:pt x="24" y="578"/>
                </a:lnTo>
                <a:lnTo>
                  <a:pt x="24" y="567"/>
                </a:lnTo>
                <a:lnTo>
                  <a:pt x="24" y="507"/>
                </a:lnTo>
                <a:lnTo>
                  <a:pt x="24" y="416"/>
                </a:lnTo>
                <a:lnTo>
                  <a:pt x="24" y="313"/>
                </a:lnTo>
                <a:lnTo>
                  <a:pt x="24" y="232"/>
                </a:lnTo>
                <a:lnTo>
                  <a:pt x="24" y="157"/>
                </a:lnTo>
                <a:lnTo>
                  <a:pt x="24" y="97"/>
                </a:lnTo>
                <a:lnTo>
                  <a:pt x="24" y="59"/>
                </a:lnTo>
                <a:lnTo>
                  <a:pt x="24" y="70"/>
                </a:lnTo>
                <a:lnTo>
                  <a:pt x="24" y="119"/>
                </a:lnTo>
                <a:lnTo>
                  <a:pt x="24" y="173"/>
                </a:lnTo>
                <a:lnTo>
                  <a:pt x="24" y="205"/>
                </a:lnTo>
                <a:lnTo>
                  <a:pt x="24" y="221"/>
                </a:lnTo>
                <a:lnTo>
                  <a:pt x="24" y="227"/>
                </a:lnTo>
                <a:lnTo>
                  <a:pt x="24" y="232"/>
                </a:lnTo>
                <a:lnTo>
                  <a:pt x="24" y="238"/>
                </a:lnTo>
                <a:lnTo>
                  <a:pt x="24" y="254"/>
                </a:lnTo>
                <a:lnTo>
                  <a:pt x="24" y="259"/>
                </a:lnTo>
                <a:lnTo>
                  <a:pt x="24" y="243"/>
                </a:lnTo>
                <a:lnTo>
                  <a:pt x="24" y="216"/>
                </a:lnTo>
                <a:lnTo>
                  <a:pt x="24" y="194"/>
                </a:lnTo>
                <a:lnTo>
                  <a:pt x="24" y="189"/>
                </a:lnTo>
                <a:lnTo>
                  <a:pt x="24" y="200"/>
                </a:lnTo>
                <a:lnTo>
                  <a:pt x="24" y="232"/>
                </a:lnTo>
                <a:lnTo>
                  <a:pt x="24" y="286"/>
                </a:lnTo>
                <a:lnTo>
                  <a:pt x="24" y="340"/>
                </a:lnTo>
                <a:lnTo>
                  <a:pt x="24" y="383"/>
                </a:lnTo>
                <a:lnTo>
                  <a:pt x="24" y="389"/>
                </a:lnTo>
                <a:lnTo>
                  <a:pt x="24" y="367"/>
                </a:lnTo>
                <a:lnTo>
                  <a:pt x="24" y="335"/>
                </a:lnTo>
                <a:lnTo>
                  <a:pt x="24" y="313"/>
                </a:lnTo>
                <a:lnTo>
                  <a:pt x="24" y="308"/>
                </a:lnTo>
                <a:lnTo>
                  <a:pt x="24" y="302"/>
                </a:lnTo>
                <a:lnTo>
                  <a:pt x="24" y="281"/>
                </a:lnTo>
                <a:lnTo>
                  <a:pt x="24" y="243"/>
                </a:lnTo>
                <a:lnTo>
                  <a:pt x="24" y="194"/>
                </a:lnTo>
                <a:lnTo>
                  <a:pt x="24" y="167"/>
                </a:lnTo>
                <a:lnTo>
                  <a:pt x="24" y="189"/>
                </a:lnTo>
                <a:lnTo>
                  <a:pt x="24" y="227"/>
                </a:lnTo>
                <a:lnTo>
                  <a:pt x="24" y="265"/>
                </a:lnTo>
                <a:lnTo>
                  <a:pt x="24" y="302"/>
                </a:lnTo>
                <a:lnTo>
                  <a:pt x="24" y="340"/>
                </a:lnTo>
                <a:lnTo>
                  <a:pt x="24" y="362"/>
                </a:lnTo>
                <a:lnTo>
                  <a:pt x="24" y="345"/>
                </a:lnTo>
                <a:lnTo>
                  <a:pt x="24" y="308"/>
                </a:lnTo>
                <a:lnTo>
                  <a:pt x="24" y="275"/>
                </a:lnTo>
                <a:lnTo>
                  <a:pt x="24" y="259"/>
                </a:lnTo>
                <a:lnTo>
                  <a:pt x="24" y="238"/>
                </a:lnTo>
                <a:lnTo>
                  <a:pt x="24" y="194"/>
                </a:lnTo>
                <a:lnTo>
                  <a:pt x="24" y="140"/>
                </a:lnTo>
                <a:lnTo>
                  <a:pt x="24" y="103"/>
                </a:lnTo>
                <a:lnTo>
                  <a:pt x="30" y="124"/>
                </a:lnTo>
                <a:lnTo>
                  <a:pt x="30" y="184"/>
                </a:lnTo>
                <a:lnTo>
                  <a:pt x="30" y="232"/>
                </a:lnTo>
                <a:lnTo>
                  <a:pt x="30" y="254"/>
                </a:lnTo>
                <a:lnTo>
                  <a:pt x="30" y="265"/>
                </a:lnTo>
                <a:lnTo>
                  <a:pt x="30" y="286"/>
                </a:lnTo>
                <a:lnTo>
                  <a:pt x="30" y="319"/>
                </a:lnTo>
                <a:lnTo>
                  <a:pt x="30" y="329"/>
                </a:lnTo>
                <a:lnTo>
                  <a:pt x="30" y="302"/>
                </a:lnTo>
                <a:lnTo>
                  <a:pt x="30" y="270"/>
                </a:lnTo>
                <a:lnTo>
                  <a:pt x="30" y="259"/>
                </a:lnTo>
                <a:lnTo>
                  <a:pt x="30" y="254"/>
                </a:lnTo>
                <a:lnTo>
                  <a:pt x="30" y="259"/>
                </a:lnTo>
                <a:lnTo>
                  <a:pt x="30" y="254"/>
                </a:lnTo>
                <a:lnTo>
                  <a:pt x="30" y="259"/>
                </a:lnTo>
                <a:lnTo>
                  <a:pt x="30" y="248"/>
                </a:lnTo>
                <a:lnTo>
                  <a:pt x="30" y="200"/>
                </a:lnTo>
                <a:lnTo>
                  <a:pt x="30" y="135"/>
                </a:lnTo>
                <a:lnTo>
                  <a:pt x="30" y="108"/>
                </a:lnTo>
                <a:lnTo>
                  <a:pt x="30" y="157"/>
                </a:lnTo>
                <a:lnTo>
                  <a:pt x="30" y="248"/>
                </a:lnTo>
                <a:lnTo>
                  <a:pt x="30" y="329"/>
                </a:lnTo>
                <a:lnTo>
                  <a:pt x="30" y="367"/>
                </a:lnTo>
                <a:lnTo>
                  <a:pt x="30" y="335"/>
                </a:lnTo>
                <a:lnTo>
                  <a:pt x="30" y="297"/>
                </a:lnTo>
                <a:lnTo>
                  <a:pt x="30" y="270"/>
                </a:lnTo>
                <a:lnTo>
                  <a:pt x="30" y="286"/>
                </a:lnTo>
                <a:lnTo>
                  <a:pt x="30" y="292"/>
                </a:lnTo>
                <a:lnTo>
                  <a:pt x="30" y="286"/>
                </a:lnTo>
                <a:lnTo>
                  <a:pt x="30" y="281"/>
                </a:lnTo>
                <a:lnTo>
                  <a:pt x="30" y="275"/>
                </a:lnTo>
                <a:lnTo>
                  <a:pt x="30" y="265"/>
                </a:lnTo>
                <a:lnTo>
                  <a:pt x="30" y="254"/>
                </a:lnTo>
                <a:lnTo>
                  <a:pt x="30" y="238"/>
                </a:lnTo>
                <a:lnTo>
                  <a:pt x="30" y="194"/>
                </a:lnTo>
                <a:lnTo>
                  <a:pt x="30" y="130"/>
                </a:lnTo>
                <a:lnTo>
                  <a:pt x="30" y="59"/>
                </a:lnTo>
                <a:lnTo>
                  <a:pt x="30" y="38"/>
                </a:lnTo>
                <a:lnTo>
                  <a:pt x="30" y="76"/>
                </a:lnTo>
                <a:lnTo>
                  <a:pt x="30" y="157"/>
                </a:lnTo>
                <a:lnTo>
                  <a:pt x="30" y="248"/>
                </a:lnTo>
                <a:lnTo>
                  <a:pt x="30" y="324"/>
                </a:lnTo>
                <a:lnTo>
                  <a:pt x="30" y="394"/>
                </a:lnTo>
                <a:lnTo>
                  <a:pt x="30" y="453"/>
                </a:lnTo>
                <a:lnTo>
                  <a:pt x="30" y="491"/>
                </a:lnTo>
                <a:lnTo>
                  <a:pt x="30" y="486"/>
                </a:lnTo>
                <a:lnTo>
                  <a:pt x="30" y="437"/>
                </a:lnTo>
                <a:lnTo>
                  <a:pt x="30" y="372"/>
                </a:lnTo>
                <a:lnTo>
                  <a:pt x="30" y="319"/>
                </a:lnTo>
                <a:lnTo>
                  <a:pt x="30" y="281"/>
                </a:lnTo>
                <a:lnTo>
                  <a:pt x="30" y="248"/>
                </a:lnTo>
                <a:lnTo>
                  <a:pt x="30" y="221"/>
                </a:lnTo>
                <a:lnTo>
                  <a:pt x="30" y="200"/>
                </a:lnTo>
                <a:lnTo>
                  <a:pt x="30" y="184"/>
                </a:lnTo>
                <a:lnTo>
                  <a:pt x="30" y="178"/>
                </a:lnTo>
                <a:lnTo>
                  <a:pt x="30" y="189"/>
                </a:lnTo>
                <a:lnTo>
                  <a:pt x="30" y="211"/>
                </a:lnTo>
                <a:lnTo>
                  <a:pt x="30" y="221"/>
                </a:lnTo>
                <a:lnTo>
                  <a:pt x="30" y="227"/>
                </a:lnTo>
                <a:lnTo>
                  <a:pt x="30" y="221"/>
                </a:lnTo>
                <a:lnTo>
                  <a:pt x="30" y="200"/>
                </a:lnTo>
                <a:lnTo>
                  <a:pt x="30" y="151"/>
                </a:lnTo>
                <a:lnTo>
                  <a:pt x="30" y="103"/>
                </a:lnTo>
                <a:lnTo>
                  <a:pt x="30" y="97"/>
                </a:lnTo>
                <a:lnTo>
                  <a:pt x="30" y="135"/>
                </a:lnTo>
                <a:lnTo>
                  <a:pt x="30" y="194"/>
                </a:lnTo>
                <a:lnTo>
                  <a:pt x="30" y="238"/>
                </a:lnTo>
                <a:lnTo>
                  <a:pt x="30" y="265"/>
                </a:lnTo>
                <a:lnTo>
                  <a:pt x="30" y="302"/>
                </a:lnTo>
                <a:lnTo>
                  <a:pt x="30" y="362"/>
                </a:lnTo>
                <a:lnTo>
                  <a:pt x="30" y="416"/>
                </a:lnTo>
                <a:lnTo>
                  <a:pt x="30" y="432"/>
                </a:lnTo>
                <a:lnTo>
                  <a:pt x="30" y="405"/>
                </a:lnTo>
                <a:lnTo>
                  <a:pt x="30" y="356"/>
                </a:lnTo>
                <a:lnTo>
                  <a:pt x="30" y="319"/>
                </a:lnTo>
                <a:lnTo>
                  <a:pt x="36" y="302"/>
                </a:lnTo>
                <a:lnTo>
                  <a:pt x="36" y="292"/>
                </a:lnTo>
                <a:lnTo>
                  <a:pt x="36" y="270"/>
                </a:lnTo>
                <a:lnTo>
                  <a:pt x="36" y="232"/>
                </a:lnTo>
                <a:lnTo>
                  <a:pt x="36" y="194"/>
                </a:lnTo>
                <a:lnTo>
                  <a:pt x="36" y="162"/>
                </a:lnTo>
                <a:lnTo>
                  <a:pt x="36" y="205"/>
                </a:lnTo>
                <a:lnTo>
                  <a:pt x="36" y="265"/>
                </a:lnTo>
                <a:lnTo>
                  <a:pt x="36" y="308"/>
                </a:lnTo>
                <a:lnTo>
                  <a:pt x="36" y="313"/>
                </a:lnTo>
                <a:lnTo>
                  <a:pt x="36" y="302"/>
                </a:lnTo>
                <a:lnTo>
                  <a:pt x="36" y="286"/>
                </a:lnTo>
                <a:lnTo>
                  <a:pt x="36" y="270"/>
                </a:lnTo>
                <a:lnTo>
                  <a:pt x="36" y="254"/>
                </a:lnTo>
                <a:lnTo>
                  <a:pt x="36" y="216"/>
                </a:lnTo>
                <a:lnTo>
                  <a:pt x="36" y="178"/>
                </a:lnTo>
                <a:lnTo>
                  <a:pt x="36" y="140"/>
                </a:lnTo>
                <a:lnTo>
                  <a:pt x="36" y="135"/>
                </a:lnTo>
                <a:lnTo>
                  <a:pt x="36" y="167"/>
                </a:lnTo>
                <a:lnTo>
                  <a:pt x="36" y="205"/>
                </a:lnTo>
                <a:lnTo>
                  <a:pt x="36" y="232"/>
                </a:lnTo>
                <a:lnTo>
                  <a:pt x="36" y="243"/>
                </a:lnTo>
                <a:lnTo>
                  <a:pt x="36" y="265"/>
                </a:lnTo>
                <a:lnTo>
                  <a:pt x="36" y="297"/>
                </a:lnTo>
                <a:lnTo>
                  <a:pt x="36" y="329"/>
                </a:lnTo>
                <a:lnTo>
                  <a:pt x="36" y="356"/>
                </a:lnTo>
                <a:lnTo>
                  <a:pt x="36" y="351"/>
                </a:lnTo>
                <a:lnTo>
                  <a:pt x="36" y="335"/>
                </a:lnTo>
                <a:lnTo>
                  <a:pt x="36" y="319"/>
                </a:lnTo>
                <a:lnTo>
                  <a:pt x="36" y="313"/>
                </a:lnTo>
                <a:lnTo>
                  <a:pt x="36" y="292"/>
                </a:lnTo>
                <a:lnTo>
                  <a:pt x="36" y="243"/>
                </a:lnTo>
                <a:lnTo>
                  <a:pt x="36" y="167"/>
                </a:lnTo>
                <a:lnTo>
                  <a:pt x="36" y="97"/>
                </a:lnTo>
                <a:lnTo>
                  <a:pt x="36" y="70"/>
                </a:lnTo>
                <a:lnTo>
                  <a:pt x="36" y="97"/>
                </a:lnTo>
                <a:lnTo>
                  <a:pt x="36" y="173"/>
                </a:lnTo>
                <a:lnTo>
                  <a:pt x="36" y="254"/>
                </a:lnTo>
                <a:lnTo>
                  <a:pt x="36" y="329"/>
                </a:lnTo>
                <a:lnTo>
                  <a:pt x="36" y="389"/>
                </a:lnTo>
                <a:lnTo>
                  <a:pt x="36" y="443"/>
                </a:lnTo>
                <a:lnTo>
                  <a:pt x="36" y="475"/>
                </a:lnTo>
                <a:lnTo>
                  <a:pt x="36" y="459"/>
                </a:lnTo>
                <a:lnTo>
                  <a:pt x="36" y="394"/>
                </a:lnTo>
                <a:lnTo>
                  <a:pt x="36" y="308"/>
                </a:lnTo>
                <a:lnTo>
                  <a:pt x="36" y="232"/>
                </a:lnTo>
                <a:lnTo>
                  <a:pt x="36" y="189"/>
                </a:lnTo>
                <a:lnTo>
                  <a:pt x="36" y="167"/>
                </a:lnTo>
                <a:lnTo>
                  <a:pt x="36" y="146"/>
                </a:lnTo>
                <a:lnTo>
                  <a:pt x="36" y="140"/>
                </a:lnTo>
                <a:lnTo>
                  <a:pt x="36" y="157"/>
                </a:lnTo>
                <a:lnTo>
                  <a:pt x="36" y="194"/>
                </a:lnTo>
                <a:lnTo>
                  <a:pt x="36" y="232"/>
                </a:lnTo>
                <a:lnTo>
                  <a:pt x="36" y="200"/>
                </a:lnTo>
                <a:lnTo>
                  <a:pt x="36" y="162"/>
                </a:lnTo>
                <a:lnTo>
                  <a:pt x="36" y="146"/>
                </a:lnTo>
                <a:lnTo>
                  <a:pt x="36" y="184"/>
                </a:lnTo>
                <a:lnTo>
                  <a:pt x="36" y="238"/>
                </a:lnTo>
                <a:lnTo>
                  <a:pt x="36" y="286"/>
                </a:lnTo>
                <a:lnTo>
                  <a:pt x="36" y="313"/>
                </a:lnTo>
                <a:lnTo>
                  <a:pt x="36" y="340"/>
                </a:lnTo>
                <a:lnTo>
                  <a:pt x="36" y="362"/>
                </a:lnTo>
                <a:lnTo>
                  <a:pt x="36" y="356"/>
                </a:lnTo>
                <a:lnTo>
                  <a:pt x="36" y="319"/>
                </a:lnTo>
                <a:lnTo>
                  <a:pt x="36" y="275"/>
                </a:lnTo>
                <a:lnTo>
                  <a:pt x="36" y="243"/>
                </a:lnTo>
                <a:lnTo>
                  <a:pt x="36" y="232"/>
                </a:lnTo>
                <a:lnTo>
                  <a:pt x="36" y="227"/>
                </a:lnTo>
                <a:lnTo>
                  <a:pt x="36" y="200"/>
                </a:lnTo>
                <a:lnTo>
                  <a:pt x="36" y="173"/>
                </a:lnTo>
                <a:lnTo>
                  <a:pt x="36" y="205"/>
                </a:lnTo>
                <a:lnTo>
                  <a:pt x="36" y="254"/>
                </a:lnTo>
                <a:lnTo>
                  <a:pt x="36" y="286"/>
                </a:lnTo>
                <a:lnTo>
                  <a:pt x="36" y="292"/>
                </a:lnTo>
                <a:lnTo>
                  <a:pt x="36" y="286"/>
                </a:lnTo>
                <a:lnTo>
                  <a:pt x="36" y="292"/>
                </a:lnTo>
                <a:lnTo>
                  <a:pt x="36" y="319"/>
                </a:lnTo>
                <a:lnTo>
                  <a:pt x="36" y="345"/>
                </a:lnTo>
                <a:lnTo>
                  <a:pt x="36" y="324"/>
                </a:lnTo>
                <a:lnTo>
                  <a:pt x="36" y="297"/>
                </a:lnTo>
                <a:lnTo>
                  <a:pt x="42" y="292"/>
                </a:lnTo>
                <a:lnTo>
                  <a:pt x="42" y="270"/>
                </a:lnTo>
                <a:lnTo>
                  <a:pt x="42" y="248"/>
                </a:lnTo>
                <a:lnTo>
                  <a:pt x="42" y="232"/>
                </a:lnTo>
                <a:lnTo>
                  <a:pt x="42" y="221"/>
                </a:lnTo>
                <a:lnTo>
                  <a:pt x="42" y="227"/>
                </a:lnTo>
                <a:lnTo>
                  <a:pt x="42" y="232"/>
                </a:lnTo>
                <a:lnTo>
                  <a:pt x="42" y="248"/>
                </a:lnTo>
                <a:lnTo>
                  <a:pt x="42" y="254"/>
                </a:lnTo>
                <a:lnTo>
                  <a:pt x="42" y="248"/>
                </a:lnTo>
                <a:lnTo>
                  <a:pt x="42" y="238"/>
                </a:lnTo>
                <a:lnTo>
                  <a:pt x="42" y="232"/>
                </a:lnTo>
                <a:lnTo>
                  <a:pt x="42" y="216"/>
                </a:lnTo>
                <a:lnTo>
                  <a:pt x="42" y="205"/>
                </a:lnTo>
                <a:lnTo>
                  <a:pt x="42" y="194"/>
                </a:lnTo>
                <a:lnTo>
                  <a:pt x="42" y="189"/>
                </a:lnTo>
                <a:lnTo>
                  <a:pt x="42" y="194"/>
                </a:lnTo>
                <a:lnTo>
                  <a:pt x="42" y="205"/>
                </a:lnTo>
                <a:lnTo>
                  <a:pt x="42" y="227"/>
                </a:lnTo>
                <a:lnTo>
                  <a:pt x="42" y="248"/>
                </a:lnTo>
                <a:lnTo>
                  <a:pt x="42" y="259"/>
                </a:lnTo>
                <a:lnTo>
                  <a:pt x="42" y="254"/>
                </a:lnTo>
                <a:lnTo>
                  <a:pt x="42" y="227"/>
                </a:lnTo>
                <a:lnTo>
                  <a:pt x="42" y="167"/>
                </a:lnTo>
                <a:lnTo>
                  <a:pt x="42" y="124"/>
                </a:lnTo>
                <a:lnTo>
                  <a:pt x="42" y="135"/>
                </a:lnTo>
                <a:lnTo>
                  <a:pt x="42" y="221"/>
                </a:lnTo>
                <a:lnTo>
                  <a:pt x="42" y="329"/>
                </a:lnTo>
                <a:lnTo>
                  <a:pt x="42" y="399"/>
                </a:lnTo>
                <a:lnTo>
                  <a:pt x="42" y="426"/>
                </a:lnTo>
                <a:lnTo>
                  <a:pt x="42" y="421"/>
                </a:lnTo>
                <a:lnTo>
                  <a:pt x="42" y="410"/>
                </a:lnTo>
                <a:lnTo>
                  <a:pt x="42" y="399"/>
                </a:lnTo>
                <a:lnTo>
                  <a:pt x="42" y="372"/>
                </a:lnTo>
                <a:lnTo>
                  <a:pt x="42" y="324"/>
                </a:lnTo>
                <a:lnTo>
                  <a:pt x="42" y="265"/>
                </a:lnTo>
                <a:lnTo>
                  <a:pt x="42" y="221"/>
                </a:lnTo>
                <a:lnTo>
                  <a:pt x="42" y="216"/>
                </a:lnTo>
                <a:lnTo>
                  <a:pt x="42" y="227"/>
                </a:lnTo>
                <a:lnTo>
                  <a:pt x="42" y="232"/>
                </a:lnTo>
                <a:lnTo>
                  <a:pt x="42" y="227"/>
                </a:lnTo>
                <a:lnTo>
                  <a:pt x="42" y="211"/>
                </a:lnTo>
                <a:lnTo>
                  <a:pt x="42" y="189"/>
                </a:lnTo>
                <a:lnTo>
                  <a:pt x="42" y="200"/>
                </a:lnTo>
                <a:lnTo>
                  <a:pt x="42" y="238"/>
                </a:lnTo>
                <a:lnTo>
                  <a:pt x="42" y="286"/>
                </a:lnTo>
                <a:lnTo>
                  <a:pt x="42" y="335"/>
                </a:lnTo>
                <a:lnTo>
                  <a:pt x="42" y="362"/>
                </a:lnTo>
                <a:lnTo>
                  <a:pt x="42" y="335"/>
                </a:lnTo>
                <a:lnTo>
                  <a:pt x="42" y="281"/>
                </a:lnTo>
                <a:lnTo>
                  <a:pt x="42" y="211"/>
                </a:lnTo>
                <a:lnTo>
                  <a:pt x="42" y="140"/>
                </a:lnTo>
                <a:lnTo>
                  <a:pt x="42" y="76"/>
                </a:lnTo>
                <a:lnTo>
                  <a:pt x="42" y="43"/>
                </a:lnTo>
                <a:lnTo>
                  <a:pt x="42" y="70"/>
                </a:lnTo>
                <a:lnTo>
                  <a:pt x="42" y="135"/>
                </a:lnTo>
                <a:lnTo>
                  <a:pt x="42" y="216"/>
                </a:lnTo>
                <a:lnTo>
                  <a:pt x="42" y="292"/>
                </a:lnTo>
                <a:lnTo>
                  <a:pt x="42" y="367"/>
                </a:lnTo>
                <a:lnTo>
                  <a:pt x="42" y="443"/>
                </a:lnTo>
                <a:lnTo>
                  <a:pt x="42" y="491"/>
                </a:lnTo>
                <a:lnTo>
                  <a:pt x="42" y="475"/>
                </a:lnTo>
                <a:lnTo>
                  <a:pt x="42" y="405"/>
                </a:lnTo>
                <a:lnTo>
                  <a:pt x="42" y="313"/>
                </a:lnTo>
                <a:lnTo>
                  <a:pt x="42" y="254"/>
                </a:lnTo>
                <a:lnTo>
                  <a:pt x="42" y="216"/>
                </a:lnTo>
                <a:lnTo>
                  <a:pt x="42" y="189"/>
                </a:lnTo>
                <a:lnTo>
                  <a:pt x="42" y="157"/>
                </a:lnTo>
                <a:lnTo>
                  <a:pt x="42" y="140"/>
                </a:lnTo>
                <a:lnTo>
                  <a:pt x="42" y="151"/>
                </a:lnTo>
                <a:lnTo>
                  <a:pt x="42" y="178"/>
                </a:lnTo>
                <a:lnTo>
                  <a:pt x="42" y="189"/>
                </a:lnTo>
                <a:lnTo>
                  <a:pt x="42" y="178"/>
                </a:lnTo>
                <a:lnTo>
                  <a:pt x="42" y="157"/>
                </a:lnTo>
                <a:lnTo>
                  <a:pt x="42" y="189"/>
                </a:lnTo>
                <a:lnTo>
                  <a:pt x="42" y="238"/>
                </a:lnTo>
                <a:lnTo>
                  <a:pt x="42" y="275"/>
                </a:lnTo>
                <a:lnTo>
                  <a:pt x="42" y="308"/>
                </a:lnTo>
                <a:lnTo>
                  <a:pt x="42" y="335"/>
                </a:lnTo>
                <a:lnTo>
                  <a:pt x="42" y="356"/>
                </a:lnTo>
                <a:lnTo>
                  <a:pt x="48" y="345"/>
                </a:lnTo>
                <a:lnTo>
                  <a:pt x="48" y="297"/>
                </a:lnTo>
                <a:lnTo>
                  <a:pt x="48" y="205"/>
                </a:lnTo>
                <a:lnTo>
                  <a:pt x="48" y="119"/>
                </a:lnTo>
                <a:lnTo>
                  <a:pt x="48" y="76"/>
                </a:lnTo>
                <a:lnTo>
                  <a:pt x="48" y="113"/>
                </a:lnTo>
                <a:lnTo>
                  <a:pt x="48" y="216"/>
                </a:lnTo>
                <a:lnTo>
                  <a:pt x="48" y="324"/>
                </a:lnTo>
                <a:lnTo>
                  <a:pt x="48" y="394"/>
                </a:lnTo>
                <a:lnTo>
                  <a:pt x="48" y="426"/>
                </a:lnTo>
                <a:lnTo>
                  <a:pt x="48" y="448"/>
                </a:lnTo>
                <a:lnTo>
                  <a:pt x="48" y="416"/>
                </a:lnTo>
                <a:lnTo>
                  <a:pt x="48" y="351"/>
                </a:lnTo>
                <a:lnTo>
                  <a:pt x="48" y="275"/>
                </a:lnTo>
                <a:lnTo>
                  <a:pt x="48" y="227"/>
                </a:lnTo>
                <a:lnTo>
                  <a:pt x="48" y="194"/>
                </a:lnTo>
                <a:lnTo>
                  <a:pt x="48" y="167"/>
                </a:lnTo>
                <a:lnTo>
                  <a:pt x="48" y="151"/>
                </a:lnTo>
                <a:lnTo>
                  <a:pt x="48" y="146"/>
                </a:lnTo>
                <a:lnTo>
                  <a:pt x="48" y="157"/>
                </a:lnTo>
                <a:lnTo>
                  <a:pt x="48" y="178"/>
                </a:lnTo>
                <a:lnTo>
                  <a:pt x="48" y="211"/>
                </a:lnTo>
                <a:lnTo>
                  <a:pt x="48" y="254"/>
                </a:lnTo>
                <a:lnTo>
                  <a:pt x="48" y="297"/>
                </a:lnTo>
                <a:lnTo>
                  <a:pt x="48" y="329"/>
                </a:lnTo>
                <a:lnTo>
                  <a:pt x="48" y="297"/>
                </a:lnTo>
                <a:lnTo>
                  <a:pt x="48" y="259"/>
                </a:lnTo>
                <a:lnTo>
                  <a:pt x="48" y="227"/>
                </a:lnTo>
                <a:lnTo>
                  <a:pt x="48" y="221"/>
                </a:lnTo>
                <a:lnTo>
                  <a:pt x="48" y="232"/>
                </a:lnTo>
                <a:lnTo>
                  <a:pt x="48" y="254"/>
                </a:lnTo>
                <a:lnTo>
                  <a:pt x="48" y="292"/>
                </a:lnTo>
                <a:lnTo>
                  <a:pt x="48" y="324"/>
                </a:lnTo>
                <a:lnTo>
                  <a:pt x="48" y="329"/>
                </a:lnTo>
                <a:lnTo>
                  <a:pt x="48" y="313"/>
                </a:lnTo>
                <a:lnTo>
                  <a:pt x="48" y="286"/>
                </a:lnTo>
                <a:lnTo>
                  <a:pt x="48" y="275"/>
                </a:lnTo>
                <a:lnTo>
                  <a:pt x="48" y="265"/>
                </a:lnTo>
                <a:lnTo>
                  <a:pt x="48" y="243"/>
                </a:lnTo>
                <a:lnTo>
                  <a:pt x="48" y="205"/>
                </a:lnTo>
                <a:lnTo>
                  <a:pt x="48" y="157"/>
                </a:lnTo>
                <a:lnTo>
                  <a:pt x="48" y="146"/>
                </a:lnTo>
                <a:lnTo>
                  <a:pt x="48" y="173"/>
                </a:lnTo>
                <a:lnTo>
                  <a:pt x="48" y="205"/>
                </a:lnTo>
                <a:lnTo>
                  <a:pt x="48" y="216"/>
                </a:lnTo>
                <a:lnTo>
                  <a:pt x="48" y="227"/>
                </a:lnTo>
                <a:lnTo>
                  <a:pt x="48" y="259"/>
                </a:lnTo>
                <a:lnTo>
                  <a:pt x="48" y="302"/>
                </a:lnTo>
                <a:lnTo>
                  <a:pt x="48" y="329"/>
                </a:lnTo>
                <a:lnTo>
                  <a:pt x="48" y="335"/>
                </a:lnTo>
                <a:lnTo>
                  <a:pt x="48" y="329"/>
                </a:lnTo>
                <a:lnTo>
                  <a:pt x="48" y="335"/>
                </a:lnTo>
                <a:lnTo>
                  <a:pt x="48" y="319"/>
                </a:lnTo>
                <a:lnTo>
                  <a:pt x="48" y="286"/>
                </a:lnTo>
                <a:lnTo>
                  <a:pt x="48" y="243"/>
                </a:lnTo>
                <a:lnTo>
                  <a:pt x="48" y="221"/>
                </a:lnTo>
                <a:lnTo>
                  <a:pt x="48" y="200"/>
                </a:lnTo>
                <a:lnTo>
                  <a:pt x="48" y="157"/>
                </a:lnTo>
                <a:lnTo>
                  <a:pt x="48" y="103"/>
                </a:lnTo>
                <a:lnTo>
                  <a:pt x="48" y="70"/>
                </a:lnTo>
                <a:lnTo>
                  <a:pt x="48" y="86"/>
                </a:lnTo>
                <a:lnTo>
                  <a:pt x="48" y="157"/>
                </a:lnTo>
                <a:lnTo>
                  <a:pt x="48" y="243"/>
                </a:lnTo>
                <a:lnTo>
                  <a:pt x="48" y="313"/>
                </a:lnTo>
                <a:lnTo>
                  <a:pt x="48" y="372"/>
                </a:lnTo>
                <a:lnTo>
                  <a:pt x="48" y="421"/>
                </a:lnTo>
                <a:lnTo>
                  <a:pt x="48" y="437"/>
                </a:lnTo>
                <a:lnTo>
                  <a:pt x="48" y="410"/>
                </a:lnTo>
                <a:lnTo>
                  <a:pt x="48" y="351"/>
                </a:lnTo>
                <a:lnTo>
                  <a:pt x="48" y="297"/>
                </a:lnTo>
                <a:lnTo>
                  <a:pt x="48" y="265"/>
                </a:lnTo>
                <a:lnTo>
                  <a:pt x="48" y="259"/>
                </a:lnTo>
                <a:lnTo>
                  <a:pt x="48" y="248"/>
                </a:lnTo>
                <a:lnTo>
                  <a:pt x="48" y="221"/>
                </a:lnTo>
                <a:lnTo>
                  <a:pt x="48" y="178"/>
                </a:lnTo>
                <a:lnTo>
                  <a:pt x="48" y="146"/>
                </a:lnTo>
                <a:lnTo>
                  <a:pt x="48" y="124"/>
                </a:lnTo>
                <a:lnTo>
                  <a:pt x="48" y="119"/>
                </a:lnTo>
                <a:lnTo>
                  <a:pt x="48" y="140"/>
                </a:lnTo>
                <a:lnTo>
                  <a:pt x="48" y="178"/>
                </a:lnTo>
                <a:lnTo>
                  <a:pt x="48" y="227"/>
                </a:lnTo>
                <a:lnTo>
                  <a:pt x="54" y="265"/>
                </a:lnTo>
                <a:lnTo>
                  <a:pt x="54" y="292"/>
                </a:lnTo>
                <a:lnTo>
                  <a:pt x="54" y="319"/>
                </a:lnTo>
                <a:lnTo>
                  <a:pt x="54" y="329"/>
                </a:lnTo>
                <a:lnTo>
                  <a:pt x="54" y="319"/>
                </a:lnTo>
                <a:lnTo>
                  <a:pt x="54" y="286"/>
                </a:lnTo>
                <a:lnTo>
                  <a:pt x="54" y="254"/>
                </a:lnTo>
                <a:lnTo>
                  <a:pt x="54" y="243"/>
                </a:lnTo>
                <a:lnTo>
                  <a:pt x="54" y="259"/>
                </a:lnTo>
                <a:lnTo>
                  <a:pt x="54" y="281"/>
                </a:lnTo>
                <a:lnTo>
                  <a:pt x="54" y="297"/>
                </a:lnTo>
                <a:lnTo>
                  <a:pt x="54" y="308"/>
                </a:lnTo>
                <a:lnTo>
                  <a:pt x="54" y="319"/>
                </a:lnTo>
                <a:lnTo>
                  <a:pt x="54" y="329"/>
                </a:lnTo>
                <a:lnTo>
                  <a:pt x="54" y="345"/>
                </a:lnTo>
                <a:lnTo>
                  <a:pt x="54" y="351"/>
                </a:lnTo>
                <a:lnTo>
                  <a:pt x="54" y="345"/>
                </a:lnTo>
                <a:lnTo>
                  <a:pt x="54" y="329"/>
                </a:lnTo>
                <a:lnTo>
                  <a:pt x="54" y="297"/>
                </a:lnTo>
                <a:lnTo>
                  <a:pt x="54" y="248"/>
                </a:lnTo>
                <a:lnTo>
                  <a:pt x="54" y="194"/>
                </a:lnTo>
                <a:lnTo>
                  <a:pt x="54" y="146"/>
                </a:lnTo>
                <a:lnTo>
                  <a:pt x="54" y="103"/>
                </a:lnTo>
                <a:lnTo>
                  <a:pt x="54" y="59"/>
                </a:lnTo>
                <a:lnTo>
                  <a:pt x="54" y="38"/>
                </a:lnTo>
                <a:lnTo>
                  <a:pt x="54" y="76"/>
                </a:lnTo>
                <a:lnTo>
                  <a:pt x="54" y="162"/>
                </a:lnTo>
                <a:lnTo>
                  <a:pt x="54" y="254"/>
                </a:lnTo>
                <a:lnTo>
                  <a:pt x="54" y="329"/>
                </a:lnTo>
                <a:lnTo>
                  <a:pt x="54" y="378"/>
                </a:lnTo>
                <a:lnTo>
                  <a:pt x="54" y="399"/>
                </a:lnTo>
                <a:lnTo>
                  <a:pt x="54" y="372"/>
                </a:lnTo>
                <a:lnTo>
                  <a:pt x="54" y="335"/>
                </a:lnTo>
                <a:lnTo>
                  <a:pt x="54" y="308"/>
                </a:lnTo>
                <a:lnTo>
                  <a:pt x="54" y="286"/>
                </a:lnTo>
                <a:lnTo>
                  <a:pt x="54" y="275"/>
                </a:lnTo>
                <a:lnTo>
                  <a:pt x="54" y="270"/>
                </a:lnTo>
                <a:lnTo>
                  <a:pt x="54" y="259"/>
                </a:lnTo>
                <a:lnTo>
                  <a:pt x="54" y="238"/>
                </a:lnTo>
                <a:lnTo>
                  <a:pt x="54" y="227"/>
                </a:lnTo>
                <a:lnTo>
                  <a:pt x="54" y="211"/>
                </a:lnTo>
                <a:lnTo>
                  <a:pt x="54" y="184"/>
                </a:lnTo>
                <a:lnTo>
                  <a:pt x="54" y="140"/>
                </a:lnTo>
                <a:lnTo>
                  <a:pt x="54" y="108"/>
                </a:lnTo>
                <a:lnTo>
                  <a:pt x="54" y="157"/>
                </a:lnTo>
                <a:lnTo>
                  <a:pt x="54" y="221"/>
                </a:lnTo>
                <a:lnTo>
                  <a:pt x="54" y="259"/>
                </a:lnTo>
                <a:lnTo>
                  <a:pt x="54" y="265"/>
                </a:lnTo>
                <a:lnTo>
                  <a:pt x="54" y="297"/>
                </a:lnTo>
                <a:lnTo>
                  <a:pt x="54" y="340"/>
                </a:lnTo>
                <a:lnTo>
                  <a:pt x="54" y="345"/>
                </a:lnTo>
                <a:lnTo>
                  <a:pt x="54" y="286"/>
                </a:lnTo>
                <a:lnTo>
                  <a:pt x="54" y="216"/>
                </a:lnTo>
                <a:lnTo>
                  <a:pt x="54" y="205"/>
                </a:lnTo>
                <a:lnTo>
                  <a:pt x="54" y="243"/>
                </a:lnTo>
                <a:lnTo>
                  <a:pt x="54" y="302"/>
                </a:lnTo>
                <a:lnTo>
                  <a:pt x="54" y="345"/>
                </a:lnTo>
                <a:lnTo>
                  <a:pt x="54" y="367"/>
                </a:lnTo>
                <a:lnTo>
                  <a:pt x="54" y="372"/>
                </a:lnTo>
                <a:lnTo>
                  <a:pt x="54" y="367"/>
                </a:lnTo>
                <a:lnTo>
                  <a:pt x="54" y="335"/>
                </a:lnTo>
                <a:lnTo>
                  <a:pt x="54" y="286"/>
                </a:lnTo>
                <a:lnTo>
                  <a:pt x="54" y="238"/>
                </a:lnTo>
                <a:lnTo>
                  <a:pt x="54" y="200"/>
                </a:lnTo>
                <a:lnTo>
                  <a:pt x="54" y="167"/>
                </a:lnTo>
                <a:lnTo>
                  <a:pt x="54" y="130"/>
                </a:lnTo>
                <a:lnTo>
                  <a:pt x="54" y="103"/>
                </a:lnTo>
                <a:lnTo>
                  <a:pt x="54" y="108"/>
                </a:lnTo>
                <a:lnTo>
                  <a:pt x="54" y="135"/>
                </a:lnTo>
                <a:lnTo>
                  <a:pt x="54" y="173"/>
                </a:lnTo>
                <a:lnTo>
                  <a:pt x="54" y="211"/>
                </a:lnTo>
                <a:lnTo>
                  <a:pt x="54" y="259"/>
                </a:lnTo>
                <a:lnTo>
                  <a:pt x="54" y="313"/>
                </a:lnTo>
                <a:lnTo>
                  <a:pt x="54" y="378"/>
                </a:lnTo>
                <a:lnTo>
                  <a:pt x="54" y="416"/>
                </a:lnTo>
                <a:lnTo>
                  <a:pt x="54" y="410"/>
                </a:lnTo>
                <a:lnTo>
                  <a:pt x="54" y="372"/>
                </a:lnTo>
                <a:lnTo>
                  <a:pt x="54" y="335"/>
                </a:lnTo>
                <a:lnTo>
                  <a:pt x="54" y="308"/>
                </a:lnTo>
                <a:lnTo>
                  <a:pt x="60" y="292"/>
                </a:lnTo>
                <a:lnTo>
                  <a:pt x="60" y="270"/>
                </a:lnTo>
                <a:lnTo>
                  <a:pt x="60" y="248"/>
                </a:lnTo>
                <a:lnTo>
                  <a:pt x="60" y="227"/>
                </a:lnTo>
                <a:lnTo>
                  <a:pt x="60" y="205"/>
                </a:lnTo>
                <a:lnTo>
                  <a:pt x="60" y="200"/>
                </a:lnTo>
                <a:lnTo>
                  <a:pt x="60" y="194"/>
                </a:lnTo>
                <a:lnTo>
                  <a:pt x="60" y="184"/>
                </a:lnTo>
                <a:lnTo>
                  <a:pt x="60" y="162"/>
                </a:lnTo>
                <a:lnTo>
                  <a:pt x="60" y="151"/>
                </a:lnTo>
                <a:lnTo>
                  <a:pt x="60" y="162"/>
                </a:lnTo>
                <a:lnTo>
                  <a:pt x="60" y="189"/>
                </a:lnTo>
                <a:lnTo>
                  <a:pt x="60" y="211"/>
                </a:lnTo>
                <a:lnTo>
                  <a:pt x="60" y="221"/>
                </a:lnTo>
                <a:lnTo>
                  <a:pt x="60" y="227"/>
                </a:lnTo>
                <a:lnTo>
                  <a:pt x="60" y="216"/>
                </a:lnTo>
                <a:lnTo>
                  <a:pt x="60" y="211"/>
                </a:lnTo>
                <a:lnTo>
                  <a:pt x="60" y="216"/>
                </a:lnTo>
                <a:lnTo>
                  <a:pt x="60" y="232"/>
                </a:lnTo>
                <a:lnTo>
                  <a:pt x="60" y="254"/>
                </a:lnTo>
                <a:lnTo>
                  <a:pt x="60" y="281"/>
                </a:lnTo>
                <a:lnTo>
                  <a:pt x="60" y="302"/>
                </a:lnTo>
                <a:lnTo>
                  <a:pt x="60" y="340"/>
                </a:lnTo>
                <a:lnTo>
                  <a:pt x="60" y="383"/>
                </a:lnTo>
                <a:lnTo>
                  <a:pt x="60" y="421"/>
                </a:lnTo>
                <a:lnTo>
                  <a:pt x="60" y="432"/>
                </a:lnTo>
                <a:lnTo>
                  <a:pt x="60" y="410"/>
                </a:lnTo>
                <a:lnTo>
                  <a:pt x="60" y="367"/>
                </a:lnTo>
                <a:lnTo>
                  <a:pt x="60" y="324"/>
                </a:lnTo>
                <a:lnTo>
                  <a:pt x="60" y="292"/>
                </a:lnTo>
                <a:lnTo>
                  <a:pt x="60" y="270"/>
                </a:lnTo>
                <a:lnTo>
                  <a:pt x="60" y="254"/>
                </a:lnTo>
                <a:lnTo>
                  <a:pt x="60" y="238"/>
                </a:lnTo>
                <a:lnTo>
                  <a:pt x="60" y="243"/>
                </a:lnTo>
                <a:lnTo>
                  <a:pt x="60" y="259"/>
                </a:lnTo>
                <a:lnTo>
                  <a:pt x="60" y="275"/>
                </a:lnTo>
                <a:lnTo>
                  <a:pt x="60" y="265"/>
                </a:lnTo>
                <a:lnTo>
                  <a:pt x="60" y="232"/>
                </a:lnTo>
                <a:lnTo>
                  <a:pt x="60" y="194"/>
                </a:lnTo>
                <a:lnTo>
                  <a:pt x="60" y="162"/>
                </a:lnTo>
                <a:lnTo>
                  <a:pt x="60" y="151"/>
                </a:lnTo>
                <a:lnTo>
                  <a:pt x="60" y="167"/>
                </a:lnTo>
                <a:lnTo>
                  <a:pt x="60" y="200"/>
                </a:lnTo>
                <a:lnTo>
                  <a:pt x="60" y="232"/>
                </a:lnTo>
                <a:lnTo>
                  <a:pt x="60" y="254"/>
                </a:lnTo>
                <a:lnTo>
                  <a:pt x="60" y="259"/>
                </a:lnTo>
                <a:lnTo>
                  <a:pt x="60" y="265"/>
                </a:lnTo>
                <a:lnTo>
                  <a:pt x="60" y="270"/>
                </a:lnTo>
                <a:lnTo>
                  <a:pt x="60" y="259"/>
                </a:lnTo>
                <a:lnTo>
                  <a:pt x="60" y="238"/>
                </a:lnTo>
                <a:lnTo>
                  <a:pt x="60" y="211"/>
                </a:lnTo>
                <a:lnTo>
                  <a:pt x="60" y="194"/>
                </a:lnTo>
                <a:lnTo>
                  <a:pt x="60" y="184"/>
                </a:lnTo>
                <a:lnTo>
                  <a:pt x="60" y="178"/>
                </a:lnTo>
                <a:lnTo>
                  <a:pt x="60" y="205"/>
                </a:lnTo>
                <a:lnTo>
                  <a:pt x="60" y="248"/>
                </a:lnTo>
                <a:lnTo>
                  <a:pt x="60" y="286"/>
                </a:lnTo>
                <a:lnTo>
                  <a:pt x="60" y="292"/>
                </a:lnTo>
                <a:lnTo>
                  <a:pt x="60" y="275"/>
                </a:lnTo>
                <a:lnTo>
                  <a:pt x="60" y="259"/>
                </a:lnTo>
                <a:lnTo>
                  <a:pt x="60" y="248"/>
                </a:lnTo>
                <a:lnTo>
                  <a:pt x="60" y="265"/>
                </a:lnTo>
                <a:lnTo>
                  <a:pt x="60" y="292"/>
                </a:lnTo>
                <a:lnTo>
                  <a:pt x="60" y="313"/>
                </a:lnTo>
                <a:lnTo>
                  <a:pt x="60" y="302"/>
                </a:lnTo>
                <a:lnTo>
                  <a:pt x="60" y="286"/>
                </a:lnTo>
                <a:lnTo>
                  <a:pt x="60" y="275"/>
                </a:lnTo>
                <a:lnTo>
                  <a:pt x="60" y="270"/>
                </a:lnTo>
                <a:lnTo>
                  <a:pt x="60" y="265"/>
                </a:lnTo>
                <a:lnTo>
                  <a:pt x="60" y="270"/>
                </a:lnTo>
                <a:lnTo>
                  <a:pt x="60" y="281"/>
                </a:lnTo>
                <a:lnTo>
                  <a:pt x="60" y="286"/>
                </a:lnTo>
                <a:lnTo>
                  <a:pt x="60" y="275"/>
                </a:lnTo>
                <a:lnTo>
                  <a:pt x="60" y="270"/>
                </a:lnTo>
                <a:lnTo>
                  <a:pt x="60" y="275"/>
                </a:lnTo>
                <a:lnTo>
                  <a:pt x="60" y="243"/>
                </a:lnTo>
                <a:lnTo>
                  <a:pt x="60" y="162"/>
                </a:lnTo>
                <a:lnTo>
                  <a:pt x="60" y="65"/>
                </a:lnTo>
                <a:lnTo>
                  <a:pt x="60" y="22"/>
                </a:lnTo>
                <a:lnTo>
                  <a:pt x="67" y="70"/>
                </a:lnTo>
                <a:lnTo>
                  <a:pt x="67" y="178"/>
                </a:lnTo>
                <a:lnTo>
                  <a:pt x="67" y="286"/>
                </a:lnTo>
                <a:lnTo>
                  <a:pt x="67" y="367"/>
                </a:lnTo>
                <a:lnTo>
                  <a:pt x="67" y="416"/>
                </a:lnTo>
                <a:lnTo>
                  <a:pt x="67" y="443"/>
                </a:lnTo>
                <a:lnTo>
                  <a:pt x="67" y="405"/>
                </a:lnTo>
                <a:lnTo>
                  <a:pt x="67" y="345"/>
                </a:lnTo>
                <a:lnTo>
                  <a:pt x="67" y="275"/>
                </a:lnTo>
                <a:lnTo>
                  <a:pt x="67" y="194"/>
                </a:lnTo>
                <a:lnTo>
                  <a:pt x="67" y="113"/>
                </a:lnTo>
                <a:lnTo>
                  <a:pt x="67" y="38"/>
                </a:lnTo>
                <a:lnTo>
                  <a:pt x="67" y="27"/>
                </a:lnTo>
                <a:lnTo>
                  <a:pt x="67" y="97"/>
                </a:lnTo>
                <a:lnTo>
                  <a:pt x="67" y="216"/>
                </a:lnTo>
                <a:lnTo>
                  <a:pt x="67" y="308"/>
                </a:lnTo>
                <a:lnTo>
                  <a:pt x="67" y="345"/>
                </a:lnTo>
                <a:lnTo>
                  <a:pt x="67" y="351"/>
                </a:lnTo>
                <a:lnTo>
                  <a:pt x="67" y="356"/>
                </a:lnTo>
                <a:lnTo>
                  <a:pt x="67" y="362"/>
                </a:lnTo>
                <a:lnTo>
                  <a:pt x="67" y="356"/>
                </a:lnTo>
                <a:lnTo>
                  <a:pt x="67" y="340"/>
                </a:lnTo>
                <a:lnTo>
                  <a:pt x="67" y="319"/>
                </a:lnTo>
                <a:lnTo>
                  <a:pt x="67" y="297"/>
                </a:lnTo>
                <a:lnTo>
                  <a:pt x="67" y="270"/>
                </a:lnTo>
                <a:lnTo>
                  <a:pt x="67" y="243"/>
                </a:lnTo>
                <a:lnTo>
                  <a:pt x="67" y="232"/>
                </a:lnTo>
                <a:lnTo>
                  <a:pt x="67" y="238"/>
                </a:lnTo>
                <a:lnTo>
                  <a:pt x="67" y="232"/>
                </a:lnTo>
                <a:lnTo>
                  <a:pt x="67" y="238"/>
                </a:lnTo>
                <a:lnTo>
                  <a:pt x="67" y="248"/>
                </a:lnTo>
                <a:lnTo>
                  <a:pt x="67" y="243"/>
                </a:lnTo>
                <a:lnTo>
                  <a:pt x="67" y="216"/>
                </a:lnTo>
                <a:lnTo>
                  <a:pt x="67" y="178"/>
                </a:lnTo>
                <a:lnTo>
                  <a:pt x="67" y="173"/>
                </a:lnTo>
                <a:lnTo>
                  <a:pt x="67" y="211"/>
                </a:lnTo>
                <a:lnTo>
                  <a:pt x="67" y="270"/>
                </a:lnTo>
                <a:lnTo>
                  <a:pt x="67" y="313"/>
                </a:lnTo>
                <a:lnTo>
                  <a:pt x="67" y="329"/>
                </a:lnTo>
                <a:lnTo>
                  <a:pt x="67" y="319"/>
                </a:lnTo>
                <a:lnTo>
                  <a:pt x="67" y="292"/>
                </a:lnTo>
                <a:lnTo>
                  <a:pt x="67" y="248"/>
                </a:lnTo>
                <a:lnTo>
                  <a:pt x="67" y="216"/>
                </a:lnTo>
                <a:lnTo>
                  <a:pt x="67" y="205"/>
                </a:lnTo>
                <a:lnTo>
                  <a:pt x="67" y="227"/>
                </a:lnTo>
                <a:lnTo>
                  <a:pt x="67" y="254"/>
                </a:lnTo>
                <a:lnTo>
                  <a:pt x="67" y="281"/>
                </a:lnTo>
                <a:lnTo>
                  <a:pt x="67" y="259"/>
                </a:lnTo>
                <a:lnTo>
                  <a:pt x="67" y="227"/>
                </a:lnTo>
                <a:lnTo>
                  <a:pt x="67" y="216"/>
                </a:lnTo>
                <a:lnTo>
                  <a:pt x="67" y="227"/>
                </a:lnTo>
                <a:lnTo>
                  <a:pt x="67" y="254"/>
                </a:lnTo>
                <a:lnTo>
                  <a:pt x="67" y="281"/>
                </a:lnTo>
                <a:lnTo>
                  <a:pt x="67" y="297"/>
                </a:lnTo>
                <a:lnTo>
                  <a:pt x="67" y="292"/>
                </a:lnTo>
                <a:lnTo>
                  <a:pt x="67" y="275"/>
                </a:lnTo>
                <a:lnTo>
                  <a:pt x="67" y="248"/>
                </a:lnTo>
                <a:lnTo>
                  <a:pt x="67" y="227"/>
                </a:lnTo>
                <a:lnTo>
                  <a:pt x="67" y="221"/>
                </a:lnTo>
                <a:lnTo>
                  <a:pt x="67" y="205"/>
                </a:lnTo>
                <a:lnTo>
                  <a:pt x="67" y="238"/>
                </a:lnTo>
                <a:lnTo>
                  <a:pt x="67" y="275"/>
                </a:lnTo>
                <a:lnTo>
                  <a:pt x="67" y="286"/>
                </a:lnTo>
                <a:lnTo>
                  <a:pt x="67" y="243"/>
                </a:lnTo>
                <a:lnTo>
                  <a:pt x="67" y="194"/>
                </a:lnTo>
                <a:lnTo>
                  <a:pt x="67" y="178"/>
                </a:lnTo>
                <a:lnTo>
                  <a:pt x="67" y="205"/>
                </a:lnTo>
                <a:lnTo>
                  <a:pt x="67" y="254"/>
                </a:lnTo>
                <a:lnTo>
                  <a:pt x="67" y="308"/>
                </a:lnTo>
                <a:lnTo>
                  <a:pt x="67" y="351"/>
                </a:lnTo>
                <a:lnTo>
                  <a:pt x="67" y="383"/>
                </a:lnTo>
                <a:lnTo>
                  <a:pt x="67" y="378"/>
                </a:lnTo>
                <a:lnTo>
                  <a:pt x="67" y="351"/>
                </a:lnTo>
                <a:lnTo>
                  <a:pt x="67" y="319"/>
                </a:lnTo>
                <a:lnTo>
                  <a:pt x="67" y="302"/>
                </a:lnTo>
                <a:lnTo>
                  <a:pt x="67" y="308"/>
                </a:lnTo>
                <a:lnTo>
                  <a:pt x="73" y="270"/>
                </a:lnTo>
                <a:lnTo>
                  <a:pt x="73" y="211"/>
                </a:lnTo>
                <a:lnTo>
                  <a:pt x="73" y="135"/>
                </a:lnTo>
                <a:lnTo>
                  <a:pt x="73" y="76"/>
                </a:lnTo>
                <a:lnTo>
                  <a:pt x="73" y="65"/>
                </a:lnTo>
                <a:lnTo>
                  <a:pt x="73" y="119"/>
                </a:lnTo>
                <a:lnTo>
                  <a:pt x="73" y="200"/>
                </a:lnTo>
                <a:lnTo>
                  <a:pt x="73" y="265"/>
                </a:lnTo>
                <a:lnTo>
                  <a:pt x="73" y="281"/>
                </a:lnTo>
                <a:lnTo>
                  <a:pt x="73" y="292"/>
                </a:lnTo>
                <a:lnTo>
                  <a:pt x="73" y="324"/>
                </a:lnTo>
                <a:lnTo>
                  <a:pt x="73" y="345"/>
                </a:lnTo>
                <a:lnTo>
                  <a:pt x="73" y="340"/>
                </a:lnTo>
                <a:lnTo>
                  <a:pt x="73" y="324"/>
                </a:lnTo>
                <a:lnTo>
                  <a:pt x="73" y="297"/>
                </a:lnTo>
                <a:lnTo>
                  <a:pt x="73" y="270"/>
                </a:lnTo>
                <a:lnTo>
                  <a:pt x="73" y="265"/>
                </a:lnTo>
                <a:lnTo>
                  <a:pt x="73" y="270"/>
                </a:lnTo>
                <a:lnTo>
                  <a:pt x="73" y="265"/>
                </a:lnTo>
                <a:lnTo>
                  <a:pt x="73" y="232"/>
                </a:lnTo>
                <a:lnTo>
                  <a:pt x="73" y="200"/>
                </a:lnTo>
                <a:lnTo>
                  <a:pt x="73" y="184"/>
                </a:lnTo>
                <a:lnTo>
                  <a:pt x="73" y="189"/>
                </a:lnTo>
                <a:lnTo>
                  <a:pt x="73" y="200"/>
                </a:lnTo>
                <a:lnTo>
                  <a:pt x="73" y="194"/>
                </a:lnTo>
                <a:lnTo>
                  <a:pt x="73" y="162"/>
                </a:lnTo>
                <a:lnTo>
                  <a:pt x="73" y="140"/>
                </a:lnTo>
                <a:lnTo>
                  <a:pt x="73" y="157"/>
                </a:lnTo>
                <a:lnTo>
                  <a:pt x="73" y="194"/>
                </a:lnTo>
                <a:lnTo>
                  <a:pt x="73" y="254"/>
                </a:lnTo>
                <a:lnTo>
                  <a:pt x="73" y="313"/>
                </a:lnTo>
                <a:lnTo>
                  <a:pt x="73" y="345"/>
                </a:lnTo>
                <a:lnTo>
                  <a:pt x="73" y="351"/>
                </a:lnTo>
                <a:lnTo>
                  <a:pt x="73" y="335"/>
                </a:lnTo>
                <a:lnTo>
                  <a:pt x="73" y="324"/>
                </a:lnTo>
                <a:lnTo>
                  <a:pt x="73" y="313"/>
                </a:lnTo>
                <a:lnTo>
                  <a:pt x="73" y="308"/>
                </a:lnTo>
                <a:lnTo>
                  <a:pt x="73" y="302"/>
                </a:lnTo>
                <a:lnTo>
                  <a:pt x="73" y="281"/>
                </a:lnTo>
                <a:lnTo>
                  <a:pt x="73" y="248"/>
                </a:lnTo>
                <a:lnTo>
                  <a:pt x="73" y="216"/>
                </a:lnTo>
                <a:lnTo>
                  <a:pt x="73" y="189"/>
                </a:lnTo>
                <a:lnTo>
                  <a:pt x="73" y="157"/>
                </a:lnTo>
                <a:lnTo>
                  <a:pt x="73" y="135"/>
                </a:lnTo>
                <a:lnTo>
                  <a:pt x="73" y="130"/>
                </a:lnTo>
                <a:lnTo>
                  <a:pt x="73" y="135"/>
                </a:lnTo>
                <a:lnTo>
                  <a:pt x="73" y="140"/>
                </a:lnTo>
                <a:lnTo>
                  <a:pt x="73" y="151"/>
                </a:lnTo>
                <a:lnTo>
                  <a:pt x="73" y="167"/>
                </a:lnTo>
                <a:lnTo>
                  <a:pt x="73" y="184"/>
                </a:lnTo>
                <a:lnTo>
                  <a:pt x="73" y="200"/>
                </a:lnTo>
                <a:lnTo>
                  <a:pt x="73" y="227"/>
                </a:lnTo>
                <a:lnTo>
                  <a:pt x="73" y="265"/>
                </a:lnTo>
                <a:lnTo>
                  <a:pt x="73" y="335"/>
                </a:lnTo>
                <a:lnTo>
                  <a:pt x="73" y="405"/>
                </a:lnTo>
                <a:lnTo>
                  <a:pt x="73" y="443"/>
                </a:lnTo>
                <a:lnTo>
                  <a:pt x="73" y="432"/>
                </a:lnTo>
                <a:lnTo>
                  <a:pt x="73" y="394"/>
                </a:lnTo>
                <a:lnTo>
                  <a:pt x="73" y="367"/>
                </a:lnTo>
                <a:lnTo>
                  <a:pt x="73" y="383"/>
                </a:lnTo>
                <a:lnTo>
                  <a:pt x="73" y="399"/>
                </a:lnTo>
                <a:lnTo>
                  <a:pt x="73" y="383"/>
                </a:lnTo>
                <a:lnTo>
                  <a:pt x="73" y="329"/>
                </a:lnTo>
                <a:lnTo>
                  <a:pt x="73" y="275"/>
                </a:lnTo>
                <a:lnTo>
                  <a:pt x="73" y="248"/>
                </a:lnTo>
                <a:lnTo>
                  <a:pt x="73" y="238"/>
                </a:lnTo>
                <a:lnTo>
                  <a:pt x="73" y="221"/>
                </a:lnTo>
                <a:lnTo>
                  <a:pt x="73" y="178"/>
                </a:lnTo>
                <a:lnTo>
                  <a:pt x="73" y="124"/>
                </a:lnTo>
                <a:lnTo>
                  <a:pt x="73" y="92"/>
                </a:lnTo>
                <a:lnTo>
                  <a:pt x="73" y="113"/>
                </a:lnTo>
                <a:lnTo>
                  <a:pt x="73" y="173"/>
                </a:lnTo>
                <a:lnTo>
                  <a:pt x="73" y="243"/>
                </a:lnTo>
                <a:lnTo>
                  <a:pt x="73" y="286"/>
                </a:lnTo>
                <a:lnTo>
                  <a:pt x="73" y="297"/>
                </a:lnTo>
                <a:lnTo>
                  <a:pt x="73" y="281"/>
                </a:lnTo>
                <a:lnTo>
                  <a:pt x="73" y="238"/>
                </a:lnTo>
                <a:lnTo>
                  <a:pt x="73" y="167"/>
                </a:lnTo>
                <a:lnTo>
                  <a:pt x="73" y="103"/>
                </a:lnTo>
                <a:lnTo>
                  <a:pt x="79" y="92"/>
                </a:lnTo>
                <a:lnTo>
                  <a:pt x="79" y="146"/>
                </a:lnTo>
                <a:lnTo>
                  <a:pt x="79" y="227"/>
                </a:lnTo>
                <a:lnTo>
                  <a:pt x="79" y="302"/>
                </a:lnTo>
                <a:lnTo>
                  <a:pt x="79" y="351"/>
                </a:lnTo>
                <a:lnTo>
                  <a:pt x="79" y="389"/>
                </a:lnTo>
                <a:lnTo>
                  <a:pt x="79" y="416"/>
                </a:lnTo>
                <a:lnTo>
                  <a:pt x="79" y="383"/>
                </a:lnTo>
                <a:lnTo>
                  <a:pt x="79" y="335"/>
                </a:lnTo>
                <a:lnTo>
                  <a:pt x="79" y="302"/>
                </a:lnTo>
                <a:lnTo>
                  <a:pt x="79" y="281"/>
                </a:lnTo>
                <a:lnTo>
                  <a:pt x="79" y="265"/>
                </a:lnTo>
                <a:lnTo>
                  <a:pt x="79" y="243"/>
                </a:lnTo>
                <a:lnTo>
                  <a:pt x="79" y="205"/>
                </a:lnTo>
                <a:lnTo>
                  <a:pt x="79" y="184"/>
                </a:lnTo>
                <a:lnTo>
                  <a:pt x="79" y="221"/>
                </a:lnTo>
                <a:lnTo>
                  <a:pt x="79" y="248"/>
                </a:lnTo>
                <a:lnTo>
                  <a:pt x="79" y="254"/>
                </a:lnTo>
                <a:lnTo>
                  <a:pt x="79" y="232"/>
                </a:lnTo>
                <a:lnTo>
                  <a:pt x="79" y="216"/>
                </a:lnTo>
                <a:lnTo>
                  <a:pt x="79" y="205"/>
                </a:lnTo>
                <a:lnTo>
                  <a:pt x="79" y="200"/>
                </a:lnTo>
                <a:lnTo>
                  <a:pt x="79" y="173"/>
                </a:lnTo>
                <a:lnTo>
                  <a:pt x="79" y="140"/>
                </a:lnTo>
                <a:lnTo>
                  <a:pt x="79" y="130"/>
                </a:lnTo>
                <a:lnTo>
                  <a:pt x="79" y="162"/>
                </a:lnTo>
                <a:lnTo>
                  <a:pt x="79" y="227"/>
                </a:lnTo>
                <a:lnTo>
                  <a:pt x="79" y="297"/>
                </a:lnTo>
                <a:lnTo>
                  <a:pt x="79" y="356"/>
                </a:lnTo>
                <a:lnTo>
                  <a:pt x="79" y="399"/>
                </a:lnTo>
                <a:lnTo>
                  <a:pt x="79" y="416"/>
                </a:lnTo>
                <a:lnTo>
                  <a:pt x="79" y="389"/>
                </a:lnTo>
                <a:lnTo>
                  <a:pt x="79" y="345"/>
                </a:lnTo>
                <a:lnTo>
                  <a:pt x="79" y="302"/>
                </a:lnTo>
                <a:lnTo>
                  <a:pt x="79" y="270"/>
                </a:lnTo>
                <a:lnTo>
                  <a:pt x="79" y="248"/>
                </a:lnTo>
                <a:lnTo>
                  <a:pt x="79" y="227"/>
                </a:lnTo>
                <a:lnTo>
                  <a:pt x="79" y="221"/>
                </a:lnTo>
                <a:lnTo>
                  <a:pt x="79" y="227"/>
                </a:lnTo>
                <a:lnTo>
                  <a:pt x="79" y="216"/>
                </a:lnTo>
                <a:lnTo>
                  <a:pt x="79" y="194"/>
                </a:lnTo>
                <a:lnTo>
                  <a:pt x="79" y="167"/>
                </a:lnTo>
                <a:lnTo>
                  <a:pt x="79" y="151"/>
                </a:lnTo>
                <a:lnTo>
                  <a:pt x="79" y="157"/>
                </a:lnTo>
                <a:lnTo>
                  <a:pt x="79" y="189"/>
                </a:lnTo>
                <a:lnTo>
                  <a:pt x="79" y="232"/>
                </a:lnTo>
                <a:lnTo>
                  <a:pt x="79" y="286"/>
                </a:lnTo>
                <a:lnTo>
                  <a:pt x="79" y="335"/>
                </a:lnTo>
                <a:lnTo>
                  <a:pt x="79" y="372"/>
                </a:lnTo>
                <a:lnTo>
                  <a:pt x="79" y="378"/>
                </a:lnTo>
                <a:lnTo>
                  <a:pt x="79" y="367"/>
                </a:lnTo>
                <a:lnTo>
                  <a:pt x="79" y="340"/>
                </a:lnTo>
                <a:lnTo>
                  <a:pt x="79" y="319"/>
                </a:lnTo>
                <a:lnTo>
                  <a:pt x="79" y="292"/>
                </a:lnTo>
                <a:lnTo>
                  <a:pt x="79" y="270"/>
                </a:lnTo>
                <a:lnTo>
                  <a:pt x="79" y="259"/>
                </a:lnTo>
                <a:lnTo>
                  <a:pt x="79" y="232"/>
                </a:lnTo>
                <a:lnTo>
                  <a:pt x="79" y="173"/>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0" name="Freeform 212"/>
          <p:cNvSpPr>
            <a:spLocks/>
          </p:cNvSpPr>
          <p:nvPr/>
        </p:nvSpPr>
        <p:spPr bwMode="auto">
          <a:xfrm>
            <a:off x="5784850" y="2185988"/>
            <a:ext cx="179388" cy="774700"/>
          </a:xfrm>
          <a:custGeom>
            <a:avLst/>
            <a:gdLst>
              <a:gd name="T0" fmla="*/ 0 w 79"/>
              <a:gd name="T1" fmla="*/ 292 h 615"/>
              <a:gd name="T2" fmla="*/ 6 w 79"/>
              <a:gd name="T3" fmla="*/ 292 h 615"/>
              <a:gd name="T4" fmla="*/ 6 w 79"/>
              <a:gd name="T5" fmla="*/ 211 h 615"/>
              <a:gd name="T6" fmla="*/ 6 w 79"/>
              <a:gd name="T7" fmla="*/ 254 h 615"/>
              <a:gd name="T8" fmla="*/ 6 w 79"/>
              <a:gd name="T9" fmla="*/ 297 h 615"/>
              <a:gd name="T10" fmla="*/ 12 w 79"/>
              <a:gd name="T11" fmla="*/ 243 h 615"/>
              <a:gd name="T12" fmla="*/ 12 w 79"/>
              <a:gd name="T13" fmla="*/ 216 h 615"/>
              <a:gd name="T14" fmla="*/ 12 w 79"/>
              <a:gd name="T15" fmla="*/ 200 h 615"/>
              <a:gd name="T16" fmla="*/ 12 w 79"/>
              <a:gd name="T17" fmla="*/ 615 h 615"/>
              <a:gd name="T18" fmla="*/ 12 w 79"/>
              <a:gd name="T19" fmla="*/ 302 h 615"/>
              <a:gd name="T20" fmla="*/ 18 w 79"/>
              <a:gd name="T21" fmla="*/ 265 h 615"/>
              <a:gd name="T22" fmla="*/ 18 w 79"/>
              <a:gd name="T23" fmla="*/ 399 h 615"/>
              <a:gd name="T24" fmla="*/ 18 w 79"/>
              <a:gd name="T25" fmla="*/ 265 h 615"/>
              <a:gd name="T26" fmla="*/ 18 w 79"/>
              <a:gd name="T27" fmla="*/ 297 h 615"/>
              <a:gd name="T28" fmla="*/ 18 w 79"/>
              <a:gd name="T29" fmla="*/ 308 h 615"/>
              <a:gd name="T30" fmla="*/ 24 w 79"/>
              <a:gd name="T31" fmla="*/ 173 h 615"/>
              <a:gd name="T32" fmla="*/ 24 w 79"/>
              <a:gd name="T33" fmla="*/ 329 h 615"/>
              <a:gd name="T34" fmla="*/ 24 w 79"/>
              <a:gd name="T35" fmla="*/ 248 h 615"/>
              <a:gd name="T36" fmla="*/ 24 w 79"/>
              <a:gd name="T37" fmla="*/ 232 h 615"/>
              <a:gd name="T38" fmla="*/ 30 w 79"/>
              <a:gd name="T39" fmla="*/ 189 h 615"/>
              <a:gd name="T40" fmla="*/ 30 w 79"/>
              <a:gd name="T41" fmla="*/ 146 h 615"/>
              <a:gd name="T42" fmla="*/ 30 w 79"/>
              <a:gd name="T43" fmla="*/ 324 h 615"/>
              <a:gd name="T44" fmla="*/ 30 w 79"/>
              <a:gd name="T45" fmla="*/ 248 h 615"/>
              <a:gd name="T46" fmla="*/ 30 w 79"/>
              <a:gd name="T47" fmla="*/ 232 h 615"/>
              <a:gd name="T48" fmla="*/ 36 w 79"/>
              <a:gd name="T49" fmla="*/ 162 h 615"/>
              <a:gd name="T50" fmla="*/ 36 w 79"/>
              <a:gd name="T51" fmla="*/ 265 h 615"/>
              <a:gd name="T52" fmla="*/ 36 w 79"/>
              <a:gd name="T53" fmla="*/ 232 h 615"/>
              <a:gd name="T54" fmla="*/ 36 w 79"/>
              <a:gd name="T55" fmla="*/ 329 h 615"/>
              <a:gd name="T56" fmla="*/ 42 w 79"/>
              <a:gd name="T57" fmla="*/ 194 h 615"/>
              <a:gd name="T58" fmla="*/ 42 w 79"/>
              <a:gd name="T59" fmla="*/ 254 h 615"/>
              <a:gd name="T60" fmla="*/ 42 w 79"/>
              <a:gd name="T61" fmla="*/ 340 h 615"/>
              <a:gd name="T62" fmla="*/ 42 w 79"/>
              <a:gd name="T63" fmla="*/ 372 h 615"/>
              <a:gd name="T64" fmla="*/ 42 w 79"/>
              <a:gd name="T65" fmla="*/ 211 h 615"/>
              <a:gd name="T66" fmla="*/ 48 w 79"/>
              <a:gd name="T67" fmla="*/ 135 h 615"/>
              <a:gd name="T68" fmla="*/ 48 w 79"/>
              <a:gd name="T69" fmla="*/ 243 h 615"/>
              <a:gd name="T70" fmla="*/ 48 w 79"/>
              <a:gd name="T71" fmla="*/ 302 h 615"/>
              <a:gd name="T72" fmla="*/ 48 w 79"/>
              <a:gd name="T73" fmla="*/ 394 h 615"/>
              <a:gd name="T74" fmla="*/ 48 w 79"/>
              <a:gd name="T75" fmla="*/ 362 h 615"/>
              <a:gd name="T76" fmla="*/ 54 w 79"/>
              <a:gd name="T77" fmla="*/ 426 h 615"/>
              <a:gd name="T78" fmla="*/ 54 w 79"/>
              <a:gd name="T79" fmla="*/ 275 h 615"/>
              <a:gd name="T80" fmla="*/ 54 w 79"/>
              <a:gd name="T81" fmla="*/ 362 h 615"/>
              <a:gd name="T82" fmla="*/ 54 w 79"/>
              <a:gd name="T83" fmla="*/ 173 h 615"/>
              <a:gd name="T84" fmla="*/ 60 w 79"/>
              <a:gd name="T85" fmla="*/ 130 h 615"/>
              <a:gd name="T86" fmla="*/ 60 w 79"/>
              <a:gd name="T87" fmla="*/ 345 h 615"/>
              <a:gd name="T88" fmla="*/ 60 w 79"/>
              <a:gd name="T89" fmla="*/ 189 h 615"/>
              <a:gd name="T90" fmla="*/ 60 w 79"/>
              <a:gd name="T91" fmla="*/ 292 h 615"/>
              <a:gd name="T92" fmla="*/ 60 w 79"/>
              <a:gd name="T93" fmla="*/ 221 h 615"/>
              <a:gd name="T94" fmla="*/ 66 w 79"/>
              <a:gd name="T95" fmla="*/ 108 h 615"/>
              <a:gd name="T96" fmla="*/ 66 w 79"/>
              <a:gd name="T97" fmla="*/ 135 h 615"/>
              <a:gd name="T98" fmla="*/ 66 w 79"/>
              <a:gd name="T99" fmla="*/ 578 h 615"/>
              <a:gd name="T100" fmla="*/ 66 w 79"/>
              <a:gd name="T101" fmla="*/ 221 h 615"/>
              <a:gd name="T102" fmla="*/ 66 w 79"/>
              <a:gd name="T103" fmla="*/ 151 h 615"/>
              <a:gd name="T104" fmla="*/ 73 w 79"/>
              <a:gd name="T105" fmla="*/ 232 h 615"/>
              <a:gd name="T106" fmla="*/ 73 w 79"/>
              <a:gd name="T107" fmla="*/ 308 h 615"/>
              <a:gd name="T108" fmla="*/ 73 w 79"/>
              <a:gd name="T109" fmla="*/ 238 h 615"/>
              <a:gd name="T110" fmla="*/ 73 w 79"/>
              <a:gd name="T111" fmla="*/ 340 h 615"/>
              <a:gd name="T112" fmla="*/ 79 w 79"/>
              <a:gd name="T113" fmla="*/ 259 h 615"/>
              <a:gd name="T114" fmla="*/ 79 w 79"/>
              <a:gd name="T115" fmla="*/ 340 h 615"/>
              <a:gd name="T116" fmla="*/ 79 w 79"/>
              <a:gd name="T117" fmla="*/ 302 h 615"/>
              <a:gd name="T118" fmla="*/ 79 w 79"/>
              <a:gd name="T119" fmla="*/ 286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615">
                <a:moveTo>
                  <a:pt x="0" y="173"/>
                </a:moveTo>
                <a:lnTo>
                  <a:pt x="0" y="103"/>
                </a:lnTo>
                <a:lnTo>
                  <a:pt x="0" y="76"/>
                </a:lnTo>
                <a:lnTo>
                  <a:pt x="0" y="103"/>
                </a:lnTo>
                <a:lnTo>
                  <a:pt x="0" y="162"/>
                </a:lnTo>
                <a:lnTo>
                  <a:pt x="0" y="211"/>
                </a:lnTo>
                <a:lnTo>
                  <a:pt x="0" y="238"/>
                </a:lnTo>
                <a:lnTo>
                  <a:pt x="0" y="292"/>
                </a:lnTo>
                <a:lnTo>
                  <a:pt x="0" y="372"/>
                </a:lnTo>
                <a:lnTo>
                  <a:pt x="0" y="443"/>
                </a:lnTo>
                <a:lnTo>
                  <a:pt x="0" y="453"/>
                </a:lnTo>
                <a:lnTo>
                  <a:pt x="0" y="416"/>
                </a:lnTo>
                <a:lnTo>
                  <a:pt x="0" y="367"/>
                </a:lnTo>
                <a:lnTo>
                  <a:pt x="0" y="340"/>
                </a:lnTo>
                <a:lnTo>
                  <a:pt x="0" y="329"/>
                </a:lnTo>
                <a:lnTo>
                  <a:pt x="0" y="313"/>
                </a:lnTo>
                <a:lnTo>
                  <a:pt x="0" y="292"/>
                </a:lnTo>
                <a:lnTo>
                  <a:pt x="0" y="270"/>
                </a:lnTo>
                <a:lnTo>
                  <a:pt x="0" y="254"/>
                </a:lnTo>
                <a:lnTo>
                  <a:pt x="0" y="227"/>
                </a:lnTo>
                <a:lnTo>
                  <a:pt x="0" y="189"/>
                </a:lnTo>
                <a:lnTo>
                  <a:pt x="0" y="157"/>
                </a:lnTo>
                <a:lnTo>
                  <a:pt x="0" y="146"/>
                </a:lnTo>
                <a:lnTo>
                  <a:pt x="0" y="151"/>
                </a:lnTo>
                <a:lnTo>
                  <a:pt x="0" y="146"/>
                </a:lnTo>
                <a:lnTo>
                  <a:pt x="6" y="140"/>
                </a:lnTo>
                <a:lnTo>
                  <a:pt x="6" y="162"/>
                </a:lnTo>
                <a:lnTo>
                  <a:pt x="6" y="194"/>
                </a:lnTo>
                <a:lnTo>
                  <a:pt x="6" y="232"/>
                </a:lnTo>
                <a:lnTo>
                  <a:pt x="6" y="259"/>
                </a:lnTo>
                <a:lnTo>
                  <a:pt x="6" y="281"/>
                </a:lnTo>
                <a:lnTo>
                  <a:pt x="6" y="302"/>
                </a:lnTo>
                <a:lnTo>
                  <a:pt x="6" y="319"/>
                </a:lnTo>
                <a:lnTo>
                  <a:pt x="6" y="292"/>
                </a:lnTo>
                <a:lnTo>
                  <a:pt x="6" y="238"/>
                </a:lnTo>
                <a:lnTo>
                  <a:pt x="6" y="189"/>
                </a:lnTo>
                <a:lnTo>
                  <a:pt x="6" y="221"/>
                </a:lnTo>
                <a:lnTo>
                  <a:pt x="6" y="265"/>
                </a:lnTo>
                <a:lnTo>
                  <a:pt x="6" y="297"/>
                </a:lnTo>
                <a:lnTo>
                  <a:pt x="6" y="324"/>
                </a:lnTo>
                <a:lnTo>
                  <a:pt x="6" y="351"/>
                </a:lnTo>
                <a:lnTo>
                  <a:pt x="6" y="329"/>
                </a:lnTo>
                <a:lnTo>
                  <a:pt x="6" y="302"/>
                </a:lnTo>
                <a:lnTo>
                  <a:pt x="6" y="281"/>
                </a:lnTo>
                <a:lnTo>
                  <a:pt x="6" y="275"/>
                </a:lnTo>
                <a:lnTo>
                  <a:pt x="6" y="259"/>
                </a:lnTo>
                <a:lnTo>
                  <a:pt x="6" y="243"/>
                </a:lnTo>
                <a:lnTo>
                  <a:pt x="6" y="227"/>
                </a:lnTo>
                <a:lnTo>
                  <a:pt x="6" y="205"/>
                </a:lnTo>
                <a:lnTo>
                  <a:pt x="6" y="194"/>
                </a:lnTo>
                <a:lnTo>
                  <a:pt x="6" y="211"/>
                </a:lnTo>
                <a:lnTo>
                  <a:pt x="6" y="265"/>
                </a:lnTo>
                <a:lnTo>
                  <a:pt x="6" y="319"/>
                </a:lnTo>
                <a:lnTo>
                  <a:pt x="6" y="340"/>
                </a:lnTo>
                <a:lnTo>
                  <a:pt x="6" y="329"/>
                </a:lnTo>
                <a:lnTo>
                  <a:pt x="6" y="286"/>
                </a:lnTo>
                <a:lnTo>
                  <a:pt x="6" y="232"/>
                </a:lnTo>
                <a:lnTo>
                  <a:pt x="6" y="178"/>
                </a:lnTo>
                <a:lnTo>
                  <a:pt x="6" y="146"/>
                </a:lnTo>
                <a:lnTo>
                  <a:pt x="6" y="178"/>
                </a:lnTo>
                <a:lnTo>
                  <a:pt x="6" y="232"/>
                </a:lnTo>
                <a:lnTo>
                  <a:pt x="6" y="297"/>
                </a:lnTo>
                <a:lnTo>
                  <a:pt x="6" y="345"/>
                </a:lnTo>
                <a:lnTo>
                  <a:pt x="6" y="378"/>
                </a:lnTo>
                <a:lnTo>
                  <a:pt x="6" y="372"/>
                </a:lnTo>
                <a:lnTo>
                  <a:pt x="6" y="340"/>
                </a:lnTo>
                <a:lnTo>
                  <a:pt x="6" y="297"/>
                </a:lnTo>
                <a:lnTo>
                  <a:pt x="6" y="254"/>
                </a:lnTo>
                <a:lnTo>
                  <a:pt x="6" y="221"/>
                </a:lnTo>
                <a:lnTo>
                  <a:pt x="6" y="200"/>
                </a:lnTo>
                <a:lnTo>
                  <a:pt x="6" y="194"/>
                </a:lnTo>
                <a:lnTo>
                  <a:pt x="6" y="221"/>
                </a:lnTo>
                <a:lnTo>
                  <a:pt x="6" y="254"/>
                </a:lnTo>
                <a:lnTo>
                  <a:pt x="6" y="265"/>
                </a:lnTo>
                <a:lnTo>
                  <a:pt x="6" y="243"/>
                </a:lnTo>
                <a:lnTo>
                  <a:pt x="6" y="216"/>
                </a:lnTo>
                <a:lnTo>
                  <a:pt x="6" y="205"/>
                </a:lnTo>
                <a:lnTo>
                  <a:pt x="6" y="216"/>
                </a:lnTo>
                <a:lnTo>
                  <a:pt x="6" y="238"/>
                </a:lnTo>
                <a:lnTo>
                  <a:pt x="6" y="275"/>
                </a:lnTo>
                <a:lnTo>
                  <a:pt x="6" y="313"/>
                </a:lnTo>
                <a:lnTo>
                  <a:pt x="6" y="324"/>
                </a:lnTo>
                <a:lnTo>
                  <a:pt x="6" y="319"/>
                </a:lnTo>
                <a:lnTo>
                  <a:pt x="6" y="308"/>
                </a:lnTo>
                <a:lnTo>
                  <a:pt x="6" y="297"/>
                </a:lnTo>
                <a:lnTo>
                  <a:pt x="6" y="281"/>
                </a:lnTo>
                <a:lnTo>
                  <a:pt x="6" y="254"/>
                </a:lnTo>
                <a:lnTo>
                  <a:pt x="6" y="205"/>
                </a:lnTo>
                <a:lnTo>
                  <a:pt x="6" y="178"/>
                </a:lnTo>
                <a:lnTo>
                  <a:pt x="6" y="189"/>
                </a:lnTo>
                <a:lnTo>
                  <a:pt x="6" y="227"/>
                </a:lnTo>
                <a:lnTo>
                  <a:pt x="6" y="259"/>
                </a:lnTo>
                <a:lnTo>
                  <a:pt x="6" y="254"/>
                </a:lnTo>
                <a:lnTo>
                  <a:pt x="6" y="259"/>
                </a:lnTo>
                <a:lnTo>
                  <a:pt x="6" y="265"/>
                </a:lnTo>
                <a:lnTo>
                  <a:pt x="6" y="259"/>
                </a:lnTo>
                <a:lnTo>
                  <a:pt x="6" y="254"/>
                </a:lnTo>
                <a:lnTo>
                  <a:pt x="12" y="259"/>
                </a:lnTo>
                <a:lnTo>
                  <a:pt x="12" y="265"/>
                </a:lnTo>
                <a:lnTo>
                  <a:pt x="12" y="275"/>
                </a:lnTo>
                <a:lnTo>
                  <a:pt x="12" y="265"/>
                </a:lnTo>
                <a:lnTo>
                  <a:pt x="12" y="243"/>
                </a:lnTo>
                <a:lnTo>
                  <a:pt x="12" y="227"/>
                </a:lnTo>
                <a:lnTo>
                  <a:pt x="12" y="216"/>
                </a:lnTo>
                <a:lnTo>
                  <a:pt x="12" y="221"/>
                </a:lnTo>
                <a:lnTo>
                  <a:pt x="12" y="238"/>
                </a:lnTo>
                <a:lnTo>
                  <a:pt x="12" y="254"/>
                </a:lnTo>
                <a:lnTo>
                  <a:pt x="12" y="248"/>
                </a:lnTo>
                <a:lnTo>
                  <a:pt x="12" y="232"/>
                </a:lnTo>
                <a:lnTo>
                  <a:pt x="12" y="227"/>
                </a:lnTo>
                <a:lnTo>
                  <a:pt x="12" y="248"/>
                </a:lnTo>
                <a:lnTo>
                  <a:pt x="12" y="281"/>
                </a:lnTo>
                <a:lnTo>
                  <a:pt x="12" y="308"/>
                </a:lnTo>
                <a:lnTo>
                  <a:pt x="12" y="345"/>
                </a:lnTo>
                <a:lnTo>
                  <a:pt x="12" y="372"/>
                </a:lnTo>
                <a:lnTo>
                  <a:pt x="12" y="378"/>
                </a:lnTo>
                <a:lnTo>
                  <a:pt x="12" y="340"/>
                </a:lnTo>
                <a:lnTo>
                  <a:pt x="12" y="275"/>
                </a:lnTo>
                <a:lnTo>
                  <a:pt x="12" y="216"/>
                </a:lnTo>
                <a:lnTo>
                  <a:pt x="12" y="167"/>
                </a:lnTo>
                <a:lnTo>
                  <a:pt x="12" y="146"/>
                </a:lnTo>
                <a:lnTo>
                  <a:pt x="12" y="151"/>
                </a:lnTo>
                <a:lnTo>
                  <a:pt x="12" y="189"/>
                </a:lnTo>
                <a:lnTo>
                  <a:pt x="12" y="248"/>
                </a:lnTo>
                <a:lnTo>
                  <a:pt x="12" y="297"/>
                </a:lnTo>
                <a:lnTo>
                  <a:pt x="12" y="324"/>
                </a:lnTo>
                <a:lnTo>
                  <a:pt x="12" y="329"/>
                </a:lnTo>
                <a:lnTo>
                  <a:pt x="12" y="308"/>
                </a:lnTo>
                <a:lnTo>
                  <a:pt x="12" y="286"/>
                </a:lnTo>
                <a:lnTo>
                  <a:pt x="12" y="275"/>
                </a:lnTo>
                <a:lnTo>
                  <a:pt x="12" y="281"/>
                </a:lnTo>
                <a:lnTo>
                  <a:pt x="12" y="292"/>
                </a:lnTo>
                <a:lnTo>
                  <a:pt x="12" y="286"/>
                </a:lnTo>
                <a:lnTo>
                  <a:pt x="12" y="270"/>
                </a:lnTo>
                <a:lnTo>
                  <a:pt x="12" y="232"/>
                </a:lnTo>
                <a:lnTo>
                  <a:pt x="12" y="200"/>
                </a:lnTo>
                <a:lnTo>
                  <a:pt x="12" y="194"/>
                </a:lnTo>
                <a:lnTo>
                  <a:pt x="12" y="216"/>
                </a:lnTo>
                <a:lnTo>
                  <a:pt x="12" y="227"/>
                </a:lnTo>
                <a:lnTo>
                  <a:pt x="12" y="216"/>
                </a:lnTo>
                <a:lnTo>
                  <a:pt x="12" y="200"/>
                </a:lnTo>
                <a:lnTo>
                  <a:pt x="12" y="211"/>
                </a:lnTo>
                <a:lnTo>
                  <a:pt x="12" y="205"/>
                </a:lnTo>
                <a:lnTo>
                  <a:pt x="12" y="157"/>
                </a:lnTo>
                <a:lnTo>
                  <a:pt x="12" y="86"/>
                </a:lnTo>
                <a:lnTo>
                  <a:pt x="12" y="38"/>
                </a:lnTo>
                <a:lnTo>
                  <a:pt x="12" y="59"/>
                </a:lnTo>
                <a:lnTo>
                  <a:pt x="12" y="157"/>
                </a:lnTo>
                <a:lnTo>
                  <a:pt x="12" y="281"/>
                </a:lnTo>
                <a:lnTo>
                  <a:pt x="12" y="405"/>
                </a:lnTo>
                <a:lnTo>
                  <a:pt x="12" y="518"/>
                </a:lnTo>
                <a:lnTo>
                  <a:pt x="12" y="599"/>
                </a:lnTo>
                <a:lnTo>
                  <a:pt x="12" y="615"/>
                </a:lnTo>
                <a:lnTo>
                  <a:pt x="12" y="556"/>
                </a:lnTo>
                <a:lnTo>
                  <a:pt x="12" y="453"/>
                </a:lnTo>
                <a:lnTo>
                  <a:pt x="12" y="351"/>
                </a:lnTo>
                <a:lnTo>
                  <a:pt x="12" y="275"/>
                </a:lnTo>
                <a:lnTo>
                  <a:pt x="12" y="216"/>
                </a:lnTo>
                <a:lnTo>
                  <a:pt x="12" y="167"/>
                </a:lnTo>
                <a:lnTo>
                  <a:pt x="12" y="124"/>
                </a:lnTo>
                <a:lnTo>
                  <a:pt x="12" y="108"/>
                </a:lnTo>
                <a:lnTo>
                  <a:pt x="12" y="124"/>
                </a:lnTo>
                <a:lnTo>
                  <a:pt x="12" y="157"/>
                </a:lnTo>
                <a:lnTo>
                  <a:pt x="12" y="178"/>
                </a:lnTo>
                <a:lnTo>
                  <a:pt x="12" y="189"/>
                </a:lnTo>
                <a:lnTo>
                  <a:pt x="12" y="211"/>
                </a:lnTo>
                <a:lnTo>
                  <a:pt x="12" y="259"/>
                </a:lnTo>
                <a:lnTo>
                  <a:pt x="12" y="302"/>
                </a:lnTo>
                <a:lnTo>
                  <a:pt x="12" y="324"/>
                </a:lnTo>
                <a:lnTo>
                  <a:pt x="12" y="302"/>
                </a:lnTo>
                <a:lnTo>
                  <a:pt x="12" y="259"/>
                </a:lnTo>
                <a:lnTo>
                  <a:pt x="12" y="205"/>
                </a:lnTo>
                <a:lnTo>
                  <a:pt x="12" y="178"/>
                </a:lnTo>
                <a:lnTo>
                  <a:pt x="12" y="211"/>
                </a:lnTo>
                <a:lnTo>
                  <a:pt x="12" y="248"/>
                </a:lnTo>
                <a:lnTo>
                  <a:pt x="12" y="265"/>
                </a:lnTo>
                <a:lnTo>
                  <a:pt x="12" y="270"/>
                </a:lnTo>
                <a:lnTo>
                  <a:pt x="18" y="281"/>
                </a:lnTo>
                <a:lnTo>
                  <a:pt x="18" y="297"/>
                </a:lnTo>
                <a:lnTo>
                  <a:pt x="18" y="292"/>
                </a:lnTo>
                <a:lnTo>
                  <a:pt x="18" y="275"/>
                </a:lnTo>
                <a:lnTo>
                  <a:pt x="18" y="248"/>
                </a:lnTo>
                <a:lnTo>
                  <a:pt x="18" y="232"/>
                </a:lnTo>
                <a:lnTo>
                  <a:pt x="18" y="243"/>
                </a:lnTo>
                <a:lnTo>
                  <a:pt x="18" y="259"/>
                </a:lnTo>
                <a:lnTo>
                  <a:pt x="18" y="275"/>
                </a:lnTo>
                <a:lnTo>
                  <a:pt x="18" y="265"/>
                </a:lnTo>
                <a:lnTo>
                  <a:pt x="18" y="238"/>
                </a:lnTo>
                <a:lnTo>
                  <a:pt x="18" y="200"/>
                </a:lnTo>
                <a:lnTo>
                  <a:pt x="18" y="184"/>
                </a:lnTo>
                <a:lnTo>
                  <a:pt x="18" y="189"/>
                </a:lnTo>
                <a:lnTo>
                  <a:pt x="18" y="205"/>
                </a:lnTo>
                <a:lnTo>
                  <a:pt x="18" y="221"/>
                </a:lnTo>
                <a:lnTo>
                  <a:pt x="18" y="238"/>
                </a:lnTo>
                <a:lnTo>
                  <a:pt x="18" y="270"/>
                </a:lnTo>
                <a:lnTo>
                  <a:pt x="18" y="297"/>
                </a:lnTo>
                <a:lnTo>
                  <a:pt x="18" y="286"/>
                </a:lnTo>
                <a:lnTo>
                  <a:pt x="18" y="254"/>
                </a:lnTo>
                <a:lnTo>
                  <a:pt x="18" y="227"/>
                </a:lnTo>
                <a:lnTo>
                  <a:pt x="18" y="248"/>
                </a:lnTo>
                <a:lnTo>
                  <a:pt x="18" y="302"/>
                </a:lnTo>
                <a:lnTo>
                  <a:pt x="18" y="362"/>
                </a:lnTo>
                <a:lnTo>
                  <a:pt x="18" y="394"/>
                </a:lnTo>
                <a:lnTo>
                  <a:pt x="18" y="399"/>
                </a:lnTo>
                <a:lnTo>
                  <a:pt x="18" y="389"/>
                </a:lnTo>
                <a:lnTo>
                  <a:pt x="18" y="378"/>
                </a:lnTo>
                <a:lnTo>
                  <a:pt x="18" y="345"/>
                </a:lnTo>
                <a:lnTo>
                  <a:pt x="18" y="297"/>
                </a:lnTo>
                <a:lnTo>
                  <a:pt x="18" y="248"/>
                </a:lnTo>
                <a:lnTo>
                  <a:pt x="18" y="221"/>
                </a:lnTo>
                <a:lnTo>
                  <a:pt x="18" y="211"/>
                </a:lnTo>
                <a:lnTo>
                  <a:pt x="18" y="205"/>
                </a:lnTo>
                <a:lnTo>
                  <a:pt x="18" y="194"/>
                </a:lnTo>
                <a:lnTo>
                  <a:pt x="18" y="173"/>
                </a:lnTo>
                <a:lnTo>
                  <a:pt x="18" y="146"/>
                </a:lnTo>
                <a:lnTo>
                  <a:pt x="18" y="135"/>
                </a:lnTo>
                <a:lnTo>
                  <a:pt x="18" y="157"/>
                </a:lnTo>
                <a:lnTo>
                  <a:pt x="18" y="194"/>
                </a:lnTo>
                <a:lnTo>
                  <a:pt x="18" y="221"/>
                </a:lnTo>
                <a:lnTo>
                  <a:pt x="18" y="238"/>
                </a:lnTo>
                <a:lnTo>
                  <a:pt x="18" y="265"/>
                </a:lnTo>
                <a:lnTo>
                  <a:pt x="18" y="286"/>
                </a:lnTo>
                <a:lnTo>
                  <a:pt x="18" y="297"/>
                </a:lnTo>
                <a:lnTo>
                  <a:pt x="18" y="281"/>
                </a:lnTo>
                <a:lnTo>
                  <a:pt x="18" y="265"/>
                </a:lnTo>
                <a:lnTo>
                  <a:pt x="18" y="254"/>
                </a:lnTo>
                <a:lnTo>
                  <a:pt x="18" y="238"/>
                </a:lnTo>
                <a:lnTo>
                  <a:pt x="18" y="216"/>
                </a:lnTo>
                <a:lnTo>
                  <a:pt x="18" y="194"/>
                </a:lnTo>
                <a:lnTo>
                  <a:pt x="18" y="205"/>
                </a:lnTo>
                <a:lnTo>
                  <a:pt x="18" y="238"/>
                </a:lnTo>
                <a:lnTo>
                  <a:pt x="18" y="270"/>
                </a:lnTo>
                <a:lnTo>
                  <a:pt x="18" y="297"/>
                </a:lnTo>
                <a:lnTo>
                  <a:pt x="18" y="319"/>
                </a:lnTo>
                <a:lnTo>
                  <a:pt x="18" y="345"/>
                </a:lnTo>
                <a:lnTo>
                  <a:pt x="18" y="356"/>
                </a:lnTo>
                <a:lnTo>
                  <a:pt x="18" y="335"/>
                </a:lnTo>
                <a:lnTo>
                  <a:pt x="18" y="297"/>
                </a:lnTo>
                <a:lnTo>
                  <a:pt x="18" y="248"/>
                </a:lnTo>
                <a:lnTo>
                  <a:pt x="18" y="221"/>
                </a:lnTo>
                <a:lnTo>
                  <a:pt x="18" y="216"/>
                </a:lnTo>
                <a:lnTo>
                  <a:pt x="18" y="189"/>
                </a:lnTo>
                <a:lnTo>
                  <a:pt x="18" y="157"/>
                </a:lnTo>
                <a:lnTo>
                  <a:pt x="18" y="162"/>
                </a:lnTo>
                <a:lnTo>
                  <a:pt x="18" y="227"/>
                </a:lnTo>
                <a:lnTo>
                  <a:pt x="18" y="297"/>
                </a:lnTo>
                <a:lnTo>
                  <a:pt x="18" y="329"/>
                </a:lnTo>
                <a:lnTo>
                  <a:pt x="18" y="324"/>
                </a:lnTo>
                <a:lnTo>
                  <a:pt x="18" y="302"/>
                </a:lnTo>
                <a:lnTo>
                  <a:pt x="18" y="275"/>
                </a:lnTo>
                <a:lnTo>
                  <a:pt x="18" y="248"/>
                </a:lnTo>
                <a:lnTo>
                  <a:pt x="18" y="227"/>
                </a:lnTo>
                <a:lnTo>
                  <a:pt x="18" y="243"/>
                </a:lnTo>
                <a:lnTo>
                  <a:pt x="18" y="275"/>
                </a:lnTo>
                <a:lnTo>
                  <a:pt x="18" y="308"/>
                </a:lnTo>
                <a:lnTo>
                  <a:pt x="18" y="270"/>
                </a:lnTo>
                <a:lnTo>
                  <a:pt x="18" y="205"/>
                </a:lnTo>
                <a:lnTo>
                  <a:pt x="18" y="146"/>
                </a:lnTo>
                <a:lnTo>
                  <a:pt x="24" y="113"/>
                </a:lnTo>
                <a:lnTo>
                  <a:pt x="24" y="130"/>
                </a:lnTo>
                <a:lnTo>
                  <a:pt x="24" y="178"/>
                </a:lnTo>
                <a:lnTo>
                  <a:pt x="24" y="227"/>
                </a:lnTo>
                <a:lnTo>
                  <a:pt x="24" y="259"/>
                </a:lnTo>
                <a:lnTo>
                  <a:pt x="24" y="292"/>
                </a:lnTo>
                <a:lnTo>
                  <a:pt x="24" y="356"/>
                </a:lnTo>
                <a:lnTo>
                  <a:pt x="24" y="459"/>
                </a:lnTo>
                <a:lnTo>
                  <a:pt x="24" y="534"/>
                </a:lnTo>
                <a:lnTo>
                  <a:pt x="24" y="524"/>
                </a:lnTo>
                <a:lnTo>
                  <a:pt x="24" y="432"/>
                </a:lnTo>
                <a:lnTo>
                  <a:pt x="24" y="302"/>
                </a:lnTo>
                <a:lnTo>
                  <a:pt x="24" y="211"/>
                </a:lnTo>
                <a:lnTo>
                  <a:pt x="24" y="173"/>
                </a:lnTo>
                <a:lnTo>
                  <a:pt x="24" y="157"/>
                </a:lnTo>
                <a:lnTo>
                  <a:pt x="24" y="151"/>
                </a:lnTo>
                <a:lnTo>
                  <a:pt x="24" y="157"/>
                </a:lnTo>
                <a:lnTo>
                  <a:pt x="24" y="178"/>
                </a:lnTo>
                <a:lnTo>
                  <a:pt x="24" y="221"/>
                </a:lnTo>
                <a:lnTo>
                  <a:pt x="24" y="259"/>
                </a:lnTo>
                <a:lnTo>
                  <a:pt x="24" y="270"/>
                </a:lnTo>
                <a:lnTo>
                  <a:pt x="24" y="254"/>
                </a:lnTo>
                <a:lnTo>
                  <a:pt x="24" y="216"/>
                </a:lnTo>
                <a:lnTo>
                  <a:pt x="24" y="194"/>
                </a:lnTo>
                <a:lnTo>
                  <a:pt x="24" y="200"/>
                </a:lnTo>
                <a:lnTo>
                  <a:pt x="24" y="227"/>
                </a:lnTo>
                <a:lnTo>
                  <a:pt x="24" y="248"/>
                </a:lnTo>
                <a:lnTo>
                  <a:pt x="24" y="259"/>
                </a:lnTo>
                <a:lnTo>
                  <a:pt x="24" y="270"/>
                </a:lnTo>
                <a:lnTo>
                  <a:pt x="24" y="292"/>
                </a:lnTo>
                <a:lnTo>
                  <a:pt x="24" y="329"/>
                </a:lnTo>
                <a:lnTo>
                  <a:pt x="24" y="351"/>
                </a:lnTo>
                <a:lnTo>
                  <a:pt x="24" y="324"/>
                </a:lnTo>
                <a:lnTo>
                  <a:pt x="24" y="259"/>
                </a:lnTo>
                <a:lnTo>
                  <a:pt x="24" y="200"/>
                </a:lnTo>
                <a:lnTo>
                  <a:pt x="24" y="178"/>
                </a:lnTo>
                <a:lnTo>
                  <a:pt x="24" y="184"/>
                </a:lnTo>
                <a:lnTo>
                  <a:pt x="24" y="194"/>
                </a:lnTo>
                <a:lnTo>
                  <a:pt x="24" y="200"/>
                </a:lnTo>
                <a:lnTo>
                  <a:pt x="24" y="205"/>
                </a:lnTo>
                <a:lnTo>
                  <a:pt x="24" y="227"/>
                </a:lnTo>
                <a:lnTo>
                  <a:pt x="24" y="254"/>
                </a:lnTo>
                <a:lnTo>
                  <a:pt x="24" y="281"/>
                </a:lnTo>
                <a:lnTo>
                  <a:pt x="24" y="297"/>
                </a:lnTo>
                <a:lnTo>
                  <a:pt x="24" y="308"/>
                </a:lnTo>
                <a:lnTo>
                  <a:pt x="24" y="313"/>
                </a:lnTo>
                <a:lnTo>
                  <a:pt x="24" y="292"/>
                </a:lnTo>
                <a:lnTo>
                  <a:pt x="24" y="248"/>
                </a:lnTo>
                <a:lnTo>
                  <a:pt x="24" y="211"/>
                </a:lnTo>
                <a:lnTo>
                  <a:pt x="24" y="200"/>
                </a:lnTo>
                <a:lnTo>
                  <a:pt x="24" y="205"/>
                </a:lnTo>
                <a:lnTo>
                  <a:pt x="24" y="211"/>
                </a:lnTo>
                <a:lnTo>
                  <a:pt x="24" y="221"/>
                </a:lnTo>
                <a:lnTo>
                  <a:pt x="24" y="259"/>
                </a:lnTo>
                <a:lnTo>
                  <a:pt x="24" y="319"/>
                </a:lnTo>
                <a:lnTo>
                  <a:pt x="24" y="378"/>
                </a:lnTo>
                <a:lnTo>
                  <a:pt x="24" y="421"/>
                </a:lnTo>
                <a:lnTo>
                  <a:pt x="24" y="372"/>
                </a:lnTo>
                <a:lnTo>
                  <a:pt x="24" y="297"/>
                </a:lnTo>
                <a:lnTo>
                  <a:pt x="24" y="232"/>
                </a:lnTo>
                <a:lnTo>
                  <a:pt x="24" y="200"/>
                </a:lnTo>
                <a:lnTo>
                  <a:pt x="24" y="189"/>
                </a:lnTo>
                <a:lnTo>
                  <a:pt x="24" y="194"/>
                </a:lnTo>
                <a:lnTo>
                  <a:pt x="24" y="211"/>
                </a:lnTo>
                <a:lnTo>
                  <a:pt x="24" y="232"/>
                </a:lnTo>
                <a:lnTo>
                  <a:pt x="24" y="259"/>
                </a:lnTo>
                <a:lnTo>
                  <a:pt x="24" y="281"/>
                </a:lnTo>
                <a:lnTo>
                  <a:pt x="24" y="292"/>
                </a:lnTo>
                <a:lnTo>
                  <a:pt x="24" y="286"/>
                </a:lnTo>
                <a:lnTo>
                  <a:pt x="24" y="281"/>
                </a:lnTo>
                <a:lnTo>
                  <a:pt x="24" y="270"/>
                </a:lnTo>
                <a:lnTo>
                  <a:pt x="24" y="248"/>
                </a:lnTo>
                <a:lnTo>
                  <a:pt x="24" y="227"/>
                </a:lnTo>
                <a:lnTo>
                  <a:pt x="24" y="221"/>
                </a:lnTo>
                <a:lnTo>
                  <a:pt x="24" y="238"/>
                </a:lnTo>
                <a:lnTo>
                  <a:pt x="24" y="265"/>
                </a:lnTo>
                <a:lnTo>
                  <a:pt x="24" y="275"/>
                </a:lnTo>
                <a:lnTo>
                  <a:pt x="30" y="275"/>
                </a:lnTo>
                <a:lnTo>
                  <a:pt x="30" y="259"/>
                </a:lnTo>
                <a:lnTo>
                  <a:pt x="30" y="227"/>
                </a:lnTo>
                <a:lnTo>
                  <a:pt x="30" y="200"/>
                </a:lnTo>
                <a:lnTo>
                  <a:pt x="30" y="189"/>
                </a:lnTo>
                <a:lnTo>
                  <a:pt x="30" y="194"/>
                </a:lnTo>
                <a:lnTo>
                  <a:pt x="30" y="189"/>
                </a:lnTo>
                <a:lnTo>
                  <a:pt x="30" y="173"/>
                </a:lnTo>
                <a:lnTo>
                  <a:pt x="30" y="162"/>
                </a:lnTo>
                <a:lnTo>
                  <a:pt x="30" y="167"/>
                </a:lnTo>
                <a:lnTo>
                  <a:pt x="30" y="205"/>
                </a:lnTo>
                <a:lnTo>
                  <a:pt x="30" y="275"/>
                </a:lnTo>
                <a:lnTo>
                  <a:pt x="30" y="345"/>
                </a:lnTo>
                <a:lnTo>
                  <a:pt x="30" y="405"/>
                </a:lnTo>
                <a:lnTo>
                  <a:pt x="30" y="432"/>
                </a:lnTo>
                <a:lnTo>
                  <a:pt x="30" y="405"/>
                </a:lnTo>
                <a:lnTo>
                  <a:pt x="30" y="367"/>
                </a:lnTo>
                <a:lnTo>
                  <a:pt x="30" y="324"/>
                </a:lnTo>
                <a:lnTo>
                  <a:pt x="30" y="275"/>
                </a:lnTo>
                <a:lnTo>
                  <a:pt x="30" y="227"/>
                </a:lnTo>
                <a:lnTo>
                  <a:pt x="30" y="184"/>
                </a:lnTo>
                <a:lnTo>
                  <a:pt x="30" y="146"/>
                </a:lnTo>
                <a:lnTo>
                  <a:pt x="30" y="124"/>
                </a:lnTo>
                <a:lnTo>
                  <a:pt x="30" y="140"/>
                </a:lnTo>
                <a:lnTo>
                  <a:pt x="30" y="173"/>
                </a:lnTo>
                <a:lnTo>
                  <a:pt x="30" y="205"/>
                </a:lnTo>
                <a:lnTo>
                  <a:pt x="30" y="227"/>
                </a:lnTo>
                <a:lnTo>
                  <a:pt x="30" y="248"/>
                </a:lnTo>
                <a:lnTo>
                  <a:pt x="30" y="275"/>
                </a:lnTo>
                <a:lnTo>
                  <a:pt x="30" y="297"/>
                </a:lnTo>
                <a:lnTo>
                  <a:pt x="30" y="302"/>
                </a:lnTo>
                <a:lnTo>
                  <a:pt x="30" y="281"/>
                </a:lnTo>
                <a:lnTo>
                  <a:pt x="30" y="254"/>
                </a:lnTo>
                <a:lnTo>
                  <a:pt x="30" y="248"/>
                </a:lnTo>
                <a:lnTo>
                  <a:pt x="30" y="254"/>
                </a:lnTo>
                <a:lnTo>
                  <a:pt x="30" y="270"/>
                </a:lnTo>
                <a:lnTo>
                  <a:pt x="30" y="286"/>
                </a:lnTo>
                <a:lnTo>
                  <a:pt x="30" y="313"/>
                </a:lnTo>
                <a:lnTo>
                  <a:pt x="30" y="324"/>
                </a:lnTo>
                <a:lnTo>
                  <a:pt x="30" y="297"/>
                </a:lnTo>
                <a:lnTo>
                  <a:pt x="30" y="254"/>
                </a:lnTo>
                <a:lnTo>
                  <a:pt x="30" y="227"/>
                </a:lnTo>
                <a:lnTo>
                  <a:pt x="30" y="221"/>
                </a:lnTo>
                <a:lnTo>
                  <a:pt x="30" y="227"/>
                </a:lnTo>
                <a:lnTo>
                  <a:pt x="30" y="221"/>
                </a:lnTo>
                <a:lnTo>
                  <a:pt x="30" y="216"/>
                </a:lnTo>
                <a:lnTo>
                  <a:pt x="30" y="227"/>
                </a:lnTo>
                <a:lnTo>
                  <a:pt x="30" y="248"/>
                </a:lnTo>
                <a:lnTo>
                  <a:pt x="30" y="270"/>
                </a:lnTo>
                <a:lnTo>
                  <a:pt x="30" y="275"/>
                </a:lnTo>
                <a:lnTo>
                  <a:pt x="30" y="270"/>
                </a:lnTo>
                <a:lnTo>
                  <a:pt x="30" y="254"/>
                </a:lnTo>
                <a:lnTo>
                  <a:pt x="30" y="238"/>
                </a:lnTo>
                <a:lnTo>
                  <a:pt x="30" y="232"/>
                </a:lnTo>
                <a:lnTo>
                  <a:pt x="30" y="238"/>
                </a:lnTo>
                <a:lnTo>
                  <a:pt x="30" y="248"/>
                </a:lnTo>
                <a:lnTo>
                  <a:pt x="30" y="259"/>
                </a:lnTo>
                <a:lnTo>
                  <a:pt x="30" y="281"/>
                </a:lnTo>
                <a:lnTo>
                  <a:pt x="30" y="297"/>
                </a:lnTo>
                <a:lnTo>
                  <a:pt x="30" y="286"/>
                </a:lnTo>
                <a:lnTo>
                  <a:pt x="30" y="259"/>
                </a:lnTo>
                <a:lnTo>
                  <a:pt x="30" y="238"/>
                </a:lnTo>
                <a:lnTo>
                  <a:pt x="30" y="216"/>
                </a:lnTo>
                <a:lnTo>
                  <a:pt x="30" y="184"/>
                </a:lnTo>
                <a:lnTo>
                  <a:pt x="30" y="227"/>
                </a:lnTo>
                <a:lnTo>
                  <a:pt x="30" y="275"/>
                </a:lnTo>
                <a:lnTo>
                  <a:pt x="30" y="302"/>
                </a:lnTo>
                <a:lnTo>
                  <a:pt x="30" y="319"/>
                </a:lnTo>
                <a:lnTo>
                  <a:pt x="30" y="324"/>
                </a:lnTo>
                <a:lnTo>
                  <a:pt x="30" y="319"/>
                </a:lnTo>
                <a:lnTo>
                  <a:pt x="30" y="292"/>
                </a:lnTo>
                <a:lnTo>
                  <a:pt x="30" y="254"/>
                </a:lnTo>
                <a:lnTo>
                  <a:pt x="30" y="232"/>
                </a:lnTo>
                <a:lnTo>
                  <a:pt x="30" y="243"/>
                </a:lnTo>
                <a:lnTo>
                  <a:pt x="30" y="275"/>
                </a:lnTo>
                <a:lnTo>
                  <a:pt x="30" y="324"/>
                </a:lnTo>
                <a:lnTo>
                  <a:pt x="30" y="367"/>
                </a:lnTo>
                <a:lnTo>
                  <a:pt x="30" y="378"/>
                </a:lnTo>
                <a:lnTo>
                  <a:pt x="36" y="362"/>
                </a:lnTo>
                <a:lnTo>
                  <a:pt x="36" y="324"/>
                </a:lnTo>
                <a:lnTo>
                  <a:pt x="36" y="292"/>
                </a:lnTo>
                <a:lnTo>
                  <a:pt x="36" y="270"/>
                </a:lnTo>
                <a:lnTo>
                  <a:pt x="36" y="265"/>
                </a:lnTo>
                <a:lnTo>
                  <a:pt x="36" y="248"/>
                </a:lnTo>
                <a:lnTo>
                  <a:pt x="36" y="216"/>
                </a:lnTo>
                <a:lnTo>
                  <a:pt x="36" y="178"/>
                </a:lnTo>
                <a:lnTo>
                  <a:pt x="36" y="151"/>
                </a:lnTo>
                <a:lnTo>
                  <a:pt x="36" y="146"/>
                </a:lnTo>
                <a:lnTo>
                  <a:pt x="36" y="151"/>
                </a:lnTo>
                <a:lnTo>
                  <a:pt x="36" y="162"/>
                </a:lnTo>
                <a:lnTo>
                  <a:pt x="36" y="184"/>
                </a:lnTo>
                <a:lnTo>
                  <a:pt x="36" y="200"/>
                </a:lnTo>
                <a:lnTo>
                  <a:pt x="36" y="194"/>
                </a:lnTo>
                <a:lnTo>
                  <a:pt x="36" y="178"/>
                </a:lnTo>
                <a:lnTo>
                  <a:pt x="36" y="216"/>
                </a:lnTo>
                <a:lnTo>
                  <a:pt x="36" y="270"/>
                </a:lnTo>
                <a:lnTo>
                  <a:pt x="36" y="313"/>
                </a:lnTo>
                <a:lnTo>
                  <a:pt x="36" y="335"/>
                </a:lnTo>
                <a:lnTo>
                  <a:pt x="36" y="351"/>
                </a:lnTo>
                <a:lnTo>
                  <a:pt x="36" y="372"/>
                </a:lnTo>
                <a:lnTo>
                  <a:pt x="36" y="399"/>
                </a:lnTo>
                <a:lnTo>
                  <a:pt x="36" y="416"/>
                </a:lnTo>
                <a:lnTo>
                  <a:pt x="36" y="399"/>
                </a:lnTo>
                <a:lnTo>
                  <a:pt x="36" y="362"/>
                </a:lnTo>
                <a:lnTo>
                  <a:pt x="36" y="313"/>
                </a:lnTo>
                <a:lnTo>
                  <a:pt x="36" y="281"/>
                </a:lnTo>
                <a:lnTo>
                  <a:pt x="36" y="265"/>
                </a:lnTo>
                <a:lnTo>
                  <a:pt x="36" y="254"/>
                </a:lnTo>
                <a:lnTo>
                  <a:pt x="36" y="238"/>
                </a:lnTo>
                <a:lnTo>
                  <a:pt x="36" y="227"/>
                </a:lnTo>
                <a:lnTo>
                  <a:pt x="36" y="221"/>
                </a:lnTo>
                <a:lnTo>
                  <a:pt x="36" y="211"/>
                </a:lnTo>
                <a:lnTo>
                  <a:pt x="36" y="200"/>
                </a:lnTo>
                <a:lnTo>
                  <a:pt x="36" y="216"/>
                </a:lnTo>
                <a:lnTo>
                  <a:pt x="36" y="232"/>
                </a:lnTo>
                <a:lnTo>
                  <a:pt x="36" y="238"/>
                </a:lnTo>
                <a:lnTo>
                  <a:pt x="36" y="227"/>
                </a:lnTo>
                <a:lnTo>
                  <a:pt x="36" y="211"/>
                </a:lnTo>
                <a:lnTo>
                  <a:pt x="36" y="200"/>
                </a:lnTo>
                <a:lnTo>
                  <a:pt x="36" y="205"/>
                </a:lnTo>
                <a:lnTo>
                  <a:pt x="36" y="211"/>
                </a:lnTo>
                <a:lnTo>
                  <a:pt x="36" y="216"/>
                </a:lnTo>
                <a:lnTo>
                  <a:pt x="36" y="227"/>
                </a:lnTo>
                <a:lnTo>
                  <a:pt x="36" y="232"/>
                </a:lnTo>
                <a:lnTo>
                  <a:pt x="36" y="254"/>
                </a:lnTo>
                <a:lnTo>
                  <a:pt x="36" y="281"/>
                </a:lnTo>
                <a:lnTo>
                  <a:pt x="36" y="319"/>
                </a:lnTo>
                <a:lnTo>
                  <a:pt x="36" y="335"/>
                </a:lnTo>
                <a:lnTo>
                  <a:pt x="36" y="329"/>
                </a:lnTo>
                <a:lnTo>
                  <a:pt x="36" y="308"/>
                </a:lnTo>
                <a:lnTo>
                  <a:pt x="36" y="292"/>
                </a:lnTo>
                <a:lnTo>
                  <a:pt x="36" y="281"/>
                </a:lnTo>
                <a:lnTo>
                  <a:pt x="36" y="275"/>
                </a:lnTo>
                <a:lnTo>
                  <a:pt x="36" y="270"/>
                </a:lnTo>
                <a:lnTo>
                  <a:pt x="36" y="243"/>
                </a:lnTo>
                <a:lnTo>
                  <a:pt x="36" y="184"/>
                </a:lnTo>
                <a:lnTo>
                  <a:pt x="36" y="140"/>
                </a:lnTo>
                <a:lnTo>
                  <a:pt x="36" y="151"/>
                </a:lnTo>
                <a:lnTo>
                  <a:pt x="36" y="227"/>
                </a:lnTo>
                <a:lnTo>
                  <a:pt x="36" y="302"/>
                </a:lnTo>
                <a:lnTo>
                  <a:pt x="36" y="329"/>
                </a:lnTo>
                <a:lnTo>
                  <a:pt x="36" y="313"/>
                </a:lnTo>
                <a:lnTo>
                  <a:pt x="36" y="302"/>
                </a:lnTo>
                <a:lnTo>
                  <a:pt x="36" y="308"/>
                </a:lnTo>
                <a:lnTo>
                  <a:pt x="36" y="313"/>
                </a:lnTo>
                <a:lnTo>
                  <a:pt x="36" y="308"/>
                </a:lnTo>
                <a:lnTo>
                  <a:pt x="36" y="319"/>
                </a:lnTo>
                <a:lnTo>
                  <a:pt x="36" y="329"/>
                </a:lnTo>
                <a:lnTo>
                  <a:pt x="36" y="313"/>
                </a:lnTo>
                <a:lnTo>
                  <a:pt x="36" y="281"/>
                </a:lnTo>
                <a:lnTo>
                  <a:pt x="36" y="238"/>
                </a:lnTo>
                <a:lnTo>
                  <a:pt x="36" y="200"/>
                </a:lnTo>
                <a:lnTo>
                  <a:pt x="36" y="162"/>
                </a:lnTo>
                <a:lnTo>
                  <a:pt x="36" y="119"/>
                </a:lnTo>
                <a:lnTo>
                  <a:pt x="36" y="86"/>
                </a:lnTo>
                <a:lnTo>
                  <a:pt x="36" y="92"/>
                </a:lnTo>
                <a:lnTo>
                  <a:pt x="36" y="135"/>
                </a:lnTo>
                <a:lnTo>
                  <a:pt x="42" y="194"/>
                </a:lnTo>
                <a:lnTo>
                  <a:pt x="42" y="243"/>
                </a:lnTo>
                <a:lnTo>
                  <a:pt x="42" y="259"/>
                </a:lnTo>
                <a:lnTo>
                  <a:pt x="42" y="265"/>
                </a:lnTo>
                <a:lnTo>
                  <a:pt x="42" y="286"/>
                </a:lnTo>
                <a:lnTo>
                  <a:pt x="42" y="313"/>
                </a:lnTo>
                <a:lnTo>
                  <a:pt x="42" y="335"/>
                </a:lnTo>
                <a:lnTo>
                  <a:pt x="42" y="329"/>
                </a:lnTo>
                <a:lnTo>
                  <a:pt x="42" y="313"/>
                </a:lnTo>
                <a:lnTo>
                  <a:pt x="42" y="308"/>
                </a:lnTo>
                <a:lnTo>
                  <a:pt x="42" y="319"/>
                </a:lnTo>
                <a:lnTo>
                  <a:pt x="42" y="324"/>
                </a:lnTo>
                <a:lnTo>
                  <a:pt x="42" y="302"/>
                </a:lnTo>
                <a:lnTo>
                  <a:pt x="42" y="232"/>
                </a:lnTo>
                <a:lnTo>
                  <a:pt x="42" y="140"/>
                </a:lnTo>
                <a:lnTo>
                  <a:pt x="42" y="70"/>
                </a:lnTo>
                <a:lnTo>
                  <a:pt x="42" y="146"/>
                </a:lnTo>
                <a:lnTo>
                  <a:pt x="42" y="254"/>
                </a:lnTo>
                <a:lnTo>
                  <a:pt x="42" y="329"/>
                </a:lnTo>
                <a:lnTo>
                  <a:pt x="42" y="367"/>
                </a:lnTo>
                <a:lnTo>
                  <a:pt x="42" y="394"/>
                </a:lnTo>
                <a:lnTo>
                  <a:pt x="42" y="410"/>
                </a:lnTo>
                <a:lnTo>
                  <a:pt x="42" y="389"/>
                </a:lnTo>
                <a:lnTo>
                  <a:pt x="42" y="319"/>
                </a:lnTo>
                <a:lnTo>
                  <a:pt x="42" y="232"/>
                </a:lnTo>
                <a:lnTo>
                  <a:pt x="42" y="178"/>
                </a:lnTo>
                <a:lnTo>
                  <a:pt x="42" y="173"/>
                </a:lnTo>
                <a:lnTo>
                  <a:pt x="42" y="194"/>
                </a:lnTo>
                <a:lnTo>
                  <a:pt x="42" y="227"/>
                </a:lnTo>
                <a:lnTo>
                  <a:pt x="42" y="265"/>
                </a:lnTo>
                <a:lnTo>
                  <a:pt x="42" y="302"/>
                </a:lnTo>
                <a:lnTo>
                  <a:pt x="42" y="340"/>
                </a:lnTo>
                <a:lnTo>
                  <a:pt x="42" y="362"/>
                </a:lnTo>
                <a:lnTo>
                  <a:pt x="42" y="367"/>
                </a:lnTo>
                <a:lnTo>
                  <a:pt x="42" y="340"/>
                </a:lnTo>
                <a:lnTo>
                  <a:pt x="42" y="286"/>
                </a:lnTo>
                <a:lnTo>
                  <a:pt x="42" y="227"/>
                </a:lnTo>
                <a:lnTo>
                  <a:pt x="42" y="189"/>
                </a:lnTo>
                <a:lnTo>
                  <a:pt x="42" y="173"/>
                </a:lnTo>
                <a:lnTo>
                  <a:pt x="42" y="167"/>
                </a:lnTo>
                <a:lnTo>
                  <a:pt x="42" y="173"/>
                </a:lnTo>
                <a:lnTo>
                  <a:pt x="42" y="189"/>
                </a:lnTo>
                <a:lnTo>
                  <a:pt x="42" y="205"/>
                </a:lnTo>
                <a:lnTo>
                  <a:pt x="42" y="200"/>
                </a:lnTo>
                <a:lnTo>
                  <a:pt x="42" y="184"/>
                </a:lnTo>
                <a:lnTo>
                  <a:pt x="42" y="162"/>
                </a:lnTo>
                <a:lnTo>
                  <a:pt x="42" y="184"/>
                </a:lnTo>
                <a:lnTo>
                  <a:pt x="42" y="232"/>
                </a:lnTo>
                <a:lnTo>
                  <a:pt x="42" y="275"/>
                </a:lnTo>
                <a:lnTo>
                  <a:pt x="42" y="313"/>
                </a:lnTo>
                <a:lnTo>
                  <a:pt x="42" y="345"/>
                </a:lnTo>
                <a:lnTo>
                  <a:pt x="42" y="372"/>
                </a:lnTo>
                <a:lnTo>
                  <a:pt x="42" y="383"/>
                </a:lnTo>
                <a:lnTo>
                  <a:pt x="42" y="356"/>
                </a:lnTo>
                <a:lnTo>
                  <a:pt x="42" y="324"/>
                </a:lnTo>
                <a:lnTo>
                  <a:pt x="42" y="302"/>
                </a:lnTo>
                <a:lnTo>
                  <a:pt x="42" y="313"/>
                </a:lnTo>
                <a:lnTo>
                  <a:pt x="42" y="319"/>
                </a:lnTo>
                <a:lnTo>
                  <a:pt x="42" y="313"/>
                </a:lnTo>
                <a:lnTo>
                  <a:pt x="42" y="286"/>
                </a:lnTo>
                <a:lnTo>
                  <a:pt x="42" y="248"/>
                </a:lnTo>
                <a:lnTo>
                  <a:pt x="42" y="221"/>
                </a:lnTo>
                <a:lnTo>
                  <a:pt x="42" y="211"/>
                </a:lnTo>
                <a:lnTo>
                  <a:pt x="42" y="200"/>
                </a:lnTo>
                <a:lnTo>
                  <a:pt x="42" y="184"/>
                </a:lnTo>
                <a:lnTo>
                  <a:pt x="42" y="173"/>
                </a:lnTo>
                <a:lnTo>
                  <a:pt x="42" y="167"/>
                </a:lnTo>
                <a:lnTo>
                  <a:pt x="42" y="178"/>
                </a:lnTo>
                <a:lnTo>
                  <a:pt x="42" y="211"/>
                </a:lnTo>
                <a:lnTo>
                  <a:pt x="42" y="265"/>
                </a:lnTo>
                <a:lnTo>
                  <a:pt x="42" y="324"/>
                </a:lnTo>
                <a:lnTo>
                  <a:pt x="42" y="367"/>
                </a:lnTo>
                <a:lnTo>
                  <a:pt x="42" y="389"/>
                </a:lnTo>
                <a:lnTo>
                  <a:pt x="42" y="378"/>
                </a:lnTo>
                <a:lnTo>
                  <a:pt x="42" y="340"/>
                </a:lnTo>
                <a:lnTo>
                  <a:pt x="42" y="275"/>
                </a:lnTo>
                <a:lnTo>
                  <a:pt x="42" y="211"/>
                </a:lnTo>
                <a:lnTo>
                  <a:pt x="42" y="178"/>
                </a:lnTo>
                <a:lnTo>
                  <a:pt x="42" y="167"/>
                </a:lnTo>
                <a:lnTo>
                  <a:pt x="48" y="157"/>
                </a:lnTo>
                <a:lnTo>
                  <a:pt x="48" y="135"/>
                </a:lnTo>
                <a:lnTo>
                  <a:pt x="48" y="167"/>
                </a:lnTo>
                <a:lnTo>
                  <a:pt x="48" y="216"/>
                </a:lnTo>
                <a:lnTo>
                  <a:pt x="48" y="232"/>
                </a:lnTo>
                <a:lnTo>
                  <a:pt x="48" y="189"/>
                </a:lnTo>
                <a:lnTo>
                  <a:pt x="48" y="135"/>
                </a:lnTo>
                <a:lnTo>
                  <a:pt x="48" y="151"/>
                </a:lnTo>
                <a:lnTo>
                  <a:pt x="48" y="265"/>
                </a:lnTo>
                <a:lnTo>
                  <a:pt x="48" y="421"/>
                </a:lnTo>
                <a:lnTo>
                  <a:pt x="48" y="540"/>
                </a:lnTo>
                <a:lnTo>
                  <a:pt x="48" y="572"/>
                </a:lnTo>
                <a:lnTo>
                  <a:pt x="48" y="529"/>
                </a:lnTo>
                <a:lnTo>
                  <a:pt x="48" y="459"/>
                </a:lnTo>
                <a:lnTo>
                  <a:pt x="48" y="389"/>
                </a:lnTo>
                <a:lnTo>
                  <a:pt x="48" y="324"/>
                </a:lnTo>
                <a:lnTo>
                  <a:pt x="48" y="270"/>
                </a:lnTo>
                <a:lnTo>
                  <a:pt x="48" y="227"/>
                </a:lnTo>
                <a:lnTo>
                  <a:pt x="48" y="205"/>
                </a:lnTo>
                <a:lnTo>
                  <a:pt x="48" y="211"/>
                </a:lnTo>
                <a:lnTo>
                  <a:pt x="48" y="227"/>
                </a:lnTo>
                <a:lnTo>
                  <a:pt x="48" y="243"/>
                </a:lnTo>
                <a:lnTo>
                  <a:pt x="48" y="254"/>
                </a:lnTo>
                <a:lnTo>
                  <a:pt x="48" y="243"/>
                </a:lnTo>
                <a:lnTo>
                  <a:pt x="48" y="227"/>
                </a:lnTo>
                <a:lnTo>
                  <a:pt x="48" y="205"/>
                </a:lnTo>
                <a:lnTo>
                  <a:pt x="48" y="189"/>
                </a:lnTo>
                <a:lnTo>
                  <a:pt x="48" y="178"/>
                </a:lnTo>
                <a:lnTo>
                  <a:pt x="48" y="173"/>
                </a:lnTo>
                <a:lnTo>
                  <a:pt x="48" y="178"/>
                </a:lnTo>
                <a:lnTo>
                  <a:pt x="48" y="184"/>
                </a:lnTo>
                <a:lnTo>
                  <a:pt x="48" y="189"/>
                </a:lnTo>
                <a:lnTo>
                  <a:pt x="48" y="194"/>
                </a:lnTo>
                <a:lnTo>
                  <a:pt x="48" y="205"/>
                </a:lnTo>
                <a:lnTo>
                  <a:pt x="48" y="221"/>
                </a:lnTo>
                <a:lnTo>
                  <a:pt x="48" y="238"/>
                </a:lnTo>
                <a:lnTo>
                  <a:pt x="48" y="259"/>
                </a:lnTo>
                <a:lnTo>
                  <a:pt x="48" y="281"/>
                </a:lnTo>
                <a:lnTo>
                  <a:pt x="48" y="302"/>
                </a:lnTo>
                <a:lnTo>
                  <a:pt x="48" y="319"/>
                </a:lnTo>
                <a:lnTo>
                  <a:pt x="48" y="302"/>
                </a:lnTo>
                <a:lnTo>
                  <a:pt x="48" y="286"/>
                </a:lnTo>
                <a:lnTo>
                  <a:pt x="48" y="275"/>
                </a:lnTo>
                <a:lnTo>
                  <a:pt x="48" y="259"/>
                </a:lnTo>
                <a:lnTo>
                  <a:pt x="48" y="238"/>
                </a:lnTo>
                <a:lnTo>
                  <a:pt x="48" y="232"/>
                </a:lnTo>
                <a:lnTo>
                  <a:pt x="48" y="248"/>
                </a:lnTo>
                <a:lnTo>
                  <a:pt x="48" y="281"/>
                </a:lnTo>
                <a:lnTo>
                  <a:pt x="48" y="292"/>
                </a:lnTo>
                <a:lnTo>
                  <a:pt x="48" y="254"/>
                </a:lnTo>
                <a:lnTo>
                  <a:pt x="48" y="194"/>
                </a:lnTo>
                <a:lnTo>
                  <a:pt x="48" y="151"/>
                </a:lnTo>
                <a:lnTo>
                  <a:pt x="48" y="167"/>
                </a:lnTo>
                <a:lnTo>
                  <a:pt x="48" y="227"/>
                </a:lnTo>
                <a:lnTo>
                  <a:pt x="48" y="286"/>
                </a:lnTo>
                <a:lnTo>
                  <a:pt x="48" y="329"/>
                </a:lnTo>
                <a:lnTo>
                  <a:pt x="48" y="367"/>
                </a:lnTo>
                <a:lnTo>
                  <a:pt x="48" y="394"/>
                </a:lnTo>
                <a:lnTo>
                  <a:pt x="48" y="405"/>
                </a:lnTo>
                <a:lnTo>
                  <a:pt x="48" y="383"/>
                </a:lnTo>
                <a:lnTo>
                  <a:pt x="48" y="324"/>
                </a:lnTo>
                <a:lnTo>
                  <a:pt x="48" y="259"/>
                </a:lnTo>
                <a:lnTo>
                  <a:pt x="48" y="205"/>
                </a:lnTo>
                <a:lnTo>
                  <a:pt x="48" y="184"/>
                </a:lnTo>
                <a:lnTo>
                  <a:pt x="48" y="173"/>
                </a:lnTo>
                <a:lnTo>
                  <a:pt x="48" y="157"/>
                </a:lnTo>
                <a:lnTo>
                  <a:pt x="48" y="151"/>
                </a:lnTo>
                <a:lnTo>
                  <a:pt x="48" y="167"/>
                </a:lnTo>
                <a:lnTo>
                  <a:pt x="48" y="205"/>
                </a:lnTo>
                <a:lnTo>
                  <a:pt x="48" y="254"/>
                </a:lnTo>
                <a:lnTo>
                  <a:pt x="48" y="302"/>
                </a:lnTo>
                <a:lnTo>
                  <a:pt x="48" y="340"/>
                </a:lnTo>
                <a:lnTo>
                  <a:pt x="48" y="367"/>
                </a:lnTo>
                <a:lnTo>
                  <a:pt x="48" y="372"/>
                </a:lnTo>
                <a:lnTo>
                  <a:pt x="48" y="362"/>
                </a:lnTo>
                <a:lnTo>
                  <a:pt x="48" y="345"/>
                </a:lnTo>
                <a:lnTo>
                  <a:pt x="48" y="329"/>
                </a:lnTo>
                <a:lnTo>
                  <a:pt x="48" y="308"/>
                </a:lnTo>
                <a:lnTo>
                  <a:pt x="54" y="275"/>
                </a:lnTo>
                <a:lnTo>
                  <a:pt x="54" y="232"/>
                </a:lnTo>
                <a:lnTo>
                  <a:pt x="54" y="178"/>
                </a:lnTo>
                <a:lnTo>
                  <a:pt x="54" y="135"/>
                </a:lnTo>
                <a:lnTo>
                  <a:pt x="54" y="130"/>
                </a:lnTo>
                <a:lnTo>
                  <a:pt x="54" y="157"/>
                </a:lnTo>
                <a:lnTo>
                  <a:pt x="54" y="162"/>
                </a:lnTo>
                <a:lnTo>
                  <a:pt x="54" y="119"/>
                </a:lnTo>
                <a:lnTo>
                  <a:pt x="54" y="43"/>
                </a:lnTo>
                <a:lnTo>
                  <a:pt x="54" y="27"/>
                </a:lnTo>
                <a:lnTo>
                  <a:pt x="54" y="108"/>
                </a:lnTo>
                <a:lnTo>
                  <a:pt x="54" y="248"/>
                </a:lnTo>
                <a:lnTo>
                  <a:pt x="54" y="367"/>
                </a:lnTo>
                <a:lnTo>
                  <a:pt x="54" y="426"/>
                </a:lnTo>
                <a:lnTo>
                  <a:pt x="54" y="437"/>
                </a:lnTo>
                <a:lnTo>
                  <a:pt x="54" y="432"/>
                </a:lnTo>
                <a:lnTo>
                  <a:pt x="54" y="421"/>
                </a:lnTo>
                <a:lnTo>
                  <a:pt x="54" y="394"/>
                </a:lnTo>
                <a:lnTo>
                  <a:pt x="54" y="356"/>
                </a:lnTo>
                <a:lnTo>
                  <a:pt x="54" y="319"/>
                </a:lnTo>
                <a:lnTo>
                  <a:pt x="54" y="270"/>
                </a:lnTo>
                <a:lnTo>
                  <a:pt x="54" y="211"/>
                </a:lnTo>
                <a:lnTo>
                  <a:pt x="54" y="140"/>
                </a:lnTo>
                <a:lnTo>
                  <a:pt x="54" y="92"/>
                </a:lnTo>
                <a:lnTo>
                  <a:pt x="54" y="135"/>
                </a:lnTo>
                <a:lnTo>
                  <a:pt x="54" y="173"/>
                </a:lnTo>
                <a:lnTo>
                  <a:pt x="54" y="200"/>
                </a:lnTo>
                <a:lnTo>
                  <a:pt x="54" y="211"/>
                </a:lnTo>
                <a:lnTo>
                  <a:pt x="54" y="227"/>
                </a:lnTo>
                <a:lnTo>
                  <a:pt x="54" y="254"/>
                </a:lnTo>
                <a:lnTo>
                  <a:pt x="54" y="275"/>
                </a:lnTo>
                <a:lnTo>
                  <a:pt x="54" y="292"/>
                </a:lnTo>
                <a:lnTo>
                  <a:pt x="54" y="286"/>
                </a:lnTo>
                <a:lnTo>
                  <a:pt x="54" y="275"/>
                </a:lnTo>
                <a:lnTo>
                  <a:pt x="54" y="281"/>
                </a:lnTo>
                <a:lnTo>
                  <a:pt x="54" y="286"/>
                </a:lnTo>
                <a:lnTo>
                  <a:pt x="54" y="275"/>
                </a:lnTo>
                <a:lnTo>
                  <a:pt x="54" y="248"/>
                </a:lnTo>
                <a:lnTo>
                  <a:pt x="54" y="205"/>
                </a:lnTo>
                <a:lnTo>
                  <a:pt x="54" y="167"/>
                </a:lnTo>
                <a:lnTo>
                  <a:pt x="54" y="162"/>
                </a:lnTo>
                <a:lnTo>
                  <a:pt x="54" y="189"/>
                </a:lnTo>
                <a:lnTo>
                  <a:pt x="54" y="221"/>
                </a:lnTo>
                <a:lnTo>
                  <a:pt x="54" y="243"/>
                </a:lnTo>
                <a:lnTo>
                  <a:pt x="54" y="270"/>
                </a:lnTo>
                <a:lnTo>
                  <a:pt x="54" y="313"/>
                </a:lnTo>
                <a:lnTo>
                  <a:pt x="54" y="356"/>
                </a:lnTo>
                <a:lnTo>
                  <a:pt x="54" y="362"/>
                </a:lnTo>
                <a:lnTo>
                  <a:pt x="54" y="324"/>
                </a:lnTo>
                <a:lnTo>
                  <a:pt x="54" y="270"/>
                </a:lnTo>
                <a:lnTo>
                  <a:pt x="54" y="243"/>
                </a:lnTo>
                <a:lnTo>
                  <a:pt x="54" y="248"/>
                </a:lnTo>
                <a:lnTo>
                  <a:pt x="54" y="265"/>
                </a:lnTo>
                <a:lnTo>
                  <a:pt x="54" y="270"/>
                </a:lnTo>
                <a:lnTo>
                  <a:pt x="54" y="265"/>
                </a:lnTo>
                <a:lnTo>
                  <a:pt x="54" y="259"/>
                </a:lnTo>
                <a:lnTo>
                  <a:pt x="54" y="243"/>
                </a:lnTo>
                <a:lnTo>
                  <a:pt x="54" y="221"/>
                </a:lnTo>
                <a:lnTo>
                  <a:pt x="54" y="205"/>
                </a:lnTo>
                <a:lnTo>
                  <a:pt x="54" y="216"/>
                </a:lnTo>
                <a:lnTo>
                  <a:pt x="54" y="232"/>
                </a:lnTo>
                <a:lnTo>
                  <a:pt x="54" y="238"/>
                </a:lnTo>
                <a:lnTo>
                  <a:pt x="54" y="216"/>
                </a:lnTo>
                <a:lnTo>
                  <a:pt x="54" y="189"/>
                </a:lnTo>
                <a:lnTo>
                  <a:pt x="54" y="173"/>
                </a:lnTo>
                <a:lnTo>
                  <a:pt x="54" y="194"/>
                </a:lnTo>
                <a:lnTo>
                  <a:pt x="54" y="265"/>
                </a:lnTo>
                <a:lnTo>
                  <a:pt x="54" y="351"/>
                </a:lnTo>
                <a:lnTo>
                  <a:pt x="54" y="410"/>
                </a:lnTo>
                <a:lnTo>
                  <a:pt x="54" y="362"/>
                </a:lnTo>
                <a:lnTo>
                  <a:pt x="54" y="308"/>
                </a:lnTo>
                <a:lnTo>
                  <a:pt x="54" y="281"/>
                </a:lnTo>
                <a:lnTo>
                  <a:pt x="54" y="286"/>
                </a:lnTo>
                <a:lnTo>
                  <a:pt x="54" y="302"/>
                </a:lnTo>
                <a:lnTo>
                  <a:pt x="54" y="313"/>
                </a:lnTo>
                <a:lnTo>
                  <a:pt x="54" y="319"/>
                </a:lnTo>
                <a:lnTo>
                  <a:pt x="54" y="302"/>
                </a:lnTo>
                <a:lnTo>
                  <a:pt x="54" y="270"/>
                </a:lnTo>
                <a:lnTo>
                  <a:pt x="54" y="227"/>
                </a:lnTo>
                <a:lnTo>
                  <a:pt x="60" y="178"/>
                </a:lnTo>
                <a:lnTo>
                  <a:pt x="60" y="140"/>
                </a:lnTo>
                <a:lnTo>
                  <a:pt x="60" y="130"/>
                </a:lnTo>
                <a:lnTo>
                  <a:pt x="60" y="162"/>
                </a:lnTo>
                <a:lnTo>
                  <a:pt x="60" y="211"/>
                </a:lnTo>
                <a:lnTo>
                  <a:pt x="60" y="243"/>
                </a:lnTo>
                <a:lnTo>
                  <a:pt x="60" y="254"/>
                </a:lnTo>
                <a:lnTo>
                  <a:pt x="60" y="265"/>
                </a:lnTo>
                <a:lnTo>
                  <a:pt x="60" y="286"/>
                </a:lnTo>
                <a:lnTo>
                  <a:pt x="60" y="302"/>
                </a:lnTo>
                <a:lnTo>
                  <a:pt x="60" y="297"/>
                </a:lnTo>
                <a:lnTo>
                  <a:pt x="60" y="259"/>
                </a:lnTo>
                <a:lnTo>
                  <a:pt x="60" y="221"/>
                </a:lnTo>
                <a:lnTo>
                  <a:pt x="60" y="189"/>
                </a:lnTo>
                <a:lnTo>
                  <a:pt x="60" y="216"/>
                </a:lnTo>
                <a:lnTo>
                  <a:pt x="60" y="254"/>
                </a:lnTo>
                <a:lnTo>
                  <a:pt x="60" y="286"/>
                </a:lnTo>
                <a:lnTo>
                  <a:pt x="60" y="313"/>
                </a:lnTo>
                <a:lnTo>
                  <a:pt x="60" y="340"/>
                </a:lnTo>
                <a:lnTo>
                  <a:pt x="60" y="345"/>
                </a:lnTo>
                <a:lnTo>
                  <a:pt x="60" y="319"/>
                </a:lnTo>
                <a:lnTo>
                  <a:pt x="60" y="286"/>
                </a:lnTo>
                <a:lnTo>
                  <a:pt x="60" y="254"/>
                </a:lnTo>
                <a:lnTo>
                  <a:pt x="60" y="216"/>
                </a:lnTo>
                <a:lnTo>
                  <a:pt x="60" y="157"/>
                </a:lnTo>
                <a:lnTo>
                  <a:pt x="60" y="70"/>
                </a:lnTo>
                <a:lnTo>
                  <a:pt x="60" y="0"/>
                </a:lnTo>
                <a:lnTo>
                  <a:pt x="60" y="16"/>
                </a:lnTo>
                <a:lnTo>
                  <a:pt x="60" y="124"/>
                </a:lnTo>
                <a:lnTo>
                  <a:pt x="60" y="265"/>
                </a:lnTo>
                <a:lnTo>
                  <a:pt x="60" y="378"/>
                </a:lnTo>
                <a:lnTo>
                  <a:pt x="60" y="443"/>
                </a:lnTo>
                <a:lnTo>
                  <a:pt x="60" y="470"/>
                </a:lnTo>
                <a:lnTo>
                  <a:pt x="60" y="421"/>
                </a:lnTo>
                <a:lnTo>
                  <a:pt x="60" y="335"/>
                </a:lnTo>
                <a:lnTo>
                  <a:pt x="60" y="243"/>
                </a:lnTo>
                <a:lnTo>
                  <a:pt x="60" y="189"/>
                </a:lnTo>
                <a:lnTo>
                  <a:pt x="60" y="178"/>
                </a:lnTo>
                <a:lnTo>
                  <a:pt x="60" y="189"/>
                </a:lnTo>
                <a:lnTo>
                  <a:pt x="60" y="184"/>
                </a:lnTo>
                <a:lnTo>
                  <a:pt x="60" y="178"/>
                </a:lnTo>
                <a:lnTo>
                  <a:pt x="60" y="173"/>
                </a:lnTo>
                <a:lnTo>
                  <a:pt x="60" y="184"/>
                </a:lnTo>
                <a:lnTo>
                  <a:pt x="60" y="221"/>
                </a:lnTo>
                <a:lnTo>
                  <a:pt x="60" y="270"/>
                </a:lnTo>
                <a:lnTo>
                  <a:pt x="60" y="324"/>
                </a:lnTo>
                <a:lnTo>
                  <a:pt x="60" y="372"/>
                </a:lnTo>
                <a:lnTo>
                  <a:pt x="60" y="405"/>
                </a:lnTo>
                <a:lnTo>
                  <a:pt x="60" y="416"/>
                </a:lnTo>
                <a:lnTo>
                  <a:pt x="60" y="399"/>
                </a:lnTo>
                <a:lnTo>
                  <a:pt x="60" y="372"/>
                </a:lnTo>
                <a:lnTo>
                  <a:pt x="60" y="335"/>
                </a:lnTo>
                <a:lnTo>
                  <a:pt x="60" y="313"/>
                </a:lnTo>
                <a:lnTo>
                  <a:pt x="60" y="292"/>
                </a:lnTo>
                <a:lnTo>
                  <a:pt x="60" y="265"/>
                </a:lnTo>
                <a:lnTo>
                  <a:pt x="60" y="227"/>
                </a:lnTo>
                <a:lnTo>
                  <a:pt x="60" y="189"/>
                </a:lnTo>
                <a:lnTo>
                  <a:pt x="60" y="151"/>
                </a:lnTo>
                <a:lnTo>
                  <a:pt x="60" y="130"/>
                </a:lnTo>
                <a:lnTo>
                  <a:pt x="60" y="140"/>
                </a:lnTo>
                <a:lnTo>
                  <a:pt x="60" y="157"/>
                </a:lnTo>
                <a:lnTo>
                  <a:pt x="60" y="167"/>
                </a:lnTo>
                <a:lnTo>
                  <a:pt x="60" y="189"/>
                </a:lnTo>
                <a:lnTo>
                  <a:pt x="60" y="227"/>
                </a:lnTo>
                <a:lnTo>
                  <a:pt x="60" y="254"/>
                </a:lnTo>
                <a:lnTo>
                  <a:pt x="60" y="281"/>
                </a:lnTo>
                <a:lnTo>
                  <a:pt x="60" y="292"/>
                </a:lnTo>
                <a:lnTo>
                  <a:pt x="60" y="286"/>
                </a:lnTo>
                <a:lnTo>
                  <a:pt x="60" y="270"/>
                </a:lnTo>
                <a:lnTo>
                  <a:pt x="60" y="248"/>
                </a:lnTo>
                <a:lnTo>
                  <a:pt x="60" y="221"/>
                </a:lnTo>
                <a:lnTo>
                  <a:pt x="60" y="184"/>
                </a:lnTo>
                <a:lnTo>
                  <a:pt x="60" y="151"/>
                </a:lnTo>
                <a:lnTo>
                  <a:pt x="60" y="162"/>
                </a:lnTo>
                <a:lnTo>
                  <a:pt x="60" y="211"/>
                </a:lnTo>
                <a:lnTo>
                  <a:pt x="60" y="275"/>
                </a:lnTo>
                <a:lnTo>
                  <a:pt x="60" y="335"/>
                </a:lnTo>
                <a:lnTo>
                  <a:pt x="60" y="372"/>
                </a:lnTo>
                <a:lnTo>
                  <a:pt x="60" y="394"/>
                </a:lnTo>
                <a:lnTo>
                  <a:pt x="60" y="399"/>
                </a:lnTo>
                <a:lnTo>
                  <a:pt x="60" y="394"/>
                </a:lnTo>
                <a:lnTo>
                  <a:pt x="66" y="378"/>
                </a:lnTo>
                <a:lnTo>
                  <a:pt x="66" y="356"/>
                </a:lnTo>
                <a:lnTo>
                  <a:pt x="66" y="324"/>
                </a:lnTo>
                <a:lnTo>
                  <a:pt x="66" y="275"/>
                </a:lnTo>
                <a:lnTo>
                  <a:pt x="66" y="221"/>
                </a:lnTo>
                <a:lnTo>
                  <a:pt x="66" y="162"/>
                </a:lnTo>
                <a:lnTo>
                  <a:pt x="66" y="108"/>
                </a:lnTo>
                <a:lnTo>
                  <a:pt x="66" y="81"/>
                </a:lnTo>
                <a:lnTo>
                  <a:pt x="66" y="108"/>
                </a:lnTo>
                <a:lnTo>
                  <a:pt x="66" y="167"/>
                </a:lnTo>
                <a:lnTo>
                  <a:pt x="66" y="227"/>
                </a:lnTo>
                <a:lnTo>
                  <a:pt x="66" y="265"/>
                </a:lnTo>
                <a:lnTo>
                  <a:pt x="66" y="292"/>
                </a:lnTo>
                <a:lnTo>
                  <a:pt x="66" y="324"/>
                </a:lnTo>
                <a:lnTo>
                  <a:pt x="66" y="356"/>
                </a:lnTo>
                <a:lnTo>
                  <a:pt x="66" y="367"/>
                </a:lnTo>
                <a:lnTo>
                  <a:pt x="66" y="351"/>
                </a:lnTo>
                <a:lnTo>
                  <a:pt x="66" y="324"/>
                </a:lnTo>
                <a:lnTo>
                  <a:pt x="66" y="297"/>
                </a:lnTo>
                <a:lnTo>
                  <a:pt x="66" y="265"/>
                </a:lnTo>
                <a:lnTo>
                  <a:pt x="66" y="232"/>
                </a:lnTo>
                <a:lnTo>
                  <a:pt x="66" y="184"/>
                </a:lnTo>
                <a:lnTo>
                  <a:pt x="66" y="140"/>
                </a:lnTo>
                <a:lnTo>
                  <a:pt x="66" y="135"/>
                </a:lnTo>
                <a:lnTo>
                  <a:pt x="66" y="173"/>
                </a:lnTo>
                <a:lnTo>
                  <a:pt x="66" y="238"/>
                </a:lnTo>
                <a:lnTo>
                  <a:pt x="66" y="292"/>
                </a:lnTo>
                <a:lnTo>
                  <a:pt x="66" y="308"/>
                </a:lnTo>
                <a:lnTo>
                  <a:pt x="66" y="292"/>
                </a:lnTo>
                <a:lnTo>
                  <a:pt x="66" y="259"/>
                </a:lnTo>
                <a:lnTo>
                  <a:pt x="66" y="211"/>
                </a:lnTo>
                <a:lnTo>
                  <a:pt x="66" y="162"/>
                </a:lnTo>
                <a:lnTo>
                  <a:pt x="66" y="108"/>
                </a:lnTo>
                <a:lnTo>
                  <a:pt x="66" y="70"/>
                </a:lnTo>
                <a:lnTo>
                  <a:pt x="66" y="76"/>
                </a:lnTo>
                <a:lnTo>
                  <a:pt x="66" y="130"/>
                </a:lnTo>
                <a:lnTo>
                  <a:pt x="66" y="232"/>
                </a:lnTo>
                <a:lnTo>
                  <a:pt x="66" y="356"/>
                </a:lnTo>
                <a:lnTo>
                  <a:pt x="66" y="470"/>
                </a:lnTo>
                <a:lnTo>
                  <a:pt x="66" y="551"/>
                </a:lnTo>
                <a:lnTo>
                  <a:pt x="66" y="578"/>
                </a:lnTo>
                <a:lnTo>
                  <a:pt x="66" y="551"/>
                </a:lnTo>
                <a:lnTo>
                  <a:pt x="66" y="491"/>
                </a:lnTo>
                <a:lnTo>
                  <a:pt x="66" y="405"/>
                </a:lnTo>
                <a:lnTo>
                  <a:pt x="66" y="308"/>
                </a:lnTo>
                <a:lnTo>
                  <a:pt x="66" y="227"/>
                </a:lnTo>
                <a:lnTo>
                  <a:pt x="66" y="162"/>
                </a:lnTo>
                <a:lnTo>
                  <a:pt x="66" y="124"/>
                </a:lnTo>
                <a:lnTo>
                  <a:pt x="66" y="113"/>
                </a:lnTo>
                <a:lnTo>
                  <a:pt x="66" y="130"/>
                </a:lnTo>
                <a:lnTo>
                  <a:pt x="66" y="173"/>
                </a:lnTo>
                <a:lnTo>
                  <a:pt x="66" y="205"/>
                </a:lnTo>
                <a:lnTo>
                  <a:pt x="66" y="189"/>
                </a:lnTo>
                <a:lnTo>
                  <a:pt x="66" y="173"/>
                </a:lnTo>
                <a:lnTo>
                  <a:pt x="66" y="167"/>
                </a:lnTo>
                <a:lnTo>
                  <a:pt x="66" y="178"/>
                </a:lnTo>
                <a:lnTo>
                  <a:pt x="66" y="200"/>
                </a:lnTo>
                <a:lnTo>
                  <a:pt x="66" y="221"/>
                </a:lnTo>
                <a:lnTo>
                  <a:pt x="66" y="243"/>
                </a:lnTo>
                <a:lnTo>
                  <a:pt x="66" y="254"/>
                </a:lnTo>
                <a:lnTo>
                  <a:pt x="66" y="259"/>
                </a:lnTo>
                <a:lnTo>
                  <a:pt x="66" y="275"/>
                </a:lnTo>
                <a:lnTo>
                  <a:pt x="66" y="308"/>
                </a:lnTo>
                <a:lnTo>
                  <a:pt x="66" y="345"/>
                </a:lnTo>
                <a:lnTo>
                  <a:pt x="66" y="383"/>
                </a:lnTo>
                <a:lnTo>
                  <a:pt x="66" y="405"/>
                </a:lnTo>
                <a:lnTo>
                  <a:pt x="66" y="399"/>
                </a:lnTo>
                <a:lnTo>
                  <a:pt x="66" y="378"/>
                </a:lnTo>
                <a:lnTo>
                  <a:pt x="66" y="340"/>
                </a:lnTo>
                <a:lnTo>
                  <a:pt x="66" y="292"/>
                </a:lnTo>
                <a:lnTo>
                  <a:pt x="66" y="243"/>
                </a:lnTo>
                <a:lnTo>
                  <a:pt x="66" y="189"/>
                </a:lnTo>
                <a:lnTo>
                  <a:pt x="66" y="140"/>
                </a:lnTo>
                <a:lnTo>
                  <a:pt x="66" y="130"/>
                </a:lnTo>
                <a:lnTo>
                  <a:pt x="66" y="151"/>
                </a:lnTo>
                <a:lnTo>
                  <a:pt x="66" y="194"/>
                </a:lnTo>
                <a:lnTo>
                  <a:pt x="66" y="238"/>
                </a:lnTo>
                <a:lnTo>
                  <a:pt x="66" y="259"/>
                </a:lnTo>
                <a:lnTo>
                  <a:pt x="66" y="275"/>
                </a:lnTo>
                <a:lnTo>
                  <a:pt x="73" y="297"/>
                </a:lnTo>
                <a:lnTo>
                  <a:pt x="73" y="319"/>
                </a:lnTo>
                <a:lnTo>
                  <a:pt x="73" y="329"/>
                </a:lnTo>
                <a:lnTo>
                  <a:pt x="73" y="324"/>
                </a:lnTo>
                <a:lnTo>
                  <a:pt x="73" y="313"/>
                </a:lnTo>
                <a:lnTo>
                  <a:pt x="73" y="297"/>
                </a:lnTo>
                <a:lnTo>
                  <a:pt x="73" y="286"/>
                </a:lnTo>
                <a:lnTo>
                  <a:pt x="73" y="281"/>
                </a:lnTo>
                <a:lnTo>
                  <a:pt x="73" y="270"/>
                </a:lnTo>
                <a:lnTo>
                  <a:pt x="73" y="265"/>
                </a:lnTo>
                <a:lnTo>
                  <a:pt x="73" y="259"/>
                </a:lnTo>
                <a:lnTo>
                  <a:pt x="73" y="254"/>
                </a:lnTo>
                <a:lnTo>
                  <a:pt x="73" y="232"/>
                </a:lnTo>
                <a:lnTo>
                  <a:pt x="73" y="211"/>
                </a:lnTo>
                <a:lnTo>
                  <a:pt x="73" y="205"/>
                </a:lnTo>
                <a:lnTo>
                  <a:pt x="73" y="216"/>
                </a:lnTo>
                <a:lnTo>
                  <a:pt x="73" y="221"/>
                </a:lnTo>
                <a:lnTo>
                  <a:pt x="73" y="227"/>
                </a:lnTo>
                <a:lnTo>
                  <a:pt x="73" y="232"/>
                </a:lnTo>
                <a:lnTo>
                  <a:pt x="73" y="238"/>
                </a:lnTo>
                <a:lnTo>
                  <a:pt x="73" y="232"/>
                </a:lnTo>
                <a:lnTo>
                  <a:pt x="73" y="216"/>
                </a:lnTo>
                <a:lnTo>
                  <a:pt x="73" y="173"/>
                </a:lnTo>
                <a:lnTo>
                  <a:pt x="73" y="146"/>
                </a:lnTo>
                <a:lnTo>
                  <a:pt x="73" y="157"/>
                </a:lnTo>
                <a:lnTo>
                  <a:pt x="73" y="216"/>
                </a:lnTo>
                <a:lnTo>
                  <a:pt x="73" y="265"/>
                </a:lnTo>
                <a:lnTo>
                  <a:pt x="73" y="281"/>
                </a:lnTo>
                <a:lnTo>
                  <a:pt x="73" y="292"/>
                </a:lnTo>
                <a:lnTo>
                  <a:pt x="73" y="308"/>
                </a:lnTo>
                <a:lnTo>
                  <a:pt x="73" y="324"/>
                </a:lnTo>
                <a:lnTo>
                  <a:pt x="73" y="335"/>
                </a:lnTo>
                <a:lnTo>
                  <a:pt x="73" y="345"/>
                </a:lnTo>
                <a:lnTo>
                  <a:pt x="73" y="335"/>
                </a:lnTo>
                <a:lnTo>
                  <a:pt x="73" y="292"/>
                </a:lnTo>
                <a:lnTo>
                  <a:pt x="73" y="238"/>
                </a:lnTo>
                <a:lnTo>
                  <a:pt x="73" y="205"/>
                </a:lnTo>
                <a:lnTo>
                  <a:pt x="73" y="221"/>
                </a:lnTo>
                <a:lnTo>
                  <a:pt x="73" y="270"/>
                </a:lnTo>
                <a:lnTo>
                  <a:pt x="73" y="340"/>
                </a:lnTo>
                <a:lnTo>
                  <a:pt x="73" y="410"/>
                </a:lnTo>
                <a:lnTo>
                  <a:pt x="73" y="459"/>
                </a:lnTo>
                <a:lnTo>
                  <a:pt x="73" y="453"/>
                </a:lnTo>
                <a:lnTo>
                  <a:pt x="73" y="405"/>
                </a:lnTo>
                <a:lnTo>
                  <a:pt x="73" y="329"/>
                </a:lnTo>
                <a:lnTo>
                  <a:pt x="73" y="270"/>
                </a:lnTo>
                <a:lnTo>
                  <a:pt x="73" y="238"/>
                </a:lnTo>
                <a:lnTo>
                  <a:pt x="73" y="211"/>
                </a:lnTo>
                <a:lnTo>
                  <a:pt x="73" y="178"/>
                </a:lnTo>
                <a:lnTo>
                  <a:pt x="73" y="135"/>
                </a:lnTo>
                <a:lnTo>
                  <a:pt x="73" y="113"/>
                </a:lnTo>
                <a:lnTo>
                  <a:pt x="73" y="119"/>
                </a:lnTo>
                <a:lnTo>
                  <a:pt x="73" y="140"/>
                </a:lnTo>
                <a:lnTo>
                  <a:pt x="73" y="167"/>
                </a:lnTo>
                <a:lnTo>
                  <a:pt x="73" y="189"/>
                </a:lnTo>
                <a:lnTo>
                  <a:pt x="73" y="194"/>
                </a:lnTo>
                <a:lnTo>
                  <a:pt x="73" y="178"/>
                </a:lnTo>
                <a:lnTo>
                  <a:pt x="73" y="151"/>
                </a:lnTo>
                <a:lnTo>
                  <a:pt x="73" y="135"/>
                </a:lnTo>
                <a:lnTo>
                  <a:pt x="73" y="151"/>
                </a:lnTo>
                <a:lnTo>
                  <a:pt x="73" y="178"/>
                </a:lnTo>
                <a:lnTo>
                  <a:pt x="73" y="221"/>
                </a:lnTo>
                <a:lnTo>
                  <a:pt x="73" y="275"/>
                </a:lnTo>
                <a:lnTo>
                  <a:pt x="73" y="340"/>
                </a:lnTo>
                <a:lnTo>
                  <a:pt x="73" y="416"/>
                </a:lnTo>
                <a:lnTo>
                  <a:pt x="73" y="470"/>
                </a:lnTo>
                <a:lnTo>
                  <a:pt x="73" y="480"/>
                </a:lnTo>
                <a:lnTo>
                  <a:pt x="73" y="453"/>
                </a:lnTo>
                <a:lnTo>
                  <a:pt x="73" y="410"/>
                </a:lnTo>
                <a:lnTo>
                  <a:pt x="73" y="362"/>
                </a:lnTo>
                <a:lnTo>
                  <a:pt x="73" y="319"/>
                </a:lnTo>
                <a:lnTo>
                  <a:pt x="73" y="270"/>
                </a:lnTo>
                <a:lnTo>
                  <a:pt x="73" y="238"/>
                </a:lnTo>
                <a:lnTo>
                  <a:pt x="73" y="221"/>
                </a:lnTo>
                <a:lnTo>
                  <a:pt x="73" y="216"/>
                </a:lnTo>
                <a:lnTo>
                  <a:pt x="73" y="200"/>
                </a:lnTo>
                <a:lnTo>
                  <a:pt x="73" y="178"/>
                </a:lnTo>
                <a:lnTo>
                  <a:pt x="73" y="173"/>
                </a:lnTo>
                <a:lnTo>
                  <a:pt x="79" y="200"/>
                </a:lnTo>
                <a:lnTo>
                  <a:pt x="79" y="232"/>
                </a:lnTo>
                <a:lnTo>
                  <a:pt x="79" y="259"/>
                </a:lnTo>
                <a:lnTo>
                  <a:pt x="79" y="265"/>
                </a:lnTo>
                <a:lnTo>
                  <a:pt x="79" y="254"/>
                </a:lnTo>
                <a:lnTo>
                  <a:pt x="79" y="238"/>
                </a:lnTo>
                <a:lnTo>
                  <a:pt x="79" y="221"/>
                </a:lnTo>
                <a:lnTo>
                  <a:pt x="79" y="216"/>
                </a:lnTo>
                <a:lnTo>
                  <a:pt x="79" y="211"/>
                </a:lnTo>
                <a:lnTo>
                  <a:pt x="79" y="194"/>
                </a:lnTo>
                <a:lnTo>
                  <a:pt x="79" y="184"/>
                </a:lnTo>
                <a:lnTo>
                  <a:pt x="79" y="200"/>
                </a:lnTo>
                <a:lnTo>
                  <a:pt x="79" y="216"/>
                </a:lnTo>
                <a:lnTo>
                  <a:pt x="79" y="178"/>
                </a:lnTo>
                <a:lnTo>
                  <a:pt x="79" y="146"/>
                </a:lnTo>
                <a:lnTo>
                  <a:pt x="79" y="167"/>
                </a:lnTo>
                <a:lnTo>
                  <a:pt x="79" y="238"/>
                </a:lnTo>
                <a:lnTo>
                  <a:pt x="79" y="313"/>
                </a:lnTo>
                <a:lnTo>
                  <a:pt x="79" y="345"/>
                </a:lnTo>
                <a:lnTo>
                  <a:pt x="79" y="340"/>
                </a:lnTo>
                <a:lnTo>
                  <a:pt x="79" y="329"/>
                </a:lnTo>
                <a:lnTo>
                  <a:pt x="79" y="335"/>
                </a:lnTo>
                <a:lnTo>
                  <a:pt x="79" y="356"/>
                </a:lnTo>
                <a:lnTo>
                  <a:pt x="79" y="362"/>
                </a:lnTo>
                <a:lnTo>
                  <a:pt x="79" y="351"/>
                </a:lnTo>
                <a:lnTo>
                  <a:pt x="79" y="329"/>
                </a:lnTo>
                <a:lnTo>
                  <a:pt x="79" y="313"/>
                </a:lnTo>
                <a:lnTo>
                  <a:pt x="79" y="292"/>
                </a:lnTo>
                <a:lnTo>
                  <a:pt x="79" y="248"/>
                </a:lnTo>
                <a:lnTo>
                  <a:pt x="79" y="200"/>
                </a:lnTo>
                <a:lnTo>
                  <a:pt x="79" y="167"/>
                </a:lnTo>
                <a:lnTo>
                  <a:pt x="79" y="173"/>
                </a:lnTo>
                <a:lnTo>
                  <a:pt x="79" y="205"/>
                </a:lnTo>
                <a:lnTo>
                  <a:pt x="79" y="248"/>
                </a:lnTo>
                <a:lnTo>
                  <a:pt x="79" y="281"/>
                </a:lnTo>
                <a:lnTo>
                  <a:pt x="79" y="297"/>
                </a:lnTo>
                <a:lnTo>
                  <a:pt x="79" y="302"/>
                </a:lnTo>
                <a:lnTo>
                  <a:pt x="79" y="297"/>
                </a:lnTo>
                <a:lnTo>
                  <a:pt x="79" y="286"/>
                </a:lnTo>
                <a:lnTo>
                  <a:pt x="79" y="270"/>
                </a:lnTo>
                <a:lnTo>
                  <a:pt x="79" y="248"/>
                </a:lnTo>
                <a:lnTo>
                  <a:pt x="79" y="194"/>
                </a:lnTo>
                <a:lnTo>
                  <a:pt x="79" y="113"/>
                </a:lnTo>
                <a:lnTo>
                  <a:pt x="79" y="38"/>
                </a:lnTo>
                <a:lnTo>
                  <a:pt x="79" y="27"/>
                </a:lnTo>
                <a:lnTo>
                  <a:pt x="79" y="103"/>
                </a:lnTo>
                <a:lnTo>
                  <a:pt x="79" y="216"/>
                </a:lnTo>
                <a:lnTo>
                  <a:pt x="79" y="319"/>
                </a:lnTo>
                <a:lnTo>
                  <a:pt x="79" y="389"/>
                </a:lnTo>
                <a:lnTo>
                  <a:pt x="79" y="437"/>
                </a:lnTo>
                <a:lnTo>
                  <a:pt x="79" y="453"/>
                </a:lnTo>
                <a:lnTo>
                  <a:pt x="79" y="421"/>
                </a:lnTo>
                <a:lnTo>
                  <a:pt x="79" y="356"/>
                </a:lnTo>
                <a:lnTo>
                  <a:pt x="79" y="286"/>
                </a:lnTo>
                <a:lnTo>
                  <a:pt x="79" y="243"/>
                </a:lnTo>
                <a:lnTo>
                  <a:pt x="79" y="232"/>
                </a:lnTo>
                <a:lnTo>
                  <a:pt x="79" y="227"/>
                </a:lnTo>
                <a:lnTo>
                  <a:pt x="79" y="205"/>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1" name="Freeform 213"/>
          <p:cNvSpPr>
            <a:spLocks/>
          </p:cNvSpPr>
          <p:nvPr/>
        </p:nvSpPr>
        <p:spPr bwMode="auto">
          <a:xfrm>
            <a:off x="5964238" y="2182813"/>
            <a:ext cx="179387" cy="688975"/>
          </a:xfrm>
          <a:custGeom>
            <a:avLst/>
            <a:gdLst>
              <a:gd name="T0" fmla="*/ 0 w 79"/>
              <a:gd name="T1" fmla="*/ 210 h 550"/>
              <a:gd name="T2" fmla="*/ 6 w 79"/>
              <a:gd name="T3" fmla="*/ 194 h 550"/>
              <a:gd name="T4" fmla="*/ 6 w 79"/>
              <a:gd name="T5" fmla="*/ 237 h 550"/>
              <a:gd name="T6" fmla="*/ 6 w 79"/>
              <a:gd name="T7" fmla="*/ 286 h 550"/>
              <a:gd name="T8" fmla="*/ 6 w 79"/>
              <a:gd name="T9" fmla="*/ 280 h 550"/>
              <a:gd name="T10" fmla="*/ 12 w 79"/>
              <a:gd name="T11" fmla="*/ 291 h 550"/>
              <a:gd name="T12" fmla="*/ 12 w 79"/>
              <a:gd name="T13" fmla="*/ 280 h 550"/>
              <a:gd name="T14" fmla="*/ 12 w 79"/>
              <a:gd name="T15" fmla="*/ 226 h 550"/>
              <a:gd name="T16" fmla="*/ 12 w 79"/>
              <a:gd name="T17" fmla="*/ 189 h 550"/>
              <a:gd name="T18" fmla="*/ 12 w 79"/>
              <a:gd name="T19" fmla="*/ 302 h 550"/>
              <a:gd name="T20" fmla="*/ 18 w 79"/>
              <a:gd name="T21" fmla="*/ 334 h 550"/>
              <a:gd name="T22" fmla="*/ 18 w 79"/>
              <a:gd name="T23" fmla="*/ 286 h 550"/>
              <a:gd name="T24" fmla="*/ 18 w 79"/>
              <a:gd name="T25" fmla="*/ 151 h 550"/>
              <a:gd name="T26" fmla="*/ 18 w 79"/>
              <a:gd name="T27" fmla="*/ 237 h 550"/>
              <a:gd name="T28" fmla="*/ 18 w 79"/>
              <a:gd name="T29" fmla="*/ 189 h 550"/>
              <a:gd name="T30" fmla="*/ 24 w 79"/>
              <a:gd name="T31" fmla="*/ 297 h 550"/>
              <a:gd name="T32" fmla="*/ 24 w 79"/>
              <a:gd name="T33" fmla="*/ 302 h 550"/>
              <a:gd name="T34" fmla="*/ 24 w 79"/>
              <a:gd name="T35" fmla="*/ 199 h 550"/>
              <a:gd name="T36" fmla="*/ 24 w 79"/>
              <a:gd name="T37" fmla="*/ 264 h 550"/>
              <a:gd name="T38" fmla="*/ 30 w 79"/>
              <a:gd name="T39" fmla="*/ 167 h 550"/>
              <a:gd name="T40" fmla="*/ 30 w 79"/>
              <a:gd name="T41" fmla="*/ 172 h 550"/>
              <a:gd name="T42" fmla="*/ 30 w 79"/>
              <a:gd name="T43" fmla="*/ 259 h 550"/>
              <a:gd name="T44" fmla="*/ 30 w 79"/>
              <a:gd name="T45" fmla="*/ 91 h 550"/>
              <a:gd name="T46" fmla="*/ 30 w 79"/>
              <a:gd name="T47" fmla="*/ 243 h 550"/>
              <a:gd name="T48" fmla="*/ 36 w 79"/>
              <a:gd name="T49" fmla="*/ 151 h 550"/>
              <a:gd name="T50" fmla="*/ 36 w 79"/>
              <a:gd name="T51" fmla="*/ 189 h 550"/>
              <a:gd name="T52" fmla="*/ 36 w 79"/>
              <a:gd name="T53" fmla="*/ 264 h 550"/>
              <a:gd name="T54" fmla="*/ 36 w 79"/>
              <a:gd name="T55" fmla="*/ 183 h 550"/>
              <a:gd name="T56" fmla="*/ 36 w 79"/>
              <a:gd name="T57" fmla="*/ 226 h 550"/>
              <a:gd name="T58" fmla="*/ 42 w 79"/>
              <a:gd name="T59" fmla="*/ 410 h 550"/>
              <a:gd name="T60" fmla="*/ 42 w 79"/>
              <a:gd name="T61" fmla="*/ 259 h 550"/>
              <a:gd name="T62" fmla="*/ 42 w 79"/>
              <a:gd name="T63" fmla="*/ 280 h 550"/>
              <a:gd name="T64" fmla="*/ 42 w 79"/>
              <a:gd name="T65" fmla="*/ 183 h 550"/>
              <a:gd name="T66" fmla="*/ 48 w 79"/>
              <a:gd name="T67" fmla="*/ 129 h 550"/>
              <a:gd name="T68" fmla="*/ 48 w 79"/>
              <a:gd name="T69" fmla="*/ 399 h 550"/>
              <a:gd name="T70" fmla="*/ 48 w 79"/>
              <a:gd name="T71" fmla="*/ 210 h 550"/>
              <a:gd name="T72" fmla="*/ 48 w 79"/>
              <a:gd name="T73" fmla="*/ 91 h 550"/>
              <a:gd name="T74" fmla="*/ 48 w 79"/>
              <a:gd name="T75" fmla="*/ 199 h 550"/>
              <a:gd name="T76" fmla="*/ 54 w 79"/>
              <a:gd name="T77" fmla="*/ 264 h 550"/>
              <a:gd name="T78" fmla="*/ 54 w 79"/>
              <a:gd name="T79" fmla="*/ 226 h 550"/>
              <a:gd name="T80" fmla="*/ 54 w 79"/>
              <a:gd name="T81" fmla="*/ 270 h 550"/>
              <a:gd name="T82" fmla="*/ 54 w 79"/>
              <a:gd name="T83" fmla="*/ 70 h 550"/>
              <a:gd name="T84" fmla="*/ 60 w 79"/>
              <a:gd name="T85" fmla="*/ 178 h 550"/>
              <a:gd name="T86" fmla="*/ 60 w 79"/>
              <a:gd name="T87" fmla="*/ 216 h 550"/>
              <a:gd name="T88" fmla="*/ 60 w 79"/>
              <a:gd name="T89" fmla="*/ 302 h 550"/>
              <a:gd name="T90" fmla="*/ 60 w 79"/>
              <a:gd name="T91" fmla="*/ 313 h 550"/>
              <a:gd name="T92" fmla="*/ 60 w 79"/>
              <a:gd name="T93" fmla="*/ 270 h 550"/>
              <a:gd name="T94" fmla="*/ 66 w 79"/>
              <a:gd name="T95" fmla="*/ 167 h 550"/>
              <a:gd name="T96" fmla="*/ 66 w 79"/>
              <a:gd name="T97" fmla="*/ 237 h 550"/>
              <a:gd name="T98" fmla="*/ 66 w 79"/>
              <a:gd name="T99" fmla="*/ 297 h 550"/>
              <a:gd name="T100" fmla="*/ 66 w 79"/>
              <a:gd name="T101" fmla="*/ 237 h 550"/>
              <a:gd name="T102" fmla="*/ 66 w 79"/>
              <a:gd name="T103" fmla="*/ 118 h 550"/>
              <a:gd name="T104" fmla="*/ 73 w 79"/>
              <a:gd name="T105" fmla="*/ 16 h 550"/>
              <a:gd name="T106" fmla="*/ 73 w 79"/>
              <a:gd name="T107" fmla="*/ 210 h 550"/>
              <a:gd name="T108" fmla="*/ 73 w 79"/>
              <a:gd name="T109" fmla="*/ 329 h 550"/>
              <a:gd name="T110" fmla="*/ 73 w 79"/>
              <a:gd name="T111" fmla="*/ 243 h 550"/>
              <a:gd name="T112" fmla="*/ 73 w 79"/>
              <a:gd name="T113" fmla="*/ 259 h 550"/>
              <a:gd name="T114" fmla="*/ 79 w 79"/>
              <a:gd name="T115" fmla="*/ 307 h 550"/>
              <a:gd name="T116" fmla="*/ 79 w 79"/>
              <a:gd name="T117" fmla="*/ 221 h 550"/>
              <a:gd name="T118" fmla="*/ 79 w 79"/>
              <a:gd name="T119" fmla="*/ 361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50">
                <a:moveTo>
                  <a:pt x="0" y="210"/>
                </a:moveTo>
                <a:lnTo>
                  <a:pt x="0" y="162"/>
                </a:lnTo>
                <a:lnTo>
                  <a:pt x="0" y="129"/>
                </a:lnTo>
                <a:lnTo>
                  <a:pt x="0" y="140"/>
                </a:lnTo>
                <a:lnTo>
                  <a:pt x="0" y="194"/>
                </a:lnTo>
                <a:lnTo>
                  <a:pt x="0" y="253"/>
                </a:lnTo>
                <a:lnTo>
                  <a:pt x="0" y="280"/>
                </a:lnTo>
                <a:lnTo>
                  <a:pt x="0" y="291"/>
                </a:lnTo>
                <a:lnTo>
                  <a:pt x="0" y="302"/>
                </a:lnTo>
                <a:lnTo>
                  <a:pt x="0" y="324"/>
                </a:lnTo>
                <a:lnTo>
                  <a:pt x="0" y="334"/>
                </a:lnTo>
                <a:lnTo>
                  <a:pt x="0" y="302"/>
                </a:lnTo>
                <a:lnTo>
                  <a:pt x="0" y="248"/>
                </a:lnTo>
                <a:lnTo>
                  <a:pt x="0" y="194"/>
                </a:lnTo>
                <a:lnTo>
                  <a:pt x="0" y="172"/>
                </a:lnTo>
                <a:lnTo>
                  <a:pt x="0" y="178"/>
                </a:lnTo>
                <a:lnTo>
                  <a:pt x="0" y="210"/>
                </a:lnTo>
                <a:lnTo>
                  <a:pt x="0" y="264"/>
                </a:lnTo>
                <a:lnTo>
                  <a:pt x="0" y="313"/>
                </a:lnTo>
                <a:lnTo>
                  <a:pt x="0" y="340"/>
                </a:lnTo>
                <a:lnTo>
                  <a:pt x="0" y="345"/>
                </a:lnTo>
                <a:lnTo>
                  <a:pt x="0" y="329"/>
                </a:lnTo>
                <a:lnTo>
                  <a:pt x="0" y="313"/>
                </a:lnTo>
                <a:lnTo>
                  <a:pt x="0" y="302"/>
                </a:lnTo>
                <a:lnTo>
                  <a:pt x="6" y="297"/>
                </a:lnTo>
                <a:lnTo>
                  <a:pt x="6" y="280"/>
                </a:lnTo>
                <a:lnTo>
                  <a:pt x="6" y="270"/>
                </a:lnTo>
                <a:lnTo>
                  <a:pt x="6" y="259"/>
                </a:lnTo>
                <a:lnTo>
                  <a:pt x="6" y="243"/>
                </a:lnTo>
                <a:lnTo>
                  <a:pt x="6" y="221"/>
                </a:lnTo>
                <a:lnTo>
                  <a:pt x="6" y="178"/>
                </a:lnTo>
                <a:lnTo>
                  <a:pt x="6" y="151"/>
                </a:lnTo>
                <a:lnTo>
                  <a:pt x="6" y="156"/>
                </a:lnTo>
                <a:lnTo>
                  <a:pt x="6" y="194"/>
                </a:lnTo>
                <a:lnTo>
                  <a:pt x="6" y="237"/>
                </a:lnTo>
                <a:lnTo>
                  <a:pt x="6" y="259"/>
                </a:lnTo>
                <a:lnTo>
                  <a:pt x="6" y="264"/>
                </a:lnTo>
                <a:lnTo>
                  <a:pt x="6" y="259"/>
                </a:lnTo>
                <a:lnTo>
                  <a:pt x="6" y="280"/>
                </a:lnTo>
                <a:lnTo>
                  <a:pt x="6" y="307"/>
                </a:lnTo>
                <a:lnTo>
                  <a:pt x="6" y="324"/>
                </a:lnTo>
                <a:lnTo>
                  <a:pt x="6" y="313"/>
                </a:lnTo>
                <a:lnTo>
                  <a:pt x="6" y="302"/>
                </a:lnTo>
                <a:lnTo>
                  <a:pt x="6" y="313"/>
                </a:lnTo>
                <a:lnTo>
                  <a:pt x="6" y="307"/>
                </a:lnTo>
                <a:lnTo>
                  <a:pt x="6" y="286"/>
                </a:lnTo>
                <a:lnTo>
                  <a:pt x="6" y="264"/>
                </a:lnTo>
                <a:lnTo>
                  <a:pt x="6" y="253"/>
                </a:lnTo>
                <a:lnTo>
                  <a:pt x="6" y="248"/>
                </a:lnTo>
                <a:lnTo>
                  <a:pt x="6" y="243"/>
                </a:lnTo>
                <a:lnTo>
                  <a:pt x="6" y="237"/>
                </a:lnTo>
                <a:lnTo>
                  <a:pt x="6" y="248"/>
                </a:lnTo>
                <a:lnTo>
                  <a:pt x="6" y="232"/>
                </a:lnTo>
                <a:lnTo>
                  <a:pt x="6" y="210"/>
                </a:lnTo>
                <a:lnTo>
                  <a:pt x="6" y="199"/>
                </a:lnTo>
                <a:lnTo>
                  <a:pt x="6" y="221"/>
                </a:lnTo>
                <a:lnTo>
                  <a:pt x="6" y="237"/>
                </a:lnTo>
                <a:lnTo>
                  <a:pt x="6" y="243"/>
                </a:lnTo>
                <a:lnTo>
                  <a:pt x="6" y="237"/>
                </a:lnTo>
                <a:lnTo>
                  <a:pt x="6" y="226"/>
                </a:lnTo>
                <a:lnTo>
                  <a:pt x="6" y="243"/>
                </a:lnTo>
                <a:lnTo>
                  <a:pt x="6" y="275"/>
                </a:lnTo>
                <a:lnTo>
                  <a:pt x="6" y="302"/>
                </a:lnTo>
                <a:lnTo>
                  <a:pt x="6" y="318"/>
                </a:lnTo>
                <a:lnTo>
                  <a:pt x="6" y="307"/>
                </a:lnTo>
                <a:lnTo>
                  <a:pt x="6" y="286"/>
                </a:lnTo>
                <a:lnTo>
                  <a:pt x="6" y="280"/>
                </a:lnTo>
                <a:lnTo>
                  <a:pt x="6" y="286"/>
                </a:lnTo>
                <a:lnTo>
                  <a:pt x="6" y="275"/>
                </a:lnTo>
                <a:lnTo>
                  <a:pt x="6" y="248"/>
                </a:lnTo>
                <a:lnTo>
                  <a:pt x="6" y="221"/>
                </a:lnTo>
                <a:lnTo>
                  <a:pt x="6" y="199"/>
                </a:lnTo>
                <a:lnTo>
                  <a:pt x="6" y="205"/>
                </a:lnTo>
                <a:lnTo>
                  <a:pt x="6" y="210"/>
                </a:lnTo>
                <a:lnTo>
                  <a:pt x="6" y="216"/>
                </a:lnTo>
                <a:lnTo>
                  <a:pt x="6" y="232"/>
                </a:lnTo>
                <a:lnTo>
                  <a:pt x="6" y="270"/>
                </a:lnTo>
                <a:lnTo>
                  <a:pt x="6" y="329"/>
                </a:lnTo>
                <a:lnTo>
                  <a:pt x="6" y="388"/>
                </a:lnTo>
                <a:lnTo>
                  <a:pt x="6" y="410"/>
                </a:lnTo>
                <a:lnTo>
                  <a:pt x="6" y="388"/>
                </a:lnTo>
                <a:lnTo>
                  <a:pt x="6" y="340"/>
                </a:lnTo>
                <a:lnTo>
                  <a:pt x="6" y="297"/>
                </a:lnTo>
                <a:lnTo>
                  <a:pt x="6" y="286"/>
                </a:lnTo>
                <a:lnTo>
                  <a:pt x="6" y="280"/>
                </a:lnTo>
                <a:lnTo>
                  <a:pt x="6" y="270"/>
                </a:lnTo>
                <a:lnTo>
                  <a:pt x="6" y="232"/>
                </a:lnTo>
                <a:lnTo>
                  <a:pt x="6" y="167"/>
                </a:lnTo>
                <a:lnTo>
                  <a:pt x="6" y="102"/>
                </a:lnTo>
                <a:lnTo>
                  <a:pt x="6" y="81"/>
                </a:lnTo>
                <a:lnTo>
                  <a:pt x="6" y="135"/>
                </a:lnTo>
                <a:lnTo>
                  <a:pt x="6" y="216"/>
                </a:lnTo>
                <a:lnTo>
                  <a:pt x="6" y="280"/>
                </a:lnTo>
                <a:lnTo>
                  <a:pt x="6" y="302"/>
                </a:lnTo>
                <a:lnTo>
                  <a:pt x="6" y="297"/>
                </a:lnTo>
                <a:lnTo>
                  <a:pt x="6" y="280"/>
                </a:lnTo>
                <a:lnTo>
                  <a:pt x="12" y="259"/>
                </a:lnTo>
                <a:lnTo>
                  <a:pt x="12" y="232"/>
                </a:lnTo>
                <a:lnTo>
                  <a:pt x="12" y="226"/>
                </a:lnTo>
                <a:lnTo>
                  <a:pt x="12" y="237"/>
                </a:lnTo>
                <a:lnTo>
                  <a:pt x="12" y="264"/>
                </a:lnTo>
                <a:lnTo>
                  <a:pt x="12" y="291"/>
                </a:lnTo>
                <a:lnTo>
                  <a:pt x="12" y="334"/>
                </a:lnTo>
                <a:lnTo>
                  <a:pt x="12" y="377"/>
                </a:lnTo>
                <a:lnTo>
                  <a:pt x="12" y="399"/>
                </a:lnTo>
                <a:lnTo>
                  <a:pt x="12" y="383"/>
                </a:lnTo>
                <a:lnTo>
                  <a:pt x="12" y="334"/>
                </a:lnTo>
                <a:lnTo>
                  <a:pt x="12" y="291"/>
                </a:lnTo>
                <a:lnTo>
                  <a:pt x="12" y="264"/>
                </a:lnTo>
                <a:lnTo>
                  <a:pt x="12" y="253"/>
                </a:lnTo>
                <a:lnTo>
                  <a:pt x="12" y="243"/>
                </a:lnTo>
                <a:lnTo>
                  <a:pt x="12" y="216"/>
                </a:lnTo>
                <a:lnTo>
                  <a:pt x="12" y="183"/>
                </a:lnTo>
                <a:lnTo>
                  <a:pt x="12" y="156"/>
                </a:lnTo>
                <a:lnTo>
                  <a:pt x="12" y="135"/>
                </a:lnTo>
                <a:lnTo>
                  <a:pt x="12" y="129"/>
                </a:lnTo>
                <a:lnTo>
                  <a:pt x="12" y="151"/>
                </a:lnTo>
                <a:lnTo>
                  <a:pt x="12" y="205"/>
                </a:lnTo>
                <a:lnTo>
                  <a:pt x="12" y="280"/>
                </a:lnTo>
                <a:lnTo>
                  <a:pt x="12" y="356"/>
                </a:lnTo>
                <a:lnTo>
                  <a:pt x="12" y="410"/>
                </a:lnTo>
                <a:lnTo>
                  <a:pt x="12" y="426"/>
                </a:lnTo>
                <a:lnTo>
                  <a:pt x="12" y="399"/>
                </a:lnTo>
                <a:lnTo>
                  <a:pt x="12" y="340"/>
                </a:lnTo>
                <a:lnTo>
                  <a:pt x="12" y="280"/>
                </a:lnTo>
                <a:lnTo>
                  <a:pt x="12" y="259"/>
                </a:lnTo>
                <a:lnTo>
                  <a:pt x="12" y="237"/>
                </a:lnTo>
                <a:lnTo>
                  <a:pt x="12" y="199"/>
                </a:lnTo>
                <a:lnTo>
                  <a:pt x="12" y="162"/>
                </a:lnTo>
                <a:lnTo>
                  <a:pt x="12" y="145"/>
                </a:lnTo>
                <a:lnTo>
                  <a:pt x="12" y="151"/>
                </a:lnTo>
                <a:lnTo>
                  <a:pt x="12" y="162"/>
                </a:lnTo>
                <a:lnTo>
                  <a:pt x="12" y="172"/>
                </a:lnTo>
                <a:lnTo>
                  <a:pt x="12" y="183"/>
                </a:lnTo>
                <a:lnTo>
                  <a:pt x="12" y="205"/>
                </a:lnTo>
                <a:lnTo>
                  <a:pt x="12" y="226"/>
                </a:lnTo>
                <a:lnTo>
                  <a:pt x="12" y="253"/>
                </a:lnTo>
                <a:lnTo>
                  <a:pt x="12" y="286"/>
                </a:lnTo>
                <a:lnTo>
                  <a:pt x="12" y="334"/>
                </a:lnTo>
                <a:lnTo>
                  <a:pt x="12" y="377"/>
                </a:lnTo>
                <a:lnTo>
                  <a:pt x="12" y="388"/>
                </a:lnTo>
                <a:lnTo>
                  <a:pt x="12" y="372"/>
                </a:lnTo>
                <a:lnTo>
                  <a:pt x="12" y="350"/>
                </a:lnTo>
                <a:lnTo>
                  <a:pt x="12" y="340"/>
                </a:lnTo>
                <a:lnTo>
                  <a:pt x="12" y="324"/>
                </a:lnTo>
                <a:lnTo>
                  <a:pt x="12" y="302"/>
                </a:lnTo>
                <a:lnTo>
                  <a:pt x="12" y="280"/>
                </a:lnTo>
                <a:lnTo>
                  <a:pt x="12" y="237"/>
                </a:lnTo>
                <a:lnTo>
                  <a:pt x="12" y="183"/>
                </a:lnTo>
                <a:lnTo>
                  <a:pt x="12" y="124"/>
                </a:lnTo>
                <a:lnTo>
                  <a:pt x="12" y="97"/>
                </a:lnTo>
                <a:lnTo>
                  <a:pt x="12" y="129"/>
                </a:lnTo>
                <a:lnTo>
                  <a:pt x="12" y="189"/>
                </a:lnTo>
                <a:lnTo>
                  <a:pt x="12" y="248"/>
                </a:lnTo>
                <a:lnTo>
                  <a:pt x="12" y="286"/>
                </a:lnTo>
                <a:lnTo>
                  <a:pt x="12" y="313"/>
                </a:lnTo>
                <a:lnTo>
                  <a:pt x="12" y="334"/>
                </a:lnTo>
                <a:lnTo>
                  <a:pt x="12" y="340"/>
                </a:lnTo>
                <a:lnTo>
                  <a:pt x="12" y="324"/>
                </a:lnTo>
                <a:lnTo>
                  <a:pt x="12" y="302"/>
                </a:lnTo>
                <a:lnTo>
                  <a:pt x="12" y="280"/>
                </a:lnTo>
                <a:lnTo>
                  <a:pt x="12" y="259"/>
                </a:lnTo>
                <a:lnTo>
                  <a:pt x="12" y="226"/>
                </a:lnTo>
                <a:lnTo>
                  <a:pt x="12" y="199"/>
                </a:lnTo>
                <a:lnTo>
                  <a:pt x="12" y="183"/>
                </a:lnTo>
                <a:lnTo>
                  <a:pt x="12" y="194"/>
                </a:lnTo>
                <a:lnTo>
                  <a:pt x="12" y="232"/>
                </a:lnTo>
                <a:lnTo>
                  <a:pt x="12" y="275"/>
                </a:lnTo>
                <a:lnTo>
                  <a:pt x="12" y="297"/>
                </a:lnTo>
                <a:lnTo>
                  <a:pt x="12" y="302"/>
                </a:lnTo>
                <a:lnTo>
                  <a:pt x="12" y="318"/>
                </a:lnTo>
                <a:lnTo>
                  <a:pt x="12" y="340"/>
                </a:lnTo>
                <a:lnTo>
                  <a:pt x="12" y="334"/>
                </a:lnTo>
                <a:lnTo>
                  <a:pt x="12" y="297"/>
                </a:lnTo>
                <a:lnTo>
                  <a:pt x="12" y="243"/>
                </a:lnTo>
                <a:lnTo>
                  <a:pt x="12" y="199"/>
                </a:lnTo>
                <a:lnTo>
                  <a:pt x="12" y="183"/>
                </a:lnTo>
                <a:lnTo>
                  <a:pt x="12" y="178"/>
                </a:lnTo>
                <a:lnTo>
                  <a:pt x="12" y="183"/>
                </a:lnTo>
                <a:lnTo>
                  <a:pt x="18" y="210"/>
                </a:lnTo>
                <a:lnTo>
                  <a:pt x="18" y="243"/>
                </a:lnTo>
                <a:lnTo>
                  <a:pt x="18" y="280"/>
                </a:lnTo>
                <a:lnTo>
                  <a:pt x="18" y="318"/>
                </a:lnTo>
                <a:lnTo>
                  <a:pt x="18" y="350"/>
                </a:lnTo>
                <a:lnTo>
                  <a:pt x="18" y="367"/>
                </a:lnTo>
                <a:lnTo>
                  <a:pt x="18" y="361"/>
                </a:lnTo>
                <a:lnTo>
                  <a:pt x="18" y="334"/>
                </a:lnTo>
                <a:lnTo>
                  <a:pt x="18" y="318"/>
                </a:lnTo>
                <a:lnTo>
                  <a:pt x="18" y="302"/>
                </a:lnTo>
                <a:lnTo>
                  <a:pt x="18" y="291"/>
                </a:lnTo>
                <a:lnTo>
                  <a:pt x="18" y="270"/>
                </a:lnTo>
                <a:lnTo>
                  <a:pt x="18" y="237"/>
                </a:lnTo>
                <a:lnTo>
                  <a:pt x="18" y="216"/>
                </a:lnTo>
                <a:lnTo>
                  <a:pt x="18" y="199"/>
                </a:lnTo>
                <a:lnTo>
                  <a:pt x="18" y="183"/>
                </a:lnTo>
                <a:lnTo>
                  <a:pt x="18" y="205"/>
                </a:lnTo>
                <a:lnTo>
                  <a:pt x="18" y="243"/>
                </a:lnTo>
                <a:lnTo>
                  <a:pt x="18" y="275"/>
                </a:lnTo>
                <a:lnTo>
                  <a:pt x="18" y="291"/>
                </a:lnTo>
                <a:lnTo>
                  <a:pt x="18" y="302"/>
                </a:lnTo>
                <a:lnTo>
                  <a:pt x="18" y="307"/>
                </a:lnTo>
                <a:lnTo>
                  <a:pt x="18" y="302"/>
                </a:lnTo>
                <a:lnTo>
                  <a:pt x="18" y="297"/>
                </a:lnTo>
                <a:lnTo>
                  <a:pt x="18" y="286"/>
                </a:lnTo>
                <a:lnTo>
                  <a:pt x="18" y="275"/>
                </a:lnTo>
                <a:lnTo>
                  <a:pt x="18" y="259"/>
                </a:lnTo>
                <a:lnTo>
                  <a:pt x="18" y="232"/>
                </a:lnTo>
                <a:lnTo>
                  <a:pt x="18" y="194"/>
                </a:lnTo>
                <a:lnTo>
                  <a:pt x="18" y="151"/>
                </a:lnTo>
                <a:lnTo>
                  <a:pt x="18" y="129"/>
                </a:lnTo>
                <a:lnTo>
                  <a:pt x="18" y="145"/>
                </a:lnTo>
                <a:lnTo>
                  <a:pt x="18" y="194"/>
                </a:lnTo>
                <a:lnTo>
                  <a:pt x="18" y="248"/>
                </a:lnTo>
                <a:lnTo>
                  <a:pt x="18" y="302"/>
                </a:lnTo>
                <a:lnTo>
                  <a:pt x="18" y="356"/>
                </a:lnTo>
                <a:lnTo>
                  <a:pt x="18" y="388"/>
                </a:lnTo>
                <a:lnTo>
                  <a:pt x="18" y="361"/>
                </a:lnTo>
                <a:lnTo>
                  <a:pt x="18" y="291"/>
                </a:lnTo>
                <a:lnTo>
                  <a:pt x="18" y="210"/>
                </a:lnTo>
                <a:lnTo>
                  <a:pt x="18" y="167"/>
                </a:lnTo>
                <a:lnTo>
                  <a:pt x="18" y="151"/>
                </a:lnTo>
                <a:lnTo>
                  <a:pt x="18" y="167"/>
                </a:lnTo>
                <a:lnTo>
                  <a:pt x="18" y="210"/>
                </a:lnTo>
                <a:lnTo>
                  <a:pt x="18" y="275"/>
                </a:lnTo>
                <a:lnTo>
                  <a:pt x="18" y="350"/>
                </a:lnTo>
                <a:lnTo>
                  <a:pt x="18" y="404"/>
                </a:lnTo>
                <a:lnTo>
                  <a:pt x="18" y="421"/>
                </a:lnTo>
                <a:lnTo>
                  <a:pt x="18" y="394"/>
                </a:lnTo>
                <a:lnTo>
                  <a:pt x="18" y="345"/>
                </a:lnTo>
                <a:lnTo>
                  <a:pt x="18" y="307"/>
                </a:lnTo>
                <a:lnTo>
                  <a:pt x="18" y="280"/>
                </a:lnTo>
                <a:lnTo>
                  <a:pt x="18" y="243"/>
                </a:lnTo>
                <a:lnTo>
                  <a:pt x="18" y="189"/>
                </a:lnTo>
                <a:lnTo>
                  <a:pt x="18" y="151"/>
                </a:lnTo>
                <a:lnTo>
                  <a:pt x="18" y="199"/>
                </a:lnTo>
                <a:lnTo>
                  <a:pt x="18" y="253"/>
                </a:lnTo>
                <a:lnTo>
                  <a:pt x="18" y="270"/>
                </a:lnTo>
                <a:lnTo>
                  <a:pt x="18" y="237"/>
                </a:lnTo>
                <a:lnTo>
                  <a:pt x="18" y="189"/>
                </a:lnTo>
                <a:lnTo>
                  <a:pt x="18" y="151"/>
                </a:lnTo>
                <a:lnTo>
                  <a:pt x="18" y="162"/>
                </a:lnTo>
                <a:lnTo>
                  <a:pt x="18" y="216"/>
                </a:lnTo>
                <a:lnTo>
                  <a:pt x="18" y="297"/>
                </a:lnTo>
                <a:lnTo>
                  <a:pt x="18" y="361"/>
                </a:lnTo>
                <a:lnTo>
                  <a:pt x="18" y="394"/>
                </a:lnTo>
                <a:lnTo>
                  <a:pt x="18" y="383"/>
                </a:lnTo>
                <a:lnTo>
                  <a:pt x="18" y="356"/>
                </a:lnTo>
                <a:lnTo>
                  <a:pt x="18" y="329"/>
                </a:lnTo>
                <a:lnTo>
                  <a:pt x="18" y="345"/>
                </a:lnTo>
                <a:lnTo>
                  <a:pt x="18" y="313"/>
                </a:lnTo>
                <a:lnTo>
                  <a:pt x="18" y="270"/>
                </a:lnTo>
                <a:lnTo>
                  <a:pt x="18" y="248"/>
                </a:lnTo>
                <a:lnTo>
                  <a:pt x="18" y="243"/>
                </a:lnTo>
                <a:lnTo>
                  <a:pt x="18" y="221"/>
                </a:lnTo>
                <a:lnTo>
                  <a:pt x="18" y="189"/>
                </a:lnTo>
                <a:lnTo>
                  <a:pt x="18" y="167"/>
                </a:lnTo>
                <a:lnTo>
                  <a:pt x="18" y="178"/>
                </a:lnTo>
                <a:lnTo>
                  <a:pt x="18" y="199"/>
                </a:lnTo>
                <a:lnTo>
                  <a:pt x="18" y="216"/>
                </a:lnTo>
                <a:lnTo>
                  <a:pt x="18" y="210"/>
                </a:lnTo>
                <a:lnTo>
                  <a:pt x="24" y="199"/>
                </a:lnTo>
                <a:lnTo>
                  <a:pt x="24" y="205"/>
                </a:lnTo>
                <a:lnTo>
                  <a:pt x="24" y="226"/>
                </a:lnTo>
                <a:lnTo>
                  <a:pt x="24" y="253"/>
                </a:lnTo>
                <a:lnTo>
                  <a:pt x="24" y="264"/>
                </a:lnTo>
                <a:lnTo>
                  <a:pt x="24" y="270"/>
                </a:lnTo>
                <a:lnTo>
                  <a:pt x="24" y="280"/>
                </a:lnTo>
                <a:lnTo>
                  <a:pt x="24" y="297"/>
                </a:lnTo>
                <a:lnTo>
                  <a:pt x="24" y="324"/>
                </a:lnTo>
                <a:lnTo>
                  <a:pt x="24" y="334"/>
                </a:lnTo>
                <a:lnTo>
                  <a:pt x="24" y="318"/>
                </a:lnTo>
                <a:lnTo>
                  <a:pt x="24" y="297"/>
                </a:lnTo>
                <a:lnTo>
                  <a:pt x="24" y="270"/>
                </a:lnTo>
                <a:lnTo>
                  <a:pt x="24" y="237"/>
                </a:lnTo>
                <a:lnTo>
                  <a:pt x="24" y="210"/>
                </a:lnTo>
                <a:lnTo>
                  <a:pt x="24" y="205"/>
                </a:lnTo>
                <a:lnTo>
                  <a:pt x="24" y="216"/>
                </a:lnTo>
                <a:lnTo>
                  <a:pt x="24" y="221"/>
                </a:lnTo>
                <a:lnTo>
                  <a:pt x="24" y="205"/>
                </a:lnTo>
                <a:lnTo>
                  <a:pt x="24" y="172"/>
                </a:lnTo>
                <a:lnTo>
                  <a:pt x="24" y="162"/>
                </a:lnTo>
                <a:lnTo>
                  <a:pt x="24" y="189"/>
                </a:lnTo>
                <a:lnTo>
                  <a:pt x="24" y="232"/>
                </a:lnTo>
                <a:lnTo>
                  <a:pt x="24" y="253"/>
                </a:lnTo>
                <a:lnTo>
                  <a:pt x="24" y="226"/>
                </a:lnTo>
                <a:lnTo>
                  <a:pt x="24" y="194"/>
                </a:lnTo>
                <a:lnTo>
                  <a:pt x="24" y="189"/>
                </a:lnTo>
                <a:lnTo>
                  <a:pt x="24" y="232"/>
                </a:lnTo>
                <a:lnTo>
                  <a:pt x="24" y="302"/>
                </a:lnTo>
                <a:lnTo>
                  <a:pt x="24" y="377"/>
                </a:lnTo>
                <a:lnTo>
                  <a:pt x="24" y="415"/>
                </a:lnTo>
                <a:lnTo>
                  <a:pt x="24" y="399"/>
                </a:lnTo>
                <a:lnTo>
                  <a:pt x="24" y="350"/>
                </a:lnTo>
                <a:lnTo>
                  <a:pt x="24" y="313"/>
                </a:lnTo>
                <a:lnTo>
                  <a:pt x="24" y="297"/>
                </a:lnTo>
                <a:lnTo>
                  <a:pt x="24" y="286"/>
                </a:lnTo>
                <a:lnTo>
                  <a:pt x="24" y="264"/>
                </a:lnTo>
                <a:lnTo>
                  <a:pt x="24" y="291"/>
                </a:lnTo>
                <a:lnTo>
                  <a:pt x="24" y="324"/>
                </a:lnTo>
                <a:lnTo>
                  <a:pt x="24" y="334"/>
                </a:lnTo>
                <a:lnTo>
                  <a:pt x="24" y="313"/>
                </a:lnTo>
                <a:lnTo>
                  <a:pt x="24" y="275"/>
                </a:lnTo>
                <a:lnTo>
                  <a:pt x="24" y="248"/>
                </a:lnTo>
                <a:lnTo>
                  <a:pt x="24" y="237"/>
                </a:lnTo>
                <a:lnTo>
                  <a:pt x="24" y="226"/>
                </a:lnTo>
                <a:lnTo>
                  <a:pt x="24" y="199"/>
                </a:lnTo>
                <a:lnTo>
                  <a:pt x="24" y="189"/>
                </a:lnTo>
                <a:lnTo>
                  <a:pt x="24" y="194"/>
                </a:lnTo>
                <a:lnTo>
                  <a:pt x="24" y="183"/>
                </a:lnTo>
                <a:lnTo>
                  <a:pt x="24" y="156"/>
                </a:lnTo>
                <a:lnTo>
                  <a:pt x="24" y="129"/>
                </a:lnTo>
                <a:lnTo>
                  <a:pt x="24" y="140"/>
                </a:lnTo>
                <a:lnTo>
                  <a:pt x="24" y="194"/>
                </a:lnTo>
                <a:lnTo>
                  <a:pt x="24" y="253"/>
                </a:lnTo>
                <a:lnTo>
                  <a:pt x="24" y="307"/>
                </a:lnTo>
                <a:lnTo>
                  <a:pt x="24" y="361"/>
                </a:lnTo>
                <a:lnTo>
                  <a:pt x="24" y="410"/>
                </a:lnTo>
                <a:lnTo>
                  <a:pt x="24" y="431"/>
                </a:lnTo>
                <a:lnTo>
                  <a:pt x="24" y="415"/>
                </a:lnTo>
                <a:lnTo>
                  <a:pt x="24" y="367"/>
                </a:lnTo>
                <a:lnTo>
                  <a:pt x="24" y="324"/>
                </a:lnTo>
                <a:lnTo>
                  <a:pt x="24" y="286"/>
                </a:lnTo>
                <a:lnTo>
                  <a:pt x="24" y="264"/>
                </a:lnTo>
                <a:lnTo>
                  <a:pt x="24" y="237"/>
                </a:lnTo>
                <a:lnTo>
                  <a:pt x="24" y="205"/>
                </a:lnTo>
                <a:lnTo>
                  <a:pt x="24" y="178"/>
                </a:lnTo>
                <a:lnTo>
                  <a:pt x="24" y="172"/>
                </a:lnTo>
                <a:lnTo>
                  <a:pt x="24" y="189"/>
                </a:lnTo>
                <a:lnTo>
                  <a:pt x="24" y="205"/>
                </a:lnTo>
                <a:lnTo>
                  <a:pt x="24" y="232"/>
                </a:lnTo>
                <a:lnTo>
                  <a:pt x="24" y="259"/>
                </a:lnTo>
                <a:lnTo>
                  <a:pt x="24" y="275"/>
                </a:lnTo>
                <a:lnTo>
                  <a:pt x="24" y="259"/>
                </a:lnTo>
                <a:lnTo>
                  <a:pt x="24" y="243"/>
                </a:lnTo>
                <a:lnTo>
                  <a:pt x="24" y="232"/>
                </a:lnTo>
                <a:lnTo>
                  <a:pt x="24" y="226"/>
                </a:lnTo>
                <a:lnTo>
                  <a:pt x="30" y="221"/>
                </a:lnTo>
                <a:lnTo>
                  <a:pt x="30" y="199"/>
                </a:lnTo>
                <a:lnTo>
                  <a:pt x="30" y="172"/>
                </a:lnTo>
                <a:lnTo>
                  <a:pt x="30" y="167"/>
                </a:lnTo>
                <a:lnTo>
                  <a:pt x="30" y="194"/>
                </a:lnTo>
                <a:lnTo>
                  <a:pt x="30" y="253"/>
                </a:lnTo>
                <a:lnTo>
                  <a:pt x="30" y="324"/>
                </a:lnTo>
                <a:lnTo>
                  <a:pt x="30" y="394"/>
                </a:lnTo>
                <a:lnTo>
                  <a:pt x="30" y="448"/>
                </a:lnTo>
                <a:lnTo>
                  <a:pt x="30" y="469"/>
                </a:lnTo>
                <a:lnTo>
                  <a:pt x="30" y="453"/>
                </a:lnTo>
                <a:lnTo>
                  <a:pt x="30" y="410"/>
                </a:lnTo>
                <a:lnTo>
                  <a:pt x="30" y="361"/>
                </a:lnTo>
                <a:lnTo>
                  <a:pt x="30" y="302"/>
                </a:lnTo>
                <a:lnTo>
                  <a:pt x="30" y="243"/>
                </a:lnTo>
                <a:lnTo>
                  <a:pt x="30" y="189"/>
                </a:lnTo>
                <a:lnTo>
                  <a:pt x="30" y="151"/>
                </a:lnTo>
                <a:lnTo>
                  <a:pt x="30" y="124"/>
                </a:lnTo>
                <a:lnTo>
                  <a:pt x="30" y="113"/>
                </a:lnTo>
                <a:lnTo>
                  <a:pt x="30" y="129"/>
                </a:lnTo>
                <a:lnTo>
                  <a:pt x="30" y="172"/>
                </a:lnTo>
                <a:lnTo>
                  <a:pt x="30" y="221"/>
                </a:lnTo>
                <a:lnTo>
                  <a:pt x="30" y="253"/>
                </a:lnTo>
                <a:lnTo>
                  <a:pt x="30" y="270"/>
                </a:lnTo>
                <a:lnTo>
                  <a:pt x="30" y="275"/>
                </a:lnTo>
                <a:lnTo>
                  <a:pt x="30" y="264"/>
                </a:lnTo>
                <a:lnTo>
                  <a:pt x="30" y="243"/>
                </a:lnTo>
                <a:lnTo>
                  <a:pt x="30" y="221"/>
                </a:lnTo>
                <a:lnTo>
                  <a:pt x="30" y="216"/>
                </a:lnTo>
                <a:lnTo>
                  <a:pt x="30" y="243"/>
                </a:lnTo>
                <a:lnTo>
                  <a:pt x="30" y="275"/>
                </a:lnTo>
                <a:lnTo>
                  <a:pt x="30" y="302"/>
                </a:lnTo>
                <a:lnTo>
                  <a:pt x="30" y="307"/>
                </a:lnTo>
                <a:lnTo>
                  <a:pt x="30" y="302"/>
                </a:lnTo>
                <a:lnTo>
                  <a:pt x="30" y="291"/>
                </a:lnTo>
                <a:lnTo>
                  <a:pt x="30" y="280"/>
                </a:lnTo>
                <a:lnTo>
                  <a:pt x="30" y="286"/>
                </a:lnTo>
                <a:lnTo>
                  <a:pt x="30" y="259"/>
                </a:lnTo>
                <a:lnTo>
                  <a:pt x="30" y="205"/>
                </a:lnTo>
                <a:lnTo>
                  <a:pt x="30" y="162"/>
                </a:lnTo>
                <a:lnTo>
                  <a:pt x="30" y="156"/>
                </a:lnTo>
                <a:lnTo>
                  <a:pt x="30" y="199"/>
                </a:lnTo>
                <a:lnTo>
                  <a:pt x="30" y="243"/>
                </a:lnTo>
                <a:lnTo>
                  <a:pt x="30" y="264"/>
                </a:lnTo>
                <a:lnTo>
                  <a:pt x="30" y="270"/>
                </a:lnTo>
                <a:lnTo>
                  <a:pt x="30" y="291"/>
                </a:lnTo>
                <a:lnTo>
                  <a:pt x="30" y="350"/>
                </a:lnTo>
                <a:lnTo>
                  <a:pt x="30" y="415"/>
                </a:lnTo>
                <a:lnTo>
                  <a:pt x="30" y="448"/>
                </a:lnTo>
                <a:lnTo>
                  <a:pt x="30" y="426"/>
                </a:lnTo>
                <a:lnTo>
                  <a:pt x="30" y="388"/>
                </a:lnTo>
                <a:lnTo>
                  <a:pt x="30" y="340"/>
                </a:lnTo>
                <a:lnTo>
                  <a:pt x="30" y="280"/>
                </a:lnTo>
                <a:lnTo>
                  <a:pt x="30" y="189"/>
                </a:lnTo>
                <a:lnTo>
                  <a:pt x="30" y="91"/>
                </a:lnTo>
                <a:lnTo>
                  <a:pt x="30" y="37"/>
                </a:lnTo>
                <a:lnTo>
                  <a:pt x="30" y="64"/>
                </a:lnTo>
                <a:lnTo>
                  <a:pt x="30" y="167"/>
                </a:lnTo>
                <a:lnTo>
                  <a:pt x="30" y="286"/>
                </a:lnTo>
                <a:lnTo>
                  <a:pt x="30" y="345"/>
                </a:lnTo>
                <a:lnTo>
                  <a:pt x="30" y="329"/>
                </a:lnTo>
                <a:lnTo>
                  <a:pt x="30" y="318"/>
                </a:lnTo>
                <a:lnTo>
                  <a:pt x="30" y="307"/>
                </a:lnTo>
                <a:lnTo>
                  <a:pt x="30" y="286"/>
                </a:lnTo>
                <a:lnTo>
                  <a:pt x="30" y="259"/>
                </a:lnTo>
                <a:lnTo>
                  <a:pt x="30" y="232"/>
                </a:lnTo>
                <a:lnTo>
                  <a:pt x="30" y="221"/>
                </a:lnTo>
                <a:lnTo>
                  <a:pt x="30" y="216"/>
                </a:lnTo>
                <a:lnTo>
                  <a:pt x="30" y="221"/>
                </a:lnTo>
                <a:lnTo>
                  <a:pt x="30" y="226"/>
                </a:lnTo>
                <a:lnTo>
                  <a:pt x="30" y="232"/>
                </a:lnTo>
                <a:lnTo>
                  <a:pt x="30" y="243"/>
                </a:lnTo>
                <a:lnTo>
                  <a:pt x="30" y="253"/>
                </a:lnTo>
                <a:lnTo>
                  <a:pt x="30" y="259"/>
                </a:lnTo>
                <a:lnTo>
                  <a:pt x="30" y="270"/>
                </a:lnTo>
                <a:lnTo>
                  <a:pt x="30" y="286"/>
                </a:lnTo>
                <a:lnTo>
                  <a:pt x="30" y="307"/>
                </a:lnTo>
                <a:lnTo>
                  <a:pt x="30" y="324"/>
                </a:lnTo>
                <a:lnTo>
                  <a:pt x="30" y="329"/>
                </a:lnTo>
                <a:lnTo>
                  <a:pt x="36" y="318"/>
                </a:lnTo>
                <a:lnTo>
                  <a:pt x="36" y="297"/>
                </a:lnTo>
                <a:lnTo>
                  <a:pt x="36" y="286"/>
                </a:lnTo>
                <a:lnTo>
                  <a:pt x="36" y="280"/>
                </a:lnTo>
                <a:lnTo>
                  <a:pt x="36" y="275"/>
                </a:lnTo>
                <a:lnTo>
                  <a:pt x="36" y="259"/>
                </a:lnTo>
                <a:lnTo>
                  <a:pt x="36" y="237"/>
                </a:lnTo>
                <a:lnTo>
                  <a:pt x="36" y="210"/>
                </a:lnTo>
                <a:lnTo>
                  <a:pt x="36" y="178"/>
                </a:lnTo>
                <a:lnTo>
                  <a:pt x="36" y="151"/>
                </a:lnTo>
                <a:lnTo>
                  <a:pt x="36" y="172"/>
                </a:lnTo>
                <a:lnTo>
                  <a:pt x="36" y="194"/>
                </a:lnTo>
                <a:lnTo>
                  <a:pt x="36" y="210"/>
                </a:lnTo>
                <a:lnTo>
                  <a:pt x="36" y="226"/>
                </a:lnTo>
                <a:lnTo>
                  <a:pt x="36" y="259"/>
                </a:lnTo>
                <a:lnTo>
                  <a:pt x="36" y="286"/>
                </a:lnTo>
                <a:lnTo>
                  <a:pt x="36" y="307"/>
                </a:lnTo>
                <a:lnTo>
                  <a:pt x="36" y="324"/>
                </a:lnTo>
                <a:lnTo>
                  <a:pt x="36" y="340"/>
                </a:lnTo>
                <a:lnTo>
                  <a:pt x="36" y="361"/>
                </a:lnTo>
                <a:lnTo>
                  <a:pt x="36" y="377"/>
                </a:lnTo>
                <a:lnTo>
                  <a:pt x="36" y="361"/>
                </a:lnTo>
                <a:lnTo>
                  <a:pt x="36" y="324"/>
                </a:lnTo>
                <a:lnTo>
                  <a:pt x="36" y="286"/>
                </a:lnTo>
                <a:lnTo>
                  <a:pt x="36" y="248"/>
                </a:lnTo>
                <a:lnTo>
                  <a:pt x="36" y="216"/>
                </a:lnTo>
                <a:lnTo>
                  <a:pt x="36" y="189"/>
                </a:lnTo>
                <a:lnTo>
                  <a:pt x="36" y="178"/>
                </a:lnTo>
                <a:lnTo>
                  <a:pt x="36" y="205"/>
                </a:lnTo>
                <a:lnTo>
                  <a:pt x="36" y="237"/>
                </a:lnTo>
                <a:lnTo>
                  <a:pt x="36" y="248"/>
                </a:lnTo>
                <a:lnTo>
                  <a:pt x="36" y="237"/>
                </a:lnTo>
                <a:lnTo>
                  <a:pt x="36" y="259"/>
                </a:lnTo>
                <a:lnTo>
                  <a:pt x="36" y="275"/>
                </a:lnTo>
                <a:lnTo>
                  <a:pt x="36" y="270"/>
                </a:lnTo>
                <a:lnTo>
                  <a:pt x="36" y="248"/>
                </a:lnTo>
                <a:lnTo>
                  <a:pt x="36" y="237"/>
                </a:lnTo>
                <a:lnTo>
                  <a:pt x="36" y="243"/>
                </a:lnTo>
                <a:lnTo>
                  <a:pt x="36" y="248"/>
                </a:lnTo>
                <a:lnTo>
                  <a:pt x="36" y="259"/>
                </a:lnTo>
                <a:lnTo>
                  <a:pt x="36" y="275"/>
                </a:lnTo>
                <a:lnTo>
                  <a:pt x="36" y="286"/>
                </a:lnTo>
                <a:lnTo>
                  <a:pt x="36" y="275"/>
                </a:lnTo>
                <a:lnTo>
                  <a:pt x="36" y="264"/>
                </a:lnTo>
                <a:lnTo>
                  <a:pt x="36" y="270"/>
                </a:lnTo>
                <a:lnTo>
                  <a:pt x="36" y="275"/>
                </a:lnTo>
                <a:lnTo>
                  <a:pt x="36" y="264"/>
                </a:lnTo>
                <a:lnTo>
                  <a:pt x="36" y="243"/>
                </a:lnTo>
                <a:lnTo>
                  <a:pt x="36" y="232"/>
                </a:lnTo>
                <a:lnTo>
                  <a:pt x="36" y="243"/>
                </a:lnTo>
                <a:lnTo>
                  <a:pt x="36" y="259"/>
                </a:lnTo>
                <a:lnTo>
                  <a:pt x="36" y="275"/>
                </a:lnTo>
                <a:lnTo>
                  <a:pt x="36" y="280"/>
                </a:lnTo>
                <a:lnTo>
                  <a:pt x="36" y="291"/>
                </a:lnTo>
                <a:lnTo>
                  <a:pt x="36" y="307"/>
                </a:lnTo>
                <a:lnTo>
                  <a:pt x="36" y="286"/>
                </a:lnTo>
                <a:lnTo>
                  <a:pt x="36" y="237"/>
                </a:lnTo>
                <a:lnTo>
                  <a:pt x="36" y="172"/>
                </a:lnTo>
                <a:lnTo>
                  <a:pt x="36" y="129"/>
                </a:lnTo>
                <a:lnTo>
                  <a:pt x="36" y="135"/>
                </a:lnTo>
                <a:lnTo>
                  <a:pt x="36" y="183"/>
                </a:lnTo>
                <a:lnTo>
                  <a:pt x="36" y="264"/>
                </a:lnTo>
                <a:lnTo>
                  <a:pt x="36" y="350"/>
                </a:lnTo>
                <a:lnTo>
                  <a:pt x="36" y="404"/>
                </a:lnTo>
                <a:lnTo>
                  <a:pt x="36" y="421"/>
                </a:lnTo>
                <a:lnTo>
                  <a:pt x="36" y="388"/>
                </a:lnTo>
                <a:lnTo>
                  <a:pt x="36" y="329"/>
                </a:lnTo>
                <a:lnTo>
                  <a:pt x="36" y="280"/>
                </a:lnTo>
                <a:lnTo>
                  <a:pt x="36" y="253"/>
                </a:lnTo>
                <a:lnTo>
                  <a:pt x="36" y="237"/>
                </a:lnTo>
                <a:lnTo>
                  <a:pt x="36" y="221"/>
                </a:lnTo>
                <a:lnTo>
                  <a:pt x="36" y="205"/>
                </a:lnTo>
                <a:lnTo>
                  <a:pt x="36" y="210"/>
                </a:lnTo>
                <a:lnTo>
                  <a:pt x="36" y="243"/>
                </a:lnTo>
                <a:lnTo>
                  <a:pt x="36" y="286"/>
                </a:lnTo>
                <a:lnTo>
                  <a:pt x="36" y="313"/>
                </a:lnTo>
                <a:lnTo>
                  <a:pt x="36" y="275"/>
                </a:lnTo>
                <a:lnTo>
                  <a:pt x="36" y="226"/>
                </a:lnTo>
                <a:lnTo>
                  <a:pt x="36" y="199"/>
                </a:lnTo>
                <a:lnTo>
                  <a:pt x="42" y="183"/>
                </a:lnTo>
                <a:lnTo>
                  <a:pt x="42" y="178"/>
                </a:lnTo>
                <a:lnTo>
                  <a:pt x="42" y="162"/>
                </a:lnTo>
                <a:lnTo>
                  <a:pt x="42" y="129"/>
                </a:lnTo>
                <a:lnTo>
                  <a:pt x="42" y="81"/>
                </a:lnTo>
                <a:lnTo>
                  <a:pt x="42" y="48"/>
                </a:lnTo>
                <a:lnTo>
                  <a:pt x="42" y="91"/>
                </a:lnTo>
                <a:lnTo>
                  <a:pt x="42" y="199"/>
                </a:lnTo>
                <a:lnTo>
                  <a:pt x="42" y="324"/>
                </a:lnTo>
                <a:lnTo>
                  <a:pt x="42" y="426"/>
                </a:lnTo>
                <a:lnTo>
                  <a:pt x="42" y="496"/>
                </a:lnTo>
                <a:lnTo>
                  <a:pt x="42" y="534"/>
                </a:lnTo>
                <a:lnTo>
                  <a:pt x="42" y="539"/>
                </a:lnTo>
                <a:lnTo>
                  <a:pt x="42" y="507"/>
                </a:lnTo>
                <a:lnTo>
                  <a:pt x="42" y="464"/>
                </a:lnTo>
                <a:lnTo>
                  <a:pt x="42" y="410"/>
                </a:lnTo>
                <a:lnTo>
                  <a:pt x="42" y="345"/>
                </a:lnTo>
                <a:lnTo>
                  <a:pt x="42" y="270"/>
                </a:lnTo>
                <a:lnTo>
                  <a:pt x="42" y="199"/>
                </a:lnTo>
                <a:lnTo>
                  <a:pt x="42" y="135"/>
                </a:lnTo>
                <a:lnTo>
                  <a:pt x="42" y="70"/>
                </a:lnTo>
                <a:lnTo>
                  <a:pt x="42" y="48"/>
                </a:lnTo>
                <a:lnTo>
                  <a:pt x="42" y="81"/>
                </a:lnTo>
                <a:lnTo>
                  <a:pt x="42" y="151"/>
                </a:lnTo>
                <a:lnTo>
                  <a:pt x="42" y="221"/>
                </a:lnTo>
                <a:lnTo>
                  <a:pt x="42" y="253"/>
                </a:lnTo>
                <a:lnTo>
                  <a:pt x="42" y="259"/>
                </a:lnTo>
                <a:lnTo>
                  <a:pt x="42" y="253"/>
                </a:lnTo>
                <a:lnTo>
                  <a:pt x="42" y="248"/>
                </a:lnTo>
                <a:lnTo>
                  <a:pt x="42" y="253"/>
                </a:lnTo>
                <a:lnTo>
                  <a:pt x="42" y="248"/>
                </a:lnTo>
                <a:lnTo>
                  <a:pt x="42" y="243"/>
                </a:lnTo>
                <a:lnTo>
                  <a:pt x="42" y="259"/>
                </a:lnTo>
                <a:lnTo>
                  <a:pt x="42" y="286"/>
                </a:lnTo>
                <a:lnTo>
                  <a:pt x="42" y="318"/>
                </a:lnTo>
                <a:lnTo>
                  <a:pt x="42" y="356"/>
                </a:lnTo>
                <a:lnTo>
                  <a:pt x="42" y="388"/>
                </a:lnTo>
                <a:lnTo>
                  <a:pt x="42" y="399"/>
                </a:lnTo>
                <a:lnTo>
                  <a:pt x="42" y="383"/>
                </a:lnTo>
                <a:lnTo>
                  <a:pt x="42" y="334"/>
                </a:lnTo>
                <a:lnTo>
                  <a:pt x="42" y="270"/>
                </a:lnTo>
                <a:lnTo>
                  <a:pt x="42" y="221"/>
                </a:lnTo>
                <a:lnTo>
                  <a:pt x="42" y="189"/>
                </a:lnTo>
                <a:lnTo>
                  <a:pt x="42" y="172"/>
                </a:lnTo>
                <a:lnTo>
                  <a:pt x="42" y="167"/>
                </a:lnTo>
                <a:lnTo>
                  <a:pt x="42" y="183"/>
                </a:lnTo>
                <a:lnTo>
                  <a:pt x="42" y="216"/>
                </a:lnTo>
                <a:lnTo>
                  <a:pt x="42" y="253"/>
                </a:lnTo>
                <a:lnTo>
                  <a:pt x="42" y="275"/>
                </a:lnTo>
                <a:lnTo>
                  <a:pt x="42" y="280"/>
                </a:lnTo>
                <a:lnTo>
                  <a:pt x="42" y="291"/>
                </a:lnTo>
                <a:lnTo>
                  <a:pt x="42" y="297"/>
                </a:lnTo>
                <a:lnTo>
                  <a:pt x="42" y="286"/>
                </a:lnTo>
                <a:lnTo>
                  <a:pt x="42" y="270"/>
                </a:lnTo>
                <a:lnTo>
                  <a:pt x="42" y="259"/>
                </a:lnTo>
                <a:lnTo>
                  <a:pt x="42" y="248"/>
                </a:lnTo>
                <a:lnTo>
                  <a:pt x="42" y="232"/>
                </a:lnTo>
                <a:lnTo>
                  <a:pt x="42" y="216"/>
                </a:lnTo>
                <a:lnTo>
                  <a:pt x="42" y="226"/>
                </a:lnTo>
                <a:lnTo>
                  <a:pt x="42" y="237"/>
                </a:lnTo>
                <a:lnTo>
                  <a:pt x="42" y="243"/>
                </a:lnTo>
                <a:lnTo>
                  <a:pt x="42" y="253"/>
                </a:lnTo>
                <a:lnTo>
                  <a:pt x="42" y="264"/>
                </a:lnTo>
                <a:lnTo>
                  <a:pt x="42" y="270"/>
                </a:lnTo>
                <a:lnTo>
                  <a:pt x="42" y="253"/>
                </a:lnTo>
                <a:lnTo>
                  <a:pt x="42" y="226"/>
                </a:lnTo>
                <a:lnTo>
                  <a:pt x="42" y="183"/>
                </a:lnTo>
                <a:lnTo>
                  <a:pt x="42" y="140"/>
                </a:lnTo>
                <a:lnTo>
                  <a:pt x="42" y="124"/>
                </a:lnTo>
                <a:lnTo>
                  <a:pt x="42" y="162"/>
                </a:lnTo>
                <a:lnTo>
                  <a:pt x="42" y="237"/>
                </a:lnTo>
                <a:lnTo>
                  <a:pt x="42" y="313"/>
                </a:lnTo>
                <a:lnTo>
                  <a:pt x="42" y="372"/>
                </a:lnTo>
                <a:lnTo>
                  <a:pt x="42" y="421"/>
                </a:lnTo>
                <a:lnTo>
                  <a:pt x="48" y="458"/>
                </a:lnTo>
                <a:lnTo>
                  <a:pt x="48" y="475"/>
                </a:lnTo>
                <a:lnTo>
                  <a:pt x="48" y="448"/>
                </a:lnTo>
                <a:lnTo>
                  <a:pt x="48" y="388"/>
                </a:lnTo>
                <a:lnTo>
                  <a:pt x="48" y="313"/>
                </a:lnTo>
                <a:lnTo>
                  <a:pt x="48" y="243"/>
                </a:lnTo>
                <a:lnTo>
                  <a:pt x="48" y="199"/>
                </a:lnTo>
                <a:lnTo>
                  <a:pt x="48" y="167"/>
                </a:lnTo>
                <a:lnTo>
                  <a:pt x="48" y="135"/>
                </a:lnTo>
                <a:lnTo>
                  <a:pt x="48" y="129"/>
                </a:lnTo>
                <a:lnTo>
                  <a:pt x="48" y="156"/>
                </a:lnTo>
                <a:lnTo>
                  <a:pt x="48" y="210"/>
                </a:lnTo>
                <a:lnTo>
                  <a:pt x="48" y="259"/>
                </a:lnTo>
                <a:lnTo>
                  <a:pt x="48" y="275"/>
                </a:lnTo>
                <a:lnTo>
                  <a:pt x="48" y="291"/>
                </a:lnTo>
                <a:lnTo>
                  <a:pt x="48" y="307"/>
                </a:lnTo>
                <a:lnTo>
                  <a:pt x="48" y="297"/>
                </a:lnTo>
                <a:lnTo>
                  <a:pt x="48" y="264"/>
                </a:lnTo>
                <a:lnTo>
                  <a:pt x="48" y="237"/>
                </a:lnTo>
                <a:lnTo>
                  <a:pt x="48" y="226"/>
                </a:lnTo>
                <a:lnTo>
                  <a:pt x="48" y="194"/>
                </a:lnTo>
                <a:lnTo>
                  <a:pt x="48" y="129"/>
                </a:lnTo>
                <a:lnTo>
                  <a:pt x="48" y="70"/>
                </a:lnTo>
                <a:lnTo>
                  <a:pt x="48" y="135"/>
                </a:lnTo>
                <a:lnTo>
                  <a:pt x="48" y="237"/>
                </a:lnTo>
                <a:lnTo>
                  <a:pt x="48" y="334"/>
                </a:lnTo>
                <a:lnTo>
                  <a:pt x="48" y="399"/>
                </a:lnTo>
                <a:lnTo>
                  <a:pt x="48" y="442"/>
                </a:lnTo>
                <a:lnTo>
                  <a:pt x="48" y="469"/>
                </a:lnTo>
                <a:lnTo>
                  <a:pt x="48" y="475"/>
                </a:lnTo>
                <a:lnTo>
                  <a:pt x="48" y="458"/>
                </a:lnTo>
                <a:lnTo>
                  <a:pt x="48" y="415"/>
                </a:lnTo>
                <a:lnTo>
                  <a:pt x="48" y="345"/>
                </a:lnTo>
                <a:lnTo>
                  <a:pt x="48" y="275"/>
                </a:lnTo>
                <a:lnTo>
                  <a:pt x="48" y="232"/>
                </a:lnTo>
                <a:lnTo>
                  <a:pt x="48" y="205"/>
                </a:lnTo>
                <a:lnTo>
                  <a:pt x="48" y="183"/>
                </a:lnTo>
                <a:lnTo>
                  <a:pt x="48" y="162"/>
                </a:lnTo>
                <a:lnTo>
                  <a:pt x="48" y="151"/>
                </a:lnTo>
                <a:lnTo>
                  <a:pt x="48" y="162"/>
                </a:lnTo>
                <a:lnTo>
                  <a:pt x="48" y="189"/>
                </a:lnTo>
                <a:lnTo>
                  <a:pt x="48" y="205"/>
                </a:lnTo>
                <a:lnTo>
                  <a:pt x="48" y="199"/>
                </a:lnTo>
                <a:lnTo>
                  <a:pt x="48" y="210"/>
                </a:lnTo>
                <a:lnTo>
                  <a:pt x="48" y="243"/>
                </a:lnTo>
                <a:lnTo>
                  <a:pt x="48" y="270"/>
                </a:lnTo>
                <a:lnTo>
                  <a:pt x="48" y="291"/>
                </a:lnTo>
                <a:lnTo>
                  <a:pt x="48" y="313"/>
                </a:lnTo>
                <a:lnTo>
                  <a:pt x="48" y="334"/>
                </a:lnTo>
                <a:lnTo>
                  <a:pt x="48" y="350"/>
                </a:lnTo>
                <a:lnTo>
                  <a:pt x="48" y="345"/>
                </a:lnTo>
                <a:lnTo>
                  <a:pt x="48" y="313"/>
                </a:lnTo>
                <a:lnTo>
                  <a:pt x="48" y="280"/>
                </a:lnTo>
                <a:lnTo>
                  <a:pt x="48" y="259"/>
                </a:lnTo>
                <a:lnTo>
                  <a:pt x="48" y="248"/>
                </a:lnTo>
                <a:lnTo>
                  <a:pt x="48" y="237"/>
                </a:lnTo>
                <a:lnTo>
                  <a:pt x="48" y="205"/>
                </a:lnTo>
                <a:lnTo>
                  <a:pt x="48" y="162"/>
                </a:lnTo>
                <a:lnTo>
                  <a:pt x="48" y="129"/>
                </a:lnTo>
                <a:lnTo>
                  <a:pt x="48" y="108"/>
                </a:lnTo>
                <a:lnTo>
                  <a:pt x="48" y="91"/>
                </a:lnTo>
                <a:lnTo>
                  <a:pt x="48" y="102"/>
                </a:lnTo>
                <a:lnTo>
                  <a:pt x="48" y="135"/>
                </a:lnTo>
                <a:lnTo>
                  <a:pt x="48" y="194"/>
                </a:lnTo>
                <a:lnTo>
                  <a:pt x="48" y="243"/>
                </a:lnTo>
                <a:lnTo>
                  <a:pt x="48" y="280"/>
                </a:lnTo>
                <a:lnTo>
                  <a:pt x="48" y="329"/>
                </a:lnTo>
                <a:lnTo>
                  <a:pt x="48" y="415"/>
                </a:lnTo>
                <a:lnTo>
                  <a:pt x="48" y="507"/>
                </a:lnTo>
                <a:lnTo>
                  <a:pt x="48" y="550"/>
                </a:lnTo>
                <a:lnTo>
                  <a:pt x="48" y="518"/>
                </a:lnTo>
                <a:lnTo>
                  <a:pt x="48" y="453"/>
                </a:lnTo>
                <a:lnTo>
                  <a:pt x="48" y="394"/>
                </a:lnTo>
                <a:lnTo>
                  <a:pt x="48" y="356"/>
                </a:lnTo>
                <a:lnTo>
                  <a:pt x="48" y="324"/>
                </a:lnTo>
                <a:lnTo>
                  <a:pt x="48" y="275"/>
                </a:lnTo>
                <a:lnTo>
                  <a:pt x="48" y="232"/>
                </a:lnTo>
                <a:lnTo>
                  <a:pt x="48" y="199"/>
                </a:lnTo>
                <a:lnTo>
                  <a:pt x="48" y="172"/>
                </a:lnTo>
                <a:lnTo>
                  <a:pt x="48" y="151"/>
                </a:lnTo>
                <a:lnTo>
                  <a:pt x="48" y="145"/>
                </a:lnTo>
                <a:lnTo>
                  <a:pt x="48" y="156"/>
                </a:lnTo>
                <a:lnTo>
                  <a:pt x="48" y="183"/>
                </a:lnTo>
                <a:lnTo>
                  <a:pt x="54" y="216"/>
                </a:lnTo>
                <a:lnTo>
                  <a:pt x="54" y="237"/>
                </a:lnTo>
                <a:lnTo>
                  <a:pt x="54" y="243"/>
                </a:lnTo>
                <a:lnTo>
                  <a:pt x="54" y="237"/>
                </a:lnTo>
                <a:lnTo>
                  <a:pt x="54" y="243"/>
                </a:lnTo>
                <a:lnTo>
                  <a:pt x="54" y="226"/>
                </a:lnTo>
                <a:lnTo>
                  <a:pt x="54" y="199"/>
                </a:lnTo>
                <a:lnTo>
                  <a:pt x="54" y="178"/>
                </a:lnTo>
                <a:lnTo>
                  <a:pt x="54" y="210"/>
                </a:lnTo>
                <a:lnTo>
                  <a:pt x="54" y="248"/>
                </a:lnTo>
                <a:lnTo>
                  <a:pt x="54" y="270"/>
                </a:lnTo>
                <a:lnTo>
                  <a:pt x="54" y="264"/>
                </a:lnTo>
                <a:lnTo>
                  <a:pt x="54" y="280"/>
                </a:lnTo>
                <a:lnTo>
                  <a:pt x="54" y="302"/>
                </a:lnTo>
                <a:lnTo>
                  <a:pt x="54" y="313"/>
                </a:lnTo>
                <a:lnTo>
                  <a:pt x="54" y="302"/>
                </a:lnTo>
                <a:lnTo>
                  <a:pt x="54" y="297"/>
                </a:lnTo>
                <a:lnTo>
                  <a:pt x="54" y="302"/>
                </a:lnTo>
                <a:lnTo>
                  <a:pt x="54" y="318"/>
                </a:lnTo>
                <a:lnTo>
                  <a:pt x="54" y="324"/>
                </a:lnTo>
                <a:lnTo>
                  <a:pt x="54" y="302"/>
                </a:lnTo>
                <a:lnTo>
                  <a:pt x="54" y="280"/>
                </a:lnTo>
                <a:lnTo>
                  <a:pt x="54" y="270"/>
                </a:lnTo>
                <a:lnTo>
                  <a:pt x="54" y="264"/>
                </a:lnTo>
                <a:lnTo>
                  <a:pt x="54" y="270"/>
                </a:lnTo>
                <a:lnTo>
                  <a:pt x="54" y="264"/>
                </a:lnTo>
                <a:lnTo>
                  <a:pt x="54" y="248"/>
                </a:lnTo>
                <a:lnTo>
                  <a:pt x="54" y="232"/>
                </a:lnTo>
                <a:lnTo>
                  <a:pt x="54" y="226"/>
                </a:lnTo>
                <a:lnTo>
                  <a:pt x="54" y="221"/>
                </a:lnTo>
                <a:lnTo>
                  <a:pt x="54" y="205"/>
                </a:lnTo>
                <a:lnTo>
                  <a:pt x="54" y="216"/>
                </a:lnTo>
                <a:lnTo>
                  <a:pt x="54" y="210"/>
                </a:lnTo>
                <a:lnTo>
                  <a:pt x="54" y="205"/>
                </a:lnTo>
                <a:lnTo>
                  <a:pt x="54" y="216"/>
                </a:lnTo>
                <a:lnTo>
                  <a:pt x="54" y="232"/>
                </a:lnTo>
                <a:lnTo>
                  <a:pt x="54" y="253"/>
                </a:lnTo>
                <a:lnTo>
                  <a:pt x="54" y="280"/>
                </a:lnTo>
                <a:lnTo>
                  <a:pt x="54" y="307"/>
                </a:lnTo>
                <a:lnTo>
                  <a:pt x="54" y="324"/>
                </a:lnTo>
                <a:lnTo>
                  <a:pt x="54" y="307"/>
                </a:lnTo>
                <a:lnTo>
                  <a:pt x="54" y="270"/>
                </a:lnTo>
                <a:lnTo>
                  <a:pt x="54" y="232"/>
                </a:lnTo>
                <a:lnTo>
                  <a:pt x="54" y="216"/>
                </a:lnTo>
                <a:lnTo>
                  <a:pt x="54" y="232"/>
                </a:lnTo>
                <a:lnTo>
                  <a:pt x="54" y="270"/>
                </a:lnTo>
                <a:lnTo>
                  <a:pt x="54" y="313"/>
                </a:lnTo>
                <a:lnTo>
                  <a:pt x="54" y="356"/>
                </a:lnTo>
                <a:lnTo>
                  <a:pt x="54" y="394"/>
                </a:lnTo>
                <a:lnTo>
                  <a:pt x="54" y="410"/>
                </a:lnTo>
                <a:lnTo>
                  <a:pt x="54" y="394"/>
                </a:lnTo>
                <a:lnTo>
                  <a:pt x="54" y="334"/>
                </a:lnTo>
                <a:lnTo>
                  <a:pt x="54" y="270"/>
                </a:lnTo>
                <a:lnTo>
                  <a:pt x="54" y="226"/>
                </a:lnTo>
                <a:lnTo>
                  <a:pt x="54" y="210"/>
                </a:lnTo>
                <a:lnTo>
                  <a:pt x="54" y="199"/>
                </a:lnTo>
                <a:lnTo>
                  <a:pt x="54" y="183"/>
                </a:lnTo>
                <a:lnTo>
                  <a:pt x="54" y="178"/>
                </a:lnTo>
                <a:lnTo>
                  <a:pt x="54" y="194"/>
                </a:lnTo>
                <a:lnTo>
                  <a:pt x="54" y="216"/>
                </a:lnTo>
                <a:lnTo>
                  <a:pt x="54" y="210"/>
                </a:lnTo>
                <a:lnTo>
                  <a:pt x="54" y="151"/>
                </a:lnTo>
                <a:lnTo>
                  <a:pt x="54" y="70"/>
                </a:lnTo>
                <a:lnTo>
                  <a:pt x="54" y="27"/>
                </a:lnTo>
                <a:lnTo>
                  <a:pt x="54" y="70"/>
                </a:lnTo>
                <a:lnTo>
                  <a:pt x="54" y="178"/>
                </a:lnTo>
                <a:lnTo>
                  <a:pt x="54" y="297"/>
                </a:lnTo>
                <a:lnTo>
                  <a:pt x="54" y="399"/>
                </a:lnTo>
                <a:lnTo>
                  <a:pt x="54" y="485"/>
                </a:lnTo>
                <a:lnTo>
                  <a:pt x="54" y="545"/>
                </a:lnTo>
                <a:lnTo>
                  <a:pt x="54" y="480"/>
                </a:lnTo>
                <a:lnTo>
                  <a:pt x="54" y="372"/>
                </a:lnTo>
                <a:lnTo>
                  <a:pt x="54" y="275"/>
                </a:lnTo>
                <a:lnTo>
                  <a:pt x="54" y="221"/>
                </a:lnTo>
                <a:lnTo>
                  <a:pt x="54" y="199"/>
                </a:lnTo>
                <a:lnTo>
                  <a:pt x="54" y="178"/>
                </a:lnTo>
                <a:lnTo>
                  <a:pt x="54" y="140"/>
                </a:lnTo>
                <a:lnTo>
                  <a:pt x="60" y="113"/>
                </a:lnTo>
                <a:lnTo>
                  <a:pt x="60" y="124"/>
                </a:lnTo>
                <a:lnTo>
                  <a:pt x="60" y="178"/>
                </a:lnTo>
                <a:lnTo>
                  <a:pt x="60" y="243"/>
                </a:lnTo>
                <a:lnTo>
                  <a:pt x="60" y="291"/>
                </a:lnTo>
                <a:lnTo>
                  <a:pt x="60" y="318"/>
                </a:lnTo>
                <a:lnTo>
                  <a:pt x="60" y="340"/>
                </a:lnTo>
                <a:lnTo>
                  <a:pt x="60" y="372"/>
                </a:lnTo>
                <a:lnTo>
                  <a:pt x="60" y="377"/>
                </a:lnTo>
                <a:lnTo>
                  <a:pt x="60" y="350"/>
                </a:lnTo>
                <a:lnTo>
                  <a:pt x="60" y="302"/>
                </a:lnTo>
                <a:lnTo>
                  <a:pt x="60" y="253"/>
                </a:lnTo>
                <a:lnTo>
                  <a:pt x="60" y="226"/>
                </a:lnTo>
                <a:lnTo>
                  <a:pt x="60" y="221"/>
                </a:lnTo>
                <a:lnTo>
                  <a:pt x="60" y="216"/>
                </a:lnTo>
                <a:lnTo>
                  <a:pt x="60" y="194"/>
                </a:lnTo>
                <a:lnTo>
                  <a:pt x="60" y="178"/>
                </a:lnTo>
                <a:lnTo>
                  <a:pt x="60" y="189"/>
                </a:lnTo>
                <a:lnTo>
                  <a:pt x="60" y="199"/>
                </a:lnTo>
                <a:lnTo>
                  <a:pt x="60" y="216"/>
                </a:lnTo>
                <a:lnTo>
                  <a:pt x="60" y="243"/>
                </a:lnTo>
                <a:lnTo>
                  <a:pt x="60" y="270"/>
                </a:lnTo>
                <a:lnTo>
                  <a:pt x="60" y="280"/>
                </a:lnTo>
                <a:lnTo>
                  <a:pt x="60" y="286"/>
                </a:lnTo>
                <a:lnTo>
                  <a:pt x="60" y="291"/>
                </a:lnTo>
                <a:lnTo>
                  <a:pt x="60" y="302"/>
                </a:lnTo>
                <a:lnTo>
                  <a:pt x="60" y="313"/>
                </a:lnTo>
                <a:lnTo>
                  <a:pt x="60" y="302"/>
                </a:lnTo>
                <a:lnTo>
                  <a:pt x="60" y="286"/>
                </a:lnTo>
                <a:lnTo>
                  <a:pt x="60" y="275"/>
                </a:lnTo>
                <a:lnTo>
                  <a:pt x="60" y="259"/>
                </a:lnTo>
                <a:lnTo>
                  <a:pt x="60" y="248"/>
                </a:lnTo>
                <a:lnTo>
                  <a:pt x="60" y="243"/>
                </a:lnTo>
                <a:lnTo>
                  <a:pt x="60" y="248"/>
                </a:lnTo>
                <a:lnTo>
                  <a:pt x="60" y="259"/>
                </a:lnTo>
                <a:lnTo>
                  <a:pt x="60" y="280"/>
                </a:lnTo>
                <a:lnTo>
                  <a:pt x="60" y="302"/>
                </a:lnTo>
                <a:lnTo>
                  <a:pt x="60" y="318"/>
                </a:lnTo>
                <a:lnTo>
                  <a:pt x="60" y="324"/>
                </a:lnTo>
                <a:lnTo>
                  <a:pt x="60" y="302"/>
                </a:lnTo>
                <a:lnTo>
                  <a:pt x="60" y="270"/>
                </a:lnTo>
                <a:lnTo>
                  <a:pt x="60" y="248"/>
                </a:lnTo>
                <a:lnTo>
                  <a:pt x="60" y="232"/>
                </a:lnTo>
                <a:lnTo>
                  <a:pt x="60" y="210"/>
                </a:lnTo>
                <a:lnTo>
                  <a:pt x="60" y="183"/>
                </a:lnTo>
                <a:lnTo>
                  <a:pt x="60" y="172"/>
                </a:lnTo>
                <a:lnTo>
                  <a:pt x="60" y="183"/>
                </a:lnTo>
                <a:lnTo>
                  <a:pt x="60" y="199"/>
                </a:lnTo>
                <a:lnTo>
                  <a:pt x="60" y="210"/>
                </a:lnTo>
                <a:lnTo>
                  <a:pt x="60" y="221"/>
                </a:lnTo>
                <a:lnTo>
                  <a:pt x="60" y="237"/>
                </a:lnTo>
                <a:lnTo>
                  <a:pt x="60" y="259"/>
                </a:lnTo>
                <a:lnTo>
                  <a:pt x="60" y="280"/>
                </a:lnTo>
                <a:lnTo>
                  <a:pt x="60" y="313"/>
                </a:lnTo>
                <a:lnTo>
                  <a:pt x="60" y="356"/>
                </a:lnTo>
                <a:lnTo>
                  <a:pt x="60" y="383"/>
                </a:lnTo>
                <a:lnTo>
                  <a:pt x="60" y="361"/>
                </a:lnTo>
                <a:lnTo>
                  <a:pt x="60" y="297"/>
                </a:lnTo>
                <a:lnTo>
                  <a:pt x="60" y="205"/>
                </a:lnTo>
                <a:lnTo>
                  <a:pt x="60" y="124"/>
                </a:lnTo>
                <a:lnTo>
                  <a:pt x="60" y="108"/>
                </a:lnTo>
                <a:lnTo>
                  <a:pt x="60" y="162"/>
                </a:lnTo>
                <a:lnTo>
                  <a:pt x="60" y="270"/>
                </a:lnTo>
                <a:lnTo>
                  <a:pt x="60" y="383"/>
                </a:lnTo>
                <a:lnTo>
                  <a:pt x="60" y="453"/>
                </a:lnTo>
                <a:lnTo>
                  <a:pt x="60" y="480"/>
                </a:lnTo>
                <a:lnTo>
                  <a:pt x="60" y="458"/>
                </a:lnTo>
                <a:lnTo>
                  <a:pt x="60" y="415"/>
                </a:lnTo>
                <a:lnTo>
                  <a:pt x="60" y="367"/>
                </a:lnTo>
                <a:lnTo>
                  <a:pt x="60" y="318"/>
                </a:lnTo>
                <a:lnTo>
                  <a:pt x="60" y="270"/>
                </a:lnTo>
                <a:lnTo>
                  <a:pt x="60" y="226"/>
                </a:lnTo>
                <a:lnTo>
                  <a:pt x="60" y="183"/>
                </a:lnTo>
                <a:lnTo>
                  <a:pt x="60" y="140"/>
                </a:lnTo>
                <a:lnTo>
                  <a:pt x="60" y="129"/>
                </a:lnTo>
                <a:lnTo>
                  <a:pt x="60" y="162"/>
                </a:lnTo>
                <a:lnTo>
                  <a:pt x="60" y="210"/>
                </a:lnTo>
                <a:lnTo>
                  <a:pt x="60" y="237"/>
                </a:lnTo>
                <a:lnTo>
                  <a:pt x="60" y="226"/>
                </a:lnTo>
                <a:lnTo>
                  <a:pt x="60" y="205"/>
                </a:lnTo>
                <a:lnTo>
                  <a:pt x="60" y="199"/>
                </a:lnTo>
                <a:lnTo>
                  <a:pt x="66" y="210"/>
                </a:lnTo>
                <a:lnTo>
                  <a:pt x="66" y="226"/>
                </a:lnTo>
                <a:lnTo>
                  <a:pt x="66" y="232"/>
                </a:lnTo>
                <a:lnTo>
                  <a:pt x="66" y="226"/>
                </a:lnTo>
                <a:lnTo>
                  <a:pt x="66" y="210"/>
                </a:lnTo>
                <a:lnTo>
                  <a:pt x="66" y="183"/>
                </a:lnTo>
                <a:lnTo>
                  <a:pt x="66" y="167"/>
                </a:lnTo>
                <a:lnTo>
                  <a:pt x="66" y="178"/>
                </a:lnTo>
                <a:lnTo>
                  <a:pt x="66" y="216"/>
                </a:lnTo>
                <a:lnTo>
                  <a:pt x="66" y="259"/>
                </a:lnTo>
                <a:lnTo>
                  <a:pt x="66" y="307"/>
                </a:lnTo>
                <a:lnTo>
                  <a:pt x="66" y="361"/>
                </a:lnTo>
                <a:lnTo>
                  <a:pt x="66" y="404"/>
                </a:lnTo>
                <a:lnTo>
                  <a:pt x="66" y="410"/>
                </a:lnTo>
                <a:lnTo>
                  <a:pt x="66" y="383"/>
                </a:lnTo>
                <a:lnTo>
                  <a:pt x="66" y="340"/>
                </a:lnTo>
                <a:lnTo>
                  <a:pt x="66" y="302"/>
                </a:lnTo>
                <a:lnTo>
                  <a:pt x="66" y="275"/>
                </a:lnTo>
                <a:lnTo>
                  <a:pt x="66" y="264"/>
                </a:lnTo>
                <a:lnTo>
                  <a:pt x="66" y="253"/>
                </a:lnTo>
                <a:lnTo>
                  <a:pt x="66" y="259"/>
                </a:lnTo>
                <a:lnTo>
                  <a:pt x="66" y="253"/>
                </a:lnTo>
                <a:lnTo>
                  <a:pt x="66" y="248"/>
                </a:lnTo>
                <a:lnTo>
                  <a:pt x="66" y="237"/>
                </a:lnTo>
                <a:lnTo>
                  <a:pt x="66" y="216"/>
                </a:lnTo>
                <a:lnTo>
                  <a:pt x="66" y="194"/>
                </a:lnTo>
                <a:lnTo>
                  <a:pt x="66" y="216"/>
                </a:lnTo>
                <a:lnTo>
                  <a:pt x="66" y="226"/>
                </a:lnTo>
                <a:lnTo>
                  <a:pt x="66" y="205"/>
                </a:lnTo>
                <a:lnTo>
                  <a:pt x="66" y="167"/>
                </a:lnTo>
                <a:lnTo>
                  <a:pt x="66" y="156"/>
                </a:lnTo>
                <a:lnTo>
                  <a:pt x="66" y="194"/>
                </a:lnTo>
                <a:lnTo>
                  <a:pt x="66" y="253"/>
                </a:lnTo>
                <a:lnTo>
                  <a:pt x="66" y="313"/>
                </a:lnTo>
                <a:lnTo>
                  <a:pt x="66" y="361"/>
                </a:lnTo>
                <a:lnTo>
                  <a:pt x="66" y="399"/>
                </a:lnTo>
                <a:lnTo>
                  <a:pt x="66" y="415"/>
                </a:lnTo>
                <a:lnTo>
                  <a:pt x="66" y="410"/>
                </a:lnTo>
                <a:lnTo>
                  <a:pt x="66" y="377"/>
                </a:lnTo>
                <a:lnTo>
                  <a:pt x="66" y="340"/>
                </a:lnTo>
                <a:lnTo>
                  <a:pt x="66" y="297"/>
                </a:lnTo>
                <a:lnTo>
                  <a:pt x="66" y="270"/>
                </a:lnTo>
                <a:lnTo>
                  <a:pt x="66" y="248"/>
                </a:lnTo>
                <a:lnTo>
                  <a:pt x="66" y="210"/>
                </a:lnTo>
                <a:lnTo>
                  <a:pt x="66" y="156"/>
                </a:lnTo>
                <a:lnTo>
                  <a:pt x="66" y="102"/>
                </a:lnTo>
                <a:lnTo>
                  <a:pt x="66" y="97"/>
                </a:lnTo>
                <a:lnTo>
                  <a:pt x="66" y="156"/>
                </a:lnTo>
                <a:lnTo>
                  <a:pt x="66" y="237"/>
                </a:lnTo>
                <a:lnTo>
                  <a:pt x="66" y="291"/>
                </a:lnTo>
                <a:lnTo>
                  <a:pt x="66" y="318"/>
                </a:lnTo>
                <a:lnTo>
                  <a:pt x="66" y="334"/>
                </a:lnTo>
                <a:lnTo>
                  <a:pt x="66" y="361"/>
                </a:lnTo>
                <a:lnTo>
                  <a:pt x="66" y="372"/>
                </a:lnTo>
                <a:lnTo>
                  <a:pt x="66" y="350"/>
                </a:lnTo>
                <a:lnTo>
                  <a:pt x="66" y="313"/>
                </a:lnTo>
                <a:lnTo>
                  <a:pt x="66" y="270"/>
                </a:lnTo>
                <a:lnTo>
                  <a:pt x="66" y="237"/>
                </a:lnTo>
                <a:lnTo>
                  <a:pt x="66" y="221"/>
                </a:lnTo>
                <a:lnTo>
                  <a:pt x="66" y="210"/>
                </a:lnTo>
                <a:lnTo>
                  <a:pt x="66" y="221"/>
                </a:lnTo>
                <a:lnTo>
                  <a:pt x="66" y="243"/>
                </a:lnTo>
                <a:lnTo>
                  <a:pt x="66" y="259"/>
                </a:lnTo>
                <a:lnTo>
                  <a:pt x="66" y="264"/>
                </a:lnTo>
                <a:lnTo>
                  <a:pt x="66" y="259"/>
                </a:lnTo>
                <a:lnTo>
                  <a:pt x="66" y="264"/>
                </a:lnTo>
                <a:lnTo>
                  <a:pt x="66" y="270"/>
                </a:lnTo>
                <a:lnTo>
                  <a:pt x="66" y="280"/>
                </a:lnTo>
                <a:lnTo>
                  <a:pt x="66" y="286"/>
                </a:lnTo>
                <a:lnTo>
                  <a:pt x="66" y="280"/>
                </a:lnTo>
                <a:lnTo>
                  <a:pt x="66" y="270"/>
                </a:lnTo>
                <a:lnTo>
                  <a:pt x="66" y="248"/>
                </a:lnTo>
                <a:lnTo>
                  <a:pt x="66" y="226"/>
                </a:lnTo>
                <a:lnTo>
                  <a:pt x="66" y="194"/>
                </a:lnTo>
                <a:lnTo>
                  <a:pt x="66" y="118"/>
                </a:lnTo>
                <a:lnTo>
                  <a:pt x="66" y="43"/>
                </a:lnTo>
                <a:lnTo>
                  <a:pt x="66" y="16"/>
                </a:lnTo>
                <a:lnTo>
                  <a:pt x="66" y="91"/>
                </a:lnTo>
                <a:lnTo>
                  <a:pt x="66" y="221"/>
                </a:lnTo>
                <a:lnTo>
                  <a:pt x="66" y="345"/>
                </a:lnTo>
                <a:lnTo>
                  <a:pt x="73" y="431"/>
                </a:lnTo>
                <a:lnTo>
                  <a:pt x="73" y="485"/>
                </a:lnTo>
                <a:lnTo>
                  <a:pt x="73" y="518"/>
                </a:lnTo>
                <a:lnTo>
                  <a:pt x="73" y="512"/>
                </a:lnTo>
                <a:lnTo>
                  <a:pt x="73" y="464"/>
                </a:lnTo>
                <a:lnTo>
                  <a:pt x="73" y="388"/>
                </a:lnTo>
                <a:lnTo>
                  <a:pt x="73" y="313"/>
                </a:lnTo>
                <a:lnTo>
                  <a:pt x="73" y="237"/>
                </a:lnTo>
                <a:lnTo>
                  <a:pt x="73" y="151"/>
                </a:lnTo>
                <a:lnTo>
                  <a:pt x="73" y="59"/>
                </a:lnTo>
                <a:lnTo>
                  <a:pt x="73" y="0"/>
                </a:lnTo>
                <a:lnTo>
                  <a:pt x="73" y="16"/>
                </a:lnTo>
                <a:lnTo>
                  <a:pt x="73" y="108"/>
                </a:lnTo>
                <a:lnTo>
                  <a:pt x="73" y="216"/>
                </a:lnTo>
                <a:lnTo>
                  <a:pt x="73" y="302"/>
                </a:lnTo>
                <a:lnTo>
                  <a:pt x="73" y="367"/>
                </a:lnTo>
                <a:lnTo>
                  <a:pt x="73" y="426"/>
                </a:lnTo>
                <a:lnTo>
                  <a:pt x="73" y="475"/>
                </a:lnTo>
                <a:lnTo>
                  <a:pt x="73" y="426"/>
                </a:lnTo>
                <a:lnTo>
                  <a:pt x="73" y="350"/>
                </a:lnTo>
                <a:lnTo>
                  <a:pt x="73" y="286"/>
                </a:lnTo>
                <a:lnTo>
                  <a:pt x="73" y="248"/>
                </a:lnTo>
                <a:lnTo>
                  <a:pt x="73" y="221"/>
                </a:lnTo>
                <a:lnTo>
                  <a:pt x="73" y="194"/>
                </a:lnTo>
                <a:lnTo>
                  <a:pt x="73" y="167"/>
                </a:lnTo>
                <a:lnTo>
                  <a:pt x="73" y="162"/>
                </a:lnTo>
                <a:lnTo>
                  <a:pt x="73" y="183"/>
                </a:lnTo>
                <a:lnTo>
                  <a:pt x="73" y="205"/>
                </a:lnTo>
                <a:lnTo>
                  <a:pt x="73" y="210"/>
                </a:lnTo>
                <a:lnTo>
                  <a:pt x="73" y="221"/>
                </a:lnTo>
                <a:lnTo>
                  <a:pt x="73" y="232"/>
                </a:lnTo>
                <a:lnTo>
                  <a:pt x="73" y="243"/>
                </a:lnTo>
                <a:lnTo>
                  <a:pt x="73" y="248"/>
                </a:lnTo>
                <a:lnTo>
                  <a:pt x="73" y="253"/>
                </a:lnTo>
                <a:lnTo>
                  <a:pt x="73" y="270"/>
                </a:lnTo>
                <a:lnTo>
                  <a:pt x="73" y="275"/>
                </a:lnTo>
                <a:lnTo>
                  <a:pt x="73" y="264"/>
                </a:lnTo>
                <a:lnTo>
                  <a:pt x="73" y="248"/>
                </a:lnTo>
                <a:lnTo>
                  <a:pt x="73" y="232"/>
                </a:lnTo>
                <a:lnTo>
                  <a:pt x="73" y="210"/>
                </a:lnTo>
                <a:lnTo>
                  <a:pt x="73" y="199"/>
                </a:lnTo>
                <a:lnTo>
                  <a:pt x="73" y="221"/>
                </a:lnTo>
                <a:lnTo>
                  <a:pt x="73" y="259"/>
                </a:lnTo>
                <a:lnTo>
                  <a:pt x="73" y="302"/>
                </a:lnTo>
                <a:lnTo>
                  <a:pt x="73" y="324"/>
                </a:lnTo>
                <a:lnTo>
                  <a:pt x="73" y="329"/>
                </a:lnTo>
                <a:lnTo>
                  <a:pt x="73" y="307"/>
                </a:lnTo>
                <a:lnTo>
                  <a:pt x="73" y="270"/>
                </a:lnTo>
                <a:lnTo>
                  <a:pt x="73" y="232"/>
                </a:lnTo>
                <a:lnTo>
                  <a:pt x="73" y="199"/>
                </a:lnTo>
                <a:lnTo>
                  <a:pt x="73" y="183"/>
                </a:lnTo>
                <a:lnTo>
                  <a:pt x="73" y="178"/>
                </a:lnTo>
                <a:lnTo>
                  <a:pt x="73" y="205"/>
                </a:lnTo>
                <a:lnTo>
                  <a:pt x="73" y="243"/>
                </a:lnTo>
                <a:lnTo>
                  <a:pt x="73" y="275"/>
                </a:lnTo>
                <a:lnTo>
                  <a:pt x="73" y="291"/>
                </a:lnTo>
                <a:lnTo>
                  <a:pt x="73" y="302"/>
                </a:lnTo>
                <a:lnTo>
                  <a:pt x="73" y="324"/>
                </a:lnTo>
                <a:lnTo>
                  <a:pt x="73" y="334"/>
                </a:lnTo>
                <a:lnTo>
                  <a:pt x="73" y="313"/>
                </a:lnTo>
                <a:lnTo>
                  <a:pt x="73" y="280"/>
                </a:lnTo>
                <a:lnTo>
                  <a:pt x="73" y="259"/>
                </a:lnTo>
                <a:lnTo>
                  <a:pt x="73" y="243"/>
                </a:lnTo>
                <a:lnTo>
                  <a:pt x="73" y="226"/>
                </a:lnTo>
                <a:lnTo>
                  <a:pt x="73" y="189"/>
                </a:lnTo>
                <a:lnTo>
                  <a:pt x="73" y="156"/>
                </a:lnTo>
                <a:lnTo>
                  <a:pt x="73" y="178"/>
                </a:lnTo>
                <a:lnTo>
                  <a:pt x="73" y="221"/>
                </a:lnTo>
                <a:lnTo>
                  <a:pt x="73" y="270"/>
                </a:lnTo>
                <a:lnTo>
                  <a:pt x="73" y="340"/>
                </a:lnTo>
                <a:lnTo>
                  <a:pt x="73" y="410"/>
                </a:lnTo>
                <a:lnTo>
                  <a:pt x="73" y="448"/>
                </a:lnTo>
                <a:lnTo>
                  <a:pt x="73" y="421"/>
                </a:lnTo>
                <a:lnTo>
                  <a:pt x="73" y="345"/>
                </a:lnTo>
                <a:lnTo>
                  <a:pt x="73" y="286"/>
                </a:lnTo>
                <a:lnTo>
                  <a:pt x="73" y="264"/>
                </a:lnTo>
                <a:lnTo>
                  <a:pt x="73" y="270"/>
                </a:lnTo>
                <a:lnTo>
                  <a:pt x="73" y="275"/>
                </a:lnTo>
                <a:lnTo>
                  <a:pt x="73" y="270"/>
                </a:lnTo>
                <a:lnTo>
                  <a:pt x="73" y="259"/>
                </a:lnTo>
                <a:lnTo>
                  <a:pt x="79" y="264"/>
                </a:lnTo>
                <a:lnTo>
                  <a:pt x="79" y="248"/>
                </a:lnTo>
                <a:lnTo>
                  <a:pt x="79" y="226"/>
                </a:lnTo>
                <a:lnTo>
                  <a:pt x="79" y="199"/>
                </a:lnTo>
                <a:lnTo>
                  <a:pt x="79" y="189"/>
                </a:lnTo>
                <a:lnTo>
                  <a:pt x="79" y="194"/>
                </a:lnTo>
                <a:lnTo>
                  <a:pt x="79" y="210"/>
                </a:lnTo>
                <a:lnTo>
                  <a:pt x="79" y="194"/>
                </a:lnTo>
                <a:lnTo>
                  <a:pt x="79" y="183"/>
                </a:lnTo>
                <a:lnTo>
                  <a:pt x="79" y="194"/>
                </a:lnTo>
                <a:lnTo>
                  <a:pt x="79" y="221"/>
                </a:lnTo>
                <a:lnTo>
                  <a:pt x="79" y="253"/>
                </a:lnTo>
                <a:lnTo>
                  <a:pt x="79" y="259"/>
                </a:lnTo>
                <a:lnTo>
                  <a:pt x="79" y="253"/>
                </a:lnTo>
                <a:lnTo>
                  <a:pt x="79" y="264"/>
                </a:lnTo>
                <a:lnTo>
                  <a:pt x="79" y="291"/>
                </a:lnTo>
                <a:lnTo>
                  <a:pt x="79" y="307"/>
                </a:lnTo>
                <a:lnTo>
                  <a:pt x="79" y="291"/>
                </a:lnTo>
                <a:lnTo>
                  <a:pt x="79" y="259"/>
                </a:lnTo>
                <a:lnTo>
                  <a:pt x="79" y="237"/>
                </a:lnTo>
                <a:lnTo>
                  <a:pt x="79" y="232"/>
                </a:lnTo>
                <a:lnTo>
                  <a:pt x="79" y="237"/>
                </a:lnTo>
                <a:lnTo>
                  <a:pt x="79" y="243"/>
                </a:lnTo>
                <a:lnTo>
                  <a:pt x="79" y="264"/>
                </a:lnTo>
                <a:lnTo>
                  <a:pt x="79" y="302"/>
                </a:lnTo>
                <a:lnTo>
                  <a:pt x="79" y="356"/>
                </a:lnTo>
                <a:lnTo>
                  <a:pt x="79" y="399"/>
                </a:lnTo>
                <a:lnTo>
                  <a:pt x="79" y="404"/>
                </a:lnTo>
                <a:lnTo>
                  <a:pt x="79" y="377"/>
                </a:lnTo>
                <a:lnTo>
                  <a:pt x="79" y="334"/>
                </a:lnTo>
                <a:lnTo>
                  <a:pt x="79" y="297"/>
                </a:lnTo>
                <a:lnTo>
                  <a:pt x="79" y="270"/>
                </a:lnTo>
                <a:lnTo>
                  <a:pt x="79" y="243"/>
                </a:lnTo>
                <a:lnTo>
                  <a:pt x="79" y="221"/>
                </a:lnTo>
                <a:lnTo>
                  <a:pt x="79" y="194"/>
                </a:lnTo>
                <a:lnTo>
                  <a:pt x="79" y="189"/>
                </a:lnTo>
                <a:lnTo>
                  <a:pt x="79" y="199"/>
                </a:lnTo>
                <a:lnTo>
                  <a:pt x="79" y="226"/>
                </a:lnTo>
                <a:lnTo>
                  <a:pt x="79" y="248"/>
                </a:lnTo>
                <a:lnTo>
                  <a:pt x="79" y="237"/>
                </a:lnTo>
                <a:lnTo>
                  <a:pt x="79" y="243"/>
                </a:lnTo>
                <a:lnTo>
                  <a:pt x="79" y="226"/>
                </a:lnTo>
                <a:lnTo>
                  <a:pt x="79" y="183"/>
                </a:lnTo>
                <a:lnTo>
                  <a:pt x="79" y="140"/>
                </a:lnTo>
                <a:lnTo>
                  <a:pt x="79" y="135"/>
                </a:lnTo>
                <a:lnTo>
                  <a:pt x="79" y="183"/>
                </a:lnTo>
                <a:lnTo>
                  <a:pt x="79" y="253"/>
                </a:lnTo>
                <a:lnTo>
                  <a:pt x="79" y="307"/>
                </a:lnTo>
                <a:lnTo>
                  <a:pt x="79" y="340"/>
                </a:lnTo>
                <a:lnTo>
                  <a:pt x="79" y="356"/>
                </a:lnTo>
                <a:lnTo>
                  <a:pt x="79" y="361"/>
                </a:lnTo>
                <a:lnTo>
                  <a:pt x="79" y="334"/>
                </a:lnTo>
                <a:lnTo>
                  <a:pt x="79" y="280"/>
                </a:lnTo>
                <a:lnTo>
                  <a:pt x="79" y="232"/>
                </a:lnTo>
                <a:lnTo>
                  <a:pt x="79" y="221"/>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2" name="Freeform 214"/>
          <p:cNvSpPr>
            <a:spLocks/>
          </p:cNvSpPr>
          <p:nvPr/>
        </p:nvSpPr>
        <p:spPr bwMode="auto">
          <a:xfrm>
            <a:off x="6143625" y="2232025"/>
            <a:ext cx="179388" cy="631825"/>
          </a:xfrm>
          <a:custGeom>
            <a:avLst/>
            <a:gdLst>
              <a:gd name="T0" fmla="*/ 0 w 79"/>
              <a:gd name="T1" fmla="*/ 194 h 502"/>
              <a:gd name="T2" fmla="*/ 6 w 79"/>
              <a:gd name="T3" fmla="*/ 270 h 502"/>
              <a:gd name="T4" fmla="*/ 6 w 79"/>
              <a:gd name="T5" fmla="*/ 119 h 502"/>
              <a:gd name="T6" fmla="*/ 6 w 79"/>
              <a:gd name="T7" fmla="*/ 345 h 502"/>
              <a:gd name="T8" fmla="*/ 6 w 79"/>
              <a:gd name="T9" fmla="*/ 313 h 502"/>
              <a:gd name="T10" fmla="*/ 6 w 79"/>
              <a:gd name="T11" fmla="*/ 259 h 502"/>
              <a:gd name="T12" fmla="*/ 12 w 79"/>
              <a:gd name="T13" fmla="*/ 43 h 502"/>
              <a:gd name="T14" fmla="*/ 12 w 79"/>
              <a:gd name="T15" fmla="*/ 232 h 502"/>
              <a:gd name="T16" fmla="*/ 12 w 79"/>
              <a:gd name="T17" fmla="*/ 146 h 502"/>
              <a:gd name="T18" fmla="*/ 12 w 79"/>
              <a:gd name="T19" fmla="*/ 189 h 502"/>
              <a:gd name="T20" fmla="*/ 18 w 79"/>
              <a:gd name="T21" fmla="*/ 270 h 502"/>
              <a:gd name="T22" fmla="*/ 18 w 79"/>
              <a:gd name="T23" fmla="*/ 210 h 502"/>
              <a:gd name="T24" fmla="*/ 18 w 79"/>
              <a:gd name="T25" fmla="*/ 92 h 502"/>
              <a:gd name="T26" fmla="*/ 18 w 79"/>
              <a:gd name="T27" fmla="*/ 221 h 502"/>
              <a:gd name="T28" fmla="*/ 18 w 79"/>
              <a:gd name="T29" fmla="*/ 291 h 502"/>
              <a:gd name="T30" fmla="*/ 24 w 79"/>
              <a:gd name="T31" fmla="*/ 119 h 502"/>
              <a:gd name="T32" fmla="*/ 24 w 79"/>
              <a:gd name="T33" fmla="*/ 38 h 502"/>
              <a:gd name="T34" fmla="*/ 24 w 79"/>
              <a:gd name="T35" fmla="*/ 162 h 502"/>
              <a:gd name="T36" fmla="*/ 24 w 79"/>
              <a:gd name="T37" fmla="*/ 200 h 502"/>
              <a:gd name="T38" fmla="*/ 30 w 79"/>
              <a:gd name="T39" fmla="*/ 270 h 502"/>
              <a:gd name="T40" fmla="*/ 30 w 79"/>
              <a:gd name="T41" fmla="*/ 173 h 502"/>
              <a:gd name="T42" fmla="*/ 30 w 79"/>
              <a:gd name="T43" fmla="*/ 286 h 502"/>
              <a:gd name="T44" fmla="*/ 30 w 79"/>
              <a:gd name="T45" fmla="*/ 27 h 502"/>
              <a:gd name="T46" fmla="*/ 30 w 79"/>
              <a:gd name="T47" fmla="*/ 140 h 502"/>
              <a:gd name="T48" fmla="*/ 36 w 79"/>
              <a:gd name="T49" fmla="*/ 307 h 502"/>
              <a:gd name="T50" fmla="*/ 36 w 79"/>
              <a:gd name="T51" fmla="*/ 200 h 502"/>
              <a:gd name="T52" fmla="*/ 36 w 79"/>
              <a:gd name="T53" fmla="*/ 162 h 502"/>
              <a:gd name="T54" fmla="*/ 36 w 79"/>
              <a:gd name="T55" fmla="*/ 162 h 502"/>
              <a:gd name="T56" fmla="*/ 36 w 79"/>
              <a:gd name="T57" fmla="*/ 140 h 502"/>
              <a:gd name="T58" fmla="*/ 42 w 79"/>
              <a:gd name="T59" fmla="*/ 173 h 502"/>
              <a:gd name="T60" fmla="*/ 42 w 79"/>
              <a:gd name="T61" fmla="*/ 291 h 502"/>
              <a:gd name="T62" fmla="*/ 42 w 79"/>
              <a:gd name="T63" fmla="*/ 264 h 502"/>
              <a:gd name="T64" fmla="*/ 42 w 79"/>
              <a:gd name="T65" fmla="*/ 237 h 502"/>
              <a:gd name="T66" fmla="*/ 48 w 79"/>
              <a:gd name="T67" fmla="*/ 210 h 502"/>
              <a:gd name="T68" fmla="*/ 48 w 79"/>
              <a:gd name="T69" fmla="*/ 264 h 502"/>
              <a:gd name="T70" fmla="*/ 48 w 79"/>
              <a:gd name="T71" fmla="*/ 183 h 502"/>
              <a:gd name="T72" fmla="*/ 48 w 79"/>
              <a:gd name="T73" fmla="*/ 173 h 502"/>
              <a:gd name="T74" fmla="*/ 48 w 79"/>
              <a:gd name="T75" fmla="*/ 200 h 502"/>
              <a:gd name="T76" fmla="*/ 54 w 79"/>
              <a:gd name="T77" fmla="*/ 189 h 502"/>
              <a:gd name="T78" fmla="*/ 54 w 79"/>
              <a:gd name="T79" fmla="*/ 162 h 502"/>
              <a:gd name="T80" fmla="*/ 54 w 79"/>
              <a:gd name="T81" fmla="*/ 313 h 502"/>
              <a:gd name="T82" fmla="*/ 54 w 79"/>
              <a:gd name="T83" fmla="*/ 248 h 502"/>
              <a:gd name="T84" fmla="*/ 54 w 79"/>
              <a:gd name="T85" fmla="*/ 248 h 502"/>
              <a:gd name="T86" fmla="*/ 60 w 79"/>
              <a:gd name="T87" fmla="*/ 286 h 502"/>
              <a:gd name="T88" fmla="*/ 60 w 79"/>
              <a:gd name="T89" fmla="*/ 151 h 502"/>
              <a:gd name="T90" fmla="*/ 60 w 79"/>
              <a:gd name="T91" fmla="*/ 243 h 502"/>
              <a:gd name="T92" fmla="*/ 60 w 79"/>
              <a:gd name="T93" fmla="*/ 140 h 502"/>
              <a:gd name="T94" fmla="*/ 66 w 79"/>
              <a:gd name="T95" fmla="*/ 281 h 502"/>
              <a:gd name="T96" fmla="*/ 66 w 79"/>
              <a:gd name="T97" fmla="*/ 108 h 502"/>
              <a:gd name="T98" fmla="*/ 66 w 79"/>
              <a:gd name="T99" fmla="*/ 351 h 502"/>
              <a:gd name="T100" fmla="*/ 66 w 79"/>
              <a:gd name="T101" fmla="*/ 281 h 502"/>
              <a:gd name="T102" fmla="*/ 66 w 79"/>
              <a:gd name="T103" fmla="*/ 291 h 502"/>
              <a:gd name="T104" fmla="*/ 72 w 79"/>
              <a:gd name="T105" fmla="*/ 200 h 502"/>
              <a:gd name="T106" fmla="*/ 72 w 79"/>
              <a:gd name="T107" fmla="*/ 259 h 502"/>
              <a:gd name="T108" fmla="*/ 72 w 79"/>
              <a:gd name="T109" fmla="*/ 189 h 502"/>
              <a:gd name="T110" fmla="*/ 72 w 79"/>
              <a:gd name="T111" fmla="*/ 221 h 502"/>
              <a:gd name="T112" fmla="*/ 72 w 79"/>
              <a:gd name="T113" fmla="*/ 189 h 502"/>
              <a:gd name="T114" fmla="*/ 79 w 79"/>
              <a:gd name="T115" fmla="*/ 254 h 502"/>
              <a:gd name="T116" fmla="*/ 79 w 79"/>
              <a:gd name="T117" fmla="*/ 313 h 502"/>
              <a:gd name="T118" fmla="*/ 79 w 79"/>
              <a:gd name="T119" fmla="*/ 156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02">
                <a:moveTo>
                  <a:pt x="0" y="178"/>
                </a:moveTo>
                <a:lnTo>
                  <a:pt x="0" y="200"/>
                </a:lnTo>
                <a:lnTo>
                  <a:pt x="0" y="227"/>
                </a:lnTo>
                <a:lnTo>
                  <a:pt x="0" y="264"/>
                </a:lnTo>
                <a:lnTo>
                  <a:pt x="0" y="307"/>
                </a:lnTo>
                <a:lnTo>
                  <a:pt x="0" y="324"/>
                </a:lnTo>
                <a:lnTo>
                  <a:pt x="0" y="307"/>
                </a:lnTo>
                <a:lnTo>
                  <a:pt x="0" y="264"/>
                </a:lnTo>
                <a:lnTo>
                  <a:pt x="0" y="232"/>
                </a:lnTo>
                <a:lnTo>
                  <a:pt x="0" y="221"/>
                </a:lnTo>
                <a:lnTo>
                  <a:pt x="0" y="210"/>
                </a:lnTo>
                <a:lnTo>
                  <a:pt x="0" y="194"/>
                </a:lnTo>
                <a:lnTo>
                  <a:pt x="0" y="189"/>
                </a:lnTo>
                <a:lnTo>
                  <a:pt x="0" y="178"/>
                </a:lnTo>
                <a:lnTo>
                  <a:pt x="0" y="173"/>
                </a:lnTo>
                <a:lnTo>
                  <a:pt x="0" y="178"/>
                </a:lnTo>
                <a:lnTo>
                  <a:pt x="0" y="194"/>
                </a:lnTo>
                <a:lnTo>
                  <a:pt x="0" y="200"/>
                </a:lnTo>
                <a:lnTo>
                  <a:pt x="0" y="167"/>
                </a:lnTo>
                <a:lnTo>
                  <a:pt x="0" y="97"/>
                </a:lnTo>
                <a:lnTo>
                  <a:pt x="0" y="27"/>
                </a:lnTo>
                <a:lnTo>
                  <a:pt x="0" y="0"/>
                </a:lnTo>
                <a:lnTo>
                  <a:pt x="0" y="48"/>
                </a:lnTo>
                <a:lnTo>
                  <a:pt x="6" y="135"/>
                </a:lnTo>
                <a:lnTo>
                  <a:pt x="6" y="216"/>
                </a:lnTo>
                <a:lnTo>
                  <a:pt x="6" y="275"/>
                </a:lnTo>
                <a:lnTo>
                  <a:pt x="6" y="340"/>
                </a:lnTo>
                <a:lnTo>
                  <a:pt x="6" y="421"/>
                </a:lnTo>
                <a:lnTo>
                  <a:pt x="6" y="475"/>
                </a:lnTo>
                <a:lnTo>
                  <a:pt x="6" y="469"/>
                </a:lnTo>
                <a:lnTo>
                  <a:pt x="6" y="415"/>
                </a:lnTo>
                <a:lnTo>
                  <a:pt x="6" y="345"/>
                </a:lnTo>
                <a:lnTo>
                  <a:pt x="6" y="302"/>
                </a:lnTo>
                <a:lnTo>
                  <a:pt x="6" y="270"/>
                </a:lnTo>
                <a:lnTo>
                  <a:pt x="6" y="243"/>
                </a:lnTo>
                <a:lnTo>
                  <a:pt x="6" y="221"/>
                </a:lnTo>
                <a:lnTo>
                  <a:pt x="6" y="210"/>
                </a:lnTo>
                <a:lnTo>
                  <a:pt x="6" y="189"/>
                </a:lnTo>
                <a:lnTo>
                  <a:pt x="6" y="156"/>
                </a:lnTo>
                <a:lnTo>
                  <a:pt x="6" y="119"/>
                </a:lnTo>
                <a:lnTo>
                  <a:pt x="6" y="92"/>
                </a:lnTo>
                <a:lnTo>
                  <a:pt x="6" y="97"/>
                </a:lnTo>
                <a:lnTo>
                  <a:pt x="6" y="113"/>
                </a:lnTo>
                <a:lnTo>
                  <a:pt x="6" y="135"/>
                </a:lnTo>
                <a:lnTo>
                  <a:pt x="6" y="151"/>
                </a:lnTo>
                <a:lnTo>
                  <a:pt x="6" y="167"/>
                </a:lnTo>
                <a:lnTo>
                  <a:pt x="6" y="183"/>
                </a:lnTo>
                <a:lnTo>
                  <a:pt x="6" y="200"/>
                </a:lnTo>
                <a:lnTo>
                  <a:pt x="6" y="173"/>
                </a:lnTo>
                <a:lnTo>
                  <a:pt x="6" y="135"/>
                </a:lnTo>
                <a:lnTo>
                  <a:pt x="6" y="119"/>
                </a:lnTo>
                <a:lnTo>
                  <a:pt x="6" y="146"/>
                </a:lnTo>
                <a:lnTo>
                  <a:pt x="6" y="216"/>
                </a:lnTo>
                <a:lnTo>
                  <a:pt x="6" y="275"/>
                </a:lnTo>
                <a:lnTo>
                  <a:pt x="6" y="318"/>
                </a:lnTo>
                <a:lnTo>
                  <a:pt x="6" y="345"/>
                </a:lnTo>
                <a:lnTo>
                  <a:pt x="6" y="367"/>
                </a:lnTo>
                <a:lnTo>
                  <a:pt x="6" y="318"/>
                </a:lnTo>
                <a:lnTo>
                  <a:pt x="6" y="227"/>
                </a:lnTo>
                <a:lnTo>
                  <a:pt x="6" y="129"/>
                </a:lnTo>
                <a:lnTo>
                  <a:pt x="6" y="75"/>
                </a:lnTo>
                <a:lnTo>
                  <a:pt x="6" y="129"/>
                </a:lnTo>
                <a:lnTo>
                  <a:pt x="6" y="194"/>
                </a:lnTo>
                <a:lnTo>
                  <a:pt x="6" y="264"/>
                </a:lnTo>
                <a:lnTo>
                  <a:pt x="6" y="313"/>
                </a:lnTo>
                <a:lnTo>
                  <a:pt x="6" y="351"/>
                </a:lnTo>
                <a:lnTo>
                  <a:pt x="6" y="361"/>
                </a:lnTo>
                <a:lnTo>
                  <a:pt x="6" y="345"/>
                </a:lnTo>
                <a:lnTo>
                  <a:pt x="6" y="302"/>
                </a:lnTo>
                <a:lnTo>
                  <a:pt x="6" y="259"/>
                </a:lnTo>
                <a:lnTo>
                  <a:pt x="6" y="232"/>
                </a:lnTo>
                <a:lnTo>
                  <a:pt x="6" y="221"/>
                </a:lnTo>
                <a:lnTo>
                  <a:pt x="6" y="216"/>
                </a:lnTo>
                <a:lnTo>
                  <a:pt x="6" y="205"/>
                </a:lnTo>
                <a:lnTo>
                  <a:pt x="6" y="183"/>
                </a:lnTo>
                <a:lnTo>
                  <a:pt x="6" y="162"/>
                </a:lnTo>
                <a:lnTo>
                  <a:pt x="6" y="146"/>
                </a:lnTo>
                <a:lnTo>
                  <a:pt x="6" y="135"/>
                </a:lnTo>
                <a:lnTo>
                  <a:pt x="6" y="108"/>
                </a:lnTo>
                <a:lnTo>
                  <a:pt x="6" y="70"/>
                </a:lnTo>
                <a:lnTo>
                  <a:pt x="6" y="59"/>
                </a:lnTo>
                <a:lnTo>
                  <a:pt x="6" y="97"/>
                </a:lnTo>
                <a:lnTo>
                  <a:pt x="6" y="178"/>
                </a:lnTo>
                <a:lnTo>
                  <a:pt x="6" y="259"/>
                </a:lnTo>
                <a:lnTo>
                  <a:pt x="6" y="313"/>
                </a:lnTo>
                <a:lnTo>
                  <a:pt x="6" y="340"/>
                </a:lnTo>
                <a:lnTo>
                  <a:pt x="6" y="356"/>
                </a:lnTo>
                <a:lnTo>
                  <a:pt x="6" y="351"/>
                </a:lnTo>
                <a:lnTo>
                  <a:pt x="6" y="318"/>
                </a:lnTo>
                <a:lnTo>
                  <a:pt x="6" y="270"/>
                </a:lnTo>
                <a:lnTo>
                  <a:pt x="6" y="221"/>
                </a:lnTo>
                <a:lnTo>
                  <a:pt x="6" y="194"/>
                </a:lnTo>
                <a:lnTo>
                  <a:pt x="6" y="183"/>
                </a:lnTo>
                <a:lnTo>
                  <a:pt x="6" y="162"/>
                </a:lnTo>
                <a:lnTo>
                  <a:pt x="6" y="140"/>
                </a:lnTo>
                <a:lnTo>
                  <a:pt x="6" y="173"/>
                </a:lnTo>
                <a:lnTo>
                  <a:pt x="6" y="221"/>
                </a:lnTo>
                <a:lnTo>
                  <a:pt x="6" y="254"/>
                </a:lnTo>
                <a:lnTo>
                  <a:pt x="6" y="270"/>
                </a:lnTo>
                <a:lnTo>
                  <a:pt x="6" y="275"/>
                </a:lnTo>
                <a:lnTo>
                  <a:pt x="6" y="281"/>
                </a:lnTo>
                <a:lnTo>
                  <a:pt x="6" y="259"/>
                </a:lnTo>
                <a:lnTo>
                  <a:pt x="6" y="227"/>
                </a:lnTo>
                <a:lnTo>
                  <a:pt x="6" y="200"/>
                </a:lnTo>
                <a:lnTo>
                  <a:pt x="12" y="194"/>
                </a:lnTo>
                <a:lnTo>
                  <a:pt x="12" y="183"/>
                </a:lnTo>
                <a:lnTo>
                  <a:pt x="12" y="167"/>
                </a:lnTo>
                <a:lnTo>
                  <a:pt x="12" y="162"/>
                </a:lnTo>
                <a:lnTo>
                  <a:pt x="12" y="167"/>
                </a:lnTo>
                <a:lnTo>
                  <a:pt x="12" y="178"/>
                </a:lnTo>
                <a:lnTo>
                  <a:pt x="12" y="194"/>
                </a:lnTo>
                <a:lnTo>
                  <a:pt x="12" y="205"/>
                </a:lnTo>
                <a:lnTo>
                  <a:pt x="12" y="216"/>
                </a:lnTo>
                <a:lnTo>
                  <a:pt x="12" y="227"/>
                </a:lnTo>
                <a:lnTo>
                  <a:pt x="12" y="232"/>
                </a:lnTo>
                <a:lnTo>
                  <a:pt x="12" y="205"/>
                </a:lnTo>
                <a:lnTo>
                  <a:pt x="12" y="156"/>
                </a:lnTo>
                <a:lnTo>
                  <a:pt x="12" y="92"/>
                </a:lnTo>
                <a:lnTo>
                  <a:pt x="12" y="43"/>
                </a:lnTo>
                <a:lnTo>
                  <a:pt x="12" y="59"/>
                </a:lnTo>
                <a:lnTo>
                  <a:pt x="12" y="162"/>
                </a:lnTo>
                <a:lnTo>
                  <a:pt x="12" y="318"/>
                </a:lnTo>
                <a:lnTo>
                  <a:pt x="12" y="442"/>
                </a:lnTo>
                <a:lnTo>
                  <a:pt x="12" y="496"/>
                </a:lnTo>
                <a:lnTo>
                  <a:pt x="12" y="491"/>
                </a:lnTo>
                <a:lnTo>
                  <a:pt x="12" y="459"/>
                </a:lnTo>
                <a:lnTo>
                  <a:pt x="12" y="415"/>
                </a:lnTo>
                <a:lnTo>
                  <a:pt x="12" y="356"/>
                </a:lnTo>
                <a:lnTo>
                  <a:pt x="12" y="270"/>
                </a:lnTo>
                <a:lnTo>
                  <a:pt x="12" y="162"/>
                </a:lnTo>
                <a:lnTo>
                  <a:pt x="12" y="59"/>
                </a:lnTo>
                <a:lnTo>
                  <a:pt x="12" y="5"/>
                </a:lnTo>
                <a:lnTo>
                  <a:pt x="12" y="27"/>
                </a:lnTo>
                <a:lnTo>
                  <a:pt x="12" y="108"/>
                </a:lnTo>
                <a:lnTo>
                  <a:pt x="12" y="189"/>
                </a:lnTo>
                <a:lnTo>
                  <a:pt x="12" y="232"/>
                </a:lnTo>
                <a:lnTo>
                  <a:pt x="12" y="243"/>
                </a:lnTo>
                <a:lnTo>
                  <a:pt x="12" y="248"/>
                </a:lnTo>
                <a:lnTo>
                  <a:pt x="12" y="243"/>
                </a:lnTo>
                <a:lnTo>
                  <a:pt x="12" y="232"/>
                </a:lnTo>
                <a:lnTo>
                  <a:pt x="12" y="216"/>
                </a:lnTo>
                <a:lnTo>
                  <a:pt x="12" y="210"/>
                </a:lnTo>
                <a:lnTo>
                  <a:pt x="12" y="227"/>
                </a:lnTo>
                <a:lnTo>
                  <a:pt x="12" y="254"/>
                </a:lnTo>
                <a:lnTo>
                  <a:pt x="12" y="270"/>
                </a:lnTo>
                <a:lnTo>
                  <a:pt x="12" y="264"/>
                </a:lnTo>
                <a:lnTo>
                  <a:pt x="12" y="243"/>
                </a:lnTo>
                <a:lnTo>
                  <a:pt x="12" y="221"/>
                </a:lnTo>
                <a:lnTo>
                  <a:pt x="12" y="189"/>
                </a:lnTo>
                <a:lnTo>
                  <a:pt x="12" y="162"/>
                </a:lnTo>
                <a:lnTo>
                  <a:pt x="12" y="146"/>
                </a:lnTo>
                <a:lnTo>
                  <a:pt x="12" y="151"/>
                </a:lnTo>
                <a:lnTo>
                  <a:pt x="12" y="146"/>
                </a:lnTo>
                <a:lnTo>
                  <a:pt x="12" y="113"/>
                </a:lnTo>
                <a:lnTo>
                  <a:pt x="12" y="70"/>
                </a:lnTo>
                <a:lnTo>
                  <a:pt x="12" y="119"/>
                </a:lnTo>
                <a:lnTo>
                  <a:pt x="12" y="189"/>
                </a:lnTo>
                <a:lnTo>
                  <a:pt x="12" y="254"/>
                </a:lnTo>
                <a:lnTo>
                  <a:pt x="12" y="324"/>
                </a:lnTo>
                <a:lnTo>
                  <a:pt x="12" y="383"/>
                </a:lnTo>
                <a:lnTo>
                  <a:pt x="12" y="399"/>
                </a:lnTo>
                <a:lnTo>
                  <a:pt x="12" y="356"/>
                </a:lnTo>
                <a:lnTo>
                  <a:pt x="12" y="286"/>
                </a:lnTo>
                <a:lnTo>
                  <a:pt x="12" y="227"/>
                </a:lnTo>
                <a:lnTo>
                  <a:pt x="12" y="205"/>
                </a:lnTo>
                <a:lnTo>
                  <a:pt x="12" y="200"/>
                </a:lnTo>
                <a:lnTo>
                  <a:pt x="12" y="194"/>
                </a:lnTo>
                <a:lnTo>
                  <a:pt x="12" y="189"/>
                </a:lnTo>
                <a:lnTo>
                  <a:pt x="12" y="183"/>
                </a:lnTo>
                <a:lnTo>
                  <a:pt x="12" y="189"/>
                </a:lnTo>
                <a:lnTo>
                  <a:pt x="12" y="178"/>
                </a:lnTo>
                <a:lnTo>
                  <a:pt x="12" y="156"/>
                </a:lnTo>
                <a:lnTo>
                  <a:pt x="12" y="146"/>
                </a:lnTo>
                <a:lnTo>
                  <a:pt x="12" y="162"/>
                </a:lnTo>
                <a:lnTo>
                  <a:pt x="12" y="194"/>
                </a:lnTo>
                <a:lnTo>
                  <a:pt x="12" y="243"/>
                </a:lnTo>
                <a:lnTo>
                  <a:pt x="12" y="297"/>
                </a:lnTo>
                <a:lnTo>
                  <a:pt x="12" y="340"/>
                </a:lnTo>
                <a:lnTo>
                  <a:pt x="12" y="345"/>
                </a:lnTo>
                <a:lnTo>
                  <a:pt x="12" y="307"/>
                </a:lnTo>
                <a:lnTo>
                  <a:pt x="12" y="237"/>
                </a:lnTo>
                <a:lnTo>
                  <a:pt x="12" y="178"/>
                </a:lnTo>
                <a:lnTo>
                  <a:pt x="12" y="140"/>
                </a:lnTo>
                <a:lnTo>
                  <a:pt x="18" y="146"/>
                </a:lnTo>
                <a:lnTo>
                  <a:pt x="18" y="183"/>
                </a:lnTo>
                <a:lnTo>
                  <a:pt x="18" y="232"/>
                </a:lnTo>
                <a:lnTo>
                  <a:pt x="18" y="270"/>
                </a:lnTo>
                <a:lnTo>
                  <a:pt x="18" y="286"/>
                </a:lnTo>
                <a:lnTo>
                  <a:pt x="18" y="291"/>
                </a:lnTo>
                <a:lnTo>
                  <a:pt x="18" y="281"/>
                </a:lnTo>
                <a:lnTo>
                  <a:pt x="18" y="259"/>
                </a:lnTo>
                <a:lnTo>
                  <a:pt x="18" y="227"/>
                </a:lnTo>
                <a:lnTo>
                  <a:pt x="18" y="200"/>
                </a:lnTo>
                <a:lnTo>
                  <a:pt x="18" y="178"/>
                </a:lnTo>
                <a:lnTo>
                  <a:pt x="18" y="173"/>
                </a:lnTo>
                <a:lnTo>
                  <a:pt x="18" y="156"/>
                </a:lnTo>
                <a:lnTo>
                  <a:pt x="18" y="146"/>
                </a:lnTo>
                <a:lnTo>
                  <a:pt x="18" y="167"/>
                </a:lnTo>
                <a:lnTo>
                  <a:pt x="18" y="194"/>
                </a:lnTo>
                <a:lnTo>
                  <a:pt x="18" y="221"/>
                </a:lnTo>
                <a:lnTo>
                  <a:pt x="18" y="232"/>
                </a:lnTo>
                <a:lnTo>
                  <a:pt x="18" y="227"/>
                </a:lnTo>
                <a:lnTo>
                  <a:pt x="18" y="216"/>
                </a:lnTo>
                <a:lnTo>
                  <a:pt x="18" y="210"/>
                </a:lnTo>
                <a:lnTo>
                  <a:pt x="18" y="205"/>
                </a:lnTo>
                <a:lnTo>
                  <a:pt x="18" y="194"/>
                </a:lnTo>
                <a:lnTo>
                  <a:pt x="18" y="167"/>
                </a:lnTo>
                <a:lnTo>
                  <a:pt x="18" y="140"/>
                </a:lnTo>
                <a:lnTo>
                  <a:pt x="18" y="167"/>
                </a:lnTo>
                <a:lnTo>
                  <a:pt x="18" y="210"/>
                </a:lnTo>
                <a:lnTo>
                  <a:pt x="18" y="254"/>
                </a:lnTo>
                <a:lnTo>
                  <a:pt x="18" y="297"/>
                </a:lnTo>
                <a:lnTo>
                  <a:pt x="18" y="334"/>
                </a:lnTo>
                <a:lnTo>
                  <a:pt x="18" y="340"/>
                </a:lnTo>
                <a:lnTo>
                  <a:pt x="18" y="324"/>
                </a:lnTo>
                <a:lnTo>
                  <a:pt x="18" y="297"/>
                </a:lnTo>
                <a:lnTo>
                  <a:pt x="18" y="264"/>
                </a:lnTo>
                <a:lnTo>
                  <a:pt x="18" y="227"/>
                </a:lnTo>
                <a:lnTo>
                  <a:pt x="18" y="162"/>
                </a:lnTo>
                <a:lnTo>
                  <a:pt x="18" y="102"/>
                </a:lnTo>
                <a:lnTo>
                  <a:pt x="18" y="92"/>
                </a:lnTo>
                <a:lnTo>
                  <a:pt x="18" y="140"/>
                </a:lnTo>
                <a:lnTo>
                  <a:pt x="18" y="210"/>
                </a:lnTo>
                <a:lnTo>
                  <a:pt x="18" y="254"/>
                </a:lnTo>
                <a:lnTo>
                  <a:pt x="18" y="264"/>
                </a:lnTo>
                <a:lnTo>
                  <a:pt x="18" y="270"/>
                </a:lnTo>
                <a:lnTo>
                  <a:pt x="18" y="281"/>
                </a:lnTo>
                <a:lnTo>
                  <a:pt x="18" y="264"/>
                </a:lnTo>
                <a:lnTo>
                  <a:pt x="18" y="227"/>
                </a:lnTo>
                <a:lnTo>
                  <a:pt x="18" y="189"/>
                </a:lnTo>
                <a:lnTo>
                  <a:pt x="18" y="173"/>
                </a:lnTo>
                <a:lnTo>
                  <a:pt x="18" y="183"/>
                </a:lnTo>
                <a:lnTo>
                  <a:pt x="18" y="205"/>
                </a:lnTo>
                <a:lnTo>
                  <a:pt x="18" y="221"/>
                </a:lnTo>
                <a:lnTo>
                  <a:pt x="18" y="237"/>
                </a:lnTo>
                <a:lnTo>
                  <a:pt x="18" y="243"/>
                </a:lnTo>
                <a:lnTo>
                  <a:pt x="18" y="237"/>
                </a:lnTo>
                <a:lnTo>
                  <a:pt x="18" y="221"/>
                </a:lnTo>
                <a:lnTo>
                  <a:pt x="18" y="205"/>
                </a:lnTo>
                <a:lnTo>
                  <a:pt x="18" y="200"/>
                </a:lnTo>
                <a:lnTo>
                  <a:pt x="18" y="205"/>
                </a:lnTo>
                <a:lnTo>
                  <a:pt x="18" y="200"/>
                </a:lnTo>
                <a:lnTo>
                  <a:pt x="18" y="183"/>
                </a:lnTo>
                <a:lnTo>
                  <a:pt x="18" y="167"/>
                </a:lnTo>
                <a:lnTo>
                  <a:pt x="18" y="156"/>
                </a:lnTo>
                <a:lnTo>
                  <a:pt x="18" y="167"/>
                </a:lnTo>
                <a:lnTo>
                  <a:pt x="18" y="183"/>
                </a:lnTo>
                <a:lnTo>
                  <a:pt x="18" y="205"/>
                </a:lnTo>
                <a:lnTo>
                  <a:pt x="18" y="221"/>
                </a:lnTo>
                <a:lnTo>
                  <a:pt x="18" y="232"/>
                </a:lnTo>
                <a:lnTo>
                  <a:pt x="18" y="227"/>
                </a:lnTo>
                <a:lnTo>
                  <a:pt x="18" y="232"/>
                </a:lnTo>
                <a:lnTo>
                  <a:pt x="18" y="248"/>
                </a:lnTo>
                <a:lnTo>
                  <a:pt x="18" y="275"/>
                </a:lnTo>
                <a:lnTo>
                  <a:pt x="18" y="291"/>
                </a:lnTo>
                <a:lnTo>
                  <a:pt x="18" y="270"/>
                </a:lnTo>
                <a:lnTo>
                  <a:pt x="18" y="210"/>
                </a:lnTo>
                <a:lnTo>
                  <a:pt x="18" y="151"/>
                </a:lnTo>
                <a:lnTo>
                  <a:pt x="24" y="135"/>
                </a:lnTo>
                <a:lnTo>
                  <a:pt x="24" y="173"/>
                </a:lnTo>
                <a:lnTo>
                  <a:pt x="24" y="237"/>
                </a:lnTo>
                <a:lnTo>
                  <a:pt x="24" y="291"/>
                </a:lnTo>
                <a:lnTo>
                  <a:pt x="24" y="334"/>
                </a:lnTo>
                <a:lnTo>
                  <a:pt x="24" y="356"/>
                </a:lnTo>
                <a:lnTo>
                  <a:pt x="24" y="329"/>
                </a:lnTo>
                <a:lnTo>
                  <a:pt x="24" y="286"/>
                </a:lnTo>
                <a:lnTo>
                  <a:pt x="24" y="243"/>
                </a:lnTo>
                <a:lnTo>
                  <a:pt x="24" y="205"/>
                </a:lnTo>
                <a:lnTo>
                  <a:pt x="24" y="167"/>
                </a:lnTo>
                <a:lnTo>
                  <a:pt x="24" y="129"/>
                </a:lnTo>
                <a:lnTo>
                  <a:pt x="24" y="102"/>
                </a:lnTo>
                <a:lnTo>
                  <a:pt x="24" y="119"/>
                </a:lnTo>
                <a:lnTo>
                  <a:pt x="24" y="129"/>
                </a:lnTo>
                <a:lnTo>
                  <a:pt x="24" y="113"/>
                </a:lnTo>
                <a:lnTo>
                  <a:pt x="24" y="92"/>
                </a:lnTo>
                <a:lnTo>
                  <a:pt x="24" y="97"/>
                </a:lnTo>
                <a:lnTo>
                  <a:pt x="24" y="135"/>
                </a:lnTo>
                <a:lnTo>
                  <a:pt x="24" y="200"/>
                </a:lnTo>
                <a:lnTo>
                  <a:pt x="24" y="248"/>
                </a:lnTo>
                <a:lnTo>
                  <a:pt x="24" y="281"/>
                </a:lnTo>
                <a:lnTo>
                  <a:pt x="24" y="297"/>
                </a:lnTo>
                <a:lnTo>
                  <a:pt x="24" y="302"/>
                </a:lnTo>
                <a:lnTo>
                  <a:pt x="24" y="307"/>
                </a:lnTo>
                <a:lnTo>
                  <a:pt x="24" y="297"/>
                </a:lnTo>
                <a:lnTo>
                  <a:pt x="24" y="264"/>
                </a:lnTo>
                <a:lnTo>
                  <a:pt x="24" y="232"/>
                </a:lnTo>
                <a:lnTo>
                  <a:pt x="24" y="178"/>
                </a:lnTo>
                <a:lnTo>
                  <a:pt x="24" y="108"/>
                </a:lnTo>
                <a:lnTo>
                  <a:pt x="24" y="38"/>
                </a:lnTo>
                <a:lnTo>
                  <a:pt x="24" y="5"/>
                </a:lnTo>
                <a:lnTo>
                  <a:pt x="24" y="48"/>
                </a:lnTo>
                <a:lnTo>
                  <a:pt x="24" y="140"/>
                </a:lnTo>
                <a:lnTo>
                  <a:pt x="24" y="248"/>
                </a:lnTo>
                <a:lnTo>
                  <a:pt x="24" y="329"/>
                </a:lnTo>
                <a:lnTo>
                  <a:pt x="24" y="394"/>
                </a:lnTo>
                <a:lnTo>
                  <a:pt x="24" y="432"/>
                </a:lnTo>
                <a:lnTo>
                  <a:pt x="24" y="442"/>
                </a:lnTo>
                <a:lnTo>
                  <a:pt x="24" y="415"/>
                </a:lnTo>
                <a:lnTo>
                  <a:pt x="24" y="351"/>
                </a:lnTo>
                <a:lnTo>
                  <a:pt x="24" y="281"/>
                </a:lnTo>
                <a:lnTo>
                  <a:pt x="24" y="216"/>
                </a:lnTo>
                <a:lnTo>
                  <a:pt x="24" y="178"/>
                </a:lnTo>
                <a:lnTo>
                  <a:pt x="24" y="167"/>
                </a:lnTo>
                <a:lnTo>
                  <a:pt x="24" y="156"/>
                </a:lnTo>
                <a:lnTo>
                  <a:pt x="24" y="151"/>
                </a:lnTo>
                <a:lnTo>
                  <a:pt x="24" y="162"/>
                </a:lnTo>
                <a:lnTo>
                  <a:pt x="24" y="183"/>
                </a:lnTo>
                <a:lnTo>
                  <a:pt x="24" y="200"/>
                </a:lnTo>
                <a:lnTo>
                  <a:pt x="24" y="205"/>
                </a:lnTo>
                <a:lnTo>
                  <a:pt x="24" y="194"/>
                </a:lnTo>
                <a:lnTo>
                  <a:pt x="24" y="173"/>
                </a:lnTo>
                <a:lnTo>
                  <a:pt x="24" y="156"/>
                </a:lnTo>
                <a:lnTo>
                  <a:pt x="24" y="178"/>
                </a:lnTo>
                <a:lnTo>
                  <a:pt x="24" y="194"/>
                </a:lnTo>
                <a:lnTo>
                  <a:pt x="24" y="205"/>
                </a:lnTo>
                <a:lnTo>
                  <a:pt x="24" y="221"/>
                </a:lnTo>
                <a:lnTo>
                  <a:pt x="24" y="243"/>
                </a:lnTo>
                <a:lnTo>
                  <a:pt x="24" y="254"/>
                </a:lnTo>
                <a:lnTo>
                  <a:pt x="24" y="248"/>
                </a:lnTo>
                <a:lnTo>
                  <a:pt x="24" y="237"/>
                </a:lnTo>
                <a:lnTo>
                  <a:pt x="24" y="232"/>
                </a:lnTo>
                <a:lnTo>
                  <a:pt x="24" y="221"/>
                </a:lnTo>
                <a:lnTo>
                  <a:pt x="24" y="200"/>
                </a:lnTo>
                <a:lnTo>
                  <a:pt x="24" y="178"/>
                </a:lnTo>
                <a:lnTo>
                  <a:pt x="24" y="194"/>
                </a:lnTo>
                <a:lnTo>
                  <a:pt x="24" y="216"/>
                </a:lnTo>
                <a:lnTo>
                  <a:pt x="24" y="221"/>
                </a:lnTo>
                <a:lnTo>
                  <a:pt x="24" y="227"/>
                </a:lnTo>
                <a:lnTo>
                  <a:pt x="24" y="237"/>
                </a:lnTo>
                <a:lnTo>
                  <a:pt x="24" y="227"/>
                </a:lnTo>
                <a:lnTo>
                  <a:pt x="24" y="194"/>
                </a:lnTo>
                <a:lnTo>
                  <a:pt x="24" y="167"/>
                </a:lnTo>
                <a:lnTo>
                  <a:pt x="24" y="200"/>
                </a:lnTo>
                <a:lnTo>
                  <a:pt x="24" y="248"/>
                </a:lnTo>
                <a:lnTo>
                  <a:pt x="24" y="291"/>
                </a:lnTo>
                <a:lnTo>
                  <a:pt x="30" y="324"/>
                </a:lnTo>
                <a:lnTo>
                  <a:pt x="30" y="329"/>
                </a:lnTo>
                <a:lnTo>
                  <a:pt x="30" y="318"/>
                </a:lnTo>
                <a:lnTo>
                  <a:pt x="30" y="297"/>
                </a:lnTo>
                <a:lnTo>
                  <a:pt x="30" y="270"/>
                </a:lnTo>
                <a:lnTo>
                  <a:pt x="30" y="243"/>
                </a:lnTo>
                <a:lnTo>
                  <a:pt x="30" y="200"/>
                </a:lnTo>
                <a:lnTo>
                  <a:pt x="30" y="146"/>
                </a:lnTo>
                <a:lnTo>
                  <a:pt x="30" y="102"/>
                </a:lnTo>
                <a:lnTo>
                  <a:pt x="30" y="97"/>
                </a:lnTo>
                <a:lnTo>
                  <a:pt x="30" y="140"/>
                </a:lnTo>
                <a:lnTo>
                  <a:pt x="30" y="189"/>
                </a:lnTo>
                <a:lnTo>
                  <a:pt x="30" y="221"/>
                </a:lnTo>
                <a:lnTo>
                  <a:pt x="30" y="237"/>
                </a:lnTo>
                <a:lnTo>
                  <a:pt x="30" y="254"/>
                </a:lnTo>
                <a:lnTo>
                  <a:pt x="30" y="270"/>
                </a:lnTo>
                <a:lnTo>
                  <a:pt x="30" y="275"/>
                </a:lnTo>
                <a:lnTo>
                  <a:pt x="30" y="254"/>
                </a:lnTo>
                <a:lnTo>
                  <a:pt x="30" y="210"/>
                </a:lnTo>
                <a:lnTo>
                  <a:pt x="30" y="173"/>
                </a:lnTo>
                <a:lnTo>
                  <a:pt x="30" y="162"/>
                </a:lnTo>
                <a:lnTo>
                  <a:pt x="30" y="173"/>
                </a:lnTo>
                <a:lnTo>
                  <a:pt x="30" y="200"/>
                </a:lnTo>
                <a:lnTo>
                  <a:pt x="30" y="227"/>
                </a:lnTo>
                <a:lnTo>
                  <a:pt x="30" y="243"/>
                </a:lnTo>
                <a:lnTo>
                  <a:pt x="30" y="254"/>
                </a:lnTo>
                <a:lnTo>
                  <a:pt x="30" y="259"/>
                </a:lnTo>
                <a:lnTo>
                  <a:pt x="30" y="243"/>
                </a:lnTo>
                <a:lnTo>
                  <a:pt x="30" y="205"/>
                </a:lnTo>
                <a:lnTo>
                  <a:pt x="30" y="173"/>
                </a:lnTo>
                <a:lnTo>
                  <a:pt x="30" y="146"/>
                </a:lnTo>
                <a:lnTo>
                  <a:pt x="30" y="129"/>
                </a:lnTo>
                <a:lnTo>
                  <a:pt x="30" y="119"/>
                </a:lnTo>
                <a:lnTo>
                  <a:pt x="30" y="124"/>
                </a:lnTo>
                <a:lnTo>
                  <a:pt x="30" y="140"/>
                </a:lnTo>
                <a:lnTo>
                  <a:pt x="30" y="167"/>
                </a:lnTo>
                <a:lnTo>
                  <a:pt x="30" y="205"/>
                </a:lnTo>
                <a:lnTo>
                  <a:pt x="30" y="248"/>
                </a:lnTo>
                <a:lnTo>
                  <a:pt x="30" y="286"/>
                </a:lnTo>
                <a:lnTo>
                  <a:pt x="30" y="281"/>
                </a:lnTo>
                <a:lnTo>
                  <a:pt x="30" y="221"/>
                </a:lnTo>
                <a:lnTo>
                  <a:pt x="30" y="146"/>
                </a:lnTo>
                <a:lnTo>
                  <a:pt x="30" y="108"/>
                </a:lnTo>
                <a:lnTo>
                  <a:pt x="30" y="146"/>
                </a:lnTo>
                <a:lnTo>
                  <a:pt x="30" y="248"/>
                </a:lnTo>
                <a:lnTo>
                  <a:pt x="30" y="367"/>
                </a:lnTo>
                <a:lnTo>
                  <a:pt x="30" y="459"/>
                </a:lnTo>
                <a:lnTo>
                  <a:pt x="30" y="502"/>
                </a:lnTo>
                <a:lnTo>
                  <a:pt x="30" y="496"/>
                </a:lnTo>
                <a:lnTo>
                  <a:pt x="30" y="453"/>
                </a:lnTo>
                <a:lnTo>
                  <a:pt x="30" y="372"/>
                </a:lnTo>
                <a:lnTo>
                  <a:pt x="30" y="270"/>
                </a:lnTo>
                <a:lnTo>
                  <a:pt x="30" y="167"/>
                </a:lnTo>
                <a:lnTo>
                  <a:pt x="30" y="92"/>
                </a:lnTo>
                <a:lnTo>
                  <a:pt x="30" y="48"/>
                </a:lnTo>
                <a:lnTo>
                  <a:pt x="30" y="27"/>
                </a:lnTo>
                <a:lnTo>
                  <a:pt x="30" y="32"/>
                </a:lnTo>
                <a:lnTo>
                  <a:pt x="30" y="54"/>
                </a:lnTo>
                <a:lnTo>
                  <a:pt x="30" y="81"/>
                </a:lnTo>
                <a:lnTo>
                  <a:pt x="30" y="119"/>
                </a:lnTo>
                <a:lnTo>
                  <a:pt x="30" y="162"/>
                </a:lnTo>
                <a:lnTo>
                  <a:pt x="30" y="216"/>
                </a:lnTo>
                <a:lnTo>
                  <a:pt x="30" y="259"/>
                </a:lnTo>
                <a:lnTo>
                  <a:pt x="30" y="286"/>
                </a:lnTo>
                <a:lnTo>
                  <a:pt x="30" y="313"/>
                </a:lnTo>
                <a:lnTo>
                  <a:pt x="30" y="324"/>
                </a:lnTo>
                <a:lnTo>
                  <a:pt x="30" y="318"/>
                </a:lnTo>
                <a:lnTo>
                  <a:pt x="30" y="281"/>
                </a:lnTo>
                <a:lnTo>
                  <a:pt x="30" y="227"/>
                </a:lnTo>
                <a:lnTo>
                  <a:pt x="30" y="189"/>
                </a:lnTo>
                <a:lnTo>
                  <a:pt x="30" y="167"/>
                </a:lnTo>
                <a:lnTo>
                  <a:pt x="30" y="151"/>
                </a:lnTo>
                <a:lnTo>
                  <a:pt x="30" y="140"/>
                </a:lnTo>
                <a:lnTo>
                  <a:pt x="30" y="162"/>
                </a:lnTo>
                <a:lnTo>
                  <a:pt x="30" y="194"/>
                </a:lnTo>
                <a:lnTo>
                  <a:pt x="30" y="227"/>
                </a:lnTo>
                <a:lnTo>
                  <a:pt x="30" y="243"/>
                </a:lnTo>
                <a:lnTo>
                  <a:pt x="30" y="237"/>
                </a:lnTo>
                <a:lnTo>
                  <a:pt x="30" y="232"/>
                </a:lnTo>
                <a:lnTo>
                  <a:pt x="30" y="227"/>
                </a:lnTo>
                <a:lnTo>
                  <a:pt x="30" y="210"/>
                </a:lnTo>
                <a:lnTo>
                  <a:pt x="36" y="183"/>
                </a:lnTo>
                <a:lnTo>
                  <a:pt x="36" y="167"/>
                </a:lnTo>
                <a:lnTo>
                  <a:pt x="36" y="173"/>
                </a:lnTo>
                <a:lnTo>
                  <a:pt x="36" y="189"/>
                </a:lnTo>
                <a:lnTo>
                  <a:pt x="36" y="200"/>
                </a:lnTo>
                <a:lnTo>
                  <a:pt x="36" y="205"/>
                </a:lnTo>
                <a:lnTo>
                  <a:pt x="36" y="227"/>
                </a:lnTo>
                <a:lnTo>
                  <a:pt x="36" y="275"/>
                </a:lnTo>
                <a:lnTo>
                  <a:pt x="36" y="307"/>
                </a:lnTo>
                <a:lnTo>
                  <a:pt x="36" y="302"/>
                </a:lnTo>
                <a:lnTo>
                  <a:pt x="36" y="275"/>
                </a:lnTo>
                <a:lnTo>
                  <a:pt x="36" y="243"/>
                </a:lnTo>
                <a:lnTo>
                  <a:pt x="36" y="221"/>
                </a:lnTo>
                <a:lnTo>
                  <a:pt x="36" y="205"/>
                </a:lnTo>
                <a:lnTo>
                  <a:pt x="36" y="183"/>
                </a:lnTo>
                <a:lnTo>
                  <a:pt x="36" y="173"/>
                </a:lnTo>
                <a:lnTo>
                  <a:pt x="36" y="189"/>
                </a:lnTo>
                <a:lnTo>
                  <a:pt x="36" y="237"/>
                </a:lnTo>
                <a:lnTo>
                  <a:pt x="36" y="281"/>
                </a:lnTo>
                <a:lnTo>
                  <a:pt x="36" y="307"/>
                </a:lnTo>
                <a:lnTo>
                  <a:pt x="36" y="286"/>
                </a:lnTo>
                <a:lnTo>
                  <a:pt x="36" y="259"/>
                </a:lnTo>
                <a:lnTo>
                  <a:pt x="36" y="237"/>
                </a:lnTo>
                <a:lnTo>
                  <a:pt x="36" y="227"/>
                </a:lnTo>
                <a:lnTo>
                  <a:pt x="36" y="216"/>
                </a:lnTo>
                <a:lnTo>
                  <a:pt x="36" y="200"/>
                </a:lnTo>
                <a:lnTo>
                  <a:pt x="36" y="183"/>
                </a:lnTo>
                <a:lnTo>
                  <a:pt x="36" y="178"/>
                </a:lnTo>
                <a:lnTo>
                  <a:pt x="36" y="167"/>
                </a:lnTo>
                <a:lnTo>
                  <a:pt x="36" y="156"/>
                </a:lnTo>
                <a:lnTo>
                  <a:pt x="36" y="173"/>
                </a:lnTo>
                <a:lnTo>
                  <a:pt x="36" y="205"/>
                </a:lnTo>
                <a:lnTo>
                  <a:pt x="36" y="221"/>
                </a:lnTo>
                <a:lnTo>
                  <a:pt x="36" y="200"/>
                </a:lnTo>
                <a:lnTo>
                  <a:pt x="36" y="162"/>
                </a:lnTo>
                <a:lnTo>
                  <a:pt x="36" y="151"/>
                </a:lnTo>
                <a:lnTo>
                  <a:pt x="36" y="178"/>
                </a:lnTo>
                <a:lnTo>
                  <a:pt x="36" y="210"/>
                </a:lnTo>
                <a:lnTo>
                  <a:pt x="36" y="216"/>
                </a:lnTo>
                <a:lnTo>
                  <a:pt x="36" y="194"/>
                </a:lnTo>
                <a:lnTo>
                  <a:pt x="36" y="167"/>
                </a:lnTo>
                <a:lnTo>
                  <a:pt x="36" y="156"/>
                </a:lnTo>
                <a:lnTo>
                  <a:pt x="36" y="162"/>
                </a:lnTo>
                <a:lnTo>
                  <a:pt x="36" y="200"/>
                </a:lnTo>
                <a:lnTo>
                  <a:pt x="36" y="270"/>
                </a:lnTo>
                <a:lnTo>
                  <a:pt x="36" y="351"/>
                </a:lnTo>
                <a:lnTo>
                  <a:pt x="36" y="388"/>
                </a:lnTo>
                <a:lnTo>
                  <a:pt x="36" y="372"/>
                </a:lnTo>
                <a:lnTo>
                  <a:pt x="36" y="313"/>
                </a:lnTo>
                <a:lnTo>
                  <a:pt x="36" y="264"/>
                </a:lnTo>
                <a:lnTo>
                  <a:pt x="36" y="243"/>
                </a:lnTo>
                <a:lnTo>
                  <a:pt x="36" y="227"/>
                </a:lnTo>
                <a:lnTo>
                  <a:pt x="36" y="194"/>
                </a:lnTo>
                <a:lnTo>
                  <a:pt x="36" y="140"/>
                </a:lnTo>
                <a:lnTo>
                  <a:pt x="36" y="97"/>
                </a:lnTo>
                <a:lnTo>
                  <a:pt x="36" y="92"/>
                </a:lnTo>
                <a:lnTo>
                  <a:pt x="36" y="113"/>
                </a:lnTo>
                <a:lnTo>
                  <a:pt x="36" y="135"/>
                </a:lnTo>
                <a:lnTo>
                  <a:pt x="36" y="146"/>
                </a:lnTo>
                <a:lnTo>
                  <a:pt x="36" y="162"/>
                </a:lnTo>
                <a:lnTo>
                  <a:pt x="36" y="194"/>
                </a:lnTo>
                <a:lnTo>
                  <a:pt x="36" y="237"/>
                </a:lnTo>
                <a:lnTo>
                  <a:pt x="36" y="286"/>
                </a:lnTo>
                <a:lnTo>
                  <a:pt x="36" y="313"/>
                </a:lnTo>
                <a:lnTo>
                  <a:pt x="36" y="297"/>
                </a:lnTo>
                <a:lnTo>
                  <a:pt x="36" y="281"/>
                </a:lnTo>
                <a:lnTo>
                  <a:pt x="36" y="275"/>
                </a:lnTo>
                <a:lnTo>
                  <a:pt x="36" y="270"/>
                </a:lnTo>
                <a:lnTo>
                  <a:pt x="36" y="259"/>
                </a:lnTo>
                <a:lnTo>
                  <a:pt x="36" y="254"/>
                </a:lnTo>
                <a:lnTo>
                  <a:pt x="36" y="248"/>
                </a:lnTo>
                <a:lnTo>
                  <a:pt x="36" y="237"/>
                </a:lnTo>
                <a:lnTo>
                  <a:pt x="36" y="210"/>
                </a:lnTo>
                <a:lnTo>
                  <a:pt x="36" y="167"/>
                </a:lnTo>
                <a:lnTo>
                  <a:pt x="36" y="140"/>
                </a:lnTo>
                <a:lnTo>
                  <a:pt x="36" y="129"/>
                </a:lnTo>
                <a:lnTo>
                  <a:pt x="36" y="140"/>
                </a:lnTo>
                <a:lnTo>
                  <a:pt x="36" y="151"/>
                </a:lnTo>
                <a:lnTo>
                  <a:pt x="36" y="146"/>
                </a:lnTo>
                <a:lnTo>
                  <a:pt x="42" y="129"/>
                </a:lnTo>
                <a:lnTo>
                  <a:pt x="42" y="108"/>
                </a:lnTo>
                <a:lnTo>
                  <a:pt x="42" y="119"/>
                </a:lnTo>
                <a:lnTo>
                  <a:pt x="42" y="167"/>
                </a:lnTo>
                <a:lnTo>
                  <a:pt x="42" y="243"/>
                </a:lnTo>
                <a:lnTo>
                  <a:pt x="42" y="313"/>
                </a:lnTo>
                <a:lnTo>
                  <a:pt x="42" y="367"/>
                </a:lnTo>
                <a:lnTo>
                  <a:pt x="42" y="405"/>
                </a:lnTo>
                <a:lnTo>
                  <a:pt x="42" y="410"/>
                </a:lnTo>
                <a:lnTo>
                  <a:pt x="42" y="383"/>
                </a:lnTo>
                <a:lnTo>
                  <a:pt x="42" y="345"/>
                </a:lnTo>
                <a:lnTo>
                  <a:pt x="42" y="297"/>
                </a:lnTo>
                <a:lnTo>
                  <a:pt x="42" y="254"/>
                </a:lnTo>
                <a:lnTo>
                  <a:pt x="42" y="210"/>
                </a:lnTo>
                <a:lnTo>
                  <a:pt x="42" y="173"/>
                </a:lnTo>
                <a:lnTo>
                  <a:pt x="42" y="146"/>
                </a:lnTo>
                <a:lnTo>
                  <a:pt x="42" y="129"/>
                </a:lnTo>
                <a:lnTo>
                  <a:pt x="42" y="124"/>
                </a:lnTo>
                <a:lnTo>
                  <a:pt x="42" y="140"/>
                </a:lnTo>
                <a:lnTo>
                  <a:pt x="42" y="162"/>
                </a:lnTo>
                <a:lnTo>
                  <a:pt x="42" y="173"/>
                </a:lnTo>
                <a:lnTo>
                  <a:pt x="42" y="162"/>
                </a:lnTo>
                <a:lnTo>
                  <a:pt x="42" y="151"/>
                </a:lnTo>
                <a:lnTo>
                  <a:pt x="42" y="156"/>
                </a:lnTo>
                <a:lnTo>
                  <a:pt x="42" y="183"/>
                </a:lnTo>
                <a:lnTo>
                  <a:pt x="42" y="216"/>
                </a:lnTo>
                <a:lnTo>
                  <a:pt x="42" y="227"/>
                </a:lnTo>
                <a:lnTo>
                  <a:pt x="42" y="216"/>
                </a:lnTo>
                <a:lnTo>
                  <a:pt x="42" y="205"/>
                </a:lnTo>
                <a:lnTo>
                  <a:pt x="42" y="221"/>
                </a:lnTo>
                <a:lnTo>
                  <a:pt x="42" y="254"/>
                </a:lnTo>
                <a:lnTo>
                  <a:pt x="42" y="291"/>
                </a:lnTo>
                <a:lnTo>
                  <a:pt x="42" y="307"/>
                </a:lnTo>
                <a:lnTo>
                  <a:pt x="42" y="313"/>
                </a:lnTo>
                <a:lnTo>
                  <a:pt x="42" y="297"/>
                </a:lnTo>
                <a:lnTo>
                  <a:pt x="42" y="259"/>
                </a:lnTo>
                <a:lnTo>
                  <a:pt x="42" y="216"/>
                </a:lnTo>
                <a:lnTo>
                  <a:pt x="42" y="183"/>
                </a:lnTo>
                <a:lnTo>
                  <a:pt x="42" y="173"/>
                </a:lnTo>
                <a:lnTo>
                  <a:pt x="42" y="178"/>
                </a:lnTo>
                <a:lnTo>
                  <a:pt x="42" y="189"/>
                </a:lnTo>
                <a:lnTo>
                  <a:pt x="42" y="194"/>
                </a:lnTo>
                <a:lnTo>
                  <a:pt x="42" y="183"/>
                </a:lnTo>
                <a:lnTo>
                  <a:pt x="42" y="194"/>
                </a:lnTo>
                <a:lnTo>
                  <a:pt x="42" y="205"/>
                </a:lnTo>
                <a:lnTo>
                  <a:pt x="42" y="221"/>
                </a:lnTo>
                <a:lnTo>
                  <a:pt x="42" y="237"/>
                </a:lnTo>
                <a:lnTo>
                  <a:pt x="42" y="254"/>
                </a:lnTo>
                <a:lnTo>
                  <a:pt x="42" y="264"/>
                </a:lnTo>
                <a:lnTo>
                  <a:pt x="42" y="254"/>
                </a:lnTo>
                <a:lnTo>
                  <a:pt x="42" y="227"/>
                </a:lnTo>
                <a:lnTo>
                  <a:pt x="42" y="194"/>
                </a:lnTo>
                <a:lnTo>
                  <a:pt x="42" y="189"/>
                </a:lnTo>
                <a:lnTo>
                  <a:pt x="42" y="200"/>
                </a:lnTo>
                <a:lnTo>
                  <a:pt x="42" y="210"/>
                </a:lnTo>
                <a:lnTo>
                  <a:pt x="42" y="205"/>
                </a:lnTo>
                <a:lnTo>
                  <a:pt x="42" y="194"/>
                </a:lnTo>
                <a:lnTo>
                  <a:pt x="42" y="205"/>
                </a:lnTo>
                <a:lnTo>
                  <a:pt x="42" y="210"/>
                </a:lnTo>
                <a:lnTo>
                  <a:pt x="42" y="216"/>
                </a:lnTo>
                <a:lnTo>
                  <a:pt x="42" y="227"/>
                </a:lnTo>
                <a:lnTo>
                  <a:pt x="42" y="248"/>
                </a:lnTo>
                <a:lnTo>
                  <a:pt x="42" y="264"/>
                </a:lnTo>
                <a:lnTo>
                  <a:pt x="42" y="270"/>
                </a:lnTo>
                <a:lnTo>
                  <a:pt x="42" y="259"/>
                </a:lnTo>
                <a:lnTo>
                  <a:pt x="42" y="237"/>
                </a:lnTo>
                <a:lnTo>
                  <a:pt x="42" y="205"/>
                </a:lnTo>
                <a:lnTo>
                  <a:pt x="42" y="189"/>
                </a:lnTo>
                <a:lnTo>
                  <a:pt x="42" y="205"/>
                </a:lnTo>
                <a:lnTo>
                  <a:pt x="42" y="189"/>
                </a:lnTo>
                <a:lnTo>
                  <a:pt x="42" y="173"/>
                </a:lnTo>
                <a:lnTo>
                  <a:pt x="42" y="167"/>
                </a:lnTo>
                <a:lnTo>
                  <a:pt x="42" y="183"/>
                </a:lnTo>
                <a:lnTo>
                  <a:pt x="42" y="210"/>
                </a:lnTo>
                <a:lnTo>
                  <a:pt x="42" y="243"/>
                </a:lnTo>
                <a:lnTo>
                  <a:pt x="42" y="275"/>
                </a:lnTo>
                <a:lnTo>
                  <a:pt x="42" y="286"/>
                </a:lnTo>
                <a:lnTo>
                  <a:pt x="42" y="270"/>
                </a:lnTo>
                <a:lnTo>
                  <a:pt x="42" y="243"/>
                </a:lnTo>
                <a:lnTo>
                  <a:pt x="42" y="232"/>
                </a:lnTo>
                <a:lnTo>
                  <a:pt x="42" y="237"/>
                </a:lnTo>
                <a:lnTo>
                  <a:pt x="48" y="227"/>
                </a:lnTo>
                <a:lnTo>
                  <a:pt x="48" y="210"/>
                </a:lnTo>
                <a:lnTo>
                  <a:pt x="48" y="205"/>
                </a:lnTo>
                <a:lnTo>
                  <a:pt x="48" y="194"/>
                </a:lnTo>
                <a:lnTo>
                  <a:pt x="48" y="162"/>
                </a:lnTo>
                <a:lnTo>
                  <a:pt x="48" y="119"/>
                </a:lnTo>
                <a:lnTo>
                  <a:pt x="48" y="97"/>
                </a:lnTo>
                <a:lnTo>
                  <a:pt x="48" y="108"/>
                </a:lnTo>
                <a:lnTo>
                  <a:pt x="48" y="151"/>
                </a:lnTo>
                <a:lnTo>
                  <a:pt x="48" y="189"/>
                </a:lnTo>
                <a:lnTo>
                  <a:pt x="48" y="194"/>
                </a:lnTo>
                <a:lnTo>
                  <a:pt x="48" y="243"/>
                </a:lnTo>
                <a:lnTo>
                  <a:pt x="48" y="340"/>
                </a:lnTo>
                <a:lnTo>
                  <a:pt x="48" y="442"/>
                </a:lnTo>
                <a:lnTo>
                  <a:pt x="48" y="496"/>
                </a:lnTo>
                <a:lnTo>
                  <a:pt x="48" y="469"/>
                </a:lnTo>
                <a:lnTo>
                  <a:pt x="48" y="399"/>
                </a:lnTo>
                <a:lnTo>
                  <a:pt x="48" y="324"/>
                </a:lnTo>
                <a:lnTo>
                  <a:pt x="48" y="264"/>
                </a:lnTo>
                <a:lnTo>
                  <a:pt x="48" y="210"/>
                </a:lnTo>
                <a:lnTo>
                  <a:pt x="48" y="156"/>
                </a:lnTo>
                <a:lnTo>
                  <a:pt x="48" y="108"/>
                </a:lnTo>
                <a:lnTo>
                  <a:pt x="48" y="75"/>
                </a:lnTo>
                <a:lnTo>
                  <a:pt x="48" y="65"/>
                </a:lnTo>
                <a:lnTo>
                  <a:pt x="48" y="81"/>
                </a:lnTo>
                <a:lnTo>
                  <a:pt x="48" y="97"/>
                </a:lnTo>
                <a:lnTo>
                  <a:pt x="48" y="119"/>
                </a:lnTo>
                <a:lnTo>
                  <a:pt x="48" y="140"/>
                </a:lnTo>
                <a:lnTo>
                  <a:pt x="48" y="167"/>
                </a:lnTo>
                <a:lnTo>
                  <a:pt x="48" y="194"/>
                </a:lnTo>
                <a:lnTo>
                  <a:pt x="48" y="210"/>
                </a:lnTo>
                <a:lnTo>
                  <a:pt x="48" y="227"/>
                </a:lnTo>
                <a:lnTo>
                  <a:pt x="48" y="237"/>
                </a:lnTo>
                <a:lnTo>
                  <a:pt x="48" y="232"/>
                </a:lnTo>
                <a:lnTo>
                  <a:pt x="48" y="216"/>
                </a:lnTo>
                <a:lnTo>
                  <a:pt x="48" y="183"/>
                </a:lnTo>
                <a:lnTo>
                  <a:pt x="48" y="167"/>
                </a:lnTo>
                <a:lnTo>
                  <a:pt x="48" y="173"/>
                </a:lnTo>
                <a:lnTo>
                  <a:pt x="48" y="200"/>
                </a:lnTo>
                <a:lnTo>
                  <a:pt x="48" y="227"/>
                </a:lnTo>
                <a:lnTo>
                  <a:pt x="48" y="248"/>
                </a:lnTo>
                <a:lnTo>
                  <a:pt x="48" y="270"/>
                </a:lnTo>
                <a:lnTo>
                  <a:pt x="48" y="297"/>
                </a:lnTo>
                <a:lnTo>
                  <a:pt x="48" y="281"/>
                </a:lnTo>
                <a:lnTo>
                  <a:pt x="48" y="254"/>
                </a:lnTo>
                <a:lnTo>
                  <a:pt x="48" y="237"/>
                </a:lnTo>
                <a:lnTo>
                  <a:pt x="48" y="232"/>
                </a:lnTo>
                <a:lnTo>
                  <a:pt x="48" y="221"/>
                </a:lnTo>
                <a:lnTo>
                  <a:pt x="48" y="216"/>
                </a:lnTo>
                <a:lnTo>
                  <a:pt x="48" y="210"/>
                </a:lnTo>
                <a:lnTo>
                  <a:pt x="48" y="194"/>
                </a:lnTo>
                <a:lnTo>
                  <a:pt x="48" y="183"/>
                </a:lnTo>
                <a:lnTo>
                  <a:pt x="48" y="173"/>
                </a:lnTo>
                <a:lnTo>
                  <a:pt x="48" y="183"/>
                </a:lnTo>
                <a:lnTo>
                  <a:pt x="48" y="194"/>
                </a:lnTo>
                <a:lnTo>
                  <a:pt x="48" y="205"/>
                </a:lnTo>
                <a:lnTo>
                  <a:pt x="48" y="221"/>
                </a:lnTo>
                <a:lnTo>
                  <a:pt x="48" y="243"/>
                </a:lnTo>
                <a:lnTo>
                  <a:pt x="48" y="259"/>
                </a:lnTo>
                <a:lnTo>
                  <a:pt x="48" y="275"/>
                </a:lnTo>
                <a:lnTo>
                  <a:pt x="48" y="270"/>
                </a:lnTo>
                <a:lnTo>
                  <a:pt x="48" y="248"/>
                </a:lnTo>
                <a:lnTo>
                  <a:pt x="48" y="216"/>
                </a:lnTo>
                <a:lnTo>
                  <a:pt x="48" y="194"/>
                </a:lnTo>
                <a:lnTo>
                  <a:pt x="48" y="200"/>
                </a:lnTo>
                <a:lnTo>
                  <a:pt x="48" y="210"/>
                </a:lnTo>
                <a:lnTo>
                  <a:pt x="48" y="216"/>
                </a:lnTo>
                <a:lnTo>
                  <a:pt x="48" y="210"/>
                </a:lnTo>
                <a:lnTo>
                  <a:pt x="48" y="205"/>
                </a:lnTo>
                <a:lnTo>
                  <a:pt x="48" y="200"/>
                </a:lnTo>
                <a:lnTo>
                  <a:pt x="48" y="210"/>
                </a:lnTo>
                <a:lnTo>
                  <a:pt x="48" y="221"/>
                </a:lnTo>
                <a:lnTo>
                  <a:pt x="48" y="227"/>
                </a:lnTo>
                <a:lnTo>
                  <a:pt x="48" y="221"/>
                </a:lnTo>
                <a:lnTo>
                  <a:pt x="48" y="200"/>
                </a:lnTo>
                <a:lnTo>
                  <a:pt x="48" y="183"/>
                </a:lnTo>
                <a:lnTo>
                  <a:pt x="48" y="178"/>
                </a:lnTo>
                <a:lnTo>
                  <a:pt x="48" y="183"/>
                </a:lnTo>
                <a:lnTo>
                  <a:pt x="48" y="194"/>
                </a:lnTo>
                <a:lnTo>
                  <a:pt x="54" y="216"/>
                </a:lnTo>
                <a:lnTo>
                  <a:pt x="54" y="259"/>
                </a:lnTo>
                <a:lnTo>
                  <a:pt x="54" y="302"/>
                </a:lnTo>
                <a:lnTo>
                  <a:pt x="54" y="313"/>
                </a:lnTo>
                <a:lnTo>
                  <a:pt x="54" y="275"/>
                </a:lnTo>
                <a:lnTo>
                  <a:pt x="54" y="221"/>
                </a:lnTo>
                <a:lnTo>
                  <a:pt x="54" y="194"/>
                </a:lnTo>
                <a:lnTo>
                  <a:pt x="54" y="189"/>
                </a:lnTo>
                <a:lnTo>
                  <a:pt x="54" y="194"/>
                </a:lnTo>
                <a:lnTo>
                  <a:pt x="54" y="189"/>
                </a:lnTo>
                <a:lnTo>
                  <a:pt x="54" y="167"/>
                </a:lnTo>
                <a:lnTo>
                  <a:pt x="54" y="140"/>
                </a:lnTo>
                <a:lnTo>
                  <a:pt x="54" y="135"/>
                </a:lnTo>
                <a:lnTo>
                  <a:pt x="54" y="173"/>
                </a:lnTo>
                <a:lnTo>
                  <a:pt x="54" y="237"/>
                </a:lnTo>
                <a:lnTo>
                  <a:pt x="54" y="291"/>
                </a:lnTo>
                <a:lnTo>
                  <a:pt x="54" y="334"/>
                </a:lnTo>
                <a:lnTo>
                  <a:pt x="54" y="351"/>
                </a:lnTo>
                <a:lnTo>
                  <a:pt x="54" y="334"/>
                </a:lnTo>
                <a:lnTo>
                  <a:pt x="54" y="302"/>
                </a:lnTo>
                <a:lnTo>
                  <a:pt x="54" y="264"/>
                </a:lnTo>
                <a:lnTo>
                  <a:pt x="54" y="232"/>
                </a:lnTo>
                <a:lnTo>
                  <a:pt x="54" y="205"/>
                </a:lnTo>
                <a:lnTo>
                  <a:pt x="54" y="183"/>
                </a:lnTo>
                <a:lnTo>
                  <a:pt x="54" y="162"/>
                </a:lnTo>
                <a:lnTo>
                  <a:pt x="54" y="140"/>
                </a:lnTo>
                <a:lnTo>
                  <a:pt x="54" y="129"/>
                </a:lnTo>
                <a:lnTo>
                  <a:pt x="54" y="146"/>
                </a:lnTo>
                <a:lnTo>
                  <a:pt x="54" y="173"/>
                </a:lnTo>
                <a:lnTo>
                  <a:pt x="54" y="189"/>
                </a:lnTo>
                <a:lnTo>
                  <a:pt x="54" y="200"/>
                </a:lnTo>
                <a:lnTo>
                  <a:pt x="54" y="205"/>
                </a:lnTo>
                <a:lnTo>
                  <a:pt x="54" y="200"/>
                </a:lnTo>
                <a:lnTo>
                  <a:pt x="54" y="189"/>
                </a:lnTo>
                <a:lnTo>
                  <a:pt x="54" y="183"/>
                </a:lnTo>
                <a:lnTo>
                  <a:pt x="54" y="173"/>
                </a:lnTo>
                <a:lnTo>
                  <a:pt x="54" y="151"/>
                </a:lnTo>
                <a:lnTo>
                  <a:pt x="54" y="140"/>
                </a:lnTo>
                <a:lnTo>
                  <a:pt x="54" y="162"/>
                </a:lnTo>
                <a:lnTo>
                  <a:pt x="54" y="210"/>
                </a:lnTo>
                <a:lnTo>
                  <a:pt x="54" y="264"/>
                </a:lnTo>
                <a:lnTo>
                  <a:pt x="54" y="313"/>
                </a:lnTo>
                <a:lnTo>
                  <a:pt x="54" y="345"/>
                </a:lnTo>
                <a:lnTo>
                  <a:pt x="54" y="361"/>
                </a:lnTo>
                <a:lnTo>
                  <a:pt x="54" y="356"/>
                </a:lnTo>
                <a:lnTo>
                  <a:pt x="54" y="340"/>
                </a:lnTo>
                <a:lnTo>
                  <a:pt x="54" y="313"/>
                </a:lnTo>
                <a:lnTo>
                  <a:pt x="54" y="270"/>
                </a:lnTo>
                <a:lnTo>
                  <a:pt x="54" y="221"/>
                </a:lnTo>
                <a:lnTo>
                  <a:pt x="54" y="173"/>
                </a:lnTo>
                <a:lnTo>
                  <a:pt x="54" y="129"/>
                </a:lnTo>
                <a:lnTo>
                  <a:pt x="54" y="108"/>
                </a:lnTo>
                <a:lnTo>
                  <a:pt x="54" y="129"/>
                </a:lnTo>
                <a:lnTo>
                  <a:pt x="54" y="162"/>
                </a:lnTo>
                <a:lnTo>
                  <a:pt x="54" y="183"/>
                </a:lnTo>
                <a:lnTo>
                  <a:pt x="54" y="194"/>
                </a:lnTo>
                <a:lnTo>
                  <a:pt x="54" y="205"/>
                </a:lnTo>
                <a:lnTo>
                  <a:pt x="54" y="227"/>
                </a:lnTo>
                <a:lnTo>
                  <a:pt x="54" y="248"/>
                </a:lnTo>
                <a:lnTo>
                  <a:pt x="54" y="254"/>
                </a:lnTo>
                <a:lnTo>
                  <a:pt x="54" y="232"/>
                </a:lnTo>
                <a:lnTo>
                  <a:pt x="54" y="221"/>
                </a:lnTo>
                <a:lnTo>
                  <a:pt x="54" y="216"/>
                </a:lnTo>
                <a:lnTo>
                  <a:pt x="54" y="200"/>
                </a:lnTo>
                <a:lnTo>
                  <a:pt x="54" y="173"/>
                </a:lnTo>
                <a:lnTo>
                  <a:pt x="54" y="162"/>
                </a:lnTo>
                <a:lnTo>
                  <a:pt x="54" y="178"/>
                </a:lnTo>
                <a:lnTo>
                  <a:pt x="54" y="210"/>
                </a:lnTo>
                <a:lnTo>
                  <a:pt x="54" y="232"/>
                </a:lnTo>
                <a:lnTo>
                  <a:pt x="54" y="248"/>
                </a:lnTo>
                <a:lnTo>
                  <a:pt x="54" y="264"/>
                </a:lnTo>
                <a:lnTo>
                  <a:pt x="54" y="281"/>
                </a:lnTo>
                <a:lnTo>
                  <a:pt x="54" y="275"/>
                </a:lnTo>
                <a:lnTo>
                  <a:pt x="54" y="254"/>
                </a:lnTo>
                <a:lnTo>
                  <a:pt x="54" y="237"/>
                </a:lnTo>
                <a:lnTo>
                  <a:pt x="54" y="248"/>
                </a:lnTo>
                <a:lnTo>
                  <a:pt x="54" y="259"/>
                </a:lnTo>
                <a:lnTo>
                  <a:pt x="54" y="254"/>
                </a:lnTo>
                <a:lnTo>
                  <a:pt x="60" y="259"/>
                </a:lnTo>
                <a:lnTo>
                  <a:pt x="60" y="243"/>
                </a:lnTo>
                <a:lnTo>
                  <a:pt x="60" y="205"/>
                </a:lnTo>
                <a:lnTo>
                  <a:pt x="60" y="146"/>
                </a:lnTo>
                <a:lnTo>
                  <a:pt x="60" y="97"/>
                </a:lnTo>
                <a:lnTo>
                  <a:pt x="60" y="81"/>
                </a:lnTo>
                <a:lnTo>
                  <a:pt x="60" y="97"/>
                </a:lnTo>
                <a:lnTo>
                  <a:pt x="60" y="129"/>
                </a:lnTo>
                <a:lnTo>
                  <a:pt x="60" y="162"/>
                </a:lnTo>
                <a:lnTo>
                  <a:pt x="60" y="194"/>
                </a:lnTo>
                <a:lnTo>
                  <a:pt x="60" y="221"/>
                </a:lnTo>
                <a:lnTo>
                  <a:pt x="60" y="259"/>
                </a:lnTo>
                <a:lnTo>
                  <a:pt x="60" y="291"/>
                </a:lnTo>
                <a:lnTo>
                  <a:pt x="60" y="302"/>
                </a:lnTo>
                <a:lnTo>
                  <a:pt x="60" y="286"/>
                </a:lnTo>
                <a:lnTo>
                  <a:pt x="60" y="248"/>
                </a:lnTo>
                <a:lnTo>
                  <a:pt x="60" y="200"/>
                </a:lnTo>
                <a:lnTo>
                  <a:pt x="60" y="151"/>
                </a:lnTo>
                <a:lnTo>
                  <a:pt x="60" y="129"/>
                </a:lnTo>
                <a:lnTo>
                  <a:pt x="60" y="151"/>
                </a:lnTo>
                <a:lnTo>
                  <a:pt x="60" y="210"/>
                </a:lnTo>
                <a:lnTo>
                  <a:pt x="60" y="275"/>
                </a:lnTo>
                <a:lnTo>
                  <a:pt x="60" y="313"/>
                </a:lnTo>
                <a:lnTo>
                  <a:pt x="60" y="329"/>
                </a:lnTo>
                <a:lnTo>
                  <a:pt x="60" y="318"/>
                </a:lnTo>
                <a:lnTo>
                  <a:pt x="60" y="286"/>
                </a:lnTo>
                <a:lnTo>
                  <a:pt x="60" y="232"/>
                </a:lnTo>
                <a:lnTo>
                  <a:pt x="60" y="162"/>
                </a:lnTo>
                <a:lnTo>
                  <a:pt x="60" y="102"/>
                </a:lnTo>
                <a:lnTo>
                  <a:pt x="60" y="81"/>
                </a:lnTo>
                <a:lnTo>
                  <a:pt x="60" y="102"/>
                </a:lnTo>
                <a:lnTo>
                  <a:pt x="60" y="151"/>
                </a:lnTo>
                <a:lnTo>
                  <a:pt x="60" y="194"/>
                </a:lnTo>
                <a:lnTo>
                  <a:pt x="60" y="227"/>
                </a:lnTo>
                <a:lnTo>
                  <a:pt x="60" y="259"/>
                </a:lnTo>
                <a:lnTo>
                  <a:pt x="60" y="297"/>
                </a:lnTo>
                <a:lnTo>
                  <a:pt x="60" y="329"/>
                </a:lnTo>
                <a:lnTo>
                  <a:pt x="60" y="302"/>
                </a:lnTo>
                <a:lnTo>
                  <a:pt x="60" y="254"/>
                </a:lnTo>
                <a:lnTo>
                  <a:pt x="60" y="216"/>
                </a:lnTo>
                <a:lnTo>
                  <a:pt x="60" y="194"/>
                </a:lnTo>
                <a:lnTo>
                  <a:pt x="60" y="173"/>
                </a:lnTo>
                <a:lnTo>
                  <a:pt x="60" y="156"/>
                </a:lnTo>
                <a:lnTo>
                  <a:pt x="60" y="162"/>
                </a:lnTo>
                <a:lnTo>
                  <a:pt x="60" y="167"/>
                </a:lnTo>
                <a:lnTo>
                  <a:pt x="60" y="178"/>
                </a:lnTo>
                <a:lnTo>
                  <a:pt x="60" y="200"/>
                </a:lnTo>
                <a:lnTo>
                  <a:pt x="60" y="221"/>
                </a:lnTo>
                <a:lnTo>
                  <a:pt x="60" y="243"/>
                </a:lnTo>
                <a:lnTo>
                  <a:pt x="60" y="254"/>
                </a:lnTo>
                <a:lnTo>
                  <a:pt x="60" y="243"/>
                </a:lnTo>
                <a:lnTo>
                  <a:pt x="60" y="205"/>
                </a:lnTo>
                <a:lnTo>
                  <a:pt x="60" y="162"/>
                </a:lnTo>
                <a:lnTo>
                  <a:pt x="60" y="129"/>
                </a:lnTo>
                <a:lnTo>
                  <a:pt x="60" y="135"/>
                </a:lnTo>
                <a:lnTo>
                  <a:pt x="60" y="189"/>
                </a:lnTo>
                <a:lnTo>
                  <a:pt x="60" y="264"/>
                </a:lnTo>
                <a:lnTo>
                  <a:pt x="60" y="329"/>
                </a:lnTo>
                <a:lnTo>
                  <a:pt x="60" y="372"/>
                </a:lnTo>
                <a:lnTo>
                  <a:pt x="60" y="383"/>
                </a:lnTo>
                <a:lnTo>
                  <a:pt x="60" y="356"/>
                </a:lnTo>
                <a:lnTo>
                  <a:pt x="60" y="291"/>
                </a:lnTo>
                <a:lnTo>
                  <a:pt x="60" y="232"/>
                </a:lnTo>
                <a:lnTo>
                  <a:pt x="60" y="189"/>
                </a:lnTo>
                <a:lnTo>
                  <a:pt x="60" y="167"/>
                </a:lnTo>
                <a:lnTo>
                  <a:pt x="60" y="140"/>
                </a:lnTo>
                <a:lnTo>
                  <a:pt x="60" y="92"/>
                </a:lnTo>
                <a:lnTo>
                  <a:pt x="60" y="59"/>
                </a:lnTo>
                <a:lnTo>
                  <a:pt x="60" y="70"/>
                </a:lnTo>
                <a:lnTo>
                  <a:pt x="60" y="113"/>
                </a:lnTo>
                <a:lnTo>
                  <a:pt x="60" y="156"/>
                </a:lnTo>
                <a:lnTo>
                  <a:pt x="60" y="173"/>
                </a:lnTo>
                <a:lnTo>
                  <a:pt x="60" y="162"/>
                </a:lnTo>
                <a:lnTo>
                  <a:pt x="60" y="151"/>
                </a:lnTo>
                <a:lnTo>
                  <a:pt x="60" y="167"/>
                </a:lnTo>
                <a:lnTo>
                  <a:pt x="60" y="216"/>
                </a:lnTo>
                <a:lnTo>
                  <a:pt x="60" y="264"/>
                </a:lnTo>
                <a:lnTo>
                  <a:pt x="60" y="313"/>
                </a:lnTo>
                <a:lnTo>
                  <a:pt x="60" y="367"/>
                </a:lnTo>
                <a:lnTo>
                  <a:pt x="60" y="410"/>
                </a:lnTo>
                <a:lnTo>
                  <a:pt x="60" y="415"/>
                </a:lnTo>
                <a:lnTo>
                  <a:pt x="60" y="367"/>
                </a:lnTo>
                <a:lnTo>
                  <a:pt x="66" y="281"/>
                </a:lnTo>
                <a:lnTo>
                  <a:pt x="66" y="210"/>
                </a:lnTo>
                <a:lnTo>
                  <a:pt x="66" y="173"/>
                </a:lnTo>
                <a:lnTo>
                  <a:pt x="66" y="178"/>
                </a:lnTo>
                <a:lnTo>
                  <a:pt x="66" y="189"/>
                </a:lnTo>
                <a:lnTo>
                  <a:pt x="66" y="221"/>
                </a:lnTo>
                <a:lnTo>
                  <a:pt x="66" y="270"/>
                </a:lnTo>
                <a:lnTo>
                  <a:pt x="66" y="313"/>
                </a:lnTo>
                <a:lnTo>
                  <a:pt x="66" y="264"/>
                </a:lnTo>
                <a:lnTo>
                  <a:pt x="66" y="210"/>
                </a:lnTo>
                <a:lnTo>
                  <a:pt x="66" y="183"/>
                </a:lnTo>
                <a:lnTo>
                  <a:pt x="66" y="167"/>
                </a:lnTo>
                <a:lnTo>
                  <a:pt x="66" y="146"/>
                </a:lnTo>
                <a:lnTo>
                  <a:pt x="66" y="129"/>
                </a:lnTo>
                <a:lnTo>
                  <a:pt x="66" y="146"/>
                </a:lnTo>
                <a:lnTo>
                  <a:pt x="66" y="156"/>
                </a:lnTo>
                <a:lnTo>
                  <a:pt x="66" y="140"/>
                </a:lnTo>
                <a:lnTo>
                  <a:pt x="66" y="108"/>
                </a:lnTo>
                <a:lnTo>
                  <a:pt x="66" y="65"/>
                </a:lnTo>
                <a:lnTo>
                  <a:pt x="66" y="38"/>
                </a:lnTo>
                <a:lnTo>
                  <a:pt x="66" y="43"/>
                </a:lnTo>
                <a:lnTo>
                  <a:pt x="66" y="102"/>
                </a:lnTo>
                <a:lnTo>
                  <a:pt x="66" y="200"/>
                </a:lnTo>
                <a:lnTo>
                  <a:pt x="66" y="297"/>
                </a:lnTo>
                <a:lnTo>
                  <a:pt x="66" y="372"/>
                </a:lnTo>
                <a:lnTo>
                  <a:pt x="66" y="405"/>
                </a:lnTo>
                <a:lnTo>
                  <a:pt x="66" y="394"/>
                </a:lnTo>
                <a:lnTo>
                  <a:pt x="66" y="340"/>
                </a:lnTo>
                <a:lnTo>
                  <a:pt x="66" y="275"/>
                </a:lnTo>
                <a:lnTo>
                  <a:pt x="66" y="237"/>
                </a:lnTo>
                <a:lnTo>
                  <a:pt x="66" y="243"/>
                </a:lnTo>
                <a:lnTo>
                  <a:pt x="66" y="270"/>
                </a:lnTo>
                <a:lnTo>
                  <a:pt x="66" y="307"/>
                </a:lnTo>
                <a:lnTo>
                  <a:pt x="66" y="340"/>
                </a:lnTo>
                <a:lnTo>
                  <a:pt x="66" y="351"/>
                </a:lnTo>
                <a:lnTo>
                  <a:pt x="66" y="329"/>
                </a:lnTo>
                <a:lnTo>
                  <a:pt x="66" y="291"/>
                </a:lnTo>
                <a:lnTo>
                  <a:pt x="66" y="254"/>
                </a:lnTo>
                <a:lnTo>
                  <a:pt x="66" y="221"/>
                </a:lnTo>
                <a:lnTo>
                  <a:pt x="66" y="200"/>
                </a:lnTo>
                <a:lnTo>
                  <a:pt x="66" y="194"/>
                </a:lnTo>
                <a:lnTo>
                  <a:pt x="66" y="189"/>
                </a:lnTo>
                <a:lnTo>
                  <a:pt x="66" y="151"/>
                </a:lnTo>
                <a:lnTo>
                  <a:pt x="66" y="86"/>
                </a:lnTo>
                <a:lnTo>
                  <a:pt x="66" y="38"/>
                </a:lnTo>
                <a:lnTo>
                  <a:pt x="66" y="43"/>
                </a:lnTo>
                <a:lnTo>
                  <a:pt x="66" y="97"/>
                </a:lnTo>
                <a:lnTo>
                  <a:pt x="66" y="167"/>
                </a:lnTo>
                <a:lnTo>
                  <a:pt x="66" y="216"/>
                </a:lnTo>
                <a:lnTo>
                  <a:pt x="66" y="237"/>
                </a:lnTo>
                <a:lnTo>
                  <a:pt x="66" y="259"/>
                </a:lnTo>
                <a:lnTo>
                  <a:pt x="66" y="281"/>
                </a:lnTo>
                <a:lnTo>
                  <a:pt x="66" y="297"/>
                </a:lnTo>
                <a:lnTo>
                  <a:pt x="66" y="281"/>
                </a:lnTo>
                <a:lnTo>
                  <a:pt x="66" y="243"/>
                </a:lnTo>
                <a:lnTo>
                  <a:pt x="66" y="200"/>
                </a:lnTo>
                <a:lnTo>
                  <a:pt x="66" y="189"/>
                </a:lnTo>
                <a:lnTo>
                  <a:pt x="66" y="194"/>
                </a:lnTo>
                <a:lnTo>
                  <a:pt x="66" y="183"/>
                </a:lnTo>
                <a:lnTo>
                  <a:pt x="66" y="140"/>
                </a:lnTo>
                <a:lnTo>
                  <a:pt x="66" y="108"/>
                </a:lnTo>
                <a:lnTo>
                  <a:pt x="66" y="124"/>
                </a:lnTo>
                <a:lnTo>
                  <a:pt x="66" y="189"/>
                </a:lnTo>
                <a:lnTo>
                  <a:pt x="66" y="254"/>
                </a:lnTo>
                <a:lnTo>
                  <a:pt x="66" y="297"/>
                </a:lnTo>
                <a:lnTo>
                  <a:pt x="66" y="313"/>
                </a:lnTo>
                <a:lnTo>
                  <a:pt x="66" y="324"/>
                </a:lnTo>
                <a:lnTo>
                  <a:pt x="66" y="313"/>
                </a:lnTo>
                <a:lnTo>
                  <a:pt x="66" y="291"/>
                </a:lnTo>
                <a:lnTo>
                  <a:pt x="66" y="254"/>
                </a:lnTo>
                <a:lnTo>
                  <a:pt x="66" y="221"/>
                </a:lnTo>
                <a:lnTo>
                  <a:pt x="66" y="210"/>
                </a:lnTo>
                <a:lnTo>
                  <a:pt x="66" y="200"/>
                </a:lnTo>
                <a:lnTo>
                  <a:pt x="66" y="167"/>
                </a:lnTo>
                <a:lnTo>
                  <a:pt x="66" y="113"/>
                </a:lnTo>
                <a:lnTo>
                  <a:pt x="66" y="75"/>
                </a:lnTo>
                <a:lnTo>
                  <a:pt x="66" y="102"/>
                </a:lnTo>
                <a:lnTo>
                  <a:pt x="66" y="183"/>
                </a:lnTo>
                <a:lnTo>
                  <a:pt x="66" y="275"/>
                </a:lnTo>
                <a:lnTo>
                  <a:pt x="66" y="329"/>
                </a:lnTo>
                <a:lnTo>
                  <a:pt x="66" y="340"/>
                </a:lnTo>
                <a:lnTo>
                  <a:pt x="66" y="324"/>
                </a:lnTo>
                <a:lnTo>
                  <a:pt x="72" y="291"/>
                </a:lnTo>
                <a:lnTo>
                  <a:pt x="72" y="254"/>
                </a:lnTo>
                <a:lnTo>
                  <a:pt x="72" y="232"/>
                </a:lnTo>
                <a:lnTo>
                  <a:pt x="72" y="200"/>
                </a:lnTo>
                <a:lnTo>
                  <a:pt x="72" y="140"/>
                </a:lnTo>
                <a:lnTo>
                  <a:pt x="72" y="70"/>
                </a:lnTo>
                <a:lnTo>
                  <a:pt x="72" y="38"/>
                </a:lnTo>
                <a:lnTo>
                  <a:pt x="72" y="70"/>
                </a:lnTo>
                <a:lnTo>
                  <a:pt x="72" y="140"/>
                </a:lnTo>
                <a:lnTo>
                  <a:pt x="72" y="205"/>
                </a:lnTo>
                <a:lnTo>
                  <a:pt x="72" y="237"/>
                </a:lnTo>
                <a:lnTo>
                  <a:pt x="72" y="254"/>
                </a:lnTo>
                <a:lnTo>
                  <a:pt x="72" y="286"/>
                </a:lnTo>
                <a:lnTo>
                  <a:pt x="72" y="318"/>
                </a:lnTo>
                <a:lnTo>
                  <a:pt x="72" y="340"/>
                </a:lnTo>
                <a:lnTo>
                  <a:pt x="72" y="345"/>
                </a:lnTo>
                <a:lnTo>
                  <a:pt x="72" y="329"/>
                </a:lnTo>
                <a:lnTo>
                  <a:pt x="72" y="318"/>
                </a:lnTo>
                <a:lnTo>
                  <a:pt x="72" y="307"/>
                </a:lnTo>
                <a:lnTo>
                  <a:pt x="72" y="286"/>
                </a:lnTo>
                <a:lnTo>
                  <a:pt x="72" y="259"/>
                </a:lnTo>
                <a:lnTo>
                  <a:pt x="72" y="232"/>
                </a:lnTo>
                <a:lnTo>
                  <a:pt x="72" y="205"/>
                </a:lnTo>
                <a:lnTo>
                  <a:pt x="72" y="183"/>
                </a:lnTo>
                <a:lnTo>
                  <a:pt x="72" y="173"/>
                </a:lnTo>
                <a:lnTo>
                  <a:pt x="72" y="178"/>
                </a:lnTo>
                <a:lnTo>
                  <a:pt x="72" y="162"/>
                </a:lnTo>
                <a:lnTo>
                  <a:pt x="72" y="146"/>
                </a:lnTo>
                <a:lnTo>
                  <a:pt x="72" y="162"/>
                </a:lnTo>
                <a:lnTo>
                  <a:pt x="72" y="183"/>
                </a:lnTo>
                <a:lnTo>
                  <a:pt x="72" y="200"/>
                </a:lnTo>
                <a:lnTo>
                  <a:pt x="72" y="205"/>
                </a:lnTo>
                <a:lnTo>
                  <a:pt x="72" y="210"/>
                </a:lnTo>
                <a:lnTo>
                  <a:pt x="72" y="227"/>
                </a:lnTo>
                <a:lnTo>
                  <a:pt x="72" y="232"/>
                </a:lnTo>
                <a:lnTo>
                  <a:pt x="72" y="221"/>
                </a:lnTo>
                <a:lnTo>
                  <a:pt x="72" y="200"/>
                </a:lnTo>
                <a:lnTo>
                  <a:pt x="72" y="189"/>
                </a:lnTo>
                <a:lnTo>
                  <a:pt x="72" y="210"/>
                </a:lnTo>
                <a:lnTo>
                  <a:pt x="72" y="227"/>
                </a:lnTo>
                <a:lnTo>
                  <a:pt x="72" y="237"/>
                </a:lnTo>
                <a:lnTo>
                  <a:pt x="72" y="243"/>
                </a:lnTo>
                <a:lnTo>
                  <a:pt x="72" y="254"/>
                </a:lnTo>
                <a:lnTo>
                  <a:pt x="72" y="264"/>
                </a:lnTo>
                <a:lnTo>
                  <a:pt x="72" y="248"/>
                </a:lnTo>
                <a:lnTo>
                  <a:pt x="72" y="221"/>
                </a:lnTo>
                <a:lnTo>
                  <a:pt x="72" y="200"/>
                </a:lnTo>
                <a:lnTo>
                  <a:pt x="72" y="183"/>
                </a:lnTo>
                <a:lnTo>
                  <a:pt x="72" y="173"/>
                </a:lnTo>
                <a:lnTo>
                  <a:pt x="72" y="151"/>
                </a:lnTo>
                <a:lnTo>
                  <a:pt x="72" y="108"/>
                </a:lnTo>
                <a:lnTo>
                  <a:pt x="72" y="81"/>
                </a:lnTo>
                <a:lnTo>
                  <a:pt x="72" y="102"/>
                </a:lnTo>
                <a:lnTo>
                  <a:pt x="72" y="167"/>
                </a:lnTo>
                <a:lnTo>
                  <a:pt x="72" y="221"/>
                </a:lnTo>
                <a:lnTo>
                  <a:pt x="72" y="227"/>
                </a:lnTo>
                <a:lnTo>
                  <a:pt x="72" y="194"/>
                </a:lnTo>
                <a:lnTo>
                  <a:pt x="72" y="162"/>
                </a:lnTo>
                <a:lnTo>
                  <a:pt x="72" y="156"/>
                </a:lnTo>
                <a:lnTo>
                  <a:pt x="72" y="178"/>
                </a:lnTo>
                <a:lnTo>
                  <a:pt x="72" y="216"/>
                </a:lnTo>
                <a:lnTo>
                  <a:pt x="72" y="275"/>
                </a:lnTo>
                <a:lnTo>
                  <a:pt x="72" y="356"/>
                </a:lnTo>
                <a:lnTo>
                  <a:pt x="72" y="437"/>
                </a:lnTo>
                <a:lnTo>
                  <a:pt x="72" y="486"/>
                </a:lnTo>
                <a:lnTo>
                  <a:pt x="72" y="469"/>
                </a:lnTo>
                <a:lnTo>
                  <a:pt x="72" y="410"/>
                </a:lnTo>
                <a:lnTo>
                  <a:pt x="72" y="340"/>
                </a:lnTo>
                <a:lnTo>
                  <a:pt x="72" y="291"/>
                </a:lnTo>
                <a:lnTo>
                  <a:pt x="72" y="259"/>
                </a:lnTo>
                <a:lnTo>
                  <a:pt x="72" y="227"/>
                </a:lnTo>
                <a:lnTo>
                  <a:pt x="72" y="189"/>
                </a:lnTo>
                <a:lnTo>
                  <a:pt x="72" y="140"/>
                </a:lnTo>
                <a:lnTo>
                  <a:pt x="72" y="97"/>
                </a:lnTo>
                <a:lnTo>
                  <a:pt x="72" y="75"/>
                </a:lnTo>
                <a:lnTo>
                  <a:pt x="72" y="97"/>
                </a:lnTo>
                <a:lnTo>
                  <a:pt x="72" y="135"/>
                </a:lnTo>
                <a:lnTo>
                  <a:pt x="72" y="173"/>
                </a:lnTo>
                <a:lnTo>
                  <a:pt x="72" y="178"/>
                </a:lnTo>
                <a:lnTo>
                  <a:pt x="72" y="162"/>
                </a:lnTo>
                <a:lnTo>
                  <a:pt x="72" y="140"/>
                </a:lnTo>
                <a:lnTo>
                  <a:pt x="79" y="140"/>
                </a:lnTo>
                <a:lnTo>
                  <a:pt x="79" y="162"/>
                </a:lnTo>
                <a:lnTo>
                  <a:pt x="79" y="189"/>
                </a:lnTo>
                <a:lnTo>
                  <a:pt x="79" y="205"/>
                </a:lnTo>
                <a:lnTo>
                  <a:pt x="79" y="227"/>
                </a:lnTo>
                <a:lnTo>
                  <a:pt x="79" y="254"/>
                </a:lnTo>
                <a:lnTo>
                  <a:pt x="79" y="270"/>
                </a:lnTo>
                <a:lnTo>
                  <a:pt x="79" y="254"/>
                </a:lnTo>
                <a:lnTo>
                  <a:pt x="79" y="243"/>
                </a:lnTo>
                <a:lnTo>
                  <a:pt x="79" y="232"/>
                </a:lnTo>
                <a:lnTo>
                  <a:pt x="79" y="221"/>
                </a:lnTo>
                <a:lnTo>
                  <a:pt x="79" y="205"/>
                </a:lnTo>
                <a:lnTo>
                  <a:pt x="79" y="189"/>
                </a:lnTo>
                <a:lnTo>
                  <a:pt x="79" y="210"/>
                </a:lnTo>
                <a:lnTo>
                  <a:pt x="79" y="232"/>
                </a:lnTo>
                <a:lnTo>
                  <a:pt x="79" y="227"/>
                </a:lnTo>
                <a:lnTo>
                  <a:pt x="79" y="205"/>
                </a:lnTo>
                <a:lnTo>
                  <a:pt x="79" y="183"/>
                </a:lnTo>
                <a:lnTo>
                  <a:pt x="79" y="162"/>
                </a:lnTo>
                <a:lnTo>
                  <a:pt x="79" y="156"/>
                </a:lnTo>
                <a:lnTo>
                  <a:pt x="79" y="151"/>
                </a:lnTo>
                <a:lnTo>
                  <a:pt x="79" y="167"/>
                </a:lnTo>
                <a:lnTo>
                  <a:pt x="79" y="194"/>
                </a:lnTo>
                <a:lnTo>
                  <a:pt x="79" y="248"/>
                </a:lnTo>
                <a:lnTo>
                  <a:pt x="79" y="313"/>
                </a:lnTo>
                <a:lnTo>
                  <a:pt x="79" y="361"/>
                </a:lnTo>
                <a:lnTo>
                  <a:pt x="79" y="367"/>
                </a:lnTo>
                <a:lnTo>
                  <a:pt x="79" y="329"/>
                </a:lnTo>
                <a:lnTo>
                  <a:pt x="79" y="291"/>
                </a:lnTo>
                <a:lnTo>
                  <a:pt x="79" y="264"/>
                </a:lnTo>
                <a:lnTo>
                  <a:pt x="79" y="254"/>
                </a:lnTo>
                <a:lnTo>
                  <a:pt x="79" y="243"/>
                </a:lnTo>
                <a:lnTo>
                  <a:pt x="79" y="216"/>
                </a:lnTo>
                <a:lnTo>
                  <a:pt x="79" y="173"/>
                </a:lnTo>
                <a:lnTo>
                  <a:pt x="79" y="135"/>
                </a:lnTo>
                <a:lnTo>
                  <a:pt x="79" y="129"/>
                </a:lnTo>
                <a:lnTo>
                  <a:pt x="79" y="156"/>
                </a:lnTo>
                <a:lnTo>
                  <a:pt x="79" y="178"/>
                </a:lnTo>
                <a:lnTo>
                  <a:pt x="79" y="173"/>
                </a:lnTo>
                <a:lnTo>
                  <a:pt x="79" y="151"/>
                </a:lnTo>
                <a:lnTo>
                  <a:pt x="79" y="140"/>
                </a:lnTo>
                <a:lnTo>
                  <a:pt x="79" y="156"/>
                </a:lnTo>
                <a:lnTo>
                  <a:pt x="79" y="183"/>
                </a:lnTo>
                <a:lnTo>
                  <a:pt x="79" y="216"/>
                </a:lnTo>
                <a:lnTo>
                  <a:pt x="79" y="243"/>
                </a:lnTo>
                <a:lnTo>
                  <a:pt x="79" y="264"/>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3" name="Freeform 215"/>
          <p:cNvSpPr>
            <a:spLocks/>
          </p:cNvSpPr>
          <p:nvPr/>
        </p:nvSpPr>
        <p:spPr bwMode="auto">
          <a:xfrm>
            <a:off x="6323013" y="2227263"/>
            <a:ext cx="176212" cy="711200"/>
          </a:xfrm>
          <a:custGeom>
            <a:avLst/>
            <a:gdLst>
              <a:gd name="T0" fmla="*/ 0 w 78"/>
              <a:gd name="T1" fmla="*/ 173 h 567"/>
              <a:gd name="T2" fmla="*/ 0 w 78"/>
              <a:gd name="T3" fmla="*/ 0 h 567"/>
              <a:gd name="T4" fmla="*/ 6 w 78"/>
              <a:gd name="T5" fmla="*/ 211 h 567"/>
              <a:gd name="T6" fmla="*/ 6 w 78"/>
              <a:gd name="T7" fmla="*/ 54 h 567"/>
              <a:gd name="T8" fmla="*/ 6 w 78"/>
              <a:gd name="T9" fmla="*/ 211 h 567"/>
              <a:gd name="T10" fmla="*/ 6 w 78"/>
              <a:gd name="T11" fmla="*/ 297 h 567"/>
              <a:gd name="T12" fmla="*/ 12 w 78"/>
              <a:gd name="T13" fmla="*/ 351 h 567"/>
              <a:gd name="T14" fmla="*/ 12 w 78"/>
              <a:gd name="T15" fmla="*/ 216 h 567"/>
              <a:gd name="T16" fmla="*/ 12 w 78"/>
              <a:gd name="T17" fmla="*/ 189 h 567"/>
              <a:gd name="T18" fmla="*/ 12 w 78"/>
              <a:gd name="T19" fmla="*/ 265 h 567"/>
              <a:gd name="T20" fmla="*/ 12 w 78"/>
              <a:gd name="T21" fmla="*/ 146 h 567"/>
              <a:gd name="T22" fmla="*/ 18 w 78"/>
              <a:gd name="T23" fmla="*/ 227 h 567"/>
              <a:gd name="T24" fmla="*/ 18 w 78"/>
              <a:gd name="T25" fmla="*/ 125 h 567"/>
              <a:gd name="T26" fmla="*/ 18 w 78"/>
              <a:gd name="T27" fmla="*/ 184 h 567"/>
              <a:gd name="T28" fmla="*/ 18 w 78"/>
              <a:gd name="T29" fmla="*/ 249 h 567"/>
              <a:gd name="T30" fmla="*/ 18 w 78"/>
              <a:gd name="T31" fmla="*/ 427 h 567"/>
              <a:gd name="T32" fmla="*/ 24 w 78"/>
              <a:gd name="T33" fmla="*/ 157 h 567"/>
              <a:gd name="T34" fmla="*/ 24 w 78"/>
              <a:gd name="T35" fmla="*/ 173 h 567"/>
              <a:gd name="T36" fmla="*/ 24 w 78"/>
              <a:gd name="T37" fmla="*/ 206 h 567"/>
              <a:gd name="T38" fmla="*/ 24 w 78"/>
              <a:gd name="T39" fmla="*/ 254 h 567"/>
              <a:gd name="T40" fmla="*/ 30 w 78"/>
              <a:gd name="T41" fmla="*/ 157 h 567"/>
              <a:gd name="T42" fmla="*/ 30 w 78"/>
              <a:gd name="T43" fmla="*/ 152 h 567"/>
              <a:gd name="T44" fmla="*/ 30 w 78"/>
              <a:gd name="T45" fmla="*/ 384 h 567"/>
              <a:gd name="T46" fmla="*/ 30 w 78"/>
              <a:gd name="T47" fmla="*/ 292 h 567"/>
              <a:gd name="T48" fmla="*/ 30 w 78"/>
              <a:gd name="T49" fmla="*/ 173 h 567"/>
              <a:gd name="T50" fmla="*/ 36 w 78"/>
              <a:gd name="T51" fmla="*/ 243 h 567"/>
              <a:gd name="T52" fmla="*/ 36 w 78"/>
              <a:gd name="T53" fmla="*/ 227 h 567"/>
              <a:gd name="T54" fmla="*/ 36 w 78"/>
              <a:gd name="T55" fmla="*/ 243 h 567"/>
              <a:gd name="T56" fmla="*/ 36 w 78"/>
              <a:gd name="T57" fmla="*/ 243 h 567"/>
              <a:gd name="T58" fmla="*/ 42 w 78"/>
              <a:gd name="T59" fmla="*/ 130 h 567"/>
              <a:gd name="T60" fmla="*/ 42 w 78"/>
              <a:gd name="T61" fmla="*/ 195 h 567"/>
              <a:gd name="T62" fmla="*/ 42 w 78"/>
              <a:gd name="T63" fmla="*/ 206 h 567"/>
              <a:gd name="T64" fmla="*/ 42 w 78"/>
              <a:gd name="T65" fmla="*/ 233 h 567"/>
              <a:gd name="T66" fmla="*/ 42 w 78"/>
              <a:gd name="T67" fmla="*/ 260 h 567"/>
              <a:gd name="T68" fmla="*/ 48 w 78"/>
              <a:gd name="T69" fmla="*/ 211 h 567"/>
              <a:gd name="T70" fmla="*/ 48 w 78"/>
              <a:gd name="T71" fmla="*/ 270 h 567"/>
              <a:gd name="T72" fmla="*/ 48 w 78"/>
              <a:gd name="T73" fmla="*/ 276 h 567"/>
              <a:gd name="T74" fmla="*/ 48 w 78"/>
              <a:gd name="T75" fmla="*/ 227 h 567"/>
              <a:gd name="T76" fmla="*/ 54 w 78"/>
              <a:gd name="T77" fmla="*/ 313 h 567"/>
              <a:gd name="T78" fmla="*/ 54 w 78"/>
              <a:gd name="T79" fmla="*/ 238 h 567"/>
              <a:gd name="T80" fmla="*/ 54 w 78"/>
              <a:gd name="T81" fmla="*/ 184 h 567"/>
              <a:gd name="T82" fmla="*/ 54 w 78"/>
              <a:gd name="T83" fmla="*/ 103 h 567"/>
              <a:gd name="T84" fmla="*/ 54 w 78"/>
              <a:gd name="T85" fmla="*/ 216 h 567"/>
              <a:gd name="T86" fmla="*/ 60 w 78"/>
              <a:gd name="T87" fmla="*/ 195 h 567"/>
              <a:gd name="T88" fmla="*/ 60 w 78"/>
              <a:gd name="T89" fmla="*/ 189 h 567"/>
              <a:gd name="T90" fmla="*/ 60 w 78"/>
              <a:gd name="T91" fmla="*/ 189 h 567"/>
              <a:gd name="T92" fmla="*/ 60 w 78"/>
              <a:gd name="T93" fmla="*/ 189 h 567"/>
              <a:gd name="T94" fmla="*/ 66 w 78"/>
              <a:gd name="T95" fmla="*/ 189 h 567"/>
              <a:gd name="T96" fmla="*/ 66 w 78"/>
              <a:gd name="T97" fmla="*/ 206 h 567"/>
              <a:gd name="T98" fmla="*/ 66 w 78"/>
              <a:gd name="T99" fmla="*/ 254 h 567"/>
              <a:gd name="T100" fmla="*/ 66 w 78"/>
              <a:gd name="T101" fmla="*/ 216 h 567"/>
              <a:gd name="T102" fmla="*/ 66 w 78"/>
              <a:gd name="T103" fmla="*/ 233 h 567"/>
              <a:gd name="T104" fmla="*/ 72 w 78"/>
              <a:gd name="T105" fmla="*/ 200 h 567"/>
              <a:gd name="T106" fmla="*/ 72 w 78"/>
              <a:gd name="T107" fmla="*/ 168 h 567"/>
              <a:gd name="T108" fmla="*/ 72 w 78"/>
              <a:gd name="T109" fmla="*/ 222 h 567"/>
              <a:gd name="T110" fmla="*/ 72 w 78"/>
              <a:gd name="T111" fmla="*/ 146 h 567"/>
              <a:gd name="T112" fmla="*/ 78 w 78"/>
              <a:gd name="T113" fmla="*/ 243 h 567"/>
              <a:gd name="T114" fmla="*/ 78 w 78"/>
              <a:gd name="T115" fmla="*/ 319 h 567"/>
              <a:gd name="T116" fmla="*/ 78 w 78"/>
              <a:gd name="T117" fmla="*/ 330 h 567"/>
              <a:gd name="T118" fmla="*/ 78 w 78"/>
              <a:gd name="T119" fmla="*/ 227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567">
                <a:moveTo>
                  <a:pt x="0" y="270"/>
                </a:moveTo>
                <a:lnTo>
                  <a:pt x="0" y="281"/>
                </a:lnTo>
                <a:lnTo>
                  <a:pt x="0" y="287"/>
                </a:lnTo>
                <a:lnTo>
                  <a:pt x="0" y="297"/>
                </a:lnTo>
                <a:lnTo>
                  <a:pt x="0" y="303"/>
                </a:lnTo>
                <a:lnTo>
                  <a:pt x="0" y="287"/>
                </a:lnTo>
                <a:lnTo>
                  <a:pt x="0" y="249"/>
                </a:lnTo>
                <a:lnTo>
                  <a:pt x="0" y="195"/>
                </a:lnTo>
                <a:lnTo>
                  <a:pt x="0" y="146"/>
                </a:lnTo>
                <a:lnTo>
                  <a:pt x="0" y="114"/>
                </a:lnTo>
                <a:lnTo>
                  <a:pt x="0" y="108"/>
                </a:lnTo>
                <a:lnTo>
                  <a:pt x="0" y="135"/>
                </a:lnTo>
                <a:lnTo>
                  <a:pt x="0" y="184"/>
                </a:lnTo>
                <a:lnTo>
                  <a:pt x="0" y="233"/>
                </a:lnTo>
                <a:lnTo>
                  <a:pt x="0" y="249"/>
                </a:lnTo>
                <a:lnTo>
                  <a:pt x="0" y="233"/>
                </a:lnTo>
                <a:lnTo>
                  <a:pt x="0" y="173"/>
                </a:lnTo>
                <a:lnTo>
                  <a:pt x="0" y="92"/>
                </a:lnTo>
                <a:lnTo>
                  <a:pt x="0" y="49"/>
                </a:lnTo>
                <a:lnTo>
                  <a:pt x="0" y="98"/>
                </a:lnTo>
                <a:lnTo>
                  <a:pt x="0" y="222"/>
                </a:lnTo>
                <a:lnTo>
                  <a:pt x="0" y="367"/>
                </a:lnTo>
                <a:lnTo>
                  <a:pt x="0" y="481"/>
                </a:lnTo>
                <a:lnTo>
                  <a:pt x="0" y="535"/>
                </a:lnTo>
                <a:lnTo>
                  <a:pt x="0" y="529"/>
                </a:lnTo>
                <a:lnTo>
                  <a:pt x="0" y="481"/>
                </a:lnTo>
                <a:lnTo>
                  <a:pt x="0" y="411"/>
                </a:lnTo>
                <a:lnTo>
                  <a:pt x="0" y="330"/>
                </a:lnTo>
                <a:lnTo>
                  <a:pt x="0" y="254"/>
                </a:lnTo>
                <a:lnTo>
                  <a:pt x="0" y="189"/>
                </a:lnTo>
                <a:lnTo>
                  <a:pt x="0" y="130"/>
                </a:lnTo>
                <a:lnTo>
                  <a:pt x="0" y="65"/>
                </a:lnTo>
                <a:lnTo>
                  <a:pt x="0" y="11"/>
                </a:lnTo>
                <a:lnTo>
                  <a:pt x="0" y="0"/>
                </a:lnTo>
                <a:lnTo>
                  <a:pt x="0" y="49"/>
                </a:lnTo>
                <a:lnTo>
                  <a:pt x="0" y="114"/>
                </a:lnTo>
                <a:lnTo>
                  <a:pt x="0" y="152"/>
                </a:lnTo>
                <a:lnTo>
                  <a:pt x="6" y="179"/>
                </a:lnTo>
                <a:lnTo>
                  <a:pt x="6" y="216"/>
                </a:lnTo>
                <a:lnTo>
                  <a:pt x="6" y="254"/>
                </a:lnTo>
                <a:lnTo>
                  <a:pt x="6" y="287"/>
                </a:lnTo>
                <a:lnTo>
                  <a:pt x="6" y="308"/>
                </a:lnTo>
                <a:lnTo>
                  <a:pt x="6" y="324"/>
                </a:lnTo>
                <a:lnTo>
                  <a:pt x="6" y="319"/>
                </a:lnTo>
                <a:lnTo>
                  <a:pt x="6" y="303"/>
                </a:lnTo>
                <a:lnTo>
                  <a:pt x="6" y="276"/>
                </a:lnTo>
                <a:lnTo>
                  <a:pt x="6" y="254"/>
                </a:lnTo>
                <a:lnTo>
                  <a:pt x="6" y="238"/>
                </a:lnTo>
                <a:lnTo>
                  <a:pt x="6" y="233"/>
                </a:lnTo>
                <a:lnTo>
                  <a:pt x="6" y="227"/>
                </a:lnTo>
                <a:lnTo>
                  <a:pt x="6" y="211"/>
                </a:lnTo>
                <a:lnTo>
                  <a:pt x="6" y="195"/>
                </a:lnTo>
                <a:lnTo>
                  <a:pt x="6" y="184"/>
                </a:lnTo>
                <a:lnTo>
                  <a:pt x="6" y="173"/>
                </a:lnTo>
                <a:lnTo>
                  <a:pt x="6" y="184"/>
                </a:lnTo>
                <a:lnTo>
                  <a:pt x="6" y="189"/>
                </a:lnTo>
                <a:lnTo>
                  <a:pt x="6" y="195"/>
                </a:lnTo>
                <a:lnTo>
                  <a:pt x="6" y="206"/>
                </a:lnTo>
                <a:lnTo>
                  <a:pt x="6" y="233"/>
                </a:lnTo>
                <a:lnTo>
                  <a:pt x="6" y="260"/>
                </a:lnTo>
                <a:lnTo>
                  <a:pt x="6" y="292"/>
                </a:lnTo>
                <a:lnTo>
                  <a:pt x="6" y="303"/>
                </a:lnTo>
                <a:lnTo>
                  <a:pt x="6" y="287"/>
                </a:lnTo>
                <a:lnTo>
                  <a:pt x="6" y="260"/>
                </a:lnTo>
                <a:lnTo>
                  <a:pt x="6" y="216"/>
                </a:lnTo>
                <a:lnTo>
                  <a:pt x="6" y="162"/>
                </a:lnTo>
                <a:lnTo>
                  <a:pt x="6" y="98"/>
                </a:lnTo>
                <a:lnTo>
                  <a:pt x="6" y="54"/>
                </a:lnTo>
                <a:lnTo>
                  <a:pt x="6" y="71"/>
                </a:lnTo>
                <a:lnTo>
                  <a:pt x="6" y="157"/>
                </a:lnTo>
                <a:lnTo>
                  <a:pt x="6" y="254"/>
                </a:lnTo>
                <a:lnTo>
                  <a:pt x="6" y="319"/>
                </a:lnTo>
                <a:lnTo>
                  <a:pt x="6" y="357"/>
                </a:lnTo>
                <a:lnTo>
                  <a:pt x="6" y="373"/>
                </a:lnTo>
                <a:lnTo>
                  <a:pt x="6" y="351"/>
                </a:lnTo>
                <a:lnTo>
                  <a:pt x="6" y="308"/>
                </a:lnTo>
                <a:lnTo>
                  <a:pt x="6" y="265"/>
                </a:lnTo>
                <a:lnTo>
                  <a:pt x="6" y="238"/>
                </a:lnTo>
                <a:lnTo>
                  <a:pt x="6" y="227"/>
                </a:lnTo>
                <a:lnTo>
                  <a:pt x="6" y="211"/>
                </a:lnTo>
                <a:lnTo>
                  <a:pt x="6" y="189"/>
                </a:lnTo>
                <a:lnTo>
                  <a:pt x="6" y="184"/>
                </a:lnTo>
                <a:lnTo>
                  <a:pt x="6" y="189"/>
                </a:lnTo>
                <a:lnTo>
                  <a:pt x="6" y="206"/>
                </a:lnTo>
                <a:lnTo>
                  <a:pt x="6" y="211"/>
                </a:lnTo>
                <a:lnTo>
                  <a:pt x="6" y="206"/>
                </a:lnTo>
                <a:lnTo>
                  <a:pt x="6" y="211"/>
                </a:lnTo>
                <a:lnTo>
                  <a:pt x="6" y="227"/>
                </a:lnTo>
                <a:lnTo>
                  <a:pt x="6" y="233"/>
                </a:lnTo>
                <a:lnTo>
                  <a:pt x="6" y="216"/>
                </a:lnTo>
                <a:lnTo>
                  <a:pt x="6" y="184"/>
                </a:lnTo>
                <a:lnTo>
                  <a:pt x="6" y="141"/>
                </a:lnTo>
                <a:lnTo>
                  <a:pt x="6" y="103"/>
                </a:lnTo>
                <a:lnTo>
                  <a:pt x="6" y="92"/>
                </a:lnTo>
                <a:lnTo>
                  <a:pt x="6" y="125"/>
                </a:lnTo>
                <a:lnTo>
                  <a:pt x="6" y="179"/>
                </a:lnTo>
                <a:lnTo>
                  <a:pt x="6" y="227"/>
                </a:lnTo>
                <a:lnTo>
                  <a:pt x="6" y="249"/>
                </a:lnTo>
                <a:lnTo>
                  <a:pt x="6" y="260"/>
                </a:lnTo>
                <a:lnTo>
                  <a:pt x="6" y="287"/>
                </a:lnTo>
                <a:lnTo>
                  <a:pt x="6" y="303"/>
                </a:lnTo>
                <a:lnTo>
                  <a:pt x="6" y="297"/>
                </a:lnTo>
                <a:lnTo>
                  <a:pt x="6" y="265"/>
                </a:lnTo>
                <a:lnTo>
                  <a:pt x="6" y="227"/>
                </a:lnTo>
                <a:lnTo>
                  <a:pt x="6" y="211"/>
                </a:lnTo>
                <a:lnTo>
                  <a:pt x="6" y="206"/>
                </a:lnTo>
                <a:lnTo>
                  <a:pt x="6" y="200"/>
                </a:lnTo>
                <a:lnTo>
                  <a:pt x="6" y="206"/>
                </a:lnTo>
                <a:lnTo>
                  <a:pt x="6" y="233"/>
                </a:lnTo>
                <a:lnTo>
                  <a:pt x="6" y="260"/>
                </a:lnTo>
                <a:lnTo>
                  <a:pt x="6" y="265"/>
                </a:lnTo>
                <a:lnTo>
                  <a:pt x="6" y="233"/>
                </a:lnTo>
                <a:lnTo>
                  <a:pt x="6" y="184"/>
                </a:lnTo>
                <a:lnTo>
                  <a:pt x="6" y="152"/>
                </a:lnTo>
                <a:lnTo>
                  <a:pt x="6" y="184"/>
                </a:lnTo>
                <a:lnTo>
                  <a:pt x="12" y="238"/>
                </a:lnTo>
                <a:lnTo>
                  <a:pt x="12" y="292"/>
                </a:lnTo>
                <a:lnTo>
                  <a:pt x="12" y="335"/>
                </a:lnTo>
                <a:lnTo>
                  <a:pt x="12" y="351"/>
                </a:lnTo>
                <a:lnTo>
                  <a:pt x="12" y="340"/>
                </a:lnTo>
                <a:lnTo>
                  <a:pt x="12" y="313"/>
                </a:lnTo>
                <a:lnTo>
                  <a:pt x="12" y="287"/>
                </a:lnTo>
                <a:lnTo>
                  <a:pt x="12" y="270"/>
                </a:lnTo>
                <a:lnTo>
                  <a:pt x="12" y="254"/>
                </a:lnTo>
                <a:lnTo>
                  <a:pt x="12" y="233"/>
                </a:lnTo>
                <a:lnTo>
                  <a:pt x="12" y="200"/>
                </a:lnTo>
                <a:lnTo>
                  <a:pt x="12" y="157"/>
                </a:lnTo>
                <a:lnTo>
                  <a:pt x="12" y="108"/>
                </a:lnTo>
                <a:lnTo>
                  <a:pt x="12" y="87"/>
                </a:lnTo>
                <a:lnTo>
                  <a:pt x="12" y="108"/>
                </a:lnTo>
                <a:lnTo>
                  <a:pt x="12" y="157"/>
                </a:lnTo>
                <a:lnTo>
                  <a:pt x="12" y="168"/>
                </a:lnTo>
                <a:lnTo>
                  <a:pt x="12" y="135"/>
                </a:lnTo>
                <a:lnTo>
                  <a:pt x="12" y="103"/>
                </a:lnTo>
                <a:lnTo>
                  <a:pt x="12" y="125"/>
                </a:lnTo>
                <a:lnTo>
                  <a:pt x="12" y="216"/>
                </a:lnTo>
                <a:lnTo>
                  <a:pt x="12" y="319"/>
                </a:lnTo>
                <a:lnTo>
                  <a:pt x="12" y="389"/>
                </a:lnTo>
                <a:lnTo>
                  <a:pt x="12" y="416"/>
                </a:lnTo>
                <a:lnTo>
                  <a:pt x="12" y="421"/>
                </a:lnTo>
                <a:lnTo>
                  <a:pt x="12" y="411"/>
                </a:lnTo>
                <a:lnTo>
                  <a:pt x="12" y="367"/>
                </a:lnTo>
                <a:lnTo>
                  <a:pt x="12" y="292"/>
                </a:lnTo>
                <a:lnTo>
                  <a:pt x="12" y="206"/>
                </a:lnTo>
                <a:lnTo>
                  <a:pt x="12" y="141"/>
                </a:lnTo>
                <a:lnTo>
                  <a:pt x="12" y="103"/>
                </a:lnTo>
                <a:lnTo>
                  <a:pt x="12" y="119"/>
                </a:lnTo>
                <a:lnTo>
                  <a:pt x="12" y="135"/>
                </a:lnTo>
                <a:lnTo>
                  <a:pt x="12" y="152"/>
                </a:lnTo>
                <a:lnTo>
                  <a:pt x="12" y="157"/>
                </a:lnTo>
                <a:lnTo>
                  <a:pt x="12" y="162"/>
                </a:lnTo>
                <a:lnTo>
                  <a:pt x="12" y="168"/>
                </a:lnTo>
                <a:lnTo>
                  <a:pt x="12" y="189"/>
                </a:lnTo>
                <a:lnTo>
                  <a:pt x="12" y="222"/>
                </a:lnTo>
                <a:lnTo>
                  <a:pt x="12" y="238"/>
                </a:lnTo>
                <a:lnTo>
                  <a:pt x="12" y="233"/>
                </a:lnTo>
                <a:lnTo>
                  <a:pt x="12" y="211"/>
                </a:lnTo>
                <a:lnTo>
                  <a:pt x="12" y="200"/>
                </a:lnTo>
                <a:lnTo>
                  <a:pt x="12" y="184"/>
                </a:lnTo>
                <a:lnTo>
                  <a:pt x="12" y="157"/>
                </a:lnTo>
                <a:lnTo>
                  <a:pt x="12" y="146"/>
                </a:lnTo>
                <a:lnTo>
                  <a:pt x="12" y="184"/>
                </a:lnTo>
                <a:lnTo>
                  <a:pt x="12" y="260"/>
                </a:lnTo>
                <a:lnTo>
                  <a:pt x="12" y="340"/>
                </a:lnTo>
                <a:lnTo>
                  <a:pt x="12" y="384"/>
                </a:lnTo>
                <a:lnTo>
                  <a:pt x="12" y="389"/>
                </a:lnTo>
                <a:lnTo>
                  <a:pt x="12" y="367"/>
                </a:lnTo>
                <a:lnTo>
                  <a:pt x="12" y="330"/>
                </a:lnTo>
                <a:lnTo>
                  <a:pt x="12" y="292"/>
                </a:lnTo>
                <a:lnTo>
                  <a:pt x="12" y="265"/>
                </a:lnTo>
                <a:lnTo>
                  <a:pt x="12" y="243"/>
                </a:lnTo>
                <a:lnTo>
                  <a:pt x="12" y="222"/>
                </a:lnTo>
                <a:lnTo>
                  <a:pt x="12" y="184"/>
                </a:lnTo>
                <a:lnTo>
                  <a:pt x="12" y="146"/>
                </a:lnTo>
                <a:lnTo>
                  <a:pt x="12" y="114"/>
                </a:lnTo>
                <a:lnTo>
                  <a:pt x="12" y="119"/>
                </a:lnTo>
                <a:lnTo>
                  <a:pt x="12" y="152"/>
                </a:lnTo>
                <a:lnTo>
                  <a:pt x="12" y="200"/>
                </a:lnTo>
                <a:lnTo>
                  <a:pt x="12" y="233"/>
                </a:lnTo>
                <a:lnTo>
                  <a:pt x="12" y="249"/>
                </a:lnTo>
                <a:lnTo>
                  <a:pt x="12" y="260"/>
                </a:lnTo>
                <a:lnTo>
                  <a:pt x="12" y="265"/>
                </a:lnTo>
                <a:lnTo>
                  <a:pt x="12" y="238"/>
                </a:lnTo>
                <a:lnTo>
                  <a:pt x="12" y="195"/>
                </a:lnTo>
                <a:lnTo>
                  <a:pt x="12" y="146"/>
                </a:lnTo>
                <a:lnTo>
                  <a:pt x="12" y="125"/>
                </a:lnTo>
                <a:lnTo>
                  <a:pt x="12" y="146"/>
                </a:lnTo>
                <a:lnTo>
                  <a:pt x="12" y="195"/>
                </a:lnTo>
                <a:lnTo>
                  <a:pt x="12" y="238"/>
                </a:lnTo>
                <a:lnTo>
                  <a:pt x="12" y="270"/>
                </a:lnTo>
                <a:lnTo>
                  <a:pt x="12" y="281"/>
                </a:lnTo>
                <a:lnTo>
                  <a:pt x="12" y="276"/>
                </a:lnTo>
                <a:lnTo>
                  <a:pt x="12" y="249"/>
                </a:lnTo>
                <a:lnTo>
                  <a:pt x="12" y="216"/>
                </a:lnTo>
                <a:lnTo>
                  <a:pt x="12" y="211"/>
                </a:lnTo>
                <a:lnTo>
                  <a:pt x="12" y="216"/>
                </a:lnTo>
                <a:lnTo>
                  <a:pt x="12" y="222"/>
                </a:lnTo>
                <a:lnTo>
                  <a:pt x="12" y="233"/>
                </a:lnTo>
                <a:lnTo>
                  <a:pt x="12" y="260"/>
                </a:lnTo>
                <a:lnTo>
                  <a:pt x="18" y="292"/>
                </a:lnTo>
                <a:lnTo>
                  <a:pt x="18" y="297"/>
                </a:lnTo>
                <a:lnTo>
                  <a:pt x="18" y="276"/>
                </a:lnTo>
                <a:lnTo>
                  <a:pt x="18" y="243"/>
                </a:lnTo>
                <a:lnTo>
                  <a:pt x="18" y="227"/>
                </a:lnTo>
                <a:lnTo>
                  <a:pt x="18" y="222"/>
                </a:lnTo>
                <a:lnTo>
                  <a:pt x="18" y="216"/>
                </a:lnTo>
                <a:lnTo>
                  <a:pt x="18" y="195"/>
                </a:lnTo>
                <a:lnTo>
                  <a:pt x="18" y="173"/>
                </a:lnTo>
                <a:lnTo>
                  <a:pt x="18" y="179"/>
                </a:lnTo>
                <a:lnTo>
                  <a:pt x="18" y="206"/>
                </a:lnTo>
                <a:lnTo>
                  <a:pt x="18" y="227"/>
                </a:lnTo>
                <a:lnTo>
                  <a:pt x="18" y="233"/>
                </a:lnTo>
                <a:lnTo>
                  <a:pt x="18" y="222"/>
                </a:lnTo>
                <a:lnTo>
                  <a:pt x="18" y="206"/>
                </a:lnTo>
                <a:lnTo>
                  <a:pt x="18" y="200"/>
                </a:lnTo>
                <a:lnTo>
                  <a:pt x="18" y="195"/>
                </a:lnTo>
                <a:lnTo>
                  <a:pt x="18" y="200"/>
                </a:lnTo>
                <a:lnTo>
                  <a:pt x="18" y="206"/>
                </a:lnTo>
                <a:lnTo>
                  <a:pt x="18" y="195"/>
                </a:lnTo>
                <a:lnTo>
                  <a:pt x="18" y="168"/>
                </a:lnTo>
                <a:lnTo>
                  <a:pt x="18" y="125"/>
                </a:lnTo>
                <a:lnTo>
                  <a:pt x="18" y="81"/>
                </a:lnTo>
                <a:lnTo>
                  <a:pt x="18" y="92"/>
                </a:lnTo>
                <a:lnTo>
                  <a:pt x="18" y="157"/>
                </a:lnTo>
                <a:lnTo>
                  <a:pt x="18" y="243"/>
                </a:lnTo>
                <a:lnTo>
                  <a:pt x="18" y="313"/>
                </a:lnTo>
                <a:lnTo>
                  <a:pt x="18" y="357"/>
                </a:lnTo>
                <a:lnTo>
                  <a:pt x="18" y="378"/>
                </a:lnTo>
                <a:lnTo>
                  <a:pt x="18" y="389"/>
                </a:lnTo>
                <a:lnTo>
                  <a:pt x="18" y="378"/>
                </a:lnTo>
                <a:lnTo>
                  <a:pt x="18" y="346"/>
                </a:lnTo>
                <a:lnTo>
                  <a:pt x="18" y="308"/>
                </a:lnTo>
                <a:lnTo>
                  <a:pt x="18" y="276"/>
                </a:lnTo>
                <a:lnTo>
                  <a:pt x="18" y="249"/>
                </a:lnTo>
                <a:lnTo>
                  <a:pt x="18" y="227"/>
                </a:lnTo>
                <a:lnTo>
                  <a:pt x="18" y="206"/>
                </a:lnTo>
                <a:lnTo>
                  <a:pt x="18" y="200"/>
                </a:lnTo>
                <a:lnTo>
                  <a:pt x="18" y="184"/>
                </a:lnTo>
                <a:lnTo>
                  <a:pt x="18" y="168"/>
                </a:lnTo>
                <a:lnTo>
                  <a:pt x="18" y="162"/>
                </a:lnTo>
                <a:lnTo>
                  <a:pt x="18" y="173"/>
                </a:lnTo>
                <a:lnTo>
                  <a:pt x="18" y="184"/>
                </a:lnTo>
                <a:lnTo>
                  <a:pt x="18" y="195"/>
                </a:lnTo>
                <a:lnTo>
                  <a:pt x="18" y="206"/>
                </a:lnTo>
                <a:lnTo>
                  <a:pt x="18" y="189"/>
                </a:lnTo>
                <a:lnTo>
                  <a:pt x="18" y="168"/>
                </a:lnTo>
                <a:lnTo>
                  <a:pt x="18" y="157"/>
                </a:lnTo>
                <a:lnTo>
                  <a:pt x="18" y="173"/>
                </a:lnTo>
                <a:lnTo>
                  <a:pt x="18" y="200"/>
                </a:lnTo>
                <a:lnTo>
                  <a:pt x="18" y="216"/>
                </a:lnTo>
                <a:lnTo>
                  <a:pt x="18" y="222"/>
                </a:lnTo>
                <a:lnTo>
                  <a:pt x="18" y="243"/>
                </a:lnTo>
                <a:lnTo>
                  <a:pt x="18" y="260"/>
                </a:lnTo>
                <a:lnTo>
                  <a:pt x="18" y="254"/>
                </a:lnTo>
                <a:lnTo>
                  <a:pt x="18" y="249"/>
                </a:lnTo>
                <a:lnTo>
                  <a:pt x="18" y="260"/>
                </a:lnTo>
                <a:lnTo>
                  <a:pt x="18" y="270"/>
                </a:lnTo>
                <a:lnTo>
                  <a:pt x="18" y="265"/>
                </a:lnTo>
                <a:lnTo>
                  <a:pt x="18" y="249"/>
                </a:lnTo>
                <a:lnTo>
                  <a:pt x="18" y="238"/>
                </a:lnTo>
                <a:lnTo>
                  <a:pt x="18" y="222"/>
                </a:lnTo>
                <a:lnTo>
                  <a:pt x="18" y="162"/>
                </a:lnTo>
                <a:lnTo>
                  <a:pt x="18" y="87"/>
                </a:lnTo>
                <a:lnTo>
                  <a:pt x="18" y="54"/>
                </a:lnTo>
                <a:lnTo>
                  <a:pt x="18" y="92"/>
                </a:lnTo>
                <a:lnTo>
                  <a:pt x="18" y="173"/>
                </a:lnTo>
                <a:lnTo>
                  <a:pt x="18" y="254"/>
                </a:lnTo>
                <a:lnTo>
                  <a:pt x="18" y="313"/>
                </a:lnTo>
                <a:lnTo>
                  <a:pt x="18" y="373"/>
                </a:lnTo>
                <a:lnTo>
                  <a:pt x="18" y="443"/>
                </a:lnTo>
                <a:lnTo>
                  <a:pt x="18" y="470"/>
                </a:lnTo>
                <a:lnTo>
                  <a:pt x="18" y="427"/>
                </a:lnTo>
                <a:lnTo>
                  <a:pt x="18" y="335"/>
                </a:lnTo>
                <a:lnTo>
                  <a:pt x="18" y="254"/>
                </a:lnTo>
                <a:lnTo>
                  <a:pt x="18" y="206"/>
                </a:lnTo>
                <a:lnTo>
                  <a:pt x="18" y="184"/>
                </a:lnTo>
                <a:lnTo>
                  <a:pt x="18" y="157"/>
                </a:lnTo>
                <a:lnTo>
                  <a:pt x="18" y="125"/>
                </a:lnTo>
                <a:lnTo>
                  <a:pt x="18" y="108"/>
                </a:lnTo>
                <a:lnTo>
                  <a:pt x="18" y="119"/>
                </a:lnTo>
                <a:lnTo>
                  <a:pt x="24" y="146"/>
                </a:lnTo>
                <a:lnTo>
                  <a:pt x="24" y="173"/>
                </a:lnTo>
                <a:lnTo>
                  <a:pt x="24" y="200"/>
                </a:lnTo>
                <a:lnTo>
                  <a:pt x="24" y="222"/>
                </a:lnTo>
                <a:lnTo>
                  <a:pt x="24" y="243"/>
                </a:lnTo>
                <a:lnTo>
                  <a:pt x="24" y="260"/>
                </a:lnTo>
                <a:lnTo>
                  <a:pt x="24" y="233"/>
                </a:lnTo>
                <a:lnTo>
                  <a:pt x="24" y="189"/>
                </a:lnTo>
                <a:lnTo>
                  <a:pt x="24" y="157"/>
                </a:lnTo>
                <a:lnTo>
                  <a:pt x="24" y="130"/>
                </a:lnTo>
                <a:lnTo>
                  <a:pt x="24" y="98"/>
                </a:lnTo>
                <a:lnTo>
                  <a:pt x="24" y="76"/>
                </a:lnTo>
                <a:lnTo>
                  <a:pt x="24" y="98"/>
                </a:lnTo>
                <a:lnTo>
                  <a:pt x="24" y="168"/>
                </a:lnTo>
                <a:lnTo>
                  <a:pt x="24" y="260"/>
                </a:lnTo>
                <a:lnTo>
                  <a:pt x="24" y="346"/>
                </a:lnTo>
                <a:lnTo>
                  <a:pt x="24" y="405"/>
                </a:lnTo>
                <a:lnTo>
                  <a:pt x="24" y="432"/>
                </a:lnTo>
                <a:lnTo>
                  <a:pt x="24" y="411"/>
                </a:lnTo>
                <a:lnTo>
                  <a:pt x="24" y="362"/>
                </a:lnTo>
                <a:lnTo>
                  <a:pt x="24" y="308"/>
                </a:lnTo>
                <a:lnTo>
                  <a:pt x="24" y="270"/>
                </a:lnTo>
                <a:lnTo>
                  <a:pt x="24" y="249"/>
                </a:lnTo>
                <a:lnTo>
                  <a:pt x="24" y="227"/>
                </a:lnTo>
                <a:lnTo>
                  <a:pt x="24" y="206"/>
                </a:lnTo>
                <a:lnTo>
                  <a:pt x="24" y="173"/>
                </a:lnTo>
                <a:lnTo>
                  <a:pt x="24" y="135"/>
                </a:lnTo>
                <a:lnTo>
                  <a:pt x="24" y="103"/>
                </a:lnTo>
                <a:lnTo>
                  <a:pt x="24" y="108"/>
                </a:lnTo>
                <a:lnTo>
                  <a:pt x="24" y="135"/>
                </a:lnTo>
                <a:lnTo>
                  <a:pt x="24" y="162"/>
                </a:lnTo>
                <a:lnTo>
                  <a:pt x="24" y="168"/>
                </a:lnTo>
                <a:lnTo>
                  <a:pt x="24" y="173"/>
                </a:lnTo>
                <a:lnTo>
                  <a:pt x="24" y="195"/>
                </a:lnTo>
                <a:lnTo>
                  <a:pt x="24" y="233"/>
                </a:lnTo>
                <a:lnTo>
                  <a:pt x="24" y="281"/>
                </a:lnTo>
                <a:lnTo>
                  <a:pt x="24" y="313"/>
                </a:lnTo>
                <a:lnTo>
                  <a:pt x="24" y="287"/>
                </a:lnTo>
                <a:lnTo>
                  <a:pt x="24" y="238"/>
                </a:lnTo>
                <a:lnTo>
                  <a:pt x="24" y="211"/>
                </a:lnTo>
                <a:lnTo>
                  <a:pt x="24" y="200"/>
                </a:lnTo>
                <a:lnTo>
                  <a:pt x="24" y="195"/>
                </a:lnTo>
                <a:lnTo>
                  <a:pt x="24" y="206"/>
                </a:lnTo>
                <a:lnTo>
                  <a:pt x="24" y="216"/>
                </a:lnTo>
                <a:lnTo>
                  <a:pt x="24" y="238"/>
                </a:lnTo>
                <a:lnTo>
                  <a:pt x="24" y="270"/>
                </a:lnTo>
                <a:lnTo>
                  <a:pt x="24" y="297"/>
                </a:lnTo>
                <a:lnTo>
                  <a:pt x="24" y="281"/>
                </a:lnTo>
                <a:lnTo>
                  <a:pt x="24" y="260"/>
                </a:lnTo>
                <a:lnTo>
                  <a:pt x="24" y="238"/>
                </a:lnTo>
                <a:lnTo>
                  <a:pt x="24" y="222"/>
                </a:lnTo>
                <a:lnTo>
                  <a:pt x="24" y="216"/>
                </a:lnTo>
                <a:lnTo>
                  <a:pt x="24" y="200"/>
                </a:lnTo>
                <a:lnTo>
                  <a:pt x="24" y="168"/>
                </a:lnTo>
                <a:lnTo>
                  <a:pt x="24" y="130"/>
                </a:lnTo>
                <a:lnTo>
                  <a:pt x="24" y="114"/>
                </a:lnTo>
                <a:lnTo>
                  <a:pt x="24" y="141"/>
                </a:lnTo>
                <a:lnTo>
                  <a:pt x="24" y="200"/>
                </a:lnTo>
                <a:lnTo>
                  <a:pt x="24" y="238"/>
                </a:lnTo>
                <a:lnTo>
                  <a:pt x="24" y="254"/>
                </a:lnTo>
                <a:lnTo>
                  <a:pt x="24" y="265"/>
                </a:lnTo>
                <a:lnTo>
                  <a:pt x="24" y="281"/>
                </a:lnTo>
                <a:lnTo>
                  <a:pt x="24" y="297"/>
                </a:lnTo>
                <a:lnTo>
                  <a:pt x="24" y="281"/>
                </a:lnTo>
                <a:lnTo>
                  <a:pt x="24" y="249"/>
                </a:lnTo>
                <a:lnTo>
                  <a:pt x="24" y="227"/>
                </a:lnTo>
                <a:lnTo>
                  <a:pt x="24" y="216"/>
                </a:lnTo>
                <a:lnTo>
                  <a:pt x="24" y="222"/>
                </a:lnTo>
                <a:lnTo>
                  <a:pt x="24" y="233"/>
                </a:lnTo>
                <a:lnTo>
                  <a:pt x="24" y="260"/>
                </a:lnTo>
                <a:lnTo>
                  <a:pt x="24" y="287"/>
                </a:lnTo>
                <a:lnTo>
                  <a:pt x="30" y="292"/>
                </a:lnTo>
                <a:lnTo>
                  <a:pt x="30" y="270"/>
                </a:lnTo>
                <a:lnTo>
                  <a:pt x="30" y="233"/>
                </a:lnTo>
                <a:lnTo>
                  <a:pt x="30" y="211"/>
                </a:lnTo>
                <a:lnTo>
                  <a:pt x="30" y="189"/>
                </a:lnTo>
                <a:lnTo>
                  <a:pt x="30" y="157"/>
                </a:lnTo>
                <a:lnTo>
                  <a:pt x="30" y="125"/>
                </a:lnTo>
                <a:lnTo>
                  <a:pt x="30" y="103"/>
                </a:lnTo>
                <a:lnTo>
                  <a:pt x="30" y="108"/>
                </a:lnTo>
                <a:lnTo>
                  <a:pt x="30" y="130"/>
                </a:lnTo>
                <a:lnTo>
                  <a:pt x="30" y="162"/>
                </a:lnTo>
                <a:lnTo>
                  <a:pt x="30" y="200"/>
                </a:lnTo>
                <a:lnTo>
                  <a:pt x="30" y="243"/>
                </a:lnTo>
                <a:lnTo>
                  <a:pt x="30" y="281"/>
                </a:lnTo>
                <a:lnTo>
                  <a:pt x="30" y="324"/>
                </a:lnTo>
                <a:lnTo>
                  <a:pt x="30" y="357"/>
                </a:lnTo>
                <a:lnTo>
                  <a:pt x="30" y="319"/>
                </a:lnTo>
                <a:lnTo>
                  <a:pt x="30" y="276"/>
                </a:lnTo>
                <a:lnTo>
                  <a:pt x="30" y="243"/>
                </a:lnTo>
                <a:lnTo>
                  <a:pt x="30" y="233"/>
                </a:lnTo>
                <a:lnTo>
                  <a:pt x="30" y="222"/>
                </a:lnTo>
                <a:lnTo>
                  <a:pt x="30" y="189"/>
                </a:lnTo>
                <a:lnTo>
                  <a:pt x="30" y="152"/>
                </a:lnTo>
                <a:lnTo>
                  <a:pt x="30" y="119"/>
                </a:lnTo>
                <a:lnTo>
                  <a:pt x="30" y="114"/>
                </a:lnTo>
                <a:lnTo>
                  <a:pt x="30" y="130"/>
                </a:lnTo>
                <a:lnTo>
                  <a:pt x="30" y="141"/>
                </a:lnTo>
                <a:lnTo>
                  <a:pt x="30" y="119"/>
                </a:lnTo>
                <a:lnTo>
                  <a:pt x="30" y="76"/>
                </a:lnTo>
                <a:lnTo>
                  <a:pt x="30" y="44"/>
                </a:lnTo>
                <a:lnTo>
                  <a:pt x="30" y="60"/>
                </a:lnTo>
                <a:lnTo>
                  <a:pt x="30" y="146"/>
                </a:lnTo>
                <a:lnTo>
                  <a:pt x="30" y="270"/>
                </a:lnTo>
                <a:lnTo>
                  <a:pt x="30" y="394"/>
                </a:lnTo>
                <a:lnTo>
                  <a:pt x="30" y="497"/>
                </a:lnTo>
                <a:lnTo>
                  <a:pt x="30" y="556"/>
                </a:lnTo>
                <a:lnTo>
                  <a:pt x="30" y="567"/>
                </a:lnTo>
                <a:lnTo>
                  <a:pt x="30" y="535"/>
                </a:lnTo>
                <a:lnTo>
                  <a:pt x="30" y="475"/>
                </a:lnTo>
                <a:lnTo>
                  <a:pt x="30" y="384"/>
                </a:lnTo>
                <a:lnTo>
                  <a:pt x="30" y="276"/>
                </a:lnTo>
                <a:lnTo>
                  <a:pt x="30" y="173"/>
                </a:lnTo>
                <a:lnTo>
                  <a:pt x="30" y="92"/>
                </a:lnTo>
                <a:lnTo>
                  <a:pt x="30" y="33"/>
                </a:lnTo>
                <a:lnTo>
                  <a:pt x="30" y="6"/>
                </a:lnTo>
                <a:lnTo>
                  <a:pt x="30" y="11"/>
                </a:lnTo>
                <a:lnTo>
                  <a:pt x="30" y="44"/>
                </a:lnTo>
                <a:lnTo>
                  <a:pt x="30" y="81"/>
                </a:lnTo>
                <a:lnTo>
                  <a:pt x="30" y="125"/>
                </a:lnTo>
                <a:lnTo>
                  <a:pt x="30" y="173"/>
                </a:lnTo>
                <a:lnTo>
                  <a:pt x="30" y="206"/>
                </a:lnTo>
                <a:lnTo>
                  <a:pt x="30" y="195"/>
                </a:lnTo>
                <a:lnTo>
                  <a:pt x="30" y="189"/>
                </a:lnTo>
                <a:lnTo>
                  <a:pt x="30" y="200"/>
                </a:lnTo>
                <a:lnTo>
                  <a:pt x="30" y="227"/>
                </a:lnTo>
                <a:lnTo>
                  <a:pt x="30" y="265"/>
                </a:lnTo>
                <a:lnTo>
                  <a:pt x="30" y="292"/>
                </a:lnTo>
                <a:lnTo>
                  <a:pt x="30" y="287"/>
                </a:lnTo>
                <a:lnTo>
                  <a:pt x="30" y="265"/>
                </a:lnTo>
                <a:lnTo>
                  <a:pt x="30" y="233"/>
                </a:lnTo>
                <a:lnTo>
                  <a:pt x="30" y="195"/>
                </a:lnTo>
                <a:lnTo>
                  <a:pt x="30" y="173"/>
                </a:lnTo>
                <a:lnTo>
                  <a:pt x="30" y="179"/>
                </a:lnTo>
                <a:lnTo>
                  <a:pt x="30" y="211"/>
                </a:lnTo>
                <a:lnTo>
                  <a:pt x="30" y="265"/>
                </a:lnTo>
                <a:lnTo>
                  <a:pt x="30" y="313"/>
                </a:lnTo>
                <a:lnTo>
                  <a:pt x="30" y="351"/>
                </a:lnTo>
                <a:lnTo>
                  <a:pt x="30" y="373"/>
                </a:lnTo>
                <a:lnTo>
                  <a:pt x="30" y="351"/>
                </a:lnTo>
                <a:lnTo>
                  <a:pt x="30" y="303"/>
                </a:lnTo>
                <a:lnTo>
                  <a:pt x="30" y="243"/>
                </a:lnTo>
                <a:lnTo>
                  <a:pt x="30" y="206"/>
                </a:lnTo>
                <a:lnTo>
                  <a:pt x="30" y="195"/>
                </a:lnTo>
                <a:lnTo>
                  <a:pt x="30" y="173"/>
                </a:lnTo>
                <a:lnTo>
                  <a:pt x="30" y="157"/>
                </a:lnTo>
                <a:lnTo>
                  <a:pt x="30" y="152"/>
                </a:lnTo>
                <a:lnTo>
                  <a:pt x="30" y="168"/>
                </a:lnTo>
                <a:lnTo>
                  <a:pt x="30" y="189"/>
                </a:lnTo>
                <a:lnTo>
                  <a:pt x="30" y="206"/>
                </a:lnTo>
                <a:lnTo>
                  <a:pt x="30" y="195"/>
                </a:lnTo>
                <a:lnTo>
                  <a:pt x="30" y="173"/>
                </a:lnTo>
                <a:lnTo>
                  <a:pt x="36" y="162"/>
                </a:lnTo>
                <a:lnTo>
                  <a:pt x="36" y="184"/>
                </a:lnTo>
                <a:lnTo>
                  <a:pt x="36" y="222"/>
                </a:lnTo>
                <a:lnTo>
                  <a:pt x="36" y="254"/>
                </a:lnTo>
                <a:lnTo>
                  <a:pt x="36" y="265"/>
                </a:lnTo>
                <a:lnTo>
                  <a:pt x="36" y="260"/>
                </a:lnTo>
                <a:lnTo>
                  <a:pt x="36" y="243"/>
                </a:lnTo>
                <a:lnTo>
                  <a:pt x="36" y="233"/>
                </a:lnTo>
                <a:lnTo>
                  <a:pt x="36" y="238"/>
                </a:lnTo>
                <a:lnTo>
                  <a:pt x="36" y="243"/>
                </a:lnTo>
                <a:lnTo>
                  <a:pt x="36" y="249"/>
                </a:lnTo>
                <a:lnTo>
                  <a:pt x="36" y="254"/>
                </a:lnTo>
                <a:lnTo>
                  <a:pt x="36" y="249"/>
                </a:lnTo>
                <a:lnTo>
                  <a:pt x="36" y="238"/>
                </a:lnTo>
                <a:lnTo>
                  <a:pt x="36" y="222"/>
                </a:lnTo>
                <a:lnTo>
                  <a:pt x="36" y="200"/>
                </a:lnTo>
                <a:lnTo>
                  <a:pt x="36" y="168"/>
                </a:lnTo>
                <a:lnTo>
                  <a:pt x="36" y="146"/>
                </a:lnTo>
                <a:lnTo>
                  <a:pt x="36" y="152"/>
                </a:lnTo>
                <a:lnTo>
                  <a:pt x="36" y="173"/>
                </a:lnTo>
                <a:lnTo>
                  <a:pt x="36" y="206"/>
                </a:lnTo>
                <a:lnTo>
                  <a:pt x="36" y="238"/>
                </a:lnTo>
                <a:lnTo>
                  <a:pt x="36" y="254"/>
                </a:lnTo>
                <a:lnTo>
                  <a:pt x="36" y="270"/>
                </a:lnTo>
                <a:lnTo>
                  <a:pt x="36" y="254"/>
                </a:lnTo>
                <a:lnTo>
                  <a:pt x="36" y="233"/>
                </a:lnTo>
                <a:lnTo>
                  <a:pt x="36" y="227"/>
                </a:lnTo>
                <a:lnTo>
                  <a:pt x="36" y="243"/>
                </a:lnTo>
                <a:lnTo>
                  <a:pt x="36" y="260"/>
                </a:lnTo>
                <a:lnTo>
                  <a:pt x="36" y="254"/>
                </a:lnTo>
                <a:lnTo>
                  <a:pt x="36" y="243"/>
                </a:lnTo>
                <a:lnTo>
                  <a:pt x="36" y="238"/>
                </a:lnTo>
                <a:lnTo>
                  <a:pt x="36" y="243"/>
                </a:lnTo>
                <a:lnTo>
                  <a:pt x="36" y="238"/>
                </a:lnTo>
                <a:lnTo>
                  <a:pt x="36" y="216"/>
                </a:lnTo>
                <a:lnTo>
                  <a:pt x="36" y="195"/>
                </a:lnTo>
                <a:lnTo>
                  <a:pt x="36" y="184"/>
                </a:lnTo>
                <a:lnTo>
                  <a:pt x="36" y="189"/>
                </a:lnTo>
                <a:lnTo>
                  <a:pt x="36" y="195"/>
                </a:lnTo>
                <a:lnTo>
                  <a:pt x="36" y="189"/>
                </a:lnTo>
                <a:lnTo>
                  <a:pt x="36" y="206"/>
                </a:lnTo>
                <a:lnTo>
                  <a:pt x="36" y="233"/>
                </a:lnTo>
                <a:lnTo>
                  <a:pt x="36" y="254"/>
                </a:lnTo>
                <a:lnTo>
                  <a:pt x="36" y="243"/>
                </a:lnTo>
                <a:lnTo>
                  <a:pt x="36" y="227"/>
                </a:lnTo>
                <a:lnTo>
                  <a:pt x="36" y="222"/>
                </a:lnTo>
                <a:lnTo>
                  <a:pt x="36" y="211"/>
                </a:lnTo>
                <a:lnTo>
                  <a:pt x="36" y="184"/>
                </a:lnTo>
                <a:lnTo>
                  <a:pt x="36" y="141"/>
                </a:lnTo>
                <a:lnTo>
                  <a:pt x="36" y="114"/>
                </a:lnTo>
                <a:lnTo>
                  <a:pt x="36" y="130"/>
                </a:lnTo>
                <a:lnTo>
                  <a:pt x="36" y="184"/>
                </a:lnTo>
                <a:lnTo>
                  <a:pt x="36" y="227"/>
                </a:lnTo>
                <a:lnTo>
                  <a:pt x="36" y="249"/>
                </a:lnTo>
                <a:lnTo>
                  <a:pt x="36" y="260"/>
                </a:lnTo>
                <a:lnTo>
                  <a:pt x="36" y="287"/>
                </a:lnTo>
                <a:lnTo>
                  <a:pt x="36" y="324"/>
                </a:lnTo>
                <a:lnTo>
                  <a:pt x="36" y="330"/>
                </a:lnTo>
                <a:lnTo>
                  <a:pt x="36" y="297"/>
                </a:lnTo>
                <a:lnTo>
                  <a:pt x="36" y="260"/>
                </a:lnTo>
                <a:lnTo>
                  <a:pt x="36" y="243"/>
                </a:lnTo>
                <a:lnTo>
                  <a:pt x="36" y="249"/>
                </a:lnTo>
                <a:lnTo>
                  <a:pt x="36" y="243"/>
                </a:lnTo>
                <a:lnTo>
                  <a:pt x="36" y="238"/>
                </a:lnTo>
                <a:lnTo>
                  <a:pt x="36" y="243"/>
                </a:lnTo>
                <a:lnTo>
                  <a:pt x="36" y="216"/>
                </a:lnTo>
                <a:lnTo>
                  <a:pt x="36" y="162"/>
                </a:lnTo>
                <a:lnTo>
                  <a:pt x="36" y="125"/>
                </a:lnTo>
                <a:lnTo>
                  <a:pt x="36" y="146"/>
                </a:lnTo>
                <a:lnTo>
                  <a:pt x="36" y="206"/>
                </a:lnTo>
                <a:lnTo>
                  <a:pt x="36" y="260"/>
                </a:lnTo>
                <a:lnTo>
                  <a:pt x="36" y="276"/>
                </a:lnTo>
                <a:lnTo>
                  <a:pt x="36" y="281"/>
                </a:lnTo>
                <a:lnTo>
                  <a:pt x="36" y="276"/>
                </a:lnTo>
                <a:lnTo>
                  <a:pt x="36" y="243"/>
                </a:lnTo>
                <a:lnTo>
                  <a:pt x="42" y="195"/>
                </a:lnTo>
                <a:lnTo>
                  <a:pt x="42" y="152"/>
                </a:lnTo>
                <a:lnTo>
                  <a:pt x="42" y="130"/>
                </a:lnTo>
                <a:lnTo>
                  <a:pt x="42" y="146"/>
                </a:lnTo>
                <a:lnTo>
                  <a:pt x="42" y="189"/>
                </a:lnTo>
                <a:lnTo>
                  <a:pt x="42" y="243"/>
                </a:lnTo>
                <a:lnTo>
                  <a:pt x="42" y="287"/>
                </a:lnTo>
                <a:lnTo>
                  <a:pt x="42" y="308"/>
                </a:lnTo>
                <a:lnTo>
                  <a:pt x="42" y="313"/>
                </a:lnTo>
                <a:lnTo>
                  <a:pt x="42" y="308"/>
                </a:lnTo>
                <a:lnTo>
                  <a:pt x="42" y="281"/>
                </a:lnTo>
                <a:lnTo>
                  <a:pt x="42" y="254"/>
                </a:lnTo>
                <a:lnTo>
                  <a:pt x="42" y="227"/>
                </a:lnTo>
                <a:lnTo>
                  <a:pt x="42" y="200"/>
                </a:lnTo>
                <a:lnTo>
                  <a:pt x="42" y="157"/>
                </a:lnTo>
                <a:lnTo>
                  <a:pt x="42" y="125"/>
                </a:lnTo>
                <a:lnTo>
                  <a:pt x="42" y="146"/>
                </a:lnTo>
                <a:lnTo>
                  <a:pt x="42" y="173"/>
                </a:lnTo>
                <a:lnTo>
                  <a:pt x="42" y="184"/>
                </a:lnTo>
                <a:lnTo>
                  <a:pt x="42" y="195"/>
                </a:lnTo>
                <a:lnTo>
                  <a:pt x="42" y="211"/>
                </a:lnTo>
                <a:lnTo>
                  <a:pt x="42" y="233"/>
                </a:lnTo>
                <a:lnTo>
                  <a:pt x="42" y="243"/>
                </a:lnTo>
                <a:lnTo>
                  <a:pt x="42" y="249"/>
                </a:lnTo>
                <a:lnTo>
                  <a:pt x="42" y="243"/>
                </a:lnTo>
                <a:lnTo>
                  <a:pt x="42" y="233"/>
                </a:lnTo>
                <a:lnTo>
                  <a:pt x="42" y="211"/>
                </a:lnTo>
                <a:lnTo>
                  <a:pt x="42" y="195"/>
                </a:lnTo>
                <a:lnTo>
                  <a:pt x="42" y="211"/>
                </a:lnTo>
                <a:lnTo>
                  <a:pt x="42" y="254"/>
                </a:lnTo>
                <a:lnTo>
                  <a:pt x="42" y="303"/>
                </a:lnTo>
                <a:lnTo>
                  <a:pt x="42" y="324"/>
                </a:lnTo>
                <a:lnTo>
                  <a:pt x="42" y="319"/>
                </a:lnTo>
                <a:lnTo>
                  <a:pt x="42" y="292"/>
                </a:lnTo>
                <a:lnTo>
                  <a:pt x="42" y="254"/>
                </a:lnTo>
                <a:lnTo>
                  <a:pt x="42" y="227"/>
                </a:lnTo>
                <a:lnTo>
                  <a:pt x="42" y="206"/>
                </a:lnTo>
                <a:lnTo>
                  <a:pt x="42" y="200"/>
                </a:lnTo>
                <a:lnTo>
                  <a:pt x="42" y="195"/>
                </a:lnTo>
                <a:lnTo>
                  <a:pt x="42" y="189"/>
                </a:lnTo>
                <a:lnTo>
                  <a:pt x="42" y="184"/>
                </a:lnTo>
                <a:lnTo>
                  <a:pt x="42" y="200"/>
                </a:lnTo>
                <a:lnTo>
                  <a:pt x="42" y="227"/>
                </a:lnTo>
                <a:lnTo>
                  <a:pt x="42" y="249"/>
                </a:lnTo>
                <a:lnTo>
                  <a:pt x="42" y="238"/>
                </a:lnTo>
                <a:lnTo>
                  <a:pt x="42" y="227"/>
                </a:lnTo>
                <a:lnTo>
                  <a:pt x="42" y="216"/>
                </a:lnTo>
                <a:lnTo>
                  <a:pt x="42" y="211"/>
                </a:lnTo>
                <a:lnTo>
                  <a:pt x="42" y="206"/>
                </a:lnTo>
                <a:lnTo>
                  <a:pt x="42" y="200"/>
                </a:lnTo>
                <a:lnTo>
                  <a:pt x="42" y="206"/>
                </a:lnTo>
                <a:lnTo>
                  <a:pt x="42" y="216"/>
                </a:lnTo>
                <a:lnTo>
                  <a:pt x="42" y="227"/>
                </a:lnTo>
                <a:lnTo>
                  <a:pt x="42" y="233"/>
                </a:lnTo>
                <a:lnTo>
                  <a:pt x="42" y="222"/>
                </a:lnTo>
                <a:lnTo>
                  <a:pt x="42" y="216"/>
                </a:lnTo>
                <a:lnTo>
                  <a:pt x="42" y="206"/>
                </a:lnTo>
                <a:lnTo>
                  <a:pt x="42" y="211"/>
                </a:lnTo>
                <a:lnTo>
                  <a:pt x="42" y="216"/>
                </a:lnTo>
                <a:lnTo>
                  <a:pt x="42" y="227"/>
                </a:lnTo>
                <a:lnTo>
                  <a:pt x="42" y="233"/>
                </a:lnTo>
                <a:lnTo>
                  <a:pt x="42" y="238"/>
                </a:lnTo>
                <a:lnTo>
                  <a:pt x="42" y="243"/>
                </a:lnTo>
                <a:lnTo>
                  <a:pt x="42" y="238"/>
                </a:lnTo>
                <a:lnTo>
                  <a:pt x="42" y="222"/>
                </a:lnTo>
                <a:lnTo>
                  <a:pt x="42" y="206"/>
                </a:lnTo>
                <a:lnTo>
                  <a:pt x="42" y="216"/>
                </a:lnTo>
                <a:lnTo>
                  <a:pt x="42" y="206"/>
                </a:lnTo>
                <a:lnTo>
                  <a:pt x="42" y="222"/>
                </a:lnTo>
                <a:lnTo>
                  <a:pt x="42" y="238"/>
                </a:lnTo>
                <a:lnTo>
                  <a:pt x="42" y="260"/>
                </a:lnTo>
                <a:lnTo>
                  <a:pt x="48" y="270"/>
                </a:lnTo>
                <a:lnTo>
                  <a:pt x="48" y="276"/>
                </a:lnTo>
                <a:lnTo>
                  <a:pt x="48" y="270"/>
                </a:lnTo>
                <a:lnTo>
                  <a:pt x="48" y="260"/>
                </a:lnTo>
                <a:lnTo>
                  <a:pt x="48" y="254"/>
                </a:lnTo>
                <a:lnTo>
                  <a:pt x="48" y="249"/>
                </a:lnTo>
                <a:lnTo>
                  <a:pt x="48" y="238"/>
                </a:lnTo>
                <a:lnTo>
                  <a:pt x="48" y="222"/>
                </a:lnTo>
                <a:lnTo>
                  <a:pt x="48" y="184"/>
                </a:lnTo>
                <a:lnTo>
                  <a:pt x="48" y="146"/>
                </a:lnTo>
                <a:lnTo>
                  <a:pt x="48" y="114"/>
                </a:lnTo>
                <a:lnTo>
                  <a:pt x="48" y="108"/>
                </a:lnTo>
                <a:lnTo>
                  <a:pt x="48" y="135"/>
                </a:lnTo>
                <a:lnTo>
                  <a:pt x="48" y="162"/>
                </a:lnTo>
                <a:lnTo>
                  <a:pt x="48" y="179"/>
                </a:lnTo>
                <a:lnTo>
                  <a:pt x="48" y="189"/>
                </a:lnTo>
                <a:lnTo>
                  <a:pt x="48" y="211"/>
                </a:lnTo>
                <a:lnTo>
                  <a:pt x="48" y="254"/>
                </a:lnTo>
                <a:lnTo>
                  <a:pt x="48" y="303"/>
                </a:lnTo>
                <a:lnTo>
                  <a:pt x="48" y="346"/>
                </a:lnTo>
                <a:lnTo>
                  <a:pt x="48" y="362"/>
                </a:lnTo>
                <a:lnTo>
                  <a:pt x="48" y="351"/>
                </a:lnTo>
                <a:lnTo>
                  <a:pt x="48" y="303"/>
                </a:lnTo>
                <a:lnTo>
                  <a:pt x="48" y="233"/>
                </a:lnTo>
                <a:lnTo>
                  <a:pt x="48" y="168"/>
                </a:lnTo>
                <a:lnTo>
                  <a:pt x="48" y="130"/>
                </a:lnTo>
                <a:lnTo>
                  <a:pt x="48" y="152"/>
                </a:lnTo>
                <a:lnTo>
                  <a:pt x="48" y="189"/>
                </a:lnTo>
                <a:lnTo>
                  <a:pt x="48" y="222"/>
                </a:lnTo>
                <a:lnTo>
                  <a:pt x="48" y="238"/>
                </a:lnTo>
                <a:lnTo>
                  <a:pt x="48" y="254"/>
                </a:lnTo>
                <a:lnTo>
                  <a:pt x="48" y="270"/>
                </a:lnTo>
                <a:lnTo>
                  <a:pt x="48" y="281"/>
                </a:lnTo>
                <a:lnTo>
                  <a:pt x="48" y="270"/>
                </a:lnTo>
                <a:lnTo>
                  <a:pt x="48" y="249"/>
                </a:lnTo>
                <a:lnTo>
                  <a:pt x="48" y="233"/>
                </a:lnTo>
                <a:lnTo>
                  <a:pt x="48" y="216"/>
                </a:lnTo>
                <a:lnTo>
                  <a:pt x="48" y="184"/>
                </a:lnTo>
                <a:lnTo>
                  <a:pt x="48" y="157"/>
                </a:lnTo>
                <a:lnTo>
                  <a:pt x="48" y="189"/>
                </a:lnTo>
                <a:lnTo>
                  <a:pt x="48" y="227"/>
                </a:lnTo>
                <a:lnTo>
                  <a:pt x="48" y="238"/>
                </a:lnTo>
                <a:lnTo>
                  <a:pt x="48" y="222"/>
                </a:lnTo>
                <a:lnTo>
                  <a:pt x="48" y="211"/>
                </a:lnTo>
                <a:lnTo>
                  <a:pt x="48" y="206"/>
                </a:lnTo>
                <a:lnTo>
                  <a:pt x="48" y="200"/>
                </a:lnTo>
                <a:lnTo>
                  <a:pt x="48" y="216"/>
                </a:lnTo>
                <a:lnTo>
                  <a:pt x="48" y="238"/>
                </a:lnTo>
                <a:lnTo>
                  <a:pt x="48" y="249"/>
                </a:lnTo>
                <a:lnTo>
                  <a:pt x="48" y="260"/>
                </a:lnTo>
                <a:lnTo>
                  <a:pt x="48" y="276"/>
                </a:lnTo>
                <a:lnTo>
                  <a:pt x="48" y="292"/>
                </a:lnTo>
                <a:lnTo>
                  <a:pt x="48" y="303"/>
                </a:lnTo>
                <a:lnTo>
                  <a:pt x="48" y="287"/>
                </a:lnTo>
                <a:lnTo>
                  <a:pt x="48" y="249"/>
                </a:lnTo>
                <a:lnTo>
                  <a:pt x="48" y="216"/>
                </a:lnTo>
                <a:lnTo>
                  <a:pt x="48" y="200"/>
                </a:lnTo>
                <a:lnTo>
                  <a:pt x="48" y="195"/>
                </a:lnTo>
                <a:lnTo>
                  <a:pt x="48" y="206"/>
                </a:lnTo>
                <a:lnTo>
                  <a:pt x="48" y="211"/>
                </a:lnTo>
                <a:lnTo>
                  <a:pt x="48" y="206"/>
                </a:lnTo>
                <a:lnTo>
                  <a:pt x="48" y="200"/>
                </a:lnTo>
                <a:lnTo>
                  <a:pt x="48" y="195"/>
                </a:lnTo>
                <a:lnTo>
                  <a:pt x="48" y="179"/>
                </a:lnTo>
                <a:lnTo>
                  <a:pt x="48" y="173"/>
                </a:lnTo>
                <a:lnTo>
                  <a:pt x="48" y="179"/>
                </a:lnTo>
                <a:lnTo>
                  <a:pt x="48" y="206"/>
                </a:lnTo>
                <a:lnTo>
                  <a:pt x="48" y="227"/>
                </a:lnTo>
                <a:lnTo>
                  <a:pt x="48" y="243"/>
                </a:lnTo>
                <a:lnTo>
                  <a:pt x="48" y="249"/>
                </a:lnTo>
                <a:lnTo>
                  <a:pt x="48" y="254"/>
                </a:lnTo>
                <a:lnTo>
                  <a:pt x="48" y="260"/>
                </a:lnTo>
                <a:lnTo>
                  <a:pt x="48" y="249"/>
                </a:lnTo>
                <a:lnTo>
                  <a:pt x="48" y="238"/>
                </a:lnTo>
                <a:lnTo>
                  <a:pt x="48" y="227"/>
                </a:lnTo>
                <a:lnTo>
                  <a:pt x="48" y="206"/>
                </a:lnTo>
                <a:lnTo>
                  <a:pt x="48" y="173"/>
                </a:lnTo>
                <a:lnTo>
                  <a:pt x="48" y="146"/>
                </a:lnTo>
                <a:lnTo>
                  <a:pt x="54" y="162"/>
                </a:lnTo>
                <a:lnTo>
                  <a:pt x="54" y="200"/>
                </a:lnTo>
                <a:lnTo>
                  <a:pt x="54" y="227"/>
                </a:lnTo>
                <a:lnTo>
                  <a:pt x="54" y="233"/>
                </a:lnTo>
                <a:lnTo>
                  <a:pt x="54" y="238"/>
                </a:lnTo>
                <a:lnTo>
                  <a:pt x="54" y="270"/>
                </a:lnTo>
                <a:lnTo>
                  <a:pt x="54" y="313"/>
                </a:lnTo>
                <a:lnTo>
                  <a:pt x="54" y="335"/>
                </a:lnTo>
                <a:lnTo>
                  <a:pt x="54" y="324"/>
                </a:lnTo>
                <a:lnTo>
                  <a:pt x="54" y="303"/>
                </a:lnTo>
                <a:lnTo>
                  <a:pt x="54" y="287"/>
                </a:lnTo>
                <a:lnTo>
                  <a:pt x="54" y="276"/>
                </a:lnTo>
                <a:lnTo>
                  <a:pt x="54" y="260"/>
                </a:lnTo>
                <a:lnTo>
                  <a:pt x="54" y="227"/>
                </a:lnTo>
                <a:lnTo>
                  <a:pt x="54" y="184"/>
                </a:lnTo>
                <a:lnTo>
                  <a:pt x="54" y="141"/>
                </a:lnTo>
                <a:lnTo>
                  <a:pt x="54" y="135"/>
                </a:lnTo>
                <a:lnTo>
                  <a:pt x="54" y="157"/>
                </a:lnTo>
                <a:lnTo>
                  <a:pt x="54" y="184"/>
                </a:lnTo>
                <a:lnTo>
                  <a:pt x="54" y="195"/>
                </a:lnTo>
                <a:lnTo>
                  <a:pt x="54" y="200"/>
                </a:lnTo>
                <a:lnTo>
                  <a:pt x="54" y="211"/>
                </a:lnTo>
                <a:lnTo>
                  <a:pt x="54" y="222"/>
                </a:lnTo>
                <a:lnTo>
                  <a:pt x="54" y="238"/>
                </a:lnTo>
                <a:lnTo>
                  <a:pt x="54" y="243"/>
                </a:lnTo>
                <a:lnTo>
                  <a:pt x="54" y="227"/>
                </a:lnTo>
                <a:lnTo>
                  <a:pt x="54" y="200"/>
                </a:lnTo>
                <a:lnTo>
                  <a:pt x="54" y="173"/>
                </a:lnTo>
                <a:lnTo>
                  <a:pt x="54" y="168"/>
                </a:lnTo>
                <a:lnTo>
                  <a:pt x="54" y="162"/>
                </a:lnTo>
                <a:lnTo>
                  <a:pt x="54" y="168"/>
                </a:lnTo>
                <a:lnTo>
                  <a:pt x="54" y="195"/>
                </a:lnTo>
                <a:lnTo>
                  <a:pt x="54" y="227"/>
                </a:lnTo>
                <a:lnTo>
                  <a:pt x="54" y="254"/>
                </a:lnTo>
                <a:lnTo>
                  <a:pt x="54" y="260"/>
                </a:lnTo>
                <a:lnTo>
                  <a:pt x="54" y="265"/>
                </a:lnTo>
                <a:lnTo>
                  <a:pt x="54" y="276"/>
                </a:lnTo>
                <a:lnTo>
                  <a:pt x="54" y="281"/>
                </a:lnTo>
                <a:lnTo>
                  <a:pt x="54" y="276"/>
                </a:lnTo>
                <a:lnTo>
                  <a:pt x="54" y="243"/>
                </a:lnTo>
                <a:lnTo>
                  <a:pt x="54" y="184"/>
                </a:lnTo>
                <a:lnTo>
                  <a:pt x="54" y="119"/>
                </a:lnTo>
                <a:lnTo>
                  <a:pt x="54" y="92"/>
                </a:lnTo>
                <a:lnTo>
                  <a:pt x="54" y="130"/>
                </a:lnTo>
                <a:lnTo>
                  <a:pt x="54" y="200"/>
                </a:lnTo>
                <a:lnTo>
                  <a:pt x="54" y="265"/>
                </a:lnTo>
                <a:lnTo>
                  <a:pt x="54" y="303"/>
                </a:lnTo>
                <a:lnTo>
                  <a:pt x="54" y="335"/>
                </a:lnTo>
                <a:lnTo>
                  <a:pt x="54" y="367"/>
                </a:lnTo>
                <a:lnTo>
                  <a:pt x="54" y="384"/>
                </a:lnTo>
                <a:lnTo>
                  <a:pt x="54" y="373"/>
                </a:lnTo>
                <a:lnTo>
                  <a:pt x="54" y="330"/>
                </a:lnTo>
                <a:lnTo>
                  <a:pt x="54" y="276"/>
                </a:lnTo>
                <a:lnTo>
                  <a:pt x="54" y="233"/>
                </a:lnTo>
                <a:lnTo>
                  <a:pt x="54" y="189"/>
                </a:lnTo>
                <a:lnTo>
                  <a:pt x="54" y="146"/>
                </a:lnTo>
                <a:lnTo>
                  <a:pt x="54" y="114"/>
                </a:lnTo>
                <a:lnTo>
                  <a:pt x="54" y="103"/>
                </a:lnTo>
                <a:lnTo>
                  <a:pt x="54" y="87"/>
                </a:lnTo>
                <a:lnTo>
                  <a:pt x="54" y="76"/>
                </a:lnTo>
                <a:lnTo>
                  <a:pt x="54" y="92"/>
                </a:lnTo>
                <a:lnTo>
                  <a:pt x="54" y="146"/>
                </a:lnTo>
                <a:lnTo>
                  <a:pt x="54" y="216"/>
                </a:lnTo>
                <a:lnTo>
                  <a:pt x="54" y="276"/>
                </a:lnTo>
                <a:lnTo>
                  <a:pt x="54" y="313"/>
                </a:lnTo>
                <a:lnTo>
                  <a:pt x="54" y="330"/>
                </a:lnTo>
                <a:lnTo>
                  <a:pt x="54" y="324"/>
                </a:lnTo>
                <a:lnTo>
                  <a:pt x="54" y="303"/>
                </a:lnTo>
                <a:lnTo>
                  <a:pt x="54" y="287"/>
                </a:lnTo>
                <a:lnTo>
                  <a:pt x="54" y="276"/>
                </a:lnTo>
                <a:lnTo>
                  <a:pt x="54" y="260"/>
                </a:lnTo>
                <a:lnTo>
                  <a:pt x="54" y="238"/>
                </a:lnTo>
                <a:lnTo>
                  <a:pt x="54" y="233"/>
                </a:lnTo>
                <a:lnTo>
                  <a:pt x="54" y="227"/>
                </a:lnTo>
                <a:lnTo>
                  <a:pt x="54" y="216"/>
                </a:lnTo>
                <a:lnTo>
                  <a:pt x="54" y="200"/>
                </a:lnTo>
                <a:lnTo>
                  <a:pt x="54" y="195"/>
                </a:lnTo>
                <a:lnTo>
                  <a:pt x="54" y="211"/>
                </a:lnTo>
                <a:lnTo>
                  <a:pt x="54" y="222"/>
                </a:lnTo>
                <a:lnTo>
                  <a:pt x="54" y="233"/>
                </a:lnTo>
                <a:lnTo>
                  <a:pt x="54" y="238"/>
                </a:lnTo>
                <a:lnTo>
                  <a:pt x="60" y="222"/>
                </a:lnTo>
                <a:lnTo>
                  <a:pt x="60" y="206"/>
                </a:lnTo>
                <a:lnTo>
                  <a:pt x="60" y="200"/>
                </a:lnTo>
                <a:lnTo>
                  <a:pt x="60" y="206"/>
                </a:lnTo>
                <a:lnTo>
                  <a:pt x="60" y="211"/>
                </a:lnTo>
                <a:lnTo>
                  <a:pt x="60" y="206"/>
                </a:lnTo>
                <a:lnTo>
                  <a:pt x="60" y="195"/>
                </a:lnTo>
                <a:lnTo>
                  <a:pt x="60" y="184"/>
                </a:lnTo>
                <a:lnTo>
                  <a:pt x="60" y="179"/>
                </a:lnTo>
                <a:lnTo>
                  <a:pt x="60" y="184"/>
                </a:lnTo>
                <a:lnTo>
                  <a:pt x="60" y="195"/>
                </a:lnTo>
                <a:lnTo>
                  <a:pt x="60" y="216"/>
                </a:lnTo>
                <a:lnTo>
                  <a:pt x="60" y="238"/>
                </a:lnTo>
                <a:lnTo>
                  <a:pt x="60" y="265"/>
                </a:lnTo>
                <a:lnTo>
                  <a:pt x="60" y="281"/>
                </a:lnTo>
                <a:lnTo>
                  <a:pt x="60" y="260"/>
                </a:lnTo>
                <a:lnTo>
                  <a:pt x="60" y="233"/>
                </a:lnTo>
                <a:lnTo>
                  <a:pt x="60" y="216"/>
                </a:lnTo>
                <a:lnTo>
                  <a:pt x="60" y="222"/>
                </a:lnTo>
                <a:lnTo>
                  <a:pt x="60" y="233"/>
                </a:lnTo>
                <a:lnTo>
                  <a:pt x="60" y="238"/>
                </a:lnTo>
                <a:lnTo>
                  <a:pt x="60" y="249"/>
                </a:lnTo>
                <a:lnTo>
                  <a:pt x="60" y="265"/>
                </a:lnTo>
                <a:lnTo>
                  <a:pt x="60" y="270"/>
                </a:lnTo>
                <a:lnTo>
                  <a:pt x="60" y="260"/>
                </a:lnTo>
                <a:lnTo>
                  <a:pt x="60" y="227"/>
                </a:lnTo>
                <a:lnTo>
                  <a:pt x="60" y="206"/>
                </a:lnTo>
                <a:lnTo>
                  <a:pt x="60" y="189"/>
                </a:lnTo>
                <a:lnTo>
                  <a:pt x="60" y="184"/>
                </a:lnTo>
                <a:lnTo>
                  <a:pt x="60" y="195"/>
                </a:lnTo>
                <a:lnTo>
                  <a:pt x="60" y="206"/>
                </a:lnTo>
                <a:lnTo>
                  <a:pt x="60" y="222"/>
                </a:lnTo>
                <a:lnTo>
                  <a:pt x="60" y="243"/>
                </a:lnTo>
                <a:lnTo>
                  <a:pt x="60" y="270"/>
                </a:lnTo>
                <a:lnTo>
                  <a:pt x="60" y="276"/>
                </a:lnTo>
                <a:lnTo>
                  <a:pt x="60" y="265"/>
                </a:lnTo>
                <a:lnTo>
                  <a:pt x="60" y="260"/>
                </a:lnTo>
                <a:lnTo>
                  <a:pt x="60" y="254"/>
                </a:lnTo>
                <a:lnTo>
                  <a:pt x="60" y="243"/>
                </a:lnTo>
                <a:lnTo>
                  <a:pt x="60" y="227"/>
                </a:lnTo>
                <a:lnTo>
                  <a:pt x="60" y="211"/>
                </a:lnTo>
                <a:lnTo>
                  <a:pt x="60" y="195"/>
                </a:lnTo>
                <a:lnTo>
                  <a:pt x="60" y="184"/>
                </a:lnTo>
                <a:lnTo>
                  <a:pt x="60" y="179"/>
                </a:lnTo>
                <a:lnTo>
                  <a:pt x="60" y="189"/>
                </a:lnTo>
                <a:lnTo>
                  <a:pt x="60" y="200"/>
                </a:lnTo>
                <a:lnTo>
                  <a:pt x="60" y="206"/>
                </a:lnTo>
                <a:lnTo>
                  <a:pt x="60" y="211"/>
                </a:lnTo>
                <a:lnTo>
                  <a:pt x="60" y="216"/>
                </a:lnTo>
                <a:lnTo>
                  <a:pt x="60" y="211"/>
                </a:lnTo>
                <a:lnTo>
                  <a:pt x="60" y="206"/>
                </a:lnTo>
                <a:lnTo>
                  <a:pt x="60" y="211"/>
                </a:lnTo>
                <a:lnTo>
                  <a:pt x="60" y="216"/>
                </a:lnTo>
                <a:lnTo>
                  <a:pt x="60" y="222"/>
                </a:lnTo>
                <a:lnTo>
                  <a:pt x="60" y="238"/>
                </a:lnTo>
                <a:lnTo>
                  <a:pt x="60" y="260"/>
                </a:lnTo>
                <a:lnTo>
                  <a:pt x="60" y="281"/>
                </a:lnTo>
                <a:lnTo>
                  <a:pt x="60" y="297"/>
                </a:lnTo>
                <a:lnTo>
                  <a:pt x="60" y="276"/>
                </a:lnTo>
                <a:lnTo>
                  <a:pt x="60" y="243"/>
                </a:lnTo>
                <a:lnTo>
                  <a:pt x="60" y="216"/>
                </a:lnTo>
                <a:lnTo>
                  <a:pt x="60" y="189"/>
                </a:lnTo>
                <a:lnTo>
                  <a:pt x="60" y="152"/>
                </a:lnTo>
                <a:lnTo>
                  <a:pt x="60" y="114"/>
                </a:lnTo>
                <a:lnTo>
                  <a:pt x="60" y="152"/>
                </a:lnTo>
                <a:lnTo>
                  <a:pt x="60" y="211"/>
                </a:lnTo>
                <a:lnTo>
                  <a:pt x="60" y="265"/>
                </a:lnTo>
                <a:lnTo>
                  <a:pt x="60" y="308"/>
                </a:lnTo>
                <a:lnTo>
                  <a:pt x="60" y="340"/>
                </a:lnTo>
                <a:lnTo>
                  <a:pt x="60" y="319"/>
                </a:lnTo>
                <a:lnTo>
                  <a:pt x="60" y="297"/>
                </a:lnTo>
                <a:lnTo>
                  <a:pt x="66" y="276"/>
                </a:lnTo>
                <a:lnTo>
                  <a:pt x="66" y="260"/>
                </a:lnTo>
                <a:lnTo>
                  <a:pt x="66" y="238"/>
                </a:lnTo>
                <a:lnTo>
                  <a:pt x="66" y="216"/>
                </a:lnTo>
                <a:lnTo>
                  <a:pt x="66" y="200"/>
                </a:lnTo>
                <a:lnTo>
                  <a:pt x="66" y="189"/>
                </a:lnTo>
                <a:lnTo>
                  <a:pt x="66" y="184"/>
                </a:lnTo>
                <a:lnTo>
                  <a:pt x="66" y="189"/>
                </a:lnTo>
                <a:lnTo>
                  <a:pt x="66" y="200"/>
                </a:lnTo>
                <a:lnTo>
                  <a:pt x="66" y="189"/>
                </a:lnTo>
                <a:lnTo>
                  <a:pt x="66" y="173"/>
                </a:lnTo>
                <a:lnTo>
                  <a:pt x="66" y="168"/>
                </a:lnTo>
                <a:lnTo>
                  <a:pt x="66" y="173"/>
                </a:lnTo>
                <a:lnTo>
                  <a:pt x="66" y="184"/>
                </a:lnTo>
                <a:lnTo>
                  <a:pt x="66" y="189"/>
                </a:lnTo>
                <a:lnTo>
                  <a:pt x="66" y="200"/>
                </a:lnTo>
                <a:lnTo>
                  <a:pt x="66" y="211"/>
                </a:lnTo>
                <a:lnTo>
                  <a:pt x="66" y="222"/>
                </a:lnTo>
                <a:lnTo>
                  <a:pt x="66" y="238"/>
                </a:lnTo>
                <a:lnTo>
                  <a:pt x="66" y="260"/>
                </a:lnTo>
                <a:lnTo>
                  <a:pt x="66" y="281"/>
                </a:lnTo>
                <a:lnTo>
                  <a:pt x="66" y="276"/>
                </a:lnTo>
                <a:lnTo>
                  <a:pt x="66" y="249"/>
                </a:lnTo>
                <a:lnTo>
                  <a:pt x="66" y="222"/>
                </a:lnTo>
                <a:lnTo>
                  <a:pt x="66" y="206"/>
                </a:lnTo>
                <a:lnTo>
                  <a:pt x="66" y="189"/>
                </a:lnTo>
                <a:lnTo>
                  <a:pt x="66" y="200"/>
                </a:lnTo>
                <a:lnTo>
                  <a:pt x="66" y="227"/>
                </a:lnTo>
                <a:lnTo>
                  <a:pt x="66" y="254"/>
                </a:lnTo>
                <a:lnTo>
                  <a:pt x="66" y="270"/>
                </a:lnTo>
                <a:lnTo>
                  <a:pt x="66" y="281"/>
                </a:lnTo>
                <a:lnTo>
                  <a:pt x="66" y="270"/>
                </a:lnTo>
                <a:lnTo>
                  <a:pt x="66" y="243"/>
                </a:lnTo>
                <a:lnTo>
                  <a:pt x="66" y="206"/>
                </a:lnTo>
                <a:lnTo>
                  <a:pt x="66" y="179"/>
                </a:lnTo>
                <a:lnTo>
                  <a:pt x="66" y="162"/>
                </a:lnTo>
                <a:lnTo>
                  <a:pt x="66" y="157"/>
                </a:lnTo>
                <a:lnTo>
                  <a:pt x="66" y="162"/>
                </a:lnTo>
                <a:lnTo>
                  <a:pt x="66" y="179"/>
                </a:lnTo>
                <a:lnTo>
                  <a:pt x="66" y="211"/>
                </a:lnTo>
                <a:lnTo>
                  <a:pt x="66" y="238"/>
                </a:lnTo>
                <a:lnTo>
                  <a:pt x="66" y="254"/>
                </a:lnTo>
                <a:lnTo>
                  <a:pt x="66" y="276"/>
                </a:lnTo>
                <a:lnTo>
                  <a:pt x="66" y="292"/>
                </a:lnTo>
                <a:lnTo>
                  <a:pt x="66" y="297"/>
                </a:lnTo>
                <a:lnTo>
                  <a:pt x="66" y="281"/>
                </a:lnTo>
                <a:lnTo>
                  <a:pt x="66" y="260"/>
                </a:lnTo>
                <a:lnTo>
                  <a:pt x="66" y="243"/>
                </a:lnTo>
                <a:lnTo>
                  <a:pt x="66" y="222"/>
                </a:lnTo>
                <a:lnTo>
                  <a:pt x="66" y="189"/>
                </a:lnTo>
                <a:lnTo>
                  <a:pt x="66" y="157"/>
                </a:lnTo>
                <a:lnTo>
                  <a:pt x="66" y="141"/>
                </a:lnTo>
                <a:lnTo>
                  <a:pt x="66" y="162"/>
                </a:lnTo>
                <a:lnTo>
                  <a:pt x="66" y="206"/>
                </a:lnTo>
                <a:lnTo>
                  <a:pt x="66" y="238"/>
                </a:lnTo>
                <a:lnTo>
                  <a:pt x="66" y="222"/>
                </a:lnTo>
                <a:lnTo>
                  <a:pt x="66" y="200"/>
                </a:lnTo>
                <a:lnTo>
                  <a:pt x="66" y="184"/>
                </a:lnTo>
                <a:lnTo>
                  <a:pt x="66" y="216"/>
                </a:lnTo>
                <a:lnTo>
                  <a:pt x="66" y="270"/>
                </a:lnTo>
                <a:lnTo>
                  <a:pt x="66" y="324"/>
                </a:lnTo>
                <a:lnTo>
                  <a:pt x="66" y="367"/>
                </a:lnTo>
                <a:lnTo>
                  <a:pt x="66" y="378"/>
                </a:lnTo>
                <a:lnTo>
                  <a:pt x="66" y="351"/>
                </a:lnTo>
                <a:lnTo>
                  <a:pt x="66" y="297"/>
                </a:lnTo>
                <a:lnTo>
                  <a:pt x="66" y="243"/>
                </a:lnTo>
                <a:lnTo>
                  <a:pt x="66" y="206"/>
                </a:lnTo>
                <a:lnTo>
                  <a:pt x="66" y="184"/>
                </a:lnTo>
                <a:lnTo>
                  <a:pt x="66" y="146"/>
                </a:lnTo>
                <a:lnTo>
                  <a:pt x="66" y="108"/>
                </a:lnTo>
                <a:lnTo>
                  <a:pt x="66" y="98"/>
                </a:lnTo>
                <a:lnTo>
                  <a:pt x="66" y="125"/>
                </a:lnTo>
                <a:lnTo>
                  <a:pt x="66" y="173"/>
                </a:lnTo>
                <a:lnTo>
                  <a:pt x="66" y="211"/>
                </a:lnTo>
                <a:lnTo>
                  <a:pt x="66" y="227"/>
                </a:lnTo>
                <a:lnTo>
                  <a:pt x="66" y="233"/>
                </a:lnTo>
                <a:lnTo>
                  <a:pt x="66" y="238"/>
                </a:lnTo>
                <a:lnTo>
                  <a:pt x="66" y="254"/>
                </a:lnTo>
                <a:lnTo>
                  <a:pt x="66" y="222"/>
                </a:lnTo>
                <a:lnTo>
                  <a:pt x="66" y="179"/>
                </a:lnTo>
                <a:lnTo>
                  <a:pt x="72" y="152"/>
                </a:lnTo>
                <a:lnTo>
                  <a:pt x="72" y="168"/>
                </a:lnTo>
                <a:lnTo>
                  <a:pt x="72" y="184"/>
                </a:lnTo>
                <a:lnTo>
                  <a:pt x="72" y="200"/>
                </a:lnTo>
                <a:lnTo>
                  <a:pt x="72" y="211"/>
                </a:lnTo>
                <a:lnTo>
                  <a:pt x="72" y="238"/>
                </a:lnTo>
                <a:lnTo>
                  <a:pt x="72" y="287"/>
                </a:lnTo>
                <a:lnTo>
                  <a:pt x="72" y="319"/>
                </a:lnTo>
                <a:lnTo>
                  <a:pt x="72" y="297"/>
                </a:lnTo>
                <a:lnTo>
                  <a:pt x="72" y="276"/>
                </a:lnTo>
                <a:lnTo>
                  <a:pt x="72" y="260"/>
                </a:lnTo>
                <a:lnTo>
                  <a:pt x="72" y="233"/>
                </a:lnTo>
                <a:lnTo>
                  <a:pt x="72" y="200"/>
                </a:lnTo>
                <a:lnTo>
                  <a:pt x="72" y="184"/>
                </a:lnTo>
                <a:lnTo>
                  <a:pt x="72" y="173"/>
                </a:lnTo>
                <a:lnTo>
                  <a:pt x="72" y="162"/>
                </a:lnTo>
                <a:lnTo>
                  <a:pt x="72" y="168"/>
                </a:lnTo>
                <a:lnTo>
                  <a:pt x="72" y="184"/>
                </a:lnTo>
                <a:lnTo>
                  <a:pt x="72" y="200"/>
                </a:lnTo>
                <a:lnTo>
                  <a:pt x="72" y="206"/>
                </a:lnTo>
                <a:lnTo>
                  <a:pt x="72" y="200"/>
                </a:lnTo>
                <a:lnTo>
                  <a:pt x="72" y="211"/>
                </a:lnTo>
                <a:lnTo>
                  <a:pt x="72" y="227"/>
                </a:lnTo>
                <a:lnTo>
                  <a:pt x="72" y="254"/>
                </a:lnTo>
                <a:lnTo>
                  <a:pt x="72" y="276"/>
                </a:lnTo>
                <a:lnTo>
                  <a:pt x="72" y="265"/>
                </a:lnTo>
                <a:lnTo>
                  <a:pt x="72" y="238"/>
                </a:lnTo>
                <a:lnTo>
                  <a:pt x="72" y="206"/>
                </a:lnTo>
                <a:lnTo>
                  <a:pt x="72" y="184"/>
                </a:lnTo>
                <a:lnTo>
                  <a:pt x="72" y="168"/>
                </a:lnTo>
                <a:lnTo>
                  <a:pt x="72" y="189"/>
                </a:lnTo>
                <a:lnTo>
                  <a:pt x="72" y="222"/>
                </a:lnTo>
                <a:lnTo>
                  <a:pt x="72" y="249"/>
                </a:lnTo>
                <a:lnTo>
                  <a:pt x="72" y="270"/>
                </a:lnTo>
                <a:lnTo>
                  <a:pt x="72" y="287"/>
                </a:lnTo>
                <a:lnTo>
                  <a:pt x="72" y="276"/>
                </a:lnTo>
                <a:lnTo>
                  <a:pt x="72" y="254"/>
                </a:lnTo>
                <a:lnTo>
                  <a:pt x="72" y="238"/>
                </a:lnTo>
                <a:lnTo>
                  <a:pt x="72" y="243"/>
                </a:lnTo>
                <a:lnTo>
                  <a:pt x="72" y="238"/>
                </a:lnTo>
                <a:lnTo>
                  <a:pt x="72" y="227"/>
                </a:lnTo>
                <a:lnTo>
                  <a:pt x="72" y="211"/>
                </a:lnTo>
                <a:lnTo>
                  <a:pt x="72" y="173"/>
                </a:lnTo>
                <a:lnTo>
                  <a:pt x="72" y="135"/>
                </a:lnTo>
                <a:lnTo>
                  <a:pt x="72" y="146"/>
                </a:lnTo>
                <a:lnTo>
                  <a:pt x="72" y="189"/>
                </a:lnTo>
                <a:lnTo>
                  <a:pt x="72" y="222"/>
                </a:lnTo>
                <a:lnTo>
                  <a:pt x="72" y="227"/>
                </a:lnTo>
                <a:lnTo>
                  <a:pt x="72" y="222"/>
                </a:lnTo>
                <a:lnTo>
                  <a:pt x="72" y="233"/>
                </a:lnTo>
                <a:lnTo>
                  <a:pt x="72" y="243"/>
                </a:lnTo>
                <a:lnTo>
                  <a:pt x="72" y="254"/>
                </a:lnTo>
                <a:lnTo>
                  <a:pt x="72" y="260"/>
                </a:lnTo>
                <a:lnTo>
                  <a:pt x="72" y="265"/>
                </a:lnTo>
                <a:lnTo>
                  <a:pt x="72" y="270"/>
                </a:lnTo>
                <a:lnTo>
                  <a:pt x="72" y="265"/>
                </a:lnTo>
                <a:lnTo>
                  <a:pt x="72" y="249"/>
                </a:lnTo>
                <a:lnTo>
                  <a:pt x="72" y="227"/>
                </a:lnTo>
                <a:lnTo>
                  <a:pt x="72" y="216"/>
                </a:lnTo>
                <a:lnTo>
                  <a:pt x="72" y="222"/>
                </a:lnTo>
                <a:lnTo>
                  <a:pt x="72" y="211"/>
                </a:lnTo>
                <a:lnTo>
                  <a:pt x="72" y="184"/>
                </a:lnTo>
                <a:lnTo>
                  <a:pt x="72" y="162"/>
                </a:lnTo>
                <a:lnTo>
                  <a:pt x="72" y="146"/>
                </a:lnTo>
                <a:lnTo>
                  <a:pt x="72" y="130"/>
                </a:lnTo>
                <a:lnTo>
                  <a:pt x="72" y="152"/>
                </a:lnTo>
                <a:lnTo>
                  <a:pt x="72" y="206"/>
                </a:lnTo>
                <a:lnTo>
                  <a:pt x="72" y="260"/>
                </a:lnTo>
                <a:lnTo>
                  <a:pt x="72" y="287"/>
                </a:lnTo>
                <a:lnTo>
                  <a:pt x="72" y="276"/>
                </a:lnTo>
                <a:lnTo>
                  <a:pt x="72" y="260"/>
                </a:lnTo>
                <a:lnTo>
                  <a:pt x="72" y="249"/>
                </a:lnTo>
                <a:lnTo>
                  <a:pt x="78" y="243"/>
                </a:lnTo>
                <a:lnTo>
                  <a:pt x="78" y="238"/>
                </a:lnTo>
                <a:lnTo>
                  <a:pt x="78" y="233"/>
                </a:lnTo>
                <a:lnTo>
                  <a:pt x="78" y="211"/>
                </a:lnTo>
                <a:lnTo>
                  <a:pt x="78" y="195"/>
                </a:lnTo>
                <a:lnTo>
                  <a:pt x="78" y="200"/>
                </a:lnTo>
                <a:lnTo>
                  <a:pt x="78" y="222"/>
                </a:lnTo>
                <a:lnTo>
                  <a:pt x="78" y="233"/>
                </a:lnTo>
                <a:lnTo>
                  <a:pt x="78" y="243"/>
                </a:lnTo>
                <a:lnTo>
                  <a:pt x="78" y="249"/>
                </a:lnTo>
                <a:lnTo>
                  <a:pt x="78" y="233"/>
                </a:lnTo>
                <a:lnTo>
                  <a:pt x="78" y="200"/>
                </a:lnTo>
                <a:lnTo>
                  <a:pt x="78" y="173"/>
                </a:lnTo>
                <a:lnTo>
                  <a:pt x="78" y="157"/>
                </a:lnTo>
                <a:lnTo>
                  <a:pt x="78" y="152"/>
                </a:lnTo>
                <a:lnTo>
                  <a:pt x="78" y="168"/>
                </a:lnTo>
                <a:lnTo>
                  <a:pt x="78" y="200"/>
                </a:lnTo>
                <a:lnTo>
                  <a:pt x="78" y="227"/>
                </a:lnTo>
                <a:lnTo>
                  <a:pt x="78" y="243"/>
                </a:lnTo>
                <a:lnTo>
                  <a:pt x="78" y="238"/>
                </a:lnTo>
                <a:lnTo>
                  <a:pt x="78" y="233"/>
                </a:lnTo>
                <a:lnTo>
                  <a:pt x="78" y="243"/>
                </a:lnTo>
                <a:lnTo>
                  <a:pt x="78" y="270"/>
                </a:lnTo>
                <a:lnTo>
                  <a:pt x="78" y="308"/>
                </a:lnTo>
                <a:lnTo>
                  <a:pt x="78" y="324"/>
                </a:lnTo>
                <a:lnTo>
                  <a:pt x="78" y="319"/>
                </a:lnTo>
                <a:lnTo>
                  <a:pt x="78" y="287"/>
                </a:lnTo>
                <a:lnTo>
                  <a:pt x="78" y="249"/>
                </a:lnTo>
                <a:lnTo>
                  <a:pt x="78" y="227"/>
                </a:lnTo>
                <a:lnTo>
                  <a:pt x="78" y="211"/>
                </a:lnTo>
                <a:lnTo>
                  <a:pt x="78" y="200"/>
                </a:lnTo>
                <a:lnTo>
                  <a:pt x="78" y="179"/>
                </a:lnTo>
                <a:lnTo>
                  <a:pt x="78" y="146"/>
                </a:lnTo>
                <a:lnTo>
                  <a:pt x="78" y="92"/>
                </a:lnTo>
                <a:lnTo>
                  <a:pt x="78" y="65"/>
                </a:lnTo>
                <a:lnTo>
                  <a:pt x="78" y="98"/>
                </a:lnTo>
                <a:lnTo>
                  <a:pt x="78" y="173"/>
                </a:lnTo>
                <a:lnTo>
                  <a:pt x="78" y="243"/>
                </a:lnTo>
                <a:lnTo>
                  <a:pt x="78" y="287"/>
                </a:lnTo>
                <a:lnTo>
                  <a:pt x="78" y="303"/>
                </a:lnTo>
                <a:lnTo>
                  <a:pt x="78" y="319"/>
                </a:lnTo>
                <a:lnTo>
                  <a:pt x="78" y="335"/>
                </a:lnTo>
                <a:lnTo>
                  <a:pt x="78" y="330"/>
                </a:lnTo>
                <a:lnTo>
                  <a:pt x="78" y="313"/>
                </a:lnTo>
                <a:lnTo>
                  <a:pt x="78" y="281"/>
                </a:lnTo>
                <a:lnTo>
                  <a:pt x="78" y="249"/>
                </a:lnTo>
                <a:lnTo>
                  <a:pt x="78" y="216"/>
                </a:lnTo>
                <a:lnTo>
                  <a:pt x="78" y="184"/>
                </a:lnTo>
                <a:lnTo>
                  <a:pt x="78" y="146"/>
                </a:lnTo>
                <a:lnTo>
                  <a:pt x="78" y="108"/>
                </a:lnTo>
                <a:lnTo>
                  <a:pt x="78" y="114"/>
                </a:lnTo>
                <a:lnTo>
                  <a:pt x="78" y="157"/>
                </a:lnTo>
                <a:lnTo>
                  <a:pt x="78" y="216"/>
                </a:lnTo>
                <a:lnTo>
                  <a:pt x="78" y="249"/>
                </a:lnTo>
                <a:lnTo>
                  <a:pt x="78" y="254"/>
                </a:lnTo>
                <a:lnTo>
                  <a:pt x="78" y="265"/>
                </a:lnTo>
                <a:lnTo>
                  <a:pt x="78" y="281"/>
                </a:lnTo>
                <a:lnTo>
                  <a:pt x="78" y="287"/>
                </a:lnTo>
                <a:lnTo>
                  <a:pt x="78" y="265"/>
                </a:lnTo>
                <a:lnTo>
                  <a:pt x="78" y="227"/>
                </a:lnTo>
                <a:lnTo>
                  <a:pt x="78" y="200"/>
                </a:lnTo>
                <a:lnTo>
                  <a:pt x="78" y="189"/>
                </a:lnTo>
                <a:lnTo>
                  <a:pt x="78" y="184"/>
                </a:lnTo>
                <a:lnTo>
                  <a:pt x="78" y="195"/>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4" name="Freeform 216"/>
          <p:cNvSpPr>
            <a:spLocks/>
          </p:cNvSpPr>
          <p:nvPr/>
        </p:nvSpPr>
        <p:spPr bwMode="auto">
          <a:xfrm>
            <a:off x="6499225" y="2308225"/>
            <a:ext cx="195263" cy="433388"/>
          </a:xfrm>
          <a:custGeom>
            <a:avLst/>
            <a:gdLst>
              <a:gd name="T0" fmla="*/ 7 w 86"/>
              <a:gd name="T1" fmla="*/ 211 h 346"/>
              <a:gd name="T2" fmla="*/ 7 w 86"/>
              <a:gd name="T3" fmla="*/ 168 h 346"/>
              <a:gd name="T4" fmla="*/ 7 w 86"/>
              <a:gd name="T5" fmla="*/ 232 h 346"/>
              <a:gd name="T6" fmla="*/ 7 w 86"/>
              <a:gd name="T7" fmla="*/ 124 h 346"/>
              <a:gd name="T8" fmla="*/ 7 w 86"/>
              <a:gd name="T9" fmla="*/ 141 h 346"/>
              <a:gd name="T10" fmla="*/ 13 w 86"/>
              <a:gd name="T11" fmla="*/ 232 h 346"/>
              <a:gd name="T12" fmla="*/ 13 w 86"/>
              <a:gd name="T13" fmla="*/ 232 h 346"/>
              <a:gd name="T14" fmla="*/ 13 w 86"/>
              <a:gd name="T15" fmla="*/ 151 h 346"/>
              <a:gd name="T16" fmla="*/ 13 w 86"/>
              <a:gd name="T17" fmla="*/ 200 h 346"/>
              <a:gd name="T18" fmla="*/ 19 w 86"/>
              <a:gd name="T19" fmla="*/ 65 h 346"/>
              <a:gd name="T20" fmla="*/ 19 w 86"/>
              <a:gd name="T21" fmla="*/ 70 h 346"/>
              <a:gd name="T22" fmla="*/ 19 w 86"/>
              <a:gd name="T23" fmla="*/ 173 h 346"/>
              <a:gd name="T24" fmla="*/ 19 w 86"/>
              <a:gd name="T25" fmla="*/ 205 h 346"/>
              <a:gd name="T26" fmla="*/ 19 w 86"/>
              <a:gd name="T27" fmla="*/ 141 h 346"/>
              <a:gd name="T28" fmla="*/ 25 w 86"/>
              <a:gd name="T29" fmla="*/ 141 h 346"/>
              <a:gd name="T30" fmla="*/ 25 w 86"/>
              <a:gd name="T31" fmla="*/ 108 h 346"/>
              <a:gd name="T32" fmla="*/ 25 w 86"/>
              <a:gd name="T33" fmla="*/ 124 h 346"/>
              <a:gd name="T34" fmla="*/ 25 w 86"/>
              <a:gd name="T35" fmla="*/ 216 h 346"/>
              <a:gd name="T36" fmla="*/ 31 w 86"/>
              <a:gd name="T37" fmla="*/ 141 h 346"/>
              <a:gd name="T38" fmla="*/ 31 w 86"/>
              <a:gd name="T39" fmla="*/ 168 h 346"/>
              <a:gd name="T40" fmla="*/ 31 w 86"/>
              <a:gd name="T41" fmla="*/ 195 h 346"/>
              <a:gd name="T42" fmla="*/ 31 w 86"/>
              <a:gd name="T43" fmla="*/ 124 h 346"/>
              <a:gd name="T44" fmla="*/ 31 w 86"/>
              <a:gd name="T45" fmla="*/ 151 h 346"/>
              <a:gd name="T46" fmla="*/ 37 w 86"/>
              <a:gd name="T47" fmla="*/ 124 h 346"/>
              <a:gd name="T48" fmla="*/ 37 w 86"/>
              <a:gd name="T49" fmla="*/ 141 h 346"/>
              <a:gd name="T50" fmla="*/ 37 w 86"/>
              <a:gd name="T51" fmla="*/ 157 h 346"/>
              <a:gd name="T52" fmla="*/ 37 w 86"/>
              <a:gd name="T53" fmla="*/ 205 h 346"/>
              <a:gd name="T54" fmla="*/ 43 w 86"/>
              <a:gd name="T55" fmla="*/ 205 h 346"/>
              <a:gd name="T56" fmla="*/ 43 w 86"/>
              <a:gd name="T57" fmla="*/ 151 h 346"/>
              <a:gd name="T58" fmla="*/ 43 w 86"/>
              <a:gd name="T59" fmla="*/ 103 h 346"/>
              <a:gd name="T60" fmla="*/ 43 w 86"/>
              <a:gd name="T61" fmla="*/ 124 h 346"/>
              <a:gd name="T62" fmla="*/ 49 w 86"/>
              <a:gd name="T63" fmla="*/ 162 h 346"/>
              <a:gd name="T64" fmla="*/ 49 w 86"/>
              <a:gd name="T65" fmla="*/ 146 h 346"/>
              <a:gd name="T66" fmla="*/ 49 w 86"/>
              <a:gd name="T67" fmla="*/ 157 h 346"/>
              <a:gd name="T68" fmla="*/ 49 w 86"/>
              <a:gd name="T69" fmla="*/ 119 h 346"/>
              <a:gd name="T70" fmla="*/ 55 w 86"/>
              <a:gd name="T71" fmla="*/ 114 h 346"/>
              <a:gd name="T72" fmla="*/ 55 w 86"/>
              <a:gd name="T73" fmla="*/ 146 h 346"/>
              <a:gd name="T74" fmla="*/ 55 w 86"/>
              <a:gd name="T75" fmla="*/ 173 h 346"/>
              <a:gd name="T76" fmla="*/ 55 w 86"/>
              <a:gd name="T77" fmla="*/ 119 h 346"/>
              <a:gd name="T78" fmla="*/ 55 w 86"/>
              <a:gd name="T79" fmla="*/ 119 h 346"/>
              <a:gd name="T80" fmla="*/ 61 w 86"/>
              <a:gd name="T81" fmla="*/ 168 h 346"/>
              <a:gd name="T82" fmla="*/ 61 w 86"/>
              <a:gd name="T83" fmla="*/ 184 h 346"/>
              <a:gd name="T84" fmla="*/ 61 w 86"/>
              <a:gd name="T85" fmla="*/ 275 h 346"/>
              <a:gd name="T86" fmla="*/ 61 w 86"/>
              <a:gd name="T87" fmla="*/ 114 h 346"/>
              <a:gd name="T88" fmla="*/ 67 w 86"/>
              <a:gd name="T89" fmla="*/ 114 h 346"/>
              <a:gd name="T90" fmla="*/ 67 w 86"/>
              <a:gd name="T91" fmla="*/ 195 h 346"/>
              <a:gd name="T92" fmla="*/ 67 w 86"/>
              <a:gd name="T93" fmla="*/ 184 h 346"/>
              <a:gd name="T94" fmla="*/ 67 w 86"/>
              <a:gd name="T95" fmla="*/ 157 h 346"/>
              <a:gd name="T96" fmla="*/ 73 w 86"/>
              <a:gd name="T97" fmla="*/ 178 h 346"/>
              <a:gd name="T98" fmla="*/ 73 w 86"/>
              <a:gd name="T99" fmla="*/ 157 h 346"/>
              <a:gd name="T100" fmla="*/ 73 w 86"/>
              <a:gd name="T101" fmla="*/ 151 h 346"/>
              <a:gd name="T102" fmla="*/ 73 w 86"/>
              <a:gd name="T103" fmla="*/ 184 h 346"/>
              <a:gd name="T104" fmla="*/ 73 w 86"/>
              <a:gd name="T105" fmla="*/ 168 h 346"/>
              <a:gd name="T106" fmla="*/ 79 w 86"/>
              <a:gd name="T107" fmla="*/ 195 h 346"/>
              <a:gd name="T108" fmla="*/ 79 w 86"/>
              <a:gd name="T109" fmla="*/ 157 h 346"/>
              <a:gd name="T110" fmla="*/ 79 w 86"/>
              <a:gd name="T111" fmla="*/ 195 h 346"/>
              <a:gd name="T112" fmla="*/ 79 w 86"/>
              <a:gd name="T113" fmla="*/ 157 h 346"/>
              <a:gd name="T114" fmla="*/ 86 w 86"/>
              <a:gd name="T115" fmla="*/ 173 h 346"/>
              <a:gd name="T116" fmla="*/ 86 w 86"/>
              <a:gd name="T117" fmla="*/ 173 h 346"/>
              <a:gd name="T118" fmla="*/ 86 w 86"/>
              <a:gd name="T119" fmla="*/ 259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346">
                <a:moveTo>
                  <a:pt x="0" y="130"/>
                </a:moveTo>
                <a:lnTo>
                  <a:pt x="0" y="135"/>
                </a:lnTo>
                <a:lnTo>
                  <a:pt x="0" y="130"/>
                </a:lnTo>
                <a:lnTo>
                  <a:pt x="0" y="135"/>
                </a:lnTo>
                <a:lnTo>
                  <a:pt x="0" y="146"/>
                </a:lnTo>
                <a:lnTo>
                  <a:pt x="0" y="151"/>
                </a:lnTo>
                <a:lnTo>
                  <a:pt x="0" y="157"/>
                </a:lnTo>
                <a:lnTo>
                  <a:pt x="0" y="162"/>
                </a:lnTo>
                <a:lnTo>
                  <a:pt x="0" y="178"/>
                </a:lnTo>
                <a:lnTo>
                  <a:pt x="0" y="189"/>
                </a:lnTo>
                <a:lnTo>
                  <a:pt x="0" y="184"/>
                </a:lnTo>
                <a:lnTo>
                  <a:pt x="0" y="173"/>
                </a:lnTo>
                <a:lnTo>
                  <a:pt x="0" y="168"/>
                </a:lnTo>
                <a:lnTo>
                  <a:pt x="0" y="173"/>
                </a:lnTo>
                <a:lnTo>
                  <a:pt x="7" y="184"/>
                </a:lnTo>
                <a:lnTo>
                  <a:pt x="7" y="195"/>
                </a:lnTo>
                <a:lnTo>
                  <a:pt x="7" y="211"/>
                </a:lnTo>
                <a:lnTo>
                  <a:pt x="7" y="216"/>
                </a:lnTo>
                <a:lnTo>
                  <a:pt x="7" y="200"/>
                </a:lnTo>
                <a:lnTo>
                  <a:pt x="7" y="173"/>
                </a:lnTo>
                <a:lnTo>
                  <a:pt x="7" y="146"/>
                </a:lnTo>
                <a:lnTo>
                  <a:pt x="7" y="135"/>
                </a:lnTo>
                <a:lnTo>
                  <a:pt x="7" y="130"/>
                </a:lnTo>
                <a:lnTo>
                  <a:pt x="7" y="119"/>
                </a:lnTo>
                <a:lnTo>
                  <a:pt x="7" y="108"/>
                </a:lnTo>
                <a:lnTo>
                  <a:pt x="7" y="114"/>
                </a:lnTo>
                <a:lnTo>
                  <a:pt x="7" y="130"/>
                </a:lnTo>
                <a:lnTo>
                  <a:pt x="7" y="157"/>
                </a:lnTo>
                <a:lnTo>
                  <a:pt x="7" y="168"/>
                </a:lnTo>
                <a:lnTo>
                  <a:pt x="7" y="178"/>
                </a:lnTo>
                <a:lnTo>
                  <a:pt x="7" y="195"/>
                </a:lnTo>
                <a:lnTo>
                  <a:pt x="7" y="205"/>
                </a:lnTo>
                <a:lnTo>
                  <a:pt x="7" y="195"/>
                </a:lnTo>
                <a:lnTo>
                  <a:pt x="7" y="168"/>
                </a:lnTo>
                <a:lnTo>
                  <a:pt x="7" y="141"/>
                </a:lnTo>
                <a:lnTo>
                  <a:pt x="7" y="135"/>
                </a:lnTo>
                <a:lnTo>
                  <a:pt x="7" y="130"/>
                </a:lnTo>
                <a:lnTo>
                  <a:pt x="7" y="141"/>
                </a:lnTo>
                <a:lnTo>
                  <a:pt x="7" y="157"/>
                </a:lnTo>
                <a:lnTo>
                  <a:pt x="7" y="141"/>
                </a:lnTo>
                <a:lnTo>
                  <a:pt x="7" y="114"/>
                </a:lnTo>
                <a:lnTo>
                  <a:pt x="7" y="92"/>
                </a:lnTo>
                <a:lnTo>
                  <a:pt x="7" y="87"/>
                </a:lnTo>
                <a:lnTo>
                  <a:pt x="7" y="114"/>
                </a:lnTo>
                <a:lnTo>
                  <a:pt x="7" y="151"/>
                </a:lnTo>
                <a:lnTo>
                  <a:pt x="7" y="184"/>
                </a:lnTo>
                <a:lnTo>
                  <a:pt x="7" y="200"/>
                </a:lnTo>
                <a:lnTo>
                  <a:pt x="7" y="227"/>
                </a:lnTo>
                <a:lnTo>
                  <a:pt x="7" y="254"/>
                </a:lnTo>
                <a:lnTo>
                  <a:pt x="7" y="259"/>
                </a:lnTo>
                <a:lnTo>
                  <a:pt x="7" y="232"/>
                </a:lnTo>
                <a:lnTo>
                  <a:pt x="7" y="205"/>
                </a:lnTo>
                <a:lnTo>
                  <a:pt x="7" y="195"/>
                </a:lnTo>
                <a:lnTo>
                  <a:pt x="7" y="189"/>
                </a:lnTo>
                <a:lnTo>
                  <a:pt x="7" y="173"/>
                </a:lnTo>
                <a:lnTo>
                  <a:pt x="7" y="151"/>
                </a:lnTo>
                <a:lnTo>
                  <a:pt x="7" y="130"/>
                </a:lnTo>
                <a:lnTo>
                  <a:pt x="7" y="114"/>
                </a:lnTo>
                <a:lnTo>
                  <a:pt x="7" y="124"/>
                </a:lnTo>
                <a:lnTo>
                  <a:pt x="7" y="135"/>
                </a:lnTo>
                <a:lnTo>
                  <a:pt x="7" y="146"/>
                </a:lnTo>
                <a:lnTo>
                  <a:pt x="7" y="141"/>
                </a:lnTo>
                <a:lnTo>
                  <a:pt x="7" y="135"/>
                </a:lnTo>
                <a:lnTo>
                  <a:pt x="7" y="141"/>
                </a:lnTo>
                <a:lnTo>
                  <a:pt x="7" y="135"/>
                </a:lnTo>
                <a:lnTo>
                  <a:pt x="7" y="130"/>
                </a:lnTo>
                <a:lnTo>
                  <a:pt x="7" y="119"/>
                </a:lnTo>
                <a:lnTo>
                  <a:pt x="7" y="124"/>
                </a:lnTo>
                <a:lnTo>
                  <a:pt x="7" y="135"/>
                </a:lnTo>
                <a:lnTo>
                  <a:pt x="7" y="151"/>
                </a:lnTo>
                <a:lnTo>
                  <a:pt x="7" y="168"/>
                </a:lnTo>
                <a:lnTo>
                  <a:pt x="7" y="178"/>
                </a:lnTo>
                <a:lnTo>
                  <a:pt x="7" y="168"/>
                </a:lnTo>
                <a:lnTo>
                  <a:pt x="7" y="173"/>
                </a:lnTo>
                <a:lnTo>
                  <a:pt x="7" y="189"/>
                </a:lnTo>
                <a:lnTo>
                  <a:pt x="7" y="211"/>
                </a:lnTo>
                <a:lnTo>
                  <a:pt x="7" y="200"/>
                </a:lnTo>
                <a:lnTo>
                  <a:pt x="7" y="189"/>
                </a:lnTo>
                <a:lnTo>
                  <a:pt x="7" y="184"/>
                </a:lnTo>
                <a:lnTo>
                  <a:pt x="7" y="178"/>
                </a:lnTo>
                <a:lnTo>
                  <a:pt x="7" y="168"/>
                </a:lnTo>
                <a:lnTo>
                  <a:pt x="7" y="151"/>
                </a:lnTo>
                <a:lnTo>
                  <a:pt x="7" y="141"/>
                </a:lnTo>
                <a:lnTo>
                  <a:pt x="7" y="135"/>
                </a:lnTo>
                <a:lnTo>
                  <a:pt x="7" y="141"/>
                </a:lnTo>
                <a:lnTo>
                  <a:pt x="7" y="146"/>
                </a:lnTo>
                <a:lnTo>
                  <a:pt x="7" y="157"/>
                </a:lnTo>
                <a:lnTo>
                  <a:pt x="13" y="151"/>
                </a:lnTo>
                <a:lnTo>
                  <a:pt x="13" y="146"/>
                </a:lnTo>
                <a:lnTo>
                  <a:pt x="13" y="151"/>
                </a:lnTo>
                <a:lnTo>
                  <a:pt x="13" y="157"/>
                </a:lnTo>
                <a:lnTo>
                  <a:pt x="13" y="151"/>
                </a:lnTo>
                <a:lnTo>
                  <a:pt x="13" y="157"/>
                </a:lnTo>
                <a:lnTo>
                  <a:pt x="13" y="141"/>
                </a:lnTo>
                <a:lnTo>
                  <a:pt x="13" y="124"/>
                </a:lnTo>
                <a:lnTo>
                  <a:pt x="13" y="119"/>
                </a:lnTo>
                <a:lnTo>
                  <a:pt x="13" y="124"/>
                </a:lnTo>
                <a:lnTo>
                  <a:pt x="13" y="130"/>
                </a:lnTo>
                <a:lnTo>
                  <a:pt x="13" y="146"/>
                </a:lnTo>
                <a:lnTo>
                  <a:pt x="13" y="162"/>
                </a:lnTo>
                <a:lnTo>
                  <a:pt x="13" y="195"/>
                </a:lnTo>
                <a:lnTo>
                  <a:pt x="13" y="232"/>
                </a:lnTo>
                <a:lnTo>
                  <a:pt x="13" y="248"/>
                </a:lnTo>
                <a:lnTo>
                  <a:pt x="13" y="232"/>
                </a:lnTo>
                <a:lnTo>
                  <a:pt x="13" y="205"/>
                </a:lnTo>
                <a:lnTo>
                  <a:pt x="13" y="173"/>
                </a:lnTo>
                <a:lnTo>
                  <a:pt x="13" y="157"/>
                </a:lnTo>
                <a:lnTo>
                  <a:pt x="13" y="151"/>
                </a:lnTo>
                <a:lnTo>
                  <a:pt x="13" y="130"/>
                </a:lnTo>
                <a:lnTo>
                  <a:pt x="13" y="108"/>
                </a:lnTo>
                <a:lnTo>
                  <a:pt x="13" y="97"/>
                </a:lnTo>
                <a:lnTo>
                  <a:pt x="13" y="119"/>
                </a:lnTo>
                <a:lnTo>
                  <a:pt x="13" y="141"/>
                </a:lnTo>
                <a:lnTo>
                  <a:pt x="13" y="151"/>
                </a:lnTo>
                <a:lnTo>
                  <a:pt x="13" y="146"/>
                </a:lnTo>
                <a:lnTo>
                  <a:pt x="13" y="141"/>
                </a:lnTo>
                <a:lnTo>
                  <a:pt x="13" y="157"/>
                </a:lnTo>
                <a:lnTo>
                  <a:pt x="13" y="189"/>
                </a:lnTo>
                <a:lnTo>
                  <a:pt x="13" y="232"/>
                </a:lnTo>
                <a:lnTo>
                  <a:pt x="13" y="254"/>
                </a:lnTo>
                <a:lnTo>
                  <a:pt x="13" y="248"/>
                </a:lnTo>
                <a:lnTo>
                  <a:pt x="13" y="222"/>
                </a:lnTo>
                <a:lnTo>
                  <a:pt x="13" y="189"/>
                </a:lnTo>
                <a:lnTo>
                  <a:pt x="13" y="168"/>
                </a:lnTo>
                <a:lnTo>
                  <a:pt x="13" y="151"/>
                </a:lnTo>
                <a:lnTo>
                  <a:pt x="13" y="135"/>
                </a:lnTo>
                <a:lnTo>
                  <a:pt x="13" y="108"/>
                </a:lnTo>
                <a:lnTo>
                  <a:pt x="13" y="87"/>
                </a:lnTo>
                <a:lnTo>
                  <a:pt x="13" y="81"/>
                </a:lnTo>
                <a:lnTo>
                  <a:pt x="13" y="97"/>
                </a:lnTo>
                <a:lnTo>
                  <a:pt x="13" y="119"/>
                </a:lnTo>
                <a:lnTo>
                  <a:pt x="13" y="130"/>
                </a:lnTo>
                <a:lnTo>
                  <a:pt x="13" y="119"/>
                </a:lnTo>
                <a:lnTo>
                  <a:pt x="13" y="97"/>
                </a:lnTo>
                <a:lnTo>
                  <a:pt x="13" y="119"/>
                </a:lnTo>
                <a:lnTo>
                  <a:pt x="13" y="151"/>
                </a:lnTo>
                <a:lnTo>
                  <a:pt x="13" y="178"/>
                </a:lnTo>
                <a:lnTo>
                  <a:pt x="13" y="216"/>
                </a:lnTo>
                <a:lnTo>
                  <a:pt x="13" y="254"/>
                </a:lnTo>
                <a:lnTo>
                  <a:pt x="13" y="270"/>
                </a:lnTo>
                <a:lnTo>
                  <a:pt x="13" y="254"/>
                </a:lnTo>
                <a:lnTo>
                  <a:pt x="13" y="227"/>
                </a:lnTo>
                <a:lnTo>
                  <a:pt x="13" y="200"/>
                </a:lnTo>
                <a:lnTo>
                  <a:pt x="13" y="178"/>
                </a:lnTo>
                <a:lnTo>
                  <a:pt x="13" y="168"/>
                </a:lnTo>
                <a:lnTo>
                  <a:pt x="13" y="151"/>
                </a:lnTo>
                <a:lnTo>
                  <a:pt x="13" y="119"/>
                </a:lnTo>
                <a:lnTo>
                  <a:pt x="13" y="87"/>
                </a:lnTo>
                <a:lnTo>
                  <a:pt x="13" y="65"/>
                </a:lnTo>
                <a:lnTo>
                  <a:pt x="13" y="87"/>
                </a:lnTo>
                <a:lnTo>
                  <a:pt x="13" y="130"/>
                </a:lnTo>
                <a:lnTo>
                  <a:pt x="13" y="173"/>
                </a:lnTo>
                <a:lnTo>
                  <a:pt x="13" y="200"/>
                </a:lnTo>
                <a:lnTo>
                  <a:pt x="13" y="216"/>
                </a:lnTo>
                <a:lnTo>
                  <a:pt x="13" y="232"/>
                </a:lnTo>
                <a:lnTo>
                  <a:pt x="13" y="227"/>
                </a:lnTo>
                <a:lnTo>
                  <a:pt x="13" y="205"/>
                </a:lnTo>
                <a:lnTo>
                  <a:pt x="13" y="178"/>
                </a:lnTo>
                <a:lnTo>
                  <a:pt x="13" y="157"/>
                </a:lnTo>
                <a:lnTo>
                  <a:pt x="13" y="151"/>
                </a:lnTo>
                <a:lnTo>
                  <a:pt x="13" y="157"/>
                </a:lnTo>
                <a:lnTo>
                  <a:pt x="13" y="151"/>
                </a:lnTo>
                <a:lnTo>
                  <a:pt x="13" y="135"/>
                </a:lnTo>
                <a:lnTo>
                  <a:pt x="13" y="130"/>
                </a:lnTo>
                <a:lnTo>
                  <a:pt x="13" y="135"/>
                </a:lnTo>
                <a:lnTo>
                  <a:pt x="19" y="151"/>
                </a:lnTo>
                <a:lnTo>
                  <a:pt x="19" y="157"/>
                </a:lnTo>
                <a:lnTo>
                  <a:pt x="19" y="141"/>
                </a:lnTo>
                <a:lnTo>
                  <a:pt x="19" y="103"/>
                </a:lnTo>
                <a:lnTo>
                  <a:pt x="19" y="65"/>
                </a:lnTo>
                <a:lnTo>
                  <a:pt x="19" y="43"/>
                </a:lnTo>
                <a:lnTo>
                  <a:pt x="19" y="60"/>
                </a:lnTo>
                <a:lnTo>
                  <a:pt x="19" y="92"/>
                </a:lnTo>
                <a:lnTo>
                  <a:pt x="19" y="135"/>
                </a:lnTo>
                <a:lnTo>
                  <a:pt x="19" y="173"/>
                </a:lnTo>
                <a:lnTo>
                  <a:pt x="19" y="216"/>
                </a:lnTo>
                <a:lnTo>
                  <a:pt x="19" y="254"/>
                </a:lnTo>
                <a:lnTo>
                  <a:pt x="19" y="281"/>
                </a:lnTo>
                <a:lnTo>
                  <a:pt x="19" y="275"/>
                </a:lnTo>
                <a:lnTo>
                  <a:pt x="19" y="259"/>
                </a:lnTo>
                <a:lnTo>
                  <a:pt x="19" y="232"/>
                </a:lnTo>
                <a:lnTo>
                  <a:pt x="19" y="200"/>
                </a:lnTo>
                <a:lnTo>
                  <a:pt x="19" y="168"/>
                </a:lnTo>
                <a:lnTo>
                  <a:pt x="19" y="124"/>
                </a:lnTo>
                <a:lnTo>
                  <a:pt x="19" y="76"/>
                </a:lnTo>
                <a:lnTo>
                  <a:pt x="19" y="49"/>
                </a:lnTo>
                <a:lnTo>
                  <a:pt x="19" y="70"/>
                </a:lnTo>
                <a:lnTo>
                  <a:pt x="19" y="119"/>
                </a:lnTo>
                <a:lnTo>
                  <a:pt x="19" y="162"/>
                </a:lnTo>
                <a:lnTo>
                  <a:pt x="19" y="173"/>
                </a:lnTo>
                <a:lnTo>
                  <a:pt x="19" y="178"/>
                </a:lnTo>
                <a:lnTo>
                  <a:pt x="19" y="189"/>
                </a:lnTo>
                <a:lnTo>
                  <a:pt x="19" y="195"/>
                </a:lnTo>
                <a:lnTo>
                  <a:pt x="19" y="184"/>
                </a:lnTo>
                <a:lnTo>
                  <a:pt x="19" y="168"/>
                </a:lnTo>
                <a:lnTo>
                  <a:pt x="19" y="157"/>
                </a:lnTo>
                <a:lnTo>
                  <a:pt x="19" y="162"/>
                </a:lnTo>
                <a:lnTo>
                  <a:pt x="19" y="168"/>
                </a:lnTo>
                <a:lnTo>
                  <a:pt x="19" y="178"/>
                </a:lnTo>
                <a:lnTo>
                  <a:pt x="19" y="184"/>
                </a:lnTo>
                <a:lnTo>
                  <a:pt x="19" y="173"/>
                </a:lnTo>
                <a:lnTo>
                  <a:pt x="19" y="162"/>
                </a:lnTo>
                <a:lnTo>
                  <a:pt x="19" y="168"/>
                </a:lnTo>
                <a:lnTo>
                  <a:pt x="19" y="173"/>
                </a:lnTo>
                <a:lnTo>
                  <a:pt x="19" y="157"/>
                </a:lnTo>
                <a:lnTo>
                  <a:pt x="19" y="135"/>
                </a:lnTo>
                <a:lnTo>
                  <a:pt x="19" y="119"/>
                </a:lnTo>
                <a:lnTo>
                  <a:pt x="19" y="124"/>
                </a:lnTo>
                <a:lnTo>
                  <a:pt x="19" y="114"/>
                </a:lnTo>
                <a:lnTo>
                  <a:pt x="19" y="119"/>
                </a:lnTo>
                <a:lnTo>
                  <a:pt x="19" y="130"/>
                </a:lnTo>
                <a:lnTo>
                  <a:pt x="19" y="135"/>
                </a:lnTo>
                <a:lnTo>
                  <a:pt x="19" y="146"/>
                </a:lnTo>
                <a:lnTo>
                  <a:pt x="19" y="162"/>
                </a:lnTo>
                <a:lnTo>
                  <a:pt x="19" y="178"/>
                </a:lnTo>
                <a:lnTo>
                  <a:pt x="19" y="173"/>
                </a:lnTo>
                <a:lnTo>
                  <a:pt x="19" y="168"/>
                </a:lnTo>
                <a:lnTo>
                  <a:pt x="19" y="184"/>
                </a:lnTo>
                <a:lnTo>
                  <a:pt x="19" y="205"/>
                </a:lnTo>
                <a:lnTo>
                  <a:pt x="19" y="216"/>
                </a:lnTo>
                <a:lnTo>
                  <a:pt x="19" y="205"/>
                </a:lnTo>
                <a:lnTo>
                  <a:pt x="19" y="184"/>
                </a:lnTo>
                <a:lnTo>
                  <a:pt x="19" y="173"/>
                </a:lnTo>
                <a:lnTo>
                  <a:pt x="19" y="168"/>
                </a:lnTo>
                <a:lnTo>
                  <a:pt x="19" y="151"/>
                </a:lnTo>
                <a:lnTo>
                  <a:pt x="19" y="141"/>
                </a:lnTo>
                <a:lnTo>
                  <a:pt x="19" y="130"/>
                </a:lnTo>
                <a:lnTo>
                  <a:pt x="19" y="124"/>
                </a:lnTo>
                <a:lnTo>
                  <a:pt x="19" y="141"/>
                </a:lnTo>
                <a:lnTo>
                  <a:pt x="19" y="162"/>
                </a:lnTo>
                <a:lnTo>
                  <a:pt x="19" y="178"/>
                </a:lnTo>
                <a:lnTo>
                  <a:pt x="19" y="162"/>
                </a:lnTo>
                <a:lnTo>
                  <a:pt x="19" y="141"/>
                </a:lnTo>
                <a:lnTo>
                  <a:pt x="19" y="135"/>
                </a:lnTo>
                <a:lnTo>
                  <a:pt x="19" y="146"/>
                </a:lnTo>
                <a:lnTo>
                  <a:pt x="19" y="141"/>
                </a:lnTo>
                <a:lnTo>
                  <a:pt x="19" y="135"/>
                </a:lnTo>
                <a:lnTo>
                  <a:pt x="19" y="141"/>
                </a:lnTo>
                <a:lnTo>
                  <a:pt x="25" y="151"/>
                </a:lnTo>
                <a:lnTo>
                  <a:pt x="25" y="157"/>
                </a:lnTo>
                <a:lnTo>
                  <a:pt x="25" y="151"/>
                </a:lnTo>
                <a:lnTo>
                  <a:pt x="25" y="146"/>
                </a:lnTo>
                <a:lnTo>
                  <a:pt x="25" y="141"/>
                </a:lnTo>
                <a:lnTo>
                  <a:pt x="25" y="151"/>
                </a:lnTo>
                <a:lnTo>
                  <a:pt x="25" y="168"/>
                </a:lnTo>
                <a:lnTo>
                  <a:pt x="25" y="189"/>
                </a:lnTo>
                <a:lnTo>
                  <a:pt x="25" y="200"/>
                </a:lnTo>
                <a:lnTo>
                  <a:pt x="25" y="205"/>
                </a:lnTo>
                <a:lnTo>
                  <a:pt x="25" y="211"/>
                </a:lnTo>
                <a:lnTo>
                  <a:pt x="25" y="205"/>
                </a:lnTo>
                <a:lnTo>
                  <a:pt x="25" y="195"/>
                </a:lnTo>
                <a:lnTo>
                  <a:pt x="25" y="184"/>
                </a:lnTo>
                <a:lnTo>
                  <a:pt x="25" y="173"/>
                </a:lnTo>
                <a:lnTo>
                  <a:pt x="25" y="157"/>
                </a:lnTo>
                <a:lnTo>
                  <a:pt x="25" y="141"/>
                </a:lnTo>
                <a:lnTo>
                  <a:pt x="25" y="135"/>
                </a:lnTo>
                <a:lnTo>
                  <a:pt x="25" y="130"/>
                </a:lnTo>
                <a:lnTo>
                  <a:pt x="25" y="124"/>
                </a:lnTo>
                <a:lnTo>
                  <a:pt x="25" y="119"/>
                </a:lnTo>
                <a:lnTo>
                  <a:pt x="25" y="124"/>
                </a:lnTo>
                <a:lnTo>
                  <a:pt x="25" y="141"/>
                </a:lnTo>
                <a:lnTo>
                  <a:pt x="25" y="157"/>
                </a:lnTo>
                <a:lnTo>
                  <a:pt x="25" y="178"/>
                </a:lnTo>
                <a:lnTo>
                  <a:pt x="25" y="200"/>
                </a:lnTo>
                <a:lnTo>
                  <a:pt x="25" y="205"/>
                </a:lnTo>
                <a:lnTo>
                  <a:pt x="25" y="195"/>
                </a:lnTo>
                <a:lnTo>
                  <a:pt x="25" y="168"/>
                </a:lnTo>
                <a:lnTo>
                  <a:pt x="25" y="146"/>
                </a:lnTo>
                <a:lnTo>
                  <a:pt x="25" y="135"/>
                </a:lnTo>
                <a:lnTo>
                  <a:pt x="25" y="124"/>
                </a:lnTo>
                <a:lnTo>
                  <a:pt x="25" y="119"/>
                </a:lnTo>
                <a:lnTo>
                  <a:pt x="25" y="108"/>
                </a:lnTo>
                <a:lnTo>
                  <a:pt x="25" y="97"/>
                </a:lnTo>
                <a:lnTo>
                  <a:pt x="25" y="103"/>
                </a:lnTo>
                <a:lnTo>
                  <a:pt x="25" y="124"/>
                </a:lnTo>
                <a:lnTo>
                  <a:pt x="25" y="146"/>
                </a:lnTo>
                <a:lnTo>
                  <a:pt x="25" y="173"/>
                </a:lnTo>
                <a:lnTo>
                  <a:pt x="25" y="216"/>
                </a:lnTo>
                <a:lnTo>
                  <a:pt x="25" y="259"/>
                </a:lnTo>
                <a:lnTo>
                  <a:pt x="25" y="270"/>
                </a:lnTo>
                <a:lnTo>
                  <a:pt x="25" y="243"/>
                </a:lnTo>
                <a:lnTo>
                  <a:pt x="25" y="222"/>
                </a:lnTo>
                <a:lnTo>
                  <a:pt x="25" y="211"/>
                </a:lnTo>
                <a:lnTo>
                  <a:pt x="25" y="200"/>
                </a:lnTo>
                <a:lnTo>
                  <a:pt x="25" y="173"/>
                </a:lnTo>
                <a:lnTo>
                  <a:pt x="25" y="157"/>
                </a:lnTo>
                <a:lnTo>
                  <a:pt x="25" y="146"/>
                </a:lnTo>
                <a:lnTo>
                  <a:pt x="25" y="135"/>
                </a:lnTo>
                <a:lnTo>
                  <a:pt x="25" y="124"/>
                </a:lnTo>
                <a:lnTo>
                  <a:pt x="25" y="103"/>
                </a:lnTo>
                <a:lnTo>
                  <a:pt x="25" y="92"/>
                </a:lnTo>
                <a:lnTo>
                  <a:pt x="25" y="97"/>
                </a:lnTo>
                <a:lnTo>
                  <a:pt x="25" y="119"/>
                </a:lnTo>
                <a:lnTo>
                  <a:pt x="25" y="130"/>
                </a:lnTo>
                <a:lnTo>
                  <a:pt x="25" y="124"/>
                </a:lnTo>
                <a:lnTo>
                  <a:pt x="25" y="119"/>
                </a:lnTo>
                <a:lnTo>
                  <a:pt x="25" y="124"/>
                </a:lnTo>
                <a:lnTo>
                  <a:pt x="25" y="135"/>
                </a:lnTo>
                <a:lnTo>
                  <a:pt x="25" y="146"/>
                </a:lnTo>
                <a:lnTo>
                  <a:pt x="25" y="141"/>
                </a:lnTo>
                <a:lnTo>
                  <a:pt x="25" y="130"/>
                </a:lnTo>
                <a:lnTo>
                  <a:pt x="25" y="141"/>
                </a:lnTo>
                <a:lnTo>
                  <a:pt x="25" y="157"/>
                </a:lnTo>
                <a:lnTo>
                  <a:pt x="25" y="184"/>
                </a:lnTo>
                <a:lnTo>
                  <a:pt x="25" y="205"/>
                </a:lnTo>
                <a:lnTo>
                  <a:pt x="25" y="216"/>
                </a:lnTo>
                <a:lnTo>
                  <a:pt x="25" y="205"/>
                </a:lnTo>
                <a:lnTo>
                  <a:pt x="25" y="189"/>
                </a:lnTo>
                <a:lnTo>
                  <a:pt x="25" y="184"/>
                </a:lnTo>
                <a:lnTo>
                  <a:pt x="25" y="189"/>
                </a:lnTo>
                <a:lnTo>
                  <a:pt x="25" y="195"/>
                </a:lnTo>
                <a:lnTo>
                  <a:pt x="25" y="189"/>
                </a:lnTo>
                <a:lnTo>
                  <a:pt x="25" y="173"/>
                </a:lnTo>
                <a:lnTo>
                  <a:pt x="25" y="162"/>
                </a:lnTo>
                <a:lnTo>
                  <a:pt x="31" y="157"/>
                </a:lnTo>
                <a:lnTo>
                  <a:pt x="31" y="151"/>
                </a:lnTo>
                <a:lnTo>
                  <a:pt x="31" y="135"/>
                </a:lnTo>
                <a:lnTo>
                  <a:pt x="31" y="114"/>
                </a:lnTo>
                <a:lnTo>
                  <a:pt x="31" y="108"/>
                </a:lnTo>
                <a:lnTo>
                  <a:pt x="31" y="114"/>
                </a:lnTo>
                <a:lnTo>
                  <a:pt x="31" y="119"/>
                </a:lnTo>
                <a:lnTo>
                  <a:pt x="31" y="130"/>
                </a:lnTo>
                <a:lnTo>
                  <a:pt x="31" y="141"/>
                </a:lnTo>
                <a:lnTo>
                  <a:pt x="31" y="162"/>
                </a:lnTo>
                <a:lnTo>
                  <a:pt x="31" y="184"/>
                </a:lnTo>
                <a:lnTo>
                  <a:pt x="31" y="195"/>
                </a:lnTo>
                <a:lnTo>
                  <a:pt x="31" y="173"/>
                </a:lnTo>
                <a:lnTo>
                  <a:pt x="31" y="146"/>
                </a:lnTo>
                <a:lnTo>
                  <a:pt x="31" y="141"/>
                </a:lnTo>
                <a:lnTo>
                  <a:pt x="31" y="151"/>
                </a:lnTo>
                <a:lnTo>
                  <a:pt x="31" y="162"/>
                </a:lnTo>
                <a:lnTo>
                  <a:pt x="31" y="173"/>
                </a:lnTo>
                <a:lnTo>
                  <a:pt x="31" y="189"/>
                </a:lnTo>
                <a:lnTo>
                  <a:pt x="31" y="211"/>
                </a:lnTo>
                <a:lnTo>
                  <a:pt x="31" y="216"/>
                </a:lnTo>
                <a:lnTo>
                  <a:pt x="31" y="211"/>
                </a:lnTo>
                <a:lnTo>
                  <a:pt x="31" y="200"/>
                </a:lnTo>
                <a:lnTo>
                  <a:pt x="31" y="195"/>
                </a:lnTo>
                <a:lnTo>
                  <a:pt x="31" y="184"/>
                </a:lnTo>
                <a:lnTo>
                  <a:pt x="31" y="168"/>
                </a:lnTo>
                <a:lnTo>
                  <a:pt x="31" y="157"/>
                </a:lnTo>
                <a:lnTo>
                  <a:pt x="31" y="146"/>
                </a:lnTo>
                <a:lnTo>
                  <a:pt x="31" y="135"/>
                </a:lnTo>
                <a:lnTo>
                  <a:pt x="31" y="108"/>
                </a:lnTo>
                <a:lnTo>
                  <a:pt x="31" y="65"/>
                </a:lnTo>
                <a:lnTo>
                  <a:pt x="31" y="38"/>
                </a:lnTo>
                <a:lnTo>
                  <a:pt x="31" y="65"/>
                </a:lnTo>
                <a:lnTo>
                  <a:pt x="31" y="108"/>
                </a:lnTo>
                <a:lnTo>
                  <a:pt x="31" y="146"/>
                </a:lnTo>
                <a:lnTo>
                  <a:pt x="31" y="178"/>
                </a:lnTo>
                <a:lnTo>
                  <a:pt x="31" y="211"/>
                </a:lnTo>
                <a:lnTo>
                  <a:pt x="31" y="238"/>
                </a:lnTo>
                <a:lnTo>
                  <a:pt x="31" y="243"/>
                </a:lnTo>
                <a:lnTo>
                  <a:pt x="31" y="238"/>
                </a:lnTo>
                <a:lnTo>
                  <a:pt x="31" y="222"/>
                </a:lnTo>
                <a:lnTo>
                  <a:pt x="31" y="211"/>
                </a:lnTo>
                <a:lnTo>
                  <a:pt x="31" y="195"/>
                </a:lnTo>
                <a:lnTo>
                  <a:pt x="31" y="178"/>
                </a:lnTo>
                <a:lnTo>
                  <a:pt x="31" y="173"/>
                </a:lnTo>
                <a:lnTo>
                  <a:pt x="31" y="178"/>
                </a:lnTo>
                <a:lnTo>
                  <a:pt x="31" y="173"/>
                </a:lnTo>
                <a:lnTo>
                  <a:pt x="31" y="168"/>
                </a:lnTo>
                <a:lnTo>
                  <a:pt x="31" y="157"/>
                </a:lnTo>
                <a:lnTo>
                  <a:pt x="31" y="151"/>
                </a:lnTo>
                <a:lnTo>
                  <a:pt x="31" y="146"/>
                </a:lnTo>
                <a:lnTo>
                  <a:pt x="31" y="141"/>
                </a:lnTo>
                <a:lnTo>
                  <a:pt x="31" y="135"/>
                </a:lnTo>
                <a:lnTo>
                  <a:pt x="31" y="141"/>
                </a:lnTo>
                <a:lnTo>
                  <a:pt x="31" y="135"/>
                </a:lnTo>
                <a:lnTo>
                  <a:pt x="31" y="119"/>
                </a:lnTo>
                <a:lnTo>
                  <a:pt x="31" y="92"/>
                </a:lnTo>
                <a:lnTo>
                  <a:pt x="31" y="87"/>
                </a:lnTo>
                <a:lnTo>
                  <a:pt x="31" y="108"/>
                </a:lnTo>
                <a:lnTo>
                  <a:pt x="31" y="124"/>
                </a:lnTo>
                <a:lnTo>
                  <a:pt x="31" y="108"/>
                </a:lnTo>
                <a:lnTo>
                  <a:pt x="31" y="114"/>
                </a:lnTo>
                <a:lnTo>
                  <a:pt x="31" y="157"/>
                </a:lnTo>
                <a:lnTo>
                  <a:pt x="31" y="222"/>
                </a:lnTo>
                <a:lnTo>
                  <a:pt x="31" y="281"/>
                </a:lnTo>
                <a:lnTo>
                  <a:pt x="31" y="297"/>
                </a:lnTo>
                <a:lnTo>
                  <a:pt x="31" y="265"/>
                </a:lnTo>
                <a:lnTo>
                  <a:pt x="31" y="216"/>
                </a:lnTo>
                <a:lnTo>
                  <a:pt x="31" y="184"/>
                </a:lnTo>
                <a:lnTo>
                  <a:pt x="31" y="173"/>
                </a:lnTo>
                <a:lnTo>
                  <a:pt x="31" y="168"/>
                </a:lnTo>
                <a:lnTo>
                  <a:pt x="31" y="157"/>
                </a:lnTo>
                <a:lnTo>
                  <a:pt x="31" y="162"/>
                </a:lnTo>
                <a:lnTo>
                  <a:pt x="31" y="168"/>
                </a:lnTo>
                <a:lnTo>
                  <a:pt x="31" y="178"/>
                </a:lnTo>
                <a:lnTo>
                  <a:pt x="31" y="173"/>
                </a:lnTo>
                <a:lnTo>
                  <a:pt x="31" y="151"/>
                </a:lnTo>
                <a:lnTo>
                  <a:pt x="31" y="114"/>
                </a:lnTo>
                <a:lnTo>
                  <a:pt x="31" y="87"/>
                </a:lnTo>
                <a:lnTo>
                  <a:pt x="37" y="87"/>
                </a:lnTo>
                <a:lnTo>
                  <a:pt x="37" y="108"/>
                </a:lnTo>
                <a:lnTo>
                  <a:pt x="37" y="130"/>
                </a:lnTo>
                <a:lnTo>
                  <a:pt x="37" y="141"/>
                </a:lnTo>
                <a:lnTo>
                  <a:pt x="37" y="146"/>
                </a:lnTo>
                <a:lnTo>
                  <a:pt x="37" y="157"/>
                </a:lnTo>
                <a:lnTo>
                  <a:pt x="37" y="168"/>
                </a:lnTo>
                <a:lnTo>
                  <a:pt x="37" y="184"/>
                </a:lnTo>
                <a:lnTo>
                  <a:pt x="37" y="189"/>
                </a:lnTo>
                <a:lnTo>
                  <a:pt x="37" y="178"/>
                </a:lnTo>
                <a:lnTo>
                  <a:pt x="37" y="168"/>
                </a:lnTo>
                <a:lnTo>
                  <a:pt x="37" y="157"/>
                </a:lnTo>
                <a:lnTo>
                  <a:pt x="37" y="162"/>
                </a:lnTo>
                <a:lnTo>
                  <a:pt x="37" y="146"/>
                </a:lnTo>
                <a:lnTo>
                  <a:pt x="37" y="124"/>
                </a:lnTo>
                <a:lnTo>
                  <a:pt x="37" y="114"/>
                </a:lnTo>
                <a:lnTo>
                  <a:pt x="37" y="130"/>
                </a:lnTo>
                <a:lnTo>
                  <a:pt x="37" y="157"/>
                </a:lnTo>
                <a:lnTo>
                  <a:pt x="37" y="178"/>
                </a:lnTo>
                <a:lnTo>
                  <a:pt x="37" y="184"/>
                </a:lnTo>
                <a:lnTo>
                  <a:pt x="37" y="189"/>
                </a:lnTo>
                <a:lnTo>
                  <a:pt x="37" y="195"/>
                </a:lnTo>
                <a:lnTo>
                  <a:pt x="37" y="189"/>
                </a:lnTo>
                <a:lnTo>
                  <a:pt x="37" y="178"/>
                </a:lnTo>
                <a:lnTo>
                  <a:pt x="37" y="168"/>
                </a:lnTo>
                <a:lnTo>
                  <a:pt x="37" y="157"/>
                </a:lnTo>
                <a:lnTo>
                  <a:pt x="37" y="151"/>
                </a:lnTo>
                <a:lnTo>
                  <a:pt x="37" y="157"/>
                </a:lnTo>
                <a:lnTo>
                  <a:pt x="37" y="162"/>
                </a:lnTo>
                <a:lnTo>
                  <a:pt x="37" y="157"/>
                </a:lnTo>
                <a:lnTo>
                  <a:pt x="37" y="151"/>
                </a:lnTo>
                <a:lnTo>
                  <a:pt x="37" y="141"/>
                </a:lnTo>
                <a:lnTo>
                  <a:pt x="37" y="124"/>
                </a:lnTo>
                <a:lnTo>
                  <a:pt x="37" y="108"/>
                </a:lnTo>
                <a:lnTo>
                  <a:pt x="37" y="97"/>
                </a:lnTo>
                <a:lnTo>
                  <a:pt x="37" y="103"/>
                </a:lnTo>
                <a:lnTo>
                  <a:pt x="37" y="119"/>
                </a:lnTo>
                <a:lnTo>
                  <a:pt x="37" y="141"/>
                </a:lnTo>
                <a:lnTo>
                  <a:pt x="37" y="168"/>
                </a:lnTo>
                <a:lnTo>
                  <a:pt x="37" y="205"/>
                </a:lnTo>
                <a:lnTo>
                  <a:pt x="37" y="238"/>
                </a:lnTo>
                <a:lnTo>
                  <a:pt x="37" y="243"/>
                </a:lnTo>
                <a:lnTo>
                  <a:pt x="37" y="232"/>
                </a:lnTo>
                <a:lnTo>
                  <a:pt x="37" y="216"/>
                </a:lnTo>
                <a:lnTo>
                  <a:pt x="37" y="211"/>
                </a:lnTo>
                <a:lnTo>
                  <a:pt x="37" y="195"/>
                </a:lnTo>
                <a:lnTo>
                  <a:pt x="37" y="178"/>
                </a:lnTo>
                <a:lnTo>
                  <a:pt x="37" y="168"/>
                </a:lnTo>
                <a:lnTo>
                  <a:pt x="37" y="157"/>
                </a:lnTo>
                <a:lnTo>
                  <a:pt x="37" y="146"/>
                </a:lnTo>
                <a:lnTo>
                  <a:pt x="37" y="130"/>
                </a:lnTo>
                <a:lnTo>
                  <a:pt x="37" y="119"/>
                </a:lnTo>
                <a:lnTo>
                  <a:pt x="37" y="103"/>
                </a:lnTo>
                <a:lnTo>
                  <a:pt x="37" y="76"/>
                </a:lnTo>
                <a:lnTo>
                  <a:pt x="37" y="54"/>
                </a:lnTo>
                <a:lnTo>
                  <a:pt x="37" y="60"/>
                </a:lnTo>
                <a:lnTo>
                  <a:pt x="37" y="97"/>
                </a:lnTo>
                <a:lnTo>
                  <a:pt x="37" y="130"/>
                </a:lnTo>
                <a:lnTo>
                  <a:pt x="37" y="151"/>
                </a:lnTo>
                <a:lnTo>
                  <a:pt x="37" y="168"/>
                </a:lnTo>
                <a:lnTo>
                  <a:pt x="37" y="195"/>
                </a:lnTo>
                <a:lnTo>
                  <a:pt x="37" y="227"/>
                </a:lnTo>
                <a:lnTo>
                  <a:pt x="37" y="243"/>
                </a:lnTo>
                <a:lnTo>
                  <a:pt x="37" y="232"/>
                </a:lnTo>
                <a:lnTo>
                  <a:pt x="37" y="222"/>
                </a:lnTo>
                <a:lnTo>
                  <a:pt x="37" y="205"/>
                </a:lnTo>
                <a:lnTo>
                  <a:pt x="37" y="184"/>
                </a:lnTo>
                <a:lnTo>
                  <a:pt x="37" y="162"/>
                </a:lnTo>
                <a:lnTo>
                  <a:pt x="37" y="141"/>
                </a:lnTo>
                <a:lnTo>
                  <a:pt x="37" y="114"/>
                </a:lnTo>
                <a:lnTo>
                  <a:pt x="37" y="97"/>
                </a:lnTo>
                <a:lnTo>
                  <a:pt x="37" y="103"/>
                </a:lnTo>
                <a:lnTo>
                  <a:pt x="37" y="130"/>
                </a:lnTo>
                <a:lnTo>
                  <a:pt x="37" y="141"/>
                </a:lnTo>
                <a:lnTo>
                  <a:pt x="37" y="135"/>
                </a:lnTo>
                <a:lnTo>
                  <a:pt x="43" y="124"/>
                </a:lnTo>
                <a:lnTo>
                  <a:pt x="43" y="119"/>
                </a:lnTo>
                <a:lnTo>
                  <a:pt x="43" y="124"/>
                </a:lnTo>
                <a:lnTo>
                  <a:pt x="43" y="135"/>
                </a:lnTo>
                <a:lnTo>
                  <a:pt x="43" y="151"/>
                </a:lnTo>
                <a:lnTo>
                  <a:pt x="43" y="173"/>
                </a:lnTo>
                <a:lnTo>
                  <a:pt x="43" y="189"/>
                </a:lnTo>
                <a:lnTo>
                  <a:pt x="43" y="205"/>
                </a:lnTo>
                <a:lnTo>
                  <a:pt x="43" y="216"/>
                </a:lnTo>
                <a:lnTo>
                  <a:pt x="43" y="211"/>
                </a:lnTo>
                <a:lnTo>
                  <a:pt x="43" y="189"/>
                </a:lnTo>
                <a:lnTo>
                  <a:pt x="43" y="151"/>
                </a:lnTo>
                <a:lnTo>
                  <a:pt x="43" y="124"/>
                </a:lnTo>
                <a:lnTo>
                  <a:pt x="43" y="108"/>
                </a:lnTo>
                <a:lnTo>
                  <a:pt x="43" y="114"/>
                </a:lnTo>
                <a:lnTo>
                  <a:pt x="43" y="141"/>
                </a:lnTo>
                <a:lnTo>
                  <a:pt x="43" y="173"/>
                </a:lnTo>
                <a:lnTo>
                  <a:pt x="43" y="195"/>
                </a:lnTo>
                <a:lnTo>
                  <a:pt x="43" y="211"/>
                </a:lnTo>
                <a:lnTo>
                  <a:pt x="43" y="222"/>
                </a:lnTo>
                <a:lnTo>
                  <a:pt x="43" y="211"/>
                </a:lnTo>
                <a:lnTo>
                  <a:pt x="43" y="184"/>
                </a:lnTo>
                <a:lnTo>
                  <a:pt x="43" y="157"/>
                </a:lnTo>
                <a:lnTo>
                  <a:pt x="43" y="146"/>
                </a:lnTo>
                <a:lnTo>
                  <a:pt x="43" y="151"/>
                </a:lnTo>
                <a:lnTo>
                  <a:pt x="43" y="141"/>
                </a:lnTo>
                <a:lnTo>
                  <a:pt x="43" y="124"/>
                </a:lnTo>
                <a:lnTo>
                  <a:pt x="43" y="135"/>
                </a:lnTo>
                <a:lnTo>
                  <a:pt x="43" y="151"/>
                </a:lnTo>
                <a:lnTo>
                  <a:pt x="43" y="157"/>
                </a:lnTo>
                <a:lnTo>
                  <a:pt x="43" y="146"/>
                </a:lnTo>
                <a:lnTo>
                  <a:pt x="43" y="157"/>
                </a:lnTo>
                <a:lnTo>
                  <a:pt x="43" y="173"/>
                </a:lnTo>
                <a:lnTo>
                  <a:pt x="43" y="168"/>
                </a:lnTo>
                <a:lnTo>
                  <a:pt x="43" y="151"/>
                </a:lnTo>
                <a:lnTo>
                  <a:pt x="43" y="141"/>
                </a:lnTo>
                <a:lnTo>
                  <a:pt x="43" y="146"/>
                </a:lnTo>
                <a:lnTo>
                  <a:pt x="43" y="119"/>
                </a:lnTo>
                <a:lnTo>
                  <a:pt x="43" y="76"/>
                </a:lnTo>
                <a:lnTo>
                  <a:pt x="43" y="33"/>
                </a:lnTo>
                <a:lnTo>
                  <a:pt x="43" y="38"/>
                </a:lnTo>
                <a:lnTo>
                  <a:pt x="43" y="103"/>
                </a:lnTo>
                <a:lnTo>
                  <a:pt x="43" y="178"/>
                </a:lnTo>
                <a:lnTo>
                  <a:pt x="43" y="227"/>
                </a:lnTo>
                <a:lnTo>
                  <a:pt x="43" y="259"/>
                </a:lnTo>
                <a:lnTo>
                  <a:pt x="43" y="286"/>
                </a:lnTo>
                <a:lnTo>
                  <a:pt x="43" y="313"/>
                </a:lnTo>
                <a:lnTo>
                  <a:pt x="43" y="319"/>
                </a:lnTo>
                <a:lnTo>
                  <a:pt x="43" y="297"/>
                </a:lnTo>
                <a:lnTo>
                  <a:pt x="43" y="270"/>
                </a:lnTo>
                <a:lnTo>
                  <a:pt x="43" y="238"/>
                </a:lnTo>
                <a:lnTo>
                  <a:pt x="43" y="205"/>
                </a:lnTo>
                <a:lnTo>
                  <a:pt x="43" y="173"/>
                </a:lnTo>
                <a:lnTo>
                  <a:pt x="43" y="141"/>
                </a:lnTo>
                <a:lnTo>
                  <a:pt x="43" y="114"/>
                </a:lnTo>
                <a:lnTo>
                  <a:pt x="43" y="103"/>
                </a:lnTo>
                <a:lnTo>
                  <a:pt x="43" y="108"/>
                </a:lnTo>
                <a:lnTo>
                  <a:pt x="43" y="114"/>
                </a:lnTo>
                <a:lnTo>
                  <a:pt x="43" y="124"/>
                </a:lnTo>
                <a:lnTo>
                  <a:pt x="43" y="119"/>
                </a:lnTo>
                <a:lnTo>
                  <a:pt x="43" y="108"/>
                </a:lnTo>
                <a:lnTo>
                  <a:pt x="43" y="103"/>
                </a:lnTo>
                <a:lnTo>
                  <a:pt x="43" y="119"/>
                </a:lnTo>
                <a:lnTo>
                  <a:pt x="43" y="135"/>
                </a:lnTo>
                <a:lnTo>
                  <a:pt x="43" y="151"/>
                </a:lnTo>
                <a:lnTo>
                  <a:pt x="43" y="168"/>
                </a:lnTo>
                <a:lnTo>
                  <a:pt x="43" y="184"/>
                </a:lnTo>
                <a:lnTo>
                  <a:pt x="43" y="195"/>
                </a:lnTo>
                <a:lnTo>
                  <a:pt x="43" y="189"/>
                </a:lnTo>
                <a:lnTo>
                  <a:pt x="43" y="195"/>
                </a:lnTo>
                <a:lnTo>
                  <a:pt x="49" y="184"/>
                </a:lnTo>
                <a:lnTo>
                  <a:pt x="49" y="151"/>
                </a:lnTo>
                <a:lnTo>
                  <a:pt x="49" y="114"/>
                </a:lnTo>
                <a:lnTo>
                  <a:pt x="49" y="92"/>
                </a:lnTo>
                <a:lnTo>
                  <a:pt x="49" y="114"/>
                </a:lnTo>
                <a:lnTo>
                  <a:pt x="49" y="162"/>
                </a:lnTo>
                <a:lnTo>
                  <a:pt x="49" y="205"/>
                </a:lnTo>
                <a:lnTo>
                  <a:pt x="49" y="227"/>
                </a:lnTo>
                <a:lnTo>
                  <a:pt x="49" y="232"/>
                </a:lnTo>
                <a:lnTo>
                  <a:pt x="49" y="243"/>
                </a:lnTo>
                <a:lnTo>
                  <a:pt x="49" y="232"/>
                </a:lnTo>
                <a:lnTo>
                  <a:pt x="49" y="200"/>
                </a:lnTo>
                <a:lnTo>
                  <a:pt x="49" y="157"/>
                </a:lnTo>
                <a:lnTo>
                  <a:pt x="49" y="135"/>
                </a:lnTo>
                <a:lnTo>
                  <a:pt x="49" y="141"/>
                </a:lnTo>
                <a:lnTo>
                  <a:pt x="49" y="162"/>
                </a:lnTo>
                <a:lnTo>
                  <a:pt x="49" y="168"/>
                </a:lnTo>
                <a:lnTo>
                  <a:pt x="49" y="157"/>
                </a:lnTo>
                <a:lnTo>
                  <a:pt x="49" y="146"/>
                </a:lnTo>
                <a:lnTo>
                  <a:pt x="49" y="141"/>
                </a:lnTo>
                <a:lnTo>
                  <a:pt x="49" y="146"/>
                </a:lnTo>
                <a:lnTo>
                  <a:pt x="49" y="151"/>
                </a:lnTo>
                <a:lnTo>
                  <a:pt x="49" y="146"/>
                </a:lnTo>
                <a:lnTo>
                  <a:pt x="49" y="141"/>
                </a:lnTo>
                <a:lnTo>
                  <a:pt x="49" y="135"/>
                </a:lnTo>
                <a:lnTo>
                  <a:pt x="49" y="124"/>
                </a:lnTo>
                <a:lnTo>
                  <a:pt x="49" y="119"/>
                </a:lnTo>
                <a:lnTo>
                  <a:pt x="49" y="124"/>
                </a:lnTo>
                <a:lnTo>
                  <a:pt x="49" y="130"/>
                </a:lnTo>
                <a:lnTo>
                  <a:pt x="49" y="141"/>
                </a:lnTo>
                <a:lnTo>
                  <a:pt x="49" y="168"/>
                </a:lnTo>
                <a:lnTo>
                  <a:pt x="49" y="178"/>
                </a:lnTo>
                <a:lnTo>
                  <a:pt x="49" y="184"/>
                </a:lnTo>
                <a:lnTo>
                  <a:pt x="49" y="189"/>
                </a:lnTo>
                <a:lnTo>
                  <a:pt x="49" y="195"/>
                </a:lnTo>
                <a:lnTo>
                  <a:pt x="49" y="184"/>
                </a:lnTo>
                <a:lnTo>
                  <a:pt x="49" y="168"/>
                </a:lnTo>
                <a:lnTo>
                  <a:pt x="49" y="157"/>
                </a:lnTo>
                <a:lnTo>
                  <a:pt x="49" y="151"/>
                </a:lnTo>
                <a:lnTo>
                  <a:pt x="49" y="157"/>
                </a:lnTo>
                <a:lnTo>
                  <a:pt x="49" y="168"/>
                </a:lnTo>
                <a:lnTo>
                  <a:pt x="49" y="178"/>
                </a:lnTo>
                <a:lnTo>
                  <a:pt x="49" y="184"/>
                </a:lnTo>
                <a:lnTo>
                  <a:pt x="49" y="173"/>
                </a:lnTo>
                <a:lnTo>
                  <a:pt x="49" y="157"/>
                </a:lnTo>
                <a:lnTo>
                  <a:pt x="49" y="151"/>
                </a:lnTo>
                <a:lnTo>
                  <a:pt x="49" y="157"/>
                </a:lnTo>
                <a:lnTo>
                  <a:pt x="49" y="168"/>
                </a:lnTo>
                <a:lnTo>
                  <a:pt x="49" y="178"/>
                </a:lnTo>
                <a:lnTo>
                  <a:pt x="49" y="195"/>
                </a:lnTo>
                <a:lnTo>
                  <a:pt x="49" y="211"/>
                </a:lnTo>
                <a:lnTo>
                  <a:pt x="49" y="205"/>
                </a:lnTo>
                <a:lnTo>
                  <a:pt x="49" y="178"/>
                </a:lnTo>
                <a:lnTo>
                  <a:pt x="49" y="151"/>
                </a:lnTo>
                <a:lnTo>
                  <a:pt x="49" y="141"/>
                </a:lnTo>
                <a:lnTo>
                  <a:pt x="49" y="130"/>
                </a:lnTo>
                <a:lnTo>
                  <a:pt x="49" y="119"/>
                </a:lnTo>
                <a:lnTo>
                  <a:pt x="49" y="108"/>
                </a:lnTo>
                <a:lnTo>
                  <a:pt x="49" y="119"/>
                </a:lnTo>
                <a:lnTo>
                  <a:pt x="49" y="130"/>
                </a:lnTo>
                <a:lnTo>
                  <a:pt x="49" y="146"/>
                </a:lnTo>
                <a:lnTo>
                  <a:pt x="49" y="157"/>
                </a:lnTo>
                <a:lnTo>
                  <a:pt x="49" y="168"/>
                </a:lnTo>
                <a:lnTo>
                  <a:pt x="49" y="173"/>
                </a:lnTo>
                <a:lnTo>
                  <a:pt x="49" y="168"/>
                </a:lnTo>
                <a:lnTo>
                  <a:pt x="49" y="162"/>
                </a:lnTo>
                <a:lnTo>
                  <a:pt x="49" y="168"/>
                </a:lnTo>
                <a:lnTo>
                  <a:pt x="49" y="162"/>
                </a:lnTo>
                <a:lnTo>
                  <a:pt x="49" y="173"/>
                </a:lnTo>
                <a:lnTo>
                  <a:pt x="49" y="178"/>
                </a:lnTo>
                <a:lnTo>
                  <a:pt x="49" y="162"/>
                </a:lnTo>
                <a:lnTo>
                  <a:pt x="55" y="135"/>
                </a:lnTo>
                <a:lnTo>
                  <a:pt x="55" y="119"/>
                </a:lnTo>
                <a:lnTo>
                  <a:pt x="55" y="114"/>
                </a:lnTo>
                <a:lnTo>
                  <a:pt x="55" y="108"/>
                </a:lnTo>
                <a:lnTo>
                  <a:pt x="55" y="124"/>
                </a:lnTo>
                <a:lnTo>
                  <a:pt x="55" y="141"/>
                </a:lnTo>
                <a:lnTo>
                  <a:pt x="55" y="162"/>
                </a:lnTo>
                <a:lnTo>
                  <a:pt x="55" y="178"/>
                </a:lnTo>
                <a:lnTo>
                  <a:pt x="55" y="195"/>
                </a:lnTo>
                <a:lnTo>
                  <a:pt x="55" y="211"/>
                </a:lnTo>
                <a:lnTo>
                  <a:pt x="55" y="205"/>
                </a:lnTo>
                <a:lnTo>
                  <a:pt x="55" y="184"/>
                </a:lnTo>
                <a:lnTo>
                  <a:pt x="55" y="168"/>
                </a:lnTo>
                <a:lnTo>
                  <a:pt x="55" y="178"/>
                </a:lnTo>
                <a:lnTo>
                  <a:pt x="55" y="189"/>
                </a:lnTo>
                <a:lnTo>
                  <a:pt x="55" y="184"/>
                </a:lnTo>
                <a:lnTo>
                  <a:pt x="55" y="173"/>
                </a:lnTo>
                <a:lnTo>
                  <a:pt x="55" y="162"/>
                </a:lnTo>
                <a:lnTo>
                  <a:pt x="55" y="151"/>
                </a:lnTo>
                <a:lnTo>
                  <a:pt x="55" y="146"/>
                </a:lnTo>
                <a:lnTo>
                  <a:pt x="55" y="141"/>
                </a:lnTo>
                <a:lnTo>
                  <a:pt x="55" y="146"/>
                </a:lnTo>
                <a:lnTo>
                  <a:pt x="55" y="135"/>
                </a:lnTo>
                <a:lnTo>
                  <a:pt x="55" y="124"/>
                </a:lnTo>
                <a:lnTo>
                  <a:pt x="55" y="114"/>
                </a:lnTo>
                <a:lnTo>
                  <a:pt x="55" y="130"/>
                </a:lnTo>
                <a:lnTo>
                  <a:pt x="55" y="151"/>
                </a:lnTo>
                <a:lnTo>
                  <a:pt x="55" y="162"/>
                </a:lnTo>
                <a:lnTo>
                  <a:pt x="55" y="168"/>
                </a:lnTo>
                <a:lnTo>
                  <a:pt x="55" y="178"/>
                </a:lnTo>
                <a:lnTo>
                  <a:pt x="55" y="189"/>
                </a:lnTo>
                <a:lnTo>
                  <a:pt x="55" y="200"/>
                </a:lnTo>
                <a:lnTo>
                  <a:pt x="55" y="195"/>
                </a:lnTo>
                <a:lnTo>
                  <a:pt x="55" y="178"/>
                </a:lnTo>
                <a:lnTo>
                  <a:pt x="55" y="162"/>
                </a:lnTo>
                <a:lnTo>
                  <a:pt x="55" y="168"/>
                </a:lnTo>
                <a:lnTo>
                  <a:pt x="55" y="173"/>
                </a:lnTo>
                <a:lnTo>
                  <a:pt x="55" y="168"/>
                </a:lnTo>
                <a:lnTo>
                  <a:pt x="55" y="162"/>
                </a:lnTo>
                <a:lnTo>
                  <a:pt x="55" y="157"/>
                </a:lnTo>
                <a:lnTo>
                  <a:pt x="55" y="151"/>
                </a:lnTo>
                <a:lnTo>
                  <a:pt x="55" y="141"/>
                </a:lnTo>
                <a:lnTo>
                  <a:pt x="55" y="146"/>
                </a:lnTo>
                <a:lnTo>
                  <a:pt x="55" y="157"/>
                </a:lnTo>
                <a:lnTo>
                  <a:pt x="55" y="146"/>
                </a:lnTo>
                <a:lnTo>
                  <a:pt x="55" y="141"/>
                </a:lnTo>
                <a:lnTo>
                  <a:pt x="55" y="135"/>
                </a:lnTo>
                <a:lnTo>
                  <a:pt x="55" y="124"/>
                </a:lnTo>
                <a:lnTo>
                  <a:pt x="55" y="114"/>
                </a:lnTo>
                <a:lnTo>
                  <a:pt x="55" y="119"/>
                </a:lnTo>
                <a:lnTo>
                  <a:pt x="55" y="135"/>
                </a:lnTo>
                <a:lnTo>
                  <a:pt x="55" y="141"/>
                </a:lnTo>
                <a:lnTo>
                  <a:pt x="55" y="124"/>
                </a:lnTo>
                <a:lnTo>
                  <a:pt x="55" y="119"/>
                </a:lnTo>
                <a:lnTo>
                  <a:pt x="55" y="130"/>
                </a:lnTo>
                <a:lnTo>
                  <a:pt x="55" y="162"/>
                </a:lnTo>
                <a:lnTo>
                  <a:pt x="55" y="195"/>
                </a:lnTo>
                <a:lnTo>
                  <a:pt x="55" y="216"/>
                </a:lnTo>
                <a:lnTo>
                  <a:pt x="55" y="238"/>
                </a:lnTo>
                <a:lnTo>
                  <a:pt x="55" y="259"/>
                </a:lnTo>
                <a:lnTo>
                  <a:pt x="55" y="265"/>
                </a:lnTo>
                <a:lnTo>
                  <a:pt x="55" y="254"/>
                </a:lnTo>
                <a:lnTo>
                  <a:pt x="55" y="238"/>
                </a:lnTo>
                <a:lnTo>
                  <a:pt x="55" y="222"/>
                </a:lnTo>
                <a:lnTo>
                  <a:pt x="55" y="211"/>
                </a:lnTo>
                <a:lnTo>
                  <a:pt x="55" y="189"/>
                </a:lnTo>
                <a:lnTo>
                  <a:pt x="55" y="162"/>
                </a:lnTo>
                <a:lnTo>
                  <a:pt x="55" y="141"/>
                </a:lnTo>
                <a:lnTo>
                  <a:pt x="55" y="130"/>
                </a:lnTo>
                <a:lnTo>
                  <a:pt x="55" y="124"/>
                </a:lnTo>
                <a:lnTo>
                  <a:pt x="55" y="119"/>
                </a:lnTo>
                <a:lnTo>
                  <a:pt x="55" y="108"/>
                </a:lnTo>
                <a:lnTo>
                  <a:pt x="61" y="119"/>
                </a:lnTo>
                <a:lnTo>
                  <a:pt x="61" y="130"/>
                </a:lnTo>
                <a:lnTo>
                  <a:pt x="61" y="135"/>
                </a:lnTo>
                <a:lnTo>
                  <a:pt x="61" y="130"/>
                </a:lnTo>
                <a:lnTo>
                  <a:pt x="61" y="124"/>
                </a:lnTo>
                <a:lnTo>
                  <a:pt x="61" y="130"/>
                </a:lnTo>
                <a:lnTo>
                  <a:pt x="61" y="135"/>
                </a:lnTo>
                <a:lnTo>
                  <a:pt x="61" y="141"/>
                </a:lnTo>
                <a:lnTo>
                  <a:pt x="61" y="146"/>
                </a:lnTo>
                <a:lnTo>
                  <a:pt x="61" y="151"/>
                </a:lnTo>
                <a:lnTo>
                  <a:pt x="61" y="162"/>
                </a:lnTo>
                <a:lnTo>
                  <a:pt x="61" y="178"/>
                </a:lnTo>
                <a:lnTo>
                  <a:pt x="61" y="173"/>
                </a:lnTo>
                <a:lnTo>
                  <a:pt x="61" y="168"/>
                </a:lnTo>
                <a:lnTo>
                  <a:pt x="61" y="173"/>
                </a:lnTo>
                <a:lnTo>
                  <a:pt x="61" y="168"/>
                </a:lnTo>
                <a:lnTo>
                  <a:pt x="61" y="151"/>
                </a:lnTo>
                <a:lnTo>
                  <a:pt x="61" y="141"/>
                </a:lnTo>
                <a:lnTo>
                  <a:pt x="61" y="146"/>
                </a:lnTo>
                <a:lnTo>
                  <a:pt x="61" y="157"/>
                </a:lnTo>
                <a:lnTo>
                  <a:pt x="61" y="168"/>
                </a:lnTo>
                <a:lnTo>
                  <a:pt x="61" y="184"/>
                </a:lnTo>
                <a:lnTo>
                  <a:pt x="61" y="195"/>
                </a:lnTo>
                <a:lnTo>
                  <a:pt x="61" y="184"/>
                </a:lnTo>
                <a:lnTo>
                  <a:pt x="61" y="162"/>
                </a:lnTo>
                <a:lnTo>
                  <a:pt x="61" y="146"/>
                </a:lnTo>
                <a:lnTo>
                  <a:pt x="61" y="157"/>
                </a:lnTo>
                <a:lnTo>
                  <a:pt x="61" y="162"/>
                </a:lnTo>
                <a:lnTo>
                  <a:pt x="61" y="168"/>
                </a:lnTo>
                <a:lnTo>
                  <a:pt x="61" y="162"/>
                </a:lnTo>
                <a:lnTo>
                  <a:pt x="61" y="168"/>
                </a:lnTo>
                <a:lnTo>
                  <a:pt x="61" y="178"/>
                </a:lnTo>
                <a:lnTo>
                  <a:pt x="61" y="184"/>
                </a:lnTo>
                <a:lnTo>
                  <a:pt x="61" y="189"/>
                </a:lnTo>
                <a:lnTo>
                  <a:pt x="61" y="184"/>
                </a:lnTo>
                <a:lnTo>
                  <a:pt x="61" y="178"/>
                </a:lnTo>
                <a:lnTo>
                  <a:pt x="61" y="162"/>
                </a:lnTo>
                <a:lnTo>
                  <a:pt x="61" y="157"/>
                </a:lnTo>
                <a:lnTo>
                  <a:pt x="61" y="151"/>
                </a:lnTo>
                <a:lnTo>
                  <a:pt x="61" y="146"/>
                </a:lnTo>
                <a:lnTo>
                  <a:pt x="61" y="151"/>
                </a:lnTo>
                <a:lnTo>
                  <a:pt x="61" y="141"/>
                </a:lnTo>
                <a:lnTo>
                  <a:pt x="61" y="108"/>
                </a:lnTo>
                <a:lnTo>
                  <a:pt x="61" y="54"/>
                </a:lnTo>
                <a:lnTo>
                  <a:pt x="61" y="6"/>
                </a:lnTo>
                <a:lnTo>
                  <a:pt x="61" y="0"/>
                </a:lnTo>
                <a:lnTo>
                  <a:pt x="61" y="54"/>
                </a:lnTo>
                <a:lnTo>
                  <a:pt x="61" y="141"/>
                </a:lnTo>
                <a:lnTo>
                  <a:pt x="61" y="222"/>
                </a:lnTo>
                <a:lnTo>
                  <a:pt x="61" y="275"/>
                </a:lnTo>
                <a:lnTo>
                  <a:pt x="61" y="313"/>
                </a:lnTo>
                <a:lnTo>
                  <a:pt x="61" y="340"/>
                </a:lnTo>
                <a:lnTo>
                  <a:pt x="61" y="346"/>
                </a:lnTo>
                <a:lnTo>
                  <a:pt x="61" y="324"/>
                </a:lnTo>
                <a:lnTo>
                  <a:pt x="61" y="281"/>
                </a:lnTo>
                <a:lnTo>
                  <a:pt x="61" y="222"/>
                </a:lnTo>
                <a:lnTo>
                  <a:pt x="61" y="168"/>
                </a:lnTo>
                <a:lnTo>
                  <a:pt x="61" y="130"/>
                </a:lnTo>
                <a:lnTo>
                  <a:pt x="61" y="108"/>
                </a:lnTo>
                <a:lnTo>
                  <a:pt x="61" y="87"/>
                </a:lnTo>
                <a:lnTo>
                  <a:pt x="61" y="76"/>
                </a:lnTo>
                <a:lnTo>
                  <a:pt x="61" y="81"/>
                </a:lnTo>
                <a:lnTo>
                  <a:pt x="61" y="97"/>
                </a:lnTo>
                <a:lnTo>
                  <a:pt x="61" y="124"/>
                </a:lnTo>
                <a:lnTo>
                  <a:pt x="61" y="130"/>
                </a:lnTo>
                <a:lnTo>
                  <a:pt x="61" y="124"/>
                </a:lnTo>
                <a:lnTo>
                  <a:pt x="61" y="114"/>
                </a:lnTo>
                <a:lnTo>
                  <a:pt x="61" y="108"/>
                </a:lnTo>
                <a:lnTo>
                  <a:pt x="61" y="114"/>
                </a:lnTo>
                <a:lnTo>
                  <a:pt x="61" y="124"/>
                </a:lnTo>
                <a:lnTo>
                  <a:pt x="61" y="141"/>
                </a:lnTo>
                <a:lnTo>
                  <a:pt x="61" y="146"/>
                </a:lnTo>
                <a:lnTo>
                  <a:pt x="61" y="141"/>
                </a:lnTo>
                <a:lnTo>
                  <a:pt x="61" y="146"/>
                </a:lnTo>
                <a:lnTo>
                  <a:pt x="67" y="151"/>
                </a:lnTo>
                <a:lnTo>
                  <a:pt x="67" y="168"/>
                </a:lnTo>
                <a:lnTo>
                  <a:pt x="67" y="184"/>
                </a:lnTo>
                <a:lnTo>
                  <a:pt x="67" y="195"/>
                </a:lnTo>
                <a:lnTo>
                  <a:pt x="67" y="189"/>
                </a:lnTo>
                <a:lnTo>
                  <a:pt x="67" y="195"/>
                </a:lnTo>
                <a:lnTo>
                  <a:pt x="67" y="184"/>
                </a:lnTo>
                <a:lnTo>
                  <a:pt x="67" y="168"/>
                </a:lnTo>
                <a:lnTo>
                  <a:pt x="67" y="141"/>
                </a:lnTo>
                <a:lnTo>
                  <a:pt x="67" y="114"/>
                </a:lnTo>
                <a:lnTo>
                  <a:pt x="67" y="92"/>
                </a:lnTo>
                <a:lnTo>
                  <a:pt x="67" y="103"/>
                </a:lnTo>
                <a:lnTo>
                  <a:pt x="67" y="135"/>
                </a:lnTo>
                <a:lnTo>
                  <a:pt x="67" y="173"/>
                </a:lnTo>
                <a:lnTo>
                  <a:pt x="67" y="184"/>
                </a:lnTo>
                <a:lnTo>
                  <a:pt x="67" y="178"/>
                </a:lnTo>
                <a:lnTo>
                  <a:pt x="67" y="168"/>
                </a:lnTo>
                <a:lnTo>
                  <a:pt x="67" y="157"/>
                </a:lnTo>
                <a:lnTo>
                  <a:pt x="67" y="151"/>
                </a:lnTo>
                <a:lnTo>
                  <a:pt x="67" y="157"/>
                </a:lnTo>
                <a:lnTo>
                  <a:pt x="67" y="168"/>
                </a:lnTo>
                <a:lnTo>
                  <a:pt x="67" y="200"/>
                </a:lnTo>
                <a:lnTo>
                  <a:pt x="67" y="227"/>
                </a:lnTo>
                <a:lnTo>
                  <a:pt x="67" y="238"/>
                </a:lnTo>
                <a:lnTo>
                  <a:pt x="67" y="227"/>
                </a:lnTo>
                <a:lnTo>
                  <a:pt x="67" y="211"/>
                </a:lnTo>
                <a:lnTo>
                  <a:pt x="67" y="195"/>
                </a:lnTo>
                <a:lnTo>
                  <a:pt x="67" y="189"/>
                </a:lnTo>
                <a:lnTo>
                  <a:pt x="67" y="178"/>
                </a:lnTo>
                <a:lnTo>
                  <a:pt x="67" y="157"/>
                </a:lnTo>
                <a:lnTo>
                  <a:pt x="67" y="141"/>
                </a:lnTo>
                <a:lnTo>
                  <a:pt x="67" y="130"/>
                </a:lnTo>
                <a:lnTo>
                  <a:pt x="67" y="124"/>
                </a:lnTo>
                <a:lnTo>
                  <a:pt x="67" y="114"/>
                </a:lnTo>
                <a:lnTo>
                  <a:pt x="67" y="108"/>
                </a:lnTo>
                <a:lnTo>
                  <a:pt x="67" y="114"/>
                </a:lnTo>
                <a:lnTo>
                  <a:pt x="67" y="124"/>
                </a:lnTo>
                <a:lnTo>
                  <a:pt x="67" y="130"/>
                </a:lnTo>
                <a:lnTo>
                  <a:pt x="67" y="124"/>
                </a:lnTo>
                <a:lnTo>
                  <a:pt x="67" y="130"/>
                </a:lnTo>
                <a:lnTo>
                  <a:pt x="67" y="141"/>
                </a:lnTo>
                <a:lnTo>
                  <a:pt x="67" y="151"/>
                </a:lnTo>
                <a:lnTo>
                  <a:pt x="67" y="162"/>
                </a:lnTo>
                <a:lnTo>
                  <a:pt x="67" y="184"/>
                </a:lnTo>
                <a:lnTo>
                  <a:pt x="67" y="205"/>
                </a:lnTo>
                <a:lnTo>
                  <a:pt x="67" y="211"/>
                </a:lnTo>
                <a:lnTo>
                  <a:pt x="67" y="195"/>
                </a:lnTo>
                <a:lnTo>
                  <a:pt x="67" y="168"/>
                </a:lnTo>
                <a:lnTo>
                  <a:pt x="67" y="157"/>
                </a:lnTo>
                <a:lnTo>
                  <a:pt x="67" y="146"/>
                </a:lnTo>
                <a:lnTo>
                  <a:pt x="67" y="141"/>
                </a:lnTo>
                <a:lnTo>
                  <a:pt x="67" y="130"/>
                </a:lnTo>
                <a:lnTo>
                  <a:pt x="67" y="124"/>
                </a:lnTo>
                <a:lnTo>
                  <a:pt x="67" y="141"/>
                </a:lnTo>
                <a:lnTo>
                  <a:pt x="67" y="168"/>
                </a:lnTo>
                <a:lnTo>
                  <a:pt x="67" y="184"/>
                </a:lnTo>
                <a:lnTo>
                  <a:pt x="67" y="178"/>
                </a:lnTo>
                <a:lnTo>
                  <a:pt x="67" y="173"/>
                </a:lnTo>
                <a:lnTo>
                  <a:pt x="67" y="168"/>
                </a:lnTo>
                <a:lnTo>
                  <a:pt x="67" y="162"/>
                </a:lnTo>
                <a:lnTo>
                  <a:pt x="67" y="157"/>
                </a:lnTo>
                <a:lnTo>
                  <a:pt x="67" y="151"/>
                </a:lnTo>
                <a:lnTo>
                  <a:pt x="67" y="146"/>
                </a:lnTo>
                <a:lnTo>
                  <a:pt x="67" y="130"/>
                </a:lnTo>
                <a:lnTo>
                  <a:pt x="67" y="108"/>
                </a:lnTo>
                <a:lnTo>
                  <a:pt x="67" y="97"/>
                </a:lnTo>
                <a:lnTo>
                  <a:pt x="67" y="114"/>
                </a:lnTo>
                <a:lnTo>
                  <a:pt x="67" y="146"/>
                </a:lnTo>
                <a:lnTo>
                  <a:pt x="67" y="168"/>
                </a:lnTo>
                <a:lnTo>
                  <a:pt x="67" y="184"/>
                </a:lnTo>
                <a:lnTo>
                  <a:pt x="67" y="205"/>
                </a:lnTo>
                <a:lnTo>
                  <a:pt x="67" y="238"/>
                </a:lnTo>
                <a:lnTo>
                  <a:pt x="67" y="248"/>
                </a:lnTo>
                <a:lnTo>
                  <a:pt x="67" y="243"/>
                </a:lnTo>
                <a:lnTo>
                  <a:pt x="73" y="222"/>
                </a:lnTo>
                <a:lnTo>
                  <a:pt x="73" y="211"/>
                </a:lnTo>
                <a:lnTo>
                  <a:pt x="73" y="200"/>
                </a:lnTo>
                <a:lnTo>
                  <a:pt x="73" y="178"/>
                </a:lnTo>
                <a:lnTo>
                  <a:pt x="73" y="151"/>
                </a:lnTo>
                <a:lnTo>
                  <a:pt x="73" y="119"/>
                </a:lnTo>
                <a:lnTo>
                  <a:pt x="73" y="97"/>
                </a:lnTo>
                <a:lnTo>
                  <a:pt x="73" y="87"/>
                </a:lnTo>
                <a:lnTo>
                  <a:pt x="73" y="92"/>
                </a:lnTo>
                <a:lnTo>
                  <a:pt x="73" y="114"/>
                </a:lnTo>
                <a:lnTo>
                  <a:pt x="73" y="130"/>
                </a:lnTo>
                <a:lnTo>
                  <a:pt x="73" y="124"/>
                </a:lnTo>
                <a:lnTo>
                  <a:pt x="73" y="114"/>
                </a:lnTo>
                <a:lnTo>
                  <a:pt x="73" y="124"/>
                </a:lnTo>
                <a:lnTo>
                  <a:pt x="73" y="146"/>
                </a:lnTo>
                <a:lnTo>
                  <a:pt x="73" y="162"/>
                </a:lnTo>
                <a:lnTo>
                  <a:pt x="73" y="146"/>
                </a:lnTo>
                <a:lnTo>
                  <a:pt x="73" y="124"/>
                </a:lnTo>
                <a:lnTo>
                  <a:pt x="73" y="119"/>
                </a:lnTo>
                <a:lnTo>
                  <a:pt x="73" y="130"/>
                </a:lnTo>
                <a:lnTo>
                  <a:pt x="73" y="157"/>
                </a:lnTo>
                <a:lnTo>
                  <a:pt x="73" y="178"/>
                </a:lnTo>
                <a:lnTo>
                  <a:pt x="73" y="211"/>
                </a:lnTo>
                <a:lnTo>
                  <a:pt x="73" y="243"/>
                </a:lnTo>
                <a:lnTo>
                  <a:pt x="73" y="270"/>
                </a:lnTo>
                <a:lnTo>
                  <a:pt x="73" y="243"/>
                </a:lnTo>
                <a:lnTo>
                  <a:pt x="73" y="205"/>
                </a:lnTo>
                <a:lnTo>
                  <a:pt x="73" y="184"/>
                </a:lnTo>
                <a:lnTo>
                  <a:pt x="73" y="178"/>
                </a:lnTo>
                <a:lnTo>
                  <a:pt x="73" y="162"/>
                </a:lnTo>
                <a:lnTo>
                  <a:pt x="73" y="146"/>
                </a:lnTo>
                <a:lnTo>
                  <a:pt x="73" y="124"/>
                </a:lnTo>
                <a:lnTo>
                  <a:pt x="73" y="92"/>
                </a:lnTo>
                <a:lnTo>
                  <a:pt x="73" y="65"/>
                </a:lnTo>
                <a:lnTo>
                  <a:pt x="73" y="76"/>
                </a:lnTo>
                <a:lnTo>
                  <a:pt x="73" y="114"/>
                </a:lnTo>
                <a:lnTo>
                  <a:pt x="73" y="146"/>
                </a:lnTo>
                <a:lnTo>
                  <a:pt x="73" y="151"/>
                </a:lnTo>
                <a:lnTo>
                  <a:pt x="73" y="141"/>
                </a:lnTo>
                <a:lnTo>
                  <a:pt x="73" y="146"/>
                </a:lnTo>
                <a:lnTo>
                  <a:pt x="73" y="151"/>
                </a:lnTo>
                <a:lnTo>
                  <a:pt x="73" y="157"/>
                </a:lnTo>
                <a:lnTo>
                  <a:pt x="73" y="178"/>
                </a:lnTo>
                <a:lnTo>
                  <a:pt x="73" y="205"/>
                </a:lnTo>
                <a:lnTo>
                  <a:pt x="73" y="216"/>
                </a:lnTo>
                <a:lnTo>
                  <a:pt x="73" y="200"/>
                </a:lnTo>
                <a:lnTo>
                  <a:pt x="73" y="162"/>
                </a:lnTo>
                <a:lnTo>
                  <a:pt x="73" y="141"/>
                </a:lnTo>
                <a:lnTo>
                  <a:pt x="73" y="135"/>
                </a:lnTo>
                <a:lnTo>
                  <a:pt x="73" y="119"/>
                </a:lnTo>
                <a:lnTo>
                  <a:pt x="73" y="103"/>
                </a:lnTo>
                <a:lnTo>
                  <a:pt x="73" y="114"/>
                </a:lnTo>
                <a:lnTo>
                  <a:pt x="73" y="146"/>
                </a:lnTo>
                <a:lnTo>
                  <a:pt x="73" y="173"/>
                </a:lnTo>
                <a:lnTo>
                  <a:pt x="73" y="184"/>
                </a:lnTo>
                <a:lnTo>
                  <a:pt x="73" y="189"/>
                </a:lnTo>
                <a:lnTo>
                  <a:pt x="73" y="200"/>
                </a:lnTo>
                <a:lnTo>
                  <a:pt x="73" y="211"/>
                </a:lnTo>
                <a:lnTo>
                  <a:pt x="73" y="200"/>
                </a:lnTo>
                <a:lnTo>
                  <a:pt x="73" y="189"/>
                </a:lnTo>
                <a:lnTo>
                  <a:pt x="73" y="178"/>
                </a:lnTo>
                <a:lnTo>
                  <a:pt x="73" y="173"/>
                </a:lnTo>
                <a:lnTo>
                  <a:pt x="73" y="168"/>
                </a:lnTo>
                <a:lnTo>
                  <a:pt x="73" y="162"/>
                </a:lnTo>
                <a:lnTo>
                  <a:pt x="73" y="151"/>
                </a:lnTo>
                <a:lnTo>
                  <a:pt x="73" y="146"/>
                </a:lnTo>
                <a:lnTo>
                  <a:pt x="73" y="135"/>
                </a:lnTo>
                <a:lnTo>
                  <a:pt x="73" y="124"/>
                </a:lnTo>
                <a:lnTo>
                  <a:pt x="73" y="141"/>
                </a:lnTo>
                <a:lnTo>
                  <a:pt x="73" y="162"/>
                </a:lnTo>
                <a:lnTo>
                  <a:pt x="73" y="173"/>
                </a:lnTo>
                <a:lnTo>
                  <a:pt x="73" y="168"/>
                </a:lnTo>
                <a:lnTo>
                  <a:pt x="73" y="162"/>
                </a:lnTo>
                <a:lnTo>
                  <a:pt x="73" y="146"/>
                </a:lnTo>
                <a:lnTo>
                  <a:pt x="79" y="130"/>
                </a:lnTo>
                <a:lnTo>
                  <a:pt x="79" y="114"/>
                </a:lnTo>
                <a:lnTo>
                  <a:pt x="79" y="108"/>
                </a:lnTo>
                <a:lnTo>
                  <a:pt x="79" y="124"/>
                </a:lnTo>
                <a:lnTo>
                  <a:pt x="79" y="146"/>
                </a:lnTo>
                <a:lnTo>
                  <a:pt x="79" y="157"/>
                </a:lnTo>
                <a:lnTo>
                  <a:pt x="79" y="162"/>
                </a:lnTo>
                <a:lnTo>
                  <a:pt x="79" y="173"/>
                </a:lnTo>
                <a:lnTo>
                  <a:pt x="79" y="178"/>
                </a:lnTo>
                <a:lnTo>
                  <a:pt x="79" y="168"/>
                </a:lnTo>
                <a:lnTo>
                  <a:pt x="79" y="157"/>
                </a:lnTo>
                <a:lnTo>
                  <a:pt x="79" y="173"/>
                </a:lnTo>
                <a:lnTo>
                  <a:pt x="79" y="195"/>
                </a:lnTo>
                <a:lnTo>
                  <a:pt x="79" y="200"/>
                </a:lnTo>
                <a:lnTo>
                  <a:pt x="79" y="195"/>
                </a:lnTo>
                <a:lnTo>
                  <a:pt x="79" y="189"/>
                </a:lnTo>
                <a:lnTo>
                  <a:pt x="79" y="184"/>
                </a:lnTo>
                <a:lnTo>
                  <a:pt x="79" y="173"/>
                </a:lnTo>
                <a:lnTo>
                  <a:pt x="79" y="162"/>
                </a:lnTo>
                <a:lnTo>
                  <a:pt x="79" y="151"/>
                </a:lnTo>
                <a:lnTo>
                  <a:pt x="79" y="135"/>
                </a:lnTo>
                <a:lnTo>
                  <a:pt x="79" y="114"/>
                </a:lnTo>
                <a:lnTo>
                  <a:pt x="79" y="97"/>
                </a:lnTo>
                <a:lnTo>
                  <a:pt x="79" y="108"/>
                </a:lnTo>
                <a:lnTo>
                  <a:pt x="79" y="135"/>
                </a:lnTo>
                <a:lnTo>
                  <a:pt x="79" y="157"/>
                </a:lnTo>
                <a:lnTo>
                  <a:pt x="79" y="162"/>
                </a:lnTo>
                <a:lnTo>
                  <a:pt x="79" y="157"/>
                </a:lnTo>
                <a:lnTo>
                  <a:pt x="79" y="162"/>
                </a:lnTo>
                <a:lnTo>
                  <a:pt x="79" y="173"/>
                </a:lnTo>
                <a:lnTo>
                  <a:pt x="79" y="168"/>
                </a:lnTo>
                <a:lnTo>
                  <a:pt x="79" y="157"/>
                </a:lnTo>
                <a:lnTo>
                  <a:pt x="79" y="146"/>
                </a:lnTo>
                <a:lnTo>
                  <a:pt x="79" y="135"/>
                </a:lnTo>
                <a:lnTo>
                  <a:pt x="79" y="124"/>
                </a:lnTo>
                <a:lnTo>
                  <a:pt x="79" y="114"/>
                </a:lnTo>
                <a:lnTo>
                  <a:pt x="79" y="135"/>
                </a:lnTo>
                <a:lnTo>
                  <a:pt x="79" y="151"/>
                </a:lnTo>
                <a:lnTo>
                  <a:pt x="79" y="162"/>
                </a:lnTo>
                <a:lnTo>
                  <a:pt x="79" y="173"/>
                </a:lnTo>
                <a:lnTo>
                  <a:pt x="79" y="178"/>
                </a:lnTo>
                <a:lnTo>
                  <a:pt x="79" y="184"/>
                </a:lnTo>
                <a:lnTo>
                  <a:pt x="79" y="178"/>
                </a:lnTo>
                <a:lnTo>
                  <a:pt x="79" y="184"/>
                </a:lnTo>
                <a:lnTo>
                  <a:pt x="79" y="178"/>
                </a:lnTo>
                <a:lnTo>
                  <a:pt x="79" y="189"/>
                </a:lnTo>
                <a:lnTo>
                  <a:pt x="79" y="200"/>
                </a:lnTo>
                <a:lnTo>
                  <a:pt x="79" y="205"/>
                </a:lnTo>
                <a:lnTo>
                  <a:pt x="79" y="195"/>
                </a:lnTo>
                <a:lnTo>
                  <a:pt x="79" y="178"/>
                </a:lnTo>
                <a:lnTo>
                  <a:pt x="79" y="168"/>
                </a:lnTo>
                <a:lnTo>
                  <a:pt x="79" y="173"/>
                </a:lnTo>
                <a:lnTo>
                  <a:pt x="79" y="178"/>
                </a:lnTo>
                <a:lnTo>
                  <a:pt x="79" y="173"/>
                </a:lnTo>
                <a:lnTo>
                  <a:pt x="79" y="168"/>
                </a:lnTo>
                <a:lnTo>
                  <a:pt x="79" y="162"/>
                </a:lnTo>
                <a:lnTo>
                  <a:pt x="79" y="157"/>
                </a:lnTo>
                <a:lnTo>
                  <a:pt x="79" y="124"/>
                </a:lnTo>
                <a:lnTo>
                  <a:pt x="79" y="76"/>
                </a:lnTo>
                <a:lnTo>
                  <a:pt x="79" y="38"/>
                </a:lnTo>
                <a:lnTo>
                  <a:pt x="79" y="49"/>
                </a:lnTo>
                <a:lnTo>
                  <a:pt x="79" y="103"/>
                </a:lnTo>
                <a:lnTo>
                  <a:pt x="79" y="151"/>
                </a:lnTo>
                <a:lnTo>
                  <a:pt x="79" y="173"/>
                </a:lnTo>
                <a:lnTo>
                  <a:pt x="79" y="168"/>
                </a:lnTo>
                <a:lnTo>
                  <a:pt x="79" y="157"/>
                </a:lnTo>
                <a:lnTo>
                  <a:pt x="79" y="151"/>
                </a:lnTo>
                <a:lnTo>
                  <a:pt x="79" y="157"/>
                </a:lnTo>
                <a:lnTo>
                  <a:pt x="79" y="162"/>
                </a:lnTo>
                <a:lnTo>
                  <a:pt x="79" y="151"/>
                </a:lnTo>
                <a:lnTo>
                  <a:pt x="79" y="114"/>
                </a:lnTo>
                <a:lnTo>
                  <a:pt x="79" y="76"/>
                </a:lnTo>
                <a:lnTo>
                  <a:pt x="79" y="81"/>
                </a:lnTo>
                <a:lnTo>
                  <a:pt x="86" y="135"/>
                </a:lnTo>
                <a:lnTo>
                  <a:pt x="86" y="189"/>
                </a:lnTo>
                <a:lnTo>
                  <a:pt x="86" y="211"/>
                </a:lnTo>
                <a:lnTo>
                  <a:pt x="86" y="205"/>
                </a:lnTo>
                <a:lnTo>
                  <a:pt x="86" y="216"/>
                </a:lnTo>
                <a:lnTo>
                  <a:pt x="86" y="211"/>
                </a:lnTo>
                <a:lnTo>
                  <a:pt x="86" y="216"/>
                </a:lnTo>
                <a:lnTo>
                  <a:pt x="86" y="211"/>
                </a:lnTo>
                <a:lnTo>
                  <a:pt x="86" y="195"/>
                </a:lnTo>
                <a:lnTo>
                  <a:pt x="86" y="173"/>
                </a:lnTo>
                <a:lnTo>
                  <a:pt x="86" y="157"/>
                </a:lnTo>
                <a:lnTo>
                  <a:pt x="86" y="141"/>
                </a:lnTo>
                <a:lnTo>
                  <a:pt x="86" y="124"/>
                </a:lnTo>
                <a:lnTo>
                  <a:pt x="86" y="103"/>
                </a:lnTo>
                <a:lnTo>
                  <a:pt x="86" y="92"/>
                </a:lnTo>
                <a:lnTo>
                  <a:pt x="86" y="103"/>
                </a:lnTo>
                <a:lnTo>
                  <a:pt x="86" y="124"/>
                </a:lnTo>
                <a:lnTo>
                  <a:pt x="86" y="135"/>
                </a:lnTo>
                <a:lnTo>
                  <a:pt x="86" y="130"/>
                </a:lnTo>
                <a:lnTo>
                  <a:pt x="86" y="119"/>
                </a:lnTo>
                <a:lnTo>
                  <a:pt x="86" y="114"/>
                </a:lnTo>
                <a:lnTo>
                  <a:pt x="86" y="119"/>
                </a:lnTo>
                <a:lnTo>
                  <a:pt x="86" y="124"/>
                </a:lnTo>
                <a:lnTo>
                  <a:pt x="86" y="130"/>
                </a:lnTo>
                <a:lnTo>
                  <a:pt x="86" y="135"/>
                </a:lnTo>
                <a:lnTo>
                  <a:pt x="86" y="146"/>
                </a:lnTo>
                <a:lnTo>
                  <a:pt x="86" y="173"/>
                </a:lnTo>
                <a:lnTo>
                  <a:pt x="86" y="200"/>
                </a:lnTo>
                <a:lnTo>
                  <a:pt x="86" y="205"/>
                </a:lnTo>
                <a:lnTo>
                  <a:pt x="86" y="200"/>
                </a:lnTo>
                <a:lnTo>
                  <a:pt x="86" y="189"/>
                </a:lnTo>
                <a:lnTo>
                  <a:pt x="86" y="178"/>
                </a:lnTo>
                <a:lnTo>
                  <a:pt x="86" y="168"/>
                </a:lnTo>
                <a:lnTo>
                  <a:pt x="86" y="141"/>
                </a:lnTo>
                <a:lnTo>
                  <a:pt x="86" y="103"/>
                </a:lnTo>
                <a:lnTo>
                  <a:pt x="86" y="76"/>
                </a:lnTo>
                <a:lnTo>
                  <a:pt x="86" y="97"/>
                </a:lnTo>
                <a:lnTo>
                  <a:pt x="86" y="135"/>
                </a:lnTo>
                <a:lnTo>
                  <a:pt x="86" y="178"/>
                </a:lnTo>
                <a:lnTo>
                  <a:pt x="86" y="222"/>
                </a:lnTo>
                <a:lnTo>
                  <a:pt x="86" y="270"/>
                </a:lnTo>
                <a:lnTo>
                  <a:pt x="86" y="302"/>
                </a:lnTo>
                <a:lnTo>
                  <a:pt x="86" y="297"/>
                </a:lnTo>
                <a:lnTo>
                  <a:pt x="86" y="259"/>
                </a:lnTo>
                <a:lnTo>
                  <a:pt x="86" y="216"/>
                </a:lnTo>
                <a:lnTo>
                  <a:pt x="86" y="178"/>
                </a:lnTo>
                <a:lnTo>
                  <a:pt x="86" y="162"/>
                </a:lnTo>
                <a:lnTo>
                  <a:pt x="86" y="151"/>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5" name="Freeform 217"/>
          <p:cNvSpPr>
            <a:spLocks/>
          </p:cNvSpPr>
          <p:nvPr/>
        </p:nvSpPr>
        <p:spPr bwMode="auto">
          <a:xfrm>
            <a:off x="6694488" y="2322513"/>
            <a:ext cx="193675" cy="406400"/>
          </a:xfrm>
          <a:custGeom>
            <a:avLst/>
            <a:gdLst>
              <a:gd name="T0" fmla="*/ 0 w 85"/>
              <a:gd name="T1" fmla="*/ 211 h 324"/>
              <a:gd name="T2" fmla="*/ 6 w 85"/>
              <a:gd name="T3" fmla="*/ 151 h 324"/>
              <a:gd name="T4" fmla="*/ 6 w 85"/>
              <a:gd name="T5" fmla="*/ 184 h 324"/>
              <a:gd name="T6" fmla="*/ 6 w 85"/>
              <a:gd name="T7" fmla="*/ 173 h 324"/>
              <a:gd name="T8" fmla="*/ 6 w 85"/>
              <a:gd name="T9" fmla="*/ 162 h 324"/>
              <a:gd name="T10" fmla="*/ 12 w 85"/>
              <a:gd name="T11" fmla="*/ 140 h 324"/>
              <a:gd name="T12" fmla="*/ 12 w 85"/>
              <a:gd name="T13" fmla="*/ 92 h 324"/>
              <a:gd name="T14" fmla="*/ 12 w 85"/>
              <a:gd name="T15" fmla="*/ 162 h 324"/>
              <a:gd name="T16" fmla="*/ 12 w 85"/>
              <a:gd name="T17" fmla="*/ 135 h 324"/>
              <a:gd name="T18" fmla="*/ 12 w 85"/>
              <a:gd name="T19" fmla="*/ 157 h 324"/>
              <a:gd name="T20" fmla="*/ 18 w 85"/>
              <a:gd name="T21" fmla="*/ 167 h 324"/>
              <a:gd name="T22" fmla="*/ 18 w 85"/>
              <a:gd name="T23" fmla="*/ 151 h 324"/>
              <a:gd name="T24" fmla="*/ 18 w 85"/>
              <a:gd name="T25" fmla="*/ 151 h 324"/>
              <a:gd name="T26" fmla="*/ 18 w 85"/>
              <a:gd name="T27" fmla="*/ 178 h 324"/>
              <a:gd name="T28" fmla="*/ 24 w 85"/>
              <a:gd name="T29" fmla="*/ 130 h 324"/>
              <a:gd name="T30" fmla="*/ 24 w 85"/>
              <a:gd name="T31" fmla="*/ 205 h 324"/>
              <a:gd name="T32" fmla="*/ 24 w 85"/>
              <a:gd name="T33" fmla="*/ 92 h 324"/>
              <a:gd name="T34" fmla="*/ 24 w 85"/>
              <a:gd name="T35" fmla="*/ 135 h 324"/>
              <a:gd name="T36" fmla="*/ 24 w 85"/>
              <a:gd name="T37" fmla="*/ 184 h 324"/>
              <a:gd name="T38" fmla="*/ 30 w 85"/>
              <a:gd name="T39" fmla="*/ 157 h 324"/>
              <a:gd name="T40" fmla="*/ 30 w 85"/>
              <a:gd name="T41" fmla="*/ 124 h 324"/>
              <a:gd name="T42" fmla="*/ 30 w 85"/>
              <a:gd name="T43" fmla="*/ 140 h 324"/>
              <a:gd name="T44" fmla="*/ 30 w 85"/>
              <a:gd name="T45" fmla="*/ 162 h 324"/>
              <a:gd name="T46" fmla="*/ 36 w 85"/>
              <a:gd name="T47" fmla="*/ 140 h 324"/>
              <a:gd name="T48" fmla="*/ 36 w 85"/>
              <a:gd name="T49" fmla="*/ 157 h 324"/>
              <a:gd name="T50" fmla="*/ 36 w 85"/>
              <a:gd name="T51" fmla="*/ 146 h 324"/>
              <a:gd name="T52" fmla="*/ 36 w 85"/>
              <a:gd name="T53" fmla="*/ 97 h 324"/>
              <a:gd name="T54" fmla="*/ 42 w 85"/>
              <a:gd name="T55" fmla="*/ 157 h 324"/>
              <a:gd name="T56" fmla="*/ 42 w 85"/>
              <a:gd name="T57" fmla="*/ 119 h 324"/>
              <a:gd name="T58" fmla="*/ 42 w 85"/>
              <a:gd name="T59" fmla="*/ 157 h 324"/>
              <a:gd name="T60" fmla="*/ 42 w 85"/>
              <a:gd name="T61" fmla="*/ 113 h 324"/>
              <a:gd name="T62" fmla="*/ 42 w 85"/>
              <a:gd name="T63" fmla="*/ 184 h 324"/>
              <a:gd name="T64" fmla="*/ 48 w 85"/>
              <a:gd name="T65" fmla="*/ 135 h 324"/>
              <a:gd name="T66" fmla="*/ 48 w 85"/>
              <a:gd name="T67" fmla="*/ 184 h 324"/>
              <a:gd name="T68" fmla="*/ 48 w 85"/>
              <a:gd name="T69" fmla="*/ 162 h 324"/>
              <a:gd name="T70" fmla="*/ 48 w 85"/>
              <a:gd name="T71" fmla="*/ 140 h 324"/>
              <a:gd name="T72" fmla="*/ 54 w 85"/>
              <a:gd name="T73" fmla="*/ 167 h 324"/>
              <a:gd name="T74" fmla="*/ 54 w 85"/>
              <a:gd name="T75" fmla="*/ 254 h 324"/>
              <a:gd name="T76" fmla="*/ 54 w 85"/>
              <a:gd name="T77" fmla="*/ 124 h 324"/>
              <a:gd name="T78" fmla="*/ 54 w 85"/>
              <a:gd name="T79" fmla="*/ 184 h 324"/>
              <a:gd name="T80" fmla="*/ 60 w 85"/>
              <a:gd name="T81" fmla="*/ 124 h 324"/>
              <a:gd name="T82" fmla="*/ 60 w 85"/>
              <a:gd name="T83" fmla="*/ 113 h 324"/>
              <a:gd name="T84" fmla="*/ 60 w 85"/>
              <a:gd name="T85" fmla="*/ 151 h 324"/>
              <a:gd name="T86" fmla="*/ 60 w 85"/>
              <a:gd name="T87" fmla="*/ 135 h 324"/>
              <a:gd name="T88" fmla="*/ 60 w 85"/>
              <a:gd name="T89" fmla="*/ 157 h 324"/>
              <a:gd name="T90" fmla="*/ 66 w 85"/>
              <a:gd name="T91" fmla="*/ 135 h 324"/>
              <a:gd name="T92" fmla="*/ 66 w 85"/>
              <a:gd name="T93" fmla="*/ 119 h 324"/>
              <a:gd name="T94" fmla="*/ 66 w 85"/>
              <a:gd name="T95" fmla="*/ 108 h 324"/>
              <a:gd name="T96" fmla="*/ 66 w 85"/>
              <a:gd name="T97" fmla="*/ 97 h 324"/>
              <a:gd name="T98" fmla="*/ 66 w 85"/>
              <a:gd name="T99" fmla="*/ 237 h 324"/>
              <a:gd name="T100" fmla="*/ 72 w 85"/>
              <a:gd name="T101" fmla="*/ 86 h 324"/>
              <a:gd name="T102" fmla="*/ 72 w 85"/>
              <a:gd name="T103" fmla="*/ 49 h 324"/>
              <a:gd name="T104" fmla="*/ 72 w 85"/>
              <a:gd name="T105" fmla="*/ 124 h 324"/>
              <a:gd name="T106" fmla="*/ 72 w 85"/>
              <a:gd name="T107" fmla="*/ 248 h 324"/>
              <a:gd name="T108" fmla="*/ 78 w 85"/>
              <a:gd name="T109" fmla="*/ 135 h 324"/>
              <a:gd name="T110" fmla="*/ 78 w 85"/>
              <a:gd name="T111" fmla="*/ 211 h 324"/>
              <a:gd name="T112" fmla="*/ 78 w 85"/>
              <a:gd name="T113" fmla="*/ 124 h 324"/>
              <a:gd name="T114" fmla="*/ 78 w 85"/>
              <a:gd name="T115" fmla="*/ 173 h 324"/>
              <a:gd name="T116" fmla="*/ 85 w 85"/>
              <a:gd name="T117" fmla="*/ 162 h 324"/>
              <a:gd name="T118" fmla="*/ 85 w 85"/>
              <a:gd name="T119" fmla="*/ 18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324">
                <a:moveTo>
                  <a:pt x="0" y="140"/>
                </a:moveTo>
                <a:lnTo>
                  <a:pt x="0" y="113"/>
                </a:lnTo>
                <a:lnTo>
                  <a:pt x="0" y="92"/>
                </a:lnTo>
                <a:lnTo>
                  <a:pt x="0" y="113"/>
                </a:lnTo>
                <a:lnTo>
                  <a:pt x="0" y="135"/>
                </a:lnTo>
                <a:lnTo>
                  <a:pt x="0" y="130"/>
                </a:lnTo>
                <a:lnTo>
                  <a:pt x="0" y="108"/>
                </a:lnTo>
                <a:lnTo>
                  <a:pt x="0" y="103"/>
                </a:lnTo>
                <a:lnTo>
                  <a:pt x="0" y="108"/>
                </a:lnTo>
                <a:lnTo>
                  <a:pt x="0" y="119"/>
                </a:lnTo>
                <a:lnTo>
                  <a:pt x="0" y="113"/>
                </a:lnTo>
                <a:lnTo>
                  <a:pt x="0" y="124"/>
                </a:lnTo>
                <a:lnTo>
                  <a:pt x="0" y="130"/>
                </a:lnTo>
                <a:lnTo>
                  <a:pt x="0" y="140"/>
                </a:lnTo>
                <a:lnTo>
                  <a:pt x="0" y="162"/>
                </a:lnTo>
                <a:lnTo>
                  <a:pt x="0" y="189"/>
                </a:lnTo>
                <a:lnTo>
                  <a:pt x="0" y="211"/>
                </a:lnTo>
                <a:lnTo>
                  <a:pt x="0" y="189"/>
                </a:lnTo>
                <a:lnTo>
                  <a:pt x="0" y="157"/>
                </a:lnTo>
                <a:lnTo>
                  <a:pt x="0" y="140"/>
                </a:lnTo>
                <a:lnTo>
                  <a:pt x="0" y="124"/>
                </a:lnTo>
                <a:lnTo>
                  <a:pt x="0" y="103"/>
                </a:lnTo>
                <a:lnTo>
                  <a:pt x="0" y="81"/>
                </a:lnTo>
                <a:lnTo>
                  <a:pt x="0" y="92"/>
                </a:lnTo>
                <a:lnTo>
                  <a:pt x="0" y="130"/>
                </a:lnTo>
                <a:lnTo>
                  <a:pt x="0" y="167"/>
                </a:lnTo>
                <a:lnTo>
                  <a:pt x="0" y="189"/>
                </a:lnTo>
                <a:lnTo>
                  <a:pt x="6" y="200"/>
                </a:lnTo>
                <a:lnTo>
                  <a:pt x="6" y="211"/>
                </a:lnTo>
                <a:lnTo>
                  <a:pt x="6" y="205"/>
                </a:lnTo>
                <a:lnTo>
                  <a:pt x="6" y="189"/>
                </a:lnTo>
                <a:lnTo>
                  <a:pt x="6" y="167"/>
                </a:lnTo>
                <a:lnTo>
                  <a:pt x="6" y="157"/>
                </a:lnTo>
                <a:lnTo>
                  <a:pt x="6" y="151"/>
                </a:lnTo>
                <a:lnTo>
                  <a:pt x="6" y="140"/>
                </a:lnTo>
                <a:lnTo>
                  <a:pt x="6" y="124"/>
                </a:lnTo>
                <a:lnTo>
                  <a:pt x="6" y="113"/>
                </a:lnTo>
                <a:lnTo>
                  <a:pt x="6" y="124"/>
                </a:lnTo>
                <a:lnTo>
                  <a:pt x="6" y="146"/>
                </a:lnTo>
                <a:lnTo>
                  <a:pt x="6" y="157"/>
                </a:lnTo>
                <a:lnTo>
                  <a:pt x="6" y="162"/>
                </a:lnTo>
                <a:lnTo>
                  <a:pt x="6" y="146"/>
                </a:lnTo>
                <a:lnTo>
                  <a:pt x="6" y="113"/>
                </a:lnTo>
                <a:lnTo>
                  <a:pt x="6" y="97"/>
                </a:lnTo>
                <a:lnTo>
                  <a:pt x="6" y="103"/>
                </a:lnTo>
                <a:lnTo>
                  <a:pt x="6" y="113"/>
                </a:lnTo>
                <a:lnTo>
                  <a:pt x="6" y="103"/>
                </a:lnTo>
                <a:lnTo>
                  <a:pt x="6" y="81"/>
                </a:lnTo>
                <a:lnTo>
                  <a:pt x="6" y="108"/>
                </a:lnTo>
                <a:lnTo>
                  <a:pt x="6" y="146"/>
                </a:lnTo>
                <a:lnTo>
                  <a:pt x="6" y="184"/>
                </a:lnTo>
                <a:lnTo>
                  <a:pt x="6" y="205"/>
                </a:lnTo>
                <a:lnTo>
                  <a:pt x="6" y="211"/>
                </a:lnTo>
                <a:lnTo>
                  <a:pt x="6" y="200"/>
                </a:lnTo>
                <a:lnTo>
                  <a:pt x="6" y="178"/>
                </a:lnTo>
                <a:lnTo>
                  <a:pt x="6" y="173"/>
                </a:lnTo>
                <a:lnTo>
                  <a:pt x="6" y="184"/>
                </a:lnTo>
                <a:lnTo>
                  <a:pt x="6" y="173"/>
                </a:lnTo>
                <a:lnTo>
                  <a:pt x="6" y="157"/>
                </a:lnTo>
                <a:lnTo>
                  <a:pt x="6" y="140"/>
                </a:lnTo>
                <a:lnTo>
                  <a:pt x="6" y="124"/>
                </a:lnTo>
                <a:lnTo>
                  <a:pt x="6" y="119"/>
                </a:lnTo>
                <a:lnTo>
                  <a:pt x="6" y="130"/>
                </a:lnTo>
                <a:lnTo>
                  <a:pt x="6" y="140"/>
                </a:lnTo>
                <a:lnTo>
                  <a:pt x="6" y="151"/>
                </a:lnTo>
                <a:lnTo>
                  <a:pt x="6" y="157"/>
                </a:lnTo>
                <a:lnTo>
                  <a:pt x="6" y="162"/>
                </a:lnTo>
                <a:lnTo>
                  <a:pt x="6" y="173"/>
                </a:lnTo>
                <a:lnTo>
                  <a:pt x="6" y="184"/>
                </a:lnTo>
                <a:lnTo>
                  <a:pt x="6" y="178"/>
                </a:lnTo>
                <a:lnTo>
                  <a:pt x="6" y="162"/>
                </a:lnTo>
                <a:lnTo>
                  <a:pt x="6" y="146"/>
                </a:lnTo>
                <a:lnTo>
                  <a:pt x="6" y="140"/>
                </a:lnTo>
                <a:lnTo>
                  <a:pt x="6" y="124"/>
                </a:lnTo>
                <a:lnTo>
                  <a:pt x="6" y="97"/>
                </a:lnTo>
                <a:lnTo>
                  <a:pt x="6" y="86"/>
                </a:lnTo>
                <a:lnTo>
                  <a:pt x="6" y="103"/>
                </a:lnTo>
                <a:lnTo>
                  <a:pt x="6" y="119"/>
                </a:lnTo>
                <a:lnTo>
                  <a:pt x="6" y="135"/>
                </a:lnTo>
                <a:lnTo>
                  <a:pt x="6" y="151"/>
                </a:lnTo>
                <a:lnTo>
                  <a:pt x="6" y="178"/>
                </a:lnTo>
                <a:lnTo>
                  <a:pt x="6" y="194"/>
                </a:lnTo>
                <a:lnTo>
                  <a:pt x="6" y="189"/>
                </a:lnTo>
                <a:lnTo>
                  <a:pt x="6" y="173"/>
                </a:lnTo>
                <a:lnTo>
                  <a:pt x="6" y="162"/>
                </a:lnTo>
                <a:lnTo>
                  <a:pt x="6" y="173"/>
                </a:lnTo>
                <a:lnTo>
                  <a:pt x="6" y="157"/>
                </a:lnTo>
                <a:lnTo>
                  <a:pt x="6" y="140"/>
                </a:lnTo>
                <a:lnTo>
                  <a:pt x="6" y="130"/>
                </a:lnTo>
                <a:lnTo>
                  <a:pt x="6" y="119"/>
                </a:lnTo>
                <a:lnTo>
                  <a:pt x="6" y="108"/>
                </a:lnTo>
                <a:lnTo>
                  <a:pt x="6" y="119"/>
                </a:lnTo>
                <a:lnTo>
                  <a:pt x="6" y="124"/>
                </a:lnTo>
                <a:lnTo>
                  <a:pt x="6" y="140"/>
                </a:lnTo>
                <a:lnTo>
                  <a:pt x="6" y="146"/>
                </a:lnTo>
                <a:lnTo>
                  <a:pt x="6" y="140"/>
                </a:lnTo>
                <a:lnTo>
                  <a:pt x="6" y="135"/>
                </a:lnTo>
                <a:lnTo>
                  <a:pt x="6" y="140"/>
                </a:lnTo>
                <a:lnTo>
                  <a:pt x="12" y="146"/>
                </a:lnTo>
                <a:lnTo>
                  <a:pt x="12" y="151"/>
                </a:lnTo>
                <a:lnTo>
                  <a:pt x="12" y="146"/>
                </a:lnTo>
                <a:lnTo>
                  <a:pt x="12" y="140"/>
                </a:lnTo>
                <a:lnTo>
                  <a:pt x="12" y="119"/>
                </a:lnTo>
                <a:lnTo>
                  <a:pt x="12" y="92"/>
                </a:lnTo>
                <a:lnTo>
                  <a:pt x="12" y="135"/>
                </a:lnTo>
                <a:lnTo>
                  <a:pt x="12" y="205"/>
                </a:lnTo>
                <a:lnTo>
                  <a:pt x="12" y="259"/>
                </a:lnTo>
                <a:lnTo>
                  <a:pt x="12" y="286"/>
                </a:lnTo>
                <a:lnTo>
                  <a:pt x="12" y="270"/>
                </a:lnTo>
                <a:lnTo>
                  <a:pt x="12" y="248"/>
                </a:lnTo>
                <a:lnTo>
                  <a:pt x="12" y="232"/>
                </a:lnTo>
                <a:lnTo>
                  <a:pt x="12" y="205"/>
                </a:lnTo>
                <a:lnTo>
                  <a:pt x="12" y="173"/>
                </a:lnTo>
                <a:lnTo>
                  <a:pt x="12" y="140"/>
                </a:lnTo>
                <a:lnTo>
                  <a:pt x="12" y="108"/>
                </a:lnTo>
                <a:lnTo>
                  <a:pt x="12" y="81"/>
                </a:lnTo>
                <a:lnTo>
                  <a:pt x="12" y="65"/>
                </a:lnTo>
                <a:lnTo>
                  <a:pt x="12" y="70"/>
                </a:lnTo>
                <a:lnTo>
                  <a:pt x="12" y="92"/>
                </a:lnTo>
                <a:lnTo>
                  <a:pt x="12" y="108"/>
                </a:lnTo>
                <a:lnTo>
                  <a:pt x="12" y="119"/>
                </a:lnTo>
                <a:lnTo>
                  <a:pt x="12" y="124"/>
                </a:lnTo>
                <a:lnTo>
                  <a:pt x="12" y="130"/>
                </a:lnTo>
                <a:lnTo>
                  <a:pt x="12" y="124"/>
                </a:lnTo>
                <a:lnTo>
                  <a:pt x="12" y="130"/>
                </a:lnTo>
                <a:lnTo>
                  <a:pt x="12" y="124"/>
                </a:lnTo>
                <a:lnTo>
                  <a:pt x="12" y="119"/>
                </a:lnTo>
                <a:lnTo>
                  <a:pt x="12" y="124"/>
                </a:lnTo>
                <a:lnTo>
                  <a:pt x="12" y="135"/>
                </a:lnTo>
                <a:lnTo>
                  <a:pt x="12" y="146"/>
                </a:lnTo>
                <a:lnTo>
                  <a:pt x="12" y="124"/>
                </a:lnTo>
                <a:lnTo>
                  <a:pt x="12" y="108"/>
                </a:lnTo>
                <a:lnTo>
                  <a:pt x="12" y="119"/>
                </a:lnTo>
                <a:lnTo>
                  <a:pt x="12" y="146"/>
                </a:lnTo>
                <a:lnTo>
                  <a:pt x="12" y="157"/>
                </a:lnTo>
                <a:lnTo>
                  <a:pt x="12" y="162"/>
                </a:lnTo>
                <a:lnTo>
                  <a:pt x="12" y="178"/>
                </a:lnTo>
                <a:lnTo>
                  <a:pt x="12" y="189"/>
                </a:lnTo>
                <a:lnTo>
                  <a:pt x="12" y="178"/>
                </a:lnTo>
                <a:lnTo>
                  <a:pt x="12" y="135"/>
                </a:lnTo>
                <a:lnTo>
                  <a:pt x="12" y="103"/>
                </a:lnTo>
                <a:lnTo>
                  <a:pt x="12" y="119"/>
                </a:lnTo>
                <a:lnTo>
                  <a:pt x="12" y="162"/>
                </a:lnTo>
                <a:lnTo>
                  <a:pt x="12" y="211"/>
                </a:lnTo>
                <a:lnTo>
                  <a:pt x="12" y="248"/>
                </a:lnTo>
                <a:lnTo>
                  <a:pt x="12" y="259"/>
                </a:lnTo>
                <a:lnTo>
                  <a:pt x="12" y="243"/>
                </a:lnTo>
                <a:lnTo>
                  <a:pt x="12" y="227"/>
                </a:lnTo>
                <a:lnTo>
                  <a:pt x="12" y="211"/>
                </a:lnTo>
                <a:lnTo>
                  <a:pt x="12" y="194"/>
                </a:lnTo>
                <a:lnTo>
                  <a:pt x="12" y="173"/>
                </a:lnTo>
                <a:lnTo>
                  <a:pt x="12" y="151"/>
                </a:lnTo>
                <a:lnTo>
                  <a:pt x="12" y="135"/>
                </a:lnTo>
                <a:lnTo>
                  <a:pt x="12" y="119"/>
                </a:lnTo>
                <a:lnTo>
                  <a:pt x="12" y="108"/>
                </a:lnTo>
                <a:lnTo>
                  <a:pt x="12" y="103"/>
                </a:lnTo>
                <a:lnTo>
                  <a:pt x="12" y="108"/>
                </a:lnTo>
                <a:lnTo>
                  <a:pt x="12" y="97"/>
                </a:lnTo>
                <a:lnTo>
                  <a:pt x="12" y="81"/>
                </a:lnTo>
                <a:lnTo>
                  <a:pt x="12" y="70"/>
                </a:lnTo>
                <a:lnTo>
                  <a:pt x="12" y="81"/>
                </a:lnTo>
                <a:lnTo>
                  <a:pt x="12" y="108"/>
                </a:lnTo>
                <a:lnTo>
                  <a:pt x="12" y="130"/>
                </a:lnTo>
                <a:lnTo>
                  <a:pt x="12" y="146"/>
                </a:lnTo>
                <a:lnTo>
                  <a:pt x="12" y="151"/>
                </a:lnTo>
                <a:lnTo>
                  <a:pt x="12" y="167"/>
                </a:lnTo>
                <a:lnTo>
                  <a:pt x="12" y="184"/>
                </a:lnTo>
                <a:lnTo>
                  <a:pt x="12" y="173"/>
                </a:lnTo>
                <a:lnTo>
                  <a:pt x="12" y="162"/>
                </a:lnTo>
                <a:lnTo>
                  <a:pt x="12" y="157"/>
                </a:lnTo>
                <a:lnTo>
                  <a:pt x="12" y="151"/>
                </a:lnTo>
                <a:lnTo>
                  <a:pt x="18" y="157"/>
                </a:lnTo>
                <a:lnTo>
                  <a:pt x="18" y="162"/>
                </a:lnTo>
                <a:lnTo>
                  <a:pt x="18" y="167"/>
                </a:lnTo>
                <a:lnTo>
                  <a:pt x="18" y="151"/>
                </a:lnTo>
                <a:lnTo>
                  <a:pt x="18" y="130"/>
                </a:lnTo>
                <a:lnTo>
                  <a:pt x="18" y="119"/>
                </a:lnTo>
                <a:lnTo>
                  <a:pt x="18" y="113"/>
                </a:lnTo>
                <a:lnTo>
                  <a:pt x="18" y="97"/>
                </a:lnTo>
                <a:lnTo>
                  <a:pt x="18" y="86"/>
                </a:lnTo>
                <a:lnTo>
                  <a:pt x="18" y="103"/>
                </a:lnTo>
                <a:lnTo>
                  <a:pt x="18" y="140"/>
                </a:lnTo>
                <a:lnTo>
                  <a:pt x="18" y="173"/>
                </a:lnTo>
                <a:lnTo>
                  <a:pt x="18" y="184"/>
                </a:lnTo>
                <a:lnTo>
                  <a:pt x="18" y="194"/>
                </a:lnTo>
                <a:lnTo>
                  <a:pt x="18" y="189"/>
                </a:lnTo>
                <a:lnTo>
                  <a:pt x="18" y="167"/>
                </a:lnTo>
                <a:lnTo>
                  <a:pt x="18" y="151"/>
                </a:lnTo>
                <a:lnTo>
                  <a:pt x="18" y="146"/>
                </a:lnTo>
                <a:lnTo>
                  <a:pt x="18" y="140"/>
                </a:lnTo>
                <a:lnTo>
                  <a:pt x="18" y="130"/>
                </a:lnTo>
                <a:lnTo>
                  <a:pt x="18" y="124"/>
                </a:lnTo>
                <a:lnTo>
                  <a:pt x="18" y="119"/>
                </a:lnTo>
                <a:lnTo>
                  <a:pt x="18" y="108"/>
                </a:lnTo>
                <a:lnTo>
                  <a:pt x="18" y="97"/>
                </a:lnTo>
                <a:lnTo>
                  <a:pt x="18" y="103"/>
                </a:lnTo>
                <a:lnTo>
                  <a:pt x="18" y="119"/>
                </a:lnTo>
                <a:lnTo>
                  <a:pt x="18" y="140"/>
                </a:lnTo>
                <a:lnTo>
                  <a:pt x="18" y="173"/>
                </a:lnTo>
                <a:lnTo>
                  <a:pt x="18" y="200"/>
                </a:lnTo>
                <a:lnTo>
                  <a:pt x="18" y="211"/>
                </a:lnTo>
                <a:lnTo>
                  <a:pt x="18" y="200"/>
                </a:lnTo>
                <a:lnTo>
                  <a:pt x="18" y="173"/>
                </a:lnTo>
                <a:lnTo>
                  <a:pt x="18" y="151"/>
                </a:lnTo>
                <a:lnTo>
                  <a:pt x="18" y="157"/>
                </a:lnTo>
                <a:lnTo>
                  <a:pt x="18" y="162"/>
                </a:lnTo>
                <a:lnTo>
                  <a:pt x="18" y="167"/>
                </a:lnTo>
                <a:lnTo>
                  <a:pt x="18" y="162"/>
                </a:lnTo>
                <a:lnTo>
                  <a:pt x="18" y="151"/>
                </a:lnTo>
                <a:lnTo>
                  <a:pt x="18" y="146"/>
                </a:lnTo>
                <a:lnTo>
                  <a:pt x="18" y="135"/>
                </a:lnTo>
                <a:lnTo>
                  <a:pt x="18" y="124"/>
                </a:lnTo>
                <a:lnTo>
                  <a:pt x="18" y="119"/>
                </a:lnTo>
                <a:lnTo>
                  <a:pt x="18" y="135"/>
                </a:lnTo>
                <a:lnTo>
                  <a:pt x="18" y="162"/>
                </a:lnTo>
                <a:lnTo>
                  <a:pt x="18" y="194"/>
                </a:lnTo>
                <a:lnTo>
                  <a:pt x="18" y="211"/>
                </a:lnTo>
                <a:lnTo>
                  <a:pt x="18" y="200"/>
                </a:lnTo>
                <a:lnTo>
                  <a:pt x="18" y="178"/>
                </a:lnTo>
                <a:lnTo>
                  <a:pt x="18" y="157"/>
                </a:lnTo>
                <a:lnTo>
                  <a:pt x="18" y="151"/>
                </a:lnTo>
                <a:lnTo>
                  <a:pt x="18" y="146"/>
                </a:lnTo>
                <a:lnTo>
                  <a:pt x="18" y="140"/>
                </a:lnTo>
                <a:lnTo>
                  <a:pt x="18" y="135"/>
                </a:lnTo>
                <a:lnTo>
                  <a:pt x="18" y="113"/>
                </a:lnTo>
                <a:lnTo>
                  <a:pt x="18" y="103"/>
                </a:lnTo>
                <a:lnTo>
                  <a:pt x="18" y="108"/>
                </a:lnTo>
                <a:lnTo>
                  <a:pt x="18" y="119"/>
                </a:lnTo>
                <a:lnTo>
                  <a:pt x="18" y="124"/>
                </a:lnTo>
                <a:lnTo>
                  <a:pt x="18" y="119"/>
                </a:lnTo>
                <a:lnTo>
                  <a:pt x="18" y="113"/>
                </a:lnTo>
                <a:lnTo>
                  <a:pt x="18" y="119"/>
                </a:lnTo>
                <a:lnTo>
                  <a:pt x="18" y="135"/>
                </a:lnTo>
                <a:lnTo>
                  <a:pt x="18" y="151"/>
                </a:lnTo>
                <a:lnTo>
                  <a:pt x="18" y="162"/>
                </a:lnTo>
                <a:lnTo>
                  <a:pt x="18" y="167"/>
                </a:lnTo>
                <a:lnTo>
                  <a:pt x="18" y="173"/>
                </a:lnTo>
                <a:lnTo>
                  <a:pt x="18" y="178"/>
                </a:lnTo>
                <a:lnTo>
                  <a:pt x="18" y="173"/>
                </a:lnTo>
                <a:lnTo>
                  <a:pt x="18" y="167"/>
                </a:lnTo>
                <a:lnTo>
                  <a:pt x="18" y="162"/>
                </a:lnTo>
                <a:lnTo>
                  <a:pt x="18" y="151"/>
                </a:lnTo>
                <a:lnTo>
                  <a:pt x="18" y="146"/>
                </a:lnTo>
                <a:lnTo>
                  <a:pt x="18" y="151"/>
                </a:lnTo>
                <a:lnTo>
                  <a:pt x="18" y="167"/>
                </a:lnTo>
                <a:lnTo>
                  <a:pt x="18" y="178"/>
                </a:lnTo>
                <a:lnTo>
                  <a:pt x="18" y="173"/>
                </a:lnTo>
                <a:lnTo>
                  <a:pt x="18" y="157"/>
                </a:lnTo>
                <a:lnTo>
                  <a:pt x="24" y="140"/>
                </a:lnTo>
                <a:lnTo>
                  <a:pt x="24" y="130"/>
                </a:lnTo>
                <a:lnTo>
                  <a:pt x="24" y="135"/>
                </a:lnTo>
                <a:lnTo>
                  <a:pt x="24" y="124"/>
                </a:lnTo>
                <a:lnTo>
                  <a:pt x="24" y="108"/>
                </a:lnTo>
                <a:lnTo>
                  <a:pt x="24" y="113"/>
                </a:lnTo>
                <a:lnTo>
                  <a:pt x="24" y="130"/>
                </a:lnTo>
                <a:lnTo>
                  <a:pt x="24" y="146"/>
                </a:lnTo>
                <a:lnTo>
                  <a:pt x="24" y="140"/>
                </a:lnTo>
                <a:lnTo>
                  <a:pt x="24" y="151"/>
                </a:lnTo>
                <a:lnTo>
                  <a:pt x="24" y="162"/>
                </a:lnTo>
                <a:lnTo>
                  <a:pt x="24" y="157"/>
                </a:lnTo>
                <a:lnTo>
                  <a:pt x="24" y="140"/>
                </a:lnTo>
                <a:lnTo>
                  <a:pt x="24" y="119"/>
                </a:lnTo>
                <a:lnTo>
                  <a:pt x="24" y="108"/>
                </a:lnTo>
                <a:lnTo>
                  <a:pt x="24" y="97"/>
                </a:lnTo>
                <a:lnTo>
                  <a:pt x="24" y="103"/>
                </a:lnTo>
                <a:lnTo>
                  <a:pt x="24" y="135"/>
                </a:lnTo>
                <a:lnTo>
                  <a:pt x="24" y="167"/>
                </a:lnTo>
                <a:lnTo>
                  <a:pt x="24" y="194"/>
                </a:lnTo>
                <a:lnTo>
                  <a:pt x="24" y="216"/>
                </a:lnTo>
                <a:lnTo>
                  <a:pt x="24" y="232"/>
                </a:lnTo>
                <a:lnTo>
                  <a:pt x="24" y="227"/>
                </a:lnTo>
                <a:lnTo>
                  <a:pt x="24" y="205"/>
                </a:lnTo>
                <a:lnTo>
                  <a:pt x="24" y="173"/>
                </a:lnTo>
                <a:lnTo>
                  <a:pt x="24" y="140"/>
                </a:lnTo>
                <a:lnTo>
                  <a:pt x="24" y="108"/>
                </a:lnTo>
                <a:lnTo>
                  <a:pt x="24" y="86"/>
                </a:lnTo>
                <a:lnTo>
                  <a:pt x="24" y="76"/>
                </a:lnTo>
                <a:lnTo>
                  <a:pt x="24" y="97"/>
                </a:lnTo>
                <a:lnTo>
                  <a:pt x="24" y="130"/>
                </a:lnTo>
                <a:lnTo>
                  <a:pt x="24" y="157"/>
                </a:lnTo>
                <a:lnTo>
                  <a:pt x="24" y="173"/>
                </a:lnTo>
                <a:lnTo>
                  <a:pt x="24" y="184"/>
                </a:lnTo>
                <a:lnTo>
                  <a:pt x="24" y="200"/>
                </a:lnTo>
                <a:lnTo>
                  <a:pt x="24" y="205"/>
                </a:lnTo>
                <a:lnTo>
                  <a:pt x="24" y="184"/>
                </a:lnTo>
                <a:lnTo>
                  <a:pt x="24" y="146"/>
                </a:lnTo>
                <a:lnTo>
                  <a:pt x="24" y="119"/>
                </a:lnTo>
                <a:lnTo>
                  <a:pt x="24" y="103"/>
                </a:lnTo>
                <a:lnTo>
                  <a:pt x="24" y="92"/>
                </a:lnTo>
                <a:lnTo>
                  <a:pt x="24" y="108"/>
                </a:lnTo>
                <a:lnTo>
                  <a:pt x="24" y="135"/>
                </a:lnTo>
                <a:lnTo>
                  <a:pt x="24" y="140"/>
                </a:lnTo>
                <a:lnTo>
                  <a:pt x="24" y="103"/>
                </a:lnTo>
                <a:lnTo>
                  <a:pt x="24" y="43"/>
                </a:lnTo>
                <a:lnTo>
                  <a:pt x="24" y="22"/>
                </a:lnTo>
                <a:lnTo>
                  <a:pt x="24" y="70"/>
                </a:lnTo>
                <a:lnTo>
                  <a:pt x="24" y="162"/>
                </a:lnTo>
                <a:lnTo>
                  <a:pt x="24" y="243"/>
                </a:lnTo>
                <a:lnTo>
                  <a:pt x="24" y="291"/>
                </a:lnTo>
                <a:lnTo>
                  <a:pt x="24" y="318"/>
                </a:lnTo>
                <a:lnTo>
                  <a:pt x="24" y="313"/>
                </a:lnTo>
                <a:lnTo>
                  <a:pt x="24" y="297"/>
                </a:lnTo>
                <a:lnTo>
                  <a:pt x="24" y="270"/>
                </a:lnTo>
                <a:lnTo>
                  <a:pt x="24" y="227"/>
                </a:lnTo>
                <a:lnTo>
                  <a:pt x="24" y="178"/>
                </a:lnTo>
                <a:lnTo>
                  <a:pt x="24" y="135"/>
                </a:lnTo>
                <a:lnTo>
                  <a:pt x="24" y="103"/>
                </a:lnTo>
                <a:lnTo>
                  <a:pt x="24" y="81"/>
                </a:lnTo>
                <a:lnTo>
                  <a:pt x="24" y="65"/>
                </a:lnTo>
                <a:lnTo>
                  <a:pt x="24" y="59"/>
                </a:lnTo>
                <a:lnTo>
                  <a:pt x="24" y="65"/>
                </a:lnTo>
                <a:lnTo>
                  <a:pt x="24" y="76"/>
                </a:lnTo>
                <a:lnTo>
                  <a:pt x="24" y="108"/>
                </a:lnTo>
                <a:lnTo>
                  <a:pt x="24" y="135"/>
                </a:lnTo>
                <a:lnTo>
                  <a:pt x="24" y="151"/>
                </a:lnTo>
                <a:lnTo>
                  <a:pt x="24" y="140"/>
                </a:lnTo>
                <a:lnTo>
                  <a:pt x="24" y="135"/>
                </a:lnTo>
                <a:lnTo>
                  <a:pt x="24" y="130"/>
                </a:lnTo>
                <a:lnTo>
                  <a:pt x="24" y="140"/>
                </a:lnTo>
                <a:lnTo>
                  <a:pt x="24" y="157"/>
                </a:lnTo>
                <a:lnTo>
                  <a:pt x="24" y="173"/>
                </a:lnTo>
                <a:lnTo>
                  <a:pt x="24" y="178"/>
                </a:lnTo>
                <a:lnTo>
                  <a:pt x="24" y="184"/>
                </a:lnTo>
                <a:lnTo>
                  <a:pt x="24" y="194"/>
                </a:lnTo>
                <a:lnTo>
                  <a:pt x="24" y="189"/>
                </a:lnTo>
                <a:lnTo>
                  <a:pt x="24" y="173"/>
                </a:lnTo>
                <a:lnTo>
                  <a:pt x="30" y="162"/>
                </a:lnTo>
                <a:lnTo>
                  <a:pt x="30" y="167"/>
                </a:lnTo>
                <a:lnTo>
                  <a:pt x="30" y="162"/>
                </a:lnTo>
                <a:lnTo>
                  <a:pt x="30" y="151"/>
                </a:lnTo>
                <a:lnTo>
                  <a:pt x="30" y="140"/>
                </a:lnTo>
                <a:lnTo>
                  <a:pt x="30" y="124"/>
                </a:lnTo>
                <a:lnTo>
                  <a:pt x="30" y="108"/>
                </a:lnTo>
                <a:lnTo>
                  <a:pt x="30" y="97"/>
                </a:lnTo>
                <a:lnTo>
                  <a:pt x="30" y="108"/>
                </a:lnTo>
                <a:lnTo>
                  <a:pt x="30" y="119"/>
                </a:lnTo>
                <a:lnTo>
                  <a:pt x="30" y="113"/>
                </a:lnTo>
                <a:lnTo>
                  <a:pt x="30" y="124"/>
                </a:lnTo>
                <a:lnTo>
                  <a:pt x="30" y="140"/>
                </a:lnTo>
                <a:lnTo>
                  <a:pt x="30" y="157"/>
                </a:lnTo>
                <a:lnTo>
                  <a:pt x="30" y="173"/>
                </a:lnTo>
                <a:lnTo>
                  <a:pt x="30" y="184"/>
                </a:lnTo>
                <a:lnTo>
                  <a:pt x="30" y="189"/>
                </a:lnTo>
                <a:lnTo>
                  <a:pt x="30" y="178"/>
                </a:lnTo>
                <a:lnTo>
                  <a:pt x="30" y="162"/>
                </a:lnTo>
                <a:lnTo>
                  <a:pt x="30" y="146"/>
                </a:lnTo>
                <a:lnTo>
                  <a:pt x="30" y="151"/>
                </a:lnTo>
                <a:lnTo>
                  <a:pt x="30" y="157"/>
                </a:lnTo>
                <a:lnTo>
                  <a:pt x="30" y="162"/>
                </a:lnTo>
                <a:lnTo>
                  <a:pt x="30" y="157"/>
                </a:lnTo>
                <a:lnTo>
                  <a:pt x="30" y="146"/>
                </a:lnTo>
                <a:lnTo>
                  <a:pt x="30" y="140"/>
                </a:lnTo>
                <a:lnTo>
                  <a:pt x="30" y="135"/>
                </a:lnTo>
                <a:lnTo>
                  <a:pt x="30" y="146"/>
                </a:lnTo>
                <a:lnTo>
                  <a:pt x="30" y="151"/>
                </a:lnTo>
                <a:lnTo>
                  <a:pt x="30" y="140"/>
                </a:lnTo>
                <a:lnTo>
                  <a:pt x="30" y="124"/>
                </a:lnTo>
                <a:lnTo>
                  <a:pt x="30" y="97"/>
                </a:lnTo>
                <a:lnTo>
                  <a:pt x="30" y="81"/>
                </a:lnTo>
                <a:lnTo>
                  <a:pt x="30" y="76"/>
                </a:lnTo>
                <a:lnTo>
                  <a:pt x="30" y="92"/>
                </a:lnTo>
                <a:lnTo>
                  <a:pt x="30" y="119"/>
                </a:lnTo>
                <a:lnTo>
                  <a:pt x="30" y="130"/>
                </a:lnTo>
                <a:lnTo>
                  <a:pt x="30" y="140"/>
                </a:lnTo>
                <a:lnTo>
                  <a:pt x="30" y="157"/>
                </a:lnTo>
                <a:lnTo>
                  <a:pt x="30" y="189"/>
                </a:lnTo>
                <a:lnTo>
                  <a:pt x="30" y="221"/>
                </a:lnTo>
                <a:lnTo>
                  <a:pt x="30" y="194"/>
                </a:lnTo>
                <a:lnTo>
                  <a:pt x="30" y="167"/>
                </a:lnTo>
                <a:lnTo>
                  <a:pt x="30" y="178"/>
                </a:lnTo>
                <a:lnTo>
                  <a:pt x="30" y="167"/>
                </a:lnTo>
                <a:lnTo>
                  <a:pt x="30" y="151"/>
                </a:lnTo>
                <a:lnTo>
                  <a:pt x="30" y="146"/>
                </a:lnTo>
                <a:lnTo>
                  <a:pt x="30" y="140"/>
                </a:lnTo>
                <a:lnTo>
                  <a:pt x="30" y="135"/>
                </a:lnTo>
                <a:lnTo>
                  <a:pt x="30" y="140"/>
                </a:lnTo>
                <a:lnTo>
                  <a:pt x="30" y="151"/>
                </a:lnTo>
                <a:lnTo>
                  <a:pt x="30" y="162"/>
                </a:lnTo>
                <a:lnTo>
                  <a:pt x="30" y="146"/>
                </a:lnTo>
                <a:lnTo>
                  <a:pt x="30" y="130"/>
                </a:lnTo>
                <a:lnTo>
                  <a:pt x="30" y="119"/>
                </a:lnTo>
                <a:lnTo>
                  <a:pt x="30" y="124"/>
                </a:lnTo>
                <a:lnTo>
                  <a:pt x="30" y="135"/>
                </a:lnTo>
                <a:lnTo>
                  <a:pt x="30" y="140"/>
                </a:lnTo>
                <a:lnTo>
                  <a:pt x="30" y="146"/>
                </a:lnTo>
                <a:lnTo>
                  <a:pt x="30" y="151"/>
                </a:lnTo>
                <a:lnTo>
                  <a:pt x="30" y="162"/>
                </a:lnTo>
                <a:lnTo>
                  <a:pt x="30" y="167"/>
                </a:lnTo>
                <a:lnTo>
                  <a:pt x="30" y="157"/>
                </a:lnTo>
                <a:lnTo>
                  <a:pt x="30" y="151"/>
                </a:lnTo>
                <a:lnTo>
                  <a:pt x="30" y="162"/>
                </a:lnTo>
                <a:lnTo>
                  <a:pt x="30" y="173"/>
                </a:lnTo>
                <a:lnTo>
                  <a:pt x="30" y="178"/>
                </a:lnTo>
                <a:lnTo>
                  <a:pt x="30" y="173"/>
                </a:lnTo>
                <a:lnTo>
                  <a:pt x="30" y="162"/>
                </a:lnTo>
                <a:lnTo>
                  <a:pt x="30" y="151"/>
                </a:lnTo>
                <a:lnTo>
                  <a:pt x="30" y="140"/>
                </a:lnTo>
                <a:lnTo>
                  <a:pt x="30" y="130"/>
                </a:lnTo>
                <a:lnTo>
                  <a:pt x="36" y="119"/>
                </a:lnTo>
                <a:lnTo>
                  <a:pt x="36" y="103"/>
                </a:lnTo>
                <a:lnTo>
                  <a:pt x="36" y="97"/>
                </a:lnTo>
                <a:lnTo>
                  <a:pt x="36" y="108"/>
                </a:lnTo>
                <a:lnTo>
                  <a:pt x="36" y="124"/>
                </a:lnTo>
                <a:lnTo>
                  <a:pt x="36" y="146"/>
                </a:lnTo>
                <a:lnTo>
                  <a:pt x="36" y="151"/>
                </a:lnTo>
                <a:lnTo>
                  <a:pt x="36" y="162"/>
                </a:lnTo>
                <a:lnTo>
                  <a:pt x="36" y="151"/>
                </a:lnTo>
                <a:lnTo>
                  <a:pt x="36" y="140"/>
                </a:lnTo>
                <a:lnTo>
                  <a:pt x="36" y="135"/>
                </a:lnTo>
                <a:lnTo>
                  <a:pt x="36" y="130"/>
                </a:lnTo>
                <a:lnTo>
                  <a:pt x="36" y="124"/>
                </a:lnTo>
                <a:lnTo>
                  <a:pt x="36" y="130"/>
                </a:lnTo>
                <a:lnTo>
                  <a:pt x="36" y="140"/>
                </a:lnTo>
                <a:lnTo>
                  <a:pt x="36" y="146"/>
                </a:lnTo>
                <a:lnTo>
                  <a:pt x="36" y="151"/>
                </a:lnTo>
                <a:lnTo>
                  <a:pt x="36" y="157"/>
                </a:lnTo>
                <a:lnTo>
                  <a:pt x="36" y="162"/>
                </a:lnTo>
                <a:lnTo>
                  <a:pt x="36" y="167"/>
                </a:lnTo>
                <a:lnTo>
                  <a:pt x="36" y="162"/>
                </a:lnTo>
                <a:lnTo>
                  <a:pt x="36" y="151"/>
                </a:lnTo>
                <a:lnTo>
                  <a:pt x="36" y="140"/>
                </a:lnTo>
                <a:lnTo>
                  <a:pt x="36" y="135"/>
                </a:lnTo>
                <a:lnTo>
                  <a:pt x="36" y="140"/>
                </a:lnTo>
                <a:lnTo>
                  <a:pt x="36" y="146"/>
                </a:lnTo>
                <a:lnTo>
                  <a:pt x="36" y="157"/>
                </a:lnTo>
                <a:lnTo>
                  <a:pt x="36" y="167"/>
                </a:lnTo>
                <a:lnTo>
                  <a:pt x="36" y="184"/>
                </a:lnTo>
                <a:lnTo>
                  <a:pt x="36" y="151"/>
                </a:lnTo>
                <a:lnTo>
                  <a:pt x="36" y="108"/>
                </a:lnTo>
                <a:lnTo>
                  <a:pt x="36" y="70"/>
                </a:lnTo>
                <a:lnTo>
                  <a:pt x="36" y="54"/>
                </a:lnTo>
                <a:lnTo>
                  <a:pt x="36" y="70"/>
                </a:lnTo>
                <a:lnTo>
                  <a:pt x="36" y="108"/>
                </a:lnTo>
                <a:lnTo>
                  <a:pt x="36" y="151"/>
                </a:lnTo>
                <a:lnTo>
                  <a:pt x="36" y="189"/>
                </a:lnTo>
                <a:lnTo>
                  <a:pt x="36" y="227"/>
                </a:lnTo>
                <a:lnTo>
                  <a:pt x="36" y="243"/>
                </a:lnTo>
                <a:lnTo>
                  <a:pt x="36" y="237"/>
                </a:lnTo>
                <a:lnTo>
                  <a:pt x="36" y="221"/>
                </a:lnTo>
                <a:lnTo>
                  <a:pt x="36" y="189"/>
                </a:lnTo>
                <a:lnTo>
                  <a:pt x="36" y="162"/>
                </a:lnTo>
                <a:lnTo>
                  <a:pt x="36" y="146"/>
                </a:lnTo>
                <a:lnTo>
                  <a:pt x="36" y="151"/>
                </a:lnTo>
                <a:lnTo>
                  <a:pt x="36" y="146"/>
                </a:lnTo>
                <a:lnTo>
                  <a:pt x="36" y="157"/>
                </a:lnTo>
                <a:lnTo>
                  <a:pt x="36" y="173"/>
                </a:lnTo>
                <a:lnTo>
                  <a:pt x="36" y="189"/>
                </a:lnTo>
                <a:lnTo>
                  <a:pt x="36" y="178"/>
                </a:lnTo>
                <a:lnTo>
                  <a:pt x="36" y="151"/>
                </a:lnTo>
                <a:lnTo>
                  <a:pt x="36" y="130"/>
                </a:lnTo>
                <a:lnTo>
                  <a:pt x="36" y="124"/>
                </a:lnTo>
                <a:lnTo>
                  <a:pt x="36" y="119"/>
                </a:lnTo>
                <a:lnTo>
                  <a:pt x="36" y="113"/>
                </a:lnTo>
                <a:lnTo>
                  <a:pt x="36" y="97"/>
                </a:lnTo>
                <a:lnTo>
                  <a:pt x="36" y="119"/>
                </a:lnTo>
                <a:lnTo>
                  <a:pt x="36" y="140"/>
                </a:lnTo>
                <a:lnTo>
                  <a:pt x="36" y="146"/>
                </a:lnTo>
                <a:lnTo>
                  <a:pt x="36" y="130"/>
                </a:lnTo>
                <a:lnTo>
                  <a:pt x="36" y="97"/>
                </a:lnTo>
                <a:lnTo>
                  <a:pt x="36" y="76"/>
                </a:lnTo>
                <a:lnTo>
                  <a:pt x="36" y="81"/>
                </a:lnTo>
                <a:lnTo>
                  <a:pt x="36" y="108"/>
                </a:lnTo>
                <a:lnTo>
                  <a:pt x="36" y="130"/>
                </a:lnTo>
                <a:lnTo>
                  <a:pt x="36" y="140"/>
                </a:lnTo>
                <a:lnTo>
                  <a:pt x="36" y="151"/>
                </a:lnTo>
                <a:lnTo>
                  <a:pt x="36" y="167"/>
                </a:lnTo>
                <a:lnTo>
                  <a:pt x="36" y="194"/>
                </a:lnTo>
                <a:lnTo>
                  <a:pt x="36" y="200"/>
                </a:lnTo>
                <a:lnTo>
                  <a:pt x="36" y="189"/>
                </a:lnTo>
                <a:lnTo>
                  <a:pt x="36" y="178"/>
                </a:lnTo>
                <a:lnTo>
                  <a:pt x="36" y="173"/>
                </a:lnTo>
                <a:lnTo>
                  <a:pt x="36" y="184"/>
                </a:lnTo>
                <a:lnTo>
                  <a:pt x="42" y="184"/>
                </a:lnTo>
                <a:lnTo>
                  <a:pt x="42" y="173"/>
                </a:lnTo>
                <a:lnTo>
                  <a:pt x="42" y="162"/>
                </a:lnTo>
                <a:lnTo>
                  <a:pt x="42" y="157"/>
                </a:lnTo>
                <a:lnTo>
                  <a:pt x="42" y="151"/>
                </a:lnTo>
                <a:lnTo>
                  <a:pt x="42" y="146"/>
                </a:lnTo>
                <a:lnTo>
                  <a:pt x="42" y="135"/>
                </a:lnTo>
                <a:lnTo>
                  <a:pt x="42" y="124"/>
                </a:lnTo>
                <a:lnTo>
                  <a:pt x="42" y="130"/>
                </a:lnTo>
                <a:lnTo>
                  <a:pt x="42" y="140"/>
                </a:lnTo>
                <a:lnTo>
                  <a:pt x="42" y="157"/>
                </a:lnTo>
                <a:lnTo>
                  <a:pt x="42" y="178"/>
                </a:lnTo>
                <a:lnTo>
                  <a:pt x="42" y="173"/>
                </a:lnTo>
                <a:lnTo>
                  <a:pt x="42" y="151"/>
                </a:lnTo>
                <a:lnTo>
                  <a:pt x="42" y="135"/>
                </a:lnTo>
                <a:lnTo>
                  <a:pt x="42" y="130"/>
                </a:lnTo>
                <a:lnTo>
                  <a:pt x="42" y="135"/>
                </a:lnTo>
                <a:lnTo>
                  <a:pt x="42" y="146"/>
                </a:lnTo>
                <a:lnTo>
                  <a:pt x="42" y="135"/>
                </a:lnTo>
                <a:lnTo>
                  <a:pt x="42" y="124"/>
                </a:lnTo>
                <a:lnTo>
                  <a:pt x="42" y="119"/>
                </a:lnTo>
                <a:lnTo>
                  <a:pt x="42" y="135"/>
                </a:lnTo>
                <a:lnTo>
                  <a:pt x="42" y="162"/>
                </a:lnTo>
                <a:lnTo>
                  <a:pt x="42" y="189"/>
                </a:lnTo>
                <a:lnTo>
                  <a:pt x="42" y="211"/>
                </a:lnTo>
                <a:lnTo>
                  <a:pt x="42" y="216"/>
                </a:lnTo>
                <a:lnTo>
                  <a:pt x="42" y="194"/>
                </a:lnTo>
                <a:lnTo>
                  <a:pt x="42" y="162"/>
                </a:lnTo>
                <a:lnTo>
                  <a:pt x="42" y="135"/>
                </a:lnTo>
                <a:lnTo>
                  <a:pt x="42" y="124"/>
                </a:lnTo>
                <a:lnTo>
                  <a:pt x="42" y="130"/>
                </a:lnTo>
                <a:lnTo>
                  <a:pt x="42" y="124"/>
                </a:lnTo>
                <a:lnTo>
                  <a:pt x="42" y="119"/>
                </a:lnTo>
                <a:lnTo>
                  <a:pt x="42" y="113"/>
                </a:lnTo>
                <a:lnTo>
                  <a:pt x="42" y="130"/>
                </a:lnTo>
                <a:lnTo>
                  <a:pt x="42" y="157"/>
                </a:lnTo>
                <a:lnTo>
                  <a:pt x="42" y="162"/>
                </a:lnTo>
                <a:lnTo>
                  <a:pt x="42" y="157"/>
                </a:lnTo>
                <a:lnTo>
                  <a:pt x="42" y="146"/>
                </a:lnTo>
                <a:lnTo>
                  <a:pt x="42" y="130"/>
                </a:lnTo>
                <a:lnTo>
                  <a:pt x="42" y="108"/>
                </a:lnTo>
                <a:lnTo>
                  <a:pt x="42" y="86"/>
                </a:lnTo>
                <a:lnTo>
                  <a:pt x="42" y="97"/>
                </a:lnTo>
                <a:lnTo>
                  <a:pt x="42" y="130"/>
                </a:lnTo>
                <a:lnTo>
                  <a:pt x="42" y="162"/>
                </a:lnTo>
                <a:lnTo>
                  <a:pt x="42" y="189"/>
                </a:lnTo>
                <a:lnTo>
                  <a:pt x="42" y="221"/>
                </a:lnTo>
                <a:lnTo>
                  <a:pt x="42" y="243"/>
                </a:lnTo>
                <a:lnTo>
                  <a:pt x="42" y="221"/>
                </a:lnTo>
                <a:lnTo>
                  <a:pt x="42" y="194"/>
                </a:lnTo>
                <a:lnTo>
                  <a:pt x="42" y="162"/>
                </a:lnTo>
                <a:lnTo>
                  <a:pt x="42" y="146"/>
                </a:lnTo>
                <a:lnTo>
                  <a:pt x="42" y="140"/>
                </a:lnTo>
                <a:lnTo>
                  <a:pt x="42" y="135"/>
                </a:lnTo>
                <a:lnTo>
                  <a:pt x="42" y="113"/>
                </a:lnTo>
                <a:lnTo>
                  <a:pt x="42" y="86"/>
                </a:lnTo>
                <a:lnTo>
                  <a:pt x="42" y="81"/>
                </a:lnTo>
                <a:lnTo>
                  <a:pt x="42" y="103"/>
                </a:lnTo>
                <a:lnTo>
                  <a:pt x="42" y="124"/>
                </a:lnTo>
                <a:lnTo>
                  <a:pt x="42" y="135"/>
                </a:lnTo>
                <a:lnTo>
                  <a:pt x="42" y="130"/>
                </a:lnTo>
                <a:lnTo>
                  <a:pt x="42" y="108"/>
                </a:lnTo>
                <a:lnTo>
                  <a:pt x="42" y="92"/>
                </a:lnTo>
                <a:lnTo>
                  <a:pt x="42" y="97"/>
                </a:lnTo>
                <a:lnTo>
                  <a:pt x="42" y="113"/>
                </a:lnTo>
                <a:lnTo>
                  <a:pt x="42" y="140"/>
                </a:lnTo>
                <a:lnTo>
                  <a:pt x="42" y="162"/>
                </a:lnTo>
                <a:lnTo>
                  <a:pt x="42" y="178"/>
                </a:lnTo>
                <a:lnTo>
                  <a:pt x="42" y="200"/>
                </a:lnTo>
                <a:lnTo>
                  <a:pt x="42" y="211"/>
                </a:lnTo>
                <a:lnTo>
                  <a:pt x="42" y="200"/>
                </a:lnTo>
                <a:lnTo>
                  <a:pt x="42" y="184"/>
                </a:lnTo>
                <a:lnTo>
                  <a:pt x="42" y="194"/>
                </a:lnTo>
                <a:lnTo>
                  <a:pt x="42" y="200"/>
                </a:lnTo>
                <a:lnTo>
                  <a:pt x="42" y="194"/>
                </a:lnTo>
                <a:lnTo>
                  <a:pt x="48" y="173"/>
                </a:lnTo>
                <a:lnTo>
                  <a:pt x="48" y="157"/>
                </a:lnTo>
                <a:lnTo>
                  <a:pt x="48" y="146"/>
                </a:lnTo>
                <a:lnTo>
                  <a:pt x="48" y="135"/>
                </a:lnTo>
                <a:lnTo>
                  <a:pt x="48" y="119"/>
                </a:lnTo>
                <a:lnTo>
                  <a:pt x="48" y="108"/>
                </a:lnTo>
                <a:lnTo>
                  <a:pt x="48" y="103"/>
                </a:lnTo>
                <a:lnTo>
                  <a:pt x="48" y="92"/>
                </a:lnTo>
                <a:lnTo>
                  <a:pt x="48" y="70"/>
                </a:lnTo>
                <a:lnTo>
                  <a:pt x="48" y="49"/>
                </a:lnTo>
                <a:lnTo>
                  <a:pt x="48" y="43"/>
                </a:lnTo>
                <a:lnTo>
                  <a:pt x="48" y="65"/>
                </a:lnTo>
                <a:lnTo>
                  <a:pt x="48" y="103"/>
                </a:lnTo>
                <a:lnTo>
                  <a:pt x="48" y="135"/>
                </a:lnTo>
                <a:lnTo>
                  <a:pt x="48" y="167"/>
                </a:lnTo>
                <a:lnTo>
                  <a:pt x="48" y="200"/>
                </a:lnTo>
                <a:lnTo>
                  <a:pt x="48" y="237"/>
                </a:lnTo>
                <a:lnTo>
                  <a:pt x="48" y="254"/>
                </a:lnTo>
                <a:lnTo>
                  <a:pt x="48" y="243"/>
                </a:lnTo>
                <a:lnTo>
                  <a:pt x="48" y="227"/>
                </a:lnTo>
                <a:lnTo>
                  <a:pt x="48" y="216"/>
                </a:lnTo>
                <a:lnTo>
                  <a:pt x="48" y="211"/>
                </a:lnTo>
                <a:lnTo>
                  <a:pt x="48" y="200"/>
                </a:lnTo>
                <a:lnTo>
                  <a:pt x="48" y="178"/>
                </a:lnTo>
                <a:lnTo>
                  <a:pt x="48" y="146"/>
                </a:lnTo>
                <a:lnTo>
                  <a:pt x="48" y="103"/>
                </a:lnTo>
                <a:lnTo>
                  <a:pt x="48" y="43"/>
                </a:lnTo>
                <a:lnTo>
                  <a:pt x="48" y="0"/>
                </a:lnTo>
                <a:lnTo>
                  <a:pt x="48" y="49"/>
                </a:lnTo>
                <a:lnTo>
                  <a:pt x="48" y="119"/>
                </a:lnTo>
                <a:lnTo>
                  <a:pt x="48" y="184"/>
                </a:lnTo>
                <a:lnTo>
                  <a:pt x="48" y="221"/>
                </a:lnTo>
                <a:lnTo>
                  <a:pt x="48" y="254"/>
                </a:lnTo>
                <a:lnTo>
                  <a:pt x="48" y="275"/>
                </a:lnTo>
                <a:lnTo>
                  <a:pt x="48" y="243"/>
                </a:lnTo>
                <a:lnTo>
                  <a:pt x="48" y="200"/>
                </a:lnTo>
                <a:lnTo>
                  <a:pt x="48" y="162"/>
                </a:lnTo>
                <a:lnTo>
                  <a:pt x="48" y="135"/>
                </a:lnTo>
                <a:lnTo>
                  <a:pt x="48" y="113"/>
                </a:lnTo>
                <a:lnTo>
                  <a:pt x="48" y="81"/>
                </a:lnTo>
                <a:lnTo>
                  <a:pt x="48" y="54"/>
                </a:lnTo>
                <a:lnTo>
                  <a:pt x="48" y="49"/>
                </a:lnTo>
                <a:lnTo>
                  <a:pt x="48" y="76"/>
                </a:lnTo>
                <a:lnTo>
                  <a:pt x="48" y="113"/>
                </a:lnTo>
                <a:lnTo>
                  <a:pt x="48" y="135"/>
                </a:lnTo>
                <a:lnTo>
                  <a:pt x="48" y="130"/>
                </a:lnTo>
                <a:lnTo>
                  <a:pt x="48" y="140"/>
                </a:lnTo>
                <a:lnTo>
                  <a:pt x="48" y="162"/>
                </a:lnTo>
                <a:lnTo>
                  <a:pt x="48" y="173"/>
                </a:lnTo>
                <a:lnTo>
                  <a:pt x="48" y="162"/>
                </a:lnTo>
                <a:lnTo>
                  <a:pt x="48" y="146"/>
                </a:lnTo>
                <a:lnTo>
                  <a:pt x="48" y="140"/>
                </a:lnTo>
                <a:lnTo>
                  <a:pt x="48" y="135"/>
                </a:lnTo>
                <a:lnTo>
                  <a:pt x="48" y="113"/>
                </a:lnTo>
                <a:lnTo>
                  <a:pt x="48" y="97"/>
                </a:lnTo>
                <a:lnTo>
                  <a:pt x="48" y="108"/>
                </a:lnTo>
                <a:lnTo>
                  <a:pt x="48" y="146"/>
                </a:lnTo>
                <a:lnTo>
                  <a:pt x="48" y="178"/>
                </a:lnTo>
                <a:lnTo>
                  <a:pt x="48" y="189"/>
                </a:lnTo>
                <a:lnTo>
                  <a:pt x="48" y="194"/>
                </a:lnTo>
                <a:lnTo>
                  <a:pt x="48" y="189"/>
                </a:lnTo>
                <a:lnTo>
                  <a:pt x="48" y="184"/>
                </a:lnTo>
                <a:lnTo>
                  <a:pt x="48" y="167"/>
                </a:lnTo>
                <a:lnTo>
                  <a:pt x="48" y="151"/>
                </a:lnTo>
                <a:lnTo>
                  <a:pt x="48" y="140"/>
                </a:lnTo>
                <a:lnTo>
                  <a:pt x="48" y="135"/>
                </a:lnTo>
                <a:lnTo>
                  <a:pt x="48" y="140"/>
                </a:lnTo>
                <a:lnTo>
                  <a:pt x="48" y="135"/>
                </a:lnTo>
                <a:lnTo>
                  <a:pt x="48" y="130"/>
                </a:lnTo>
                <a:lnTo>
                  <a:pt x="48" y="124"/>
                </a:lnTo>
                <a:lnTo>
                  <a:pt x="48" y="135"/>
                </a:lnTo>
                <a:lnTo>
                  <a:pt x="48" y="146"/>
                </a:lnTo>
                <a:lnTo>
                  <a:pt x="48" y="135"/>
                </a:lnTo>
                <a:lnTo>
                  <a:pt x="48" y="124"/>
                </a:lnTo>
                <a:lnTo>
                  <a:pt x="48" y="130"/>
                </a:lnTo>
                <a:lnTo>
                  <a:pt x="54" y="135"/>
                </a:lnTo>
                <a:lnTo>
                  <a:pt x="54" y="130"/>
                </a:lnTo>
                <a:lnTo>
                  <a:pt x="54" y="124"/>
                </a:lnTo>
                <a:lnTo>
                  <a:pt x="54" y="130"/>
                </a:lnTo>
                <a:lnTo>
                  <a:pt x="54" y="140"/>
                </a:lnTo>
                <a:lnTo>
                  <a:pt x="54" y="151"/>
                </a:lnTo>
                <a:lnTo>
                  <a:pt x="54" y="167"/>
                </a:lnTo>
                <a:lnTo>
                  <a:pt x="54" y="178"/>
                </a:lnTo>
                <a:lnTo>
                  <a:pt x="54" y="189"/>
                </a:lnTo>
                <a:lnTo>
                  <a:pt x="54" y="184"/>
                </a:lnTo>
                <a:lnTo>
                  <a:pt x="54" y="167"/>
                </a:lnTo>
                <a:lnTo>
                  <a:pt x="54" y="146"/>
                </a:lnTo>
                <a:lnTo>
                  <a:pt x="54" y="130"/>
                </a:lnTo>
                <a:lnTo>
                  <a:pt x="54" y="103"/>
                </a:lnTo>
                <a:lnTo>
                  <a:pt x="54" y="76"/>
                </a:lnTo>
                <a:lnTo>
                  <a:pt x="54" y="70"/>
                </a:lnTo>
                <a:lnTo>
                  <a:pt x="54" y="86"/>
                </a:lnTo>
                <a:lnTo>
                  <a:pt x="54" y="103"/>
                </a:lnTo>
                <a:lnTo>
                  <a:pt x="54" y="113"/>
                </a:lnTo>
                <a:lnTo>
                  <a:pt x="54" y="130"/>
                </a:lnTo>
                <a:lnTo>
                  <a:pt x="54" y="162"/>
                </a:lnTo>
                <a:lnTo>
                  <a:pt x="54" y="205"/>
                </a:lnTo>
                <a:lnTo>
                  <a:pt x="54" y="243"/>
                </a:lnTo>
                <a:lnTo>
                  <a:pt x="54" y="254"/>
                </a:lnTo>
                <a:lnTo>
                  <a:pt x="54" y="243"/>
                </a:lnTo>
                <a:lnTo>
                  <a:pt x="54" y="232"/>
                </a:lnTo>
                <a:lnTo>
                  <a:pt x="54" y="237"/>
                </a:lnTo>
                <a:lnTo>
                  <a:pt x="54" y="221"/>
                </a:lnTo>
                <a:lnTo>
                  <a:pt x="54" y="189"/>
                </a:lnTo>
                <a:lnTo>
                  <a:pt x="54" y="157"/>
                </a:lnTo>
                <a:lnTo>
                  <a:pt x="54" y="135"/>
                </a:lnTo>
                <a:lnTo>
                  <a:pt x="54" y="130"/>
                </a:lnTo>
                <a:lnTo>
                  <a:pt x="54" y="119"/>
                </a:lnTo>
                <a:lnTo>
                  <a:pt x="54" y="97"/>
                </a:lnTo>
                <a:lnTo>
                  <a:pt x="54" y="81"/>
                </a:lnTo>
                <a:lnTo>
                  <a:pt x="54" y="92"/>
                </a:lnTo>
                <a:lnTo>
                  <a:pt x="54" y="103"/>
                </a:lnTo>
                <a:lnTo>
                  <a:pt x="54" y="108"/>
                </a:lnTo>
                <a:lnTo>
                  <a:pt x="54" y="113"/>
                </a:lnTo>
                <a:lnTo>
                  <a:pt x="54" y="119"/>
                </a:lnTo>
                <a:lnTo>
                  <a:pt x="54" y="124"/>
                </a:lnTo>
                <a:lnTo>
                  <a:pt x="54" y="130"/>
                </a:lnTo>
                <a:lnTo>
                  <a:pt x="54" y="140"/>
                </a:lnTo>
                <a:lnTo>
                  <a:pt x="54" y="146"/>
                </a:lnTo>
                <a:lnTo>
                  <a:pt x="54" y="135"/>
                </a:lnTo>
                <a:lnTo>
                  <a:pt x="54" y="119"/>
                </a:lnTo>
                <a:lnTo>
                  <a:pt x="54" y="108"/>
                </a:lnTo>
                <a:lnTo>
                  <a:pt x="54" y="113"/>
                </a:lnTo>
                <a:lnTo>
                  <a:pt x="54" y="135"/>
                </a:lnTo>
                <a:lnTo>
                  <a:pt x="54" y="146"/>
                </a:lnTo>
                <a:lnTo>
                  <a:pt x="54" y="157"/>
                </a:lnTo>
                <a:lnTo>
                  <a:pt x="54" y="167"/>
                </a:lnTo>
                <a:lnTo>
                  <a:pt x="54" y="189"/>
                </a:lnTo>
                <a:lnTo>
                  <a:pt x="54" y="205"/>
                </a:lnTo>
                <a:lnTo>
                  <a:pt x="54" y="194"/>
                </a:lnTo>
                <a:lnTo>
                  <a:pt x="54" y="184"/>
                </a:lnTo>
                <a:lnTo>
                  <a:pt x="54" y="189"/>
                </a:lnTo>
                <a:lnTo>
                  <a:pt x="54" y="184"/>
                </a:lnTo>
                <a:lnTo>
                  <a:pt x="54" y="173"/>
                </a:lnTo>
                <a:lnTo>
                  <a:pt x="54" y="162"/>
                </a:lnTo>
                <a:lnTo>
                  <a:pt x="54" y="151"/>
                </a:lnTo>
                <a:lnTo>
                  <a:pt x="54" y="130"/>
                </a:lnTo>
                <a:lnTo>
                  <a:pt x="54" y="108"/>
                </a:lnTo>
                <a:lnTo>
                  <a:pt x="54" y="97"/>
                </a:lnTo>
                <a:lnTo>
                  <a:pt x="54" y="108"/>
                </a:lnTo>
                <a:lnTo>
                  <a:pt x="54" y="130"/>
                </a:lnTo>
                <a:lnTo>
                  <a:pt x="54" y="146"/>
                </a:lnTo>
                <a:lnTo>
                  <a:pt x="54" y="140"/>
                </a:lnTo>
                <a:lnTo>
                  <a:pt x="54" y="151"/>
                </a:lnTo>
                <a:lnTo>
                  <a:pt x="54" y="157"/>
                </a:lnTo>
                <a:lnTo>
                  <a:pt x="54" y="151"/>
                </a:lnTo>
                <a:lnTo>
                  <a:pt x="54" y="140"/>
                </a:lnTo>
                <a:lnTo>
                  <a:pt x="54" y="124"/>
                </a:lnTo>
                <a:lnTo>
                  <a:pt x="60" y="113"/>
                </a:lnTo>
                <a:lnTo>
                  <a:pt x="60" y="124"/>
                </a:lnTo>
                <a:lnTo>
                  <a:pt x="60" y="151"/>
                </a:lnTo>
                <a:lnTo>
                  <a:pt x="60" y="184"/>
                </a:lnTo>
                <a:lnTo>
                  <a:pt x="60" y="216"/>
                </a:lnTo>
                <a:lnTo>
                  <a:pt x="60" y="232"/>
                </a:lnTo>
                <a:lnTo>
                  <a:pt x="60" y="211"/>
                </a:lnTo>
                <a:lnTo>
                  <a:pt x="60" y="194"/>
                </a:lnTo>
                <a:lnTo>
                  <a:pt x="60" y="184"/>
                </a:lnTo>
                <a:lnTo>
                  <a:pt x="60" y="167"/>
                </a:lnTo>
                <a:lnTo>
                  <a:pt x="60" y="151"/>
                </a:lnTo>
                <a:lnTo>
                  <a:pt x="60" y="140"/>
                </a:lnTo>
                <a:lnTo>
                  <a:pt x="60" y="124"/>
                </a:lnTo>
                <a:lnTo>
                  <a:pt x="60" y="103"/>
                </a:lnTo>
                <a:lnTo>
                  <a:pt x="60" y="81"/>
                </a:lnTo>
                <a:lnTo>
                  <a:pt x="60" y="97"/>
                </a:lnTo>
                <a:lnTo>
                  <a:pt x="60" y="113"/>
                </a:lnTo>
                <a:lnTo>
                  <a:pt x="60" y="119"/>
                </a:lnTo>
                <a:lnTo>
                  <a:pt x="60" y="113"/>
                </a:lnTo>
                <a:lnTo>
                  <a:pt x="60" y="124"/>
                </a:lnTo>
                <a:lnTo>
                  <a:pt x="60" y="130"/>
                </a:lnTo>
                <a:lnTo>
                  <a:pt x="60" y="135"/>
                </a:lnTo>
                <a:lnTo>
                  <a:pt x="60" y="130"/>
                </a:lnTo>
                <a:lnTo>
                  <a:pt x="60" y="135"/>
                </a:lnTo>
                <a:lnTo>
                  <a:pt x="60" y="140"/>
                </a:lnTo>
                <a:lnTo>
                  <a:pt x="60" y="146"/>
                </a:lnTo>
                <a:lnTo>
                  <a:pt x="60" y="162"/>
                </a:lnTo>
                <a:lnTo>
                  <a:pt x="60" y="189"/>
                </a:lnTo>
                <a:lnTo>
                  <a:pt x="60" y="194"/>
                </a:lnTo>
                <a:lnTo>
                  <a:pt x="60" y="173"/>
                </a:lnTo>
                <a:lnTo>
                  <a:pt x="60" y="151"/>
                </a:lnTo>
                <a:lnTo>
                  <a:pt x="60" y="146"/>
                </a:lnTo>
                <a:lnTo>
                  <a:pt x="60" y="151"/>
                </a:lnTo>
                <a:lnTo>
                  <a:pt x="60" y="162"/>
                </a:lnTo>
                <a:lnTo>
                  <a:pt x="60" y="157"/>
                </a:lnTo>
                <a:lnTo>
                  <a:pt x="60" y="151"/>
                </a:lnTo>
                <a:lnTo>
                  <a:pt x="60" y="146"/>
                </a:lnTo>
                <a:lnTo>
                  <a:pt x="60" y="130"/>
                </a:lnTo>
                <a:lnTo>
                  <a:pt x="60" y="103"/>
                </a:lnTo>
                <a:lnTo>
                  <a:pt x="60" y="81"/>
                </a:lnTo>
                <a:lnTo>
                  <a:pt x="60" y="108"/>
                </a:lnTo>
                <a:lnTo>
                  <a:pt x="60" y="146"/>
                </a:lnTo>
                <a:lnTo>
                  <a:pt x="60" y="178"/>
                </a:lnTo>
                <a:lnTo>
                  <a:pt x="60" y="205"/>
                </a:lnTo>
                <a:lnTo>
                  <a:pt x="60" y="232"/>
                </a:lnTo>
                <a:lnTo>
                  <a:pt x="60" y="254"/>
                </a:lnTo>
                <a:lnTo>
                  <a:pt x="60" y="259"/>
                </a:lnTo>
                <a:lnTo>
                  <a:pt x="60" y="232"/>
                </a:lnTo>
                <a:lnTo>
                  <a:pt x="60" y="205"/>
                </a:lnTo>
                <a:lnTo>
                  <a:pt x="60" y="178"/>
                </a:lnTo>
                <a:lnTo>
                  <a:pt x="60" y="157"/>
                </a:lnTo>
                <a:lnTo>
                  <a:pt x="60" y="146"/>
                </a:lnTo>
                <a:lnTo>
                  <a:pt x="60" y="135"/>
                </a:lnTo>
                <a:lnTo>
                  <a:pt x="60" y="130"/>
                </a:lnTo>
                <a:lnTo>
                  <a:pt x="60" y="124"/>
                </a:lnTo>
                <a:lnTo>
                  <a:pt x="60" y="130"/>
                </a:lnTo>
                <a:lnTo>
                  <a:pt x="60" y="124"/>
                </a:lnTo>
                <a:lnTo>
                  <a:pt x="60" y="108"/>
                </a:lnTo>
                <a:lnTo>
                  <a:pt x="60" y="81"/>
                </a:lnTo>
                <a:lnTo>
                  <a:pt x="60" y="54"/>
                </a:lnTo>
                <a:lnTo>
                  <a:pt x="60" y="81"/>
                </a:lnTo>
                <a:lnTo>
                  <a:pt x="60" y="124"/>
                </a:lnTo>
                <a:lnTo>
                  <a:pt x="60" y="162"/>
                </a:lnTo>
                <a:lnTo>
                  <a:pt x="60" y="178"/>
                </a:lnTo>
                <a:lnTo>
                  <a:pt x="60" y="200"/>
                </a:lnTo>
                <a:lnTo>
                  <a:pt x="60" y="216"/>
                </a:lnTo>
                <a:lnTo>
                  <a:pt x="60" y="194"/>
                </a:lnTo>
                <a:lnTo>
                  <a:pt x="60" y="167"/>
                </a:lnTo>
                <a:lnTo>
                  <a:pt x="60" y="151"/>
                </a:lnTo>
                <a:lnTo>
                  <a:pt x="60" y="157"/>
                </a:lnTo>
                <a:lnTo>
                  <a:pt x="60" y="151"/>
                </a:lnTo>
                <a:lnTo>
                  <a:pt x="60" y="124"/>
                </a:lnTo>
                <a:lnTo>
                  <a:pt x="60" y="97"/>
                </a:lnTo>
                <a:lnTo>
                  <a:pt x="66" y="92"/>
                </a:lnTo>
                <a:lnTo>
                  <a:pt x="66" y="108"/>
                </a:lnTo>
                <a:lnTo>
                  <a:pt x="66" y="113"/>
                </a:lnTo>
                <a:lnTo>
                  <a:pt x="66" y="97"/>
                </a:lnTo>
                <a:lnTo>
                  <a:pt x="66" y="81"/>
                </a:lnTo>
                <a:lnTo>
                  <a:pt x="66" y="92"/>
                </a:lnTo>
                <a:lnTo>
                  <a:pt x="66" y="135"/>
                </a:lnTo>
                <a:lnTo>
                  <a:pt x="66" y="184"/>
                </a:lnTo>
                <a:lnTo>
                  <a:pt x="66" y="221"/>
                </a:lnTo>
                <a:lnTo>
                  <a:pt x="66" y="227"/>
                </a:lnTo>
                <a:lnTo>
                  <a:pt x="66" y="194"/>
                </a:lnTo>
                <a:lnTo>
                  <a:pt x="66" y="151"/>
                </a:lnTo>
                <a:lnTo>
                  <a:pt x="66" y="130"/>
                </a:lnTo>
                <a:lnTo>
                  <a:pt x="66" y="135"/>
                </a:lnTo>
                <a:lnTo>
                  <a:pt x="66" y="140"/>
                </a:lnTo>
                <a:lnTo>
                  <a:pt x="66" y="151"/>
                </a:lnTo>
                <a:lnTo>
                  <a:pt x="66" y="162"/>
                </a:lnTo>
                <a:lnTo>
                  <a:pt x="66" y="184"/>
                </a:lnTo>
                <a:lnTo>
                  <a:pt x="66" y="194"/>
                </a:lnTo>
                <a:lnTo>
                  <a:pt x="66" y="205"/>
                </a:lnTo>
                <a:lnTo>
                  <a:pt x="66" y="221"/>
                </a:lnTo>
                <a:lnTo>
                  <a:pt x="66" y="227"/>
                </a:lnTo>
                <a:lnTo>
                  <a:pt x="66" y="205"/>
                </a:lnTo>
                <a:lnTo>
                  <a:pt x="66" y="167"/>
                </a:lnTo>
                <a:lnTo>
                  <a:pt x="66" y="135"/>
                </a:lnTo>
                <a:lnTo>
                  <a:pt x="66" y="124"/>
                </a:lnTo>
                <a:lnTo>
                  <a:pt x="66" y="130"/>
                </a:lnTo>
                <a:lnTo>
                  <a:pt x="66" y="140"/>
                </a:lnTo>
                <a:lnTo>
                  <a:pt x="66" y="146"/>
                </a:lnTo>
                <a:lnTo>
                  <a:pt x="66" y="140"/>
                </a:lnTo>
                <a:lnTo>
                  <a:pt x="66" y="119"/>
                </a:lnTo>
                <a:lnTo>
                  <a:pt x="66" y="92"/>
                </a:lnTo>
                <a:lnTo>
                  <a:pt x="66" y="81"/>
                </a:lnTo>
                <a:lnTo>
                  <a:pt x="66" y="86"/>
                </a:lnTo>
                <a:lnTo>
                  <a:pt x="66" y="103"/>
                </a:lnTo>
                <a:lnTo>
                  <a:pt x="66" y="119"/>
                </a:lnTo>
                <a:lnTo>
                  <a:pt x="66" y="135"/>
                </a:lnTo>
                <a:lnTo>
                  <a:pt x="66" y="140"/>
                </a:lnTo>
                <a:lnTo>
                  <a:pt x="66" y="135"/>
                </a:lnTo>
                <a:lnTo>
                  <a:pt x="66" y="130"/>
                </a:lnTo>
                <a:lnTo>
                  <a:pt x="66" y="124"/>
                </a:lnTo>
                <a:lnTo>
                  <a:pt x="66" y="119"/>
                </a:lnTo>
                <a:lnTo>
                  <a:pt x="66" y="103"/>
                </a:lnTo>
                <a:lnTo>
                  <a:pt x="66" y="86"/>
                </a:lnTo>
                <a:lnTo>
                  <a:pt x="66" y="65"/>
                </a:lnTo>
                <a:lnTo>
                  <a:pt x="66" y="54"/>
                </a:lnTo>
                <a:lnTo>
                  <a:pt x="66" y="70"/>
                </a:lnTo>
                <a:lnTo>
                  <a:pt x="66" y="108"/>
                </a:lnTo>
                <a:lnTo>
                  <a:pt x="66" y="157"/>
                </a:lnTo>
                <a:lnTo>
                  <a:pt x="66" y="211"/>
                </a:lnTo>
                <a:lnTo>
                  <a:pt x="66" y="264"/>
                </a:lnTo>
                <a:lnTo>
                  <a:pt x="66" y="308"/>
                </a:lnTo>
                <a:lnTo>
                  <a:pt x="66" y="324"/>
                </a:lnTo>
                <a:lnTo>
                  <a:pt x="66" y="308"/>
                </a:lnTo>
                <a:lnTo>
                  <a:pt x="66" y="281"/>
                </a:lnTo>
                <a:lnTo>
                  <a:pt x="66" y="248"/>
                </a:lnTo>
                <a:lnTo>
                  <a:pt x="66" y="216"/>
                </a:lnTo>
                <a:lnTo>
                  <a:pt x="66" y="184"/>
                </a:lnTo>
                <a:lnTo>
                  <a:pt x="66" y="140"/>
                </a:lnTo>
                <a:lnTo>
                  <a:pt x="66" y="103"/>
                </a:lnTo>
                <a:lnTo>
                  <a:pt x="66" y="65"/>
                </a:lnTo>
                <a:lnTo>
                  <a:pt x="66" y="49"/>
                </a:lnTo>
                <a:lnTo>
                  <a:pt x="66" y="54"/>
                </a:lnTo>
                <a:lnTo>
                  <a:pt x="66" y="76"/>
                </a:lnTo>
                <a:lnTo>
                  <a:pt x="66" y="97"/>
                </a:lnTo>
                <a:lnTo>
                  <a:pt x="66" y="86"/>
                </a:lnTo>
                <a:lnTo>
                  <a:pt x="66" y="103"/>
                </a:lnTo>
                <a:lnTo>
                  <a:pt x="66" y="130"/>
                </a:lnTo>
                <a:lnTo>
                  <a:pt x="66" y="146"/>
                </a:lnTo>
                <a:lnTo>
                  <a:pt x="66" y="157"/>
                </a:lnTo>
                <a:lnTo>
                  <a:pt x="66" y="173"/>
                </a:lnTo>
                <a:lnTo>
                  <a:pt x="66" y="189"/>
                </a:lnTo>
                <a:lnTo>
                  <a:pt x="66" y="178"/>
                </a:lnTo>
                <a:lnTo>
                  <a:pt x="66" y="157"/>
                </a:lnTo>
                <a:lnTo>
                  <a:pt x="66" y="135"/>
                </a:lnTo>
                <a:lnTo>
                  <a:pt x="66" y="124"/>
                </a:lnTo>
                <a:lnTo>
                  <a:pt x="66" y="130"/>
                </a:lnTo>
                <a:lnTo>
                  <a:pt x="66" y="151"/>
                </a:lnTo>
                <a:lnTo>
                  <a:pt x="66" y="178"/>
                </a:lnTo>
                <a:lnTo>
                  <a:pt x="66" y="200"/>
                </a:lnTo>
                <a:lnTo>
                  <a:pt x="66" y="221"/>
                </a:lnTo>
                <a:lnTo>
                  <a:pt x="66" y="237"/>
                </a:lnTo>
                <a:lnTo>
                  <a:pt x="72" y="232"/>
                </a:lnTo>
                <a:lnTo>
                  <a:pt x="72" y="200"/>
                </a:lnTo>
                <a:lnTo>
                  <a:pt x="72" y="151"/>
                </a:lnTo>
                <a:lnTo>
                  <a:pt x="72" y="119"/>
                </a:lnTo>
                <a:lnTo>
                  <a:pt x="72" y="108"/>
                </a:lnTo>
                <a:lnTo>
                  <a:pt x="72" y="97"/>
                </a:lnTo>
                <a:lnTo>
                  <a:pt x="72" y="86"/>
                </a:lnTo>
                <a:lnTo>
                  <a:pt x="72" y="108"/>
                </a:lnTo>
                <a:lnTo>
                  <a:pt x="72" y="140"/>
                </a:lnTo>
                <a:lnTo>
                  <a:pt x="72" y="157"/>
                </a:lnTo>
                <a:lnTo>
                  <a:pt x="72" y="162"/>
                </a:lnTo>
                <a:lnTo>
                  <a:pt x="72" y="167"/>
                </a:lnTo>
                <a:lnTo>
                  <a:pt x="72" y="184"/>
                </a:lnTo>
                <a:lnTo>
                  <a:pt x="72" y="157"/>
                </a:lnTo>
                <a:lnTo>
                  <a:pt x="72" y="119"/>
                </a:lnTo>
                <a:lnTo>
                  <a:pt x="72" y="97"/>
                </a:lnTo>
                <a:lnTo>
                  <a:pt x="72" y="86"/>
                </a:lnTo>
                <a:lnTo>
                  <a:pt x="72" y="92"/>
                </a:lnTo>
                <a:lnTo>
                  <a:pt x="72" y="103"/>
                </a:lnTo>
                <a:lnTo>
                  <a:pt x="72" y="124"/>
                </a:lnTo>
                <a:lnTo>
                  <a:pt x="72" y="140"/>
                </a:lnTo>
                <a:lnTo>
                  <a:pt x="72" y="146"/>
                </a:lnTo>
                <a:lnTo>
                  <a:pt x="72" y="157"/>
                </a:lnTo>
                <a:lnTo>
                  <a:pt x="72" y="173"/>
                </a:lnTo>
                <a:lnTo>
                  <a:pt x="72" y="189"/>
                </a:lnTo>
                <a:lnTo>
                  <a:pt x="72" y="178"/>
                </a:lnTo>
                <a:lnTo>
                  <a:pt x="72" y="167"/>
                </a:lnTo>
                <a:lnTo>
                  <a:pt x="72" y="157"/>
                </a:lnTo>
                <a:lnTo>
                  <a:pt x="72" y="146"/>
                </a:lnTo>
                <a:lnTo>
                  <a:pt x="72" y="157"/>
                </a:lnTo>
                <a:lnTo>
                  <a:pt x="72" y="162"/>
                </a:lnTo>
                <a:lnTo>
                  <a:pt x="72" y="146"/>
                </a:lnTo>
                <a:lnTo>
                  <a:pt x="72" y="103"/>
                </a:lnTo>
                <a:lnTo>
                  <a:pt x="72" y="49"/>
                </a:lnTo>
                <a:lnTo>
                  <a:pt x="72" y="22"/>
                </a:lnTo>
                <a:lnTo>
                  <a:pt x="72" y="43"/>
                </a:lnTo>
                <a:lnTo>
                  <a:pt x="72" y="103"/>
                </a:lnTo>
                <a:lnTo>
                  <a:pt x="72" y="157"/>
                </a:lnTo>
                <a:lnTo>
                  <a:pt x="72" y="200"/>
                </a:lnTo>
                <a:lnTo>
                  <a:pt x="72" y="227"/>
                </a:lnTo>
                <a:lnTo>
                  <a:pt x="72" y="259"/>
                </a:lnTo>
                <a:lnTo>
                  <a:pt x="72" y="270"/>
                </a:lnTo>
                <a:lnTo>
                  <a:pt x="72" y="259"/>
                </a:lnTo>
                <a:lnTo>
                  <a:pt x="72" y="232"/>
                </a:lnTo>
                <a:lnTo>
                  <a:pt x="72" y="216"/>
                </a:lnTo>
                <a:lnTo>
                  <a:pt x="72" y="205"/>
                </a:lnTo>
                <a:lnTo>
                  <a:pt x="72" y="200"/>
                </a:lnTo>
                <a:lnTo>
                  <a:pt x="72" y="184"/>
                </a:lnTo>
                <a:lnTo>
                  <a:pt x="72" y="162"/>
                </a:lnTo>
                <a:lnTo>
                  <a:pt x="72" y="135"/>
                </a:lnTo>
                <a:lnTo>
                  <a:pt x="72" y="124"/>
                </a:lnTo>
                <a:lnTo>
                  <a:pt x="72" y="135"/>
                </a:lnTo>
                <a:lnTo>
                  <a:pt x="72" y="140"/>
                </a:lnTo>
                <a:lnTo>
                  <a:pt x="72" y="135"/>
                </a:lnTo>
                <a:lnTo>
                  <a:pt x="72" y="119"/>
                </a:lnTo>
                <a:lnTo>
                  <a:pt x="72" y="103"/>
                </a:lnTo>
                <a:lnTo>
                  <a:pt x="72" y="92"/>
                </a:lnTo>
                <a:lnTo>
                  <a:pt x="72" y="97"/>
                </a:lnTo>
                <a:lnTo>
                  <a:pt x="72" y="108"/>
                </a:lnTo>
                <a:lnTo>
                  <a:pt x="72" y="103"/>
                </a:lnTo>
                <a:lnTo>
                  <a:pt x="72" y="81"/>
                </a:lnTo>
                <a:lnTo>
                  <a:pt x="72" y="43"/>
                </a:lnTo>
                <a:lnTo>
                  <a:pt x="72" y="27"/>
                </a:lnTo>
                <a:lnTo>
                  <a:pt x="72" y="43"/>
                </a:lnTo>
                <a:lnTo>
                  <a:pt x="72" y="97"/>
                </a:lnTo>
                <a:lnTo>
                  <a:pt x="72" y="162"/>
                </a:lnTo>
                <a:lnTo>
                  <a:pt x="72" y="211"/>
                </a:lnTo>
                <a:lnTo>
                  <a:pt x="72" y="248"/>
                </a:lnTo>
                <a:lnTo>
                  <a:pt x="72" y="275"/>
                </a:lnTo>
                <a:lnTo>
                  <a:pt x="72" y="254"/>
                </a:lnTo>
                <a:lnTo>
                  <a:pt x="72" y="221"/>
                </a:lnTo>
                <a:lnTo>
                  <a:pt x="72" y="189"/>
                </a:lnTo>
                <a:lnTo>
                  <a:pt x="72" y="162"/>
                </a:lnTo>
                <a:lnTo>
                  <a:pt x="72" y="146"/>
                </a:lnTo>
                <a:lnTo>
                  <a:pt x="78" y="140"/>
                </a:lnTo>
                <a:lnTo>
                  <a:pt x="78" y="130"/>
                </a:lnTo>
                <a:lnTo>
                  <a:pt x="78" y="135"/>
                </a:lnTo>
                <a:lnTo>
                  <a:pt x="78" y="146"/>
                </a:lnTo>
                <a:lnTo>
                  <a:pt x="78" y="151"/>
                </a:lnTo>
                <a:lnTo>
                  <a:pt x="78" y="146"/>
                </a:lnTo>
                <a:lnTo>
                  <a:pt x="78" y="140"/>
                </a:lnTo>
                <a:lnTo>
                  <a:pt x="78" y="146"/>
                </a:lnTo>
                <a:lnTo>
                  <a:pt x="78" y="151"/>
                </a:lnTo>
                <a:lnTo>
                  <a:pt x="78" y="146"/>
                </a:lnTo>
                <a:lnTo>
                  <a:pt x="78" y="135"/>
                </a:lnTo>
                <a:lnTo>
                  <a:pt x="78" y="130"/>
                </a:lnTo>
                <a:lnTo>
                  <a:pt x="78" y="124"/>
                </a:lnTo>
                <a:lnTo>
                  <a:pt x="78" y="113"/>
                </a:lnTo>
                <a:lnTo>
                  <a:pt x="78" y="92"/>
                </a:lnTo>
                <a:lnTo>
                  <a:pt x="78" y="97"/>
                </a:lnTo>
                <a:lnTo>
                  <a:pt x="78" y="119"/>
                </a:lnTo>
                <a:lnTo>
                  <a:pt x="78" y="146"/>
                </a:lnTo>
                <a:lnTo>
                  <a:pt x="78" y="162"/>
                </a:lnTo>
                <a:lnTo>
                  <a:pt x="78" y="157"/>
                </a:lnTo>
                <a:lnTo>
                  <a:pt x="78" y="151"/>
                </a:lnTo>
                <a:lnTo>
                  <a:pt x="78" y="146"/>
                </a:lnTo>
                <a:lnTo>
                  <a:pt x="78" y="140"/>
                </a:lnTo>
                <a:lnTo>
                  <a:pt x="78" y="146"/>
                </a:lnTo>
                <a:lnTo>
                  <a:pt x="78" y="157"/>
                </a:lnTo>
                <a:lnTo>
                  <a:pt x="78" y="173"/>
                </a:lnTo>
                <a:lnTo>
                  <a:pt x="78" y="194"/>
                </a:lnTo>
                <a:lnTo>
                  <a:pt x="78" y="211"/>
                </a:lnTo>
                <a:lnTo>
                  <a:pt x="78" y="194"/>
                </a:lnTo>
                <a:lnTo>
                  <a:pt x="78" y="178"/>
                </a:lnTo>
                <a:lnTo>
                  <a:pt x="78" y="167"/>
                </a:lnTo>
                <a:lnTo>
                  <a:pt x="78" y="157"/>
                </a:lnTo>
                <a:lnTo>
                  <a:pt x="78" y="146"/>
                </a:lnTo>
                <a:lnTo>
                  <a:pt x="78" y="130"/>
                </a:lnTo>
                <a:lnTo>
                  <a:pt x="78" y="113"/>
                </a:lnTo>
                <a:lnTo>
                  <a:pt x="78" y="108"/>
                </a:lnTo>
                <a:lnTo>
                  <a:pt x="78" y="113"/>
                </a:lnTo>
                <a:lnTo>
                  <a:pt x="78" y="135"/>
                </a:lnTo>
                <a:lnTo>
                  <a:pt x="78" y="146"/>
                </a:lnTo>
                <a:lnTo>
                  <a:pt x="78" y="157"/>
                </a:lnTo>
                <a:lnTo>
                  <a:pt x="78" y="146"/>
                </a:lnTo>
                <a:lnTo>
                  <a:pt x="78" y="130"/>
                </a:lnTo>
                <a:lnTo>
                  <a:pt x="78" y="124"/>
                </a:lnTo>
                <a:lnTo>
                  <a:pt x="78" y="119"/>
                </a:lnTo>
                <a:lnTo>
                  <a:pt x="78" y="124"/>
                </a:lnTo>
                <a:lnTo>
                  <a:pt x="78" y="135"/>
                </a:lnTo>
                <a:lnTo>
                  <a:pt x="78" y="140"/>
                </a:lnTo>
                <a:lnTo>
                  <a:pt x="78" y="146"/>
                </a:lnTo>
                <a:lnTo>
                  <a:pt x="78" y="151"/>
                </a:lnTo>
                <a:lnTo>
                  <a:pt x="78" y="162"/>
                </a:lnTo>
                <a:lnTo>
                  <a:pt x="78" y="184"/>
                </a:lnTo>
                <a:lnTo>
                  <a:pt x="78" y="194"/>
                </a:lnTo>
                <a:lnTo>
                  <a:pt x="78" y="189"/>
                </a:lnTo>
                <a:lnTo>
                  <a:pt x="78" y="178"/>
                </a:lnTo>
                <a:lnTo>
                  <a:pt x="78" y="162"/>
                </a:lnTo>
                <a:lnTo>
                  <a:pt x="78" y="157"/>
                </a:lnTo>
                <a:lnTo>
                  <a:pt x="78" y="151"/>
                </a:lnTo>
                <a:lnTo>
                  <a:pt x="78" y="146"/>
                </a:lnTo>
                <a:lnTo>
                  <a:pt x="78" y="140"/>
                </a:lnTo>
                <a:lnTo>
                  <a:pt x="78" y="146"/>
                </a:lnTo>
                <a:lnTo>
                  <a:pt x="78" y="162"/>
                </a:lnTo>
                <a:lnTo>
                  <a:pt x="78" y="173"/>
                </a:lnTo>
                <a:lnTo>
                  <a:pt x="78" y="162"/>
                </a:lnTo>
                <a:lnTo>
                  <a:pt x="78" y="151"/>
                </a:lnTo>
                <a:lnTo>
                  <a:pt x="78" y="140"/>
                </a:lnTo>
                <a:lnTo>
                  <a:pt x="78" y="130"/>
                </a:lnTo>
                <a:lnTo>
                  <a:pt x="78" y="119"/>
                </a:lnTo>
                <a:lnTo>
                  <a:pt x="78" y="113"/>
                </a:lnTo>
                <a:lnTo>
                  <a:pt x="78" y="124"/>
                </a:lnTo>
                <a:lnTo>
                  <a:pt x="78" y="130"/>
                </a:lnTo>
                <a:lnTo>
                  <a:pt x="85" y="124"/>
                </a:lnTo>
                <a:lnTo>
                  <a:pt x="85" y="119"/>
                </a:lnTo>
                <a:lnTo>
                  <a:pt x="85" y="124"/>
                </a:lnTo>
                <a:lnTo>
                  <a:pt x="85" y="135"/>
                </a:lnTo>
                <a:lnTo>
                  <a:pt x="85" y="157"/>
                </a:lnTo>
                <a:lnTo>
                  <a:pt x="85" y="184"/>
                </a:lnTo>
                <a:lnTo>
                  <a:pt x="85" y="194"/>
                </a:lnTo>
                <a:lnTo>
                  <a:pt x="85" y="184"/>
                </a:lnTo>
                <a:lnTo>
                  <a:pt x="85" y="162"/>
                </a:lnTo>
                <a:lnTo>
                  <a:pt x="85" y="140"/>
                </a:lnTo>
                <a:lnTo>
                  <a:pt x="85" y="135"/>
                </a:lnTo>
                <a:lnTo>
                  <a:pt x="85" y="124"/>
                </a:lnTo>
                <a:lnTo>
                  <a:pt x="85" y="119"/>
                </a:lnTo>
                <a:lnTo>
                  <a:pt x="85" y="130"/>
                </a:lnTo>
                <a:lnTo>
                  <a:pt x="85" y="146"/>
                </a:lnTo>
                <a:lnTo>
                  <a:pt x="85" y="157"/>
                </a:lnTo>
                <a:lnTo>
                  <a:pt x="85" y="151"/>
                </a:lnTo>
                <a:lnTo>
                  <a:pt x="85" y="146"/>
                </a:lnTo>
                <a:lnTo>
                  <a:pt x="85" y="140"/>
                </a:lnTo>
                <a:lnTo>
                  <a:pt x="85" y="130"/>
                </a:lnTo>
                <a:lnTo>
                  <a:pt x="85" y="119"/>
                </a:lnTo>
                <a:lnTo>
                  <a:pt x="85" y="103"/>
                </a:lnTo>
                <a:lnTo>
                  <a:pt x="85" y="108"/>
                </a:lnTo>
                <a:lnTo>
                  <a:pt x="85" y="130"/>
                </a:lnTo>
                <a:lnTo>
                  <a:pt x="85" y="162"/>
                </a:lnTo>
                <a:lnTo>
                  <a:pt x="85" y="189"/>
                </a:lnTo>
                <a:lnTo>
                  <a:pt x="85" y="211"/>
                </a:lnTo>
                <a:lnTo>
                  <a:pt x="85" y="232"/>
                </a:lnTo>
                <a:lnTo>
                  <a:pt x="85" y="248"/>
                </a:lnTo>
                <a:lnTo>
                  <a:pt x="85" y="237"/>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6" name="Freeform 218"/>
          <p:cNvSpPr>
            <a:spLocks/>
          </p:cNvSpPr>
          <p:nvPr/>
        </p:nvSpPr>
        <p:spPr bwMode="auto">
          <a:xfrm>
            <a:off x="6888163" y="2328863"/>
            <a:ext cx="174625" cy="385762"/>
          </a:xfrm>
          <a:custGeom>
            <a:avLst/>
            <a:gdLst>
              <a:gd name="T0" fmla="*/ 0 w 78"/>
              <a:gd name="T1" fmla="*/ 125 h 308"/>
              <a:gd name="T2" fmla="*/ 0 w 78"/>
              <a:gd name="T3" fmla="*/ 157 h 308"/>
              <a:gd name="T4" fmla="*/ 6 w 78"/>
              <a:gd name="T5" fmla="*/ 119 h 308"/>
              <a:gd name="T6" fmla="*/ 6 w 78"/>
              <a:gd name="T7" fmla="*/ 98 h 308"/>
              <a:gd name="T8" fmla="*/ 6 w 78"/>
              <a:gd name="T9" fmla="*/ 200 h 308"/>
              <a:gd name="T10" fmla="*/ 6 w 78"/>
              <a:gd name="T11" fmla="*/ 92 h 308"/>
              <a:gd name="T12" fmla="*/ 6 w 78"/>
              <a:gd name="T13" fmla="*/ 168 h 308"/>
              <a:gd name="T14" fmla="*/ 12 w 78"/>
              <a:gd name="T15" fmla="*/ 125 h 308"/>
              <a:gd name="T16" fmla="*/ 12 w 78"/>
              <a:gd name="T17" fmla="*/ 108 h 308"/>
              <a:gd name="T18" fmla="*/ 12 w 78"/>
              <a:gd name="T19" fmla="*/ 54 h 308"/>
              <a:gd name="T20" fmla="*/ 12 w 78"/>
              <a:gd name="T21" fmla="*/ 71 h 308"/>
              <a:gd name="T22" fmla="*/ 18 w 78"/>
              <a:gd name="T23" fmla="*/ 162 h 308"/>
              <a:gd name="T24" fmla="*/ 18 w 78"/>
              <a:gd name="T25" fmla="*/ 162 h 308"/>
              <a:gd name="T26" fmla="*/ 18 w 78"/>
              <a:gd name="T27" fmla="*/ 114 h 308"/>
              <a:gd name="T28" fmla="*/ 18 w 78"/>
              <a:gd name="T29" fmla="*/ 130 h 308"/>
              <a:gd name="T30" fmla="*/ 24 w 78"/>
              <a:gd name="T31" fmla="*/ 173 h 308"/>
              <a:gd name="T32" fmla="*/ 24 w 78"/>
              <a:gd name="T33" fmla="*/ 189 h 308"/>
              <a:gd name="T34" fmla="*/ 24 w 78"/>
              <a:gd name="T35" fmla="*/ 125 h 308"/>
              <a:gd name="T36" fmla="*/ 24 w 78"/>
              <a:gd name="T37" fmla="*/ 157 h 308"/>
              <a:gd name="T38" fmla="*/ 24 w 78"/>
              <a:gd name="T39" fmla="*/ 173 h 308"/>
              <a:gd name="T40" fmla="*/ 30 w 78"/>
              <a:gd name="T41" fmla="*/ 125 h 308"/>
              <a:gd name="T42" fmla="*/ 30 w 78"/>
              <a:gd name="T43" fmla="*/ 81 h 308"/>
              <a:gd name="T44" fmla="*/ 30 w 78"/>
              <a:gd name="T45" fmla="*/ 92 h 308"/>
              <a:gd name="T46" fmla="*/ 30 w 78"/>
              <a:gd name="T47" fmla="*/ 265 h 308"/>
              <a:gd name="T48" fmla="*/ 36 w 78"/>
              <a:gd name="T49" fmla="*/ 222 h 308"/>
              <a:gd name="T50" fmla="*/ 36 w 78"/>
              <a:gd name="T51" fmla="*/ 222 h 308"/>
              <a:gd name="T52" fmla="*/ 36 w 78"/>
              <a:gd name="T53" fmla="*/ 173 h 308"/>
              <a:gd name="T54" fmla="*/ 36 w 78"/>
              <a:gd name="T55" fmla="*/ 162 h 308"/>
              <a:gd name="T56" fmla="*/ 36 w 78"/>
              <a:gd name="T57" fmla="*/ 146 h 308"/>
              <a:gd name="T58" fmla="*/ 42 w 78"/>
              <a:gd name="T59" fmla="*/ 195 h 308"/>
              <a:gd name="T60" fmla="*/ 42 w 78"/>
              <a:gd name="T61" fmla="*/ 130 h 308"/>
              <a:gd name="T62" fmla="*/ 42 w 78"/>
              <a:gd name="T63" fmla="*/ 125 h 308"/>
              <a:gd name="T64" fmla="*/ 42 w 78"/>
              <a:gd name="T65" fmla="*/ 130 h 308"/>
              <a:gd name="T66" fmla="*/ 48 w 78"/>
              <a:gd name="T67" fmla="*/ 179 h 308"/>
              <a:gd name="T68" fmla="*/ 48 w 78"/>
              <a:gd name="T69" fmla="*/ 146 h 308"/>
              <a:gd name="T70" fmla="*/ 48 w 78"/>
              <a:gd name="T71" fmla="*/ 168 h 308"/>
              <a:gd name="T72" fmla="*/ 48 w 78"/>
              <a:gd name="T73" fmla="*/ 54 h 308"/>
              <a:gd name="T74" fmla="*/ 48 w 78"/>
              <a:gd name="T75" fmla="*/ 108 h 308"/>
              <a:gd name="T76" fmla="*/ 54 w 78"/>
              <a:gd name="T77" fmla="*/ 125 h 308"/>
              <a:gd name="T78" fmla="*/ 54 w 78"/>
              <a:gd name="T79" fmla="*/ 179 h 308"/>
              <a:gd name="T80" fmla="*/ 54 w 78"/>
              <a:gd name="T81" fmla="*/ 119 h 308"/>
              <a:gd name="T82" fmla="*/ 54 w 78"/>
              <a:gd name="T83" fmla="*/ 152 h 308"/>
              <a:gd name="T84" fmla="*/ 60 w 78"/>
              <a:gd name="T85" fmla="*/ 179 h 308"/>
              <a:gd name="T86" fmla="*/ 60 w 78"/>
              <a:gd name="T87" fmla="*/ 146 h 308"/>
              <a:gd name="T88" fmla="*/ 60 w 78"/>
              <a:gd name="T89" fmla="*/ 179 h 308"/>
              <a:gd name="T90" fmla="*/ 60 w 78"/>
              <a:gd name="T91" fmla="*/ 168 h 308"/>
              <a:gd name="T92" fmla="*/ 66 w 78"/>
              <a:gd name="T93" fmla="*/ 184 h 308"/>
              <a:gd name="T94" fmla="*/ 66 w 78"/>
              <a:gd name="T95" fmla="*/ 119 h 308"/>
              <a:gd name="T96" fmla="*/ 66 w 78"/>
              <a:gd name="T97" fmla="*/ 168 h 308"/>
              <a:gd name="T98" fmla="*/ 66 w 78"/>
              <a:gd name="T99" fmla="*/ 141 h 308"/>
              <a:gd name="T100" fmla="*/ 66 w 78"/>
              <a:gd name="T101" fmla="*/ 189 h 308"/>
              <a:gd name="T102" fmla="*/ 72 w 78"/>
              <a:gd name="T103" fmla="*/ 168 h 308"/>
              <a:gd name="T104" fmla="*/ 72 w 78"/>
              <a:gd name="T105" fmla="*/ 173 h 308"/>
              <a:gd name="T106" fmla="*/ 72 w 78"/>
              <a:gd name="T107" fmla="*/ 152 h 308"/>
              <a:gd name="T108" fmla="*/ 72 w 78"/>
              <a:gd name="T109" fmla="*/ 119 h 308"/>
              <a:gd name="T110" fmla="*/ 72 w 78"/>
              <a:gd name="T111" fmla="*/ 125 h 308"/>
              <a:gd name="T112" fmla="*/ 78 w 78"/>
              <a:gd name="T113" fmla="*/ 125 h 308"/>
              <a:gd name="T114" fmla="*/ 78 w 78"/>
              <a:gd name="T115" fmla="*/ 222 h 308"/>
              <a:gd name="T116" fmla="*/ 78 w 78"/>
              <a:gd name="T117" fmla="*/ 135 h 308"/>
              <a:gd name="T118" fmla="*/ 78 w 78"/>
              <a:gd name="T119" fmla="*/ 24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308">
                <a:moveTo>
                  <a:pt x="0" y="232"/>
                </a:moveTo>
                <a:lnTo>
                  <a:pt x="0" y="200"/>
                </a:lnTo>
                <a:lnTo>
                  <a:pt x="0" y="173"/>
                </a:lnTo>
                <a:lnTo>
                  <a:pt x="0" y="152"/>
                </a:lnTo>
                <a:lnTo>
                  <a:pt x="0" y="141"/>
                </a:lnTo>
                <a:lnTo>
                  <a:pt x="0" y="130"/>
                </a:lnTo>
                <a:lnTo>
                  <a:pt x="0" y="103"/>
                </a:lnTo>
                <a:lnTo>
                  <a:pt x="0" y="76"/>
                </a:lnTo>
                <a:lnTo>
                  <a:pt x="0" y="81"/>
                </a:lnTo>
                <a:lnTo>
                  <a:pt x="0" y="114"/>
                </a:lnTo>
                <a:lnTo>
                  <a:pt x="0" y="157"/>
                </a:lnTo>
                <a:lnTo>
                  <a:pt x="0" y="173"/>
                </a:lnTo>
                <a:lnTo>
                  <a:pt x="0" y="162"/>
                </a:lnTo>
                <a:lnTo>
                  <a:pt x="0" y="152"/>
                </a:lnTo>
                <a:lnTo>
                  <a:pt x="0" y="141"/>
                </a:lnTo>
                <a:lnTo>
                  <a:pt x="0" y="130"/>
                </a:lnTo>
                <a:lnTo>
                  <a:pt x="0" y="125"/>
                </a:lnTo>
                <a:lnTo>
                  <a:pt x="0" y="114"/>
                </a:lnTo>
                <a:lnTo>
                  <a:pt x="0" y="103"/>
                </a:lnTo>
                <a:lnTo>
                  <a:pt x="0" y="108"/>
                </a:lnTo>
                <a:lnTo>
                  <a:pt x="0" y="130"/>
                </a:lnTo>
                <a:lnTo>
                  <a:pt x="0" y="146"/>
                </a:lnTo>
                <a:lnTo>
                  <a:pt x="0" y="152"/>
                </a:lnTo>
                <a:lnTo>
                  <a:pt x="0" y="141"/>
                </a:lnTo>
                <a:lnTo>
                  <a:pt x="0" y="130"/>
                </a:lnTo>
                <a:lnTo>
                  <a:pt x="0" y="108"/>
                </a:lnTo>
                <a:lnTo>
                  <a:pt x="0" y="81"/>
                </a:lnTo>
                <a:lnTo>
                  <a:pt x="0" y="65"/>
                </a:lnTo>
                <a:lnTo>
                  <a:pt x="0" y="76"/>
                </a:lnTo>
                <a:lnTo>
                  <a:pt x="0" y="108"/>
                </a:lnTo>
                <a:lnTo>
                  <a:pt x="0" y="125"/>
                </a:lnTo>
                <a:lnTo>
                  <a:pt x="0" y="114"/>
                </a:lnTo>
                <a:lnTo>
                  <a:pt x="0" y="119"/>
                </a:lnTo>
                <a:lnTo>
                  <a:pt x="0" y="157"/>
                </a:lnTo>
                <a:lnTo>
                  <a:pt x="0" y="206"/>
                </a:lnTo>
                <a:lnTo>
                  <a:pt x="0" y="243"/>
                </a:lnTo>
                <a:lnTo>
                  <a:pt x="0" y="254"/>
                </a:lnTo>
                <a:lnTo>
                  <a:pt x="0" y="243"/>
                </a:lnTo>
                <a:lnTo>
                  <a:pt x="0" y="232"/>
                </a:lnTo>
                <a:lnTo>
                  <a:pt x="0" y="216"/>
                </a:lnTo>
                <a:lnTo>
                  <a:pt x="0" y="184"/>
                </a:lnTo>
                <a:lnTo>
                  <a:pt x="0" y="152"/>
                </a:lnTo>
                <a:lnTo>
                  <a:pt x="0" y="130"/>
                </a:lnTo>
                <a:lnTo>
                  <a:pt x="0" y="114"/>
                </a:lnTo>
                <a:lnTo>
                  <a:pt x="0" y="119"/>
                </a:lnTo>
                <a:lnTo>
                  <a:pt x="0" y="130"/>
                </a:lnTo>
                <a:lnTo>
                  <a:pt x="0" y="141"/>
                </a:lnTo>
                <a:lnTo>
                  <a:pt x="0" y="135"/>
                </a:lnTo>
                <a:lnTo>
                  <a:pt x="0" y="130"/>
                </a:lnTo>
                <a:lnTo>
                  <a:pt x="6" y="125"/>
                </a:lnTo>
                <a:lnTo>
                  <a:pt x="6" y="119"/>
                </a:lnTo>
                <a:lnTo>
                  <a:pt x="6" y="103"/>
                </a:lnTo>
                <a:lnTo>
                  <a:pt x="6" y="87"/>
                </a:lnTo>
                <a:lnTo>
                  <a:pt x="6" y="81"/>
                </a:lnTo>
                <a:lnTo>
                  <a:pt x="6" y="98"/>
                </a:lnTo>
                <a:lnTo>
                  <a:pt x="6" y="114"/>
                </a:lnTo>
                <a:lnTo>
                  <a:pt x="6" y="119"/>
                </a:lnTo>
                <a:lnTo>
                  <a:pt x="6" y="125"/>
                </a:lnTo>
                <a:lnTo>
                  <a:pt x="6" y="135"/>
                </a:lnTo>
                <a:lnTo>
                  <a:pt x="6" y="152"/>
                </a:lnTo>
                <a:lnTo>
                  <a:pt x="6" y="168"/>
                </a:lnTo>
                <a:lnTo>
                  <a:pt x="6" y="179"/>
                </a:lnTo>
                <a:lnTo>
                  <a:pt x="6" y="162"/>
                </a:lnTo>
                <a:lnTo>
                  <a:pt x="6" y="141"/>
                </a:lnTo>
                <a:lnTo>
                  <a:pt x="6" y="119"/>
                </a:lnTo>
                <a:lnTo>
                  <a:pt x="6" y="114"/>
                </a:lnTo>
                <a:lnTo>
                  <a:pt x="6" y="108"/>
                </a:lnTo>
                <a:lnTo>
                  <a:pt x="6" y="98"/>
                </a:lnTo>
                <a:lnTo>
                  <a:pt x="6" y="92"/>
                </a:lnTo>
                <a:lnTo>
                  <a:pt x="6" y="108"/>
                </a:lnTo>
                <a:lnTo>
                  <a:pt x="6" y="146"/>
                </a:lnTo>
                <a:lnTo>
                  <a:pt x="6" y="179"/>
                </a:lnTo>
                <a:lnTo>
                  <a:pt x="6" y="206"/>
                </a:lnTo>
                <a:lnTo>
                  <a:pt x="6" y="216"/>
                </a:lnTo>
                <a:lnTo>
                  <a:pt x="6" y="200"/>
                </a:lnTo>
                <a:lnTo>
                  <a:pt x="6" y="173"/>
                </a:lnTo>
                <a:lnTo>
                  <a:pt x="6" y="146"/>
                </a:lnTo>
                <a:lnTo>
                  <a:pt x="6" y="130"/>
                </a:lnTo>
                <a:lnTo>
                  <a:pt x="6" y="125"/>
                </a:lnTo>
                <a:lnTo>
                  <a:pt x="6" y="114"/>
                </a:lnTo>
                <a:lnTo>
                  <a:pt x="6" y="108"/>
                </a:lnTo>
                <a:lnTo>
                  <a:pt x="6" y="125"/>
                </a:lnTo>
                <a:lnTo>
                  <a:pt x="6" y="157"/>
                </a:lnTo>
                <a:lnTo>
                  <a:pt x="6" y="195"/>
                </a:lnTo>
                <a:lnTo>
                  <a:pt x="6" y="200"/>
                </a:lnTo>
                <a:lnTo>
                  <a:pt x="6" y="168"/>
                </a:lnTo>
                <a:lnTo>
                  <a:pt x="6" y="125"/>
                </a:lnTo>
                <a:lnTo>
                  <a:pt x="6" y="108"/>
                </a:lnTo>
                <a:lnTo>
                  <a:pt x="6" y="114"/>
                </a:lnTo>
                <a:lnTo>
                  <a:pt x="6" y="130"/>
                </a:lnTo>
                <a:lnTo>
                  <a:pt x="6" y="152"/>
                </a:lnTo>
                <a:lnTo>
                  <a:pt x="6" y="168"/>
                </a:lnTo>
                <a:lnTo>
                  <a:pt x="6" y="195"/>
                </a:lnTo>
                <a:lnTo>
                  <a:pt x="6" y="216"/>
                </a:lnTo>
                <a:lnTo>
                  <a:pt x="6" y="222"/>
                </a:lnTo>
                <a:lnTo>
                  <a:pt x="6" y="206"/>
                </a:lnTo>
                <a:lnTo>
                  <a:pt x="6" y="179"/>
                </a:lnTo>
                <a:lnTo>
                  <a:pt x="6" y="157"/>
                </a:lnTo>
                <a:lnTo>
                  <a:pt x="6" y="141"/>
                </a:lnTo>
                <a:lnTo>
                  <a:pt x="6" y="130"/>
                </a:lnTo>
                <a:lnTo>
                  <a:pt x="6" y="114"/>
                </a:lnTo>
                <a:lnTo>
                  <a:pt x="6" y="92"/>
                </a:lnTo>
                <a:lnTo>
                  <a:pt x="6" y="71"/>
                </a:lnTo>
                <a:lnTo>
                  <a:pt x="6" y="60"/>
                </a:lnTo>
                <a:lnTo>
                  <a:pt x="6" y="76"/>
                </a:lnTo>
                <a:lnTo>
                  <a:pt x="6" y="103"/>
                </a:lnTo>
                <a:lnTo>
                  <a:pt x="6" y="119"/>
                </a:lnTo>
                <a:lnTo>
                  <a:pt x="6" y="125"/>
                </a:lnTo>
                <a:lnTo>
                  <a:pt x="6" y="130"/>
                </a:lnTo>
                <a:lnTo>
                  <a:pt x="6" y="141"/>
                </a:lnTo>
                <a:lnTo>
                  <a:pt x="6" y="152"/>
                </a:lnTo>
                <a:lnTo>
                  <a:pt x="6" y="157"/>
                </a:lnTo>
                <a:lnTo>
                  <a:pt x="6" y="162"/>
                </a:lnTo>
                <a:lnTo>
                  <a:pt x="6" y="173"/>
                </a:lnTo>
                <a:lnTo>
                  <a:pt x="6" y="152"/>
                </a:lnTo>
                <a:lnTo>
                  <a:pt x="6" y="135"/>
                </a:lnTo>
                <a:lnTo>
                  <a:pt x="6" y="146"/>
                </a:lnTo>
                <a:lnTo>
                  <a:pt x="6" y="162"/>
                </a:lnTo>
                <a:lnTo>
                  <a:pt x="6" y="168"/>
                </a:lnTo>
                <a:lnTo>
                  <a:pt x="6" y="157"/>
                </a:lnTo>
                <a:lnTo>
                  <a:pt x="6" y="152"/>
                </a:lnTo>
                <a:lnTo>
                  <a:pt x="6" y="146"/>
                </a:lnTo>
                <a:lnTo>
                  <a:pt x="6" y="141"/>
                </a:lnTo>
                <a:lnTo>
                  <a:pt x="6" y="125"/>
                </a:lnTo>
                <a:lnTo>
                  <a:pt x="6" y="103"/>
                </a:lnTo>
                <a:lnTo>
                  <a:pt x="6" y="108"/>
                </a:lnTo>
                <a:lnTo>
                  <a:pt x="6" y="125"/>
                </a:lnTo>
                <a:lnTo>
                  <a:pt x="6" y="146"/>
                </a:lnTo>
                <a:lnTo>
                  <a:pt x="12" y="141"/>
                </a:lnTo>
                <a:lnTo>
                  <a:pt x="12" y="146"/>
                </a:lnTo>
                <a:lnTo>
                  <a:pt x="12" y="157"/>
                </a:lnTo>
                <a:lnTo>
                  <a:pt x="12" y="168"/>
                </a:lnTo>
                <a:lnTo>
                  <a:pt x="12" y="173"/>
                </a:lnTo>
                <a:lnTo>
                  <a:pt x="12" y="162"/>
                </a:lnTo>
                <a:lnTo>
                  <a:pt x="12" y="141"/>
                </a:lnTo>
                <a:lnTo>
                  <a:pt x="12" y="125"/>
                </a:lnTo>
                <a:lnTo>
                  <a:pt x="12" y="119"/>
                </a:lnTo>
                <a:lnTo>
                  <a:pt x="12" y="114"/>
                </a:lnTo>
                <a:lnTo>
                  <a:pt x="12" y="119"/>
                </a:lnTo>
                <a:lnTo>
                  <a:pt x="12" y="135"/>
                </a:lnTo>
                <a:lnTo>
                  <a:pt x="12" y="141"/>
                </a:lnTo>
                <a:lnTo>
                  <a:pt x="12" y="135"/>
                </a:lnTo>
                <a:lnTo>
                  <a:pt x="12" y="130"/>
                </a:lnTo>
                <a:lnTo>
                  <a:pt x="12" y="141"/>
                </a:lnTo>
                <a:lnTo>
                  <a:pt x="12" y="157"/>
                </a:lnTo>
                <a:lnTo>
                  <a:pt x="12" y="179"/>
                </a:lnTo>
                <a:lnTo>
                  <a:pt x="12" y="195"/>
                </a:lnTo>
                <a:lnTo>
                  <a:pt x="12" y="206"/>
                </a:lnTo>
                <a:lnTo>
                  <a:pt x="12" y="195"/>
                </a:lnTo>
                <a:lnTo>
                  <a:pt x="12" y="173"/>
                </a:lnTo>
                <a:lnTo>
                  <a:pt x="12" y="152"/>
                </a:lnTo>
                <a:lnTo>
                  <a:pt x="12" y="135"/>
                </a:lnTo>
                <a:lnTo>
                  <a:pt x="12" y="108"/>
                </a:lnTo>
                <a:lnTo>
                  <a:pt x="12" y="76"/>
                </a:lnTo>
                <a:lnTo>
                  <a:pt x="12" y="60"/>
                </a:lnTo>
                <a:lnTo>
                  <a:pt x="12" y="76"/>
                </a:lnTo>
                <a:lnTo>
                  <a:pt x="12" y="119"/>
                </a:lnTo>
                <a:lnTo>
                  <a:pt x="12" y="168"/>
                </a:lnTo>
                <a:lnTo>
                  <a:pt x="12" y="206"/>
                </a:lnTo>
                <a:lnTo>
                  <a:pt x="12" y="227"/>
                </a:lnTo>
                <a:lnTo>
                  <a:pt x="12" y="232"/>
                </a:lnTo>
                <a:lnTo>
                  <a:pt x="12" y="211"/>
                </a:lnTo>
                <a:lnTo>
                  <a:pt x="12" y="179"/>
                </a:lnTo>
                <a:lnTo>
                  <a:pt x="12" y="146"/>
                </a:lnTo>
                <a:lnTo>
                  <a:pt x="12" y="125"/>
                </a:lnTo>
                <a:lnTo>
                  <a:pt x="12" y="108"/>
                </a:lnTo>
                <a:lnTo>
                  <a:pt x="12" y="81"/>
                </a:lnTo>
                <a:lnTo>
                  <a:pt x="12" y="54"/>
                </a:lnTo>
                <a:lnTo>
                  <a:pt x="12" y="44"/>
                </a:lnTo>
                <a:lnTo>
                  <a:pt x="12" y="54"/>
                </a:lnTo>
                <a:lnTo>
                  <a:pt x="12" y="92"/>
                </a:lnTo>
                <a:lnTo>
                  <a:pt x="12" y="125"/>
                </a:lnTo>
                <a:lnTo>
                  <a:pt x="12" y="141"/>
                </a:lnTo>
                <a:lnTo>
                  <a:pt x="12" y="152"/>
                </a:lnTo>
                <a:lnTo>
                  <a:pt x="12" y="173"/>
                </a:lnTo>
                <a:lnTo>
                  <a:pt x="12" y="200"/>
                </a:lnTo>
                <a:lnTo>
                  <a:pt x="12" y="206"/>
                </a:lnTo>
                <a:lnTo>
                  <a:pt x="12" y="189"/>
                </a:lnTo>
                <a:lnTo>
                  <a:pt x="12" y="173"/>
                </a:lnTo>
                <a:lnTo>
                  <a:pt x="12" y="162"/>
                </a:lnTo>
                <a:lnTo>
                  <a:pt x="12" y="168"/>
                </a:lnTo>
                <a:lnTo>
                  <a:pt x="12" y="157"/>
                </a:lnTo>
                <a:lnTo>
                  <a:pt x="12" y="141"/>
                </a:lnTo>
                <a:lnTo>
                  <a:pt x="12" y="125"/>
                </a:lnTo>
                <a:lnTo>
                  <a:pt x="12" y="108"/>
                </a:lnTo>
                <a:lnTo>
                  <a:pt x="12" y="81"/>
                </a:lnTo>
                <a:lnTo>
                  <a:pt x="12" y="71"/>
                </a:lnTo>
                <a:lnTo>
                  <a:pt x="12" y="92"/>
                </a:lnTo>
                <a:lnTo>
                  <a:pt x="12" y="125"/>
                </a:lnTo>
                <a:lnTo>
                  <a:pt x="12" y="141"/>
                </a:lnTo>
                <a:lnTo>
                  <a:pt x="12" y="152"/>
                </a:lnTo>
                <a:lnTo>
                  <a:pt x="12" y="162"/>
                </a:lnTo>
                <a:lnTo>
                  <a:pt x="12" y="168"/>
                </a:lnTo>
                <a:lnTo>
                  <a:pt x="12" y="162"/>
                </a:lnTo>
                <a:lnTo>
                  <a:pt x="12" y="152"/>
                </a:lnTo>
                <a:lnTo>
                  <a:pt x="12" y="146"/>
                </a:lnTo>
                <a:lnTo>
                  <a:pt x="12" y="152"/>
                </a:lnTo>
                <a:lnTo>
                  <a:pt x="12" y="146"/>
                </a:lnTo>
                <a:lnTo>
                  <a:pt x="12" y="152"/>
                </a:lnTo>
                <a:lnTo>
                  <a:pt x="18" y="157"/>
                </a:lnTo>
                <a:lnTo>
                  <a:pt x="18" y="162"/>
                </a:lnTo>
                <a:lnTo>
                  <a:pt x="18" y="173"/>
                </a:lnTo>
                <a:lnTo>
                  <a:pt x="18" y="168"/>
                </a:lnTo>
                <a:lnTo>
                  <a:pt x="18" y="162"/>
                </a:lnTo>
                <a:lnTo>
                  <a:pt x="18" y="157"/>
                </a:lnTo>
                <a:lnTo>
                  <a:pt x="18" y="152"/>
                </a:lnTo>
                <a:lnTo>
                  <a:pt x="18" y="135"/>
                </a:lnTo>
                <a:lnTo>
                  <a:pt x="18" y="119"/>
                </a:lnTo>
                <a:lnTo>
                  <a:pt x="18" y="114"/>
                </a:lnTo>
                <a:lnTo>
                  <a:pt x="18" y="125"/>
                </a:lnTo>
                <a:lnTo>
                  <a:pt x="18" y="130"/>
                </a:lnTo>
                <a:lnTo>
                  <a:pt x="18" y="141"/>
                </a:lnTo>
                <a:lnTo>
                  <a:pt x="18" y="146"/>
                </a:lnTo>
                <a:lnTo>
                  <a:pt x="18" y="141"/>
                </a:lnTo>
                <a:lnTo>
                  <a:pt x="18" y="130"/>
                </a:lnTo>
                <a:lnTo>
                  <a:pt x="18" y="135"/>
                </a:lnTo>
                <a:lnTo>
                  <a:pt x="18" y="141"/>
                </a:lnTo>
                <a:lnTo>
                  <a:pt x="18" y="146"/>
                </a:lnTo>
                <a:lnTo>
                  <a:pt x="18" y="141"/>
                </a:lnTo>
                <a:lnTo>
                  <a:pt x="18" y="152"/>
                </a:lnTo>
                <a:lnTo>
                  <a:pt x="18" y="162"/>
                </a:lnTo>
                <a:lnTo>
                  <a:pt x="18" y="173"/>
                </a:lnTo>
                <a:lnTo>
                  <a:pt x="18" y="168"/>
                </a:lnTo>
                <a:lnTo>
                  <a:pt x="18" y="157"/>
                </a:lnTo>
                <a:lnTo>
                  <a:pt x="18" y="152"/>
                </a:lnTo>
                <a:lnTo>
                  <a:pt x="18" y="146"/>
                </a:lnTo>
                <a:lnTo>
                  <a:pt x="18" y="141"/>
                </a:lnTo>
                <a:lnTo>
                  <a:pt x="18" y="130"/>
                </a:lnTo>
                <a:lnTo>
                  <a:pt x="18" y="119"/>
                </a:lnTo>
                <a:lnTo>
                  <a:pt x="18" y="114"/>
                </a:lnTo>
                <a:lnTo>
                  <a:pt x="18" y="125"/>
                </a:lnTo>
                <a:lnTo>
                  <a:pt x="18" y="130"/>
                </a:lnTo>
                <a:lnTo>
                  <a:pt x="18" y="125"/>
                </a:lnTo>
                <a:lnTo>
                  <a:pt x="18" y="130"/>
                </a:lnTo>
                <a:lnTo>
                  <a:pt x="18" y="146"/>
                </a:lnTo>
                <a:lnTo>
                  <a:pt x="18" y="162"/>
                </a:lnTo>
                <a:lnTo>
                  <a:pt x="18" y="141"/>
                </a:lnTo>
                <a:lnTo>
                  <a:pt x="18" y="114"/>
                </a:lnTo>
                <a:lnTo>
                  <a:pt x="18" y="108"/>
                </a:lnTo>
                <a:lnTo>
                  <a:pt x="18" y="114"/>
                </a:lnTo>
                <a:lnTo>
                  <a:pt x="18" y="119"/>
                </a:lnTo>
                <a:lnTo>
                  <a:pt x="18" y="125"/>
                </a:lnTo>
                <a:lnTo>
                  <a:pt x="18" y="141"/>
                </a:lnTo>
                <a:lnTo>
                  <a:pt x="18" y="146"/>
                </a:lnTo>
                <a:lnTo>
                  <a:pt x="18" y="152"/>
                </a:lnTo>
                <a:lnTo>
                  <a:pt x="18" y="157"/>
                </a:lnTo>
                <a:lnTo>
                  <a:pt x="18" y="168"/>
                </a:lnTo>
                <a:lnTo>
                  <a:pt x="18" y="179"/>
                </a:lnTo>
                <a:lnTo>
                  <a:pt x="18" y="184"/>
                </a:lnTo>
                <a:lnTo>
                  <a:pt x="18" y="179"/>
                </a:lnTo>
                <a:lnTo>
                  <a:pt x="18" y="168"/>
                </a:lnTo>
                <a:lnTo>
                  <a:pt x="18" y="157"/>
                </a:lnTo>
                <a:lnTo>
                  <a:pt x="18" y="146"/>
                </a:lnTo>
                <a:lnTo>
                  <a:pt x="18" y="141"/>
                </a:lnTo>
                <a:lnTo>
                  <a:pt x="18" y="130"/>
                </a:lnTo>
                <a:lnTo>
                  <a:pt x="18" y="125"/>
                </a:lnTo>
                <a:lnTo>
                  <a:pt x="18" y="119"/>
                </a:lnTo>
                <a:lnTo>
                  <a:pt x="18" y="114"/>
                </a:lnTo>
                <a:lnTo>
                  <a:pt x="18" y="108"/>
                </a:lnTo>
                <a:lnTo>
                  <a:pt x="18" y="103"/>
                </a:lnTo>
                <a:lnTo>
                  <a:pt x="18" y="87"/>
                </a:lnTo>
                <a:lnTo>
                  <a:pt x="18" y="71"/>
                </a:lnTo>
                <a:lnTo>
                  <a:pt x="18" y="76"/>
                </a:lnTo>
                <a:lnTo>
                  <a:pt x="18" y="98"/>
                </a:lnTo>
                <a:lnTo>
                  <a:pt x="18" y="130"/>
                </a:lnTo>
                <a:lnTo>
                  <a:pt x="18" y="162"/>
                </a:lnTo>
                <a:lnTo>
                  <a:pt x="18" y="200"/>
                </a:lnTo>
                <a:lnTo>
                  <a:pt x="18" y="227"/>
                </a:lnTo>
                <a:lnTo>
                  <a:pt x="24" y="238"/>
                </a:lnTo>
                <a:lnTo>
                  <a:pt x="24" y="216"/>
                </a:lnTo>
                <a:lnTo>
                  <a:pt x="24" y="195"/>
                </a:lnTo>
                <a:lnTo>
                  <a:pt x="24" y="173"/>
                </a:lnTo>
                <a:lnTo>
                  <a:pt x="24" y="162"/>
                </a:lnTo>
                <a:lnTo>
                  <a:pt x="24" y="157"/>
                </a:lnTo>
                <a:lnTo>
                  <a:pt x="24" y="152"/>
                </a:lnTo>
                <a:lnTo>
                  <a:pt x="24" y="146"/>
                </a:lnTo>
                <a:lnTo>
                  <a:pt x="24" y="130"/>
                </a:lnTo>
                <a:lnTo>
                  <a:pt x="24" y="103"/>
                </a:lnTo>
                <a:lnTo>
                  <a:pt x="24" y="92"/>
                </a:lnTo>
                <a:lnTo>
                  <a:pt x="24" y="103"/>
                </a:lnTo>
                <a:lnTo>
                  <a:pt x="24" y="114"/>
                </a:lnTo>
                <a:lnTo>
                  <a:pt x="24" y="119"/>
                </a:lnTo>
                <a:lnTo>
                  <a:pt x="24" y="125"/>
                </a:lnTo>
                <a:lnTo>
                  <a:pt x="24" y="130"/>
                </a:lnTo>
                <a:lnTo>
                  <a:pt x="24" y="135"/>
                </a:lnTo>
                <a:lnTo>
                  <a:pt x="24" y="141"/>
                </a:lnTo>
                <a:lnTo>
                  <a:pt x="24" y="157"/>
                </a:lnTo>
                <a:lnTo>
                  <a:pt x="24" y="179"/>
                </a:lnTo>
                <a:lnTo>
                  <a:pt x="24" y="189"/>
                </a:lnTo>
                <a:lnTo>
                  <a:pt x="24" y="179"/>
                </a:lnTo>
                <a:lnTo>
                  <a:pt x="24" y="168"/>
                </a:lnTo>
                <a:lnTo>
                  <a:pt x="24" y="162"/>
                </a:lnTo>
                <a:lnTo>
                  <a:pt x="24" y="157"/>
                </a:lnTo>
                <a:lnTo>
                  <a:pt x="24" y="146"/>
                </a:lnTo>
                <a:lnTo>
                  <a:pt x="24" y="130"/>
                </a:lnTo>
                <a:lnTo>
                  <a:pt x="24" y="125"/>
                </a:lnTo>
                <a:lnTo>
                  <a:pt x="24" y="141"/>
                </a:lnTo>
                <a:lnTo>
                  <a:pt x="24" y="146"/>
                </a:lnTo>
                <a:lnTo>
                  <a:pt x="24" y="141"/>
                </a:lnTo>
                <a:lnTo>
                  <a:pt x="24" y="135"/>
                </a:lnTo>
                <a:lnTo>
                  <a:pt x="24" y="130"/>
                </a:lnTo>
                <a:lnTo>
                  <a:pt x="24" y="119"/>
                </a:lnTo>
                <a:lnTo>
                  <a:pt x="24" y="108"/>
                </a:lnTo>
                <a:lnTo>
                  <a:pt x="24" y="92"/>
                </a:lnTo>
                <a:lnTo>
                  <a:pt x="24" y="103"/>
                </a:lnTo>
                <a:lnTo>
                  <a:pt x="24" y="125"/>
                </a:lnTo>
                <a:lnTo>
                  <a:pt x="24" y="146"/>
                </a:lnTo>
                <a:lnTo>
                  <a:pt x="24" y="152"/>
                </a:lnTo>
                <a:lnTo>
                  <a:pt x="24" y="162"/>
                </a:lnTo>
                <a:lnTo>
                  <a:pt x="24" y="173"/>
                </a:lnTo>
                <a:lnTo>
                  <a:pt x="24" y="162"/>
                </a:lnTo>
                <a:lnTo>
                  <a:pt x="24" y="146"/>
                </a:lnTo>
                <a:lnTo>
                  <a:pt x="24" y="141"/>
                </a:lnTo>
                <a:lnTo>
                  <a:pt x="24" y="146"/>
                </a:lnTo>
                <a:lnTo>
                  <a:pt x="24" y="168"/>
                </a:lnTo>
                <a:lnTo>
                  <a:pt x="24" y="184"/>
                </a:lnTo>
                <a:lnTo>
                  <a:pt x="24" y="173"/>
                </a:lnTo>
                <a:lnTo>
                  <a:pt x="24" y="162"/>
                </a:lnTo>
                <a:lnTo>
                  <a:pt x="24" y="157"/>
                </a:lnTo>
                <a:lnTo>
                  <a:pt x="24" y="162"/>
                </a:lnTo>
                <a:lnTo>
                  <a:pt x="24" y="157"/>
                </a:lnTo>
                <a:lnTo>
                  <a:pt x="24" y="162"/>
                </a:lnTo>
                <a:lnTo>
                  <a:pt x="24" y="157"/>
                </a:lnTo>
                <a:lnTo>
                  <a:pt x="24" y="152"/>
                </a:lnTo>
                <a:lnTo>
                  <a:pt x="24" y="130"/>
                </a:lnTo>
                <a:lnTo>
                  <a:pt x="24" y="98"/>
                </a:lnTo>
                <a:lnTo>
                  <a:pt x="24" y="65"/>
                </a:lnTo>
                <a:lnTo>
                  <a:pt x="24" y="49"/>
                </a:lnTo>
                <a:lnTo>
                  <a:pt x="24" y="60"/>
                </a:lnTo>
                <a:lnTo>
                  <a:pt x="24" y="87"/>
                </a:lnTo>
                <a:lnTo>
                  <a:pt x="24" y="114"/>
                </a:lnTo>
                <a:lnTo>
                  <a:pt x="24" y="119"/>
                </a:lnTo>
                <a:lnTo>
                  <a:pt x="24" y="141"/>
                </a:lnTo>
                <a:lnTo>
                  <a:pt x="24" y="173"/>
                </a:lnTo>
                <a:lnTo>
                  <a:pt x="24" y="195"/>
                </a:lnTo>
                <a:lnTo>
                  <a:pt x="24" y="173"/>
                </a:lnTo>
                <a:lnTo>
                  <a:pt x="24" y="119"/>
                </a:lnTo>
                <a:lnTo>
                  <a:pt x="24" y="76"/>
                </a:lnTo>
                <a:lnTo>
                  <a:pt x="24" y="114"/>
                </a:lnTo>
                <a:lnTo>
                  <a:pt x="24" y="173"/>
                </a:lnTo>
                <a:lnTo>
                  <a:pt x="24" y="238"/>
                </a:lnTo>
                <a:lnTo>
                  <a:pt x="30" y="281"/>
                </a:lnTo>
                <a:lnTo>
                  <a:pt x="30" y="303"/>
                </a:lnTo>
                <a:lnTo>
                  <a:pt x="30" y="297"/>
                </a:lnTo>
                <a:lnTo>
                  <a:pt x="30" y="265"/>
                </a:lnTo>
                <a:lnTo>
                  <a:pt x="30" y="216"/>
                </a:lnTo>
                <a:lnTo>
                  <a:pt x="30" y="162"/>
                </a:lnTo>
                <a:lnTo>
                  <a:pt x="30" y="114"/>
                </a:lnTo>
                <a:lnTo>
                  <a:pt x="30" y="76"/>
                </a:lnTo>
                <a:lnTo>
                  <a:pt x="30" y="54"/>
                </a:lnTo>
                <a:lnTo>
                  <a:pt x="30" y="49"/>
                </a:lnTo>
                <a:lnTo>
                  <a:pt x="30" y="60"/>
                </a:lnTo>
                <a:lnTo>
                  <a:pt x="30" y="76"/>
                </a:lnTo>
                <a:lnTo>
                  <a:pt x="30" y="87"/>
                </a:lnTo>
                <a:lnTo>
                  <a:pt x="30" y="92"/>
                </a:lnTo>
                <a:lnTo>
                  <a:pt x="30" y="108"/>
                </a:lnTo>
                <a:lnTo>
                  <a:pt x="30" y="125"/>
                </a:lnTo>
                <a:lnTo>
                  <a:pt x="30" y="146"/>
                </a:lnTo>
                <a:lnTo>
                  <a:pt x="30" y="152"/>
                </a:lnTo>
                <a:lnTo>
                  <a:pt x="30" y="146"/>
                </a:lnTo>
                <a:lnTo>
                  <a:pt x="30" y="141"/>
                </a:lnTo>
                <a:lnTo>
                  <a:pt x="30" y="130"/>
                </a:lnTo>
                <a:lnTo>
                  <a:pt x="30" y="125"/>
                </a:lnTo>
                <a:lnTo>
                  <a:pt x="30" y="135"/>
                </a:lnTo>
                <a:lnTo>
                  <a:pt x="30" y="146"/>
                </a:lnTo>
                <a:lnTo>
                  <a:pt x="30" y="157"/>
                </a:lnTo>
                <a:lnTo>
                  <a:pt x="30" y="168"/>
                </a:lnTo>
                <a:lnTo>
                  <a:pt x="30" y="173"/>
                </a:lnTo>
                <a:lnTo>
                  <a:pt x="30" y="162"/>
                </a:lnTo>
                <a:lnTo>
                  <a:pt x="30" y="141"/>
                </a:lnTo>
                <a:lnTo>
                  <a:pt x="30" y="125"/>
                </a:lnTo>
                <a:lnTo>
                  <a:pt x="30" y="108"/>
                </a:lnTo>
                <a:lnTo>
                  <a:pt x="30" y="92"/>
                </a:lnTo>
                <a:lnTo>
                  <a:pt x="30" y="81"/>
                </a:lnTo>
                <a:lnTo>
                  <a:pt x="30" y="92"/>
                </a:lnTo>
                <a:lnTo>
                  <a:pt x="30" y="130"/>
                </a:lnTo>
                <a:lnTo>
                  <a:pt x="30" y="173"/>
                </a:lnTo>
                <a:lnTo>
                  <a:pt x="30" y="206"/>
                </a:lnTo>
                <a:lnTo>
                  <a:pt x="30" y="227"/>
                </a:lnTo>
                <a:lnTo>
                  <a:pt x="30" y="238"/>
                </a:lnTo>
                <a:lnTo>
                  <a:pt x="30" y="232"/>
                </a:lnTo>
                <a:lnTo>
                  <a:pt x="30" y="216"/>
                </a:lnTo>
                <a:lnTo>
                  <a:pt x="30" y="184"/>
                </a:lnTo>
                <a:lnTo>
                  <a:pt x="30" y="162"/>
                </a:lnTo>
                <a:lnTo>
                  <a:pt x="30" y="146"/>
                </a:lnTo>
                <a:lnTo>
                  <a:pt x="30" y="141"/>
                </a:lnTo>
                <a:lnTo>
                  <a:pt x="30" y="135"/>
                </a:lnTo>
                <a:lnTo>
                  <a:pt x="30" y="119"/>
                </a:lnTo>
                <a:lnTo>
                  <a:pt x="30" y="98"/>
                </a:lnTo>
                <a:lnTo>
                  <a:pt x="30" y="71"/>
                </a:lnTo>
                <a:lnTo>
                  <a:pt x="30" y="92"/>
                </a:lnTo>
                <a:lnTo>
                  <a:pt x="30" y="119"/>
                </a:lnTo>
                <a:lnTo>
                  <a:pt x="30" y="130"/>
                </a:lnTo>
                <a:lnTo>
                  <a:pt x="30" y="125"/>
                </a:lnTo>
                <a:lnTo>
                  <a:pt x="30" y="119"/>
                </a:lnTo>
                <a:lnTo>
                  <a:pt x="30" y="135"/>
                </a:lnTo>
                <a:lnTo>
                  <a:pt x="30" y="146"/>
                </a:lnTo>
                <a:lnTo>
                  <a:pt x="30" y="152"/>
                </a:lnTo>
                <a:lnTo>
                  <a:pt x="30" y="146"/>
                </a:lnTo>
                <a:lnTo>
                  <a:pt x="30" y="130"/>
                </a:lnTo>
                <a:lnTo>
                  <a:pt x="30" y="108"/>
                </a:lnTo>
                <a:lnTo>
                  <a:pt x="30" y="92"/>
                </a:lnTo>
                <a:lnTo>
                  <a:pt x="30" y="87"/>
                </a:lnTo>
                <a:lnTo>
                  <a:pt x="30" y="108"/>
                </a:lnTo>
                <a:lnTo>
                  <a:pt x="30" y="152"/>
                </a:lnTo>
                <a:lnTo>
                  <a:pt x="30" y="195"/>
                </a:lnTo>
                <a:lnTo>
                  <a:pt x="30" y="238"/>
                </a:lnTo>
                <a:lnTo>
                  <a:pt x="30" y="265"/>
                </a:lnTo>
                <a:lnTo>
                  <a:pt x="30" y="276"/>
                </a:lnTo>
                <a:lnTo>
                  <a:pt x="30" y="259"/>
                </a:lnTo>
                <a:lnTo>
                  <a:pt x="30" y="232"/>
                </a:lnTo>
                <a:lnTo>
                  <a:pt x="30" y="195"/>
                </a:lnTo>
                <a:lnTo>
                  <a:pt x="30" y="157"/>
                </a:lnTo>
                <a:lnTo>
                  <a:pt x="30" y="135"/>
                </a:lnTo>
                <a:lnTo>
                  <a:pt x="30" y="114"/>
                </a:lnTo>
                <a:lnTo>
                  <a:pt x="30" y="81"/>
                </a:lnTo>
                <a:lnTo>
                  <a:pt x="30" y="38"/>
                </a:lnTo>
                <a:lnTo>
                  <a:pt x="30" y="17"/>
                </a:lnTo>
                <a:lnTo>
                  <a:pt x="30" y="22"/>
                </a:lnTo>
                <a:lnTo>
                  <a:pt x="30" y="54"/>
                </a:lnTo>
                <a:lnTo>
                  <a:pt x="30" y="98"/>
                </a:lnTo>
                <a:lnTo>
                  <a:pt x="30" y="130"/>
                </a:lnTo>
                <a:lnTo>
                  <a:pt x="36" y="162"/>
                </a:lnTo>
                <a:lnTo>
                  <a:pt x="36" y="189"/>
                </a:lnTo>
                <a:lnTo>
                  <a:pt x="36" y="222"/>
                </a:lnTo>
                <a:lnTo>
                  <a:pt x="36" y="243"/>
                </a:lnTo>
                <a:lnTo>
                  <a:pt x="36" y="232"/>
                </a:lnTo>
                <a:lnTo>
                  <a:pt x="36" y="189"/>
                </a:lnTo>
                <a:lnTo>
                  <a:pt x="36" y="146"/>
                </a:lnTo>
                <a:lnTo>
                  <a:pt x="36" y="130"/>
                </a:lnTo>
                <a:lnTo>
                  <a:pt x="36" y="135"/>
                </a:lnTo>
                <a:lnTo>
                  <a:pt x="36" y="119"/>
                </a:lnTo>
                <a:lnTo>
                  <a:pt x="36" y="76"/>
                </a:lnTo>
                <a:lnTo>
                  <a:pt x="36" y="44"/>
                </a:lnTo>
                <a:lnTo>
                  <a:pt x="36" y="54"/>
                </a:lnTo>
                <a:lnTo>
                  <a:pt x="36" y="87"/>
                </a:lnTo>
                <a:lnTo>
                  <a:pt x="36" y="125"/>
                </a:lnTo>
                <a:lnTo>
                  <a:pt x="36" y="146"/>
                </a:lnTo>
                <a:lnTo>
                  <a:pt x="36" y="157"/>
                </a:lnTo>
                <a:lnTo>
                  <a:pt x="36" y="173"/>
                </a:lnTo>
                <a:lnTo>
                  <a:pt x="36" y="195"/>
                </a:lnTo>
                <a:lnTo>
                  <a:pt x="36" y="222"/>
                </a:lnTo>
                <a:lnTo>
                  <a:pt x="36" y="216"/>
                </a:lnTo>
                <a:lnTo>
                  <a:pt x="36" y="179"/>
                </a:lnTo>
                <a:lnTo>
                  <a:pt x="36" y="141"/>
                </a:lnTo>
                <a:lnTo>
                  <a:pt x="36" y="119"/>
                </a:lnTo>
                <a:lnTo>
                  <a:pt x="36" y="108"/>
                </a:lnTo>
                <a:lnTo>
                  <a:pt x="36" y="92"/>
                </a:lnTo>
                <a:lnTo>
                  <a:pt x="36" y="98"/>
                </a:lnTo>
                <a:lnTo>
                  <a:pt x="36" y="119"/>
                </a:lnTo>
                <a:lnTo>
                  <a:pt x="36" y="146"/>
                </a:lnTo>
                <a:lnTo>
                  <a:pt x="36" y="152"/>
                </a:lnTo>
                <a:lnTo>
                  <a:pt x="36" y="135"/>
                </a:lnTo>
                <a:lnTo>
                  <a:pt x="36" y="119"/>
                </a:lnTo>
                <a:lnTo>
                  <a:pt x="36" y="125"/>
                </a:lnTo>
                <a:lnTo>
                  <a:pt x="36" y="141"/>
                </a:lnTo>
                <a:lnTo>
                  <a:pt x="36" y="135"/>
                </a:lnTo>
                <a:lnTo>
                  <a:pt x="36" y="146"/>
                </a:lnTo>
                <a:lnTo>
                  <a:pt x="36" y="173"/>
                </a:lnTo>
                <a:lnTo>
                  <a:pt x="36" y="200"/>
                </a:lnTo>
                <a:lnTo>
                  <a:pt x="36" y="206"/>
                </a:lnTo>
                <a:lnTo>
                  <a:pt x="36" y="195"/>
                </a:lnTo>
                <a:lnTo>
                  <a:pt x="36" y="179"/>
                </a:lnTo>
                <a:lnTo>
                  <a:pt x="36" y="173"/>
                </a:lnTo>
                <a:lnTo>
                  <a:pt x="36" y="168"/>
                </a:lnTo>
                <a:lnTo>
                  <a:pt x="36" y="152"/>
                </a:lnTo>
                <a:lnTo>
                  <a:pt x="36" y="130"/>
                </a:lnTo>
                <a:lnTo>
                  <a:pt x="36" y="114"/>
                </a:lnTo>
                <a:lnTo>
                  <a:pt x="36" y="103"/>
                </a:lnTo>
                <a:lnTo>
                  <a:pt x="36" y="108"/>
                </a:lnTo>
                <a:lnTo>
                  <a:pt x="36" y="130"/>
                </a:lnTo>
                <a:lnTo>
                  <a:pt x="36" y="146"/>
                </a:lnTo>
                <a:lnTo>
                  <a:pt x="36" y="157"/>
                </a:lnTo>
                <a:lnTo>
                  <a:pt x="36" y="152"/>
                </a:lnTo>
                <a:lnTo>
                  <a:pt x="36" y="157"/>
                </a:lnTo>
                <a:lnTo>
                  <a:pt x="36" y="162"/>
                </a:lnTo>
                <a:lnTo>
                  <a:pt x="36" y="152"/>
                </a:lnTo>
                <a:lnTo>
                  <a:pt x="36" y="135"/>
                </a:lnTo>
                <a:lnTo>
                  <a:pt x="36" y="108"/>
                </a:lnTo>
                <a:lnTo>
                  <a:pt x="36" y="76"/>
                </a:lnTo>
                <a:lnTo>
                  <a:pt x="36" y="38"/>
                </a:lnTo>
                <a:lnTo>
                  <a:pt x="36" y="17"/>
                </a:lnTo>
                <a:lnTo>
                  <a:pt x="36" y="38"/>
                </a:lnTo>
                <a:lnTo>
                  <a:pt x="36" y="108"/>
                </a:lnTo>
                <a:lnTo>
                  <a:pt x="36" y="189"/>
                </a:lnTo>
                <a:lnTo>
                  <a:pt x="36" y="249"/>
                </a:lnTo>
                <a:lnTo>
                  <a:pt x="36" y="292"/>
                </a:lnTo>
                <a:lnTo>
                  <a:pt x="36" y="303"/>
                </a:lnTo>
                <a:lnTo>
                  <a:pt x="36" y="286"/>
                </a:lnTo>
                <a:lnTo>
                  <a:pt x="36" y="249"/>
                </a:lnTo>
                <a:lnTo>
                  <a:pt x="36" y="211"/>
                </a:lnTo>
                <a:lnTo>
                  <a:pt x="36" y="179"/>
                </a:lnTo>
                <a:lnTo>
                  <a:pt x="36" y="146"/>
                </a:lnTo>
                <a:lnTo>
                  <a:pt x="36" y="119"/>
                </a:lnTo>
                <a:lnTo>
                  <a:pt x="36" y="87"/>
                </a:lnTo>
                <a:lnTo>
                  <a:pt x="36" y="65"/>
                </a:lnTo>
                <a:lnTo>
                  <a:pt x="36" y="87"/>
                </a:lnTo>
                <a:lnTo>
                  <a:pt x="36" y="119"/>
                </a:lnTo>
                <a:lnTo>
                  <a:pt x="36" y="130"/>
                </a:lnTo>
                <a:lnTo>
                  <a:pt x="36" y="108"/>
                </a:lnTo>
                <a:lnTo>
                  <a:pt x="36" y="76"/>
                </a:lnTo>
                <a:lnTo>
                  <a:pt x="36" y="60"/>
                </a:lnTo>
                <a:lnTo>
                  <a:pt x="36" y="65"/>
                </a:lnTo>
                <a:lnTo>
                  <a:pt x="42" y="103"/>
                </a:lnTo>
                <a:lnTo>
                  <a:pt x="42" y="152"/>
                </a:lnTo>
                <a:lnTo>
                  <a:pt x="42" y="189"/>
                </a:lnTo>
                <a:lnTo>
                  <a:pt x="42" y="200"/>
                </a:lnTo>
                <a:lnTo>
                  <a:pt x="42" y="206"/>
                </a:lnTo>
                <a:lnTo>
                  <a:pt x="42" y="216"/>
                </a:lnTo>
                <a:lnTo>
                  <a:pt x="42" y="195"/>
                </a:lnTo>
                <a:lnTo>
                  <a:pt x="42" y="146"/>
                </a:lnTo>
                <a:lnTo>
                  <a:pt x="42" y="108"/>
                </a:lnTo>
                <a:lnTo>
                  <a:pt x="42" y="87"/>
                </a:lnTo>
                <a:lnTo>
                  <a:pt x="42" y="76"/>
                </a:lnTo>
                <a:lnTo>
                  <a:pt x="42" y="92"/>
                </a:lnTo>
                <a:lnTo>
                  <a:pt x="42" y="114"/>
                </a:lnTo>
                <a:lnTo>
                  <a:pt x="42" y="135"/>
                </a:lnTo>
                <a:lnTo>
                  <a:pt x="42" y="146"/>
                </a:lnTo>
                <a:lnTo>
                  <a:pt x="42" y="152"/>
                </a:lnTo>
                <a:lnTo>
                  <a:pt x="42" y="168"/>
                </a:lnTo>
                <a:lnTo>
                  <a:pt x="42" y="195"/>
                </a:lnTo>
                <a:lnTo>
                  <a:pt x="42" y="173"/>
                </a:lnTo>
                <a:lnTo>
                  <a:pt x="42" y="152"/>
                </a:lnTo>
                <a:lnTo>
                  <a:pt x="42" y="135"/>
                </a:lnTo>
                <a:lnTo>
                  <a:pt x="42" y="130"/>
                </a:lnTo>
                <a:lnTo>
                  <a:pt x="42" y="125"/>
                </a:lnTo>
                <a:lnTo>
                  <a:pt x="42" y="130"/>
                </a:lnTo>
                <a:lnTo>
                  <a:pt x="42" y="135"/>
                </a:lnTo>
                <a:lnTo>
                  <a:pt x="42" y="157"/>
                </a:lnTo>
                <a:lnTo>
                  <a:pt x="42" y="173"/>
                </a:lnTo>
                <a:lnTo>
                  <a:pt x="42" y="184"/>
                </a:lnTo>
                <a:lnTo>
                  <a:pt x="42" y="189"/>
                </a:lnTo>
                <a:lnTo>
                  <a:pt x="42" y="184"/>
                </a:lnTo>
                <a:lnTo>
                  <a:pt x="42" y="157"/>
                </a:lnTo>
                <a:lnTo>
                  <a:pt x="42" y="130"/>
                </a:lnTo>
                <a:lnTo>
                  <a:pt x="42" y="119"/>
                </a:lnTo>
                <a:lnTo>
                  <a:pt x="42" y="125"/>
                </a:lnTo>
                <a:lnTo>
                  <a:pt x="42" y="119"/>
                </a:lnTo>
                <a:lnTo>
                  <a:pt x="42" y="125"/>
                </a:lnTo>
                <a:lnTo>
                  <a:pt x="42" y="130"/>
                </a:lnTo>
                <a:lnTo>
                  <a:pt x="42" y="125"/>
                </a:lnTo>
                <a:lnTo>
                  <a:pt x="42" y="119"/>
                </a:lnTo>
                <a:lnTo>
                  <a:pt x="42" y="114"/>
                </a:lnTo>
                <a:lnTo>
                  <a:pt x="42" y="125"/>
                </a:lnTo>
                <a:lnTo>
                  <a:pt x="42" y="130"/>
                </a:lnTo>
                <a:lnTo>
                  <a:pt x="42" y="125"/>
                </a:lnTo>
                <a:lnTo>
                  <a:pt x="42" y="130"/>
                </a:lnTo>
                <a:lnTo>
                  <a:pt x="42" y="152"/>
                </a:lnTo>
                <a:lnTo>
                  <a:pt x="42" y="179"/>
                </a:lnTo>
                <a:lnTo>
                  <a:pt x="42" y="195"/>
                </a:lnTo>
                <a:lnTo>
                  <a:pt x="42" y="189"/>
                </a:lnTo>
                <a:lnTo>
                  <a:pt x="42" y="179"/>
                </a:lnTo>
                <a:lnTo>
                  <a:pt x="42" y="173"/>
                </a:lnTo>
                <a:lnTo>
                  <a:pt x="42" y="179"/>
                </a:lnTo>
                <a:lnTo>
                  <a:pt x="42" y="173"/>
                </a:lnTo>
                <a:lnTo>
                  <a:pt x="42" y="157"/>
                </a:lnTo>
                <a:lnTo>
                  <a:pt x="42" y="152"/>
                </a:lnTo>
                <a:lnTo>
                  <a:pt x="42" y="146"/>
                </a:lnTo>
                <a:lnTo>
                  <a:pt x="42" y="141"/>
                </a:lnTo>
                <a:lnTo>
                  <a:pt x="42" y="135"/>
                </a:lnTo>
                <a:lnTo>
                  <a:pt x="42" y="130"/>
                </a:lnTo>
                <a:lnTo>
                  <a:pt x="42" y="119"/>
                </a:lnTo>
                <a:lnTo>
                  <a:pt x="42" y="103"/>
                </a:lnTo>
                <a:lnTo>
                  <a:pt x="42" y="92"/>
                </a:lnTo>
                <a:lnTo>
                  <a:pt x="42" y="98"/>
                </a:lnTo>
                <a:lnTo>
                  <a:pt x="42" y="108"/>
                </a:lnTo>
                <a:lnTo>
                  <a:pt x="42" y="125"/>
                </a:lnTo>
                <a:lnTo>
                  <a:pt x="42" y="135"/>
                </a:lnTo>
                <a:lnTo>
                  <a:pt x="42" y="141"/>
                </a:lnTo>
                <a:lnTo>
                  <a:pt x="42" y="146"/>
                </a:lnTo>
                <a:lnTo>
                  <a:pt x="42" y="152"/>
                </a:lnTo>
                <a:lnTo>
                  <a:pt x="42" y="146"/>
                </a:lnTo>
                <a:lnTo>
                  <a:pt x="42" y="141"/>
                </a:lnTo>
                <a:lnTo>
                  <a:pt x="42" y="135"/>
                </a:lnTo>
                <a:lnTo>
                  <a:pt x="42" y="141"/>
                </a:lnTo>
                <a:lnTo>
                  <a:pt x="48" y="152"/>
                </a:lnTo>
                <a:lnTo>
                  <a:pt x="48" y="168"/>
                </a:lnTo>
                <a:lnTo>
                  <a:pt x="48" y="179"/>
                </a:lnTo>
                <a:lnTo>
                  <a:pt x="48" y="173"/>
                </a:lnTo>
                <a:lnTo>
                  <a:pt x="48" y="162"/>
                </a:lnTo>
                <a:lnTo>
                  <a:pt x="48" y="152"/>
                </a:lnTo>
                <a:lnTo>
                  <a:pt x="48" y="135"/>
                </a:lnTo>
                <a:lnTo>
                  <a:pt x="48" y="119"/>
                </a:lnTo>
                <a:lnTo>
                  <a:pt x="48" y="98"/>
                </a:lnTo>
                <a:lnTo>
                  <a:pt x="48" y="92"/>
                </a:lnTo>
                <a:lnTo>
                  <a:pt x="48" y="114"/>
                </a:lnTo>
                <a:lnTo>
                  <a:pt x="48" y="146"/>
                </a:lnTo>
                <a:lnTo>
                  <a:pt x="48" y="173"/>
                </a:lnTo>
                <a:lnTo>
                  <a:pt x="48" y="200"/>
                </a:lnTo>
                <a:lnTo>
                  <a:pt x="48" y="222"/>
                </a:lnTo>
                <a:lnTo>
                  <a:pt x="48" y="232"/>
                </a:lnTo>
                <a:lnTo>
                  <a:pt x="48" y="216"/>
                </a:lnTo>
                <a:lnTo>
                  <a:pt x="48" y="195"/>
                </a:lnTo>
                <a:lnTo>
                  <a:pt x="48" y="168"/>
                </a:lnTo>
                <a:lnTo>
                  <a:pt x="48" y="146"/>
                </a:lnTo>
                <a:lnTo>
                  <a:pt x="48" y="130"/>
                </a:lnTo>
                <a:lnTo>
                  <a:pt x="48" y="119"/>
                </a:lnTo>
                <a:lnTo>
                  <a:pt x="48" y="108"/>
                </a:lnTo>
                <a:lnTo>
                  <a:pt x="48" y="92"/>
                </a:lnTo>
                <a:lnTo>
                  <a:pt x="48" y="71"/>
                </a:lnTo>
                <a:lnTo>
                  <a:pt x="48" y="87"/>
                </a:lnTo>
                <a:lnTo>
                  <a:pt x="48" y="108"/>
                </a:lnTo>
                <a:lnTo>
                  <a:pt x="48" y="125"/>
                </a:lnTo>
                <a:lnTo>
                  <a:pt x="48" y="130"/>
                </a:lnTo>
                <a:lnTo>
                  <a:pt x="48" y="135"/>
                </a:lnTo>
                <a:lnTo>
                  <a:pt x="48" y="146"/>
                </a:lnTo>
                <a:lnTo>
                  <a:pt x="48" y="157"/>
                </a:lnTo>
                <a:lnTo>
                  <a:pt x="48" y="162"/>
                </a:lnTo>
                <a:lnTo>
                  <a:pt x="48" y="173"/>
                </a:lnTo>
                <a:lnTo>
                  <a:pt x="48" y="168"/>
                </a:lnTo>
                <a:lnTo>
                  <a:pt x="48" y="162"/>
                </a:lnTo>
                <a:lnTo>
                  <a:pt x="48" y="168"/>
                </a:lnTo>
                <a:lnTo>
                  <a:pt x="48" y="162"/>
                </a:lnTo>
                <a:lnTo>
                  <a:pt x="48" y="141"/>
                </a:lnTo>
                <a:lnTo>
                  <a:pt x="48" y="114"/>
                </a:lnTo>
                <a:lnTo>
                  <a:pt x="48" y="81"/>
                </a:lnTo>
                <a:lnTo>
                  <a:pt x="48" y="108"/>
                </a:lnTo>
                <a:lnTo>
                  <a:pt x="48" y="141"/>
                </a:lnTo>
                <a:lnTo>
                  <a:pt x="48" y="146"/>
                </a:lnTo>
                <a:lnTo>
                  <a:pt x="48" y="135"/>
                </a:lnTo>
                <a:lnTo>
                  <a:pt x="48" y="152"/>
                </a:lnTo>
                <a:lnTo>
                  <a:pt x="48" y="168"/>
                </a:lnTo>
                <a:lnTo>
                  <a:pt x="48" y="179"/>
                </a:lnTo>
                <a:lnTo>
                  <a:pt x="48" y="173"/>
                </a:lnTo>
                <a:lnTo>
                  <a:pt x="48" y="135"/>
                </a:lnTo>
                <a:lnTo>
                  <a:pt x="48" y="81"/>
                </a:lnTo>
                <a:lnTo>
                  <a:pt x="48" y="27"/>
                </a:lnTo>
                <a:lnTo>
                  <a:pt x="48" y="11"/>
                </a:lnTo>
                <a:lnTo>
                  <a:pt x="48" y="54"/>
                </a:lnTo>
                <a:lnTo>
                  <a:pt x="48" y="146"/>
                </a:lnTo>
                <a:lnTo>
                  <a:pt x="48" y="227"/>
                </a:lnTo>
                <a:lnTo>
                  <a:pt x="48" y="270"/>
                </a:lnTo>
                <a:lnTo>
                  <a:pt x="48" y="286"/>
                </a:lnTo>
                <a:lnTo>
                  <a:pt x="48" y="303"/>
                </a:lnTo>
                <a:lnTo>
                  <a:pt x="48" y="308"/>
                </a:lnTo>
                <a:lnTo>
                  <a:pt x="48" y="292"/>
                </a:lnTo>
                <a:lnTo>
                  <a:pt x="48" y="232"/>
                </a:lnTo>
                <a:lnTo>
                  <a:pt x="48" y="168"/>
                </a:lnTo>
                <a:lnTo>
                  <a:pt x="48" y="114"/>
                </a:lnTo>
                <a:lnTo>
                  <a:pt x="48" y="87"/>
                </a:lnTo>
                <a:lnTo>
                  <a:pt x="48" y="65"/>
                </a:lnTo>
                <a:lnTo>
                  <a:pt x="48" y="38"/>
                </a:lnTo>
                <a:lnTo>
                  <a:pt x="48" y="27"/>
                </a:lnTo>
                <a:lnTo>
                  <a:pt x="48" y="44"/>
                </a:lnTo>
                <a:lnTo>
                  <a:pt x="48" y="81"/>
                </a:lnTo>
                <a:lnTo>
                  <a:pt x="48" y="108"/>
                </a:lnTo>
                <a:lnTo>
                  <a:pt x="48" y="114"/>
                </a:lnTo>
                <a:lnTo>
                  <a:pt x="48" y="108"/>
                </a:lnTo>
                <a:lnTo>
                  <a:pt x="48" y="119"/>
                </a:lnTo>
                <a:lnTo>
                  <a:pt x="54" y="141"/>
                </a:lnTo>
                <a:lnTo>
                  <a:pt x="54" y="168"/>
                </a:lnTo>
                <a:lnTo>
                  <a:pt x="54" y="195"/>
                </a:lnTo>
                <a:lnTo>
                  <a:pt x="54" y="211"/>
                </a:lnTo>
                <a:lnTo>
                  <a:pt x="54" y="195"/>
                </a:lnTo>
                <a:lnTo>
                  <a:pt x="54" y="173"/>
                </a:lnTo>
                <a:lnTo>
                  <a:pt x="54" y="157"/>
                </a:lnTo>
                <a:lnTo>
                  <a:pt x="54" y="141"/>
                </a:lnTo>
                <a:lnTo>
                  <a:pt x="54" y="135"/>
                </a:lnTo>
                <a:lnTo>
                  <a:pt x="54" y="130"/>
                </a:lnTo>
                <a:lnTo>
                  <a:pt x="54" y="125"/>
                </a:lnTo>
                <a:lnTo>
                  <a:pt x="54" y="119"/>
                </a:lnTo>
                <a:lnTo>
                  <a:pt x="54" y="114"/>
                </a:lnTo>
                <a:lnTo>
                  <a:pt x="54" y="125"/>
                </a:lnTo>
                <a:lnTo>
                  <a:pt x="54" y="141"/>
                </a:lnTo>
                <a:lnTo>
                  <a:pt x="54" y="152"/>
                </a:lnTo>
                <a:lnTo>
                  <a:pt x="54" y="146"/>
                </a:lnTo>
                <a:lnTo>
                  <a:pt x="54" y="141"/>
                </a:lnTo>
                <a:lnTo>
                  <a:pt x="54" y="135"/>
                </a:lnTo>
                <a:lnTo>
                  <a:pt x="54" y="119"/>
                </a:lnTo>
                <a:lnTo>
                  <a:pt x="54" y="103"/>
                </a:lnTo>
                <a:lnTo>
                  <a:pt x="54" y="98"/>
                </a:lnTo>
                <a:lnTo>
                  <a:pt x="54" y="114"/>
                </a:lnTo>
                <a:lnTo>
                  <a:pt x="54" y="135"/>
                </a:lnTo>
                <a:lnTo>
                  <a:pt x="54" y="162"/>
                </a:lnTo>
                <a:lnTo>
                  <a:pt x="54" y="189"/>
                </a:lnTo>
                <a:lnTo>
                  <a:pt x="54" y="206"/>
                </a:lnTo>
                <a:lnTo>
                  <a:pt x="54" y="211"/>
                </a:lnTo>
                <a:lnTo>
                  <a:pt x="54" y="195"/>
                </a:lnTo>
                <a:lnTo>
                  <a:pt x="54" y="184"/>
                </a:lnTo>
                <a:lnTo>
                  <a:pt x="54" y="179"/>
                </a:lnTo>
                <a:lnTo>
                  <a:pt x="54" y="173"/>
                </a:lnTo>
                <a:lnTo>
                  <a:pt x="54" y="157"/>
                </a:lnTo>
                <a:lnTo>
                  <a:pt x="54" y="146"/>
                </a:lnTo>
                <a:lnTo>
                  <a:pt x="54" y="141"/>
                </a:lnTo>
                <a:lnTo>
                  <a:pt x="54" y="130"/>
                </a:lnTo>
                <a:lnTo>
                  <a:pt x="54" y="114"/>
                </a:lnTo>
                <a:lnTo>
                  <a:pt x="54" y="92"/>
                </a:lnTo>
                <a:lnTo>
                  <a:pt x="54" y="108"/>
                </a:lnTo>
                <a:lnTo>
                  <a:pt x="54" y="125"/>
                </a:lnTo>
                <a:lnTo>
                  <a:pt x="54" y="130"/>
                </a:lnTo>
                <a:lnTo>
                  <a:pt x="54" y="146"/>
                </a:lnTo>
                <a:lnTo>
                  <a:pt x="54" y="179"/>
                </a:lnTo>
                <a:lnTo>
                  <a:pt x="54" y="195"/>
                </a:lnTo>
                <a:lnTo>
                  <a:pt x="54" y="189"/>
                </a:lnTo>
                <a:lnTo>
                  <a:pt x="54" y="162"/>
                </a:lnTo>
                <a:lnTo>
                  <a:pt x="54" y="135"/>
                </a:lnTo>
                <a:lnTo>
                  <a:pt x="54" y="119"/>
                </a:lnTo>
                <a:lnTo>
                  <a:pt x="54" y="108"/>
                </a:lnTo>
                <a:lnTo>
                  <a:pt x="54" y="98"/>
                </a:lnTo>
                <a:lnTo>
                  <a:pt x="54" y="87"/>
                </a:lnTo>
                <a:lnTo>
                  <a:pt x="54" y="108"/>
                </a:lnTo>
                <a:lnTo>
                  <a:pt x="54" y="146"/>
                </a:lnTo>
                <a:lnTo>
                  <a:pt x="54" y="184"/>
                </a:lnTo>
                <a:lnTo>
                  <a:pt x="54" y="200"/>
                </a:lnTo>
                <a:lnTo>
                  <a:pt x="54" y="195"/>
                </a:lnTo>
                <a:lnTo>
                  <a:pt x="54" y="179"/>
                </a:lnTo>
                <a:lnTo>
                  <a:pt x="54" y="146"/>
                </a:lnTo>
                <a:lnTo>
                  <a:pt x="54" y="119"/>
                </a:lnTo>
                <a:lnTo>
                  <a:pt x="54" y="108"/>
                </a:lnTo>
                <a:lnTo>
                  <a:pt x="54" y="119"/>
                </a:lnTo>
                <a:lnTo>
                  <a:pt x="54" y="135"/>
                </a:lnTo>
                <a:lnTo>
                  <a:pt x="54" y="141"/>
                </a:lnTo>
                <a:lnTo>
                  <a:pt x="54" y="146"/>
                </a:lnTo>
                <a:lnTo>
                  <a:pt x="54" y="152"/>
                </a:lnTo>
                <a:lnTo>
                  <a:pt x="54" y="157"/>
                </a:lnTo>
                <a:lnTo>
                  <a:pt x="54" y="152"/>
                </a:lnTo>
                <a:lnTo>
                  <a:pt x="54" y="146"/>
                </a:lnTo>
                <a:lnTo>
                  <a:pt x="54" y="141"/>
                </a:lnTo>
                <a:lnTo>
                  <a:pt x="54" y="135"/>
                </a:lnTo>
                <a:lnTo>
                  <a:pt x="54" y="141"/>
                </a:lnTo>
                <a:lnTo>
                  <a:pt x="54" y="157"/>
                </a:lnTo>
                <a:lnTo>
                  <a:pt x="54" y="141"/>
                </a:lnTo>
                <a:lnTo>
                  <a:pt x="60" y="125"/>
                </a:lnTo>
                <a:lnTo>
                  <a:pt x="60" y="119"/>
                </a:lnTo>
                <a:lnTo>
                  <a:pt x="60" y="103"/>
                </a:lnTo>
                <a:lnTo>
                  <a:pt x="60" y="81"/>
                </a:lnTo>
                <a:lnTo>
                  <a:pt x="60" y="54"/>
                </a:lnTo>
                <a:lnTo>
                  <a:pt x="60" y="65"/>
                </a:lnTo>
                <a:lnTo>
                  <a:pt x="60" y="108"/>
                </a:lnTo>
                <a:lnTo>
                  <a:pt x="60" y="152"/>
                </a:lnTo>
                <a:lnTo>
                  <a:pt x="60" y="179"/>
                </a:lnTo>
                <a:lnTo>
                  <a:pt x="60" y="184"/>
                </a:lnTo>
                <a:lnTo>
                  <a:pt x="60" y="179"/>
                </a:lnTo>
                <a:lnTo>
                  <a:pt x="60" y="173"/>
                </a:lnTo>
                <a:lnTo>
                  <a:pt x="60" y="179"/>
                </a:lnTo>
                <a:lnTo>
                  <a:pt x="60" y="189"/>
                </a:lnTo>
                <a:lnTo>
                  <a:pt x="60" y="200"/>
                </a:lnTo>
                <a:lnTo>
                  <a:pt x="60" y="184"/>
                </a:lnTo>
                <a:lnTo>
                  <a:pt x="60" y="162"/>
                </a:lnTo>
                <a:lnTo>
                  <a:pt x="60" y="152"/>
                </a:lnTo>
                <a:lnTo>
                  <a:pt x="60" y="146"/>
                </a:lnTo>
                <a:lnTo>
                  <a:pt x="60" y="141"/>
                </a:lnTo>
                <a:lnTo>
                  <a:pt x="60" y="135"/>
                </a:lnTo>
                <a:lnTo>
                  <a:pt x="60" y="119"/>
                </a:lnTo>
                <a:lnTo>
                  <a:pt x="60" y="103"/>
                </a:lnTo>
                <a:lnTo>
                  <a:pt x="60" y="125"/>
                </a:lnTo>
                <a:lnTo>
                  <a:pt x="60" y="141"/>
                </a:lnTo>
                <a:lnTo>
                  <a:pt x="60" y="146"/>
                </a:lnTo>
                <a:lnTo>
                  <a:pt x="60" y="135"/>
                </a:lnTo>
                <a:lnTo>
                  <a:pt x="60" y="130"/>
                </a:lnTo>
                <a:lnTo>
                  <a:pt x="60" y="119"/>
                </a:lnTo>
                <a:lnTo>
                  <a:pt x="60" y="114"/>
                </a:lnTo>
                <a:lnTo>
                  <a:pt x="60" y="103"/>
                </a:lnTo>
                <a:lnTo>
                  <a:pt x="60" y="98"/>
                </a:lnTo>
                <a:lnTo>
                  <a:pt x="60" y="103"/>
                </a:lnTo>
                <a:lnTo>
                  <a:pt x="60" y="119"/>
                </a:lnTo>
                <a:lnTo>
                  <a:pt x="60" y="141"/>
                </a:lnTo>
                <a:lnTo>
                  <a:pt x="60" y="168"/>
                </a:lnTo>
                <a:lnTo>
                  <a:pt x="60" y="200"/>
                </a:lnTo>
                <a:lnTo>
                  <a:pt x="60" y="232"/>
                </a:lnTo>
                <a:lnTo>
                  <a:pt x="60" y="238"/>
                </a:lnTo>
                <a:lnTo>
                  <a:pt x="60" y="222"/>
                </a:lnTo>
                <a:lnTo>
                  <a:pt x="60" y="206"/>
                </a:lnTo>
                <a:lnTo>
                  <a:pt x="60" y="189"/>
                </a:lnTo>
                <a:lnTo>
                  <a:pt x="60" y="179"/>
                </a:lnTo>
                <a:lnTo>
                  <a:pt x="60" y="157"/>
                </a:lnTo>
                <a:lnTo>
                  <a:pt x="60" y="125"/>
                </a:lnTo>
                <a:lnTo>
                  <a:pt x="60" y="98"/>
                </a:lnTo>
                <a:lnTo>
                  <a:pt x="60" y="76"/>
                </a:lnTo>
                <a:lnTo>
                  <a:pt x="60" y="65"/>
                </a:lnTo>
                <a:lnTo>
                  <a:pt x="60" y="81"/>
                </a:lnTo>
                <a:lnTo>
                  <a:pt x="60" y="103"/>
                </a:lnTo>
                <a:lnTo>
                  <a:pt x="60" y="119"/>
                </a:lnTo>
                <a:lnTo>
                  <a:pt x="60" y="125"/>
                </a:lnTo>
                <a:lnTo>
                  <a:pt x="60" y="119"/>
                </a:lnTo>
                <a:lnTo>
                  <a:pt x="60" y="125"/>
                </a:lnTo>
                <a:lnTo>
                  <a:pt x="60" y="130"/>
                </a:lnTo>
                <a:lnTo>
                  <a:pt x="60" y="135"/>
                </a:lnTo>
                <a:lnTo>
                  <a:pt x="60" y="146"/>
                </a:lnTo>
                <a:lnTo>
                  <a:pt x="60" y="162"/>
                </a:lnTo>
                <a:lnTo>
                  <a:pt x="60" y="179"/>
                </a:lnTo>
                <a:lnTo>
                  <a:pt x="60" y="168"/>
                </a:lnTo>
                <a:lnTo>
                  <a:pt x="60" y="146"/>
                </a:lnTo>
                <a:lnTo>
                  <a:pt x="60" y="125"/>
                </a:lnTo>
                <a:lnTo>
                  <a:pt x="60" y="108"/>
                </a:lnTo>
                <a:lnTo>
                  <a:pt x="60" y="98"/>
                </a:lnTo>
                <a:lnTo>
                  <a:pt x="60" y="103"/>
                </a:lnTo>
                <a:lnTo>
                  <a:pt x="60" y="114"/>
                </a:lnTo>
                <a:lnTo>
                  <a:pt x="60" y="141"/>
                </a:lnTo>
                <a:lnTo>
                  <a:pt x="60" y="162"/>
                </a:lnTo>
                <a:lnTo>
                  <a:pt x="60" y="184"/>
                </a:lnTo>
                <a:lnTo>
                  <a:pt x="60" y="200"/>
                </a:lnTo>
                <a:lnTo>
                  <a:pt x="60" y="195"/>
                </a:lnTo>
                <a:lnTo>
                  <a:pt x="60" y="168"/>
                </a:lnTo>
                <a:lnTo>
                  <a:pt x="60" y="141"/>
                </a:lnTo>
                <a:lnTo>
                  <a:pt x="60" y="130"/>
                </a:lnTo>
                <a:lnTo>
                  <a:pt x="60" y="146"/>
                </a:lnTo>
                <a:lnTo>
                  <a:pt x="60" y="168"/>
                </a:lnTo>
                <a:lnTo>
                  <a:pt x="66" y="184"/>
                </a:lnTo>
                <a:lnTo>
                  <a:pt x="66" y="189"/>
                </a:lnTo>
                <a:lnTo>
                  <a:pt x="66" y="179"/>
                </a:lnTo>
                <a:lnTo>
                  <a:pt x="66" y="173"/>
                </a:lnTo>
                <a:lnTo>
                  <a:pt x="66" y="162"/>
                </a:lnTo>
                <a:lnTo>
                  <a:pt x="66" y="152"/>
                </a:lnTo>
                <a:lnTo>
                  <a:pt x="66" y="141"/>
                </a:lnTo>
                <a:lnTo>
                  <a:pt x="66" y="130"/>
                </a:lnTo>
                <a:lnTo>
                  <a:pt x="66" y="119"/>
                </a:lnTo>
                <a:lnTo>
                  <a:pt x="66" y="114"/>
                </a:lnTo>
                <a:lnTo>
                  <a:pt x="66" y="119"/>
                </a:lnTo>
                <a:lnTo>
                  <a:pt x="66" y="114"/>
                </a:lnTo>
                <a:lnTo>
                  <a:pt x="66" y="108"/>
                </a:lnTo>
                <a:lnTo>
                  <a:pt x="66" y="103"/>
                </a:lnTo>
                <a:lnTo>
                  <a:pt x="66" y="92"/>
                </a:lnTo>
                <a:lnTo>
                  <a:pt x="66" y="81"/>
                </a:lnTo>
                <a:lnTo>
                  <a:pt x="66" y="98"/>
                </a:lnTo>
                <a:lnTo>
                  <a:pt x="66" y="119"/>
                </a:lnTo>
                <a:lnTo>
                  <a:pt x="66" y="135"/>
                </a:lnTo>
                <a:lnTo>
                  <a:pt x="66" y="146"/>
                </a:lnTo>
                <a:lnTo>
                  <a:pt x="66" y="162"/>
                </a:lnTo>
                <a:lnTo>
                  <a:pt x="66" y="179"/>
                </a:lnTo>
                <a:lnTo>
                  <a:pt x="66" y="195"/>
                </a:lnTo>
                <a:lnTo>
                  <a:pt x="66" y="184"/>
                </a:lnTo>
                <a:lnTo>
                  <a:pt x="66" y="162"/>
                </a:lnTo>
                <a:lnTo>
                  <a:pt x="66" y="146"/>
                </a:lnTo>
                <a:lnTo>
                  <a:pt x="66" y="157"/>
                </a:lnTo>
                <a:lnTo>
                  <a:pt x="66" y="173"/>
                </a:lnTo>
                <a:lnTo>
                  <a:pt x="66" y="157"/>
                </a:lnTo>
                <a:lnTo>
                  <a:pt x="66" y="125"/>
                </a:lnTo>
                <a:lnTo>
                  <a:pt x="66" y="108"/>
                </a:lnTo>
                <a:lnTo>
                  <a:pt x="66" y="103"/>
                </a:lnTo>
                <a:lnTo>
                  <a:pt x="66" y="119"/>
                </a:lnTo>
                <a:lnTo>
                  <a:pt x="66" y="141"/>
                </a:lnTo>
                <a:lnTo>
                  <a:pt x="66" y="168"/>
                </a:lnTo>
                <a:lnTo>
                  <a:pt x="66" y="189"/>
                </a:lnTo>
                <a:lnTo>
                  <a:pt x="66" y="206"/>
                </a:lnTo>
                <a:lnTo>
                  <a:pt x="66" y="200"/>
                </a:lnTo>
                <a:lnTo>
                  <a:pt x="66" y="184"/>
                </a:lnTo>
                <a:lnTo>
                  <a:pt x="66" y="162"/>
                </a:lnTo>
                <a:lnTo>
                  <a:pt x="66" y="146"/>
                </a:lnTo>
                <a:lnTo>
                  <a:pt x="66" y="135"/>
                </a:lnTo>
                <a:lnTo>
                  <a:pt x="66" y="125"/>
                </a:lnTo>
                <a:lnTo>
                  <a:pt x="66" y="103"/>
                </a:lnTo>
                <a:lnTo>
                  <a:pt x="66" y="87"/>
                </a:lnTo>
                <a:lnTo>
                  <a:pt x="66" y="81"/>
                </a:lnTo>
                <a:lnTo>
                  <a:pt x="66" y="98"/>
                </a:lnTo>
                <a:lnTo>
                  <a:pt x="66" y="114"/>
                </a:lnTo>
                <a:lnTo>
                  <a:pt x="66" y="119"/>
                </a:lnTo>
                <a:lnTo>
                  <a:pt x="66" y="125"/>
                </a:lnTo>
                <a:lnTo>
                  <a:pt x="66" y="130"/>
                </a:lnTo>
                <a:lnTo>
                  <a:pt x="66" y="141"/>
                </a:lnTo>
                <a:lnTo>
                  <a:pt x="66" y="152"/>
                </a:lnTo>
                <a:lnTo>
                  <a:pt x="66" y="162"/>
                </a:lnTo>
                <a:lnTo>
                  <a:pt x="66" y="157"/>
                </a:lnTo>
                <a:lnTo>
                  <a:pt x="66" y="130"/>
                </a:lnTo>
                <a:lnTo>
                  <a:pt x="66" y="92"/>
                </a:lnTo>
                <a:lnTo>
                  <a:pt x="66" y="71"/>
                </a:lnTo>
                <a:lnTo>
                  <a:pt x="66" y="76"/>
                </a:lnTo>
                <a:lnTo>
                  <a:pt x="66" y="98"/>
                </a:lnTo>
                <a:lnTo>
                  <a:pt x="66" y="135"/>
                </a:lnTo>
                <a:lnTo>
                  <a:pt x="66" y="173"/>
                </a:lnTo>
                <a:lnTo>
                  <a:pt x="66" y="211"/>
                </a:lnTo>
                <a:lnTo>
                  <a:pt x="66" y="249"/>
                </a:lnTo>
                <a:lnTo>
                  <a:pt x="66" y="265"/>
                </a:lnTo>
                <a:lnTo>
                  <a:pt x="66" y="254"/>
                </a:lnTo>
                <a:lnTo>
                  <a:pt x="66" y="227"/>
                </a:lnTo>
                <a:lnTo>
                  <a:pt x="66" y="206"/>
                </a:lnTo>
                <a:lnTo>
                  <a:pt x="66" y="189"/>
                </a:lnTo>
                <a:lnTo>
                  <a:pt x="66" y="173"/>
                </a:lnTo>
                <a:lnTo>
                  <a:pt x="66" y="152"/>
                </a:lnTo>
                <a:lnTo>
                  <a:pt x="66" y="130"/>
                </a:lnTo>
                <a:lnTo>
                  <a:pt x="66" y="114"/>
                </a:lnTo>
                <a:lnTo>
                  <a:pt x="66" y="92"/>
                </a:lnTo>
                <a:lnTo>
                  <a:pt x="66" y="76"/>
                </a:lnTo>
                <a:lnTo>
                  <a:pt x="66" y="81"/>
                </a:lnTo>
                <a:lnTo>
                  <a:pt x="66" y="103"/>
                </a:lnTo>
                <a:lnTo>
                  <a:pt x="66" y="125"/>
                </a:lnTo>
                <a:lnTo>
                  <a:pt x="72" y="108"/>
                </a:lnTo>
                <a:lnTo>
                  <a:pt x="72" y="98"/>
                </a:lnTo>
                <a:lnTo>
                  <a:pt x="72" y="103"/>
                </a:lnTo>
                <a:lnTo>
                  <a:pt x="72" y="125"/>
                </a:lnTo>
                <a:lnTo>
                  <a:pt x="72" y="135"/>
                </a:lnTo>
                <a:lnTo>
                  <a:pt x="72" y="141"/>
                </a:lnTo>
                <a:lnTo>
                  <a:pt x="72" y="152"/>
                </a:lnTo>
                <a:lnTo>
                  <a:pt x="72" y="168"/>
                </a:lnTo>
                <a:lnTo>
                  <a:pt x="72" y="173"/>
                </a:lnTo>
                <a:lnTo>
                  <a:pt x="72" y="157"/>
                </a:lnTo>
                <a:lnTo>
                  <a:pt x="72" y="141"/>
                </a:lnTo>
                <a:lnTo>
                  <a:pt x="72" y="157"/>
                </a:lnTo>
                <a:lnTo>
                  <a:pt x="72" y="168"/>
                </a:lnTo>
                <a:lnTo>
                  <a:pt x="72" y="157"/>
                </a:lnTo>
                <a:lnTo>
                  <a:pt x="72" y="146"/>
                </a:lnTo>
                <a:lnTo>
                  <a:pt x="72" y="141"/>
                </a:lnTo>
                <a:lnTo>
                  <a:pt x="72" y="146"/>
                </a:lnTo>
                <a:lnTo>
                  <a:pt x="72" y="152"/>
                </a:lnTo>
                <a:lnTo>
                  <a:pt x="72" y="135"/>
                </a:lnTo>
                <a:lnTo>
                  <a:pt x="72" y="103"/>
                </a:lnTo>
                <a:lnTo>
                  <a:pt x="72" y="71"/>
                </a:lnTo>
                <a:lnTo>
                  <a:pt x="72" y="54"/>
                </a:lnTo>
                <a:lnTo>
                  <a:pt x="72" y="76"/>
                </a:lnTo>
                <a:lnTo>
                  <a:pt x="72" y="119"/>
                </a:lnTo>
                <a:lnTo>
                  <a:pt x="72" y="173"/>
                </a:lnTo>
                <a:lnTo>
                  <a:pt x="72" y="200"/>
                </a:lnTo>
                <a:lnTo>
                  <a:pt x="72" y="206"/>
                </a:lnTo>
                <a:lnTo>
                  <a:pt x="72" y="200"/>
                </a:lnTo>
                <a:lnTo>
                  <a:pt x="72" y="195"/>
                </a:lnTo>
                <a:lnTo>
                  <a:pt x="72" y="189"/>
                </a:lnTo>
                <a:lnTo>
                  <a:pt x="72" y="173"/>
                </a:lnTo>
                <a:lnTo>
                  <a:pt x="72" y="157"/>
                </a:lnTo>
                <a:lnTo>
                  <a:pt x="72" y="141"/>
                </a:lnTo>
                <a:lnTo>
                  <a:pt x="72" y="125"/>
                </a:lnTo>
                <a:lnTo>
                  <a:pt x="72" y="103"/>
                </a:lnTo>
                <a:lnTo>
                  <a:pt x="72" y="81"/>
                </a:lnTo>
                <a:lnTo>
                  <a:pt x="72" y="71"/>
                </a:lnTo>
                <a:lnTo>
                  <a:pt x="72" y="81"/>
                </a:lnTo>
                <a:lnTo>
                  <a:pt x="72" y="92"/>
                </a:lnTo>
                <a:lnTo>
                  <a:pt x="72" y="98"/>
                </a:lnTo>
                <a:lnTo>
                  <a:pt x="72" y="114"/>
                </a:lnTo>
                <a:lnTo>
                  <a:pt x="72" y="152"/>
                </a:lnTo>
                <a:lnTo>
                  <a:pt x="72" y="195"/>
                </a:lnTo>
                <a:lnTo>
                  <a:pt x="72" y="227"/>
                </a:lnTo>
                <a:lnTo>
                  <a:pt x="72" y="238"/>
                </a:lnTo>
                <a:lnTo>
                  <a:pt x="72" y="232"/>
                </a:lnTo>
                <a:lnTo>
                  <a:pt x="72" y="222"/>
                </a:lnTo>
                <a:lnTo>
                  <a:pt x="72" y="206"/>
                </a:lnTo>
                <a:lnTo>
                  <a:pt x="72" y="184"/>
                </a:lnTo>
                <a:lnTo>
                  <a:pt x="72" y="157"/>
                </a:lnTo>
                <a:lnTo>
                  <a:pt x="72" y="141"/>
                </a:lnTo>
                <a:lnTo>
                  <a:pt x="72" y="130"/>
                </a:lnTo>
                <a:lnTo>
                  <a:pt x="72" y="125"/>
                </a:lnTo>
                <a:lnTo>
                  <a:pt x="72" y="114"/>
                </a:lnTo>
                <a:lnTo>
                  <a:pt x="72" y="103"/>
                </a:lnTo>
                <a:lnTo>
                  <a:pt x="72" y="114"/>
                </a:lnTo>
                <a:lnTo>
                  <a:pt x="72" y="125"/>
                </a:lnTo>
                <a:lnTo>
                  <a:pt x="72" y="130"/>
                </a:lnTo>
                <a:lnTo>
                  <a:pt x="72" y="119"/>
                </a:lnTo>
                <a:lnTo>
                  <a:pt x="72" y="114"/>
                </a:lnTo>
                <a:lnTo>
                  <a:pt x="72" y="119"/>
                </a:lnTo>
                <a:lnTo>
                  <a:pt x="72" y="141"/>
                </a:lnTo>
                <a:lnTo>
                  <a:pt x="72" y="162"/>
                </a:lnTo>
                <a:lnTo>
                  <a:pt x="72" y="173"/>
                </a:lnTo>
                <a:lnTo>
                  <a:pt x="72" y="157"/>
                </a:lnTo>
                <a:lnTo>
                  <a:pt x="72" y="130"/>
                </a:lnTo>
                <a:lnTo>
                  <a:pt x="72" y="119"/>
                </a:lnTo>
                <a:lnTo>
                  <a:pt x="72" y="125"/>
                </a:lnTo>
                <a:lnTo>
                  <a:pt x="72" y="119"/>
                </a:lnTo>
                <a:lnTo>
                  <a:pt x="72" y="135"/>
                </a:lnTo>
                <a:lnTo>
                  <a:pt x="72" y="152"/>
                </a:lnTo>
                <a:lnTo>
                  <a:pt x="72" y="135"/>
                </a:lnTo>
                <a:lnTo>
                  <a:pt x="72" y="108"/>
                </a:lnTo>
                <a:lnTo>
                  <a:pt x="72" y="103"/>
                </a:lnTo>
                <a:lnTo>
                  <a:pt x="72" y="114"/>
                </a:lnTo>
                <a:lnTo>
                  <a:pt x="72" y="125"/>
                </a:lnTo>
                <a:lnTo>
                  <a:pt x="78" y="125"/>
                </a:lnTo>
                <a:lnTo>
                  <a:pt x="78" y="141"/>
                </a:lnTo>
                <a:lnTo>
                  <a:pt x="78" y="168"/>
                </a:lnTo>
                <a:lnTo>
                  <a:pt x="78" y="179"/>
                </a:lnTo>
                <a:lnTo>
                  <a:pt x="78" y="173"/>
                </a:lnTo>
                <a:lnTo>
                  <a:pt x="78" y="168"/>
                </a:lnTo>
                <a:lnTo>
                  <a:pt x="78" y="179"/>
                </a:lnTo>
                <a:lnTo>
                  <a:pt x="78" y="195"/>
                </a:lnTo>
                <a:lnTo>
                  <a:pt x="78" y="206"/>
                </a:lnTo>
                <a:lnTo>
                  <a:pt x="78" y="189"/>
                </a:lnTo>
                <a:lnTo>
                  <a:pt x="78" y="162"/>
                </a:lnTo>
                <a:lnTo>
                  <a:pt x="78" y="141"/>
                </a:lnTo>
                <a:lnTo>
                  <a:pt x="78" y="130"/>
                </a:lnTo>
                <a:lnTo>
                  <a:pt x="78" y="119"/>
                </a:lnTo>
                <a:lnTo>
                  <a:pt x="78" y="108"/>
                </a:lnTo>
                <a:lnTo>
                  <a:pt x="78" y="114"/>
                </a:lnTo>
                <a:lnTo>
                  <a:pt x="78" y="125"/>
                </a:lnTo>
                <a:lnTo>
                  <a:pt x="78" y="141"/>
                </a:lnTo>
                <a:lnTo>
                  <a:pt x="78" y="152"/>
                </a:lnTo>
                <a:lnTo>
                  <a:pt x="78" y="168"/>
                </a:lnTo>
                <a:lnTo>
                  <a:pt x="78" y="184"/>
                </a:lnTo>
                <a:lnTo>
                  <a:pt x="78" y="189"/>
                </a:lnTo>
                <a:lnTo>
                  <a:pt x="78" y="173"/>
                </a:lnTo>
                <a:lnTo>
                  <a:pt x="78" y="157"/>
                </a:lnTo>
                <a:lnTo>
                  <a:pt x="78" y="141"/>
                </a:lnTo>
                <a:lnTo>
                  <a:pt x="78" y="130"/>
                </a:lnTo>
                <a:lnTo>
                  <a:pt x="78" y="98"/>
                </a:lnTo>
                <a:lnTo>
                  <a:pt x="78" y="44"/>
                </a:lnTo>
                <a:lnTo>
                  <a:pt x="78" y="0"/>
                </a:lnTo>
                <a:lnTo>
                  <a:pt x="78" y="17"/>
                </a:lnTo>
                <a:lnTo>
                  <a:pt x="78" y="87"/>
                </a:lnTo>
                <a:lnTo>
                  <a:pt x="78" y="162"/>
                </a:lnTo>
                <a:lnTo>
                  <a:pt x="78" y="211"/>
                </a:lnTo>
                <a:lnTo>
                  <a:pt x="78" y="222"/>
                </a:lnTo>
                <a:lnTo>
                  <a:pt x="78" y="238"/>
                </a:lnTo>
                <a:lnTo>
                  <a:pt x="78" y="254"/>
                </a:lnTo>
                <a:lnTo>
                  <a:pt x="78" y="206"/>
                </a:lnTo>
                <a:lnTo>
                  <a:pt x="78" y="130"/>
                </a:lnTo>
                <a:lnTo>
                  <a:pt x="78" y="76"/>
                </a:lnTo>
                <a:lnTo>
                  <a:pt x="78" y="60"/>
                </a:lnTo>
                <a:lnTo>
                  <a:pt x="78" y="71"/>
                </a:lnTo>
                <a:lnTo>
                  <a:pt x="78" y="81"/>
                </a:lnTo>
                <a:lnTo>
                  <a:pt x="78" y="114"/>
                </a:lnTo>
                <a:lnTo>
                  <a:pt x="78" y="146"/>
                </a:lnTo>
                <a:lnTo>
                  <a:pt x="78" y="184"/>
                </a:lnTo>
                <a:lnTo>
                  <a:pt x="78" y="211"/>
                </a:lnTo>
                <a:lnTo>
                  <a:pt x="78" y="227"/>
                </a:lnTo>
                <a:lnTo>
                  <a:pt x="78" y="200"/>
                </a:lnTo>
                <a:lnTo>
                  <a:pt x="78" y="173"/>
                </a:lnTo>
                <a:lnTo>
                  <a:pt x="78" y="152"/>
                </a:lnTo>
                <a:lnTo>
                  <a:pt x="78" y="135"/>
                </a:lnTo>
                <a:lnTo>
                  <a:pt x="78" y="114"/>
                </a:lnTo>
                <a:lnTo>
                  <a:pt x="78" y="98"/>
                </a:lnTo>
                <a:lnTo>
                  <a:pt x="78" y="87"/>
                </a:lnTo>
                <a:lnTo>
                  <a:pt x="78" y="92"/>
                </a:lnTo>
                <a:lnTo>
                  <a:pt x="78" y="98"/>
                </a:lnTo>
                <a:lnTo>
                  <a:pt x="78" y="108"/>
                </a:lnTo>
                <a:lnTo>
                  <a:pt x="78" y="119"/>
                </a:lnTo>
                <a:lnTo>
                  <a:pt x="78" y="130"/>
                </a:lnTo>
                <a:lnTo>
                  <a:pt x="78" y="135"/>
                </a:lnTo>
                <a:lnTo>
                  <a:pt x="78" y="130"/>
                </a:lnTo>
                <a:lnTo>
                  <a:pt x="78" y="119"/>
                </a:lnTo>
                <a:lnTo>
                  <a:pt x="78" y="125"/>
                </a:lnTo>
                <a:lnTo>
                  <a:pt x="78" y="152"/>
                </a:lnTo>
                <a:lnTo>
                  <a:pt x="78" y="189"/>
                </a:lnTo>
                <a:lnTo>
                  <a:pt x="78" y="238"/>
                </a:lnTo>
                <a:lnTo>
                  <a:pt x="78" y="265"/>
                </a:lnTo>
                <a:lnTo>
                  <a:pt x="78" y="249"/>
                </a:lnTo>
                <a:lnTo>
                  <a:pt x="78" y="206"/>
                </a:lnTo>
                <a:lnTo>
                  <a:pt x="78" y="162"/>
                </a:lnTo>
                <a:lnTo>
                  <a:pt x="78" y="135"/>
                </a:lnTo>
                <a:lnTo>
                  <a:pt x="78" y="125"/>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7" name="Freeform 219"/>
          <p:cNvSpPr>
            <a:spLocks/>
          </p:cNvSpPr>
          <p:nvPr/>
        </p:nvSpPr>
        <p:spPr bwMode="auto">
          <a:xfrm>
            <a:off x="7062788" y="2301875"/>
            <a:ext cx="195262" cy="393700"/>
          </a:xfrm>
          <a:custGeom>
            <a:avLst/>
            <a:gdLst>
              <a:gd name="T0" fmla="*/ 7 w 86"/>
              <a:gd name="T1" fmla="*/ 183 h 313"/>
              <a:gd name="T2" fmla="*/ 7 w 86"/>
              <a:gd name="T3" fmla="*/ 146 h 313"/>
              <a:gd name="T4" fmla="*/ 7 w 86"/>
              <a:gd name="T5" fmla="*/ 38 h 313"/>
              <a:gd name="T6" fmla="*/ 7 w 86"/>
              <a:gd name="T7" fmla="*/ 135 h 313"/>
              <a:gd name="T8" fmla="*/ 13 w 86"/>
              <a:gd name="T9" fmla="*/ 156 h 313"/>
              <a:gd name="T10" fmla="*/ 13 w 86"/>
              <a:gd name="T11" fmla="*/ 113 h 313"/>
              <a:gd name="T12" fmla="*/ 13 w 86"/>
              <a:gd name="T13" fmla="*/ 173 h 313"/>
              <a:gd name="T14" fmla="*/ 13 w 86"/>
              <a:gd name="T15" fmla="*/ 194 h 313"/>
              <a:gd name="T16" fmla="*/ 19 w 86"/>
              <a:gd name="T17" fmla="*/ 119 h 313"/>
              <a:gd name="T18" fmla="*/ 19 w 86"/>
              <a:gd name="T19" fmla="*/ 135 h 313"/>
              <a:gd name="T20" fmla="*/ 19 w 86"/>
              <a:gd name="T21" fmla="*/ 173 h 313"/>
              <a:gd name="T22" fmla="*/ 19 w 86"/>
              <a:gd name="T23" fmla="*/ 146 h 313"/>
              <a:gd name="T24" fmla="*/ 19 w 86"/>
              <a:gd name="T25" fmla="*/ 253 h 313"/>
              <a:gd name="T26" fmla="*/ 25 w 86"/>
              <a:gd name="T27" fmla="*/ 183 h 313"/>
              <a:gd name="T28" fmla="*/ 25 w 86"/>
              <a:gd name="T29" fmla="*/ 102 h 313"/>
              <a:gd name="T30" fmla="*/ 25 w 86"/>
              <a:gd name="T31" fmla="*/ 167 h 313"/>
              <a:gd name="T32" fmla="*/ 25 w 86"/>
              <a:gd name="T33" fmla="*/ 178 h 313"/>
              <a:gd name="T34" fmla="*/ 31 w 86"/>
              <a:gd name="T35" fmla="*/ 119 h 313"/>
              <a:gd name="T36" fmla="*/ 31 w 86"/>
              <a:gd name="T37" fmla="*/ 135 h 313"/>
              <a:gd name="T38" fmla="*/ 31 w 86"/>
              <a:gd name="T39" fmla="*/ 151 h 313"/>
              <a:gd name="T40" fmla="*/ 37 w 86"/>
              <a:gd name="T41" fmla="*/ 113 h 313"/>
              <a:gd name="T42" fmla="*/ 37 w 86"/>
              <a:gd name="T43" fmla="*/ 140 h 313"/>
              <a:gd name="T44" fmla="*/ 37 w 86"/>
              <a:gd name="T45" fmla="*/ 162 h 313"/>
              <a:gd name="T46" fmla="*/ 37 w 86"/>
              <a:gd name="T47" fmla="*/ 92 h 313"/>
              <a:gd name="T48" fmla="*/ 37 w 86"/>
              <a:gd name="T49" fmla="*/ 259 h 313"/>
              <a:gd name="T50" fmla="*/ 43 w 86"/>
              <a:gd name="T51" fmla="*/ 167 h 313"/>
              <a:gd name="T52" fmla="*/ 43 w 86"/>
              <a:gd name="T53" fmla="*/ 102 h 313"/>
              <a:gd name="T54" fmla="*/ 43 w 86"/>
              <a:gd name="T55" fmla="*/ 156 h 313"/>
              <a:gd name="T56" fmla="*/ 43 w 86"/>
              <a:gd name="T57" fmla="*/ 205 h 313"/>
              <a:gd name="T58" fmla="*/ 49 w 86"/>
              <a:gd name="T59" fmla="*/ 200 h 313"/>
              <a:gd name="T60" fmla="*/ 49 w 86"/>
              <a:gd name="T61" fmla="*/ 194 h 313"/>
              <a:gd name="T62" fmla="*/ 49 w 86"/>
              <a:gd name="T63" fmla="*/ 189 h 313"/>
              <a:gd name="T64" fmla="*/ 49 w 86"/>
              <a:gd name="T65" fmla="*/ 173 h 313"/>
              <a:gd name="T66" fmla="*/ 55 w 86"/>
              <a:gd name="T67" fmla="*/ 178 h 313"/>
              <a:gd name="T68" fmla="*/ 55 w 86"/>
              <a:gd name="T69" fmla="*/ 108 h 313"/>
              <a:gd name="T70" fmla="*/ 55 w 86"/>
              <a:gd name="T71" fmla="*/ 178 h 313"/>
              <a:gd name="T72" fmla="*/ 55 w 86"/>
              <a:gd name="T73" fmla="*/ 151 h 313"/>
              <a:gd name="T74" fmla="*/ 55 w 86"/>
              <a:gd name="T75" fmla="*/ 124 h 313"/>
              <a:gd name="T76" fmla="*/ 61 w 86"/>
              <a:gd name="T77" fmla="*/ 129 h 313"/>
              <a:gd name="T78" fmla="*/ 61 w 86"/>
              <a:gd name="T79" fmla="*/ 140 h 313"/>
              <a:gd name="T80" fmla="*/ 61 w 86"/>
              <a:gd name="T81" fmla="*/ 97 h 313"/>
              <a:gd name="T82" fmla="*/ 61 w 86"/>
              <a:gd name="T83" fmla="*/ 264 h 313"/>
              <a:gd name="T84" fmla="*/ 61 w 86"/>
              <a:gd name="T85" fmla="*/ 129 h 313"/>
              <a:gd name="T86" fmla="*/ 67 w 86"/>
              <a:gd name="T87" fmla="*/ 151 h 313"/>
              <a:gd name="T88" fmla="*/ 67 w 86"/>
              <a:gd name="T89" fmla="*/ 205 h 313"/>
              <a:gd name="T90" fmla="*/ 67 w 86"/>
              <a:gd name="T91" fmla="*/ 156 h 313"/>
              <a:gd name="T92" fmla="*/ 67 w 86"/>
              <a:gd name="T93" fmla="*/ 124 h 313"/>
              <a:gd name="T94" fmla="*/ 73 w 86"/>
              <a:gd name="T95" fmla="*/ 253 h 313"/>
              <a:gd name="T96" fmla="*/ 73 w 86"/>
              <a:gd name="T97" fmla="*/ 135 h 313"/>
              <a:gd name="T98" fmla="*/ 73 w 86"/>
              <a:gd name="T99" fmla="*/ 210 h 313"/>
              <a:gd name="T100" fmla="*/ 73 w 86"/>
              <a:gd name="T101" fmla="*/ 221 h 313"/>
              <a:gd name="T102" fmla="*/ 73 w 86"/>
              <a:gd name="T103" fmla="*/ 232 h 313"/>
              <a:gd name="T104" fmla="*/ 79 w 86"/>
              <a:gd name="T105" fmla="*/ 129 h 313"/>
              <a:gd name="T106" fmla="*/ 79 w 86"/>
              <a:gd name="T107" fmla="*/ 167 h 313"/>
              <a:gd name="T108" fmla="*/ 79 w 86"/>
              <a:gd name="T109" fmla="*/ 151 h 313"/>
              <a:gd name="T110" fmla="*/ 79 w 86"/>
              <a:gd name="T111" fmla="*/ 162 h 313"/>
              <a:gd name="T112" fmla="*/ 86 w 86"/>
              <a:gd name="T113" fmla="*/ 194 h 313"/>
              <a:gd name="T114" fmla="*/ 86 w 86"/>
              <a:gd name="T115" fmla="*/ 167 h 313"/>
              <a:gd name="T116" fmla="*/ 86 w 86"/>
              <a:gd name="T117" fmla="*/ 178 h 313"/>
              <a:gd name="T118" fmla="*/ 86 w 86"/>
              <a:gd name="T119" fmla="*/ 18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313">
                <a:moveTo>
                  <a:pt x="0" y="146"/>
                </a:moveTo>
                <a:lnTo>
                  <a:pt x="0" y="140"/>
                </a:lnTo>
                <a:lnTo>
                  <a:pt x="0" y="135"/>
                </a:lnTo>
                <a:lnTo>
                  <a:pt x="0" y="129"/>
                </a:lnTo>
                <a:lnTo>
                  <a:pt x="0" y="135"/>
                </a:lnTo>
                <a:lnTo>
                  <a:pt x="0" y="146"/>
                </a:lnTo>
                <a:lnTo>
                  <a:pt x="0" y="167"/>
                </a:lnTo>
                <a:lnTo>
                  <a:pt x="7" y="167"/>
                </a:lnTo>
                <a:lnTo>
                  <a:pt x="7" y="156"/>
                </a:lnTo>
                <a:lnTo>
                  <a:pt x="7" y="140"/>
                </a:lnTo>
                <a:lnTo>
                  <a:pt x="7" y="129"/>
                </a:lnTo>
                <a:lnTo>
                  <a:pt x="7" y="124"/>
                </a:lnTo>
                <a:lnTo>
                  <a:pt x="7" y="119"/>
                </a:lnTo>
                <a:lnTo>
                  <a:pt x="7" y="135"/>
                </a:lnTo>
                <a:lnTo>
                  <a:pt x="7" y="151"/>
                </a:lnTo>
                <a:lnTo>
                  <a:pt x="7" y="167"/>
                </a:lnTo>
                <a:lnTo>
                  <a:pt x="7" y="183"/>
                </a:lnTo>
                <a:lnTo>
                  <a:pt x="7" y="210"/>
                </a:lnTo>
                <a:lnTo>
                  <a:pt x="7" y="243"/>
                </a:lnTo>
                <a:lnTo>
                  <a:pt x="7" y="248"/>
                </a:lnTo>
                <a:lnTo>
                  <a:pt x="7" y="227"/>
                </a:lnTo>
                <a:lnTo>
                  <a:pt x="7" y="200"/>
                </a:lnTo>
                <a:lnTo>
                  <a:pt x="7" y="173"/>
                </a:lnTo>
                <a:lnTo>
                  <a:pt x="7" y="162"/>
                </a:lnTo>
                <a:lnTo>
                  <a:pt x="7" y="156"/>
                </a:lnTo>
                <a:lnTo>
                  <a:pt x="7" y="146"/>
                </a:lnTo>
                <a:lnTo>
                  <a:pt x="7" y="129"/>
                </a:lnTo>
                <a:lnTo>
                  <a:pt x="7" y="135"/>
                </a:lnTo>
                <a:lnTo>
                  <a:pt x="7" y="146"/>
                </a:lnTo>
                <a:lnTo>
                  <a:pt x="7" y="156"/>
                </a:lnTo>
                <a:lnTo>
                  <a:pt x="7" y="146"/>
                </a:lnTo>
                <a:lnTo>
                  <a:pt x="7" y="135"/>
                </a:lnTo>
                <a:lnTo>
                  <a:pt x="7" y="140"/>
                </a:lnTo>
                <a:lnTo>
                  <a:pt x="7" y="146"/>
                </a:lnTo>
                <a:lnTo>
                  <a:pt x="7" y="151"/>
                </a:lnTo>
                <a:lnTo>
                  <a:pt x="7" y="146"/>
                </a:lnTo>
                <a:lnTo>
                  <a:pt x="7" y="156"/>
                </a:lnTo>
                <a:lnTo>
                  <a:pt x="7" y="162"/>
                </a:lnTo>
                <a:lnTo>
                  <a:pt x="7" y="167"/>
                </a:lnTo>
                <a:lnTo>
                  <a:pt x="7" y="178"/>
                </a:lnTo>
                <a:lnTo>
                  <a:pt x="7" y="205"/>
                </a:lnTo>
                <a:lnTo>
                  <a:pt x="7" y="227"/>
                </a:lnTo>
                <a:lnTo>
                  <a:pt x="7" y="237"/>
                </a:lnTo>
                <a:lnTo>
                  <a:pt x="7" y="221"/>
                </a:lnTo>
                <a:lnTo>
                  <a:pt x="7" y="189"/>
                </a:lnTo>
                <a:lnTo>
                  <a:pt x="7" y="173"/>
                </a:lnTo>
                <a:lnTo>
                  <a:pt x="7" y="162"/>
                </a:lnTo>
                <a:lnTo>
                  <a:pt x="7" y="146"/>
                </a:lnTo>
                <a:lnTo>
                  <a:pt x="7" y="108"/>
                </a:lnTo>
                <a:lnTo>
                  <a:pt x="7" y="59"/>
                </a:lnTo>
                <a:lnTo>
                  <a:pt x="7" y="38"/>
                </a:lnTo>
                <a:lnTo>
                  <a:pt x="7" y="75"/>
                </a:lnTo>
                <a:lnTo>
                  <a:pt x="7" y="146"/>
                </a:lnTo>
                <a:lnTo>
                  <a:pt x="7" y="200"/>
                </a:lnTo>
                <a:lnTo>
                  <a:pt x="7" y="232"/>
                </a:lnTo>
                <a:lnTo>
                  <a:pt x="7" y="248"/>
                </a:lnTo>
                <a:lnTo>
                  <a:pt x="7" y="270"/>
                </a:lnTo>
                <a:lnTo>
                  <a:pt x="7" y="280"/>
                </a:lnTo>
                <a:lnTo>
                  <a:pt x="7" y="270"/>
                </a:lnTo>
                <a:lnTo>
                  <a:pt x="7" y="237"/>
                </a:lnTo>
                <a:lnTo>
                  <a:pt x="7" y="194"/>
                </a:lnTo>
                <a:lnTo>
                  <a:pt x="7" y="156"/>
                </a:lnTo>
                <a:lnTo>
                  <a:pt x="7" y="140"/>
                </a:lnTo>
                <a:lnTo>
                  <a:pt x="7" y="129"/>
                </a:lnTo>
                <a:lnTo>
                  <a:pt x="7" y="108"/>
                </a:lnTo>
                <a:lnTo>
                  <a:pt x="7" y="81"/>
                </a:lnTo>
                <a:lnTo>
                  <a:pt x="7" y="102"/>
                </a:lnTo>
                <a:lnTo>
                  <a:pt x="7" y="135"/>
                </a:lnTo>
                <a:lnTo>
                  <a:pt x="7" y="151"/>
                </a:lnTo>
                <a:lnTo>
                  <a:pt x="7" y="156"/>
                </a:lnTo>
                <a:lnTo>
                  <a:pt x="7" y="173"/>
                </a:lnTo>
                <a:lnTo>
                  <a:pt x="7" y="200"/>
                </a:lnTo>
                <a:lnTo>
                  <a:pt x="7" y="216"/>
                </a:lnTo>
                <a:lnTo>
                  <a:pt x="7" y="194"/>
                </a:lnTo>
                <a:lnTo>
                  <a:pt x="7" y="162"/>
                </a:lnTo>
                <a:lnTo>
                  <a:pt x="7" y="151"/>
                </a:lnTo>
                <a:lnTo>
                  <a:pt x="7" y="140"/>
                </a:lnTo>
                <a:lnTo>
                  <a:pt x="7" y="129"/>
                </a:lnTo>
                <a:lnTo>
                  <a:pt x="13" y="124"/>
                </a:lnTo>
                <a:lnTo>
                  <a:pt x="13" y="129"/>
                </a:lnTo>
                <a:lnTo>
                  <a:pt x="13" y="135"/>
                </a:lnTo>
                <a:lnTo>
                  <a:pt x="13" y="140"/>
                </a:lnTo>
                <a:lnTo>
                  <a:pt x="13" y="146"/>
                </a:lnTo>
                <a:lnTo>
                  <a:pt x="13" y="151"/>
                </a:lnTo>
                <a:lnTo>
                  <a:pt x="13" y="156"/>
                </a:lnTo>
                <a:lnTo>
                  <a:pt x="13" y="173"/>
                </a:lnTo>
                <a:lnTo>
                  <a:pt x="13" y="189"/>
                </a:lnTo>
                <a:lnTo>
                  <a:pt x="13" y="200"/>
                </a:lnTo>
                <a:lnTo>
                  <a:pt x="13" y="194"/>
                </a:lnTo>
                <a:lnTo>
                  <a:pt x="13" y="200"/>
                </a:lnTo>
                <a:lnTo>
                  <a:pt x="13" y="205"/>
                </a:lnTo>
                <a:lnTo>
                  <a:pt x="13" y="194"/>
                </a:lnTo>
                <a:lnTo>
                  <a:pt x="13" y="189"/>
                </a:lnTo>
                <a:lnTo>
                  <a:pt x="13" y="183"/>
                </a:lnTo>
                <a:lnTo>
                  <a:pt x="13" y="178"/>
                </a:lnTo>
                <a:lnTo>
                  <a:pt x="13" y="167"/>
                </a:lnTo>
                <a:lnTo>
                  <a:pt x="13" y="156"/>
                </a:lnTo>
                <a:lnTo>
                  <a:pt x="13" y="146"/>
                </a:lnTo>
                <a:lnTo>
                  <a:pt x="13" y="135"/>
                </a:lnTo>
                <a:lnTo>
                  <a:pt x="13" y="113"/>
                </a:lnTo>
                <a:lnTo>
                  <a:pt x="13" y="97"/>
                </a:lnTo>
                <a:lnTo>
                  <a:pt x="13" y="113"/>
                </a:lnTo>
                <a:lnTo>
                  <a:pt x="13" y="146"/>
                </a:lnTo>
                <a:lnTo>
                  <a:pt x="13" y="173"/>
                </a:lnTo>
                <a:lnTo>
                  <a:pt x="13" y="183"/>
                </a:lnTo>
                <a:lnTo>
                  <a:pt x="13" y="178"/>
                </a:lnTo>
                <a:lnTo>
                  <a:pt x="13" y="183"/>
                </a:lnTo>
                <a:lnTo>
                  <a:pt x="13" y="178"/>
                </a:lnTo>
                <a:lnTo>
                  <a:pt x="13" y="167"/>
                </a:lnTo>
                <a:lnTo>
                  <a:pt x="13" y="162"/>
                </a:lnTo>
                <a:lnTo>
                  <a:pt x="13" y="156"/>
                </a:lnTo>
                <a:lnTo>
                  <a:pt x="13" y="146"/>
                </a:lnTo>
                <a:lnTo>
                  <a:pt x="13" y="140"/>
                </a:lnTo>
                <a:lnTo>
                  <a:pt x="13" y="146"/>
                </a:lnTo>
                <a:lnTo>
                  <a:pt x="13" y="140"/>
                </a:lnTo>
                <a:lnTo>
                  <a:pt x="13" y="135"/>
                </a:lnTo>
                <a:lnTo>
                  <a:pt x="13" y="146"/>
                </a:lnTo>
                <a:lnTo>
                  <a:pt x="13" y="156"/>
                </a:lnTo>
                <a:lnTo>
                  <a:pt x="13" y="173"/>
                </a:lnTo>
                <a:lnTo>
                  <a:pt x="13" y="194"/>
                </a:lnTo>
                <a:lnTo>
                  <a:pt x="13" y="205"/>
                </a:lnTo>
                <a:lnTo>
                  <a:pt x="13" y="200"/>
                </a:lnTo>
                <a:lnTo>
                  <a:pt x="13" y="178"/>
                </a:lnTo>
                <a:lnTo>
                  <a:pt x="13" y="167"/>
                </a:lnTo>
                <a:lnTo>
                  <a:pt x="13" y="162"/>
                </a:lnTo>
                <a:lnTo>
                  <a:pt x="13" y="167"/>
                </a:lnTo>
                <a:lnTo>
                  <a:pt x="13" y="189"/>
                </a:lnTo>
                <a:lnTo>
                  <a:pt x="13" y="210"/>
                </a:lnTo>
                <a:lnTo>
                  <a:pt x="13" y="221"/>
                </a:lnTo>
                <a:lnTo>
                  <a:pt x="13" y="194"/>
                </a:lnTo>
                <a:lnTo>
                  <a:pt x="13" y="129"/>
                </a:lnTo>
                <a:lnTo>
                  <a:pt x="13" y="48"/>
                </a:lnTo>
                <a:lnTo>
                  <a:pt x="13" y="0"/>
                </a:lnTo>
                <a:lnTo>
                  <a:pt x="13" y="21"/>
                </a:lnTo>
                <a:lnTo>
                  <a:pt x="13" y="102"/>
                </a:lnTo>
                <a:lnTo>
                  <a:pt x="13" y="194"/>
                </a:lnTo>
                <a:lnTo>
                  <a:pt x="13" y="253"/>
                </a:lnTo>
                <a:lnTo>
                  <a:pt x="13" y="280"/>
                </a:lnTo>
                <a:lnTo>
                  <a:pt x="13" y="302"/>
                </a:lnTo>
                <a:lnTo>
                  <a:pt x="13" y="313"/>
                </a:lnTo>
                <a:lnTo>
                  <a:pt x="13" y="307"/>
                </a:lnTo>
                <a:lnTo>
                  <a:pt x="13" y="280"/>
                </a:lnTo>
                <a:lnTo>
                  <a:pt x="13" y="237"/>
                </a:lnTo>
                <a:lnTo>
                  <a:pt x="13" y="183"/>
                </a:lnTo>
                <a:lnTo>
                  <a:pt x="13" y="135"/>
                </a:lnTo>
                <a:lnTo>
                  <a:pt x="13" y="108"/>
                </a:lnTo>
                <a:lnTo>
                  <a:pt x="13" y="86"/>
                </a:lnTo>
                <a:lnTo>
                  <a:pt x="19" y="81"/>
                </a:lnTo>
                <a:lnTo>
                  <a:pt x="19" y="92"/>
                </a:lnTo>
                <a:lnTo>
                  <a:pt x="19" y="113"/>
                </a:lnTo>
                <a:lnTo>
                  <a:pt x="19" y="135"/>
                </a:lnTo>
                <a:lnTo>
                  <a:pt x="19" y="124"/>
                </a:lnTo>
                <a:lnTo>
                  <a:pt x="19" y="119"/>
                </a:lnTo>
                <a:lnTo>
                  <a:pt x="19" y="113"/>
                </a:lnTo>
                <a:lnTo>
                  <a:pt x="19" y="124"/>
                </a:lnTo>
                <a:lnTo>
                  <a:pt x="19" y="135"/>
                </a:lnTo>
                <a:lnTo>
                  <a:pt x="19" y="151"/>
                </a:lnTo>
                <a:lnTo>
                  <a:pt x="19" y="162"/>
                </a:lnTo>
                <a:lnTo>
                  <a:pt x="19" y="178"/>
                </a:lnTo>
                <a:lnTo>
                  <a:pt x="19" y="205"/>
                </a:lnTo>
                <a:lnTo>
                  <a:pt x="19" y="227"/>
                </a:lnTo>
                <a:lnTo>
                  <a:pt x="19" y="205"/>
                </a:lnTo>
                <a:lnTo>
                  <a:pt x="19" y="178"/>
                </a:lnTo>
                <a:lnTo>
                  <a:pt x="19" y="173"/>
                </a:lnTo>
                <a:lnTo>
                  <a:pt x="19" y="167"/>
                </a:lnTo>
                <a:lnTo>
                  <a:pt x="19" y="156"/>
                </a:lnTo>
                <a:lnTo>
                  <a:pt x="19" y="135"/>
                </a:lnTo>
                <a:lnTo>
                  <a:pt x="19" y="124"/>
                </a:lnTo>
                <a:lnTo>
                  <a:pt x="19" y="129"/>
                </a:lnTo>
                <a:lnTo>
                  <a:pt x="19" y="135"/>
                </a:lnTo>
                <a:lnTo>
                  <a:pt x="19" y="129"/>
                </a:lnTo>
                <a:lnTo>
                  <a:pt x="19" y="135"/>
                </a:lnTo>
                <a:lnTo>
                  <a:pt x="19" y="151"/>
                </a:lnTo>
                <a:lnTo>
                  <a:pt x="19" y="167"/>
                </a:lnTo>
                <a:lnTo>
                  <a:pt x="19" y="183"/>
                </a:lnTo>
                <a:lnTo>
                  <a:pt x="19" y="189"/>
                </a:lnTo>
                <a:lnTo>
                  <a:pt x="19" y="178"/>
                </a:lnTo>
                <a:lnTo>
                  <a:pt x="19" y="167"/>
                </a:lnTo>
                <a:lnTo>
                  <a:pt x="19" y="162"/>
                </a:lnTo>
                <a:lnTo>
                  <a:pt x="19" y="173"/>
                </a:lnTo>
                <a:lnTo>
                  <a:pt x="19" y="194"/>
                </a:lnTo>
                <a:lnTo>
                  <a:pt x="19" y="205"/>
                </a:lnTo>
                <a:lnTo>
                  <a:pt x="19" y="210"/>
                </a:lnTo>
                <a:lnTo>
                  <a:pt x="19" y="205"/>
                </a:lnTo>
                <a:lnTo>
                  <a:pt x="19" y="194"/>
                </a:lnTo>
                <a:lnTo>
                  <a:pt x="19" y="183"/>
                </a:lnTo>
                <a:lnTo>
                  <a:pt x="19" y="173"/>
                </a:lnTo>
                <a:lnTo>
                  <a:pt x="19" y="162"/>
                </a:lnTo>
                <a:lnTo>
                  <a:pt x="19" y="146"/>
                </a:lnTo>
                <a:lnTo>
                  <a:pt x="19" y="124"/>
                </a:lnTo>
                <a:lnTo>
                  <a:pt x="19" y="113"/>
                </a:lnTo>
                <a:lnTo>
                  <a:pt x="19" y="119"/>
                </a:lnTo>
                <a:lnTo>
                  <a:pt x="19" y="135"/>
                </a:lnTo>
                <a:lnTo>
                  <a:pt x="19" y="156"/>
                </a:lnTo>
                <a:lnTo>
                  <a:pt x="19" y="178"/>
                </a:lnTo>
                <a:lnTo>
                  <a:pt x="19" y="194"/>
                </a:lnTo>
                <a:lnTo>
                  <a:pt x="19" y="205"/>
                </a:lnTo>
                <a:lnTo>
                  <a:pt x="19" y="200"/>
                </a:lnTo>
                <a:lnTo>
                  <a:pt x="19" y="189"/>
                </a:lnTo>
                <a:lnTo>
                  <a:pt x="19" y="173"/>
                </a:lnTo>
                <a:lnTo>
                  <a:pt x="19" y="167"/>
                </a:lnTo>
                <a:lnTo>
                  <a:pt x="19" y="156"/>
                </a:lnTo>
                <a:lnTo>
                  <a:pt x="19" y="151"/>
                </a:lnTo>
                <a:lnTo>
                  <a:pt x="19" y="146"/>
                </a:lnTo>
                <a:lnTo>
                  <a:pt x="19" y="135"/>
                </a:lnTo>
                <a:lnTo>
                  <a:pt x="19" y="124"/>
                </a:lnTo>
                <a:lnTo>
                  <a:pt x="19" y="129"/>
                </a:lnTo>
                <a:lnTo>
                  <a:pt x="19" y="135"/>
                </a:lnTo>
                <a:lnTo>
                  <a:pt x="19" y="129"/>
                </a:lnTo>
                <a:lnTo>
                  <a:pt x="19" y="108"/>
                </a:lnTo>
                <a:lnTo>
                  <a:pt x="19" y="75"/>
                </a:lnTo>
                <a:lnTo>
                  <a:pt x="19" y="70"/>
                </a:lnTo>
                <a:lnTo>
                  <a:pt x="19" y="102"/>
                </a:lnTo>
                <a:lnTo>
                  <a:pt x="19" y="156"/>
                </a:lnTo>
                <a:lnTo>
                  <a:pt x="19" y="205"/>
                </a:lnTo>
                <a:lnTo>
                  <a:pt x="19" y="243"/>
                </a:lnTo>
                <a:lnTo>
                  <a:pt x="19" y="259"/>
                </a:lnTo>
                <a:lnTo>
                  <a:pt x="19" y="270"/>
                </a:lnTo>
                <a:lnTo>
                  <a:pt x="19" y="275"/>
                </a:lnTo>
                <a:lnTo>
                  <a:pt x="19" y="270"/>
                </a:lnTo>
                <a:lnTo>
                  <a:pt x="19" y="253"/>
                </a:lnTo>
                <a:lnTo>
                  <a:pt x="19" y="221"/>
                </a:lnTo>
                <a:lnTo>
                  <a:pt x="19" y="189"/>
                </a:lnTo>
                <a:lnTo>
                  <a:pt x="19" y="167"/>
                </a:lnTo>
                <a:lnTo>
                  <a:pt x="19" y="140"/>
                </a:lnTo>
                <a:lnTo>
                  <a:pt x="25" y="108"/>
                </a:lnTo>
                <a:lnTo>
                  <a:pt x="25" y="70"/>
                </a:lnTo>
                <a:lnTo>
                  <a:pt x="25" y="43"/>
                </a:lnTo>
                <a:lnTo>
                  <a:pt x="25" y="70"/>
                </a:lnTo>
                <a:lnTo>
                  <a:pt x="25" y="102"/>
                </a:lnTo>
                <a:lnTo>
                  <a:pt x="25" y="135"/>
                </a:lnTo>
                <a:lnTo>
                  <a:pt x="25" y="156"/>
                </a:lnTo>
                <a:lnTo>
                  <a:pt x="25" y="162"/>
                </a:lnTo>
                <a:lnTo>
                  <a:pt x="25" y="156"/>
                </a:lnTo>
                <a:lnTo>
                  <a:pt x="25" y="146"/>
                </a:lnTo>
                <a:lnTo>
                  <a:pt x="25" y="151"/>
                </a:lnTo>
                <a:lnTo>
                  <a:pt x="25" y="167"/>
                </a:lnTo>
                <a:lnTo>
                  <a:pt x="25" y="183"/>
                </a:lnTo>
                <a:lnTo>
                  <a:pt x="25" y="205"/>
                </a:lnTo>
                <a:lnTo>
                  <a:pt x="25" y="216"/>
                </a:lnTo>
                <a:lnTo>
                  <a:pt x="25" y="221"/>
                </a:lnTo>
                <a:lnTo>
                  <a:pt x="25" y="216"/>
                </a:lnTo>
                <a:lnTo>
                  <a:pt x="25" y="221"/>
                </a:lnTo>
                <a:lnTo>
                  <a:pt x="25" y="227"/>
                </a:lnTo>
                <a:lnTo>
                  <a:pt x="25" y="221"/>
                </a:lnTo>
                <a:lnTo>
                  <a:pt x="25" y="210"/>
                </a:lnTo>
                <a:lnTo>
                  <a:pt x="25" y="189"/>
                </a:lnTo>
                <a:lnTo>
                  <a:pt x="25" y="167"/>
                </a:lnTo>
                <a:lnTo>
                  <a:pt x="25" y="156"/>
                </a:lnTo>
                <a:lnTo>
                  <a:pt x="25" y="151"/>
                </a:lnTo>
                <a:lnTo>
                  <a:pt x="25" y="135"/>
                </a:lnTo>
                <a:lnTo>
                  <a:pt x="25" y="113"/>
                </a:lnTo>
                <a:lnTo>
                  <a:pt x="25" y="92"/>
                </a:lnTo>
                <a:lnTo>
                  <a:pt x="25" y="86"/>
                </a:lnTo>
                <a:lnTo>
                  <a:pt x="25" y="102"/>
                </a:lnTo>
                <a:lnTo>
                  <a:pt x="25" y="113"/>
                </a:lnTo>
                <a:lnTo>
                  <a:pt x="25" y="119"/>
                </a:lnTo>
                <a:lnTo>
                  <a:pt x="25" y="129"/>
                </a:lnTo>
                <a:lnTo>
                  <a:pt x="25" y="151"/>
                </a:lnTo>
                <a:lnTo>
                  <a:pt x="25" y="162"/>
                </a:lnTo>
                <a:lnTo>
                  <a:pt x="25" y="156"/>
                </a:lnTo>
                <a:lnTo>
                  <a:pt x="25" y="162"/>
                </a:lnTo>
                <a:lnTo>
                  <a:pt x="25" y="167"/>
                </a:lnTo>
                <a:lnTo>
                  <a:pt x="25" y="173"/>
                </a:lnTo>
                <a:lnTo>
                  <a:pt x="25" y="178"/>
                </a:lnTo>
                <a:lnTo>
                  <a:pt x="25" y="189"/>
                </a:lnTo>
                <a:lnTo>
                  <a:pt x="25" y="205"/>
                </a:lnTo>
                <a:lnTo>
                  <a:pt x="25" y="216"/>
                </a:lnTo>
                <a:lnTo>
                  <a:pt x="25" y="205"/>
                </a:lnTo>
                <a:lnTo>
                  <a:pt x="25" y="189"/>
                </a:lnTo>
                <a:lnTo>
                  <a:pt x="25" y="173"/>
                </a:lnTo>
                <a:lnTo>
                  <a:pt x="25" y="167"/>
                </a:lnTo>
                <a:lnTo>
                  <a:pt x="25" y="162"/>
                </a:lnTo>
                <a:lnTo>
                  <a:pt x="25" y="140"/>
                </a:lnTo>
                <a:lnTo>
                  <a:pt x="25" y="129"/>
                </a:lnTo>
                <a:lnTo>
                  <a:pt x="25" y="135"/>
                </a:lnTo>
                <a:lnTo>
                  <a:pt x="25" y="140"/>
                </a:lnTo>
                <a:lnTo>
                  <a:pt x="25" y="146"/>
                </a:lnTo>
                <a:lnTo>
                  <a:pt x="25" y="151"/>
                </a:lnTo>
                <a:lnTo>
                  <a:pt x="25" y="162"/>
                </a:lnTo>
                <a:lnTo>
                  <a:pt x="25" y="167"/>
                </a:lnTo>
                <a:lnTo>
                  <a:pt x="25" y="173"/>
                </a:lnTo>
                <a:lnTo>
                  <a:pt x="25" y="178"/>
                </a:lnTo>
                <a:lnTo>
                  <a:pt x="25" y="167"/>
                </a:lnTo>
                <a:lnTo>
                  <a:pt x="25" y="162"/>
                </a:lnTo>
                <a:lnTo>
                  <a:pt x="25" y="167"/>
                </a:lnTo>
                <a:lnTo>
                  <a:pt x="25" y="183"/>
                </a:lnTo>
                <a:lnTo>
                  <a:pt x="25" y="189"/>
                </a:lnTo>
                <a:lnTo>
                  <a:pt x="25" y="178"/>
                </a:lnTo>
                <a:lnTo>
                  <a:pt x="25" y="173"/>
                </a:lnTo>
                <a:lnTo>
                  <a:pt x="25" y="162"/>
                </a:lnTo>
                <a:lnTo>
                  <a:pt x="25" y="156"/>
                </a:lnTo>
                <a:lnTo>
                  <a:pt x="25" y="151"/>
                </a:lnTo>
                <a:lnTo>
                  <a:pt x="25" y="140"/>
                </a:lnTo>
                <a:lnTo>
                  <a:pt x="31" y="135"/>
                </a:lnTo>
                <a:lnTo>
                  <a:pt x="31" y="140"/>
                </a:lnTo>
                <a:lnTo>
                  <a:pt x="31" y="146"/>
                </a:lnTo>
                <a:lnTo>
                  <a:pt x="31" y="151"/>
                </a:lnTo>
                <a:lnTo>
                  <a:pt x="31" y="156"/>
                </a:lnTo>
                <a:lnTo>
                  <a:pt x="31" y="173"/>
                </a:lnTo>
                <a:lnTo>
                  <a:pt x="31" y="189"/>
                </a:lnTo>
                <a:lnTo>
                  <a:pt x="31" y="194"/>
                </a:lnTo>
                <a:lnTo>
                  <a:pt x="31" y="173"/>
                </a:lnTo>
                <a:lnTo>
                  <a:pt x="31" y="135"/>
                </a:lnTo>
                <a:lnTo>
                  <a:pt x="31" y="113"/>
                </a:lnTo>
                <a:lnTo>
                  <a:pt x="31" y="119"/>
                </a:lnTo>
                <a:lnTo>
                  <a:pt x="31" y="140"/>
                </a:lnTo>
                <a:lnTo>
                  <a:pt x="31" y="173"/>
                </a:lnTo>
                <a:lnTo>
                  <a:pt x="31" y="205"/>
                </a:lnTo>
                <a:lnTo>
                  <a:pt x="31" y="243"/>
                </a:lnTo>
                <a:lnTo>
                  <a:pt x="31" y="275"/>
                </a:lnTo>
                <a:lnTo>
                  <a:pt x="31" y="248"/>
                </a:lnTo>
                <a:lnTo>
                  <a:pt x="31" y="221"/>
                </a:lnTo>
                <a:lnTo>
                  <a:pt x="31" y="189"/>
                </a:lnTo>
                <a:lnTo>
                  <a:pt x="31" y="162"/>
                </a:lnTo>
                <a:lnTo>
                  <a:pt x="31" y="140"/>
                </a:lnTo>
                <a:lnTo>
                  <a:pt x="31" y="129"/>
                </a:lnTo>
                <a:lnTo>
                  <a:pt x="31" y="119"/>
                </a:lnTo>
                <a:lnTo>
                  <a:pt x="31" y="113"/>
                </a:lnTo>
                <a:lnTo>
                  <a:pt x="31" y="119"/>
                </a:lnTo>
                <a:lnTo>
                  <a:pt x="31" y="129"/>
                </a:lnTo>
                <a:lnTo>
                  <a:pt x="31" y="140"/>
                </a:lnTo>
                <a:lnTo>
                  <a:pt x="31" y="135"/>
                </a:lnTo>
                <a:lnTo>
                  <a:pt x="31" y="146"/>
                </a:lnTo>
                <a:lnTo>
                  <a:pt x="31" y="151"/>
                </a:lnTo>
                <a:lnTo>
                  <a:pt x="31" y="140"/>
                </a:lnTo>
                <a:lnTo>
                  <a:pt x="31" y="129"/>
                </a:lnTo>
                <a:lnTo>
                  <a:pt x="31" y="135"/>
                </a:lnTo>
                <a:lnTo>
                  <a:pt x="31" y="146"/>
                </a:lnTo>
                <a:lnTo>
                  <a:pt x="31" y="151"/>
                </a:lnTo>
                <a:lnTo>
                  <a:pt x="31" y="162"/>
                </a:lnTo>
                <a:lnTo>
                  <a:pt x="31" y="189"/>
                </a:lnTo>
                <a:lnTo>
                  <a:pt x="31" y="221"/>
                </a:lnTo>
                <a:lnTo>
                  <a:pt x="31" y="243"/>
                </a:lnTo>
                <a:lnTo>
                  <a:pt x="31" y="237"/>
                </a:lnTo>
                <a:lnTo>
                  <a:pt x="31" y="205"/>
                </a:lnTo>
                <a:lnTo>
                  <a:pt x="31" y="173"/>
                </a:lnTo>
                <a:lnTo>
                  <a:pt x="31" y="162"/>
                </a:lnTo>
                <a:lnTo>
                  <a:pt x="31" y="156"/>
                </a:lnTo>
                <a:lnTo>
                  <a:pt x="31" y="151"/>
                </a:lnTo>
                <a:lnTo>
                  <a:pt x="31" y="156"/>
                </a:lnTo>
                <a:lnTo>
                  <a:pt x="31" y="162"/>
                </a:lnTo>
                <a:lnTo>
                  <a:pt x="31" y="167"/>
                </a:lnTo>
                <a:lnTo>
                  <a:pt x="31" y="178"/>
                </a:lnTo>
                <a:lnTo>
                  <a:pt x="31" y="183"/>
                </a:lnTo>
                <a:lnTo>
                  <a:pt x="31" y="178"/>
                </a:lnTo>
                <a:lnTo>
                  <a:pt x="31" y="173"/>
                </a:lnTo>
                <a:lnTo>
                  <a:pt x="31" y="162"/>
                </a:lnTo>
                <a:lnTo>
                  <a:pt x="31" y="167"/>
                </a:lnTo>
                <a:lnTo>
                  <a:pt x="31" y="162"/>
                </a:lnTo>
                <a:lnTo>
                  <a:pt x="31" y="167"/>
                </a:lnTo>
                <a:lnTo>
                  <a:pt x="31" y="173"/>
                </a:lnTo>
                <a:lnTo>
                  <a:pt x="31" y="167"/>
                </a:lnTo>
                <a:lnTo>
                  <a:pt x="31" y="156"/>
                </a:lnTo>
                <a:lnTo>
                  <a:pt x="31" y="135"/>
                </a:lnTo>
                <a:lnTo>
                  <a:pt x="31" y="119"/>
                </a:lnTo>
                <a:lnTo>
                  <a:pt x="37" y="113"/>
                </a:lnTo>
                <a:lnTo>
                  <a:pt x="37" y="135"/>
                </a:lnTo>
                <a:lnTo>
                  <a:pt x="37" y="173"/>
                </a:lnTo>
                <a:lnTo>
                  <a:pt x="37" y="205"/>
                </a:lnTo>
                <a:lnTo>
                  <a:pt x="37" y="221"/>
                </a:lnTo>
                <a:lnTo>
                  <a:pt x="37" y="227"/>
                </a:lnTo>
                <a:lnTo>
                  <a:pt x="37" y="221"/>
                </a:lnTo>
                <a:lnTo>
                  <a:pt x="37" y="205"/>
                </a:lnTo>
                <a:lnTo>
                  <a:pt x="37" y="183"/>
                </a:lnTo>
                <a:lnTo>
                  <a:pt x="37" y="162"/>
                </a:lnTo>
                <a:lnTo>
                  <a:pt x="37" y="146"/>
                </a:lnTo>
                <a:lnTo>
                  <a:pt x="37" y="135"/>
                </a:lnTo>
                <a:lnTo>
                  <a:pt x="37" y="119"/>
                </a:lnTo>
                <a:lnTo>
                  <a:pt x="37" y="113"/>
                </a:lnTo>
                <a:lnTo>
                  <a:pt x="37" y="129"/>
                </a:lnTo>
                <a:lnTo>
                  <a:pt x="37" y="140"/>
                </a:lnTo>
                <a:lnTo>
                  <a:pt x="37" y="146"/>
                </a:lnTo>
                <a:lnTo>
                  <a:pt x="37" y="140"/>
                </a:lnTo>
                <a:lnTo>
                  <a:pt x="37" y="151"/>
                </a:lnTo>
                <a:lnTo>
                  <a:pt x="37" y="162"/>
                </a:lnTo>
                <a:lnTo>
                  <a:pt x="37" y="178"/>
                </a:lnTo>
                <a:lnTo>
                  <a:pt x="37" y="183"/>
                </a:lnTo>
                <a:lnTo>
                  <a:pt x="37" y="178"/>
                </a:lnTo>
                <a:lnTo>
                  <a:pt x="37" y="167"/>
                </a:lnTo>
                <a:lnTo>
                  <a:pt x="37" y="151"/>
                </a:lnTo>
                <a:lnTo>
                  <a:pt x="37" y="146"/>
                </a:lnTo>
                <a:lnTo>
                  <a:pt x="37" y="151"/>
                </a:lnTo>
                <a:lnTo>
                  <a:pt x="37" y="162"/>
                </a:lnTo>
                <a:lnTo>
                  <a:pt x="37" y="167"/>
                </a:lnTo>
                <a:lnTo>
                  <a:pt x="37" y="173"/>
                </a:lnTo>
                <a:lnTo>
                  <a:pt x="37" y="178"/>
                </a:lnTo>
                <a:lnTo>
                  <a:pt x="37" y="183"/>
                </a:lnTo>
                <a:lnTo>
                  <a:pt x="37" y="178"/>
                </a:lnTo>
                <a:lnTo>
                  <a:pt x="37" y="173"/>
                </a:lnTo>
                <a:lnTo>
                  <a:pt x="37" y="162"/>
                </a:lnTo>
                <a:lnTo>
                  <a:pt x="37" y="135"/>
                </a:lnTo>
                <a:lnTo>
                  <a:pt x="37" y="97"/>
                </a:lnTo>
                <a:lnTo>
                  <a:pt x="37" y="81"/>
                </a:lnTo>
                <a:lnTo>
                  <a:pt x="37" y="108"/>
                </a:lnTo>
                <a:lnTo>
                  <a:pt x="37" y="178"/>
                </a:lnTo>
                <a:lnTo>
                  <a:pt x="37" y="248"/>
                </a:lnTo>
                <a:lnTo>
                  <a:pt x="37" y="286"/>
                </a:lnTo>
                <a:lnTo>
                  <a:pt x="37" y="291"/>
                </a:lnTo>
                <a:lnTo>
                  <a:pt x="37" y="275"/>
                </a:lnTo>
                <a:lnTo>
                  <a:pt x="37" y="248"/>
                </a:lnTo>
                <a:lnTo>
                  <a:pt x="37" y="216"/>
                </a:lnTo>
                <a:lnTo>
                  <a:pt x="37" y="183"/>
                </a:lnTo>
                <a:lnTo>
                  <a:pt x="37" y="151"/>
                </a:lnTo>
                <a:lnTo>
                  <a:pt x="37" y="102"/>
                </a:lnTo>
                <a:lnTo>
                  <a:pt x="37" y="65"/>
                </a:lnTo>
                <a:lnTo>
                  <a:pt x="37" y="54"/>
                </a:lnTo>
                <a:lnTo>
                  <a:pt x="37" y="92"/>
                </a:lnTo>
                <a:lnTo>
                  <a:pt x="37" y="135"/>
                </a:lnTo>
                <a:lnTo>
                  <a:pt x="37" y="162"/>
                </a:lnTo>
                <a:lnTo>
                  <a:pt x="37" y="173"/>
                </a:lnTo>
                <a:lnTo>
                  <a:pt x="37" y="194"/>
                </a:lnTo>
                <a:lnTo>
                  <a:pt x="37" y="200"/>
                </a:lnTo>
                <a:lnTo>
                  <a:pt x="37" y="194"/>
                </a:lnTo>
                <a:lnTo>
                  <a:pt x="37" y="167"/>
                </a:lnTo>
                <a:lnTo>
                  <a:pt x="37" y="135"/>
                </a:lnTo>
                <a:lnTo>
                  <a:pt x="37" y="108"/>
                </a:lnTo>
                <a:lnTo>
                  <a:pt x="37" y="81"/>
                </a:lnTo>
                <a:lnTo>
                  <a:pt x="37" y="65"/>
                </a:lnTo>
                <a:lnTo>
                  <a:pt x="37" y="81"/>
                </a:lnTo>
                <a:lnTo>
                  <a:pt x="37" y="124"/>
                </a:lnTo>
                <a:lnTo>
                  <a:pt x="37" y="173"/>
                </a:lnTo>
                <a:lnTo>
                  <a:pt x="37" y="210"/>
                </a:lnTo>
                <a:lnTo>
                  <a:pt x="37" y="243"/>
                </a:lnTo>
                <a:lnTo>
                  <a:pt x="37" y="259"/>
                </a:lnTo>
                <a:lnTo>
                  <a:pt x="37" y="253"/>
                </a:lnTo>
                <a:lnTo>
                  <a:pt x="37" y="232"/>
                </a:lnTo>
                <a:lnTo>
                  <a:pt x="37" y="205"/>
                </a:lnTo>
                <a:lnTo>
                  <a:pt x="37" y="183"/>
                </a:lnTo>
                <a:lnTo>
                  <a:pt x="37" y="173"/>
                </a:lnTo>
                <a:lnTo>
                  <a:pt x="37" y="167"/>
                </a:lnTo>
                <a:lnTo>
                  <a:pt x="37" y="162"/>
                </a:lnTo>
                <a:lnTo>
                  <a:pt x="37" y="151"/>
                </a:lnTo>
                <a:lnTo>
                  <a:pt x="37" y="135"/>
                </a:lnTo>
                <a:lnTo>
                  <a:pt x="37" y="124"/>
                </a:lnTo>
                <a:lnTo>
                  <a:pt x="37" y="129"/>
                </a:lnTo>
                <a:lnTo>
                  <a:pt x="37" y="146"/>
                </a:lnTo>
                <a:lnTo>
                  <a:pt x="43" y="146"/>
                </a:lnTo>
                <a:lnTo>
                  <a:pt x="43" y="135"/>
                </a:lnTo>
                <a:lnTo>
                  <a:pt x="43" y="129"/>
                </a:lnTo>
                <a:lnTo>
                  <a:pt x="43" y="146"/>
                </a:lnTo>
                <a:lnTo>
                  <a:pt x="43" y="167"/>
                </a:lnTo>
                <a:lnTo>
                  <a:pt x="43" y="173"/>
                </a:lnTo>
                <a:lnTo>
                  <a:pt x="43" y="167"/>
                </a:lnTo>
                <a:lnTo>
                  <a:pt x="43" y="162"/>
                </a:lnTo>
                <a:lnTo>
                  <a:pt x="43" y="156"/>
                </a:lnTo>
                <a:lnTo>
                  <a:pt x="43" y="162"/>
                </a:lnTo>
                <a:lnTo>
                  <a:pt x="43" y="167"/>
                </a:lnTo>
                <a:lnTo>
                  <a:pt x="43" y="178"/>
                </a:lnTo>
                <a:lnTo>
                  <a:pt x="43" y="194"/>
                </a:lnTo>
                <a:lnTo>
                  <a:pt x="43" y="178"/>
                </a:lnTo>
                <a:lnTo>
                  <a:pt x="43" y="162"/>
                </a:lnTo>
                <a:lnTo>
                  <a:pt x="43" y="151"/>
                </a:lnTo>
                <a:lnTo>
                  <a:pt x="43" y="156"/>
                </a:lnTo>
                <a:lnTo>
                  <a:pt x="43" y="151"/>
                </a:lnTo>
                <a:lnTo>
                  <a:pt x="43" y="135"/>
                </a:lnTo>
                <a:lnTo>
                  <a:pt x="43" y="113"/>
                </a:lnTo>
                <a:lnTo>
                  <a:pt x="43" y="97"/>
                </a:lnTo>
                <a:lnTo>
                  <a:pt x="43" y="102"/>
                </a:lnTo>
                <a:lnTo>
                  <a:pt x="43" y="129"/>
                </a:lnTo>
                <a:lnTo>
                  <a:pt x="43" y="167"/>
                </a:lnTo>
                <a:lnTo>
                  <a:pt x="43" y="194"/>
                </a:lnTo>
                <a:lnTo>
                  <a:pt x="43" y="221"/>
                </a:lnTo>
                <a:lnTo>
                  <a:pt x="43" y="237"/>
                </a:lnTo>
                <a:lnTo>
                  <a:pt x="43" y="227"/>
                </a:lnTo>
                <a:lnTo>
                  <a:pt x="43" y="221"/>
                </a:lnTo>
                <a:lnTo>
                  <a:pt x="43" y="216"/>
                </a:lnTo>
                <a:lnTo>
                  <a:pt x="43" y="205"/>
                </a:lnTo>
                <a:lnTo>
                  <a:pt x="43" y="183"/>
                </a:lnTo>
                <a:lnTo>
                  <a:pt x="43" y="167"/>
                </a:lnTo>
                <a:lnTo>
                  <a:pt x="43" y="156"/>
                </a:lnTo>
                <a:lnTo>
                  <a:pt x="43" y="151"/>
                </a:lnTo>
                <a:lnTo>
                  <a:pt x="43" y="156"/>
                </a:lnTo>
                <a:lnTo>
                  <a:pt x="43" y="151"/>
                </a:lnTo>
                <a:lnTo>
                  <a:pt x="43" y="146"/>
                </a:lnTo>
                <a:lnTo>
                  <a:pt x="43" y="156"/>
                </a:lnTo>
                <a:lnTo>
                  <a:pt x="43" y="162"/>
                </a:lnTo>
                <a:lnTo>
                  <a:pt x="43" y="146"/>
                </a:lnTo>
                <a:lnTo>
                  <a:pt x="43" y="124"/>
                </a:lnTo>
                <a:lnTo>
                  <a:pt x="43" y="119"/>
                </a:lnTo>
                <a:lnTo>
                  <a:pt x="43" y="135"/>
                </a:lnTo>
                <a:lnTo>
                  <a:pt x="43" y="146"/>
                </a:lnTo>
                <a:lnTo>
                  <a:pt x="43" y="151"/>
                </a:lnTo>
                <a:lnTo>
                  <a:pt x="43" y="167"/>
                </a:lnTo>
                <a:lnTo>
                  <a:pt x="43" y="173"/>
                </a:lnTo>
                <a:lnTo>
                  <a:pt x="43" y="167"/>
                </a:lnTo>
                <a:lnTo>
                  <a:pt x="43" y="162"/>
                </a:lnTo>
                <a:lnTo>
                  <a:pt x="43" y="140"/>
                </a:lnTo>
                <a:lnTo>
                  <a:pt x="43" y="119"/>
                </a:lnTo>
                <a:lnTo>
                  <a:pt x="43" y="113"/>
                </a:lnTo>
                <a:lnTo>
                  <a:pt x="43" y="140"/>
                </a:lnTo>
                <a:lnTo>
                  <a:pt x="43" y="173"/>
                </a:lnTo>
                <a:lnTo>
                  <a:pt x="43" y="205"/>
                </a:lnTo>
                <a:lnTo>
                  <a:pt x="43" y="232"/>
                </a:lnTo>
                <a:lnTo>
                  <a:pt x="43" y="243"/>
                </a:lnTo>
                <a:lnTo>
                  <a:pt x="43" y="237"/>
                </a:lnTo>
                <a:lnTo>
                  <a:pt x="43" y="216"/>
                </a:lnTo>
                <a:lnTo>
                  <a:pt x="43" y="200"/>
                </a:lnTo>
                <a:lnTo>
                  <a:pt x="43" y="183"/>
                </a:lnTo>
                <a:lnTo>
                  <a:pt x="43" y="167"/>
                </a:lnTo>
                <a:lnTo>
                  <a:pt x="43" y="146"/>
                </a:lnTo>
                <a:lnTo>
                  <a:pt x="43" y="124"/>
                </a:lnTo>
                <a:lnTo>
                  <a:pt x="43" y="113"/>
                </a:lnTo>
                <a:lnTo>
                  <a:pt x="43" y="135"/>
                </a:lnTo>
                <a:lnTo>
                  <a:pt x="43" y="167"/>
                </a:lnTo>
                <a:lnTo>
                  <a:pt x="43" y="189"/>
                </a:lnTo>
                <a:lnTo>
                  <a:pt x="49" y="200"/>
                </a:lnTo>
                <a:lnTo>
                  <a:pt x="49" y="210"/>
                </a:lnTo>
                <a:lnTo>
                  <a:pt x="49" y="216"/>
                </a:lnTo>
                <a:lnTo>
                  <a:pt x="49" y="200"/>
                </a:lnTo>
                <a:lnTo>
                  <a:pt x="49" y="173"/>
                </a:lnTo>
                <a:lnTo>
                  <a:pt x="49" y="151"/>
                </a:lnTo>
                <a:lnTo>
                  <a:pt x="49" y="140"/>
                </a:lnTo>
                <a:lnTo>
                  <a:pt x="49" y="129"/>
                </a:lnTo>
                <a:lnTo>
                  <a:pt x="49" y="113"/>
                </a:lnTo>
                <a:lnTo>
                  <a:pt x="49" y="102"/>
                </a:lnTo>
                <a:lnTo>
                  <a:pt x="49" y="119"/>
                </a:lnTo>
                <a:lnTo>
                  <a:pt x="49" y="135"/>
                </a:lnTo>
                <a:lnTo>
                  <a:pt x="49" y="146"/>
                </a:lnTo>
                <a:lnTo>
                  <a:pt x="49" y="140"/>
                </a:lnTo>
                <a:lnTo>
                  <a:pt x="49" y="135"/>
                </a:lnTo>
                <a:lnTo>
                  <a:pt x="49" y="140"/>
                </a:lnTo>
                <a:lnTo>
                  <a:pt x="49" y="151"/>
                </a:lnTo>
                <a:lnTo>
                  <a:pt x="49" y="156"/>
                </a:lnTo>
                <a:lnTo>
                  <a:pt x="49" y="167"/>
                </a:lnTo>
                <a:lnTo>
                  <a:pt x="49" y="178"/>
                </a:lnTo>
                <a:lnTo>
                  <a:pt x="49" y="194"/>
                </a:lnTo>
                <a:lnTo>
                  <a:pt x="49" y="216"/>
                </a:lnTo>
                <a:lnTo>
                  <a:pt x="49" y="227"/>
                </a:lnTo>
                <a:lnTo>
                  <a:pt x="49" y="221"/>
                </a:lnTo>
                <a:lnTo>
                  <a:pt x="49" y="194"/>
                </a:lnTo>
                <a:lnTo>
                  <a:pt x="49" y="167"/>
                </a:lnTo>
                <a:lnTo>
                  <a:pt x="49" y="140"/>
                </a:lnTo>
                <a:lnTo>
                  <a:pt x="49" y="119"/>
                </a:lnTo>
                <a:lnTo>
                  <a:pt x="49" y="102"/>
                </a:lnTo>
                <a:lnTo>
                  <a:pt x="49" y="92"/>
                </a:lnTo>
                <a:lnTo>
                  <a:pt x="49" y="108"/>
                </a:lnTo>
                <a:lnTo>
                  <a:pt x="49" y="135"/>
                </a:lnTo>
                <a:lnTo>
                  <a:pt x="49" y="162"/>
                </a:lnTo>
                <a:lnTo>
                  <a:pt x="49" y="189"/>
                </a:lnTo>
                <a:lnTo>
                  <a:pt x="49" y="221"/>
                </a:lnTo>
                <a:lnTo>
                  <a:pt x="49" y="253"/>
                </a:lnTo>
                <a:lnTo>
                  <a:pt x="49" y="221"/>
                </a:lnTo>
                <a:lnTo>
                  <a:pt x="49" y="189"/>
                </a:lnTo>
                <a:lnTo>
                  <a:pt x="49" y="167"/>
                </a:lnTo>
                <a:lnTo>
                  <a:pt x="49" y="162"/>
                </a:lnTo>
                <a:lnTo>
                  <a:pt x="49" y="156"/>
                </a:lnTo>
                <a:lnTo>
                  <a:pt x="49" y="151"/>
                </a:lnTo>
                <a:lnTo>
                  <a:pt x="49" y="146"/>
                </a:lnTo>
                <a:lnTo>
                  <a:pt x="49" y="140"/>
                </a:lnTo>
                <a:lnTo>
                  <a:pt x="49" y="135"/>
                </a:lnTo>
                <a:lnTo>
                  <a:pt x="49" y="129"/>
                </a:lnTo>
                <a:lnTo>
                  <a:pt x="49" y="124"/>
                </a:lnTo>
                <a:lnTo>
                  <a:pt x="49" y="140"/>
                </a:lnTo>
                <a:lnTo>
                  <a:pt x="49" y="156"/>
                </a:lnTo>
                <a:lnTo>
                  <a:pt x="49" y="162"/>
                </a:lnTo>
                <a:lnTo>
                  <a:pt x="49" y="167"/>
                </a:lnTo>
                <a:lnTo>
                  <a:pt x="49" y="162"/>
                </a:lnTo>
                <a:lnTo>
                  <a:pt x="49" y="156"/>
                </a:lnTo>
                <a:lnTo>
                  <a:pt x="49" y="162"/>
                </a:lnTo>
                <a:lnTo>
                  <a:pt x="49" y="173"/>
                </a:lnTo>
                <a:lnTo>
                  <a:pt x="49" y="183"/>
                </a:lnTo>
                <a:lnTo>
                  <a:pt x="49" y="189"/>
                </a:lnTo>
                <a:lnTo>
                  <a:pt x="49" y="178"/>
                </a:lnTo>
                <a:lnTo>
                  <a:pt x="49" y="189"/>
                </a:lnTo>
                <a:lnTo>
                  <a:pt x="49" y="178"/>
                </a:lnTo>
                <a:lnTo>
                  <a:pt x="49" y="162"/>
                </a:lnTo>
                <a:lnTo>
                  <a:pt x="49" y="156"/>
                </a:lnTo>
                <a:lnTo>
                  <a:pt x="49" y="151"/>
                </a:lnTo>
                <a:lnTo>
                  <a:pt x="49" y="135"/>
                </a:lnTo>
                <a:lnTo>
                  <a:pt x="49" y="124"/>
                </a:lnTo>
                <a:lnTo>
                  <a:pt x="49" y="108"/>
                </a:lnTo>
                <a:lnTo>
                  <a:pt x="49" y="97"/>
                </a:lnTo>
                <a:lnTo>
                  <a:pt x="49" y="113"/>
                </a:lnTo>
                <a:lnTo>
                  <a:pt x="49" y="135"/>
                </a:lnTo>
                <a:lnTo>
                  <a:pt x="55" y="151"/>
                </a:lnTo>
                <a:lnTo>
                  <a:pt x="55" y="167"/>
                </a:lnTo>
                <a:lnTo>
                  <a:pt x="55" y="178"/>
                </a:lnTo>
                <a:lnTo>
                  <a:pt x="55" y="200"/>
                </a:lnTo>
                <a:lnTo>
                  <a:pt x="55" y="210"/>
                </a:lnTo>
                <a:lnTo>
                  <a:pt x="55" y="205"/>
                </a:lnTo>
                <a:lnTo>
                  <a:pt x="55" y="189"/>
                </a:lnTo>
                <a:lnTo>
                  <a:pt x="55" y="178"/>
                </a:lnTo>
                <a:lnTo>
                  <a:pt x="55" y="183"/>
                </a:lnTo>
                <a:lnTo>
                  <a:pt x="55" y="200"/>
                </a:lnTo>
                <a:lnTo>
                  <a:pt x="55" y="216"/>
                </a:lnTo>
                <a:lnTo>
                  <a:pt x="55" y="221"/>
                </a:lnTo>
                <a:lnTo>
                  <a:pt x="55" y="216"/>
                </a:lnTo>
                <a:lnTo>
                  <a:pt x="55" y="210"/>
                </a:lnTo>
                <a:lnTo>
                  <a:pt x="55" y="200"/>
                </a:lnTo>
                <a:lnTo>
                  <a:pt x="55" y="183"/>
                </a:lnTo>
                <a:lnTo>
                  <a:pt x="55" y="162"/>
                </a:lnTo>
                <a:lnTo>
                  <a:pt x="55" y="146"/>
                </a:lnTo>
                <a:lnTo>
                  <a:pt x="55" y="124"/>
                </a:lnTo>
                <a:lnTo>
                  <a:pt x="55" y="108"/>
                </a:lnTo>
                <a:lnTo>
                  <a:pt x="55" y="92"/>
                </a:lnTo>
                <a:lnTo>
                  <a:pt x="55" y="102"/>
                </a:lnTo>
                <a:lnTo>
                  <a:pt x="55" y="124"/>
                </a:lnTo>
                <a:lnTo>
                  <a:pt x="55" y="140"/>
                </a:lnTo>
                <a:lnTo>
                  <a:pt x="55" y="146"/>
                </a:lnTo>
                <a:lnTo>
                  <a:pt x="55" y="140"/>
                </a:lnTo>
                <a:lnTo>
                  <a:pt x="55" y="151"/>
                </a:lnTo>
                <a:lnTo>
                  <a:pt x="55" y="156"/>
                </a:lnTo>
                <a:lnTo>
                  <a:pt x="55" y="162"/>
                </a:lnTo>
                <a:lnTo>
                  <a:pt x="55" y="178"/>
                </a:lnTo>
                <a:lnTo>
                  <a:pt x="55" y="200"/>
                </a:lnTo>
                <a:lnTo>
                  <a:pt x="55" y="205"/>
                </a:lnTo>
                <a:lnTo>
                  <a:pt x="55" y="189"/>
                </a:lnTo>
                <a:lnTo>
                  <a:pt x="55" y="167"/>
                </a:lnTo>
                <a:lnTo>
                  <a:pt x="55" y="162"/>
                </a:lnTo>
                <a:lnTo>
                  <a:pt x="55" y="173"/>
                </a:lnTo>
                <a:lnTo>
                  <a:pt x="55" y="178"/>
                </a:lnTo>
                <a:lnTo>
                  <a:pt x="55" y="167"/>
                </a:lnTo>
                <a:lnTo>
                  <a:pt x="55" y="162"/>
                </a:lnTo>
                <a:lnTo>
                  <a:pt x="55" y="140"/>
                </a:lnTo>
                <a:lnTo>
                  <a:pt x="55" y="113"/>
                </a:lnTo>
                <a:lnTo>
                  <a:pt x="55" y="108"/>
                </a:lnTo>
                <a:lnTo>
                  <a:pt x="55" y="135"/>
                </a:lnTo>
                <a:lnTo>
                  <a:pt x="55" y="156"/>
                </a:lnTo>
                <a:lnTo>
                  <a:pt x="55" y="162"/>
                </a:lnTo>
                <a:lnTo>
                  <a:pt x="55" y="156"/>
                </a:lnTo>
                <a:lnTo>
                  <a:pt x="55" y="167"/>
                </a:lnTo>
                <a:lnTo>
                  <a:pt x="55" y="189"/>
                </a:lnTo>
                <a:lnTo>
                  <a:pt x="55" y="200"/>
                </a:lnTo>
                <a:lnTo>
                  <a:pt x="55" y="194"/>
                </a:lnTo>
                <a:lnTo>
                  <a:pt x="55" y="173"/>
                </a:lnTo>
                <a:lnTo>
                  <a:pt x="55" y="162"/>
                </a:lnTo>
                <a:lnTo>
                  <a:pt x="55" y="156"/>
                </a:lnTo>
                <a:lnTo>
                  <a:pt x="55" y="151"/>
                </a:lnTo>
                <a:lnTo>
                  <a:pt x="55" y="162"/>
                </a:lnTo>
                <a:lnTo>
                  <a:pt x="55" y="183"/>
                </a:lnTo>
                <a:lnTo>
                  <a:pt x="55" y="194"/>
                </a:lnTo>
                <a:lnTo>
                  <a:pt x="55" y="216"/>
                </a:lnTo>
                <a:lnTo>
                  <a:pt x="55" y="243"/>
                </a:lnTo>
                <a:lnTo>
                  <a:pt x="55" y="248"/>
                </a:lnTo>
                <a:lnTo>
                  <a:pt x="55" y="227"/>
                </a:lnTo>
                <a:lnTo>
                  <a:pt x="55" y="194"/>
                </a:lnTo>
                <a:lnTo>
                  <a:pt x="55" y="167"/>
                </a:lnTo>
                <a:lnTo>
                  <a:pt x="55" y="156"/>
                </a:lnTo>
                <a:lnTo>
                  <a:pt x="55" y="146"/>
                </a:lnTo>
                <a:lnTo>
                  <a:pt x="55" y="135"/>
                </a:lnTo>
                <a:lnTo>
                  <a:pt x="55" y="119"/>
                </a:lnTo>
                <a:lnTo>
                  <a:pt x="55" y="108"/>
                </a:lnTo>
                <a:lnTo>
                  <a:pt x="55" y="97"/>
                </a:lnTo>
                <a:lnTo>
                  <a:pt x="55" y="102"/>
                </a:lnTo>
                <a:lnTo>
                  <a:pt x="55" y="124"/>
                </a:lnTo>
                <a:lnTo>
                  <a:pt x="55" y="151"/>
                </a:lnTo>
                <a:lnTo>
                  <a:pt x="55" y="167"/>
                </a:lnTo>
                <a:lnTo>
                  <a:pt x="55" y="162"/>
                </a:lnTo>
                <a:lnTo>
                  <a:pt x="55" y="151"/>
                </a:lnTo>
                <a:lnTo>
                  <a:pt x="55" y="146"/>
                </a:lnTo>
                <a:lnTo>
                  <a:pt x="55" y="162"/>
                </a:lnTo>
                <a:lnTo>
                  <a:pt x="55" y="173"/>
                </a:lnTo>
                <a:lnTo>
                  <a:pt x="55" y="162"/>
                </a:lnTo>
                <a:lnTo>
                  <a:pt x="55" y="151"/>
                </a:lnTo>
                <a:lnTo>
                  <a:pt x="61" y="156"/>
                </a:lnTo>
                <a:lnTo>
                  <a:pt x="61" y="173"/>
                </a:lnTo>
                <a:lnTo>
                  <a:pt x="61" y="200"/>
                </a:lnTo>
                <a:lnTo>
                  <a:pt x="61" y="216"/>
                </a:lnTo>
                <a:lnTo>
                  <a:pt x="61" y="210"/>
                </a:lnTo>
                <a:lnTo>
                  <a:pt x="61" y="189"/>
                </a:lnTo>
                <a:lnTo>
                  <a:pt x="61" y="162"/>
                </a:lnTo>
                <a:lnTo>
                  <a:pt x="61" y="129"/>
                </a:lnTo>
                <a:lnTo>
                  <a:pt x="61" y="113"/>
                </a:lnTo>
                <a:lnTo>
                  <a:pt x="61" y="124"/>
                </a:lnTo>
                <a:lnTo>
                  <a:pt x="61" y="151"/>
                </a:lnTo>
                <a:lnTo>
                  <a:pt x="61" y="173"/>
                </a:lnTo>
                <a:lnTo>
                  <a:pt x="61" y="178"/>
                </a:lnTo>
                <a:lnTo>
                  <a:pt x="61" y="194"/>
                </a:lnTo>
                <a:lnTo>
                  <a:pt x="61" y="210"/>
                </a:lnTo>
                <a:lnTo>
                  <a:pt x="61" y="200"/>
                </a:lnTo>
                <a:lnTo>
                  <a:pt x="61" y="167"/>
                </a:lnTo>
                <a:lnTo>
                  <a:pt x="61" y="129"/>
                </a:lnTo>
                <a:lnTo>
                  <a:pt x="61" y="119"/>
                </a:lnTo>
                <a:lnTo>
                  <a:pt x="61" y="129"/>
                </a:lnTo>
                <a:lnTo>
                  <a:pt x="61" y="140"/>
                </a:lnTo>
                <a:lnTo>
                  <a:pt x="61" y="151"/>
                </a:lnTo>
                <a:lnTo>
                  <a:pt x="61" y="156"/>
                </a:lnTo>
                <a:lnTo>
                  <a:pt x="61" y="146"/>
                </a:lnTo>
                <a:lnTo>
                  <a:pt x="61" y="140"/>
                </a:lnTo>
                <a:lnTo>
                  <a:pt x="61" y="146"/>
                </a:lnTo>
                <a:lnTo>
                  <a:pt x="61" y="167"/>
                </a:lnTo>
                <a:lnTo>
                  <a:pt x="61" y="183"/>
                </a:lnTo>
                <a:lnTo>
                  <a:pt x="61" y="194"/>
                </a:lnTo>
                <a:lnTo>
                  <a:pt x="61" y="221"/>
                </a:lnTo>
                <a:lnTo>
                  <a:pt x="61" y="253"/>
                </a:lnTo>
                <a:lnTo>
                  <a:pt x="61" y="259"/>
                </a:lnTo>
                <a:lnTo>
                  <a:pt x="61" y="237"/>
                </a:lnTo>
                <a:lnTo>
                  <a:pt x="61" y="205"/>
                </a:lnTo>
                <a:lnTo>
                  <a:pt x="61" y="178"/>
                </a:lnTo>
                <a:lnTo>
                  <a:pt x="61" y="162"/>
                </a:lnTo>
                <a:lnTo>
                  <a:pt x="61" y="146"/>
                </a:lnTo>
                <a:lnTo>
                  <a:pt x="61" y="135"/>
                </a:lnTo>
                <a:lnTo>
                  <a:pt x="61" y="124"/>
                </a:lnTo>
                <a:lnTo>
                  <a:pt x="61" y="108"/>
                </a:lnTo>
                <a:lnTo>
                  <a:pt x="61" y="92"/>
                </a:lnTo>
                <a:lnTo>
                  <a:pt x="61" y="97"/>
                </a:lnTo>
                <a:lnTo>
                  <a:pt x="61" y="113"/>
                </a:lnTo>
                <a:lnTo>
                  <a:pt x="61" y="129"/>
                </a:lnTo>
                <a:lnTo>
                  <a:pt x="61" y="140"/>
                </a:lnTo>
                <a:lnTo>
                  <a:pt x="61" y="146"/>
                </a:lnTo>
                <a:lnTo>
                  <a:pt x="61" y="140"/>
                </a:lnTo>
                <a:lnTo>
                  <a:pt x="61" y="108"/>
                </a:lnTo>
                <a:lnTo>
                  <a:pt x="61" y="75"/>
                </a:lnTo>
                <a:lnTo>
                  <a:pt x="61" y="65"/>
                </a:lnTo>
                <a:lnTo>
                  <a:pt x="61" y="92"/>
                </a:lnTo>
                <a:lnTo>
                  <a:pt x="61" y="135"/>
                </a:lnTo>
                <a:lnTo>
                  <a:pt x="61" y="156"/>
                </a:lnTo>
                <a:lnTo>
                  <a:pt x="61" y="173"/>
                </a:lnTo>
                <a:lnTo>
                  <a:pt x="61" y="194"/>
                </a:lnTo>
                <a:lnTo>
                  <a:pt x="61" y="221"/>
                </a:lnTo>
                <a:lnTo>
                  <a:pt x="61" y="243"/>
                </a:lnTo>
                <a:lnTo>
                  <a:pt x="61" y="253"/>
                </a:lnTo>
                <a:lnTo>
                  <a:pt x="61" y="264"/>
                </a:lnTo>
                <a:lnTo>
                  <a:pt x="61" y="275"/>
                </a:lnTo>
                <a:lnTo>
                  <a:pt x="61" y="270"/>
                </a:lnTo>
                <a:lnTo>
                  <a:pt x="61" y="253"/>
                </a:lnTo>
                <a:lnTo>
                  <a:pt x="61" y="237"/>
                </a:lnTo>
                <a:lnTo>
                  <a:pt x="61" y="216"/>
                </a:lnTo>
                <a:lnTo>
                  <a:pt x="61" y="205"/>
                </a:lnTo>
                <a:lnTo>
                  <a:pt x="61" y="189"/>
                </a:lnTo>
                <a:lnTo>
                  <a:pt x="61" y="173"/>
                </a:lnTo>
                <a:lnTo>
                  <a:pt x="61" y="151"/>
                </a:lnTo>
                <a:lnTo>
                  <a:pt x="61" y="129"/>
                </a:lnTo>
                <a:lnTo>
                  <a:pt x="61" y="108"/>
                </a:lnTo>
                <a:lnTo>
                  <a:pt x="61" y="97"/>
                </a:lnTo>
                <a:lnTo>
                  <a:pt x="61" y="102"/>
                </a:lnTo>
                <a:lnTo>
                  <a:pt x="61" y="119"/>
                </a:lnTo>
                <a:lnTo>
                  <a:pt x="61" y="129"/>
                </a:lnTo>
                <a:lnTo>
                  <a:pt x="61" y="119"/>
                </a:lnTo>
                <a:lnTo>
                  <a:pt x="61" y="129"/>
                </a:lnTo>
                <a:lnTo>
                  <a:pt x="61" y="135"/>
                </a:lnTo>
                <a:lnTo>
                  <a:pt x="61" y="124"/>
                </a:lnTo>
                <a:lnTo>
                  <a:pt x="67" y="119"/>
                </a:lnTo>
                <a:lnTo>
                  <a:pt x="67" y="124"/>
                </a:lnTo>
                <a:lnTo>
                  <a:pt x="67" y="140"/>
                </a:lnTo>
                <a:lnTo>
                  <a:pt x="67" y="156"/>
                </a:lnTo>
                <a:lnTo>
                  <a:pt x="67" y="173"/>
                </a:lnTo>
                <a:lnTo>
                  <a:pt x="67" y="194"/>
                </a:lnTo>
                <a:lnTo>
                  <a:pt x="67" y="237"/>
                </a:lnTo>
                <a:lnTo>
                  <a:pt x="67" y="275"/>
                </a:lnTo>
                <a:lnTo>
                  <a:pt x="67" y="280"/>
                </a:lnTo>
                <a:lnTo>
                  <a:pt x="67" y="248"/>
                </a:lnTo>
                <a:lnTo>
                  <a:pt x="67" y="216"/>
                </a:lnTo>
                <a:lnTo>
                  <a:pt x="67" y="189"/>
                </a:lnTo>
                <a:lnTo>
                  <a:pt x="67" y="173"/>
                </a:lnTo>
                <a:lnTo>
                  <a:pt x="67" y="156"/>
                </a:lnTo>
                <a:lnTo>
                  <a:pt x="67" y="151"/>
                </a:lnTo>
                <a:lnTo>
                  <a:pt x="67" y="135"/>
                </a:lnTo>
                <a:lnTo>
                  <a:pt x="67" y="119"/>
                </a:lnTo>
                <a:lnTo>
                  <a:pt x="67" y="108"/>
                </a:lnTo>
                <a:lnTo>
                  <a:pt x="67" y="113"/>
                </a:lnTo>
                <a:lnTo>
                  <a:pt x="67" y="135"/>
                </a:lnTo>
                <a:lnTo>
                  <a:pt x="67" y="156"/>
                </a:lnTo>
                <a:lnTo>
                  <a:pt x="67" y="167"/>
                </a:lnTo>
                <a:lnTo>
                  <a:pt x="67" y="156"/>
                </a:lnTo>
                <a:lnTo>
                  <a:pt x="67" y="140"/>
                </a:lnTo>
                <a:lnTo>
                  <a:pt x="67" y="124"/>
                </a:lnTo>
                <a:lnTo>
                  <a:pt x="67" y="119"/>
                </a:lnTo>
                <a:lnTo>
                  <a:pt x="67" y="129"/>
                </a:lnTo>
                <a:lnTo>
                  <a:pt x="67" y="156"/>
                </a:lnTo>
                <a:lnTo>
                  <a:pt x="67" y="178"/>
                </a:lnTo>
                <a:lnTo>
                  <a:pt x="67" y="189"/>
                </a:lnTo>
                <a:lnTo>
                  <a:pt x="67" y="200"/>
                </a:lnTo>
                <a:lnTo>
                  <a:pt x="67" y="205"/>
                </a:lnTo>
                <a:lnTo>
                  <a:pt x="67" y="189"/>
                </a:lnTo>
                <a:lnTo>
                  <a:pt x="67" y="178"/>
                </a:lnTo>
                <a:lnTo>
                  <a:pt x="67" y="183"/>
                </a:lnTo>
                <a:lnTo>
                  <a:pt x="67" y="189"/>
                </a:lnTo>
                <a:lnTo>
                  <a:pt x="67" y="178"/>
                </a:lnTo>
                <a:lnTo>
                  <a:pt x="67" y="167"/>
                </a:lnTo>
                <a:lnTo>
                  <a:pt x="67" y="162"/>
                </a:lnTo>
                <a:lnTo>
                  <a:pt x="67" y="140"/>
                </a:lnTo>
                <a:lnTo>
                  <a:pt x="67" y="113"/>
                </a:lnTo>
                <a:lnTo>
                  <a:pt x="67" y="108"/>
                </a:lnTo>
                <a:lnTo>
                  <a:pt x="67" y="119"/>
                </a:lnTo>
                <a:lnTo>
                  <a:pt x="67" y="129"/>
                </a:lnTo>
                <a:lnTo>
                  <a:pt x="67" y="119"/>
                </a:lnTo>
                <a:lnTo>
                  <a:pt x="67" y="108"/>
                </a:lnTo>
                <a:lnTo>
                  <a:pt x="67" y="124"/>
                </a:lnTo>
                <a:lnTo>
                  <a:pt x="67" y="146"/>
                </a:lnTo>
                <a:lnTo>
                  <a:pt x="67" y="156"/>
                </a:lnTo>
                <a:lnTo>
                  <a:pt x="67" y="151"/>
                </a:lnTo>
                <a:lnTo>
                  <a:pt x="67" y="140"/>
                </a:lnTo>
                <a:lnTo>
                  <a:pt x="67" y="146"/>
                </a:lnTo>
                <a:lnTo>
                  <a:pt x="67" y="162"/>
                </a:lnTo>
                <a:lnTo>
                  <a:pt x="67" y="189"/>
                </a:lnTo>
                <a:lnTo>
                  <a:pt x="67" y="210"/>
                </a:lnTo>
                <a:lnTo>
                  <a:pt x="67" y="227"/>
                </a:lnTo>
                <a:lnTo>
                  <a:pt x="67" y="243"/>
                </a:lnTo>
                <a:lnTo>
                  <a:pt x="67" y="270"/>
                </a:lnTo>
                <a:lnTo>
                  <a:pt x="67" y="286"/>
                </a:lnTo>
                <a:lnTo>
                  <a:pt x="67" y="280"/>
                </a:lnTo>
                <a:lnTo>
                  <a:pt x="67" y="248"/>
                </a:lnTo>
                <a:lnTo>
                  <a:pt x="67" y="210"/>
                </a:lnTo>
                <a:lnTo>
                  <a:pt x="67" y="178"/>
                </a:lnTo>
                <a:lnTo>
                  <a:pt x="67" y="162"/>
                </a:lnTo>
                <a:lnTo>
                  <a:pt x="67" y="146"/>
                </a:lnTo>
                <a:lnTo>
                  <a:pt x="67" y="124"/>
                </a:lnTo>
                <a:lnTo>
                  <a:pt x="67" y="102"/>
                </a:lnTo>
                <a:lnTo>
                  <a:pt x="67" y="86"/>
                </a:lnTo>
                <a:lnTo>
                  <a:pt x="67" y="92"/>
                </a:lnTo>
                <a:lnTo>
                  <a:pt x="67" y="119"/>
                </a:lnTo>
                <a:lnTo>
                  <a:pt x="67" y="140"/>
                </a:lnTo>
                <a:lnTo>
                  <a:pt x="67" y="146"/>
                </a:lnTo>
                <a:lnTo>
                  <a:pt x="67" y="151"/>
                </a:lnTo>
                <a:lnTo>
                  <a:pt x="67" y="146"/>
                </a:lnTo>
                <a:lnTo>
                  <a:pt x="67" y="124"/>
                </a:lnTo>
                <a:lnTo>
                  <a:pt x="67" y="97"/>
                </a:lnTo>
                <a:lnTo>
                  <a:pt x="67" y="86"/>
                </a:lnTo>
                <a:lnTo>
                  <a:pt x="67" y="113"/>
                </a:lnTo>
                <a:lnTo>
                  <a:pt x="67" y="162"/>
                </a:lnTo>
                <a:lnTo>
                  <a:pt x="67" y="200"/>
                </a:lnTo>
                <a:lnTo>
                  <a:pt x="73" y="216"/>
                </a:lnTo>
                <a:lnTo>
                  <a:pt x="73" y="232"/>
                </a:lnTo>
                <a:lnTo>
                  <a:pt x="73" y="253"/>
                </a:lnTo>
                <a:lnTo>
                  <a:pt x="73" y="259"/>
                </a:lnTo>
                <a:lnTo>
                  <a:pt x="73" y="237"/>
                </a:lnTo>
                <a:lnTo>
                  <a:pt x="73" y="194"/>
                </a:lnTo>
                <a:lnTo>
                  <a:pt x="73" y="162"/>
                </a:lnTo>
                <a:lnTo>
                  <a:pt x="73" y="151"/>
                </a:lnTo>
                <a:lnTo>
                  <a:pt x="73" y="135"/>
                </a:lnTo>
                <a:lnTo>
                  <a:pt x="73" y="119"/>
                </a:lnTo>
                <a:lnTo>
                  <a:pt x="73" y="108"/>
                </a:lnTo>
                <a:lnTo>
                  <a:pt x="73" y="119"/>
                </a:lnTo>
                <a:lnTo>
                  <a:pt x="73" y="140"/>
                </a:lnTo>
                <a:lnTo>
                  <a:pt x="73" y="151"/>
                </a:lnTo>
                <a:lnTo>
                  <a:pt x="73" y="146"/>
                </a:lnTo>
                <a:lnTo>
                  <a:pt x="73" y="151"/>
                </a:lnTo>
                <a:lnTo>
                  <a:pt x="73" y="156"/>
                </a:lnTo>
                <a:lnTo>
                  <a:pt x="73" y="151"/>
                </a:lnTo>
                <a:lnTo>
                  <a:pt x="73" y="146"/>
                </a:lnTo>
                <a:lnTo>
                  <a:pt x="73" y="135"/>
                </a:lnTo>
                <a:lnTo>
                  <a:pt x="73" y="140"/>
                </a:lnTo>
                <a:lnTo>
                  <a:pt x="73" y="146"/>
                </a:lnTo>
                <a:lnTo>
                  <a:pt x="73" y="151"/>
                </a:lnTo>
                <a:lnTo>
                  <a:pt x="73" y="173"/>
                </a:lnTo>
                <a:lnTo>
                  <a:pt x="73" y="210"/>
                </a:lnTo>
                <a:lnTo>
                  <a:pt x="73" y="237"/>
                </a:lnTo>
                <a:lnTo>
                  <a:pt x="73" y="227"/>
                </a:lnTo>
                <a:lnTo>
                  <a:pt x="73" y="194"/>
                </a:lnTo>
                <a:lnTo>
                  <a:pt x="73" y="167"/>
                </a:lnTo>
                <a:lnTo>
                  <a:pt x="73" y="162"/>
                </a:lnTo>
                <a:lnTo>
                  <a:pt x="73" y="173"/>
                </a:lnTo>
                <a:lnTo>
                  <a:pt x="73" y="167"/>
                </a:lnTo>
                <a:lnTo>
                  <a:pt x="73" y="178"/>
                </a:lnTo>
                <a:lnTo>
                  <a:pt x="73" y="200"/>
                </a:lnTo>
                <a:lnTo>
                  <a:pt x="73" y="227"/>
                </a:lnTo>
                <a:lnTo>
                  <a:pt x="73" y="232"/>
                </a:lnTo>
                <a:lnTo>
                  <a:pt x="73" y="210"/>
                </a:lnTo>
                <a:lnTo>
                  <a:pt x="73" y="178"/>
                </a:lnTo>
                <a:lnTo>
                  <a:pt x="73" y="151"/>
                </a:lnTo>
                <a:lnTo>
                  <a:pt x="73" y="140"/>
                </a:lnTo>
                <a:lnTo>
                  <a:pt x="73" y="135"/>
                </a:lnTo>
                <a:lnTo>
                  <a:pt x="73" y="113"/>
                </a:lnTo>
                <a:lnTo>
                  <a:pt x="73" y="102"/>
                </a:lnTo>
                <a:lnTo>
                  <a:pt x="73" y="108"/>
                </a:lnTo>
                <a:lnTo>
                  <a:pt x="73" y="129"/>
                </a:lnTo>
                <a:lnTo>
                  <a:pt x="73" y="151"/>
                </a:lnTo>
                <a:lnTo>
                  <a:pt x="73" y="156"/>
                </a:lnTo>
                <a:lnTo>
                  <a:pt x="73" y="146"/>
                </a:lnTo>
                <a:lnTo>
                  <a:pt x="73" y="135"/>
                </a:lnTo>
                <a:lnTo>
                  <a:pt x="73" y="140"/>
                </a:lnTo>
                <a:lnTo>
                  <a:pt x="73" y="156"/>
                </a:lnTo>
                <a:lnTo>
                  <a:pt x="73" y="173"/>
                </a:lnTo>
                <a:lnTo>
                  <a:pt x="73" y="200"/>
                </a:lnTo>
                <a:lnTo>
                  <a:pt x="73" y="221"/>
                </a:lnTo>
                <a:lnTo>
                  <a:pt x="73" y="216"/>
                </a:lnTo>
                <a:lnTo>
                  <a:pt x="73" y="194"/>
                </a:lnTo>
                <a:lnTo>
                  <a:pt x="73" y="173"/>
                </a:lnTo>
                <a:lnTo>
                  <a:pt x="73" y="167"/>
                </a:lnTo>
                <a:lnTo>
                  <a:pt x="73" y="162"/>
                </a:lnTo>
                <a:lnTo>
                  <a:pt x="73" y="156"/>
                </a:lnTo>
                <a:lnTo>
                  <a:pt x="73" y="151"/>
                </a:lnTo>
                <a:lnTo>
                  <a:pt x="73" y="140"/>
                </a:lnTo>
                <a:lnTo>
                  <a:pt x="73" y="146"/>
                </a:lnTo>
                <a:lnTo>
                  <a:pt x="73" y="140"/>
                </a:lnTo>
                <a:lnTo>
                  <a:pt x="73" y="113"/>
                </a:lnTo>
                <a:lnTo>
                  <a:pt x="73" y="86"/>
                </a:lnTo>
                <a:lnTo>
                  <a:pt x="73" y="129"/>
                </a:lnTo>
                <a:lnTo>
                  <a:pt x="73" y="189"/>
                </a:lnTo>
                <a:lnTo>
                  <a:pt x="73" y="232"/>
                </a:lnTo>
                <a:lnTo>
                  <a:pt x="73" y="243"/>
                </a:lnTo>
                <a:lnTo>
                  <a:pt x="73" y="232"/>
                </a:lnTo>
                <a:lnTo>
                  <a:pt x="73" y="227"/>
                </a:lnTo>
                <a:lnTo>
                  <a:pt x="73" y="205"/>
                </a:lnTo>
                <a:lnTo>
                  <a:pt x="73" y="183"/>
                </a:lnTo>
                <a:lnTo>
                  <a:pt x="73" y="162"/>
                </a:lnTo>
                <a:lnTo>
                  <a:pt x="79" y="151"/>
                </a:lnTo>
                <a:lnTo>
                  <a:pt x="79" y="146"/>
                </a:lnTo>
                <a:lnTo>
                  <a:pt x="79" y="151"/>
                </a:lnTo>
                <a:lnTo>
                  <a:pt x="79" y="162"/>
                </a:lnTo>
                <a:lnTo>
                  <a:pt x="79" y="183"/>
                </a:lnTo>
                <a:lnTo>
                  <a:pt x="79" y="194"/>
                </a:lnTo>
                <a:lnTo>
                  <a:pt x="79" y="189"/>
                </a:lnTo>
                <a:lnTo>
                  <a:pt x="79" y="178"/>
                </a:lnTo>
                <a:lnTo>
                  <a:pt x="79" y="167"/>
                </a:lnTo>
                <a:lnTo>
                  <a:pt x="79" y="156"/>
                </a:lnTo>
                <a:lnTo>
                  <a:pt x="79" y="140"/>
                </a:lnTo>
                <a:lnTo>
                  <a:pt x="79" y="135"/>
                </a:lnTo>
                <a:lnTo>
                  <a:pt x="79" y="129"/>
                </a:lnTo>
                <a:lnTo>
                  <a:pt x="79" y="119"/>
                </a:lnTo>
                <a:lnTo>
                  <a:pt x="79" y="108"/>
                </a:lnTo>
                <a:lnTo>
                  <a:pt x="79" y="124"/>
                </a:lnTo>
                <a:lnTo>
                  <a:pt x="79" y="146"/>
                </a:lnTo>
                <a:lnTo>
                  <a:pt x="79" y="162"/>
                </a:lnTo>
                <a:lnTo>
                  <a:pt x="79" y="167"/>
                </a:lnTo>
                <a:lnTo>
                  <a:pt x="79" y="178"/>
                </a:lnTo>
                <a:lnTo>
                  <a:pt x="79" y="189"/>
                </a:lnTo>
                <a:lnTo>
                  <a:pt x="79" y="200"/>
                </a:lnTo>
                <a:lnTo>
                  <a:pt x="79" y="194"/>
                </a:lnTo>
                <a:lnTo>
                  <a:pt x="79" y="173"/>
                </a:lnTo>
                <a:lnTo>
                  <a:pt x="79" y="151"/>
                </a:lnTo>
                <a:lnTo>
                  <a:pt x="79" y="129"/>
                </a:lnTo>
                <a:lnTo>
                  <a:pt x="79" y="113"/>
                </a:lnTo>
                <a:lnTo>
                  <a:pt x="79" y="124"/>
                </a:lnTo>
                <a:lnTo>
                  <a:pt x="79" y="146"/>
                </a:lnTo>
                <a:lnTo>
                  <a:pt x="79" y="167"/>
                </a:lnTo>
                <a:lnTo>
                  <a:pt x="79" y="194"/>
                </a:lnTo>
                <a:lnTo>
                  <a:pt x="79" y="221"/>
                </a:lnTo>
                <a:lnTo>
                  <a:pt x="79" y="232"/>
                </a:lnTo>
                <a:lnTo>
                  <a:pt x="79" y="227"/>
                </a:lnTo>
                <a:lnTo>
                  <a:pt x="79" y="221"/>
                </a:lnTo>
                <a:lnTo>
                  <a:pt x="79" y="216"/>
                </a:lnTo>
                <a:lnTo>
                  <a:pt x="79" y="205"/>
                </a:lnTo>
                <a:lnTo>
                  <a:pt x="79" y="189"/>
                </a:lnTo>
                <a:lnTo>
                  <a:pt x="79" y="173"/>
                </a:lnTo>
                <a:lnTo>
                  <a:pt x="79" y="167"/>
                </a:lnTo>
                <a:lnTo>
                  <a:pt x="79" y="156"/>
                </a:lnTo>
                <a:lnTo>
                  <a:pt x="79" y="140"/>
                </a:lnTo>
                <a:lnTo>
                  <a:pt x="79" y="129"/>
                </a:lnTo>
                <a:lnTo>
                  <a:pt x="79" y="140"/>
                </a:lnTo>
                <a:lnTo>
                  <a:pt x="79" y="151"/>
                </a:lnTo>
                <a:lnTo>
                  <a:pt x="79" y="156"/>
                </a:lnTo>
                <a:lnTo>
                  <a:pt x="79" y="151"/>
                </a:lnTo>
                <a:lnTo>
                  <a:pt x="79" y="140"/>
                </a:lnTo>
                <a:lnTo>
                  <a:pt x="79" y="135"/>
                </a:lnTo>
                <a:lnTo>
                  <a:pt x="79" y="146"/>
                </a:lnTo>
                <a:lnTo>
                  <a:pt x="79" y="167"/>
                </a:lnTo>
                <a:lnTo>
                  <a:pt x="79" y="178"/>
                </a:lnTo>
                <a:lnTo>
                  <a:pt x="79" y="183"/>
                </a:lnTo>
                <a:lnTo>
                  <a:pt x="79" y="194"/>
                </a:lnTo>
                <a:lnTo>
                  <a:pt x="79" y="210"/>
                </a:lnTo>
                <a:lnTo>
                  <a:pt x="79" y="189"/>
                </a:lnTo>
                <a:lnTo>
                  <a:pt x="79" y="162"/>
                </a:lnTo>
                <a:lnTo>
                  <a:pt x="79" y="156"/>
                </a:lnTo>
                <a:lnTo>
                  <a:pt x="79" y="167"/>
                </a:lnTo>
                <a:lnTo>
                  <a:pt x="79" y="183"/>
                </a:lnTo>
                <a:lnTo>
                  <a:pt x="79" y="178"/>
                </a:lnTo>
                <a:lnTo>
                  <a:pt x="79" y="167"/>
                </a:lnTo>
                <a:lnTo>
                  <a:pt x="79" y="156"/>
                </a:lnTo>
                <a:lnTo>
                  <a:pt x="79" y="162"/>
                </a:lnTo>
                <a:lnTo>
                  <a:pt x="79" y="156"/>
                </a:lnTo>
                <a:lnTo>
                  <a:pt x="79" y="162"/>
                </a:lnTo>
                <a:lnTo>
                  <a:pt x="79" y="151"/>
                </a:lnTo>
                <a:lnTo>
                  <a:pt x="79" y="124"/>
                </a:lnTo>
                <a:lnTo>
                  <a:pt x="79" y="92"/>
                </a:lnTo>
                <a:lnTo>
                  <a:pt x="86" y="70"/>
                </a:lnTo>
                <a:lnTo>
                  <a:pt x="86" y="75"/>
                </a:lnTo>
                <a:lnTo>
                  <a:pt x="86" y="97"/>
                </a:lnTo>
                <a:lnTo>
                  <a:pt x="86" y="124"/>
                </a:lnTo>
                <a:lnTo>
                  <a:pt x="86" y="156"/>
                </a:lnTo>
                <a:lnTo>
                  <a:pt x="86" y="194"/>
                </a:lnTo>
                <a:lnTo>
                  <a:pt x="86" y="237"/>
                </a:lnTo>
                <a:lnTo>
                  <a:pt x="86" y="275"/>
                </a:lnTo>
                <a:lnTo>
                  <a:pt x="86" y="291"/>
                </a:lnTo>
                <a:lnTo>
                  <a:pt x="86" y="270"/>
                </a:lnTo>
                <a:lnTo>
                  <a:pt x="86" y="237"/>
                </a:lnTo>
                <a:lnTo>
                  <a:pt x="86" y="194"/>
                </a:lnTo>
                <a:lnTo>
                  <a:pt x="86" y="156"/>
                </a:lnTo>
                <a:lnTo>
                  <a:pt x="86" y="135"/>
                </a:lnTo>
                <a:lnTo>
                  <a:pt x="86" y="124"/>
                </a:lnTo>
                <a:lnTo>
                  <a:pt x="86" y="140"/>
                </a:lnTo>
                <a:lnTo>
                  <a:pt x="86" y="162"/>
                </a:lnTo>
                <a:lnTo>
                  <a:pt x="86" y="167"/>
                </a:lnTo>
                <a:lnTo>
                  <a:pt x="86" y="173"/>
                </a:lnTo>
                <a:lnTo>
                  <a:pt x="86" y="162"/>
                </a:lnTo>
                <a:lnTo>
                  <a:pt x="86" y="140"/>
                </a:lnTo>
                <a:lnTo>
                  <a:pt x="86" y="113"/>
                </a:lnTo>
                <a:lnTo>
                  <a:pt x="86" y="102"/>
                </a:lnTo>
                <a:lnTo>
                  <a:pt x="86" y="92"/>
                </a:lnTo>
                <a:lnTo>
                  <a:pt x="86" y="75"/>
                </a:lnTo>
                <a:lnTo>
                  <a:pt x="86" y="70"/>
                </a:lnTo>
                <a:lnTo>
                  <a:pt x="86" y="81"/>
                </a:lnTo>
                <a:lnTo>
                  <a:pt x="86" y="119"/>
                </a:lnTo>
                <a:lnTo>
                  <a:pt x="86" y="167"/>
                </a:lnTo>
                <a:lnTo>
                  <a:pt x="86" y="216"/>
                </a:lnTo>
                <a:lnTo>
                  <a:pt x="86" y="248"/>
                </a:lnTo>
                <a:lnTo>
                  <a:pt x="86" y="264"/>
                </a:lnTo>
                <a:lnTo>
                  <a:pt x="86" y="253"/>
                </a:lnTo>
                <a:lnTo>
                  <a:pt x="86" y="232"/>
                </a:lnTo>
                <a:lnTo>
                  <a:pt x="86" y="216"/>
                </a:lnTo>
                <a:lnTo>
                  <a:pt x="86" y="205"/>
                </a:lnTo>
                <a:lnTo>
                  <a:pt x="86" y="189"/>
                </a:lnTo>
                <a:lnTo>
                  <a:pt x="86" y="167"/>
                </a:lnTo>
                <a:lnTo>
                  <a:pt x="86" y="140"/>
                </a:lnTo>
                <a:lnTo>
                  <a:pt x="86" y="129"/>
                </a:lnTo>
                <a:lnTo>
                  <a:pt x="86" y="124"/>
                </a:lnTo>
                <a:lnTo>
                  <a:pt x="86" y="108"/>
                </a:lnTo>
                <a:lnTo>
                  <a:pt x="86" y="124"/>
                </a:lnTo>
                <a:lnTo>
                  <a:pt x="86" y="151"/>
                </a:lnTo>
                <a:lnTo>
                  <a:pt x="86" y="173"/>
                </a:lnTo>
                <a:lnTo>
                  <a:pt x="86" y="178"/>
                </a:lnTo>
                <a:lnTo>
                  <a:pt x="86" y="173"/>
                </a:lnTo>
                <a:lnTo>
                  <a:pt x="86" y="167"/>
                </a:lnTo>
                <a:lnTo>
                  <a:pt x="86" y="162"/>
                </a:lnTo>
                <a:lnTo>
                  <a:pt x="86" y="173"/>
                </a:lnTo>
                <a:lnTo>
                  <a:pt x="86" y="194"/>
                </a:lnTo>
                <a:lnTo>
                  <a:pt x="86" y="205"/>
                </a:lnTo>
                <a:lnTo>
                  <a:pt x="86" y="189"/>
                </a:lnTo>
                <a:lnTo>
                  <a:pt x="86" y="162"/>
                </a:lnTo>
                <a:lnTo>
                  <a:pt x="86" y="140"/>
                </a:lnTo>
                <a:lnTo>
                  <a:pt x="86" y="146"/>
                </a:lnTo>
                <a:lnTo>
                  <a:pt x="86" y="151"/>
                </a:lnTo>
                <a:lnTo>
                  <a:pt x="86" y="156"/>
                </a:lnTo>
                <a:lnTo>
                  <a:pt x="86" y="151"/>
                </a:lnTo>
                <a:lnTo>
                  <a:pt x="86" y="146"/>
                </a:lnTo>
                <a:lnTo>
                  <a:pt x="86" y="151"/>
                </a:lnTo>
                <a:lnTo>
                  <a:pt x="86" y="173"/>
                </a:lnTo>
                <a:lnTo>
                  <a:pt x="86" y="183"/>
                </a:lnTo>
                <a:lnTo>
                  <a:pt x="86" y="178"/>
                </a:lnTo>
                <a:lnTo>
                  <a:pt x="86" y="189"/>
                </a:lnTo>
                <a:lnTo>
                  <a:pt x="86" y="167"/>
                </a:lnTo>
                <a:lnTo>
                  <a:pt x="86" y="140"/>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8" name="Freeform 220"/>
          <p:cNvSpPr>
            <a:spLocks/>
          </p:cNvSpPr>
          <p:nvPr/>
        </p:nvSpPr>
        <p:spPr bwMode="auto">
          <a:xfrm>
            <a:off x="7258050" y="2322513"/>
            <a:ext cx="192088" cy="412750"/>
          </a:xfrm>
          <a:custGeom>
            <a:avLst/>
            <a:gdLst>
              <a:gd name="T0" fmla="*/ 6 w 85"/>
              <a:gd name="T1" fmla="*/ 140 h 329"/>
              <a:gd name="T2" fmla="*/ 6 w 85"/>
              <a:gd name="T3" fmla="*/ 103 h 329"/>
              <a:gd name="T4" fmla="*/ 6 w 85"/>
              <a:gd name="T5" fmla="*/ 65 h 329"/>
              <a:gd name="T6" fmla="*/ 6 w 85"/>
              <a:gd name="T7" fmla="*/ 211 h 329"/>
              <a:gd name="T8" fmla="*/ 12 w 85"/>
              <a:gd name="T9" fmla="*/ 167 h 329"/>
              <a:gd name="T10" fmla="*/ 12 w 85"/>
              <a:gd name="T11" fmla="*/ 167 h 329"/>
              <a:gd name="T12" fmla="*/ 12 w 85"/>
              <a:gd name="T13" fmla="*/ 92 h 329"/>
              <a:gd name="T14" fmla="*/ 12 w 85"/>
              <a:gd name="T15" fmla="*/ 146 h 329"/>
              <a:gd name="T16" fmla="*/ 12 w 85"/>
              <a:gd name="T17" fmla="*/ 124 h 329"/>
              <a:gd name="T18" fmla="*/ 18 w 85"/>
              <a:gd name="T19" fmla="*/ 119 h 329"/>
              <a:gd name="T20" fmla="*/ 18 w 85"/>
              <a:gd name="T21" fmla="*/ 216 h 329"/>
              <a:gd name="T22" fmla="*/ 18 w 85"/>
              <a:gd name="T23" fmla="*/ 97 h 329"/>
              <a:gd name="T24" fmla="*/ 18 w 85"/>
              <a:gd name="T25" fmla="*/ 151 h 329"/>
              <a:gd name="T26" fmla="*/ 24 w 85"/>
              <a:gd name="T27" fmla="*/ 173 h 329"/>
              <a:gd name="T28" fmla="*/ 24 w 85"/>
              <a:gd name="T29" fmla="*/ 146 h 329"/>
              <a:gd name="T30" fmla="*/ 24 w 85"/>
              <a:gd name="T31" fmla="*/ 157 h 329"/>
              <a:gd name="T32" fmla="*/ 24 w 85"/>
              <a:gd name="T33" fmla="*/ 108 h 329"/>
              <a:gd name="T34" fmla="*/ 30 w 85"/>
              <a:gd name="T35" fmla="*/ 59 h 329"/>
              <a:gd name="T36" fmla="*/ 30 w 85"/>
              <a:gd name="T37" fmla="*/ 243 h 329"/>
              <a:gd name="T38" fmla="*/ 30 w 85"/>
              <a:gd name="T39" fmla="*/ 200 h 329"/>
              <a:gd name="T40" fmla="*/ 30 w 85"/>
              <a:gd name="T41" fmla="*/ 97 h 329"/>
              <a:gd name="T42" fmla="*/ 30 w 85"/>
              <a:gd name="T43" fmla="*/ 151 h 329"/>
              <a:gd name="T44" fmla="*/ 36 w 85"/>
              <a:gd name="T45" fmla="*/ 151 h 329"/>
              <a:gd name="T46" fmla="*/ 36 w 85"/>
              <a:gd name="T47" fmla="*/ 184 h 329"/>
              <a:gd name="T48" fmla="*/ 36 w 85"/>
              <a:gd name="T49" fmla="*/ 157 h 329"/>
              <a:gd name="T50" fmla="*/ 36 w 85"/>
              <a:gd name="T51" fmla="*/ 32 h 329"/>
              <a:gd name="T52" fmla="*/ 42 w 85"/>
              <a:gd name="T53" fmla="*/ 103 h 329"/>
              <a:gd name="T54" fmla="*/ 42 w 85"/>
              <a:gd name="T55" fmla="*/ 151 h 329"/>
              <a:gd name="T56" fmla="*/ 42 w 85"/>
              <a:gd name="T57" fmla="*/ 151 h 329"/>
              <a:gd name="T58" fmla="*/ 42 w 85"/>
              <a:gd name="T59" fmla="*/ 200 h 329"/>
              <a:gd name="T60" fmla="*/ 48 w 85"/>
              <a:gd name="T61" fmla="*/ 146 h 329"/>
              <a:gd name="T62" fmla="*/ 48 w 85"/>
              <a:gd name="T63" fmla="*/ 259 h 329"/>
              <a:gd name="T64" fmla="*/ 48 w 85"/>
              <a:gd name="T65" fmla="*/ 92 h 329"/>
              <a:gd name="T66" fmla="*/ 48 w 85"/>
              <a:gd name="T67" fmla="*/ 157 h 329"/>
              <a:gd name="T68" fmla="*/ 48 w 85"/>
              <a:gd name="T69" fmla="*/ 157 h 329"/>
              <a:gd name="T70" fmla="*/ 54 w 85"/>
              <a:gd name="T71" fmla="*/ 146 h 329"/>
              <a:gd name="T72" fmla="*/ 54 w 85"/>
              <a:gd name="T73" fmla="*/ 97 h 329"/>
              <a:gd name="T74" fmla="*/ 54 w 85"/>
              <a:gd name="T75" fmla="*/ 189 h 329"/>
              <a:gd name="T76" fmla="*/ 54 w 85"/>
              <a:gd name="T77" fmla="*/ 173 h 329"/>
              <a:gd name="T78" fmla="*/ 60 w 85"/>
              <a:gd name="T79" fmla="*/ 184 h 329"/>
              <a:gd name="T80" fmla="*/ 60 w 85"/>
              <a:gd name="T81" fmla="*/ 103 h 329"/>
              <a:gd name="T82" fmla="*/ 60 w 85"/>
              <a:gd name="T83" fmla="*/ 151 h 329"/>
              <a:gd name="T84" fmla="*/ 60 w 85"/>
              <a:gd name="T85" fmla="*/ 140 h 329"/>
              <a:gd name="T86" fmla="*/ 60 w 85"/>
              <a:gd name="T87" fmla="*/ 194 h 329"/>
              <a:gd name="T88" fmla="*/ 66 w 85"/>
              <a:gd name="T89" fmla="*/ 92 h 329"/>
              <a:gd name="T90" fmla="*/ 66 w 85"/>
              <a:gd name="T91" fmla="*/ 227 h 329"/>
              <a:gd name="T92" fmla="*/ 66 w 85"/>
              <a:gd name="T93" fmla="*/ 232 h 329"/>
              <a:gd name="T94" fmla="*/ 66 w 85"/>
              <a:gd name="T95" fmla="*/ 162 h 329"/>
              <a:gd name="T96" fmla="*/ 72 w 85"/>
              <a:gd name="T97" fmla="*/ 146 h 329"/>
              <a:gd name="T98" fmla="*/ 72 w 85"/>
              <a:gd name="T99" fmla="*/ 86 h 329"/>
              <a:gd name="T100" fmla="*/ 72 w 85"/>
              <a:gd name="T101" fmla="*/ 130 h 329"/>
              <a:gd name="T102" fmla="*/ 72 w 85"/>
              <a:gd name="T103" fmla="*/ 124 h 329"/>
              <a:gd name="T104" fmla="*/ 78 w 85"/>
              <a:gd name="T105" fmla="*/ 113 h 329"/>
              <a:gd name="T106" fmla="*/ 78 w 85"/>
              <a:gd name="T107" fmla="*/ 76 h 329"/>
              <a:gd name="T108" fmla="*/ 78 w 85"/>
              <a:gd name="T109" fmla="*/ 157 h 329"/>
              <a:gd name="T110" fmla="*/ 78 w 85"/>
              <a:gd name="T111" fmla="*/ 200 h 329"/>
              <a:gd name="T112" fmla="*/ 78 w 85"/>
              <a:gd name="T113" fmla="*/ 184 h 329"/>
              <a:gd name="T114" fmla="*/ 85 w 85"/>
              <a:gd name="T115" fmla="*/ 167 h 329"/>
              <a:gd name="T116" fmla="*/ 85 w 85"/>
              <a:gd name="T117" fmla="*/ 135 h 329"/>
              <a:gd name="T118" fmla="*/ 85 w 85"/>
              <a:gd name="T119" fmla="*/ 6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329">
                <a:moveTo>
                  <a:pt x="0" y="124"/>
                </a:moveTo>
                <a:lnTo>
                  <a:pt x="0" y="119"/>
                </a:lnTo>
                <a:lnTo>
                  <a:pt x="0" y="124"/>
                </a:lnTo>
                <a:lnTo>
                  <a:pt x="0" y="119"/>
                </a:lnTo>
                <a:lnTo>
                  <a:pt x="0" y="135"/>
                </a:lnTo>
                <a:lnTo>
                  <a:pt x="6" y="151"/>
                </a:lnTo>
                <a:lnTo>
                  <a:pt x="6" y="167"/>
                </a:lnTo>
                <a:lnTo>
                  <a:pt x="6" y="184"/>
                </a:lnTo>
                <a:lnTo>
                  <a:pt x="6" y="189"/>
                </a:lnTo>
                <a:lnTo>
                  <a:pt x="6" y="178"/>
                </a:lnTo>
                <a:lnTo>
                  <a:pt x="6" y="173"/>
                </a:lnTo>
                <a:lnTo>
                  <a:pt x="6" y="178"/>
                </a:lnTo>
                <a:lnTo>
                  <a:pt x="6" y="184"/>
                </a:lnTo>
                <a:lnTo>
                  <a:pt x="6" y="173"/>
                </a:lnTo>
                <a:lnTo>
                  <a:pt x="6" y="157"/>
                </a:lnTo>
                <a:lnTo>
                  <a:pt x="6" y="146"/>
                </a:lnTo>
                <a:lnTo>
                  <a:pt x="6" y="140"/>
                </a:lnTo>
                <a:lnTo>
                  <a:pt x="6" y="130"/>
                </a:lnTo>
                <a:lnTo>
                  <a:pt x="6" y="124"/>
                </a:lnTo>
                <a:lnTo>
                  <a:pt x="6" y="130"/>
                </a:lnTo>
                <a:lnTo>
                  <a:pt x="6" y="124"/>
                </a:lnTo>
                <a:lnTo>
                  <a:pt x="6" y="103"/>
                </a:lnTo>
                <a:lnTo>
                  <a:pt x="6" y="70"/>
                </a:lnTo>
                <a:lnTo>
                  <a:pt x="6" y="92"/>
                </a:lnTo>
                <a:lnTo>
                  <a:pt x="6" y="119"/>
                </a:lnTo>
                <a:lnTo>
                  <a:pt x="6" y="140"/>
                </a:lnTo>
                <a:lnTo>
                  <a:pt x="6" y="157"/>
                </a:lnTo>
                <a:lnTo>
                  <a:pt x="6" y="178"/>
                </a:lnTo>
                <a:lnTo>
                  <a:pt x="6" y="205"/>
                </a:lnTo>
                <a:lnTo>
                  <a:pt x="6" y="227"/>
                </a:lnTo>
                <a:lnTo>
                  <a:pt x="6" y="221"/>
                </a:lnTo>
                <a:lnTo>
                  <a:pt x="6" y="184"/>
                </a:lnTo>
                <a:lnTo>
                  <a:pt x="6" y="135"/>
                </a:lnTo>
                <a:lnTo>
                  <a:pt x="6" y="103"/>
                </a:lnTo>
                <a:lnTo>
                  <a:pt x="6" y="92"/>
                </a:lnTo>
                <a:lnTo>
                  <a:pt x="6" y="97"/>
                </a:lnTo>
                <a:lnTo>
                  <a:pt x="6" y="108"/>
                </a:lnTo>
                <a:lnTo>
                  <a:pt x="6" y="135"/>
                </a:lnTo>
                <a:lnTo>
                  <a:pt x="6" y="184"/>
                </a:lnTo>
                <a:lnTo>
                  <a:pt x="6" y="237"/>
                </a:lnTo>
                <a:lnTo>
                  <a:pt x="6" y="275"/>
                </a:lnTo>
                <a:lnTo>
                  <a:pt x="6" y="270"/>
                </a:lnTo>
                <a:lnTo>
                  <a:pt x="6" y="232"/>
                </a:lnTo>
                <a:lnTo>
                  <a:pt x="6" y="189"/>
                </a:lnTo>
                <a:lnTo>
                  <a:pt x="6" y="162"/>
                </a:lnTo>
                <a:lnTo>
                  <a:pt x="6" y="151"/>
                </a:lnTo>
                <a:lnTo>
                  <a:pt x="6" y="146"/>
                </a:lnTo>
                <a:lnTo>
                  <a:pt x="6" y="130"/>
                </a:lnTo>
                <a:lnTo>
                  <a:pt x="6" y="103"/>
                </a:lnTo>
                <a:lnTo>
                  <a:pt x="6" y="76"/>
                </a:lnTo>
                <a:lnTo>
                  <a:pt x="6" y="65"/>
                </a:lnTo>
                <a:lnTo>
                  <a:pt x="6" y="81"/>
                </a:lnTo>
                <a:lnTo>
                  <a:pt x="6" y="108"/>
                </a:lnTo>
                <a:lnTo>
                  <a:pt x="6" y="130"/>
                </a:lnTo>
                <a:lnTo>
                  <a:pt x="6" y="140"/>
                </a:lnTo>
                <a:lnTo>
                  <a:pt x="6" y="146"/>
                </a:lnTo>
                <a:lnTo>
                  <a:pt x="6" y="130"/>
                </a:lnTo>
                <a:lnTo>
                  <a:pt x="6" y="113"/>
                </a:lnTo>
                <a:lnTo>
                  <a:pt x="6" y="103"/>
                </a:lnTo>
                <a:lnTo>
                  <a:pt x="6" y="108"/>
                </a:lnTo>
                <a:lnTo>
                  <a:pt x="6" y="124"/>
                </a:lnTo>
                <a:lnTo>
                  <a:pt x="6" y="146"/>
                </a:lnTo>
                <a:lnTo>
                  <a:pt x="6" y="162"/>
                </a:lnTo>
                <a:lnTo>
                  <a:pt x="6" y="157"/>
                </a:lnTo>
                <a:lnTo>
                  <a:pt x="6" y="162"/>
                </a:lnTo>
                <a:lnTo>
                  <a:pt x="6" y="173"/>
                </a:lnTo>
                <a:lnTo>
                  <a:pt x="6" y="194"/>
                </a:lnTo>
                <a:lnTo>
                  <a:pt x="6" y="211"/>
                </a:lnTo>
                <a:lnTo>
                  <a:pt x="6" y="200"/>
                </a:lnTo>
                <a:lnTo>
                  <a:pt x="6" y="173"/>
                </a:lnTo>
                <a:lnTo>
                  <a:pt x="6" y="146"/>
                </a:lnTo>
                <a:lnTo>
                  <a:pt x="6" y="130"/>
                </a:lnTo>
                <a:lnTo>
                  <a:pt x="6" y="119"/>
                </a:lnTo>
                <a:lnTo>
                  <a:pt x="6" y="103"/>
                </a:lnTo>
                <a:lnTo>
                  <a:pt x="6" y="86"/>
                </a:lnTo>
                <a:lnTo>
                  <a:pt x="6" y="97"/>
                </a:lnTo>
                <a:lnTo>
                  <a:pt x="6" y="124"/>
                </a:lnTo>
                <a:lnTo>
                  <a:pt x="6" y="151"/>
                </a:lnTo>
                <a:lnTo>
                  <a:pt x="6" y="162"/>
                </a:lnTo>
                <a:lnTo>
                  <a:pt x="6" y="173"/>
                </a:lnTo>
                <a:lnTo>
                  <a:pt x="6" y="178"/>
                </a:lnTo>
                <a:lnTo>
                  <a:pt x="6" y="184"/>
                </a:lnTo>
                <a:lnTo>
                  <a:pt x="6" y="189"/>
                </a:lnTo>
                <a:lnTo>
                  <a:pt x="6" y="184"/>
                </a:lnTo>
                <a:lnTo>
                  <a:pt x="12" y="167"/>
                </a:lnTo>
                <a:lnTo>
                  <a:pt x="12" y="157"/>
                </a:lnTo>
                <a:lnTo>
                  <a:pt x="12" y="146"/>
                </a:lnTo>
                <a:lnTo>
                  <a:pt x="12" y="140"/>
                </a:lnTo>
                <a:lnTo>
                  <a:pt x="12" y="135"/>
                </a:lnTo>
                <a:lnTo>
                  <a:pt x="12" y="119"/>
                </a:lnTo>
                <a:lnTo>
                  <a:pt x="12" y="108"/>
                </a:lnTo>
                <a:lnTo>
                  <a:pt x="12" y="113"/>
                </a:lnTo>
                <a:lnTo>
                  <a:pt x="12" y="135"/>
                </a:lnTo>
                <a:lnTo>
                  <a:pt x="12" y="140"/>
                </a:lnTo>
                <a:lnTo>
                  <a:pt x="12" y="135"/>
                </a:lnTo>
                <a:lnTo>
                  <a:pt x="12" y="130"/>
                </a:lnTo>
                <a:lnTo>
                  <a:pt x="12" y="124"/>
                </a:lnTo>
                <a:lnTo>
                  <a:pt x="12" y="130"/>
                </a:lnTo>
                <a:lnTo>
                  <a:pt x="12" y="135"/>
                </a:lnTo>
                <a:lnTo>
                  <a:pt x="12" y="140"/>
                </a:lnTo>
                <a:lnTo>
                  <a:pt x="12" y="151"/>
                </a:lnTo>
                <a:lnTo>
                  <a:pt x="12" y="167"/>
                </a:lnTo>
                <a:lnTo>
                  <a:pt x="12" y="184"/>
                </a:lnTo>
                <a:lnTo>
                  <a:pt x="12" y="178"/>
                </a:lnTo>
                <a:lnTo>
                  <a:pt x="12" y="162"/>
                </a:lnTo>
                <a:lnTo>
                  <a:pt x="12" y="151"/>
                </a:lnTo>
                <a:lnTo>
                  <a:pt x="12" y="157"/>
                </a:lnTo>
                <a:lnTo>
                  <a:pt x="12" y="162"/>
                </a:lnTo>
                <a:lnTo>
                  <a:pt x="12" y="167"/>
                </a:lnTo>
                <a:lnTo>
                  <a:pt x="12" y="173"/>
                </a:lnTo>
                <a:lnTo>
                  <a:pt x="12" y="184"/>
                </a:lnTo>
                <a:lnTo>
                  <a:pt x="12" y="194"/>
                </a:lnTo>
                <a:lnTo>
                  <a:pt x="12" y="205"/>
                </a:lnTo>
                <a:lnTo>
                  <a:pt x="12" y="194"/>
                </a:lnTo>
                <a:lnTo>
                  <a:pt x="12" y="167"/>
                </a:lnTo>
                <a:lnTo>
                  <a:pt x="12" y="130"/>
                </a:lnTo>
                <a:lnTo>
                  <a:pt x="12" y="92"/>
                </a:lnTo>
                <a:lnTo>
                  <a:pt x="12" y="76"/>
                </a:lnTo>
                <a:lnTo>
                  <a:pt x="12" y="92"/>
                </a:lnTo>
                <a:lnTo>
                  <a:pt x="12" y="130"/>
                </a:lnTo>
                <a:lnTo>
                  <a:pt x="12" y="162"/>
                </a:lnTo>
                <a:lnTo>
                  <a:pt x="12" y="184"/>
                </a:lnTo>
                <a:lnTo>
                  <a:pt x="12" y="205"/>
                </a:lnTo>
                <a:lnTo>
                  <a:pt x="12" y="227"/>
                </a:lnTo>
                <a:lnTo>
                  <a:pt x="12" y="194"/>
                </a:lnTo>
                <a:lnTo>
                  <a:pt x="12" y="140"/>
                </a:lnTo>
                <a:lnTo>
                  <a:pt x="12" y="103"/>
                </a:lnTo>
                <a:lnTo>
                  <a:pt x="12" y="86"/>
                </a:lnTo>
                <a:lnTo>
                  <a:pt x="12" y="70"/>
                </a:lnTo>
                <a:lnTo>
                  <a:pt x="12" y="54"/>
                </a:lnTo>
                <a:lnTo>
                  <a:pt x="12" y="38"/>
                </a:lnTo>
                <a:lnTo>
                  <a:pt x="12" y="43"/>
                </a:lnTo>
                <a:lnTo>
                  <a:pt x="12" y="65"/>
                </a:lnTo>
                <a:lnTo>
                  <a:pt x="12" y="92"/>
                </a:lnTo>
                <a:lnTo>
                  <a:pt x="12" y="124"/>
                </a:lnTo>
                <a:lnTo>
                  <a:pt x="12" y="146"/>
                </a:lnTo>
                <a:lnTo>
                  <a:pt x="12" y="162"/>
                </a:lnTo>
                <a:lnTo>
                  <a:pt x="12" y="184"/>
                </a:lnTo>
                <a:lnTo>
                  <a:pt x="12" y="200"/>
                </a:lnTo>
                <a:lnTo>
                  <a:pt x="12" y="194"/>
                </a:lnTo>
                <a:lnTo>
                  <a:pt x="12" y="205"/>
                </a:lnTo>
                <a:lnTo>
                  <a:pt x="12" y="216"/>
                </a:lnTo>
                <a:lnTo>
                  <a:pt x="12" y="221"/>
                </a:lnTo>
                <a:lnTo>
                  <a:pt x="12" y="211"/>
                </a:lnTo>
                <a:lnTo>
                  <a:pt x="12" y="194"/>
                </a:lnTo>
                <a:lnTo>
                  <a:pt x="12" y="173"/>
                </a:lnTo>
                <a:lnTo>
                  <a:pt x="12" y="146"/>
                </a:lnTo>
                <a:lnTo>
                  <a:pt x="12" y="119"/>
                </a:lnTo>
                <a:lnTo>
                  <a:pt x="12" y="92"/>
                </a:lnTo>
                <a:lnTo>
                  <a:pt x="12" y="76"/>
                </a:lnTo>
                <a:lnTo>
                  <a:pt x="12" y="70"/>
                </a:lnTo>
                <a:lnTo>
                  <a:pt x="12" y="92"/>
                </a:lnTo>
                <a:lnTo>
                  <a:pt x="12" y="124"/>
                </a:lnTo>
                <a:lnTo>
                  <a:pt x="12" y="151"/>
                </a:lnTo>
                <a:lnTo>
                  <a:pt x="18" y="167"/>
                </a:lnTo>
                <a:lnTo>
                  <a:pt x="18" y="184"/>
                </a:lnTo>
                <a:lnTo>
                  <a:pt x="18" y="211"/>
                </a:lnTo>
                <a:lnTo>
                  <a:pt x="18" y="216"/>
                </a:lnTo>
                <a:lnTo>
                  <a:pt x="18" y="200"/>
                </a:lnTo>
                <a:lnTo>
                  <a:pt x="18" y="167"/>
                </a:lnTo>
                <a:lnTo>
                  <a:pt x="18" y="151"/>
                </a:lnTo>
                <a:lnTo>
                  <a:pt x="18" y="157"/>
                </a:lnTo>
                <a:lnTo>
                  <a:pt x="18" y="151"/>
                </a:lnTo>
                <a:lnTo>
                  <a:pt x="18" y="140"/>
                </a:lnTo>
                <a:lnTo>
                  <a:pt x="18" y="130"/>
                </a:lnTo>
                <a:lnTo>
                  <a:pt x="18" y="113"/>
                </a:lnTo>
                <a:lnTo>
                  <a:pt x="18" y="97"/>
                </a:lnTo>
                <a:lnTo>
                  <a:pt x="18" y="113"/>
                </a:lnTo>
                <a:lnTo>
                  <a:pt x="18" y="130"/>
                </a:lnTo>
                <a:lnTo>
                  <a:pt x="18" y="119"/>
                </a:lnTo>
                <a:lnTo>
                  <a:pt x="18" y="103"/>
                </a:lnTo>
                <a:lnTo>
                  <a:pt x="18" y="86"/>
                </a:lnTo>
                <a:lnTo>
                  <a:pt x="18" y="81"/>
                </a:lnTo>
                <a:lnTo>
                  <a:pt x="18" y="92"/>
                </a:lnTo>
                <a:lnTo>
                  <a:pt x="18" y="124"/>
                </a:lnTo>
                <a:lnTo>
                  <a:pt x="18" y="157"/>
                </a:lnTo>
                <a:lnTo>
                  <a:pt x="18" y="178"/>
                </a:lnTo>
                <a:lnTo>
                  <a:pt x="18" y="151"/>
                </a:lnTo>
                <a:lnTo>
                  <a:pt x="18" y="135"/>
                </a:lnTo>
                <a:lnTo>
                  <a:pt x="18" y="162"/>
                </a:lnTo>
                <a:lnTo>
                  <a:pt x="18" y="189"/>
                </a:lnTo>
                <a:lnTo>
                  <a:pt x="18" y="227"/>
                </a:lnTo>
                <a:lnTo>
                  <a:pt x="18" y="254"/>
                </a:lnTo>
                <a:lnTo>
                  <a:pt x="18" y="259"/>
                </a:lnTo>
                <a:lnTo>
                  <a:pt x="18" y="237"/>
                </a:lnTo>
                <a:lnTo>
                  <a:pt x="18" y="221"/>
                </a:lnTo>
                <a:lnTo>
                  <a:pt x="18" y="216"/>
                </a:lnTo>
                <a:lnTo>
                  <a:pt x="18" y="205"/>
                </a:lnTo>
                <a:lnTo>
                  <a:pt x="18" y="184"/>
                </a:lnTo>
                <a:lnTo>
                  <a:pt x="18" y="146"/>
                </a:lnTo>
                <a:lnTo>
                  <a:pt x="18" y="113"/>
                </a:lnTo>
                <a:lnTo>
                  <a:pt x="18" y="86"/>
                </a:lnTo>
                <a:lnTo>
                  <a:pt x="18" y="59"/>
                </a:lnTo>
                <a:lnTo>
                  <a:pt x="18" y="38"/>
                </a:lnTo>
                <a:lnTo>
                  <a:pt x="18" y="70"/>
                </a:lnTo>
                <a:lnTo>
                  <a:pt x="18" y="108"/>
                </a:lnTo>
                <a:lnTo>
                  <a:pt x="18" y="140"/>
                </a:lnTo>
                <a:lnTo>
                  <a:pt x="18" y="167"/>
                </a:lnTo>
                <a:lnTo>
                  <a:pt x="18" y="189"/>
                </a:lnTo>
                <a:lnTo>
                  <a:pt x="18" y="151"/>
                </a:lnTo>
                <a:lnTo>
                  <a:pt x="18" y="103"/>
                </a:lnTo>
                <a:lnTo>
                  <a:pt x="18" y="70"/>
                </a:lnTo>
                <a:lnTo>
                  <a:pt x="18" y="76"/>
                </a:lnTo>
                <a:lnTo>
                  <a:pt x="18" y="97"/>
                </a:lnTo>
                <a:lnTo>
                  <a:pt x="18" y="130"/>
                </a:lnTo>
                <a:lnTo>
                  <a:pt x="18" y="162"/>
                </a:lnTo>
                <a:lnTo>
                  <a:pt x="18" y="178"/>
                </a:lnTo>
                <a:lnTo>
                  <a:pt x="18" y="189"/>
                </a:lnTo>
                <a:lnTo>
                  <a:pt x="18" y="200"/>
                </a:lnTo>
                <a:lnTo>
                  <a:pt x="18" y="194"/>
                </a:lnTo>
                <a:lnTo>
                  <a:pt x="18" y="205"/>
                </a:lnTo>
                <a:lnTo>
                  <a:pt x="18" y="232"/>
                </a:lnTo>
                <a:lnTo>
                  <a:pt x="18" y="254"/>
                </a:lnTo>
                <a:lnTo>
                  <a:pt x="18" y="243"/>
                </a:lnTo>
                <a:lnTo>
                  <a:pt x="18" y="200"/>
                </a:lnTo>
                <a:lnTo>
                  <a:pt x="18" y="140"/>
                </a:lnTo>
                <a:lnTo>
                  <a:pt x="18" y="97"/>
                </a:lnTo>
                <a:lnTo>
                  <a:pt x="18" y="76"/>
                </a:lnTo>
                <a:lnTo>
                  <a:pt x="18" y="86"/>
                </a:lnTo>
                <a:lnTo>
                  <a:pt x="18" y="119"/>
                </a:lnTo>
                <a:lnTo>
                  <a:pt x="18" y="151"/>
                </a:lnTo>
                <a:lnTo>
                  <a:pt x="18" y="157"/>
                </a:lnTo>
                <a:lnTo>
                  <a:pt x="18" y="151"/>
                </a:lnTo>
                <a:lnTo>
                  <a:pt x="18" y="140"/>
                </a:lnTo>
                <a:lnTo>
                  <a:pt x="18" y="135"/>
                </a:lnTo>
                <a:lnTo>
                  <a:pt x="18" y="130"/>
                </a:lnTo>
                <a:lnTo>
                  <a:pt x="18" y="124"/>
                </a:lnTo>
                <a:lnTo>
                  <a:pt x="18" y="119"/>
                </a:lnTo>
                <a:lnTo>
                  <a:pt x="24" y="108"/>
                </a:lnTo>
                <a:lnTo>
                  <a:pt x="24" y="103"/>
                </a:lnTo>
                <a:lnTo>
                  <a:pt x="24" y="113"/>
                </a:lnTo>
                <a:lnTo>
                  <a:pt x="24" y="130"/>
                </a:lnTo>
                <a:lnTo>
                  <a:pt x="24" y="135"/>
                </a:lnTo>
                <a:lnTo>
                  <a:pt x="24" y="140"/>
                </a:lnTo>
                <a:lnTo>
                  <a:pt x="24" y="146"/>
                </a:lnTo>
                <a:lnTo>
                  <a:pt x="24" y="151"/>
                </a:lnTo>
                <a:lnTo>
                  <a:pt x="24" y="162"/>
                </a:lnTo>
                <a:lnTo>
                  <a:pt x="24" y="173"/>
                </a:lnTo>
                <a:lnTo>
                  <a:pt x="24" y="157"/>
                </a:lnTo>
                <a:lnTo>
                  <a:pt x="24" y="140"/>
                </a:lnTo>
                <a:lnTo>
                  <a:pt x="24" y="135"/>
                </a:lnTo>
                <a:lnTo>
                  <a:pt x="24" y="146"/>
                </a:lnTo>
                <a:lnTo>
                  <a:pt x="24" y="140"/>
                </a:lnTo>
                <a:lnTo>
                  <a:pt x="24" y="146"/>
                </a:lnTo>
                <a:lnTo>
                  <a:pt x="24" y="151"/>
                </a:lnTo>
                <a:lnTo>
                  <a:pt x="24" y="146"/>
                </a:lnTo>
                <a:lnTo>
                  <a:pt x="24" y="140"/>
                </a:lnTo>
                <a:lnTo>
                  <a:pt x="24" y="151"/>
                </a:lnTo>
                <a:lnTo>
                  <a:pt x="24" y="173"/>
                </a:lnTo>
                <a:lnTo>
                  <a:pt x="24" y="194"/>
                </a:lnTo>
                <a:lnTo>
                  <a:pt x="24" y="189"/>
                </a:lnTo>
                <a:lnTo>
                  <a:pt x="24" y="167"/>
                </a:lnTo>
                <a:lnTo>
                  <a:pt x="24" y="146"/>
                </a:lnTo>
                <a:lnTo>
                  <a:pt x="24" y="140"/>
                </a:lnTo>
                <a:lnTo>
                  <a:pt x="24" y="146"/>
                </a:lnTo>
                <a:lnTo>
                  <a:pt x="24" y="140"/>
                </a:lnTo>
                <a:lnTo>
                  <a:pt x="24" y="119"/>
                </a:lnTo>
                <a:lnTo>
                  <a:pt x="24" y="97"/>
                </a:lnTo>
                <a:lnTo>
                  <a:pt x="24" y="108"/>
                </a:lnTo>
                <a:lnTo>
                  <a:pt x="24" y="135"/>
                </a:lnTo>
                <a:lnTo>
                  <a:pt x="24" y="162"/>
                </a:lnTo>
                <a:lnTo>
                  <a:pt x="24" y="178"/>
                </a:lnTo>
                <a:lnTo>
                  <a:pt x="24" y="184"/>
                </a:lnTo>
                <a:lnTo>
                  <a:pt x="24" y="189"/>
                </a:lnTo>
                <a:lnTo>
                  <a:pt x="24" y="178"/>
                </a:lnTo>
                <a:lnTo>
                  <a:pt x="24" y="151"/>
                </a:lnTo>
                <a:lnTo>
                  <a:pt x="24" y="124"/>
                </a:lnTo>
                <a:lnTo>
                  <a:pt x="24" y="108"/>
                </a:lnTo>
                <a:lnTo>
                  <a:pt x="24" y="97"/>
                </a:lnTo>
                <a:lnTo>
                  <a:pt x="24" y="113"/>
                </a:lnTo>
                <a:lnTo>
                  <a:pt x="24" y="140"/>
                </a:lnTo>
                <a:lnTo>
                  <a:pt x="24" y="157"/>
                </a:lnTo>
                <a:lnTo>
                  <a:pt x="24" y="167"/>
                </a:lnTo>
                <a:lnTo>
                  <a:pt x="24" y="184"/>
                </a:lnTo>
                <a:lnTo>
                  <a:pt x="24" y="211"/>
                </a:lnTo>
                <a:lnTo>
                  <a:pt x="24" y="221"/>
                </a:lnTo>
                <a:lnTo>
                  <a:pt x="24" y="205"/>
                </a:lnTo>
                <a:lnTo>
                  <a:pt x="24" y="178"/>
                </a:lnTo>
                <a:lnTo>
                  <a:pt x="24" y="157"/>
                </a:lnTo>
                <a:lnTo>
                  <a:pt x="24" y="151"/>
                </a:lnTo>
                <a:lnTo>
                  <a:pt x="24" y="146"/>
                </a:lnTo>
                <a:lnTo>
                  <a:pt x="24" y="140"/>
                </a:lnTo>
                <a:lnTo>
                  <a:pt x="24" y="135"/>
                </a:lnTo>
                <a:lnTo>
                  <a:pt x="24" y="130"/>
                </a:lnTo>
                <a:lnTo>
                  <a:pt x="24" y="135"/>
                </a:lnTo>
                <a:lnTo>
                  <a:pt x="24" y="130"/>
                </a:lnTo>
                <a:lnTo>
                  <a:pt x="24" y="119"/>
                </a:lnTo>
                <a:lnTo>
                  <a:pt x="24" y="113"/>
                </a:lnTo>
                <a:lnTo>
                  <a:pt x="24" y="108"/>
                </a:lnTo>
                <a:lnTo>
                  <a:pt x="24" y="97"/>
                </a:lnTo>
                <a:lnTo>
                  <a:pt x="24" y="108"/>
                </a:lnTo>
                <a:lnTo>
                  <a:pt x="24" y="135"/>
                </a:lnTo>
                <a:lnTo>
                  <a:pt x="24" y="157"/>
                </a:lnTo>
                <a:lnTo>
                  <a:pt x="24" y="167"/>
                </a:lnTo>
                <a:lnTo>
                  <a:pt x="24" y="184"/>
                </a:lnTo>
                <a:lnTo>
                  <a:pt x="24" y="200"/>
                </a:lnTo>
                <a:lnTo>
                  <a:pt x="24" y="216"/>
                </a:lnTo>
                <a:lnTo>
                  <a:pt x="30" y="221"/>
                </a:lnTo>
                <a:lnTo>
                  <a:pt x="30" y="216"/>
                </a:lnTo>
                <a:lnTo>
                  <a:pt x="30" y="205"/>
                </a:lnTo>
                <a:lnTo>
                  <a:pt x="30" y="194"/>
                </a:lnTo>
                <a:lnTo>
                  <a:pt x="30" y="184"/>
                </a:lnTo>
                <a:lnTo>
                  <a:pt x="30" y="173"/>
                </a:lnTo>
                <a:lnTo>
                  <a:pt x="30" y="151"/>
                </a:lnTo>
                <a:lnTo>
                  <a:pt x="30" y="108"/>
                </a:lnTo>
                <a:lnTo>
                  <a:pt x="30" y="59"/>
                </a:lnTo>
                <a:lnTo>
                  <a:pt x="30" y="22"/>
                </a:lnTo>
                <a:lnTo>
                  <a:pt x="30" y="59"/>
                </a:lnTo>
                <a:lnTo>
                  <a:pt x="30" y="113"/>
                </a:lnTo>
                <a:lnTo>
                  <a:pt x="30" y="140"/>
                </a:lnTo>
                <a:lnTo>
                  <a:pt x="30" y="157"/>
                </a:lnTo>
                <a:lnTo>
                  <a:pt x="30" y="184"/>
                </a:lnTo>
                <a:lnTo>
                  <a:pt x="30" y="221"/>
                </a:lnTo>
                <a:lnTo>
                  <a:pt x="30" y="227"/>
                </a:lnTo>
                <a:lnTo>
                  <a:pt x="30" y="178"/>
                </a:lnTo>
                <a:lnTo>
                  <a:pt x="30" y="113"/>
                </a:lnTo>
                <a:lnTo>
                  <a:pt x="30" y="70"/>
                </a:lnTo>
                <a:lnTo>
                  <a:pt x="30" y="103"/>
                </a:lnTo>
                <a:lnTo>
                  <a:pt x="30" y="135"/>
                </a:lnTo>
                <a:lnTo>
                  <a:pt x="30" y="162"/>
                </a:lnTo>
                <a:lnTo>
                  <a:pt x="30" y="184"/>
                </a:lnTo>
                <a:lnTo>
                  <a:pt x="30" y="216"/>
                </a:lnTo>
                <a:lnTo>
                  <a:pt x="30" y="243"/>
                </a:lnTo>
                <a:lnTo>
                  <a:pt x="30" y="211"/>
                </a:lnTo>
                <a:lnTo>
                  <a:pt x="30" y="173"/>
                </a:lnTo>
                <a:lnTo>
                  <a:pt x="30" y="146"/>
                </a:lnTo>
                <a:lnTo>
                  <a:pt x="30" y="140"/>
                </a:lnTo>
                <a:lnTo>
                  <a:pt x="30" y="130"/>
                </a:lnTo>
                <a:lnTo>
                  <a:pt x="30" y="108"/>
                </a:lnTo>
                <a:lnTo>
                  <a:pt x="30" y="124"/>
                </a:lnTo>
                <a:lnTo>
                  <a:pt x="30" y="135"/>
                </a:lnTo>
                <a:lnTo>
                  <a:pt x="30" y="130"/>
                </a:lnTo>
                <a:lnTo>
                  <a:pt x="30" y="124"/>
                </a:lnTo>
                <a:lnTo>
                  <a:pt x="30" y="97"/>
                </a:lnTo>
                <a:lnTo>
                  <a:pt x="30" y="65"/>
                </a:lnTo>
                <a:lnTo>
                  <a:pt x="30" y="49"/>
                </a:lnTo>
                <a:lnTo>
                  <a:pt x="30" y="76"/>
                </a:lnTo>
                <a:lnTo>
                  <a:pt x="30" y="119"/>
                </a:lnTo>
                <a:lnTo>
                  <a:pt x="30" y="162"/>
                </a:lnTo>
                <a:lnTo>
                  <a:pt x="30" y="200"/>
                </a:lnTo>
                <a:lnTo>
                  <a:pt x="30" y="237"/>
                </a:lnTo>
                <a:lnTo>
                  <a:pt x="30" y="259"/>
                </a:lnTo>
                <a:lnTo>
                  <a:pt x="30" y="237"/>
                </a:lnTo>
                <a:lnTo>
                  <a:pt x="30" y="216"/>
                </a:lnTo>
                <a:lnTo>
                  <a:pt x="30" y="205"/>
                </a:lnTo>
                <a:lnTo>
                  <a:pt x="30" y="189"/>
                </a:lnTo>
                <a:lnTo>
                  <a:pt x="30" y="167"/>
                </a:lnTo>
                <a:lnTo>
                  <a:pt x="30" y="146"/>
                </a:lnTo>
                <a:lnTo>
                  <a:pt x="30" y="130"/>
                </a:lnTo>
                <a:lnTo>
                  <a:pt x="30" y="124"/>
                </a:lnTo>
                <a:lnTo>
                  <a:pt x="30" y="108"/>
                </a:lnTo>
                <a:lnTo>
                  <a:pt x="30" y="97"/>
                </a:lnTo>
                <a:lnTo>
                  <a:pt x="30" y="113"/>
                </a:lnTo>
                <a:lnTo>
                  <a:pt x="30" y="135"/>
                </a:lnTo>
                <a:lnTo>
                  <a:pt x="30" y="130"/>
                </a:lnTo>
                <a:lnTo>
                  <a:pt x="30" y="113"/>
                </a:lnTo>
                <a:lnTo>
                  <a:pt x="30" y="97"/>
                </a:lnTo>
                <a:lnTo>
                  <a:pt x="30" y="92"/>
                </a:lnTo>
                <a:lnTo>
                  <a:pt x="30" y="103"/>
                </a:lnTo>
                <a:lnTo>
                  <a:pt x="30" y="108"/>
                </a:lnTo>
                <a:lnTo>
                  <a:pt x="30" y="113"/>
                </a:lnTo>
                <a:lnTo>
                  <a:pt x="30" y="119"/>
                </a:lnTo>
                <a:lnTo>
                  <a:pt x="30" y="130"/>
                </a:lnTo>
                <a:lnTo>
                  <a:pt x="30" y="151"/>
                </a:lnTo>
                <a:lnTo>
                  <a:pt x="30" y="178"/>
                </a:lnTo>
                <a:lnTo>
                  <a:pt x="30" y="189"/>
                </a:lnTo>
                <a:lnTo>
                  <a:pt x="30" y="184"/>
                </a:lnTo>
                <a:lnTo>
                  <a:pt x="30" y="162"/>
                </a:lnTo>
                <a:lnTo>
                  <a:pt x="30" y="151"/>
                </a:lnTo>
                <a:lnTo>
                  <a:pt x="30" y="162"/>
                </a:lnTo>
                <a:lnTo>
                  <a:pt x="30" y="173"/>
                </a:lnTo>
                <a:lnTo>
                  <a:pt x="30" y="167"/>
                </a:lnTo>
                <a:lnTo>
                  <a:pt x="30" y="157"/>
                </a:lnTo>
                <a:lnTo>
                  <a:pt x="30" y="151"/>
                </a:lnTo>
                <a:lnTo>
                  <a:pt x="36" y="167"/>
                </a:lnTo>
                <a:lnTo>
                  <a:pt x="36" y="184"/>
                </a:lnTo>
                <a:lnTo>
                  <a:pt x="36" y="200"/>
                </a:lnTo>
                <a:lnTo>
                  <a:pt x="36" y="216"/>
                </a:lnTo>
                <a:lnTo>
                  <a:pt x="36" y="211"/>
                </a:lnTo>
                <a:lnTo>
                  <a:pt x="36" y="184"/>
                </a:lnTo>
                <a:lnTo>
                  <a:pt x="36" y="151"/>
                </a:lnTo>
                <a:lnTo>
                  <a:pt x="36" y="135"/>
                </a:lnTo>
                <a:lnTo>
                  <a:pt x="36" y="130"/>
                </a:lnTo>
                <a:lnTo>
                  <a:pt x="36" y="119"/>
                </a:lnTo>
                <a:lnTo>
                  <a:pt x="36" y="108"/>
                </a:lnTo>
                <a:lnTo>
                  <a:pt x="36" y="103"/>
                </a:lnTo>
                <a:lnTo>
                  <a:pt x="36" y="113"/>
                </a:lnTo>
                <a:lnTo>
                  <a:pt x="36" y="124"/>
                </a:lnTo>
                <a:lnTo>
                  <a:pt x="36" y="130"/>
                </a:lnTo>
                <a:lnTo>
                  <a:pt x="36" y="140"/>
                </a:lnTo>
                <a:lnTo>
                  <a:pt x="36" y="151"/>
                </a:lnTo>
                <a:lnTo>
                  <a:pt x="36" y="157"/>
                </a:lnTo>
                <a:lnTo>
                  <a:pt x="36" y="162"/>
                </a:lnTo>
                <a:lnTo>
                  <a:pt x="36" y="157"/>
                </a:lnTo>
                <a:lnTo>
                  <a:pt x="36" y="140"/>
                </a:lnTo>
                <a:lnTo>
                  <a:pt x="36" y="130"/>
                </a:lnTo>
                <a:lnTo>
                  <a:pt x="36" y="124"/>
                </a:lnTo>
                <a:lnTo>
                  <a:pt x="36" y="130"/>
                </a:lnTo>
                <a:lnTo>
                  <a:pt x="36" y="124"/>
                </a:lnTo>
                <a:lnTo>
                  <a:pt x="36" y="119"/>
                </a:lnTo>
                <a:lnTo>
                  <a:pt x="36" y="130"/>
                </a:lnTo>
                <a:lnTo>
                  <a:pt x="36" y="146"/>
                </a:lnTo>
                <a:lnTo>
                  <a:pt x="36" y="167"/>
                </a:lnTo>
                <a:lnTo>
                  <a:pt x="36" y="189"/>
                </a:lnTo>
                <a:lnTo>
                  <a:pt x="36" y="205"/>
                </a:lnTo>
                <a:lnTo>
                  <a:pt x="36" y="211"/>
                </a:lnTo>
                <a:lnTo>
                  <a:pt x="36" y="200"/>
                </a:lnTo>
                <a:lnTo>
                  <a:pt x="36" y="184"/>
                </a:lnTo>
                <a:lnTo>
                  <a:pt x="36" y="173"/>
                </a:lnTo>
                <a:lnTo>
                  <a:pt x="36" y="157"/>
                </a:lnTo>
                <a:lnTo>
                  <a:pt x="36" y="140"/>
                </a:lnTo>
                <a:lnTo>
                  <a:pt x="36" y="124"/>
                </a:lnTo>
                <a:lnTo>
                  <a:pt x="36" y="108"/>
                </a:lnTo>
                <a:lnTo>
                  <a:pt x="36" y="103"/>
                </a:lnTo>
                <a:lnTo>
                  <a:pt x="36" y="119"/>
                </a:lnTo>
                <a:lnTo>
                  <a:pt x="36" y="135"/>
                </a:lnTo>
                <a:lnTo>
                  <a:pt x="36" y="140"/>
                </a:lnTo>
                <a:lnTo>
                  <a:pt x="36" y="146"/>
                </a:lnTo>
                <a:lnTo>
                  <a:pt x="36" y="157"/>
                </a:lnTo>
                <a:lnTo>
                  <a:pt x="36" y="162"/>
                </a:lnTo>
                <a:lnTo>
                  <a:pt x="36" y="167"/>
                </a:lnTo>
                <a:lnTo>
                  <a:pt x="36" y="173"/>
                </a:lnTo>
                <a:lnTo>
                  <a:pt x="36" y="167"/>
                </a:lnTo>
                <a:lnTo>
                  <a:pt x="36" y="162"/>
                </a:lnTo>
                <a:lnTo>
                  <a:pt x="36" y="157"/>
                </a:lnTo>
                <a:lnTo>
                  <a:pt x="36" y="151"/>
                </a:lnTo>
                <a:lnTo>
                  <a:pt x="36" y="146"/>
                </a:lnTo>
                <a:lnTo>
                  <a:pt x="36" y="140"/>
                </a:lnTo>
                <a:lnTo>
                  <a:pt x="36" y="124"/>
                </a:lnTo>
                <a:lnTo>
                  <a:pt x="36" y="108"/>
                </a:lnTo>
                <a:lnTo>
                  <a:pt x="36" y="130"/>
                </a:lnTo>
                <a:lnTo>
                  <a:pt x="36" y="151"/>
                </a:lnTo>
                <a:lnTo>
                  <a:pt x="36" y="157"/>
                </a:lnTo>
                <a:lnTo>
                  <a:pt x="36" y="167"/>
                </a:lnTo>
                <a:lnTo>
                  <a:pt x="36" y="173"/>
                </a:lnTo>
                <a:lnTo>
                  <a:pt x="36" y="157"/>
                </a:lnTo>
                <a:lnTo>
                  <a:pt x="36" y="135"/>
                </a:lnTo>
                <a:lnTo>
                  <a:pt x="36" y="119"/>
                </a:lnTo>
                <a:lnTo>
                  <a:pt x="36" y="108"/>
                </a:lnTo>
                <a:lnTo>
                  <a:pt x="36" y="92"/>
                </a:lnTo>
                <a:lnTo>
                  <a:pt x="36" y="54"/>
                </a:lnTo>
                <a:lnTo>
                  <a:pt x="36" y="32"/>
                </a:lnTo>
                <a:lnTo>
                  <a:pt x="36" y="43"/>
                </a:lnTo>
                <a:lnTo>
                  <a:pt x="36" y="97"/>
                </a:lnTo>
                <a:lnTo>
                  <a:pt x="36" y="167"/>
                </a:lnTo>
                <a:lnTo>
                  <a:pt x="36" y="232"/>
                </a:lnTo>
                <a:lnTo>
                  <a:pt x="36" y="291"/>
                </a:lnTo>
                <a:lnTo>
                  <a:pt x="36" y="329"/>
                </a:lnTo>
                <a:lnTo>
                  <a:pt x="36" y="324"/>
                </a:lnTo>
                <a:lnTo>
                  <a:pt x="36" y="281"/>
                </a:lnTo>
                <a:lnTo>
                  <a:pt x="42" y="227"/>
                </a:lnTo>
                <a:lnTo>
                  <a:pt x="42" y="189"/>
                </a:lnTo>
                <a:lnTo>
                  <a:pt x="42" y="157"/>
                </a:lnTo>
                <a:lnTo>
                  <a:pt x="42" y="135"/>
                </a:lnTo>
                <a:lnTo>
                  <a:pt x="42" y="103"/>
                </a:lnTo>
                <a:lnTo>
                  <a:pt x="42" y="65"/>
                </a:lnTo>
                <a:lnTo>
                  <a:pt x="42" y="49"/>
                </a:lnTo>
                <a:lnTo>
                  <a:pt x="42" y="65"/>
                </a:lnTo>
                <a:lnTo>
                  <a:pt x="42" y="103"/>
                </a:lnTo>
                <a:lnTo>
                  <a:pt x="42" y="135"/>
                </a:lnTo>
                <a:lnTo>
                  <a:pt x="42" y="140"/>
                </a:lnTo>
                <a:lnTo>
                  <a:pt x="42" y="135"/>
                </a:lnTo>
                <a:lnTo>
                  <a:pt x="42" y="124"/>
                </a:lnTo>
                <a:lnTo>
                  <a:pt x="42" y="140"/>
                </a:lnTo>
                <a:lnTo>
                  <a:pt x="42" y="162"/>
                </a:lnTo>
                <a:lnTo>
                  <a:pt x="42" y="178"/>
                </a:lnTo>
                <a:lnTo>
                  <a:pt x="42" y="189"/>
                </a:lnTo>
                <a:lnTo>
                  <a:pt x="42" y="173"/>
                </a:lnTo>
                <a:lnTo>
                  <a:pt x="42" y="146"/>
                </a:lnTo>
                <a:lnTo>
                  <a:pt x="42" y="130"/>
                </a:lnTo>
                <a:lnTo>
                  <a:pt x="42" y="119"/>
                </a:lnTo>
                <a:lnTo>
                  <a:pt x="42" y="103"/>
                </a:lnTo>
                <a:lnTo>
                  <a:pt x="42" y="92"/>
                </a:lnTo>
                <a:lnTo>
                  <a:pt x="42" y="103"/>
                </a:lnTo>
                <a:lnTo>
                  <a:pt x="42" y="124"/>
                </a:lnTo>
                <a:lnTo>
                  <a:pt x="42" y="151"/>
                </a:lnTo>
                <a:lnTo>
                  <a:pt x="42" y="162"/>
                </a:lnTo>
                <a:lnTo>
                  <a:pt x="42" y="167"/>
                </a:lnTo>
                <a:lnTo>
                  <a:pt x="42" y="173"/>
                </a:lnTo>
                <a:lnTo>
                  <a:pt x="42" y="184"/>
                </a:lnTo>
                <a:lnTo>
                  <a:pt x="42" y="200"/>
                </a:lnTo>
                <a:lnTo>
                  <a:pt x="42" y="205"/>
                </a:lnTo>
                <a:lnTo>
                  <a:pt x="42" y="189"/>
                </a:lnTo>
                <a:lnTo>
                  <a:pt x="42" y="162"/>
                </a:lnTo>
                <a:lnTo>
                  <a:pt x="42" y="146"/>
                </a:lnTo>
                <a:lnTo>
                  <a:pt x="42" y="140"/>
                </a:lnTo>
                <a:lnTo>
                  <a:pt x="42" y="130"/>
                </a:lnTo>
                <a:lnTo>
                  <a:pt x="42" y="124"/>
                </a:lnTo>
                <a:lnTo>
                  <a:pt x="42" y="119"/>
                </a:lnTo>
                <a:lnTo>
                  <a:pt x="42" y="113"/>
                </a:lnTo>
                <a:lnTo>
                  <a:pt x="42" y="119"/>
                </a:lnTo>
                <a:lnTo>
                  <a:pt x="42" y="130"/>
                </a:lnTo>
                <a:lnTo>
                  <a:pt x="42" y="151"/>
                </a:lnTo>
                <a:lnTo>
                  <a:pt x="42" y="167"/>
                </a:lnTo>
                <a:lnTo>
                  <a:pt x="42" y="178"/>
                </a:lnTo>
                <a:lnTo>
                  <a:pt x="42" y="167"/>
                </a:lnTo>
                <a:lnTo>
                  <a:pt x="42" y="146"/>
                </a:lnTo>
                <a:lnTo>
                  <a:pt x="42" y="124"/>
                </a:lnTo>
                <a:lnTo>
                  <a:pt x="42" y="108"/>
                </a:lnTo>
                <a:lnTo>
                  <a:pt x="42" y="81"/>
                </a:lnTo>
                <a:lnTo>
                  <a:pt x="42" y="65"/>
                </a:lnTo>
                <a:lnTo>
                  <a:pt x="42" y="86"/>
                </a:lnTo>
                <a:lnTo>
                  <a:pt x="42" y="140"/>
                </a:lnTo>
                <a:lnTo>
                  <a:pt x="42" y="200"/>
                </a:lnTo>
                <a:lnTo>
                  <a:pt x="42" y="243"/>
                </a:lnTo>
                <a:lnTo>
                  <a:pt x="42" y="259"/>
                </a:lnTo>
                <a:lnTo>
                  <a:pt x="42" y="243"/>
                </a:lnTo>
                <a:lnTo>
                  <a:pt x="42" y="221"/>
                </a:lnTo>
                <a:lnTo>
                  <a:pt x="42" y="211"/>
                </a:lnTo>
                <a:lnTo>
                  <a:pt x="42" y="200"/>
                </a:lnTo>
                <a:lnTo>
                  <a:pt x="42" y="184"/>
                </a:lnTo>
                <a:lnTo>
                  <a:pt x="42" y="157"/>
                </a:lnTo>
                <a:lnTo>
                  <a:pt x="42" y="135"/>
                </a:lnTo>
                <a:lnTo>
                  <a:pt x="42" y="130"/>
                </a:lnTo>
                <a:lnTo>
                  <a:pt x="42" y="119"/>
                </a:lnTo>
                <a:lnTo>
                  <a:pt x="42" y="103"/>
                </a:lnTo>
                <a:lnTo>
                  <a:pt x="42" y="97"/>
                </a:lnTo>
                <a:lnTo>
                  <a:pt x="42" y="108"/>
                </a:lnTo>
                <a:lnTo>
                  <a:pt x="42" y="119"/>
                </a:lnTo>
                <a:lnTo>
                  <a:pt x="42" y="108"/>
                </a:lnTo>
                <a:lnTo>
                  <a:pt x="42" y="119"/>
                </a:lnTo>
                <a:lnTo>
                  <a:pt x="42" y="124"/>
                </a:lnTo>
                <a:lnTo>
                  <a:pt x="42" y="130"/>
                </a:lnTo>
                <a:lnTo>
                  <a:pt x="42" y="140"/>
                </a:lnTo>
                <a:lnTo>
                  <a:pt x="42" y="157"/>
                </a:lnTo>
                <a:lnTo>
                  <a:pt x="42" y="151"/>
                </a:lnTo>
                <a:lnTo>
                  <a:pt x="48" y="146"/>
                </a:lnTo>
                <a:lnTo>
                  <a:pt x="48" y="151"/>
                </a:lnTo>
                <a:lnTo>
                  <a:pt x="48" y="162"/>
                </a:lnTo>
                <a:lnTo>
                  <a:pt x="48" y="178"/>
                </a:lnTo>
                <a:lnTo>
                  <a:pt x="48" y="167"/>
                </a:lnTo>
                <a:lnTo>
                  <a:pt x="48" y="146"/>
                </a:lnTo>
                <a:lnTo>
                  <a:pt x="48" y="135"/>
                </a:lnTo>
                <a:lnTo>
                  <a:pt x="48" y="130"/>
                </a:lnTo>
                <a:lnTo>
                  <a:pt x="48" y="108"/>
                </a:lnTo>
                <a:lnTo>
                  <a:pt x="48" y="86"/>
                </a:lnTo>
                <a:lnTo>
                  <a:pt x="48" y="76"/>
                </a:lnTo>
                <a:lnTo>
                  <a:pt x="48" y="103"/>
                </a:lnTo>
                <a:lnTo>
                  <a:pt x="48" y="135"/>
                </a:lnTo>
                <a:lnTo>
                  <a:pt x="48" y="167"/>
                </a:lnTo>
                <a:lnTo>
                  <a:pt x="48" y="194"/>
                </a:lnTo>
                <a:lnTo>
                  <a:pt x="48" y="221"/>
                </a:lnTo>
                <a:lnTo>
                  <a:pt x="48" y="254"/>
                </a:lnTo>
                <a:lnTo>
                  <a:pt x="48" y="259"/>
                </a:lnTo>
                <a:lnTo>
                  <a:pt x="48" y="237"/>
                </a:lnTo>
                <a:lnTo>
                  <a:pt x="48" y="189"/>
                </a:lnTo>
                <a:lnTo>
                  <a:pt x="48" y="151"/>
                </a:lnTo>
                <a:lnTo>
                  <a:pt x="48" y="130"/>
                </a:lnTo>
                <a:lnTo>
                  <a:pt x="48" y="119"/>
                </a:lnTo>
                <a:lnTo>
                  <a:pt x="48" y="135"/>
                </a:lnTo>
                <a:lnTo>
                  <a:pt x="48" y="162"/>
                </a:lnTo>
                <a:lnTo>
                  <a:pt x="48" y="189"/>
                </a:lnTo>
                <a:lnTo>
                  <a:pt x="48" y="211"/>
                </a:lnTo>
                <a:lnTo>
                  <a:pt x="48" y="205"/>
                </a:lnTo>
                <a:lnTo>
                  <a:pt x="48" y="173"/>
                </a:lnTo>
                <a:lnTo>
                  <a:pt x="48" y="146"/>
                </a:lnTo>
                <a:lnTo>
                  <a:pt x="48" y="130"/>
                </a:lnTo>
                <a:lnTo>
                  <a:pt x="48" y="119"/>
                </a:lnTo>
                <a:lnTo>
                  <a:pt x="48" y="92"/>
                </a:lnTo>
                <a:lnTo>
                  <a:pt x="48" y="70"/>
                </a:lnTo>
                <a:lnTo>
                  <a:pt x="48" y="92"/>
                </a:lnTo>
                <a:lnTo>
                  <a:pt x="48" y="119"/>
                </a:lnTo>
                <a:lnTo>
                  <a:pt x="48" y="130"/>
                </a:lnTo>
                <a:lnTo>
                  <a:pt x="48" y="124"/>
                </a:lnTo>
                <a:lnTo>
                  <a:pt x="48" y="130"/>
                </a:lnTo>
                <a:lnTo>
                  <a:pt x="48" y="135"/>
                </a:lnTo>
                <a:lnTo>
                  <a:pt x="48" y="151"/>
                </a:lnTo>
                <a:lnTo>
                  <a:pt x="48" y="173"/>
                </a:lnTo>
                <a:lnTo>
                  <a:pt x="48" y="184"/>
                </a:lnTo>
                <a:lnTo>
                  <a:pt x="48" y="178"/>
                </a:lnTo>
                <a:lnTo>
                  <a:pt x="48" y="167"/>
                </a:lnTo>
                <a:lnTo>
                  <a:pt x="48" y="162"/>
                </a:lnTo>
                <a:lnTo>
                  <a:pt x="48" y="157"/>
                </a:lnTo>
                <a:lnTo>
                  <a:pt x="48" y="167"/>
                </a:lnTo>
                <a:lnTo>
                  <a:pt x="48" y="173"/>
                </a:lnTo>
                <a:lnTo>
                  <a:pt x="48" y="178"/>
                </a:lnTo>
                <a:lnTo>
                  <a:pt x="48" y="173"/>
                </a:lnTo>
                <a:lnTo>
                  <a:pt x="48" y="157"/>
                </a:lnTo>
                <a:lnTo>
                  <a:pt x="48" y="140"/>
                </a:lnTo>
                <a:lnTo>
                  <a:pt x="48" y="130"/>
                </a:lnTo>
                <a:lnTo>
                  <a:pt x="48" y="119"/>
                </a:lnTo>
                <a:lnTo>
                  <a:pt x="48" y="130"/>
                </a:lnTo>
                <a:lnTo>
                  <a:pt x="48" y="146"/>
                </a:lnTo>
                <a:lnTo>
                  <a:pt x="48" y="162"/>
                </a:lnTo>
                <a:lnTo>
                  <a:pt x="48" y="167"/>
                </a:lnTo>
                <a:lnTo>
                  <a:pt x="48" y="151"/>
                </a:lnTo>
                <a:lnTo>
                  <a:pt x="48" y="135"/>
                </a:lnTo>
                <a:lnTo>
                  <a:pt x="48" y="130"/>
                </a:lnTo>
                <a:lnTo>
                  <a:pt x="48" y="135"/>
                </a:lnTo>
                <a:lnTo>
                  <a:pt x="48" y="140"/>
                </a:lnTo>
                <a:lnTo>
                  <a:pt x="48" y="162"/>
                </a:lnTo>
                <a:lnTo>
                  <a:pt x="48" y="173"/>
                </a:lnTo>
                <a:lnTo>
                  <a:pt x="48" y="178"/>
                </a:lnTo>
                <a:lnTo>
                  <a:pt x="48" y="173"/>
                </a:lnTo>
                <a:lnTo>
                  <a:pt x="48" y="157"/>
                </a:lnTo>
                <a:lnTo>
                  <a:pt x="48" y="140"/>
                </a:lnTo>
                <a:lnTo>
                  <a:pt x="54" y="146"/>
                </a:lnTo>
                <a:lnTo>
                  <a:pt x="54" y="162"/>
                </a:lnTo>
                <a:lnTo>
                  <a:pt x="54" y="167"/>
                </a:lnTo>
                <a:lnTo>
                  <a:pt x="54" y="162"/>
                </a:lnTo>
                <a:lnTo>
                  <a:pt x="54" y="146"/>
                </a:lnTo>
                <a:lnTo>
                  <a:pt x="54" y="135"/>
                </a:lnTo>
                <a:lnTo>
                  <a:pt x="54" y="124"/>
                </a:lnTo>
                <a:lnTo>
                  <a:pt x="54" y="119"/>
                </a:lnTo>
                <a:lnTo>
                  <a:pt x="54" y="103"/>
                </a:lnTo>
                <a:lnTo>
                  <a:pt x="54" y="76"/>
                </a:lnTo>
                <a:lnTo>
                  <a:pt x="54" y="70"/>
                </a:lnTo>
                <a:lnTo>
                  <a:pt x="54" y="86"/>
                </a:lnTo>
                <a:lnTo>
                  <a:pt x="54" y="113"/>
                </a:lnTo>
                <a:lnTo>
                  <a:pt x="54" y="124"/>
                </a:lnTo>
                <a:lnTo>
                  <a:pt x="54" y="135"/>
                </a:lnTo>
                <a:lnTo>
                  <a:pt x="54" y="146"/>
                </a:lnTo>
                <a:lnTo>
                  <a:pt x="54" y="173"/>
                </a:lnTo>
                <a:lnTo>
                  <a:pt x="54" y="205"/>
                </a:lnTo>
                <a:lnTo>
                  <a:pt x="54" y="227"/>
                </a:lnTo>
                <a:lnTo>
                  <a:pt x="54" y="216"/>
                </a:lnTo>
                <a:lnTo>
                  <a:pt x="54" y="194"/>
                </a:lnTo>
                <a:lnTo>
                  <a:pt x="54" y="189"/>
                </a:lnTo>
                <a:lnTo>
                  <a:pt x="54" y="205"/>
                </a:lnTo>
                <a:lnTo>
                  <a:pt x="54" y="221"/>
                </a:lnTo>
                <a:lnTo>
                  <a:pt x="54" y="227"/>
                </a:lnTo>
                <a:lnTo>
                  <a:pt x="54" y="205"/>
                </a:lnTo>
                <a:lnTo>
                  <a:pt x="54" y="173"/>
                </a:lnTo>
                <a:lnTo>
                  <a:pt x="54" y="157"/>
                </a:lnTo>
                <a:lnTo>
                  <a:pt x="54" y="151"/>
                </a:lnTo>
                <a:lnTo>
                  <a:pt x="54" y="157"/>
                </a:lnTo>
                <a:lnTo>
                  <a:pt x="54" y="151"/>
                </a:lnTo>
                <a:lnTo>
                  <a:pt x="54" y="130"/>
                </a:lnTo>
                <a:lnTo>
                  <a:pt x="54" y="97"/>
                </a:lnTo>
                <a:lnTo>
                  <a:pt x="54" y="70"/>
                </a:lnTo>
                <a:lnTo>
                  <a:pt x="54" y="86"/>
                </a:lnTo>
                <a:lnTo>
                  <a:pt x="54" y="81"/>
                </a:lnTo>
                <a:lnTo>
                  <a:pt x="54" y="49"/>
                </a:lnTo>
                <a:lnTo>
                  <a:pt x="54" y="22"/>
                </a:lnTo>
                <a:lnTo>
                  <a:pt x="54" y="38"/>
                </a:lnTo>
                <a:lnTo>
                  <a:pt x="54" y="86"/>
                </a:lnTo>
                <a:lnTo>
                  <a:pt x="54" y="140"/>
                </a:lnTo>
                <a:lnTo>
                  <a:pt x="54" y="167"/>
                </a:lnTo>
                <a:lnTo>
                  <a:pt x="54" y="189"/>
                </a:lnTo>
                <a:lnTo>
                  <a:pt x="54" y="216"/>
                </a:lnTo>
                <a:lnTo>
                  <a:pt x="54" y="237"/>
                </a:lnTo>
                <a:lnTo>
                  <a:pt x="54" y="248"/>
                </a:lnTo>
                <a:lnTo>
                  <a:pt x="54" y="237"/>
                </a:lnTo>
                <a:lnTo>
                  <a:pt x="54" y="216"/>
                </a:lnTo>
                <a:lnTo>
                  <a:pt x="54" y="200"/>
                </a:lnTo>
                <a:lnTo>
                  <a:pt x="54" y="189"/>
                </a:lnTo>
                <a:lnTo>
                  <a:pt x="54" y="184"/>
                </a:lnTo>
                <a:lnTo>
                  <a:pt x="54" y="167"/>
                </a:lnTo>
                <a:lnTo>
                  <a:pt x="54" y="151"/>
                </a:lnTo>
                <a:lnTo>
                  <a:pt x="54" y="130"/>
                </a:lnTo>
                <a:lnTo>
                  <a:pt x="54" y="103"/>
                </a:lnTo>
                <a:lnTo>
                  <a:pt x="54" y="76"/>
                </a:lnTo>
                <a:lnTo>
                  <a:pt x="54" y="81"/>
                </a:lnTo>
                <a:lnTo>
                  <a:pt x="54" y="108"/>
                </a:lnTo>
                <a:lnTo>
                  <a:pt x="54" y="130"/>
                </a:lnTo>
                <a:lnTo>
                  <a:pt x="54" y="135"/>
                </a:lnTo>
                <a:lnTo>
                  <a:pt x="54" y="130"/>
                </a:lnTo>
                <a:lnTo>
                  <a:pt x="54" y="135"/>
                </a:lnTo>
                <a:lnTo>
                  <a:pt x="54" y="162"/>
                </a:lnTo>
                <a:lnTo>
                  <a:pt x="54" y="178"/>
                </a:lnTo>
                <a:lnTo>
                  <a:pt x="54" y="173"/>
                </a:lnTo>
                <a:lnTo>
                  <a:pt x="54" y="167"/>
                </a:lnTo>
                <a:lnTo>
                  <a:pt x="54" y="173"/>
                </a:lnTo>
                <a:lnTo>
                  <a:pt x="54" y="167"/>
                </a:lnTo>
                <a:lnTo>
                  <a:pt x="54" y="157"/>
                </a:lnTo>
                <a:lnTo>
                  <a:pt x="54" y="146"/>
                </a:lnTo>
                <a:lnTo>
                  <a:pt x="54" y="135"/>
                </a:lnTo>
                <a:lnTo>
                  <a:pt x="54" y="124"/>
                </a:lnTo>
                <a:lnTo>
                  <a:pt x="54" y="135"/>
                </a:lnTo>
                <a:lnTo>
                  <a:pt x="54" y="151"/>
                </a:lnTo>
                <a:lnTo>
                  <a:pt x="54" y="157"/>
                </a:lnTo>
                <a:lnTo>
                  <a:pt x="54" y="162"/>
                </a:lnTo>
                <a:lnTo>
                  <a:pt x="54" y="151"/>
                </a:lnTo>
                <a:lnTo>
                  <a:pt x="54" y="124"/>
                </a:lnTo>
                <a:lnTo>
                  <a:pt x="54" y="81"/>
                </a:lnTo>
                <a:lnTo>
                  <a:pt x="54" y="59"/>
                </a:lnTo>
                <a:lnTo>
                  <a:pt x="60" y="70"/>
                </a:lnTo>
                <a:lnTo>
                  <a:pt x="60" y="103"/>
                </a:lnTo>
                <a:lnTo>
                  <a:pt x="60" y="146"/>
                </a:lnTo>
                <a:lnTo>
                  <a:pt x="60" y="184"/>
                </a:lnTo>
                <a:lnTo>
                  <a:pt x="60" y="221"/>
                </a:lnTo>
                <a:lnTo>
                  <a:pt x="60" y="243"/>
                </a:lnTo>
                <a:lnTo>
                  <a:pt x="60" y="232"/>
                </a:lnTo>
                <a:lnTo>
                  <a:pt x="60" y="194"/>
                </a:lnTo>
                <a:lnTo>
                  <a:pt x="60" y="167"/>
                </a:lnTo>
                <a:lnTo>
                  <a:pt x="60" y="157"/>
                </a:lnTo>
                <a:lnTo>
                  <a:pt x="60" y="167"/>
                </a:lnTo>
                <a:lnTo>
                  <a:pt x="60" y="173"/>
                </a:lnTo>
                <a:lnTo>
                  <a:pt x="60" y="162"/>
                </a:lnTo>
                <a:lnTo>
                  <a:pt x="60" y="146"/>
                </a:lnTo>
                <a:lnTo>
                  <a:pt x="60" y="135"/>
                </a:lnTo>
                <a:lnTo>
                  <a:pt x="60" y="130"/>
                </a:lnTo>
                <a:lnTo>
                  <a:pt x="60" y="119"/>
                </a:lnTo>
                <a:lnTo>
                  <a:pt x="60" y="108"/>
                </a:lnTo>
                <a:lnTo>
                  <a:pt x="60" y="86"/>
                </a:lnTo>
                <a:lnTo>
                  <a:pt x="60" y="81"/>
                </a:lnTo>
                <a:lnTo>
                  <a:pt x="60" y="103"/>
                </a:lnTo>
                <a:lnTo>
                  <a:pt x="60" y="146"/>
                </a:lnTo>
                <a:lnTo>
                  <a:pt x="60" y="173"/>
                </a:lnTo>
                <a:lnTo>
                  <a:pt x="60" y="178"/>
                </a:lnTo>
                <a:lnTo>
                  <a:pt x="60" y="162"/>
                </a:lnTo>
                <a:lnTo>
                  <a:pt x="60" y="135"/>
                </a:lnTo>
                <a:lnTo>
                  <a:pt x="60" y="119"/>
                </a:lnTo>
                <a:lnTo>
                  <a:pt x="60" y="130"/>
                </a:lnTo>
                <a:lnTo>
                  <a:pt x="60" y="140"/>
                </a:lnTo>
                <a:lnTo>
                  <a:pt x="60" y="151"/>
                </a:lnTo>
                <a:lnTo>
                  <a:pt x="60" y="162"/>
                </a:lnTo>
                <a:lnTo>
                  <a:pt x="60" y="167"/>
                </a:lnTo>
                <a:lnTo>
                  <a:pt x="60" y="178"/>
                </a:lnTo>
                <a:lnTo>
                  <a:pt x="60" y="189"/>
                </a:lnTo>
                <a:lnTo>
                  <a:pt x="60" y="200"/>
                </a:lnTo>
                <a:lnTo>
                  <a:pt x="60" y="189"/>
                </a:lnTo>
                <a:lnTo>
                  <a:pt x="60" y="173"/>
                </a:lnTo>
                <a:lnTo>
                  <a:pt x="60" y="151"/>
                </a:lnTo>
                <a:lnTo>
                  <a:pt x="60" y="140"/>
                </a:lnTo>
                <a:lnTo>
                  <a:pt x="60" y="135"/>
                </a:lnTo>
                <a:lnTo>
                  <a:pt x="60" y="119"/>
                </a:lnTo>
                <a:lnTo>
                  <a:pt x="60" y="97"/>
                </a:lnTo>
                <a:lnTo>
                  <a:pt x="60" y="86"/>
                </a:lnTo>
                <a:lnTo>
                  <a:pt x="60" y="97"/>
                </a:lnTo>
                <a:lnTo>
                  <a:pt x="60" y="119"/>
                </a:lnTo>
                <a:lnTo>
                  <a:pt x="60" y="124"/>
                </a:lnTo>
                <a:lnTo>
                  <a:pt x="60" y="130"/>
                </a:lnTo>
                <a:lnTo>
                  <a:pt x="60" y="140"/>
                </a:lnTo>
                <a:lnTo>
                  <a:pt x="60" y="157"/>
                </a:lnTo>
                <a:lnTo>
                  <a:pt x="60" y="167"/>
                </a:lnTo>
                <a:lnTo>
                  <a:pt x="60" y="157"/>
                </a:lnTo>
                <a:lnTo>
                  <a:pt x="60" y="135"/>
                </a:lnTo>
                <a:lnTo>
                  <a:pt x="60" y="113"/>
                </a:lnTo>
                <a:lnTo>
                  <a:pt x="60" y="124"/>
                </a:lnTo>
                <a:lnTo>
                  <a:pt x="60" y="140"/>
                </a:lnTo>
                <a:lnTo>
                  <a:pt x="60" y="157"/>
                </a:lnTo>
                <a:lnTo>
                  <a:pt x="60" y="178"/>
                </a:lnTo>
                <a:lnTo>
                  <a:pt x="60" y="200"/>
                </a:lnTo>
                <a:lnTo>
                  <a:pt x="60" y="221"/>
                </a:lnTo>
                <a:lnTo>
                  <a:pt x="60" y="194"/>
                </a:lnTo>
                <a:lnTo>
                  <a:pt x="60" y="167"/>
                </a:lnTo>
                <a:lnTo>
                  <a:pt x="60" y="151"/>
                </a:lnTo>
                <a:lnTo>
                  <a:pt x="60" y="146"/>
                </a:lnTo>
                <a:lnTo>
                  <a:pt x="60" y="140"/>
                </a:lnTo>
                <a:lnTo>
                  <a:pt x="60" y="135"/>
                </a:lnTo>
                <a:lnTo>
                  <a:pt x="60" y="119"/>
                </a:lnTo>
                <a:lnTo>
                  <a:pt x="60" y="103"/>
                </a:lnTo>
                <a:lnTo>
                  <a:pt x="60" y="97"/>
                </a:lnTo>
                <a:lnTo>
                  <a:pt x="60" y="119"/>
                </a:lnTo>
                <a:lnTo>
                  <a:pt x="60" y="151"/>
                </a:lnTo>
                <a:lnTo>
                  <a:pt x="60" y="184"/>
                </a:lnTo>
                <a:lnTo>
                  <a:pt x="60" y="194"/>
                </a:lnTo>
                <a:lnTo>
                  <a:pt x="66" y="178"/>
                </a:lnTo>
                <a:lnTo>
                  <a:pt x="66" y="135"/>
                </a:lnTo>
                <a:lnTo>
                  <a:pt x="66" y="92"/>
                </a:lnTo>
                <a:lnTo>
                  <a:pt x="66" y="70"/>
                </a:lnTo>
                <a:lnTo>
                  <a:pt x="66" y="92"/>
                </a:lnTo>
                <a:lnTo>
                  <a:pt x="66" y="146"/>
                </a:lnTo>
                <a:lnTo>
                  <a:pt x="66" y="205"/>
                </a:lnTo>
                <a:lnTo>
                  <a:pt x="66" y="237"/>
                </a:lnTo>
                <a:lnTo>
                  <a:pt x="66" y="221"/>
                </a:lnTo>
                <a:lnTo>
                  <a:pt x="66" y="200"/>
                </a:lnTo>
                <a:lnTo>
                  <a:pt x="66" y="194"/>
                </a:lnTo>
                <a:lnTo>
                  <a:pt x="66" y="184"/>
                </a:lnTo>
                <a:lnTo>
                  <a:pt x="66" y="162"/>
                </a:lnTo>
                <a:lnTo>
                  <a:pt x="66" y="124"/>
                </a:lnTo>
                <a:lnTo>
                  <a:pt x="66" y="97"/>
                </a:lnTo>
                <a:lnTo>
                  <a:pt x="66" y="76"/>
                </a:lnTo>
                <a:lnTo>
                  <a:pt x="66" y="92"/>
                </a:lnTo>
                <a:lnTo>
                  <a:pt x="66" y="119"/>
                </a:lnTo>
                <a:lnTo>
                  <a:pt x="66" y="140"/>
                </a:lnTo>
                <a:lnTo>
                  <a:pt x="66" y="146"/>
                </a:lnTo>
                <a:lnTo>
                  <a:pt x="66" y="151"/>
                </a:lnTo>
                <a:lnTo>
                  <a:pt x="66" y="178"/>
                </a:lnTo>
                <a:lnTo>
                  <a:pt x="66" y="189"/>
                </a:lnTo>
                <a:lnTo>
                  <a:pt x="66" y="173"/>
                </a:lnTo>
                <a:lnTo>
                  <a:pt x="66" y="140"/>
                </a:lnTo>
                <a:lnTo>
                  <a:pt x="66" y="108"/>
                </a:lnTo>
                <a:lnTo>
                  <a:pt x="66" y="81"/>
                </a:lnTo>
                <a:lnTo>
                  <a:pt x="66" y="59"/>
                </a:lnTo>
                <a:lnTo>
                  <a:pt x="66" y="49"/>
                </a:lnTo>
                <a:lnTo>
                  <a:pt x="66" y="70"/>
                </a:lnTo>
                <a:lnTo>
                  <a:pt x="66" y="119"/>
                </a:lnTo>
                <a:lnTo>
                  <a:pt x="66" y="173"/>
                </a:lnTo>
                <a:lnTo>
                  <a:pt x="66" y="205"/>
                </a:lnTo>
                <a:lnTo>
                  <a:pt x="66" y="227"/>
                </a:lnTo>
                <a:lnTo>
                  <a:pt x="66" y="243"/>
                </a:lnTo>
                <a:lnTo>
                  <a:pt x="66" y="254"/>
                </a:lnTo>
                <a:lnTo>
                  <a:pt x="66" y="248"/>
                </a:lnTo>
                <a:lnTo>
                  <a:pt x="66" y="227"/>
                </a:lnTo>
                <a:lnTo>
                  <a:pt x="66" y="194"/>
                </a:lnTo>
                <a:lnTo>
                  <a:pt x="66" y="151"/>
                </a:lnTo>
                <a:lnTo>
                  <a:pt x="66" y="113"/>
                </a:lnTo>
                <a:lnTo>
                  <a:pt x="66" y="86"/>
                </a:lnTo>
                <a:lnTo>
                  <a:pt x="66" y="70"/>
                </a:lnTo>
                <a:lnTo>
                  <a:pt x="66" y="86"/>
                </a:lnTo>
                <a:lnTo>
                  <a:pt x="66" y="113"/>
                </a:lnTo>
                <a:lnTo>
                  <a:pt x="66" y="135"/>
                </a:lnTo>
                <a:lnTo>
                  <a:pt x="66" y="146"/>
                </a:lnTo>
                <a:lnTo>
                  <a:pt x="66" y="157"/>
                </a:lnTo>
                <a:lnTo>
                  <a:pt x="66" y="184"/>
                </a:lnTo>
                <a:lnTo>
                  <a:pt x="66" y="216"/>
                </a:lnTo>
                <a:lnTo>
                  <a:pt x="66" y="232"/>
                </a:lnTo>
                <a:lnTo>
                  <a:pt x="66" y="216"/>
                </a:lnTo>
                <a:lnTo>
                  <a:pt x="66" y="189"/>
                </a:lnTo>
                <a:lnTo>
                  <a:pt x="66" y="167"/>
                </a:lnTo>
                <a:lnTo>
                  <a:pt x="66" y="157"/>
                </a:lnTo>
                <a:lnTo>
                  <a:pt x="66" y="146"/>
                </a:lnTo>
                <a:lnTo>
                  <a:pt x="66" y="135"/>
                </a:lnTo>
                <a:lnTo>
                  <a:pt x="66" y="108"/>
                </a:lnTo>
                <a:lnTo>
                  <a:pt x="66" y="81"/>
                </a:lnTo>
                <a:lnTo>
                  <a:pt x="66" y="76"/>
                </a:lnTo>
                <a:lnTo>
                  <a:pt x="66" y="97"/>
                </a:lnTo>
                <a:lnTo>
                  <a:pt x="66" y="108"/>
                </a:lnTo>
                <a:lnTo>
                  <a:pt x="66" y="103"/>
                </a:lnTo>
                <a:lnTo>
                  <a:pt x="66" y="97"/>
                </a:lnTo>
                <a:lnTo>
                  <a:pt x="66" y="103"/>
                </a:lnTo>
                <a:lnTo>
                  <a:pt x="66" y="135"/>
                </a:lnTo>
                <a:lnTo>
                  <a:pt x="66" y="157"/>
                </a:lnTo>
                <a:lnTo>
                  <a:pt x="66" y="162"/>
                </a:lnTo>
                <a:lnTo>
                  <a:pt x="66" y="157"/>
                </a:lnTo>
                <a:lnTo>
                  <a:pt x="66" y="151"/>
                </a:lnTo>
                <a:lnTo>
                  <a:pt x="66" y="140"/>
                </a:lnTo>
                <a:lnTo>
                  <a:pt x="66" y="124"/>
                </a:lnTo>
                <a:lnTo>
                  <a:pt x="66" y="113"/>
                </a:lnTo>
                <a:lnTo>
                  <a:pt x="66" y="124"/>
                </a:lnTo>
                <a:lnTo>
                  <a:pt x="66" y="151"/>
                </a:lnTo>
                <a:lnTo>
                  <a:pt x="66" y="194"/>
                </a:lnTo>
                <a:lnTo>
                  <a:pt x="66" y="237"/>
                </a:lnTo>
                <a:lnTo>
                  <a:pt x="66" y="254"/>
                </a:lnTo>
                <a:lnTo>
                  <a:pt x="66" y="243"/>
                </a:lnTo>
                <a:lnTo>
                  <a:pt x="66" y="211"/>
                </a:lnTo>
                <a:lnTo>
                  <a:pt x="66" y="184"/>
                </a:lnTo>
                <a:lnTo>
                  <a:pt x="72" y="167"/>
                </a:lnTo>
                <a:lnTo>
                  <a:pt x="72" y="162"/>
                </a:lnTo>
                <a:lnTo>
                  <a:pt x="72" y="151"/>
                </a:lnTo>
                <a:lnTo>
                  <a:pt x="72" y="146"/>
                </a:lnTo>
                <a:lnTo>
                  <a:pt x="72" y="140"/>
                </a:lnTo>
                <a:lnTo>
                  <a:pt x="72" y="135"/>
                </a:lnTo>
                <a:lnTo>
                  <a:pt x="72" y="124"/>
                </a:lnTo>
                <a:lnTo>
                  <a:pt x="72" y="108"/>
                </a:lnTo>
                <a:lnTo>
                  <a:pt x="72" y="113"/>
                </a:lnTo>
                <a:lnTo>
                  <a:pt x="72" y="135"/>
                </a:lnTo>
                <a:lnTo>
                  <a:pt x="72" y="151"/>
                </a:lnTo>
                <a:lnTo>
                  <a:pt x="72" y="146"/>
                </a:lnTo>
                <a:lnTo>
                  <a:pt x="72" y="151"/>
                </a:lnTo>
                <a:lnTo>
                  <a:pt x="72" y="157"/>
                </a:lnTo>
                <a:lnTo>
                  <a:pt x="72" y="146"/>
                </a:lnTo>
                <a:lnTo>
                  <a:pt x="72" y="124"/>
                </a:lnTo>
                <a:lnTo>
                  <a:pt x="72" y="103"/>
                </a:lnTo>
                <a:lnTo>
                  <a:pt x="72" y="86"/>
                </a:lnTo>
                <a:lnTo>
                  <a:pt x="72" y="76"/>
                </a:lnTo>
                <a:lnTo>
                  <a:pt x="72" y="70"/>
                </a:lnTo>
                <a:lnTo>
                  <a:pt x="72" y="86"/>
                </a:lnTo>
                <a:lnTo>
                  <a:pt x="72" y="113"/>
                </a:lnTo>
                <a:lnTo>
                  <a:pt x="72" y="146"/>
                </a:lnTo>
                <a:lnTo>
                  <a:pt x="72" y="178"/>
                </a:lnTo>
                <a:lnTo>
                  <a:pt x="72" y="205"/>
                </a:lnTo>
                <a:lnTo>
                  <a:pt x="72" y="227"/>
                </a:lnTo>
                <a:lnTo>
                  <a:pt x="72" y="221"/>
                </a:lnTo>
                <a:lnTo>
                  <a:pt x="72" y="194"/>
                </a:lnTo>
                <a:lnTo>
                  <a:pt x="72" y="157"/>
                </a:lnTo>
                <a:lnTo>
                  <a:pt x="72" y="130"/>
                </a:lnTo>
                <a:lnTo>
                  <a:pt x="72" y="124"/>
                </a:lnTo>
                <a:lnTo>
                  <a:pt x="72" y="130"/>
                </a:lnTo>
                <a:lnTo>
                  <a:pt x="72" y="140"/>
                </a:lnTo>
                <a:lnTo>
                  <a:pt x="72" y="162"/>
                </a:lnTo>
                <a:lnTo>
                  <a:pt x="72" y="189"/>
                </a:lnTo>
                <a:lnTo>
                  <a:pt x="72" y="167"/>
                </a:lnTo>
                <a:lnTo>
                  <a:pt x="72" y="140"/>
                </a:lnTo>
                <a:lnTo>
                  <a:pt x="72" y="130"/>
                </a:lnTo>
                <a:lnTo>
                  <a:pt x="72" y="135"/>
                </a:lnTo>
                <a:lnTo>
                  <a:pt x="72" y="130"/>
                </a:lnTo>
                <a:lnTo>
                  <a:pt x="72" y="140"/>
                </a:lnTo>
                <a:lnTo>
                  <a:pt x="72" y="157"/>
                </a:lnTo>
                <a:lnTo>
                  <a:pt x="72" y="178"/>
                </a:lnTo>
                <a:lnTo>
                  <a:pt x="72" y="200"/>
                </a:lnTo>
                <a:lnTo>
                  <a:pt x="72" y="211"/>
                </a:lnTo>
                <a:lnTo>
                  <a:pt x="72" y="189"/>
                </a:lnTo>
                <a:lnTo>
                  <a:pt x="72" y="151"/>
                </a:lnTo>
                <a:lnTo>
                  <a:pt x="72" y="124"/>
                </a:lnTo>
                <a:lnTo>
                  <a:pt x="72" y="130"/>
                </a:lnTo>
                <a:lnTo>
                  <a:pt x="72" y="135"/>
                </a:lnTo>
                <a:lnTo>
                  <a:pt x="72" y="140"/>
                </a:lnTo>
                <a:lnTo>
                  <a:pt x="72" y="135"/>
                </a:lnTo>
                <a:lnTo>
                  <a:pt x="72" y="140"/>
                </a:lnTo>
                <a:lnTo>
                  <a:pt x="72" y="130"/>
                </a:lnTo>
                <a:lnTo>
                  <a:pt x="72" y="124"/>
                </a:lnTo>
                <a:lnTo>
                  <a:pt x="72" y="113"/>
                </a:lnTo>
                <a:lnTo>
                  <a:pt x="72" y="97"/>
                </a:lnTo>
                <a:lnTo>
                  <a:pt x="72" y="103"/>
                </a:lnTo>
                <a:lnTo>
                  <a:pt x="72" y="140"/>
                </a:lnTo>
                <a:lnTo>
                  <a:pt x="72" y="184"/>
                </a:lnTo>
                <a:lnTo>
                  <a:pt x="72" y="227"/>
                </a:lnTo>
                <a:lnTo>
                  <a:pt x="72" y="248"/>
                </a:lnTo>
                <a:lnTo>
                  <a:pt x="72" y="243"/>
                </a:lnTo>
                <a:lnTo>
                  <a:pt x="72" y="221"/>
                </a:lnTo>
                <a:lnTo>
                  <a:pt x="72" y="200"/>
                </a:lnTo>
                <a:lnTo>
                  <a:pt x="72" y="189"/>
                </a:lnTo>
                <a:lnTo>
                  <a:pt x="72" y="167"/>
                </a:lnTo>
                <a:lnTo>
                  <a:pt x="72" y="146"/>
                </a:lnTo>
                <a:lnTo>
                  <a:pt x="72" y="124"/>
                </a:lnTo>
                <a:lnTo>
                  <a:pt x="72" y="113"/>
                </a:lnTo>
                <a:lnTo>
                  <a:pt x="72" y="108"/>
                </a:lnTo>
                <a:lnTo>
                  <a:pt x="78" y="113"/>
                </a:lnTo>
                <a:lnTo>
                  <a:pt x="78" y="119"/>
                </a:lnTo>
                <a:lnTo>
                  <a:pt x="78" y="103"/>
                </a:lnTo>
                <a:lnTo>
                  <a:pt x="78" y="65"/>
                </a:lnTo>
                <a:lnTo>
                  <a:pt x="78" y="27"/>
                </a:lnTo>
                <a:lnTo>
                  <a:pt x="78" y="0"/>
                </a:lnTo>
                <a:lnTo>
                  <a:pt x="78" y="11"/>
                </a:lnTo>
                <a:lnTo>
                  <a:pt x="78" y="59"/>
                </a:lnTo>
                <a:lnTo>
                  <a:pt x="78" y="135"/>
                </a:lnTo>
                <a:lnTo>
                  <a:pt x="78" y="211"/>
                </a:lnTo>
                <a:lnTo>
                  <a:pt x="78" y="275"/>
                </a:lnTo>
                <a:lnTo>
                  <a:pt x="78" y="313"/>
                </a:lnTo>
                <a:lnTo>
                  <a:pt x="78" y="286"/>
                </a:lnTo>
                <a:lnTo>
                  <a:pt x="78" y="254"/>
                </a:lnTo>
                <a:lnTo>
                  <a:pt x="78" y="221"/>
                </a:lnTo>
                <a:lnTo>
                  <a:pt x="78" y="184"/>
                </a:lnTo>
                <a:lnTo>
                  <a:pt x="78" y="130"/>
                </a:lnTo>
                <a:lnTo>
                  <a:pt x="78" y="76"/>
                </a:lnTo>
                <a:lnTo>
                  <a:pt x="78" y="32"/>
                </a:lnTo>
                <a:lnTo>
                  <a:pt x="78" y="27"/>
                </a:lnTo>
                <a:lnTo>
                  <a:pt x="78" y="65"/>
                </a:lnTo>
                <a:lnTo>
                  <a:pt x="78" y="124"/>
                </a:lnTo>
                <a:lnTo>
                  <a:pt x="78" y="167"/>
                </a:lnTo>
                <a:lnTo>
                  <a:pt x="78" y="194"/>
                </a:lnTo>
                <a:lnTo>
                  <a:pt x="78" y="216"/>
                </a:lnTo>
                <a:lnTo>
                  <a:pt x="78" y="189"/>
                </a:lnTo>
                <a:lnTo>
                  <a:pt x="78" y="140"/>
                </a:lnTo>
                <a:lnTo>
                  <a:pt x="78" y="113"/>
                </a:lnTo>
                <a:lnTo>
                  <a:pt x="78" y="124"/>
                </a:lnTo>
                <a:lnTo>
                  <a:pt x="78" y="135"/>
                </a:lnTo>
                <a:lnTo>
                  <a:pt x="78" y="140"/>
                </a:lnTo>
                <a:lnTo>
                  <a:pt x="78" y="157"/>
                </a:lnTo>
                <a:lnTo>
                  <a:pt x="78" y="178"/>
                </a:lnTo>
                <a:lnTo>
                  <a:pt x="78" y="167"/>
                </a:lnTo>
                <a:lnTo>
                  <a:pt x="78" y="157"/>
                </a:lnTo>
                <a:lnTo>
                  <a:pt x="78" y="151"/>
                </a:lnTo>
                <a:lnTo>
                  <a:pt x="78" y="146"/>
                </a:lnTo>
                <a:lnTo>
                  <a:pt x="78" y="124"/>
                </a:lnTo>
                <a:lnTo>
                  <a:pt x="78" y="113"/>
                </a:lnTo>
                <a:lnTo>
                  <a:pt x="78" y="119"/>
                </a:lnTo>
                <a:lnTo>
                  <a:pt x="78" y="124"/>
                </a:lnTo>
                <a:lnTo>
                  <a:pt x="78" y="119"/>
                </a:lnTo>
                <a:lnTo>
                  <a:pt x="78" y="113"/>
                </a:lnTo>
                <a:lnTo>
                  <a:pt x="78" y="119"/>
                </a:lnTo>
                <a:lnTo>
                  <a:pt x="78" y="130"/>
                </a:lnTo>
                <a:lnTo>
                  <a:pt x="78" y="146"/>
                </a:lnTo>
                <a:lnTo>
                  <a:pt x="78" y="157"/>
                </a:lnTo>
                <a:lnTo>
                  <a:pt x="78" y="151"/>
                </a:lnTo>
                <a:lnTo>
                  <a:pt x="78" y="157"/>
                </a:lnTo>
                <a:lnTo>
                  <a:pt x="78" y="173"/>
                </a:lnTo>
                <a:lnTo>
                  <a:pt x="78" y="189"/>
                </a:lnTo>
                <a:lnTo>
                  <a:pt x="78" y="200"/>
                </a:lnTo>
                <a:lnTo>
                  <a:pt x="78" y="194"/>
                </a:lnTo>
                <a:lnTo>
                  <a:pt x="78" y="184"/>
                </a:lnTo>
                <a:lnTo>
                  <a:pt x="78" y="167"/>
                </a:lnTo>
                <a:lnTo>
                  <a:pt x="78" y="151"/>
                </a:lnTo>
                <a:lnTo>
                  <a:pt x="78" y="140"/>
                </a:lnTo>
                <a:lnTo>
                  <a:pt x="78" y="130"/>
                </a:lnTo>
                <a:lnTo>
                  <a:pt x="78" y="113"/>
                </a:lnTo>
                <a:lnTo>
                  <a:pt x="78" y="92"/>
                </a:lnTo>
                <a:lnTo>
                  <a:pt x="78" y="86"/>
                </a:lnTo>
                <a:lnTo>
                  <a:pt x="78" y="103"/>
                </a:lnTo>
                <a:lnTo>
                  <a:pt x="78" y="135"/>
                </a:lnTo>
                <a:lnTo>
                  <a:pt x="78" y="157"/>
                </a:lnTo>
                <a:lnTo>
                  <a:pt x="78" y="167"/>
                </a:lnTo>
                <a:lnTo>
                  <a:pt x="78" y="157"/>
                </a:lnTo>
                <a:lnTo>
                  <a:pt x="78" y="151"/>
                </a:lnTo>
                <a:lnTo>
                  <a:pt x="78" y="162"/>
                </a:lnTo>
                <a:lnTo>
                  <a:pt x="78" y="184"/>
                </a:lnTo>
                <a:lnTo>
                  <a:pt x="78" y="205"/>
                </a:lnTo>
                <a:lnTo>
                  <a:pt x="78" y="211"/>
                </a:lnTo>
                <a:lnTo>
                  <a:pt x="78" y="194"/>
                </a:lnTo>
                <a:lnTo>
                  <a:pt x="78" y="178"/>
                </a:lnTo>
                <a:lnTo>
                  <a:pt x="78" y="167"/>
                </a:lnTo>
                <a:lnTo>
                  <a:pt x="78" y="162"/>
                </a:lnTo>
                <a:lnTo>
                  <a:pt x="78" y="151"/>
                </a:lnTo>
                <a:lnTo>
                  <a:pt x="85" y="140"/>
                </a:lnTo>
                <a:lnTo>
                  <a:pt x="85" y="135"/>
                </a:lnTo>
                <a:lnTo>
                  <a:pt x="85" y="124"/>
                </a:lnTo>
                <a:lnTo>
                  <a:pt x="85" y="108"/>
                </a:lnTo>
                <a:lnTo>
                  <a:pt x="85" y="97"/>
                </a:lnTo>
                <a:lnTo>
                  <a:pt x="85" y="92"/>
                </a:lnTo>
                <a:lnTo>
                  <a:pt x="85" y="103"/>
                </a:lnTo>
                <a:lnTo>
                  <a:pt x="85" y="124"/>
                </a:lnTo>
                <a:lnTo>
                  <a:pt x="85" y="151"/>
                </a:lnTo>
                <a:lnTo>
                  <a:pt x="85" y="167"/>
                </a:lnTo>
                <a:lnTo>
                  <a:pt x="85" y="178"/>
                </a:lnTo>
                <a:lnTo>
                  <a:pt x="85" y="184"/>
                </a:lnTo>
                <a:lnTo>
                  <a:pt x="85" y="173"/>
                </a:lnTo>
                <a:lnTo>
                  <a:pt x="85" y="162"/>
                </a:lnTo>
                <a:lnTo>
                  <a:pt x="85" y="146"/>
                </a:lnTo>
                <a:lnTo>
                  <a:pt x="85" y="140"/>
                </a:lnTo>
                <a:lnTo>
                  <a:pt x="85" y="130"/>
                </a:lnTo>
                <a:lnTo>
                  <a:pt x="85" y="124"/>
                </a:lnTo>
                <a:lnTo>
                  <a:pt x="85" y="119"/>
                </a:lnTo>
                <a:lnTo>
                  <a:pt x="85" y="124"/>
                </a:lnTo>
                <a:lnTo>
                  <a:pt x="85" y="135"/>
                </a:lnTo>
                <a:lnTo>
                  <a:pt x="85" y="140"/>
                </a:lnTo>
                <a:lnTo>
                  <a:pt x="85" y="146"/>
                </a:lnTo>
                <a:lnTo>
                  <a:pt x="85" y="151"/>
                </a:lnTo>
                <a:lnTo>
                  <a:pt x="85" y="146"/>
                </a:lnTo>
                <a:lnTo>
                  <a:pt x="85" y="140"/>
                </a:lnTo>
                <a:lnTo>
                  <a:pt x="85" y="135"/>
                </a:lnTo>
                <a:lnTo>
                  <a:pt x="85" y="119"/>
                </a:lnTo>
                <a:lnTo>
                  <a:pt x="85" y="92"/>
                </a:lnTo>
                <a:lnTo>
                  <a:pt x="85" y="76"/>
                </a:lnTo>
                <a:lnTo>
                  <a:pt x="85" y="86"/>
                </a:lnTo>
                <a:lnTo>
                  <a:pt x="85" y="140"/>
                </a:lnTo>
                <a:lnTo>
                  <a:pt x="85" y="205"/>
                </a:lnTo>
                <a:lnTo>
                  <a:pt x="85" y="248"/>
                </a:lnTo>
                <a:lnTo>
                  <a:pt x="85" y="281"/>
                </a:lnTo>
                <a:lnTo>
                  <a:pt x="85" y="297"/>
                </a:lnTo>
                <a:lnTo>
                  <a:pt x="85" y="291"/>
                </a:lnTo>
                <a:lnTo>
                  <a:pt x="85" y="264"/>
                </a:lnTo>
                <a:lnTo>
                  <a:pt x="85" y="227"/>
                </a:lnTo>
                <a:lnTo>
                  <a:pt x="85" y="200"/>
                </a:lnTo>
                <a:lnTo>
                  <a:pt x="85" y="178"/>
                </a:lnTo>
                <a:lnTo>
                  <a:pt x="85" y="146"/>
                </a:lnTo>
                <a:lnTo>
                  <a:pt x="85" y="108"/>
                </a:lnTo>
                <a:lnTo>
                  <a:pt x="85" y="65"/>
                </a:lnTo>
                <a:lnTo>
                  <a:pt x="85" y="32"/>
                </a:lnTo>
                <a:lnTo>
                  <a:pt x="85" y="22"/>
                </a:lnTo>
                <a:lnTo>
                  <a:pt x="85" y="43"/>
                </a:lnTo>
                <a:lnTo>
                  <a:pt x="85" y="81"/>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89" name="Freeform 221"/>
          <p:cNvSpPr>
            <a:spLocks/>
          </p:cNvSpPr>
          <p:nvPr/>
        </p:nvSpPr>
        <p:spPr bwMode="auto">
          <a:xfrm>
            <a:off x="7450138" y="2378075"/>
            <a:ext cx="193675" cy="336550"/>
          </a:xfrm>
          <a:custGeom>
            <a:avLst/>
            <a:gdLst>
              <a:gd name="T0" fmla="*/ 0 w 85"/>
              <a:gd name="T1" fmla="*/ 114 h 270"/>
              <a:gd name="T2" fmla="*/ 6 w 85"/>
              <a:gd name="T3" fmla="*/ 173 h 270"/>
              <a:gd name="T4" fmla="*/ 6 w 85"/>
              <a:gd name="T5" fmla="*/ 211 h 270"/>
              <a:gd name="T6" fmla="*/ 6 w 85"/>
              <a:gd name="T7" fmla="*/ 27 h 270"/>
              <a:gd name="T8" fmla="*/ 6 w 85"/>
              <a:gd name="T9" fmla="*/ 87 h 270"/>
              <a:gd name="T10" fmla="*/ 6 w 85"/>
              <a:gd name="T11" fmla="*/ 54 h 270"/>
              <a:gd name="T12" fmla="*/ 12 w 85"/>
              <a:gd name="T13" fmla="*/ 114 h 270"/>
              <a:gd name="T14" fmla="*/ 12 w 85"/>
              <a:gd name="T15" fmla="*/ 184 h 270"/>
              <a:gd name="T16" fmla="*/ 12 w 85"/>
              <a:gd name="T17" fmla="*/ 108 h 270"/>
              <a:gd name="T18" fmla="*/ 12 w 85"/>
              <a:gd name="T19" fmla="*/ 194 h 270"/>
              <a:gd name="T20" fmla="*/ 18 w 85"/>
              <a:gd name="T21" fmla="*/ 76 h 270"/>
              <a:gd name="T22" fmla="*/ 18 w 85"/>
              <a:gd name="T23" fmla="*/ 97 h 270"/>
              <a:gd name="T24" fmla="*/ 18 w 85"/>
              <a:gd name="T25" fmla="*/ 76 h 270"/>
              <a:gd name="T26" fmla="*/ 18 w 85"/>
              <a:gd name="T27" fmla="*/ 70 h 270"/>
              <a:gd name="T28" fmla="*/ 18 w 85"/>
              <a:gd name="T29" fmla="*/ 60 h 270"/>
              <a:gd name="T30" fmla="*/ 24 w 85"/>
              <a:gd name="T31" fmla="*/ 92 h 270"/>
              <a:gd name="T32" fmla="*/ 24 w 85"/>
              <a:gd name="T33" fmla="*/ 173 h 270"/>
              <a:gd name="T34" fmla="*/ 24 w 85"/>
              <a:gd name="T35" fmla="*/ 157 h 270"/>
              <a:gd name="T36" fmla="*/ 24 w 85"/>
              <a:gd name="T37" fmla="*/ 157 h 270"/>
              <a:gd name="T38" fmla="*/ 30 w 85"/>
              <a:gd name="T39" fmla="*/ 119 h 270"/>
              <a:gd name="T40" fmla="*/ 30 w 85"/>
              <a:gd name="T41" fmla="*/ 119 h 270"/>
              <a:gd name="T42" fmla="*/ 30 w 85"/>
              <a:gd name="T43" fmla="*/ 49 h 270"/>
              <a:gd name="T44" fmla="*/ 30 w 85"/>
              <a:gd name="T45" fmla="*/ 97 h 270"/>
              <a:gd name="T46" fmla="*/ 30 w 85"/>
              <a:gd name="T47" fmla="*/ 108 h 270"/>
              <a:gd name="T48" fmla="*/ 36 w 85"/>
              <a:gd name="T49" fmla="*/ 54 h 270"/>
              <a:gd name="T50" fmla="*/ 36 w 85"/>
              <a:gd name="T51" fmla="*/ 124 h 270"/>
              <a:gd name="T52" fmla="*/ 36 w 85"/>
              <a:gd name="T53" fmla="*/ 189 h 270"/>
              <a:gd name="T54" fmla="*/ 36 w 85"/>
              <a:gd name="T55" fmla="*/ 108 h 270"/>
              <a:gd name="T56" fmla="*/ 42 w 85"/>
              <a:gd name="T57" fmla="*/ 124 h 270"/>
              <a:gd name="T58" fmla="*/ 42 w 85"/>
              <a:gd name="T59" fmla="*/ 130 h 270"/>
              <a:gd name="T60" fmla="*/ 42 w 85"/>
              <a:gd name="T61" fmla="*/ 130 h 270"/>
              <a:gd name="T62" fmla="*/ 42 w 85"/>
              <a:gd name="T63" fmla="*/ 141 h 270"/>
              <a:gd name="T64" fmla="*/ 48 w 85"/>
              <a:gd name="T65" fmla="*/ 76 h 270"/>
              <a:gd name="T66" fmla="*/ 48 w 85"/>
              <a:gd name="T67" fmla="*/ 114 h 270"/>
              <a:gd name="T68" fmla="*/ 48 w 85"/>
              <a:gd name="T69" fmla="*/ 92 h 270"/>
              <a:gd name="T70" fmla="*/ 48 w 85"/>
              <a:gd name="T71" fmla="*/ 146 h 270"/>
              <a:gd name="T72" fmla="*/ 48 w 85"/>
              <a:gd name="T73" fmla="*/ 97 h 270"/>
              <a:gd name="T74" fmla="*/ 54 w 85"/>
              <a:gd name="T75" fmla="*/ 114 h 270"/>
              <a:gd name="T76" fmla="*/ 54 w 85"/>
              <a:gd name="T77" fmla="*/ 97 h 270"/>
              <a:gd name="T78" fmla="*/ 54 w 85"/>
              <a:gd name="T79" fmla="*/ 114 h 270"/>
              <a:gd name="T80" fmla="*/ 54 w 85"/>
              <a:gd name="T81" fmla="*/ 119 h 270"/>
              <a:gd name="T82" fmla="*/ 60 w 85"/>
              <a:gd name="T83" fmla="*/ 54 h 270"/>
              <a:gd name="T84" fmla="*/ 60 w 85"/>
              <a:gd name="T85" fmla="*/ 33 h 270"/>
              <a:gd name="T86" fmla="*/ 60 w 85"/>
              <a:gd name="T87" fmla="*/ 119 h 270"/>
              <a:gd name="T88" fmla="*/ 60 w 85"/>
              <a:gd name="T89" fmla="*/ 141 h 270"/>
              <a:gd name="T90" fmla="*/ 66 w 85"/>
              <a:gd name="T91" fmla="*/ 157 h 270"/>
              <a:gd name="T92" fmla="*/ 66 w 85"/>
              <a:gd name="T93" fmla="*/ 135 h 270"/>
              <a:gd name="T94" fmla="*/ 66 w 85"/>
              <a:gd name="T95" fmla="*/ 70 h 270"/>
              <a:gd name="T96" fmla="*/ 66 w 85"/>
              <a:gd name="T97" fmla="*/ 87 h 270"/>
              <a:gd name="T98" fmla="*/ 72 w 85"/>
              <a:gd name="T99" fmla="*/ 103 h 270"/>
              <a:gd name="T100" fmla="*/ 72 w 85"/>
              <a:gd name="T101" fmla="*/ 114 h 270"/>
              <a:gd name="T102" fmla="*/ 72 w 85"/>
              <a:gd name="T103" fmla="*/ 141 h 270"/>
              <a:gd name="T104" fmla="*/ 72 w 85"/>
              <a:gd name="T105" fmla="*/ 33 h 270"/>
              <a:gd name="T106" fmla="*/ 72 w 85"/>
              <a:gd name="T107" fmla="*/ 16 h 270"/>
              <a:gd name="T108" fmla="*/ 78 w 85"/>
              <a:gd name="T109" fmla="*/ 60 h 270"/>
              <a:gd name="T110" fmla="*/ 78 w 85"/>
              <a:gd name="T111" fmla="*/ 70 h 270"/>
              <a:gd name="T112" fmla="*/ 78 w 85"/>
              <a:gd name="T113" fmla="*/ 54 h 270"/>
              <a:gd name="T114" fmla="*/ 78 w 85"/>
              <a:gd name="T115" fmla="*/ 43 h 270"/>
              <a:gd name="T116" fmla="*/ 85 w 85"/>
              <a:gd name="T117" fmla="*/ 97 h 270"/>
              <a:gd name="T118" fmla="*/ 85 w 85"/>
              <a:gd name="T119" fmla="*/ 8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270">
                <a:moveTo>
                  <a:pt x="0" y="38"/>
                </a:moveTo>
                <a:lnTo>
                  <a:pt x="0" y="76"/>
                </a:lnTo>
                <a:lnTo>
                  <a:pt x="0" y="108"/>
                </a:lnTo>
                <a:lnTo>
                  <a:pt x="0" y="130"/>
                </a:lnTo>
                <a:lnTo>
                  <a:pt x="0" y="146"/>
                </a:lnTo>
                <a:lnTo>
                  <a:pt x="0" y="157"/>
                </a:lnTo>
                <a:lnTo>
                  <a:pt x="0" y="146"/>
                </a:lnTo>
                <a:lnTo>
                  <a:pt x="0" y="119"/>
                </a:lnTo>
                <a:lnTo>
                  <a:pt x="0" y="92"/>
                </a:lnTo>
                <a:lnTo>
                  <a:pt x="0" y="81"/>
                </a:lnTo>
                <a:lnTo>
                  <a:pt x="0" y="76"/>
                </a:lnTo>
                <a:lnTo>
                  <a:pt x="0" y="60"/>
                </a:lnTo>
                <a:lnTo>
                  <a:pt x="0" y="43"/>
                </a:lnTo>
                <a:lnTo>
                  <a:pt x="0" y="38"/>
                </a:lnTo>
                <a:lnTo>
                  <a:pt x="0" y="65"/>
                </a:lnTo>
                <a:lnTo>
                  <a:pt x="0" y="97"/>
                </a:lnTo>
                <a:lnTo>
                  <a:pt x="0" y="114"/>
                </a:lnTo>
                <a:lnTo>
                  <a:pt x="0" y="119"/>
                </a:lnTo>
                <a:lnTo>
                  <a:pt x="0" y="124"/>
                </a:lnTo>
                <a:lnTo>
                  <a:pt x="0" y="141"/>
                </a:lnTo>
                <a:lnTo>
                  <a:pt x="0" y="151"/>
                </a:lnTo>
                <a:lnTo>
                  <a:pt x="0" y="141"/>
                </a:lnTo>
                <a:lnTo>
                  <a:pt x="0" y="119"/>
                </a:lnTo>
                <a:lnTo>
                  <a:pt x="0" y="103"/>
                </a:lnTo>
                <a:lnTo>
                  <a:pt x="0" y="114"/>
                </a:lnTo>
                <a:lnTo>
                  <a:pt x="0" y="108"/>
                </a:lnTo>
                <a:lnTo>
                  <a:pt x="0" y="97"/>
                </a:lnTo>
                <a:lnTo>
                  <a:pt x="0" y="87"/>
                </a:lnTo>
                <a:lnTo>
                  <a:pt x="6" y="97"/>
                </a:lnTo>
                <a:lnTo>
                  <a:pt x="6" y="103"/>
                </a:lnTo>
                <a:lnTo>
                  <a:pt x="6" y="108"/>
                </a:lnTo>
                <a:lnTo>
                  <a:pt x="6" y="130"/>
                </a:lnTo>
                <a:lnTo>
                  <a:pt x="6" y="157"/>
                </a:lnTo>
                <a:lnTo>
                  <a:pt x="6" y="173"/>
                </a:lnTo>
                <a:lnTo>
                  <a:pt x="6" y="162"/>
                </a:lnTo>
                <a:lnTo>
                  <a:pt x="6" y="130"/>
                </a:lnTo>
                <a:lnTo>
                  <a:pt x="6" y="92"/>
                </a:lnTo>
                <a:lnTo>
                  <a:pt x="6" y="81"/>
                </a:lnTo>
                <a:lnTo>
                  <a:pt x="6" y="87"/>
                </a:lnTo>
                <a:lnTo>
                  <a:pt x="6" y="92"/>
                </a:lnTo>
                <a:lnTo>
                  <a:pt x="6" y="81"/>
                </a:lnTo>
                <a:lnTo>
                  <a:pt x="6" y="60"/>
                </a:lnTo>
                <a:lnTo>
                  <a:pt x="6" y="43"/>
                </a:lnTo>
                <a:lnTo>
                  <a:pt x="6" y="27"/>
                </a:lnTo>
                <a:lnTo>
                  <a:pt x="6" y="43"/>
                </a:lnTo>
                <a:lnTo>
                  <a:pt x="6" y="76"/>
                </a:lnTo>
                <a:lnTo>
                  <a:pt x="6" y="114"/>
                </a:lnTo>
                <a:lnTo>
                  <a:pt x="6" y="151"/>
                </a:lnTo>
                <a:lnTo>
                  <a:pt x="6" y="194"/>
                </a:lnTo>
                <a:lnTo>
                  <a:pt x="6" y="221"/>
                </a:lnTo>
                <a:lnTo>
                  <a:pt x="6" y="211"/>
                </a:lnTo>
                <a:lnTo>
                  <a:pt x="6" y="162"/>
                </a:lnTo>
                <a:lnTo>
                  <a:pt x="6" y="119"/>
                </a:lnTo>
                <a:lnTo>
                  <a:pt x="6" y="92"/>
                </a:lnTo>
                <a:lnTo>
                  <a:pt x="6" y="97"/>
                </a:lnTo>
                <a:lnTo>
                  <a:pt x="6" y="103"/>
                </a:lnTo>
                <a:lnTo>
                  <a:pt x="6" y="114"/>
                </a:lnTo>
                <a:lnTo>
                  <a:pt x="6" y="119"/>
                </a:lnTo>
                <a:lnTo>
                  <a:pt x="6" y="114"/>
                </a:lnTo>
                <a:lnTo>
                  <a:pt x="6" y="108"/>
                </a:lnTo>
                <a:lnTo>
                  <a:pt x="6" y="103"/>
                </a:lnTo>
                <a:lnTo>
                  <a:pt x="6" y="108"/>
                </a:lnTo>
                <a:lnTo>
                  <a:pt x="6" y="114"/>
                </a:lnTo>
                <a:lnTo>
                  <a:pt x="6" y="103"/>
                </a:lnTo>
                <a:lnTo>
                  <a:pt x="6" y="87"/>
                </a:lnTo>
                <a:lnTo>
                  <a:pt x="6" y="65"/>
                </a:lnTo>
                <a:lnTo>
                  <a:pt x="6" y="43"/>
                </a:lnTo>
                <a:lnTo>
                  <a:pt x="6" y="27"/>
                </a:lnTo>
                <a:lnTo>
                  <a:pt x="6" y="38"/>
                </a:lnTo>
                <a:lnTo>
                  <a:pt x="6" y="65"/>
                </a:lnTo>
                <a:lnTo>
                  <a:pt x="6" y="92"/>
                </a:lnTo>
                <a:lnTo>
                  <a:pt x="6" y="114"/>
                </a:lnTo>
                <a:lnTo>
                  <a:pt x="6" y="141"/>
                </a:lnTo>
                <a:lnTo>
                  <a:pt x="6" y="162"/>
                </a:lnTo>
                <a:lnTo>
                  <a:pt x="6" y="146"/>
                </a:lnTo>
                <a:lnTo>
                  <a:pt x="6" y="130"/>
                </a:lnTo>
                <a:lnTo>
                  <a:pt x="6" y="135"/>
                </a:lnTo>
                <a:lnTo>
                  <a:pt x="6" y="130"/>
                </a:lnTo>
                <a:lnTo>
                  <a:pt x="6" y="114"/>
                </a:lnTo>
                <a:lnTo>
                  <a:pt x="6" y="103"/>
                </a:lnTo>
                <a:lnTo>
                  <a:pt x="6" y="87"/>
                </a:lnTo>
                <a:lnTo>
                  <a:pt x="6" y="70"/>
                </a:lnTo>
                <a:lnTo>
                  <a:pt x="6" y="54"/>
                </a:lnTo>
                <a:lnTo>
                  <a:pt x="6" y="65"/>
                </a:lnTo>
                <a:lnTo>
                  <a:pt x="6" y="87"/>
                </a:lnTo>
                <a:lnTo>
                  <a:pt x="6" y="97"/>
                </a:lnTo>
                <a:lnTo>
                  <a:pt x="6" y="103"/>
                </a:lnTo>
                <a:lnTo>
                  <a:pt x="6" y="108"/>
                </a:lnTo>
                <a:lnTo>
                  <a:pt x="6" y="130"/>
                </a:lnTo>
                <a:lnTo>
                  <a:pt x="6" y="146"/>
                </a:lnTo>
                <a:lnTo>
                  <a:pt x="6" y="141"/>
                </a:lnTo>
                <a:lnTo>
                  <a:pt x="6" y="124"/>
                </a:lnTo>
                <a:lnTo>
                  <a:pt x="6" y="103"/>
                </a:lnTo>
                <a:lnTo>
                  <a:pt x="6" y="92"/>
                </a:lnTo>
                <a:lnTo>
                  <a:pt x="6" y="103"/>
                </a:lnTo>
                <a:lnTo>
                  <a:pt x="6" y="108"/>
                </a:lnTo>
                <a:lnTo>
                  <a:pt x="6" y="97"/>
                </a:lnTo>
                <a:lnTo>
                  <a:pt x="6" y="87"/>
                </a:lnTo>
                <a:lnTo>
                  <a:pt x="6" y="76"/>
                </a:lnTo>
                <a:lnTo>
                  <a:pt x="6" y="70"/>
                </a:lnTo>
                <a:lnTo>
                  <a:pt x="6" y="60"/>
                </a:lnTo>
                <a:lnTo>
                  <a:pt x="6" y="54"/>
                </a:lnTo>
                <a:lnTo>
                  <a:pt x="6" y="70"/>
                </a:lnTo>
                <a:lnTo>
                  <a:pt x="6" y="97"/>
                </a:lnTo>
                <a:lnTo>
                  <a:pt x="6" y="108"/>
                </a:lnTo>
                <a:lnTo>
                  <a:pt x="12" y="108"/>
                </a:lnTo>
                <a:lnTo>
                  <a:pt x="12" y="124"/>
                </a:lnTo>
                <a:lnTo>
                  <a:pt x="12" y="146"/>
                </a:lnTo>
                <a:lnTo>
                  <a:pt x="12" y="151"/>
                </a:lnTo>
                <a:lnTo>
                  <a:pt x="12" y="146"/>
                </a:lnTo>
                <a:lnTo>
                  <a:pt x="12" y="135"/>
                </a:lnTo>
                <a:lnTo>
                  <a:pt x="12" y="146"/>
                </a:lnTo>
                <a:lnTo>
                  <a:pt x="12" y="151"/>
                </a:lnTo>
                <a:lnTo>
                  <a:pt x="12" y="157"/>
                </a:lnTo>
                <a:lnTo>
                  <a:pt x="12" y="146"/>
                </a:lnTo>
                <a:lnTo>
                  <a:pt x="12" y="141"/>
                </a:lnTo>
                <a:lnTo>
                  <a:pt x="12" y="130"/>
                </a:lnTo>
                <a:lnTo>
                  <a:pt x="12" y="124"/>
                </a:lnTo>
                <a:lnTo>
                  <a:pt x="12" y="114"/>
                </a:lnTo>
                <a:lnTo>
                  <a:pt x="12" y="92"/>
                </a:lnTo>
                <a:lnTo>
                  <a:pt x="12" y="60"/>
                </a:lnTo>
                <a:lnTo>
                  <a:pt x="12" y="33"/>
                </a:lnTo>
                <a:lnTo>
                  <a:pt x="12" y="54"/>
                </a:lnTo>
                <a:lnTo>
                  <a:pt x="12" y="76"/>
                </a:lnTo>
                <a:lnTo>
                  <a:pt x="12" y="81"/>
                </a:lnTo>
                <a:lnTo>
                  <a:pt x="12" y="70"/>
                </a:lnTo>
                <a:lnTo>
                  <a:pt x="12" y="65"/>
                </a:lnTo>
                <a:lnTo>
                  <a:pt x="12" y="70"/>
                </a:lnTo>
                <a:lnTo>
                  <a:pt x="12" y="87"/>
                </a:lnTo>
                <a:lnTo>
                  <a:pt x="12" y="92"/>
                </a:lnTo>
                <a:lnTo>
                  <a:pt x="12" y="97"/>
                </a:lnTo>
                <a:lnTo>
                  <a:pt x="12" y="119"/>
                </a:lnTo>
                <a:lnTo>
                  <a:pt x="12" y="151"/>
                </a:lnTo>
                <a:lnTo>
                  <a:pt x="12" y="184"/>
                </a:lnTo>
                <a:lnTo>
                  <a:pt x="12" y="200"/>
                </a:lnTo>
                <a:lnTo>
                  <a:pt x="12" y="184"/>
                </a:lnTo>
                <a:lnTo>
                  <a:pt x="12" y="157"/>
                </a:lnTo>
                <a:lnTo>
                  <a:pt x="12" y="130"/>
                </a:lnTo>
                <a:lnTo>
                  <a:pt x="12" y="108"/>
                </a:lnTo>
                <a:lnTo>
                  <a:pt x="12" y="92"/>
                </a:lnTo>
                <a:lnTo>
                  <a:pt x="12" y="70"/>
                </a:lnTo>
                <a:lnTo>
                  <a:pt x="12" y="49"/>
                </a:lnTo>
                <a:lnTo>
                  <a:pt x="12" y="38"/>
                </a:lnTo>
                <a:lnTo>
                  <a:pt x="12" y="49"/>
                </a:lnTo>
                <a:lnTo>
                  <a:pt x="12" y="76"/>
                </a:lnTo>
                <a:lnTo>
                  <a:pt x="12" y="97"/>
                </a:lnTo>
                <a:lnTo>
                  <a:pt x="12" y="103"/>
                </a:lnTo>
                <a:lnTo>
                  <a:pt x="12" y="108"/>
                </a:lnTo>
                <a:lnTo>
                  <a:pt x="12" y="114"/>
                </a:lnTo>
                <a:lnTo>
                  <a:pt x="12" y="108"/>
                </a:lnTo>
                <a:lnTo>
                  <a:pt x="12" y="114"/>
                </a:lnTo>
                <a:lnTo>
                  <a:pt x="12" y="119"/>
                </a:lnTo>
                <a:lnTo>
                  <a:pt x="12" y="108"/>
                </a:lnTo>
                <a:lnTo>
                  <a:pt x="12" y="97"/>
                </a:lnTo>
                <a:lnTo>
                  <a:pt x="12" y="108"/>
                </a:lnTo>
                <a:lnTo>
                  <a:pt x="12" y="124"/>
                </a:lnTo>
                <a:lnTo>
                  <a:pt x="12" y="135"/>
                </a:lnTo>
                <a:lnTo>
                  <a:pt x="12" y="146"/>
                </a:lnTo>
                <a:lnTo>
                  <a:pt x="12" y="130"/>
                </a:lnTo>
                <a:lnTo>
                  <a:pt x="12" y="87"/>
                </a:lnTo>
                <a:lnTo>
                  <a:pt x="12" y="43"/>
                </a:lnTo>
                <a:lnTo>
                  <a:pt x="12" y="6"/>
                </a:lnTo>
                <a:lnTo>
                  <a:pt x="12" y="0"/>
                </a:lnTo>
                <a:lnTo>
                  <a:pt x="12" y="38"/>
                </a:lnTo>
                <a:lnTo>
                  <a:pt x="12" y="81"/>
                </a:lnTo>
                <a:lnTo>
                  <a:pt x="12" y="114"/>
                </a:lnTo>
                <a:lnTo>
                  <a:pt x="12" y="119"/>
                </a:lnTo>
                <a:lnTo>
                  <a:pt x="12" y="130"/>
                </a:lnTo>
                <a:lnTo>
                  <a:pt x="12" y="162"/>
                </a:lnTo>
                <a:lnTo>
                  <a:pt x="12" y="194"/>
                </a:lnTo>
                <a:lnTo>
                  <a:pt x="12" y="211"/>
                </a:lnTo>
                <a:lnTo>
                  <a:pt x="12" y="200"/>
                </a:lnTo>
                <a:lnTo>
                  <a:pt x="12" y="189"/>
                </a:lnTo>
                <a:lnTo>
                  <a:pt x="12" y="173"/>
                </a:lnTo>
                <a:lnTo>
                  <a:pt x="12" y="162"/>
                </a:lnTo>
                <a:lnTo>
                  <a:pt x="12" y="141"/>
                </a:lnTo>
                <a:lnTo>
                  <a:pt x="12" y="114"/>
                </a:lnTo>
                <a:lnTo>
                  <a:pt x="12" y="87"/>
                </a:lnTo>
                <a:lnTo>
                  <a:pt x="12" y="60"/>
                </a:lnTo>
                <a:lnTo>
                  <a:pt x="12" y="43"/>
                </a:lnTo>
                <a:lnTo>
                  <a:pt x="18" y="38"/>
                </a:lnTo>
                <a:lnTo>
                  <a:pt x="18" y="49"/>
                </a:lnTo>
                <a:lnTo>
                  <a:pt x="18" y="70"/>
                </a:lnTo>
                <a:lnTo>
                  <a:pt x="18" y="81"/>
                </a:lnTo>
                <a:lnTo>
                  <a:pt x="18" y="76"/>
                </a:lnTo>
                <a:lnTo>
                  <a:pt x="18" y="70"/>
                </a:lnTo>
                <a:lnTo>
                  <a:pt x="18" y="76"/>
                </a:lnTo>
                <a:lnTo>
                  <a:pt x="18" y="65"/>
                </a:lnTo>
                <a:lnTo>
                  <a:pt x="18" y="54"/>
                </a:lnTo>
                <a:lnTo>
                  <a:pt x="18" y="49"/>
                </a:lnTo>
                <a:lnTo>
                  <a:pt x="18" y="65"/>
                </a:lnTo>
                <a:lnTo>
                  <a:pt x="18" y="81"/>
                </a:lnTo>
                <a:lnTo>
                  <a:pt x="18" y="103"/>
                </a:lnTo>
                <a:lnTo>
                  <a:pt x="18" y="130"/>
                </a:lnTo>
                <a:lnTo>
                  <a:pt x="18" y="173"/>
                </a:lnTo>
                <a:lnTo>
                  <a:pt x="18" y="216"/>
                </a:lnTo>
                <a:lnTo>
                  <a:pt x="18" y="211"/>
                </a:lnTo>
                <a:lnTo>
                  <a:pt x="18" y="162"/>
                </a:lnTo>
                <a:lnTo>
                  <a:pt x="18" y="114"/>
                </a:lnTo>
                <a:lnTo>
                  <a:pt x="18" y="87"/>
                </a:lnTo>
                <a:lnTo>
                  <a:pt x="18" y="81"/>
                </a:lnTo>
                <a:lnTo>
                  <a:pt x="18" y="76"/>
                </a:lnTo>
                <a:lnTo>
                  <a:pt x="18" y="87"/>
                </a:lnTo>
                <a:lnTo>
                  <a:pt x="18" y="97"/>
                </a:lnTo>
                <a:lnTo>
                  <a:pt x="18" y="108"/>
                </a:lnTo>
                <a:lnTo>
                  <a:pt x="18" y="135"/>
                </a:lnTo>
                <a:lnTo>
                  <a:pt x="18" y="162"/>
                </a:lnTo>
                <a:lnTo>
                  <a:pt x="18" y="173"/>
                </a:lnTo>
                <a:lnTo>
                  <a:pt x="18" y="157"/>
                </a:lnTo>
                <a:lnTo>
                  <a:pt x="18" y="130"/>
                </a:lnTo>
                <a:lnTo>
                  <a:pt x="18" y="103"/>
                </a:lnTo>
                <a:lnTo>
                  <a:pt x="18" y="87"/>
                </a:lnTo>
                <a:lnTo>
                  <a:pt x="18" y="76"/>
                </a:lnTo>
                <a:lnTo>
                  <a:pt x="18" y="60"/>
                </a:lnTo>
                <a:lnTo>
                  <a:pt x="18" y="49"/>
                </a:lnTo>
                <a:lnTo>
                  <a:pt x="18" y="54"/>
                </a:lnTo>
                <a:lnTo>
                  <a:pt x="18" y="81"/>
                </a:lnTo>
                <a:lnTo>
                  <a:pt x="18" y="103"/>
                </a:lnTo>
                <a:lnTo>
                  <a:pt x="18" y="114"/>
                </a:lnTo>
                <a:lnTo>
                  <a:pt x="18" y="97"/>
                </a:lnTo>
                <a:lnTo>
                  <a:pt x="18" y="76"/>
                </a:lnTo>
                <a:lnTo>
                  <a:pt x="18" y="60"/>
                </a:lnTo>
                <a:lnTo>
                  <a:pt x="18" y="65"/>
                </a:lnTo>
                <a:lnTo>
                  <a:pt x="18" y="81"/>
                </a:lnTo>
                <a:lnTo>
                  <a:pt x="18" y="87"/>
                </a:lnTo>
                <a:lnTo>
                  <a:pt x="18" y="103"/>
                </a:lnTo>
                <a:lnTo>
                  <a:pt x="18" y="130"/>
                </a:lnTo>
                <a:lnTo>
                  <a:pt x="18" y="157"/>
                </a:lnTo>
                <a:lnTo>
                  <a:pt x="18" y="173"/>
                </a:lnTo>
                <a:lnTo>
                  <a:pt x="18" y="162"/>
                </a:lnTo>
                <a:lnTo>
                  <a:pt x="18" y="151"/>
                </a:lnTo>
                <a:lnTo>
                  <a:pt x="18" y="146"/>
                </a:lnTo>
                <a:lnTo>
                  <a:pt x="18" y="151"/>
                </a:lnTo>
                <a:lnTo>
                  <a:pt x="18" y="141"/>
                </a:lnTo>
                <a:lnTo>
                  <a:pt x="18" y="124"/>
                </a:lnTo>
                <a:lnTo>
                  <a:pt x="18" y="108"/>
                </a:lnTo>
                <a:lnTo>
                  <a:pt x="18" y="97"/>
                </a:lnTo>
                <a:lnTo>
                  <a:pt x="18" y="70"/>
                </a:lnTo>
                <a:lnTo>
                  <a:pt x="18" y="49"/>
                </a:lnTo>
                <a:lnTo>
                  <a:pt x="18" y="60"/>
                </a:lnTo>
                <a:lnTo>
                  <a:pt x="18" y="81"/>
                </a:lnTo>
                <a:lnTo>
                  <a:pt x="18" y="103"/>
                </a:lnTo>
                <a:lnTo>
                  <a:pt x="18" y="114"/>
                </a:lnTo>
                <a:lnTo>
                  <a:pt x="18" y="124"/>
                </a:lnTo>
                <a:lnTo>
                  <a:pt x="18" y="103"/>
                </a:lnTo>
                <a:lnTo>
                  <a:pt x="18" y="81"/>
                </a:lnTo>
                <a:lnTo>
                  <a:pt x="18" y="76"/>
                </a:lnTo>
                <a:lnTo>
                  <a:pt x="18" y="87"/>
                </a:lnTo>
                <a:lnTo>
                  <a:pt x="18" y="97"/>
                </a:lnTo>
                <a:lnTo>
                  <a:pt x="18" y="76"/>
                </a:lnTo>
                <a:lnTo>
                  <a:pt x="18" y="54"/>
                </a:lnTo>
                <a:lnTo>
                  <a:pt x="18" y="76"/>
                </a:lnTo>
                <a:lnTo>
                  <a:pt x="18" y="92"/>
                </a:lnTo>
                <a:lnTo>
                  <a:pt x="18" y="81"/>
                </a:lnTo>
                <a:lnTo>
                  <a:pt x="18" y="60"/>
                </a:lnTo>
                <a:lnTo>
                  <a:pt x="18" y="54"/>
                </a:lnTo>
                <a:lnTo>
                  <a:pt x="24" y="65"/>
                </a:lnTo>
                <a:lnTo>
                  <a:pt x="24" y="87"/>
                </a:lnTo>
                <a:lnTo>
                  <a:pt x="24" y="114"/>
                </a:lnTo>
                <a:lnTo>
                  <a:pt x="24" y="146"/>
                </a:lnTo>
                <a:lnTo>
                  <a:pt x="24" y="178"/>
                </a:lnTo>
                <a:lnTo>
                  <a:pt x="24" y="184"/>
                </a:lnTo>
                <a:lnTo>
                  <a:pt x="24" y="173"/>
                </a:lnTo>
                <a:lnTo>
                  <a:pt x="24" y="157"/>
                </a:lnTo>
                <a:lnTo>
                  <a:pt x="24" y="151"/>
                </a:lnTo>
                <a:lnTo>
                  <a:pt x="24" y="157"/>
                </a:lnTo>
                <a:lnTo>
                  <a:pt x="24" y="151"/>
                </a:lnTo>
                <a:lnTo>
                  <a:pt x="24" y="146"/>
                </a:lnTo>
                <a:lnTo>
                  <a:pt x="24" y="135"/>
                </a:lnTo>
                <a:lnTo>
                  <a:pt x="24" y="130"/>
                </a:lnTo>
                <a:lnTo>
                  <a:pt x="24" y="119"/>
                </a:lnTo>
                <a:lnTo>
                  <a:pt x="24" y="92"/>
                </a:lnTo>
                <a:lnTo>
                  <a:pt x="24" y="70"/>
                </a:lnTo>
                <a:lnTo>
                  <a:pt x="24" y="65"/>
                </a:lnTo>
                <a:lnTo>
                  <a:pt x="24" y="76"/>
                </a:lnTo>
                <a:lnTo>
                  <a:pt x="24" y="60"/>
                </a:lnTo>
                <a:lnTo>
                  <a:pt x="24" y="49"/>
                </a:lnTo>
                <a:lnTo>
                  <a:pt x="24" y="54"/>
                </a:lnTo>
                <a:lnTo>
                  <a:pt x="24" y="70"/>
                </a:lnTo>
                <a:lnTo>
                  <a:pt x="24" y="81"/>
                </a:lnTo>
                <a:lnTo>
                  <a:pt x="24" y="92"/>
                </a:lnTo>
                <a:lnTo>
                  <a:pt x="24" y="97"/>
                </a:lnTo>
                <a:lnTo>
                  <a:pt x="24" y="92"/>
                </a:lnTo>
                <a:lnTo>
                  <a:pt x="24" y="103"/>
                </a:lnTo>
                <a:lnTo>
                  <a:pt x="24" y="124"/>
                </a:lnTo>
                <a:lnTo>
                  <a:pt x="24" y="162"/>
                </a:lnTo>
                <a:lnTo>
                  <a:pt x="24" y="178"/>
                </a:lnTo>
                <a:lnTo>
                  <a:pt x="24" y="184"/>
                </a:lnTo>
                <a:lnTo>
                  <a:pt x="24" y="173"/>
                </a:lnTo>
                <a:lnTo>
                  <a:pt x="24" y="162"/>
                </a:lnTo>
                <a:lnTo>
                  <a:pt x="24" y="157"/>
                </a:lnTo>
                <a:lnTo>
                  <a:pt x="24" y="141"/>
                </a:lnTo>
                <a:lnTo>
                  <a:pt x="24" y="124"/>
                </a:lnTo>
                <a:lnTo>
                  <a:pt x="24" y="97"/>
                </a:lnTo>
                <a:lnTo>
                  <a:pt x="24" y="70"/>
                </a:lnTo>
                <a:lnTo>
                  <a:pt x="24" y="43"/>
                </a:lnTo>
                <a:lnTo>
                  <a:pt x="24" y="22"/>
                </a:lnTo>
                <a:lnTo>
                  <a:pt x="24" y="33"/>
                </a:lnTo>
                <a:lnTo>
                  <a:pt x="24" y="22"/>
                </a:lnTo>
                <a:lnTo>
                  <a:pt x="24" y="27"/>
                </a:lnTo>
                <a:lnTo>
                  <a:pt x="24" y="60"/>
                </a:lnTo>
                <a:lnTo>
                  <a:pt x="24" y="97"/>
                </a:lnTo>
                <a:lnTo>
                  <a:pt x="24" y="119"/>
                </a:lnTo>
                <a:lnTo>
                  <a:pt x="24" y="124"/>
                </a:lnTo>
                <a:lnTo>
                  <a:pt x="24" y="130"/>
                </a:lnTo>
                <a:lnTo>
                  <a:pt x="24" y="157"/>
                </a:lnTo>
                <a:lnTo>
                  <a:pt x="24" y="178"/>
                </a:lnTo>
                <a:lnTo>
                  <a:pt x="24" y="173"/>
                </a:lnTo>
                <a:lnTo>
                  <a:pt x="24" y="151"/>
                </a:lnTo>
                <a:lnTo>
                  <a:pt x="24" y="124"/>
                </a:lnTo>
                <a:lnTo>
                  <a:pt x="24" y="103"/>
                </a:lnTo>
                <a:lnTo>
                  <a:pt x="24" y="92"/>
                </a:lnTo>
                <a:lnTo>
                  <a:pt x="24" y="76"/>
                </a:lnTo>
                <a:lnTo>
                  <a:pt x="24" y="54"/>
                </a:lnTo>
                <a:lnTo>
                  <a:pt x="24" y="38"/>
                </a:lnTo>
                <a:lnTo>
                  <a:pt x="24" y="49"/>
                </a:lnTo>
                <a:lnTo>
                  <a:pt x="24" y="97"/>
                </a:lnTo>
                <a:lnTo>
                  <a:pt x="24" y="151"/>
                </a:lnTo>
                <a:lnTo>
                  <a:pt x="24" y="189"/>
                </a:lnTo>
                <a:lnTo>
                  <a:pt x="24" y="211"/>
                </a:lnTo>
                <a:lnTo>
                  <a:pt x="24" y="194"/>
                </a:lnTo>
                <a:lnTo>
                  <a:pt x="24" y="173"/>
                </a:lnTo>
                <a:lnTo>
                  <a:pt x="24" y="157"/>
                </a:lnTo>
                <a:lnTo>
                  <a:pt x="24" y="146"/>
                </a:lnTo>
                <a:lnTo>
                  <a:pt x="24" y="135"/>
                </a:lnTo>
                <a:lnTo>
                  <a:pt x="24" y="119"/>
                </a:lnTo>
                <a:lnTo>
                  <a:pt x="24" y="108"/>
                </a:lnTo>
                <a:lnTo>
                  <a:pt x="24" y="87"/>
                </a:lnTo>
                <a:lnTo>
                  <a:pt x="24" y="54"/>
                </a:lnTo>
                <a:lnTo>
                  <a:pt x="24" y="22"/>
                </a:lnTo>
                <a:lnTo>
                  <a:pt x="24" y="49"/>
                </a:lnTo>
                <a:lnTo>
                  <a:pt x="24" y="70"/>
                </a:lnTo>
                <a:lnTo>
                  <a:pt x="24" y="65"/>
                </a:lnTo>
                <a:lnTo>
                  <a:pt x="24" y="38"/>
                </a:lnTo>
                <a:lnTo>
                  <a:pt x="24" y="33"/>
                </a:lnTo>
                <a:lnTo>
                  <a:pt x="30" y="54"/>
                </a:lnTo>
                <a:lnTo>
                  <a:pt x="30" y="76"/>
                </a:lnTo>
                <a:lnTo>
                  <a:pt x="30" y="92"/>
                </a:lnTo>
                <a:lnTo>
                  <a:pt x="30" y="103"/>
                </a:lnTo>
                <a:lnTo>
                  <a:pt x="30" y="119"/>
                </a:lnTo>
                <a:lnTo>
                  <a:pt x="30" y="135"/>
                </a:lnTo>
                <a:lnTo>
                  <a:pt x="30" y="130"/>
                </a:lnTo>
                <a:lnTo>
                  <a:pt x="30" y="119"/>
                </a:lnTo>
                <a:lnTo>
                  <a:pt x="30" y="97"/>
                </a:lnTo>
                <a:lnTo>
                  <a:pt x="30" y="70"/>
                </a:lnTo>
                <a:lnTo>
                  <a:pt x="30" y="38"/>
                </a:lnTo>
                <a:lnTo>
                  <a:pt x="30" y="27"/>
                </a:lnTo>
                <a:lnTo>
                  <a:pt x="30" y="54"/>
                </a:lnTo>
                <a:lnTo>
                  <a:pt x="30" y="103"/>
                </a:lnTo>
                <a:lnTo>
                  <a:pt x="30" y="151"/>
                </a:lnTo>
                <a:lnTo>
                  <a:pt x="30" y="184"/>
                </a:lnTo>
                <a:lnTo>
                  <a:pt x="30" y="194"/>
                </a:lnTo>
                <a:lnTo>
                  <a:pt x="30" y="184"/>
                </a:lnTo>
                <a:lnTo>
                  <a:pt x="30" y="157"/>
                </a:lnTo>
                <a:lnTo>
                  <a:pt x="30" y="135"/>
                </a:lnTo>
                <a:lnTo>
                  <a:pt x="30" y="124"/>
                </a:lnTo>
                <a:lnTo>
                  <a:pt x="30" y="119"/>
                </a:lnTo>
                <a:lnTo>
                  <a:pt x="30" y="108"/>
                </a:lnTo>
                <a:lnTo>
                  <a:pt x="30" y="87"/>
                </a:lnTo>
                <a:lnTo>
                  <a:pt x="30" y="76"/>
                </a:lnTo>
                <a:lnTo>
                  <a:pt x="30" y="81"/>
                </a:lnTo>
                <a:lnTo>
                  <a:pt x="30" y="97"/>
                </a:lnTo>
                <a:lnTo>
                  <a:pt x="30" y="114"/>
                </a:lnTo>
                <a:lnTo>
                  <a:pt x="30" y="119"/>
                </a:lnTo>
                <a:lnTo>
                  <a:pt x="30" y="130"/>
                </a:lnTo>
                <a:lnTo>
                  <a:pt x="30" y="151"/>
                </a:lnTo>
                <a:lnTo>
                  <a:pt x="30" y="162"/>
                </a:lnTo>
                <a:lnTo>
                  <a:pt x="30" y="151"/>
                </a:lnTo>
                <a:lnTo>
                  <a:pt x="30" y="124"/>
                </a:lnTo>
                <a:lnTo>
                  <a:pt x="30" y="97"/>
                </a:lnTo>
                <a:lnTo>
                  <a:pt x="30" y="81"/>
                </a:lnTo>
                <a:lnTo>
                  <a:pt x="30" y="76"/>
                </a:lnTo>
                <a:lnTo>
                  <a:pt x="30" y="70"/>
                </a:lnTo>
                <a:lnTo>
                  <a:pt x="30" y="49"/>
                </a:lnTo>
                <a:lnTo>
                  <a:pt x="30" y="38"/>
                </a:lnTo>
                <a:lnTo>
                  <a:pt x="30" y="49"/>
                </a:lnTo>
                <a:lnTo>
                  <a:pt x="30" y="81"/>
                </a:lnTo>
                <a:lnTo>
                  <a:pt x="30" y="114"/>
                </a:lnTo>
                <a:lnTo>
                  <a:pt x="30" y="119"/>
                </a:lnTo>
                <a:lnTo>
                  <a:pt x="30" y="114"/>
                </a:lnTo>
                <a:lnTo>
                  <a:pt x="30" y="124"/>
                </a:lnTo>
                <a:lnTo>
                  <a:pt x="30" y="130"/>
                </a:lnTo>
                <a:lnTo>
                  <a:pt x="30" y="119"/>
                </a:lnTo>
                <a:lnTo>
                  <a:pt x="30" y="97"/>
                </a:lnTo>
                <a:lnTo>
                  <a:pt x="30" y="81"/>
                </a:lnTo>
                <a:lnTo>
                  <a:pt x="30" y="76"/>
                </a:lnTo>
                <a:lnTo>
                  <a:pt x="30" y="70"/>
                </a:lnTo>
                <a:lnTo>
                  <a:pt x="30" y="76"/>
                </a:lnTo>
                <a:lnTo>
                  <a:pt x="30" y="87"/>
                </a:lnTo>
                <a:lnTo>
                  <a:pt x="30" y="81"/>
                </a:lnTo>
                <a:lnTo>
                  <a:pt x="30" y="97"/>
                </a:lnTo>
                <a:lnTo>
                  <a:pt x="30" y="114"/>
                </a:lnTo>
                <a:lnTo>
                  <a:pt x="30" y="130"/>
                </a:lnTo>
                <a:lnTo>
                  <a:pt x="30" y="141"/>
                </a:lnTo>
                <a:lnTo>
                  <a:pt x="30" y="146"/>
                </a:lnTo>
                <a:lnTo>
                  <a:pt x="30" y="135"/>
                </a:lnTo>
                <a:lnTo>
                  <a:pt x="30" y="103"/>
                </a:lnTo>
                <a:lnTo>
                  <a:pt x="30" y="76"/>
                </a:lnTo>
                <a:lnTo>
                  <a:pt x="30" y="70"/>
                </a:lnTo>
                <a:lnTo>
                  <a:pt x="30" y="87"/>
                </a:lnTo>
                <a:lnTo>
                  <a:pt x="30" y="97"/>
                </a:lnTo>
                <a:lnTo>
                  <a:pt x="30" y="114"/>
                </a:lnTo>
                <a:lnTo>
                  <a:pt x="30" y="135"/>
                </a:lnTo>
                <a:lnTo>
                  <a:pt x="30" y="168"/>
                </a:lnTo>
                <a:lnTo>
                  <a:pt x="30" y="173"/>
                </a:lnTo>
                <a:lnTo>
                  <a:pt x="30" y="157"/>
                </a:lnTo>
                <a:lnTo>
                  <a:pt x="30" y="130"/>
                </a:lnTo>
                <a:lnTo>
                  <a:pt x="30" y="108"/>
                </a:lnTo>
                <a:lnTo>
                  <a:pt x="30" y="119"/>
                </a:lnTo>
                <a:lnTo>
                  <a:pt x="30" y="108"/>
                </a:lnTo>
                <a:lnTo>
                  <a:pt x="30" y="70"/>
                </a:lnTo>
                <a:lnTo>
                  <a:pt x="30" y="33"/>
                </a:lnTo>
                <a:lnTo>
                  <a:pt x="30" y="27"/>
                </a:lnTo>
                <a:lnTo>
                  <a:pt x="36" y="70"/>
                </a:lnTo>
                <a:lnTo>
                  <a:pt x="36" y="114"/>
                </a:lnTo>
                <a:lnTo>
                  <a:pt x="36" y="135"/>
                </a:lnTo>
                <a:lnTo>
                  <a:pt x="36" y="146"/>
                </a:lnTo>
                <a:lnTo>
                  <a:pt x="36" y="157"/>
                </a:lnTo>
                <a:lnTo>
                  <a:pt x="36" y="151"/>
                </a:lnTo>
                <a:lnTo>
                  <a:pt x="36" y="135"/>
                </a:lnTo>
                <a:lnTo>
                  <a:pt x="36" y="108"/>
                </a:lnTo>
                <a:lnTo>
                  <a:pt x="36" y="81"/>
                </a:lnTo>
                <a:lnTo>
                  <a:pt x="36" y="65"/>
                </a:lnTo>
                <a:lnTo>
                  <a:pt x="36" y="60"/>
                </a:lnTo>
                <a:lnTo>
                  <a:pt x="36" y="54"/>
                </a:lnTo>
                <a:lnTo>
                  <a:pt x="36" y="65"/>
                </a:lnTo>
                <a:lnTo>
                  <a:pt x="36" y="87"/>
                </a:lnTo>
                <a:lnTo>
                  <a:pt x="36" y="119"/>
                </a:lnTo>
                <a:lnTo>
                  <a:pt x="36" y="135"/>
                </a:lnTo>
                <a:lnTo>
                  <a:pt x="36" y="141"/>
                </a:lnTo>
                <a:lnTo>
                  <a:pt x="36" y="135"/>
                </a:lnTo>
                <a:lnTo>
                  <a:pt x="36" y="119"/>
                </a:lnTo>
                <a:lnTo>
                  <a:pt x="36" y="103"/>
                </a:lnTo>
                <a:lnTo>
                  <a:pt x="36" y="97"/>
                </a:lnTo>
                <a:lnTo>
                  <a:pt x="36" y="103"/>
                </a:lnTo>
                <a:lnTo>
                  <a:pt x="36" y="97"/>
                </a:lnTo>
                <a:lnTo>
                  <a:pt x="36" y="92"/>
                </a:lnTo>
                <a:lnTo>
                  <a:pt x="36" y="87"/>
                </a:lnTo>
                <a:lnTo>
                  <a:pt x="36" y="92"/>
                </a:lnTo>
                <a:lnTo>
                  <a:pt x="36" y="108"/>
                </a:lnTo>
                <a:lnTo>
                  <a:pt x="36" y="119"/>
                </a:lnTo>
                <a:lnTo>
                  <a:pt x="36" y="124"/>
                </a:lnTo>
                <a:lnTo>
                  <a:pt x="36" y="130"/>
                </a:lnTo>
                <a:lnTo>
                  <a:pt x="36" y="141"/>
                </a:lnTo>
                <a:lnTo>
                  <a:pt x="36" y="119"/>
                </a:lnTo>
                <a:lnTo>
                  <a:pt x="36" y="97"/>
                </a:lnTo>
                <a:lnTo>
                  <a:pt x="36" y="87"/>
                </a:lnTo>
                <a:lnTo>
                  <a:pt x="36" y="76"/>
                </a:lnTo>
                <a:lnTo>
                  <a:pt x="36" y="60"/>
                </a:lnTo>
                <a:lnTo>
                  <a:pt x="36" y="43"/>
                </a:lnTo>
                <a:lnTo>
                  <a:pt x="36" y="60"/>
                </a:lnTo>
                <a:lnTo>
                  <a:pt x="36" y="81"/>
                </a:lnTo>
                <a:lnTo>
                  <a:pt x="36" y="92"/>
                </a:lnTo>
                <a:lnTo>
                  <a:pt x="36" y="97"/>
                </a:lnTo>
                <a:lnTo>
                  <a:pt x="36" y="103"/>
                </a:lnTo>
                <a:lnTo>
                  <a:pt x="36" y="124"/>
                </a:lnTo>
                <a:lnTo>
                  <a:pt x="36" y="157"/>
                </a:lnTo>
                <a:lnTo>
                  <a:pt x="36" y="184"/>
                </a:lnTo>
                <a:lnTo>
                  <a:pt x="36" y="189"/>
                </a:lnTo>
                <a:lnTo>
                  <a:pt x="36" y="173"/>
                </a:lnTo>
                <a:lnTo>
                  <a:pt x="36" y="162"/>
                </a:lnTo>
                <a:lnTo>
                  <a:pt x="36" y="146"/>
                </a:lnTo>
                <a:lnTo>
                  <a:pt x="36" y="124"/>
                </a:lnTo>
                <a:lnTo>
                  <a:pt x="36" y="92"/>
                </a:lnTo>
                <a:lnTo>
                  <a:pt x="36" y="54"/>
                </a:lnTo>
                <a:lnTo>
                  <a:pt x="36" y="33"/>
                </a:lnTo>
                <a:lnTo>
                  <a:pt x="36" y="54"/>
                </a:lnTo>
                <a:lnTo>
                  <a:pt x="36" y="87"/>
                </a:lnTo>
                <a:lnTo>
                  <a:pt x="36" y="108"/>
                </a:lnTo>
                <a:lnTo>
                  <a:pt x="36" y="124"/>
                </a:lnTo>
                <a:lnTo>
                  <a:pt x="36" y="119"/>
                </a:lnTo>
                <a:lnTo>
                  <a:pt x="36" y="108"/>
                </a:lnTo>
                <a:lnTo>
                  <a:pt x="36" y="114"/>
                </a:lnTo>
                <a:lnTo>
                  <a:pt x="36" y="108"/>
                </a:lnTo>
                <a:lnTo>
                  <a:pt x="36" y="103"/>
                </a:lnTo>
                <a:lnTo>
                  <a:pt x="36" y="108"/>
                </a:lnTo>
                <a:lnTo>
                  <a:pt x="36" y="103"/>
                </a:lnTo>
                <a:lnTo>
                  <a:pt x="36" y="114"/>
                </a:lnTo>
                <a:lnTo>
                  <a:pt x="36" y="124"/>
                </a:lnTo>
                <a:lnTo>
                  <a:pt x="36" y="108"/>
                </a:lnTo>
                <a:lnTo>
                  <a:pt x="36" y="87"/>
                </a:lnTo>
                <a:lnTo>
                  <a:pt x="36" y="70"/>
                </a:lnTo>
                <a:lnTo>
                  <a:pt x="42" y="65"/>
                </a:lnTo>
                <a:lnTo>
                  <a:pt x="42" y="76"/>
                </a:lnTo>
                <a:lnTo>
                  <a:pt x="42" y="92"/>
                </a:lnTo>
                <a:lnTo>
                  <a:pt x="42" y="114"/>
                </a:lnTo>
                <a:lnTo>
                  <a:pt x="42" y="130"/>
                </a:lnTo>
                <a:lnTo>
                  <a:pt x="42" y="146"/>
                </a:lnTo>
                <a:lnTo>
                  <a:pt x="42" y="151"/>
                </a:lnTo>
                <a:lnTo>
                  <a:pt x="42" y="146"/>
                </a:lnTo>
                <a:lnTo>
                  <a:pt x="42" y="151"/>
                </a:lnTo>
                <a:lnTo>
                  <a:pt x="42" y="146"/>
                </a:lnTo>
                <a:lnTo>
                  <a:pt x="42" y="124"/>
                </a:lnTo>
                <a:lnTo>
                  <a:pt x="42" y="92"/>
                </a:lnTo>
                <a:lnTo>
                  <a:pt x="42" y="60"/>
                </a:lnTo>
                <a:lnTo>
                  <a:pt x="42" y="33"/>
                </a:lnTo>
                <a:lnTo>
                  <a:pt x="42" y="16"/>
                </a:lnTo>
                <a:lnTo>
                  <a:pt x="42" y="22"/>
                </a:lnTo>
                <a:lnTo>
                  <a:pt x="42" y="33"/>
                </a:lnTo>
                <a:lnTo>
                  <a:pt x="42" y="49"/>
                </a:lnTo>
                <a:lnTo>
                  <a:pt x="42" y="76"/>
                </a:lnTo>
                <a:lnTo>
                  <a:pt x="42" y="108"/>
                </a:lnTo>
                <a:lnTo>
                  <a:pt x="42" y="135"/>
                </a:lnTo>
                <a:lnTo>
                  <a:pt x="42" y="151"/>
                </a:lnTo>
                <a:lnTo>
                  <a:pt x="42" y="162"/>
                </a:lnTo>
                <a:lnTo>
                  <a:pt x="42" y="168"/>
                </a:lnTo>
                <a:lnTo>
                  <a:pt x="42" y="157"/>
                </a:lnTo>
                <a:lnTo>
                  <a:pt x="42" y="151"/>
                </a:lnTo>
                <a:lnTo>
                  <a:pt x="42" y="141"/>
                </a:lnTo>
                <a:lnTo>
                  <a:pt x="42" y="130"/>
                </a:lnTo>
                <a:lnTo>
                  <a:pt x="42" y="119"/>
                </a:lnTo>
                <a:lnTo>
                  <a:pt x="42" y="124"/>
                </a:lnTo>
                <a:lnTo>
                  <a:pt x="42" y="119"/>
                </a:lnTo>
                <a:lnTo>
                  <a:pt x="42" y="114"/>
                </a:lnTo>
                <a:lnTo>
                  <a:pt x="42" y="108"/>
                </a:lnTo>
                <a:lnTo>
                  <a:pt x="42" y="97"/>
                </a:lnTo>
                <a:lnTo>
                  <a:pt x="42" y="92"/>
                </a:lnTo>
                <a:lnTo>
                  <a:pt x="42" y="81"/>
                </a:lnTo>
                <a:lnTo>
                  <a:pt x="42" y="76"/>
                </a:lnTo>
                <a:lnTo>
                  <a:pt x="42" y="70"/>
                </a:lnTo>
                <a:lnTo>
                  <a:pt x="42" y="76"/>
                </a:lnTo>
                <a:lnTo>
                  <a:pt x="42" y="81"/>
                </a:lnTo>
                <a:lnTo>
                  <a:pt x="42" y="87"/>
                </a:lnTo>
                <a:lnTo>
                  <a:pt x="42" y="97"/>
                </a:lnTo>
                <a:lnTo>
                  <a:pt x="42" y="108"/>
                </a:lnTo>
                <a:lnTo>
                  <a:pt x="42" y="119"/>
                </a:lnTo>
                <a:lnTo>
                  <a:pt x="42" y="130"/>
                </a:lnTo>
                <a:lnTo>
                  <a:pt x="42" y="141"/>
                </a:lnTo>
                <a:lnTo>
                  <a:pt x="42" y="146"/>
                </a:lnTo>
                <a:lnTo>
                  <a:pt x="42" y="135"/>
                </a:lnTo>
                <a:lnTo>
                  <a:pt x="42" y="130"/>
                </a:lnTo>
                <a:lnTo>
                  <a:pt x="42" y="141"/>
                </a:lnTo>
                <a:lnTo>
                  <a:pt x="42" y="135"/>
                </a:lnTo>
                <a:lnTo>
                  <a:pt x="42" y="103"/>
                </a:lnTo>
                <a:lnTo>
                  <a:pt x="42" y="70"/>
                </a:lnTo>
                <a:lnTo>
                  <a:pt x="42" y="49"/>
                </a:lnTo>
                <a:lnTo>
                  <a:pt x="42" y="33"/>
                </a:lnTo>
                <a:lnTo>
                  <a:pt x="42" y="49"/>
                </a:lnTo>
                <a:lnTo>
                  <a:pt x="42" y="81"/>
                </a:lnTo>
                <a:lnTo>
                  <a:pt x="42" y="114"/>
                </a:lnTo>
                <a:lnTo>
                  <a:pt x="42" y="135"/>
                </a:lnTo>
                <a:lnTo>
                  <a:pt x="42" y="151"/>
                </a:lnTo>
                <a:lnTo>
                  <a:pt x="42" y="157"/>
                </a:lnTo>
                <a:lnTo>
                  <a:pt x="42" y="141"/>
                </a:lnTo>
                <a:lnTo>
                  <a:pt x="42" y="97"/>
                </a:lnTo>
                <a:lnTo>
                  <a:pt x="42" y="60"/>
                </a:lnTo>
                <a:lnTo>
                  <a:pt x="42" y="43"/>
                </a:lnTo>
                <a:lnTo>
                  <a:pt x="42" y="54"/>
                </a:lnTo>
                <a:lnTo>
                  <a:pt x="42" y="65"/>
                </a:lnTo>
                <a:lnTo>
                  <a:pt x="42" y="87"/>
                </a:lnTo>
                <a:lnTo>
                  <a:pt x="42" y="108"/>
                </a:lnTo>
                <a:lnTo>
                  <a:pt x="42" y="141"/>
                </a:lnTo>
                <a:lnTo>
                  <a:pt x="42" y="168"/>
                </a:lnTo>
                <a:lnTo>
                  <a:pt x="42" y="194"/>
                </a:lnTo>
                <a:lnTo>
                  <a:pt x="42" y="189"/>
                </a:lnTo>
                <a:lnTo>
                  <a:pt x="42" y="168"/>
                </a:lnTo>
                <a:lnTo>
                  <a:pt x="42" y="146"/>
                </a:lnTo>
                <a:lnTo>
                  <a:pt x="48" y="135"/>
                </a:lnTo>
                <a:lnTo>
                  <a:pt x="48" y="124"/>
                </a:lnTo>
                <a:lnTo>
                  <a:pt x="48" y="103"/>
                </a:lnTo>
                <a:lnTo>
                  <a:pt x="48" y="76"/>
                </a:lnTo>
                <a:lnTo>
                  <a:pt x="48" y="49"/>
                </a:lnTo>
                <a:lnTo>
                  <a:pt x="48" y="38"/>
                </a:lnTo>
                <a:lnTo>
                  <a:pt x="48" y="54"/>
                </a:lnTo>
                <a:lnTo>
                  <a:pt x="48" y="81"/>
                </a:lnTo>
                <a:lnTo>
                  <a:pt x="48" y="92"/>
                </a:lnTo>
                <a:lnTo>
                  <a:pt x="48" y="87"/>
                </a:lnTo>
                <a:lnTo>
                  <a:pt x="48" y="81"/>
                </a:lnTo>
                <a:lnTo>
                  <a:pt x="48" y="92"/>
                </a:lnTo>
                <a:lnTo>
                  <a:pt x="48" y="97"/>
                </a:lnTo>
                <a:lnTo>
                  <a:pt x="48" y="103"/>
                </a:lnTo>
                <a:lnTo>
                  <a:pt x="48" y="97"/>
                </a:lnTo>
                <a:lnTo>
                  <a:pt x="48" y="87"/>
                </a:lnTo>
                <a:lnTo>
                  <a:pt x="48" y="92"/>
                </a:lnTo>
                <a:lnTo>
                  <a:pt x="48" y="97"/>
                </a:lnTo>
                <a:lnTo>
                  <a:pt x="48" y="108"/>
                </a:lnTo>
                <a:lnTo>
                  <a:pt x="48" y="119"/>
                </a:lnTo>
                <a:lnTo>
                  <a:pt x="48" y="114"/>
                </a:lnTo>
                <a:lnTo>
                  <a:pt x="48" y="108"/>
                </a:lnTo>
                <a:lnTo>
                  <a:pt x="48" y="114"/>
                </a:lnTo>
                <a:lnTo>
                  <a:pt x="48" y="124"/>
                </a:lnTo>
                <a:lnTo>
                  <a:pt x="48" y="119"/>
                </a:lnTo>
                <a:lnTo>
                  <a:pt x="48" y="114"/>
                </a:lnTo>
                <a:lnTo>
                  <a:pt x="48" y="119"/>
                </a:lnTo>
                <a:lnTo>
                  <a:pt x="48" y="124"/>
                </a:lnTo>
                <a:lnTo>
                  <a:pt x="48" y="135"/>
                </a:lnTo>
                <a:lnTo>
                  <a:pt x="48" y="130"/>
                </a:lnTo>
                <a:lnTo>
                  <a:pt x="48" y="119"/>
                </a:lnTo>
                <a:lnTo>
                  <a:pt x="48" y="103"/>
                </a:lnTo>
                <a:lnTo>
                  <a:pt x="48" y="97"/>
                </a:lnTo>
                <a:lnTo>
                  <a:pt x="48" y="92"/>
                </a:lnTo>
                <a:lnTo>
                  <a:pt x="48" y="81"/>
                </a:lnTo>
                <a:lnTo>
                  <a:pt x="48" y="70"/>
                </a:lnTo>
                <a:lnTo>
                  <a:pt x="48" y="76"/>
                </a:lnTo>
                <a:lnTo>
                  <a:pt x="48" y="92"/>
                </a:lnTo>
                <a:lnTo>
                  <a:pt x="48" y="108"/>
                </a:lnTo>
                <a:lnTo>
                  <a:pt x="48" y="119"/>
                </a:lnTo>
                <a:lnTo>
                  <a:pt x="48" y="124"/>
                </a:lnTo>
                <a:lnTo>
                  <a:pt x="48" y="119"/>
                </a:lnTo>
                <a:lnTo>
                  <a:pt x="48" y="114"/>
                </a:lnTo>
                <a:lnTo>
                  <a:pt x="48" y="97"/>
                </a:lnTo>
                <a:lnTo>
                  <a:pt x="48" y="92"/>
                </a:lnTo>
                <a:lnTo>
                  <a:pt x="48" y="97"/>
                </a:lnTo>
                <a:lnTo>
                  <a:pt x="48" y="103"/>
                </a:lnTo>
                <a:lnTo>
                  <a:pt x="48" y="108"/>
                </a:lnTo>
                <a:lnTo>
                  <a:pt x="48" y="103"/>
                </a:lnTo>
                <a:lnTo>
                  <a:pt x="48" y="92"/>
                </a:lnTo>
                <a:lnTo>
                  <a:pt x="48" y="81"/>
                </a:lnTo>
                <a:lnTo>
                  <a:pt x="48" y="76"/>
                </a:lnTo>
                <a:lnTo>
                  <a:pt x="48" y="92"/>
                </a:lnTo>
                <a:lnTo>
                  <a:pt x="48" y="119"/>
                </a:lnTo>
                <a:lnTo>
                  <a:pt x="48" y="146"/>
                </a:lnTo>
                <a:lnTo>
                  <a:pt x="48" y="151"/>
                </a:lnTo>
                <a:lnTo>
                  <a:pt x="48" y="135"/>
                </a:lnTo>
                <a:lnTo>
                  <a:pt x="48" y="114"/>
                </a:lnTo>
                <a:lnTo>
                  <a:pt x="48" y="103"/>
                </a:lnTo>
                <a:lnTo>
                  <a:pt x="48" y="97"/>
                </a:lnTo>
                <a:lnTo>
                  <a:pt x="48" y="103"/>
                </a:lnTo>
                <a:lnTo>
                  <a:pt x="48" y="97"/>
                </a:lnTo>
                <a:lnTo>
                  <a:pt x="48" y="114"/>
                </a:lnTo>
                <a:lnTo>
                  <a:pt x="48" y="124"/>
                </a:lnTo>
                <a:lnTo>
                  <a:pt x="48" y="130"/>
                </a:lnTo>
                <a:lnTo>
                  <a:pt x="48" y="119"/>
                </a:lnTo>
                <a:lnTo>
                  <a:pt x="48" y="103"/>
                </a:lnTo>
                <a:lnTo>
                  <a:pt x="48" y="97"/>
                </a:lnTo>
                <a:lnTo>
                  <a:pt x="48" y="92"/>
                </a:lnTo>
                <a:lnTo>
                  <a:pt x="48" y="97"/>
                </a:lnTo>
                <a:lnTo>
                  <a:pt x="48" y="103"/>
                </a:lnTo>
                <a:lnTo>
                  <a:pt x="48" y="97"/>
                </a:lnTo>
                <a:lnTo>
                  <a:pt x="54" y="87"/>
                </a:lnTo>
                <a:lnTo>
                  <a:pt x="54" y="49"/>
                </a:lnTo>
                <a:lnTo>
                  <a:pt x="54" y="11"/>
                </a:lnTo>
                <a:lnTo>
                  <a:pt x="54" y="0"/>
                </a:lnTo>
                <a:lnTo>
                  <a:pt x="54" y="33"/>
                </a:lnTo>
                <a:lnTo>
                  <a:pt x="54" y="87"/>
                </a:lnTo>
                <a:lnTo>
                  <a:pt x="54" y="130"/>
                </a:lnTo>
                <a:lnTo>
                  <a:pt x="54" y="141"/>
                </a:lnTo>
                <a:lnTo>
                  <a:pt x="54" y="157"/>
                </a:lnTo>
                <a:lnTo>
                  <a:pt x="54" y="184"/>
                </a:lnTo>
                <a:lnTo>
                  <a:pt x="54" y="211"/>
                </a:lnTo>
                <a:lnTo>
                  <a:pt x="54" y="221"/>
                </a:lnTo>
                <a:lnTo>
                  <a:pt x="54" y="205"/>
                </a:lnTo>
                <a:lnTo>
                  <a:pt x="54" y="184"/>
                </a:lnTo>
                <a:lnTo>
                  <a:pt x="54" y="157"/>
                </a:lnTo>
                <a:lnTo>
                  <a:pt x="54" y="135"/>
                </a:lnTo>
                <a:lnTo>
                  <a:pt x="54" y="114"/>
                </a:lnTo>
                <a:lnTo>
                  <a:pt x="54" y="97"/>
                </a:lnTo>
                <a:lnTo>
                  <a:pt x="54" y="70"/>
                </a:lnTo>
                <a:lnTo>
                  <a:pt x="54" y="43"/>
                </a:lnTo>
                <a:lnTo>
                  <a:pt x="54" y="11"/>
                </a:lnTo>
                <a:lnTo>
                  <a:pt x="54" y="0"/>
                </a:lnTo>
                <a:lnTo>
                  <a:pt x="54" y="6"/>
                </a:lnTo>
                <a:lnTo>
                  <a:pt x="54" y="16"/>
                </a:lnTo>
                <a:lnTo>
                  <a:pt x="54" y="38"/>
                </a:lnTo>
                <a:lnTo>
                  <a:pt x="54" y="60"/>
                </a:lnTo>
                <a:lnTo>
                  <a:pt x="54" y="87"/>
                </a:lnTo>
                <a:lnTo>
                  <a:pt x="54" y="108"/>
                </a:lnTo>
                <a:lnTo>
                  <a:pt x="54" y="135"/>
                </a:lnTo>
                <a:lnTo>
                  <a:pt x="54" y="157"/>
                </a:lnTo>
                <a:lnTo>
                  <a:pt x="54" y="168"/>
                </a:lnTo>
                <a:lnTo>
                  <a:pt x="54" y="146"/>
                </a:lnTo>
                <a:lnTo>
                  <a:pt x="54" y="114"/>
                </a:lnTo>
                <a:lnTo>
                  <a:pt x="54" y="97"/>
                </a:lnTo>
                <a:lnTo>
                  <a:pt x="54" y="108"/>
                </a:lnTo>
                <a:lnTo>
                  <a:pt x="54" y="130"/>
                </a:lnTo>
                <a:lnTo>
                  <a:pt x="54" y="141"/>
                </a:lnTo>
                <a:lnTo>
                  <a:pt x="54" y="130"/>
                </a:lnTo>
                <a:lnTo>
                  <a:pt x="54" y="135"/>
                </a:lnTo>
                <a:lnTo>
                  <a:pt x="54" y="146"/>
                </a:lnTo>
                <a:lnTo>
                  <a:pt x="54" y="135"/>
                </a:lnTo>
                <a:lnTo>
                  <a:pt x="54" y="119"/>
                </a:lnTo>
                <a:lnTo>
                  <a:pt x="54" y="97"/>
                </a:lnTo>
                <a:lnTo>
                  <a:pt x="54" y="81"/>
                </a:lnTo>
                <a:lnTo>
                  <a:pt x="54" y="65"/>
                </a:lnTo>
                <a:lnTo>
                  <a:pt x="54" y="60"/>
                </a:lnTo>
                <a:lnTo>
                  <a:pt x="54" y="70"/>
                </a:lnTo>
                <a:lnTo>
                  <a:pt x="54" y="87"/>
                </a:lnTo>
                <a:lnTo>
                  <a:pt x="54" y="103"/>
                </a:lnTo>
                <a:lnTo>
                  <a:pt x="54" y="108"/>
                </a:lnTo>
                <a:lnTo>
                  <a:pt x="54" y="114"/>
                </a:lnTo>
                <a:lnTo>
                  <a:pt x="54" y="108"/>
                </a:lnTo>
                <a:lnTo>
                  <a:pt x="54" y="103"/>
                </a:lnTo>
                <a:lnTo>
                  <a:pt x="54" y="97"/>
                </a:lnTo>
                <a:lnTo>
                  <a:pt x="54" y="103"/>
                </a:lnTo>
                <a:lnTo>
                  <a:pt x="54" y="97"/>
                </a:lnTo>
                <a:lnTo>
                  <a:pt x="54" y="103"/>
                </a:lnTo>
                <a:lnTo>
                  <a:pt x="54" y="97"/>
                </a:lnTo>
                <a:lnTo>
                  <a:pt x="54" y="92"/>
                </a:lnTo>
                <a:lnTo>
                  <a:pt x="54" y="87"/>
                </a:lnTo>
                <a:lnTo>
                  <a:pt x="54" y="92"/>
                </a:lnTo>
                <a:lnTo>
                  <a:pt x="54" y="103"/>
                </a:lnTo>
                <a:lnTo>
                  <a:pt x="54" y="119"/>
                </a:lnTo>
                <a:lnTo>
                  <a:pt x="54" y="124"/>
                </a:lnTo>
                <a:lnTo>
                  <a:pt x="54" y="119"/>
                </a:lnTo>
                <a:lnTo>
                  <a:pt x="54" y="130"/>
                </a:lnTo>
                <a:lnTo>
                  <a:pt x="54" y="141"/>
                </a:lnTo>
                <a:lnTo>
                  <a:pt x="54" y="119"/>
                </a:lnTo>
                <a:lnTo>
                  <a:pt x="54" y="87"/>
                </a:lnTo>
                <a:lnTo>
                  <a:pt x="54" y="43"/>
                </a:lnTo>
                <a:lnTo>
                  <a:pt x="54" y="16"/>
                </a:lnTo>
                <a:lnTo>
                  <a:pt x="54" y="22"/>
                </a:lnTo>
                <a:lnTo>
                  <a:pt x="54" y="60"/>
                </a:lnTo>
                <a:lnTo>
                  <a:pt x="60" y="103"/>
                </a:lnTo>
                <a:lnTo>
                  <a:pt x="60" y="141"/>
                </a:lnTo>
                <a:lnTo>
                  <a:pt x="60" y="168"/>
                </a:lnTo>
                <a:lnTo>
                  <a:pt x="60" y="194"/>
                </a:lnTo>
                <a:lnTo>
                  <a:pt x="60" y="200"/>
                </a:lnTo>
                <a:lnTo>
                  <a:pt x="60" y="184"/>
                </a:lnTo>
                <a:lnTo>
                  <a:pt x="60" y="157"/>
                </a:lnTo>
                <a:lnTo>
                  <a:pt x="60" y="135"/>
                </a:lnTo>
                <a:lnTo>
                  <a:pt x="60" y="119"/>
                </a:lnTo>
                <a:lnTo>
                  <a:pt x="60" y="97"/>
                </a:lnTo>
                <a:lnTo>
                  <a:pt x="60" y="76"/>
                </a:lnTo>
                <a:lnTo>
                  <a:pt x="60" y="54"/>
                </a:lnTo>
                <a:lnTo>
                  <a:pt x="60" y="43"/>
                </a:lnTo>
                <a:lnTo>
                  <a:pt x="60" y="60"/>
                </a:lnTo>
                <a:lnTo>
                  <a:pt x="60" y="87"/>
                </a:lnTo>
                <a:lnTo>
                  <a:pt x="60" y="103"/>
                </a:lnTo>
                <a:lnTo>
                  <a:pt x="60" y="114"/>
                </a:lnTo>
                <a:lnTo>
                  <a:pt x="60" y="135"/>
                </a:lnTo>
                <a:lnTo>
                  <a:pt x="60" y="151"/>
                </a:lnTo>
                <a:lnTo>
                  <a:pt x="60" y="157"/>
                </a:lnTo>
                <a:lnTo>
                  <a:pt x="60" y="141"/>
                </a:lnTo>
                <a:lnTo>
                  <a:pt x="60" y="130"/>
                </a:lnTo>
                <a:lnTo>
                  <a:pt x="60" y="124"/>
                </a:lnTo>
                <a:lnTo>
                  <a:pt x="60" y="114"/>
                </a:lnTo>
                <a:lnTo>
                  <a:pt x="60" y="97"/>
                </a:lnTo>
                <a:lnTo>
                  <a:pt x="60" y="81"/>
                </a:lnTo>
                <a:lnTo>
                  <a:pt x="60" y="70"/>
                </a:lnTo>
                <a:lnTo>
                  <a:pt x="60" y="54"/>
                </a:lnTo>
                <a:lnTo>
                  <a:pt x="60" y="33"/>
                </a:lnTo>
                <a:lnTo>
                  <a:pt x="60" y="43"/>
                </a:lnTo>
                <a:lnTo>
                  <a:pt x="60" y="65"/>
                </a:lnTo>
                <a:lnTo>
                  <a:pt x="60" y="87"/>
                </a:lnTo>
                <a:lnTo>
                  <a:pt x="60" y="103"/>
                </a:lnTo>
                <a:lnTo>
                  <a:pt x="60" y="119"/>
                </a:lnTo>
                <a:lnTo>
                  <a:pt x="60" y="141"/>
                </a:lnTo>
                <a:lnTo>
                  <a:pt x="60" y="168"/>
                </a:lnTo>
                <a:lnTo>
                  <a:pt x="60" y="184"/>
                </a:lnTo>
                <a:lnTo>
                  <a:pt x="60" y="178"/>
                </a:lnTo>
                <a:lnTo>
                  <a:pt x="60" y="146"/>
                </a:lnTo>
                <a:lnTo>
                  <a:pt x="60" y="103"/>
                </a:lnTo>
                <a:lnTo>
                  <a:pt x="60" y="76"/>
                </a:lnTo>
                <a:lnTo>
                  <a:pt x="60" y="87"/>
                </a:lnTo>
                <a:lnTo>
                  <a:pt x="60" y="97"/>
                </a:lnTo>
                <a:lnTo>
                  <a:pt x="60" y="103"/>
                </a:lnTo>
                <a:lnTo>
                  <a:pt x="60" y="114"/>
                </a:lnTo>
                <a:lnTo>
                  <a:pt x="60" y="119"/>
                </a:lnTo>
                <a:lnTo>
                  <a:pt x="60" y="114"/>
                </a:lnTo>
                <a:lnTo>
                  <a:pt x="60" y="103"/>
                </a:lnTo>
                <a:lnTo>
                  <a:pt x="60" y="87"/>
                </a:lnTo>
                <a:lnTo>
                  <a:pt x="60" y="65"/>
                </a:lnTo>
                <a:lnTo>
                  <a:pt x="60" y="60"/>
                </a:lnTo>
                <a:lnTo>
                  <a:pt x="60" y="54"/>
                </a:lnTo>
                <a:lnTo>
                  <a:pt x="60" y="60"/>
                </a:lnTo>
                <a:lnTo>
                  <a:pt x="60" y="65"/>
                </a:lnTo>
                <a:lnTo>
                  <a:pt x="60" y="81"/>
                </a:lnTo>
                <a:lnTo>
                  <a:pt x="60" y="97"/>
                </a:lnTo>
                <a:lnTo>
                  <a:pt x="60" y="114"/>
                </a:lnTo>
                <a:lnTo>
                  <a:pt x="60" y="141"/>
                </a:lnTo>
                <a:lnTo>
                  <a:pt x="60" y="162"/>
                </a:lnTo>
                <a:lnTo>
                  <a:pt x="60" y="178"/>
                </a:lnTo>
                <a:lnTo>
                  <a:pt x="60" y="173"/>
                </a:lnTo>
                <a:lnTo>
                  <a:pt x="60" y="162"/>
                </a:lnTo>
                <a:lnTo>
                  <a:pt x="60" y="141"/>
                </a:lnTo>
                <a:lnTo>
                  <a:pt x="60" y="130"/>
                </a:lnTo>
                <a:lnTo>
                  <a:pt x="60" y="124"/>
                </a:lnTo>
                <a:lnTo>
                  <a:pt x="60" y="119"/>
                </a:lnTo>
                <a:lnTo>
                  <a:pt x="60" y="114"/>
                </a:lnTo>
                <a:lnTo>
                  <a:pt x="60" y="103"/>
                </a:lnTo>
                <a:lnTo>
                  <a:pt x="60" y="92"/>
                </a:lnTo>
                <a:lnTo>
                  <a:pt x="60" y="87"/>
                </a:lnTo>
                <a:lnTo>
                  <a:pt x="60" y="76"/>
                </a:lnTo>
                <a:lnTo>
                  <a:pt x="60" y="49"/>
                </a:lnTo>
                <a:lnTo>
                  <a:pt x="60" y="22"/>
                </a:lnTo>
                <a:lnTo>
                  <a:pt x="60" y="16"/>
                </a:lnTo>
                <a:lnTo>
                  <a:pt x="60" y="33"/>
                </a:lnTo>
                <a:lnTo>
                  <a:pt x="60" y="70"/>
                </a:lnTo>
                <a:lnTo>
                  <a:pt x="66" y="103"/>
                </a:lnTo>
                <a:lnTo>
                  <a:pt x="66" y="124"/>
                </a:lnTo>
                <a:lnTo>
                  <a:pt x="66" y="146"/>
                </a:lnTo>
                <a:lnTo>
                  <a:pt x="66" y="157"/>
                </a:lnTo>
                <a:lnTo>
                  <a:pt x="66" y="130"/>
                </a:lnTo>
                <a:lnTo>
                  <a:pt x="66" y="108"/>
                </a:lnTo>
                <a:lnTo>
                  <a:pt x="66" y="119"/>
                </a:lnTo>
                <a:lnTo>
                  <a:pt x="66" y="108"/>
                </a:lnTo>
                <a:lnTo>
                  <a:pt x="66" y="97"/>
                </a:lnTo>
                <a:lnTo>
                  <a:pt x="66" y="92"/>
                </a:lnTo>
                <a:lnTo>
                  <a:pt x="66" y="87"/>
                </a:lnTo>
                <a:lnTo>
                  <a:pt x="66" y="76"/>
                </a:lnTo>
                <a:lnTo>
                  <a:pt x="66" y="60"/>
                </a:lnTo>
                <a:lnTo>
                  <a:pt x="66" y="87"/>
                </a:lnTo>
                <a:lnTo>
                  <a:pt x="66" y="124"/>
                </a:lnTo>
                <a:lnTo>
                  <a:pt x="66" y="146"/>
                </a:lnTo>
                <a:lnTo>
                  <a:pt x="66" y="157"/>
                </a:lnTo>
                <a:lnTo>
                  <a:pt x="66" y="151"/>
                </a:lnTo>
                <a:lnTo>
                  <a:pt x="66" y="135"/>
                </a:lnTo>
                <a:lnTo>
                  <a:pt x="66" y="119"/>
                </a:lnTo>
                <a:lnTo>
                  <a:pt x="66" y="135"/>
                </a:lnTo>
                <a:lnTo>
                  <a:pt x="66" y="146"/>
                </a:lnTo>
                <a:lnTo>
                  <a:pt x="66" y="141"/>
                </a:lnTo>
                <a:lnTo>
                  <a:pt x="66" y="119"/>
                </a:lnTo>
                <a:lnTo>
                  <a:pt x="66" y="92"/>
                </a:lnTo>
                <a:lnTo>
                  <a:pt x="66" y="76"/>
                </a:lnTo>
                <a:lnTo>
                  <a:pt x="66" y="70"/>
                </a:lnTo>
                <a:lnTo>
                  <a:pt x="66" y="81"/>
                </a:lnTo>
                <a:lnTo>
                  <a:pt x="66" y="97"/>
                </a:lnTo>
                <a:lnTo>
                  <a:pt x="66" y="108"/>
                </a:lnTo>
                <a:lnTo>
                  <a:pt x="66" y="119"/>
                </a:lnTo>
                <a:lnTo>
                  <a:pt x="66" y="124"/>
                </a:lnTo>
                <a:lnTo>
                  <a:pt x="66" y="119"/>
                </a:lnTo>
                <a:lnTo>
                  <a:pt x="66" y="103"/>
                </a:lnTo>
                <a:lnTo>
                  <a:pt x="66" y="81"/>
                </a:lnTo>
                <a:lnTo>
                  <a:pt x="66" y="65"/>
                </a:lnTo>
                <a:lnTo>
                  <a:pt x="66" y="49"/>
                </a:lnTo>
                <a:lnTo>
                  <a:pt x="66" y="70"/>
                </a:lnTo>
                <a:lnTo>
                  <a:pt x="66" y="97"/>
                </a:lnTo>
                <a:lnTo>
                  <a:pt x="66" y="119"/>
                </a:lnTo>
                <a:lnTo>
                  <a:pt x="66" y="130"/>
                </a:lnTo>
                <a:lnTo>
                  <a:pt x="66" y="146"/>
                </a:lnTo>
                <a:lnTo>
                  <a:pt x="66" y="151"/>
                </a:lnTo>
                <a:lnTo>
                  <a:pt x="66" y="146"/>
                </a:lnTo>
                <a:lnTo>
                  <a:pt x="66" y="135"/>
                </a:lnTo>
                <a:lnTo>
                  <a:pt x="66" y="130"/>
                </a:lnTo>
                <a:lnTo>
                  <a:pt x="66" y="119"/>
                </a:lnTo>
                <a:lnTo>
                  <a:pt x="66" y="103"/>
                </a:lnTo>
                <a:lnTo>
                  <a:pt x="66" y="87"/>
                </a:lnTo>
                <a:lnTo>
                  <a:pt x="66" y="76"/>
                </a:lnTo>
                <a:lnTo>
                  <a:pt x="66" y="60"/>
                </a:lnTo>
                <a:lnTo>
                  <a:pt x="66" y="49"/>
                </a:lnTo>
                <a:lnTo>
                  <a:pt x="66" y="60"/>
                </a:lnTo>
                <a:lnTo>
                  <a:pt x="66" y="76"/>
                </a:lnTo>
                <a:lnTo>
                  <a:pt x="66" y="87"/>
                </a:lnTo>
                <a:lnTo>
                  <a:pt x="66" y="81"/>
                </a:lnTo>
                <a:lnTo>
                  <a:pt x="66" y="87"/>
                </a:lnTo>
                <a:lnTo>
                  <a:pt x="66" y="108"/>
                </a:lnTo>
                <a:lnTo>
                  <a:pt x="66" y="135"/>
                </a:lnTo>
                <a:lnTo>
                  <a:pt x="66" y="151"/>
                </a:lnTo>
                <a:lnTo>
                  <a:pt x="66" y="146"/>
                </a:lnTo>
                <a:lnTo>
                  <a:pt x="66" y="130"/>
                </a:lnTo>
                <a:lnTo>
                  <a:pt x="66" y="124"/>
                </a:lnTo>
                <a:lnTo>
                  <a:pt x="66" y="135"/>
                </a:lnTo>
                <a:lnTo>
                  <a:pt x="66" y="151"/>
                </a:lnTo>
                <a:lnTo>
                  <a:pt x="66" y="135"/>
                </a:lnTo>
                <a:lnTo>
                  <a:pt x="66" y="124"/>
                </a:lnTo>
                <a:lnTo>
                  <a:pt x="66" y="119"/>
                </a:lnTo>
                <a:lnTo>
                  <a:pt x="66" y="124"/>
                </a:lnTo>
                <a:lnTo>
                  <a:pt x="66" y="119"/>
                </a:lnTo>
                <a:lnTo>
                  <a:pt x="66" y="114"/>
                </a:lnTo>
                <a:lnTo>
                  <a:pt x="72" y="103"/>
                </a:lnTo>
                <a:lnTo>
                  <a:pt x="72" y="97"/>
                </a:lnTo>
                <a:lnTo>
                  <a:pt x="72" y="87"/>
                </a:lnTo>
                <a:lnTo>
                  <a:pt x="72" y="70"/>
                </a:lnTo>
                <a:lnTo>
                  <a:pt x="72" y="60"/>
                </a:lnTo>
                <a:lnTo>
                  <a:pt x="72" y="70"/>
                </a:lnTo>
                <a:lnTo>
                  <a:pt x="72" y="76"/>
                </a:lnTo>
                <a:lnTo>
                  <a:pt x="72" y="81"/>
                </a:lnTo>
                <a:lnTo>
                  <a:pt x="72" y="76"/>
                </a:lnTo>
                <a:lnTo>
                  <a:pt x="72" y="70"/>
                </a:lnTo>
                <a:lnTo>
                  <a:pt x="72" y="76"/>
                </a:lnTo>
                <a:lnTo>
                  <a:pt x="72" y="87"/>
                </a:lnTo>
                <a:lnTo>
                  <a:pt x="72" y="97"/>
                </a:lnTo>
                <a:lnTo>
                  <a:pt x="72" y="108"/>
                </a:lnTo>
                <a:lnTo>
                  <a:pt x="72" y="135"/>
                </a:lnTo>
                <a:lnTo>
                  <a:pt x="72" y="157"/>
                </a:lnTo>
                <a:lnTo>
                  <a:pt x="72" y="151"/>
                </a:lnTo>
                <a:lnTo>
                  <a:pt x="72" y="114"/>
                </a:lnTo>
                <a:lnTo>
                  <a:pt x="72" y="81"/>
                </a:lnTo>
                <a:lnTo>
                  <a:pt x="72" y="87"/>
                </a:lnTo>
                <a:lnTo>
                  <a:pt x="72" y="97"/>
                </a:lnTo>
                <a:lnTo>
                  <a:pt x="72" y="103"/>
                </a:lnTo>
                <a:lnTo>
                  <a:pt x="72" y="124"/>
                </a:lnTo>
                <a:lnTo>
                  <a:pt x="72" y="151"/>
                </a:lnTo>
                <a:lnTo>
                  <a:pt x="72" y="162"/>
                </a:lnTo>
                <a:lnTo>
                  <a:pt x="72" y="141"/>
                </a:lnTo>
                <a:lnTo>
                  <a:pt x="72" y="108"/>
                </a:lnTo>
                <a:lnTo>
                  <a:pt x="72" y="87"/>
                </a:lnTo>
                <a:lnTo>
                  <a:pt x="72" y="76"/>
                </a:lnTo>
                <a:lnTo>
                  <a:pt x="72" y="65"/>
                </a:lnTo>
                <a:lnTo>
                  <a:pt x="72" y="81"/>
                </a:lnTo>
                <a:lnTo>
                  <a:pt x="72" y="114"/>
                </a:lnTo>
                <a:lnTo>
                  <a:pt x="72" y="130"/>
                </a:lnTo>
                <a:lnTo>
                  <a:pt x="72" y="135"/>
                </a:lnTo>
                <a:lnTo>
                  <a:pt x="72" y="141"/>
                </a:lnTo>
                <a:lnTo>
                  <a:pt x="72" y="146"/>
                </a:lnTo>
                <a:lnTo>
                  <a:pt x="72" y="124"/>
                </a:lnTo>
                <a:lnTo>
                  <a:pt x="72" y="108"/>
                </a:lnTo>
                <a:lnTo>
                  <a:pt x="72" y="92"/>
                </a:lnTo>
                <a:lnTo>
                  <a:pt x="72" y="87"/>
                </a:lnTo>
                <a:lnTo>
                  <a:pt x="72" y="76"/>
                </a:lnTo>
                <a:lnTo>
                  <a:pt x="72" y="49"/>
                </a:lnTo>
                <a:lnTo>
                  <a:pt x="72" y="33"/>
                </a:lnTo>
                <a:lnTo>
                  <a:pt x="72" y="43"/>
                </a:lnTo>
                <a:lnTo>
                  <a:pt x="72" y="76"/>
                </a:lnTo>
                <a:lnTo>
                  <a:pt x="72" y="108"/>
                </a:lnTo>
                <a:lnTo>
                  <a:pt x="72" y="119"/>
                </a:lnTo>
                <a:lnTo>
                  <a:pt x="72" y="124"/>
                </a:lnTo>
                <a:lnTo>
                  <a:pt x="72" y="114"/>
                </a:lnTo>
                <a:lnTo>
                  <a:pt x="72" y="97"/>
                </a:lnTo>
                <a:lnTo>
                  <a:pt x="72" y="65"/>
                </a:lnTo>
                <a:lnTo>
                  <a:pt x="72" y="33"/>
                </a:lnTo>
                <a:lnTo>
                  <a:pt x="72" y="81"/>
                </a:lnTo>
                <a:lnTo>
                  <a:pt x="72" y="157"/>
                </a:lnTo>
                <a:lnTo>
                  <a:pt x="72" y="221"/>
                </a:lnTo>
                <a:lnTo>
                  <a:pt x="72" y="259"/>
                </a:lnTo>
                <a:lnTo>
                  <a:pt x="72" y="270"/>
                </a:lnTo>
                <a:lnTo>
                  <a:pt x="72" y="248"/>
                </a:lnTo>
                <a:lnTo>
                  <a:pt x="72" y="205"/>
                </a:lnTo>
                <a:lnTo>
                  <a:pt x="72" y="157"/>
                </a:lnTo>
                <a:lnTo>
                  <a:pt x="72" y="119"/>
                </a:lnTo>
                <a:lnTo>
                  <a:pt x="72" y="87"/>
                </a:lnTo>
                <a:lnTo>
                  <a:pt x="72" y="65"/>
                </a:lnTo>
                <a:lnTo>
                  <a:pt x="72" y="43"/>
                </a:lnTo>
                <a:lnTo>
                  <a:pt x="72" y="27"/>
                </a:lnTo>
                <a:lnTo>
                  <a:pt x="72" y="43"/>
                </a:lnTo>
                <a:lnTo>
                  <a:pt x="72" y="54"/>
                </a:lnTo>
                <a:lnTo>
                  <a:pt x="72" y="43"/>
                </a:lnTo>
                <a:lnTo>
                  <a:pt x="72" y="16"/>
                </a:lnTo>
                <a:lnTo>
                  <a:pt x="72" y="11"/>
                </a:lnTo>
                <a:lnTo>
                  <a:pt x="72" y="27"/>
                </a:lnTo>
                <a:lnTo>
                  <a:pt x="72" y="60"/>
                </a:lnTo>
                <a:lnTo>
                  <a:pt x="72" y="81"/>
                </a:lnTo>
                <a:lnTo>
                  <a:pt x="72" y="97"/>
                </a:lnTo>
                <a:lnTo>
                  <a:pt x="72" y="108"/>
                </a:lnTo>
                <a:lnTo>
                  <a:pt x="72" y="124"/>
                </a:lnTo>
                <a:lnTo>
                  <a:pt x="72" y="146"/>
                </a:lnTo>
                <a:lnTo>
                  <a:pt x="78" y="157"/>
                </a:lnTo>
                <a:lnTo>
                  <a:pt x="78" y="146"/>
                </a:lnTo>
                <a:lnTo>
                  <a:pt x="78" y="130"/>
                </a:lnTo>
                <a:lnTo>
                  <a:pt x="78" y="119"/>
                </a:lnTo>
                <a:lnTo>
                  <a:pt x="78" y="114"/>
                </a:lnTo>
                <a:lnTo>
                  <a:pt x="78" y="97"/>
                </a:lnTo>
                <a:lnTo>
                  <a:pt x="78" y="87"/>
                </a:lnTo>
                <a:lnTo>
                  <a:pt x="78" y="65"/>
                </a:lnTo>
                <a:lnTo>
                  <a:pt x="78" y="60"/>
                </a:lnTo>
                <a:lnTo>
                  <a:pt x="78" y="65"/>
                </a:lnTo>
                <a:lnTo>
                  <a:pt x="78" y="87"/>
                </a:lnTo>
                <a:lnTo>
                  <a:pt x="78" y="97"/>
                </a:lnTo>
                <a:lnTo>
                  <a:pt x="78" y="103"/>
                </a:lnTo>
                <a:lnTo>
                  <a:pt x="78" y="114"/>
                </a:lnTo>
                <a:lnTo>
                  <a:pt x="78" y="130"/>
                </a:lnTo>
                <a:lnTo>
                  <a:pt x="78" y="135"/>
                </a:lnTo>
                <a:lnTo>
                  <a:pt x="78" y="130"/>
                </a:lnTo>
                <a:lnTo>
                  <a:pt x="78" y="135"/>
                </a:lnTo>
                <a:lnTo>
                  <a:pt x="78" y="130"/>
                </a:lnTo>
                <a:lnTo>
                  <a:pt x="78" y="124"/>
                </a:lnTo>
                <a:lnTo>
                  <a:pt x="78" y="119"/>
                </a:lnTo>
                <a:lnTo>
                  <a:pt x="78" y="97"/>
                </a:lnTo>
                <a:lnTo>
                  <a:pt x="78" y="65"/>
                </a:lnTo>
                <a:lnTo>
                  <a:pt x="78" y="38"/>
                </a:lnTo>
                <a:lnTo>
                  <a:pt x="78" y="54"/>
                </a:lnTo>
                <a:lnTo>
                  <a:pt x="78" y="70"/>
                </a:lnTo>
                <a:lnTo>
                  <a:pt x="78" y="81"/>
                </a:lnTo>
                <a:lnTo>
                  <a:pt x="78" y="103"/>
                </a:lnTo>
                <a:lnTo>
                  <a:pt x="78" y="119"/>
                </a:lnTo>
                <a:lnTo>
                  <a:pt x="78" y="92"/>
                </a:lnTo>
                <a:lnTo>
                  <a:pt x="78" y="76"/>
                </a:lnTo>
                <a:lnTo>
                  <a:pt x="78" y="87"/>
                </a:lnTo>
                <a:lnTo>
                  <a:pt x="78" y="92"/>
                </a:lnTo>
                <a:lnTo>
                  <a:pt x="78" y="103"/>
                </a:lnTo>
                <a:lnTo>
                  <a:pt x="78" y="114"/>
                </a:lnTo>
                <a:lnTo>
                  <a:pt x="78" y="124"/>
                </a:lnTo>
                <a:lnTo>
                  <a:pt x="78" y="130"/>
                </a:lnTo>
                <a:lnTo>
                  <a:pt x="78" y="141"/>
                </a:lnTo>
                <a:lnTo>
                  <a:pt x="78" y="146"/>
                </a:lnTo>
                <a:lnTo>
                  <a:pt x="78" y="135"/>
                </a:lnTo>
                <a:lnTo>
                  <a:pt x="78" y="108"/>
                </a:lnTo>
                <a:lnTo>
                  <a:pt x="78" y="76"/>
                </a:lnTo>
                <a:lnTo>
                  <a:pt x="78" y="54"/>
                </a:lnTo>
                <a:lnTo>
                  <a:pt x="78" y="33"/>
                </a:lnTo>
                <a:lnTo>
                  <a:pt x="78" y="22"/>
                </a:lnTo>
                <a:lnTo>
                  <a:pt x="78" y="33"/>
                </a:lnTo>
                <a:lnTo>
                  <a:pt x="78" y="70"/>
                </a:lnTo>
                <a:lnTo>
                  <a:pt x="78" y="114"/>
                </a:lnTo>
                <a:lnTo>
                  <a:pt x="78" y="151"/>
                </a:lnTo>
                <a:lnTo>
                  <a:pt x="78" y="178"/>
                </a:lnTo>
                <a:lnTo>
                  <a:pt x="78" y="200"/>
                </a:lnTo>
                <a:lnTo>
                  <a:pt x="78" y="205"/>
                </a:lnTo>
                <a:lnTo>
                  <a:pt x="78" y="189"/>
                </a:lnTo>
                <a:lnTo>
                  <a:pt x="78" y="162"/>
                </a:lnTo>
                <a:lnTo>
                  <a:pt x="78" y="130"/>
                </a:lnTo>
                <a:lnTo>
                  <a:pt x="78" y="103"/>
                </a:lnTo>
                <a:lnTo>
                  <a:pt x="78" y="70"/>
                </a:lnTo>
                <a:lnTo>
                  <a:pt x="78" y="38"/>
                </a:lnTo>
                <a:lnTo>
                  <a:pt x="78" y="22"/>
                </a:lnTo>
                <a:lnTo>
                  <a:pt x="78" y="43"/>
                </a:lnTo>
                <a:lnTo>
                  <a:pt x="78" y="81"/>
                </a:lnTo>
                <a:lnTo>
                  <a:pt x="78" y="103"/>
                </a:lnTo>
                <a:lnTo>
                  <a:pt x="78" y="108"/>
                </a:lnTo>
                <a:lnTo>
                  <a:pt x="78" y="130"/>
                </a:lnTo>
                <a:lnTo>
                  <a:pt x="78" y="151"/>
                </a:lnTo>
                <a:lnTo>
                  <a:pt x="78" y="135"/>
                </a:lnTo>
                <a:lnTo>
                  <a:pt x="78" y="119"/>
                </a:lnTo>
                <a:lnTo>
                  <a:pt x="78" y="114"/>
                </a:lnTo>
                <a:lnTo>
                  <a:pt x="85" y="108"/>
                </a:lnTo>
                <a:lnTo>
                  <a:pt x="85" y="92"/>
                </a:lnTo>
                <a:lnTo>
                  <a:pt x="85" y="76"/>
                </a:lnTo>
                <a:lnTo>
                  <a:pt x="85" y="81"/>
                </a:lnTo>
                <a:lnTo>
                  <a:pt x="85" y="103"/>
                </a:lnTo>
                <a:lnTo>
                  <a:pt x="85" y="119"/>
                </a:lnTo>
                <a:lnTo>
                  <a:pt x="85" y="108"/>
                </a:lnTo>
                <a:lnTo>
                  <a:pt x="85" y="103"/>
                </a:lnTo>
                <a:lnTo>
                  <a:pt x="85" y="97"/>
                </a:lnTo>
                <a:lnTo>
                  <a:pt x="85" y="87"/>
                </a:lnTo>
                <a:lnTo>
                  <a:pt x="85" y="81"/>
                </a:lnTo>
                <a:lnTo>
                  <a:pt x="85" y="87"/>
                </a:lnTo>
                <a:lnTo>
                  <a:pt x="85" y="76"/>
                </a:lnTo>
                <a:lnTo>
                  <a:pt x="85" y="54"/>
                </a:lnTo>
                <a:lnTo>
                  <a:pt x="85" y="33"/>
                </a:lnTo>
                <a:lnTo>
                  <a:pt x="85" y="49"/>
                </a:lnTo>
                <a:lnTo>
                  <a:pt x="85" y="87"/>
                </a:lnTo>
                <a:lnTo>
                  <a:pt x="85" y="124"/>
                </a:lnTo>
                <a:lnTo>
                  <a:pt x="85" y="135"/>
                </a:lnTo>
                <a:lnTo>
                  <a:pt x="85" y="141"/>
                </a:lnTo>
                <a:lnTo>
                  <a:pt x="85" y="157"/>
                </a:lnTo>
                <a:lnTo>
                  <a:pt x="85" y="162"/>
                </a:lnTo>
                <a:lnTo>
                  <a:pt x="85" y="151"/>
                </a:lnTo>
                <a:lnTo>
                  <a:pt x="85" y="124"/>
                </a:lnTo>
                <a:lnTo>
                  <a:pt x="85" y="97"/>
                </a:lnTo>
                <a:lnTo>
                  <a:pt x="85" y="87"/>
                </a:lnTo>
                <a:lnTo>
                  <a:pt x="85" y="76"/>
                </a:lnTo>
                <a:lnTo>
                  <a:pt x="85" y="65"/>
                </a:lnTo>
                <a:lnTo>
                  <a:pt x="85" y="54"/>
                </a:lnTo>
                <a:lnTo>
                  <a:pt x="85" y="65"/>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90" name="Freeform 222"/>
          <p:cNvSpPr>
            <a:spLocks/>
          </p:cNvSpPr>
          <p:nvPr/>
        </p:nvSpPr>
        <p:spPr bwMode="auto">
          <a:xfrm>
            <a:off x="7643813" y="2344738"/>
            <a:ext cx="193675" cy="369887"/>
          </a:xfrm>
          <a:custGeom>
            <a:avLst/>
            <a:gdLst>
              <a:gd name="T0" fmla="*/ 0 w 85"/>
              <a:gd name="T1" fmla="*/ 211 h 297"/>
              <a:gd name="T2" fmla="*/ 0 w 85"/>
              <a:gd name="T3" fmla="*/ 87 h 297"/>
              <a:gd name="T4" fmla="*/ 0 w 85"/>
              <a:gd name="T5" fmla="*/ 162 h 297"/>
              <a:gd name="T6" fmla="*/ 6 w 85"/>
              <a:gd name="T7" fmla="*/ 119 h 297"/>
              <a:gd name="T8" fmla="*/ 6 w 85"/>
              <a:gd name="T9" fmla="*/ 38 h 297"/>
              <a:gd name="T10" fmla="*/ 6 w 85"/>
              <a:gd name="T11" fmla="*/ 141 h 297"/>
              <a:gd name="T12" fmla="*/ 6 w 85"/>
              <a:gd name="T13" fmla="*/ 114 h 297"/>
              <a:gd name="T14" fmla="*/ 12 w 85"/>
              <a:gd name="T15" fmla="*/ 97 h 297"/>
              <a:gd name="T16" fmla="*/ 12 w 85"/>
              <a:gd name="T17" fmla="*/ 43 h 297"/>
              <a:gd name="T18" fmla="*/ 12 w 85"/>
              <a:gd name="T19" fmla="*/ 76 h 297"/>
              <a:gd name="T20" fmla="*/ 12 w 85"/>
              <a:gd name="T21" fmla="*/ 141 h 297"/>
              <a:gd name="T22" fmla="*/ 18 w 85"/>
              <a:gd name="T23" fmla="*/ 87 h 297"/>
              <a:gd name="T24" fmla="*/ 18 w 85"/>
              <a:gd name="T25" fmla="*/ 119 h 297"/>
              <a:gd name="T26" fmla="*/ 18 w 85"/>
              <a:gd name="T27" fmla="*/ 135 h 297"/>
              <a:gd name="T28" fmla="*/ 18 w 85"/>
              <a:gd name="T29" fmla="*/ 103 h 297"/>
              <a:gd name="T30" fmla="*/ 24 w 85"/>
              <a:gd name="T31" fmla="*/ 92 h 297"/>
              <a:gd name="T32" fmla="*/ 24 w 85"/>
              <a:gd name="T33" fmla="*/ 146 h 297"/>
              <a:gd name="T34" fmla="*/ 24 w 85"/>
              <a:gd name="T35" fmla="*/ 162 h 297"/>
              <a:gd name="T36" fmla="*/ 24 w 85"/>
              <a:gd name="T37" fmla="*/ 146 h 297"/>
              <a:gd name="T38" fmla="*/ 30 w 85"/>
              <a:gd name="T39" fmla="*/ 135 h 297"/>
              <a:gd name="T40" fmla="*/ 30 w 85"/>
              <a:gd name="T41" fmla="*/ 124 h 297"/>
              <a:gd name="T42" fmla="*/ 30 w 85"/>
              <a:gd name="T43" fmla="*/ 114 h 297"/>
              <a:gd name="T44" fmla="*/ 30 w 85"/>
              <a:gd name="T45" fmla="*/ 103 h 297"/>
              <a:gd name="T46" fmla="*/ 30 w 85"/>
              <a:gd name="T47" fmla="*/ 87 h 297"/>
              <a:gd name="T48" fmla="*/ 36 w 85"/>
              <a:gd name="T49" fmla="*/ 60 h 297"/>
              <a:gd name="T50" fmla="*/ 36 w 85"/>
              <a:gd name="T51" fmla="*/ 87 h 297"/>
              <a:gd name="T52" fmla="*/ 36 w 85"/>
              <a:gd name="T53" fmla="*/ 135 h 297"/>
              <a:gd name="T54" fmla="*/ 36 w 85"/>
              <a:gd name="T55" fmla="*/ 76 h 297"/>
              <a:gd name="T56" fmla="*/ 42 w 85"/>
              <a:gd name="T57" fmla="*/ 173 h 297"/>
              <a:gd name="T58" fmla="*/ 42 w 85"/>
              <a:gd name="T59" fmla="*/ 97 h 297"/>
              <a:gd name="T60" fmla="*/ 42 w 85"/>
              <a:gd name="T61" fmla="*/ 146 h 297"/>
              <a:gd name="T62" fmla="*/ 42 w 85"/>
              <a:gd name="T63" fmla="*/ 97 h 297"/>
              <a:gd name="T64" fmla="*/ 48 w 85"/>
              <a:gd name="T65" fmla="*/ 70 h 297"/>
              <a:gd name="T66" fmla="*/ 48 w 85"/>
              <a:gd name="T67" fmla="*/ 173 h 297"/>
              <a:gd name="T68" fmla="*/ 48 w 85"/>
              <a:gd name="T69" fmla="*/ 168 h 297"/>
              <a:gd name="T70" fmla="*/ 48 w 85"/>
              <a:gd name="T71" fmla="*/ 119 h 297"/>
              <a:gd name="T72" fmla="*/ 48 w 85"/>
              <a:gd name="T73" fmla="*/ 151 h 297"/>
              <a:gd name="T74" fmla="*/ 54 w 85"/>
              <a:gd name="T75" fmla="*/ 114 h 297"/>
              <a:gd name="T76" fmla="*/ 54 w 85"/>
              <a:gd name="T77" fmla="*/ 141 h 297"/>
              <a:gd name="T78" fmla="*/ 54 w 85"/>
              <a:gd name="T79" fmla="*/ 119 h 297"/>
              <a:gd name="T80" fmla="*/ 54 w 85"/>
              <a:gd name="T81" fmla="*/ 114 h 297"/>
              <a:gd name="T82" fmla="*/ 60 w 85"/>
              <a:gd name="T83" fmla="*/ 151 h 297"/>
              <a:gd name="T84" fmla="*/ 60 w 85"/>
              <a:gd name="T85" fmla="*/ 162 h 297"/>
              <a:gd name="T86" fmla="*/ 60 w 85"/>
              <a:gd name="T87" fmla="*/ 108 h 297"/>
              <a:gd name="T88" fmla="*/ 60 w 85"/>
              <a:gd name="T89" fmla="*/ 49 h 297"/>
              <a:gd name="T90" fmla="*/ 66 w 85"/>
              <a:gd name="T91" fmla="*/ 151 h 297"/>
              <a:gd name="T92" fmla="*/ 66 w 85"/>
              <a:gd name="T93" fmla="*/ 135 h 297"/>
              <a:gd name="T94" fmla="*/ 66 w 85"/>
              <a:gd name="T95" fmla="*/ 135 h 297"/>
              <a:gd name="T96" fmla="*/ 66 w 85"/>
              <a:gd name="T97" fmla="*/ 108 h 297"/>
              <a:gd name="T98" fmla="*/ 66 w 85"/>
              <a:gd name="T99" fmla="*/ 87 h 297"/>
              <a:gd name="T100" fmla="*/ 72 w 85"/>
              <a:gd name="T101" fmla="*/ 162 h 297"/>
              <a:gd name="T102" fmla="*/ 72 w 85"/>
              <a:gd name="T103" fmla="*/ 135 h 297"/>
              <a:gd name="T104" fmla="*/ 72 w 85"/>
              <a:gd name="T105" fmla="*/ 146 h 297"/>
              <a:gd name="T106" fmla="*/ 72 w 85"/>
              <a:gd name="T107" fmla="*/ 87 h 297"/>
              <a:gd name="T108" fmla="*/ 79 w 85"/>
              <a:gd name="T109" fmla="*/ 265 h 297"/>
              <a:gd name="T110" fmla="*/ 79 w 85"/>
              <a:gd name="T111" fmla="*/ 114 h 297"/>
              <a:gd name="T112" fmla="*/ 79 w 85"/>
              <a:gd name="T113" fmla="*/ 108 h 297"/>
              <a:gd name="T114" fmla="*/ 79 w 85"/>
              <a:gd name="T115" fmla="*/ 87 h 297"/>
              <a:gd name="T116" fmla="*/ 85 w 85"/>
              <a:gd name="T117" fmla="*/ 124 h 297"/>
              <a:gd name="T118" fmla="*/ 85 w 85"/>
              <a:gd name="T119" fmla="*/ 14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297">
                <a:moveTo>
                  <a:pt x="0" y="92"/>
                </a:moveTo>
                <a:lnTo>
                  <a:pt x="0" y="119"/>
                </a:lnTo>
                <a:lnTo>
                  <a:pt x="0" y="141"/>
                </a:lnTo>
                <a:lnTo>
                  <a:pt x="0" y="146"/>
                </a:lnTo>
                <a:lnTo>
                  <a:pt x="0" y="151"/>
                </a:lnTo>
                <a:lnTo>
                  <a:pt x="0" y="168"/>
                </a:lnTo>
                <a:lnTo>
                  <a:pt x="0" y="173"/>
                </a:lnTo>
                <a:lnTo>
                  <a:pt x="0" y="146"/>
                </a:lnTo>
                <a:lnTo>
                  <a:pt x="0" y="103"/>
                </a:lnTo>
                <a:lnTo>
                  <a:pt x="0" y="81"/>
                </a:lnTo>
                <a:lnTo>
                  <a:pt x="0" y="87"/>
                </a:lnTo>
                <a:lnTo>
                  <a:pt x="0" y="119"/>
                </a:lnTo>
                <a:lnTo>
                  <a:pt x="0" y="151"/>
                </a:lnTo>
                <a:lnTo>
                  <a:pt x="0" y="184"/>
                </a:lnTo>
                <a:lnTo>
                  <a:pt x="0" y="211"/>
                </a:lnTo>
                <a:lnTo>
                  <a:pt x="0" y="227"/>
                </a:lnTo>
                <a:lnTo>
                  <a:pt x="0" y="211"/>
                </a:lnTo>
                <a:lnTo>
                  <a:pt x="0" y="178"/>
                </a:lnTo>
                <a:lnTo>
                  <a:pt x="0" y="141"/>
                </a:lnTo>
                <a:lnTo>
                  <a:pt x="0" y="119"/>
                </a:lnTo>
                <a:lnTo>
                  <a:pt x="0" y="114"/>
                </a:lnTo>
                <a:lnTo>
                  <a:pt x="0" y="97"/>
                </a:lnTo>
                <a:lnTo>
                  <a:pt x="0" y="76"/>
                </a:lnTo>
                <a:lnTo>
                  <a:pt x="0" y="81"/>
                </a:lnTo>
                <a:lnTo>
                  <a:pt x="0" y="108"/>
                </a:lnTo>
                <a:lnTo>
                  <a:pt x="0" y="135"/>
                </a:lnTo>
                <a:lnTo>
                  <a:pt x="0" y="157"/>
                </a:lnTo>
                <a:lnTo>
                  <a:pt x="0" y="168"/>
                </a:lnTo>
                <a:lnTo>
                  <a:pt x="0" y="173"/>
                </a:lnTo>
                <a:lnTo>
                  <a:pt x="0" y="168"/>
                </a:lnTo>
                <a:lnTo>
                  <a:pt x="0" y="146"/>
                </a:lnTo>
                <a:lnTo>
                  <a:pt x="0" y="119"/>
                </a:lnTo>
                <a:lnTo>
                  <a:pt x="0" y="97"/>
                </a:lnTo>
                <a:lnTo>
                  <a:pt x="0" y="87"/>
                </a:lnTo>
                <a:lnTo>
                  <a:pt x="0" y="76"/>
                </a:lnTo>
                <a:lnTo>
                  <a:pt x="0" y="60"/>
                </a:lnTo>
                <a:lnTo>
                  <a:pt x="0" y="54"/>
                </a:lnTo>
                <a:lnTo>
                  <a:pt x="0" y="65"/>
                </a:lnTo>
                <a:lnTo>
                  <a:pt x="0" y="81"/>
                </a:lnTo>
                <a:lnTo>
                  <a:pt x="0" y="108"/>
                </a:lnTo>
                <a:lnTo>
                  <a:pt x="0" y="130"/>
                </a:lnTo>
                <a:lnTo>
                  <a:pt x="0" y="141"/>
                </a:lnTo>
                <a:lnTo>
                  <a:pt x="0" y="146"/>
                </a:lnTo>
                <a:lnTo>
                  <a:pt x="0" y="157"/>
                </a:lnTo>
                <a:lnTo>
                  <a:pt x="0" y="151"/>
                </a:lnTo>
                <a:lnTo>
                  <a:pt x="0" y="141"/>
                </a:lnTo>
                <a:lnTo>
                  <a:pt x="0" y="146"/>
                </a:lnTo>
                <a:lnTo>
                  <a:pt x="0" y="168"/>
                </a:lnTo>
                <a:lnTo>
                  <a:pt x="0" y="189"/>
                </a:lnTo>
                <a:lnTo>
                  <a:pt x="0" y="173"/>
                </a:lnTo>
                <a:lnTo>
                  <a:pt x="0" y="162"/>
                </a:lnTo>
                <a:lnTo>
                  <a:pt x="6" y="168"/>
                </a:lnTo>
                <a:lnTo>
                  <a:pt x="6" y="162"/>
                </a:lnTo>
                <a:lnTo>
                  <a:pt x="6" y="157"/>
                </a:lnTo>
                <a:lnTo>
                  <a:pt x="6" y="151"/>
                </a:lnTo>
                <a:lnTo>
                  <a:pt x="6" y="141"/>
                </a:lnTo>
                <a:lnTo>
                  <a:pt x="6" y="135"/>
                </a:lnTo>
                <a:lnTo>
                  <a:pt x="6" y="119"/>
                </a:lnTo>
                <a:lnTo>
                  <a:pt x="6" y="92"/>
                </a:lnTo>
                <a:lnTo>
                  <a:pt x="6" y="65"/>
                </a:lnTo>
                <a:lnTo>
                  <a:pt x="6" y="49"/>
                </a:lnTo>
                <a:lnTo>
                  <a:pt x="6" y="60"/>
                </a:lnTo>
                <a:lnTo>
                  <a:pt x="6" y="81"/>
                </a:lnTo>
                <a:lnTo>
                  <a:pt x="6" y="97"/>
                </a:lnTo>
                <a:lnTo>
                  <a:pt x="6" y="92"/>
                </a:lnTo>
                <a:lnTo>
                  <a:pt x="6" y="103"/>
                </a:lnTo>
                <a:lnTo>
                  <a:pt x="6" y="114"/>
                </a:lnTo>
                <a:lnTo>
                  <a:pt x="6" y="119"/>
                </a:lnTo>
                <a:lnTo>
                  <a:pt x="6" y="130"/>
                </a:lnTo>
                <a:lnTo>
                  <a:pt x="6" y="141"/>
                </a:lnTo>
                <a:lnTo>
                  <a:pt x="6" y="157"/>
                </a:lnTo>
                <a:lnTo>
                  <a:pt x="6" y="173"/>
                </a:lnTo>
                <a:lnTo>
                  <a:pt x="6" y="178"/>
                </a:lnTo>
                <a:lnTo>
                  <a:pt x="6" y="173"/>
                </a:lnTo>
                <a:lnTo>
                  <a:pt x="6" y="168"/>
                </a:lnTo>
                <a:lnTo>
                  <a:pt x="6" y="162"/>
                </a:lnTo>
                <a:lnTo>
                  <a:pt x="6" y="151"/>
                </a:lnTo>
                <a:lnTo>
                  <a:pt x="6" y="141"/>
                </a:lnTo>
                <a:lnTo>
                  <a:pt x="6" y="146"/>
                </a:lnTo>
                <a:lnTo>
                  <a:pt x="6" y="157"/>
                </a:lnTo>
                <a:lnTo>
                  <a:pt x="6" y="151"/>
                </a:lnTo>
                <a:lnTo>
                  <a:pt x="6" y="119"/>
                </a:lnTo>
                <a:lnTo>
                  <a:pt x="6" y="81"/>
                </a:lnTo>
                <a:lnTo>
                  <a:pt x="6" y="49"/>
                </a:lnTo>
                <a:lnTo>
                  <a:pt x="6" y="38"/>
                </a:lnTo>
                <a:lnTo>
                  <a:pt x="6" y="49"/>
                </a:lnTo>
                <a:lnTo>
                  <a:pt x="6" y="76"/>
                </a:lnTo>
                <a:lnTo>
                  <a:pt x="6" y="114"/>
                </a:lnTo>
                <a:lnTo>
                  <a:pt x="6" y="151"/>
                </a:lnTo>
                <a:lnTo>
                  <a:pt x="6" y="195"/>
                </a:lnTo>
                <a:lnTo>
                  <a:pt x="6" y="221"/>
                </a:lnTo>
                <a:lnTo>
                  <a:pt x="6" y="227"/>
                </a:lnTo>
                <a:lnTo>
                  <a:pt x="6" y="200"/>
                </a:lnTo>
                <a:lnTo>
                  <a:pt x="6" y="168"/>
                </a:lnTo>
                <a:lnTo>
                  <a:pt x="6" y="141"/>
                </a:lnTo>
                <a:lnTo>
                  <a:pt x="6" y="124"/>
                </a:lnTo>
                <a:lnTo>
                  <a:pt x="6" y="108"/>
                </a:lnTo>
                <a:lnTo>
                  <a:pt x="6" y="87"/>
                </a:lnTo>
                <a:lnTo>
                  <a:pt x="6" y="70"/>
                </a:lnTo>
                <a:lnTo>
                  <a:pt x="6" y="81"/>
                </a:lnTo>
                <a:lnTo>
                  <a:pt x="6" y="119"/>
                </a:lnTo>
                <a:lnTo>
                  <a:pt x="6" y="141"/>
                </a:lnTo>
                <a:lnTo>
                  <a:pt x="6" y="135"/>
                </a:lnTo>
                <a:lnTo>
                  <a:pt x="6" y="141"/>
                </a:lnTo>
                <a:lnTo>
                  <a:pt x="6" y="146"/>
                </a:lnTo>
                <a:lnTo>
                  <a:pt x="6" y="141"/>
                </a:lnTo>
                <a:lnTo>
                  <a:pt x="6" y="135"/>
                </a:lnTo>
                <a:lnTo>
                  <a:pt x="6" y="130"/>
                </a:lnTo>
                <a:lnTo>
                  <a:pt x="6" y="135"/>
                </a:lnTo>
                <a:lnTo>
                  <a:pt x="6" y="146"/>
                </a:lnTo>
                <a:lnTo>
                  <a:pt x="6" y="151"/>
                </a:lnTo>
                <a:lnTo>
                  <a:pt x="6" y="146"/>
                </a:lnTo>
                <a:lnTo>
                  <a:pt x="6" y="135"/>
                </a:lnTo>
                <a:lnTo>
                  <a:pt x="6" y="130"/>
                </a:lnTo>
                <a:lnTo>
                  <a:pt x="6" y="124"/>
                </a:lnTo>
                <a:lnTo>
                  <a:pt x="6" y="119"/>
                </a:lnTo>
                <a:lnTo>
                  <a:pt x="6" y="114"/>
                </a:lnTo>
                <a:lnTo>
                  <a:pt x="6" y="108"/>
                </a:lnTo>
                <a:lnTo>
                  <a:pt x="6" y="114"/>
                </a:lnTo>
                <a:lnTo>
                  <a:pt x="6" y="119"/>
                </a:lnTo>
                <a:lnTo>
                  <a:pt x="6" y="124"/>
                </a:lnTo>
                <a:lnTo>
                  <a:pt x="6" y="130"/>
                </a:lnTo>
                <a:lnTo>
                  <a:pt x="6" y="146"/>
                </a:lnTo>
                <a:lnTo>
                  <a:pt x="6" y="162"/>
                </a:lnTo>
                <a:lnTo>
                  <a:pt x="6" y="151"/>
                </a:lnTo>
                <a:lnTo>
                  <a:pt x="12" y="135"/>
                </a:lnTo>
                <a:lnTo>
                  <a:pt x="12" y="146"/>
                </a:lnTo>
                <a:lnTo>
                  <a:pt x="12" y="157"/>
                </a:lnTo>
                <a:lnTo>
                  <a:pt x="12" y="168"/>
                </a:lnTo>
                <a:lnTo>
                  <a:pt x="12" y="162"/>
                </a:lnTo>
                <a:lnTo>
                  <a:pt x="12" y="146"/>
                </a:lnTo>
                <a:lnTo>
                  <a:pt x="12" y="135"/>
                </a:lnTo>
                <a:lnTo>
                  <a:pt x="12" y="124"/>
                </a:lnTo>
                <a:lnTo>
                  <a:pt x="12" y="119"/>
                </a:lnTo>
                <a:lnTo>
                  <a:pt x="12" y="108"/>
                </a:lnTo>
                <a:lnTo>
                  <a:pt x="12" y="97"/>
                </a:lnTo>
                <a:lnTo>
                  <a:pt x="12" y="76"/>
                </a:lnTo>
                <a:lnTo>
                  <a:pt x="12" y="54"/>
                </a:lnTo>
                <a:lnTo>
                  <a:pt x="12" y="49"/>
                </a:lnTo>
                <a:lnTo>
                  <a:pt x="12" y="65"/>
                </a:lnTo>
                <a:lnTo>
                  <a:pt x="12" y="97"/>
                </a:lnTo>
                <a:lnTo>
                  <a:pt x="12" y="135"/>
                </a:lnTo>
                <a:lnTo>
                  <a:pt x="12" y="173"/>
                </a:lnTo>
                <a:lnTo>
                  <a:pt x="12" y="211"/>
                </a:lnTo>
                <a:lnTo>
                  <a:pt x="12" y="248"/>
                </a:lnTo>
                <a:lnTo>
                  <a:pt x="12" y="254"/>
                </a:lnTo>
                <a:lnTo>
                  <a:pt x="12" y="232"/>
                </a:lnTo>
                <a:lnTo>
                  <a:pt x="12" y="195"/>
                </a:lnTo>
                <a:lnTo>
                  <a:pt x="12" y="157"/>
                </a:lnTo>
                <a:lnTo>
                  <a:pt x="12" y="135"/>
                </a:lnTo>
                <a:lnTo>
                  <a:pt x="12" y="119"/>
                </a:lnTo>
                <a:lnTo>
                  <a:pt x="12" y="87"/>
                </a:lnTo>
                <a:lnTo>
                  <a:pt x="12" y="43"/>
                </a:lnTo>
                <a:lnTo>
                  <a:pt x="12" y="16"/>
                </a:lnTo>
                <a:lnTo>
                  <a:pt x="12" y="33"/>
                </a:lnTo>
                <a:lnTo>
                  <a:pt x="12" y="87"/>
                </a:lnTo>
                <a:lnTo>
                  <a:pt x="12" y="141"/>
                </a:lnTo>
                <a:lnTo>
                  <a:pt x="12" y="173"/>
                </a:lnTo>
                <a:lnTo>
                  <a:pt x="12" y="195"/>
                </a:lnTo>
                <a:lnTo>
                  <a:pt x="12" y="205"/>
                </a:lnTo>
                <a:lnTo>
                  <a:pt x="12" y="200"/>
                </a:lnTo>
                <a:lnTo>
                  <a:pt x="12" y="178"/>
                </a:lnTo>
                <a:lnTo>
                  <a:pt x="12" y="157"/>
                </a:lnTo>
                <a:lnTo>
                  <a:pt x="12" y="135"/>
                </a:lnTo>
                <a:lnTo>
                  <a:pt x="12" y="114"/>
                </a:lnTo>
                <a:lnTo>
                  <a:pt x="12" y="92"/>
                </a:lnTo>
                <a:lnTo>
                  <a:pt x="12" y="65"/>
                </a:lnTo>
                <a:lnTo>
                  <a:pt x="12" y="49"/>
                </a:lnTo>
                <a:lnTo>
                  <a:pt x="12" y="54"/>
                </a:lnTo>
                <a:lnTo>
                  <a:pt x="12" y="76"/>
                </a:lnTo>
                <a:lnTo>
                  <a:pt x="12" y="108"/>
                </a:lnTo>
                <a:lnTo>
                  <a:pt x="12" y="130"/>
                </a:lnTo>
                <a:lnTo>
                  <a:pt x="12" y="146"/>
                </a:lnTo>
                <a:lnTo>
                  <a:pt x="12" y="168"/>
                </a:lnTo>
                <a:lnTo>
                  <a:pt x="12" y="178"/>
                </a:lnTo>
                <a:lnTo>
                  <a:pt x="12" y="168"/>
                </a:lnTo>
                <a:lnTo>
                  <a:pt x="12" y="146"/>
                </a:lnTo>
                <a:lnTo>
                  <a:pt x="12" y="135"/>
                </a:lnTo>
                <a:lnTo>
                  <a:pt x="12" y="141"/>
                </a:lnTo>
                <a:lnTo>
                  <a:pt x="12" y="151"/>
                </a:lnTo>
                <a:lnTo>
                  <a:pt x="12" y="146"/>
                </a:lnTo>
                <a:lnTo>
                  <a:pt x="12" y="130"/>
                </a:lnTo>
                <a:lnTo>
                  <a:pt x="12" y="119"/>
                </a:lnTo>
                <a:lnTo>
                  <a:pt x="12" y="124"/>
                </a:lnTo>
                <a:lnTo>
                  <a:pt x="12" y="130"/>
                </a:lnTo>
                <a:lnTo>
                  <a:pt x="12" y="135"/>
                </a:lnTo>
                <a:lnTo>
                  <a:pt x="12" y="141"/>
                </a:lnTo>
                <a:lnTo>
                  <a:pt x="12" y="146"/>
                </a:lnTo>
                <a:lnTo>
                  <a:pt x="12" y="135"/>
                </a:lnTo>
                <a:lnTo>
                  <a:pt x="12" y="124"/>
                </a:lnTo>
                <a:lnTo>
                  <a:pt x="12" y="130"/>
                </a:lnTo>
                <a:lnTo>
                  <a:pt x="12" y="141"/>
                </a:lnTo>
                <a:lnTo>
                  <a:pt x="12" y="146"/>
                </a:lnTo>
                <a:lnTo>
                  <a:pt x="12" y="151"/>
                </a:lnTo>
                <a:lnTo>
                  <a:pt x="12" y="146"/>
                </a:lnTo>
                <a:lnTo>
                  <a:pt x="12" y="135"/>
                </a:lnTo>
                <a:lnTo>
                  <a:pt x="12" y="141"/>
                </a:lnTo>
                <a:lnTo>
                  <a:pt x="12" y="146"/>
                </a:lnTo>
                <a:lnTo>
                  <a:pt x="18" y="135"/>
                </a:lnTo>
                <a:lnTo>
                  <a:pt x="18" y="119"/>
                </a:lnTo>
                <a:lnTo>
                  <a:pt x="18" y="108"/>
                </a:lnTo>
                <a:lnTo>
                  <a:pt x="18" y="103"/>
                </a:lnTo>
                <a:lnTo>
                  <a:pt x="18" y="97"/>
                </a:lnTo>
                <a:lnTo>
                  <a:pt x="18" y="87"/>
                </a:lnTo>
                <a:lnTo>
                  <a:pt x="18" y="97"/>
                </a:lnTo>
                <a:lnTo>
                  <a:pt x="18" y="119"/>
                </a:lnTo>
                <a:lnTo>
                  <a:pt x="18" y="135"/>
                </a:lnTo>
                <a:lnTo>
                  <a:pt x="18" y="141"/>
                </a:lnTo>
                <a:lnTo>
                  <a:pt x="18" y="135"/>
                </a:lnTo>
                <a:lnTo>
                  <a:pt x="18" y="141"/>
                </a:lnTo>
                <a:lnTo>
                  <a:pt x="18" y="135"/>
                </a:lnTo>
                <a:lnTo>
                  <a:pt x="18" y="141"/>
                </a:lnTo>
                <a:lnTo>
                  <a:pt x="18" y="130"/>
                </a:lnTo>
                <a:lnTo>
                  <a:pt x="18" y="124"/>
                </a:lnTo>
                <a:lnTo>
                  <a:pt x="18" y="130"/>
                </a:lnTo>
                <a:lnTo>
                  <a:pt x="18" y="141"/>
                </a:lnTo>
                <a:lnTo>
                  <a:pt x="18" y="151"/>
                </a:lnTo>
                <a:lnTo>
                  <a:pt x="18" y="146"/>
                </a:lnTo>
                <a:lnTo>
                  <a:pt x="18" y="141"/>
                </a:lnTo>
                <a:lnTo>
                  <a:pt x="18" y="130"/>
                </a:lnTo>
                <a:lnTo>
                  <a:pt x="18" y="119"/>
                </a:lnTo>
                <a:lnTo>
                  <a:pt x="18" y="108"/>
                </a:lnTo>
                <a:lnTo>
                  <a:pt x="18" y="92"/>
                </a:lnTo>
                <a:lnTo>
                  <a:pt x="18" y="114"/>
                </a:lnTo>
                <a:lnTo>
                  <a:pt x="18" y="135"/>
                </a:lnTo>
                <a:lnTo>
                  <a:pt x="18" y="157"/>
                </a:lnTo>
                <a:lnTo>
                  <a:pt x="18" y="141"/>
                </a:lnTo>
                <a:lnTo>
                  <a:pt x="18" y="114"/>
                </a:lnTo>
                <a:lnTo>
                  <a:pt x="18" y="97"/>
                </a:lnTo>
                <a:lnTo>
                  <a:pt x="18" y="108"/>
                </a:lnTo>
                <a:lnTo>
                  <a:pt x="18" y="135"/>
                </a:lnTo>
                <a:lnTo>
                  <a:pt x="18" y="168"/>
                </a:lnTo>
                <a:lnTo>
                  <a:pt x="18" y="189"/>
                </a:lnTo>
                <a:lnTo>
                  <a:pt x="18" y="205"/>
                </a:lnTo>
                <a:lnTo>
                  <a:pt x="18" y="195"/>
                </a:lnTo>
                <a:lnTo>
                  <a:pt x="18" y="173"/>
                </a:lnTo>
                <a:lnTo>
                  <a:pt x="18" y="146"/>
                </a:lnTo>
                <a:lnTo>
                  <a:pt x="18" y="135"/>
                </a:lnTo>
                <a:lnTo>
                  <a:pt x="18" y="124"/>
                </a:lnTo>
                <a:lnTo>
                  <a:pt x="18" y="103"/>
                </a:lnTo>
                <a:lnTo>
                  <a:pt x="18" y="70"/>
                </a:lnTo>
                <a:lnTo>
                  <a:pt x="18" y="54"/>
                </a:lnTo>
                <a:lnTo>
                  <a:pt x="18" y="70"/>
                </a:lnTo>
                <a:lnTo>
                  <a:pt x="18" y="103"/>
                </a:lnTo>
                <a:lnTo>
                  <a:pt x="18" y="141"/>
                </a:lnTo>
                <a:lnTo>
                  <a:pt x="18" y="157"/>
                </a:lnTo>
                <a:lnTo>
                  <a:pt x="18" y="178"/>
                </a:lnTo>
                <a:lnTo>
                  <a:pt x="18" y="195"/>
                </a:lnTo>
                <a:lnTo>
                  <a:pt x="18" y="173"/>
                </a:lnTo>
                <a:lnTo>
                  <a:pt x="18" y="151"/>
                </a:lnTo>
                <a:lnTo>
                  <a:pt x="18" y="135"/>
                </a:lnTo>
                <a:lnTo>
                  <a:pt x="18" y="130"/>
                </a:lnTo>
                <a:lnTo>
                  <a:pt x="18" y="124"/>
                </a:lnTo>
                <a:lnTo>
                  <a:pt x="18" y="119"/>
                </a:lnTo>
                <a:lnTo>
                  <a:pt x="18" y="103"/>
                </a:lnTo>
                <a:lnTo>
                  <a:pt x="18" y="76"/>
                </a:lnTo>
                <a:lnTo>
                  <a:pt x="18" y="54"/>
                </a:lnTo>
                <a:lnTo>
                  <a:pt x="18" y="92"/>
                </a:lnTo>
                <a:lnTo>
                  <a:pt x="18" y="141"/>
                </a:lnTo>
                <a:lnTo>
                  <a:pt x="18" y="173"/>
                </a:lnTo>
                <a:lnTo>
                  <a:pt x="18" y="189"/>
                </a:lnTo>
                <a:lnTo>
                  <a:pt x="18" y="178"/>
                </a:lnTo>
                <a:lnTo>
                  <a:pt x="18" y="157"/>
                </a:lnTo>
                <a:lnTo>
                  <a:pt x="18" y="135"/>
                </a:lnTo>
                <a:lnTo>
                  <a:pt x="18" y="119"/>
                </a:lnTo>
                <a:lnTo>
                  <a:pt x="18" y="114"/>
                </a:lnTo>
                <a:lnTo>
                  <a:pt x="18" y="108"/>
                </a:lnTo>
                <a:lnTo>
                  <a:pt x="24" y="97"/>
                </a:lnTo>
                <a:lnTo>
                  <a:pt x="24" y="81"/>
                </a:lnTo>
                <a:lnTo>
                  <a:pt x="24" y="76"/>
                </a:lnTo>
                <a:lnTo>
                  <a:pt x="24" y="87"/>
                </a:lnTo>
                <a:lnTo>
                  <a:pt x="24" y="92"/>
                </a:lnTo>
                <a:lnTo>
                  <a:pt x="24" y="103"/>
                </a:lnTo>
                <a:lnTo>
                  <a:pt x="24" y="119"/>
                </a:lnTo>
                <a:lnTo>
                  <a:pt x="24" y="135"/>
                </a:lnTo>
                <a:lnTo>
                  <a:pt x="24" y="141"/>
                </a:lnTo>
                <a:lnTo>
                  <a:pt x="24" y="151"/>
                </a:lnTo>
                <a:lnTo>
                  <a:pt x="24" y="173"/>
                </a:lnTo>
                <a:lnTo>
                  <a:pt x="24" y="184"/>
                </a:lnTo>
                <a:lnTo>
                  <a:pt x="24" y="173"/>
                </a:lnTo>
                <a:lnTo>
                  <a:pt x="24" y="162"/>
                </a:lnTo>
                <a:lnTo>
                  <a:pt x="24" y="157"/>
                </a:lnTo>
                <a:lnTo>
                  <a:pt x="24" y="168"/>
                </a:lnTo>
                <a:lnTo>
                  <a:pt x="24" y="173"/>
                </a:lnTo>
                <a:lnTo>
                  <a:pt x="24" y="168"/>
                </a:lnTo>
                <a:lnTo>
                  <a:pt x="24" y="162"/>
                </a:lnTo>
                <a:lnTo>
                  <a:pt x="24" y="157"/>
                </a:lnTo>
                <a:lnTo>
                  <a:pt x="24" y="151"/>
                </a:lnTo>
                <a:lnTo>
                  <a:pt x="24" y="146"/>
                </a:lnTo>
                <a:lnTo>
                  <a:pt x="24" y="130"/>
                </a:lnTo>
                <a:lnTo>
                  <a:pt x="24" y="108"/>
                </a:lnTo>
                <a:lnTo>
                  <a:pt x="24" y="103"/>
                </a:lnTo>
                <a:lnTo>
                  <a:pt x="24" y="97"/>
                </a:lnTo>
                <a:lnTo>
                  <a:pt x="24" y="87"/>
                </a:lnTo>
                <a:lnTo>
                  <a:pt x="24" y="76"/>
                </a:lnTo>
                <a:lnTo>
                  <a:pt x="24" y="70"/>
                </a:lnTo>
                <a:lnTo>
                  <a:pt x="24" y="76"/>
                </a:lnTo>
                <a:lnTo>
                  <a:pt x="24" y="87"/>
                </a:lnTo>
                <a:lnTo>
                  <a:pt x="24" y="103"/>
                </a:lnTo>
                <a:lnTo>
                  <a:pt x="24" y="114"/>
                </a:lnTo>
                <a:lnTo>
                  <a:pt x="24" y="124"/>
                </a:lnTo>
                <a:lnTo>
                  <a:pt x="24" y="151"/>
                </a:lnTo>
                <a:lnTo>
                  <a:pt x="24" y="168"/>
                </a:lnTo>
                <a:lnTo>
                  <a:pt x="24" y="173"/>
                </a:lnTo>
                <a:lnTo>
                  <a:pt x="24" y="168"/>
                </a:lnTo>
                <a:lnTo>
                  <a:pt x="24" y="162"/>
                </a:lnTo>
                <a:lnTo>
                  <a:pt x="24" y="151"/>
                </a:lnTo>
                <a:lnTo>
                  <a:pt x="24" y="146"/>
                </a:lnTo>
                <a:lnTo>
                  <a:pt x="24" y="141"/>
                </a:lnTo>
                <a:lnTo>
                  <a:pt x="24" y="135"/>
                </a:lnTo>
                <a:lnTo>
                  <a:pt x="24" y="141"/>
                </a:lnTo>
                <a:lnTo>
                  <a:pt x="24" y="151"/>
                </a:lnTo>
                <a:lnTo>
                  <a:pt x="24" y="162"/>
                </a:lnTo>
                <a:lnTo>
                  <a:pt x="24" y="151"/>
                </a:lnTo>
                <a:lnTo>
                  <a:pt x="24" y="135"/>
                </a:lnTo>
                <a:lnTo>
                  <a:pt x="24" y="119"/>
                </a:lnTo>
                <a:lnTo>
                  <a:pt x="24" y="114"/>
                </a:lnTo>
                <a:lnTo>
                  <a:pt x="24" y="97"/>
                </a:lnTo>
                <a:lnTo>
                  <a:pt x="24" y="81"/>
                </a:lnTo>
                <a:lnTo>
                  <a:pt x="24" y="97"/>
                </a:lnTo>
                <a:lnTo>
                  <a:pt x="24" y="124"/>
                </a:lnTo>
                <a:lnTo>
                  <a:pt x="24" y="141"/>
                </a:lnTo>
                <a:lnTo>
                  <a:pt x="24" y="146"/>
                </a:lnTo>
                <a:lnTo>
                  <a:pt x="24" y="151"/>
                </a:lnTo>
                <a:lnTo>
                  <a:pt x="24" y="173"/>
                </a:lnTo>
                <a:lnTo>
                  <a:pt x="24" y="200"/>
                </a:lnTo>
                <a:lnTo>
                  <a:pt x="24" y="205"/>
                </a:lnTo>
                <a:lnTo>
                  <a:pt x="24" y="184"/>
                </a:lnTo>
                <a:lnTo>
                  <a:pt x="24" y="146"/>
                </a:lnTo>
                <a:lnTo>
                  <a:pt x="24" y="108"/>
                </a:lnTo>
                <a:lnTo>
                  <a:pt x="24" y="97"/>
                </a:lnTo>
                <a:lnTo>
                  <a:pt x="24" y="103"/>
                </a:lnTo>
                <a:lnTo>
                  <a:pt x="24" y="114"/>
                </a:lnTo>
                <a:lnTo>
                  <a:pt x="24" y="135"/>
                </a:lnTo>
                <a:lnTo>
                  <a:pt x="24" y="157"/>
                </a:lnTo>
                <a:lnTo>
                  <a:pt x="24" y="168"/>
                </a:lnTo>
                <a:lnTo>
                  <a:pt x="24" y="162"/>
                </a:lnTo>
                <a:lnTo>
                  <a:pt x="24" y="157"/>
                </a:lnTo>
                <a:lnTo>
                  <a:pt x="30" y="151"/>
                </a:lnTo>
                <a:lnTo>
                  <a:pt x="30" y="135"/>
                </a:lnTo>
                <a:lnTo>
                  <a:pt x="30" y="124"/>
                </a:lnTo>
                <a:lnTo>
                  <a:pt x="30" y="108"/>
                </a:lnTo>
                <a:lnTo>
                  <a:pt x="30" y="87"/>
                </a:lnTo>
                <a:lnTo>
                  <a:pt x="30" y="76"/>
                </a:lnTo>
                <a:lnTo>
                  <a:pt x="30" y="81"/>
                </a:lnTo>
                <a:lnTo>
                  <a:pt x="30" y="87"/>
                </a:lnTo>
                <a:lnTo>
                  <a:pt x="30" y="92"/>
                </a:lnTo>
                <a:lnTo>
                  <a:pt x="30" y="97"/>
                </a:lnTo>
                <a:lnTo>
                  <a:pt x="30" y="108"/>
                </a:lnTo>
                <a:lnTo>
                  <a:pt x="30" y="124"/>
                </a:lnTo>
                <a:lnTo>
                  <a:pt x="30" y="151"/>
                </a:lnTo>
                <a:lnTo>
                  <a:pt x="30" y="173"/>
                </a:lnTo>
                <a:lnTo>
                  <a:pt x="30" y="157"/>
                </a:lnTo>
                <a:lnTo>
                  <a:pt x="30" y="141"/>
                </a:lnTo>
                <a:lnTo>
                  <a:pt x="30" y="135"/>
                </a:lnTo>
                <a:lnTo>
                  <a:pt x="30" y="130"/>
                </a:lnTo>
                <a:lnTo>
                  <a:pt x="30" y="124"/>
                </a:lnTo>
                <a:lnTo>
                  <a:pt x="30" y="130"/>
                </a:lnTo>
                <a:lnTo>
                  <a:pt x="30" y="141"/>
                </a:lnTo>
                <a:lnTo>
                  <a:pt x="30" y="151"/>
                </a:lnTo>
                <a:lnTo>
                  <a:pt x="30" y="157"/>
                </a:lnTo>
                <a:lnTo>
                  <a:pt x="30" y="146"/>
                </a:lnTo>
                <a:lnTo>
                  <a:pt x="30" y="130"/>
                </a:lnTo>
                <a:lnTo>
                  <a:pt x="30" y="119"/>
                </a:lnTo>
                <a:lnTo>
                  <a:pt x="30" y="114"/>
                </a:lnTo>
                <a:lnTo>
                  <a:pt x="30" y="108"/>
                </a:lnTo>
                <a:lnTo>
                  <a:pt x="30" y="114"/>
                </a:lnTo>
                <a:lnTo>
                  <a:pt x="30" y="124"/>
                </a:lnTo>
                <a:lnTo>
                  <a:pt x="30" y="141"/>
                </a:lnTo>
                <a:lnTo>
                  <a:pt x="30" y="146"/>
                </a:lnTo>
                <a:lnTo>
                  <a:pt x="30" y="141"/>
                </a:lnTo>
                <a:lnTo>
                  <a:pt x="30" y="130"/>
                </a:lnTo>
                <a:lnTo>
                  <a:pt x="30" y="119"/>
                </a:lnTo>
                <a:lnTo>
                  <a:pt x="30" y="114"/>
                </a:lnTo>
                <a:lnTo>
                  <a:pt x="30" y="124"/>
                </a:lnTo>
                <a:lnTo>
                  <a:pt x="30" y="135"/>
                </a:lnTo>
                <a:lnTo>
                  <a:pt x="30" y="151"/>
                </a:lnTo>
                <a:lnTo>
                  <a:pt x="30" y="162"/>
                </a:lnTo>
                <a:lnTo>
                  <a:pt x="30" y="157"/>
                </a:lnTo>
                <a:lnTo>
                  <a:pt x="30" y="146"/>
                </a:lnTo>
                <a:lnTo>
                  <a:pt x="30" y="141"/>
                </a:lnTo>
                <a:lnTo>
                  <a:pt x="30" y="151"/>
                </a:lnTo>
                <a:lnTo>
                  <a:pt x="30" y="157"/>
                </a:lnTo>
                <a:lnTo>
                  <a:pt x="30" y="146"/>
                </a:lnTo>
                <a:lnTo>
                  <a:pt x="30" y="141"/>
                </a:lnTo>
                <a:lnTo>
                  <a:pt x="30" y="146"/>
                </a:lnTo>
                <a:lnTo>
                  <a:pt x="30" y="141"/>
                </a:lnTo>
                <a:lnTo>
                  <a:pt x="30" y="119"/>
                </a:lnTo>
                <a:lnTo>
                  <a:pt x="30" y="103"/>
                </a:lnTo>
                <a:lnTo>
                  <a:pt x="30" y="108"/>
                </a:lnTo>
                <a:lnTo>
                  <a:pt x="30" y="103"/>
                </a:lnTo>
                <a:lnTo>
                  <a:pt x="30" y="97"/>
                </a:lnTo>
                <a:lnTo>
                  <a:pt x="30" y="103"/>
                </a:lnTo>
                <a:lnTo>
                  <a:pt x="30" y="92"/>
                </a:lnTo>
                <a:lnTo>
                  <a:pt x="30" y="76"/>
                </a:lnTo>
                <a:lnTo>
                  <a:pt x="30" y="103"/>
                </a:lnTo>
                <a:lnTo>
                  <a:pt x="30" y="141"/>
                </a:lnTo>
                <a:lnTo>
                  <a:pt x="30" y="178"/>
                </a:lnTo>
                <a:lnTo>
                  <a:pt x="30" y="211"/>
                </a:lnTo>
                <a:lnTo>
                  <a:pt x="30" y="243"/>
                </a:lnTo>
                <a:lnTo>
                  <a:pt x="30" y="270"/>
                </a:lnTo>
                <a:lnTo>
                  <a:pt x="30" y="275"/>
                </a:lnTo>
                <a:lnTo>
                  <a:pt x="30" y="248"/>
                </a:lnTo>
                <a:lnTo>
                  <a:pt x="30" y="205"/>
                </a:lnTo>
                <a:lnTo>
                  <a:pt x="30" y="162"/>
                </a:lnTo>
                <a:lnTo>
                  <a:pt x="30" y="124"/>
                </a:lnTo>
                <a:lnTo>
                  <a:pt x="30" y="103"/>
                </a:lnTo>
                <a:lnTo>
                  <a:pt x="30" y="87"/>
                </a:lnTo>
                <a:lnTo>
                  <a:pt x="36" y="65"/>
                </a:lnTo>
                <a:lnTo>
                  <a:pt x="36" y="49"/>
                </a:lnTo>
                <a:lnTo>
                  <a:pt x="36" y="60"/>
                </a:lnTo>
                <a:lnTo>
                  <a:pt x="36" y="87"/>
                </a:lnTo>
                <a:lnTo>
                  <a:pt x="36" y="114"/>
                </a:lnTo>
                <a:lnTo>
                  <a:pt x="36" y="124"/>
                </a:lnTo>
                <a:lnTo>
                  <a:pt x="36" y="119"/>
                </a:lnTo>
                <a:lnTo>
                  <a:pt x="36" y="124"/>
                </a:lnTo>
                <a:lnTo>
                  <a:pt x="36" y="135"/>
                </a:lnTo>
                <a:lnTo>
                  <a:pt x="36" y="141"/>
                </a:lnTo>
                <a:lnTo>
                  <a:pt x="36" y="135"/>
                </a:lnTo>
                <a:lnTo>
                  <a:pt x="36" y="130"/>
                </a:lnTo>
                <a:lnTo>
                  <a:pt x="36" y="124"/>
                </a:lnTo>
                <a:lnTo>
                  <a:pt x="36" y="119"/>
                </a:lnTo>
                <a:lnTo>
                  <a:pt x="36" y="108"/>
                </a:lnTo>
                <a:lnTo>
                  <a:pt x="36" y="76"/>
                </a:lnTo>
                <a:lnTo>
                  <a:pt x="36" y="60"/>
                </a:lnTo>
                <a:lnTo>
                  <a:pt x="36" y="70"/>
                </a:lnTo>
                <a:lnTo>
                  <a:pt x="36" y="108"/>
                </a:lnTo>
                <a:lnTo>
                  <a:pt x="36" y="135"/>
                </a:lnTo>
                <a:lnTo>
                  <a:pt x="36" y="141"/>
                </a:lnTo>
                <a:lnTo>
                  <a:pt x="36" y="146"/>
                </a:lnTo>
                <a:lnTo>
                  <a:pt x="36" y="168"/>
                </a:lnTo>
                <a:lnTo>
                  <a:pt x="36" y="189"/>
                </a:lnTo>
                <a:lnTo>
                  <a:pt x="36" y="205"/>
                </a:lnTo>
                <a:lnTo>
                  <a:pt x="36" y="211"/>
                </a:lnTo>
                <a:lnTo>
                  <a:pt x="36" y="205"/>
                </a:lnTo>
                <a:lnTo>
                  <a:pt x="36" y="195"/>
                </a:lnTo>
                <a:lnTo>
                  <a:pt x="36" y="178"/>
                </a:lnTo>
                <a:lnTo>
                  <a:pt x="36" y="151"/>
                </a:lnTo>
                <a:lnTo>
                  <a:pt x="36" y="124"/>
                </a:lnTo>
                <a:lnTo>
                  <a:pt x="36" y="103"/>
                </a:lnTo>
                <a:lnTo>
                  <a:pt x="36" y="92"/>
                </a:lnTo>
                <a:lnTo>
                  <a:pt x="36" y="87"/>
                </a:lnTo>
                <a:lnTo>
                  <a:pt x="36" y="92"/>
                </a:lnTo>
                <a:lnTo>
                  <a:pt x="36" y="103"/>
                </a:lnTo>
                <a:lnTo>
                  <a:pt x="36" y="97"/>
                </a:lnTo>
                <a:lnTo>
                  <a:pt x="36" y="92"/>
                </a:lnTo>
                <a:lnTo>
                  <a:pt x="36" y="97"/>
                </a:lnTo>
                <a:lnTo>
                  <a:pt x="36" y="108"/>
                </a:lnTo>
                <a:lnTo>
                  <a:pt x="36" y="119"/>
                </a:lnTo>
                <a:lnTo>
                  <a:pt x="36" y="124"/>
                </a:lnTo>
                <a:lnTo>
                  <a:pt x="36" y="135"/>
                </a:lnTo>
                <a:lnTo>
                  <a:pt x="36" y="162"/>
                </a:lnTo>
                <a:lnTo>
                  <a:pt x="36" y="173"/>
                </a:lnTo>
                <a:lnTo>
                  <a:pt x="36" y="168"/>
                </a:lnTo>
                <a:lnTo>
                  <a:pt x="36" y="151"/>
                </a:lnTo>
                <a:lnTo>
                  <a:pt x="36" y="141"/>
                </a:lnTo>
                <a:lnTo>
                  <a:pt x="36" y="135"/>
                </a:lnTo>
                <a:lnTo>
                  <a:pt x="36" y="130"/>
                </a:lnTo>
                <a:lnTo>
                  <a:pt x="36" y="135"/>
                </a:lnTo>
                <a:lnTo>
                  <a:pt x="36" y="146"/>
                </a:lnTo>
                <a:lnTo>
                  <a:pt x="36" y="162"/>
                </a:lnTo>
                <a:lnTo>
                  <a:pt x="36" y="173"/>
                </a:lnTo>
                <a:lnTo>
                  <a:pt x="36" y="157"/>
                </a:lnTo>
                <a:lnTo>
                  <a:pt x="36" y="124"/>
                </a:lnTo>
                <a:lnTo>
                  <a:pt x="36" y="97"/>
                </a:lnTo>
                <a:lnTo>
                  <a:pt x="36" y="81"/>
                </a:lnTo>
                <a:lnTo>
                  <a:pt x="36" y="76"/>
                </a:lnTo>
                <a:lnTo>
                  <a:pt x="36" y="87"/>
                </a:lnTo>
                <a:lnTo>
                  <a:pt x="36" y="114"/>
                </a:lnTo>
                <a:lnTo>
                  <a:pt x="36" y="141"/>
                </a:lnTo>
                <a:lnTo>
                  <a:pt x="36" y="162"/>
                </a:lnTo>
                <a:lnTo>
                  <a:pt x="36" y="173"/>
                </a:lnTo>
                <a:lnTo>
                  <a:pt x="36" y="157"/>
                </a:lnTo>
                <a:lnTo>
                  <a:pt x="36" y="124"/>
                </a:lnTo>
                <a:lnTo>
                  <a:pt x="36" y="92"/>
                </a:lnTo>
                <a:lnTo>
                  <a:pt x="36" y="76"/>
                </a:lnTo>
                <a:lnTo>
                  <a:pt x="36" y="81"/>
                </a:lnTo>
                <a:lnTo>
                  <a:pt x="36" y="114"/>
                </a:lnTo>
                <a:lnTo>
                  <a:pt x="36" y="151"/>
                </a:lnTo>
                <a:lnTo>
                  <a:pt x="36" y="173"/>
                </a:lnTo>
                <a:lnTo>
                  <a:pt x="36" y="184"/>
                </a:lnTo>
                <a:lnTo>
                  <a:pt x="42" y="189"/>
                </a:lnTo>
                <a:lnTo>
                  <a:pt x="42" y="173"/>
                </a:lnTo>
                <a:lnTo>
                  <a:pt x="42" y="141"/>
                </a:lnTo>
                <a:lnTo>
                  <a:pt x="42" y="114"/>
                </a:lnTo>
                <a:lnTo>
                  <a:pt x="42" y="97"/>
                </a:lnTo>
                <a:lnTo>
                  <a:pt x="42" y="108"/>
                </a:lnTo>
                <a:lnTo>
                  <a:pt x="42" y="124"/>
                </a:lnTo>
                <a:lnTo>
                  <a:pt x="42" y="141"/>
                </a:lnTo>
                <a:lnTo>
                  <a:pt x="42" y="146"/>
                </a:lnTo>
                <a:lnTo>
                  <a:pt x="42" y="162"/>
                </a:lnTo>
                <a:lnTo>
                  <a:pt x="42" y="178"/>
                </a:lnTo>
                <a:lnTo>
                  <a:pt x="42" y="173"/>
                </a:lnTo>
                <a:lnTo>
                  <a:pt x="42" y="151"/>
                </a:lnTo>
                <a:lnTo>
                  <a:pt x="42" y="124"/>
                </a:lnTo>
                <a:lnTo>
                  <a:pt x="42" y="119"/>
                </a:lnTo>
                <a:lnTo>
                  <a:pt x="42" y="108"/>
                </a:lnTo>
                <a:lnTo>
                  <a:pt x="42" y="92"/>
                </a:lnTo>
                <a:lnTo>
                  <a:pt x="42" y="81"/>
                </a:lnTo>
                <a:lnTo>
                  <a:pt x="42" y="103"/>
                </a:lnTo>
                <a:lnTo>
                  <a:pt x="42" y="130"/>
                </a:lnTo>
                <a:lnTo>
                  <a:pt x="42" y="146"/>
                </a:lnTo>
                <a:lnTo>
                  <a:pt x="42" y="157"/>
                </a:lnTo>
                <a:lnTo>
                  <a:pt x="42" y="162"/>
                </a:lnTo>
                <a:lnTo>
                  <a:pt x="42" y="146"/>
                </a:lnTo>
                <a:lnTo>
                  <a:pt x="42" y="130"/>
                </a:lnTo>
                <a:lnTo>
                  <a:pt x="42" y="119"/>
                </a:lnTo>
                <a:lnTo>
                  <a:pt x="42" y="130"/>
                </a:lnTo>
                <a:lnTo>
                  <a:pt x="42" y="124"/>
                </a:lnTo>
                <a:lnTo>
                  <a:pt x="42" y="97"/>
                </a:lnTo>
                <a:lnTo>
                  <a:pt x="42" y="54"/>
                </a:lnTo>
                <a:lnTo>
                  <a:pt x="42" y="22"/>
                </a:lnTo>
                <a:lnTo>
                  <a:pt x="42" y="43"/>
                </a:lnTo>
                <a:lnTo>
                  <a:pt x="42" y="97"/>
                </a:lnTo>
                <a:lnTo>
                  <a:pt x="42" y="151"/>
                </a:lnTo>
                <a:lnTo>
                  <a:pt x="42" y="173"/>
                </a:lnTo>
                <a:lnTo>
                  <a:pt x="42" y="189"/>
                </a:lnTo>
                <a:lnTo>
                  <a:pt x="42" y="205"/>
                </a:lnTo>
                <a:lnTo>
                  <a:pt x="42" y="216"/>
                </a:lnTo>
                <a:lnTo>
                  <a:pt x="42" y="200"/>
                </a:lnTo>
                <a:lnTo>
                  <a:pt x="42" y="173"/>
                </a:lnTo>
                <a:lnTo>
                  <a:pt x="42" y="135"/>
                </a:lnTo>
                <a:lnTo>
                  <a:pt x="42" y="114"/>
                </a:lnTo>
                <a:lnTo>
                  <a:pt x="42" y="108"/>
                </a:lnTo>
                <a:lnTo>
                  <a:pt x="42" y="114"/>
                </a:lnTo>
                <a:lnTo>
                  <a:pt x="42" y="130"/>
                </a:lnTo>
                <a:lnTo>
                  <a:pt x="42" y="146"/>
                </a:lnTo>
                <a:lnTo>
                  <a:pt x="42" y="168"/>
                </a:lnTo>
                <a:lnTo>
                  <a:pt x="42" y="184"/>
                </a:lnTo>
                <a:lnTo>
                  <a:pt x="42" y="200"/>
                </a:lnTo>
                <a:lnTo>
                  <a:pt x="42" y="195"/>
                </a:lnTo>
                <a:lnTo>
                  <a:pt x="42" y="178"/>
                </a:lnTo>
                <a:lnTo>
                  <a:pt x="42" y="151"/>
                </a:lnTo>
                <a:lnTo>
                  <a:pt x="42" y="135"/>
                </a:lnTo>
                <a:lnTo>
                  <a:pt x="42" y="130"/>
                </a:lnTo>
                <a:lnTo>
                  <a:pt x="42" y="119"/>
                </a:lnTo>
                <a:lnTo>
                  <a:pt x="42" y="114"/>
                </a:lnTo>
                <a:lnTo>
                  <a:pt x="42" y="103"/>
                </a:lnTo>
                <a:lnTo>
                  <a:pt x="42" y="92"/>
                </a:lnTo>
                <a:lnTo>
                  <a:pt x="42" y="81"/>
                </a:lnTo>
                <a:lnTo>
                  <a:pt x="42" y="92"/>
                </a:lnTo>
                <a:lnTo>
                  <a:pt x="42" y="108"/>
                </a:lnTo>
                <a:lnTo>
                  <a:pt x="42" y="114"/>
                </a:lnTo>
                <a:lnTo>
                  <a:pt x="42" y="97"/>
                </a:lnTo>
                <a:lnTo>
                  <a:pt x="42" y="81"/>
                </a:lnTo>
                <a:lnTo>
                  <a:pt x="42" y="76"/>
                </a:lnTo>
                <a:lnTo>
                  <a:pt x="42" y="92"/>
                </a:lnTo>
                <a:lnTo>
                  <a:pt x="42" y="114"/>
                </a:lnTo>
                <a:lnTo>
                  <a:pt x="42" y="135"/>
                </a:lnTo>
                <a:lnTo>
                  <a:pt x="42" y="157"/>
                </a:lnTo>
                <a:lnTo>
                  <a:pt x="42" y="184"/>
                </a:lnTo>
                <a:lnTo>
                  <a:pt x="42" y="211"/>
                </a:lnTo>
                <a:lnTo>
                  <a:pt x="42" y="216"/>
                </a:lnTo>
                <a:lnTo>
                  <a:pt x="42" y="205"/>
                </a:lnTo>
                <a:lnTo>
                  <a:pt x="42" y="184"/>
                </a:lnTo>
                <a:lnTo>
                  <a:pt x="48" y="157"/>
                </a:lnTo>
                <a:lnTo>
                  <a:pt x="48" y="130"/>
                </a:lnTo>
                <a:lnTo>
                  <a:pt x="48" y="119"/>
                </a:lnTo>
                <a:lnTo>
                  <a:pt x="48" y="108"/>
                </a:lnTo>
                <a:lnTo>
                  <a:pt x="48" y="92"/>
                </a:lnTo>
                <a:lnTo>
                  <a:pt x="48" y="70"/>
                </a:lnTo>
                <a:lnTo>
                  <a:pt x="48" y="43"/>
                </a:lnTo>
                <a:lnTo>
                  <a:pt x="48" y="27"/>
                </a:lnTo>
                <a:lnTo>
                  <a:pt x="48" y="11"/>
                </a:lnTo>
                <a:lnTo>
                  <a:pt x="48" y="0"/>
                </a:lnTo>
                <a:lnTo>
                  <a:pt x="48" y="6"/>
                </a:lnTo>
                <a:lnTo>
                  <a:pt x="48" y="33"/>
                </a:lnTo>
                <a:lnTo>
                  <a:pt x="48" y="81"/>
                </a:lnTo>
                <a:lnTo>
                  <a:pt x="48" y="151"/>
                </a:lnTo>
                <a:lnTo>
                  <a:pt x="48" y="221"/>
                </a:lnTo>
                <a:lnTo>
                  <a:pt x="48" y="275"/>
                </a:lnTo>
                <a:lnTo>
                  <a:pt x="48" y="297"/>
                </a:lnTo>
                <a:lnTo>
                  <a:pt x="48" y="286"/>
                </a:lnTo>
                <a:lnTo>
                  <a:pt x="48" y="270"/>
                </a:lnTo>
                <a:lnTo>
                  <a:pt x="48" y="265"/>
                </a:lnTo>
                <a:lnTo>
                  <a:pt x="48" y="248"/>
                </a:lnTo>
                <a:lnTo>
                  <a:pt x="48" y="216"/>
                </a:lnTo>
                <a:lnTo>
                  <a:pt x="48" y="173"/>
                </a:lnTo>
                <a:lnTo>
                  <a:pt x="48" y="141"/>
                </a:lnTo>
                <a:lnTo>
                  <a:pt x="48" y="119"/>
                </a:lnTo>
                <a:lnTo>
                  <a:pt x="48" y="92"/>
                </a:lnTo>
                <a:lnTo>
                  <a:pt x="48" y="60"/>
                </a:lnTo>
                <a:lnTo>
                  <a:pt x="48" y="43"/>
                </a:lnTo>
                <a:lnTo>
                  <a:pt x="48" y="49"/>
                </a:lnTo>
                <a:lnTo>
                  <a:pt x="48" y="60"/>
                </a:lnTo>
                <a:lnTo>
                  <a:pt x="48" y="49"/>
                </a:lnTo>
                <a:lnTo>
                  <a:pt x="48" y="43"/>
                </a:lnTo>
                <a:lnTo>
                  <a:pt x="48" y="60"/>
                </a:lnTo>
                <a:lnTo>
                  <a:pt x="48" y="81"/>
                </a:lnTo>
                <a:lnTo>
                  <a:pt x="48" y="103"/>
                </a:lnTo>
                <a:lnTo>
                  <a:pt x="48" y="108"/>
                </a:lnTo>
                <a:lnTo>
                  <a:pt x="48" y="119"/>
                </a:lnTo>
                <a:lnTo>
                  <a:pt x="48" y="141"/>
                </a:lnTo>
                <a:lnTo>
                  <a:pt x="48" y="157"/>
                </a:lnTo>
                <a:lnTo>
                  <a:pt x="48" y="168"/>
                </a:lnTo>
                <a:lnTo>
                  <a:pt x="48" y="173"/>
                </a:lnTo>
                <a:lnTo>
                  <a:pt x="48" y="178"/>
                </a:lnTo>
                <a:lnTo>
                  <a:pt x="48" y="195"/>
                </a:lnTo>
                <a:lnTo>
                  <a:pt x="48" y="200"/>
                </a:lnTo>
                <a:lnTo>
                  <a:pt x="48" y="184"/>
                </a:lnTo>
                <a:lnTo>
                  <a:pt x="48" y="168"/>
                </a:lnTo>
                <a:lnTo>
                  <a:pt x="48" y="146"/>
                </a:lnTo>
                <a:lnTo>
                  <a:pt x="48" y="130"/>
                </a:lnTo>
                <a:lnTo>
                  <a:pt x="48" y="119"/>
                </a:lnTo>
                <a:lnTo>
                  <a:pt x="48" y="114"/>
                </a:lnTo>
                <a:lnTo>
                  <a:pt x="48" y="108"/>
                </a:lnTo>
                <a:lnTo>
                  <a:pt x="48" y="103"/>
                </a:lnTo>
                <a:lnTo>
                  <a:pt x="48" y="97"/>
                </a:lnTo>
                <a:lnTo>
                  <a:pt x="48" y="92"/>
                </a:lnTo>
                <a:lnTo>
                  <a:pt x="48" y="87"/>
                </a:lnTo>
                <a:lnTo>
                  <a:pt x="48" y="97"/>
                </a:lnTo>
                <a:lnTo>
                  <a:pt x="48" y="119"/>
                </a:lnTo>
                <a:lnTo>
                  <a:pt x="48" y="146"/>
                </a:lnTo>
                <a:lnTo>
                  <a:pt x="48" y="168"/>
                </a:lnTo>
                <a:lnTo>
                  <a:pt x="48" y="178"/>
                </a:lnTo>
                <a:lnTo>
                  <a:pt x="48" y="168"/>
                </a:lnTo>
                <a:lnTo>
                  <a:pt x="48" y="157"/>
                </a:lnTo>
                <a:lnTo>
                  <a:pt x="48" y="151"/>
                </a:lnTo>
                <a:lnTo>
                  <a:pt x="48" y="141"/>
                </a:lnTo>
                <a:lnTo>
                  <a:pt x="48" y="135"/>
                </a:lnTo>
                <a:lnTo>
                  <a:pt x="48" y="119"/>
                </a:lnTo>
                <a:lnTo>
                  <a:pt x="48" y="97"/>
                </a:lnTo>
                <a:lnTo>
                  <a:pt x="48" y="76"/>
                </a:lnTo>
                <a:lnTo>
                  <a:pt x="48" y="81"/>
                </a:lnTo>
                <a:lnTo>
                  <a:pt x="48" y="103"/>
                </a:lnTo>
                <a:lnTo>
                  <a:pt x="48" y="119"/>
                </a:lnTo>
                <a:lnTo>
                  <a:pt x="48" y="124"/>
                </a:lnTo>
                <a:lnTo>
                  <a:pt x="48" y="135"/>
                </a:lnTo>
                <a:lnTo>
                  <a:pt x="48" y="151"/>
                </a:lnTo>
                <a:lnTo>
                  <a:pt x="48" y="157"/>
                </a:lnTo>
                <a:lnTo>
                  <a:pt x="48" y="146"/>
                </a:lnTo>
                <a:lnTo>
                  <a:pt x="48" y="130"/>
                </a:lnTo>
                <a:lnTo>
                  <a:pt x="48" y="124"/>
                </a:lnTo>
                <a:lnTo>
                  <a:pt x="54" y="130"/>
                </a:lnTo>
                <a:lnTo>
                  <a:pt x="54" y="141"/>
                </a:lnTo>
                <a:lnTo>
                  <a:pt x="54" y="162"/>
                </a:lnTo>
                <a:lnTo>
                  <a:pt x="54" y="189"/>
                </a:lnTo>
                <a:lnTo>
                  <a:pt x="54" y="211"/>
                </a:lnTo>
                <a:lnTo>
                  <a:pt x="54" y="216"/>
                </a:lnTo>
                <a:lnTo>
                  <a:pt x="54" y="195"/>
                </a:lnTo>
                <a:lnTo>
                  <a:pt x="54" y="162"/>
                </a:lnTo>
                <a:lnTo>
                  <a:pt x="54" y="141"/>
                </a:lnTo>
                <a:lnTo>
                  <a:pt x="54" y="130"/>
                </a:lnTo>
                <a:lnTo>
                  <a:pt x="54" y="124"/>
                </a:lnTo>
                <a:lnTo>
                  <a:pt x="54" y="119"/>
                </a:lnTo>
                <a:lnTo>
                  <a:pt x="54" y="114"/>
                </a:lnTo>
                <a:lnTo>
                  <a:pt x="54" y="108"/>
                </a:lnTo>
                <a:lnTo>
                  <a:pt x="54" y="97"/>
                </a:lnTo>
                <a:lnTo>
                  <a:pt x="54" y="87"/>
                </a:lnTo>
                <a:lnTo>
                  <a:pt x="54" y="97"/>
                </a:lnTo>
                <a:lnTo>
                  <a:pt x="54" y="114"/>
                </a:lnTo>
                <a:lnTo>
                  <a:pt x="54" y="119"/>
                </a:lnTo>
                <a:lnTo>
                  <a:pt x="54" y="124"/>
                </a:lnTo>
                <a:lnTo>
                  <a:pt x="54" y="119"/>
                </a:lnTo>
                <a:lnTo>
                  <a:pt x="54" y="124"/>
                </a:lnTo>
                <a:lnTo>
                  <a:pt x="54" y="119"/>
                </a:lnTo>
                <a:lnTo>
                  <a:pt x="54" y="114"/>
                </a:lnTo>
                <a:lnTo>
                  <a:pt x="54" y="97"/>
                </a:lnTo>
                <a:lnTo>
                  <a:pt x="54" y="81"/>
                </a:lnTo>
                <a:lnTo>
                  <a:pt x="54" y="103"/>
                </a:lnTo>
                <a:lnTo>
                  <a:pt x="54" y="124"/>
                </a:lnTo>
                <a:lnTo>
                  <a:pt x="54" y="135"/>
                </a:lnTo>
                <a:lnTo>
                  <a:pt x="54" y="141"/>
                </a:lnTo>
                <a:lnTo>
                  <a:pt x="54" y="151"/>
                </a:lnTo>
                <a:lnTo>
                  <a:pt x="54" y="178"/>
                </a:lnTo>
                <a:lnTo>
                  <a:pt x="54" y="189"/>
                </a:lnTo>
                <a:lnTo>
                  <a:pt x="54" y="184"/>
                </a:lnTo>
                <a:lnTo>
                  <a:pt x="54" y="189"/>
                </a:lnTo>
                <a:lnTo>
                  <a:pt x="54" y="178"/>
                </a:lnTo>
                <a:lnTo>
                  <a:pt x="54" y="162"/>
                </a:lnTo>
                <a:lnTo>
                  <a:pt x="54" y="141"/>
                </a:lnTo>
                <a:lnTo>
                  <a:pt x="54" y="130"/>
                </a:lnTo>
                <a:lnTo>
                  <a:pt x="54" y="124"/>
                </a:lnTo>
                <a:lnTo>
                  <a:pt x="54" y="108"/>
                </a:lnTo>
                <a:lnTo>
                  <a:pt x="54" y="92"/>
                </a:lnTo>
                <a:lnTo>
                  <a:pt x="54" y="87"/>
                </a:lnTo>
                <a:lnTo>
                  <a:pt x="54" y="103"/>
                </a:lnTo>
                <a:lnTo>
                  <a:pt x="54" y="124"/>
                </a:lnTo>
                <a:lnTo>
                  <a:pt x="54" y="130"/>
                </a:lnTo>
                <a:lnTo>
                  <a:pt x="54" y="119"/>
                </a:lnTo>
                <a:lnTo>
                  <a:pt x="54" y="103"/>
                </a:lnTo>
                <a:lnTo>
                  <a:pt x="54" y="76"/>
                </a:lnTo>
                <a:lnTo>
                  <a:pt x="54" y="49"/>
                </a:lnTo>
                <a:lnTo>
                  <a:pt x="54" y="38"/>
                </a:lnTo>
                <a:lnTo>
                  <a:pt x="54" y="49"/>
                </a:lnTo>
                <a:lnTo>
                  <a:pt x="54" y="70"/>
                </a:lnTo>
                <a:lnTo>
                  <a:pt x="54" y="97"/>
                </a:lnTo>
                <a:lnTo>
                  <a:pt x="54" y="130"/>
                </a:lnTo>
                <a:lnTo>
                  <a:pt x="54" y="173"/>
                </a:lnTo>
                <a:lnTo>
                  <a:pt x="54" y="221"/>
                </a:lnTo>
                <a:lnTo>
                  <a:pt x="54" y="254"/>
                </a:lnTo>
                <a:lnTo>
                  <a:pt x="54" y="238"/>
                </a:lnTo>
                <a:lnTo>
                  <a:pt x="54" y="216"/>
                </a:lnTo>
                <a:lnTo>
                  <a:pt x="54" y="200"/>
                </a:lnTo>
                <a:lnTo>
                  <a:pt x="54" y="168"/>
                </a:lnTo>
                <a:lnTo>
                  <a:pt x="54" y="135"/>
                </a:lnTo>
                <a:lnTo>
                  <a:pt x="54" y="114"/>
                </a:lnTo>
                <a:lnTo>
                  <a:pt x="54" y="103"/>
                </a:lnTo>
                <a:lnTo>
                  <a:pt x="54" y="97"/>
                </a:lnTo>
                <a:lnTo>
                  <a:pt x="54" y="81"/>
                </a:lnTo>
                <a:lnTo>
                  <a:pt x="54" y="92"/>
                </a:lnTo>
                <a:lnTo>
                  <a:pt x="54" y="103"/>
                </a:lnTo>
                <a:lnTo>
                  <a:pt x="54" y="108"/>
                </a:lnTo>
                <a:lnTo>
                  <a:pt x="54" y="103"/>
                </a:lnTo>
                <a:lnTo>
                  <a:pt x="54" y="97"/>
                </a:lnTo>
                <a:lnTo>
                  <a:pt x="54" y="103"/>
                </a:lnTo>
                <a:lnTo>
                  <a:pt x="60" y="114"/>
                </a:lnTo>
                <a:lnTo>
                  <a:pt x="60" y="130"/>
                </a:lnTo>
                <a:lnTo>
                  <a:pt x="60" y="141"/>
                </a:lnTo>
                <a:lnTo>
                  <a:pt x="60" y="151"/>
                </a:lnTo>
                <a:lnTo>
                  <a:pt x="60" y="168"/>
                </a:lnTo>
                <a:lnTo>
                  <a:pt x="60" y="173"/>
                </a:lnTo>
                <a:lnTo>
                  <a:pt x="60" y="168"/>
                </a:lnTo>
                <a:lnTo>
                  <a:pt x="60" y="151"/>
                </a:lnTo>
                <a:lnTo>
                  <a:pt x="60" y="141"/>
                </a:lnTo>
                <a:lnTo>
                  <a:pt x="60" y="135"/>
                </a:lnTo>
                <a:lnTo>
                  <a:pt x="60" y="141"/>
                </a:lnTo>
                <a:lnTo>
                  <a:pt x="60" y="135"/>
                </a:lnTo>
                <a:lnTo>
                  <a:pt x="60" y="130"/>
                </a:lnTo>
                <a:lnTo>
                  <a:pt x="60" y="124"/>
                </a:lnTo>
                <a:lnTo>
                  <a:pt x="60" y="108"/>
                </a:lnTo>
                <a:lnTo>
                  <a:pt x="60" y="92"/>
                </a:lnTo>
                <a:lnTo>
                  <a:pt x="60" y="103"/>
                </a:lnTo>
                <a:lnTo>
                  <a:pt x="60" y="114"/>
                </a:lnTo>
                <a:lnTo>
                  <a:pt x="60" y="103"/>
                </a:lnTo>
                <a:lnTo>
                  <a:pt x="60" y="97"/>
                </a:lnTo>
                <a:lnTo>
                  <a:pt x="60" y="114"/>
                </a:lnTo>
                <a:lnTo>
                  <a:pt x="60" y="135"/>
                </a:lnTo>
                <a:lnTo>
                  <a:pt x="60" y="162"/>
                </a:lnTo>
                <a:lnTo>
                  <a:pt x="60" y="173"/>
                </a:lnTo>
                <a:lnTo>
                  <a:pt x="60" y="162"/>
                </a:lnTo>
                <a:lnTo>
                  <a:pt x="60" y="168"/>
                </a:lnTo>
                <a:lnTo>
                  <a:pt x="60" y="173"/>
                </a:lnTo>
                <a:lnTo>
                  <a:pt x="60" y="157"/>
                </a:lnTo>
                <a:lnTo>
                  <a:pt x="60" y="141"/>
                </a:lnTo>
                <a:lnTo>
                  <a:pt x="60" y="130"/>
                </a:lnTo>
                <a:lnTo>
                  <a:pt x="60" y="124"/>
                </a:lnTo>
                <a:lnTo>
                  <a:pt x="60" y="130"/>
                </a:lnTo>
                <a:lnTo>
                  <a:pt x="60" y="141"/>
                </a:lnTo>
                <a:lnTo>
                  <a:pt x="60" y="151"/>
                </a:lnTo>
                <a:lnTo>
                  <a:pt x="60" y="146"/>
                </a:lnTo>
                <a:lnTo>
                  <a:pt x="60" y="130"/>
                </a:lnTo>
                <a:lnTo>
                  <a:pt x="60" y="114"/>
                </a:lnTo>
                <a:lnTo>
                  <a:pt x="60" y="108"/>
                </a:lnTo>
                <a:lnTo>
                  <a:pt x="60" y="103"/>
                </a:lnTo>
                <a:lnTo>
                  <a:pt x="60" y="108"/>
                </a:lnTo>
                <a:lnTo>
                  <a:pt x="60" y="114"/>
                </a:lnTo>
                <a:lnTo>
                  <a:pt x="60" y="108"/>
                </a:lnTo>
                <a:lnTo>
                  <a:pt x="60" y="92"/>
                </a:lnTo>
                <a:lnTo>
                  <a:pt x="60" y="70"/>
                </a:lnTo>
                <a:lnTo>
                  <a:pt x="60" y="76"/>
                </a:lnTo>
                <a:lnTo>
                  <a:pt x="60" y="103"/>
                </a:lnTo>
                <a:lnTo>
                  <a:pt x="60" y="141"/>
                </a:lnTo>
                <a:lnTo>
                  <a:pt x="60" y="178"/>
                </a:lnTo>
                <a:lnTo>
                  <a:pt x="60" y="200"/>
                </a:lnTo>
                <a:lnTo>
                  <a:pt x="60" y="211"/>
                </a:lnTo>
                <a:lnTo>
                  <a:pt x="60" y="200"/>
                </a:lnTo>
                <a:lnTo>
                  <a:pt x="60" y="184"/>
                </a:lnTo>
                <a:lnTo>
                  <a:pt x="60" y="162"/>
                </a:lnTo>
                <a:lnTo>
                  <a:pt x="60" y="135"/>
                </a:lnTo>
                <a:lnTo>
                  <a:pt x="60" y="108"/>
                </a:lnTo>
                <a:lnTo>
                  <a:pt x="60" y="81"/>
                </a:lnTo>
                <a:lnTo>
                  <a:pt x="60" y="49"/>
                </a:lnTo>
                <a:lnTo>
                  <a:pt x="60" y="27"/>
                </a:lnTo>
                <a:lnTo>
                  <a:pt x="60" y="49"/>
                </a:lnTo>
                <a:lnTo>
                  <a:pt x="60" y="97"/>
                </a:lnTo>
                <a:lnTo>
                  <a:pt x="60" y="141"/>
                </a:lnTo>
                <a:lnTo>
                  <a:pt x="60" y="168"/>
                </a:lnTo>
                <a:lnTo>
                  <a:pt x="60" y="184"/>
                </a:lnTo>
                <a:lnTo>
                  <a:pt x="60" y="205"/>
                </a:lnTo>
                <a:lnTo>
                  <a:pt x="60" y="211"/>
                </a:lnTo>
                <a:lnTo>
                  <a:pt x="60" y="195"/>
                </a:lnTo>
                <a:lnTo>
                  <a:pt x="60" y="151"/>
                </a:lnTo>
                <a:lnTo>
                  <a:pt x="60" y="114"/>
                </a:lnTo>
                <a:lnTo>
                  <a:pt x="60" y="87"/>
                </a:lnTo>
                <a:lnTo>
                  <a:pt x="60" y="70"/>
                </a:lnTo>
                <a:lnTo>
                  <a:pt x="60" y="65"/>
                </a:lnTo>
                <a:lnTo>
                  <a:pt x="60" y="70"/>
                </a:lnTo>
                <a:lnTo>
                  <a:pt x="60" y="87"/>
                </a:lnTo>
                <a:lnTo>
                  <a:pt x="60" y="119"/>
                </a:lnTo>
                <a:lnTo>
                  <a:pt x="60" y="141"/>
                </a:lnTo>
                <a:lnTo>
                  <a:pt x="66" y="151"/>
                </a:lnTo>
                <a:lnTo>
                  <a:pt x="66" y="168"/>
                </a:lnTo>
                <a:lnTo>
                  <a:pt x="66" y="178"/>
                </a:lnTo>
                <a:lnTo>
                  <a:pt x="66" y="168"/>
                </a:lnTo>
                <a:lnTo>
                  <a:pt x="66" y="141"/>
                </a:lnTo>
                <a:lnTo>
                  <a:pt x="66" y="124"/>
                </a:lnTo>
                <a:lnTo>
                  <a:pt x="66" y="130"/>
                </a:lnTo>
                <a:lnTo>
                  <a:pt x="66" y="151"/>
                </a:lnTo>
                <a:lnTo>
                  <a:pt x="66" y="178"/>
                </a:lnTo>
                <a:lnTo>
                  <a:pt x="66" y="189"/>
                </a:lnTo>
                <a:lnTo>
                  <a:pt x="66" y="168"/>
                </a:lnTo>
                <a:lnTo>
                  <a:pt x="66" y="130"/>
                </a:lnTo>
                <a:lnTo>
                  <a:pt x="66" y="108"/>
                </a:lnTo>
                <a:lnTo>
                  <a:pt x="66" y="114"/>
                </a:lnTo>
                <a:lnTo>
                  <a:pt x="66" y="119"/>
                </a:lnTo>
                <a:lnTo>
                  <a:pt x="66" y="114"/>
                </a:lnTo>
                <a:lnTo>
                  <a:pt x="66" y="119"/>
                </a:lnTo>
                <a:lnTo>
                  <a:pt x="66" y="135"/>
                </a:lnTo>
                <a:lnTo>
                  <a:pt x="66" y="146"/>
                </a:lnTo>
                <a:lnTo>
                  <a:pt x="66" y="135"/>
                </a:lnTo>
                <a:lnTo>
                  <a:pt x="66" y="119"/>
                </a:lnTo>
                <a:lnTo>
                  <a:pt x="66" y="114"/>
                </a:lnTo>
                <a:lnTo>
                  <a:pt x="66" y="108"/>
                </a:lnTo>
                <a:lnTo>
                  <a:pt x="66" y="87"/>
                </a:lnTo>
                <a:lnTo>
                  <a:pt x="66" y="60"/>
                </a:lnTo>
                <a:lnTo>
                  <a:pt x="66" y="54"/>
                </a:lnTo>
                <a:lnTo>
                  <a:pt x="66" y="81"/>
                </a:lnTo>
                <a:lnTo>
                  <a:pt x="66" y="124"/>
                </a:lnTo>
                <a:lnTo>
                  <a:pt x="66" y="157"/>
                </a:lnTo>
                <a:lnTo>
                  <a:pt x="66" y="178"/>
                </a:lnTo>
                <a:lnTo>
                  <a:pt x="66" y="200"/>
                </a:lnTo>
                <a:lnTo>
                  <a:pt x="66" y="216"/>
                </a:lnTo>
                <a:lnTo>
                  <a:pt x="66" y="189"/>
                </a:lnTo>
                <a:lnTo>
                  <a:pt x="66" y="157"/>
                </a:lnTo>
                <a:lnTo>
                  <a:pt x="66" y="135"/>
                </a:lnTo>
                <a:lnTo>
                  <a:pt x="66" y="130"/>
                </a:lnTo>
                <a:lnTo>
                  <a:pt x="66" y="124"/>
                </a:lnTo>
                <a:lnTo>
                  <a:pt x="66" y="108"/>
                </a:lnTo>
                <a:lnTo>
                  <a:pt x="66" y="92"/>
                </a:lnTo>
                <a:lnTo>
                  <a:pt x="66" y="103"/>
                </a:lnTo>
                <a:lnTo>
                  <a:pt x="66" y="114"/>
                </a:lnTo>
                <a:lnTo>
                  <a:pt x="66" y="124"/>
                </a:lnTo>
                <a:lnTo>
                  <a:pt x="66" y="135"/>
                </a:lnTo>
                <a:lnTo>
                  <a:pt x="66" y="151"/>
                </a:lnTo>
                <a:lnTo>
                  <a:pt x="66" y="173"/>
                </a:lnTo>
                <a:lnTo>
                  <a:pt x="66" y="151"/>
                </a:lnTo>
                <a:lnTo>
                  <a:pt x="66" y="135"/>
                </a:lnTo>
                <a:lnTo>
                  <a:pt x="66" y="124"/>
                </a:lnTo>
                <a:lnTo>
                  <a:pt x="66" y="130"/>
                </a:lnTo>
                <a:lnTo>
                  <a:pt x="66" y="135"/>
                </a:lnTo>
                <a:lnTo>
                  <a:pt x="66" y="130"/>
                </a:lnTo>
                <a:lnTo>
                  <a:pt x="66" y="108"/>
                </a:lnTo>
                <a:lnTo>
                  <a:pt x="66" y="70"/>
                </a:lnTo>
                <a:lnTo>
                  <a:pt x="66" y="49"/>
                </a:lnTo>
                <a:lnTo>
                  <a:pt x="66" y="65"/>
                </a:lnTo>
                <a:lnTo>
                  <a:pt x="66" y="103"/>
                </a:lnTo>
                <a:lnTo>
                  <a:pt x="66" y="130"/>
                </a:lnTo>
                <a:lnTo>
                  <a:pt x="66" y="135"/>
                </a:lnTo>
                <a:lnTo>
                  <a:pt x="66" y="157"/>
                </a:lnTo>
                <a:lnTo>
                  <a:pt x="66" y="195"/>
                </a:lnTo>
                <a:lnTo>
                  <a:pt x="66" y="211"/>
                </a:lnTo>
                <a:lnTo>
                  <a:pt x="66" y="200"/>
                </a:lnTo>
                <a:lnTo>
                  <a:pt x="66" y="173"/>
                </a:lnTo>
                <a:lnTo>
                  <a:pt x="66" y="151"/>
                </a:lnTo>
                <a:lnTo>
                  <a:pt x="66" y="141"/>
                </a:lnTo>
                <a:lnTo>
                  <a:pt x="66" y="119"/>
                </a:lnTo>
                <a:lnTo>
                  <a:pt x="66" y="97"/>
                </a:lnTo>
                <a:lnTo>
                  <a:pt x="66" y="81"/>
                </a:lnTo>
                <a:lnTo>
                  <a:pt x="66" y="87"/>
                </a:lnTo>
                <a:lnTo>
                  <a:pt x="66" y="108"/>
                </a:lnTo>
                <a:lnTo>
                  <a:pt x="72" y="135"/>
                </a:lnTo>
                <a:lnTo>
                  <a:pt x="72" y="141"/>
                </a:lnTo>
                <a:lnTo>
                  <a:pt x="72" y="151"/>
                </a:lnTo>
                <a:lnTo>
                  <a:pt x="72" y="168"/>
                </a:lnTo>
                <a:lnTo>
                  <a:pt x="72" y="157"/>
                </a:lnTo>
                <a:lnTo>
                  <a:pt x="72" y="124"/>
                </a:lnTo>
                <a:lnTo>
                  <a:pt x="72" y="92"/>
                </a:lnTo>
                <a:lnTo>
                  <a:pt x="72" y="87"/>
                </a:lnTo>
                <a:lnTo>
                  <a:pt x="72" y="92"/>
                </a:lnTo>
                <a:lnTo>
                  <a:pt x="72" y="108"/>
                </a:lnTo>
                <a:lnTo>
                  <a:pt x="72" y="130"/>
                </a:lnTo>
                <a:lnTo>
                  <a:pt x="72" y="151"/>
                </a:lnTo>
                <a:lnTo>
                  <a:pt x="72" y="173"/>
                </a:lnTo>
                <a:lnTo>
                  <a:pt x="72" y="184"/>
                </a:lnTo>
                <a:lnTo>
                  <a:pt x="72" y="173"/>
                </a:lnTo>
                <a:lnTo>
                  <a:pt x="72" y="162"/>
                </a:lnTo>
                <a:lnTo>
                  <a:pt x="72" y="157"/>
                </a:lnTo>
                <a:lnTo>
                  <a:pt x="72" y="151"/>
                </a:lnTo>
                <a:lnTo>
                  <a:pt x="72" y="135"/>
                </a:lnTo>
                <a:lnTo>
                  <a:pt x="72" y="130"/>
                </a:lnTo>
                <a:lnTo>
                  <a:pt x="72" y="135"/>
                </a:lnTo>
                <a:lnTo>
                  <a:pt x="72" y="141"/>
                </a:lnTo>
                <a:lnTo>
                  <a:pt x="72" y="135"/>
                </a:lnTo>
                <a:lnTo>
                  <a:pt x="72" y="119"/>
                </a:lnTo>
                <a:lnTo>
                  <a:pt x="72" y="103"/>
                </a:lnTo>
                <a:lnTo>
                  <a:pt x="72" y="87"/>
                </a:lnTo>
                <a:lnTo>
                  <a:pt x="72" y="65"/>
                </a:lnTo>
                <a:lnTo>
                  <a:pt x="72" y="60"/>
                </a:lnTo>
                <a:lnTo>
                  <a:pt x="72" y="65"/>
                </a:lnTo>
                <a:lnTo>
                  <a:pt x="72" y="87"/>
                </a:lnTo>
                <a:lnTo>
                  <a:pt x="72" y="108"/>
                </a:lnTo>
                <a:lnTo>
                  <a:pt x="72" y="124"/>
                </a:lnTo>
                <a:lnTo>
                  <a:pt x="72" y="135"/>
                </a:lnTo>
                <a:lnTo>
                  <a:pt x="72" y="141"/>
                </a:lnTo>
                <a:lnTo>
                  <a:pt x="72" y="135"/>
                </a:lnTo>
                <a:lnTo>
                  <a:pt x="72" y="130"/>
                </a:lnTo>
                <a:lnTo>
                  <a:pt x="72" y="141"/>
                </a:lnTo>
                <a:lnTo>
                  <a:pt x="72" y="157"/>
                </a:lnTo>
                <a:lnTo>
                  <a:pt x="72" y="173"/>
                </a:lnTo>
                <a:lnTo>
                  <a:pt x="72" y="168"/>
                </a:lnTo>
                <a:lnTo>
                  <a:pt x="72" y="162"/>
                </a:lnTo>
                <a:lnTo>
                  <a:pt x="72" y="157"/>
                </a:lnTo>
                <a:lnTo>
                  <a:pt x="72" y="151"/>
                </a:lnTo>
                <a:lnTo>
                  <a:pt x="72" y="146"/>
                </a:lnTo>
                <a:lnTo>
                  <a:pt x="72" y="135"/>
                </a:lnTo>
                <a:lnTo>
                  <a:pt x="72" y="146"/>
                </a:lnTo>
                <a:lnTo>
                  <a:pt x="72" y="151"/>
                </a:lnTo>
                <a:lnTo>
                  <a:pt x="72" y="157"/>
                </a:lnTo>
                <a:lnTo>
                  <a:pt x="72" y="151"/>
                </a:lnTo>
                <a:lnTo>
                  <a:pt x="72" y="146"/>
                </a:lnTo>
                <a:lnTo>
                  <a:pt x="72" y="141"/>
                </a:lnTo>
                <a:lnTo>
                  <a:pt x="72" y="135"/>
                </a:lnTo>
                <a:lnTo>
                  <a:pt x="72" y="130"/>
                </a:lnTo>
                <a:lnTo>
                  <a:pt x="72" y="124"/>
                </a:lnTo>
                <a:lnTo>
                  <a:pt x="72" y="114"/>
                </a:lnTo>
                <a:lnTo>
                  <a:pt x="72" y="103"/>
                </a:lnTo>
                <a:lnTo>
                  <a:pt x="72" y="92"/>
                </a:lnTo>
                <a:lnTo>
                  <a:pt x="72" y="87"/>
                </a:lnTo>
                <a:lnTo>
                  <a:pt x="72" y="92"/>
                </a:lnTo>
                <a:lnTo>
                  <a:pt x="72" y="103"/>
                </a:lnTo>
                <a:lnTo>
                  <a:pt x="72" y="119"/>
                </a:lnTo>
                <a:lnTo>
                  <a:pt x="72" y="130"/>
                </a:lnTo>
                <a:lnTo>
                  <a:pt x="72" y="146"/>
                </a:lnTo>
                <a:lnTo>
                  <a:pt x="72" y="162"/>
                </a:lnTo>
                <a:lnTo>
                  <a:pt x="72" y="135"/>
                </a:lnTo>
                <a:lnTo>
                  <a:pt x="72" y="108"/>
                </a:lnTo>
                <a:lnTo>
                  <a:pt x="72" y="87"/>
                </a:lnTo>
                <a:lnTo>
                  <a:pt x="72" y="76"/>
                </a:lnTo>
                <a:lnTo>
                  <a:pt x="72" y="97"/>
                </a:lnTo>
                <a:lnTo>
                  <a:pt x="72" y="119"/>
                </a:lnTo>
                <a:lnTo>
                  <a:pt x="72" y="135"/>
                </a:lnTo>
                <a:lnTo>
                  <a:pt x="79" y="141"/>
                </a:lnTo>
                <a:lnTo>
                  <a:pt x="79" y="151"/>
                </a:lnTo>
                <a:lnTo>
                  <a:pt x="79" y="162"/>
                </a:lnTo>
                <a:lnTo>
                  <a:pt x="79" y="141"/>
                </a:lnTo>
                <a:lnTo>
                  <a:pt x="79" y="103"/>
                </a:lnTo>
                <a:lnTo>
                  <a:pt x="79" y="70"/>
                </a:lnTo>
                <a:lnTo>
                  <a:pt x="79" y="49"/>
                </a:lnTo>
                <a:lnTo>
                  <a:pt x="79" y="60"/>
                </a:lnTo>
                <a:lnTo>
                  <a:pt x="79" y="97"/>
                </a:lnTo>
                <a:lnTo>
                  <a:pt x="79" y="151"/>
                </a:lnTo>
                <a:lnTo>
                  <a:pt x="79" y="200"/>
                </a:lnTo>
                <a:lnTo>
                  <a:pt x="79" y="238"/>
                </a:lnTo>
                <a:lnTo>
                  <a:pt x="79" y="265"/>
                </a:lnTo>
                <a:lnTo>
                  <a:pt x="79" y="248"/>
                </a:lnTo>
                <a:lnTo>
                  <a:pt x="79" y="227"/>
                </a:lnTo>
                <a:lnTo>
                  <a:pt x="79" y="211"/>
                </a:lnTo>
                <a:lnTo>
                  <a:pt x="79" y="195"/>
                </a:lnTo>
                <a:lnTo>
                  <a:pt x="79" y="162"/>
                </a:lnTo>
                <a:lnTo>
                  <a:pt x="79" y="124"/>
                </a:lnTo>
                <a:lnTo>
                  <a:pt x="79" y="92"/>
                </a:lnTo>
                <a:lnTo>
                  <a:pt x="79" y="65"/>
                </a:lnTo>
                <a:lnTo>
                  <a:pt x="79" y="54"/>
                </a:lnTo>
                <a:lnTo>
                  <a:pt x="79" y="65"/>
                </a:lnTo>
                <a:lnTo>
                  <a:pt x="79" y="92"/>
                </a:lnTo>
                <a:lnTo>
                  <a:pt x="79" y="108"/>
                </a:lnTo>
                <a:lnTo>
                  <a:pt x="79" y="103"/>
                </a:lnTo>
                <a:lnTo>
                  <a:pt x="79" y="97"/>
                </a:lnTo>
                <a:lnTo>
                  <a:pt x="79" y="103"/>
                </a:lnTo>
                <a:lnTo>
                  <a:pt x="79" y="108"/>
                </a:lnTo>
                <a:lnTo>
                  <a:pt x="79" y="114"/>
                </a:lnTo>
                <a:lnTo>
                  <a:pt x="79" y="130"/>
                </a:lnTo>
                <a:lnTo>
                  <a:pt x="79" y="151"/>
                </a:lnTo>
                <a:lnTo>
                  <a:pt x="79" y="157"/>
                </a:lnTo>
                <a:lnTo>
                  <a:pt x="79" y="151"/>
                </a:lnTo>
                <a:lnTo>
                  <a:pt x="79" y="135"/>
                </a:lnTo>
                <a:lnTo>
                  <a:pt x="79" y="130"/>
                </a:lnTo>
                <a:lnTo>
                  <a:pt x="79" y="124"/>
                </a:lnTo>
                <a:lnTo>
                  <a:pt x="79" y="108"/>
                </a:lnTo>
                <a:lnTo>
                  <a:pt x="79" y="81"/>
                </a:lnTo>
                <a:lnTo>
                  <a:pt x="79" y="70"/>
                </a:lnTo>
                <a:lnTo>
                  <a:pt x="79" y="87"/>
                </a:lnTo>
                <a:lnTo>
                  <a:pt x="79" y="114"/>
                </a:lnTo>
                <a:lnTo>
                  <a:pt x="79" y="135"/>
                </a:lnTo>
                <a:lnTo>
                  <a:pt x="79" y="151"/>
                </a:lnTo>
                <a:lnTo>
                  <a:pt x="79" y="157"/>
                </a:lnTo>
                <a:lnTo>
                  <a:pt x="79" y="146"/>
                </a:lnTo>
                <a:lnTo>
                  <a:pt x="79" y="108"/>
                </a:lnTo>
                <a:lnTo>
                  <a:pt x="79" y="70"/>
                </a:lnTo>
                <a:lnTo>
                  <a:pt x="79" y="65"/>
                </a:lnTo>
                <a:lnTo>
                  <a:pt x="79" y="87"/>
                </a:lnTo>
                <a:lnTo>
                  <a:pt x="79" y="119"/>
                </a:lnTo>
                <a:lnTo>
                  <a:pt x="79" y="168"/>
                </a:lnTo>
                <a:lnTo>
                  <a:pt x="79" y="221"/>
                </a:lnTo>
                <a:lnTo>
                  <a:pt x="79" y="265"/>
                </a:lnTo>
                <a:lnTo>
                  <a:pt x="79" y="275"/>
                </a:lnTo>
                <a:lnTo>
                  <a:pt x="79" y="259"/>
                </a:lnTo>
                <a:lnTo>
                  <a:pt x="79" y="238"/>
                </a:lnTo>
                <a:lnTo>
                  <a:pt x="79" y="216"/>
                </a:lnTo>
                <a:lnTo>
                  <a:pt x="79" y="189"/>
                </a:lnTo>
                <a:lnTo>
                  <a:pt x="79" y="162"/>
                </a:lnTo>
                <a:lnTo>
                  <a:pt x="79" y="135"/>
                </a:lnTo>
                <a:lnTo>
                  <a:pt x="79" y="114"/>
                </a:lnTo>
                <a:lnTo>
                  <a:pt x="79" y="103"/>
                </a:lnTo>
                <a:lnTo>
                  <a:pt x="79" y="87"/>
                </a:lnTo>
                <a:lnTo>
                  <a:pt x="79" y="65"/>
                </a:lnTo>
                <a:lnTo>
                  <a:pt x="79" y="60"/>
                </a:lnTo>
                <a:lnTo>
                  <a:pt x="79" y="54"/>
                </a:lnTo>
                <a:lnTo>
                  <a:pt x="79" y="49"/>
                </a:lnTo>
                <a:lnTo>
                  <a:pt x="79" y="65"/>
                </a:lnTo>
                <a:lnTo>
                  <a:pt x="79" y="97"/>
                </a:lnTo>
                <a:lnTo>
                  <a:pt x="79" y="124"/>
                </a:lnTo>
                <a:lnTo>
                  <a:pt x="79" y="135"/>
                </a:lnTo>
                <a:lnTo>
                  <a:pt x="79" y="157"/>
                </a:lnTo>
                <a:lnTo>
                  <a:pt x="79" y="195"/>
                </a:lnTo>
                <a:lnTo>
                  <a:pt x="79" y="216"/>
                </a:lnTo>
                <a:lnTo>
                  <a:pt x="79" y="200"/>
                </a:lnTo>
                <a:lnTo>
                  <a:pt x="85" y="162"/>
                </a:lnTo>
                <a:lnTo>
                  <a:pt x="85" y="130"/>
                </a:lnTo>
                <a:lnTo>
                  <a:pt x="85" y="124"/>
                </a:lnTo>
                <a:lnTo>
                  <a:pt x="85" y="130"/>
                </a:lnTo>
                <a:lnTo>
                  <a:pt x="85" y="124"/>
                </a:lnTo>
                <a:lnTo>
                  <a:pt x="85" y="119"/>
                </a:lnTo>
                <a:lnTo>
                  <a:pt x="85" y="108"/>
                </a:lnTo>
                <a:lnTo>
                  <a:pt x="85" y="81"/>
                </a:lnTo>
                <a:lnTo>
                  <a:pt x="85" y="60"/>
                </a:lnTo>
                <a:lnTo>
                  <a:pt x="85" y="81"/>
                </a:lnTo>
                <a:lnTo>
                  <a:pt x="85" y="103"/>
                </a:lnTo>
                <a:lnTo>
                  <a:pt x="85" y="124"/>
                </a:lnTo>
                <a:lnTo>
                  <a:pt x="85" y="146"/>
                </a:lnTo>
                <a:lnTo>
                  <a:pt x="85" y="173"/>
                </a:lnTo>
                <a:lnTo>
                  <a:pt x="85" y="205"/>
                </a:lnTo>
                <a:lnTo>
                  <a:pt x="85" y="221"/>
                </a:lnTo>
                <a:lnTo>
                  <a:pt x="85" y="216"/>
                </a:lnTo>
                <a:lnTo>
                  <a:pt x="85" y="189"/>
                </a:lnTo>
                <a:lnTo>
                  <a:pt x="85" y="162"/>
                </a:lnTo>
                <a:lnTo>
                  <a:pt x="85" y="146"/>
                </a:lnTo>
                <a:lnTo>
                  <a:pt x="85" y="141"/>
                </a:lnTo>
                <a:lnTo>
                  <a:pt x="85" y="146"/>
                </a:lnTo>
                <a:lnTo>
                  <a:pt x="85" y="151"/>
                </a:lnTo>
                <a:lnTo>
                  <a:pt x="85" y="157"/>
                </a:lnTo>
                <a:lnTo>
                  <a:pt x="85" y="151"/>
                </a:lnTo>
                <a:lnTo>
                  <a:pt x="85" y="146"/>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91" name="Freeform 223"/>
          <p:cNvSpPr>
            <a:spLocks/>
          </p:cNvSpPr>
          <p:nvPr/>
        </p:nvSpPr>
        <p:spPr bwMode="auto">
          <a:xfrm>
            <a:off x="7837488" y="2344738"/>
            <a:ext cx="193675" cy="336550"/>
          </a:xfrm>
          <a:custGeom>
            <a:avLst/>
            <a:gdLst>
              <a:gd name="T0" fmla="*/ 0 w 85"/>
              <a:gd name="T1" fmla="*/ 114 h 270"/>
              <a:gd name="T2" fmla="*/ 0 w 85"/>
              <a:gd name="T3" fmla="*/ 168 h 270"/>
              <a:gd name="T4" fmla="*/ 6 w 85"/>
              <a:gd name="T5" fmla="*/ 146 h 270"/>
              <a:gd name="T6" fmla="*/ 6 w 85"/>
              <a:gd name="T7" fmla="*/ 168 h 270"/>
              <a:gd name="T8" fmla="*/ 6 w 85"/>
              <a:gd name="T9" fmla="*/ 141 h 270"/>
              <a:gd name="T10" fmla="*/ 6 w 85"/>
              <a:gd name="T11" fmla="*/ 87 h 270"/>
              <a:gd name="T12" fmla="*/ 12 w 85"/>
              <a:gd name="T13" fmla="*/ 168 h 270"/>
              <a:gd name="T14" fmla="*/ 12 w 85"/>
              <a:gd name="T15" fmla="*/ 254 h 270"/>
              <a:gd name="T16" fmla="*/ 12 w 85"/>
              <a:gd name="T17" fmla="*/ 124 h 270"/>
              <a:gd name="T18" fmla="*/ 12 w 85"/>
              <a:gd name="T19" fmla="*/ 119 h 270"/>
              <a:gd name="T20" fmla="*/ 12 w 85"/>
              <a:gd name="T21" fmla="*/ 108 h 270"/>
              <a:gd name="T22" fmla="*/ 18 w 85"/>
              <a:gd name="T23" fmla="*/ 135 h 270"/>
              <a:gd name="T24" fmla="*/ 18 w 85"/>
              <a:gd name="T25" fmla="*/ 151 h 270"/>
              <a:gd name="T26" fmla="*/ 18 w 85"/>
              <a:gd name="T27" fmla="*/ 108 h 270"/>
              <a:gd name="T28" fmla="*/ 18 w 85"/>
              <a:gd name="T29" fmla="*/ 221 h 270"/>
              <a:gd name="T30" fmla="*/ 24 w 85"/>
              <a:gd name="T31" fmla="*/ 162 h 270"/>
              <a:gd name="T32" fmla="*/ 24 w 85"/>
              <a:gd name="T33" fmla="*/ 108 h 270"/>
              <a:gd name="T34" fmla="*/ 24 w 85"/>
              <a:gd name="T35" fmla="*/ 135 h 270"/>
              <a:gd name="T36" fmla="*/ 24 w 85"/>
              <a:gd name="T37" fmla="*/ 87 h 270"/>
              <a:gd name="T38" fmla="*/ 30 w 85"/>
              <a:gd name="T39" fmla="*/ 168 h 270"/>
              <a:gd name="T40" fmla="*/ 30 w 85"/>
              <a:gd name="T41" fmla="*/ 162 h 270"/>
              <a:gd name="T42" fmla="*/ 30 w 85"/>
              <a:gd name="T43" fmla="*/ 135 h 270"/>
              <a:gd name="T44" fmla="*/ 30 w 85"/>
              <a:gd name="T45" fmla="*/ 135 h 270"/>
              <a:gd name="T46" fmla="*/ 36 w 85"/>
              <a:gd name="T47" fmla="*/ 130 h 270"/>
              <a:gd name="T48" fmla="*/ 36 w 85"/>
              <a:gd name="T49" fmla="*/ 232 h 270"/>
              <a:gd name="T50" fmla="*/ 36 w 85"/>
              <a:gd name="T51" fmla="*/ 130 h 270"/>
              <a:gd name="T52" fmla="*/ 36 w 85"/>
              <a:gd name="T53" fmla="*/ 173 h 270"/>
              <a:gd name="T54" fmla="*/ 36 w 85"/>
              <a:gd name="T55" fmla="*/ 103 h 270"/>
              <a:gd name="T56" fmla="*/ 42 w 85"/>
              <a:gd name="T57" fmla="*/ 70 h 270"/>
              <a:gd name="T58" fmla="*/ 42 w 85"/>
              <a:gd name="T59" fmla="*/ 119 h 270"/>
              <a:gd name="T60" fmla="*/ 42 w 85"/>
              <a:gd name="T61" fmla="*/ 184 h 270"/>
              <a:gd name="T62" fmla="*/ 42 w 85"/>
              <a:gd name="T63" fmla="*/ 87 h 270"/>
              <a:gd name="T64" fmla="*/ 48 w 85"/>
              <a:gd name="T65" fmla="*/ 103 h 270"/>
              <a:gd name="T66" fmla="*/ 48 w 85"/>
              <a:gd name="T67" fmla="*/ 81 h 270"/>
              <a:gd name="T68" fmla="*/ 48 w 85"/>
              <a:gd name="T69" fmla="*/ 184 h 270"/>
              <a:gd name="T70" fmla="*/ 48 w 85"/>
              <a:gd name="T71" fmla="*/ 114 h 270"/>
              <a:gd name="T72" fmla="*/ 48 w 85"/>
              <a:gd name="T73" fmla="*/ 114 h 270"/>
              <a:gd name="T74" fmla="*/ 54 w 85"/>
              <a:gd name="T75" fmla="*/ 124 h 270"/>
              <a:gd name="T76" fmla="*/ 54 w 85"/>
              <a:gd name="T77" fmla="*/ 141 h 270"/>
              <a:gd name="T78" fmla="*/ 54 w 85"/>
              <a:gd name="T79" fmla="*/ 151 h 270"/>
              <a:gd name="T80" fmla="*/ 54 w 85"/>
              <a:gd name="T81" fmla="*/ 103 h 270"/>
              <a:gd name="T82" fmla="*/ 60 w 85"/>
              <a:gd name="T83" fmla="*/ 151 h 270"/>
              <a:gd name="T84" fmla="*/ 60 w 85"/>
              <a:gd name="T85" fmla="*/ 54 h 270"/>
              <a:gd name="T86" fmla="*/ 60 w 85"/>
              <a:gd name="T87" fmla="*/ 173 h 270"/>
              <a:gd name="T88" fmla="*/ 60 w 85"/>
              <a:gd name="T89" fmla="*/ 195 h 270"/>
              <a:gd name="T90" fmla="*/ 60 w 85"/>
              <a:gd name="T91" fmla="*/ 103 h 270"/>
              <a:gd name="T92" fmla="*/ 66 w 85"/>
              <a:gd name="T93" fmla="*/ 108 h 270"/>
              <a:gd name="T94" fmla="*/ 66 w 85"/>
              <a:gd name="T95" fmla="*/ 124 h 270"/>
              <a:gd name="T96" fmla="*/ 66 w 85"/>
              <a:gd name="T97" fmla="*/ 124 h 270"/>
              <a:gd name="T98" fmla="*/ 66 w 85"/>
              <a:gd name="T99" fmla="*/ 162 h 270"/>
              <a:gd name="T100" fmla="*/ 72 w 85"/>
              <a:gd name="T101" fmla="*/ 124 h 270"/>
              <a:gd name="T102" fmla="*/ 72 w 85"/>
              <a:gd name="T103" fmla="*/ 119 h 270"/>
              <a:gd name="T104" fmla="*/ 72 w 85"/>
              <a:gd name="T105" fmla="*/ 60 h 270"/>
              <a:gd name="T106" fmla="*/ 72 w 85"/>
              <a:gd name="T107" fmla="*/ 135 h 270"/>
              <a:gd name="T108" fmla="*/ 79 w 85"/>
              <a:gd name="T109" fmla="*/ 108 h 270"/>
              <a:gd name="T110" fmla="*/ 79 w 85"/>
              <a:gd name="T111" fmla="*/ 146 h 270"/>
              <a:gd name="T112" fmla="*/ 79 w 85"/>
              <a:gd name="T113" fmla="*/ 103 h 270"/>
              <a:gd name="T114" fmla="*/ 79 w 85"/>
              <a:gd name="T115" fmla="*/ 119 h 270"/>
              <a:gd name="T116" fmla="*/ 85 w 85"/>
              <a:gd name="T117" fmla="*/ 135 h 270"/>
              <a:gd name="T118" fmla="*/ 85 w 85"/>
              <a:gd name="T119" fmla="*/ 13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270">
                <a:moveTo>
                  <a:pt x="0" y="146"/>
                </a:moveTo>
                <a:lnTo>
                  <a:pt x="0" y="135"/>
                </a:lnTo>
                <a:lnTo>
                  <a:pt x="0" y="130"/>
                </a:lnTo>
                <a:lnTo>
                  <a:pt x="0" y="114"/>
                </a:lnTo>
                <a:lnTo>
                  <a:pt x="0" y="97"/>
                </a:lnTo>
                <a:lnTo>
                  <a:pt x="0" y="87"/>
                </a:lnTo>
                <a:lnTo>
                  <a:pt x="0" y="97"/>
                </a:lnTo>
                <a:lnTo>
                  <a:pt x="0" y="103"/>
                </a:lnTo>
                <a:lnTo>
                  <a:pt x="0" y="108"/>
                </a:lnTo>
                <a:lnTo>
                  <a:pt x="0" y="114"/>
                </a:lnTo>
                <a:lnTo>
                  <a:pt x="0" y="124"/>
                </a:lnTo>
                <a:lnTo>
                  <a:pt x="0" y="151"/>
                </a:lnTo>
                <a:lnTo>
                  <a:pt x="0" y="173"/>
                </a:lnTo>
                <a:lnTo>
                  <a:pt x="0" y="168"/>
                </a:lnTo>
                <a:lnTo>
                  <a:pt x="0" y="146"/>
                </a:lnTo>
                <a:lnTo>
                  <a:pt x="0" y="124"/>
                </a:lnTo>
                <a:lnTo>
                  <a:pt x="0" y="114"/>
                </a:lnTo>
                <a:lnTo>
                  <a:pt x="0" y="97"/>
                </a:lnTo>
                <a:lnTo>
                  <a:pt x="0" y="76"/>
                </a:lnTo>
                <a:lnTo>
                  <a:pt x="0" y="70"/>
                </a:lnTo>
                <a:lnTo>
                  <a:pt x="0" y="87"/>
                </a:lnTo>
                <a:lnTo>
                  <a:pt x="0" y="114"/>
                </a:lnTo>
                <a:lnTo>
                  <a:pt x="0" y="130"/>
                </a:lnTo>
                <a:lnTo>
                  <a:pt x="0" y="124"/>
                </a:lnTo>
                <a:lnTo>
                  <a:pt x="0" y="141"/>
                </a:lnTo>
                <a:lnTo>
                  <a:pt x="0" y="168"/>
                </a:lnTo>
                <a:lnTo>
                  <a:pt x="0" y="178"/>
                </a:lnTo>
                <a:lnTo>
                  <a:pt x="0" y="168"/>
                </a:lnTo>
                <a:lnTo>
                  <a:pt x="0" y="146"/>
                </a:lnTo>
                <a:lnTo>
                  <a:pt x="0" y="135"/>
                </a:lnTo>
                <a:lnTo>
                  <a:pt x="0" y="146"/>
                </a:lnTo>
                <a:lnTo>
                  <a:pt x="0" y="162"/>
                </a:lnTo>
                <a:lnTo>
                  <a:pt x="0" y="173"/>
                </a:lnTo>
                <a:lnTo>
                  <a:pt x="0" y="168"/>
                </a:lnTo>
                <a:lnTo>
                  <a:pt x="0" y="173"/>
                </a:lnTo>
                <a:lnTo>
                  <a:pt x="0" y="168"/>
                </a:lnTo>
                <a:lnTo>
                  <a:pt x="0" y="157"/>
                </a:lnTo>
                <a:lnTo>
                  <a:pt x="0" y="141"/>
                </a:lnTo>
                <a:lnTo>
                  <a:pt x="0" y="130"/>
                </a:lnTo>
                <a:lnTo>
                  <a:pt x="0" y="119"/>
                </a:lnTo>
                <a:lnTo>
                  <a:pt x="0" y="103"/>
                </a:lnTo>
                <a:lnTo>
                  <a:pt x="0" y="76"/>
                </a:lnTo>
                <a:lnTo>
                  <a:pt x="0" y="60"/>
                </a:lnTo>
                <a:lnTo>
                  <a:pt x="0" y="65"/>
                </a:lnTo>
                <a:lnTo>
                  <a:pt x="0" y="92"/>
                </a:lnTo>
                <a:lnTo>
                  <a:pt x="6" y="114"/>
                </a:lnTo>
                <a:lnTo>
                  <a:pt x="6" y="119"/>
                </a:lnTo>
                <a:lnTo>
                  <a:pt x="6" y="124"/>
                </a:lnTo>
                <a:lnTo>
                  <a:pt x="6" y="135"/>
                </a:lnTo>
                <a:lnTo>
                  <a:pt x="6" y="141"/>
                </a:lnTo>
                <a:lnTo>
                  <a:pt x="6" y="146"/>
                </a:lnTo>
                <a:lnTo>
                  <a:pt x="6" y="141"/>
                </a:lnTo>
                <a:lnTo>
                  <a:pt x="6" y="135"/>
                </a:lnTo>
                <a:lnTo>
                  <a:pt x="6" y="130"/>
                </a:lnTo>
                <a:lnTo>
                  <a:pt x="6" y="124"/>
                </a:lnTo>
                <a:lnTo>
                  <a:pt x="6" y="108"/>
                </a:lnTo>
                <a:lnTo>
                  <a:pt x="6" y="70"/>
                </a:lnTo>
                <a:lnTo>
                  <a:pt x="6" y="43"/>
                </a:lnTo>
                <a:lnTo>
                  <a:pt x="6" y="60"/>
                </a:lnTo>
                <a:lnTo>
                  <a:pt x="6" y="114"/>
                </a:lnTo>
                <a:lnTo>
                  <a:pt x="6" y="168"/>
                </a:lnTo>
                <a:lnTo>
                  <a:pt x="6" y="200"/>
                </a:lnTo>
                <a:lnTo>
                  <a:pt x="6" y="221"/>
                </a:lnTo>
                <a:lnTo>
                  <a:pt x="6" y="238"/>
                </a:lnTo>
                <a:lnTo>
                  <a:pt x="6" y="216"/>
                </a:lnTo>
                <a:lnTo>
                  <a:pt x="6" y="195"/>
                </a:lnTo>
                <a:lnTo>
                  <a:pt x="6" y="178"/>
                </a:lnTo>
                <a:lnTo>
                  <a:pt x="6" y="168"/>
                </a:lnTo>
                <a:lnTo>
                  <a:pt x="6" y="146"/>
                </a:lnTo>
                <a:lnTo>
                  <a:pt x="6" y="124"/>
                </a:lnTo>
                <a:lnTo>
                  <a:pt x="6" y="97"/>
                </a:lnTo>
                <a:lnTo>
                  <a:pt x="6" y="81"/>
                </a:lnTo>
                <a:lnTo>
                  <a:pt x="6" y="70"/>
                </a:lnTo>
                <a:lnTo>
                  <a:pt x="6" y="76"/>
                </a:lnTo>
                <a:lnTo>
                  <a:pt x="6" y="97"/>
                </a:lnTo>
                <a:lnTo>
                  <a:pt x="6" y="108"/>
                </a:lnTo>
                <a:lnTo>
                  <a:pt x="6" y="114"/>
                </a:lnTo>
                <a:lnTo>
                  <a:pt x="6" y="108"/>
                </a:lnTo>
                <a:lnTo>
                  <a:pt x="6" y="103"/>
                </a:lnTo>
                <a:lnTo>
                  <a:pt x="6" y="92"/>
                </a:lnTo>
                <a:lnTo>
                  <a:pt x="6" y="87"/>
                </a:lnTo>
                <a:lnTo>
                  <a:pt x="6" y="97"/>
                </a:lnTo>
                <a:lnTo>
                  <a:pt x="6" y="119"/>
                </a:lnTo>
                <a:lnTo>
                  <a:pt x="6" y="130"/>
                </a:lnTo>
                <a:lnTo>
                  <a:pt x="6" y="141"/>
                </a:lnTo>
                <a:lnTo>
                  <a:pt x="6" y="146"/>
                </a:lnTo>
                <a:lnTo>
                  <a:pt x="6" y="141"/>
                </a:lnTo>
                <a:lnTo>
                  <a:pt x="6" y="130"/>
                </a:lnTo>
                <a:lnTo>
                  <a:pt x="6" y="119"/>
                </a:lnTo>
                <a:lnTo>
                  <a:pt x="6" y="130"/>
                </a:lnTo>
                <a:lnTo>
                  <a:pt x="6" y="146"/>
                </a:lnTo>
                <a:lnTo>
                  <a:pt x="6" y="162"/>
                </a:lnTo>
                <a:lnTo>
                  <a:pt x="6" y="168"/>
                </a:lnTo>
                <a:lnTo>
                  <a:pt x="6" y="162"/>
                </a:lnTo>
                <a:lnTo>
                  <a:pt x="6" y="173"/>
                </a:lnTo>
                <a:lnTo>
                  <a:pt x="6" y="178"/>
                </a:lnTo>
                <a:lnTo>
                  <a:pt x="6" y="168"/>
                </a:lnTo>
                <a:lnTo>
                  <a:pt x="6" y="146"/>
                </a:lnTo>
                <a:lnTo>
                  <a:pt x="6" y="124"/>
                </a:lnTo>
                <a:lnTo>
                  <a:pt x="6" y="108"/>
                </a:lnTo>
                <a:lnTo>
                  <a:pt x="6" y="97"/>
                </a:lnTo>
                <a:lnTo>
                  <a:pt x="6" y="87"/>
                </a:lnTo>
                <a:lnTo>
                  <a:pt x="6" y="97"/>
                </a:lnTo>
                <a:lnTo>
                  <a:pt x="6" y="124"/>
                </a:lnTo>
                <a:lnTo>
                  <a:pt x="6" y="146"/>
                </a:lnTo>
                <a:lnTo>
                  <a:pt x="6" y="157"/>
                </a:lnTo>
                <a:lnTo>
                  <a:pt x="6" y="168"/>
                </a:lnTo>
                <a:lnTo>
                  <a:pt x="6" y="178"/>
                </a:lnTo>
                <a:lnTo>
                  <a:pt x="6" y="162"/>
                </a:lnTo>
                <a:lnTo>
                  <a:pt x="6" y="130"/>
                </a:lnTo>
                <a:lnTo>
                  <a:pt x="6" y="97"/>
                </a:lnTo>
                <a:lnTo>
                  <a:pt x="6" y="70"/>
                </a:lnTo>
                <a:lnTo>
                  <a:pt x="6" y="38"/>
                </a:lnTo>
                <a:lnTo>
                  <a:pt x="6" y="33"/>
                </a:lnTo>
                <a:lnTo>
                  <a:pt x="12" y="65"/>
                </a:lnTo>
                <a:lnTo>
                  <a:pt x="12" y="114"/>
                </a:lnTo>
                <a:lnTo>
                  <a:pt x="12" y="141"/>
                </a:lnTo>
                <a:lnTo>
                  <a:pt x="12" y="151"/>
                </a:lnTo>
                <a:lnTo>
                  <a:pt x="12" y="168"/>
                </a:lnTo>
                <a:lnTo>
                  <a:pt x="12" y="189"/>
                </a:lnTo>
                <a:lnTo>
                  <a:pt x="12" y="195"/>
                </a:lnTo>
                <a:lnTo>
                  <a:pt x="12" y="173"/>
                </a:lnTo>
                <a:lnTo>
                  <a:pt x="12" y="141"/>
                </a:lnTo>
                <a:lnTo>
                  <a:pt x="12" y="119"/>
                </a:lnTo>
                <a:lnTo>
                  <a:pt x="12" y="124"/>
                </a:lnTo>
                <a:lnTo>
                  <a:pt x="12" y="130"/>
                </a:lnTo>
                <a:lnTo>
                  <a:pt x="12" y="103"/>
                </a:lnTo>
                <a:lnTo>
                  <a:pt x="12" y="70"/>
                </a:lnTo>
                <a:lnTo>
                  <a:pt x="12" y="43"/>
                </a:lnTo>
                <a:lnTo>
                  <a:pt x="12" y="38"/>
                </a:lnTo>
                <a:lnTo>
                  <a:pt x="12" y="70"/>
                </a:lnTo>
                <a:lnTo>
                  <a:pt x="12" y="119"/>
                </a:lnTo>
                <a:lnTo>
                  <a:pt x="12" y="162"/>
                </a:lnTo>
                <a:lnTo>
                  <a:pt x="12" y="195"/>
                </a:lnTo>
                <a:lnTo>
                  <a:pt x="12" y="227"/>
                </a:lnTo>
                <a:lnTo>
                  <a:pt x="12" y="254"/>
                </a:lnTo>
                <a:lnTo>
                  <a:pt x="12" y="259"/>
                </a:lnTo>
                <a:lnTo>
                  <a:pt x="12" y="238"/>
                </a:lnTo>
                <a:lnTo>
                  <a:pt x="12" y="205"/>
                </a:lnTo>
                <a:lnTo>
                  <a:pt x="12" y="168"/>
                </a:lnTo>
                <a:lnTo>
                  <a:pt x="12" y="141"/>
                </a:lnTo>
                <a:lnTo>
                  <a:pt x="12" y="124"/>
                </a:lnTo>
                <a:lnTo>
                  <a:pt x="12" y="114"/>
                </a:lnTo>
                <a:lnTo>
                  <a:pt x="12" y="92"/>
                </a:lnTo>
                <a:lnTo>
                  <a:pt x="12" y="60"/>
                </a:lnTo>
                <a:lnTo>
                  <a:pt x="12" y="38"/>
                </a:lnTo>
                <a:lnTo>
                  <a:pt x="12" y="43"/>
                </a:lnTo>
                <a:lnTo>
                  <a:pt x="12" y="70"/>
                </a:lnTo>
                <a:lnTo>
                  <a:pt x="12" y="92"/>
                </a:lnTo>
                <a:lnTo>
                  <a:pt x="12" y="103"/>
                </a:lnTo>
                <a:lnTo>
                  <a:pt x="12" y="108"/>
                </a:lnTo>
                <a:lnTo>
                  <a:pt x="12" y="114"/>
                </a:lnTo>
                <a:lnTo>
                  <a:pt x="12" y="124"/>
                </a:lnTo>
                <a:lnTo>
                  <a:pt x="12" y="130"/>
                </a:lnTo>
                <a:lnTo>
                  <a:pt x="12" y="124"/>
                </a:lnTo>
                <a:lnTo>
                  <a:pt x="12" y="130"/>
                </a:lnTo>
                <a:lnTo>
                  <a:pt x="12" y="135"/>
                </a:lnTo>
                <a:lnTo>
                  <a:pt x="12" y="130"/>
                </a:lnTo>
                <a:lnTo>
                  <a:pt x="12" y="141"/>
                </a:lnTo>
                <a:lnTo>
                  <a:pt x="12" y="151"/>
                </a:lnTo>
                <a:lnTo>
                  <a:pt x="12" y="157"/>
                </a:lnTo>
                <a:lnTo>
                  <a:pt x="12" y="151"/>
                </a:lnTo>
                <a:lnTo>
                  <a:pt x="12" y="146"/>
                </a:lnTo>
                <a:lnTo>
                  <a:pt x="12" y="135"/>
                </a:lnTo>
                <a:lnTo>
                  <a:pt x="12" y="130"/>
                </a:lnTo>
                <a:lnTo>
                  <a:pt x="12" y="135"/>
                </a:lnTo>
                <a:lnTo>
                  <a:pt x="12" y="141"/>
                </a:lnTo>
                <a:lnTo>
                  <a:pt x="12" y="146"/>
                </a:lnTo>
                <a:lnTo>
                  <a:pt x="12" y="130"/>
                </a:lnTo>
                <a:lnTo>
                  <a:pt x="12" y="119"/>
                </a:lnTo>
                <a:lnTo>
                  <a:pt x="12" y="108"/>
                </a:lnTo>
                <a:lnTo>
                  <a:pt x="12" y="114"/>
                </a:lnTo>
                <a:lnTo>
                  <a:pt x="12" y="124"/>
                </a:lnTo>
                <a:lnTo>
                  <a:pt x="12" y="157"/>
                </a:lnTo>
                <a:lnTo>
                  <a:pt x="12" y="200"/>
                </a:lnTo>
                <a:lnTo>
                  <a:pt x="12" y="227"/>
                </a:lnTo>
                <a:lnTo>
                  <a:pt x="12" y="205"/>
                </a:lnTo>
                <a:lnTo>
                  <a:pt x="12" y="178"/>
                </a:lnTo>
                <a:lnTo>
                  <a:pt x="12" y="151"/>
                </a:lnTo>
                <a:lnTo>
                  <a:pt x="12" y="130"/>
                </a:lnTo>
                <a:lnTo>
                  <a:pt x="12" y="92"/>
                </a:lnTo>
                <a:lnTo>
                  <a:pt x="12" y="60"/>
                </a:lnTo>
                <a:lnTo>
                  <a:pt x="12" y="38"/>
                </a:lnTo>
                <a:lnTo>
                  <a:pt x="12" y="43"/>
                </a:lnTo>
                <a:lnTo>
                  <a:pt x="12" y="70"/>
                </a:lnTo>
                <a:lnTo>
                  <a:pt x="12" y="97"/>
                </a:lnTo>
                <a:lnTo>
                  <a:pt x="12" y="108"/>
                </a:lnTo>
                <a:lnTo>
                  <a:pt x="12" y="119"/>
                </a:lnTo>
                <a:lnTo>
                  <a:pt x="12" y="130"/>
                </a:lnTo>
                <a:lnTo>
                  <a:pt x="18" y="151"/>
                </a:lnTo>
                <a:lnTo>
                  <a:pt x="18" y="157"/>
                </a:lnTo>
                <a:lnTo>
                  <a:pt x="18" y="146"/>
                </a:lnTo>
                <a:lnTo>
                  <a:pt x="18" y="135"/>
                </a:lnTo>
                <a:lnTo>
                  <a:pt x="18" y="130"/>
                </a:lnTo>
                <a:lnTo>
                  <a:pt x="18" y="135"/>
                </a:lnTo>
                <a:lnTo>
                  <a:pt x="18" y="141"/>
                </a:lnTo>
                <a:lnTo>
                  <a:pt x="18" y="135"/>
                </a:lnTo>
                <a:lnTo>
                  <a:pt x="18" y="141"/>
                </a:lnTo>
                <a:lnTo>
                  <a:pt x="18" y="146"/>
                </a:lnTo>
                <a:lnTo>
                  <a:pt x="18" y="141"/>
                </a:lnTo>
                <a:lnTo>
                  <a:pt x="18" y="135"/>
                </a:lnTo>
                <a:lnTo>
                  <a:pt x="18" y="141"/>
                </a:lnTo>
                <a:lnTo>
                  <a:pt x="18" y="146"/>
                </a:lnTo>
                <a:lnTo>
                  <a:pt x="18" y="135"/>
                </a:lnTo>
                <a:lnTo>
                  <a:pt x="18" y="119"/>
                </a:lnTo>
                <a:lnTo>
                  <a:pt x="18" y="114"/>
                </a:lnTo>
                <a:lnTo>
                  <a:pt x="18" y="119"/>
                </a:lnTo>
                <a:lnTo>
                  <a:pt x="18" y="124"/>
                </a:lnTo>
                <a:lnTo>
                  <a:pt x="18" y="135"/>
                </a:lnTo>
                <a:lnTo>
                  <a:pt x="18" y="146"/>
                </a:lnTo>
                <a:lnTo>
                  <a:pt x="18" y="130"/>
                </a:lnTo>
                <a:lnTo>
                  <a:pt x="18" y="124"/>
                </a:lnTo>
                <a:lnTo>
                  <a:pt x="18" y="130"/>
                </a:lnTo>
                <a:lnTo>
                  <a:pt x="18" y="119"/>
                </a:lnTo>
                <a:lnTo>
                  <a:pt x="18" y="114"/>
                </a:lnTo>
                <a:lnTo>
                  <a:pt x="18" y="124"/>
                </a:lnTo>
                <a:lnTo>
                  <a:pt x="18" y="135"/>
                </a:lnTo>
                <a:lnTo>
                  <a:pt x="18" y="146"/>
                </a:lnTo>
                <a:lnTo>
                  <a:pt x="18" y="157"/>
                </a:lnTo>
                <a:lnTo>
                  <a:pt x="18" y="168"/>
                </a:lnTo>
                <a:lnTo>
                  <a:pt x="18" y="151"/>
                </a:lnTo>
                <a:lnTo>
                  <a:pt x="18" y="119"/>
                </a:lnTo>
                <a:lnTo>
                  <a:pt x="18" y="81"/>
                </a:lnTo>
                <a:lnTo>
                  <a:pt x="18" y="70"/>
                </a:lnTo>
                <a:lnTo>
                  <a:pt x="18" y="76"/>
                </a:lnTo>
                <a:lnTo>
                  <a:pt x="18" y="87"/>
                </a:lnTo>
                <a:lnTo>
                  <a:pt x="18" y="114"/>
                </a:lnTo>
                <a:lnTo>
                  <a:pt x="18" y="151"/>
                </a:lnTo>
                <a:lnTo>
                  <a:pt x="18" y="184"/>
                </a:lnTo>
                <a:lnTo>
                  <a:pt x="18" y="205"/>
                </a:lnTo>
                <a:lnTo>
                  <a:pt x="18" y="211"/>
                </a:lnTo>
                <a:lnTo>
                  <a:pt x="18" y="200"/>
                </a:lnTo>
                <a:lnTo>
                  <a:pt x="18" y="189"/>
                </a:lnTo>
                <a:lnTo>
                  <a:pt x="18" y="173"/>
                </a:lnTo>
                <a:lnTo>
                  <a:pt x="18" y="151"/>
                </a:lnTo>
                <a:lnTo>
                  <a:pt x="18" y="141"/>
                </a:lnTo>
                <a:lnTo>
                  <a:pt x="18" y="124"/>
                </a:lnTo>
                <a:lnTo>
                  <a:pt x="18" y="108"/>
                </a:lnTo>
                <a:lnTo>
                  <a:pt x="18" y="81"/>
                </a:lnTo>
                <a:lnTo>
                  <a:pt x="18" y="65"/>
                </a:lnTo>
                <a:lnTo>
                  <a:pt x="18" y="76"/>
                </a:lnTo>
                <a:lnTo>
                  <a:pt x="18" y="97"/>
                </a:lnTo>
                <a:lnTo>
                  <a:pt x="18" y="119"/>
                </a:lnTo>
                <a:lnTo>
                  <a:pt x="18" y="114"/>
                </a:lnTo>
                <a:lnTo>
                  <a:pt x="18" y="108"/>
                </a:lnTo>
                <a:lnTo>
                  <a:pt x="18" y="103"/>
                </a:lnTo>
                <a:lnTo>
                  <a:pt x="18" y="92"/>
                </a:lnTo>
                <a:lnTo>
                  <a:pt x="18" y="87"/>
                </a:lnTo>
                <a:lnTo>
                  <a:pt x="18" y="97"/>
                </a:lnTo>
                <a:lnTo>
                  <a:pt x="18" y="114"/>
                </a:lnTo>
                <a:lnTo>
                  <a:pt x="18" y="135"/>
                </a:lnTo>
                <a:lnTo>
                  <a:pt x="18" y="157"/>
                </a:lnTo>
                <a:lnTo>
                  <a:pt x="18" y="189"/>
                </a:lnTo>
                <a:lnTo>
                  <a:pt x="18" y="216"/>
                </a:lnTo>
                <a:lnTo>
                  <a:pt x="18" y="221"/>
                </a:lnTo>
                <a:lnTo>
                  <a:pt x="18" y="200"/>
                </a:lnTo>
                <a:lnTo>
                  <a:pt x="18" y="178"/>
                </a:lnTo>
                <a:lnTo>
                  <a:pt x="18" y="162"/>
                </a:lnTo>
                <a:lnTo>
                  <a:pt x="18" y="151"/>
                </a:lnTo>
                <a:lnTo>
                  <a:pt x="18" y="135"/>
                </a:lnTo>
                <a:lnTo>
                  <a:pt x="18" y="119"/>
                </a:lnTo>
                <a:lnTo>
                  <a:pt x="18" y="97"/>
                </a:lnTo>
                <a:lnTo>
                  <a:pt x="18" y="70"/>
                </a:lnTo>
                <a:lnTo>
                  <a:pt x="18" y="43"/>
                </a:lnTo>
                <a:lnTo>
                  <a:pt x="18" y="54"/>
                </a:lnTo>
                <a:lnTo>
                  <a:pt x="24" y="87"/>
                </a:lnTo>
                <a:lnTo>
                  <a:pt x="24" y="119"/>
                </a:lnTo>
                <a:lnTo>
                  <a:pt x="24" y="135"/>
                </a:lnTo>
                <a:lnTo>
                  <a:pt x="24" y="141"/>
                </a:lnTo>
                <a:lnTo>
                  <a:pt x="24" y="135"/>
                </a:lnTo>
                <a:lnTo>
                  <a:pt x="24" y="146"/>
                </a:lnTo>
                <a:lnTo>
                  <a:pt x="24" y="162"/>
                </a:lnTo>
                <a:lnTo>
                  <a:pt x="24" y="173"/>
                </a:lnTo>
                <a:lnTo>
                  <a:pt x="24" y="168"/>
                </a:lnTo>
                <a:lnTo>
                  <a:pt x="24" y="157"/>
                </a:lnTo>
                <a:lnTo>
                  <a:pt x="24" y="135"/>
                </a:lnTo>
                <a:lnTo>
                  <a:pt x="24" y="124"/>
                </a:lnTo>
                <a:lnTo>
                  <a:pt x="24" y="114"/>
                </a:lnTo>
                <a:lnTo>
                  <a:pt x="24" y="97"/>
                </a:lnTo>
                <a:lnTo>
                  <a:pt x="24" y="87"/>
                </a:lnTo>
                <a:lnTo>
                  <a:pt x="24" y="92"/>
                </a:lnTo>
                <a:lnTo>
                  <a:pt x="24" y="108"/>
                </a:lnTo>
                <a:lnTo>
                  <a:pt x="24" y="119"/>
                </a:lnTo>
                <a:lnTo>
                  <a:pt x="24" y="124"/>
                </a:lnTo>
                <a:lnTo>
                  <a:pt x="24" y="130"/>
                </a:lnTo>
                <a:lnTo>
                  <a:pt x="24" y="124"/>
                </a:lnTo>
                <a:lnTo>
                  <a:pt x="24" y="119"/>
                </a:lnTo>
                <a:lnTo>
                  <a:pt x="24" y="114"/>
                </a:lnTo>
                <a:lnTo>
                  <a:pt x="24" y="108"/>
                </a:lnTo>
                <a:lnTo>
                  <a:pt x="24" y="119"/>
                </a:lnTo>
                <a:lnTo>
                  <a:pt x="24" y="141"/>
                </a:lnTo>
                <a:lnTo>
                  <a:pt x="24" y="157"/>
                </a:lnTo>
                <a:lnTo>
                  <a:pt x="24" y="162"/>
                </a:lnTo>
                <a:lnTo>
                  <a:pt x="24" y="173"/>
                </a:lnTo>
                <a:lnTo>
                  <a:pt x="24" y="151"/>
                </a:lnTo>
                <a:lnTo>
                  <a:pt x="24" y="130"/>
                </a:lnTo>
                <a:lnTo>
                  <a:pt x="24" y="119"/>
                </a:lnTo>
                <a:lnTo>
                  <a:pt x="24" y="124"/>
                </a:lnTo>
                <a:lnTo>
                  <a:pt x="24" y="130"/>
                </a:lnTo>
                <a:lnTo>
                  <a:pt x="24" y="124"/>
                </a:lnTo>
                <a:lnTo>
                  <a:pt x="24" y="119"/>
                </a:lnTo>
                <a:lnTo>
                  <a:pt x="24" y="124"/>
                </a:lnTo>
                <a:lnTo>
                  <a:pt x="24" y="130"/>
                </a:lnTo>
                <a:lnTo>
                  <a:pt x="24" y="135"/>
                </a:lnTo>
                <a:lnTo>
                  <a:pt x="24" y="130"/>
                </a:lnTo>
                <a:lnTo>
                  <a:pt x="24" y="135"/>
                </a:lnTo>
                <a:lnTo>
                  <a:pt x="24" y="141"/>
                </a:lnTo>
                <a:lnTo>
                  <a:pt x="24" y="146"/>
                </a:lnTo>
                <a:lnTo>
                  <a:pt x="24" y="151"/>
                </a:lnTo>
                <a:lnTo>
                  <a:pt x="24" y="157"/>
                </a:lnTo>
                <a:lnTo>
                  <a:pt x="24" y="162"/>
                </a:lnTo>
                <a:lnTo>
                  <a:pt x="24" y="146"/>
                </a:lnTo>
                <a:lnTo>
                  <a:pt x="24" y="124"/>
                </a:lnTo>
                <a:lnTo>
                  <a:pt x="24" y="108"/>
                </a:lnTo>
                <a:lnTo>
                  <a:pt x="24" y="114"/>
                </a:lnTo>
                <a:lnTo>
                  <a:pt x="24" y="108"/>
                </a:lnTo>
                <a:lnTo>
                  <a:pt x="24" y="114"/>
                </a:lnTo>
                <a:lnTo>
                  <a:pt x="24" y="108"/>
                </a:lnTo>
                <a:lnTo>
                  <a:pt x="24" y="103"/>
                </a:lnTo>
                <a:lnTo>
                  <a:pt x="24" y="97"/>
                </a:lnTo>
                <a:lnTo>
                  <a:pt x="24" y="103"/>
                </a:lnTo>
                <a:lnTo>
                  <a:pt x="24" y="97"/>
                </a:lnTo>
                <a:lnTo>
                  <a:pt x="24" y="87"/>
                </a:lnTo>
                <a:lnTo>
                  <a:pt x="24" y="114"/>
                </a:lnTo>
                <a:lnTo>
                  <a:pt x="24" y="146"/>
                </a:lnTo>
                <a:lnTo>
                  <a:pt x="24" y="173"/>
                </a:lnTo>
                <a:lnTo>
                  <a:pt x="24" y="189"/>
                </a:lnTo>
                <a:lnTo>
                  <a:pt x="24" y="178"/>
                </a:lnTo>
                <a:lnTo>
                  <a:pt x="24" y="157"/>
                </a:lnTo>
                <a:lnTo>
                  <a:pt x="30" y="146"/>
                </a:lnTo>
                <a:lnTo>
                  <a:pt x="30" y="135"/>
                </a:lnTo>
                <a:lnTo>
                  <a:pt x="30" y="130"/>
                </a:lnTo>
                <a:lnTo>
                  <a:pt x="30" y="135"/>
                </a:lnTo>
                <a:lnTo>
                  <a:pt x="30" y="146"/>
                </a:lnTo>
                <a:lnTo>
                  <a:pt x="30" y="151"/>
                </a:lnTo>
                <a:lnTo>
                  <a:pt x="30" y="146"/>
                </a:lnTo>
                <a:lnTo>
                  <a:pt x="30" y="141"/>
                </a:lnTo>
                <a:lnTo>
                  <a:pt x="30" y="151"/>
                </a:lnTo>
                <a:lnTo>
                  <a:pt x="30" y="162"/>
                </a:lnTo>
                <a:lnTo>
                  <a:pt x="30" y="168"/>
                </a:lnTo>
                <a:lnTo>
                  <a:pt x="30" y="151"/>
                </a:lnTo>
                <a:lnTo>
                  <a:pt x="30" y="135"/>
                </a:lnTo>
                <a:lnTo>
                  <a:pt x="30" y="119"/>
                </a:lnTo>
                <a:lnTo>
                  <a:pt x="30" y="97"/>
                </a:lnTo>
                <a:lnTo>
                  <a:pt x="30" y="70"/>
                </a:lnTo>
                <a:lnTo>
                  <a:pt x="30" y="43"/>
                </a:lnTo>
                <a:lnTo>
                  <a:pt x="30" y="49"/>
                </a:lnTo>
                <a:lnTo>
                  <a:pt x="30" y="76"/>
                </a:lnTo>
                <a:lnTo>
                  <a:pt x="30" y="92"/>
                </a:lnTo>
                <a:lnTo>
                  <a:pt x="30" y="114"/>
                </a:lnTo>
                <a:lnTo>
                  <a:pt x="30" y="157"/>
                </a:lnTo>
                <a:lnTo>
                  <a:pt x="30" y="200"/>
                </a:lnTo>
                <a:lnTo>
                  <a:pt x="30" y="221"/>
                </a:lnTo>
                <a:lnTo>
                  <a:pt x="30" y="211"/>
                </a:lnTo>
                <a:lnTo>
                  <a:pt x="30" y="184"/>
                </a:lnTo>
                <a:lnTo>
                  <a:pt x="30" y="173"/>
                </a:lnTo>
                <a:lnTo>
                  <a:pt x="30" y="162"/>
                </a:lnTo>
                <a:lnTo>
                  <a:pt x="30" y="146"/>
                </a:lnTo>
                <a:lnTo>
                  <a:pt x="30" y="130"/>
                </a:lnTo>
                <a:lnTo>
                  <a:pt x="30" y="119"/>
                </a:lnTo>
                <a:lnTo>
                  <a:pt x="30" y="108"/>
                </a:lnTo>
                <a:lnTo>
                  <a:pt x="30" y="87"/>
                </a:lnTo>
                <a:lnTo>
                  <a:pt x="30" y="76"/>
                </a:lnTo>
                <a:lnTo>
                  <a:pt x="30" y="87"/>
                </a:lnTo>
                <a:lnTo>
                  <a:pt x="30" y="114"/>
                </a:lnTo>
                <a:lnTo>
                  <a:pt x="30" y="135"/>
                </a:lnTo>
                <a:lnTo>
                  <a:pt x="30" y="141"/>
                </a:lnTo>
                <a:lnTo>
                  <a:pt x="30" y="135"/>
                </a:lnTo>
                <a:lnTo>
                  <a:pt x="30" y="130"/>
                </a:lnTo>
                <a:lnTo>
                  <a:pt x="30" y="119"/>
                </a:lnTo>
                <a:lnTo>
                  <a:pt x="30" y="114"/>
                </a:lnTo>
                <a:lnTo>
                  <a:pt x="30" y="108"/>
                </a:lnTo>
                <a:lnTo>
                  <a:pt x="30" y="119"/>
                </a:lnTo>
                <a:lnTo>
                  <a:pt x="30" y="135"/>
                </a:lnTo>
                <a:lnTo>
                  <a:pt x="30" y="146"/>
                </a:lnTo>
                <a:lnTo>
                  <a:pt x="30" y="151"/>
                </a:lnTo>
                <a:lnTo>
                  <a:pt x="30" y="141"/>
                </a:lnTo>
                <a:lnTo>
                  <a:pt x="30" y="130"/>
                </a:lnTo>
                <a:lnTo>
                  <a:pt x="30" y="119"/>
                </a:lnTo>
                <a:lnTo>
                  <a:pt x="30" y="108"/>
                </a:lnTo>
                <a:lnTo>
                  <a:pt x="30" y="97"/>
                </a:lnTo>
                <a:lnTo>
                  <a:pt x="30" y="103"/>
                </a:lnTo>
                <a:lnTo>
                  <a:pt x="30" y="114"/>
                </a:lnTo>
                <a:lnTo>
                  <a:pt x="30" y="124"/>
                </a:lnTo>
                <a:lnTo>
                  <a:pt x="30" y="135"/>
                </a:lnTo>
                <a:lnTo>
                  <a:pt x="30" y="157"/>
                </a:lnTo>
                <a:lnTo>
                  <a:pt x="30" y="178"/>
                </a:lnTo>
                <a:lnTo>
                  <a:pt x="30" y="189"/>
                </a:lnTo>
                <a:lnTo>
                  <a:pt x="30" y="178"/>
                </a:lnTo>
                <a:lnTo>
                  <a:pt x="30" y="151"/>
                </a:lnTo>
                <a:lnTo>
                  <a:pt x="30" y="135"/>
                </a:lnTo>
                <a:lnTo>
                  <a:pt x="30" y="130"/>
                </a:lnTo>
                <a:lnTo>
                  <a:pt x="30" y="141"/>
                </a:lnTo>
                <a:lnTo>
                  <a:pt x="30" y="146"/>
                </a:lnTo>
                <a:lnTo>
                  <a:pt x="30" y="135"/>
                </a:lnTo>
                <a:lnTo>
                  <a:pt x="30" y="130"/>
                </a:lnTo>
                <a:lnTo>
                  <a:pt x="30" y="135"/>
                </a:lnTo>
                <a:lnTo>
                  <a:pt x="30" y="141"/>
                </a:lnTo>
                <a:lnTo>
                  <a:pt x="30" y="135"/>
                </a:lnTo>
                <a:lnTo>
                  <a:pt x="30" y="130"/>
                </a:lnTo>
                <a:lnTo>
                  <a:pt x="30" y="119"/>
                </a:lnTo>
                <a:lnTo>
                  <a:pt x="30" y="124"/>
                </a:lnTo>
                <a:lnTo>
                  <a:pt x="30" y="119"/>
                </a:lnTo>
                <a:lnTo>
                  <a:pt x="36" y="108"/>
                </a:lnTo>
                <a:lnTo>
                  <a:pt x="36" y="87"/>
                </a:lnTo>
                <a:lnTo>
                  <a:pt x="36" y="65"/>
                </a:lnTo>
                <a:lnTo>
                  <a:pt x="36" y="97"/>
                </a:lnTo>
                <a:lnTo>
                  <a:pt x="36" y="130"/>
                </a:lnTo>
                <a:lnTo>
                  <a:pt x="36" y="146"/>
                </a:lnTo>
                <a:lnTo>
                  <a:pt x="36" y="157"/>
                </a:lnTo>
                <a:lnTo>
                  <a:pt x="36" y="178"/>
                </a:lnTo>
                <a:lnTo>
                  <a:pt x="36" y="211"/>
                </a:lnTo>
                <a:lnTo>
                  <a:pt x="36" y="221"/>
                </a:lnTo>
                <a:lnTo>
                  <a:pt x="36" y="189"/>
                </a:lnTo>
                <a:lnTo>
                  <a:pt x="36" y="135"/>
                </a:lnTo>
                <a:lnTo>
                  <a:pt x="36" y="97"/>
                </a:lnTo>
                <a:lnTo>
                  <a:pt x="36" y="76"/>
                </a:lnTo>
                <a:lnTo>
                  <a:pt x="36" y="54"/>
                </a:lnTo>
                <a:lnTo>
                  <a:pt x="36" y="33"/>
                </a:lnTo>
                <a:lnTo>
                  <a:pt x="36" y="70"/>
                </a:lnTo>
                <a:lnTo>
                  <a:pt x="36" y="119"/>
                </a:lnTo>
                <a:lnTo>
                  <a:pt x="36" y="157"/>
                </a:lnTo>
                <a:lnTo>
                  <a:pt x="36" y="184"/>
                </a:lnTo>
                <a:lnTo>
                  <a:pt x="36" y="211"/>
                </a:lnTo>
                <a:lnTo>
                  <a:pt x="36" y="232"/>
                </a:lnTo>
                <a:lnTo>
                  <a:pt x="36" y="227"/>
                </a:lnTo>
                <a:lnTo>
                  <a:pt x="36" y="189"/>
                </a:lnTo>
                <a:lnTo>
                  <a:pt x="36" y="146"/>
                </a:lnTo>
                <a:lnTo>
                  <a:pt x="36" y="108"/>
                </a:lnTo>
                <a:lnTo>
                  <a:pt x="36" y="81"/>
                </a:lnTo>
                <a:lnTo>
                  <a:pt x="36" y="65"/>
                </a:lnTo>
                <a:lnTo>
                  <a:pt x="36" y="54"/>
                </a:lnTo>
                <a:lnTo>
                  <a:pt x="36" y="76"/>
                </a:lnTo>
                <a:lnTo>
                  <a:pt x="36" y="114"/>
                </a:lnTo>
                <a:lnTo>
                  <a:pt x="36" y="146"/>
                </a:lnTo>
                <a:lnTo>
                  <a:pt x="36" y="173"/>
                </a:lnTo>
                <a:lnTo>
                  <a:pt x="36" y="200"/>
                </a:lnTo>
                <a:lnTo>
                  <a:pt x="36" y="221"/>
                </a:lnTo>
                <a:lnTo>
                  <a:pt x="36" y="195"/>
                </a:lnTo>
                <a:lnTo>
                  <a:pt x="36" y="162"/>
                </a:lnTo>
                <a:lnTo>
                  <a:pt x="36" y="135"/>
                </a:lnTo>
                <a:lnTo>
                  <a:pt x="36" y="130"/>
                </a:lnTo>
                <a:lnTo>
                  <a:pt x="36" y="124"/>
                </a:lnTo>
                <a:lnTo>
                  <a:pt x="36" y="119"/>
                </a:lnTo>
                <a:lnTo>
                  <a:pt x="36" y="92"/>
                </a:lnTo>
                <a:lnTo>
                  <a:pt x="36" y="70"/>
                </a:lnTo>
                <a:lnTo>
                  <a:pt x="36" y="97"/>
                </a:lnTo>
                <a:lnTo>
                  <a:pt x="36" y="119"/>
                </a:lnTo>
                <a:lnTo>
                  <a:pt x="36" y="114"/>
                </a:lnTo>
                <a:lnTo>
                  <a:pt x="36" y="97"/>
                </a:lnTo>
                <a:lnTo>
                  <a:pt x="36" y="87"/>
                </a:lnTo>
                <a:lnTo>
                  <a:pt x="36" y="92"/>
                </a:lnTo>
                <a:lnTo>
                  <a:pt x="36" y="108"/>
                </a:lnTo>
                <a:lnTo>
                  <a:pt x="36" y="124"/>
                </a:lnTo>
                <a:lnTo>
                  <a:pt x="36" y="135"/>
                </a:lnTo>
                <a:lnTo>
                  <a:pt x="36" y="146"/>
                </a:lnTo>
                <a:lnTo>
                  <a:pt x="36" y="157"/>
                </a:lnTo>
                <a:lnTo>
                  <a:pt x="36" y="168"/>
                </a:lnTo>
                <a:lnTo>
                  <a:pt x="36" y="173"/>
                </a:lnTo>
                <a:lnTo>
                  <a:pt x="36" y="184"/>
                </a:lnTo>
                <a:lnTo>
                  <a:pt x="36" y="189"/>
                </a:lnTo>
                <a:lnTo>
                  <a:pt x="36" y="195"/>
                </a:lnTo>
                <a:lnTo>
                  <a:pt x="36" y="184"/>
                </a:lnTo>
                <a:lnTo>
                  <a:pt x="36" y="173"/>
                </a:lnTo>
                <a:lnTo>
                  <a:pt x="36" y="157"/>
                </a:lnTo>
                <a:lnTo>
                  <a:pt x="36" y="146"/>
                </a:lnTo>
                <a:lnTo>
                  <a:pt x="36" y="130"/>
                </a:lnTo>
                <a:lnTo>
                  <a:pt x="36" y="114"/>
                </a:lnTo>
                <a:lnTo>
                  <a:pt x="36" y="97"/>
                </a:lnTo>
                <a:lnTo>
                  <a:pt x="36" y="87"/>
                </a:lnTo>
                <a:lnTo>
                  <a:pt x="36" y="97"/>
                </a:lnTo>
                <a:lnTo>
                  <a:pt x="36" y="114"/>
                </a:lnTo>
                <a:lnTo>
                  <a:pt x="36" y="124"/>
                </a:lnTo>
                <a:lnTo>
                  <a:pt x="36" y="119"/>
                </a:lnTo>
                <a:lnTo>
                  <a:pt x="36" y="108"/>
                </a:lnTo>
                <a:lnTo>
                  <a:pt x="36" y="103"/>
                </a:lnTo>
                <a:lnTo>
                  <a:pt x="42" y="108"/>
                </a:lnTo>
                <a:lnTo>
                  <a:pt x="42" y="119"/>
                </a:lnTo>
                <a:lnTo>
                  <a:pt x="42" y="130"/>
                </a:lnTo>
                <a:lnTo>
                  <a:pt x="42" y="141"/>
                </a:lnTo>
                <a:lnTo>
                  <a:pt x="42" y="162"/>
                </a:lnTo>
                <a:lnTo>
                  <a:pt x="42" y="189"/>
                </a:lnTo>
                <a:lnTo>
                  <a:pt x="42" y="211"/>
                </a:lnTo>
                <a:lnTo>
                  <a:pt x="42" y="216"/>
                </a:lnTo>
                <a:lnTo>
                  <a:pt x="42" y="211"/>
                </a:lnTo>
                <a:lnTo>
                  <a:pt x="42" y="195"/>
                </a:lnTo>
                <a:lnTo>
                  <a:pt x="42" y="178"/>
                </a:lnTo>
                <a:lnTo>
                  <a:pt x="42" y="162"/>
                </a:lnTo>
                <a:lnTo>
                  <a:pt x="42" y="151"/>
                </a:lnTo>
                <a:lnTo>
                  <a:pt x="42" y="135"/>
                </a:lnTo>
                <a:lnTo>
                  <a:pt x="42" y="119"/>
                </a:lnTo>
                <a:lnTo>
                  <a:pt x="42" y="97"/>
                </a:lnTo>
                <a:lnTo>
                  <a:pt x="42" y="70"/>
                </a:lnTo>
                <a:lnTo>
                  <a:pt x="42" y="54"/>
                </a:lnTo>
                <a:lnTo>
                  <a:pt x="42" y="60"/>
                </a:lnTo>
                <a:lnTo>
                  <a:pt x="42" y="87"/>
                </a:lnTo>
                <a:lnTo>
                  <a:pt x="42" y="108"/>
                </a:lnTo>
                <a:lnTo>
                  <a:pt x="42" y="119"/>
                </a:lnTo>
                <a:lnTo>
                  <a:pt x="42" y="108"/>
                </a:lnTo>
                <a:lnTo>
                  <a:pt x="42" y="114"/>
                </a:lnTo>
                <a:lnTo>
                  <a:pt x="42" y="130"/>
                </a:lnTo>
                <a:lnTo>
                  <a:pt x="42" y="141"/>
                </a:lnTo>
                <a:lnTo>
                  <a:pt x="42" y="162"/>
                </a:lnTo>
                <a:lnTo>
                  <a:pt x="42" y="184"/>
                </a:lnTo>
                <a:lnTo>
                  <a:pt x="42" y="178"/>
                </a:lnTo>
                <a:lnTo>
                  <a:pt x="42" y="151"/>
                </a:lnTo>
                <a:lnTo>
                  <a:pt x="42" y="119"/>
                </a:lnTo>
                <a:lnTo>
                  <a:pt x="42" y="108"/>
                </a:lnTo>
                <a:lnTo>
                  <a:pt x="42" y="114"/>
                </a:lnTo>
                <a:lnTo>
                  <a:pt x="42" y="119"/>
                </a:lnTo>
                <a:lnTo>
                  <a:pt x="42" y="124"/>
                </a:lnTo>
                <a:lnTo>
                  <a:pt x="42" y="130"/>
                </a:lnTo>
                <a:lnTo>
                  <a:pt x="42" y="141"/>
                </a:lnTo>
                <a:lnTo>
                  <a:pt x="42" y="157"/>
                </a:lnTo>
                <a:lnTo>
                  <a:pt x="42" y="162"/>
                </a:lnTo>
                <a:lnTo>
                  <a:pt x="42" y="141"/>
                </a:lnTo>
                <a:lnTo>
                  <a:pt x="42" y="108"/>
                </a:lnTo>
                <a:lnTo>
                  <a:pt x="42" y="81"/>
                </a:lnTo>
                <a:lnTo>
                  <a:pt x="42" y="65"/>
                </a:lnTo>
                <a:lnTo>
                  <a:pt x="42" y="70"/>
                </a:lnTo>
                <a:lnTo>
                  <a:pt x="42" y="92"/>
                </a:lnTo>
                <a:lnTo>
                  <a:pt x="42" y="124"/>
                </a:lnTo>
                <a:lnTo>
                  <a:pt x="42" y="157"/>
                </a:lnTo>
                <a:lnTo>
                  <a:pt x="42" y="184"/>
                </a:lnTo>
                <a:lnTo>
                  <a:pt x="42" y="200"/>
                </a:lnTo>
                <a:lnTo>
                  <a:pt x="42" y="195"/>
                </a:lnTo>
                <a:lnTo>
                  <a:pt x="42" y="184"/>
                </a:lnTo>
                <a:lnTo>
                  <a:pt x="42" y="168"/>
                </a:lnTo>
                <a:lnTo>
                  <a:pt x="42" y="157"/>
                </a:lnTo>
                <a:lnTo>
                  <a:pt x="42" y="141"/>
                </a:lnTo>
                <a:lnTo>
                  <a:pt x="42" y="130"/>
                </a:lnTo>
                <a:lnTo>
                  <a:pt x="42" y="124"/>
                </a:lnTo>
                <a:lnTo>
                  <a:pt x="42" y="119"/>
                </a:lnTo>
                <a:lnTo>
                  <a:pt x="42" y="114"/>
                </a:lnTo>
                <a:lnTo>
                  <a:pt x="42" y="124"/>
                </a:lnTo>
                <a:lnTo>
                  <a:pt x="42" y="146"/>
                </a:lnTo>
                <a:lnTo>
                  <a:pt x="42" y="168"/>
                </a:lnTo>
                <a:lnTo>
                  <a:pt x="42" y="173"/>
                </a:lnTo>
                <a:lnTo>
                  <a:pt x="42" y="157"/>
                </a:lnTo>
                <a:lnTo>
                  <a:pt x="42" y="124"/>
                </a:lnTo>
                <a:lnTo>
                  <a:pt x="42" y="114"/>
                </a:lnTo>
                <a:lnTo>
                  <a:pt x="42" y="108"/>
                </a:lnTo>
                <a:lnTo>
                  <a:pt x="42" y="92"/>
                </a:lnTo>
                <a:lnTo>
                  <a:pt x="42" y="87"/>
                </a:lnTo>
                <a:lnTo>
                  <a:pt x="42" y="97"/>
                </a:lnTo>
                <a:lnTo>
                  <a:pt x="42" y="124"/>
                </a:lnTo>
                <a:lnTo>
                  <a:pt x="42" y="141"/>
                </a:lnTo>
                <a:lnTo>
                  <a:pt x="42" y="135"/>
                </a:lnTo>
                <a:lnTo>
                  <a:pt x="42" y="119"/>
                </a:lnTo>
                <a:lnTo>
                  <a:pt x="42" y="114"/>
                </a:lnTo>
                <a:lnTo>
                  <a:pt x="42" y="119"/>
                </a:lnTo>
                <a:lnTo>
                  <a:pt x="42" y="130"/>
                </a:lnTo>
                <a:lnTo>
                  <a:pt x="42" y="135"/>
                </a:lnTo>
                <a:lnTo>
                  <a:pt x="42" y="146"/>
                </a:lnTo>
                <a:lnTo>
                  <a:pt x="42" y="141"/>
                </a:lnTo>
                <a:lnTo>
                  <a:pt x="48" y="135"/>
                </a:lnTo>
                <a:lnTo>
                  <a:pt x="48" y="141"/>
                </a:lnTo>
                <a:lnTo>
                  <a:pt x="48" y="146"/>
                </a:lnTo>
                <a:lnTo>
                  <a:pt x="48" y="135"/>
                </a:lnTo>
                <a:lnTo>
                  <a:pt x="48" y="119"/>
                </a:lnTo>
                <a:lnTo>
                  <a:pt x="48" y="103"/>
                </a:lnTo>
                <a:lnTo>
                  <a:pt x="48" y="87"/>
                </a:lnTo>
                <a:lnTo>
                  <a:pt x="48" y="81"/>
                </a:lnTo>
                <a:lnTo>
                  <a:pt x="48" y="103"/>
                </a:lnTo>
                <a:lnTo>
                  <a:pt x="48" y="135"/>
                </a:lnTo>
                <a:lnTo>
                  <a:pt x="48" y="173"/>
                </a:lnTo>
                <a:lnTo>
                  <a:pt x="48" y="200"/>
                </a:lnTo>
                <a:lnTo>
                  <a:pt x="48" y="211"/>
                </a:lnTo>
                <a:lnTo>
                  <a:pt x="48" y="200"/>
                </a:lnTo>
                <a:lnTo>
                  <a:pt x="48" y="184"/>
                </a:lnTo>
                <a:lnTo>
                  <a:pt x="48" y="173"/>
                </a:lnTo>
                <a:lnTo>
                  <a:pt x="48" y="168"/>
                </a:lnTo>
                <a:lnTo>
                  <a:pt x="48" y="157"/>
                </a:lnTo>
                <a:lnTo>
                  <a:pt x="48" y="130"/>
                </a:lnTo>
                <a:lnTo>
                  <a:pt x="48" y="114"/>
                </a:lnTo>
                <a:lnTo>
                  <a:pt x="48" y="103"/>
                </a:lnTo>
                <a:lnTo>
                  <a:pt x="48" y="87"/>
                </a:lnTo>
                <a:lnTo>
                  <a:pt x="48" y="81"/>
                </a:lnTo>
                <a:lnTo>
                  <a:pt x="48" y="92"/>
                </a:lnTo>
                <a:lnTo>
                  <a:pt x="48" y="114"/>
                </a:lnTo>
                <a:lnTo>
                  <a:pt x="48" y="141"/>
                </a:lnTo>
                <a:lnTo>
                  <a:pt x="48" y="146"/>
                </a:lnTo>
                <a:lnTo>
                  <a:pt x="48" y="130"/>
                </a:lnTo>
                <a:lnTo>
                  <a:pt x="48" y="114"/>
                </a:lnTo>
                <a:lnTo>
                  <a:pt x="48" y="97"/>
                </a:lnTo>
                <a:lnTo>
                  <a:pt x="48" y="87"/>
                </a:lnTo>
                <a:lnTo>
                  <a:pt x="48" y="81"/>
                </a:lnTo>
                <a:lnTo>
                  <a:pt x="48" y="87"/>
                </a:lnTo>
                <a:lnTo>
                  <a:pt x="48" y="103"/>
                </a:lnTo>
                <a:lnTo>
                  <a:pt x="48" y="119"/>
                </a:lnTo>
                <a:lnTo>
                  <a:pt x="48" y="135"/>
                </a:lnTo>
                <a:lnTo>
                  <a:pt x="48" y="157"/>
                </a:lnTo>
                <a:lnTo>
                  <a:pt x="48" y="184"/>
                </a:lnTo>
                <a:lnTo>
                  <a:pt x="48" y="195"/>
                </a:lnTo>
                <a:lnTo>
                  <a:pt x="48" y="184"/>
                </a:lnTo>
                <a:lnTo>
                  <a:pt x="48" y="173"/>
                </a:lnTo>
                <a:lnTo>
                  <a:pt x="48" y="157"/>
                </a:lnTo>
                <a:lnTo>
                  <a:pt x="48" y="151"/>
                </a:lnTo>
                <a:lnTo>
                  <a:pt x="48" y="146"/>
                </a:lnTo>
                <a:lnTo>
                  <a:pt x="48" y="141"/>
                </a:lnTo>
                <a:lnTo>
                  <a:pt x="48" y="124"/>
                </a:lnTo>
                <a:lnTo>
                  <a:pt x="48" y="103"/>
                </a:lnTo>
                <a:lnTo>
                  <a:pt x="48" y="81"/>
                </a:lnTo>
                <a:lnTo>
                  <a:pt x="48" y="87"/>
                </a:lnTo>
                <a:lnTo>
                  <a:pt x="48" y="103"/>
                </a:lnTo>
                <a:lnTo>
                  <a:pt x="48" y="114"/>
                </a:lnTo>
                <a:lnTo>
                  <a:pt x="48" y="108"/>
                </a:lnTo>
                <a:lnTo>
                  <a:pt x="48" y="97"/>
                </a:lnTo>
                <a:lnTo>
                  <a:pt x="48" y="92"/>
                </a:lnTo>
                <a:lnTo>
                  <a:pt x="48" y="97"/>
                </a:lnTo>
                <a:lnTo>
                  <a:pt x="48" y="103"/>
                </a:lnTo>
                <a:lnTo>
                  <a:pt x="48" y="114"/>
                </a:lnTo>
                <a:lnTo>
                  <a:pt x="48" y="135"/>
                </a:lnTo>
                <a:lnTo>
                  <a:pt x="48" y="157"/>
                </a:lnTo>
                <a:lnTo>
                  <a:pt x="48" y="189"/>
                </a:lnTo>
                <a:lnTo>
                  <a:pt x="48" y="200"/>
                </a:lnTo>
                <a:lnTo>
                  <a:pt x="48" y="184"/>
                </a:lnTo>
                <a:lnTo>
                  <a:pt x="48" y="157"/>
                </a:lnTo>
                <a:lnTo>
                  <a:pt x="48" y="135"/>
                </a:lnTo>
                <a:lnTo>
                  <a:pt x="48" y="146"/>
                </a:lnTo>
                <a:lnTo>
                  <a:pt x="48" y="168"/>
                </a:lnTo>
                <a:lnTo>
                  <a:pt x="48" y="195"/>
                </a:lnTo>
                <a:lnTo>
                  <a:pt x="48" y="200"/>
                </a:lnTo>
                <a:lnTo>
                  <a:pt x="48" y="178"/>
                </a:lnTo>
                <a:lnTo>
                  <a:pt x="48" y="146"/>
                </a:lnTo>
                <a:lnTo>
                  <a:pt x="48" y="130"/>
                </a:lnTo>
                <a:lnTo>
                  <a:pt x="48" y="124"/>
                </a:lnTo>
                <a:lnTo>
                  <a:pt x="48" y="119"/>
                </a:lnTo>
                <a:lnTo>
                  <a:pt x="48" y="114"/>
                </a:lnTo>
                <a:lnTo>
                  <a:pt x="48" y="81"/>
                </a:lnTo>
                <a:lnTo>
                  <a:pt x="48" y="33"/>
                </a:lnTo>
                <a:lnTo>
                  <a:pt x="48" y="0"/>
                </a:lnTo>
                <a:lnTo>
                  <a:pt x="48" y="16"/>
                </a:lnTo>
                <a:lnTo>
                  <a:pt x="48" y="76"/>
                </a:lnTo>
                <a:lnTo>
                  <a:pt x="48" y="130"/>
                </a:lnTo>
                <a:lnTo>
                  <a:pt x="48" y="157"/>
                </a:lnTo>
                <a:lnTo>
                  <a:pt x="54" y="178"/>
                </a:lnTo>
                <a:lnTo>
                  <a:pt x="54" y="205"/>
                </a:lnTo>
                <a:lnTo>
                  <a:pt x="54" y="243"/>
                </a:lnTo>
                <a:lnTo>
                  <a:pt x="54" y="248"/>
                </a:lnTo>
                <a:lnTo>
                  <a:pt x="54" y="227"/>
                </a:lnTo>
                <a:lnTo>
                  <a:pt x="54" y="189"/>
                </a:lnTo>
                <a:lnTo>
                  <a:pt x="54" y="157"/>
                </a:lnTo>
                <a:lnTo>
                  <a:pt x="54" y="141"/>
                </a:lnTo>
                <a:lnTo>
                  <a:pt x="54" y="130"/>
                </a:lnTo>
                <a:lnTo>
                  <a:pt x="54" y="124"/>
                </a:lnTo>
                <a:lnTo>
                  <a:pt x="54" y="119"/>
                </a:lnTo>
                <a:lnTo>
                  <a:pt x="54" y="108"/>
                </a:lnTo>
                <a:lnTo>
                  <a:pt x="54" y="92"/>
                </a:lnTo>
                <a:lnTo>
                  <a:pt x="54" y="76"/>
                </a:lnTo>
                <a:lnTo>
                  <a:pt x="54" y="81"/>
                </a:lnTo>
                <a:lnTo>
                  <a:pt x="54" y="103"/>
                </a:lnTo>
                <a:lnTo>
                  <a:pt x="54" y="119"/>
                </a:lnTo>
                <a:lnTo>
                  <a:pt x="54" y="103"/>
                </a:lnTo>
                <a:lnTo>
                  <a:pt x="54" y="97"/>
                </a:lnTo>
                <a:lnTo>
                  <a:pt x="54" y="103"/>
                </a:lnTo>
                <a:lnTo>
                  <a:pt x="54" y="108"/>
                </a:lnTo>
                <a:lnTo>
                  <a:pt x="54" y="103"/>
                </a:lnTo>
                <a:lnTo>
                  <a:pt x="54" y="92"/>
                </a:lnTo>
                <a:lnTo>
                  <a:pt x="54" y="87"/>
                </a:lnTo>
                <a:lnTo>
                  <a:pt x="54" y="97"/>
                </a:lnTo>
                <a:lnTo>
                  <a:pt x="54" y="119"/>
                </a:lnTo>
                <a:lnTo>
                  <a:pt x="54" y="141"/>
                </a:lnTo>
                <a:lnTo>
                  <a:pt x="54" y="146"/>
                </a:lnTo>
                <a:lnTo>
                  <a:pt x="54" y="157"/>
                </a:lnTo>
                <a:lnTo>
                  <a:pt x="54" y="178"/>
                </a:lnTo>
                <a:lnTo>
                  <a:pt x="54" y="200"/>
                </a:lnTo>
                <a:lnTo>
                  <a:pt x="54" y="211"/>
                </a:lnTo>
                <a:lnTo>
                  <a:pt x="54" y="200"/>
                </a:lnTo>
                <a:lnTo>
                  <a:pt x="54" y="184"/>
                </a:lnTo>
                <a:lnTo>
                  <a:pt x="54" y="162"/>
                </a:lnTo>
                <a:lnTo>
                  <a:pt x="54" y="135"/>
                </a:lnTo>
                <a:lnTo>
                  <a:pt x="54" y="114"/>
                </a:lnTo>
                <a:lnTo>
                  <a:pt x="54" y="87"/>
                </a:lnTo>
                <a:lnTo>
                  <a:pt x="54" y="60"/>
                </a:lnTo>
                <a:lnTo>
                  <a:pt x="54" y="33"/>
                </a:lnTo>
                <a:lnTo>
                  <a:pt x="54" y="38"/>
                </a:lnTo>
                <a:lnTo>
                  <a:pt x="54" y="76"/>
                </a:lnTo>
                <a:lnTo>
                  <a:pt x="54" y="119"/>
                </a:lnTo>
                <a:lnTo>
                  <a:pt x="54" y="151"/>
                </a:lnTo>
                <a:lnTo>
                  <a:pt x="54" y="168"/>
                </a:lnTo>
                <a:lnTo>
                  <a:pt x="54" y="184"/>
                </a:lnTo>
                <a:lnTo>
                  <a:pt x="54" y="211"/>
                </a:lnTo>
                <a:lnTo>
                  <a:pt x="54" y="221"/>
                </a:lnTo>
                <a:lnTo>
                  <a:pt x="54" y="205"/>
                </a:lnTo>
                <a:lnTo>
                  <a:pt x="54" y="189"/>
                </a:lnTo>
                <a:lnTo>
                  <a:pt x="54" y="168"/>
                </a:lnTo>
                <a:lnTo>
                  <a:pt x="54" y="157"/>
                </a:lnTo>
                <a:lnTo>
                  <a:pt x="54" y="146"/>
                </a:lnTo>
                <a:lnTo>
                  <a:pt x="54" y="135"/>
                </a:lnTo>
                <a:lnTo>
                  <a:pt x="54" y="124"/>
                </a:lnTo>
                <a:lnTo>
                  <a:pt x="54" y="119"/>
                </a:lnTo>
                <a:lnTo>
                  <a:pt x="54" y="108"/>
                </a:lnTo>
                <a:lnTo>
                  <a:pt x="54" y="97"/>
                </a:lnTo>
                <a:lnTo>
                  <a:pt x="54" y="92"/>
                </a:lnTo>
                <a:lnTo>
                  <a:pt x="54" y="97"/>
                </a:lnTo>
                <a:lnTo>
                  <a:pt x="54" y="103"/>
                </a:lnTo>
                <a:lnTo>
                  <a:pt x="54" y="97"/>
                </a:lnTo>
                <a:lnTo>
                  <a:pt x="54" y="92"/>
                </a:lnTo>
                <a:lnTo>
                  <a:pt x="54" y="103"/>
                </a:lnTo>
                <a:lnTo>
                  <a:pt x="54" y="108"/>
                </a:lnTo>
                <a:lnTo>
                  <a:pt x="54" y="114"/>
                </a:lnTo>
                <a:lnTo>
                  <a:pt x="54" y="119"/>
                </a:lnTo>
                <a:lnTo>
                  <a:pt x="54" y="141"/>
                </a:lnTo>
                <a:lnTo>
                  <a:pt x="54" y="162"/>
                </a:lnTo>
                <a:lnTo>
                  <a:pt x="54" y="168"/>
                </a:lnTo>
                <a:lnTo>
                  <a:pt x="54" y="146"/>
                </a:lnTo>
                <a:lnTo>
                  <a:pt x="54" y="119"/>
                </a:lnTo>
                <a:lnTo>
                  <a:pt x="54" y="103"/>
                </a:lnTo>
                <a:lnTo>
                  <a:pt x="54" y="97"/>
                </a:lnTo>
                <a:lnTo>
                  <a:pt x="54" y="103"/>
                </a:lnTo>
                <a:lnTo>
                  <a:pt x="54" y="114"/>
                </a:lnTo>
                <a:lnTo>
                  <a:pt x="54" y="130"/>
                </a:lnTo>
                <a:lnTo>
                  <a:pt x="60" y="151"/>
                </a:lnTo>
                <a:lnTo>
                  <a:pt x="60" y="178"/>
                </a:lnTo>
                <a:lnTo>
                  <a:pt x="60" y="184"/>
                </a:lnTo>
                <a:lnTo>
                  <a:pt x="60" y="151"/>
                </a:lnTo>
                <a:lnTo>
                  <a:pt x="60" y="103"/>
                </a:lnTo>
                <a:lnTo>
                  <a:pt x="60" y="70"/>
                </a:lnTo>
                <a:lnTo>
                  <a:pt x="60" y="103"/>
                </a:lnTo>
                <a:lnTo>
                  <a:pt x="60" y="151"/>
                </a:lnTo>
                <a:lnTo>
                  <a:pt x="60" y="205"/>
                </a:lnTo>
                <a:lnTo>
                  <a:pt x="60" y="248"/>
                </a:lnTo>
                <a:lnTo>
                  <a:pt x="60" y="270"/>
                </a:lnTo>
                <a:lnTo>
                  <a:pt x="60" y="259"/>
                </a:lnTo>
                <a:lnTo>
                  <a:pt x="60" y="221"/>
                </a:lnTo>
                <a:lnTo>
                  <a:pt x="60" y="168"/>
                </a:lnTo>
                <a:lnTo>
                  <a:pt x="60" y="124"/>
                </a:lnTo>
                <a:lnTo>
                  <a:pt x="60" y="103"/>
                </a:lnTo>
                <a:lnTo>
                  <a:pt x="60" y="76"/>
                </a:lnTo>
                <a:lnTo>
                  <a:pt x="60" y="54"/>
                </a:lnTo>
                <a:lnTo>
                  <a:pt x="60" y="49"/>
                </a:lnTo>
                <a:lnTo>
                  <a:pt x="60" y="70"/>
                </a:lnTo>
                <a:lnTo>
                  <a:pt x="60" y="97"/>
                </a:lnTo>
                <a:lnTo>
                  <a:pt x="60" y="114"/>
                </a:lnTo>
                <a:lnTo>
                  <a:pt x="60" y="119"/>
                </a:lnTo>
                <a:lnTo>
                  <a:pt x="60" y="114"/>
                </a:lnTo>
                <a:lnTo>
                  <a:pt x="60" y="108"/>
                </a:lnTo>
                <a:lnTo>
                  <a:pt x="60" y="114"/>
                </a:lnTo>
                <a:lnTo>
                  <a:pt x="60" y="119"/>
                </a:lnTo>
                <a:lnTo>
                  <a:pt x="60" y="130"/>
                </a:lnTo>
                <a:lnTo>
                  <a:pt x="60" y="135"/>
                </a:lnTo>
                <a:lnTo>
                  <a:pt x="60" y="141"/>
                </a:lnTo>
                <a:lnTo>
                  <a:pt x="60" y="135"/>
                </a:lnTo>
                <a:lnTo>
                  <a:pt x="60" y="141"/>
                </a:lnTo>
                <a:lnTo>
                  <a:pt x="60" y="146"/>
                </a:lnTo>
                <a:lnTo>
                  <a:pt x="60" y="151"/>
                </a:lnTo>
                <a:lnTo>
                  <a:pt x="60" y="173"/>
                </a:lnTo>
                <a:lnTo>
                  <a:pt x="60" y="184"/>
                </a:lnTo>
                <a:lnTo>
                  <a:pt x="60" y="173"/>
                </a:lnTo>
                <a:lnTo>
                  <a:pt x="60" y="151"/>
                </a:lnTo>
                <a:lnTo>
                  <a:pt x="60" y="135"/>
                </a:lnTo>
                <a:lnTo>
                  <a:pt x="60" y="130"/>
                </a:lnTo>
                <a:lnTo>
                  <a:pt x="60" y="124"/>
                </a:lnTo>
                <a:lnTo>
                  <a:pt x="60" y="114"/>
                </a:lnTo>
                <a:lnTo>
                  <a:pt x="60" y="103"/>
                </a:lnTo>
                <a:lnTo>
                  <a:pt x="60" y="81"/>
                </a:lnTo>
                <a:lnTo>
                  <a:pt x="60" y="60"/>
                </a:lnTo>
                <a:lnTo>
                  <a:pt x="60" y="54"/>
                </a:lnTo>
                <a:lnTo>
                  <a:pt x="60" y="70"/>
                </a:lnTo>
                <a:lnTo>
                  <a:pt x="60" y="103"/>
                </a:lnTo>
                <a:lnTo>
                  <a:pt x="60" y="124"/>
                </a:lnTo>
                <a:lnTo>
                  <a:pt x="60" y="141"/>
                </a:lnTo>
                <a:lnTo>
                  <a:pt x="60" y="157"/>
                </a:lnTo>
                <a:lnTo>
                  <a:pt x="60" y="195"/>
                </a:lnTo>
                <a:lnTo>
                  <a:pt x="60" y="227"/>
                </a:lnTo>
                <a:lnTo>
                  <a:pt x="60" y="195"/>
                </a:lnTo>
                <a:lnTo>
                  <a:pt x="60" y="146"/>
                </a:lnTo>
                <a:lnTo>
                  <a:pt x="60" y="124"/>
                </a:lnTo>
                <a:lnTo>
                  <a:pt x="60" y="130"/>
                </a:lnTo>
                <a:lnTo>
                  <a:pt x="60" y="124"/>
                </a:lnTo>
                <a:lnTo>
                  <a:pt x="60" y="130"/>
                </a:lnTo>
                <a:lnTo>
                  <a:pt x="60" y="135"/>
                </a:lnTo>
                <a:lnTo>
                  <a:pt x="60" y="141"/>
                </a:lnTo>
                <a:lnTo>
                  <a:pt x="60" y="146"/>
                </a:lnTo>
                <a:lnTo>
                  <a:pt x="60" y="141"/>
                </a:lnTo>
                <a:lnTo>
                  <a:pt x="60" y="135"/>
                </a:lnTo>
                <a:lnTo>
                  <a:pt x="60" y="130"/>
                </a:lnTo>
                <a:lnTo>
                  <a:pt x="60" y="124"/>
                </a:lnTo>
                <a:lnTo>
                  <a:pt x="60" y="119"/>
                </a:lnTo>
                <a:lnTo>
                  <a:pt x="60" y="108"/>
                </a:lnTo>
                <a:lnTo>
                  <a:pt x="60" y="103"/>
                </a:lnTo>
                <a:lnTo>
                  <a:pt x="60" y="114"/>
                </a:lnTo>
                <a:lnTo>
                  <a:pt x="60" y="119"/>
                </a:lnTo>
                <a:lnTo>
                  <a:pt x="66" y="141"/>
                </a:lnTo>
                <a:lnTo>
                  <a:pt x="66" y="168"/>
                </a:lnTo>
                <a:lnTo>
                  <a:pt x="66" y="184"/>
                </a:lnTo>
                <a:lnTo>
                  <a:pt x="66" y="173"/>
                </a:lnTo>
                <a:lnTo>
                  <a:pt x="66" y="157"/>
                </a:lnTo>
                <a:lnTo>
                  <a:pt x="66" y="141"/>
                </a:lnTo>
                <a:lnTo>
                  <a:pt x="66" y="135"/>
                </a:lnTo>
                <a:lnTo>
                  <a:pt x="66" y="130"/>
                </a:lnTo>
                <a:lnTo>
                  <a:pt x="66" y="119"/>
                </a:lnTo>
                <a:lnTo>
                  <a:pt x="66" y="103"/>
                </a:lnTo>
                <a:lnTo>
                  <a:pt x="66" y="119"/>
                </a:lnTo>
                <a:lnTo>
                  <a:pt x="66" y="135"/>
                </a:lnTo>
                <a:lnTo>
                  <a:pt x="66" y="124"/>
                </a:lnTo>
                <a:lnTo>
                  <a:pt x="66" y="114"/>
                </a:lnTo>
                <a:lnTo>
                  <a:pt x="66" y="108"/>
                </a:lnTo>
                <a:lnTo>
                  <a:pt x="66" y="114"/>
                </a:lnTo>
                <a:lnTo>
                  <a:pt x="66" y="119"/>
                </a:lnTo>
                <a:lnTo>
                  <a:pt x="66" y="135"/>
                </a:lnTo>
                <a:lnTo>
                  <a:pt x="66" y="141"/>
                </a:lnTo>
                <a:lnTo>
                  <a:pt x="66" y="135"/>
                </a:lnTo>
                <a:lnTo>
                  <a:pt x="66" y="141"/>
                </a:lnTo>
                <a:lnTo>
                  <a:pt x="66" y="162"/>
                </a:lnTo>
                <a:lnTo>
                  <a:pt x="66" y="184"/>
                </a:lnTo>
                <a:lnTo>
                  <a:pt x="66" y="178"/>
                </a:lnTo>
                <a:lnTo>
                  <a:pt x="66" y="157"/>
                </a:lnTo>
                <a:lnTo>
                  <a:pt x="66" y="141"/>
                </a:lnTo>
                <a:lnTo>
                  <a:pt x="66" y="146"/>
                </a:lnTo>
                <a:lnTo>
                  <a:pt x="66" y="141"/>
                </a:lnTo>
                <a:lnTo>
                  <a:pt x="66" y="130"/>
                </a:lnTo>
                <a:lnTo>
                  <a:pt x="66" y="124"/>
                </a:lnTo>
                <a:lnTo>
                  <a:pt x="66" y="114"/>
                </a:lnTo>
                <a:lnTo>
                  <a:pt x="66" y="124"/>
                </a:lnTo>
                <a:lnTo>
                  <a:pt x="66" y="146"/>
                </a:lnTo>
                <a:lnTo>
                  <a:pt x="66" y="168"/>
                </a:lnTo>
                <a:lnTo>
                  <a:pt x="66" y="178"/>
                </a:lnTo>
                <a:lnTo>
                  <a:pt x="66" y="162"/>
                </a:lnTo>
                <a:lnTo>
                  <a:pt x="66" y="135"/>
                </a:lnTo>
                <a:lnTo>
                  <a:pt x="66" y="114"/>
                </a:lnTo>
                <a:lnTo>
                  <a:pt x="66" y="108"/>
                </a:lnTo>
                <a:lnTo>
                  <a:pt x="66" y="92"/>
                </a:lnTo>
                <a:lnTo>
                  <a:pt x="66" y="70"/>
                </a:lnTo>
                <a:lnTo>
                  <a:pt x="66" y="103"/>
                </a:lnTo>
                <a:lnTo>
                  <a:pt x="66" y="130"/>
                </a:lnTo>
                <a:lnTo>
                  <a:pt x="66" y="135"/>
                </a:lnTo>
                <a:lnTo>
                  <a:pt x="66" y="151"/>
                </a:lnTo>
                <a:lnTo>
                  <a:pt x="66" y="157"/>
                </a:lnTo>
                <a:lnTo>
                  <a:pt x="66" y="146"/>
                </a:lnTo>
                <a:lnTo>
                  <a:pt x="66" y="130"/>
                </a:lnTo>
                <a:lnTo>
                  <a:pt x="66" y="124"/>
                </a:lnTo>
                <a:lnTo>
                  <a:pt x="66" y="135"/>
                </a:lnTo>
                <a:lnTo>
                  <a:pt x="66" y="151"/>
                </a:lnTo>
                <a:lnTo>
                  <a:pt x="66" y="157"/>
                </a:lnTo>
                <a:lnTo>
                  <a:pt x="66" y="151"/>
                </a:lnTo>
                <a:lnTo>
                  <a:pt x="66" y="146"/>
                </a:lnTo>
                <a:lnTo>
                  <a:pt x="66" y="151"/>
                </a:lnTo>
                <a:lnTo>
                  <a:pt x="66" y="157"/>
                </a:lnTo>
                <a:lnTo>
                  <a:pt x="66" y="151"/>
                </a:lnTo>
                <a:lnTo>
                  <a:pt x="66" y="141"/>
                </a:lnTo>
                <a:lnTo>
                  <a:pt x="66" y="124"/>
                </a:lnTo>
                <a:lnTo>
                  <a:pt x="66" y="97"/>
                </a:lnTo>
                <a:lnTo>
                  <a:pt x="66" y="65"/>
                </a:lnTo>
                <a:lnTo>
                  <a:pt x="66" y="49"/>
                </a:lnTo>
                <a:lnTo>
                  <a:pt x="66" y="60"/>
                </a:lnTo>
                <a:lnTo>
                  <a:pt x="66" y="103"/>
                </a:lnTo>
                <a:lnTo>
                  <a:pt x="66" y="141"/>
                </a:lnTo>
                <a:lnTo>
                  <a:pt x="66" y="162"/>
                </a:lnTo>
                <a:lnTo>
                  <a:pt x="66" y="178"/>
                </a:lnTo>
                <a:lnTo>
                  <a:pt x="66" y="195"/>
                </a:lnTo>
                <a:lnTo>
                  <a:pt x="66" y="200"/>
                </a:lnTo>
                <a:lnTo>
                  <a:pt x="66" y="184"/>
                </a:lnTo>
                <a:lnTo>
                  <a:pt x="66" y="151"/>
                </a:lnTo>
                <a:lnTo>
                  <a:pt x="66" y="124"/>
                </a:lnTo>
                <a:lnTo>
                  <a:pt x="72" y="119"/>
                </a:lnTo>
                <a:lnTo>
                  <a:pt x="72" y="108"/>
                </a:lnTo>
                <a:lnTo>
                  <a:pt x="72" y="92"/>
                </a:lnTo>
                <a:lnTo>
                  <a:pt x="72" y="87"/>
                </a:lnTo>
                <a:lnTo>
                  <a:pt x="72" y="103"/>
                </a:lnTo>
                <a:lnTo>
                  <a:pt x="72" y="119"/>
                </a:lnTo>
                <a:lnTo>
                  <a:pt x="72" y="114"/>
                </a:lnTo>
                <a:lnTo>
                  <a:pt x="72" y="103"/>
                </a:lnTo>
                <a:lnTo>
                  <a:pt x="72" y="108"/>
                </a:lnTo>
                <a:lnTo>
                  <a:pt x="72" y="119"/>
                </a:lnTo>
                <a:lnTo>
                  <a:pt x="72" y="124"/>
                </a:lnTo>
                <a:lnTo>
                  <a:pt x="72" y="135"/>
                </a:lnTo>
                <a:lnTo>
                  <a:pt x="72" y="151"/>
                </a:lnTo>
                <a:lnTo>
                  <a:pt x="72" y="173"/>
                </a:lnTo>
                <a:lnTo>
                  <a:pt x="72" y="178"/>
                </a:lnTo>
                <a:lnTo>
                  <a:pt x="72" y="168"/>
                </a:lnTo>
                <a:lnTo>
                  <a:pt x="72" y="162"/>
                </a:lnTo>
                <a:lnTo>
                  <a:pt x="72" y="157"/>
                </a:lnTo>
                <a:lnTo>
                  <a:pt x="72" y="151"/>
                </a:lnTo>
                <a:lnTo>
                  <a:pt x="72" y="141"/>
                </a:lnTo>
                <a:lnTo>
                  <a:pt x="72" y="119"/>
                </a:lnTo>
                <a:lnTo>
                  <a:pt x="72" y="103"/>
                </a:lnTo>
                <a:lnTo>
                  <a:pt x="72" y="92"/>
                </a:lnTo>
                <a:lnTo>
                  <a:pt x="72" y="76"/>
                </a:lnTo>
                <a:lnTo>
                  <a:pt x="72" y="65"/>
                </a:lnTo>
                <a:lnTo>
                  <a:pt x="72" y="76"/>
                </a:lnTo>
                <a:lnTo>
                  <a:pt x="72" y="103"/>
                </a:lnTo>
                <a:lnTo>
                  <a:pt x="72" y="119"/>
                </a:lnTo>
                <a:lnTo>
                  <a:pt x="72" y="124"/>
                </a:lnTo>
                <a:lnTo>
                  <a:pt x="72" y="130"/>
                </a:lnTo>
                <a:lnTo>
                  <a:pt x="72" y="124"/>
                </a:lnTo>
                <a:lnTo>
                  <a:pt x="72" y="119"/>
                </a:lnTo>
                <a:lnTo>
                  <a:pt x="72" y="130"/>
                </a:lnTo>
                <a:lnTo>
                  <a:pt x="72" y="141"/>
                </a:lnTo>
                <a:lnTo>
                  <a:pt x="72" y="146"/>
                </a:lnTo>
                <a:lnTo>
                  <a:pt x="72" y="157"/>
                </a:lnTo>
                <a:lnTo>
                  <a:pt x="72" y="184"/>
                </a:lnTo>
                <a:lnTo>
                  <a:pt x="72" y="211"/>
                </a:lnTo>
                <a:lnTo>
                  <a:pt x="72" y="184"/>
                </a:lnTo>
                <a:lnTo>
                  <a:pt x="72" y="157"/>
                </a:lnTo>
                <a:lnTo>
                  <a:pt x="72" y="141"/>
                </a:lnTo>
                <a:lnTo>
                  <a:pt x="72" y="135"/>
                </a:lnTo>
                <a:lnTo>
                  <a:pt x="72" y="119"/>
                </a:lnTo>
                <a:lnTo>
                  <a:pt x="72" y="87"/>
                </a:lnTo>
                <a:lnTo>
                  <a:pt x="72" y="60"/>
                </a:lnTo>
                <a:lnTo>
                  <a:pt x="72" y="87"/>
                </a:lnTo>
                <a:lnTo>
                  <a:pt x="72" y="114"/>
                </a:lnTo>
                <a:lnTo>
                  <a:pt x="72" y="130"/>
                </a:lnTo>
                <a:lnTo>
                  <a:pt x="72" y="141"/>
                </a:lnTo>
                <a:lnTo>
                  <a:pt x="72" y="162"/>
                </a:lnTo>
                <a:lnTo>
                  <a:pt x="72" y="178"/>
                </a:lnTo>
                <a:lnTo>
                  <a:pt x="72" y="162"/>
                </a:lnTo>
                <a:lnTo>
                  <a:pt x="72" y="135"/>
                </a:lnTo>
                <a:lnTo>
                  <a:pt x="72" y="114"/>
                </a:lnTo>
                <a:lnTo>
                  <a:pt x="72" y="108"/>
                </a:lnTo>
                <a:lnTo>
                  <a:pt x="72" y="114"/>
                </a:lnTo>
                <a:lnTo>
                  <a:pt x="72" y="124"/>
                </a:lnTo>
                <a:lnTo>
                  <a:pt x="72" y="146"/>
                </a:lnTo>
                <a:lnTo>
                  <a:pt x="72" y="157"/>
                </a:lnTo>
                <a:lnTo>
                  <a:pt x="72" y="162"/>
                </a:lnTo>
                <a:lnTo>
                  <a:pt x="72" y="151"/>
                </a:lnTo>
                <a:lnTo>
                  <a:pt x="72" y="135"/>
                </a:lnTo>
                <a:lnTo>
                  <a:pt x="72" y="119"/>
                </a:lnTo>
                <a:lnTo>
                  <a:pt x="72" y="124"/>
                </a:lnTo>
                <a:lnTo>
                  <a:pt x="72" y="130"/>
                </a:lnTo>
                <a:lnTo>
                  <a:pt x="72" y="124"/>
                </a:lnTo>
                <a:lnTo>
                  <a:pt x="72" y="130"/>
                </a:lnTo>
                <a:lnTo>
                  <a:pt x="72" y="135"/>
                </a:lnTo>
                <a:lnTo>
                  <a:pt x="72" y="141"/>
                </a:lnTo>
                <a:lnTo>
                  <a:pt x="72" y="146"/>
                </a:lnTo>
                <a:lnTo>
                  <a:pt x="72" y="151"/>
                </a:lnTo>
                <a:lnTo>
                  <a:pt x="72" y="157"/>
                </a:lnTo>
                <a:lnTo>
                  <a:pt x="72" y="146"/>
                </a:lnTo>
                <a:lnTo>
                  <a:pt x="79" y="124"/>
                </a:lnTo>
                <a:lnTo>
                  <a:pt x="79" y="97"/>
                </a:lnTo>
                <a:lnTo>
                  <a:pt x="79" y="76"/>
                </a:lnTo>
                <a:lnTo>
                  <a:pt x="79" y="65"/>
                </a:lnTo>
                <a:lnTo>
                  <a:pt x="79" y="81"/>
                </a:lnTo>
                <a:lnTo>
                  <a:pt x="79" y="108"/>
                </a:lnTo>
                <a:lnTo>
                  <a:pt x="79" y="124"/>
                </a:lnTo>
                <a:lnTo>
                  <a:pt x="79" y="130"/>
                </a:lnTo>
                <a:lnTo>
                  <a:pt x="79" y="135"/>
                </a:lnTo>
                <a:lnTo>
                  <a:pt x="79" y="141"/>
                </a:lnTo>
                <a:lnTo>
                  <a:pt x="79" y="151"/>
                </a:lnTo>
                <a:lnTo>
                  <a:pt x="79" y="146"/>
                </a:lnTo>
                <a:lnTo>
                  <a:pt x="79" y="151"/>
                </a:lnTo>
                <a:lnTo>
                  <a:pt x="79" y="141"/>
                </a:lnTo>
                <a:lnTo>
                  <a:pt x="79" y="130"/>
                </a:lnTo>
                <a:lnTo>
                  <a:pt x="79" y="119"/>
                </a:lnTo>
                <a:lnTo>
                  <a:pt x="79" y="130"/>
                </a:lnTo>
                <a:lnTo>
                  <a:pt x="79" y="151"/>
                </a:lnTo>
                <a:lnTo>
                  <a:pt x="79" y="178"/>
                </a:lnTo>
                <a:lnTo>
                  <a:pt x="79" y="189"/>
                </a:lnTo>
                <a:lnTo>
                  <a:pt x="79" y="178"/>
                </a:lnTo>
                <a:lnTo>
                  <a:pt x="79" y="157"/>
                </a:lnTo>
                <a:lnTo>
                  <a:pt x="79" y="146"/>
                </a:lnTo>
                <a:lnTo>
                  <a:pt x="79" y="141"/>
                </a:lnTo>
                <a:lnTo>
                  <a:pt x="79" y="135"/>
                </a:lnTo>
                <a:lnTo>
                  <a:pt x="79" y="130"/>
                </a:lnTo>
                <a:lnTo>
                  <a:pt x="79" y="119"/>
                </a:lnTo>
                <a:lnTo>
                  <a:pt x="79" y="103"/>
                </a:lnTo>
                <a:lnTo>
                  <a:pt x="79" y="97"/>
                </a:lnTo>
                <a:lnTo>
                  <a:pt x="79" y="108"/>
                </a:lnTo>
                <a:lnTo>
                  <a:pt x="79" y="114"/>
                </a:lnTo>
                <a:lnTo>
                  <a:pt x="79" y="119"/>
                </a:lnTo>
                <a:lnTo>
                  <a:pt x="79" y="114"/>
                </a:lnTo>
                <a:lnTo>
                  <a:pt x="79" y="119"/>
                </a:lnTo>
                <a:lnTo>
                  <a:pt x="79" y="124"/>
                </a:lnTo>
                <a:lnTo>
                  <a:pt x="79" y="119"/>
                </a:lnTo>
                <a:lnTo>
                  <a:pt x="79" y="108"/>
                </a:lnTo>
                <a:lnTo>
                  <a:pt x="79" y="97"/>
                </a:lnTo>
                <a:lnTo>
                  <a:pt x="79" y="92"/>
                </a:lnTo>
                <a:lnTo>
                  <a:pt x="79" y="103"/>
                </a:lnTo>
                <a:lnTo>
                  <a:pt x="79" y="135"/>
                </a:lnTo>
                <a:lnTo>
                  <a:pt x="79" y="168"/>
                </a:lnTo>
                <a:lnTo>
                  <a:pt x="79" y="189"/>
                </a:lnTo>
                <a:lnTo>
                  <a:pt x="79" y="173"/>
                </a:lnTo>
                <a:lnTo>
                  <a:pt x="79" y="162"/>
                </a:lnTo>
                <a:lnTo>
                  <a:pt x="79" y="168"/>
                </a:lnTo>
                <a:lnTo>
                  <a:pt x="79" y="157"/>
                </a:lnTo>
                <a:lnTo>
                  <a:pt x="79" y="135"/>
                </a:lnTo>
                <a:lnTo>
                  <a:pt x="79" y="114"/>
                </a:lnTo>
                <a:lnTo>
                  <a:pt x="79" y="103"/>
                </a:lnTo>
                <a:lnTo>
                  <a:pt x="79" y="92"/>
                </a:lnTo>
                <a:lnTo>
                  <a:pt x="79" y="70"/>
                </a:lnTo>
                <a:lnTo>
                  <a:pt x="79" y="65"/>
                </a:lnTo>
                <a:lnTo>
                  <a:pt x="79" y="76"/>
                </a:lnTo>
                <a:lnTo>
                  <a:pt x="79" y="92"/>
                </a:lnTo>
                <a:lnTo>
                  <a:pt x="79" y="108"/>
                </a:lnTo>
                <a:lnTo>
                  <a:pt x="79" y="119"/>
                </a:lnTo>
                <a:lnTo>
                  <a:pt x="79" y="124"/>
                </a:lnTo>
                <a:lnTo>
                  <a:pt x="79" y="130"/>
                </a:lnTo>
                <a:lnTo>
                  <a:pt x="79" y="146"/>
                </a:lnTo>
                <a:lnTo>
                  <a:pt x="79" y="173"/>
                </a:lnTo>
                <a:lnTo>
                  <a:pt x="79" y="189"/>
                </a:lnTo>
                <a:lnTo>
                  <a:pt x="79" y="173"/>
                </a:lnTo>
                <a:lnTo>
                  <a:pt x="79" y="146"/>
                </a:lnTo>
                <a:lnTo>
                  <a:pt x="79" y="130"/>
                </a:lnTo>
                <a:lnTo>
                  <a:pt x="79" y="135"/>
                </a:lnTo>
                <a:lnTo>
                  <a:pt x="79" y="141"/>
                </a:lnTo>
                <a:lnTo>
                  <a:pt x="79" y="151"/>
                </a:lnTo>
                <a:lnTo>
                  <a:pt x="79" y="162"/>
                </a:lnTo>
                <a:lnTo>
                  <a:pt x="79" y="151"/>
                </a:lnTo>
                <a:lnTo>
                  <a:pt x="79" y="141"/>
                </a:lnTo>
                <a:lnTo>
                  <a:pt x="79" y="151"/>
                </a:lnTo>
                <a:lnTo>
                  <a:pt x="85" y="146"/>
                </a:lnTo>
                <a:lnTo>
                  <a:pt x="85" y="135"/>
                </a:lnTo>
                <a:lnTo>
                  <a:pt x="85" y="130"/>
                </a:lnTo>
                <a:lnTo>
                  <a:pt x="85" y="135"/>
                </a:lnTo>
                <a:lnTo>
                  <a:pt x="85" y="130"/>
                </a:lnTo>
                <a:lnTo>
                  <a:pt x="85" y="119"/>
                </a:lnTo>
                <a:lnTo>
                  <a:pt x="85" y="114"/>
                </a:lnTo>
                <a:lnTo>
                  <a:pt x="85" y="103"/>
                </a:lnTo>
                <a:lnTo>
                  <a:pt x="85" y="92"/>
                </a:lnTo>
                <a:lnTo>
                  <a:pt x="85" y="103"/>
                </a:lnTo>
                <a:lnTo>
                  <a:pt x="85" y="114"/>
                </a:lnTo>
                <a:lnTo>
                  <a:pt x="85" y="119"/>
                </a:lnTo>
                <a:lnTo>
                  <a:pt x="85" y="130"/>
                </a:lnTo>
                <a:lnTo>
                  <a:pt x="85" y="135"/>
                </a:lnTo>
                <a:lnTo>
                  <a:pt x="85" y="130"/>
                </a:lnTo>
                <a:lnTo>
                  <a:pt x="85" y="119"/>
                </a:lnTo>
                <a:lnTo>
                  <a:pt x="85" y="114"/>
                </a:lnTo>
                <a:lnTo>
                  <a:pt x="85" y="119"/>
                </a:lnTo>
                <a:lnTo>
                  <a:pt x="85" y="130"/>
                </a:lnTo>
                <a:lnTo>
                  <a:pt x="85" y="135"/>
                </a:lnTo>
                <a:lnTo>
                  <a:pt x="85" y="141"/>
                </a:lnTo>
                <a:lnTo>
                  <a:pt x="85" y="157"/>
                </a:lnTo>
                <a:lnTo>
                  <a:pt x="85" y="178"/>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92" name="Freeform 224"/>
          <p:cNvSpPr>
            <a:spLocks/>
          </p:cNvSpPr>
          <p:nvPr/>
        </p:nvSpPr>
        <p:spPr bwMode="auto">
          <a:xfrm>
            <a:off x="8031163" y="2301875"/>
            <a:ext cx="179387" cy="412750"/>
          </a:xfrm>
          <a:custGeom>
            <a:avLst/>
            <a:gdLst>
              <a:gd name="T0" fmla="*/ 0 w 79"/>
              <a:gd name="T1" fmla="*/ 156 h 329"/>
              <a:gd name="T2" fmla="*/ 0 w 79"/>
              <a:gd name="T3" fmla="*/ 167 h 329"/>
              <a:gd name="T4" fmla="*/ 0 w 79"/>
              <a:gd name="T5" fmla="*/ 162 h 329"/>
              <a:gd name="T6" fmla="*/ 6 w 79"/>
              <a:gd name="T7" fmla="*/ 97 h 329"/>
              <a:gd name="T8" fmla="*/ 6 w 79"/>
              <a:gd name="T9" fmla="*/ 221 h 329"/>
              <a:gd name="T10" fmla="*/ 6 w 79"/>
              <a:gd name="T11" fmla="*/ 210 h 329"/>
              <a:gd name="T12" fmla="*/ 6 w 79"/>
              <a:gd name="T13" fmla="*/ 129 h 329"/>
              <a:gd name="T14" fmla="*/ 12 w 79"/>
              <a:gd name="T15" fmla="*/ 178 h 329"/>
              <a:gd name="T16" fmla="*/ 12 w 79"/>
              <a:gd name="T17" fmla="*/ 156 h 329"/>
              <a:gd name="T18" fmla="*/ 12 w 79"/>
              <a:gd name="T19" fmla="*/ 119 h 329"/>
              <a:gd name="T20" fmla="*/ 12 w 79"/>
              <a:gd name="T21" fmla="*/ 135 h 329"/>
              <a:gd name="T22" fmla="*/ 18 w 79"/>
              <a:gd name="T23" fmla="*/ 189 h 329"/>
              <a:gd name="T24" fmla="*/ 18 w 79"/>
              <a:gd name="T25" fmla="*/ 194 h 329"/>
              <a:gd name="T26" fmla="*/ 18 w 79"/>
              <a:gd name="T27" fmla="*/ 151 h 329"/>
              <a:gd name="T28" fmla="*/ 18 w 79"/>
              <a:gd name="T29" fmla="*/ 65 h 329"/>
              <a:gd name="T30" fmla="*/ 24 w 79"/>
              <a:gd name="T31" fmla="*/ 92 h 329"/>
              <a:gd name="T32" fmla="*/ 24 w 79"/>
              <a:gd name="T33" fmla="*/ 119 h 329"/>
              <a:gd name="T34" fmla="*/ 24 w 79"/>
              <a:gd name="T35" fmla="*/ 146 h 329"/>
              <a:gd name="T36" fmla="*/ 24 w 79"/>
              <a:gd name="T37" fmla="*/ 210 h 329"/>
              <a:gd name="T38" fmla="*/ 24 w 79"/>
              <a:gd name="T39" fmla="*/ 108 h 329"/>
              <a:gd name="T40" fmla="*/ 30 w 79"/>
              <a:gd name="T41" fmla="*/ 119 h 329"/>
              <a:gd name="T42" fmla="*/ 30 w 79"/>
              <a:gd name="T43" fmla="*/ 227 h 329"/>
              <a:gd name="T44" fmla="*/ 30 w 79"/>
              <a:gd name="T45" fmla="*/ 167 h 329"/>
              <a:gd name="T46" fmla="*/ 30 w 79"/>
              <a:gd name="T47" fmla="*/ 156 h 329"/>
              <a:gd name="T48" fmla="*/ 36 w 79"/>
              <a:gd name="T49" fmla="*/ 167 h 329"/>
              <a:gd name="T50" fmla="*/ 36 w 79"/>
              <a:gd name="T51" fmla="*/ 140 h 329"/>
              <a:gd name="T52" fmla="*/ 36 w 79"/>
              <a:gd name="T53" fmla="*/ 227 h 329"/>
              <a:gd name="T54" fmla="*/ 36 w 79"/>
              <a:gd name="T55" fmla="*/ 81 h 329"/>
              <a:gd name="T56" fmla="*/ 42 w 79"/>
              <a:gd name="T57" fmla="*/ 113 h 329"/>
              <a:gd name="T58" fmla="*/ 42 w 79"/>
              <a:gd name="T59" fmla="*/ 173 h 329"/>
              <a:gd name="T60" fmla="*/ 42 w 79"/>
              <a:gd name="T61" fmla="*/ 200 h 329"/>
              <a:gd name="T62" fmla="*/ 42 w 79"/>
              <a:gd name="T63" fmla="*/ 200 h 329"/>
              <a:gd name="T64" fmla="*/ 42 w 79"/>
              <a:gd name="T65" fmla="*/ 140 h 329"/>
              <a:gd name="T66" fmla="*/ 48 w 79"/>
              <a:gd name="T67" fmla="*/ 178 h 329"/>
              <a:gd name="T68" fmla="*/ 48 w 79"/>
              <a:gd name="T69" fmla="*/ 232 h 329"/>
              <a:gd name="T70" fmla="*/ 48 w 79"/>
              <a:gd name="T71" fmla="*/ 227 h 329"/>
              <a:gd name="T72" fmla="*/ 48 w 79"/>
              <a:gd name="T73" fmla="*/ 124 h 329"/>
              <a:gd name="T74" fmla="*/ 48 w 79"/>
              <a:gd name="T75" fmla="*/ 102 h 329"/>
              <a:gd name="T76" fmla="*/ 54 w 79"/>
              <a:gd name="T77" fmla="*/ 264 h 329"/>
              <a:gd name="T78" fmla="*/ 54 w 79"/>
              <a:gd name="T79" fmla="*/ 162 h 329"/>
              <a:gd name="T80" fmla="*/ 54 w 79"/>
              <a:gd name="T81" fmla="*/ 92 h 329"/>
              <a:gd name="T82" fmla="*/ 54 w 79"/>
              <a:gd name="T83" fmla="*/ 92 h 329"/>
              <a:gd name="T84" fmla="*/ 60 w 79"/>
              <a:gd name="T85" fmla="*/ 124 h 329"/>
              <a:gd name="T86" fmla="*/ 60 w 79"/>
              <a:gd name="T87" fmla="*/ 113 h 329"/>
              <a:gd name="T88" fmla="*/ 60 w 79"/>
              <a:gd name="T89" fmla="*/ 124 h 329"/>
              <a:gd name="T90" fmla="*/ 60 w 79"/>
              <a:gd name="T91" fmla="*/ 178 h 329"/>
              <a:gd name="T92" fmla="*/ 66 w 79"/>
              <a:gd name="T93" fmla="*/ 189 h 329"/>
              <a:gd name="T94" fmla="*/ 66 w 79"/>
              <a:gd name="T95" fmla="*/ 151 h 329"/>
              <a:gd name="T96" fmla="*/ 66 w 79"/>
              <a:gd name="T97" fmla="*/ 178 h 329"/>
              <a:gd name="T98" fmla="*/ 66 w 79"/>
              <a:gd name="T99" fmla="*/ 183 h 329"/>
              <a:gd name="T100" fmla="*/ 66 w 79"/>
              <a:gd name="T101" fmla="*/ 129 h 329"/>
              <a:gd name="T102" fmla="*/ 72 w 79"/>
              <a:gd name="T103" fmla="*/ 151 h 329"/>
              <a:gd name="T104" fmla="*/ 72 w 79"/>
              <a:gd name="T105" fmla="*/ 205 h 329"/>
              <a:gd name="T106" fmla="*/ 72 w 79"/>
              <a:gd name="T107" fmla="*/ 216 h 329"/>
              <a:gd name="T108" fmla="*/ 72 w 79"/>
              <a:gd name="T109" fmla="*/ 227 h 329"/>
              <a:gd name="T110" fmla="*/ 79 w 79"/>
              <a:gd name="T111" fmla="*/ 146 h 329"/>
              <a:gd name="T112" fmla="*/ 79 w 79"/>
              <a:gd name="T113" fmla="*/ 86 h 329"/>
              <a:gd name="T114" fmla="*/ 79 w 79"/>
              <a:gd name="T115" fmla="*/ 75 h 329"/>
              <a:gd name="T116" fmla="*/ 79 w 79"/>
              <a:gd name="T117" fmla="*/ 259 h 329"/>
              <a:gd name="T118" fmla="*/ 79 w 79"/>
              <a:gd name="T119" fmla="*/ 221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329">
                <a:moveTo>
                  <a:pt x="0" y="210"/>
                </a:moveTo>
                <a:lnTo>
                  <a:pt x="0" y="221"/>
                </a:lnTo>
                <a:lnTo>
                  <a:pt x="0" y="210"/>
                </a:lnTo>
                <a:lnTo>
                  <a:pt x="0" y="200"/>
                </a:lnTo>
                <a:lnTo>
                  <a:pt x="0" y="194"/>
                </a:lnTo>
                <a:lnTo>
                  <a:pt x="0" y="200"/>
                </a:lnTo>
                <a:lnTo>
                  <a:pt x="0" y="194"/>
                </a:lnTo>
                <a:lnTo>
                  <a:pt x="0" y="173"/>
                </a:lnTo>
                <a:lnTo>
                  <a:pt x="0" y="151"/>
                </a:lnTo>
                <a:lnTo>
                  <a:pt x="0" y="146"/>
                </a:lnTo>
                <a:lnTo>
                  <a:pt x="0" y="135"/>
                </a:lnTo>
                <a:lnTo>
                  <a:pt x="0" y="108"/>
                </a:lnTo>
                <a:lnTo>
                  <a:pt x="0" y="92"/>
                </a:lnTo>
                <a:lnTo>
                  <a:pt x="0" y="108"/>
                </a:lnTo>
                <a:lnTo>
                  <a:pt x="0" y="140"/>
                </a:lnTo>
                <a:lnTo>
                  <a:pt x="0" y="162"/>
                </a:lnTo>
                <a:lnTo>
                  <a:pt x="0" y="156"/>
                </a:lnTo>
                <a:lnTo>
                  <a:pt x="0" y="151"/>
                </a:lnTo>
                <a:lnTo>
                  <a:pt x="0" y="156"/>
                </a:lnTo>
                <a:lnTo>
                  <a:pt x="0" y="167"/>
                </a:lnTo>
                <a:lnTo>
                  <a:pt x="0" y="173"/>
                </a:lnTo>
                <a:lnTo>
                  <a:pt x="0" y="183"/>
                </a:lnTo>
                <a:lnTo>
                  <a:pt x="0" y="173"/>
                </a:lnTo>
                <a:lnTo>
                  <a:pt x="0" y="167"/>
                </a:lnTo>
                <a:lnTo>
                  <a:pt x="0" y="173"/>
                </a:lnTo>
                <a:lnTo>
                  <a:pt x="0" y="183"/>
                </a:lnTo>
                <a:lnTo>
                  <a:pt x="0" y="178"/>
                </a:lnTo>
                <a:lnTo>
                  <a:pt x="0" y="167"/>
                </a:lnTo>
                <a:lnTo>
                  <a:pt x="0" y="162"/>
                </a:lnTo>
                <a:lnTo>
                  <a:pt x="0" y="167"/>
                </a:lnTo>
                <a:lnTo>
                  <a:pt x="0" y="162"/>
                </a:lnTo>
                <a:lnTo>
                  <a:pt x="0" y="156"/>
                </a:lnTo>
                <a:lnTo>
                  <a:pt x="0" y="162"/>
                </a:lnTo>
                <a:lnTo>
                  <a:pt x="0" y="167"/>
                </a:lnTo>
                <a:lnTo>
                  <a:pt x="0" y="194"/>
                </a:lnTo>
                <a:lnTo>
                  <a:pt x="0" y="216"/>
                </a:lnTo>
                <a:lnTo>
                  <a:pt x="0" y="205"/>
                </a:lnTo>
                <a:lnTo>
                  <a:pt x="0" y="167"/>
                </a:lnTo>
                <a:lnTo>
                  <a:pt x="0" y="129"/>
                </a:lnTo>
                <a:lnTo>
                  <a:pt x="0" y="108"/>
                </a:lnTo>
                <a:lnTo>
                  <a:pt x="0" y="92"/>
                </a:lnTo>
                <a:lnTo>
                  <a:pt x="0" y="81"/>
                </a:lnTo>
                <a:lnTo>
                  <a:pt x="0" y="86"/>
                </a:lnTo>
                <a:lnTo>
                  <a:pt x="0" y="119"/>
                </a:lnTo>
                <a:lnTo>
                  <a:pt x="0" y="156"/>
                </a:lnTo>
                <a:lnTo>
                  <a:pt x="0" y="194"/>
                </a:lnTo>
                <a:lnTo>
                  <a:pt x="0" y="237"/>
                </a:lnTo>
                <a:lnTo>
                  <a:pt x="0" y="275"/>
                </a:lnTo>
                <a:lnTo>
                  <a:pt x="0" y="243"/>
                </a:lnTo>
                <a:lnTo>
                  <a:pt x="0" y="194"/>
                </a:lnTo>
                <a:lnTo>
                  <a:pt x="0" y="162"/>
                </a:lnTo>
                <a:lnTo>
                  <a:pt x="6" y="140"/>
                </a:lnTo>
                <a:lnTo>
                  <a:pt x="6" y="119"/>
                </a:lnTo>
                <a:lnTo>
                  <a:pt x="6" y="97"/>
                </a:lnTo>
                <a:lnTo>
                  <a:pt x="6" y="86"/>
                </a:lnTo>
                <a:lnTo>
                  <a:pt x="6" y="97"/>
                </a:lnTo>
                <a:lnTo>
                  <a:pt x="6" y="124"/>
                </a:lnTo>
                <a:lnTo>
                  <a:pt x="6" y="151"/>
                </a:lnTo>
                <a:lnTo>
                  <a:pt x="6" y="183"/>
                </a:lnTo>
                <a:lnTo>
                  <a:pt x="6" y="232"/>
                </a:lnTo>
                <a:lnTo>
                  <a:pt x="6" y="264"/>
                </a:lnTo>
                <a:lnTo>
                  <a:pt x="6" y="227"/>
                </a:lnTo>
                <a:lnTo>
                  <a:pt x="6" y="183"/>
                </a:lnTo>
                <a:lnTo>
                  <a:pt x="6" y="162"/>
                </a:lnTo>
                <a:lnTo>
                  <a:pt x="6" y="167"/>
                </a:lnTo>
                <a:lnTo>
                  <a:pt x="6" y="156"/>
                </a:lnTo>
                <a:lnTo>
                  <a:pt x="6" y="129"/>
                </a:lnTo>
                <a:lnTo>
                  <a:pt x="6" y="97"/>
                </a:lnTo>
                <a:lnTo>
                  <a:pt x="6" y="86"/>
                </a:lnTo>
                <a:lnTo>
                  <a:pt x="6" y="97"/>
                </a:lnTo>
                <a:lnTo>
                  <a:pt x="6" y="86"/>
                </a:lnTo>
                <a:lnTo>
                  <a:pt x="6" y="108"/>
                </a:lnTo>
                <a:lnTo>
                  <a:pt x="6" y="151"/>
                </a:lnTo>
                <a:lnTo>
                  <a:pt x="6" y="189"/>
                </a:lnTo>
                <a:lnTo>
                  <a:pt x="6" y="205"/>
                </a:lnTo>
                <a:lnTo>
                  <a:pt x="6" y="200"/>
                </a:lnTo>
                <a:lnTo>
                  <a:pt x="6" y="178"/>
                </a:lnTo>
                <a:lnTo>
                  <a:pt x="6" y="156"/>
                </a:lnTo>
                <a:lnTo>
                  <a:pt x="6" y="178"/>
                </a:lnTo>
                <a:lnTo>
                  <a:pt x="6" y="205"/>
                </a:lnTo>
                <a:lnTo>
                  <a:pt x="6" y="227"/>
                </a:lnTo>
                <a:lnTo>
                  <a:pt x="6" y="232"/>
                </a:lnTo>
                <a:lnTo>
                  <a:pt x="6" y="237"/>
                </a:lnTo>
                <a:lnTo>
                  <a:pt x="6" y="232"/>
                </a:lnTo>
                <a:lnTo>
                  <a:pt x="6" y="221"/>
                </a:lnTo>
                <a:lnTo>
                  <a:pt x="6" y="205"/>
                </a:lnTo>
                <a:lnTo>
                  <a:pt x="6" y="189"/>
                </a:lnTo>
                <a:lnTo>
                  <a:pt x="6" y="173"/>
                </a:lnTo>
                <a:lnTo>
                  <a:pt x="6" y="167"/>
                </a:lnTo>
                <a:lnTo>
                  <a:pt x="6" y="151"/>
                </a:lnTo>
                <a:lnTo>
                  <a:pt x="6" y="129"/>
                </a:lnTo>
                <a:lnTo>
                  <a:pt x="6" y="108"/>
                </a:lnTo>
                <a:lnTo>
                  <a:pt x="6" y="97"/>
                </a:lnTo>
                <a:lnTo>
                  <a:pt x="6" y="113"/>
                </a:lnTo>
                <a:lnTo>
                  <a:pt x="6" y="135"/>
                </a:lnTo>
                <a:lnTo>
                  <a:pt x="6" y="140"/>
                </a:lnTo>
                <a:lnTo>
                  <a:pt x="6" y="135"/>
                </a:lnTo>
                <a:lnTo>
                  <a:pt x="6" y="140"/>
                </a:lnTo>
                <a:lnTo>
                  <a:pt x="6" y="146"/>
                </a:lnTo>
                <a:lnTo>
                  <a:pt x="6" y="167"/>
                </a:lnTo>
                <a:lnTo>
                  <a:pt x="6" y="189"/>
                </a:lnTo>
                <a:lnTo>
                  <a:pt x="6" y="210"/>
                </a:lnTo>
                <a:lnTo>
                  <a:pt x="6" y="194"/>
                </a:lnTo>
                <a:lnTo>
                  <a:pt x="6" y="178"/>
                </a:lnTo>
                <a:lnTo>
                  <a:pt x="6" y="173"/>
                </a:lnTo>
                <a:lnTo>
                  <a:pt x="6" y="167"/>
                </a:lnTo>
                <a:lnTo>
                  <a:pt x="6" y="162"/>
                </a:lnTo>
                <a:lnTo>
                  <a:pt x="6" y="156"/>
                </a:lnTo>
                <a:lnTo>
                  <a:pt x="6" y="151"/>
                </a:lnTo>
                <a:lnTo>
                  <a:pt x="6" y="140"/>
                </a:lnTo>
                <a:lnTo>
                  <a:pt x="6" y="129"/>
                </a:lnTo>
                <a:lnTo>
                  <a:pt x="6" y="135"/>
                </a:lnTo>
                <a:lnTo>
                  <a:pt x="6" y="146"/>
                </a:lnTo>
                <a:lnTo>
                  <a:pt x="6" y="151"/>
                </a:lnTo>
                <a:lnTo>
                  <a:pt x="6" y="156"/>
                </a:lnTo>
                <a:lnTo>
                  <a:pt x="6" y="146"/>
                </a:lnTo>
                <a:lnTo>
                  <a:pt x="6" y="124"/>
                </a:lnTo>
                <a:lnTo>
                  <a:pt x="6" y="113"/>
                </a:lnTo>
                <a:lnTo>
                  <a:pt x="6" y="129"/>
                </a:lnTo>
                <a:lnTo>
                  <a:pt x="6" y="162"/>
                </a:lnTo>
                <a:lnTo>
                  <a:pt x="6" y="194"/>
                </a:lnTo>
                <a:lnTo>
                  <a:pt x="6" y="210"/>
                </a:lnTo>
                <a:lnTo>
                  <a:pt x="6" y="221"/>
                </a:lnTo>
                <a:lnTo>
                  <a:pt x="12" y="232"/>
                </a:lnTo>
                <a:lnTo>
                  <a:pt x="12" y="216"/>
                </a:lnTo>
                <a:lnTo>
                  <a:pt x="12" y="189"/>
                </a:lnTo>
                <a:lnTo>
                  <a:pt x="12" y="167"/>
                </a:lnTo>
                <a:lnTo>
                  <a:pt x="12" y="156"/>
                </a:lnTo>
                <a:lnTo>
                  <a:pt x="12" y="146"/>
                </a:lnTo>
                <a:lnTo>
                  <a:pt x="12" y="129"/>
                </a:lnTo>
                <a:lnTo>
                  <a:pt x="12" y="119"/>
                </a:lnTo>
                <a:lnTo>
                  <a:pt x="12" y="124"/>
                </a:lnTo>
                <a:lnTo>
                  <a:pt x="12" y="146"/>
                </a:lnTo>
                <a:lnTo>
                  <a:pt x="12" y="173"/>
                </a:lnTo>
                <a:lnTo>
                  <a:pt x="12" y="183"/>
                </a:lnTo>
                <a:lnTo>
                  <a:pt x="12" y="178"/>
                </a:lnTo>
                <a:lnTo>
                  <a:pt x="12" y="173"/>
                </a:lnTo>
                <a:lnTo>
                  <a:pt x="12" y="178"/>
                </a:lnTo>
                <a:lnTo>
                  <a:pt x="12" y="173"/>
                </a:lnTo>
                <a:lnTo>
                  <a:pt x="12" y="167"/>
                </a:lnTo>
                <a:lnTo>
                  <a:pt x="12" y="162"/>
                </a:lnTo>
                <a:lnTo>
                  <a:pt x="12" y="151"/>
                </a:lnTo>
                <a:lnTo>
                  <a:pt x="12" y="146"/>
                </a:lnTo>
                <a:lnTo>
                  <a:pt x="12" y="140"/>
                </a:lnTo>
                <a:lnTo>
                  <a:pt x="12" y="129"/>
                </a:lnTo>
                <a:lnTo>
                  <a:pt x="12" y="124"/>
                </a:lnTo>
                <a:lnTo>
                  <a:pt x="12" y="135"/>
                </a:lnTo>
                <a:lnTo>
                  <a:pt x="12" y="151"/>
                </a:lnTo>
                <a:lnTo>
                  <a:pt x="12" y="167"/>
                </a:lnTo>
                <a:lnTo>
                  <a:pt x="12" y="178"/>
                </a:lnTo>
                <a:lnTo>
                  <a:pt x="12" y="183"/>
                </a:lnTo>
                <a:lnTo>
                  <a:pt x="12" y="173"/>
                </a:lnTo>
                <a:lnTo>
                  <a:pt x="12" y="156"/>
                </a:lnTo>
                <a:lnTo>
                  <a:pt x="12" y="146"/>
                </a:lnTo>
                <a:lnTo>
                  <a:pt x="12" y="135"/>
                </a:lnTo>
                <a:lnTo>
                  <a:pt x="12" y="129"/>
                </a:lnTo>
                <a:lnTo>
                  <a:pt x="12" y="140"/>
                </a:lnTo>
                <a:lnTo>
                  <a:pt x="12" y="151"/>
                </a:lnTo>
                <a:lnTo>
                  <a:pt x="12" y="162"/>
                </a:lnTo>
                <a:lnTo>
                  <a:pt x="12" y="167"/>
                </a:lnTo>
                <a:lnTo>
                  <a:pt x="12" y="178"/>
                </a:lnTo>
                <a:lnTo>
                  <a:pt x="12" y="189"/>
                </a:lnTo>
                <a:lnTo>
                  <a:pt x="12" y="194"/>
                </a:lnTo>
                <a:lnTo>
                  <a:pt x="12" y="189"/>
                </a:lnTo>
                <a:lnTo>
                  <a:pt x="12" y="178"/>
                </a:lnTo>
                <a:lnTo>
                  <a:pt x="12" y="156"/>
                </a:lnTo>
                <a:lnTo>
                  <a:pt x="12" y="135"/>
                </a:lnTo>
                <a:lnTo>
                  <a:pt x="12" y="119"/>
                </a:lnTo>
                <a:lnTo>
                  <a:pt x="12" y="113"/>
                </a:lnTo>
                <a:lnTo>
                  <a:pt x="12" y="119"/>
                </a:lnTo>
                <a:lnTo>
                  <a:pt x="12" y="146"/>
                </a:lnTo>
                <a:lnTo>
                  <a:pt x="12" y="173"/>
                </a:lnTo>
                <a:lnTo>
                  <a:pt x="12" y="194"/>
                </a:lnTo>
                <a:lnTo>
                  <a:pt x="12" y="227"/>
                </a:lnTo>
                <a:lnTo>
                  <a:pt x="12" y="248"/>
                </a:lnTo>
                <a:lnTo>
                  <a:pt x="12" y="243"/>
                </a:lnTo>
                <a:lnTo>
                  <a:pt x="12" y="221"/>
                </a:lnTo>
                <a:lnTo>
                  <a:pt x="12" y="200"/>
                </a:lnTo>
                <a:lnTo>
                  <a:pt x="12" y="183"/>
                </a:lnTo>
                <a:lnTo>
                  <a:pt x="12" y="173"/>
                </a:lnTo>
                <a:lnTo>
                  <a:pt x="12" y="167"/>
                </a:lnTo>
                <a:lnTo>
                  <a:pt x="12" y="156"/>
                </a:lnTo>
                <a:lnTo>
                  <a:pt x="12" y="140"/>
                </a:lnTo>
                <a:lnTo>
                  <a:pt x="12" y="108"/>
                </a:lnTo>
                <a:lnTo>
                  <a:pt x="12" y="75"/>
                </a:lnTo>
                <a:lnTo>
                  <a:pt x="12" y="102"/>
                </a:lnTo>
                <a:lnTo>
                  <a:pt x="12" y="135"/>
                </a:lnTo>
                <a:lnTo>
                  <a:pt x="12" y="140"/>
                </a:lnTo>
                <a:lnTo>
                  <a:pt x="12" y="129"/>
                </a:lnTo>
                <a:lnTo>
                  <a:pt x="12" y="124"/>
                </a:lnTo>
                <a:lnTo>
                  <a:pt x="12" y="146"/>
                </a:lnTo>
                <a:lnTo>
                  <a:pt x="12" y="178"/>
                </a:lnTo>
                <a:lnTo>
                  <a:pt x="12" y="221"/>
                </a:lnTo>
                <a:lnTo>
                  <a:pt x="12" y="232"/>
                </a:lnTo>
                <a:lnTo>
                  <a:pt x="12" y="205"/>
                </a:lnTo>
                <a:lnTo>
                  <a:pt x="18" y="173"/>
                </a:lnTo>
                <a:lnTo>
                  <a:pt x="18" y="162"/>
                </a:lnTo>
                <a:lnTo>
                  <a:pt x="18" y="178"/>
                </a:lnTo>
                <a:lnTo>
                  <a:pt x="18" y="194"/>
                </a:lnTo>
                <a:lnTo>
                  <a:pt x="18" y="189"/>
                </a:lnTo>
                <a:lnTo>
                  <a:pt x="18" y="178"/>
                </a:lnTo>
                <a:lnTo>
                  <a:pt x="18" y="183"/>
                </a:lnTo>
                <a:lnTo>
                  <a:pt x="18" y="194"/>
                </a:lnTo>
                <a:lnTo>
                  <a:pt x="18" y="189"/>
                </a:lnTo>
                <a:lnTo>
                  <a:pt x="18" y="173"/>
                </a:lnTo>
                <a:lnTo>
                  <a:pt x="18" y="167"/>
                </a:lnTo>
                <a:lnTo>
                  <a:pt x="18" y="156"/>
                </a:lnTo>
                <a:lnTo>
                  <a:pt x="18" y="146"/>
                </a:lnTo>
                <a:lnTo>
                  <a:pt x="18" y="135"/>
                </a:lnTo>
                <a:lnTo>
                  <a:pt x="18" y="129"/>
                </a:lnTo>
                <a:lnTo>
                  <a:pt x="18" y="135"/>
                </a:lnTo>
                <a:lnTo>
                  <a:pt x="18" y="140"/>
                </a:lnTo>
                <a:lnTo>
                  <a:pt x="18" y="135"/>
                </a:lnTo>
                <a:lnTo>
                  <a:pt x="18" y="146"/>
                </a:lnTo>
                <a:lnTo>
                  <a:pt x="18" y="156"/>
                </a:lnTo>
                <a:lnTo>
                  <a:pt x="18" y="178"/>
                </a:lnTo>
                <a:lnTo>
                  <a:pt x="18" y="205"/>
                </a:lnTo>
                <a:lnTo>
                  <a:pt x="18" y="232"/>
                </a:lnTo>
                <a:lnTo>
                  <a:pt x="18" y="237"/>
                </a:lnTo>
                <a:lnTo>
                  <a:pt x="18" y="221"/>
                </a:lnTo>
                <a:lnTo>
                  <a:pt x="18" y="194"/>
                </a:lnTo>
                <a:lnTo>
                  <a:pt x="18" y="183"/>
                </a:lnTo>
                <a:lnTo>
                  <a:pt x="18" y="173"/>
                </a:lnTo>
                <a:lnTo>
                  <a:pt x="18" y="162"/>
                </a:lnTo>
                <a:lnTo>
                  <a:pt x="18" y="140"/>
                </a:lnTo>
                <a:lnTo>
                  <a:pt x="18" y="119"/>
                </a:lnTo>
                <a:lnTo>
                  <a:pt x="18" y="108"/>
                </a:lnTo>
                <a:lnTo>
                  <a:pt x="18" y="113"/>
                </a:lnTo>
                <a:lnTo>
                  <a:pt x="18" y="135"/>
                </a:lnTo>
                <a:lnTo>
                  <a:pt x="18" y="156"/>
                </a:lnTo>
                <a:lnTo>
                  <a:pt x="18" y="167"/>
                </a:lnTo>
                <a:lnTo>
                  <a:pt x="18" y="162"/>
                </a:lnTo>
                <a:lnTo>
                  <a:pt x="18" y="167"/>
                </a:lnTo>
                <a:lnTo>
                  <a:pt x="18" y="178"/>
                </a:lnTo>
                <a:lnTo>
                  <a:pt x="18" y="173"/>
                </a:lnTo>
                <a:lnTo>
                  <a:pt x="18" y="156"/>
                </a:lnTo>
                <a:lnTo>
                  <a:pt x="18" y="146"/>
                </a:lnTo>
                <a:lnTo>
                  <a:pt x="18" y="151"/>
                </a:lnTo>
                <a:lnTo>
                  <a:pt x="18" y="156"/>
                </a:lnTo>
                <a:lnTo>
                  <a:pt x="18" y="167"/>
                </a:lnTo>
                <a:lnTo>
                  <a:pt x="18" y="200"/>
                </a:lnTo>
                <a:lnTo>
                  <a:pt x="18" y="227"/>
                </a:lnTo>
                <a:lnTo>
                  <a:pt x="18" y="237"/>
                </a:lnTo>
                <a:lnTo>
                  <a:pt x="18" y="221"/>
                </a:lnTo>
                <a:lnTo>
                  <a:pt x="18" y="205"/>
                </a:lnTo>
                <a:lnTo>
                  <a:pt x="18" y="189"/>
                </a:lnTo>
                <a:lnTo>
                  <a:pt x="18" y="178"/>
                </a:lnTo>
                <a:lnTo>
                  <a:pt x="18" y="167"/>
                </a:lnTo>
                <a:lnTo>
                  <a:pt x="18" y="156"/>
                </a:lnTo>
                <a:lnTo>
                  <a:pt x="18" y="135"/>
                </a:lnTo>
                <a:lnTo>
                  <a:pt x="18" y="86"/>
                </a:lnTo>
                <a:lnTo>
                  <a:pt x="18" y="32"/>
                </a:lnTo>
                <a:lnTo>
                  <a:pt x="18" y="0"/>
                </a:lnTo>
                <a:lnTo>
                  <a:pt x="18" y="16"/>
                </a:lnTo>
                <a:lnTo>
                  <a:pt x="18" y="65"/>
                </a:lnTo>
                <a:lnTo>
                  <a:pt x="18" y="129"/>
                </a:lnTo>
                <a:lnTo>
                  <a:pt x="18" y="183"/>
                </a:lnTo>
                <a:lnTo>
                  <a:pt x="18" y="232"/>
                </a:lnTo>
                <a:lnTo>
                  <a:pt x="18" y="280"/>
                </a:lnTo>
                <a:lnTo>
                  <a:pt x="18" y="318"/>
                </a:lnTo>
                <a:lnTo>
                  <a:pt x="18" y="329"/>
                </a:lnTo>
                <a:lnTo>
                  <a:pt x="18" y="307"/>
                </a:lnTo>
                <a:lnTo>
                  <a:pt x="18" y="264"/>
                </a:lnTo>
                <a:lnTo>
                  <a:pt x="18" y="227"/>
                </a:lnTo>
                <a:lnTo>
                  <a:pt x="18" y="200"/>
                </a:lnTo>
                <a:lnTo>
                  <a:pt x="24" y="173"/>
                </a:lnTo>
                <a:lnTo>
                  <a:pt x="24" y="146"/>
                </a:lnTo>
                <a:lnTo>
                  <a:pt x="24" y="113"/>
                </a:lnTo>
                <a:lnTo>
                  <a:pt x="24" y="75"/>
                </a:lnTo>
                <a:lnTo>
                  <a:pt x="24" y="59"/>
                </a:lnTo>
                <a:lnTo>
                  <a:pt x="24" y="70"/>
                </a:lnTo>
                <a:lnTo>
                  <a:pt x="24" y="92"/>
                </a:lnTo>
                <a:lnTo>
                  <a:pt x="24" y="119"/>
                </a:lnTo>
                <a:lnTo>
                  <a:pt x="24" y="140"/>
                </a:lnTo>
                <a:lnTo>
                  <a:pt x="24" y="151"/>
                </a:lnTo>
                <a:lnTo>
                  <a:pt x="24" y="146"/>
                </a:lnTo>
                <a:lnTo>
                  <a:pt x="24" y="151"/>
                </a:lnTo>
                <a:lnTo>
                  <a:pt x="24" y="173"/>
                </a:lnTo>
                <a:lnTo>
                  <a:pt x="24" y="194"/>
                </a:lnTo>
                <a:lnTo>
                  <a:pt x="24" y="173"/>
                </a:lnTo>
                <a:lnTo>
                  <a:pt x="24" y="156"/>
                </a:lnTo>
                <a:lnTo>
                  <a:pt x="24" y="162"/>
                </a:lnTo>
                <a:lnTo>
                  <a:pt x="24" y="173"/>
                </a:lnTo>
                <a:lnTo>
                  <a:pt x="24" y="183"/>
                </a:lnTo>
                <a:lnTo>
                  <a:pt x="24" y="178"/>
                </a:lnTo>
                <a:lnTo>
                  <a:pt x="24" y="173"/>
                </a:lnTo>
                <a:lnTo>
                  <a:pt x="24" y="162"/>
                </a:lnTo>
                <a:lnTo>
                  <a:pt x="24" y="135"/>
                </a:lnTo>
                <a:lnTo>
                  <a:pt x="24" y="119"/>
                </a:lnTo>
                <a:lnTo>
                  <a:pt x="24" y="129"/>
                </a:lnTo>
                <a:lnTo>
                  <a:pt x="24" y="151"/>
                </a:lnTo>
                <a:lnTo>
                  <a:pt x="24" y="162"/>
                </a:lnTo>
                <a:lnTo>
                  <a:pt x="24" y="156"/>
                </a:lnTo>
                <a:lnTo>
                  <a:pt x="24" y="167"/>
                </a:lnTo>
                <a:lnTo>
                  <a:pt x="24" y="183"/>
                </a:lnTo>
                <a:lnTo>
                  <a:pt x="24" y="194"/>
                </a:lnTo>
                <a:lnTo>
                  <a:pt x="24" y="183"/>
                </a:lnTo>
                <a:lnTo>
                  <a:pt x="24" y="178"/>
                </a:lnTo>
                <a:lnTo>
                  <a:pt x="24" y="183"/>
                </a:lnTo>
                <a:lnTo>
                  <a:pt x="24" y="189"/>
                </a:lnTo>
                <a:lnTo>
                  <a:pt x="24" y="183"/>
                </a:lnTo>
                <a:lnTo>
                  <a:pt x="24" y="178"/>
                </a:lnTo>
                <a:lnTo>
                  <a:pt x="24" y="173"/>
                </a:lnTo>
                <a:lnTo>
                  <a:pt x="24" y="167"/>
                </a:lnTo>
                <a:lnTo>
                  <a:pt x="24" y="162"/>
                </a:lnTo>
                <a:lnTo>
                  <a:pt x="24" y="146"/>
                </a:lnTo>
                <a:lnTo>
                  <a:pt x="24" y="135"/>
                </a:lnTo>
                <a:lnTo>
                  <a:pt x="24" y="140"/>
                </a:lnTo>
                <a:lnTo>
                  <a:pt x="24" y="162"/>
                </a:lnTo>
                <a:lnTo>
                  <a:pt x="24" y="173"/>
                </a:lnTo>
                <a:lnTo>
                  <a:pt x="24" y="162"/>
                </a:lnTo>
                <a:lnTo>
                  <a:pt x="24" y="146"/>
                </a:lnTo>
                <a:lnTo>
                  <a:pt x="24" y="124"/>
                </a:lnTo>
                <a:lnTo>
                  <a:pt x="24" y="92"/>
                </a:lnTo>
                <a:lnTo>
                  <a:pt x="24" y="65"/>
                </a:lnTo>
                <a:lnTo>
                  <a:pt x="24" y="81"/>
                </a:lnTo>
                <a:lnTo>
                  <a:pt x="24" y="135"/>
                </a:lnTo>
                <a:lnTo>
                  <a:pt x="24" y="183"/>
                </a:lnTo>
                <a:lnTo>
                  <a:pt x="24" y="210"/>
                </a:lnTo>
                <a:lnTo>
                  <a:pt x="24" y="221"/>
                </a:lnTo>
                <a:lnTo>
                  <a:pt x="24" y="232"/>
                </a:lnTo>
                <a:lnTo>
                  <a:pt x="24" y="227"/>
                </a:lnTo>
                <a:lnTo>
                  <a:pt x="24" y="210"/>
                </a:lnTo>
                <a:lnTo>
                  <a:pt x="24" y="189"/>
                </a:lnTo>
                <a:lnTo>
                  <a:pt x="24" y="200"/>
                </a:lnTo>
                <a:lnTo>
                  <a:pt x="24" y="210"/>
                </a:lnTo>
                <a:lnTo>
                  <a:pt x="24" y="216"/>
                </a:lnTo>
                <a:lnTo>
                  <a:pt x="24" y="205"/>
                </a:lnTo>
                <a:lnTo>
                  <a:pt x="24" y="194"/>
                </a:lnTo>
                <a:lnTo>
                  <a:pt x="24" y="173"/>
                </a:lnTo>
                <a:lnTo>
                  <a:pt x="24" y="151"/>
                </a:lnTo>
                <a:lnTo>
                  <a:pt x="24" y="140"/>
                </a:lnTo>
                <a:lnTo>
                  <a:pt x="24" y="129"/>
                </a:lnTo>
                <a:lnTo>
                  <a:pt x="24" y="108"/>
                </a:lnTo>
                <a:lnTo>
                  <a:pt x="24" y="102"/>
                </a:lnTo>
                <a:lnTo>
                  <a:pt x="24" y="119"/>
                </a:lnTo>
                <a:lnTo>
                  <a:pt x="24" y="146"/>
                </a:lnTo>
                <a:lnTo>
                  <a:pt x="24" y="162"/>
                </a:lnTo>
                <a:lnTo>
                  <a:pt x="24" y="146"/>
                </a:lnTo>
                <a:lnTo>
                  <a:pt x="24" y="108"/>
                </a:lnTo>
                <a:lnTo>
                  <a:pt x="24" y="81"/>
                </a:lnTo>
                <a:lnTo>
                  <a:pt x="24" y="108"/>
                </a:lnTo>
                <a:lnTo>
                  <a:pt x="24" y="167"/>
                </a:lnTo>
                <a:lnTo>
                  <a:pt x="24" y="216"/>
                </a:lnTo>
                <a:lnTo>
                  <a:pt x="30" y="237"/>
                </a:lnTo>
                <a:lnTo>
                  <a:pt x="30" y="248"/>
                </a:lnTo>
                <a:lnTo>
                  <a:pt x="30" y="264"/>
                </a:lnTo>
                <a:lnTo>
                  <a:pt x="30" y="237"/>
                </a:lnTo>
                <a:lnTo>
                  <a:pt x="30" y="189"/>
                </a:lnTo>
                <a:lnTo>
                  <a:pt x="30" y="140"/>
                </a:lnTo>
                <a:lnTo>
                  <a:pt x="30" y="124"/>
                </a:lnTo>
                <a:lnTo>
                  <a:pt x="30" y="119"/>
                </a:lnTo>
                <a:lnTo>
                  <a:pt x="30" y="108"/>
                </a:lnTo>
                <a:lnTo>
                  <a:pt x="30" y="92"/>
                </a:lnTo>
                <a:lnTo>
                  <a:pt x="30" y="108"/>
                </a:lnTo>
                <a:lnTo>
                  <a:pt x="30" y="113"/>
                </a:lnTo>
                <a:lnTo>
                  <a:pt x="30" y="119"/>
                </a:lnTo>
                <a:lnTo>
                  <a:pt x="30" y="135"/>
                </a:lnTo>
                <a:lnTo>
                  <a:pt x="30" y="162"/>
                </a:lnTo>
                <a:lnTo>
                  <a:pt x="30" y="178"/>
                </a:lnTo>
                <a:lnTo>
                  <a:pt x="30" y="189"/>
                </a:lnTo>
                <a:lnTo>
                  <a:pt x="30" y="205"/>
                </a:lnTo>
                <a:lnTo>
                  <a:pt x="30" y="221"/>
                </a:lnTo>
                <a:lnTo>
                  <a:pt x="30" y="216"/>
                </a:lnTo>
                <a:lnTo>
                  <a:pt x="30" y="189"/>
                </a:lnTo>
                <a:lnTo>
                  <a:pt x="30" y="156"/>
                </a:lnTo>
                <a:lnTo>
                  <a:pt x="30" y="135"/>
                </a:lnTo>
                <a:lnTo>
                  <a:pt x="30" y="124"/>
                </a:lnTo>
                <a:lnTo>
                  <a:pt x="30" y="113"/>
                </a:lnTo>
                <a:lnTo>
                  <a:pt x="30" y="135"/>
                </a:lnTo>
                <a:lnTo>
                  <a:pt x="30" y="167"/>
                </a:lnTo>
                <a:lnTo>
                  <a:pt x="30" y="200"/>
                </a:lnTo>
                <a:lnTo>
                  <a:pt x="30" y="216"/>
                </a:lnTo>
                <a:lnTo>
                  <a:pt x="30" y="227"/>
                </a:lnTo>
                <a:lnTo>
                  <a:pt x="30" y="232"/>
                </a:lnTo>
                <a:lnTo>
                  <a:pt x="30" y="227"/>
                </a:lnTo>
                <a:lnTo>
                  <a:pt x="30" y="205"/>
                </a:lnTo>
                <a:lnTo>
                  <a:pt x="30" y="183"/>
                </a:lnTo>
                <a:lnTo>
                  <a:pt x="30" y="167"/>
                </a:lnTo>
                <a:lnTo>
                  <a:pt x="30" y="162"/>
                </a:lnTo>
                <a:lnTo>
                  <a:pt x="30" y="156"/>
                </a:lnTo>
                <a:lnTo>
                  <a:pt x="30" y="151"/>
                </a:lnTo>
                <a:lnTo>
                  <a:pt x="30" y="140"/>
                </a:lnTo>
                <a:lnTo>
                  <a:pt x="30" y="129"/>
                </a:lnTo>
                <a:lnTo>
                  <a:pt x="30" y="140"/>
                </a:lnTo>
                <a:lnTo>
                  <a:pt x="30" y="146"/>
                </a:lnTo>
                <a:lnTo>
                  <a:pt x="30" y="140"/>
                </a:lnTo>
                <a:lnTo>
                  <a:pt x="30" y="146"/>
                </a:lnTo>
                <a:lnTo>
                  <a:pt x="30" y="151"/>
                </a:lnTo>
                <a:lnTo>
                  <a:pt x="30" y="162"/>
                </a:lnTo>
                <a:lnTo>
                  <a:pt x="30" y="167"/>
                </a:lnTo>
                <a:lnTo>
                  <a:pt x="30" y="178"/>
                </a:lnTo>
                <a:lnTo>
                  <a:pt x="30" y="189"/>
                </a:lnTo>
                <a:lnTo>
                  <a:pt x="30" y="194"/>
                </a:lnTo>
                <a:lnTo>
                  <a:pt x="30" y="183"/>
                </a:lnTo>
                <a:lnTo>
                  <a:pt x="30" y="167"/>
                </a:lnTo>
                <a:lnTo>
                  <a:pt x="30" y="156"/>
                </a:lnTo>
                <a:lnTo>
                  <a:pt x="30" y="151"/>
                </a:lnTo>
                <a:lnTo>
                  <a:pt x="30" y="146"/>
                </a:lnTo>
                <a:lnTo>
                  <a:pt x="30" y="151"/>
                </a:lnTo>
                <a:lnTo>
                  <a:pt x="30" y="146"/>
                </a:lnTo>
                <a:lnTo>
                  <a:pt x="30" y="124"/>
                </a:lnTo>
                <a:lnTo>
                  <a:pt x="30" y="113"/>
                </a:lnTo>
                <a:lnTo>
                  <a:pt x="30" y="124"/>
                </a:lnTo>
                <a:lnTo>
                  <a:pt x="30" y="151"/>
                </a:lnTo>
                <a:lnTo>
                  <a:pt x="30" y="162"/>
                </a:lnTo>
                <a:lnTo>
                  <a:pt x="30" y="151"/>
                </a:lnTo>
                <a:lnTo>
                  <a:pt x="30" y="156"/>
                </a:lnTo>
                <a:lnTo>
                  <a:pt x="30" y="178"/>
                </a:lnTo>
                <a:lnTo>
                  <a:pt x="30" y="216"/>
                </a:lnTo>
                <a:lnTo>
                  <a:pt x="30" y="227"/>
                </a:lnTo>
                <a:lnTo>
                  <a:pt x="30" y="205"/>
                </a:lnTo>
                <a:lnTo>
                  <a:pt x="30" y="167"/>
                </a:lnTo>
                <a:lnTo>
                  <a:pt x="30" y="146"/>
                </a:lnTo>
                <a:lnTo>
                  <a:pt x="30" y="167"/>
                </a:lnTo>
                <a:lnTo>
                  <a:pt x="30" y="205"/>
                </a:lnTo>
                <a:lnTo>
                  <a:pt x="30" y="216"/>
                </a:lnTo>
                <a:lnTo>
                  <a:pt x="30" y="200"/>
                </a:lnTo>
                <a:lnTo>
                  <a:pt x="30" y="173"/>
                </a:lnTo>
                <a:lnTo>
                  <a:pt x="30" y="162"/>
                </a:lnTo>
                <a:lnTo>
                  <a:pt x="30" y="183"/>
                </a:lnTo>
                <a:lnTo>
                  <a:pt x="30" y="216"/>
                </a:lnTo>
                <a:lnTo>
                  <a:pt x="36" y="227"/>
                </a:lnTo>
                <a:lnTo>
                  <a:pt x="36" y="205"/>
                </a:lnTo>
                <a:lnTo>
                  <a:pt x="36" y="167"/>
                </a:lnTo>
                <a:lnTo>
                  <a:pt x="36" y="151"/>
                </a:lnTo>
                <a:lnTo>
                  <a:pt x="36" y="135"/>
                </a:lnTo>
                <a:lnTo>
                  <a:pt x="36" y="119"/>
                </a:lnTo>
                <a:lnTo>
                  <a:pt x="36" y="129"/>
                </a:lnTo>
                <a:lnTo>
                  <a:pt x="36" y="140"/>
                </a:lnTo>
                <a:lnTo>
                  <a:pt x="36" y="146"/>
                </a:lnTo>
                <a:lnTo>
                  <a:pt x="36" y="151"/>
                </a:lnTo>
                <a:lnTo>
                  <a:pt x="36" y="162"/>
                </a:lnTo>
                <a:lnTo>
                  <a:pt x="36" y="167"/>
                </a:lnTo>
                <a:lnTo>
                  <a:pt x="36" y="173"/>
                </a:lnTo>
                <a:lnTo>
                  <a:pt x="36" y="162"/>
                </a:lnTo>
                <a:lnTo>
                  <a:pt x="36" y="135"/>
                </a:lnTo>
                <a:lnTo>
                  <a:pt x="36" y="108"/>
                </a:lnTo>
                <a:lnTo>
                  <a:pt x="36" y="124"/>
                </a:lnTo>
                <a:lnTo>
                  <a:pt x="36" y="140"/>
                </a:lnTo>
                <a:lnTo>
                  <a:pt x="36" y="146"/>
                </a:lnTo>
                <a:lnTo>
                  <a:pt x="36" y="140"/>
                </a:lnTo>
                <a:lnTo>
                  <a:pt x="36" y="162"/>
                </a:lnTo>
                <a:lnTo>
                  <a:pt x="36" y="205"/>
                </a:lnTo>
                <a:lnTo>
                  <a:pt x="36" y="237"/>
                </a:lnTo>
                <a:lnTo>
                  <a:pt x="36" y="200"/>
                </a:lnTo>
                <a:lnTo>
                  <a:pt x="36" y="173"/>
                </a:lnTo>
                <a:lnTo>
                  <a:pt x="36" y="162"/>
                </a:lnTo>
                <a:lnTo>
                  <a:pt x="36" y="173"/>
                </a:lnTo>
                <a:lnTo>
                  <a:pt x="36" y="183"/>
                </a:lnTo>
                <a:lnTo>
                  <a:pt x="36" y="173"/>
                </a:lnTo>
                <a:lnTo>
                  <a:pt x="36" y="146"/>
                </a:lnTo>
                <a:lnTo>
                  <a:pt x="36" y="102"/>
                </a:lnTo>
                <a:lnTo>
                  <a:pt x="36" y="75"/>
                </a:lnTo>
                <a:lnTo>
                  <a:pt x="36" y="86"/>
                </a:lnTo>
                <a:lnTo>
                  <a:pt x="36" y="124"/>
                </a:lnTo>
                <a:lnTo>
                  <a:pt x="36" y="167"/>
                </a:lnTo>
                <a:lnTo>
                  <a:pt x="36" y="200"/>
                </a:lnTo>
                <a:lnTo>
                  <a:pt x="36" y="227"/>
                </a:lnTo>
                <a:lnTo>
                  <a:pt x="36" y="253"/>
                </a:lnTo>
                <a:lnTo>
                  <a:pt x="36" y="270"/>
                </a:lnTo>
                <a:lnTo>
                  <a:pt x="36" y="248"/>
                </a:lnTo>
                <a:lnTo>
                  <a:pt x="36" y="194"/>
                </a:lnTo>
                <a:lnTo>
                  <a:pt x="36" y="140"/>
                </a:lnTo>
                <a:lnTo>
                  <a:pt x="36" y="102"/>
                </a:lnTo>
                <a:lnTo>
                  <a:pt x="36" y="119"/>
                </a:lnTo>
                <a:lnTo>
                  <a:pt x="36" y="151"/>
                </a:lnTo>
                <a:lnTo>
                  <a:pt x="36" y="178"/>
                </a:lnTo>
                <a:lnTo>
                  <a:pt x="36" y="200"/>
                </a:lnTo>
                <a:lnTo>
                  <a:pt x="36" y="216"/>
                </a:lnTo>
                <a:lnTo>
                  <a:pt x="36" y="227"/>
                </a:lnTo>
                <a:lnTo>
                  <a:pt x="36" y="216"/>
                </a:lnTo>
                <a:lnTo>
                  <a:pt x="36" y="183"/>
                </a:lnTo>
                <a:lnTo>
                  <a:pt x="36" y="146"/>
                </a:lnTo>
                <a:lnTo>
                  <a:pt x="36" y="113"/>
                </a:lnTo>
                <a:lnTo>
                  <a:pt x="36" y="81"/>
                </a:lnTo>
                <a:lnTo>
                  <a:pt x="36" y="54"/>
                </a:lnTo>
                <a:lnTo>
                  <a:pt x="36" y="92"/>
                </a:lnTo>
                <a:lnTo>
                  <a:pt x="36" y="146"/>
                </a:lnTo>
                <a:lnTo>
                  <a:pt x="36" y="189"/>
                </a:lnTo>
                <a:lnTo>
                  <a:pt x="36" y="227"/>
                </a:lnTo>
                <a:lnTo>
                  <a:pt x="36" y="248"/>
                </a:lnTo>
                <a:lnTo>
                  <a:pt x="36" y="264"/>
                </a:lnTo>
                <a:lnTo>
                  <a:pt x="36" y="259"/>
                </a:lnTo>
                <a:lnTo>
                  <a:pt x="36" y="232"/>
                </a:lnTo>
                <a:lnTo>
                  <a:pt x="36" y="205"/>
                </a:lnTo>
                <a:lnTo>
                  <a:pt x="36" y="189"/>
                </a:lnTo>
                <a:lnTo>
                  <a:pt x="36" y="178"/>
                </a:lnTo>
                <a:lnTo>
                  <a:pt x="36" y="173"/>
                </a:lnTo>
                <a:lnTo>
                  <a:pt x="36" y="156"/>
                </a:lnTo>
                <a:lnTo>
                  <a:pt x="36" y="119"/>
                </a:lnTo>
                <a:lnTo>
                  <a:pt x="36" y="97"/>
                </a:lnTo>
                <a:lnTo>
                  <a:pt x="42" y="113"/>
                </a:lnTo>
                <a:lnTo>
                  <a:pt x="42" y="119"/>
                </a:lnTo>
                <a:lnTo>
                  <a:pt x="42" y="108"/>
                </a:lnTo>
                <a:lnTo>
                  <a:pt x="42" y="86"/>
                </a:lnTo>
                <a:lnTo>
                  <a:pt x="42" y="102"/>
                </a:lnTo>
                <a:lnTo>
                  <a:pt x="42" y="135"/>
                </a:lnTo>
                <a:lnTo>
                  <a:pt x="42" y="156"/>
                </a:lnTo>
                <a:lnTo>
                  <a:pt x="42" y="167"/>
                </a:lnTo>
                <a:lnTo>
                  <a:pt x="42" y="189"/>
                </a:lnTo>
                <a:lnTo>
                  <a:pt x="42" y="227"/>
                </a:lnTo>
                <a:lnTo>
                  <a:pt x="42" y="248"/>
                </a:lnTo>
                <a:lnTo>
                  <a:pt x="42" y="243"/>
                </a:lnTo>
                <a:lnTo>
                  <a:pt x="42" y="210"/>
                </a:lnTo>
                <a:lnTo>
                  <a:pt x="42" y="189"/>
                </a:lnTo>
                <a:lnTo>
                  <a:pt x="42" y="183"/>
                </a:lnTo>
                <a:lnTo>
                  <a:pt x="42" y="189"/>
                </a:lnTo>
                <a:lnTo>
                  <a:pt x="42" y="183"/>
                </a:lnTo>
                <a:lnTo>
                  <a:pt x="42" y="173"/>
                </a:lnTo>
                <a:lnTo>
                  <a:pt x="42" y="156"/>
                </a:lnTo>
                <a:lnTo>
                  <a:pt x="42" y="146"/>
                </a:lnTo>
                <a:lnTo>
                  <a:pt x="42" y="124"/>
                </a:lnTo>
                <a:lnTo>
                  <a:pt x="42" y="92"/>
                </a:lnTo>
                <a:lnTo>
                  <a:pt x="42" y="81"/>
                </a:lnTo>
                <a:lnTo>
                  <a:pt x="42" y="108"/>
                </a:lnTo>
                <a:lnTo>
                  <a:pt x="42" y="146"/>
                </a:lnTo>
                <a:lnTo>
                  <a:pt x="42" y="162"/>
                </a:lnTo>
                <a:lnTo>
                  <a:pt x="42" y="173"/>
                </a:lnTo>
                <a:lnTo>
                  <a:pt x="42" y="194"/>
                </a:lnTo>
                <a:lnTo>
                  <a:pt x="42" y="210"/>
                </a:lnTo>
                <a:lnTo>
                  <a:pt x="42" y="205"/>
                </a:lnTo>
                <a:lnTo>
                  <a:pt x="42" y="194"/>
                </a:lnTo>
                <a:lnTo>
                  <a:pt x="42" y="178"/>
                </a:lnTo>
                <a:lnTo>
                  <a:pt x="42" y="173"/>
                </a:lnTo>
                <a:lnTo>
                  <a:pt x="42" y="183"/>
                </a:lnTo>
                <a:lnTo>
                  <a:pt x="42" y="200"/>
                </a:lnTo>
                <a:lnTo>
                  <a:pt x="42" y="221"/>
                </a:lnTo>
                <a:lnTo>
                  <a:pt x="42" y="232"/>
                </a:lnTo>
                <a:lnTo>
                  <a:pt x="42" y="216"/>
                </a:lnTo>
                <a:lnTo>
                  <a:pt x="42" y="200"/>
                </a:lnTo>
                <a:lnTo>
                  <a:pt x="42" y="178"/>
                </a:lnTo>
                <a:lnTo>
                  <a:pt x="42" y="156"/>
                </a:lnTo>
                <a:lnTo>
                  <a:pt x="42" y="135"/>
                </a:lnTo>
                <a:lnTo>
                  <a:pt x="42" y="108"/>
                </a:lnTo>
                <a:lnTo>
                  <a:pt x="42" y="81"/>
                </a:lnTo>
                <a:lnTo>
                  <a:pt x="42" y="59"/>
                </a:lnTo>
                <a:lnTo>
                  <a:pt x="42" y="65"/>
                </a:lnTo>
                <a:lnTo>
                  <a:pt x="42" y="92"/>
                </a:lnTo>
                <a:lnTo>
                  <a:pt x="42" y="119"/>
                </a:lnTo>
                <a:lnTo>
                  <a:pt x="42" y="140"/>
                </a:lnTo>
                <a:lnTo>
                  <a:pt x="42" y="156"/>
                </a:lnTo>
                <a:lnTo>
                  <a:pt x="42" y="173"/>
                </a:lnTo>
                <a:lnTo>
                  <a:pt x="42" y="200"/>
                </a:lnTo>
                <a:lnTo>
                  <a:pt x="42" y="216"/>
                </a:lnTo>
                <a:lnTo>
                  <a:pt x="42" y="200"/>
                </a:lnTo>
                <a:lnTo>
                  <a:pt x="42" y="162"/>
                </a:lnTo>
                <a:lnTo>
                  <a:pt x="42" y="135"/>
                </a:lnTo>
                <a:lnTo>
                  <a:pt x="42" y="140"/>
                </a:lnTo>
                <a:lnTo>
                  <a:pt x="42" y="151"/>
                </a:lnTo>
                <a:lnTo>
                  <a:pt x="42" y="156"/>
                </a:lnTo>
                <a:lnTo>
                  <a:pt x="42" y="162"/>
                </a:lnTo>
                <a:lnTo>
                  <a:pt x="42" y="183"/>
                </a:lnTo>
                <a:lnTo>
                  <a:pt x="42" y="210"/>
                </a:lnTo>
                <a:lnTo>
                  <a:pt x="42" y="216"/>
                </a:lnTo>
                <a:lnTo>
                  <a:pt x="42" y="194"/>
                </a:lnTo>
                <a:lnTo>
                  <a:pt x="42" y="173"/>
                </a:lnTo>
                <a:lnTo>
                  <a:pt x="42" y="162"/>
                </a:lnTo>
                <a:lnTo>
                  <a:pt x="42" y="156"/>
                </a:lnTo>
                <a:lnTo>
                  <a:pt x="42" y="146"/>
                </a:lnTo>
                <a:lnTo>
                  <a:pt x="42" y="140"/>
                </a:lnTo>
                <a:lnTo>
                  <a:pt x="42" y="135"/>
                </a:lnTo>
                <a:lnTo>
                  <a:pt x="42" y="140"/>
                </a:lnTo>
                <a:lnTo>
                  <a:pt x="42" y="151"/>
                </a:lnTo>
                <a:lnTo>
                  <a:pt x="42" y="173"/>
                </a:lnTo>
                <a:lnTo>
                  <a:pt x="42" y="194"/>
                </a:lnTo>
                <a:lnTo>
                  <a:pt x="42" y="205"/>
                </a:lnTo>
                <a:lnTo>
                  <a:pt x="42" y="210"/>
                </a:lnTo>
                <a:lnTo>
                  <a:pt x="42" y="200"/>
                </a:lnTo>
                <a:lnTo>
                  <a:pt x="42" y="183"/>
                </a:lnTo>
                <a:lnTo>
                  <a:pt x="42" y="151"/>
                </a:lnTo>
                <a:lnTo>
                  <a:pt x="42" y="135"/>
                </a:lnTo>
                <a:lnTo>
                  <a:pt x="42" y="124"/>
                </a:lnTo>
                <a:lnTo>
                  <a:pt x="48" y="119"/>
                </a:lnTo>
                <a:lnTo>
                  <a:pt x="48" y="124"/>
                </a:lnTo>
                <a:lnTo>
                  <a:pt x="48" y="135"/>
                </a:lnTo>
                <a:lnTo>
                  <a:pt x="48" y="156"/>
                </a:lnTo>
                <a:lnTo>
                  <a:pt x="48" y="178"/>
                </a:lnTo>
                <a:lnTo>
                  <a:pt x="48" y="200"/>
                </a:lnTo>
                <a:lnTo>
                  <a:pt x="48" y="210"/>
                </a:lnTo>
                <a:lnTo>
                  <a:pt x="48" y="200"/>
                </a:lnTo>
                <a:lnTo>
                  <a:pt x="48" y="178"/>
                </a:lnTo>
                <a:lnTo>
                  <a:pt x="48" y="162"/>
                </a:lnTo>
                <a:lnTo>
                  <a:pt x="48" y="156"/>
                </a:lnTo>
                <a:lnTo>
                  <a:pt x="48" y="162"/>
                </a:lnTo>
                <a:lnTo>
                  <a:pt x="48" y="156"/>
                </a:lnTo>
                <a:lnTo>
                  <a:pt x="48" y="140"/>
                </a:lnTo>
                <a:lnTo>
                  <a:pt x="48" y="102"/>
                </a:lnTo>
                <a:lnTo>
                  <a:pt x="48" y="86"/>
                </a:lnTo>
                <a:lnTo>
                  <a:pt x="48" y="102"/>
                </a:lnTo>
                <a:lnTo>
                  <a:pt x="48" y="151"/>
                </a:lnTo>
                <a:lnTo>
                  <a:pt x="48" y="200"/>
                </a:lnTo>
                <a:lnTo>
                  <a:pt x="48" y="232"/>
                </a:lnTo>
                <a:lnTo>
                  <a:pt x="48" y="243"/>
                </a:lnTo>
                <a:lnTo>
                  <a:pt x="48" y="232"/>
                </a:lnTo>
                <a:lnTo>
                  <a:pt x="48" y="221"/>
                </a:lnTo>
                <a:lnTo>
                  <a:pt x="48" y="205"/>
                </a:lnTo>
                <a:lnTo>
                  <a:pt x="48" y="194"/>
                </a:lnTo>
                <a:lnTo>
                  <a:pt x="48" y="183"/>
                </a:lnTo>
                <a:lnTo>
                  <a:pt x="48" y="173"/>
                </a:lnTo>
                <a:lnTo>
                  <a:pt x="48" y="162"/>
                </a:lnTo>
                <a:lnTo>
                  <a:pt x="48" y="156"/>
                </a:lnTo>
                <a:lnTo>
                  <a:pt x="48" y="129"/>
                </a:lnTo>
                <a:lnTo>
                  <a:pt x="48" y="86"/>
                </a:lnTo>
                <a:lnTo>
                  <a:pt x="48" y="59"/>
                </a:lnTo>
                <a:lnTo>
                  <a:pt x="48" y="70"/>
                </a:lnTo>
                <a:lnTo>
                  <a:pt x="48" y="108"/>
                </a:lnTo>
                <a:lnTo>
                  <a:pt x="48" y="135"/>
                </a:lnTo>
                <a:lnTo>
                  <a:pt x="48" y="151"/>
                </a:lnTo>
                <a:lnTo>
                  <a:pt x="48" y="167"/>
                </a:lnTo>
                <a:lnTo>
                  <a:pt x="48" y="194"/>
                </a:lnTo>
                <a:lnTo>
                  <a:pt x="48" y="227"/>
                </a:lnTo>
                <a:lnTo>
                  <a:pt x="48" y="243"/>
                </a:lnTo>
                <a:lnTo>
                  <a:pt x="48" y="221"/>
                </a:lnTo>
                <a:lnTo>
                  <a:pt x="48" y="189"/>
                </a:lnTo>
                <a:lnTo>
                  <a:pt x="48" y="162"/>
                </a:lnTo>
                <a:lnTo>
                  <a:pt x="48" y="140"/>
                </a:lnTo>
                <a:lnTo>
                  <a:pt x="48" y="129"/>
                </a:lnTo>
                <a:lnTo>
                  <a:pt x="48" y="113"/>
                </a:lnTo>
                <a:lnTo>
                  <a:pt x="48" y="124"/>
                </a:lnTo>
                <a:lnTo>
                  <a:pt x="48" y="156"/>
                </a:lnTo>
                <a:lnTo>
                  <a:pt x="48" y="183"/>
                </a:lnTo>
                <a:lnTo>
                  <a:pt x="48" y="210"/>
                </a:lnTo>
                <a:lnTo>
                  <a:pt x="48" y="248"/>
                </a:lnTo>
                <a:lnTo>
                  <a:pt x="48" y="286"/>
                </a:lnTo>
                <a:lnTo>
                  <a:pt x="48" y="248"/>
                </a:lnTo>
                <a:lnTo>
                  <a:pt x="48" y="189"/>
                </a:lnTo>
                <a:lnTo>
                  <a:pt x="48" y="140"/>
                </a:lnTo>
                <a:lnTo>
                  <a:pt x="48" y="124"/>
                </a:lnTo>
                <a:lnTo>
                  <a:pt x="48" y="119"/>
                </a:lnTo>
                <a:lnTo>
                  <a:pt x="48" y="108"/>
                </a:lnTo>
                <a:lnTo>
                  <a:pt x="48" y="92"/>
                </a:lnTo>
                <a:lnTo>
                  <a:pt x="48" y="119"/>
                </a:lnTo>
                <a:lnTo>
                  <a:pt x="48" y="151"/>
                </a:lnTo>
                <a:lnTo>
                  <a:pt x="48" y="162"/>
                </a:lnTo>
                <a:lnTo>
                  <a:pt x="48" y="151"/>
                </a:lnTo>
                <a:lnTo>
                  <a:pt x="48" y="146"/>
                </a:lnTo>
                <a:lnTo>
                  <a:pt x="48" y="151"/>
                </a:lnTo>
                <a:lnTo>
                  <a:pt x="48" y="167"/>
                </a:lnTo>
                <a:lnTo>
                  <a:pt x="48" y="178"/>
                </a:lnTo>
                <a:lnTo>
                  <a:pt x="48" y="167"/>
                </a:lnTo>
                <a:lnTo>
                  <a:pt x="48" y="151"/>
                </a:lnTo>
                <a:lnTo>
                  <a:pt x="48" y="129"/>
                </a:lnTo>
                <a:lnTo>
                  <a:pt x="48" y="108"/>
                </a:lnTo>
                <a:lnTo>
                  <a:pt x="48" y="97"/>
                </a:lnTo>
                <a:lnTo>
                  <a:pt x="48" y="102"/>
                </a:lnTo>
                <a:lnTo>
                  <a:pt x="48" y="135"/>
                </a:lnTo>
                <a:lnTo>
                  <a:pt x="48" y="178"/>
                </a:lnTo>
                <a:lnTo>
                  <a:pt x="48" y="227"/>
                </a:lnTo>
                <a:lnTo>
                  <a:pt x="48" y="259"/>
                </a:lnTo>
                <a:lnTo>
                  <a:pt x="48" y="270"/>
                </a:lnTo>
                <a:lnTo>
                  <a:pt x="48" y="264"/>
                </a:lnTo>
                <a:lnTo>
                  <a:pt x="48" y="248"/>
                </a:lnTo>
                <a:lnTo>
                  <a:pt x="48" y="216"/>
                </a:lnTo>
                <a:lnTo>
                  <a:pt x="54" y="178"/>
                </a:lnTo>
                <a:lnTo>
                  <a:pt x="54" y="119"/>
                </a:lnTo>
                <a:lnTo>
                  <a:pt x="54" y="48"/>
                </a:lnTo>
                <a:lnTo>
                  <a:pt x="54" y="5"/>
                </a:lnTo>
                <a:lnTo>
                  <a:pt x="54" y="32"/>
                </a:lnTo>
                <a:lnTo>
                  <a:pt x="54" y="108"/>
                </a:lnTo>
                <a:lnTo>
                  <a:pt x="54" y="189"/>
                </a:lnTo>
                <a:lnTo>
                  <a:pt x="54" y="237"/>
                </a:lnTo>
                <a:lnTo>
                  <a:pt x="54" y="264"/>
                </a:lnTo>
                <a:lnTo>
                  <a:pt x="54" y="275"/>
                </a:lnTo>
                <a:lnTo>
                  <a:pt x="54" y="253"/>
                </a:lnTo>
                <a:lnTo>
                  <a:pt x="54" y="210"/>
                </a:lnTo>
                <a:lnTo>
                  <a:pt x="54" y="173"/>
                </a:lnTo>
                <a:lnTo>
                  <a:pt x="54" y="156"/>
                </a:lnTo>
                <a:lnTo>
                  <a:pt x="54" y="140"/>
                </a:lnTo>
                <a:lnTo>
                  <a:pt x="54" y="124"/>
                </a:lnTo>
                <a:lnTo>
                  <a:pt x="54" y="102"/>
                </a:lnTo>
                <a:lnTo>
                  <a:pt x="54" y="97"/>
                </a:lnTo>
                <a:lnTo>
                  <a:pt x="54" y="108"/>
                </a:lnTo>
                <a:lnTo>
                  <a:pt x="54" y="129"/>
                </a:lnTo>
                <a:lnTo>
                  <a:pt x="54" y="151"/>
                </a:lnTo>
                <a:lnTo>
                  <a:pt x="54" y="162"/>
                </a:lnTo>
                <a:lnTo>
                  <a:pt x="54" y="156"/>
                </a:lnTo>
                <a:lnTo>
                  <a:pt x="54" y="151"/>
                </a:lnTo>
                <a:lnTo>
                  <a:pt x="54" y="156"/>
                </a:lnTo>
                <a:lnTo>
                  <a:pt x="54" y="162"/>
                </a:lnTo>
                <a:lnTo>
                  <a:pt x="54" y="156"/>
                </a:lnTo>
                <a:lnTo>
                  <a:pt x="54" y="162"/>
                </a:lnTo>
                <a:lnTo>
                  <a:pt x="54" y="167"/>
                </a:lnTo>
                <a:lnTo>
                  <a:pt x="54" y="151"/>
                </a:lnTo>
                <a:lnTo>
                  <a:pt x="54" y="135"/>
                </a:lnTo>
                <a:lnTo>
                  <a:pt x="54" y="146"/>
                </a:lnTo>
                <a:lnTo>
                  <a:pt x="54" y="173"/>
                </a:lnTo>
                <a:lnTo>
                  <a:pt x="54" y="194"/>
                </a:lnTo>
                <a:lnTo>
                  <a:pt x="54" y="200"/>
                </a:lnTo>
                <a:lnTo>
                  <a:pt x="54" y="194"/>
                </a:lnTo>
                <a:lnTo>
                  <a:pt x="54" y="200"/>
                </a:lnTo>
                <a:lnTo>
                  <a:pt x="54" y="189"/>
                </a:lnTo>
                <a:lnTo>
                  <a:pt x="54" y="173"/>
                </a:lnTo>
                <a:lnTo>
                  <a:pt x="54" y="156"/>
                </a:lnTo>
                <a:lnTo>
                  <a:pt x="54" y="135"/>
                </a:lnTo>
                <a:lnTo>
                  <a:pt x="54" y="113"/>
                </a:lnTo>
                <a:lnTo>
                  <a:pt x="54" y="92"/>
                </a:lnTo>
                <a:lnTo>
                  <a:pt x="54" y="75"/>
                </a:lnTo>
                <a:lnTo>
                  <a:pt x="54" y="92"/>
                </a:lnTo>
                <a:lnTo>
                  <a:pt x="54" y="140"/>
                </a:lnTo>
                <a:lnTo>
                  <a:pt x="54" y="194"/>
                </a:lnTo>
                <a:lnTo>
                  <a:pt x="54" y="237"/>
                </a:lnTo>
                <a:lnTo>
                  <a:pt x="54" y="264"/>
                </a:lnTo>
                <a:lnTo>
                  <a:pt x="54" y="275"/>
                </a:lnTo>
                <a:lnTo>
                  <a:pt x="54" y="264"/>
                </a:lnTo>
                <a:lnTo>
                  <a:pt x="54" y="243"/>
                </a:lnTo>
                <a:lnTo>
                  <a:pt x="54" y="210"/>
                </a:lnTo>
                <a:lnTo>
                  <a:pt x="54" y="189"/>
                </a:lnTo>
                <a:lnTo>
                  <a:pt x="54" y="173"/>
                </a:lnTo>
                <a:lnTo>
                  <a:pt x="54" y="156"/>
                </a:lnTo>
                <a:lnTo>
                  <a:pt x="54" y="146"/>
                </a:lnTo>
                <a:lnTo>
                  <a:pt x="54" y="129"/>
                </a:lnTo>
                <a:lnTo>
                  <a:pt x="54" y="102"/>
                </a:lnTo>
                <a:lnTo>
                  <a:pt x="54" y="92"/>
                </a:lnTo>
                <a:lnTo>
                  <a:pt x="54" y="102"/>
                </a:lnTo>
                <a:lnTo>
                  <a:pt x="54" y="135"/>
                </a:lnTo>
                <a:lnTo>
                  <a:pt x="54" y="151"/>
                </a:lnTo>
                <a:lnTo>
                  <a:pt x="54" y="146"/>
                </a:lnTo>
                <a:lnTo>
                  <a:pt x="54" y="140"/>
                </a:lnTo>
                <a:lnTo>
                  <a:pt x="54" y="135"/>
                </a:lnTo>
                <a:lnTo>
                  <a:pt x="54" y="129"/>
                </a:lnTo>
                <a:lnTo>
                  <a:pt x="54" y="135"/>
                </a:lnTo>
                <a:lnTo>
                  <a:pt x="54" y="140"/>
                </a:lnTo>
                <a:lnTo>
                  <a:pt x="54" y="156"/>
                </a:lnTo>
                <a:lnTo>
                  <a:pt x="54" y="167"/>
                </a:lnTo>
                <a:lnTo>
                  <a:pt x="54" y="189"/>
                </a:lnTo>
                <a:lnTo>
                  <a:pt x="54" y="210"/>
                </a:lnTo>
                <a:lnTo>
                  <a:pt x="60" y="189"/>
                </a:lnTo>
                <a:lnTo>
                  <a:pt x="60" y="162"/>
                </a:lnTo>
                <a:lnTo>
                  <a:pt x="60" y="140"/>
                </a:lnTo>
                <a:lnTo>
                  <a:pt x="60" y="124"/>
                </a:lnTo>
                <a:lnTo>
                  <a:pt x="60" y="108"/>
                </a:lnTo>
                <a:lnTo>
                  <a:pt x="60" y="102"/>
                </a:lnTo>
                <a:lnTo>
                  <a:pt x="60" y="135"/>
                </a:lnTo>
                <a:lnTo>
                  <a:pt x="60" y="194"/>
                </a:lnTo>
                <a:lnTo>
                  <a:pt x="60" y="248"/>
                </a:lnTo>
                <a:lnTo>
                  <a:pt x="60" y="280"/>
                </a:lnTo>
                <a:lnTo>
                  <a:pt x="60" y="259"/>
                </a:lnTo>
                <a:lnTo>
                  <a:pt x="60" y="232"/>
                </a:lnTo>
                <a:lnTo>
                  <a:pt x="60" y="210"/>
                </a:lnTo>
                <a:lnTo>
                  <a:pt x="60" y="200"/>
                </a:lnTo>
                <a:lnTo>
                  <a:pt x="60" y="183"/>
                </a:lnTo>
                <a:lnTo>
                  <a:pt x="60" y="156"/>
                </a:lnTo>
                <a:lnTo>
                  <a:pt x="60" y="124"/>
                </a:lnTo>
                <a:lnTo>
                  <a:pt x="60" y="92"/>
                </a:lnTo>
                <a:lnTo>
                  <a:pt x="60" y="75"/>
                </a:lnTo>
                <a:lnTo>
                  <a:pt x="60" y="81"/>
                </a:lnTo>
                <a:lnTo>
                  <a:pt x="60" y="113"/>
                </a:lnTo>
                <a:lnTo>
                  <a:pt x="60" y="140"/>
                </a:lnTo>
                <a:lnTo>
                  <a:pt x="60" y="151"/>
                </a:lnTo>
                <a:lnTo>
                  <a:pt x="60" y="146"/>
                </a:lnTo>
                <a:lnTo>
                  <a:pt x="60" y="140"/>
                </a:lnTo>
                <a:lnTo>
                  <a:pt x="60" y="156"/>
                </a:lnTo>
                <a:lnTo>
                  <a:pt x="60" y="178"/>
                </a:lnTo>
                <a:lnTo>
                  <a:pt x="60" y="194"/>
                </a:lnTo>
                <a:lnTo>
                  <a:pt x="60" y="210"/>
                </a:lnTo>
                <a:lnTo>
                  <a:pt x="60" y="221"/>
                </a:lnTo>
                <a:lnTo>
                  <a:pt x="60" y="205"/>
                </a:lnTo>
                <a:lnTo>
                  <a:pt x="60" y="178"/>
                </a:lnTo>
                <a:lnTo>
                  <a:pt x="60" y="151"/>
                </a:lnTo>
                <a:lnTo>
                  <a:pt x="60" y="140"/>
                </a:lnTo>
                <a:lnTo>
                  <a:pt x="60" y="129"/>
                </a:lnTo>
                <a:lnTo>
                  <a:pt x="60" y="119"/>
                </a:lnTo>
                <a:lnTo>
                  <a:pt x="60" y="113"/>
                </a:lnTo>
                <a:lnTo>
                  <a:pt x="60" y="124"/>
                </a:lnTo>
                <a:lnTo>
                  <a:pt x="60" y="146"/>
                </a:lnTo>
                <a:lnTo>
                  <a:pt x="60" y="162"/>
                </a:lnTo>
                <a:lnTo>
                  <a:pt x="60" y="167"/>
                </a:lnTo>
                <a:lnTo>
                  <a:pt x="60" y="162"/>
                </a:lnTo>
                <a:lnTo>
                  <a:pt x="60" y="167"/>
                </a:lnTo>
                <a:lnTo>
                  <a:pt x="60" y="178"/>
                </a:lnTo>
                <a:lnTo>
                  <a:pt x="60" y="183"/>
                </a:lnTo>
                <a:lnTo>
                  <a:pt x="60" y="189"/>
                </a:lnTo>
                <a:lnTo>
                  <a:pt x="60" y="178"/>
                </a:lnTo>
                <a:lnTo>
                  <a:pt x="60" y="167"/>
                </a:lnTo>
                <a:lnTo>
                  <a:pt x="60" y="162"/>
                </a:lnTo>
                <a:lnTo>
                  <a:pt x="60" y="156"/>
                </a:lnTo>
                <a:lnTo>
                  <a:pt x="60" y="162"/>
                </a:lnTo>
                <a:lnTo>
                  <a:pt x="60" y="167"/>
                </a:lnTo>
                <a:lnTo>
                  <a:pt x="60" y="173"/>
                </a:lnTo>
                <a:lnTo>
                  <a:pt x="60" y="167"/>
                </a:lnTo>
                <a:lnTo>
                  <a:pt x="60" y="178"/>
                </a:lnTo>
                <a:lnTo>
                  <a:pt x="60" y="194"/>
                </a:lnTo>
                <a:lnTo>
                  <a:pt x="60" y="189"/>
                </a:lnTo>
                <a:lnTo>
                  <a:pt x="60" y="162"/>
                </a:lnTo>
                <a:lnTo>
                  <a:pt x="60" y="135"/>
                </a:lnTo>
                <a:lnTo>
                  <a:pt x="60" y="129"/>
                </a:lnTo>
                <a:lnTo>
                  <a:pt x="60" y="140"/>
                </a:lnTo>
                <a:lnTo>
                  <a:pt x="60" y="151"/>
                </a:lnTo>
                <a:lnTo>
                  <a:pt x="60" y="167"/>
                </a:lnTo>
                <a:lnTo>
                  <a:pt x="60" y="173"/>
                </a:lnTo>
                <a:lnTo>
                  <a:pt x="60" y="167"/>
                </a:lnTo>
                <a:lnTo>
                  <a:pt x="60" y="162"/>
                </a:lnTo>
                <a:lnTo>
                  <a:pt x="60" y="156"/>
                </a:lnTo>
                <a:lnTo>
                  <a:pt x="60" y="151"/>
                </a:lnTo>
                <a:lnTo>
                  <a:pt x="60" y="162"/>
                </a:lnTo>
                <a:lnTo>
                  <a:pt x="60" y="178"/>
                </a:lnTo>
                <a:lnTo>
                  <a:pt x="66" y="183"/>
                </a:lnTo>
                <a:lnTo>
                  <a:pt x="66" y="189"/>
                </a:lnTo>
                <a:lnTo>
                  <a:pt x="66" y="194"/>
                </a:lnTo>
                <a:lnTo>
                  <a:pt x="66" y="189"/>
                </a:lnTo>
                <a:lnTo>
                  <a:pt x="66" y="178"/>
                </a:lnTo>
                <a:lnTo>
                  <a:pt x="66" y="167"/>
                </a:lnTo>
                <a:lnTo>
                  <a:pt x="66" y="156"/>
                </a:lnTo>
                <a:lnTo>
                  <a:pt x="66" y="162"/>
                </a:lnTo>
                <a:lnTo>
                  <a:pt x="66" y="167"/>
                </a:lnTo>
                <a:lnTo>
                  <a:pt x="66" y="162"/>
                </a:lnTo>
                <a:lnTo>
                  <a:pt x="66" y="156"/>
                </a:lnTo>
                <a:lnTo>
                  <a:pt x="66" y="151"/>
                </a:lnTo>
                <a:lnTo>
                  <a:pt x="66" y="135"/>
                </a:lnTo>
                <a:lnTo>
                  <a:pt x="66" y="119"/>
                </a:lnTo>
                <a:lnTo>
                  <a:pt x="66" y="113"/>
                </a:lnTo>
                <a:lnTo>
                  <a:pt x="66" y="124"/>
                </a:lnTo>
                <a:lnTo>
                  <a:pt x="66" y="129"/>
                </a:lnTo>
                <a:lnTo>
                  <a:pt x="66" y="135"/>
                </a:lnTo>
                <a:lnTo>
                  <a:pt x="66" y="151"/>
                </a:lnTo>
                <a:lnTo>
                  <a:pt x="66" y="167"/>
                </a:lnTo>
                <a:lnTo>
                  <a:pt x="66" y="183"/>
                </a:lnTo>
                <a:lnTo>
                  <a:pt x="66" y="194"/>
                </a:lnTo>
                <a:lnTo>
                  <a:pt x="66" y="189"/>
                </a:lnTo>
                <a:lnTo>
                  <a:pt x="66" y="173"/>
                </a:lnTo>
                <a:lnTo>
                  <a:pt x="66" y="162"/>
                </a:lnTo>
                <a:lnTo>
                  <a:pt x="66" y="156"/>
                </a:lnTo>
                <a:lnTo>
                  <a:pt x="66" y="167"/>
                </a:lnTo>
                <a:lnTo>
                  <a:pt x="66" y="178"/>
                </a:lnTo>
                <a:lnTo>
                  <a:pt x="66" y="183"/>
                </a:lnTo>
                <a:lnTo>
                  <a:pt x="66" y="200"/>
                </a:lnTo>
                <a:lnTo>
                  <a:pt x="66" y="205"/>
                </a:lnTo>
                <a:lnTo>
                  <a:pt x="66" y="200"/>
                </a:lnTo>
                <a:lnTo>
                  <a:pt x="66" y="178"/>
                </a:lnTo>
                <a:lnTo>
                  <a:pt x="66" y="167"/>
                </a:lnTo>
                <a:lnTo>
                  <a:pt x="66" y="162"/>
                </a:lnTo>
                <a:lnTo>
                  <a:pt x="66" y="178"/>
                </a:lnTo>
                <a:lnTo>
                  <a:pt x="66" y="210"/>
                </a:lnTo>
                <a:lnTo>
                  <a:pt x="66" y="221"/>
                </a:lnTo>
                <a:lnTo>
                  <a:pt x="66" y="205"/>
                </a:lnTo>
                <a:lnTo>
                  <a:pt x="66" y="162"/>
                </a:lnTo>
                <a:lnTo>
                  <a:pt x="66" y="124"/>
                </a:lnTo>
                <a:lnTo>
                  <a:pt x="66" y="108"/>
                </a:lnTo>
                <a:lnTo>
                  <a:pt x="66" y="102"/>
                </a:lnTo>
                <a:lnTo>
                  <a:pt x="66" y="113"/>
                </a:lnTo>
                <a:lnTo>
                  <a:pt x="66" y="129"/>
                </a:lnTo>
                <a:lnTo>
                  <a:pt x="66" y="156"/>
                </a:lnTo>
                <a:lnTo>
                  <a:pt x="66" y="167"/>
                </a:lnTo>
                <a:lnTo>
                  <a:pt x="66" y="162"/>
                </a:lnTo>
                <a:lnTo>
                  <a:pt x="66" y="156"/>
                </a:lnTo>
                <a:lnTo>
                  <a:pt x="66" y="162"/>
                </a:lnTo>
                <a:lnTo>
                  <a:pt x="66" y="178"/>
                </a:lnTo>
                <a:lnTo>
                  <a:pt x="66" y="189"/>
                </a:lnTo>
                <a:lnTo>
                  <a:pt x="66" y="183"/>
                </a:lnTo>
                <a:lnTo>
                  <a:pt x="66" y="156"/>
                </a:lnTo>
                <a:lnTo>
                  <a:pt x="66" y="140"/>
                </a:lnTo>
                <a:lnTo>
                  <a:pt x="66" y="162"/>
                </a:lnTo>
                <a:lnTo>
                  <a:pt x="66" y="167"/>
                </a:lnTo>
                <a:lnTo>
                  <a:pt x="66" y="162"/>
                </a:lnTo>
                <a:lnTo>
                  <a:pt x="66" y="151"/>
                </a:lnTo>
                <a:lnTo>
                  <a:pt x="66" y="140"/>
                </a:lnTo>
                <a:lnTo>
                  <a:pt x="66" y="151"/>
                </a:lnTo>
                <a:lnTo>
                  <a:pt x="66" y="167"/>
                </a:lnTo>
                <a:lnTo>
                  <a:pt x="66" y="183"/>
                </a:lnTo>
                <a:lnTo>
                  <a:pt x="66" y="205"/>
                </a:lnTo>
                <a:lnTo>
                  <a:pt x="66" y="232"/>
                </a:lnTo>
                <a:lnTo>
                  <a:pt x="66" y="248"/>
                </a:lnTo>
                <a:lnTo>
                  <a:pt x="66" y="232"/>
                </a:lnTo>
                <a:lnTo>
                  <a:pt x="66" y="200"/>
                </a:lnTo>
                <a:lnTo>
                  <a:pt x="66" y="162"/>
                </a:lnTo>
                <a:lnTo>
                  <a:pt x="66" y="129"/>
                </a:lnTo>
                <a:lnTo>
                  <a:pt x="66" y="92"/>
                </a:lnTo>
                <a:lnTo>
                  <a:pt x="66" y="59"/>
                </a:lnTo>
                <a:lnTo>
                  <a:pt x="66" y="54"/>
                </a:lnTo>
                <a:lnTo>
                  <a:pt x="66" y="86"/>
                </a:lnTo>
                <a:lnTo>
                  <a:pt x="72" y="140"/>
                </a:lnTo>
                <a:lnTo>
                  <a:pt x="72" y="178"/>
                </a:lnTo>
                <a:lnTo>
                  <a:pt x="72" y="189"/>
                </a:lnTo>
                <a:lnTo>
                  <a:pt x="72" y="205"/>
                </a:lnTo>
                <a:lnTo>
                  <a:pt x="72" y="237"/>
                </a:lnTo>
                <a:lnTo>
                  <a:pt x="72" y="253"/>
                </a:lnTo>
                <a:lnTo>
                  <a:pt x="72" y="232"/>
                </a:lnTo>
                <a:lnTo>
                  <a:pt x="72" y="183"/>
                </a:lnTo>
                <a:lnTo>
                  <a:pt x="72" y="140"/>
                </a:lnTo>
                <a:lnTo>
                  <a:pt x="72" y="124"/>
                </a:lnTo>
                <a:lnTo>
                  <a:pt x="72" y="129"/>
                </a:lnTo>
                <a:lnTo>
                  <a:pt x="72" y="140"/>
                </a:lnTo>
                <a:lnTo>
                  <a:pt x="72" y="151"/>
                </a:lnTo>
                <a:lnTo>
                  <a:pt x="72" y="156"/>
                </a:lnTo>
                <a:lnTo>
                  <a:pt x="72" y="162"/>
                </a:lnTo>
                <a:lnTo>
                  <a:pt x="72" y="140"/>
                </a:lnTo>
                <a:lnTo>
                  <a:pt x="72" y="119"/>
                </a:lnTo>
                <a:lnTo>
                  <a:pt x="72" y="113"/>
                </a:lnTo>
                <a:lnTo>
                  <a:pt x="72" y="119"/>
                </a:lnTo>
                <a:lnTo>
                  <a:pt x="72" y="135"/>
                </a:lnTo>
                <a:lnTo>
                  <a:pt x="72" y="156"/>
                </a:lnTo>
                <a:lnTo>
                  <a:pt x="72" y="183"/>
                </a:lnTo>
                <a:lnTo>
                  <a:pt x="72" y="216"/>
                </a:lnTo>
                <a:lnTo>
                  <a:pt x="72" y="237"/>
                </a:lnTo>
                <a:lnTo>
                  <a:pt x="72" y="210"/>
                </a:lnTo>
                <a:lnTo>
                  <a:pt x="72" y="183"/>
                </a:lnTo>
                <a:lnTo>
                  <a:pt x="72" y="173"/>
                </a:lnTo>
                <a:lnTo>
                  <a:pt x="72" y="189"/>
                </a:lnTo>
                <a:lnTo>
                  <a:pt x="72" y="200"/>
                </a:lnTo>
                <a:lnTo>
                  <a:pt x="72" y="205"/>
                </a:lnTo>
                <a:lnTo>
                  <a:pt x="72" y="183"/>
                </a:lnTo>
                <a:lnTo>
                  <a:pt x="72" y="156"/>
                </a:lnTo>
                <a:lnTo>
                  <a:pt x="72" y="146"/>
                </a:lnTo>
                <a:lnTo>
                  <a:pt x="72" y="151"/>
                </a:lnTo>
                <a:lnTo>
                  <a:pt x="72" y="156"/>
                </a:lnTo>
                <a:lnTo>
                  <a:pt x="72" y="146"/>
                </a:lnTo>
                <a:lnTo>
                  <a:pt x="72" y="124"/>
                </a:lnTo>
                <a:lnTo>
                  <a:pt x="72" y="108"/>
                </a:lnTo>
                <a:lnTo>
                  <a:pt x="72" y="97"/>
                </a:lnTo>
                <a:lnTo>
                  <a:pt x="72" y="108"/>
                </a:lnTo>
                <a:lnTo>
                  <a:pt x="72" y="135"/>
                </a:lnTo>
                <a:lnTo>
                  <a:pt x="72" y="162"/>
                </a:lnTo>
                <a:lnTo>
                  <a:pt x="72" y="173"/>
                </a:lnTo>
                <a:lnTo>
                  <a:pt x="72" y="178"/>
                </a:lnTo>
                <a:lnTo>
                  <a:pt x="72" y="194"/>
                </a:lnTo>
                <a:lnTo>
                  <a:pt x="72" y="210"/>
                </a:lnTo>
                <a:lnTo>
                  <a:pt x="72" y="216"/>
                </a:lnTo>
                <a:lnTo>
                  <a:pt x="72" y="194"/>
                </a:lnTo>
                <a:lnTo>
                  <a:pt x="72" y="162"/>
                </a:lnTo>
                <a:lnTo>
                  <a:pt x="72" y="146"/>
                </a:lnTo>
                <a:lnTo>
                  <a:pt x="72" y="140"/>
                </a:lnTo>
                <a:lnTo>
                  <a:pt x="72" y="124"/>
                </a:lnTo>
                <a:lnTo>
                  <a:pt x="72" y="97"/>
                </a:lnTo>
                <a:lnTo>
                  <a:pt x="72" y="124"/>
                </a:lnTo>
                <a:lnTo>
                  <a:pt x="72" y="156"/>
                </a:lnTo>
                <a:lnTo>
                  <a:pt x="72" y="178"/>
                </a:lnTo>
                <a:lnTo>
                  <a:pt x="72" y="173"/>
                </a:lnTo>
                <a:lnTo>
                  <a:pt x="72" y="167"/>
                </a:lnTo>
                <a:lnTo>
                  <a:pt x="72" y="173"/>
                </a:lnTo>
                <a:lnTo>
                  <a:pt x="72" y="194"/>
                </a:lnTo>
                <a:lnTo>
                  <a:pt x="72" y="227"/>
                </a:lnTo>
                <a:lnTo>
                  <a:pt x="72" y="237"/>
                </a:lnTo>
                <a:lnTo>
                  <a:pt x="72" y="232"/>
                </a:lnTo>
                <a:lnTo>
                  <a:pt x="72" y="227"/>
                </a:lnTo>
                <a:lnTo>
                  <a:pt x="72" y="216"/>
                </a:lnTo>
                <a:lnTo>
                  <a:pt x="72" y="205"/>
                </a:lnTo>
                <a:lnTo>
                  <a:pt x="72" y="183"/>
                </a:lnTo>
                <a:lnTo>
                  <a:pt x="72" y="162"/>
                </a:lnTo>
                <a:lnTo>
                  <a:pt x="72" y="146"/>
                </a:lnTo>
                <a:lnTo>
                  <a:pt x="72" y="124"/>
                </a:lnTo>
                <a:lnTo>
                  <a:pt x="72" y="113"/>
                </a:lnTo>
                <a:lnTo>
                  <a:pt x="72" y="119"/>
                </a:lnTo>
                <a:lnTo>
                  <a:pt x="72" y="129"/>
                </a:lnTo>
                <a:lnTo>
                  <a:pt x="72" y="146"/>
                </a:lnTo>
                <a:lnTo>
                  <a:pt x="79" y="156"/>
                </a:lnTo>
                <a:lnTo>
                  <a:pt x="79" y="162"/>
                </a:lnTo>
                <a:lnTo>
                  <a:pt x="79" y="156"/>
                </a:lnTo>
                <a:lnTo>
                  <a:pt x="79" y="162"/>
                </a:lnTo>
                <a:lnTo>
                  <a:pt x="79" y="167"/>
                </a:lnTo>
                <a:lnTo>
                  <a:pt x="79" y="162"/>
                </a:lnTo>
                <a:lnTo>
                  <a:pt x="79" y="146"/>
                </a:lnTo>
                <a:lnTo>
                  <a:pt x="79" y="135"/>
                </a:lnTo>
                <a:lnTo>
                  <a:pt x="79" y="129"/>
                </a:lnTo>
                <a:lnTo>
                  <a:pt x="79" y="124"/>
                </a:lnTo>
                <a:lnTo>
                  <a:pt x="79" y="113"/>
                </a:lnTo>
                <a:lnTo>
                  <a:pt x="79" y="119"/>
                </a:lnTo>
                <a:lnTo>
                  <a:pt x="79" y="140"/>
                </a:lnTo>
                <a:lnTo>
                  <a:pt x="79" y="178"/>
                </a:lnTo>
                <a:lnTo>
                  <a:pt x="79" y="200"/>
                </a:lnTo>
                <a:lnTo>
                  <a:pt x="79" y="216"/>
                </a:lnTo>
                <a:lnTo>
                  <a:pt x="79" y="221"/>
                </a:lnTo>
                <a:lnTo>
                  <a:pt x="79" y="210"/>
                </a:lnTo>
                <a:lnTo>
                  <a:pt x="79" y="183"/>
                </a:lnTo>
                <a:lnTo>
                  <a:pt x="79" y="162"/>
                </a:lnTo>
                <a:lnTo>
                  <a:pt x="79" y="151"/>
                </a:lnTo>
                <a:lnTo>
                  <a:pt x="79" y="146"/>
                </a:lnTo>
                <a:lnTo>
                  <a:pt x="79" y="124"/>
                </a:lnTo>
                <a:lnTo>
                  <a:pt x="79" y="86"/>
                </a:lnTo>
                <a:lnTo>
                  <a:pt x="79" y="75"/>
                </a:lnTo>
                <a:lnTo>
                  <a:pt x="79" y="102"/>
                </a:lnTo>
                <a:lnTo>
                  <a:pt x="79" y="162"/>
                </a:lnTo>
                <a:lnTo>
                  <a:pt x="79" y="216"/>
                </a:lnTo>
                <a:lnTo>
                  <a:pt x="79" y="270"/>
                </a:lnTo>
                <a:lnTo>
                  <a:pt x="79" y="307"/>
                </a:lnTo>
                <a:lnTo>
                  <a:pt x="79" y="318"/>
                </a:lnTo>
                <a:lnTo>
                  <a:pt x="79" y="302"/>
                </a:lnTo>
                <a:lnTo>
                  <a:pt x="79" y="270"/>
                </a:lnTo>
                <a:lnTo>
                  <a:pt x="79" y="232"/>
                </a:lnTo>
                <a:lnTo>
                  <a:pt x="79" y="205"/>
                </a:lnTo>
                <a:lnTo>
                  <a:pt x="79" y="183"/>
                </a:lnTo>
                <a:lnTo>
                  <a:pt x="79" y="156"/>
                </a:lnTo>
                <a:lnTo>
                  <a:pt x="79" y="129"/>
                </a:lnTo>
                <a:lnTo>
                  <a:pt x="79" y="102"/>
                </a:lnTo>
                <a:lnTo>
                  <a:pt x="79" y="86"/>
                </a:lnTo>
                <a:lnTo>
                  <a:pt x="79" y="75"/>
                </a:lnTo>
                <a:lnTo>
                  <a:pt x="79" y="65"/>
                </a:lnTo>
                <a:lnTo>
                  <a:pt x="79" y="54"/>
                </a:lnTo>
                <a:lnTo>
                  <a:pt x="79" y="65"/>
                </a:lnTo>
                <a:lnTo>
                  <a:pt x="79" y="81"/>
                </a:lnTo>
                <a:lnTo>
                  <a:pt x="79" y="102"/>
                </a:lnTo>
                <a:lnTo>
                  <a:pt x="79" y="113"/>
                </a:lnTo>
                <a:lnTo>
                  <a:pt x="79" y="119"/>
                </a:lnTo>
                <a:lnTo>
                  <a:pt x="79" y="124"/>
                </a:lnTo>
                <a:lnTo>
                  <a:pt x="79" y="135"/>
                </a:lnTo>
                <a:lnTo>
                  <a:pt x="79" y="151"/>
                </a:lnTo>
                <a:lnTo>
                  <a:pt x="79" y="178"/>
                </a:lnTo>
                <a:lnTo>
                  <a:pt x="79" y="205"/>
                </a:lnTo>
                <a:lnTo>
                  <a:pt x="79" y="237"/>
                </a:lnTo>
                <a:lnTo>
                  <a:pt x="79" y="259"/>
                </a:lnTo>
                <a:lnTo>
                  <a:pt x="79" y="264"/>
                </a:lnTo>
                <a:lnTo>
                  <a:pt x="79" y="270"/>
                </a:lnTo>
                <a:lnTo>
                  <a:pt x="79" y="259"/>
                </a:lnTo>
                <a:lnTo>
                  <a:pt x="79" y="227"/>
                </a:lnTo>
                <a:lnTo>
                  <a:pt x="79" y="183"/>
                </a:lnTo>
                <a:lnTo>
                  <a:pt x="79" y="146"/>
                </a:lnTo>
                <a:lnTo>
                  <a:pt x="79" y="135"/>
                </a:lnTo>
                <a:lnTo>
                  <a:pt x="79" y="140"/>
                </a:lnTo>
                <a:lnTo>
                  <a:pt x="79" y="151"/>
                </a:lnTo>
                <a:lnTo>
                  <a:pt x="79" y="167"/>
                </a:lnTo>
                <a:lnTo>
                  <a:pt x="79" y="189"/>
                </a:lnTo>
                <a:lnTo>
                  <a:pt x="79" y="205"/>
                </a:lnTo>
                <a:lnTo>
                  <a:pt x="79" y="200"/>
                </a:lnTo>
                <a:lnTo>
                  <a:pt x="79" y="162"/>
                </a:lnTo>
                <a:lnTo>
                  <a:pt x="79" y="102"/>
                </a:lnTo>
                <a:lnTo>
                  <a:pt x="79" y="48"/>
                </a:lnTo>
                <a:lnTo>
                  <a:pt x="79" y="38"/>
                </a:lnTo>
                <a:lnTo>
                  <a:pt x="79" y="75"/>
                </a:lnTo>
                <a:lnTo>
                  <a:pt x="79" y="151"/>
                </a:lnTo>
                <a:lnTo>
                  <a:pt x="79" y="221"/>
                </a:lnTo>
                <a:lnTo>
                  <a:pt x="79" y="264"/>
                </a:lnTo>
                <a:lnTo>
                  <a:pt x="79" y="280"/>
                </a:lnTo>
                <a:lnTo>
                  <a:pt x="79" y="253"/>
                </a:lnTo>
                <a:lnTo>
                  <a:pt x="79" y="216"/>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93" name="Freeform 225"/>
          <p:cNvSpPr>
            <a:spLocks/>
          </p:cNvSpPr>
          <p:nvPr/>
        </p:nvSpPr>
        <p:spPr bwMode="auto">
          <a:xfrm>
            <a:off x="8210550" y="2382838"/>
            <a:ext cx="25400" cy="265112"/>
          </a:xfrm>
          <a:custGeom>
            <a:avLst/>
            <a:gdLst>
              <a:gd name="T0" fmla="*/ 0 w 12"/>
              <a:gd name="T1" fmla="*/ 108 h 210"/>
              <a:gd name="T2" fmla="*/ 6 w 12"/>
              <a:gd name="T3" fmla="*/ 81 h 210"/>
              <a:gd name="T4" fmla="*/ 6 w 12"/>
              <a:gd name="T5" fmla="*/ 48 h 210"/>
              <a:gd name="T6" fmla="*/ 6 w 12"/>
              <a:gd name="T7" fmla="*/ 0 h 210"/>
              <a:gd name="T8" fmla="*/ 6 w 12"/>
              <a:gd name="T9" fmla="*/ 27 h 210"/>
              <a:gd name="T10" fmla="*/ 6 w 12"/>
              <a:gd name="T11" fmla="*/ 64 h 210"/>
              <a:gd name="T12" fmla="*/ 6 w 12"/>
              <a:gd name="T13" fmla="*/ 108 h 210"/>
              <a:gd name="T14" fmla="*/ 6 w 12"/>
              <a:gd name="T15" fmla="*/ 178 h 210"/>
              <a:gd name="T16" fmla="*/ 6 w 12"/>
              <a:gd name="T17" fmla="*/ 183 h 210"/>
              <a:gd name="T18" fmla="*/ 6 w 12"/>
              <a:gd name="T19" fmla="*/ 118 h 210"/>
              <a:gd name="T20" fmla="*/ 6 w 12"/>
              <a:gd name="T21" fmla="*/ 108 h 210"/>
              <a:gd name="T22" fmla="*/ 6 w 12"/>
              <a:gd name="T23" fmla="*/ 108 h 210"/>
              <a:gd name="T24" fmla="*/ 6 w 12"/>
              <a:gd name="T25" fmla="*/ 86 h 210"/>
              <a:gd name="T26" fmla="*/ 6 w 12"/>
              <a:gd name="T27" fmla="*/ 59 h 210"/>
              <a:gd name="T28" fmla="*/ 6 w 12"/>
              <a:gd name="T29" fmla="*/ 70 h 210"/>
              <a:gd name="T30" fmla="*/ 6 w 12"/>
              <a:gd name="T31" fmla="*/ 70 h 210"/>
              <a:gd name="T32" fmla="*/ 6 w 12"/>
              <a:gd name="T33" fmla="*/ 59 h 210"/>
              <a:gd name="T34" fmla="*/ 6 w 12"/>
              <a:gd name="T35" fmla="*/ 75 h 210"/>
              <a:gd name="T36" fmla="*/ 6 w 12"/>
              <a:gd name="T37" fmla="*/ 91 h 210"/>
              <a:gd name="T38" fmla="*/ 6 w 12"/>
              <a:gd name="T39" fmla="*/ 118 h 210"/>
              <a:gd name="T40" fmla="*/ 6 w 12"/>
              <a:gd name="T41" fmla="*/ 129 h 210"/>
              <a:gd name="T42" fmla="*/ 6 w 12"/>
              <a:gd name="T43" fmla="*/ 124 h 210"/>
              <a:gd name="T44" fmla="*/ 6 w 12"/>
              <a:gd name="T45" fmla="*/ 113 h 210"/>
              <a:gd name="T46" fmla="*/ 6 w 12"/>
              <a:gd name="T47" fmla="*/ 91 h 210"/>
              <a:gd name="T48" fmla="*/ 6 w 12"/>
              <a:gd name="T49" fmla="*/ 70 h 210"/>
              <a:gd name="T50" fmla="*/ 6 w 12"/>
              <a:gd name="T51" fmla="*/ 70 h 210"/>
              <a:gd name="T52" fmla="*/ 6 w 12"/>
              <a:gd name="T53" fmla="*/ 129 h 210"/>
              <a:gd name="T54" fmla="*/ 6 w 12"/>
              <a:gd name="T55" fmla="*/ 172 h 210"/>
              <a:gd name="T56" fmla="*/ 6 w 12"/>
              <a:gd name="T57" fmla="*/ 140 h 210"/>
              <a:gd name="T58" fmla="*/ 6 w 12"/>
              <a:gd name="T59" fmla="*/ 102 h 210"/>
              <a:gd name="T60" fmla="*/ 6 w 12"/>
              <a:gd name="T61" fmla="*/ 75 h 210"/>
              <a:gd name="T62" fmla="*/ 6 w 12"/>
              <a:gd name="T63" fmla="*/ 27 h 210"/>
              <a:gd name="T64" fmla="*/ 6 w 12"/>
              <a:gd name="T65" fmla="*/ 32 h 210"/>
              <a:gd name="T66" fmla="*/ 6 w 12"/>
              <a:gd name="T67" fmla="*/ 81 h 210"/>
              <a:gd name="T68" fmla="*/ 6 w 12"/>
              <a:gd name="T69" fmla="*/ 86 h 210"/>
              <a:gd name="T70" fmla="*/ 6 w 12"/>
              <a:gd name="T71" fmla="*/ 118 h 210"/>
              <a:gd name="T72" fmla="*/ 6 w 12"/>
              <a:gd name="T73" fmla="*/ 140 h 210"/>
              <a:gd name="T74" fmla="*/ 6 w 12"/>
              <a:gd name="T75" fmla="*/ 129 h 210"/>
              <a:gd name="T76" fmla="*/ 6 w 12"/>
              <a:gd name="T77" fmla="*/ 97 h 210"/>
              <a:gd name="T78" fmla="*/ 12 w 12"/>
              <a:gd name="T79" fmla="*/ 108 h 210"/>
              <a:gd name="T80" fmla="*/ 12 w 12"/>
              <a:gd name="T81" fmla="*/ 124 h 210"/>
              <a:gd name="T82" fmla="*/ 12 w 12"/>
              <a:gd name="T83" fmla="*/ 108 h 210"/>
              <a:gd name="T84" fmla="*/ 12 w 12"/>
              <a:gd name="T85" fmla="*/ 48 h 210"/>
              <a:gd name="T86" fmla="*/ 12 w 12"/>
              <a:gd name="T87" fmla="*/ 21 h 210"/>
              <a:gd name="T88" fmla="*/ 12 w 12"/>
              <a:gd name="T89" fmla="*/ 21 h 210"/>
              <a:gd name="T90" fmla="*/ 12 w 12"/>
              <a:gd name="T91" fmla="*/ 54 h 210"/>
              <a:gd name="T92" fmla="*/ 12 w 12"/>
              <a:gd name="T93" fmla="*/ 75 h 210"/>
              <a:gd name="T94" fmla="*/ 12 w 12"/>
              <a:gd name="T95" fmla="*/ 102 h 210"/>
              <a:gd name="T96" fmla="*/ 12 w 12"/>
              <a:gd name="T97" fmla="*/ 172 h 210"/>
              <a:gd name="T98" fmla="*/ 12 w 12"/>
              <a:gd name="T99" fmla="*/ 210 h 210"/>
              <a:gd name="T100" fmla="*/ 12 w 12"/>
              <a:gd name="T101" fmla="*/ 151 h 210"/>
              <a:gd name="T102" fmla="*/ 12 w 12"/>
              <a:gd name="T103" fmla="*/ 129 h 210"/>
              <a:gd name="T104" fmla="*/ 12 w 12"/>
              <a:gd name="T105" fmla="*/ 118 h 210"/>
              <a:gd name="T106" fmla="*/ 12 w 12"/>
              <a:gd name="T107" fmla="*/ 118 h 210"/>
              <a:gd name="T108" fmla="*/ 12 w 12"/>
              <a:gd name="T109" fmla="*/ 91 h 210"/>
              <a:gd name="T110" fmla="*/ 12 w 12"/>
              <a:gd name="T111" fmla="*/ 43 h 210"/>
              <a:gd name="T112" fmla="*/ 12 w 12"/>
              <a:gd name="T113" fmla="*/ 70 h 210"/>
              <a:gd name="T114" fmla="*/ 12 w 12"/>
              <a:gd name="T115" fmla="*/ 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 h="210">
                <a:moveTo>
                  <a:pt x="0" y="151"/>
                </a:moveTo>
                <a:lnTo>
                  <a:pt x="0" y="108"/>
                </a:lnTo>
                <a:lnTo>
                  <a:pt x="6" y="86"/>
                </a:lnTo>
                <a:lnTo>
                  <a:pt x="6" y="81"/>
                </a:lnTo>
                <a:lnTo>
                  <a:pt x="6" y="75"/>
                </a:lnTo>
                <a:lnTo>
                  <a:pt x="6" y="48"/>
                </a:lnTo>
                <a:lnTo>
                  <a:pt x="6" y="16"/>
                </a:lnTo>
                <a:lnTo>
                  <a:pt x="6" y="0"/>
                </a:lnTo>
                <a:lnTo>
                  <a:pt x="6" y="5"/>
                </a:lnTo>
                <a:lnTo>
                  <a:pt x="6" y="27"/>
                </a:lnTo>
                <a:lnTo>
                  <a:pt x="6" y="48"/>
                </a:lnTo>
                <a:lnTo>
                  <a:pt x="6" y="64"/>
                </a:lnTo>
                <a:lnTo>
                  <a:pt x="6" y="86"/>
                </a:lnTo>
                <a:lnTo>
                  <a:pt x="6" y="108"/>
                </a:lnTo>
                <a:lnTo>
                  <a:pt x="6" y="140"/>
                </a:lnTo>
                <a:lnTo>
                  <a:pt x="6" y="178"/>
                </a:lnTo>
                <a:lnTo>
                  <a:pt x="6" y="194"/>
                </a:lnTo>
                <a:lnTo>
                  <a:pt x="6" y="183"/>
                </a:lnTo>
                <a:lnTo>
                  <a:pt x="6" y="151"/>
                </a:lnTo>
                <a:lnTo>
                  <a:pt x="6" y="118"/>
                </a:lnTo>
                <a:lnTo>
                  <a:pt x="6" y="97"/>
                </a:lnTo>
                <a:lnTo>
                  <a:pt x="6" y="108"/>
                </a:lnTo>
                <a:lnTo>
                  <a:pt x="6" y="113"/>
                </a:lnTo>
                <a:lnTo>
                  <a:pt x="6" y="108"/>
                </a:lnTo>
                <a:lnTo>
                  <a:pt x="6" y="102"/>
                </a:lnTo>
                <a:lnTo>
                  <a:pt x="6" y="86"/>
                </a:lnTo>
                <a:lnTo>
                  <a:pt x="6" y="70"/>
                </a:lnTo>
                <a:lnTo>
                  <a:pt x="6" y="59"/>
                </a:lnTo>
                <a:lnTo>
                  <a:pt x="6" y="64"/>
                </a:lnTo>
                <a:lnTo>
                  <a:pt x="6" y="70"/>
                </a:lnTo>
                <a:lnTo>
                  <a:pt x="6" y="75"/>
                </a:lnTo>
                <a:lnTo>
                  <a:pt x="6" y="70"/>
                </a:lnTo>
                <a:lnTo>
                  <a:pt x="6" y="64"/>
                </a:lnTo>
                <a:lnTo>
                  <a:pt x="6" y="59"/>
                </a:lnTo>
                <a:lnTo>
                  <a:pt x="6" y="64"/>
                </a:lnTo>
                <a:lnTo>
                  <a:pt x="6" y="75"/>
                </a:lnTo>
                <a:lnTo>
                  <a:pt x="6" y="81"/>
                </a:lnTo>
                <a:lnTo>
                  <a:pt x="6" y="91"/>
                </a:lnTo>
                <a:lnTo>
                  <a:pt x="6" y="108"/>
                </a:lnTo>
                <a:lnTo>
                  <a:pt x="6" y="118"/>
                </a:lnTo>
                <a:lnTo>
                  <a:pt x="6" y="124"/>
                </a:lnTo>
                <a:lnTo>
                  <a:pt x="6" y="129"/>
                </a:lnTo>
                <a:lnTo>
                  <a:pt x="6" y="135"/>
                </a:lnTo>
                <a:lnTo>
                  <a:pt x="6" y="124"/>
                </a:lnTo>
                <a:lnTo>
                  <a:pt x="6" y="118"/>
                </a:lnTo>
                <a:lnTo>
                  <a:pt x="6" y="113"/>
                </a:lnTo>
                <a:lnTo>
                  <a:pt x="6" y="102"/>
                </a:lnTo>
                <a:lnTo>
                  <a:pt x="6" y="91"/>
                </a:lnTo>
                <a:lnTo>
                  <a:pt x="6" y="81"/>
                </a:lnTo>
                <a:lnTo>
                  <a:pt x="6" y="70"/>
                </a:lnTo>
                <a:lnTo>
                  <a:pt x="6" y="59"/>
                </a:lnTo>
                <a:lnTo>
                  <a:pt x="6" y="70"/>
                </a:lnTo>
                <a:lnTo>
                  <a:pt x="6" y="97"/>
                </a:lnTo>
                <a:lnTo>
                  <a:pt x="6" y="129"/>
                </a:lnTo>
                <a:lnTo>
                  <a:pt x="6" y="162"/>
                </a:lnTo>
                <a:lnTo>
                  <a:pt x="6" y="172"/>
                </a:lnTo>
                <a:lnTo>
                  <a:pt x="6" y="162"/>
                </a:lnTo>
                <a:lnTo>
                  <a:pt x="6" y="140"/>
                </a:lnTo>
                <a:lnTo>
                  <a:pt x="6" y="118"/>
                </a:lnTo>
                <a:lnTo>
                  <a:pt x="6" y="102"/>
                </a:lnTo>
                <a:lnTo>
                  <a:pt x="6" y="91"/>
                </a:lnTo>
                <a:lnTo>
                  <a:pt x="6" y="75"/>
                </a:lnTo>
                <a:lnTo>
                  <a:pt x="6" y="54"/>
                </a:lnTo>
                <a:lnTo>
                  <a:pt x="6" y="27"/>
                </a:lnTo>
                <a:lnTo>
                  <a:pt x="6" y="16"/>
                </a:lnTo>
                <a:lnTo>
                  <a:pt x="6" y="32"/>
                </a:lnTo>
                <a:lnTo>
                  <a:pt x="6" y="59"/>
                </a:lnTo>
                <a:lnTo>
                  <a:pt x="6" y="81"/>
                </a:lnTo>
                <a:lnTo>
                  <a:pt x="6" y="91"/>
                </a:lnTo>
                <a:lnTo>
                  <a:pt x="6" y="86"/>
                </a:lnTo>
                <a:lnTo>
                  <a:pt x="6" y="97"/>
                </a:lnTo>
                <a:lnTo>
                  <a:pt x="6" y="118"/>
                </a:lnTo>
                <a:lnTo>
                  <a:pt x="6" y="135"/>
                </a:lnTo>
                <a:lnTo>
                  <a:pt x="6" y="140"/>
                </a:lnTo>
                <a:lnTo>
                  <a:pt x="6" y="135"/>
                </a:lnTo>
                <a:lnTo>
                  <a:pt x="6" y="129"/>
                </a:lnTo>
                <a:lnTo>
                  <a:pt x="6" y="113"/>
                </a:lnTo>
                <a:lnTo>
                  <a:pt x="6" y="97"/>
                </a:lnTo>
                <a:lnTo>
                  <a:pt x="6" y="102"/>
                </a:lnTo>
                <a:lnTo>
                  <a:pt x="12" y="108"/>
                </a:lnTo>
                <a:lnTo>
                  <a:pt x="12" y="113"/>
                </a:lnTo>
                <a:lnTo>
                  <a:pt x="12" y="124"/>
                </a:lnTo>
                <a:lnTo>
                  <a:pt x="12" y="135"/>
                </a:lnTo>
                <a:lnTo>
                  <a:pt x="12" y="108"/>
                </a:lnTo>
                <a:lnTo>
                  <a:pt x="12" y="75"/>
                </a:lnTo>
                <a:lnTo>
                  <a:pt x="12" y="48"/>
                </a:lnTo>
                <a:lnTo>
                  <a:pt x="12" y="32"/>
                </a:lnTo>
                <a:lnTo>
                  <a:pt x="12" y="21"/>
                </a:lnTo>
                <a:lnTo>
                  <a:pt x="12" y="16"/>
                </a:lnTo>
                <a:lnTo>
                  <a:pt x="12" y="21"/>
                </a:lnTo>
                <a:lnTo>
                  <a:pt x="12" y="32"/>
                </a:lnTo>
                <a:lnTo>
                  <a:pt x="12" y="54"/>
                </a:lnTo>
                <a:lnTo>
                  <a:pt x="12" y="70"/>
                </a:lnTo>
                <a:lnTo>
                  <a:pt x="12" y="75"/>
                </a:lnTo>
                <a:lnTo>
                  <a:pt x="12" y="81"/>
                </a:lnTo>
                <a:lnTo>
                  <a:pt x="12" y="102"/>
                </a:lnTo>
                <a:lnTo>
                  <a:pt x="12" y="135"/>
                </a:lnTo>
                <a:lnTo>
                  <a:pt x="12" y="172"/>
                </a:lnTo>
                <a:lnTo>
                  <a:pt x="12" y="205"/>
                </a:lnTo>
                <a:lnTo>
                  <a:pt x="12" y="210"/>
                </a:lnTo>
                <a:lnTo>
                  <a:pt x="12" y="178"/>
                </a:lnTo>
                <a:lnTo>
                  <a:pt x="12" y="151"/>
                </a:lnTo>
                <a:lnTo>
                  <a:pt x="12" y="135"/>
                </a:lnTo>
                <a:lnTo>
                  <a:pt x="12" y="129"/>
                </a:lnTo>
                <a:lnTo>
                  <a:pt x="12" y="124"/>
                </a:lnTo>
                <a:lnTo>
                  <a:pt x="12" y="118"/>
                </a:lnTo>
                <a:lnTo>
                  <a:pt x="12" y="113"/>
                </a:lnTo>
                <a:lnTo>
                  <a:pt x="12" y="118"/>
                </a:lnTo>
                <a:lnTo>
                  <a:pt x="12" y="108"/>
                </a:lnTo>
                <a:lnTo>
                  <a:pt x="12" y="91"/>
                </a:lnTo>
                <a:lnTo>
                  <a:pt x="12" y="64"/>
                </a:lnTo>
                <a:lnTo>
                  <a:pt x="12" y="43"/>
                </a:lnTo>
                <a:lnTo>
                  <a:pt x="12" y="48"/>
                </a:lnTo>
                <a:lnTo>
                  <a:pt x="12" y="70"/>
                </a:lnTo>
                <a:lnTo>
                  <a:pt x="12" y="86"/>
                </a:lnTo>
                <a:lnTo>
                  <a:pt x="12" y="81"/>
                </a:lnTo>
              </a:path>
            </a:pathLst>
          </a:custGeom>
          <a:noFill/>
          <a:ln w="28575" cap="flat" cmpd="sng">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994" name="Text Box 226"/>
          <p:cNvSpPr txBox="1">
            <a:spLocks noChangeArrowheads="1"/>
          </p:cNvSpPr>
          <p:nvPr/>
        </p:nvSpPr>
        <p:spPr bwMode="auto">
          <a:xfrm>
            <a:off x="3397250" y="1981200"/>
            <a:ext cx="669925" cy="336550"/>
          </a:xfrm>
          <a:prstGeom prst="rect">
            <a:avLst/>
          </a:prstGeom>
          <a:solidFill>
            <a:schemeClr val="bg1"/>
          </a:solidFill>
          <a:ln>
            <a:noFill/>
          </a:ln>
          <a:effectLst/>
          <a:extLs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it-IT" altLang="en-US" sz="1600" b="1"/>
              <a:t>1 mV</a:t>
            </a:r>
            <a:endParaRPr lang="en-GB" altLang="en-US" sz="1600" b="1"/>
          </a:p>
        </p:txBody>
      </p:sp>
      <p:sp>
        <p:nvSpPr>
          <p:cNvPr id="32995" name="Line 227"/>
          <p:cNvSpPr>
            <a:spLocks noChangeShapeType="1"/>
          </p:cNvSpPr>
          <p:nvPr/>
        </p:nvSpPr>
        <p:spPr bwMode="auto">
          <a:xfrm>
            <a:off x="3381375" y="1836738"/>
            <a:ext cx="1079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96" name="Line 228"/>
          <p:cNvSpPr>
            <a:spLocks noChangeShapeType="1"/>
          </p:cNvSpPr>
          <p:nvPr/>
        </p:nvSpPr>
        <p:spPr bwMode="auto">
          <a:xfrm>
            <a:off x="3381375" y="2381250"/>
            <a:ext cx="1079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997" name="Line 229"/>
          <p:cNvSpPr>
            <a:spLocks noChangeShapeType="1"/>
          </p:cNvSpPr>
          <p:nvPr/>
        </p:nvSpPr>
        <p:spPr bwMode="auto">
          <a:xfrm>
            <a:off x="3425825" y="1835150"/>
            <a:ext cx="0" cy="5445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98" name="Line 230"/>
          <p:cNvSpPr>
            <a:spLocks noChangeShapeType="1"/>
          </p:cNvSpPr>
          <p:nvPr/>
        </p:nvSpPr>
        <p:spPr bwMode="auto">
          <a:xfrm>
            <a:off x="8045450" y="2414588"/>
            <a:ext cx="0" cy="209550"/>
          </a:xfrm>
          <a:prstGeom prst="line">
            <a:avLst/>
          </a:prstGeom>
          <a:noFill/>
          <a:ln w="28575">
            <a:solidFill>
              <a:srgbClr val="00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99" name="Line 231"/>
          <p:cNvSpPr>
            <a:spLocks noChangeShapeType="1"/>
          </p:cNvSpPr>
          <p:nvPr/>
        </p:nvSpPr>
        <p:spPr bwMode="auto">
          <a:xfrm>
            <a:off x="3676650" y="1511300"/>
            <a:ext cx="15875" cy="20796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0" name="Line 232"/>
          <p:cNvSpPr>
            <a:spLocks noChangeShapeType="1"/>
          </p:cNvSpPr>
          <p:nvPr/>
        </p:nvSpPr>
        <p:spPr bwMode="auto">
          <a:xfrm>
            <a:off x="8229600" y="1441450"/>
            <a:ext cx="0" cy="277813"/>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1" name="Line 233"/>
          <p:cNvSpPr>
            <a:spLocks noChangeShapeType="1"/>
          </p:cNvSpPr>
          <p:nvPr/>
        </p:nvSpPr>
        <p:spPr bwMode="auto">
          <a:xfrm>
            <a:off x="3903663" y="1447800"/>
            <a:ext cx="0" cy="3048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2" name="Line 234"/>
          <p:cNvSpPr>
            <a:spLocks noChangeShapeType="1"/>
          </p:cNvSpPr>
          <p:nvPr/>
        </p:nvSpPr>
        <p:spPr bwMode="auto">
          <a:xfrm>
            <a:off x="4835525" y="1371600"/>
            <a:ext cx="0" cy="4572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3" name="Line 235"/>
          <p:cNvSpPr>
            <a:spLocks noChangeShapeType="1"/>
          </p:cNvSpPr>
          <p:nvPr/>
        </p:nvSpPr>
        <p:spPr bwMode="auto">
          <a:xfrm>
            <a:off x="5397500" y="1447800"/>
            <a:ext cx="0" cy="4572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4" name="Line 236"/>
          <p:cNvSpPr>
            <a:spLocks noChangeShapeType="1"/>
          </p:cNvSpPr>
          <p:nvPr/>
        </p:nvSpPr>
        <p:spPr bwMode="auto">
          <a:xfrm>
            <a:off x="4802188" y="1524000"/>
            <a:ext cx="0" cy="4572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05" name="Text Box 237"/>
          <p:cNvSpPr txBox="1">
            <a:spLocks noChangeArrowheads="1"/>
          </p:cNvSpPr>
          <p:nvPr/>
        </p:nvSpPr>
        <p:spPr bwMode="auto">
          <a:xfrm>
            <a:off x="3355975" y="3294063"/>
            <a:ext cx="12954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sz="1600" b="1" dirty="0"/>
              <a:t>Angolo gomito: 0</a:t>
            </a:r>
            <a:r>
              <a:rPr lang="it-IT" altLang="en-US" sz="1600" b="1" baseline="30000" dirty="0"/>
              <a:t>o</a:t>
            </a:r>
          </a:p>
        </p:txBody>
      </p:sp>
      <p:sp>
        <p:nvSpPr>
          <p:cNvPr id="33006" name="Line 238"/>
          <p:cNvSpPr>
            <a:spLocks noChangeShapeType="1"/>
          </p:cNvSpPr>
          <p:nvPr/>
        </p:nvSpPr>
        <p:spPr bwMode="auto">
          <a:xfrm flipH="1">
            <a:off x="3446463" y="3878263"/>
            <a:ext cx="90487" cy="12604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07" name="Text Box 239"/>
          <p:cNvSpPr txBox="1">
            <a:spLocks noChangeArrowheads="1"/>
          </p:cNvSpPr>
          <p:nvPr/>
        </p:nvSpPr>
        <p:spPr bwMode="auto">
          <a:xfrm>
            <a:off x="6991515" y="3294063"/>
            <a:ext cx="155257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it-IT" altLang="en-US" sz="1600" b="1" dirty="0"/>
              <a:t>Angolo gomito: 90</a:t>
            </a:r>
            <a:r>
              <a:rPr lang="it-IT" altLang="en-US" sz="1600" b="1" baseline="30000" dirty="0"/>
              <a:t>o</a:t>
            </a:r>
          </a:p>
        </p:txBody>
      </p:sp>
      <p:sp>
        <p:nvSpPr>
          <p:cNvPr id="33008" name="Line 240"/>
          <p:cNvSpPr>
            <a:spLocks noChangeShapeType="1"/>
          </p:cNvSpPr>
          <p:nvPr/>
        </p:nvSpPr>
        <p:spPr bwMode="auto">
          <a:xfrm>
            <a:off x="7767638" y="3924300"/>
            <a:ext cx="360362" cy="3143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09" name="Line 241"/>
          <p:cNvSpPr>
            <a:spLocks noChangeShapeType="1"/>
          </p:cNvSpPr>
          <p:nvPr/>
        </p:nvSpPr>
        <p:spPr bwMode="auto">
          <a:xfrm flipV="1">
            <a:off x="5472113" y="4194175"/>
            <a:ext cx="0" cy="404813"/>
          </a:xfrm>
          <a:prstGeom prst="line">
            <a:avLst/>
          </a:prstGeom>
          <a:noFill/>
          <a:ln w="28575">
            <a:solidFill>
              <a:srgbClr val="0000CC"/>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010" name="Line 242"/>
          <p:cNvSpPr>
            <a:spLocks noChangeShapeType="1"/>
          </p:cNvSpPr>
          <p:nvPr/>
        </p:nvSpPr>
        <p:spPr bwMode="auto">
          <a:xfrm flipV="1">
            <a:off x="5921375" y="4959350"/>
            <a:ext cx="630238" cy="179388"/>
          </a:xfrm>
          <a:prstGeom prst="line">
            <a:avLst/>
          </a:prstGeom>
          <a:noFill/>
          <a:ln w="28575">
            <a:solidFill>
              <a:srgbClr val="339933"/>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pic>
        <p:nvPicPr>
          <p:cNvPr id="244" name="Picture 24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14129339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9" name="Rectangle 3"/>
          <p:cNvSpPr>
            <a:spLocks noChangeArrowheads="1"/>
          </p:cNvSpPr>
          <p:nvPr/>
        </p:nvSpPr>
        <p:spPr bwMode="auto">
          <a:xfrm>
            <a:off x="457200" y="1223963"/>
            <a:ext cx="8304213" cy="4532313"/>
          </a:xfrm>
          <a:prstGeom prst="rect">
            <a:avLst/>
          </a:prstGeom>
          <a:noFill/>
          <a:ln w="2857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0" name="Freeform 4"/>
          <p:cNvSpPr>
            <a:spLocks/>
          </p:cNvSpPr>
          <p:nvPr/>
        </p:nvSpPr>
        <p:spPr bwMode="auto">
          <a:xfrm>
            <a:off x="822325" y="1223963"/>
            <a:ext cx="1588"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1" name="Freeform 5"/>
          <p:cNvSpPr>
            <a:spLocks/>
          </p:cNvSpPr>
          <p:nvPr/>
        </p:nvSpPr>
        <p:spPr bwMode="auto">
          <a:xfrm>
            <a:off x="1528763" y="1223963"/>
            <a:ext cx="3175"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2" name="Freeform 6"/>
          <p:cNvSpPr>
            <a:spLocks/>
          </p:cNvSpPr>
          <p:nvPr/>
        </p:nvSpPr>
        <p:spPr bwMode="auto">
          <a:xfrm>
            <a:off x="2259013" y="1223963"/>
            <a:ext cx="3175"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3" name="Freeform 7"/>
          <p:cNvSpPr>
            <a:spLocks/>
          </p:cNvSpPr>
          <p:nvPr/>
        </p:nvSpPr>
        <p:spPr bwMode="auto">
          <a:xfrm>
            <a:off x="2987675" y="1223963"/>
            <a:ext cx="1588"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4" name="Freeform 8"/>
          <p:cNvSpPr>
            <a:spLocks/>
          </p:cNvSpPr>
          <p:nvPr/>
        </p:nvSpPr>
        <p:spPr bwMode="auto">
          <a:xfrm>
            <a:off x="3697288" y="1223963"/>
            <a:ext cx="1588"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5" name="Freeform 9"/>
          <p:cNvSpPr>
            <a:spLocks/>
          </p:cNvSpPr>
          <p:nvPr/>
        </p:nvSpPr>
        <p:spPr bwMode="auto">
          <a:xfrm>
            <a:off x="4427538" y="1223963"/>
            <a:ext cx="3175"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6" name="Freeform 10"/>
          <p:cNvSpPr>
            <a:spLocks/>
          </p:cNvSpPr>
          <p:nvPr/>
        </p:nvSpPr>
        <p:spPr bwMode="auto">
          <a:xfrm>
            <a:off x="5154613" y="1223963"/>
            <a:ext cx="1588"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7" name="Freeform 11"/>
          <p:cNvSpPr>
            <a:spLocks/>
          </p:cNvSpPr>
          <p:nvPr/>
        </p:nvSpPr>
        <p:spPr bwMode="auto">
          <a:xfrm>
            <a:off x="5864225" y="1223963"/>
            <a:ext cx="4763"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8" name="Freeform 12"/>
          <p:cNvSpPr>
            <a:spLocks/>
          </p:cNvSpPr>
          <p:nvPr/>
        </p:nvSpPr>
        <p:spPr bwMode="auto">
          <a:xfrm>
            <a:off x="6591300" y="1223963"/>
            <a:ext cx="4763"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29" name="Freeform 13"/>
          <p:cNvSpPr>
            <a:spLocks/>
          </p:cNvSpPr>
          <p:nvPr/>
        </p:nvSpPr>
        <p:spPr bwMode="auto">
          <a:xfrm>
            <a:off x="7321550" y="1223963"/>
            <a:ext cx="3175"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30" name="Freeform 14"/>
          <p:cNvSpPr>
            <a:spLocks/>
          </p:cNvSpPr>
          <p:nvPr/>
        </p:nvSpPr>
        <p:spPr bwMode="auto">
          <a:xfrm>
            <a:off x="8029575" y="1223963"/>
            <a:ext cx="3175"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31" name="Freeform 15"/>
          <p:cNvSpPr>
            <a:spLocks/>
          </p:cNvSpPr>
          <p:nvPr/>
        </p:nvSpPr>
        <p:spPr bwMode="auto">
          <a:xfrm>
            <a:off x="8761413" y="1223963"/>
            <a:ext cx="1588" cy="4532313"/>
          </a:xfrm>
          <a:custGeom>
            <a:avLst/>
            <a:gdLst>
              <a:gd name="T0" fmla="*/ 341 h 341"/>
              <a:gd name="T1" fmla="*/ 0 h 341"/>
              <a:gd name="T2" fmla="*/ 0 h 341"/>
            </a:gdLst>
            <a:ahLst/>
            <a:cxnLst>
              <a:cxn ang="0">
                <a:pos x="0" y="T0"/>
              </a:cxn>
              <a:cxn ang="0">
                <a:pos x="0" y="T1"/>
              </a:cxn>
              <a:cxn ang="0">
                <a:pos x="0" y="T2"/>
              </a:cxn>
            </a:cxnLst>
            <a:rect l="0" t="0" r="r" b="b"/>
            <a:pathLst>
              <a:path h="341">
                <a:moveTo>
                  <a:pt x="0" y="341"/>
                </a:moveTo>
                <a:lnTo>
                  <a:pt x="0" y="0"/>
                </a:lnTo>
                <a:lnTo>
                  <a:pt x="0" y="0"/>
                </a:lnTo>
              </a:path>
            </a:pathLst>
          </a:custGeom>
          <a:noFill/>
          <a:ln w="28575" cmpd="sng">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32" name="Line 16"/>
          <p:cNvSpPr>
            <a:spLocks noChangeShapeType="1"/>
          </p:cNvSpPr>
          <p:nvPr/>
        </p:nvSpPr>
        <p:spPr bwMode="auto">
          <a:xfrm>
            <a:off x="457200" y="1223963"/>
            <a:ext cx="8304213"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34" name="Line 18"/>
          <p:cNvSpPr>
            <a:spLocks noChangeShapeType="1"/>
          </p:cNvSpPr>
          <p:nvPr/>
        </p:nvSpPr>
        <p:spPr bwMode="auto">
          <a:xfrm flipV="1">
            <a:off x="457200" y="1223963"/>
            <a:ext cx="3175" cy="45323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35" name="Line 19"/>
          <p:cNvSpPr>
            <a:spLocks noChangeShapeType="1"/>
          </p:cNvSpPr>
          <p:nvPr/>
        </p:nvSpPr>
        <p:spPr bwMode="auto">
          <a:xfrm>
            <a:off x="457200" y="5630480"/>
            <a:ext cx="8304213"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36" name="Line 20"/>
          <p:cNvSpPr>
            <a:spLocks noChangeShapeType="1"/>
          </p:cNvSpPr>
          <p:nvPr/>
        </p:nvSpPr>
        <p:spPr bwMode="auto">
          <a:xfrm flipV="1">
            <a:off x="457200" y="1223963"/>
            <a:ext cx="3175" cy="45323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37" name="Line 21"/>
          <p:cNvSpPr>
            <a:spLocks noChangeShapeType="1"/>
          </p:cNvSpPr>
          <p:nvPr/>
        </p:nvSpPr>
        <p:spPr bwMode="auto">
          <a:xfrm flipV="1">
            <a:off x="822325" y="5579680"/>
            <a:ext cx="1588"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38" name="Line 22"/>
          <p:cNvSpPr>
            <a:spLocks noChangeShapeType="1"/>
          </p:cNvSpPr>
          <p:nvPr/>
        </p:nvSpPr>
        <p:spPr bwMode="auto">
          <a:xfrm>
            <a:off x="822325" y="1223963"/>
            <a:ext cx="1588"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39" name="Rectangle 23"/>
          <p:cNvSpPr>
            <a:spLocks noChangeArrowheads="1"/>
          </p:cNvSpPr>
          <p:nvPr/>
        </p:nvSpPr>
        <p:spPr bwMode="auto">
          <a:xfrm>
            <a:off x="762000"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2</a:t>
            </a:r>
            <a:endParaRPr lang="en-US" altLang="en-US" b="1"/>
          </a:p>
        </p:txBody>
      </p:sp>
      <p:sp>
        <p:nvSpPr>
          <p:cNvPr id="34840" name="Line 24"/>
          <p:cNvSpPr>
            <a:spLocks noChangeShapeType="1"/>
          </p:cNvSpPr>
          <p:nvPr/>
        </p:nvSpPr>
        <p:spPr bwMode="auto">
          <a:xfrm flipV="1">
            <a:off x="1528763" y="5579680"/>
            <a:ext cx="3175"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41" name="Line 25"/>
          <p:cNvSpPr>
            <a:spLocks noChangeShapeType="1"/>
          </p:cNvSpPr>
          <p:nvPr/>
        </p:nvSpPr>
        <p:spPr bwMode="auto">
          <a:xfrm>
            <a:off x="1528763" y="1223963"/>
            <a:ext cx="3175"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42" name="Rectangle 26"/>
          <p:cNvSpPr>
            <a:spLocks noChangeArrowheads="1"/>
          </p:cNvSpPr>
          <p:nvPr/>
        </p:nvSpPr>
        <p:spPr bwMode="auto">
          <a:xfrm>
            <a:off x="1471613"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3</a:t>
            </a:r>
            <a:endParaRPr lang="en-US" altLang="en-US" b="1"/>
          </a:p>
        </p:txBody>
      </p:sp>
      <p:sp>
        <p:nvSpPr>
          <p:cNvPr id="34843" name="Line 27"/>
          <p:cNvSpPr>
            <a:spLocks noChangeShapeType="1"/>
          </p:cNvSpPr>
          <p:nvPr/>
        </p:nvSpPr>
        <p:spPr bwMode="auto">
          <a:xfrm flipV="1">
            <a:off x="2259013" y="5579680"/>
            <a:ext cx="3175"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44" name="Line 28"/>
          <p:cNvSpPr>
            <a:spLocks noChangeShapeType="1"/>
          </p:cNvSpPr>
          <p:nvPr/>
        </p:nvSpPr>
        <p:spPr bwMode="auto">
          <a:xfrm>
            <a:off x="2259013" y="1223963"/>
            <a:ext cx="3175"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45" name="Rectangle 29"/>
          <p:cNvSpPr>
            <a:spLocks noChangeArrowheads="1"/>
          </p:cNvSpPr>
          <p:nvPr/>
        </p:nvSpPr>
        <p:spPr bwMode="auto">
          <a:xfrm>
            <a:off x="2198688"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4</a:t>
            </a:r>
            <a:endParaRPr lang="en-US" altLang="en-US" b="1"/>
          </a:p>
        </p:txBody>
      </p:sp>
      <p:sp>
        <p:nvSpPr>
          <p:cNvPr id="34846" name="Line 30"/>
          <p:cNvSpPr>
            <a:spLocks noChangeShapeType="1"/>
          </p:cNvSpPr>
          <p:nvPr/>
        </p:nvSpPr>
        <p:spPr bwMode="auto">
          <a:xfrm flipV="1">
            <a:off x="2987675" y="5579680"/>
            <a:ext cx="1588"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47" name="Line 31"/>
          <p:cNvSpPr>
            <a:spLocks noChangeShapeType="1"/>
          </p:cNvSpPr>
          <p:nvPr/>
        </p:nvSpPr>
        <p:spPr bwMode="auto">
          <a:xfrm>
            <a:off x="2987675" y="1223963"/>
            <a:ext cx="1588"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48" name="Rectangle 32"/>
          <p:cNvSpPr>
            <a:spLocks noChangeArrowheads="1"/>
          </p:cNvSpPr>
          <p:nvPr/>
        </p:nvSpPr>
        <p:spPr bwMode="auto">
          <a:xfrm>
            <a:off x="2930525"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5</a:t>
            </a:r>
            <a:endParaRPr lang="en-US" altLang="en-US" b="1"/>
          </a:p>
        </p:txBody>
      </p:sp>
      <p:sp>
        <p:nvSpPr>
          <p:cNvPr id="34849" name="Line 33"/>
          <p:cNvSpPr>
            <a:spLocks noChangeShapeType="1"/>
          </p:cNvSpPr>
          <p:nvPr/>
        </p:nvSpPr>
        <p:spPr bwMode="auto">
          <a:xfrm flipV="1">
            <a:off x="3697288" y="5579680"/>
            <a:ext cx="1588"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0" name="Line 34"/>
          <p:cNvSpPr>
            <a:spLocks noChangeShapeType="1"/>
          </p:cNvSpPr>
          <p:nvPr/>
        </p:nvSpPr>
        <p:spPr bwMode="auto">
          <a:xfrm>
            <a:off x="3697288" y="1223963"/>
            <a:ext cx="1588"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1" name="Rectangle 35"/>
          <p:cNvSpPr>
            <a:spLocks noChangeArrowheads="1"/>
          </p:cNvSpPr>
          <p:nvPr/>
        </p:nvSpPr>
        <p:spPr bwMode="auto">
          <a:xfrm>
            <a:off x="3641725"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6</a:t>
            </a:r>
            <a:endParaRPr lang="en-US" altLang="en-US" b="1"/>
          </a:p>
        </p:txBody>
      </p:sp>
      <p:sp>
        <p:nvSpPr>
          <p:cNvPr id="34852" name="Line 36"/>
          <p:cNvSpPr>
            <a:spLocks noChangeShapeType="1"/>
          </p:cNvSpPr>
          <p:nvPr/>
        </p:nvSpPr>
        <p:spPr bwMode="auto">
          <a:xfrm flipV="1">
            <a:off x="4427538" y="5579680"/>
            <a:ext cx="3175"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3" name="Line 37"/>
          <p:cNvSpPr>
            <a:spLocks noChangeShapeType="1"/>
          </p:cNvSpPr>
          <p:nvPr/>
        </p:nvSpPr>
        <p:spPr bwMode="auto">
          <a:xfrm>
            <a:off x="4427538" y="1223963"/>
            <a:ext cx="3175"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4" name="Rectangle 38"/>
          <p:cNvSpPr>
            <a:spLocks noChangeArrowheads="1"/>
          </p:cNvSpPr>
          <p:nvPr/>
        </p:nvSpPr>
        <p:spPr bwMode="auto">
          <a:xfrm>
            <a:off x="4368800"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7</a:t>
            </a:r>
            <a:endParaRPr lang="en-US" altLang="en-US" b="1"/>
          </a:p>
        </p:txBody>
      </p:sp>
      <p:sp>
        <p:nvSpPr>
          <p:cNvPr id="34855" name="Line 39"/>
          <p:cNvSpPr>
            <a:spLocks noChangeShapeType="1"/>
          </p:cNvSpPr>
          <p:nvPr/>
        </p:nvSpPr>
        <p:spPr bwMode="auto">
          <a:xfrm flipV="1">
            <a:off x="5154613" y="5579680"/>
            <a:ext cx="1588"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6" name="Line 40"/>
          <p:cNvSpPr>
            <a:spLocks noChangeShapeType="1"/>
          </p:cNvSpPr>
          <p:nvPr/>
        </p:nvSpPr>
        <p:spPr bwMode="auto">
          <a:xfrm>
            <a:off x="5154613" y="1223963"/>
            <a:ext cx="1588"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7" name="Rectangle 41"/>
          <p:cNvSpPr>
            <a:spLocks noChangeArrowheads="1"/>
          </p:cNvSpPr>
          <p:nvPr/>
        </p:nvSpPr>
        <p:spPr bwMode="auto">
          <a:xfrm>
            <a:off x="5097463"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8</a:t>
            </a:r>
            <a:endParaRPr lang="en-US" altLang="en-US" b="1"/>
          </a:p>
        </p:txBody>
      </p:sp>
      <p:sp>
        <p:nvSpPr>
          <p:cNvPr id="34858" name="Line 42"/>
          <p:cNvSpPr>
            <a:spLocks noChangeShapeType="1"/>
          </p:cNvSpPr>
          <p:nvPr/>
        </p:nvSpPr>
        <p:spPr bwMode="auto">
          <a:xfrm flipV="1">
            <a:off x="5864225" y="5579680"/>
            <a:ext cx="4763"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59" name="Line 43"/>
          <p:cNvSpPr>
            <a:spLocks noChangeShapeType="1"/>
          </p:cNvSpPr>
          <p:nvPr/>
        </p:nvSpPr>
        <p:spPr bwMode="auto">
          <a:xfrm>
            <a:off x="5864225" y="1223963"/>
            <a:ext cx="4763"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0" name="Rectangle 44"/>
          <p:cNvSpPr>
            <a:spLocks noChangeArrowheads="1"/>
          </p:cNvSpPr>
          <p:nvPr/>
        </p:nvSpPr>
        <p:spPr bwMode="auto">
          <a:xfrm>
            <a:off x="5805488" y="5684455"/>
            <a:ext cx="127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9</a:t>
            </a:r>
            <a:endParaRPr lang="en-US" altLang="en-US" b="1"/>
          </a:p>
        </p:txBody>
      </p:sp>
      <p:sp>
        <p:nvSpPr>
          <p:cNvPr id="34861" name="Line 45"/>
          <p:cNvSpPr>
            <a:spLocks noChangeShapeType="1"/>
          </p:cNvSpPr>
          <p:nvPr/>
        </p:nvSpPr>
        <p:spPr bwMode="auto">
          <a:xfrm flipV="1">
            <a:off x="6591300" y="5579680"/>
            <a:ext cx="4763"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2" name="Line 46"/>
          <p:cNvSpPr>
            <a:spLocks noChangeShapeType="1"/>
          </p:cNvSpPr>
          <p:nvPr/>
        </p:nvSpPr>
        <p:spPr bwMode="auto">
          <a:xfrm>
            <a:off x="6591300" y="1223963"/>
            <a:ext cx="4763"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3" name="Rectangle 47"/>
          <p:cNvSpPr>
            <a:spLocks noChangeArrowheads="1"/>
          </p:cNvSpPr>
          <p:nvPr/>
        </p:nvSpPr>
        <p:spPr bwMode="auto">
          <a:xfrm>
            <a:off x="6456363" y="5684455"/>
            <a:ext cx="254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10</a:t>
            </a:r>
            <a:endParaRPr lang="en-US" altLang="en-US" b="1"/>
          </a:p>
        </p:txBody>
      </p:sp>
      <p:sp>
        <p:nvSpPr>
          <p:cNvPr id="34864" name="Line 48"/>
          <p:cNvSpPr>
            <a:spLocks noChangeShapeType="1"/>
          </p:cNvSpPr>
          <p:nvPr/>
        </p:nvSpPr>
        <p:spPr bwMode="auto">
          <a:xfrm flipV="1">
            <a:off x="7321550" y="5579680"/>
            <a:ext cx="3175"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5" name="Line 49"/>
          <p:cNvSpPr>
            <a:spLocks noChangeShapeType="1"/>
          </p:cNvSpPr>
          <p:nvPr/>
        </p:nvSpPr>
        <p:spPr bwMode="auto">
          <a:xfrm>
            <a:off x="7321550" y="1223963"/>
            <a:ext cx="3175"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6" name="Rectangle 50"/>
          <p:cNvSpPr>
            <a:spLocks noChangeArrowheads="1"/>
          </p:cNvSpPr>
          <p:nvPr/>
        </p:nvSpPr>
        <p:spPr bwMode="auto">
          <a:xfrm>
            <a:off x="7188200" y="5684455"/>
            <a:ext cx="254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11</a:t>
            </a:r>
            <a:endParaRPr lang="en-US" altLang="en-US" b="1"/>
          </a:p>
        </p:txBody>
      </p:sp>
      <p:sp>
        <p:nvSpPr>
          <p:cNvPr id="34867" name="Line 51"/>
          <p:cNvSpPr>
            <a:spLocks noChangeShapeType="1"/>
          </p:cNvSpPr>
          <p:nvPr/>
        </p:nvSpPr>
        <p:spPr bwMode="auto">
          <a:xfrm flipV="1">
            <a:off x="8029575" y="5579680"/>
            <a:ext cx="3175"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8" name="Line 52"/>
          <p:cNvSpPr>
            <a:spLocks noChangeShapeType="1"/>
          </p:cNvSpPr>
          <p:nvPr/>
        </p:nvSpPr>
        <p:spPr bwMode="auto">
          <a:xfrm>
            <a:off x="8029575" y="1223963"/>
            <a:ext cx="3175"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69" name="Rectangle 53"/>
          <p:cNvSpPr>
            <a:spLocks noChangeArrowheads="1"/>
          </p:cNvSpPr>
          <p:nvPr/>
        </p:nvSpPr>
        <p:spPr bwMode="auto">
          <a:xfrm>
            <a:off x="7897813" y="5684455"/>
            <a:ext cx="254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12</a:t>
            </a:r>
            <a:endParaRPr lang="en-US" altLang="en-US" b="1"/>
          </a:p>
        </p:txBody>
      </p:sp>
      <p:sp>
        <p:nvSpPr>
          <p:cNvPr id="34870" name="Line 54"/>
          <p:cNvSpPr>
            <a:spLocks noChangeShapeType="1"/>
          </p:cNvSpPr>
          <p:nvPr/>
        </p:nvSpPr>
        <p:spPr bwMode="auto">
          <a:xfrm flipV="1">
            <a:off x="8761413" y="5579680"/>
            <a:ext cx="1588" cy="50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71" name="Line 55"/>
          <p:cNvSpPr>
            <a:spLocks noChangeShapeType="1"/>
          </p:cNvSpPr>
          <p:nvPr/>
        </p:nvSpPr>
        <p:spPr bwMode="auto">
          <a:xfrm>
            <a:off x="8761413" y="1223963"/>
            <a:ext cx="1588" cy="539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72" name="Line 56"/>
          <p:cNvSpPr>
            <a:spLocks noChangeShapeType="1"/>
          </p:cNvSpPr>
          <p:nvPr/>
        </p:nvSpPr>
        <p:spPr bwMode="auto">
          <a:xfrm>
            <a:off x="457200" y="1223963"/>
            <a:ext cx="8304213"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74" name="Line 58"/>
          <p:cNvSpPr>
            <a:spLocks noChangeShapeType="1"/>
          </p:cNvSpPr>
          <p:nvPr/>
        </p:nvSpPr>
        <p:spPr bwMode="auto">
          <a:xfrm flipV="1">
            <a:off x="457200" y="1223963"/>
            <a:ext cx="3175" cy="4532313"/>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875" name="Freeform 59"/>
          <p:cNvSpPr>
            <a:spLocks/>
          </p:cNvSpPr>
          <p:nvPr/>
        </p:nvSpPr>
        <p:spPr bwMode="auto">
          <a:xfrm>
            <a:off x="457200" y="1836738"/>
            <a:ext cx="576263" cy="690563"/>
          </a:xfrm>
          <a:custGeom>
            <a:avLst/>
            <a:gdLst>
              <a:gd name="T0" fmla="*/ 0 w 204"/>
              <a:gd name="T1" fmla="*/ 224 h 353"/>
              <a:gd name="T2" fmla="*/ 6 w 204"/>
              <a:gd name="T3" fmla="*/ 210 h 353"/>
              <a:gd name="T4" fmla="*/ 6 w 204"/>
              <a:gd name="T5" fmla="*/ 170 h 353"/>
              <a:gd name="T6" fmla="*/ 13 w 204"/>
              <a:gd name="T7" fmla="*/ 170 h 353"/>
              <a:gd name="T8" fmla="*/ 13 w 204"/>
              <a:gd name="T9" fmla="*/ 197 h 353"/>
              <a:gd name="T10" fmla="*/ 20 w 204"/>
              <a:gd name="T11" fmla="*/ 224 h 353"/>
              <a:gd name="T12" fmla="*/ 20 w 204"/>
              <a:gd name="T13" fmla="*/ 217 h 353"/>
              <a:gd name="T14" fmla="*/ 27 w 204"/>
              <a:gd name="T15" fmla="*/ 210 h 353"/>
              <a:gd name="T16" fmla="*/ 34 w 204"/>
              <a:gd name="T17" fmla="*/ 190 h 353"/>
              <a:gd name="T18" fmla="*/ 34 w 204"/>
              <a:gd name="T19" fmla="*/ 190 h 353"/>
              <a:gd name="T20" fmla="*/ 40 w 204"/>
              <a:gd name="T21" fmla="*/ 204 h 353"/>
              <a:gd name="T22" fmla="*/ 40 w 204"/>
              <a:gd name="T23" fmla="*/ 129 h 353"/>
              <a:gd name="T24" fmla="*/ 40 w 204"/>
              <a:gd name="T25" fmla="*/ 217 h 353"/>
              <a:gd name="T26" fmla="*/ 47 w 204"/>
              <a:gd name="T27" fmla="*/ 170 h 353"/>
              <a:gd name="T28" fmla="*/ 47 w 204"/>
              <a:gd name="T29" fmla="*/ 204 h 353"/>
              <a:gd name="T30" fmla="*/ 54 w 204"/>
              <a:gd name="T31" fmla="*/ 204 h 353"/>
              <a:gd name="T32" fmla="*/ 54 w 204"/>
              <a:gd name="T33" fmla="*/ 183 h 353"/>
              <a:gd name="T34" fmla="*/ 61 w 204"/>
              <a:gd name="T35" fmla="*/ 210 h 353"/>
              <a:gd name="T36" fmla="*/ 61 w 204"/>
              <a:gd name="T37" fmla="*/ 217 h 353"/>
              <a:gd name="T38" fmla="*/ 68 w 204"/>
              <a:gd name="T39" fmla="*/ 231 h 353"/>
              <a:gd name="T40" fmla="*/ 68 w 204"/>
              <a:gd name="T41" fmla="*/ 217 h 353"/>
              <a:gd name="T42" fmla="*/ 74 w 204"/>
              <a:gd name="T43" fmla="*/ 170 h 353"/>
              <a:gd name="T44" fmla="*/ 74 w 204"/>
              <a:gd name="T45" fmla="*/ 204 h 353"/>
              <a:gd name="T46" fmla="*/ 81 w 204"/>
              <a:gd name="T47" fmla="*/ 231 h 353"/>
              <a:gd name="T48" fmla="*/ 88 w 204"/>
              <a:gd name="T49" fmla="*/ 217 h 353"/>
              <a:gd name="T50" fmla="*/ 88 w 204"/>
              <a:gd name="T51" fmla="*/ 149 h 353"/>
              <a:gd name="T52" fmla="*/ 95 w 204"/>
              <a:gd name="T53" fmla="*/ 217 h 353"/>
              <a:gd name="T54" fmla="*/ 95 w 204"/>
              <a:gd name="T55" fmla="*/ 224 h 353"/>
              <a:gd name="T56" fmla="*/ 102 w 204"/>
              <a:gd name="T57" fmla="*/ 224 h 353"/>
              <a:gd name="T58" fmla="*/ 102 w 204"/>
              <a:gd name="T59" fmla="*/ 183 h 353"/>
              <a:gd name="T60" fmla="*/ 108 w 204"/>
              <a:gd name="T61" fmla="*/ 244 h 353"/>
              <a:gd name="T62" fmla="*/ 108 w 204"/>
              <a:gd name="T63" fmla="*/ 238 h 353"/>
              <a:gd name="T64" fmla="*/ 115 w 204"/>
              <a:gd name="T65" fmla="*/ 197 h 353"/>
              <a:gd name="T66" fmla="*/ 115 w 204"/>
              <a:gd name="T67" fmla="*/ 305 h 353"/>
              <a:gd name="T68" fmla="*/ 115 w 204"/>
              <a:gd name="T69" fmla="*/ 102 h 353"/>
              <a:gd name="T70" fmla="*/ 122 w 204"/>
              <a:gd name="T71" fmla="*/ 271 h 353"/>
              <a:gd name="T72" fmla="*/ 122 w 204"/>
              <a:gd name="T73" fmla="*/ 183 h 353"/>
              <a:gd name="T74" fmla="*/ 129 w 204"/>
              <a:gd name="T75" fmla="*/ 244 h 353"/>
              <a:gd name="T76" fmla="*/ 129 w 204"/>
              <a:gd name="T77" fmla="*/ 109 h 353"/>
              <a:gd name="T78" fmla="*/ 136 w 204"/>
              <a:gd name="T79" fmla="*/ 217 h 353"/>
              <a:gd name="T80" fmla="*/ 136 w 204"/>
              <a:gd name="T81" fmla="*/ 217 h 353"/>
              <a:gd name="T82" fmla="*/ 142 w 204"/>
              <a:gd name="T83" fmla="*/ 204 h 353"/>
              <a:gd name="T84" fmla="*/ 142 w 204"/>
              <a:gd name="T85" fmla="*/ 292 h 353"/>
              <a:gd name="T86" fmla="*/ 149 w 204"/>
              <a:gd name="T87" fmla="*/ 143 h 353"/>
              <a:gd name="T88" fmla="*/ 149 w 204"/>
              <a:gd name="T89" fmla="*/ 217 h 353"/>
              <a:gd name="T90" fmla="*/ 156 w 204"/>
              <a:gd name="T91" fmla="*/ 176 h 353"/>
              <a:gd name="T92" fmla="*/ 163 w 204"/>
              <a:gd name="T93" fmla="*/ 197 h 353"/>
              <a:gd name="T94" fmla="*/ 163 w 204"/>
              <a:gd name="T95" fmla="*/ 224 h 353"/>
              <a:gd name="T96" fmla="*/ 170 w 204"/>
              <a:gd name="T97" fmla="*/ 224 h 353"/>
              <a:gd name="T98" fmla="*/ 170 w 204"/>
              <a:gd name="T99" fmla="*/ 231 h 353"/>
              <a:gd name="T100" fmla="*/ 176 w 204"/>
              <a:gd name="T101" fmla="*/ 149 h 353"/>
              <a:gd name="T102" fmla="*/ 176 w 204"/>
              <a:gd name="T103" fmla="*/ 326 h 353"/>
              <a:gd name="T104" fmla="*/ 183 w 204"/>
              <a:gd name="T105" fmla="*/ 190 h 353"/>
              <a:gd name="T106" fmla="*/ 183 w 204"/>
              <a:gd name="T107" fmla="*/ 265 h 353"/>
              <a:gd name="T108" fmla="*/ 190 w 204"/>
              <a:gd name="T109" fmla="*/ 163 h 353"/>
              <a:gd name="T110" fmla="*/ 190 w 204"/>
              <a:gd name="T111" fmla="*/ 217 h 353"/>
              <a:gd name="T112" fmla="*/ 197 w 204"/>
              <a:gd name="T113" fmla="*/ 143 h 353"/>
              <a:gd name="T114" fmla="*/ 197 w 204"/>
              <a:gd name="T115" fmla="*/ 271 h 353"/>
              <a:gd name="T116" fmla="*/ 197 w 204"/>
              <a:gd name="T117" fmla="*/ 204 h 353"/>
              <a:gd name="T118" fmla="*/ 204 w 204"/>
              <a:gd name="T119" fmla="*/ 244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 h="353">
                <a:moveTo>
                  <a:pt x="0" y="170"/>
                </a:moveTo>
                <a:lnTo>
                  <a:pt x="0" y="170"/>
                </a:lnTo>
                <a:lnTo>
                  <a:pt x="0" y="176"/>
                </a:lnTo>
                <a:lnTo>
                  <a:pt x="0" y="170"/>
                </a:lnTo>
                <a:lnTo>
                  <a:pt x="0" y="163"/>
                </a:lnTo>
                <a:lnTo>
                  <a:pt x="0" y="170"/>
                </a:lnTo>
                <a:lnTo>
                  <a:pt x="0" y="176"/>
                </a:lnTo>
                <a:lnTo>
                  <a:pt x="0" y="183"/>
                </a:lnTo>
                <a:lnTo>
                  <a:pt x="0" y="190"/>
                </a:lnTo>
                <a:lnTo>
                  <a:pt x="0" y="204"/>
                </a:lnTo>
                <a:lnTo>
                  <a:pt x="0" y="217"/>
                </a:lnTo>
                <a:lnTo>
                  <a:pt x="0" y="238"/>
                </a:lnTo>
                <a:lnTo>
                  <a:pt x="0" y="244"/>
                </a:lnTo>
                <a:lnTo>
                  <a:pt x="0" y="251"/>
                </a:lnTo>
                <a:lnTo>
                  <a:pt x="0" y="244"/>
                </a:lnTo>
                <a:lnTo>
                  <a:pt x="0" y="231"/>
                </a:lnTo>
                <a:lnTo>
                  <a:pt x="0" y="224"/>
                </a:lnTo>
                <a:lnTo>
                  <a:pt x="0" y="217"/>
                </a:lnTo>
                <a:lnTo>
                  <a:pt x="0" y="204"/>
                </a:lnTo>
                <a:lnTo>
                  <a:pt x="0" y="197"/>
                </a:lnTo>
                <a:lnTo>
                  <a:pt x="0" y="190"/>
                </a:lnTo>
                <a:lnTo>
                  <a:pt x="0" y="183"/>
                </a:lnTo>
                <a:lnTo>
                  <a:pt x="0" y="170"/>
                </a:lnTo>
                <a:lnTo>
                  <a:pt x="0" y="176"/>
                </a:lnTo>
                <a:lnTo>
                  <a:pt x="0" y="170"/>
                </a:lnTo>
                <a:lnTo>
                  <a:pt x="0" y="176"/>
                </a:lnTo>
                <a:lnTo>
                  <a:pt x="6" y="183"/>
                </a:lnTo>
                <a:lnTo>
                  <a:pt x="6" y="190"/>
                </a:lnTo>
                <a:lnTo>
                  <a:pt x="6" y="197"/>
                </a:lnTo>
                <a:lnTo>
                  <a:pt x="6" y="204"/>
                </a:lnTo>
                <a:lnTo>
                  <a:pt x="6" y="217"/>
                </a:lnTo>
                <a:lnTo>
                  <a:pt x="6" y="224"/>
                </a:lnTo>
                <a:lnTo>
                  <a:pt x="6" y="217"/>
                </a:lnTo>
                <a:lnTo>
                  <a:pt x="6" y="210"/>
                </a:lnTo>
                <a:lnTo>
                  <a:pt x="6" y="204"/>
                </a:lnTo>
                <a:lnTo>
                  <a:pt x="6" y="210"/>
                </a:lnTo>
                <a:lnTo>
                  <a:pt x="6" y="217"/>
                </a:lnTo>
                <a:lnTo>
                  <a:pt x="6" y="224"/>
                </a:lnTo>
                <a:lnTo>
                  <a:pt x="6" y="238"/>
                </a:lnTo>
                <a:lnTo>
                  <a:pt x="6" y="231"/>
                </a:lnTo>
                <a:lnTo>
                  <a:pt x="6" y="224"/>
                </a:lnTo>
                <a:lnTo>
                  <a:pt x="6" y="231"/>
                </a:lnTo>
                <a:lnTo>
                  <a:pt x="6" y="238"/>
                </a:lnTo>
                <a:lnTo>
                  <a:pt x="6" y="231"/>
                </a:lnTo>
                <a:lnTo>
                  <a:pt x="6" y="224"/>
                </a:lnTo>
                <a:lnTo>
                  <a:pt x="6" y="217"/>
                </a:lnTo>
                <a:lnTo>
                  <a:pt x="6" y="210"/>
                </a:lnTo>
                <a:lnTo>
                  <a:pt x="6" y="204"/>
                </a:lnTo>
                <a:lnTo>
                  <a:pt x="6" y="190"/>
                </a:lnTo>
                <a:lnTo>
                  <a:pt x="6" y="176"/>
                </a:lnTo>
                <a:lnTo>
                  <a:pt x="6" y="170"/>
                </a:lnTo>
                <a:lnTo>
                  <a:pt x="6" y="163"/>
                </a:lnTo>
                <a:lnTo>
                  <a:pt x="6" y="156"/>
                </a:lnTo>
                <a:lnTo>
                  <a:pt x="13" y="163"/>
                </a:lnTo>
                <a:lnTo>
                  <a:pt x="13" y="170"/>
                </a:lnTo>
                <a:lnTo>
                  <a:pt x="13" y="163"/>
                </a:lnTo>
                <a:lnTo>
                  <a:pt x="13" y="170"/>
                </a:lnTo>
                <a:lnTo>
                  <a:pt x="13" y="176"/>
                </a:lnTo>
                <a:lnTo>
                  <a:pt x="13" y="183"/>
                </a:lnTo>
                <a:lnTo>
                  <a:pt x="13" y="176"/>
                </a:lnTo>
                <a:lnTo>
                  <a:pt x="13" y="170"/>
                </a:lnTo>
                <a:lnTo>
                  <a:pt x="13" y="163"/>
                </a:lnTo>
                <a:lnTo>
                  <a:pt x="13" y="149"/>
                </a:lnTo>
                <a:lnTo>
                  <a:pt x="13" y="143"/>
                </a:lnTo>
                <a:lnTo>
                  <a:pt x="13" y="149"/>
                </a:lnTo>
                <a:lnTo>
                  <a:pt x="13" y="156"/>
                </a:lnTo>
                <a:lnTo>
                  <a:pt x="13" y="163"/>
                </a:lnTo>
                <a:lnTo>
                  <a:pt x="13" y="170"/>
                </a:lnTo>
                <a:lnTo>
                  <a:pt x="13" y="183"/>
                </a:lnTo>
                <a:lnTo>
                  <a:pt x="13" y="204"/>
                </a:lnTo>
                <a:lnTo>
                  <a:pt x="13" y="224"/>
                </a:lnTo>
                <a:lnTo>
                  <a:pt x="13" y="251"/>
                </a:lnTo>
                <a:lnTo>
                  <a:pt x="13" y="265"/>
                </a:lnTo>
                <a:lnTo>
                  <a:pt x="13" y="278"/>
                </a:lnTo>
                <a:lnTo>
                  <a:pt x="13" y="292"/>
                </a:lnTo>
                <a:lnTo>
                  <a:pt x="13" y="299"/>
                </a:lnTo>
                <a:lnTo>
                  <a:pt x="13" y="305"/>
                </a:lnTo>
                <a:lnTo>
                  <a:pt x="13" y="312"/>
                </a:lnTo>
                <a:lnTo>
                  <a:pt x="13" y="305"/>
                </a:lnTo>
                <a:lnTo>
                  <a:pt x="13" y="299"/>
                </a:lnTo>
                <a:lnTo>
                  <a:pt x="13" y="278"/>
                </a:lnTo>
                <a:lnTo>
                  <a:pt x="13" y="258"/>
                </a:lnTo>
                <a:lnTo>
                  <a:pt x="13" y="238"/>
                </a:lnTo>
                <a:lnTo>
                  <a:pt x="13" y="217"/>
                </a:lnTo>
                <a:lnTo>
                  <a:pt x="13" y="197"/>
                </a:lnTo>
                <a:lnTo>
                  <a:pt x="13" y="183"/>
                </a:lnTo>
                <a:lnTo>
                  <a:pt x="20" y="190"/>
                </a:lnTo>
                <a:lnTo>
                  <a:pt x="20" y="183"/>
                </a:lnTo>
                <a:lnTo>
                  <a:pt x="20" y="176"/>
                </a:lnTo>
                <a:lnTo>
                  <a:pt x="20" y="163"/>
                </a:lnTo>
                <a:lnTo>
                  <a:pt x="20" y="156"/>
                </a:lnTo>
                <a:lnTo>
                  <a:pt x="20" y="149"/>
                </a:lnTo>
                <a:lnTo>
                  <a:pt x="20" y="156"/>
                </a:lnTo>
                <a:lnTo>
                  <a:pt x="20" y="149"/>
                </a:lnTo>
                <a:lnTo>
                  <a:pt x="20" y="156"/>
                </a:lnTo>
                <a:lnTo>
                  <a:pt x="20" y="163"/>
                </a:lnTo>
                <a:lnTo>
                  <a:pt x="20" y="176"/>
                </a:lnTo>
                <a:lnTo>
                  <a:pt x="20" y="190"/>
                </a:lnTo>
                <a:lnTo>
                  <a:pt x="20" y="197"/>
                </a:lnTo>
                <a:lnTo>
                  <a:pt x="20" y="204"/>
                </a:lnTo>
                <a:lnTo>
                  <a:pt x="20" y="217"/>
                </a:lnTo>
                <a:lnTo>
                  <a:pt x="20" y="224"/>
                </a:lnTo>
                <a:lnTo>
                  <a:pt x="20" y="231"/>
                </a:lnTo>
                <a:lnTo>
                  <a:pt x="20" y="224"/>
                </a:lnTo>
                <a:lnTo>
                  <a:pt x="20" y="217"/>
                </a:lnTo>
                <a:lnTo>
                  <a:pt x="20" y="224"/>
                </a:lnTo>
                <a:lnTo>
                  <a:pt x="20" y="231"/>
                </a:lnTo>
                <a:lnTo>
                  <a:pt x="20" y="238"/>
                </a:lnTo>
                <a:lnTo>
                  <a:pt x="20" y="258"/>
                </a:lnTo>
                <a:lnTo>
                  <a:pt x="20" y="271"/>
                </a:lnTo>
                <a:lnTo>
                  <a:pt x="20" y="285"/>
                </a:lnTo>
                <a:lnTo>
                  <a:pt x="20" y="292"/>
                </a:lnTo>
                <a:lnTo>
                  <a:pt x="20" y="285"/>
                </a:lnTo>
                <a:lnTo>
                  <a:pt x="20" y="271"/>
                </a:lnTo>
                <a:lnTo>
                  <a:pt x="20" y="265"/>
                </a:lnTo>
                <a:lnTo>
                  <a:pt x="20" y="258"/>
                </a:lnTo>
                <a:lnTo>
                  <a:pt x="20" y="244"/>
                </a:lnTo>
                <a:lnTo>
                  <a:pt x="20" y="238"/>
                </a:lnTo>
                <a:lnTo>
                  <a:pt x="20" y="217"/>
                </a:lnTo>
                <a:lnTo>
                  <a:pt x="20" y="204"/>
                </a:lnTo>
                <a:lnTo>
                  <a:pt x="27" y="190"/>
                </a:lnTo>
                <a:lnTo>
                  <a:pt x="27" y="176"/>
                </a:lnTo>
                <a:lnTo>
                  <a:pt x="27" y="170"/>
                </a:lnTo>
                <a:lnTo>
                  <a:pt x="27" y="163"/>
                </a:lnTo>
                <a:lnTo>
                  <a:pt x="27" y="156"/>
                </a:lnTo>
                <a:lnTo>
                  <a:pt x="27" y="163"/>
                </a:lnTo>
                <a:lnTo>
                  <a:pt x="27" y="170"/>
                </a:lnTo>
                <a:lnTo>
                  <a:pt x="27" y="183"/>
                </a:lnTo>
                <a:lnTo>
                  <a:pt x="27" y="190"/>
                </a:lnTo>
                <a:lnTo>
                  <a:pt x="27" y="183"/>
                </a:lnTo>
                <a:lnTo>
                  <a:pt x="27" y="176"/>
                </a:lnTo>
                <a:lnTo>
                  <a:pt x="27" y="183"/>
                </a:lnTo>
                <a:lnTo>
                  <a:pt x="27" y="197"/>
                </a:lnTo>
                <a:lnTo>
                  <a:pt x="27" y="210"/>
                </a:lnTo>
                <a:lnTo>
                  <a:pt x="27" y="217"/>
                </a:lnTo>
                <a:lnTo>
                  <a:pt x="27" y="210"/>
                </a:lnTo>
                <a:lnTo>
                  <a:pt x="27" y="204"/>
                </a:lnTo>
                <a:lnTo>
                  <a:pt x="27" y="210"/>
                </a:lnTo>
                <a:lnTo>
                  <a:pt x="27" y="217"/>
                </a:lnTo>
                <a:lnTo>
                  <a:pt x="27" y="224"/>
                </a:lnTo>
                <a:lnTo>
                  <a:pt x="27" y="231"/>
                </a:lnTo>
                <a:lnTo>
                  <a:pt x="27" y="224"/>
                </a:lnTo>
                <a:lnTo>
                  <a:pt x="27" y="217"/>
                </a:lnTo>
                <a:lnTo>
                  <a:pt x="27" y="204"/>
                </a:lnTo>
                <a:lnTo>
                  <a:pt x="27" y="190"/>
                </a:lnTo>
                <a:lnTo>
                  <a:pt x="27" y="176"/>
                </a:lnTo>
                <a:lnTo>
                  <a:pt x="34" y="170"/>
                </a:lnTo>
                <a:lnTo>
                  <a:pt x="34" y="163"/>
                </a:lnTo>
                <a:lnTo>
                  <a:pt x="34" y="156"/>
                </a:lnTo>
                <a:lnTo>
                  <a:pt x="34" y="163"/>
                </a:lnTo>
                <a:lnTo>
                  <a:pt x="34" y="170"/>
                </a:lnTo>
                <a:lnTo>
                  <a:pt x="34" y="176"/>
                </a:lnTo>
                <a:lnTo>
                  <a:pt x="34" y="190"/>
                </a:lnTo>
                <a:lnTo>
                  <a:pt x="34" y="204"/>
                </a:lnTo>
                <a:lnTo>
                  <a:pt x="34" y="224"/>
                </a:lnTo>
                <a:lnTo>
                  <a:pt x="34" y="244"/>
                </a:lnTo>
                <a:lnTo>
                  <a:pt x="34" y="258"/>
                </a:lnTo>
                <a:lnTo>
                  <a:pt x="34" y="265"/>
                </a:lnTo>
                <a:lnTo>
                  <a:pt x="34" y="251"/>
                </a:lnTo>
                <a:lnTo>
                  <a:pt x="34" y="258"/>
                </a:lnTo>
                <a:lnTo>
                  <a:pt x="34" y="265"/>
                </a:lnTo>
                <a:lnTo>
                  <a:pt x="34" y="271"/>
                </a:lnTo>
                <a:lnTo>
                  <a:pt x="34" y="265"/>
                </a:lnTo>
                <a:lnTo>
                  <a:pt x="34" y="251"/>
                </a:lnTo>
                <a:lnTo>
                  <a:pt x="34" y="238"/>
                </a:lnTo>
                <a:lnTo>
                  <a:pt x="34" y="224"/>
                </a:lnTo>
                <a:lnTo>
                  <a:pt x="34" y="217"/>
                </a:lnTo>
                <a:lnTo>
                  <a:pt x="34" y="210"/>
                </a:lnTo>
                <a:lnTo>
                  <a:pt x="34" y="197"/>
                </a:lnTo>
                <a:lnTo>
                  <a:pt x="34" y="190"/>
                </a:lnTo>
                <a:lnTo>
                  <a:pt x="34" y="176"/>
                </a:lnTo>
                <a:lnTo>
                  <a:pt x="34" y="170"/>
                </a:lnTo>
                <a:lnTo>
                  <a:pt x="34" y="163"/>
                </a:lnTo>
                <a:lnTo>
                  <a:pt x="34" y="156"/>
                </a:lnTo>
                <a:lnTo>
                  <a:pt x="34" y="143"/>
                </a:lnTo>
                <a:lnTo>
                  <a:pt x="34" y="149"/>
                </a:lnTo>
                <a:lnTo>
                  <a:pt x="34" y="156"/>
                </a:lnTo>
                <a:lnTo>
                  <a:pt x="34" y="163"/>
                </a:lnTo>
                <a:lnTo>
                  <a:pt x="34" y="176"/>
                </a:lnTo>
                <a:lnTo>
                  <a:pt x="34" y="183"/>
                </a:lnTo>
                <a:lnTo>
                  <a:pt x="34" y="190"/>
                </a:lnTo>
                <a:lnTo>
                  <a:pt x="34" y="197"/>
                </a:lnTo>
                <a:lnTo>
                  <a:pt x="34" y="204"/>
                </a:lnTo>
                <a:lnTo>
                  <a:pt x="34" y="197"/>
                </a:lnTo>
                <a:lnTo>
                  <a:pt x="40" y="190"/>
                </a:lnTo>
                <a:lnTo>
                  <a:pt x="40" y="197"/>
                </a:lnTo>
                <a:lnTo>
                  <a:pt x="40" y="204"/>
                </a:lnTo>
                <a:lnTo>
                  <a:pt x="40" y="210"/>
                </a:lnTo>
                <a:lnTo>
                  <a:pt x="40" y="217"/>
                </a:lnTo>
                <a:lnTo>
                  <a:pt x="40" y="224"/>
                </a:lnTo>
                <a:lnTo>
                  <a:pt x="40" y="231"/>
                </a:lnTo>
                <a:lnTo>
                  <a:pt x="40" y="238"/>
                </a:lnTo>
                <a:lnTo>
                  <a:pt x="40" y="244"/>
                </a:lnTo>
                <a:lnTo>
                  <a:pt x="40" y="251"/>
                </a:lnTo>
                <a:lnTo>
                  <a:pt x="40" y="238"/>
                </a:lnTo>
                <a:lnTo>
                  <a:pt x="40" y="217"/>
                </a:lnTo>
                <a:lnTo>
                  <a:pt x="40" y="204"/>
                </a:lnTo>
                <a:lnTo>
                  <a:pt x="40" y="190"/>
                </a:lnTo>
                <a:lnTo>
                  <a:pt x="40" y="176"/>
                </a:lnTo>
                <a:lnTo>
                  <a:pt x="40" y="170"/>
                </a:lnTo>
                <a:lnTo>
                  <a:pt x="40" y="163"/>
                </a:lnTo>
                <a:lnTo>
                  <a:pt x="40" y="156"/>
                </a:lnTo>
                <a:lnTo>
                  <a:pt x="40" y="143"/>
                </a:lnTo>
                <a:lnTo>
                  <a:pt x="40" y="129"/>
                </a:lnTo>
                <a:lnTo>
                  <a:pt x="40" y="122"/>
                </a:lnTo>
                <a:lnTo>
                  <a:pt x="40" y="136"/>
                </a:lnTo>
                <a:lnTo>
                  <a:pt x="40" y="149"/>
                </a:lnTo>
                <a:lnTo>
                  <a:pt x="40" y="163"/>
                </a:lnTo>
                <a:lnTo>
                  <a:pt x="40" y="183"/>
                </a:lnTo>
                <a:lnTo>
                  <a:pt x="40" y="210"/>
                </a:lnTo>
                <a:lnTo>
                  <a:pt x="40" y="238"/>
                </a:lnTo>
                <a:lnTo>
                  <a:pt x="40" y="265"/>
                </a:lnTo>
                <a:lnTo>
                  <a:pt x="40" y="285"/>
                </a:lnTo>
                <a:lnTo>
                  <a:pt x="40" y="292"/>
                </a:lnTo>
                <a:lnTo>
                  <a:pt x="40" y="299"/>
                </a:lnTo>
                <a:lnTo>
                  <a:pt x="40" y="305"/>
                </a:lnTo>
                <a:lnTo>
                  <a:pt x="40" y="285"/>
                </a:lnTo>
                <a:lnTo>
                  <a:pt x="40" y="265"/>
                </a:lnTo>
                <a:lnTo>
                  <a:pt x="40" y="244"/>
                </a:lnTo>
                <a:lnTo>
                  <a:pt x="40" y="224"/>
                </a:lnTo>
                <a:lnTo>
                  <a:pt x="40" y="217"/>
                </a:lnTo>
                <a:lnTo>
                  <a:pt x="40" y="197"/>
                </a:lnTo>
                <a:lnTo>
                  <a:pt x="40" y="176"/>
                </a:lnTo>
                <a:lnTo>
                  <a:pt x="40" y="163"/>
                </a:lnTo>
                <a:lnTo>
                  <a:pt x="40" y="156"/>
                </a:lnTo>
                <a:lnTo>
                  <a:pt x="40" y="163"/>
                </a:lnTo>
                <a:lnTo>
                  <a:pt x="47" y="170"/>
                </a:lnTo>
                <a:lnTo>
                  <a:pt x="47" y="163"/>
                </a:lnTo>
                <a:lnTo>
                  <a:pt x="47" y="149"/>
                </a:lnTo>
                <a:lnTo>
                  <a:pt x="47" y="136"/>
                </a:lnTo>
                <a:lnTo>
                  <a:pt x="47" y="129"/>
                </a:lnTo>
                <a:lnTo>
                  <a:pt x="47" y="136"/>
                </a:lnTo>
                <a:lnTo>
                  <a:pt x="47" y="143"/>
                </a:lnTo>
                <a:lnTo>
                  <a:pt x="47" y="156"/>
                </a:lnTo>
                <a:lnTo>
                  <a:pt x="47" y="143"/>
                </a:lnTo>
                <a:lnTo>
                  <a:pt x="47" y="149"/>
                </a:lnTo>
                <a:lnTo>
                  <a:pt x="47" y="163"/>
                </a:lnTo>
                <a:lnTo>
                  <a:pt x="47" y="170"/>
                </a:lnTo>
                <a:lnTo>
                  <a:pt x="47" y="183"/>
                </a:lnTo>
                <a:lnTo>
                  <a:pt x="47" y="197"/>
                </a:lnTo>
                <a:lnTo>
                  <a:pt x="47" y="217"/>
                </a:lnTo>
                <a:lnTo>
                  <a:pt x="47" y="244"/>
                </a:lnTo>
                <a:lnTo>
                  <a:pt x="47" y="258"/>
                </a:lnTo>
                <a:lnTo>
                  <a:pt x="47" y="265"/>
                </a:lnTo>
                <a:lnTo>
                  <a:pt x="47" y="271"/>
                </a:lnTo>
                <a:lnTo>
                  <a:pt x="47" y="278"/>
                </a:lnTo>
                <a:lnTo>
                  <a:pt x="47" y="285"/>
                </a:lnTo>
                <a:lnTo>
                  <a:pt x="47" y="292"/>
                </a:lnTo>
                <a:lnTo>
                  <a:pt x="47" y="299"/>
                </a:lnTo>
                <a:lnTo>
                  <a:pt x="47" y="292"/>
                </a:lnTo>
                <a:lnTo>
                  <a:pt x="47" y="285"/>
                </a:lnTo>
                <a:lnTo>
                  <a:pt x="47" y="271"/>
                </a:lnTo>
                <a:lnTo>
                  <a:pt x="47" y="251"/>
                </a:lnTo>
                <a:lnTo>
                  <a:pt x="47" y="224"/>
                </a:lnTo>
                <a:lnTo>
                  <a:pt x="47" y="204"/>
                </a:lnTo>
                <a:lnTo>
                  <a:pt x="47" y="190"/>
                </a:lnTo>
                <a:lnTo>
                  <a:pt x="47" y="170"/>
                </a:lnTo>
                <a:lnTo>
                  <a:pt x="47" y="156"/>
                </a:lnTo>
                <a:lnTo>
                  <a:pt x="47" y="149"/>
                </a:lnTo>
                <a:lnTo>
                  <a:pt x="47" y="143"/>
                </a:lnTo>
                <a:lnTo>
                  <a:pt x="47" y="136"/>
                </a:lnTo>
                <a:lnTo>
                  <a:pt x="47" y="129"/>
                </a:lnTo>
                <a:lnTo>
                  <a:pt x="47" y="136"/>
                </a:lnTo>
                <a:lnTo>
                  <a:pt x="47" y="143"/>
                </a:lnTo>
                <a:lnTo>
                  <a:pt x="47" y="156"/>
                </a:lnTo>
                <a:lnTo>
                  <a:pt x="47" y="170"/>
                </a:lnTo>
                <a:lnTo>
                  <a:pt x="54" y="176"/>
                </a:lnTo>
                <a:lnTo>
                  <a:pt x="54" y="183"/>
                </a:lnTo>
                <a:lnTo>
                  <a:pt x="54" y="190"/>
                </a:lnTo>
                <a:lnTo>
                  <a:pt x="54" y="204"/>
                </a:lnTo>
                <a:lnTo>
                  <a:pt x="54" y="197"/>
                </a:lnTo>
                <a:lnTo>
                  <a:pt x="54" y="204"/>
                </a:lnTo>
                <a:lnTo>
                  <a:pt x="54" y="210"/>
                </a:lnTo>
                <a:lnTo>
                  <a:pt x="54" y="217"/>
                </a:lnTo>
                <a:lnTo>
                  <a:pt x="54" y="224"/>
                </a:lnTo>
                <a:lnTo>
                  <a:pt x="54" y="231"/>
                </a:lnTo>
                <a:lnTo>
                  <a:pt x="54" y="238"/>
                </a:lnTo>
                <a:lnTo>
                  <a:pt x="54" y="251"/>
                </a:lnTo>
                <a:lnTo>
                  <a:pt x="54" y="265"/>
                </a:lnTo>
                <a:lnTo>
                  <a:pt x="54" y="258"/>
                </a:lnTo>
                <a:lnTo>
                  <a:pt x="54" y="251"/>
                </a:lnTo>
                <a:lnTo>
                  <a:pt x="54" y="244"/>
                </a:lnTo>
                <a:lnTo>
                  <a:pt x="54" y="238"/>
                </a:lnTo>
                <a:lnTo>
                  <a:pt x="54" y="224"/>
                </a:lnTo>
                <a:lnTo>
                  <a:pt x="54" y="217"/>
                </a:lnTo>
                <a:lnTo>
                  <a:pt x="54" y="210"/>
                </a:lnTo>
                <a:lnTo>
                  <a:pt x="54" y="204"/>
                </a:lnTo>
                <a:lnTo>
                  <a:pt x="54" y="197"/>
                </a:lnTo>
                <a:lnTo>
                  <a:pt x="54" y="183"/>
                </a:lnTo>
                <a:lnTo>
                  <a:pt x="54" y="176"/>
                </a:lnTo>
                <a:lnTo>
                  <a:pt x="54" y="170"/>
                </a:lnTo>
                <a:lnTo>
                  <a:pt x="54" y="163"/>
                </a:lnTo>
                <a:lnTo>
                  <a:pt x="54" y="170"/>
                </a:lnTo>
                <a:lnTo>
                  <a:pt x="54" y="176"/>
                </a:lnTo>
                <a:lnTo>
                  <a:pt x="61" y="183"/>
                </a:lnTo>
                <a:lnTo>
                  <a:pt x="61" y="190"/>
                </a:lnTo>
                <a:lnTo>
                  <a:pt x="61" y="204"/>
                </a:lnTo>
                <a:lnTo>
                  <a:pt x="61" y="210"/>
                </a:lnTo>
                <a:lnTo>
                  <a:pt x="61" y="217"/>
                </a:lnTo>
                <a:lnTo>
                  <a:pt x="61" y="210"/>
                </a:lnTo>
                <a:lnTo>
                  <a:pt x="61" y="217"/>
                </a:lnTo>
                <a:lnTo>
                  <a:pt x="61" y="224"/>
                </a:lnTo>
                <a:lnTo>
                  <a:pt x="61" y="231"/>
                </a:lnTo>
                <a:lnTo>
                  <a:pt x="61" y="224"/>
                </a:lnTo>
                <a:lnTo>
                  <a:pt x="61" y="217"/>
                </a:lnTo>
                <a:lnTo>
                  <a:pt x="61" y="210"/>
                </a:lnTo>
                <a:lnTo>
                  <a:pt x="61" y="204"/>
                </a:lnTo>
                <a:lnTo>
                  <a:pt x="61" y="197"/>
                </a:lnTo>
                <a:lnTo>
                  <a:pt x="61" y="204"/>
                </a:lnTo>
                <a:lnTo>
                  <a:pt x="61" y="210"/>
                </a:lnTo>
                <a:lnTo>
                  <a:pt x="61" y="217"/>
                </a:lnTo>
                <a:lnTo>
                  <a:pt x="61" y="224"/>
                </a:lnTo>
                <a:lnTo>
                  <a:pt x="61" y="231"/>
                </a:lnTo>
                <a:lnTo>
                  <a:pt x="61" y="238"/>
                </a:lnTo>
                <a:lnTo>
                  <a:pt x="61" y="244"/>
                </a:lnTo>
                <a:lnTo>
                  <a:pt x="61" y="251"/>
                </a:lnTo>
                <a:lnTo>
                  <a:pt x="61" y="258"/>
                </a:lnTo>
                <a:lnTo>
                  <a:pt x="61" y="271"/>
                </a:lnTo>
                <a:lnTo>
                  <a:pt x="61" y="265"/>
                </a:lnTo>
                <a:lnTo>
                  <a:pt x="61" y="251"/>
                </a:lnTo>
                <a:lnTo>
                  <a:pt x="61" y="231"/>
                </a:lnTo>
                <a:lnTo>
                  <a:pt x="61" y="224"/>
                </a:lnTo>
                <a:lnTo>
                  <a:pt x="61" y="217"/>
                </a:lnTo>
                <a:lnTo>
                  <a:pt x="61" y="197"/>
                </a:lnTo>
                <a:lnTo>
                  <a:pt x="61" y="176"/>
                </a:lnTo>
                <a:lnTo>
                  <a:pt x="61" y="163"/>
                </a:lnTo>
                <a:lnTo>
                  <a:pt x="61" y="149"/>
                </a:lnTo>
                <a:lnTo>
                  <a:pt x="61" y="143"/>
                </a:lnTo>
                <a:lnTo>
                  <a:pt x="61" y="129"/>
                </a:lnTo>
                <a:lnTo>
                  <a:pt x="61" y="122"/>
                </a:lnTo>
                <a:lnTo>
                  <a:pt x="68" y="115"/>
                </a:lnTo>
                <a:lnTo>
                  <a:pt x="68" y="122"/>
                </a:lnTo>
                <a:lnTo>
                  <a:pt x="68" y="129"/>
                </a:lnTo>
                <a:lnTo>
                  <a:pt x="68" y="143"/>
                </a:lnTo>
                <a:lnTo>
                  <a:pt x="68" y="149"/>
                </a:lnTo>
                <a:lnTo>
                  <a:pt x="68" y="163"/>
                </a:lnTo>
                <a:lnTo>
                  <a:pt x="68" y="183"/>
                </a:lnTo>
                <a:lnTo>
                  <a:pt x="68" y="210"/>
                </a:lnTo>
                <a:lnTo>
                  <a:pt x="68" y="224"/>
                </a:lnTo>
                <a:lnTo>
                  <a:pt x="68" y="231"/>
                </a:lnTo>
                <a:lnTo>
                  <a:pt x="68" y="238"/>
                </a:lnTo>
                <a:lnTo>
                  <a:pt x="68" y="244"/>
                </a:lnTo>
                <a:lnTo>
                  <a:pt x="68" y="265"/>
                </a:lnTo>
                <a:lnTo>
                  <a:pt x="68" y="271"/>
                </a:lnTo>
                <a:lnTo>
                  <a:pt x="68" y="265"/>
                </a:lnTo>
                <a:lnTo>
                  <a:pt x="68" y="258"/>
                </a:lnTo>
                <a:lnTo>
                  <a:pt x="68" y="251"/>
                </a:lnTo>
                <a:lnTo>
                  <a:pt x="68" y="238"/>
                </a:lnTo>
                <a:lnTo>
                  <a:pt x="68" y="224"/>
                </a:lnTo>
                <a:lnTo>
                  <a:pt x="68" y="210"/>
                </a:lnTo>
                <a:lnTo>
                  <a:pt x="68" y="204"/>
                </a:lnTo>
                <a:lnTo>
                  <a:pt x="68" y="197"/>
                </a:lnTo>
                <a:lnTo>
                  <a:pt x="68" y="204"/>
                </a:lnTo>
                <a:lnTo>
                  <a:pt x="68" y="210"/>
                </a:lnTo>
                <a:lnTo>
                  <a:pt x="68" y="217"/>
                </a:lnTo>
                <a:lnTo>
                  <a:pt x="68" y="210"/>
                </a:lnTo>
                <a:lnTo>
                  <a:pt x="68" y="217"/>
                </a:lnTo>
                <a:lnTo>
                  <a:pt x="68" y="224"/>
                </a:lnTo>
                <a:lnTo>
                  <a:pt x="68" y="210"/>
                </a:lnTo>
                <a:lnTo>
                  <a:pt x="68" y="197"/>
                </a:lnTo>
                <a:lnTo>
                  <a:pt x="68" y="190"/>
                </a:lnTo>
                <a:lnTo>
                  <a:pt x="68" y="183"/>
                </a:lnTo>
                <a:lnTo>
                  <a:pt x="74" y="176"/>
                </a:lnTo>
                <a:lnTo>
                  <a:pt x="74" y="170"/>
                </a:lnTo>
                <a:lnTo>
                  <a:pt x="74" y="163"/>
                </a:lnTo>
                <a:lnTo>
                  <a:pt x="74" y="170"/>
                </a:lnTo>
                <a:lnTo>
                  <a:pt x="74" y="176"/>
                </a:lnTo>
                <a:lnTo>
                  <a:pt x="74" y="183"/>
                </a:lnTo>
                <a:lnTo>
                  <a:pt x="74" y="190"/>
                </a:lnTo>
                <a:lnTo>
                  <a:pt x="74" y="183"/>
                </a:lnTo>
                <a:lnTo>
                  <a:pt x="74" y="176"/>
                </a:lnTo>
                <a:lnTo>
                  <a:pt x="74" y="170"/>
                </a:lnTo>
                <a:lnTo>
                  <a:pt x="74" y="163"/>
                </a:lnTo>
                <a:lnTo>
                  <a:pt x="74" y="170"/>
                </a:lnTo>
                <a:lnTo>
                  <a:pt x="74" y="176"/>
                </a:lnTo>
                <a:lnTo>
                  <a:pt x="74" y="183"/>
                </a:lnTo>
                <a:lnTo>
                  <a:pt x="74" y="197"/>
                </a:lnTo>
                <a:lnTo>
                  <a:pt x="74" y="217"/>
                </a:lnTo>
                <a:lnTo>
                  <a:pt x="74" y="231"/>
                </a:lnTo>
                <a:lnTo>
                  <a:pt x="74" y="238"/>
                </a:lnTo>
                <a:lnTo>
                  <a:pt x="74" y="244"/>
                </a:lnTo>
                <a:lnTo>
                  <a:pt x="74" y="258"/>
                </a:lnTo>
                <a:lnTo>
                  <a:pt x="74" y="271"/>
                </a:lnTo>
                <a:lnTo>
                  <a:pt x="74" y="285"/>
                </a:lnTo>
                <a:lnTo>
                  <a:pt x="74" y="271"/>
                </a:lnTo>
                <a:lnTo>
                  <a:pt x="74" y="258"/>
                </a:lnTo>
                <a:lnTo>
                  <a:pt x="74" y="244"/>
                </a:lnTo>
                <a:lnTo>
                  <a:pt x="74" y="231"/>
                </a:lnTo>
                <a:lnTo>
                  <a:pt x="74" y="217"/>
                </a:lnTo>
                <a:lnTo>
                  <a:pt x="74" y="210"/>
                </a:lnTo>
                <a:lnTo>
                  <a:pt x="74" y="204"/>
                </a:lnTo>
                <a:lnTo>
                  <a:pt x="74" y="197"/>
                </a:lnTo>
                <a:lnTo>
                  <a:pt x="74" y="183"/>
                </a:lnTo>
                <a:lnTo>
                  <a:pt x="81" y="176"/>
                </a:lnTo>
                <a:lnTo>
                  <a:pt x="81" y="170"/>
                </a:lnTo>
                <a:lnTo>
                  <a:pt x="81" y="176"/>
                </a:lnTo>
                <a:lnTo>
                  <a:pt x="81" y="183"/>
                </a:lnTo>
                <a:lnTo>
                  <a:pt x="81" y="190"/>
                </a:lnTo>
                <a:lnTo>
                  <a:pt x="81" y="204"/>
                </a:lnTo>
                <a:lnTo>
                  <a:pt x="81" y="217"/>
                </a:lnTo>
                <a:lnTo>
                  <a:pt x="81" y="224"/>
                </a:lnTo>
                <a:lnTo>
                  <a:pt x="81" y="231"/>
                </a:lnTo>
                <a:lnTo>
                  <a:pt x="81" y="238"/>
                </a:lnTo>
                <a:lnTo>
                  <a:pt x="81" y="251"/>
                </a:lnTo>
                <a:lnTo>
                  <a:pt x="81" y="258"/>
                </a:lnTo>
                <a:lnTo>
                  <a:pt x="81" y="251"/>
                </a:lnTo>
                <a:lnTo>
                  <a:pt x="81" y="244"/>
                </a:lnTo>
                <a:lnTo>
                  <a:pt x="81" y="231"/>
                </a:lnTo>
                <a:lnTo>
                  <a:pt x="81" y="217"/>
                </a:lnTo>
                <a:lnTo>
                  <a:pt x="81" y="197"/>
                </a:lnTo>
                <a:lnTo>
                  <a:pt x="81" y="176"/>
                </a:lnTo>
                <a:lnTo>
                  <a:pt x="81" y="170"/>
                </a:lnTo>
                <a:lnTo>
                  <a:pt x="81" y="163"/>
                </a:lnTo>
                <a:lnTo>
                  <a:pt x="81" y="170"/>
                </a:lnTo>
                <a:lnTo>
                  <a:pt x="81" y="163"/>
                </a:lnTo>
                <a:lnTo>
                  <a:pt x="81" y="170"/>
                </a:lnTo>
                <a:lnTo>
                  <a:pt x="81" y="176"/>
                </a:lnTo>
                <a:lnTo>
                  <a:pt x="81" y="190"/>
                </a:lnTo>
                <a:lnTo>
                  <a:pt x="81" y="204"/>
                </a:lnTo>
                <a:lnTo>
                  <a:pt x="81" y="210"/>
                </a:lnTo>
                <a:lnTo>
                  <a:pt x="81" y="204"/>
                </a:lnTo>
                <a:lnTo>
                  <a:pt x="81" y="197"/>
                </a:lnTo>
                <a:lnTo>
                  <a:pt x="81" y="204"/>
                </a:lnTo>
                <a:lnTo>
                  <a:pt x="88" y="210"/>
                </a:lnTo>
                <a:lnTo>
                  <a:pt x="88" y="217"/>
                </a:lnTo>
                <a:lnTo>
                  <a:pt x="88" y="224"/>
                </a:lnTo>
                <a:lnTo>
                  <a:pt x="88" y="217"/>
                </a:lnTo>
                <a:lnTo>
                  <a:pt x="88" y="224"/>
                </a:lnTo>
                <a:lnTo>
                  <a:pt x="88" y="231"/>
                </a:lnTo>
                <a:lnTo>
                  <a:pt x="88" y="238"/>
                </a:lnTo>
                <a:lnTo>
                  <a:pt x="88" y="231"/>
                </a:lnTo>
                <a:lnTo>
                  <a:pt x="88" y="217"/>
                </a:lnTo>
                <a:lnTo>
                  <a:pt x="88" y="210"/>
                </a:lnTo>
                <a:lnTo>
                  <a:pt x="88" y="204"/>
                </a:lnTo>
                <a:lnTo>
                  <a:pt x="88" y="197"/>
                </a:lnTo>
                <a:lnTo>
                  <a:pt x="88" y="190"/>
                </a:lnTo>
                <a:lnTo>
                  <a:pt x="88" y="183"/>
                </a:lnTo>
                <a:lnTo>
                  <a:pt x="88" y="176"/>
                </a:lnTo>
                <a:lnTo>
                  <a:pt x="88" y="170"/>
                </a:lnTo>
                <a:lnTo>
                  <a:pt x="88" y="163"/>
                </a:lnTo>
                <a:lnTo>
                  <a:pt x="88" y="156"/>
                </a:lnTo>
                <a:lnTo>
                  <a:pt x="88" y="149"/>
                </a:lnTo>
                <a:lnTo>
                  <a:pt x="88" y="143"/>
                </a:lnTo>
                <a:lnTo>
                  <a:pt x="88" y="149"/>
                </a:lnTo>
                <a:lnTo>
                  <a:pt x="88" y="156"/>
                </a:lnTo>
                <a:lnTo>
                  <a:pt x="88" y="163"/>
                </a:lnTo>
                <a:lnTo>
                  <a:pt x="88" y="183"/>
                </a:lnTo>
                <a:lnTo>
                  <a:pt x="88" y="210"/>
                </a:lnTo>
                <a:lnTo>
                  <a:pt x="88" y="231"/>
                </a:lnTo>
                <a:lnTo>
                  <a:pt x="88" y="251"/>
                </a:lnTo>
                <a:lnTo>
                  <a:pt x="88" y="265"/>
                </a:lnTo>
                <a:lnTo>
                  <a:pt x="95" y="271"/>
                </a:lnTo>
                <a:lnTo>
                  <a:pt x="95" y="278"/>
                </a:lnTo>
                <a:lnTo>
                  <a:pt x="95" y="271"/>
                </a:lnTo>
                <a:lnTo>
                  <a:pt x="95" y="265"/>
                </a:lnTo>
                <a:lnTo>
                  <a:pt x="95" y="251"/>
                </a:lnTo>
                <a:lnTo>
                  <a:pt x="95" y="244"/>
                </a:lnTo>
                <a:lnTo>
                  <a:pt x="95" y="231"/>
                </a:lnTo>
                <a:lnTo>
                  <a:pt x="95" y="217"/>
                </a:lnTo>
                <a:lnTo>
                  <a:pt x="95" y="197"/>
                </a:lnTo>
                <a:lnTo>
                  <a:pt x="95" y="170"/>
                </a:lnTo>
                <a:lnTo>
                  <a:pt x="95" y="156"/>
                </a:lnTo>
                <a:lnTo>
                  <a:pt x="95" y="149"/>
                </a:lnTo>
                <a:lnTo>
                  <a:pt x="95" y="156"/>
                </a:lnTo>
                <a:lnTo>
                  <a:pt x="95" y="170"/>
                </a:lnTo>
                <a:lnTo>
                  <a:pt x="95" y="176"/>
                </a:lnTo>
                <a:lnTo>
                  <a:pt x="95" y="170"/>
                </a:lnTo>
                <a:lnTo>
                  <a:pt x="95" y="163"/>
                </a:lnTo>
                <a:lnTo>
                  <a:pt x="95" y="156"/>
                </a:lnTo>
                <a:lnTo>
                  <a:pt x="95" y="163"/>
                </a:lnTo>
                <a:lnTo>
                  <a:pt x="95" y="170"/>
                </a:lnTo>
                <a:lnTo>
                  <a:pt x="95" y="176"/>
                </a:lnTo>
                <a:lnTo>
                  <a:pt x="95" y="190"/>
                </a:lnTo>
                <a:lnTo>
                  <a:pt x="95" y="204"/>
                </a:lnTo>
                <a:lnTo>
                  <a:pt x="95" y="210"/>
                </a:lnTo>
                <a:lnTo>
                  <a:pt x="95" y="224"/>
                </a:lnTo>
                <a:lnTo>
                  <a:pt x="95" y="231"/>
                </a:lnTo>
                <a:lnTo>
                  <a:pt x="95" y="217"/>
                </a:lnTo>
                <a:lnTo>
                  <a:pt x="95" y="210"/>
                </a:lnTo>
                <a:lnTo>
                  <a:pt x="95" y="204"/>
                </a:lnTo>
                <a:lnTo>
                  <a:pt x="95" y="197"/>
                </a:lnTo>
                <a:lnTo>
                  <a:pt x="95" y="190"/>
                </a:lnTo>
                <a:lnTo>
                  <a:pt x="95" y="176"/>
                </a:lnTo>
                <a:lnTo>
                  <a:pt x="95" y="170"/>
                </a:lnTo>
                <a:lnTo>
                  <a:pt x="95" y="176"/>
                </a:lnTo>
                <a:lnTo>
                  <a:pt x="95" y="183"/>
                </a:lnTo>
                <a:lnTo>
                  <a:pt x="95" y="190"/>
                </a:lnTo>
                <a:lnTo>
                  <a:pt x="102" y="183"/>
                </a:lnTo>
                <a:lnTo>
                  <a:pt x="102" y="190"/>
                </a:lnTo>
                <a:lnTo>
                  <a:pt x="102" y="204"/>
                </a:lnTo>
                <a:lnTo>
                  <a:pt x="102" y="210"/>
                </a:lnTo>
                <a:lnTo>
                  <a:pt x="102" y="217"/>
                </a:lnTo>
                <a:lnTo>
                  <a:pt x="102" y="224"/>
                </a:lnTo>
                <a:lnTo>
                  <a:pt x="102" y="231"/>
                </a:lnTo>
                <a:lnTo>
                  <a:pt x="102" y="238"/>
                </a:lnTo>
                <a:lnTo>
                  <a:pt x="102" y="231"/>
                </a:lnTo>
                <a:lnTo>
                  <a:pt x="102" y="224"/>
                </a:lnTo>
                <a:lnTo>
                  <a:pt x="102" y="210"/>
                </a:lnTo>
                <a:lnTo>
                  <a:pt x="102" y="197"/>
                </a:lnTo>
                <a:lnTo>
                  <a:pt x="102" y="204"/>
                </a:lnTo>
                <a:lnTo>
                  <a:pt x="102" y="210"/>
                </a:lnTo>
                <a:lnTo>
                  <a:pt x="102" y="224"/>
                </a:lnTo>
                <a:lnTo>
                  <a:pt x="102" y="231"/>
                </a:lnTo>
                <a:lnTo>
                  <a:pt x="102" y="238"/>
                </a:lnTo>
                <a:lnTo>
                  <a:pt x="102" y="231"/>
                </a:lnTo>
                <a:lnTo>
                  <a:pt x="102" y="224"/>
                </a:lnTo>
                <a:lnTo>
                  <a:pt x="102" y="217"/>
                </a:lnTo>
                <a:lnTo>
                  <a:pt x="102" y="204"/>
                </a:lnTo>
                <a:lnTo>
                  <a:pt x="102" y="190"/>
                </a:lnTo>
                <a:lnTo>
                  <a:pt x="102" y="183"/>
                </a:lnTo>
                <a:lnTo>
                  <a:pt x="102" y="176"/>
                </a:lnTo>
                <a:lnTo>
                  <a:pt x="102" y="163"/>
                </a:lnTo>
                <a:lnTo>
                  <a:pt x="102" y="149"/>
                </a:lnTo>
                <a:lnTo>
                  <a:pt x="102" y="143"/>
                </a:lnTo>
                <a:lnTo>
                  <a:pt x="102" y="149"/>
                </a:lnTo>
                <a:lnTo>
                  <a:pt x="102" y="156"/>
                </a:lnTo>
                <a:lnTo>
                  <a:pt x="102" y="163"/>
                </a:lnTo>
                <a:lnTo>
                  <a:pt x="102" y="170"/>
                </a:lnTo>
                <a:lnTo>
                  <a:pt x="102" y="183"/>
                </a:lnTo>
                <a:lnTo>
                  <a:pt x="102" y="204"/>
                </a:lnTo>
                <a:lnTo>
                  <a:pt x="102" y="231"/>
                </a:lnTo>
                <a:lnTo>
                  <a:pt x="102" y="251"/>
                </a:lnTo>
                <a:lnTo>
                  <a:pt x="108" y="258"/>
                </a:lnTo>
                <a:lnTo>
                  <a:pt x="108" y="265"/>
                </a:lnTo>
                <a:lnTo>
                  <a:pt x="108" y="258"/>
                </a:lnTo>
                <a:lnTo>
                  <a:pt x="108" y="251"/>
                </a:lnTo>
                <a:lnTo>
                  <a:pt x="108" y="244"/>
                </a:lnTo>
                <a:lnTo>
                  <a:pt x="108" y="238"/>
                </a:lnTo>
                <a:lnTo>
                  <a:pt x="108" y="224"/>
                </a:lnTo>
                <a:lnTo>
                  <a:pt x="108" y="204"/>
                </a:lnTo>
                <a:lnTo>
                  <a:pt x="108" y="176"/>
                </a:lnTo>
                <a:lnTo>
                  <a:pt x="108" y="163"/>
                </a:lnTo>
                <a:lnTo>
                  <a:pt x="108" y="156"/>
                </a:lnTo>
                <a:lnTo>
                  <a:pt x="108" y="163"/>
                </a:lnTo>
                <a:lnTo>
                  <a:pt x="108" y="170"/>
                </a:lnTo>
                <a:lnTo>
                  <a:pt x="108" y="176"/>
                </a:lnTo>
                <a:lnTo>
                  <a:pt x="108" y="190"/>
                </a:lnTo>
                <a:lnTo>
                  <a:pt x="108" y="204"/>
                </a:lnTo>
                <a:lnTo>
                  <a:pt x="108" y="210"/>
                </a:lnTo>
                <a:lnTo>
                  <a:pt x="108" y="217"/>
                </a:lnTo>
                <a:lnTo>
                  <a:pt x="108" y="224"/>
                </a:lnTo>
                <a:lnTo>
                  <a:pt x="108" y="238"/>
                </a:lnTo>
                <a:lnTo>
                  <a:pt x="108" y="251"/>
                </a:lnTo>
                <a:lnTo>
                  <a:pt x="108" y="238"/>
                </a:lnTo>
                <a:lnTo>
                  <a:pt x="108" y="224"/>
                </a:lnTo>
                <a:lnTo>
                  <a:pt x="108" y="217"/>
                </a:lnTo>
                <a:lnTo>
                  <a:pt x="108" y="210"/>
                </a:lnTo>
                <a:lnTo>
                  <a:pt x="108" y="197"/>
                </a:lnTo>
                <a:lnTo>
                  <a:pt x="108" y="183"/>
                </a:lnTo>
                <a:lnTo>
                  <a:pt x="108" y="176"/>
                </a:lnTo>
                <a:lnTo>
                  <a:pt x="108" y="170"/>
                </a:lnTo>
                <a:lnTo>
                  <a:pt x="108" y="163"/>
                </a:lnTo>
                <a:lnTo>
                  <a:pt x="108" y="156"/>
                </a:lnTo>
                <a:lnTo>
                  <a:pt x="108" y="163"/>
                </a:lnTo>
                <a:lnTo>
                  <a:pt x="108" y="170"/>
                </a:lnTo>
                <a:lnTo>
                  <a:pt x="108" y="176"/>
                </a:lnTo>
                <a:lnTo>
                  <a:pt x="108" y="190"/>
                </a:lnTo>
                <a:lnTo>
                  <a:pt x="108" y="197"/>
                </a:lnTo>
                <a:lnTo>
                  <a:pt x="108" y="210"/>
                </a:lnTo>
                <a:lnTo>
                  <a:pt x="115" y="204"/>
                </a:lnTo>
                <a:lnTo>
                  <a:pt x="115" y="197"/>
                </a:lnTo>
                <a:lnTo>
                  <a:pt x="115" y="204"/>
                </a:lnTo>
                <a:lnTo>
                  <a:pt x="115" y="197"/>
                </a:lnTo>
                <a:lnTo>
                  <a:pt x="115" y="190"/>
                </a:lnTo>
                <a:lnTo>
                  <a:pt x="115" y="183"/>
                </a:lnTo>
                <a:lnTo>
                  <a:pt x="115" y="176"/>
                </a:lnTo>
                <a:lnTo>
                  <a:pt x="115" y="183"/>
                </a:lnTo>
                <a:lnTo>
                  <a:pt x="115" y="190"/>
                </a:lnTo>
                <a:lnTo>
                  <a:pt x="115" y="210"/>
                </a:lnTo>
                <a:lnTo>
                  <a:pt x="115" y="224"/>
                </a:lnTo>
                <a:lnTo>
                  <a:pt x="115" y="244"/>
                </a:lnTo>
                <a:lnTo>
                  <a:pt x="115" y="258"/>
                </a:lnTo>
                <a:lnTo>
                  <a:pt x="115" y="278"/>
                </a:lnTo>
                <a:lnTo>
                  <a:pt x="115" y="292"/>
                </a:lnTo>
                <a:lnTo>
                  <a:pt x="115" y="299"/>
                </a:lnTo>
                <a:lnTo>
                  <a:pt x="115" y="305"/>
                </a:lnTo>
                <a:lnTo>
                  <a:pt x="115" y="312"/>
                </a:lnTo>
                <a:lnTo>
                  <a:pt x="115" y="305"/>
                </a:lnTo>
                <a:lnTo>
                  <a:pt x="115" y="292"/>
                </a:lnTo>
                <a:lnTo>
                  <a:pt x="115" y="285"/>
                </a:lnTo>
                <a:lnTo>
                  <a:pt x="115" y="271"/>
                </a:lnTo>
                <a:lnTo>
                  <a:pt x="115" y="265"/>
                </a:lnTo>
                <a:lnTo>
                  <a:pt x="115" y="251"/>
                </a:lnTo>
                <a:lnTo>
                  <a:pt x="115" y="231"/>
                </a:lnTo>
                <a:lnTo>
                  <a:pt x="115" y="204"/>
                </a:lnTo>
                <a:lnTo>
                  <a:pt x="115" y="170"/>
                </a:lnTo>
                <a:lnTo>
                  <a:pt x="115" y="136"/>
                </a:lnTo>
                <a:lnTo>
                  <a:pt x="115" y="115"/>
                </a:lnTo>
                <a:lnTo>
                  <a:pt x="115" y="109"/>
                </a:lnTo>
                <a:lnTo>
                  <a:pt x="115" y="102"/>
                </a:lnTo>
                <a:lnTo>
                  <a:pt x="115" y="95"/>
                </a:lnTo>
                <a:lnTo>
                  <a:pt x="115" y="82"/>
                </a:lnTo>
                <a:lnTo>
                  <a:pt x="115" y="88"/>
                </a:lnTo>
                <a:lnTo>
                  <a:pt x="115" y="95"/>
                </a:lnTo>
                <a:lnTo>
                  <a:pt x="115" y="102"/>
                </a:lnTo>
                <a:lnTo>
                  <a:pt x="115" y="109"/>
                </a:lnTo>
                <a:lnTo>
                  <a:pt x="115" y="122"/>
                </a:lnTo>
                <a:lnTo>
                  <a:pt x="115" y="136"/>
                </a:lnTo>
                <a:lnTo>
                  <a:pt x="122" y="149"/>
                </a:lnTo>
                <a:lnTo>
                  <a:pt x="122" y="170"/>
                </a:lnTo>
                <a:lnTo>
                  <a:pt x="122" y="190"/>
                </a:lnTo>
                <a:lnTo>
                  <a:pt x="122" y="210"/>
                </a:lnTo>
                <a:lnTo>
                  <a:pt x="122" y="217"/>
                </a:lnTo>
                <a:lnTo>
                  <a:pt x="122" y="224"/>
                </a:lnTo>
                <a:lnTo>
                  <a:pt x="122" y="238"/>
                </a:lnTo>
                <a:lnTo>
                  <a:pt x="122" y="251"/>
                </a:lnTo>
                <a:lnTo>
                  <a:pt x="122" y="265"/>
                </a:lnTo>
                <a:lnTo>
                  <a:pt x="122" y="271"/>
                </a:lnTo>
                <a:lnTo>
                  <a:pt x="122" y="278"/>
                </a:lnTo>
                <a:lnTo>
                  <a:pt x="122" y="285"/>
                </a:lnTo>
                <a:lnTo>
                  <a:pt x="122" y="278"/>
                </a:lnTo>
                <a:lnTo>
                  <a:pt x="122" y="271"/>
                </a:lnTo>
                <a:lnTo>
                  <a:pt x="122" y="258"/>
                </a:lnTo>
                <a:lnTo>
                  <a:pt x="122" y="251"/>
                </a:lnTo>
                <a:lnTo>
                  <a:pt x="122" y="244"/>
                </a:lnTo>
                <a:lnTo>
                  <a:pt x="122" y="251"/>
                </a:lnTo>
                <a:lnTo>
                  <a:pt x="122" y="258"/>
                </a:lnTo>
                <a:lnTo>
                  <a:pt x="122" y="251"/>
                </a:lnTo>
                <a:lnTo>
                  <a:pt x="122" y="238"/>
                </a:lnTo>
                <a:lnTo>
                  <a:pt x="122" y="217"/>
                </a:lnTo>
                <a:lnTo>
                  <a:pt x="122" y="204"/>
                </a:lnTo>
                <a:lnTo>
                  <a:pt x="122" y="197"/>
                </a:lnTo>
                <a:lnTo>
                  <a:pt x="122" y="190"/>
                </a:lnTo>
                <a:lnTo>
                  <a:pt x="122" y="176"/>
                </a:lnTo>
                <a:lnTo>
                  <a:pt x="122" y="163"/>
                </a:lnTo>
                <a:lnTo>
                  <a:pt x="122" y="156"/>
                </a:lnTo>
                <a:lnTo>
                  <a:pt x="122" y="163"/>
                </a:lnTo>
                <a:lnTo>
                  <a:pt x="122" y="170"/>
                </a:lnTo>
                <a:lnTo>
                  <a:pt x="122" y="183"/>
                </a:lnTo>
                <a:lnTo>
                  <a:pt x="122" y="190"/>
                </a:lnTo>
                <a:lnTo>
                  <a:pt x="122" y="197"/>
                </a:lnTo>
                <a:lnTo>
                  <a:pt x="122" y="190"/>
                </a:lnTo>
                <a:lnTo>
                  <a:pt x="129" y="197"/>
                </a:lnTo>
                <a:lnTo>
                  <a:pt x="129" y="190"/>
                </a:lnTo>
                <a:lnTo>
                  <a:pt x="129" y="183"/>
                </a:lnTo>
                <a:lnTo>
                  <a:pt x="129" y="176"/>
                </a:lnTo>
                <a:lnTo>
                  <a:pt x="129" y="170"/>
                </a:lnTo>
                <a:lnTo>
                  <a:pt x="129" y="163"/>
                </a:lnTo>
                <a:lnTo>
                  <a:pt x="129" y="170"/>
                </a:lnTo>
                <a:lnTo>
                  <a:pt x="129" y="183"/>
                </a:lnTo>
                <a:lnTo>
                  <a:pt x="129" y="190"/>
                </a:lnTo>
                <a:lnTo>
                  <a:pt x="129" y="204"/>
                </a:lnTo>
                <a:lnTo>
                  <a:pt x="129" y="210"/>
                </a:lnTo>
                <a:lnTo>
                  <a:pt x="129" y="224"/>
                </a:lnTo>
                <a:lnTo>
                  <a:pt x="129" y="231"/>
                </a:lnTo>
                <a:lnTo>
                  <a:pt x="129" y="244"/>
                </a:lnTo>
                <a:lnTo>
                  <a:pt x="129" y="271"/>
                </a:lnTo>
                <a:lnTo>
                  <a:pt x="129" y="299"/>
                </a:lnTo>
                <a:lnTo>
                  <a:pt x="129" y="312"/>
                </a:lnTo>
                <a:lnTo>
                  <a:pt x="129" y="319"/>
                </a:lnTo>
                <a:lnTo>
                  <a:pt x="129" y="326"/>
                </a:lnTo>
                <a:lnTo>
                  <a:pt x="129" y="312"/>
                </a:lnTo>
                <a:lnTo>
                  <a:pt x="129" y="292"/>
                </a:lnTo>
                <a:lnTo>
                  <a:pt x="129" y="278"/>
                </a:lnTo>
                <a:lnTo>
                  <a:pt x="129" y="258"/>
                </a:lnTo>
                <a:lnTo>
                  <a:pt x="129" y="244"/>
                </a:lnTo>
                <a:lnTo>
                  <a:pt x="129" y="217"/>
                </a:lnTo>
                <a:lnTo>
                  <a:pt x="129" y="190"/>
                </a:lnTo>
                <a:lnTo>
                  <a:pt x="129" y="156"/>
                </a:lnTo>
                <a:lnTo>
                  <a:pt x="129" y="136"/>
                </a:lnTo>
                <a:lnTo>
                  <a:pt x="129" y="115"/>
                </a:lnTo>
                <a:lnTo>
                  <a:pt x="129" y="102"/>
                </a:lnTo>
                <a:lnTo>
                  <a:pt x="129" y="109"/>
                </a:lnTo>
                <a:lnTo>
                  <a:pt x="129" y="115"/>
                </a:lnTo>
                <a:lnTo>
                  <a:pt x="129" y="122"/>
                </a:lnTo>
                <a:lnTo>
                  <a:pt x="129" y="129"/>
                </a:lnTo>
                <a:lnTo>
                  <a:pt x="129" y="136"/>
                </a:lnTo>
                <a:lnTo>
                  <a:pt x="129" y="149"/>
                </a:lnTo>
                <a:lnTo>
                  <a:pt x="129" y="170"/>
                </a:lnTo>
                <a:lnTo>
                  <a:pt x="129" y="176"/>
                </a:lnTo>
                <a:lnTo>
                  <a:pt x="136" y="183"/>
                </a:lnTo>
                <a:lnTo>
                  <a:pt x="136" y="190"/>
                </a:lnTo>
                <a:lnTo>
                  <a:pt x="136" y="197"/>
                </a:lnTo>
                <a:lnTo>
                  <a:pt x="136" y="190"/>
                </a:lnTo>
                <a:lnTo>
                  <a:pt x="136" y="183"/>
                </a:lnTo>
                <a:lnTo>
                  <a:pt x="136" y="190"/>
                </a:lnTo>
                <a:lnTo>
                  <a:pt x="136" y="197"/>
                </a:lnTo>
                <a:lnTo>
                  <a:pt x="136" y="204"/>
                </a:lnTo>
                <a:lnTo>
                  <a:pt x="136" y="210"/>
                </a:lnTo>
                <a:lnTo>
                  <a:pt x="136" y="217"/>
                </a:lnTo>
                <a:lnTo>
                  <a:pt x="136" y="224"/>
                </a:lnTo>
                <a:lnTo>
                  <a:pt x="136" y="231"/>
                </a:lnTo>
                <a:lnTo>
                  <a:pt x="136" y="224"/>
                </a:lnTo>
                <a:lnTo>
                  <a:pt x="136" y="217"/>
                </a:lnTo>
                <a:lnTo>
                  <a:pt x="136" y="210"/>
                </a:lnTo>
                <a:lnTo>
                  <a:pt x="136" y="204"/>
                </a:lnTo>
                <a:lnTo>
                  <a:pt x="136" y="210"/>
                </a:lnTo>
                <a:lnTo>
                  <a:pt x="136" y="217"/>
                </a:lnTo>
                <a:lnTo>
                  <a:pt x="136" y="224"/>
                </a:lnTo>
                <a:lnTo>
                  <a:pt x="136" y="217"/>
                </a:lnTo>
                <a:lnTo>
                  <a:pt x="136" y="210"/>
                </a:lnTo>
                <a:lnTo>
                  <a:pt x="136" y="204"/>
                </a:lnTo>
                <a:lnTo>
                  <a:pt x="136" y="190"/>
                </a:lnTo>
                <a:lnTo>
                  <a:pt x="136" y="197"/>
                </a:lnTo>
                <a:lnTo>
                  <a:pt x="136" y="204"/>
                </a:lnTo>
                <a:lnTo>
                  <a:pt x="136" y="210"/>
                </a:lnTo>
                <a:lnTo>
                  <a:pt x="136" y="217"/>
                </a:lnTo>
                <a:lnTo>
                  <a:pt x="142" y="210"/>
                </a:lnTo>
                <a:lnTo>
                  <a:pt x="142" y="197"/>
                </a:lnTo>
                <a:lnTo>
                  <a:pt x="142" y="183"/>
                </a:lnTo>
                <a:lnTo>
                  <a:pt x="142" y="170"/>
                </a:lnTo>
                <a:lnTo>
                  <a:pt x="142" y="163"/>
                </a:lnTo>
                <a:lnTo>
                  <a:pt x="142" y="170"/>
                </a:lnTo>
                <a:lnTo>
                  <a:pt x="142" y="176"/>
                </a:lnTo>
                <a:lnTo>
                  <a:pt x="142" y="183"/>
                </a:lnTo>
                <a:lnTo>
                  <a:pt x="142" y="190"/>
                </a:lnTo>
                <a:lnTo>
                  <a:pt x="142" y="204"/>
                </a:lnTo>
                <a:lnTo>
                  <a:pt x="142" y="217"/>
                </a:lnTo>
                <a:lnTo>
                  <a:pt x="142" y="210"/>
                </a:lnTo>
                <a:lnTo>
                  <a:pt x="142" y="224"/>
                </a:lnTo>
                <a:lnTo>
                  <a:pt x="142" y="231"/>
                </a:lnTo>
                <a:lnTo>
                  <a:pt x="142" y="224"/>
                </a:lnTo>
                <a:lnTo>
                  <a:pt x="142" y="217"/>
                </a:lnTo>
                <a:lnTo>
                  <a:pt x="142" y="204"/>
                </a:lnTo>
                <a:lnTo>
                  <a:pt x="142" y="190"/>
                </a:lnTo>
                <a:lnTo>
                  <a:pt x="142" y="176"/>
                </a:lnTo>
                <a:lnTo>
                  <a:pt x="142" y="163"/>
                </a:lnTo>
                <a:lnTo>
                  <a:pt x="142" y="156"/>
                </a:lnTo>
                <a:lnTo>
                  <a:pt x="142" y="149"/>
                </a:lnTo>
                <a:lnTo>
                  <a:pt x="142" y="143"/>
                </a:lnTo>
                <a:lnTo>
                  <a:pt x="142" y="136"/>
                </a:lnTo>
                <a:lnTo>
                  <a:pt x="142" y="129"/>
                </a:lnTo>
                <a:lnTo>
                  <a:pt x="142" y="143"/>
                </a:lnTo>
                <a:lnTo>
                  <a:pt x="142" y="149"/>
                </a:lnTo>
                <a:lnTo>
                  <a:pt x="142" y="170"/>
                </a:lnTo>
                <a:lnTo>
                  <a:pt x="142" y="190"/>
                </a:lnTo>
                <a:lnTo>
                  <a:pt x="142" y="210"/>
                </a:lnTo>
                <a:lnTo>
                  <a:pt x="142" y="238"/>
                </a:lnTo>
                <a:lnTo>
                  <a:pt x="142" y="265"/>
                </a:lnTo>
                <a:lnTo>
                  <a:pt x="142" y="278"/>
                </a:lnTo>
                <a:lnTo>
                  <a:pt x="142" y="292"/>
                </a:lnTo>
                <a:lnTo>
                  <a:pt x="142" y="305"/>
                </a:lnTo>
                <a:lnTo>
                  <a:pt x="142" y="312"/>
                </a:lnTo>
                <a:lnTo>
                  <a:pt x="142" y="326"/>
                </a:lnTo>
                <a:lnTo>
                  <a:pt x="142" y="319"/>
                </a:lnTo>
                <a:lnTo>
                  <a:pt x="142" y="299"/>
                </a:lnTo>
                <a:lnTo>
                  <a:pt x="142" y="265"/>
                </a:lnTo>
                <a:lnTo>
                  <a:pt x="149" y="238"/>
                </a:lnTo>
                <a:lnTo>
                  <a:pt x="149" y="210"/>
                </a:lnTo>
                <a:lnTo>
                  <a:pt x="149" y="183"/>
                </a:lnTo>
                <a:lnTo>
                  <a:pt x="149" y="156"/>
                </a:lnTo>
                <a:lnTo>
                  <a:pt x="149" y="136"/>
                </a:lnTo>
                <a:lnTo>
                  <a:pt x="149" y="122"/>
                </a:lnTo>
                <a:lnTo>
                  <a:pt x="149" y="115"/>
                </a:lnTo>
                <a:lnTo>
                  <a:pt x="149" y="122"/>
                </a:lnTo>
                <a:lnTo>
                  <a:pt x="149" y="129"/>
                </a:lnTo>
                <a:lnTo>
                  <a:pt x="149" y="136"/>
                </a:lnTo>
                <a:lnTo>
                  <a:pt x="149" y="143"/>
                </a:lnTo>
                <a:lnTo>
                  <a:pt x="149" y="156"/>
                </a:lnTo>
                <a:lnTo>
                  <a:pt x="149" y="170"/>
                </a:lnTo>
                <a:lnTo>
                  <a:pt x="149" y="176"/>
                </a:lnTo>
                <a:lnTo>
                  <a:pt x="149" y="183"/>
                </a:lnTo>
                <a:lnTo>
                  <a:pt x="149" y="197"/>
                </a:lnTo>
                <a:lnTo>
                  <a:pt x="149" y="204"/>
                </a:lnTo>
                <a:lnTo>
                  <a:pt x="149" y="210"/>
                </a:lnTo>
                <a:lnTo>
                  <a:pt x="149" y="224"/>
                </a:lnTo>
                <a:lnTo>
                  <a:pt x="149" y="217"/>
                </a:lnTo>
                <a:lnTo>
                  <a:pt x="149" y="210"/>
                </a:lnTo>
                <a:lnTo>
                  <a:pt x="149" y="197"/>
                </a:lnTo>
                <a:lnTo>
                  <a:pt x="149" y="190"/>
                </a:lnTo>
                <a:lnTo>
                  <a:pt x="149" y="183"/>
                </a:lnTo>
                <a:lnTo>
                  <a:pt x="149" y="197"/>
                </a:lnTo>
                <a:lnTo>
                  <a:pt x="149" y="204"/>
                </a:lnTo>
                <a:lnTo>
                  <a:pt x="149" y="210"/>
                </a:lnTo>
                <a:lnTo>
                  <a:pt x="149" y="217"/>
                </a:lnTo>
                <a:lnTo>
                  <a:pt x="149" y="224"/>
                </a:lnTo>
                <a:lnTo>
                  <a:pt x="149" y="231"/>
                </a:lnTo>
                <a:lnTo>
                  <a:pt x="156" y="238"/>
                </a:lnTo>
                <a:lnTo>
                  <a:pt x="156" y="231"/>
                </a:lnTo>
                <a:lnTo>
                  <a:pt x="156" y="224"/>
                </a:lnTo>
                <a:lnTo>
                  <a:pt x="156" y="217"/>
                </a:lnTo>
                <a:lnTo>
                  <a:pt x="156" y="210"/>
                </a:lnTo>
                <a:lnTo>
                  <a:pt x="156" y="204"/>
                </a:lnTo>
                <a:lnTo>
                  <a:pt x="156" y="197"/>
                </a:lnTo>
                <a:lnTo>
                  <a:pt x="156" y="190"/>
                </a:lnTo>
                <a:lnTo>
                  <a:pt x="156" y="183"/>
                </a:lnTo>
                <a:lnTo>
                  <a:pt x="156" y="176"/>
                </a:lnTo>
                <a:lnTo>
                  <a:pt x="156" y="183"/>
                </a:lnTo>
                <a:lnTo>
                  <a:pt x="156" y="176"/>
                </a:lnTo>
                <a:lnTo>
                  <a:pt x="156" y="163"/>
                </a:lnTo>
                <a:lnTo>
                  <a:pt x="156" y="170"/>
                </a:lnTo>
                <a:lnTo>
                  <a:pt x="156" y="176"/>
                </a:lnTo>
                <a:lnTo>
                  <a:pt x="156" y="183"/>
                </a:lnTo>
                <a:lnTo>
                  <a:pt x="156" y="190"/>
                </a:lnTo>
                <a:lnTo>
                  <a:pt x="156" y="197"/>
                </a:lnTo>
                <a:lnTo>
                  <a:pt x="156" y="204"/>
                </a:lnTo>
                <a:lnTo>
                  <a:pt x="156" y="197"/>
                </a:lnTo>
                <a:lnTo>
                  <a:pt x="156" y="210"/>
                </a:lnTo>
                <a:lnTo>
                  <a:pt x="156" y="217"/>
                </a:lnTo>
                <a:lnTo>
                  <a:pt x="156" y="224"/>
                </a:lnTo>
                <a:lnTo>
                  <a:pt x="156" y="231"/>
                </a:lnTo>
                <a:lnTo>
                  <a:pt x="156" y="238"/>
                </a:lnTo>
                <a:lnTo>
                  <a:pt x="156" y="244"/>
                </a:lnTo>
                <a:lnTo>
                  <a:pt x="156" y="238"/>
                </a:lnTo>
                <a:lnTo>
                  <a:pt x="156" y="231"/>
                </a:lnTo>
                <a:lnTo>
                  <a:pt x="163" y="224"/>
                </a:lnTo>
                <a:lnTo>
                  <a:pt x="163" y="217"/>
                </a:lnTo>
                <a:lnTo>
                  <a:pt x="163" y="210"/>
                </a:lnTo>
                <a:lnTo>
                  <a:pt x="163" y="197"/>
                </a:lnTo>
                <a:lnTo>
                  <a:pt x="163" y="183"/>
                </a:lnTo>
                <a:lnTo>
                  <a:pt x="163" y="176"/>
                </a:lnTo>
                <a:lnTo>
                  <a:pt x="163" y="183"/>
                </a:lnTo>
                <a:lnTo>
                  <a:pt x="163" y="197"/>
                </a:lnTo>
                <a:lnTo>
                  <a:pt x="163" y="204"/>
                </a:lnTo>
                <a:lnTo>
                  <a:pt x="163" y="197"/>
                </a:lnTo>
                <a:lnTo>
                  <a:pt x="163" y="190"/>
                </a:lnTo>
                <a:lnTo>
                  <a:pt x="163" y="183"/>
                </a:lnTo>
                <a:lnTo>
                  <a:pt x="163" y="170"/>
                </a:lnTo>
                <a:lnTo>
                  <a:pt x="163" y="163"/>
                </a:lnTo>
                <a:lnTo>
                  <a:pt x="163" y="170"/>
                </a:lnTo>
                <a:lnTo>
                  <a:pt x="163" y="176"/>
                </a:lnTo>
                <a:lnTo>
                  <a:pt x="163" y="190"/>
                </a:lnTo>
                <a:lnTo>
                  <a:pt x="163" y="204"/>
                </a:lnTo>
                <a:lnTo>
                  <a:pt x="163" y="210"/>
                </a:lnTo>
                <a:lnTo>
                  <a:pt x="163" y="217"/>
                </a:lnTo>
                <a:lnTo>
                  <a:pt x="163" y="224"/>
                </a:lnTo>
                <a:lnTo>
                  <a:pt x="163" y="231"/>
                </a:lnTo>
                <a:lnTo>
                  <a:pt x="163" y="238"/>
                </a:lnTo>
                <a:lnTo>
                  <a:pt x="163" y="244"/>
                </a:lnTo>
                <a:lnTo>
                  <a:pt x="163" y="238"/>
                </a:lnTo>
                <a:lnTo>
                  <a:pt x="163" y="231"/>
                </a:lnTo>
                <a:lnTo>
                  <a:pt x="163" y="217"/>
                </a:lnTo>
                <a:lnTo>
                  <a:pt x="163" y="204"/>
                </a:lnTo>
                <a:lnTo>
                  <a:pt x="163" y="190"/>
                </a:lnTo>
                <a:lnTo>
                  <a:pt x="163" y="183"/>
                </a:lnTo>
                <a:lnTo>
                  <a:pt x="163" y="190"/>
                </a:lnTo>
                <a:lnTo>
                  <a:pt x="170" y="183"/>
                </a:lnTo>
                <a:lnTo>
                  <a:pt x="170" y="190"/>
                </a:lnTo>
                <a:lnTo>
                  <a:pt x="170" y="197"/>
                </a:lnTo>
                <a:lnTo>
                  <a:pt x="170" y="210"/>
                </a:lnTo>
                <a:lnTo>
                  <a:pt x="170" y="224"/>
                </a:lnTo>
                <a:lnTo>
                  <a:pt x="170" y="231"/>
                </a:lnTo>
                <a:lnTo>
                  <a:pt x="170" y="224"/>
                </a:lnTo>
                <a:lnTo>
                  <a:pt x="170" y="210"/>
                </a:lnTo>
                <a:lnTo>
                  <a:pt x="170" y="197"/>
                </a:lnTo>
                <a:lnTo>
                  <a:pt x="170" y="190"/>
                </a:lnTo>
                <a:lnTo>
                  <a:pt x="170" y="176"/>
                </a:lnTo>
                <a:lnTo>
                  <a:pt x="170" y="163"/>
                </a:lnTo>
                <a:lnTo>
                  <a:pt x="170" y="170"/>
                </a:lnTo>
                <a:lnTo>
                  <a:pt x="170" y="176"/>
                </a:lnTo>
                <a:lnTo>
                  <a:pt x="170" y="183"/>
                </a:lnTo>
                <a:lnTo>
                  <a:pt x="170" y="190"/>
                </a:lnTo>
                <a:lnTo>
                  <a:pt x="170" y="197"/>
                </a:lnTo>
                <a:lnTo>
                  <a:pt x="170" y="190"/>
                </a:lnTo>
                <a:lnTo>
                  <a:pt x="170" y="176"/>
                </a:lnTo>
                <a:lnTo>
                  <a:pt x="170" y="183"/>
                </a:lnTo>
                <a:lnTo>
                  <a:pt x="170" y="197"/>
                </a:lnTo>
                <a:lnTo>
                  <a:pt x="170" y="204"/>
                </a:lnTo>
                <a:lnTo>
                  <a:pt x="170" y="217"/>
                </a:lnTo>
                <a:lnTo>
                  <a:pt x="170" y="231"/>
                </a:lnTo>
                <a:lnTo>
                  <a:pt x="170" y="238"/>
                </a:lnTo>
                <a:lnTo>
                  <a:pt x="170" y="244"/>
                </a:lnTo>
                <a:lnTo>
                  <a:pt x="170" y="251"/>
                </a:lnTo>
                <a:lnTo>
                  <a:pt x="176" y="258"/>
                </a:lnTo>
                <a:lnTo>
                  <a:pt x="176" y="251"/>
                </a:lnTo>
                <a:lnTo>
                  <a:pt x="176" y="244"/>
                </a:lnTo>
                <a:lnTo>
                  <a:pt x="176" y="238"/>
                </a:lnTo>
                <a:lnTo>
                  <a:pt x="176" y="231"/>
                </a:lnTo>
                <a:lnTo>
                  <a:pt x="176" y="217"/>
                </a:lnTo>
                <a:lnTo>
                  <a:pt x="176" y="210"/>
                </a:lnTo>
                <a:lnTo>
                  <a:pt x="176" y="204"/>
                </a:lnTo>
                <a:lnTo>
                  <a:pt x="176" y="197"/>
                </a:lnTo>
                <a:lnTo>
                  <a:pt x="176" y="190"/>
                </a:lnTo>
                <a:lnTo>
                  <a:pt x="176" y="183"/>
                </a:lnTo>
                <a:lnTo>
                  <a:pt x="176" y="176"/>
                </a:lnTo>
                <a:lnTo>
                  <a:pt x="176" y="163"/>
                </a:lnTo>
                <a:lnTo>
                  <a:pt x="176" y="149"/>
                </a:lnTo>
                <a:lnTo>
                  <a:pt x="176" y="136"/>
                </a:lnTo>
                <a:lnTo>
                  <a:pt x="176" y="129"/>
                </a:lnTo>
                <a:lnTo>
                  <a:pt x="176" y="122"/>
                </a:lnTo>
                <a:lnTo>
                  <a:pt x="176" y="129"/>
                </a:lnTo>
                <a:lnTo>
                  <a:pt x="176" y="122"/>
                </a:lnTo>
                <a:lnTo>
                  <a:pt x="176" y="129"/>
                </a:lnTo>
                <a:lnTo>
                  <a:pt x="176" y="136"/>
                </a:lnTo>
                <a:lnTo>
                  <a:pt x="176" y="149"/>
                </a:lnTo>
                <a:lnTo>
                  <a:pt x="176" y="176"/>
                </a:lnTo>
                <a:lnTo>
                  <a:pt x="176" y="210"/>
                </a:lnTo>
                <a:lnTo>
                  <a:pt x="176" y="251"/>
                </a:lnTo>
                <a:lnTo>
                  <a:pt x="176" y="292"/>
                </a:lnTo>
                <a:lnTo>
                  <a:pt x="176" y="312"/>
                </a:lnTo>
                <a:lnTo>
                  <a:pt x="176" y="326"/>
                </a:lnTo>
                <a:lnTo>
                  <a:pt x="176" y="332"/>
                </a:lnTo>
                <a:lnTo>
                  <a:pt x="176" y="339"/>
                </a:lnTo>
                <a:lnTo>
                  <a:pt x="176" y="326"/>
                </a:lnTo>
                <a:lnTo>
                  <a:pt x="176" y="305"/>
                </a:lnTo>
                <a:lnTo>
                  <a:pt x="176" y="278"/>
                </a:lnTo>
                <a:lnTo>
                  <a:pt x="176" y="258"/>
                </a:lnTo>
                <a:lnTo>
                  <a:pt x="176" y="231"/>
                </a:lnTo>
                <a:lnTo>
                  <a:pt x="176" y="210"/>
                </a:lnTo>
                <a:lnTo>
                  <a:pt x="176" y="176"/>
                </a:lnTo>
                <a:lnTo>
                  <a:pt x="176" y="149"/>
                </a:lnTo>
                <a:lnTo>
                  <a:pt x="176" y="129"/>
                </a:lnTo>
                <a:lnTo>
                  <a:pt x="176" y="122"/>
                </a:lnTo>
                <a:lnTo>
                  <a:pt x="176" y="136"/>
                </a:lnTo>
                <a:lnTo>
                  <a:pt x="176" y="143"/>
                </a:lnTo>
                <a:lnTo>
                  <a:pt x="183" y="149"/>
                </a:lnTo>
                <a:lnTo>
                  <a:pt x="183" y="156"/>
                </a:lnTo>
                <a:lnTo>
                  <a:pt x="183" y="149"/>
                </a:lnTo>
                <a:lnTo>
                  <a:pt x="183" y="156"/>
                </a:lnTo>
                <a:lnTo>
                  <a:pt x="183" y="170"/>
                </a:lnTo>
                <a:lnTo>
                  <a:pt x="183" y="190"/>
                </a:lnTo>
                <a:lnTo>
                  <a:pt x="183" y="183"/>
                </a:lnTo>
                <a:lnTo>
                  <a:pt x="183" y="190"/>
                </a:lnTo>
                <a:lnTo>
                  <a:pt x="183" y="197"/>
                </a:lnTo>
                <a:lnTo>
                  <a:pt x="183" y="210"/>
                </a:lnTo>
                <a:lnTo>
                  <a:pt x="183" y="224"/>
                </a:lnTo>
                <a:lnTo>
                  <a:pt x="183" y="210"/>
                </a:lnTo>
                <a:lnTo>
                  <a:pt x="183" y="190"/>
                </a:lnTo>
                <a:lnTo>
                  <a:pt x="183" y="176"/>
                </a:lnTo>
                <a:lnTo>
                  <a:pt x="183" y="183"/>
                </a:lnTo>
                <a:lnTo>
                  <a:pt x="183" y="190"/>
                </a:lnTo>
                <a:lnTo>
                  <a:pt x="183" y="204"/>
                </a:lnTo>
                <a:lnTo>
                  <a:pt x="183" y="217"/>
                </a:lnTo>
                <a:lnTo>
                  <a:pt x="183" y="231"/>
                </a:lnTo>
                <a:lnTo>
                  <a:pt x="183" y="244"/>
                </a:lnTo>
                <a:lnTo>
                  <a:pt x="183" y="251"/>
                </a:lnTo>
                <a:lnTo>
                  <a:pt x="183" y="258"/>
                </a:lnTo>
                <a:lnTo>
                  <a:pt x="183" y="265"/>
                </a:lnTo>
                <a:lnTo>
                  <a:pt x="183" y="271"/>
                </a:lnTo>
                <a:lnTo>
                  <a:pt x="183" y="278"/>
                </a:lnTo>
                <a:lnTo>
                  <a:pt x="183" y="285"/>
                </a:lnTo>
                <a:lnTo>
                  <a:pt x="183" y="278"/>
                </a:lnTo>
                <a:lnTo>
                  <a:pt x="183" y="265"/>
                </a:lnTo>
                <a:lnTo>
                  <a:pt x="183" y="244"/>
                </a:lnTo>
                <a:lnTo>
                  <a:pt x="183" y="224"/>
                </a:lnTo>
                <a:lnTo>
                  <a:pt x="183" y="204"/>
                </a:lnTo>
                <a:lnTo>
                  <a:pt x="183" y="190"/>
                </a:lnTo>
                <a:lnTo>
                  <a:pt x="183" y="183"/>
                </a:lnTo>
                <a:lnTo>
                  <a:pt x="183" y="176"/>
                </a:lnTo>
                <a:lnTo>
                  <a:pt x="183" y="170"/>
                </a:lnTo>
                <a:lnTo>
                  <a:pt x="183" y="163"/>
                </a:lnTo>
                <a:lnTo>
                  <a:pt x="183" y="149"/>
                </a:lnTo>
                <a:lnTo>
                  <a:pt x="190" y="143"/>
                </a:lnTo>
                <a:lnTo>
                  <a:pt x="190" y="156"/>
                </a:lnTo>
                <a:lnTo>
                  <a:pt x="190" y="163"/>
                </a:lnTo>
                <a:lnTo>
                  <a:pt x="190" y="156"/>
                </a:lnTo>
                <a:lnTo>
                  <a:pt x="190" y="163"/>
                </a:lnTo>
                <a:lnTo>
                  <a:pt x="190" y="176"/>
                </a:lnTo>
                <a:lnTo>
                  <a:pt x="190" y="197"/>
                </a:lnTo>
                <a:lnTo>
                  <a:pt x="190" y="217"/>
                </a:lnTo>
                <a:lnTo>
                  <a:pt x="190" y="224"/>
                </a:lnTo>
                <a:lnTo>
                  <a:pt x="190" y="217"/>
                </a:lnTo>
                <a:lnTo>
                  <a:pt x="190" y="224"/>
                </a:lnTo>
                <a:lnTo>
                  <a:pt x="190" y="217"/>
                </a:lnTo>
                <a:lnTo>
                  <a:pt x="190" y="204"/>
                </a:lnTo>
                <a:lnTo>
                  <a:pt x="190" y="190"/>
                </a:lnTo>
                <a:lnTo>
                  <a:pt x="190" y="176"/>
                </a:lnTo>
                <a:lnTo>
                  <a:pt x="190" y="170"/>
                </a:lnTo>
                <a:lnTo>
                  <a:pt x="190" y="183"/>
                </a:lnTo>
                <a:lnTo>
                  <a:pt x="190" y="197"/>
                </a:lnTo>
                <a:lnTo>
                  <a:pt x="190" y="210"/>
                </a:lnTo>
                <a:lnTo>
                  <a:pt x="190" y="217"/>
                </a:lnTo>
                <a:lnTo>
                  <a:pt x="190" y="224"/>
                </a:lnTo>
                <a:lnTo>
                  <a:pt x="190" y="231"/>
                </a:lnTo>
                <a:lnTo>
                  <a:pt x="190" y="238"/>
                </a:lnTo>
                <a:lnTo>
                  <a:pt x="190" y="231"/>
                </a:lnTo>
                <a:lnTo>
                  <a:pt x="190" y="217"/>
                </a:lnTo>
                <a:lnTo>
                  <a:pt x="190" y="204"/>
                </a:lnTo>
                <a:lnTo>
                  <a:pt x="190" y="190"/>
                </a:lnTo>
                <a:lnTo>
                  <a:pt x="190" y="176"/>
                </a:lnTo>
                <a:lnTo>
                  <a:pt x="190" y="163"/>
                </a:lnTo>
                <a:lnTo>
                  <a:pt x="190" y="156"/>
                </a:lnTo>
                <a:lnTo>
                  <a:pt x="190" y="149"/>
                </a:lnTo>
                <a:lnTo>
                  <a:pt x="190" y="156"/>
                </a:lnTo>
                <a:lnTo>
                  <a:pt x="190" y="149"/>
                </a:lnTo>
                <a:lnTo>
                  <a:pt x="197" y="143"/>
                </a:lnTo>
                <a:lnTo>
                  <a:pt x="197" y="136"/>
                </a:lnTo>
                <a:lnTo>
                  <a:pt x="197" y="129"/>
                </a:lnTo>
                <a:lnTo>
                  <a:pt x="197" y="143"/>
                </a:lnTo>
                <a:lnTo>
                  <a:pt x="197" y="156"/>
                </a:lnTo>
                <a:lnTo>
                  <a:pt x="197" y="176"/>
                </a:lnTo>
                <a:lnTo>
                  <a:pt x="197" y="183"/>
                </a:lnTo>
                <a:lnTo>
                  <a:pt x="197" y="197"/>
                </a:lnTo>
                <a:lnTo>
                  <a:pt x="197" y="210"/>
                </a:lnTo>
                <a:lnTo>
                  <a:pt x="197" y="238"/>
                </a:lnTo>
                <a:lnTo>
                  <a:pt x="197" y="265"/>
                </a:lnTo>
                <a:lnTo>
                  <a:pt x="197" y="278"/>
                </a:lnTo>
                <a:lnTo>
                  <a:pt x="197" y="292"/>
                </a:lnTo>
                <a:lnTo>
                  <a:pt x="197" y="305"/>
                </a:lnTo>
                <a:lnTo>
                  <a:pt x="197" y="332"/>
                </a:lnTo>
                <a:lnTo>
                  <a:pt x="197" y="339"/>
                </a:lnTo>
                <a:lnTo>
                  <a:pt x="197" y="332"/>
                </a:lnTo>
                <a:lnTo>
                  <a:pt x="197" y="319"/>
                </a:lnTo>
                <a:lnTo>
                  <a:pt x="197" y="305"/>
                </a:lnTo>
                <a:lnTo>
                  <a:pt x="197" y="292"/>
                </a:lnTo>
                <a:lnTo>
                  <a:pt x="197" y="271"/>
                </a:lnTo>
                <a:lnTo>
                  <a:pt x="197" y="238"/>
                </a:lnTo>
                <a:lnTo>
                  <a:pt x="197" y="204"/>
                </a:lnTo>
                <a:lnTo>
                  <a:pt x="197" y="156"/>
                </a:lnTo>
                <a:lnTo>
                  <a:pt x="197" y="115"/>
                </a:lnTo>
                <a:lnTo>
                  <a:pt x="197" y="75"/>
                </a:lnTo>
                <a:lnTo>
                  <a:pt x="197" y="41"/>
                </a:lnTo>
                <a:lnTo>
                  <a:pt x="197" y="14"/>
                </a:lnTo>
                <a:lnTo>
                  <a:pt x="197" y="0"/>
                </a:lnTo>
                <a:lnTo>
                  <a:pt x="197" y="7"/>
                </a:lnTo>
                <a:lnTo>
                  <a:pt x="197" y="14"/>
                </a:lnTo>
                <a:lnTo>
                  <a:pt x="197" y="27"/>
                </a:lnTo>
                <a:lnTo>
                  <a:pt x="197" y="48"/>
                </a:lnTo>
                <a:lnTo>
                  <a:pt x="197" y="75"/>
                </a:lnTo>
                <a:lnTo>
                  <a:pt x="197" y="109"/>
                </a:lnTo>
                <a:lnTo>
                  <a:pt x="197" y="149"/>
                </a:lnTo>
                <a:lnTo>
                  <a:pt x="197" y="176"/>
                </a:lnTo>
                <a:lnTo>
                  <a:pt x="197" y="204"/>
                </a:lnTo>
                <a:lnTo>
                  <a:pt x="197" y="238"/>
                </a:lnTo>
                <a:lnTo>
                  <a:pt x="197" y="285"/>
                </a:lnTo>
                <a:lnTo>
                  <a:pt x="197" y="332"/>
                </a:lnTo>
                <a:lnTo>
                  <a:pt x="197" y="353"/>
                </a:lnTo>
                <a:lnTo>
                  <a:pt x="197" y="346"/>
                </a:lnTo>
                <a:lnTo>
                  <a:pt x="197" y="326"/>
                </a:lnTo>
                <a:lnTo>
                  <a:pt x="197" y="312"/>
                </a:lnTo>
                <a:lnTo>
                  <a:pt x="197" y="292"/>
                </a:lnTo>
                <a:lnTo>
                  <a:pt x="197" y="271"/>
                </a:lnTo>
                <a:lnTo>
                  <a:pt x="197" y="244"/>
                </a:lnTo>
                <a:lnTo>
                  <a:pt x="204" y="217"/>
                </a:lnTo>
                <a:lnTo>
                  <a:pt x="204" y="204"/>
                </a:lnTo>
                <a:lnTo>
                  <a:pt x="204" y="210"/>
                </a:lnTo>
                <a:lnTo>
                  <a:pt x="204" y="217"/>
                </a:lnTo>
                <a:lnTo>
                  <a:pt x="204" y="224"/>
                </a:lnTo>
                <a:lnTo>
                  <a:pt x="204" y="231"/>
                </a:lnTo>
                <a:lnTo>
                  <a:pt x="204" y="244"/>
                </a:lnTo>
                <a:lnTo>
                  <a:pt x="204" y="258"/>
                </a:lnTo>
                <a:lnTo>
                  <a:pt x="204" y="271"/>
                </a:lnTo>
                <a:lnTo>
                  <a:pt x="204" y="285"/>
                </a:lnTo>
                <a:lnTo>
                  <a:pt x="204" y="292"/>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76" name="Freeform 60"/>
          <p:cNvSpPr>
            <a:spLocks/>
          </p:cNvSpPr>
          <p:nvPr/>
        </p:nvSpPr>
        <p:spPr bwMode="auto">
          <a:xfrm>
            <a:off x="1033463" y="1689101"/>
            <a:ext cx="438150" cy="1211263"/>
          </a:xfrm>
          <a:custGeom>
            <a:avLst/>
            <a:gdLst>
              <a:gd name="T0" fmla="*/ 0 w 156"/>
              <a:gd name="T1" fmla="*/ 204 h 618"/>
              <a:gd name="T2" fmla="*/ 6 w 156"/>
              <a:gd name="T3" fmla="*/ 401 h 618"/>
              <a:gd name="T4" fmla="*/ 6 w 156"/>
              <a:gd name="T5" fmla="*/ 333 h 618"/>
              <a:gd name="T6" fmla="*/ 6 w 156"/>
              <a:gd name="T7" fmla="*/ 299 h 618"/>
              <a:gd name="T8" fmla="*/ 13 w 156"/>
              <a:gd name="T9" fmla="*/ 265 h 618"/>
              <a:gd name="T10" fmla="*/ 13 w 156"/>
              <a:gd name="T11" fmla="*/ 190 h 618"/>
              <a:gd name="T12" fmla="*/ 13 w 156"/>
              <a:gd name="T13" fmla="*/ 279 h 618"/>
              <a:gd name="T14" fmla="*/ 20 w 156"/>
              <a:gd name="T15" fmla="*/ 326 h 618"/>
              <a:gd name="T16" fmla="*/ 20 w 156"/>
              <a:gd name="T17" fmla="*/ 306 h 618"/>
              <a:gd name="T18" fmla="*/ 27 w 156"/>
              <a:gd name="T19" fmla="*/ 258 h 618"/>
              <a:gd name="T20" fmla="*/ 27 w 156"/>
              <a:gd name="T21" fmla="*/ 292 h 618"/>
              <a:gd name="T22" fmla="*/ 27 w 156"/>
              <a:gd name="T23" fmla="*/ 197 h 618"/>
              <a:gd name="T24" fmla="*/ 34 w 156"/>
              <a:gd name="T25" fmla="*/ 292 h 618"/>
              <a:gd name="T26" fmla="*/ 34 w 156"/>
              <a:gd name="T27" fmla="*/ 299 h 618"/>
              <a:gd name="T28" fmla="*/ 40 w 156"/>
              <a:gd name="T29" fmla="*/ 245 h 618"/>
              <a:gd name="T30" fmla="*/ 40 w 156"/>
              <a:gd name="T31" fmla="*/ 245 h 618"/>
              <a:gd name="T32" fmla="*/ 40 w 156"/>
              <a:gd name="T33" fmla="*/ 258 h 618"/>
              <a:gd name="T34" fmla="*/ 47 w 156"/>
              <a:gd name="T35" fmla="*/ 374 h 618"/>
              <a:gd name="T36" fmla="*/ 47 w 156"/>
              <a:gd name="T37" fmla="*/ 204 h 618"/>
              <a:gd name="T38" fmla="*/ 54 w 156"/>
              <a:gd name="T39" fmla="*/ 435 h 618"/>
              <a:gd name="T40" fmla="*/ 54 w 156"/>
              <a:gd name="T41" fmla="*/ 238 h 618"/>
              <a:gd name="T42" fmla="*/ 54 w 156"/>
              <a:gd name="T43" fmla="*/ 333 h 618"/>
              <a:gd name="T44" fmla="*/ 61 w 156"/>
              <a:gd name="T45" fmla="*/ 380 h 618"/>
              <a:gd name="T46" fmla="*/ 61 w 156"/>
              <a:gd name="T47" fmla="*/ 55 h 618"/>
              <a:gd name="T48" fmla="*/ 61 w 156"/>
              <a:gd name="T49" fmla="*/ 360 h 618"/>
              <a:gd name="T50" fmla="*/ 68 w 156"/>
              <a:gd name="T51" fmla="*/ 299 h 618"/>
              <a:gd name="T52" fmla="*/ 68 w 156"/>
              <a:gd name="T53" fmla="*/ 272 h 618"/>
              <a:gd name="T54" fmla="*/ 74 w 156"/>
              <a:gd name="T55" fmla="*/ 401 h 618"/>
              <a:gd name="T56" fmla="*/ 74 w 156"/>
              <a:gd name="T57" fmla="*/ 95 h 618"/>
              <a:gd name="T58" fmla="*/ 74 w 156"/>
              <a:gd name="T59" fmla="*/ 285 h 618"/>
              <a:gd name="T60" fmla="*/ 81 w 156"/>
              <a:gd name="T61" fmla="*/ 299 h 618"/>
              <a:gd name="T62" fmla="*/ 81 w 156"/>
              <a:gd name="T63" fmla="*/ 238 h 618"/>
              <a:gd name="T64" fmla="*/ 81 w 156"/>
              <a:gd name="T65" fmla="*/ 584 h 618"/>
              <a:gd name="T66" fmla="*/ 88 w 156"/>
              <a:gd name="T67" fmla="*/ 116 h 618"/>
              <a:gd name="T68" fmla="*/ 88 w 156"/>
              <a:gd name="T69" fmla="*/ 319 h 618"/>
              <a:gd name="T70" fmla="*/ 95 w 156"/>
              <a:gd name="T71" fmla="*/ 353 h 618"/>
              <a:gd name="T72" fmla="*/ 95 w 156"/>
              <a:gd name="T73" fmla="*/ 157 h 618"/>
              <a:gd name="T74" fmla="*/ 95 w 156"/>
              <a:gd name="T75" fmla="*/ 401 h 618"/>
              <a:gd name="T76" fmla="*/ 102 w 156"/>
              <a:gd name="T77" fmla="*/ 258 h 618"/>
              <a:gd name="T78" fmla="*/ 102 w 156"/>
              <a:gd name="T79" fmla="*/ 184 h 618"/>
              <a:gd name="T80" fmla="*/ 108 w 156"/>
              <a:gd name="T81" fmla="*/ 441 h 618"/>
              <a:gd name="T82" fmla="*/ 108 w 156"/>
              <a:gd name="T83" fmla="*/ 231 h 618"/>
              <a:gd name="T84" fmla="*/ 108 w 156"/>
              <a:gd name="T85" fmla="*/ 204 h 618"/>
              <a:gd name="T86" fmla="*/ 115 w 156"/>
              <a:gd name="T87" fmla="*/ 279 h 618"/>
              <a:gd name="T88" fmla="*/ 115 w 156"/>
              <a:gd name="T89" fmla="*/ 469 h 618"/>
              <a:gd name="T90" fmla="*/ 115 w 156"/>
              <a:gd name="T91" fmla="*/ 116 h 618"/>
              <a:gd name="T92" fmla="*/ 122 w 156"/>
              <a:gd name="T93" fmla="*/ 170 h 618"/>
              <a:gd name="T94" fmla="*/ 122 w 156"/>
              <a:gd name="T95" fmla="*/ 340 h 618"/>
              <a:gd name="T96" fmla="*/ 122 w 156"/>
              <a:gd name="T97" fmla="*/ 177 h 618"/>
              <a:gd name="T98" fmla="*/ 129 w 156"/>
              <a:gd name="T99" fmla="*/ 245 h 618"/>
              <a:gd name="T100" fmla="*/ 129 w 156"/>
              <a:gd name="T101" fmla="*/ 279 h 618"/>
              <a:gd name="T102" fmla="*/ 136 w 156"/>
              <a:gd name="T103" fmla="*/ 89 h 618"/>
              <a:gd name="T104" fmla="*/ 136 w 156"/>
              <a:gd name="T105" fmla="*/ 313 h 618"/>
              <a:gd name="T106" fmla="*/ 136 w 156"/>
              <a:gd name="T107" fmla="*/ 340 h 618"/>
              <a:gd name="T108" fmla="*/ 142 w 156"/>
              <a:gd name="T109" fmla="*/ 394 h 618"/>
              <a:gd name="T110" fmla="*/ 142 w 156"/>
              <a:gd name="T111" fmla="*/ 251 h 618"/>
              <a:gd name="T112" fmla="*/ 149 w 156"/>
              <a:gd name="T113" fmla="*/ 265 h 618"/>
              <a:gd name="T114" fmla="*/ 149 w 156"/>
              <a:gd name="T115" fmla="*/ 597 h 618"/>
              <a:gd name="T116" fmla="*/ 149 w 156"/>
              <a:gd name="T117" fmla="*/ 231 h 618"/>
              <a:gd name="T118" fmla="*/ 156 w 156"/>
              <a:gd name="T119" fmla="*/ 30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6" h="618">
                <a:moveTo>
                  <a:pt x="0" y="367"/>
                </a:moveTo>
                <a:lnTo>
                  <a:pt x="0" y="360"/>
                </a:lnTo>
                <a:lnTo>
                  <a:pt x="0" y="353"/>
                </a:lnTo>
                <a:lnTo>
                  <a:pt x="0" y="346"/>
                </a:lnTo>
                <a:lnTo>
                  <a:pt x="0" y="333"/>
                </a:lnTo>
                <a:lnTo>
                  <a:pt x="0" y="313"/>
                </a:lnTo>
                <a:lnTo>
                  <a:pt x="0" y="292"/>
                </a:lnTo>
                <a:lnTo>
                  <a:pt x="0" y="265"/>
                </a:lnTo>
                <a:lnTo>
                  <a:pt x="0" y="231"/>
                </a:lnTo>
                <a:lnTo>
                  <a:pt x="0" y="211"/>
                </a:lnTo>
                <a:lnTo>
                  <a:pt x="0" y="204"/>
                </a:lnTo>
                <a:lnTo>
                  <a:pt x="0" y="197"/>
                </a:lnTo>
                <a:lnTo>
                  <a:pt x="0" y="204"/>
                </a:lnTo>
                <a:lnTo>
                  <a:pt x="0" y="211"/>
                </a:lnTo>
                <a:lnTo>
                  <a:pt x="0" y="204"/>
                </a:lnTo>
                <a:lnTo>
                  <a:pt x="0" y="197"/>
                </a:lnTo>
                <a:lnTo>
                  <a:pt x="0" y="204"/>
                </a:lnTo>
                <a:lnTo>
                  <a:pt x="0" y="211"/>
                </a:lnTo>
                <a:lnTo>
                  <a:pt x="0" y="218"/>
                </a:lnTo>
                <a:lnTo>
                  <a:pt x="0" y="211"/>
                </a:lnTo>
                <a:lnTo>
                  <a:pt x="0" y="204"/>
                </a:lnTo>
                <a:lnTo>
                  <a:pt x="0" y="197"/>
                </a:lnTo>
                <a:lnTo>
                  <a:pt x="0" y="190"/>
                </a:lnTo>
                <a:lnTo>
                  <a:pt x="0" y="184"/>
                </a:lnTo>
                <a:lnTo>
                  <a:pt x="0" y="197"/>
                </a:lnTo>
                <a:lnTo>
                  <a:pt x="0" y="211"/>
                </a:lnTo>
                <a:lnTo>
                  <a:pt x="0" y="238"/>
                </a:lnTo>
                <a:lnTo>
                  <a:pt x="0" y="258"/>
                </a:lnTo>
                <a:lnTo>
                  <a:pt x="0" y="279"/>
                </a:lnTo>
                <a:lnTo>
                  <a:pt x="0" y="306"/>
                </a:lnTo>
                <a:lnTo>
                  <a:pt x="0" y="340"/>
                </a:lnTo>
                <a:lnTo>
                  <a:pt x="0" y="374"/>
                </a:lnTo>
                <a:lnTo>
                  <a:pt x="6" y="394"/>
                </a:lnTo>
                <a:lnTo>
                  <a:pt x="6" y="401"/>
                </a:lnTo>
                <a:lnTo>
                  <a:pt x="6" y="414"/>
                </a:lnTo>
                <a:lnTo>
                  <a:pt x="6" y="428"/>
                </a:lnTo>
                <a:lnTo>
                  <a:pt x="6" y="435"/>
                </a:lnTo>
                <a:lnTo>
                  <a:pt x="6" y="421"/>
                </a:lnTo>
                <a:lnTo>
                  <a:pt x="6" y="401"/>
                </a:lnTo>
                <a:lnTo>
                  <a:pt x="6" y="367"/>
                </a:lnTo>
                <a:lnTo>
                  <a:pt x="6" y="346"/>
                </a:lnTo>
                <a:lnTo>
                  <a:pt x="6" y="333"/>
                </a:lnTo>
                <a:lnTo>
                  <a:pt x="6" y="326"/>
                </a:lnTo>
                <a:lnTo>
                  <a:pt x="6" y="319"/>
                </a:lnTo>
                <a:lnTo>
                  <a:pt x="6" y="313"/>
                </a:lnTo>
                <a:lnTo>
                  <a:pt x="6" y="319"/>
                </a:lnTo>
                <a:lnTo>
                  <a:pt x="6" y="326"/>
                </a:lnTo>
                <a:lnTo>
                  <a:pt x="6" y="340"/>
                </a:lnTo>
                <a:lnTo>
                  <a:pt x="6" y="346"/>
                </a:lnTo>
                <a:lnTo>
                  <a:pt x="6" y="340"/>
                </a:lnTo>
                <a:lnTo>
                  <a:pt x="6" y="333"/>
                </a:lnTo>
                <a:lnTo>
                  <a:pt x="6" y="306"/>
                </a:lnTo>
                <a:lnTo>
                  <a:pt x="6" y="279"/>
                </a:lnTo>
                <a:lnTo>
                  <a:pt x="6" y="251"/>
                </a:lnTo>
                <a:lnTo>
                  <a:pt x="6" y="218"/>
                </a:lnTo>
                <a:lnTo>
                  <a:pt x="6" y="190"/>
                </a:lnTo>
                <a:lnTo>
                  <a:pt x="6" y="170"/>
                </a:lnTo>
                <a:lnTo>
                  <a:pt x="6" y="157"/>
                </a:lnTo>
                <a:lnTo>
                  <a:pt x="6" y="163"/>
                </a:lnTo>
                <a:lnTo>
                  <a:pt x="6" y="170"/>
                </a:lnTo>
                <a:lnTo>
                  <a:pt x="6" y="184"/>
                </a:lnTo>
                <a:lnTo>
                  <a:pt x="6" y="197"/>
                </a:lnTo>
                <a:lnTo>
                  <a:pt x="6" y="218"/>
                </a:lnTo>
                <a:lnTo>
                  <a:pt x="6" y="238"/>
                </a:lnTo>
                <a:lnTo>
                  <a:pt x="6" y="258"/>
                </a:lnTo>
                <a:lnTo>
                  <a:pt x="6" y="272"/>
                </a:lnTo>
                <a:lnTo>
                  <a:pt x="6" y="285"/>
                </a:lnTo>
                <a:lnTo>
                  <a:pt x="6" y="299"/>
                </a:lnTo>
                <a:lnTo>
                  <a:pt x="6" y="313"/>
                </a:lnTo>
                <a:lnTo>
                  <a:pt x="6" y="306"/>
                </a:lnTo>
                <a:lnTo>
                  <a:pt x="6" y="313"/>
                </a:lnTo>
                <a:lnTo>
                  <a:pt x="6" y="306"/>
                </a:lnTo>
                <a:lnTo>
                  <a:pt x="6" y="292"/>
                </a:lnTo>
                <a:lnTo>
                  <a:pt x="6" y="265"/>
                </a:lnTo>
                <a:lnTo>
                  <a:pt x="6" y="224"/>
                </a:lnTo>
                <a:lnTo>
                  <a:pt x="6" y="190"/>
                </a:lnTo>
                <a:lnTo>
                  <a:pt x="6" y="170"/>
                </a:lnTo>
                <a:lnTo>
                  <a:pt x="13" y="170"/>
                </a:lnTo>
                <a:lnTo>
                  <a:pt x="13" y="184"/>
                </a:lnTo>
                <a:lnTo>
                  <a:pt x="13" y="197"/>
                </a:lnTo>
                <a:lnTo>
                  <a:pt x="13" y="211"/>
                </a:lnTo>
                <a:lnTo>
                  <a:pt x="13" y="224"/>
                </a:lnTo>
                <a:lnTo>
                  <a:pt x="13" y="231"/>
                </a:lnTo>
                <a:lnTo>
                  <a:pt x="13" y="245"/>
                </a:lnTo>
                <a:lnTo>
                  <a:pt x="13" y="265"/>
                </a:lnTo>
                <a:lnTo>
                  <a:pt x="13" y="285"/>
                </a:lnTo>
                <a:lnTo>
                  <a:pt x="13" y="306"/>
                </a:lnTo>
                <a:lnTo>
                  <a:pt x="13" y="326"/>
                </a:lnTo>
                <a:lnTo>
                  <a:pt x="13" y="346"/>
                </a:lnTo>
                <a:lnTo>
                  <a:pt x="13" y="367"/>
                </a:lnTo>
                <a:lnTo>
                  <a:pt x="13" y="374"/>
                </a:lnTo>
                <a:lnTo>
                  <a:pt x="13" y="367"/>
                </a:lnTo>
                <a:lnTo>
                  <a:pt x="13" y="346"/>
                </a:lnTo>
                <a:lnTo>
                  <a:pt x="13" y="319"/>
                </a:lnTo>
                <a:lnTo>
                  <a:pt x="13" y="285"/>
                </a:lnTo>
                <a:lnTo>
                  <a:pt x="13" y="265"/>
                </a:lnTo>
                <a:lnTo>
                  <a:pt x="13" y="245"/>
                </a:lnTo>
                <a:lnTo>
                  <a:pt x="13" y="224"/>
                </a:lnTo>
                <a:lnTo>
                  <a:pt x="13" y="204"/>
                </a:lnTo>
                <a:lnTo>
                  <a:pt x="13" y="190"/>
                </a:lnTo>
                <a:lnTo>
                  <a:pt x="13" y="177"/>
                </a:lnTo>
                <a:lnTo>
                  <a:pt x="13" y="190"/>
                </a:lnTo>
                <a:lnTo>
                  <a:pt x="13" y="211"/>
                </a:lnTo>
                <a:lnTo>
                  <a:pt x="13" y="238"/>
                </a:lnTo>
                <a:lnTo>
                  <a:pt x="13" y="265"/>
                </a:lnTo>
                <a:lnTo>
                  <a:pt x="13" y="292"/>
                </a:lnTo>
                <a:lnTo>
                  <a:pt x="13" y="319"/>
                </a:lnTo>
                <a:lnTo>
                  <a:pt x="13" y="353"/>
                </a:lnTo>
                <a:lnTo>
                  <a:pt x="13" y="387"/>
                </a:lnTo>
                <a:lnTo>
                  <a:pt x="13" y="421"/>
                </a:lnTo>
                <a:lnTo>
                  <a:pt x="13" y="448"/>
                </a:lnTo>
                <a:lnTo>
                  <a:pt x="13" y="462"/>
                </a:lnTo>
                <a:lnTo>
                  <a:pt x="13" y="441"/>
                </a:lnTo>
                <a:lnTo>
                  <a:pt x="13" y="421"/>
                </a:lnTo>
                <a:lnTo>
                  <a:pt x="13" y="387"/>
                </a:lnTo>
                <a:lnTo>
                  <a:pt x="13" y="360"/>
                </a:lnTo>
                <a:lnTo>
                  <a:pt x="13" y="333"/>
                </a:lnTo>
                <a:lnTo>
                  <a:pt x="13" y="306"/>
                </a:lnTo>
                <a:lnTo>
                  <a:pt x="13" y="279"/>
                </a:lnTo>
                <a:lnTo>
                  <a:pt x="13" y="258"/>
                </a:lnTo>
                <a:lnTo>
                  <a:pt x="13" y="231"/>
                </a:lnTo>
                <a:lnTo>
                  <a:pt x="13" y="211"/>
                </a:lnTo>
                <a:lnTo>
                  <a:pt x="13" y="190"/>
                </a:lnTo>
                <a:lnTo>
                  <a:pt x="13" y="177"/>
                </a:lnTo>
                <a:lnTo>
                  <a:pt x="13" y="184"/>
                </a:lnTo>
                <a:lnTo>
                  <a:pt x="13" y="197"/>
                </a:lnTo>
                <a:lnTo>
                  <a:pt x="13" y="218"/>
                </a:lnTo>
                <a:lnTo>
                  <a:pt x="20" y="231"/>
                </a:lnTo>
                <a:lnTo>
                  <a:pt x="20" y="245"/>
                </a:lnTo>
                <a:lnTo>
                  <a:pt x="20" y="251"/>
                </a:lnTo>
                <a:lnTo>
                  <a:pt x="20" y="265"/>
                </a:lnTo>
                <a:lnTo>
                  <a:pt x="20" y="279"/>
                </a:lnTo>
                <a:lnTo>
                  <a:pt x="20" y="292"/>
                </a:lnTo>
                <a:lnTo>
                  <a:pt x="20" y="306"/>
                </a:lnTo>
                <a:lnTo>
                  <a:pt x="20" y="313"/>
                </a:lnTo>
                <a:lnTo>
                  <a:pt x="20" y="326"/>
                </a:lnTo>
                <a:lnTo>
                  <a:pt x="20" y="319"/>
                </a:lnTo>
                <a:lnTo>
                  <a:pt x="20" y="299"/>
                </a:lnTo>
                <a:lnTo>
                  <a:pt x="20" y="265"/>
                </a:lnTo>
                <a:lnTo>
                  <a:pt x="20" y="238"/>
                </a:lnTo>
                <a:lnTo>
                  <a:pt x="20" y="218"/>
                </a:lnTo>
                <a:lnTo>
                  <a:pt x="20" y="211"/>
                </a:lnTo>
                <a:lnTo>
                  <a:pt x="20" y="218"/>
                </a:lnTo>
                <a:lnTo>
                  <a:pt x="20" y="211"/>
                </a:lnTo>
                <a:lnTo>
                  <a:pt x="20" y="204"/>
                </a:lnTo>
                <a:lnTo>
                  <a:pt x="20" y="197"/>
                </a:lnTo>
                <a:lnTo>
                  <a:pt x="20" y="184"/>
                </a:lnTo>
                <a:lnTo>
                  <a:pt x="20" y="190"/>
                </a:lnTo>
                <a:lnTo>
                  <a:pt x="20" y="211"/>
                </a:lnTo>
                <a:lnTo>
                  <a:pt x="20" y="245"/>
                </a:lnTo>
                <a:lnTo>
                  <a:pt x="20" y="279"/>
                </a:lnTo>
                <a:lnTo>
                  <a:pt x="20" y="299"/>
                </a:lnTo>
                <a:lnTo>
                  <a:pt x="20" y="306"/>
                </a:lnTo>
                <a:lnTo>
                  <a:pt x="20" y="299"/>
                </a:lnTo>
                <a:lnTo>
                  <a:pt x="20" y="306"/>
                </a:lnTo>
                <a:lnTo>
                  <a:pt x="20" y="319"/>
                </a:lnTo>
                <a:lnTo>
                  <a:pt x="20" y="333"/>
                </a:lnTo>
                <a:lnTo>
                  <a:pt x="20" y="346"/>
                </a:lnTo>
                <a:lnTo>
                  <a:pt x="20" y="360"/>
                </a:lnTo>
                <a:lnTo>
                  <a:pt x="20" y="353"/>
                </a:lnTo>
                <a:lnTo>
                  <a:pt x="20" y="346"/>
                </a:lnTo>
                <a:lnTo>
                  <a:pt x="20" y="340"/>
                </a:lnTo>
                <a:lnTo>
                  <a:pt x="20" y="333"/>
                </a:lnTo>
                <a:lnTo>
                  <a:pt x="20" y="326"/>
                </a:lnTo>
                <a:lnTo>
                  <a:pt x="20" y="319"/>
                </a:lnTo>
                <a:lnTo>
                  <a:pt x="20" y="299"/>
                </a:lnTo>
                <a:lnTo>
                  <a:pt x="20" y="279"/>
                </a:lnTo>
                <a:lnTo>
                  <a:pt x="20" y="272"/>
                </a:lnTo>
                <a:lnTo>
                  <a:pt x="20" y="265"/>
                </a:lnTo>
                <a:lnTo>
                  <a:pt x="27" y="258"/>
                </a:lnTo>
                <a:lnTo>
                  <a:pt x="27" y="251"/>
                </a:lnTo>
                <a:lnTo>
                  <a:pt x="27" y="245"/>
                </a:lnTo>
                <a:lnTo>
                  <a:pt x="27" y="231"/>
                </a:lnTo>
                <a:lnTo>
                  <a:pt x="27" y="224"/>
                </a:lnTo>
                <a:lnTo>
                  <a:pt x="27" y="231"/>
                </a:lnTo>
                <a:lnTo>
                  <a:pt x="27" y="245"/>
                </a:lnTo>
                <a:lnTo>
                  <a:pt x="27" y="265"/>
                </a:lnTo>
                <a:lnTo>
                  <a:pt x="27" y="258"/>
                </a:lnTo>
                <a:lnTo>
                  <a:pt x="27" y="238"/>
                </a:lnTo>
                <a:lnTo>
                  <a:pt x="27" y="218"/>
                </a:lnTo>
                <a:lnTo>
                  <a:pt x="27" y="211"/>
                </a:lnTo>
                <a:lnTo>
                  <a:pt x="27" y="204"/>
                </a:lnTo>
                <a:lnTo>
                  <a:pt x="27" y="218"/>
                </a:lnTo>
                <a:lnTo>
                  <a:pt x="27" y="231"/>
                </a:lnTo>
                <a:lnTo>
                  <a:pt x="27" y="245"/>
                </a:lnTo>
                <a:lnTo>
                  <a:pt x="27" y="265"/>
                </a:lnTo>
                <a:lnTo>
                  <a:pt x="27" y="292"/>
                </a:lnTo>
                <a:lnTo>
                  <a:pt x="27" y="319"/>
                </a:lnTo>
                <a:lnTo>
                  <a:pt x="27" y="346"/>
                </a:lnTo>
                <a:lnTo>
                  <a:pt x="27" y="374"/>
                </a:lnTo>
                <a:lnTo>
                  <a:pt x="27" y="387"/>
                </a:lnTo>
                <a:lnTo>
                  <a:pt x="27" y="380"/>
                </a:lnTo>
                <a:lnTo>
                  <a:pt x="27" y="374"/>
                </a:lnTo>
                <a:lnTo>
                  <a:pt x="27" y="367"/>
                </a:lnTo>
                <a:lnTo>
                  <a:pt x="27" y="353"/>
                </a:lnTo>
                <a:lnTo>
                  <a:pt x="27" y="333"/>
                </a:lnTo>
                <a:lnTo>
                  <a:pt x="27" y="313"/>
                </a:lnTo>
                <a:lnTo>
                  <a:pt x="27" y="299"/>
                </a:lnTo>
                <a:lnTo>
                  <a:pt x="27" y="285"/>
                </a:lnTo>
                <a:lnTo>
                  <a:pt x="27" y="272"/>
                </a:lnTo>
                <a:lnTo>
                  <a:pt x="27" y="251"/>
                </a:lnTo>
                <a:lnTo>
                  <a:pt x="27" y="231"/>
                </a:lnTo>
                <a:lnTo>
                  <a:pt x="27" y="211"/>
                </a:lnTo>
                <a:lnTo>
                  <a:pt x="27" y="197"/>
                </a:lnTo>
                <a:lnTo>
                  <a:pt x="27" y="190"/>
                </a:lnTo>
                <a:lnTo>
                  <a:pt x="27" y="197"/>
                </a:lnTo>
                <a:lnTo>
                  <a:pt x="27" y="190"/>
                </a:lnTo>
                <a:lnTo>
                  <a:pt x="27" y="184"/>
                </a:lnTo>
                <a:lnTo>
                  <a:pt x="27" y="197"/>
                </a:lnTo>
                <a:lnTo>
                  <a:pt x="27" y="218"/>
                </a:lnTo>
                <a:lnTo>
                  <a:pt x="27" y="258"/>
                </a:lnTo>
                <a:lnTo>
                  <a:pt x="27" y="299"/>
                </a:lnTo>
                <a:lnTo>
                  <a:pt x="27" y="333"/>
                </a:lnTo>
                <a:lnTo>
                  <a:pt x="27" y="353"/>
                </a:lnTo>
                <a:lnTo>
                  <a:pt x="34" y="353"/>
                </a:lnTo>
                <a:lnTo>
                  <a:pt x="34" y="340"/>
                </a:lnTo>
                <a:lnTo>
                  <a:pt x="34" y="326"/>
                </a:lnTo>
                <a:lnTo>
                  <a:pt x="34" y="313"/>
                </a:lnTo>
                <a:lnTo>
                  <a:pt x="34" y="306"/>
                </a:lnTo>
                <a:lnTo>
                  <a:pt x="34" y="299"/>
                </a:lnTo>
                <a:lnTo>
                  <a:pt x="34" y="292"/>
                </a:lnTo>
                <a:lnTo>
                  <a:pt x="34" y="279"/>
                </a:lnTo>
                <a:lnTo>
                  <a:pt x="34" y="272"/>
                </a:lnTo>
                <a:lnTo>
                  <a:pt x="34" y="265"/>
                </a:lnTo>
                <a:lnTo>
                  <a:pt x="34" y="272"/>
                </a:lnTo>
                <a:lnTo>
                  <a:pt x="34" y="279"/>
                </a:lnTo>
                <a:lnTo>
                  <a:pt x="34" y="272"/>
                </a:lnTo>
                <a:lnTo>
                  <a:pt x="34" y="279"/>
                </a:lnTo>
                <a:lnTo>
                  <a:pt x="34" y="285"/>
                </a:lnTo>
                <a:lnTo>
                  <a:pt x="34" y="299"/>
                </a:lnTo>
                <a:lnTo>
                  <a:pt x="34" y="319"/>
                </a:lnTo>
                <a:lnTo>
                  <a:pt x="34" y="340"/>
                </a:lnTo>
                <a:lnTo>
                  <a:pt x="34" y="353"/>
                </a:lnTo>
                <a:lnTo>
                  <a:pt x="34" y="346"/>
                </a:lnTo>
                <a:lnTo>
                  <a:pt x="34" y="340"/>
                </a:lnTo>
                <a:lnTo>
                  <a:pt x="34" y="326"/>
                </a:lnTo>
                <a:lnTo>
                  <a:pt x="34" y="313"/>
                </a:lnTo>
                <a:lnTo>
                  <a:pt x="34" y="299"/>
                </a:lnTo>
                <a:lnTo>
                  <a:pt x="34" y="279"/>
                </a:lnTo>
                <a:lnTo>
                  <a:pt x="34" y="258"/>
                </a:lnTo>
                <a:lnTo>
                  <a:pt x="34" y="245"/>
                </a:lnTo>
                <a:lnTo>
                  <a:pt x="34" y="231"/>
                </a:lnTo>
                <a:lnTo>
                  <a:pt x="34" y="224"/>
                </a:lnTo>
                <a:lnTo>
                  <a:pt x="34" y="231"/>
                </a:lnTo>
                <a:lnTo>
                  <a:pt x="34" y="238"/>
                </a:lnTo>
                <a:lnTo>
                  <a:pt x="34" y="231"/>
                </a:lnTo>
                <a:lnTo>
                  <a:pt x="34" y="224"/>
                </a:lnTo>
                <a:lnTo>
                  <a:pt x="34" y="211"/>
                </a:lnTo>
                <a:lnTo>
                  <a:pt x="34" y="218"/>
                </a:lnTo>
                <a:lnTo>
                  <a:pt x="34" y="224"/>
                </a:lnTo>
                <a:lnTo>
                  <a:pt x="34" y="231"/>
                </a:lnTo>
                <a:lnTo>
                  <a:pt x="34" y="238"/>
                </a:lnTo>
                <a:lnTo>
                  <a:pt x="40" y="231"/>
                </a:lnTo>
                <a:lnTo>
                  <a:pt x="40" y="238"/>
                </a:lnTo>
                <a:lnTo>
                  <a:pt x="40" y="245"/>
                </a:lnTo>
                <a:lnTo>
                  <a:pt x="40" y="258"/>
                </a:lnTo>
                <a:lnTo>
                  <a:pt x="40" y="272"/>
                </a:lnTo>
                <a:lnTo>
                  <a:pt x="40" y="292"/>
                </a:lnTo>
                <a:lnTo>
                  <a:pt x="40" y="313"/>
                </a:lnTo>
                <a:lnTo>
                  <a:pt x="40" y="326"/>
                </a:lnTo>
                <a:lnTo>
                  <a:pt x="40" y="346"/>
                </a:lnTo>
                <a:lnTo>
                  <a:pt x="40" y="360"/>
                </a:lnTo>
                <a:lnTo>
                  <a:pt x="40" y="374"/>
                </a:lnTo>
                <a:lnTo>
                  <a:pt x="40" y="380"/>
                </a:lnTo>
                <a:lnTo>
                  <a:pt x="40" y="374"/>
                </a:lnTo>
                <a:lnTo>
                  <a:pt x="40" y="353"/>
                </a:lnTo>
                <a:lnTo>
                  <a:pt x="40" y="340"/>
                </a:lnTo>
                <a:lnTo>
                  <a:pt x="40" y="326"/>
                </a:lnTo>
                <a:lnTo>
                  <a:pt x="40" y="313"/>
                </a:lnTo>
                <a:lnTo>
                  <a:pt x="40" y="285"/>
                </a:lnTo>
                <a:lnTo>
                  <a:pt x="40" y="265"/>
                </a:lnTo>
                <a:lnTo>
                  <a:pt x="40" y="245"/>
                </a:lnTo>
                <a:lnTo>
                  <a:pt x="40" y="238"/>
                </a:lnTo>
                <a:lnTo>
                  <a:pt x="40" y="231"/>
                </a:lnTo>
                <a:lnTo>
                  <a:pt x="40" y="238"/>
                </a:lnTo>
                <a:lnTo>
                  <a:pt x="40" y="231"/>
                </a:lnTo>
                <a:lnTo>
                  <a:pt x="40" y="238"/>
                </a:lnTo>
                <a:lnTo>
                  <a:pt x="40" y="251"/>
                </a:lnTo>
                <a:lnTo>
                  <a:pt x="40" y="265"/>
                </a:lnTo>
                <a:lnTo>
                  <a:pt x="40" y="285"/>
                </a:lnTo>
                <a:lnTo>
                  <a:pt x="40" y="299"/>
                </a:lnTo>
                <a:lnTo>
                  <a:pt x="40" y="306"/>
                </a:lnTo>
                <a:lnTo>
                  <a:pt x="40" y="313"/>
                </a:lnTo>
                <a:lnTo>
                  <a:pt x="40" y="319"/>
                </a:lnTo>
                <a:lnTo>
                  <a:pt x="40" y="326"/>
                </a:lnTo>
                <a:lnTo>
                  <a:pt x="40" y="333"/>
                </a:lnTo>
                <a:lnTo>
                  <a:pt x="40" y="326"/>
                </a:lnTo>
                <a:lnTo>
                  <a:pt x="40" y="299"/>
                </a:lnTo>
                <a:lnTo>
                  <a:pt x="40" y="258"/>
                </a:lnTo>
                <a:lnTo>
                  <a:pt x="40" y="218"/>
                </a:lnTo>
                <a:lnTo>
                  <a:pt x="40" y="184"/>
                </a:lnTo>
                <a:lnTo>
                  <a:pt x="40" y="170"/>
                </a:lnTo>
                <a:lnTo>
                  <a:pt x="47" y="177"/>
                </a:lnTo>
                <a:lnTo>
                  <a:pt x="47" y="190"/>
                </a:lnTo>
                <a:lnTo>
                  <a:pt x="47" y="204"/>
                </a:lnTo>
                <a:lnTo>
                  <a:pt x="47" y="224"/>
                </a:lnTo>
                <a:lnTo>
                  <a:pt x="47" y="258"/>
                </a:lnTo>
                <a:lnTo>
                  <a:pt x="47" y="292"/>
                </a:lnTo>
                <a:lnTo>
                  <a:pt x="47" y="326"/>
                </a:lnTo>
                <a:lnTo>
                  <a:pt x="47" y="360"/>
                </a:lnTo>
                <a:lnTo>
                  <a:pt x="47" y="387"/>
                </a:lnTo>
                <a:lnTo>
                  <a:pt x="47" y="414"/>
                </a:lnTo>
                <a:lnTo>
                  <a:pt x="47" y="428"/>
                </a:lnTo>
                <a:lnTo>
                  <a:pt x="47" y="414"/>
                </a:lnTo>
                <a:lnTo>
                  <a:pt x="47" y="394"/>
                </a:lnTo>
                <a:lnTo>
                  <a:pt x="47" y="374"/>
                </a:lnTo>
                <a:lnTo>
                  <a:pt x="47" y="346"/>
                </a:lnTo>
                <a:lnTo>
                  <a:pt x="47" y="319"/>
                </a:lnTo>
                <a:lnTo>
                  <a:pt x="47" y="292"/>
                </a:lnTo>
                <a:lnTo>
                  <a:pt x="47" y="265"/>
                </a:lnTo>
                <a:lnTo>
                  <a:pt x="47" y="251"/>
                </a:lnTo>
                <a:lnTo>
                  <a:pt x="47" y="245"/>
                </a:lnTo>
                <a:lnTo>
                  <a:pt x="47" y="231"/>
                </a:lnTo>
                <a:lnTo>
                  <a:pt x="47" y="218"/>
                </a:lnTo>
                <a:lnTo>
                  <a:pt x="47" y="211"/>
                </a:lnTo>
                <a:lnTo>
                  <a:pt x="47" y="224"/>
                </a:lnTo>
                <a:lnTo>
                  <a:pt x="47" y="238"/>
                </a:lnTo>
                <a:lnTo>
                  <a:pt x="47" y="251"/>
                </a:lnTo>
                <a:lnTo>
                  <a:pt x="47" y="272"/>
                </a:lnTo>
                <a:lnTo>
                  <a:pt x="47" y="279"/>
                </a:lnTo>
                <a:lnTo>
                  <a:pt x="47" y="265"/>
                </a:lnTo>
                <a:lnTo>
                  <a:pt x="47" y="238"/>
                </a:lnTo>
                <a:lnTo>
                  <a:pt x="47" y="204"/>
                </a:lnTo>
                <a:lnTo>
                  <a:pt x="47" y="184"/>
                </a:lnTo>
                <a:lnTo>
                  <a:pt x="47" y="177"/>
                </a:lnTo>
                <a:lnTo>
                  <a:pt x="47" y="184"/>
                </a:lnTo>
                <a:lnTo>
                  <a:pt x="47" y="190"/>
                </a:lnTo>
                <a:lnTo>
                  <a:pt x="47" y="211"/>
                </a:lnTo>
                <a:lnTo>
                  <a:pt x="47" y="231"/>
                </a:lnTo>
                <a:lnTo>
                  <a:pt x="47" y="258"/>
                </a:lnTo>
                <a:lnTo>
                  <a:pt x="47" y="285"/>
                </a:lnTo>
                <a:lnTo>
                  <a:pt x="47" y="313"/>
                </a:lnTo>
                <a:lnTo>
                  <a:pt x="47" y="340"/>
                </a:lnTo>
                <a:lnTo>
                  <a:pt x="47" y="353"/>
                </a:lnTo>
                <a:lnTo>
                  <a:pt x="47" y="374"/>
                </a:lnTo>
                <a:lnTo>
                  <a:pt x="47" y="387"/>
                </a:lnTo>
                <a:lnTo>
                  <a:pt x="47" y="401"/>
                </a:lnTo>
                <a:lnTo>
                  <a:pt x="54" y="414"/>
                </a:lnTo>
                <a:lnTo>
                  <a:pt x="54" y="428"/>
                </a:lnTo>
                <a:lnTo>
                  <a:pt x="54" y="435"/>
                </a:lnTo>
                <a:lnTo>
                  <a:pt x="54" y="428"/>
                </a:lnTo>
                <a:lnTo>
                  <a:pt x="54" y="414"/>
                </a:lnTo>
                <a:lnTo>
                  <a:pt x="54" y="394"/>
                </a:lnTo>
                <a:lnTo>
                  <a:pt x="54" y="367"/>
                </a:lnTo>
                <a:lnTo>
                  <a:pt x="54" y="340"/>
                </a:lnTo>
                <a:lnTo>
                  <a:pt x="54" y="313"/>
                </a:lnTo>
                <a:lnTo>
                  <a:pt x="54" y="285"/>
                </a:lnTo>
                <a:lnTo>
                  <a:pt x="54" y="265"/>
                </a:lnTo>
                <a:lnTo>
                  <a:pt x="54" y="251"/>
                </a:lnTo>
                <a:lnTo>
                  <a:pt x="54" y="231"/>
                </a:lnTo>
                <a:lnTo>
                  <a:pt x="54" y="204"/>
                </a:lnTo>
                <a:lnTo>
                  <a:pt x="54" y="190"/>
                </a:lnTo>
                <a:lnTo>
                  <a:pt x="54" y="204"/>
                </a:lnTo>
                <a:lnTo>
                  <a:pt x="54" y="218"/>
                </a:lnTo>
                <a:lnTo>
                  <a:pt x="54" y="224"/>
                </a:lnTo>
                <a:lnTo>
                  <a:pt x="54" y="231"/>
                </a:lnTo>
                <a:lnTo>
                  <a:pt x="54" y="238"/>
                </a:lnTo>
                <a:lnTo>
                  <a:pt x="54" y="231"/>
                </a:lnTo>
                <a:lnTo>
                  <a:pt x="54" y="224"/>
                </a:lnTo>
                <a:lnTo>
                  <a:pt x="54" y="204"/>
                </a:lnTo>
                <a:lnTo>
                  <a:pt x="54" y="197"/>
                </a:lnTo>
                <a:lnTo>
                  <a:pt x="54" y="190"/>
                </a:lnTo>
                <a:lnTo>
                  <a:pt x="54" y="197"/>
                </a:lnTo>
                <a:lnTo>
                  <a:pt x="54" y="211"/>
                </a:lnTo>
                <a:lnTo>
                  <a:pt x="54" y="231"/>
                </a:lnTo>
                <a:lnTo>
                  <a:pt x="54" y="251"/>
                </a:lnTo>
                <a:lnTo>
                  <a:pt x="54" y="265"/>
                </a:lnTo>
                <a:lnTo>
                  <a:pt x="54" y="285"/>
                </a:lnTo>
                <a:lnTo>
                  <a:pt x="54" y="313"/>
                </a:lnTo>
                <a:lnTo>
                  <a:pt x="54" y="319"/>
                </a:lnTo>
                <a:lnTo>
                  <a:pt x="54" y="313"/>
                </a:lnTo>
                <a:lnTo>
                  <a:pt x="54" y="319"/>
                </a:lnTo>
                <a:lnTo>
                  <a:pt x="54" y="326"/>
                </a:lnTo>
                <a:lnTo>
                  <a:pt x="54" y="333"/>
                </a:lnTo>
                <a:lnTo>
                  <a:pt x="54" y="326"/>
                </a:lnTo>
                <a:lnTo>
                  <a:pt x="54" y="306"/>
                </a:lnTo>
                <a:lnTo>
                  <a:pt x="54" y="272"/>
                </a:lnTo>
                <a:lnTo>
                  <a:pt x="54" y="245"/>
                </a:lnTo>
                <a:lnTo>
                  <a:pt x="54" y="211"/>
                </a:lnTo>
                <a:lnTo>
                  <a:pt x="54" y="184"/>
                </a:lnTo>
                <a:lnTo>
                  <a:pt x="54" y="163"/>
                </a:lnTo>
                <a:lnTo>
                  <a:pt x="54" y="150"/>
                </a:lnTo>
                <a:lnTo>
                  <a:pt x="61" y="157"/>
                </a:lnTo>
                <a:lnTo>
                  <a:pt x="61" y="170"/>
                </a:lnTo>
                <a:lnTo>
                  <a:pt x="61" y="184"/>
                </a:lnTo>
                <a:lnTo>
                  <a:pt x="61" y="204"/>
                </a:lnTo>
                <a:lnTo>
                  <a:pt x="61" y="231"/>
                </a:lnTo>
                <a:lnTo>
                  <a:pt x="61" y="265"/>
                </a:lnTo>
                <a:lnTo>
                  <a:pt x="61" y="299"/>
                </a:lnTo>
                <a:lnTo>
                  <a:pt x="61" y="333"/>
                </a:lnTo>
                <a:lnTo>
                  <a:pt x="61" y="380"/>
                </a:lnTo>
                <a:lnTo>
                  <a:pt x="61" y="428"/>
                </a:lnTo>
                <a:lnTo>
                  <a:pt x="61" y="475"/>
                </a:lnTo>
                <a:lnTo>
                  <a:pt x="61" y="516"/>
                </a:lnTo>
                <a:lnTo>
                  <a:pt x="61" y="543"/>
                </a:lnTo>
                <a:lnTo>
                  <a:pt x="61" y="557"/>
                </a:lnTo>
                <a:lnTo>
                  <a:pt x="61" y="550"/>
                </a:lnTo>
                <a:lnTo>
                  <a:pt x="61" y="530"/>
                </a:lnTo>
                <a:lnTo>
                  <a:pt x="61" y="502"/>
                </a:lnTo>
                <a:lnTo>
                  <a:pt x="61" y="455"/>
                </a:lnTo>
                <a:lnTo>
                  <a:pt x="61" y="407"/>
                </a:lnTo>
                <a:lnTo>
                  <a:pt x="61" y="360"/>
                </a:lnTo>
                <a:lnTo>
                  <a:pt x="61" y="313"/>
                </a:lnTo>
                <a:lnTo>
                  <a:pt x="61" y="265"/>
                </a:lnTo>
                <a:lnTo>
                  <a:pt x="61" y="211"/>
                </a:lnTo>
                <a:lnTo>
                  <a:pt x="61" y="157"/>
                </a:lnTo>
                <a:lnTo>
                  <a:pt x="61" y="102"/>
                </a:lnTo>
                <a:lnTo>
                  <a:pt x="61" y="55"/>
                </a:lnTo>
                <a:lnTo>
                  <a:pt x="61" y="34"/>
                </a:lnTo>
                <a:lnTo>
                  <a:pt x="61" y="41"/>
                </a:lnTo>
                <a:lnTo>
                  <a:pt x="61" y="55"/>
                </a:lnTo>
                <a:lnTo>
                  <a:pt x="61" y="68"/>
                </a:lnTo>
                <a:lnTo>
                  <a:pt x="61" y="89"/>
                </a:lnTo>
                <a:lnTo>
                  <a:pt x="61" y="123"/>
                </a:lnTo>
                <a:lnTo>
                  <a:pt x="61" y="170"/>
                </a:lnTo>
                <a:lnTo>
                  <a:pt x="61" y="218"/>
                </a:lnTo>
                <a:lnTo>
                  <a:pt x="61" y="258"/>
                </a:lnTo>
                <a:lnTo>
                  <a:pt x="61" y="299"/>
                </a:lnTo>
                <a:lnTo>
                  <a:pt x="61" y="333"/>
                </a:lnTo>
                <a:lnTo>
                  <a:pt x="61" y="360"/>
                </a:lnTo>
                <a:lnTo>
                  <a:pt x="61" y="380"/>
                </a:lnTo>
                <a:lnTo>
                  <a:pt x="61" y="374"/>
                </a:lnTo>
                <a:lnTo>
                  <a:pt x="61" y="380"/>
                </a:lnTo>
                <a:lnTo>
                  <a:pt x="61" y="374"/>
                </a:lnTo>
                <a:lnTo>
                  <a:pt x="61" y="360"/>
                </a:lnTo>
                <a:lnTo>
                  <a:pt x="61" y="346"/>
                </a:lnTo>
                <a:lnTo>
                  <a:pt x="61" y="326"/>
                </a:lnTo>
                <a:lnTo>
                  <a:pt x="61" y="313"/>
                </a:lnTo>
                <a:lnTo>
                  <a:pt x="61" y="299"/>
                </a:lnTo>
                <a:lnTo>
                  <a:pt x="61" y="285"/>
                </a:lnTo>
                <a:lnTo>
                  <a:pt x="68" y="258"/>
                </a:lnTo>
                <a:lnTo>
                  <a:pt x="68" y="238"/>
                </a:lnTo>
                <a:lnTo>
                  <a:pt x="68" y="218"/>
                </a:lnTo>
                <a:lnTo>
                  <a:pt x="68" y="204"/>
                </a:lnTo>
                <a:lnTo>
                  <a:pt x="68" y="197"/>
                </a:lnTo>
                <a:lnTo>
                  <a:pt x="68" y="184"/>
                </a:lnTo>
                <a:lnTo>
                  <a:pt x="68" y="177"/>
                </a:lnTo>
                <a:lnTo>
                  <a:pt x="68" y="163"/>
                </a:lnTo>
                <a:lnTo>
                  <a:pt x="68" y="170"/>
                </a:lnTo>
                <a:lnTo>
                  <a:pt x="68" y="197"/>
                </a:lnTo>
                <a:lnTo>
                  <a:pt x="68" y="245"/>
                </a:lnTo>
                <a:lnTo>
                  <a:pt x="68" y="299"/>
                </a:lnTo>
                <a:lnTo>
                  <a:pt x="68" y="340"/>
                </a:lnTo>
                <a:lnTo>
                  <a:pt x="68" y="360"/>
                </a:lnTo>
                <a:lnTo>
                  <a:pt x="68" y="367"/>
                </a:lnTo>
                <a:lnTo>
                  <a:pt x="68" y="380"/>
                </a:lnTo>
                <a:lnTo>
                  <a:pt x="68" y="387"/>
                </a:lnTo>
                <a:lnTo>
                  <a:pt x="68" y="394"/>
                </a:lnTo>
                <a:lnTo>
                  <a:pt x="68" y="387"/>
                </a:lnTo>
                <a:lnTo>
                  <a:pt x="68" y="380"/>
                </a:lnTo>
                <a:lnTo>
                  <a:pt x="68" y="360"/>
                </a:lnTo>
                <a:lnTo>
                  <a:pt x="68" y="333"/>
                </a:lnTo>
                <a:lnTo>
                  <a:pt x="68" y="306"/>
                </a:lnTo>
                <a:lnTo>
                  <a:pt x="68" y="279"/>
                </a:lnTo>
                <a:lnTo>
                  <a:pt x="68" y="265"/>
                </a:lnTo>
                <a:lnTo>
                  <a:pt x="68" y="245"/>
                </a:lnTo>
                <a:lnTo>
                  <a:pt x="68" y="231"/>
                </a:lnTo>
                <a:lnTo>
                  <a:pt x="68" y="245"/>
                </a:lnTo>
                <a:lnTo>
                  <a:pt x="68" y="272"/>
                </a:lnTo>
                <a:lnTo>
                  <a:pt x="68" y="285"/>
                </a:lnTo>
                <a:lnTo>
                  <a:pt x="68" y="272"/>
                </a:lnTo>
                <a:lnTo>
                  <a:pt x="68" y="251"/>
                </a:lnTo>
                <a:lnTo>
                  <a:pt x="68" y="238"/>
                </a:lnTo>
                <a:lnTo>
                  <a:pt x="68" y="224"/>
                </a:lnTo>
                <a:lnTo>
                  <a:pt x="68" y="218"/>
                </a:lnTo>
                <a:lnTo>
                  <a:pt x="68" y="211"/>
                </a:lnTo>
                <a:lnTo>
                  <a:pt x="68" y="197"/>
                </a:lnTo>
                <a:lnTo>
                  <a:pt x="68" y="190"/>
                </a:lnTo>
                <a:lnTo>
                  <a:pt x="68" y="197"/>
                </a:lnTo>
                <a:lnTo>
                  <a:pt x="68" y="211"/>
                </a:lnTo>
                <a:lnTo>
                  <a:pt x="74" y="231"/>
                </a:lnTo>
                <a:lnTo>
                  <a:pt x="74" y="265"/>
                </a:lnTo>
                <a:lnTo>
                  <a:pt x="74" y="299"/>
                </a:lnTo>
                <a:lnTo>
                  <a:pt x="74" y="340"/>
                </a:lnTo>
                <a:lnTo>
                  <a:pt x="74" y="374"/>
                </a:lnTo>
                <a:lnTo>
                  <a:pt x="74" y="401"/>
                </a:lnTo>
                <a:lnTo>
                  <a:pt x="74" y="421"/>
                </a:lnTo>
                <a:lnTo>
                  <a:pt x="74" y="435"/>
                </a:lnTo>
                <a:lnTo>
                  <a:pt x="74" y="462"/>
                </a:lnTo>
                <a:lnTo>
                  <a:pt x="74" y="482"/>
                </a:lnTo>
                <a:lnTo>
                  <a:pt x="74" y="502"/>
                </a:lnTo>
                <a:lnTo>
                  <a:pt x="74" y="475"/>
                </a:lnTo>
                <a:lnTo>
                  <a:pt x="74" y="435"/>
                </a:lnTo>
                <a:lnTo>
                  <a:pt x="74" y="387"/>
                </a:lnTo>
                <a:lnTo>
                  <a:pt x="74" y="326"/>
                </a:lnTo>
                <a:lnTo>
                  <a:pt x="74" y="272"/>
                </a:lnTo>
                <a:lnTo>
                  <a:pt x="74" y="218"/>
                </a:lnTo>
                <a:lnTo>
                  <a:pt x="74" y="170"/>
                </a:lnTo>
                <a:lnTo>
                  <a:pt x="74" y="129"/>
                </a:lnTo>
                <a:lnTo>
                  <a:pt x="74" y="109"/>
                </a:lnTo>
                <a:lnTo>
                  <a:pt x="74" y="95"/>
                </a:lnTo>
                <a:lnTo>
                  <a:pt x="74" y="89"/>
                </a:lnTo>
                <a:lnTo>
                  <a:pt x="74" y="95"/>
                </a:lnTo>
                <a:lnTo>
                  <a:pt x="74" y="109"/>
                </a:lnTo>
                <a:lnTo>
                  <a:pt x="74" y="143"/>
                </a:lnTo>
                <a:lnTo>
                  <a:pt x="74" y="184"/>
                </a:lnTo>
                <a:lnTo>
                  <a:pt x="74" y="224"/>
                </a:lnTo>
                <a:lnTo>
                  <a:pt x="74" y="258"/>
                </a:lnTo>
                <a:lnTo>
                  <a:pt x="74" y="292"/>
                </a:lnTo>
                <a:lnTo>
                  <a:pt x="74" y="326"/>
                </a:lnTo>
                <a:lnTo>
                  <a:pt x="74" y="360"/>
                </a:lnTo>
                <a:lnTo>
                  <a:pt x="74" y="387"/>
                </a:lnTo>
                <a:lnTo>
                  <a:pt x="74" y="401"/>
                </a:lnTo>
                <a:lnTo>
                  <a:pt x="74" y="394"/>
                </a:lnTo>
                <a:lnTo>
                  <a:pt x="74" y="387"/>
                </a:lnTo>
                <a:lnTo>
                  <a:pt x="74" y="374"/>
                </a:lnTo>
                <a:lnTo>
                  <a:pt x="74" y="367"/>
                </a:lnTo>
                <a:lnTo>
                  <a:pt x="74" y="346"/>
                </a:lnTo>
                <a:lnTo>
                  <a:pt x="74" y="319"/>
                </a:lnTo>
                <a:lnTo>
                  <a:pt x="74" y="285"/>
                </a:lnTo>
                <a:lnTo>
                  <a:pt x="74" y="245"/>
                </a:lnTo>
                <a:lnTo>
                  <a:pt x="74" y="211"/>
                </a:lnTo>
                <a:lnTo>
                  <a:pt x="74" y="190"/>
                </a:lnTo>
                <a:lnTo>
                  <a:pt x="74" y="184"/>
                </a:lnTo>
                <a:lnTo>
                  <a:pt x="74" y="177"/>
                </a:lnTo>
                <a:lnTo>
                  <a:pt x="74" y="163"/>
                </a:lnTo>
                <a:lnTo>
                  <a:pt x="74" y="157"/>
                </a:lnTo>
                <a:lnTo>
                  <a:pt x="74" y="150"/>
                </a:lnTo>
                <a:lnTo>
                  <a:pt x="74" y="157"/>
                </a:lnTo>
                <a:lnTo>
                  <a:pt x="81" y="163"/>
                </a:lnTo>
                <a:lnTo>
                  <a:pt x="81" y="170"/>
                </a:lnTo>
                <a:lnTo>
                  <a:pt x="81" y="184"/>
                </a:lnTo>
                <a:lnTo>
                  <a:pt x="81" y="197"/>
                </a:lnTo>
                <a:lnTo>
                  <a:pt x="81" y="218"/>
                </a:lnTo>
                <a:lnTo>
                  <a:pt x="81" y="245"/>
                </a:lnTo>
                <a:lnTo>
                  <a:pt x="81" y="272"/>
                </a:lnTo>
                <a:lnTo>
                  <a:pt x="81" y="299"/>
                </a:lnTo>
                <a:lnTo>
                  <a:pt x="81" y="319"/>
                </a:lnTo>
                <a:lnTo>
                  <a:pt x="81" y="326"/>
                </a:lnTo>
                <a:lnTo>
                  <a:pt x="81" y="333"/>
                </a:lnTo>
                <a:lnTo>
                  <a:pt x="81" y="346"/>
                </a:lnTo>
                <a:lnTo>
                  <a:pt x="81" y="360"/>
                </a:lnTo>
                <a:lnTo>
                  <a:pt x="81" y="367"/>
                </a:lnTo>
                <a:lnTo>
                  <a:pt x="81" y="374"/>
                </a:lnTo>
                <a:lnTo>
                  <a:pt x="81" y="367"/>
                </a:lnTo>
                <a:lnTo>
                  <a:pt x="81" y="353"/>
                </a:lnTo>
                <a:lnTo>
                  <a:pt x="81" y="340"/>
                </a:lnTo>
                <a:lnTo>
                  <a:pt x="81" y="326"/>
                </a:lnTo>
                <a:lnTo>
                  <a:pt x="81" y="313"/>
                </a:lnTo>
                <a:lnTo>
                  <a:pt x="81" y="306"/>
                </a:lnTo>
                <a:lnTo>
                  <a:pt x="81" y="299"/>
                </a:lnTo>
                <a:lnTo>
                  <a:pt x="81" y="285"/>
                </a:lnTo>
                <a:lnTo>
                  <a:pt x="81" y="272"/>
                </a:lnTo>
                <a:lnTo>
                  <a:pt x="81" y="238"/>
                </a:lnTo>
                <a:lnTo>
                  <a:pt x="81" y="190"/>
                </a:lnTo>
                <a:lnTo>
                  <a:pt x="81" y="143"/>
                </a:lnTo>
                <a:lnTo>
                  <a:pt x="81" y="102"/>
                </a:lnTo>
                <a:lnTo>
                  <a:pt x="81" y="68"/>
                </a:lnTo>
                <a:lnTo>
                  <a:pt x="81" y="55"/>
                </a:lnTo>
                <a:lnTo>
                  <a:pt x="81" y="68"/>
                </a:lnTo>
                <a:lnTo>
                  <a:pt x="81" y="102"/>
                </a:lnTo>
                <a:lnTo>
                  <a:pt x="81" y="150"/>
                </a:lnTo>
                <a:lnTo>
                  <a:pt x="81" y="204"/>
                </a:lnTo>
                <a:lnTo>
                  <a:pt x="81" y="251"/>
                </a:lnTo>
                <a:lnTo>
                  <a:pt x="81" y="299"/>
                </a:lnTo>
                <a:lnTo>
                  <a:pt x="81" y="346"/>
                </a:lnTo>
                <a:lnTo>
                  <a:pt x="81" y="394"/>
                </a:lnTo>
                <a:lnTo>
                  <a:pt x="81" y="441"/>
                </a:lnTo>
                <a:lnTo>
                  <a:pt x="81" y="496"/>
                </a:lnTo>
                <a:lnTo>
                  <a:pt x="81" y="550"/>
                </a:lnTo>
                <a:lnTo>
                  <a:pt x="81" y="584"/>
                </a:lnTo>
                <a:lnTo>
                  <a:pt x="81" y="591"/>
                </a:lnTo>
                <a:lnTo>
                  <a:pt x="81" y="557"/>
                </a:lnTo>
                <a:lnTo>
                  <a:pt x="81" y="502"/>
                </a:lnTo>
                <a:lnTo>
                  <a:pt x="81" y="435"/>
                </a:lnTo>
                <a:lnTo>
                  <a:pt x="81" y="367"/>
                </a:lnTo>
                <a:lnTo>
                  <a:pt x="88" y="326"/>
                </a:lnTo>
                <a:lnTo>
                  <a:pt x="88" y="292"/>
                </a:lnTo>
                <a:lnTo>
                  <a:pt x="88" y="265"/>
                </a:lnTo>
                <a:lnTo>
                  <a:pt x="88" y="238"/>
                </a:lnTo>
                <a:lnTo>
                  <a:pt x="88" y="197"/>
                </a:lnTo>
                <a:lnTo>
                  <a:pt x="88" y="163"/>
                </a:lnTo>
                <a:lnTo>
                  <a:pt x="88" y="143"/>
                </a:lnTo>
                <a:lnTo>
                  <a:pt x="88" y="136"/>
                </a:lnTo>
                <a:lnTo>
                  <a:pt x="88" y="129"/>
                </a:lnTo>
                <a:lnTo>
                  <a:pt x="88" y="123"/>
                </a:lnTo>
                <a:lnTo>
                  <a:pt x="88" y="109"/>
                </a:lnTo>
                <a:lnTo>
                  <a:pt x="88" y="116"/>
                </a:lnTo>
                <a:lnTo>
                  <a:pt x="88" y="136"/>
                </a:lnTo>
                <a:lnTo>
                  <a:pt x="88" y="157"/>
                </a:lnTo>
                <a:lnTo>
                  <a:pt x="88" y="170"/>
                </a:lnTo>
                <a:lnTo>
                  <a:pt x="88" y="184"/>
                </a:lnTo>
                <a:lnTo>
                  <a:pt x="88" y="197"/>
                </a:lnTo>
                <a:lnTo>
                  <a:pt x="88" y="218"/>
                </a:lnTo>
                <a:lnTo>
                  <a:pt x="88" y="245"/>
                </a:lnTo>
                <a:lnTo>
                  <a:pt x="88" y="272"/>
                </a:lnTo>
                <a:lnTo>
                  <a:pt x="88" y="292"/>
                </a:lnTo>
                <a:lnTo>
                  <a:pt x="88" y="319"/>
                </a:lnTo>
                <a:lnTo>
                  <a:pt x="88" y="333"/>
                </a:lnTo>
                <a:lnTo>
                  <a:pt x="88" y="346"/>
                </a:lnTo>
                <a:lnTo>
                  <a:pt x="88" y="353"/>
                </a:lnTo>
                <a:lnTo>
                  <a:pt x="88" y="360"/>
                </a:lnTo>
                <a:lnTo>
                  <a:pt x="88" y="353"/>
                </a:lnTo>
                <a:lnTo>
                  <a:pt x="88" y="340"/>
                </a:lnTo>
                <a:lnTo>
                  <a:pt x="88" y="319"/>
                </a:lnTo>
                <a:lnTo>
                  <a:pt x="88" y="299"/>
                </a:lnTo>
                <a:lnTo>
                  <a:pt x="88" y="292"/>
                </a:lnTo>
                <a:lnTo>
                  <a:pt x="88" y="285"/>
                </a:lnTo>
                <a:lnTo>
                  <a:pt x="88" y="265"/>
                </a:lnTo>
                <a:lnTo>
                  <a:pt x="88" y="245"/>
                </a:lnTo>
                <a:lnTo>
                  <a:pt x="88" y="224"/>
                </a:lnTo>
                <a:lnTo>
                  <a:pt x="88" y="211"/>
                </a:lnTo>
                <a:lnTo>
                  <a:pt x="88" y="218"/>
                </a:lnTo>
                <a:lnTo>
                  <a:pt x="95" y="211"/>
                </a:lnTo>
                <a:lnTo>
                  <a:pt x="95" y="218"/>
                </a:lnTo>
                <a:lnTo>
                  <a:pt x="95" y="224"/>
                </a:lnTo>
                <a:lnTo>
                  <a:pt x="95" y="238"/>
                </a:lnTo>
                <a:lnTo>
                  <a:pt x="95" y="251"/>
                </a:lnTo>
                <a:lnTo>
                  <a:pt x="95" y="265"/>
                </a:lnTo>
                <a:lnTo>
                  <a:pt x="95" y="285"/>
                </a:lnTo>
                <a:lnTo>
                  <a:pt x="95" y="319"/>
                </a:lnTo>
                <a:lnTo>
                  <a:pt x="95" y="353"/>
                </a:lnTo>
                <a:lnTo>
                  <a:pt x="95" y="367"/>
                </a:lnTo>
                <a:lnTo>
                  <a:pt x="95" y="374"/>
                </a:lnTo>
                <a:lnTo>
                  <a:pt x="95" y="380"/>
                </a:lnTo>
                <a:lnTo>
                  <a:pt x="95" y="387"/>
                </a:lnTo>
                <a:lnTo>
                  <a:pt x="95" y="394"/>
                </a:lnTo>
                <a:lnTo>
                  <a:pt x="95" y="380"/>
                </a:lnTo>
                <a:lnTo>
                  <a:pt x="95" y="374"/>
                </a:lnTo>
                <a:lnTo>
                  <a:pt x="95" y="346"/>
                </a:lnTo>
                <a:lnTo>
                  <a:pt x="95" y="319"/>
                </a:lnTo>
                <a:lnTo>
                  <a:pt x="95" y="285"/>
                </a:lnTo>
                <a:lnTo>
                  <a:pt x="95" y="258"/>
                </a:lnTo>
                <a:lnTo>
                  <a:pt x="95" y="238"/>
                </a:lnTo>
                <a:lnTo>
                  <a:pt x="95" y="231"/>
                </a:lnTo>
                <a:lnTo>
                  <a:pt x="95" y="224"/>
                </a:lnTo>
                <a:lnTo>
                  <a:pt x="95" y="211"/>
                </a:lnTo>
                <a:lnTo>
                  <a:pt x="95" y="190"/>
                </a:lnTo>
                <a:lnTo>
                  <a:pt x="95" y="157"/>
                </a:lnTo>
                <a:lnTo>
                  <a:pt x="95" y="129"/>
                </a:lnTo>
                <a:lnTo>
                  <a:pt x="95" y="116"/>
                </a:lnTo>
                <a:lnTo>
                  <a:pt x="95" y="109"/>
                </a:lnTo>
                <a:lnTo>
                  <a:pt x="95" y="116"/>
                </a:lnTo>
                <a:lnTo>
                  <a:pt x="95" y="143"/>
                </a:lnTo>
                <a:lnTo>
                  <a:pt x="95" y="190"/>
                </a:lnTo>
                <a:lnTo>
                  <a:pt x="95" y="238"/>
                </a:lnTo>
                <a:lnTo>
                  <a:pt x="95" y="292"/>
                </a:lnTo>
                <a:lnTo>
                  <a:pt x="95" y="340"/>
                </a:lnTo>
                <a:lnTo>
                  <a:pt x="95" y="387"/>
                </a:lnTo>
                <a:lnTo>
                  <a:pt x="95" y="428"/>
                </a:lnTo>
                <a:lnTo>
                  <a:pt x="95" y="462"/>
                </a:lnTo>
                <a:lnTo>
                  <a:pt x="95" y="475"/>
                </a:lnTo>
                <a:lnTo>
                  <a:pt x="95" y="482"/>
                </a:lnTo>
                <a:lnTo>
                  <a:pt x="95" y="475"/>
                </a:lnTo>
                <a:lnTo>
                  <a:pt x="95" y="448"/>
                </a:lnTo>
                <a:lnTo>
                  <a:pt x="95" y="401"/>
                </a:lnTo>
                <a:lnTo>
                  <a:pt x="95" y="346"/>
                </a:lnTo>
                <a:lnTo>
                  <a:pt x="95" y="292"/>
                </a:lnTo>
                <a:lnTo>
                  <a:pt x="102" y="238"/>
                </a:lnTo>
                <a:lnTo>
                  <a:pt x="102" y="197"/>
                </a:lnTo>
                <a:lnTo>
                  <a:pt x="102" y="170"/>
                </a:lnTo>
                <a:lnTo>
                  <a:pt x="102" y="190"/>
                </a:lnTo>
                <a:lnTo>
                  <a:pt x="102" y="211"/>
                </a:lnTo>
                <a:lnTo>
                  <a:pt x="102" y="224"/>
                </a:lnTo>
                <a:lnTo>
                  <a:pt x="102" y="238"/>
                </a:lnTo>
                <a:lnTo>
                  <a:pt x="102" y="251"/>
                </a:lnTo>
                <a:lnTo>
                  <a:pt x="102" y="272"/>
                </a:lnTo>
                <a:lnTo>
                  <a:pt x="102" y="285"/>
                </a:lnTo>
                <a:lnTo>
                  <a:pt x="102" y="299"/>
                </a:lnTo>
                <a:lnTo>
                  <a:pt x="102" y="292"/>
                </a:lnTo>
                <a:lnTo>
                  <a:pt x="102" y="285"/>
                </a:lnTo>
                <a:lnTo>
                  <a:pt x="102" y="279"/>
                </a:lnTo>
                <a:lnTo>
                  <a:pt x="102" y="258"/>
                </a:lnTo>
                <a:lnTo>
                  <a:pt x="102" y="238"/>
                </a:lnTo>
                <a:lnTo>
                  <a:pt x="102" y="231"/>
                </a:lnTo>
                <a:lnTo>
                  <a:pt x="102" y="238"/>
                </a:lnTo>
                <a:lnTo>
                  <a:pt x="102" y="245"/>
                </a:lnTo>
                <a:lnTo>
                  <a:pt x="102" y="251"/>
                </a:lnTo>
                <a:lnTo>
                  <a:pt x="102" y="265"/>
                </a:lnTo>
                <a:lnTo>
                  <a:pt x="102" y="285"/>
                </a:lnTo>
                <a:lnTo>
                  <a:pt x="102" y="306"/>
                </a:lnTo>
                <a:lnTo>
                  <a:pt x="102" y="319"/>
                </a:lnTo>
                <a:lnTo>
                  <a:pt x="102" y="313"/>
                </a:lnTo>
                <a:lnTo>
                  <a:pt x="102" y="299"/>
                </a:lnTo>
                <a:lnTo>
                  <a:pt x="102" y="279"/>
                </a:lnTo>
                <a:lnTo>
                  <a:pt x="102" y="258"/>
                </a:lnTo>
                <a:lnTo>
                  <a:pt x="102" y="231"/>
                </a:lnTo>
                <a:lnTo>
                  <a:pt x="102" y="211"/>
                </a:lnTo>
                <a:lnTo>
                  <a:pt x="102" y="197"/>
                </a:lnTo>
                <a:lnTo>
                  <a:pt x="102" y="184"/>
                </a:lnTo>
                <a:lnTo>
                  <a:pt x="102" y="177"/>
                </a:lnTo>
                <a:lnTo>
                  <a:pt x="102" y="184"/>
                </a:lnTo>
                <a:lnTo>
                  <a:pt x="102" y="197"/>
                </a:lnTo>
                <a:lnTo>
                  <a:pt x="102" y="211"/>
                </a:lnTo>
                <a:lnTo>
                  <a:pt x="102" y="218"/>
                </a:lnTo>
                <a:lnTo>
                  <a:pt x="102" y="224"/>
                </a:lnTo>
                <a:lnTo>
                  <a:pt x="102" y="245"/>
                </a:lnTo>
                <a:lnTo>
                  <a:pt x="102" y="272"/>
                </a:lnTo>
                <a:lnTo>
                  <a:pt x="102" y="319"/>
                </a:lnTo>
                <a:lnTo>
                  <a:pt x="102" y="360"/>
                </a:lnTo>
                <a:lnTo>
                  <a:pt x="102" y="407"/>
                </a:lnTo>
                <a:lnTo>
                  <a:pt x="102" y="435"/>
                </a:lnTo>
                <a:lnTo>
                  <a:pt x="102" y="448"/>
                </a:lnTo>
                <a:lnTo>
                  <a:pt x="102" y="441"/>
                </a:lnTo>
                <a:lnTo>
                  <a:pt x="108" y="448"/>
                </a:lnTo>
                <a:lnTo>
                  <a:pt x="108" y="455"/>
                </a:lnTo>
                <a:lnTo>
                  <a:pt x="108" y="441"/>
                </a:lnTo>
                <a:lnTo>
                  <a:pt x="108" y="421"/>
                </a:lnTo>
                <a:lnTo>
                  <a:pt x="108" y="387"/>
                </a:lnTo>
                <a:lnTo>
                  <a:pt x="108" y="346"/>
                </a:lnTo>
                <a:lnTo>
                  <a:pt x="108" y="292"/>
                </a:lnTo>
                <a:lnTo>
                  <a:pt x="108" y="224"/>
                </a:lnTo>
                <a:lnTo>
                  <a:pt x="108" y="157"/>
                </a:lnTo>
                <a:lnTo>
                  <a:pt x="108" y="102"/>
                </a:lnTo>
                <a:lnTo>
                  <a:pt x="108" y="62"/>
                </a:lnTo>
                <a:lnTo>
                  <a:pt x="108" y="41"/>
                </a:lnTo>
                <a:lnTo>
                  <a:pt x="108" y="34"/>
                </a:lnTo>
                <a:lnTo>
                  <a:pt x="108" y="41"/>
                </a:lnTo>
                <a:lnTo>
                  <a:pt x="108" y="48"/>
                </a:lnTo>
                <a:lnTo>
                  <a:pt x="108" y="68"/>
                </a:lnTo>
                <a:lnTo>
                  <a:pt x="108" y="95"/>
                </a:lnTo>
                <a:lnTo>
                  <a:pt x="108" y="129"/>
                </a:lnTo>
                <a:lnTo>
                  <a:pt x="108" y="170"/>
                </a:lnTo>
                <a:lnTo>
                  <a:pt x="108" y="231"/>
                </a:lnTo>
                <a:lnTo>
                  <a:pt x="108" y="292"/>
                </a:lnTo>
                <a:lnTo>
                  <a:pt x="108" y="360"/>
                </a:lnTo>
                <a:lnTo>
                  <a:pt x="108" y="428"/>
                </a:lnTo>
                <a:lnTo>
                  <a:pt x="108" y="475"/>
                </a:lnTo>
                <a:lnTo>
                  <a:pt x="108" y="502"/>
                </a:lnTo>
                <a:lnTo>
                  <a:pt x="108" y="482"/>
                </a:lnTo>
                <a:lnTo>
                  <a:pt x="108" y="448"/>
                </a:lnTo>
                <a:lnTo>
                  <a:pt x="108" y="414"/>
                </a:lnTo>
                <a:lnTo>
                  <a:pt x="108" y="387"/>
                </a:lnTo>
                <a:lnTo>
                  <a:pt x="108" y="367"/>
                </a:lnTo>
                <a:lnTo>
                  <a:pt x="108" y="340"/>
                </a:lnTo>
                <a:lnTo>
                  <a:pt x="108" y="319"/>
                </a:lnTo>
                <a:lnTo>
                  <a:pt x="108" y="292"/>
                </a:lnTo>
                <a:lnTo>
                  <a:pt x="108" y="265"/>
                </a:lnTo>
                <a:lnTo>
                  <a:pt x="108" y="238"/>
                </a:lnTo>
                <a:lnTo>
                  <a:pt x="108" y="218"/>
                </a:lnTo>
                <a:lnTo>
                  <a:pt x="108" y="204"/>
                </a:lnTo>
                <a:lnTo>
                  <a:pt x="108" y="211"/>
                </a:lnTo>
                <a:lnTo>
                  <a:pt x="108" y="218"/>
                </a:lnTo>
                <a:lnTo>
                  <a:pt x="108" y="231"/>
                </a:lnTo>
                <a:lnTo>
                  <a:pt x="108" y="238"/>
                </a:lnTo>
                <a:lnTo>
                  <a:pt x="108" y="245"/>
                </a:lnTo>
                <a:lnTo>
                  <a:pt x="108" y="238"/>
                </a:lnTo>
                <a:lnTo>
                  <a:pt x="108" y="231"/>
                </a:lnTo>
                <a:lnTo>
                  <a:pt x="108" y="245"/>
                </a:lnTo>
                <a:lnTo>
                  <a:pt x="108" y="265"/>
                </a:lnTo>
                <a:lnTo>
                  <a:pt x="115" y="285"/>
                </a:lnTo>
                <a:lnTo>
                  <a:pt x="115" y="299"/>
                </a:lnTo>
                <a:lnTo>
                  <a:pt x="115" y="306"/>
                </a:lnTo>
                <a:lnTo>
                  <a:pt x="115" y="313"/>
                </a:lnTo>
                <a:lnTo>
                  <a:pt x="115" y="319"/>
                </a:lnTo>
                <a:lnTo>
                  <a:pt x="115" y="313"/>
                </a:lnTo>
                <a:lnTo>
                  <a:pt x="115" y="292"/>
                </a:lnTo>
                <a:lnTo>
                  <a:pt x="115" y="279"/>
                </a:lnTo>
                <a:lnTo>
                  <a:pt x="115" y="272"/>
                </a:lnTo>
                <a:lnTo>
                  <a:pt x="115" y="258"/>
                </a:lnTo>
                <a:lnTo>
                  <a:pt x="115" y="231"/>
                </a:lnTo>
                <a:lnTo>
                  <a:pt x="115" y="190"/>
                </a:lnTo>
                <a:lnTo>
                  <a:pt x="115" y="143"/>
                </a:lnTo>
                <a:lnTo>
                  <a:pt x="115" y="109"/>
                </a:lnTo>
                <a:lnTo>
                  <a:pt x="115" y="75"/>
                </a:lnTo>
                <a:lnTo>
                  <a:pt x="115" y="62"/>
                </a:lnTo>
                <a:lnTo>
                  <a:pt x="115" y="68"/>
                </a:lnTo>
                <a:lnTo>
                  <a:pt x="115" y="89"/>
                </a:lnTo>
                <a:lnTo>
                  <a:pt x="115" y="123"/>
                </a:lnTo>
                <a:lnTo>
                  <a:pt x="115" y="170"/>
                </a:lnTo>
                <a:lnTo>
                  <a:pt x="115" y="218"/>
                </a:lnTo>
                <a:lnTo>
                  <a:pt x="115" y="279"/>
                </a:lnTo>
                <a:lnTo>
                  <a:pt x="115" y="340"/>
                </a:lnTo>
                <a:lnTo>
                  <a:pt x="115" y="407"/>
                </a:lnTo>
                <a:lnTo>
                  <a:pt x="115" y="469"/>
                </a:lnTo>
                <a:lnTo>
                  <a:pt x="115" y="516"/>
                </a:lnTo>
                <a:lnTo>
                  <a:pt x="115" y="557"/>
                </a:lnTo>
                <a:lnTo>
                  <a:pt x="115" y="584"/>
                </a:lnTo>
                <a:lnTo>
                  <a:pt x="115" y="597"/>
                </a:lnTo>
                <a:lnTo>
                  <a:pt x="115" y="591"/>
                </a:lnTo>
                <a:lnTo>
                  <a:pt x="115" y="570"/>
                </a:lnTo>
                <a:lnTo>
                  <a:pt x="115" y="536"/>
                </a:lnTo>
                <a:lnTo>
                  <a:pt x="115" y="496"/>
                </a:lnTo>
                <a:lnTo>
                  <a:pt x="115" y="435"/>
                </a:lnTo>
                <a:lnTo>
                  <a:pt x="115" y="380"/>
                </a:lnTo>
                <a:lnTo>
                  <a:pt x="115" y="333"/>
                </a:lnTo>
                <a:lnTo>
                  <a:pt x="115" y="299"/>
                </a:lnTo>
                <a:lnTo>
                  <a:pt x="115" y="265"/>
                </a:lnTo>
                <a:lnTo>
                  <a:pt x="115" y="231"/>
                </a:lnTo>
                <a:lnTo>
                  <a:pt x="115" y="184"/>
                </a:lnTo>
                <a:lnTo>
                  <a:pt x="115" y="143"/>
                </a:lnTo>
                <a:lnTo>
                  <a:pt x="115" y="116"/>
                </a:lnTo>
                <a:lnTo>
                  <a:pt x="115" y="95"/>
                </a:lnTo>
                <a:lnTo>
                  <a:pt x="115" y="102"/>
                </a:lnTo>
                <a:lnTo>
                  <a:pt x="115" y="129"/>
                </a:lnTo>
                <a:lnTo>
                  <a:pt x="115" y="157"/>
                </a:lnTo>
                <a:lnTo>
                  <a:pt x="115" y="184"/>
                </a:lnTo>
                <a:lnTo>
                  <a:pt x="115" y="204"/>
                </a:lnTo>
                <a:lnTo>
                  <a:pt x="115" y="224"/>
                </a:lnTo>
                <a:lnTo>
                  <a:pt x="122" y="258"/>
                </a:lnTo>
                <a:lnTo>
                  <a:pt x="122" y="292"/>
                </a:lnTo>
                <a:lnTo>
                  <a:pt x="122" y="306"/>
                </a:lnTo>
                <a:lnTo>
                  <a:pt x="122" y="292"/>
                </a:lnTo>
                <a:lnTo>
                  <a:pt x="122" y="265"/>
                </a:lnTo>
                <a:lnTo>
                  <a:pt x="122" y="238"/>
                </a:lnTo>
                <a:lnTo>
                  <a:pt x="122" y="204"/>
                </a:lnTo>
                <a:lnTo>
                  <a:pt x="122" y="177"/>
                </a:lnTo>
                <a:lnTo>
                  <a:pt x="122" y="163"/>
                </a:lnTo>
                <a:lnTo>
                  <a:pt x="122" y="170"/>
                </a:lnTo>
                <a:lnTo>
                  <a:pt x="122" y="163"/>
                </a:lnTo>
                <a:lnTo>
                  <a:pt x="122" y="170"/>
                </a:lnTo>
                <a:lnTo>
                  <a:pt x="122" y="190"/>
                </a:lnTo>
                <a:lnTo>
                  <a:pt x="122" y="231"/>
                </a:lnTo>
                <a:lnTo>
                  <a:pt x="122" y="279"/>
                </a:lnTo>
                <a:lnTo>
                  <a:pt x="122" y="326"/>
                </a:lnTo>
                <a:lnTo>
                  <a:pt x="122" y="380"/>
                </a:lnTo>
                <a:lnTo>
                  <a:pt x="122" y="407"/>
                </a:lnTo>
                <a:lnTo>
                  <a:pt x="122" y="414"/>
                </a:lnTo>
                <a:lnTo>
                  <a:pt x="122" y="387"/>
                </a:lnTo>
                <a:lnTo>
                  <a:pt x="122" y="360"/>
                </a:lnTo>
                <a:lnTo>
                  <a:pt x="122" y="340"/>
                </a:lnTo>
                <a:lnTo>
                  <a:pt x="122" y="333"/>
                </a:lnTo>
                <a:lnTo>
                  <a:pt x="122" y="346"/>
                </a:lnTo>
                <a:lnTo>
                  <a:pt x="122" y="353"/>
                </a:lnTo>
                <a:lnTo>
                  <a:pt x="122" y="346"/>
                </a:lnTo>
                <a:lnTo>
                  <a:pt x="122" y="340"/>
                </a:lnTo>
                <a:lnTo>
                  <a:pt x="122" y="326"/>
                </a:lnTo>
                <a:lnTo>
                  <a:pt x="122" y="313"/>
                </a:lnTo>
                <a:lnTo>
                  <a:pt x="122" y="299"/>
                </a:lnTo>
                <a:lnTo>
                  <a:pt x="122" y="306"/>
                </a:lnTo>
                <a:lnTo>
                  <a:pt x="122" y="319"/>
                </a:lnTo>
                <a:lnTo>
                  <a:pt x="122" y="326"/>
                </a:lnTo>
                <a:lnTo>
                  <a:pt x="122" y="319"/>
                </a:lnTo>
                <a:lnTo>
                  <a:pt x="122" y="306"/>
                </a:lnTo>
                <a:lnTo>
                  <a:pt x="122" y="299"/>
                </a:lnTo>
                <a:lnTo>
                  <a:pt x="122" y="285"/>
                </a:lnTo>
                <a:lnTo>
                  <a:pt x="122" y="279"/>
                </a:lnTo>
                <a:lnTo>
                  <a:pt x="122" y="258"/>
                </a:lnTo>
                <a:lnTo>
                  <a:pt x="122" y="224"/>
                </a:lnTo>
                <a:lnTo>
                  <a:pt x="122" y="197"/>
                </a:lnTo>
                <a:lnTo>
                  <a:pt x="122" y="177"/>
                </a:lnTo>
                <a:lnTo>
                  <a:pt x="122" y="170"/>
                </a:lnTo>
                <a:lnTo>
                  <a:pt x="122" y="177"/>
                </a:lnTo>
                <a:lnTo>
                  <a:pt x="129" y="170"/>
                </a:lnTo>
                <a:lnTo>
                  <a:pt x="129" y="163"/>
                </a:lnTo>
                <a:lnTo>
                  <a:pt x="129" y="170"/>
                </a:lnTo>
                <a:lnTo>
                  <a:pt x="129" y="184"/>
                </a:lnTo>
                <a:lnTo>
                  <a:pt x="129" y="218"/>
                </a:lnTo>
                <a:lnTo>
                  <a:pt x="129" y="251"/>
                </a:lnTo>
                <a:lnTo>
                  <a:pt x="129" y="279"/>
                </a:lnTo>
                <a:lnTo>
                  <a:pt x="129" y="299"/>
                </a:lnTo>
                <a:lnTo>
                  <a:pt x="129" y="319"/>
                </a:lnTo>
                <a:lnTo>
                  <a:pt x="129" y="326"/>
                </a:lnTo>
                <a:lnTo>
                  <a:pt x="129" y="333"/>
                </a:lnTo>
                <a:lnTo>
                  <a:pt x="129" y="326"/>
                </a:lnTo>
                <a:lnTo>
                  <a:pt x="129" y="313"/>
                </a:lnTo>
                <a:lnTo>
                  <a:pt x="129" y="285"/>
                </a:lnTo>
                <a:lnTo>
                  <a:pt x="129" y="265"/>
                </a:lnTo>
                <a:lnTo>
                  <a:pt x="129" y="251"/>
                </a:lnTo>
                <a:lnTo>
                  <a:pt x="129" y="245"/>
                </a:lnTo>
                <a:lnTo>
                  <a:pt x="129" y="258"/>
                </a:lnTo>
                <a:lnTo>
                  <a:pt x="129" y="265"/>
                </a:lnTo>
                <a:lnTo>
                  <a:pt x="129" y="272"/>
                </a:lnTo>
                <a:lnTo>
                  <a:pt x="129" y="279"/>
                </a:lnTo>
                <a:lnTo>
                  <a:pt x="129" y="292"/>
                </a:lnTo>
                <a:lnTo>
                  <a:pt x="129" y="313"/>
                </a:lnTo>
                <a:lnTo>
                  <a:pt x="129" y="333"/>
                </a:lnTo>
                <a:lnTo>
                  <a:pt x="129" y="353"/>
                </a:lnTo>
                <a:lnTo>
                  <a:pt x="129" y="360"/>
                </a:lnTo>
                <a:lnTo>
                  <a:pt x="129" y="353"/>
                </a:lnTo>
                <a:lnTo>
                  <a:pt x="129" y="340"/>
                </a:lnTo>
                <a:lnTo>
                  <a:pt x="129" y="333"/>
                </a:lnTo>
                <a:lnTo>
                  <a:pt x="129" y="326"/>
                </a:lnTo>
                <a:lnTo>
                  <a:pt x="129" y="313"/>
                </a:lnTo>
                <a:lnTo>
                  <a:pt x="129" y="299"/>
                </a:lnTo>
                <a:lnTo>
                  <a:pt x="129" y="285"/>
                </a:lnTo>
                <a:lnTo>
                  <a:pt x="129" y="279"/>
                </a:lnTo>
                <a:lnTo>
                  <a:pt x="129" y="285"/>
                </a:lnTo>
                <a:lnTo>
                  <a:pt x="129" y="292"/>
                </a:lnTo>
                <a:lnTo>
                  <a:pt x="129" y="285"/>
                </a:lnTo>
                <a:lnTo>
                  <a:pt x="129" y="279"/>
                </a:lnTo>
                <a:lnTo>
                  <a:pt x="129" y="272"/>
                </a:lnTo>
                <a:lnTo>
                  <a:pt x="129" y="265"/>
                </a:lnTo>
                <a:lnTo>
                  <a:pt x="129" y="258"/>
                </a:lnTo>
                <a:lnTo>
                  <a:pt x="129" y="251"/>
                </a:lnTo>
                <a:lnTo>
                  <a:pt x="129" y="238"/>
                </a:lnTo>
                <a:lnTo>
                  <a:pt x="129" y="211"/>
                </a:lnTo>
                <a:lnTo>
                  <a:pt x="136" y="177"/>
                </a:lnTo>
                <a:lnTo>
                  <a:pt x="136" y="143"/>
                </a:lnTo>
                <a:lnTo>
                  <a:pt x="136" y="102"/>
                </a:lnTo>
                <a:lnTo>
                  <a:pt x="136" y="75"/>
                </a:lnTo>
                <a:lnTo>
                  <a:pt x="136" y="55"/>
                </a:lnTo>
                <a:lnTo>
                  <a:pt x="136" y="62"/>
                </a:lnTo>
                <a:lnTo>
                  <a:pt x="136" y="89"/>
                </a:lnTo>
                <a:lnTo>
                  <a:pt x="136" y="136"/>
                </a:lnTo>
                <a:lnTo>
                  <a:pt x="136" y="204"/>
                </a:lnTo>
                <a:lnTo>
                  <a:pt x="136" y="265"/>
                </a:lnTo>
                <a:lnTo>
                  <a:pt x="136" y="319"/>
                </a:lnTo>
                <a:lnTo>
                  <a:pt x="136" y="367"/>
                </a:lnTo>
                <a:lnTo>
                  <a:pt x="136" y="414"/>
                </a:lnTo>
                <a:lnTo>
                  <a:pt x="136" y="455"/>
                </a:lnTo>
                <a:lnTo>
                  <a:pt x="136" y="496"/>
                </a:lnTo>
                <a:lnTo>
                  <a:pt x="136" y="523"/>
                </a:lnTo>
                <a:lnTo>
                  <a:pt x="136" y="530"/>
                </a:lnTo>
                <a:lnTo>
                  <a:pt x="136" y="516"/>
                </a:lnTo>
                <a:lnTo>
                  <a:pt x="136" y="489"/>
                </a:lnTo>
                <a:lnTo>
                  <a:pt x="136" y="441"/>
                </a:lnTo>
                <a:lnTo>
                  <a:pt x="136" y="401"/>
                </a:lnTo>
                <a:lnTo>
                  <a:pt x="136" y="367"/>
                </a:lnTo>
                <a:lnTo>
                  <a:pt x="136" y="340"/>
                </a:lnTo>
                <a:lnTo>
                  <a:pt x="136" y="313"/>
                </a:lnTo>
                <a:lnTo>
                  <a:pt x="136" y="279"/>
                </a:lnTo>
                <a:lnTo>
                  <a:pt x="136" y="245"/>
                </a:lnTo>
                <a:lnTo>
                  <a:pt x="136" y="211"/>
                </a:lnTo>
                <a:lnTo>
                  <a:pt x="136" y="184"/>
                </a:lnTo>
                <a:lnTo>
                  <a:pt x="136" y="170"/>
                </a:lnTo>
                <a:lnTo>
                  <a:pt x="136" y="150"/>
                </a:lnTo>
                <a:lnTo>
                  <a:pt x="136" y="129"/>
                </a:lnTo>
                <a:lnTo>
                  <a:pt x="136" y="123"/>
                </a:lnTo>
                <a:lnTo>
                  <a:pt x="136" y="136"/>
                </a:lnTo>
                <a:lnTo>
                  <a:pt x="136" y="150"/>
                </a:lnTo>
                <a:lnTo>
                  <a:pt x="136" y="163"/>
                </a:lnTo>
                <a:lnTo>
                  <a:pt x="136" y="184"/>
                </a:lnTo>
                <a:lnTo>
                  <a:pt x="136" y="204"/>
                </a:lnTo>
                <a:lnTo>
                  <a:pt x="136" y="245"/>
                </a:lnTo>
                <a:lnTo>
                  <a:pt x="136" y="285"/>
                </a:lnTo>
                <a:lnTo>
                  <a:pt x="136" y="319"/>
                </a:lnTo>
                <a:lnTo>
                  <a:pt x="136" y="340"/>
                </a:lnTo>
                <a:lnTo>
                  <a:pt x="136" y="333"/>
                </a:lnTo>
                <a:lnTo>
                  <a:pt x="136" y="313"/>
                </a:lnTo>
                <a:lnTo>
                  <a:pt x="136" y="292"/>
                </a:lnTo>
                <a:lnTo>
                  <a:pt x="136" y="265"/>
                </a:lnTo>
                <a:lnTo>
                  <a:pt x="136" y="251"/>
                </a:lnTo>
                <a:lnTo>
                  <a:pt x="136" y="245"/>
                </a:lnTo>
                <a:lnTo>
                  <a:pt x="136" y="258"/>
                </a:lnTo>
                <a:lnTo>
                  <a:pt x="136" y="272"/>
                </a:lnTo>
                <a:lnTo>
                  <a:pt x="142" y="285"/>
                </a:lnTo>
                <a:lnTo>
                  <a:pt x="142" y="299"/>
                </a:lnTo>
                <a:lnTo>
                  <a:pt x="142" y="306"/>
                </a:lnTo>
                <a:lnTo>
                  <a:pt x="142" y="313"/>
                </a:lnTo>
                <a:lnTo>
                  <a:pt x="142" y="319"/>
                </a:lnTo>
                <a:lnTo>
                  <a:pt x="142" y="333"/>
                </a:lnTo>
                <a:lnTo>
                  <a:pt x="142" y="353"/>
                </a:lnTo>
                <a:lnTo>
                  <a:pt x="142" y="374"/>
                </a:lnTo>
                <a:lnTo>
                  <a:pt x="142" y="394"/>
                </a:lnTo>
                <a:lnTo>
                  <a:pt x="142" y="380"/>
                </a:lnTo>
                <a:lnTo>
                  <a:pt x="142" y="367"/>
                </a:lnTo>
                <a:lnTo>
                  <a:pt x="142" y="346"/>
                </a:lnTo>
                <a:lnTo>
                  <a:pt x="142" y="326"/>
                </a:lnTo>
                <a:lnTo>
                  <a:pt x="142" y="313"/>
                </a:lnTo>
                <a:lnTo>
                  <a:pt x="142" y="299"/>
                </a:lnTo>
                <a:lnTo>
                  <a:pt x="142" y="292"/>
                </a:lnTo>
                <a:lnTo>
                  <a:pt x="142" y="285"/>
                </a:lnTo>
                <a:lnTo>
                  <a:pt x="142" y="265"/>
                </a:lnTo>
                <a:lnTo>
                  <a:pt x="142" y="238"/>
                </a:lnTo>
                <a:lnTo>
                  <a:pt x="142" y="211"/>
                </a:lnTo>
                <a:lnTo>
                  <a:pt x="142" y="197"/>
                </a:lnTo>
                <a:lnTo>
                  <a:pt x="142" y="204"/>
                </a:lnTo>
                <a:lnTo>
                  <a:pt x="142" y="218"/>
                </a:lnTo>
                <a:lnTo>
                  <a:pt x="142" y="231"/>
                </a:lnTo>
                <a:lnTo>
                  <a:pt x="142" y="238"/>
                </a:lnTo>
                <a:lnTo>
                  <a:pt x="142" y="251"/>
                </a:lnTo>
                <a:lnTo>
                  <a:pt x="142" y="258"/>
                </a:lnTo>
                <a:lnTo>
                  <a:pt x="142" y="265"/>
                </a:lnTo>
                <a:lnTo>
                  <a:pt x="142" y="258"/>
                </a:lnTo>
                <a:lnTo>
                  <a:pt x="142" y="251"/>
                </a:lnTo>
                <a:lnTo>
                  <a:pt x="142" y="258"/>
                </a:lnTo>
                <a:lnTo>
                  <a:pt x="142" y="251"/>
                </a:lnTo>
                <a:lnTo>
                  <a:pt x="142" y="258"/>
                </a:lnTo>
                <a:lnTo>
                  <a:pt x="142" y="265"/>
                </a:lnTo>
                <a:lnTo>
                  <a:pt x="142" y="258"/>
                </a:lnTo>
                <a:lnTo>
                  <a:pt x="142" y="251"/>
                </a:lnTo>
                <a:lnTo>
                  <a:pt x="142" y="238"/>
                </a:lnTo>
                <a:lnTo>
                  <a:pt x="142" y="224"/>
                </a:lnTo>
                <a:lnTo>
                  <a:pt x="142" y="231"/>
                </a:lnTo>
                <a:lnTo>
                  <a:pt x="142" y="238"/>
                </a:lnTo>
                <a:lnTo>
                  <a:pt x="149" y="251"/>
                </a:lnTo>
                <a:lnTo>
                  <a:pt x="149" y="258"/>
                </a:lnTo>
                <a:lnTo>
                  <a:pt x="149" y="265"/>
                </a:lnTo>
                <a:lnTo>
                  <a:pt x="149" y="258"/>
                </a:lnTo>
                <a:lnTo>
                  <a:pt x="149" y="245"/>
                </a:lnTo>
                <a:lnTo>
                  <a:pt x="149" y="224"/>
                </a:lnTo>
                <a:lnTo>
                  <a:pt x="149" y="204"/>
                </a:lnTo>
                <a:lnTo>
                  <a:pt x="149" y="190"/>
                </a:lnTo>
                <a:lnTo>
                  <a:pt x="149" y="197"/>
                </a:lnTo>
                <a:lnTo>
                  <a:pt x="149" y="224"/>
                </a:lnTo>
                <a:lnTo>
                  <a:pt x="149" y="265"/>
                </a:lnTo>
                <a:lnTo>
                  <a:pt x="149" y="326"/>
                </a:lnTo>
                <a:lnTo>
                  <a:pt x="149" y="380"/>
                </a:lnTo>
                <a:lnTo>
                  <a:pt x="149" y="441"/>
                </a:lnTo>
                <a:lnTo>
                  <a:pt x="149" y="496"/>
                </a:lnTo>
                <a:lnTo>
                  <a:pt x="149" y="543"/>
                </a:lnTo>
                <a:lnTo>
                  <a:pt x="149" y="584"/>
                </a:lnTo>
                <a:lnTo>
                  <a:pt x="149" y="611"/>
                </a:lnTo>
                <a:lnTo>
                  <a:pt x="149" y="618"/>
                </a:lnTo>
                <a:lnTo>
                  <a:pt x="149" y="597"/>
                </a:lnTo>
                <a:lnTo>
                  <a:pt x="149" y="557"/>
                </a:lnTo>
                <a:lnTo>
                  <a:pt x="149" y="489"/>
                </a:lnTo>
                <a:lnTo>
                  <a:pt x="149" y="407"/>
                </a:lnTo>
                <a:lnTo>
                  <a:pt x="149" y="326"/>
                </a:lnTo>
                <a:lnTo>
                  <a:pt x="149" y="245"/>
                </a:lnTo>
                <a:lnTo>
                  <a:pt x="149" y="163"/>
                </a:lnTo>
                <a:lnTo>
                  <a:pt x="149" y="82"/>
                </a:lnTo>
                <a:lnTo>
                  <a:pt x="149" y="21"/>
                </a:lnTo>
                <a:lnTo>
                  <a:pt x="149" y="0"/>
                </a:lnTo>
                <a:lnTo>
                  <a:pt x="149" y="14"/>
                </a:lnTo>
                <a:lnTo>
                  <a:pt x="149" y="55"/>
                </a:lnTo>
                <a:lnTo>
                  <a:pt x="149" y="102"/>
                </a:lnTo>
                <a:lnTo>
                  <a:pt x="149" y="136"/>
                </a:lnTo>
                <a:lnTo>
                  <a:pt x="149" y="170"/>
                </a:lnTo>
                <a:lnTo>
                  <a:pt x="149" y="197"/>
                </a:lnTo>
                <a:lnTo>
                  <a:pt x="149" y="218"/>
                </a:lnTo>
                <a:lnTo>
                  <a:pt x="149" y="231"/>
                </a:lnTo>
                <a:lnTo>
                  <a:pt x="149" y="245"/>
                </a:lnTo>
                <a:lnTo>
                  <a:pt x="149" y="258"/>
                </a:lnTo>
                <a:lnTo>
                  <a:pt x="149" y="279"/>
                </a:lnTo>
                <a:lnTo>
                  <a:pt x="149" y="292"/>
                </a:lnTo>
                <a:lnTo>
                  <a:pt x="149" y="299"/>
                </a:lnTo>
                <a:lnTo>
                  <a:pt x="149" y="292"/>
                </a:lnTo>
                <a:lnTo>
                  <a:pt x="149" y="279"/>
                </a:lnTo>
                <a:lnTo>
                  <a:pt x="149" y="265"/>
                </a:lnTo>
                <a:lnTo>
                  <a:pt x="149" y="245"/>
                </a:lnTo>
                <a:lnTo>
                  <a:pt x="149" y="231"/>
                </a:lnTo>
                <a:lnTo>
                  <a:pt x="149" y="224"/>
                </a:lnTo>
                <a:lnTo>
                  <a:pt x="156" y="238"/>
                </a:lnTo>
                <a:lnTo>
                  <a:pt x="156" y="251"/>
                </a:lnTo>
                <a:lnTo>
                  <a:pt x="156" y="272"/>
                </a:lnTo>
                <a:lnTo>
                  <a:pt x="156" y="292"/>
                </a:lnTo>
                <a:lnTo>
                  <a:pt x="156" y="299"/>
                </a:lnTo>
                <a:lnTo>
                  <a:pt x="156" y="306"/>
                </a:lnTo>
                <a:lnTo>
                  <a:pt x="156" y="313"/>
                </a:lnTo>
                <a:lnTo>
                  <a:pt x="156" y="319"/>
                </a:lnTo>
                <a:lnTo>
                  <a:pt x="156" y="326"/>
                </a:lnTo>
                <a:lnTo>
                  <a:pt x="156" y="319"/>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77" name="Freeform 61"/>
          <p:cNvSpPr>
            <a:spLocks/>
          </p:cNvSpPr>
          <p:nvPr/>
        </p:nvSpPr>
        <p:spPr bwMode="auto">
          <a:xfrm>
            <a:off x="1471613" y="1555751"/>
            <a:ext cx="423863" cy="1409700"/>
          </a:xfrm>
          <a:custGeom>
            <a:avLst/>
            <a:gdLst>
              <a:gd name="T0" fmla="*/ 0 w 150"/>
              <a:gd name="T1" fmla="*/ 380 h 719"/>
              <a:gd name="T2" fmla="*/ 7 w 150"/>
              <a:gd name="T3" fmla="*/ 366 h 719"/>
              <a:gd name="T4" fmla="*/ 7 w 150"/>
              <a:gd name="T5" fmla="*/ 312 h 719"/>
              <a:gd name="T6" fmla="*/ 7 w 150"/>
              <a:gd name="T7" fmla="*/ 224 h 719"/>
              <a:gd name="T8" fmla="*/ 14 w 150"/>
              <a:gd name="T9" fmla="*/ 264 h 719"/>
              <a:gd name="T10" fmla="*/ 14 w 150"/>
              <a:gd name="T11" fmla="*/ 386 h 719"/>
              <a:gd name="T12" fmla="*/ 14 w 150"/>
              <a:gd name="T13" fmla="*/ 407 h 719"/>
              <a:gd name="T14" fmla="*/ 20 w 150"/>
              <a:gd name="T15" fmla="*/ 230 h 719"/>
              <a:gd name="T16" fmla="*/ 20 w 150"/>
              <a:gd name="T17" fmla="*/ 237 h 719"/>
              <a:gd name="T18" fmla="*/ 20 w 150"/>
              <a:gd name="T19" fmla="*/ 447 h 719"/>
              <a:gd name="T20" fmla="*/ 27 w 150"/>
              <a:gd name="T21" fmla="*/ 305 h 719"/>
              <a:gd name="T22" fmla="*/ 27 w 150"/>
              <a:gd name="T23" fmla="*/ 373 h 719"/>
              <a:gd name="T24" fmla="*/ 34 w 150"/>
              <a:gd name="T25" fmla="*/ 366 h 719"/>
              <a:gd name="T26" fmla="*/ 34 w 150"/>
              <a:gd name="T27" fmla="*/ 515 h 719"/>
              <a:gd name="T28" fmla="*/ 34 w 150"/>
              <a:gd name="T29" fmla="*/ 230 h 719"/>
              <a:gd name="T30" fmla="*/ 41 w 150"/>
              <a:gd name="T31" fmla="*/ 291 h 719"/>
              <a:gd name="T32" fmla="*/ 41 w 150"/>
              <a:gd name="T33" fmla="*/ 536 h 719"/>
              <a:gd name="T34" fmla="*/ 41 w 150"/>
              <a:gd name="T35" fmla="*/ 278 h 719"/>
              <a:gd name="T36" fmla="*/ 48 w 150"/>
              <a:gd name="T37" fmla="*/ 325 h 719"/>
              <a:gd name="T38" fmla="*/ 48 w 150"/>
              <a:gd name="T39" fmla="*/ 305 h 719"/>
              <a:gd name="T40" fmla="*/ 48 w 150"/>
              <a:gd name="T41" fmla="*/ 427 h 719"/>
              <a:gd name="T42" fmla="*/ 54 w 150"/>
              <a:gd name="T43" fmla="*/ 447 h 719"/>
              <a:gd name="T44" fmla="*/ 54 w 150"/>
              <a:gd name="T45" fmla="*/ 203 h 719"/>
              <a:gd name="T46" fmla="*/ 61 w 150"/>
              <a:gd name="T47" fmla="*/ 278 h 719"/>
              <a:gd name="T48" fmla="*/ 61 w 150"/>
              <a:gd name="T49" fmla="*/ 488 h 719"/>
              <a:gd name="T50" fmla="*/ 61 w 150"/>
              <a:gd name="T51" fmla="*/ 162 h 719"/>
              <a:gd name="T52" fmla="*/ 68 w 150"/>
              <a:gd name="T53" fmla="*/ 285 h 719"/>
              <a:gd name="T54" fmla="*/ 68 w 150"/>
              <a:gd name="T55" fmla="*/ 610 h 719"/>
              <a:gd name="T56" fmla="*/ 68 w 150"/>
              <a:gd name="T57" fmla="*/ 244 h 719"/>
              <a:gd name="T58" fmla="*/ 75 w 150"/>
              <a:gd name="T59" fmla="*/ 203 h 719"/>
              <a:gd name="T60" fmla="*/ 75 w 150"/>
              <a:gd name="T61" fmla="*/ 217 h 719"/>
              <a:gd name="T62" fmla="*/ 75 w 150"/>
              <a:gd name="T63" fmla="*/ 230 h 719"/>
              <a:gd name="T64" fmla="*/ 82 w 150"/>
              <a:gd name="T65" fmla="*/ 413 h 719"/>
              <a:gd name="T66" fmla="*/ 82 w 150"/>
              <a:gd name="T67" fmla="*/ 312 h 719"/>
              <a:gd name="T68" fmla="*/ 88 w 150"/>
              <a:gd name="T69" fmla="*/ 447 h 719"/>
              <a:gd name="T70" fmla="*/ 88 w 150"/>
              <a:gd name="T71" fmla="*/ 291 h 719"/>
              <a:gd name="T72" fmla="*/ 88 w 150"/>
              <a:gd name="T73" fmla="*/ 332 h 719"/>
              <a:gd name="T74" fmla="*/ 95 w 150"/>
              <a:gd name="T75" fmla="*/ 291 h 719"/>
              <a:gd name="T76" fmla="*/ 95 w 150"/>
              <a:gd name="T77" fmla="*/ 495 h 719"/>
              <a:gd name="T78" fmla="*/ 95 w 150"/>
              <a:gd name="T79" fmla="*/ 332 h 719"/>
              <a:gd name="T80" fmla="*/ 102 w 150"/>
              <a:gd name="T81" fmla="*/ 359 h 719"/>
              <a:gd name="T82" fmla="*/ 102 w 150"/>
              <a:gd name="T83" fmla="*/ 346 h 719"/>
              <a:gd name="T84" fmla="*/ 109 w 150"/>
              <a:gd name="T85" fmla="*/ 352 h 719"/>
              <a:gd name="T86" fmla="*/ 109 w 150"/>
              <a:gd name="T87" fmla="*/ 318 h 719"/>
              <a:gd name="T88" fmla="*/ 109 w 150"/>
              <a:gd name="T89" fmla="*/ 468 h 719"/>
              <a:gd name="T90" fmla="*/ 116 w 150"/>
              <a:gd name="T91" fmla="*/ 420 h 719"/>
              <a:gd name="T92" fmla="*/ 116 w 150"/>
              <a:gd name="T93" fmla="*/ 332 h 719"/>
              <a:gd name="T94" fmla="*/ 116 w 150"/>
              <a:gd name="T95" fmla="*/ 522 h 719"/>
              <a:gd name="T96" fmla="*/ 122 w 150"/>
              <a:gd name="T97" fmla="*/ 285 h 719"/>
              <a:gd name="T98" fmla="*/ 122 w 150"/>
              <a:gd name="T99" fmla="*/ 264 h 719"/>
              <a:gd name="T100" fmla="*/ 122 w 150"/>
              <a:gd name="T101" fmla="*/ 285 h 719"/>
              <a:gd name="T102" fmla="*/ 129 w 150"/>
              <a:gd name="T103" fmla="*/ 169 h 719"/>
              <a:gd name="T104" fmla="*/ 129 w 150"/>
              <a:gd name="T105" fmla="*/ 461 h 719"/>
              <a:gd name="T106" fmla="*/ 136 w 150"/>
              <a:gd name="T107" fmla="*/ 366 h 719"/>
              <a:gd name="T108" fmla="*/ 136 w 150"/>
              <a:gd name="T109" fmla="*/ 508 h 719"/>
              <a:gd name="T110" fmla="*/ 136 w 150"/>
              <a:gd name="T111" fmla="*/ 115 h 719"/>
              <a:gd name="T112" fmla="*/ 143 w 150"/>
              <a:gd name="T113" fmla="*/ 264 h 719"/>
              <a:gd name="T114" fmla="*/ 143 w 150"/>
              <a:gd name="T115" fmla="*/ 325 h 719"/>
              <a:gd name="T116" fmla="*/ 143 w 150"/>
              <a:gd name="T117" fmla="*/ 468 h 719"/>
              <a:gd name="T118" fmla="*/ 150 w 150"/>
              <a:gd name="T119" fmla="*/ 441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719">
                <a:moveTo>
                  <a:pt x="0" y="386"/>
                </a:moveTo>
                <a:lnTo>
                  <a:pt x="0" y="380"/>
                </a:lnTo>
                <a:lnTo>
                  <a:pt x="0" y="373"/>
                </a:lnTo>
                <a:lnTo>
                  <a:pt x="0" y="359"/>
                </a:lnTo>
                <a:lnTo>
                  <a:pt x="0" y="346"/>
                </a:lnTo>
                <a:lnTo>
                  <a:pt x="0" y="325"/>
                </a:lnTo>
                <a:lnTo>
                  <a:pt x="0" y="298"/>
                </a:lnTo>
                <a:lnTo>
                  <a:pt x="0" y="264"/>
                </a:lnTo>
                <a:lnTo>
                  <a:pt x="0" y="230"/>
                </a:lnTo>
                <a:lnTo>
                  <a:pt x="0" y="217"/>
                </a:lnTo>
                <a:lnTo>
                  <a:pt x="0" y="224"/>
                </a:lnTo>
                <a:lnTo>
                  <a:pt x="0" y="230"/>
                </a:lnTo>
                <a:lnTo>
                  <a:pt x="0" y="244"/>
                </a:lnTo>
                <a:lnTo>
                  <a:pt x="0" y="271"/>
                </a:lnTo>
                <a:lnTo>
                  <a:pt x="0" y="298"/>
                </a:lnTo>
                <a:lnTo>
                  <a:pt x="0" y="339"/>
                </a:lnTo>
                <a:lnTo>
                  <a:pt x="0" y="380"/>
                </a:lnTo>
                <a:lnTo>
                  <a:pt x="0" y="420"/>
                </a:lnTo>
                <a:lnTo>
                  <a:pt x="0" y="454"/>
                </a:lnTo>
                <a:lnTo>
                  <a:pt x="0" y="468"/>
                </a:lnTo>
                <a:lnTo>
                  <a:pt x="0" y="474"/>
                </a:lnTo>
                <a:lnTo>
                  <a:pt x="0" y="481"/>
                </a:lnTo>
                <a:lnTo>
                  <a:pt x="0" y="488"/>
                </a:lnTo>
                <a:lnTo>
                  <a:pt x="0" y="502"/>
                </a:lnTo>
                <a:lnTo>
                  <a:pt x="0" y="495"/>
                </a:lnTo>
                <a:lnTo>
                  <a:pt x="0" y="488"/>
                </a:lnTo>
                <a:lnTo>
                  <a:pt x="0" y="481"/>
                </a:lnTo>
                <a:lnTo>
                  <a:pt x="0" y="461"/>
                </a:lnTo>
                <a:lnTo>
                  <a:pt x="0" y="441"/>
                </a:lnTo>
                <a:lnTo>
                  <a:pt x="0" y="420"/>
                </a:lnTo>
                <a:lnTo>
                  <a:pt x="0" y="400"/>
                </a:lnTo>
                <a:lnTo>
                  <a:pt x="0" y="386"/>
                </a:lnTo>
                <a:lnTo>
                  <a:pt x="0" y="373"/>
                </a:lnTo>
                <a:lnTo>
                  <a:pt x="7" y="366"/>
                </a:lnTo>
                <a:lnTo>
                  <a:pt x="7" y="352"/>
                </a:lnTo>
                <a:lnTo>
                  <a:pt x="7" y="339"/>
                </a:lnTo>
                <a:lnTo>
                  <a:pt x="7" y="332"/>
                </a:lnTo>
                <a:lnTo>
                  <a:pt x="7" y="325"/>
                </a:lnTo>
                <a:lnTo>
                  <a:pt x="7" y="312"/>
                </a:lnTo>
                <a:lnTo>
                  <a:pt x="7" y="278"/>
                </a:lnTo>
                <a:lnTo>
                  <a:pt x="7" y="237"/>
                </a:lnTo>
                <a:lnTo>
                  <a:pt x="7" y="190"/>
                </a:lnTo>
                <a:lnTo>
                  <a:pt x="7" y="162"/>
                </a:lnTo>
                <a:lnTo>
                  <a:pt x="7" y="156"/>
                </a:lnTo>
                <a:lnTo>
                  <a:pt x="7" y="162"/>
                </a:lnTo>
                <a:lnTo>
                  <a:pt x="7" y="183"/>
                </a:lnTo>
                <a:lnTo>
                  <a:pt x="7" y="196"/>
                </a:lnTo>
                <a:lnTo>
                  <a:pt x="7" y="217"/>
                </a:lnTo>
                <a:lnTo>
                  <a:pt x="7" y="244"/>
                </a:lnTo>
                <a:lnTo>
                  <a:pt x="7" y="271"/>
                </a:lnTo>
                <a:lnTo>
                  <a:pt x="7" y="312"/>
                </a:lnTo>
                <a:lnTo>
                  <a:pt x="7" y="346"/>
                </a:lnTo>
                <a:lnTo>
                  <a:pt x="7" y="380"/>
                </a:lnTo>
                <a:lnTo>
                  <a:pt x="7" y="420"/>
                </a:lnTo>
                <a:lnTo>
                  <a:pt x="7" y="461"/>
                </a:lnTo>
                <a:lnTo>
                  <a:pt x="7" y="495"/>
                </a:lnTo>
                <a:lnTo>
                  <a:pt x="7" y="515"/>
                </a:lnTo>
                <a:lnTo>
                  <a:pt x="7" y="502"/>
                </a:lnTo>
                <a:lnTo>
                  <a:pt x="7" y="495"/>
                </a:lnTo>
                <a:lnTo>
                  <a:pt x="7" y="488"/>
                </a:lnTo>
                <a:lnTo>
                  <a:pt x="7" y="468"/>
                </a:lnTo>
                <a:lnTo>
                  <a:pt x="7" y="441"/>
                </a:lnTo>
                <a:lnTo>
                  <a:pt x="7" y="407"/>
                </a:lnTo>
                <a:lnTo>
                  <a:pt x="7" y="359"/>
                </a:lnTo>
                <a:lnTo>
                  <a:pt x="7" y="318"/>
                </a:lnTo>
                <a:lnTo>
                  <a:pt x="7" y="271"/>
                </a:lnTo>
                <a:lnTo>
                  <a:pt x="7" y="244"/>
                </a:lnTo>
                <a:lnTo>
                  <a:pt x="7" y="224"/>
                </a:lnTo>
                <a:lnTo>
                  <a:pt x="7" y="230"/>
                </a:lnTo>
                <a:lnTo>
                  <a:pt x="7" y="237"/>
                </a:lnTo>
                <a:lnTo>
                  <a:pt x="7" y="244"/>
                </a:lnTo>
                <a:lnTo>
                  <a:pt x="7" y="257"/>
                </a:lnTo>
                <a:lnTo>
                  <a:pt x="7" y="264"/>
                </a:lnTo>
                <a:lnTo>
                  <a:pt x="7" y="271"/>
                </a:lnTo>
                <a:lnTo>
                  <a:pt x="7" y="285"/>
                </a:lnTo>
                <a:lnTo>
                  <a:pt x="7" y="312"/>
                </a:lnTo>
                <a:lnTo>
                  <a:pt x="7" y="339"/>
                </a:lnTo>
                <a:lnTo>
                  <a:pt x="7" y="359"/>
                </a:lnTo>
                <a:lnTo>
                  <a:pt x="7" y="373"/>
                </a:lnTo>
                <a:lnTo>
                  <a:pt x="14" y="366"/>
                </a:lnTo>
                <a:lnTo>
                  <a:pt x="14" y="352"/>
                </a:lnTo>
                <a:lnTo>
                  <a:pt x="14" y="339"/>
                </a:lnTo>
                <a:lnTo>
                  <a:pt x="14" y="318"/>
                </a:lnTo>
                <a:lnTo>
                  <a:pt x="14" y="291"/>
                </a:lnTo>
                <a:lnTo>
                  <a:pt x="14" y="264"/>
                </a:lnTo>
                <a:lnTo>
                  <a:pt x="14" y="251"/>
                </a:lnTo>
                <a:lnTo>
                  <a:pt x="14" y="278"/>
                </a:lnTo>
                <a:lnTo>
                  <a:pt x="14" y="305"/>
                </a:lnTo>
                <a:lnTo>
                  <a:pt x="14" y="332"/>
                </a:lnTo>
                <a:lnTo>
                  <a:pt x="14" y="352"/>
                </a:lnTo>
                <a:lnTo>
                  <a:pt x="14" y="380"/>
                </a:lnTo>
                <a:lnTo>
                  <a:pt x="14" y="420"/>
                </a:lnTo>
                <a:lnTo>
                  <a:pt x="14" y="474"/>
                </a:lnTo>
                <a:lnTo>
                  <a:pt x="14" y="529"/>
                </a:lnTo>
                <a:lnTo>
                  <a:pt x="14" y="576"/>
                </a:lnTo>
                <a:lnTo>
                  <a:pt x="14" y="597"/>
                </a:lnTo>
                <a:lnTo>
                  <a:pt x="14" y="603"/>
                </a:lnTo>
                <a:lnTo>
                  <a:pt x="14" y="590"/>
                </a:lnTo>
                <a:lnTo>
                  <a:pt x="14" y="556"/>
                </a:lnTo>
                <a:lnTo>
                  <a:pt x="14" y="502"/>
                </a:lnTo>
                <a:lnTo>
                  <a:pt x="14" y="441"/>
                </a:lnTo>
                <a:lnTo>
                  <a:pt x="14" y="386"/>
                </a:lnTo>
                <a:lnTo>
                  <a:pt x="14" y="339"/>
                </a:lnTo>
                <a:lnTo>
                  <a:pt x="14" y="305"/>
                </a:lnTo>
                <a:lnTo>
                  <a:pt x="14" y="271"/>
                </a:lnTo>
                <a:lnTo>
                  <a:pt x="14" y="237"/>
                </a:lnTo>
                <a:lnTo>
                  <a:pt x="14" y="210"/>
                </a:lnTo>
                <a:lnTo>
                  <a:pt x="14" y="190"/>
                </a:lnTo>
                <a:lnTo>
                  <a:pt x="14" y="183"/>
                </a:lnTo>
                <a:lnTo>
                  <a:pt x="14" y="176"/>
                </a:lnTo>
                <a:lnTo>
                  <a:pt x="14" y="169"/>
                </a:lnTo>
                <a:lnTo>
                  <a:pt x="14" y="176"/>
                </a:lnTo>
                <a:lnTo>
                  <a:pt x="14" y="190"/>
                </a:lnTo>
                <a:lnTo>
                  <a:pt x="14" y="210"/>
                </a:lnTo>
                <a:lnTo>
                  <a:pt x="14" y="230"/>
                </a:lnTo>
                <a:lnTo>
                  <a:pt x="14" y="264"/>
                </a:lnTo>
                <a:lnTo>
                  <a:pt x="14" y="298"/>
                </a:lnTo>
                <a:lnTo>
                  <a:pt x="14" y="352"/>
                </a:lnTo>
                <a:lnTo>
                  <a:pt x="14" y="407"/>
                </a:lnTo>
                <a:lnTo>
                  <a:pt x="14" y="461"/>
                </a:lnTo>
                <a:lnTo>
                  <a:pt x="14" y="495"/>
                </a:lnTo>
                <a:lnTo>
                  <a:pt x="14" y="508"/>
                </a:lnTo>
                <a:lnTo>
                  <a:pt x="14" y="515"/>
                </a:lnTo>
                <a:lnTo>
                  <a:pt x="14" y="529"/>
                </a:lnTo>
                <a:lnTo>
                  <a:pt x="14" y="536"/>
                </a:lnTo>
                <a:lnTo>
                  <a:pt x="14" y="542"/>
                </a:lnTo>
                <a:lnTo>
                  <a:pt x="14" y="529"/>
                </a:lnTo>
                <a:lnTo>
                  <a:pt x="20" y="495"/>
                </a:lnTo>
                <a:lnTo>
                  <a:pt x="20" y="454"/>
                </a:lnTo>
                <a:lnTo>
                  <a:pt x="20" y="400"/>
                </a:lnTo>
                <a:lnTo>
                  <a:pt x="20" y="359"/>
                </a:lnTo>
                <a:lnTo>
                  <a:pt x="20" y="318"/>
                </a:lnTo>
                <a:lnTo>
                  <a:pt x="20" y="285"/>
                </a:lnTo>
                <a:lnTo>
                  <a:pt x="20" y="257"/>
                </a:lnTo>
                <a:lnTo>
                  <a:pt x="20" y="237"/>
                </a:lnTo>
                <a:lnTo>
                  <a:pt x="20" y="230"/>
                </a:lnTo>
                <a:lnTo>
                  <a:pt x="20" y="237"/>
                </a:lnTo>
                <a:lnTo>
                  <a:pt x="20" y="244"/>
                </a:lnTo>
                <a:lnTo>
                  <a:pt x="20" y="257"/>
                </a:lnTo>
                <a:lnTo>
                  <a:pt x="20" y="271"/>
                </a:lnTo>
                <a:lnTo>
                  <a:pt x="20" y="291"/>
                </a:lnTo>
                <a:lnTo>
                  <a:pt x="20" y="305"/>
                </a:lnTo>
                <a:lnTo>
                  <a:pt x="20" y="325"/>
                </a:lnTo>
                <a:lnTo>
                  <a:pt x="20" y="339"/>
                </a:lnTo>
                <a:lnTo>
                  <a:pt x="20" y="352"/>
                </a:lnTo>
                <a:lnTo>
                  <a:pt x="20" y="366"/>
                </a:lnTo>
                <a:lnTo>
                  <a:pt x="20" y="352"/>
                </a:lnTo>
                <a:lnTo>
                  <a:pt x="20" y="339"/>
                </a:lnTo>
                <a:lnTo>
                  <a:pt x="20" y="312"/>
                </a:lnTo>
                <a:lnTo>
                  <a:pt x="20" y="291"/>
                </a:lnTo>
                <a:lnTo>
                  <a:pt x="20" y="271"/>
                </a:lnTo>
                <a:lnTo>
                  <a:pt x="20" y="251"/>
                </a:lnTo>
                <a:lnTo>
                  <a:pt x="20" y="237"/>
                </a:lnTo>
                <a:lnTo>
                  <a:pt x="20" y="224"/>
                </a:lnTo>
                <a:lnTo>
                  <a:pt x="20" y="237"/>
                </a:lnTo>
                <a:lnTo>
                  <a:pt x="20" y="251"/>
                </a:lnTo>
                <a:lnTo>
                  <a:pt x="20" y="271"/>
                </a:lnTo>
                <a:lnTo>
                  <a:pt x="20" y="298"/>
                </a:lnTo>
                <a:lnTo>
                  <a:pt x="20" y="332"/>
                </a:lnTo>
                <a:lnTo>
                  <a:pt x="20" y="373"/>
                </a:lnTo>
                <a:lnTo>
                  <a:pt x="20" y="407"/>
                </a:lnTo>
                <a:lnTo>
                  <a:pt x="20" y="427"/>
                </a:lnTo>
                <a:lnTo>
                  <a:pt x="20" y="441"/>
                </a:lnTo>
                <a:lnTo>
                  <a:pt x="20" y="454"/>
                </a:lnTo>
                <a:lnTo>
                  <a:pt x="20" y="474"/>
                </a:lnTo>
                <a:lnTo>
                  <a:pt x="20" y="495"/>
                </a:lnTo>
                <a:lnTo>
                  <a:pt x="20" y="502"/>
                </a:lnTo>
                <a:lnTo>
                  <a:pt x="20" y="495"/>
                </a:lnTo>
                <a:lnTo>
                  <a:pt x="20" y="474"/>
                </a:lnTo>
                <a:lnTo>
                  <a:pt x="20" y="447"/>
                </a:lnTo>
                <a:lnTo>
                  <a:pt x="20" y="420"/>
                </a:lnTo>
                <a:lnTo>
                  <a:pt x="20" y="393"/>
                </a:lnTo>
                <a:lnTo>
                  <a:pt x="20" y="380"/>
                </a:lnTo>
                <a:lnTo>
                  <a:pt x="20" y="366"/>
                </a:lnTo>
                <a:lnTo>
                  <a:pt x="27" y="352"/>
                </a:lnTo>
                <a:lnTo>
                  <a:pt x="27" y="346"/>
                </a:lnTo>
                <a:lnTo>
                  <a:pt x="27" y="359"/>
                </a:lnTo>
                <a:lnTo>
                  <a:pt x="27" y="366"/>
                </a:lnTo>
                <a:lnTo>
                  <a:pt x="27" y="352"/>
                </a:lnTo>
                <a:lnTo>
                  <a:pt x="27" y="332"/>
                </a:lnTo>
                <a:lnTo>
                  <a:pt x="27" y="318"/>
                </a:lnTo>
                <a:lnTo>
                  <a:pt x="27" y="305"/>
                </a:lnTo>
                <a:lnTo>
                  <a:pt x="27" y="291"/>
                </a:lnTo>
                <a:lnTo>
                  <a:pt x="27" y="285"/>
                </a:lnTo>
                <a:lnTo>
                  <a:pt x="27" y="291"/>
                </a:lnTo>
                <a:lnTo>
                  <a:pt x="27" y="298"/>
                </a:lnTo>
                <a:lnTo>
                  <a:pt x="27" y="305"/>
                </a:lnTo>
                <a:lnTo>
                  <a:pt x="27" y="291"/>
                </a:lnTo>
                <a:lnTo>
                  <a:pt x="27" y="305"/>
                </a:lnTo>
                <a:lnTo>
                  <a:pt x="27" y="318"/>
                </a:lnTo>
                <a:lnTo>
                  <a:pt x="27" y="332"/>
                </a:lnTo>
                <a:lnTo>
                  <a:pt x="27" y="325"/>
                </a:lnTo>
                <a:lnTo>
                  <a:pt x="27" y="318"/>
                </a:lnTo>
                <a:lnTo>
                  <a:pt x="27" y="325"/>
                </a:lnTo>
                <a:lnTo>
                  <a:pt x="27" y="332"/>
                </a:lnTo>
                <a:lnTo>
                  <a:pt x="27" y="325"/>
                </a:lnTo>
                <a:lnTo>
                  <a:pt x="27" y="318"/>
                </a:lnTo>
                <a:lnTo>
                  <a:pt x="27" y="312"/>
                </a:lnTo>
                <a:lnTo>
                  <a:pt x="27" y="305"/>
                </a:lnTo>
                <a:lnTo>
                  <a:pt x="27" y="312"/>
                </a:lnTo>
                <a:lnTo>
                  <a:pt x="27" y="325"/>
                </a:lnTo>
                <a:lnTo>
                  <a:pt x="27" y="339"/>
                </a:lnTo>
                <a:lnTo>
                  <a:pt x="27" y="359"/>
                </a:lnTo>
                <a:lnTo>
                  <a:pt x="27" y="373"/>
                </a:lnTo>
                <a:lnTo>
                  <a:pt x="27" y="366"/>
                </a:lnTo>
                <a:lnTo>
                  <a:pt x="27" y="352"/>
                </a:lnTo>
                <a:lnTo>
                  <a:pt x="27" y="332"/>
                </a:lnTo>
                <a:lnTo>
                  <a:pt x="27" y="318"/>
                </a:lnTo>
                <a:lnTo>
                  <a:pt x="27" y="325"/>
                </a:lnTo>
                <a:lnTo>
                  <a:pt x="27" y="346"/>
                </a:lnTo>
                <a:lnTo>
                  <a:pt x="27" y="373"/>
                </a:lnTo>
                <a:lnTo>
                  <a:pt x="34" y="407"/>
                </a:lnTo>
                <a:lnTo>
                  <a:pt x="34" y="447"/>
                </a:lnTo>
                <a:lnTo>
                  <a:pt x="34" y="481"/>
                </a:lnTo>
                <a:lnTo>
                  <a:pt x="34" y="508"/>
                </a:lnTo>
                <a:lnTo>
                  <a:pt x="34" y="522"/>
                </a:lnTo>
                <a:lnTo>
                  <a:pt x="34" y="515"/>
                </a:lnTo>
                <a:lnTo>
                  <a:pt x="34" y="502"/>
                </a:lnTo>
                <a:lnTo>
                  <a:pt x="34" y="468"/>
                </a:lnTo>
                <a:lnTo>
                  <a:pt x="34" y="420"/>
                </a:lnTo>
                <a:lnTo>
                  <a:pt x="34" y="366"/>
                </a:lnTo>
                <a:lnTo>
                  <a:pt x="34" y="325"/>
                </a:lnTo>
                <a:lnTo>
                  <a:pt x="34" y="298"/>
                </a:lnTo>
                <a:lnTo>
                  <a:pt x="34" y="271"/>
                </a:lnTo>
                <a:lnTo>
                  <a:pt x="34" y="237"/>
                </a:lnTo>
                <a:lnTo>
                  <a:pt x="34" y="190"/>
                </a:lnTo>
                <a:lnTo>
                  <a:pt x="34" y="135"/>
                </a:lnTo>
                <a:lnTo>
                  <a:pt x="34" y="101"/>
                </a:lnTo>
                <a:lnTo>
                  <a:pt x="34" y="88"/>
                </a:lnTo>
                <a:lnTo>
                  <a:pt x="34" y="95"/>
                </a:lnTo>
                <a:lnTo>
                  <a:pt x="34" y="115"/>
                </a:lnTo>
                <a:lnTo>
                  <a:pt x="34" y="149"/>
                </a:lnTo>
                <a:lnTo>
                  <a:pt x="34" y="203"/>
                </a:lnTo>
                <a:lnTo>
                  <a:pt x="34" y="271"/>
                </a:lnTo>
                <a:lnTo>
                  <a:pt x="34" y="339"/>
                </a:lnTo>
                <a:lnTo>
                  <a:pt x="34" y="407"/>
                </a:lnTo>
                <a:lnTo>
                  <a:pt x="34" y="468"/>
                </a:lnTo>
                <a:lnTo>
                  <a:pt x="34" y="515"/>
                </a:lnTo>
                <a:lnTo>
                  <a:pt x="34" y="556"/>
                </a:lnTo>
                <a:lnTo>
                  <a:pt x="34" y="583"/>
                </a:lnTo>
                <a:lnTo>
                  <a:pt x="34" y="603"/>
                </a:lnTo>
                <a:lnTo>
                  <a:pt x="34" y="624"/>
                </a:lnTo>
                <a:lnTo>
                  <a:pt x="34" y="617"/>
                </a:lnTo>
                <a:lnTo>
                  <a:pt x="34" y="597"/>
                </a:lnTo>
                <a:lnTo>
                  <a:pt x="34" y="556"/>
                </a:lnTo>
                <a:lnTo>
                  <a:pt x="34" y="515"/>
                </a:lnTo>
                <a:lnTo>
                  <a:pt x="34" y="468"/>
                </a:lnTo>
                <a:lnTo>
                  <a:pt x="34" y="420"/>
                </a:lnTo>
                <a:lnTo>
                  <a:pt x="34" y="373"/>
                </a:lnTo>
                <a:lnTo>
                  <a:pt x="34" y="325"/>
                </a:lnTo>
                <a:lnTo>
                  <a:pt x="34" y="291"/>
                </a:lnTo>
                <a:lnTo>
                  <a:pt x="34" y="264"/>
                </a:lnTo>
                <a:lnTo>
                  <a:pt x="34" y="257"/>
                </a:lnTo>
                <a:lnTo>
                  <a:pt x="34" y="244"/>
                </a:lnTo>
                <a:lnTo>
                  <a:pt x="34" y="230"/>
                </a:lnTo>
                <a:lnTo>
                  <a:pt x="34" y="210"/>
                </a:lnTo>
                <a:lnTo>
                  <a:pt x="34" y="183"/>
                </a:lnTo>
                <a:lnTo>
                  <a:pt x="34" y="156"/>
                </a:lnTo>
                <a:lnTo>
                  <a:pt x="34" y="135"/>
                </a:lnTo>
                <a:lnTo>
                  <a:pt x="34" y="142"/>
                </a:lnTo>
                <a:lnTo>
                  <a:pt x="34" y="156"/>
                </a:lnTo>
                <a:lnTo>
                  <a:pt x="34" y="176"/>
                </a:lnTo>
                <a:lnTo>
                  <a:pt x="41" y="210"/>
                </a:lnTo>
                <a:lnTo>
                  <a:pt x="41" y="237"/>
                </a:lnTo>
                <a:lnTo>
                  <a:pt x="41" y="271"/>
                </a:lnTo>
                <a:lnTo>
                  <a:pt x="41" y="312"/>
                </a:lnTo>
                <a:lnTo>
                  <a:pt x="41" y="352"/>
                </a:lnTo>
                <a:lnTo>
                  <a:pt x="41" y="366"/>
                </a:lnTo>
                <a:lnTo>
                  <a:pt x="41" y="359"/>
                </a:lnTo>
                <a:lnTo>
                  <a:pt x="41" y="339"/>
                </a:lnTo>
                <a:lnTo>
                  <a:pt x="41" y="318"/>
                </a:lnTo>
                <a:lnTo>
                  <a:pt x="41" y="291"/>
                </a:lnTo>
                <a:lnTo>
                  <a:pt x="41" y="278"/>
                </a:lnTo>
                <a:lnTo>
                  <a:pt x="41" y="271"/>
                </a:lnTo>
                <a:lnTo>
                  <a:pt x="41" y="278"/>
                </a:lnTo>
                <a:lnTo>
                  <a:pt x="41" y="291"/>
                </a:lnTo>
                <a:lnTo>
                  <a:pt x="41" y="312"/>
                </a:lnTo>
                <a:lnTo>
                  <a:pt x="41" y="339"/>
                </a:lnTo>
                <a:lnTo>
                  <a:pt x="41" y="373"/>
                </a:lnTo>
                <a:lnTo>
                  <a:pt x="41" y="413"/>
                </a:lnTo>
                <a:lnTo>
                  <a:pt x="41" y="461"/>
                </a:lnTo>
                <a:lnTo>
                  <a:pt x="41" y="508"/>
                </a:lnTo>
                <a:lnTo>
                  <a:pt x="41" y="556"/>
                </a:lnTo>
                <a:lnTo>
                  <a:pt x="41" y="603"/>
                </a:lnTo>
                <a:lnTo>
                  <a:pt x="41" y="644"/>
                </a:lnTo>
                <a:lnTo>
                  <a:pt x="41" y="664"/>
                </a:lnTo>
                <a:lnTo>
                  <a:pt x="41" y="644"/>
                </a:lnTo>
                <a:lnTo>
                  <a:pt x="41" y="597"/>
                </a:lnTo>
                <a:lnTo>
                  <a:pt x="41" y="536"/>
                </a:lnTo>
                <a:lnTo>
                  <a:pt x="41" y="474"/>
                </a:lnTo>
                <a:lnTo>
                  <a:pt x="41" y="427"/>
                </a:lnTo>
                <a:lnTo>
                  <a:pt x="41" y="386"/>
                </a:lnTo>
                <a:lnTo>
                  <a:pt x="41" y="339"/>
                </a:lnTo>
                <a:lnTo>
                  <a:pt x="41" y="291"/>
                </a:lnTo>
                <a:lnTo>
                  <a:pt x="41" y="237"/>
                </a:lnTo>
                <a:lnTo>
                  <a:pt x="41" y="190"/>
                </a:lnTo>
                <a:lnTo>
                  <a:pt x="41" y="149"/>
                </a:lnTo>
                <a:lnTo>
                  <a:pt x="41" y="122"/>
                </a:lnTo>
                <a:lnTo>
                  <a:pt x="41" y="108"/>
                </a:lnTo>
                <a:lnTo>
                  <a:pt x="41" y="122"/>
                </a:lnTo>
                <a:lnTo>
                  <a:pt x="41" y="142"/>
                </a:lnTo>
                <a:lnTo>
                  <a:pt x="41" y="169"/>
                </a:lnTo>
                <a:lnTo>
                  <a:pt x="41" y="196"/>
                </a:lnTo>
                <a:lnTo>
                  <a:pt x="41" y="224"/>
                </a:lnTo>
                <a:lnTo>
                  <a:pt x="41" y="251"/>
                </a:lnTo>
                <a:lnTo>
                  <a:pt x="41" y="278"/>
                </a:lnTo>
                <a:lnTo>
                  <a:pt x="41" y="305"/>
                </a:lnTo>
                <a:lnTo>
                  <a:pt x="41" y="346"/>
                </a:lnTo>
                <a:lnTo>
                  <a:pt x="41" y="393"/>
                </a:lnTo>
                <a:lnTo>
                  <a:pt x="41" y="434"/>
                </a:lnTo>
                <a:lnTo>
                  <a:pt x="41" y="454"/>
                </a:lnTo>
                <a:lnTo>
                  <a:pt x="41" y="461"/>
                </a:lnTo>
                <a:lnTo>
                  <a:pt x="48" y="447"/>
                </a:lnTo>
                <a:lnTo>
                  <a:pt x="48" y="441"/>
                </a:lnTo>
                <a:lnTo>
                  <a:pt x="48" y="434"/>
                </a:lnTo>
                <a:lnTo>
                  <a:pt x="48" y="427"/>
                </a:lnTo>
                <a:lnTo>
                  <a:pt x="48" y="420"/>
                </a:lnTo>
                <a:lnTo>
                  <a:pt x="48" y="413"/>
                </a:lnTo>
                <a:lnTo>
                  <a:pt x="48" y="393"/>
                </a:lnTo>
                <a:lnTo>
                  <a:pt x="48" y="373"/>
                </a:lnTo>
                <a:lnTo>
                  <a:pt x="48" y="352"/>
                </a:lnTo>
                <a:lnTo>
                  <a:pt x="48" y="339"/>
                </a:lnTo>
                <a:lnTo>
                  <a:pt x="48" y="325"/>
                </a:lnTo>
                <a:lnTo>
                  <a:pt x="48" y="312"/>
                </a:lnTo>
                <a:lnTo>
                  <a:pt x="48" y="298"/>
                </a:lnTo>
                <a:lnTo>
                  <a:pt x="48" y="305"/>
                </a:lnTo>
                <a:lnTo>
                  <a:pt x="48" y="318"/>
                </a:lnTo>
                <a:lnTo>
                  <a:pt x="48" y="346"/>
                </a:lnTo>
                <a:lnTo>
                  <a:pt x="48" y="366"/>
                </a:lnTo>
                <a:lnTo>
                  <a:pt x="48" y="393"/>
                </a:lnTo>
                <a:lnTo>
                  <a:pt x="48" y="427"/>
                </a:lnTo>
                <a:lnTo>
                  <a:pt x="48" y="468"/>
                </a:lnTo>
                <a:lnTo>
                  <a:pt x="48" y="488"/>
                </a:lnTo>
                <a:lnTo>
                  <a:pt x="48" y="474"/>
                </a:lnTo>
                <a:lnTo>
                  <a:pt x="48" y="454"/>
                </a:lnTo>
                <a:lnTo>
                  <a:pt x="48" y="420"/>
                </a:lnTo>
                <a:lnTo>
                  <a:pt x="48" y="393"/>
                </a:lnTo>
                <a:lnTo>
                  <a:pt x="48" y="373"/>
                </a:lnTo>
                <a:lnTo>
                  <a:pt x="48" y="339"/>
                </a:lnTo>
                <a:lnTo>
                  <a:pt x="48" y="305"/>
                </a:lnTo>
                <a:lnTo>
                  <a:pt x="48" y="271"/>
                </a:lnTo>
                <a:lnTo>
                  <a:pt x="48" y="244"/>
                </a:lnTo>
                <a:lnTo>
                  <a:pt x="48" y="224"/>
                </a:lnTo>
                <a:lnTo>
                  <a:pt x="48" y="210"/>
                </a:lnTo>
                <a:lnTo>
                  <a:pt x="48" y="203"/>
                </a:lnTo>
                <a:lnTo>
                  <a:pt x="48" y="210"/>
                </a:lnTo>
                <a:lnTo>
                  <a:pt x="48" y="217"/>
                </a:lnTo>
                <a:lnTo>
                  <a:pt x="48" y="230"/>
                </a:lnTo>
                <a:lnTo>
                  <a:pt x="48" y="251"/>
                </a:lnTo>
                <a:lnTo>
                  <a:pt x="48" y="271"/>
                </a:lnTo>
                <a:lnTo>
                  <a:pt x="48" y="298"/>
                </a:lnTo>
                <a:lnTo>
                  <a:pt x="48" y="318"/>
                </a:lnTo>
                <a:lnTo>
                  <a:pt x="48" y="346"/>
                </a:lnTo>
                <a:lnTo>
                  <a:pt x="48" y="380"/>
                </a:lnTo>
                <a:lnTo>
                  <a:pt x="48" y="413"/>
                </a:lnTo>
                <a:lnTo>
                  <a:pt x="48" y="434"/>
                </a:lnTo>
                <a:lnTo>
                  <a:pt x="48" y="427"/>
                </a:lnTo>
                <a:lnTo>
                  <a:pt x="54" y="400"/>
                </a:lnTo>
                <a:lnTo>
                  <a:pt x="54" y="366"/>
                </a:lnTo>
                <a:lnTo>
                  <a:pt x="54" y="318"/>
                </a:lnTo>
                <a:lnTo>
                  <a:pt x="54" y="278"/>
                </a:lnTo>
                <a:lnTo>
                  <a:pt x="54" y="244"/>
                </a:lnTo>
                <a:lnTo>
                  <a:pt x="54" y="237"/>
                </a:lnTo>
                <a:lnTo>
                  <a:pt x="54" y="257"/>
                </a:lnTo>
                <a:lnTo>
                  <a:pt x="54" y="278"/>
                </a:lnTo>
                <a:lnTo>
                  <a:pt x="54" y="305"/>
                </a:lnTo>
                <a:lnTo>
                  <a:pt x="54" y="318"/>
                </a:lnTo>
                <a:lnTo>
                  <a:pt x="54" y="332"/>
                </a:lnTo>
                <a:lnTo>
                  <a:pt x="54" y="346"/>
                </a:lnTo>
                <a:lnTo>
                  <a:pt x="54" y="373"/>
                </a:lnTo>
                <a:lnTo>
                  <a:pt x="54" y="393"/>
                </a:lnTo>
                <a:lnTo>
                  <a:pt x="54" y="413"/>
                </a:lnTo>
                <a:lnTo>
                  <a:pt x="54" y="427"/>
                </a:lnTo>
                <a:lnTo>
                  <a:pt x="54" y="447"/>
                </a:lnTo>
                <a:lnTo>
                  <a:pt x="54" y="468"/>
                </a:lnTo>
                <a:lnTo>
                  <a:pt x="54" y="481"/>
                </a:lnTo>
                <a:lnTo>
                  <a:pt x="54" y="468"/>
                </a:lnTo>
                <a:lnTo>
                  <a:pt x="54" y="454"/>
                </a:lnTo>
                <a:lnTo>
                  <a:pt x="54" y="434"/>
                </a:lnTo>
                <a:lnTo>
                  <a:pt x="54" y="420"/>
                </a:lnTo>
                <a:lnTo>
                  <a:pt x="54" y="413"/>
                </a:lnTo>
                <a:lnTo>
                  <a:pt x="54" y="400"/>
                </a:lnTo>
                <a:lnTo>
                  <a:pt x="54" y="393"/>
                </a:lnTo>
                <a:lnTo>
                  <a:pt x="54" y="386"/>
                </a:lnTo>
                <a:lnTo>
                  <a:pt x="54" y="373"/>
                </a:lnTo>
                <a:lnTo>
                  <a:pt x="54" y="346"/>
                </a:lnTo>
                <a:lnTo>
                  <a:pt x="54" y="312"/>
                </a:lnTo>
                <a:lnTo>
                  <a:pt x="54" y="271"/>
                </a:lnTo>
                <a:lnTo>
                  <a:pt x="54" y="237"/>
                </a:lnTo>
                <a:lnTo>
                  <a:pt x="54" y="210"/>
                </a:lnTo>
                <a:lnTo>
                  <a:pt x="54" y="203"/>
                </a:lnTo>
                <a:lnTo>
                  <a:pt x="54" y="210"/>
                </a:lnTo>
                <a:lnTo>
                  <a:pt x="54" y="230"/>
                </a:lnTo>
                <a:lnTo>
                  <a:pt x="54" y="257"/>
                </a:lnTo>
                <a:lnTo>
                  <a:pt x="54" y="285"/>
                </a:lnTo>
                <a:lnTo>
                  <a:pt x="54" y="312"/>
                </a:lnTo>
                <a:lnTo>
                  <a:pt x="54" y="332"/>
                </a:lnTo>
                <a:lnTo>
                  <a:pt x="54" y="352"/>
                </a:lnTo>
                <a:lnTo>
                  <a:pt x="54" y="380"/>
                </a:lnTo>
                <a:lnTo>
                  <a:pt x="54" y="407"/>
                </a:lnTo>
                <a:lnTo>
                  <a:pt x="54" y="434"/>
                </a:lnTo>
                <a:lnTo>
                  <a:pt x="54" y="454"/>
                </a:lnTo>
                <a:lnTo>
                  <a:pt x="54" y="427"/>
                </a:lnTo>
                <a:lnTo>
                  <a:pt x="54" y="386"/>
                </a:lnTo>
                <a:lnTo>
                  <a:pt x="54" y="346"/>
                </a:lnTo>
                <a:lnTo>
                  <a:pt x="54" y="312"/>
                </a:lnTo>
                <a:lnTo>
                  <a:pt x="61" y="291"/>
                </a:lnTo>
                <a:lnTo>
                  <a:pt x="61" y="278"/>
                </a:lnTo>
                <a:lnTo>
                  <a:pt x="61" y="257"/>
                </a:lnTo>
                <a:lnTo>
                  <a:pt x="61" y="251"/>
                </a:lnTo>
                <a:lnTo>
                  <a:pt x="61" y="257"/>
                </a:lnTo>
                <a:lnTo>
                  <a:pt x="61" y="271"/>
                </a:lnTo>
                <a:lnTo>
                  <a:pt x="61" y="291"/>
                </a:lnTo>
                <a:lnTo>
                  <a:pt x="61" y="285"/>
                </a:lnTo>
                <a:lnTo>
                  <a:pt x="61" y="271"/>
                </a:lnTo>
                <a:lnTo>
                  <a:pt x="61" y="257"/>
                </a:lnTo>
                <a:lnTo>
                  <a:pt x="61" y="251"/>
                </a:lnTo>
                <a:lnTo>
                  <a:pt x="61" y="244"/>
                </a:lnTo>
                <a:lnTo>
                  <a:pt x="61" y="237"/>
                </a:lnTo>
                <a:lnTo>
                  <a:pt x="61" y="251"/>
                </a:lnTo>
                <a:lnTo>
                  <a:pt x="61" y="271"/>
                </a:lnTo>
                <a:lnTo>
                  <a:pt x="61" y="318"/>
                </a:lnTo>
                <a:lnTo>
                  <a:pt x="61" y="373"/>
                </a:lnTo>
                <a:lnTo>
                  <a:pt x="61" y="427"/>
                </a:lnTo>
                <a:lnTo>
                  <a:pt x="61" y="488"/>
                </a:lnTo>
                <a:lnTo>
                  <a:pt x="61" y="536"/>
                </a:lnTo>
                <a:lnTo>
                  <a:pt x="61" y="569"/>
                </a:lnTo>
                <a:lnTo>
                  <a:pt x="61" y="590"/>
                </a:lnTo>
                <a:lnTo>
                  <a:pt x="61" y="603"/>
                </a:lnTo>
                <a:lnTo>
                  <a:pt x="61" y="617"/>
                </a:lnTo>
                <a:lnTo>
                  <a:pt x="61" y="610"/>
                </a:lnTo>
                <a:lnTo>
                  <a:pt x="61" y="576"/>
                </a:lnTo>
                <a:lnTo>
                  <a:pt x="61" y="536"/>
                </a:lnTo>
                <a:lnTo>
                  <a:pt x="61" y="488"/>
                </a:lnTo>
                <a:lnTo>
                  <a:pt x="61" y="434"/>
                </a:lnTo>
                <a:lnTo>
                  <a:pt x="61" y="386"/>
                </a:lnTo>
                <a:lnTo>
                  <a:pt x="61" y="332"/>
                </a:lnTo>
                <a:lnTo>
                  <a:pt x="61" y="278"/>
                </a:lnTo>
                <a:lnTo>
                  <a:pt x="61" y="244"/>
                </a:lnTo>
                <a:lnTo>
                  <a:pt x="61" y="217"/>
                </a:lnTo>
                <a:lnTo>
                  <a:pt x="61" y="190"/>
                </a:lnTo>
                <a:lnTo>
                  <a:pt x="61" y="162"/>
                </a:lnTo>
                <a:lnTo>
                  <a:pt x="61" y="142"/>
                </a:lnTo>
                <a:lnTo>
                  <a:pt x="61" y="135"/>
                </a:lnTo>
                <a:lnTo>
                  <a:pt x="61" y="156"/>
                </a:lnTo>
                <a:lnTo>
                  <a:pt x="61" y="196"/>
                </a:lnTo>
                <a:lnTo>
                  <a:pt x="61" y="244"/>
                </a:lnTo>
                <a:lnTo>
                  <a:pt x="61" y="291"/>
                </a:lnTo>
                <a:lnTo>
                  <a:pt x="61" y="325"/>
                </a:lnTo>
                <a:lnTo>
                  <a:pt x="61" y="346"/>
                </a:lnTo>
                <a:lnTo>
                  <a:pt x="61" y="352"/>
                </a:lnTo>
                <a:lnTo>
                  <a:pt x="68" y="366"/>
                </a:lnTo>
                <a:lnTo>
                  <a:pt x="68" y="380"/>
                </a:lnTo>
                <a:lnTo>
                  <a:pt x="68" y="386"/>
                </a:lnTo>
                <a:lnTo>
                  <a:pt x="68" y="380"/>
                </a:lnTo>
                <a:lnTo>
                  <a:pt x="68" y="366"/>
                </a:lnTo>
                <a:lnTo>
                  <a:pt x="68" y="346"/>
                </a:lnTo>
                <a:lnTo>
                  <a:pt x="68" y="312"/>
                </a:lnTo>
                <a:lnTo>
                  <a:pt x="68" y="285"/>
                </a:lnTo>
                <a:lnTo>
                  <a:pt x="68" y="257"/>
                </a:lnTo>
                <a:lnTo>
                  <a:pt x="68" y="224"/>
                </a:lnTo>
                <a:lnTo>
                  <a:pt x="68" y="183"/>
                </a:lnTo>
                <a:lnTo>
                  <a:pt x="68" y="156"/>
                </a:lnTo>
                <a:lnTo>
                  <a:pt x="68" y="135"/>
                </a:lnTo>
                <a:lnTo>
                  <a:pt x="68" y="156"/>
                </a:lnTo>
                <a:lnTo>
                  <a:pt x="68" y="190"/>
                </a:lnTo>
                <a:lnTo>
                  <a:pt x="68" y="251"/>
                </a:lnTo>
                <a:lnTo>
                  <a:pt x="68" y="325"/>
                </a:lnTo>
                <a:lnTo>
                  <a:pt x="68" y="400"/>
                </a:lnTo>
                <a:lnTo>
                  <a:pt x="68" y="468"/>
                </a:lnTo>
                <a:lnTo>
                  <a:pt x="68" y="522"/>
                </a:lnTo>
                <a:lnTo>
                  <a:pt x="68" y="576"/>
                </a:lnTo>
                <a:lnTo>
                  <a:pt x="68" y="610"/>
                </a:lnTo>
                <a:lnTo>
                  <a:pt x="68" y="624"/>
                </a:lnTo>
                <a:lnTo>
                  <a:pt x="68" y="617"/>
                </a:lnTo>
                <a:lnTo>
                  <a:pt x="68" y="610"/>
                </a:lnTo>
                <a:lnTo>
                  <a:pt x="68" y="597"/>
                </a:lnTo>
                <a:lnTo>
                  <a:pt x="68" y="563"/>
                </a:lnTo>
                <a:lnTo>
                  <a:pt x="68" y="515"/>
                </a:lnTo>
                <a:lnTo>
                  <a:pt x="68" y="461"/>
                </a:lnTo>
                <a:lnTo>
                  <a:pt x="68" y="407"/>
                </a:lnTo>
                <a:lnTo>
                  <a:pt x="68" y="366"/>
                </a:lnTo>
                <a:lnTo>
                  <a:pt x="68" y="325"/>
                </a:lnTo>
                <a:lnTo>
                  <a:pt x="68" y="298"/>
                </a:lnTo>
                <a:lnTo>
                  <a:pt x="68" y="271"/>
                </a:lnTo>
                <a:lnTo>
                  <a:pt x="68" y="244"/>
                </a:lnTo>
                <a:lnTo>
                  <a:pt x="68" y="224"/>
                </a:lnTo>
                <a:lnTo>
                  <a:pt x="68" y="203"/>
                </a:lnTo>
                <a:lnTo>
                  <a:pt x="68" y="190"/>
                </a:lnTo>
                <a:lnTo>
                  <a:pt x="68" y="183"/>
                </a:lnTo>
                <a:lnTo>
                  <a:pt x="68" y="190"/>
                </a:lnTo>
                <a:lnTo>
                  <a:pt x="68" y="210"/>
                </a:lnTo>
                <a:lnTo>
                  <a:pt x="68" y="244"/>
                </a:lnTo>
                <a:lnTo>
                  <a:pt x="68" y="285"/>
                </a:lnTo>
                <a:lnTo>
                  <a:pt x="68" y="318"/>
                </a:lnTo>
                <a:lnTo>
                  <a:pt x="68" y="352"/>
                </a:lnTo>
                <a:lnTo>
                  <a:pt x="68" y="393"/>
                </a:lnTo>
                <a:lnTo>
                  <a:pt x="75" y="441"/>
                </a:lnTo>
                <a:lnTo>
                  <a:pt x="75" y="481"/>
                </a:lnTo>
                <a:lnTo>
                  <a:pt x="75" y="495"/>
                </a:lnTo>
                <a:lnTo>
                  <a:pt x="75" y="481"/>
                </a:lnTo>
                <a:lnTo>
                  <a:pt x="75" y="454"/>
                </a:lnTo>
                <a:lnTo>
                  <a:pt x="75" y="407"/>
                </a:lnTo>
                <a:lnTo>
                  <a:pt x="75" y="339"/>
                </a:lnTo>
                <a:lnTo>
                  <a:pt x="75" y="257"/>
                </a:lnTo>
                <a:lnTo>
                  <a:pt x="75" y="190"/>
                </a:lnTo>
                <a:lnTo>
                  <a:pt x="75" y="156"/>
                </a:lnTo>
                <a:lnTo>
                  <a:pt x="75" y="162"/>
                </a:lnTo>
                <a:lnTo>
                  <a:pt x="75" y="183"/>
                </a:lnTo>
                <a:lnTo>
                  <a:pt x="75" y="203"/>
                </a:lnTo>
                <a:lnTo>
                  <a:pt x="75" y="244"/>
                </a:lnTo>
                <a:lnTo>
                  <a:pt x="75" y="298"/>
                </a:lnTo>
                <a:lnTo>
                  <a:pt x="75" y="366"/>
                </a:lnTo>
                <a:lnTo>
                  <a:pt x="75" y="434"/>
                </a:lnTo>
                <a:lnTo>
                  <a:pt x="75" y="495"/>
                </a:lnTo>
                <a:lnTo>
                  <a:pt x="75" y="556"/>
                </a:lnTo>
                <a:lnTo>
                  <a:pt x="75" y="590"/>
                </a:lnTo>
                <a:lnTo>
                  <a:pt x="75" y="603"/>
                </a:lnTo>
                <a:lnTo>
                  <a:pt x="75" y="597"/>
                </a:lnTo>
                <a:lnTo>
                  <a:pt x="75" y="576"/>
                </a:lnTo>
                <a:lnTo>
                  <a:pt x="75" y="529"/>
                </a:lnTo>
                <a:lnTo>
                  <a:pt x="75" y="468"/>
                </a:lnTo>
                <a:lnTo>
                  <a:pt x="75" y="393"/>
                </a:lnTo>
                <a:lnTo>
                  <a:pt x="75" y="325"/>
                </a:lnTo>
                <a:lnTo>
                  <a:pt x="75" y="278"/>
                </a:lnTo>
                <a:lnTo>
                  <a:pt x="75" y="237"/>
                </a:lnTo>
                <a:lnTo>
                  <a:pt x="75" y="217"/>
                </a:lnTo>
                <a:lnTo>
                  <a:pt x="75" y="210"/>
                </a:lnTo>
                <a:lnTo>
                  <a:pt x="75" y="224"/>
                </a:lnTo>
                <a:lnTo>
                  <a:pt x="75" y="237"/>
                </a:lnTo>
                <a:lnTo>
                  <a:pt x="75" y="257"/>
                </a:lnTo>
                <a:lnTo>
                  <a:pt x="75" y="271"/>
                </a:lnTo>
                <a:lnTo>
                  <a:pt x="75" y="291"/>
                </a:lnTo>
                <a:lnTo>
                  <a:pt x="75" y="305"/>
                </a:lnTo>
                <a:lnTo>
                  <a:pt x="75" y="318"/>
                </a:lnTo>
                <a:lnTo>
                  <a:pt x="75" y="312"/>
                </a:lnTo>
                <a:lnTo>
                  <a:pt x="75" y="298"/>
                </a:lnTo>
                <a:lnTo>
                  <a:pt x="75" y="257"/>
                </a:lnTo>
                <a:lnTo>
                  <a:pt x="75" y="203"/>
                </a:lnTo>
                <a:lnTo>
                  <a:pt x="75" y="156"/>
                </a:lnTo>
                <a:lnTo>
                  <a:pt x="75" y="142"/>
                </a:lnTo>
                <a:lnTo>
                  <a:pt x="75" y="156"/>
                </a:lnTo>
                <a:lnTo>
                  <a:pt x="75" y="190"/>
                </a:lnTo>
                <a:lnTo>
                  <a:pt x="75" y="230"/>
                </a:lnTo>
                <a:lnTo>
                  <a:pt x="75" y="264"/>
                </a:lnTo>
                <a:lnTo>
                  <a:pt x="75" y="271"/>
                </a:lnTo>
                <a:lnTo>
                  <a:pt x="82" y="291"/>
                </a:lnTo>
                <a:lnTo>
                  <a:pt x="82" y="352"/>
                </a:lnTo>
                <a:lnTo>
                  <a:pt x="82" y="447"/>
                </a:lnTo>
                <a:lnTo>
                  <a:pt x="82" y="556"/>
                </a:lnTo>
                <a:lnTo>
                  <a:pt x="82" y="651"/>
                </a:lnTo>
                <a:lnTo>
                  <a:pt x="82" y="705"/>
                </a:lnTo>
                <a:lnTo>
                  <a:pt x="82" y="719"/>
                </a:lnTo>
                <a:lnTo>
                  <a:pt x="82" y="705"/>
                </a:lnTo>
                <a:lnTo>
                  <a:pt x="82" y="685"/>
                </a:lnTo>
                <a:lnTo>
                  <a:pt x="82" y="651"/>
                </a:lnTo>
                <a:lnTo>
                  <a:pt x="82" y="617"/>
                </a:lnTo>
                <a:lnTo>
                  <a:pt x="82" y="569"/>
                </a:lnTo>
                <a:lnTo>
                  <a:pt x="82" y="515"/>
                </a:lnTo>
                <a:lnTo>
                  <a:pt x="82" y="461"/>
                </a:lnTo>
                <a:lnTo>
                  <a:pt x="82" y="413"/>
                </a:lnTo>
                <a:lnTo>
                  <a:pt x="82" y="359"/>
                </a:lnTo>
                <a:lnTo>
                  <a:pt x="82" y="305"/>
                </a:lnTo>
                <a:lnTo>
                  <a:pt x="82" y="237"/>
                </a:lnTo>
                <a:lnTo>
                  <a:pt x="82" y="183"/>
                </a:lnTo>
                <a:lnTo>
                  <a:pt x="82" y="142"/>
                </a:lnTo>
                <a:lnTo>
                  <a:pt x="82" y="135"/>
                </a:lnTo>
                <a:lnTo>
                  <a:pt x="82" y="149"/>
                </a:lnTo>
                <a:lnTo>
                  <a:pt x="82" y="156"/>
                </a:lnTo>
                <a:lnTo>
                  <a:pt x="82" y="169"/>
                </a:lnTo>
                <a:lnTo>
                  <a:pt x="82" y="203"/>
                </a:lnTo>
                <a:lnTo>
                  <a:pt x="82" y="244"/>
                </a:lnTo>
                <a:lnTo>
                  <a:pt x="82" y="291"/>
                </a:lnTo>
                <a:lnTo>
                  <a:pt x="82" y="332"/>
                </a:lnTo>
                <a:lnTo>
                  <a:pt x="82" y="352"/>
                </a:lnTo>
                <a:lnTo>
                  <a:pt x="82" y="339"/>
                </a:lnTo>
                <a:lnTo>
                  <a:pt x="82" y="318"/>
                </a:lnTo>
                <a:lnTo>
                  <a:pt x="82" y="312"/>
                </a:lnTo>
                <a:lnTo>
                  <a:pt x="82" y="318"/>
                </a:lnTo>
                <a:lnTo>
                  <a:pt x="82" y="325"/>
                </a:lnTo>
                <a:lnTo>
                  <a:pt x="82" y="312"/>
                </a:lnTo>
                <a:lnTo>
                  <a:pt x="82" y="305"/>
                </a:lnTo>
                <a:lnTo>
                  <a:pt x="82" y="298"/>
                </a:lnTo>
                <a:lnTo>
                  <a:pt x="82" y="291"/>
                </a:lnTo>
                <a:lnTo>
                  <a:pt x="82" y="298"/>
                </a:lnTo>
                <a:lnTo>
                  <a:pt x="82" y="312"/>
                </a:lnTo>
                <a:lnTo>
                  <a:pt x="82" y="325"/>
                </a:lnTo>
                <a:lnTo>
                  <a:pt x="82" y="346"/>
                </a:lnTo>
                <a:lnTo>
                  <a:pt x="82" y="386"/>
                </a:lnTo>
                <a:lnTo>
                  <a:pt x="82" y="427"/>
                </a:lnTo>
                <a:lnTo>
                  <a:pt x="82" y="461"/>
                </a:lnTo>
                <a:lnTo>
                  <a:pt x="88" y="474"/>
                </a:lnTo>
                <a:lnTo>
                  <a:pt x="88" y="468"/>
                </a:lnTo>
                <a:lnTo>
                  <a:pt x="88" y="461"/>
                </a:lnTo>
                <a:lnTo>
                  <a:pt x="88" y="447"/>
                </a:lnTo>
                <a:lnTo>
                  <a:pt x="88" y="420"/>
                </a:lnTo>
                <a:lnTo>
                  <a:pt x="88" y="393"/>
                </a:lnTo>
                <a:lnTo>
                  <a:pt x="88" y="373"/>
                </a:lnTo>
                <a:lnTo>
                  <a:pt x="88" y="359"/>
                </a:lnTo>
                <a:lnTo>
                  <a:pt x="88" y="332"/>
                </a:lnTo>
                <a:lnTo>
                  <a:pt x="88" y="298"/>
                </a:lnTo>
                <a:lnTo>
                  <a:pt x="88" y="271"/>
                </a:lnTo>
                <a:lnTo>
                  <a:pt x="88" y="257"/>
                </a:lnTo>
                <a:lnTo>
                  <a:pt x="88" y="264"/>
                </a:lnTo>
                <a:lnTo>
                  <a:pt x="88" y="257"/>
                </a:lnTo>
                <a:lnTo>
                  <a:pt x="88" y="230"/>
                </a:lnTo>
                <a:lnTo>
                  <a:pt x="88" y="190"/>
                </a:lnTo>
                <a:lnTo>
                  <a:pt x="88" y="162"/>
                </a:lnTo>
                <a:lnTo>
                  <a:pt x="88" y="169"/>
                </a:lnTo>
                <a:lnTo>
                  <a:pt x="88" y="203"/>
                </a:lnTo>
                <a:lnTo>
                  <a:pt x="88" y="251"/>
                </a:lnTo>
                <a:lnTo>
                  <a:pt x="88" y="291"/>
                </a:lnTo>
                <a:lnTo>
                  <a:pt x="88" y="325"/>
                </a:lnTo>
                <a:lnTo>
                  <a:pt x="88" y="352"/>
                </a:lnTo>
                <a:lnTo>
                  <a:pt x="88" y="386"/>
                </a:lnTo>
                <a:lnTo>
                  <a:pt x="88" y="434"/>
                </a:lnTo>
                <a:lnTo>
                  <a:pt x="88" y="474"/>
                </a:lnTo>
                <a:lnTo>
                  <a:pt x="88" y="502"/>
                </a:lnTo>
                <a:lnTo>
                  <a:pt x="88" y="495"/>
                </a:lnTo>
                <a:lnTo>
                  <a:pt x="88" y="488"/>
                </a:lnTo>
                <a:lnTo>
                  <a:pt x="88" y="474"/>
                </a:lnTo>
                <a:lnTo>
                  <a:pt x="88" y="454"/>
                </a:lnTo>
                <a:lnTo>
                  <a:pt x="88" y="427"/>
                </a:lnTo>
                <a:lnTo>
                  <a:pt x="88" y="386"/>
                </a:lnTo>
                <a:lnTo>
                  <a:pt x="88" y="339"/>
                </a:lnTo>
                <a:lnTo>
                  <a:pt x="88" y="312"/>
                </a:lnTo>
                <a:lnTo>
                  <a:pt x="88" y="298"/>
                </a:lnTo>
                <a:lnTo>
                  <a:pt x="88" y="305"/>
                </a:lnTo>
                <a:lnTo>
                  <a:pt x="88" y="332"/>
                </a:lnTo>
                <a:lnTo>
                  <a:pt x="88" y="359"/>
                </a:lnTo>
                <a:lnTo>
                  <a:pt x="88" y="386"/>
                </a:lnTo>
                <a:lnTo>
                  <a:pt x="88" y="400"/>
                </a:lnTo>
                <a:lnTo>
                  <a:pt x="88" y="393"/>
                </a:lnTo>
                <a:lnTo>
                  <a:pt x="88" y="380"/>
                </a:lnTo>
                <a:lnTo>
                  <a:pt x="88" y="359"/>
                </a:lnTo>
                <a:lnTo>
                  <a:pt x="88" y="346"/>
                </a:lnTo>
                <a:lnTo>
                  <a:pt x="88" y="332"/>
                </a:lnTo>
                <a:lnTo>
                  <a:pt x="95" y="339"/>
                </a:lnTo>
                <a:lnTo>
                  <a:pt x="95" y="346"/>
                </a:lnTo>
                <a:lnTo>
                  <a:pt x="95" y="352"/>
                </a:lnTo>
                <a:lnTo>
                  <a:pt x="95" y="346"/>
                </a:lnTo>
                <a:lnTo>
                  <a:pt x="95" y="332"/>
                </a:lnTo>
                <a:lnTo>
                  <a:pt x="95" y="325"/>
                </a:lnTo>
                <a:lnTo>
                  <a:pt x="95" y="318"/>
                </a:lnTo>
                <a:lnTo>
                  <a:pt x="95" y="305"/>
                </a:lnTo>
                <a:lnTo>
                  <a:pt x="95" y="291"/>
                </a:lnTo>
                <a:lnTo>
                  <a:pt x="95" y="278"/>
                </a:lnTo>
                <a:lnTo>
                  <a:pt x="95" y="264"/>
                </a:lnTo>
                <a:lnTo>
                  <a:pt x="95" y="251"/>
                </a:lnTo>
                <a:lnTo>
                  <a:pt x="95" y="237"/>
                </a:lnTo>
                <a:lnTo>
                  <a:pt x="95" y="217"/>
                </a:lnTo>
                <a:lnTo>
                  <a:pt x="95" y="190"/>
                </a:lnTo>
                <a:lnTo>
                  <a:pt x="95" y="169"/>
                </a:lnTo>
                <a:lnTo>
                  <a:pt x="95" y="162"/>
                </a:lnTo>
                <a:lnTo>
                  <a:pt x="95" y="183"/>
                </a:lnTo>
                <a:lnTo>
                  <a:pt x="95" y="224"/>
                </a:lnTo>
                <a:lnTo>
                  <a:pt x="95" y="278"/>
                </a:lnTo>
                <a:lnTo>
                  <a:pt x="95" y="339"/>
                </a:lnTo>
                <a:lnTo>
                  <a:pt x="95" y="393"/>
                </a:lnTo>
                <a:lnTo>
                  <a:pt x="95" y="441"/>
                </a:lnTo>
                <a:lnTo>
                  <a:pt x="95" y="474"/>
                </a:lnTo>
                <a:lnTo>
                  <a:pt x="95" y="488"/>
                </a:lnTo>
                <a:lnTo>
                  <a:pt x="95" y="495"/>
                </a:lnTo>
                <a:lnTo>
                  <a:pt x="95" y="481"/>
                </a:lnTo>
                <a:lnTo>
                  <a:pt x="95" y="468"/>
                </a:lnTo>
                <a:lnTo>
                  <a:pt x="95" y="454"/>
                </a:lnTo>
                <a:lnTo>
                  <a:pt x="95" y="434"/>
                </a:lnTo>
                <a:lnTo>
                  <a:pt x="95" y="400"/>
                </a:lnTo>
                <a:lnTo>
                  <a:pt x="95" y="359"/>
                </a:lnTo>
                <a:lnTo>
                  <a:pt x="95" y="346"/>
                </a:lnTo>
                <a:lnTo>
                  <a:pt x="95" y="339"/>
                </a:lnTo>
                <a:lnTo>
                  <a:pt x="95" y="332"/>
                </a:lnTo>
                <a:lnTo>
                  <a:pt x="95" y="298"/>
                </a:lnTo>
                <a:lnTo>
                  <a:pt x="95" y="244"/>
                </a:lnTo>
                <a:lnTo>
                  <a:pt x="95" y="190"/>
                </a:lnTo>
                <a:lnTo>
                  <a:pt x="95" y="162"/>
                </a:lnTo>
                <a:lnTo>
                  <a:pt x="95" y="183"/>
                </a:lnTo>
                <a:lnTo>
                  <a:pt x="95" y="230"/>
                </a:lnTo>
                <a:lnTo>
                  <a:pt x="95" y="285"/>
                </a:lnTo>
                <a:lnTo>
                  <a:pt x="95" y="332"/>
                </a:lnTo>
                <a:lnTo>
                  <a:pt x="95" y="366"/>
                </a:lnTo>
                <a:lnTo>
                  <a:pt x="95" y="393"/>
                </a:lnTo>
                <a:lnTo>
                  <a:pt x="95" y="420"/>
                </a:lnTo>
                <a:lnTo>
                  <a:pt x="102" y="441"/>
                </a:lnTo>
                <a:lnTo>
                  <a:pt x="102" y="461"/>
                </a:lnTo>
                <a:lnTo>
                  <a:pt x="102" y="474"/>
                </a:lnTo>
                <a:lnTo>
                  <a:pt x="102" y="502"/>
                </a:lnTo>
                <a:lnTo>
                  <a:pt x="102" y="522"/>
                </a:lnTo>
                <a:lnTo>
                  <a:pt x="102" y="536"/>
                </a:lnTo>
                <a:lnTo>
                  <a:pt x="102" y="529"/>
                </a:lnTo>
                <a:lnTo>
                  <a:pt x="102" y="495"/>
                </a:lnTo>
                <a:lnTo>
                  <a:pt x="102" y="454"/>
                </a:lnTo>
                <a:lnTo>
                  <a:pt x="102" y="413"/>
                </a:lnTo>
                <a:lnTo>
                  <a:pt x="102" y="386"/>
                </a:lnTo>
                <a:lnTo>
                  <a:pt x="102" y="380"/>
                </a:lnTo>
                <a:lnTo>
                  <a:pt x="102" y="373"/>
                </a:lnTo>
                <a:lnTo>
                  <a:pt x="102" y="359"/>
                </a:lnTo>
                <a:lnTo>
                  <a:pt x="102" y="346"/>
                </a:lnTo>
                <a:lnTo>
                  <a:pt x="102" y="325"/>
                </a:lnTo>
                <a:lnTo>
                  <a:pt x="102" y="305"/>
                </a:lnTo>
                <a:lnTo>
                  <a:pt x="102" y="285"/>
                </a:lnTo>
                <a:lnTo>
                  <a:pt x="102" y="251"/>
                </a:lnTo>
                <a:lnTo>
                  <a:pt x="102" y="224"/>
                </a:lnTo>
                <a:lnTo>
                  <a:pt x="102" y="203"/>
                </a:lnTo>
                <a:lnTo>
                  <a:pt x="102" y="196"/>
                </a:lnTo>
                <a:lnTo>
                  <a:pt x="102" y="183"/>
                </a:lnTo>
                <a:lnTo>
                  <a:pt x="102" y="169"/>
                </a:lnTo>
                <a:lnTo>
                  <a:pt x="102" y="156"/>
                </a:lnTo>
                <a:lnTo>
                  <a:pt x="102" y="142"/>
                </a:lnTo>
                <a:lnTo>
                  <a:pt x="102" y="156"/>
                </a:lnTo>
                <a:lnTo>
                  <a:pt x="102" y="196"/>
                </a:lnTo>
                <a:lnTo>
                  <a:pt x="102" y="244"/>
                </a:lnTo>
                <a:lnTo>
                  <a:pt x="102" y="305"/>
                </a:lnTo>
                <a:lnTo>
                  <a:pt x="102" y="346"/>
                </a:lnTo>
                <a:lnTo>
                  <a:pt x="102" y="373"/>
                </a:lnTo>
                <a:lnTo>
                  <a:pt x="102" y="366"/>
                </a:lnTo>
                <a:lnTo>
                  <a:pt x="102" y="359"/>
                </a:lnTo>
                <a:lnTo>
                  <a:pt x="102" y="366"/>
                </a:lnTo>
                <a:lnTo>
                  <a:pt x="102" y="373"/>
                </a:lnTo>
                <a:lnTo>
                  <a:pt x="102" y="386"/>
                </a:lnTo>
                <a:lnTo>
                  <a:pt x="102" y="400"/>
                </a:lnTo>
                <a:lnTo>
                  <a:pt x="102" y="407"/>
                </a:lnTo>
                <a:lnTo>
                  <a:pt x="102" y="393"/>
                </a:lnTo>
                <a:lnTo>
                  <a:pt x="102" y="366"/>
                </a:lnTo>
                <a:lnTo>
                  <a:pt x="102" y="352"/>
                </a:lnTo>
                <a:lnTo>
                  <a:pt x="102" y="373"/>
                </a:lnTo>
                <a:lnTo>
                  <a:pt x="102" y="386"/>
                </a:lnTo>
                <a:lnTo>
                  <a:pt x="102" y="400"/>
                </a:lnTo>
                <a:lnTo>
                  <a:pt x="102" y="386"/>
                </a:lnTo>
                <a:lnTo>
                  <a:pt x="102" y="366"/>
                </a:lnTo>
                <a:lnTo>
                  <a:pt x="109" y="352"/>
                </a:lnTo>
                <a:lnTo>
                  <a:pt x="109" y="366"/>
                </a:lnTo>
                <a:lnTo>
                  <a:pt x="109" y="400"/>
                </a:lnTo>
                <a:lnTo>
                  <a:pt x="109" y="441"/>
                </a:lnTo>
                <a:lnTo>
                  <a:pt x="109" y="474"/>
                </a:lnTo>
                <a:lnTo>
                  <a:pt x="109" y="454"/>
                </a:lnTo>
                <a:lnTo>
                  <a:pt x="109" y="427"/>
                </a:lnTo>
                <a:lnTo>
                  <a:pt x="109" y="413"/>
                </a:lnTo>
                <a:lnTo>
                  <a:pt x="109" y="420"/>
                </a:lnTo>
                <a:lnTo>
                  <a:pt x="109" y="407"/>
                </a:lnTo>
                <a:lnTo>
                  <a:pt x="109" y="373"/>
                </a:lnTo>
                <a:lnTo>
                  <a:pt x="109" y="332"/>
                </a:lnTo>
                <a:lnTo>
                  <a:pt x="109" y="298"/>
                </a:lnTo>
                <a:lnTo>
                  <a:pt x="109" y="285"/>
                </a:lnTo>
                <a:lnTo>
                  <a:pt x="109" y="298"/>
                </a:lnTo>
                <a:lnTo>
                  <a:pt x="109" y="318"/>
                </a:lnTo>
                <a:lnTo>
                  <a:pt x="109" y="332"/>
                </a:lnTo>
                <a:lnTo>
                  <a:pt x="109" y="318"/>
                </a:lnTo>
                <a:lnTo>
                  <a:pt x="109" y="305"/>
                </a:lnTo>
                <a:lnTo>
                  <a:pt x="109" y="285"/>
                </a:lnTo>
                <a:lnTo>
                  <a:pt x="109" y="264"/>
                </a:lnTo>
                <a:lnTo>
                  <a:pt x="109" y="237"/>
                </a:lnTo>
                <a:lnTo>
                  <a:pt x="109" y="217"/>
                </a:lnTo>
                <a:lnTo>
                  <a:pt x="109" y="196"/>
                </a:lnTo>
                <a:lnTo>
                  <a:pt x="109" y="190"/>
                </a:lnTo>
                <a:lnTo>
                  <a:pt x="109" y="183"/>
                </a:lnTo>
                <a:lnTo>
                  <a:pt x="109" y="196"/>
                </a:lnTo>
                <a:lnTo>
                  <a:pt x="109" y="217"/>
                </a:lnTo>
                <a:lnTo>
                  <a:pt x="109" y="251"/>
                </a:lnTo>
                <a:lnTo>
                  <a:pt x="109" y="285"/>
                </a:lnTo>
                <a:lnTo>
                  <a:pt x="109" y="312"/>
                </a:lnTo>
                <a:lnTo>
                  <a:pt x="109" y="339"/>
                </a:lnTo>
                <a:lnTo>
                  <a:pt x="109" y="373"/>
                </a:lnTo>
                <a:lnTo>
                  <a:pt x="109" y="427"/>
                </a:lnTo>
                <a:lnTo>
                  <a:pt x="109" y="468"/>
                </a:lnTo>
                <a:lnTo>
                  <a:pt x="109" y="474"/>
                </a:lnTo>
                <a:lnTo>
                  <a:pt x="109" y="447"/>
                </a:lnTo>
                <a:lnTo>
                  <a:pt x="109" y="407"/>
                </a:lnTo>
                <a:lnTo>
                  <a:pt x="109" y="366"/>
                </a:lnTo>
                <a:lnTo>
                  <a:pt x="109" y="352"/>
                </a:lnTo>
                <a:lnTo>
                  <a:pt x="109" y="359"/>
                </a:lnTo>
                <a:lnTo>
                  <a:pt x="109" y="366"/>
                </a:lnTo>
                <a:lnTo>
                  <a:pt x="109" y="373"/>
                </a:lnTo>
                <a:lnTo>
                  <a:pt x="109" y="380"/>
                </a:lnTo>
                <a:lnTo>
                  <a:pt x="109" y="393"/>
                </a:lnTo>
                <a:lnTo>
                  <a:pt x="109" y="400"/>
                </a:lnTo>
                <a:lnTo>
                  <a:pt x="109" y="393"/>
                </a:lnTo>
                <a:lnTo>
                  <a:pt x="116" y="386"/>
                </a:lnTo>
                <a:lnTo>
                  <a:pt x="116" y="393"/>
                </a:lnTo>
                <a:lnTo>
                  <a:pt x="116" y="400"/>
                </a:lnTo>
                <a:lnTo>
                  <a:pt x="116" y="413"/>
                </a:lnTo>
                <a:lnTo>
                  <a:pt x="116" y="420"/>
                </a:lnTo>
                <a:lnTo>
                  <a:pt x="116" y="400"/>
                </a:lnTo>
                <a:lnTo>
                  <a:pt x="116" y="380"/>
                </a:lnTo>
                <a:lnTo>
                  <a:pt x="116" y="359"/>
                </a:lnTo>
                <a:lnTo>
                  <a:pt x="116" y="366"/>
                </a:lnTo>
                <a:lnTo>
                  <a:pt x="116" y="373"/>
                </a:lnTo>
                <a:lnTo>
                  <a:pt x="116" y="380"/>
                </a:lnTo>
                <a:lnTo>
                  <a:pt x="116" y="352"/>
                </a:lnTo>
                <a:lnTo>
                  <a:pt x="116" y="305"/>
                </a:lnTo>
                <a:lnTo>
                  <a:pt x="116" y="244"/>
                </a:lnTo>
                <a:lnTo>
                  <a:pt x="116" y="203"/>
                </a:lnTo>
                <a:lnTo>
                  <a:pt x="116" y="196"/>
                </a:lnTo>
                <a:lnTo>
                  <a:pt x="116" y="224"/>
                </a:lnTo>
                <a:lnTo>
                  <a:pt x="116" y="264"/>
                </a:lnTo>
                <a:lnTo>
                  <a:pt x="116" y="298"/>
                </a:lnTo>
                <a:lnTo>
                  <a:pt x="116" y="312"/>
                </a:lnTo>
                <a:lnTo>
                  <a:pt x="116" y="318"/>
                </a:lnTo>
                <a:lnTo>
                  <a:pt x="116" y="332"/>
                </a:lnTo>
                <a:lnTo>
                  <a:pt x="116" y="359"/>
                </a:lnTo>
                <a:lnTo>
                  <a:pt x="116" y="393"/>
                </a:lnTo>
                <a:lnTo>
                  <a:pt x="116" y="413"/>
                </a:lnTo>
                <a:lnTo>
                  <a:pt x="116" y="380"/>
                </a:lnTo>
                <a:lnTo>
                  <a:pt x="116" y="312"/>
                </a:lnTo>
                <a:lnTo>
                  <a:pt x="116" y="203"/>
                </a:lnTo>
                <a:lnTo>
                  <a:pt x="116" y="81"/>
                </a:lnTo>
                <a:lnTo>
                  <a:pt x="116" y="0"/>
                </a:lnTo>
                <a:lnTo>
                  <a:pt x="116" y="6"/>
                </a:lnTo>
                <a:lnTo>
                  <a:pt x="116" y="88"/>
                </a:lnTo>
                <a:lnTo>
                  <a:pt x="116" y="190"/>
                </a:lnTo>
                <a:lnTo>
                  <a:pt x="116" y="271"/>
                </a:lnTo>
                <a:lnTo>
                  <a:pt x="116" y="312"/>
                </a:lnTo>
                <a:lnTo>
                  <a:pt x="116" y="332"/>
                </a:lnTo>
                <a:lnTo>
                  <a:pt x="116" y="366"/>
                </a:lnTo>
                <a:lnTo>
                  <a:pt x="116" y="427"/>
                </a:lnTo>
                <a:lnTo>
                  <a:pt x="116" y="522"/>
                </a:lnTo>
                <a:lnTo>
                  <a:pt x="116" y="610"/>
                </a:lnTo>
                <a:lnTo>
                  <a:pt x="116" y="658"/>
                </a:lnTo>
                <a:lnTo>
                  <a:pt x="116" y="671"/>
                </a:lnTo>
                <a:lnTo>
                  <a:pt x="116" y="637"/>
                </a:lnTo>
                <a:lnTo>
                  <a:pt x="116" y="590"/>
                </a:lnTo>
                <a:lnTo>
                  <a:pt x="116" y="529"/>
                </a:lnTo>
                <a:lnTo>
                  <a:pt x="122" y="468"/>
                </a:lnTo>
                <a:lnTo>
                  <a:pt x="122" y="420"/>
                </a:lnTo>
                <a:lnTo>
                  <a:pt x="122" y="386"/>
                </a:lnTo>
                <a:lnTo>
                  <a:pt x="122" y="359"/>
                </a:lnTo>
                <a:lnTo>
                  <a:pt x="122" y="332"/>
                </a:lnTo>
                <a:lnTo>
                  <a:pt x="122" y="312"/>
                </a:lnTo>
                <a:lnTo>
                  <a:pt x="122" y="298"/>
                </a:lnTo>
                <a:lnTo>
                  <a:pt x="122" y="291"/>
                </a:lnTo>
                <a:lnTo>
                  <a:pt x="122" y="285"/>
                </a:lnTo>
                <a:lnTo>
                  <a:pt x="122" y="278"/>
                </a:lnTo>
                <a:lnTo>
                  <a:pt x="122" y="285"/>
                </a:lnTo>
                <a:lnTo>
                  <a:pt x="122" y="298"/>
                </a:lnTo>
                <a:lnTo>
                  <a:pt x="122" y="312"/>
                </a:lnTo>
                <a:lnTo>
                  <a:pt x="122" y="318"/>
                </a:lnTo>
                <a:lnTo>
                  <a:pt x="122" y="325"/>
                </a:lnTo>
                <a:lnTo>
                  <a:pt x="122" y="318"/>
                </a:lnTo>
                <a:lnTo>
                  <a:pt x="122" y="305"/>
                </a:lnTo>
                <a:lnTo>
                  <a:pt x="122" y="291"/>
                </a:lnTo>
                <a:lnTo>
                  <a:pt x="122" y="278"/>
                </a:lnTo>
                <a:lnTo>
                  <a:pt x="122" y="257"/>
                </a:lnTo>
                <a:lnTo>
                  <a:pt x="122" y="230"/>
                </a:lnTo>
                <a:lnTo>
                  <a:pt x="122" y="196"/>
                </a:lnTo>
                <a:lnTo>
                  <a:pt x="122" y="156"/>
                </a:lnTo>
                <a:lnTo>
                  <a:pt x="122" y="135"/>
                </a:lnTo>
                <a:lnTo>
                  <a:pt x="122" y="162"/>
                </a:lnTo>
                <a:lnTo>
                  <a:pt x="122" y="190"/>
                </a:lnTo>
                <a:lnTo>
                  <a:pt x="122" y="230"/>
                </a:lnTo>
                <a:lnTo>
                  <a:pt x="122" y="264"/>
                </a:lnTo>
                <a:lnTo>
                  <a:pt x="122" y="305"/>
                </a:lnTo>
                <a:lnTo>
                  <a:pt x="122" y="339"/>
                </a:lnTo>
                <a:lnTo>
                  <a:pt x="122" y="380"/>
                </a:lnTo>
                <a:lnTo>
                  <a:pt x="122" y="420"/>
                </a:lnTo>
                <a:lnTo>
                  <a:pt x="122" y="474"/>
                </a:lnTo>
                <a:lnTo>
                  <a:pt x="122" y="522"/>
                </a:lnTo>
                <a:lnTo>
                  <a:pt x="122" y="563"/>
                </a:lnTo>
                <a:lnTo>
                  <a:pt x="122" y="583"/>
                </a:lnTo>
                <a:lnTo>
                  <a:pt x="122" y="576"/>
                </a:lnTo>
                <a:lnTo>
                  <a:pt x="122" y="563"/>
                </a:lnTo>
                <a:lnTo>
                  <a:pt x="122" y="542"/>
                </a:lnTo>
                <a:lnTo>
                  <a:pt x="122" y="515"/>
                </a:lnTo>
                <a:lnTo>
                  <a:pt x="122" y="481"/>
                </a:lnTo>
                <a:lnTo>
                  <a:pt x="122" y="434"/>
                </a:lnTo>
                <a:lnTo>
                  <a:pt x="122" y="373"/>
                </a:lnTo>
                <a:lnTo>
                  <a:pt x="122" y="318"/>
                </a:lnTo>
                <a:lnTo>
                  <a:pt x="122" y="285"/>
                </a:lnTo>
                <a:lnTo>
                  <a:pt x="122" y="271"/>
                </a:lnTo>
                <a:lnTo>
                  <a:pt x="122" y="278"/>
                </a:lnTo>
                <a:lnTo>
                  <a:pt x="129" y="291"/>
                </a:lnTo>
                <a:lnTo>
                  <a:pt x="129" y="305"/>
                </a:lnTo>
                <a:lnTo>
                  <a:pt x="129" y="312"/>
                </a:lnTo>
                <a:lnTo>
                  <a:pt x="129" y="318"/>
                </a:lnTo>
                <a:lnTo>
                  <a:pt x="129" y="332"/>
                </a:lnTo>
                <a:lnTo>
                  <a:pt x="129" y="339"/>
                </a:lnTo>
                <a:lnTo>
                  <a:pt x="129" y="352"/>
                </a:lnTo>
                <a:lnTo>
                  <a:pt x="129" y="359"/>
                </a:lnTo>
                <a:lnTo>
                  <a:pt x="129" y="346"/>
                </a:lnTo>
                <a:lnTo>
                  <a:pt x="129" y="332"/>
                </a:lnTo>
                <a:lnTo>
                  <a:pt x="129" y="312"/>
                </a:lnTo>
                <a:lnTo>
                  <a:pt x="129" y="291"/>
                </a:lnTo>
                <a:lnTo>
                  <a:pt x="129" y="271"/>
                </a:lnTo>
                <a:lnTo>
                  <a:pt x="129" y="230"/>
                </a:lnTo>
                <a:lnTo>
                  <a:pt x="129" y="169"/>
                </a:lnTo>
                <a:lnTo>
                  <a:pt x="129" y="95"/>
                </a:lnTo>
                <a:lnTo>
                  <a:pt x="129" y="34"/>
                </a:lnTo>
                <a:lnTo>
                  <a:pt x="129" y="95"/>
                </a:lnTo>
                <a:lnTo>
                  <a:pt x="129" y="183"/>
                </a:lnTo>
                <a:lnTo>
                  <a:pt x="129" y="264"/>
                </a:lnTo>
                <a:lnTo>
                  <a:pt x="129" y="325"/>
                </a:lnTo>
                <a:lnTo>
                  <a:pt x="129" y="380"/>
                </a:lnTo>
                <a:lnTo>
                  <a:pt x="129" y="441"/>
                </a:lnTo>
                <a:lnTo>
                  <a:pt x="129" y="515"/>
                </a:lnTo>
                <a:lnTo>
                  <a:pt x="129" y="583"/>
                </a:lnTo>
                <a:lnTo>
                  <a:pt x="129" y="624"/>
                </a:lnTo>
                <a:lnTo>
                  <a:pt x="129" y="644"/>
                </a:lnTo>
                <a:lnTo>
                  <a:pt x="129" y="637"/>
                </a:lnTo>
                <a:lnTo>
                  <a:pt x="129" y="617"/>
                </a:lnTo>
                <a:lnTo>
                  <a:pt x="129" y="583"/>
                </a:lnTo>
                <a:lnTo>
                  <a:pt x="129" y="522"/>
                </a:lnTo>
                <a:lnTo>
                  <a:pt x="129" y="461"/>
                </a:lnTo>
                <a:lnTo>
                  <a:pt x="129" y="386"/>
                </a:lnTo>
                <a:lnTo>
                  <a:pt x="129" y="318"/>
                </a:lnTo>
                <a:lnTo>
                  <a:pt x="129" y="244"/>
                </a:lnTo>
                <a:lnTo>
                  <a:pt x="129" y="190"/>
                </a:lnTo>
                <a:lnTo>
                  <a:pt x="129" y="169"/>
                </a:lnTo>
                <a:lnTo>
                  <a:pt x="129" y="190"/>
                </a:lnTo>
                <a:lnTo>
                  <a:pt x="129" y="224"/>
                </a:lnTo>
                <a:lnTo>
                  <a:pt x="129" y="244"/>
                </a:lnTo>
                <a:lnTo>
                  <a:pt x="129" y="237"/>
                </a:lnTo>
                <a:lnTo>
                  <a:pt x="129" y="210"/>
                </a:lnTo>
                <a:lnTo>
                  <a:pt x="129" y="176"/>
                </a:lnTo>
                <a:lnTo>
                  <a:pt x="129" y="183"/>
                </a:lnTo>
                <a:lnTo>
                  <a:pt x="129" y="237"/>
                </a:lnTo>
                <a:lnTo>
                  <a:pt x="129" y="325"/>
                </a:lnTo>
                <a:lnTo>
                  <a:pt x="136" y="400"/>
                </a:lnTo>
                <a:lnTo>
                  <a:pt x="136" y="420"/>
                </a:lnTo>
                <a:lnTo>
                  <a:pt x="136" y="366"/>
                </a:lnTo>
                <a:lnTo>
                  <a:pt x="136" y="278"/>
                </a:lnTo>
                <a:lnTo>
                  <a:pt x="136" y="210"/>
                </a:lnTo>
                <a:lnTo>
                  <a:pt x="136" y="278"/>
                </a:lnTo>
                <a:lnTo>
                  <a:pt x="136" y="366"/>
                </a:lnTo>
                <a:lnTo>
                  <a:pt x="136" y="413"/>
                </a:lnTo>
                <a:lnTo>
                  <a:pt x="136" y="400"/>
                </a:lnTo>
                <a:lnTo>
                  <a:pt x="136" y="366"/>
                </a:lnTo>
                <a:lnTo>
                  <a:pt x="136" y="359"/>
                </a:lnTo>
                <a:lnTo>
                  <a:pt x="136" y="386"/>
                </a:lnTo>
                <a:lnTo>
                  <a:pt x="136" y="447"/>
                </a:lnTo>
                <a:lnTo>
                  <a:pt x="136" y="515"/>
                </a:lnTo>
                <a:lnTo>
                  <a:pt x="136" y="549"/>
                </a:lnTo>
                <a:lnTo>
                  <a:pt x="136" y="556"/>
                </a:lnTo>
                <a:lnTo>
                  <a:pt x="136" y="536"/>
                </a:lnTo>
                <a:lnTo>
                  <a:pt x="136" y="522"/>
                </a:lnTo>
                <a:lnTo>
                  <a:pt x="136" y="515"/>
                </a:lnTo>
                <a:lnTo>
                  <a:pt x="136" y="508"/>
                </a:lnTo>
                <a:lnTo>
                  <a:pt x="136" y="502"/>
                </a:lnTo>
                <a:lnTo>
                  <a:pt x="136" y="481"/>
                </a:lnTo>
                <a:lnTo>
                  <a:pt x="136" y="447"/>
                </a:lnTo>
                <a:lnTo>
                  <a:pt x="136" y="400"/>
                </a:lnTo>
                <a:lnTo>
                  <a:pt x="136" y="352"/>
                </a:lnTo>
                <a:lnTo>
                  <a:pt x="136" y="305"/>
                </a:lnTo>
                <a:lnTo>
                  <a:pt x="136" y="264"/>
                </a:lnTo>
                <a:lnTo>
                  <a:pt x="136" y="230"/>
                </a:lnTo>
                <a:lnTo>
                  <a:pt x="136" y="210"/>
                </a:lnTo>
                <a:lnTo>
                  <a:pt x="136" y="203"/>
                </a:lnTo>
                <a:lnTo>
                  <a:pt x="136" y="190"/>
                </a:lnTo>
                <a:lnTo>
                  <a:pt x="136" y="169"/>
                </a:lnTo>
                <a:lnTo>
                  <a:pt x="136" y="135"/>
                </a:lnTo>
                <a:lnTo>
                  <a:pt x="136" y="95"/>
                </a:lnTo>
                <a:lnTo>
                  <a:pt x="136" y="67"/>
                </a:lnTo>
                <a:lnTo>
                  <a:pt x="136" y="74"/>
                </a:lnTo>
                <a:lnTo>
                  <a:pt x="136" y="115"/>
                </a:lnTo>
                <a:lnTo>
                  <a:pt x="136" y="183"/>
                </a:lnTo>
                <a:lnTo>
                  <a:pt x="136" y="257"/>
                </a:lnTo>
                <a:lnTo>
                  <a:pt x="136" y="318"/>
                </a:lnTo>
                <a:lnTo>
                  <a:pt x="136" y="366"/>
                </a:lnTo>
                <a:lnTo>
                  <a:pt x="136" y="407"/>
                </a:lnTo>
                <a:lnTo>
                  <a:pt x="136" y="447"/>
                </a:lnTo>
                <a:lnTo>
                  <a:pt x="136" y="488"/>
                </a:lnTo>
                <a:lnTo>
                  <a:pt x="136" y="515"/>
                </a:lnTo>
                <a:lnTo>
                  <a:pt x="136" y="522"/>
                </a:lnTo>
                <a:lnTo>
                  <a:pt x="136" y="502"/>
                </a:lnTo>
                <a:lnTo>
                  <a:pt x="136" y="468"/>
                </a:lnTo>
                <a:lnTo>
                  <a:pt x="136" y="420"/>
                </a:lnTo>
                <a:lnTo>
                  <a:pt x="143" y="373"/>
                </a:lnTo>
                <a:lnTo>
                  <a:pt x="143" y="332"/>
                </a:lnTo>
                <a:lnTo>
                  <a:pt x="143" y="305"/>
                </a:lnTo>
                <a:lnTo>
                  <a:pt x="143" y="285"/>
                </a:lnTo>
                <a:lnTo>
                  <a:pt x="143" y="264"/>
                </a:lnTo>
                <a:lnTo>
                  <a:pt x="143" y="251"/>
                </a:lnTo>
                <a:lnTo>
                  <a:pt x="143" y="257"/>
                </a:lnTo>
                <a:lnTo>
                  <a:pt x="143" y="271"/>
                </a:lnTo>
                <a:lnTo>
                  <a:pt x="143" y="305"/>
                </a:lnTo>
                <a:lnTo>
                  <a:pt x="143" y="332"/>
                </a:lnTo>
                <a:lnTo>
                  <a:pt x="143" y="346"/>
                </a:lnTo>
                <a:lnTo>
                  <a:pt x="143" y="339"/>
                </a:lnTo>
                <a:lnTo>
                  <a:pt x="143" y="346"/>
                </a:lnTo>
                <a:lnTo>
                  <a:pt x="143" y="366"/>
                </a:lnTo>
                <a:lnTo>
                  <a:pt x="143" y="400"/>
                </a:lnTo>
                <a:lnTo>
                  <a:pt x="143" y="420"/>
                </a:lnTo>
                <a:lnTo>
                  <a:pt x="143" y="434"/>
                </a:lnTo>
                <a:lnTo>
                  <a:pt x="143" y="427"/>
                </a:lnTo>
                <a:lnTo>
                  <a:pt x="143" y="413"/>
                </a:lnTo>
                <a:lnTo>
                  <a:pt x="143" y="393"/>
                </a:lnTo>
                <a:lnTo>
                  <a:pt x="143" y="373"/>
                </a:lnTo>
                <a:lnTo>
                  <a:pt x="143" y="325"/>
                </a:lnTo>
                <a:lnTo>
                  <a:pt x="143" y="244"/>
                </a:lnTo>
                <a:lnTo>
                  <a:pt x="143" y="169"/>
                </a:lnTo>
                <a:lnTo>
                  <a:pt x="143" y="135"/>
                </a:lnTo>
                <a:lnTo>
                  <a:pt x="143" y="156"/>
                </a:lnTo>
                <a:lnTo>
                  <a:pt x="143" y="210"/>
                </a:lnTo>
                <a:lnTo>
                  <a:pt x="143" y="278"/>
                </a:lnTo>
                <a:lnTo>
                  <a:pt x="143" y="325"/>
                </a:lnTo>
                <a:lnTo>
                  <a:pt x="143" y="352"/>
                </a:lnTo>
                <a:lnTo>
                  <a:pt x="143" y="373"/>
                </a:lnTo>
                <a:lnTo>
                  <a:pt x="143" y="407"/>
                </a:lnTo>
                <a:lnTo>
                  <a:pt x="143" y="468"/>
                </a:lnTo>
                <a:lnTo>
                  <a:pt x="143" y="515"/>
                </a:lnTo>
                <a:lnTo>
                  <a:pt x="143" y="542"/>
                </a:lnTo>
                <a:lnTo>
                  <a:pt x="143" y="536"/>
                </a:lnTo>
                <a:lnTo>
                  <a:pt x="143" y="522"/>
                </a:lnTo>
                <a:lnTo>
                  <a:pt x="143" y="495"/>
                </a:lnTo>
                <a:lnTo>
                  <a:pt x="143" y="468"/>
                </a:lnTo>
                <a:lnTo>
                  <a:pt x="143" y="434"/>
                </a:lnTo>
                <a:lnTo>
                  <a:pt x="143" y="400"/>
                </a:lnTo>
                <a:lnTo>
                  <a:pt x="143" y="366"/>
                </a:lnTo>
                <a:lnTo>
                  <a:pt x="143" y="325"/>
                </a:lnTo>
                <a:lnTo>
                  <a:pt x="143" y="278"/>
                </a:lnTo>
                <a:lnTo>
                  <a:pt x="143" y="217"/>
                </a:lnTo>
                <a:lnTo>
                  <a:pt x="143" y="162"/>
                </a:lnTo>
                <a:lnTo>
                  <a:pt x="143" y="142"/>
                </a:lnTo>
                <a:lnTo>
                  <a:pt x="150" y="169"/>
                </a:lnTo>
                <a:lnTo>
                  <a:pt x="150" y="237"/>
                </a:lnTo>
                <a:lnTo>
                  <a:pt x="150" y="312"/>
                </a:lnTo>
                <a:lnTo>
                  <a:pt x="150" y="373"/>
                </a:lnTo>
                <a:lnTo>
                  <a:pt x="150" y="407"/>
                </a:lnTo>
                <a:lnTo>
                  <a:pt x="150" y="420"/>
                </a:lnTo>
                <a:lnTo>
                  <a:pt x="150" y="427"/>
                </a:lnTo>
                <a:lnTo>
                  <a:pt x="150" y="434"/>
                </a:lnTo>
                <a:lnTo>
                  <a:pt x="150" y="441"/>
                </a:lnTo>
                <a:lnTo>
                  <a:pt x="150" y="434"/>
                </a:lnTo>
                <a:lnTo>
                  <a:pt x="150" y="427"/>
                </a:lnTo>
                <a:lnTo>
                  <a:pt x="150" y="413"/>
                </a:lnTo>
                <a:lnTo>
                  <a:pt x="150" y="393"/>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78" name="Freeform 62"/>
          <p:cNvSpPr>
            <a:spLocks/>
          </p:cNvSpPr>
          <p:nvPr/>
        </p:nvSpPr>
        <p:spPr bwMode="auto">
          <a:xfrm>
            <a:off x="1895475" y="1319213"/>
            <a:ext cx="403225" cy="1620838"/>
          </a:xfrm>
          <a:custGeom>
            <a:avLst/>
            <a:gdLst>
              <a:gd name="T0" fmla="*/ 0 w 143"/>
              <a:gd name="T1" fmla="*/ 556 h 827"/>
              <a:gd name="T2" fmla="*/ 0 w 143"/>
              <a:gd name="T3" fmla="*/ 427 h 827"/>
              <a:gd name="T4" fmla="*/ 6 w 143"/>
              <a:gd name="T5" fmla="*/ 312 h 827"/>
              <a:gd name="T6" fmla="*/ 6 w 143"/>
              <a:gd name="T7" fmla="*/ 413 h 827"/>
              <a:gd name="T8" fmla="*/ 6 w 143"/>
              <a:gd name="T9" fmla="*/ 400 h 827"/>
              <a:gd name="T10" fmla="*/ 13 w 143"/>
              <a:gd name="T11" fmla="*/ 671 h 827"/>
              <a:gd name="T12" fmla="*/ 13 w 143"/>
              <a:gd name="T13" fmla="*/ 569 h 827"/>
              <a:gd name="T14" fmla="*/ 20 w 143"/>
              <a:gd name="T15" fmla="*/ 386 h 827"/>
              <a:gd name="T16" fmla="*/ 20 w 143"/>
              <a:gd name="T17" fmla="*/ 400 h 827"/>
              <a:gd name="T18" fmla="*/ 20 w 143"/>
              <a:gd name="T19" fmla="*/ 495 h 827"/>
              <a:gd name="T20" fmla="*/ 27 w 143"/>
              <a:gd name="T21" fmla="*/ 366 h 827"/>
              <a:gd name="T22" fmla="*/ 27 w 143"/>
              <a:gd name="T23" fmla="*/ 583 h 827"/>
              <a:gd name="T24" fmla="*/ 27 w 143"/>
              <a:gd name="T25" fmla="*/ 617 h 827"/>
              <a:gd name="T26" fmla="*/ 34 w 143"/>
              <a:gd name="T27" fmla="*/ 434 h 827"/>
              <a:gd name="T28" fmla="*/ 34 w 143"/>
              <a:gd name="T29" fmla="*/ 413 h 827"/>
              <a:gd name="T30" fmla="*/ 34 w 143"/>
              <a:gd name="T31" fmla="*/ 515 h 827"/>
              <a:gd name="T32" fmla="*/ 40 w 143"/>
              <a:gd name="T33" fmla="*/ 495 h 827"/>
              <a:gd name="T34" fmla="*/ 40 w 143"/>
              <a:gd name="T35" fmla="*/ 440 h 827"/>
              <a:gd name="T36" fmla="*/ 40 w 143"/>
              <a:gd name="T37" fmla="*/ 427 h 827"/>
              <a:gd name="T38" fmla="*/ 47 w 143"/>
              <a:gd name="T39" fmla="*/ 413 h 827"/>
              <a:gd name="T40" fmla="*/ 47 w 143"/>
              <a:gd name="T41" fmla="*/ 556 h 827"/>
              <a:gd name="T42" fmla="*/ 54 w 143"/>
              <a:gd name="T43" fmla="*/ 583 h 827"/>
              <a:gd name="T44" fmla="*/ 54 w 143"/>
              <a:gd name="T45" fmla="*/ 210 h 827"/>
              <a:gd name="T46" fmla="*/ 54 w 143"/>
              <a:gd name="T47" fmla="*/ 189 h 827"/>
              <a:gd name="T48" fmla="*/ 61 w 143"/>
              <a:gd name="T49" fmla="*/ 563 h 827"/>
              <a:gd name="T50" fmla="*/ 61 w 143"/>
              <a:gd name="T51" fmla="*/ 352 h 827"/>
              <a:gd name="T52" fmla="*/ 61 w 143"/>
              <a:gd name="T53" fmla="*/ 753 h 827"/>
              <a:gd name="T54" fmla="*/ 68 w 143"/>
              <a:gd name="T55" fmla="*/ 393 h 827"/>
              <a:gd name="T56" fmla="*/ 68 w 143"/>
              <a:gd name="T57" fmla="*/ 583 h 827"/>
              <a:gd name="T58" fmla="*/ 68 w 143"/>
              <a:gd name="T59" fmla="*/ 515 h 827"/>
              <a:gd name="T60" fmla="*/ 74 w 143"/>
              <a:gd name="T61" fmla="*/ 624 h 827"/>
              <a:gd name="T62" fmla="*/ 74 w 143"/>
              <a:gd name="T63" fmla="*/ 0 h 827"/>
              <a:gd name="T64" fmla="*/ 74 w 143"/>
              <a:gd name="T65" fmla="*/ 658 h 827"/>
              <a:gd name="T66" fmla="*/ 81 w 143"/>
              <a:gd name="T67" fmla="*/ 264 h 827"/>
              <a:gd name="T68" fmla="*/ 81 w 143"/>
              <a:gd name="T69" fmla="*/ 651 h 827"/>
              <a:gd name="T70" fmla="*/ 81 w 143"/>
              <a:gd name="T71" fmla="*/ 447 h 827"/>
              <a:gd name="T72" fmla="*/ 88 w 143"/>
              <a:gd name="T73" fmla="*/ 346 h 827"/>
              <a:gd name="T74" fmla="*/ 88 w 143"/>
              <a:gd name="T75" fmla="*/ 440 h 827"/>
              <a:gd name="T76" fmla="*/ 95 w 143"/>
              <a:gd name="T77" fmla="*/ 454 h 827"/>
              <a:gd name="T78" fmla="*/ 95 w 143"/>
              <a:gd name="T79" fmla="*/ 298 h 827"/>
              <a:gd name="T80" fmla="*/ 95 w 143"/>
              <a:gd name="T81" fmla="*/ 583 h 827"/>
              <a:gd name="T82" fmla="*/ 102 w 143"/>
              <a:gd name="T83" fmla="*/ 244 h 827"/>
              <a:gd name="T84" fmla="*/ 102 w 143"/>
              <a:gd name="T85" fmla="*/ 318 h 827"/>
              <a:gd name="T86" fmla="*/ 102 w 143"/>
              <a:gd name="T87" fmla="*/ 563 h 827"/>
              <a:gd name="T88" fmla="*/ 108 w 143"/>
              <a:gd name="T89" fmla="*/ 434 h 827"/>
              <a:gd name="T90" fmla="*/ 108 w 143"/>
              <a:gd name="T91" fmla="*/ 637 h 827"/>
              <a:gd name="T92" fmla="*/ 108 w 143"/>
              <a:gd name="T93" fmla="*/ 359 h 827"/>
              <a:gd name="T94" fmla="*/ 115 w 143"/>
              <a:gd name="T95" fmla="*/ 542 h 827"/>
              <a:gd name="T96" fmla="*/ 115 w 143"/>
              <a:gd name="T97" fmla="*/ 291 h 827"/>
              <a:gd name="T98" fmla="*/ 122 w 143"/>
              <a:gd name="T99" fmla="*/ 556 h 827"/>
              <a:gd name="T100" fmla="*/ 122 w 143"/>
              <a:gd name="T101" fmla="*/ 624 h 827"/>
              <a:gd name="T102" fmla="*/ 122 w 143"/>
              <a:gd name="T103" fmla="*/ 352 h 827"/>
              <a:gd name="T104" fmla="*/ 129 w 143"/>
              <a:gd name="T105" fmla="*/ 644 h 827"/>
              <a:gd name="T106" fmla="*/ 129 w 143"/>
              <a:gd name="T107" fmla="*/ 95 h 827"/>
              <a:gd name="T108" fmla="*/ 129 w 143"/>
              <a:gd name="T109" fmla="*/ 427 h 827"/>
              <a:gd name="T110" fmla="*/ 136 w 143"/>
              <a:gd name="T111" fmla="*/ 691 h 827"/>
              <a:gd name="T112" fmla="*/ 136 w 143"/>
              <a:gd name="T113" fmla="*/ 379 h 827"/>
              <a:gd name="T114" fmla="*/ 136 w 143"/>
              <a:gd name="T115" fmla="*/ 420 h 827"/>
              <a:gd name="T116" fmla="*/ 143 w 143"/>
              <a:gd name="T117" fmla="*/ 542 h 827"/>
              <a:gd name="T118" fmla="*/ 143 w 143"/>
              <a:gd name="T119" fmla="*/ 515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827">
                <a:moveTo>
                  <a:pt x="0" y="515"/>
                </a:moveTo>
                <a:lnTo>
                  <a:pt x="0" y="488"/>
                </a:lnTo>
                <a:lnTo>
                  <a:pt x="0" y="447"/>
                </a:lnTo>
                <a:lnTo>
                  <a:pt x="0" y="407"/>
                </a:lnTo>
                <a:lnTo>
                  <a:pt x="0" y="359"/>
                </a:lnTo>
                <a:lnTo>
                  <a:pt x="0" y="325"/>
                </a:lnTo>
                <a:lnTo>
                  <a:pt x="0" y="332"/>
                </a:lnTo>
                <a:lnTo>
                  <a:pt x="0" y="339"/>
                </a:lnTo>
                <a:lnTo>
                  <a:pt x="0" y="332"/>
                </a:lnTo>
                <a:lnTo>
                  <a:pt x="0" y="305"/>
                </a:lnTo>
                <a:lnTo>
                  <a:pt x="0" y="284"/>
                </a:lnTo>
                <a:lnTo>
                  <a:pt x="0" y="305"/>
                </a:lnTo>
                <a:lnTo>
                  <a:pt x="0" y="346"/>
                </a:lnTo>
                <a:lnTo>
                  <a:pt x="0" y="400"/>
                </a:lnTo>
                <a:lnTo>
                  <a:pt x="0" y="454"/>
                </a:lnTo>
                <a:lnTo>
                  <a:pt x="0" y="508"/>
                </a:lnTo>
                <a:lnTo>
                  <a:pt x="0" y="556"/>
                </a:lnTo>
                <a:lnTo>
                  <a:pt x="0" y="603"/>
                </a:lnTo>
                <a:lnTo>
                  <a:pt x="0" y="644"/>
                </a:lnTo>
                <a:lnTo>
                  <a:pt x="0" y="664"/>
                </a:lnTo>
                <a:lnTo>
                  <a:pt x="0" y="678"/>
                </a:lnTo>
                <a:lnTo>
                  <a:pt x="0" y="671"/>
                </a:lnTo>
                <a:lnTo>
                  <a:pt x="0" y="651"/>
                </a:lnTo>
                <a:lnTo>
                  <a:pt x="0" y="617"/>
                </a:lnTo>
                <a:lnTo>
                  <a:pt x="0" y="576"/>
                </a:lnTo>
                <a:lnTo>
                  <a:pt x="0" y="535"/>
                </a:lnTo>
                <a:lnTo>
                  <a:pt x="0" y="495"/>
                </a:lnTo>
                <a:lnTo>
                  <a:pt x="0" y="454"/>
                </a:lnTo>
                <a:lnTo>
                  <a:pt x="0" y="407"/>
                </a:lnTo>
                <a:lnTo>
                  <a:pt x="0" y="373"/>
                </a:lnTo>
                <a:lnTo>
                  <a:pt x="0" y="352"/>
                </a:lnTo>
                <a:lnTo>
                  <a:pt x="0" y="366"/>
                </a:lnTo>
                <a:lnTo>
                  <a:pt x="0" y="393"/>
                </a:lnTo>
                <a:lnTo>
                  <a:pt x="0" y="427"/>
                </a:lnTo>
                <a:lnTo>
                  <a:pt x="0" y="461"/>
                </a:lnTo>
                <a:lnTo>
                  <a:pt x="0" y="488"/>
                </a:lnTo>
                <a:lnTo>
                  <a:pt x="6" y="508"/>
                </a:lnTo>
                <a:lnTo>
                  <a:pt x="6" y="522"/>
                </a:lnTo>
                <a:lnTo>
                  <a:pt x="6" y="535"/>
                </a:lnTo>
                <a:lnTo>
                  <a:pt x="6" y="542"/>
                </a:lnTo>
                <a:lnTo>
                  <a:pt x="6" y="535"/>
                </a:lnTo>
                <a:lnTo>
                  <a:pt x="6" y="522"/>
                </a:lnTo>
                <a:lnTo>
                  <a:pt x="6" y="495"/>
                </a:lnTo>
                <a:lnTo>
                  <a:pt x="6" y="468"/>
                </a:lnTo>
                <a:lnTo>
                  <a:pt x="6" y="447"/>
                </a:lnTo>
                <a:lnTo>
                  <a:pt x="6" y="434"/>
                </a:lnTo>
                <a:lnTo>
                  <a:pt x="6" y="420"/>
                </a:lnTo>
                <a:lnTo>
                  <a:pt x="6" y="393"/>
                </a:lnTo>
                <a:lnTo>
                  <a:pt x="6" y="359"/>
                </a:lnTo>
                <a:lnTo>
                  <a:pt x="6" y="325"/>
                </a:lnTo>
                <a:lnTo>
                  <a:pt x="6" y="312"/>
                </a:lnTo>
                <a:lnTo>
                  <a:pt x="6" y="325"/>
                </a:lnTo>
                <a:lnTo>
                  <a:pt x="6" y="359"/>
                </a:lnTo>
                <a:lnTo>
                  <a:pt x="6" y="400"/>
                </a:lnTo>
                <a:lnTo>
                  <a:pt x="6" y="434"/>
                </a:lnTo>
                <a:lnTo>
                  <a:pt x="6" y="454"/>
                </a:lnTo>
                <a:lnTo>
                  <a:pt x="6" y="461"/>
                </a:lnTo>
                <a:lnTo>
                  <a:pt x="6" y="468"/>
                </a:lnTo>
                <a:lnTo>
                  <a:pt x="6" y="488"/>
                </a:lnTo>
                <a:lnTo>
                  <a:pt x="6" y="508"/>
                </a:lnTo>
                <a:lnTo>
                  <a:pt x="6" y="502"/>
                </a:lnTo>
                <a:lnTo>
                  <a:pt x="6" y="468"/>
                </a:lnTo>
                <a:lnTo>
                  <a:pt x="6" y="400"/>
                </a:lnTo>
                <a:lnTo>
                  <a:pt x="6" y="332"/>
                </a:lnTo>
                <a:lnTo>
                  <a:pt x="6" y="305"/>
                </a:lnTo>
                <a:lnTo>
                  <a:pt x="6" y="312"/>
                </a:lnTo>
                <a:lnTo>
                  <a:pt x="6" y="352"/>
                </a:lnTo>
                <a:lnTo>
                  <a:pt x="6" y="413"/>
                </a:lnTo>
                <a:lnTo>
                  <a:pt x="6" y="481"/>
                </a:lnTo>
                <a:lnTo>
                  <a:pt x="6" y="556"/>
                </a:lnTo>
                <a:lnTo>
                  <a:pt x="6" y="624"/>
                </a:lnTo>
                <a:lnTo>
                  <a:pt x="6" y="685"/>
                </a:lnTo>
                <a:lnTo>
                  <a:pt x="6" y="725"/>
                </a:lnTo>
                <a:lnTo>
                  <a:pt x="6" y="739"/>
                </a:lnTo>
                <a:lnTo>
                  <a:pt x="6" y="719"/>
                </a:lnTo>
                <a:lnTo>
                  <a:pt x="6" y="685"/>
                </a:lnTo>
                <a:lnTo>
                  <a:pt x="6" y="637"/>
                </a:lnTo>
                <a:lnTo>
                  <a:pt x="6" y="576"/>
                </a:lnTo>
                <a:lnTo>
                  <a:pt x="6" y="515"/>
                </a:lnTo>
                <a:lnTo>
                  <a:pt x="6" y="461"/>
                </a:lnTo>
                <a:lnTo>
                  <a:pt x="6" y="420"/>
                </a:lnTo>
                <a:lnTo>
                  <a:pt x="6" y="386"/>
                </a:lnTo>
                <a:lnTo>
                  <a:pt x="6" y="373"/>
                </a:lnTo>
                <a:lnTo>
                  <a:pt x="6" y="386"/>
                </a:lnTo>
                <a:lnTo>
                  <a:pt x="6" y="400"/>
                </a:lnTo>
                <a:lnTo>
                  <a:pt x="13" y="386"/>
                </a:lnTo>
                <a:lnTo>
                  <a:pt x="13" y="312"/>
                </a:lnTo>
                <a:lnTo>
                  <a:pt x="13" y="189"/>
                </a:lnTo>
                <a:lnTo>
                  <a:pt x="13" y="95"/>
                </a:lnTo>
                <a:lnTo>
                  <a:pt x="13" y="88"/>
                </a:lnTo>
                <a:lnTo>
                  <a:pt x="13" y="176"/>
                </a:lnTo>
                <a:lnTo>
                  <a:pt x="13" y="312"/>
                </a:lnTo>
                <a:lnTo>
                  <a:pt x="13" y="434"/>
                </a:lnTo>
                <a:lnTo>
                  <a:pt x="13" y="522"/>
                </a:lnTo>
                <a:lnTo>
                  <a:pt x="13" y="590"/>
                </a:lnTo>
                <a:lnTo>
                  <a:pt x="13" y="658"/>
                </a:lnTo>
                <a:lnTo>
                  <a:pt x="13" y="732"/>
                </a:lnTo>
                <a:lnTo>
                  <a:pt x="13" y="773"/>
                </a:lnTo>
                <a:lnTo>
                  <a:pt x="13" y="786"/>
                </a:lnTo>
                <a:lnTo>
                  <a:pt x="13" y="759"/>
                </a:lnTo>
                <a:lnTo>
                  <a:pt x="13" y="719"/>
                </a:lnTo>
                <a:lnTo>
                  <a:pt x="13" y="671"/>
                </a:lnTo>
                <a:lnTo>
                  <a:pt x="13" y="610"/>
                </a:lnTo>
                <a:lnTo>
                  <a:pt x="13" y="549"/>
                </a:lnTo>
                <a:lnTo>
                  <a:pt x="13" y="481"/>
                </a:lnTo>
                <a:lnTo>
                  <a:pt x="13" y="434"/>
                </a:lnTo>
                <a:lnTo>
                  <a:pt x="13" y="386"/>
                </a:lnTo>
                <a:lnTo>
                  <a:pt x="13" y="339"/>
                </a:lnTo>
                <a:lnTo>
                  <a:pt x="13" y="271"/>
                </a:lnTo>
                <a:lnTo>
                  <a:pt x="13" y="183"/>
                </a:lnTo>
                <a:lnTo>
                  <a:pt x="13" y="88"/>
                </a:lnTo>
                <a:lnTo>
                  <a:pt x="13" y="20"/>
                </a:lnTo>
                <a:lnTo>
                  <a:pt x="13" y="101"/>
                </a:lnTo>
                <a:lnTo>
                  <a:pt x="13" y="230"/>
                </a:lnTo>
                <a:lnTo>
                  <a:pt x="13" y="359"/>
                </a:lnTo>
                <a:lnTo>
                  <a:pt x="13" y="434"/>
                </a:lnTo>
                <a:lnTo>
                  <a:pt x="13" y="468"/>
                </a:lnTo>
                <a:lnTo>
                  <a:pt x="13" y="502"/>
                </a:lnTo>
                <a:lnTo>
                  <a:pt x="13" y="569"/>
                </a:lnTo>
                <a:lnTo>
                  <a:pt x="13" y="664"/>
                </a:lnTo>
                <a:lnTo>
                  <a:pt x="13" y="732"/>
                </a:lnTo>
                <a:lnTo>
                  <a:pt x="13" y="759"/>
                </a:lnTo>
                <a:lnTo>
                  <a:pt x="13" y="746"/>
                </a:lnTo>
                <a:lnTo>
                  <a:pt x="13" y="705"/>
                </a:lnTo>
                <a:lnTo>
                  <a:pt x="13" y="671"/>
                </a:lnTo>
                <a:lnTo>
                  <a:pt x="13" y="644"/>
                </a:lnTo>
                <a:lnTo>
                  <a:pt x="13" y="617"/>
                </a:lnTo>
                <a:lnTo>
                  <a:pt x="13" y="596"/>
                </a:lnTo>
                <a:lnTo>
                  <a:pt x="13" y="569"/>
                </a:lnTo>
                <a:lnTo>
                  <a:pt x="13" y="535"/>
                </a:lnTo>
                <a:lnTo>
                  <a:pt x="13" y="495"/>
                </a:lnTo>
                <a:lnTo>
                  <a:pt x="13" y="440"/>
                </a:lnTo>
                <a:lnTo>
                  <a:pt x="13" y="393"/>
                </a:lnTo>
                <a:lnTo>
                  <a:pt x="13" y="359"/>
                </a:lnTo>
                <a:lnTo>
                  <a:pt x="13" y="352"/>
                </a:lnTo>
                <a:lnTo>
                  <a:pt x="20" y="386"/>
                </a:lnTo>
                <a:lnTo>
                  <a:pt x="20" y="420"/>
                </a:lnTo>
                <a:lnTo>
                  <a:pt x="20" y="440"/>
                </a:lnTo>
                <a:lnTo>
                  <a:pt x="20" y="434"/>
                </a:lnTo>
                <a:lnTo>
                  <a:pt x="20" y="413"/>
                </a:lnTo>
                <a:lnTo>
                  <a:pt x="20" y="393"/>
                </a:lnTo>
                <a:lnTo>
                  <a:pt x="20" y="420"/>
                </a:lnTo>
                <a:lnTo>
                  <a:pt x="20" y="447"/>
                </a:lnTo>
                <a:lnTo>
                  <a:pt x="20" y="481"/>
                </a:lnTo>
                <a:lnTo>
                  <a:pt x="20" y="508"/>
                </a:lnTo>
                <a:lnTo>
                  <a:pt x="20" y="535"/>
                </a:lnTo>
                <a:lnTo>
                  <a:pt x="20" y="556"/>
                </a:lnTo>
                <a:lnTo>
                  <a:pt x="20" y="542"/>
                </a:lnTo>
                <a:lnTo>
                  <a:pt x="20" y="522"/>
                </a:lnTo>
                <a:lnTo>
                  <a:pt x="20" y="502"/>
                </a:lnTo>
                <a:lnTo>
                  <a:pt x="20" y="474"/>
                </a:lnTo>
                <a:lnTo>
                  <a:pt x="20" y="440"/>
                </a:lnTo>
                <a:lnTo>
                  <a:pt x="20" y="400"/>
                </a:lnTo>
                <a:lnTo>
                  <a:pt x="20" y="366"/>
                </a:lnTo>
                <a:lnTo>
                  <a:pt x="20" y="352"/>
                </a:lnTo>
                <a:lnTo>
                  <a:pt x="20" y="346"/>
                </a:lnTo>
                <a:lnTo>
                  <a:pt x="20" y="332"/>
                </a:lnTo>
                <a:lnTo>
                  <a:pt x="20" y="325"/>
                </a:lnTo>
                <a:lnTo>
                  <a:pt x="20" y="346"/>
                </a:lnTo>
                <a:lnTo>
                  <a:pt x="20" y="366"/>
                </a:lnTo>
                <a:lnTo>
                  <a:pt x="20" y="393"/>
                </a:lnTo>
                <a:lnTo>
                  <a:pt x="20" y="413"/>
                </a:lnTo>
                <a:lnTo>
                  <a:pt x="20" y="440"/>
                </a:lnTo>
                <a:lnTo>
                  <a:pt x="20" y="481"/>
                </a:lnTo>
                <a:lnTo>
                  <a:pt x="20" y="529"/>
                </a:lnTo>
                <a:lnTo>
                  <a:pt x="20" y="569"/>
                </a:lnTo>
                <a:lnTo>
                  <a:pt x="20" y="576"/>
                </a:lnTo>
                <a:lnTo>
                  <a:pt x="20" y="556"/>
                </a:lnTo>
                <a:lnTo>
                  <a:pt x="20" y="522"/>
                </a:lnTo>
                <a:lnTo>
                  <a:pt x="20" y="495"/>
                </a:lnTo>
                <a:lnTo>
                  <a:pt x="20" y="488"/>
                </a:lnTo>
                <a:lnTo>
                  <a:pt x="20" y="502"/>
                </a:lnTo>
                <a:lnTo>
                  <a:pt x="20" y="515"/>
                </a:lnTo>
                <a:lnTo>
                  <a:pt x="20" y="542"/>
                </a:lnTo>
                <a:lnTo>
                  <a:pt x="20" y="569"/>
                </a:lnTo>
                <a:lnTo>
                  <a:pt x="20" y="590"/>
                </a:lnTo>
                <a:lnTo>
                  <a:pt x="20" y="596"/>
                </a:lnTo>
                <a:lnTo>
                  <a:pt x="20" y="583"/>
                </a:lnTo>
                <a:lnTo>
                  <a:pt x="20" y="556"/>
                </a:lnTo>
                <a:lnTo>
                  <a:pt x="20" y="529"/>
                </a:lnTo>
                <a:lnTo>
                  <a:pt x="20" y="508"/>
                </a:lnTo>
                <a:lnTo>
                  <a:pt x="20" y="481"/>
                </a:lnTo>
                <a:lnTo>
                  <a:pt x="27" y="447"/>
                </a:lnTo>
                <a:lnTo>
                  <a:pt x="27" y="407"/>
                </a:lnTo>
                <a:lnTo>
                  <a:pt x="27" y="366"/>
                </a:lnTo>
                <a:lnTo>
                  <a:pt x="27" y="352"/>
                </a:lnTo>
                <a:lnTo>
                  <a:pt x="27" y="366"/>
                </a:lnTo>
                <a:lnTo>
                  <a:pt x="27" y="393"/>
                </a:lnTo>
                <a:lnTo>
                  <a:pt x="27" y="400"/>
                </a:lnTo>
                <a:lnTo>
                  <a:pt x="27" y="379"/>
                </a:lnTo>
                <a:lnTo>
                  <a:pt x="27" y="352"/>
                </a:lnTo>
                <a:lnTo>
                  <a:pt x="27" y="332"/>
                </a:lnTo>
                <a:lnTo>
                  <a:pt x="27" y="346"/>
                </a:lnTo>
                <a:lnTo>
                  <a:pt x="27" y="379"/>
                </a:lnTo>
                <a:lnTo>
                  <a:pt x="27" y="407"/>
                </a:lnTo>
                <a:lnTo>
                  <a:pt x="27" y="420"/>
                </a:lnTo>
                <a:lnTo>
                  <a:pt x="27" y="427"/>
                </a:lnTo>
                <a:lnTo>
                  <a:pt x="27" y="440"/>
                </a:lnTo>
                <a:lnTo>
                  <a:pt x="27" y="468"/>
                </a:lnTo>
                <a:lnTo>
                  <a:pt x="27" y="508"/>
                </a:lnTo>
                <a:lnTo>
                  <a:pt x="27" y="542"/>
                </a:lnTo>
                <a:lnTo>
                  <a:pt x="27" y="563"/>
                </a:lnTo>
                <a:lnTo>
                  <a:pt x="27" y="576"/>
                </a:lnTo>
                <a:lnTo>
                  <a:pt x="27" y="583"/>
                </a:lnTo>
                <a:lnTo>
                  <a:pt x="27" y="569"/>
                </a:lnTo>
                <a:lnTo>
                  <a:pt x="27" y="535"/>
                </a:lnTo>
                <a:lnTo>
                  <a:pt x="27" y="488"/>
                </a:lnTo>
                <a:lnTo>
                  <a:pt x="27" y="454"/>
                </a:lnTo>
                <a:lnTo>
                  <a:pt x="27" y="474"/>
                </a:lnTo>
                <a:lnTo>
                  <a:pt x="27" y="468"/>
                </a:lnTo>
                <a:lnTo>
                  <a:pt x="27" y="420"/>
                </a:lnTo>
                <a:lnTo>
                  <a:pt x="27" y="346"/>
                </a:lnTo>
                <a:lnTo>
                  <a:pt x="27" y="257"/>
                </a:lnTo>
                <a:lnTo>
                  <a:pt x="27" y="210"/>
                </a:lnTo>
                <a:lnTo>
                  <a:pt x="27" y="230"/>
                </a:lnTo>
                <a:lnTo>
                  <a:pt x="27" y="298"/>
                </a:lnTo>
                <a:lnTo>
                  <a:pt x="27" y="386"/>
                </a:lnTo>
                <a:lnTo>
                  <a:pt x="27" y="454"/>
                </a:lnTo>
                <a:lnTo>
                  <a:pt x="27" y="495"/>
                </a:lnTo>
                <a:lnTo>
                  <a:pt x="27" y="549"/>
                </a:lnTo>
                <a:lnTo>
                  <a:pt x="27" y="617"/>
                </a:lnTo>
                <a:lnTo>
                  <a:pt x="27" y="705"/>
                </a:lnTo>
                <a:lnTo>
                  <a:pt x="27" y="766"/>
                </a:lnTo>
                <a:lnTo>
                  <a:pt x="27" y="786"/>
                </a:lnTo>
                <a:lnTo>
                  <a:pt x="27" y="753"/>
                </a:lnTo>
                <a:lnTo>
                  <a:pt x="27" y="705"/>
                </a:lnTo>
                <a:lnTo>
                  <a:pt x="27" y="644"/>
                </a:lnTo>
                <a:lnTo>
                  <a:pt x="27" y="576"/>
                </a:lnTo>
                <a:lnTo>
                  <a:pt x="27" y="488"/>
                </a:lnTo>
                <a:lnTo>
                  <a:pt x="27" y="413"/>
                </a:lnTo>
                <a:lnTo>
                  <a:pt x="34" y="346"/>
                </a:lnTo>
                <a:lnTo>
                  <a:pt x="34" y="312"/>
                </a:lnTo>
                <a:lnTo>
                  <a:pt x="34" y="305"/>
                </a:lnTo>
                <a:lnTo>
                  <a:pt x="34" y="318"/>
                </a:lnTo>
                <a:lnTo>
                  <a:pt x="34" y="346"/>
                </a:lnTo>
                <a:lnTo>
                  <a:pt x="34" y="373"/>
                </a:lnTo>
                <a:lnTo>
                  <a:pt x="34" y="407"/>
                </a:lnTo>
                <a:lnTo>
                  <a:pt x="34" y="434"/>
                </a:lnTo>
                <a:lnTo>
                  <a:pt x="34" y="461"/>
                </a:lnTo>
                <a:lnTo>
                  <a:pt x="34" y="488"/>
                </a:lnTo>
                <a:lnTo>
                  <a:pt x="34" y="522"/>
                </a:lnTo>
                <a:lnTo>
                  <a:pt x="34" y="535"/>
                </a:lnTo>
                <a:lnTo>
                  <a:pt x="34" y="502"/>
                </a:lnTo>
                <a:lnTo>
                  <a:pt x="34" y="440"/>
                </a:lnTo>
                <a:lnTo>
                  <a:pt x="34" y="379"/>
                </a:lnTo>
                <a:lnTo>
                  <a:pt x="34" y="352"/>
                </a:lnTo>
                <a:lnTo>
                  <a:pt x="34" y="379"/>
                </a:lnTo>
                <a:lnTo>
                  <a:pt x="34" y="420"/>
                </a:lnTo>
                <a:lnTo>
                  <a:pt x="34" y="461"/>
                </a:lnTo>
                <a:lnTo>
                  <a:pt x="34" y="481"/>
                </a:lnTo>
                <a:lnTo>
                  <a:pt x="34" y="474"/>
                </a:lnTo>
                <a:lnTo>
                  <a:pt x="34" y="461"/>
                </a:lnTo>
                <a:lnTo>
                  <a:pt x="34" y="454"/>
                </a:lnTo>
                <a:lnTo>
                  <a:pt x="34" y="434"/>
                </a:lnTo>
                <a:lnTo>
                  <a:pt x="34" y="413"/>
                </a:lnTo>
                <a:lnTo>
                  <a:pt x="34" y="400"/>
                </a:lnTo>
                <a:lnTo>
                  <a:pt x="34" y="386"/>
                </a:lnTo>
                <a:lnTo>
                  <a:pt x="34" y="379"/>
                </a:lnTo>
                <a:lnTo>
                  <a:pt x="34" y="386"/>
                </a:lnTo>
                <a:lnTo>
                  <a:pt x="34" y="400"/>
                </a:lnTo>
                <a:lnTo>
                  <a:pt x="34" y="420"/>
                </a:lnTo>
                <a:lnTo>
                  <a:pt x="34" y="447"/>
                </a:lnTo>
                <a:lnTo>
                  <a:pt x="34" y="474"/>
                </a:lnTo>
                <a:lnTo>
                  <a:pt x="34" y="502"/>
                </a:lnTo>
                <a:lnTo>
                  <a:pt x="34" y="529"/>
                </a:lnTo>
                <a:lnTo>
                  <a:pt x="34" y="556"/>
                </a:lnTo>
                <a:lnTo>
                  <a:pt x="34" y="576"/>
                </a:lnTo>
                <a:lnTo>
                  <a:pt x="34" y="583"/>
                </a:lnTo>
                <a:lnTo>
                  <a:pt x="34" y="569"/>
                </a:lnTo>
                <a:lnTo>
                  <a:pt x="34" y="542"/>
                </a:lnTo>
                <a:lnTo>
                  <a:pt x="34" y="522"/>
                </a:lnTo>
                <a:lnTo>
                  <a:pt x="34" y="515"/>
                </a:lnTo>
                <a:lnTo>
                  <a:pt x="34" y="508"/>
                </a:lnTo>
                <a:lnTo>
                  <a:pt x="34" y="502"/>
                </a:lnTo>
                <a:lnTo>
                  <a:pt x="34" y="488"/>
                </a:lnTo>
                <a:lnTo>
                  <a:pt x="34" y="481"/>
                </a:lnTo>
                <a:lnTo>
                  <a:pt x="34" y="488"/>
                </a:lnTo>
                <a:lnTo>
                  <a:pt x="40" y="481"/>
                </a:lnTo>
                <a:lnTo>
                  <a:pt x="40" y="461"/>
                </a:lnTo>
                <a:lnTo>
                  <a:pt x="40" y="407"/>
                </a:lnTo>
                <a:lnTo>
                  <a:pt x="40" y="352"/>
                </a:lnTo>
                <a:lnTo>
                  <a:pt x="40" y="332"/>
                </a:lnTo>
                <a:lnTo>
                  <a:pt x="40" y="346"/>
                </a:lnTo>
                <a:lnTo>
                  <a:pt x="40" y="386"/>
                </a:lnTo>
                <a:lnTo>
                  <a:pt x="40" y="413"/>
                </a:lnTo>
                <a:lnTo>
                  <a:pt x="40" y="427"/>
                </a:lnTo>
                <a:lnTo>
                  <a:pt x="40" y="434"/>
                </a:lnTo>
                <a:lnTo>
                  <a:pt x="40" y="461"/>
                </a:lnTo>
                <a:lnTo>
                  <a:pt x="40" y="495"/>
                </a:lnTo>
                <a:lnTo>
                  <a:pt x="40" y="535"/>
                </a:lnTo>
                <a:lnTo>
                  <a:pt x="40" y="556"/>
                </a:lnTo>
                <a:lnTo>
                  <a:pt x="40" y="549"/>
                </a:lnTo>
                <a:lnTo>
                  <a:pt x="40" y="535"/>
                </a:lnTo>
                <a:lnTo>
                  <a:pt x="40" y="529"/>
                </a:lnTo>
                <a:lnTo>
                  <a:pt x="40" y="508"/>
                </a:lnTo>
                <a:lnTo>
                  <a:pt x="40" y="474"/>
                </a:lnTo>
                <a:lnTo>
                  <a:pt x="40" y="427"/>
                </a:lnTo>
                <a:lnTo>
                  <a:pt x="40" y="393"/>
                </a:lnTo>
                <a:lnTo>
                  <a:pt x="40" y="386"/>
                </a:lnTo>
                <a:lnTo>
                  <a:pt x="40" y="400"/>
                </a:lnTo>
                <a:lnTo>
                  <a:pt x="40" y="427"/>
                </a:lnTo>
                <a:lnTo>
                  <a:pt x="40" y="468"/>
                </a:lnTo>
                <a:lnTo>
                  <a:pt x="40" y="502"/>
                </a:lnTo>
                <a:lnTo>
                  <a:pt x="40" y="522"/>
                </a:lnTo>
                <a:lnTo>
                  <a:pt x="40" y="502"/>
                </a:lnTo>
                <a:lnTo>
                  <a:pt x="40" y="440"/>
                </a:lnTo>
                <a:lnTo>
                  <a:pt x="40" y="352"/>
                </a:lnTo>
                <a:lnTo>
                  <a:pt x="40" y="271"/>
                </a:lnTo>
                <a:lnTo>
                  <a:pt x="40" y="251"/>
                </a:lnTo>
                <a:lnTo>
                  <a:pt x="40" y="298"/>
                </a:lnTo>
                <a:lnTo>
                  <a:pt x="40" y="379"/>
                </a:lnTo>
                <a:lnTo>
                  <a:pt x="40" y="461"/>
                </a:lnTo>
                <a:lnTo>
                  <a:pt x="40" y="535"/>
                </a:lnTo>
                <a:lnTo>
                  <a:pt x="40" y="610"/>
                </a:lnTo>
                <a:lnTo>
                  <a:pt x="40" y="678"/>
                </a:lnTo>
                <a:lnTo>
                  <a:pt x="40" y="739"/>
                </a:lnTo>
                <a:lnTo>
                  <a:pt x="40" y="780"/>
                </a:lnTo>
                <a:lnTo>
                  <a:pt x="40" y="759"/>
                </a:lnTo>
                <a:lnTo>
                  <a:pt x="40" y="712"/>
                </a:lnTo>
                <a:lnTo>
                  <a:pt x="40" y="651"/>
                </a:lnTo>
                <a:lnTo>
                  <a:pt x="40" y="590"/>
                </a:lnTo>
                <a:lnTo>
                  <a:pt x="40" y="515"/>
                </a:lnTo>
                <a:lnTo>
                  <a:pt x="40" y="427"/>
                </a:lnTo>
                <a:lnTo>
                  <a:pt x="40" y="325"/>
                </a:lnTo>
                <a:lnTo>
                  <a:pt x="40" y="237"/>
                </a:lnTo>
                <a:lnTo>
                  <a:pt x="40" y="189"/>
                </a:lnTo>
                <a:lnTo>
                  <a:pt x="47" y="203"/>
                </a:lnTo>
                <a:lnTo>
                  <a:pt x="47" y="257"/>
                </a:lnTo>
                <a:lnTo>
                  <a:pt x="47" y="318"/>
                </a:lnTo>
                <a:lnTo>
                  <a:pt x="47" y="359"/>
                </a:lnTo>
                <a:lnTo>
                  <a:pt x="47" y="386"/>
                </a:lnTo>
                <a:lnTo>
                  <a:pt x="47" y="407"/>
                </a:lnTo>
                <a:lnTo>
                  <a:pt x="47" y="427"/>
                </a:lnTo>
                <a:lnTo>
                  <a:pt x="47" y="447"/>
                </a:lnTo>
                <a:lnTo>
                  <a:pt x="47" y="440"/>
                </a:lnTo>
                <a:lnTo>
                  <a:pt x="47" y="420"/>
                </a:lnTo>
                <a:lnTo>
                  <a:pt x="47" y="386"/>
                </a:lnTo>
                <a:lnTo>
                  <a:pt x="47" y="366"/>
                </a:lnTo>
                <a:lnTo>
                  <a:pt x="47" y="386"/>
                </a:lnTo>
                <a:lnTo>
                  <a:pt x="47" y="413"/>
                </a:lnTo>
                <a:lnTo>
                  <a:pt x="47" y="427"/>
                </a:lnTo>
                <a:lnTo>
                  <a:pt x="47" y="420"/>
                </a:lnTo>
                <a:lnTo>
                  <a:pt x="47" y="440"/>
                </a:lnTo>
                <a:lnTo>
                  <a:pt x="47" y="468"/>
                </a:lnTo>
                <a:lnTo>
                  <a:pt x="47" y="502"/>
                </a:lnTo>
                <a:lnTo>
                  <a:pt x="47" y="515"/>
                </a:lnTo>
                <a:lnTo>
                  <a:pt x="47" y="508"/>
                </a:lnTo>
                <a:lnTo>
                  <a:pt x="47" y="502"/>
                </a:lnTo>
                <a:lnTo>
                  <a:pt x="47" y="495"/>
                </a:lnTo>
                <a:lnTo>
                  <a:pt x="47" y="508"/>
                </a:lnTo>
                <a:lnTo>
                  <a:pt x="47" y="542"/>
                </a:lnTo>
                <a:lnTo>
                  <a:pt x="47" y="576"/>
                </a:lnTo>
                <a:lnTo>
                  <a:pt x="47" y="603"/>
                </a:lnTo>
                <a:lnTo>
                  <a:pt x="47" y="610"/>
                </a:lnTo>
                <a:lnTo>
                  <a:pt x="47" y="596"/>
                </a:lnTo>
                <a:lnTo>
                  <a:pt x="47" y="576"/>
                </a:lnTo>
                <a:lnTo>
                  <a:pt x="47" y="556"/>
                </a:lnTo>
                <a:lnTo>
                  <a:pt x="47" y="542"/>
                </a:lnTo>
                <a:lnTo>
                  <a:pt x="47" y="535"/>
                </a:lnTo>
                <a:lnTo>
                  <a:pt x="47" y="522"/>
                </a:lnTo>
                <a:lnTo>
                  <a:pt x="47" y="495"/>
                </a:lnTo>
                <a:lnTo>
                  <a:pt x="47" y="454"/>
                </a:lnTo>
                <a:lnTo>
                  <a:pt x="47" y="407"/>
                </a:lnTo>
                <a:lnTo>
                  <a:pt x="47" y="346"/>
                </a:lnTo>
                <a:lnTo>
                  <a:pt x="47" y="291"/>
                </a:lnTo>
                <a:lnTo>
                  <a:pt x="47" y="264"/>
                </a:lnTo>
                <a:lnTo>
                  <a:pt x="47" y="291"/>
                </a:lnTo>
                <a:lnTo>
                  <a:pt x="47" y="352"/>
                </a:lnTo>
                <a:lnTo>
                  <a:pt x="47" y="434"/>
                </a:lnTo>
                <a:lnTo>
                  <a:pt x="47" y="502"/>
                </a:lnTo>
                <a:lnTo>
                  <a:pt x="47" y="549"/>
                </a:lnTo>
                <a:lnTo>
                  <a:pt x="47" y="576"/>
                </a:lnTo>
                <a:lnTo>
                  <a:pt x="54" y="596"/>
                </a:lnTo>
                <a:lnTo>
                  <a:pt x="54" y="583"/>
                </a:lnTo>
                <a:lnTo>
                  <a:pt x="54" y="569"/>
                </a:lnTo>
                <a:lnTo>
                  <a:pt x="54" y="556"/>
                </a:lnTo>
                <a:lnTo>
                  <a:pt x="54" y="542"/>
                </a:lnTo>
                <a:lnTo>
                  <a:pt x="54" y="529"/>
                </a:lnTo>
                <a:lnTo>
                  <a:pt x="54" y="508"/>
                </a:lnTo>
                <a:lnTo>
                  <a:pt x="54" y="481"/>
                </a:lnTo>
                <a:lnTo>
                  <a:pt x="54" y="454"/>
                </a:lnTo>
                <a:lnTo>
                  <a:pt x="54" y="440"/>
                </a:lnTo>
                <a:lnTo>
                  <a:pt x="54" y="434"/>
                </a:lnTo>
                <a:lnTo>
                  <a:pt x="54" y="440"/>
                </a:lnTo>
                <a:lnTo>
                  <a:pt x="54" y="447"/>
                </a:lnTo>
                <a:lnTo>
                  <a:pt x="54" y="440"/>
                </a:lnTo>
                <a:lnTo>
                  <a:pt x="54" y="420"/>
                </a:lnTo>
                <a:lnTo>
                  <a:pt x="54" y="359"/>
                </a:lnTo>
                <a:lnTo>
                  <a:pt x="54" y="278"/>
                </a:lnTo>
                <a:lnTo>
                  <a:pt x="54" y="217"/>
                </a:lnTo>
                <a:lnTo>
                  <a:pt x="54" y="210"/>
                </a:lnTo>
                <a:lnTo>
                  <a:pt x="54" y="257"/>
                </a:lnTo>
                <a:lnTo>
                  <a:pt x="54" y="332"/>
                </a:lnTo>
                <a:lnTo>
                  <a:pt x="54" y="400"/>
                </a:lnTo>
                <a:lnTo>
                  <a:pt x="54" y="454"/>
                </a:lnTo>
                <a:lnTo>
                  <a:pt x="54" y="488"/>
                </a:lnTo>
                <a:lnTo>
                  <a:pt x="54" y="522"/>
                </a:lnTo>
                <a:lnTo>
                  <a:pt x="54" y="563"/>
                </a:lnTo>
                <a:lnTo>
                  <a:pt x="54" y="596"/>
                </a:lnTo>
                <a:lnTo>
                  <a:pt x="54" y="610"/>
                </a:lnTo>
                <a:lnTo>
                  <a:pt x="54" y="603"/>
                </a:lnTo>
                <a:lnTo>
                  <a:pt x="54" y="590"/>
                </a:lnTo>
                <a:lnTo>
                  <a:pt x="54" y="576"/>
                </a:lnTo>
                <a:lnTo>
                  <a:pt x="54" y="535"/>
                </a:lnTo>
                <a:lnTo>
                  <a:pt x="54" y="461"/>
                </a:lnTo>
                <a:lnTo>
                  <a:pt x="54" y="346"/>
                </a:lnTo>
                <a:lnTo>
                  <a:pt x="54" y="237"/>
                </a:lnTo>
                <a:lnTo>
                  <a:pt x="54" y="189"/>
                </a:lnTo>
                <a:lnTo>
                  <a:pt x="54" y="223"/>
                </a:lnTo>
                <a:lnTo>
                  <a:pt x="54" y="305"/>
                </a:lnTo>
                <a:lnTo>
                  <a:pt x="54" y="400"/>
                </a:lnTo>
                <a:lnTo>
                  <a:pt x="54" y="468"/>
                </a:lnTo>
                <a:lnTo>
                  <a:pt x="54" y="522"/>
                </a:lnTo>
                <a:lnTo>
                  <a:pt x="54" y="569"/>
                </a:lnTo>
                <a:lnTo>
                  <a:pt x="54" y="603"/>
                </a:lnTo>
                <a:lnTo>
                  <a:pt x="54" y="624"/>
                </a:lnTo>
                <a:lnTo>
                  <a:pt x="54" y="603"/>
                </a:lnTo>
                <a:lnTo>
                  <a:pt x="54" y="569"/>
                </a:lnTo>
                <a:lnTo>
                  <a:pt x="54" y="522"/>
                </a:lnTo>
                <a:lnTo>
                  <a:pt x="54" y="481"/>
                </a:lnTo>
                <a:lnTo>
                  <a:pt x="61" y="468"/>
                </a:lnTo>
                <a:lnTo>
                  <a:pt x="61" y="481"/>
                </a:lnTo>
                <a:lnTo>
                  <a:pt x="61" y="508"/>
                </a:lnTo>
                <a:lnTo>
                  <a:pt x="61" y="535"/>
                </a:lnTo>
                <a:lnTo>
                  <a:pt x="61" y="563"/>
                </a:lnTo>
                <a:lnTo>
                  <a:pt x="61" y="576"/>
                </a:lnTo>
                <a:lnTo>
                  <a:pt x="61" y="583"/>
                </a:lnTo>
                <a:lnTo>
                  <a:pt x="61" y="569"/>
                </a:lnTo>
                <a:lnTo>
                  <a:pt x="61" y="549"/>
                </a:lnTo>
                <a:lnTo>
                  <a:pt x="61" y="522"/>
                </a:lnTo>
                <a:lnTo>
                  <a:pt x="61" y="488"/>
                </a:lnTo>
                <a:lnTo>
                  <a:pt x="61" y="474"/>
                </a:lnTo>
                <a:lnTo>
                  <a:pt x="61" y="468"/>
                </a:lnTo>
                <a:lnTo>
                  <a:pt x="61" y="461"/>
                </a:lnTo>
                <a:lnTo>
                  <a:pt x="61" y="468"/>
                </a:lnTo>
                <a:lnTo>
                  <a:pt x="61" y="474"/>
                </a:lnTo>
                <a:lnTo>
                  <a:pt x="61" y="461"/>
                </a:lnTo>
                <a:lnTo>
                  <a:pt x="61" y="427"/>
                </a:lnTo>
                <a:lnTo>
                  <a:pt x="61" y="393"/>
                </a:lnTo>
                <a:lnTo>
                  <a:pt x="61" y="359"/>
                </a:lnTo>
                <a:lnTo>
                  <a:pt x="61" y="346"/>
                </a:lnTo>
                <a:lnTo>
                  <a:pt x="61" y="352"/>
                </a:lnTo>
                <a:lnTo>
                  <a:pt x="61" y="366"/>
                </a:lnTo>
                <a:lnTo>
                  <a:pt x="61" y="379"/>
                </a:lnTo>
                <a:lnTo>
                  <a:pt x="61" y="386"/>
                </a:lnTo>
                <a:lnTo>
                  <a:pt x="61" y="379"/>
                </a:lnTo>
                <a:lnTo>
                  <a:pt x="61" y="346"/>
                </a:lnTo>
                <a:lnTo>
                  <a:pt x="61" y="305"/>
                </a:lnTo>
                <a:lnTo>
                  <a:pt x="61" y="264"/>
                </a:lnTo>
                <a:lnTo>
                  <a:pt x="61" y="257"/>
                </a:lnTo>
                <a:lnTo>
                  <a:pt x="61" y="298"/>
                </a:lnTo>
                <a:lnTo>
                  <a:pt x="61" y="366"/>
                </a:lnTo>
                <a:lnTo>
                  <a:pt x="61" y="447"/>
                </a:lnTo>
                <a:lnTo>
                  <a:pt x="61" y="529"/>
                </a:lnTo>
                <a:lnTo>
                  <a:pt x="61" y="610"/>
                </a:lnTo>
                <a:lnTo>
                  <a:pt x="61" y="678"/>
                </a:lnTo>
                <a:lnTo>
                  <a:pt x="61" y="732"/>
                </a:lnTo>
                <a:lnTo>
                  <a:pt x="61" y="759"/>
                </a:lnTo>
                <a:lnTo>
                  <a:pt x="61" y="753"/>
                </a:lnTo>
                <a:lnTo>
                  <a:pt x="61" y="725"/>
                </a:lnTo>
                <a:lnTo>
                  <a:pt x="61" y="671"/>
                </a:lnTo>
                <a:lnTo>
                  <a:pt x="61" y="610"/>
                </a:lnTo>
                <a:lnTo>
                  <a:pt x="61" y="556"/>
                </a:lnTo>
                <a:lnTo>
                  <a:pt x="61" y="522"/>
                </a:lnTo>
                <a:lnTo>
                  <a:pt x="61" y="502"/>
                </a:lnTo>
                <a:lnTo>
                  <a:pt x="61" y="488"/>
                </a:lnTo>
                <a:lnTo>
                  <a:pt x="61" y="481"/>
                </a:lnTo>
                <a:lnTo>
                  <a:pt x="68" y="454"/>
                </a:lnTo>
                <a:lnTo>
                  <a:pt x="68" y="413"/>
                </a:lnTo>
                <a:lnTo>
                  <a:pt x="68" y="366"/>
                </a:lnTo>
                <a:lnTo>
                  <a:pt x="68" y="332"/>
                </a:lnTo>
                <a:lnTo>
                  <a:pt x="68" y="346"/>
                </a:lnTo>
                <a:lnTo>
                  <a:pt x="68" y="386"/>
                </a:lnTo>
                <a:lnTo>
                  <a:pt x="68" y="413"/>
                </a:lnTo>
                <a:lnTo>
                  <a:pt x="68" y="420"/>
                </a:lnTo>
                <a:lnTo>
                  <a:pt x="68" y="393"/>
                </a:lnTo>
                <a:lnTo>
                  <a:pt x="68" y="352"/>
                </a:lnTo>
                <a:lnTo>
                  <a:pt x="68" y="312"/>
                </a:lnTo>
                <a:lnTo>
                  <a:pt x="68" y="291"/>
                </a:lnTo>
                <a:lnTo>
                  <a:pt x="68" y="312"/>
                </a:lnTo>
                <a:lnTo>
                  <a:pt x="68" y="352"/>
                </a:lnTo>
                <a:lnTo>
                  <a:pt x="68" y="413"/>
                </a:lnTo>
                <a:lnTo>
                  <a:pt x="68" y="474"/>
                </a:lnTo>
                <a:lnTo>
                  <a:pt x="68" y="508"/>
                </a:lnTo>
                <a:lnTo>
                  <a:pt x="68" y="522"/>
                </a:lnTo>
                <a:lnTo>
                  <a:pt x="68" y="529"/>
                </a:lnTo>
                <a:lnTo>
                  <a:pt x="68" y="508"/>
                </a:lnTo>
                <a:lnTo>
                  <a:pt x="68" y="488"/>
                </a:lnTo>
                <a:lnTo>
                  <a:pt x="68" y="481"/>
                </a:lnTo>
                <a:lnTo>
                  <a:pt x="68" y="495"/>
                </a:lnTo>
                <a:lnTo>
                  <a:pt x="68" y="515"/>
                </a:lnTo>
                <a:lnTo>
                  <a:pt x="68" y="549"/>
                </a:lnTo>
                <a:lnTo>
                  <a:pt x="68" y="583"/>
                </a:lnTo>
                <a:lnTo>
                  <a:pt x="68" y="603"/>
                </a:lnTo>
                <a:lnTo>
                  <a:pt x="68" y="617"/>
                </a:lnTo>
                <a:lnTo>
                  <a:pt x="68" y="596"/>
                </a:lnTo>
                <a:lnTo>
                  <a:pt x="68" y="563"/>
                </a:lnTo>
                <a:lnTo>
                  <a:pt x="68" y="508"/>
                </a:lnTo>
                <a:lnTo>
                  <a:pt x="68" y="461"/>
                </a:lnTo>
                <a:lnTo>
                  <a:pt x="68" y="427"/>
                </a:lnTo>
                <a:lnTo>
                  <a:pt x="68" y="400"/>
                </a:lnTo>
                <a:lnTo>
                  <a:pt x="68" y="366"/>
                </a:lnTo>
                <a:lnTo>
                  <a:pt x="68" y="332"/>
                </a:lnTo>
                <a:lnTo>
                  <a:pt x="68" y="298"/>
                </a:lnTo>
                <a:lnTo>
                  <a:pt x="68" y="284"/>
                </a:lnTo>
                <a:lnTo>
                  <a:pt x="68" y="305"/>
                </a:lnTo>
                <a:lnTo>
                  <a:pt x="68" y="352"/>
                </a:lnTo>
                <a:lnTo>
                  <a:pt x="68" y="413"/>
                </a:lnTo>
                <a:lnTo>
                  <a:pt x="68" y="468"/>
                </a:lnTo>
                <a:lnTo>
                  <a:pt x="68" y="515"/>
                </a:lnTo>
                <a:lnTo>
                  <a:pt x="68" y="542"/>
                </a:lnTo>
                <a:lnTo>
                  <a:pt x="68" y="563"/>
                </a:lnTo>
                <a:lnTo>
                  <a:pt x="68" y="556"/>
                </a:lnTo>
                <a:lnTo>
                  <a:pt x="68" y="522"/>
                </a:lnTo>
                <a:lnTo>
                  <a:pt x="68" y="474"/>
                </a:lnTo>
                <a:lnTo>
                  <a:pt x="74" y="407"/>
                </a:lnTo>
                <a:lnTo>
                  <a:pt x="74" y="346"/>
                </a:lnTo>
                <a:lnTo>
                  <a:pt x="74" y="305"/>
                </a:lnTo>
                <a:lnTo>
                  <a:pt x="74" y="352"/>
                </a:lnTo>
                <a:lnTo>
                  <a:pt x="74" y="440"/>
                </a:lnTo>
                <a:lnTo>
                  <a:pt x="74" y="542"/>
                </a:lnTo>
                <a:lnTo>
                  <a:pt x="74" y="617"/>
                </a:lnTo>
                <a:lnTo>
                  <a:pt x="74" y="651"/>
                </a:lnTo>
                <a:lnTo>
                  <a:pt x="74" y="658"/>
                </a:lnTo>
                <a:lnTo>
                  <a:pt x="74" y="651"/>
                </a:lnTo>
                <a:lnTo>
                  <a:pt x="74" y="644"/>
                </a:lnTo>
                <a:lnTo>
                  <a:pt x="74" y="624"/>
                </a:lnTo>
                <a:lnTo>
                  <a:pt x="74" y="583"/>
                </a:lnTo>
                <a:lnTo>
                  <a:pt x="74" y="535"/>
                </a:lnTo>
                <a:lnTo>
                  <a:pt x="74" y="508"/>
                </a:lnTo>
                <a:lnTo>
                  <a:pt x="74" y="502"/>
                </a:lnTo>
                <a:lnTo>
                  <a:pt x="74" y="508"/>
                </a:lnTo>
                <a:lnTo>
                  <a:pt x="74" y="502"/>
                </a:lnTo>
                <a:lnTo>
                  <a:pt x="74" y="481"/>
                </a:lnTo>
                <a:lnTo>
                  <a:pt x="74" y="454"/>
                </a:lnTo>
                <a:lnTo>
                  <a:pt x="74" y="440"/>
                </a:lnTo>
                <a:lnTo>
                  <a:pt x="74" y="434"/>
                </a:lnTo>
                <a:lnTo>
                  <a:pt x="74" y="427"/>
                </a:lnTo>
                <a:lnTo>
                  <a:pt x="74" y="434"/>
                </a:lnTo>
                <a:lnTo>
                  <a:pt x="74" y="407"/>
                </a:lnTo>
                <a:lnTo>
                  <a:pt x="74" y="339"/>
                </a:lnTo>
                <a:lnTo>
                  <a:pt x="74" y="210"/>
                </a:lnTo>
                <a:lnTo>
                  <a:pt x="74" y="74"/>
                </a:lnTo>
                <a:lnTo>
                  <a:pt x="74" y="0"/>
                </a:lnTo>
                <a:lnTo>
                  <a:pt x="74" y="27"/>
                </a:lnTo>
                <a:lnTo>
                  <a:pt x="74" y="128"/>
                </a:lnTo>
                <a:lnTo>
                  <a:pt x="74" y="264"/>
                </a:lnTo>
                <a:lnTo>
                  <a:pt x="74" y="407"/>
                </a:lnTo>
                <a:lnTo>
                  <a:pt x="74" y="515"/>
                </a:lnTo>
                <a:lnTo>
                  <a:pt x="74" y="596"/>
                </a:lnTo>
                <a:lnTo>
                  <a:pt x="74" y="644"/>
                </a:lnTo>
                <a:lnTo>
                  <a:pt x="74" y="671"/>
                </a:lnTo>
                <a:lnTo>
                  <a:pt x="74" y="678"/>
                </a:lnTo>
                <a:lnTo>
                  <a:pt x="74" y="685"/>
                </a:lnTo>
                <a:lnTo>
                  <a:pt x="74" y="698"/>
                </a:lnTo>
                <a:lnTo>
                  <a:pt x="74" y="705"/>
                </a:lnTo>
                <a:lnTo>
                  <a:pt x="74" y="698"/>
                </a:lnTo>
                <a:lnTo>
                  <a:pt x="74" y="685"/>
                </a:lnTo>
                <a:lnTo>
                  <a:pt x="74" y="671"/>
                </a:lnTo>
                <a:lnTo>
                  <a:pt x="74" y="664"/>
                </a:lnTo>
                <a:lnTo>
                  <a:pt x="74" y="658"/>
                </a:lnTo>
                <a:lnTo>
                  <a:pt x="74" y="630"/>
                </a:lnTo>
                <a:lnTo>
                  <a:pt x="81" y="583"/>
                </a:lnTo>
                <a:lnTo>
                  <a:pt x="81" y="529"/>
                </a:lnTo>
                <a:lnTo>
                  <a:pt x="81" y="488"/>
                </a:lnTo>
                <a:lnTo>
                  <a:pt x="81" y="468"/>
                </a:lnTo>
                <a:lnTo>
                  <a:pt x="81" y="454"/>
                </a:lnTo>
                <a:lnTo>
                  <a:pt x="81" y="440"/>
                </a:lnTo>
                <a:lnTo>
                  <a:pt x="81" y="413"/>
                </a:lnTo>
                <a:lnTo>
                  <a:pt x="81" y="379"/>
                </a:lnTo>
                <a:lnTo>
                  <a:pt x="81" y="339"/>
                </a:lnTo>
                <a:lnTo>
                  <a:pt x="81" y="291"/>
                </a:lnTo>
                <a:lnTo>
                  <a:pt x="81" y="244"/>
                </a:lnTo>
                <a:lnTo>
                  <a:pt x="81" y="196"/>
                </a:lnTo>
                <a:lnTo>
                  <a:pt x="81" y="176"/>
                </a:lnTo>
                <a:lnTo>
                  <a:pt x="81" y="189"/>
                </a:lnTo>
                <a:lnTo>
                  <a:pt x="81" y="223"/>
                </a:lnTo>
                <a:lnTo>
                  <a:pt x="81" y="264"/>
                </a:lnTo>
                <a:lnTo>
                  <a:pt x="81" y="312"/>
                </a:lnTo>
                <a:lnTo>
                  <a:pt x="81" y="373"/>
                </a:lnTo>
                <a:lnTo>
                  <a:pt x="81" y="440"/>
                </a:lnTo>
                <a:lnTo>
                  <a:pt x="81" y="502"/>
                </a:lnTo>
                <a:lnTo>
                  <a:pt x="81" y="535"/>
                </a:lnTo>
                <a:lnTo>
                  <a:pt x="81" y="563"/>
                </a:lnTo>
                <a:lnTo>
                  <a:pt x="81" y="576"/>
                </a:lnTo>
                <a:lnTo>
                  <a:pt x="81" y="563"/>
                </a:lnTo>
                <a:lnTo>
                  <a:pt x="81" y="508"/>
                </a:lnTo>
                <a:lnTo>
                  <a:pt x="81" y="420"/>
                </a:lnTo>
                <a:lnTo>
                  <a:pt x="81" y="346"/>
                </a:lnTo>
                <a:lnTo>
                  <a:pt x="81" y="325"/>
                </a:lnTo>
                <a:lnTo>
                  <a:pt x="81" y="373"/>
                </a:lnTo>
                <a:lnTo>
                  <a:pt x="81" y="454"/>
                </a:lnTo>
                <a:lnTo>
                  <a:pt x="81" y="529"/>
                </a:lnTo>
                <a:lnTo>
                  <a:pt x="81" y="590"/>
                </a:lnTo>
                <a:lnTo>
                  <a:pt x="81" y="651"/>
                </a:lnTo>
                <a:lnTo>
                  <a:pt x="81" y="698"/>
                </a:lnTo>
                <a:lnTo>
                  <a:pt x="81" y="732"/>
                </a:lnTo>
                <a:lnTo>
                  <a:pt x="81" y="746"/>
                </a:lnTo>
                <a:lnTo>
                  <a:pt x="81" y="725"/>
                </a:lnTo>
                <a:lnTo>
                  <a:pt x="81" y="691"/>
                </a:lnTo>
                <a:lnTo>
                  <a:pt x="81" y="630"/>
                </a:lnTo>
                <a:lnTo>
                  <a:pt x="81" y="549"/>
                </a:lnTo>
                <a:lnTo>
                  <a:pt x="81" y="461"/>
                </a:lnTo>
                <a:lnTo>
                  <a:pt x="81" y="393"/>
                </a:lnTo>
                <a:lnTo>
                  <a:pt x="81" y="352"/>
                </a:lnTo>
                <a:lnTo>
                  <a:pt x="81" y="346"/>
                </a:lnTo>
                <a:lnTo>
                  <a:pt x="81" y="359"/>
                </a:lnTo>
                <a:lnTo>
                  <a:pt x="81" y="379"/>
                </a:lnTo>
                <a:lnTo>
                  <a:pt x="81" y="400"/>
                </a:lnTo>
                <a:lnTo>
                  <a:pt x="81" y="427"/>
                </a:lnTo>
                <a:lnTo>
                  <a:pt x="81" y="440"/>
                </a:lnTo>
                <a:lnTo>
                  <a:pt x="81" y="447"/>
                </a:lnTo>
                <a:lnTo>
                  <a:pt x="81" y="440"/>
                </a:lnTo>
                <a:lnTo>
                  <a:pt x="88" y="427"/>
                </a:lnTo>
                <a:lnTo>
                  <a:pt x="88" y="413"/>
                </a:lnTo>
                <a:lnTo>
                  <a:pt x="88" y="420"/>
                </a:lnTo>
                <a:lnTo>
                  <a:pt x="88" y="447"/>
                </a:lnTo>
                <a:lnTo>
                  <a:pt x="88" y="481"/>
                </a:lnTo>
                <a:lnTo>
                  <a:pt x="88" y="495"/>
                </a:lnTo>
                <a:lnTo>
                  <a:pt x="88" y="481"/>
                </a:lnTo>
                <a:lnTo>
                  <a:pt x="88" y="468"/>
                </a:lnTo>
                <a:lnTo>
                  <a:pt x="88" y="454"/>
                </a:lnTo>
                <a:lnTo>
                  <a:pt x="88" y="447"/>
                </a:lnTo>
                <a:lnTo>
                  <a:pt x="88" y="420"/>
                </a:lnTo>
                <a:lnTo>
                  <a:pt x="88" y="379"/>
                </a:lnTo>
                <a:lnTo>
                  <a:pt x="88" y="339"/>
                </a:lnTo>
                <a:lnTo>
                  <a:pt x="88" y="312"/>
                </a:lnTo>
                <a:lnTo>
                  <a:pt x="88" y="318"/>
                </a:lnTo>
                <a:lnTo>
                  <a:pt x="88" y="346"/>
                </a:lnTo>
                <a:lnTo>
                  <a:pt x="88" y="393"/>
                </a:lnTo>
                <a:lnTo>
                  <a:pt x="88" y="454"/>
                </a:lnTo>
                <a:lnTo>
                  <a:pt x="88" y="508"/>
                </a:lnTo>
                <a:lnTo>
                  <a:pt x="88" y="556"/>
                </a:lnTo>
                <a:lnTo>
                  <a:pt x="88" y="583"/>
                </a:lnTo>
                <a:lnTo>
                  <a:pt x="88" y="603"/>
                </a:lnTo>
                <a:lnTo>
                  <a:pt x="88" y="610"/>
                </a:lnTo>
                <a:lnTo>
                  <a:pt x="88" y="603"/>
                </a:lnTo>
                <a:lnTo>
                  <a:pt x="88" y="576"/>
                </a:lnTo>
                <a:lnTo>
                  <a:pt x="88" y="542"/>
                </a:lnTo>
                <a:lnTo>
                  <a:pt x="88" y="502"/>
                </a:lnTo>
                <a:lnTo>
                  <a:pt x="88" y="454"/>
                </a:lnTo>
                <a:lnTo>
                  <a:pt x="88" y="407"/>
                </a:lnTo>
                <a:lnTo>
                  <a:pt x="88" y="373"/>
                </a:lnTo>
                <a:lnTo>
                  <a:pt x="88" y="366"/>
                </a:lnTo>
                <a:lnTo>
                  <a:pt x="88" y="393"/>
                </a:lnTo>
                <a:lnTo>
                  <a:pt x="88" y="440"/>
                </a:lnTo>
                <a:lnTo>
                  <a:pt x="88" y="488"/>
                </a:lnTo>
                <a:lnTo>
                  <a:pt x="88" y="515"/>
                </a:lnTo>
                <a:lnTo>
                  <a:pt x="88" y="495"/>
                </a:lnTo>
                <a:lnTo>
                  <a:pt x="88" y="461"/>
                </a:lnTo>
                <a:lnTo>
                  <a:pt x="88" y="420"/>
                </a:lnTo>
                <a:lnTo>
                  <a:pt x="88" y="400"/>
                </a:lnTo>
                <a:lnTo>
                  <a:pt x="88" y="420"/>
                </a:lnTo>
                <a:lnTo>
                  <a:pt x="88" y="447"/>
                </a:lnTo>
                <a:lnTo>
                  <a:pt x="88" y="454"/>
                </a:lnTo>
                <a:lnTo>
                  <a:pt x="88" y="427"/>
                </a:lnTo>
                <a:lnTo>
                  <a:pt x="88" y="386"/>
                </a:lnTo>
                <a:lnTo>
                  <a:pt x="88" y="373"/>
                </a:lnTo>
                <a:lnTo>
                  <a:pt x="88" y="400"/>
                </a:lnTo>
                <a:lnTo>
                  <a:pt x="88" y="454"/>
                </a:lnTo>
                <a:lnTo>
                  <a:pt x="88" y="488"/>
                </a:lnTo>
                <a:lnTo>
                  <a:pt x="95" y="481"/>
                </a:lnTo>
                <a:lnTo>
                  <a:pt x="95" y="454"/>
                </a:lnTo>
                <a:lnTo>
                  <a:pt x="95" y="440"/>
                </a:lnTo>
                <a:lnTo>
                  <a:pt x="95" y="461"/>
                </a:lnTo>
                <a:lnTo>
                  <a:pt x="95" y="515"/>
                </a:lnTo>
                <a:lnTo>
                  <a:pt x="95" y="590"/>
                </a:lnTo>
                <a:lnTo>
                  <a:pt x="95" y="664"/>
                </a:lnTo>
                <a:lnTo>
                  <a:pt x="95" y="712"/>
                </a:lnTo>
                <a:lnTo>
                  <a:pt x="95" y="725"/>
                </a:lnTo>
                <a:lnTo>
                  <a:pt x="95" y="705"/>
                </a:lnTo>
                <a:lnTo>
                  <a:pt x="95" y="664"/>
                </a:lnTo>
                <a:lnTo>
                  <a:pt x="95" y="610"/>
                </a:lnTo>
                <a:lnTo>
                  <a:pt x="95" y="569"/>
                </a:lnTo>
                <a:lnTo>
                  <a:pt x="95" y="529"/>
                </a:lnTo>
                <a:lnTo>
                  <a:pt x="95" y="481"/>
                </a:lnTo>
                <a:lnTo>
                  <a:pt x="95" y="427"/>
                </a:lnTo>
                <a:lnTo>
                  <a:pt x="95" y="359"/>
                </a:lnTo>
                <a:lnTo>
                  <a:pt x="95" y="312"/>
                </a:lnTo>
                <a:lnTo>
                  <a:pt x="95" y="298"/>
                </a:lnTo>
                <a:lnTo>
                  <a:pt x="95" y="312"/>
                </a:lnTo>
                <a:lnTo>
                  <a:pt x="95" y="325"/>
                </a:lnTo>
                <a:lnTo>
                  <a:pt x="95" y="312"/>
                </a:lnTo>
                <a:lnTo>
                  <a:pt x="95" y="305"/>
                </a:lnTo>
                <a:lnTo>
                  <a:pt x="95" y="332"/>
                </a:lnTo>
                <a:lnTo>
                  <a:pt x="95" y="379"/>
                </a:lnTo>
                <a:lnTo>
                  <a:pt x="95" y="434"/>
                </a:lnTo>
                <a:lnTo>
                  <a:pt x="95" y="468"/>
                </a:lnTo>
                <a:lnTo>
                  <a:pt x="95" y="447"/>
                </a:lnTo>
                <a:lnTo>
                  <a:pt x="95" y="407"/>
                </a:lnTo>
                <a:lnTo>
                  <a:pt x="95" y="373"/>
                </a:lnTo>
                <a:lnTo>
                  <a:pt x="95" y="359"/>
                </a:lnTo>
                <a:lnTo>
                  <a:pt x="95" y="379"/>
                </a:lnTo>
                <a:lnTo>
                  <a:pt x="95" y="420"/>
                </a:lnTo>
                <a:lnTo>
                  <a:pt x="95" y="468"/>
                </a:lnTo>
                <a:lnTo>
                  <a:pt x="95" y="522"/>
                </a:lnTo>
                <a:lnTo>
                  <a:pt x="95" y="583"/>
                </a:lnTo>
                <a:lnTo>
                  <a:pt x="95" y="637"/>
                </a:lnTo>
                <a:lnTo>
                  <a:pt x="95" y="671"/>
                </a:lnTo>
                <a:lnTo>
                  <a:pt x="95" y="678"/>
                </a:lnTo>
                <a:lnTo>
                  <a:pt x="95" y="664"/>
                </a:lnTo>
                <a:lnTo>
                  <a:pt x="95" y="637"/>
                </a:lnTo>
                <a:lnTo>
                  <a:pt x="95" y="596"/>
                </a:lnTo>
                <a:lnTo>
                  <a:pt x="95" y="549"/>
                </a:lnTo>
                <a:lnTo>
                  <a:pt x="95" y="502"/>
                </a:lnTo>
                <a:lnTo>
                  <a:pt x="95" y="461"/>
                </a:lnTo>
                <a:lnTo>
                  <a:pt x="95" y="413"/>
                </a:lnTo>
                <a:lnTo>
                  <a:pt x="95" y="366"/>
                </a:lnTo>
                <a:lnTo>
                  <a:pt x="95" y="332"/>
                </a:lnTo>
                <a:lnTo>
                  <a:pt x="95" y="325"/>
                </a:lnTo>
                <a:lnTo>
                  <a:pt x="95" y="339"/>
                </a:lnTo>
                <a:lnTo>
                  <a:pt x="102" y="325"/>
                </a:lnTo>
                <a:lnTo>
                  <a:pt x="102" y="291"/>
                </a:lnTo>
                <a:lnTo>
                  <a:pt x="102" y="244"/>
                </a:lnTo>
                <a:lnTo>
                  <a:pt x="102" y="257"/>
                </a:lnTo>
                <a:lnTo>
                  <a:pt x="102" y="332"/>
                </a:lnTo>
                <a:lnTo>
                  <a:pt x="102" y="454"/>
                </a:lnTo>
                <a:lnTo>
                  <a:pt x="102" y="542"/>
                </a:lnTo>
                <a:lnTo>
                  <a:pt x="102" y="576"/>
                </a:lnTo>
                <a:lnTo>
                  <a:pt x="102" y="563"/>
                </a:lnTo>
                <a:lnTo>
                  <a:pt x="102" y="549"/>
                </a:lnTo>
                <a:lnTo>
                  <a:pt x="102" y="556"/>
                </a:lnTo>
                <a:lnTo>
                  <a:pt x="102" y="563"/>
                </a:lnTo>
                <a:lnTo>
                  <a:pt x="102" y="569"/>
                </a:lnTo>
                <a:lnTo>
                  <a:pt x="102" y="563"/>
                </a:lnTo>
                <a:lnTo>
                  <a:pt x="102" y="542"/>
                </a:lnTo>
                <a:lnTo>
                  <a:pt x="102" y="481"/>
                </a:lnTo>
                <a:lnTo>
                  <a:pt x="102" y="393"/>
                </a:lnTo>
                <a:lnTo>
                  <a:pt x="102" y="305"/>
                </a:lnTo>
                <a:lnTo>
                  <a:pt x="102" y="278"/>
                </a:lnTo>
                <a:lnTo>
                  <a:pt x="102" y="318"/>
                </a:lnTo>
                <a:lnTo>
                  <a:pt x="102" y="393"/>
                </a:lnTo>
                <a:lnTo>
                  <a:pt x="102" y="474"/>
                </a:lnTo>
                <a:lnTo>
                  <a:pt x="102" y="535"/>
                </a:lnTo>
                <a:lnTo>
                  <a:pt x="102" y="569"/>
                </a:lnTo>
                <a:lnTo>
                  <a:pt x="102" y="576"/>
                </a:lnTo>
                <a:lnTo>
                  <a:pt x="102" y="556"/>
                </a:lnTo>
                <a:lnTo>
                  <a:pt x="102" y="515"/>
                </a:lnTo>
                <a:lnTo>
                  <a:pt x="102" y="474"/>
                </a:lnTo>
                <a:lnTo>
                  <a:pt x="102" y="447"/>
                </a:lnTo>
                <a:lnTo>
                  <a:pt x="102" y="420"/>
                </a:lnTo>
                <a:lnTo>
                  <a:pt x="102" y="393"/>
                </a:lnTo>
                <a:lnTo>
                  <a:pt x="102" y="373"/>
                </a:lnTo>
                <a:lnTo>
                  <a:pt x="102" y="386"/>
                </a:lnTo>
                <a:lnTo>
                  <a:pt x="102" y="427"/>
                </a:lnTo>
                <a:lnTo>
                  <a:pt x="102" y="495"/>
                </a:lnTo>
                <a:lnTo>
                  <a:pt x="102" y="549"/>
                </a:lnTo>
                <a:lnTo>
                  <a:pt x="102" y="563"/>
                </a:lnTo>
                <a:lnTo>
                  <a:pt x="102" y="542"/>
                </a:lnTo>
                <a:lnTo>
                  <a:pt x="102" y="515"/>
                </a:lnTo>
                <a:lnTo>
                  <a:pt x="102" y="495"/>
                </a:lnTo>
                <a:lnTo>
                  <a:pt x="102" y="474"/>
                </a:lnTo>
                <a:lnTo>
                  <a:pt x="102" y="454"/>
                </a:lnTo>
                <a:lnTo>
                  <a:pt x="102" y="413"/>
                </a:lnTo>
                <a:lnTo>
                  <a:pt x="102" y="366"/>
                </a:lnTo>
                <a:lnTo>
                  <a:pt x="102" y="346"/>
                </a:lnTo>
                <a:lnTo>
                  <a:pt x="102" y="359"/>
                </a:lnTo>
                <a:lnTo>
                  <a:pt x="108" y="407"/>
                </a:lnTo>
                <a:lnTo>
                  <a:pt x="108" y="461"/>
                </a:lnTo>
                <a:lnTo>
                  <a:pt x="108" y="508"/>
                </a:lnTo>
                <a:lnTo>
                  <a:pt x="108" y="529"/>
                </a:lnTo>
                <a:lnTo>
                  <a:pt x="108" y="515"/>
                </a:lnTo>
                <a:lnTo>
                  <a:pt x="108" y="495"/>
                </a:lnTo>
                <a:lnTo>
                  <a:pt x="108" y="468"/>
                </a:lnTo>
                <a:lnTo>
                  <a:pt x="108" y="434"/>
                </a:lnTo>
                <a:lnTo>
                  <a:pt x="108" y="413"/>
                </a:lnTo>
                <a:lnTo>
                  <a:pt x="108" y="434"/>
                </a:lnTo>
                <a:lnTo>
                  <a:pt x="108" y="447"/>
                </a:lnTo>
                <a:lnTo>
                  <a:pt x="108" y="440"/>
                </a:lnTo>
                <a:lnTo>
                  <a:pt x="108" y="413"/>
                </a:lnTo>
                <a:lnTo>
                  <a:pt x="108" y="373"/>
                </a:lnTo>
                <a:lnTo>
                  <a:pt x="108" y="325"/>
                </a:lnTo>
                <a:lnTo>
                  <a:pt x="108" y="291"/>
                </a:lnTo>
                <a:lnTo>
                  <a:pt x="108" y="305"/>
                </a:lnTo>
                <a:lnTo>
                  <a:pt x="108" y="366"/>
                </a:lnTo>
                <a:lnTo>
                  <a:pt x="108" y="461"/>
                </a:lnTo>
                <a:lnTo>
                  <a:pt x="108" y="556"/>
                </a:lnTo>
                <a:lnTo>
                  <a:pt x="108" y="630"/>
                </a:lnTo>
                <a:lnTo>
                  <a:pt x="108" y="671"/>
                </a:lnTo>
                <a:lnTo>
                  <a:pt x="108" y="678"/>
                </a:lnTo>
                <a:lnTo>
                  <a:pt x="108" y="658"/>
                </a:lnTo>
                <a:lnTo>
                  <a:pt x="108" y="637"/>
                </a:lnTo>
                <a:lnTo>
                  <a:pt x="108" y="603"/>
                </a:lnTo>
                <a:lnTo>
                  <a:pt x="108" y="576"/>
                </a:lnTo>
                <a:lnTo>
                  <a:pt x="108" y="549"/>
                </a:lnTo>
                <a:lnTo>
                  <a:pt x="108" y="529"/>
                </a:lnTo>
                <a:lnTo>
                  <a:pt x="108" y="508"/>
                </a:lnTo>
                <a:lnTo>
                  <a:pt x="108" y="495"/>
                </a:lnTo>
                <a:lnTo>
                  <a:pt x="108" y="488"/>
                </a:lnTo>
                <a:lnTo>
                  <a:pt x="108" y="481"/>
                </a:lnTo>
                <a:lnTo>
                  <a:pt x="108" y="468"/>
                </a:lnTo>
                <a:lnTo>
                  <a:pt x="108" y="447"/>
                </a:lnTo>
                <a:lnTo>
                  <a:pt x="108" y="434"/>
                </a:lnTo>
                <a:lnTo>
                  <a:pt x="108" y="427"/>
                </a:lnTo>
                <a:lnTo>
                  <a:pt x="108" y="393"/>
                </a:lnTo>
                <a:lnTo>
                  <a:pt x="108" y="366"/>
                </a:lnTo>
                <a:lnTo>
                  <a:pt x="108" y="359"/>
                </a:lnTo>
                <a:lnTo>
                  <a:pt x="108" y="366"/>
                </a:lnTo>
                <a:lnTo>
                  <a:pt x="108" y="359"/>
                </a:lnTo>
                <a:lnTo>
                  <a:pt x="108" y="332"/>
                </a:lnTo>
                <a:lnTo>
                  <a:pt x="108" y="284"/>
                </a:lnTo>
                <a:lnTo>
                  <a:pt x="108" y="237"/>
                </a:lnTo>
                <a:lnTo>
                  <a:pt x="108" y="230"/>
                </a:lnTo>
                <a:lnTo>
                  <a:pt x="115" y="264"/>
                </a:lnTo>
                <a:lnTo>
                  <a:pt x="115" y="339"/>
                </a:lnTo>
                <a:lnTo>
                  <a:pt x="115" y="427"/>
                </a:lnTo>
                <a:lnTo>
                  <a:pt x="115" y="522"/>
                </a:lnTo>
                <a:lnTo>
                  <a:pt x="115" y="596"/>
                </a:lnTo>
                <a:lnTo>
                  <a:pt x="115" y="644"/>
                </a:lnTo>
                <a:lnTo>
                  <a:pt x="115" y="671"/>
                </a:lnTo>
                <a:lnTo>
                  <a:pt x="115" y="678"/>
                </a:lnTo>
                <a:lnTo>
                  <a:pt x="115" y="671"/>
                </a:lnTo>
                <a:lnTo>
                  <a:pt x="115" y="651"/>
                </a:lnTo>
                <a:lnTo>
                  <a:pt x="115" y="617"/>
                </a:lnTo>
                <a:lnTo>
                  <a:pt x="115" y="576"/>
                </a:lnTo>
                <a:lnTo>
                  <a:pt x="115" y="542"/>
                </a:lnTo>
                <a:lnTo>
                  <a:pt x="115" y="522"/>
                </a:lnTo>
                <a:lnTo>
                  <a:pt x="115" y="515"/>
                </a:lnTo>
                <a:lnTo>
                  <a:pt x="115" y="522"/>
                </a:lnTo>
                <a:lnTo>
                  <a:pt x="115" y="535"/>
                </a:lnTo>
                <a:lnTo>
                  <a:pt x="115" y="522"/>
                </a:lnTo>
                <a:lnTo>
                  <a:pt x="115" y="481"/>
                </a:lnTo>
                <a:lnTo>
                  <a:pt x="115" y="434"/>
                </a:lnTo>
                <a:lnTo>
                  <a:pt x="115" y="393"/>
                </a:lnTo>
                <a:lnTo>
                  <a:pt x="115" y="366"/>
                </a:lnTo>
                <a:lnTo>
                  <a:pt x="115" y="346"/>
                </a:lnTo>
                <a:lnTo>
                  <a:pt x="115" y="325"/>
                </a:lnTo>
                <a:lnTo>
                  <a:pt x="115" y="332"/>
                </a:lnTo>
                <a:lnTo>
                  <a:pt x="115" y="352"/>
                </a:lnTo>
                <a:lnTo>
                  <a:pt x="115" y="373"/>
                </a:lnTo>
                <a:lnTo>
                  <a:pt x="115" y="346"/>
                </a:lnTo>
                <a:lnTo>
                  <a:pt x="115" y="312"/>
                </a:lnTo>
                <a:lnTo>
                  <a:pt x="115" y="291"/>
                </a:lnTo>
                <a:lnTo>
                  <a:pt x="115" y="312"/>
                </a:lnTo>
                <a:lnTo>
                  <a:pt x="115" y="379"/>
                </a:lnTo>
                <a:lnTo>
                  <a:pt x="115" y="481"/>
                </a:lnTo>
                <a:lnTo>
                  <a:pt x="115" y="576"/>
                </a:lnTo>
                <a:lnTo>
                  <a:pt x="115" y="617"/>
                </a:lnTo>
                <a:lnTo>
                  <a:pt x="115" y="603"/>
                </a:lnTo>
                <a:lnTo>
                  <a:pt x="115" y="563"/>
                </a:lnTo>
                <a:lnTo>
                  <a:pt x="115" y="535"/>
                </a:lnTo>
                <a:lnTo>
                  <a:pt x="115" y="549"/>
                </a:lnTo>
                <a:lnTo>
                  <a:pt x="115" y="576"/>
                </a:lnTo>
                <a:lnTo>
                  <a:pt x="115" y="590"/>
                </a:lnTo>
                <a:lnTo>
                  <a:pt x="115" y="583"/>
                </a:lnTo>
                <a:lnTo>
                  <a:pt x="115" y="576"/>
                </a:lnTo>
                <a:lnTo>
                  <a:pt x="115" y="569"/>
                </a:lnTo>
                <a:lnTo>
                  <a:pt x="115" y="576"/>
                </a:lnTo>
                <a:lnTo>
                  <a:pt x="115" y="569"/>
                </a:lnTo>
                <a:lnTo>
                  <a:pt x="122" y="556"/>
                </a:lnTo>
                <a:lnTo>
                  <a:pt x="122" y="535"/>
                </a:lnTo>
                <a:lnTo>
                  <a:pt x="122" y="502"/>
                </a:lnTo>
                <a:lnTo>
                  <a:pt x="122" y="474"/>
                </a:lnTo>
                <a:lnTo>
                  <a:pt x="122" y="454"/>
                </a:lnTo>
                <a:lnTo>
                  <a:pt x="122" y="434"/>
                </a:lnTo>
                <a:lnTo>
                  <a:pt x="122" y="393"/>
                </a:lnTo>
                <a:lnTo>
                  <a:pt x="122" y="352"/>
                </a:lnTo>
                <a:lnTo>
                  <a:pt x="122" y="305"/>
                </a:lnTo>
                <a:lnTo>
                  <a:pt x="122" y="264"/>
                </a:lnTo>
                <a:lnTo>
                  <a:pt x="122" y="244"/>
                </a:lnTo>
                <a:lnTo>
                  <a:pt x="122" y="251"/>
                </a:lnTo>
                <a:lnTo>
                  <a:pt x="122" y="284"/>
                </a:lnTo>
                <a:lnTo>
                  <a:pt x="122" y="346"/>
                </a:lnTo>
                <a:lnTo>
                  <a:pt x="122" y="427"/>
                </a:lnTo>
                <a:lnTo>
                  <a:pt x="122" y="508"/>
                </a:lnTo>
                <a:lnTo>
                  <a:pt x="122" y="576"/>
                </a:lnTo>
                <a:lnTo>
                  <a:pt x="122" y="624"/>
                </a:lnTo>
                <a:lnTo>
                  <a:pt x="122" y="637"/>
                </a:lnTo>
                <a:lnTo>
                  <a:pt x="122" y="624"/>
                </a:lnTo>
                <a:lnTo>
                  <a:pt x="122" y="583"/>
                </a:lnTo>
                <a:lnTo>
                  <a:pt x="122" y="522"/>
                </a:lnTo>
                <a:lnTo>
                  <a:pt x="122" y="468"/>
                </a:lnTo>
                <a:lnTo>
                  <a:pt x="122" y="440"/>
                </a:lnTo>
                <a:lnTo>
                  <a:pt x="122" y="454"/>
                </a:lnTo>
                <a:lnTo>
                  <a:pt x="122" y="481"/>
                </a:lnTo>
                <a:lnTo>
                  <a:pt x="122" y="508"/>
                </a:lnTo>
                <a:lnTo>
                  <a:pt x="122" y="542"/>
                </a:lnTo>
                <a:lnTo>
                  <a:pt x="122" y="522"/>
                </a:lnTo>
                <a:lnTo>
                  <a:pt x="122" y="488"/>
                </a:lnTo>
                <a:lnTo>
                  <a:pt x="122" y="440"/>
                </a:lnTo>
                <a:lnTo>
                  <a:pt x="122" y="386"/>
                </a:lnTo>
                <a:lnTo>
                  <a:pt x="122" y="346"/>
                </a:lnTo>
                <a:lnTo>
                  <a:pt x="122" y="325"/>
                </a:lnTo>
                <a:lnTo>
                  <a:pt x="122" y="352"/>
                </a:lnTo>
                <a:lnTo>
                  <a:pt x="122" y="400"/>
                </a:lnTo>
                <a:lnTo>
                  <a:pt x="122" y="447"/>
                </a:lnTo>
                <a:lnTo>
                  <a:pt x="122" y="468"/>
                </a:lnTo>
                <a:lnTo>
                  <a:pt x="122" y="447"/>
                </a:lnTo>
                <a:lnTo>
                  <a:pt x="122" y="400"/>
                </a:lnTo>
                <a:lnTo>
                  <a:pt x="122" y="352"/>
                </a:lnTo>
                <a:lnTo>
                  <a:pt x="122" y="332"/>
                </a:lnTo>
                <a:lnTo>
                  <a:pt x="122" y="359"/>
                </a:lnTo>
                <a:lnTo>
                  <a:pt x="122" y="413"/>
                </a:lnTo>
                <a:lnTo>
                  <a:pt x="122" y="461"/>
                </a:lnTo>
                <a:lnTo>
                  <a:pt x="122" y="488"/>
                </a:lnTo>
                <a:lnTo>
                  <a:pt x="122" y="495"/>
                </a:lnTo>
                <a:lnTo>
                  <a:pt x="122" y="502"/>
                </a:lnTo>
                <a:lnTo>
                  <a:pt x="129" y="535"/>
                </a:lnTo>
                <a:lnTo>
                  <a:pt x="129" y="590"/>
                </a:lnTo>
                <a:lnTo>
                  <a:pt x="129" y="637"/>
                </a:lnTo>
                <a:lnTo>
                  <a:pt x="129" y="644"/>
                </a:lnTo>
                <a:lnTo>
                  <a:pt x="129" y="624"/>
                </a:lnTo>
                <a:lnTo>
                  <a:pt x="129" y="603"/>
                </a:lnTo>
                <a:lnTo>
                  <a:pt x="129" y="596"/>
                </a:lnTo>
                <a:lnTo>
                  <a:pt x="129" y="590"/>
                </a:lnTo>
                <a:lnTo>
                  <a:pt x="129" y="576"/>
                </a:lnTo>
                <a:lnTo>
                  <a:pt x="129" y="549"/>
                </a:lnTo>
                <a:lnTo>
                  <a:pt x="129" y="522"/>
                </a:lnTo>
                <a:lnTo>
                  <a:pt x="129" y="495"/>
                </a:lnTo>
                <a:lnTo>
                  <a:pt x="129" y="461"/>
                </a:lnTo>
                <a:lnTo>
                  <a:pt x="129" y="427"/>
                </a:lnTo>
                <a:lnTo>
                  <a:pt x="129" y="393"/>
                </a:lnTo>
                <a:lnTo>
                  <a:pt x="129" y="373"/>
                </a:lnTo>
                <a:lnTo>
                  <a:pt x="129" y="366"/>
                </a:lnTo>
                <a:lnTo>
                  <a:pt x="129" y="339"/>
                </a:lnTo>
                <a:lnTo>
                  <a:pt x="129" y="278"/>
                </a:lnTo>
                <a:lnTo>
                  <a:pt x="129" y="183"/>
                </a:lnTo>
                <a:lnTo>
                  <a:pt x="129" y="95"/>
                </a:lnTo>
                <a:lnTo>
                  <a:pt x="129" y="54"/>
                </a:lnTo>
                <a:lnTo>
                  <a:pt x="129" y="115"/>
                </a:lnTo>
                <a:lnTo>
                  <a:pt x="129" y="257"/>
                </a:lnTo>
                <a:lnTo>
                  <a:pt x="129" y="447"/>
                </a:lnTo>
                <a:lnTo>
                  <a:pt x="129" y="630"/>
                </a:lnTo>
                <a:lnTo>
                  <a:pt x="129" y="766"/>
                </a:lnTo>
                <a:lnTo>
                  <a:pt x="129" y="827"/>
                </a:lnTo>
                <a:lnTo>
                  <a:pt x="129" y="814"/>
                </a:lnTo>
                <a:lnTo>
                  <a:pt x="129" y="753"/>
                </a:lnTo>
                <a:lnTo>
                  <a:pt x="129" y="664"/>
                </a:lnTo>
                <a:lnTo>
                  <a:pt x="129" y="596"/>
                </a:lnTo>
                <a:lnTo>
                  <a:pt x="129" y="563"/>
                </a:lnTo>
                <a:lnTo>
                  <a:pt x="129" y="549"/>
                </a:lnTo>
                <a:lnTo>
                  <a:pt x="129" y="529"/>
                </a:lnTo>
                <a:lnTo>
                  <a:pt x="129" y="488"/>
                </a:lnTo>
                <a:lnTo>
                  <a:pt x="129" y="447"/>
                </a:lnTo>
                <a:lnTo>
                  <a:pt x="129" y="427"/>
                </a:lnTo>
                <a:lnTo>
                  <a:pt x="129" y="420"/>
                </a:lnTo>
                <a:lnTo>
                  <a:pt x="129" y="407"/>
                </a:lnTo>
                <a:lnTo>
                  <a:pt x="129" y="352"/>
                </a:lnTo>
                <a:lnTo>
                  <a:pt x="129" y="278"/>
                </a:lnTo>
                <a:lnTo>
                  <a:pt x="129" y="217"/>
                </a:lnTo>
                <a:lnTo>
                  <a:pt x="129" y="210"/>
                </a:lnTo>
                <a:lnTo>
                  <a:pt x="129" y="257"/>
                </a:lnTo>
                <a:lnTo>
                  <a:pt x="129" y="346"/>
                </a:lnTo>
                <a:lnTo>
                  <a:pt x="129" y="427"/>
                </a:lnTo>
                <a:lnTo>
                  <a:pt x="129" y="502"/>
                </a:lnTo>
                <a:lnTo>
                  <a:pt x="129" y="563"/>
                </a:lnTo>
                <a:lnTo>
                  <a:pt x="136" y="637"/>
                </a:lnTo>
                <a:lnTo>
                  <a:pt x="136" y="712"/>
                </a:lnTo>
                <a:lnTo>
                  <a:pt x="136" y="773"/>
                </a:lnTo>
                <a:lnTo>
                  <a:pt x="136" y="793"/>
                </a:lnTo>
                <a:lnTo>
                  <a:pt x="136" y="759"/>
                </a:lnTo>
                <a:lnTo>
                  <a:pt x="136" y="691"/>
                </a:lnTo>
                <a:lnTo>
                  <a:pt x="136" y="596"/>
                </a:lnTo>
                <a:lnTo>
                  <a:pt x="136" y="515"/>
                </a:lnTo>
                <a:lnTo>
                  <a:pt x="136" y="447"/>
                </a:lnTo>
                <a:lnTo>
                  <a:pt x="136" y="400"/>
                </a:lnTo>
                <a:lnTo>
                  <a:pt x="136" y="359"/>
                </a:lnTo>
                <a:lnTo>
                  <a:pt x="136" y="339"/>
                </a:lnTo>
                <a:lnTo>
                  <a:pt x="136" y="359"/>
                </a:lnTo>
                <a:lnTo>
                  <a:pt x="136" y="379"/>
                </a:lnTo>
                <a:lnTo>
                  <a:pt x="136" y="393"/>
                </a:lnTo>
                <a:lnTo>
                  <a:pt x="136" y="386"/>
                </a:lnTo>
                <a:lnTo>
                  <a:pt x="136" y="379"/>
                </a:lnTo>
                <a:lnTo>
                  <a:pt x="136" y="386"/>
                </a:lnTo>
                <a:lnTo>
                  <a:pt x="136" y="373"/>
                </a:lnTo>
                <a:lnTo>
                  <a:pt x="136" y="352"/>
                </a:lnTo>
                <a:lnTo>
                  <a:pt x="136" y="346"/>
                </a:lnTo>
                <a:lnTo>
                  <a:pt x="136" y="352"/>
                </a:lnTo>
                <a:lnTo>
                  <a:pt x="136" y="379"/>
                </a:lnTo>
                <a:lnTo>
                  <a:pt x="136" y="413"/>
                </a:lnTo>
                <a:lnTo>
                  <a:pt x="136" y="447"/>
                </a:lnTo>
                <a:lnTo>
                  <a:pt x="136" y="474"/>
                </a:lnTo>
                <a:lnTo>
                  <a:pt x="136" y="495"/>
                </a:lnTo>
                <a:lnTo>
                  <a:pt x="136" y="515"/>
                </a:lnTo>
                <a:lnTo>
                  <a:pt x="136" y="529"/>
                </a:lnTo>
                <a:lnTo>
                  <a:pt x="136" y="535"/>
                </a:lnTo>
                <a:lnTo>
                  <a:pt x="136" y="549"/>
                </a:lnTo>
                <a:lnTo>
                  <a:pt x="136" y="563"/>
                </a:lnTo>
                <a:lnTo>
                  <a:pt x="136" y="583"/>
                </a:lnTo>
                <a:lnTo>
                  <a:pt x="136" y="563"/>
                </a:lnTo>
                <a:lnTo>
                  <a:pt x="136" y="522"/>
                </a:lnTo>
                <a:lnTo>
                  <a:pt x="136" y="481"/>
                </a:lnTo>
                <a:lnTo>
                  <a:pt x="136" y="454"/>
                </a:lnTo>
                <a:lnTo>
                  <a:pt x="136" y="461"/>
                </a:lnTo>
                <a:lnTo>
                  <a:pt x="136" y="447"/>
                </a:lnTo>
                <a:lnTo>
                  <a:pt x="136" y="420"/>
                </a:lnTo>
                <a:lnTo>
                  <a:pt x="136" y="379"/>
                </a:lnTo>
                <a:lnTo>
                  <a:pt x="136" y="366"/>
                </a:lnTo>
                <a:lnTo>
                  <a:pt x="136" y="379"/>
                </a:lnTo>
                <a:lnTo>
                  <a:pt x="136" y="427"/>
                </a:lnTo>
                <a:lnTo>
                  <a:pt x="136" y="481"/>
                </a:lnTo>
                <a:lnTo>
                  <a:pt x="136" y="522"/>
                </a:lnTo>
                <a:lnTo>
                  <a:pt x="136" y="535"/>
                </a:lnTo>
                <a:lnTo>
                  <a:pt x="143" y="522"/>
                </a:lnTo>
                <a:lnTo>
                  <a:pt x="143" y="488"/>
                </a:lnTo>
                <a:lnTo>
                  <a:pt x="143" y="434"/>
                </a:lnTo>
                <a:lnTo>
                  <a:pt x="143" y="366"/>
                </a:lnTo>
                <a:lnTo>
                  <a:pt x="143" y="312"/>
                </a:lnTo>
                <a:lnTo>
                  <a:pt x="143" y="298"/>
                </a:lnTo>
                <a:lnTo>
                  <a:pt x="143" y="318"/>
                </a:lnTo>
                <a:lnTo>
                  <a:pt x="143" y="373"/>
                </a:lnTo>
                <a:lnTo>
                  <a:pt x="143" y="454"/>
                </a:lnTo>
                <a:lnTo>
                  <a:pt x="143" y="542"/>
                </a:lnTo>
                <a:lnTo>
                  <a:pt x="143" y="624"/>
                </a:lnTo>
                <a:lnTo>
                  <a:pt x="143" y="685"/>
                </a:lnTo>
                <a:lnTo>
                  <a:pt x="143" y="712"/>
                </a:lnTo>
                <a:lnTo>
                  <a:pt x="143" y="705"/>
                </a:lnTo>
                <a:lnTo>
                  <a:pt x="143" y="678"/>
                </a:lnTo>
                <a:lnTo>
                  <a:pt x="143" y="644"/>
                </a:lnTo>
                <a:lnTo>
                  <a:pt x="143" y="583"/>
                </a:lnTo>
                <a:lnTo>
                  <a:pt x="143" y="502"/>
                </a:lnTo>
                <a:lnTo>
                  <a:pt x="143" y="400"/>
                </a:lnTo>
                <a:lnTo>
                  <a:pt x="143" y="305"/>
                </a:lnTo>
                <a:lnTo>
                  <a:pt x="143" y="244"/>
                </a:lnTo>
                <a:lnTo>
                  <a:pt x="143" y="237"/>
                </a:lnTo>
                <a:lnTo>
                  <a:pt x="143" y="291"/>
                </a:lnTo>
                <a:lnTo>
                  <a:pt x="143" y="373"/>
                </a:lnTo>
                <a:lnTo>
                  <a:pt x="143" y="447"/>
                </a:lnTo>
                <a:lnTo>
                  <a:pt x="143" y="502"/>
                </a:lnTo>
                <a:lnTo>
                  <a:pt x="143" y="515"/>
                </a:lnTo>
                <a:lnTo>
                  <a:pt x="143" y="508"/>
                </a:lnTo>
                <a:lnTo>
                  <a:pt x="143" y="495"/>
                </a:lnTo>
                <a:lnTo>
                  <a:pt x="143" y="481"/>
                </a:lnTo>
                <a:lnTo>
                  <a:pt x="143" y="474"/>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79" name="Freeform 63"/>
          <p:cNvSpPr>
            <a:spLocks/>
          </p:cNvSpPr>
          <p:nvPr/>
        </p:nvSpPr>
        <p:spPr bwMode="auto">
          <a:xfrm>
            <a:off x="2298700" y="1570038"/>
            <a:ext cx="420688" cy="1408113"/>
          </a:xfrm>
          <a:custGeom>
            <a:avLst/>
            <a:gdLst>
              <a:gd name="T0" fmla="*/ 0 w 149"/>
              <a:gd name="T1" fmla="*/ 251 h 719"/>
              <a:gd name="T2" fmla="*/ 6 w 149"/>
              <a:gd name="T3" fmla="*/ 299 h 719"/>
              <a:gd name="T4" fmla="*/ 6 w 149"/>
              <a:gd name="T5" fmla="*/ 367 h 719"/>
              <a:gd name="T6" fmla="*/ 13 w 149"/>
              <a:gd name="T7" fmla="*/ 333 h 719"/>
              <a:gd name="T8" fmla="*/ 13 w 149"/>
              <a:gd name="T9" fmla="*/ 333 h 719"/>
              <a:gd name="T10" fmla="*/ 13 w 149"/>
              <a:gd name="T11" fmla="*/ 292 h 719"/>
              <a:gd name="T12" fmla="*/ 20 w 149"/>
              <a:gd name="T13" fmla="*/ 374 h 719"/>
              <a:gd name="T14" fmla="*/ 20 w 149"/>
              <a:gd name="T15" fmla="*/ 516 h 719"/>
              <a:gd name="T16" fmla="*/ 20 w 149"/>
              <a:gd name="T17" fmla="*/ 353 h 719"/>
              <a:gd name="T18" fmla="*/ 27 w 149"/>
              <a:gd name="T19" fmla="*/ 448 h 719"/>
              <a:gd name="T20" fmla="*/ 27 w 149"/>
              <a:gd name="T21" fmla="*/ 319 h 719"/>
              <a:gd name="T22" fmla="*/ 27 w 149"/>
              <a:gd name="T23" fmla="*/ 299 h 719"/>
              <a:gd name="T24" fmla="*/ 34 w 149"/>
              <a:gd name="T25" fmla="*/ 75 h 719"/>
              <a:gd name="T26" fmla="*/ 34 w 149"/>
              <a:gd name="T27" fmla="*/ 89 h 719"/>
              <a:gd name="T28" fmla="*/ 40 w 149"/>
              <a:gd name="T29" fmla="*/ 536 h 719"/>
              <a:gd name="T30" fmla="*/ 40 w 149"/>
              <a:gd name="T31" fmla="*/ 299 h 719"/>
              <a:gd name="T32" fmla="*/ 40 w 149"/>
              <a:gd name="T33" fmla="*/ 489 h 719"/>
              <a:gd name="T34" fmla="*/ 47 w 149"/>
              <a:gd name="T35" fmla="*/ 197 h 719"/>
              <a:gd name="T36" fmla="*/ 47 w 149"/>
              <a:gd name="T37" fmla="*/ 611 h 719"/>
              <a:gd name="T38" fmla="*/ 47 w 149"/>
              <a:gd name="T39" fmla="*/ 306 h 719"/>
              <a:gd name="T40" fmla="*/ 54 w 149"/>
              <a:gd name="T41" fmla="*/ 306 h 719"/>
              <a:gd name="T42" fmla="*/ 54 w 149"/>
              <a:gd name="T43" fmla="*/ 279 h 719"/>
              <a:gd name="T44" fmla="*/ 54 w 149"/>
              <a:gd name="T45" fmla="*/ 421 h 719"/>
              <a:gd name="T46" fmla="*/ 61 w 149"/>
              <a:gd name="T47" fmla="*/ 455 h 719"/>
              <a:gd name="T48" fmla="*/ 61 w 149"/>
              <a:gd name="T49" fmla="*/ 333 h 719"/>
              <a:gd name="T50" fmla="*/ 68 w 149"/>
              <a:gd name="T51" fmla="*/ 312 h 719"/>
              <a:gd name="T52" fmla="*/ 68 w 149"/>
              <a:gd name="T53" fmla="*/ 177 h 719"/>
              <a:gd name="T54" fmla="*/ 68 w 149"/>
              <a:gd name="T55" fmla="*/ 279 h 719"/>
              <a:gd name="T56" fmla="*/ 74 w 149"/>
              <a:gd name="T57" fmla="*/ 428 h 719"/>
              <a:gd name="T58" fmla="*/ 74 w 149"/>
              <a:gd name="T59" fmla="*/ 292 h 719"/>
              <a:gd name="T60" fmla="*/ 74 w 149"/>
              <a:gd name="T61" fmla="*/ 374 h 719"/>
              <a:gd name="T62" fmla="*/ 81 w 149"/>
              <a:gd name="T63" fmla="*/ 319 h 719"/>
              <a:gd name="T64" fmla="*/ 81 w 149"/>
              <a:gd name="T65" fmla="*/ 279 h 719"/>
              <a:gd name="T66" fmla="*/ 88 w 149"/>
              <a:gd name="T67" fmla="*/ 584 h 719"/>
              <a:gd name="T68" fmla="*/ 88 w 149"/>
              <a:gd name="T69" fmla="*/ 360 h 719"/>
              <a:gd name="T70" fmla="*/ 88 w 149"/>
              <a:gd name="T71" fmla="*/ 333 h 719"/>
              <a:gd name="T72" fmla="*/ 95 w 149"/>
              <a:gd name="T73" fmla="*/ 360 h 719"/>
              <a:gd name="T74" fmla="*/ 95 w 149"/>
              <a:gd name="T75" fmla="*/ 319 h 719"/>
              <a:gd name="T76" fmla="*/ 95 w 149"/>
              <a:gd name="T77" fmla="*/ 380 h 719"/>
              <a:gd name="T78" fmla="*/ 102 w 149"/>
              <a:gd name="T79" fmla="*/ 95 h 719"/>
              <a:gd name="T80" fmla="*/ 102 w 149"/>
              <a:gd name="T81" fmla="*/ 448 h 719"/>
              <a:gd name="T82" fmla="*/ 108 w 149"/>
              <a:gd name="T83" fmla="*/ 509 h 719"/>
              <a:gd name="T84" fmla="*/ 108 w 149"/>
              <a:gd name="T85" fmla="*/ 184 h 719"/>
              <a:gd name="T86" fmla="*/ 108 w 149"/>
              <a:gd name="T87" fmla="*/ 272 h 719"/>
              <a:gd name="T88" fmla="*/ 115 w 149"/>
              <a:gd name="T89" fmla="*/ 190 h 719"/>
              <a:gd name="T90" fmla="*/ 115 w 149"/>
              <a:gd name="T91" fmla="*/ 285 h 719"/>
              <a:gd name="T92" fmla="*/ 115 w 149"/>
              <a:gd name="T93" fmla="*/ 401 h 719"/>
              <a:gd name="T94" fmla="*/ 122 w 149"/>
              <a:gd name="T95" fmla="*/ 421 h 719"/>
              <a:gd name="T96" fmla="*/ 122 w 149"/>
              <a:gd name="T97" fmla="*/ 279 h 719"/>
              <a:gd name="T98" fmla="*/ 122 w 149"/>
              <a:gd name="T99" fmla="*/ 292 h 719"/>
              <a:gd name="T100" fmla="*/ 129 w 149"/>
              <a:gd name="T101" fmla="*/ 279 h 719"/>
              <a:gd name="T102" fmla="*/ 129 w 149"/>
              <a:gd name="T103" fmla="*/ 489 h 719"/>
              <a:gd name="T104" fmla="*/ 136 w 149"/>
              <a:gd name="T105" fmla="*/ 306 h 719"/>
              <a:gd name="T106" fmla="*/ 136 w 149"/>
              <a:gd name="T107" fmla="*/ 89 h 719"/>
              <a:gd name="T108" fmla="*/ 136 w 149"/>
              <a:gd name="T109" fmla="*/ 211 h 719"/>
              <a:gd name="T110" fmla="*/ 142 w 149"/>
              <a:gd name="T111" fmla="*/ 265 h 719"/>
              <a:gd name="T112" fmla="*/ 142 w 149"/>
              <a:gd name="T113" fmla="*/ 380 h 719"/>
              <a:gd name="T114" fmla="*/ 142 w 149"/>
              <a:gd name="T115" fmla="*/ 475 h 719"/>
              <a:gd name="T116" fmla="*/ 149 w 149"/>
              <a:gd name="T117" fmla="*/ 326 h 719"/>
              <a:gd name="T118" fmla="*/ 149 w 149"/>
              <a:gd name="T119" fmla="*/ 36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9" h="719">
                <a:moveTo>
                  <a:pt x="0" y="346"/>
                </a:moveTo>
                <a:lnTo>
                  <a:pt x="0" y="340"/>
                </a:lnTo>
                <a:lnTo>
                  <a:pt x="0" y="346"/>
                </a:lnTo>
                <a:lnTo>
                  <a:pt x="0" y="353"/>
                </a:lnTo>
                <a:lnTo>
                  <a:pt x="0" y="360"/>
                </a:lnTo>
                <a:lnTo>
                  <a:pt x="0" y="353"/>
                </a:lnTo>
                <a:lnTo>
                  <a:pt x="0" y="326"/>
                </a:lnTo>
                <a:lnTo>
                  <a:pt x="0" y="292"/>
                </a:lnTo>
                <a:lnTo>
                  <a:pt x="0" y="272"/>
                </a:lnTo>
                <a:lnTo>
                  <a:pt x="0" y="292"/>
                </a:lnTo>
                <a:lnTo>
                  <a:pt x="0" y="333"/>
                </a:lnTo>
                <a:lnTo>
                  <a:pt x="0" y="380"/>
                </a:lnTo>
                <a:lnTo>
                  <a:pt x="0" y="401"/>
                </a:lnTo>
                <a:lnTo>
                  <a:pt x="0" y="374"/>
                </a:lnTo>
                <a:lnTo>
                  <a:pt x="0" y="326"/>
                </a:lnTo>
                <a:lnTo>
                  <a:pt x="0" y="272"/>
                </a:lnTo>
                <a:lnTo>
                  <a:pt x="0" y="251"/>
                </a:lnTo>
                <a:lnTo>
                  <a:pt x="0" y="285"/>
                </a:lnTo>
                <a:lnTo>
                  <a:pt x="0" y="346"/>
                </a:lnTo>
                <a:lnTo>
                  <a:pt x="6" y="394"/>
                </a:lnTo>
                <a:lnTo>
                  <a:pt x="6" y="407"/>
                </a:lnTo>
                <a:lnTo>
                  <a:pt x="6" y="380"/>
                </a:lnTo>
                <a:lnTo>
                  <a:pt x="6" y="353"/>
                </a:lnTo>
                <a:lnTo>
                  <a:pt x="6" y="340"/>
                </a:lnTo>
                <a:lnTo>
                  <a:pt x="6" y="346"/>
                </a:lnTo>
                <a:lnTo>
                  <a:pt x="6" y="367"/>
                </a:lnTo>
                <a:lnTo>
                  <a:pt x="6" y="387"/>
                </a:lnTo>
                <a:lnTo>
                  <a:pt x="6" y="407"/>
                </a:lnTo>
                <a:lnTo>
                  <a:pt x="6" y="421"/>
                </a:lnTo>
                <a:lnTo>
                  <a:pt x="6" y="435"/>
                </a:lnTo>
                <a:lnTo>
                  <a:pt x="6" y="421"/>
                </a:lnTo>
                <a:lnTo>
                  <a:pt x="6" y="394"/>
                </a:lnTo>
                <a:lnTo>
                  <a:pt x="6" y="346"/>
                </a:lnTo>
                <a:lnTo>
                  <a:pt x="6" y="299"/>
                </a:lnTo>
                <a:lnTo>
                  <a:pt x="6" y="279"/>
                </a:lnTo>
                <a:lnTo>
                  <a:pt x="6" y="272"/>
                </a:lnTo>
                <a:lnTo>
                  <a:pt x="6" y="285"/>
                </a:lnTo>
                <a:lnTo>
                  <a:pt x="6" y="292"/>
                </a:lnTo>
                <a:lnTo>
                  <a:pt x="6" y="299"/>
                </a:lnTo>
                <a:lnTo>
                  <a:pt x="6" y="306"/>
                </a:lnTo>
                <a:lnTo>
                  <a:pt x="6" y="299"/>
                </a:lnTo>
                <a:lnTo>
                  <a:pt x="6" y="285"/>
                </a:lnTo>
                <a:lnTo>
                  <a:pt x="6" y="258"/>
                </a:lnTo>
                <a:lnTo>
                  <a:pt x="6" y="245"/>
                </a:lnTo>
                <a:lnTo>
                  <a:pt x="6" y="258"/>
                </a:lnTo>
                <a:lnTo>
                  <a:pt x="6" y="299"/>
                </a:lnTo>
                <a:lnTo>
                  <a:pt x="6" y="353"/>
                </a:lnTo>
                <a:lnTo>
                  <a:pt x="6" y="401"/>
                </a:lnTo>
                <a:lnTo>
                  <a:pt x="6" y="421"/>
                </a:lnTo>
                <a:lnTo>
                  <a:pt x="6" y="407"/>
                </a:lnTo>
                <a:lnTo>
                  <a:pt x="6" y="367"/>
                </a:lnTo>
                <a:lnTo>
                  <a:pt x="6" y="306"/>
                </a:lnTo>
                <a:lnTo>
                  <a:pt x="6" y="231"/>
                </a:lnTo>
                <a:lnTo>
                  <a:pt x="6" y="184"/>
                </a:lnTo>
                <a:lnTo>
                  <a:pt x="6" y="177"/>
                </a:lnTo>
                <a:lnTo>
                  <a:pt x="6" y="224"/>
                </a:lnTo>
                <a:lnTo>
                  <a:pt x="6" y="292"/>
                </a:lnTo>
                <a:lnTo>
                  <a:pt x="6" y="353"/>
                </a:lnTo>
                <a:lnTo>
                  <a:pt x="6" y="387"/>
                </a:lnTo>
                <a:lnTo>
                  <a:pt x="6" y="414"/>
                </a:lnTo>
                <a:lnTo>
                  <a:pt x="6" y="441"/>
                </a:lnTo>
                <a:lnTo>
                  <a:pt x="6" y="462"/>
                </a:lnTo>
                <a:lnTo>
                  <a:pt x="6" y="468"/>
                </a:lnTo>
                <a:lnTo>
                  <a:pt x="13" y="441"/>
                </a:lnTo>
                <a:lnTo>
                  <a:pt x="13" y="380"/>
                </a:lnTo>
                <a:lnTo>
                  <a:pt x="13" y="326"/>
                </a:lnTo>
                <a:lnTo>
                  <a:pt x="13" y="306"/>
                </a:lnTo>
                <a:lnTo>
                  <a:pt x="13" y="333"/>
                </a:lnTo>
                <a:lnTo>
                  <a:pt x="13" y="374"/>
                </a:lnTo>
                <a:lnTo>
                  <a:pt x="13" y="407"/>
                </a:lnTo>
                <a:lnTo>
                  <a:pt x="13" y="448"/>
                </a:lnTo>
                <a:lnTo>
                  <a:pt x="13" y="475"/>
                </a:lnTo>
                <a:lnTo>
                  <a:pt x="13" y="496"/>
                </a:lnTo>
                <a:lnTo>
                  <a:pt x="13" y="475"/>
                </a:lnTo>
                <a:lnTo>
                  <a:pt x="13" y="441"/>
                </a:lnTo>
                <a:lnTo>
                  <a:pt x="13" y="394"/>
                </a:lnTo>
                <a:lnTo>
                  <a:pt x="13" y="346"/>
                </a:lnTo>
                <a:lnTo>
                  <a:pt x="13" y="285"/>
                </a:lnTo>
                <a:lnTo>
                  <a:pt x="13" y="238"/>
                </a:lnTo>
                <a:lnTo>
                  <a:pt x="13" y="211"/>
                </a:lnTo>
                <a:lnTo>
                  <a:pt x="13" y="224"/>
                </a:lnTo>
                <a:lnTo>
                  <a:pt x="13" y="265"/>
                </a:lnTo>
                <a:lnTo>
                  <a:pt x="13" y="319"/>
                </a:lnTo>
                <a:lnTo>
                  <a:pt x="13" y="360"/>
                </a:lnTo>
                <a:lnTo>
                  <a:pt x="13" y="333"/>
                </a:lnTo>
                <a:lnTo>
                  <a:pt x="13" y="285"/>
                </a:lnTo>
                <a:lnTo>
                  <a:pt x="13" y="245"/>
                </a:lnTo>
                <a:lnTo>
                  <a:pt x="13" y="218"/>
                </a:lnTo>
                <a:lnTo>
                  <a:pt x="13" y="211"/>
                </a:lnTo>
                <a:lnTo>
                  <a:pt x="13" y="218"/>
                </a:lnTo>
                <a:lnTo>
                  <a:pt x="13" y="211"/>
                </a:lnTo>
                <a:lnTo>
                  <a:pt x="13" y="204"/>
                </a:lnTo>
                <a:lnTo>
                  <a:pt x="13" y="218"/>
                </a:lnTo>
                <a:lnTo>
                  <a:pt x="13" y="258"/>
                </a:lnTo>
                <a:lnTo>
                  <a:pt x="13" y="326"/>
                </a:lnTo>
                <a:lnTo>
                  <a:pt x="13" y="394"/>
                </a:lnTo>
                <a:lnTo>
                  <a:pt x="13" y="435"/>
                </a:lnTo>
                <a:lnTo>
                  <a:pt x="13" y="448"/>
                </a:lnTo>
                <a:lnTo>
                  <a:pt x="13" y="421"/>
                </a:lnTo>
                <a:lnTo>
                  <a:pt x="13" y="374"/>
                </a:lnTo>
                <a:lnTo>
                  <a:pt x="13" y="319"/>
                </a:lnTo>
                <a:lnTo>
                  <a:pt x="13" y="292"/>
                </a:lnTo>
                <a:lnTo>
                  <a:pt x="13" y="306"/>
                </a:lnTo>
                <a:lnTo>
                  <a:pt x="13" y="312"/>
                </a:lnTo>
                <a:lnTo>
                  <a:pt x="13" y="306"/>
                </a:lnTo>
                <a:lnTo>
                  <a:pt x="13" y="319"/>
                </a:lnTo>
                <a:lnTo>
                  <a:pt x="13" y="353"/>
                </a:lnTo>
                <a:lnTo>
                  <a:pt x="13" y="394"/>
                </a:lnTo>
                <a:lnTo>
                  <a:pt x="13" y="414"/>
                </a:lnTo>
                <a:lnTo>
                  <a:pt x="13" y="407"/>
                </a:lnTo>
                <a:lnTo>
                  <a:pt x="20" y="401"/>
                </a:lnTo>
                <a:lnTo>
                  <a:pt x="20" y="414"/>
                </a:lnTo>
                <a:lnTo>
                  <a:pt x="20" y="428"/>
                </a:lnTo>
                <a:lnTo>
                  <a:pt x="20" y="435"/>
                </a:lnTo>
                <a:lnTo>
                  <a:pt x="20" y="428"/>
                </a:lnTo>
                <a:lnTo>
                  <a:pt x="20" y="435"/>
                </a:lnTo>
                <a:lnTo>
                  <a:pt x="20" y="421"/>
                </a:lnTo>
                <a:lnTo>
                  <a:pt x="20" y="407"/>
                </a:lnTo>
                <a:lnTo>
                  <a:pt x="20" y="374"/>
                </a:lnTo>
                <a:lnTo>
                  <a:pt x="20" y="340"/>
                </a:lnTo>
                <a:lnTo>
                  <a:pt x="20" y="285"/>
                </a:lnTo>
                <a:lnTo>
                  <a:pt x="20" y="231"/>
                </a:lnTo>
                <a:lnTo>
                  <a:pt x="20" y="177"/>
                </a:lnTo>
                <a:lnTo>
                  <a:pt x="20" y="123"/>
                </a:lnTo>
                <a:lnTo>
                  <a:pt x="20" y="82"/>
                </a:lnTo>
                <a:lnTo>
                  <a:pt x="20" y="68"/>
                </a:lnTo>
                <a:lnTo>
                  <a:pt x="20" y="95"/>
                </a:lnTo>
                <a:lnTo>
                  <a:pt x="20" y="170"/>
                </a:lnTo>
                <a:lnTo>
                  <a:pt x="20" y="258"/>
                </a:lnTo>
                <a:lnTo>
                  <a:pt x="20" y="333"/>
                </a:lnTo>
                <a:lnTo>
                  <a:pt x="20" y="380"/>
                </a:lnTo>
                <a:lnTo>
                  <a:pt x="20" y="414"/>
                </a:lnTo>
                <a:lnTo>
                  <a:pt x="20" y="455"/>
                </a:lnTo>
                <a:lnTo>
                  <a:pt x="20" y="489"/>
                </a:lnTo>
                <a:lnTo>
                  <a:pt x="20" y="509"/>
                </a:lnTo>
                <a:lnTo>
                  <a:pt x="20" y="516"/>
                </a:lnTo>
                <a:lnTo>
                  <a:pt x="20" y="502"/>
                </a:lnTo>
                <a:lnTo>
                  <a:pt x="20" y="482"/>
                </a:lnTo>
                <a:lnTo>
                  <a:pt x="20" y="448"/>
                </a:lnTo>
                <a:lnTo>
                  <a:pt x="20" y="394"/>
                </a:lnTo>
                <a:lnTo>
                  <a:pt x="20" y="340"/>
                </a:lnTo>
                <a:lnTo>
                  <a:pt x="20" y="299"/>
                </a:lnTo>
                <a:lnTo>
                  <a:pt x="20" y="292"/>
                </a:lnTo>
                <a:lnTo>
                  <a:pt x="20" y="306"/>
                </a:lnTo>
                <a:lnTo>
                  <a:pt x="20" y="319"/>
                </a:lnTo>
                <a:lnTo>
                  <a:pt x="20" y="312"/>
                </a:lnTo>
                <a:lnTo>
                  <a:pt x="20" y="306"/>
                </a:lnTo>
                <a:lnTo>
                  <a:pt x="20" y="319"/>
                </a:lnTo>
                <a:lnTo>
                  <a:pt x="20" y="340"/>
                </a:lnTo>
                <a:lnTo>
                  <a:pt x="20" y="367"/>
                </a:lnTo>
                <a:lnTo>
                  <a:pt x="20" y="387"/>
                </a:lnTo>
                <a:lnTo>
                  <a:pt x="20" y="380"/>
                </a:lnTo>
                <a:lnTo>
                  <a:pt x="20" y="353"/>
                </a:lnTo>
                <a:lnTo>
                  <a:pt x="20" y="306"/>
                </a:lnTo>
                <a:lnTo>
                  <a:pt x="20" y="251"/>
                </a:lnTo>
                <a:lnTo>
                  <a:pt x="20" y="184"/>
                </a:lnTo>
                <a:lnTo>
                  <a:pt x="20" y="95"/>
                </a:lnTo>
                <a:lnTo>
                  <a:pt x="27" y="21"/>
                </a:lnTo>
                <a:lnTo>
                  <a:pt x="27" y="0"/>
                </a:lnTo>
                <a:lnTo>
                  <a:pt x="27" y="75"/>
                </a:lnTo>
                <a:lnTo>
                  <a:pt x="27" y="224"/>
                </a:lnTo>
                <a:lnTo>
                  <a:pt x="27" y="394"/>
                </a:lnTo>
                <a:lnTo>
                  <a:pt x="27" y="530"/>
                </a:lnTo>
                <a:lnTo>
                  <a:pt x="27" y="591"/>
                </a:lnTo>
                <a:lnTo>
                  <a:pt x="27" y="611"/>
                </a:lnTo>
                <a:lnTo>
                  <a:pt x="27" y="604"/>
                </a:lnTo>
                <a:lnTo>
                  <a:pt x="27" y="591"/>
                </a:lnTo>
                <a:lnTo>
                  <a:pt x="27" y="550"/>
                </a:lnTo>
                <a:lnTo>
                  <a:pt x="27" y="502"/>
                </a:lnTo>
                <a:lnTo>
                  <a:pt x="27" y="448"/>
                </a:lnTo>
                <a:lnTo>
                  <a:pt x="27" y="394"/>
                </a:lnTo>
                <a:lnTo>
                  <a:pt x="27" y="346"/>
                </a:lnTo>
                <a:lnTo>
                  <a:pt x="27" y="312"/>
                </a:lnTo>
                <a:lnTo>
                  <a:pt x="27" y="285"/>
                </a:lnTo>
                <a:lnTo>
                  <a:pt x="27" y="265"/>
                </a:lnTo>
                <a:lnTo>
                  <a:pt x="27" y="251"/>
                </a:lnTo>
                <a:lnTo>
                  <a:pt x="27" y="258"/>
                </a:lnTo>
                <a:lnTo>
                  <a:pt x="27" y="265"/>
                </a:lnTo>
                <a:lnTo>
                  <a:pt x="27" y="251"/>
                </a:lnTo>
                <a:lnTo>
                  <a:pt x="27" y="231"/>
                </a:lnTo>
                <a:lnTo>
                  <a:pt x="27" y="184"/>
                </a:lnTo>
                <a:lnTo>
                  <a:pt x="27" y="143"/>
                </a:lnTo>
                <a:lnTo>
                  <a:pt x="27" y="116"/>
                </a:lnTo>
                <a:lnTo>
                  <a:pt x="27" y="129"/>
                </a:lnTo>
                <a:lnTo>
                  <a:pt x="27" y="163"/>
                </a:lnTo>
                <a:lnTo>
                  <a:pt x="27" y="231"/>
                </a:lnTo>
                <a:lnTo>
                  <a:pt x="27" y="319"/>
                </a:lnTo>
                <a:lnTo>
                  <a:pt x="27" y="428"/>
                </a:lnTo>
                <a:lnTo>
                  <a:pt x="27" y="523"/>
                </a:lnTo>
                <a:lnTo>
                  <a:pt x="27" y="591"/>
                </a:lnTo>
                <a:lnTo>
                  <a:pt x="27" y="611"/>
                </a:lnTo>
                <a:lnTo>
                  <a:pt x="27" y="591"/>
                </a:lnTo>
                <a:lnTo>
                  <a:pt x="27" y="543"/>
                </a:lnTo>
                <a:lnTo>
                  <a:pt x="27" y="475"/>
                </a:lnTo>
                <a:lnTo>
                  <a:pt x="27" y="394"/>
                </a:lnTo>
                <a:lnTo>
                  <a:pt x="27" y="319"/>
                </a:lnTo>
                <a:lnTo>
                  <a:pt x="27" y="279"/>
                </a:lnTo>
                <a:lnTo>
                  <a:pt x="27" y="265"/>
                </a:lnTo>
                <a:lnTo>
                  <a:pt x="27" y="258"/>
                </a:lnTo>
                <a:lnTo>
                  <a:pt x="27" y="251"/>
                </a:lnTo>
                <a:lnTo>
                  <a:pt x="27" y="245"/>
                </a:lnTo>
                <a:lnTo>
                  <a:pt x="27" y="251"/>
                </a:lnTo>
                <a:lnTo>
                  <a:pt x="27" y="265"/>
                </a:lnTo>
                <a:lnTo>
                  <a:pt x="27" y="299"/>
                </a:lnTo>
                <a:lnTo>
                  <a:pt x="27" y="340"/>
                </a:lnTo>
                <a:lnTo>
                  <a:pt x="34" y="387"/>
                </a:lnTo>
                <a:lnTo>
                  <a:pt x="34" y="421"/>
                </a:lnTo>
                <a:lnTo>
                  <a:pt x="34" y="428"/>
                </a:lnTo>
                <a:lnTo>
                  <a:pt x="34" y="414"/>
                </a:lnTo>
                <a:lnTo>
                  <a:pt x="34" y="407"/>
                </a:lnTo>
                <a:lnTo>
                  <a:pt x="34" y="394"/>
                </a:lnTo>
                <a:lnTo>
                  <a:pt x="34" y="367"/>
                </a:lnTo>
                <a:lnTo>
                  <a:pt x="34" y="340"/>
                </a:lnTo>
                <a:lnTo>
                  <a:pt x="34" y="319"/>
                </a:lnTo>
                <a:lnTo>
                  <a:pt x="34" y="292"/>
                </a:lnTo>
                <a:lnTo>
                  <a:pt x="34" y="245"/>
                </a:lnTo>
                <a:lnTo>
                  <a:pt x="34" y="163"/>
                </a:lnTo>
                <a:lnTo>
                  <a:pt x="34" y="68"/>
                </a:lnTo>
                <a:lnTo>
                  <a:pt x="34" y="7"/>
                </a:lnTo>
                <a:lnTo>
                  <a:pt x="34" y="0"/>
                </a:lnTo>
                <a:lnTo>
                  <a:pt x="34" y="75"/>
                </a:lnTo>
                <a:lnTo>
                  <a:pt x="34" y="204"/>
                </a:lnTo>
                <a:lnTo>
                  <a:pt x="34" y="346"/>
                </a:lnTo>
                <a:lnTo>
                  <a:pt x="34" y="489"/>
                </a:lnTo>
                <a:lnTo>
                  <a:pt x="34" y="597"/>
                </a:lnTo>
                <a:lnTo>
                  <a:pt x="34" y="679"/>
                </a:lnTo>
                <a:lnTo>
                  <a:pt x="34" y="719"/>
                </a:lnTo>
                <a:lnTo>
                  <a:pt x="34" y="706"/>
                </a:lnTo>
                <a:lnTo>
                  <a:pt x="34" y="652"/>
                </a:lnTo>
                <a:lnTo>
                  <a:pt x="34" y="563"/>
                </a:lnTo>
                <a:lnTo>
                  <a:pt x="34" y="468"/>
                </a:lnTo>
                <a:lnTo>
                  <a:pt x="34" y="387"/>
                </a:lnTo>
                <a:lnTo>
                  <a:pt x="34" y="319"/>
                </a:lnTo>
                <a:lnTo>
                  <a:pt x="34" y="245"/>
                </a:lnTo>
                <a:lnTo>
                  <a:pt x="34" y="156"/>
                </a:lnTo>
                <a:lnTo>
                  <a:pt x="34" y="82"/>
                </a:lnTo>
                <a:lnTo>
                  <a:pt x="34" y="55"/>
                </a:lnTo>
                <a:lnTo>
                  <a:pt x="34" y="89"/>
                </a:lnTo>
                <a:lnTo>
                  <a:pt x="34" y="150"/>
                </a:lnTo>
                <a:lnTo>
                  <a:pt x="34" y="218"/>
                </a:lnTo>
                <a:lnTo>
                  <a:pt x="34" y="265"/>
                </a:lnTo>
                <a:lnTo>
                  <a:pt x="34" y="306"/>
                </a:lnTo>
                <a:lnTo>
                  <a:pt x="34" y="346"/>
                </a:lnTo>
                <a:lnTo>
                  <a:pt x="34" y="387"/>
                </a:lnTo>
                <a:lnTo>
                  <a:pt x="34" y="407"/>
                </a:lnTo>
                <a:lnTo>
                  <a:pt x="34" y="401"/>
                </a:lnTo>
                <a:lnTo>
                  <a:pt x="34" y="367"/>
                </a:lnTo>
                <a:lnTo>
                  <a:pt x="34" y="333"/>
                </a:lnTo>
                <a:lnTo>
                  <a:pt x="34" y="326"/>
                </a:lnTo>
                <a:lnTo>
                  <a:pt x="34" y="360"/>
                </a:lnTo>
                <a:lnTo>
                  <a:pt x="34" y="407"/>
                </a:lnTo>
                <a:lnTo>
                  <a:pt x="34" y="468"/>
                </a:lnTo>
                <a:lnTo>
                  <a:pt x="34" y="516"/>
                </a:lnTo>
                <a:lnTo>
                  <a:pt x="34" y="543"/>
                </a:lnTo>
                <a:lnTo>
                  <a:pt x="40" y="536"/>
                </a:lnTo>
                <a:lnTo>
                  <a:pt x="40" y="489"/>
                </a:lnTo>
                <a:lnTo>
                  <a:pt x="40" y="414"/>
                </a:lnTo>
                <a:lnTo>
                  <a:pt x="40" y="326"/>
                </a:lnTo>
                <a:lnTo>
                  <a:pt x="40" y="251"/>
                </a:lnTo>
                <a:lnTo>
                  <a:pt x="40" y="211"/>
                </a:lnTo>
                <a:lnTo>
                  <a:pt x="40" y="204"/>
                </a:lnTo>
                <a:lnTo>
                  <a:pt x="40" y="224"/>
                </a:lnTo>
                <a:lnTo>
                  <a:pt x="40" y="251"/>
                </a:lnTo>
                <a:lnTo>
                  <a:pt x="40" y="285"/>
                </a:lnTo>
                <a:lnTo>
                  <a:pt x="40" y="333"/>
                </a:lnTo>
                <a:lnTo>
                  <a:pt x="40" y="394"/>
                </a:lnTo>
                <a:lnTo>
                  <a:pt x="40" y="435"/>
                </a:lnTo>
                <a:lnTo>
                  <a:pt x="40" y="441"/>
                </a:lnTo>
                <a:lnTo>
                  <a:pt x="40" y="407"/>
                </a:lnTo>
                <a:lnTo>
                  <a:pt x="40" y="360"/>
                </a:lnTo>
                <a:lnTo>
                  <a:pt x="40" y="319"/>
                </a:lnTo>
                <a:lnTo>
                  <a:pt x="40" y="299"/>
                </a:lnTo>
                <a:lnTo>
                  <a:pt x="40" y="292"/>
                </a:lnTo>
                <a:lnTo>
                  <a:pt x="40" y="306"/>
                </a:lnTo>
                <a:lnTo>
                  <a:pt x="40" y="299"/>
                </a:lnTo>
                <a:lnTo>
                  <a:pt x="40" y="272"/>
                </a:lnTo>
                <a:lnTo>
                  <a:pt x="40" y="218"/>
                </a:lnTo>
                <a:lnTo>
                  <a:pt x="40" y="156"/>
                </a:lnTo>
                <a:lnTo>
                  <a:pt x="40" y="116"/>
                </a:lnTo>
                <a:lnTo>
                  <a:pt x="40" y="109"/>
                </a:lnTo>
                <a:lnTo>
                  <a:pt x="40" y="150"/>
                </a:lnTo>
                <a:lnTo>
                  <a:pt x="40" y="197"/>
                </a:lnTo>
                <a:lnTo>
                  <a:pt x="40" y="251"/>
                </a:lnTo>
                <a:lnTo>
                  <a:pt x="40" y="306"/>
                </a:lnTo>
                <a:lnTo>
                  <a:pt x="40" y="353"/>
                </a:lnTo>
                <a:lnTo>
                  <a:pt x="40" y="394"/>
                </a:lnTo>
                <a:lnTo>
                  <a:pt x="40" y="428"/>
                </a:lnTo>
                <a:lnTo>
                  <a:pt x="40" y="462"/>
                </a:lnTo>
                <a:lnTo>
                  <a:pt x="40" y="489"/>
                </a:lnTo>
                <a:lnTo>
                  <a:pt x="40" y="502"/>
                </a:lnTo>
                <a:lnTo>
                  <a:pt x="40" y="496"/>
                </a:lnTo>
                <a:lnTo>
                  <a:pt x="40" y="475"/>
                </a:lnTo>
                <a:lnTo>
                  <a:pt x="40" y="441"/>
                </a:lnTo>
                <a:lnTo>
                  <a:pt x="40" y="421"/>
                </a:lnTo>
                <a:lnTo>
                  <a:pt x="40" y="428"/>
                </a:lnTo>
                <a:lnTo>
                  <a:pt x="40" y="448"/>
                </a:lnTo>
                <a:lnTo>
                  <a:pt x="40" y="462"/>
                </a:lnTo>
                <a:lnTo>
                  <a:pt x="40" y="448"/>
                </a:lnTo>
                <a:lnTo>
                  <a:pt x="40" y="414"/>
                </a:lnTo>
                <a:lnTo>
                  <a:pt x="40" y="387"/>
                </a:lnTo>
                <a:lnTo>
                  <a:pt x="40" y="360"/>
                </a:lnTo>
                <a:lnTo>
                  <a:pt x="40" y="346"/>
                </a:lnTo>
                <a:lnTo>
                  <a:pt x="47" y="326"/>
                </a:lnTo>
                <a:lnTo>
                  <a:pt x="47" y="285"/>
                </a:lnTo>
                <a:lnTo>
                  <a:pt x="47" y="231"/>
                </a:lnTo>
                <a:lnTo>
                  <a:pt x="47" y="197"/>
                </a:lnTo>
                <a:lnTo>
                  <a:pt x="47" y="238"/>
                </a:lnTo>
                <a:lnTo>
                  <a:pt x="47" y="292"/>
                </a:lnTo>
                <a:lnTo>
                  <a:pt x="47" y="333"/>
                </a:lnTo>
                <a:lnTo>
                  <a:pt x="47" y="340"/>
                </a:lnTo>
                <a:lnTo>
                  <a:pt x="47" y="333"/>
                </a:lnTo>
                <a:lnTo>
                  <a:pt x="47" y="340"/>
                </a:lnTo>
                <a:lnTo>
                  <a:pt x="47" y="319"/>
                </a:lnTo>
                <a:lnTo>
                  <a:pt x="47" y="279"/>
                </a:lnTo>
                <a:lnTo>
                  <a:pt x="47" y="224"/>
                </a:lnTo>
                <a:lnTo>
                  <a:pt x="47" y="177"/>
                </a:lnTo>
                <a:lnTo>
                  <a:pt x="47" y="150"/>
                </a:lnTo>
                <a:lnTo>
                  <a:pt x="47" y="177"/>
                </a:lnTo>
                <a:lnTo>
                  <a:pt x="47" y="224"/>
                </a:lnTo>
                <a:lnTo>
                  <a:pt x="47" y="312"/>
                </a:lnTo>
                <a:lnTo>
                  <a:pt x="47" y="428"/>
                </a:lnTo>
                <a:lnTo>
                  <a:pt x="47" y="536"/>
                </a:lnTo>
                <a:lnTo>
                  <a:pt x="47" y="611"/>
                </a:lnTo>
                <a:lnTo>
                  <a:pt x="47" y="645"/>
                </a:lnTo>
                <a:lnTo>
                  <a:pt x="47" y="618"/>
                </a:lnTo>
                <a:lnTo>
                  <a:pt x="47" y="557"/>
                </a:lnTo>
                <a:lnTo>
                  <a:pt x="47" y="468"/>
                </a:lnTo>
                <a:lnTo>
                  <a:pt x="47" y="374"/>
                </a:lnTo>
                <a:lnTo>
                  <a:pt x="47" y="299"/>
                </a:lnTo>
                <a:lnTo>
                  <a:pt x="47" y="258"/>
                </a:lnTo>
                <a:lnTo>
                  <a:pt x="47" y="251"/>
                </a:lnTo>
                <a:lnTo>
                  <a:pt x="47" y="265"/>
                </a:lnTo>
                <a:lnTo>
                  <a:pt x="47" y="285"/>
                </a:lnTo>
                <a:lnTo>
                  <a:pt x="47" y="306"/>
                </a:lnTo>
                <a:lnTo>
                  <a:pt x="47" y="326"/>
                </a:lnTo>
                <a:lnTo>
                  <a:pt x="47" y="346"/>
                </a:lnTo>
                <a:lnTo>
                  <a:pt x="47" y="353"/>
                </a:lnTo>
                <a:lnTo>
                  <a:pt x="47" y="346"/>
                </a:lnTo>
                <a:lnTo>
                  <a:pt x="47" y="333"/>
                </a:lnTo>
                <a:lnTo>
                  <a:pt x="47" y="306"/>
                </a:lnTo>
                <a:lnTo>
                  <a:pt x="47" y="285"/>
                </a:lnTo>
                <a:lnTo>
                  <a:pt x="47" y="272"/>
                </a:lnTo>
                <a:lnTo>
                  <a:pt x="47" y="285"/>
                </a:lnTo>
                <a:lnTo>
                  <a:pt x="47" y="299"/>
                </a:lnTo>
                <a:lnTo>
                  <a:pt x="47" y="312"/>
                </a:lnTo>
                <a:lnTo>
                  <a:pt x="47" y="292"/>
                </a:lnTo>
                <a:lnTo>
                  <a:pt x="47" y="251"/>
                </a:lnTo>
                <a:lnTo>
                  <a:pt x="47" y="211"/>
                </a:lnTo>
                <a:lnTo>
                  <a:pt x="54" y="251"/>
                </a:lnTo>
                <a:lnTo>
                  <a:pt x="54" y="306"/>
                </a:lnTo>
                <a:lnTo>
                  <a:pt x="54" y="340"/>
                </a:lnTo>
                <a:lnTo>
                  <a:pt x="54" y="312"/>
                </a:lnTo>
                <a:lnTo>
                  <a:pt x="54" y="251"/>
                </a:lnTo>
                <a:lnTo>
                  <a:pt x="54" y="177"/>
                </a:lnTo>
                <a:lnTo>
                  <a:pt x="54" y="150"/>
                </a:lnTo>
                <a:lnTo>
                  <a:pt x="54" y="204"/>
                </a:lnTo>
                <a:lnTo>
                  <a:pt x="54" y="306"/>
                </a:lnTo>
                <a:lnTo>
                  <a:pt x="54" y="421"/>
                </a:lnTo>
                <a:lnTo>
                  <a:pt x="54" y="509"/>
                </a:lnTo>
                <a:lnTo>
                  <a:pt x="54" y="563"/>
                </a:lnTo>
                <a:lnTo>
                  <a:pt x="54" y="597"/>
                </a:lnTo>
                <a:lnTo>
                  <a:pt x="54" y="618"/>
                </a:lnTo>
                <a:lnTo>
                  <a:pt x="54" y="625"/>
                </a:lnTo>
                <a:lnTo>
                  <a:pt x="54" y="611"/>
                </a:lnTo>
                <a:lnTo>
                  <a:pt x="54" y="570"/>
                </a:lnTo>
                <a:lnTo>
                  <a:pt x="54" y="509"/>
                </a:lnTo>
                <a:lnTo>
                  <a:pt x="54" y="441"/>
                </a:lnTo>
                <a:lnTo>
                  <a:pt x="54" y="380"/>
                </a:lnTo>
                <a:lnTo>
                  <a:pt x="54" y="333"/>
                </a:lnTo>
                <a:lnTo>
                  <a:pt x="54" y="299"/>
                </a:lnTo>
                <a:lnTo>
                  <a:pt x="54" y="272"/>
                </a:lnTo>
                <a:lnTo>
                  <a:pt x="54" y="258"/>
                </a:lnTo>
                <a:lnTo>
                  <a:pt x="54" y="265"/>
                </a:lnTo>
                <a:lnTo>
                  <a:pt x="54" y="279"/>
                </a:lnTo>
                <a:lnTo>
                  <a:pt x="54" y="285"/>
                </a:lnTo>
                <a:lnTo>
                  <a:pt x="54" y="292"/>
                </a:lnTo>
                <a:lnTo>
                  <a:pt x="54" y="299"/>
                </a:lnTo>
                <a:lnTo>
                  <a:pt x="54" y="292"/>
                </a:lnTo>
                <a:lnTo>
                  <a:pt x="54" y="285"/>
                </a:lnTo>
                <a:lnTo>
                  <a:pt x="54" y="279"/>
                </a:lnTo>
                <a:lnTo>
                  <a:pt x="54" y="251"/>
                </a:lnTo>
                <a:lnTo>
                  <a:pt x="54" y="211"/>
                </a:lnTo>
                <a:lnTo>
                  <a:pt x="54" y="177"/>
                </a:lnTo>
                <a:lnTo>
                  <a:pt x="54" y="156"/>
                </a:lnTo>
                <a:lnTo>
                  <a:pt x="54" y="177"/>
                </a:lnTo>
                <a:lnTo>
                  <a:pt x="54" y="218"/>
                </a:lnTo>
                <a:lnTo>
                  <a:pt x="54" y="265"/>
                </a:lnTo>
                <a:lnTo>
                  <a:pt x="54" y="312"/>
                </a:lnTo>
                <a:lnTo>
                  <a:pt x="54" y="353"/>
                </a:lnTo>
                <a:lnTo>
                  <a:pt x="54" y="394"/>
                </a:lnTo>
                <a:lnTo>
                  <a:pt x="54" y="421"/>
                </a:lnTo>
                <a:lnTo>
                  <a:pt x="54" y="435"/>
                </a:lnTo>
                <a:lnTo>
                  <a:pt x="54" y="428"/>
                </a:lnTo>
                <a:lnTo>
                  <a:pt x="54" y="414"/>
                </a:lnTo>
                <a:lnTo>
                  <a:pt x="54" y="394"/>
                </a:lnTo>
                <a:lnTo>
                  <a:pt x="61" y="367"/>
                </a:lnTo>
                <a:lnTo>
                  <a:pt x="61" y="346"/>
                </a:lnTo>
                <a:lnTo>
                  <a:pt x="61" y="333"/>
                </a:lnTo>
                <a:lnTo>
                  <a:pt x="61" y="299"/>
                </a:lnTo>
                <a:lnTo>
                  <a:pt x="61" y="251"/>
                </a:lnTo>
                <a:lnTo>
                  <a:pt x="61" y="218"/>
                </a:lnTo>
                <a:lnTo>
                  <a:pt x="61" y="231"/>
                </a:lnTo>
                <a:lnTo>
                  <a:pt x="61" y="279"/>
                </a:lnTo>
                <a:lnTo>
                  <a:pt x="61" y="340"/>
                </a:lnTo>
                <a:lnTo>
                  <a:pt x="61" y="401"/>
                </a:lnTo>
                <a:lnTo>
                  <a:pt x="61" y="441"/>
                </a:lnTo>
                <a:lnTo>
                  <a:pt x="61" y="468"/>
                </a:lnTo>
                <a:lnTo>
                  <a:pt x="61" y="455"/>
                </a:lnTo>
                <a:lnTo>
                  <a:pt x="61" y="435"/>
                </a:lnTo>
                <a:lnTo>
                  <a:pt x="61" y="394"/>
                </a:lnTo>
                <a:lnTo>
                  <a:pt x="61" y="346"/>
                </a:lnTo>
                <a:lnTo>
                  <a:pt x="61" y="312"/>
                </a:lnTo>
                <a:lnTo>
                  <a:pt x="61" y="299"/>
                </a:lnTo>
                <a:lnTo>
                  <a:pt x="61" y="312"/>
                </a:lnTo>
                <a:lnTo>
                  <a:pt x="61" y="333"/>
                </a:lnTo>
                <a:lnTo>
                  <a:pt x="61" y="360"/>
                </a:lnTo>
                <a:lnTo>
                  <a:pt x="61" y="367"/>
                </a:lnTo>
                <a:lnTo>
                  <a:pt x="61" y="346"/>
                </a:lnTo>
                <a:lnTo>
                  <a:pt x="61" y="319"/>
                </a:lnTo>
                <a:lnTo>
                  <a:pt x="61" y="285"/>
                </a:lnTo>
                <a:lnTo>
                  <a:pt x="61" y="279"/>
                </a:lnTo>
                <a:lnTo>
                  <a:pt x="61" y="292"/>
                </a:lnTo>
                <a:lnTo>
                  <a:pt x="61" y="312"/>
                </a:lnTo>
                <a:lnTo>
                  <a:pt x="61" y="326"/>
                </a:lnTo>
                <a:lnTo>
                  <a:pt x="61" y="333"/>
                </a:lnTo>
                <a:lnTo>
                  <a:pt x="61" y="340"/>
                </a:lnTo>
                <a:lnTo>
                  <a:pt x="61" y="346"/>
                </a:lnTo>
                <a:lnTo>
                  <a:pt x="61" y="340"/>
                </a:lnTo>
                <a:lnTo>
                  <a:pt x="61" y="333"/>
                </a:lnTo>
                <a:lnTo>
                  <a:pt x="61" y="326"/>
                </a:lnTo>
                <a:lnTo>
                  <a:pt x="61" y="312"/>
                </a:lnTo>
                <a:lnTo>
                  <a:pt x="61" y="292"/>
                </a:lnTo>
                <a:lnTo>
                  <a:pt x="61" y="279"/>
                </a:lnTo>
                <a:lnTo>
                  <a:pt x="61" y="272"/>
                </a:lnTo>
                <a:lnTo>
                  <a:pt x="61" y="279"/>
                </a:lnTo>
                <a:lnTo>
                  <a:pt x="61" y="292"/>
                </a:lnTo>
                <a:lnTo>
                  <a:pt x="61" y="306"/>
                </a:lnTo>
                <a:lnTo>
                  <a:pt x="61" y="312"/>
                </a:lnTo>
                <a:lnTo>
                  <a:pt x="61" y="319"/>
                </a:lnTo>
                <a:lnTo>
                  <a:pt x="61" y="312"/>
                </a:lnTo>
                <a:lnTo>
                  <a:pt x="61" y="306"/>
                </a:lnTo>
                <a:lnTo>
                  <a:pt x="68" y="312"/>
                </a:lnTo>
                <a:lnTo>
                  <a:pt x="68" y="319"/>
                </a:lnTo>
                <a:lnTo>
                  <a:pt x="68" y="346"/>
                </a:lnTo>
                <a:lnTo>
                  <a:pt x="68" y="374"/>
                </a:lnTo>
                <a:lnTo>
                  <a:pt x="68" y="387"/>
                </a:lnTo>
                <a:lnTo>
                  <a:pt x="68" y="394"/>
                </a:lnTo>
                <a:lnTo>
                  <a:pt x="68" y="421"/>
                </a:lnTo>
                <a:lnTo>
                  <a:pt x="68" y="448"/>
                </a:lnTo>
                <a:lnTo>
                  <a:pt x="68" y="462"/>
                </a:lnTo>
                <a:lnTo>
                  <a:pt x="68" y="468"/>
                </a:lnTo>
                <a:lnTo>
                  <a:pt x="68" y="462"/>
                </a:lnTo>
                <a:lnTo>
                  <a:pt x="68" y="441"/>
                </a:lnTo>
                <a:lnTo>
                  <a:pt x="68" y="407"/>
                </a:lnTo>
                <a:lnTo>
                  <a:pt x="68" y="367"/>
                </a:lnTo>
                <a:lnTo>
                  <a:pt x="68" y="319"/>
                </a:lnTo>
                <a:lnTo>
                  <a:pt x="68" y="272"/>
                </a:lnTo>
                <a:lnTo>
                  <a:pt x="68" y="218"/>
                </a:lnTo>
                <a:lnTo>
                  <a:pt x="68" y="177"/>
                </a:lnTo>
                <a:lnTo>
                  <a:pt x="68" y="163"/>
                </a:lnTo>
                <a:lnTo>
                  <a:pt x="68" y="184"/>
                </a:lnTo>
                <a:lnTo>
                  <a:pt x="68" y="197"/>
                </a:lnTo>
                <a:lnTo>
                  <a:pt x="68" y="204"/>
                </a:lnTo>
                <a:lnTo>
                  <a:pt x="68" y="224"/>
                </a:lnTo>
                <a:lnTo>
                  <a:pt x="68" y="265"/>
                </a:lnTo>
                <a:lnTo>
                  <a:pt x="68" y="326"/>
                </a:lnTo>
                <a:lnTo>
                  <a:pt x="68" y="394"/>
                </a:lnTo>
                <a:lnTo>
                  <a:pt x="68" y="455"/>
                </a:lnTo>
                <a:lnTo>
                  <a:pt x="68" y="509"/>
                </a:lnTo>
                <a:lnTo>
                  <a:pt x="68" y="543"/>
                </a:lnTo>
                <a:lnTo>
                  <a:pt x="68" y="516"/>
                </a:lnTo>
                <a:lnTo>
                  <a:pt x="68" y="475"/>
                </a:lnTo>
                <a:lnTo>
                  <a:pt x="68" y="428"/>
                </a:lnTo>
                <a:lnTo>
                  <a:pt x="68" y="380"/>
                </a:lnTo>
                <a:lnTo>
                  <a:pt x="68" y="333"/>
                </a:lnTo>
                <a:lnTo>
                  <a:pt x="68" y="279"/>
                </a:lnTo>
                <a:lnTo>
                  <a:pt x="68" y="218"/>
                </a:lnTo>
                <a:lnTo>
                  <a:pt x="68" y="156"/>
                </a:lnTo>
                <a:lnTo>
                  <a:pt x="68" y="116"/>
                </a:lnTo>
                <a:lnTo>
                  <a:pt x="68" y="102"/>
                </a:lnTo>
                <a:lnTo>
                  <a:pt x="68" y="116"/>
                </a:lnTo>
                <a:lnTo>
                  <a:pt x="68" y="156"/>
                </a:lnTo>
                <a:lnTo>
                  <a:pt x="68" y="211"/>
                </a:lnTo>
                <a:lnTo>
                  <a:pt x="68" y="285"/>
                </a:lnTo>
                <a:lnTo>
                  <a:pt x="68" y="360"/>
                </a:lnTo>
                <a:lnTo>
                  <a:pt x="68" y="435"/>
                </a:lnTo>
                <a:lnTo>
                  <a:pt x="68" y="489"/>
                </a:lnTo>
                <a:lnTo>
                  <a:pt x="74" y="516"/>
                </a:lnTo>
                <a:lnTo>
                  <a:pt x="74" y="502"/>
                </a:lnTo>
                <a:lnTo>
                  <a:pt x="74" y="482"/>
                </a:lnTo>
                <a:lnTo>
                  <a:pt x="74" y="462"/>
                </a:lnTo>
                <a:lnTo>
                  <a:pt x="74" y="448"/>
                </a:lnTo>
                <a:lnTo>
                  <a:pt x="74" y="428"/>
                </a:lnTo>
                <a:lnTo>
                  <a:pt x="74" y="394"/>
                </a:lnTo>
                <a:lnTo>
                  <a:pt x="74" y="360"/>
                </a:lnTo>
                <a:lnTo>
                  <a:pt x="74" y="333"/>
                </a:lnTo>
                <a:lnTo>
                  <a:pt x="74" y="340"/>
                </a:lnTo>
                <a:lnTo>
                  <a:pt x="74" y="326"/>
                </a:lnTo>
                <a:lnTo>
                  <a:pt x="74" y="299"/>
                </a:lnTo>
                <a:lnTo>
                  <a:pt x="74" y="265"/>
                </a:lnTo>
                <a:lnTo>
                  <a:pt x="74" y="245"/>
                </a:lnTo>
                <a:lnTo>
                  <a:pt x="74" y="265"/>
                </a:lnTo>
                <a:lnTo>
                  <a:pt x="74" y="285"/>
                </a:lnTo>
                <a:lnTo>
                  <a:pt x="74" y="306"/>
                </a:lnTo>
                <a:lnTo>
                  <a:pt x="74" y="319"/>
                </a:lnTo>
                <a:lnTo>
                  <a:pt x="74" y="312"/>
                </a:lnTo>
                <a:lnTo>
                  <a:pt x="74" y="306"/>
                </a:lnTo>
                <a:lnTo>
                  <a:pt x="74" y="292"/>
                </a:lnTo>
                <a:lnTo>
                  <a:pt x="74" y="285"/>
                </a:lnTo>
                <a:lnTo>
                  <a:pt x="74" y="292"/>
                </a:lnTo>
                <a:lnTo>
                  <a:pt x="74" y="312"/>
                </a:lnTo>
                <a:lnTo>
                  <a:pt x="74" y="340"/>
                </a:lnTo>
                <a:lnTo>
                  <a:pt x="74" y="367"/>
                </a:lnTo>
                <a:lnTo>
                  <a:pt x="74" y="380"/>
                </a:lnTo>
                <a:lnTo>
                  <a:pt x="74" y="367"/>
                </a:lnTo>
                <a:lnTo>
                  <a:pt x="74" y="353"/>
                </a:lnTo>
                <a:lnTo>
                  <a:pt x="74" y="333"/>
                </a:lnTo>
                <a:lnTo>
                  <a:pt x="74" y="312"/>
                </a:lnTo>
                <a:lnTo>
                  <a:pt x="74" y="299"/>
                </a:lnTo>
                <a:lnTo>
                  <a:pt x="74" y="292"/>
                </a:lnTo>
                <a:lnTo>
                  <a:pt x="74" y="299"/>
                </a:lnTo>
                <a:lnTo>
                  <a:pt x="74" y="326"/>
                </a:lnTo>
                <a:lnTo>
                  <a:pt x="74" y="360"/>
                </a:lnTo>
                <a:lnTo>
                  <a:pt x="74" y="394"/>
                </a:lnTo>
                <a:lnTo>
                  <a:pt x="74" y="407"/>
                </a:lnTo>
                <a:lnTo>
                  <a:pt x="74" y="394"/>
                </a:lnTo>
                <a:lnTo>
                  <a:pt x="74" y="374"/>
                </a:lnTo>
                <a:lnTo>
                  <a:pt x="74" y="367"/>
                </a:lnTo>
                <a:lnTo>
                  <a:pt x="74" y="374"/>
                </a:lnTo>
                <a:lnTo>
                  <a:pt x="81" y="380"/>
                </a:lnTo>
                <a:lnTo>
                  <a:pt x="81" y="387"/>
                </a:lnTo>
                <a:lnTo>
                  <a:pt x="81" y="401"/>
                </a:lnTo>
                <a:lnTo>
                  <a:pt x="81" y="407"/>
                </a:lnTo>
                <a:lnTo>
                  <a:pt x="81" y="394"/>
                </a:lnTo>
                <a:lnTo>
                  <a:pt x="81" y="360"/>
                </a:lnTo>
                <a:lnTo>
                  <a:pt x="81" y="312"/>
                </a:lnTo>
                <a:lnTo>
                  <a:pt x="81" y="245"/>
                </a:lnTo>
                <a:lnTo>
                  <a:pt x="81" y="184"/>
                </a:lnTo>
                <a:lnTo>
                  <a:pt x="81" y="143"/>
                </a:lnTo>
                <a:lnTo>
                  <a:pt x="81" y="150"/>
                </a:lnTo>
                <a:lnTo>
                  <a:pt x="81" y="204"/>
                </a:lnTo>
                <a:lnTo>
                  <a:pt x="81" y="279"/>
                </a:lnTo>
                <a:lnTo>
                  <a:pt x="81" y="326"/>
                </a:lnTo>
                <a:lnTo>
                  <a:pt x="81" y="319"/>
                </a:lnTo>
                <a:lnTo>
                  <a:pt x="81" y="272"/>
                </a:lnTo>
                <a:lnTo>
                  <a:pt x="81" y="224"/>
                </a:lnTo>
                <a:lnTo>
                  <a:pt x="81" y="265"/>
                </a:lnTo>
                <a:lnTo>
                  <a:pt x="81" y="340"/>
                </a:lnTo>
                <a:lnTo>
                  <a:pt x="81" y="421"/>
                </a:lnTo>
                <a:lnTo>
                  <a:pt x="81" y="496"/>
                </a:lnTo>
                <a:lnTo>
                  <a:pt x="81" y="550"/>
                </a:lnTo>
                <a:lnTo>
                  <a:pt x="81" y="577"/>
                </a:lnTo>
                <a:lnTo>
                  <a:pt x="81" y="557"/>
                </a:lnTo>
                <a:lnTo>
                  <a:pt x="81" y="523"/>
                </a:lnTo>
                <a:lnTo>
                  <a:pt x="81" y="475"/>
                </a:lnTo>
                <a:lnTo>
                  <a:pt x="81" y="421"/>
                </a:lnTo>
                <a:lnTo>
                  <a:pt x="81" y="367"/>
                </a:lnTo>
                <a:lnTo>
                  <a:pt x="81" y="326"/>
                </a:lnTo>
                <a:lnTo>
                  <a:pt x="81" y="299"/>
                </a:lnTo>
                <a:lnTo>
                  <a:pt x="81" y="285"/>
                </a:lnTo>
                <a:lnTo>
                  <a:pt x="81" y="279"/>
                </a:lnTo>
                <a:lnTo>
                  <a:pt x="81" y="285"/>
                </a:lnTo>
                <a:lnTo>
                  <a:pt x="81" y="299"/>
                </a:lnTo>
                <a:lnTo>
                  <a:pt x="81" y="285"/>
                </a:lnTo>
                <a:lnTo>
                  <a:pt x="81" y="265"/>
                </a:lnTo>
                <a:lnTo>
                  <a:pt x="81" y="245"/>
                </a:lnTo>
                <a:lnTo>
                  <a:pt x="81" y="238"/>
                </a:lnTo>
                <a:lnTo>
                  <a:pt x="81" y="224"/>
                </a:lnTo>
                <a:lnTo>
                  <a:pt x="81" y="197"/>
                </a:lnTo>
                <a:lnTo>
                  <a:pt x="81" y="150"/>
                </a:lnTo>
                <a:lnTo>
                  <a:pt x="81" y="123"/>
                </a:lnTo>
                <a:lnTo>
                  <a:pt x="81" y="150"/>
                </a:lnTo>
                <a:lnTo>
                  <a:pt x="81" y="231"/>
                </a:lnTo>
                <a:lnTo>
                  <a:pt x="81" y="340"/>
                </a:lnTo>
                <a:lnTo>
                  <a:pt x="81" y="441"/>
                </a:lnTo>
                <a:lnTo>
                  <a:pt x="81" y="516"/>
                </a:lnTo>
                <a:lnTo>
                  <a:pt x="88" y="563"/>
                </a:lnTo>
                <a:lnTo>
                  <a:pt x="88" y="584"/>
                </a:lnTo>
                <a:lnTo>
                  <a:pt x="88" y="570"/>
                </a:lnTo>
                <a:lnTo>
                  <a:pt x="88" y="536"/>
                </a:lnTo>
                <a:lnTo>
                  <a:pt x="88" y="475"/>
                </a:lnTo>
                <a:lnTo>
                  <a:pt x="88" y="407"/>
                </a:lnTo>
                <a:lnTo>
                  <a:pt x="88" y="346"/>
                </a:lnTo>
                <a:lnTo>
                  <a:pt x="88" y="306"/>
                </a:lnTo>
                <a:lnTo>
                  <a:pt x="88" y="279"/>
                </a:lnTo>
                <a:lnTo>
                  <a:pt x="88" y="265"/>
                </a:lnTo>
                <a:lnTo>
                  <a:pt x="88" y="258"/>
                </a:lnTo>
                <a:lnTo>
                  <a:pt x="88" y="251"/>
                </a:lnTo>
                <a:lnTo>
                  <a:pt x="88" y="258"/>
                </a:lnTo>
                <a:lnTo>
                  <a:pt x="88" y="251"/>
                </a:lnTo>
                <a:lnTo>
                  <a:pt x="88" y="238"/>
                </a:lnTo>
                <a:lnTo>
                  <a:pt x="88" y="218"/>
                </a:lnTo>
                <a:lnTo>
                  <a:pt x="88" y="245"/>
                </a:lnTo>
                <a:lnTo>
                  <a:pt x="88" y="292"/>
                </a:lnTo>
                <a:lnTo>
                  <a:pt x="88" y="360"/>
                </a:lnTo>
                <a:lnTo>
                  <a:pt x="88" y="414"/>
                </a:lnTo>
                <a:lnTo>
                  <a:pt x="88" y="441"/>
                </a:lnTo>
                <a:lnTo>
                  <a:pt x="88" y="448"/>
                </a:lnTo>
                <a:lnTo>
                  <a:pt x="88" y="435"/>
                </a:lnTo>
                <a:lnTo>
                  <a:pt x="88" y="414"/>
                </a:lnTo>
                <a:lnTo>
                  <a:pt x="88" y="387"/>
                </a:lnTo>
                <a:lnTo>
                  <a:pt x="88" y="367"/>
                </a:lnTo>
                <a:lnTo>
                  <a:pt x="88" y="353"/>
                </a:lnTo>
                <a:lnTo>
                  <a:pt x="88" y="340"/>
                </a:lnTo>
                <a:lnTo>
                  <a:pt x="88" y="326"/>
                </a:lnTo>
                <a:lnTo>
                  <a:pt x="88" y="299"/>
                </a:lnTo>
                <a:lnTo>
                  <a:pt x="88" y="272"/>
                </a:lnTo>
                <a:lnTo>
                  <a:pt x="88" y="265"/>
                </a:lnTo>
                <a:lnTo>
                  <a:pt x="88" y="279"/>
                </a:lnTo>
                <a:lnTo>
                  <a:pt x="88" y="292"/>
                </a:lnTo>
                <a:lnTo>
                  <a:pt x="88" y="306"/>
                </a:lnTo>
                <a:lnTo>
                  <a:pt x="88" y="333"/>
                </a:lnTo>
                <a:lnTo>
                  <a:pt x="88" y="367"/>
                </a:lnTo>
                <a:lnTo>
                  <a:pt x="88" y="394"/>
                </a:lnTo>
                <a:lnTo>
                  <a:pt x="88" y="421"/>
                </a:lnTo>
                <a:lnTo>
                  <a:pt x="88" y="401"/>
                </a:lnTo>
                <a:lnTo>
                  <a:pt x="88" y="374"/>
                </a:lnTo>
                <a:lnTo>
                  <a:pt x="88" y="346"/>
                </a:lnTo>
                <a:lnTo>
                  <a:pt x="88" y="326"/>
                </a:lnTo>
                <a:lnTo>
                  <a:pt x="88" y="333"/>
                </a:lnTo>
                <a:lnTo>
                  <a:pt x="88" y="346"/>
                </a:lnTo>
                <a:lnTo>
                  <a:pt x="88" y="360"/>
                </a:lnTo>
                <a:lnTo>
                  <a:pt x="88" y="380"/>
                </a:lnTo>
                <a:lnTo>
                  <a:pt x="95" y="394"/>
                </a:lnTo>
                <a:lnTo>
                  <a:pt x="95" y="414"/>
                </a:lnTo>
                <a:lnTo>
                  <a:pt x="95" y="428"/>
                </a:lnTo>
                <a:lnTo>
                  <a:pt x="95" y="414"/>
                </a:lnTo>
                <a:lnTo>
                  <a:pt x="95" y="387"/>
                </a:lnTo>
                <a:lnTo>
                  <a:pt x="95" y="360"/>
                </a:lnTo>
                <a:lnTo>
                  <a:pt x="95" y="326"/>
                </a:lnTo>
                <a:lnTo>
                  <a:pt x="95" y="279"/>
                </a:lnTo>
                <a:lnTo>
                  <a:pt x="95" y="224"/>
                </a:lnTo>
                <a:lnTo>
                  <a:pt x="95" y="177"/>
                </a:lnTo>
                <a:lnTo>
                  <a:pt x="95" y="170"/>
                </a:lnTo>
                <a:lnTo>
                  <a:pt x="95" y="224"/>
                </a:lnTo>
                <a:lnTo>
                  <a:pt x="95" y="299"/>
                </a:lnTo>
                <a:lnTo>
                  <a:pt x="95" y="360"/>
                </a:lnTo>
                <a:lnTo>
                  <a:pt x="95" y="394"/>
                </a:lnTo>
                <a:lnTo>
                  <a:pt x="95" y="387"/>
                </a:lnTo>
                <a:lnTo>
                  <a:pt x="95" y="380"/>
                </a:lnTo>
                <a:lnTo>
                  <a:pt x="95" y="374"/>
                </a:lnTo>
                <a:lnTo>
                  <a:pt x="95" y="367"/>
                </a:lnTo>
                <a:lnTo>
                  <a:pt x="95" y="360"/>
                </a:lnTo>
                <a:lnTo>
                  <a:pt x="95" y="353"/>
                </a:lnTo>
                <a:lnTo>
                  <a:pt x="95" y="340"/>
                </a:lnTo>
                <a:lnTo>
                  <a:pt x="95" y="319"/>
                </a:lnTo>
                <a:lnTo>
                  <a:pt x="95" y="292"/>
                </a:lnTo>
                <a:lnTo>
                  <a:pt x="95" y="272"/>
                </a:lnTo>
                <a:lnTo>
                  <a:pt x="95" y="258"/>
                </a:lnTo>
                <a:lnTo>
                  <a:pt x="95" y="279"/>
                </a:lnTo>
                <a:lnTo>
                  <a:pt x="95" y="306"/>
                </a:lnTo>
                <a:lnTo>
                  <a:pt x="95" y="326"/>
                </a:lnTo>
                <a:lnTo>
                  <a:pt x="95" y="306"/>
                </a:lnTo>
                <a:lnTo>
                  <a:pt x="95" y="285"/>
                </a:lnTo>
                <a:lnTo>
                  <a:pt x="95" y="306"/>
                </a:lnTo>
                <a:lnTo>
                  <a:pt x="95" y="326"/>
                </a:lnTo>
                <a:lnTo>
                  <a:pt x="95" y="333"/>
                </a:lnTo>
                <a:lnTo>
                  <a:pt x="95" y="346"/>
                </a:lnTo>
                <a:lnTo>
                  <a:pt x="95" y="367"/>
                </a:lnTo>
                <a:lnTo>
                  <a:pt x="95" y="374"/>
                </a:lnTo>
                <a:lnTo>
                  <a:pt x="95" y="380"/>
                </a:lnTo>
                <a:lnTo>
                  <a:pt x="95" y="374"/>
                </a:lnTo>
                <a:lnTo>
                  <a:pt x="95" y="380"/>
                </a:lnTo>
                <a:lnTo>
                  <a:pt x="95" y="407"/>
                </a:lnTo>
                <a:lnTo>
                  <a:pt x="102" y="428"/>
                </a:lnTo>
                <a:lnTo>
                  <a:pt x="102" y="401"/>
                </a:lnTo>
                <a:lnTo>
                  <a:pt x="102" y="340"/>
                </a:lnTo>
                <a:lnTo>
                  <a:pt x="102" y="292"/>
                </a:lnTo>
                <a:lnTo>
                  <a:pt x="102" y="272"/>
                </a:lnTo>
                <a:lnTo>
                  <a:pt x="102" y="279"/>
                </a:lnTo>
                <a:lnTo>
                  <a:pt x="102" y="306"/>
                </a:lnTo>
                <a:lnTo>
                  <a:pt x="102" y="333"/>
                </a:lnTo>
                <a:lnTo>
                  <a:pt x="102" y="353"/>
                </a:lnTo>
                <a:lnTo>
                  <a:pt x="102" y="367"/>
                </a:lnTo>
                <a:lnTo>
                  <a:pt x="102" y="374"/>
                </a:lnTo>
                <a:lnTo>
                  <a:pt x="102" y="360"/>
                </a:lnTo>
                <a:lnTo>
                  <a:pt x="102" y="333"/>
                </a:lnTo>
                <a:lnTo>
                  <a:pt x="102" y="272"/>
                </a:lnTo>
                <a:lnTo>
                  <a:pt x="102" y="184"/>
                </a:lnTo>
                <a:lnTo>
                  <a:pt x="102" y="95"/>
                </a:lnTo>
                <a:lnTo>
                  <a:pt x="102" y="55"/>
                </a:lnTo>
                <a:lnTo>
                  <a:pt x="102" y="102"/>
                </a:lnTo>
                <a:lnTo>
                  <a:pt x="102" y="218"/>
                </a:lnTo>
                <a:lnTo>
                  <a:pt x="102" y="367"/>
                </a:lnTo>
                <a:lnTo>
                  <a:pt x="102" y="489"/>
                </a:lnTo>
                <a:lnTo>
                  <a:pt x="102" y="584"/>
                </a:lnTo>
                <a:lnTo>
                  <a:pt x="102" y="625"/>
                </a:lnTo>
                <a:lnTo>
                  <a:pt x="102" y="631"/>
                </a:lnTo>
                <a:lnTo>
                  <a:pt x="102" y="584"/>
                </a:lnTo>
                <a:lnTo>
                  <a:pt x="102" y="496"/>
                </a:lnTo>
                <a:lnTo>
                  <a:pt x="102" y="367"/>
                </a:lnTo>
                <a:lnTo>
                  <a:pt x="102" y="251"/>
                </a:lnTo>
                <a:lnTo>
                  <a:pt x="102" y="184"/>
                </a:lnTo>
                <a:lnTo>
                  <a:pt x="102" y="224"/>
                </a:lnTo>
                <a:lnTo>
                  <a:pt x="102" y="299"/>
                </a:lnTo>
                <a:lnTo>
                  <a:pt x="102" y="380"/>
                </a:lnTo>
                <a:lnTo>
                  <a:pt x="102" y="448"/>
                </a:lnTo>
                <a:lnTo>
                  <a:pt x="102" y="489"/>
                </a:lnTo>
                <a:lnTo>
                  <a:pt x="102" y="496"/>
                </a:lnTo>
                <a:lnTo>
                  <a:pt x="102" y="462"/>
                </a:lnTo>
                <a:lnTo>
                  <a:pt x="102" y="414"/>
                </a:lnTo>
                <a:lnTo>
                  <a:pt x="102" y="353"/>
                </a:lnTo>
                <a:lnTo>
                  <a:pt x="102" y="292"/>
                </a:lnTo>
                <a:lnTo>
                  <a:pt x="102" y="204"/>
                </a:lnTo>
                <a:lnTo>
                  <a:pt x="102" y="116"/>
                </a:lnTo>
                <a:lnTo>
                  <a:pt x="102" y="55"/>
                </a:lnTo>
                <a:lnTo>
                  <a:pt x="102" y="68"/>
                </a:lnTo>
                <a:lnTo>
                  <a:pt x="102" y="156"/>
                </a:lnTo>
                <a:lnTo>
                  <a:pt x="102" y="279"/>
                </a:lnTo>
                <a:lnTo>
                  <a:pt x="102" y="387"/>
                </a:lnTo>
                <a:lnTo>
                  <a:pt x="102" y="455"/>
                </a:lnTo>
                <a:lnTo>
                  <a:pt x="102" y="489"/>
                </a:lnTo>
                <a:lnTo>
                  <a:pt x="102" y="502"/>
                </a:lnTo>
                <a:lnTo>
                  <a:pt x="108" y="509"/>
                </a:lnTo>
                <a:lnTo>
                  <a:pt x="108" y="496"/>
                </a:lnTo>
                <a:lnTo>
                  <a:pt x="108" y="462"/>
                </a:lnTo>
                <a:lnTo>
                  <a:pt x="108" y="401"/>
                </a:lnTo>
                <a:lnTo>
                  <a:pt x="108" y="346"/>
                </a:lnTo>
                <a:lnTo>
                  <a:pt x="108" y="319"/>
                </a:lnTo>
                <a:lnTo>
                  <a:pt x="108" y="306"/>
                </a:lnTo>
                <a:lnTo>
                  <a:pt x="108" y="299"/>
                </a:lnTo>
                <a:lnTo>
                  <a:pt x="108" y="285"/>
                </a:lnTo>
                <a:lnTo>
                  <a:pt x="108" y="272"/>
                </a:lnTo>
                <a:lnTo>
                  <a:pt x="108" y="279"/>
                </a:lnTo>
                <a:lnTo>
                  <a:pt x="108" y="285"/>
                </a:lnTo>
                <a:lnTo>
                  <a:pt x="108" y="292"/>
                </a:lnTo>
                <a:lnTo>
                  <a:pt x="108" y="306"/>
                </a:lnTo>
                <a:lnTo>
                  <a:pt x="108" y="292"/>
                </a:lnTo>
                <a:lnTo>
                  <a:pt x="108" y="265"/>
                </a:lnTo>
                <a:lnTo>
                  <a:pt x="108" y="224"/>
                </a:lnTo>
                <a:lnTo>
                  <a:pt x="108" y="184"/>
                </a:lnTo>
                <a:lnTo>
                  <a:pt x="108" y="163"/>
                </a:lnTo>
                <a:lnTo>
                  <a:pt x="108" y="190"/>
                </a:lnTo>
                <a:lnTo>
                  <a:pt x="108" y="238"/>
                </a:lnTo>
                <a:lnTo>
                  <a:pt x="108" y="319"/>
                </a:lnTo>
                <a:lnTo>
                  <a:pt x="108" y="414"/>
                </a:lnTo>
                <a:lnTo>
                  <a:pt x="108" y="509"/>
                </a:lnTo>
                <a:lnTo>
                  <a:pt x="108" y="577"/>
                </a:lnTo>
                <a:lnTo>
                  <a:pt x="108" y="604"/>
                </a:lnTo>
                <a:lnTo>
                  <a:pt x="108" y="591"/>
                </a:lnTo>
                <a:lnTo>
                  <a:pt x="108" y="563"/>
                </a:lnTo>
                <a:lnTo>
                  <a:pt x="108" y="530"/>
                </a:lnTo>
                <a:lnTo>
                  <a:pt x="108" y="489"/>
                </a:lnTo>
                <a:lnTo>
                  <a:pt x="108" y="455"/>
                </a:lnTo>
                <a:lnTo>
                  <a:pt x="108" y="421"/>
                </a:lnTo>
                <a:lnTo>
                  <a:pt x="108" y="374"/>
                </a:lnTo>
                <a:lnTo>
                  <a:pt x="108" y="319"/>
                </a:lnTo>
                <a:lnTo>
                  <a:pt x="108" y="272"/>
                </a:lnTo>
                <a:lnTo>
                  <a:pt x="108" y="251"/>
                </a:lnTo>
                <a:lnTo>
                  <a:pt x="108" y="258"/>
                </a:lnTo>
                <a:lnTo>
                  <a:pt x="108" y="279"/>
                </a:lnTo>
                <a:lnTo>
                  <a:pt x="108" y="292"/>
                </a:lnTo>
                <a:lnTo>
                  <a:pt x="108" y="279"/>
                </a:lnTo>
                <a:lnTo>
                  <a:pt x="108" y="251"/>
                </a:lnTo>
                <a:lnTo>
                  <a:pt x="108" y="231"/>
                </a:lnTo>
                <a:lnTo>
                  <a:pt x="108" y="251"/>
                </a:lnTo>
                <a:lnTo>
                  <a:pt x="108" y="272"/>
                </a:lnTo>
                <a:lnTo>
                  <a:pt x="108" y="299"/>
                </a:lnTo>
                <a:lnTo>
                  <a:pt x="108" y="333"/>
                </a:lnTo>
                <a:lnTo>
                  <a:pt x="108" y="367"/>
                </a:lnTo>
                <a:lnTo>
                  <a:pt x="115" y="394"/>
                </a:lnTo>
                <a:lnTo>
                  <a:pt x="115" y="387"/>
                </a:lnTo>
                <a:lnTo>
                  <a:pt x="115" y="340"/>
                </a:lnTo>
                <a:lnTo>
                  <a:pt x="115" y="265"/>
                </a:lnTo>
                <a:lnTo>
                  <a:pt x="115" y="190"/>
                </a:lnTo>
                <a:lnTo>
                  <a:pt x="115" y="163"/>
                </a:lnTo>
                <a:lnTo>
                  <a:pt x="115" y="197"/>
                </a:lnTo>
                <a:lnTo>
                  <a:pt x="115" y="272"/>
                </a:lnTo>
                <a:lnTo>
                  <a:pt x="115" y="360"/>
                </a:lnTo>
                <a:lnTo>
                  <a:pt x="115" y="435"/>
                </a:lnTo>
                <a:lnTo>
                  <a:pt x="115" y="489"/>
                </a:lnTo>
                <a:lnTo>
                  <a:pt x="115" y="523"/>
                </a:lnTo>
                <a:lnTo>
                  <a:pt x="115" y="536"/>
                </a:lnTo>
                <a:lnTo>
                  <a:pt x="115" y="530"/>
                </a:lnTo>
                <a:lnTo>
                  <a:pt x="115" y="502"/>
                </a:lnTo>
                <a:lnTo>
                  <a:pt x="115" y="462"/>
                </a:lnTo>
                <a:lnTo>
                  <a:pt x="115" y="414"/>
                </a:lnTo>
                <a:lnTo>
                  <a:pt x="115" y="367"/>
                </a:lnTo>
                <a:lnTo>
                  <a:pt x="115" y="319"/>
                </a:lnTo>
                <a:lnTo>
                  <a:pt x="115" y="285"/>
                </a:lnTo>
                <a:lnTo>
                  <a:pt x="115" y="265"/>
                </a:lnTo>
                <a:lnTo>
                  <a:pt x="115" y="285"/>
                </a:lnTo>
                <a:lnTo>
                  <a:pt x="115" y="299"/>
                </a:lnTo>
                <a:lnTo>
                  <a:pt x="115" y="285"/>
                </a:lnTo>
                <a:lnTo>
                  <a:pt x="115" y="251"/>
                </a:lnTo>
                <a:lnTo>
                  <a:pt x="115" y="224"/>
                </a:lnTo>
                <a:lnTo>
                  <a:pt x="115" y="211"/>
                </a:lnTo>
                <a:lnTo>
                  <a:pt x="115" y="224"/>
                </a:lnTo>
                <a:lnTo>
                  <a:pt x="115" y="245"/>
                </a:lnTo>
                <a:lnTo>
                  <a:pt x="115" y="272"/>
                </a:lnTo>
                <a:lnTo>
                  <a:pt x="115" y="306"/>
                </a:lnTo>
                <a:lnTo>
                  <a:pt x="115" y="340"/>
                </a:lnTo>
                <a:lnTo>
                  <a:pt x="115" y="380"/>
                </a:lnTo>
                <a:lnTo>
                  <a:pt x="115" y="414"/>
                </a:lnTo>
                <a:lnTo>
                  <a:pt x="115" y="435"/>
                </a:lnTo>
                <a:lnTo>
                  <a:pt x="115" y="428"/>
                </a:lnTo>
                <a:lnTo>
                  <a:pt x="115" y="414"/>
                </a:lnTo>
                <a:lnTo>
                  <a:pt x="115" y="407"/>
                </a:lnTo>
                <a:lnTo>
                  <a:pt x="115" y="401"/>
                </a:lnTo>
                <a:lnTo>
                  <a:pt x="115" y="387"/>
                </a:lnTo>
                <a:lnTo>
                  <a:pt x="115" y="360"/>
                </a:lnTo>
                <a:lnTo>
                  <a:pt x="115" y="340"/>
                </a:lnTo>
                <a:lnTo>
                  <a:pt x="115" y="312"/>
                </a:lnTo>
                <a:lnTo>
                  <a:pt x="115" y="285"/>
                </a:lnTo>
                <a:lnTo>
                  <a:pt x="115" y="258"/>
                </a:lnTo>
                <a:lnTo>
                  <a:pt x="115" y="231"/>
                </a:lnTo>
                <a:lnTo>
                  <a:pt x="115" y="224"/>
                </a:lnTo>
                <a:lnTo>
                  <a:pt x="122" y="238"/>
                </a:lnTo>
                <a:lnTo>
                  <a:pt x="122" y="258"/>
                </a:lnTo>
                <a:lnTo>
                  <a:pt x="122" y="285"/>
                </a:lnTo>
                <a:lnTo>
                  <a:pt x="122" y="312"/>
                </a:lnTo>
                <a:lnTo>
                  <a:pt x="122" y="346"/>
                </a:lnTo>
                <a:lnTo>
                  <a:pt x="122" y="380"/>
                </a:lnTo>
                <a:lnTo>
                  <a:pt x="122" y="414"/>
                </a:lnTo>
                <a:lnTo>
                  <a:pt x="122" y="428"/>
                </a:lnTo>
                <a:lnTo>
                  <a:pt x="122" y="421"/>
                </a:lnTo>
                <a:lnTo>
                  <a:pt x="122" y="407"/>
                </a:lnTo>
                <a:lnTo>
                  <a:pt x="122" y="387"/>
                </a:lnTo>
                <a:lnTo>
                  <a:pt x="122" y="360"/>
                </a:lnTo>
                <a:lnTo>
                  <a:pt x="122" y="346"/>
                </a:lnTo>
                <a:lnTo>
                  <a:pt x="122" y="340"/>
                </a:lnTo>
                <a:lnTo>
                  <a:pt x="122" y="333"/>
                </a:lnTo>
                <a:lnTo>
                  <a:pt x="122" y="326"/>
                </a:lnTo>
                <a:lnTo>
                  <a:pt x="122" y="319"/>
                </a:lnTo>
                <a:lnTo>
                  <a:pt x="122" y="326"/>
                </a:lnTo>
                <a:lnTo>
                  <a:pt x="122" y="333"/>
                </a:lnTo>
                <a:lnTo>
                  <a:pt x="122" y="326"/>
                </a:lnTo>
                <a:lnTo>
                  <a:pt x="122" y="306"/>
                </a:lnTo>
                <a:lnTo>
                  <a:pt x="122" y="285"/>
                </a:lnTo>
                <a:lnTo>
                  <a:pt x="122" y="272"/>
                </a:lnTo>
                <a:lnTo>
                  <a:pt x="122" y="258"/>
                </a:lnTo>
                <a:lnTo>
                  <a:pt x="122" y="265"/>
                </a:lnTo>
                <a:lnTo>
                  <a:pt x="122" y="279"/>
                </a:lnTo>
                <a:lnTo>
                  <a:pt x="122" y="306"/>
                </a:lnTo>
                <a:lnTo>
                  <a:pt x="122" y="326"/>
                </a:lnTo>
                <a:lnTo>
                  <a:pt x="122" y="319"/>
                </a:lnTo>
                <a:lnTo>
                  <a:pt x="122" y="292"/>
                </a:lnTo>
                <a:lnTo>
                  <a:pt x="122" y="258"/>
                </a:lnTo>
                <a:lnTo>
                  <a:pt x="122" y="299"/>
                </a:lnTo>
                <a:lnTo>
                  <a:pt x="122" y="346"/>
                </a:lnTo>
                <a:lnTo>
                  <a:pt x="122" y="394"/>
                </a:lnTo>
                <a:lnTo>
                  <a:pt x="122" y="441"/>
                </a:lnTo>
                <a:lnTo>
                  <a:pt x="122" y="489"/>
                </a:lnTo>
                <a:lnTo>
                  <a:pt x="122" y="523"/>
                </a:lnTo>
                <a:lnTo>
                  <a:pt x="122" y="536"/>
                </a:lnTo>
                <a:lnTo>
                  <a:pt x="122" y="496"/>
                </a:lnTo>
                <a:lnTo>
                  <a:pt x="122" y="428"/>
                </a:lnTo>
                <a:lnTo>
                  <a:pt x="122" y="353"/>
                </a:lnTo>
                <a:lnTo>
                  <a:pt x="122" y="299"/>
                </a:lnTo>
                <a:lnTo>
                  <a:pt x="122" y="292"/>
                </a:lnTo>
                <a:lnTo>
                  <a:pt x="122" y="312"/>
                </a:lnTo>
                <a:lnTo>
                  <a:pt x="122" y="340"/>
                </a:lnTo>
                <a:lnTo>
                  <a:pt x="122" y="367"/>
                </a:lnTo>
                <a:lnTo>
                  <a:pt x="122" y="394"/>
                </a:lnTo>
                <a:lnTo>
                  <a:pt x="129" y="414"/>
                </a:lnTo>
                <a:lnTo>
                  <a:pt x="129" y="428"/>
                </a:lnTo>
                <a:lnTo>
                  <a:pt x="129" y="435"/>
                </a:lnTo>
                <a:lnTo>
                  <a:pt x="129" y="421"/>
                </a:lnTo>
                <a:lnTo>
                  <a:pt x="129" y="387"/>
                </a:lnTo>
                <a:lnTo>
                  <a:pt x="129" y="346"/>
                </a:lnTo>
                <a:lnTo>
                  <a:pt x="129" y="312"/>
                </a:lnTo>
                <a:lnTo>
                  <a:pt x="129" y="285"/>
                </a:lnTo>
                <a:lnTo>
                  <a:pt x="129" y="272"/>
                </a:lnTo>
                <a:lnTo>
                  <a:pt x="129" y="258"/>
                </a:lnTo>
                <a:lnTo>
                  <a:pt x="129" y="251"/>
                </a:lnTo>
                <a:lnTo>
                  <a:pt x="129" y="258"/>
                </a:lnTo>
                <a:lnTo>
                  <a:pt x="129" y="279"/>
                </a:lnTo>
                <a:lnTo>
                  <a:pt x="129" y="306"/>
                </a:lnTo>
                <a:lnTo>
                  <a:pt x="129" y="326"/>
                </a:lnTo>
                <a:lnTo>
                  <a:pt x="129" y="333"/>
                </a:lnTo>
                <a:lnTo>
                  <a:pt x="129" y="326"/>
                </a:lnTo>
                <a:lnTo>
                  <a:pt x="129" y="312"/>
                </a:lnTo>
                <a:lnTo>
                  <a:pt x="129" y="299"/>
                </a:lnTo>
                <a:lnTo>
                  <a:pt x="129" y="279"/>
                </a:lnTo>
                <a:lnTo>
                  <a:pt x="129" y="251"/>
                </a:lnTo>
                <a:lnTo>
                  <a:pt x="129" y="211"/>
                </a:lnTo>
                <a:lnTo>
                  <a:pt x="129" y="190"/>
                </a:lnTo>
                <a:lnTo>
                  <a:pt x="129" y="197"/>
                </a:lnTo>
                <a:lnTo>
                  <a:pt x="129" y="231"/>
                </a:lnTo>
                <a:lnTo>
                  <a:pt x="129" y="299"/>
                </a:lnTo>
                <a:lnTo>
                  <a:pt x="129" y="360"/>
                </a:lnTo>
                <a:lnTo>
                  <a:pt x="129" y="414"/>
                </a:lnTo>
                <a:lnTo>
                  <a:pt x="129" y="455"/>
                </a:lnTo>
                <a:lnTo>
                  <a:pt x="129" y="489"/>
                </a:lnTo>
                <a:lnTo>
                  <a:pt x="129" y="496"/>
                </a:lnTo>
                <a:lnTo>
                  <a:pt x="129" y="482"/>
                </a:lnTo>
                <a:lnTo>
                  <a:pt x="129" y="455"/>
                </a:lnTo>
                <a:lnTo>
                  <a:pt x="129" y="421"/>
                </a:lnTo>
                <a:lnTo>
                  <a:pt x="129" y="387"/>
                </a:lnTo>
                <a:lnTo>
                  <a:pt x="129" y="367"/>
                </a:lnTo>
                <a:lnTo>
                  <a:pt x="129" y="340"/>
                </a:lnTo>
                <a:lnTo>
                  <a:pt x="129" y="326"/>
                </a:lnTo>
                <a:lnTo>
                  <a:pt x="129" y="340"/>
                </a:lnTo>
                <a:lnTo>
                  <a:pt x="129" y="326"/>
                </a:lnTo>
                <a:lnTo>
                  <a:pt x="129" y="299"/>
                </a:lnTo>
                <a:lnTo>
                  <a:pt x="129" y="272"/>
                </a:lnTo>
                <a:lnTo>
                  <a:pt x="129" y="258"/>
                </a:lnTo>
                <a:lnTo>
                  <a:pt x="129" y="265"/>
                </a:lnTo>
                <a:lnTo>
                  <a:pt x="129" y="272"/>
                </a:lnTo>
                <a:lnTo>
                  <a:pt x="129" y="285"/>
                </a:lnTo>
                <a:lnTo>
                  <a:pt x="136" y="306"/>
                </a:lnTo>
                <a:lnTo>
                  <a:pt x="136" y="319"/>
                </a:lnTo>
                <a:lnTo>
                  <a:pt x="136" y="306"/>
                </a:lnTo>
                <a:lnTo>
                  <a:pt x="136" y="326"/>
                </a:lnTo>
                <a:lnTo>
                  <a:pt x="136" y="374"/>
                </a:lnTo>
                <a:lnTo>
                  <a:pt x="136" y="421"/>
                </a:lnTo>
                <a:lnTo>
                  <a:pt x="136" y="475"/>
                </a:lnTo>
                <a:lnTo>
                  <a:pt x="136" y="516"/>
                </a:lnTo>
                <a:lnTo>
                  <a:pt x="136" y="530"/>
                </a:lnTo>
                <a:lnTo>
                  <a:pt x="136" y="523"/>
                </a:lnTo>
                <a:lnTo>
                  <a:pt x="136" y="496"/>
                </a:lnTo>
                <a:lnTo>
                  <a:pt x="136" y="455"/>
                </a:lnTo>
                <a:lnTo>
                  <a:pt x="136" y="401"/>
                </a:lnTo>
                <a:lnTo>
                  <a:pt x="136" y="346"/>
                </a:lnTo>
                <a:lnTo>
                  <a:pt x="136" y="272"/>
                </a:lnTo>
                <a:lnTo>
                  <a:pt x="136" y="190"/>
                </a:lnTo>
                <a:lnTo>
                  <a:pt x="136" y="123"/>
                </a:lnTo>
                <a:lnTo>
                  <a:pt x="136" y="89"/>
                </a:lnTo>
                <a:lnTo>
                  <a:pt x="136" y="116"/>
                </a:lnTo>
                <a:lnTo>
                  <a:pt x="136" y="184"/>
                </a:lnTo>
                <a:lnTo>
                  <a:pt x="136" y="272"/>
                </a:lnTo>
                <a:lnTo>
                  <a:pt x="136" y="367"/>
                </a:lnTo>
                <a:lnTo>
                  <a:pt x="136" y="441"/>
                </a:lnTo>
                <a:lnTo>
                  <a:pt x="136" y="475"/>
                </a:lnTo>
                <a:lnTo>
                  <a:pt x="136" y="482"/>
                </a:lnTo>
                <a:lnTo>
                  <a:pt x="136" y="455"/>
                </a:lnTo>
                <a:lnTo>
                  <a:pt x="136" y="428"/>
                </a:lnTo>
                <a:lnTo>
                  <a:pt x="136" y="407"/>
                </a:lnTo>
                <a:lnTo>
                  <a:pt x="136" y="394"/>
                </a:lnTo>
                <a:lnTo>
                  <a:pt x="136" y="367"/>
                </a:lnTo>
                <a:lnTo>
                  <a:pt x="136" y="319"/>
                </a:lnTo>
                <a:lnTo>
                  <a:pt x="136" y="258"/>
                </a:lnTo>
                <a:lnTo>
                  <a:pt x="136" y="204"/>
                </a:lnTo>
                <a:lnTo>
                  <a:pt x="136" y="184"/>
                </a:lnTo>
                <a:lnTo>
                  <a:pt x="136" y="211"/>
                </a:lnTo>
                <a:lnTo>
                  <a:pt x="136" y="265"/>
                </a:lnTo>
                <a:lnTo>
                  <a:pt x="136" y="333"/>
                </a:lnTo>
                <a:lnTo>
                  <a:pt x="136" y="387"/>
                </a:lnTo>
                <a:lnTo>
                  <a:pt x="136" y="421"/>
                </a:lnTo>
                <a:lnTo>
                  <a:pt x="136" y="435"/>
                </a:lnTo>
                <a:lnTo>
                  <a:pt x="136" y="414"/>
                </a:lnTo>
                <a:lnTo>
                  <a:pt x="136" y="380"/>
                </a:lnTo>
                <a:lnTo>
                  <a:pt x="136" y="340"/>
                </a:lnTo>
                <a:lnTo>
                  <a:pt x="136" y="319"/>
                </a:lnTo>
                <a:lnTo>
                  <a:pt x="136" y="306"/>
                </a:lnTo>
                <a:lnTo>
                  <a:pt x="136" y="299"/>
                </a:lnTo>
                <a:lnTo>
                  <a:pt x="136" y="285"/>
                </a:lnTo>
                <a:lnTo>
                  <a:pt x="136" y="265"/>
                </a:lnTo>
                <a:lnTo>
                  <a:pt x="142" y="245"/>
                </a:lnTo>
                <a:lnTo>
                  <a:pt x="142" y="238"/>
                </a:lnTo>
                <a:lnTo>
                  <a:pt x="142" y="251"/>
                </a:lnTo>
                <a:lnTo>
                  <a:pt x="142" y="265"/>
                </a:lnTo>
                <a:lnTo>
                  <a:pt x="142" y="285"/>
                </a:lnTo>
                <a:lnTo>
                  <a:pt x="142" y="312"/>
                </a:lnTo>
                <a:lnTo>
                  <a:pt x="142" y="346"/>
                </a:lnTo>
                <a:lnTo>
                  <a:pt x="142" y="380"/>
                </a:lnTo>
                <a:lnTo>
                  <a:pt x="142" y="414"/>
                </a:lnTo>
                <a:lnTo>
                  <a:pt x="142" y="428"/>
                </a:lnTo>
                <a:lnTo>
                  <a:pt x="142" y="414"/>
                </a:lnTo>
                <a:lnTo>
                  <a:pt x="142" y="394"/>
                </a:lnTo>
                <a:lnTo>
                  <a:pt x="142" y="374"/>
                </a:lnTo>
                <a:lnTo>
                  <a:pt x="142" y="353"/>
                </a:lnTo>
                <a:lnTo>
                  <a:pt x="142" y="333"/>
                </a:lnTo>
                <a:lnTo>
                  <a:pt x="142" y="319"/>
                </a:lnTo>
                <a:lnTo>
                  <a:pt x="142" y="326"/>
                </a:lnTo>
                <a:lnTo>
                  <a:pt x="142" y="333"/>
                </a:lnTo>
                <a:lnTo>
                  <a:pt x="142" y="353"/>
                </a:lnTo>
                <a:lnTo>
                  <a:pt x="142" y="374"/>
                </a:lnTo>
                <a:lnTo>
                  <a:pt x="142" y="380"/>
                </a:lnTo>
                <a:lnTo>
                  <a:pt x="142" y="374"/>
                </a:lnTo>
                <a:lnTo>
                  <a:pt x="142" y="367"/>
                </a:lnTo>
                <a:lnTo>
                  <a:pt x="142" y="353"/>
                </a:lnTo>
                <a:lnTo>
                  <a:pt x="142" y="340"/>
                </a:lnTo>
                <a:lnTo>
                  <a:pt x="142" y="333"/>
                </a:lnTo>
                <a:lnTo>
                  <a:pt x="142" y="312"/>
                </a:lnTo>
                <a:lnTo>
                  <a:pt x="142" y="265"/>
                </a:lnTo>
                <a:lnTo>
                  <a:pt x="142" y="197"/>
                </a:lnTo>
                <a:lnTo>
                  <a:pt x="142" y="150"/>
                </a:lnTo>
                <a:lnTo>
                  <a:pt x="142" y="204"/>
                </a:lnTo>
                <a:lnTo>
                  <a:pt x="142" y="285"/>
                </a:lnTo>
                <a:lnTo>
                  <a:pt x="142" y="367"/>
                </a:lnTo>
                <a:lnTo>
                  <a:pt x="142" y="421"/>
                </a:lnTo>
                <a:lnTo>
                  <a:pt x="142" y="455"/>
                </a:lnTo>
                <a:lnTo>
                  <a:pt x="142" y="482"/>
                </a:lnTo>
                <a:lnTo>
                  <a:pt x="142" y="502"/>
                </a:lnTo>
                <a:lnTo>
                  <a:pt x="142" y="475"/>
                </a:lnTo>
                <a:lnTo>
                  <a:pt x="142" y="428"/>
                </a:lnTo>
                <a:lnTo>
                  <a:pt x="142" y="394"/>
                </a:lnTo>
                <a:lnTo>
                  <a:pt x="142" y="367"/>
                </a:lnTo>
                <a:lnTo>
                  <a:pt x="142" y="360"/>
                </a:lnTo>
                <a:lnTo>
                  <a:pt x="142" y="353"/>
                </a:lnTo>
                <a:lnTo>
                  <a:pt x="142" y="340"/>
                </a:lnTo>
                <a:lnTo>
                  <a:pt x="142" y="319"/>
                </a:lnTo>
                <a:lnTo>
                  <a:pt x="149" y="292"/>
                </a:lnTo>
                <a:lnTo>
                  <a:pt x="149" y="272"/>
                </a:lnTo>
                <a:lnTo>
                  <a:pt x="149" y="265"/>
                </a:lnTo>
                <a:lnTo>
                  <a:pt x="149" y="272"/>
                </a:lnTo>
                <a:lnTo>
                  <a:pt x="149" y="285"/>
                </a:lnTo>
                <a:lnTo>
                  <a:pt x="149" y="292"/>
                </a:lnTo>
                <a:lnTo>
                  <a:pt x="149" y="285"/>
                </a:lnTo>
                <a:lnTo>
                  <a:pt x="149" y="292"/>
                </a:lnTo>
                <a:lnTo>
                  <a:pt x="149" y="306"/>
                </a:lnTo>
                <a:lnTo>
                  <a:pt x="149" y="326"/>
                </a:lnTo>
                <a:lnTo>
                  <a:pt x="149" y="360"/>
                </a:lnTo>
                <a:lnTo>
                  <a:pt x="149" y="387"/>
                </a:lnTo>
                <a:lnTo>
                  <a:pt x="149" y="407"/>
                </a:lnTo>
                <a:lnTo>
                  <a:pt x="149" y="414"/>
                </a:lnTo>
                <a:lnTo>
                  <a:pt x="149" y="407"/>
                </a:lnTo>
                <a:lnTo>
                  <a:pt x="149" y="394"/>
                </a:lnTo>
                <a:lnTo>
                  <a:pt x="149" y="367"/>
                </a:lnTo>
                <a:lnTo>
                  <a:pt x="149" y="319"/>
                </a:lnTo>
                <a:lnTo>
                  <a:pt x="149" y="279"/>
                </a:lnTo>
                <a:lnTo>
                  <a:pt x="149" y="258"/>
                </a:lnTo>
                <a:lnTo>
                  <a:pt x="149" y="279"/>
                </a:lnTo>
                <a:lnTo>
                  <a:pt x="149" y="319"/>
                </a:lnTo>
                <a:lnTo>
                  <a:pt x="149" y="360"/>
                </a:lnTo>
                <a:lnTo>
                  <a:pt x="149" y="387"/>
                </a:lnTo>
                <a:lnTo>
                  <a:pt x="149" y="394"/>
                </a:lnTo>
                <a:lnTo>
                  <a:pt x="149" y="380"/>
                </a:lnTo>
                <a:lnTo>
                  <a:pt x="149" y="367"/>
                </a:lnTo>
                <a:lnTo>
                  <a:pt x="149" y="346"/>
                </a:lnTo>
                <a:lnTo>
                  <a:pt x="149" y="326"/>
                </a:lnTo>
                <a:lnTo>
                  <a:pt x="149" y="312"/>
                </a:lnTo>
                <a:lnTo>
                  <a:pt x="149" y="306"/>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0" name="Freeform 64"/>
          <p:cNvSpPr>
            <a:spLocks/>
          </p:cNvSpPr>
          <p:nvPr/>
        </p:nvSpPr>
        <p:spPr bwMode="auto">
          <a:xfrm>
            <a:off x="2719388" y="1624013"/>
            <a:ext cx="442913" cy="1341438"/>
          </a:xfrm>
          <a:custGeom>
            <a:avLst/>
            <a:gdLst>
              <a:gd name="T0" fmla="*/ 7 w 157"/>
              <a:gd name="T1" fmla="*/ 379 h 685"/>
              <a:gd name="T2" fmla="*/ 7 w 157"/>
              <a:gd name="T3" fmla="*/ 223 h 685"/>
              <a:gd name="T4" fmla="*/ 7 w 157"/>
              <a:gd name="T5" fmla="*/ 563 h 685"/>
              <a:gd name="T6" fmla="*/ 14 w 157"/>
              <a:gd name="T7" fmla="*/ 176 h 685"/>
              <a:gd name="T8" fmla="*/ 14 w 157"/>
              <a:gd name="T9" fmla="*/ 251 h 685"/>
              <a:gd name="T10" fmla="*/ 14 w 157"/>
              <a:gd name="T11" fmla="*/ 352 h 685"/>
              <a:gd name="T12" fmla="*/ 21 w 157"/>
              <a:gd name="T13" fmla="*/ 264 h 685"/>
              <a:gd name="T14" fmla="*/ 21 w 157"/>
              <a:gd name="T15" fmla="*/ 339 h 685"/>
              <a:gd name="T16" fmla="*/ 21 w 157"/>
              <a:gd name="T17" fmla="*/ 190 h 685"/>
              <a:gd name="T18" fmla="*/ 27 w 157"/>
              <a:gd name="T19" fmla="*/ 379 h 685"/>
              <a:gd name="T20" fmla="*/ 27 w 157"/>
              <a:gd name="T21" fmla="*/ 88 h 685"/>
              <a:gd name="T22" fmla="*/ 34 w 157"/>
              <a:gd name="T23" fmla="*/ 142 h 685"/>
              <a:gd name="T24" fmla="*/ 34 w 157"/>
              <a:gd name="T25" fmla="*/ 176 h 685"/>
              <a:gd name="T26" fmla="*/ 34 w 157"/>
              <a:gd name="T27" fmla="*/ 386 h 685"/>
              <a:gd name="T28" fmla="*/ 41 w 157"/>
              <a:gd name="T29" fmla="*/ 257 h 685"/>
              <a:gd name="T30" fmla="*/ 41 w 157"/>
              <a:gd name="T31" fmla="*/ 298 h 685"/>
              <a:gd name="T32" fmla="*/ 41 w 157"/>
              <a:gd name="T33" fmla="*/ 312 h 685"/>
              <a:gd name="T34" fmla="*/ 48 w 157"/>
              <a:gd name="T35" fmla="*/ 217 h 685"/>
              <a:gd name="T36" fmla="*/ 48 w 157"/>
              <a:gd name="T37" fmla="*/ 617 h 685"/>
              <a:gd name="T38" fmla="*/ 55 w 157"/>
              <a:gd name="T39" fmla="*/ 346 h 685"/>
              <a:gd name="T40" fmla="*/ 55 w 157"/>
              <a:gd name="T41" fmla="*/ 379 h 685"/>
              <a:gd name="T42" fmla="*/ 55 w 157"/>
              <a:gd name="T43" fmla="*/ 352 h 685"/>
              <a:gd name="T44" fmla="*/ 61 w 157"/>
              <a:gd name="T45" fmla="*/ 312 h 685"/>
              <a:gd name="T46" fmla="*/ 61 w 157"/>
              <a:gd name="T47" fmla="*/ 366 h 685"/>
              <a:gd name="T48" fmla="*/ 61 w 157"/>
              <a:gd name="T49" fmla="*/ 346 h 685"/>
              <a:gd name="T50" fmla="*/ 68 w 157"/>
              <a:gd name="T51" fmla="*/ 325 h 685"/>
              <a:gd name="T52" fmla="*/ 68 w 157"/>
              <a:gd name="T53" fmla="*/ 407 h 685"/>
              <a:gd name="T54" fmla="*/ 68 w 157"/>
              <a:gd name="T55" fmla="*/ 339 h 685"/>
              <a:gd name="T56" fmla="*/ 75 w 157"/>
              <a:gd name="T57" fmla="*/ 407 h 685"/>
              <a:gd name="T58" fmla="*/ 75 w 157"/>
              <a:gd name="T59" fmla="*/ 318 h 685"/>
              <a:gd name="T60" fmla="*/ 82 w 157"/>
              <a:gd name="T61" fmla="*/ 325 h 685"/>
              <a:gd name="T62" fmla="*/ 82 w 157"/>
              <a:gd name="T63" fmla="*/ 298 h 685"/>
              <a:gd name="T64" fmla="*/ 82 w 157"/>
              <a:gd name="T65" fmla="*/ 244 h 685"/>
              <a:gd name="T66" fmla="*/ 89 w 157"/>
              <a:gd name="T67" fmla="*/ 237 h 685"/>
              <a:gd name="T68" fmla="*/ 89 w 157"/>
              <a:gd name="T69" fmla="*/ 318 h 685"/>
              <a:gd name="T70" fmla="*/ 95 w 157"/>
              <a:gd name="T71" fmla="*/ 332 h 685"/>
              <a:gd name="T72" fmla="*/ 95 w 157"/>
              <a:gd name="T73" fmla="*/ 291 h 685"/>
              <a:gd name="T74" fmla="*/ 95 w 157"/>
              <a:gd name="T75" fmla="*/ 420 h 685"/>
              <a:gd name="T76" fmla="*/ 102 w 157"/>
              <a:gd name="T77" fmla="*/ 325 h 685"/>
              <a:gd name="T78" fmla="*/ 102 w 157"/>
              <a:gd name="T79" fmla="*/ 291 h 685"/>
              <a:gd name="T80" fmla="*/ 102 w 157"/>
              <a:gd name="T81" fmla="*/ 291 h 685"/>
              <a:gd name="T82" fmla="*/ 109 w 157"/>
              <a:gd name="T83" fmla="*/ 325 h 685"/>
              <a:gd name="T84" fmla="*/ 109 w 157"/>
              <a:gd name="T85" fmla="*/ 244 h 685"/>
              <a:gd name="T86" fmla="*/ 116 w 157"/>
              <a:gd name="T87" fmla="*/ 359 h 685"/>
              <a:gd name="T88" fmla="*/ 116 w 157"/>
              <a:gd name="T89" fmla="*/ 257 h 685"/>
              <a:gd name="T90" fmla="*/ 116 w 157"/>
              <a:gd name="T91" fmla="*/ 325 h 685"/>
              <a:gd name="T92" fmla="*/ 123 w 157"/>
              <a:gd name="T93" fmla="*/ 325 h 685"/>
              <a:gd name="T94" fmla="*/ 123 w 157"/>
              <a:gd name="T95" fmla="*/ 386 h 685"/>
              <a:gd name="T96" fmla="*/ 129 w 157"/>
              <a:gd name="T97" fmla="*/ 325 h 685"/>
              <a:gd name="T98" fmla="*/ 129 w 157"/>
              <a:gd name="T99" fmla="*/ 278 h 685"/>
              <a:gd name="T100" fmla="*/ 129 w 157"/>
              <a:gd name="T101" fmla="*/ 373 h 685"/>
              <a:gd name="T102" fmla="*/ 136 w 157"/>
              <a:gd name="T103" fmla="*/ 325 h 685"/>
              <a:gd name="T104" fmla="*/ 136 w 157"/>
              <a:gd name="T105" fmla="*/ 251 h 685"/>
              <a:gd name="T106" fmla="*/ 143 w 157"/>
              <a:gd name="T107" fmla="*/ 366 h 685"/>
              <a:gd name="T108" fmla="*/ 143 w 157"/>
              <a:gd name="T109" fmla="*/ 339 h 685"/>
              <a:gd name="T110" fmla="*/ 143 w 157"/>
              <a:gd name="T111" fmla="*/ 312 h 685"/>
              <a:gd name="T112" fmla="*/ 150 w 157"/>
              <a:gd name="T113" fmla="*/ 346 h 685"/>
              <a:gd name="T114" fmla="*/ 150 w 157"/>
              <a:gd name="T115" fmla="*/ 318 h 685"/>
              <a:gd name="T116" fmla="*/ 150 w 157"/>
              <a:gd name="T117" fmla="*/ 359 h 685"/>
              <a:gd name="T118" fmla="*/ 157 w 157"/>
              <a:gd name="T119" fmla="*/ 400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7" h="685">
                <a:moveTo>
                  <a:pt x="0" y="278"/>
                </a:moveTo>
                <a:lnTo>
                  <a:pt x="0" y="271"/>
                </a:lnTo>
                <a:lnTo>
                  <a:pt x="0" y="257"/>
                </a:lnTo>
                <a:lnTo>
                  <a:pt x="0" y="244"/>
                </a:lnTo>
                <a:lnTo>
                  <a:pt x="0" y="230"/>
                </a:lnTo>
                <a:lnTo>
                  <a:pt x="0" y="217"/>
                </a:lnTo>
                <a:lnTo>
                  <a:pt x="0" y="210"/>
                </a:lnTo>
                <a:lnTo>
                  <a:pt x="0" y="203"/>
                </a:lnTo>
                <a:lnTo>
                  <a:pt x="0" y="217"/>
                </a:lnTo>
                <a:lnTo>
                  <a:pt x="0" y="257"/>
                </a:lnTo>
                <a:lnTo>
                  <a:pt x="0" y="312"/>
                </a:lnTo>
                <a:lnTo>
                  <a:pt x="0" y="359"/>
                </a:lnTo>
                <a:lnTo>
                  <a:pt x="7" y="379"/>
                </a:lnTo>
                <a:lnTo>
                  <a:pt x="7" y="386"/>
                </a:lnTo>
                <a:lnTo>
                  <a:pt x="7" y="379"/>
                </a:lnTo>
                <a:lnTo>
                  <a:pt x="7" y="373"/>
                </a:lnTo>
                <a:lnTo>
                  <a:pt x="7" y="379"/>
                </a:lnTo>
                <a:lnTo>
                  <a:pt x="7" y="393"/>
                </a:lnTo>
                <a:lnTo>
                  <a:pt x="7" y="407"/>
                </a:lnTo>
                <a:lnTo>
                  <a:pt x="7" y="413"/>
                </a:lnTo>
                <a:lnTo>
                  <a:pt x="7" y="407"/>
                </a:lnTo>
                <a:lnTo>
                  <a:pt x="7" y="413"/>
                </a:lnTo>
                <a:lnTo>
                  <a:pt x="7" y="434"/>
                </a:lnTo>
                <a:lnTo>
                  <a:pt x="7" y="440"/>
                </a:lnTo>
                <a:lnTo>
                  <a:pt x="7" y="413"/>
                </a:lnTo>
                <a:lnTo>
                  <a:pt x="7" y="373"/>
                </a:lnTo>
                <a:lnTo>
                  <a:pt x="7" y="325"/>
                </a:lnTo>
                <a:lnTo>
                  <a:pt x="7" y="284"/>
                </a:lnTo>
                <a:lnTo>
                  <a:pt x="7" y="251"/>
                </a:lnTo>
                <a:lnTo>
                  <a:pt x="7" y="223"/>
                </a:lnTo>
                <a:lnTo>
                  <a:pt x="7" y="203"/>
                </a:lnTo>
                <a:lnTo>
                  <a:pt x="7" y="210"/>
                </a:lnTo>
                <a:lnTo>
                  <a:pt x="7" y="217"/>
                </a:lnTo>
                <a:lnTo>
                  <a:pt x="7" y="223"/>
                </a:lnTo>
                <a:lnTo>
                  <a:pt x="7" y="230"/>
                </a:lnTo>
                <a:lnTo>
                  <a:pt x="7" y="244"/>
                </a:lnTo>
                <a:lnTo>
                  <a:pt x="7" y="237"/>
                </a:lnTo>
                <a:lnTo>
                  <a:pt x="7" y="217"/>
                </a:lnTo>
                <a:lnTo>
                  <a:pt x="7" y="176"/>
                </a:lnTo>
                <a:lnTo>
                  <a:pt x="7" y="142"/>
                </a:lnTo>
                <a:lnTo>
                  <a:pt x="7" y="135"/>
                </a:lnTo>
                <a:lnTo>
                  <a:pt x="7" y="156"/>
                </a:lnTo>
                <a:lnTo>
                  <a:pt x="7" y="176"/>
                </a:lnTo>
                <a:lnTo>
                  <a:pt x="7" y="203"/>
                </a:lnTo>
                <a:lnTo>
                  <a:pt x="7" y="257"/>
                </a:lnTo>
                <a:lnTo>
                  <a:pt x="7" y="346"/>
                </a:lnTo>
                <a:lnTo>
                  <a:pt x="7" y="474"/>
                </a:lnTo>
                <a:lnTo>
                  <a:pt x="7" y="590"/>
                </a:lnTo>
                <a:lnTo>
                  <a:pt x="7" y="651"/>
                </a:lnTo>
                <a:lnTo>
                  <a:pt x="7" y="610"/>
                </a:lnTo>
                <a:lnTo>
                  <a:pt x="7" y="563"/>
                </a:lnTo>
                <a:lnTo>
                  <a:pt x="7" y="508"/>
                </a:lnTo>
                <a:lnTo>
                  <a:pt x="7" y="454"/>
                </a:lnTo>
                <a:lnTo>
                  <a:pt x="7" y="393"/>
                </a:lnTo>
                <a:lnTo>
                  <a:pt x="7" y="325"/>
                </a:lnTo>
                <a:lnTo>
                  <a:pt x="7" y="278"/>
                </a:lnTo>
                <a:lnTo>
                  <a:pt x="7" y="251"/>
                </a:lnTo>
                <a:lnTo>
                  <a:pt x="7" y="244"/>
                </a:lnTo>
                <a:lnTo>
                  <a:pt x="7" y="237"/>
                </a:lnTo>
                <a:lnTo>
                  <a:pt x="14" y="223"/>
                </a:lnTo>
                <a:lnTo>
                  <a:pt x="14" y="210"/>
                </a:lnTo>
                <a:lnTo>
                  <a:pt x="14" y="203"/>
                </a:lnTo>
                <a:lnTo>
                  <a:pt x="14" y="210"/>
                </a:lnTo>
                <a:lnTo>
                  <a:pt x="14" y="217"/>
                </a:lnTo>
                <a:lnTo>
                  <a:pt x="14" y="196"/>
                </a:lnTo>
                <a:lnTo>
                  <a:pt x="14" y="169"/>
                </a:lnTo>
                <a:lnTo>
                  <a:pt x="14" y="142"/>
                </a:lnTo>
                <a:lnTo>
                  <a:pt x="14" y="176"/>
                </a:lnTo>
                <a:lnTo>
                  <a:pt x="14" y="210"/>
                </a:lnTo>
                <a:lnTo>
                  <a:pt x="14" y="230"/>
                </a:lnTo>
                <a:lnTo>
                  <a:pt x="14" y="223"/>
                </a:lnTo>
                <a:lnTo>
                  <a:pt x="14" y="264"/>
                </a:lnTo>
                <a:lnTo>
                  <a:pt x="14" y="346"/>
                </a:lnTo>
                <a:lnTo>
                  <a:pt x="14" y="447"/>
                </a:lnTo>
                <a:lnTo>
                  <a:pt x="14" y="542"/>
                </a:lnTo>
                <a:lnTo>
                  <a:pt x="14" y="590"/>
                </a:lnTo>
                <a:lnTo>
                  <a:pt x="14" y="549"/>
                </a:lnTo>
                <a:lnTo>
                  <a:pt x="14" y="481"/>
                </a:lnTo>
                <a:lnTo>
                  <a:pt x="14" y="420"/>
                </a:lnTo>
                <a:lnTo>
                  <a:pt x="14" y="373"/>
                </a:lnTo>
                <a:lnTo>
                  <a:pt x="14" y="352"/>
                </a:lnTo>
                <a:lnTo>
                  <a:pt x="14" y="339"/>
                </a:lnTo>
                <a:lnTo>
                  <a:pt x="14" y="312"/>
                </a:lnTo>
                <a:lnTo>
                  <a:pt x="14" y="271"/>
                </a:lnTo>
                <a:lnTo>
                  <a:pt x="14" y="251"/>
                </a:lnTo>
                <a:lnTo>
                  <a:pt x="14" y="244"/>
                </a:lnTo>
                <a:lnTo>
                  <a:pt x="14" y="264"/>
                </a:lnTo>
                <a:lnTo>
                  <a:pt x="14" y="284"/>
                </a:lnTo>
                <a:lnTo>
                  <a:pt x="14" y="305"/>
                </a:lnTo>
                <a:lnTo>
                  <a:pt x="14" y="312"/>
                </a:lnTo>
                <a:lnTo>
                  <a:pt x="14" y="305"/>
                </a:lnTo>
                <a:lnTo>
                  <a:pt x="14" y="291"/>
                </a:lnTo>
                <a:lnTo>
                  <a:pt x="14" y="257"/>
                </a:lnTo>
                <a:lnTo>
                  <a:pt x="14" y="223"/>
                </a:lnTo>
                <a:lnTo>
                  <a:pt x="14" y="190"/>
                </a:lnTo>
                <a:lnTo>
                  <a:pt x="14" y="169"/>
                </a:lnTo>
                <a:lnTo>
                  <a:pt x="14" y="162"/>
                </a:lnTo>
                <a:lnTo>
                  <a:pt x="14" y="190"/>
                </a:lnTo>
                <a:lnTo>
                  <a:pt x="14" y="230"/>
                </a:lnTo>
                <a:lnTo>
                  <a:pt x="14" y="271"/>
                </a:lnTo>
                <a:lnTo>
                  <a:pt x="14" y="318"/>
                </a:lnTo>
                <a:lnTo>
                  <a:pt x="14" y="352"/>
                </a:lnTo>
                <a:lnTo>
                  <a:pt x="14" y="393"/>
                </a:lnTo>
                <a:lnTo>
                  <a:pt x="14" y="420"/>
                </a:lnTo>
                <a:lnTo>
                  <a:pt x="21" y="413"/>
                </a:lnTo>
                <a:lnTo>
                  <a:pt x="21" y="386"/>
                </a:lnTo>
                <a:lnTo>
                  <a:pt x="21" y="332"/>
                </a:lnTo>
                <a:lnTo>
                  <a:pt x="21" y="278"/>
                </a:lnTo>
                <a:lnTo>
                  <a:pt x="21" y="251"/>
                </a:lnTo>
                <a:lnTo>
                  <a:pt x="21" y="257"/>
                </a:lnTo>
                <a:lnTo>
                  <a:pt x="21" y="271"/>
                </a:lnTo>
                <a:lnTo>
                  <a:pt x="21" y="291"/>
                </a:lnTo>
                <a:lnTo>
                  <a:pt x="21" y="318"/>
                </a:lnTo>
                <a:lnTo>
                  <a:pt x="21" y="339"/>
                </a:lnTo>
                <a:lnTo>
                  <a:pt x="21" y="352"/>
                </a:lnTo>
                <a:lnTo>
                  <a:pt x="21" y="339"/>
                </a:lnTo>
                <a:lnTo>
                  <a:pt x="21" y="312"/>
                </a:lnTo>
                <a:lnTo>
                  <a:pt x="21" y="284"/>
                </a:lnTo>
                <a:lnTo>
                  <a:pt x="21" y="264"/>
                </a:lnTo>
                <a:lnTo>
                  <a:pt x="21" y="278"/>
                </a:lnTo>
                <a:lnTo>
                  <a:pt x="21" y="298"/>
                </a:lnTo>
                <a:lnTo>
                  <a:pt x="21" y="332"/>
                </a:lnTo>
                <a:lnTo>
                  <a:pt x="21" y="366"/>
                </a:lnTo>
                <a:lnTo>
                  <a:pt x="21" y="400"/>
                </a:lnTo>
                <a:lnTo>
                  <a:pt x="21" y="427"/>
                </a:lnTo>
                <a:lnTo>
                  <a:pt x="21" y="447"/>
                </a:lnTo>
                <a:lnTo>
                  <a:pt x="21" y="454"/>
                </a:lnTo>
                <a:lnTo>
                  <a:pt x="21" y="434"/>
                </a:lnTo>
                <a:lnTo>
                  <a:pt x="21" y="373"/>
                </a:lnTo>
                <a:lnTo>
                  <a:pt x="21" y="291"/>
                </a:lnTo>
                <a:lnTo>
                  <a:pt x="21" y="217"/>
                </a:lnTo>
                <a:lnTo>
                  <a:pt x="21" y="176"/>
                </a:lnTo>
                <a:lnTo>
                  <a:pt x="21" y="190"/>
                </a:lnTo>
                <a:lnTo>
                  <a:pt x="21" y="230"/>
                </a:lnTo>
                <a:lnTo>
                  <a:pt x="21" y="284"/>
                </a:lnTo>
                <a:lnTo>
                  <a:pt x="21" y="339"/>
                </a:lnTo>
                <a:lnTo>
                  <a:pt x="21" y="386"/>
                </a:lnTo>
                <a:lnTo>
                  <a:pt x="21" y="407"/>
                </a:lnTo>
                <a:lnTo>
                  <a:pt x="21" y="393"/>
                </a:lnTo>
                <a:lnTo>
                  <a:pt x="21" y="366"/>
                </a:lnTo>
                <a:lnTo>
                  <a:pt x="21" y="332"/>
                </a:lnTo>
                <a:lnTo>
                  <a:pt x="21" y="305"/>
                </a:lnTo>
                <a:lnTo>
                  <a:pt x="21" y="284"/>
                </a:lnTo>
                <a:lnTo>
                  <a:pt x="21" y="271"/>
                </a:lnTo>
                <a:lnTo>
                  <a:pt x="21" y="251"/>
                </a:lnTo>
                <a:lnTo>
                  <a:pt x="21" y="244"/>
                </a:lnTo>
                <a:lnTo>
                  <a:pt x="21" y="257"/>
                </a:lnTo>
                <a:lnTo>
                  <a:pt x="21" y="278"/>
                </a:lnTo>
                <a:lnTo>
                  <a:pt x="21" y="284"/>
                </a:lnTo>
                <a:lnTo>
                  <a:pt x="21" y="257"/>
                </a:lnTo>
                <a:lnTo>
                  <a:pt x="21" y="223"/>
                </a:lnTo>
                <a:lnTo>
                  <a:pt x="21" y="196"/>
                </a:lnTo>
                <a:lnTo>
                  <a:pt x="21" y="190"/>
                </a:lnTo>
                <a:lnTo>
                  <a:pt x="27" y="223"/>
                </a:lnTo>
                <a:lnTo>
                  <a:pt x="27" y="264"/>
                </a:lnTo>
                <a:lnTo>
                  <a:pt x="27" y="298"/>
                </a:lnTo>
                <a:lnTo>
                  <a:pt x="27" y="325"/>
                </a:lnTo>
                <a:lnTo>
                  <a:pt x="27" y="346"/>
                </a:lnTo>
                <a:lnTo>
                  <a:pt x="27" y="359"/>
                </a:lnTo>
                <a:lnTo>
                  <a:pt x="27" y="366"/>
                </a:lnTo>
                <a:lnTo>
                  <a:pt x="27" y="352"/>
                </a:lnTo>
                <a:lnTo>
                  <a:pt x="27" y="325"/>
                </a:lnTo>
                <a:lnTo>
                  <a:pt x="27" y="298"/>
                </a:lnTo>
                <a:lnTo>
                  <a:pt x="27" y="284"/>
                </a:lnTo>
                <a:lnTo>
                  <a:pt x="27" y="271"/>
                </a:lnTo>
                <a:lnTo>
                  <a:pt x="27" y="278"/>
                </a:lnTo>
                <a:lnTo>
                  <a:pt x="27" y="284"/>
                </a:lnTo>
                <a:lnTo>
                  <a:pt x="27" y="305"/>
                </a:lnTo>
                <a:lnTo>
                  <a:pt x="27" y="339"/>
                </a:lnTo>
                <a:lnTo>
                  <a:pt x="27" y="379"/>
                </a:lnTo>
                <a:lnTo>
                  <a:pt x="27" y="420"/>
                </a:lnTo>
                <a:lnTo>
                  <a:pt x="27" y="454"/>
                </a:lnTo>
                <a:lnTo>
                  <a:pt x="27" y="468"/>
                </a:lnTo>
                <a:lnTo>
                  <a:pt x="27" y="454"/>
                </a:lnTo>
                <a:lnTo>
                  <a:pt x="27" y="413"/>
                </a:lnTo>
                <a:lnTo>
                  <a:pt x="27" y="366"/>
                </a:lnTo>
                <a:lnTo>
                  <a:pt x="27" y="325"/>
                </a:lnTo>
                <a:lnTo>
                  <a:pt x="27" y="291"/>
                </a:lnTo>
                <a:lnTo>
                  <a:pt x="27" y="284"/>
                </a:lnTo>
                <a:lnTo>
                  <a:pt x="27" y="291"/>
                </a:lnTo>
                <a:lnTo>
                  <a:pt x="27" y="298"/>
                </a:lnTo>
                <a:lnTo>
                  <a:pt x="27" y="305"/>
                </a:lnTo>
                <a:lnTo>
                  <a:pt x="27" y="291"/>
                </a:lnTo>
                <a:lnTo>
                  <a:pt x="27" y="257"/>
                </a:lnTo>
                <a:lnTo>
                  <a:pt x="27" y="196"/>
                </a:lnTo>
                <a:lnTo>
                  <a:pt x="27" y="135"/>
                </a:lnTo>
                <a:lnTo>
                  <a:pt x="27" y="88"/>
                </a:lnTo>
                <a:lnTo>
                  <a:pt x="27" y="81"/>
                </a:lnTo>
                <a:lnTo>
                  <a:pt x="27" y="101"/>
                </a:lnTo>
                <a:lnTo>
                  <a:pt x="27" y="156"/>
                </a:lnTo>
                <a:lnTo>
                  <a:pt x="27" y="230"/>
                </a:lnTo>
                <a:lnTo>
                  <a:pt x="27" y="318"/>
                </a:lnTo>
                <a:lnTo>
                  <a:pt x="27" y="407"/>
                </a:lnTo>
                <a:lnTo>
                  <a:pt x="27" y="488"/>
                </a:lnTo>
                <a:lnTo>
                  <a:pt x="27" y="535"/>
                </a:lnTo>
                <a:lnTo>
                  <a:pt x="27" y="549"/>
                </a:lnTo>
                <a:lnTo>
                  <a:pt x="27" y="522"/>
                </a:lnTo>
                <a:lnTo>
                  <a:pt x="27" y="488"/>
                </a:lnTo>
                <a:lnTo>
                  <a:pt x="27" y="447"/>
                </a:lnTo>
                <a:lnTo>
                  <a:pt x="27" y="386"/>
                </a:lnTo>
                <a:lnTo>
                  <a:pt x="34" y="318"/>
                </a:lnTo>
                <a:lnTo>
                  <a:pt x="34" y="257"/>
                </a:lnTo>
                <a:lnTo>
                  <a:pt x="34" y="196"/>
                </a:lnTo>
                <a:lnTo>
                  <a:pt x="34" y="142"/>
                </a:lnTo>
                <a:lnTo>
                  <a:pt x="34" y="95"/>
                </a:lnTo>
                <a:lnTo>
                  <a:pt x="34" y="67"/>
                </a:lnTo>
                <a:lnTo>
                  <a:pt x="34" y="81"/>
                </a:lnTo>
                <a:lnTo>
                  <a:pt x="34" y="142"/>
                </a:lnTo>
                <a:lnTo>
                  <a:pt x="34" y="244"/>
                </a:lnTo>
                <a:lnTo>
                  <a:pt x="34" y="346"/>
                </a:lnTo>
                <a:lnTo>
                  <a:pt x="34" y="434"/>
                </a:lnTo>
                <a:lnTo>
                  <a:pt x="34" y="495"/>
                </a:lnTo>
                <a:lnTo>
                  <a:pt x="34" y="515"/>
                </a:lnTo>
                <a:lnTo>
                  <a:pt x="34" y="508"/>
                </a:lnTo>
                <a:lnTo>
                  <a:pt x="34" y="474"/>
                </a:lnTo>
                <a:lnTo>
                  <a:pt x="34" y="427"/>
                </a:lnTo>
                <a:lnTo>
                  <a:pt x="34" y="366"/>
                </a:lnTo>
                <a:lnTo>
                  <a:pt x="34" y="305"/>
                </a:lnTo>
                <a:lnTo>
                  <a:pt x="34" y="244"/>
                </a:lnTo>
                <a:lnTo>
                  <a:pt x="34" y="196"/>
                </a:lnTo>
                <a:lnTo>
                  <a:pt x="34" y="176"/>
                </a:lnTo>
                <a:lnTo>
                  <a:pt x="34" y="203"/>
                </a:lnTo>
                <a:lnTo>
                  <a:pt x="34" y="257"/>
                </a:lnTo>
                <a:lnTo>
                  <a:pt x="34" y="312"/>
                </a:lnTo>
                <a:lnTo>
                  <a:pt x="34" y="346"/>
                </a:lnTo>
                <a:lnTo>
                  <a:pt x="34" y="339"/>
                </a:lnTo>
                <a:lnTo>
                  <a:pt x="34" y="318"/>
                </a:lnTo>
                <a:lnTo>
                  <a:pt x="34" y="291"/>
                </a:lnTo>
                <a:lnTo>
                  <a:pt x="34" y="251"/>
                </a:lnTo>
                <a:lnTo>
                  <a:pt x="34" y="223"/>
                </a:lnTo>
                <a:lnTo>
                  <a:pt x="34" y="217"/>
                </a:lnTo>
                <a:lnTo>
                  <a:pt x="34" y="230"/>
                </a:lnTo>
                <a:lnTo>
                  <a:pt x="34" y="251"/>
                </a:lnTo>
                <a:lnTo>
                  <a:pt x="34" y="278"/>
                </a:lnTo>
                <a:lnTo>
                  <a:pt x="34" y="318"/>
                </a:lnTo>
                <a:lnTo>
                  <a:pt x="34" y="352"/>
                </a:lnTo>
                <a:lnTo>
                  <a:pt x="34" y="373"/>
                </a:lnTo>
                <a:lnTo>
                  <a:pt x="34" y="386"/>
                </a:lnTo>
                <a:lnTo>
                  <a:pt x="34" y="393"/>
                </a:lnTo>
                <a:lnTo>
                  <a:pt x="34" y="400"/>
                </a:lnTo>
                <a:lnTo>
                  <a:pt x="34" y="407"/>
                </a:lnTo>
                <a:lnTo>
                  <a:pt x="34" y="420"/>
                </a:lnTo>
                <a:lnTo>
                  <a:pt x="34" y="400"/>
                </a:lnTo>
                <a:lnTo>
                  <a:pt x="34" y="359"/>
                </a:lnTo>
                <a:lnTo>
                  <a:pt x="41" y="312"/>
                </a:lnTo>
                <a:lnTo>
                  <a:pt x="41" y="264"/>
                </a:lnTo>
                <a:lnTo>
                  <a:pt x="41" y="237"/>
                </a:lnTo>
                <a:lnTo>
                  <a:pt x="41" y="217"/>
                </a:lnTo>
                <a:lnTo>
                  <a:pt x="41" y="203"/>
                </a:lnTo>
                <a:lnTo>
                  <a:pt x="41" y="190"/>
                </a:lnTo>
                <a:lnTo>
                  <a:pt x="41" y="162"/>
                </a:lnTo>
                <a:lnTo>
                  <a:pt x="41" y="135"/>
                </a:lnTo>
                <a:lnTo>
                  <a:pt x="41" y="142"/>
                </a:lnTo>
                <a:lnTo>
                  <a:pt x="41" y="190"/>
                </a:lnTo>
                <a:lnTo>
                  <a:pt x="41" y="257"/>
                </a:lnTo>
                <a:lnTo>
                  <a:pt x="41" y="332"/>
                </a:lnTo>
                <a:lnTo>
                  <a:pt x="41" y="379"/>
                </a:lnTo>
                <a:lnTo>
                  <a:pt x="41" y="386"/>
                </a:lnTo>
                <a:lnTo>
                  <a:pt x="41" y="373"/>
                </a:lnTo>
                <a:lnTo>
                  <a:pt x="41" y="346"/>
                </a:lnTo>
                <a:lnTo>
                  <a:pt x="41" y="312"/>
                </a:lnTo>
                <a:lnTo>
                  <a:pt x="41" y="291"/>
                </a:lnTo>
                <a:lnTo>
                  <a:pt x="41" y="278"/>
                </a:lnTo>
                <a:lnTo>
                  <a:pt x="41" y="271"/>
                </a:lnTo>
                <a:lnTo>
                  <a:pt x="41" y="291"/>
                </a:lnTo>
                <a:lnTo>
                  <a:pt x="41" y="312"/>
                </a:lnTo>
                <a:lnTo>
                  <a:pt x="41" y="339"/>
                </a:lnTo>
                <a:lnTo>
                  <a:pt x="41" y="366"/>
                </a:lnTo>
                <a:lnTo>
                  <a:pt x="41" y="373"/>
                </a:lnTo>
                <a:lnTo>
                  <a:pt x="41" y="352"/>
                </a:lnTo>
                <a:lnTo>
                  <a:pt x="41" y="325"/>
                </a:lnTo>
                <a:lnTo>
                  <a:pt x="41" y="298"/>
                </a:lnTo>
                <a:lnTo>
                  <a:pt x="41" y="284"/>
                </a:lnTo>
                <a:lnTo>
                  <a:pt x="41" y="298"/>
                </a:lnTo>
                <a:lnTo>
                  <a:pt x="41" y="305"/>
                </a:lnTo>
                <a:lnTo>
                  <a:pt x="41" y="312"/>
                </a:lnTo>
                <a:lnTo>
                  <a:pt x="41" y="325"/>
                </a:lnTo>
                <a:lnTo>
                  <a:pt x="41" y="332"/>
                </a:lnTo>
                <a:lnTo>
                  <a:pt x="41" y="346"/>
                </a:lnTo>
                <a:lnTo>
                  <a:pt x="41" y="339"/>
                </a:lnTo>
                <a:lnTo>
                  <a:pt x="41" y="318"/>
                </a:lnTo>
                <a:lnTo>
                  <a:pt x="41" y="298"/>
                </a:lnTo>
                <a:lnTo>
                  <a:pt x="41" y="291"/>
                </a:lnTo>
                <a:lnTo>
                  <a:pt x="41" y="298"/>
                </a:lnTo>
                <a:lnTo>
                  <a:pt x="41" y="284"/>
                </a:lnTo>
                <a:lnTo>
                  <a:pt x="41" y="271"/>
                </a:lnTo>
                <a:lnTo>
                  <a:pt x="41" y="251"/>
                </a:lnTo>
                <a:lnTo>
                  <a:pt x="41" y="271"/>
                </a:lnTo>
                <a:lnTo>
                  <a:pt x="41" y="312"/>
                </a:lnTo>
                <a:lnTo>
                  <a:pt x="41" y="339"/>
                </a:lnTo>
                <a:lnTo>
                  <a:pt x="48" y="379"/>
                </a:lnTo>
                <a:lnTo>
                  <a:pt x="48" y="427"/>
                </a:lnTo>
                <a:lnTo>
                  <a:pt x="48" y="474"/>
                </a:lnTo>
                <a:lnTo>
                  <a:pt x="48" y="508"/>
                </a:lnTo>
                <a:lnTo>
                  <a:pt x="48" y="502"/>
                </a:lnTo>
                <a:lnTo>
                  <a:pt x="48" y="461"/>
                </a:lnTo>
                <a:lnTo>
                  <a:pt x="48" y="427"/>
                </a:lnTo>
                <a:lnTo>
                  <a:pt x="48" y="400"/>
                </a:lnTo>
                <a:lnTo>
                  <a:pt x="48" y="379"/>
                </a:lnTo>
                <a:lnTo>
                  <a:pt x="48" y="352"/>
                </a:lnTo>
                <a:lnTo>
                  <a:pt x="48" y="318"/>
                </a:lnTo>
                <a:lnTo>
                  <a:pt x="48" y="291"/>
                </a:lnTo>
                <a:lnTo>
                  <a:pt x="48" y="271"/>
                </a:lnTo>
                <a:lnTo>
                  <a:pt x="48" y="257"/>
                </a:lnTo>
                <a:lnTo>
                  <a:pt x="48" y="244"/>
                </a:lnTo>
                <a:lnTo>
                  <a:pt x="48" y="217"/>
                </a:lnTo>
                <a:lnTo>
                  <a:pt x="48" y="190"/>
                </a:lnTo>
                <a:lnTo>
                  <a:pt x="48" y="162"/>
                </a:lnTo>
                <a:lnTo>
                  <a:pt x="48" y="142"/>
                </a:lnTo>
                <a:lnTo>
                  <a:pt x="48" y="115"/>
                </a:lnTo>
                <a:lnTo>
                  <a:pt x="48" y="67"/>
                </a:lnTo>
                <a:lnTo>
                  <a:pt x="48" y="20"/>
                </a:lnTo>
                <a:lnTo>
                  <a:pt x="48" y="0"/>
                </a:lnTo>
                <a:lnTo>
                  <a:pt x="48" y="27"/>
                </a:lnTo>
                <a:lnTo>
                  <a:pt x="48" y="101"/>
                </a:lnTo>
                <a:lnTo>
                  <a:pt x="48" y="190"/>
                </a:lnTo>
                <a:lnTo>
                  <a:pt x="48" y="251"/>
                </a:lnTo>
                <a:lnTo>
                  <a:pt x="48" y="271"/>
                </a:lnTo>
                <a:lnTo>
                  <a:pt x="48" y="284"/>
                </a:lnTo>
                <a:lnTo>
                  <a:pt x="48" y="318"/>
                </a:lnTo>
                <a:lnTo>
                  <a:pt x="48" y="400"/>
                </a:lnTo>
                <a:lnTo>
                  <a:pt x="48" y="515"/>
                </a:lnTo>
                <a:lnTo>
                  <a:pt x="48" y="617"/>
                </a:lnTo>
                <a:lnTo>
                  <a:pt x="48" y="678"/>
                </a:lnTo>
                <a:lnTo>
                  <a:pt x="48" y="685"/>
                </a:lnTo>
                <a:lnTo>
                  <a:pt x="48" y="658"/>
                </a:lnTo>
                <a:lnTo>
                  <a:pt x="48" y="603"/>
                </a:lnTo>
                <a:lnTo>
                  <a:pt x="48" y="529"/>
                </a:lnTo>
                <a:lnTo>
                  <a:pt x="48" y="434"/>
                </a:lnTo>
                <a:lnTo>
                  <a:pt x="48" y="352"/>
                </a:lnTo>
                <a:lnTo>
                  <a:pt x="48" y="298"/>
                </a:lnTo>
                <a:lnTo>
                  <a:pt x="48" y="278"/>
                </a:lnTo>
                <a:lnTo>
                  <a:pt x="48" y="264"/>
                </a:lnTo>
                <a:lnTo>
                  <a:pt x="48" y="257"/>
                </a:lnTo>
                <a:lnTo>
                  <a:pt x="48" y="244"/>
                </a:lnTo>
                <a:lnTo>
                  <a:pt x="48" y="223"/>
                </a:lnTo>
                <a:lnTo>
                  <a:pt x="48" y="210"/>
                </a:lnTo>
                <a:lnTo>
                  <a:pt x="48" y="237"/>
                </a:lnTo>
                <a:lnTo>
                  <a:pt x="55" y="291"/>
                </a:lnTo>
                <a:lnTo>
                  <a:pt x="55" y="346"/>
                </a:lnTo>
                <a:lnTo>
                  <a:pt x="55" y="366"/>
                </a:lnTo>
                <a:lnTo>
                  <a:pt x="55" y="346"/>
                </a:lnTo>
                <a:lnTo>
                  <a:pt x="55" y="305"/>
                </a:lnTo>
                <a:lnTo>
                  <a:pt x="55" y="271"/>
                </a:lnTo>
                <a:lnTo>
                  <a:pt x="55" y="244"/>
                </a:lnTo>
                <a:lnTo>
                  <a:pt x="55" y="190"/>
                </a:lnTo>
                <a:lnTo>
                  <a:pt x="55" y="115"/>
                </a:lnTo>
                <a:lnTo>
                  <a:pt x="55" y="74"/>
                </a:lnTo>
                <a:lnTo>
                  <a:pt x="55" y="108"/>
                </a:lnTo>
                <a:lnTo>
                  <a:pt x="55" y="210"/>
                </a:lnTo>
                <a:lnTo>
                  <a:pt x="55" y="346"/>
                </a:lnTo>
                <a:lnTo>
                  <a:pt x="55" y="468"/>
                </a:lnTo>
                <a:lnTo>
                  <a:pt x="55" y="563"/>
                </a:lnTo>
                <a:lnTo>
                  <a:pt x="55" y="610"/>
                </a:lnTo>
                <a:lnTo>
                  <a:pt x="55" y="556"/>
                </a:lnTo>
                <a:lnTo>
                  <a:pt x="55" y="474"/>
                </a:lnTo>
                <a:lnTo>
                  <a:pt x="55" y="379"/>
                </a:lnTo>
                <a:lnTo>
                  <a:pt x="55" y="312"/>
                </a:lnTo>
                <a:lnTo>
                  <a:pt x="55" y="271"/>
                </a:lnTo>
                <a:lnTo>
                  <a:pt x="55" y="244"/>
                </a:lnTo>
                <a:lnTo>
                  <a:pt x="55" y="196"/>
                </a:lnTo>
                <a:lnTo>
                  <a:pt x="55" y="149"/>
                </a:lnTo>
                <a:lnTo>
                  <a:pt x="55" y="115"/>
                </a:lnTo>
                <a:lnTo>
                  <a:pt x="55" y="108"/>
                </a:lnTo>
                <a:lnTo>
                  <a:pt x="55" y="135"/>
                </a:lnTo>
                <a:lnTo>
                  <a:pt x="55" y="176"/>
                </a:lnTo>
                <a:lnTo>
                  <a:pt x="55" y="210"/>
                </a:lnTo>
                <a:lnTo>
                  <a:pt x="55" y="237"/>
                </a:lnTo>
                <a:lnTo>
                  <a:pt x="55" y="257"/>
                </a:lnTo>
                <a:lnTo>
                  <a:pt x="55" y="264"/>
                </a:lnTo>
                <a:lnTo>
                  <a:pt x="55" y="278"/>
                </a:lnTo>
                <a:lnTo>
                  <a:pt x="55" y="298"/>
                </a:lnTo>
                <a:lnTo>
                  <a:pt x="55" y="325"/>
                </a:lnTo>
                <a:lnTo>
                  <a:pt x="55" y="352"/>
                </a:lnTo>
                <a:lnTo>
                  <a:pt x="55" y="386"/>
                </a:lnTo>
                <a:lnTo>
                  <a:pt x="55" y="420"/>
                </a:lnTo>
                <a:lnTo>
                  <a:pt x="55" y="440"/>
                </a:lnTo>
                <a:lnTo>
                  <a:pt x="55" y="447"/>
                </a:lnTo>
                <a:lnTo>
                  <a:pt x="55" y="427"/>
                </a:lnTo>
                <a:lnTo>
                  <a:pt x="55" y="400"/>
                </a:lnTo>
                <a:lnTo>
                  <a:pt x="55" y="379"/>
                </a:lnTo>
                <a:lnTo>
                  <a:pt x="55" y="366"/>
                </a:lnTo>
                <a:lnTo>
                  <a:pt x="55" y="352"/>
                </a:lnTo>
                <a:lnTo>
                  <a:pt x="55" y="325"/>
                </a:lnTo>
                <a:lnTo>
                  <a:pt x="55" y="298"/>
                </a:lnTo>
                <a:lnTo>
                  <a:pt x="55" y="278"/>
                </a:lnTo>
                <a:lnTo>
                  <a:pt x="61" y="284"/>
                </a:lnTo>
                <a:lnTo>
                  <a:pt x="61" y="291"/>
                </a:lnTo>
                <a:lnTo>
                  <a:pt x="61" y="298"/>
                </a:lnTo>
                <a:lnTo>
                  <a:pt x="61" y="305"/>
                </a:lnTo>
                <a:lnTo>
                  <a:pt x="61" y="312"/>
                </a:lnTo>
                <a:lnTo>
                  <a:pt x="61" y="305"/>
                </a:lnTo>
                <a:lnTo>
                  <a:pt x="61" y="271"/>
                </a:lnTo>
                <a:lnTo>
                  <a:pt x="61" y="217"/>
                </a:lnTo>
                <a:lnTo>
                  <a:pt x="61" y="169"/>
                </a:lnTo>
                <a:lnTo>
                  <a:pt x="61" y="156"/>
                </a:lnTo>
                <a:lnTo>
                  <a:pt x="61" y="190"/>
                </a:lnTo>
                <a:lnTo>
                  <a:pt x="61" y="230"/>
                </a:lnTo>
                <a:lnTo>
                  <a:pt x="61" y="278"/>
                </a:lnTo>
                <a:lnTo>
                  <a:pt x="61" y="325"/>
                </a:lnTo>
                <a:lnTo>
                  <a:pt x="61" y="379"/>
                </a:lnTo>
                <a:lnTo>
                  <a:pt x="61" y="427"/>
                </a:lnTo>
                <a:lnTo>
                  <a:pt x="61" y="461"/>
                </a:lnTo>
                <a:lnTo>
                  <a:pt x="61" y="447"/>
                </a:lnTo>
                <a:lnTo>
                  <a:pt x="61" y="434"/>
                </a:lnTo>
                <a:lnTo>
                  <a:pt x="61" y="420"/>
                </a:lnTo>
                <a:lnTo>
                  <a:pt x="61" y="400"/>
                </a:lnTo>
                <a:lnTo>
                  <a:pt x="61" y="366"/>
                </a:lnTo>
                <a:lnTo>
                  <a:pt x="61" y="332"/>
                </a:lnTo>
                <a:lnTo>
                  <a:pt x="61" y="312"/>
                </a:lnTo>
                <a:lnTo>
                  <a:pt x="61" y="298"/>
                </a:lnTo>
                <a:lnTo>
                  <a:pt x="61" y="291"/>
                </a:lnTo>
                <a:lnTo>
                  <a:pt x="61" y="284"/>
                </a:lnTo>
                <a:lnTo>
                  <a:pt x="61" y="264"/>
                </a:lnTo>
                <a:lnTo>
                  <a:pt x="61" y="237"/>
                </a:lnTo>
                <a:lnTo>
                  <a:pt x="61" y="223"/>
                </a:lnTo>
                <a:lnTo>
                  <a:pt x="61" y="217"/>
                </a:lnTo>
                <a:lnTo>
                  <a:pt x="61" y="237"/>
                </a:lnTo>
                <a:lnTo>
                  <a:pt x="61" y="264"/>
                </a:lnTo>
                <a:lnTo>
                  <a:pt x="61" y="305"/>
                </a:lnTo>
                <a:lnTo>
                  <a:pt x="61" y="339"/>
                </a:lnTo>
                <a:lnTo>
                  <a:pt x="61" y="366"/>
                </a:lnTo>
                <a:lnTo>
                  <a:pt x="61" y="379"/>
                </a:lnTo>
                <a:lnTo>
                  <a:pt x="61" y="366"/>
                </a:lnTo>
                <a:lnTo>
                  <a:pt x="61" y="346"/>
                </a:lnTo>
                <a:lnTo>
                  <a:pt x="61" y="339"/>
                </a:lnTo>
                <a:lnTo>
                  <a:pt x="61" y="332"/>
                </a:lnTo>
                <a:lnTo>
                  <a:pt x="61" y="318"/>
                </a:lnTo>
                <a:lnTo>
                  <a:pt x="68" y="305"/>
                </a:lnTo>
                <a:lnTo>
                  <a:pt x="68" y="291"/>
                </a:lnTo>
                <a:lnTo>
                  <a:pt x="68" y="278"/>
                </a:lnTo>
                <a:lnTo>
                  <a:pt x="68" y="271"/>
                </a:lnTo>
                <a:lnTo>
                  <a:pt x="68" y="251"/>
                </a:lnTo>
                <a:lnTo>
                  <a:pt x="68" y="223"/>
                </a:lnTo>
                <a:lnTo>
                  <a:pt x="68" y="203"/>
                </a:lnTo>
                <a:lnTo>
                  <a:pt x="68" y="196"/>
                </a:lnTo>
                <a:lnTo>
                  <a:pt x="68" y="183"/>
                </a:lnTo>
                <a:lnTo>
                  <a:pt x="68" y="162"/>
                </a:lnTo>
                <a:lnTo>
                  <a:pt x="68" y="156"/>
                </a:lnTo>
                <a:lnTo>
                  <a:pt x="68" y="183"/>
                </a:lnTo>
                <a:lnTo>
                  <a:pt x="68" y="244"/>
                </a:lnTo>
                <a:lnTo>
                  <a:pt x="68" y="325"/>
                </a:lnTo>
                <a:lnTo>
                  <a:pt x="68" y="407"/>
                </a:lnTo>
                <a:lnTo>
                  <a:pt x="68" y="474"/>
                </a:lnTo>
                <a:lnTo>
                  <a:pt x="68" y="522"/>
                </a:lnTo>
                <a:lnTo>
                  <a:pt x="68" y="542"/>
                </a:lnTo>
                <a:lnTo>
                  <a:pt x="68" y="515"/>
                </a:lnTo>
                <a:lnTo>
                  <a:pt x="68" y="474"/>
                </a:lnTo>
                <a:lnTo>
                  <a:pt x="68" y="420"/>
                </a:lnTo>
                <a:lnTo>
                  <a:pt x="68" y="366"/>
                </a:lnTo>
                <a:lnTo>
                  <a:pt x="68" y="312"/>
                </a:lnTo>
                <a:lnTo>
                  <a:pt x="68" y="251"/>
                </a:lnTo>
                <a:lnTo>
                  <a:pt x="68" y="210"/>
                </a:lnTo>
                <a:lnTo>
                  <a:pt x="68" y="196"/>
                </a:lnTo>
                <a:lnTo>
                  <a:pt x="68" y="230"/>
                </a:lnTo>
                <a:lnTo>
                  <a:pt x="68" y="291"/>
                </a:lnTo>
                <a:lnTo>
                  <a:pt x="68" y="352"/>
                </a:lnTo>
                <a:lnTo>
                  <a:pt x="68" y="393"/>
                </a:lnTo>
                <a:lnTo>
                  <a:pt x="68" y="407"/>
                </a:lnTo>
                <a:lnTo>
                  <a:pt x="68" y="393"/>
                </a:lnTo>
                <a:lnTo>
                  <a:pt x="68" y="379"/>
                </a:lnTo>
                <a:lnTo>
                  <a:pt x="68" y="366"/>
                </a:lnTo>
                <a:lnTo>
                  <a:pt x="68" y="352"/>
                </a:lnTo>
                <a:lnTo>
                  <a:pt x="68" y="339"/>
                </a:lnTo>
                <a:lnTo>
                  <a:pt x="68" y="318"/>
                </a:lnTo>
                <a:lnTo>
                  <a:pt x="68" y="278"/>
                </a:lnTo>
                <a:lnTo>
                  <a:pt x="68" y="230"/>
                </a:lnTo>
                <a:lnTo>
                  <a:pt x="68" y="190"/>
                </a:lnTo>
                <a:lnTo>
                  <a:pt x="68" y="176"/>
                </a:lnTo>
                <a:lnTo>
                  <a:pt x="68" y="190"/>
                </a:lnTo>
                <a:lnTo>
                  <a:pt x="68" y="210"/>
                </a:lnTo>
                <a:lnTo>
                  <a:pt x="68" y="230"/>
                </a:lnTo>
                <a:lnTo>
                  <a:pt x="68" y="251"/>
                </a:lnTo>
                <a:lnTo>
                  <a:pt x="68" y="284"/>
                </a:lnTo>
                <a:lnTo>
                  <a:pt x="68" y="318"/>
                </a:lnTo>
                <a:lnTo>
                  <a:pt x="68" y="339"/>
                </a:lnTo>
                <a:lnTo>
                  <a:pt x="68" y="352"/>
                </a:lnTo>
                <a:lnTo>
                  <a:pt x="75" y="359"/>
                </a:lnTo>
                <a:lnTo>
                  <a:pt x="75" y="366"/>
                </a:lnTo>
                <a:lnTo>
                  <a:pt x="75" y="373"/>
                </a:lnTo>
                <a:lnTo>
                  <a:pt x="75" y="379"/>
                </a:lnTo>
                <a:lnTo>
                  <a:pt x="75" y="366"/>
                </a:lnTo>
                <a:lnTo>
                  <a:pt x="75" y="325"/>
                </a:lnTo>
                <a:lnTo>
                  <a:pt x="75" y="257"/>
                </a:lnTo>
                <a:lnTo>
                  <a:pt x="75" y="183"/>
                </a:lnTo>
                <a:lnTo>
                  <a:pt x="75" y="135"/>
                </a:lnTo>
                <a:lnTo>
                  <a:pt x="75" y="142"/>
                </a:lnTo>
                <a:lnTo>
                  <a:pt x="75" y="190"/>
                </a:lnTo>
                <a:lnTo>
                  <a:pt x="75" y="264"/>
                </a:lnTo>
                <a:lnTo>
                  <a:pt x="75" y="325"/>
                </a:lnTo>
                <a:lnTo>
                  <a:pt x="75" y="366"/>
                </a:lnTo>
                <a:lnTo>
                  <a:pt x="75" y="386"/>
                </a:lnTo>
                <a:lnTo>
                  <a:pt x="75" y="407"/>
                </a:lnTo>
                <a:lnTo>
                  <a:pt x="75" y="393"/>
                </a:lnTo>
                <a:lnTo>
                  <a:pt x="75" y="359"/>
                </a:lnTo>
                <a:lnTo>
                  <a:pt x="75" y="325"/>
                </a:lnTo>
                <a:lnTo>
                  <a:pt x="75" y="312"/>
                </a:lnTo>
                <a:lnTo>
                  <a:pt x="75" y="305"/>
                </a:lnTo>
                <a:lnTo>
                  <a:pt x="75" y="298"/>
                </a:lnTo>
                <a:lnTo>
                  <a:pt x="75" y="278"/>
                </a:lnTo>
                <a:lnTo>
                  <a:pt x="75" y="264"/>
                </a:lnTo>
                <a:lnTo>
                  <a:pt x="75" y="284"/>
                </a:lnTo>
                <a:lnTo>
                  <a:pt x="75" y="305"/>
                </a:lnTo>
                <a:lnTo>
                  <a:pt x="75" y="318"/>
                </a:lnTo>
                <a:lnTo>
                  <a:pt x="75" y="325"/>
                </a:lnTo>
                <a:lnTo>
                  <a:pt x="75" y="318"/>
                </a:lnTo>
                <a:lnTo>
                  <a:pt x="75" y="325"/>
                </a:lnTo>
                <a:lnTo>
                  <a:pt x="75" y="332"/>
                </a:lnTo>
                <a:lnTo>
                  <a:pt x="75" y="325"/>
                </a:lnTo>
                <a:lnTo>
                  <a:pt x="75" y="318"/>
                </a:lnTo>
                <a:lnTo>
                  <a:pt x="75" y="305"/>
                </a:lnTo>
                <a:lnTo>
                  <a:pt x="75" y="291"/>
                </a:lnTo>
                <a:lnTo>
                  <a:pt x="75" y="305"/>
                </a:lnTo>
                <a:lnTo>
                  <a:pt x="75" y="318"/>
                </a:lnTo>
                <a:lnTo>
                  <a:pt x="75" y="325"/>
                </a:lnTo>
                <a:lnTo>
                  <a:pt x="75" y="318"/>
                </a:lnTo>
                <a:lnTo>
                  <a:pt x="82" y="312"/>
                </a:lnTo>
                <a:lnTo>
                  <a:pt x="82" y="305"/>
                </a:lnTo>
                <a:lnTo>
                  <a:pt x="82" y="291"/>
                </a:lnTo>
                <a:lnTo>
                  <a:pt x="82" y="278"/>
                </a:lnTo>
                <a:lnTo>
                  <a:pt x="82" y="244"/>
                </a:lnTo>
                <a:lnTo>
                  <a:pt x="82" y="223"/>
                </a:lnTo>
                <a:lnTo>
                  <a:pt x="82" y="217"/>
                </a:lnTo>
                <a:lnTo>
                  <a:pt x="82" y="237"/>
                </a:lnTo>
                <a:lnTo>
                  <a:pt x="82" y="264"/>
                </a:lnTo>
                <a:lnTo>
                  <a:pt x="82" y="298"/>
                </a:lnTo>
                <a:lnTo>
                  <a:pt x="82" y="325"/>
                </a:lnTo>
                <a:lnTo>
                  <a:pt x="82" y="352"/>
                </a:lnTo>
                <a:lnTo>
                  <a:pt x="82" y="386"/>
                </a:lnTo>
                <a:lnTo>
                  <a:pt x="82" y="413"/>
                </a:lnTo>
                <a:lnTo>
                  <a:pt x="82" y="400"/>
                </a:lnTo>
                <a:lnTo>
                  <a:pt x="82" y="386"/>
                </a:lnTo>
                <a:lnTo>
                  <a:pt x="82" y="373"/>
                </a:lnTo>
                <a:lnTo>
                  <a:pt x="82" y="366"/>
                </a:lnTo>
                <a:lnTo>
                  <a:pt x="82" y="352"/>
                </a:lnTo>
                <a:lnTo>
                  <a:pt x="82" y="325"/>
                </a:lnTo>
                <a:lnTo>
                  <a:pt x="82" y="291"/>
                </a:lnTo>
                <a:lnTo>
                  <a:pt x="82" y="251"/>
                </a:lnTo>
                <a:lnTo>
                  <a:pt x="82" y="217"/>
                </a:lnTo>
                <a:lnTo>
                  <a:pt x="82" y="190"/>
                </a:lnTo>
                <a:lnTo>
                  <a:pt x="82" y="196"/>
                </a:lnTo>
                <a:lnTo>
                  <a:pt x="82" y="223"/>
                </a:lnTo>
                <a:lnTo>
                  <a:pt x="82" y="264"/>
                </a:lnTo>
                <a:lnTo>
                  <a:pt x="82" y="298"/>
                </a:lnTo>
                <a:lnTo>
                  <a:pt x="82" y="291"/>
                </a:lnTo>
                <a:lnTo>
                  <a:pt x="82" y="271"/>
                </a:lnTo>
                <a:lnTo>
                  <a:pt x="82" y="257"/>
                </a:lnTo>
                <a:lnTo>
                  <a:pt x="82" y="271"/>
                </a:lnTo>
                <a:lnTo>
                  <a:pt x="82" y="318"/>
                </a:lnTo>
                <a:lnTo>
                  <a:pt x="82" y="379"/>
                </a:lnTo>
                <a:lnTo>
                  <a:pt x="82" y="440"/>
                </a:lnTo>
                <a:lnTo>
                  <a:pt x="82" y="481"/>
                </a:lnTo>
                <a:lnTo>
                  <a:pt x="82" y="488"/>
                </a:lnTo>
                <a:lnTo>
                  <a:pt x="82" y="468"/>
                </a:lnTo>
                <a:lnTo>
                  <a:pt x="82" y="420"/>
                </a:lnTo>
                <a:lnTo>
                  <a:pt x="82" y="366"/>
                </a:lnTo>
                <a:lnTo>
                  <a:pt x="82" y="312"/>
                </a:lnTo>
                <a:lnTo>
                  <a:pt x="82" y="278"/>
                </a:lnTo>
                <a:lnTo>
                  <a:pt x="82" y="251"/>
                </a:lnTo>
                <a:lnTo>
                  <a:pt x="82" y="237"/>
                </a:lnTo>
                <a:lnTo>
                  <a:pt x="82" y="244"/>
                </a:lnTo>
                <a:lnTo>
                  <a:pt x="82" y="237"/>
                </a:lnTo>
                <a:lnTo>
                  <a:pt x="82" y="217"/>
                </a:lnTo>
                <a:lnTo>
                  <a:pt x="82" y="183"/>
                </a:lnTo>
                <a:lnTo>
                  <a:pt x="82" y="162"/>
                </a:lnTo>
                <a:lnTo>
                  <a:pt x="89" y="183"/>
                </a:lnTo>
                <a:lnTo>
                  <a:pt x="89" y="244"/>
                </a:lnTo>
                <a:lnTo>
                  <a:pt x="89" y="325"/>
                </a:lnTo>
                <a:lnTo>
                  <a:pt x="89" y="413"/>
                </a:lnTo>
                <a:lnTo>
                  <a:pt x="89" y="481"/>
                </a:lnTo>
                <a:lnTo>
                  <a:pt x="89" y="522"/>
                </a:lnTo>
                <a:lnTo>
                  <a:pt x="89" y="515"/>
                </a:lnTo>
                <a:lnTo>
                  <a:pt x="89" y="461"/>
                </a:lnTo>
                <a:lnTo>
                  <a:pt x="89" y="379"/>
                </a:lnTo>
                <a:lnTo>
                  <a:pt x="89" y="305"/>
                </a:lnTo>
                <a:lnTo>
                  <a:pt x="89" y="264"/>
                </a:lnTo>
                <a:lnTo>
                  <a:pt x="89" y="257"/>
                </a:lnTo>
                <a:lnTo>
                  <a:pt x="89" y="237"/>
                </a:lnTo>
                <a:lnTo>
                  <a:pt x="89" y="217"/>
                </a:lnTo>
                <a:lnTo>
                  <a:pt x="89" y="244"/>
                </a:lnTo>
                <a:lnTo>
                  <a:pt x="89" y="284"/>
                </a:lnTo>
                <a:lnTo>
                  <a:pt x="89" y="312"/>
                </a:lnTo>
                <a:lnTo>
                  <a:pt x="89" y="318"/>
                </a:lnTo>
                <a:lnTo>
                  <a:pt x="89" y="305"/>
                </a:lnTo>
                <a:lnTo>
                  <a:pt x="89" y="318"/>
                </a:lnTo>
                <a:lnTo>
                  <a:pt x="89" y="325"/>
                </a:lnTo>
                <a:lnTo>
                  <a:pt x="89" y="332"/>
                </a:lnTo>
                <a:lnTo>
                  <a:pt x="89" y="325"/>
                </a:lnTo>
                <a:lnTo>
                  <a:pt x="89" y="312"/>
                </a:lnTo>
                <a:lnTo>
                  <a:pt x="89" y="318"/>
                </a:lnTo>
                <a:lnTo>
                  <a:pt x="89" y="312"/>
                </a:lnTo>
                <a:lnTo>
                  <a:pt x="89" y="291"/>
                </a:lnTo>
                <a:lnTo>
                  <a:pt x="89" y="278"/>
                </a:lnTo>
                <a:lnTo>
                  <a:pt x="89" y="298"/>
                </a:lnTo>
                <a:lnTo>
                  <a:pt x="89" y="318"/>
                </a:lnTo>
                <a:lnTo>
                  <a:pt x="89" y="332"/>
                </a:lnTo>
                <a:lnTo>
                  <a:pt x="89" y="325"/>
                </a:lnTo>
                <a:lnTo>
                  <a:pt x="89" y="312"/>
                </a:lnTo>
                <a:lnTo>
                  <a:pt x="89" y="284"/>
                </a:lnTo>
                <a:lnTo>
                  <a:pt x="89" y="257"/>
                </a:lnTo>
                <a:lnTo>
                  <a:pt x="89" y="244"/>
                </a:lnTo>
                <a:lnTo>
                  <a:pt x="89" y="251"/>
                </a:lnTo>
                <a:lnTo>
                  <a:pt x="89" y="278"/>
                </a:lnTo>
                <a:lnTo>
                  <a:pt x="89" y="298"/>
                </a:lnTo>
                <a:lnTo>
                  <a:pt x="89" y="318"/>
                </a:lnTo>
                <a:lnTo>
                  <a:pt x="89" y="332"/>
                </a:lnTo>
                <a:lnTo>
                  <a:pt x="89" y="339"/>
                </a:lnTo>
                <a:lnTo>
                  <a:pt x="89" y="346"/>
                </a:lnTo>
                <a:lnTo>
                  <a:pt x="95" y="352"/>
                </a:lnTo>
                <a:lnTo>
                  <a:pt x="95" y="346"/>
                </a:lnTo>
                <a:lnTo>
                  <a:pt x="95" y="339"/>
                </a:lnTo>
                <a:lnTo>
                  <a:pt x="95" y="332"/>
                </a:lnTo>
                <a:lnTo>
                  <a:pt x="95" y="325"/>
                </a:lnTo>
                <a:lnTo>
                  <a:pt x="95" y="318"/>
                </a:lnTo>
                <a:lnTo>
                  <a:pt x="95" y="325"/>
                </a:lnTo>
                <a:lnTo>
                  <a:pt x="95" y="332"/>
                </a:lnTo>
                <a:lnTo>
                  <a:pt x="95" y="346"/>
                </a:lnTo>
                <a:lnTo>
                  <a:pt x="95" y="352"/>
                </a:lnTo>
                <a:lnTo>
                  <a:pt x="95" y="339"/>
                </a:lnTo>
                <a:lnTo>
                  <a:pt x="95" y="325"/>
                </a:lnTo>
                <a:lnTo>
                  <a:pt x="95" y="312"/>
                </a:lnTo>
                <a:lnTo>
                  <a:pt x="95" y="305"/>
                </a:lnTo>
                <a:lnTo>
                  <a:pt x="95" y="291"/>
                </a:lnTo>
                <a:lnTo>
                  <a:pt x="95" y="278"/>
                </a:lnTo>
                <a:lnTo>
                  <a:pt x="95" y="264"/>
                </a:lnTo>
                <a:lnTo>
                  <a:pt x="95" y="257"/>
                </a:lnTo>
                <a:lnTo>
                  <a:pt x="95" y="271"/>
                </a:lnTo>
                <a:lnTo>
                  <a:pt x="95" y="284"/>
                </a:lnTo>
                <a:lnTo>
                  <a:pt x="95" y="291"/>
                </a:lnTo>
                <a:lnTo>
                  <a:pt x="95" y="305"/>
                </a:lnTo>
                <a:lnTo>
                  <a:pt x="95" y="312"/>
                </a:lnTo>
                <a:lnTo>
                  <a:pt x="95" y="325"/>
                </a:lnTo>
                <a:lnTo>
                  <a:pt x="95" y="332"/>
                </a:lnTo>
                <a:lnTo>
                  <a:pt x="95" y="346"/>
                </a:lnTo>
                <a:lnTo>
                  <a:pt x="95" y="352"/>
                </a:lnTo>
                <a:lnTo>
                  <a:pt x="95" y="339"/>
                </a:lnTo>
                <a:lnTo>
                  <a:pt x="95" y="325"/>
                </a:lnTo>
                <a:lnTo>
                  <a:pt x="95" y="284"/>
                </a:lnTo>
                <a:lnTo>
                  <a:pt x="95" y="237"/>
                </a:lnTo>
                <a:lnTo>
                  <a:pt x="95" y="183"/>
                </a:lnTo>
                <a:lnTo>
                  <a:pt x="95" y="149"/>
                </a:lnTo>
                <a:lnTo>
                  <a:pt x="95" y="135"/>
                </a:lnTo>
                <a:lnTo>
                  <a:pt x="95" y="176"/>
                </a:lnTo>
                <a:lnTo>
                  <a:pt x="95" y="244"/>
                </a:lnTo>
                <a:lnTo>
                  <a:pt x="95" y="339"/>
                </a:lnTo>
                <a:lnTo>
                  <a:pt x="95" y="420"/>
                </a:lnTo>
                <a:lnTo>
                  <a:pt x="95" y="481"/>
                </a:lnTo>
                <a:lnTo>
                  <a:pt x="95" y="515"/>
                </a:lnTo>
                <a:lnTo>
                  <a:pt x="95" y="522"/>
                </a:lnTo>
                <a:lnTo>
                  <a:pt x="95" y="502"/>
                </a:lnTo>
                <a:lnTo>
                  <a:pt x="95" y="461"/>
                </a:lnTo>
                <a:lnTo>
                  <a:pt x="95" y="413"/>
                </a:lnTo>
                <a:lnTo>
                  <a:pt x="95" y="352"/>
                </a:lnTo>
                <a:lnTo>
                  <a:pt x="102" y="291"/>
                </a:lnTo>
                <a:lnTo>
                  <a:pt x="102" y="244"/>
                </a:lnTo>
                <a:lnTo>
                  <a:pt x="102" y="210"/>
                </a:lnTo>
                <a:lnTo>
                  <a:pt x="102" y="190"/>
                </a:lnTo>
                <a:lnTo>
                  <a:pt x="102" y="196"/>
                </a:lnTo>
                <a:lnTo>
                  <a:pt x="102" y="217"/>
                </a:lnTo>
                <a:lnTo>
                  <a:pt x="102" y="264"/>
                </a:lnTo>
                <a:lnTo>
                  <a:pt x="102" y="305"/>
                </a:lnTo>
                <a:lnTo>
                  <a:pt x="102" y="332"/>
                </a:lnTo>
                <a:lnTo>
                  <a:pt x="102" y="325"/>
                </a:lnTo>
                <a:lnTo>
                  <a:pt x="102" y="305"/>
                </a:lnTo>
                <a:lnTo>
                  <a:pt x="102" y="271"/>
                </a:lnTo>
                <a:lnTo>
                  <a:pt x="102" y="251"/>
                </a:lnTo>
                <a:lnTo>
                  <a:pt x="102" y="237"/>
                </a:lnTo>
                <a:lnTo>
                  <a:pt x="102" y="244"/>
                </a:lnTo>
                <a:lnTo>
                  <a:pt x="102" y="278"/>
                </a:lnTo>
                <a:lnTo>
                  <a:pt x="102" y="339"/>
                </a:lnTo>
                <a:lnTo>
                  <a:pt x="102" y="407"/>
                </a:lnTo>
                <a:lnTo>
                  <a:pt x="102" y="447"/>
                </a:lnTo>
                <a:lnTo>
                  <a:pt x="102" y="461"/>
                </a:lnTo>
                <a:lnTo>
                  <a:pt x="102" y="440"/>
                </a:lnTo>
                <a:lnTo>
                  <a:pt x="102" y="407"/>
                </a:lnTo>
                <a:lnTo>
                  <a:pt x="102" y="373"/>
                </a:lnTo>
                <a:lnTo>
                  <a:pt x="102" y="339"/>
                </a:lnTo>
                <a:lnTo>
                  <a:pt x="102" y="312"/>
                </a:lnTo>
                <a:lnTo>
                  <a:pt x="102" y="298"/>
                </a:lnTo>
                <a:lnTo>
                  <a:pt x="102" y="291"/>
                </a:lnTo>
                <a:lnTo>
                  <a:pt x="102" y="298"/>
                </a:lnTo>
                <a:lnTo>
                  <a:pt x="102" y="312"/>
                </a:lnTo>
                <a:lnTo>
                  <a:pt x="102" y="305"/>
                </a:lnTo>
                <a:lnTo>
                  <a:pt x="102" y="284"/>
                </a:lnTo>
                <a:lnTo>
                  <a:pt x="102" y="264"/>
                </a:lnTo>
                <a:lnTo>
                  <a:pt x="102" y="251"/>
                </a:lnTo>
                <a:lnTo>
                  <a:pt x="102" y="264"/>
                </a:lnTo>
                <a:lnTo>
                  <a:pt x="102" y="271"/>
                </a:lnTo>
                <a:lnTo>
                  <a:pt x="102" y="284"/>
                </a:lnTo>
                <a:lnTo>
                  <a:pt x="102" y="291"/>
                </a:lnTo>
                <a:lnTo>
                  <a:pt x="102" y="305"/>
                </a:lnTo>
                <a:lnTo>
                  <a:pt x="102" y="312"/>
                </a:lnTo>
                <a:lnTo>
                  <a:pt x="102" y="318"/>
                </a:lnTo>
                <a:lnTo>
                  <a:pt x="102" y="312"/>
                </a:lnTo>
                <a:lnTo>
                  <a:pt x="102" y="305"/>
                </a:lnTo>
                <a:lnTo>
                  <a:pt x="102" y="298"/>
                </a:lnTo>
                <a:lnTo>
                  <a:pt x="102" y="291"/>
                </a:lnTo>
                <a:lnTo>
                  <a:pt x="109" y="284"/>
                </a:lnTo>
                <a:lnTo>
                  <a:pt x="109" y="291"/>
                </a:lnTo>
                <a:lnTo>
                  <a:pt x="109" y="318"/>
                </a:lnTo>
                <a:lnTo>
                  <a:pt x="109" y="352"/>
                </a:lnTo>
                <a:lnTo>
                  <a:pt x="109" y="373"/>
                </a:lnTo>
                <a:lnTo>
                  <a:pt x="109" y="352"/>
                </a:lnTo>
                <a:lnTo>
                  <a:pt x="109" y="325"/>
                </a:lnTo>
                <a:lnTo>
                  <a:pt x="109" y="305"/>
                </a:lnTo>
                <a:lnTo>
                  <a:pt x="109" y="291"/>
                </a:lnTo>
                <a:lnTo>
                  <a:pt x="109" y="271"/>
                </a:lnTo>
                <a:lnTo>
                  <a:pt x="109" y="257"/>
                </a:lnTo>
                <a:lnTo>
                  <a:pt x="109" y="244"/>
                </a:lnTo>
                <a:lnTo>
                  <a:pt x="109" y="251"/>
                </a:lnTo>
                <a:lnTo>
                  <a:pt x="109" y="271"/>
                </a:lnTo>
                <a:lnTo>
                  <a:pt x="109" y="291"/>
                </a:lnTo>
                <a:lnTo>
                  <a:pt x="109" y="312"/>
                </a:lnTo>
                <a:lnTo>
                  <a:pt x="109" y="325"/>
                </a:lnTo>
                <a:lnTo>
                  <a:pt x="109" y="339"/>
                </a:lnTo>
                <a:lnTo>
                  <a:pt x="109" y="352"/>
                </a:lnTo>
                <a:lnTo>
                  <a:pt x="109" y="379"/>
                </a:lnTo>
                <a:lnTo>
                  <a:pt x="109" y="407"/>
                </a:lnTo>
                <a:lnTo>
                  <a:pt x="109" y="413"/>
                </a:lnTo>
                <a:lnTo>
                  <a:pt x="109" y="400"/>
                </a:lnTo>
                <a:lnTo>
                  <a:pt x="109" y="379"/>
                </a:lnTo>
                <a:lnTo>
                  <a:pt x="109" y="366"/>
                </a:lnTo>
                <a:lnTo>
                  <a:pt x="109" y="352"/>
                </a:lnTo>
                <a:lnTo>
                  <a:pt x="109" y="339"/>
                </a:lnTo>
                <a:lnTo>
                  <a:pt x="109" y="332"/>
                </a:lnTo>
                <a:lnTo>
                  <a:pt x="109" y="325"/>
                </a:lnTo>
                <a:lnTo>
                  <a:pt x="109" y="318"/>
                </a:lnTo>
                <a:lnTo>
                  <a:pt x="109" y="305"/>
                </a:lnTo>
                <a:lnTo>
                  <a:pt x="109" y="278"/>
                </a:lnTo>
                <a:lnTo>
                  <a:pt x="109" y="251"/>
                </a:lnTo>
                <a:lnTo>
                  <a:pt x="109" y="244"/>
                </a:lnTo>
                <a:lnTo>
                  <a:pt x="109" y="264"/>
                </a:lnTo>
                <a:lnTo>
                  <a:pt x="109" y="278"/>
                </a:lnTo>
                <a:lnTo>
                  <a:pt x="109" y="284"/>
                </a:lnTo>
                <a:lnTo>
                  <a:pt x="109" y="264"/>
                </a:lnTo>
                <a:lnTo>
                  <a:pt x="109" y="257"/>
                </a:lnTo>
                <a:lnTo>
                  <a:pt x="109" y="264"/>
                </a:lnTo>
                <a:lnTo>
                  <a:pt x="109" y="271"/>
                </a:lnTo>
                <a:lnTo>
                  <a:pt x="109" y="284"/>
                </a:lnTo>
                <a:lnTo>
                  <a:pt x="109" y="305"/>
                </a:lnTo>
                <a:lnTo>
                  <a:pt x="109" y="318"/>
                </a:lnTo>
                <a:lnTo>
                  <a:pt x="109" y="305"/>
                </a:lnTo>
                <a:lnTo>
                  <a:pt x="109" y="284"/>
                </a:lnTo>
                <a:lnTo>
                  <a:pt x="116" y="271"/>
                </a:lnTo>
                <a:lnTo>
                  <a:pt x="116" y="264"/>
                </a:lnTo>
                <a:lnTo>
                  <a:pt x="116" y="278"/>
                </a:lnTo>
                <a:lnTo>
                  <a:pt x="116" y="312"/>
                </a:lnTo>
                <a:lnTo>
                  <a:pt x="116" y="359"/>
                </a:lnTo>
                <a:lnTo>
                  <a:pt x="116" y="400"/>
                </a:lnTo>
                <a:lnTo>
                  <a:pt x="116" y="427"/>
                </a:lnTo>
                <a:lnTo>
                  <a:pt x="116" y="447"/>
                </a:lnTo>
                <a:lnTo>
                  <a:pt x="116" y="440"/>
                </a:lnTo>
                <a:lnTo>
                  <a:pt x="116" y="427"/>
                </a:lnTo>
                <a:lnTo>
                  <a:pt x="116" y="386"/>
                </a:lnTo>
                <a:lnTo>
                  <a:pt x="116" y="339"/>
                </a:lnTo>
                <a:lnTo>
                  <a:pt x="116" y="291"/>
                </a:lnTo>
                <a:lnTo>
                  <a:pt x="116" y="264"/>
                </a:lnTo>
                <a:lnTo>
                  <a:pt x="116" y="237"/>
                </a:lnTo>
                <a:lnTo>
                  <a:pt x="116" y="203"/>
                </a:lnTo>
                <a:lnTo>
                  <a:pt x="116" y="169"/>
                </a:lnTo>
                <a:lnTo>
                  <a:pt x="116" y="135"/>
                </a:lnTo>
                <a:lnTo>
                  <a:pt x="116" y="122"/>
                </a:lnTo>
                <a:lnTo>
                  <a:pt x="116" y="142"/>
                </a:lnTo>
                <a:lnTo>
                  <a:pt x="116" y="190"/>
                </a:lnTo>
                <a:lnTo>
                  <a:pt x="116" y="257"/>
                </a:lnTo>
                <a:lnTo>
                  <a:pt x="116" y="332"/>
                </a:lnTo>
                <a:lnTo>
                  <a:pt x="116" y="400"/>
                </a:lnTo>
                <a:lnTo>
                  <a:pt x="116" y="440"/>
                </a:lnTo>
                <a:lnTo>
                  <a:pt x="116" y="468"/>
                </a:lnTo>
                <a:lnTo>
                  <a:pt x="116" y="461"/>
                </a:lnTo>
                <a:lnTo>
                  <a:pt x="116" y="440"/>
                </a:lnTo>
                <a:lnTo>
                  <a:pt x="116" y="413"/>
                </a:lnTo>
                <a:lnTo>
                  <a:pt x="116" y="379"/>
                </a:lnTo>
                <a:lnTo>
                  <a:pt x="116" y="352"/>
                </a:lnTo>
                <a:lnTo>
                  <a:pt x="116" y="325"/>
                </a:lnTo>
                <a:lnTo>
                  <a:pt x="116" y="305"/>
                </a:lnTo>
                <a:lnTo>
                  <a:pt x="116" y="298"/>
                </a:lnTo>
                <a:lnTo>
                  <a:pt x="116" y="291"/>
                </a:lnTo>
                <a:lnTo>
                  <a:pt x="116" y="298"/>
                </a:lnTo>
                <a:lnTo>
                  <a:pt x="116" y="305"/>
                </a:lnTo>
                <a:lnTo>
                  <a:pt x="116" y="318"/>
                </a:lnTo>
                <a:lnTo>
                  <a:pt x="116" y="325"/>
                </a:lnTo>
                <a:lnTo>
                  <a:pt x="116" y="332"/>
                </a:lnTo>
                <a:lnTo>
                  <a:pt x="116" y="339"/>
                </a:lnTo>
                <a:lnTo>
                  <a:pt x="116" y="332"/>
                </a:lnTo>
                <a:lnTo>
                  <a:pt x="116" y="305"/>
                </a:lnTo>
                <a:lnTo>
                  <a:pt x="116" y="284"/>
                </a:lnTo>
                <a:lnTo>
                  <a:pt x="123" y="264"/>
                </a:lnTo>
                <a:lnTo>
                  <a:pt x="123" y="271"/>
                </a:lnTo>
                <a:lnTo>
                  <a:pt x="123" y="278"/>
                </a:lnTo>
                <a:lnTo>
                  <a:pt x="123" y="284"/>
                </a:lnTo>
                <a:lnTo>
                  <a:pt x="123" y="291"/>
                </a:lnTo>
                <a:lnTo>
                  <a:pt x="123" y="305"/>
                </a:lnTo>
                <a:lnTo>
                  <a:pt x="123" y="312"/>
                </a:lnTo>
                <a:lnTo>
                  <a:pt x="123" y="305"/>
                </a:lnTo>
                <a:lnTo>
                  <a:pt x="123" y="312"/>
                </a:lnTo>
                <a:lnTo>
                  <a:pt x="123" y="318"/>
                </a:lnTo>
                <a:lnTo>
                  <a:pt x="123" y="332"/>
                </a:lnTo>
                <a:lnTo>
                  <a:pt x="123" y="325"/>
                </a:lnTo>
                <a:lnTo>
                  <a:pt x="123" y="318"/>
                </a:lnTo>
                <a:lnTo>
                  <a:pt x="123" y="312"/>
                </a:lnTo>
                <a:lnTo>
                  <a:pt x="123" y="298"/>
                </a:lnTo>
                <a:lnTo>
                  <a:pt x="123" y="291"/>
                </a:lnTo>
                <a:lnTo>
                  <a:pt x="123" y="284"/>
                </a:lnTo>
                <a:lnTo>
                  <a:pt x="123" y="291"/>
                </a:lnTo>
                <a:lnTo>
                  <a:pt x="123" y="284"/>
                </a:lnTo>
                <a:lnTo>
                  <a:pt x="123" y="278"/>
                </a:lnTo>
                <a:lnTo>
                  <a:pt x="123" y="298"/>
                </a:lnTo>
                <a:lnTo>
                  <a:pt x="123" y="318"/>
                </a:lnTo>
                <a:lnTo>
                  <a:pt x="123" y="346"/>
                </a:lnTo>
                <a:lnTo>
                  <a:pt x="123" y="373"/>
                </a:lnTo>
                <a:lnTo>
                  <a:pt x="123" y="400"/>
                </a:lnTo>
                <a:lnTo>
                  <a:pt x="123" y="407"/>
                </a:lnTo>
                <a:lnTo>
                  <a:pt x="123" y="400"/>
                </a:lnTo>
                <a:lnTo>
                  <a:pt x="123" y="393"/>
                </a:lnTo>
                <a:lnTo>
                  <a:pt x="123" y="386"/>
                </a:lnTo>
                <a:lnTo>
                  <a:pt x="123" y="373"/>
                </a:lnTo>
                <a:lnTo>
                  <a:pt x="123" y="352"/>
                </a:lnTo>
                <a:lnTo>
                  <a:pt x="123" y="332"/>
                </a:lnTo>
                <a:lnTo>
                  <a:pt x="123" y="312"/>
                </a:lnTo>
                <a:lnTo>
                  <a:pt x="123" y="298"/>
                </a:lnTo>
                <a:lnTo>
                  <a:pt x="123" y="278"/>
                </a:lnTo>
                <a:lnTo>
                  <a:pt x="123" y="251"/>
                </a:lnTo>
                <a:lnTo>
                  <a:pt x="123" y="230"/>
                </a:lnTo>
                <a:lnTo>
                  <a:pt x="123" y="223"/>
                </a:lnTo>
                <a:lnTo>
                  <a:pt x="123" y="237"/>
                </a:lnTo>
                <a:lnTo>
                  <a:pt x="123" y="257"/>
                </a:lnTo>
                <a:lnTo>
                  <a:pt x="129" y="271"/>
                </a:lnTo>
                <a:lnTo>
                  <a:pt x="129" y="278"/>
                </a:lnTo>
                <a:lnTo>
                  <a:pt x="129" y="291"/>
                </a:lnTo>
                <a:lnTo>
                  <a:pt x="129" y="305"/>
                </a:lnTo>
                <a:lnTo>
                  <a:pt x="129" y="312"/>
                </a:lnTo>
                <a:lnTo>
                  <a:pt x="129" y="325"/>
                </a:lnTo>
                <a:lnTo>
                  <a:pt x="129" y="339"/>
                </a:lnTo>
                <a:lnTo>
                  <a:pt x="129" y="352"/>
                </a:lnTo>
                <a:lnTo>
                  <a:pt x="129" y="359"/>
                </a:lnTo>
                <a:lnTo>
                  <a:pt x="129" y="366"/>
                </a:lnTo>
                <a:lnTo>
                  <a:pt x="129" y="373"/>
                </a:lnTo>
                <a:lnTo>
                  <a:pt x="129" y="379"/>
                </a:lnTo>
                <a:lnTo>
                  <a:pt x="129" y="373"/>
                </a:lnTo>
                <a:lnTo>
                  <a:pt x="129" y="352"/>
                </a:lnTo>
                <a:lnTo>
                  <a:pt x="129" y="312"/>
                </a:lnTo>
                <a:lnTo>
                  <a:pt x="129" y="278"/>
                </a:lnTo>
                <a:lnTo>
                  <a:pt x="129" y="251"/>
                </a:lnTo>
                <a:lnTo>
                  <a:pt x="129" y="237"/>
                </a:lnTo>
                <a:lnTo>
                  <a:pt x="129" y="230"/>
                </a:lnTo>
                <a:lnTo>
                  <a:pt x="129" y="237"/>
                </a:lnTo>
                <a:lnTo>
                  <a:pt x="129" y="251"/>
                </a:lnTo>
                <a:lnTo>
                  <a:pt x="129" y="264"/>
                </a:lnTo>
                <a:lnTo>
                  <a:pt x="129" y="278"/>
                </a:lnTo>
                <a:lnTo>
                  <a:pt x="129" y="291"/>
                </a:lnTo>
                <a:lnTo>
                  <a:pt x="129" y="312"/>
                </a:lnTo>
                <a:lnTo>
                  <a:pt x="129" y="332"/>
                </a:lnTo>
                <a:lnTo>
                  <a:pt x="129" y="352"/>
                </a:lnTo>
                <a:lnTo>
                  <a:pt x="129" y="359"/>
                </a:lnTo>
                <a:lnTo>
                  <a:pt x="129" y="352"/>
                </a:lnTo>
                <a:lnTo>
                  <a:pt x="129" y="325"/>
                </a:lnTo>
                <a:lnTo>
                  <a:pt x="129" y="284"/>
                </a:lnTo>
                <a:lnTo>
                  <a:pt x="129" y="251"/>
                </a:lnTo>
                <a:lnTo>
                  <a:pt x="129" y="244"/>
                </a:lnTo>
                <a:lnTo>
                  <a:pt x="129" y="264"/>
                </a:lnTo>
                <a:lnTo>
                  <a:pt x="129" y="291"/>
                </a:lnTo>
                <a:lnTo>
                  <a:pt x="129" y="318"/>
                </a:lnTo>
                <a:lnTo>
                  <a:pt x="129" y="352"/>
                </a:lnTo>
                <a:lnTo>
                  <a:pt x="129" y="373"/>
                </a:lnTo>
                <a:lnTo>
                  <a:pt x="129" y="386"/>
                </a:lnTo>
                <a:lnTo>
                  <a:pt x="129" y="373"/>
                </a:lnTo>
                <a:lnTo>
                  <a:pt x="129" y="352"/>
                </a:lnTo>
                <a:lnTo>
                  <a:pt x="129" y="339"/>
                </a:lnTo>
                <a:lnTo>
                  <a:pt x="136" y="332"/>
                </a:lnTo>
                <a:lnTo>
                  <a:pt x="136" y="305"/>
                </a:lnTo>
                <a:lnTo>
                  <a:pt x="136" y="257"/>
                </a:lnTo>
                <a:lnTo>
                  <a:pt x="136" y="176"/>
                </a:lnTo>
                <a:lnTo>
                  <a:pt x="136" y="108"/>
                </a:lnTo>
                <a:lnTo>
                  <a:pt x="136" y="95"/>
                </a:lnTo>
                <a:lnTo>
                  <a:pt x="136" y="135"/>
                </a:lnTo>
                <a:lnTo>
                  <a:pt x="136" y="210"/>
                </a:lnTo>
                <a:lnTo>
                  <a:pt x="136" y="291"/>
                </a:lnTo>
                <a:lnTo>
                  <a:pt x="136" y="359"/>
                </a:lnTo>
                <a:lnTo>
                  <a:pt x="136" y="420"/>
                </a:lnTo>
                <a:lnTo>
                  <a:pt x="136" y="447"/>
                </a:lnTo>
                <a:lnTo>
                  <a:pt x="136" y="413"/>
                </a:lnTo>
                <a:lnTo>
                  <a:pt x="136" y="366"/>
                </a:lnTo>
                <a:lnTo>
                  <a:pt x="136" y="325"/>
                </a:lnTo>
                <a:lnTo>
                  <a:pt x="136" y="312"/>
                </a:lnTo>
                <a:lnTo>
                  <a:pt x="136" y="318"/>
                </a:lnTo>
                <a:lnTo>
                  <a:pt x="136" y="332"/>
                </a:lnTo>
                <a:lnTo>
                  <a:pt x="136" y="346"/>
                </a:lnTo>
                <a:lnTo>
                  <a:pt x="136" y="366"/>
                </a:lnTo>
                <a:lnTo>
                  <a:pt x="136" y="373"/>
                </a:lnTo>
                <a:lnTo>
                  <a:pt x="136" y="386"/>
                </a:lnTo>
                <a:lnTo>
                  <a:pt x="136" y="400"/>
                </a:lnTo>
                <a:lnTo>
                  <a:pt x="136" y="407"/>
                </a:lnTo>
                <a:lnTo>
                  <a:pt x="136" y="393"/>
                </a:lnTo>
                <a:lnTo>
                  <a:pt x="136" y="366"/>
                </a:lnTo>
                <a:lnTo>
                  <a:pt x="136" y="325"/>
                </a:lnTo>
                <a:lnTo>
                  <a:pt x="136" y="291"/>
                </a:lnTo>
                <a:lnTo>
                  <a:pt x="136" y="271"/>
                </a:lnTo>
                <a:lnTo>
                  <a:pt x="136" y="264"/>
                </a:lnTo>
                <a:lnTo>
                  <a:pt x="136" y="257"/>
                </a:lnTo>
                <a:lnTo>
                  <a:pt x="136" y="251"/>
                </a:lnTo>
                <a:lnTo>
                  <a:pt x="136" y="257"/>
                </a:lnTo>
                <a:lnTo>
                  <a:pt x="136" y="264"/>
                </a:lnTo>
                <a:lnTo>
                  <a:pt x="136" y="257"/>
                </a:lnTo>
                <a:lnTo>
                  <a:pt x="136" y="251"/>
                </a:lnTo>
                <a:lnTo>
                  <a:pt x="136" y="257"/>
                </a:lnTo>
                <a:lnTo>
                  <a:pt x="136" y="264"/>
                </a:lnTo>
                <a:lnTo>
                  <a:pt x="136" y="278"/>
                </a:lnTo>
                <a:lnTo>
                  <a:pt x="136" y="291"/>
                </a:lnTo>
                <a:lnTo>
                  <a:pt x="136" y="305"/>
                </a:lnTo>
                <a:lnTo>
                  <a:pt x="136" y="298"/>
                </a:lnTo>
                <a:lnTo>
                  <a:pt x="136" y="291"/>
                </a:lnTo>
                <a:lnTo>
                  <a:pt x="143" y="298"/>
                </a:lnTo>
                <a:lnTo>
                  <a:pt x="143" y="312"/>
                </a:lnTo>
                <a:lnTo>
                  <a:pt x="143" y="339"/>
                </a:lnTo>
                <a:lnTo>
                  <a:pt x="143" y="366"/>
                </a:lnTo>
                <a:lnTo>
                  <a:pt x="143" y="373"/>
                </a:lnTo>
                <a:lnTo>
                  <a:pt x="143" y="366"/>
                </a:lnTo>
                <a:lnTo>
                  <a:pt x="143" y="359"/>
                </a:lnTo>
                <a:lnTo>
                  <a:pt x="143" y="346"/>
                </a:lnTo>
                <a:lnTo>
                  <a:pt x="143" y="332"/>
                </a:lnTo>
                <a:lnTo>
                  <a:pt x="143" y="325"/>
                </a:lnTo>
                <a:lnTo>
                  <a:pt x="143" y="332"/>
                </a:lnTo>
                <a:lnTo>
                  <a:pt x="143" y="339"/>
                </a:lnTo>
                <a:lnTo>
                  <a:pt x="143" y="332"/>
                </a:lnTo>
                <a:lnTo>
                  <a:pt x="143" y="312"/>
                </a:lnTo>
                <a:lnTo>
                  <a:pt x="143" y="291"/>
                </a:lnTo>
                <a:lnTo>
                  <a:pt x="143" y="271"/>
                </a:lnTo>
                <a:lnTo>
                  <a:pt x="143" y="264"/>
                </a:lnTo>
                <a:lnTo>
                  <a:pt x="143" y="257"/>
                </a:lnTo>
                <a:lnTo>
                  <a:pt x="143" y="251"/>
                </a:lnTo>
                <a:lnTo>
                  <a:pt x="143" y="264"/>
                </a:lnTo>
                <a:lnTo>
                  <a:pt x="143" y="284"/>
                </a:lnTo>
                <a:lnTo>
                  <a:pt x="143" y="312"/>
                </a:lnTo>
                <a:lnTo>
                  <a:pt x="143" y="339"/>
                </a:lnTo>
                <a:lnTo>
                  <a:pt x="143" y="359"/>
                </a:lnTo>
                <a:lnTo>
                  <a:pt x="143" y="379"/>
                </a:lnTo>
                <a:lnTo>
                  <a:pt x="143" y="386"/>
                </a:lnTo>
                <a:lnTo>
                  <a:pt x="143" y="373"/>
                </a:lnTo>
                <a:lnTo>
                  <a:pt x="143" y="359"/>
                </a:lnTo>
                <a:lnTo>
                  <a:pt x="143" y="339"/>
                </a:lnTo>
                <a:lnTo>
                  <a:pt x="143" y="318"/>
                </a:lnTo>
                <a:lnTo>
                  <a:pt x="143" y="298"/>
                </a:lnTo>
                <a:lnTo>
                  <a:pt x="143" y="271"/>
                </a:lnTo>
                <a:lnTo>
                  <a:pt x="143" y="257"/>
                </a:lnTo>
                <a:lnTo>
                  <a:pt x="143" y="264"/>
                </a:lnTo>
                <a:lnTo>
                  <a:pt x="143" y="271"/>
                </a:lnTo>
                <a:lnTo>
                  <a:pt x="143" y="284"/>
                </a:lnTo>
                <a:lnTo>
                  <a:pt x="143" y="291"/>
                </a:lnTo>
                <a:lnTo>
                  <a:pt x="143" y="298"/>
                </a:lnTo>
                <a:lnTo>
                  <a:pt x="143" y="305"/>
                </a:lnTo>
                <a:lnTo>
                  <a:pt x="143" y="312"/>
                </a:lnTo>
                <a:lnTo>
                  <a:pt x="143" y="318"/>
                </a:lnTo>
                <a:lnTo>
                  <a:pt x="143" y="325"/>
                </a:lnTo>
                <a:lnTo>
                  <a:pt x="143" y="339"/>
                </a:lnTo>
                <a:lnTo>
                  <a:pt x="143" y="346"/>
                </a:lnTo>
                <a:lnTo>
                  <a:pt x="143" y="352"/>
                </a:lnTo>
                <a:lnTo>
                  <a:pt x="143" y="339"/>
                </a:lnTo>
                <a:lnTo>
                  <a:pt x="150" y="325"/>
                </a:lnTo>
                <a:lnTo>
                  <a:pt x="150" y="312"/>
                </a:lnTo>
                <a:lnTo>
                  <a:pt x="150" y="305"/>
                </a:lnTo>
                <a:lnTo>
                  <a:pt x="150" y="298"/>
                </a:lnTo>
                <a:lnTo>
                  <a:pt x="150" y="278"/>
                </a:lnTo>
                <a:lnTo>
                  <a:pt x="150" y="257"/>
                </a:lnTo>
                <a:lnTo>
                  <a:pt x="150" y="244"/>
                </a:lnTo>
                <a:lnTo>
                  <a:pt x="150" y="257"/>
                </a:lnTo>
                <a:lnTo>
                  <a:pt x="150" y="284"/>
                </a:lnTo>
                <a:lnTo>
                  <a:pt x="150" y="318"/>
                </a:lnTo>
                <a:lnTo>
                  <a:pt x="150" y="346"/>
                </a:lnTo>
                <a:lnTo>
                  <a:pt x="150" y="373"/>
                </a:lnTo>
                <a:lnTo>
                  <a:pt x="150" y="393"/>
                </a:lnTo>
                <a:lnTo>
                  <a:pt x="150" y="407"/>
                </a:lnTo>
                <a:lnTo>
                  <a:pt x="150" y="400"/>
                </a:lnTo>
                <a:lnTo>
                  <a:pt x="150" y="379"/>
                </a:lnTo>
                <a:lnTo>
                  <a:pt x="150" y="359"/>
                </a:lnTo>
                <a:lnTo>
                  <a:pt x="150" y="332"/>
                </a:lnTo>
                <a:lnTo>
                  <a:pt x="150" y="312"/>
                </a:lnTo>
                <a:lnTo>
                  <a:pt x="150" y="291"/>
                </a:lnTo>
                <a:lnTo>
                  <a:pt x="150" y="271"/>
                </a:lnTo>
                <a:lnTo>
                  <a:pt x="150" y="264"/>
                </a:lnTo>
                <a:lnTo>
                  <a:pt x="150" y="271"/>
                </a:lnTo>
                <a:lnTo>
                  <a:pt x="150" y="278"/>
                </a:lnTo>
                <a:lnTo>
                  <a:pt x="150" y="291"/>
                </a:lnTo>
                <a:lnTo>
                  <a:pt x="150" y="305"/>
                </a:lnTo>
                <a:lnTo>
                  <a:pt x="150" y="312"/>
                </a:lnTo>
                <a:lnTo>
                  <a:pt x="150" y="318"/>
                </a:lnTo>
                <a:lnTo>
                  <a:pt x="150" y="325"/>
                </a:lnTo>
                <a:lnTo>
                  <a:pt x="150" y="339"/>
                </a:lnTo>
                <a:lnTo>
                  <a:pt x="150" y="332"/>
                </a:lnTo>
                <a:lnTo>
                  <a:pt x="150" y="312"/>
                </a:lnTo>
                <a:lnTo>
                  <a:pt x="150" y="278"/>
                </a:lnTo>
                <a:lnTo>
                  <a:pt x="150" y="251"/>
                </a:lnTo>
                <a:lnTo>
                  <a:pt x="150" y="223"/>
                </a:lnTo>
                <a:lnTo>
                  <a:pt x="150" y="230"/>
                </a:lnTo>
                <a:lnTo>
                  <a:pt x="150" y="244"/>
                </a:lnTo>
                <a:lnTo>
                  <a:pt x="150" y="264"/>
                </a:lnTo>
                <a:lnTo>
                  <a:pt x="150" y="298"/>
                </a:lnTo>
                <a:lnTo>
                  <a:pt x="150" y="332"/>
                </a:lnTo>
                <a:lnTo>
                  <a:pt x="150" y="366"/>
                </a:lnTo>
                <a:lnTo>
                  <a:pt x="150" y="386"/>
                </a:lnTo>
                <a:lnTo>
                  <a:pt x="150" y="393"/>
                </a:lnTo>
                <a:lnTo>
                  <a:pt x="150" y="379"/>
                </a:lnTo>
                <a:lnTo>
                  <a:pt x="150" y="359"/>
                </a:lnTo>
                <a:lnTo>
                  <a:pt x="150" y="332"/>
                </a:lnTo>
                <a:lnTo>
                  <a:pt x="157" y="325"/>
                </a:lnTo>
                <a:lnTo>
                  <a:pt x="157" y="318"/>
                </a:lnTo>
                <a:lnTo>
                  <a:pt x="157" y="298"/>
                </a:lnTo>
                <a:lnTo>
                  <a:pt x="157" y="271"/>
                </a:lnTo>
                <a:lnTo>
                  <a:pt x="157" y="257"/>
                </a:lnTo>
                <a:lnTo>
                  <a:pt x="157" y="244"/>
                </a:lnTo>
                <a:lnTo>
                  <a:pt x="157" y="230"/>
                </a:lnTo>
                <a:lnTo>
                  <a:pt x="157" y="217"/>
                </a:lnTo>
                <a:lnTo>
                  <a:pt x="157" y="203"/>
                </a:lnTo>
                <a:lnTo>
                  <a:pt x="157" y="223"/>
                </a:lnTo>
                <a:lnTo>
                  <a:pt x="157" y="264"/>
                </a:lnTo>
                <a:lnTo>
                  <a:pt x="157" y="318"/>
                </a:lnTo>
                <a:lnTo>
                  <a:pt x="157" y="359"/>
                </a:lnTo>
                <a:lnTo>
                  <a:pt x="157" y="393"/>
                </a:lnTo>
                <a:lnTo>
                  <a:pt x="157" y="407"/>
                </a:lnTo>
                <a:lnTo>
                  <a:pt x="157" y="400"/>
                </a:lnTo>
                <a:lnTo>
                  <a:pt x="157" y="379"/>
                </a:lnTo>
                <a:lnTo>
                  <a:pt x="157" y="366"/>
                </a:lnTo>
                <a:lnTo>
                  <a:pt x="157" y="352"/>
                </a:lnTo>
                <a:lnTo>
                  <a:pt x="157" y="346"/>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1" name="Freeform 65"/>
          <p:cNvSpPr>
            <a:spLocks/>
          </p:cNvSpPr>
          <p:nvPr/>
        </p:nvSpPr>
        <p:spPr bwMode="auto">
          <a:xfrm>
            <a:off x="3621088" y="1822451"/>
            <a:ext cx="498475" cy="892175"/>
          </a:xfrm>
          <a:custGeom>
            <a:avLst/>
            <a:gdLst>
              <a:gd name="T0" fmla="*/ 7 w 177"/>
              <a:gd name="T1" fmla="*/ 163 h 455"/>
              <a:gd name="T2" fmla="*/ 7 w 177"/>
              <a:gd name="T3" fmla="*/ 136 h 455"/>
              <a:gd name="T4" fmla="*/ 13 w 177"/>
              <a:gd name="T5" fmla="*/ 224 h 455"/>
              <a:gd name="T6" fmla="*/ 13 w 177"/>
              <a:gd name="T7" fmla="*/ 231 h 455"/>
              <a:gd name="T8" fmla="*/ 20 w 177"/>
              <a:gd name="T9" fmla="*/ 197 h 455"/>
              <a:gd name="T10" fmla="*/ 20 w 177"/>
              <a:gd name="T11" fmla="*/ 170 h 455"/>
              <a:gd name="T12" fmla="*/ 20 w 177"/>
              <a:gd name="T13" fmla="*/ 245 h 455"/>
              <a:gd name="T14" fmla="*/ 27 w 177"/>
              <a:gd name="T15" fmla="*/ 231 h 455"/>
              <a:gd name="T16" fmla="*/ 27 w 177"/>
              <a:gd name="T17" fmla="*/ 217 h 455"/>
              <a:gd name="T18" fmla="*/ 34 w 177"/>
              <a:gd name="T19" fmla="*/ 353 h 455"/>
              <a:gd name="T20" fmla="*/ 34 w 177"/>
              <a:gd name="T21" fmla="*/ 197 h 455"/>
              <a:gd name="T22" fmla="*/ 41 w 177"/>
              <a:gd name="T23" fmla="*/ 177 h 455"/>
              <a:gd name="T24" fmla="*/ 41 w 177"/>
              <a:gd name="T25" fmla="*/ 211 h 455"/>
              <a:gd name="T26" fmla="*/ 41 w 177"/>
              <a:gd name="T27" fmla="*/ 265 h 455"/>
              <a:gd name="T28" fmla="*/ 47 w 177"/>
              <a:gd name="T29" fmla="*/ 177 h 455"/>
              <a:gd name="T30" fmla="*/ 47 w 177"/>
              <a:gd name="T31" fmla="*/ 129 h 455"/>
              <a:gd name="T32" fmla="*/ 47 w 177"/>
              <a:gd name="T33" fmla="*/ 217 h 455"/>
              <a:gd name="T34" fmla="*/ 54 w 177"/>
              <a:gd name="T35" fmla="*/ 183 h 455"/>
              <a:gd name="T36" fmla="*/ 54 w 177"/>
              <a:gd name="T37" fmla="*/ 211 h 455"/>
              <a:gd name="T38" fmla="*/ 61 w 177"/>
              <a:gd name="T39" fmla="*/ 211 h 455"/>
              <a:gd name="T40" fmla="*/ 61 w 177"/>
              <a:gd name="T41" fmla="*/ 163 h 455"/>
              <a:gd name="T42" fmla="*/ 68 w 177"/>
              <a:gd name="T43" fmla="*/ 251 h 455"/>
              <a:gd name="T44" fmla="*/ 68 w 177"/>
              <a:gd name="T45" fmla="*/ 183 h 455"/>
              <a:gd name="T46" fmla="*/ 68 w 177"/>
              <a:gd name="T47" fmla="*/ 292 h 455"/>
              <a:gd name="T48" fmla="*/ 75 w 177"/>
              <a:gd name="T49" fmla="*/ 143 h 455"/>
              <a:gd name="T50" fmla="*/ 75 w 177"/>
              <a:gd name="T51" fmla="*/ 61 h 455"/>
              <a:gd name="T52" fmla="*/ 75 w 177"/>
              <a:gd name="T53" fmla="*/ 231 h 455"/>
              <a:gd name="T54" fmla="*/ 81 w 177"/>
              <a:gd name="T55" fmla="*/ 197 h 455"/>
              <a:gd name="T56" fmla="*/ 81 w 177"/>
              <a:gd name="T57" fmla="*/ 177 h 455"/>
              <a:gd name="T58" fmla="*/ 88 w 177"/>
              <a:gd name="T59" fmla="*/ 238 h 455"/>
              <a:gd name="T60" fmla="*/ 88 w 177"/>
              <a:gd name="T61" fmla="*/ 156 h 455"/>
              <a:gd name="T62" fmla="*/ 95 w 177"/>
              <a:gd name="T63" fmla="*/ 231 h 455"/>
              <a:gd name="T64" fmla="*/ 95 w 177"/>
              <a:gd name="T65" fmla="*/ 251 h 455"/>
              <a:gd name="T66" fmla="*/ 102 w 177"/>
              <a:gd name="T67" fmla="*/ 190 h 455"/>
              <a:gd name="T68" fmla="*/ 102 w 177"/>
              <a:gd name="T69" fmla="*/ 306 h 455"/>
              <a:gd name="T70" fmla="*/ 102 w 177"/>
              <a:gd name="T71" fmla="*/ 156 h 455"/>
              <a:gd name="T72" fmla="*/ 109 w 177"/>
              <a:gd name="T73" fmla="*/ 190 h 455"/>
              <a:gd name="T74" fmla="*/ 109 w 177"/>
              <a:gd name="T75" fmla="*/ 312 h 455"/>
              <a:gd name="T76" fmla="*/ 115 w 177"/>
              <a:gd name="T77" fmla="*/ 231 h 455"/>
              <a:gd name="T78" fmla="*/ 115 w 177"/>
              <a:gd name="T79" fmla="*/ 217 h 455"/>
              <a:gd name="T80" fmla="*/ 122 w 177"/>
              <a:gd name="T81" fmla="*/ 278 h 455"/>
              <a:gd name="T82" fmla="*/ 122 w 177"/>
              <a:gd name="T83" fmla="*/ 217 h 455"/>
              <a:gd name="T84" fmla="*/ 122 w 177"/>
              <a:gd name="T85" fmla="*/ 217 h 455"/>
              <a:gd name="T86" fmla="*/ 129 w 177"/>
              <a:gd name="T87" fmla="*/ 211 h 455"/>
              <a:gd name="T88" fmla="*/ 129 w 177"/>
              <a:gd name="T89" fmla="*/ 292 h 455"/>
              <a:gd name="T90" fmla="*/ 136 w 177"/>
              <a:gd name="T91" fmla="*/ 48 h 455"/>
              <a:gd name="T92" fmla="*/ 136 w 177"/>
              <a:gd name="T93" fmla="*/ 211 h 455"/>
              <a:gd name="T94" fmla="*/ 136 w 177"/>
              <a:gd name="T95" fmla="*/ 217 h 455"/>
              <a:gd name="T96" fmla="*/ 143 w 177"/>
              <a:gd name="T97" fmla="*/ 183 h 455"/>
              <a:gd name="T98" fmla="*/ 143 w 177"/>
              <a:gd name="T99" fmla="*/ 190 h 455"/>
              <a:gd name="T100" fmla="*/ 149 w 177"/>
              <a:gd name="T101" fmla="*/ 129 h 455"/>
              <a:gd name="T102" fmla="*/ 149 w 177"/>
              <a:gd name="T103" fmla="*/ 238 h 455"/>
              <a:gd name="T104" fmla="*/ 149 w 177"/>
              <a:gd name="T105" fmla="*/ 82 h 455"/>
              <a:gd name="T106" fmla="*/ 156 w 177"/>
              <a:gd name="T107" fmla="*/ 238 h 455"/>
              <a:gd name="T108" fmla="*/ 156 w 177"/>
              <a:gd name="T109" fmla="*/ 183 h 455"/>
              <a:gd name="T110" fmla="*/ 163 w 177"/>
              <a:gd name="T111" fmla="*/ 177 h 455"/>
              <a:gd name="T112" fmla="*/ 163 w 177"/>
              <a:gd name="T113" fmla="*/ 95 h 455"/>
              <a:gd name="T114" fmla="*/ 170 w 177"/>
              <a:gd name="T115" fmla="*/ 306 h 455"/>
              <a:gd name="T116" fmla="*/ 170 w 177"/>
              <a:gd name="T117" fmla="*/ 190 h 455"/>
              <a:gd name="T118" fmla="*/ 177 w 177"/>
              <a:gd name="T119" fmla="*/ 292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455">
                <a:moveTo>
                  <a:pt x="0" y="48"/>
                </a:moveTo>
                <a:lnTo>
                  <a:pt x="0" y="41"/>
                </a:lnTo>
                <a:lnTo>
                  <a:pt x="0" y="82"/>
                </a:lnTo>
                <a:lnTo>
                  <a:pt x="0" y="143"/>
                </a:lnTo>
                <a:lnTo>
                  <a:pt x="0" y="211"/>
                </a:lnTo>
                <a:lnTo>
                  <a:pt x="0" y="258"/>
                </a:lnTo>
                <a:lnTo>
                  <a:pt x="0" y="299"/>
                </a:lnTo>
                <a:lnTo>
                  <a:pt x="0" y="326"/>
                </a:lnTo>
                <a:lnTo>
                  <a:pt x="0" y="346"/>
                </a:lnTo>
                <a:lnTo>
                  <a:pt x="0" y="326"/>
                </a:lnTo>
                <a:lnTo>
                  <a:pt x="0" y="285"/>
                </a:lnTo>
                <a:lnTo>
                  <a:pt x="0" y="224"/>
                </a:lnTo>
                <a:lnTo>
                  <a:pt x="0" y="163"/>
                </a:lnTo>
                <a:lnTo>
                  <a:pt x="7" y="102"/>
                </a:lnTo>
                <a:lnTo>
                  <a:pt x="7" y="68"/>
                </a:lnTo>
                <a:lnTo>
                  <a:pt x="7" y="102"/>
                </a:lnTo>
                <a:lnTo>
                  <a:pt x="7" y="163"/>
                </a:lnTo>
                <a:lnTo>
                  <a:pt x="7" y="217"/>
                </a:lnTo>
                <a:lnTo>
                  <a:pt x="7" y="258"/>
                </a:lnTo>
                <a:lnTo>
                  <a:pt x="7" y="285"/>
                </a:lnTo>
                <a:lnTo>
                  <a:pt x="7" y="306"/>
                </a:lnTo>
                <a:lnTo>
                  <a:pt x="7" y="319"/>
                </a:lnTo>
                <a:lnTo>
                  <a:pt x="7" y="326"/>
                </a:lnTo>
                <a:lnTo>
                  <a:pt x="7" y="312"/>
                </a:lnTo>
                <a:lnTo>
                  <a:pt x="7" y="285"/>
                </a:lnTo>
                <a:lnTo>
                  <a:pt x="7" y="258"/>
                </a:lnTo>
                <a:lnTo>
                  <a:pt x="7" y="238"/>
                </a:lnTo>
                <a:lnTo>
                  <a:pt x="7" y="231"/>
                </a:lnTo>
                <a:lnTo>
                  <a:pt x="7" y="224"/>
                </a:lnTo>
                <a:lnTo>
                  <a:pt x="7" y="217"/>
                </a:lnTo>
                <a:lnTo>
                  <a:pt x="7" y="197"/>
                </a:lnTo>
                <a:lnTo>
                  <a:pt x="7" y="170"/>
                </a:lnTo>
                <a:lnTo>
                  <a:pt x="7" y="150"/>
                </a:lnTo>
                <a:lnTo>
                  <a:pt x="7" y="136"/>
                </a:lnTo>
                <a:lnTo>
                  <a:pt x="7" y="129"/>
                </a:lnTo>
                <a:lnTo>
                  <a:pt x="7" y="136"/>
                </a:lnTo>
                <a:lnTo>
                  <a:pt x="7" y="150"/>
                </a:lnTo>
                <a:lnTo>
                  <a:pt x="7" y="170"/>
                </a:lnTo>
                <a:lnTo>
                  <a:pt x="7" y="183"/>
                </a:lnTo>
                <a:lnTo>
                  <a:pt x="7" y="177"/>
                </a:lnTo>
                <a:lnTo>
                  <a:pt x="7" y="183"/>
                </a:lnTo>
                <a:lnTo>
                  <a:pt x="7" y="190"/>
                </a:lnTo>
                <a:lnTo>
                  <a:pt x="7" y="197"/>
                </a:lnTo>
                <a:lnTo>
                  <a:pt x="7" y="204"/>
                </a:lnTo>
                <a:lnTo>
                  <a:pt x="7" y="211"/>
                </a:lnTo>
                <a:lnTo>
                  <a:pt x="7" y="217"/>
                </a:lnTo>
                <a:lnTo>
                  <a:pt x="13" y="224"/>
                </a:lnTo>
                <a:lnTo>
                  <a:pt x="13" y="231"/>
                </a:lnTo>
                <a:lnTo>
                  <a:pt x="13" y="238"/>
                </a:lnTo>
                <a:lnTo>
                  <a:pt x="13" y="231"/>
                </a:lnTo>
                <a:lnTo>
                  <a:pt x="13" y="224"/>
                </a:lnTo>
                <a:lnTo>
                  <a:pt x="13" y="211"/>
                </a:lnTo>
                <a:lnTo>
                  <a:pt x="13" y="204"/>
                </a:lnTo>
                <a:lnTo>
                  <a:pt x="13" y="211"/>
                </a:lnTo>
                <a:lnTo>
                  <a:pt x="13" y="204"/>
                </a:lnTo>
                <a:lnTo>
                  <a:pt x="13" y="197"/>
                </a:lnTo>
                <a:lnTo>
                  <a:pt x="13" y="190"/>
                </a:lnTo>
                <a:lnTo>
                  <a:pt x="13" y="183"/>
                </a:lnTo>
                <a:lnTo>
                  <a:pt x="13" y="177"/>
                </a:lnTo>
                <a:lnTo>
                  <a:pt x="13" y="183"/>
                </a:lnTo>
                <a:lnTo>
                  <a:pt x="13" y="190"/>
                </a:lnTo>
                <a:lnTo>
                  <a:pt x="13" y="197"/>
                </a:lnTo>
                <a:lnTo>
                  <a:pt x="13" y="204"/>
                </a:lnTo>
                <a:lnTo>
                  <a:pt x="13" y="211"/>
                </a:lnTo>
                <a:lnTo>
                  <a:pt x="13" y="224"/>
                </a:lnTo>
                <a:lnTo>
                  <a:pt x="13" y="231"/>
                </a:lnTo>
                <a:lnTo>
                  <a:pt x="13" y="238"/>
                </a:lnTo>
                <a:lnTo>
                  <a:pt x="13" y="231"/>
                </a:lnTo>
                <a:lnTo>
                  <a:pt x="13" y="224"/>
                </a:lnTo>
                <a:lnTo>
                  <a:pt x="13" y="217"/>
                </a:lnTo>
                <a:lnTo>
                  <a:pt x="13" y="204"/>
                </a:lnTo>
                <a:lnTo>
                  <a:pt x="13" y="190"/>
                </a:lnTo>
                <a:lnTo>
                  <a:pt x="13" y="170"/>
                </a:lnTo>
                <a:lnTo>
                  <a:pt x="13" y="163"/>
                </a:lnTo>
                <a:lnTo>
                  <a:pt x="13" y="170"/>
                </a:lnTo>
                <a:lnTo>
                  <a:pt x="13" y="183"/>
                </a:lnTo>
                <a:lnTo>
                  <a:pt x="13" y="197"/>
                </a:lnTo>
                <a:lnTo>
                  <a:pt x="13" y="211"/>
                </a:lnTo>
                <a:lnTo>
                  <a:pt x="13" y="224"/>
                </a:lnTo>
                <a:lnTo>
                  <a:pt x="13" y="231"/>
                </a:lnTo>
                <a:lnTo>
                  <a:pt x="13" y="224"/>
                </a:lnTo>
                <a:lnTo>
                  <a:pt x="13" y="204"/>
                </a:lnTo>
                <a:lnTo>
                  <a:pt x="20" y="190"/>
                </a:lnTo>
                <a:lnTo>
                  <a:pt x="20" y="183"/>
                </a:lnTo>
                <a:lnTo>
                  <a:pt x="20" y="197"/>
                </a:lnTo>
                <a:lnTo>
                  <a:pt x="20" y="217"/>
                </a:lnTo>
                <a:lnTo>
                  <a:pt x="20" y="245"/>
                </a:lnTo>
                <a:lnTo>
                  <a:pt x="20" y="278"/>
                </a:lnTo>
                <a:lnTo>
                  <a:pt x="20" y="299"/>
                </a:lnTo>
                <a:lnTo>
                  <a:pt x="20" y="312"/>
                </a:lnTo>
                <a:lnTo>
                  <a:pt x="20" y="299"/>
                </a:lnTo>
                <a:lnTo>
                  <a:pt x="20" y="278"/>
                </a:lnTo>
                <a:lnTo>
                  <a:pt x="20" y="258"/>
                </a:lnTo>
                <a:lnTo>
                  <a:pt x="20" y="238"/>
                </a:lnTo>
                <a:lnTo>
                  <a:pt x="20" y="224"/>
                </a:lnTo>
                <a:lnTo>
                  <a:pt x="20" y="204"/>
                </a:lnTo>
                <a:lnTo>
                  <a:pt x="20" y="183"/>
                </a:lnTo>
                <a:lnTo>
                  <a:pt x="20" y="163"/>
                </a:lnTo>
                <a:lnTo>
                  <a:pt x="20" y="156"/>
                </a:lnTo>
                <a:lnTo>
                  <a:pt x="20" y="163"/>
                </a:lnTo>
                <a:lnTo>
                  <a:pt x="20" y="177"/>
                </a:lnTo>
                <a:lnTo>
                  <a:pt x="20" y="170"/>
                </a:lnTo>
                <a:lnTo>
                  <a:pt x="20" y="177"/>
                </a:lnTo>
                <a:lnTo>
                  <a:pt x="20" y="170"/>
                </a:lnTo>
                <a:lnTo>
                  <a:pt x="20" y="156"/>
                </a:lnTo>
                <a:lnTo>
                  <a:pt x="20" y="150"/>
                </a:lnTo>
                <a:lnTo>
                  <a:pt x="20" y="143"/>
                </a:lnTo>
                <a:lnTo>
                  <a:pt x="20" y="150"/>
                </a:lnTo>
                <a:lnTo>
                  <a:pt x="20" y="163"/>
                </a:lnTo>
                <a:lnTo>
                  <a:pt x="20" y="177"/>
                </a:lnTo>
                <a:lnTo>
                  <a:pt x="20" y="183"/>
                </a:lnTo>
                <a:lnTo>
                  <a:pt x="20" y="190"/>
                </a:lnTo>
                <a:lnTo>
                  <a:pt x="20" y="204"/>
                </a:lnTo>
                <a:lnTo>
                  <a:pt x="20" y="231"/>
                </a:lnTo>
                <a:lnTo>
                  <a:pt x="20" y="258"/>
                </a:lnTo>
                <a:lnTo>
                  <a:pt x="20" y="278"/>
                </a:lnTo>
                <a:lnTo>
                  <a:pt x="20" y="265"/>
                </a:lnTo>
                <a:lnTo>
                  <a:pt x="20" y="258"/>
                </a:lnTo>
                <a:lnTo>
                  <a:pt x="20" y="245"/>
                </a:lnTo>
                <a:lnTo>
                  <a:pt x="20" y="217"/>
                </a:lnTo>
                <a:lnTo>
                  <a:pt x="20" y="190"/>
                </a:lnTo>
                <a:lnTo>
                  <a:pt x="20" y="163"/>
                </a:lnTo>
                <a:lnTo>
                  <a:pt x="20" y="156"/>
                </a:lnTo>
                <a:lnTo>
                  <a:pt x="20" y="170"/>
                </a:lnTo>
                <a:lnTo>
                  <a:pt x="27" y="183"/>
                </a:lnTo>
                <a:lnTo>
                  <a:pt x="27" y="190"/>
                </a:lnTo>
                <a:lnTo>
                  <a:pt x="27" y="204"/>
                </a:lnTo>
                <a:lnTo>
                  <a:pt x="27" y="224"/>
                </a:lnTo>
                <a:lnTo>
                  <a:pt x="27" y="245"/>
                </a:lnTo>
                <a:lnTo>
                  <a:pt x="27" y="251"/>
                </a:lnTo>
                <a:lnTo>
                  <a:pt x="27" y="245"/>
                </a:lnTo>
                <a:lnTo>
                  <a:pt x="27" y="238"/>
                </a:lnTo>
                <a:lnTo>
                  <a:pt x="27" y="245"/>
                </a:lnTo>
                <a:lnTo>
                  <a:pt x="27" y="251"/>
                </a:lnTo>
                <a:lnTo>
                  <a:pt x="27" y="238"/>
                </a:lnTo>
                <a:lnTo>
                  <a:pt x="27" y="231"/>
                </a:lnTo>
                <a:lnTo>
                  <a:pt x="27" y="224"/>
                </a:lnTo>
                <a:lnTo>
                  <a:pt x="27" y="217"/>
                </a:lnTo>
                <a:lnTo>
                  <a:pt x="27" y="204"/>
                </a:lnTo>
                <a:lnTo>
                  <a:pt x="27" y="197"/>
                </a:lnTo>
                <a:lnTo>
                  <a:pt x="27" y="190"/>
                </a:lnTo>
                <a:lnTo>
                  <a:pt x="27" y="183"/>
                </a:lnTo>
                <a:lnTo>
                  <a:pt x="27" y="177"/>
                </a:lnTo>
                <a:lnTo>
                  <a:pt x="27" y="183"/>
                </a:lnTo>
                <a:lnTo>
                  <a:pt x="27" y="190"/>
                </a:lnTo>
                <a:lnTo>
                  <a:pt x="27" y="177"/>
                </a:lnTo>
                <a:lnTo>
                  <a:pt x="27" y="163"/>
                </a:lnTo>
                <a:lnTo>
                  <a:pt x="27" y="177"/>
                </a:lnTo>
                <a:lnTo>
                  <a:pt x="27" y="170"/>
                </a:lnTo>
                <a:lnTo>
                  <a:pt x="27" y="163"/>
                </a:lnTo>
                <a:lnTo>
                  <a:pt x="27" y="177"/>
                </a:lnTo>
                <a:lnTo>
                  <a:pt x="27" y="190"/>
                </a:lnTo>
                <a:lnTo>
                  <a:pt x="27" y="217"/>
                </a:lnTo>
                <a:lnTo>
                  <a:pt x="27" y="231"/>
                </a:lnTo>
                <a:lnTo>
                  <a:pt x="27" y="224"/>
                </a:lnTo>
                <a:lnTo>
                  <a:pt x="27" y="183"/>
                </a:lnTo>
                <a:lnTo>
                  <a:pt x="27" y="102"/>
                </a:lnTo>
                <a:lnTo>
                  <a:pt x="27" y="21"/>
                </a:lnTo>
                <a:lnTo>
                  <a:pt x="27" y="0"/>
                </a:lnTo>
                <a:lnTo>
                  <a:pt x="27" y="55"/>
                </a:lnTo>
                <a:lnTo>
                  <a:pt x="34" y="156"/>
                </a:lnTo>
                <a:lnTo>
                  <a:pt x="34" y="272"/>
                </a:lnTo>
                <a:lnTo>
                  <a:pt x="34" y="353"/>
                </a:lnTo>
                <a:lnTo>
                  <a:pt x="34" y="414"/>
                </a:lnTo>
                <a:lnTo>
                  <a:pt x="34" y="448"/>
                </a:lnTo>
                <a:lnTo>
                  <a:pt x="34" y="455"/>
                </a:lnTo>
                <a:lnTo>
                  <a:pt x="34" y="448"/>
                </a:lnTo>
                <a:lnTo>
                  <a:pt x="34" y="428"/>
                </a:lnTo>
                <a:lnTo>
                  <a:pt x="34" y="394"/>
                </a:lnTo>
                <a:lnTo>
                  <a:pt x="34" y="353"/>
                </a:lnTo>
                <a:lnTo>
                  <a:pt x="34" y="312"/>
                </a:lnTo>
                <a:lnTo>
                  <a:pt x="34" y="265"/>
                </a:lnTo>
                <a:lnTo>
                  <a:pt x="34" y="224"/>
                </a:lnTo>
                <a:lnTo>
                  <a:pt x="34" y="190"/>
                </a:lnTo>
                <a:lnTo>
                  <a:pt x="34" y="156"/>
                </a:lnTo>
                <a:lnTo>
                  <a:pt x="34" y="129"/>
                </a:lnTo>
                <a:lnTo>
                  <a:pt x="34" y="109"/>
                </a:lnTo>
                <a:lnTo>
                  <a:pt x="34" y="102"/>
                </a:lnTo>
                <a:lnTo>
                  <a:pt x="34" y="116"/>
                </a:lnTo>
                <a:lnTo>
                  <a:pt x="34" y="136"/>
                </a:lnTo>
                <a:lnTo>
                  <a:pt x="34" y="163"/>
                </a:lnTo>
                <a:lnTo>
                  <a:pt x="34" y="183"/>
                </a:lnTo>
                <a:lnTo>
                  <a:pt x="34" y="197"/>
                </a:lnTo>
                <a:lnTo>
                  <a:pt x="34" y="190"/>
                </a:lnTo>
                <a:lnTo>
                  <a:pt x="34" y="183"/>
                </a:lnTo>
                <a:lnTo>
                  <a:pt x="34" y="190"/>
                </a:lnTo>
                <a:lnTo>
                  <a:pt x="34" y="197"/>
                </a:lnTo>
                <a:lnTo>
                  <a:pt x="34" y="204"/>
                </a:lnTo>
                <a:lnTo>
                  <a:pt x="34" y="190"/>
                </a:lnTo>
                <a:lnTo>
                  <a:pt x="34" y="177"/>
                </a:lnTo>
                <a:lnTo>
                  <a:pt x="34" y="163"/>
                </a:lnTo>
                <a:lnTo>
                  <a:pt x="34" y="170"/>
                </a:lnTo>
                <a:lnTo>
                  <a:pt x="34" y="177"/>
                </a:lnTo>
                <a:lnTo>
                  <a:pt x="34" y="183"/>
                </a:lnTo>
                <a:lnTo>
                  <a:pt x="34" y="190"/>
                </a:lnTo>
                <a:lnTo>
                  <a:pt x="34" y="197"/>
                </a:lnTo>
                <a:lnTo>
                  <a:pt x="34" y="204"/>
                </a:lnTo>
                <a:lnTo>
                  <a:pt x="34" y="211"/>
                </a:lnTo>
                <a:lnTo>
                  <a:pt x="34" y="204"/>
                </a:lnTo>
                <a:lnTo>
                  <a:pt x="34" y="197"/>
                </a:lnTo>
                <a:lnTo>
                  <a:pt x="34" y="183"/>
                </a:lnTo>
                <a:lnTo>
                  <a:pt x="34" y="170"/>
                </a:lnTo>
                <a:lnTo>
                  <a:pt x="41" y="163"/>
                </a:lnTo>
                <a:lnTo>
                  <a:pt x="41" y="177"/>
                </a:lnTo>
                <a:lnTo>
                  <a:pt x="41" y="197"/>
                </a:lnTo>
                <a:lnTo>
                  <a:pt x="41" y="211"/>
                </a:lnTo>
                <a:lnTo>
                  <a:pt x="41" y="217"/>
                </a:lnTo>
                <a:lnTo>
                  <a:pt x="41" y="211"/>
                </a:lnTo>
                <a:lnTo>
                  <a:pt x="41" y="217"/>
                </a:lnTo>
                <a:lnTo>
                  <a:pt x="41" y="231"/>
                </a:lnTo>
                <a:lnTo>
                  <a:pt x="41" y="258"/>
                </a:lnTo>
                <a:lnTo>
                  <a:pt x="41" y="278"/>
                </a:lnTo>
                <a:lnTo>
                  <a:pt x="41" y="292"/>
                </a:lnTo>
                <a:lnTo>
                  <a:pt x="41" y="278"/>
                </a:lnTo>
                <a:lnTo>
                  <a:pt x="41" y="272"/>
                </a:lnTo>
                <a:lnTo>
                  <a:pt x="41" y="285"/>
                </a:lnTo>
                <a:lnTo>
                  <a:pt x="41" y="272"/>
                </a:lnTo>
                <a:lnTo>
                  <a:pt x="41" y="251"/>
                </a:lnTo>
                <a:lnTo>
                  <a:pt x="41" y="231"/>
                </a:lnTo>
                <a:lnTo>
                  <a:pt x="41" y="224"/>
                </a:lnTo>
                <a:lnTo>
                  <a:pt x="41" y="211"/>
                </a:lnTo>
                <a:lnTo>
                  <a:pt x="41" y="183"/>
                </a:lnTo>
                <a:lnTo>
                  <a:pt x="41" y="136"/>
                </a:lnTo>
                <a:lnTo>
                  <a:pt x="41" y="109"/>
                </a:lnTo>
                <a:lnTo>
                  <a:pt x="41" y="102"/>
                </a:lnTo>
                <a:lnTo>
                  <a:pt x="41" y="116"/>
                </a:lnTo>
                <a:lnTo>
                  <a:pt x="41" y="129"/>
                </a:lnTo>
                <a:lnTo>
                  <a:pt x="41" y="143"/>
                </a:lnTo>
                <a:lnTo>
                  <a:pt x="41" y="156"/>
                </a:lnTo>
                <a:lnTo>
                  <a:pt x="41" y="177"/>
                </a:lnTo>
                <a:lnTo>
                  <a:pt x="41" y="204"/>
                </a:lnTo>
                <a:lnTo>
                  <a:pt x="41" y="238"/>
                </a:lnTo>
                <a:lnTo>
                  <a:pt x="41" y="272"/>
                </a:lnTo>
                <a:lnTo>
                  <a:pt x="41" y="299"/>
                </a:lnTo>
                <a:lnTo>
                  <a:pt x="41" y="306"/>
                </a:lnTo>
                <a:lnTo>
                  <a:pt x="41" y="292"/>
                </a:lnTo>
                <a:lnTo>
                  <a:pt x="41" y="285"/>
                </a:lnTo>
                <a:lnTo>
                  <a:pt x="41" y="265"/>
                </a:lnTo>
                <a:lnTo>
                  <a:pt x="41" y="245"/>
                </a:lnTo>
                <a:lnTo>
                  <a:pt x="41" y="217"/>
                </a:lnTo>
                <a:lnTo>
                  <a:pt x="41" y="204"/>
                </a:lnTo>
                <a:lnTo>
                  <a:pt x="41" y="197"/>
                </a:lnTo>
                <a:lnTo>
                  <a:pt x="41" y="190"/>
                </a:lnTo>
                <a:lnTo>
                  <a:pt x="41" y="163"/>
                </a:lnTo>
                <a:lnTo>
                  <a:pt x="41" y="129"/>
                </a:lnTo>
                <a:lnTo>
                  <a:pt x="41" y="102"/>
                </a:lnTo>
                <a:lnTo>
                  <a:pt x="41" y="95"/>
                </a:lnTo>
                <a:lnTo>
                  <a:pt x="47" y="109"/>
                </a:lnTo>
                <a:lnTo>
                  <a:pt x="47" y="122"/>
                </a:lnTo>
                <a:lnTo>
                  <a:pt x="47" y="116"/>
                </a:lnTo>
                <a:lnTo>
                  <a:pt x="47" y="95"/>
                </a:lnTo>
                <a:lnTo>
                  <a:pt x="47" y="75"/>
                </a:lnTo>
                <a:lnTo>
                  <a:pt x="47" y="82"/>
                </a:lnTo>
                <a:lnTo>
                  <a:pt x="47" y="116"/>
                </a:lnTo>
                <a:lnTo>
                  <a:pt x="47" y="177"/>
                </a:lnTo>
                <a:lnTo>
                  <a:pt x="47" y="238"/>
                </a:lnTo>
                <a:lnTo>
                  <a:pt x="47" y="292"/>
                </a:lnTo>
                <a:lnTo>
                  <a:pt x="47" y="346"/>
                </a:lnTo>
                <a:lnTo>
                  <a:pt x="47" y="394"/>
                </a:lnTo>
                <a:lnTo>
                  <a:pt x="47" y="428"/>
                </a:lnTo>
                <a:lnTo>
                  <a:pt x="47" y="434"/>
                </a:lnTo>
                <a:lnTo>
                  <a:pt x="47" y="421"/>
                </a:lnTo>
                <a:lnTo>
                  <a:pt x="47" y="401"/>
                </a:lnTo>
                <a:lnTo>
                  <a:pt x="47" y="380"/>
                </a:lnTo>
                <a:lnTo>
                  <a:pt x="47" y="346"/>
                </a:lnTo>
                <a:lnTo>
                  <a:pt x="47" y="306"/>
                </a:lnTo>
                <a:lnTo>
                  <a:pt x="47" y="251"/>
                </a:lnTo>
                <a:lnTo>
                  <a:pt x="47" y="204"/>
                </a:lnTo>
                <a:lnTo>
                  <a:pt x="47" y="163"/>
                </a:lnTo>
                <a:lnTo>
                  <a:pt x="47" y="143"/>
                </a:lnTo>
                <a:lnTo>
                  <a:pt x="47" y="136"/>
                </a:lnTo>
                <a:lnTo>
                  <a:pt x="47" y="129"/>
                </a:lnTo>
                <a:lnTo>
                  <a:pt x="47" y="116"/>
                </a:lnTo>
                <a:lnTo>
                  <a:pt x="47" y="109"/>
                </a:lnTo>
                <a:lnTo>
                  <a:pt x="47" y="116"/>
                </a:lnTo>
                <a:lnTo>
                  <a:pt x="47" y="129"/>
                </a:lnTo>
                <a:lnTo>
                  <a:pt x="47" y="143"/>
                </a:lnTo>
                <a:lnTo>
                  <a:pt x="47" y="163"/>
                </a:lnTo>
                <a:lnTo>
                  <a:pt x="47" y="170"/>
                </a:lnTo>
                <a:lnTo>
                  <a:pt x="47" y="163"/>
                </a:lnTo>
                <a:lnTo>
                  <a:pt x="47" y="170"/>
                </a:lnTo>
                <a:lnTo>
                  <a:pt x="47" y="177"/>
                </a:lnTo>
                <a:lnTo>
                  <a:pt x="47" y="183"/>
                </a:lnTo>
                <a:lnTo>
                  <a:pt x="47" y="197"/>
                </a:lnTo>
                <a:lnTo>
                  <a:pt x="47" y="211"/>
                </a:lnTo>
                <a:lnTo>
                  <a:pt x="47" y="217"/>
                </a:lnTo>
                <a:lnTo>
                  <a:pt x="47" y="224"/>
                </a:lnTo>
                <a:lnTo>
                  <a:pt x="47" y="231"/>
                </a:lnTo>
                <a:lnTo>
                  <a:pt x="47" y="217"/>
                </a:lnTo>
                <a:lnTo>
                  <a:pt x="47" y="197"/>
                </a:lnTo>
                <a:lnTo>
                  <a:pt x="47" y="177"/>
                </a:lnTo>
                <a:lnTo>
                  <a:pt x="54" y="177"/>
                </a:lnTo>
                <a:lnTo>
                  <a:pt x="54" y="190"/>
                </a:lnTo>
                <a:lnTo>
                  <a:pt x="54" y="217"/>
                </a:lnTo>
                <a:lnTo>
                  <a:pt x="54" y="245"/>
                </a:lnTo>
                <a:lnTo>
                  <a:pt x="54" y="265"/>
                </a:lnTo>
                <a:lnTo>
                  <a:pt x="54" y="278"/>
                </a:lnTo>
                <a:lnTo>
                  <a:pt x="54" y="285"/>
                </a:lnTo>
                <a:lnTo>
                  <a:pt x="54" y="299"/>
                </a:lnTo>
                <a:lnTo>
                  <a:pt x="54" y="306"/>
                </a:lnTo>
                <a:lnTo>
                  <a:pt x="54" y="278"/>
                </a:lnTo>
                <a:lnTo>
                  <a:pt x="54" y="238"/>
                </a:lnTo>
                <a:lnTo>
                  <a:pt x="54" y="204"/>
                </a:lnTo>
                <a:lnTo>
                  <a:pt x="54" y="183"/>
                </a:lnTo>
                <a:lnTo>
                  <a:pt x="54" y="177"/>
                </a:lnTo>
                <a:lnTo>
                  <a:pt x="54" y="183"/>
                </a:lnTo>
                <a:lnTo>
                  <a:pt x="54" y="190"/>
                </a:lnTo>
                <a:lnTo>
                  <a:pt x="54" y="197"/>
                </a:lnTo>
                <a:lnTo>
                  <a:pt x="54" y="204"/>
                </a:lnTo>
                <a:lnTo>
                  <a:pt x="54" y="211"/>
                </a:lnTo>
                <a:lnTo>
                  <a:pt x="54" y="204"/>
                </a:lnTo>
                <a:lnTo>
                  <a:pt x="54" y="190"/>
                </a:lnTo>
                <a:lnTo>
                  <a:pt x="54" y="183"/>
                </a:lnTo>
                <a:lnTo>
                  <a:pt x="54" y="190"/>
                </a:lnTo>
                <a:lnTo>
                  <a:pt x="54" y="177"/>
                </a:lnTo>
                <a:lnTo>
                  <a:pt x="54" y="170"/>
                </a:lnTo>
                <a:lnTo>
                  <a:pt x="54" y="177"/>
                </a:lnTo>
                <a:lnTo>
                  <a:pt x="54" y="190"/>
                </a:lnTo>
                <a:lnTo>
                  <a:pt x="54" y="197"/>
                </a:lnTo>
                <a:lnTo>
                  <a:pt x="54" y="204"/>
                </a:lnTo>
                <a:lnTo>
                  <a:pt x="54" y="211"/>
                </a:lnTo>
                <a:lnTo>
                  <a:pt x="54" y="217"/>
                </a:lnTo>
                <a:lnTo>
                  <a:pt x="54" y="211"/>
                </a:lnTo>
                <a:lnTo>
                  <a:pt x="54" y="204"/>
                </a:lnTo>
                <a:lnTo>
                  <a:pt x="54" y="197"/>
                </a:lnTo>
                <a:lnTo>
                  <a:pt x="54" y="190"/>
                </a:lnTo>
                <a:lnTo>
                  <a:pt x="54" y="183"/>
                </a:lnTo>
                <a:lnTo>
                  <a:pt x="54" y="177"/>
                </a:lnTo>
                <a:lnTo>
                  <a:pt x="61" y="170"/>
                </a:lnTo>
                <a:lnTo>
                  <a:pt x="61" y="163"/>
                </a:lnTo>
                <a:lnTo>
                  <a:pt x="61" y="170"/>
                </a:lnTo>
                <a:lnTo>
                  <a:pt x="61" y="197"/>
                </a:lnTo>
                <a:lnTo>
                  <a:pt x="61" y="224"/>
                </a:lnTo>
                <a:lnTo>
                  <a:pt x="61" y="238"/>
                </a:lnTo>
                <a:lnTo>
                  <a:pt x="61" y="245"/>
                </a:lnTo>
                <a:lnTo>
                  <a:pt x="61" y="238"/>
                </a:lnTo>
                <a:lnTo>
                  <a:pt x="61" y="231"/>
                </a:lnTo>
                <a:lnTo>
                  <a:pt x="61" y="224"/>
                </a:lnTo>
                <a:lnTo>
                  <a:pt x="61" y="217"/>
                </a:lnTo>
                <a:lnTo>
                  <a:pt x="61" y="211"/>
                </a:lnTo>
                <a:lnTo>
                  <a:pt x="61" y="217"/>
                </a:lnTo>
                <a:lnTo>
                  <a:pt x="61" y="245"/>
                </a:lnTo>
                <a:lnTo>
                  <a:pt x="61" y="285"/>
                </a:lnTo>
                <a:lnTo>
                  <a:pt x="61" y="319"/>
                </a:lnTo>
                <a:lnTo>
                  <a:pt x="61" y="333"/>
                </a:lnTo>
                <a:lnTo>
                  <a:pt x="61" y="326"/>
                </a:lnTo>
                <a:lnTo>
                  <a:pt x="61" y="306"/>
                </a:lnTo>
                <a:lnTo>
                  <a:pt x="61" y="278"/>
                </a:lnTo>
                <a:lnTo>
                  <a:pt x="61" y="258"/>
                </a:lnTo>
                <a:lnTo>
                  <a:pt x="61" y="224"/>
                </a:lnTo>
                <a:lnTo>
                  <a:pt x="61" y="197"/>
                </a:lnTo>
                <a:lnTo>
                  <a:pt x="61" y="163"/>
                </a:lnTo>
                <a:lnTo>
                  <a:pt x="61" y="143"/>
                </a:lnTo>
                <a:lnTo>
                  <a:pt x="61" y="129"/>
                </a:lnTo>
                <a:lnTo>
                  <a:pt x="61" y="136"/>
                </a:lnTo>
                <a:lnTo>
                  <a:pt x="61" y="150"/>
                </a:lnTo>
                <a:lnTo>
                  <a:pt x="61" y="163"/>
                </a:lnTo>
                <a:lnTo>
                  <a:pt x="61" y="177"/>
                </a:lnTo>
                <a:lnTo>
                  <a:pt x="61" y="190"/>
                </a:lnTo>
                <a:lnTo>
                  <a:pt x="61" y="204"/>
                </a:lnTo>
                <a:lnTo>
                  <a:pt x="61" y="197"/>
                </a:lnTo>
                <a:lnTo>
                  <a:pt x="61" y="177"/>
                </a:lnTo>
                <a:lnTo>
                  <a:pt x="61" y="150"/>
                </a:lnTo>
                <a:lnTo>
                  <a:pt x="61" y="136"/>
                </a:lnTo>
                <a:lnTo>
                  <a:pt x="61" y="143"/>
                </a:lnTo>
                <a:lnTo>
                  <a:pt x="61" y="163"/>
                </a:lnTo>
                <a:lnTo>
                  <a:pt x="61" y="190"/>
                </a:lnTo>
                <a:lnTo>
                  <a:pt x="61" y="211"/>
                </a:lnTo>
                <a:lnTo>
                  <a:pt x="61" y="217"/>
                </a:lnTo>
                <a:lnTo>
                  <a:pt x="61" y="231"/>
                </a:lnTo>
                <a:lnTo>
                  <a:pt x="61" y="245"/>
                </a:lnTo>
                <a:lnTo>
                  <a:pt x="61" y="258"/>
                </a:lnTo>
                <a:lnTo>
                  <a:pt x="68" y="265"/>
                </a:lnTo>
                <a:lnTo>
                  <a:pt x="68" y="251"/>
                </a:lnTo>
                <a:lnTo>
                  <a:pt x="68" y="238"/>
                </a:lnTo>
                <a:lnTo>
                  <a:pt x="68" y="231"/>
                </a:lnTo>
                <a:lnTo>
                  <a:pt x="68" y="238"/>
                </a:lnTo>
                <a:lnTo>
                  <a:pt x="68" y="245"/>
                </a:lnTo>
                <a:lnTo>
                  <a:pt x="68" y="238"/>
                </a:lnTo>
                <a:lnTo>
                  <a:pt x="68" y="224"/>
                </a:lnTo>
                <a:lnTo>
                  <a:pt x="68" y="211"/>
                </a:lnTo>
                <a:lnTo>
                  <a:pt x="68" y="197"/>
                </a:lnTo>
                <a:lnTo>
                  <a:pt x="68" y="190"/>
                </a:lnTo>
                <a:lnTo>
                  <a:pt x="68" y="183"/>
                </a:lnTo>
                <a:lnTo>
                  <a:pt x="68" y="170"/>
                </a:lnTo>
                <a:lnTo>
                  <a:pt x="68" y="177"/>
                </a:lnTo>
                <a:lnTo>
                  <a:pt x="68" y="170"/>
                </a:lnTo>
                <a:lnTo>
                  <a:pt x="68" y="163"/>
                </a:lnTo>
                <a:lnTo>
                  <a:pt x="68" y="156"/>
                </a:lnTo>
                <a:lnTo>
                  <a:pt x="68" y="163"/>
                </a:lnTo>
                <a:lnTo>
                  <a:pt x="68" y="183"/>
                </a:lnTo>
                <a:lnTo>
                  <a:pt x="68" y="197"/>
                </a:lnTo>
                <a:lnTo>
                  <a:pt x="68" y="190"/>
                </a:lnTo>
                <a:lnTo>
                  <a:pt x="68" y="170"/>
                </a:lnTo>
                <a:lnTo>
                  <a:pt x="68" y="150"/>
                </a:lnTo>
                <a:lnTo>
                  <a:pt x="68" y="136"/>
                </a:lnTo>
                <a:lnTo>
                  <a:pt x="68" y="143"/>
                </a:lnTo>
                <a:lnTo>
                  <a:pt x="68" y="150"/>
                </a:lnTo>
                <a:lnTo>
                  <a:pt x="68" y="163"/>
                </a:lnTo>
                <a:lnTo>
                  <a:pt x="68" y="190"/>
                </a:lnTo>
                <a:lnTo>
                  <a:pt x="68" y="231"/>
                </a:lnTo>
                <a:lnTo>
                  <a:pt x="68" y="272"/>
                </a:lnTo>
                <a:lnTo>
                  <a:pt x="68" y="312"/>
                </a:lnTo>
                <a:lnTo>
                  <a:pt x="68" y="333"/>
                </a:lnTo>
                <a:lnTo>
                  <a:pt x="68" y="339"/>
                </a:lnTo>
                <a:lnTo>
                  <a:pt x="68" y="326"/>
                </a:lnTo>
                <a:lnTo>
                  <a:pt x="68" y="306"/>
                </a:lnTo>
                <a:lnTo>
                  <a:pt x="68" y="292"/>
                </a:lnTo>
                <a:lnTo>
                  <a:pt x="68" y="285"/>
                </a:lnTo>
                <a:lnTo>
                  <a:pt x="68" y="278"/>
                </a:lnTo>
                <a:lnTo>
                  <a:pt x="68" y="272"/>
                </a:lnTo>
                <a:lnTo>
                  <a:pt x="68" y="258"/>
                </a:lnTo>
                <a:lnTo>
                  <a:pt x="68" y="251"/>
                </a:lnTo>
                <a:lnTo>
                  <a:pt x="68" y="238"/>
                </a:lnTo>
                <a:lnTo>
                  <a:pt x="75" y="217"/>
                </a:lnTo>
                <a:lnTo>
                  <a:pt x="75" y="204"/>
                </a:lnTo>
                <a:lnTo>
                  <a:pt x="75" y="190"/>
                </a:lnTo>
                <a:lnTo>
                  <a:pt x="75" y="183"/>
                </a:lnTo>
                <a:lnTo>
                  <a:pt x="75" y="170"/>
                </a:lnTo>
                <a:lnTo>
                  <a:pt x="75" y="156"/>
                </a:lnTo>
                <a:lnTo>
                  <a:pt x="75" y="143"/>
                </a:lnTo>
                <a:lnTo>
                  <a:pt x="75" y="129"/>
                </a:lnTo>
                <a:lnTo>
                  <a:pt x="75" y="122"/>
                </a:lnTo>
                <a:lnTo>
                  <a:pt x="75" y="129"/>
                </a:lnTo>
                <a:lnTo>
                  <a:pt x="75" y="143"/>
                </a:lnTo>
                <a:lnTo>
                  <a:pt x="75" y="170"/>
                </a:lnTo>
                <a:lnTo>
                  <a:pt x="75" y="183"/>
                </a:lnTo>
                <a:lnTo>
                  <a:pt x="75" y="197"/>
                </a:lnTo>
                <a:lnTo>
                  <a:pt x="75" y="204"/>
                </a:lnTo>
                <a:lnTo>
                  <a:pt x="75" y="211"/>
                </a:lnTo>
                <a:lnTo>
                  <a:pt x="75" y="217"/>
                </a:lnTo>
                <a:lnTo>
                  <a:pt x="75" y="231"/>
                </a:lnTo>
                <a:lnTo>
                  <a:pt x="75" y="245"/>
                </a:lnTo>
                <a:lnTo>
                  <a:pt x="75" y="251"/>
                </a:lnTo>
                <a:lnTo>
                  <a:pt x="75" y="258"/>
                </a:lnTo>
                <a:lnTo>
                  <a:pt x="75" y="238"/>
                </a:lnTo>
                <a:lnTo>
                  <a:pt x="75" y="197"/>
                </a:lnTo>
                <a:lnTo>
                  <a:pt x="75" y="150"/>
                </a:lnTo>
                <a:lnTo>
                  <a:pt x="75" y="102"/>
                </a:lnTo>
                <a:lnTo>
                  <a:pt x="75" y="61"/>
                </a:lnTo>
                <a:lnTo>
                  <a:pt x="75" y="34"/>
                </a:lnTo>
                <a:lnTo>
                  <a:pt x="75" y="61"/>
                </a:lnTo>
                <a:lnTo>
                  <a:pt x="75" y="116"/>
                </a:lnTo>
                <a:lnTo>
                  <a:pt x="75" y="204"/>
                </a:lnTo>
                <a:lnTo>
                  <a:pt x="75" y="292"/>
                </a:lnTo>
                <a:lnTo>
                  <a:pt x="75" y="367"/>
                </a:lnTo>
                <a:lnTo>
                  <a:pt x="75" y="407"/>
                </a:lnTo>
                <a:lnTo>
                  <a:pt x="75" y="414"/>
                </a:lnTo>
                <a:lnTo>
                  <a:pt x="75" y="387"/>
                </a:lnTo>
                <a:lnTo>
                  <a:pt x="75" y="367"/>
                </a:lnTo>
                <a:lnTo>
                  <a:pt x="75" y="353"/>
                </a:lnTo>
                <a:lnTo>
                  <a:pt x="75" y="346"/>
                </a:lnTo>
                <a:lnTo>
                  <a:pt x="75" y="339"/>
                </a:lnTo>
                <a:lnTo>
                  <a:pt x="75" y="312"/>
                </a:lnTo>
                <a:lnTo>
                  <a:pt x="75" y="278"/>
                </a:lnTo>
                <a:lnTo>
                  <a:pt x="75" y="258"/>
                </a:lnTo>
                <a:lnTo>
                  <a:pt x="75" y="251"/>
                </a:lnTo>
                <a:lnTo>
                  <a:pt x="75" y="245"/>
                </a:lnTo>
                <a:lnTo>
                  <a:pt x="75" y="231"/>
                </a:lnTo>
                <a:lnTo>
                  <a:pt x="75" y="197"/>
                </a:lnTo>
                <a:lnTo>
                  <a:pt x="75" y="163"/>
                </a:lnTo>
                <a:lnTo>
                  <a:pt x="81" y="136"/>
                </a:lnTo>
                <a:lnTo>
                  <a:pt x="81" y="143"/>
                </a:lnTo>
                <a:lnTo>
                  <a:pt x="81" y="156"/>
                </a:lnTo>
                <a:lnTo>
                  <a:pt x="81" y="170"/>
                </a:lnTo>
                <a:lnTo>
                  <a:pt x="81" y="177"/>
                </a:lnTo>
                <a:lnTo>
                  <a:pt x="81" y="170"/>
                </a:lnTo>
                <a:lnTo>
                  <a:pt x="81" y="163"/>
                </a:lnTo>
                <a:lnTo>
                  <a:pt x="81" y="156"/>
                </a:lnTo>
                <a:lnTo>
                  <a:pt x="81" y="150"/>
                </a:lnTo>
                <a:lnTo>
                  <a:pt x="81" y="136"/>
                </a:lnTo>
                <a:lnTo>
                  <a:pt x="81" y="150"/>
                </a:lnTo>
                <a:lnTo>
                  <a:pt x="81" y="170"/>
                </a:lnTo>
                <a:lnTo>
                  <a:pt x="81" y="177"/>
                </a:lnTo>
                <a:lnTo>
                  <a:pt x="81" y="183"/>
                </a:lnTo>
                <a:lnTo>
                  <a:pt x="81" y="197"/>
                </a:lnTo>
                <a:lnTo>
                  <a:pt x="81" y="204"/>
                </a:lnTo>
                <a:lnTo>
                  <a:pt x="81" y="211"/>
                </a:lnTo>
                <a:lnTo>
                  <a:pt x="81" y="217"/>
                </a:lnTo>
                <a:lnTo>
                  <a:pt x="81" y="224"/>
                </a:lnTo>
                <a:lnTo>
                  <a:pt x="81" y="217"/>
                </a:lnTo>
                <a:lnTo>
                  <a:pt x="81" y="224"/>
                </a:lnTo>
                <a:lnTo>
                  <a:pt x="81" y="231"/>
                </a:lnTo>
                <a:lnTo>
                  <a:pt x="81" y="238"/>
                </a:lnTo>
                <a:lnTo>
                  <a:pt x="81" y="251"/>
                </a:lnTo>
                <a:lnTo>
                  <a:pt x="81" y="258"/>
                </a:lnTo>
                <a:lnTo>
                  <a:pt x="81" y="251"/>
                </a:lnTo>
                <a:lnTo>
                  <a:pt x="81" y="258"/>
                </a:lnTo>
                <a:lnTo>
                  <a:pt x="81" y="265"/>
                </a:lnTo>
                <a:lnTo>
                  <a:pt x="81" y="258"/>
                </a:lnTo>
                <a:lnTo>
                  <a:pt x="81" y="238"/>
                </a:lnTo>
                <a:lnTo>
                  <a:pt x="81" y="204"/>
                </a:lnTo>
                <a:lnTo>
                  <a:pt x="81" y="177"/>
                </a:lnTo>
                <a:lnTo>
                  <a:pt x="81" y="163"/>
                </a:lnTo>
                <a:lnTo>
                  <a:pt x="81" y="170"/>
                </a:lnTo>
                <a:lnTo>
                  <a:pt x="81" y="177"/>
                </a:lnTo>
                <a:lnTo>
                  <a:pt x="88" y="170"/>
                </a:lnTo>
                <a:lnTo>
                  <a:pt x="88" y="177"/>
                </a:lnTo>
                <a:lnTo>
                  <a:pt x="88" y="183"/>
                </a:lnTo>
                <a:lnTo>
                  <a:pt x="88" y="190"/>
                </a:lnTo>
                <a:lnTo>
                  <a:pt x="88" y="204"/>
                </a:lnTo>
                <a:lnTo>
                  <a:pt x="88" y="217"/>
                </a:lnTo>
                <a:lnTo>
                  <a:pt x="88" y="224"/>
                </a:lnTo>
                <a:lnTo>
                  <a:pt x="88" y="217"/>
                </a:lnTo>
                <a:lnTo>
                  <a:pt x="88" y="224"/>
                </a:lnTo>
                <a:lnTo>
                  <a:pt x="88" y="238"/>
                </a:lnTo>
                <a:lnTo>
                  <a:pt x="88" y="251"/>
                </a:lnTo>
                <a:lnTo>
                  <a:pt x="88" y="265"/>
                </a:lnTo>
                <a:lnTo>
                  <a:pt x="88" y="251"/>
                </a:lnTo>
                <a:lnTo>
                  <a:pt x="88" y="238"/>
                </a:lnTo>
                <a:lnTo>
                  <a:pt x="88" y="231"/>
                </a:lnTo>
                <a:lnTo>
                  <a:pt x="88" y="245"/>
                </a:lnTo>
                <a:lnTo>
                  <a:pt x="88" y="238"/>
                </a:lnTo>
                <a:lnTo>
                  <a:pt x="88" y="231"/>
                </a:lnTo>
                <a:lnTo>
                  <a:pt x="88" y="217"/>
                </a:lnTo>
                <a:lnTo>
                  <a:pt x="88" y="211"/>
                </a:lnTo>
                <a:lnTo>
                  <a:pt x="88" y="204"/>
                </a:lnTo>
                <a:lnTo>
                  <a:pt x="88" y="190"/>
                </a:lnTo>
                <a:lnTo>
                  <a:pt x="88" y="177"/>
                </a:lnTo>
                <a:lnTo>
                  <a:pt x="88" y="170"/>
                </a:lnTo>
                <a:lnTo>
                  <a:pt x="88" y="163"/>
                </a:lnTo>
                <a:lnTo>
                  <a:pt x="88" y="136"/>
                </a:lnTo>
                <a:lnTo>
                  <a:pt x="88" y="109"/>
                </a:lnTo>
                <a:lnTo>
                  <a:pt x="88" y="89"/>
                </a:lnTo>
                <a:lnTo>
                  <a:pt x="88" y="102"/>
                </a:lnTo>
                <a:lnTo>
                  <a:pt x="88" y="122"/>
                </a:lnTo>
                <a:lnTo>
                  <a:pt x="88" y="156"/>
                </a:lnTo>
                <a:lnTo>
                  <a:pt x="88" y="197"/>
                </a:lnTo>
                <a:lnTo>
                  <a:pt x="88" y="238"/>
                </a:lnTo>
                <a:lnTo>
                  <a:pt x="88" y="272"/>
                </a:lnTo>
                <a:lnTo>
                  <a:pt x="88" y="292"/>
                </a:lnTo>
                <a:lnTo>
                  <a:pt x="88" y="299"/>
                </a:lnTo>
                <a:lnTo>
                  <a:pt x="88" y="306"/>
                </a:lnTo>
                <a:lnTo>
                  <a:pt x="88" y="292"/>
                </a:lnTo>
                <a:lnTo>
                  <a:pt x="88" y="278"/>
                </a:lnTo>
                <a:lnTo>
                  <a:pt x="95" y="251"/>
                </a:lnTo>
                <a:lnTo>
                  <a:pt x="95" y="224"/>
                </a:lnTo>
                <a:lnTo>
                  <a:pt x="95" y="204"/>
                </a:lnTo>
                <a:lnTo>
                  <a:pt x="95" y="190"/>
                </a:lnTo>
                <a:lnTo>
                  <a:pt x="95" y="183"/>
                </a:lnTo>
                <a:lnTo>
                  <a:pt x="95" y="177"/>
                </a:lnTo>
                <a:lnTo>
                  <a:pt x="95" y="190"/>
                </a:lnTo>
                <a:lnTo>
                  <a:pt x="95" y="211"/>
                </a:lnTo>
                <a:lnTo>
                  <a:pt x="95" y="231"/>
                </a:lnTo>
                <a:lnTo>
                  <a:pt x="95" y="224"/>
                </a:lnTo>
                <a:lnTo>
                  <a:pt x="95" y="190"/>
                </a:lnTo>
                <a:lnTo>
                  <a:pt x="95" y="136"/>
                </a:lnTo>
                <a:lnTo>
                  <a:pt x="95" y="82"/>
                </a:lnTo>
                <a:lnTo>
                  <a:pt x="95" y="68"/>
                </a:lnTo>
                <a:lnTo>
                  <a:pt x="95" y="95"/>
                </a:lnTo>
                <a:lnTo>
                  <a:pt x="95" y="150"/>
                </a:lnTo>
                <a:lnTo>
                  <a:pt x="95" y="197"/>
                </a:lnTo>
                <a:lnTo>
                  <a:pt x="95" y="238"/>
                </a:lnTo>
                <a:lnTo>
                  <a:pt x="95" y="258"/>
                </a:lnTo>
                <a:lnTo>
                  <a:pt x="95" y="272"/>
                </a:lnTo>
                <a:lnTo>
                  <a:pt x="95" y="285"/>
                </a:lnTo>
                <a:lnTo>
                  <a:pt x="95" y="292"/>
                </a:lnTo>
                <a:lnTo>
                  <a:pt x="95" y="278"/>
                </a:lnTo>
                <a:lnTo>
                  <a:pt x="95" y="272"/>
                </a:lnTo>
                <a:lnTo>
                  <a:pt x="95" y="265"/>
                </a:lnTo>
                <a:lnTo>
                  <a:pt x="95" y="251"/>
                </a:lnTo>
                <a:lnTo>
                  <a:pt x="95" y="231"/>
                </a:lnTo>
                <a:lnTo>
                  <a:pt x="95" y="217"/>
                </a:lnTo>
                <a:lnTo>
                  <a:pt x="95" y="211"/>
                </a:lnTo>
                <a:lnTo>
                  <a:pt x="95" y="217"/>
                </a:lnTo>
                <a:lnTo>
                  <a:pt x="95" y="211"/>
                </a:lnTo>
                <a:lnTo>
                  <a:pt x="95" y="204"/>
                </a:lnTo>
                <a:lnTo>
                  <a:pt x="95" y="197"/>
                </a:lnTo>
                <a:lnTo>
                  <a:pt x="95" y="211"/>
                </a:lnTo>
                <a:lnTo>
                  <a:pt x="95" y="217"/>
                </a:lnTo>
                <a:lnTo>
                  <a:pt x="95" y="211"/>
                </a:lnTo>
                <a:lnTo>
                  <a:pt x="95" y="190"/>
                </a:lnTo>
                <a:lnTo>
                  <a:pt x="95" y="170"/>
                </a:lnTo>
                <a:lnTo>
                  <a:pt x="95" y="156"/>
                </a:lnTo>
                <a:lnTo>
                  <a:pt x="95" y="163"/>
                </a:lnTo>
                <a:lnTo>
                  <a:pt x="102" y="170"/>
                </a:lnTo>
                <a:lnTo>
                  <a:pt x="102" y="177"/>
                </a:lnTo>
                <a:lnTo>
                  <a:pt x="102" y="190"/>
                </a:lnTo>
                <a:lnTo>
                  <a:pt x="102" y="197"/>
                </a:lnTo>
                <a:lnTo>
                  <a:pt x="102" y="204"/>
                </a:lnTo>
                <a:lnTo>
                  <a:pt x="102" y="190"/>
                </a:lnTo>
                <a:lnTo>
                  <a:pt x="102" y="156"/>
                </a:lnTo>
                <a:lnTo>
                  <a:pt x="102" y="129"/>
                </a:lnTo>
                <a:lnTo>
                  <a:pt x="102" y="109"/>
                </a:lnTo>
                <a:lnTo>
                  <a:pt x="102" y="102"/>
                </a:lnTo>
                <a:lnTo>
                  <a:pt x="102" y="109"/>
                </a:lnTo>
                <a:lnTo>
                  <a:pt x="102" y="116"/>
                </a:lnTo>
                <a:lnTo>
                  <a:pt x="102" y="143"/>
                </a:lnTo>
                <a:lnTo>
                  <a:pt x="102" y="197"/>
                </a:lnTo>
                <a:lnTo>
                  <a:pt x="102" y="251"/>
                </a:lnTo>
                <a:lnTo>
                  <a:pt x="102" y="306"/>
                </a:lnTo>
                <a:lnTo>
                  <a:pt x="102" y="346"/>
                </a:lnTo>
                <a:lnTo>
                  <a:pt x="102" y="360"/>
                </a:lnTo>
                <a:lnTo>
                  <a:pt x="102" y="339"/>
                </a:lnTo>
                <a:lnTo>
                  <a:pt x="102" y="306"/>
                </a:lnTo>
                <a:lnTo>
                  <a:pt x="102" y="238"/>
                </a:lnTo>
                <a:lnTo>
                  <a:pt x="102" y="177"/>
                </a:lnTo>
                <a:lnTo>
                  <a:pt x="102" y="143"/>
                </a:lnTo>
                <a:lnTo>
                  <a:pt x="102" y="136"/>
                </a:lnTo>
                <a:lnTo>
                  <a:pt x="102" y="156"/>
                </a:lnTo>
                <a:lnTo>
                  <a:pt x="102" y="177"/>
                </a:lnTo>
                <a:lnTo>
                  <a:pt x="102" y="211"/>
                </a:lnTo>
                <a:lnTo>
                  <a:pt x="102" y="245"/>
                </a:lnTo>
                <a:lnTo>
                  <a:pt x="102" y="278"/>
                </a:lnTo>
                <a:lnTo>
                  <a:pt x="102" y="299"/>
                </a:lnTo>
                <a:lnTo>
                  <a:pt x="102" y="292"/>
                </a:lnTo>
                <a:lnTo>
                  <a:pt x="102" y="285"/>
                </a:lnTo>
                <a:lnTo>
                  <a:pt x="102" y="272"/>
                </a:lnTo>
                <a:lnTo>
                  <a:pt x="102" y="245"/>
                </a:lnTo>
                <a:lnTo>
                  <a:pt x="102" y="211"/>
                </a:lnTo>
                <a:lnTo>
                  <a:pt x="102" y="177"/>
                </a:lnTo>
                <a:lnTo>
                  <a:pt x="102" y="156"/>
                </a:lnTo>
                <a:lnTo>
                  <a:pt x="102" y="150"/>
                </a:lnTo>
                <a:lnTo>
                  <a:pt x="102" y="156"/>
                </a:lnTo>
                <a:lnTo>
                  <a:pt x="102" y="170"/>
                </a:lnTo>
                <a:lnTo>
                  <a:pt x="102" y="183"/>
                </a:lnTo>
                <a:lnTo>
                  <a:pt x="102" y="190"/>
                </a:lnTo>
                <a:lnTo>
                  <a:pt x="102" y="204"/>
                </a:lnTo>
                <a:lnTo>
                  <a:pt x="102" y="217"/>
                </a:lnTo>
                <a:lnTo>
                  <a:pt x="109" y="231"/>
                </a:lnTo>
                <a:lnTo>
                  <a:pt x="109" y="224"/>
                </a:lnTo>
                <a:lnTo>
                  <a:pt x="109" y="211"/>
                </a:lnTo>
                <a:lnTo>
                  <a:pt x="109" y="204"/>
                </a:lnTo>
                <a:lnTo>
                  <a:pt x="109" y="197"/>
                </a:lnTo>
                <a:lnTo>
                  <a:pt x="109" y="204"/>
                </a:lnTo>
                <a:lnTo>
                  <a:pt x="109" y="197"/>
                </a:lnTo>
                <a:lnTo>
                  <a:pt x="109" y="190"/>
                </a:lnTo>
                <a:lnTo>
                  <a:pt x="109" y="197"/>
                </a:lnTo>
                <a:lnTo>
                  <a:pt x="109" y="190"/>
                </a:lnTo>
                <a:lnTo>
                  <a:pt x="109" y="183"/>
                </a:lnTo>
                <a:lnTo>
                  <a:pt x="109" y="177"/>
                </a:lnTo>
                <a:lnTo>
                  <a:pt x="109" y="170"/>
                </a:lnTo>
                <a:lnTo>
                  <a:pt x="109" y="156"/>
                </a:lnTo>
                <a:lnTo>
                  <a:pt x="109" y="143"/>
                </a:lnTo>
                <a:lnTo>
                  <a:pt x="109" y="122"/>
                </a:lnTo>
                <a:lnTo>
                  <a:pt x="109" y="129"/>
                </a:lnTo>
                <a:lnTo>
                  <a:pt x="109" y="136"/>
                </a:lnTo>
                <a:lnTo>
                  <a:pt x="109" y="163"/>
                </a:lnTo>
                <a:lnTo>
                  <a:pt x="109" y="183"/>
                </a:lnTo>
                <a:lnTo>
                  <a:pt x="109" y="197"/>
                </a:lnTo>
                <a:lnTo>
                  <a:pt x="109" y="211"/>
                </a:lnTo>
                <a:lnTo>
                  <a:pt x="109" y="231"/>
                </a:lnTo>
                <a:lnTo>
                  <a:pt x="109" y="258"/>
                </a:lnTo>
                <a:lnTo>
                  <a:pt x="109" y="278"/>
                </a:lnTo>
                <a:lnTo>
                  <a:pt x="109" y="299"/>
                </a:lnTo>
                <a:lnTo>
                  <a:pt x="109" y="312"/>
                </a:lnTo>
                <a:lnTo>
                  <a:pt x="109" y="306"/>
                </a:lnTo>
                <a:lnTo>
                  <a:pt x="109" y="299"/>
                </a:lnTo>
                <a:lnTo>
                  <a:pt x="109" y="285"/>
                </a:lnTo>
                <a:lnTo>
                  <a:pt x="109" y="258"/>
                </a:lnTo>
                <a:lnTo>
                  <a:pt x="109" y="231"/>
                </a:lnTo>
                <a:lnTo>
                  <a:pt x="109" y="217"/>
                </a:lnTo>
                <a:lnTo>
                  <a:pt x="109" y="211"/>
                </a:lnTo>
                <a:lnTo>
                  <a:pt x="115" y="217"/>
                </a:lnTo>
                <a:lnTo>
                  <a:pt x="115" y="204"/>
                </a:lnTo>
                <a:lnTo>
                  <a:pt x="115" y="177"/>
                </a:lnTo>
                <a:lnTo>
                  <a:pt x="115" y="150"/>
                </a:lnTo>
                <a:lnTo>
                  <a:pt x="115" y="116"/>
                </a:lnTo>
                <a:lnTo>
                  <a:pt x="115" y="102"/>
                </a:lnTo>
                <a:lnTo>
                  <a:pt x="115" y="129"/>
                </a:lnTo>
                <a:lnTo>
                  <a:pt x="115" y="163"/>
                </a:lnTo>
                <a:lnTo>
                  <a:pt x="115" y="204"/>
                </a:lnTo>
                <a:lnTo>
                  <a:pt x="115" y="231"/>
                </a:lnTo>
                <a:lnTo>
                  <a:pt x="115" y="245"/>
                </a:lnTo>
                <a:lnTo>
                  <a:pt x="115" y="258"/>
                </a:lnTo>
                <a:lnTo>
                  <a:pt x="115" y="272"/>
                </a:lnTo>
                <a:lnTo>
                  <a:pt x="115" y="285"/>
                </a:lnTo>
                <a:lnTo>
                  <a:pt x="115" y="278"/>
                </a:lnTo>
                <a:lnTo>
                  <a:pt x="115" y="272"/>
                </a:lnTo>
                <a:lnTo>
                  <a:pt x="115" y="251"/>
                </a:lnTo>
                <a:lnTo>
                  <a:pt x="115" y="217"/>
                </a:lnTo>
                <a:lnTo>
                  <a:pt x="115" y="177"/>
                </a:lnTo>
                <a:lnTo>
                  <a:pt x="115" y="136"/>
                </a:lnTo>
                <a:lnTo>
                  <a:pt x="115" y="109"/>
                </a:lnTo>
                <a:lnTo>
                  <a:pt x="115" y="122"/>
                </a:lnTo>
                <a:lnTo>
                  <a:pt x="115" y="136"/>
                </a:lnTo>
                <a:lnTo>
                  <a:pt x="115" y="150"/>
                </a:lnTo>
                <a:lnTo>
                  <a:pt x="115" y="170"/>
                </a:lnTo>
                <a:lnTo>
                  <a:pt x="115" y="197"/>
                </a:lnTo>
                <a:lnTo>
                  <a:pt x="115" y="217"/>
                </a:lnTo>
                <a:lnTo>
                  <a:pt x="115" y="224"/>
                </a:lnTo>
                <a:lnTo>
                  <a:pt x="115" y="211"/>
                </a:lnTo>
                <a:lnTo>
                  <a:pt x="115" y="190"/>
                </a:lnTo>
                <a:lnTo>
                  <a:pt x="115" y="177"/>
                </a:lnTo>
                <a:lnTo>
                  <a:pt x="115" y="170"/>
                </a:lnTo>
                <a:lnTo>
                  <a:pt x="115" y="177"/>
                </a:lnTo>
                <a:lnTo>
                  <a:pt x="115" y="197"/>
                </a:lnTo>
                <a:lnTo>
                  <a:pt x="115" y="231"/>
                </a:lnTo>
                <a:lnTo>
                  <a:pt x="115" y="265"/>
                </a:lnTo>
                <a:lnTo>
                  <a:pt x="115" y="299"/>
                </a:lnTo>
                <a:lnTo>
                  <a:pt x="122" y="319"/>
                </a:lnTo>
                <a:lnTo>
                  <a:pt x="122" y="333"/>
                </a:lnTo>
                <a:lnTo>
                  <a:pt x="122" y="339"/>
                </a:lnTo>
                <a:lnTo>
                  <a:pt x="122" y="333"/>
                </a:lnTo>
                <a:lnTo>
                  <a:pt x="122" y="319"/>
                </a:lnTo>
                <a:lnTo>
                  <a:pt x="122" y="306"/>
                </a:lnTo>
                <a:lnTo>
                  <a:pt x="122" y="278"/>
                </a:lnTo>
                <a:lnTo>
                  <a:pt x="122" y="258"/>
                </a:lnTo>
                <a:lnTo>
                  <a:pt x="122" y="231"/>
                </a:lnTo>
                <a:lnTo>
                  <a:pt x="122" y="204"/>
                </a:lnTo>
                <a:lnTo>
                  <a:pt x="122" y="170"/>
                </a:lnTo>
                <a:lnTo>
                  <a:pt x="122" y="129"/>
                </a:lnTo>
                <a:lnTo>
                  <a:pt x="122" y="109"/>
                </a:lnTo>
                <a:lnTo>
                  <a:pt x="122" y="122"/>
                </a:lnTo>
                <a:lnTo>
                  <a:pt x="122" y="129"/>
                </a:lnTo>
                <a:lnTo>
                  <a:pt x="122" y="122"/>
                </a:lnTo>
                <a:lnTo>
                  <a:pt x="122" y="129"/>
                </a:lnTo>
                <a:lnTo>
                  <a:pt x="122" y="136"/>
                </a:lnTo>
                <a:lnTo>
                  <a:pt x="122" y="150"/>
                </a:lnTo>
                <a:lnTo>
                  <a:pt x="122" y="156"/>
                </a:lnTo>
                <a:lnTo>
                  <a:pt x="122" y="170"/>
                </a:lnTo>
                <a:lnTo>
                  <a:pt x="122" y="183"/>
                </a:lnTo>
                <a:lnTo>
                  <a:pt x="122" y="197"/>
                </a:lnTo>
                <a:lnTo>
                  <a:pt x="122" y="217"/>
                </a:lnTo>
                <a:lnTo>
                  <a:pt x="122" y="231"/>
                </a:lnTo>
                <a:lnTo>
                  <a:pt x="122" y="245"/>
                </a:lnTo>
                <a:lnTo>
                  <a:pt x="122" y="258"/>
                </a:lnTo>
                <a:lnTo>
                  <a:pt x="122" y="251"/>
                </a:lnTo>
                <a:lnTo>
                  <a:pt x="122" y="245"/>
                </a:lnTo>
                <a:lnTo>
                  <a:pt x="122" y="238"/>
                </a:lnTo>
                <a:lnTo>
                  <a:pt x="122" y="224"/>
                </a:lnTo>
                <a:lnTo>
                  <a:pt x="122" y="204"/>
                </a:lnTo>
                <a:lnTo>
                  <a:pt x="122" y="183"/>
                </a:lnTo>
                <a:lnTo>
                  <a:pt x="122" y="170"/>
                </a:lnTo>
                <a:lnTo>
                  <a:pt x="122" y="163"/>
                </a:lnTo>
                <a:lnTo>
                  <a:pt x="122" y="170"/>
                </a:lnTo>
                <a:lnTo>
                  <a:pt x="122" y="177"/>
                </a:lnTo>
                <a:lnTo>
                  <a:pt x="122" y="183"/>
                </a:lnTo>
                <a:lnTo>
                  <a:pt x="122" y="197"/>
                </a:lnTo>
                <a:lnTo>
                  <a:pt x="122" y="211"/>
                </a:lnTo>
                <a:lnTo>
                  <a:pt x="122" y="217"/>
                </a:lnTo>
                <a:lnTo>
                  <a:pt x="129" y="224"/>
                </a:lnTo>
                <a:lnTo>
                  <a:pt x="129" y="231"/>
                </a:lnTo>
                <a:lnTo>
                  <a:pt x="129" y="238"/>
                </a:lnTo>
                <a:lnTo>
                  <a:pt x="129" y="245"/>
                </a:lnTo>
                <a:lnTo>
                  <a:pt x="129" y="238"/>
                </a:lnTo>
                <a:lnTo>
                  <a:pt x="129" y="231"/>
                </a:lnTo>
                <a:lnTo>
                  <a:pt x="129" y="211"/>
                </a:lnTo>
                <a:lnTo>
                  <a:pt x="129" y="204"/>
                </a:lnTo>
                <a:lnTo>
                  <a:pt x="129" y="197"/>
                </a:lnTo>
                <a:lnTo>
                  <a:pt x="129" y="204"/>
                </a:lnTo>
                <a:lnTo>
                  <a:pt x="129" y="217"/>
                </a:lnTo>
                <a:lnTo>
                  <a:pt x="129" y="224"/>
                </a:lnTo>
                <a:lnTo>
                  <a:pt x="129" y="231"/>
                </a:lnTo>
                <a:lnTo>
                  <a:pt x="129" y="238"/>
                </a:lnTo>
                <a:lnTo>
                  <a:pt x="129" y="231"/>
                </a:lnTo>
                <a:lnTo>
                  <a:pt x="129" y="224"/>
                </a:lnTo>
                <a:lnTo>
                  <a:pt x="129" y="211"/>
                </a:lnTo>
                <a:lnTo>
                  <a:pt x="129" y="204"/>
                </a:lnTo>
                <a:lnTo>
                  <a:pt x="129" y="197"/>
                </a:lnTo>
                <a:lnTo>
                  <a:pt x="129" y="183"/>
                </a:lnTo>
                <a:lnTo>
                  <a:pt x="129" y="170"/>
                </a:lnTo>
                <a:lnTo>
                  <a:pt x="129" y="156"/>
                </a:lnTo>
                <a:lnTo>
                  <a:pt x="129" y="136"/>
                </a:lnTo>
                <a:lnTo>
                  <a:pt x="129" y="122"/>
                </a:lnTo>
                <a:lnTo>
                  <a:pt x="129" y="109"/>
                </a:lnTo>
                <a:lnTo>
                  <a:pt x="129" y="122"/>
                </a:lnTo>
                <a:lnTo>
                  <a:pt x="129" y="143"/>
                </a:lnTo>
                <a:lnTo>
                  <a:pt x="129" y="177"/>
                </a:lnTo>
                <a:lnTo>
                  <a:pt x="129" y="204"/>
                </a:lnTo>
                <a:lnTo>
                  <a:pt x="129" y="217"/>
                </a:lnTo>
                <a:lnTo>
                  <a:pt x="129" y="224"/>
                </a:lnTo>
                <a:lnTo>
                  <a:pt x="129" y="238"/>
                </a:lnTo>
                <a:lnTo>
                  <a:pt x="129" y="258"/>
                </a:lnTo>
                <a:lnTo>
                  <a:pt x="129" y="292"/>
                </a:lnTo>
                <a:lnTo>
                  <a:pt x="129" y="319"/>
                </a:lnTo>
                <a:lnTo>
                  <a:pt x="129" y="333"/>
                </a:lnTo>
                <a:lnTo>
                  <a:pt x="129" y="326"/>
                </a:lnTo>
                <a:lnTo>
                  <a:pt x="129" y="319"/>
                </a:lnTo>
                <a:lnTo>
                  <a:pt x="136" y="306"/>
                </a:lnTo>
                <a:lnTo>
                  <a:pt x="136" y="299"/>
                </a:lnTo>
                <a:lnTo>
                  <a:pt x="136" y="285"/>
                </a:lnTo>
                <a:lnTo>
                  <a:pt x="136" y="258"/>
                </a:lnTo>
                <a:lnTo>
                  <a:pt x="136" y="217"/>
                </a:lnTo>
                <a:lnTo>
                  <a:pt x="136" y="163"/>
                </a:lnTo>
                <a:lnTo>
                  <a:pt x="136" y="116"/>
                </a:lnTo>
                <a:lnTo>
                  <a:pt x="136" y="95"/>
                </a:lnTo>
                <a:lnTo>
                  <a:pt x="136" y="89"/>
                </a:lnTo>
                <a:lnTo>
                  <a:pt x="136" y="68"/>
                </a:lnTo>
                <a:lnTo>
                  <a:pt x="136" y="48"/>
                </a:lnTo>
                <a:lnTo>
                  <a:pt x="136" y="34"/>
                </a:lnTo>
                <a:lnTo>
                  <a:pt x="136" y="48"/>
                </a:lnTo>
                <a:lnTo>
                  <a:pt x="136" y="82"/>
                </a:lnTo>
                <a:lnTo>
                  <a:pt x="136" y="116"/>
                </a:lnTo>
                <a:lnTo>
                  <a:pt x="136" y="150"/>
                </a:lnTo>
                <a:lnTo>
                  <a:pt x="136" y="177"/>
                </a:lnTo>
                <a:lnTo>
                  <a:pt x="136" y="217"/>
                </a:lnTo>
                <a:lnTo>
                  <a:pt x="136" y="265"/>
                </a:lnTo>
                <a:lnTo>
                  <a:pt x="136" y="319"/>
                </a:lnTo>
                <a:lnTo>
                  <a:pt x="136" y="373"/>
                </a:lnTo>
                <a:lnTo>
                  <a:pt x="136" y="407"/>
                </a:lnTo>
                <a:lnTo>
                  <a:pt x="136" y="428"/>
                </a:lnTo>
                <a:lnTo>
                  <a:pt x="136" y="414"/>
                </a:lnTo>
                <a:lnTo>
                  <a:pt x="136" y="394"/>
                </a:lnTo>
                <a:lnTo>
                  <a:pt x="136" y="373"/>
                </a:lnTo>
                <a:lnTo>
                  <a:pt x="136" y="346"/>
                </a:lnTo>
                <a:lnTo>
                  <a:pt x="136" y="306"/>
                </a:lnTo>
                <a:lnTo>
                  <a:pt x="136" y="258"/>
                </a:lnTo>
                <a:lnTo>
                  <a:pt x="136" y="211"/>
                </a:lnTo>
                <a:lnTo>
                  <a:pt x="136" y="170"/>
                </a:lnTo>
                <a:lnTo>
                  <a:pt x="136" y="143"/>
                </a:lnTo>
                <a:lnTo>
                  <a:pt x="136" y="116"/>
                </a:lnTo>
                <a:lnTo>
                  <a:pt x="136" y="95"/>
                </a:lnTo>
                <a:lnTo>
                  <a:pt x="136" y="89"/>
                </a:lnTo>
                <a:lnTo>
                  <a:pt x="136" y="95"/>
                </a:lnTo>
                <a:lnTo>
                  <a:pt x="136" y="109"/>
                </a:lnTo>
                <a:lnTo>
                  <a:pt x="136" y="116"/>
                </a:lnTo>
                <a:lnTo>
                  <a:pt x="136" y="109"/>
                </a:lnTo>
                <a:lnTo>
                  <a:pt x="136" y="95"/>
                </a:lnTo>
                <a:lnTo>
                  <a:pt x="136" y="75"/>
                </a:lnTo>
                <a:lnTo>
                  <a:pt x="136" y="68"/>
                </a:lnTo>
                <a:lnTo>
                  <a:pt x="136" y="75"/>
                </a:lnTo>
                <a:lnTo>
                  <a:pt x="136" y="95"/>
                </a:lnTo>
                <a:lnTo>
                  <a:pt x="136" y="136"/>
                </a:lnTo>
                <a:lnTo>
                  <a:pt x="136" y="177"/>
                </a:lnTo>
                <a:lnTo>
                  <a:pt x="136" y="217"/>
                </a:lnTo>
                <a:lnTo>
                  <a:pt x="136" y="245"/>
                </a:lnTo>
                <a:lnTo>
                  <a:pt x="136" y="272"/>
                </a:lnTo>
                <a:lnTo>
                  <a:pt x="143" y="285"/>
                </a:lnTo>
                <a:lnTo>
                  <a:pt x="143" y="292"/>
                </a:lnTo>
                <a:lnTo>
                  <a:pt x="143" y="299"/>
                </a:lnTo>
                <a:lnTo>
                  <a:pt x="143" y="306"/>
                </a:lnTo>
                <a:lnTo>
                  <a:pt x="143" y="312"/>
                </a:lnTo>
                <a:lnTo>
                  <a:pt x="143" y="306"/>
                </a:lnTo>
                <a:lnTo>
                  <a:pt x="143" y="299"/>
                </a:lnTo>
                <a:lnTo>
                  <a:pt x="143" y="285"/>
                </a:lnTo>
                <a:lnTo>
                  <a:pt x="143" y="272"/>
                </a:lnTo>
                <a:lnTo>
                  <a:pt x="143" y="251"/>
                </a:lnTo>
                <a:lnTo>
                  <a:pt x="143" y="238"/>
                </a:lnTo>
                <a:lnTo>
                  <a:pt x="143" y="224"/>
                </a:lnTo>
                <a:lnTo>
                  <a:pt x="143" y="204"/>
                </a:lnTo>
                <a:lnTo>
                  <a:pt x="143" y="190"/>
                </a:lnTo>
                <a:lnTo>
                  <a:pt x="143" y="183"/>
                </a:lnTo>
                <a:lnTo>
                  <a:pt x="143" y="177"/>
                </a:lnTo>
                <a:lnTo>
                  <a:pt x="143" y="170"/>
                </a:lnTo>
                <a:lnTo>
                  <a:pt x="143" y="163"/>
                </a:lnTo>
                <a:lnTo>
                  <a:pt x="143" y="156"/>
                </a:lnTo>
                <a:lnTo>
                  <a:pt x="143" y="163"/>
                </a:lnTo>
                <a:lnTo>
                  <a:pt x="143" y="177"/>
                </a:lnTo>
                <a:lnTo>
                  <a:pt x="143" y="197"/>
                </a:lnTo>
                <a:lnTo>
                  <a:pt x="143" y="217"/>
                </a:lnTo>
                <a:lnTo>
                  <a:pt x="143" y="224"/>
                </a:lnTo>
                <a:lnTo>
                  <a:pt x="143" y="231"/>
                </a:lnTo>
                <a:lnTo>
                  <a:pt x="143" y="224"/>
                </a:lnTo>
                <a:lnTo>
                  <a:pt x="143" y="217"/>
                </a:lnTo>
                <a:lnTo>
                  <a:pt x="143" y="211"/>
                </a:lnTo>
                <a:lnTo>
                  <a:pt x="143" y="197"/>
                </a:lnTo>
                <a:lnTo>
                  <a:pt x="143" y="190"/>
                </a:lnTo>
                <a:lnTo>
                  <a:pt x="143" y="183"/>
                </a:lnTo>
                <a:lnTo>
                  <a:pt x="143" y="190"/>
                </a:lnTo>
                <a:lnTo>
                  <a:pt x="143" y="197"/>
                </a:lnTo>
                <a:lnTo>
                  <a:pt x="143" y="204"/>
                </a:lnTo>
                <a:lnTo>
                  <a:pt x="143" y="211"/>
                </a:lnTo>
                <a:lnTo>
                  <a:pt x="143" y="217"/>
                </a:lnTo>
                <a:lnTo>
                  <a:pt x="143" y="224"/>
                </a:lnTo>
                <a:lnTo>
                  <a:pt x="143" y="238"/>
                </a:lnTo>
                <a:lnTo>
                  <a:pt x="143" y="251"/>
                </a:lnTo>
                <a:lnTo>
                  <a:pt x="143" y="258"/>
                </a:lnTo>
                <a:lnTo>
                  <a:pt x="143" y="265"/>
                </a:lnTo>
                <a:lnTo>
                  <a:pt x="149" y="258"/>
                </a:lnTo>
                <a:lnTo>
                  <a:pt x="149" y="238"/>
                </a:lnTo>
                <a:lnTo>
                  <a:pt x="149" y="217"/>
                </a:lnTo>
                <a:lnTo>
                  <a:pt x="149" y="211"/>
                </a:lnTo>
                <a:lnTo>
                  <a:pt x="149" y="197"/>
                </a:lnTo>
                <a:lnTo>
                  <a:pt x="149" y="183"/>
                </a:lnTo>
                <a:lnTo>
                  <a:pt x="149" y="156"/>
                </a:lnTo>
                <a:lnTo>
                  <a:pt x="149" y="129"/>
                </a:lnTo>
                <a:lnTo>
                  <a:pt x="149" y="116"/>
                </a:lnTo>
                <a:lnTo>
                  <a:pt x="149" y="122"/>
                </a:lnTo>
                <a:lnTo>
                  <a:pt x="149" y="129"/>
                </a:lnTo>
                <a:lnTo>
                  <a:pt x="149" y="143"/>
                </a:lnTo>
                <a:lnTo>
                  <a:pt x="149" y="156"/>
                </a:lnTo>
                <a:lnTo>
                  <a:pt x="149" y="177"/>
                </a:lnTo>
                <a:lnTo>
                  <a:pt x="149" y="211"/>
                </a:lnTo>
                <a:lnTo>
                  <a:pt x="149" y="238"/>
                </a:lnTo>
                <a:lnTo>
                  <a:pt x="149" y="265"/>
                </a:lnTo>
                <a:lnTo>
                  <a:pt x="149" y="285"/>
                </a:lnTo>
                <a:lnTo>
                  <a:pt x="149" y="299"/>
                </a:lnTo>
                <a:lnTo>
                  <a:pt x="149" y="306"/>
                </a:lnTo>
                <a:lnTo>
                  <a:pt x="149" y="299"/>
                </a:lnTo>
                <a:lnTo>
                  <a:pt x="149" y="292"/>
                </a:lnTo>
                <a:lnTo>
                  <a:pt x="149" y="285"/>
                </a:lnTo>
                <a:lnTo>
                  <a:pt x="149" y="265"/>
                </a:lnTo>
                <a:lnTo>
                  <a:pt x="149" y="238"/>
                </a:lnTo>
                <a:lnTo>
                  <a:pt x="149" y="190"/>
                </a:lnTo>
                <a:lnTo>
                  <a:pt x="149" y="156"/>
                </a:lnTo>
                <a:lnTo>
                  <a:pt x="149" y="136"/>
                </a:lnTo>
                <a:lnTo>
                  <a:pt x="149" y="143"/>
                </a:lnTo>
                <a:lnTo>
                  <a:pt x="149" y="156"/>
                </a:lnTo>
                <a:lnTo>
                  <a:pt x="149" y="177"/>
                </a:lnTo>
                <a:lnTo>
                  <a:pt x="149" y="204"/>
                </a:lnTo>
                <a:lnTo>
                  <a:pt x="149" y="224"/>
                </a:lnTo>
                <a:lnTo>
                  <a:pt x="149" y="238"/>
                </a:lnTo>
                <a:lnTo>
                  <a:pt x="149" y="231"/>
                </a:lnTo>
                <a:lnTo>
                  <a:pt x="149" y="238"/>
                </a:lnTo>
                <a:lnTo>
                  <a:pt x="149" y="224"/>
                </a:lnTo>
                <a:lnTo>
                  <a:pt x="149" y="204"/>
                </a:lnTo>
                <a:lnTo>
                  <a:pt x="149" y="163"/>
                </a:lnTo>
                <a:lnTo>
                  <a:pt x="149" y="129"/>
                </a:lnTo>
                <a:lnTo>
                  <a:pt x="149" y="102"/>
                </a:lnTo>
                <a:lnTo>
                  <a:pt x="149" y="82"/>
                </a:lnTo>
                <a:lnTo>
                  <a:pt x="149" y="68"/>
                </a:lnTo>
                <a:lnTo>
                  <a:pt x="149" y="82"/>
                </a:lnTo>
                <a:lnTo>
                  <a:pt x="149" y="109"/>
                </a:lnTo>
                <a:lnTo>
                  <a:pt x="156" y="156"/>
                </a:lnTo>
                <a:lnTo>
                  <a:pt x="156" y="197"/>
                </a:lnTo>
                <a:lnTo>
                  <a:pt x="156" y="238"/>
                </a:lnTo>
                <a:lnTo>
                  <a:pt x="156" y="265"/>
                </a:lnTo>
                <a:lnTo>
                  <a:pt x="156" y="292"/>
                </a:lnTo>
                <a:lnTo>
                  <a:pt x="156" y="312"/>
                </a:lnTo>
                <a:lnTo>
                  <a:pt x="156" y="319"/>
                </a:lnTo>
                <a:lnTo>
                  <a:pt x="156" y="312"/>
                </a:lnTo>
                <a:lnTo>
                  <a:pt x="156" y="306"/>
                </a:lnTo>
                <a:lnTo>
                  <a:pt x="156" y="285"/>
                </a:lnTo>
                <a:lnTo>
                  <a:pt x="156" y="258"/>
                </a:lnTo>
                <a:lnTo>
                  <a:pt x="156" y="238"/>
                </a:lnTo>
                <a:lnTo>
                  <a:pt x="156" y="231"/>
                </a:lnTo>
                <a:lnTo>
                  <a:pt x="156" y="238"/>
                </a:lnTo>
                <a:lnTo>
                  <a:pt x="156" y="231"/>
                </a:lnTo>
                <a:lnTo>
                  <a:pt x="156" y="224"/>
                </a:lnTo>
                <a:lnTo>
                  <a:pt x="156" y="217"/>
                </a:lnTo>
                <a:lnTo>
                  <a:pt x="156" y="204"/>
                </a:lnTo>
                <a:lnTo>
                  <a:pt x="156" y="190"/>
                </a:lnTo>
                <a:lnTo>
                  <a:pt x="156" y="177"/>
                </a:lnTo>
                <a:lnTo>
                  <a:pt x="156" y="163"/>
                </a:lnTo>
                <a:lnTo>
                  <a:pt x="156" y="156"/>
                </a:lnTo>
                <a:lnTo>
                  <a:pt x="156" y="150"/>
                </a:lnTo>
                <a:lnTo>
                  <a:pt x="156" y="156"/>
                </a:lnTo>
                <a:lnTo>
                  <a:pt x="156" y="163"/>
                </a:lnTo>
                <a:lnTo>
                  <a:pt x="156" y="177"/>
                </a:lnTo>
                <a:lnTo>
                  <a:pt x="156" y="183"/>
                </a:lnTo>
                <a:lnTo>
                  <a:pt x="156" y="190"/>
                </a:lnTo>
                <a:lnTo>
                  <a:pt x="156" y="197"/>
                </a:lnTo>
                <a:lnTo>
                  <a:pt x="156" y="190"/>
                </a:lnTo>
                <a:lnTo>
                  <a:pt x="156" y="183"/>
                </a:lnTo>
                <a:lnTo>
                  <a:pt x="156" y="177"/>
                </a:lnTo>
                <a:lnTo>
                  <a:pt x="156" y="183"/>
                </a:lnTo>
                <a:lnTo>
                  <a:pt x="156" y="190"/>
                </a:lnTo>
                <a:lnTo>
                  <a:pt x="156" y="204"/>
                </a:lnTo>
                <a:lnTo>
                  <a:pt x="163" y="211"/>
                </a:lnTo>
                <a:lnTo>
                  <a:pt x="163" y="217"/>
                </a:lnTo>
                <a:lnTo>
                  <a:pt x="163" y="231"/>
                </a:lnTo>
                <a:lnTo>
                  <a:pt x="163" y="238"/>
                </a:lnTo>
                <a:lnTo>
                  <a:pt x="163" y="251"/>
                </a:lnTo>
                <a:lnTo>
                  <a:pt x="163" y="258"/>
                </a:lnTo>
                <a:lnTo>
                  <a:pt x="163" y="245"/>
                </a:lnTo>
                <a:lnTo>
                  <a:pt x="163" y="217"/>
                </a:lnTo>
                <a:lnTo>
                  <a:pt x="163" y="190"/>
                </a:lnTo>
                <a:lnTo>
                  <a:pt x="163" y="170"/>
                </a:lnTo>
                <a:lnTo>
                  <a:pt x="163" y="163"/>
                </a:lnTo>
                <a:lnTo>
                  <a:pt x="163" y="170"/>
                </a:lnTo>
                <a:lnTo>
                  <a:pt x="163" y="177"/>
                </a:lnTo>
                <a:lnTo>
                  <a:pt x="163" y="190"/>
                </a:lnTo>
                <a:lnTo>
                  <a:pt x="163" y="211"/>
                </a:lnTo>
                <a:lnTo>
                  <a:pt x="163" y="224"/>
                </a:lnTo>
                <a:lnTo>
                  <a:pt x="163" y="238"/>
                </a:lnTo>
                <a:lnTo>
                  <a:pt x="163" y="245"/>
                </a:lnTo>
                <a:lnTo>
                  <a:pt x="163" y="251"/>
                </a:lnTo>
                <a:lnTo>
                  <a:pt x="163" y="245"/>
                </a:lnTo>
                <a:lnTo>
                  <a:pt x="163" y="238"/>
                </a:lnTo>
                <a:lnTo>
                  <a:pt x="163" y="224"/>
                </a:lnTo>
                <a:lnTo>
                  <a:pt x="163" y="217"/>
                </a:lnTo>
                <a:lnTo>
                  <a:pt x="163" y="211"/>
                </a:lnTo>
                <a:lnTo>
                  <a:pt x="163" y="204"/>
                </a:lnTo>
                <a:lnTo>
                  <a:pt x="163" y="197"/>
                </a:lnTo>
                <a:lnTo>
                  <a:pt x="163" y="170"/>
                </a:lnTo>
                <a:lnTo>
                  <a:pt x="163" y="143"/>
                </a:lnTo>
                <a:lnTo>
                  <a:pt x="163" y="109"/>
                </a:lnTo>
                <a:lnTo>
                  <a:pt x="163" y="95"/>
                </a:lnTo>
                <a:lnTo>
                  <a:pt x="163" y="89"/>
                </a:lnTo>
                <a:lnTo>
                  <a:pt x="163" y="75"/>
                </a:lnTo>
                <a:lnTo>
                  <a:pt x="163" y="68"/>
                </a:lnTo>
                <a:lnTo>
                  <a:pt x="170" y="75"/>
                </a:lnTo>
                <a:lnTo>
                  <a:pt x="170" y="95"/>
                </a:lnTo>
                <a:lnTo>
                  <a:pt x="170" y="136"/>
                </a:lnTo>
                <a:lnTo>
                  <a:pt x="170" y="183"/>
                </a:lnTo>
                <a:lnTo>
                  <a:pt x="170" y="238"/>
                </a:lnTo>
                <a:lnTo>
                  <a:pt x="170" y="285"/>
                </a:lnTo>
                <a:lnTo>
                  <a:pt x="170" y="333"/>
                </a:lnTo>
                <a:lnTo>
                  <a:pt x="170" y="373"/>
                </a:lnTo>
                <a:lnTo>
                  <a:pt x="170" y="394"/>
                </a:lnTo>
                <a:lnTo>
                  <a:pt x="170" y="380"/>
                </a:lnTo>
                <a:lnTo>
                  <a:pt x="170" y="360"/>
                </a:lnTo>
                <a:lnTo>
                  <a:pt x="170" y="346"/>
                </a:lnTo>
                <a:lnTo>
                  <a:pt x="170" y="326"/>
                </a:lnTo>
                <a:lnTo>
                  <a:pt x="170" y="306"/>
                </a:lnTo>
                <a:lnTo>
                  <a:pt x="170" y="278"/>
                </a:lnTo>
                <a:lnTo>
                  <a:pt x="170" y="251"/>
                </a:lnTo>
                <a:lnTo>
                  <a:pt x="170" y="231"/>
                </a:lnTo>
                <a:lnTo>
                  <a:pt x="170" y="211"/>
                </a:lnTo>
                <a:lnTo>
                  <a:pt x="170" y="197"/>
                </a:lnTo>
                <a:lnTo>
                  <a:pt x="170" y="183"/>
                </a:lnTo>
                <a:lnTo>
                  <a:pt x="170" y="170"/>
                </a:lnTo>
                <a:lnTo>
                  <a:pt x="170" y="163"/>
                </a:lnTo>
                <a:lnTo>
                  <a:pt x="170" y="156"/>
                </a:lnTo>
                <a:lnTo>
                  <a:pt x="170" y="163"/>
                </a:lnTo>
                <a:lnTo>
                  <a:pt x="170" y="156"/>
                </a:lnTo>
                <a:lnTo>
                  <a:pt x="170" y="150"/>
                </a:lnTo>
                <a:lnTo>
                  <a:pt x="170" y="156"/>
                </a:lnTo>
                <a:lnTo>
                  <a:pt x="170" y="163"/>
                </a:lnTo>
                <a:lnTo>
                  <a:pt x="170" y="177"/>
                </a:lnTo>
                <a:lnTo>
                  <a:pt x="170" y="183"/>
                </a:lnTo>
                <a:lnTo>
                  <a:pt x="170" y="190"/>
                </a:lnTo>
                <a:lnTo>
                  <a:pt x="170" y="211"/>
                </a:lnTo>
                <a:lnTo>
                  <a:pt x="170" y="224"/>
                </a:lnTo>
                <a:lnTo>
                  <a:pt x="170" y="231"/>
                </a:lnTo>
                <a:lnTo>
                  <a:pt x="170" y="245"/>
                </a:lnTo>
                <a:lnTo>
                  <a:pt x="170" y="238"/>
                </a:lnTo>
                <a:lnTo>
                  <a:pt x="170" y="211"/>
                </a:lnTo>
                <a:lnTo>
                  <a:pt x="170" y="156"/>
                </a:lnTo>
                <a:lnTo>
                  <a:pt x="170" y="102"/>
                </a:lnTo>
                <a:lnTo>
                  <a:pt x="170" y="68"/>
                </a:lnTo>
                <a:lnTo>
                  <a:pt x="170" y="75"/>
                </a:lnTo>
                <a:lnTo>
                  <a:pt x="170" y="102"/>
                </a:lnTo>
                <a:lnTo>
                  <a:pt x="170" y="143"/>
                </a:lnTo>
                <a:lnTo>
                  <a:pt x="170" y="183"/>
                </a:lnTo>
                <a:lnTo>
                  <a:pt x="170" y="217"/>
                </a:lnTo>
                <a:lnTo>
                  <a:pt x="177" y="245"/>
                </a:lnTo>
                <a:lnTo>
                  <a:pt x="177" y="265"/>
                </a:lnTo>
                <a:lnTo>
                  <a:pt x="177" y="292"/>
                </a:lnTo>
                <a:lnTo>
                  <a:pt x="177" y="319"/>
                </a:lnTo>
                <a:lnTo>
                  <a:pt x="177" y="339"/>
                </a:lnTo>
                <a:lnTo>
                  <a:pt x="177" y="353"/>
                </a:lnTo>
                <a:lnTo>
                  <a:pt x="177" y="339"/>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2" name="Freeform 66"/>
          <p:cNvSpPr>
            <a:spLocks/>
          </p:cNvSpPr>
          <p:nvPr/>
        </p:nvSpPr>
        <p:spPr bwMode="auto">
          <a:xfrm>
            <a:off x="4119563" y="1822451"/>
            <a:ext cx="460375" cy="1182688"/>
          </a:xfrm>
          <a:custGeom>
            <a:avLst/>
            <a:gdLst>
              <a:gd name="T0" fmla="*/ 0 w 163"/>
              <a:gd name="T1" fmla="*/ 272 h 604"/>
              <a:gd name="T2" fmla="*/ 0 w 163"/>
              <a:gd name="T3" fmla="*/ 163 h 604"/>
              <a:gd name="T4" fmla="*/ 6 w 163"/>
              <a:gd name="T5" fmla="*/ 163 h 604"/>
              <a:gd name="T6" fmla="*/ 6 w 163"/>
              <a:gd name="T7" fmla="*/ 265 h 604"/>
              <a:gd name="T8" fmla="*/ 13 w 163"/>
              <a:gd name="T9" fmla="*/ 245 h 604"/>
              <a:gd name="T10" fmla="*/ 13 w 163"/>
              <a:gd name="T11" fmla="*/ 122 h 604"/>
              <a:gd name="T12" fmla="*/ 20 w 163"/>
              <a:gd name="T13" fmla="*/ 197 h 604"/>
              <a:gd name="T14" fmla="*/ 20 w 163"/>
              <a:gd name="T15" fmla="*/ 292 h 604"/>
              <a:gd name="T16" fmla="*/ 20 w 163"/>
              <a:gd name="T17" fmla="*/ 116 h 604"/>
              <a:gd name="T18" fmla="*/ 27 w 163"/>
              <a:gd name="T19" fmla="*/ 285 h 604"/>
              <a:gd name="T20" fmla="*/ 27 w 163"/>
              <a:gd name="T21" fmla="*/ 231 h 604"/>
              <a:gd name="T22" fmla="*/ 34 w 163"/>
              <a:gd name="T23" fmla="*/ 190 h 604"/>
              <a:gd name="T24" fmla="*/ 34 w 163"/>
              <a:gd name="T25" fmla="*/ 177 h 604"/>
              <a:gd name="T26" fmla="*/ 34 w 163"/>
              <a:gd name="T27" fmla="*/ 407 h 604"/>
              <a:gd name="T28" fmla="*/ 40 w 163"/>
              <a:gd name="T29" fmla="*/ 102 h 604"/>
              <a:gd name="T30" fmla="*/ 40 w 163"/>
              <a:gd name="T31" fmla="*/ 156 h 604"/>
              <a:gd name="T32" fmla="*/ 47 w 163"/>
              <a:gd name="T33" fmla="*/ 278 h 604"/>
              <a:gd name="T34" fmla="*/ 47 w 163"/>
              <a:gd name="T35" fmla="*/ 217 h 604"/>
              <a:gd name="T36" fmla="*/ 47 w 163"/>
              <a:gd name="T37" fmla="*/ 258 h 604"/>
              <a:gd name="T38" fmla="*/ 54 w 163"/>
              <a:gd name="T39" fmla="*/ 238 h 604"/>
              <a:gd name="T40" fmla="*/ 54 w 163"/>
              <a:gd name="T41" fmla="*/ 292 h 604"/>
              <a:gd name="T42" fmla="*/ 61 w 163"/>
              <a:gd name="T43" fmla="*/ 163 h 604"/>
              <a:gd name="T44" fmla="*/ 61 w 163"/>
              <a:gd name="T45" fmla="*/ 75 h 604"/>
              <a:gd name="T46" fmla="*/ 68 w 163"/>
              <a:gd name="T47" fmla="*/ 258 h 604"/>
              <a:gd name="T48" fmla="*/ 68 w 163"/>
              <a:gd name="T49" fmla="*/ 224 h 604"/>
              <a:gd name="T50" fmla="*/ 68 w 163"/>
              <a:gd name="T51" fmla="*/ 224 h 604"/>
              <a:gd name="T52" fmla="*/ 74 w 163"/>
              <a:gd name="T53" fmla="*/ 177 h 604"/>
              <a:gd name="T54" fmla="*/ 74 w 163"/>
              <a:gd name="T55" fmla="*/ 238 h 604"/>
              <a:gd name="T56" fmla="*/ 81 w 163"/>
              <a:gd name="T57" fmla="*/ 82 h 604"/>
              <a:gd name="T58" fmla="*/ 81 w 163"/>
              <a:gd name="T59" fmla="*/ 285 h 604"/>
              <a:gd name="T60" fmla="*/ 81 w 163"/>
              <a:gd name="T61" fmla="*/ 231 h 604"/>
              <a:gd name="T62" fmla="*/ 88 w 163"/>
              <a:gd name="T63" fmla="*/ 116 h 604"/>
              <a:gd name="T64" fmla="*/ 88 w 163"/>
              <a:gd name="T65" fmla="*/ 285 h 604"/>
              <a:gd name="T66" fmla="*/ 95 w 163"/>
              <a:gd name="T67" fmla="*/ 143 h 604"/>
              <a:gd name="T68" fmla="*/ 95 w 163"/>
              <a:gd name="T69" fmla="*/ 299 h 604"/>
              <a:gd name="T70" fmla="*/ 95 w 163"/>
              <a:gd name="T71" fmla="*/ 231 h 604"/>
              <a:gd name="T72" fmla="*/ 102 w 163"/>
              <a:gd name="T73" fmla="*/ 238 h 604"/>
              <a:gd name="T74" fmla="*/ 102 w 163"/>
              <a:gd name="T75" fmla="*/ 183 h 604"/>
              <a:gd name="T76" fmla="*/ 109 w 163"/>
              <a:gd name="T77" fmla="*/ 306 h 604"/>
              <a:gd name="T78" fmla="*/ 109 w 163"/>
              <a:gd name="T79" fmla="*/ 150 h 604"/>
              <a:gd name="T80" fmla="*/ 115 w 163"/>
              <a:gd name="T81" fmla="*/ 245 h 604"/>
              <a:gd name="T82" fmla="*/ 115 w 163"/>
              <a:gd name="T83" fmla="*/ 238 h 604"/>
              <a:gd name="T84" fmla="*/ 115 w 163"/>
              <a:gd name="T85" fmla="*/ 245 h 604"/>
              <a:gd name="T86" fmla="*/ 122 w 163"/>
              <a:gd name="T87" fmla="*/ 55 h 604"/>
              <a:gd name="T88" fmla="*/ 122 w 163"/>
              <a:gd name="T89" fmla="*/ 231 h 604"/>
              <a:gd name="T90" fmla="*/ 129 w 163"/>
              <a:gd name="T91" fmla="*/ 190 h 604"/>
              <a:gd name="T92" fmla="*/ 129 w 163"/>
              <a:gd name="T93" fmla="*/ 183 h 604"/>
              <a:gd name="T94" fmla="*/ 129 w 163"/>
              <a:gd name="T95" fmla="*/ 143 h 604"/>
              <a:gd name="T96" fmla="*/ 136 w 163"/>
              <a:gd name="T97" fmla="*/ 211 h 604"/>
              <a:gd name="T98" fmla="*/ 136 w 163"/>
              <a:gd name="T99" fmla="*/ 177 h 604"/>
              <a:gd name="T100" fmla="*/ 136 w 163"/>
              <a:gd name="T101" fmla="*/ 265 h 604"/>
              <a:gd name="T102" fmla="*/ 143 w 163"/>
              <a:gd name="T103" fmla="*/ 177 h 604"/>
              <a:gd name="T104" fmla="*/ 143 w 163"/>
              <a:gd name="T105" fmla="*/ 278 h 604"/>
              <a:gd name="T106" fmla="*/ 149 w 163"/>
              <a:gd name="T107" fmla="*/ 211 h 604"/>
              <a:gd name="T108" fmla="*/ 149 w 163"/>
              <a:gd name="T109" fmla="*/ 312 h 604"/>
              <a:gd name="T110" fmla="*/ 149 w 163"/>
              <a:gd name="T111" fmla="*/ 68 h 604"/>
              <a:gd name="T112" fmla="*/ 156 w 163"/>
              <a:gd name="T113" fmla="*/ 597 h 604"/>
              <a:gd name="T114" fmla="*/ 156 w 163"/>
              <a:gd name="T115" fmla="*/ 75 h 604"/>
              <a:gd name="T116" fmla="*/ 156 w 163"/>
              <a:gd name="T117" fmla="*/ 177 h 604"/>
              <a:gd name="T118" fmla="*/ 163 w 163"/>
              <a:gd name="T119" fmla="*/ 21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604">
                <a:moveTo>
                  <a:pt x="0" y="339"/>
                </a:moveTo>
                <a:lnTo>
                  <a:pt x="0" y="326"/>
                </a:lnTo>
                <a:lnTo>
                  <a:pt x="0" y="299"/>
                </a:lnTo>
                <a:lnTo>
                  <a:pt x="0" y="272"/>
                </a:lnTo>
                <a:lnTo>
                  <a:pt x="0" y="224"/>
                </a:lnTo>
                <a:lnTo>
                  <a:pt x="0" y="163"/>
                </a:lnTo>
                <a:lnTo>
                  <a:pt x="0" y="102"/>
                </a:lnTo>
                <a:lnTo>
                  <a:pt x="0" y="41"/>
                </a:lnTo>
                <a:lnTo>
                  <a:pt x="0" y="7"/>
                </a:lnTo>
                <a:lnTo>
                  <a:pt x="0" y="0"/>
                </a:lnTo>
                <a:lnTo>
                  <a:pt x="0" y="27"/>
                </a:lnTo>
                <a:lnTo>
                  <a:pt x="0" y="82"/>
                </a:lnTo>
                <a:lnTo>
                  <a:pt x="0" y="136"/>
                </a:lnTo>
                <a:lnTo>
                  <a:pt x="0" y="177"/>
                </a:lnTo>
                <a:lnTo>
                  <a:pt x="0" y="211"/>
                </a:lnTo>
                <a:lnTo>
                  <a:pt x="0" y="238"/>
                </a:lnTo>
                <a:lnTo>
                  <a:pt x="0" y="272"/>
                </a:lnTo>
                <a:lnTo>
                  <a:pt x="0" y="312"/>
                </a:lnTo>
                <a:lnTo>
                  <a:pt x="0" y="339"/>
                </a:lnTo>
                <a:lnTo>
                  <a:pt x="0" y="353"/>
                </a:lnTo>
                <a:lnTo>
                  <a:pt x="0" y="346"/>
                </a:lnTo>
                <a:lnTo>
                  <a:pt x="0" y="339"/>
                </a:lnTo>
                <a:lnTo>
                  <a:pt x="0" y="326"/>
                </a:lnTo>
                <a:lnTo>
                  <a:pt x="0" y="306"/>
                </a:lnTo>
                <a:lnTo>
                  <a:pt x="0" y="278"/>
                </a:lnTo>
                <a:lnTo>
                  <a:pt x="0" y="245"/>
                </a:lnTo>
                <a:lnTo>
                  <a:pt x="0" y="217"/>
                </a:lnTo>
                <a:lnTo>
                  <a:pt x="0" y="197"/>
                </a:lnTo>
                <a:lnTo>
                  <a:pt x="0" y="170"/>
                </a:lnTo>
                <a:lnTo>
                  <a:pt x="0" y="150"/>
                </a:lnTo>
                <a:lnTo>
                  <a:pt x="0" y="143"/>
                </a:lnTo>
                <a:lnTo>
                  <a:pt x="0" y="150"/>
                </a:lnTo>
                <a:lnTo>
                  <a:pt x="0" y="156"/>
                </a:lnTo>
                <a:lnTo>
                  <a:pt x="0" y="163"/>
                </a:lnTo>
                <a:lnTo>
                  <a:pt x="0" y="170"/>
                </a:lnTo>
                <a:lnTo>
                  <a:pt x="0" y="177"/>
                </a:lnTo>
                <a:lnTo>
                  <a:pt x="0" y="190"/>
                </a:lnTo>
                <a:lnTo>
                  <a:pt x="0" y="204"/>
                </a:lnTo>
                <a:lnTo>
                  <a:pt x="0" y="217"/>
                </a:lnTo>
                <a:lnTo>
                  <a:pt x="0" y="224"/>
                </a:lnTo>
                <a:lnTo>
                  <a:pt x="0" y="238"/>
                </a:lnTo>
                <a:lnTo>
                  <a:pt x="6" y="245"/>
                </a:lnTo>
                <a:lnTo>
                  <a:pt x="6" y="251"/>
                </a:lnTo>
                <a:lnTo>
                  <a:pt x="6" y="238"/>
                </a:lnTo>
                <a:lnTo>
                  <a:pt x="6" y="231"/>
                </a:lnTo>
                <a:lnTo>
                  <a:pt x="6" y="217"/>
                </a:lnTo>
                <a:lnTo>
                  <a:pt x="6" y="204"/>
                </a:lnTo>
                <a:lnTo>
                  <a:pt x="6" y="197"/>
                </a:lnTo>
                <a:lnTo>
                  <a:pt x="6" y="183"/>
                </a:lnTo>
                <a:lnTo>
                  <a:pt x="6" y="170"/>
                </a:lnTo>
                <a:lnTo>
                  <a:pt x="6" y="163"/>
                </a:lnTo>
                <a:lnTo>
                  <a:pt x="6" y="156"/>
                </a:lnTo>
                <a:lnTo>
                  <a:pt x="6" y="150"/>
                </a:lnTo>
                <a:lnTo>
                  <a:pt x="6" y="156"/>
                </a:lnTo>
                <a:lnTo>
                  <a:pt x="6" y="163"/>
                </a:lnTo>
                <a:lnTo>
                  <a:pt x="6" y="183"/>
                </a:lnTo>
                <a:lnTo>
                  <a:pt x="6" y="204"/>
                </a:lnTo>
                <a:lnTo>
                  <a:pt x="6" y="224"/>
                </a:lnTo>
                <a:lnTo>
                  <a:pt x="6" y="211"/>
                </a:lnTo>
                <a:lnTo>
                  <a:pt x="6" y="204"/>
                </a:lnTo>
                <a:lnTo>
                  <a:pt x="6" y="211"/>
                </a:lnTo>
                <a:lnTo>
                  <a:pt x="6" y="217"/>
                </a:lnTo>
                <a:lnTo>
                  <a:pt x="6" y="238"/>
                </a:lnTo>
                <a:lnTo>
                  <a:pt x="6" y="251"/>
                </a:lnTo>
                <a:lnTo>
                  <a:pt x="6" y="258"/>
                </a:lnTo>
                <a:lnTo>
                  <a:pt x="6" y="251"/>
                </a:lnTo>
                <a:lnTo>
                  <a:pt x="6" y="258"/>
                </a:lnTo>
                <a:lnTo>
                  <a:pt x="6" y="265"/>
                </a:lnTo>
                <a:lnTo>
                  <a:pt x="6" y="272"/>
                </a:lnTo>
                <a:lnTo>
                  <a:pt x="6" y="278"/>
                </a:lnTo>
                <a:lnTo>
                  <a:pt x="6" y="272"/>
                </a:lnTo>
                <a:lnTo>
                  <a:pt x="6" y="258"/>
                </a:lnTo>
                <a:lnTo>
                  <a:pt x="6" y="245"/>
                </a:lnTo>
                <a:lnTo>
                  <a:pt x="6" y="231"/>
                </a:lnTo>
                <a:lnTo>
                  <a:pt x="6" y="217"/>
                </a:lnTo>
                <a:lnTo>
                  <a:pt x="6" y="211"/>
                </a:lnTo>
                <a:lnTo>
                  <a:pt x="6" y="197"/>
                </a:lnTo>
                <a:lnTo>
                  <a:pt x="6" y="183"/>
                </a:lnTo>
                <a:lnTo>
                  <a:pt x="6" y="163"/>
                </a:lnTo>
                <a:lnTo>
                  <a:pt x="6" y="177"/>
                </a:lnTo>
                <a:lnTo>
                  <a:pt x="6" y="190"/>
                </a:lnTo>
                <a:lnTo>
                  <a:pt x="13" y="204"/>
                </a:lnTo>
                <a:lnTo>
                  <a:pt x="13" y="217"/>
                </a:lnTo>
                <a:lnTo>
                  <a:pt x="13" y="231"/>
                </a:lnTo>
                <a:lnTo>
                  <a:pt x="13" y="245"/>
                </a:lnTo>
                <a:lnTo>
                  <a:pt x="13" y="258"/>
                </a:lnTo>
                <a:lnTo>
                  <a:pt x="13" y="265"/>
                </a:lnTo>
                <a:lnTo>
                  <a:pt x="13" y="272"/>
                </a:lnTo>
                <a:lnTo>
                  <a:pt x="13" y="265"/>
                </a:lnTo>
                <a:lnTo>
                  <a:pt x="13" y="245"/>
                </a:lnTo>
                <a:lnTo>
                  <a:pt x="13" y="231"/>
                </a:lnTo>
                <a:lnTo>
                  <a:pt x="13" y="217"/>
                </a:lnTo>
                <a:lnTo>
                  <a:pt x="13" y="204"/>
                </a:lnTo>
                <a:lnTo>
                  <a:pt x="13" y="190"/>
                </a:lnTo>
                <a:lnTo>
                  <a:pt x="13" y="163"/>
                </a:lnTo>
                <a:lnTo>
                  <a:pt x="13" y="150"/>
                </a:lnTo>
                <a:lnTo>
                  <a:pt x="13" y="143"/>
                </a:lnTo>
                <a:lnTo>
                  <a:pt x="13" y="136"/>
                </a:lnTo>
                <a:lnTo>
                  <a:pt x="13" y="129"/>
                </a:lnTo>
                <a:lnTo>
                  <a:pt x="13" y="122"/>
                </a:lnTo>
                <a:lnTo>
                  <a:pt x="13" y="116"/>
                </a:lnTo>
                <a:lnTo>
                  <a:pt x="13" y="122"/>
                </a:lnTo>
                <a:lnTo>
                  <a:pt x="13" y="136"/>
                </a:lnTo>
                <a:lnTo>
                  <a:pt x="13" y="150"/>
                </a:lnTo>
                <a:lnTo>
                  <a:pt x="13" y="170"/>
                </a:lnTo>
                <a:lnTo>
                  <a:pt x="13" y="183"/>
                </a:lnTo>
                <a:lnTo>
                  <a:pt x="13" y="204"/>
                </a:lnTo>
                <a:lnTo>
                  <a:pt x="13" y="224"/>
                </a:lnTo>
                <a:lnTo>
                  <a:pt x="13" y="245"/>
                </a:lnTo>
                <a:lnTo>
                  <a:pt x="13" y="258"/>
                </a:lnTo>
                <a:lnTo>
                  <a:pt x="13" y="265"/>
                </a:lnTo>
                <a:lnTo>
                  <a:pt x="13" y="272"/>
                </a:lnTo>
                <a:lnTo>
                  <a:pt x="13" y="265"/>
                </a:lnTo>
                <a:lnTo>
                  <a:pt x="13" y="251"/>
                </a:lnTo>
                <a:lnTo>
                  <a:pt x="13" y="231"/>
                </a:lnTo>
                <a:lnTo>
                  <a:pt x="13" y="217"/>
                </a:lnTo>
                <a:lnTo>
                  <a:pt x="13" y="211"/>
                </a:lnTo>
                <a:lnTo>
                  <a:pt x="20" y="204"/>
                </a:lnTo>
                <a:lnTo>
                  <a:pt x="20" y="197"/>
                </a:lnTo>
                <a:lnTo>
                  <a:pt x="20" y="190"/>
                </a:lnTo>
                <a:lnTo>
                  <a:pt x="20" y="183"/>
                </a:lnTo>
                <a:lnTo>
                  <a:pt x="20" y="177"/>
                </a:lnTo>
                <a:lnTo>
                  <a:pt x="20" y="170"/>
                </a:lnTo>
                <a:lnTo>
                  <a:pt x="20" y="177"/>
                </a:lnTo>
                <a:lnTo>
                  <a:pt x="20" y="170"/>
                </a:lnTo>
                <a:lnTo>
                  <a:pt x="20" y="150"/>
                </a:lnTo>
                <a:lnTo>
                  <a:pt x="20" y="116"/>
                </a:lnTo>
                <a:lnTo>
                  <a:pt x="20" y="95"/>
                </a:lnTo>
                <a:lnTo>
                  <a:pt x="20" y="89"/>
                </a:lnTo>
                <a:lnTo>
                  <a:pt x="20" y="116"/>
                </a:lnTo>
                <a:lnTo>
                  <a:pt x="20" y="143"/>
                </a:lnTo>
                <a:lnTo>
                  <a:pt x="20" y="177"/>
                </a:lnTo>
                <a:lnTo>
                  <a:pt x="20" y="204"/>
                </a:lnTo>
                <a:lnTo>
                  <a:pt x="20" y="231"/>
                </a:lnTo>
                <a:lnTo>
                  <a:pt x="20" y="258"/>
                </a:lnTo>
                <a:lnTo>
                  <a:pt x="20" y="292"/>
                </a:lnTo>
                <a:lnTo>
                  <a:pt x="20" y="326"/>
                </a:lnTo>
                <a:lnTo>
                  <a:pt x="20" y="346"/>
                </a:lnTo>
                <a:lnTo>
                  <a:pt x="20" y="353"/>
                </a:lnTo>
                <a:lnTo>
                  <a:pt x="20" y="339"/>
                </a:lnTo>
                <a:lnTo>
                  <a:pt x="20" y="319"/>
                </a:lnTo>
                <a:lnTo>
                  <a:pt x="20" y="306"/>
                </a:lnTo>
                <a:lnTo>
                  <a:pt x="20" y="285"/>
                </a:lnTo>
                <a:lnTo>
                  <a:pt x="20" y="272"/>
                </a:lnTo>
                <a:lnTo>
                  <a:pt x="20" y="245"/>
                </a:lnTo>
                <a:lnTo>
                  <a:pt x="20" y="217"/>
                </a:lnTo>
                <a:lnTo>
                  <a:pt x="20" y="190"/>
                </a:lnTo>
                <a:lnTo>
                  <a:pt x="20" y="170"/>
                </a:lnTo>
                <a:lnTo>
                  <a:pt x="20" y="156"/>
                </a:lnTo>
                <a:lnTo>
                  <a:pt x="20" y="150"/>
                </a:lnTo>
                <a:lnTo>
                  <a:pt x="20" y="143"/>
                </a:lnTo>
                <a:lnTo>
                  <a:pt x="20" y="136"/>
                </a:lnTo>
                <a:lnTo>
                  <a:pt x="20" y="116"/>
                </a:lnTo>
                <a:lnTo>
                  <a:pt x="20" y="82"/>
                </a:lnTo>
                <a:lnTo>
                  <a:pt x="20" y="48"/>
                </a:lnTo>
                <a:lnTo>
                  <a:pt x="20" y="21"/>
                </a:lnTo>
                <a:lnTo>
                  <a:pt x="20" y="48"/>
                </a:lnTo>
                <a:lnTo>
                  <a:pt x="20" y="82"/>
                </a:lnTo>
                <a:lnTo>
                  <a:pt x="27" y="129"/>
                </a:lnTo>
                <a:lnTo>
                  <a:pt x="27" y="177"/>
                </a:lnTo>
                <a:lnTo>
                  <a:pt x="27" y="211"/>
                </a:lnTo>
                <a:lnTo>
                  <a:pt x="27" y="231"/>
                </a:lnTo>
                <a:lnTo>
                  <a:pt x="27" y="258"/>
                </a:lnTo>
                <a:lnTo>
                  <a:pt x="27" y="278"/>
                </a:lnTo>
                <a:lnTo>
                  <a:pt x="27" y="299"/>
                </a:lnTo>
                <a:lnTo>
                  <a:pt x="27" y="319"/>
                </a:lnTo>
                <a:lnTo>
                  <a:pt x="27" y="326"/>
                </a:lnTo>
                <a:lnTo>
                  <a:pt x="27" y="319"/>
                </a:lnTo>
                <a:lnTo>
                  <a:pt x="27" y="306"/>
                </a:lnTo>
                <a:lnTo>
                  <a:pt x="27" y="285"/>
                </a:lnTo>
                <a:lnTo>
                  <a:pt x="27" y="258"/>
                </a:lnTo>
                <a:lnTo>
                  <a:pt x="27" y="238"/>
                </a:lnTo>
                <a:lnTo>
                  <a:pt x="27" y="217"/>
                </a:lnTo>
                <a:lnTo>
                  <a:pt x="27" y="204"/>
                </a:lnTo>
                <a:lnTo>
                  <a:pt x="27" y="197"/>
                </a:lnTo>
                <a:lnTo>
                  <a:pt x="27" y="190"/>
                </a:lnTo>
                <a:lnTo>
                  <a:pt x="27" y="197"/>
                </a:lnTo>
                <a:lnTo>
                  <a:pt x="27" y="190"/>
                </a:lnTo>
                <a:lnTo>
                  <a:pt x="27" y="183"/>
                </a:lnTo>
                <a:lnTo>
                  <a:pt x="27" y="177"/>
                </a:lnTo>
                <a:lnTo>
                  <a:pt x="27" y="170"/>
                </a:lnTo>
                <a:lnTo>
                  <a:pt x="27" y="163"/>
                </a:lnTo>
                <a:lnTo>
                  <a:pt x="27" y="170"/>
                </a:lnTo>
                <a:lnTo>
                  <a:pt x="27" y="177"/>
                </a:lnTo>
                <a:lnTo>
                  <a:pt x="27" y="197"/>
                </a:lnTo>
                <a:lnTo>
                  <a:pt x="27" y="217"/>
                </a:lnTo>
                <a:lnTo>
                  <a:pt x="27" y="231"/>
                </a:lnTo>
                <a:lnTo>
                  <a:pt x="27" y="245"/>
                </a:lnTo>
                <a:lnTo>
                  <a:pt x="27" y="251"/>
                </a:lnTo>
                <a:lnTo>
                  <a:pt x="27" y="265"/>
                </a:lnTo>
                <a:lnTo>
                  <a:pt x="27" y="272"/>
                </a:lnTo>
                <a:lnTo>
                  <a:pt x="27" y="278"/>
                </a:lnTo>
                <a:lnTo>
                  <a:pt x="27" y="272"/>
                </a:lnTo>
                <a:lnTo>
                  <a:pt x="27" y="258"/>
                </a:lnTo>
                <a:lnTo>
                  <a:pt x="27" y="238"/>
                </a:lnTo>
                <a:lnTo>
                  <a:pt x="27" y="204"/>
                </a:lnTo>
                <a:lnTo>
                  <a:pt x="27" y="170"/>
                </a:lnTo>
                <a:lnTo>
                  <a:pt x="27" y="150"/>
                </a:lnTo>
                <a:lnTo>
                  <a:pt x="27" y="143"/>
                </a:lnTo>
                <a:lnTo>
                  <a:pt x="27" y="150"/>
                </a:lnTo>
                <a:lnTo>
                  <a:pt x="34" y="156"/>
                </a:lnTo>
                <a:lnTo>
                  <a:pt x="34" y="163"/>
                </a:lnTo>
                <a:lnTo>
                  <a:pt x="34" y="177"/>
                </a:lnTo>
                <a:lnTo>
                  <a:pt x="34" y="190"/>
                </a:lnTo>
                <a:lnTo>
                  <a:pt x="34" y="211"/>
                </a:lnTo>
                <a:lnTo>
                  <a:pt x="34" y="231"/>
                </a:lnTo>
                <a:lnTo>
                  <a:pt x="34" y="245"/>
                </a:lnTo>
                <a:lnTo>
                  <a:pt x="34" y="251"/>
                </a:lnTo>
                <a:lnTo>
                  <a:pt x="34" y="258"/>
                </a:lnTo>
                <a:lnTo>
                  <a:pt x="34" y="265"/>
                </a:lnTo>
                <a:lnTo>
                  <a:pt x="34" y="272"/>
                </a:lnTo>
                <a:lnTo>
                  <a:pt x="34" y="265"/>
                </a:lnTo>
                <a:lnTo>
                  <a:pt x="34" y="251"/>
                </a:lnTo>
                <a:lnTo>
                  <a:pt x="34" y="245"/>
                </a:lnTo>
                <a:lnTo>
                  <a:pt x="34" y="231"/>
                </a:lnTo>
                <a:lnTo>
                  <a:pt x="34" y="224"/>
                </a:lnTo>
                <a:lnTo>
                  <a:pt x="34" y="211"/>
                </a:lnTo>
                <a:lnTo>
                  <a:pt x="34" y="197"/>
                </a:lnTo>
                <a:lnTo>
                  <a:pt x="34" y="190"/>
                </a:lnTo>
                <a:lnTo>
                  <a:pt x="34" y="183"/>
                </a:lnTo>
                <a:lnTo>
                  <a:pt x="34" y="177"/>
                </a:lnTo>
                <a:lnTo>
                  <a:pt x="34" y="170"/>
                </a:lnTo>
                <a:lnTo>
                  <a:pt x="34" y="156"/>
                </a:lnTo>
                <a:lnTo>
                  <a:pt x="34" y="136"/>
                </a:lnTo>
                <a:lnTo>
                  <a:pt x="34" y="95"/>
                </a:lnTo>
                <a:lnTo>
                  <a:pt x="34" y="48"/>
                </a:lnTo>
                <a:lnTo>
                  <a:pt x="34" y="14"/>
                </a:lnTo>
                <a:lnTo>
                  <a:pt x="34" y="7"/>
                </a:lnTo>
                <a:lnTo>
                  <a:pt x="34" y="41"/>
                </a:lnTo>
                <a:lnTo>
                  <a:pt x="34" y="89"/>
                </a:lnTo>
                <a:lnTo>
                  <a:pt x="34" y="136"/>
                </a:lnTo>
                <a:lnTo>
                  <a:pt x="34" y="183"/>
                </a:lnTo>
                <a:lnTo>
                  <a:pt x="34" y="231"/>
                </a:lnTo>
                <a:lnTo>
                  <a:pt x="34" y="272"/>
                </a:lnTo>
                <a:lnTo>
                  <a:pt x="34" y="312"/>
                </a:lnTo>
                <a:lnTo>
                  <a:pt x="34" y="353"/>
                </a:lnTo>
                <a:lnTo>
                  <a:pt x="34" y="387"/>
                </a:lnTo>
                <a:lnTo>
                  <a:pt x="34" y="407"/>
                </a:lnTo>
                <a:lnTo>
                  <a:pt x="34" y="414"/>
                </a:lnTo>
                <a:lnTo>
                  <a:pt x="34" y="407"/>
                </a:lnTo>
                <a:lnTo>
                  <a:pt x="34" y="394"/>
                </a:lnTo>
                <a:lnTo>
                  <a:pt x="34" y="367"/>
                </a:lnTo>
                <a:lnTo>
                  <a:pt x="34" y="326"/>
                </a:lnTo>
                <a:lnTo>
                  <a:pt x="34" y="278"/>
                </a:lnTo>
                <a:lnTo>
                  <a:pt x="34" y="238"/>
                </a:lnTo>
                <a:lnTo>
                  <a:pt x="34" y="204"/>
                </a:lnTo>
                <a:lnTo>
                  <a:pt x="34" y="170"/>
                </a:lnTo>
                <a:lnTo>
                  <a:pt x="34" y="143"/>
                </a:lnTo>
                <a:lnTo>
                  <a:pt x="40" y="109"/>
                </a:lnTo>
                <a:lnTo>
                  <a:pt x="40" y="82"/>
                </a:lnTo>
                <a:lnTo>
                  <a:pt x="40" y="68"/>
                </a:lnTo>
                <a:lnTo>
                  <a:pt x="40" y="75"/>
                </a:lnTo>
                <a:lnTo>
                  <a:pt x="40" y="82"/>
                </a:lnTo>
                <a:lnTo>
                  <a:pt x="40" y="89"/>
                </a:lnTo>
                <a:lnTo>
                  <a:pt x="40" y="102"/>
                </a:lnTo>
                <a:lnTo>
                  <a:pt x="40" y="122"/>
                </a:lnTo>
                <a:lnTo>
                  <a:pt x="40" y="143"/>
                </a:lnTo>
                <a:lnTo>
                  <a:pt x="40" y="170"/>
                </a:lnTo>
                <a:lnTo>
                  <a:pt x="40" y="197"/>
                </a:lnTo>
                <a:lnTo>
                  <a:pt x="40" y="224"/>
                </a:lnTo>
                <a:lnTo>
                  <a:pt x="40" y="251"/>
                </a:lnTo>
                <a:lnTo>
                  <a:pt x="40" y="272"/>
                </a:lnTo>
                <a:lnTo>
                  <a:pt x="40" y="285"/>
                </a:lnTo>
                <a:lnTo>
                  <a:pt x="40" y="292"/>
                </a:lnTo>
                <a:lnTo>
                  <a:pt x="40" y="285"/>
                </a:lnTo>
                <a:lnTo>
                  <a:pt x="40" y="272"/>
                </a:lnTo>
                <a:lnTo>
                  <a:pt x="40" y="258"/>
                </a:lnTo>
                <a:lnTo>
                  <a:pt x="40" y="231"/>
                </a:lnTo>
                <a:lnTo>
                  <a:pt x="40" y="197"/>
                </a:lnTo>
                <a:lnTo>
                  <a:pt x="40" y="170"/>
                </a:lnTo>
                <a:lnTo>
                  <a:pt x="40" y="163"/>
                </a:lnTo>
                <a:lnTo>
                  <a:pt x="40" y="156"/>
                </a:lnTo>
                <a:lnTo>
                  <a:pt x="40" y="150"/>
                </a:lnTo>
                <a:lnTo>
                  <a:pt x="40" y="143"/>
                </a:lnTo>
                <a:lnTo>
                  <a:pt x="40" y="150"/>
                </a:lnTo>
                <a:lnTo>
                  <a:pt x="40" y="156"/>
                </a:lnTo>
                <a:lnTo>
                  <a:pt x="40" y="170"/>
                </a:lnTo>
                <a:lnTo>
                  <a:pt x="40" y="177"/>
                </a:lnTo>
                <a:lnTo>
                  <a:pt x="40" y="183"/>
                </a:lnTo>
                <a:lnTo>
                  <a:pt x="40" y="190"/>
                </a:lnTo>
                <a:lnTo>
                  <a:pt x="40" y="183"/>
                </a:lnTo>
                <a:lnTo>
                  <a:pt x="40" y="190"/>
                </a:lnTo>
                <a:lnTo>
                  <a:pt x="40" y="197"/>
                </a:lnTo>
                <a:lnTo>
                  <a:pt x="40" y="217"/>
                </a:lnTo>
                <a:lnTo>
                  <a:pt x="40" y="238"/>
                </a:lnTo>
                <a:lnTo>
                  <a:pt x="40" y="251"/>
                </a:lnTo>
                <a:lnTo>
                  <a:pt x="40" y="258"/>
                </a:lnTo>
                <a:lnTo>
                  <a:pt x="47" y="265"/>
                </a:lnTo>
                <a:lnTo>
                  <a:pt x="47" y="278"/>
                </a:lnTo>
                <a:lnTo>
                  <a:pt x="47" y="285"/>
                </a:lnTo>
                <a:lnTo>
                  <a:pt x="47" y="292"/>
                </a:lnTo>
                <a:lnTo>
                  <a:pt x="47" y="285"/>
                </a:lnTo>
                <a:lnTo>
                  <a:pt x="47" y="272"/>
                </a:lnTo>
                <a:lnTo>
                  <a:pt x="47" y="245"/>
                </a:lnTo>
                <a:lnTo>
                  <a:pt x="47" y="224"/>
                </a:lnTo>
                <a:lnTo>
                  <a:pt x="47" y="190"/>
                </a:lnTo>
                <a:lnTo>
                  <a:pt x="47" y="163"/>
                </a:lnTo>
                <a:lnTo>
                  <a:pt x="47" y="136"/>
                </a:lnTo>
                <a:lnTo>
                  <a:pt x="47" y="116"/>
                </a:lnTo>
                <a:lnTo>
                  <a:pt x="47" y="122"/>
                </a:lnTo>
                <a:lnTo>
                  <a:pt x="47" y="143"/>
                </a:lnTo>
                <a:lnTo>
                  <a:pt x="47" y="163"/>
                </a:lnTo>
                <a:lnTo>
                  <a:pt x="47" y="183"/>
                </a:lnTo>
                <a:lnTo>
                  <a:pt x="47" y="204"/>
                </a:lnTo>
                <a:lnTo>
                  <a:pt x="47" y="224"/>
                </a:lnTo>
                <a:lnTo>
                  <a:pt x="47" y="217"/>
                </a:lnTo>
                <a:lnTo>
                  <a:pt x="47" y="224"/>
                </a:lnTo>
                <a:lnTo>
                  <a:pt x="47" y="238"/>
                </a:lnTo>
                <a:lnTo>
                  <a:pt x="47" y="245"/>
                </a:lnTo>
                <a:lnTo>
                  <a:pt x="47" y="231"/>
                </a:lnTo>
                <a:lnTo>
                  <a:pt x="47" y="211"/>
                </a:lnTo>
                <a:lnTo>
                  <a:pt x="47" y="183"/>
                </a:lnTo>
                <a:lnTo>
                  <a:pt x="47" y="170"/>
                </a:lnTo>
                <a:lnTo>
                  <a:pt x="47" y="163"/>
                </a:lnTo>
                <a:lnTo>
                  <a:pt x="47" y="170"/>
                </a:lnTo>
                <a:lnTo>
                  <a:pt x="47" y="177"/>
                </a:lnTo>
                <a:lnTo>
                  <a:pt x="47" y="204"/>
                </a:lnTo>
                <a:lnTo>
                  <a:pt x="47" y="224"/>
                </a:lnTo>
                <a:lnTo>
                  <a:pt x="47" y="245"/>
                </a:lnTo>
                <a:lnTo>
                  <a:pt x="47" y="251"/>
                </a:lnTo>
                <a:lnTo>
                  <a:pt x="47" y="245"/>
                </a:lnTo>
                <a:lnTo>
                  <a:pt x="47" y="251"/>
                </a:lnTo>
                <a:lnTo>
                  <a:pt x="47" y="258"/>
                </a:lnTo>
                <a:lnTo>
                  <a:pt x="47" y="265"/>
                </a:lnTo>
                <a:lnTo>
                  <a:pt x="47" y="258"/>
                </a:lnTo>
                <a:lnTo>
                  <a:pt x="47" y="251"/>
                </a:lnTo>
                <a:lnTo>
                  <a:pt x="47" y="238"/>
                </a:lnTo>
                <a:lnTo>
                  <a:pt x="47" y="231"/>
                </a:lnTo>
                <a:lnTo>
                  <a:pt x="54" y="224"/>
                </a:lnTo>
                <a:lnTo>
                  <a:pt x="54" y="217"/>
                </a:lnTo>
                <a:lnTo>
                  <a:pt x="54" y="197"/>
                </a:lnTo>
                <a:lnTo>
                  <a:pt x="54" y="183"/>
                </a:lnTo>
                <a:lnTo>
                  <a:pt x="54" y="170"/>
                </a:lnTo>
                <a:lnTo>
                  <a:pt x="54" y="177"/>
                </a:lnTo>
                <a:lnTo>
                  <a:pt x="54" y="190"/>
                </a:lnTo>
                <a:lnTo>
                  <a:pt x="54" y="204"/>
                </a:lnTo>
                <a:lnTo>
                  <a:pt x="54" y="217"/>
                </a:lnTo>
                <a:lnTo>
                  <a:pt x="54" y="231"/>
                </a:lnTo>
                <a:lnTo>
                  <a:pt x="54" y="245"/>
                </a:lnTo>
                <a:lnTo>
                  <a:pt x="54" y="238"/>
                </a:lnTo>
                <a:lnTo>
                  <a:pt x="54" y="231"/>
                </a:lnTo>
                <a:lnTo>
                  <a:pt x="54" y="217"/>
                </a:lnTo>
                <a:lnTo>
                  <a:pt x="54" y="197"/>
                </a:lnTo>
                <a:lnTo>
                  <a:pt x="54" y="177"/>
                </a:lnTo>
                <a:lnTo>
                  <a:pt x="54" y="156"/>
                </a:lnTo>
                <a:lnTo>
                  <a:pt x="54" y="143"/>
                </a:lnTo>
                <a:lnTo>
                  <a:pt x="54" y="136"/>
                </a:lnTo>
                <a:lnTo>
                  <a:pt x="54" y="143"/>
                </a:lnTo>
                <a:lnTo>
                  <a:pt x="54" y="156"/>
                </a:lnTo>
                <a:lnTo>
                  <a:pt x="54" y="170"/>
                </a:lnTo>
                <a:lnTo>
                  <a:pt x="54" y="190"/>
                </a:lnTo>
                <a:lnTo>
                  <a:pt x="54" y="211"/>
                </a:lnTo>
                <a:lnTo>
                  <a:pt x="54" y="231"/>
                </a:lnTo>
                <a:lnTo>
                  <a:pt x="54" y="245"/>
                </a:lnTo>
                <a:lnTo>
                  <a:pt x="54" y="272"/>
                </a:lnTo>
                <a:lnTo>
                  <a:pt x="54" y="285"/>
                </a:lnTo>
                <a:lnTo>
                  <a:pt x="54" y="292"/>
                </a:lnTo>
                <a:lnTo>
                  <a:pt x="54" y="285"/>
                </a:lnTo>
                <a:lnTo>
                  <a:pt x="54" y="272"/>
                </a:lnTo>
                <a:lnTo>
                  <a:pt x="54" y="265"/>
                </a:lnTo>
                <a:lnTo>
                  <a:pt x="54" y="258"/>
                </a:lnTo>
                <a:lnTo>
                  <a:pt x="54" y="251"/>
                </a:lnTo>
                <a:lnTo>
                  <a:pt x="61" y="238"/>
                </a:lnTo>
                <a:lnTo>
                  <a:pt x="61" y="231"/>
                </a:lnTo>
                <a:lnTo>
                  <a:pt x="61" y="224"/>
                </a:lnTo>
                <a:lnTo>
                  <a:pt x="61" y="217"/>
                </a:lnTo>
                <a:lnTo>
                  <a:pt x="61" y="204"/>
                </a:lnTo>
                <a:lnTo>
                  <a:pt x="61" y="183"/>
                </a:lnTo>
                <a:lnTo>
                  <a:pt x="61" y="177"/>
                </a:lnTo>
                <a:lnTo>
                  <a:pt x="61" y="170"/>
                </a:lnTo>
                <a:lnTo>
                  <a:pt x="61" y="163"/>
                </a:lnTo>
                <a:lnTo>
                  <a:pt x="61" y="150"/>
                </a:lnTo>
                <a:lnTo>
                  <a:pt x="61" y="156"/>
                </a:lnTo>
                <a:lnTo>
                  <a:pt x="61" y="163"/>
                </a:lnTo>
                <a:lnTo>
                  <a:pt x="61" y="170"/>
                </a:lnTo>
                <a:lnTo>
                  <a:pt x="61" y="183"/>
                </a:lnTo>
                <a:lnTo>
                  <a:pt x="61" y="190"/>
                </a:lnTo>
                <a:lnTo>
                  <a:pt x="61" y="204"/>
                </a:lnTo>
                <a:lnTo>
                  <a:pt x="61" y="217"/>
                </a:lnTo>
                <a:lnTo>
                  <a:pt x="61" y="211"/>
                </a:lnTo>
                <a:lnTo>
                  <a:pt x="61" y="217"/>
                </a:lnTo>
                <a:lnTo>
                  <a:pt x="61" y="211"/>
                </a:lnTo>
                <a:lnTo>
                  <a:pt x="61" y="204"/>
                </a:lnTo>
                <a:lnTo>
                  <a:pt x="61" y="190"/>
                </a:lnTo>
                <a:lnTo>
                  <a:pt x="61" y="183"/>
                </a:lnTo>
                <a:lnTo>
                  <a:pt x="61" y="190"/>
                </a:lnTo>
                <a:lnTo>
                  <a:pt x="61" y="204"/>
                </a:lnTo>
                <a:lnTo>
                  <a:pt x="61" y="190"/>
                </a:lnTo>
                <a:lnTo>
                  <a:pt x="61" y="150"/>
                </a:lnTo>
                <a:lnTo>
                  <a:pt x="61" y="109"/>
                </a:lnTo>
                <a:lnTo>
                  <a:pt x="61" y="75"/>
                </a:lnTo>
                <a:lnTo>
                  <a:pt x="61" y="61"/>
                </a:lnTo>
                <a:lnTo>
                  <a:pt x="61" y="82"/>
                </a:lnTo>
                <a:lnTo>
                  <a:pt x="61" y="116"/>
                </a:lnTo>
                <a:lnTo>
                  <a:pt x="61" y="156"/>
                </a:lnTo>
                <a:lnTo>
                  <a:pt x="61" y="197"/>
                </a:lnTo>
                <a:lnTo>
                  <a:pt x="61" y="238"/>
                </a:lnTo>
                <a:lnTo>
                  <a:pt x="61" y="278"/>
                </a:lnTo>
                <a:lnTo>
                  <a:pt x="61" y="319"/>
                </a:lnTo>
                <a:lnTo>
                  <a:pt x="61" y="346"/>
                </a:lnTo>
                <a:lnTo>
                  <a:pt x="61" y="367"/>
                </a:lnTo>
                <a:lnTo>
                  <a:pt x="61" y="373"/>
                </a:lnTo>
                <a:lnTo>
                  <a:pt x="68" y="380"/>
                </a:lnTo>
                <a:lnTo>
                  <a:pt x="68" y="373"/>
                </a:lnTo>
                <a:lnTo>
                  <a:pt x="68" y="360"/>
                </a:lnTo>
                <a:lnTo>
                  <a:pt x="68" y="326"/>
                </a:lnTo>
                <a:lnTo>
                  <a:pt x="68" y="292"/>
                </a:lnTo>
                <a:lnTo>
                  <a:pt x="68" y="258"/>
                </a:lnTo>
                <a:lnTo>
                  <a:pt x="68" y="238"/>
                </a:lnTo>
                <a:lnTo>
                  <a:pt x="68" y="217"/>
                </a:lnTo>
                <a:lnTo>
                  <a:pt x="68" y="190"/>
                </a:lnTo>
                <a:lnTo>
                  <a:pt x="68" y="163"/>
                </a:lnTo>
                <a:lnTo>
                  <a:pt x="68" y="150"/>
                </a:lnTo>
                <a:lnTo>
                  <a:pt x="68" y="143"/>
                </a:lnTo>
                <a:lnTo>
                  <a:pt x="68" y="136"/>
                </a:lnTo>
                <a:lnTo>
                  <a:pt x="68" y="122"/>
                </a:lnTo>
                <a:lnTo>
                  <a:pt x="68" y="109"/>
                </a:lnTo>
                <a:lnTo>
                  <a:pt x="68" y="95"/>
                </a:lnTo>
                <a:lnTo>
                  <a:pt x="68" y="102"/>
                </a:lnTo>
                <a:lnTo>
                  <a:pt x="68" y="109"/>
                </a:lnTo>
                <a:lnTo>
                  <a:pt x="68" y="129"/>
                </a:lnTo>
                <a:lnTo>
                  <a:pt x="68" y="156"/>
                </a:lnTo>
                <a:lnTo>
                  <a:pt x="68" y="177"/>
                </a:lnTo>
                <a:lnTo>
                  <a:pt x="68" y="204"/>
                </a:lnTo>
                <a:lnTo>
                  <a:pt x="68" y="224"/>
                </a:lnTo>
                <a:lnTo>
                  <a:pt x="68" y="245"/>
                </a:lnTo>
                <a:lnTo>
                  <a:pt x="68" y="251"/>
                </a:lnTo>
                <a:lnTo>
                  <a:pt x="68" y="245"/>
                </a:lnTo>
                <a:lnTo>
                  <a:pt x="68" y="231"/>
                </a:lnTo>
                <a:lnTo>
                  <a:pt x="68" y="217"/>
                </a:lnTo>
                <a:lnTo>
                  <a:pt x="68" y="204"/>
                </a:lnTo>
                <a:lnTo>
                  <a:pt x="68" y="190"/>
                </a:lnTo>
                <a:lnTo>
                  <a:pt x="68" y="177"/>
                </a:lnTo>
                <a:lnTo>
                  <a:pt x="68" y="170"/>
                </a:lnTo>
                <a:lnTo>
                  <a:pt x="68" y="156"/>
                </a:lnTo>
                <a:lnTo>
                  <a:pt x="68" y="150"/>
                </a:lnTo>
                <a:lnTo>
                  <a:pt x="68" y="143"/>
                </a:lnTo>
                <a:lnTo>
                  <a:pt x="68" y="150"/>
                </a:lnTo>
                <a:lnTo>
                  <a:pt x="68" y="163"/>
                </a:lnTo>
                <a:lnTo>
                  <a:pt x="68" y="177"/>
                </a:lnTo>
                <a:lnTo>
                  <a:pt x="68" y="197"/>
                </a:lnTo>
                <a:lnTo>
                  <a:pt x="68" y="224"/>
                </a:lnTo>
                <a:lnTo>
                  <a:pt x="68" y="251"/>
                </a:lnTo>
                <a:lnTo>
                  <a:pt x="68" y="278"/>
                </a:lnTo>
                <a:lnTo>
                  <a:pt x="68" y="306"/>
                </a:lnTo>
                <a:lnTo>
                  <a:pt x="68" y="312"/>
                </a:lnTo>
                <a:lnTo>
                  <a:pt x="74" y="319"/>
                </a:lnTo>
                <a:lnTo>
                  <a:pt x="74" y="312"/>
                </a:lnTo>
                <a:lnTo>
                  <a:pt x="74" y="299"/>
                </a:lnTo>
                <a:lnTo>
                  <a:pt x="74" y="285"/>
                </a:lnTo>
                <a:lnTo>
                  <a:pt x="74" y="265"/>
                </a:lnTo>
                <a:lnTo>
                  <a:pt x="74" y="245"/>
                </a:lnTo>
                <a:lnTo>
                  <a:pt x="74" y="224"/>
                </a:lnTo>
                <a:lnTo>
                  <a:pt x="74" y="204"/>
                </a:lnTo>
                <a:lnTo>
                  <a:pt x="74" y="197"/>
                </a:lnTo>
                <a:lnTo>
                  <a:pt x="74" y="183"/>
                </a:lnTo>
                <a:lnTo>
                  <a:pt x="74" y="190"/>
                </a:lnTo>
                <a:lnTo>
                  <a:pt x="74" y="183"/>
                </a:lnTo>
                <a:lnTo>
                  <a:pt x="74" y="177"/>
                </a:lnTo>
                <a:lnTo>
                  <a:pt x="74" y="183"/>
                </a:lnTo>
                <a:lnTo>
                  <a:pt x="74" y="190"/>
                </a:lnTo>
                <a:lnTo>
                  <a:pt x="74" y="183"/>
                </a:lnTo>
                <a:lnTo>
                  <a:pt x="74" y="170"/>
                </a:lnTo>
                <a:lnTo>
                  <a:pt x="74" y="156"/>
                </a:lnTo>
                <a:lnTo>
                  <a:pt x="74" y="150"/>
                </a:lnTo>
                <a:lnTo>
                  <a:pt x="74" y="156"/>
                </a:lnTo>
                <a:lnTo>
                  <a:pt x="74" y="170"/>
                </a:lnTo>
                <a:lnTo>
                  <a:pt x="74" y="183"/>
                </a:lnTo>
                <a:lnTo>
                  <a:pt x="74" y="190"/>
                </a:lnTo>
                <a:lnTo>
                  <a:pt x="74" y="197"/>
                </a:lnTo>
                <a:lnTo>
                  <a:pt x="74" y="204"/>
                </a:lnTo>
                <a:lnTo>
                  <a:pt x="74" y="211"/>
                </a:lnTo>
                <a:lnTo>
                  <a:pt x="74" y="217"/>
                </a:lnTo>
                <a:lnTo>
                  <a:pt x="74" y="224"/>
                </a:lnTo>
                <a:lnTo>
                  <a:pt x="74" y="231"/>
                </a:lnTo>
                <a:lnTo>
                  <a:pt x="74" y="238"/>
                </a:lnTo>
                <a:lnTo>
                  <a:pt x="74" y="245"/>
                </a:lnTo>
                <a:lnTo>
                  <a:pt x="74" y="251"/>
                </a:lnTo>
                <a:lnTo>
                  <a:pt x="74" y="258"/>
                </a:lnTo>
                <a:lnTo>
                  <a:pt x="74" y="265"/>
                </a:lnTo>
                <a:lnTo>
                  <a:pt x="74" y="272"/>
                </a:lnTo>
                <a:lnTo>
                  <a:pt x="74" y="265"/>
                </a:lnTo>
                <a:lnTo>
                  <a:pt x="74" y="258"/>
                </a:lnTo>
                <a:lnTo>
                  <a:pt x="74" y="251"/>
                </a:lnTo>
                <a:lnTo>
                  <a:pt x="74" y="245"/>
                </a:lnTo>
                <a:lnTo>
                  <a:pt x="81" y="238"/>
                </a:lnTo>
                <a:lnTo>
                  <a:pt x="81" y="224"/>
                </a:lnTo>
                <a:lnTo>
                  <a:pt x="81" y="217"/>
                </a:lnTo>
                <a:lnTo>
                  <a:pt x="81" y="197"/>
                </a:lnTo>
                <a:lnTo>
                  <a:pt x="81" y="170"/>
                </a:lnTo>
                <a:lnTo>
                  <a:pt x="81" y="143"/>
                </a:lnTo>
                <a:lnTo>
                  <a:pt x="81" y="109"/>
                </a:lnTo>
                <a:lnTo>
                  <a:pt x="81" y="82"/>
                </a:lnTo>
                <a:lnTo>
                  <a:pt x="81" y="61"/>
                </a:lnTo>
                <a:lnTo>
                  <a:pt x="81" y="48"/>
                </a:lnTo>
                <a:lnTo>
                  <a:pt x="81" y="68"/>
                </a:lnTo>
                <a:lnTo>
                  <a:pt x="81" y="95"/>
                </a:lnTo>
                <a:lnTo>
                  <a:pt x="81" y="129"/>
                </a:lnTo>
                <a:lnTo>
                  <a:pt x="81" y="156"/>
                </a:lnTo>
                <a:lnTo>
                  <a:pt x="81" y="183"/>
                </a:lnTo>
                <a:lnTo>
                  <a:pt x="81" y="217"/>
                </a:lnTo>
                <a:lnTo>
                  <a:pt x="81" y="265"/>
                </a:lnTo>
                <a:lnTo>
                  <a:pt x="81" y="306"/>
                </a:lnTo>
                <a:lnTo>
                  <a:pt x="81" y="346"/>
                </a:lnTo>
                <a:lnTo>
                  <a:pt x="81" y="367"/>
                </a:lnTo>
                <a:lnTo>
                  <a:pt x="81" y="380"/>
                </a:lnTo>
                <a:lnTo>
                  <a:pt x="81" y="373"/>
                </a:lnTo>
                <a:lnTo>
                  <a:pt x="81" y="346"/>
                </a:lnTo>
                <a:lnTo>
                  <a:pt x="81" y="319"/>
                </a:lnTo>
                <a:lnTo>
                  <a:pt x="81" y="285"/>
                </a:lnTo>
                <a:lnTo>
                  <a:pt x="81" y="251"/>
                </a:lnTo>
                <a:lnTo>
                  <a:pt x="81" y="224"/>
                </a:lnTo>
                <a:lnTo>
                  <a:pt x="81" y="204"/>
                </a:lnTo>
                <a:lnTo>
                  <a:pt x="81" y="177"/>
                </a:lnTo>
                <a:lnTo>
                  <a:pt x="81" y="156"/>
                </a:lnTo>
                <a:lnTo>
                  <a:pt x="81" y="129"/>
                </a:lnTo>
                <a:lnTo>
                  <a:pt x="81" y="102"/>
                </a:lnTo>
                <a:lnTo>
                  <a:pt x="81" y="95"/>
                </a:lnTo>
                <a:lnTo>
                  <a:pt x="81" y="109"/>
                </a:lnTo>
                <a:lnTo>
                  <a:pt x="81" y="122"/>
                </a:lnTo>
                <a:lnTo>
                  <a:pt x="81" y="136"/>
                </a:lnTo>
                <a:lnTo>
                  <a:pt x="81" y="143"/>
                </a:lnTo>
                <a:lnTo>
                  <a:pt x="81" y="150"/>
                </a:lnTo>
                <a:lnTo>
                  <a:pt x="81" y="170"/>
                </a:lnTo>
                <a:lnTo>
                  <a:pt x="81" y="190"/>
                </a:lnTo>
                <a:lnTo>
                  <a:pt x="81" y="211"/>
                </a:lnTo>
                <a:lnTo>
                  <a:pt x="81" y="231"/>
                </a:lnTo>
                <a:lnTo>
                  <a:pt x="81" y="251"/>
                </a:lnTo>
                <a:lnTo>
                  <a:pt x="81" y="272"/>
                </a:lnTo>
                <a:lnTo>
                  <a:pt x="81" y="285"/>
                </a:lnTo>
                <a:lnTo>
                  <a:pt x="88" y="278"/>
                </a:lnTo>
                <a:lnTo>
                  <a:pt x="88" y="265"/>
                </a:lnTo>
                <a:lnTo>
                  <a:pt x="88" y="238"/>
                </a:lnTo>
                <a:lnTo>
                  <a:pt x="88" y="211"/>
                </a:lnTo>
                <a:lnTo>
                  <a:pt x="88" y="177"/>
                </a:lnTo>
                <a:lnTo>
                  <a:pt x="88" y="150"/>
                </a:lnTo>
                <a:lnTo>
                  <a:pt x="88" y="122"/>
                </a:lnTo>
                <a:lnTo>
                  <a:pt x="88" y="89"/>
                </a:lnTo>
                <a:lnTo>
                  <a:pt x="88" y="61"/>
                </a:lnTo>
                <a:lnTo>
                  <a:pt x="88" y="48"/>
                </a:lnTo>
                <a:lnTo>
                  <a:pt x="88" y="55"/>
                </a:lnTo>
                <a:lnTo>
                  <a:pt x="88" y="68"/>
                </a:lnTo>
                <a:lnTo>
                  <a:pt x="88" y="89"/>
                </a:lnTo>
                <a:lnTo>
                  <a:pt x="88" y="116"/>
                </a:lnTo>
                <a:lnTo>
                  <a:pt x="88" y="143"/>
                </a:lnTo>
                <a:lnTo>
                  <a:pt x="88" y="177"/>
                </a:lnTo>
                <a:lnTo>
                  <a:pt x="88" y="211"/>
                </a:lnTo>
                <a:lnTo>
                  <a:pt x="88" y="245"/>
                </a:lnTo>
                <a:lnTo>
                  <a:pt x="88" y="285"/>
                </a:lnTo>
                <a:lnTo>
                  <a:pt x="88" y="319"/>
                </a:lnTo>
                <a:lnTo>
                  <a:pt x="88" y="346"/>
                </a:lnTo>
                <a:lnTo>
                  <a:pt x="88" y="367"/>
                </a:lnTo>
                <a:lnTo>
                  <a:pt x="88" y="380"/>
                </a:lnTo>
                <a:lnTo>
                  <a:pt x="88" y="387"/>
                </a:lnTo>
                <a:lnTo>
                  <a:pt x="88" y="380"/>
                </a:lnTo>
                <a:lnTo>
                  <a:pt x="88" y="367"/>
                </a:lnTo>
                <a:lnTo>
                  <a:pt x="88" y="346"/>
                </a:lnTo>
                <a:lnTo>
                  <a:pt x="88" y="326"/>
                </a:lnTo>
                <a:lnTo>
                  <a:pt x="88" y="312"/>
                </a:lnTo>
                <a:lnTo>
                  <a:pt x="88" y="299"/>
                </a:lnTo>
                <a:lnTo>
                  <a:pt x="88" y="285"/>
                </a:lnTo>
                <a:lnTo>
                  <a:pt x="88" y="251"/>
                </a:lnTo>
                <a:lnTo>
                  <a:pt x="88" y="224"/>
                </a:lnTo>
                <a:lnTo>
                  <a:pt x="88" y="197"/>
                </a:lnTo>
                <a:lnTo>
                  <a:pt x="88" y="177"/>
                </a:lnTo>
                <a:lnTo>
                  <a:pt x="88" y="163"/>
                </a:lnTo>
                <a:lnTo>
                  <a:pt x="88" y="156"/>
                </a:lnTo>
                <a:lnTo>
                  <a:pt x="88" y="163"/>
                </a:lnTo>
                <a:lnTo>
                  <a:pt x="88" y="170"/>
                </a:lnTo>
                <a:lnTo>
                  <a:pt x="88" y="163"/>
                </a:lnTo>
                <a:lnTo>
                  <a:pt x="88" y="150"/>
                </a:lnTo>
                <a:lnTo>
                  <a:pt x="88" y="156"/>
                </a:lnTo>
                <a:lnTo>
                  <a:pt x="88" y="163"/>
                </a:lnTo>
                <a:lnTo>
                  <a:pt x="88" y="156"/>
                </a:lnTo>
                <a:lnTo>
                  <a:pt x="88" y="150"/>
                </a:lnTo>
                <a:lnTo>
                  <a:pt x="95" y="143"/>
                </a:lnTo>
                <a:lnTo>
                  <a:pt x="95" y="136"/>
                </a:lnTo>
                <a:lnTo>
                  <a:pt x="95" y="143"/>
                </a:lnTo>
                <a:lnTo>
                  <a:pt x="95" y="150"/>
                </a:lnTo>
                <a:lnTo>
                  <a:pt x="95" y="163"/>
                </a:lnTo>
                <a:lnTo>
                  <a:pt x="95" y="177"/>
                </a:lnTo>
                <a:lnTo>
                  <a:pt x="95" y="183"/>
                </a:lnTo>
                <a:lnTo>
                  <a:pt x="95" y="177"/>
                </a:lnTo>
                <a:lnTo>
                  <a:pt x="95" y="183"/>
                </a:lnTo>
                <a:lnTo>
                  <a:pt x="95" y="190"/>
                </a:lnTo>
                <a:lnTo>
                  <a:pt x="95" y="197"/>
                </a:lnTo>
                <a:lnTo>
                  <a:pt x="95" y="204"/>
                </a:lnTo>
                <a:lnTo>
                  <a:pt x="95" y="211"/>
                </a:lnTo>
                <a:lnTo>
                  <a:pt x="95" y="224"/>
                </a:lnTo>
                <a:lnTo>
                  <a:pt x="95" y="251"/>
                </a:lnTo>
                <a:lnTo>
                  <a:pt x="95" y="285"/>
                </a:lnTo>
                <a:lnTo>
                  <a:pt x="95" y="306"/>
                </a:lnTo>
                <a:lnTo>
                  <a:pt x="95" y="312"/>
                </a:lnTo>
                <a:lnTo>
                  <a:pt x="95" y="306"/>
                </a:lnTo>
                <a:lnTo>
                  <a:pt x="95" y="299"/>
                </a:lnTo>
                <a:lnTo>
                  <a:pt x="95" y="292"/>
                </a:lnTo>
                <a:lnTo>
                  <a:pt x="95" y="278"/>
                </a:lnTo>
                <a:lnTo>
                  <a:pt x="95" y="251"/>
                </a:lnTo>
                <a:lnTo>
                  <a:pt x="95" y="231"/>
                </a:lnTo>
                <a:lnTo>
                  <a:pt x="95" y="211"/>
                </a:lnTo>
                <a:lnTo>
                  <a:pt x="95" y="190"/>
                </a:lnTo>
                <a:lnTo>
                  <a:pt x="95" y="170"/>
                </a:lnTo>
                <a:lnTo>
                  <a:pt x="95" y="150"/>
                </a:lnTo>
                <a:lnTo>
                  <a:pt x="95" y="136"/>
                </a:lnTo>
                <a:lnTo>
                  <a:pt x="95" y="122"/>
                </a:lnTo>
                <a:lnTo>
                  <a:pt x="95" y="129"/>
                </a:lnTo>
                <a:lnTo>
                  <a:pt x="95" y="136"/>
                </a:lnTo>
                <a:lnTo>
                  <a:pt x="95" y="150"/>
                </a:lnTo>
                <a:lnTo>
                  <a:pt x="95" y="170"/>
                </a:lnTo>
                <a:lnTo>
                  <a:pt x="95" y="183"/>
                </a:lnTo>
                <a:lnTo>
                  <a:pt x="95" y="204"/>
                </a:lnTo>
                <a:lnTo>
                  <a:pt x="95" y="231"/>
                </a:lnTo>
                <a:lnTo>
                  <a:pt x="95" y="258"/>
                </a:lnTo>
                <a:lnTo>
                  <a:pt x="95" y="278"/>
                </a:lnTo>
                <a:lnTo>
                  <a:pt x="95" y="265"/>
                </a:lnTo>
                <a:lnTo>
                  <a:pt x="95" y="258"/>
                </a:lnTo>
                <a:lnTo>
                  <a:pt x="95" y="251"/>
                </a:lnTo>
                <a:lnTo>
                  <a:pt x="95" y="245"/>
                </a:lnTo>
                <a:lnTo>
                  <a:pt x="95" y="231"/>
                </a:lnTo>
                <a:lnTo>
                  <a:pt x="95" y="224"/>
                </a:lnTo>
                <a:lnTo>
                  <a:pt x="102" y="217"/>
                </a:lnTo>
                <a:lnTo>
                  <a:pt x="102" y="211"/>
                </a:lnTo>
                <a:lnTo>
                  <a:pt x="102" y="204"/>
                </a:lnTo>
                <a:lnTo>
                  <a:pt x="102" y="211"/>
                </a:lnTo>
                <a:lnTo>
                  <a:pt x="102" y="217"/>
                </a:lnTo>
                <a:lnTo>
                  <a:pt x="102" y="224"/>
                </a:lnTo>
                <a:lnTo>
                  <a:pt x="102" y="231"/>
                </a:lnTo>
                <a:lnTo>
                  <a:pt x="102" y="245"/>
                </a:lnTo>
                <a:lnTo>
                  <a:pt x="102" y="238"/>
                </a:lnTo>
                <a:lnTo>
                  <a:pt x="102" y="217"/>
                </a:lnTo>
                <a:lnTo>
                  <a:pt x="102" y="197"/>
                </a:lnTo>
                <a:lnTo>
                  <a:pt x="102" y="177"/>
                </a:lnTo>
                <a:lnTo>
                  <a:pt x="102" y="156"/>
                </a:lnTo>
                <a:lnTo>
                  <a:pt x="102" y="143"/>
                </a:lnTo>
                <a:lnTo>
                  <a:pt x="102" y="136"/>
                </a:lnTo>
                <a:lnTo>
                  <a:pt x="102" y="143"/>
                </a:lnTo>
                <a:lnTo>
                  <a:pt x="102" y="150"/>
                </a:lnTo>
                <a:lnTo>
                  <a:pt x="102" y="156"/>
                </a:lnTo>
                <a:lnTo>
                  <a:pt x="102" y="163"/>
                </a:lnTo>
                <a:lnTo>
                  <a:pt x="102" y="170"/>
                </a:lnTo>
                <a:lnTo>
                  <a:pt x="102" y="183"/>
                </a:lnTo>
                <a:lnTo>
                  <a:pt x="102" y="197"/>
                </a:lnTo>
                <a:lnTo>
                  <a:pt x="102" y="204"/>
                </a:lnTo>
                <a:lnTo>
                  <a:pt x="102" y="197"/>
                </a:lnTo>
                <a:lnTo>
                  <a:pt x="102" y="190"/>
                </a:lnTo>
                <a:lnTo>
                  <a:pt x="102" y="183"/>
                </a:lnTo>
                <a:lnTo>
                  <a:pt x="102" y="170"/>
                </a:lnTo>
                <a:lnTo>
                  <a:pt x="102" y="163"/>
                </a:lnTo>
                <a:lnTo>
                  <a:pt x="102" y="170"/>
                </a:lnTo>
                <a:lnTo>
                  <a:pt x="102" y="177"/>
                </a:lnTo>
                <a:lnTo>
                  <a:pt x="102" y="183"/>
                </a:lnTo>
                <a:lnTo>
                  <a:pt x="102" y="190"/>
                </a:lnTo>
                <a:lnTo>
                  <a:pt x="102" y="197"/>
                </a:lnTo>
                <a:lnTo>
                  <a:pt x="102" y="211"/>
                </a:lnTo>
                <a:lnTo>
                  <a:pt x="102" y="231"/>
                </a:lnTo>
                <a:lnTo>
                  <a:pt x="102" y="245"/>
                </a:lnTo>
                <a:lnTo>
                  <a:pt x="102" y="258"/>
                </a:lnTo>
                <a:lnTo>
                  <a:pt x="102" y="265"/>
                </a:lnTo>
                <a:lnTo>
                  <a:pt x="109" y="278"/>
                </a:lnTo>
                <a:lnTo>
                  <a:pt x="109" y="285"/>
                </a:lnTo>
                <a:lnTo>
                  <a:pt x="109" y="292"/>
                </a:lnTo>
                <a:lnTo>
                  <a:pt x="109" y="299"/>
                </a:lnTo>
                <a:lnTo>
                  <a:pt x="109" y="306"/>
                </a:lnTo>
                <a:lnTo>
                  <a:pt x="109" y="299"/>
                </a:lnTo>
                <a:lnTo>
                  <a:pt x="109" y="292"/>
                </a:lnTo>
                <a:lnTo>
                  <a:pt x="109" y="285"/>
                </a:lnTo>
                <a:lnTo>
                  <a:pt x="109" y="272"/>
                </a:lnTo>
                <a:lnTo>
                  <a:pt x="109" y="251"/>
                </a:lnTo>
                <a:lnTo>
                  <a:pt x="109" y="224"/>
                </a:lnTo>
                <a:lnTo>
                  <a:pt x="109" y="204"/>
                </a:lnTo>
                <a:lnTo>
                  <a:pt x="109" y="177"/>
                </a:lnTo>
                <a:lnTo>
                  <a:pt x="109" y="163"/>
                </a:lnTo>
                <a:lnTo>
                  <a:pt x="109" y="156"/>
                </a:lnTo>
                <a:lnTo>
                  <a:pt x="109" y="163"/>
                </a:lnTo>
                <a:lnTo>
                  <a:pt x="109" y="170"/>
                </a:lnTo>
                <a:lnTo>
                  <a:pt x="109" y="183"/>
                </a:lnTo>
                <a:lnTo>
                  <a:pt x="109" y="170"/>
                </a:lnTo>
                <a:lnTo>
                  <a:pt x="109" y="163"/>
                </a:lnTo>
                <a:lnTo>
                  <a:pt x="109" y="156"/>
                </a:lnTo>
                <a:lnTo>
                  <a:pt x="109" y="150"/>
                </a:lnTo>
                <a:lnTo>
                  <a:pt x="109" y="143"/>
                </a:lnTo>
                <a:lnTo>
                  <a:pt x="109" y="136"/>
                </a:lnTo>
                <a:lnTo>
                  <a:pt x="109" y="143"/>
                </a:lnTo>
                <a:lnTo>
                  <a:pt x="109" y="150"/>
                </a:lnTo>
                <a:lnTo>
                  <a:pt x="109" y="163"/>
                </a:lnTo>
                <a:lnTo>
                  <a:pt x="109" y="177"/>
                </a:lnTo>
                <a:lnTo>
                  <a:pt x="109" y="190"/>
                </a:lnTo>
                <a:lnTo>
                  <a:pt x="109" y="197"/>
                </a:lnTo>
                <a:lnTo>
                  <a:pt x="109" y="211"/>
                </a:lnTo>
                <a:lnTo>
                  <a:pt x="109" y="224"/>
                </a:lnTo>
                <a:lnTo>
                  <a:pt x="109" y="238"/>
                </a:lnTo>
                <a:lnTo>
                  <a:pt x="109" y="245"/>
                </a:lnTo>
                <a:lnTo>
                  <a:pt x="109" y="251"/>
                </a:lnTo>
                <a:lnTo>
                  <a:pt x="109" y="258"/>
                </a:lnTo>
                <a:lnTo>
                  <a:pt x="115" y="265"/>
                </a:lnTo>
                <a:lnTo>
                  <a:pt x="115" y="258"/>
                </a:lnTo>
                <a:lnTo>
                  <a:pt x="115" y="245"/>
                </a:lnTo>
                <a:lnTo>
                  <a:pt x="115" y="224"/>
                </a:lnTo>
                <a:lnTo>
                  <a:pt x="115" y="197"/>
                </a:lnTo>
                <a:lnTo>
                  <a:pt x="115" y="177"/>
                </a:lnTo>
                <a:lnTo>
                  <a:pt x="115" y="170"/>
                </a:lnTo>
                <a:lnTo>
                  <a:pt x="115" y="163"/>
                </a:lnTo>
                <a:lnTo>
                  <a:pt x="115" y="150"/>
                </a:lnTo>
                <a:lnTo>
                  <a:pt x="115" y="136"/>
                </a:lnTo>
                <a:lnTo>
                  <a:pt x="115" y="129"/>
                </a:lnTo>
                <a:lnTo>
                  <a:pt x="115" y="143"/>
                </a:lnTo>
                <a:lnTo>
                  <a:pt x="115" y="163"/>
                </a:lnTo>
                <a:lnTo>
                  <a:pt x="115" y="183"/>
                </a:lnTo>
                <a:lnTo>
                  <a:pt x="115" y="197"/>
                </a:lnTo>
                <a:lnTo>
                  <a:pt x="115" y="204"/>
                </a:lnTo>
                <a:lnTo>
                  <a:pt x="115" y="211"/>
                </a:lnTo>
                <a:lnTo>
                  <a:pt x="115" y="217"/>
                </a:lnTo>
                <a:lnTo>
                  <a:pt x="115" y="224"/>
                </a:lnTo>
                <a:lnTo>
                  <a:pt x="115" y="238"/>
                </a:lnTo>
                <a:lnTo>
                  <a:pt x="115" y="224"/>
                </a:lnTo>
                <a:lnTo>
                  <a:pt x="115" y="217"/>
                </a:lnTo>
                <a:lnTo>
                  <a:pt x="115" y="224"/>
                </a:lnTo>
                <a:lnTo>
                  <a:pt x="115" y="231"/>
                </a:lnTo>
                <a:lnTo>
                  <a:pt x="115" y="245"/>
                </a:lnTo>
                <a:lnTo>
                  <a:pt x="115" y="251"/>
                </a:lnTo>
                <a:lnTo>
                  <a:pt x="115" y="245"/>
                </a:lnTo>
                <a:lnTo>
                  <a:pt x="115" y="231"/>
                </a:lnTo>
                <a:lnTo>
                  <a:pt x="115" y="217"/>
                </a:lnTo>
                <a:lnTo>
                  <a:pt x="115" y="197"/>
                </a:lnTo>
                <a:lnTo>
                  <a:pt x="115" y="177"/>
                </a:lnTo>
                <a:lnTo>
                  <a:pt x="115" y="156"/>
                </a:lnTo>
                <a:lnTo>
                  <a:pt x="115" y="163"/>
                </a:lnTo>
                <a:lnTo>
                  <a:pt x="115" y="177"/>
                </a:lnTo>
                <a:lnTo>
                  <a:pt x="115" y="197"/>
                </a:lnTo>
                <a:lnTo>
                  <a:pt x="115" y="224"/>
                </a:lnTo>
                <a:lnTo>
                  <a:pt x="115" y="245"/>
                </a:lnTo>
                <a:lnTo>
                  <a:pt x="115" y="265"/>
                </a:lnTo>
                <a:lnTo>
                  <a:pt x="115" y="278"/>
                </a:lnTo>
                <a:lnTo>
                  <a:pt x="115" y="292"/>
                </a:lnTo>
                <a:lnTo>
                  <a:pt x="115" y="306"/>
                </a:lnTo>
                <a:lnTo>
                  <a:pt x="115" y="319"/>
                </a:lnTo>
                <a:lnTo>
                  <a:pt x="122" y="306"/>
                </a:lnTo>
                <a:lnTo>
                  <a:pt x="122" y="285"/>
                </a:lnTo>
                <a:lnTo>
                  <a:pt x="122" y="258"/>
                </a:lnTo>
                <a:lnTo>
                  <a:pt x="122" y="224"/>
                </a:lnTo>
                <a:lnTo>
                  <a:pt x="122" y="190"/>
                </a:lnTo>
                <a:lnTo>
                  <a:pt x="122" y="156"/>
                </a:lnTo>
                <a:lnTo>
                  <a:pt x="122" y="129"/>
                </a:lnTo>
                <a:lnTo>
                  <a:pt x="122" y="116"/>
                </a:lnTo>
                <a:lnTo>
                  <a:pt x="122" y="102"/>
                </a:lnTo>
                <a:lnTo>
                  <a:pt x="122" y="89"/>
                </a:lnTo>
                <a:lnTo>
                  <a:pt x="122" y="68"/>
                </a:lnTo>
                <a:lnTo>
                  <a:pt x="122" y="55"/>
                </a:lnTo>
                <a:lnTo>
                  <a:pt x="122" y="61"/>
                </a:lnTo>
                <a:lnTo>
                  <a:pt x="122" y="68"/>
                </a:lnTo>
                <a:lnTo>
                  <a:pt x="122" y="89"/>
                </a:lnTo>
                <a:lnTo>
                  <a:pt x="122" y="129"/>
                </a:lnTo>
                <a:lnTo>
                  <a:pt x="122" y="183"/>
                </a:lnTo>
                <a:lnTo>
                  <a:pt x="122" y="231"/>
                </a:lnTo>
                <a:lnTo>
                  <a:pt x="122" y="265"/>
                </a:lnTo>
                <a:lnTo>
                  <a:pt x="122" y="292"/>
                </a:lnTo>
                <a:lnTo>
                  <a:pt x="122" y="312"/>
                </a:lnTo>
                <a:lnTo>
                  <a:pt x="122" y="339"/>
                </a:lnTo>
                <a:lnTo>
                  <a:pt x="122" y="346"/>
                </a:lnTo>
                <a:lnTo>
                  <a:pt x="122" y="333"/>
                </a:lnTo>
                <a:lnTo>
                  <a:pt x="122" y="319"/>
                </a:lnTo>
                <a:lnTo>
                  <a:pt x="122" y="306"/>
                </a:lnTo>
                <a:lnTo>
                  <a:pt x="122" y="278"/>
                </a:lnTo>
                <a:lnTo>
                  <a:pt x="122" y="251"/>
                </a:lnTo>
                <a:lnTo>
                  <a:pt x="122" y="231"/>
                </a:lnTo>
                <a:lnTo>
                  <a:pt x="122" y="224"/>
                </a:lnTo>
                <a:lnTo>
                  <a:pt x="122" y="211"/>
                </a:lnTo>
                <a:lnTo>
                  <a:pt x="122" y="190"/>
                </a:lnTo>
                <a:lnTo>
                  <a:pt x="122" y="177"/>
                </a:lnTo>
                <a:lnTo>
                  <a:pt x="122" y="190"/>
                </a:lnTo>
                <a:lnTo>
                  <a:pt x="122" y="204"/>
                </a:lnTo>
                <a:lnTo>
                  <a:pt x="122" y="217"/>
                </a:lnTo>
                <a:lnTo>
                  <a:pt x="122" y="224"/>
                </a:lnTo>
                <a:lnTo>
                  <a:pt x="122" y="231"/>
                </a:lnTo>
                <a:lnTo>
                  <a:pt x="122" y="224"/>
                </a:lnTo>
                <a:lnTo>
                  <a:pt x="122" y="217"/>
                </a:lnTo>
                <a:lnTo>
                  <a:pt x="122" y="204"/>
                </a:lnTo>
                <a:lnTo>
                  <a:pt x="122" y="190"/>
                </a:lnTo>
                <a:lnTo>
                  <a:pt x="122" y="183"/>
                </a:lnTo>
                <a:lnTo>
                  <a:pt x="122" y="177"/>
                </a:lnTo>
                <a:lnTo>
                  <a:pt x="129" y="183"/>
                </a:lnTo>
                <a:lnTo>
                  <a:pt x="129" y="190"/>
                </a:lnTo>
                <a:lnTo>
                  <a:pt x="129" y="197"/>
                </a:lnTo>
                <a:lnTo>
                  <a:pt x="129" y="190"/>
                </a:lnTo>
                <a:lnTo>
                  <a:pt x="129" y="183"/>
                </a:lnTo>
                <a:lnTo>
                  <a:pt x="129" y="177"/>
                </a:lnTo>
                <a:lnTo>
                  <a:pt x="129" y="163"/>
                </a:lnTo>
                <a:lnTo>
                  <a:pt x="129" y="156"/>
                </a:lnTo>
                <a:lnTo>
                  <a:pt x="129" y="150"/>
                </a:lnTo>
                <a:lnTo>
                  <a:pt x="129" y="143"/>
                </a:lnTo>
                <a:lnTo>
                  <a:pt x="129" y="136"/>
                </a:lnTo>
                <a:lnTo>
                  <a:pt x="129" y="129"/>
                </a:lnTo>
                <a:lnTo>
                  <a:pt x="129" y="122"/>
                </a:lnTo>
                <a:lnTo>
                  <a:pt x="129" y="129"/>
                </a:lnTo>
                <a:lnTo>
                  <a:pt x="129" y="136"/>
                </a:lnTo>
                <a:lnTo>
                  <a:pt x="129" y="156"/>
                </a:lnTo>
                <a:lnTo>
                  <a:pt x="129" y="163"/>
                </a:lnTo>
                <a:lnTo>
                  <a:pt x="129" y="177"/>
                </a:lnTo>
                <a:lnTo>
                  <a:pt x="129" y="183"/>
                </a:lnTo>
                <a:lnTo>
                  <a:pt x="129" y="197"/>
                </a:lnTo>
                <a:lnTo>
                  <a:pt x="129" y="231"/>
                </a:lnTo>
                <a:lnTo>
                  <a:pt x="129" y="265"/>
                </a:lnTo>
                <a:lnTo>
                  <a:pt x="129" y="299"/>
                </a:lnTo>
                <a:lnTo>
                  <a:pt x="129" y="319"/>
                </a:lnTo>
                <a:lnTo>
                  <a:pt x="129" y="326"/>
                </a:lnTo>
                <a:lnTo>
                  <a:pt x="129" y="333"/>
                </a:lnTo>
                <a:lnTo>
                  <a:pt x="129" y="339"/>
                </a:lnTo>
                <a:lnTo>
                  <a:pt x="129" y="346"/>
                </a:lnTo>
                <a:lnTo>
                  <a:pt x="129" y="339"/>
                </a:lnTo>
                <a:lnTo>
                  <a:pt x="129" y="326"/>
                </a:lnTo>
                <a:lnTo>
                  <a:pt x="129" y="292"/>
                </a:lnTo>
                <a:lnTo>
                  <a:pt x="129" y="258"/>
                </a:lnTo>
                <a:lnTo>
                  <a:pt x="129" y="217"/>
                </a:lnTo>
                <a:lnTo>
                  <a:pt x="129" y="190"/>
                </a:lnTo>
                <a:lnTo>
                  <a:pt x="129" y="163"/>
                </a:lnTo>
                <a:lnTo>
                  <a:pt x="129" y="143"/>
                </a:lnTo>
                <a:lnTo>
                  <a:pt x="129" y="129"/>
                </a:lnTo>
                <a:lnTo>
                  <a:pt x="129" y="122"/>
                </a:lnTo>
                <a:lnTo>
                  <a:pt x="129" y="136"/>
                </a:lnTo>
                <a:lnTo>
                  <a:pt x="129" y="163"/>
                </a:lnTo>
                <a:lnTo>
                  <a:pt x="129" y="197"/>
                </a:lnTo>
                <a:lnTo>
                  <a:pt x="129" y="224"/>
                </a:lnTo>
                <a:lnTo>
                  <a:pt x="129" y="238"/>
                </a:lnTo>
                <a:lnTo>
                  <a:pt x="129" y="251"/>
                </a:lnTo>
                <a:lnTo>
                  <a:pt x="129" y="258"/>
                </a:lnTo>
                <a:lnTo>
                  <a:pt x="136" y="265"/>
                </a:lnTo>
                <a:lnTo>
                  <a:pt x="136" y="272"/>
                </a:lnTo>
                <a:lnTo>
                  <a:pt x="136" y="278"/>
                </a:lnTo>
                <a:lnTo>
                  <a:pt x="136" y="272"/>
                </a:lnTo>
                <a:lnTo>
                  <a:pt x="136" y="265"/>
                </a:lnTo>
                <a:lnTo>
                  <a:pt x="136" y="251"/>
                </a:lnTo>
                <a:lnTo>
                  <a:pt x="136" y="231"/>
                </a:lnTo>
                <a:lnTo>
                  <a:pt x="136" y="211"/>
                </a:lnTo>
                <a:lnTo>
                  <a:pt x="136" y="183"/>
                </a:lnTo>
                <a:lnTo>
                  <a:pt x="136" y="150"/>
                </a:lnTo>
                <a:lnTo>
                  <a:pt x="136" y="129"/>
                </a:lnTo>
                <a:lnTo>
                  <a:pt x="136" y="109"/>
                </a:lnTo>
                <a:lnTo>
                  <a:pt x="136" y="89"/>
                </a:lnTo>
                <a:lnTo>
                  <a:pt x="136" y="68"/>
                </a:lnTo>
                <a:lnTo>
                  <a:pt x="136" y="55"/>
                </a:lnTo>
                <a:lnTo>
                  <a:pt x="136" y="41"/>
                </a:lnTo>
                <a:lnTo>
                  <a:pt x="136" y="34"/>
                </a:lnTo>
                <a:lnTo>
                  <a:pt x="136" y="48"/>
                </a:lnTo>
                <a:lnTo>
                  <a:pt x="136" y="55"/>
                </a:lnTo>
                <a:lnTo>
                  <a:pt x="136" y="75"/>
                </a:lnTo>
                <a:lnTo>
                  <a:pt x="136" y="95"/>
                </a:lnTo>
                <a:lnTo>
                  <a:pt x="136" y="122"/>
                </a:lnTo>
                <a:lnTo>
                  <a:pt x="136" y="150"/>
                </a:lnTo>
                <a:lnTo>
                  <a:pt x="136" y="170"/>
                </a:lnTo>
                <a:lnTo>
                  <a:pt x="136" y="177"/>
                </a:lnTo>
                <a:lnTo>
                  <a:pt x="136" y="183"/>
                </a:lnTo>
                <a:lnTo>
                  <a:pt x="136" y="204"/>
                </a:lnTo>
                <a:lnTo>
                  <a:pt x="136" y="231"/>
                </a:lnTo>
                <a:lnTo>
                  <a:pt x="136" y="272"/>
                </a:lnTo>
                <a:lnTo>
                  <a:pt x="136" y="306"/>
                </a:lnTo>
                <a:lnTo>
                  <a:pt x="136" y="333"/>
                </a:lnTo>
                <a:lnTo>
                  <a:pt x="136" y="346"/>
                </a:lnTo>
                <a:lnTo>
                  <a:pt x="136" y="360"/>
                </a:lnTo>
                <a:lnTo>
                  <a:pt x="136" y="380"/>
                </a:lnTo>
                <a:lnTo>
                  <a:pt x="136" y="401"/>
                </a:lnTo>
                <a:lnTo>
                  <a:pt x="136" y="407"/>
                </a:lnTo>
                <a:lnTo>
                  <a:pt x="136" y="401"/>
                </a:lnTo>
                <a:lnTo>
                  <a:pt x="136" y="387"/>
                </a:lnTo>
                <a:lnTo>
                  <a:pt x="136" y="367"/>
                </a:lnTo>
                <a:lnTo>
                  <a:pt x="136" y="339"/>
                </a:lnTo>
                <a:lnTo>
                  <a:pt x="136" y="306"/>
                </a:lnTo>
                <a:lnTo>
                  <a:pt x="136" y="265"/>
                </a:lnTo>
                <a:lnTo>
                  <a:pt x="136" y="224"/>
                </a:lnTo>
                <a:lnTo>
                  <a:pt x="136" y="197"/>
                </a:lnTo>
                <a:lnTo>
                  <a:pt x="136" y="177"/>
                </a:lnTo>
                <a:lnTo>
                  <a:pt x="136" y="170"/>
                </a:lnTo>
                <a:lnTo>
                  <a:pt x="136" y="163"/>
                </a:lnTo>
                <a:lnTo>
                  <a:pt x="136" y="156"/>
                </a:lnTo>
                <a:lnTo>
                  <a:pt x="143" y="150"/>
                </a:lnTo>
                <a:lnTo>
                  <a:pt x="143" y="143"/>
                </a:lnTo>
                <a:lnTo>
                  <a:pt x="143" y="129"/>
                </a:lnTo>
                <a:lnTo>
                  <a:pt x="143" y="116"/>
                </a:lnTo>
                <a:lnTo>
                  <a:pt x="143" y="102"/>
                </a:lnTo>
                <a:lnTo>
                  <a:pt x="143" y="95"/>
                </a:lnTo>
                <a:lnTo>
                  <a:pt x="143" y="102"/>
                </a:lnTo>
                <a:lnTo>
                  <a:pt x="143" y="122"/>
                </a:lnTo>
                <a:lnTo>
                  <a:pt x="143" y="143"/>
                </a:lnTo>
                <a:lnTo>
                  <a:pt x="143" y="163"/>
                </a:lnTo>
                <a:lnTo>
                  <a:pt x="143" y="177"/>
                </a:lnTo>
                <a:lnTo>
                  <a:pt x="143" y="183"/>
                </a:lnTo>
                <a:lnTo>
                  <a:pt x="143" y="190"/>
                </a:lnTo>
                <a:lnTo>
                  <a:pt x="143" y="197"/>
                </a:lnTo>
                <a:lnTo>
                  <a:pt x="143" y="217"/>
                </a:lnTo>
                <a:lnTo>
                  <a:pt x="143" y="245"/>
                </a:lnTo>
                <a:lnTo>
                  <a:pt x="143" y="265"/>
                </a:lnTo>
                <a:lnTo>
                  <a:pt x="143" y="278"/>
                </a:lnTo>
                <a:lnTo>
                  <a:pt x="143" y="285"/>
                </a:lnTo>
                <a:lnTo>
                  <a:pt x="143" y="299"/>
                </a:lnTo>
                <a:lnTo>
                  <a:pt x="143" y="326"/>
                </a:lnTo>
                <a:lnTo>
                  <a:pt x="143" y="346"/>
                </a:lnTo>
                <a:lnTo>
                  <a:pt x="143" y="360"/>
                </a:lnTo>
                <a:lnTo>
                  <a:pt x="143" y="353"/>
                </a:lnTo>
                <a:lnTo>
                  <a:pt x="143" y="346"/>
                </a:lnTo>
                <a:lnTo>
                  <a:pt x="143" y="333"/>
                </a:lnTo>
                <a:lnTo>
                  <a:pt x="143" y="312"/>
                </a:lnTo>
                <a:lnTo>
                  <a:pt x="143" y="278"/>
                </a:lnTo>
                <a:lnTo>
                  <a:pt x="143" y="238"/>
                </a:lnTo>
                <a:lnTo>
                  <a:pt x="143" y="204"/>
                </a:lnTo>
                <a:lnTo>
                  <a:pt x="143" y="170"/>
                </a:lnTo>
                <a:lnTo>
                  <a:pt x="143" y="136"/>
                </a:lnTo>
                <a:lnTo>
                  <a:pt x="143" y="109"/>
                </a:lnTo>
                <a:lnTo>
                  <a:pt x="143" y="82"/>
                </a:lnTo>
                <a:lnTo>
                  <a:pt x="143" y="75"/>
                </a:lnTo>
                <a:lnTo>
                  <a:pt x="143" y="82"/>
                </a:lnTo>
                <a:lnTo>
                  <a:pt x="143" y="89"/>
                </a:lnTo>
                <a:lnTo>
                  <a:pt x="143" y="109"/>
                </a:lnTo>
                <a:lnTo>
                  <a:pt x="143" y="129"/>
                </a:lnTo>
                <a:lnTo>
                  <a:pt x="143" y="150"/>
                </a:lnTo>
                <a:lnTo>
                  <a:pt x="143" y="163"/>
                </a:lnTo>
                <a:lnTo>
                  <a:pt x="149" y="170"/>
                </a:lnTo>
                <a:lnTo>
                  <a:pt x="149" y="177"/>
                </a:lnTo>
                <a:lnTo>
                  <a:pt x="149" y="197"/>
                </a:lnTo>
                <a:lnTo>
                  <a:pt x="149" y="211"/>
                </a:lnTo>
                <a:lnTo>
                  <a:pt x="149" y="224"/>
                </a:lnTo>
                <a:lnTo>
                  <a:pt x="149" y="231"/>
                </a:lnTo>
                <a:lnTo>
                  <a:pt x="149" y="224"/>
                </a:lnTo>
                <a:lnTo>
                  <a:pt x="149" y="217"/>
                </a:lnTo>
                <a:lnTo>
                  <a:pt x="149" y="204"/>
                </a:lnTo>
                <a:lnTo>
                  <a:pt x="149" y="197"/>
                </a:lnTo>
                <a:lnTo>
                  <a:pt x="149" y="190"/>
                </a:lnTo>
                <a:lnTo>
                  <a:pt x="149" y="204"/>
                </a:lnTo>
                <a:lnTo>
                  <a:pt x="149" y="238"/>
                </a:lnTo>
                <a:lnTo>
                  <a:pt x="149" y="265"/>
                </a:lnTo>
                <a:lnTo>
                  <a:pt x="149" y="285"/>
                </a:lnTo>
                <a:lnTo>
                  <a:pt x="149" y="306"/>
                </a:lnTo>
                <a:lnTo>
                  <a:pt x="149" y="326"/>
                </a:lnTo>
                <a:lnTo>
                  <a:pt x="149" y="346"/>
                </a:lnTo>
                <a:lnTo>
                  <a:pt x="149" y="339"/>
                </a:lnTo>
                <a:lnTo>
                  <a:pt x="149" y="326"/>
                </a:lnTo>
                <a:lnTo>
                  <a:pt x="149" y="312"/>
                </a:lnTo>
                <a:lnTo>
                  <a:pt x="149" y="306"/>
                </a:lnTo>
                <a:lnTo>
                  <a:pt x="149" y="292"/>
                </a:lnTo>
                <a:lnTo>
                  <a:pt x="149" y="278"/>
                </a:lnTo>
                <a:lnTo>
                  <a:pt x="149" y="258"/>
                </a:lnTo>
                <a:lnTo>
                  <a:pt x="149" y="231"/>
                </a:lnTo>
                <a:lnTo>
                  <a:pt x="149" y="204"/>
                </a:lnTo>
                <a:lnTo>
                  <a:pt x="149" y="177"/>
                </a:lnTo>
                <a:lnTo>
                  <a:pt x="149" y="150"/>
                </a:lnTo>
                <a:lnTo>
                  <a:pt x="149" y="136"/>
                </a:lnTo>
                <a:lnTo>
                  <a:pt x="149" y="129"/>
                </a:lnTo>
                <a:lnTo>
                  <a:pt x="149" y="122"/>
                </a:lnTo>
                <a:lnTo>
                  <a:pt x="149" y="116"/>
                </a:lnTo>
                <a:lnTo>
                  <a:pt x="149" y="109"/>
                </a:lnTo>
                <a:lnTo>
                  <a:pt x="149" y="102"/>
                </a:lnTo>
                <a:lnTo>
                  <a:pt x="149" y="95"/>
                </a:lnTo>
                <a:lnTo>
                  <a:pt x="149" y="82"/>
                </a:lnTo>
                <a:lnTo>
                  <a:pt x="149" y="68"/>
                </a:lnTo>
                <a:lnTo>
                  <a:pt x="149" y="48"/>
                </a:lnTo>
                <a:lnTo>
                  <a:pt x="149" y="27"/>
                </a:lnTo>
                <a:lnTo>
                  <a:pt x="149" y="21"/>
                </a:lnTo>
                <a:lnTo>
                  <a:pt x="149" y="14"/>
                </a:lnTo>
                <a:lnTo>
                  <a:pt x="156" y="27"/>
                </a:lnTo>
                <a:lnTo>
                  <a:pt x="156" y="48"/>
                </a:lnTo>
                <a:lnTo>
                  <a:pt x="156" y="89"/>
                </a:lnTo>
                <a:lnTo>
                  <a:pt x="156" y="143"/>
                </a:lnTo>
                <a:lnTo>
                  <a:pt x="156" y="217"/>
                </a:lnTo>
                <a:lnTo>
                  <a:pt x="156" y="299"/>
                </a:lnTo>
                <a:lnTo>
                  <a:pt x="156" y="380"/>
                </a:lnTo>
                <a:lnTo>
                  <a:pt x="156" y="462"/>
                </a:lnTo>
                <a:lnTo>
                  <a:pt x="156" y="523"/>
                </a:lnTo>
                <a:lnTo>
                  <a:pt x="156" y="570"/>
                </a:lnTo>
                <a:lnTo>
                  <a:pt x="156" y="597"/>
                </a:lnTo>
                <a:lnTo>
                  <a:pt x="156" y="604"/>
                </a:lnTo>
                <a:lnTo>
                  <a:pt x="156" y="597"/>
                </a:lnTo>
                <a:lnTo>
                  <a:pt x="156" y="577"/>
                </a:lnTo>
                <a:lnTo>
                  <a:pt x="156" y="543"/>
                </a:lnTo>
                <a:lnTo>
                  <a:pt x="156" y="502"/>
                </a:lnTo>
                <a:lnTo>
                  <a:pt x="156" y="441"/>
                </a:lnTo>
                <a:lnTo>
                  <a:pt x="156" y="373"/>
                </a:lnTo>
                <a:lnTo>
                  <a:pt x="156" y="299"/>
                </a:lnTo>
                <a:lnTo>
                  <a:pt x="156" y="231"/>
                </a:lnTo>
                <a:lnTo>
                  <a:pt x="156" y="177"/>
                </a:lnTo>
                <a:lnTo>
                  <a:pt x="156" y="129"/>
                </a:lnTo>
                <a:lnTo>
                  <a:pt x="156" y="82"/>
                </a:lnTo>
                <a:lnTo>
                  <a:pt x="156" y="55"/>
                </a:lnTo>
                <a:lnTo>
                  <a:pt x="156" y="34"/>
                </a:lnTo>
                <a:lnTo>
                  <a:pt x="156" y="27"/>
                </a:lnTo>
                <a:lnTo>
                  <a:pt x="156" y="41"/>
                </a:lnTo>
                <a:lnTo>
                  <a:pt x="156" y="55"/>
                </a:lnTo>
                <a:lnTo>
                  <a:pt x="156" y="68"/>
                </a:lnTo>
                <a:lnTo>
                  <a:pt x="156" y="75"/>
                </a:lnTo>
                <a:lnTo>
                  <a:pt x="156" y="82"/>
                </a:lnTo>
                <a:lnTo>
                  <a:pt x="156" y="102"/>
                </a:lnTo>
                <a:lnTo>
                  <a:pt x="156" y="122"/>
                </a:lnTo>
                <a:lnTo>
                  <a:pt x="156" y="136"/>
                </a:lnTo>
                <a:lnTo>
                  <a:pt x="156" y="143"/>
                </a:lnTo>
                <a:lnTo>
                  <a:pt x="156" y="136"/>
                </a:lnTo>
                <a:lnTo>
                  <a:pt x="156" y="129"/>
                </a:lnTo>
                <a:lnTo>
                  <a:pt x="156" y="116"/>
                </a:lnTo>
                <a:lnTo>
                  <a:pt x="156" y="109"/>
                </a:lnTo>
                <a:lnTo>
                  <a:pt x="156" y="95"/>
                </a:lnTo>
                <a:lnTo>
                  <a:pt x="156" y="89"/>
                </a:lnTo>
                <a:lnTo>
                  <a:pt x="156" y="75"/>
                </a:lnTo>
                <a:lnTo>
                  <a:pt x="156" y="82"/>
                </a:lnTo>
                <a:lnTo>
                  <a:pt x="156" y="95"/>
                </a:lnTo>
                <a:lnTo>
                  <a:pt x="156" y="116"/>
                </a:lnTo>
                <a:lnTo>
                  <a:pt x="156" y="150"/>
                </a:lnTo>
                <a:lnTo>
                  <a:pt x="156" y="177"/>
                </a:lnTo>
                <a:lnTo>
                  <a:pt x="163" y="217"/>
                </a:lnTo>
                <a:lnTo>
                  <a:pt x="163" y="258"/>
                </a:lnTo>
                <a:lnTo>
                  <a:pt x="163" y="306"/>
                </a:lnTo>
                <a:lnTo>
                  <a:pt x="163" y="353"/>
                </a:lnTo>
                <a:lnTo>
                  <a:pt x="163" y="387"/>
                </a:lnTo>
                <a:lnTo>
                  <a:pt x="163" y="407"/>
                </a:lnTo>
                <a:lnTo>
                  <a:pt x="163" y="421"/>
                </a:lnTo>
                <a:lnTo>
                  <a:pt x="163" y="428"/>
                </a:lnTo>
                <a:lnTo>
                  <a:pt x="163" y="421"/>
                </a:lnTo>
                <a:lnTo>
                  <a:pt x="163" y="414"/>
                </a:lnTo>
                <a:lnTo>
                  <a:pt x="163" y="407"/>
                </a:lnTo>
                <a:lnTo>
                  <a:pt x="163" y="387"/>
                </a:lnTo>
                <a:lnTo>
                  <a:pt x="163" y="360"/>
                </a:lnTo>
                <a:lnTo>
                  <a:pt x="163" y="319"/>
                </a:lnTo>
                <a:lnTo>
                  <a:pt x="163" y="278"/>
                </a:lnTo>
                <a:lnTo>
                  <a:pt x="163" y="245"/>
                </a:lnTo>
                <a:lnTo>
                  <a:pt x="163" y="211"/>
                </a:lnTo>
                <a:lnTo>
                  <a:pt x="163" y="177"/>
                </a:lnTo>
                <a:lnTo>
                  <a:pt x="163" y="143"/>
                </a:lnTo>
                <a:lnTo>
                  <a:pt x="163" y="122"/>
                </a:lnTo>
                <a:lnTo>
                  <a:pt x="163" y="102"/>
                </a:lnTo>
              </a:path>
            </a:pathLst>
          </a:custGeom>
          <a:noFill/>
          <a:ln w="38100"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3" name="Freeform 67"/>
          <p:cNvSpPr>
            <a:spLocks/>
          </p:cNvSpPr>
          <p:nvPr/>
        </p:nvSpPr>
        <p:spPr bwMode="auto">
          <a:xfrm>
            <a:off x="4579938" y="1689101"/>
            <a:ext cx="479425" cy="1411288"/>
          </a:xfrm>
          <a:custGeom>
            <a:avLst/>
            <a:gdLst>
              <a:gd name="T0" fmla="*/ 0 w 170"/>
              <a:gd name="T1" fmla="*/ 299 h 720"/>
              <a:gd name="T2" fmla="*/ 7 w 170"/>
              <a:gd name="T3" fmla="*/ 265 h 720"/>
              <a:gd name="T4" fmla="*/ 7 w 170"/>
              <a:gd name="T5" fmla="*/ 218 h 720"/>
              <a:gd name="T6" fmla="*/ 14 w 170"/>
              <a:gd name="T7" fmla="*/ 150 h 720"/>
              <a:gd name="T8" fmla="*/ 14 w 170"/>
              <a:gd name="T9" fmla="*/ 224 h 720"/>
              <a:gd name="T10" fmla="*/ 14 w 170"/>
              <a:gd name="T11" fmla="*/ 367 h 720"/>
              <a:gd name="T12" fmla="*/ 20 w 170"/>
              <a:gd name="T13" fmla="*/ 245 h 720"/>
              <a:gd name="T14" fmla="*/ 20 w 170"/>
              <a:gd name="T15" fmla="*/ 326 h 720"/>
              <a:gd name="T16" fmla="*/ 27 w 170"/>
              <a:gd name="T17" fmla="*/ 346 h 720"/>
              <a:gd name="T18" fmla="*/ 27 w 170"/>
              <a:gd name="T19" fmla="*/ 285 h 720"/>
              <a:gd name="T20" fmla="*/ 34 w 170"/>
              <a:gd name="T21" fmla="*/ 258 h 720"/>
              <a:gd name="T22" fmla="*/ 34 w 170"/>
              <a:gd name="T23" fmla="*/ 265 h 720"/>
              <a:gd name="T24" fmla="*/ 41 w 170"/>
              <a:gd name="T25" fmla="*/ 380 h 720"/>
              <a:gd name="T26" fmla="*/ 41 w 170"/>
              <a:gd name="T27" fmla="*/ 123 h 720"/>
              <a:gd name="T28" fmla="*/ 41 w 170"/>
              <a:gd name="T29" fmla="*/ 367 h 720"/>
              <a:gd name="T30" fmla="*/ 48 w 170"/>
              <a:gd name="T31" fmla="*/ 258 h 720"/>
              <a:gd name="T32" fmla="*/ 48 w 170"/>
              <a:gd name="T33" fmla="*/ 285 h 720"/>
              <a:gd name="T34" fmla="*/ 54 w 170"/>
              <a:gd name="T35" fmla="*/ 163 h 720"/>
              <a:gd name="T36" fmla="*/ 54 w 170"/>
              <a:gd name="T37" fmla="*/ 251 h 720"/>
              <a:gd name="T38" fmla="*/ 61 w 170"/>
              <a:gd name="T39" fmla="*/ 360 h 720"/>
              <a:gd name="T40" fmla="*/ 61 w 170"/>
              <a:gd name="T41" fmla="*/ 82 h 720"/>
              <a:gd name="T42" fmla="*/ 61 w 170"/>
              <a:gd name="T43" fmla="*/ 360 h 720"/>
              <a:gd name="T44" fmla="*/ 68 w 170"/>
              <a:gd name="T45" fmla="*/ 143 h 720"/>
              <a:gd name="T46" fmla="*/ 68 w 170"/>
              <a:gd name="T47" fmla="*/ 231 h 720"/>
              <a:gd name="T48" fmla="*/ 68 w 170"/>
              <a:gd name="T49" fmla="*/ 346 h 720"/>
              <a:gd name="T50" fmla="*/ 75 w 170"/>
              <a:gd name="T51" fmla="*/ 238 h 720"/>
              <a:gd name="T52" fmla="*/ 75 w 170"/>
              <a:gd name="T53" fmla="*/ 313 h 720"/>
              <a:gd name="T54" fmla="*/ 82 w 170"/>
              <a:gd name="T55" fmla="*/ 129 h 720"/>
              <a:gd name="T56" fmla="*/ 82 w 170"/>
              <a:gd name="T57" fmla="*/ 713 h 720"/>
              <a:gd name="T58" fmla="*/ 82 w 170"/>
              <a:gd name="T59" fmla="*/ 48 h 720"/>
              <a:gd name="T60" fmla="*/ 88 w 170"/>
              <a:gd name="T61" fmla="*/ 306 h 720"/>
              <a:gd name="T62" fmla="*/ 88 w 170"/>
              <a:gd name="T63" fmla="*/ 285 h 720"/>
              <a:gd name="T64" fmla="*/ 95 w 170"/>
              <a:gd name="T65" fmla="*/ 245 h 720"/>
              <a:gd name="T66" fmla="*/ 95 w 170"/>
              <a:gd name="T67" fmla="*/ 346 h 720"/>
              <a:gd name="T68" fmla="*/ 102 w 170"/>
              <a:gd name="T69" fmla="*/ 251 h 720"/>
              <a:gd name="T70" fmla="*/ 102 w 170"/>
              <a:gd name="T71" fmla="*/ 394 h 720"/>
              <a:gd name="T72" fmla="*/ 109 w 170"/>
              <a:gd name="T73" fmla="*/ 306 h 720"/>
              <a:gd name="T74" fmla="*/ 109 w 170"/>
              <a:gd name="T75" fmla="*/ 184 h 720"/>
              <a:gd name="T76" fmla="*/ 109 w 170"/>
              <a:gd name="T77" fmla="*/ 421 h 720"/>
              <a:gd name="T78" fmla="*/ 116 w 170"/>
              <a:gd name="T79" fmla="*/ 204 h 720"/>
              <a:gd name="T80" fmla="*/ 116 w 170"/>
              <a:gd name="T81" fmla="*/ 333 h 720"/>
              <a:gd name="T82" fmla="*/ 122 w 170"/>
              <a:gd name="T83" fmla="*/ 231 h 720"/>
              <a:gd name="T84" fmla="*/ 122 w 170"/>
              <a:gd name="T85" fmla="*/ 469 h 720"/>
              <a:gd name="T86" fmla="*/ 122 w 170"/>
              <a:gd name="T87" fmla="*/ 177 h 720"/>
              <a:gd name="T88" fmla="*/ 129 w 170"/>
              <a:gd name="T89" fmla="*/ 204 h 720"/>
              <a:gd name="T90" fmla="*/ 129 w 170"/>
              <a:gd name="T91" fmla="*/ 299 h 720"/>
              <a:gd name="T92" fmla="*/ 136 w 170"/>
              <a:gd name="T93" fmla="*/ 265 h 720"/>
              <a:gd name="T94" fmla="*/ 136 w 170"/>
              <a:gd name="T95" fmla="*/ 313 h 720"/>
              <a:gd name="T96" fmla="*/ 136 w 170"/>
              <a:gd name="T97" fmla="*/ 163 h 720"/>
              <a:gd name="T98" fmla="*/ 143 w 170"/>
              <a:gd name="T99" fmla="*/ 380 h 720"/>
              <a:gd name="T100" fmla="*/ 143 w 170"/>
              <a:gd name="T101" fmla="*/ 204 h 720"/>
              <a:gd name="T102" fmla="*/ 150 w 170"/>
              <a:gd name="T103" fmla="*/ 319 h 720"/>
              <a:gd name="T104" fmla="*/ 150 w 170"/>
              <a:gd name="T105" fmla="*/ 353 h 720"/>
              <a:gd name="T106" fmla="*/ 156 w 170"/>
              <a:gd name="T107" fmla="*/ 170 h 720"/>
              <a:gd name="T108" fmla="*/ 156 w 170"/>
              <a:gd name="T109" fmla="*/ 157 h 720"/>
              <a:gd name="T110" fmla="*/ 156 w 170"/>
              <a:gd name="T111" fmla="*/ 353 h 720"/>
              <a:gd name="T112" fmla="*/ 163 w 170"/>
              <a:gd name="T113" fmla="*/ 251 h 720"/>
              <a:gd name="T114" fmla="*/ 163 w 170"/>
              <a:gd name="T115" fmla="*/ 251 h 720"/>
              <a:gd name="T116" fmla="*/ 170 w 170"/>
              <a:gd name="T117" fmla="*/ 129 h 720"/>
              <a:gd name="T118" fmla="*/ 170 w 170"/>
              <a:gd name="T119" fmla="*/ 536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720">
                <a:moveTo>
                  <a:pt x="0" y="170"/>
                </a:moveTo>
                <a:lnTo>
                  <a:pt x="0" y="163"/>
                </a:lnTo>
                <a:lnTo>
                  <a:pt x="0" y="157"/>
                </a:lnTo>
                <a:lnTo>
                  <a:pt x="0" y="150"/>
                </a:lnTo>
                <a:lnTo>
                  <a:pt x="0" y="129"/>
                </a:lnTo>
                <a:lnTo>
                  <a:pt x="0" y="123"/>
                </a:lnTo>
                <a:lnTo>
                  <a:pt x="0" y="136"/>
                </a:lnTo>
                <a:lnTo>
                  <a:pt x="0" y="157"/>
                </a:lnTo>
                <a:lnTo>
                  <a:pt x="0" y="184"/>
                </a:lnTo>
                <a:lnTo>
                  <a:pt x="0" y="204"/>
                </a:lnTo>
                <a:lnTo>
                  <a:pt x="0" y="224"/>
                </a:lnTo>
                <a:lnTo>
                  <a:pt x="0" y="238"/>
                </a:lnTo>
                <a:lnTo>
                  <a:pt x="0" y="251"/>
                </a:lnTo>
                <a:lnTo>
                  <a:pt x="0" y="258"/>
                </a:lnTo>
                <a:lnTo>
                  <a:pt x="0" y="265"/>
                </a:lnTo>
                <a:lnTo>
                  <a:pt x="0" y="279"/>
                </a:lnTo>
                <a:lnTo>
                  <a:pt x="0" y="299"/>
                </a:lnTo>
                <a:lnTo>
                  <a:pt x="0" y="313"/>
                </a:lnTo>
                <a:lnTo>
                  <a:pt x="0" y="326"/>
                </a:lnTo>
                <a:lnTo>
                  <a:pt x="0" y="333"/>
                </a:lnTo>
                <a:lnTo>
                  <a:pt x="0" y="340"/>
                </a:lnTo>
                <a:lnTo>
                  <a:pt x="0" y="333"/>
                </a:lnTo>
                <a:lnTo>
                  <a:pt x="0" y="319"/>
                </a:lnTo>
                <a:lnTo>
                  <a:pt x="0" y="313"/>
                </a:lnTo>
                <a:lnTo>
                  <a:pt x="0" y="306"/>
                </a:lnTo>
                <a:lnTo>
                  <a:pt x="7" y="313"/>
                </a:lnTo>
                <a:lnTo>
                  <a:pt x="7" y="306"/>
                </a:lnTo>
                <a:lnTo>
                  <a:pt x="7" y="299"/>
                </a:lnTo>
                <a:lnTo>
                  <a:pt x="7" y="292"/>
                </a:lnTo>
                <a:lnTo>
                  <a:pt x="7" y="285"/>
                </a:lnTo>
                <a:lnTo>
                  <a:pt x="7" y="279"/>
                </a:lnTo>
                <a:lnTo>
                  <a:pt x="7" y="285"/>
                </a:lnTo>
                <a:lnTo>
                  <a:pt x="7" y="279"/>
                </a:lnTo>
                <a:lnTo>
                  <a:pt x="7" y="265"/>
                </a:lnTo>
                <a:lnTo>
                  <a:pt x="7" y="258"/>
                </a:lnTo>
                <a:lnTo>
                  <a:pt x="7" y="265"/>
                </a:lnTo>
                <a:lnTo>
                  <a:pt x="7" y="272"/>
                </a:lnTo>
                <a:lnTo>
                  <a:pt x="7" y="279"/>
                </a:lnTo>
                <a:lnTo>
                  <a:pt x="7" y="285"/>
                </a:lnTo>
                <a:lnTo>
                  <a:pt x="7" y="292"/>
                </a:lnTo>
                <a:lnTo>
                  <a:pt x="7" y="285"/>
                </a:lnTo>
                <a:lnTo>
                  <a:pt x="7" y="279"/>
                </a:lnTo>
                <a:lnTo>
                  <a:pt x="7" y="265"/>
                </a:lnTo>
                <a:lnTo>
                  <a:pt x="7" y="251"/>
                </a:lnTo>
                <a:lnTo>
                  <a:pt x="7" y="245"/>
                </a:lnTo>
                <a:lnTo>
                  <a:pt x="7" y="231"/>
                </a:lnTo>
                <a:lnTo>
                  <a:pt x="7" y="204"/>
                </a:lnTo>
                <a:lnTo>
                  <a:pt x="7" y="190"/>
                </a:lnTo>
                <a:lnTo>
                  <a:pt x="7" y="184"/>
                </a:lnTo>
                <a:lnTo>
                  <a:pt x="7" y="197"/>
                </a:lnTo>
                <a:lnTo>
                  <a:pt x="7" y="218"/>
                </a:lnTo>
                <a:lnTo>
                  <a:pt x="7" y="245"/>
                </a:lnTo>
                <a:lnTo>
                  <a:pt x="7" y="272"/>
                </a:lnTo>
                <a:lnTo>
                  <a:pt x="7" y="306"/>
                </a:lnTo>
                <a:lnTo>
                  <a:pt x="7" y="333"/>
                </a:lnTo>
                <a:lnTo>
                  <a:pt x="7" y="360"/>
                </a:lnTo>
                <a:lnTo>
                  <a:pt x="7" y="380"/>
                </a:lnTo>
                <a:lnTo>
                  <a:pt x="7" y="401"/>
                </a:lnTo>
                <a:lnTo>
                  <a:pt x="7" y="414"/>
                </a:lnTo>
                <a:lnTo>
                  <a:pt x="7" y="407"/>
                </a:lnTo>
                <a:lnTo>
                  <a:pt x="7" y="387"/>
                </a:lnTo>
                <a:lnTo>
                  <a:pt x="7" y="346"/>
                </a:lnTo>
                <a:lnTo>
                  <a:pt x="7" y="292"/>
                </a:lnTo>
                <a:lnTo>
                  <a:pt x="7" y="238"/>
                </a:lnTo>
                <a:lnTo>
                  <a:pt x="14" y="184"/>
                </a:lnTo>
                <a:lnTo>
                  <a:pt x="14" y="157"/>
                </a:lnTo>
                <a:lnTo>
                  <a:pt x="14" y="143"/>
                </a:lnTo>
                <a:lnTo>
                  <a:pt x="14" y="150"/>
                </a:lnTo>
                <a:lnTo>
                  <a:pt x="14" y="170"/>
                </a:lnTo>
                <a:lnTo>
                  <a:pt x="14" y="190"/>
                </a:lnTo>
                <a:lnTo>
                  <a:pt x="14" y="204"/>
                </a:lnTo>
                <a:lnTo>
                  <a:pt x="14" y="224"/>
                </a:lnTo>
                <a:lnTo>
                  <a:pt x="14" y="251"/>
                </a:lnTo>
                <a:lnTo>
                  <a:pt x="14" y="279"/>
                </a:lnTo>
                <a:lnTo>
                  <a:pt x="14" y="313"/>
                </a:lnTo>
                <a:lnTo>
                  <a:pt x="14" y="333"/>
                </a:lnTo>
                <a:lnTo>
                  <a:pt x="14" y="340"/>
                </a:lnTo>
                <a:lnTo>
                  <a:pt x="14" y="353"/>
                </a:lnTo>
                <a:lnTo>
                  <a:pt x="14" y="360"/>
                </a:lnTo>
                <a:lnTo>
                  <a:pt x="14" y="353"/>
                </a:lnTo>
                <a:lnTo>
                  <a:pt x="14" y="340"/>
                </a:lnTo>
                <a:lnTo>
                  <a:pt x="14" y="319"/>
                </a:lnTo>
                <a:lnTo>
                  <a:pt x="14" y="292"/>
                </a:lnTo>
                <a:lnTo>
                  <a:pt x="14" y="265"/>
                </a:lnTo>
                <a:lnTo>
                  <a:pt x="14" y="224"/>
                </a:lnTo>
                <a:lnTo>
                  <a:pt x="14" y="190"/>
                </a:lnTo>
                <a:lnTo>
                  <a:pt x="14" y="157"/>
                </a:lnTo>
                <a:lnTo>
                  <a:pt x="14" y="136"/>
                </a:lnTo>
                <a:lnTo>
                  <a:pt x="14" y="123"/>
                </a:lnTo>
                <a:lnTo>
                  <a:pt x="14" y="129"/>
                </a:lnTo>
                <a:lnTo>
                  <a:pt x="14" y="136"/>
                </a:lnTo>
                <a:lnTo>
                  <a:pt x="14" y="143"/>
                </a:lnTo>
                <a:lnTo>
                  <a:pt x="14" y="150"/>
                </a:lnTo>
                <a:lnTo>
                  <a:pt x="14" y="170"/>
                </a:lnTo>
                <a:lnTo>
                  <a:pt x="14" y="197"/>
                </a:lnTo>
                <a:lnTo>
                  <a:pt x="14" y="238"/>
                </a:lnTo>
                <a:lnTo>
                  <a:pt x="14" y="272"/>
                </a:lnTo>
                <a:lnTo>
                  <a:pt x="14" y="299"/>
                </a:lnTo>
                <a:lnTo>
                  <a:pt x="14" y="313"/>
                </a:lnTo>
                <a:lnTo>
                  <a:pt x="14" y="333"/>
                </a:lnTo>
                <a:lnTo>
                  <a:pt x="14" y="353"/>
                </a:lnTo>
                <a:lnTo>
                  <a:pt x="14" y="367"/>
                </a:lnTo>
                <a:lnTo>
                  <a:pt x="14" y="374"/>
                </a:lnTo>
                <a:lnTo>
                  <a:pt x="14" y="380"/>
                </a:lnTo>
                <a:lnTo>
                  <a:pt x="14" y="374"/>
                </a:lnTo>
                <a:lnTo>
                  <a:pt x="20" y="360"/>
                </a:lnTo>
                <a:lnTo>
                  <a:pt x="20" y="340"/>
                </a:lnTo>
                <a:lnTo>
                  <a:pt x="20" y="333"/>
                </a:lnTo>
                <a:lnTo>
                  <a:pt x="20" y="326"/>
                </a:lnTo>
                <a:lnTo>
                  <a:pt x="20" y="306"/>
                </a:lnTo>
                <a:lnTo>
                  <a:pt x="20" y="285"/>
                </a:lnTo>
                <a:lnTo>
                  <a:pt x="20" y="265"/>
                </a:lnTo>
                <a:lnTo>
                  <a:pt x="20" y="258"/>
                </a:lnTo>
                <a:lnTo>
                  <a:pt x="20" y="265"/>
                </a:lnTo>
                <a:lnTo>
                  <a:pt x="20" y="251"/>
                </a:lnTo>
                <a:lnTo>
                  <a:pt x="20" y="245"/>
                </a:lnTo>
                <a:lnTo>
                  <a:pt x="20" y="238"/>
                </a:lnTo>
                <a:lnTo>
                  <a:pt x="20" y="231"/>
                </a:lnTo>
                <a:lnTo>
                  <a:pt x="20" y="245"/>
                </a:lnTo>
                <a:lnTo>
                  <a:pt x="20" y="251"/>
                </a:lnTo>
                <a:lnTo>
                  <a:pt x="20" y="272"/>
                </a:lnTo>
                <a:lnTo>
                  <a:pt x="20" y="285"/>
                </a:lnTo>
                <a:lnTo>
                  <a:pt x="20" y="292"/>
                </a:lnTo>
                <a:lnTo>
                  <a:pt x="20" y="279"/>
                </a:lnTo>
                <a:lnTo>
                  <a:pt x="20" y="265"/>
                </a:lnTo>
                <a:lnTo>
                  <a:pt x="20" y="251"/>
                </a:lnTo>
                <a:lnTo>
                  <a:pt x="20" y="238"/>
                </a:lnTo>
                <a:lnTo>
                  <a:pt x="20" y="224"/>
                </a:lnTo>
                <a:lnTo>
                  <a:pt x="20" y="218"/>
                </a:lnTo>
                <a:lnTo>
                  <a:pt x="20" y="224"/>
                </a:lnTo>
                <a:lnTo>
                  <a:pt x="20" y="231"/>
                </a:lnTo>
                <a:lnTo>
                  <a:pt x="20" y="238"/>
                </a:lnTo>
                <a:lnTo>
                  <a:pt x="20" y="251"/>
                </a:lnTo>
                <a:lnTo>
                  <a:pt x="20" y="279"/>
                </a:lnTo>
                <a:lnTo>
                  <a:pt x="20" y="306"/>
                </a:lnTo>
                <a:lnTo>
                  <a:pt x="20" y="326"/>
                </a:lnTo>
                <a:lnTo>
                  <a:pt x="20" y="313"/>
                </a:lnTo>
                <a:lnTo>
                  <a:pt x="20" y="306"/>
                </a:lnTo>
                <a:lnTo>
                  <a:pt x="20" y="299"/>
                </a:lnTo>
                <a:lnTo>
                  <a:pt x="20" y="292"/>
                </a:lnTo>
                <a:lnTo>
                  <a:pt x="27" y="285"/>
                </a:lnTo>
                <a:lnTo>
                  <a:pt x="27" y="279"/>
                </a:lnTo>
                <a:lnTo>
                  <a:pt x="27" y="285"/>
                </a:lnTo>
                <a:lnTo>
                  <a:pt x="27" y="292"/>
                </a:lnTo>
                <a:lnTo>
                  <a:pt x="27" y="306"/>
                </a:lnTo>
                <a:lnTo>
                  <a:pt x="27" y="319"/>
                </a:lnTo>
                <a:lnTo>
                  <a:pt x="27" y="333"/>
                </a:lnTo>
                <a:lnTo>
                  <a:pt x="27" y="340"/>
                </a:lnTo>
                <a:lnTo>
                  <a:pt x="27" y="346"/>
                </a:lnTo>
                <a:lnTo>
                  <a:pt x="27" y="353"/>
                </a:lnTo>
                <a:lnTo>
                  <a:pt x="27" y="360"/>
                </a:lnTo>
                <a:lnTo>
                  <a:pt x="27" y="353"/>
                </a:lnTo>
                <a:lnTo>
                  <a:pt x="27" y="346"/>
                </a:lnTo>
                <a:lnTo>
                  <a:pt x="27" y="319"/>
                </a:lnTo>
                <a:lnTo>
                  <a:pt x="27" y="279"/>
                </a:lnTo>
                <a:lnTo>
                  <a:pt x="27" y="231"/>
                </a:lnTo>
                <a:lnTo>
                  <a:pt x="27" y="197"/>
                </a:lnTo>
                <a:lnTo>
                  <a:pt x="27" y="170"/>
                </a:lnTo>
                <a:lnTo>
                  <a:pt x="27" y="150"/>
                </a:lnTo>
                <a:lnTo>
                  <a:pt x="27" y="136"/>
                </a:lnTo>
                <a:lnTo>
                  <a:pt x="27" y="143"/>
                </a:lnTo>
                <a:lnTo>
                  <a:pt x="27" y="157"/>
                </a:lnTo>
                <a:lnTo>
                  <a:pt x="27" y="170"/>
                </a:lnTo>
                <a:lnTo>
                  <a:pt x="27" y="177"/>
                </a:lnTo>
                <a:lnTo>
                  <a:pt x="27" y="190"/>
                </a:lnTo>
                <a:lnTo>
                  <a:pt x="27" y="211"/>
                </a:lnTo>
                <a:lnTo>
                  <a:pt x="27" y="218"/>
                </a:lnTo>
                <a:lnTo>
                  <a:pt x="27" y="231"/>
                </a:lnTo>
                <a:lnTo>
                  <a:pt x="27" y="251"/>
                </a:lnTo>
                <a:lnTo>
                  <a:pt x="27" y="285"/>
                </a:lnTo>
                <a:lnTo>
                  <a:pt x="27" y="319"/>
                </a:lnTo>
                <a:lnTo>
                  <a:pt x="27" y="353"/>
                </a:lnTo>
                <a:lnTo>
                  <a:pt x="27" y="380"/>
                </a:lnTo>
                <a:lnTo>
                  <a:pt x="27" y="401"/>
                </a:lnTo>
                <a:lnTo>
                  <a:pt x="27" y="407"/>
                </a:lnTo>
                <a:lnTo>
                  <a:pt x="27" y="401"/>
                </a:lnTo>
                <a:lnTo>
                  <a:pt x="27" y="394"/>
                </a:lnTo>
                <a:lnTo>
                  <a:pt x="27" y="374"/>
                </a:lnTo>
                <a:lnTo>
                  <a:pt x="27" y="346"/>
                </a:lnTo>
                <a:lnTo>
                  <a:pt x="27" y="313"/>
                </a:lnTo>
                <a:lnTo>
                  <a:pt x="27" y="292"/>
                </a:lnTo>
                <a:lnTo>
                  <a:pt x="27" y="272"/>
                </a:lnTo>
                <a:lnTo>
                  <a:pt x="27" y="251"/>
                </a:lnTo>
                <a:lnTo>
                  <a:pt x="27" y="238"/>
                </a:lnTo>
                <a:lnTo>
                  <a:pt x="34" y="245"/>
                </a:lnTo>
                <a:lnTo>
                  <a:pt x="34" y="251"/>
                </a:lnTo>
                <a:lnTo>
                  <a:pt x="34" y="258"/>
                </a:lnTo>
                <a:lnTo>
                  <a:pt x="34" y="251"/>
                </a:lnTo>
                <a:lnTo>
                  <a:pt x="34" y="238"/>
                </a:lnTo>
                <a:lnTo>
                  <a:pt x="34" y="245"/>
                </a:lnTo>
                <a:lnTo>
                  <a:pt x="34" y="251"/>
                </a:lnTo>
                <a:lnTo>
                  <a:pt x="34" y="245"/>
                </a:lnTo>
                <a:lnTo>
                  <a:pt x="34" y="251"/>
                </a:lnTo>
                <a:lnTo>
                  <a:pt x="34" y="258"/>
                </a:lnTo>
                <a:lnTo>
                  <a:pt x="34" y="265"/>
                </a:lnTo>
                <a:lnTo>
                  <a:pt x="34" y="272"/>
                </a:lnTo>
                <a:lnTo>
                  <a:pt x="34" y="279"/>
                </a:lnTo>
                <a:lnTo>
                  <a:pt x="34" y="285"/>
                </a:lnTo>
                <a:lnTo>
                  <a:pt x="34" y="292"/>
                </a:lnTo>
                <a:lnTo>
                  <a:pt x="34" y="285"/>
                </a:lnTo>
                <a:lnTo>
                  <a:pt x="34" y="272"/>
                </a:lnTo>
                <a:lnTo>
                  <a:pt x="34" y="265"/>
                </a:lnTo>
                <a:lnTo>
                  <a:pt x="34" y="258"/>
                </a:lnTo>
                <a:lnTo>
                  <a:pt x="34" y="265"/>
                </a:lnTo>
                <a:lnTo>
                  <a:pt x="34" y="272"/>
                </a:lnTo>
                <a:lnTo>
                  <a:pt x="34" y="258"/>
                </a:lnTo>
                <a:lnTo>
                  <a:pt x="34" y="251"/>
                </a:lnTo>
                <a:lnTo>
                  <a:pt x="34" y="245"/>
                </a:lnTo>
                <a:lnTo>
                  <a:pt x="34" y="238"/>
                </a:lnTo>
                <a:lnTo>
                  <a:pt x="34" y="231"/>
                </a:lnTo>
                <a:lnTo>
                  <a:pt x="34" y="224"/>
                </a:lnTo>
                <a:lnTo>
                  <a:pt x="34" y="211"/>
                </a:lnTo>
                <a:lnTo>
                  <a:pt x="34" y="197"/>
                </a:lnTo>
                <a:lnTo>
                  <a:pt x="34" y="190"/>
                </a:lnTo>
                <a:lnTo>
                  <a:pt x="34" y="197"/>
                </a:lnTo>
                <a:lnTo>
                  <a:pt x="34" y="211"/>
                </a:lnTo>
                <a:lnTo>
                  <a:pt x="41" y="231"/>
                </a:lnTo>
                <a:lnTo>
                  <a:pt x="41" y="265"/>
                </a:lnTo>
                <a:lnTo>
                  <a:pt x="41" y="306"/>
                </a:lnTo>
                <a:lnTo>
                  <a:pt x="41" y="346"/>
                </a:lnTo>
                <a:lnTo>
                  <a:pt x="41" y="380"/>
                </a:lnTo>
                <a:lnTo>
                  <a:pt x="41" y="407"/>
                </a:lnTo>
                <a:lnTo>
                  <a:pt x="41" y="428"/>
                </a:lnTo>
                <a:lnTo>
                  <a:pt x="41" y="455"/>
                </a:lnTo>
                <a:lnTo>
                  <a:pt x="41" y="475"/>
                </a:lnTo>
                <a:lnTo>
                  <a:pt x="41" y="496"/>
                </a:lnTo>
                <a:lnTo>
                  <a:pt x="41" y="475"/>
                </a:lnTo>
                <a:lnTo>
                  <a:pt x="41" y="455"/>
                </a:lnTo>
                <a:lnTo>
                  <a:pt x="41" y="421"/>
                </a:lnTo>
                <a:lnTo>
                  <a:pt x="41" y="387"/>
                </a:lnTo>
                <a:lnTo>
                  <a:pt x="41" y="346"/>
                </a:lnTo>
                <a:lnTo>
                  <a:pt x="41" y="306"/>
                </a:lnTo>
                <a:lnTo>
                  <a:pt x="41" y="265"/>
                </a:lnTo>
                <a:lnTo>
                  <a:pt x="41" y="231"/>
                </a:lnTo>
                <a:lnTo>
                  <a:pt x="41" y="204"/>
                </a:lnTo>
                <a:lnTo>
                  <a:pt x="41" y="170"/>
                </a:lnTo>
                <a:lnTo>
                  <a:pt x="41" y="143"/>
                </a:lnTo>
                <a:lnTo>
                  <a:pt x="41" y="123"/>
                </a:lnTo>
                <a:lnTo>
                  <a:pt x="41" y="116"/>
                </a:lnTo>
                <a:lnTo>
                  <a:pt x="41" y="109"/>
                </a:lnTo>
                <a:lnTo>
                  <a:pt x="41" y="102"/>
                </a:lnTo>
                <a:lnTo>
                  <a:pt x="41" y="109"/>
                </a:lnTo>
                <a:lnTo>
                  <a:pt x="41" y="123"/>
                </a:lnTo>
                <a:lnTo>
                  <a:pt x="41" y="150"/>
                </a:lnTo>
                <a:lnTo>
                  <a:pt x="41" y="177"/>
                </a:lnTo>
                <a:lnTo>
                  <a:pt x="41" y="197"/>
                </a:lnTo>
                <a:lnTo>
                  <a:pt x="41" y="218"/>
                </a:lnTo>
                <a:lnTo>
                  <a:pt x="41" y="251"/>
                </a:lnTo>
                <a:lnTo>
                  <a:pt x="41" y="285"/>
                </a:lnTo>
                <a:lnTo>
                  <a:pt x="41" y="326"/>
                </a:lnTo>
                <a:lnTo>
                  <a:pt x="41" y="360"/>
                </a:lnTo>
                <a:lnTo>
                  <a:pt x="41" y="374"/>
                </a:lnTo>
                <a:lnTo>
                  <a:pt x="41" y="380"/>
                </a:lnTo>
                <a:lnTo>
                  <a:pt x="41" y="374"/>
                </a:lnTo>
                <a:lnTo>
                  <a:pt x="41" y="367"/>
                </a:lnTo>
                <a:lnTo>
                  <a:pt x="41" y="346"/>
                </a:lnTo>
                <a:lnTo>
                  <a:pt x="41" y="319"/>
                </a:lnTo>
                <a:lnTo>
                  <a:pt x="41" y="306"/>
                </a:lnTo>
                <a:lnTo>
                  <a:pt x="48" y="299"/>
                </a:lnTo>
                <a:lnTo>
                  <a:pt x="48" y="306"/>
                </a:lnTo>
                <a:lnTo>
                  <a:pt x="48" y="299"/>
                </a:lnTo>
                <a:lnTo>
                  <a:pt x="48" y="285"/>
                </a:lnTo>
                <a:lnTo>
                  <a:pt x="48" y="279"/>
                </a:lnTo>
                <a:lnTo>
                  <a:pt x="48" y="272"/>
                </a:lnTo>
                <a:lnTo>
                  <a:pt x="48" y="279"/>
                </a:lnTo>
                <a:lnTo>
                  <a:pt x="48" y="285"/>
                </a:lnTo>
                <a:lnTo>
                  <a:pt x="48" y="279"/>
                </a:lnTo>
                <a:lnTo>
                  <a:pt x="48" y="272"/>
                </a:lnTo>
                <a:lnTo>
                  <a:pt x="48" y="279"/>
                </a:lnTo>
                <a:lnTo>
                  <a:pt x="48" y="272"/>
                </a:lnTo>
                <a:lnTo>
                  <a:pt x="48" y="265"/>
                </a:lnTo>
                <a:lnTo>
                  <a:pt x="48" y="258"/>
                </a:lnTo>
                <a:lnTo>
                  <a:pt x="48" y="251"/>
                </a:lnTo>
                <a:lnTo>
                  <a:pt x="48" y="245"/>
                </a:lnTo>
                <a:lnTo>
                  <a:pt x="48" y="224"/>
                </a:lnTo>
                <a:lnTo>
                  <a:pt x="48" y="204"/>
                </a:lnTo>
                <a:lnTo>
                  <a:pt x="48" y="184"/>
                </a:lnTo>
                <a:lnTo>
                  <a:pt x="48" y="177"/>
                </a:lnTo>
                <a:lnTo>
                  <a:pt x="48" y="163"/>
                </a:lnTo>
                <a:lnTo>
                  <a:pt x="48" y="157"/>
                </a:lnTo>
                <a:lnTo>
                  <a:pt x="48" y="143"/>
                </a:lnTo>
                <a:lnTo>
                  <a:pt x="48" y="129"/>
                </a:lnTo>
                <a:lnTo>
                  <a:pt x="48" y="123"/>
                </a:lnTo>
                <a:lnTo>
                  <a:pt x="48" y="116"/>
                </a:lnTo>
                <a:lnTo>
                  <a:pt x="48" y="123"/>
                </a:lnTo>
                <a:lnTo>
                  <a:pt x="48" y="143"/>
                </a:lnTo>
                <a:lnTo>
                  <a:pt x="48" y="177"/>
                </a:lnTo>
                <a:lnTo>
                  <a:pt x="48" y="224"/>
                </a:lnTo>
                <a:lnTo>
                  <a:pt x="48" y="285"/>
                </a:lnTo>
                <a:lnTo>
                  <a:pt x="48" y="367"/>
                </a:lnTo>
                <a:lnTo>
                  <a:pt x="48" y="441"/>
                </a:lnTo>
                <a:lnTo>
                  <a:pt x="48" y="509"/>
                </a:lnTo>
                <a:lnTo>
                  <a:pt x="48" y="550"/>
                </a:lnTo>
                <a:lnTo>
                  <a:pt x="48" y="570"/>
                </a:lnTo>
                <a:lnTo>
                  <a:pt x="48" y="591"/>
                </a:lnTo>
                <a:lnTo>
                  <a:pt x="48" y="611"/>
                </a:lnTo>
                <a:lnTo>
                  <a:pt x="48" y="625"/>
                </a:lnTo>
                <a:lnTo>
                  <a:pt x="48" y="604"/>
                </a:lnTo>
                <a:lnTo>
                  <a:pt x="48" y="564"/>
                </a:lnTo>
                <a:lnTo>
                  <a:pt x="54" y="502"/>
                </a:lnTo>
                <a:lnTo>
                  <a:pt x="54" y="435"/>
                </a:lnTo>
                <a:lnTo>
                  <a:pt x="54" y="360"/>
                </a:lnTo>
                <a:lnTo>
                  <a:pt x="54" y="299"/>
                </a:lnTo>
                <a:lnTo>
                  <a:pt x="54" y="245"/>
                </a:lnTo>
                <a:lnTo>
                  <a:pt x="54" y="197"/>
                </a:lnTo>
                <a:lnTo>
                  <a:pt x="54" y="163"/>
                </a:lnTo>
                <a:lnTo>
                  <a:pt x="54" y="143"/>
                </a:lnTo>
                <a:lnTo>
                  <a:pt x="54" y="157"/>
                </a:lnTo>
                <a:lnTo>
                  <a:pt x="54" y="170"/>
                </a:lnTo>
                <a:lnTo>
                  <a:pt x="54" y="184"/>
                </a:lnTo>
                <a:lnTo>
                  <a:pt x="54" y="177"/>
                </a:lnTo>
                <a:lnTo>
                  <a:pt x="54" y="170"/>
                </a:lnTo>
                <a:lnTo>
                  <a:pt x="54" y="177"/>
                </a:lnTo>
                <a:lnTo>
                  <a:pt x="54" y="184"/>
                </a:lnTo>
                <a:lnTo>
                  <a:pt x="54" y="190"/>
                </a:lnTo>
                <a:lnTo>
                  <a:pt x="54" y="197"/>
                </a:lnTo>
                <a:lnTo>
                  <a:pt x="54" y="211"/>
                </a:lnTo>
                <a:lnTo>
                  <a:pt x="54" y="224"/>
                </a:lnTo>
                <a:lnTo>
                  <a:pt x="54" y="238"/>
                </a:lnTo>
                <a:lnTo>
                  <a:pt x="54" y="231"/>
                </a:lnTo>
                <a:lnTo>
                  <a:pt x="54" y="238"/>
                </a:lnTo>
                <a:lnTo>
                  <a:pt x="54" y="245"/>
                </a:lnTo>
                <a:lnTo>
                  <a:pt x="54" y="251"/>
                </a:lnTo>
                <a:lnTo>
                  <a:pt x="54" y="265"/>
                </a:lnTo>
                <a:lnTo>
                  <a:pt x="54" y="285"/>
                </a:lnTo>
                <a:lnTo>
                  <a:pt x="54" y="306"/>
                </a:lnTo>
                <a:lnTo>
                  <a:pt x="54" y="319"/>
                </a:lnTo>
                <a:lnTo>
                  <a:pt x="54" y="313"/>
                </a:lnTo>
                <a:lnTo>
                  <a:pt x="54" y="319"/>
                </a:lnTo>
                <a:lnTo>
                  <a:pt x="54" y="313"/>
                </a:lnTo>
                <a:lnTo>
                  <a:pt x="54" y="306"/>
                </a:lnTo>
                <a:lnTo>
                  <a:pt x="54" y="299"/>
                </a:lnTo>
                <a:lnTo>
                  <a:pt x="54" y="306"/>
                </a:lnTo>
                <a:lnTo>
                  <a:pt x="54" y="313"/>
                </a:lnTo>
                <a:lnTo>
                  <a:pt x="54" y="319"/>
                </a:lnTo>
                <a:lnTo>
                  <a:pt x="54" y="326"/>
                </a:lnTo>
                <a:lnTo>
                  <a:pt x="54" y="333"/>
                </a:lnTo>
                <a:lnTo>
                  <a:pt x="54" y="340"/>
                </a:lnTo>
                <a:lnTo>
                  <a:pt x="54" y="346"/>
                </a:lnTo>
                <a:lnTo>
                  <a:pt x="61" y="360"/>
                </a:lnTo>
                <a:lnTo>
                  <a:pt x="61" y="367"/>
                </a:lnTo>
                <a:lnTo>
                  <a:pt x="61" y="374"/>
                </a:lnTo>
                <a:lnTo>
                  <a:pt x="61" y="380"/>
                </a:lnTo>
                <a:lnTo>
                  <a:pt x="61" y="374"/>
                </a:lnTo>
                <a:lnTo>
                  <a:pt x="61" y="367"/>
                </a:lnTo>
                <a:lnTo>
                  <a:pt x="61" y="353"/>
                </a:lnTo>
                <a:lnTo>
                  <a:pt x="61" y="340"/>
                </a:lnTo>
                <a:lnTo>
                  <a:pt x="61" y="313"/>
                </a:lnTo>
                <a:lnTo>
                  <a:pt x="61" y="292"/>
                </a:lnTo>
                <a:lnTo>
                  <a:pt x="61" y="272"/>
                </a:lnTo>
                <a:lnTo>
                  <a:pt x="61" y="251"/>
                </a:lnTo>
                <a:lnTo>
                  <a:pt x="61" y="231"/>
                </a:lnTo>
                <a:lnTo>
                  <a:pt x="61" y="190"/>
                </a:lnTo>
                <a:lnTo>
                  <a:pt x="61" y="143"/>
                </a:lnTo>
                <a:lnTo>
                  <a:pt x="61" y="109"/>
                </a:lnTo>
                <a:lnTo>
                  <a:pt x="61" y="89"/>
                </a:lnTo>
                <a:lnTo>
                  <a:pt x="61" y="82"/>
                </a:lnTo>
                <a:lnTo>
                  <a:pt x="61" y="95"/>
                </a:lnTo>
                <a:lnTo>
                  <a:pt x="61" y="116"/>
                </a:lnTo>
                <a:lnTo>
                  <a:pt x="61" y="150"/>
                </a:lnTo>
                <a:lnTo>
                  <a:pt x="61" y="184"/>
                </a:lnTo>
                <a:lnTo>
                  <a:pt x="61" y="218"/>
                </a:lnTo>
                <a:lnTo>
                  <a:pt x="61" y="251"/>
                </a:lnTo>
                <a:lnTo>
                  <a:pt x="61" y="292"/>
                </a:lnTo>
                <a:lnTo>
                  <a:pt x="61" y="333"/>
                </a:lnTo>
                <a:lnTo>
                  <a:pt x="61" y="360"/>
                </a:lnTo>
                <a:lnTo>
                  <a:pt x="61" y="374"/>
                </a:lnTo>
                <a:lnTo>
                  <a:pt x="61" y="367"/>
                </a:lnTo>
                <a:lnTo>
                  <a:pt x="61" y="346"/>
                </a:lnTo>
                <a:lnTo>
                  <a:pt x="61" y="333"/>
                </a:lnTo>
                <a:lnTo>
                  <a:pt x="61" y="326"/>
                </a:lnTo>
                <a:lnTo>
                  <a:pt x="61" y="333"/>
                </a:lnTo>
                <a:lnTo>
                  <a:pt x="61" y="346"/>
                </a:lnTo>
                <a:lnTo>
                  <a:pt x="61" y="360"/>
                </a:lnTo>
                <a:lnTo>
                  <a:pt x="61" y="374"/>
                </a:lnTo>
                <a:lnTo>
                  <a:pt x="61" y="387"/>
                </a:lnTo>
                <a:lnTo>
                  <a:pt x="61" y="407"/>
                </a:lnTo>
                <a:lnTo>
                  <a:pt x="61" y="441"/>
                </a:lnTo>
                <a:lnTo>
                  <a:pt x="61" y="469"/>
                </a:lnTo>
                <a:lnTo>
                  <a:pt x="61" y="489"/>
                </a:lnTo>
                <a:lnTo>
                  <a:pt x="61" y="496"/>
                </a:lnTo>
                <a:lnTo>
                  <a:pt x="61" y="489"/>
                </a:lnTo>
                <a:lnTo>
                  <a:pt x="61" y="462"/>
                </a:lnTo>
                <a:lnTo>
                  <a:pt x="61" y="421"/>
                </a:lnTo>
                <a:lnTo>
                  <a:pt x="68" y="360"/>
                </a:lnTo>
                <a:lnTo>
                  <a:pt x="68" y="299"/>
                </a:lnTo>
                <a:lnTo>
                  <a:pt x="68" y="251"/>
                </a:lnTo>
                <a:lnTo>
                  <a:pt x="68" y="218"/>
                </a:lnTo>
                <a:lnTo>
                  <a:pt x="68" y="190"/>
                </a:lnTo>
                <a:lnTo>
                  <a:pt x="68" y="163"/>
                </a:lnTo>
                <a:lnTo>
                  <a:pt x="68" y="143"/>
                </a:lnTo>
                <a:lnTo>
                  <a:pt x="68" y="129"/>
                </a:lnTo>
                <a:lnTo>
                  <a:pt x="68" y="109"/>
                </a:lnTo>
                <a:lnTo>
                  <a:pt x="68" y="89"/>
                </a:lnTo>
                <a:lnTo>
                  <a:pt x="68" y="82"/>
                </a:lnTo>
                <a:lnTo>
                  <a:pt x="68" y="89"/>
                </a:lnTo>
                <a:lnTo>
                  <a:pt x="68" y="95"/>
                </a:lnTo>
                <a:lnTo>
                  <a:pt x="68" y="102"/>
                </a:lnTo>
                <a:lnTo>
                  <a:pt x="68" y="109"/>
                </a:lnTo>
                <a:lnTo>
                  <a:pt x="68" y="123"/>
                </a:lnTo>
                <a:lnTo>
                  <a:pt x="68" y="136"/>
                </a:lnTo>
                <a:lnTo>
                  <a:pt x="68" y="143"/>
                </a:lnTo>
                <a:lnTo>
                  <a:pt x="68" y="163"/>
                </a:lnTo>
                <a:lnTo>
                  <a:pt x="68" y="184"/>
                </a:lnTo>
                <a:lnTo>
                  <a:pt x="68" y="197"/>
                </a:lnTo>
                <a:lnTo>
                  <a:pt x="68" y="218"/>
                </a:lnTo>
                <a:lnTo>
                  <a:pt x="68" y="224"/>
                </a:lnTo>
                <a:lnTo>
                  <a:pt x="68" y="231"/>
                </a:lnTo>
                <a:lnTo>
                  <a:pt x="68" y="238"/>
                </a:lnTo>
                <a:lnTo>
                  <a:pt x="68" y="251"/>
                </a:lnTo>
                <a:lnTo>
                  <a:pt x="68" y="279"/>
                </a:lnTo>
                <a:lnTo>
                  <a:pt x="68" y="319"/>
                </a:lnTo>
                <a:lnTo>
                  <a:pt x="68" y="367"/>
                </a:lnTo>
                <a:lnTo>
                  <a:pt x="68" y="414"/>
                </a:lnTo>
                <a:lnTo>
                  <a:pt x="68" y="455"/>
                </a:lnTo>
                <a:lnTo>
                  <a:pt x="68" y="482"/>
                </a:lnTo>
                <a:lnTo>
                  <a:pt x="68" y="502"/>
                </a:lnTo>
                <a:lnTo>
                  <a:pt x="68" y="516"/>
                </a:lnTo>
                <a:lnTo>
                  <a:pt x="68" y="502"/>
                </a:lnTo>
                <a:lnTo>
                  <a:pt x="68" y="482"/>
                </a:lnTo>
                <a:lnTo>
                  <a:pt x="68" y="455"/>
                </a:lnTo>
                <a:lnTo>
                  <a:pt x="68" y="428"/>
                </a:lnTo>
                <a:lnTo>
                  <a:pt x="68" y="394"/>
                </a:lnTo>
                <a:lnTo>
                  <a:pt x="68" y="367"/>
                </a:lnTo>
                <a:lnTo>
                  <a:pt x="68" y="346"/>
                </a:lnTo>
                <a:lnTo>
                  <a:pt x="68" y="326"/>
                </a:lnTo>
                <a:lnTo>
                  <a:pt x="68" y="313"/>
                </a:lnTo>
                <a:lnTo>
                  <a:pt x="68" y="285"/>
                </a:lnTo>
                <a:lnTo>
                  <a:pt x="68" y="265"/>
                </a:lnTo>
                <a:lnTo>
                  <a:pt x="68" y="238"/>
                </a:lnTo>
                <a:lnTo>
                  <a:pt x="68" y="218"/>
                </a:lnTo>
                <a:lnTo>
                  <a:pt x="68" y="204"/>
                </a:lnTo>
                <a:lnTo>
                  <a:pt x="75" y="197"/>
                </a:lnTo>
                <a:lnTo>
                  <a:pt x="75" y="211"/>
                </a:lnTo>
                <a:lnTo>
                  <a:pt x="75" y="218"/>
                </a:lnTo>
                <a:lnTo>
                  <a:pt x="75" y="224"/>
                </a:lnTo>
                <a:lnTo>
                  <a:pt x="75" y="231"/>
                </a:lnTo>
                <a:lnTo>
                  <a:pt x="75" y="238"/>
                </a:lnTo>
                <a:lnTo>
                  <a:pt x="75" y="245"/>
                </a:lnTo>
                <a:lnTo>
                  <a:pt x="75" y="251"/>
                </a:lnTo>
                <a:lnTo>
                  <a:pt x="75" y="245"/>
                </a:lnTo>
                <a:lnTo>
                  <a:pt x="75" y="238"/>
                </a:lnTo>
                <a:lnTo>
                  <a:pt x="75" y="231"/>
                </a:lnTo>
                <a:lnTo>
                  <a:pt x="75" y="224"/>
                </a:lnTo>
                <a:lnTo>
                  <a:pt x="75" y="231"/>
                </a:lnTo>
                <a:lnTo>
                  <a:pt x="75" y="238"/>
                </a:lnTo>
                <a:lnTo>
                  <a:pt x="75" y="245"/>
                </a:lnTo>
                <a:lnTo>
                  <a:pt x="75" y="251"/>
                </a:lnTo>
                <a:lnTo>
                  <a:pt x="75" y="265"/>
                </a:lnTo>
                <a:lnTo>
                  <a:pt x="75" y="272"/>
                </a:lnTo>
                <a:lnTo>
                  <a:pt x="75" y="285"/>
                </a:lnTo>
                <a:lnTo>
                  <a:pt x="75" y="292"/>
                </a:lnTo>
                <a:lnTo>
                  <a:pt x="75" y="299"/>
                </a:lnTo>
                <a:lnTo>
                  <a:pt x="75" y="306"/>
                </a:lnTo>
                <a:lnTo>
                  <a:pt x="75" y="319"/>
                </a:lnTo>
                <a:lnTo>
                  <a:pt x="75" y="333"/>
                </a:lnTo>
                <a:lnTo>
                  <a:pt x="75" y="326"/>
                </a:lnTo>
                <a:lnTo>
                  <a:pt x="75" y="319"/>
                </a:lnTo>
                <a:lnTo>
                  <a:pt x="75" y="313"/>
                </a:lnTo>
                <a:lnTo>
                  <a:pt x="75" y="306"/>
                </a:lnTo>
                <a:lnTo>
                  <a:pt x="75" y="299"/>
                </a:lnTo>
                <a:lnTo>
                  <a:pt x="75" y="292"/>
                </a:lnTo>
                <a:lnTo>
                  <a:pt x="82" y="285"/>
                </a:lnTo>
                <a:lnTo>
                  <a:pt x="82" y="279"/>
                </a:lnTo>
                <a:lnTo>
                  <a:pt x="82" y="265"/>
                </a:lnTo>
                <a:lnTo>
                  <a:pt x="82" y="258"/>
                </a:lnTo>
                <a:lnTo>
                  <a:pt x="82" y="245"/>
                </a:lnTo>
                <a:lnTo>
                  <a:pt x="82" y="231"/>
                </a:lnTo>
                <a:lnTo>
                  <a:pt x="82" y="218"/>
                </a:lnTo>
                <a:lnTo>
                  <a:pt x="82" y="204"/>
                </a:lnTo>
                <a:lnTo>
                  <a:pt x="82" y="197"/>
                </a:lnTo>
                <a:lnTo>
                  <a:pt x="82" y="190"/>
                </a:lnTo>
                <a:lnTo>
                  <a:pt x="82" y="184"/>
                </a:lnTo>
                <a:lnTo>
                  <a:pt x="82" y="177"/>
                </a:lnTo>
                <a:lnTo>
                  <a:pt x="82" y="157"/>
                </a:lnTo>
                <a:lnTo>
                  <a:pt x="82" y="129"/>
                </a:lnTo>
                <a:lnTo>
                  <a:pt x="82" y="102"/>
                </a:lnTo>
                <a:lnTo>
                  <a:pt x="82" y="82"/>
                </a:lnTo>
                <a:lnTo>
                  <a:pt x="82" y="102"/>
                </a:lnTo>
                <a:lnTo>
                  <a:pt x="82" y="123"/>
                </a:lnTo>
                <a:lnTo>
                  <a:pt x="82" y="150"/>
                </a:lnTo>
                <a:lnTo>
                  <a:pt x="82" y="170"/>
                </a:lnTo>
                <a:lnTo>
                  <a:pt x="82" y="197"/>
                </a:lnTo>
                <a:lnTo>
                  <a:pt x="82" y="224"/>
                </a:lnTo>
                <a:lnTo>
                  <a:pt x="82" y="265"/>
                </a:lnTo>
                <a:lnTo>
                  <a:pt x="82" y="313"/>
                </a:lnTo>
                <a:lnTo>
                  <a:pt x="82" y="374"/>
                </a:lnTo>
                <a:lnTo>
                  <a:pt x="82" y="448"/>
                </a:lnTo>
                <a:lnTo>
                  <a:pt x="82" y="523"/>
                </a:lnTo>
                <a:lnTo>
                  <a:pt x="82" y="591"/>
                </a:lnTo>
                <a:lnTo>
                  <a:pt x="82" y="645"/>
                </a:lnTo>
                <a:lnTo>
                  <a:pt x="82" y="686"/>
                </a:lnTo>
                <a:lnTo>
                  <a:pt x="82" y="713"/>
                </a:lnTo>
                <a:lnTo>
                  <a:pt x="82" y="720"/>
                </a:lnTo>
                <a:lnTo>
                  <a:pt x="82" y="706"/>
                </a:lnTo>
                <a:lnTo>
                  <a:pt x="82" y="679"/>
                </a:lnTo>
                <a:lnTo>
                  <a:pt x="82" y="631"/>
                </a:lnTo>
                <a:lnTo>
                  <a:pt x="82" y="570"/>
                </a:lnTo>
                <a:lnTo>
                  <a:pt x="82" y="496"/>
                </a:lnTo>
                <a:lnTo>
                  <a:pt x="82" y="414"/>
                </a:lnTo>
                <a:lnTo>
                  <a:pt x="82" y="333"/>
                </a:lnTo>
                <a:lnTo>
                  <a:pt x="82" y="251"/>
                </a:lnTo>
                <a:lnTo>
                  <a:pt x="82" y="170"/>
                </a:lnTo>
                <a:lnTo>
                  <a:pt x="82" y="95"/>
                </a:lnTo>
                <a:lnTo>
                  <a:pt x="82" y="41"/>
                </a:lnTo>
                <a:lnTo>
                  <a:pt x="82" y="7"/>
                </a:lnTo>
                <a:lnTo>
                  <a:pt x="82" y="0"/>
                </a:lnTo>
                <a:lnTo>
                  <a:pt x="82" y="14"/>
                </a:lnTo>
                <a:lnTo>
                  <a:pt x="82" y="28"/>
                </a:lnTo>
                <a:lnTo>
                  <a:pt x="82" y="48"/>
                </a:lnTo>
                <a:lnTo>
                  <a:pt x="82" y="82"/>
                </a:lnTo>
                <a:lnTo>
                  <a:pt x="88" y="116"/>
                </a:lnTo>
                <a:lnTo>
                  <a:pt x="88" y="143"/>
                </a:lnTo>
                <a:lnTo>
                  <a:pt x="88" y="157"/>
                </a:lnTo>
                <a:lnTo>
                  <a:pt x="88" y="163"/>
                </a:lnTo>
                <a:lnTo>
                  <a:pt x="88" y="170"/>
                </a:lnTo>
                <a:lnTo>
                  <a:pt x="88" y="177"/>
                </a:lnTo>
                <a:lnTo>
                  <a:pt x="88" y="184"/>
                </a:lnTo>
                <a:lnTo>
                  <a:pt x="88" y="197"/>
                </a:lnTo>
                <a:lnTo>
                  <a:pt x="88" y="204"/>
                </a:lnTo>
                <a:lnTo>
                  <a:pt x="88" y="218"/>
                </a:lnTo>
                <a:lnTo>
                  <a:pt x="88" y="231"/>
                </a:lnTo>
                <a:lnTo>
                  <a:pt x="88" y="245"/>
                </a:lnTo>
                <a:lnTo>
                  <a:pt x="88" y="265"/>
                </a:lnTo>
                <a:lnTo>
                  <a:pt x="88" y="285"/>
                </a:lnTo>
                <a:lnTo>
                  <a:pt x="88" y="299"/>
                </a:lnTo>
                <a:lnTo>
                  <a:pt x="88" y="306"/>
                </a:lnTo>
                <a:lnTo>
                  <a:pt x="88" y="326"/>
                </a:lnTo>
                <a:lnTo>
                  <a:pt x="88" y="346"/>
                </a:lnTo>
                <a:lnTo>
                  <a:pt x="88" y="353"/>
                </a:lnTo>
                <a:lnTo>
                  <a:pt x="88" y="360"/>
                </a:lnTo>
                <a:lnTo>
                  <a:pt x="88" y="367"/>
                </a:lnTo>
                <a:lnTo>
                  <a:pt x="88" y="360"/>
                </a:lnTo>
                <a:lnTo>
                  <a:pt x="88" y="353"/>
                </a:lnTo>
                <a:lnTo>
                  <a:pt x="88" y="346"/>
                </a:lnTo>
                <a:lnTo>
                  <a:pt x="88" y="340"/>
                </a:lnTo>
                <a:lnTo>
                  <a:pt x="88" y="333"/>
                </a:lnTo>
                <a:lnTo>
                  <a:pt x="88" y="319"/>
                </a:lnTo>
                <a:lnTo>
                  <a:pt x="88" y="313"/>
                </a:lnTo>
                <a:lnTo>
                  <a:pt x="88" y="299"/>
                </a:lnTo>
                <a:lnTo>
                  <a:pt x="88" y="292"/>
                </a:lnTo>
                <a:lnTo>
                  <a:pt x="88" y="299"/>
                </a:lnTo>
                <a:lnTo>
                  <a:pt x="88" y="292"/>
                </a:lnTo>
                <a:lnTo>
                  <a:pt x="88" y="285"/>
                </a:lnTo>
                <a:lnTo>
                  <a:pt x="88" y="279"/>
                </a:lnTo>
                <a:lnTo>
                  <a:pt x="88" y="272"/>
                </a:lnTo>
                <a:lnTo>
                  <a:pt x="88" y="258"/>
                </a:lnTo>
                <a:lnTo>
                  <a:pt x="95" y="245"/>
                </a:lnTo>
                <a:lnTo>
                  <a:pt x="95" y="251"/>
                </a:lnTo>
                <a:lnTo>
                  <a:pt x="95" y="258"/>
                </a:lnTo>
                <a:lnTo>
                  <a:pt x="95" y="265"/>
                </a:lnTo>
                <a:lnTo>
                  <a:pt x="95" y="279"/>
                </a:lnTo>
                <a:lnTo>
                  <a:pt x="95" y="292"/>
                </a:lnTo>
                <a:lnTo>
                  <a:pt x="95" y="306"/>
                </a:lnTo>
                <a:lnTo>
                  <a:pt x="95" y="313"/>
                </a:lnTo>
                <a:lnTo>
                  <a:pt x="95" y="319"/>
                </a:lnTo>
                <a:lnTo>
                  <a:pt x="95" y="313"/>
                </a:lnTo>
                <a:lnTo>
                  <a:pt x="95" y="299"/>
                </a:lnTo>
                <a:lnTo>
                  <a:pt x="95" y="279"/>
                </a:lnTo>
                <a:lnTo>
                  <a:pt x="95" y="258"/>
                </a:lnTo>
                <a:lnTo>
                  <a:pt x="95" y="245"/>
                </a:lnTo>
                <a:lnTo>
                  <a:pt x="95" y="238"/>
                </a:lnTo>
                <a:lnTo>
                  <a:pt x="95" y="231"/>
                </a:lnTo>
                <a:lnTo>
                  <a:pt x="95" y="224"/>
                </a:lnTo>
                <a:lnTo>
                  <a:pt x="95" y="218"/>
                </a:lnTo>
                <a:lnTo>
                  <a:pt x="95" y="204"/>
                </a:lnTo>
                <a:lnTo>
                  <a:pt x="95" y="197"/>
                </a:lnTo>
                <a:lnTo>
                  <a:pt x="95" y="204"/>
                </a:lnTo>
                <a:lnTo>
                  <a:pt x="95" y="211"/>
                </a:lnTo>
                <a:lnTo>
                  <a:pt x="95" y="231"/>
                </a:lnTo>
                <a:lnTo>
                  <a:pt x="95" y="245"/>
                </a:lnTo>
                <a:lnTo>
                  <a:pt x="95" y="251"/>
                </a:lnTo>
                <a:lnTo>
                  <a:pt x="95" y="265"/>
                </a:lnTo>
                <a:lnTo>
                  <a:pt x="95" y="279"/>
                </a:lnTo>
                <a:lnTo>
                  <a:pt x="95" y="292"/>
                </a:lnTo>
                <a:lnTo>
                  <a:pt x="95" y="306"/>
                </a:lnTo>
                <a:lnTo>
                  <a:pt x="95" y="326"/>
                </a:lnTo>
                <a:lnTo>
                  <a:pt x="95" y="346"/>
                </a:lnTo>
                <a:lnTo>
                  <a:pt x="95" y="360"/>
                </a:lnTo>
                <a:lnTo>
                  <a:pt x="95" y="353"/>
                </a:lnTo>
                <a:lnTo>
                  <a:pt x="95" y="340"/>
                </a:lnTo>
                <a:lnTo>
                  <a:pt x="95" y="319"/>
                </a:lnTo>
                <a:lnTo>
                  <a:pt x="95" y="306"/>
                </a:lnTo>
                <a:lnTo>
                  <a:pt x="95" y="313"/>
                </a:lnTo>
                <a:lnTo>
                  <a:pt x="102" y="319"/>
                </a:lnTo>
                <a:lnTo>
                  <a:pt x="102" y="326"/>
                </a:lnTo>
                <a:lnTo>
                  <a:pt x="102" y="319"/>
                </a:lnTo>
                <a:lnTo>
                  <a:pt x="102" y="313"/>
                </a:lnTo>
                <a:lnTo>
                  <a:pt x="102" y="299"/>
                </a:lnTo>
                <a:lnTo>
                  <a:pt x="102" y="292"/>
                </a:lnTo>
                <a:lnTo>
                  <a:pt x="102" y="285"/>
                </a:lnTo>
                <a:lnTo>
                  <a:pt x="102" y="279"/>
                </a:lnTo>
                <a:lnTo>
                  <a:pt x="102" y="285"/>
                </a:lnTo>
                <a:lnTo>
                  <a:pt x="102" y="272"/>
                </a:lnTo>
                <a:lnTo>
                  <a:pt x="102" y="251"/>
                </a:lnTo>
                <a:lnTo>
                  <a:pt x="102" y="224"/>
                </a:lnTo>
                <a:lnTo>
                  <a:pt x="102" y="197"/>
                </a:lnTo>
                <a:lnTo>
                  <a:pt x="102" y="170"/>
                </a:lnTo>
                <a:lnTo>
                  <a:pt x="102" y="143"/>
                </a:lnTo>
                <a:lnTo>
                  <a:pt x="102" y="123"/>
                </a:lnTo>
                <a:lnTo>
                  <a:pt x="102" y="102"/>
                </a:lnTo>
                <a:lnTo>
                  <a:pt x="102" y="109"/>
                </a:lnTo>
                <a:lnTo>
                  <a:pt x="102" y="129"/>
                </a:lnTo>
                <a:lnTo>
                  <a:pt x="102" y="157"/>
                </a:lnTo>
                <a:lnTo>
                  <a:pt x="102" y="190"/>
                </a:lnTo>
                <a:lnTo>
                  <a:pt x="102" y="224"/>
                </a:lnTo>
                <a:lnTo>
                  <a:pt x="102" y="265"/>
                </a:lnTo>
                <a:lnTo>
                  <a:pt x="102" y="306"/>
                </a:lnTo>
                <a:lnTo>
                  <a:pt x="102" y="346"/>
                </a:lnTo>
                <a:lnTo>
                  <a:pt x="102" y="387"/>
                </a:lnTo>
                <a:lnTo>
                  <a:pt x="102" y="401"/>
                </a:lnTo>
                <a:lnTo>
                  <a:pt x="102" y="394"/>
                </a:lnTo>
                <a:lnTo>
                  <a:pt x="102" y="367"/>
                </a:lnTo>
                <a:lnTo>
                  <a:pt x="102" y="333"/>
                </a:lnTo>
                <a:lnTo>
                  <a:pt x="102" y="299"/>
                </a:lnTo>
                <a:lnTo>
                  <a:pt x="102" y="279"/>
                </a:lnTo>
                <a:lnTo>
                  <a:pt x="102" y="272"/>
                </a:lnTo>
                <a:lnTo>
                  <a:pt x="102" y="265"/>
                </a:lnTo>
                <a:lnTo>
                  <a:pt x="102" y="272"/>
                </a:lnTo>
                <a:lnTo>
                  <a:pt x="102" y="265"/>
                </a:lnTo>
                <a:lnTo>
                  <a:pt x="102" y="258"/>
                </a:lnTo>
                <a:lnTo>
                  <a:pt x="102" y="251"/>
                </a:lnTo>
                <a:lnTo>
                  <a:pt x="102" y="258"/>
                </a:lnTo>
                <a:lnTo>
                  <a:pt x="109" y="265"/>
                </a:lnTo>
                <a:lnTo>
                  <a:pt x="109" y="272"/>
                </a:lnTo>
                <a:lnTo>
                  <a:pt x="109" y="279"/>
                </a:lnTo>
                <a:lnTo>
                  <a:pt x="109" y="285"/>
                </a:lnTo>
                <a:lnTo>
                  <a:pt x="109" y="299"/>
                </a:lnTo>
                <a:lnTo>
                  <a:pt x="109" y="306"/>
                </a:lnTo>
                <a:lnTo>
                  <a:pt x="109" y="319"/>
                </a:lnTo>
                <a:lnTo>
                  <a:pt x="109" y="333"/>
                </a:lnTo>
                <a:lnTo>
                  <a:pt x="109" y="353"/>
                </a:lnTo>
                <a:lnTo>
                  <a:pt x="109" y="367"/>
                </a:lnTo>
                <a:lnTo>
                  <a:pt x="109" y="374"/>
                </a:lnTo>
                <a:lnTo>
                  <a:pt x="109" y="367"/>
                </a:lnTo>
                <a:lnTo>
                  <a:pt x="109" y="353"/>
                </a:lnTo>
                <a:lnTo>
                  <a:pt x="109" y="340"/>
                </a:lnTo>
                <a:lnTo>
                  <a:pt x="109" y="326"/>
                </a:lnTo>
                <a:lnTo>
                  <a:pt x="109" y="306"/>
                </a:lnTo>
                <a:lnTo>
                  <a:pt x="109" y="292"/>
                </a:lnTo>
                <a:lnTo>
                  <a:pt x="109" y="279"/>
                </a:lnTo>
                <a:lnTo>
                  <a:pt x="109" y="265"/>
                </a:lnTo>
                <a:lnTo>
                  <a:pt x="109" y="245"/>
                </a:lnTo>
                <a:lnTo>
                  <a:pt x="109" y="224"/>
                </a:lnTo>
                <a:lnTo>
                  <a:pt x="109" y="204"/>
                </a:lnTo>
                <a:lnTo>
                  <a:pt x="109" y="184"/>
                </a:lnTo>
                <a:lnTo>
                  <a:pt x="109" y="177"/>
                </a:lnTo>
                <a:lnTo>
                  <a:pt x="109" y="170"/>
                </a:lnTo>
                <a:lnTo>
                  <a:pt x="109" y="157"/>
                </a:lnTo>
                <a:lnTo>
                  <a:pt x="109" y="150"/>
                </a:lnTo>
                <a:lnTo>
                  <a:pt x="109" y="163"/>
                </a:lnTo>
                <a:lnTo>
                  <a:pt x="109" y="170"/>
                </a:lnTo>
                <a:lnTo>
                  <a:pt x="109" y="177"/>
                </a:lnTo>
                <a:lnTo>
                  <a:pt x="109" y="190"/>
                </a:lnTo>
                <a:lnTo>
                  <a:pt x="109" y="204"/>
                </a:lnTo>
                <a:lnTo>
                  <a:pt x="109" y="231"/>
                </a:lnTo>
                <a:lnTo>
                  <a:pt x="109" y="258"/>
                </a:lnTo>
                <a:lnTo>
                  <a:pt x="109" y="292"/>
                </a:lnTo>
                <a:lnTo>
                  <a:pt x="109" y="326"/>
                </a:lnTo>
                <a:lnTo>
                  <a:pt x="109" y="353"/>
                </a:lnTo>
                <a:lnTo>
                  <a:pt x="109" y="380"/>
                </a:lnTo>
                <a:lnTo>
                  <a:pt x="109" y="401"/>
                </a:lnTo>
                <a:lnTo>
                  <a:pt x="109" y="421"/>
                </a:lnTo>
                <a:lnTo>
                  <a:pt x="109" y="435"/>
                </a:lnTo>
                <a:lnTo>
                  <a:pt x="109" y="455"/>
                </a:lnTo>
                <a:lnTo>
                  <a:pt x="109" y="462"/>
                </a:lnTo>
                <a:lnTo>
                  <a:pt x="109" y="469"/>
                </a:lnTo>
                <a:lnTo>
                  <a:pt x="109" y="462"/>
                </a:lnTo>
                <a:lnTo>
                  <a:pt x="109" y="441"/>
                </a:lnTo>
                <a:lnTo>
                  <a:pt x="109" y="407"/>
                </a:lnTo>
                <a:lnTo>
                  <a:pt x="109" y="360"/>
                </a:lnTo>
                <a:lnTo>
                  <a:pt x="116" y="319"/>
                </a:lnTo>
                <a:lnTo>
                  <a:pt x="116" y="279"/>
                </a:lnTo>
                <a:lnTo>
                  <a:pt x="116" y="251"/>
                </a:lnTo>
                <a:lnTo>
                  <a:pt x="116" y="231"/>
                </a:lnTo>
                <a:lnTo>
                  <a:pt x="116" y="224"/>
                </a:lnTo>
                <a:lnTo>
                  <a:pt x="116" y="211"/>
                </a:lnTo>
                <a:lnTo>
                  <a:pt x="116" y="204"/>
                </a:lnTo>
                <a:lnTo>
                  <a:pt x="116" y="197"/>
                </a:lnTo>
                <a:lnTo>
                  <a:pt x="116" y="204"/>
                </a:lnTo>
                <a:lnTo>
                  <a:pt x="116" y="211"/>
                </a:lnTo>
                <a:lnTo>
                  <a:pt x="116" y="218"/>
                </a:lnTo>
                <a:lnTo>
                  <a:pt x="116" y="224"/>
                </a:lnTo>
                <a:lnTo>
                  <a:pt x="116" y="231"/>
                </a:lnTo>
                <a:lnTo>
                  <a:pt x="116" y="238"/>
                </a:lnTo>
                <a:lnTo>
                  <a:pt x="116" y="245"/>
                </a:lnTo>
                <a:lnTo>
                  <a:pt x="116" y="258"/>
                </a:lnTo>
                <a:lnTo>
                  <a:pt x="116" y="272"/>
                </a:lnTo>
                <a:lnTo>
                  <a:pt x="116" y="285"/>
                </a:lnTo>
                <a:lnTo>
                  <a:pt x="116" y="292"/>
                </a:lnTo>
                <a:lnTo>
                  <a:pt x="116" y="306"/>
                </a:lnTo>
                <a:lnTo>
                  <a:pt x="116" y="313"/>
                </a:lnTo>
                <a:lnTo>
                  <a:pt x="116" y="326"/>
                </a:lnTo>
                <a:lnTo>
                  <a:pt x="116" y="333"/>
                </a:lnTo>
                <a:lnTo>
                  <a:pt x="116" y="346"/>
                </a:lnTo>
                <a:lnTo>
                  <a:pt x="116" y="340"/>
                </a:lnTo>
                <a:lnTo>
                  <a:pt x="116" y="333"/>
                </a:lnTo>
                <a:lnTo>
                  <a:pt x="116" y="319"/>
                </a:lnTo>
                <a:lnTo>
                  <a:pt x="116" y="313"/>
                </a:lnTo>
                <a:lnTo>
                  <a:pt x="116" y="306"/>
                </a:lnTo>
                <a:lnTo>
                  <a:pt x="116" y="292"/>
                </a:lnTo>
                <a:lnTo>
                  <a:pt x="116" y="265"/>
                </a:lnTo>
                <a:lnTo>
                  <a:pt x="116" y="238"/>
                </a:lnTo>
                <a:lnTo>
                  <a:pt x="116" y="218"/>
                </a:lnTo>
                <a:lnTo>
                  <a:pt x="116" y="197"/>
                </a:lnTo>
                <a:lnTo>
                  <a:pt x="116" y="184"/>
                </a:lnTo>
                <a:lnTo>
                  <a:pt x="116" y="170"/>
                </a:lnTo>
                <a:lnTo>
                  <a:pt x="116" y="163"/>
                </a:lnTo>
                <a:lnTo>
                  <a:pt x="116" y="157"/>
                </a:lnTo>
                <a:lnTo>
                  <a:pt x="122" y="163"/>
                </a:lnTo>
                <a:lnTo>
                  <a:pt x="122" y="170"/>
                </a:lnTo>
                <a:lnTo>
                  <a:pt x="122" y="184"/>
                </a:lnTo>
                <a:lnTo>
                  <a:pt x="122" y="204"/>
                </a:lnTo>
                <a:lnTo>
                  <a:pt x="122" y="231"/>
                </a:lnTo>
                <a:lnTo>
                  <a:pt x="122" y="245"/>
                </a:lnTo>
                <a:lnTo>
                  <a:pt x="122" y="258"/>
                </a:lnTo>
                <a:lnTo>
                  <a:pt x="122" y="272"/>
                </a:lnTo>
                <a:lnTo>
                  <a:pt x="122" y="279"/>
                </a:lnTo>
                <a:lnTo>
                  <a:pt x="122" y="285"/>
                </a:lnTo>
                <a:lnTo>
                  <a:pt x="122" y="299"/>
                </a:lnTo>
                <a:lnTo>
                  <a:pt x="122" y="326"/>
                </a:lnTo>
                <a:lnTo>
                  <a:pt x="122" y="353"/>
                </a:lnTo>
                <a:lnTo>
                  <a:pt x="122" y="394"/>
                </a:lnTo>
                <a:lnTo>
                  <a:pt x="122" y="428"/>
                </a:lnTo>
                <a:lnTo>
                  <a:pt x="122" y="462"/>
                </a:lnTo>
                <a:lnTo>
                  <a:pt x="122" y="482"/>
                </a:lnTo>
                <a:lnTo>
                  <a:pt x="122" y="496"/>
                </a:lnTo>
                <a:lnTo>
                  <a:pt x="122" y="502"/>
                </a:lnTo>
                <a:lnTo>
                  <a:pt x="122" y="496"/>
                </a:lnTo>
                <a:lnTo>
                  <a:pt x="122" y="489"/>
                </a:lnTo>
                <a:lnTo>
                  <a:pt x="122" y="469"/>
                </a:lnTo>
                <a:lnTo>
                  <a:pt x="122" y="435"/>
                </a:lnTo>
                <a:lnTo>
                  <a:pt x="122" y="387"/>
                </a:lnTo>
                <a:lnTo>
                  <a:pt x="122" y="340"/>
                </a:lnTo>
                <a:lnTo>
                  <a:pt x="122" y="299"/>
                </a:lnTo>
                <a:lnTo>
                  <a:pt x="122" y="272"/>
                </a:lnTo>
                <a:lnTo>
                  <a:pt x="122" y="245"/>
                </a:lnTo>
                <a:lnTo>
                  <a:pt x="122" y="218"/>
                </a:lnTo>
                <a:lnTo>
                  <a:pt x="122" y="197"/>
                </a:lnTo>
                <a:lnTo>
                  <a:pt x="122" y="184"/>
                </a:lnTo>
                <a:lnTo>
                  <a:pt x="122" y="170"/>
                </a:lnTo>
                <a:lnTo>
                  <a:pt x="122" y="157"/>
                </a:lnTo>
                <a:lnTo>
                  <a:pt x="122" y="143"/>
                </a:lnTo>
                <a:lnTo>
                  <a:pt x="122" y="150"/>
                </a:lnTo>
                <a:lnTo>
                  <a:pt x="122" y="143"/>
                </a:lnTo>
                <a:lnTo>
                  <a:pt x="122" y="150"/>
                </a:lnTo>
                <a:lnTo>
                  <a:pt x="122" y="157"/>
                </a:lnTo>
                <a:lnTo>
                  <a:pt x="122" y="177"/>
                </a:lnTo>
                <a:lnTo>
                  <a:pt x="122" y="197"/>
                </a:lnTo>
                <a:lnTo>
                  <a:pt x="122" y="218"/>
                </a:lnTo>
                <a:lnTo>
                  <a:pt x="122" y="231"/>
                </a:lnTo>
                <a:lnTo>
                  <a:pt x="122" y="251"/>
                </a:lnTo>
                <a:lnTo>
                  <a:pt x="122" y="272"/>
                </a:lnTo>
                <a:lnTo>
                  <a:pt x="122" y="292"/>
                </a:lnTo>
                <a:lnTo>
                  <a:pt x="122" y="299"/>
                </a:lnTo>
                <a:lnTo>
                  <a:pt x="129" y="306"/>
                </a:lnTo>
                <a:lnTo>
                  <a:pt x="129" y="299"/>
                </a:lnTo>
                <a:lnTo>
                  <a:pt x="129" y="285"/>
                </a:lnTo>
                <a:lnTo>
                  <a:pt x="129" y="265"/>
                </a:lnTo>
                <a:lnTo>
                  <a:pt x="129" y="231"/>
                </a:lnTo>
                <a:lnTo>
                  <a:pt x="129" y="211"/>
                </a:lnTo>
                <a:lnTo>
                  <a:pt x="129" y="190"/>
                </a:lnTo>
                <a:lnTo>
                  <a:pt x="129" y="177"/>
                </a:lnTo>
                <a:lnTo>
                  <a:pt x="129" y="184"/>
                </a:lnTo>
                <a:lnTo>
                  <a:pt x="129" y="204"/>
                </a:lnTo>
                <a:lnTo>
                  <a:pt x="129" y="238"/>
                </a:lnTo>
                <a:lnTo>
                  <a:pt x="129" y="279"/>
                </a:lnTo>
                <a:lnTo>
                  <a:pt x="129" y="319"/>
                </a:lnTo>
                <a:lnTo>
                  <a:pt x="129" y="367"/>
                </a:lnTo>
                <a:lnTo>
                  <a:pt x="129" y="407"/>
                </a:lnTo>
                <a:lnTo>
                  <a:pt x="129" y="441"/>
                </a:lnTo>
                <a:lnTo>
                  <a:pt x="129" y="462"/>
                </a:lnTo>
                <a:lnTo>
                  <a:pt x="129" y="469"/>
                </a:lnTo>
                <a:lnTo>
                  <a:pt x="129" y="475"/>
                </a:lnTo>
                <a:lnTo>
                  <a:pt x="129" y="469"/>
                </a:lnTo>
                <a:lnTo>
                  <a:pt x="129" y="448"/>
                </a:lnTo>
                <a:lnTo>
                  <a:pt x="129" y="421"/>
                </a:lnTo>
                <a:lnTo>
                  <a:pt x="129" y="394"/>
                </a:lnTo>
                <a:lnTo>
                  <a:pt x="129" y="374"/>
                </a:lnTo>
                <a:lnTo>
                  <a:pt x="129" y="353"/>
                </a:lnTo>
                <a:lnTo>
                  <a:pt x="129" y="326"/>
                </a:lnTo>
                <a:lnTo>
                  <a:pt x="129" y="299"/>
                </a:lnTo>
                <a:lnTo>
                  <a:pt x="129" y="272"/>
                </a:lnTo>
                <a:lnTo>
                  <a:pt x="129" y="238"/>
                </a:lnTo>
                <a:lnTo>
                  <a:pt x="129" y="211"/>
                </a:lnTo>
                <a:lnTo>
                  <a:pt x="129" y="190"/>
                </a:lnTo>
                <a:lnTo>
                  <a:pt x="129" y="197"/>
                </a:lnTo>
                <a:lnTo>
                  <a:pt x="129" y="184"/>
                </a:lnTo>
                <a:lnTo>
                  <a:pt x="129" y="177"/>
                </a:lnTo>
                <a:lnTo>
                  <a:pt x="129" y="184"/>
                </a:lnTo>
                <a:lnTo>
                  <a:pt x="129" y="177"/>
                </a:lnTo>
                <a:lnTo>
                  <a:pt x="129" y="184"/>
                </a:lnTo>
                <a:lnTo>
                  <a:pt x="129" y="197"/>
                </a:lnTo>
                <a:lnTo>
                  <a:pt x="129" y="204"/>
                </a:lnTo>
                <a:lnTo>
                  <a:pt x="129" y="211"/>
                </a:lnTo>
                <a:lnTo>
                  <a:pt x="136" y="218"/>
                </a:lnTo>
                <a:lnTo>
                  <a:pt x="136" y="231"/>
                </a:lnTo>
                <a:lnTo>
                  <a:pt x="136" y="245"/>
                </a:lnTo>
                <a:lnTo>
                  <a:pt x="136" y="265"/>
                </a:lnTo>
                <a:lnTo>
                  <a:pt x="136" y="279"/>
                </a:lnTo>
                <a:lnTo>
                  <a:pt x="136" y="306"/>
                </a:lnTo>
                <a:lnTo>
                  <a:pt x="136" y="340"/>
                </a:lnTo>
                <a:lnTo>
                  <a:pt x="136" y="374"/>
                </a:lnTo>
                <a:lnTo>
                  <a:pt x="136" y="394"/>
                </a:lnTo>
                <a:lnTo>
                  <a:pt x="136" y="387"/>
                </a:lnTo>
                <a:lnTo>
                  <a:pt x="136" y="374"/>
                </a:lnTo>
                <a:lnTo>
                  <a:pt x="136" y="353"/>
                </a:lnTo>
                <a:lnTo>
                  <a:pt x="136" y="319"/>
                </a:lnTo>
                <a:lnTo>
                  <a:pt x="136" y="292"/>
                </a:lnTo>
                <a:lnTo>
                  <a:pt x="136" y="265"/>
                </a:lnTo>
                <a:lnTo>
                  <a:pt x="136" y="245"/>
                </a:lnTo>
                <a:lnTo>
                  <a:pt x="136" y="238"/>
                </a:lnTo>
                <a:lnTo>
                  <a:pt x="136" y="245"/>
                </a:lnTo>
                <a:lnTo>
                  <a:pt x="136" y="265"/>
                </a:lnTo>
                <a:lnTo>
                  <a:pt x="136" y="285"/>
                </a:lnTo>
                <a:lnTo>
                  <a:pt x="136" y="313"/>
                </a:lnTo>
                <a:lnTo>
                  <a:pt x="136" y="326"/>
                </a:lnTo>
                <a:lnTo>
                  <a:pt x="136" y="340"/>
                </a:lnTo>
                <a:lnTo>
                  <a:pt x="136" y="346"/>
                </a:lnTo>
                <a:lnTo>
                  <a:pt x="136" y="353"/>
                </a:lnTo>
                <a:lnTo>
                  <a:pt x="136" y="360"/>
                </a:lnTo>
                <a:lnTo>
                  <a:pt x="136" y="353"/>
                </a:lnTo>
                <a:lnTo>
                  <a:pt x="136" y="333"/>
                </a:lnTo>
                <a:lnTo>
                  <a:pt x="136" y="292"/>
                </a:lnTo>
                <a:lnTo>
                  <a:pt x="136" y="245"/>
                </a:lnTo>
                <a:lnTo>
                  <a:pt x="136" y="204"/>
                </a:lnTo>
                <a:lnTo>
                  <a:pt x="136" y="163"/>
                </a:lnTo>
                <a:lnTo>
                  <a:pt x="136" y="143"/>
                </a:lnTo>
                <a:lnTo>
                  <a:pt x="136" y="129"/>
                </a:lnTo>
                <a:lnTo>
                  <a:pt x="136" y="136"/>
                </a:lnTo>
                <a:lnTo>
                  <a:pt x="136" y="143"/>
                </a:lnTo>
                <a:lnTo>
                  <a:pt x="136" y="150"/>
                </a:lnTo>
                <a:lnTo>
                  <a:pt x="136" y="163"/>
                </a:lnTo>
                <a:lnTo>
                  <a:pt x="136" y="177"/>
                </a:lnTo>
                <a:lnTo>
                  <a:pt x="136" y="184"/>
                </a:lnTo>
                <a:lnTo>
                  <a:pt x="136" y="190"/>
                </a:lnTo>
                <a:lnTo>
                  <a:pt x="143" y="204"/>
                </a:lnTo>
                <a:lnTo>
                  <a:pt x="143" y="224"/>
                </a:lnTo>
                <a:lnTo>
                  <a:pt x="143" y="245"/>
                </a:lnTo>
                <a:lnTo>
                  <a:pt x="143" y="258"/>
                </a:lnTo>
                <a:lnTo>
                  <a:pt x="143" y="272"/>
                </a:lnTo>
                <a:lnTo>
                  <a:pt x="143" y="285"/>
                </a:lnTo>
                <a:lnTo>
                  <a:pt x="143" y="306"/>
                </a:lnTo>
                <a:lnTo>
                  <a:pt x="143" y="326"/>
                </a:lnTo>
                <a:lnTo>
                  <a:pt x="143" y="333"/>
                </a:lnTo>
                <a:lnTo>
                  <a:pt x="143" y="340"/>
                </a:lnTo>
                <a:lnTo>
                  <a:pt x="143" y="346"/>
                </a:lnTo>
                <a:lnTo>
                  <a:pt x="143" y="360"/>
                </a:lnTo>
                <a:lnTo>
                  <a:pt x="143" y="374"/>
                </a:lnTo>
                <a:lnTo>
                  <a:pt x="143" y="380"/>
                </a:lnTo>
                <a:lnTo>
                  <a:pt x="143" y="387"/>
                </a:lnTo>
                <a:lnTo>
                  <a:pt x="143" y="380"/>
                </a:lnTo>
                <a:lnTo>
                  <a:pt x="143" y="387"/>
                </a:lnTo>
                <a:lnTo>
                  <a:pt x="143" y="380"/>
                </a:lnTo>
                <a:lnTo>
                  <a:pt x="143" y="367"/>
                </a:lnTo>
                <a:lnTo>
                  <a:pt x="143" y="346"/>
                </a:lnTo>
                <a:lnTo>
                  <a:pt x="143" y="326"/>
                </a:lnTo>
                <a:lnTo>
                  <a:pt x="143" y="313"/>
                </a:lnTo>
                <a:lnTo>
                  <a:pt x="143" y="285"/>
                </a:lnTo>
                <a:lnTo>
                  <a:pt x="143" y="258"/>
                </a:lnTo>
                <a:lnTo>
                  <a:pt x="143" y="238"/>
                </a:lnTo>
                <a:lnTo>
                  <a:pt x="143" y="224"/>
                </a:lnTo>
                <a:lnTo>
                  <a:pt x="143" y="218"/>
                </a:lnTo>
                <a:lnTo>
                  <a:pt x="143" y="211"/>
                </a:lnTo>
                <a:lnTo>
                  <a:pt x="143" y="204"/>
                </a:lnTo>
                <a:lnTo>
                  <a:pt x="143" y="197"/>
                </a:lnTo>
                <a:lnTo>
                  <a:pt x="143" y="204"/>
                </a:lnTo>
                <a:lnTo>
                  <a:pt x="143" y="211"/>
                </a:lnTo>
                <a:lnTo>
                  <a:pt x="143" y="218"/>
                </a:lnTo>
                <a:lnTo>
                  <a:pt x="143" y="224"/>
                </a:lnTo>
                <a:lnTo>
                  <a:pt x="143" y="231"/>
                </a:lnTo>
                <a:lnTo>
                  <a:pt x="143" y="251"/>
                </a:lnTo>
                <a:lnTo>
                  <a:pt x="143" y="258"/>
                </a:lnTo>
                <a:lnTo>
                  <a:pt x="150" y="251"/>
                </a:lnTo>
                <a:lnTo>
                  <a:pt x="150" y="258"/>
                </a:lnTo>
                <a:lnTo>
                  <a:pt x="150" y="272"/>
                </a:lnTo>
                <a:lnTo>
                  <a:pt x="150" y="258"/>
                </a:lnTo>
                <a:lnTo>
                  <a:pt x="150" y="238"/>
                </a:lnTo>
                <a:lnTo>
                  <a:pt x="150" y="224"/>
                </a:lnTo>
                <a:lnTo>
                  <a:pt x="150" y="231"/>
                </a:lnTo>
                <a:lnTo>
                  <a:pt x="150" y="238"/>
                </a:lnTo>
                <a:lnTo>
                  <a:pt x="150" y="258"/>
                </a:lnTo>
                <a:lnTo>
                  <a:pt x="150" y="285"/>
                </a:lnTo>
                <a:lnTo>
                  <a:pt x="150" y="319"/>
                </a:lnTo>
                <a:lnTo>
                  <a:pt x="150" y="353"/>
                </a:lnTo>
                <a:lnTo>
                  <a:pt x="150" y="367"/>
                </a:lnTo>
                <a:lnTo>
                  <a:pt x="150" y="360"/>
                </a:lnTo>
                <a:lnTo>
                  <a:pt x="150" y="353"/>
                </a:lnTo>
                <a:lnTo>
                  <a:pt x="150" y="346"/>
                </a:lnTo>
                <a:lnTo>
                  <a:pt x="150" y="340"/>
                </a:lnTo>
                <a:lnTo>
                  <a:pt x="150" y="326"/>
                </a:lnTo>
                <a:lnTo>
                  <a:pt x="150" y="299"/>
                </a:lnTo>
                <a:lnTo>
                  <a:pt x="150" y="272"/>
                </a:lnTo>
                <a:lnTo>
                  <a:pt x="150" y="245"/>
                </a:lnTo>
                <a:lnTo>
                  <a:pt x="150" y="224"/>
                </a:lnTo>
                <a:lnTo>
                  <a:pt x="150" y="238"/>
                </a:lnTo>
                <a:lnTo>
                  <a:pt x="150" y="251"/>
                </a:lnTo>
                <a:lnTo>
                  <a:pt x="150" y="272"/>
                </a:lnTo>
                <a:lnTo>
                  <a:pt x="150" y="299"/>
                </a:lnTo>
                <a:lnTo>
                  <a:pt x="150" y="326"/>
                </a:lnTo>
                <a:lnTo>
                  <a:pt x="150" y="353"/>
                </a:lnTo>
                <a:lnTo>
                  <a:pt x="150" y="374"/>
                </a:lnTo>
                <a:lnTo>
                  <a:pt x="150" y="394"/>
                </a:lnTo>
                <a:lnTo>
                  <a:pt x="150" y="401"/>
                </a:lnTo>
                <a:lnTo>
                  <a:pt x="150" y="394"/>
                </a:lnTo>
                <a:lnTo>
                  <a:pt x="150" y="380"/>
                </a:lnTo>
                <a:lnTo>
                  <a:pt x="150" y="360"/>
                </a:lnTo>
                <a:lnTo>
                  <a:pt x="150" y="340"/>
                </a:lnTo>
                <a:lnTo>
                  <a:pt x="150" y="319"/>
                </a:lnTo>
                <a:lnTo>
                  <a:pt x="150" y="292"/>
                </a:lnTo>
                <a:lnTo>
                  <a:pt x="150" y="272"/>
                </a:lnTo>
                <a:lnTo>
                  <a:pt x="150" y="251"/>
                </a:lnTo>
                <a:lnTo>
                  <a:pt x="150" y="224"/>
                </a:lnTo>
                <a:lnTo>
                  <a:pt x="150" y="204"/>
                </a:lnTo>
                <a:lnTo>
                  <a:pt x="150" y="184"/>
                </a:lnTo>
                <a:lnTo>
                  <a:pt x="150" y="163"/>
                </a:lnTo>
                <a:lnTo>
                  <a:pt x="156" y="157"/>
                </a:lnTo>
                <a:lnTo>
                  <a:pt x="156" y="170"/>
                </a:lnTo>
                <a:lnTo>
                  <a:pt x="156" y="190"/>
                </a:lnTo>
                <a:lnTo>
                  <a:pt x="156" y="204"/>
                </a:lnTo>
                <a:lnTo>
                  <a:pt x="156" y="224"/>
                </a:lnTo>
                <a:lnTo>
                  <a:pt x="156" y="245"/>
                </a:lnTo>
                <a:lnTo>
                  <a:pt x="156" y="272"/>
                </a:lnTo>
                <a:lnTo>
                  <a:pt x="156" y="292"/>
                </a:lnTo>
                <a:lnTo>
                  <a:pt x="156" y="299"/>
                </a:lnTo>
                <a:lnTo>
                  <a:pt x="156" y="292"/>
                </a:lnTo>
                <a:lnTo>
                  <a:pt x="156" y="299"/>
                </a:lnTo>
                <a:lnTo>
                  <a:pt x="156" y="285"/>
                </a:lnTo>
                <a:lnTo>
                  <a:pt x="156" y="258"/>
                </a:lnTo>
                <a:lnTo>
                  <a:pt x="156" y="218"/>
                </a:lnTo>
                <a:lnTo>
                  <a:pt x="156" y="170"/>
                </a:lnTo>
                <a:lnTo>
                  <a:pt x="156" y="136"/>
                </a:lnTo>
                <a:lnTo>
                  <a:pt x="156" y="116"/>
                </a:lnTo>
                <a:lnTo>
                  <a:pt x="156" y="123"/>
                </a:lnTo>
                <a:lnTo>
                  <a:pt x="156" y="157"/>
                </a:lnTo>
                <a:lnTo>
                  <a:pt x="156" y="197"/>
                </a:lnTo>
                <a:lnTo>
                  <a:pt x="156" y="245"/>
                </a:lnTo>
                <a:lnTo>
                  <a:pt x="156" y="292"/>
                </a:lnTo>
                <a:lnTo>
                  <a:pt x="156" y="340"/>
                </a:lnTo>
                <a:lnTo>
                  <a:pt x="156" y="387"/>
                </a:lnTo>
                <a:lnTo>
                  <a:pt x="156" y="441"/>
                </a:lnTo>
                <a:lnTo>
                  <a:pt x="156" y="489"/>
                </a:lnTo>
                <a:lnTo>
                  <a:pt x="156" y="530"/>
                </a:lnTo>
                <a:lnTo>
                  <a:pt x="156" y="557"/>
                </a:lnTo>
                <a:lnTo>
                  <a:pt x="156" y="570"/>
                </a:lnTo>
                <a:lnTo>
                  <a:pt x="156" y="557"/>
                </a:lnTo>
                <a:lnTo>
                  <a:pt x="156" y="530"/>
                </a:lnTo>
                <a:lnTo>
                  <a:pt x="156" y="489"/>
                </a:lnTo>
                <a:lnTo>
                  <a:pt x="156" y="448"/>
                </a:lnTo>
                <a:lnTo>
                  <a:pt x="156" y="414"/>
                </a:lnTo>
                <a:lnTo>
                  <a:pt x="156" y="380"/>
                </a:lnTo>
                <a:lnTo>
                  <a:pt x="156" y="353"/>
                </a:lnTo>
                <a:lnTo>
                  <a:pt x="156" y="319"/>
                </a:lnTo>
                <a:lnTo>
                  <a:pt x="156" y="285"/>
                </a:lnTo>
                <a:lnTo>
                  <a:pt x="156" y="258"/>
                </a:lnTo>
                <a:lnTo>
                  <a:pt x="156" y="231"/>
                </a:lnTo>
                <a:lnTo>
                  <a:pt x="156" y="211"/>
                </a:lnTo>
                <a:lnTo>
                  <a:pt x="156" y="190"/>
                </a:lnTo>
                <a:lnTo>
                  <a:pt x="156" y="170"/>
                </a:lnTo>
                <a:lnTo>
                  <a:pt x="156" y="163"/>
                </a:lnTo>
                <a:lnTo>
                  <a:pt x="163" y="170"/>
                </a:lnTo>
                <a:lnTo>
                  <a:pt x="163" y="163"/>
                </a:lnTo>
                <a:lnTo>
                  <a:pt x="163" y="157"/>
                </a:lnTo>
                <a:lnTo>
                  <a:pt x="163" y="150"/>
                </a:lnTo>
                <a:lnTo>
                  <a:pt x="163" y="157"/>
                </a:lnTo>
                <a:lnTo>
                  <a:pt x="163" y="177"/>
                </a:lnTo>
                <a:lnTo>
                  <a:pt x="163" y="197"/>
                </a:lnTo>
                <a:lnTo>
                  <a:pt x="163" y="224"/>
                </a:lnTo>
                <a:lnTo>
                  <a:pt x="163" y="251"/>
                </a:lnTo>
                <a:lnTo>
                  <a:pt x="163" y="285"/>
                </a:lnTo>
                <a:lnTo>
                  <a:pt x="163" y="326"/>
                </a:lnTo>
                <a:lnTo>
                  <a:pt x="163" y="360"/>
                </a:lnTo>
                <a:lnTo>
                  <a:pt x="163" y="380"/>
                </a:lnTo>
                <a:lnTo>
                  <a:pt x="163" y="387"/>
                </a:lnTo>
                <a:lnTo>
                  <a:pt x="163" y="394"/>
                </a:lnTo>
                <a:lnTo>
                  <a:pt x="163" y="401"/>
                </a:lnTo>
                <a:lnTo>
                  <a:pt x="163" y="394"/>
                </a:lnTo>
                <a:lnTo>
                  <a:pt x="163" y="380"/>
                </a:lnTo>
                <a:lnTo>
                  <a:pt x="163" y="367"/>
                </a:lnTo>
                <a:lnTo>
                  <a:pt x="163" y="353"/>
                </a:lnTo>
                <a:lnTo>
                  <a:pt x="163" y="326"/>
                </a:lnTo>
                <a:lnTo>
                  <a:pt x="163" y="285"/>
                </a:lnTo>
                <a:lnTo>
                  <a:pt x="163" y="251"/>
                </a:lnTo>
                <a:lnTo>
                  <a:pt x="163" y="238"/>
                </a:lnTo>
                <a:lnTo>
                  <a:pt x="163" y="245"/>
                </a:lnTo>
                <a:lnTo>
                  <a:pt x="163" y="251"/>
                </a:lnTo>
                <a:lnTo>
                  <a:pt x="163" y="265"/>
                </a:lnTo>
                <a:lnTo>
                  <a:pt x="163" y="272"/>
                </a:lnTo>
                <a:lnTo>
                  <a:pt x="163" y="285"/>
                </a:lnTo>
                <a:lnTo>
                  <a:pt x="163" y="306"/>
                </a:lnTo>
                <a:lnTo>
                  <a:pt x="163" y="326"/>
                </a:lnTo>
                <a:lnTo>
                  <a:pt x="163" y="333"/>
                </a:lnTo>
                <a:lnTo>
                  <a:pt x="163" y="340"/>
                </a:lnTo>
                <a:lnTo>
                  <a:pt x="163" y="326"/>
                </a:lnTo>
                <a:lnTo>
                  <a:pt x="163" y="299"/>
                </a:lnTo>
                <a:lnTo>
                  <a:pt x="163" y="265"/>
                </a:lnTo>
                <a:lnTo>
                  <a:pt x="163" y="238"/>
                </a:lnTo>
                <a:lnTo>
                  <a:pt x="170" y="211"/>
                </a:lnTo>
                <a:lnTo>
                  <a:pt x="170" y="204"/>
                </a:lnTo>
                <a:lnTo>
                  <a:pt x="170" y="190"/>
                </a:lnTo>
                <a:lnTo>
                  <a:pt x="170" y="170"/>
                </a:lnTo>
                <a:lnTo>
                  <a:pt x="170" y="150"/>
                </a:lnTo>
                <a:lnTo>
                  <a:pt x="170" y="129"/>
                </a:lnTo>
                <a:lnTo>
                  <a:pt x="170" y="109"/>
                </a:lnTo>
                <a:lnTo>
                  <a:pt x="170" y="89"/>
                </a:lnTo>
                <a:lnTo>
                  <a:pt x="170" y="75"/>
                </a:lnTo>
                <a:lnTo>
                  <a:pt x="170" y="82"/>
                </a:lnTo>
                <a:lnTo>
                  <a:pt x="170" y="95"/>
                </a:lnTo>
                <a:lnTo>
                  <a:pt x="170" y="116"/>
                </a:lnTo>
                <a:lnTo>
                  <a:pt x="170" y="157"/>
                </a:lnTo>
                <a:lnTo>
                  <a:pt x="170" y="197"/>
                </a:lnTo>
                <a:lnTo>
                  <a:pt x="170" y="245"/>
                </a:lnTo>
                <a:lnTo>
                  <a:pt x="170" y="292"/>
                </a:lnTo>
                <a:lnTo>
                  <a:pt x="170" y="340"/>
                </a:lnTo>
                <a:lnTo>
                  <a:pt x="170" y="387"/>
                </a:lnTo>
                <a:lnTo>
                  <a:pt x="170" y="441"/>
                </a:lnTo>
                <a:lnTo>
                  <a:pt x="170" y="496"/>
                </a:lnTo>
                <a:lnTo>
                  <a:pt x="170" y="530"/>
                </a:lnTo>
                <a:lnTo>
                  <a:pt x="170" y="543"/>
                </a:lnTo>
                <a:lnTo>
                  <a:pt x="170" y="536"/>
                </a:lnTo>
                <a:lnTo>
                  <a:pt x="170" y="509"/>
                </a:lnTo>
                <a:lnTo>
                  <a:pt x="170" y="469"/>
                </a:lnTo>
                <a:lnTo>
                  <a:pt x="170" y="428"/>
                </a:lnTo>
                <a:lnTo>
                  <a:pt x="170" y="387"/>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4" name="Freeform 68"/>
          <p:cNvSpPr>
            <a:spLocks/>
          </p:cNvSpPr>
          <p:nvPr/>
        </p:nvSpPr>
        <p:spPr bwMode="auto">
          <a:xfrm>
            <a:off x="5059363" y="1716088"/>
            <a:ext cx="438150" cy="1169988"/>
          </a:xfrm>
          <a:custGeom>
            <a:avLst/>
            <a:gdLst>
              <a:gd name="T0" fmla="*/ 0 w 156"/>
              <a:gd name="T1" fmla="*/ 183 h 597"/>
              <a:gd name="T2" fmla="*/ 7 w 156"/>
              <a:gd name="T3" fmla="*/ 278 h 597"/>
              <a:gd name="T4" fmla="*/ 7 w 156"/>
              <a:gd name="T5" fmla="*/ 176 h 597"/>
              <a:gd name="T6" fmla="*/ 7 w 156"/>
              <a:gd name="T7" fmla="*/ 285 h 597"/>
              <a:gd name="T8" fmla="*/ 14 w 156"/>
              <a:gd name="T9" fmla="*/ 170 h 597"/>
              <a:gd name="T10" fmla="*/ 20 w 156"/>
              <a:gd name="T11" fmla="*/ 258 h 597"/>
              <a:gd name="T12" fmla="*/ 20 w 156"/>
              <a:gd name="T13" fmla="*/ 441 h 597"/>
              <a:gd name="T14" fmla="*/ 20 w 156"/>
              <a:gd name="T15" fmla="*/ 190 h 597"/>
              <a:gd name="T16" fmla="*/ 27 w 156"/>
              <a:gd name="T17" fmla="*/ 455 h 597"/>
              <a:gd name="T18" fmla="*/ 27 w 156"/>
              <a:gd name="T19" fmla="*/ 204 h 597"/>
              <a:gd name="T20" fmla="*/ 27 w 156"/>
              <a:gd name="T21" fmla="*/ 170 h 597"/>
              <a:gd name="T22" fmla="*/ 34 w 156"/>
              <a:gd name="T23" fmla="*/ 305 h 597"/>
              <a:gd name="T24" fmla="*/ 34 w 156"/>
              <a:gd name="T25" fmla="*/ 231 h 597"/>
              <a:gd name="T26" fmla="*/ 41 w 156"/>
              <a:gd name="T27" fmla="*/ 353 h 597"/>
              <a:gd name="T28" fmla="*/ 41 w 156"/>
              <a:gd name="T29" fmla="*/ 183 h 597"/>
              <a:gd name="T30" fmla="*/ 41 w 156"/>
              <a:gd name="T31" fmla="*/ 448 h 597"/>
              <a:gd name="T32" fmla="*/ 48 w 156"/>
              <a:gd name="T33" fmla="*/ 319 h 597"/>
              <a:gd name="T34" fmla="*/ 48 w 156"/>
              <a:gd name="T35" fmla="*/ 258 h 597"/>
              <a:gd name="T36" fmla="*/ 54 w 156"/>
              <a:gd name="T37" fmla="*/ 305 h 597"/>
              <a:gd name="T38" fmla="*/ 54 w 156"/>
              <a:gd name="T39" fmla="*/ 75 h 597"/>
              <a:gd name="T40" fmla="*/ 54 w 156"/>
              <a:gd name="T41" fmla="*/ 529 h 597"/>
              <a:gd name="T42" fmla="*/ 61 w 156"/>
              <a:gd name="T43" fmla="*/ 285 h 597"/>
              <a:gd name="T44" fmla="*/ 61 w 156"/>
              <a:gd name="T45" fmla="*/ 353 h 597"/>
              <a:gd name="T46" fmla="*/ 68 w 156"/>
              <a:gd name="T47" fmla="*/ 244 h 597"/>
              <a:gd name="T48" fmla="*/ 68 w 156"/>
              <a:gd name="T49" fmla="*/ 237 h 597"/>
              <a:gd name="T50" fmla="*/ 68 w 156"/>
              <a:gd name="T51" fmla="*/ 102 h 597"/>
              <a:gd name="T52" fmla="*/ 75 w 156"/>
              <a:gd name="T53" fmla="*/ 570 h 597"/>
              <a:gd name="T54" fmla="*/ 75 w 156"/>
              <a:gd name="T55" fmla="*/ 102 h 597"/>
              <a:gd name="T56" fmla="*/ 75 w 156"/>
              <a:gd name="T57" fmla="*/ 244 h 597"/>
              <a:gd name="T58" fmla="*/ 82 w 156"/>
              <a:gd name="T59" fmla="*/ 339 h 597"/>
              <a:gd name="T60" fmla="*/ 82 w 156"/>
              <a:gd name="T61" fmla="*/ 183 h 597"/>
              <a:gd name="T62" fmla="*/ 88 w 156"/>
              <a:gd name="T63" fmla="*/ 400 h 597"/>
              <a:gd name="T64" fmla="*/ 88 w 156"/>
              <a:gd name="T65" fmla="*/ 319 h 597"/>
              <a:gd name="T66" fmla="*/ 88 w 156"/>
              <a:gd name="T67" fmla="*/ 237 h 597"/>
              <a:gd name="T68" fmla="*/ 95 w 156"/>
              <a:gd name="T69" fmla="*/ 455 h 597"/>
              <a:gd name="T70" fmla="*/ 95 w 156"/>
              <a:gd name="T71" fmla="*/ 170 h 597"/>
              <a:gd name="T72" fmla="*/ 95 w 156"/>
              <a:gd name="T73" fmla="*/ 251 h 597"/>
              <a:gd name="T74" fmla="*/ 102 w 156"/>
              <a:gd name="T75" fmla="*/ 319 h 597"/>
              <a:gd name="T76" fmla="*/ 102 w 156"/>
              <a:gd name="T77" fmla="*/ 231 h 597"/>
              <a:gd name="T78" fmla="*/ 102 w 156"/>
              <a:gd name="T79" fmla="*/ 326 h 597"/>
              <a:gd name="T80" fmla="*/ 109 w 156"/>
              <a:gd name="T81" fmla="*/ 366 h 597"/>
              <a:gd name="T82" fmla="*/ 109 w 156"/>
              <a:gd name="T83" fmla="*/ 346 h 597"/>
              <a:gd name="T84" fmla="*/ 116 w 156"/>
              <a:gd name="T85" fmla="*/ 299 h 597"/>
              <a:gd name="T86" fmla="*/ 116 w 156"/>
              <a:gd name="T87" fmla="*/ 299 h 597"/>
              <a:gd name="T88" fmla="*/ 116 w 156"/>
              <a:gd name="T89" fmla="*/ 122 h 597"/>
              <a:gd name="T90" fmla="*/ 122 w 156"/>
              <a:gd name="T91" fmla="*/ 224 h 597"/>
              <a:gd name="T92" fmla="*/ 122 w 156"/>
              <a:gd name="T93" fmla="*/ 231 h 597"/>
              <a:gd name="T94" fmla="*/ 122 w 156"/>
              <a:gd name="T95" fmla="*/ 176 h 597"/>
              <a:gd name="T96" fmla="*/ 129 w 156"/>
              <a:gd name="T97" fmla="*/ 271 h 597"/>
              <a:gd name="T98" fmla="*/ 129 w 156"/>
              <a:gd name="T99" fmla="*/ 210 h 597"/>
              <a:gd name="T100" fmla="*/ 136 w 156"/>
              <a:gd name="T101" fmla="*/ 224 h 597"/>
              <a:gd name="T102" fmla="*/ 136 w 156"/>
              <a:gd name="T103" fmla="*/ 339 h 597"/>
              <a:gd name="T104" fmla="*/ 136 w 156"/>
              <a:gd name="T105" fmla="*/ 244 h 597"/>
              <a:gd name="T106" fmla="*/ 143 w 156"/>
              <a:gd name="T107" fmla="*/ 441 h 597"/>
              <a:gd name="T108" fmla="*/ 143 w 156"/>
              <a:gd name="T109" fmla="*/ 204 h 597"/>
              <a:gd name="T110" fmla="*/ 143 w 156"/>
              <a:gd name="T111" fmla="*/ 204 h 597"/>
              <a:gd name="T112" fmla="*/ 150 w 156"/>
              <a:gd name="T113" fmla="*/ 339 h 597"/>
              <a:gd name="T114" fmla="*/ 150 w 156"/>
              <a:gd name="T115" fmla="*/ 244 h 597"/>
              <a:gd name="T116" fmla="*/ 150 w 156"/>
              <a:gd name="T117" fmla="*/ 81 h 597"/>
              <a:gd name="T118" fmla="*/ 156 w 156"/>
              <a:gd name="T119" fmla="*/ 59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6" h="597">
                <a:moveTo>
                  <a:pt x="0" y="373"/>
                </a:moveTo>
                <a:lnTo>
                  <a:pt x="0" y="346"/>
                </a:lnTo>
                <a:lnTo>
                  <a:pt x="0" y="326"/>
                </a:lnTo>
                <a:lnTo>
                  <a:pt x="0" y="312"/>
                </a:lnTo>
                <a:lnTo>
                  <a:pt x="0" y="299"/>
                </a:lnTo>
                <a:lnTo>
                  <a:pt x="0" y="285"/>
                </a:lnTo>
                <a:lnTo>
                  <a:pt x="0" y="278"/>
                </a:lnTo>
                <a:lnTo>
                  <a:pt x="0" y="271"/>
                </a:lnTo>
                <a:lnTo>
                  <a:pt x="0" y="278"/>
                </a:lnTo>
                <a:lnTo>
                  <a:pt x="0" y="285"/>
                </a:lnTo>
                <a:lnTo>
                  <a:pt x="0" y="299"/>
                </a:lnTo>
                <a:lnTo>
                  <a:pt x="0" y="305"/>
                </a:lnTo>
                <a:lnTo>
                  <a:pt x="0" y="292"/>
                </a:lnTo>
                <a:lnTo>
                  <a:pt x="0" y="258"/>
                </a:lnTo>
                <a:lnTo>
                  <a:pt x="0" y="224"/>
                </a:lnTo>
                <a:lnTo>
                  <a:pt x="0" y="197"/>
                </a:lnTo>
                <a:lnTo>
                  <a:pt x="0" y="183"/>
                </a:lnTo>
                <a:lnTo>
                  <a:pt x="0" y="176"/>
                </a:lnTo>
                <a:lnTo>
                  <a:pt x="0" y="170"/>
                </a:lnTo>
                <a:lnTo>
                  <a:pt x="0" y="163"/>
                </a:lnTo>
                <a:lnTo>
                  <a:pt x="0" y="156"/>
                </a:lnTo>
                <a:lnTo>
                  <a:pt x="0" y="149"/>
                </a:lnTo>
                <a:lnTo>
                  <a:pt x="7" y="156"/>
                </a:lnTo>
                <a:lnTo>
                  <a:pt x="7" y="176"/>
                </a:lnTo>
                <a:lnTo>
                  <a:pt x="7" y="197"/>
                </a:lnTo>
                <a:lnTo>
                  <a:pt x="7" y="217"/>
                </a:lnTo>
                <a:lnTo>
                  <a:pt x="7" y="224"/>
                </a:lnTo>
                <a:lnTo>
                  <a:pt x="7" y="231"/>
                </a:lnTo>
                <a:lnTo>
                  <a:pt x="7" y="237"/>
                </a:lnTo>
                <a:lnTo>
                  <a:pt x="7" y="244"/>
                </a:lnTo>
                <a:lnTo>
                  <a:pt x="7" y="258"/>
                </a:lnTo>
                <a:lnTo>
                  <a:pt x="7" y="265"/>
                </a:lnTo>
                <a:lnTo>
                  <a:pt x="7" y="271"/>
                </a:lnTo>
                <a:lnTo>
                  <a:pt x="7" y="278"/>
                </a:lnTo>
                <a:lnTo>
                  <a:pt x="7" y="285"/>
                </a:lnTo>
                <a:lnTo>
                  <a:pt x="7" y="299"/>
                </a:lnTo>
                <a:lnTo>
                  <a:pt x="7" y="312"/>
                </a:lnTo>
                <a:lnTo>
                  <a:pt x="7" y="319"/>
                </a:lnTo>
                <a:lnTo>
                  <a:pt x="7" y="312"/>
                </a:lnTo>
                <a:lnTo>
                  <a:pt x="7" y="299"/>
                </a:lnTo>
                <a:lnTo>
                  <a:pt x="7" y="278"/>
                </a:lnTo>
                <a:lnTo>
                  <a:pt x="7" y="251"/>
                </a:lnTo>
                <a:lnTo>
                  <a:pt x="7" y="224"/>
                </a:lnTo>
                <a:lnTo>
                  <a:pt x="7" y="197"/>
                </a:lnTo>
                <a:lnTo>
                  <a:pt x="7" y="176"/>
                </a:lnTo>
                <a:lnTo>
                  <a:pt x="7" y="156"/>
                </a:lnTo>
                <a:lnTo>
                  <a:pt x="7" y="149"/>
                </a:lnTo>
                <a:lnTo>
                  <a:pt x="7" y="143"/>
                </a:lnTo>
                <a:lnTo>
                  <a:pt x="7" y="149"/>
                </a:lnTo>
                <a:lnTo>
                  <a:pt x="7" y="156"/>
                </a:lnTo>
                <a:lnTo>
                  <a:pt x="7" y="176"/>
                </a:lnTo>
                <a:lnTo>
                  <a:pt x="7" y="210"/>
                </a:lnTo>
                <a:lnTo>
                  <a:pt x="7" y="244"/>
                </a:lnTo>
                <a:lnTo>
                  <a:pt x="7" y="285"/>
                </a:lnTo>
                <a:lnTo>
                  <a:pt x="7" y="326"/>
                </a:lnTo>
                <a:lnTo>
                  <a:pt x="7" y="366"/>
                </a:lnTo>
                <a:lnTo>
                  <a:pt x="7" y="393"/>
                </a:lnTo>
                <a:lnTo>
                  <a:pt x="7" y="421"/>
                </a:lnTo>
                <a:lnTo>
                  <a:pt x="7" y="434"/>
                </a:lnTo>
                <a:lnTo>
                  <a:pt x="7" y="427"/>
                </a:lnTo>
                <a:lnTo>
                  <a:pt x="7" y="407"/>
                </a:lnTo>
                <a:lnTo>
                  <a:pt x="7" y="360"/>
                </a:lnTo>
                <a:lnTo>
                  <a:pt x="7" y="305"/>
                </a:lnTo>
                <a:lnTo>
                  <a:pt x="7" y="265"/>
                </a:lnTo>
                <a:lnTo>
                  <a:pt x="7" y="244"/>
                </a:lnTo>
                <a:lnTo>
                  <a:pt x="7" y="251"/>
                </a:lnTo>
                <a:lnTo>
                  <a:pt x="7" y="271"/>
                </a:lnTo>
                <a:lnTo>
                  <a:pt x="7" y="285"/>
                </a:lnTo>
                <a:lnTo>
                  <a:pt x="14" y="305"/>
                </a:lnTo>
                <a:lnTo>
                  <a:pt x="14" y="319"/>
                </a:lnTo>
                <a:lnTo>
                  <a:pt x="14" y="332"/>
                </a:lnTo>
                <a:lnTo>
                  <a:pt x="14" y="339"/>
                </a:lnTo>
                <a:lnTo>
                  <a:pt x="14" y="353"/>
                </a:lnTo>
                <a:lnTo>
                  <a:pt x="14" y="360"/>
                </a:lnTo>
                <a:lnTo>
                  <a:pt x="14" y="339"/>
                </a:lnTo>
                <a:lnTo>
                  <a:pt x="14" y="299"/>
                </a:lnTo>
                <a:lnTo>
                  <a:pt x="14" y="237"/>
                </a:lnTo>
                <a:lnTo>
                  <a:pt x="14" y="163"/>
                </a:lnTo>
                <a:lnTo>
                  <a:pt x="14" y="102"/>
                </a:lnTo>
                <a:lnTo>
                  <a:pt x="14" y="68"/>
                </a:lnTo>
                <a:lnTo>
                  <a:pt x="14" y="95"/>
                </a:lnTo>
                <a:lnTo>
                  <a:pt x="14" y="122"/>
                </a:lnTo>
                <a:lnTo>
                  <a:pt x="14" y="143"/>
                </a:lnTo>
                <a:lnTo>
                  <a:pt x="14" y="156"/>
                </a:lnTo>
                <a:lnTo>
                  <a:pt x="14" y="170"/>
                </a:lnTo>
                <a:lnTo>
                  <a:pt x="14" y="197"/>
                </a:lnTo>
                <a:lnTo>
                  <a:pt x="14" y="224"/>
                </a:lnTo>
                <a:lnTo>
                  <a:pt x="14" y="251"/>
                </a:lnTo>
                <a:lnTo>
                  <a:pt x="14" y="278"/>
                </a:lnTo>
                <a:lnTo>
                  <a:pt x="14" y="299"/>
                </a:lnTo>
                <a:lnTo>
                  <a:pt x="14" y="312"/>
                </a:lnTo>
                <a:lnTo>
                  <a:pt x="14" y="305"/>
                </a:lnTo>
                <a:lnTo>
                  <a:pt x="14" y="292"/>
                </a:lnTo>
                <a:lnTo>
                  <a:pt x="14" y="285"/>
                </a:lnTo>
                <a:lnTo>
                  <a:pt x="14" y="278"/>
                </a:lnTo>
                <a:lnTo>
                  <a:pt x="14" y="285"/>
                </a:lnTo>
                <a:lnTo>
                  <a:pt x="14" y="278"/>
                </a:lnTo>
                <a:lnTo>
                  <a:pt x="14" y="271"/>
                </a:lnTo>
                <a:lnTo>
                  <a:pt x="14" y="265"/>
                </a:lnTo>
                <a:lnTo>
                  <a:pt x="14" y="271"/>
                </a:lnTo>
                <a:lnTo>
                  <a:pt x="14" y="265"/>
                </a:lnTo>
                <a:lnTo>
                  <a:pt x="20" y="258"/>
                </a:lnTo>
                <a:lnTo>
                  <a:pt x="20" y="244"/>
                </a:lnTo>
                <a:lnTo>
                  <a:pt x="20" y="224"/>
                </a:lnTo>
                <a:lnTo>
                  <a:pt x="20" y="204"/>
                </a:lnTo>
                <a:lnTo>
                  <a:pt x="20" y="183"/>
                </a:lnTo>
                <a:lnTo>
                  <a:pt x="20" y="170"/>
                </a:lnTo>
                <a:lnTo>
                  <a:pt x="20" y="163"/>
                </a:lnTo>
                <a:lnTo>
                  <a:pt x="20" y="170"/>
                </a:lnTo>
                <a:lnTo>
                  <a:pt x="20" y="176"/>
                </a:lnTo>
                <a:lnTo>
                  <a:pt x="20" y="204"/>
                </a:lnTo>
                <a:lnTo>
                  <a:pt x="20" y="237"/>
                </a:lnTo>
                <a:lnTo>
                  <a:pt x="20" y="285"/>
                </a:lnTo>
                <a:lnTo>
                  <a:pt x="20" y="332"/>
                </a:lnTo>
                <a:lnTo>
                  <a:pt x="20" y="380"/>
                </a:lnTo>
                <a:lnTo>
                  <a:pt x="20" y="414"/>
                </a:lnTo>
                <a:lnTo>
                  <a:pt x="20" y="427"/>
                </a:lnTo>
                <a:lnTo>
                  <a:pt x="20" y="434"/>
                </a:lnTo>
                <a:lnTo>
                  <a:pt x="20" y="441"/>
                </a:lnTo>
                <a:lnTo>
                  <a:pt x="20" y="455"/>
                </a:lnTo>
                <a:lnTo>
                  <a:pt x="20" y="441"/>
                </a:lnTo>
                <a:lnTo>
                  <a:pt x="20" y="414"/>
                </a:lnTo>
                <a:lnTo>
                  <a:pt x="20" y="346"/>
                </a:lnTo>
                <a:lnTo>
                  <a:pt x="20" y="265"/>
                </a:lnTo>
                <a:lnTo>
                  <a:pt x="20" y="197"/>
                </a:lnTo>
                <a:lnTo>
                  <a:pt x="20" y="136"/>
                </a:lnTo>
                <a:lnTo>
                  <a:pt x="20" y="95"/>
                </a:lnTo>
                <a:lnTo>
                  <a:pt x="20" y="68"/>
                </a:lnTo>
                <a:lnTo>
                  <a:pt x="20" y="41"/>
                </a:lnTo>
                <a:lnTo>
                  <a:pt x="20" y="27"/>
                </a:lnTo>
                <a:lnTo>
                  <a:pt x="20" y="34"/>
                </a:lnTo>
                <a:lnTo>
                  <a:pt x="20" y="48"/>
                </a:lnTo>
                <a:lnTo>
                  <a:pt x="20" y="81"/>
                </a:lnTo>
                <a:lnTo>
                  <a:pt x="20" y="122"/>
                </a:lnTo>
                <a:lnTo>
                  <a:pt x="20" y="156"/>
                </a:lnTo>
                <a:lnTo>
                  <a:pt x="20" y="190"/>
                </a:lnTo>
                <a:lnTo>
                  <a:pt x="20" y="210"/>
                </a:lnTo>
                <a:lnTo>
                  <a:pt x="20" y="244"/>
                </a:lnTo>
                <a:lnTo>
                  <a:pt x="20" y="285"/>
                </a:lnTo>
                <a:lnTo>
                  <a:pt x="20" y="326"/>
                </a:lnTo>
                <a:lnTo>
                  <a:pt x="20" y="332"/>
                </a:lnTo>
                <a:lnTo>
                  <a:pt x="20" y="319"/>
                </a:lnTo>
                <a:lnTo>
                  <a:pt x="20" y="312"/>
                </a:lnTo>
                <a:lnTo>
                  <a:pt x="20" y="326"/>
                </a:lnTo>
                <a:lnTo>
                  <a:pt x="20" y="353"/>
                </a:lnTo>
                <a:lnTo>
                  <a:pt x="20" y="380"/>
                </a:lnTo>
                <a:lnTo>
                  <a:pt x="20" y="400"/>
                </a:lnTo>
                <a:lnTo>
                  <a:pt x="20" y="407"/>
                </a:lnTo>
                <a:lnTo>
                  <a:pt x="27" y="421"/>
                </a:lnTo>
                <a:lnTo>
                  <a:pt x="27" y="434"/>
                </a:lnTo>
                <a:lnTo>
                  <a:pt x="27" y="455"/>
                </a:lnTo>
                <a:lnTo>
                  <a:pt x="27" y="468"/>
                </a:lnTo>
                <a:lnTo>
                  <a:pt x="27" y="455"/>
                </a:lnTo>
                <a:lnTo>
                  <a:pt x="27" y="441"/>
                </a:lnTo>
                <a:lnTo>
                  <a:pt x="27" y="407"/>
                </a:lnTo>
                <a:lnTo>
                  <a:pt x="27" y="373"/>
                </a:lnTo>
                <a:lnTo>
                  <a:pt x="27" y="332"/>
                </a:lnTo>
                <a:lnTo>
                  <a:pt x="27" y="278"/>
                </a:lnTo>
                <a:lnTo>
                  <a:pt x="27" y="231"/>
                </a:lnTo>
                <a:lnTo>
                  <a:pt x="27" y="190"/>
                </a:lnTo>
                <a:lnTo>
                  <a:pt x="27" y="156"/>
                </a:lnTo>
                <a:lnTo>
                  <a:pt x="27" y="136"/>
                </a:lnTo>
                <a:lnTo>
                  <a:pt x="27" y="122"/>
                </a:lnTo>
                <a:lnTo>
                  <a:pt x="27" y="129"/>
                </a:lnTo>
                <a:lnTo>
                  <a:pt x="27" y="136"/>
                </a:lnTo>
                <a:lnTo>
                  <a:pt x="27" y="149"/>
                </a:lnTo>
                <a:lnTo>
                  <a:pt x="27" y="163"/>
                </a:lnTo>
                <a:lnTo>
                  <a:pt x="27" y="176"/>
                </a:lnTo>
                <a:lnTo>
                  <a:pt x="27" y="190"/>
                </a:lnTo>
                <a:lnTo>
                  <a:pt x="27" y="204"/>
                </a:lnTo>
                <a:lnTo>
                  <a:pt x="27" y="210"/>
                </a:lnTo>
                <a:lnTo>
                  <a:pt x="27" y="217"/>
                </a:lnTo>
                <a:lnTo>
                  <a:pt x="27" y="224"/>
                </a:lnTo>
                <a:lnTo>
                  <a:pt x="27" y="231"/>
                </a:lnTo>
                <a:lnTo>
                  <a:pt x="27" y="244"/>
                </a:lnTo>
                <a:lnTo>
                  <a:pt x="27" y="251"/>
                </a:lnTo>
                <a:lnTo>
                  <a:pt x="27" y="265"/>
                </a:lnTo>
                <a:lnTo>
                  <a:pt x="27" y="258"/>
                </a:lnTo>
                <a:lnTo>
                  <a:pt x="27" y="251"/>
                </a:lnTo>
                <a:lnTo>
                  <a:pt x="27" y="237"/>
                </a:lnTo>
                <a:lnTo>
                  <a:pt x="27" y="224"/>
                </a:lnTo>
                <a:lnTo>
                  <a:pt x="27" y="217"/>
                </a:lnTo>
                <a:lnTo>
                  <a:pt x="27" y="204"/>
                </a:lnTo>
                <a:lnTo>
                  <a:pt x="27" y="197"/>
                </a:lnTo>
                <a:lnTo>
                  <a:pt x="27" y="190"/>
                </a:lnTo>
                <a:lnTo>
                  <a:pt x="27" y="183"/>
                </a:lnTo>
                <a:lnTo>
                  <a:pt x="27" y="170"/>
                </a:lnTo>
                <a:lnTo>
                  <a:pt x="27" y="163"/>
                </a:lnTo>
                <a:lnTo>
                  <a:pt x="27" y="170"/>
                </a:lnTo>
                <a:lnTo>
                  <a:pt x="27" y="183"/>
                </a:lnTo>
                <a:lnTo>
                  <a:pt x="27" y="204"/>
                </a:lnTo>
                <a:lnTo>
                  <a:pt x="27" y="231"/>
                </a:lnTo>
                <a:lnTo>
                  <a:pt x="27" y="271"/>
                </a:lnTo>
                <a:lnTo>
                  <a:pt x="34" y="326"/>
                </a:lnTo>
                <a:lnTo>
                  <a:pt x="34" y="387"/>
                </a:lnTo>
                <a:lnTo>
                  <a:pt x="34" y="441"/>
                </a:lnTo>
                <a:lnTo>
                  <a:pt x="34" y="475"/>
                </a:lnTo>
                <a:lnTo>
                  <a:pt x="34" y="488"/>
                </a:lnTo>
                <a:lnTo>
                  <a:pt x="34" y="495"/>
                </a:lnTo>
                <a:lnTo>
                  <a:pt x="34" y="475"/>
                </a:lnTo>
                <a:lnTo>
                  <a:pt x="34" y="434"/>
                </a:lnTo>
                <a:lnTo>
                  <a:pt x="34" y="387"/>
                </a:lnTo>
                <a:lnTo>
                  <a:pt x="34" y="339"/>
                </a:lnTo>
                <a:lnTo>
                  <a:pt x="34" y="305"/>
                </a:lnTo>
                <a:lnTo>
                  <a:pt x="34" y="285"/>
                </a:lnTo>
                <a:lnTo>
                  <a:pt x="34" y="265"/>
                </a:lnTo>
                <a:lnTo>
                  <a:pt x="34" y="244"/>
                </a:lnTo>
                <a:lnTo>
                  <a:pt x="34" y="217"/>
                </a:lnTo>
                <a:lnTo>
                  <a:pt x="34" y="183"/>
                </a:lnTo>
                <a:lnTo>
                  <a:pt x="34" y="170"/>
                </a:lnTo>
                <a:lnTo>
                  <a:pt x="34" y="190"/>
                </a:lnTo>
                <a:lnTo>
                  <a:pt x="34" y="217"/>
                </a:lnTo>
                <a:lnTo>
                  <a:pt x="34" y="231"/>
                </a:lnTo>
                <a:lnTo>
                  <a:pt x="34" y="217"/>
                </a:lnTo>
                <a:lnTo>
                  <a:pt x="34" y="210"/>
                </a:lnTo>
                <a:lnTo>
                  <a:pt x="34" y="197"/>
                </a:lnTo>
                <a:lnTo>
                  <a:pt x="34" y="183"/>
                </a:lnTo>
                <a:lnTo>
                  <a:pt x="34" y="170"/>
                </a:lnTo>
                <a:lnTo>
                  <a:pt x="34" y="183"/>
                </a:lnTo>
                <a:lnTo>
                  <a:pt x="34" y="210"/>
                </a:lnTo>
                <a:lnTo>
                  <a:pt x="34" y="231"/>
                </a:lnTo>
                <a:lnTo>
                  <a:pt x="34" y="258"/>
                </a:lnTo>
                <a:lnTo>
                  <a:pt x="34" y="285"/>
                </a:lnTo>
                <a:lnTo>
                  <a:pt x="34" y="305"/>
                </a:lnTo>
                <a:lnTo>
                  <a:pt x="34" y="299"/>
                </a:lnTo>
                <a:lnTo>
                  <a:pt x="34" y="292"/>
                </a:lnTo>
                <a:lnTo>
                  <a:pt x="34" y="299"/>
                </a:lnTo>
                <a:lnTo>
                  <a:pt x="34" y="292"/>
                </a:lnTo>
                <a:lnTo>
                  <a:pt x="34" y="271"/>
                </a:lnTo>
                <a:lnTo>
                  <a:pt x="34" y="251"/>
                </a:lnTo>
                <a:lnTo>
                  <a:pt x="34" y="237"/>
                </a:lnTo>
                <a:lnTo>
                  <a:pt x="34" y="231"/>
                </a:lnTo>
                <a:lnTo>
                  <a:pt x="34" y="224"/>
                </a:lnTo>
                <a:lnTo>
                  <a:pt x="34" y="237"/>
                </a:lnTo>
                <a:lnTo>
                  <a:pt x="34" y="258"/>
                </a:lnTo>
                <a:lnTo>
                  <a:pt x="34" y="292"/>
                </a:lnTo>
                <a:lnTo>
                  <a:pt x="34" y="332"/>
                </a:lnTo>
                <a:lnTo>
                  <a:pt x="41" y="353"/>
                </a:lnTo>
                <a:lnTo>
                  <a:pt x="41" y="360"/>
                </a:lnTo>
                <a:lnTo>
                  <a:pt x="41" y="346"/>
                </a:lnTo>
                <a:lnTo>
                  <a:pt x="41" y="339"/>
                </a:lnTo>
                <a:lnTo>
                  <a:pt x="41" y="346"/>
                </a:lnTo>
                <a:lnTo>
                  <a:pt x="41" y="339"/>
                </a:lnTo>
                <a:lnTo>
                  <a:pt x="41" y="326"/>
                </a:lnTo>
                <a:lnTo>
                  <a:pt x="41" y="305"/>
                </a:lnTo>
                <a:lnTo>
                  <a:pt x="41" y="285"/>
                </a:lnTo>
                <a:lnTo>
                  <a:pt x="41" y="271"/>
                </a:lnTo>
                <a:lnTo>
                  <a:pt x="41" y="278"/>
                </a:lnTo>
                <a:lnTo>
                  <a:pt x="41" y="271"/>
                </a:lnTo>
                <a:lnTo>
                  <a:pt x="41" y="258"/>
                </a:lnTo>
                <a:lnTo>
                  <a:pt x="41" y="244"/>
                </a:lnTo>
                <a:lnTo>
                  <a:pt x="41" y="237"/>
                </a:lnTo>
                <a:lnTo>
                  <a:pt x="41" y="224"/>
                </a:lnTo>
                <a:lnTo>
                  <a:pt x="41" y="204"/>
                </a:lnTo>
                <a:lnTo>
                  <a:pt x="41" y="183"/>
                </a:lnTo>
                <a:lnTo>
                  <a:pt x="41" y="170"/>
                </a:lnTo>
                <a:lnTo>
                  <a:pt x="41" y="156"/>
                </a:lnTo>
                <a:lnTo>
                  <a:pt x="41" y="149"/>
                </a:lnTo>
                <a:lnTo>
                  <a:pt x="41" y="143"/>
                </a:lnTo>
                <a:lnTo>
                  <a:pt x="41" y="149"/>
                </a:lnTo>
                <a:lnTo>
                  <a:pt x="41" y="143"/>
                </a:lnTo>
                <a:lnTo>
                  <a:pt x="41" y="129"/>
                </a:lnTo>
                <a:lnTo>
                  <a:pt x="41" y="136"/>
                </a:lnTo>
                <a:lnTo>
                  <a:pt x="41" y="149"/>
                </a:lnTo>
                <a:lnTo>
                  <a:pt x="41" y="176"/>
                </a:lnTo>
                <a:lnTo>
                  <a:pt x="41" y="204"/>
                </a:lnTo>
                <a:lnTo>
                  <a:pt x="41" y="237"/>
                </a:lnTo>
                <a:lnTo>
                  <a:pt x="41" y="278"/>
                </a:lnTo>
                <a:lnTo>
                  <a:pt x="41" y="332"/>
                </a:lnTo>
                <a:lnTo>
                  <a:pt x="41" y="387"/>
                </a:lnTo>
                <a:lnTo>
                  <a:pt x="41" y="427"/>
                </a:lnTo>
                <a:lnTo>
                  <a:pt x="41" y="448"/>
                </a:lnTo>
                <a:lnTo>
                  <a:pt x="41" y="455"/>
                </a:lnTo>
                <a:lnTo>
                  <a:pt x="41" y="441"/>
                </a:lnTo>
                <a:lnTo>
                  <a:pt x="41" y="421"/>
                </a:lnTo>
                <a:lnTo>
                  <a:pt x="41" y="400"/>
                </a:lnTo>
                <a:lnTo>
                  <a:pt x="41" y="380"/>
                </a:lnTo>
                <a:lnTo>
                  <a:pt x="41" y="360"/>
                </a:lnTo>
                <a:lnTo>
                  <a:pt x="41" y="339"/>
                </a:lnTo>
                <a:lnTo>
                  <a:pt x="41" y="312"/>
                </a:lnTo>
                <a:lnTo>
                  <a:pt x="41" y="292"/>
                </a:lnTo>
                <a:lnTo>
                  <a:pt x="48" y="271"/>
                </a:lnTo>
                <a:lnTo>
                  <a:pt x="48" y="251"/>
                </a:lnTo>
                <a:lnTo>
                  <a:pt x="48" y="244"/>
                </a:lnTo>
                <a:lnTo>
                  <a:pt x="48" y="251"/>
                </a:lnTo>
                <a:lnTo>
                  <a:pt x="48" y="265"/>
                </a:lnTo>
                <a:lnTo>
                  <a:pt x="48" y="285"/>
                </a:lnTo>
                <a:lnTo>
                  <a:pt x="48" y="305"/>
                </a:lnTo>
                <a:lnTo>
                  <a:pt x="48" y="319"/>
                </a:lnTo>
                <a:lnTo>
                  <a:pt x="48" y="312"/>
                </a:lnTo>
                <a:lnTo>
                  <a:pt x="48" y="305"/>
                </a:lnTo>
                <a:lnTo>
                  <a:pt x="48" y="285"/>
                </a:lnTo>
                <a:lnTo>
                  <a:pt x="48" y="265"/>
                </a:lnTo>
                <a:lnTo>
                  <a:pt x="48" y="251"/>
                </a:lnTo>
                <a:lnTo>
                  <a:pt x="48" y="231"/>
                </a:lnTo>
                <a:lnTo>
                  <a:pt x="48" y="217"/>
                </a:lnTo>
                <a:lnTo>
                  <a:pt x="48" y="197"/>
                </a:lnTo>
                <a:lnTo>
                  <a:pt x="48" y="183"/>
                </a:lnTo>
                <a:lnTo>
                  <a:pt x="48" y="176"/>
                </a:lnTo>
                <a:lnTo>
                  <a:pt x="48" y="183"/>
                </a:lnTo>
                <a:lnTo>
                  <a:pt x="48" y="190"/>
                </a:lnTo>
                <a:lnTo>
                  <a:pt x="48" y="197"/>
                </a:lnTo>
                <a:lnTo>
                  <a:pt x="48" y="204"/>
                </a:lnTo>
                <a:lnTo>
                  <a:pt x="48" y="217"/>
                </a:lnTo>
                <a:lnTo>
                  <a:pt x="48" y="237"/>
                </a:lnTo>
                <a:lnTo>
                  <a:pt x="48" y="258"/>
                </a:lnTo>
                <a:lnTo>
                  <a:pt x="48" y="251"/>
                </a:lnTo>
                <a:lnTo>
                  <a:pt x="48" y="237"/>
                </a:lnTo>
                <a:lnTo>
                  <a:pt x="48" y="231"/>
                </a:lnTo>
                <a:lnTo>
                  <a:pt x="48" y="237"/>
                </a:lnTo>
                <a:lnTo>
                  <a:pt x="48" y="265"/>
                </a:lnTo>
                <a:lnTo>
                  <a:pt x="48" y="305"/>
                </a:lnTo>
                <a:lnTo>
                  <a:pt x="48" y="339"/>
                </a:lnTo>
                <a:lnTo>
                  <a:pt x="48" y="353"/>
                </a:lnTo>
                <a:lnTo>
                  <a:pt x="48" y="366"/>
                </a:lnTo>
                <a:lnTo>
                  <a:pt x="48" y="380"/>
                </a:lnTo>
                <a:lnTo>
                  <a:pt x="48" y="393"/>
                </a:lnTo>
                <a:lnTo>
                  <a:pt x="48" y="407"/>
                </a:lnTo>
                <a:lnTo>
                  <a:pt x="48" y="414"/>
                </a:lnTo>
                <a:lnTo>
                  <a:pt x="48" y="400"/>
                </a:lnTo>
                <a:lnTo>
                  <a:pt x="48" y="380"/>
                </a:lnTo>
                <a:lnTo>
                  <a:pt x="48" y="346"/>
                </a:lnTo>
                <a:lnTo>
                  <a:pt x="54" y="305"/>
                </a:lnTo>
                <a:lnTo>
                  <a:pt x="54" y="265"/>
                </a:lnTo>
                <a:lnTo>
                  <a:pt x="54" y="237"/>
                </a:lnTo>
                <a:lnTo>
                  <a:pt x="54" y="231"/>
                </a:lnTo>
                <a:lnTo>
                  <a:pt x="54" y="237"/>
                </a:lnTo>
                <a:lnTo>
                  <a:pt x="54" y="244"/>
                </a:lnTo>
                <a:lnTo>
                  <a:pt x="54" y="251"/>
                </a:lnTo>
                <a:lnTo>
                  <a:pt x="54" y="271"/>
                </a:lnTo>
                <a:lnTo>
                  <a:pt x="54" y="285"/>
                </a:lnTo>
                <a:lnTo>
                  <a:pt x="54" y="271"/>
                </a:lnTo>
                <a:lnTo>
                  <a:pt x="54" y="265"/>
                </a:lnTo>
                <a:lnTo>
                  <a:pt x="54" y="258"/>
                </a:lnTo>
                <a:lnTo>
                  <a:pt x="54" y="244"/>
                </a:lnTo>
                <a:lnTo>
                  <a:pt x="54" y="224"/>
                </a:lnTo>
                <a:lnTo>
                  <a:pt x="54" y="183"/>
                </a:lnTo>
                <a:lnTo>
                  <a:pt x="54" y="143"/>
                </a:lnTo>
                <a:lnTo>
                  <a:pt x="54" y="102"/>
                </a:lnTo>
                <a:lnTo>
                  <a:pt x="54" y="75"/>
                </a:lnTo>
                <a:lnTo>
                  <a:pt x="54" y="61"/>
                </a:lnTo>
                <a:lnTo>
                  <a:pt x="54" y="68"/>
                </a:lnTo>
                <a:lnTo>
                  <a:pt x="54" y="81"/>
                </a:lnTo>
                <a:lnTo>
                  <a:pt x="54" y="109"/>
                </a:lnTo>
                <a:lnTo>
                  <a:pt x="54" y="149"/>
                </a:lnTo>
                <a:lnTo>
                  <a:pt x="54" y="210"/>
                </a:lnTo>
                <a:lnTo>
                  <a:pt x="54" y="285"/>
                </a:lnTo>
                <a:lnTo>
                  <a:pt x="54" y="353"/>
                </a:lnTo>
                <a:lnTo>
                  <a:pt x="54" y="421"/>
                </a:lnTo>
                <a:lnTo>
                  <a:pt x="54" y="468"/>
                </a:lnTo>
                <a:lnTo>
                  <a:pt x="54" y="495"/>
                </a:lnTo>
                <a:lnTo>
                  <a:pt x="54" y="522"/>
                </a:lnTo>
                <a:lnTo>
                  <a:pt x="54" y="550"/>
                </a:lnTo>
                <a:lnTo>
                  <a:pt x="54" y="570"/>
                </a:lnTo>
                <a:lnTo>
                  <a:pt x="54" y="577"/>
                </a:lnTo>
                <a:lnTo>
                  <a:pt x="54" y="563"/>
                </a:lnTo>
                <a:lnTo>
                  <a:pt x="54" y="529"/>
                </a:lnTo>
                <a:lnTo>
                  <a:pt x="54" y="482"/>
                </a:lnTo>
                <a:lnTo>
                  <a:pt x="54" y="414"/>
                </a:lnTo>
                <a:lnTo>
                  <a:pt x="54" y="339"/>
                </a:lnTo>
                <a:lnTo>
                  <a:pt x="54" y="258"/>
                </a:lnTo>
                <a:lnTo>
                  <a:pt x="54" y="183"/>
                </a:lnTo>
                <a:lnTo>
                  <a:pt x="54" y="129"/>
                </a:lnTo>
                <a:lnTo>
                  <a:pt x="61" y="88"/>
                </a:lnTo>
                <a:lnTo>
                  <a:pt x="61" y="81"/>
                </a:lnTo>
                <a:lnTo>
                  <a:pt x="61" y="88"/>
                </a:lnTo>
                <a:lnTo>
                  <a:pt x="61" y="95"/>
                </a:lnTo>
                <a:lnTo>
                  <a:pt x="61" y="109"/>
                </a:lnTo>
                <a:lnTo>
                  <a:pt x="61" y="129"/>
                </a:lnTo>
                <a:lnTo>
                  <a:pt x="61" y="170"/>
                </a:lnTo>
                <a:lnTo>
                  <a:pt x="61" y="204"/>
                </a:lnTo>
                <a:lnTo>
                  <a:pt x="61" y="244"/>
                </a:lnTo>
                <a:lnTo>
                  <a:pt x="61" y="271"/>
                </a:lnTo>
                <a:lnTo>
                  <a:pt x="61" y="285"/>
                </a:lnTo>
                <a:lnTo>
                  <a:pt x="61" y="292"/>
                </a:lnTo>
                <a:lnTo>
                  <a:pt x="61" y="278"/>
                </a:lnTo>
                <a:lnTo>
                  <a:pt x="61" y="271"/>
                </a:lnTo>
                <a:lnTo>
                  <a:pt x="61" y="258"/>
                </a:lnTo>
                <a:lnTo>
                  <a:pt x="61" y="244"/>
                </a:lnTo>
                <a:lnTo>
                  <a:pt x="61" y="224"/>
                </a:lnTo>
                <a:lnTo>
                  <a:pt x="61" y="190"/>
                </a:lnTo>
                <a:lnTo>
                  <a:pt x="61" y="149"/>
                </a:lnTo>
                <a:lnTo>
                  <a:pt x="61" y="122"/>
                </a:lnTo>
                <a:lnTo>
                  <a:pt x="61" y="95"/>
                </a:lnTo>
                <a:lnTo>
                  <a:pt x="61" y="88"/>
                </a:lnTo>
                <a:lnTo>
                  <a:pt x="61" y="102"/>
                </a:lnTo>
                <a:lnTo>
                  <a:pt x="61" y="136"/>
                </a:lnTo>
                <a:lnTo>
                  <a:pt x="61" y="183"/>
                </a:lnTo>
                <a:lnTo>
                  <a:pt x="61" y="237"/>
                </a:lnTo>
                <a:lnTo>
                  <a:pt x="61" y="299"/>
                </a:lnTo>
                <a:lnTo>
                  <a:pt x="61" y="353"/>
                </a:lnTo>
                <a:lnTo>
                  <a:pt x="61" y="400"/>
                </a:lnTo>
                <a:lnTo>
                  <a:pt x="61" y="434"/>
                </a:lnTo>
                <a:lnTo>
                  <a:pt x="61" y="461"/>
                </a:lnTo>
                <a:lnTo>
                  <a:pt x="61" y="475"/>
                </a:lnTo>
                <a:lnTo>
                  <a:pt x="61" y="482"/>
                </a:lnTo>
                <a:lnTo>
                  <a:pt x="61" y="468"/>
                </a:lnTo>
                <a:lnTo>
                  <a:pt x="61" y="434"/>
                </a:lnTo>
                <a:lnTo>
                  <a:pt x="61" y="393"/>
                </a:lnTo>
                <a:lnTo>
                  <a:pt x="61" y="339"/>
                </a:lnTo>
                <a:lnTo>
                  <a:pt x="61" y="305"/>
                </a:lnTo>
                <a:lnTo>
                  <a:pt x="61" y="278"/>
                </a:lnTo>
                <a:lnTo>
                  <a:pt x="61" y="258"/>
                </a:lnTo>
                <a:lnTo>
                  <a:pt x="61" y="251"/>
                </a:lnTo>
                <a:lnTo>
                  <a:pt x="61" y="237"/>
                </a:lnTo>
                <a:lnTo>
                  <a:pt x="61" y="244"/>
                </a:lnTo>
                <a:lnTo>
                  <a:pt x="68" y="251"/>
                </a:lnTo>
                <a:lnTo>
                  <a:pt x="68" y="244"/>
                </a:lnTo>
                <a:lnTo>
                  <a:pt x="68" y="231"/>
                </a:lnTo>
                <a:lnTo>
                  <a:pt x="68" y="210"/>
                </a:lnTo>
                <a:lnTo>
                  <a:pt x="68" y="204"/>
                </a:lnTo>
                <a:lnTo>
                  <a:pt x="68" y="217"/>
                </a:lnTo>
                <a:lnTo>
                  <a:pt x="68" y="231"/>
                </a:lnTo>
                <a:lnTo>
                  <a:pt x="68" y="244"/>
                </a:lnTo>
                <a:lnTo>
                  <a:pt x="68" y="258"/>
                </a:lnTo>
                <a:lnTo>
                  <a:pt x="68" y="265"/>
                </a:lnTo>
                <a:lnTo>
                  <a:pt x="68" y="271"/>
                </a:lnTo>
                <a:lnTo>
                  <a:pt x="68" y="258"/>
                </a:lnTo>
                <a:lnTo>
                  <a:pt x="68" y="237"/>
                </a:lnTo>
                <a:lnTo>
                  <a:pt x="68" y="217"/>
                </a:lnTo>
                <a:lnTo>
                  <a:pt x="68" y="197"/>
                </a:lnTo>
                <a:lnTo>
                  <a:pt x="68" y="204"/>
                </a:lnTo>
                <a:lnTo>
                  <a:pt x="68" y="217"/>
                </a:lnTo>
                <a:lnTo>
                  <a:pt x="68" y="224"/>
                </a:lnTo>
                <a:lnTo>
                  <a:pt x="68" y="237"/>
                </a:lnTo>
                <a:lnTo>
                  <a:pt x="68" y="265"/>
                </a:lnTo>
                <a:lnTo>
                  <a:pt x="68" y="305"/>
                </a:lnTo>
                <a:lnTo>
                  <a:pt x="68" y="346"/>
                </a:lnTo>
                <a:lnTo>
                  <a:pt x="68" y="373"/>
                </a:lnTo>
                <a:lnTo>
                  <a:pt x="68" y="366"/>
                </a:lnTo>
                <a:lnTo>
                  <a:pt x="68" y="373"/>
                </a:lnTo>
                <a:lnTo>
                  <a:pt x="68" y="380"/>
                </a:lnTo>
                <a:lnTo>
                  <a:pt x="68" y="373"/>
                </a:lnTo>
                <a:lnTo>
                  <a:pt x="68" y="360"/>
                </a:lnTo>
                <a:lnTo>
                  <a:pt x="68" y="326"/>
                </a:lnTo>
                <a:lnTo>
                  <a:pt x="68" y="285"/>
                </a:lnTo>
                <a:lnTo>
                  <a:pt x="68" y="251"/>
                </a:lnTo>
                <a:lnTo>
                  <a:pt x="68" y="224"/>
                </a:lnTo>
                <a:lnTo>
                  <a:pt x="68" y="197"/>
                </a:lnTo>
                <a:lnTo>
                  <a:pt x="68" y="163"/>
                </a:lnTo>
                <a:lnTo>
                  <a:pt x="68" y="136"/>
                </a:lnTo>
                <a:lnTo>
                  <a:pt x="68" y="102"/>
                </a:lnTo>
                <a:lnTo>
                  <a:pt x="68" y="75"/>
                </a:lnTo>
                <a:lnTo>
                  <a:pt x="68" y="54"/>
                </a:lnTo>
                <a:lnTo>
                  <a:pt x="68" y="34"/>
                </a:lnTo>
                <a:lnTo>
                  <a:pt x="68" y="20"/>
                </a:lnTo>
                <a:lnTo>
                  <a:pt x="68" y="27"/>
                </a:lnTo>
                <a:lnTo>
                  <a:pt x="68" y="41"/>
                </a:lnTo>
                <a:lnTo>
                  <a:pt x="75" y="68"/>
                </a:lnTo>
                <a:lnTo>
                  <a:pt x="75" y="109"/>
                </a:lnTo>
                <a:lnTo>
                  <a:pt x="75" y="170"/>
                </a:lnTo>
                <a:lnTo>
                  <a:pt x="75" y="244"/>
                </a:lnTo>
                <a:lnTo>
                  <a:pt x="75" y="332"/>
                </a:lnTo>
                <a:lnTo>
                  <a:pt x="75" y="414"/>
                </a:lnTo>
                <a:lnTo>
                  <a:pt x="75" y="495"/>
                </a:lnTo>
                <a:lnTo>
                  <a:pt x="75" y="550"/>
                </a:lnTo>
                <a:lnTo>
                  <a:pt x="75" y="577"/>
                </a:lnTo>
                <a:lnTo>
                  <a:pt x="75" y="583"/>
                </a:lnTo>
                <a:lnTo>
                  <a:pt x="75" y="570"/>
                </a:lnTo>
                <a:lnTo>
                  <a:pt x="75" y="556"/>
                </a:lnTo>
                <a:lnTo>
                  <a:pt x="75" y="536"/>
                </a:lnTo>
                <a:lnTo>
                  <a:pt x="75" y="516"/>
                </a:lnTo>
                <a:lnTo>
                  <a:pt x="75" y="488"/>
                </a:lnTo>
                <a:lnTo>
                  <a:pt x="75" y="455"/>
                </a:lnTo>
                <a:lnTo>
                  <a:pt x="75" y="400"/>
                </a:lnTo>
                <a:lnTo>
                  <a:pt x="75" y="339"/>
                </a:lnTo>
                <a:lnTo>
                  <a:pt x="75" y="278"/>
                </a:lnTo>
                <a:lnTo>
                  <a:pt x="75" y="231"/>
                </a:lnTo>
                <a:lnTo>
                  <a:pt x="75" y="190"/>
                </a:lnTo>
                <a:lnTo>
                  <a:pt x="75" y="163"/>
                </a:lnTo>
                <a:lnTo>
                  <a:pt x="75" y="136"/>
                </a:lnTo>
                <a:lnTo>
                  <a:pt x="75" y="109"/>
                </a:lnTo>
                <a:lnTo>
                  <a:pt x="75" y="95"/>
                </a:lnTo>
                <a:lnTo>
                  <a:pt x="75" y="88"/>
                </a:lnTo>
                <a:lnTo>
                  <a:pt x="75" y="95"/>
                </a:lnTo>
                <a:lnTo>
                  <a:pt x="75" y="102"/>
                </a:lnTo>
                <a:lnTo>
                  <a:pt x="75" y="115"/>
                </a:lnTo>
                <a:lnTo>
                  <a:pt x="75" y="136"/>
                </a:lnTo>
                <a:lnTo>
                  <a:pt x="75" y="156"/>
                </a:lnTo>
                <a:lnTo>
                  <a:pt x="75" y="190"/>
                </a:lnTo>
                <a:lnTo>
                  <a:pt x="75" y="217"/>
                </a:lnTo>
                <a:lnTo>
                  <a:pt x="75" y="244"/>
                </a:lnTo>
                <a:lnTo>
                  <a:pt x="75" y="265"/>
                </a:lnTo>
                <a:lnTo>
                  <a:pt x="75" y="278"/>
                </a:lnTo>
                <a:lnTo>
                  <a:pt x="75" y="271"/>
                </a:lnTo>
                <a:lnTo>
                  <a:pt x="75" y="278"/>
                </a:lnTo>
                <a:lnTo>
                  <a:pt x="75" y="299"/>
                </a:lnTo>
                <a:lnTo>
                  <a:pt x="75" y="312"/>
                </a:lnTo>
                <a:lnTo>
                  <a:pt x="75" y="299"/>
                </a:lnTo>
                <a:lnTo>
                  <a:pt x="75" y="285"/>
                </a:lnTo>
                <a:lnTo>
                  <a:pt x="75" y="271"/>
                </a:lnTo>
                <a:lnTo>
                  <a:pt x="75" y="258"/>
                </a:lnTo>
                <a:lnTo>
                  <a:pt x="75" y="244"/>
                </a:lnTo>
                <a:lnTo>
                  <a:pt x="82" y="237"/>
                </a:lnTo>
                <a:lnTo>
                  <a:pt x="82" y="231"/>
                </a:lnTo>
                <a:lnTo>
                  <a:pt x="82" y="224"/>
                </a:lnTo>
                <a:lnTo>
                  <a:pt x="82" y="217"/>
                </a:lnTo>
                <a:lnTo>
                  <a:pt x="82" y="224"/>
                </a:lnTo>
                <a:lnTo>
                  <a:pt x="82" y="237"/>
                </a:lnTo>
                <a:lnTo>
                  <a:pt x="82" y="265"/>
                </a:lnTo>
                <a:lnTo>
                  <a:pt x="82" y="292"/>
                </a:lnTo>
                <a:lnTo>
                  <a:pt x="82" y="312"/>
                </a:lnTo>
                <a:lnTo>
                  <a:pt x="82" y="326"/>
                </a:lnTo>
                <a:lnTo>
                  <a:pt x="82" y="332"/>
                </a:lnTo>
                <a:lnTo>
                  <a:pt x="82" y="339"/>
                </a:lnTo>
                <a:lnTo>
                  <a:pt x="82" y="353"/>
                </a:lnTo>
                <a:lnTo>
                  <a:pt x="82" y="346"/>
                </a:lnTo>
                <a:lnTo>
                  <a:pt x="82" y="339"/>
                </a:lnTo>
                <a:lnTo>
                  <a:pt x="82" y="332"/>
                </a:lnTo>
                <a:lnTo>
                  <a:pt x="82" y="339"/>
                </a:lnTo>
                <a:lnTo>
                  <a:pt x="82" y="332"/>
                </a:lnTo>
                <a:lnTo>
                  <a:pt x="82" y="312"/>
                </a:lnTo>
                <a:lnTo>
                  <a:pt x="82" y="299"/>
                </a:lnTo>
                <a:lnTo>
                  <a:pt x="82" y="292"/>
                </a:lnTo>
                <a:lnTo>
                  <a:pt x="82" y="299"/>
                </a:lnTo>
                <a:lnTo>
                  <a:pt x="82" y="305"/>
                </a:lnTo>
                <a:lnTo>
                  <a:pt x="82" y="312"/>
                </a:lnTo>
                <a:lnTo>
                  <a:pt x="82" y="319"/>
                </a:lnTo>
                <a:lnTo>
                  <a:pt x="82" y="312"/>
                </a:lnTo>
                <a:lnTo>
                  <a:pt x="82" y="292"/>
                </a:lnTo>
                <a:lnTo>
                  <a:pt x="82" y="265"/>
                </a:lnTo>
                <a:lnTo>
                  <a:pt x="82" y="244"/>
                </a:lnTo>
                <a:lnTo>
                  <a:pt x="82" y="231"/>
                </a:lnTo>
                <a:lnTo>
                  <a:pt x="82" y="224"/>
                </a:lnTo>
                <a:lnTo>
                  <a:pt x="82" y="217"/>
                </a:lnTo>
                <a:lnTo>
                  <a:pt x="82" y="204"/>
                </a:lnTo>
                <a:lnTo>
                  <a:pt x="82" y="183"/>
                </a:lnTo>
                <a:lnTo>
                  <a:pt x="82" y="163"/>
                </a:lnTo>
                <a:lnTo>
                  <a:pt x="82" y="143"/>
                </a:lnTo>
                <a:lnTo>
                  <a:pt x="82" y="129"/>
                </a:lnTo>
                <a:lnTo>
                  <a:pt x="82" y="115"/>
                </a:lnTo>
                <a:lnTo>
                  <a:pt x="82" y="102"/>
                </a:lnTo>
                <a:lnTo>
                  <a:pt x="82" y="95"/>
                </a:lnTo>
                <a:lnTo>
                  <a:pt x="82" y="102"/>
                </a:lnTo>
                <a:lnTo>
                  <a:pt x="82" y="115"/>
                </a:lnTo>
                <a:lnTo>
                  <a:pt x="82" y="143"/>
                </a:lnTo>
                <a:lnTo>
                  <a:pt x="88" y="163"/>
                </a:lnTo>
                <a:lnTo>
                  <a:pt x="88" y="190"/>
                </a:lnTo>
                <a:lnTo>
                  <a:pt x="88" y="217"/>
                </a:lnTo>
                <a:lnTo>
                  <a:pt x="88" y="265"/>
                </a:lnTo>
                <a:lnTo>
                  <a:pt x="88" y="312"/>
                </a:lnTo>
                <a:lnTo>
                  <a:pt x="88" y="353"/>
                </a:lnTo>
                <a:lnTo>
                  <a:pt x="88" y="380"/>
                </a:lnTo>
                <a:lnTo>
                  <a:pt x="88" y="400"/>
                </a:lnTo>
                <a:lnTo>
                  <a:pt x="88" y="393"/>
                </a:lnTo>
                <a:lnTo>
                  <a:pt x="88" y="380"/>
                </a:lnTo>
                <a:lnTo>
                  <a:pt x="88" y="360"/>
                </a:lnTo>
                <a:lnTo>
                  <a:pt x="88" y="339"/>
                </a:lnTo>
                <a:lnTo>
                  <a:pt x="88" y="312"/>
                </a:lnTo>
                <a:lnTo>
                  <a:pt x="88" y="278"/>
                </a:lnTo>
                <a:lnTo>
                  <a:pt x="88" y="251"/>
                </a:lnTo>
                <a:lnTo>
                  <a:pt x="88" y="224"/>
                </a:lnTo>
                <a:lnTo>
                  <a:pt x="88" y="204"/>
                </a:lnTo>
                <a:lnTo>
                  <a:pt x="88" y="170"/>
                </a:lnTo>
                <a:lnTo>
                  <a:pt x="88" y="136"/>
                </a:lnTo>
                <a:lnTo>
                  <a:pt x="88" y="115"/>
                </a:lnTo>
                <a:lnTo>
                  <a:pt x="88" y="122"/>
                </a:lnTo>
                <a:lnTo>
                  <a:pt x="88" y="163"/>
                </a:lnTo>
                <a:lnTo>
                  <a:pt x="88" y="224"/>
                </a:lnTo>
                <a:lnTo>
                  <a:pt x="88" y="278"/>
                </a:lnTo>
                <a:lnTo>
                  <a:pt x="88" y="319"/>
                </a:lnTo>
                <a:lnTo>
                  <a:pt x="88" y="353"/>
                </a:lnTo>
                <a:lnTo>
                  <a:pt x="88" y="373"/>
                </a:lnTo>
                <a:lnTo>
                  <a:pt x="88" y="400"/>
                </a:lnTo>
                <a:lnTo>
                  <a:pt x="88" y="427"/>
                </a:lnTo>
                <a:lnTo>
                  <a:pt x="88" y="461"/>
                </a:lnTo>
                <a:lnTo>
                  <a:pt x="88" y="495"/>
                </a:lnTo>
                <a:lnTo>
                  <a:pt x="88" y="516"/>
                </a:lnTo>
                <a:lnTo>
                  <a:pt x="88" y="495"/>
                </a:lnTo>
                <a:lnTo>
                  <a:pt x="88" y="448"/>
                </a:lnTo>
                <a:lnTo>
                  <a:pt x="88" y="393"/>
                </a:lnTo>
                <a:lnTo>
                  <a:pt x="88" y="353"/>
                </a:lnTo>
                <a:lnTo>
                  <a:pt x="88" y="332"/>
                </a:lnTo>
                <a:lnTo>
                  <a:pt x="88" y="319"/>
                </a:lnTo>
                <a:lnTo>
                  <a:pt x="88" y="312"/>
                </a:lnTo>
                <a:lnTo>
                  <a:pt x="88" y="299"/>
                </a:lnTo>
                <a:lnTo>
                  <a:pt x="88" y="271"/>
                </a:lnTo>
                <a:lnTo>
                  <a:pt x="88" y="237"/>
                </a:lnTo>
                <a:lnTo>
                  <a:pt x="88" y="183"/>
                </a:lnTo>
                <a:lnTo>
                  <a:pt x="88" y="115"/>
                </a:lnTo>
                <a:lnTo>
                  <a:pt x="88" y="61"/>
                </a:lnTo>
                <a:lnTo>
                  <a:pt x="88" y="27"/>
                </a:lnTo>
                <a:lnTo>
                  <a:pt x="88" y="7"/>
                </a:lnTo>
                <a:lnTo>
                  <a:pt x="88" y="0"/>
                </a:lnTo>
                <a:lnTo>
                  <a:pt x="88" y="7"/>
                </a:lnTo>
                <a:lnTo>
                  <a:pt x="95" y="20"/>
                </a:lnTo>
                <a:lnTo>
                  <a:pt x="95" y="48"/>
                </a:lnTo>
                <a:lnTo>
                  <a:pt x="95" y="81"/>
                </a:lnTo>
                <a:lnTo>
                  <a:pt x="95" y="122"/>
                </a:lnTo>
                <a:lnTo>
                  <a:pt x="95" y="170"/>
                </a:lnTo>
                <a:lnTo>
                  <a:pt x="95" y="231"/>
                </a:lnTo>
                <a:lnTo>
                  <a:pt x="95" y="305"/>
                </a:lnTo>
                <a:lnTo>
                  <a:pt x="95" y="380"/>
                </a:lnTo>
                <a:lnTo>
                  <a:pt x="95" y="427"/>
                </a:lnTo>
                <a:lnTo>
                  <a:pt x="95" y="455"/>
                </a:lnTo>
                <a:lnTo>
                  <a:pt x="95" y="461"/>
                </a:lnTo>
                <a:lnTo>
                  <a:pt x="95" y="448"/>
                </a:lnTo>
                <a:lnTo>
                  <a:pt x="95" y="434"/>
                </a:lnTo>
                <a:lnTo>
                  <a:pt x="95" y="407"/>
                </a:lnTo>
                <a:lnTo>
                  <a:pt x="95" y="373"/>
                </a:lnTo>
                <a:lnTo>
                  <a:pt x="95" y="346"/>
                </a:lnTo>
                <a:lnTo>
                  <a:pt x="95" y="319"/>
                </a:lnTo>
                <a:lnTo>
                  <a:pt x="95" y="299"/>
                </a:lnTo>
                <a:lnTo>
                  <a:pt x="95" y="258"/>
                </a:lnTo>
                <a:lnTo>
                  <a:pt x="95" y="204"/>
                </a:lnTo>
                <a:lnTo>
                  <a:pt x="95" y="149"/>
                </a:lnTo>
                <a:lnTo>
                  <a:pt x="95" y="102"/>
                </a:lnTo>
                <a:lnTo>
                  <a:pt x="95" y="81"/>
                </a:lnTo>
                <a:lnTo>
                  <a:pt x="95" y="88"/>
                </a:lnTo>
                <a:lnTo>
                  <a:pt x="95" y="109"/>
                </a:lnTo>
                <a:lnTo>
                  <a:pt x="95" y="136"/>
                </a:lnTo>
                <a:lnTo>
                  <a:pt x="95" y="170"/>
                </a:lnTo>
                <a:lnTo>
                  <a:pt x="95" y="197"/>
                </a:lnTo>
                <a:lnTo>
                  <a:pt x="95" y="224"/>
                </a:lnTo>
                <a:lnTo>
                  <a:pt x="95" y="251"/>
                </a:lnTo>
                <a:lnTo>
                  <a:pt x="95" y="278"/>
                </a:lnTo>
                <a:lnTo>
                  <a:pt x="95" y="305"/>
                </a:lnTo>
                <a:lnTo>
                  <a:pt x="95" y="319"/>
                </a:lnTo>
                <a:lnTo>
                  <a:pt x="95" y="339"/>
                </a:lnTo>
                <a:lnTo>
                  <a:pt x="95" y="360"/>
                </a:lnTo>
                <a:lnTo>
                  <a:pt x="95" y="380"/>
                </a:lnTo>
                <a:lnTo>
                  <a:pt x="95" y="387"/>
                </a:lnTo>
                <a:lnTo>
                  <a:pt x="95" y="380"/>
                </a:lnTo>
                <a:lnTo>
                  <a:pt x="95" y="373"/>
                </a:lnTo>
                <a:lnTo>
                  <a:pt x="95" y="366"/>
                </a:lnTo>
                <a:lnTo>
                  <a:pt x="95" y="346"/>
                </a:lnTo>
                <a:lnTo>
                  <a:pt x="95" y="319"/>
                </a:lnTo>
                <a:lnTo>
                  <a:pt x="95" y="285"/>
                </a:lnTo>
                <a:lnTo>
                  <a:pt x="95" y="251"/>
                </a:lnTo>
                <a:lnTo>
                  <a:pt x="95" y="224"/>
                </a:lnTo>
                <a:lnTo>
                  <a:pt x="95" y="190"/>
                </a:lnTo>
                <a:lnTo>
                  <a:pt x="95" y="170"/>
                </a:lnTo>
                <a:lnTo>
                  <a:pt x="95" y="149"/>
                </a:lnTo>
                <a:lnTo>
                  <a:pt x="102" y="143"/>
                </a:lnTo>
                <a:lnTo>
                  <a:pt x="102" y="149"/>
                </a:lnTo>
                <a:lnTo>
                  <a:pt x="102" y="163"/>
                </a:lnTo>
                <a:lnTo>
                  <a:pt x="102" y="197"/>
                </a:lnTo>
                <a:lnTo>
                  <a:pt x="102" y="237"/>
                </a:lnTo>
                <a:lnTo>
                  <a:pt x="102" y="278"/>
                </a:lnTo>
                <a:lnTo>
                  <a:pt x="102" y="319"/>
                </a:lnTo>
                <a:lnTo>
                  <a:pt x="102" y="346"/>
                </a:lnTo>
                <a:lnTo>
                  <a:pt x="102" y="360"/>
                </a:lnTo>
                <a:lnTo>
                  <a:pt x="102" y="366"/>
                </a:lnTo>
                <a:lnTo>
                  <a:pt x="102" y="353"/>
                </a:lnTo>
                <a:lnTo>
                  <a:pt x="102" y="339"/>
                </a:lnTo>
                <a:lnTo>
                  <a:pt x="102" y="319"/>
                </a:lnTo>
                <a:lnTo>
                  <a:pt x="102" y="305"/>
                </a:lnTo>
                <a:lnTo>
                  <a:pt x="102" y="285"/>
                </a:lnTo>
                <a:lnTo>
                  <a:pt x="102" y="265"/>
                </a:lnTo>
                <a:lnTo>
                  <a:pt x="102" y="251"/>
                </a:lnTo>
                <a:lnTo>
                  <a:pt x="102" y="265"/>
                </a:lnTo>
                <a:lnTo>
                  <a:pt x="102" y="285"/>
                </a:lnTo>
                <a:lnTo>
                  <a:pt x="102" y="312"/>
                </a:lnTo>
                <a:lnTo>
                  <a:pt x="102" y="346"/>
                </a:lnTo>
                <a:lnTo>
                  <a:pt x="102" y="380"/>
                </a:lnTo>
                <a:lnTo>
                  <a:pt x="102" y="407"/>
                </a:lnTo>
                <a:lnTo>
                  <a:pt x="102" y="421"/>
                </a:lnTo>
                <a:lnTo>
                  <a:pt x="102" y="427"/>
                </a:lnTo>
                <a:lnTo>
                  <a:pt x="102" y="421"/>
                </a:lnTo>
                <a:lnTo>
                  <a:pt x="102" y="400"/>
                </a:lnTo>
                <a:lnTo>
                  <a:pt x="102" y="360"/>
                </a:lnTo>
                <a:lnTo>
                  <a:pt x="102" y="299"/>
                </a:lnTo>
                <a:lnTo>
                  <a:pt x="102" y="231"/>
                </a:lnTo>
                <a:lnTo>
                  <a:pt x="102" y="163"/>
                </a:lnTo>
                <a:lnTo>
                  <a:pt x="102" y="109"/>
                </a:lnTo>
                <a:lnTo>
                  <a:pt x="102" y="61"/>
                </a:lnTo>
                <a:lnTo>
                  <a:pt x="102" y="41"/>
                </a:lnTo>
                <a:lnTo>
                  <a:pt x="102" y="54"/>
                </a:lnTo>
                <a:lnTo>
                  <a:pt x="102" y="75"/>
                </a:lnTo>
                <a:lnTo>
                  <a:pt x="102" y="88"/>
                </a:lnTo>
                <a:lnTo>
                  <a:pt x="102" y="102"/>
                </a:lnTo>
                <a:lnTo>
                  <a:pt x="102" y="129"/>
                </a:lnTo>
                <a:lnTo>
                  <a:pt x="102" y="176"/>
                </a:lnTo>
                <a:lnTo>
                  <a:pt x="102" y="217"/>
                </a:lnTo>
                <a:lnTo>
                  <a:pt x="102" y="265"/>
                </a:lnTo>
                <a:lnTo>
                  <a:pt x="102" y="299"/>
                </a:lnTo>
                <a:lnTo>
                  <a:pt x="102" y="332"/>
                </a:lnTo>
                <a:lnTo>
                  <a:pt x="102" y="353"/>
                </a:lnTo>
                <a:lnTo>
                  <a:pt x="102" y="339"/>
                </a:lnTo>
                <a:lnTo>
                  <a:pt x="102" y="326"/>
                </a:lnTo>
                <a:lnTo>
                  <a:pt x="102" y="312"/>
                </a:lnTo>
                <a:lnTo>
                  <a:pt x="109" y="305"/>
                </a:lnTo>
                <a:lnTo>
                  <a:pt x="109" y="299"/>
                </a:lnTo>
                <a:lnTo>
                  <a:pt x="109" y="278"/>
                </a:lnTo>
                <a:lnTo>
                  <a:pt x="109" y="258"/>
                </a:lnTo>
                <a:lnTo>
                  <a:pt x="109" y="237"/>
                </a:lnTo>
                <a:lnTo>
                  <a:pt x="109" y="244"/>
                </a:lnTo>
                <a:lnTo>
                  <a:pt x="109" y="237"/>
                </a:lnTo>
                <a:lnTo>
                  <a:pt x="109" y="231"/>
                </a:lnTo>
                <a:lnTo>
                  <a:pt x="109" y="237"/>
                </a:lnTo>
                <a:lnTo>
                  <a:pt x="109" y="258"/>
                </a:lnTo>
                <a:lnTo>
                  <a:pt x="109" y="285"/>
                </a:lnTo>
                <a:lnTo>
                  <a:pt x="109" y="312"/>
                </a:lnTo>
                <a:lnTo>
                  <a:pt x="109" y="339"/>
                </a:lnTo>
                <a:lnTo>
                  <a:pt x="109" y="346"/>
                </a:lnTo>
                <a:lnTo>
                  <a:pt x="109" y="353"/>
                </a:lnTo>
                <a:lnTo>
                  <a:pt x="109" y="366"/>
                </a:lnTo>
                <a:lnTo>
                  <a:pt x="109" y="373"/>
                </a:lnTo>
                <a:lnTo>
                  <a:pt x="109" y="366"/>
                </a:lnTo>
                <a:lnTo>
                  <a:pt x="109" y="346"/>
                </a:lnTo>
                <a:lnTo>
                  <a:pt x="109" y="312"/>
                </a:lnTo>
                <a:lnTo>
                  <a:pt x="109" y="271"/>
                </a:lnTo>
                <a:lnTo>
                  <a:pt x="109" y="224"/>
                </a:lnTo>
                <a:lnTo>
                  <a:pt x="109" y="176"/>
                </a:lnTo>
                <a:lnTo>
                  <a:pt x="109" y="143"/>
                </a:lnTo>
                <a:lnTo>
                  <a:pt x="109" y="129"/>
                </a:lnTo>
                <a:lnTo>
                  <a:pt x="109" y="143"/>
                </a:lnTo>
                <a:lnTo>
                  <a:pt x="109" y="163"/>
                </a:lnTo>
                <a:lnTo>
                  <a:pt x="109" y="183"/>
                </a:lnTo>
                <a:lnTo>
                  <a:pt x="109" y="210"/>
                </a:lnTo>
                <a:lnTo>
                  <a:pt x="109" y="237"/>
                </a:lnTo>
                <a:lnTo>
                  <a:pt x="109" y="271"/>
                </a:lnTo>
                <a:lnTo>
                  <a:pt x="109" y="312"/>
                </a:lnTo>
                <a:lnTo>
                  <a:pt x="109" y="346"/>
                </a:lnTo>
                <a:lnTo>
                  <a:pt x="109" y="373"/>
                </a:lnTo>
                <a:lnTo>
                  <a:pt x="109" y="380"/>
                </a:lnTo>
                <a:lnTo>
                  <a:pt x="109" y="366"/>
                </a:lnTo>
                <a:lnTo>
                  <a:pt x="109" y="360"/>
                </a:lnTo>
                <a:lnTo>
                  <a:pt x="109" y="339"/>
                </a:lnTo>
                <a:lnTo>
                  <a:pt x="109" y="319"/>
                </a:lnTo>
                <a:lnTo>
                  <a:pt x="109" y="285"/>
                </a:lnTo>
                <a:lnTo>
                  <a:pt x="109" y="251"/>
                </a:lnTo>
                <a:lnTo>
                  <a:pt x="109" y="224"/>
                </a:lnTo>
                <a:lnTo>
                  <a:pt x="109" y="217"/>
                </a:lnTo>
                <a:lnTo>
                  <a:pt x="116" y="204"/>
                </a:lnTo>
                <a:lnTo>
                  <a:pt x="116" y="190"/>
                </a:lnTo>
                <a:lnTo>
                  <a:pt x="116" y="176"/>
                </a:lnTo>
                <a:lnTo>
                  <a:pt x="116" y="197"/>
                </a:lnTo>
                <a:lnTo>
                  <a:pt x="116" y="224"/>
                </a:lnTo>
                <a:lnTo>
                  <a:pt x="116" y="265"/>
                </a:lnTo>
                <a:lnTo>
                  <a:pt x="116" y="299"/>
                </a:lnTo>
                <a:lnTo>
                  <a:pt x="116" y="326"/>
                </a:lnTo>
                <a:lnTo>
                  <a:pt x="116" y="339"/>
                </a:lnTo>
                <a:lnTo>
                  <a:pt x="116" y="346"/>
                </a:lnTo>
                <a:lnTo>
                  <a:pt x="116" y="339"/>
                </a:lnTo>
                <a:lnTo>
                  <a:pt x="116" y="326"/>
                </a:lnTo>
                <a:lnTo>
                  <a:pt x="116" y="305"/>
                </a:lnTo>
                <a:lnTo>
                  <a:pt x="116" y="265"/>
                </a:lnTo>
                <a:lnTo>
                  <a:pt x="116" y="224"/>
                </a:lnTo>
                <a:lnTo>
                  <a:pt x="116" y="197"/>
                </a:lnTo>
                <a:lnTo>
                  <a:pt x="116" y="183"/>
                </a:lnTo>
                <a:lnTo>
                  <a:pt x="116" y="197"/>
                </a:lnTo>
                <a:lnTo>
                  <a:pt x="116" y="210"/>
                </a:lnTo>
                <a:lnTo>
                  <a:pt x="116" y="231"/>
                </a:lnTo>
                <a:lnTo>
                  <a:pt x="116" y="237"/>
                </a:lnTo>
                <a:lnTo>
                  <a:pt x="116" y="251"/>
                </a:lnTo>
                <a:lnTo>
                  <a:pt x="116" y="271"/>
                </a:lnTo>
                <a:lnTo>
                  <a:pt x="116" y="299"/>
                </a:lnTo>
                <a:lnTo>
                  <a:pt x="116" y="332"/>
                </a:lnTo>
                <a:lnTo>
                  <a:pt x="116" y="366"/>
                </a:lnTo>
                <a:lnTo>
                  <a:pt x="116" y="387"/>
                </a:lnTo>
                <a:lnTo>
                  <a:pt x="116" y="393"/>
                </a:lnTo>
                <a:lnTo>
                  <a:pt x="116" y="387"/>
                </a:lnTo>
                <a:lnTo>
                  <a:pt x="116" y="366"/>
                </a:lnTo>
                <a:lnTo>
                  <a:pt x="116" y="339"/>
                </a:lnTo>
                <a:lnTo>
                  <a:pt x="116" y="305"/>
                </a:lnTo>
                <a:lnTo>
                  <a:pt x="116" y="285"/>
                </a:lnTo>
                <a:lnTo>
                  <a:pt x="116" y="258"/>
                </a:lnTo>
                <a:lnTo>
                  <a:pt x="116" y="231"/>
                </a:lnTo>
                <a:lnTo>
                  <a:pt x="116" y="190"/>
                </a:lnTo>
                <a:lnTo>
                  <a:pt x="116" y="156"/>
                </a:lnTo>
                <a:lnTo>
                  <a:pt x="116" y="122"/>
                </a:lnTo>
                <a:lnTo>
                  <a:pt x="116" y="102"/>
                </a:lnTo>
                <a:lnTo>
                  <a:pt x="116" y="109"/>
                </a:lnTo>
                <a:lnTo>
                  <a:pt x="116" y="122"/>
                </a:lnTo>
                <a:lnTo>
                  <a:pt x="116" y="143"/>
                </a:lnTo>
                <a:lnTo>
                  <a:pt x="116" y="163"/>
                </a:lnTo>
                <a:lnTo>
                  <a:pt x="116" y="183"/>
                </a:lnTo>
                <a:lnTo>
                  <a:pt x="116" y="204"/>
                </a:lnTo>
                <a:lnTo>
                  <a:pt x="116" y="224"/>
                </a:lnTo>
                <a:lnTo>
                  <a:pt x="116" y="251"/>
                </a:lnTo>
                <a:lnTo>
                  <a:pt x="116" y="278"/>
                </a:lnTo>
                <a:lnTo>
                  <a:pt x="116" y="305"/>
                </a:lnTo>
                <a:lnTo>
                  <a:pt x="122" y="332"/>
                </a:lnTo>
                <a:lnTo>
                  <a:pt x="122" y="353"/>
                </a:lnTo>
                <a:lnTo>
                  <a:pt x="122" y="360"/>
                </a:lnTo>
                <a:lnTo>
                  <a:pt x="122" y="332"/>
                </a:lnTo>
                <a:lnTo>
                  <a:pt x="122" y="292"/>
                </a:lnTo>
                <a:lnTo>
                  <a:pt x="122" y="251"/>
                </a:lnTo>
                <a:lnTo>
                  <a:pt x="122" y="231"/>
                </a:lnTo>
                <a:lnTo>
                  <a:pt x="122" y="217"/>
                </a:lnTo>
                <a:lnTo>
                  <a:pt x="122" y="224"/>
                </a:lnTo>
                <a:lnTo>
                  <a:pt x="122" y="231"/>
                </a:lnTo>
                <a:lnTo>
                  <a:pt x="122" y="251"/>
                </a:lnTo>
                <a:lnTo>
                  <a:pt x="122" y="278"/>
                </a:lnTo>
                <a:lnTo>
                  <a:pt x="122" y="312"/>
                </a:lnTo>
                <a:lnTo>
                  <a:pt x="122" y="353"/>
                </a:lnTo>
                <a:lnTo>
                  <a:pt x="122" y="387"/>
                </a:lnTo>
                <a:lnTo>
                  <a:pt x="122" y="407"/>
                </a:lnTo>
                <a:lnTo>
                  <a:pt x="122" y="421"/>
                </a:lnTo>
                <a:lnTo>
                  <a:pt x="122" y="414"/>
                </a:lnTo>
                <a:lnTo>
                  <a:pt x="122" y="393"/>
                </a:lnTo>
                <a:lnTo>
                  <a:pt x="122" y="360"/>
                </a:lnTo>
                <a:lnTo>
                  <a:pt x="122" y="332"/>
                </a:lnTo>
                <a:lnTo>
                  <a:pt x="122" y="312"/>
                </a:lnTo>
                <a:lnTo>
                  <a:pt x="122" y="299"/>
                </a:lnTo>
                <a:lnTo>
                  <a:pt x="122" y="285"/>
                </a:lnTo>
                <a:lnTo>
                  <a:pt x="122" y="265"/>
                </a:lnTo>
                <a:lnTo>
                  <a:pt x="122" y="231"/>
                </a:lnTo>
                <a:lnTo>
                  <a:pt x="122" y="197"/>
                </a:lnTo>
                <a:lnTo>
                  <a:pt x="122" y="170"/>
                </a:lnTo>
                <a:lnTo>
                  <a:pt x="122" y="183"/>
                </a:lnTo>
                <a:lnTo>
                  <a:pt x="122" y="197"/>
                </a:lnTo>
                <a:lnTo>
                  <a:pt x="122" y="210"/>
                </a:lnTo>
                <a:lnTo>
                  <a:pt x="122" y="224"/>
                </a:lnTo>
                <a:lnTo>
                  <a:pt x="122" y="231"/>
                </a:lnTo>
                <a:lnTo>
                  <a:pt x="122" y="237"/>
                </a:lnTo>
                <a:lnTo>
                  <a:pt x="122" y="224"/>
                </a:lnTo>
                <a:lnTo>
                  <a:pt x="122" y="204"/>
                </a:lnTo>
                <a:lnTo>
                  <a:pt x="122" y="170"/>
                </a:lnTo>
                <a:lnTo>
                  <a:pt x="122" y="136"/>
                </a:lnTo>
                <a:lnTo>
                  <a:pt x="122" y="109"/>
                </a:lnTo>
                <a:lnTo>
                  <a:pt x="122" y="102"/>
                </a:lnTo>
                <a:lnTo>
                  <a:pt x="122" y="109"/>
                </a:lnTo>
                <a:lnTo>
                  <a:pt x="122" y="136"/>
                </a:lnTo>
                <a:lnTo>
                  <a:pt x="122" y="176"/>
                </a:lnTo>
                <a:lnTo>
                  <a:pt x="122" y="217"/>
                </a:lnTo>
                <a:lnTo>
                  <a:pt x="122" y="265"/>
                </a:lnTo>
                <a:lnTo>
                  <a:pt x="122" y="312"/>
                </a:lnTo>
                <a:lnTo>
                  <a:pt x="129" y="360"/>
                </a:lnTo>
                <a:lnTo>
                  <a:pt x="129" y="407"/>
                </a:lnTo>
                <a:lnTo>
                  <a:pt x="129" y="448"/>
                </a:lnTo>
                <a:lnTo>
                  <a:pt x="129" y="488"/>
                </a:lnTo>
                <a:lnTo>
                  <a:pt x="129" y="516"/>
                </a:lnTo>
                <a:lnTo>
                  <a:pt x="129" y="522"/>
                </a:lnTo>
                <a:lnTo>
                  <a:pt x="129" y="509"/>
                </a:lnTo>
                <a:lnTo>
                  <a:pt x="129" y="482"/>
                </a:lnTo>
                <a:lnTo>
                  <a:pt x="129" y="441"/>
                </a:lnTo>
                <a:lnTo>
                  <a:pt x="129" y="393"/>
                </a:lnTo>
                <a:lnTo>
                  <a:pt x="129" y="353"/>
                </a:lnTo>
                <a:lnTo>
                  <a:pt x="129" y="319"/>
                </a:lnTo>
                <a:lnTo>
                  <a:pt x="129" y="292"/>
                </a:lnTo>
                <a:lnTo>
                  <a:pt x="129" y="271"/>
                </a:lnTo>
                <a:lnTo>
                  <a:pt x="129" y="244"/>
                </a:lnTo>
                <a:lnTo>
                  <a:pt x="129" y="210"/>
                </a:lnTo>
                <a:lnTo>
                  <a:pt x="129" y="190"/>
                </a:lnTo>
                <a:lnTo>
                  <a:pt x="129" y="170"/>
                </a:lnTo>
                <a:lnTo>
                  <a:pt x="129" y="156"/>
                </a:lnTo>
                <a:lnTo>
                  <a:pt x="129" y="149"/>
                </a:lnTo>
                <a:lnTo>
                  <a:pt x="129" y="129"/>
                </a:lnTo>
                <a:lnTo>
                  <a:pt x="129" y="102"/>
                </a:lnTo>
                <a:lnTo>
                  <a:pt x="129" y="61"/>
                </a:lnTo>
                <a:lnTo>
                  <a:pt x="129" y="27"/>
                </a:lnTo>
                <a:lnTo>
                  <a:pt x="129" y="7"/>
                </a:lnTo>
                <a:lnTo>
                  <a:pt x="129" y="27"/>
                </a:lnTo>
                <a:lnTo>
                  <a:pt x="129" y="54"/>
                </a:lnTo>
                <a:lnTo>
                  <a:pt x="129" y="81"/>
                </a:lnTo>
                <a:lnTo>
                  <a:pt x="129" y="115"/>
                </a:lnTo>
                <a:lnTo>
                  <a:pt x="129" y="163"/>
                </a:lnTo>
                <a:lnTo>
                  <a:pt x="129" y="210"/>
                </a:lnTo>
                <a:lnTo>
                  <a:pt x="129" y="271"/>
                </a:lnTo>
                <a:lnTo>
                  <a:pt x="129" y="332"/>
                </a:lnTo>
                <a:lnTo>
                  <a:pt x="129" y="387"/>
                </a:lnTo>
                <a:lnTo>
                  <a:pt x="129" y="421"/>
                </a:lnTo>
                <a:lnTo>
                  <a:pt x="129" y="434"/>
                </a:lnTo>
                <a:lnTo>
                  <a:pt x="129" y="427"/>
                </a:lnTo>
                <a:lnTo>
                  <a:pt x="129" y="421"/>
                </a:lnTo>
                <a:lnTo>
                  <a:pt x="129" y="407"/>
                </a:lnTo>
                <a:lnTo>
                  <a:pt x="129" y="393"/>
                </a:lnTo>
                <a:lnTo>
                  <a:pt x="129" y="373"/>
                </a:lnTo>
                <a:lnTo>
                  <a:pt x="129" y="353"/>
                </a:lnTo>
                <a:lnTo>
                  <a:pt x="129" y="332"/>
                </a:lnTo>
                <a:lnTo>
                  <a:pt x="129" y="319"/>
                </a:lnTo>
                <a:lnTo>
                  <a:pt x="129" y="292"/>
                </a:lnTo>
                <a:lnTo>
                  <a:pt x="129" y="271"/>
                </a:lnTo>
                <a:lnTo>
                  <a:pt x="129" y="244"/>
                </a:lnTo>
                <a:lnTo>
                  <a:pt x="136" y="224"/>
                </a:lnTo>
                <a:lnTo>
                  <a:pt x="136" y="197"/>
                </a:lnTo>
                <a:lnTo>
                  <a:pt x="136" y="176"/>
                </a:lnTo>
                <a:lnTo>
                  <a:pt x="136" y="170"/>
                </a:lnTo>
                <a:lnTo>
                  <a:pt x="136" y="183"/>
                </a:lnTo>
                <a:lnTo>
                  <a:pt x="136" y="197"/>
                </a:lnTo>
                <a:lnTo>
                  <a:pt x="136" y="231"/>
                </a:lnTo>
                <a:lnTo>
                  <a:pt x="136" y="265"/>
                </a:lnTo>
                <a:lnTo>
                  <a:pt x="136" y="312"/>
                </a:lnTo>
                <a:lnTo>
                  <a:pt x="136" y="346"/>
                </a:lnTo>
                <a:lnTo>
                  <a:pt x="136" y="366"/>
                </a:lnTo>
                <a:lnTo>
                  <a:pt x="136" y="387"/>
                </a:lnTo>
                <a:lnTo>
                  <a:pt x="136" y="407"/>
                </a:lnTo>
                <a:lnTo>
                  <a:pt x="136" y="427"/>
                </a:lnTo>
                <a:lnTo>
                  <a:pt x="136" y="441"/>
                </a:lnTo>
                <a:lnTo>
                  <a:pt x="136" y="427"/>
                </a:lnTo>
                <a:lnTo>
                  <a:pt x="136" y="393"/>
                </a:lnTo>
                <a:lnTo>
                  <a:pt x="136" y="339"/>
                </a:lnTo>
                <a:lnTo>
                  <a:pt x="136" y="292"/>
                </a:lnTo>
                <a:lnTo>
                  <a:pt x="136" y="244"/>
                </a:lnTo>
                <a:lnTo>
                  <a:pt x="136" y="204"/>
                </a:lnTo>
                <a:lnTo>
                  <a:pt x="136" y="170"/>
                </a:lnTo>
                <a:lnTo>
                  <a:pt x="136" y="143"/>
                </a:lnTo>
                <a:lnTo>
                  <a:pt x="136" y="129"/>
                </a:lnTo>
                <a:lnTo>
                  <a:pt x="136" y="115"/>
                </a:lnTo>
                <a:lnTo>
                  <a:pt x="136" y="109"/>
                </a:lnTo>
                <a:lnTo>
                  <a:pt x="136" y="95"/>
                </a:lnTo>
                <a:lnTo>
                  <a:pt x="136" y="102"/>
                </a:lnTo>
                <a:lnTo>
                  <a:pt x="136" y="115"/>
                </a:lnTo>
                <a:lnTo>
                  <a:pt x="136" y="129"/>
                </a:lnTo>
                <a:lnTo>
                  <a:pt x="136" y="143"/>
                </a:lnTo>
                <a:lnTo>
                  <a:pt x="136" y="170"/>
                </a:lnTo>
                <a:lnTo>
                  <a:pt x="136" y="197"/>
                </a:lnTo>
                <a:lnTo>
                  <a:pt x="136" y="224"/>
                </a:lnTo>
                <a:lnTo>
                  <a:pt x="136" y="244"/>
                </a:lnTo>
                <a:lnTo>
                  <a:pt x="136" y="231"/>
                </a:lnTo>
                <a:lnTo>
                  <a:pt x="136" y="210"/>
                </a:lnTo>
                <a:lnTo>
                  <a:pt x="136" y="183"/>
                </a:lnTo>
                <a:lnTo>
                  <a:pt x="136" y="170"/>
                </a:lnTo>
                <a:lnTo>
                  <a:pt x="136" y="176"/>
                </a:lnTo>
                <a:lnTo>
                  <a:pt x="136" y="204"/>
                </a:lnTo>
                <a:lnTo>
                  <a:pt x="136" y="237"/>
                </a:lnTo>
                <a:lnTo>
                  <a:pt x="136" y="278"/>
                </a:lnTo>
                <a:lnTo>
                  <a:pt x="136" y="312"/>
                </a:lnTo>
                <a:lnTo>
                  <a:pt x="136" y="332"/>
                </a:lnTo>
                <a:lnTo>
                  <a:pt x="136" y="339"/>
                </a:lnTo>
                <a:lnTo>
                  <a:pt x="136" y="353"/>
                </a:lnTo>
                <a:lnTo>
                  <a:pt x="136" y="373"/>
                </a:lnTo>
                <a:lnTo>
                  <a:pt x="143" y="407"/>
                </a:lnTo>
                <a:lnTo>
                  <a:pt x="143" y="441"/>
                </a:lnTo>
                <a:lnTo>
                  <a:pt x="143" y="448"/>
                </a:lnTo>
                <a:lnTo>
                  <a:pt x="143" y="441"/>
                </a:lnTo>
                <a:lnTo>
                  <a:pt x="143" y="421"/>
                </a:lnTo>
                <a:lnTo>
                  <a:pt x="143" y="407"/>
                </a:lnTo>
                <a:lnTo>
                  <a:pt x="143" y="400"/>
                </a:lnTo>
                <a:lnTo>
                  <a:pt x="143" y="407"/>
                </a:lnTo>
                <a:lnTo>
                  <a:pt x="143" y="400"/>
                </a:lnTo>
                <a:lnTo>
                  <a:pt x="143" y="373"/>
                </a:lnTo>
                <a:lnTo>
                  <a:pt x="143" y="332"/>
                </a:lnTo>
                <a:lnTo>
                  <a:pt x="143" y="285"/>
                </a:lnTo>
                <a:lnTo>
                  <a:pt x="143" y="237"/>
                </a:lnTo>
                <a:lnTo>
                  <a:pt x="143" y="197"/>
                </a:lnTo>
                <a:lnTo>
                  <a:pt x="143" y="170"/>
                </a:lnTo>
                <a:lnTo>
                  <a:pt x="143" y="156"/>
                </a:lnTo>
                <a:lnTo>
                  <a:pt x="143" y="163"/>
                </a:lnTo>
                <a:lnTo>
                  <a:pt x="143" y="170"/>
                </a:lnTo>
                <a:lnTo>
                  <a:pt x="143" y="176"/>
                </a:lnTo>
                <a:lnTo>
                  <a:pt x="143" y="183"/>
                </a:lnTo>
                <a:lnTo>
                  <a:pt x="143" y="204"/>
                </a:lnTo>
                <a:lnTo>
                  <a:pt x="143" y="237"/>
                </a:lnTo>
                <a:lnTo>
                  <a:pt x="143" y="271"/>
                </a:lnTo>
                <a:lnTo>
                  <a:pt x="143" y="305"/>
                </a:lnTo>
                <a:lnTo>
                  <a:pt x="143" y="319"/>
                </a:lnTo>
                <a:lnTo>
                  <a:pt x="143" y="326"/>
                </a:lnTo>
                <a:lnTo>
                  <a:pt x="143" y="319"/>
                </a:lnTo>
                <a:lnTo>
                  <a:pt x="143" y="305"/>
                </a:lnTo>
                <a:lnTo>
                  <a:pt x="143" y="278"/>
                </a:lnTo>
                <a:lnTo>
                  <a:pt x="143" y="251"/>
                </a:lnTo>
                <a:lnTo>
                  <a:pt x="143" y="224"/>
                </a:lnTo>
                <a:lnTo>
                  <a:pt x="143" y="204"/>
                </a:lnTo>
                <a:lnTo>
                  <a:pt x="143" y="197"/>
                </a:lnTo>
                <a:lnTo>
                  <a:pt x="143" y="204"/>
                </a:lnTo>
                <a:lnTo>
                  <a:pt x="143" y="197"/>
                </a:lnTo>
                <a:lnTo>
                  <a:pt x="143" y="190"/>
                </a:lnTo>
                <a:lnTo>
                  <a:pt x="143" y="197"/>
                </a:lnTo>
                <a:lnTo>
                  <a:pt x="143" y="204"/>
                </a:lnTo>
                <a:lnTo>
                  <a:pt x="143" y="197"/>
                </a:lnTo>
                <a:lnTo>
                  <a:pt x="143" y="183"/>
                </a:lnTo>
                <a:lnTo>
                  <a:pt x="143" y="170"/>
                </a:lnTo>
                <a:lnTo>
                  <a:pt x="143" y="163"/>
                </a:lnTo>
                <a:lnTo>
                  <a:pt x="143" y="170"/>
                </a:lnTo>
                <a:lnTo>
                  <a:pt x="143" y="176"/>
                </a:lnTo>
                <a:lnTo>
                  <a:pt x="143" y="190"/>
                </a:lnTo>
                <a:lnTo>
                  <a:pt x="143" y="217"/>
                </a:lnTo>
                <a:lnTo>
                  <a:pt x="150" y="251"/>
                </a:lnTo>
                <a:lnTo>
                  <a:pt x="150" y="292"/>
                </a:lnTo>
                <a:lnTo>
                  <a:pt x="150" y="326"/>
                </a:lnTo>
                <a:lnTo>
                  <a:pt x="150" y="353"/>
                </a:lnTo>
                <a:lnTo>
                  <a:pt x="150" y="380"/>
                </a:lnTo>
                <a:lnTo>
                  <a:pt x="150" y="400"/>
                </a:lnTo>
                <a:lnTo>
                  <a:pt x="150" y="387"/>
                </a:lnTo>
                <a:lnTo>
                  <a:pt x="150" y="366"/>
                </a:lnTo>
                <a:lnTo>
                  <a:pt x="150" y="339"/>
                </a:lnTo>
                <a:lnTo>
                  <a:pt x="150" y="312"/>
                </a:lnTo>
                <a:lnTo>
                  <a:pt x="150" y="285"/>
                </a:lnTo>
                <a:lnTo>
                  <a:pt x="150" y="265"/>
                </a:lnTo>
                <a:lnTo>
                  <a:pt x="150" y="278"/>
                </a:lnTo>
                <a:lnTo>
                  <a:pt x="150" y="292"/>
                </a:lnTo>
                <a:lnTo>
                  <a:pt x="150" y="305"/>
                </a:lnTo>
                <a:lnTo>
                  <a:pt x="150" y="312"/>
                </a:lnTo>
                <a:lnTo>
                  <a:pt x="150" y="299"/>
                </a:lnTo>
                <a:lnTo>
                  <a:pt x="150" y="278"/>
                </a:lnTo>
                <a:lnTo>
                  <a:pt x="150" y="265"/>
                </a:lnTo>
                <a:lnTo>
                  <a:pt x="150" y="251"/>
                </a:lnTo>
                <a:lnTo>
                  <a:pt x="150" y="244"/>
                </a:lnTo>
                <a:lnTo>
                  <a:pt x="150" y="224"/>
                </a:lnTo>
                <a:lnTo>
                  <a:pt x="150" y="204"/>
                </a:lnTo>
                <a:lnTo>
                  <a:pt x="150" y="197"/>
                </a:lnTo>
                <a:lnTo>
                  <a:pt x="150" y="210"/>
                </a:lnTo>
                <a:lnTo>
                  <a:pt x="150" y="244"/>
                </a:lnTo>
                <a:lnTo>
                  <a:pt x="150" y="278"/>
                </a:lnTo>
                <a:lnTo>
                  <a:pt x="150" y="312"/>
                </a:lnTo>
                <a:lnTo>
                  <a:pt x="150" y="332"/>
                </a:lnTo>
                <a:lnTo>
                  <a:pt x="150" y="326"/>
                </a:lnTo>
                <a:lnTo>
                  <a:pt x="150" y="319"/>
                </a:lnTo>
                <a:lnTo>
                  <a:pt x="150" y="326"/>
                </a:lnTo>
                <a:lnTo>
                  <a:pt x="150" y="332"/>
                </a:lnTo>
                <a:lnTo>
                  <a:pt x="150" y="346"/>
                </a:lnTo>
                <a:lnTo>
                  <a:pt x="150" y="360"/>
                </a:lnTo>
                <a:lnTo>
                  <a:pt x="150" y="366"/>
                </a:lnTo>
                <a:lnTo>
                  <a:pt x="150" y="353"/>
                </a:lnTo>
                <a:lnTo>
                  <a:pt x="150" y="319"/>
                </a:lnTo>
                <a:lnTo>
                  <a:pt x="150" y="258"/>
                </a:lnTo>
                <a:lnTo>
                  <a:pt x="150" y="190"/>
                </a:lnTo>
                <a:lnTo>
                  <a:pt x="150" y="136"/>
                </a:lnTo>
                <a:lnTo>
                  <a:pt x="150" y="95"/>
                </a:lnTo>
                <a:lnTo>
                  <a:pt x="150" y="81"/>
                </a:lnTo>
                <a:lnTo>
                  <a:pt x="150" y="88"/>
                </a:lnTo>
                <a:lnTo>
                  <a:pt x="150" y="75"/>
                </a:lnTo>
                <a:lnTo>
                  <a:pt x="150" y="68"/>
                </a:lnTo>
                <a:lnTo>
                  <a:pt x="156" y="61"/>
                </a:lnTo>
                <a:lnTo>
                  <a:pt x="156" y="81"/>
                </a:lnTo>
                <a:lnTo>
                  <a:pt x="156" y="109"/>
                </a:lnTo>
                <a:lnTo>
                  <a:pt x="156" y="136"/>
                </a:lnTo>
                <a:lnTo>
                  <a:pt x="156" y="149"/>
                </a:lnTo>
                <a:lnTo>
                  <a:pt x="156" y="156"/>
                </a:lnTo>
                <a:lnTo>
                  <a:pt x="156" y="183"/>
                </a:lnTo>
                <a:lnTo>
                  <a:pt x="156" y="237"/>
                </a:lnTo>
                <a:lnTo>
                  <a:pt x="156" y="319"/>
                </a:lnTo>
                <a:lnTo>
                  <a:pt x="156" y="414"/>
                </a:lnTo>
                <a:lnTo>
                  <a:pt x="156" y="488"/>
                </a:lnTo>
                <a:lnTo>
                  <a:pt x="156" y="536"/>
                </a:lnTo>
                <a:lnTo>
                  <a:pt x="156" y="570"/>
                </a:lnTo>
                <a:lnTo>
                  <a:pt x="156" y="590"/>
                </a:lnTo>
                <a:lnTo>
                  <a:pt x="156" y="597"/>
                </a:lnTo>
                <a:lnTo>
                  <a:pt x="156" y="583"/>
                </a:lnTo>
                <a:lnTo>
                  <a:pt x="156" y="550"/>
                </a:lnTo>
                <a:lnTo>
                  <a:pt x="156" y="509"/>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5" name="Freeform 69"/>
          <p:cNvSpPr>
            <a:spLocks/>
          </p:cNvSpPr>
          <p:nvPr/>
        </p:nvSpPr>
        <p:spPr bwMode="auto">
          <a:xfrm>
            <a:off x="5497513" y="1504951"/>
            <a:ext cx="423863" cy="1714500"/>
          </a:xfrm>
          <a:custGeom>
            <a:avLst/>
            <a:gdLst>
              <a:gd name="T0" fmla="*/ 0 w 150"/>
              <a:gd name="T1" fmla="*/ 237 h 875"/>
              <a:gd name="T2" fmla="*/ 7 w 150"/>
              <a:gd name="T3" fmla="*/ 366 h 875"/>
              <a:gd name="T4" fmla="*/ 7 w 150"/>
              <a:gd name="T5" fmla="*/ 474 h 875"/>
              <a:gd name="T6" fmla="*/ 7 w 150"/>
              <a:gd name="T7" fmla="*/ 257 h 875"/>
              <a:gd name="T8" fmla="*/ 14 w 150"/>
              <a:gd name="T9" fmla="*/ 569 h 875"/>
              <a:gd name="T10" fmla="*/ 14 w 150"/>
              <a:gd name="T11" fmla="*/ 81 h 875"/>
              <a:gd name="T12" fmla="*/ 14 w 150"/>
              <a:gd name="T13" fmla="*/ 488 h 875"/>
              <a:gd name="T14" fmla="*/ 21 w 150"/>
              <a:gd name="T15" fmla="*/ 251 h 875"/>
              <a:gd name="T16" fmla="*/ 21 w 150"/>
              <a:gd name="T17" fmla="*/ 27 h 875"/>
              <a:gd name="T18" fmla="*/ 21 w 150"/>
              <a:gd name="T19" fmla="*/ 223 h 875"/>
              <a:gd name="T20" fmla="*/ 28 w 150"/>
              <a:gd name="T21" fmla="*/ 440 h 875"/>
              <a:gd name="T22" fmla="*/ 28 w 150"/>
              <a:gd name="T23" fmla="*/ 312 h 875"/>
              <a:gd name="T24" fmla="*/ 34 w 150"/>
              <a:gd name="T25" fmla="*/ 386 h 875"/>
              <a:gd name="T26" fmla="*/ 34 w 150"/>
              <a:gd name="T27" fmla="*/ 345 h 875"/>
              <a:gd name="T28" fmla="*/ 34 w 150"/>
              <a:gd name="T29" fmla="*/ 257 h 875"/>
              <a:gd name="T30" fmla="*/ 41 w 150"/>
              <a:gd name="T31" fmla="*/ 420 h 875"/>
              <a:gd name="T32" fmla="*/ 41 w 150"/>
              <a:gd name="T33" fmla="*/ 135 h 875"/>
              <a:gd name="T34" fmla="*/ 48 w 150"/>
              <a:gd name="T35" fmla="*/ 508 h 875"/>
              <a:gd name="T36" fmla="*/ 48 w 150"/>
              <a:gd name="T37" fmla="*/ 345 h 875"/>
              <a:gd name="T38" fmla="*/ 48 w 150"/>
              <a:gd name="T39" fmla="*/ 366 h 875"/>
              <a:gd name="T40" fmla="*/ 55 w 150"/>
              <a:gd name="T41" fmla="*/ 386 h 875"/>
              <a:gd name="T42" fmla="*/ 55 w 150"/>
              <a:gd name="T43" fmla="*/ 325 h 875"/>
              <a:gd name="T44" fmla="*/ 55 w 150"/>
              <a:gd name="T45" fmla="*/ 420 h 875"/>
              <a:gd name="T46" fmla="*/ 62 w 150"/>
              <a:gd name="T47" fmla="*/ 861 h 875"/>
              <a:gd name="T48" fmla="*/ 62 w 150"/>
              <a:gd name="T49" fmla="*/ 298 h 875"/>
              <a:gd name="T50" fmla="*/ 62 w 150"/>
              <a:gd name="T51" fmla="*/ 454 h 875"/>
              <a:gd name="T52" fmla="*/ 68 w 150"/>
              <a:gd name="T53" fmla="*/ 305 h 875"/>
              <a:gd name="T54" fmla="*/ 68 w 150"/>
              <a:gd name="T55" fmla="*/ 325 h 875"/>
              <a:gd name="T56" fmla="*/ 68 w 150"/>
              <a:gd name="T57" fmla="*/ 156 h 875"/>
              <a:gd name="T58" fmla="*/ 75 w 150"/>
              <a:gd name="T59" fmla="*/ 332 h 875"/>
              <a:gd name="T60" fmla="*/ 75 w 150"/>
              <a:gd name="T61" fmla="*/ 786 h 875"/>
              <a:gd name="T62" fmla="*/ 82 w 150"/>
              <a:gd name="T63" fmla="*/ 515 h 875"/>
              <a:gd name="T64" fmla="*/ 82 w 150"/>
              <a:gd name="T65" fmla="*/ 244 h 875"/>
              <a:gd name="T66" fmla="*/ 82 w 150"/>
              <a:gd name="T67" fmla="*/ 298 h 875"/>
              <a:gd name="T68" fmla="*/ 89 w 150"/>
              <a:gd name="T69" fmla="*/ 352 h 875"/>
              <a:gd name="T70" fmla="*/ 89 w 150"/>
              <a:gd name="T71" fmla="*/ 264 h 875"/>
              <a:gd name="T72" fmla="*/ 89 w 150"/>
              <a:gd name="T73" fmla="*/ 481 h 875"/>
              <a:gd name="T74" fmla="*/ 96 w 150"/>
              <a:gd name="T75" fmla="*/ 332 h 875"/>
              <a:gd name="T76" fmla="*/ 96 w 150"/>
              <a:gd name="T77" fmla="*/ 325 h 875"/>
              <a:gd name="T78" fmla="*/ 96 w 150"/>
              <a:gd name="T79" fmla="*/ 468 h 875"/>
              <a:gd name="T80" fmla="*/ 102 w 150"/>
              <a:gd name="T81" fmla="*/ 420 h 875"/>
              <a:gd name="T82" fmla="*/ 102 w 150"/>
              <a:gd name="T83" fmla="*/ 488 h 875"/>
              <a:gd name="T84" fmla="*/ 102 w 150"/>
              <a:gd name="T85" fmla="*/ 203 h 875"/>
              <a:gd name="T86" fmla="*/ 109 w 150"/>
              <a:gd name="T87" fmla="*/ 474 h 875"/>
              <a:gd name="T88" fmla="*/ 109 w 150"/>
              <a:gd name="T89" fmla="*/ 210 h 875"/>
              <a:gd name="T90" fmla="*/ 116 w 150"/>
              <a:gd name="T91" fmla="*/ 162 h 875"/>
              <a:gd name="T92" fmla="*/ 116 w 150"/>
              <a:gd name="T93" fmla="*/ 278 h 875"/>
              <a:gd name="T94" fmla="*/ 116 w 150"/>
              <a:gd name="T95" fmla="*/ 535 h 875"/>
              <a:gd name="T96" fmla="*/ 123 w 150"/>
              <a:gd name="T97" fmla="*/ 515 h 875"/>
              <a:gd name="T98" fmla="*/ 123 w 150"/>
              <a:gd name="T99" fmla="*/ 339 h 875"/>
              <a:gd name="T100" fmla="*/ 123 w 150"/>
              <a:gd name="T101" fmla="*/ 474 h 875"/>
              <a:gd name="T102" fmla="*/ 130 w 150"/>
              <a:gd name="T103" fmla="*/ 312 h 875"/>
              <a:gd name="T104" fmla="*/ 130 w 150"/>
              <a:gd name="T105" fmla="*/ 481 h 875"/>
              <a:gd name="T106" fmla="*/ 130 w 150"/>
              <a:gd name="T107" fmla="*/ 345 h 875"/>
              <a:gd name="T108" fmla="*/ 136 w 150"/>
              <a:gd name="T109" fmla="*/ 440 h 875"/>
              <a:gd name="T110" fmla="*/ 136 w 150"/>
              <a:gd name="T111" fmla="*/ 345 h 875"/>
              <a:gd name="T112" fmla="*/ 143 w 150"/>
              <a:gd name="T113" fmla="*/ 345 h 875"/>
              <a:gd name="T114" fmla="*/ 143 w 150"/>
              <a:gd name="T115" fmla="*/ 305 h 875"/>
              <a:gd name="T116" fmla="*/ 143 w 150"/>
              <a:gd name="T117" fmla="*/ 332 h 875"/>
              <a:gd name="T118" fmla="*/ 150 w 150"/>
              <a:gd name="T119" fmla="*/ 305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875">
                <a:moveTo>
                  <a:pt x="0" y="617"/>
                </a:moveTo>
                <a:lnTo>
                  <a:pt x="0" y="556"/>
                </a:lnTo>
                <a:lnTo>
                  <a:pt x="0" y="495"/>
                </a:lnTo>
                <a:lnTo>
                  <a:pt x="0" y="427"/>
                </a:lnTo>
                <a:lnTo>
                  <a:pt x="0" y="373"/>
                </a:lnTo>
                <a:lnTo>
                  <a:pt x="0" y="332"/>
                </a:lnTo>
                <a:lnTo>
                  <a:pt x="0" y="291"/>
                </a:lnTo>
                <a:lnTo>
                  <a:pt x="0" y="257"/>
                </a:lnTo>
                <a:lnTo>
                  <a:pt x="0" y="237"/>
                </a:lnTo>
                <a:lnTo>
                  <a:pt x="0" y="230"/>
                </a:lnTo>
                <a:lnTo>
                  <a:pt x="0" y="237"/>
                </a:lnTo>
                <a:lnTo>
                  <a:pt x="0" y="244"/>
                </a:lnTo>
                <a:lnTo>
                  <a:pt x="0" y="251"/>
                </a:lnTo>
                <a:lnTo>
                  <a:pt x="0" y="271"/>
                </a:lnTo>
                <a:lnTo>
                  <a:pt x="0" y="264"/>
                </a:lnTo>
                <a:lnTo>
                  <a:pt x="0" y="251"/>
                </a:lnTo>
                <a:lnTo>
                  <a:pt x="0" y="237"/>
                </a:lnTo>
                <a:lnTo>
                  <a:pt x="0" y="244"/>
                </a:lnTo>
                <a:lnTo>
                  <a:pt x="0" y="264"/>
                </a:lnTo>
                <a:lnTo>
                  <a:pt x="0" y="298"/>
                </a:lnTo>
                <a:lnTo>
                  <a:pt x="0" y="332"/>
                </a:lnTo>
                <a:lnTo>
                  <a:pt x="0" y="359"/>
                </a:lnTo>
                <a:lnTo>
                  <a:pt x="0" y="373"/>
                </a:lnTo>
                <a:lnTo>
                  <a:pt x="0" y="379"/>
                </a:lnTo>
                <a:lnTo>
                  <a:pt x="0" y="386"/>
                </a:lnTo>
                <a:lnTo>
                  <a:pt x="0" y="393"/>
                </a:lnTo>
                <a:lnTo>
                  <a:pt x="0" y="407"/>
                </a:lnTo>
                <a:lnTo>
                  <a:pt x="0" y="420"/>
                </a:lnTo>
                <a:lnTo>
                  <a:pt x="0" y="427"/>
                </a:lnTo>
                <a:lnTo>
                  <a:pt x="0" y="420"/>
                </a:lnTo>
                <a:lnTo>
                  <a:pt x="7" y="413"/>
                </a:lnTo>
                <a:lnTo>
                  <a:pt x="7" y="393"/>
                </a:lnTo>
                <a:lnTo>
                  <a:pt x="7" y="379"/>
                </a:lnTo>
                <a:lnTo>
                  <a:pt x="7" y="366"/>
                </a:lnTo>
                <a:lnTo>
                  <a:pt x="7" y="373"/>
                </a:lnTo>
                <a:lnTo>
                  <a:pt x="7" y="379"/>
                </a:lnTo>
                <a:lnTo>
                  <a:pt x="7" y="386"/>
                </a:lnTo>
                <a:lnTo>
                  <a:pt x="7" y="379"/>
                </a:lnTo>
                <a:lnTo>
                  <a:pt x="7" y="366"/>
                </a:lnTo>
                <a:lnTo>
                  <a:pt x="7" y="359"/>
                </a:lnTo>
                <a:lnTo>
                  <a:pt x="7" y="366"/>
                </a:lnTo>
                <a:lnTo>
                  <a:pt x="7" y="373"/>
                </a:lnTo>
                <a:lnTo>
                  <a:pt x="7" y="379"/>
                </a:lnTo>
                <a:lnTo>
                  <a:pt x="7" y="386"/>
                </a:lnTo>
                <a:lnTo>
                  <a:pt x="7" y="393"/>
                </a:lnTo>
                <a:lnTo>
                  <a:pt x="7" y="400"/>
                </a:lnTo>
                <a:lnTo>
                  <a:pt x="7" y="407"/>
                </a:lnTo>
                <a:lnTo>
                  <a:pt x="7" y="413"/>
                </a:lnTo>
                <a:lnTo>
                  <a:pt x="7" y="427"/>
                </a:lnTo>
                <a:lnTo>
                  <a:pt x="7" y="447"/>
                </a:lnTo>
                <a:lnTo>
                  <a:pt x="7" y="474"/>
                </a:lnTo>
                <a:lnTo>
                  <a:pt x="7" y="488"/>
                </a:lnTo>
                <a:lnTo>
                  <a:pt x="7" y="481"/>
                </a:lnTo>
                <a:lnTo>
                  <a:pt x="7" y="461"/>
                </a:lnTo>
                <a:lnTo>
                  <a:pt x="7" y="434"/>
                </a:lnTo>
                <a:lnTo>
                  <a:pt x="7" y="407"/>
                </a:lnTo>
                <a:lnTo>
                  <a:pt x="7" y="379"/>
                </a:lnTo>
                <a:lnTo>
                  <a:pt x="7" y="352"/>
                </a:lnTo>
                <a:lnTo>
                  <a:pt x="7" y="318"/>
                </a:lnTo>
                <a:lnTo>
                  <a:pt x="7" y="284"/>
                </a:lnTo>
                <a:lnTo>
                  <a:pt x="7" y="251"/>
                </a:lnTo>
                <a:lnTo>
                  <a:pt x="7" y="223"/>
                </a:lnTo>
                <a:lnTo>
                  <a:pt x="7" y="217"/>
                </a:lnTo>
                <a:lnTo>
                  <a:pt x="7" y="230"/>
                </a:lnTo>
                <a:lnTo>
                  <a:pt x="7" y="237"/>
                </a:lnTo>
                <a:lnTo>
                  <a:pt x="7" y="244"/>
                </a:lnTo>
                <a:lnTo>
                  <a:pt x="7" y="251"/>
                </a:lnTo>
                <a:lnTo>
                  <a:pt x="7" y="257"/>
                </a:lnTo>
                <a:lnTo>
                  <a:pt x="7" y="264"/>
                </a:lnTo>
                <a:lnTo>
                  <a:pt x="7" y="278"/>
                </a:lnTo>
                <a:lnTo>
                  <a:pt x="7" y="284"/>
                </a:lnTo>
                <a:lnTo>
                  <a:pt x="7" y="291"/>
                </a:lnTo>
                <a:lnTo>
                  <a:pt x="7" y="312"/>
                </a:lnTo>
                <a:lnTo>
                  <a:pt x="7" y="352"/>
                </a:lnTo>
                <a:lnTo>
                  <a:pt x="14" y="400"/>
                </a:lnTo>
                <a:lnTo>
                  <a:pt x="14" y="434"/>
                </a:lnTo>
                <a:lnTo>
                  <a:pt x="14" y="440"/>
                </a:lnTo>
                <a:lnTo>
                  <a:pt x="14" y="420"/>
                </a:lnTo>
                <a:lnTo>
                  <a:pt x="14" y="386"/>
                </a:lnTo>
                <a:lnTo>
                  <a:pt x="14" y="359"/>
                </a:lnTo>
                <a:lnTo>
                  <a:pt x="14" y="366"/>
                </a:lnTo>
                <a:lnTo>
                  <a:pt x="14" y="400"/>
                </a:lnTo>
                <a:lnTo>
                  <a:pt x="14" y="454"/>
                </a:lnTo>
                <a:lnTo>
                  <a:pt x="14" y="522"/>
                </a:lnTo>
                <a:lnTo>
                  <a:pt x="14" y="569"/>
                </a:lnTo>
                <a:lnTo>
                  <a:pt x="14" y="596"/>
                </a:lnTo>
                <a:lnTo>
                  <a:pt x="14" y="610"/>
                </a:lnTo>
                <a:lnTo>
                  <a:pt x="14" y="624"/>
                </a:lnTo>
                <a:lnTo>
                  <a:pt x="14" y="637"/>
                </a:lnTo>
                <a:lnTo>
                  <a:pt x="14" y="624"/>
                </a:lnTo>
                <a:lnTo>
                  <a:pt x="14" y="603"/>
                </a:lnTo>
                <a:lnTo>
                  <a:pt x="14" y="563"/>
                </a:lnTo>
                <a:lnTo>
                  <a:pt x="14" y="501"/>
                </a:lnTo>
                <a:lnTo>
                  <a:pt x="14" y="427"/>
                </a:lnTo>
                <a:lnTo>
                  <a:pt x="14" y="339"/>
                </a:lnTo>
                <a:lnTo>
                  <a:pt x="14" y="264"/>
                </a:lnTo>
                <a:lnTo>
                  <a:pt x="14" y="210"/>
                </a:lnTo>
                <a:lnTo>
                  <a:pt x="14" y="169"/>
                </a:lnTo>
                <a:lnTo>
                  <a:pt x="14" y="142"/>
                </a:lnTo>
                <a:lnTo>
                  <a:pt x="14" y="115"/>
                </a:lnTo>
                <a:lnTo>
                  <a:pt x="14" y="88"/>
                </a:lnTo>
                <a:lnTo>
                  <a:pt x="14" y="81"/>
                </a:lnTo>
                <a:lnTo>
                  <a:pt x="14" y="88"/>
                </a:lnTo>
                <a:lnTo>
                  <a:pt x="14" y="101"/>
                </a:lnTo>
                <a:lnTo>
                  <a:pt x="14" y="122"/>
                </a:lnTo>
                <a:lnTo>
                  <a:pt x="14" y="156"/>
                </a:lnTo>
                <a:lnTo>
                  <a:pt x="14" y="217"/>
                </a:lnTo>
                <a:lnTo>
                  <a:pt x="14" y="298"/>
                </a:lnTo>
                <a:lnTo>
                  <a:pt x="14" y="386"/>
                </a:lnTo>
                <a:lnTo>
                  <a:pt x="14" y="474"/>
                </a:lnTo>
                <a:lnTo>
                  <a:pt x="14" y="549"/>
                </a:lnTo>
                <a:lnTo>
                  <a:pt x="14" y="603"/>
                </a:lnTo>
                <a:lnTo>
                  <a:pt x="14" y="624"/>
                </a:lnTo>
                <a:lnTo>
                  <a:pt x="14" y="610"/>
                </a:lnTo>
                <a:lnTo>
                  <a:pt x="14" y="576"/>
                </a:lnTo>
                <a:lnTo>
                  <a:pt x="14" y="535"/>
                </a:lnTo>
                <a:lnTo>
                  <a:pt x="14" y="508"/>
                </a:lnTo>
                <a:lnTo>
                  <a:pt x="14" y="495"/>
                </a:lnTo>
                <a:lnTo>
                  <a:pt x="14" y="488"/>
                </a:lnTo>
                <a:lnTo>
                  <a:pt x="14" y="481"/>
                </a:lnTo>
                <a:lnTo>
                  <a:pt x="14" y="461"/>
                </a:lnTo>
                <a:lnTo>
                  <a:pt x="14" y="434"/>
                </a:lnTo>
                <a:lnTo>
                  <a:pt x="14" y="400"/>
                </a:lnTo>
                <a:lnTo>
                  <a:pt x="21" y="373"/>
                </a:lnTo>
                <a:lnTo>
                  <a:pt x="21" y="352"/>
                </a:lnTo>
                <a:lnTo>
                  <a:pt x="21" y="366"/>
                </a:lnTo>
                <a:lnTo>
                  <a:pt x="21" y="373"/>
                </a:lnTo>
                <a:lnTo>
                  <a:pt x="21" y="366"/>
                </a:lnTo>
                <a:lnTo>
                  <a:pt x="21" y="325"/>
                </a:lnTo>
                <a:lnTo>
                  <a:pt x="21" y="257"/>
                </a:lnTo>
                <a:lnTo>
                  <a:pt x="21" y="176"/>
                </a:lnTo>
                <a:lnTo>
                  <a:pt x="21" y="128"/>
                </a:lnTo>
                <a:lnTo>
                  <a:pt x="21" y="122"/>
                </a:lnTo>
                <a:lnTo>
                  <a:pt x="21" y="162"/>
                </a:lnTo>
                <a:lnTo>
                  <a:pt x="21" y="210"/>
                </a:lnTo>
                <a:lnTo>
                  <a:pt x="21" y="251"/>
                </a:lnTo>
                <a:lnTo>
                  <a:pt x="21" y="284"/>
                </a:lnTo>
                <a:lnTo>
                  <a:pt x="21" y="325"/>
                </a:lnTo>
                <a:lnTo>
                  <a:pt x="21" y="366"/>
                </a:lnTo>
                <a:lnTo>
                  <a:pt x="21" y="413"/>
                </a:lnTo>
                <a:lnTo>
                  <a:pt x="21" y="454"/>
                </a:lnTo>
                <a:lnTo>
                  <a:pt x="21" y="481"/>
                </a:lnTo>
                <a:lnTo>
                  <a:pt x="21" y="501"/>
                </a:lnTo>
                <a:lnTo>
                  <a:pt x="21" y="515"/>
                </a:lnTo>
                <a:lnTo>
                  <a:pt x="21" y="529"/>
                </a:lnTo>
                <a:lnTo>
                  <a:pt x="21" y="535"/>
                </a:lnTo>
                <a:lnTo>
                  <a:pt x="21" y="522"/>
                </a:lnTo>
                <a:lnTo>
                  <a:pt x="21" y="474"/>
                </a:lnTo>
                <a:lnTo>
                  <a:pt x="21" y="366"/>
                </a:lnTo>
                <a:lnTo>
                  <a:pt x="21" y="237"/>
                </a:lnTo>
                <a:lnTo>
                  <a:pt x="21" y="115"/>
                </a:lnTo>
                <a:lnTo>
                  <a:pt x="21" y="40"/>
                </a:lnTo>
                <a:lnTo>
                  <a:pt x="21" y="27"/>
                </a:lnTo>
                <a:lnTo>
                  <a:pt x="21" y="74"/>
                </a:lnTo>
                <a:lnTo>
                  <a:pt x="21" y="162"/>
                </a:lnTo>
                <a:lnTo>
                  <a:pt x="21" y="271"/>
                </a:lnTo>
                <a:lnTo>
                  <a:pt x="21" y="386"/>
                </a:lnTo>
                <a:lnTo>
                  <a:pt x="21" y="488"/>
                </a:lnTo>
                <a:lnTo>
                  <a:pt x="21" y="569"/>
                </a:lnTo>
                <a:lnTo>
                  <a:pt x="21" y="637"/>
                </a:lnTo>
                <a:lnTo>
                  <a:pt x="21" y="705"/>
                </a:lnTo>
                <a:lnTo>
                  <a:pt x="21" y="766"/>
                </a:lnTo>
                <a:lnTo>
                  <a:pt x="21" y="793"/>
                </a:lnTo>
                <a:lnTo>
                  <a:pt x="21" y="786"/>
                </a:lnTo>
                <a:lnTo>
                  <a:pt x="21" y="732"/>
                </a:lnTo>
                <a:lnTo>
                  <a:pt x="21" y="630"/>
                </a:lnTo>
                <a:lnTo>
                  <a:pt x="21" y="501"/>
                </a:lnTo>
                <a:lnTo>
                  <a:pt x="21" y="379"/>
                </a:lnTo>
                <a:lnTo>
                  <a:pt x="21" y="284"/>
                </a:lnTo>
                <a:lnTo>
                  <a:pt x="21" y="223"/>
                </a:lnTo>
                <a:lnTo>
                  <a:pt x="21" y="189"/>
                </a:lnTo>
                <a:lnTo>
                  <a:pt x="21" y="176"/>
                </a:lnTo>
                <a:lnTo>
                  <a:pt x="28" y="183"/>
                </a:lnTo>
                <a:lnTo>
                  <a:pt x="28" y="189"/>
                </a:lnTo>
                <a:lnTo>
                  <a:pt x="28" y="203"/>
                </a:lnTo>
                <a:lnTo>
                  <a:pt x="28" y="230"/>
                </a:lnTo>
                <a:lnTo>
                  <a:pt x="28" y="271"/>
                </a:lnTo>
                <a:lnTo>
                  <a:pt x="28" y="318"/>
                </a:lnTo>
                <a:lnTo>
                  <a:pt x="28" y="359"/>
                </a:lnTo>
                <a:lnTo>
                  <a:pt x="28" y="393"/>
                </a:lnTo>
                <a:lnTo>
                  <a:pt x="28" y="420"/>
                </a:lnTo>
                <a:lnTo>
                  <a:pt x="28" y="434"/>
                </a:lnTo>
                <a:lnTo>
                  <a:pt x="28" y="427"/>
                </a:lnTo>
                <a:lnTo>
                  <a:pt x="28" y="407"/>
                </a:lnTo>
                <a:lnTo>
                  <a:pt x="28" y="400"/>
                </a:lnTo>
                <a:lnTo>
                  <a:pt x="28" y="420"/>
                </a:lnTo>
                <a:lnTo>
                  <a:pt x="28" y="440"/>
                </a:lnTo>
                <a:lnTo>
                  <a:pt x="28" y="420"/>
                </a:lnTo>
                <a:lnTo>
                  <a:pt x="28" y="393"/>
                </a:lnTo>
                <a:lnTo>
                  <a:pt x="28" y="366"/>
                </a:lnTo>
                <a:lnTo>
                  <a:pt x="28" y="332"/>
                </a:lnTo>
                <a:lnTo>
                  <a:pt x="28" y="298"/>
                </a:lnTo>
                <a:lnTo>
                  <a:pt x="28" y="278"/>
                </a:lnTo>
                <a:lnTo>
                  <a:pt x="28" y="271"/>
                </a:lnTo>
                <a:lnTo>
                  <a:pt x="28" y="278"/>
                </a:lnTo>
                <a:lnTo>
                  <a:pt x="28" y="284"/>
                </a:lnTo>
                <a:lnTo>
                  <a:pt x="28" y="298"/>
                </a:lnTo>
                <a:lnTo>
                  <a:pt x="28" y="325"/>
                </a:lnTo>
                <a:lnTo>
                  <a:pt x="28" y="339"/>
                </a:lnTo>
                <a:lnTo>
                  <a:pt x="28" y="345"/>
                </a:lnTo>
                <a:lnTo>
                  <a:pt x="28" y="339"/>
                </a:lnTo>
                <a:lnTo>
                  <a:pt x="28" y="332"/>
                </a:lnTo>
                <a:lnTo>
                  <a:pt x="28" y="318"/>
                </a:lnTo>
                <a:lnTo>
                  <a:pt x="28" y="312"/>
                </a:lnTo>
                <a:lnTo>
                  <a:pt x="28" y="325"/>
                </a:lnTo>
                <a:lnTo>
                  <a:pt x="28" y="359"/>
                </a:lnTo>
                <a:lnTo>
                  <a:pt x="28" y="407"/>
                </a:lnTo>
                <a:lnTo>
                  <a:pt x="28" y="461"/>
                </a:lnTo>
                <a:lnTo>
                  <a:pt x="28" y="495"/>
                </a:lnTo>
                <a:lnTo>
                  <a:pt x="28" y="522"/>
                </a:lnTo>
                <a:lnTo>
                  <a:pt x="28" y="535"/>
                </a:lnTo>
                <a:lnTo>
                  <a:pt x="28" y="556"/>
                </a:lnTo>
                <a:lnTo>
                  <a:pt x="28" y="576"/>
                </a:lnTo>
                <a:lnTo>
                  <a:pt x="28" y="596"/>
                </a:lnTo>
                <a:lnTo>
                  <a:pt x="34" y="603"/>
                </a:lnTo>
                <a:lnTo>
                  <a:pt x="34" y="569"/>
                </a:lnTo>
                <a:lnTo>
                  <a:pt x="34" y="522"/>
                </a:lnTo>
                <a:lnTo>
                  <a:pt x="34" y="468"/>
                </a:lnTo>
                <a:lnTo>
                  <a:pt x="34" y="427"/>
                </a:lnTo>
                <a:lnTo>
                  <a:pt x="34" y="400"/>
                </a:lnTo>
                <a:lnTo>
                  <a:pt x="34" y="386"/>
                </a:lnTo>
                <a:lnTo>
                  <a:pt x="34" y="366"/>
                </a:lnTo>
                <a:lnTo>
                  <a:pt x="34" y="352"/>
                </a:lnTo>
                <a:lnTo>
                  <a:pt x="34" y="332"/>
                </a:lnTo>
                <a:lnTo>
                  <a:pt x="34" y="312"/>
                </a:lnTo>
                <a:lnTo>
                  <a:pt x="34" y="298"/>
                </a:lnTo>
                <a:lnTo>
                  <a:pt x="34" y="278"/>
                </a:lnTo>
                <a:lnTo>
                  <a:pt x="34" y="257"/>
                </a:lnTo>
                <a:lnTo>
                  <a:pt x="34" y="251"/>
                </a:lnTo>
                <a:lnTo>
                  <a:pt x="34" y="257"/>
                </a:lnTo>
                <a:lnTo>
                  <a:pt x="34" y="271"/>
                </a:lnTo>
                <a:lnTo>
                  <a:pt x="34" y="284"/>
                </a:lnTo>
                <a:lnTo>
                  <a:pt x="34" y="291"/>
                </a:lnTo>
                <a:lnTo>
                  <a:pt x="34" y="284"/>
                </a:lnTo>
                <a:lnTo>
                  <a:pt x="34" y="291"/>
                </a:lnTo>
                <a:lnTo>
                  <a:pt x="34" y="312"/>
                </a:lnTo>
                <a:lnTo>
                  <a:pt x="34" y="325"/>
                </a:lnTo>
                <a:lnTo>
                  <a:pt x="34" y="345"/>
                </a:lnTo>
                <a:lnTo>
                  <a:pt x="34" y="359"/>
                </a:lnTo>
                <a:lnTo>
                  <a:pt x="34" y="373"/>
                </a:lnTo>
                <a:lnTo>
                  <a:pt x="34" y="386"/>
                </a:lnTo>
                <a:lnTo>
                  <a:pt x="34" y="407"/>
                </a:lnTo>
                <a:lnTo>
                  <a:pt x="34" y="413"/>
                </a:lnTo>
                <a:lnTo>
                  <a:pt x="34" y="393"/>
                </a:lnTo>
                <a:lnTo>
                  <a:pt x="34" y="373"/>
                </a:lnTo>
                <a:lnTo>
                  <a:pt x="34" y="366"/>
                </a:lnTo>
                <a:lnTo>
                  <a:pt x="34" y="393"/>
                </a:lnTo>
                <a:lnTo>
                  <a:pt x="34" y="440"/>
                </a:lnTo>
                <a:lnTo>
                  <a:pt x="34" y="495"/>
                </a:lnTo>
                <a:lnTo>
                  <a:pt x="34" y="515"/>
                </a:lnTo>
                <a:lnTo>
                  <a:pt x="34" y="495"/>
                </a:lnTo>
                <a:lnTo>
                  <a:pt x="34" y="427"/>
                </a:lnTo>
                <a:lnTo>
                  <a:pt x="34" y="345"/>
                </a:lnTo>
                <a:lnTo>
                  <a:pt x="34" y="278"/>
                </a:lnTo>
                <a:lnTo>
                  <a:pt x="34" y="257"/>
                </a:lnTo>
                <a:lnTo>
                  <a:pt x="34" y="284"/>
                </a:lnTo>
                <a:lnTo>
                  <a:pt x="34" y="325"/>
                </a:lnTo>
                <a:lnTo>
                  <a:pt x="34" y="352"/>
                </a:lnTo>
                <a:lnTo>
                  <a:pt x="34" y="345"/>
                </a:lnTo>
                <a:lnTo>
                  <a:pt x="41" y="318"/>
                </a:lnTo>
                <a:lnTo>
                  <a:pt x="41" y="291"/>
                </a:lnTo>
                <a:lnTo>
                  <a:pt x="41" y="284"/>
                </a:lnTo>
                <a:lnTo>
                  <a:pt x="41" y="312"/>
                </a:lnTo>
                <a:lnTo>
                  <a:pt x="41" y="366"/>
                </a:lnTo>
                <a:lnTo>
                  <a:pt x="41" y="427"/>
                </a:lnTo>
                <a:lnTo>
                  <a:pt x="41" y="481"/>
                </a:lnTo>
                <a:lnTo>
                  <a:pt x="41" y="488"/>
                </a:lnTo>
                <a:lnTo>
                  <a:pt x="41" y="461"/>
                </a:lnTo>
                <a:lnTo>
                  <a:pt x="41" y="427"/>
                </a:lnTo>
                <a:lnTo>
                  <a:pt x="41" y="400"/>
                </a:lnTo>
                <a:lnTo>
                  <a:pt x="41" y="407"/>
                </a:lnTo>
                <a:lnTo>
                  <a:pt x="41" y="420"/>
                </a:lnTo>
                <a:lnTo>
                  <a:pt x="41" y="434"/>
                </a:lnTo>
                <a:lnTo>
                  <a:pt x="41" y="420"/>
                </a:lnTo>
                <a:lnTo>
                  <a:pt x="41" y="434"/>
                </a:lnTo>
                <a:lnTo>
                  <a:pt x="41" y="454"/>
                </a:lnTo>
                <a:lnTo>
                  <a:pt x="41" y="468"/>
                </a:lnTo>
                <a:lnTo>
                  <a:pt x="41" y="461"/>
                </a:lnTo>
                <a:lnTo>
                  <a:pt x="41" y="434"/>
                </a:lnTo>
                <a:lnTo>
                  <a:pt x="41" y="386"/>
                </a:lnTo>
                <a:lnTo>
                  <a:pt x="41" y="339"/>
                </a:lnTo>
                <a:lnTo>
                  <a:pt x="41" y="325"/>
                </a:lnTo>
                <a:lnTo>
                  <a:pt x="41" y="345"/>
                </a:lnTo>
                <a:lnTo>
                  <a:pt x="41" y="379"/>
                </a:lnTo>
                <a:lnTo>
                  <a:pt x="41" y="413"/>
                </a:lnTo>
                <a:lnTo>
                  <a:pt x="41" y="386"/>
                </a:lnTo>
                <a:lnTo>
                  <a:pt x="41" y="325"/>
                </a:lnTo>
                <a:lnTo>
                  <a:pt x="41" y="237"/>
                </a:lnTo>
                <a:lnTo>
                  <a:pt x="41" y="135"/>
                </a:lnTo>
                <a:lnTo>
                  <a:pt x="41" y="54"/>
                </a:lnTo>
                <a:lnTo>
                  <a:pt x="41" y="13"/>
                </a:lnTo>
                <a:lnTo>
                  <a:pt x="41" y="47"/>
                </a:lnTo>
                <a:lnTo>
                  <a:pt x="41" y="128"/>
                </a:lnTo>
                <a:lnTo>
                  <a:pt x="41" y="223"/>
                </a:lnTo>
                <a:lnTo>
                  <a:pt x="41" y="305"/>
                </a:lnTo>
                <a:lnTo>
                  <a:pt x="41" y="359"/>
                </a:lnTo>
                <a:lnTo>
                  <a:pt x="41" y="393"/>
                </a:lnTo>
                <a:lnTo>
                  <a:pt x="41" y="427"/>
                </a:lnTo>
                <a:lnTo>
                  <a:pt x="41" y="461"/>
                </a:lnTo>
                <a:lnTo>
                  <a:pt x="41" y="481"/>
                </a:lnTo>
                <a:lnTo>
                  <a:pt x="41" y="508"/>
                </a:lnTo>
                <a:lnTo>
                  <a:pt x="41" y="522"/>
                </a:lnTo>
                <a:lnTo>
                  <a:pt x="41" y="542"/>
                </a:lnTo>
                <a:lnTo>
                  <a:pt x="41" y="556"/>
                </a:lnTo>
                <a:lnTo>
                  <a:pt x="48" y="542"/>
                </a:lnTo>
                <a:lnTo>
                  <a:pt x="48" y="508"/>
                </a:lnTo>
                <a:lnTo>
                  <a:pt x="48" y="468"/>
                </a:lnTo>
                <a:lnTo>
                  <a:pt x="48" y="440"/>
                </a:lnTo>
                <a:lnTo>
                  <a:pt x="48" y="420"/>
                </a:lnTo>
                <a:lnTo>
                  <a:pt x="48" y="407"/>
                </a:lnTo>
                <a:lnTo>
                  <a:pt x="48" y="393"/>
                </a:lnTo>
                <a:lnTo>
                  <a:pt x="48" y="373"/>
                </a:lnTo>
                <a:lnTo>
                  <a:pt x="48" y="339"/>
                </a:lnTo>
                <a:lnTo>
                  <a:pt x="48" y="291"/>
                </a:lnTo>
                <a:lnTo>
                  <a:pt x="48" y="251"/>
                </a:lnTo>
                <a:lnTo>
                  <a:pt x="48" y="237"/>
                </a:lnTo>
                <a:lnTo>
                  <a:pt x="48" y="257"/>
                </a:lnTo>
                <a:lnTo>
                  <a:pt x="48" y="284"/>
                </a:lnTo>
                <a:lnTo>
                  <a:pt x="48" y="251"/>
                </a:lnTo>
                <a:lnTo>
                  <a:pt x="48" y="217"/>
                </a:lnTo>
                <a:lnTo>
                  <a:pt x="48" y="223"/>
                </a:lnTo>
                <a:lnTo>
                  <a:pt x="48" y="271"/>
                </a:lnTo>
                <a:lnTo>
                  <a:pt x="48" y="345"/>
                </a:lnTo>
                <a:lnTo>
                  <a:pt x="48" y="420"/>
                </a:lnTo>
                <a:lnTo>
                  <a:pt x="48" y="461"/>
                </a:lnTo>
                <a:lnTo>
                  <a:pt x="48" y="481"/>
                </a:lnTo>
                <a:lnTo>
                  <a:pt x="48" y="501"/>
                </a:lnTo>
                <a:lnTo>
                  <a:pt x="48" y="522"/>
                </a:lnTo>
                <a:lnTo>
                  <a:pt x="48" y="501"/>
                </a:lnTo>
                <a:lnTo>
                  <a:pt x="48" y="468"/>
                </a:lnTo>
                <a:lnTo>
                  <a:pt x="48" y="440"/>
                </a:lnTo>
                <a:lnTo>
                  <a:pt x="48" y="413"/>
                </a:lnTo>
                <a:lnTo>
                  <a:pt x="48" y="386"/>
                </a:lnTo>
                <a:lnTo>
                  <a:pt x="48" y="339"/>
                </a:lnTo>
                <a:lnTo>
                  <a:pt x="48" y="284"/>
                </a:lnTo>
                <a:lnTo>
                  <a:pt x="48" y="257"/>
                </a:lnTo>
                <a:lnTo>
                  <a:pt x="48" y="264"/>
                </a:lnTo>
                <a:lnTo>
                  <a:pt x="48" y="298"/>
                </a:lnTo>
                <a:lnTo>
                  <a:pt x="48" y="345"/>
                </a:lnTo>
                <a:lnTo>
                  <a:pt x="48" y="366"/>
                </a:lnTo>
                <a:lnTo>
                  <a:pt x="48" y="359"/>
                </a:lnTo>
                <a:lnTo>
                  <a:pt x="48" y="318"/>
                </a:lnTo>
                <a:lnTo>
                  <a:pt x="48" y="271"/>
                </a:lnTo>
                <a:lnTo>
                  <a:pt x="48" y="251"/>
                </a:lnTo>
                <a:lnTo>
                  <a:pt x="48" y="271"/>
                </a:lnTo>
                <a:lnTo>
                  <a:pt x="48" y="318"/>
                </a:lnTo>
                <a:lnTo>
                  <a:pt x="48" y="366"/>
                </a:lnTo>
                <a:lnTo>
                  <a:pt x="48" y="407"/>
                </a:lnTo>
                <a:lnTo>
                  <a:pt x="48" y="434"/>
                </a:lnTo>
                <a:lnTo>
                  <a:pt x="48" y="447"/>
                </a:lnTo>
                <a:lnTo>
                  <a:pt x="48" y="454"/>
                </a:lnTo>
                <a:lnTo>
                  <a:pt x="48" y="468"/>
                </a:lnTo>
                <a:lnTo>
                  <a:pt x="48" y="461"/>
                </a:lnTo>
                <a:lnTo>
                  <a:pt x="55" y="447"/>
                </a:lnTo>
                <a:lnTo>
                  <a:pt x="55" y="427"/>
                </a:lnTo>
                <a:lnTo>
                  <a:pt x="55" y="400"/>
                </a:lnTo>
                <a:lnTo>
                  <a:pt x="55" y="386"/>
                </a:lnTo>
                <a:lnTo>
                  <a:pt x="55" y="379"/>
                </a:lnTo>
                <a:lnTo>
                  <a:pt x="55" y="373"/>
                </a:lnTo>
                <a:lnTo>
                  <a:pt x="55" y="379"/>
                </a:lnTo>
                <a:lnTo>
                  <a:pt x="55" y="393"/>
                </a:lnTo>
                <a:lnTo>
                  <a:pt x="55" y="407"/>
                </a:lnTo>
                <a:lnTo>
                  <a:pt x="55" y="420"/>
                </a:lnTo>
                <a:lnTo>
                  <a:pt x="55" y="427"/>
                </a:lnTo>
                <a:lnTo>
                  <a:pt x="55" y="420"/>
                </a:lnTo>
                <a:lnTo>
                  <a:pt x="55" y="413"/>
                </a:lnTo>
                <a:lnTo>
                  <a:pt x="55" y="407"/>
                </a:lnTo>
                <a:lnTo>
                  <a:pt x="55" y="400"/>
                </a:lnTo>
                <a:lnTo>
                  <a:pt x="55" y="393"/>
                </a:lnTo>
                <a:lnTo>
                  <a:pt x="55" y="386"/>
                </a:lnTo>
                <a:lnTo>
                  <a:pt x="55" y="373"/>
                </a:lnTo>
                <a:lnTo>
                  <a:pt x="55" y="352"/>
                </a:lnTo>
                <a:lnTo>
                  <a:pt x="55" y="332"/>
                </a:lnTo>
                <a:lnTo>
                  <a:pt x="55" y="325"/>
                </a:lnTo>
                <a:lnTo>
                  <a:pt x="55" y="339"/>
                </a:lnTo>
                <a:lnTo>
                  <a:pt x="55" y="352"/>
                </a:lnTo>
                <a:lnTo>
                  <a:pt x="55" y="325"/>
                </a:lnTo>
                <a:lnTo>
                  <a:pt x="55" y="278"/>
                </a:lnTo>
                <a:lnTo>
                  <a:pt x="55" y="230"/>
                </a:lnTo>
                <a:lnTo>
                  <a:pt x="55" y="203"/>
                </a:lnTo>
                <a:lnTo>
                  <a:pt x="55" y="230"/>
                </a:lnTo>
                <a:lnTo>
                  <a:pt x="55" y="257"/>
                </a:lnTo>
                <a:lnTo>
                  <a:pt x="55" y="291"/>
                </a:lnTo>
                <a:lnTo>
                  <a:pt x="55" y="318"/>
                </a:lnTo>
                <a:lnTo>
                  <a:pt x="55" y="359"/>
                </a:lnTo>
                <a:lnTo>
                  <a:pt x="55" y="400"/>
                </a:lnTo>
                <a:lnTo>
                  <a:pt x="55" y="427"/>
                </a:lnTo>
                <a:lnTo>
                  <a:pt x="55" y="407"/>
                </a:lnTo>
                <a:lnTo>
                  <a:pt x="55" y="386"/>
                </a:lnTo>
                <a:lnTo>
                  <a:pt x="55" y="393"/>
                </a:lnTo>
                <a:lnTo>
                  <a:pt x="55" y="420"/>
                </a:lnTo>
                <a:lnTo>
                  <a:pt x="55" y="440"/>
                </a:lnTo>
                <a:lnTo>
                  <a:pt x="55" y="386"/>
                </a:lnTo>
                <a:lnTo>
                  <a:pt x="55" y="284"/>
                </a:lnTo>
                <a:lnTo>
                  <a:pt x="55" y="183"/>
                </a:lnTo>
                <a:lnTo>
                  <a:pt x="55" y="122"/>
                </a:lnTo>
                <a:lnTo>
                  <a:pt x="62" y="122"/>
                </a:lnTo>
                <a:lnTo>
                  <a:pt x="62" y="156"/>
                </a:lnTo>
                <a:lnTo>
                  <a:pt x="62" y="183"/>
                </a:lnTo>
                <a:lnTo>
                  <a:pt x="62" y="189"/>
                </a:lnTo>
                <a:lnTo>
                  <a:pt x="62" y="244"/>
                </a:lnTo>
                <a:lnTo>
                  <a:pt x="62" y="359"/>
                </a:lnTo>
                <a:lnTo>
                  <a:pt x="62" y="522"/>
                </a:lnTo>
                <a:lnTo>
                  <a:pt x="62" y="685"/>
                </a:lnTo>
                <a:lnTo>
                  <a:pt x="62" y="807"/>
                </a:lnTo>
                <a:lnTo>
                  <a:pt x="62" y="868"/>
                </a:lnTo>
                <a:lnTo>
                  <a:pt x="62" y="875"/>
                </a:lnTo>
                <a:lnTo>
                  <a:pt x="62" y="861"/>
                </a:lnTo>
                <a:lnTo>
                  <a:pt x="62" y="854"/>
                </a:lnTo>
                <a:lnTo>
                  <a:pt x="62" y="841"/>
                </a:lnTo>
                <a:lnTo>
                  <a:pt x="62" y="786"/>
                </a:lnTo>
                <a:lnTo>
                  <a:pt x="62" y="691"/>
                </a:lnTo>
                <a:lnTo>
                  <a:pt x="62" y="556"/>
                </a:lnTo>
                <a:lnTo>
                  <a:pt x="62" y="393"/>
                </a:lnTo>
                <a:lnTo>
                  <a:pt x="62" y="237"/>
                </a:lnTo>
                <a:lnTo>
                  <a:pt x="62" y="128"/>
                </a:lnTo>
                <a:lnTo>
                  <a:pt x="62" y="67"/>
                </a:lnTo>
                <a:lnTo>
                  <a:pt x="62" y="101"/>
                </a:lnTo>
                <a:lnTo>
                  <a:pt x="62" y="142"/>
                </a:lnTo>
                <a:lnTo>
                  <a:pt x="62" y="176"/>
                </a:lnTo>
                <a:lnTo>
                  <a:pt x="62" y="196"/>
                </a:lnTo>
                <a:lnTo>
                  <a:pt x="62" y="217"/>
                </a:lnTo>
                <a:lnTo>
                  <a:pt x="62" y="251"/>
                </a:lnTo>
                <a:lnTo>
                  <a:pt x="62" y="278"/>
                </a:lnTo>
                <a:lnTo>
                  <a:pt x="62" y="298"/>
                </a:lnTo>
                <a:lnTo>
                  <a:pt x="62" y="291"/>
                </a:lnTo>
                <a:lnTo>
                  <a:pt x="62" y="264"/>
                </a:lnTo>
                <a:lnTo>
                  <a:pt x="62" y="223"/>
                </a:lnTo>
                <a:lnTo>
                  <a:pt x="62" y="217"/>
                </a:lnTo>
                <a:lnTo>
                  <a:pt x="62" y="244"/>
                </a:lnTo>
                <a:lnTo>
                  <a:pt x="62" y="305"/>
                </a:lnTo>
                <a:lnTo>
                  <a:pt x="62" y="373"/>
                </a:lnTo>
                <a:lnTo>
                  <a:pt x="62" y="400"/>
                </a:lnTo>
                <a:lnTo>
                  <a:pt x="62" y="386"/>
                </a:lnTo>
                <a:lnTo>
                  <a:pt x="62" y="352"/>
                </a:lnTo>
                <a:lnTo>
                  <a:pt x="62" y="305"/>
                </a:lnTo>
                <a:lnTo>
                  <a:pt x="62" y="271"/>
                </a:lnTo>
                <a:lnTo>
                  <a:pt x="62" y="264"/>
                </a:lnTo>
                <a:lnTo>
                  <a:pt x="62" y="305"/>
                </a:lnTo>
                <a:lnTo>
                  <a:pt x="62" y="366"/>
                </a:lnTo>
                <a:lnTo>
                  <a:pt x="62" y="427"/>
                </a:lnTo>
                <a:lnTo>
                  <a:pt x="62" y="454"/>
                </a:lnTo>
                <a:lnTo>
                  <a:pt x="62" y="461"/>
                </a:lnTo>
                <a:lnTo>
                  <a:pt x="62" y="474"/>
                </a:lnTo>
                <a:lnTo>
                  <a:pt x="68" y="508"/>
                </a:lnTo>
                <a:lnTo>
                  <a:pt x="68" y="542"/>
                </a:lnTo>
                <a:lnTo>
                  <a:pt x="68" y="549"/>
                </a:lnTo>
                <a:lnTo>
                  <a:pt x="68" y="535"/>
                </a:lnTo>
                <a:lnTo>
                  <a:pt x="68" y="501"/>
                </a:lnTo>
                <a:lnTo>
                  <a:pt x="68" y="454"/>
                </a:lnTo>
                <a:lnTo>
                  <a:pt x="68" y="400"/>
                </a:lnTo>
                <a:lnTo>
                  <a:pt x="68" y="339"/>
                </a:lnTo>
                <a:lnTo>
                  <a:pt x="68" y="291"/>
                </a:lnTo>
                <a:lnTo>
                  <a:pt x="68" y="264"/>
                </a:lnTo>
                <a:lnTo>
                  <a:pt x="68" y="278"/>
                </a:lnTo>
                <a:lnTo>
                  <a:pt x="68" y="305"/>
                </a:lnTo>
                <a:lnTo>
                  <a:pt x="68" y="332"/>
                </a:lnTo>
                <a:lnTo>
                  <a:pt x="68" y="318"/>
                </a:lnTo>
                <a:lnTo>
                  <a:pt x="68" y="305"/>
                </a:lnTo>
                <a:lnTo>
                  <a:pt x="68" y="298"/>
                </a:lnTo>
                <a:lnTo>
                  <a:pt x="68" y="312"/>
                </a:lnTo>
                <a:lnTo>
                  <a:pt x="68" y="332"/>
                </a:lnTo>
                <a:lnTo>
                  <a:pt x="68" y="352"/>
                </a:lnTo>
                <a:lnTo>
                  <a:pt x="68" y="366"/>
                </a:lnTo>
                <a:lnTo>
                  <a:pt x="68" y="379"/>
                </a:lnTo>
                <a:lnTo>
                  <a:pt x="68" y="400"/>
                </a:lnTo>
                <a:lnTo>
                  <a:pt x="68" y="427"/>
                </a:lnTo>
                <a:lnTo>
                  <a:pt x="68" y="461"/>
                </a:lnTo>
                <a:lnTo>
                  <a:pt x="68" y="474"/>
                </a:lnTo>
                <a:lnTo>
                  <a:pt x="68" y="468"/>
                </a:lnTo>
                <a:lnTo>
                  <a:pt x="68" y="427"/>
                </a:lnTo>
                <a:lnTo>
                  <a:pt x="68" y="373"/>
                </a:lnTo>
                <a:lnTo>
                  <a:pt x="68" y="325"/>
                </a:lnTo>
                <a:lnTo>
                  <a:pt x="68" y="305"/>
                </a:lnTo>
                <a:lnTo>
                  <a:pt x="68" y="312"/>
                </a:lnTo>
                <a:lnTo>
                  <a:pt x="68" y="325"/>
                </a:lnTo>
                <a:lnTo>
                  <a:pt x="68" y="345"/>
                </a:lnTo>
                <a:lnTo>
                  <a:pt x="68" y="379"/>
                </a:lnTo>
                <a:lnTo>
                  <a:pt x="68" y="400"/>
                </a:lnTo>
                <a:lnTo>
                  <a:pt x="68" y="413"/>
                </a:lnTo>
                <a:lnTo>
                  <a:pt x="68" y="427"/>
                </a:lnTo>
                <a:lnTo>
                  <a:pt x="68" y="440"/>
                </a:lnTo>
                <a:lnTo>
                  <a:pt x="68" y="461"/>
                </a:lnTo>
                <a:lnTo>
                  <a:pt x="68" y="488"/>
                </a:lnTo>
                <a:lnTo>
                  <a:pt x="68" y="474"/>
                </a:lnTo>
                <a:lnTo>
                  <a:pt x="68" y="434"/>
                </a:lnTo>
                <a:lnTo>
                  <a:pt x="68" y="373"/>
                </a:lnTo>
                <a:lnTo>
                  <a:pt x="68" y="305"/>
                </a:lnTo>
                <a:lnTo>
                  <a:pt x="68" y="244"/>
                </a:lnTo>
                <a:lnTo>
                  <a:pt x="68" y="203"/>
                </a:lnTo>
                <a:lnTo>
                  <a:pt x="68" y="183"/>
                </a:lnTo>
                <a:lnTo>
                  <a:pt x="68" y="176"/>
                </a:lnTo>
                <a:lnTo>
                  <a:pt x="68" y="156"/>
                </a:lnTo>
                <a:lnTo>
                  <a:pt x="75" y="135"/>
                </a:lnTo>
                <a:lnTo>
                  <a:pt x="75" y="176"/>
                </a:lnTo>
                <a:lnTo>
                  <a:pt x="75" y="271"/>
                </a:lnTo>
                <a:lnTo>
                  <a:pt x="75" y="393"/>
                </a:lnTo>
                <a:lnTo>
                  <a:pt x="75" y="515"/>
                </a:lnTo>
                <a:lnTo>
                  <a:pt x="75" y="610"/>
                </a:lnTo>
                <a:lnTo>
                  <a:pt x="75" y="664"/>
                </a:lnTo>
                <a:lnTo>
                  <a:pt x="75" y="678"/>
                </a:lnTo>
                <a:lnTo>
                  <a:pt x="75" y="651"/>
                </a:lnTo>
                <a:lnTo>
                  <a:pt x="75" y="590"/>
                </a:lnTo>
                <a:lnTo>
                  <a:pt x="75" y="515"/>
                </a:lnTo>
                <a:lnTo>
                  <a:pt x="75" y="447"/>
                </a:lnTo>
                <a:lnTo>
                  <a:pt x="75" y="413"/>
                </a:lnTo>
                <a:lnTo>
                  <a:pt x="75" y="400"/>
                </a:lnTo>
                <a:lnTo>
                  <a:pt x="75" y="386"/>
                </a:lnTo>
                <a:lnTo>
                  <a:pt x="75" y="366"/>
                </a:lnTo>
                <a:lnTo>
                  <a:pt x="75" y="332"/>
                </a:lnTo>
                <a:lnTo>
                  <a:pt x="75" y="312"/>
                </a:lnTo>
                <a:lnTo>
                  <a:pt x="75" y="325"/>
                </a:lnTo>
                <a:lnTo>
                  <a:pt x="75" y="339"/>
                </a:lnTo>
                <a:lnTo>
                  <a:pt x="75" y="332"/>
                </a:lnTo>
                <a:lnTo>
                  <a:pt x="75" y="278"/>
                </a:lnTo>
                <a:lnTo>
                  <a:pt x="75" y="189"/>
                </a:lnTo>
                <a:lnTo>
                  <a:pt x="75" y="94"/>
                </a:lnTo>
                <a:lnTo>
                  <a:pt x="75" y="27"/>
                </a:lnTo>
                <a:lnTo>
                  <a:pt x="75" y="0"/>
                </a:lnTo>
                <a:lnTo>
                  <a:pt x="75" y="20"/>
                </a:lnTo>
                <a:lnTo>
                  <a:pt x="75" y="67"/>
                </a:lnTo>
                <a:lnTo>
                  <a:pt x="75" y="169"/>
                </a:lnTo>
                <a:lnTo>
                  <a:pt x="75" y="298"/>
                </a:lnTo>
                <a:lnTo>
                  <a:pt x="75" y="440"/>
                </a:lnTo>
                <a:lnTo>
                  <a:pt x="75" y="583"/>
                </a:lnTo>
                <a:lnTo>
                  <a:pt x="75" y="698"/>
                </a:lnTo>
                <a:lnTo>
                  <a:pt x="75" y="786"/>
                </a:lnTo>
                <a:lnTo>
                  <a:pt x="75" y="841"/>
                </a:lnTo>
                <a:lnTo>
                  <a:pt x="75" y="847"/>
                </a:lnTo>
                <a:lnTo>
                  <a:pt x="75" y="814"/>
                </a:lnTo>
                <a:lnTo>
                  <a:pt x="75" y="732"/>
                </a:lnTo>
                <a:lnTo>
                  <a:pt x="75" y="610"/>
                </a:lnTo>
                <a:lnTo>
                  <a:pt x="75" y="461"/>
                </a:lnTo>
                <a:lnTo>
                  <a:pt x="75" y="298"/>
                </a:lnTo>
                <a:lnTo>
                  <a:pt x="75" y="162"/>
                </a:lnTo>
                <a:lnTo>
                  <a:pt x="75" y="101"/>
                </a:lnTo>
                <a:lnTo>
                  <a:pt x="75" y="142"/>
                </a:lnTo>
                <a:lnTo>
                  <a:pt x="75" y="196"/>
                </a:lnTo>
                <a:lnTo>
                  <a:pt x="75" y="257"/>
                </a:lnTo>
                <a:lnTo>
                  <a:pt x="75" y="318"/>
                </a:lnTo>
                <a:lnTo>
                  <a:pt x="75" y="386"/>
                </a:lnTo>
                <a:lnTo>
                  <a:pt x="82" y="447"/>
                </a:lnTo>
                <a:lnTo>
                  <a:pt x="82" y="495"/>
                </a:lnTo>
                <a:lnTo>
                  <a:pt x="82" y="515"/>
                </a:lnTo>
                <a:lnTo>
                  <a:pt x="82" y="495"/>
                </a:lnTo>
                <a:lnTo>
                  <a:pt x="82" y="461"/>
                </a:lnTo>
                <a:lnTo>
                  <a:pt x="82" y="420"/>
                </a:lnTo>
                <a:lnTo>
                  <a:pt x="82" y="373"/>
                </a:lnTo>
                <a:lnTo>
                  <a:pt x="82" y="325"/>
                </a:lnTo>
                <a:lnTo>
                  <a:pt x="82" y="284"/>
                </a:lnTo>
                <a:lnTo>
                  <a:pt x="82" y="257"/>
                </a:lnTo>
                <a:lnTo>
                  <a:pt x="82" y="244"/>
                </a:lnTo>
                <a:lnTo>
                  <a:pt x="82" y="251"/>
                </a:lnTo>
                <a:lnTo>
                  <a:pt x="82" y="271"/>
                </a:lnTo>
                <a:lnTo>
                  <a:pt x="82" y="284"/>
                </a:lnTo>
                <a:lnTo>
                  <a:pt x="82" y="291"/>
                </a:lnTo>
                <a:lnTo>
                  <a:pt x="82" y="284"/>
                </a:lnTo>
                <a:lnTo>
                  <a:pt x="82" y="271"/>
                </a:lnTo>
                <a:lnTo>
                  <a:pt x="82" y="244"/>
                </a:lnTo>
                <a:lnTo>
                  <a:pt x="82" y="230"/>
                </a:lnTo>
                <a:lnTo>
                  <a:pt x="82" y="244"/>
                </a:lnTo>
                <a:lnTo>
                  <a:pt x="82" y="284"/>
                </a:lnTo>
                <a:lnTo>
                  <a:pt x="82" y="332"/>
                </a:lnTo>
                <a:lnTo>
                  <a:pt x="82" y="366"/>
                </a:lnTo>
                <a:lnTo>
                  <a:pt x="82" y="373"/>
                </a:lnTo>
                <a:lnTo>
                  <a:pt x="82" y="393"/>
                </a:lnTo>
                <a:lnTo>
                  <a:pt x="82" y="434"/>
                </a:lnTo>
                <a:lnTo>
                  <a:pt x="82" y="468"/>
                </a:lnTo>
                <a:lnTo>
                  <a:pt x="82" y="488"/>
                </a:lnTo>
                <a:lnTo>
                  <a:pt x="82" y="495"/>
                </a:lnTo>
                <a:lnTo>
                  <a:pt x="82" y="481"/>
                </a:lnTo>
                <a:lnTo>
                  <a:pt x="82" y="488"/>
                </a:lnTo>
                <a:lnTo>
                  <a:pt x="82" y="481"/>
                </a:lnTo>
                <a:lnTo>
                  <a:pt x="82" y="461"/>
                </a:lnTo>
                <a:lnTo>
                  <a:pt x="82" y="420"/>
                </a:lnTo>
                <a:lnTo>
                  <a:pt x="82" y="359"/>
                </a:lnTo>
                <a:lnTo>
                  <a:pt x="82" y="318"/>
                </a:lnTo>
                <a:lnTo>
                  <a:pt x="82" y="298"/>
                </a:lnTo>
                <a:lnTo>
                  <a:pt x="82" y="291"/>
                </a:lnTo>
                <a:lnTo>
                  <a:pt x="82" y="298"/>
                </a:lnTo>
                <a:lnTo>
                  <a:pt x="82" y="305"/>
                </a:lnTo>
                <a:lnTo>
                  <a:pt x="82" y="325"/>
                </a:lnTo>
                <a:lnTo>
                  <a:pt x="82" y="352"/>
                </a:lnTo>
                <a:lnTo>
                  <a:pt x="82" y="393"/>
                </a:lnTo>
                <a:lnTo>
                  <a:pt x="82" y="434"/>
                </a:lnTo>
                <a:lnTo>
                  <a:pt x="82" y="474"/>
                </a:lnTo>
                <a:lnTo>
                  <a:pt x="82" y="501"/>
                </a:lnTo>
                <a:lnTo>
                  <a:pt x="89" y="515"/>
                </a:lnTo>
                <a:lnTo>
                  <a:pt x="89" y="501"/>
                </a:lnTo>
                <a:lnTo>
                  <a:pt x="89" y="481"/>
                </a:lnTo>
                <a:lnTo>
                  <a:pt x="89" y="461"/>
                </a:lnTo>
                <a:lnTo>
                  <a:pt x="89" y="447"/>
                </a:lnTo>
                <a:lnTo>
                  <a:pt x="89" y="420"/>
                </a:lnTo>
                <a:lnTo>
                  <a:pt x="89" y="393"/>
                </a:lnTo>
                <a:lnTo>
                  <a:pt x="89" y="352"/>
                </a:lnTo>
                <a:lnTo>
                  <a:pt x="89" y="318"/>
                </a:lnTo>
                <a:lnTo>
                  <a:pt x="89" y="291"/>
                </a:lnTo>
                <a:lnTo>
                  <a:pt x="89" y="278"/>
                </a:lnTo>
                <a:lnTo>
                  <a:pt x="89" y="284"/>
                </a:lnTo>
                <a:lnTo>
                  <a:pt x="89" y="278"/>
                </a:lnTo>
                <a:lnTo>
                  <a:pt x="89" y="271"/>
                </a:lnTo>
                <a:lnTo>
                  <a:pt x="89" y="278"/>
                </a:lnTo>
                <a:lnTo>
                  <a:pt x="89" y="291"/>
                </a:lnTo>
                <a:lnTo>
                  <a:pt x="89" y="312"/>
                </a:lnTo>
                <a:lnTo>
                  <a:pt x="89" y="332"/>
                </a:lnTo>
                <a:lnTo>
                  <a:pt x="89" y="359"/>
                </a:lnTo>
                <a:lnTo>
                  <a:pt x="89" y="386"/>
                </a:lnTo>
                <a:lnTo>
                  <a:pt x="89" y="400"/>
                </a:lnTo>
                <a:lnTo>
                  <a:pt x="89" y="393"/>
                </a:lnTo>
                <a:lnTo>
                  <a:pt x="89" y="366"/>
                </a:lnTo>
                <a:lnTo>
                  <a:pt x="89" y="318"/>
                </a:lnTo>
                <a:lnTo>
                  <a:pt x="89" y="264"/>
                </a:lnTo>
                <a:lnTo>
                  <a:pt x="89" y="230"/>
                </a:lnTo>
                <a:lnTo>
                  <a:pt x="89" y="223"/>
                </a:lnTo>
                <a:lnTo>
                  <a:pt x="89" y="244"/>
                </a:lnTo>
                <a:lnTo>
                  <a:pt x="89" y="271"/>
                </a:lnTo>
                <a:lnTo>
                  <a:pt x="89" y="305"/>
                </a:lnTo>
                <a:lnTo>
                  <a:pt x="89" y="345"/>
                </a:lnTo>
                <a:lnTo>
                  <a:pt x="89" y="400"/>
                </a:lnTo>
                <a:lnTo>
                  <a:pt x="89" y="461"/>
                </a:lnTo>
                <a:lnTo>
                  <a:pt x="89" y="508"/>
                </a:lnTo>
                <a:lnTo>
                  <a:pt x="89" y="535"/>
                </a:lnTo>
                <a:lnTo>
                  <a:pt x="89" y="529"/>
                </a:lnTo>
                <a:lnTo>
                  <a:pt x="89" y="515"/>
                </a:lnTo>
                <a:lnTo>
                  <a:pt x="89" y="501"/>
                </a:lnTo>
                <a:lnTo>
                  <a:pt x="89" y="495"/>
                </a:lnTo>
                <a:lnTo>
                  <a:pt x="89" y="501"/>
                </a:lnTo>
                <a:lnTo>
                  <a:pt x="89" y="495"/>
                </a:lnTo>
                <a:lnTo>
                  <a:pt x="89" y="481"/>
                </a:lnTo>
                <a:lnTo>
                  <a:pt x="89" y="468"/>
                </a:lnTo>
                <a:lnTo>
                  <a:pt x="89" y="454"/>
                </a:lnTo>
                <a:lnTo>
                  <a:pt x="89" y="440"/>
                </a:lnTo>
                <a:lnTo>
                  <a:pt x="89" y="427"/>
                </a:lnTo>
                <a:lnTo>
                  <a:pt x="89" y="407"/>
                </a:lnTo>
                <a:lnTo>
                  <a:pt x="96" y="379"/>
                </a:lnTo>
                <a:lnTo>
                  <a:pt x="96" y="352"/>
                </a:lnTo>
                <a:lnTo>
                  <a:pt x="96" y="318"/>
                </a:lnTo>
                <a:lnTo>
                  <a:pt x="96" y="291"/>
                </a:lnTo>
                <a:lnTo>
                  <a:pt x="96" y="271"/>
                </a:lnTo>
                <a:lnTo>
                  <a:pt x="96" y="257"/>
                </a:lnTo>
                <a:lnTo>
                  <a:pt x="96" y="264"/>
                </a:lnTo>
                <a:lnTo>
                  <a:pt x="96" y="271"/>
                </a:lnTo>
                <a:lnTo>
                  <a:pt x="96" y="284"/>
                </a:lnTo>
                <a:lnTo>
                  <a:pt x="96" y="305"/>
                </a:lnTo>
                <a:lnTo>
                  <a:pt x="96" y="325"/>
                </a:lnTo>
                <a:lnTo>
                  <a:pt x="96" y="332"/>
                </a:lnTo>
                <a:lnTo>
                  <a:pt x="96" y="312"/>
                </a:lnTo>
                <a:lnTo>
                  <a:pt x="96" y="291"/>
                </a:lnTo>
                <a:lnTo>
                  <a:pt x="96" y="284"/>
                </a:lnTo>
                <a:lnTo>
                  <a:pt x="96" y="312"/>
                </a:lnTo>
                <a:lnTo>
                  <a:pt x="96" y="352"/>
                </a:lnTo>
                <a:lnTo>
                  <a:pt x="96" y="386"/>
                </a:lnTo>
                <a:lnTo>
                  <a:pt x="96" y="407"/>
                </a:lnTo>
                <a:lnTo>
                  <a:pt x="96" y="420"/>
                </a:lnTo>
                <a:lnTo>
                  <a:pt x="96" y="427"/>
                </a:lnTo>
                <a:lnTo>
                  <a:pt x="96" y="440"/>
                </a:lnTo>
                <a:lnTo>
                  <a:pt x="96" y="434"/>
                </a:lnTo>
                <a:lnTo>
                  <a:pt x="96" y="420"/>
                </a:lnTo>
                <a:lnTo>
                  <a:pt x="96" y="393"/>
                </a:lnTo>
                <a:lnTo>
                  <a:pt x="96" y="366"/>
                </a:lnTo>
                <a:lnTo>
                  <a:pt x="96" y="339"/>
                </a:lnTo>
                <a:lnTo>
                  <a:pt x="96" y="318"/>
                </a:lnTo>
                <a:lnTo>
                  <a:pt x="96" y="325"/>
                </a:lnTo>
                <a:lnTo>
                  <a:pt x="96" y="345"/>
                </a:lnTo>
                <a:lnTo>
                  <a:pt x="96" y="373"/>
                </a:lnTo>
                <a:lnTo>
                  <a:pt x="96" y="386"/>
                </a:lnTo>
                <a:lnTo>
                  <a:pt x="96" y="379"/>
                </a:lnTo>
                <a:lnTo>
                  <a:pt x="96" y="359"/>
                </a:lnTo>
                <a:lnTo>
                  <a:pt x="96" y="345"/>
                </a:lnTo>
                <a:lnTo>
                  <a:pt x="96" y="339"/>
                </a:lnTo>
                <a:lnTo>
                  <a:pt x="96" y="332"/>
                </a:lnTo>
                <a:lnTo>
                  <a:pt x="96" y="325"/>
                </a:lnTo>
                <a:lnTo>
                  <a:pt x="96" y="312"/>
                </a:lnTo>
                <a:lnTo>
                  <a:pt x="96" y="305"/>
                </a:lnTo>
                <a:lnTo>
                  <a:pt x="96" y="298"/>
                </a:lnTo>
                <a:lnTo>
                  <a:pt x="96" y="312"/>
                </a:lnTo>
                <a:lnTo>
                  <a:pt x="96" y="332"/>
                </a:lnTo>
                <a:lnTo>
                  <a:pt x="96" y="379"/>
                </a:lnTo>
                <a:lnTo>
                  <a:pt x="96" y="427"/>
                </a:lnTo>
                <a:lnTo>
                  <a:pt x="96" y="468"/>
                </a:lnTo>
                <a:lnTo>
                  <a:pt x="96" y="481"/>
                </a:lnTo>
                <a:lnTo>
                  <a:pt x="96" y="461"/>
                </a:lnTo>
                <a:lnTo>
                  <a:pt x="96" y="440"/>
                </a:lnTo>
                <a:lnTo>
                  <a:pt x="96" y="427"/>
                </a:lnTo>
                <a:lnTo>
                  <a:pt x="102" y="413"/>
                </a:lnTo>
                <a:lnTo>
                  <a:pt x="102" y="407"/>
                </a:lnTo>
                <a:lnTo>
                  <a:pt x="102" y="393"/>
                </a:lnTo>
                <a:lnTo>
                  <a:pt x="102" y="366"/>
                </a:lnTo>
                <a:lnTo>
                  <a:pt x="102" y="332"/>
                </a:lnTo>
                <a:lnTo>
                  <a:pt x="102" y="305"/>
                </a:lnTo>
                <a:lnTo>
                  <a:pt x="102" y="325"/>
                </a:lnTo>
                <a:lnTo>
                  <a:pt x="102" y="352"/>
                </a:lnTo>
                <a:lnTo>
                  <a:pt x="102" y="366"/>
                </a:lnTo>
                <a:lnTo>
                  <a:pt x="102" y="373"/>
                </a:lnTo>
                <a:lnTo>
                  <a:pt x="102" y="379"/>
                </a:lnTo>
                <a:lnTo>
                  <a:pt x="102" y="393"/>
                </a:lnTo>
                <a:lnTo>
                  <a:pt x="102" y="420"/>
                </a:lnTo>
                <a:lnTo>
                  <a:pt x="102" y="454"/>
                </a:lnTo>
                <a:lnTo>
                  <a:pt x="102" y="474"/>
                </a:lnTo>
                <a:lnTo>
                  <a:pt x="102" y="488"/>
                </a:lnTo>
                <a:lnTo>
                  <a:pt x="102" y="481"/>
                </a:lnTo>
                <a:lnTo>
                  <a:pt x="102" y="461"/>
                </a:lnTo>
                <a:lnTo>
                  <a:pt x="102" y="420"/>
                </a:lnTo>
                <a:lnTo>
                  <a:pt x="102" y="359"/>
                </a:lnTo>
                <a:lnTo>
                  <a:pt x="102" y="278"/>
                </a:lnTo>
                <a:lnTo>
                  <a:pt x="102" y="189"/>
                </a:lnTo>
                <a:lnTo>
                  <a:pt x="102" y="101"/>
                </a:lnTo>
                <a:lnTo>
                  <a:pt x="102" y="54"/>
                </a:lnTo>
                <a:lnTo>
                  <a:pt x="102" y="74"/>
                </a:lnTo>
                <a:lnTo>
                  <a:pt x="102" y="156"/>
                </a:lnTo>
                <a:lnTo>
                  <a:pt x="102" y="278"/>
                </a:lnTo>
                <a:lnTo>
                  <a:pt x="102" y="386"/>
                </a:lnTo>
                <a:lnTo>
                  <a:pt x="102" y="447"/>
                </a:lnTo>
                <a:lnTo>
                  <a:pt x="102" y="488"/>
                </a:lnTo>
                <a:lnTo>
                  <a:pt x="102" y="508"/>
                </a:lnTo>
                <a:lnTo>
                  <a:pt x="102" y="542"/>
                </a:lnTo>
                <a:lnTo>
                  <a:pt x="102" y="576"/>
                </a:lnTo>
                <a:lnTo>
                  <a:pt x="102" y="583"/>
                </a:lnTo>
                <a:lnTo>
                  <a:pt x="102" y="569"/>
                </a:lnTo>
                <a:lnTo>
                  <a:pt x="102" y="542"/>
                </a:lnTo>
                <a:lnTo>
                  <a:pt x="102" y="515"/>
                </a:lnTo>
                <a:lnTo>
                  <a:pt x="102" y="488"/>
                </a:lnTo>
                <a:lnTo>
                  <a:pt x="102" y="474"/>
                </a:lnTo>
                <a:lnTo>
                  <a:pt x="102" y="454"/>
                </a:lnTo>
                <a:lnTo>
                  <a:pt x="102" y="434"/>
                </a:lnTo>
                <a:lnTo>
                  <a:pt x="102" y="407"/>
                </a:lnTo>
                <a:lnTo>
                  <a:pt x="102" y="366"/>
                </a:lnTo>
                <a:lnTo>
                  <a:pt x="102" y="318"/>
                </a:lnTo>
                <a:lnTo>
                  <a:pt x="102" y="271"/>
                </a:lnTo>
                <a:lnTo>
                  <a:pt x="102" y="230"/>
                </a:lnTo>
                <a:lnTo>
                  <a:pt x="102" y="203"/>
                </a:lnTo>
                <a:lnTo>
                  <a:pt x="102" y="169"/>
                </a:lnTo>
                <a:lnTo>
                  <a:pt x="102" y="135"/>
                </a:lnTo>
                <a:lnTo>
                  <a:pt x="109" y="122"/>
                </a:lnTo>
                <a:lnTo>
                  <a:pt x="109" y="149"/>
                </a:lnTo>
                <a:lnTo>
                  <a:pt x="109" y="210"/>
                </a:lnTo>
                <a:lnTo>
                  <a:pt x="109" y="298"/>
                </a:lnTo>
                <a:lnTo>
                  <a:pt x="109" y="379"/>
                </a:lnTo>
                <a:lnTo>
                  <a:pt x="109" y="427"/>
                </a:lnTo>
                <a:lnTo>
                  <a:pt x="109" y="434"/>
                </a:lnTo>
                <a:lnTo>
                  <a:pt x="109" y="420"/>
                </a:lnTo>
                <a:lnTo>
                  <a:pt x="109" y="413"/>
                </a:lnTo>
                <a:lnTo>
                  <a:pt x="109" y="427"/>
                </a:lnTo>
                <a:lnTo>
                  <a:pt x="109" y="454"/>
                </a:lnTo>
                <a:lnTo>
                  <a:pt x="109" y="481"/>
                </a:lnTo>
                <a:lnTo>
                  <a:pt x="109" y="501"/>
                </a:lnTo>
                <a:lnTo>
                  <a:pt x="109" y="495"/>
                </a:lnTo>
                <a:lnTo>
                  <a:pt x="109" y="474"/>
                </a:lnTo>
                <a:lnTo>
                  <a:pt x="109" y="447"/>
                </a:lnTo>
                <a:lnTo>
                  <a:pt x="109" y="420"/>
                </a:lnTo>
                <a:lnTo>
                  <a:pt x="109" y="386"/>
                </a:lnTo>
                <a:lnTo>
                  <a:pt x="109" y="359"/>
                </a:lnTo>
                <a:lnTo>
                  <a:pt x="109" y="332"/>
                </a:lnTo>
                <a:lnTo>
                  <a:pt x="109" y="312"/>
                </a:lnTo>
                <a:lnTo>
                  <a:pt x="109" y="305"/>
                </a:lnTo>
                <a:lnTo>
                  <a:pt x="109" y="312"/>
                </a:lnTo>
                <a:lnTo>
                  <a:pt x="109" y="325"/>
                </a:lnTo>
                <a:lnTo>
                  <a:pt x="109" y="339"/>
                </a:lnTo>
                <a:lnTo>
                  <a:pt x="109" y="352"/>
                </a:lnTo>
                <a:lnTo>
                  <a:pt x="109" y="345"/>
                </a:lnTo>
                <a:lnTo>
                  <a:pt x="109" y="318"/>
                </a:lnTo>
                <a:lnTo>
                  <a:pt x="109" y="271"/>
                </a:lnTo>
                <a:lnTo>
                  <a:pt x="109" y="223"/>
                </a:lnTo>
                <a:lnTo>
                  <a:pt x="109" y="196"/>
                </a:lnTo>
                <a:lnTo>
                  <a:pt x="109" y="210"/>
                </a:lnTo>
                <a:lnTo>
                  <a:pt x="109" y="251"/>
                </a:lnTo>
                <a:lnTo>
                  <a:pt x="109" y="298"/>
                </a:lnTo>
                <a:lnTo>
                  <a:pt x="109" y="345"/>
                </a:lnTo>
                <a:lnTo>
                  <a:pt x="109" y="373"/>
                </a:lnTo>
                <a:lnTo>
                  <a:pt x="109" y="400"/>
                </a:lnTo>
                <a:lnTo>
                  <a:pt x="109" y="434"/>
                </a:lnTo>
                <a:lnTo>
                  <a:pt x="109" y="468"/>
                </a:lnTo>
                <a:lnTo>
                  <a:pt x="109" y="488"/>
                </a:lnTo>
                <a:lnTo>
                  <a:pt x="109" y="468"/>
                </a:lnTo>
                <a:lnTo>
                  <a:pt x="109" y="434"/>
                </a:lnTo>
                <a:lnTo>
                  <a:pt x="109" y="393"/>
                </a:lnTo>
                <a:lnTo>
                  <a:pt x="109" y="352"/>
                </a:lnTo>
                <a:lnTo>
                  <a:pt x="109" y="284"/>
                </a:lnTo>
                <a:lnTo>
                  <a:pt x="109" y="196"/>
                </a:lnTo>
                <a:lnTo>
                  <a:pt x="116" y="122"/>
                </a:lnTo>
                <a:lnTo>
                  <a:pt x="116" y="101"/>
                </a:lnTo>
                <a:lnTo>
                  <a:pt x="116" y="162"/>
                </a:lnTo>
                <a:lnTo>
                  <a:pt x="116" y="278"/>
                </a:lnTo>
                <a:lnTo>
                  <a:pt x="116" y="400"/>
                </a:lnTo>
                <a:lnTo>
                  <a:pt x="116" y="508"/>
                </a:lnTo>
                <a:lnTo>
                  <a:pt x="116" y="590"/>
                </a:lnTo>
                <a:lnTo>
                  <a:pt x="116" y="644"/>
                </a:lnTo>
                <a:lnTo>
                  <a:pt x="116" y="671"/>
                </a:lnTo>
                <a:lnTo>
                  <a:pt x="116" y="678"/>
                </a:lnTo>
                <a:lnTo>
                  <a:pt x="116" y="658"/>
                </a:lnTo>
                <a:lnTo>
                  <a:pt x="116" y="630"/>
                </a:lnTo>
                <a:lnTo>
                  <a:pt x="116" y="596"/>
                </a:lnTo>
                <a:lnTo>
                  <a:pt x="116" y="556"/>
                </a:lnTo>
                <a:lnTo>
                  <a:pt x="116" y="508"/>
                </a:lnTo>
                <a:lnTo>
                  <a:pt x="116" y="454"/>
                </a:lnTo>
                <a:lnTo>
                  <a:pt x="116" y="400"/>
                </a:lnTo>
                <a:lnTo>
                  <a:pt x="116" y="359"/>
                </a:lnTo>
                <a:lnTo>
                  <a:pt x="116" y="318"/>
                </a:lnTo>
                <a:lnTo>
                  <a:pt x="116" y="278"/>
                </a:lnTo>
                <a:lnTo>
                  <a:pt x="116" y="230"/>
                </a:lnTo>
                <a:lnTo>
                  <a:pt x="116" y="176"/>
                </a:lnTo>
                <a:lnTo>
                  <a:pt x="116" y="128"/>
                </a:lnTo>
                <a:lnTo>
                  <a:pt x="116" y="94"/>
                </a:lnTo>
                <a:lnTo>
                  <a:pt x="116" y="128"/>
                </a:lnTo>
                <a:lnTo>
                  <a:pt x="116" y="169"/>
                </a:lnTo>
                <a:lnTo>
                  <a:pt x="116" y="210"/>
                </a:lnTo>
                <a:lnTo>
                  <a:pt x="116" y="237"/>
                </a:lnTo>
                <a:lnTo>
                  <a:pt x="116" y="271"/>
                </a:lnTo>
                <a:lnTo>
                  <a:pt x="116" y="312"/>
                </a:lnTo>
                <a:lnTo>
                  <a:pt x="116" y="373"/>
                </a:lnTo>
                <a:lnTo>
                  <a:pt x="116" y="440"/>
                </a:lnTo>
                <a:lnTo>
                  <a:pt x="116" y="495"/>
                </a:lnTo>
                <a:lnTo>
                  <a:pt x="116" y="522"/>
                </a:lnTo>
                <a:lnTo>
                  <a:pt x="116" y="535"/>
                </a:lnTo>
                <a:lnTo>
                  <a:pt x="116" y="542"/>
                </a:lnTo>
                <a:lnTo>
                  <a:pt x="116" y="535"/>
                </a:lnTo>
                <a:lnTo>
                  <a:pt x="116" y="515"/>
                </a:lnTo>
                <a:lnTo>
                  <a:pt x="116" y="488"/>
                </a:lnTo>
                <a:lnTo>
                  <a:pt x="116" y="447"/>
                </a:lnTo>
                <a:lnTo>
                  <a:pt x="116" y="413"/>
                </a:lnTo>
                <a:lnTo>
                  <a:pt x="116" y="379"/>
                </a:lnTo>
                <a:lnTo>
                  <a:pt x="116" y="352"/>
                </a:lnTo>
                <a:lnTo>
                  <a:pt x="116" y="325"/>
                </a:lnTo>
                <a:lnTo>
                  <a:pt x="116" y="298"/>
                </a:lnTo>
                <a:lnTo>
                  <a:pt x="116" y="278"/>
                </a:lnTo>
                <a:lnTo>
                  <a:pt x="116" y="271"/>
                </a:lnTo>
                <a:lnTo>
                  <a:pt x="123" y="264"/>
                </a:lnTo>
                <a:lnTo>
                  <a:pt x="123" y="291"/>
                </a:lnTo>
                <a:lnTo>
                  <a:pt x="123" y="339"/>
                </a:lnTo>
                <a:lnTo>
                  <a:pt x="123" y="413"/>
                </a:lnTo>
                <a:lnTo>
                  <a:pt x="123" y="474"/>
                </a:lnTo>
                <a:lnTo>
                  <a:pt x="123" y="508"/>
                </a:lnTo>
                <a:lnTo>
                  <a:pt x="123" y="515"/>
                </a:lnTo>
                <a:lnTo>
                  <a:pt x="123" y="495"/>
                </a:lnTo>
                <a:lnTo>
                  <a:pt x="123" y="474"/>
                </a:lnTo>
                <a:lnTo>
                  <a:pt x="123" y="447"/>
                </a:lnTo>
                <a:lnTo>
                  <a:pt x="123" y="420"/>
                </a:lnTo>
                <a:lnTo>
                  <a:pt x="123" y="393"/>
                </a:lnTo>
                <a:lnTo>
                  <a:pt x="123" y="345"/>
                </a:lnTo>
                <a:lnTo>
                  <a:pt x="123" y="291"/>
                </a:lnTo>
                <a:lnTo>
                  <a:pt x="123" y="223"/>
                </a:lnTo>
                <a:lnTo>
                  <a:pt x="123" y="176"/>
                </a:lnTo>
                <a:lnTo>
                  <a:pt x="123" y="223"/>
                </a:lnTo>
                <a:lnTo>
                  <a:pt x="123" y="298"/>
                </a:lnTo>
                <a:lnTo>
                  <a:pt x="123" y="366"/>
                </a:lnTo>
                <a:lnTo>
                  <a:pt x="123" y="407"/>
                </a:lnTo>
                <a:lnTo>
                  <a:pt x="123" y="420"/>
                </a:lnTo>
                <a:lnTo>
                  <a:pt x="123" y="400"/>
                </a:lnTo>
                <a:lnTo>
                  <a:pt x="123" y="373"/>
                </a:lnTo>
                <a:lnTo>
                  <a:pt x="123" y="339"/>
                </a:lnTo>
                <a:lnTo>
                  <a:pt x="123" y="312"/>
                </a:lnTo>
                <a:lnTo>
                  <a:pt x="123" y="305"/>
                </a:lnTo>
                <a:lnTo>
                  <a:pt x="123" y="312"/>
                </a:lnTo>
                <a:lnTo>
                  <a:pt x="123" y="325"/>
                </a:lnTo>
                <a:lnTo>
                  <a:pt x="123" y="345"/>
                </a:lnTo>
                <a:lnTo>
                  <a:pt x="123" y="366"/>
                </a:lnTo>
                <a:lnTo>
                  <a:pt x="123" y="393"/>
                </a:lnTo>
                <a:lnTo>
                  <a:pt x="123" y="413"/>
                </a:lnTo>
                <a:lnTo>
                  <a:pt x="123" y="427"/>
                </a:lnTo>
                <a:lnTo>
                  <a:pt x="123" y="434"/>
                </a:lnTo>
                <a:lnTo>
                  <a:pt x="123" y="440"/>
                </a:lnTo>
                <a:lnTo>
                  <a:pt x="123" y="454"/>
                </a:lnTo>
                <a:lnTo>
                  <a:pt x="123" y="468"/>
                </a:lnTo>
                <a:lnTo>
                  <a:pt x="123" y="481"/>
                </a:lnTo>
                <a:lnTo>
                  <a:pt x="123" y="488"/>
                </a:lnTo>
                <a:lnTo>
                  <a:pt x="123" y="481"/>
                </a:lnTo>
                <a:lnTo>
                  <a:pt x="123" y="474"/>
                </a:lnTo>
                <a:lnTo>
                  <a:pt x="123" y="461"/>
                </a:lnTo>
                <a:lnTo>
                  <a:pt x="123" y="454"/>
                </a:lnTo>
                <a:lnTo>
                  <a:pt x="123" y="447"/>
                </a:lnTo>
                <a:lnTo>
                  <a:pt x="123" y="434"/>
                </a:lnTo>
                <a:lnTo>
                  <a:pt x="123" y="413"/>
                </a:lnTo>
                <a:lnTo>
                  <a:pt x="123" y="386"/>
                </a:lnTo>
                <a:lnTo>
                  <a:pt x="130" y="373"/>
                </a:lnTo>
                <a:lnTo>
                  <a:pt x="130" y="352"/>
                </a:lnTo>
                <a:lnTo>
                  <a:pt x="130" y="325"/>
                </a:lnTo>
                <a:lnTo>
                  <a:pt x="130" y="284"/>
                </a:lnTo>
                <a:lnTo>
                  <a:pt x="130" y="244"/>
                </a:lnTo>
                <a:lnTo>
                  <a:pt x="130" y="217"/>
                </a:lnTo>
                <a:lnTo>
                  <a:pt x="130" y="210"/>
                </a:lnTo>
                <a:lnTo>
                  <a:pt x="130" y="217"/>
                </a:lnTo>
                <a:lnTo>
                  <a:pt x="130" y="230"/>
                </a:lnTo>
                <a:lnTo>
                  <a:pt x="130" y="264"/>
                </a:lnTo>
                <a:lnTo>
                  <a:pt x="130" y="312"/>
                </a:lnTo>
                <a:lnTo>
                  <a:pt x="130" y="379"/>
                </a:lnTo>
                <a:lnTo>
                  <a:pt x="130" y="434"/>
                </a:lnTo>
                <a:lnTo>
                  <a:pt x="130" y="461"/>
                </a:lnTo>
                <a:lnTo>
                  <a:pt x="130" y="447"/>
                </a:lnTo>
                <a:lnTo>
                  <a:pt x="130" y="420"/>
                </a:lnTo>
                <a:lnTo>
                  <a:pt x="130" y="400"/>
                </a:lnTo>
                <a:lnTo>
                  <a:pt x="130" y="359"/>
                </a:lnTo>
                <a:lnTo>
                  <a:pt x="130" y="298"/>
                </a:lnTo>
                <a:lnTo>
                  <a:pt x="130" y="230"/>
                </a:lnTo>
                <a:lnTo>
                  <a:pt x="130" y="176"/>
                </a:lnTo>
                <a:lnTo>
                  <a:pt x="130" y="169"/>
                </a:lnTo>
                <a:lnTo>
                  <a:pt x="130" y="217"/>
                </a:lnTo>
                <a:lnTo>
                  <a:pt x="130" y="284"/>
                </a:lnTo>
                <a:lnTo>
                  <a:pt x="130" y="345"/>
                </a:lnTo>
                <a:lnTo>
                  <a:pt x="130" y="400"/>
                </a:lnTo>
                <a:lnTo>
                  <a:pt x="130" y="440"/>
                </a:lnTo>
                <a:lnTo>
                  <a:pt x="130" y="481"/>
                </a:lnTo>
                <a:lnTo>
                  <a:pt x="130" y="529"/>
                </a:lnTo>
                <a:lnTo>
                  <a:pt x="130" y="549"/>
                </a:lnTo>
                <a:lnTo>
                  <a:pt x="130" y="529"/>
                </a:lnTo>
                <a:lnTo>
                  <a:pt x="130" y="461"/>
                </a:lnTo>
                <a:lnTo>
                  <a:pt x="130" y="359"/>
                </a:lnTo>
                <a:lnTo>
                  <a:pt x="130" y="278"/>
                </a:lnTo>
                <a:lnTo>
                  <a:pt x="130" y="251"/>
                </a:lnTo>
                <a:lnTo>
                  <a:pt x="130" y="278"/>
                </a:lnTo>
                <a:lnTo>
                  <a:pt x="130" y="339"/>
                </a:lnTo>
                <a:lnTo>
                  <a:pt x="130" y="400"/>
                </a:lnTo>
                <a:lnTo>
                  <a:pt x="130" y="440"/>
                </a:lnTo>
                <a:lnTo>
                  <a:pt x="130" y="447"/>
                </a:lnTo>
                <a:lnTo>
                  <a:pt x="130" y="440"/>
                </a:lnTo>
                <a:lnTo>
                  <a:pt x="130" y="434"/>
                </a:lnTo>
                <a:lnTo>
                  <a:pt x="130" y="413"/>
                </a:lnTo>
                <a:lnTo>
                  <a:pt x="130" y="379"/>
                </a:lnTo>
                <a:lnTo>
                  <a:pt x="130" y="345"/>
                </a:lnTo>
                <a:lnTo>
                  <a:pt x="130" y="332"/>
                </a:lnTo>
                <a:lnTo>
                  <a:pt x="130" y="339"/>
                </a:lnTo>
                <a:lnTo>
                  <a:pt x="130" y="359"/>
                </a:lnTo>
                <a:lnTo>
                  <a:pt x="136" y="366"/>
                </a:lnTo>
                <a:lnTo>
                  <a:pt x="136" y="373"/>
                </a:lnTo>
                <a:lnTo>
                  <a:pt x="136" y="359"/>
                </a:lnTo>
                <a:lnTo>
                  <a:pt x="136" y="339"/>
                </a:lnTo>
                <a:lnTo>
                  <a:pt x="136" y="318"/>
                </a:lnTo>
                <a:lnTo>
                  <a:pt x="136" y="312"/>
                </a:lnTo>
                <a:lnTo>
                  <a:pt x="136" y="325"/>
                </a:lnTo>
                <a:lnTo>
                  <a:pt x="136" y="339"/>
                </a:lnTo>
                <a:lnTo>
                  <a:pt x="136" y="359"/>
                </a:lnTo>
                <a:lnTo>
                  <a:pt x="136" y="379"/>
                </a:lnTo>
                <a:lnTo>
                  <a:pt x="136" y="407"/>
                </a:lnTo>
                <a:lnTo>
                  <a:pt x="136" y="440"/>
                </a:lnTo>
                <a:lnTo>
                  <a:pt x="136" y="468"/>
                </a:lnTo>
                <a:lnTo>
                  <a:pt x="136" y="440"/>
                </a:lnTo>
                <a:lnTo>
                  <a:pt x="136" y="413"/>
                </a:lnTo>
                <a:lnTo>
                  <a:pt x="136" y="386"/>
                </a:lnTo>
                <a:lnTo>
                  <a:pt x="136" y="379"/>
                </a:lnTo>
                <a:lnTo>
                  <a:pt x="136" y="386"/>
                </a:lnTo>
                <a:lnTo>
                  <a:pt x="136" y="379"/>
                </a:lnTo>
                <a:lnTo>
                  <a:pt x="136" y="373"/>
                </a:lnTo>
                <a:lnTo>
                  <a:pt x="136" y="366"/>
                </a:lnTo>
                <a:lnTo>
                  <a:pt x="136" y="373"/>
                </a:lnTo>
                <a:lnTo>
                  <a:pt x="136" y="379"/>
                </a:lnTo>
                <a:lnTo>
                  <a:pt x="136" y="366"/>
                </a:lnTo>
                <a:lnTo>
                  <a:pt x="136" y="339"/>
                </a:lnTo>
                <a:lnTo>
                  <a:pt x="136" y="312"/>
                </a:lnTo>
                <a:lnTo>
                  <a:pt x="136" y="291"/>
                </a:lnTo>
                <a:lnTo>
                  <a:pt x="136" y="298"/>
                </a:lnTo>
                <a:lnTo>
                  <a:pt x="136" y="312"/>
                </a:lnTo>
                <a:lnTo>
                  <a:pt x="136" y="332"/>
                </a:lnTo>
                <a:lnTo>
                  <a:pt x="136" y="345"/>
                </a:lnTo>
                <a:lnTo>
                  <a:pt x="136" y="325"/>
                </a:lnTo>
                <a:lnTo>
                  <a:pt x="136" y="291"/>
                </a:lnTo>
                <a:lnTo>
                  <a:pt x="136" y="251"/>
                </a:lnTo>
                <a:lnTo>
                  <a:pt x="136" y="223"/>
                </a:lnTo>
                <a:lnTo>
                  <a:pt x="136" y="217"/>
                </a:lnTo>
                <a:lnTo>
                  <a:pt x="136" y="244"/>
                </a:lnTo>
                <a:lnTo>
                  <a:pt x="136" y="284"/>
                </a:lnTo>
                <a:lnTo>
                  <a:pt x="136" y="332"/>
                </a:lnTo>
                <a:lnTo>
                  <a:pt x="136" y="393"/>
                </a:lnTo>
                <a:lnTo>
                  <a:pt x="136" y="454"/>
                </a:lnTo>
                <a:lnTo>
                  <a:pt x="136" y="481"/>
                </a:lnTo>
                <a:lnTo>
                  <a:pt x="136" y="474"/>
                </a:lnTo>
                <a:lnTo>
                  <a:pt x="136" y="427"/>
                </a:lnTo>
                <a:lnTo>
                  <a:pt x="136" y="366"/>
                </a:lnTo>
                <a:lnTo>
                  <a:pt x="136" y="332"/>
                </a:lnTo>
                <a:lnTo>
                  <a:pt x="143" y="325"/>
                </a:lnTo>
                <a:lnTo>
                  <a:pt x="143" y="345"/>
                </a:lnTo>
                <a:lnTo>
                  <a:pt x="143" y="386"/>
                </a:lnTo>
                <a:lnTo>
                  <a:pt x="143" y="440"/>
                </a:lnTo>
                <a:lnTo>
                  <a:pt x="143" y="515"/>
                </a:lnTo>
                <a:lnTo>
                  <a:pt x="143" y="583"/>
                </a:lnTo>
                <a:lnTo>
                  <a:pt x="143" y="624"/>
                </a:lnTo>
                <a:lnTo>
                  <a:pt x="143" y="590"/>
                </a:lnTo>
                <a:lnTo>
                  <a:pt x="143" y="529"/>
                </a:lnTo>
                <a:lnTo>
                  <a:pt x="143" y="468"/>
                </a:lnTo>
                <a:lnTo>
                  <a:pt x="143" y="427"/>
                </a:lnTo>
                <a:lnTo>
                  <a:pt x="143" y="393"/>
                </a:lnTo>
                <a:lnTo>
                  <a:pt x="143" y="379"/>
                </a:lnTo>
                <a:lnTo>
                  <a:pt x="143" y="373"/>
                </a:lnTo>
                <a:lnTo>
                  <a:pt x="143" y="359"/>
                </a:lnTo>
                <a:lnTo>
                  <a:pt x="143" y="345"/>
                </a:lnTo>
                <a:lnTo>
                  <a:pt x="143" y="339"/>
                </a:lnTo>
                <a:lnTo>
                  <a:pt x="143" y="325"/>
                </a:lnTo>
                <a:lnTo>
                  <a:pt x="143" y="305"/>
                </a:lnTo>
                <a:lnTo>
                  <a:pt x="143" y="291"/>
                </a:lnTo>
                <a:lnTo>
                  <a:pt x="143" y="298"/>
                </a:lnTo>
                <a:lnTo>
                  <a:pt x="143" y="291"/>
                </a:lnTo>
                <a:lnTo>
                  <a:pt x="143" y="284"/>
                </a:lnTo>
                <a:lnTo>
                  <a:pt x="143" y="291"/>
                </a:lnTo>
                <a:lnTo>
                  <a:pt x="143" y="298"/>
                </a:lnTo>
                <a:lnTo>
                  <a:pt x="143" y="312"/>
                </a:lnTo>
                <a:lnTo>
                  <a:pt x="143" y="325"/>
                </a:lnTo>
                <a:lnTo>
                  <a:pt x="143" y="339"/>
                </a:lnTo>
                <a:lnTo>
                  <a:pt x="143" y="345"/>
                </a:lnTo>
                <a:lnTo>
                  <a:pt x="143" y="352"/>
                </a:lnTo>
                <a:lnTo>
                  <a:pt x="143" y="359"/>
                </a:lnTo>
                <a:lnTo>
                  <a:pt x="143" y="366"/>
                </a:lnTo>
                <a:lnTo>
                  <a:pt x="143" y="352"/>
                </a:lnTo>
                <a:lnTo>
                  <a:pt x="143" y="332"/>
                </a:lnTo>
                <a:lnTo>
                  <a:pt x="143" y="325"/>
                </a:lnTo>
                <a:lnTo>
                  <a:pt x="143" y="332"/>
                </a:lnTo>
                <a:lnTo>
                  <a:pt x="143" y="359"/>
                </a:lnTo>
                <a:lnTo>
                  <a:pt x="143" y="386"/>
                </a:lnTo>
                <a:lnTo>
                  <a:pt x="143" y="393"/>
                </a:lnTo>
                <a:lnTo>
                  <a:pt x="143" y="379"/>
                </a:lnTo>
                <a:lnTo>
                  <a:pt x="143" y="373"/>
                </a:lnTo>
                <a:lnTo>
                  <a:pt x="143" y="379"/>
                </a:lnTo>
                <a:lnTo>
                  <a:pt x="150" y="413"/>
                </a:lnTo>
                <a:lnTo>
                  <a:pt x="150" y="461"/>
                </a:lnTo>
                <a:lnTo>
                  <a:pt x="150" y="522"/>
                </a:lnTo>
                <a:lnTo>
                  <a:pt x="150" y="556"/>
                </a:lnTo>
                <a:lnTo>
                  <a:pt x="150" y="569"/>
                </a:lnTo>
                <a:lnTo>
                  <a:pt x="150" y="549"/>
                </a:lnTo>
                <a:lnTo>
                  <a:pt x="150" y="522"/>
                </a:lnTo>
                <a:lnTo>
                  <a:pt x="150" y="488"/>
                </a:lnTo>
                <a:lnTo>
                  <a:pt x="150" y="440"/>
                </a:lnTo>
                <a:lnTo>
                  <a:pt x="150" y="379"/>
                </a:lnTo>
                <a:lnTo>
                  <a:pt x="150" y="305"/>
                </a:lnTo>
                <a:lnTo>
                  <a:pt x="150" y="230"/>
                </a:lnTo>
                <a:lnTo>
                  <a:pt x="150" y="183"/>
                </a:lnTo>
                <a:lnTo>
                  <a:pt x="150" y="196"/>
                </a:lnTo>
                <a:lnTo>
                  <a:pt x="150" y="251"/>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6" name="Freeform 70"/>
          <p:cNvSpPr>
            <a:spLocks/>
          </p:cNvSpPr>
          <p:nvPr/>
        </p:nvSpPr>
        <p:spPr bwMode="auto">
          <a:xfrm>
            <a:off x="5921375" y="1409701"/>
            <a:ext cx="403225" cy="1676400"/>
          </a:xfrm>
          <a:custGeom>
            <a:avLst/>
            <a:gdLst>
              <a:gd name="T0" fmla="*/ 0 w 143"/>
              <a:gd name="T1" fmla="*/ 346 h 855"/>
              <a:gd name="T2" fmla="*/ 0 w 143"/>
              <a:gd name="T3" fmla="*/ 617 h 855"/>
              <a:gd name="T4" fmla="*/ 7 w 143"/>
              <a:gd name="T5" fmla="*/ 393 h 855"/>
              <a:gd name="T6" fmla="*/ 7 w 143"/>
              <a:gd name="T7" fmla="*/ 312 h 855"/>
              <a:gd name="T8" fmla="*/ 7 w 143"/>
              <a:gd name="T9" fmla="*/ 353 h 855"/>
              <a:gd name="T10" fmla="*/ 14 w 143"/>
              <a:gd name="T11" fmla="*/ 210 h 855"/>
              <a:gd name="T12" fmla="*/ 14 w 143"/>
              <a:gd name="T13" fmla="*/ 475 h 855"/>
              <a:gd name="T14" fmla="*/ 20 w 143"/>
              <a:gd name="T15" fmla="*/ 373 h 855"/>
              <a:gd name="T16" fmla="*/ 20 w 143"/>
              <a:gd name="T17" fmla="*/ 461 h 855"/>
              <a:gd name="T18" fmla="*/ 20 w 143"/>
              <a:gd name="T19" fmla="*/ 441 h 855"/>
              <a:gd name="T20" fmla="*/ 27 w 143"/>
              <a:gd name="T21" fmla="*/ 509 h 855"/>
              <a:gd name="T22" fmla="*/ 27 w 143"/>
              <a:gd name="T23" fmla="*/ 427 h 855"/>
              <a:gd name="T24" fmla="*/ 27 w 143"/>
              <a:gd name="T25" fmla="*/ 482 h 855"/>
              <a:gd name="T26" fmla="*/ 34 w 143"/>
              <a:gd name="T27" fmla="*/ 414 h 855"/>
              <a:gd name="T28" fmla="*/ 34 w 143"/>
              <a:gd name="T29" fmla="*/ 719 h 855"/>
              <a:gd name="T30" fmla="*/ 41 w 143"/>
              <a:gd name="T31" fmla="*/ 292 h 855"/>
              <a:gd name="T32" fmla="*/ 41 w 143"/>
              <a:gd name="T33" fmla="*/ 339 h 855"/>
              <a:gd name="T34" fmla="*/ 41 w 143"/>
              <a:gd name="T35" fmla="*/ 407 h 855"/>
              <a:gd name="T36" fmla="*/ 48 w 143"/>
              <a:gd name="T37" fmla="*/ 427 h 855"/>
              <a:gd name="T38" fmla="*/ 48 w 143"/>
              <a:gd name="T39" fmla="*/ 339 h 855"/>
              <a:gd name="T40" fmla="*/ 48 w 143"/>
              <a:gd name="T41" fmla="*/ 570 h 855"/>
              <a:gd name="T42" fmla="*/ 54 w 143"/>
              <a:gd name="T43" fmla="*/ 563 h 855"/>
              <a:gd name="T44" fmla="*/ 54 w 143"/>
              <a:gd name="T45" fmla="*/ 448 h 855"/>
              <a:gd name="T46" fmla="*/ 54 w 143"/>
              <a:gd name="T47" fmla="*/ 549 h 855"/>
              <a:gd name="T48" fmla="*/ 61 w 143"/>
              <a:gd name="T49" fmla="*/ 366 h 855"/>
              <a:gd name="T50" fmla="*/ 61 w 143"/>
              <a:gd name="T51" fmla="*/ 448 h 855"/>
              <a:gd name="T52" fmla="*/ 61 w 143"/>
              <a:gd name="T53" fmla="*/ 312 h 855"/>
              <a:gd name="T54" fmla="*/ 68 w 143"/>
              <a:gd name="T55" fmla="*/ 482 h 855"/>
              <a:gd name="T56" fmla="*/ 68 w 143"/>
              <a:gd name="T57" fmla="*/ 210 h 855"/>
              <a:gd name="T58" fmla="*/ 68 w 143"/>
              <a:gd name="T59" fmla="*/ 373 h 855"/>
              <a:gd name="T60" fmla="*/ 75 w 143"/>
              <a:gd name="T61" fmla="*/ 522 h 855"/>
              <a:gd name="T62" fmla="*/ 75 w 143"/>
              <a:gd name="T63" fmla="*/ 366 h 855"/>
              <a:gd name="T64" fmla="*/ 82 w 143"/>
              <a:gd name="T65" fmla="*/ 509 h 855"/>
              <a:gd name="T66" fmla="*/ 82 w 143"/>
              <a:gd name="T67" fmla="*/ 461 h 855"/>
              <a:gd name="T68" fmla="*/ 82 w 143"/>
              <a:gd name="T69" fmla="*/ 326 h 855"/>
              <a:gd name="T70" fmla="*/ 88 w 143"/>
              <a:gd name="T71" fmla="*/ 285 h 855"/>
              <a:gd name="T72" fmla="*/ 88 w 143"/>
              <a:gd name="T73" fmla="*/ 305 h 855"/>
              <a:gd name="T74" fmla="*/ 88 w 143"/>
              <a:gd name="T75" fmla="*/ 434 h 855"/>
              <a:gd name="T76" fmla="*/ 95 w 143"/>
              <a:gd name="T77" fmla="*/ 678 h 855"/>
              <a:gd name="T78" fmla="*/ 95 w 143"/>
              <a:gd name="T79" fmla="*/ 434 h 855"/>
              <a:gd name="T80" fmla="*/ 95 w 143"/>
              <a:gd name="T81" fmla="*/ 366 h 855"/>
              <a:gd name="T82" fmla="*/ 102 w 143"/>
              <a:gd name="T83" fmla="*/ 407 h 855"/>
              <a:gd name="T84" fmla="*/ 102 w 143"/>
              <a:gd name="T85" fmla="*/ 536 h 855"/>
              <a:gd name="T86" fmla="*/ 109 w 143"/>
              <a:gd name="T87" fmla="*/ 373 h 855"/>
              <a:gd name="T88" fmla="*/ 109 w 143"/>
              <a:gd name="T89" fmla="*/ 699 h 855"/>
              <a:gd name="T90" fmla="*/ 109 w 143"/>
              <a:gd name="T91" fmla="*/ 339 h 855"/>
              <a:gd name="T92" fmla="*/ 116 w 143"/>
              <a:gd name="T93" fmla="*/ 183 h 855"/>
              <a:gd name="T94" fmla="*/ 116 w 143"/>
              <a:gd name="T95" fmla="*/ 407 h 855"/>
              <a:gd name="T96" fmla="*/ 116 w 143"/>
              <a:gd name="T97" fmla="*/ 353 h 855"/>
              <a:gd name="T98" fmla="*/ 122 w 143"/>
              <a:gd name="T99" fmla="*/ 800 h 855"/>
              <a:gd name="T100" fmla="*/ 122 w 143"/>
              <a:gd name="T101" fmla="*/ 265 h 855"/>
              <a:gd name="T102" fmla="*/ 122 w 143"/>
              <a:gd name="T103" fmla="*/ 400 h 855"/>
              <a:gd name="T104" fmla="*/ 129 w 143"/>
              <a:gd name="T105" fmla="*/ 414 h 855"/>
              <a:gd name="T106" fmla="*/ 129 w 143"/>
              <a:gd name="T107" fmla="*/ 319 h 855"/>
              <a:gd name="T108" fmla="*/ 136 w 143"/>
              <a:gd name="T109" fmla="*/ 536 h 855"/>
              <a:gd name="T110" fmla="*/ 136 w 143"/>
              <a:gd name="T111" fmla="*/ 461 h 855"/>
              <a:gd name="T112" fmla="*/ 136 w 143"/>
              <a:gd name="T113" fmla="*/ 651 h 855"/>
              <a:gd name="T114" fmla="*/ 143 w 143"/>
              <a:gd name="T115" fmla="*/ 326 h 855"/>
              <a:gd name="T116" fmla="*/ 143 w 143"/>
              <a:gd name="T117" fmla="*/ 577 h 855"/>
              <a:gd name="T118" fmla="*/ 143 w 143"/>
              <a:gd name="T119" fmla="*/ 35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855">
                <a:moveTo>
                  <a:pt x="0" y="299"/>
                </a:moveTo>
                <a:lnTo>
                  <a:pt x="0" y="387"/>
                </a:lnTo>
                <a:lnTo>
                  <a:pt x="0" y="461"/>
                </a:lnTo>
                <a:lnTo>
                  <a:pt x="0" y="502"/>
                </a:lnTo>
                <a:lnTo>
                  <a:pt x="0" y="516"/>
                </a:lnTo>
                <a:lnTo>
                  <a:pt x="0" y="509"/>
                </a:lnTo>
                <a:lnTo>
                  <a:pt x="0" y="495"/>
                </a:lnTo>
                <a:lnTo>
                  <a:pt x="0" y="475"/>
                </a:lnTo>
                <a:lnTo>
                  <a:pt x="0" y="448"/>
                </a:lnTo>
                <a:lnTo>
                  <a:pt x="0" y="427"/>
                </a:lnTo>
                <a:lnTo>
                  <a:pt x="0" y="407"/>
                </a:lnTo>
                <a:lnTo>
                  <a:pt x="0" y="393"/>
                </a:lnTo>
                <a:lnTo>
                  <a:pt x="0" y="380"/>
                </a:lnTo>
                <a:lnTo>
                  <a:pt x="0" y="360"/>
                </a:lnTo>
                <a:lnTo>
                  <a:pt x="0" y="346"/>
                </a:lnTo>
                <a:lnTo>
                  <a:pt x="0" y="339"/>
                </a:lnTo>
                <a:lnTo>
                  <a:pt x="0" y="346"/>
                </a:lnTo>
                <a:lnTo>
                  <a:pt x="0" y="339"/>
                </a:lnTo>
                <a:lnTo>
                  <a:pt x="0" y="312"/>
                </a:lnTo>
                <a:lnTo>
                  <a:pt x="0" y="271"/>
                </a:lnTo>
                <a:lnTo>
                  <a:pt x="0" y="231"/>
                </a:lnTo>
                <a:lnTo>
                  <a:pt x="0" y="217"/>
                </a:lnTo>
                <a:lnTo>
                  <a:pt x="0" y="244"/>
                </a:lnTo>
                <a:lnTo>
                  <a:pt x="0" y="292"/>
                </a:lnTo>
                <a:lnTo>
                  <a:pt x="0" y="346"/>
                </a:lnTo>
                <a:lnTo>
                  <a:pt x="0" y="407"/>
                </a:lnTo>
                <a:lnTo>
                  <a:pt x="0" y="461"/>
                </a:lnTo>
                <a:lnTo>
                  <a:pt x="0" y="516"/>
                </a:lnTo>
                <a:lnTo>
                  <a:pt x="0" y="583"/>
                </a:lnTo>
                <a:lnTo>
                  <a:pt x="0" y="638"/>
                </a:lnTo>
                <a:lnTo>
                  <a:pt x="0" y="658"/>
                </a:lnTo>
                <a:lnTo>
                  <a:pt x="0" y="651"/>
                </a:lnTo>
                <a:lnTo>
                  <a:pt x="0" y="638"/>
                </a:lnTo>
                <a:lnTo>
                  <a:pt x="0" y="617"/>
                </a:lnTo>
                <a:lnTo>
                  <a:pt x="0" y="597"/>
                </a:lnTo>
                <a:lnTo>
                  <a:pt x="0" y="570"/>
                </a:lnTo>
                <a:lnTo>
                  <a:pt x="0" y="529"/>
                </a:lnTo>
                <a:lnTo>
                  <a:pt x="7" y="488"/>
                </a:lnTo>
                <a:lnTo>
                  <a:pt x="7" y="441"/>
                </a:lnTo>
                <a:lnTo>
                  <a:pt x="7" y="407"/>
                </a:lnTo>
                <a:lnTo>
                  <a:pt x="7" y="380"/>
                </a:lnTo>
                <a:lnTo>
                  <a:pt x="7" y="373"/>
                </a:lnTo>
                <a:lnTo>
                  <a:pt x="7" y="380"/>
                </a:lnTo>
                <a:lnTo>
                  <a:pt x="7" y="360"/>
                </a:lnTo>
                <a:lnTo>
                  <a:pt x="7" y="319"/>
                </a:lnTo>
                <a:lnTo>
                  <a:pt x="7" y="237"/>
                </a:lnTo>
                <a:lnTo>
                  <a:pt x="7" y="163"/>
                </a:lnTo>
                <a:lnTo>
                  <a:pt x="7" y="129"/>
                </a:lnTo>
                <a:lnTo>
                  <a:pt x="7" y="176"/>
                </a:lnTo>
                <a:lnTo>
                  <a:pt x="7" y="271"/>
                </a:lnTo>
                <a:lnTo>
                  <a:pt x="7" y="393"/>
                </a:lnTo>
                <a:lnTo>
                  <a:pt x="7" y="509"/>
                </a:lnTo>
                <a:lnTo>
                  <a:pt x="7" y="597"/>
                </a:lnTo>
                <a:lnTo>
                  <a:pt x="7" y="651"/>
                </a:lnTo>
                <a:lnTo>
                  <a:pt x="7" y="658"/>
                </a:lnTo>
                <a:lnTo>
                  <a:pt x="7" y="638"/>
                </a:lnTo>
                <a:lnTo>
                  <a:pt x="7" y="590"/>
                </a:lnTo>
                <a:lnTo>
                  <a:pt x="7" y="529"/>
                </a:lnTo>
                <a:lnTo>
                  <a:pt x="7" y="461"/>
                </a:lnTo>
                <a:lnTo>
                  <a:pt x="7" y="380"/>
                </a:lnTo>
                <a:lnTo>
                  <a:pt x="7" y="312"/>
                </a:lnTo>
                <a:lnTo>
                  <a:pt x="7" y="265"/>
                </a:lnTo>
                <a:lnTo>
                  <a:pt x="7" y="251"/>
                </a:lnTo>
                <a:lnTo>
                  <a:pt x="7" y="271"/>
                </a:lnTo>
                <a:lnTo>
                  <a:pt x="7" y="305"/>
                </a:lnTo>
                <a:lnTo>
                  <a:pt x="7" y="332"/>
                </a:lnTo>
                <a:lnTo>
                  <a:pt x="7" y="339"/>
                </a:lnTo>
                <a:lnTo>
                  <a:pt x="7" y="312"/>
                </a:lnTo>
                <a:lnTo>
                  <a:pt x="7" y="271"/>
                </a:lnTo>
                <a:lnTo>
                  <a:pt x="7" y="244"/>
                </a:lnTo>
                <a:lnTo>
                  <a:pt x="7" y="258"/>
                </a:lnTo>
                <a:lnTo>
                  <a:pt x="7" y="305"/>
                </a:lnTo>
                <a:lnTo>
                  <a:pt x="7" y="366"/>
                </a:lnTo>
                <a:lnTo>
                  <a:pt x="7" y="441"/>
                </a:lnTo>
                <a:lnTo>
                  <a:pt x="7" y="522"/>
                </a:lnTo>
                <a:lnTo>
                  <a:pt x="7" y="604"/>
                </a:lnTo>
                <a:lnTo>
                  <a:pt x="7" y="672"/>
                </a:lnTo>
                <a:lnTo>
                  <a:pt x="7" y="699"/>
                </a:lnTo>
                <a:lnTo>
                  <a:pt x="7" y="678"/>
                </a:lnTo>
                <a:lnTo>
                  <a:pt x="7" y="631"/>
                </a:lnTo>
                <a:lnTo>
                  <a:pt x="7" y="577"/>
                </a:lnTo>
                <a:lnTo>
                  <a:pt x="7" y="529"/>
                </a:lnTo>
                <a:lnTo>
                  <a:pt x="7" y="475"/>
                </a:lnTo>
                <a:lnTo>
                  <a:pt x="7" y="414"/>
                </a:lnTo>
                <a:lnTo>
                  <a:pt x="7" y="353"/>
                </a:lnTo>
                <a:lnTo>
                  <a:pt x="7" y="319"/>
                </a:lnTo>
                <a:lnTo>
                  <a:pt x="14" y="339"/>
                </a:lnTo>
                <a:lnTo>
                  <a:pt x="14" y="366"/>
                </a:lnTo>
                <a:lnTo>
                  <a:pt x="14" y="373"/>
                </a:lnTo>
                <a:lnTo>
                  <a:pt x="14" y="366"/>
                </a:lnTo>
                <a:lnTo>
                  <a:pt x="14" y="380"/>
                </a:lnTo>
                <a:lnTo>
                  <a:pt x="14" y="407"/>
                </a:lnTo>
                <a:lnTo>
                  <a:pt x="14" y="448"/>
                </a:lnTo>
                <a:lnTo>
                  <a:pt x="14" y="502"/>
                </a:lnTo>
                <a:lnTo>
                  <a:pt x="14" y="543"/>
                </a:lnTo>
                <a:lnTo>
                  <a:pt x="14" y="556"/>
                </a:lnTo>
                <a:lnTo>
                  <a:pt x="14" y="536"/>
                </a:lnTo>
                <a:lnTo>
                  <a:pt x="14" y="495"/>
                </a:lnTo>
                <a:lnTo>
                  <a:pt x="14" y="441"/>
                </a:lnTo>
                <a:lnTo>
                  <a:pt x="14" y="373"/>
                </a:lnTo>
                <a:lnTo>
                  <a:pt x="14" y="299"/>
                </a:lnTo>
                <a:lnTo>
                  <a:pt x="14" y="210"/>
                </a:lnTo>
                <a:lnTo>
                  <a:pt x="14" y="142"/>
                </a:lnTo>
                <a:lnTo>
                  <a:pt x="14" y="129"/>
                </a:lnTo>
                <a:lnTo>
                  <a:pt x="14" y="170"/>
                </a:lnTo>
                <a:lnTo>
                  <a:pt x="14" y="244"/>
                </a:lnTo>
                <a:lnTo>
                  <a:pt x="14" y="326"/>
                </a:lnTo>
                <a:lnTo>
                  <a:pt x="14" y="380"/>
                </a:lnTo>
                <a:lnTo>
                  <a:pt x="14" y="400"/>
                </a:lnTo>
                <a:lnTo>
                  <a:pt x="14" y="421"/>
                </a:lnTo>
                <a:lnTo>
                  <a:pt x="14" y="448"/>
                </a:lnTo>
                <a:lnTo>
                  <a:pt x="14" y="495"/>
                </a:lnTo>
                <a:lnTo>
                  <a:pt x="14" y="549"/>
                </a:lnTo>
                <a:lnTo>
                  <a:pt x="14" y="583"/>
                </a:lnTo>
                <a:lnTo>
                  <a:pt x="14" y="604"/>
                </a:lnTo>
                <a:lnTo>
                  <a:pt x="14" y="611"/>
                </a:lnTo>
                <a:lnTo>
                  <a:pt x="14" y="583"/>
                </a:lnTo>
                <a:lnTo>
                  <a:pt x="14" y="536"/>
                </a:lnTo>
                <a:lnTo>
                  <a:pt x="14" y="475"/>
                </a:lnTo>
                <a:lnTo>
                  <a:pt x="14" y="421"/>
                </a:lnTo>
                <a:lnTo>
                  <a:pt x="14" y="380"/>
                </a:lnTo>
                <a:lnTo>
                  <a:pt x="14" y="373"/>
                </a:lnTo>
                <a:lnTo>
                  <a:pt x="14" y="380"/>
                </a:lnTo>
                <a:lnTo>
                  <a:pt x="14" y="393"/>
                </a:lnTo>
                <a:lnTo>
                  <a:pt x="14" y="414"/>
                </a:lnTo>
                <a:lnTo>
                  <a:pt x="14" y="434"/>
                </a:lnTo>
                <a:lnTo>
                  <a:pt x="14" y="441"/>
                </a:lnTo>
                <a:lnTo>
                  <a:pt x="14" y="414"/>
                </a:lnTo>
                <a:lnTo>
                  <a:pt x="14" y="346"/>
                </a:lnTo>
                <a:lnTo>
                  <a:pt x="14" y="258"/>
                </a:lnTo>
                <a:lnTo>
                  <a:pt x="20" y="190"/>
                </a:lnTo>
                <a:lnTo>
                  <a:pt x="20" y="176"/>
                </a:lnTo>
                <a:lnTo>
                  <a:pt x="20" y="217"/>
                </a:lnTo>
                <a:lnTo>
                  <a:pt x="20" y="271"/>
                </a:lnTo>
                <a:lnTo>
                  <a:pt x="20" y="326"/>
                </a:lnTo>
                <a:lnTo>
                  <a:pt x="20" y="373"/>
                </a:lnTo>
                <a:lnTo>
                  <a:pt x="20" y="427"/>
                </a:lnTo>
                <a:lnTo>
                  <a:pt x="20" y="495"/>
                </a:lnTo>
                <a:lnTo>
                  <a:pt x="20" y="570"/>
                </a:lnTo>
                <a:lnTo>
                  <a:pt x="20" y="617"/>
                </a:lnTo>
                <a:lnTo>
                  <a:pt x="20" y="631"/>
                </a:lnTo>
                <a:lnTo>
                  <a:pt x="20" y="604"/>
                </a:lnTo>
                <a:lnTo>
                  <a:pt x="20" y="549"/>
                </a:lnTo>
                <a:lnTo>
                  <a:pt x="20" y="495"/>
                </a:lnTo>
                <a:lnTo>
                  <a:pt x="20" y="427"/>
                </a:lnTo>
                <a:lnTo>
                  <a:pt x="20" y="360"/>
                </a:lnTo>
                <a:lnTo>
                  <a:pt x="20" y="271"/>
                </a:lnTo>
                <a:lnTo>
                  <a:pt x="20" y="176"/>
                </a:lnTo>
                <a:lnTo>
                  <a:pt x="20" y="115"/>
                </a:lnTo>
                <a:lnTo>
                  <a:pt x="20" y="122"/>
                </a:lnTo>
                <a:lnTo>
                  <a:pt x="20" y="197"/>
                </a:lnTo>
                <a:lnTo>
                  <a:pt x="20" y="326"/>
                </a:lnTo>
                <a:lnTo>
                  <a:pt x="20" y="461"/>
                </a:lnTo>
                <a:lnTo>
                  <a:pt x="20" y="583"/>
                </a:lnTo>
                <a:lnTo>
                  <a:pt x="20" y="672"/>
                </a:lnTo>
                <a:lnTo>
                  <a:pt x="20" y="712"/>
                </a:lnTo>
                <a:lnTo>
                  <a:pt x="20" y="685"/>
                </a:lnTo>
                <a:lnTo>
                  <a:pt x="20" y="617"/>
                </a:lnTo>
                <a:lnTo>
                  <a:pt x="20" y="509"/>
                </a:lnTo>
                <a:lnTo>
                  <a:pt x="20" y="407"/>
                </a:lnTo>
                <a:lnTo>
                  <a:pt x="20" y="326"/>
                </a:lnTo>
                <a:lnTo>
                  <a:pt x="20" y="285"/>
                </a:lnTo>
                <a:lnTo>
                  <a:pt x="20" y="278"/>
                </a:lnTo>
                <a:lnTo>
                  <a:pt x="20" y="305"/>
                </a:lnTo>
                <a:lnTo>
                  <a:pt x="20" y="339"/>
                </a:lnTo>
                <a:lnTo>
                  <a:pt x="20" y="380"/>
                </a:lnTo>
                <a:lnTo>
                  <a:pt x="20" y="407"/>
                </a:lnTo>
                <a:lnTo>
                  <a:pt x="20" y="414"/>
                </a:lnTo>
                <a:lnTo>
                  <a:pt x="20" y="421"/>
                </a:lnTo>
                <a:lnTo>
                  <a:pt x="20" y="441"/>
                </a:lnTo>
                <a:lnTo>
                  <a:pt x="20" y="461"/>
                </a:lnTo>
                <a:lnTo>
                  <a:pt x="20" y="468"/>
                </a:lnTo>
                <a:lnTo>
                  <a:pt x="20" y="461"/>
                </a:lnTo>
                <a:lnTo>
                  <a:pt x="20" y="455"/>
                </a:lnTo>
                <a:lnTo>
                  <a:pt x="20" y="461"/>
                </a:lnTo>
                <a:lnTo>
                  <a:pt x="20" y="475"/>
                </a:lnTo>
                <a:lnTo>
                  <a:pt x="20" y="448"/>
                </a:lnTo>
                <a:lnTo>
                  <a:pt x="20" y="400"/>
                </a:lnTo>
                <a:lnTo>
                  <a:pt x="20" y="360"/>
                </a:lnTo>
                <a:lnTo>
                  <a:pt x="20" y="353"/>
                </a:lnTo>
                <a:lnTo>
                  <a:pt x="27" y="387"/>
                </a:lnTo>
                <a:lnTo>
                  <a:pt x="27" y="421"/>
                </a:lnTo>
                <a:lnTo>
                  <a:pt x="27" y="448"/>
                </a:lnTo>
                <a:lnTo>
                  <a:pt x="27" y="455"/>
                </a:lnTo>
                <a:lnTo>
                  <a:pt x="27" y="468"/>
                </a:lnTo>
                <a:lnTo>
                  <a:pt x="27" y="488"/>
                </a:lnTo>
                <a:lnTo>
                  <a:pt x="27" y="509"/>
                </a:lnTo>
                <a:lnTo>
                  <a:pt x="27" y="516"/>
                </a:lnTo>
                <a:lnTo>
                  <a:pt x="27" y="509"/>
                </a:lnTo>
                <a:lnTo>
                  <a:pt x="27" y="495"/>
                </a:lnTo>
                <a:lnTo>
                  <a:pt x="27" y="468"/>
                </a:lnTo>
                <a:lnTo>
                  <a:pt x="27" y="434"/>
                </a:lnTo>
                <a:lnTo>
                  <a:pt x="27" y="387"/>
                </a:lnTo>
                <a:lnTo>
                  <a:pt x="27" y="332"/>
                </a:lnTo>
                <a:lnTo>
                  <a:pt x="27" y="285"/>
                </a:lnTo>
                <a:lnTo>
                  <a:pt x="27" y="265"/>
                </a:lnTo>
                <a:lnTo>
                  <a:pt x="27" y="271"/>
                </a:lnTo>
                <a:lnTo>
                  <a:pt x="27" y="299"/>
                </a:lnTo>
                <a:lnTo>
                  <a:pt x="27" y="339"/>
                </a:lnTo>
                <a:lnTo>
                  <a:pt x="27" y="380"/>
                </a:lnTo>
                <a:lnTo>
                  <a:pt x="27" y="414"/>
                </a:lnTo>
                <a:lnTo>
                  <a:pt x="27" y="434"/>
                </a:lnTo>
                <a:lnTo>
                  <a:pt x="27" y="441"/>
                </a:lnTo>
                <a:lnTo>
                  <a:pt x="27" y="427"/>
                </a:lnTo>
                <a:lnTo>
                  <a:pt x="27" y="400"/>
                </a:lnTo>
                <a:lnTo>
                  <a:pt x="27" y="366"/>
                </a:lnTo>
                <a:lnTo>
                  <a:pt x="27" y="346"/>
                </a:lnTo>
                <a:lnTo>
                  <a:pt x="27" y="360"/>
                </a:lnTo>
                <a:lnTo>
                  <a:pt x="27" y="400"/>
                </a:lnTo>
                <a:lnTo>
                  <a:pt x="27" y="448"/>
                </a:lnTo>
                <a:lnTo>
                  <a:pt x="27" y="488"/>
                </a:lnTo>
                <a:lnTo>
                  <a:pt x="27" y="495"/>
                </a:lnTo>
                <a:lnTo>
                  <a:pt x="27" y="482"/>
                </a:lnTo>
                <a:lnTo>
                  <a:pt x="27" y="461"/>
                </a:lnTo>
                <a:lnTo>
                  <a:pt x="27" y="441"/>
                </a:lnTo>
                <a:lnTo>
                  <a:pt x="27" y="421"/>
                </a:lnTo>
                <a:lnTo>
                  <a:pt x="27" y="414"/>
                </a:lnTo>
                <a:lnTo>
                  <a:pt x="27" y="421"/>
                </a:lnTo>
                <a:lnTo>
                  <a:pt x="27" y="441"/>
                </a:lnTo>
                <a:lnTo>
                  <a:pt x="27" y="461"/>
                </a:lnTo>
                <a:lnTo>
                  <a:pt x="27" y="482"/>
                </a:lnTo>
                <a:lnTo>
                  <a:pt x="27" y="455"/>
                </a:lnTo>
                <a:lnTo>
                  <a:pt x="27" y="421"/>
                </a:lnTo>
                <a:lnTo>
                  <a:pt x="27" y="387"/>
                </a:lnTo>
                <a:lnTo>
                  <a:pt x="27" y="353"/>
                </a:lnTo>
                <a:lnTo>
                  <a:pt x="27" y="332"/>
                </a:lnTo>
                <a:lnTo>
                  <a:pt x="27" y="353"/>
                </a:lnTo>
                <a:lnTo>
                  <a:pt x="34" y="373"/>
                </a:lnTo>
                <a:lnTo>
                  <a:pt x="34" y="393"/>
                </a:lnTo>
                <a:lnTo>
                  <a:pt x="34" y="407"/>
                </a:lnTo>
                <a:lnTo>
                  <a:pt x="34" y="434"/>
                </a:lnTo>
                <a:lnTo>
                  <a:pt x="34" y="468"/>
                </a:lnTo>
                <a:lnTo>
                  <a:pt x="34" y="495"/>
                </a:lnTo>
                <a:lnTo>
                  <a:pt x="34" y="468"/>
                </a:lnTo>
                <a:lnTo>
                  <a:pt x="34" y="441"/>
                </a:lnTo>
                <a:lnTo>
                  <a:pt x="34" y="427"/>
                </a:lnTo>
                <a:lnTo>
                  <a:pt x="34" y="421"/>
                </a:lnTo>
                <a:lnTo>
                  <a:pt x="34" y="414"/>
                </a:lnTo>
                <a:lnTo>
                  <a:pt x="34" y="407"/>
                </a:lnTo>
                <a:lnTo>
                  <a:pt x="34" y="414"/>
                </a:lnTo>
                <a:lnTo>
                  <a:pt x="34" y="434"/>
                </a:lnTo>
                <a:lnTo>
                  <a:pt x="34" y="448"/>
                </a:lnTo>
                <a:lnTo>
                  <a:pt x="34" y="421"/>
                </a:lnTo>
                <a:lnTo>
                  <a:pt x="34" y="387"/>
                </a:lnTo>
                <a:lnTo>
                  <a:pt x="34" y="346"/>
                </a:lnTo>
                <a:lnTo>
                  <a:pt x="34" y="285"/>
                </a:lnTo>
                <a:lnTo>
                  <a:pt x="34" y="217"/>
                </a:lnTo>
                <a:lnTo>
                  <a:pt x="34" y="156"/>
                </a:lnTo>
                <a:lnTo>
                  <a:pt x="34" y="142"/>
                </a:lnTo>
                <a:lnTo>
                  <a:pt x="34" y="197"/>
                </a:lnTo>
                <a:lnTo>
                  <a:pt x="34" y="299"/>
                </a:lnTo>
                <a:lnTo>
                  <a:pt x="34" y="427"/>
                </a:lnTo>
                <a:lnTo>
                  <a:pt x="34" y="543"/>
                </a:lnTo>
                <a:lnTo>
                  <a:pt x="34" y="644"/>
                </a:lnTo>
                <a:lnTo>
                  <a:pt x="34" y="719"/>
                </a:lnTo>
                <a:lnTo>
                  <a:pt x="34" y="773"/>
                </a:lnTo>
                <a:lnTo>
                  <a:pt x="34" y="787"/>
                </a:lnTo>
                <a:lnTo>
                  <a:pt x="34" y="753"/>
                </a:lnTo>
                <a:lnTo>
                  <a:pt x="34" y="685"/>
                </a:lnTo>
                <a:lnTo>
                  <a:pt x="34" y="604"/>
                </a:lnTo>
                <a:lnTo>
                  <a:pt x="34" y="522"/>
                </a:lnTo>
                <a:lnTo>
                  <a:pt x="34" y="461"/>
                </a:lnTo>
                <a:lnTo>
                  <a:pt x="34" y="414"/>
                </a:lnTo>
                <a:lnTo>
                  <a:pt x="34" y="387"/>
                </a:lnTo>
                <a:lnTo>
                  <a:pt x="34" y="360"/>
                </a:lnTo>
                <a:lnTo>
                  <a:pt x="34" y="326"/>
                </a:lnTo>
                <a:lnTo>
                  <a:pt x="34" y="292"/>
                </a:lnTo>
                <a:lnTo>
                  <a:pt x="34" y="265"/>
                </a:lnTo>
                <a:lnTo>
                  <a:pt x="34" y="258"/>
                </a:lnTo>
                <a:lnTo>
                  <a:pt x="34" y="278"/>
                </a:lnTo>
                <a:lnTo>
                  <a:pt x="34" y="299"/>
                </a:lnTo>
                <a:lnTo>
                  <a:pt x="41" y="292"/>
                </a:lnTo>
                <a:lnTo>
                  <a:pt x="41" y="299"/>
                </a:lnTo>
                <a:lnTo>
                  <a:pt x="41" y="312"/>
                </a:lnTo>
                <a:lnTo>
                  <a:pt x="41" y="326"/>
                </a:lnTo>
                <a:lnTo>
                  <a:pt x="41" y="346"/>
                </a:lnTo>
                <a:lnTo>
                  <a:pt x="41" y="366"/>
                </a:lnTo>
                <a:lnTo>
                  <a:pt x="41" y="400"/>
                </a:lnTo>
                <a:lnTo>
                  <a:pt x="41" y="441"/>
                </a:lnTo>
                <a:lnTo>
                  <a:pt x="41" y="488"/>
                </a:lnTo>
                <a:lnTo>
                  <a:pt x="41" y="522"/>
                </a:lnTo>
                <a:lnTo>
                  <a:pt x="41" y="543"/>
                </a:lnTo>
                <a:lnTo>
                  <a:pt x="41" y="536"/>
                </a:lnTo>
                <a:lnTo>
                  <a:pt x="41" y="529"/>
                </a:lnTo>
                <a:lnTo>
                  <a:pt x="41" y="522"/>
                </a:lnTo>
                <a:lnTo>
                  <a:pt x="41" y="502"/>
                </a:lnTo>
                <a:lnTo>
                  <a:pt x="41" y="468"/>
                </a:lnTo>
                <a:lnTo>
                  <a:pt x="41" y="414"/>
                </a:lnTo>
                <a:lnTo>
                  <a:pt x="41" y="339"/>
                </a:lnTo>
                <a:lnTo>
                  <a:pt x="41" y="278"/>
                </a:lnTo>
                <a:lnTo>
                  <a:pt x="41" y="258"/>
                </a:lnTo>
                <a:lnTo>
                  <a:pt x="41" y="278"/>
                </a:lnTo>
                <a:lnTo>
                  <a:pt x="41" y="332"/>
                </a:lnTo>
                <a:lnTo>
                  <a:pt x="41" y="400"/>
                </a:lnTo>
                <a:lnTo>
                  <a:pt x="41" y="455"/>
                </a:lnTo>
                <a:lnTo>
                  <a:pt x="41" y="502"/>
                </a:lnTo>
                <a:lnTo>
                  <a:pt x="41" y="529"/>
                </a:lnTo>
                <a:lnTo>
                  <a:pt x="41" y="536"/>
                </a:lnTo>
                <a:lnTo>
                  <a:pt x="41" y="516"/>
                </a:lnTo>
                <a:lnTo>
                  <a:pt x="41" y="482"/>
                </a:lnTo>
                <a:lnTo>
                  <a:pt x="41" y="441"/>
                </a:lnTo>
                <a:lnTo>
                  <a:pt x="41" y="407"/>
                </a:lnTo>
                <a:lnTo>
                  <a:pt x="41" y="387"/>
                </a:lnTo>
                <a:lnTo>
                  <a:pt x="41" y="380"/>
                </a:lnTo>
                <a:lnTo>
                  <a:pt x="41" y="393"/>
                </a:lnTo>
                <a:lnTo>
                  <a:pt x="41" y="407"/>
                </a:lnTo>
                <a:lnTo>
                  <a:pt x="41" y="414"/>
                </a:lnTo>
                <a:lnTo>
                  <a:pt x="41" y="407"/>
                </a:lnTo>
                <a:lnTo>
                  <a:pt x="41" y="400"/>
                </a:lnTo>
                <a:lnTo>
                  <a:pt x="41" y="393"/>
                </a:lnTo>
                <a:lnTo>
                  <a:pt x="41" y="400"/>
                </a:lnTo>
                <a:lnTo>
                  <a:pt x="41" y="407"/>
                </a:lnTo>
                <a:lnTo>
                  <a:pt x="41" y="414"/>
                </a:lnTo>
                <a:lnTo>
                  <a:pt x="41" y="434"/>
                </a:lnTo>
                <a:lnTo>
                  <a:pt x="41" y="448"/>
                </a:lnTo>
                <a:lnTo>
                  <a:pt x="41" y="434"/>
                </a:lnTo>
                <a:lnTo>
                  <a:pt x="48" y="373"/>
                </a:lnTo>
                <a:lnTo>
                  <a:pt x="48" y="258"/>
                </a:lnTo>
                <a:lnTo>
                  <a:pt x="48" y="163"/>
                </a:lnTo>
                <a:lnTo>
                  <a:pt x="48" y="142"/>
                </a:lnTo>
                <a:lnTo>
                  <a:pt x="48" y="210"/>
                </a:lnTo>
                <a:lnTo>
                  <a:pt x="48" y="319"/>
                </a:lnTo>
                <a:lnTo>
                  <a:pt x="48" y="427"/>
                </a:lnTo>
                <a:lnTo>
                  <a:pt x="48" y="502"/>
                </a:lnTo>
                <a:lnTo>
                  <a:pt x="48" y="556"/>
                </a:lnTo>
                <a:lnTo>
                  <a:pt x="48" y="597"/>
                </a:lnTo>
                <a:lnTo>
                  <a:pt x="48" y="638"/>
                </a:lnTo>
                <a:lnTo>
                  <a:pt x="48" y="651"/>
                </a:lnTo>
                <a:lnTo>
                  <a:pt x="48" y="644"/>
                </a:lnTo>
                <a:lnTo>
                  <a:pt x="48" y="617"/>
                </a:lnTo>
                <a:lnTo>
                  <a:pt x="48" y="577"/>
                </a:lnTo>
                <a:lnTo>
                  <a:pt x="48" y="543"/>
                </a:lnTo>
                <a:lnTo>
                  <a:pt x="48" y="516"/>
                </a:lnTo>
                <a:lnTo>
                  <a:pt x="48" y="509"/>
                </a:lnTo>
                <a:lnTo>
                  <a:pt x="48" y="495"/>
                </a:lnTo>
                <a:lnTo>
                  <a:pt x="48" y="468"/>
                </a:lnTo>
                <a:lnTo>
                  <a:pt x="48" y="427"/>
                </a:lnTo>
                <a:lnTo>
                  <a:pt x="48" y="380"/>
                </a:lnTo>
                <a:lnTo>
                  <a:pt x="48" y="346"/>
                </a:lnTo>
                <a:lnTo>
                  <a:pt x="48" y="339"/>
                </a:lnTo>
                <a:lnTo>
                  <a:pt x="48" y="353"/>
                </a:lnTo>
                <a:lnTo>
                  <a:pt x="48" y="366"/>
                </a:lnTo>
                <a:lnTo>
                  <a:pt x="48" y="353"/>
                </a:lnTo>
                <a:lnTo>
                  <a:pt x="48" y="326"/>
                </a:lnTo>
                <a:lnTo>
                  <a:pt x="48" y="278"/>
                </a:lnTo>
                <a:lnTo>
                  <a:pt x="48" y="237"/>
                </a:lnTo>
                <a:lnTo>
                  <a:pt x="48" y="217"/>
                </a:lnTo>
                <a:lnTo>
                  <a:pt x="48" y="224"/>
                </a:lnTo>
                <a:lnTo>
                  <a:pt x="48" y="237"/>
                </a:lnTo>
                <a:lnTo>
                  <a:pt x="48" y="258"/>
                </a:lnTo>
                <a:lnTo>
                  <a:pt x="48" y="292"/>
                </a:lnTo>
                <a:lnTo>
                  <a:pt x="48" y="346"/>
                </a:lnTo>
                <a:lnTo>
                  <a:pt x="48" y="407"/>
                </a:lnTo>
                <a:lnTo>
                  <a:pt x="48" y="461"/>
                </a:lnTo>
                <a:lnTo>
                  <a:pt x="48" y="502"/>
                </a:lnTo>
                <a:lnTo>
                  <a:pt x="48" y="543"/>
                </a:lnTo>
                <a:lnTo>
                  <a:pt x="48" y="570"/>
                </a:lnTo>
                <a:lnTo>
                  <a:pt x="48" y="577"/>
                </a:lnTo>
                <a:lnTo>
                  <a:pt x="48" y="563"/>
                </a:lnTo>
                <a:lnTo>
                  <a:pt x="48" y="529"/>
                </a:lnTo>
                <a:lnTo>
                  <a:pt x="48" y="502"/>
                </a:lnTo>
                <a:lnTo>
                  <a:pt x="48" y="475"/>
                </a:lnTo>
                <a:lnTo>
                  <a:pt x="48" y="455"/>
                </a:lnTo>
                <a:lnTo>
                  <a:pt x="48" y="427"/>
                </a:lnTo>
                <a:lnTo>
                  <a:pt x="48" y="373"/>
                </a:lnTo>
                <a:lnTo>
                  <a:pt x="48" y="305"/>
                </a:lnTo>
                <a:lnTo>
                  <a:pt x="54" y="244"/>
                </a:lnTo>
                <a:lnTo>
                  <a:pt x="54" y="217"/>
                </a:lnTo>
                <a:lnTo>
                  <a:pt x="54" y="258"/>
                </a:lnTo>
                <a:lnTo>
                  <a:pt x="54" y="346"/>
                </a:lnTo>
                <a:lnTo>
                  <a:pt x="54" y="448"/>
                </a:lnTo>
                <a:lnTo>
                  <a:pt x="54" y="522"/>
                </a:lnTo>
                <a:lnTo>
                  <a:pt x="54" y="556"/>
                </a:lnTo>
                <a:lnTo>
                  <a:pt x="54" y="563"/>
                </a:lnTo>
                <a:lnTo>
                  <a:pt x="54" y="556"/>
                </a:lnTo>
                <a:lnTo>
                  <a:pt x="54" y="543"/>
                </a:lnTo>
                <a:lnTo>
                  <a:pt x="54" y="536"/>
                </a:lnTo>
                <a:lnTo>
                  <a:pt x="54" y="529"/>
                </a:lnTo>
                <a:lnTo>
                  <a:pt x="54" y="536"/>
                </a:lnTo>
                <a:lnTo>
                  <a:pt x="54" y="522"/>
                </a:lnTo>
                <a:lnTo>
                  <a:pt x="54" y="488"/>
                </a:lnTo>
                <a:lnTo>
                  <a:pt x="54" y="427"/>
                </a:lnTo>
                <a:lnTo>
                  <a:pt x="54" y="366"/>
                </a:lnTo>
                <a:lnTo>
                  <a:pt x="54" y="332"/>
                </a:lnTo>
                <a:lnTo>
                  <a:pt x="54" y="326"/>
                </a:lnTo>
                <a:lnTo>
                  <a:pt x="54" y="346"/>
                </a:lnTo>
                <a:lnTo>
                  <a:pt x="54" y="366"/>
                </a:lnTo>
                <a:lnTo>
                  <a:pt x="54" y="400"/>
                </a:lnTo>
                <a:lnTo>
                  <a:pt x="54" y="441"/>
                </a:lnTo>
                <a:lnTo>
                  <a:pt x="54" y="461"/>
                </a:lnTo>
                <a:lnTo>
                  <a:pt x="54" y="448"/>
                </a:lnTo>
                <a:lnTo>
                  <a:pt x="54" y="380"/>
                </a:lnTo>
                <a:lnTo>
                  <a:pt x="54" y="265"/>
                </a:lnTo>
                <a:lnTo>
                  <a:pt x="54" y="163"/>
                </a:lnTo>
                <a:lnTo>
                  <a:pt x="54" y="109"/>
                </a:lnTo>
                <a:lnTo>
                  <a:pt x="54" y="136"/>
                </a:lnTo>
                <a:lnTo>
                  <a:pt x="54" y="210"/>
                </a:lnTo>
                <a:lnTo>
                  <a:pt x="54" y="292"/>
                </a:lnTo>
                <a:lnTo>
                  <a:pt x="54" y="360"/>
                </a:lnTo>
                <a:lnTo>
                  <a:pt x="54" y="427"/>
                </a:lnTo>
                <a:lnTo>
                  <a:pt x="54" y="502"/>
                </a:lnTo>
                <a:lnTo>
                  <a:pt x="54" y="583"/>
                </a:lnTo>
                <a:lnTo>
                  <a:pt x="54" y="658"/>
                </a:lnTo>
                <a:lnTo>
                  <a:pt x="54" y="699"/>
                </a:lnTo>
                <a:lnTo>
                  <a:pt x="54" y="678"/>
                </a:lnTo>
                <a:lnTo>
                  <a:pt x="54" y="631"/>
                </a:lnTo>
                <a:lnTo>
                  <a:pt x="54" y="583"/>
                </a:lnTo>
                <a:lnTo>
                  <a:pt x="54" y="549"/>
                </a:lnTo>
                <a:lnTo>
                  <a:pt x="54" y="529"/>
                </a:lnTo>
                <a:lnTo>
                  <a:pt x="54" y="509"/>
                </a:lnTo>
                <a:lnTo>
                  <a:pt x="54" y="475"/>
                </a:lnTo>
                <a:lnTo>
                  <a:pt x="54" y="434"/>
                </a:lnTo>
                <a:lnTo>
                  <a:pt x="54" y="400"/>
                </a:lnTo>
                <a:lnTo>
                  <a:pt x="54" y="380"/>
                </a:lnTo>
                <a:lnTo>
                  <a:pt x="54" y="366"/>
                </a:lnTo>
                <a:lnTo>
                  <a:pt x="54" y="353"/>
                </a:lnTo>
                <a:lnTo>
                  <a:pt x="61" y="339"/>
                </a:lnTo>
                <a:lnTo>
                  <a:pt x="61" y="326"/>
                </a:lnTo>
                <a:lnTo>
                  <a:pt x="61" y="305"/>
                </a:lnTo>
                <a:lnTo>
                  <a:pt x="61" y="299"/>
                </a:lnTo>
                <a:lnTo>
                  <a:pt x="61" y="312"/>
                </a:lnTo>
                <a:lnTo>
                  <a:pt x="61" y="332"/>
                </a:lnTo>
                <a:lnTo>
                  <a:pt x="61" y="353"/>
                </a:lnTo>
                <a:lnTo>
                  <a:pt x="61" y="360"/>
                </a:lnTo>
                <a:lnTo>
                  <a:pt x="61" y="366"/>
                </a:lnTo>
                <a:lnTo>
                  <a:pt x="61" y="373"/>
                </a:lnTo>
                <a:lnTo>
                  <a:pt x="61" y="366"/>
                </a:lnTo>
                <a:lnTo>
                  <a:pt x="61" y="339"/>
                </a:lnTo>
                <a:lnTo>
                  <a:pt x="61" y="292"/>
                </a:lnTo>
                <a:lnTo>
                  <a:pt x="61" y="265"/>
                </a:lnTo>
                <a:lnTo>
                  <a:pt x="61" y="299"/>
                </a:lnTo>
                <a:lnTo>
                  <a:pt x="61" y="380"/>
                </a:lnTo>
                <a:lnTo>
                  <a:pt x="61" y="475"/>
                </a:lnTo>
                <a:lnTo>
                  <a:pt x="61" y="563"/>
                </a:lnTo>
                <a:lnTo>
                  <a:pt x="61" y="631"/>
                </a:lnTo>
                <a:lnTo>
                  <a:pt x="61" y="678"/>
                </a:lnTo>
                <a:lnTo>
                  <a:pt x="61" y="692"/>
                </a:lnTo>
                <a:lnTo>
                  <a:pt x="61" y="672"/>
                </a:lnTo>
                <a:lnTo>
                  <a:pt x="61" y="624"/>
                </a:lnTo>
                <a:lnTo>
                  <a:pt x="61" y="556"/>
                </a:lnTo>
                <a:lnTo>
                  <a:pt x="61" y="495"/>
                </a:lnTo>
                <a:lnTo>
                  <a:pt x="61" y="448"/>
                </a:lnTo>
                <a:lnTo>
                  <a:pt x="61" y="407"/>
                </a:lnTo>
                <a:lnTo>
                  <a:pt x="61" y="366"/>
                </a:lnTo>
                <a:lnTo>
                  <a:pt x="61" y="332"/>
                </a:lnTo>
                <a:lnTo>
                  <a:pt x="61" y="319"/>
                </a:lnTo>
                <a:lnTo>
                  <a:pt x="61" y="326"/>
                </a:lnTo>
                <a:lnTo>
                  <a:pt x="61" y="339"/>
                </a:lnTo>
                <a:lnTo>
                  <a:pt x="61" y="360"/>
                </a:lnTo>
                <a:lnTo>
                  <a:pt x="61" y="373"/>
                </a:lnTo>
                <a:lnTo>
                  <a:pt x="61" y="380"/>
                </a:lnTo>
                <a:lnTo>
                  <a:pt x="61" y="387"/>
                </a:lnTo>
                <a:lnTo>
                  <a:pt x="61" y="393"/>
                </a:lnTo>
                <a:lnTo>
                  <a:pt x="61" y="414"/>
                </a:lnTo>
                <a:lnTo>
                  <a:pt x="61" y="427"/>
                </a:lnTo>
                <a:lnTo>
                  <a:pt x="61" y="421"/>
                </a:lnTo>
                <a:lnTo>
                  <a:pt x="61" y="387"/>
                </a:lnTo>
                <a:lnTo>
                  <a:pt x="61" y="346"/>
                </a:lnTo>
                <a:lnTo>
                  <a:pt x="61" y="312"/>
                </a:lnTo>
                <a:lnTo>
                  <a:pt x="61" y="305"/>
                </a:lnTo>
                <a:lnTo>
                  <a:pt x="61" y="332"/>
                </a:lnTo>
                <a:lnTo>
                  <a:pt x="61" y="373"/>
                </a:lnTo>
                <a:lnTo>
                  <a:pt x="61" y="427"/>
                </a:lnTo>
                <a:lnTo>
                  <a:pt x="61" y="495"/>
                </a:lnTo>
                <a:lnTo>
                  <a:pt x="61" y="563"/>
                </a:lnTo>
                <a:lnTo>
                  <a:pt x="68" y="604"/>
                </a:lnTo>
                <a:lnTo>
                  <a:pt x="68" y="597"/>
                </a:lnTo>
                <a:lnTo>
                  <a:pt x="68" y="536"/>
                </a:lnTo>
                <a:lnTo>
                  <a:pt x="68" y="427"/>
                </a:lnTo>
                <a:lnTo>
                  <a:pt x="68" y="299"/>
                </a:lnTo>
                <a:lnTo>
                  <a:pt x="68" y="183"/>
                </a:lnTo>
                <a:lnTo>
                  <a:pt x="68" y="129"/>
                </a:lnTo>
                <a:lnTo>
                  <a:pt x="68" y="142"/>
                </a:lnTo>
                <a:lnTo>
                  <a:pt x="68" y="224"/>
                </a:lnTo>
                <a:lnTo>
                  <a:pt x="68" y="346"/>
                </a:lnTo>
                <a:lnTo>
                  <a:pt x="68" y="482"/>
                </a:lnTo>
                <a:lnTo>
                  <a:pt x="68" y="611"/>
                </a:lnTo>
                <a:lnTo>
                  <a:pt x="68" y="706"/>
                </a:lnTo>
                <a:lnTo>
                  <a:pt x="68" y="760"/>
                </a:lnTo>
                <a:lnTo>
                  <a:pt x="68" y="739"/>
                </a:lnTo>
                <a:lnTo>
                  <a:pt x="68" y="665"/>
                </a:lnTo>
                <a:lnTo>
                  <a:pt x="68" y="563"/>
                </a:lnTo>
                <a:lnTo>
                  <a:pt x="68" y="488"/>
                </a:lnTo>
                <a:lnTo>
                  <a:pt x="68" y="448"/>
                </a:lnTo>
                <a:lnTo>
                  <a:pt x="68" y="441"/>
                </a:lnTo>
                <a:lnTo>
                  <a:pt x="68" y="427"/>
                </a:lnTo>
                <a:lnTo>
                  <a:pt x="68" y="400"/>
                </a:lnTo>
                <a:lnTo>
                  <a:pt x="68" y="353"/>
                </a:lnTo>
                <a:lnTo>
                  <a:pt x="68" y="292"/>
                </a:lnTo>
                <a:lnTo>
                  <a:pt x="68" y="231"/>
                </a:lnTo>
                <a:lnTo>
                  <a:pt x="68" y="190"/>
                </a:lnTo>
                <a:lnTo>
                  <a:pt x="68" y="183"/>
                </a:lnTo>
                <a:lnTo>
                  <a:pt x="68" y="210"/>
                </a:lnTo>
                <a:lnTo>
                  <a:pt x="68" y="258"/>
                </a:lnTo>
                <a:lnTo>
                  <a:pt x="68" y="319"/>
                </a:lnTo>
                <a:lnTo>
                  <a:pt x="68" y="387"/>
                </a:lnTo>
                <a:lnTo>
                  <a:pt x="68" y="461"/>
                </a:lnTo>
                <a:lnTo>
                  <a:pt x="68" y="536"/>
                </a:lnTo>
                <a:lnTo>
                  <a:pt x="68" y="590"/>
                </a:lnTo>
                <a:lnTo>
                  <a:pt x="68" y="604"/>
                </a:lnTo>
                <a:lnTo>
                  <a:pt x="68" y="583"/>
                </a:lnTo>
                <a:lnTo>
                  <a:pt x="68" y="543"/>
                </a:lnTo>
                <a:lnTo>
                  <a:pt x="68" y="495"/>
                </a:lnTo>
                <a:lnTo>
                  <a:pt x="68" y="461"/>
                </a:lnTo>
                <a:lnTo>
                  <a:pt x="68" y="427"/>
                </a:lnTo>
                <a:lnTo>
                  <a:pt x="68" y="407"/>
                </a:lnTo>
                <a:lnTo>
                  <a:pt x="68" y="393"/>
                </a:lnTo>
                <a:lnTo>
                  <a:pt x="68" y="387"/>
                </a:lnTo>
                <a:lnTo>
                  <a:pt x="68" y="380"/>
                </a:lnTo>
                <a:lnTo>
                  <a:pt x="68" y="373"/>
                </a:lnTo>
                <a:lnTo>
                  <a:pt x="68" y="366"/>
                </a:lnTo>
                <a:lnTo>
                  <a:pt x="75" y="353"/>
                </a:lnTo>
                <a:lnTo>
                  <a:pt x="75" y="332"/>
                </a:lnTo>
                <a:lnTo>
                  <a:pt x="75" y="319"/>
                </a:lnTo>
                <a:lnTo>
                  <a:pt x="75" y="312"/>
                </a:lnTo>
                <a:lnTo>
                  <a:pt x="75" y="332"/>
                </a:lnTo>
                <a:lnTo>
                  <a:pt x="75" y="373"/>
                </a:lnTo>
                <a:lnTo>
                  <a:pt x="75" y="434"/>
                </a:lnTo>
                <a:lnTo>
                  <a:pt x="75" y="495"/>
                </a:lnTo>
                <a:lnTo>
                  <a:pt x="75" y="536"/>
                </a:lnTo>
                <a:lnTo>
                  <a:pt x="75" y="516"/>
                </a:lnTo>
                <a:lnTo>
                  <a:pt x="75" y="455"/>
                </a:lnTo>
                <a:lnTo>
                  <a:pt x="75" y="373"/>
                </a:lnTo>
                <a:lnTo>
                  <a:pt x="75" y="312"/>
                </a:lnTo>
                <a:lnTo>
                  <a:pt x="75" y="366"/>
                </a:lnTo>
                <a:lnTo>
                  <a:pt x="75" y="441"/>
                </a:lnTo>
                <a:lnTo>
                  <a:pt x="75" y="522"/>
                </a:lnTo>
                <a:lnTo>
                  <a:pt x="75" y="583"/>
                </a:lnTo>
                <a:lnTo>
                  <a:pt x="75" y="631"/>
                </a:lnTo>
                <a:lnTo>
                  <a:pt x="75" y="651"/>
                </a:lnTo>
                <a:lnTo>
                  <a:pt x="75" y="638"/>
                </a:lnTo>
                <a:lnTo>
                  <a:pt x="75" y="583"/>
                </a:lnTo>
                <a:lnTo>
                  <a:pt x="75" y="502"/>
                </a:lnTo>
                <a:lnTo>
                  <a:pt x="75" y="434"/>
                </a:lnTo>
                <a:lnTo>
                  <a:pt x="75" y="393"/>
                </a:lnTo>
                <a:lnTo>
                  <a:pt x="75" y="373"/>
                </a:lnTo>
                <a:lnTo>
                  <a:pt x="75" y="360"/>
                </a:lnTo>
                <a:lnTo>
                  <a:pt x="75" y="346"/>
                </a:lnTo>
                <a:lnTo>
                  <a:pt x="75" y="332"/>
                </a:lnTo>
                <a:lnTo>
                  <a:pt x="75" y="339"/>
                </a:lnTo>
                <a:lnTo>
                  <a:pt x="75" y="346"/>
                </a:lnTo>
                <a:lnTo>
                  <a:pt x="75" y="353"/>
                </a:lnTo>
                <a:lnTo>
                  <a:pt x="75" y="360"/>
                </a:lnTo>
                <a:lnTo>
                  <a:pt x="75" y="366"/>
                </a:lnTo>
                <a:lnTo>
                  <a:pt x="75" y="353"/>
                </a:lnTo>
                <a:lnTo>
                  <a:pt x="75" y="319"/>
                </a:lnTo>
                <a:lnTo>
                  <a:pt x="75" y="285"/>
                </a:lnTo>
                <a:lnTo>
                  <a:pt x="75" y="258"/>
                </a:lnTo>
                <a:lnTo>
                  <a:pt x="75" y="265"/>
                </a:lnTo>
                <a:lnTo>
                  <a:pt x="75" y="271"/>
                </a:lnTo>
                <a:lnTo>
                  <a:pt x="75" y="312"/>
                </a:lnTo>
                <a:lnTo>
                  <a:pt x="75" y="387"/>
                </a:lnTo>
                <a:lnTo>
                  <a:pt x="75" y="488"/>
                </a:lnTo>
                <a:lnTo>
                  <a:pt x="75" y="597"/>
                </a:lnTo>
                <a:lnTo>
                  <a:pt x="75" y="692"/>
                </a:lnTo>
                <a:lnTo>
                  <a:pt x="75" y="746"/>
                </a:lnTo>
                <a:lnTo>
                  <a:pt x="75" y="760"/>
                </a:lnTo>
                <a:lnTo>
                  <a:pt x="75" y="733"/>
                </a:lnTo>
                <a:lnTo>
                  <a:pt x="82" y="678"/>
                </a:lnTo>
                <a:lnTo>
                  <a:pt x="82" y="604"/>
                </a:lnTo>
                <a:lnTo>
                  <a:pt x="82" y="509"/>
                </a:lnTo>
                <a:lnTo>
                  <a:pt x="82" y="387"/>
                </a:lnTo>
                <a:lnTo>
                  <a:pt x="82" y="251"/>
                </a:lnTo>
                <a:lnTo>
                  <a:pt x="82" y="149"/>
                </a:lnTo>
                <a:lnTo>
                  <a:pt x="82" y="122"/>
                </a:lnTo>
                <a:lnTo>
                  <a:pt x="82" y="176"/>
                </a:lnTo>
                <a:lnTo>
                  <a:pt x="82" y="278"/>
                </a:lnTo>
                <a:lnTo>
                  <a:pt x="82" y="360"/>
                </a:lnTo>
                <a:lnTo>
                  <a:pt x="82" y="407"/>
                </a:lnTo>
                <a:lnTo>
                  <a:pt x="82" y="434"/>
                </a:lnTo>
                <a:lnTo>
                  <a:pt x="82" y="468"/>
                </a:lnTo>
                <a:lnTo>
                  <a:pt x="82" y="509"/>
                </a:lnTo>
                <a:lnTo>
                  <a:pt x="82" y="522"/>
                </a:lnTo>
                <a:lnTo>
                  <a:pt x="82" y="509"/>
                </a:lnTo>
                <a:lnTo>
                  <a:pt x="82" y="475"/>
                </a:lnTo>
                <a:lnTo>
                  <a:pt x="82" y="448"/>
                </a:lnTo>
                <a:lnTo>
                  <a:pt x="82" y="455"/>
                </a:lnTo>
                <a:lnTo>
                  <a:pt x="82" y="461"/>
                </a:lnTo>
                <a:lnTo>
                  <a:pt x="82" y="455"/>
                </a:lnTo>
                <a:lnTo>
                  <a:pt x="82" y="448"/>
                </a:lnTo>
                <a:lnTo>
                  <a:pt x="82" y="441"/>
                </a:lnTo>
                <a:lnTo>
                  <a:pt x="82" y="421"/>
                </a:lnTo>
                <a:lnTo>
                  <a:pt x="82" y="393"/>
                </a:lnTo>
                <a:lnTo>
                  <a:pt x="82" y="353"/>
                </a:lnTo>
                <a:lnTo>
                  <a:pt x="82" y="326"/>
                </a:lnTo>
                <a:lnTo>
                  <a:pt x="82" y="319"/>
                </a:lnTo>
                <a:lnTo>
                  <a:pt x="82" y="346"/>
                </a:lnTo>
                <a:lnTo>
                  <a:pt x="82" y="380"/>
                </a:lnTo>
                <a:lnTo>
                  <a:pt x="82" y="414"/>
                </a:lnTo>
                <a:lnTo>
                  <a:pt x="82" y="448"/>
                </a:lnTo>
                <a:lnTo>
                  <a:pt x="82" y="461"/>
                </a:lnTo>
                <a:lnTo>
                  <a:pt x="82" y="441"/>
                </a:lnTo>
                <a:lnTo>
                  <a:pt x="82" y="400"/>
                </a:lnTo>
                <a:lnTo>
                  <a:pt x="82" y="360"/>
                </a:lnTo>
                <a:lnTo>
                  <a:pt x="82" y="326"/>
                </a:lnTo>
                <a:lnTo>
                  <a:pt x="82" y="299"/>
                </a:lnTo>
                <a:lnTo>
                  <a:pt x="82" y="265"/>
                </a:lnTo>
                <a:lnTo>
                  <a:pt x="82" y="244"/>
                </a:lnTo>
                <a:lnTo>
                  <a:pt x="82" y="285"/>
                </a:lnTo>
                <a:lnTo>
                  <a:pt x="82" y="360"/>
                </a:lnTo>
                <a:lnTo>
                  <a:pt x="82" y="441"/>
                </a:lnTo>
                <a:lnTo>
                  <a:pt x="82" y="516"/>
                </a:lnTo>
                <a:lnTo>
                  <a:pt x="82" y="577"/>
                </a:lnTo>
                <a:lnTo>
                  <a:pt x="88" y="611"/>
                </a:lnTo>
                <a:lnTo>
                  <a:pt x="88" y="624"/>
                </a:lnTo>
                <a:lnTo>
                  <a:pt x="88" y="604"/>
                </a:lnTo>
                <a:lnTo>
                  <a:pt x="88" y="570"/>
                </a:lnTo>
                <a:lnTo>
                  <a:pt x="88" y="522"/>
                </a:lnTo>
                <a:lnTo>
                  <a:pt x="88" y="461"/>
                </a:lnTo>
                <a:lnTo>
                  <a:pt x="88" y="393"/>
                </a:lnTo>
                <a:lnTo>
                  <a:pt x="88" y="326"/>
                </a:lnTo>
                <a:lnTo>
                  <a:pt x="88" y="285"/>
                </a:lnTo>
                <a:lnTo>
                  <a:pt x="88" y="278"/>
                </a:lnTo>
                <a:lnTo>
                  <a:pt x="88" y="305"/>
                </a:lnTo>
                <a:lnTo>
                  <a:pt x="88" y="346"/>
                </a:lnTo>
                <a:lnTo>
                  <a:pt x="88" y="393"/>
                </a:lnTo>
                <a:lnTo>
                  <a:pt x="88" y="441"/>
                </a:lnTo>
                <a:lnTo>
                  <a:pt x="88" y="488"/>
                </a:lnTo>
                <a:lnTo>
                  <a:pt x="88" y="522"/>
                </a:lnTo>
                <a:lnTo>
                  <a:pt x="88" y="549"/>
                </a:lnTo>
                <a:lnTo>
                  <a:pt x="88" y="529"/>
                </a:lnTo>
                <a:lnTo>
                  <a:pt x="88" y="516"/>
                </a:lnTo>
                <a:lnTo>
                  <a:pt x="88" y="502"/>
                </a:lnTo>
                <a:lnTo>
                  <a:pt x="88" y="488"/>
                </a:lnTo>
                <a:lnTo>
                  <a:pt x="88" y="461"/>
                </a:lnTo>
                <a:lnTo>
                  <a:pt x="88" y="421"/>
                </a:lnTo>
                <a:lnTo>
                  <a:pt x="88" y="373"/>
                </a:lnTo>
                <a:lnTo>
                  <a:pt x="88" y="332"/>
                </a:lnTo>
                <a:lnTo>
                  <a:pt x="88" y="305"/>
                </a:lnTo>
                <a:lnTo>
                  <a:pt x="88" y="312"/>
                </a:lnTo>
                <a:lnTo>
                  <a:pt x="88" y="319"/>
                </a:lnTo>
                <a:lnTo>
                  <a:pt x="88" y="326"/>
                </a:lnTo>
                <a:lnTo>
                  <a:pt x="88" y="339"/>
                </a:lnTo>
                <a:lnTo>
                  <a:pt x="88" y="366"/>
                </a:lnTo>
                <a:lnTo>
                  <a:pt x="88" y="407"/>
                </a:lnTo>
                <a:lnTo>
                  <a:pt x="88" y="441"/>
                </a:lnTo>
                <a:lnTo>
                  <a:pt x="88" y="461"/>
                </a:lnTo>
                <a:lnTo>
                  <a:pt x="88" y="475"/>
                </a:lnTo>
                <a:lnTo>
                  <a:pt x="88" y="468"/>
                </a:lnTo>
                <a:lnTo>
                  <a:pt x="88" y="441"/>
                </a:lnTo>
                <a:lnTo>
                  <a:pt x="88" y="400"/>
                </a:lnTo>
                <a:lnTo>
                  <a:pt x="88" y="353"/>
                </a:lnTo>
                <a:lnTo>
                  <a:pt x="88" y="332"/>
                </a:lnTo>
                <a:lnTo>
                  <a:pt x="88" y="346"/>
                </a:lnTo>
                <a:lnTo>
                  <a:pt x="88" y="387"/>
                </a:lnTo>
                <a:lnTo>
                  <a:pt x="88" y="434"/>
                </a:lnTo>
                <a:lnTo>
                  <a:pt x="88" y="475"/>
                </a:lnTo>
                <a:lnTo>
                  <a:pt x="88" y="509"/>
                </a:lnTo>
                <a:lnTo>
                  <a:pt x="88" y="536"/>
                </a:lnTo>
                <a:lnTo>
                  <a:pt x="88" y="509"/>
                </a:lnTo>
                <a:lnTo>
                  <a:pt x="95" y="468"/>
                </a:lnTo>
                <a:lnTo>
                  <a:pt x="95" y="414"/>
                </a:lnTo>
                <a:lnTo>
                  <a:pt x="95" y="380"/>
                </a:lnTo>
                <a:lnTo>
                  <a:pt x="95" y="366"/>
                </a:lnTo>
                <a:lnTo>
                  <a:pt x="95" y="353"/>
                </a:lnTo>
                <a:lnTo>
                  <a:pt x="95" y="312"/>
                </a:lnTo>
                <a:lnTo>
                  <a:pt x="95" y="265"/>
                </a:lnTo>
                <a:lnTo>
                  <a:pt x="95" y="231"/>
                </a:lnTo>
                <a:lnTo>
                  <a:pt x="95" y="251"/>
                </a:lnTo>
                <a:lnTo>
                  <a:pt x="95" y="339"/>
                </a:lnTo>
                <a:lnTo>
                  <a:pt x="95" y="461"/>
                </a:lnTo>
                <a:lnTo>
                  <a:pt x="95" y="590"/>
                </a:lnTo>
                <a:lnTo>
                  <a:pt x="95" y="678"/>
                </a:lnTo>
                <a:lnTo>
                  <a:pt x="95" y="712"/>
                </a:lnTo>
                <a:lnTo>
                  <a:pt x="95" y="706"/>
                </a:lnTo>
                <a:lnTo>
                  <a:pt x="95" y="658"/>
                </a:lnTo>
                <a:lnTo>
                  <a:pt x="95" y="583"/>
                </a:lnTo>
                <a:lnTo>
                  <a:pt x="95" y="495"/>
                </a:lnTo>
                <a:lnTo>
                  <a:pt x="95" y="414"/>
                </a:lnTo>
                <a:lnTo>
                  <a:pt x="95" y="360"/>
                </a:lnTo>
                <a:lnTo>
                  <a:pt x="95" y="326"/>
                </a:lnTo>
                <a:lnTo>
                  <a:pt x="95" y="299"/>
                </a:lnTo>
                <a:lnTo>
                  <a:pt x="95" y="285"/>
                </a:lnTo>
                <a:lnTo>
                  <a:pt x="95" y="271"/>
                </a:lnTo>
                <a:lnTo>
                  <a:pt x="95" y="278"/>
                </a:lnTo>
                <a:lnTo>
                  <a:pt x="95" y="299"/>
                </a:lnTo>
                <a:lnTo>
                  <a:pt x="95" y="332"/>
                </a:lnTo>
                <a:lnTo>
                  <a:pt x="95" y="366"/>
                </a:lnTo>
                <a:lnTo>
                  <a:pt x="95" y="407"/>
                </a:lnTo>
                <a:lnTo>
                  <a:pt x="95" y="434"/>
                </a:lnTo>
                <a:lnTo>
                  <a:pt x="95" y="448"/>
                </a:lnTo>
                <a:lnTo>
                  <a:pt x="95" y="455"/>
                </a:lnTo>
                <a:lnTo>
                  <a:pt x="95" y="448"/>
                </a:lnTo>
                <a:lnTo>
                  <a:pt x="95" y="421"/>
                </a:lnTo>
                <a:lnTo>
                  <a:pt x="95" y="380"/>
                </a:lnTo>
                <a:lnTo>
                  <a:pt x="95" y="326"/>
                </a:lnTo>
                <a:lnTo>
                  <a:pt x="95" y="292"/>
                </a:lnTo>
                <a:lnTo>
                  <a:pt x="95" y="299"/>
                </a:lnTo>
                <a:lnTo>
                  <a:pt x="95" y="332"/>
                </a:lnTo>
                <a:lnTo>
                  <a:pt x="95" y="387"/>
                </a:lnTo>
                <a:lnTo>
                  <a:pt x="95" y="434"/>
                </a:lnTo>
                <a:lnTo>
                  <a:pt x="95" y="461"/>
                </a:lnTo>
                <a:lnTo>
                  <a:pt x="95" y="475"/>
                </a:lnTo>
                <a:lnTo>
                  <a:pt x="95" y="461"/>
                </a:lnTo>
                <a:lnTo>
                  <a:pt x="95" y="448"/>
                </a:lnTo>
                <a:lnTo>
                  <a:pt x="95" y="421"/>
                </a:lnTo>
                <a:lnTo>
                  <a:pt x="95" y="366"/>
                </a:lnTo>
                <a:lnTo>
                  <a:pt x="95" y="285"/>
                </a:lnTo>
                <a:lnTo>
                  <a:pt x="95" y="210"/>
                </a:lnTo>
                <a:lnTo>
                  <a:pt x="102" y="190"/>
                </a:lnTo>
                <a:lnTo>
                  <a:pt x="102" y="237"/>
                </a:lnTo>
                <a:lnTo>
                  <a:pt x="102" y="332"/>
                </a:lnTo>
                <a:lnTo>
                  <a:pt x="102" y="448"/>
                </a:lnTo>
                <a:lnTo>
                  <a:pt x="102" y="556"/>
                </a:lnTo>
                <a:lnTo>
                  <a:pt x="102" y="644"/>
                </a:lnTo>
                <a:lnTo>
                  <a:pt x="102" y="706"/>
                </a:lnTo>
                <a:lnTo>
                  <a:pt x="102" y="726"/>
                </a:lnTo>
                <a:lnTo>
                  <a:pt x="102" y="712"/>
                </a:lnTo>
                <a:lnTo>
                  <a:pt x="102" y="665"/>
                </a:lnTo>
                <a:lnTo>
                  <a:pt x="102" y="604"/>
                </a:lnTo>
                <a:lnTo>
                  <a:pt x="102" y="536"/>
                </a:lnTo>
                <a:lnTo>
                  <a:pt x="102" y="475"/>
                </a:lnTo>
                <a:lnTo>
                  <a:pt x="102" y="434"/>
                </a:lnTo>
                <a:lnTo>
                  <a:pt x="102" y="407"/>
                </a:lnTo>
                <a:lnTo>
                  <a:pt x="102" y="393"/>
                </a:lnTo>
                <a:lnTo>
                  <a:pt x="102" y="387"/>
                </a:lnTo>
                <a:lnTo>
                  <a:pt x="102" y="380"/>
                </a:lnTo>
                <a:lnTo>
                  <a:pt x="102" y="366"/>
                </a:lnTo>
                <a:lnTo>
                  <a:pt x="102" y="353"/>
                </a:lnTo>
                <a:lnTo>
                  <a:pt x="102" y="346"/>
                </a:lnTo>
                <a:lnTo>
                  <a:pt x="102" y="353"/>
                </a:lnTo>
                <a:lnTo>
                  <a:pt x="102" y="366"/>
                </a:lnTo>
                <a:lnTo>
                  <a:pt x="102" y="353"/>
                </a:lnTo>
                <a:lnTo>
                  <a:pt x="102" y="326"/>
                </a:lnTo>
                <a:lnTo>
                  <a:pt x="102" y="292"/>
                </a:lnTo>
                <a:lnTo>
                  <a:pt x="102" y="278"/>
                </a:lnTo>
                <a:lnTo>
                  <a:pt x="102" y="299"/>
                </a:lnTo>
                <a:lnTo>
                  <a:pt x="102" y="332"/>
                </a:lnTo>
                <a:lnTo>
                  <a:pt x="102" y="393"/>
                </a:lnTo>
                <a:lnTo>
                  <a:pt x="102" y="461"/>
                </a:lnTo>
                <a:lnTo>
                  <a:pt x="102" y="536"/>
                </a:lnTo>
                <a:lnTo>
                  <a:pt x="102" y="590"/>
                </a:lnTo>
                <a:lnTo>
                  <a:pt x="102" y="583"/>
                </a:lnTo>
                <a:lnTo>
                  <a:pt x="102" y="522"/>
                </a:lnTo>
                <a:lnTo>
                  <a:pt x="102" y="434"/>
                </a:lnTo>
                <a:lnTo>
                  <a:pt x="102" y="353"/>
                </a:lnTo>
                <a:lnTo>
                  <a:pt x="102" y="326"/>
                </a:lnTo>
                <a:lnTo>
                  <a:pt x="102" y="346"/>
                </a:lnTo>
                <a:lnTo>
                  <a:pt x="102" y="393"/>
                </a:lnTo>
                <a:lnTo>
                  <a:pt x="102" y="455"/>
                </a:lnTo>
                <a:lnTo>
                  <a:pt x="102" y="509"/>
                </a:lnTo>
                <a:lnTo>
                  <a:pt x="102" y="536"/>
                </a:lnTo>
                <a:lnTo>
                  <a:pt x="102" y="502"/>
                </a:lnTo>
                <a:lnTo>
                  <a:pt x="102" y="441"/>
                </a:lnTo>
                <a:lnTo>
                  <a:pt x="102" y="380"/>
                </a:lnTo>
                <a:lnTo>
                  <a:pt x="102" y="339"/>
                </a:lnTo>
                <a:lnTo>
                  <a:pt x="109" y="353"/>
                </a:lnTo>
                <a:lnTo>
                  <a:pt x="109" y="373"/>
                </a:lnTo>
                <a:lnTo>
                  <a:pt x="109" y="387"/>
                </a:lnTo>
                <a:lnTo>
                  <a:pt x="109" y="400"/>
                </a:lnTo>
                <a:lnTo>
                  <a:pt x="109" y="414"/>
                </a:lnTo>
                <a:lnTo>
                  <a:pt x="109" y="427"/>
                </a:lnTo>
                <a:lnTo>
                  <a:pt x="109" y="421"/>
                </a:lnTo>
                <a:lnTo>
                  <a:pt x="109" y="400"/>
                </a:lnTo>
                <a:lnTo>
                  <a:pt x="109" y="353"/>
                </a:lnTo>
                <a:lnTo>
                  <a:pt x="109" y="278"/>
                </a:lnTo>
                <a:lnTo>
                  <a:pt x="109" y="204"/>
                </a:lnTo>
                <a:lnTo>
                  <a:pt x="109" y="156"/>
                </a:lnTo>
                <a:lnTo>
                  <a:pt x="109" y="176"/>
                </a:lnTo>
                <a:lnTo>
                  <a:pt x="109" y="258"/>
                </a:lnTo>
                <a:lnTo>
                  <a:pt x="109" y="380"/>
                </a:lnTo>
                <a:lnTo>
                  <a:pt x="109" y="502"/>
                </a:lnTo>
                <a:lnTo>
                  <a:pt x="109" y="597"/>
                </a:lnTo>
                <a:lnTo>
                  <a:pt x="109" y="658"/>
                </a:lnTo>
                <a:lnTo>
                  <a:pt x="109" y="699"/>
                </a:lnTo>
                <a:lnTo>
                  <a:pt x="109" y="706"/>
                </a:lnTo>
                <a:lnTo>
                  <a:pt x="109" y="685"/>
                </a:lnTo>
                <a:lnTo>
                  <a:pt x="109" y="638"/>
                </a:lnTo>
                <a:lnTo>
                  <a:pt x="109" y="570"/>
                </a:lnTo>
                <a:lnTo>
                  <a:pt x="109" y="516"/>
                </a:lnTo>
                <a:lnTo>
                  <a:pt x="109" y="482"/>
                </a:lnTo>
                <a:lnTo>
                  <a:pt x="109" y="461"/>
                </a:lnTo>
                <a:lnTo>
                  <a:pt x="109" y="434"/>
                </a:lnTo>
                <a:lnTo>
                  <a:pt x="109" y="400"/>
                </a:lnTo>
                <a:lnTo>
                  <a:pt x="109" y="353"/>
                </a:lnTo>
                <a:lnTo>
                  <a:pt x="109" y="312"/>
                </a:lnTo>
                <a:lnTo>
                  <a:pt x="109" y="292"/>
                </a:lnTo>
                <a:lnTo>
                  <a:pt x="109" y="299"/>
                </a:lnTo>
                <a:lnTo>
                  <a:pt x="109" y="305"/>
                </a:lnTo>
                <a:lnTo>
                  <a:pt x="109" y="326"/>
                </a:lnTo>
                <a:lnTo>
                  <a:pt x="109" y="332"/>
                </a:lnTo>
                <a:lnTo>
                  <a:pt x="109" y="339"/>
                </a:lnTo>
                <a:lnTo>
                  <a:pt x="109" y="346"/>
                </a:lnTo>
                <a:lnTo>
                  <a:pt x="109" y="366"/>
                </a:lnTo>
                <a:lnTo>
                  <a:pt x="109" y="407"/>
                </a:lnTo>
                <a:lnTo>
                  <a:pt x="109" y="448"/>
                </a:lnTo>
                <a:lnTo>
                  <a:pt x="109" y="488"/>
                </a:lnTo>
                <a:lnTo>
                  <a:pt x="109" y="522"/>
                </a:lnTo>
                <a:lnTo>
                  <a:pt x="109" y="536"/>
                </a:lnTo>
                <a:lnTo>
                  <a:pt x="109" y="529"/>
                </a:lnTo>
                <a:lnTo>
                  <a:pt x="109" y="516"/>
                </a:lnTo>
                <a:lnTo>
                  <a:pt x="109" y="495"/>
                </a:lnTo>
                <a:lnTo>
                  <a:pt x="109" y="475"/>
                </a:lnTo>
                <a:lnTo>
                  <a:pt x="109" y="448"/>
                </a:lnTo>
                <a:lnTo>
                  <a:pt x="109" y="407"/>
                </a:lnTo>
                <a:lnTo>
                  <a:pt x="116" y="339"/>
                </a:lnTo>
                <a:lnTo>
                  <a:pt x="116" y="258"/>
                </a:lnTo>
                <a:lnTo>
                  <a:pt x="116" y="197"/>
                </a:lnTo>
                <a:lnTo>
                  <a:pt x="116" y="183"/>
                </a:lnTo>
                <a:lnTo>
                  <a:pt x="116" y="224"/>
                </a:lnTo>
                <a:lnTo>
                  <a:pt x="116" y="292"/>
                </a:lnTo>
                <a:lnTo>
                  <a:pt x="116" y="380"/>
                </a:lnTo>
                <a:lnTo>
                  <a:pt x="116" y="461"/>
                </a:lnTo>
                <a:lnTo>
                  <a:pt x="116" y="516"/>
                </a:lnTo>
                <a:lnTo>
                  <a:pt x="116" y="549"/>
                </a:lnTo>
                <a:lnTo>
                  <a:pt x="116" y="563"/>
                </a:lnTo>
                <a:lnTo>
                  <a:pt x="116" y="556"/>
                </a:lnTo>
                <a:lnTo>
                  <a:pt x="116" y="543"/>
                </a:lnTo>
                <a:lnTo>
                  <a:pt x="116" y="522"/>
                </a:lnTo>
                <a:lnTo>
                  <a:pt x="116" y="502"/>
                </a:lnTo>
                <a:lnTo>
                  <a:pt x="116" y="495"/>
                </a:lnTo>
                <a:lnTo>
                  <a:pt x="116" y="488"/>
                </a:lnTo>
                <a:lnTo>
                  <a:pt x="116" y="455"/>
                </a:lnTo>
                <a:lnTo>
                  <a:pt x="116" y="400"/>
                </a:lnTo>
                <a:lnTo>
                  <a:pt x="116" y="366"/>
                </a:lnTo>
                <a:lnTo>
                  <a:pt x="116" y="407"/>
                </a:lnTo>
                <a:lnTo>
                  <a:pt x="116" y="455"/>
                </a:lnTo>
                <a:lnTo>
                  <a:pt x="116" y="488"/>
                </a:lnTo>
                <a:lnTo>
                  <a:pt x="116" y="495"/>
                </a:lnTo>
                <a:lnTo>
                  <a:pt x="116" y="475"/>
                </a:lnTo>
                <a:lnTo>
                  <a:pt x="116" y="434"/>
                </a:lnTo>
                <a:lnTo>
                  <a:pt x="116" y="387"/>
                </a:lnTo>
                <a:lnTo>
                  <a:pt x="116" y="353"/>
                </a:lnTo>
                <a:lnTo>
                  <a:pt x="116" y="346"/>
                </a:lnTo>
                <a:lnTo>
                  <a:pt x="116" y="366"/>
                </a:lnTo>
                <a:lnTo>
                  <a:pt x="116" y="387"/>
                </a:lnTo>
                <a:lnTo>
                  <a:pt x="116" y="407"/>
                </a:lnTo>
                <a:lnTo>
                  <a:pt x="116" y="414"/>
                </a:lnTo>
                <a:lnTo>
                  <a:pt x="116" y="407"/>
                </a:lnTo>
                <a:lnTo>
                  <a:pt x="116" y="393"/>
                </a:lnTo>
                <a:lnTo>
                  <a:pt x="116" y="373"/>
                </a:lnTo>
                <a:lnTo>
                  <a:pt x="116" y="360"/>
                </a:lnTo>
                <a:lnTo>
                  <a:pt x="116" y="353"/>
                </a:lnTo>
                <a:lnTo>
                  <a:pt x="116" y="360"/>
                </a:lnTo>
                <a:lnTo>
                  <a:pt x="116" y="346"/>
                </a:lnTo>
                <a:lnTo>
                  <a:pt x="116" y="332"/>
                </a:lnTo>
                <a:lnTo>
                  <a:pt x="116" y="346"/>
                </a:lnTo>
                <a:lnTo>
                  <a:pt x="116" y="360"/>
                </a:lnTo>
                <a:lnTo>
                  <a:pt x="116" y="373"/>
                </a:lnTo>
                <a:lnTo>
                  <a:pt x="116" y="380"/>
                </a:lnTo>
                <a:lnTo>
                  <a:pt x="116" y="366"/>
                </a:lnTo>
                <a:lnTo>
                  <a:pt x="116" y="346"/>
                </a:lnTo>
                <a:lnTo>
                  <a:pt x="122" y="326"/>
                </a:lnTo>
                <a:lnTo>
                  <a:pt x="122" y="339"/>
                </a:lnTo>
                <a:lnTo>
                  <a:pt x="122" y="400"/>
                </a:lnTo>
                <a:lnTo>
                  <a:pt x="122" y="529"/>
                </a:lnTo>
                <a:lnTo>
                  <a:pt x="122" y="678"/>
                </a:lnTo>
                <a:lnTo>
                  <a:pt x="122" y="800"/>
                </a:lnTo>
                <a:lnTo>
                  <a:pt x="122" y="855"/>
                </a:lnTo>
                <a:lnTo>
                  <a:pt x="122" y="800"/>
                </a:lnTo>
                <a:lnTo>
                  <a:pt x="122" y="651"/>
                </a:lnTo>
                <a:lnTo>
                  <a:pt x="122" y="434"/>
                </a:lnTo>
                <a:lnTo>
                  <a:pt x="122" y="204"/>
                </a:lnTo>
                <a:lnTo>
                  <a:pt x="122" y="48"/>
                </a:lnTo>
                <a:lnTo>
                  <a:pt x="122" y="0"/>
                </a:lnTo>
                <a:lnTo>
                  <a:pt x="122" y="68"/>
                </a:lnTo>
                <a:lnTo>
                  <a:pt x="122" y="210"/>
                </a:lnTo>
                <a:lnTo>
                  <a:pt x="122" y="373"/>
                </a:lnTo>
                <a:lnTo>
                  <a:pt x="122" y="536"/>
                </a:lnTo>
                <a:lnTo>
                  <a:pt x="122" y="665"/>
                </a:lnTo>
                <a:lnTo>
                  <a:pt x="122" y="746"/>
                </a:lnTo>
                <a:lnTo>
                  <a:pt x="122" y="780"/>
                </a:lnTo>
                <a:lnTo>
                  <a:pt x="122" y="753"/>
                </a:lnTo>
                <a:lnTo>
                  <a:pt x="122" y="678"/>
                </a:lnTo>
                <a:lnTo>
                  <a:pt x="122" y="570"/>
                </a:lnTo>
                <a:lnTo>
                  <a:pt x="122" y="427"/>
                </a:lnTo>
                <a:lnTo>
                  <a:pt x="122" y="265"/>
                </a:lnTo>
                <a:lnTo>
                  <a:pt x="122" y="115"/>
                </a:lnTo>
                <a:lnTo>
                  <a:pt x="122" y="14"/>
                </a:lnTo>
                <a:lnTo>
                  <a:pt x="122" y="7"/>
                </a:lnTo>
                <a:lnTo>
                  <a:pt x="122" y="102"/>
                </a:lnTo>
                <a:lnTo>
                  <a:pt x="122" y="244"/>
                </a:lnTo>
                <a:lnTo>
                  <a:pt x="122" y="407"/>
                </a:lnTo>
                <a:lnTo>
                  <a:pt x="122" y="536"/>
                </a:lnTo>
                <a:lnTo>
                  <a:pt x="122" y="611"/>
                </a:lnTo>
                <a:lnTo>
                  <a:pt x="122" y="644"/>
                </a:lnTo>
                <a:lnTo>
                  <a:pt x="122" y="624"/>
                </a:lnTo>
                <a:lnTo>
                  <a:pt x="122" y="590"/>
                </a:lnTo>
                <a:lnTo>
                  <a:pt x="122" y="556"/>
                </a:lnTo>
                <a:lnTo>
                  <a:pt x="122" y="529"/>
                </a:lnTo>
                <a:lnTo>
                  <a:pt x="122" y="502"/>
                </a:lnTo>
                <a:lnTo>
                  <a:pt x="122" y="482"/>
                </a:lnTo>
                <a:lnTo>
                  <a:pt x="122" y="448"/>
                </a:lnTo>
                <a:lnTo>
                  <a:pt x="122" y="400"/>
                </a:lnTo>
                <a:lnTo>
                  <a:pt x="122" y="353"/>
                </a:lnTo>
                <a:lnTo>
                  <a:pt x="122" y="312"/>
                </a:lnTo>
                <a:lnTo>
                  <a:pt x="122" y="299"/>
                </a:lnTo>
                <a:lnTo>
                  <a:pt x="122" y="292"/>
                </a:lnTo>
                <a:lnTo>
                  <a:pt x="122" y="305"/>
                </a:lnTo>
                <a:lnTo>
                  <a:pt x="129" y="326"/>
                </a:lnTo>
                <a:lnTo>
                  <a:pt x="129" y="353"/>
                </a:lnTo>
                <a:lnTo>
                  <a:pt x="129" y="380"/>
                </a:lnTo>
                <a:lnTo>
                  <a:pt x="129" y="400"/>
                </a:lnTo>
                <a:lnTo>
                  <a:pt x="129" y="407"/>
                </a:lnTo>
                <a:lnTo>
                  <a:pt x="129" y="400"/>
                </a:lnTo>
                <a:lnTo>
                  <a:pt x="129" y="387"/>
                </a:lnTo>
                <a:lnTo>
                  <a:pt x="129" y="380"/>
                </a:lnTo>
                <a:lnTo>
                  <a:pt x="129" y="373"/>
                </a:lnTo>
                <a:lnTo>
                  <a:pt x="129" y="380"/>
                </a:lnTo>
                <a:lnTo>
                  <a:pt x="129" y="393"/>
                </a:lnTo>
                <a:lnTo>
                  <a:pt x="129" y="414"/>
                </a:lnTo>
                <a:lnTo>
                  <a:pt x="129" y="441"/>
                </a:lnTo>
                <a:lnTo>
                  <a:pt x="129" y="468"/>
                </a:lnTo>
                <a:lnTo>
                  <a:pt x="129" y="488"/>
                </a:lnTo>
                <a:lnTo>
                  <a:pt x="129" y="502"/>
                </a:lnTo>
                <a:lnTo>
                  <a:pt x="129" y="509"/>
                </a:lnTo>
                <a:lnTo>
                  <a:pt x="129" y="502"/>
                </a:lnTo>
                <a:lnTo>
                  <a:pt x="129" y="482"/>
                </a:lnTo>
                <a:lnTo>
                  <a:pt x="129" y="455"/>
                </a:lnTo>
                <a:lnTo>
                  <a:pt x="129" y="427"/>
                </a:lnTo>
                <a:lnTo>
                  <a:pt x="129" y="421"/>
                </a:lnTo>
                <a:lnTo>
                  <a:pt x="129" y="434"/>
                </a:lnTo>
                <a:lnTo>
                  <a:pt x="129" y="441"/>
                </a:lnTo>
                <a:lnTo>
                  <a:pt x="129" y="455"/>
                </a:lnTo>
                <a:lnTo>
                  <a:pt x="129" y="434"/>
                </a:lnTo>
                <a:lnTo>
                  <a:pt x="129" y="400"/>
                </a:lnTo>
                <a:lnTo>
                  <a:pt x="129" y="353"/>
                </a:lnTo>
                <a:lnTo>
                  <a:pt x="129" y="319"/>
                </a:lnTo>
                <a:lnTo>
                  <a:pt x="129" y="346"/>
                </a:lnTo>
                <a:lnTo>
                  <a:pt x="129" y="380"/>
                </a:lnTo>
                <a:lnTo>
                  <a:pt x="129" y="407"/>
                </a:lnTo>
                <a:lnTo>
                  <a:pt x="129" y="434"/>
                </a:lnTo>
                <a:lnTo>
                  <a:pt x="129" y="461"/>
                </a:lnTo>
                <a:lnTo>
                  <a:pt x="129" y="488"/>
                </a:lnTo>
                <a:lnTo>
                  <a:pt x="129" y="509"/>
                </a:lnTo>
                <a:lnTo>
                  <a:pt x="129" y="502"/>
                </a:lnTo>
                <a:lnTo>
                  <a:pt x="129" y="468"/>
                </a:lnTo>
                <a:lnTo>
                  <a:pt x="129" y="427"/>
                </a:lnTo>
                <a:lnTo>
                  <a:pt x="129" y="400"/>
                </a:lnTo>
                <a:lnTo>
                  <a:pt x="129" y="421"/>
                </a:lnTo>
                <a:lnTo>
                  <a:pt x="129" y="441"/>
                </a:lnTo>
                <a:lnTo>
                  <a:pt x="129" y="455"/>
                </a:lnTo>
                <a:lnTo>
                  <a:pt x="129" y="468"/>
                </a:lnTo>
                <a:lnTo>
                  <a:pt x="129" y="495"/>
                </a:lnTo>
                <a:lnTo>
                  <a:pt x="136" y="536"/>
                </a:lnTo>
                <a:lnTo>
                  <a:pt x="136" y="556"/>
                </a:lnTo>
                <a:lnTo>
                  <a:pt x="136" y="549"/>
                </a:lnTo>
                <a:lnTo>
                  <a:pt x="136" y="509"/>
                </a:lnTo>
                <a:lnTo>
                  <a:pt x="136" y="455"/>
                </a:lnTo>
                <a:lnTo>
                  <a:pt x="136" y="400"/>
                </a:lnTo>
                <a:lnTo>
                  <a:pt x="136" y="353"/>
                </a:lnTo>
                <a:lnTo>
                  <a:pt x="136" y="319"/>
                </a:lnTo>
                <a:lnTo>
                  <a:pt x="136" y="299"/>
                </a:lnTo>
                <a:lnTo>
                  <a:pt x="136" y="285"/>
                </a:lnTo>
                <a:lnTo>
                  <a:pt x="136" y="292"/>
                </a:lnTo>
                <a:lnTo>
                  <a:pt x="136" y="305"/>
                </a:lnTo>
                <a:lnTo>
                  <a:pt x="136" y="319"/>
                </a:lnTo>
                <a:lnTo>
                  <a:pt x="136" y="339"/>
                </a:lnTo>
                <a:lnTo>
                  <a:pt x="136" y="373"/>
                </a:lnTo>
                <a:lnTo>
                  <a:pt x="136" y="407"/>
                </a:lnTo>
                <a:lnTo>
                  <a:pt x="136" y="441"/>
                </a:lnTo>
                <a:lnTo>
                  <a:pt x="136" y="461"/>
                </a:lnTo>
                <a:lnTo>
                  <a:pt x="136" y="475"/>
                </a:lnTo>
                <a:lnTo>
                  <a:pt x="136" y="488"/>
                </a:lnTo>
                <a:lnTo>
                  <a:pt x="136" y="495"/>
                </a:lnTo>
                <a:lnTo>
                  <a:pt x="136" y="482"/>
                </a:lnTo>
                <a:lnTo>
                  <a:pt x="136" y="455"/>
                </a:lnTo>
                <a:lnTo>
                  <a:pt x="136" y="421"/>
                </a:lnTo>
                <a:lnTo>
                  <a:pt x="136" y="393"/>
                </a:lnTo>
                <a:lnTo>
                  <a:pt x="136" y="373"/>
                </a:lnTo>
                <a:lnTo>
                  <a:pt x="136" y="312"/>
                </a:lnTo>
                <a:lnTo>
                  <a:pt x="136" y="231"/>
                </a:lnTo>
                <a:lnTo>
                  <a:pt x="136" y="142"/>
                </a:lnTo>
                <a:lnTo>
                  <a:pt x="136" y="115"/>
                </a:lnTo>
                <a:lnTo>
                  <a:pt x="136" y="149"/>
                </a:lnTo>
                <a:lnTo>
                  <a:pt x="136" y="244"/>
                </a:lnTo>
                <a:lnTo>
                  <a:pt x="136" y="380"/>
                </a:lnTo>
                <a:lnTo>
                  <a:pt x="136" y="522"/>
                </a:lnTo>
                <a:lnTo>
                  <a:pt x="136" y="651"/>
                </a:lnTo>
                <a:lnTo>
                  <a:pt x="136" y="726"/>
                </a:lnTo>
                <a:lnTo>
                  <a:pt x="136" y="651"/>
                </a:lnTo>
                <a:lnTo>
                  <a:pt x="136" y="563"/>
                </a:lnTo>
                <a:lnTo>
                  <a:pt x="136" y="495"/>
                </a:lnTo>
                <a:lnTo>
                  <a:pt x="136" y="475"/>
                </a:lnTo>
                <a:lnTo>
                  <a:pt x="136" y="495"/>
                </a:lnTo>
                <a:lnTo>
                  <a:pt x="136" y="529"/>
                </a:lnTo>
                <a:lnTo>
                  <a:pt x="136" y="583"/>
                </a:lnTo>
                <a:lnTo>
                  <a:pt x="136" y="624"/>
                </a:lnTo>
                <a:lnTo>
                  <a:pt x="136" y="638"/>
                </a:lnTo>
                <a:lnTo>
                  <a:pt x="136" y="604"/>
                </a:lnTo>
                <a:lnTo>
                  <a:pt x="136" y="529"/>
                </a:lnTo>
                <a:lnTo>
                  <a:pt x="136" y="448"/>
                </a:lnTo>
                <a:lnTo>
                  <a:pt x="136" y="380"/>
                </a:lnTo>
                <a:lnTo>
                  <a:pt x="143" y="339"/>
                </a:lnTo>
                <a:lnTo>
                  <a:pt x="143" y="332"/>
                </a:lnTo>
                <a:lnTo>
                  <a:pt x="143" y="326"/>
                </a:lnTo>
                <a:lnTo>
                  <a:pt x="143" y="305"/>
                </a:lnTo>
                <a:lnTo>
                  <a:pt x="143" y="251"/>
                </a:lnTo>
                <a:lnTo>
                  <a:pt x="143" y="170"/>
                </a:lnTo>
                <a:lnTo>
                  <a:pt x="143" y="95"/>
                </a:lnTo>
                <a:lnTo>
                  <a:pt x="143" y="48"/>
                </a:lnTo>
                <a:lnTo>
                  <a:pt x="143" y="61"/>
                </a:lnTo>
                <a:lnTo>
                  <a:pt x="143" y="136"/>
                </a:lnTo>
                <a:lnTo>
                  <a:pt x="143" y="258"/>
                </a:lnTo>
                <a:lnTo>
                  <a:pt x="143" y="414"/>
                </a:lnTo>
                <a:lnTo>
                  <a:pt x="143" y="570"/>
                </a:lnTo>
                <a:lnTo>
                  <a:pt x="143" y="706"/>
                </a:lnTo>
                <a:lnTo>
                  <a:pt x="143" y="800"/>
                </a:lnTo>
                <a:lnTo>
                  <a:pt x="143" y="828"/>
                </a:lnTo>
                <a:lnTo>
                  <a:pt x="143" y="794"/>
                </a:lnTo>
                <a:lnTo>
                  <a:pt x="143" y="733"/>
                </a:lnTo>
                <a:lnTo>
                  <a:pt x="143" y="651"/>
                </a:lnTo>
                <a:lnTo>
                  <a:pt x="143" y="577"/>
                </a:lnTo>
                <a:lnTo>
                  <a:pt x="143" y="509"/>
                </a:lnTo>
                <a:lnTo>
                  <a:pt x="143" y="461"/>
                </a:lnTo>
                <a:lnTo>
                  <a:pt x="143" y="421"/>
                </a:lnTo>
                <a:lnTo>
                  <a:pt x="143" y="387"/>
                </a:lnTo>
                <a:lnTo>
                  <a:pt x="143" y="366"/>
                </a:lnTo>
                <a:lnTo>
                  <a:pt x="143" y="346"/>
                </a:lnTo>
                <a:lnTo>
                  <a:pt x="143" y="319"/>
                </a:lnTo>
                <a:lnTo>
                  <a:pt x="143" y="299"/>
                </a:lnTo>
                <a:lnTo>
                  <a:pt x="143" y="292"/>
                </a:lnTo>
                <a:lnTo>
                  <a:pt x="143" y="299"/>
                </a:lnTo>
                <a:lnTo>
                  <a:pt x="143" y="319"/>
                </a:lnTo>
                <a:lnTo>
                  <a:pt x="143" y="339"/>
                </a:lnTo>
                <a:lnTo>
                  <a:pt x="143" y="360"/>
                </a:lnTo>
                <a:lnTo>
                  <a:pt x="143" y="373"/>
                </a:lnTo>
                <a:lnTo>
                  <a:pt x="143" y="366"/>
                </a:lnTo>
                <a:lnTo>
                  <a:pt x="143" y="360"/>
                </a:lnTo>
                <a:lnTo>
                  <a:pt x="143" y="353"/>
                </a:lnTo>
                <a:lnTo>
                  <a:pt x="143" y="366"/>
                </a:lnTo>
                <a:lnTo>
                  <a:pt x="143" y="393"/>
                </a:lnTo>
                <a:lnTo>
                  <a:pt x="143" y="414"/>
                </a:lnTo>
                <a:lnTo>
                  <a:pt x="143" y="434"/>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7" name="Freeform 71"/>
          <p:cNvSpPr>
            <a:spLocks/>
          </p:cNvSpPr>
          <p:nvPr/>
        </p:nvSpPr>
        <p:spPr bwMode="auto">
          <a:xfrm>
            <a:off x="6324600" y="1597026"/>
            <a:ext cx="439738" cy="1357313"/>
          </a:xfrm>
          <a:custGeom>
            <a:avLst/>
            <a:gdLst>
              <a:gd name="T0" fmla="*/ 7 w 156"/>
              <a:gd name="T1" fmla="*/ 305 h 692"/>
              <a:gd name="T2" fmla="*/ 7 w 156"/>
              <a:gd name="T3" fmla="*/ 305 h 692"/>
              <a:gd name="T4" fmla="*/ 13 w 156"/>
              <a:gd name="T5" fmla="*/ 434 h 692"/>
              <a:gd name="T6" fmla="*/ 13 w 156"/>
              <a:gd name="T7" fmla="*/ 190 h 692"/>
              <a:gd name="T8" fmla="*/ 13 w 156"/>
              <a:gd name="T9" fmla="*/ 475 h 692"/>
              <a:gd name="T10" fmla="*/ 20 w 156"/>
              <a:gd name="T11" fmla="*/ 482 h 692"/>
              <a:gd name="T12" fmla="*/ 20 w 156"/>
              <a:gd name="T13" fmla="*/ 380 h 692"/>
              <a:gd name="T14" fmla="*/ 20 w 156"/>
              <a:gd name="T15" fmla="*/ 109 h 692"/>
              <a:gd name="T16" fmla="*/ 27 w 156"/>
              <a:gd name="T17" fmla="*/ 332 h 692"/>
              <a:gd name="T18" fmla="*/ 27 w 156"/>
              <a:gd name="T19" fmla="*/ 339 h 692"/>
              <a:gd name="T20" fmla="*/ 27 w 156"/>
              <a:gd name="T21" fmla="*/ 366 h 692"/>
              <a:gd name="T22" fmla="*/ 34 w 156"/>
              <a:gd name="T23" fmla="*/ 204 h 692"/>
              <a:gd name="T24" fmla="*/ 34 w 156"/>
              <a:gd name="T25" fmla="*/ 217 h 692"/>
              <a:gd name="T26" fmla="*/ 41 w 156"/>
              <a:gd name="T27" fmla="*/ 251 h 692"/>
              <a:gd name="T28" fmla="*/ 41 w 156"/>
              <a:gd name="T29" fmla="*/ 197 h 692"/>
              <a:gd name="T30" fmla="*/ 41 w 156"/>
              <a:gd name="T31" fmla="*/ 231 h 692"/>
              <a:gd name="T32" fmla="*/ 47 w 156"/>
              <a:gd name="T33" fmla="*/ 577 h 692"/>
              <a:gd name="T34" fmla="*/ 47 w 156"/>
              <a:gd name="T35" fmla="*/ 400 h 692"/>
              <a:gd name="T36" fmla="*/ 47 w 156"/>
              <a:gd name="T37" fmla="*/ 292 h 692"/>
              <a:gd name="T38" fmla="*/ 54 w 156"/>
              <a:gd name="T39" fmla="*/ 346 h 692"/>
              <a:gd name="T40" fmla="*/ 54 w 156"/>
              <a:gd name="T41" fmla="*/ 285 h 692"/>
              <a:gd name="T42" fmla="*/ 61 w 156"/>
              <a:gd name="T43" fmla="*/ 190 h 692"/>
              <a:gd name="T44" fmla="*/ 61 w 156"/>
              <a:gd name="T45" fmla="*/ 170 h 692"/>
              <a:gd name="T46" fmla="*/ 61 w 156"/>
              <a:gd name="T47" fmla="*/ 292 h 692"/>
              <a:gd name="T48" fmla="*/ 68 w 156"/>
              <a:gd name="T49" fmla="*/ 244 h 692"/>
              <a:gd name="T50" fmla="*/ 68 w 156"/>
              <a:gd name="T51" fmla="*/ 339 h 692"/>
              <a:gd name="T52" fmla="*/ 68 w 156"/>
              <a:gd name="T53" fmla="*/ 448 h 692"/>
              <a:gd name="T54" fmla="*/ 75 w 156"/>
              <a:gd name="T55" fmla="*/ 407 h 692"/>
              <a:gd name="T56" fmla="*/ 75 w 156"/>
              <a:gd name="T57" fmla="*/ 360 h 692"/>
              <a:gd name="T58" fmla="*/ 75 w 156"/>
              <a:gd name="T59" fmla="*/ 244 h 692"/>
              <a:gd name="T60" fmla="*/ 81 w 156"/>
              <a:gd name="T61" fmla="*/ 149 h 692"/>
              <a:gd name="T62" fmla="*/ 81 w 156"/>
              <a:gd name="T63" fmla="*/ 312 h 692"/>
              <a:gd name="T64" fmla="*/ 88 w 156"/>
              <a:gd name="T65" fmla="*/ 346 h 692"/>
              <a:gd name="T66" fmla="*/ 88 w 156"/>
              <a:gd name="T67" fmla="*/ 326 h 692"/>
              <a:gd name="T68" fmla="*/ 88 w 156"/>
              <a:gd name="T69" fmla="*/ 346 h 692"/>
              <a:gd name="T70" fmla="*/ 95 w 156"/>
              <a:gd name="T71" fmla="*/ 237 h 692"/>
              <a:gd name="T72" fmla="*/ 95 w 156"/>
              <a:gd name="T73" fmla="*/ 183 h 692"/>
              <a:gd name="T74" fmla="*/ 95 w 156"/>
              <a:gd name="T75" fmla="*/ 393 h 692"/>
              <a:gd name="T76" fmla="*/ 102 w 156"/>
              <a:gd name="T77" fmla="*/ 427 h 692"/>
              <a:gd name="T78" fmla="*/ 102 w 156"/>
              <a:gd name="T79" fmla="*/ 366 h 692"/>
              <a:gd name="T80" fmla="*/ 109 w 156"/>
              <a:gd name="T81" fmla="*/ 346 h 692"/>
              <a:gd name="T82" fmla="*/ 109 w 156"/>
              <a:gd name="T83" fmla="*/ 210 h 692"/>
              <a:gd name="T84" fmla="*/ 109 w 156"/>
              <a:gd name="T85" fmla="*/ 305 h 692"/>
              <a:gd name="T86" fmla="*/ 116 w 156"/>
              <a:gd name="T87" fmla="*/ 183 h 692"/>
              <a:gd name="T88" fmla="*/ 116 w 156"/>
              <a:gd name="T89" fmla="*/ 353 h 692"/>
              <a:gd name="T90" fmla="*/ 122 w 156"/>
              <a:gd name="T91" fmla="*/ 427 h 692"/>
              <a:gd name="T92" fmla="*/ 122 w 156"/>
              <a:gd name="T93" fmla="*/ 258 h 692"/>
              <a:gd name="T94" fmla="*/ 122 w 156"/>
              <a:gd name="T95" fmla="*/ 312 h 692"/>
              <a:gd name="T96" fmla="*/ 129 w 156"/>
              <a:gd name="T97" fmla="*/ 346 h 692"/>
              <a:gd name="T98" fmla="*/ 129 w 156"/>
              <a:gd name="T99" fmla="*/ 231 h 692"/>
              <a:gd name="T100" fmla="*/ 129 w 156"/>
              <a:gd name="T101" fmla="*/ 488 h 692"/>
              <a:gd name="T102" fmla="*/ 136 w 156"/>
              <a:gd name="T103" fmla="*/ 312 h 692"/>
              <a:gd name="T104" fmla="*/ 136 w 156"/>
              <a:gd name="T105" fmla="*/ 285 h 692"/>
              <a:gd name="T106" fmla="*/ 143 w 156"/>
              <a:gd name="T107" fmla="*/ 380 h 692"/>
              <a:gd name="T108" fmla="*/ 143 w 156"/>
              <a:gd name="T109" fmla="*/ 434 h 692"/>
              <a:gd name="T110" fmla="*/ 143 w 156"/>
              <a:gd name="T111" fmla="*/ 353 h 692"/>
              <a:gd name="T112" fmla="*/ 150 w 156"/>
              <a:gd name="T113" fmla="*/ 454 h 692"/>
              <a:gd name="T114" fmla="*/ 150 w 156"/>
              <a:gd name="T115" fmla="*/ 366 h 692"/>
              <a:gd name="T116" fmla="*/ 150 w 156"/>
              <a:gd name="T117" fmla="*/ 265 h 692"/>
              <a:gd name="T118" fmla="*/ 156 w 156"/>
              <a:gd name="T119" fmla="*/ 149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6" h="692">
                <a:moveTo>
                  <a:pt x="0" y="339"/>
                </a:moveTo>
                <a:lnTo>
                  <a:pt x="0" y="360"/>
                </a:lnTo>
                <a:lnTo>
                  <a:pt x="0" y="387"/>
                </a:lnTo>
                <a:lnTo>
                  <a:pt x="0" y="407"/>
                </a:lnTo>
                <a:lnTo>
                  <a:pt x="7" y="414"/>
                </a:lnTo>
                <a:lnTo>
                  <a:pt x="7" y="400"/>
                </a:lnTo>
                <a:lnTo>
                  <a:pt x="7" y="380"/>
                </a:lnTo>
                <a:lnTo>
                  <a:pt x="7" y="366"/>
                </a:lnTo>
                <a:lnTo>
                  <a:pt x="7" y="353"/>
                </a:lnTo>
                <a:lnTo>
                  <a:pt x="7" y="346"/>
                </a:lnTo>
                <a:lnTo>
                  <a:pt x="7" y="339"/>
                </a:lnTo>
                <a:lnTo>
                  <a:pt x="7" y="346"/>
                </a:lnTo>
                <a:lnTo>
                  <a:pt x="7" y="339"/>
                </a:lnTo>
                <a:lnTo>
                  <a:pt x="7" y="332"/>
                </a:lnTo>
                <a:lnTo>
                  <a:pt x="7" y="326"/>
                </a:lnTo>
                <a:lnTo>
                  <a:pt x="7" y="312"/>
                </a:lnTo>
                <a:lnTo>
                  <a:pt x="7" y="305"/>
                </a:lnTo>
                <a:lnTo>
                  <a:pt x="7" y="298"/>
                </a:lnTo>
                <a:lnTo>
                  <a:pt x="7" y="292"/>
                </a:lnTo>
                <a:lnTo>
                  <a:pt x="7" y="305"/>
                </a:lnTo>
                <a:lnTo>
                  <a:pt x="7" y="326"/>
                </a:lnTo>
                <a:lnTo>
                  <a:pt x="7" y="360"/>
                </a:lnTo>
                <a:lnTo>
                  <a:pt x="7" y="387"/>
                </a:lnTo>
                <a:lnTo>
                  <a:pt x="7" y="393"/>
                </a:lnTo>
                <a:lnTo>
                  <a:pt x="7" y="373"/>
                </a:lnTo>
                <a:lnTo>
                  <a:pt x="7" y="339"/>
                </a:lnTo>
                <a:lnTo>
                  <a:pt x="7" y="312"/>
                </a:lnTo>
                <a:lnTo>
                  <a:pt x="7" y="285"/>
                </a:lnTo>
                <a:lnTo>
                  <a:pt x="7" y="271"/>
                </a:lnTo>
                <a:lnTo>
                  <a:pt x="7" y="258"/>
                </a:lnTo>
                <a:lnTo>
                  <a:pt x="7" y="251"/>
                </a:lnTo>
                <a:lnTo>
                  <a:pt x="7" y="258"/>
                </a:lnTo>
                <a:lnTo>
                  <a:pt x="7" y="271"/>
                </a:lnTo>
                <a:lnTo>
                  <a:pt x="7" y="305"/>
                </a:lnTo>
                <a:lnTo>
                  <a:pt x="7" y="346"/>
                </a:lnTo>
                <a:lnTo>
                  <a:pt x="7" y="373"/>
                </a:lnTo>
                <a:lnTo>
                  <a:pt x="7" y="380"/>
                </a:lnTo>
                <a:lnTo>
                  <a:pt x="7" y="360"/>
                </a:lnTo>
                <a:lnTo>
                  <a:pt x="7" y="339"/>
                </a:lnTo>
                <a:lnTo>
                  <a:pt x="7" y="326"/>
                </a:lnTo>
                <a:lnTo>
                  <a:pt x="7" y="346"/>
                </a:lnTo>
                <a:lnTo>
                  <a:pt x="7" y="353"/>
                </a:lnTo>
                <a:lnTo>
                  <a:pt x="7" y="326"/>
                </a:lnTo>
                <a:lnTo>
                  <a:pt x="7" y="251"/>
                </a:lnTo>
                <a:lnTo>
                  <a:pt x="7" y="163"/>
                </a:lnTo>
                <a:lnTo>
                  <a:pt x="7" y="115"/>
                </a:lnTo>
                <a:lnTo>
                  <a:pt x="7" y="142"/>
                </a:lnTo>
                <a:lnTo>
                  <a:pt x="7" y="224"/>
                </a:lnTo>
                <a:lnTo>
                  <a:pt x="7" y="305"/>
                </a:lnTo>
                <a:lnTo>
                  <a:pt x="13" y="373"/>
                </a:lnTo>
                <a:lnTo>
                  <a:pt x="13" y="434"/>
                </a:lnTo>
                <a:lnTo>
                  <a:pt x="13" y="495"/>
                </a:lnTo>
                <a:lnTo>
                  <a:pt x="13" y="536"/>
                </a:lnTo>
                <a:lnTo>
                  <a:pt x="13" y="529"/>
                </a:lnTo>
                <a:lnTo>
                  <a:pt x="13" y="475"/>
                </a:lnTo>
                <a:lnTo>
                  <a:pt x="13" y="421"/>
                </a:lnTo>
                <a:lnTo>
                  <a:pt x="13" y="393"/>
                </a:lnTo>
                <a:lnTo>
                  <a:pt x="13" y="414"/>
                </a:lnTo>
                <a:lnTo>
                  <a:pt x="13" y="427"/>
                </a:lnTo>
                <a:lnTo>
                  <a:pt x="13" y="421"/>
                </a:lnTo>
                <a:lnTo>
                  <a:pt x="13" y="387"/>
                </a:lnTo>
                <a:lnTo>
                  <a:pt x="13" y="339"/>
                </a:lnTo>
                <a:lnTo>
                  <a:pt x="13" y="312"/>
                </a:lnTo>
                <a:lnTo>
                  <a:pt x="13" y="319"/>
                </a:lnTo>
                <a:lnTo>
                  <a:pt x="13" y="305"/>
                </a:lnTo>
                <a:lnTo>
                  <a:pt x="13" y="265"/>
                </a:lnTo>
                <a:lnTo>
                  <a:pt x="13" y="217"/>
                </a:lnTo>
                <a:lnTo>
                  <a:pt x="13" y="190"/>
                </a:lnTo>
                <a:lnTo>
                  <a:pt x="13" y="210"/>
                </a:lnTo>
                <a:lnTo>
                  <a:pt x="13" y="244"/>
                </a:lnTo>
                <a:lnTo>
                  <a:pt x="13" y="271"/>
                </a:lnTo>
                <a:lnTo>
                  <a:pt x="13" y="285"/>
                </a:lnTo>
                <a:lnTo>
                  <a:pt x="13" y="278"/>
                </a:lnTo>
                <a:lnTo>
                  <a:pt x="13" y="271"/>
                </a:lnTo>
                <a:lnTo>
                  <a:pt x="13" y="265"/>
                </a:lnTo>
                <a:lnTo>
                  <a:pt x="13" y="258"/>
                </a:lnTo>
                <a:lnTo>
                  <a:pt x="13" y="237"/>
                </a:lnTo>
                <a:lnTo>
                  <a:pt x="13" y="231"/>
                </a:lnTo>
                <a:lnTo>
                  <a:pt x="13" y="224"/>
                </a:lnTo>
                <a:lnTo>
                  <a:pt x="13" y="231"/>
                </a:lnTo>
                <a:lnTo>
                  <a:pt x="13" y="271"/>
                </a:lnTo>
                <a:lnTo>
                  <a:pt x="13" y="332"/>
                </a:lnTo>
                <a:lnTo>
                  <a:pt x="13" y="393"/>
                </a:lnTo>
                <a:lnTo>
                  <a:pt x="13" y="448"/>
                </a:lnTo>
                <a:lnTo>
                  <a:pt x="13" y="475"/>
                </a:lnTo>
                <a:lnTo>
                  <a:pt x="13" y="488"/>
                </a:lnTo>
                <a:lnTo>
                  <a:pt x="13" y="482"/>
                </a:lnTo>
                <a:lnTo>
                  <a:pt x="13" y="475"/>
                </a:lnTo>
                <a:lnTo>
                  <a:pt x="13" y="461"/>
                </a:lnTo>
                <a:lnTo>
                  <a:pt x="13" y="434"/>
                </a:lnTo>
                <a:lnTo>
                  <a:pt x="13" y="393"/>
                </a:lnTo>
                <a:lnTo>
                  <a:pt x="13" y="332"/>
                </a:lnTo>
                <a:lnTo>
                  <a:pt x="13" y="251"/>
                </a:lnTo>
                <a:lnTo>
                  <a:pt x="13" y="156"/>
                </a:lnTo>
                <a:lnTo>
                  <a:pt x="13" y="88"/>
                </a:lnTo>
                <a:lnTo>
                  <a:pt x="13" y="142"/>
                </a:lnTo>
                <a:lnTo>
                  <a:pt x="20" y="237"/>
                </a:lnTo>
                <a:lnTo>
                  <a:pt x="20" y="332"/>
                </a:lnTo>
                <a:lnTo>
                  <a:pt x="20" y="414"/>
                </a:lnTo>
                <a:lnTo>
                  <a:pt x="20" y="475"/>
                </a:lnTo>
                <a:lnTo>
                  <a:pt x="20" y="495"/>
                </a:lnTo>
                <a:lnTo>
                  <a:pt x="20" y="482"/>
                </a:lnTo>
                <a:lnTo>
                  <a:pt x="20" y="441"/>
                </a:lnTo>
                <a:lnTo>
                  <a:pt x="20" y="373"/>
                </a:lnTo>
                <a:lnTo>
                  <a:pt x="20" y="305"/>
                </a:lnTo>
                <a:lnTo>
                  <a:pt x="20" y="271"/>
                </a:lnTo>
                <a:lnTo>
                  <a:pt x="20" y="298"/>
                </a:lnTo>
                <a:lnTo>
                  <a:pt x="20" y="312"/>
                </a:lnTo>
                <a:lnTo>
                  <a:pt x="20" y="319"/>
                </a:lnTo>
                <a:lnTo>
                  <a:pt x="20" y="312"/>
                </a:lnTo>
                <a:lnTo>
                  <a:pt x="20" y="298"/>
                </a:lnTo>
                <a:lnTo>
                  <a:pt x="20" y="292"/>
                </a:lnTo>
                <a:lnTo>
                  <a:pt x="20" y="285"/>
                </a:lnTo>
                <a:lnTo>
                  <a:pt x="20" y="278"/>
                </a:lnTo>
                <a:lnTo>
                  <a:pt x="20" y="271"/>
                </a:lnTo>
                <a:lnTo>
                  <a:pt x="20" y="278"/>
                </a:lnTo>
                <a:lnTo>
                  <a:pt x="20" y="298"/>
                </a:lnTo>
                <a:lnTo>
                  <a:pt x="20" y="332"/>
                </a:lnTo>
                <a:lnTo>
                  <a:pt x="20" y="380"/>
                </a:lnTo>
                <a:lnTo>
                  <a:pt x="20" y="414"/>
                </a:lnTo>
                <a:lnTo>
                  <a:pt x="20" y="448"/>
                </a:lnTo>
                <a:lnTo>
                  <a:pt x="20" y="461"/>
                </a:lnTo>
                <a:lnTo>
                  <a:pt x="20" y="448"/>
                </a:lnTo>
                <a:lnTo>
                  <a:pt x="20" y="407"/>
                </a:lnTo>
                <a:lnTo>
                  <a:pt x="20" y="360"/>
                </a:lnTo>
                <a:lnTo>
                  <a:pt x="20" y="319"/>
                </a:lnTo>
                <a:lnTo>
                  <a:pt x="20" y="292"/>
                </a:lnTo>
                <a:lnTo>
                  <a:pt x="20" y="278"/>
                </a:lnTo>
                <a:lnTo>
                  <a:pt x="20" y="285"/>
                </a:lnTo>
                <a:lnTo>
                  <a:pt x="20" y="292"/>
                </a:lnTo>
                <a:lnTo>
                  <a:pt x="20" y="271"/>
                </a:lnTo>
                <a:lnTo>
                  <a:pt x="20" y="237"/>
                </a:lnTo>
                <a:lnTo>
                  <a:pt x="20" y="197"/>
                </a:lnTo>
                <a:lnTo>
                  <a:pt x="20" y="156"/>
                </a:lnTo>
                <a:lnTo>
                  <a:pt x="20" y="129"/>
                </a:lnTo>
                <a:lnTo>
                  <a:pt x="20" y="109"/>
                </a:lnTo>
                <a:lnTo>
                  <a:pt x="20" y="129"/>
                </a:lnTo>
                <a:lnTo>
                  <a:pt x="20" y="163"/>
                </a:lnTo>
                <a:lnTo>
                  <a:pt x="20" y="231"/>
                </a:lnTo>
                <a:lnTo>
                  <a:pt x="20" y="326"/>
                </a:lnTo>
                <a:lnTo>
                  <a:pt x="27" y="441"/>
                </a:lnTo>
                <a:lnTo>
                  <a:pt x="27" y="549"/>
                </a:lnTo>
                <a:lnTo>
                  <a:pt x="27" y="624"/>
                </a:lnTo>
                <a:lnTo>
                  <a:pt x="27" y="644"/>
                </a:lnTo>
                <a:lnTo>
                  <a:pt x="27" y="631"/>
                </a:lnTo>
                <a:lnTo>
                  <a:pt x="27" y="611"/>
                </a:lnTo>
                <a:lnTo>
                  <a:pt x="27" y="583"/>
                </a:lnTo>
                <a:lnTo>
                  <a:pt x="27" y="549"/>
                </a:lnTo>
                <a:lnTo>
                  <a:pt x="27" y="509"/>
                </a:lnTo>
                <a:lnTo>
                  <a:pt x="27" y="461"/>
                </a:lnTo>
                <a:lnTo>
                  <a:pt x="27" y="421"/>
                </a:lnTo>
                <a:lnTo>
                  <a:pt x="27" y="380"/>
                </a:lnTo>
                <a:lnTo>
                  <a:pt x="27" y="332"/>
                </a:lnTo>
                <a:lnTo>
                  <a:pt x="27" y="292"/>
                </a:lnTo>
                <a:lnTo>
                  <a:pt x="27" y="265"/>
                </a:lnTo>
                <a:lnTo>
                  <a:pt x="27" y="251"/>
                </a:lnTo>
                <a:lnTo>
                  <a:pt x="27" y="244"/>
                </a:lnTo>
                <a:lnTo>
                  <a:pt x="27" y="217"/>
                </a:lnTo>
                <a:lnTo>
                  <a:pt x="27" y="183"/>
                </a:lnTo>
                <a:lnTo>
                  <a:pt x="27" y="156"/>
                </a:lnTo>
                <a:lnTo>
                  <a:pt x="27" y="149"/>
                </a:lnTo>
                <a:lnTo>
                  <a:pt x="27" y="156"/>
                </a:lnTo>
                <a:lnTo>
                  <a:pt x="27" y="170"/>
                </a:lnTo>
                <a:lnTo>
                  <a:pt x="27" y="183"/>
                </a:lnTo>
                <a:lnTo>
                  <a:pt x="27" y="204"/>
                </a:lnTo>
                <a:lnTo>
                  <a:pt x="27" y="231"/>
                </a:lnTo>
                <a:lnTo>
                  <a:pt x="27" y="258"/>
                </a:lnTo>
                <a:lnTo>
                  <a:pt x="27" y="285"/>
                </a:lnTo>
                <a:lnTo>
                  <a:pt x="27" y="312"/>
                </a:lnTo>
                <a:lnTo>
                  <a:pt x="27" y="339"/>
                </a:lnTo>
                <a:lnTo>
                  <a:pt x="27" y="353"/>
                </a:lnTo>
                <a:lnTo>
                  <a:pt x="27" y="332"/>
                </a:lnTo>
                <a:lnTo>
                  <a:pt x="27" y="298"/>
                </a:lnTo>
                <a:lnTo>
                  <a:pt x="27" y="271"/>
                </a:lnTo>
                <a:lnTo>
                  <a:pt x="27" y="285"/>
                </a:lnTo>
                <a:lnTo>
                  <a:pt x="27" y="298"/>
                </a:lnTo>
                <a:lnTo>
                  <a:pt x="27" y="319"/>
                </a:lnTo>
                <a:lnTo>
                  <a:pt x="27" y="339"/>
                </a:lnTo>
                <a:lnTo>
                  <a:pt x="27" y="366"/>
                </a:lnTo>
                <a:lnTo>
                  <a:pt x="27" y="393"/>
                </a:lnTo>
                <a:lnTo>
                  <a:pt x="27" y="414"/>
                </a:lnTo>
                <a:lnTo>
                  <a:pt x="27" y="421"/>
                </a:lnTo>
                <a:lnTo>
                  <a:pt x="27" y="407"/>
                </a:lnTo>
                <a:lnTo>
                  <a:pt x="27" y="393"/>
                </a:lnTo>
                <a:lnTo>
                  <a:pt x="27" y="380"/>
                </a:lnTo>
                <a:lnTo>
                  <a:pt x="27" y="373"/>
                </a:lnTo>
                <a:lnTo>
                  <a:pt x="27" y="366"/>
                </a:lnTo>
                <a:lnTo>
                  <a:pt x="27" y="360"/>
                </a:lnTo>
                <a:lnTo>
                  <a:pt x="34" y="353"/>
                </a:lnTo>
                <a:lnTo>
                  <a:pt x="34" y="339"/>
                </a:lnTo>
                <a:lnTo>
                  <a:pt x="34" y="346"/>
                </a:lnTo>
                <a:lnTo>
                  <a:pt x="34" y="353"/>
                </a:lnTo>
                <a:lnTo>
                  <a:pt x="34" y="360"/>
                </a:lnTo>
                <a:lnTo>
                  <a:pt x="34" y="373"/>
                </a:lnTo>
                <a:lnTo>
                  <a:pt x="34" y="366"/>
                </a:lnTo>
                <a:lnTo>
                  <a:pt x="34" y="346"/>
                </a:lnTo>
                <a:lnTo>
                  <a:pt x="34" y="332"/>
                </a:lnTo>
                <a:lnTo>
                  <a:pt x="34" y="319"/>
                </a:lnTo>
                <a:lnTo>
                  <a:pt x="34" y="305"/>
                </a:lnTo>
                <a:lnTo>
                  <a:pt x="34" y="278"/>
                </a:lnTo>
                <a:lnTo>
                  <a:pt x="34" y="237"/>
                </a:lnTo>
                <a:lnTo>
                  <a:pt x="34" y="204"/>
                </a:lnTo>
                <a:lnTo>
                  <a:pt x="34" y="190"/>
                </a:lnTo>
                <a:lnTo>
                  <a:pt x="34" y="204"/>
                </a:lnTo>
                <a:lnTo>
                  <a:pt x="34" y="224"/>
                </a:lnTo>
                <a:lnTo>
                  <a:pt x="34" y="237"/>
                </a:lnTo>
                <a:lnTo>
                  <a:pt x="34" y="224"/>
                </a:lnTo>
                <a:lnTo>
                  <a:pt x="34" y="204"/>
                </a:lnTo>
                <a:lnTo>
                  <a:pt x="34" y="224"/>
                </a:lnTo>
                <a:lnTo>
                  <a:pt x="34" y="271"/>
                </a:lnTo>
                <a:lnTo>
                  <a:pt x="34" y="326"/>
                </a:lnTo>
                <a:lnTo>
                  <a:pt x="34" y="400"/>
                </a:lnTo>
                <a:lnTo>
                  <a:pt x="34" y="475"/>
                </a:lnTo>
                <a:lnTo>
                  <a:pt x="34" y="549"/>
                </a:lnTo>
                <a:lnTo>
                  <a:pt x="34" y="590"/>
                </a:lnTo>
                <a:lnTo>
                  <a:pt x="34" y="549"/>
                </a:lnTo>
                <a:lnTo>
                  <a:pt x="34" y="427"/>
                </a:lnTo>
                <a:lnTo>
                  <a:pt x="34" y="271"/>
                </a:lnTo>
                <a:lnTo>
                  <a:pt x="34" y="156"/>
                </a:lnTo>
                <a:lnTo>
                  <a:pt x="34" y="142"/>
                </a:lnTo>
                <a:lnTo>
                  <a:pt x="34" y="217"/>
                </a:lnTo>
                <a:lnTo>
                  <a:pt x="34" y="339"/>
                </a:lnTo>
                <a:lnTo>
                  <a:pt x="34" y="461"/>
                </a:lnTo>
                <a:lnTo>
                  <a:pt x="34" y="570"/>
                </a:lnTo>
                <a:lnTo>
                  <a:pt x="34" y="651"/>
                </a:lnTo>
                <a:lnTo>
                  <a:pt x="34" y="678"/>
                </a:lnTo>
                <a:lnTo>
                  <a:pt x="34" y="638"/>
                </a:lnTo>
                <a:lnTo>
                  <a:pt x="34" y="536"/>
                </a:lnTo>
                <a:lnTo>
                  <a:pt x="34" y="400"/>
                </a:lnTo>
                <a:lnTo>
                  <a:pt x="34" y="292"/>
                </a:lnTo>
                <a:lnTo>
                  <a:pt x="34" y="224"/>
                </a:lnTo>
                <a:lnTo>
                  <a:pt x="34" y="197"/>
                </a:lnTo>
                <a:lnTo>
                  <a:pt x="34" y="176"/>
                </a:lnTo>
                <a:lnTo>
                  <a:pt x="34" y="163"/>
                </a:lnTo>
                <a:lnTo>
                  <a:pt x="41" y="170"/>
                </a:lnTo>
                <a:lnTo>
                  <a:pt x="41" y="197"/>
                </a:lnTo>
                <a:lnTo>
                  <a:pt x="41" y="224"/>
                </a:lnTo>
                <a:lnTo>
                  <a:pt x="41" y="251"/>
                </a:lnTo>
                <a:lnTo>
                  <a:pt x="41" y="265"/>
                </a:lnTo>
                <a:lnTo>
                  <a:pt x="41" y="258"/>
                </a:lnTo>
                <a:lnTo>
                  <a:pt x="41" y="244"/>
                </a:lnTo>
                <a:lnTo>
                  <a:pt x="41" y="237"/>
                </a:lnTo>
                <a:lnTo>
                  <a:pt x="41" y="244"/>
                </a:lnTo>
                <a:lnTo>
                  <a:pt x="41" y="251"/>
                </a:lnTo>
                <a:lnTo>
                  <a:pt x="41" y="265"/>
                </a:lnTo>
                <a:lnTo>
                  <a:pt x="41" y="292"/>
                </a:lnTo>
                <a:lnTo>
                  <a:pt x="41" y="326"/>
                </a:lnTo>
                <a:lnTo>
                  <a:pt x="41" y="339"/>
                </a:lnTo>
                <a:lnTo>
                  <a:pt x="41" y="312"/>
                </a:lnTo>
                <a:lnTo>
                  <a:pt x="41" y="292"/>
                </a:lnTo>
                <a:lnTo>
                  <a:pt x="41" y="278"/>
                </a:lnTo>
                <a:lnTo>
                  <a:pt x="41" y="285"/>
                </a:lnTo>
                <a:lnTo>
                  <a:pt x="41" y="258"/>
                </a:lnTo>
                <a:lnTo>
                  <a:pt x="41" y="210"/>
                </a:lnTo>
                <a:lnTo>
                  <a:pt x="41" y="197"/>
                </a:lnTo>
                <a:lnTo>
                  <a:pt x="41" y="251"/>
                </a:lnTo>
                <a:lnTo>
                  <a:pt x="41" y="366"/>
                </a:lnTo>
                <a:lnTo>
                  <a:pt x="41" y="495"/>
                </a:lnTo>
                <a:lnTo>
                  <a:pt x="41" y="583"/>
                </a:lnTo>
                <a:lnTo>
                  <a:pt x="41" y="631"/>
                </a:lnTo>
                <a:lnTo>
                  <a:pt x="41" y="638"/>
                </a:lnTo>
                <a:lnTo>
                  <a:pt x="41" y="617"/>
                </a:lnTo>
                <a:lnTo>
                  <a:pt x="41" y="563"/>
                </a:lnTo>
                <a:lnTo>
                  <a:pt x="41" y="482"/>
                </a:lnTo>
                <a:lnTo>
                  <a:pt x="41" y="393"/>
                </a:lnTo>
                <a:lnTo>
                  <a:pt x="41" y="326"/>
                </a:lnTo>
                <a:lnTo>
                  <a:pt x="41" y="285"/>
                </a:lnTo>
                <a:lnTo>
                  <a:pt x="41" y="251"/>
                </a:lnTo>
                <a:lnTo>
                  <a:pt x="41" y="231"/>
                </a:lnTo>
                <a:lnTo>
                  <a:pt x="41" y="224"/>
                </a:lnTo>
                <a:lnTo>
                  <a:pt x="41" y="210"/>
                </a:lnTo>
                <a:lnTo>
                  <a:pt x="41" y="231"/>
                </a:lnTo>
                <a:lnTo>
                  <a:pt x="41" y="258"/>
                </a:lnTo>
                <a:lnTo>
                  <a:pt x="41" y="285"/>
                </a:lnTo>
                <a:lnTo>
                  <a:pt x="47" y="265"/>
                </a:lnTo>
                <a:lnTo>
                  <a:pt x="47" y="231"/>
                </a:lnTo>
                <a:lnTo>
                  <a:pt x="47" y="176"/>
                </a:lnTo>
                <a:lnTo>
                  <a:pt x="47" y="129"/>
                </a:lnTo>
                <a:lnTo>
                  <a:pt x="47" y="109"/>
                </a:lnTo>
                <a:lnTo>
                  <a:pt x="47" y="136"/>
                </a:lnTo>
                <a:lnTo>
                  <a:pt x="47" y="197"/>
                </a:lnTo>
                <a:lnTo>
                  <a:pt x="47" y="271"/>
                </a:lnTo>
                <a:lnTo>
                  <a:pt x="47" y="332"/>
                </a:lnTo>
                <a:lnTo>
                  <a:pt x="47" y="393"/>
                </a:lnTo>
                <a:lnTo>
                  <a:pt x="47" y="454"/>
                </a:lnTo>
                <a:lnTo>
                  <a:pt x="47" y="516"/>
                </a:lnTo>
                <a:lnTo>
                  <a:pt x="47" y="570"/>
                </a:lnTo>
                <a:lnTo>
                  <a:pt x="47" y="590"/>
                </a:lnTo>
                <a:lnTo>
                  <a:pt x="47" y="577"/>
                </a:lnTo>
                <a:lnTo>
                  <a:pt x="47" y="536"/>
                </a:lnTo>
                <a:lnTo>
                  <a:pt x="47" y="488"/>
                </a:lnTo>
                <a:lnTo>
                  <a:pt x="47" y="434"/>
                </a:lnTo>
                <a:lnTo>
                  <a:pt x="47" y="380"/>
                </a:lnTo>
                <a:lnTo>
                  <a:pt x="47" y="332"/>
                </a:lnTo>
                <a:lnTo>
                  <a:pt x="47" y="285"/>
                </a:lnTo>
                <a:lnTo>
                  <a:pt x="47" y="244"/>
                </a:lnTo>
                <a:lnTo>
                  <a:pt x="47" y="204"/>
                </a:lnTo>
                <a:lnTo>
                  <a:pt x="47" y="176"/>
                </a:lnTo>
                <a:lnTo>
                  <a:pt x="47" y="190"/>
                </a:lnTo>
                <a:lnTo>
                  <a:pt x="47" y="217"/>
                </a:lnTo>
                <a:lnTo>
                  <a:pt x="47" y="265"/>
                </a:lnTo>
                <a:lnTo>
                  <a:pt x="47" y="305"/>
                </a:lnTo>
                <a:lnTo>
                  <a:pt x="47" y="339"/>
                </a:lnTo>
                <a:lnTo>
                  <a:pt x="47" y="366"/>
                </a:lnTo>
                <a:lnTo>
                  <a:pt x="47" y="387"/>
                </a:lnTo>
                <a:lnTo>
                  <a:pt x="47" y="400"/>
                </a:lnTo>
                <a:lnTo>
                  <a:pt x="47" y="407"/>
                </a:lnTo>
                <a:lnTo>
                  <a:pt x="47" y="393"/>
                </a:lnTo>
                <a:lnTo>
                  <a:pt x="47" y="380"/>
                </a:lnTo>
                <a:lnTo>
                  <a:pt x="47" y="360"/>
                </a:lnTo>
                <a:lnTo>
                  <a:pt x="47" y="339"/>
                </a:lnTo>
                <a:lnTo>
                  <a:pt x="47" y="319"/>
                </a:lnTo>
                <a:lnTo>
                  <a:pt x="47" y="298"/>
                </a:lnTo>
                <a:lnTo>
                  <a:pt x="47" y="278"/>
                </a:lnTo>
                <a:lnTo>
                  <a:pt x="47" y="258"/>
                </a:lnTo>
                <a:lnTo>
                  <a:pt x="47" y="237"/>
                </a:lnTo>
                <a:lnTo>
                  <a:pt x="47" y="224"/>
                </a:lnTo>
                <a:lnTo>
                  <a:pt x="47" y="231"/>
                </a:lnTo>
                <a:lnTo>
                  <a:pt x="47" y="244"/>
                </a:lnTo>
                <a:lnTo>
                  <a:pt x="47" y="271"/>
                </a:lnTo>
                <a:lnTo>
                  <a:pt x="47" y="292"/>
                </a:lnTo>
                <a:lnTo>
                  <a:pt x="47" y="305"/>
                </a:lnTo>
                <a:lnTo>
                  <a:pt x="47" y="292"/>
                </a:lnTo>
                <a:lnTo>
                  <a:pt x="47" y="278"/>
                </a:lnTo>
                <a:lnTo>
                  <a:pt x="54" y="265"/>
                </a:lnTo>
                <a:lnTo>
                  <a:pt x="54" y="271"/>
                </a:lnTo>
                <a:lnTo>
                  <a:pt x="54" y="285"/>
                </a:lnTo>
                <a:lnTo>
                  <a:pt x="54" y="298"/>
                </a:lnTo>
                <a:lnTo>
                  <a:pt x="54" y="292"/>
                </a:lnTo>
                <a:lnTo>
                  <a:pt x="54" y="278"/>
                </a:lnTo>
                <a:lnTo>
                  <a:pt x="54" y="298"/>
                </a:lnTo>
                <a:lnTo>
                  <a:pt x="54" y="346"/>
                </a:lnTo>
                <a:lnTo>
                  <a:pt x="54" y="427"/>
                </a:lnTo>
                <a:lnTo>
                  <a:pt x="54" y="488"/>
                </a:lnTo>
                <a:lnTo>
                  <a:pt x="54" y="495"/>
                </a:lnTo>
                <a:lnTo>
                  <a:pt x="54" y="454"/>
                </a:lnTo>
                <a:lnTo>
                  <a:pt x="54" y="407"/>
                </a:lnTo>
                <a:lnTo>
                  <a:pt x="54" y="366"/>
                </a:lnTo>
                <a:lnTo>
                  <a:pt x="54" y="353"/>
                </a:lnTo>
                <a:lnTo>
                  <a:pt x="54" y="346"/>
                </a:lnTo>
                <a:lnTo>
                  <a:pt x="54" y="332"/>
                </a:lnTo>
                <a:lnTo>
                  <a:pt x="54" y="298"/>
                </a:lnTo>
                <a:lnTo>
                  <a:pt x="54" y="237"/>
                </a:lnTo>
                <a:lnTo>
                  <a:pt x="54" y="176"/>
                </a:lnTo>
                <a:lnTo>
                  <a:pt x="54" y="149"/>
                </a:lnTo>
                <a:lnTo>
                  <a:pt x="54" y="183"/>
                </a:lnTo>
                <a:lnTo>
                  <a:pt x="54" y="258"/>
                </a:lnTo>
                <a:lnTo>
                  <a:pt x="54" y="346"/>
                </a:lnTo>
                <a:lnTo>
                  <a:pt x="54" y="414"/>
                </a:lnTo>
                <a:lnTo>
                  <a:pt x="54" y="461"/>
                </a:lnTo>
                <a:lnTo>
                  <a:pt x="54" y="495"/>
                </a:lnTo>
                <a:lnTo>
                  <a:pt x="54" y="516"/>
                </a:lnTo>
                <a:lnTo>
                  <a:pt x="54" y="502"/>
                </a:lnTo>
                <a:lnTo>
                  <a:pt x="54" y="468"/>
                </a:lnTo>
                <a:lnTo>
                  <a:pt x="54" y="407"/>
                </a:lnTo>
                <a:lnTo>
                  <a:pt x="54" y="346"/>
                </a:lnTo>
                <a:lnTo>
                  <a:pt x="54" y="285"/>
                </a:lnTo>
                <a:lnTo>
                  <a:pt x="54" y="224"/>
                </a:lnTo>
                <a:lnTo>
                  <a:pt x="54" y="183"/>
                </a:lnTo>
                <a:lnTo>
                  <a:pt x="54" y="176"/>
                </a:lnTo>
                <a:lnTo>
                  <a:pt x="54" y="217"/>
                </a:lnTo>
                <a:lnTo>
                  <a:pt x="54" y="278"/>
                </a:lnTo>
                <a:lnTo>
                  <a:pt x="54" y="353"/>
                </a:lnTo>
                <a:lnTo>
                  <a:pt x="54" y="407"/>
                </a:lnTo>
                <a:lnTo>
                  <a:pt x="54" y="448"/>
                </a:lnTo>
                <a:lnTo>
                  <a:pt x="54" y="475"/>
                </a:lnTo>
                <a:lnTo>
                  <a:pt x="54" y="421"/>
                </a:lnTo>
                <a:lnTo>
                  <a:pt x="54" y="319"/>
                </a:lnTo>
                <a:lnTo>
                  <a:pt x="54" y="210"/>
                </a:lnTo>
                <a:lnTo>
                  <a:pt x="54" y="136"/>
                </a:lnTo>
                <a:lnTo>
                  <a:pt x="54" y="109"/>
                </a:lnTo>
                <a:lnTo>
                  <a:pt x="61" y="115"/>
                </a:lnTo>
                <a:lnTo>
                  <a:pt x="61" y="142"/>
                </a:lnTo>
                <a:lnTo>
                  <a:pt x="61" y="190"/>
                </a:lnTo>
                <a:lnTo>
                  <a:pt x="61" y="258"/>
                </a:lnTo>
                <a:lnTo>
                  <a:pt x="61" y="339"/>
                </a:lnTo>
                <a:lnTo>
                  <a:pt x="61" y="421"/>
                </a:lnTo>
                <a:lnTo>
                  <a:pt x="61" y="495"/>
                </a:lnTo>
                <a:lnTo>
                  <a:pt x="61" y="556"/>
                </a:lnTo>
                <a:lnTo>
                  <a:pt x="61" y="590"/>
                </a:lnTo>
                <a:lnTo>
                  <a:pt x="61" y="604"/>
                </a:lnTo>
                <a:lnTo>
                  <a:pt x="61" y="590"/>
                </a:lnTo>
                <a:lnTo>
                  <a:pt x="61" y="543"/>
                </a:lnTo>
                <a:lnTo>
                  <a:pt x="61" y="475"/>
                </a:lnTo>
                <a:lnTo>
                  <a:pt x="61" y="414"/>
                </a:lnTo>
                <a:lnTo>
                  <a:pt x="61" y="360"/>
                </a:lnTo>
                <a:lnTo>
                  <a:pt x="61" y="312"/>
                </a:lnTo>
                <a:lnTo>
                  <a:pt x="61" y="251"/>
                </a:lnTo>
                <a:lnTo>
                  <a:pt x="61" y="197"/>
                </a:lnTo>
                <a:lnTo>
                  <a:pt x="61" y="163"/>
                </a:lnTo>
                <a:lnTo>
                  <a:pt x="61" y="170"/>
                </a:lnTo>
                <a:lnTo>
                  <a:pt x="61" y="197"/>
                </a:lnTo>
                <a:lnTo>
                  <a:pt x="61" y="210"/>
                </a:lnTo>
                <a:lnTo>
                  <a:pt x="61" y="204"/>
                </a:lnTo>
                <a:lnTo>
                  <a:pt x="61" y="224"/>
                </a:lnTo>
                <a:lnTo>
                  <a:pt x="61" y="265"/>
                </a:lnTo>
                <a:lnTo>
                  <a:pt x="61" y="319"/>
                </a:lnTo>
                <a:lnTo>
                  <a:pt x="61" y="366"/>
                </a:lnTo>
                <a:lnTo>
                  <a:pt x="61" y="414"/>
                </a:lnTo>
                <a:lnTo>
                  <a:pt x="61" y="454"/>
                </a:lnTo>
                <a:lnTo>
                  <a:pt x="61" y="482"/>
                </a:lnTo>
                <a:lnTo>
                  <a:pt x="61" y="495"/>
                </a:lnTo>
                <a:lnTo>
                  <a:pt x="61" y="482"/>
                </a:lnTo>
                <a:lnTo>
                  <a:pt x="61" y="461"/>
                </a:lnTo>
                <a:lnTo>
                  <a:pt x="61" y="441"/>
                </a:lnTo>
                <a:lnTo>
                  <a:pt x="61" y="407"/>
                </a:lnTo>
                <a:lnTo>
                  <a:pt x="61" y="360"/>
                </a:lnTo>
                <a:lnTo>
                  <a:pt x="61" y="292"/>
                </a:lnTo>
                <a:lnTo>
                  <a:pt x="61" y="237"/>
                </a:lnTo>
                <a:lnTo>
                  <a:pt x="61" y="217"/>
                </a:lnTo>
                <a:lnTo>
                  <a:pt x="61" y="231"/>
                </a:lnTo>
                <a:lnTo>
                  <a:pt x="61" y="258"/>
                </a:lnTo>
                <a:lnTo>
                  <a:pt x="61" y="285"/>
                </a:lnTo>
                <a:lnTo>
                  <a:pt x="61" y="312"/>
                </a:lnTo>
                <a:lnTo>
                  <a:pt x="61" y="326"/>
                </a:lnTo>
                <a:lnTo>
                  <a:pt x="61" y="312"/>
                </a:lnTo>
                <a:lnTo>
                  <a:pt x="61" y="292"/>
                </a:lnTo>
                <a:lnTo>
                  <a:pt x="61" y="258"/>
                </a:lnTo>
                <a:lnTo>
                  <a:pt x="61" y="210"/>
                </a:lnTo>
                <a:lnTo>
                  <a:pt x="61" y="170"/>
                </a:lnTo>
                <a:lnTo>
                  <a:pt x="68" y="149"/>
                </a:lnTo>
                <a:lnTo>
                  <a:pt x="68" y="163"/>
                </a:lnTo>
                <a:lnTo>
                  <a:pt x="68" y="190"/>
                </a:lnTo>
                <a:lnTo>
                  <a:pt x="68" y="224"/>
                </a:lnTo>
                <a:lnTo>
                  <a:pt x="68" y="244"/>
                </a:lnTo>
                <a:lnTo>
                  <a:pt x="68" y="258"/>
                </a:lnTo>
                <a:lnTo>
                  <a:pt x="68" y="265"/>
                </a:lnTo>
                <a:lnTo>
                  <a:pt x="68" y="271"/>
                </a:lnTo>
                <a:lnTo>
                  <a:pt x="68" y="285"/>
                </a:lnTo>
                <a:lnTo>
                  <a:pt x="68" y="305"/>
                </a:lnTo>
                <a:lnTo>
                  <a:pt x="68" y="353"/>
                </a:lnTo>
                <a:lnTo>
                  <a:pt x="68" y="421"/>
                </a:lnTo>
                <a:lnTo>
                  <a:pt x="68" y="495"/>
                </a:lnTo>
                <a:lnTo>
                  <a:pt x="68" y="556"/>
                </a:lnTo>
                <a:lnTo>
                  <a:pt x="68" y="577"/>
                </a:lnTo>
                <a:lnTo>
                  <a:pt x="68" y="570"/>
                </a:lnTo>
                <a:lnTo>
                  <a:pt x="68" y="549"/>
                </a:lnTo>
                <a:lnTo>
                  <a:pt x="68" y="536"/>
                </a:lnTo>
                <a:lnTo>
                  <a:pt x="68" y="509"/>
                </a:lnTo>
                <a:lnTo>
                  <a:pt x="68" y="461"/>
                </a:lnTo>
                <a:lnTo>
                  <a:pt x="68" y="400"/>
                </a:lnTo>
                <a:lnTo>
                  <a:pt x="68" y="339"/>
                </a:lnTo>
                <a:lnTo>
                  <a:pt x="68" y="298"/>
                </a:lnTo>
                <a:lnTo>
                  <a:pt x="68" y="265"/>
                </a:lnTo>
                <a:lnTo>
                  <a:pt x="68" y="224"/>
                </a:lnTo>
                <a:lnTo>
                  <a:pt x="68" y="170"/>
                </a:lnTo>
                <a:lnTo>
                  <a:pt x="68" y="109"/>
                </a:lnTo>
                <a:lnTo>
                  <a:pt x="68" y="81"/>
                </a:lnTo>
                <a:lnTo>
                  <a:pt x="68" y="109"/>
                </a:lnTo>
                <a:lnTo>
                  <a:pt x="68" y="170"/>
                </a:lnTo>
                <a:lnTo>
                  <a:pt x="68" y="244"/>
                </a:lnTo>
                <a:lnTo>
                  <a:pt x="68" y="292"/>
                </a:lnTo>
                <a:lnTo>
                  <a:pt x="68" y="319"/>
                </a:lnTo>
                <a:lnTo>
                  <a:pt x="68" y="353"/>
                </a:lnTo>
                <a:lnTo>
                  <a:pt x="68" y="407"/>
                </a:lnTo>
                <a:lnTo>
                  <a:pt x="68" y="475"/>
                </a:lnTo>
                <a:lnTo>
                  <a:pt x="68" y="516"/>
                </a:lnTo>
                <a:lnTo>
                  <a:pt x="68" y="502"/>
                </a:lnTo>
                <a:lnTo>
                  <a:pt x="68" y="448"/>
                </a:lnTo>
                <a:lnTo>
                  <a:pt x="68" y="380"/>
                </a:lnTo>
                <a:lnTo>
                  <a:pt x="68" y="332"/>
                </a:lnTo>
                <a:lnTo>
                  <a:pt x="68" y="312"/>
                </a:lnTo>
                <a:lnTo>
                  <a:pt x="68" y="305"/>
                </a:lnTo>
                <a:lnTo>
                  <a:pt x="68" y="298"/>
                </a:lnTo>
                <a:lnTo>
                  <a:pt x="68" y="292"/>
                </a:lnTo>
                <a:lnTo>
                  <a:pt x="68" y="278"/>
                </a:lnTo>
                <a:lnTo>
                  <a:pt x="68" y="258"/>
                </a:lnTo>
                <a:lnTo>
                  <a:pt x="68" y="237"/>
                </a:lnTo>
                <a:lnTo>
                  <a:pt x="75" y="217"/>
                </a:lnTo>
                <a:lnTo>
                  <a:pt x="75" y="210"/>
                </a:lnTo>
                <a:lnTo>
                  <a:pt x="75" y="231"/>
                </a:lnTo>
                <a:lnTo>
                  <a:pt x="75" y="265"/>
                </a:lnTo>
                <a:lnTo>
                  <a:pt x="75" y="298"/>
                </a:lnTo>
                <a:lnTo>
                  <a:pt x="75" y="339"/>
                </a:lnTo>
                <a:lnTo>
                  <a:pt x="75" y="373"/>
                </a:lnTo>
                <a:lnTo>
                  <a:pt x="75" y="407"/>
                </a:lnTo>
                <a:lnTo>
                  <a:pt x="75" y="427"/>
                </a:lnTo>
                <a:lnTo>
                  <a:pt x="75" y="441"/>
                </a:lnTo>
                <a:lnTo>
                  <a:pt x="75" y="421"/>
                </a:lnTo>
                <a:lnTo>
                  <a:pt x="75" y="393"/>
                </a:lnTo>
                <a:lnTo>
                  <a:pt x="75" y="346"/>
                </a:lnTo>
                <a:lnTo>
                  <a:pt x="75" y="292"/>
                </a:lnTo>
                <a:lnTo>
                  <a:pt x="75" y="258"/>
                </a:lnTo>
                <a:lnTo>
                  <a:pt x="75" y="231"/>
                </a:lnTo>
                <a:lnTo>
                  <a:pt x="75" y="237"/>
                </a:lnTo>
                <a:lnTo>
                  <a:pt x="75" y="258"/>
                </a:lnTo>
                <a:lnTo>
                  <a:pt x="75" y="292"/>
                </a:lnTo>
                <a:lnTo>
                  <a:pt x="75" y="332"/>
                </a:lnTo>
                <a:lnTo>
                  <a:pt x="75" y="360"/>
                </a:lnTo>
                <a:lnTo>
                  <a:pt x="75" y="373"/>
                </a:lnTo>
                <a:lnTo>
                  <a:pt x="75" y="366"/>
                </a:lnTo>
                <a:lnTo>
                  <a:pt x="75" y="353"/>
                </a:lnTo>
                <a:lnTo>
                  <a:pt x="75" y="360"/>
                </a:lnTo>
                <a:lnTo>
                  <a:pt x="75" y="332"/>
                </a:lnTo>
                <a:lnTo>
                  <a:pt x="75" y="271"/>
                </a:lnTo>
                <a:lnTo>
                  <a:pt x="75" y="190"/>
                </a:lnTo>
                <a:lnTo>
                  <a:pt x="75" y="122"/>
                </a:lnTo>
                <a:lnTo>
                  <a:pt x="75" y="129"/>
                </a:lnTo>
                <a:lnTo>
                  <a:pt x="75" y="197"/>
                </a:lnTo>
                <a:lnTo>
                  <a:pt x="75" y="292"/>
                </a:lnTo>
                <a:lnTo>
                  <a:pt x="75" y="373"/>
                </a:lnTo>
                <a:lnTo>
                  <a:pt x="75" y="434"/>
                </a:lnTo>
                <a:lnTo>
                  <a:pt x="75" y="488"/>
                </a:lnTo>
                <a:lnTo>
                  <a:pt x="75" y="536"/>
                </a:lnTo>
                <a:lnTo>
                  <a:pt x="75" y="549"/>
                </a:lnTo>
                <a:lnTo>
                  <a:pt x="75" y="502"/>
                </a:lnTo>
                <a:lnTo>
                  <a:pt x="75" y="407"/>
                </a:lnTo>
                <a:lnTo>
                  <a:pt x="75" y="312"/>
                </a:lnTo>
                <a:lnTo>
                  <a:pt x="75" y="258"/>
                </a:lnTo>
                <a:lnTo>
                  <a:pt x="75" y="244"/>
                </a:lnTo>
                <a:lnTo>
                  <a:pt x="75" y="258"/>
                </a:lnTo>
                <a:lnTo>
                  <a:pt x="75" y="271"/>
                </a:lnTo>
                <a:lnTo>
                  <a:pt x="81" y="285"/>
                </a:lnTo>
                <a:lnTo>
                  <a:pt x="81" y="319"/>
                </a:lnTo>
                <a:lnTo>
                  <a:pt x="81" y="366"/>
                </a:lnTo>
                <a:lnTo>
                  <a:pt x="81" y="414"/>
                </a:lnTo>
                <a:lnTo>
                  <a:pt x="81" y="448"/>
                </a:lnTo>
                <a:lnTo>
                  <a:pt x="81" y="414"/>
                </a:lnTo>
                <a:lnTo>
                  <a:pt x="81" y="366"/>
                </a:lnTo>
                <a:lnTo>
                  <a:pt x="81" y="319"/>
                </a:lnTo>
                <a:lnTo>
                  <a:pt x="81" y="292"/>
                </a:lnTo>
                <a:lnTo>
                  <a:pt x="81" y="271"/>
                </a:lnTo>
                <a:lnTo>
                  <a:pt x="81" y="237"/>
                </a:lnTo>
                <a:lnTo>
                  <a:pt x="81" y="190"/>
                </a:lnTo>
                <a:lnTo>
                  <a:pt x="81" y="142"/>
                </a:lnTo>
                <a:lnTo>
                  <a:pt x="81" y="129"/>
                </a:lnTo>
                <a:lnTo>
                  <a:pt x="81" y="149"/>
                </a:lnTo>
                <a:lnTo>
                  <a:pt x="81" y="183"/>
                </a:lnTo>
                <a:lnTo>
                  <a:pt x="81" y="217"/>
                </a:lnTo>
                <a:lnTo>
                  <a:pt x="81" y="251"/>
                </a:lnTo>
                <a:lnTo>
                  <a:pt x="81" y="292"/>
                </a:lnTo>
                <a:lnTo>
                  <a:pt x="81" y="339"/>
                </a:lnTo>
                <a:lnTo>
                  <a:pt x="81" y="393"/>
                </a:lnTo>
                <a:lnTo>
                  <a:pt x="81" y="434"/>
                </a:lnTo>
                <a:lnTo>
                  <a:pt x="81" y="454"/>
                </a:lnTo>
                <a:lnTo>
                  <a:pt x="81" y="461"/>
                </a:lnTo>
                <a:lnTo>
                  <a:pt x="81" y="448"/>
                </a:lnTo>
                <a:lnTo>
                  <a:pt x="81" y="407"/>
                </a:lnTo>
                <a:lnTo>
                  <a:pt x="81" y="360"/>
                </a:lnTo>
                <a:lnTo>
                  <a:pt x="81" y="312"/>
                </a:lnTo>
                <a:lnTo>
                  <a:pt x="81" y="285"/>
                </a:lnTo>
                <a:lnTo>
                  <a:pt x="81" y="278"/>
                </a:lnTo>
                <a:lnTo>
                  <a:pt x="81" y="292"/>
                </a:lnTo>
                <a:lnTo>
                  <a:pt x="81" y="312"/>
                </a:lnTo>
                <a:lnTo>
                  <a:pt x="81" y="339"/>
                </a:lnTo>
                <a:lnTo>
                  <a:pt x="81" y="366"/>
                </a:lnTo>
                <a:lnTo>
                  <a:pt x="81" y="346"/>
                </a:lnTo>
                <a:lnTo>
                  <a:pt x="81" y="332"/>
                </a:lnTo>
                <a:lnTo>
                  <a:pt x="81" y="326"/>
                </a:lnTo>
                <a:lnTo>
                  <a:pt x="81" y="332"/>
                </a:lnTo>
                <a:lnTo>
                  <a:pt x="81" y="326"/>
                </a:lnTo>
                <a:lnTo>
                  <a:pt x="81" y="319"/>
                </a:lnTo>
                <a:lnTo>
                  <a:pt x="81" y="312"/>
                </a:lnTo>
                <a:lnTo>
                  <a:pt x="81" y="319"/>
                </a:lnTo>
                <a:lnTo>
                  <a:pt x="81" y="312"/>
                </a:lnTo>
                <a:lnTo>
                  <a:pt x="81" y="298"/>
                </a:lnTo>
                <a:lnTo>
                  <a:pt x="81" y="292"/>
                </a:lnTo>
                <a:lnTo>
                  <a:pt x="81" y="298"/>
                </a:lnTo>
                <a:lnTo>
                  <a:pt x="81" y="305"/>
                </a:lnTo>
                <a:lnTo>
                  <a:pt x="88" y="326"/>
                </a:lnTo>
                <a:lnTo>
                  <a:pt x="88" y="346"/>
                </a:lnTo>
                <a:lnTo>
                  <a:pt x="88" y="353"/>
                </a:lnTo>
                <a:lnTo>
                  <a:pt x="88" y="346"/>
                </a:lnTo>
                <a:lnTo>
                  <a:pt x="88" y="326"/>
                </a:lnTo>
                <a:lnTo>
                  <a:pt x="88" y="312"/>
                </a:lnTo>
                <a:lnTo>
                  <a:pt x="88" y="298"/>
                </a:lnTo>
                <a:lnTo>
                  <a:pt x="88" y="292"/>
                </a:lnTo>
                <a:lnTo>
                  <a:pt x="88" y="298"/>
                </a:lnTo>
                <a:lnTo>
                  <a:pt x="88" y="312"/>
                </a:lnTo>
                <a:lnTo>
                  <a:pt x="88" y="332"/>
                </a:lnTo>
                <a:lnTo>
                  <a:pt x="88" y="353"/>
                </a:lnTo>
                <a:lnTo>
                  <a:pt x="88" y="360"/>
                </a:lnTo>
                <a:lnTo>
                  <a:pt x="88" y="353"/>
                </a:lnTo>
                <a:lnTo>
                  <a:pt x="88" y="339"/>
                </a:lnTo>
                <a:lnTo>
                  <a:pt x="88" y="326"/>
                </a:lnTo>
                <a:lnTo>
                  <a:pt x="88" y="312"/>
                </a:lnTo>
                <a:lnTo>
                  <a:pt x="88" y="319"/>
                </a:lnTo>
                <a:lnTo>
                  <a:pt x="88" y="326"/>
                </a:lnTo>
                <a:lnTo>
                  <a:pt x="88" y="332"/>
                </a:lnTo>
                <a:lnTo>
                  <a:pt x="88" y="339"/>
                </a:lnTo>
                <a:lnTo>
                  <a:pt x="88" y="346"/>
                </a:lnTo>
                <a:lnTo>
                  <a:pt x="88" y="339"/>
                </a:lnTo>
                <a:lnTo>
                  <a:pt x="88" y="332"/>
                </a:lnTo>
                <a:lnTo>
                  <a:pt x="88" y="326"/>
                </a:lnTo>
                <a:lnTo>
                  <a:pt x="88" y="312"/>
                </a:lnTo>
                <a:lnTo>
                  <a:pt x="88" y="319"/>
                </a:lnTo>
                <a:lnTo>
                  <a:pt x="88" y="305"/>
                </a:lnTo>
                <a:lnTo>
                  <a:pt x="88" y="292"/>
                </a:lnTo>
                <a:lnTo>
                  <a:pt x="88" y="278"/>
                </a:lnTo>
                <a:lnTo>
                  <a:pt x="88" y="258"/>
                </a:lnTo>
                <a:lnTo>
                  <a:pt x="88" y="244"/>
                </a:lnTo>
                <a:lnTo>
                  <a:pt x="88" y="265"/>
                </a:lnTo>
                <a:lnTo>
                  <a:pt x="88" y="298"/>
                </a:lnTo>
                <a:lnTo>
                  <a:pt x="88" y="326"/>
                </a:lnTo>
                <a:lnTo>
                  <a:pt x="88" y="346"/>
                </a:lnTo>
                <a:lnTo>
                  <a:pt x="88" y="319"/>
                </a:lnTo>
                <a:lnTo>
                  <a:pt x="88" y="278"/>
                </a:lnTo>
                <a:lnTo>
                  <a:pt x="88" y="237"/>
                </a:lnTo>
                <a:lnTo>
                  <a:pt x="88" y="224"/>
                </a:lnTo>
                <a:lnTo>
                  <a:pt x="88" y="265"/>
                </a:lnTo>
                <a:lnTo>
                  <a:pt x="88" y="346"/>
                </a:lnTo>
                <a:lnTo>
                  <a:pt x="95" y="441"/>
                </a:lnTo>
                <a:lnTo>
                  <a:pt x="95" y="509"/>
                </a:lnTo>
                <a:lnTo>
                  <a:pt x="95" y="536"/>
                </a:lnTo>
                <a:lnTo>
                  <a:pt x="95" y="522"/>
                </a:lnTo>
                <a:lnTo>
                  <a:pt x="95" y="502"/>
                </a:lnTo>
                <a:lnTo>
                  <a:pt x="95" y="461"/>
                </a:lnTo>
                <a:lnTo>
                  <a:pt x="95" y="407"/>
                </a:lnTo>
                <a:lnTo>
                  <a:pt x="95" y="339"/>
                </a:lnTo>
                <a:lnTo>
                  <a:pt x="95" y="292"/>
                </a:lnTo>
                <a:lnTo>
                  <a:pt x="95" y="258"/>
                </a:lnTo>
                <a:lnTo>
                  <a:pt x="95" y="237"/>
                </a:lnTo>
                <a:lnTo>
                  <a:pt x="95" y="231"/>
                </a:lnTo>
                <a:lnTo>
                  <a:pt x="95" y="237"/>
                </a:lnTo>
                <a:lnTo>
                  <a:pt x="95" y="258"/>
                </a:lnTo>
                <a:lnTo>
                  <a:pt x="95" y="285"/>
                </a:lnTo>
                <a:lnTo>
                  <a:pt x="95" y="305"/>
                </a:lnTo>
                <a:lnTo>
                  <a:pt x="95" y="312"/>
                </a:lnTo>
                <a:lnTo>
                  <a:pt x="95" y="319"/>
                </a:lnTo>
                <a:lnTo>
                  <a:pt x="95" y="326"/>
                </a:lnTo>
                <a:lnTo>
                  <a:pt x="95" y="339"/>
                </a:lnTo>
                <a:lnTo>
                  <a:pt x="95" y="346"/>
                </a:lnTo>
                <a:lnTo>
                  <a:pt x="95" y="312"/>
                </a:lnTo>
                <a:lnTo>
                  <a:pt x="95" y="231"/>
                </a:lnTo>
                <a:lnTo>
                  <a:pt x="95" y="115"/>
                </a:lnTo>
                <a:lnTo>
                  <a:pt x="95" y="20"/>
                </a:lnTo>
                <a:lnTo>
                  <a:pt x="95" y="0"/>
                </a:lnTo>
                <a:lnTo>
                  <a:pt x="95" y="61"/>
                </a:lnTo>
                <a:lnTo>
                  <a:pt x="95" y="183"/>
                </a:lnTo>
                <a:lnTo>
                  <a:pt x="95" y="332"/>
                </a:lnTo>
                <a:lnTo>
                  <a:pt x="95" y="482"/>
                </a:lnTo>
                <a:lnTo>
                  <a:pt x="95" y="611"/>
                </a:lnTo>
                <a:lnTo>
                  <a:pt x="95" y="692"/>
                </a:lnTo>
                <a:lnTo>
                  <a:pt x="95" y="617"/>
                </a:lnTo>
                <a:lnTo>
                  <a:pt x="95" y="516"/>
                </a:lnTo>
                <a:lnTo>
                  <a:pt x="95" y="421"/>
                </a:lnTo>
                <a:lnTo>
                  <a:pt x="95" y="360"/>
                </a:lnTo>
                <a:lnTo>
                  <a:pt x="95" y="312"/>
                </a:lnTo>
                <a:lnTo>
                  <a:pt x="95" y="278"/>
                </a:lnTo>
                <a:lnTo>
                  <a:pt x="95" y="258"/>
                </a:lnTo>
                <a:lnTo>
                  <a:pt x="95" y="271"/>
                </a:lnTo>
                <a:lnTo>
                  <a:pt x="95" y="312"/>
                </a:lnTo>
                <a:lnTo>
                  <a:pt x="95" y="353"/>
                </a:lnTo>
                <a:lnTo>
                  <a:pt x="95" y="393"/>
                </a:lnTo>
                <a:lnTo>
                  <a:pt x="95" y="407"/>
                </a:lnTo>
                <a:lnTo>
                  <a:pt x="95" y="393"/>
                </a:lnTo>
                <a:lnTo>
                  <a:pt x="95" y="366"/>
                </a:lnTo>
                <a:lnTo>
                  <a:pt x="102" y="332"/>
                </a:lnTo>
                <a:lnTo>
                  <a:pt x="102" y="292"/>
                </a:lnTo>
                <a:lnTo>
                  <a:pt x="102" y="258"/>
                </a:lnTo>
                <a:lnTo>
                  <a:pt x="102" y="237"/>
                </a:lnTo>
                <a:lnTo>
                  <a:pt x="102" y="231"/>
                </a:lnTo>
                <a:lnTo>
                  <a:pt x="102" y="224"/>
                </a:lnTo>
                <a:lnTo>
                  <a:pt x="102" y="217"/>
                </a:lnTo>
                <a:lnTo>
                  <a:pt x="102" y="231"/>
                </a:lnTo>
                <a:lnTo>
                  <a:pt x="102" y="265"/>
                </a:lnTo>
                <a:lnTo>
                  <a:pt x="102" y="305"/>
                </a:lnTo>
                <a:lnTo>
                  <a:pt x="102" y="339"/>
                </a:lnTo>
                <a:lnTo>
                  <a:pt x="102" y="360"/>
                </a:lnTo>
                <a:lnTo>
                  <a:pt x="102" y="366"/>
                </a:lnTo>
                <a:lnTo>
                  <a:pt x="102" y="373"/>
                </a:lnTo>
                <a:lnTo>
                  <a:pt x="102" y="400"/>
                </a:lnTo>
                <a:lnTo>
                  <a:pt x="102" y="427"/>
                </a:lnTo>
                <a:lnTo>
                  <a:pt x="102" y="434"/>
                </a:lnTo>
                <a:lnTo>
                  <a:pt x="102" y="414"/>
                </a:lnTo>
                <a:lnTo>
                  <a:pt x="102" y="380"/>
                </a:lnTo>
                <a:lnTo>
                  <a:pt x="102" y="339"/>
                </a:lnTo>
                <a:lnTo>
                  <a:pt x="102" y="305"/>
                </a:lnTo>
                <a:lnTo>
                  <a:pt x="102" y="278"/>
                </a:lnTo>
                <a:lnTo>
                  <a:pt x="102" y="265"/>
                </a:lnTo>
                <a:lnTo>
                  <a:pt x="102" y="251"/>
                </a:lnTo>
                <a:lnTo>
                  <a:pt x="102" y="265"/>
                </a:lnTo>
                <a:lnTo>
                  <a:pt x="102" y="278"/>
                </a:lnTo>
                <a:lnTo>
                  <a:pt x="102" y="292"/>
                </a:lnTo>
                <a:lnTo>
                  <a:pt x="102" y="298"/>
                </a:lnTo>
                <a:lnTo>
                  <a:pt x="102" y="305"/>
                </a:lnTo>
                <a:lnTo>
                  <a:pt x="102" y="319"/>
                </a:lnTo>
                <a:lnTo>
                  <a:pt x="102" y="339"/>
                </a:lnTo>
                <a:lnTo>
                  <a:pt x="102" y="360"/>
                </a:lnTo>
                <a:lnTo>
                  <a:pt x="102" y="366"/>
                </a:lnTo>
                <a:lnTo>
                  <a:pt x="102" y="360"/>
                </a:lnTo>
                <a:lnTo>
                  <a:pt x="102" y="339"/>
                </a:lnTo>
                <a:lnTo>
                  <a:pt x="102" y="292"/>
                </a:lnTo>
                <a:lnTo>
                  <a:pt x="102" y="244"/>
                </a:lnTo>
                <a:lnTo>
                  <a:pt x="102" y="224"/>
                </a:lnTo>
                <a:lnTo>
                  <a:pt x="102" y="251"/>
                </a:lnTo>
                <a:lnTo>
                  <a:pt x="102" y="298"/>
                </a:lnTo>
                <a:lnTo>
                  <a:pt x="102" y="339"/>
                </a:lnTo>
                <a:lnTo>
                  <a:pt x="102" y="366"/>
                </a:lnTo>
                <a:lnTo>
                  <a:pt x="102" y="380"/>
                </a:lnTo>
                <a:lnTo>
                  <a:pt x="109" y="387"/>
                </a:lnTo>
                <a:lnTo>
                  <a:pt x="109" y="373"/>
                </a:lnTo>
                <a:lnTo>
                  <a:pt x="109" y="353"/>
                </a:lnTo>
                <a:lnTo>
                  <a:pt x="109" y="326"/>
                </a:lnTo>
                <a:lnTo>
                  <a:pt x="109" y="319"/>
                </a:lnTo>
                <a:lnTo>
                  <a:pt x="109" y="332"/>
                </a:lnTo>
                <a:lnTo>
                  <a:pt x="109" y="346"/>
                </a:lnTo>
                <a:lnTo>
                  <a:pt x="109" y="360"/>
                </a:lnTo>
                <a:lnTo>
                  <a:pt x="109" y="366"/>
                </a:lnTo>
                <a:lnTo>
                  <a:pt x="109" y="360"/>
                </a:lnTo>
                <a:lnTo>
                  <a:pt x="109" y="339"/>
                </a:lnTo>
                <a:lnTo>
                  <a:pt x="109" y="292"/>
                </a:lnTo>
                <a:lnTo>
                  <a:pt x="109" y="244"/>
                </a:lnTo>
                <a:lnTo>
                  <a:pt x="109" y="217"/>
                </a:lnTo>
                <a:lnTo>
                  <a:pt x="109" y="244"/>
                </a:lnTo>
                <a:lnTo>
                  <a:pt x="109" y="278"/>
                </a:lnTo>
                <a:lnTo>
                  <a:pt x="109" y="305"/>
                </a:lnTo>
                <a:lnTo>
                  <a:pt x="109" y="339"/>
                </a:lnTo>
                <a:lnTo>
                  <a:pt x="109" y="366"/>
                </a:lnTo>
                <a:lnTo>
                  <a:pt x="109" y="380"/>
                </a:lnTo>
                <a:lnTo>
                  <a:pt x="109" y="366"/>
                </a:lnTo>
                <a:lnTo>
                  <a:pt x="109" y="319"/>
                </a:lnTo>
                <a:lnTo>
                  <a:pt x="109" y="251"/>
                </a:lnTo>
                <a:lnTo>
                  <a:pt x="109" y="210"/>
                </a:lnTo>
                <a:lnTo>
                  <a:pt x="109" y="217"/>
                </a:lnTo>
                <a:lnTo>
                  <a:pt x="109" y="265"/>
                </a:lnTo>
                <a:lnTo>
                  <a:pt x="109" y="339"/>
                </a:lnTo>
                <a:lnTo>
                  <a:pt x="109" y="414"/>
                </a:lnTo>
                <a:lnTo>
                  <a:pt x="109" y="468"/>
                </a:lnTo>
                <a:lnTo>
                  <a:pt x="109" y="502"/>
                </a:lnTo>
                <a:lnTo>
                  <a:pt x="109" y="509"/>
                </a:lnTo>
                <a:lnTo>
                  <a:pt x="109" y="482"/>
                </a:lnTo>
                <a:lnTo>
                  <a:pt x="109" y="421"/>
                </a:lnTo>
                <a:lnTo>
                  <a:pt x="109" y="346"/>
                </a:lnTo>
                <a:lnTo>
                  <a:pt x="109" y="298"/>
                </a:lnTo>
                <a:lnTo>
                  <a:pt x="109" y="285"/>
                </a:lnTo>
                <a:lnTo>
                  <a:pt x="109" y="298"/>
                </a:lnTo>
                <a:lnTo>
                  <a:pt x="109" y="312"/>
                </a:lnTo>
                <a:lnTo>
                  <a:pt x="109" y="305"/>
                </a:lnTo>
                <a:lnTo>
                  <a:pt x="109" y="312"/>
                </a:lnTo>
                <a:lnTo>
                  <a:pt x="109" y="305"/>
                </a:lnTo>
                <a:lnTo>
                  <a:pt x="109" y="319"/>
                </a:lnTo>
                <a:lnTo>
                  <a:pt x="109" y="332"/>
                </a:lnTo>
                <a:lnTo>
                  <a:pt x="109" y="346"/>
                </a:lnTo>
                <a:lnTo>
                  <a:pt x="109" y="353"/>
                </a:lnTo>
                <a:lnTo>
                  <a:pt x="116" y="346"/>
                </a:lnTo>
                <a:lnTo>
                  <a:pt x="116" y="332"/>
                </a:lnTo>
                <a:lnTo>
                  <a:pt x="116" y="305"/>
                </a:lnTo>
                <a:lnTo>
                  <a:pt x="116" y="285"/>
                </a:lnTo>
                <a:lnTo>
                  <a:pt x="116" y="278"/>
                </a:lnTo>
                <a:lnTo>
                  <a:pt x="116" y="271"/>
                </a:lnTo>
                <a:lnTo>
                  <a:pt x="116" y="258"/>
                </a:lnTo>
                <a:lnTo>
                  <a:pt x="116" y="217"/>
                </a:lnTo>
                <a:lnTo>
                  <a:pt x="116" y="163"/>
                </a:lnTo>
                <a:lnTo>
                  <a:pt x="116" y="109"/>
                </a:lnTo>
                <a:lnTo>
                  <a:pt x="116" y="81"/>
                </a:lnTo>
                <a:lnTo>
                  <a:pt x="116" y="109"/>
                </a:lnTo>
                <a:lnTo>
                  <a:pt x="116" y="183"/>
                </a:lnTo>
                <a:lnTo>
                  <a:pt x="116" y="285"/>
                </a:lnTo>
                <a:lnTo>
                  <a:pt x="116" y="393"/>
                </a:lnTo>
                <a:lnTo>
                  <a:pt x="116" y="482"/>
                </a:lnTo>
                <a:lnTo>
                  <a:pt x="116" y="536"/>
                </a:lnTo>
                <a:lnTo>
                  <a:pt x="116" y="543"/>
                </a:lnTo>
                <a:lnTo>
                  <a:pt x="116" y="509"/>
                </a:lnTo>
                <a:lnTo>
                  <a:pt x="116" y="454"/>
                </a:lnTo>
                <a:lnTo>
                  <a:pt x="116" y="407"/>
                </a:lnTo>
                <a:lnTo>
                  <a:pt x="116" y="380"/>
                </a:lnTo>
                <a:lnTo>
                  <a:pt x="116" y="373"/>
                </a:lnTo>
                <a:lnTo>
                  <a:pt x="116" y="360"/>
                </a:lnTo>
                <a:lnTo>
                  <a:pt x="116" y="339"/>
                </a:lnTo>
                <a:lnTo>
                  <a:pt x="116" y="319"/>
                </a:lnTo>
                <a:lnTo>
                  <a:pt x="116" y="332"/>
                </a:lnTo>
                <a:lnTo>
                  <a:pt x="116" y="360"/>
                </a:lnTo>
                <a:lnTo>
                  <a:pt x="116" y="373"/>
                </a:lnTo>
                <a:lnTo>
                  <a:pt x="116" y="353"/>
                </a:lnTo>
                <a:lnTo>
                  <a:pt x="116" y="326"/>
                </a:lnTo>
                <a:lnTo>
                  <a:pt x="116" y="292"/>
                </a:lnTo>
                <a:lnTo>
                  <a:pt x="116" y="271"/>
                </a:lnTo>
                <a:lnTo>
                  <a:pt x="116" y="265"/>
                </a:lnTo>
                <a:lnTo>
                  <a:pt x="116" y="258"/>
                </a:lnTo>
                <a:lnTo>
                  <a:pt x="116" y="237"/>
                </a:lnTo>
                <a:lnTo>
                  <a:pt x="116" y="217"/>
                </a:lnTo>
                <a:lnTo>
                  <a:pt x="116" y="237"/>
                </a:lnTo>
                <a:lnTo>
                  <a:pt x="116" y="265"/>
                </a:lnTo>
                <a:lnTo>
                  <a:pt x="116" y="298"/>
                </a:lnTo>
                <a:lnTo>
                  <a:pt x="116" y="346"/>
                </a:lnTo>
                <a:lnTo>
                  <a:pt x="116" y="393"/>
                </a:lnTo>
                <a:lnTo>
                  <a:pt x="116" y="427"/>
                </a:lnTo>
                <a:lnTo>
                  <a:pt x="116" y="434"/>
                </a:lnTo>
                <a:lnTo>
                  <a:pt x="116" y="427"/>
                </a:lnTo>
                <a:lnTo>
                  <a:pt x="122" y="421"/>
                </a:lnTo>
                <a:lnTo>
                  <a:pt x="122" y="427"/>
                </a:lnTo>
                <a:lnTo>
                  <a:pt x="122" y="414"/>
                </a:lnTo>
                <a:lnTo>
                  <a:pt x="122" y="393"/>
                </a:lnTo>
                <a:lnTo>
                  <a:pt x="122" y="366"/>
                </a:lnTo>
                <a:lnTo>
                  <a:pt x="122" y="360"/>
                </a:lnTo>
                <a:lnTo>
                  <a:pt x="122" y="373"/>
                </a:lnTo>
                <a:lnTo>
                  <a:pt x="122" y="380"/>
                </a:lnTo>
                <a:lnTo>
                  <a:pt x="122" y="360"/>
                </a:lnTo>
                <a:lnTo>
                  <a:pt x="122" y="332"/>
                </a:lnTo>
                <a:lnTo>
                  <a:pt x="122" y="298"/>
                </a:lnTo>
                <a:lnTo>
                  <a:pt x="122" y="278"/>
                </a:lnTo>
                <a:lnTo>
                  <a:pt x="122" y="285"/>
                </a:lnTo>
                <a:lnTo>
                  <a:pt x="122" y="278"/>
                </a:lnTo>
                <a:lnTo>
                  <a:pt x="122" y="271"/>
                </a:lnTo>
                <a:lnTo>
                  <a:pt x="122" y="265"/>
                </a:lnTo>
                <a:lnTo>
                  <a:pt x="122" y="251"/>
                </a:lnTo>
                <a:lnTo>
                  <a:pt x="122" y="244"/>
                </a:lnTo>
                <a:lnTo>
                  <a:pt x="122" y="258"/>
                </a:lnTo>
                <a:lnTo>
                  <a:pt x="122" y="271"/>
                </a:lnTo>
                <a:lnTo>
                  <a:pt x="122" y="292"/>
                </a:lnTo>
                <a:lnTo>
                  <a:pt x="122" y="312"/>
                </a:lnTo>
                <a:lnTo>
                  <a:pt x="122" y="319"/>
                </a:lnTo>
                <a:lnTo>
                  <a:pt x="122" y="326"/>
                </a:lnTo>
                <a:lnTo>
                  <a:pt x="122" y="319"/>
                </a:lnTo>
                <a:lnTo>
                  <a:pt x="122" y="326"/>
                </a:lnTo>
                <a:lnTo>
                  <a:pt x="122" y="339"/>
                </a:lnTo>
                <a:lnTo>
                  <a:pt x="122" y="353"/>
                </a:lnTo>
                <a:lnTo>
                  <a:pt x="122" y="360"/>
                </a:lnTo>
                <a:lnTo>
                  <a:pt x="122" y="346"/>
                </a:lnTo>
                <a:lnTo>
                  <a:pt x="122" y="332"/>
                </a:lnTo>
                <a:lnTo>
                  <a:pt x="122" y="312"/>
                </a:lnTo>
                <a:lnTo>
                  <a:pt x="122" y="285"/>
                </a:lnTo>
                <a:lnTo>
                  <a:pt x="122" y="265"/>
                </a:lnTo>
                <a:lnTo>
                  <a:pt x="122" y="271"/>
                </a:lnTo>
                <a:lnTo>
                  <a:pt x="122" y="312"/>
                </a:lnTo>
                <a:lnTo>
                  <a:pt x="122" y="373"/>
                </a:lnTo>
                <a:lnTo>
                  <a:pt x="122" y="448"/>
                </a:lnTo>
                <a:lnTo>
                  <a:pt x="122" y="516"/>
                </a:lnTo>
                <a:lnTo>
                  <a:pt x="122" y="549"/>
                </a:lnTo>
                <a:lnTo>
                  <a:pt x="129" y="536"/>
                </a:lnTo>
                <a:lnTo>
                  <a:pt x="129" y="468"/>
                </a:lnTo>
                <a:lnTo>
                  <a:pt x="129" y="360"/>
                </a:lnTo>
                <a:lnTo>
                  <a:pt x="129" y="251"/>
                </a:lnTo>
                <a:lnTo>
                  <a:pt x="129" y="183"/>
                </a:lnTo>
                <a:lnTo>
                  <a:pt x="129" y="163"/>
                </a:lnTo>
                <a:lnTo>
                  <a:pt x="129" y="183"/>
                </a:lnTo>
                <a:lnTo>
                  <a:pt x="129" y="224"/>
                </a:lnTo>
                <a:lnTo>
                  <a:pt x="129" y="271"/>
                </a:lnTo>
                <a:lnTo>
                  <a:pt x="129" y="319"/>
                </a:lnTo>
                <a:lnTo>
                  <a:pt x="129" y="353"/>
                </a:lnTo>
                <a:lnTo>
                  <a:pt x="129" y="366"/>
                </a:lnTo>
                <a:lnTo>
                  <a:pt x="129" y="346"/>
                </a:lnTo>
                <a:lnTo>
                  <a:pt x="129" y="326"/>
                </a:lnTo>
                <a:lnTo>
                  <a:pt x="129" y="298"/>
                </a:lnTo>
                <a:lnTo>
                  <a:pt x="129" y="285"/>
                </a:lnTo>
                <a:lnTo>
                  <a:pt x="129" y="292"/>
                </a:lnTo>
                <a:lnTo>
                  <a:pt x="129" y="312"/>
                </a:lnTo>
                <a:lnTo>
                  <a:pt x="129" y="346"/>
                </a:lnTo>
                <a:lnTo>
                  <a:pt x="129" y="380"/>
                </a:lnTo>
                <a:lnTo>
                  <a:pt x="129" y="387"/>
                </a:lnTo>
                <a:lnTo>
                  <a:pt x="129" y="380"/>
                </a:lnTo>
                <a:lnTo>
                  <a:pt x="129" y="387"/>
                </a:lnTo>
                <a:lnTo>
                  <a:pt x="129" y="373"/>
                </a:lnTo>
                <a:lnTo>
                  <a:pt x="129" y="346"/>
                </a:lnTo>
                <a:lnTo>
                  <a:pt x="129" y="298"/>
                </a:lnTo>
                <a:lnTo>
                  <a:pt x="129" y="251"/>
                </a:lnTo>
                <a:lnTo>
                  <a:pt x="129" y="217"/>
                </a:lnTo>
                <a:lnTo>
                  <a:pt x="129" y="210"/>
                </a:lnTo>
                <a:lnTo>
                  <a:pt x="129" y="231"/>
                </a:lnTo>
                <a:lnTo>
                  <a:pt x="129" y="251"/>
                </a:lnTo>
                <a:lnTo>
                  <a:pt x="129" y="271"/>
                </a:lnTo>
                <a:lnTo>
                  <a:pt x="129" y="285"/>
                </a:lnTo>
                <a:lnTo>
                  <a:pt x="129" y="298"/>
                </a:lnTo>
                <a:lnTo>
                  <a:pt x="129" y="312"/>
                </a:lnTo>
                <a:lnTo>
                  <a:pt x="129" y="319"/>
                </a:lnTo>
                <a:lnTo>
                  <a:pt x="129" y="298"/>
                </a:lnTo>
                <a:lnTo>
                  <a:pt x="129" y="258"/>
                </a:lnTo>
                <a:lnTo>
                  <a:pt x="129" y="217"/>
                </a:lnTo>
                <a:lnTo>
                  <a:pt x="129" y="190"/>
                </a:lnTo>
                <a:lnTo>
                  <a:pt x="129" y="210"/>
                </a:lnTo>
                <a:lnTo>
                  <a:pt x="129" y="265"/>
                </a:lnTo>
                <a:lnTo>
                  <a:pt x="129" y="326"/>
                </a:lnTo>
                <a:lnTo>
                  <a:pt x="129" y="387"/>
                </a:lnTo>
                <a:lnTo>
                  <a:pt x="129" y="448"/>
                </a:lnTo>
                <a:lnTo>
                  <a:pt x="129" y="482"/>
                </a:lnTo>
                <a:lnTo>
                  <a:pt x="129" y="488"/>
                </a:lnTo>
                <a:lnTo>
                  <a:pt x="129" y="461"/>
                </a:lnTo>
                <a:lnTo>
                  <a:pt x="136" y="400"/>
                </a:lnTo>
                <a:lnTo>
                  <a:pt x="136" y="326"/>
                </a:lnTo>
                <a:lnTo>
                  <a:pt x="136" y="265"/>
                </a:lnTo>
                <a:lnTo>
                  <a:pt x="136" y="237"/>
                </a:lnTo>
                <a:lnTo>
                  <a:pt x="136" y="251"/>
                </a:lnTo>
                <a:lnTo>
                  <a:pt x="136" y="292"/>
                </a:lnTo>
                <a:lnTo>
                  <a:pt x="136" y="339"/>
                </a:lnTo>
                <a:lnTo>
                  <a:pt x="136" y="387"/>
                </a:lnTo>
                <a:lnTo>
                  <a:pt x="136" y="427"/>
                </a:lnTo>
                <a:lnTo>
                  <a:pt x="136" y="461"/>
                </a:lnTo>
                <a:lnTo>
                  <a:pt x="136" y="475"/>
                </a:lnTo>
                <a:lnTo>
                  <a:pt x="136" y="461"/>
                </a:lnTo>
                <a:lnTo>
                  <a:pt x="136" y="421"/>
                </a:lnTo>
                <a:lnTo>
                  <a:pt x="136" y="380"/>
                </a:lnTo>
                <a:lnTo>
                  <a:pt x="136" y="339"/>
                </a:lnTo>
                <a:lnTo>
                  <a:pt x="136" y="312"/>
                </a:lnTo>
                <a:lnTo>
                  <a:pt x="136" y="305"/>
                </a:lnTo>
                <a:lnTo>
                  <a:pt x="136" y="292"/>
                </a:lnTo>
                <a:lnTo>
                  <a:pt x="136" y="285"/>
                </a:lnTo>
                <a:lnTo>
                  <a:pt x="136" y="278"/>
                </a:lnTo>
                <a:lnTo>
                  <a:pt x="136" y="292"/>
                </a:lnTo>
                <a:lnTo>
                  <a:pt x="136" y="312"/>
                </a:lnTo>
                <a:lnTo>
                  <a:pt x="136" y="332"/>
                </a:lnTo>
                <a:lnTo>
                  <a:pt x="136" y="339"/>
                </a:lnTo>
                <a:lnTo>
                  <a:pt x="136" y="319"/>
                </a:lnTo>
                <a:lnTo>
                  <a:pt x="136" y="292"/>
                </a:lnTo>
                <a:lnTo>
                  <a:pt x="136" y="251"/>
                </a:lnTo>
                <a:lnTo>
                  <a:pt x="136" y="204"/>
                </a:lnTo>
                <a:lnTo>
                  <a:pt x="136" y="156"/>
                </a:lnTo>
                <a:lnTo>
                  <a:pt x="136" y="142"/>
                </a:lnTo>
                <a:lnTo>
                  <a:pt x="136" y="163"/>
                </a:lnTo>
                <a:lnTo>
                  <a:pt x="136" y="217"/>
                </a:lnTo>
                <a:lnTo>
                  <a:pt x="136" y="285"/>
                </a:lnTo>
                <a:lnTo>
                  <a:pt x="136" y="360"/>
                </a:lnTo>
                <a:lnTo>
                  <a:pt x="136" y="414"/>
                </a:lnTo>
                <a:lnTo>
                  <a:pt x="136" y="441"/>
                </a:lnTo>
                <a:lnTo>
                  <a:pt x="136" y="421"/>
                </a:lnTo>
                <a:lnTo>
                  <a:pt x="136" y="387"/>
                </a:lnTo>
                <a:lnTo>
                  <a:pt x="136" y="346"/>
                </a:lnTo>
                <a:lnTo>
                  <a:pt x="136" y="305"/>
                </a:lnTo>
                <a:lnTo>
                  <a:pt x="136" y="265"/>
                </a:lnTo>
                <a:lnTo>
                  <a:pt x="136" y="231"/>
                </a:lnTo>
                <a:lnTo>
                  <a:pt x="136" y="251"/>
                </a:lnTo>
                <a:lnTo>
                  <a:pt x="136" y="285"/>
                </a:lnTo>
                <a:lnTo>
                  <a:pt x="136" y="332"/>
                </a:lnTo>
                <a:lnTo>
                  <a:pt x="136" y="366"/>
                </a:lnTo>
                <a:lnTo>
                  <a:pt x="136" y="393"/>
                </a:lnTo>
                <a:lnTo>
                  <a:pt x="136" y="400"/>
                </a:lnTo>
                <a:lnTo>
                  <a:pt x="136" y="393"/>
                </a:lnTo>
                <a:lnTo>
                  <a:pt x="143" y="380"/>
                </a:lnTo>
                <a:lnTo>
                  <a:pt x="143" y="373"/>
                </a:lnTo>
                <a:lnTo>
                  <a:pt x="143" y="360"/>
                </a:lnTo>
                <a:lnTo>
                  <a:pt x="143" y="346"/>
                </a:lnTo>
                <a:lnTo>
                  <a:pt x="143" y="305"/>
                </a:lnTo>
                <a:lnTo>
                  <a:pt x="143" y="258"/>
                </a:lnTo>
                <a:lnTo>
                  <a:pt x="143" y="224"/>
                </a:lnTo>
                <a:lnTo>
                  <a:pt x="143" y="204"/>
                </a:lnTo>
                <a:lnTo>
                  <a:pt x="143" y="217"/>
                </a:lnTo>
                <a:lnTo>
                  <a:pt x="143" y="237"/>
                </a:lnTo>
                <a:lnTo>
                  <a:pt x="143" y="278"/>
                </a:lnTo>
                <a:lnTo>
                  <a:pt x="143" y="346"/>
                </a:lnTo>
                <a:lnTo>
                  <a:pt x="143" y="427"/>
                </a:lnTo>
                <a:lnTo>
                  <a:pt x="143" y="509"/>
                </a:lnTo>
                <a:lnTo>
                  <a:pt x="143" y="556"/>
                </a:lnTo>
                <a:lnTo>
                  <a:pt x="143" y="549"/>
                </a:lnTo>
                <a:lnTo>
                  <a:pt x="143" y="502"/>
                </a:lnTo>
                <a:lnTo>
                  <a:pt x="143" y="434"/>
                </a:lnTo>
                <a:lnTo>
                  <a:pt x="143" y="380"/>
                </a:lnTo>
                <a:lnTo>
                  <a:pt x="143" y="346"/>
                </a:lnTo>
                <a:lnTo>
                  <a:pt x="143" y="312"/>
                </a:lnTo>
                <a:lnTo>
                  <a:pt x="143" y="292"/>
                </a:lnTo>
                <a:lnTo>
                  <a:pt x="143" y="285"/>
                </a:lnTo>
                <a:lnTo>
                  <a:pt x="143" y="298"/>
                </a:lnTo>
                <a:lnTo>
                  <a:pt x="143" y="305"/>
                </a:lnTo>
                <a:lnTo>
                  <a:pt x="143" y="292"/>
                </a:lnTo>
                <a:lnTo>
                  <a:pt x="143" y="251"/>
                </a:lnTo>
                <a:lnTo>
                  <a:pt x="143" y="197"/>
                </a:lnTo>
                <a:lnTo>
                  <a:pt x="143" y="170"/>
                </a:lnTo>
                <a:lnTo>
                  <a:pt x="143" y="176"/>
                </a:lnTo>
                <a:lnTo>
                  <a:pt x="143" y="210"/>
                </a:lnTo>
                <a:lnTo>
                  <a:pt x="143" y="251"/>
                </a:lnTo>
                <a:lnTo>
                  <a:pt x="143" y="292"/>
                </a:lnTo>
                <a:lnTo>
                  <a:pt x="143" y="319"/>
                </a:lnTo>
                <a:lnTo>
                  <a:pt x="143" y="353"/>
                </a:lnTo>
                <a:lnTo>
                  <a:pt x="143" y="360"/>
                </a:lnTo>
                <a:lnTo>
                  <a:pt x="143" y="332"/>
                </a:lnTo>
                <a:lnTo>
                  <a:pt x="143" y="278"/>
                </a:lnTo>
                <a:lnTo>
                  <a:pt x="143" y="224"/>
                </a:lnTo>
                <a:lnTo>
                  <a:pt x="143" y="190"/>
                </a:lnTo>
                <a:lnTo>
                  <a:pt x="143" y="231"/>
                </a:lnTo>
                <a:lnTo>
                  <a:pt x="143" y="292"/>
                </a:lnTo>
                <a:lnTo>
                  <a:pt x="143" y="360"/>
                </a:lnTo>
                <a:lnTo>
                  <a:pt x="143" y="414"/>
                </a:lnTo>
                <a:lnTo>
                  <a:pt x="143" y="448"/>
                </a:lnTo>
                <a:lnTo>
                  <a:pt x="143" y="427"/>
                </a:lnTo>
                <a:lnTo>
                  <a:pt x="143" y="400"/>
                </a:lnTo>
                <a:lnTo>
                  <a:pt x="143" y="393"/>
                </a:lnTo>
                <a:lnTo>
                  <a:pt x="143" y="414"/>
                </a:lnTo>
                <a:lnTo>
                  <a:pt x="150" y="454"/>
                </a:lnTo>
                <a:lnTo>
                  <a:pt x="150" y="488"/>
                </a:lnTo>
                <a:lnTo>
                  <a:pt x="150" y="454"/>
                </a:lnTo>
                <a:lnTo>
                  <a:pt x="150" y="387"/>
                </a:lnTo>
                <a:lnTo>
                  <a:pt x="150" y="312"/>
                </a:lnTo>
                <a:lnTo>
                  <a:pt x="150" y="271"/>
                </a:lnTo>
                <a:lnTo>
                  <a:pt x="150" y="265"/>
                </a:lnTo>
                <a:lnTo>
                  <a:pt x="150" y="258"/>
                </a:lnTo>
                <a:lnTo>
                  <a:pt x="150" y="231"/>
                </a:lnTo>
                <a:lnTo>
                  <a:pt x="150" y="190"/>
                </a:lnTo>
                <a:lnTo>
                  <a:pt x="150" y="170"/>
                </a:lnTo>
                <a:lnTo>
                  <a:pt x="150" y="190"/>
                </a:lnTo>
                <a:lnTo>
                  <a:pt x="150" y="244"/>
                </a:lnTo>
                <a:lnTo>
                  <a:pt x="150" y="305"/>
                </a:lnTo>
                <a:lnTo>
                  <a:pt x="150" y="332"/>
                </a:lnTo>
                <a:lnTo>
                  <a:pt x="150" y="312"/>
                </a:lnTo>
                <a:lnTo>
                  <a:pt x="150" y="298"/>
                </a:lnTo>
                <a:lnTo>
                  <a:pt x="150" y="305"/>
                </a:lnTo>
                <a:lnTo>
                  <a:pt x="150" y="339"/>
                </a:lnTo>
                <a:lnTo>
                  <a:pt x="150" y="366"/>
                </a:lnTo>
                <a:lnTo>
                  <a:pt x="150" y="373"/>
                </a:lnTo>
                <a:lnTo>
                  <a:pt x="150" y="339"/>
                </a:lnTo>
                <a:lnTo>
                  <a:pt x="150" y="278"/>
                </a:lnTo>
                <a:lnTo>
                  <a:pt x="150" y="204"/>
                </a:lnTo>
                <a:lnTo>
                  <a:pt x="150" y="156"/>
                </a:lnTo>
                <a:lnTo>
                  <a:pt x="150" y="210"/>
                </a:lnTo>
                <a:lnTo>
                  <a:pt x="150" y="305"/>
                </a:lnTo>
                <a:lnTo>
                  <a:pt x="150" y="407"/>
                </a:lnTo>
                <a:lnTo>
                  <a:pt x="150" y="495"/>
                </a:lnTo>
                <a:lnTo>
                  <a:pt x="150" y="543"/>
                </a:lnTo>
                <a:lnTo>
                  <a:pt x="150" y="529"/>
                </a:lnTo>
                <a:lnTo>
                  <a:pt x="150" y="482"/>
                </a:lnTo>
                <a:lnTo>
                  <a:pt x="150" y="400"/>
                </a:lnTo>
                <a:lnTo>
                  <a:pt x="150" y="319"/>
                </a:lnTo>
                <a:lnTo>
                  <a:pt x="150" y="258"/>
                </a:lnTo>
                <a:lnTo>
                  <a:pt x="150" y="237"/>
                </a:lnTo>
                <a:lnTo>
                  <a:pt x="150" y="265"/>
                </a:lnTo>
                <a:lnTo>
                  <a:pt x="150" y="326"/>
                </a:lnTo>
                <a:lnTo>
                  <a:pt x="150" y="400"/>
                </a:lnTo>
                <a:lnTo>
                  <a:pt x="150" y="454"/>
                </a:lnTo>
                <a:lnTo>
                  <a:pt x="150" y="461"/>
                </a:lnTo>
                <a:lnTo>
                  <a:pt x="150" y="441"/>
                </a:lnTo>
                <a:lnTo>
                  <a:pt x="150" y="407"/>
                </a:lnTo>
                <a:lnTo>
                  <a:pt x="150" y="373"/>
                </a:lnTo>
                <a:lnTo>
                  <a:pt x="150" y="339"/>
                </a:lnTo>
                <a:lnTo>
                  <a:pt x="150" y="312"/>
                </a:lnTo>
                <a:lnTo>
                  <a:pt x="150" y="298"/>
                </a:lnTo>
                <a:lnTo>
                  <a:pt x="150" y="285"/>
                </a:lnTo>
                <a:lnTo>
                  <a:pt x="156" y="278"/>
                </a:lnTo>
                <a:lnTo>
                  <a:pt x="156" y="258"/>
                </a:lnTo>
                <a:lnTo>
                  <a:pt x="156" y="224"/>
                </a:lnTo>
                <a:lnTo>
                  <a:pt x="156" y="190"/>
                </a:lnTo>
                <a:lnTo>
                  <a:pt x="156" y="163"/>
                </a:lnTo>
                <a:lnTo>
                  <a:pt x="156" y="149"/>
                </a:lnTo>
                <a:lnTo>
                  <a:pt x="156" y="170"/>
                </a:lnTo>
                <a:lnTo>
                  <a:pt x="156" y="224"/>
                </a:lnTo>
                <a:lnTo>
                  <a:pt x="156" y="305"/>
                </a:lnTo>
                <a:lnTo>
                  <a:pt x="156" y="387"/>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8" name="Freeform 72"/>
          <p:cNvSpPr>
            <a:spLocks/>
          </p:cNvSpPr>
          <p:nvPr/>
        </p:nvSpPr>
        <p:spPr bwMode="auto">
          <a:xfrm>
            <a:off x="6764338" y="1784351"/>
            <a:ext cx="479425" cy="1074738"/>
          </a:xfrm>
          <a:custGeom>
            <a:avLst/>
            <a:gdLst>
              <a:gd name="T0" fmla="*/ 0 w 170"/>
              <a:gd name="T1" fmla="*/ 203 h 549"/>
              <a:gd name="T2" fmla="*/ 7 w 170"/>
              <a:gd name="T3" fmla="*/ 149 h 549"/>
              <a:gd name="T4" fmla="*/ 7 w 170"/>
              <a:gd name="T5" fmla="*/ 14 h 549"/>
              <a:gd name="T6" fmla="*/ 7 w 170"/>
              <a:gd name="T7" fmla="*/ 231 h 549"/>
              <a:gd name="T8" fmla="*/ 14 w 170"/>
              <a:gd name="T9" fmla="*/ 285 h 549"/>
              <a:gd name="T10" fmla="*/ 14 w 170"/>
              <a:gd name="T11" fmla="*/ 190 h 549"/>
              <a:gd name="T12" fmla="*/ 14 w 170"/>
              <a:gd name="T13" fmla="*/ 136 h 549"/>
              <a:gd name="T14" fmla="*/ 21 w 170"/>
              <a:gd name="T15" fmla="*/ 95 h 549"/>
              <a:gd name="T16" fmla="*/ 21 w 170"/>
              <a:gd name="T17" fmla="*/ 278 h 549"/>
              <a:gd name="T18" fmla="*/ 21 w 170"/>
              <a:gd name="T19" fmla="*/ 149 h 549"/>
              <a:gd name="T20" fmla="*/ 28 w 170"/>
              <a:gd name="T21" fmla="*/ 197 h 549"/>
              <a:gd name="T22" fmla="*/ 28 w 170"/>
              <a:gd name="T23" fmla="*/ 170 h 549"/>
              <a:gd name="T24" fmla="*/ 34 w 170"/>
              <a:gd name="T25" fmla="*/ 278 h 549"/>
              <a:gd name="T26" fmla="*/ 34 w 170"/>
              <a:gd name="T27" fmla="*/ 197 h 549"/>
              <a:gd name="T28" fmla="*/ 41 w 170"/>
              <a:gd name="T29" fmla="*/ 231 h 549"/>
              <a:gd name="T30" fmla="*/ 41 w 170"/>
              <a:gd name="T31" fmla="*/ 244 h 549"/>
              <a:gd name="T32" fmla="*/ 48 w 170"/>
              <a:gd name="T33" fmla="*/ 339 h 549"/>
              <a:gd name="T34" fmla="*/ 48 w 170"/>
              <a:gd name="T35" fmla="*/ 190 h 549"/>
              <a:gd name="T36" fmla="*/ 48 w 170"/>
              <a:gd name="T37" fmla="*/ 210 h 549"/>
              <a:gd name="T38" fmla="*/ 55 w 170"/>
              <a:gd name="T39" fmla="*/ 149 h 549"/>
              <a:gd name="T40" fmla="*/ 55 w 170"/>
              <a:gd name="T41" fmla="*/ 231 h 549"/>
              <a:gd name="T42" fmla="*/ 55 w 170"/>
              <a:gd name="T43" fmla="*/ 285 h 549"/>
              <a:gd name="T44" fmla="*/ 62 w 170"/>
              <a:gd name="T45" fmla="*/ 156 h 549"/>
              <a:gd name="T46" fmla="*/ 62 w 170"/>
              <a:gd name="T47" fmla="*/ 244 h 549"/>
              <a:gd name="T48" fmla="*/ 68 w 170"/>
              <a:gd name="T49" fmla="*/ 142 h 549"/>
              <a:gd name="T50" fmla="*/ 68 w 170"/>
              <a:gd name="T51" fmla="*/ 237 h 549"/>
              <a:gd name="T52" fmla="*/ 75 w 170"/>
              <a:gd name="T53" fmla="*/ 271 h 549"/>
              <a:gd name="T54" fmla="*/ 75 w 170"/>
              <a:gd name="T55" fmla="*/ 237 h 549"/>
              <a:gd name="T56" fmla="*/ 82 w 170"/>
              <a:gd name="T57" fmla="*/ 176 h 549"/>
              <a:gd name="T58" fmla="*/ 82 w 170"/>
              <a:gd name="T59" fmla="*/ 224 h 549"/>
              <a:gd name="T60" fmla="*/ 82 w 170"/>
              <a:gd name="T61" fmla="*/ 244 h 549"/>
              <a:gd name="T62" fmla="*/ 89 w 170"/>
              <a:gd name="T63" fmla="*/ 231 h 549"/>
              <a:gd name="T64" fmla="*/ 89 w 170"/>
              <a:gd name="T65" fmla="*/ 224 h 549"/>
              <a:gd name="T66" fmla="*/ 96 w 170"/>
              <a:gd name="T67" fmla="*/ 156 h 549"/>
              <a:gd name="T68" fmla="*/ 96 w 170"/>
              <a:gd name="T69" fmla="*/ 244 h 549"/>
              <a:gd name="T70" fmla="*/ 102 w 170"/>
              <a:gd name="T71" fmla="*/ 237 h 549"/>
              <a:gd name="T72" fmla="*/ 102 w 170"/>
              <a:gd name="T73" fmla="*/ 224 h 549"/>
              <a:gd name="T74" fmla="*/ 102 w 170"/>
              <a:gd name="T75" fmla="*/ 170 h 549"/>
              <a:gd name="T76" fmla="*/ 109 w 170"/>
              <a:gd name="T77" fmla="*/ 210 h 549"/>
              <a:gd name="T78" fmla="*/ 109 w 170"/>
              <a:gd name="T79" fmla="*/ 203 h 549"/>
              <a:gd name="T80" fmla="*/ 116 w 170"/>
              <a:gd name="T81" fmla="*/ 237 h 549"/>
              <a:gd name="T82" fmla="*/ 116 w 170"/>
              <a:gd name="T83" fmla="*/ 387 h 549"/>
              <a:gd name="T84" fmla="*/ 116 w 170"/>
              <a:gd name="T85" fmla="*/ 190 h 549"/>
              <a:gd name="T86" fmla="*/ 123 w 170"/>
              <a:gd name="T87" fmla="*/ 170 h 549"/>
              <a:gd name="T88" fmla="*/ 123 w 170"/>
              <a:gd name="T89" fmla="*/ 217 h 549"/>
              <a:gd name="T90" fmla="*/ 130 w 170"/>
              <a:gd name="T91" fmla="*/ 231 h 549"/>
              <a:gd name="T92" fmla="*/ 130 w 170"/>
              <a:gd name="T93" fmla="*/ 244 h 549"/>
              <a:gd name="T94" fmla="*/ 136 w 170"/>
              <a:gd name="T95" fmla="*/ 217 h 549"/>
              <a:gd name="T96" fmla="*/ 136 w 170"/>
              <a:gd name="T97" fmla="*/ 210 h 549"/>
              <a:gd name="T98" fmla="*/ 136 w 170"/>
              <a:gd name="T99" fmla="*/ 203 h 549"/>
              <a:gd name="T100" fmla="*/ 143 w 170"/>
              <a:gd name="T101" fmla="*/ 197 h 549"/>
              <a:gd name="T102" fmla="*/ 143 w 170"/>
              <a:gd name="T103" fmla="*/ 156 h 549"/>
              <a:gd name="T104" fmla="*/ 150 w 170"/>
              <a:gd name="T105" fmla="*/ 231 h 549"/>
              <a:gd name="T106" fmla="*/ 150 w 170"/>
              <a:gd name="T107" fmla="*/ 251 h 549"/>
              <a:gd name="T108" fmla="*/ 150 w 170"/>
              <a:gd name="T109" fmla="*/ 366 h 549"/>
              <a:gd name="T110" fmla="*/ 157 w 170"/>
              <a:gd name="T111" fmla="*/ 244 h 549"/>
              <a:gd name="T112" fmla="*/ 157 w 170"/>
              <a:gd name="T113" fmla="*/ 136 h 549"/>
              <a:gd name="T114" fmla="*/ 164 w 170"/>
              <a:gd name="T115" fmla="*/ 170 h 549"/>
              <a:gd name="T116" fmla="*/ 164 w 170"/>
              <a:gd name="T117" fmla="*/ 224 h 549"/>
              <a:gd name="T118" fmla="*/ 164 w 170"/>
              <a:gd name="T119" fmla="*/ 265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549">
                <a:moveTo>
                  <a:pt x="0" y="292"/>
                </a:moveTo>
                <a:lnTo>
                  <a:pt x="0" y="353"/>
                </a:lnTo>
                <a:lnTo>
                  <a:pt x="0" y="366"/>
                </a:lnTo>
                <a:lnTo>
                  <a:pt x="0" y="332"/>
                </a:lnTo>
                <a:lnTo>
                  <a:pt x="0" y="298"/>
                </a:lnTo>
                <a:lnTo>
                  <a:pt x="0" y="285"/>
                </a:lnTo>
                <a:lnTo>
                  <a:pt x="0" y="278"/>
                </a:lnTo>
                <a:lnTo>
                  <a:pt x="0" y="265"/>
                </a:lnTo>
                <a:lnTo>
                  <a:pt x="0" y="278"/>
                </a:lnTo>
                <a:lnTo>
                  <a:pt x="0" y="285"/>
                </a:lnTo>
                <a:lnTo>
                  <a:pt x="0" y="265"/>
                </a:lnTo>
                <a:lnTo>
                  <a:pt x="0" y="231"/>
                </a:lnTo>
                <a:lnTo>
                  <a:pt x="0" y="203"/>
                </a:lnTo>
                <a:lnTo>
                  <a:pt x="0" y="197"/>
                </a:lnTo>
                <a:lnTo>
                  <a:pt x="0" y="203"/>
                </a:lnTo>
                <a:lnTo>
                  <a:pt x="0" y="197"/>
                </a:lnTo>
                <a:lnTo>
                  <a:pt x="0" y="203"/>
                </a:lnTo>
                <a:lnTo>
                  <a:pt x="0" y="210"/>
                </a:lnTo>
                <a:lnTo>
                  <a:pt x="0" y="231"/>
                </a:lnTo>
                <a:lnTo>
                  <a:pt x="0" y="244"/>
                </a:lnTo>
                <a:lnTo>
                  <a:pt x="0" y="237"/>
                </a:lnTo>
                <a:lnTo>
                  <a:pt x="0" y="217"/>
                </a:lnTo>
                <a:lnTo>
                  <a:pt x="0" y="197"/>
                </a:lnTo>
                <a:lnTo>
                  <a:pt x="0" y="183"/>
                </a:lnTo>
                <a:lnTo>
                  <a:pt x="0" y="190"/>
                </a:lnTo>
                <a:lnTo>
                  <a:pt x="0" y="203"/>
                </a:lnTo>
                <a:lnTo>
                  <a:pt x="0" y="224"/>
                </a:lnTo>
                <a:lnTo>
                  <a:pt x="0" y="251"/>
                </a:lnTo>
                <a:lnTo>
                  <a:pt x="0" y="278"/>
                </a:lnTo>
                <a:lnTo>
                  <a:pt x="0" y="285"/>
                </a:lnTo>
                <a:lnTo>
                  <a:pt x="0" y="271"/>
                </a:lnTo>
                <a:lnTo>
                  <a:pt x="7" y="237"/>
                </a:lnTo>
                <a:lnTo>
                  <a:pt x="7" y="197"/>
                </a:lnTo>
                <a:lnTo>
                  <a:pt x="7" y="149"/>
                </a:lnTo>
                <a:lnTo>
                  <a:pt x="7" y="88"/>
                </a:lnTo>
                <a:lnTo>
                  <a:pt x="7" y="27"/>
                </a:lnTo>
                <a:lnTo>
                  <a:pt x="7" y="0"/>
                </a:lnTo>
                <a:lnTo>
                  <a:pt x="7" y="47"/>
                </a:lnTo>
                <a:lnTo>
                  <a:pt x="7" y="156"/>
                </a:lnTo>
                <a:lnTo>
                  <a:pt x="7" y="298"/>
                </a:lnTo>
                <a:lnTo>
                  <a:pt x="7" y="427"/>
                </a:lnTo>
                <a:lnTo>
                  <a:pt x="7" y="516"/>
                </a:lnTo>
                <a:lnTo>
                  <a:pt x="7" y="549"/>
                </a:lnTo>
                <a:lnTo>
                  <a:pt x="7" y="543"/>
                </a:lnTo>
                <a:lnTo>
                  <a:pt x="7" y="488"/>
                </a:lnTo>
                <a:lnTo>
                  <a:pt x="7" y="400"/>
                </a:lnTo>
                <a:lnTo>
                  <a:pt x="7" y="292"/>
                </a:lnTo>
                <a:lnTo>
                  <a:pt x="7" y="183"/>
                </a:lnTo>
                <a:lnTo>
                  <a:pt x="7" y="95"/>
                </a:lnTo>
                <a:lnTo>
                  <a:pt x="7" y="34"/>
                </a:lnTo>
                <a:lnTo>
                  <a:pt x="7" y="14"/>
                </a:lnTo>
                <a:lnTo>
                  <a:pt x="7" y="27"/>
                </a:lnTo>
                <a:lnTo>
                  <a:pt x="7" y="75"/>
                </a:lnTo>
                <a:lnTo>
                  <a:pt x="7" y="142"/>
                </a:lnTo>
                <a:lnTo>
                  <a:pt x="7" y="203"/>
                </a:lnTo>
                <a:lnTo>
                  <a:pt x="7" y="251"/>
                </a:lnTo>
                <a:lnTo>
                  <a:pt x="7" y="285"/>
                </a:lnTo>
                <a:lnTo>
                  <a:pt x="7" y="319"/>
                </a:lnTo>
                <a:lnTo>
                  <a:pt x="7" y="339"/>
                </a:lnTo>
                <a:lnTo>
                  <a:pt x="7" y="332"/>
                </a:lnTo>
                <a:lnTo>
                  <a:pt x="7" y="305"/>
                </a:lnTo>
                <a:lnTo>
                  <a:pt x="7" y="271"/>
                </a:lnTo>
                <a:lnTo>
                  <a:pt x="7" y="244"/>
                </a:lnTo>
                <a:lnTo>
                  <a:pt x="7" y="231"/>
                </a:lnTo>
                <a:lnTo>
                  <a:pt x="7" y="217"/>
                </a:lnTo>
                <a:lnTo>
                  <a:pt x="7" y="203"/>
                </a:lnTo>
                <a:lnTo>
                  <a:pt x="7" y="217"/>
                </a:lnTo>
                <a:lnTo>
                  <a:pt x="7" y="231"/>
                </a:lnTo>
                <a:lnTo>
                  <a:pt x="7" y="217"/>
                </a:lnTo>
                <a:lnTo>
                  <a:pt x="7" y="210"/>
                </a:lnTo>
                <a:lnTo>
                  <a:pt x="7" y="197"/>
                </a:lnTo>
                <a:lnTo>
                  <a:pt x="7" y="190"/>
                </a:lnTo>
                <a:lnTo>
                  <a:pt x="7" y="183"/>
                </a:lnTo>
                <a:lnTo>
                  <a:pt x="7" y="190"/>
                </a:lnTo>
                <a:lnTo>
                  <a:pt x="7" y="203"/>
                </a:lnTo>
                <a:lnTo>
                  <a:pt x="7" y="197"/>
                </a:lnTo>
                <a:lnTo>
                  <a:pt x="7" y="190"/>
                </a:lnTo>
                <a:lnTo>
                  <a:pt x="14" y="183"/>
                </a:lnTo>
                <a:lnTo>
                  <a:pt x="14" y="197"/>
                </a:lnTo>
                <a:lnTo>
                  <a:pt x="14" y="224"/>
                </a:lnTo>
                <a:lnTo>
                  <a:pt x="14" y="258"/>
                </a:lnTo>
                <a:lnTo>
                  <a:pt x="14" y="298"/>
                </a:lnTo>
                <a:lnTo>
                  <a:pt x="14" y="312"/>
                </a:lnTo>
                <a:lnTo>
                  <a:pt x="14" y="305"/>
                </a:lnTo>
                <a:lnTo>
                  <a:pt x="14" y="285"/>
                </a:lnTo>
                <a:lnTo>
                  <a:pt x="14" y="258"/>
                </a:lnTo>
                <a:lnTo>
                  <a:pt x="14" y="237"/>
                </a:lnTo>
                <a:lnTo>
                  <a:pt x="14" y="251"/>
                </a:lnTo>
                <a:lnTo>
                  <a:pt x="14" y="265"/>
                </a:lnTo>
                <a:lnTo>
                  <a:pt x="14" y="278"/>
                </a:lnTo>
                <a:lnTo>
                  <a:pt x="14" y="271"/>
                </a:lnTo>
                <a:lnTo>
                  <a:pt x="14" y="265"/>
                </a:lnTo>
                <a:lnTo>
                  <a:pt x="14" y="258"/>
                </a:lnTo>
                <a:lnTo>
                  <a:pt x="14" y="244"/>
                </a:lnTo>
                <a:lnTo>
                  <a:pt x="14" y="224"/>
                </a:lnTo>
                <a:lnTo>
                  <a:pt x="14" y="203"/>
                </a:lnTo>
                <a:lnTo>
                  <a:pt x="14" y="176"/>
                </a:lnTo>
                <a:lnTo>
                  <a:pt x="14" y="163"/>
                </a:lnTo>
                <a:lnTo>
                  <a:pt x="14" y="156"/>
                </a:lnTo>
                <a:lnTo>
                  <a:pt x="14" y="163"/>
                </a:lnTo>
                <a:lnTo>
                  <a:pt x="14" y="176"/>
                </a:lnTo>
                <a:lnTo>
                  <a:pt x="14" y="190"/>
                </a:lnTo>
                <a:lnTo>
                  <a:pt x="14" y="197"/>
                </a:lnTo>
                <a:lnTo>
                  <a:pt x="14" y="190"/>
                </a:lnTo>
                <a:lnTo>
                  <a:pt x="14" y="183"/>
                </a:lnTo>
                <a:lnTo>
                  <a:pt x="14" y="170"/>
                </a:lnTo>
                <a:lnTo>
                  <a:pt x="14" y="149"/>
                </a:lnTo>
                <a:lnTo>
                  <a:pt x="14" y="129"/>
                </a:lnTo>
                <a:lnTo>
                  <a:pt x="14" y="163"/>
                </a:lnTo>
                <a:lnTo>
                  <a:pt x="14" y="224"/>
                </a:lnTo>
                <a:lnTo>
                  <a:pt x="14" y="278"/>
                </a:lnTo>
                <a:lnTo>
                  <a:pt x="14" y="305"/>
                </a:lnTo>
                <a:lnTo>
                  <a:pt x="14" y="319"/>
                </a:lnTo>
                <a:lnTo>
                  <a:pt x="14" y="298"/>
                </a:lnTo>
                <a:lnTo>
                  <a:pt x="14" y="244"/>
                </a:lnTo>
                <a:lnTo>
                  <a:pt x="14" y="170"/>
                </a:lnTo>
                <a:lnTo>
                  <a:pt x="14" y="102"/>
                </a:lnTo>
                <a:lnTo>
                  <a:pt x="14" y="88"/>
                </a:lnTo>
                <a:lnTo>
                  <a:pt x="14" y="136"/>
                </a:lnTo>
                <a:lnTo>
                  <a:pt x="14" y="210"/>
                </a:lnTo>
                <a:lnTo>
                  <a:pt x="14" y="285"/>
                </a:lnTo>
                <a:lnTo>
                  <a:pt x="14" y="346"/>
                </a:lnTo>
                <a:lnTo>
                  <a:pt x="21" y="400"/>
                </a:lnTo>
                <a:lnTo>
                  <a:pt x="21" y="454"/>
                </a:lnTo>
                <a:lnTo>
                  <a:pt x="21" y="495"/>
                </a:lnTo>
                <a:lnTo>
                  <a:pt x="21" y="502"/>
                </a:lnTo>
                <a:lnTo>
                  <a:pt x="21" y="475"/>
                </a:lnTo>
                <a:lnTo>
                  <a:pt x="21" y="414"/>
                </a:lnTo>
                <a:lnTo>
                  <a:pt x="21" y="339"/>
                </a:lnTo>
                <a:lnTo>
                  <a:pt x="21" y="258"/>
                </a:lnTo>
                <a:lnTo>
                  <a:pt x="21" y="176"/>
                </a:lnTo>
                <a:lnTo>
                  <a:pt x="21" y="109"/>
                </a:lnTo>
                <a:lnTo>
                  <a:pt x="21" y="61"/>
                </a:lnTo>
                <a:lnTo>
                  <a:pt x="21" y="47"/>
                </a:lnTo>
                <a:lnTo>
                  <a:pt x="21" y="61"/>
                </a:lnTo>
                <a:lnTo>
                  <a:pt x="21" y="95"/>
                </a:lnTo>
                <a:lnTo>
                  <a:pt x="21" y="136"/>
                </a:lnTo>
                <a:lnTo>
                  <a:pt x="21" y="163"/>
                </a:lnTo>
                <a:lnTo>
                  <a:pt x="21" y="176"/>
                </a:lnTo>
                <a:lnTo>
                  <a:pt x="21" y="170"/>
                </a:lnTo>
                <a:lnTo>
                  <a:pt x="21" y="163"/>
                </a:lnTo>
                <a:lnTo>
                  <a:pt x="21" y="142"/>
                </a:lnTo>
                <a:lnTo>
                  <a:pt x="21" y="122"/>
                </a:lnTo>
                <a:lnTo>
                  <a:pt x="21" y="149"/>
                </a:lnTo>
                <a:lnTo>
                  <a:pt x="21" y="203"/>
                </a:lnTo>
                <a:lnTo>
                  <a:pt x="21" y="271"/>
                </a:lnTo>
                <a:lnTo>
                  <a:pt x="21" y="326"/>
                </a:lnTo>
                <a:lnTo>
                  <a:pt x="21" y="346"/>
                </a:lnTo>
                <a:lnTo>
                  <a:pt x="21" y="339"/>
                </a:lnTo>
                <a:lnTo>
                  <a:pt x="21" y="319"/>
                </a:lnTo>
                <a:lnTo>
                  <a:pt x="21" y="298"/>
                </a:lnTo>
                <a:lnTo>
                  <a:pt x="21" y="285"/>
                </a:lnTo>
                <a:lnTo>
                  <a:pt x="21" y="278"/>
                </a:lnTo>
                <a:lnTo>
                  <a:pt x="21" y="285"/>
                </a:lnTo>
                <a:lnTo>
                  <a:pt x="21" y="278"/>
                </a:lnTo>
                <a:lnTo>
                  <a:pt x="21" y="271"/>
                </a:lnTo>
                <a:lnTo>
                  <a:pt x="21" y="258"/>
                </a:lnTo>
                <a:lnTo>
                  <a:pt x="21" y="244"/>
                </a:lnTo>
                <a:lnTo>
                  <a:pt x="21" y="231"/>
                </a:lnTo>
                <a:lnTo>
                  <a:pt x="21" y="217"/>
                </a:lnTo>
                <a:lnTo>
                  <a:pt x="21" y="203"/>
                </a:lnTo>
                <a:lnTo>
                  <a:pt x="21" y="197"/>
                </a:lnTo>
                <a:lnTo>
                  <a:pt x="21" y="203"/>
                </a:lnTo>
                <a:lnTo>
                  <a:pt x="21" y="217"/>
                </a:lnTo>
                <a:lnTo>
                  <a:pt x="21" y="224"/>
                </a:lnTo>
                <a:lnTo>
                  <a:pt x="21" y="217"/>
                </a:lnTo>
                <a:lnTo>
                  <a:pt x="21" y="203"/>
                </a:lnTo>
                <a:lnTo>
                  <a:pt x="21" y="176"/>
                </a:lnTo>
                <a:lnTo>
                  <a:pt x="21" y="163"/>
                </a:lnTo>
                <a:lnTo>
                  <a:pt x="21" y="149"/>
                </a:lnTo>
                <a:lnTo>
                  <a:pt x="21" y="156"/>
                </a:lnTo>
                <a:lnTo>
                  <a:pt x="28" y="170"/>
                </a:lnTo>
                <a:lnTo>
                  <a:pt x="28" y="190"/>
                </a:lnTo>
                <a:lnTo>
                  <a:pt x="28" y="210"/>
                </a:lnTo>
                <a:lnTo>
                  <a:pt x="28" y="237"/>
                </a:lnTo>
                <a:lnTo>
                  <a:pt x="28" y="251"/>
                </a:lnTo>
                <a:lnTo>
                  <a:pt x="28" y="258"/>
                </a:lnTo>
                <a:lnTo>
                  <a:pt x="28" y="265"/>
                </a:lnTo>
                <a:lnTo>
                  <a:pt x="28" y="271"/>
                </a:lnTo>
                <a:lnTo>
                  <a:pt x="28" y="258"/>
                </a:lnTo>
                <a:lnTo>
                  <a:pt x="28" y="244"/>
                </a:lnTo>
                <a:lnTo>
                  <a:pt x="28" y="231"/>
                </a:lnTo>
                <a:lnTo>
                  <a:pt x="28" y="217"/>
                </a:lnTo>
                <a:lnTo>
                  <a:pt x="28" y="210"/>
                </a:lnTo>
                <a:lnTo>
                  <a:pt x="28" y="197"/>
                </a:lnTo>
                <a:lnTo>
                  <a:pt x="28" y="190"/>
                </a:lnTo>
                <a:lnTo>
                  <a:pt x="28" y="197"/>
                </a:lnTo>
                <a:lnTo>
                  <a:pt x="28" y="217"/>
                </a:lnTo>
                <a:lnTo>
                  <a:pt x="28" y="244"/>
                </a:lnTo>
                <a:lnTo>
                  <a:pt x="28" y="271"/>
                </a:lnTo>
                <a:lnTo>
                  <a:pt x="28" y="285"/>
                </a:lnTo>
                <a:lnTo>
                  <a:pt x="28" y="298"/>
                </a:lnTo>
                <a:lnTo>
                  <a:pt x="28" y="305"/>
                </a:lnTo>
                <a:lnTo>
                  <a:pt x="28" y="298"/>
                </a:lnTo>
                <a:lnTo>
                  <a:pt x="28" y="285"/>
                </a:lnTo>
                <a:lnTo>
                  <a:pt x="28" y="258"/>
                </a:lnTo>
                <a:lnTo>
                  <a:pt x="28" y="237"/>
                </a:lnTo>
                <a:lnTo>
                  <a:pt x="28" y="224"/>
                </a:lnTo>
                <a:lnTo>
                  <a:pt x="28" y="210"/>
                </a:lnTo>
                <a:lnTo>
                  <a:pt x="28" y="203"/>
                </a:lnTo>
                <a:lnTo>
                  <a:pt x="28" y="190"/>
                </a:lnTo>
                <a:lnTo>
                  <a:pt x="28" y="170"/>
                </a:lnTo>
                <a:lnTo>
                  <a:pt x="28" y="163"/>
                </a:lnTo>
                <a:lnTo>
                  <a:pt x="28" y="170"/>
                </a:lnTo>
                <a:lnTo>
                  <a:pt x="28" y="163"/>
                </a:lnTo>
                <a:lnTo>
                  <a:pt x="28" y="142"/>
                </a:lnTo>
                <a:lnTo>
                  <a:pt x="28" y="109"/>
                </a:lnTo>
                <a:lnTo>
                  <a:pt x="28" y="88"/>
                </a:lnTo>
                <a:lnTo>
                  <a:pt x="28" y="102"/>
                </a:lnTo>
                <a:lnTo>
                  <a:pt x="34" y="136"/>
                </a:lnTo>
                <a:lnTo>
                  <a:pt x="34" y="197"/>
                </a:lnTo>
                <a:lnTo>
                  <a:pt x="34" y="265"/>
                </a:lnTo>
                <a:lnTo>
                  <a:pt x="34" y="326"/>
                </a:lnTo>
                <a:lnTo>
                  <a:pt x="34" y="380"/>
                </a:lnTo>
                <a:lnTo>
                  <a:pt x="34" y="400"/>
                </a:lnTo>
                <a:lnTo>
                  <a:pt x="34" y="380"/>
                </a:lnTo>
                <a:lnTo>
                  <a:pt x="34" y="339"/>
                </a:lnTo>
                <a:lnTo>
                  <a:pt x="34" y="292"/>
                </a:lnTo>
                <a:lnTo>
                  <a:pt x="34" y="271"/>
                </a:lnTo>
                <a:lnTo>
                  <a:pt x="34" y="285"/>
                </a:lnTo>
                <a:lnTo>
                  <a:pt x="34" y="278"/>
                </a:lnTo>
                <a:lnTo>
                  <a:pt x="34" y="271"/>
                </a:lnTo>
                <a:lnTo>
                  <a:pt x="34" y="265"/>
                </a:lnTo>
                <a:lnTo>
                  <a:pt x="34" y="271"/>
                </a:lnTo>
                <a:lnTo>
                  <a:pt x="34" y="285"/>
                </a:lnTo>
                <a:lnTo>
                  <a:pt x="34" y="265"/>
                </a:lnTo>
                <a:lnTo>
                  <a:pt x="34" y="231"/>
                </a:lnTo>
                <a:lnTo>
                  <a:pt x="34" y="190"/>
                </a:lnTo>
                <a:lnTo>
                  <a:pt x="34" y="163"/>
                </a:lnTo>
                <a:lnTo>
                  <a:pt x="34" y="149"/>
                </a:lnTo>
                <a:lnTo>
                  <a:pt x="34" y="142"/>
                </a:lnTo>
                <a:lnTo>
                  <a:pt x="34" y="149"/>
                </a:lnTo>
                <a:lnTo>
                  <a:pt x="34" y="156"/>
                </a:lnTo>
                <a:lnTo>
                  <a:pt x="34" y="163"/>
                </a:lnTo>
                <a:lnTo>
                  <a:pt x="34" y="156"/>
                </a:lnTo>
                <a:lnTo>
                  <a:pt x="34" y="170"/>
                </a:lnTo>
                <a:lnTo>
                  <a:pt x="34" y="176"/>
                </a:lnTo>
                <a:lnTo>
                  <a:pt x="34" y="197"/>
                </a:lnTo>
                <a:lnTo>
                  <a:pt x="34" y="210"/>
                </a:lnTo>
                <a:lnTo>
                  <a:pt x="34" y="224"/>
                </a:lnTo>
                <a:lnTo>
                  <a:pt x="34" y="244"/>
                </a:lnTo>
                <a:lnTo>
                  <a:pt x="34" y="265"/>
                </a:lnTo>
                <a:lnTo>
                  <a:pt x="34" y="271"/>
                </a:lnTo>
                <a:lnTo>
                  <a:pt x="34" y="265"/>
                </a:lnTo>
                <a:lnTo>
                  <a:pt x="34" y="258"/>
                </a:lnTo>
                <a:lnTo>
                  <a:pt x="34" y="244"/>
                </a:lnTo>
                <a:lnTo>
                  <a:pt x="34" y="237"/>
                </a:lnTo>
                <a:lnTo>
                  <a:pt x="34" y="231"/>
                </a:lnTo>
                <a:lnTo>
                  <a:pt x="34" y="237"/>
                </a:lnTo>
                <a:lnTo>
                  <a:pt x="34" y="251"/>
                </a:lnTo>
                <a:lnTo>
                  <a:pt x="34" y="258"/>
                </a:lnTo>
                <a:lnTo>
                  <a:pt x="34" y="244"/>
                </a:lnTo>
                <a:lnTo>
                  <a:pt x="34" y="231"/>
                </a:lnTo>
                <a:lnTo>
                  <a:pt x="41" y="224"/>
                </a:lnTo>
                <a:lnTo>
                  <a:pt x="41" y="231"/>
                </a:lnTo>
                <a:lnTo>
                  <a:pt x="41" y="237"/>
                </a:lnTo>
                <a:lnTo>
                  <a:pt x="41" y="224"/>
                </a:lnTo>
                <a:lnTo>
                  <a:pt x="41" y="210"/>
                </a:lnTo>
                <a:lnTo>
                  <a:pt x="41" y="190"/>
                </a:lnTo>
                <a:lnTo>
                  <a:pt x="41" y="197"/>
                </a:lnTo>
                <a:lnTo>
                  <a:pt x="41" y="203"/>
                </a:lnTo>
                <a:lnTo>
                  <a:pt x="41" y="217"/>
                </a:lnTo>
                <a:lnTo>
                  <a:pt x="41" y="224"/>
                </a:lnTo>
                <a:lnTo>
                  <a:pt x="41" y="237"/>
                </a:lnTo>
                <a:lnTo>
                  <a:pt x="41" y="258"/>
                </a:lnTo>
                <a:lnTo>
                  <a:pt x="41" y="271"/>
                </a:lnTo>
                <a:lnTo>
                  <a:pt x="41" y="278"/>
                </a:lnTo>
                <a:lnTo>
                  <a:pt x="41" y="271"/>
                </a:lnTo>
                <a:lnTo>
                  <a:pt x="41" y="265"/>
                </a:lnTo>
                <a:lnTo>
                  <a:pt x="41" y="258"/>
                </a:lnTo>
                <a:lnTo>
                  <a:pt x="41" y="251"/>
                </a:lnTo>
                <a:lnTo>
                  <a:pt x="41" y="244"/>
                </a:lnTo>
                <a:lnTo>
                  <a:pt x="41" y="237"/>
                </a:lnTo>
                <a:lnTo>
                  <a:pt x="41" y="224"/>
                </a:lnTo>
                <a:lnTo>
                  <a:pt x="41" y="203"/>
                </a:lnTo>
                <a:lnTo>
                  <a:pt x="41" y="176"/>
                </a:lnTo>
                <a:lnTo>
                  <a:pt x="41" y="156"/>
                </a:lnTo>
                <a:lnTo>
                  <a:pt x="41" y="163"/>
                </a:lnTo>
                <a:lnTo>
                  <a:pt x="41" y="170"/>
                </a:lnTo>
                <a:lnTo>
                  <a:pt x="41" y="183"/>
                </a:lnTo>
                <a:lnTo>
                  <a:pt x="41" y="197"/>
                </a:lnTo>
                <a:lnTo>
                  <a:pt x="41" y="210"/>
                </a:lnTo>
                <a:lnTo>
                  <a:pt x="41" y="231"/>
                </a:lnTo>
                <a:lnTo>
                  <a:pt x="41" y="251"/>
                </a:lnTo>
                <a:lnTo>
                  <a:pt x="41" y="285"/>
                </a:lnTo>
                <a:lnTo>
                  <a:pt x="41" y="312"/>
                </a:lnTo>
                <a:lnTo>
                  <a:pt x="41" y="326"/>
                </a:lnTo>
                <a:lnTo>
                  <a:pt x="41" y="339"/>
                </a:lnTo>
                <a:lnTo>
                  <a:pt x="48" y="339"/>
                </a:lnTo>
                <a:lnTo>
                  <a:pt x="48" y="326"/>
                </a:lnTo>
                <a:lnTo>
                  <a:pt x="48" y="312"/>
                </a:lnTo>
                <a:lnTo>
                  <a:pt x="48" y="285"/>
                </a:lnTo>
                <a:lnTo>
                  <a:pt x="48" y="244"/>
                </a:lnTo>
                <a:lnTo>
                  <a:pt x="48" y="197"/>
                </a:lnTo>
                <a:lnTo>
                  <a:pt x="48" y="156"/>
                </a:lnTo>
                <a:lnTo>
                  <a:pt x="48" y="136"/>
                </a:lnTo>
                <a:lnTo>
                  <a:pt x="48" y="156"/>
                </a:lnTo>
                <a:lnTo>
                  <a:pt x="48" y="176"/>
                </a:lnTo>
                <a:lnTo>
                  <a:pt x="48" y="197"/>
                </a:lnTo>
                <a:lnTo>
                  <a:pt x="48" y="217"/>
                </a:lnTo>
                <a:lnTo>
                  <a:pt x="48" y="224"/>
                </a:lnTo>
                <a:lnTo>
                  <a:pt x="48" y="217"/>
                </a:lnTo>
                <a:lnTo>
                  <a:pt x="48" y="203"/>
                </a:lnTo>
                <a:lnTo>
                  <a:pt x="48" y="190"/>
                </a:lnTo>
                <a:lnTo>
                  <a:pt x="48" y="183"/>
                </a:lnTo>
                <a:lnTo>
                  <a:pt x="48" y="190"/>
                </a:lnTo>
                <a:lnTo>
                  <a:pt x="48" y="203"/>
                </a:lnTo>
                <a:lnTo>
                  <a:pt x="48" y="217"/>
                </a:lnTo>
                <a:lnTo>
                  <a:pt x="48" y="231"/>
                </a:lnTo>
                <a:lnTo>
                  <a:pt x="48" y="224"/>
                </a:lnTo>
                <a:lnTo>
                  <a:pt x="48" y="203"/>
                </a:lnTo>
                <a:lnTo>
                  <a:pt x="48" y="176"/>
                </a:lnTo>
                <a:lnTo>
                  <a:pt x="48" y="156"/>
                </a:lnTo>
                <a:lnTo>
                  <a:pt x="48" y="176"/>
                </a:lnTo>
                <a:lnTo>
                  <a:pt x="48" y="217"/>
                </a:lnTo>
                <a:lnTo>
                  <a:pt x="48" y="271"/>
                </a:lnTo>
                <a:lnTo>
                  <a:pt x="48" y="312"/>
                </a:lnTo>
                <a:lnTo>
                  <a:pt x="48" y="339"/>
                </a:lnTo>
                <a:lnTo>
                  <a:pt x="48" y="332"/>
                </a:lnTo>
                <a:lnTo>
                  <a:pt x="48" y="305"/>
                </a:lnTo>
                <a:lnTo>
                  <a:pt x="48" y="271"/>
                </a:lnTo>
                <a:lnTo>
                  <a:pt x="48" y="237"/>
                </a:lnTo>
                <a:lnTo>
                  <a:pt x="48" y="210"/>
                </a:lnTo>
                <a:lnTo>
                  <a:pt x="48" y="197"/>
                </a:lnTo>
                <a:lnTo>
                  <a:pt x="48" y="183"/>
                </a:lnTo>
                <a:lnTo>
                  <a:pt x="48" y="163"/>
                </a:lnTo>
                <a:lnTo>
                  <a:pt x="48" y="156"/>
                </a:lnTo>
                <a:lnTo>
                  <a:pt x="48" y="170"/>
                </a:lnTo>
                <a:lnTo>
                  <a:pt x="48" y="190"/>
                </a:lnTo>
                <a:lnTo>
                  <a:pt x="48" y="224"/>
                </a:lnTo>
                <a:lnTo>
                  <a:pt x="48" y="244"/>
                </a:lnTo>
                <a:lnTo>
                  <a:pt x="48" y="265"/>
                </a:lnTo>
                <a:lnTo>
                  <a:pt x="48" y="285"/>
                </a:lnTo>
                <a:lnTo>
                  <a:pt x="48" y="292"/>
                </a:lnTo>
                <a:lnTo>
                  <a:pt x="48" y="278"/>
                </a:lnTo>
                <a:lnTo>
                  <a:pt x="48" y="251"/>
                </a:lnTo>
                <a:lnTo>
                  <a:pt x="48" y="217"/>
                </a:lnTo>
                <a:lnTo>
                  <a:pt x="55" y="183"/>
                </a:lnTo>
                <a:lnTo>
                  <a:pt x="55" y="170"/>
                </a:lnTo>
                <a:lnTo>
                  <a:pt x="55" y="149"/>
                </a:lnTo>
                <a:lnTo>
                  <a:pt x="55" y="142"/>
                </a:lnTo>
                <a:lnTo>
                  <a:pt x="55" y="170"/>
                </a:lnTo>
                <a:lnTo>
                  <a:pt x="55" y="210"/>
                </a:lnTo>
                <a:lnTo>
                  <a:pt x="55" y="251"/>
                </a:lnTo>
                <a:lnTo>
                  <a:pt x="55" y="285"/>
                </a:lnTo>
                <a:lnTo>
                  <a:pt x="55" y="312"/>
                </a:lnTo>
                <a:lnTo>
                  <a:pt x="55" y="319"/>
                </a:lnTo>
                <a:lnTo>
                  <a:pt x="55" y="312"/>
                </a:lnTo>
                <a:lnTo>
                  <a:pt x="55" y="292"/>
                </a:lnTo>
                <a:lnTo>
                  <a:pt x="55" y="265"/>
                </a:lnTo>
                <a:lnTo>
                  <a:pt x="55" y="251"/>
                </a:lnTo>
                <a:lnTo>
                  <a:pt x="55" y="258"/>
                </a:lnTo>
                <a:lnTo>
                  <a:pt x="55" y="244"/>
                </a:lnTo>
                <a:lnTo>
                  <a:pt x="55" y="231"/>
                </a:lnTo>
                <a:lnTo>
                  <a:pt x="55" y="217"/>
                </a:lnTo>
                <a:lnTo>
                  <a:pt x="55" y="224"/>
                </a:lnTo>
                <a:lnTo>
                  <a:pt x="55" y="231"/>
                </a:lnTo>
                <a:lnTo>
                  <a:pt x="55" y="224"/>
                </a:lnTo>
                <a:lnTo>
                  <a:pt x="55" y="231"/>
                </a:lnTo>
                <a:lnTo>
                  <a:pt x="55" y="237"/>
                </a:lnTo>
                <a:lnTo>
                  <a:pt x="55" y="231"/>
                </a:lnTo>
                <a:lnTo>
                  <a:pt x="55" y="224"/>
                </a:lnTo>
                <a:lnTo>
                  <a:pt x="55" y="217"/>
                </a:lnTo>
                <a:lnTo>
                  <a:pt x="55" y="197"/>
                </a:lnTo>
                <a:lnTo>
                  <a:pt x="55" y="190"/>
                </a:lnTo>
                <a:lnTo>
                  <a:pt x="55" y="183"/>
                </a:lnTo>
                <a:lnTo>
                  <a:pt x="55" y="176"/>
                </a:lnTo>
                <a:lnTo>
                  <a:pt x="55" y="183"/>
                </a:lnTo>
                <a:lnTo>
                  <a:pt x="55" y="190"/>
                </a:lnTo>
                <a:lnTo>
                  <a:pt x="55" y="203"/>
                </a:lnTo>
                <a:lnTo>
                  <a:pt x="55" y="224"/>
                </a:lnTo>
                <a:lnTo>
                  <a:pt x="55" y="244"/>
                </a:lnTo>
                <a:lnTo>
                  <a:pt x="55" y="271"/>
                </a:lnTo>
                <a:lnTo>
                  <a:pt x="55" y="285"/>
                </a:lnTo>
                <a:lnTo>
                  <a:pt x="55" y="292"/>
                </a:lnTo>
                <a:lnTo>
                  <a:pt x="55" y="285"/>
                </a:lnTo>
                <a:lnTo>
                  <a:pt x="62" y="278"/>
                </a:lnTo>
                <a:lnTo>
                  <a:pt x="62" y="271"/>
                </a:lnTo>
                <a:lnTo>
                  <a:pt x="62" y="265"/>
                </a:lnTo>
                <a:lnTo>
                  <a:pt x="62" y="271"/>
                </a:lnTo>
                <a:lnTo>
                  <a:pt x="62" y="265"/>
                </a:lnTo>
                <a:lnTo>
                  <a:pt x="62" y="258"/>
                </a:lnTo>
                <a:lnTo>
                  <a:pt x="62" y="251"/>
                </a:lnTo>
                <a:lnTo>
                  <a:pt x="62" y="244"/>
                </a:lnTo>
                <a:lnTo>
                  <a:pt x="62" y="237"/>
                </a:lnTo>
                <a:lnTo>
                  <a:pt x="62" y="231"/>
                </a:lnTo>
                <a:lnTo>
                  <a:pt x="62" y="217"/>
                </a:lnTo>
                <a:lnTo>
                  <a:pt x="62" y="203"/>
                </a:lnTo>
                <a:lnTo>
                  <a:pt x="62" y="190"/>
                </a:lnTo>
                <a:lnTo>
                  <a:pt x="62" y="176"/>
                </a:lnTo>
                <a:lnTo>
                  <a:pt x="62" y="156"/>
                </a:lnTo>
                <a:lnTo>
                  <a:pt x="62" y="149"/>
                </a:lnTo>
                <a:lnTo>
                  <a:pt x="62" y="156"/>
                </a:lnTo>
                <a:lnTo>
                  <a:pt x="62" y="170"/>
                </a:lnTo>
                <a:lnTo>
                  <a:pt x="62" y="190"/>
                </a:lnTo>
                <a:lnTo>
                  <a:pt x="62" y="217"/>
                </a:lnTo>
                <a:lnTo>
                  <a:pt x="62" y="244"/>
                </a:lnTo>
                <a:lnTo>
                  <a:pt x="62" y="278"/>
                </a:lnTo>
                <a:lnTo>
                  <a:pt x="62" y="298"/>
                </a:lnTo>
                <a:lnTo>
                  <a:pt x="62" y="292"/>
                </a:lnTo>
                <a:lnTo>
                  <a:pt x="62" y="265"/>
                </a:lnTo>
                <a:lnTo>
                  <a:pt x="62" y="244"/>
                </a:lnTo>
                <a:lnTo>
                  <a:pt x="62" y="217"/>
                </a:lnTo>
                <a:lnTo>
                  <a:pt x="62" y="197"/>
                </a:lnTo>
                <a:lnTo>
                  <a:pt x="62" y="190"/>
                </a:lnTo>
                <a:lnTo>
                  <a:pt x="62" y="197"/>
                </a:lnTo>
                <a:lnTo>
                  <a:pt x="62" y="217"/>
                </a:lnTo>
                <a:lnTo>
                  <a:pt x="62" y="244"/>
                </a:lnTo>
                <a:lnTo>
                  <a:pt x="62" y="265"/>
                </a:lnTo>
                <a:lnTo>
                  <a:pt x="62" y="285"/>
                </a:lnTo>
                <a:lnTo>
                  <a:pt x="62" y="292"/>
                </a:lnTo>
                <a:lnTo>
                  <a:pt x="62" y="298"/>
                </a:lnTo>
                <a:lnTo>
                  <a:pt x="62" y="292"/>
                </a:lnTo>
                <a:lnTo>
                  <a:pt x="62" y="278"/>
                </a:lnTo>
                <a:lnTo>
                  <a:pt x="62" y="258"/>
                </a:lnTo>
                <a:lnTo>
                  <a:pt x="62" y="244"/>
                </a:lnTo>
                <a:lnTo>
                  <a:pt x="62" y="231"/>
                </a:lnTo>
                <a:lnTo>
                  <a:pt x="68" y="224"/>
                </a:lnTo>
                <a:lnTo>
                  <a:pt x="68" y="217"/>
                </a:lnTo>
                <a:lnTo>
                  <a:pt x="68" y="203"/>
                </a:lnTo>
                <a:lnTo>
                  <a:pt x="68" y="197"/>
                </a:lnTo>
                <a:lnTo>
                  <a:pt x="68" y="203"/>
                </a:lnTo>
                <a:lnTo>
                  <a:pt x="68" y="183"/>
                </a:lnTo>
                <a:lnTo>
                  <a:pt x="68" y="156"/>
                </a:lnTo>
                <a:lnTo>
                  <a:pt x="68" y="142"/>
                </a:lnTo>
                <a:lnTo>
                  <a:pt x="68" y="156"/>
                </a:lnTo>
                <a:lnTo>
                  <a:pt x="68" y="183"/>
                </a:lnTo>
                <a:lnTo>
                  <a:pt x="68" y="210"/>
                </a:lnTo>
                <a:lnTo>
                  <a:pt x="68" y="231"/>
                </a:lnTo>
                <a:lnTo>
                  <a:pt x="68" y="251"/>
                </a:lnTo>
                <a:lnTo>
                  <a:pt x="68" y="271"/>
                </a:lnTo>
                <a:lnTo>
                  <a:pt x="68" y="265"/>
                </a:lnTo>
                <a:lnTo>
                  <a:pt x="68" y="251"/>
                </a:lnTo>
                <a:lnTo>
                  <a:pt x="68" y="244"/>
                </a:lnTo>
                <a:lnTo>
                  <a:pt x="68" y="237"/>
                </a:lnTo>
                <a:lnTo>
                  <a:pt x="68" y="231"/>
                </a:lnTo>
                <a:lnTo>
                  <a:pt x="68" y="224"/>
                </a:lnTo>
                <a:lnTo>
                  <a:pt x="68" y="231"/>
                </a:lnTo>
                <a:lnTo>
                  <a:pt x="68" y="224"/>
                </a:lnTo>
                <a:lnTo>
                  <a:pt x="68" y="217"/>
                </a:lnTo>
                <a:lnTo>
                  <a:pt x="68" y="224"/>
                </a:lnTo>
                <a:lnTo>
                  <a:pt x="68" y="237"/>
                </a:lnTo>
                <a:lnTo>
                  <a:pt x="68" y="251"/>
                </a:lnTo>
                <a:lnTo>
                  <a:pt x="68" y="244"/>
                </a:lnTo>
                <a:lnTo>
                  <a:pt x="68" y="237"/>
                </a:lnTo>
                <a:lnTo>
                  <a:pt x="68" y="244"/>
                </a:lnTo>
                <a:lnTo>
                  <a:pt x="68" y="237"/>
                </a:lnTo>
                <a:lnTo>
                  <a:pt x="68" y="231"/>
                </a:lnTo>
                <a:lnTo>
                  <a:pt x="68" y="224"/>
                </a:lnTo>
                <a:lnTo>
                  <a:pt x="68" y="217"/>
                </a:lnTo>
                <a:lnTo>
                  <a:pt x="68" y="210"/>
                </a:lnTo>
                <a:lnTo>
                  <a:pt x="75" y="203"/>
                </a:lnTo>
                <a:lnTo>
                  <a:pt x="75" y="190"/>
                </a:lnTo>
                <a:lnTo>
                  <a:pt x="75" y="197"/>
                </a:lnTo>
                <a:lnTo>
                  <a:pt x="75" y="210"/>
                </a:lnTo>
                <a:lnTo>
                  <a:pt x="75" y="231"/>
                </a:lnTo>
                <a:lnTo>
                  <a:pt x="75" y="251"/>
                </a:lnTo>
                <a:lnTo>
                  <a:pt x="75" y="265"/>
                </a:lnTo>
                <a:lnTo>
                  <a:pt x="75" y="271"/>
                </a:lnTo>
                <a:lnTo>
                  <a:pt x="75" y="265"/>
                </a:lnTo>
                <a:lnTo>
                  <a:pt x="75" y="258"/>
                </a:lnTo>
                <a:lnTo>
                  <a:pt x="75" y="237"/>
                </a:lnTo>
                <a:lnTo>
                  <a:pt x="75" y="210"/>
                </a:lnTo>
                <a:lnTo>
                  <a:pt x="75" y="176"/>
                </a:lnTo>
                <a:lnTo>
                  <a:pt x="75" y="136"/>
                </a:lnTo>
                <a:lnTo>
                  <a:pt x="75" y="115"/>
                </a:lnTo>
                <a:lnTo>
                  <a:pt x="75" y="149"/>
                </a:lnTo>
                <a:lnTo>
                  <a:pt x="75" y="203"/>
                </a:lnTo>
                <a:lnTo>
                  <a:pt x="75" y="271"/>
                </a:lnTo>
                <a:lnTo>
                  <a:pt x="75" y="319"/>
                </a:lnTo>
                <a:lnTo>
                  <a:pt x="75" y="332"/>
                </a:lnTo>
                <a:lnTo>
                  <a:pt x="75" y="319"/>
                </a:lnTo>
                <a:lnTo>
                  <a:pt x="75" y="285"/>
                </a:lnTo>
                <a:lnTo>
                  <a:pt x="75" y="244"/>
                </a:lnTo>
                <a:lnTo>
                  <a:pt x="75" y="217"/>
                </a:lnTo>
                <a:lnTo>
                  <a:pt x="75" y="237"/>
                </a:lnTo>
                <a:lnTo>
                  <a:pt x="75" y="265"/>
                </a:lnTo>
                <a:lnTo>
                  <a:pt x="75" y="278"/>
                </a:lnTo>
                <a:lnTo>
                  <a:pt x="75" y="292"/>
                </a:lnTo>
                <a:lnTo>
                  <a:pt x="75" y="298"/>
                </a:lnTo>
                <a:lnTo>
                  <a:pt x="75" y="285"/>
                </a:lnTo>
                <a:lnTo>
                  <a:pt x="75" y="271"/>
                </a:lnTo>
                <a:lnTo>
                  <a:pt x="75" y="244"/>
                </a:lnTo>
                <a:lnTo>
                  <a:pt x="75" y="224"/>
                </a:lnTo>
                <a:lnTo>
                  <a:pt x="75" y="210"/>
                </a:lnTo>
                <a:lnTo>
                  <a:pt x="75" y="197"/>
                </a:lnTo>
                <a:lnTo>
                  <a:pt x="75" y="176"/>
                </a:lnTo>
                <a:lnTo>
                  <a:pt x="75" y="163"/>
                </a:lnTo>
                <a:lnTo>
                  <a:pt x="75" y="149"/>
                </a:lnTo>
                <a:lnTo>
                  <a:pt x="75" y="142"/>
                </a:lnTo>
                <a:lnTo>
                  <a:pt x="75" y="149"/>
                </a:lnTo>
                <a:lnTo>
                  <a:pt x="75" y="163"/>
                </a:lnTo>
                <a:lnTo>
                  <a:pt x="82" y="176"/>
                </a:lnTo>
                <a:lnTo>
                  <a:pt x="82" y="197"/>
                </a:lnTo>
                <a:lnTo>
                  <a:pt x="82" y="210"/>
                </a:lnTo>
                <a:lnTo>
                  <a:pt x="82" y="224"/>
                </a:lnTo>
                <a:lnTo>
                  <a:pt x="82" y="244"/>
                </a:lnTo>
                <a:lnTo>
                  <a:pt x="82" y="258"/>
                </a:lnTo>
                <a:lnTo>
                  <a:pt x="82" y="278"/>
                </a:lnTo>
                <a:lnTo>
                  <a:pt x="82" y="265"/>
                </a:lnTo>
                <a:lnTo>
                  <a:pt x="82" y="251"/>
                </a:lnTo>
                <a:lnTo>
                  <a:pt x="82" y="237"/>
                </a:lnTo>
                <a:lnTo>
                  <a:pt x="82" y="231"/>
                </a:lnTo>
                <a:lnTo>
                  <a:pt x="82" y="217"/>
                </a:lnTo>
                <a:lnTo>
                  <a:pt x="82" y="224"/>
                </a:lnTo>
                <a:lnTo>
                  <a:pt x="82" y="231"/>
                </a:lnTo>
                <a:lnTo>
                  <a:pt x="82" y="237"/>
                </a:lnTo>
                <a:lnTo>
                  <a:pt x="82" y="244"/>
                </a:lnTo>
                <a:lnTo>
                  <a:pt x="82" y="237"/>
                </a:lnTo>
                <a:lnTo>
                  <a:pt x="82" y="224"/>
                </a:lnTo>
                <a:lnTo>
                  <a:pt x="82" y="203"/>
                </a:lnTo>
                <a:lnTo>
                  <a:pt x="82" y="176"/>
                </a:lnTo>
                <a:lnTo>
                  <a:pt x="82" y="149"/>
                </a:lnTo>
                <a:lnTo>
                  <a:pt x="82" y="136"/>
                </a:lnTo>
                <a:lnTo>
                  <a:pt x="82" y="149"/>
                </a:lnTo>
                <a:lnTo>
                  <a:pt x="82" y="170"/>
                </a:lnTo>
                <a:lnTo>
                  <a:pt x="82" y="210"/>
                </a:lnTo>
                <a:lnTo>
                  <a:pt x="82" y="251"/>
                </a:lnTo>
                <a:lnTo>
                  <a:pt x="82" y="285"/>
                </a:lnTo>
                <a:lnTo>
                  <a:pt x="82" y="312"/>
                </a:lnTo>
                <a:lnTo>
                  <a:pt x="82" y="339"/>
                </a:lnTo>
                <a:lnTo>
                  <a:pt x="82" y="346"/>
                </a:lnTo>
                <a:lnTo>
                  <a:pt x="82" y="339"/>
                </a:lnTo>
                <a:lnTo>
                  <a:pt x="82" y="326"/>
                </a:lnTo>
                <a:lnTo>
                  <a:pt x="82" y="292"/>
                </a:lnTo>
                <a:lnTo>
                  <a:pt x="82" y="265"/>
                </a:lnTo>
                <a:lnTo>
                  <a:pt x="82" y="244"/>
                </a:lnTo>
                <a:lnTo>
                  <a:pt x="82" y="231"/>
                </a:lnTo>
                <a:lnTo>
                  <a:pt x="82" y="203"/>
                </a:lnTo>
                <a:lnTo>
                  <a:pt x="82" y="183"/>
                </a:lnTo>
                <a:lnTo>
                  <a:pt x="82" y="176"/>
                </a:lnTo>
                <a:lnTo>
                  <a:pt x="82" y="190"/>
                </a:lnTo>
                <a:lnTo>
                  <a:pt x="82" y="197"/>
                </a:lnTo>
                <a:lnTo>
                  <a:pt x="82" y="203"/>
                </a:lnTo>
                <a:lnTo>
                  <a:pt x="89" y="197"/>
                </a:lnTo>
                <a:lnTo>
                  <a:pt x="89" y="203"/>
                </a:lnTo>
                <a:lnTo>
                  <a:pt x="89" y="217"/>
                </a:lnTo>
                <a:lnTo>
                  <a:pt x="89" y="224"/>
                </a:lnTo>
                <a:lnTo>
                  <a:pt x="89" y="237"/>
                </a:lnTo>
                <a:lnTo>
                  <a:pt x="89" y="244"/>
                </a:lnTo>
                <a:lnTo>
                  <a:pt x="89" y="258"/>
                </a:lnTo>
                <a:lnTo>
                  <a:pt x="89" y="244"/>
                </a:lnTo>
                <a:lnTo>
                  <a:pt x="89" y="237"/>
                </a:lnTo>
                <a:lnTo>
                  <a:pt x="89" y="231"/>
                </a:lnTo>
                <a:lnTo>
                  <a:pt x="89" y="224"/>
                </a:lnTo>
                <a:lnTo>
                  <a:pt x="89" y="231"/>
                </a:lnTo>
                <a:lnTo>
                  <a:pt x="89" y="237"/>
                </a:lnTo>
                <a:lnTo>
                  <a:pt x="89" y="244"/>
                </a:lnTo>
                <a:lnTo>
                  <a:pt x="89" y="231"/>
                </a:lnTo>
                <a:lnTo>
                  <a:pt x="89" y="217"/>
                </a:lnTo>
                <a:lnTo>
                  <a:pt x="89" y="210"/>
                </a:lnTo>
                <a:lnTo>
                  <a:pt x="89" y="217"/>
                </a:lnTo>
                <a:lnTo>
                  <a:pt x="89" y="237"/>
                </a:lnTo>
                <a:lnTo>
                  <a:pt x="89" y="258"/>
                </a:lnTo>
                <a:lnTo>
                  <a:pt x="89" y="251"/>
                </a:lnTo>
                <a:lnTo>
                  <a:pt x="89" y="237"/>
                </a:lnTo>
                <a:lnTo>
                  <a:pt x="89" y="217"/>
                </a:lnTo>
                <a:lnTo>
                  <a:pt x="89" y="203"/>
                </a:lnTo>
                <a:lnTo>
                  <a:pt x="89" y="210"/>
                </a:lnTo>
                <a:lnTo>
                  <a:pt x="89" y="217"/>
                </a:lnTo>
                <a:lnTo>
                  <a:pt x="89" y="224"/>
                </a:lnTo>
                <a:lnTo>
                  <a:pt x="89" y="231"/>
                </a:lnTo>
                <a:lnTo>
                  <a:pt x="89" y="237"/>
                </a:lnTo>
                <a:lnTo>
                  <a:pt x="89" y="251"/>
                </a:lnTo>
                <a:lnTo>
                  <a:pt x="89" y="265"/>
                </a:lnTo>
                <a:lnTo>
                  <a:pt x="89" y="285"/>
                </a:lnTo>
                <a:lnTo>
                  <a:pt x="89" y="292"/>
                </a:lnTo>
                <a:lnTo>
                  <a:pt x="89" y="285"/>
                </a:lnTo>
                <a:lnTo>
                  <a:pt x="89" y="271"/>
                </a:lnTo>
                <a:lnTo>
                  <a:pt x="89" y="258"/>
                </a:lnTo>
                <a:lnTo>
                  <a:pt x="89" y="251"/>
                </a:lnTo>
                <a:lnTo>
                  <a:pt x="89" y="231"/>
                </a:lnTo>
                <a:lnTo>
                  <a:pt x="89" y="210"/>
                </a:lnTo>
                <a:lnTo>
                  <a:pt x="89" y="183"/>
                </a:lnTo>
                <a:lnTo>
                  <a:pt x="96" y="176"/>
                </a:lnTo>
                <a:lnTo>
                  <a:pt x="96" y="170"/>
                </a:lnTo>
                <a:lnTo>
                  <a:pt x="96" y="163"/>
                </a:lnTo>
                <a:lnTo>
                  <a:pt x="96" y="156"/>
                </a:lnTo>
                <a:lnTo>
                  <a:pt x="96" y="163"/>
                </a:lnTo>
                <a:lnTo>
                  <a:pt x="96" y="183"/>
                </a:lnTo>
                <a:lnTo>
                  <a:pt x="96" y="224"/>
                </a:lnTo>
                <a:lnTo>
                  <a:pt x="96" y="265"/>
                </a:lnTo>
                <a:lnTo>
                  <a:pt x="96" y="298"/>
                </a:lnTo>
                <a:lnTo>
                  <a:pt x="96" y="312"/>
                </a:lnTo>
                <a:lnTo>
                  <a:pt x="96" y="292"/>
                </a:lnTo>
                <a:lnTo>
                  <a:pt x="96" y="265"/>
                </a:lnTo>
                <a:lnTo>
                  <a:pt x="96" y="244"/>
                </a:lnTo>
                <a:lnTo>
                  <a:pt x="96" y="258"/>
                </a:lnTo>
                <a:lnTo>
                  <a:pt x="96" y="265"/>
                </a:lnTo>
                <a:lnTo>
                  <a:pt x="96" y="271"/>
                </a:lnTo>
                <a:lnTo>
                  <a:pt x="96" y="278"/>
                </a:lnTo>
                <a:lnTo>
                  <a:pt x="96" y="271"/>
                </a:lnTo>
                <a:lnTo>
                  <a:pt x="96" y="265"/>
                </a:lnTo>
                <a:lnTo>
                  <a:pt x="96" y="251"/>
                </a:lnTo>
                <a:lnTo>
                  <a:pt x="96" y="244"/>
                </a:lnTo>
                <a:lnTo>
                  <a:pt x="96" y="231"/>
                </a:lnTo>
                <a:lnTo>
                  <a:pt x="96" y="217"/>
                </a:lnTo>
                <a:lnTo>
                  <a:pt x="96" y="224"/>
                </a:lnTo>
                <a:lnTo>
                  <a:pt x="96" y="231"/>
                </a:lnTo>
                <a:lnTo>
                  <a:pt x="96" y="224"/>
                </a:lnTo>
                <a:lnTo>
                  <a:pt x="96" y="217"/>
                </a:lnTo>
                <a:lnTo>
                  <a:pt x="96" y="210"/>
                </a:lnTo>
                <a:lnTo>
                  <a:pt x="96" y="203"/>
                </a:lnTo>
                <a:lnTo>
                  <a:pt x="96" y="197"/>
                </a:lnTo>
                <a:lnTo>
                  <a:pt x="96" y="190"/>
                </a:lnTo>
                <a:lnTo>
                  <a:pt x="96" y="183"/>
                </a:lnTo>
                <a:lnTo>
                  <a:pt x="96" y="176"/>
                </a:lnTo>
                <a:lnTo>
                  <a:pt x="102" y="170"/>
                </a:lnTo>
                <a:lnTo>
                  <a:pt x="102" y="176"/>
                </a:lnTo>
                <a:lnTo>
                  <a:pt x="102" y="197"/>
                </a:lnTo>
                <a:lnTo>
                  <a:pt x="102" y="217"/>
                </a:lnTo>
                <a:lnTo>
                  <a:pt x="102" y="237"/>
                </a:lnTo>
                <a:lnTo>
                  <a:pt x="102" y="251"/>
                </a:lnTo>
                <a:lnTo>
                  <a:pt x="102" y="271"/>
                </a:lnTo>
                <a:lnTo>
                  <a:pt x="102" y="292"/>
                </a:lnTo>
                <a:lnTo>
                  <a:pt x="102" y="312"/>
                </a:lnTo>
                <a:lnTo>
                  <a:pt x="102" y="298"/>
                </a:lnTo>
                <a:lnTo>
                  <a:pt x="102" y="278"/>
                </a:lnTo>
                <a:lnTo>
                  <a:pt x="102" y="258"/>
                </a:lnTo>
                <a:lnTo>
                  <a:pt x="102" y="244"/>
                </a:lnTo>
                <a:lnTo>
                  <a:pt x="102" y="237"/>
                </a:lnTo>
                <a:lnTo>
                  <a:pt x="102" y="231"/>
                </a:lnTo>
                <a:lnTo>
                  <a:pt x="102" y="224"/>
                </a:lnTo>
                <a:lnTo>
                  <a:pt x="102" y="210"/>
                </a:lnTo>
                <a:lnTo>
                  <a:pt x="102" y="197"/>
                </a:lnTo>
                <a:lnTo>
                  <a:pt x="102" y="203"/>
                </a:lnTo>
                <a:lnTo>
                  <a:pt x="102" y="217"/>
                </a:lnTo>
                <a:lnTo>
                  <a:pt x="102" y="231"/>
                </a:lnTo>
                <a:lnTo>
                  <a:pt x="102" y="224"/>
                </a:lnTo>
                <a:lnTo>
                  <a:pt x="102" y="231"/>
                </a:lnTo>
                <a:lnTo>
                  <a:pt x="102" y="237"/>
                </a:lnTo>
                <a:lnTo>
                  <a:pt x="102" y="231"/>
                </a:lnTo>
                <a:lnTo>
                  <a:pt x="102" y="217"/>
                </a:lnTo>
                <a:lnTo>
                  <a:pt x="102" y="210"/>
                </a:lnTo>
                <a:lnTo>
                  <a:pt x="102" y="217"/>
                </a:lnTo>
                <a:lnTo>
                  <a:pt x="102" y="224"/>
                </a:lnTo>
                <a:lnTo>
                  <a:pt x="102" y="231"/>
                </a:lnTo>
                <a:lnTo>
                  <a:pt x="102" y="244"/>
                </a:lnTo>
                <a:lnTo>
                  <a:pt x="102" y="237"/>
                </a:lnTo>
                <a:lnTo>
                  <a:pt x="102" y="231"/>
                </a:lnTo>
                <a:lnTo>
                  <a:pt x="102" y="210"/>
                </a:lnTo>
                <a:lnTo>
                  <a:pt x="102" y="197"/>
                </a:lnTo>
                <a:lnTo>
                  <a:pt x="102" y="176"/>
                </a:lnTo>
                <a:lnTo>
                  <a:pt x="102" y="170"/>
                </a:lnTo>
                <a:lnTo>
                  <a:pt x="102" y="163"/>
                </a:lnTo>
                <a:lnTo>
                  <a:pt x="102" y="170"/>
                </a:lnTo>
                <a:lnTo>
                  <a:pt x="102" y="176"/>
                </a:lnTo>
                <a:lnTo>
                  <a:pt x="102" y="190"/>
                </a:lnTo>
                <a:lnTo>
                  <a:pt x="102" y="210"/>
                </a:lnTo>
                <a:lnTo>
                  <a:pt x="102" y="237"/>
                </a:lnTo>
                <a:lnTo>
                  <a:pt x="102" y="258"/>
                </a:lnTo>
                <a:lnTo>
                  <a:pt x="109" y="285"/>
                </a:lnTo>
                <a:lnTo>
                  <a:pt x="109" y="305"/>
                </a:lnTo>
                <a:lnTo>
                  <a:pt x="109" y="312"/>
                </a:lnTo>
                <a:lnTo>
                  <a:pt x="109" y="305"/>
                </a:lnTo>
                <a:lnTo>
                  <a:pt x="109" y="292"/>
                </a:lnTo>
                <a:lnTo>
                  <a:pt x="109" y="271"/>
                </a:lnTo>
                <a:lnTo>
                  <a:pt x="109" y="251"/>
                </a:lnTo>
                <a:lnTo>
                  <a:pt x="109" y="244"/>
                </a:lnTo>
                <a:lnTo>
                  <a:pt x="109" y="237"/>
                </a:lnTo>
                <a:lnTo>
                  <a:pt x="109" y="231"/>
                </a:lnTo>
                <a:lnTo>
                  <a:pt x="109" y="224"/>
                </a:lnTo>
                <a:lnTo>
                  <a:pt x="109" y="210"/>
                </a:lnTo>
                <a:lnTo>
                  <a:pt x="109" y="197"/>
                </a:lnTo>
                <a:lnTo>
                  <a:pt x="109" y="190"/>
                </a:lnTo>
                <a:lnTo>
                  <a:pt x="109" y="176"/>
                </a:lnTo>
                <a:lnTo>
                  <a:pt x="109" y="170"/>
                </a:lnTo>
                <a:lnTo>
                  <a:pt x="109" y="176"/>
                </a:lnTo>
                <a:lnTo>
                  <a:pt x="109" y="190"/>
                </a:lnTo>
                <a:lnTo>
                  <a:pt x="109" y="203"/>
                </a:lnTo>
                <a:lnTo>
                  <a:pt x="109" y="217"/>
                </a:lnTo>
                <a:lnTo>
                  <a:pt x="109" y="231"/>
                </a:lnTo>
                <a:lnTo>
                  <a:pt x="109" y="244"/>
                </a:lnTo>
                <a:lnTo>
                  <a:pt x="109" y="258"/>
                </a:lnTo>
                <a:lnTo>
                  <a:pt x="109" y="265"/>
                </a:lnTo>
                <a:lnTo>
                  <a:pt x="109" y="251"/>
                </a:lnTo>
                <a:lnTo>
                  <a:pt x="109" y="237"/>
                </a:lnTo>
                <a:lnTo>
                  <a:pt x="109" y="224"/>
                </a:lnTo>
                <a:lnTo>
                  <a:pt x="109" y="210"/>
                </a:lnTo>
                <a:lnTo>
                  <a:pt x="109" y="203"/>
                </a:lnTo>
                <a:lnTo>
                  <a:pt x="109" y="197"/>
                </a:lnTo>
                <a:lnTo>
                  <a:pt x="109" y="203"/>
                </a:lnTo>
                <a:lnTo>
                  <a:pt x="109" y="217"/>
                </a:lnTo>
                <a:lnTo>
                  <a:pt x="109" y="224"/>
                </a:lnTo>
                <a:lnTo>
                  <a:pt x="109" y="231"/>
                </a:lnTo>
                <a:lnTo>
                  <a:pt x="109" y="237"/>
                </a:lnTo>
                <a:lnTo>
                  <a:pt x="109" y="231"/>
                </a:lnTo>
                <a:lnTo>
                  <a:pt x="109" y="224"/>
                </a:lnTo>
                <a:lnTo>
                  <a:pt x="109" y="231"/>
                </a:lnTo>
                <a:lnTo>
                  <a:pt x="109" y="244"/>
                </a:lnTo>
                <a:lnTo>
                  <a:pt x="116" y="258"/>
                </a:lnTo>
                <a:lnTo>
                  <a:pt x="116" y="265"/>
                </a:lnTo>
                <a:lnTo>
                  <a:pt x="116" y="271"/>
                </a:lnTo>
                <a:lnTo>
                  <a:pt x="116" y="278"/>
                </a:lnTo>
                <a:lnTo>
                  <a:pt x="116" y="271"/>
                </a:lnTo>
                <a:lnTo>
                  <a:pt x="116" y="251"/>
                </a:lnTo>
                <a:lnTo>
                  <a:pt x="116" y="237"/>
                </a:lnTo>
                <a:lnTo>
                  <a:pt x="116" y="217"/>
                </a:lnTo>
                <a:lnTo>
                  <a:pt x="116" y="210"/>
                </a:lnTo>
                <a:lnTo>
                  <a:pt x="116" y="203"/>
                </a:lnTo>
                <a:lnTo>
                  <a:pt x="116" y="190"/>
                </a:lnTo>
                <a:lnTo>
                  <a:pt x="116" y="170"/>
                </a:lnTo>
                <a:lnTo>
                  <a:pt x="116" y="156"/>
                </a:lnTo>
                <a:lnTo>
                  <a:pt x="116" y="149"/>
                </a:lnTo>
                <a:lnTo>
                  <a:pt x="116" y="142"/>
                </a:lnTo>
                <a:lnTo>
                  <a:pt x="116" y="122"/>
                </a:lnTo>
                <a:lnTo>
                  <a:pt x="116" y="102"/>
                </a:lnTo>
                <a:lnTo>
                  <a:pt x="116" y="95"/>
                </a:lnTo>
                <a:lnTo>
                  <a:pt x="116" y="129"/>
                </a:lnTo>
                <a:lnTo>
                  <a:pt x="116" y="183"/>
                </a:lnTo>
                <a:lnTo>
                  <a:pt x="116" y="244"/>
                </a:lnTo>
                <a:lnTo>
                  <a:pt x="116" y="305"/>
                </a:lnTo>
                <a:lnTo>
                  <a:pt x="116" y="353"/>
                </a:lnTo>
                <a:lnTo>
                  <a:pt x="116" y="387"/>
                </a:lnTo>
                <a:lnTo>
                  <a:pt x="116" y="407"/>
                </a:lnTo>
                <a:lnTo>
                  <a:pt x="116" y="393"/>
                </a:lnTo>
                <a:lnTo>
                  <a:pt x="116" y="359"/>
                </a:lnTo>
                <a:lnTo>
                  <a:pt x="116" y="326"/>
                </a:lnTo>
                <a:lnTo>
                  <a:pt x="116" y="285"/>
                </a:lnTo>
                <a:lnTo>
                  <a:pt x="116" y="265"/>
                </a:lnTo>
                <a:lnTo>
                  <a:pt x="116" y="258"/>
                </a:lnTo>
                <a:lnTo>
                  <a:pt x="116" y="251"/>
                </a:lnTo>
                <a:lnTo>
                  <a:pt x="116" y="231"/>
                </a:lnTo>
                <a:lnTo>
                  <a:pt x="116" y="203"/>
                </a:lnTo>
                <a:lnTo>
                  <a:pt x="116" y="176"/>
                </a:lnTo>
                <a:lnTo>
                  <a:pt x="116" y="142"/>
                </a:lnTo>
                <a:lnTo>
                  <a:pt x="116" y="129"/>
                </a:lnTo>
                <a:lnTo>
                  <a:pt x="116" y="142"/>
                </a:lnTo>
                <a:lnTo>
                  <a:pt x="116" y="170"/>
                </a:lnTo>
                <a:lnTo>
                  <a:pt x="116" y="183"/>
                </a:lnTo>
                <a:lnTo>
                  <a:pt x="116" y="190"/>
                </a:lnTo>
                <a:lnTo>
                  <a:pt x="116" y="197"/>
                </a:lnTo>
                <a:lnTo>
                  <a:pt x="116" y="217"/>
                </a:lnTo>
                <a:lnTo>
                  <a:pt x="116" y="251"/>
                </a:lnTo>
                <a:lnTo>
                  <a:pt x="123" y="271"/>
                </a:lnTo>
                <a:lnTo>
                  <a:pt x="123" y="278"/>
                </a:lnTo>
                <a:lnTo>
                  <a:pt x="123" y="271"/>
                </a:lnTo>
                <a:lnTo>
                  <a:pt x="123" y="258"/>
                </a:lnTo>
                <a:lnTo>
                  <a:pt x="123" y="265"/>
                </a:lnTo>
                <a:lnTo>
                  <a:pt x="123" y="278"/>
                </a:lnTo>
                <a:lnTo>
                  <a:pt x="123" y="292"/>
                </a:lnTo>
                <a:lnTo>
                  <a:pt x="123" y="278"/>
                </a:lnTo>
                <a:lnTo>
                  <a:pt x="123" y="271"/>
                </a:lnTo>
                <a:lnTo>
                  <a:pt x="123" y="265"/>
                </a:lnTo>
                <a:lnTo>
                  <a:pt x="123" y="258"/>
                </a:lnTo>
                <a:lnTo>
                  <a:pt x="123" y="237"/>
                </a:lnTo>
                <a:lnTo>
                  <a:pt x="123" y="203"/>
                </a:lnTo>
                <a:lnTo>
                  <a:pt x="123" y="170"/>
                </a:lnTo>
                <a:lnTo>
                  <a:pt x="123" y="136"/>
                </a:lnTo>
                <a:lnTo>
                  <a:pt x="123" y="122"/>
                </a:lnTo>
                <a:lnTo>
                  <a:pt x="123" y="129"/>
                </a:lnTo>
                <a:lnTo>
                  <a:pt x="123" y="156"/>
                </a:lnTo>
                <a:lnTo>
                  <a:pt x="123" y="190"/>
                </a:lnTo>
                <a:lnTo>
                  <a:pt x="123" y="224"/>
                </a:lnTo>
                <a:lnTo>
                  <a:pt x="123" y="244"/>
                </a:lnTo>
                <a:lnTo>
                  <a:pt x="123" y="251"/>
                </a:lnTo>
                <a:lnTo>
                  <a:pt x="123" y="258"/>
                </a:lnTo>
                <a:lnTo>
                  <a:pt x="123" y="265"/>
                </a:lnTo>
                <a:lnTo>
                  <a:pt x="123" y="258"/>
                </a:lnTo>
                <a:lnTo>
                  <a:pt x="123" y="251"/>
                </a:lnTo>
                <a:lnTo>
                  <a:pt x="123" y="237"/>
                </a:lnTo>
                <a:lnTo>
                  <a:pt x="123" y="224"/>
                </a:lnTo>
                <a:lnTo>
                  <a:pt x="123" y="217"/>
                </a:lnTo>
                <a:lnTo>
                  <a:pt x="123" y="210"/>
                </a:lnTo>
                <a:lnTo>
                  <a:pt x="123" y="217"/>
                </a:lnTo>
                <a:lnTo>
                  <a:pt x="123" y="231"/>
                </a:lnTo>
                <a:lnTo>
                  <a:pt x="123" y="237"/>
                </a:lnTo>
                <a:lnTo>
                  <a:pt x="123" y="251"/>
                </a:lnTo>
                <a:lnTo>
                  <a:pt x="123" y="265"/>
                </a:lnTo>
                <a:lnTo>
                  <a:pt x="123" y="271"/>
                </a:lnTo>
                <a:lnTo>
                  <a:pt x="123" y="278"/>
                </a:lnTo>
                <a:lnTo>
                  <a:pt x="123" y="265"/>
                </a:lnTo>
                <a:lnTo>
                  <a:pt x="130" y="244"/>
                </a:lnTo>
                <a:lnTo>
                  <a:pt x="130" y="224"/>
                </a:lnTo>
                <a:lnTo>
                  <a:pt x="130" y="217"/>
                </a:lnTo>
                <a:lnTo>
                  <a:pt x="130" y="210"/>
                </a:lnTo>
                <a:lnTo>
                  <a:pt x="130" y="197"/>
                </a:lnTo>
                <a:lnTo>
                  <a:pt x="130" y="170"/>
                </a:lnTo>
                <a:lnTo>
                  <a:pt x="130" y="156"/>
                </a:lnTo>
                <a:lnTo>
                  <a:pt x="130" y="176"/>
                </a:lnTo>
                <a:lnTo>
                  <a:pt x="130" y="210"/>
                </a:lnTo>
                <a:lnTo>
                  <a:pt x="130" y="231"/>
                </a:lnTo>
                <a:lnTo>
                  <a:pt x="130" y="244"/>
                </a:lnTo>
                <a:lnTo>
                  <a:pt x="130" y="258"/>
                </a:lnTo>
                <a:lnTo>
                  <a:pt x="130" y="278"/>
                </a:lnTo>
                <a:lnTo>
                  <a:pt x="130" y="298"/>
                </a:lnTo>
                <a:lnTo>
                  <a:pt x="130" y="312"/>
                </a:lnTo>
                <a:lnTo>
                  <a:pt x="130" y="305"/>
                </a:lnTo>
                <a:lnTo>
                  <a:pt x="130" y="292"/>
                </a:lnTo>
                <a:lnTo>
                  <a:pt x="130" y="265"/>
                </a:lnTo>
                <a:lnTo>
                  <a:pt x="130" y="231"/>
                </a:lnTo>
                <a:lnTo>
                  <a:pt x="130" y="203"/>
                </a:lnTo>
                <a:lnTo>
                  <a:pt x="130" y="183"/>
                </a:lnTo>
                <a:lnTo>
                  <a:pt x="130" y="170"/>
                </a:lnTo>
                <a:lnTo>
                  <a:pt x="130" y="163"/>
                </a:lnTo>
                <a:lnTo>
                  <a:pt x="130" y="176"/>
                </a:lnTo>
                <a:lnTo>
                  <a:pt x="130" y="197"/>
                </a:lnTo>
                <a:lnTo>
                  <a:pt x="130" y="224"/>
                </a:lnTo>
                <a:lnTo>
                  <a:pt x="130" y="244"/>
                </a:lnTo>
                <a:lnTo>
                  <a:pt x="130" y="251"/>
                </a:lnTo>
                <a:lnTo>
                  <a:pt x="130" y="258"/>
                </a:lnTo>
                <a:lnTo>
                  <a:pt x="130" y="251"/>
                </a:lnTo>
                <a:lnTo>
                  <a:pt x="130" y="244"/>
                </a:lnTo>
                <a:lnTo>
                  <a:pt x="130" y="231"/>
                </a:lnTo>
                <a:lnTo>
                  <a:pt x="130" y="224"/>
                </a:lnTo>
                <a:lnTo>
                  <a:pt x="130" y="217"/>
                </a:lnTo>
                <a:lnTo>
                  <a:pt x="130" y="210"/>
                </a:lnTo>
                <a:lnTo>
                  <a:pt x="130" y="203"/>
                </a:lnTo>
                <a:lnTo>
                  <a:pt x="130" y="197"/>
                </a:lnTo>
                <a:lnTo>
                  <a:pt x="130" y="210"/>
                </a:lnTo>
                <a:lnTo>
                  <a:pt x="130" y="224"/>
                </a:lnTo>
                <a:lnTo>
                  <a:pt x="130" y="244"/>
                </a:lnTo>
                <a:lnTo>
                  <a:pt x="130" y="231"/>
                </a:lnTo>
                <a:lnTo>
                  <a:pt x="136" y="217"/>
                </a:lnTo>
                <a:lnTo>
                  <a:pt x="136" y="210"/>
                </a:lnTo>
                <a:lnTo>
                  <a:pt x="136" y="217"/>
                </a:lnTo>
                <a:lnTo>
                  <a:pt x="136" y="224"/>
                </a:lnTo>
                <a:lnTo>
                  <a:pt x="136" y="231"/>
                </a:lnTo>
                <a:lnTo>
                  <a:pt x="136" y="217"/>
                </a:lnTo>
                <a:lnTo>
                  <a:pt x="136" y="210"/>
                </a:lnTo>
                <a:lnTo>
                  <a:pt x="136" y="217"/>
                </a:lnTo>
                <a:lnTo>
                  <a:pt x="136" y="224"/>
                </a:lnTo>
                <a:lnTo>
                  <a:pt x="136" y="237"/>
                </a:lnTo>
                <a:lnTo>
                  <a:pt x="136" y="244"/>
                </a:lnTo>
                <a:lnTo>
                  <a:pt x="136" y="258"/>
                </a:lnTo>
                <a:lnTo>
                  <a:pt x="136" y="265"/>
                </a:lnTo>
                <a:lnTo>
                  <a:pt x="136" y="258"/>
                </a:lnTo>
                <a:lnTo>
                  <a:pt x="136" y="251"/>
                </a:lnTo>
                <a:lnTo>
                  <a:pt x="136" y="244"/>
                </a:lnTo>
                <a:lnTo>
                  <a:pt x="136" y="224"/>
                </a:lnTo>
                <a:lnTo>
                  <a:pt x="136" y="203"/>
                </a:lnTo>
                <a:lnTo>
                  <a:pt x="136" y="197"/>
                </a:lnTo>
                <a:lnTo>
                  <a:pt x="136" y="210"/>
                </a:lnTo>
                <a:lnTo>
                  <a:pt x="136" y="231"/>
                </a:lnTo>
                <a:lnTo>
                  <a:pt x="136" y="251"/>
                </a:lnTo>
                <a:lnTo>
                  <a:pt x="136" y="244"/>
                </a:lnTo>
                <a:lnTo>
                  <a:pt x="136" y="251"/>
                </a:lnTo>
                <a:lnTo>
                  <a:pt x="136" y="258"/>
                </a:lnTo>
                <a:lnTo>
                  <a:pt x="136" y="251"/>
                </a:lnTo>
                <a:lnTo>
                  <a:pt x="136" y="244"/>
                </a:lnTo>
                <a:lnTo>
                  <a:pt x="136" y="231"/>
                </a:lnTo>
                <a:lnTo>
                  <a:pt x="136" y="210"/>
                </a:lnTo>
                <a:lnTo>
                  <a:pt x="136" y="190"/>
                </a:lnTo>
                <a:lnTo>
                  <a:pt x="136" y="170"/>
                </a:lnTo>
                <a:lnTo>
                  <a:pt x="136" y="156"/>
                </a:lnTo>
                <a:lnTo>
                  <a:pt x="136" y="163"/>
                </a:lnTo>
                <a:lnTo>
                  <a:pt x="136" y="176"/>
                </a:lnTo>
                <a:lnTo>
                  <a:pt x="136" y="197"/>
                </a:lnTo>
                <a:lnTo>
                  <a:pt x="136" y="217"/>
                </a:lnTo>
                <a:lnTo>
                  <a:pt x="136" y="203"/>
                </a:lnTo>
                <a:lnTo>
                  <a:pt x="136" y="190"/>
                </a:lnTo>
                <a:lnTo>
                  <a:pt x="136" y="203"/>
                </a:lnTo>
                <a:lnTo>
                  <a:pt x="136" y="244"/>
                </a:lnTo>
                <a:lnTo>
                  <a:pt x="143" y="292"/>
                </a:lnTo>
                <a:lnTo>
                  <a:pt x="143" y="332"/>
                </a:lnTo>
                <a:lnTo>
                  <a:pt x="143" y="366"/>
                </a:lnTo>
                <a:lnTo>
                  <a:pt x="143" y="380"/>
                </a:lnTo>
                <a:lnTo>
                  <a:pt x="143" y="366"/>
                </a:lnTo>
                <a:lnTo>
                  <a:pt x="143" y="339"/>
                </a:lnTo>
                <a:lnTo>
                  <a:pt x="143" y="292"/>
                </a:lnTo>
                <a:lnTo>
                  <a:pt x="143" y="244"/>
                </a:lnTo>
                <a:lnTo>
                  <a:pt x="143" y="210"/>
                </a:lnTo>
                <a:lnTo>
                  <a:pt x="143" y="190"/>
                </a:lnTo>
                <a:lnTo>
                  <a:pt x="143" y="183"/>
                </a:lnTo>
                <a:lnTo>
                  <a:pt x="143" y="176"/>
                </a:lnTo>
                <a:lnTo>
                  <a:pt x="143" y="183"/>
                </a:lnTo>
                <a:lnTo>
                  <a:pt x="143" y="197"/>
                </a:lnTo>
                <a:lnTo>
                  <a:pt x="143" y="217"/>
                </a:lnTo>
                <a:lnTo>
                  <a:pt x="143" y="237"/>
                </a:lnTo>
                <a:lnTo>
                  <a:pt x="143" y="244"/>
                </a:lnTo>
                <a:lnTo>
                  <a:pt x="143" y="251"/>
                </a:lnTo>
                <a:lnTo>
                  <a:pt x="143" y="244"/>
                </a:lnTo>
                <a:lnTo>
                  <a:pt x="143" y="237"/>
                </a:lnTo>
                <a:lnTo>
                  <a:pt x="143" y="224"/>
                </a:lnTo>
                <a:lnTo>
                  <a:pt x="143" y="217"/>
                </a:lnTo>
                <a:lnTo>
                  <a:pt x="143" y="210"/>
                </a:lnTo>
                <a:lnTo>
                  <a:pt x="143" y="203"/>
                </a:lnTo>
                <a:lnTo>
                  <a:pt x="143" y="217"/>
                </a:lnTo>
                <a:lnTo>
                  <a:pt x="143" y="237"/>
                </a:lnTo>
                <a:lnTo>
                  <a:pt x="143" y="258"/>
                </a:lnTo>
                <a:lnTo>
                  <a:pt x="143" y="271"/>
                </a:lnTo>
                <a:lnTo>
                  <a:pt x="143" y="251"/>
                </a:lnTo>
                <a:lnTo>
                  <a:pt x="143" y="210"/>
                </a:lnTo>
                <a:lnTo>
                  <a:pt x="143" y="156"/>
                </a:lnTo>
                <a:lnTo>
                  <a:pt x="143" y="115"/>
                </a:lnTo>
                <a:lnTo>
                  <a:pt x="143" y="102"/>
                </a:lnTo>
                <a:lnTo>
                  <a:pt x="143" y="122"/>
                </a:lnTo>
                <a:lnTo>
                  <a:pt x="143" y="163"/>
                </a:lnTo>
                <a:lnTo>
                  <a:pt x="143" y="210"/>
                </a:lnTo>
                <a:lnTo>
                  <a:pt x="143" y="258"/>
                </a:lnTo>
                <a:lnTo>
                  <a:pt x="143" y="298"/>
                </a:lnTo>
                <a:lnTo>
                  <a:pt x="143" y="339"/>
                </a:lnTo>
                <a:lnTo>
                  <a:pt x="143" y="380"/>
                </a:lnTo>
                <a:lnTo>
                  <a:pt x="143" y="393"/>
                </a:lnTo>
                <a:lnTo>
                  <a:pt x="143" y="380"/>
                </a:lnTo>
                <a:lnTo>
                  <a:pt x="150" y="346"/>
                </a:lnTo>
                <a:lnTo>
                  <a:pt x="150" y="305"/>
                </a:lnTo>
                <a:lnTo>
                  <a:pt x="150" y="271"/>
                </a:lnTo>
                <a:lnTo>
                  <a:pt x="150" y="251"/>
                </a:lnTo>
                <a:lnTo>
                  <a:pt x="150" y="237"/>
                </a:lnTo>
                <a:lnTo>
                  <a:pt x="150" y="231"/>
                </a:lnTo>
                <a:lnTo>
                  <a:pt x="150" y="224"/>
                </a:lnTo>
                <a:lnTo>
                  <a:pt x="150" y="210"/>
                </a:lnTo>
                <a:lnTo>
                  <a:pt x="150" y="203"/>
                </a:lnTo>
                <a:lnTo>
                  <a:pt x="150" y="190"/>
                </a:lnTo>
                <a:lnTo>
                  <a:pt x="150" y="183"/>
                </a:lnTo>
                <a:lnTo>
                  <a:pt x="150" y="190"/>
                </a:lnTo>
                <a:lnTo>
                  <a:pt x="150" y="197"/>
                </a:lnTo>
                <a:lnTo>
                  <a:pt x="150" y="190"/>
                </a:lnTo>
                <a:lnTo>
                  <a:pt x="150" y="183"/>
                </a:lnTo>
                <a:lnTo>
                  <a:pt x="150" y="197"/>
                </a:lnTo>
                <a:lnTo>
                  <a:pt x="150" y="203"/>
                </a:lnTo>
                <a:lnTo>
                  <a:pt x="150" y="217"/>
                </a:lnTo>
                <a:lnTo>
                  <a:pt x="150" y="231"/>
                </a:lnTo>
                <a:lnTo>
                  <a:pt x="150" y="244"/>
                </a:lnTo>
                <a:lnTo>
                  <a:pt x="150" y="251"/>
                </a:lnTo>
                <a:lnTo>
                  <a:pt x="150" y="258"/>
                </a:lnTo>
                <a:lnTo>
                  <a:pt x="150" y="251"/>
                </a:lnTo>
                <a:lnTo>
                  <a:pt x="150" y="258"/>
                </a:lnTo>
                <a:lnTo>
                  <a:pt x="150" y="251"/>
                </a:lnTo>
                <a:lnTo>
                  <a:pt x="150" y="237"/>
                </a:lnTo>
                <a:lnTo>
                  <a:pt x="150" y="231"/>
                </a:lnTo>
                <a:lnTo>
                  <a:pt x="150" y="224"/>
                </a:lnTo>
                <a:lnTo>
                  <a:pt x="150" y="231"/>
                </a:lnTo>
                <a:lnTo>
                  <a:pt x="150" y="237"/>
                </a:lnTo>
                <a:lnTo>
                  <a:pt x="150" y="217"/>
                </a:lnTo>
                <a:lnTo>
                  <a:pt x="150" y="183"/>
                </a:lnTo>
                <a:lnTo>
                  <a:pt x="150" y="129"/>
                </a:lnTo>
                <a:lnTo>
                  <a:pt x="150" y="81"/>
                </a:lnTo>
                <a:lnTo>
                  <a:pt x="150" y="68"/>
                </a:lnTo>
                <a:lnTo>
                  <a:pt x="150" y="102"/>
                </a:lnTo>
                <a:lnTo>
                  <a:pt x="150" y="170"/>
                </a:lnTo>
                <a:lnTo>
                  <a:pt x="150" y="251"/>
                </a:lnTo>
                <a:lnTo>
                  <a:pt x="150" y="319"/>
                </a:lnTo>
                <a:lnTo>
                  <a:pt x="150" y="366"/>
                </a:lnTo>
                <a:lnTo>
                  <a:pt x="157" y="400"/>
                </a:lnTo>
                <a:lnTo>
                  <a:pt x="157" y="414"/>
                </a:lnTo>
                <a:lnTo>
                  <a:pt x="157" y="407"/>
                </a:lnTo>
                <a:lnTo>
                  <a:pt x="157" y="373"/>
                </a:lnTo>
                <a:lnTo>
                  <a:pt x="157" y="319"/>
                </a:lnTo>
                <a:lnTo>
                  <a:pt x="157" y="265"/>
                </a:lnTo>
                <a:lnTo>
                  <a:pt x="157" y="231"/>
                </a:lnTo>
                <a:lnTo>
                  <a:pt x="157" y="217"/>
                </a:lnTo>
                <a:lnTo>
                  <a:pt x="157" y="203"/>
                </a:lnTo>
                <a:lnTo>
                  <a:pt x="157" y="190"/>
                </a:lnTo>
                <a:lnTo>
                  <a:pt x="157" y="170"/>
                </a:lnTo>
                <a:lnTo>
                  <a:pt x="157" y="163"/>
                </a:lnTo>
                <a:lnTo>
                  <a:pt x="157" y="176"/>
                </a:lnTo>
                <a:lnTo>
                  <a:pt x="157" y="190"/>
                </a:lnTo>
                <a:lnTo>
                  <a:pt x="157" y="210"/>
                </a:lnTo>
                <a:lnTo>
                  <a:pt x="157" y="231"/>
                </a:lnTo>
                <a:lnTo>
                  <a:pt x="157" y="244"/>
                </a:lnTo>
                <a:lnTo>
                  <a:pt x="157" y="237"/>
                </a:lnTo>
                <a:lnTo>
                  <a:pt x="157" y="224"/>
                </a:lnTo>
                <a:lnTo>
                  <a:pt x="157" y="217"/>
                </a:lnTo>
                <a:lnTo>
                  <a:pt x="157" y="210"/>
                </a:lnTo>
                <a:lnTo>
                  <a:pt x="157" y="203"/>
                </a:lnTo>
                <a:lnTo>
                  <a:pt x="157" y="197"/>
                </a:lnTo>
                <a:lnTo>
                  <a:pt x="157" y="183"/>
                </a:lnTo>
                <a:lnTo>
                  <a:pt x="157" y="190"/>
                </a:lnTo>
                <a:lnTo>
                  <a:pt x="157" y="203"/>
                </a:lnTo>
                <a:lnTo>
                  <a:pt x="157" y="217"/>
                </a:lnTo>
                <a:lnTo>
                  <a:pt x="157" y="231"/>
                </a:lnTo>
                <a:lnTo>
                  <a:pt x="157" y="224"/>
                </a:lnTo>
                <a:lnTo>
                  <a:pt x="157" y="210"/>
                </a:lnTo>
                <a:lnTo>
                  <a:pt x="157" y="183"/>
                </a:lnTo>
                <a:lnTo>
                  <a:pt x="157" y="142"/>
                </a:lnTo>
                <a:lnTo>
                  <a:pt x="157" y="115"/>
                </a:lnTo>
                <a:lnTo>
                  <a:pt x="157" y="136"/>
                </a:lnTo>
                <a:lnTo>
                  <a:pt x="157" y="183"/>
                </a:lnTo>
                <a:lnTo>
                  <a:pt x="157" y="244"/>
                </a:lnTo>
                <a:lnTo>
                  <a:pt x="157" y="298"/>
                </a:lnTo>
                <a:lnTo>
                  <a:pt x="157" y="346"/>
                </a:lnTo>
                <a:lnTo>
                  <a:pt x="157" y="373"/>
                </a:lnTo>
                <a:lnTo>
                  <a:pt x="157" y="380"/>
                </a:lnTo>
                <a:lnTo>
                  <a:pt x="157" y="366"/>
                </a:lnTo>
                <a:lnTo>
                  <a:pt x="157" y="339"/>
                </a:lnTo>
                <a:lnTo>
                  <a:pt x="157" y="312"/>
                </a:lnTo>
                <a:lnTo>
                  <a:pt x="157" y="285"/>
                </a:lnTo>
                <a:lnTo>
                  <a:pt x="157" y="258"/>
                </a:lnTo>
                <a:lnTo>
                  <a:pt x="164" y="237"/>
                </a:lnTo>
                <a:lnTo>
                  <a:pt x="164" y="217"/>
                </a:lnTo>
                <a:lnTo>
                  <a:pt x="164" y="197"/>
                </a:lnTo>
                <a:lnTo>
                  <a:pt x="164" y="183"/>
                </a:lnTo>
                <a:lnTo>
                  <a:pt x="164" y="176"/>
                </a:lnTo>
                <a:lnTo>
                  <a:pt x="164" y="170"/>
                </a:lnTo>
                <a:lnTo>
                  <a:pt x="164" y="163"/>
                </a:lnTo>
                <a:lnTo>
                  <a:pt x="164" y="176"/>
                </a:lnTo>
                <a:lnTo>
                  <a:pt x="164" y="197"/>
                </a:lnTo>
                <a:lnTo>
                  <a:pt x="164" y="224"/>
                </a:lnTo>
                <a:lnTo>
                  <a:pt x="164" y="251"/>
                </a:lnTo>
                <a:lnTo>
                  <a:pt x="164" y="271"/>
                </a:lnTo>
                <a:lnTo>
                  <a:pt x="164" y="285"/>
                </a:lnTo>
                <a:lnTo>
                  <a:pt x="164" y="292"/>
                </a:lnTo>
                <a:lnTo>
                  <a:pt x="164" y="285"/>
                </a:lnTo>
                <a:lnTo>
                  <a:pt x="164" y="271"/>
                </a:lnTo>
                <a:lnTo>
                  <a:pt x="164" y="251"/>
                </a:lnTo>
                <a:lnTo>
                  <a:pt x="164" y="231"/>
                </a:lnTo>
                <a:lnTo>
                  <a:pt x="164" y="217"/>
                </a:lnTo>
                <a:lnTo>
                  <a:pt x="164" y="210"/>
                </a:lnTo>
                <a:lnTo>
                  <a:pt x="164" y="203"/>
                </a:lnTo>
                <a:lnTo>
                  <a:pt x="164" y="217"/>
                </a:lnTo>
                <a:lnTo>
                  <a:pt x="164" y="224"/>
                </a:lnTo>
                <a:lnTo>
                  <a:pt x="164" y="217"/>
                </a:lnTo>
                <a:lnTo>
                  <a:pt x="164" y="210"/>
                </a:lnTo>
                <a:lnTo>
                  <a:pt x="164" y="197"/>
                </a:lnTo>
                <a:lnTo>
                  <a:pt x="164" y="190"/>
                </a:lnTo>
                <a:lnTo>
                  <a:pt x="164" y="197"/>
                </a:lnTo>
                <a:lnTo>
                  <a:pt x="164" y="203"/>
                </a:lnTo>
                <a:lnTo>
                  <a:pt x="164" y="217"/>
                </a:lnTo>
                <a:lnTo>
                  <a:pt x="164" y="231"/>
                </a:lnTo>
                <a:lnTo>
                  <a:pt x="164" y="224"/>
                </a:lnTo>
                <a:lnTo>
                  <a:pt x="164" y="217"/>
                </a:lnTo>
                <a:lnTo>
                  <a:pt x="164" y="210"/>
                </a:lnTo>
                <a:lnTo>
                  <a:pt x="164" y="203"/>
                </a:lnTo>
                <a:lnTo>
                  <a:pt x="164" y="197"/>
                </a:lnTo>
                <a:lnTo>
                  <a:pt x="164" y="203"/>
                </a:lnTo>
                <a:lnTo>
                  <a:pt x="164" y="224"/>
                </a:lnTo>
                <a:lnTo>
                  <a:pt x="164" y="244"/>
                </a:lnTo>
                <a:lnTo>
                  <a:pt x="164" y="265"/>
                </a:lnTo>
                <a:lnTo>
                  <a:pt x="170" y="271"/>
                </a:lnTo>
                <a:lnTo>
                  <a:pt x="170" y="278"/>
                </a:lnTo>
                <a:lnTo>
                  <a:pt x="170" y="271"/>
                </a:lnTo>
                <a:lnTo>
                  <a:pt x="170" y="265"/>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89" name="Freeform 73"/>
          <p:cNvSpPr>
            <a:spLocks/>
          </p:cNvSpPr>
          <p:nvPr/>
        </p:nvSpPr>
        <p:spPr bwMode="auto">
          <a:xfrm>
            <a:off x="7243763" y="1649413"/>
            <a:ext cx="442913" cy="984250"/>
          </a:xfrm>
          <a:custGeom>
            <a:avLst/>
            <a:gdLst>
              <a:gd name="T0" fmla="*/ 0 w 157"/>
              <a:gd name="T1" fmla="*/ 366 h 502"/>
              <a:gd name="T2" fmla="*/ 0 w 157"/>
              <a:gd name="T3" fmla="*/ 217 h 502"/>
              <a:gd name="T4" fmla="*/ 7 w 157"/>
              <a:gd name="T5" fmla="*/ 292 h 502"/>
              <a:gd name="T6" fmla="*/ 7 w 157"/>
              <a:gd name="T7" fmla="*/ 285 h 502"/>
              <a:gd name="T8" fmla="*/ 14 w 157"/>
              <a:gd name="T9" fmla="*/ 285 h 502"/>
              <a:gd name="T10" fmla="*/ 14 w 157"/>
              <a:gd name="T11" fmla="*/ 305 h 502"/>
              <a:gd name="T12" fmla="*/ 14 w 157"/>
              <a:gd name="T13" fmla="*/ 394 h 502"/>
              <a:gd name="T14" fmla="*/ 21 w 157"/>
              <a:gd name="T15" fmla="*/ 319 h 502"/>
              <a:gd name="T16" fmla="*/ 21 w 157"/>
              <a:gd name="T17" fmla="*/ 346 h 502"/>
              <a:gd name="T18" fmla="*/ 28 w 157"/>
              <a:gd name="T19" fmla="*/ 353 h 502"/>
              <a:gd name="T20" fmla="*/ 28 w 157"/>
              <a:gd name="T21" fmla="*/ 238 h 502"/>
              <a:gd name="T22" fmla="*/ 28 w 157"/>
              <a:gd name="T23" fmla="*/ 360 h 502"/>
              <a:gd name="T24" fmla="*/ 34 w 157"/>
              <a:gd name="T25" fmla="*/ 333 h 502"/>
              <a:gd name="T26" fmla="*/ 34 w 157"/>
              <a:gd name="T27" fmla="*/ 305 h 502"/>
              <a:gd name="T28" fmla="*/ 34 w 157"/>
              <a:gd name="T29" fmla="*/ 407 h 502"/>
              <a:gd name="T30" fmla="*/ 41 w 157"/>
              <a:gd name="T31" fmla="*/ 292 h 502"/>
              <a:gd name="T32" fmla="*/ 41 w 157"/>
              <a:gd name="T33" fmla="*/ 414 h 502"/>
              <a:gd name="T34" fmla="*/ 48 w 157"/>
              <a:gd name="T35" fmla="*/ 299 h 502"/>
              <a:gd name="T36" fmla="*/ 48 w 157"/>
              <a:gd name="T37" fmla="*/ 319 h 502"/>
              <a:gd name="T38" fmla="*/ 55 w 157"/>
              <a:gd name="T39" fmla="*/ 346 h 502"/>
              <a:gd name="T40" fmla="*/ 55 w 157"/>
              <a:gd name="T41" fmla="*/ 482 h 502"/>
              <a:gd name="T42" fmla="*/ 55 w 157"/>
              <a:gd name="T43" fmla="*/ 312 h 502"/>
              <a:gd name="T44" fmla="*/ 62 w 157"/>
              <a:gd name="T45" fmla="*/ 312 h 502"/>
              <a:gd name="T46" fmla="*/ 62 w 157"/>
              <a:gd name="T47" fmla="*/ 400 h 502"/>
              <a:gd name="T48" fmla="*/ 68 w 157"/>
              <a:gd name="T49" fmla="*/ 271 h 502"/>
              <a:gd name="T50" fmla="*/ 68 w 157"/>
              <a:gd name="T51" fmla="*/ 238 h 502"/>
              <a:gd name="T52" fmla="*/ 68 w 157"/>
              <a:gd name="T53" fmla="*/ 326 h 502"/>
              <a:gd name="T54" fmla="*/ 75 w 157"/>
              <a:gd name="T55" fmla="*/ 312 h 502"/>
              <a:gd name="T56" fmla="*/ 75 w 157"/>
              <a:gd name="T57" fmla="*/ 271 h 502"/>
              <a:gd name="T58" fmla="*/ 75 w 157"/>
              <a:gd name="T59" fmla="*/ 292 h 502"/>
              <a:gd name="T60" fmla="*/ 82 w 157"/>
              <a:gd name="T61" fmla="*/ 312 h 502"/>
              <a:gd name="T62" fmla="*/ 82 w 157"/>
              <a:gd name="T63" fmla="*/ 238 h 502"/>
              <a:gd name="T64" fmla="*/ 89 w 157"/>
              <a:gd name="T65" fmla="*/ 278 h 502"/>
              <a:gd name="T66" fmla="*/ 89 w 157"/>
              <a:gd name="T67" fmla="*/ 292 h 502"/>
              <a:gd name="T68" fmla="*/ 96 w 157"/>
              <a:gd name="T69" fmla="*/ 373 h 502"/>
              <a:gd name="T70" fmla="*/ 96 w 157"/>
              <a:gd name="T71" fmla="*/ 265 h 502"/>
              <a:gd name="T72" fmla="*/ 96 w 157"/>
              <a:gd name="T73" fmla="*/ 333 h 502"/>
              <a:gd name="T74" fmla="*/ 102 w 157"/>
              <a:gd name="T75" fmla="*/ 217 h 502"/>
              <a:gd name="T76" fmla="*/ 102 w 157"/>
              <a:gd name="T77" fmla="*/ 231 h 502"/>
              <a:gd name="T78" fmla="*/ 102 w 157"/>
              <a:gd name="T79" fmla="*/ 285 h 502"/>
              <a:gd name="T80" fmla="*/ 109 w 157"/>
              <a:gd name="T81" fmla="*/ 427 h 502"/>
              <a:gd name="T82" fmla="*/ 109 w 157"/>
              <a:gd name="T83" fmla="*/ 299 h 502"/>
              <a:gd name="T84" fmla="*/ 116 w 157"/>
              <a:gd name="T85" fmla="*/ 387 h 502"/>
              <a:gd name="T86" fmla="*/ 116 w 157"/>
              <a:gd name="T87" fmla="*/ 210 h 502"/>
              <a:gd name="T88" fmla="*/ 116 w 157"/>
              <a:gd name="T89" fmla="*/ 319 h 502"/>
              <a:gd name="T90" fmla="*/ 123 w 157"/>
              <a:gd name="T91" fmla="*/ 251 h 502"/>
              <a:gd name="T92" fmla="*/ 123 w 157"/>
              <a:gd name="T93" fmla="*/ 339 h 502"/>
              <a:gd name="T94" fmla="*/ 123 w 157"/>
              <a:gd name="T95" fmla="*/ 299 h 502"/>
              <a:gd name="T96" fmla="*/ 130 w 157"/>
              <a:gd name="T97" fmla="*/ 190 h 502"/>
              <a:gd name="T98" fmla="*/ 130 w 157"/>
              <a:gd name="T99" fmla="*/ 238 h 502"/>
              <a:gd name="T100" fmla="*/ 136 w 157"/>
              <a:gd name="T101" fmla="*/ 319 h 502"/>
              <a:gd name="T102" fmla="*/ 136 w 157"/>
              <a:gd name="T103" fmla="*/ 414 h 502"/>
              <a:gd name="T104" fmla="*/ 136 w 157"/>
              <a:gd name="T105" fmla="*/ 156 h 502"/>
              <a:gd name="T106" fmla="*/ 143 w 157"/>
              <a:gd name="T107" fmla="*/ 353 h 502"/>
              <a:gd name="T108" fmla="*/ 143 w 157"/>
              <a:gd name="T109" fmla="*/ 299 h 502"/>
              <a:gd name="T110" fmla="*/ 150 w 157"/>
              <a:gd name="T111" fmla="*/ 278 h 502"/>
              <a:gd name="T112" fmla="*/ 150 w 157"/>
              <a:gd name="T113" fmla="*/ 312 h 502"/>
              <a:gd name="T114" fmla="*/ 157 w 157"/>
              <a:gd name="T115" fmla="*/ 204 h 502"/>
              <a:gd name="T116" fmla="*/ 157 w 157"/>
              <a:gd name="T117" fmla="*/ 319 h 502"/>
              <a:gd name="T118" fmla="*/ 157 w 157"/>
              <a:gd name="T119" fmla="*/ 271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7" h="502">
                <a:moveTo>
                  <a:pt x="0" y="333"/>
                </a:moveTo>
                <a:lnTo>
                  <a:pt x="0" y="326"/>
                </a:lnTo>
                <a:lnTo>
                  <a:pt x="0" y="319"/>
                </a:lnTo>
                <a:lnTo>
                  <a:pt x="0" y="305"/>
                </a:lnTo>
                <a:lnTo>
                  <a:pt x="0" y="278"/>
                </a:lnTo>
                <a:lnTo>
                  <a:pt x="0" y="244"/>
                </a:lnTo>
                <a:lnTo>
                  <a:pt x="0" y="217"/>
                </a:lnTo>
                <a:lnTo>
                  <a:pt x="0" y="210"/>
                </a:lnTo>
                <a:lnTo>
                  <a:pt x="0" y="217"/>
                </a:lnTo>
                <a:lnTo>
                  <a:pt x="0" y="238"/>
                </a:lnTo>
                <a:lnTo>
                  <a:pt x="0" y="258"/>
                </a:lnTo>
                <a:lnTo>
                  <a:pt x="0" y="285"/>
                </a:lnTo>
                <a:lnTo>
                  <a:pt x="0" y="305"/>
                </a:lnTo>
                <a:lnTo>
                  <a:pt x="0" y="326"/>
                </a:lnTo>
                <a:lnTo>
                  <a:pt x="0" y="346"/>
                </a:lnTo>
                <a:lnTo>
                  <a:pt x="0" y="360"/>
                </a:lnTo>
                <a:lnTo>
                  <a:pt x="0" y="366"/>
                </a:lnTo>
                <a:lnTo>
                  <a:pt x="0" y="360"/>
                </a:lnTo>
                <a:lnTo>
                  <a:pt x="0" y="353"/>
                </a:lnTo>
                <a:lnTo>
                  <a:pt x="0" y="346"/>
                </a:lnTo>
                <a:lnTo>
                  <a:pt x="0" y="339"/>
                </a:lnTo>
                <a:lnTo>
                  <a:pt x="0" y="326"/>
                </a:lnTo>
                <a:lnTo>
                  <a:pt x="0" y="312"/>
                </a:lnTo>
                <a:lnTo>
                  <a:pt x="0" y="319"/>
                </a:lnTo>
                <a:lnTo>
                  <a:pt x="0" y="312"/>
                </a:lnTo>
                <a:lnTo>
                  <a:pt x="0" y="305"/>
                </a:lnTo>
                <a:lnTo>
                  <a:pt x="0" y="292"/>
                </a:lnTo>
                <a:lnTo>
                  <a:pt x="0" y="271"/>
                </a:lnTo>
                <a:lnTo>
                  <a:pt x="0" y="244"/>
                </a:lnTo>
                <a:lnTo>
                  <a:pt x="0" y="217"/>
                </a:lnTo>
                <a:lnTo>
                  <a:pt x="0" y="197"/>
                </a:lnTo>
                <a:lnTo>
                  <a:pt x="0" y="190"/>
                </a:lnTo>
                <a:lnTo>
                  <a:pt x="0" y="204"/>
                </a:lnTo>
                <a:lnTo>
                  <a:pt x="0" y="217"/>
                </a:lnTo>
                <a:lnTo>
                  <a:pt x="0" y="238"/>
                </a:lnTo>
                <a:lnTo>
                  <a:pt x="0" y="258"/>
                </a:lnTo>
                <a:lnTo>
                  <a:pt x="0" y="278"/>
                </a:lnTo>
                <a:lnTo>
                  <a:pt x="0" y="305"/>
                </a:lnTo>
                <a:lnTo>
                  <a:pt x="0" y="319"/>
                </a:lnTo>
                <a:lnTo>
                  <a:pt x="0" y="339"/>
                </a:lnTo>
                <a:lnTo>
                  <a:pt x="0" y="353"/>
                </a:lnTo>
                <a:lnTo>
                  <a:pt x="0" y="366"/>
                </a:lnTo>
                <a:lnTo>
                  <a:pt x="7" y="380"/>
                </a:lnTo>
                <a:lnTo>
                  <a:pt x="7" y="373"/>
                </a:lnTo>
                <a:lnTo>
                  <a:pt x="7" y="360"/>
                </a:lnTo>
                <a:lnTo>
                  <a:pt x="7" y="346"/>
                </a:lnTo>
                <a:lnTo>
                  <a:pt x="7" y="326"/>
                </a:lnTo>
                <a:lnTo>
                  <a:pt x="7" y="305"/>
                </a:lnTo>
                <a:lnTo>
                  <a:pt x="7" y="292"/>
                </a:lnTo>
                <a:lnTo>
                  <a:pt x="7" y="285"/>
                </a:lnTo>
                <a:lnTo>
                  <a:pt x="7" y="292"/>
                </a:lnTo>
                <a:lnTo>
                  <a:pt x="7" y="285"/>
                </a:lnTo>
                <a:lnTo>
                  <a:pt x="7" y="278"/>
                </a:lnTo>
                <a:lnTo>
                  <a:pt x="7" y="265"/>
                </a:lnTo>
                <a:lnTo>
                  <a:pt x="7" y="258"/>
                </a:lnTo>
                <a:lnTo>
                  <a:pt x="7" y="265"/>
                </a:lnTo>
                <a:lnTo>
                  <a:pt x="7" y="271"/>
                </a:lnTo>
                <a:lnTo>
                  <a:pt x="7" y="278"/>
                </a:lnTo>
                <a:lnTo>
                  <a:pt x="7" y="285"/>
                </a:lnTo>
                <a:lnTo>
                  <a:pt x="7" y="299"/>
                </a:lnTo>
                <a:lnTo>
                  <a:pt x="7" y="305"/>
                </a:lnTo>
                <a:lnTo>
                  <a:pt x="7" y="312"/>
                </a:lnTo>
                <a:lnTo>
                  <a:pt x="7" y="319"/>
                </a:lnTo>
                <a:lnTo>
                  <a:pt x="7" y="326"/>
                </a:lnTo>
                <a:lnTo>
                  <a:pt x="7" y="333"/>
                </a:lnTo>
                <a:lnTo>
                  <a:pt x="7" y="326"/>
                </a:lnTo>
                <a:lnTo>
                  <a:pt x="7" y="305"/>
                </a:lnTo>
                <a:lnTo>
                  <a:pt x="7" y="285"/>
                </a:lnTo>
                <a:lnTo>
                  <a:pt x="7" y="251"/>
                </a:lnTo>
                <a:lnTo>
                  <a:pt x="7" y="224"/>
                </a:lnTo>
                <a:lnTo>
                  <a:pt x="7" y="190"/>
                </a:lnTo>
                <a:lnTo>
                  <a:pt x="7" y="163"/>
                </a:lnTo>
                <a:lnTo>
                  <a:pt x="7" y="204"/>
                </a:lnTo>
                <a:lnTo>
                  <a:pt x="7" y="265"/>
                </a:lnTo>
                <a:lnTo>
                  <a:pt x="7" y="339"/>
                </a:lnTo>
                <a:lnTo>
                  <a:pt x="7" y="400"/>
                </a:lnTo>
                <a:lnTo>
                  <a:pt x="7" y="427"/>
                </a:lnTo>
                <a:lnTo>
                  <a:pt x="7" y="434"/>
                </a:lnTo>
                <a:lnTo>
                  <a:pt x="7" y="414"/>
                </a:lnTo>
                <a:lnTo>
                  <a:pt x="14" y="394"/>
                </a:lnTo>
                <a:lnTo>
                  <a:pt x="14" y="366"/>
                </a:lnTo>
                <a:lnTo>
                  <a:pt x="14" y="333"/>
                </a:lnTo>
                <a:lnTo>
                  <a:pt x="14" y="305"/>
                </a:lnTo>
                <a:lnTo>
                  <a:pt x="14" y="292"/>
                </a:lnTo>
                <a:lnTo>
                  <a:pt x="14" y="285"/>
                </a:lnTo>
                <a:lnTo>
                  <a:pt x="14" y="299"/>
                </a:lnTo>
                <a:lnTo>
                  <a:pt x="14" y="312"/>
                </a:lnTo>
                <a:lnTo>
                  <a:pt x="14" y="326"/>
                </a:lnTo>
                <a:lnTo>
                  <a:pt x="14" y="333"/>
                </a:lnTo>
                <a:lnTo>
                  <a:pt x="14" y="319"/>
                </a:lnTo>
                <a:lnTo>
                  <a:pt x="14" y="312"/>
                </a:lnTo>
                <a:lnTo>
                  <a:pt x="14" y="299"/>
                </a:lnTo>
                <a:lnTo>
                  <a:pt x="14" y="285"/>
                </a:lnTo>
                <a:lnTo>
                  <a:pt x="14" y="271"/>
                </a:lnTo>
                <a:lnTo>
                  <a:pt x="14" y="258"/>
                </a:lnTo>
                <a:lnTo>
                  <a:pt x="14" y="251"/>
                </a:lnTo>
                <a:lnTo>
                  <a:pt x="14" y="244"/>
                </a:lnTo>
                <a:lnTo>
                  <a:pt x="14" y="258"/>
                </a:lnTo>
                <a:lnTo>
                  <a:pt x="14" y="278"/>
                </a:lnTo>
                <a:lnTo>
                  <a:pt x="14" y="299"/>
                </a:lnTo>
                <a:lnTo>
                  <a:pt x="14" y="312"/>
                </a:lnTo>
                <a:lnTo>
                  <a:pt x="14" y="305"/>
                </a:lnTo>
                <a:lnTo>
                  <a:pt x="14" y="278"/>
                </a:lnTo>
                <a:lnTo>
                  <a:pt x="14" y="238"/>
                </a:lnTo>
                <a:lnTo>
                  <a:pt x="14" y="204"/>
                </a:lnTo>
                <a:lnTo>
                  <a:pt x="14" y="190"/>
                </a:lnTo>
                <a:lnTo>
                  <a:pt x="14" y="204"/>
                </a:lnTo>
                <a:lnTo>
                  <a:pt x="14" y="224"/>
                </a:lnTo>
                <a:lnTo>
                  <a:pt x="14" y="251"/>
                </a:lnTo>
                <a:lnTo>
                  <a:pt x="14" y="271"/>
                </a:lnTo>
                <a:lnTo>
                  <a:pt x="14" y="305"/>
                </a:lnTo>
                <a:lnTo>
                  <a:pt x="14" y="346"/>
                </a:lnTo>
                <a:lnTo>
                  <a:pt x="14" y="387"/>
                </a:lnTo>
                <a:lnTo>
                  <a:pt x="14" y="400"/>
                </a:lnTo>
                <a:lnTo>
                  <a:pt x="14" y="394"/>
                </a:lnTo>
                <a:lnTo>
                  <a:pt x="14" y="373"/>
                </a:lnTo>
                <a:lnTo>
                  <a:pt x="14" y="366"/>
                </a:lnTo>
                <a:lnTo>
                  <a:pt x="14" y="380"/>
                </a:lnTo>
                <a:lnTo>
                  <a:pt x="14" y="394"/>
                </a:lnTo>
                <a:lnTo>
                  <a:pt x="14" y="373"/>
                </a:lnTo>
                <a:lnTo>
                  <a:pt x="14" y="360"/>
                </a:lnTo>
                <a:lnTo>
                  <a:pt x="14" y="346"/>
                </a:lnTo>
                <a:lnTo>
                  <a:pt x="14" y="339"/>
                </a:lnTo>
                <a:lnTo>
                  <a:pt x="14" y="326"/>
                </a:lnTo>
                <a:lnTo>
                  <a:pt x="14" y="299"/>
                </a:lnTo>
                <a:lnTo>
                  <a:pt x="21" y="265"/>
                </a:lnTo>
                <a:lnTo>
                  <a:pt x="21" y="238"/>
                </a:lnTo>
                <a:lnTo>
                  <a:pt x="21" y="217"/>
                </a:lnTo>
                <a:lnTo>
                  <a:pt x="21" y="231"/>
                </a:lnTo>
                <a:lnTo>
                  <a:pt x="21" y="244"/>
                </a:lnTo>
                <a:lnTo>
                  <a:pt x="21" y="258"/>
                </a:lnTo>
                <a:lnTo>
                  <a:pt x="21" y="271"/>
                </a:lnTo>
                <a:lnTo>
                  <a:pt x="21" y="292"/>
                </a:lnTo>
                <a:lnTo>
                  <a:pt x="21" y="312"/>
                </a:lnTo>
                <a:lnTo>
                  <a:pt x="21" y="326"/>
                </a:lnTo>
                <a:lnTo>
                  <a:pt x="21" y="319"/>
                </a:lnTo>
                <a:lnTo>
                  <a:pt x="21" y="312"/>
                </a:lnTo>
                <a:lnTo>
                  <a:pt x="21" y="305"/>
                </a:lnTo>
                <a:lnTo>
                  <a:pt x="21" y="285"/>
                </a:lnTo>
                <a:lnTo>
                  <a:pt x="21" y="265"/>
                </a:lnTo>
                <a:lnTo>
                  <a:pt x="21" y="238"/>
                </a:lnTo>
                <a:lnTo>
                  <a:pt x="21" y="224"/>
                </a:lnTo>
                <a:lnTo>
                  <a:pt x="21" y="238"/>
                </a:lnTo>
                <a:lnTo>
                  <a:pt x="21" y="244"/>
                </a:lnTo>
                <a:lnTo>
                  <a:pt x="21" y="251"/>
                </a:lnTo>
                <a:lnTo>
                  <a:pt x="21" y="271"/>
                </a:lnTo>
                <a:lnTo>
                  <a:pt x="21" y="292"/>
                </a:lnTo>
                <a:lnTo>
                  <a:pt x="21" y="312"/>
                </a:lnTo>
                <a:lnTo>
                  <a:pt x="21" y="326"/>
                </a:lnTo>
                <a:lnTo>
                  <a:pt x="21" y="319"/>
                </a:lnTo>
                <a:lnTo>
                  <a:pt x="21" y="305"/>
                </a:lnTo>
                <a:lnTo>
                  <a:pt x="21" y="326"/>
                </a:lnTo>
                <a:lnTo>
                  <a:pt x="21" y="346"/>
                </a:lnTo>
                <a:lnTo>
                  <a:pt x="21" y="360"/>
                </a:lnTo>
                <a:lnTo>
                  <a:pt x="21" y="346"/>
                </a:lnTo>
                <a:lnTo>
                  <a:pt x="21" y="326"/>
                </a:lnTo>
                <a:lnTo>
                  <a:pt x="21" y="299"/>
                </a:lnTo>
                <a:lnTo>
                  <a:pt x="21" y="278"/>
                </a:lnTo>
                <a:lnTo>
                  <a:pt x="21" y="265"/>
                </a:lnTo>
                <a:lnTo>
                  <a:pt x="21" y="251"/>
                </a:lnTo>
                <a:lnTo>
                  <a:pt x="21" y="244"/>
                </a:lnTo>
                <a:lnTo>
                  <a:pt x="21" y="251"/>
                </a:lnTo>
                <a:lnTo>
                  <a:pt x="21" y="265"/>
                </a:lnTo>
                <a:lnTo>
                  <a:pt x="21" y="278"/>
                </a:lnTo>
                <a:lnTo>
                  <a:pt x="21" y="292"/>
                </a:lnTo>
                <a:lnTo>
                  <a:pt x="21" y="305"/>
                </a:lnTo>
                <a:lnTo>
                  <a:pt x="21" y="326"/>
                </a:lnTo>
                <a:lnTo>
                  <a:pt x="21" y="339"/>
                </a:lnTo>
                <a:lnTo>
                  <a:pt x="28" y="346"/>
                </a:lnTo>
                <a:lnTo>
                  <a:pt x="28" y="353"/>
                </a:lnTo>
                <a:lnTo>
                  <a:pt x="28" y="346"/>
                </a:lnTo>
                <a:lnTo>
                  <a:pt x="28" y="339"/>
                </a:lnTo>
                <a:lnTo>
                  <a:pt x="28" y="326"/>
                </a:lnTo>
                <a:lnTo>
                  <a:pt x="28" y="319"/>
                </a:lnTo>
                <a:lnTo>
                  <a:pt x="28" y="305"/>
                </a:lnTo>
                <a:lnTo>
                  <a:pt x="28" y="292"/>
                </a:lnTo>
                <a:lnTo>
                  <a:pt x="28" y="285"/>
                </a:lnTo>
                <a:lnTo>
                  <a:pt x="28" y="278"/>
                </a:lnTo>
                <a:lnTo>
                  <a:pt x="28" y="271"/>
                </a:lnTo>
                <a:lnTo>
                  <a:pt x="28" y="258"/>
                </a:lnTo>
                <a:lnTo>
                  <a:pt x="28" y="251"/>
                </a:lnTo>
                <a:lnTo>
                  <a:pt x="28" y="258"/>
                </a:lnTo>
                <a:lnTo>
                  <a:pt x="28" y="265"/>
                </a:lnTo>
                <a:lnTo>
                  <a:pt x="28" y="271"/>
                </a:lnTo>
                <a:lnTo>
                  <a:pt x="28" y="265"/>
                </a:lnTo>
                <a:lnTo>
                  <a:pt x="28" y="258"/>
                </a:lnTo>
                <a:lnTo>
                  <a:pt x="28" y="238"/>
                </a:lnTo>
                <a:lnTo>
                  <a:pt x="28" y="224"/>
                </a:lnTo>
                <a:lnTo>
                  <a:pt x="28" y="231"/>
                </a:lnTo>
                <a:lnTo>
                  <a:pt x="28" y="244"/>
                </a:lnTo>
                <a:lnTo>
                  <a:pt x="28" y="271"/>
                </a:lnTo>
                <a:lnTo>
                  <a:pt x="28" y="299"/>
                </a:lnTo>
                <a:lnTo>
                  <a:pt x="28" y="319"/>
                </a:lnTo>
                <a:lnTo>
                  <a:pt x="28" y="339"/>
                </a:lnTo>
                <a:lnTo>
                  <a:pt x="28" y="353"/>
                </a:lnTo>
                <a:lnTo>
                  <a:pt x="28" y="346"/>
                </a:lnTo>
                <a:lnTo>
                  <a:pt x="28" y="339"/>
                </a:lnTo>
                <a:lnTo>
                  <a:pt x="28" y="326"/>
                </a:lnTo>
                <a:lnTo>
                  <a:pt x="28" y="319"/>
                </a:lnTo>
                <a:lnTo>
                  <a:pt x="28" y="312"/>
                </a:lnTo>
                <a:lnTo>
                  <a:pt x="28" y="319"/>
                </a:lnTo>
                <a:lnTo>
                  <a:pt x="28" y="333"/>
                </a:lnTo>
                <a:lnTo>
                  <a:pt x="28" y="353"/>
                </a:lnTo>
                <a:lnTo>
                  <a:pt x="28" y="360"/>
                </a:lnTo>
                <a:lnTo>
                  <a:pt x="28" y="353"/>
                </a:lnTo>
                <a:lnTo>
                  <a:pt x="28" y="333"/>
                </a:lnTo>
                <a:lnTo>
                  <a:pt x="28" y="319"/>
                </a:lnTo>
                <a:lnTo>
                  <a:pt x="28" y="305"/>
                </a:lnTo>
                <a:lnTo>
                  <a:pt x="28" y="285"/>
                </a:lnTo>
                <a:lnTo>
                  <a:pt x="28" y="251"/>
                </a:lnTo>
                <a:lnTo>
                  <a:pt x="28" y="204"/>
                </a:lnTo>
                <a:lnTo>
                  <a:pt x="34" y="170"/>
                </a:lnTo>
                <a:lnTo>
                  <a:pt x="34" y="156"/>
                </a:lnTo>
                <a:lnTo>
                  <a:pt x="34" y="183"/>
                </a:lnTo>
                <a:lnTo>
                  <a:pt x="34" y="244"/>
                </a:lnTo>
                <a:lnTo>
                  <a:pt x="34" y="305"/>
                </a:lnTo>
                <a:lnTo>
                  <a:pt x="34" y="346"/>
                </a:lnTo>
                <a:lnTo>
                  <a:pt x="34" y="366"/>
                </a:lnTo>
                <a:lnTo>
                  <a:pt x="34" y="360"/>
                </a:lnTo>
                <a:lnTo>
                  <a:pt x="34" y="346"/>
                </a:lnTo>
                <a:lnTo>
                  <a:pt x="34" y="333"/>
                </a:lnTo>
                <a:lnTo>
                  <a:pt x="34" y="326"/>
                </a:lnTo>
                <a:lnTo>
                  <a:pt x="34" y="333"/>
                </a:lnTo>
                <a:lnTo>
                  <a:pt x="34" y="339"/>
                </a:lnTo>
                <a:lnTo>
                  <a:pt x="34" y="333"/>
                </a:lnTo>
                <a:lnTo>
                  <a:pt x="34" y="312"/>
                </a:lnTo>
                <a:lnTo>
                  <a:pt x="34" y="292"/>
                </a:lnTo>
                <a:lnTo>
                  <a:pt x="34" y="265"/>
                </a:lnTo>
                <a:lnTo>
                  <a:pt x="34" y="251"/>
                </a:lnTo>
                <a:lnTo>
                  <a:pt x="34" y="258"/>
                </a:lnTo>
                <a:lnTo>
                  <a:pt x="34" y="278"/>
                </a:lnTo>
                <a:lnTo>
                  <a:pt x="34" y="292"/>
                </a:lnTo>
                <a:lnTo>
                  <a:pt x="34" y="299"/>
                </a:lnTo>
                <a:lnTo>
                  <a:pt x="34" y="292"/>
                </a:lnTo>
                <a:lnTo>
                  <a:pt x="34" y="299"/>
                </a:lnTo>
                <a:lnTo>
                  <a:pt x="34" y="305"/>
                </a:lnTo>
                <a:lnTo>
                  <a:pt x="34" y="312"/>
                </a:lnTo>
                <a:lnTo>
                  <a:pt x="34" y="305"/>
                </a:lnTo>
                <a:lnTo>
                  <a:pt x="34" y="292"/>
                </a:lnTo>
                <a:lnTo>
                  <a:pt x="34" y="278"/>
                </a:lnTo>
                <a:lnTo>
                  <a:pt x="34" y="265"/>
                </a:lnTo>
                <a:lnTo>
                  <a:pt x="34" y="258"/>
                </a:lnTo>
                <a:lnTo>
                  <a:pt x="34" y="251"/>
                </a:lnTo>
                <a:lnTo>
                  <a:pt x="34" y="258"/>
                </a:lnTo>
                <a:lnTo>
                  <a:pt x="34" y="265"/>
                </a:lnTo>
                <a:lnTo>
                  <a:pt x="34" y="258"/>
                </a:lnTo>
                <a:lnTo>
                  <a:pt x="34" y="238"/>
                </a:lnTo>
                <a:lnTo>
                  <a:pt x="34" y="231"/>
                </a:lnTo>
                <a:lnTo>
                  <a:pt x="34" y="244"/>
                </a:lnTo>
                <a:lnTo>
                  <a:pt x="34" y="271"/>
                </a:lnTo>
                <a:lnTo>
                  <a:pt x="34" y="305"/>
                </a:lnTo>
                <a:lnTo>
                  <a:pt x="34" y="339"/>
                </a:lnTo>
                <a:lnTo>
                  <a:pt x="34" y="366"/>
                </a:lnTo>
                <a:lnTo>
                  <a:pt x="34" y="387"/>
                </a:lnTo>
                <a:lnTo>
                  <a:pt x="34" y="407"/>
                </a:lnTo>
                <a:lnTo>
                  <a:pt x="41" y="400"/>
                </a:lnTo>
                <a:lnTo>
                  <a:pt x="41" y="394"/>
                </a:lnTo>
                <a:lnTo>
                  <a:pt x="41" y="380"/>
                </a:lnTo>
                <a:lnTo>
                  <a:pt x="41" y="353"/>
                </a:lnTo>
                <a:lnTo>
                  <a:pt x="41" y="326"/>
                </a:lnTo>
                <a:lnTo>
                  <a:pt x="41" y="299"/>
                </a:lnTo>
                <a:lnTo>
                  <a:pt x="41" y="278"/>
                </a:lnTo>
                <a:lnTo>
                  <a:pt x="41" y="271"/>
                </a:lnTo>
                <a:lnTo>
                  <a:pt x="41" y="265"/>
                </a:lnTo>
                <a:lnTo>
                  <a:pt x="41" y="258"/>
                </a:lnTo>
                <a:lnTo>
                  <a:pt x="41" y="265"/>
                </a:lnTo>
                <a:lnTo>
                  <a:pt x="41" y="271"/>
                </a:lnTo>
                <a:lnTo>
                  <a:pt x="41" y="278"/>
                </a:lnTo>
                <a:lnTo>
                  <a:pt x="41" y="285"/>
                </a:lnTo>
                <a:lnTo>
                  <a:pt x="41" y="292"/>
                </a:lnTo>
                <a:lnTo>
                  <a:pt x="41" y="299"/>
                </a:lnTo>
                <a:lnTo>
                  <a:pt x="41" y="292"/>
                </a:lnTo>
                <a:lnTo>
                  <a:pt x="41" y="278"/>
                </a:lnTo>
                <a:lnTo>
                  <a:pt x="41" y="265"/>
                </a:lnTo>
                <a:lnTo>
                  <a:pt x="41" y="251"/>
                </a:lnTo>
                <a:lnTo>
                  <a:pt x="41" y="238"/>
                </a:lnTo>
                <a:lnTo>
                  <a:pt x="41" y="231"/>
                </a:lnTo>
                <a:lnTo>
                  <a:pt x="41" y="224"/>
                </a:lnTo>
                <a:lnTo>
                  <a:pt x="41" y="231"/>
                </a:lnTo>
                <a:lnTo>
                  <a:pt x="41" y="244"/>
                </a:lnTo>
                <a:lnTo>
                  <a:pt x="41" y="271"/>
                </a:lnTo>
                <a:lnTo>
                  <a:pt x="41" y="305"/>
                </a:lnTo>
                <a:lnTo>
                  <a:pt x="41" y="339"/>
                </a:lnTo>
                <a:lnTo>
                  <a:pt x="41" y="360"/>
                </a:lnTo>
                <a:lnTo>
                  <a:pt x="41" y="373"/>
                </a:lnTo>
                <a:lnTo>
                  <a:pt x="41" y="387"/>
                </a:lnTo>
                <a:lnTo>
                  <a:pt x="41" y="400"/>
                </a:lnTo>
                <a:lnTo>
                  <a:pt x="41" y="407"/>
                </a:lnTo>
                <a:lnTo>
                  <a:pt x="41" y="414"/>
                </a:lnTo>
                <a:lnTo>
                  <a:pt x="41" y="407"/>
                </a:lnTo>
                <a:lnTo>
                  <a:pt x="41" y="414"/>
                </a:lnTo>
                <a:lnTo>
                  <a:pt x="41" y="407"/>
                </a:lnTo>
                <a:lnTo>
                  <a:pt x="41" y="373"/>
                </a:lnTo>
                <a:lnTo>
                  <a:pt x="41" y="319"/>
                </a:lnTo>
                <a:lnTo>
                  <a:pt x="48" y="251"/>
                </a:lnTo>
                <a:lnTo>
                  <a:pt x="48" y="197"/>
                </a:lnTo>
                <a:lnTo>
                  <a:pt x="48" y="170"/>
                </a:lnTo>
                <a:lnTo>
                  <a:pt x="48" y="177"/>
                </a:lnTo>
                <a:lnTo>
                  <a:pt x="48" y="197"/>
                </a:lnTo>
                <a:lnTo>
                  <a:pt x="48" y="224"/>
                </a:lnTo>
                <a:lnTo>
                  <a:pt x="48" y="251"/>
                </a:lnTo>
                <a:lnTo>
                  <a:pt x="48" y="292"/>
                </a:lnTo>
                <a:lnTo>
                  <a:pt x="48" y="333"/>
                </a:lnTo>
                <a:lnTo>
                  <a:pt x="48" y="353"/>
                </a:lnTo>
                <a:lnTo>
                  <a:pt x="48" y="333"/>
                </a:lnTo>
                <a:lnTo>
                  <a:pt x="48" y="299"/>
                </a:lnTo>
                <a:lnTo>
                  <a:pt x="48" y="278"/>
                </a:lnTo>
                <a:lnTo>
                  <a:pt x="48" y="271"/>
                </a:lnTo>
                <a:lnTo>
                  <a:pt x="48" y="285"/>
                </a:lnTo>
                <a:lnTo>
                  <a:pt x="48" y="292"/>
                </a:lnTo>
                <a:lnTo>
                  <a:pt x="48" y="299"/>
                </a:lnTo>
                <a:lnTo>
                  <a:pt x="48" y="305"/>
                </a:lnTo>
                <a:lnTo>
                  <a:pt x="48" y="299"/>
                </a:lnTo>
                <a:lnTo>
                  <a:pt x="48" y="292"/>
                </a:lnTo>
                <a:lnTo>
                  <a:pt x="48" y="285"/>
                </a:lnTo>
                <a:lnTo>
                  <a:pt x="48" y="299"/>
                </a:lnTo>
                <a:lnTo>
                  <a:pt x="48" y="305"/>
                </a:lnTo>
                <a:lnTo>
                  <a:pt x="48" y="312"/>
                </a:lnTo>
                <a:lnTo>
                  <a:pt x="48" y="319"/>
                </a:lnTo>
                <a:lnTo>
                  <a:pt x="48" y="326"/>
                </a:lnTo>
                <a:lnTo>
                  <a:pt x="48" y="333"/>
                </a:lnTo>
                <a:lnTo>
                  <a:pt x="48" y="326"/>
                </a:lnTo>
                <a:lnTo>
                  <a:pt x="48" y="319"/>
                </a:lnTo>
                <a:lnTo>
                  <a:pt x="48" y="305"/>
                </a:lnTo>
                <a:lnTo>
                  <a:pt x="48" y="299"/>
                </a:lnTo>
                <a:lnTo>
                  <a:pt x="48" y="285"/>
                </a:lnTo>
                <a:lnTo>
                  <a:pt x="48" y="278"/>
                </a:lnTo>
                <a:lnTo>
                  <a:pt x="48" y="251"/>
                </a:lnTo>
                <a:lnTo>
                  <a:pt x="48" y="217"/>
                </a:lnTo>
                <a:lnTo>
                  <a:pt x="48" y="183"/>
                </a:lnTo>
                <a:lnTo>
                  <a:pt x="48" y="170"/>
                </a:lnTo>
                <a:lnTo>
                  <a:pt x="48" y="190"/>
                </a:lnTo>
                <a:lnTo>
                  <a:pt x="48" y="224"/>
                </a:lnTo>
                <a:lnTo>
                  <a:pt x="48" y="258"/>
                </a:lnTo>
                <a:lnTo>
                  <a:pt x="48" y="285"/>
                </a:lnTo>
                <a:lnTo>
                  <a:pt x="48" y="299"/>
                </a:lnTo>
                <a:lnTo>
                  <a:pt x="55" y="305"/>
                </a:lnTo>
                <a:lnTo>
                  <a:pt x="55" y="319"/>
                </a:lnTo>
                <a:lnTo>
                  <a:pt x="55" y="333"/>
                </a:lnTo>
                <a:lnTo>
                  <a:pt x="55" y="346"/>
                </a:lnTo>
                <a:lnTo>
                  <a:pt x="55" y="353"/>
                </a:lnTo>
                <a:lnTo>
                  <a:pt x="55" y="346"/>
                </a:lnTo>
                <a:lnTo>
                  <a:pt x="55" y="326"/>
                </a:lnTo>
                <a:lnTo>
                  <a:pt x="55" y="292"/>
                </a:lnTo>
                <a:lnTo>
                  <a:pt x="55" y="251"/>
                </a:lnTo>
                <a:lnTo>
                  <a:pt x="55" y="231"/>
                </a:lnTo>
                <a:lnTo>
                  <a:pt x="55" y="238"/>
                </a:lnTo>
                <a:lnTo>
                  <a:pt x="55" y="217"/>
                </a:lnTo>
                <a:lnTo>
                  <a:pt x="55" y="204"/>
                </a:lnTo>
                <a:lnTo>
                  <a:pt x="55" y="197"/>
                </a:lnTo>
                <a:lnTo>
                  <a:pt x="55" y="217"/>
                </a:lnTo>
                <a:lnTo>
                  <a:pt x="55" y="271"/>
                </a:lnTo>
                <a:lnTo>
                  <a:pt x="55" y="339"/>
                </a:lnTo>
                <a:lnTo>
                  <a:pt x="55" y="400"/>
                </a:lnTo>
                <a:lnTo>
                  <a:pt x="55" y="441"/>
                </a:lnTo>
                <a:lnTo>
                  <a:pt x="55" y="468"/>
                </a:lnTo>
                <a:lnTo>
                  <a:pt x="55" y="482"/>
                </a:lnTo>
                <a:lnTo>
                  <a:pt x="55" y="475"/>
                </a:lnTo>
                <a:lnTo>
                  <a:pt x="55" y="461"/>
                </a:lnTo>
                <a:lnTo>
                  <a:pt x="55" y="434"/>
                </a:lnTo>
                <a:lnTo>
                  <a:pt x="55" y="394"/>
                </a:lnTo>
                <a:lnTo>
                  <a:pt x="55" y="353"/>
                </a:lnTo>
                <a:lnTo>
                  <a:pt x="55" y="312"/>
                </a:lnTo>
                <a:lnTo>
                  <a:pt x="55" y="271"/>
                </a:lnTo>
                <a:lnTo>
                  <a:pt x="55" y="238"/>
                </a:lnTo>
                <a:lnTo>
                  <a:pt x="55" y="217"/>
                </a:lnTo>
                <a:lnTo>
                  <a:pt x="55" y="210"/>
                </a:lnTo>
                <a:lnTo>
                  <a:pt x="55" y="217"/>
                </a:lnTo>
                <a:lnTo>
                  <a:pt x="55" y="224"/>
                </a:lnTo>
                <a:lnTo>
                  <a:pt x="55" y="217"/>
                </a:lnTo>
                <a:lnTo>
                  <a:pt x="55" y="231"/>
                </a:lnTo>
                <a:lnTo>
                  <a:pt x="55" y="258"/>
                </a:lnTo>
                <a:lnTo>
                  <a:pt x="55" y="285"/>
                </a:lnTo>
                <a:lnTo>
                  <a:pt x="55" y="312"/>
                </a:lnTo>
                <a:lnTo>
                  <a:pt x="55" y="326"/>
                </a:lnTo>
                <a:lnTo>
                  <a:pt x="55" y="346"/>
                </a:lnTo>
                <a:lnTo>
                  <a:pt x="62" y="360"/>
                </a:lnTo>
                <a:lnTo>
                  <a:pt x="62" y="346"/>
                </a:lnTo>
                <a:lnTo>
                  <a:pt x="62" y="326"/>
                </a:lnTo>
                <a:lnTo>
                  <a:pt x="62" y="312"/>
                </a:lnTo>
                <a:lnTo>
                  <a:pt x="62" y="305"/>
                </a:lnTo>
                <a:lnTo>
                  <a:pt x="62" y="292"/>
                </a:lnTo>
                <a:lnTo>
                  <a:pt x="62" y="285"/>
                </a:lnTo>
                <a:lnTo>
                  <a:pt x="62" y="278"/>
                </a:lnTo>
                <a:lnTo>
                  <a:pt x="62" y="265"/>
                </a:lnTo>
                <a:lnTo>
                  <a:pt x="62" y="238"/>
                </a:lnTo>
                <a:lnTo>
                  <a:pt x="62" y="210"/>
                </a:lnTo>
                <a:lnTo>
                  <a:pt x="62" y="224"/>
                </a:lnTo>
                <a:lnTo>
                  <a:pt x="62" y="251"/>
                </a:lnTo>
                <a:lnTo>
                  <a:pt x="62" y="285"/>
                </a:lnTo>
                <a:lnTo>
                  <a:pt x="62" y="312"/>
                </a:lnTo>
                <a:lnTo>
                  <a:pt x="62" y="339"/>
                </a:lnTo>
                <a:lnTo>
                  <a:pt x="62" y="373"/>
                </a:lnTo>
                <a:lnTo>
                  <a:pt x="62" y="394"/>
                </a:lnTo>
                <a:lnTo>
                  <a:pt x="62" y="400"/>
                </a:lnTo>
                <a:lnTo>
                  <a:pt x="62" y="387"/>
                </a:lnTo>
                <a:lnTo>
                  <a:pt x="62" y="353"/>
                </a:lnTo>
                <a:lnTo>
                  <a:pt x="62" y="292"/>
                </a:lnTo>
                <a:lnTo>
                  <a:pt x="62" y="231"/>
                </a:lnTo>
                <a:lnTo>
                  <a:pt x="62" y="190"/>
                </a:lnTo>
                <a:lnTo>
                  <a:pt x="62" y="197"/>
                </a:lnTo>
                <a:lnTo>
                  <a:pt x="62" y="231"/>
                </a:lnTo>
                <a:lnTo>
                  <a:pt x="62" y="278"/>
                </a:lnTo>
                <a:lnTo>
                  <a:pt x="62" y="326"/>
                </a:lnTo>
                <a:lnTo>
                  <a:pt x="62" y="360"/>
                </a:lnTo>
                <a:lnTo>
                  <a:pt x="62" y="380"/>
                </a:lnTo>
                <a:lnTo>
                  <a:pt x="62" y="394"/>
                </a:lnTo>
                <a:lnTo>
                  <a:pt x="62" y="400"/>
                </a:lnTo>
                <a:lnTo>
                  <a:pt x="62" y="387"/>
                </a:lnTo>
                <a:lnTo>
                  <a:pt x="62" y="366"/>
                </a:lnTo>
                <a:lnTo>
                  <a:pt x="62" y="346"/>
                </a:lnTo>
                <a:lnTo>
                  <a:pt x="62" y="319"/>
                </a:lnTo>
                <a:lnTo>
                  <a:pt x="62" y="299"/>
                </a:lnTo>
                <a:lnTo>
                  <a:pt x="62" y="285"/>
                </a:lnTo>
                <a:lnTo>
                  <a:pt x="62" y="278"/>
                </a:lnTo>
                <a:lnTo>
                  <a:pt x="62" y="265"/>
                </a:lnTo>
                <a:lnTo>
                  <a:pt x="62" y="251"/>
                </a:lnTo>
                <a:lnTo>
                  <a:pt x="62" y="244"/>
                </a:lnTo>
                <a:lnTo>
                  <a:pt x="62" y="258"/>
                </a:lnTo>
                <a:lnTo>
                  <a:pt x="62" y="278"/>
                </a:lnTo>
                <a:lnTo>
                  <a:pt x="62" y="299"/>
                </a:lnTo>
                <a:lnTo>
                  <a:pt x="68" y="299"/>
                </a:lnTo>
                <a:lnTo>
                  <a:pt x="68" y="285"/>
                </a:lnTo>
                <a:lnTo>
                  <a:pt x="68" y="278"/>
                </a:lnTo>
                <a:lnTo>
                  <a:pt x="68" y="271"/>
                </a:lnTo>
                <a:lnTo>
                  <a:pt x="68" y="278"/>
                </a:lnTo>
                <a:lnTo>
                  <a:pt x="68" y="271"/>
                </a:lnTo>
                <a:lnTo>
                  <a:pt x="68" y="265"/>
                </a:lnTo>
                <a:lnTo>
                  <a:pt x="68" y="244"/>
                </a:lnTo>
                <a:lnTo>
                  <a:pt x="68" y="217"/>
                </a:lnTo>
                <a:lnTo>
                  <a:pt x="68" y="210"/>
                </a:lnTo>
                <a:lnTo>
                  <a:pt x="68" y="224"/>
                </a:lnTo>
                <a:lnTo>
                  <a:pt x="68" y="244"/>
                </a:lnTo>
                <a:lnTo>
                  <a:pt x="68" y="271"/>
                </a:lnTo>
                <a:lnTo>
                  <a:pt x="68" y="285"/>
                </a:lnTo>
                <a:lnTo>
                  <a:pt x="68" y="299"/>
                </a:lnTo>
                <a:lnTo>
                  <a:pt x="68" y="319"/>
                </a:lnTo>
                <a:lnTo>
                  <a:pt x="68" y="333"/>
                </a:lnTo>
                <a:lnTo>
                  <a:pt x="68" y="339"/>
                </a:lnTo>
                <a:lnTo>
                  <a:pt x="68" y="319"/>
                </a:lnTo>
                <a:lnTo>
                  <a:pt x="68" y="278"/>
                </a:lnTo>
                <a:lnTo>
                  <a:pt x="68" y="238"/>
                </a:lnTo>
                <a:lnTo>
                  <a:pt x="68" y="224"/>
                </a:lnTo>
                <a:lnTo>
                  <a:pt x="68" y="244"/>
                </a:lnTo>
                <a:lnTo>
                  <a:pt x="68" y="278"/>
                </a:lnTo>
                <a:lnTo>
                  <a:pt x="68" y="319"/>
                </a:lnTo>
                <a:lnTo>
                  <a:pt x="68" y="353"/>
                </a:lnTo>
                <a:lnTo>
                  <a:pt x="68" y="373"/>
                </a:lnTo>
                <a:lnTo>
                  <a:pt x="68" y="394"/>
                </a:lnTo>
                <a:lnTo>
                  <a:pt x="68" y="407"/>
                </a:lnTo>
                <a:lnTo>
                  <a:pt x="68" y="400"/>
                </a:lnTo>
                <a:lnTo>
                  <a:pt x="68" y="380"/>
                </a:lnTo>
                <a:lnTo>
                  <a:pt x="68" y="346"/>
                </a:lnTo>
                <a:lnTo>
                  <a:pt x="68" y="305"/>
                </a:lnTo>
                <a:lnTo>
                  <a:pt x="68" y="278"/>
                </a:lnTo>
                <a:lnTo>
                  <a:pt x="68" y="265"/>
                </a:lnTo>
                <a:lnTo>
                  <a:pt x="68" y="271"/>
                </a:lnTo>
                <a:lnTo>
                  <a:pt x="68" y="299"/>
                </a:lnTo>
                <a:lnTo>
                  <a:pt x="68" y="326"/>
                </a:lnTo>
                <a:lnTo>
                  <a:pt x="68" y="346"/>
                </a:lnTo>
                <a:lnTo>
                  <a:pt x="68" y="319"/>
                </a:lnTo>
                <a:lnTo>
                  <a:pt x="68" y="285"/>
                </a:lnTo>
                <a:lnTo>
                  <a:pt x="68" y="244"/>
                </a:lnTo>
                <a:lnTo>
                  <a:pt x="68" y="217"/>
                </a:lnTo>
                <a:lnTo>
                  <a:pt x="68" y="231"/>
                </a:lnTo>
                <a:lnTo>
                  <a:pt x="68" y="251"/>
                </a:lnTo>
                <a:lnTo>
                  <a:pt x="68" y="271"/>
                </a:lnTo>
                <a:lnTo>
                  <a:pt x="68" y="299"/>
                </a:lnTo>
                <a:lnTo>
                  <a:pt x="68" y="326"/>
                </a:lnTo>
                <a:lnTo>
                  <a:pt x="68" y="346"/>
                </a:lnTo>
                <a:lnTo>
                  <a:pt x="75" y="360"/>
                </a:lnTo>
                <a:lnTo>
                  <a:pt x="75" y="353"/>
                </a:lnTo>
                <a:lnTo>
                  <a:pt x="75" y="339"/>
                </a:lnTo>
                <a:lnTo>
                  <a:pt x="75" y="326"/>
                </a:lnTo>
                <a:lnTo>
                  <a:pt x="75" y="319"/>
                </a:lnTo>
                <a:lnTo>
                  <a:pt x="75" y="312"/>
                </a:lnTo>
                <a:lnTo>
                  <a:pt x="75" y="305"/>
                </a:lnTo>
                <a:lnTo>
                  <a:pt x="75" y="292"/>
                </a:lnTo>
                <a:lnTo>
                  <a:pt x="75" y="278"/>
                </a:lnTo>
                <a:lnTo>
                  <a:pt x="75" y="271"/>
                </a:lnTo>
                <a:lnTo>
                  <a:pt x="75" y="265"/>
                </a:lnTo>
                <a:lnTo>
                  <a:pt x="75" y="258"/>
                </a:lnTo>
                <a:lnTo>
                  <a:pt x="75" y="244"/>
                </a:lnTo>
                <a:lnTo>
                  <a:pt x="75" y="231"/>
                </a:lnTo>
                <a:lnTo>
                  <a:pt x="75" y="244"/>
                </a:lnTo>
                <a:lnTo>
                  <a:pt x="75" y="271"/>
                </a:lnTo>
                <a:lnTo>
                  <a:pt x="75" y="299"/>
                </a:lnTo>
                <a:lnTo>
                  <a:pt x="75" y="326"/>
                </a:lnTo>
                <a:lnTo>
                  <a:pt x="75" y="339"/>
                </a:lnTo>
                <a:lnTo>
                  <a:pt x="75" y="326"/>
                </a:lnTo>
                <a:lnTo>
                  <a:pt x="75" y="305"/>
                </a:lnTo>
                <a:lnTo>
                  <a:pt x="75" y="292"/>
                </a:lnTo>
                <a:lnTo>
                  <a:pt x="75" y="271"/>
                </a:lnTo>
                <a:lnTo>
                  <a:pt x="75" y="265"/>
                </a:lnTo>
                <a:lnTo>
                  <a:pt x="75" y="271"/>
                </a:lnTo>
                <a:lnTo>
                  <a:pt x="75" y="278"/>
                </a:lnTo>
                <a:lnTo>
                  <a:pt x="75" y="292"/>
                </a:lnTo>
                <a:lnTo>
                  <a:pt x="75" y="312"/>
                </a:lnTo>
                <a:lnTo>
                  <a:pt x="75" y="333"/>
                </a:lnTo>
                <a:lnTo>
                  <a:pt x="75" y="346"/>
                </a:lnTo>
                <a:lnTo>
                  <a:pt x="75" y="353"/>
                </a:lnTo>
                <a:lnTo>
                  <a:pt x="75" y="346"/>
                </a:lnTo>
                <a:lnTo>
                  <a:pt x="75" y="333"/>
                </a:lnTo>
                <a:lnTo>
                  <a:pt x="75" y="319"/>
                </a:lnTo>
                <a:lnTo>
                  <a:pt x="75" y="299"/>
                </a:lnTo>
                <a:lnTo>
                  <a:pt x="75" y="285"/>
                </a:lnTo>
                <a:lnTo>
                  <a:pt x="75" y="292"/>
                </a:lnTo>
                <a:lnTo>
                  <a:pt x="75" y="305"/>
                </a:lnTo>
                <a:lnTo>
                  <a:pt x="75" y="299"/>
                </a:lnTo>
                <a:lnTo>
                  <a:pt x="75" y="292"/>
                </a:lnTo>
                <a:lnTo>
                  <a:pt x="75" y="271"/>
                </a:lnTo>
                <a:lnTo>
                  <a:pt x="75" y="258"/>
                </a:lnTo>
                <a:lnTo>
                  <a:pt x="82" y="251"/>
                </a:lnTo>
                <a:lnTo>
                  <a:pt x="82" y="258"/>
                </a:lnTo>
                <a:lnTo>
                  <a:pt x="82" y="285"/>
                </a:lnTo>
                <a:lnTo>
                  <a:pt x="82" y="326"/>
                </a:lnTo>
                <a:lnTo>
                  <a:pt x="82" y="360"/>
                </a:lnTo>
                <a:lnTo>
                  <a:pt x="82" y="366"/>
                </a:lnTo>
                <a:lnTo>
                  <a:pt x="82" y="353"/>
                </a:lnTo>
                <a:lnTo>
                  <a:pt x="82" y="339"/>
                </a:lnTo>
                <a:lnTo>
                  <a:pt x="82" y="319"/>
                </a:lnTo>
                <a:lnTo>
                  <a:pt x="82" y="305"/>
                </a:lnTo>
                <a:lnTo>
                  <a:pt x="82" y="299"/>
                </a:lnTo>
                <a:lnTo>
                  <a:pt x="82" y="292"/>
                </a:lnTo>
                <a:lnTo>
                  <a:pt x="82" y="299"/>
                </a:lnTo>
                <a:lnTo>
                  <a:pt x="82" y="305"/>
                </a:lnTo>
                <a:lnTo>
                  <a:pt x="82" y="312"/>
                </a:lnTo>
                <a:lnTo>
                  <a:pt x="82" y="319"/>
                </a:lnTo>
                <a:lnTo>
                  <a:pt x="82" y="312"/>
                </a:lnTo>
                <a:lnTo>
                  <a:pt x="82" y="305"/>
                </a:lnTo>
                <a:lnTo>
                  <a:pt x="82" y="292"/>
                </a:lnTo>
                <a:lnTo>
                  <a:pt x="82" y="285"/>
                </a:lnTo>
                <a:lnTo>
                  <a:pt x="82" y="292"/>
                </a:lnTo>
                <a:lnTo>
                  <a:pt x="82" y="299"/>
                </a:lnTo>
                <a:lnTo>
                  <a:pt x="82" y="305"/>
                </a:lnTo>
                <a:lnTo>
                  <a:pt x="82" y="312"/>
                </a:lnTo>
                <a:lnTo>
                  <a:pt x="82" y="305"/>
                </a:lnTo>
                <a:lnTo>
                  <a:pt x="82" y="299"/>
                </a:lnTo>
                <a:lnTo>
                  <a:pt x="82" y="292"/>
                </a:lnTo>
                <a:lnTo>
                  <a:pt x="82" y="285"/>
                </a:lnTo>
                <a:lnTo>
                  <a:pt x="82" y="278"/>
                </a:lnTo>
                <a:lnTo>
                  <a:pt x="82" y="271"/>
                </a:lnTo>
                <a:lnTo>
                  <a:pt x="82" y="258"/>
                </a:lnTo>
                <a:lnTo>
                  <a:pt x="82" y="238"/>
                </a:lnTo>
                <a:lnTo>
                  <a:pt x="82" y="217"/>
                </a:lnTo>
                <a:lnTo>
                  <a:pt x="82" y="238"/>
                </a:lnTo>
                <a:lnTo>
                  <a:pt x="82" y="265"/>
                </a:lnTo>
                <a:lnTo>
                  <a:pt x="82" y="285"/>
                </a:lnTo>
                <a:lnTo>
                  <a:pt x="82" y="299"/>
                </a:lnTo>
                <a:lnTo>
                  <a:pt x="82" y="312"/>
                </a:lnTo>
                <a:lnTo>
                  <a:pt x="82" y="326"/>
                </a:lnTo>
                <a:lnTo>
                  <a:pt x="82" y="333"/>
                </a:lnTo>
                <a:lnTo>
                  <a:pt x="82" y="339"/>
                </a:lnTo>
                <a:lnTo>
                  <a:pt x="82" y="353"/>
                </a:lnTo>
                <a:lnTo>
                  <a:pt x="89" y="366"/>
                </a:lnTo>
                <a:lnTo>
                  <a:pt x="89" y="373"/>
                </a:lnTo>
                <a:lnTo>
                  <a:pt x="89" y="353"/>
                </a:lnTo>
                <a:lnTo>
                  <a:pt x="89" y="326"/>
                </a:lnTo>
                <a:lnTo>
                  <a:pt x="89" y="299"/>
                </a:lnTo>
                <a:lnTo>
                  <a:pt x="89" y="285"/>
                </a:lnTo>
                <a:lnTo>
                  <a:pt x="89" y="278"/>
                </a:lnTo>
                <a:lnTo>
                  <a:pt x="89" y="271"/>
                </a:lnTo>
                <a:lnTo>
                  <a:pt x="89" y="265"/>
                </a:lnTo>
                <a:lnTo>
                  <a:pt x="89" y="258"/>
                </a:lnTo>
                <a:lnTo>
                  <a:pt x="89" y="265"/>
                </a:lnTo>
                <a:lnTo>
                  <a:pt x="89" y="271"/>
                </a:lnTo>
                <a:lnTo>
                  <a:pt x="89" y="258"/>
                </a:lnTo>
                <a:lnTo>
                  <a:pt x="89" y="244"/>
                </a:lnTo>
                <a:lnTo>
                  <a:pt x="89" y="258"/>
                </a:lnTo>
                <a:lnTo>
                  <a:pt x="89" y="278"/>
                </a:lnTo>
                <a:lnTo>
                  <a:pt x="89" y="305"/>
                </a:lnTo>
                <a:lnTo>
                  <a:pt x="89" y="333"/>
                </a:lnTo>
                <a:lnTo>
                  <a:pt x="89" y="346"/>
                </a:lnTo>
                <a:lnTo>
                  <a:pt x="89" y="360"/>
                </a:lnTo>
                <a:lnTo>
                  <a:pt x="89" y="373"/>
                </a:lnTo>
                <a:lnTo>
                  <a:pt x="89" y="366"/>
                </a:lnTo>
                <a:lnTo>
                  <a:pt x="89" y="346"/>
                </a:lnTo>
                <a:lnTo>
                  <a:pt x="89" y="292"/>
                </a:lnTo>
                <a:lnTo>
                  <a:pt x="89" y="231"/>
                </a:lnTo>
                <a:lnTo>
                  <a:pt x="89" y="183"/>
                </a:lnTo>
                <a:lnTo>
                  <a:pt x="89" y="177"/>
                </a:lnTo>
                <a:lnTo>
                  <a:pt x="89" y="197"/>
                </a:lnTo>
                <a:lnTo>
                  <a:pt x="89" y="231"/>
                </a:lnTo>
                <a:lnTo>
                  <a:pt x="89" y="265"/>
                </a:lnTo>
                <a:lnTo>
                  <a:pt x="89" y="299"/>
                </a:lnTo>
                <a:lnTo>
                  <a:pt x="89" y="339"/>
                </a:lnTo>
                <a:lnTo>
                  <a:pt x="89" y="373"/>
                </a:lnTo>
                <a:lnTo>
                  <a:pt x="89" y="387"/>
                </a:lnTo>
                <a:lnTo>
                  <a:pt x="89" y="394"/>
                </a:lnTo>
                <a:lnTo>
                  <a:pt x="89" y="380"/>
                </a:lnTo>
                <a:lnTo>
                  <a:pt x="89" y="373"/>
                </a:lnTo>
                <a:lnTo>
                  <a:pt x="89" y="360"/>
                </a:lnTo>
                <a:lnTo>
                  <a:pt x="89" y="373"/>
                </a:lnTo>
                <a:lnTo>
                  <a:pt x="89" y="387"/>
                </a:lnTo>
                <a:lnTo>
                  <a:pt x="96" y="373"/>
                </a:lnTo>
                <a:lnTo>
                  <a:pt x="96" y="339"/>
                </a:lnTo>
                <a:lnTo>
                  <a:pt x="96" y="305"/>
                </a:lnTo>
                <a:lnTo>
                  <a:pt x="96" y="278"/>
                </a:lnTo>
                <a:lnTo>
                  <a:pt x="96" y="265"/>
                </a:lnTo>
                <a:lnTo>
                  <a:pt x="96" y="258"/>
                </a:lnTo>
                <a:lnTo>
                  <a:pt x="96" y="271"/>
                </a:lnTo>
                <a:lnTo>
                  <a:pt x="96" y="285"/>
                </a:lnTo>
                <a:lnTo>
                  <a:pt x="96" y="292"/>
                </a:lnTo>
                <a:lnTo>
                  <a:pt x="96" y="285"/>
                </a:lnTo>
                <a:lnTo>
                  <a:pt x="96" y="278"/>
                </a:lnTo>
                <a:lnTo>
                  <a:pt x="96" y="265"/>
                </a:lnTo>
                <a:lnTo>
                  <a:pt x="96" y="271"/>
                </a:lnTo>
                <a:lnTo>
                  <a:pt x="96" y="265"/>
                </a:lnTo>
                <a:lnTo>
                  <a:pt x="96" y="258"/>
                </a:lnTo>
                <a:lnTo>
                  <a:pt x="96" y="251"/>
                </a:lnTo>
                <a:lnTo>
                  <a:pt x="96" y="258"/>
                </a:lnTo>
                <a:lnTo>
                  <a:pt x="96" y="265"/>
                </a:lnTo>
                <a:lnTo>
                  <a:pt x="96" y="271"/>
                </a:lnTo>
                <a:lnTo>
                  <a:pt x="96" y="278"/>
                </a:lnTo>
                <a:lnTo>
                  <a:pt x="96" y="271"/>
                </a:lnTo>
                <a:lnTo>
                  <a:pt x="96" y="265"/>
                </a:lnTo>
                <a:lnTo>
                  <a:pt x="96" y="258"/>
                </a:lnTo>
                <a:lnTo>
                  <a:pt x="96" y="271"/>
                </a:lnTo>
                <a:lnTo>
                  <a:pt x="96" y="285"/>
                </a:lnTo>
                <a:lnTo>
                  <a:pt x="96" y="299"/>
                </a:lnTo>
                <a:lnTo>
                  <a:pt x="96" y="278"/>
                </a:lnTo>
                <a:lnTo>
                  <a:pt x="96" y="251"/>
                </a:lnTo>
                <a:lnTo>
                  <a:pt x="96" y="204"/>
                </a:lnTo>
                <a:lnTo>
                  <a:pt x="96" y="149"/>
                </a:lnTo>
                <a:lnTo>
                  <a:pt x="96" y="122"/>
                </a:lnTo>
                <a:lnTo>
                  <a:pt x="96" y="143"/>
                </a:lnTo>
                <a:lnTo>
                  <a:pt x="96" y="190"/>
                </a:lnTo>
                <a:lnTo>
                  <a:pt x="96" y="265"/>
                </a:lnTo>
                <a:lnTo>
                  <a:pt x="96" y="333"/>
                </a:lnTo>
                <a:lnTo>
                  <a:pt x="96" y="387"/>
                </a:lnTo>
                <a:lnTo>
                  <a:pt x="96" y="434"/>
                </a:lnTo>
                <a:lnTo>
                  <a:pt x="96" y="475"/>
                </a:lnTo>
                <a:lnTo>
                  <a:pt x="96" y="489"/>
                </a:lnTo>
                <a:lnTo>
                  <a:pt x="96" y="475"/>
                </a:lnTo>
                <a:lnTo>
                  <a:pt x="96" y="455"/>
                </a:lnTo>
                <a:lnTo>
                  <a:pt x="96" y="427"/>
                </a:lnTo>
                <a:lnTo>
                  <a:pt x="96" y="400"/>
                </a:lnTo>
                <a:lnTo>
                  <a:pt x="96" y="373"/>
                </a:lnTo>
                <a:lnTo>
                  <a:pt x="96" y="353"/>
                </a:lnTo>
                <a:lnTo>
                  <a:pt x="96" y="333"/>
                </a:lnTo>
                <a:lnTo>
                  <a:pt x="102" y="319"/>
                </a:lnTo>
                <a:lnTo>
                  <a:pt x="102" y="292"/>
                </a:lnTo>
                <a:lnTo>
                  <a:pt x="102" y="244"/>
                </a:lnTo>
                <a:lnTo>
                  <a:pt x="102" y="210"/>
                </a:lnTo>
                <a:lnTo>
                  <a:pt x="102" y="197"/>
                </a:lnTo>
                <a:lnTo>
                  <a:pt x="102" y="217"/>
                </a:lnTo>
                <a:lnTo>
                  <a:pt x="102" y="238"/>
                </a:lnTo>
                <a:lnTo>
                  <a:pt x="102" y="258"/>
                </a:lnTo>
                <a:lnTo>
                  <a:pt x="102" y="265"/>
                </a:lnTo>
                <a:lnTo>
                  <a:pt x="102" y="271"/>
                </a:lnTo>
                <a:lnTo>
                  <a:pt x="102" y="265"/>
                </a:lnTo>
                <a:lnTo>
                  <a:pt x="102" y="271"/>
                </a:lnTo>
                <a:lnTo>
                  <a:pt x="102" y="292"/>
                </a:lnTo>
                <a:lnTo>
                  <a:pt x="102" y="312"/>
                </a:lnTo>
                <a:lnTo>
                  <a:pt x="102" y="333"/>
                </a:lnTo>
                <a:lnTo>
                  <a:pt x="102" y="339"/>
                </a:lnTo>
                <a:lnTo>
                  <a:pt x="102" y="326"/>
                </a:lnTo>
                <a:lnTo>
                  <a:pt x="102" y="305"/>
                </a:lnTo>
                <a:lnTo>
                  <a:pt x="102" y="285"/>
                </a:lnTo>
                <a:lnTo>
                  <a:pt x="102" y="265"/>
                </a:lnTo>
                <a:lnTo>
                  <a:pt x="102" y="251"/>
                </a:lnTo>
                <a:lnTo>
                  <a:pt x="102" y="238"/>
                </a:lnTo>
                <a:lnTo>
                  <a:pt x="102" y="231"/>
                </a:lnTo>
                <a:lnTo>
                  <a:pt x="102" y="258"/>
                </a:lnTo>
                <a:lnTo>
                  <a:pt x="102" y="285"/>
                </a:lnTo>
                <a:lnTo>
                  <a:pt x="102" y="319"/>
                </a:lnTo>
                <a:lnTo>
                  <a:pt x="102" y="346"/>
                </a:lnTo>
                <a:lnTo>
                  <a:pt x="102" y="360"/>
                </a:lnTo>
                <a:lnTo>
                  <a:pt x="102" y="366"/>
                </a:lnTo>
                <a:lnTo>
                  <a:pt x="102" y="380"/>
                </a:lnTo>
                <a:lnTo>
                  <a:pt x="102" y="387"/>
                </a:lnTo>
                <a:lnTo>
                  <a:pt x="102" y="380"/>
                </a:lnTo>
                <a:lnTo>
                  <a:pt x="102" y="373"/>
                </a:lnTo>
                <a:lnTo>
                  <a:pt x="102" y="360"/>
                </a:lnTo>
                <a:lnTo>
                  <a:pt x="102" y="339"/>
                </a:lnTo>
                <a:lnTo>
                  <a:pt x="102" y="326"/>
                </a:lnTo>
                <a:lnTo>
                  <a:pt x="102" y="312"/>
                </a:lnTo>
                <a:lnTo>
                  <a:pt x="102" y="299"/>
                </a:lnTo>
                <a:lnTo>
                  <a:pt x="102" y="292"/>
                </a:lnTo>
                <a:lnTo>
                  <a:pt x="102" y="285"/>
                </a:lnTo>
                <a:lnTo>
                  <a:pt x="102" y="278"/>
                </a:lnTo>
                <a:lnTo>
                  <a:pt x="102" y="271"/>
                </a:lnTo>
                <a:lnTo>
                  <a:pt x="102" y="258"/>
                </a:lnTo>
                <a:lnTo>
                  <a:pt x="102" y="244"/>
                </a:lnTo>
                <a:lnTo>
                  <a:pt x="109" y="238"/>
                </a:lnTo>
                <a:lnTo>
                  <a:pt x="109" y="224"/>
                </a:lnTo>
                <a:lnTo>
                  <a:pt x="109" y="217"/>
                </a:lnTo>
                <a:lnTo>
                  <a:pt x="109" y="204"/>
                </a:lnTo>
                <a:lnTo>
                  <a:pt x="109" y="190"/>
                </a:lnTo>
                <a:lnTo>
                  <a:pt x="109" y="183"/>
                </a:lnTo>
                <a:lnTo>
                  <a:pt x="109" y="197"/>
                </a:lnTo>
                <a:lnTo>
                  <a:pt x="109" y="224"/>
                </a:lnTo>
                <a:lnTo>
                  <a:pt x="109" y="258"/>
                </a:lnTo>
                <a:lnTo>
                  <a:pt x="109" y="299"/>
                </a:lnTo>
                <a:lnTo>
                  <a:pt x="109" y="346"/>
                </a:lnTo>
                <a:lnTo>
                  <a:pt x="109" y="394"/>
                </a:lnTo>
                <a:lnTo>
                  <a:pt x="109" y="427"/>
                </a:lnTo>
                <a:lnTo>
                  <a:pt x="109" y="441"/>
                </a:lnTo>
                <a:lnTo>
                  <a:pt x="109" y="427"/>
                </a:lnTo>
                <a:lnTo>
                  <a:pt x="109" y="407"/>
                </a:lnTo>
                <a:lnTo>
                  <a:pt x="109" y="380"/>
                </a:lnTo>
                <a:lnTo>
                  <a:pt x="109" y="346"/>
                </a:lnTo>
                <a:lnTo>
                  <a:pt x="109" y="312"/>
                </a:lnTo>
                <a:lnTo>
                  <a:pt x="109" y="292"/>
                </a:lnTo>
                <a:lnTo>
                  <a:pt x="109" y="285"/>
                </a:lnTo>
                <a:lnTo>
                  <a:pt x="109" y="278"/>
                </a:lnTo>
                <a:lnTo>
                  <a:pt x="109" y="271"/>
                </a:lnTo>
                <a:lnTo>
                  <a:pt x="109" y="265"/>
                </a:lnTo>
                <a:lnTo>
                  <a:pt x="109" y="251"/>
                </a:lnTo>
                <a:lnTo>
                  <a:pt x="109" y="244"/>
                </a:lnTo>
                <a:lnTo>
                  <a:pt x="109" y="258"/>
                </a:lnTo>
                <a:lnTo>
                  <a:pt x="109" y="271"/>
                </a:lnTo>
                <a:lnTo>
                  <a:pt x="109" y="285"/>
                </a:lnTo>
                <a:lnTo>
                  <a:pt x="109" y="299"/>
                </a:lnTo>
                <a:lnTo>
                  <a:pt x="109" y="305"/>
                </a:lnTo>
                <a:lnTo>
                  <a:pt x="109" y="312"/>
                </a:lnTo>
                <a:lnTo>
                  <a:pt x="109" y="299"/>
                </a:lnTo>
                <a:lnTo>
                  <a:pt x="109" y="292"/>
                </a:lnTo>
                <a:lnTo>
                  <a:pt x="109" y="285"/>
                </a:lnTo>
                <a:lnTo>
                  <a:pt x="109" y="271"/>
                </a:lnTo>
                <a:lnTo>
                  <a:pt x="109" y="258"/>
                </a:lnTo>
                <a:lnTo>
                  <a:pt x="109" y="231"/>
                </a:lnTo>
                <a:lnTo>
                  <a:pt x="109" y="210"/>
                </a:lnTo>
                <a:lnTo>
                  <a:pt x="109" y="197"/>
                </a:lnTo>
                <a:lnTo>
                  <a:pt x="116" y="210"/>
                </a:lnTo>
                <a:lnTo>
                  <a:pt x="116" y="244"/>
                </a:lnTo>
                <a:lnTo>
                  <a:pt x="116" y="285"/>
                </a:lnTo>
                <a:lnTo>
                  <a:pt x="116" y="319"/>
                </a:lnTo>
                <a:lnTo>
                  <a:pt x="116" y="346"/>
                </a:lnTo>
                <a:lnTo>
                  <a:pt x="116" y="366"/>
                </a:lnTo>
                <a:lnTo>
                  <a:pt x="116" y="387"/>
                </a:lnTo>
                <a:lnTo>
                  <a:pt x="116" y="394"/>
                </a:lnTo>
                <a:lnTo>
                  <a:pt x="116" y="400"/>
                </a:lnTo>
                <a:lnTo>
                  <a:pt x="116" y="394"/>
                </a:lnTo>
                <a:lnTo>
                  <a:pt x="116" y="387"/>
                </a:lnTo>
                <a:lnTo>
                  <a:pt x="116" y="373"/>
                </a:lnTo>
                <a:lnTo>
                  <a:pt x="116" y="353"/>
                </a:lnTo>
                <a:lnTo>
                  <a:pt x="116" y="339"/>
                </a:lnTo>
                <a:lnTo>
                  <a:pt x="116" y="326"/>
                </a:lnTo>
                <a:lnTo>
                  <a:pt x="116" y="319"/>
                </a:lnTo>
                <a:lnTo>
                  <a:pt x="116" y="299"/>
                </a:lnTo>
                <a:lnTo>
                  <a:pt x="116" y="238"/>
                </a:lnTo>
                <a:lnTo>
                  <a:pt x="116" y="143"/>
                </a:lnTo>
                <a:lnTo>
                  <a:pt x="116" y="48"/>
                </a:lnTo>
                <a:lnTo>
                  <a:pt x="116" y="0"/>
                </a:lnTo>
                <a:lnTo>
                  <a:pt x="116" y="34"/>
                </a:lnTo>
                <a:lnTo>
                  <a:pt x="116" y="109"/>
                </a:lnTo>
                <a:lnTo>
                  <a:pt x="116" y="210"/>
                </a:lnTo>
                <a:lnTo>
                  <a:pt x="116" y="292"/>
                </a:lnTo>
                <a:lnTo>
                  <a:pt x="116" y="353"/>
                </a:lnTo>
                <a:lnTo>
                  <a:pt x="116" y="407"/>
                </a:lnTo>
                <a:lnTo>
                  <a:pt x="116" y="455"/>
                </a:lnTo>
                <a:lnTo>
                  <a:pt x="116" y="495"/>
                </a:lnTo>
                <a:lnTo>
                  <a:pt x="116" y="502"/>
                </a:lnTo>
                <a:lnTo>
                  <a:pt x="116" y="489"/>
                </a:lnTo>
                <a:lnTo>
                  <a:pt x="116" y="461"/>
                </a:lnTo>
                <a:lnTo>
                  <a:pt x="116" y="427"/>
                </a:lnTo>
                <a:lnTo>
                  <a:pt x="116" y="400"/>
                </a:lnTo>
                <a:lnTo>
                  <a:pt x="116" y="373"/>
                </a:lnTo>
                <a:lnTo>
                  <a:pt x="116" y="346"/>
                </a:lnTo>
                <a:lnTo>
                  <a:pt x="116" y="333"/>
                </a:lnTo>
                <a:lnTo>
                  <a:pt x="116" y="326"/>
                </a:lnTo>
                <a:lnTo>
                  <a:pt x="116" y="333"/>
                </a:lnTo>
                <a:lnTo>
                  <a:pt x="116" y="326"/>
                </a:lnTo>
                <a:lnTo>
                  <a:pt x="116" y="319"/>
                </a:lnTo>
                <a:lnTo>
                  <a:pt x="116" y="292"/>
                </a:lnTo>
                <a:lnTo>
                  <a:pt x="116" y="251"/>
                </a:lnTo>
                <a:lnTo>
                  <a:pt x="116" y="210"/>
                </a:lnTo>
                <a:lnTo>
                  <a:pt x="116" y="183"/>
                </a:lnTo>
                <a:lnTo>
                  <a:pt x="116" y="177"/>
                </a:lnTo>
                <a:lnTo>
                  <a:pt x="116" y="197"/>
                </a:lnTo>
                <a:lnTo>
                  <a:pt x="116" y="217"/>
                </a:lnTo>
                <a:lnTo>
                  <a:pt x="116" y="238"/>
                </a:lnTo>
                <a:lnTo>
                  <a:pt x="116" y="265"/>
                </a:lnTo>
                <a:lnTo>
                  <a:pt x="123" y="292"/>
                </a:lnTo>
                <a:lnTo>
                  <a:pt x="123" y="312"/>
                </a:lnTo>
                <a:lnTo>
                  <a:pt x="123" y="319"/>
                </a:lnTo>
                <a:lnTo>
                  <a:pt x="123" y="299"/>
                </a:lnTo>
                <a:lnTo>
                  <a:pt x="123" y="271"/>
                </a:lnTo>
                <a:lnTo>
                  <a:pt x="123" y="244"/>
                </a:lnTo>
                <a:lnTo>
                  <a:pt x="123" y="238"/>
                </a:lnTo>
                <a:lnTo>
                  <a:pt x="123" y="251"/>
                </a:lnTo>
                <a:lnTo>
                  <a:pt x="123" y="265"/>
                </a:lnTo>
                <a:lnTo>
                  <a:pt x="123" y="271"/>
                </a:lnTo>
                <a:lnTo>
                  <a:pt x="123" y="265"/>
                </a:lnTo>
                <a:lnTo>
                  <a:pt x="123" y="278"/>
                </a:lnTo>
                <a:lnTo>
                  <a:pt x="123" y="292"/>
                </a:lnTo>
                <a:lnTo>
                  <a:pt x="123" y="312"/>
                </a:lnTo>
                <a:lnTo>
                  <a:pt x="123" y="326"/>
                </a:lnTo>
                <a:lnTo>
                  <a:pt x="123" y="339"/>
                </a:lnTo>
                <a:lnTo>
                  <a:pt x="123" y="333"/>
                </a:lnTo>
                <a:lnTo>
                  <a:pt x="123" y="312"/>
                </a:lnTo>
                <a:lnTo>
                  <a:pt x="123" y="285"/>
                </a:lnTo>
                <a:lnTo>
                  <a:pt x="123" y="258"/>
                </a:lnTo>
                <a:lnTo>
                  <a:pt x="123" y="251"/>
                </a:lnTo>
                <a:lnTo>
                  <a:pt x="123" y="238"/>
                </a:lnTo>
                <a:lnTo>
                  <a:pt x="123" y="258"/>
                </a:lnTo>
                <a:lnTo>
                  <a:pt x="123" y="292"/>
                </a:lnTo>
                <a:lnTo>
                  <a:pt x="123" y="339"/>
                </a:lnTo>
                <a:lnTo>
                  <a:pt x="123" y="380"/>
                </a:lnTo>
                <a:lnTo>
                  <a:pt x="123" y="400"/>
                </a:lnTo>
                <a:lnTo>
                  <a:pt x="123" y="407"/>
                </a:lnTo>
                <a:lnTo>
                  <a:pt x="123" y="400"/>
                </a:lnTo>
                <a:lnTo>
                  <a:pt x="123" y="387"/>
                </a:lnTo>
                <a:lnTo>
                  <a:pt x="123" y="366"/>
                </a:lnTo>
                <a:lnTo>
                  <a:pt x="123" y="346"/>
                </a:lnTo>
                <a:lnTo>
                  <a:pt x="123" y="339"/>
                </a:lnTo>
                <a:lnTo>
                  <a:pt x="123" y="326"/>
                </a:lnTo>
                <a:lnTo>
                  <a:pt x="123" y="319"/>
                </a:lnTo>
                <a:lnTo>
                  <a:pt x="123" y="312"/>
                </a:lnTo>
                <a:lnTo>
                  <a:pt x="123" y="319"/>
                </a:lnTo>
                <a:lnTo>
                  <a:pt x="123" y="333"/>
                </a:lnTo>
                <a:lnTo>
                  <a:pt x="123" y="339"/>
                </a:lnTo>
                <a:lnTo>
                  <a:pt x="123" y="333"/>
                </a:lnTo>
                <a:lnTo>
                  <a:pt x="123" y="319"/>
                </a:lnTo>
                <a:lnTo>
                  <a:pt x="123" y="299"/>
                </a:lnTo>
                <a:lnTo>
                  <a:pt x="123" y="271"/>
                </a:lnTo>
                <a:lnTo>
                  <a:pt x="123" y="258"/>
                </a:lnTo>
                <a:lnTo>
                  <a:pt x="123" y="244"/>
                </a:lnTo>
                <a:lnTo>
                  <a:pt x="130" y="238"/>
                </a:lnTo>
                <a:lnTo>
                  <a:pt x="130" y="231"/>
                </a:lnTo>
                <a:lnTo>
                  <a:pt x="130" y="238"/>
                </a:lnTo>
                <a:lnTo>
                  <a:pt x="130" y="244"/>
                </a:lnTo>
                <a:lnTo>
                  <a:pt x="130" y="258"/>
                </a:lnTo>
                <a:lnTo>
                  <a:pt x="130" y="265"/>
                </a:lnTo>
                <a:lnTo>
                  <a:pt x="130" y="271"/>
                </a:lnTo>
                <a:lnTo>
                  <a:pt x="130" y="285"/>
                </a:lnTo>
                <a:lnTo>
                  <a:pt x="130" y="292"/>
                </a:lnTo>
                <a:lnTo>
                  <a:pt x="130" y="285"/>
                </a:lnTo>
                <a:lnTo>
                  <a:pt x="130" y="271"/>
                </a:lnTo>
                <a:lnTo>
                  <a:pt x="130" y="244"/>
                </a:lnTo>
                <a:lnTo>
                  <a:pt x="130" y="210"/>
                </a:lnTo>
                <a:lnTo>
                  <a:pt x="130" y="190"/>
                </a:lnTo>
                <a:lnTo>
                  <a:pt x="130" y="204"/>
                </a:lnTo>
                <a:lnTo>
                  <a:pt x="130" y="244"/>
                </a:lnTo>
                <a:lnTo>
                  <a:pt x="130" y="292"/>
                </a:lnTo>
                <a:lnTo>
                  <a:pt x="130" y="346"/>
                </a:lnTo>
                <a:lnTo>
                  <a:pt x="130" y="387"/>
                </a:lnTo>
                <a:lnTo>
                  <a:pt x="130" y="421"/>
                </a:lnTo>
                <a:lnTo>
                  <a:pt x="130" y="441"/>
                </a:lnTo>
                <a:lnTo>
                  <a:pt x="130" y="455"/>
                </a:lnTo>
                <a:lnTo>
                  <a:pt x="130" y="448"/>
                </a:lnTo>
                <a:lnTo>
                  <a:pt x="130" y="441"/>
                </a:lnTo>
                <a:lnTo>
                  <a:pt x="130" y="421"/>
                </a:lnTo>
                <a:lnTo>
                  <a:pt x="130" y="380"/>
                </a:lnTo>
                <a:lnTo>
                  <a:pt x="130" y="333"/>
                </a:lnTo>
                <a:lnTo>
                  <a:pt x="130" y="285"/>
                </a:lnTo>
                <a:lnTo>
                  <a:pt x="130" y="251"/>
                </a:lnTo>
                <a:lnTo>
                  <a:pt x="130" y="231"/>
                </a:lnTo>
                <a:lnTo>
                  <a:pt x="130" y="238"/>
                </a:lnTo>
                <a:lnTo>
                  <a:pt x="130" y="251"/>
                </a:lnTo>
                <a:lnTo>
                  <a:pt x="130" y="265"/>
                </a:lnTo>
                <a:lnTo>
                  <a:pt x="130" y="271"/>
                </a:lnTo>
                <a:lnTo>
                  <a:pt x="130" y="278"/>
                </a:lnTo>
                <a:lnTo>
                  <a:pt x="130" y="292"/>
                </a:lnTo>
                <a:lnTo>
                  <a:pt x="130" y="305"/>
                </a:lnTo>
                <a:lnTo>
                  <a:pt x="130" y="312"/>
                </a:lnTo>
                <a:lnTo>
                  <a:pt x="130" y="299"/>
                </a:lnTo>
                <a:lnTo>
                  <a:pt x="130" y="271"/>
                </a:lnTo>
                <a:lnTo>
                  <a:pt x="130" y="258"/>
                </a:lnTo>
                <a:lnTo>
                  <a:pt x="130" y="271"/>
                </a:lnTo>
                <a:lnTo>
                  <a:pt x="130" y="278"/>
                </a:lnTo>
                <a:lnTo>
                  <a:pt x="130" y="285"/>
                </a:lnTo>
                <a:lnTo>
                  <a:pt x="130" y="292"/>
                </a:lnTo>
                <a:lnTo>
                  <a:pt x="136" y="299"/>
                </a:lnTo>
                <a:lnTo>
                  <a:pt x="136" y="312"/>
                </a:lnTo>
                <a:lnTo>
                  <a:pt x="136" y="319"/>
                </a:lnTo>
                <a:lnTo>
                  <a:pt x="136" y="305"/>
                </a:lnTo>
                <a:lnTo>
                  <a:pt x="136" y="299"/>
                </a:lnTo>
                <a:lnTo>
                  <a:pt x="136" y="285"/>
                </a:lnTo>
                <a:lnTo>
                  <a:pt x="136" y="278"/>
                </a:lnTo>
                <a:lnTo>
                  <a:pt x="136" y="285"/>
                </a:lnTo>
                <a:lnTo>
                  <a:pt x="136" y="292"/>
                </a:lnTo>
                <a:lnTo>
                  <a:pt x="136" y="278"/>
                </a:lnTo>
                <a:lnTo>
                  <a:pt x="136" y="244"/>
                </a:lnTo>
                <a:lnTo>
                  <a:pt x="136" y="190"/>
                </a:lnTo>
                <a:lnTo>
                  <a:pt x="136" y="143"/>
                </a:lnTo>
                <a:lnTo>
                  <a:pt x="136" y="136"/>
                </a:lnTo>
                <a:lnTo>
                  <a:pt x="136" y="183"/>
                </a:lnTo>
                <a:lnTo>
                  <a:pt x="136" y="251"/>
                </a:lnTo>
                <a:lnTo>
                  <a:pt x="136" y="312"/>
                </a:lnTo>
                <a:lnTo>
                  <a:pt x="136" y="353"/>
                </a:lnTo>
                <a:lnTo>
                  <a:pt x="136" y="380"/>
                </a:lnTo>
                <a:lnTo>
                  <a:pt x="136" y="414"/>
                </a:lnTo>
                <a:lnTo>
                  <a:pt x="136" y="441"/>
                </a:lnTo>
                <a:lnTo>
                  <a:pt x="136" y="455"/>
                </a:lnTo>
                <a:lnTo>
                  <a:pt x="136" y="441"/>
                </a:lnTo>
                <a:lnTo>
                  <a:pt x="136" y="427"/>
                </a:lnTo>
                <a:lnTo>
                  <a:pt x="136" y="394"/>
                </a:lnTo>
                <a:lnTo>
                  <a:pt x="136" y="353"/>
                </a:lnTo>
                <a:lnTo>
                  <a:pt x="136" y="319"/>
                </a:lnTo>
                <a:lnTo>
                  <a:pt x="136" y="305"/>
                </a:lnTo>
                <a:lnTo>
                  <a:pt x="136" y="299"/>
                </a:lnTo>
                <a:lnTo>
                  <a:pt x="136" y="285"/>
                </a:lnTo>
                <a:lnTo>
                  <a:pt x="136" y="271"/>
                </a:lnTo>
                <a:lnTo>
                  <a:pt x="136" y="258"/>
                </a:lnTo>
                <a:lnTo>
                  <a:pt x="136" y="265"/>
                </a:lnTo>
                <a:lnTo>
                  <a:pt x="136" y="251"/>
                </a:lnTo>
                <a:lnTo>
                  <a:pt x="136" y="231"/>
                </a:lnTo>
                <a:lnTo>
                  <a:pt x="136" y="190"/>
                </a:lnTo>
                <a:lnTo>
                  <a:pt x="136" y="156"/>
                </a:lnTo>
                <a:lnTo>
                  <a:pt x="136" y="143"/>
                </a:lnTo>
                <a:lnTo>
                  <a:pt x="136" y="156"/>
                </a:lnTo>
                <a:lnTo>
                  <a:pt x="136" y="183"/>
                </a:lnTo>
                <a:lnTo>
                  <a:pt x="136" y="217"/>
                </a:lnTo>
                <a:lnTo>
                  <a:pt x="136" y="244"/>
                </a:lnTo>
                <a:lnTo>
                  <a:pt x="136" y="271"/>
                </a:lnTo>
                <a:lnTo>
                  <a:pt x="136" y="299"/>
                </a:lnTo>
                <a:lnTo>
                  <a:pt x="143" y="333"/>
                </a:lnTo>
                <a:lnTo>
                  <a:pt x="143" y="373"/>
                </a:lnTo>
                <a:lnTo>
                  <a:pt x="143" y="407"/>
                </a:lnTo>
                <a:lnTo>
                  <a:pt x="143" y="427"/>
                </a:lnTo>
                <a:lnTo>
                  <a:pt x="143" y="421"/>
                </a:lnTo>
                <a:lnTo>
                  <a:pt x="143" y="414"/>
                </a:lnTo>
                <a:lnTo>
                  <a:pt x="143" y="394"/>
                </a:lnTo>
                <a:lnTo>
                  <a:pt x="143" y="380"/>
                </a:lnTo>
                <a:lnTo>
                  <a:pt x="143" y="366"/>
                </a:lnTo>
                <a:lnTo>
                  <a:pt x="143" y="353"/>
                </a:lnTo>
                <a:lnTo>
                  <a:pt x="143" y="333"/>
                </a:lnTo>
                <a:lnTo>
                  <a:pt x="143" y="312"/>
                </a:lnTo>
                <a:lnTo>
                  <a:pt x="143" y="292"/>
                </a:lnTo>
                <a:lnTo>
                  <a:pt x="143" y="271"/>
                </a:lnTo>
                <a:lnTo>
                  <a:pt x="143" y="265"/>
                </a:lnTo>
                <a:lnTo>
                  <a:pt x="143" y="258"/>
                </a:lnTo>
                <a:lnTo>
                  <a:pt x="143" y="265"/>
                </a:lnTo>
                <a:lnTo>
                  <a:pt x="143" y="271"/>
                </a:lnTo>
                <a:lnTo>
                  <a:pt x="143" y="278"/>
                </a:lnTo>
                <a:lnTo>
                  <a:pt x="143" y="285"/>
                </a:lnTo>
                <a:lnTo>
                  <a:pt x="143" y="292"/>
                </a:lnTo>
                <a:lnTo>
                  <a:pt x="143" y="285"/>
                </a:lnTo>
                <a:lnTo>
                  <a:pt x="143" y="278"/>
                </a:lnTo>
                <a:lnTo>
                  <a:pt x="143" y="265"/>
                </a:lnTo>
                <a:lnTo>
                  <a:pt x="143" y="271"/>
                </a:lnTo>
                <a:lnTo>
                  <a:pt x="143" y="285"/>
                </a:lnTo>
                <a:lnTo>
                  <a:pt x="143" y="299"/>
                </a:lnTo>
                <a:lnTo>
                  <a:pt x="143" y="292"/>
                </a:lnTo>
                <a:lnTo>
                  <a:pt x="143" y="299"/>
                </a:lnTo>
                <a:lnTo>
                  <a:pt x="143" y="305"/>
                </a:lnTo>
                <a:lnTo>
                  <a:pt x="143" y="299"/>
                </a:lnTo>
                <a:lnTo>
                  <a:pt x="143" y="292"/>
                </a:lnTo>
                <a:lnTo>
                  <a:pt x="143" y="299"/>
                </a:lnTo>
                <a:lnTo>
                  <a:pt x="143" y="312"/>
                </a:lnTo>
                <a:lnTo>
                  <a:pt x="143" y="319"/>
                </a:lnTo>
                <a:lnTo>
                  <a:pt x="150" y="326"/>
                </a:lnTo>
                <a:lnTo>
                  <a:pt x="150" y="319"/>
                </a:lnTo>
                <a:lnTo>
                  <a:pt x="150" y="312"/>
                </a:lnTo>
                <a:lnTo>
                  <a:pt x="150" y="299"/>
                </a:lnTo>
                <a:lnTo>
                  <a:pt x="150" y="271"/>
                </a:lnTo>
                <a:lnTo>
                  <a:pt x="150" y="244"/>
                </a:lnTo>
                <a:lnTo>
                  <a:pt x="150" y="231"/>
                </a:lnTo>
                <a:lnTo>
                  <a:pt x="150" y="251"/>
                </a:lnTo>
                <a:lnTo>
                  <a:pt x="150" y="278"/>
                </a:lnTo>
                <a:lnTo>
                  <a:pt x="150" y="299"/>
                </a:lnTo>
                <a:lnTo>
                  <a:pt x="150" y="319"/>
                </a:lnTo>
                <a:lnTo>
                  <a:pt x="150" y="333"/>
                </a:lnTo>
                <a:lnTo>
                  <a:pt x="150" y="339"/>
                </a:lnTo>
                <a:lnTo>
                  <a:pt x="150" y="346"/>
                </a:lnTo>
                <a:lnTo>
                  <a:pt x="150" y="353"/>
                </a:lnTo>
                <a:lnTo>
                  <a:pt x="150" y="346"/>
                </a:lnTo>
                <a:lnTo>
                  <a:pt x="150" y="339"/>
                </a:lnTo>
                <a:lnTo>
                  <a:pt x="150" y="319"/>
                </a:lnTo>
                <a:lnTo>
                  <a:pt x="150" y="299"/>
                </a:lnTo>
                <a:lnTo>
                  <a:pt x="150" y="265"/>
                </a:lnTo>
                <a:lnTo>
                  <a:pt x="150" y="217"/>
                </a:lnTo>
                <a:lnTo>
                  <a:pt x="150" y="170"/>
                </a:lnTo>
                <a:lnTo>
                  <a:pt x="150" y="136"/>
                </a:lnTo>
                <a:lnTo>
                  <a:pt x="150" y="183"/>
                </a:lnTo>
                <a:lnTo>
                  <a:pt x="150" y="251"/>
                </a:lnTo>
                <a:lnTo>
                  <a:pt x="150" y="312"/>
                </a:lnTo>
                <a:lnTo>
                  <a:pt x="150" y="366"/>
                </a:lnTo>
                <a:lnTo>
                  <a:pt x="150" y="407"/>
                </a:lnTo>
                <a:lnTo>
                  <a:pt x="150" y="434"/>
                </a:lnTo>
                <a:lnTo>
                  <a:pt x="150" y="455"/>
                </a:lnTo>
                <a:lnTo>
                  <a:pt x="150" y="448"/>
                </a:lnTo>
                <a:lnTo>
                  <a:pt x="150" y="427"/>
                </a:lnTo>
                <a:lnTo>
                  <a:pt x="150" y="407"/>
                </a:lnTo>
                <a:lnTo>
                  <a:pt x="150" y="380"/>
                </a:lnTo>
                <a:lnTo>
                  <a:pt x="150" y="346"/>
                </a:lnTo>
                <a:lnTo>
                  <a:pt x="150" y="305"/>
                </a:lnTo>
                <a:lnTo>
                  <a:pt x="150" y="271"/>
                </a:lnTo>
                <a:lnTo>
                  <a:pt x="150" y="238"/>
                </a:lnTo>
                <a:lnTo>
                  <a:pt x="150" y="204"/>
                </a:lnTo>
                <a:lnTo>
                  <a:pt x="150" y="177"/>
                </a:lnTo>
                <a:lnTo>
                  <a:pt x="150" y="170"/>
                </a:lnTo>
                <a:lnTo>
                  <a:pt x="150" y="183"/>
                </a:lnTo>
                <a:lnTo>
                  <a:pt x="157" y="204"/>
                </a:lnTo>
                <a:lnTo>
                  <a:pt x="157" y="224"/>
                </a:lnTo>
                <a:lnTo>
                  <a:pt x="157" y="244"/>
                </a:lnTo>
                <a:lnTo>
                  <a:pt x="157" y="258"/>
                </a:lnTo>
                <a:lnTo>
                  <a:pt x="157" y="265"/>
                </a:lnTo>
                <a:lnTo>
                  <a:pt x="157" y="258"/>
                </a:lnTo>
                <a:lnTo>
                  <a:pt x="157" y="251"/>
                </a:lnTo>
                <a:lnTo>
                  <a:pt x="157" y="265"/>
                </a:lnTo>
                <a:lnTo>
                  <a:pt x="157" y="285"/>
                </a:lnTo>
                <a:lnTo>
                  <a:pt x="157" y="312"/>
                </a:lnTo>
                <a:lnTo>
                  <a:pt x="157" y="339"/>
                </a:lnTo>
                <a:lnTo>
                  <a:pt x="157" y="346"/>
                </a:lnTo>
                <a:lnTo>
                  <a:pt x="157" y="353"/>
                </a:lnTo>
                <a:lnTo>
                  <a:pt x="157" y="360"/>
                </a:lnTo>
                <a:lnTo>
                  <a:pt x="157" y="373"/>
                </a:lnTo>
                <a:lnTo>
                  <a:pt x="157" y="360"/>
                </a:lnTo>
                <a:lnTo>
                  <a:pt x="157" y="346"/>
                </a:lnTo>
                <a:lnTo>
                  <a:pt x="157" y="319"/>
                </a:lnTo>
                <a:lnTo>
                  <a:pt x="157" y="292"/>
                </a:lnTo>
                <a:lnTo>
                  <a:pt x="157" y="278"/>
                </a:lnTo>
                <a:lnTo>
                  <a:pt x="157" y="271"/>
                </a:lnTo>
                <a:lnTo>
                  <a:pt x="157" y="265"/>
                </a:lnTo>
                <a:lnTo>
                  <a:pt x="157" y="271"/>
                </a:lnTo>
                <a:lnTo>
                  <a:pt x="157" y="278"/>
                </a:lnTo>
                <a:lnTo>
                  <a:pt x="157" y="285"/>
                </a:lnTo>
                <a:lnTo>
                  <a:pt x="157" y="299"/>
                </a:lnTo>
                <a:lnTo>
                  <a:pt x="157" y="319"/>
                </a:lnTo>
                <a:lnTo>
                  <a:pt x="157" y="339"/>
                </a:lnTo>
                <a:lnTo>
                  <a:pt x="157" y="346"/>
                </a:lnTo>
                <a:lnTo>
                  <a:pt x="157" y="339"/>
                </a:lnTo>
                <a:lnTo>
                  <a:pt x="157" y="333"/>
                </a:lnTo>
                <a:lnTo>
                  <a:pt x="157" y="326"/>
                </a:lnTo>
                <a:lnTo>
                  <a:pt x="157" y="312"/>
                </a:lnTo>
                <a:lnTo>
                  <a:pt x="157" y="292"/>
                </a:lnTo>
                <a:lnTo>
                  <a:pt x="157" y="271"/>
                </a:lnTo>
                <a:lnTo>
                  <a:pt x="157" y="265"/>
                </a:lnTo>
                <a:lnTo>
                  <a:pt x="157" y="271"/>
                </a:lnTo>
                <a:lnTo>
                  <a:pt x="157" y="278"/>
                </a:lnTo>
                <a:lnTo>
                  <a:pt x="157" y="271"/>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0" name="Freeform 74"/>
          <p:cNvSpPr>
            <a:spLocks/>
          </p:cNvSpPr>
          <p:nvPr/>
        </p:nvSpPr>
        <p:spPr bwMode="auto">
          <a:xfrm>
            <a:off x="7686675" y="1754188"/>
            <a:ext cx="498475" cy="1012825"/>
          </a:xfrm>
          <a:custGeom>
            <a:avLst/>
            <a:gdLst>
              <a:gd name="T0" fmla="*/ 7 w 177"/>
              <a:gd name="T1" fmla="*/ 265 h 516"/>
              <a:gd name="T2" fmla="*/ 7 w 177"/>
              <a:gd name="T3" fmla="*/ 224 h 516"/>
              <a:gd name="T4" fmla="*/ 13 w 177"/>
              <a:gd name="T5" fmla="*/ 421 h 516"/>
              <a:gd name="T6" fmla="*/ 13 w 177"/>
              <a:gd name="T7" fmla="*/ 75 h 516"/>
              <a:gd name="T8" fmla="*/ 13 w 177"/>
              <a:gd name="T9" fmla="*/ 251 h 516"/>
              <a:gd name="T10" fmla="*/ 20 w 177"/>
              <a:gd name="T11" fmla="*/ 326 h 516"/>
              <a:gd name="T12" fmla="*/ 20 w 177"/>
              <a:gd name="T13" fmla="*/ 190 h 516"/>
              <a:gd name="T14" fmla="*/ 20 w 177"/>
              <a:gd name="T15" fmla="*/ 333 h 516"/>
              <a:gd name="T16" fmla="*/ 27 w 177"/>
              <a:gd name="T17" fmla="*/ 224 h 516"/>
              <a:gd name="T18" fmla="*/ 27 w 177"/>
              <a:gd name="T19" fmla="*/ 340 h 516"/>
              <a:gd name="T20" fmla="*/ 34 w 177"/>
              <a:gd name="T21" fmla="*/ 292 h 516"/>
              <a:gd name="T22" fmla="*/ 34 w 177"/>
              <a:gd name="T23" fmla="*/ 211 h 516"/>
              <a:gd name="T24" fmla="*/ 34 w 177"/>
              <a:gd name="T25" fmla="*/ 177 h 516"/>
              <a:gd name="T26" fmla="*/ 41 w 177"/>
              <a:gd name="T27" fmla="*/ 61 h 516"/>
              <a:gd name="T28" fmla="*/ 41 w 177"/>
              <a:gd name="T29" fmla="*/ 414 h 516"/>
              <a:gd name="T30" fmla="*/ 47 w 177"/>
              <a:gd name="T31" fmla="*/ 231 h 516"/>
              <a:gd name="T32" fmla="*/ 47 w 177"/>
              <a:gd name="T33" fmla="*/ 217 h 516"/>
              <a:gd name="T34" fmla="*/ 47 w 177"/>
              <a:gd name="T35" fmla="*/ 272 h 516"/>
              <a:gd name="T36" fmla="*/ 54 w 177"/>
              <a:gd name="T37" fmla="*/ 333 h 516"/>
              <a:gd name="T38" fmla="*/ 61 w 177"/>
              <a:gd name="T39" fmla="*/ 204 h 516"/>
              <a:gd name="T40" fmla="*/ 61 w 177"/>
              <a:gd name="T41" fmla="*/ 272 h 516"/>
              <a:gd name="T42" fmla="*/ 61 w 177"/>
              <a:gd name="T43" fmla="*/ 197 h 516"/>
              <a:gd name="T44" fmla="*/ 68 w 177"/>
              <a:gd name="T45" fmla="*/ 231 h 516"/>
              <a:gd name="T46" fmla="*/ 68 w 177"/>
              <a:gd name="T47" fmla="*/ 333 h 516"/>
              <a:gd name="T48" fmla="*/ 75 w 177"/>
              <a:gd name="T49" fmla="*/ 258 h 516"/>
              <a:gd name="T50" fmla="*/ 75 w 177"/>
              <a:gd name="T51" fmla="*/ 312 h 516"/>
              <a:gd name="T52" fmla="*/ 75 w 177"/>
              <a:gd name="T53" fmla="*/ 272 h 516"/>
              <a:gd name="T54" fmla="*/ 81 w 177"/>
              <a:gd name="T55" fmla="*/ 0 h 516"/>
              <a:gd name="T56" fmla="*/ 81 w 177"/>
              <a:gd name="T57" fmla="*/ 197 h 516"/>
              <a:gd name="T58" fmla="*/ 88 w 177"/>
              <a:gd name="T59" fmla="*/ 326 h 516"/>
              <a:gd name="T60" fmla="*/ 88 w 177"/>
              <a:gd name="T61" fmla="*/ 197 h 516"/>
              <a:gd name="T62" fmla="*/ 95 w 177"/>
              <a:gd name="T63" fmla="*/ 272 h 516"/>
              <a:gd name="T64" fmla="*/ 95 w 177"/>
              <a:gd name="T65" fmla="*/ 251 h 516"/>
              <a:gd name="T66" fmla="*/ 102 w 177"/>
              <a:gd name="T67" fmla="*/ 346 h 516"/>
              <a:gd name="T68" fmla="*/ 102 w 177"/>
              <a:gd name="T69" fmla="*/ 319 h 516"/>
              <a:gd name="T70" fmla="*/ 109 w 177"/>
              <a:gd name="T71" fmla="*/ 265 h 516"/>
              <a:gd name="T72" fmla="*/ 109 w 177"/>
              <a:gd name="T73" fmla="*/ 156 h 516"/>
              <a:gd name="T74" fmla="*/ 109 w 177"/>
              <a:gd name="T75" fmla="*/ 224 h 516"/>
              <a:gd name="T76" fmla="*/ 115 w 177"/>
              <a:gd name="T77" fmla="*/ 170 h 516"/>
              <a:gd name="T78" fmla="*/ 115 w 177"/>
              <a:gd name="T79" fmla="*/ 245 h 516"/>
              <a:gd name="T80" fmla="*/ 122 w 177"/>
              <a:gd name="T81" fmla="*/ 197 h 516"/>
              <a:gd name="T82" fmla="*/ 122 w 177"/>
              <a:gd name="T83" fmla="*/ 265 h 516"/>
              <a:gd name="T84" fmla="*/ 122 w 177"/>
              <a:gd name="T85" fmla="*/ 245 h 516"/>
              <a:gd name="T86" fmla="*/ 129 w 177"/>
              <a:gd name="T87" fmla="*/ 204 h 516"/>
              <a:gd name="T88" fmla="*/ 129 w 177"/>
              <a:gd name="T89" fmla="*/ 285 h 516"/>
              <a:gd name="T90" fmla="*/ 136 w 177"/>
              <a:gd name="T91" fmla="*/ 245 h 516"/>
              <a:gd name="T92" fmla="*/ 136 w 177"/>
              <a:gd name="T93" fmla="*/ 258 h 516"/>
              <a:gd name="T94" fmla="*/ 143 w 177"/>
              <a:gd name="T95" fmla="*/ 245 h 516"/>
              <a:gd name="T96" fmla="*/ 143 w 177"/>
              <a:gd name="T97" fmla="*/ 123 h 516"/>
              <a:gd name="T98" fmla="*/ 149 w 177"/>
              <a:gd name="T99" fmla="*/ 292 h 516"/>
              <a:gd name="T100" fmla="*/ 149 w 177"/>
              <a:gd name="T101" fmla="*/ 217 h 516"/>
              <a:gd name="T102" fmla="*/ 149 w 177"/>
              <a:gd name="T103" fmla="*/ 333 h 516"/>
              <a:gd name="T104" fmla="*/ 156 w 177"/>
              <a:gd name="T105" fmla="*/ 190 h 516"/>
              <a:gd name="T106" fmla="*/ 156 w 177"/>
              <a:gd name="T107" fmla="*/ 279 h 516"/>
              <a:gd name="T108" fmla="*/ 163 w 177"/>
              <a:gd name="T109" fmla="*/ 306 h 516"/>
              <a:gd name="T110" fmla="*/ 163 w 177"/>
              <a:gd name="T111" fmla="*/ 184 h 516"/>
              <a:gd name="T112" fmla="*/ 170 w 177"/>
              <a:gd name="T113" fmla="*/ 272 h 516"/>
              <a:gd name="T114" fmla="*/ 170 w 177"/>
              <a:gd name="T115" fmla="*/ 251 h 516"/>
              <a:gd name="T116" fmla="*/ 170 w 177"/>
              <a:gd name="T117" fmla="*/ 292 h 516"/>
              <a:gd name="T118" fmla="*/ 177 w 177"/>
              <a:gd name="T119" fmla="*/ 18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516">
                <a:moveTo>
                  <a:pt x="0" y="217"/>
                </a:moveTo>
                <a:lnTo>
                  <a:pt x="0" y="204"/>
                </a:lnTo>
                <a:lnTo>
                  <a:pt x="7" y="197"/>
                </a:lnTo>
                <a:lnTo>
                  <a:pt x="7" y="204"/>
                </a:lnTo>
                <a:lnTo>
                  <a:pt x="7" y="211"/>
                </a:lnTo>
                <a:lnTo>
                  <a:pt x="7" y="224"/>
                </a:lnTo>
                <a:lnTo>
                  <a:pt x="7" y="231"/>
                </a:lnTo>
                <a:lnTo>
                  <a:pt x="7" y="238"/>
                </a:lnTo>
                <a:lnTo>
                  <a:pt x="7" y="245"/>
                </a:lnTo>
                <a:lnTo>
                  <a:pt x="7" y="251"/>
                </a:lnTo>
                <a:lnTo>
                  <a:pt x="7" y="258"/>
                </a:lnTo>
                <a:lnTo>
                  <a:pt x="7" y="265"/>
                </a:lnTo>
                <a:lnTo>
                  <a:pt x="7" y="279"/>
                </a:lnTo>
                <a:lnTo>
                  <a:pt x="7" y="285"/>
                </a:lnTo>
                <a:lnTo>
                  <a:pt x="7" y="292"/>
                </a:lnTo>
                <a:lnTo>
                  <a:pt x="7" y="285"/>
                </a:lnTo>
                <a:lnTo>
                  <a:pt x="7" y="265"/>
                </a:lnTo>
                <a:lnTo>
                  <a:pt x="7" y="231"/>
                </a:lnTo>
                <a:lnTo>
                  <a:pt x="7" y="197"/>
                </a:lnTo>
                <a:lnTo>
                  <a:pt x="7" y="184"/>
                </a:lnTo>
                <a:lnTo>
                  <a:pt x="7" y="197"/>
                </a:lnTo>
                <a:lnTo>
                  <a:pt x="7" y="224"/>
                </a:lnTo>
                <a:lnTo>
                  <a:pt x="7" y="258"/>
                </a:lnTo>
                <a:lnTo>
                  <a:pt x="7" y="292"/>
                </a:lnTo>
                <a:lnTo>
                  <a:pt x="7" y="312"/>
                </a:lnTo>
                <a:lnTo>
                  <a:pt x="7" y="306"/>
                </a:lnTo>
                <a:lnTo>
                  <a:pt x="7" y="292"/>
                </a:lnTo>
                <a:lnTo>
                  <a:pt x="7" y="279"/>
                </a:lnTo>
                <a:lnTo>
                  <a:pt x="7" y="265"/>
                </a:lnTo>
                <a:lnTo>
                  <a:pt x="7" y="258"/>
                </a:lnTo>
                <a:lnTo>
                  <a:pt x="7" y="251"/>
                </a:lnTo>
                <a:lnTo>
                  <a:pt x="7" y="238"/>
                </a:lnTo>
                <a:lnTo>
                  <a:pt x="7" y="231"/>
                </a:lnTo>
                <a:lnTo>
                  <a:pt x="7" y="224"/>
                </a:lnTo>
                <a:lnTo>
                  <a:pt x="7" y="231"/>
                </a:lnTo>
                <a:lnTo>
                  <a:pt x="7" y="238"/>
                </a:lnTo>
                <a:lnTo>
                  <a:pt x="7" y="211"/>
                </a:lnTo>
                <a:lnTo>
                  <a:pt x="7" y="170"/>
                </a:lnTo>
                <a:lnTo>
                  <a:pt x="7" y="136"/>
                </a:lnTo>
                <a:lnTo>
                  <a:pt x="7" y="129"/>
                </a:lnTo>
                <a:lnTo>
                  <a:pt x="7" y="136"/>
                </a:lnTo>
                <a:lnTo>
                  <a:pt x="7" y="129"/>
                </a:lnTo>
                <a:lnTo>
                  <a:pt x="7" y="95"/>
                </a:lnTo>
                <a:lnTo>
                  <a:pt x="7" y="55"/>
                </a:lnTo>
                <a:lnTo>
                  <a:pt x="13" y="55"/>
                </a:lnTo>
                <a:lnTo>
                  <a:pt x="13" y="109"/>
                </a:lnTo>
                <a:lnTo>
                  <a:pt x="13" y="197"/>
                </a:lnTo>
                <a:lnTo>
                  <a:pt x="13" y="285"/>
                </a:lnTo>
                <a:lnTo>
                  <a:pt x="13" y="346"/>
                </a:lnTo>
                <a:lnTo>
                  <a:pt x="13" y="380"/>
                </a:lnTo>
                <a:lnTo>
                  <a:pt x="13" y="421"/>
                </a:lnTo>
                <a:lnTo>
                  <a:pt x="13" y="455"/>
                </a:lnTo>
                <a:lnTo>
                  <a:pt x="13" y="475"/>
                </a:lnTo>
                <a:lnTo>
                  <a:pt x="13" y="489"/>
                </a:lnTo>
                <a:lnTo>
                  <a:pt x="13" y="482"/>
                </a:lnTo>
                <a:lnTo>
                  <a:pt x="13" y="462"/>
                </a:lnTo>
                <a:lnTo>
                  <a:pt x="13" y="428"/>
                </a:lnTo>
                <a:lnTo>
                  <a:pt x="13" y="380"/>
                </a:lnTo>
                <a:lnTo>
                  <a:pt x="13" y="326"/>
                </a:lnTo>
                <a:lnTo>
                  <a:pt x="13" y="272"/>
                </a:lnTo>
                <a:lnTo>
                  <a:pt x="13" y="231"/>
                </a:lnTo>
                <a:lnTo>
                  <a:pt x="13" y="204"/>
                </a:lnTo>
                <a:lnTo>
                  <a:pt x="13" y="184"/>
                </a:lnTo>
                <a:lnTo>
                  <a:pt x="13" y="156"/>
                </a:lnTo>
                <a:lnTo>
                  <a:pt x="13" y="123"/>
                </a:lnTo>
                <a:lnTo>
                  <a:pt x="13" y="82"/>
                </a:lnTo>
                <a:lnTo>
                  <a:pt x="13" y="55"/>
                </a:lnTo>
                <a:lnTo>
                  <a:pt x="13" y="75"/>
                </a:lnTo>
                <a:lnTo>
                  <a:pt x="13" y="89"/>
                </a:lnTo>
                <a:lnTo>
                  <a:pt x="13" y="95"/>
                </a:lnTo>
                <a:lnTo>
                  <a:pt x="13" y="116"/>
                </a:lnTo>
                <a:lnTo>
                  <a:pt x="13" y="170"/>
                </a:lnTo>
                <a:lnTo>
                  <a:pt x="13" y="238"/>
                </a:lnTo>
                <a:lnTo>
                  <a:pt x="13" y="299"/>
                </a:lnTo>
                <a:lnTo>
                  <a:pt x="13" y="340"/>
                </a:lnTo>
                <a:lnTo>
                  <a:pt x="13" y="367"/>
                </a:lnTo>
                <a:lnTo>
                  <a:pt x="13" y="380"/>
                </a:lnTo>
                <a:lnTo>
                  <a:pt x="13" y="387"/>
                </a:lnTo>
                <a:lnTo>
                  <a:pt x="13" y="380"/>
                </a:lnTo>
                <a:lnTo>
                  <a:pt x="13" y="373"/>
                </a:lnTo>
                <a:lnTo>
                  <a:pt x="13" y="367"/>
                </a:lnTo>
                <a:lnTo>
                  <a:pt x="13" y="353"/>
                </a:lnTo>
                <a:lnTo>
                  <a:pt x="13" y="319"/>
                </a:lnTo>
                <a:lnTo>
                  <a:pt x="13" y="285"/>
                </a:lnTo>
                <a:lnTo>
                  <a:pt x="13" y="251"/>
                </a:lnTo>
                <a:lnTo>
                  <a:pt x="13" y="231"/>
                </a:lnTo>
                <a:lnTo>
                  <a:pt x="13" y="224"/>
                </a:lnTo>
                <a:lnTo>
                  <a:pt x="13" y="204"/>
                </a:lnTo>
                <a:lnTo>
                  <a:pt x="13" y="190"/>
                </a:lnTo>
                <a:lnTo>
                  <a:pt x="13" y="170"/>
                </a:lnTo>
                <a:lnTo>
                  <a:pt x="13" y="163"/>
                </a:lnTo>
                <a:lnTo>
                  <a:pt x="13" y="156"/>
                </a:lnTo>
                <a:lnTo>
                  <a:pt x="20" y="143"/>
                </a:lnTo>
                <a:lnTo>
                  <a:pt x="20" y="129"/>
                </a:lnTo>
                <a:lnTo>
                  <a:pt x="20" y="156"/>
                </a:lnTo>
                <a:lnTo>
                  <a:pt x="20" y="190"/>
                </a:lnTo>
                <a:lnTo>
                  <a:pt x="20" y="231"/>
                </a:lnTo>
                <a:lnTo>
                  <a:pt x="20" y="251"/>
                </a:lnTo>
                <a:lnTo>
                  <a:pt x="20" y="272"/>
                </a:lnTo>
                <a:lnTo>
                  <a:pt x="20" y="292"/>
                </a:lnTo>
                <a:lnTo>
                  <a:pt x="20" y="312"/>
                </a:lnTo>
                <a:lnTo>
                  <a:pt x="20" y="326"/>
                </a:lnTo>
                <a:lnTo>
                  <a:pt x="20" y="319"/>
                </a:lnTo>
                <a:lnTo>
                  <a:pt x="20" y="312"/>
                </a:lnTo>
                <a:lnTo>
                  <a:pt x="20" y="292"/>
                </a:lnTo>
                <a:lnTo>
                  <a:pt x="20" y="279"/>
                </a:lnTo>
                <a:lnTo>
                  <a:pt x="20" y="272"/>
                </a:lnTo>
                <a:lnTo>
                  <a:pt x="20" y="279"/>
                </a:lnTo>
                <a:lnTo>
                  <a:pt x="20" y="292"/>
                </a:lnTo>
                <a:lnTo>
                  <a:pt x="20" y="272"/>
                </a:lnTo>
                <a:lnTo>
                  <a:pt x="20" y="251"/>
                </a:lnTo>
                <a:lnTo>
                  <a:pt x="20" y="224"/>
                </a:lnTo>
                <a:lnTo>
                  <a:pt x="20" y="217"/>
                </a:lnTo>
                <a:lnTo>
                  <a:pt x="20" y="211"/>
                </a:lnTo>
                <a:lnTo>
                  <a:pt x="20" y="197"/>
                </a:lnTo>
                <a:lnTo>
                  <a:pt x="20" y="184"/>
                </a:lnTo>
                <a:lnTo>
                  <a:pt x="20" y="170"/>
                </a:lnTo>
                <a:lnTo>
                  <a:pt x="20" y="177"/>
                </a:lnTo>
                <a:lnTo>
                  <a:pt x="20" y="190"/>
                </a:lnTo>
                <a:lnTo>
                  <a:pt x="20" y="211"/>
                </a:lnTo>
                <a:lnTo>
                  <a:pt x="20" y="224"/>
                </a:lnTo>
                <a:lnTo>
                  <a:pt x="20" y="231"/>
                </a:lnTo>
                <a:lnTo>
                  <a:pt x="20" y="217"/>
                </a:lnTo>
                <a:lnTo>
                  <a:pt x="20" y="211"/>
                </a:lnTo>
                <a:lnTo>
                  <a:pt x="20" y="204"/>
                </a:lnTo>
                <a:lnTo>
                  <a:pt x="20" y="217"/>
                </a:lnTo>
                <a:lnTo>
                  <a:pt x="20" y="238"/>
                </a:lnTo>
                <a:lnTo>
                  <a:pt x="20" y="258"/>
                </a:lnTo>
                <a:lnTo>
                  <a:pt x="20" y="285"/>
                </a:lnTo>
                <a:lnTo>
                  <a:pt x="20" y="299"/>
                </a:lnTo>
                <a:lnTo>
                  <a:pt x="20" y="306"/>
                </a:lnTo>
                <a:lnTo>
                  <a:pt x="20" y="312"/>
                </a:lnTo>
                <a:lnTo>
                  <a:pt x="20" y="319"/>
                </a:lnTo>
                <a:lnTo>
                  <a:pt x="20" y="333"/>
                </a:lnTo>
                <a:lnTo>
                  <a:pt x="20" y="340"/>
                </a:lnTo>
                <a:lnTo>
                  <a:pt x="20" y="333"/>
                </a:lnTo>
                <a:lnTo>
                  <a:pt x="20" y="319"/>
                </a:lnTo>
                <a:lnTo>
                  <a:pt x="20" y="299"/>
                </a:lnTo>
                <a:lnTo>
                  <a:pt x="20" y="279"/>
                </a:lnTo>
                <a:lnTo>
                  <a:pt x="27" y="265"/>
                </a:lnTo>
                <a:lnTo>
                  <a:pt x="27" y="258"/>
                </a:lnTo>
                <a:lnTo>
                  <a:pt x="27" y="245"/>
                </a:lnTo>
                <a:lnTo>
                  <a:pt x="27" y="238"/>
                </a:lnTo>
                <a:lnTo>
                  <a:pt x="27" y="224"/>
                </a:lnTo>
                <a:lnTo>
                  <a:pt x="27" y="204"/>
                </a:lnTo>
                <a:lnTo>
                  <a:pt x="27" y="184"/>
                </a:lnTo>
                <a:lnTo>
                  <a:pt x="27" y="177"/>
                </a:lnTo>
                <a:lnTo>
                  <a:pt x="27" y="184"/>
                </a:lnTo>
                <a:lnTo>
                  <a:pt x="27" y="177"/>
                </a:lnTo>
                <a:lnTo>
                  <a:pt x="27" y="184"/>
                </a:lnTo>
                <a:lnTo>
                  <a:pt x="27" y="190"/>
                </a:lnTo>
                <a:lnTo>
                  <a:pt x="27" y="211"/>
                </a:lnTo>
                <a:lnTo>
                  <a:pt x="27" y="224"/>
                </a:lnTo>
                <a:lnTo>
                  <a:pt x="27" y="238"/>
                </a:lnTo>
                <a:lnTo>
                  <a:pt x="27" y="231"/>
                </a:lnTo>
                <a:lnTo>
                  <a:pt x="27" y="217"/>
                </a:lnTo>
                <a:lnTo>
                  <a:pt x="27" y="211"/>
                </a:lnTo>
                <a:lnTo>
                  <a:pt x="27" y="204"/>
                </a:lnTo>
                <a:lnTo>
                  <a:pt x="27" y="197"/>
                </a:lnTo>
                <a:lnTo>
                  <a:pt x="27" y="204"/>
                </a:lnTo>
                <a:lnTo>
                  <a:pt x="27" y="211"/>
                </a:lnTo>
                <a:lnTo>
                  <a:pt x="27" y="217"/>
                </a:lnTo>
                <a:lnTo>
                  <a:pt x="27" y="224"/>
                </a:lnTo>
                <a:lnTo>
                  <a:pt x="27" y="245"/>
                </a:lnTo>
                <a:lnTo>
                  <a:pt x="27" y="272"/>
                </a:lnTo>
                <a:lnTo>
                  <a:pt x="27" y="312"/>
                </a:lnTo>
                <a:lnTo>
                  <a:pt x="27" y="346"/>
                </a:lnTo>
                <a:lnTo>
                  <a:pt x="27" y="360"/>
                </a:lnTo>
                <a:lnTo>
                  <a:pt x="27" y="353"/>
                </a:lnTo>
                <a:lnTo>
                  <a:pt x="27" y="340"/>
                </a:lnTo>
                <a:lnTo>
                  <a:pt x="27" y="326"/>
                </a:lnTo>
                <a:lnTo>
                  <a:pt x="27" y="312"/>
                </a:lnTo>
                <a:lnTo>
                  <a:pt x="27" y="299"/>
                </a:lnTo>
                <a:lnTo>
                  <a:pt x="27" y="279"/>
                </a:lnTo>
                <a:lnTo>
                  <a:pt x="27" y="251"/>
                </a:lnTo>
                <a:lnTo>
                  <a:pt x="27" y="217"/>
                </a:lnTo>
                <a:lnTo>
                  <a:pt x="27" y="190"/>
                </a:lnTo>
                <a:lnTo>
                  <a:pt x="27" y="163"/>
                </a:lnTo>
                <a:lnTo>
                  <a:pt x="27" y="150"/>
                </a:lnTo>
                <a:lnTo>
                  <a:pt x="27" y="143"/>
                </a:lnTo>
                <a:lnTo>
                  <a:pt x="27" y="150"/>
                </a:lnTo>
                <a:lnTo>
                  <a:pt x="27" y="163"/>
                </a:lnTo>
                <a:lnTo>
                  <a:pt x="27" y="184"/>
                </a:lnTo>
                <a:lnTo>
                  <a:pt x="27" y="204"/>
                </a:lnTo>
                <a:lnTo>
                  <a:pt x="34" y="231"/>
                </a:lnTo>
                <a:lnTo>
                  <a:pt x="34" y="258"/>
                </a:lnTo>
                <a:lnTo>
                  <a:pt x="34" y="292"/>
                </a:lnTo>
                <a:lnTo>
                  <a:pt x="34" y="312"/>
                </a:lnTo>
                <a:lnTo>
                  <a:pt x="34" y="333"/>
                </a:lnTo>
                <a:lnTo>
                  <a:pt x="34" y="319"/>
                </a:lnTo>
                <a:lnTo>
                  <a:pt x="34" y="292"/>
                </a:lnTo>
                <a:lnTo>
                  <a:pt x="34" y="272"/>
                </a:lnTo>
                <a:lnTo>
                  <a:pt x="34" y="258"/>
                </a:lnTo>
                <a:lnTo>
                  <a:pt x="34" y="245"/>
                </a:lnTo>
                <a:lnTo>
                  <a:pt x="34" y="217"/>
                </a:lnTo>
                <a:lnTo>
                  <a:pt x="34" y="190"/>
                </a:lnTo>
                <a:lnTo>
                  <a:pt x="34" y="156"/>
                </a:lnTo>
                <a:lnTo>
                  <a:pt x="34" y="129"/>
                </a:lnTo>
                <a:lnTo>
                  <a:pt x="34" y="109"/>
                </a:lnTo>
                <a:lnTo>
                  <a:pt x="34" y="102"/>
                </a:lnTo>
                <a:lnTo>
                  <a:pt x="34" y="123"/>
                </a:lnTo>
                <a:lnTo>
                  <a:pt x="34" y="156"/>
                </a:lnTo>
                <a:lnTo>
                  <a:pt x="34" y="184"/>
                </a:lnTo>
                <a:lnTo>
                  <a:pt x="34" y="211"/>
                </a:lnTo>
                <a:lnTo>
                  <a:pt x="34" y="231"/>
                </a:lnTo>
                <a:lnTo>
                  <a:pt x="34" y="265"/>
                </a:lnTo>
                <a:lnTo>
                  <a:pt x="34" y="299"/>
                </a:lnTo>
                <a:lnTo>
                  <a:pt x="34" y="326"/>
                </a:lnTo>
                <a:lnTo>
                  <a:pt x="34" y="340"/>
                </a:lnTo>
                <a:lnTo>
                  <a:pt x="34" y="346"/>
                </a:lnTo>
                <a:lnTo>
                  <a:pt x="34" y="353"/>
                </a:lnTo>
                <a:lnTo>
                  <a:pt x="34" y="360"/>
                </a:lnTo>
                <a:lnTo>
                  <a:pt x="34" y="353"/>
                </a:lnTo>
                <a:lnTo>
                  <a:pt x="34" y="340"/>
                </a:lnTo>
                <a:lnTo>
                  <a:pt x="34" y="299"/>
                </a:lnTo>
                <a:lnTo>
                  <a:pt x="34" y="258"/>
                </a:lnTo>
                <a:lnTo>
                  <a:pt x="34" y="224"/>
                </a:lnTo>
                <a:lnTo>
                  <a:pt x="34" y="190"/>
                </a:lnTo>
                <a:lnTo>
                  <a:pt x="34" y="170"/>
                </a:lnTo>
                <a:lnTo>
                  <a:pt x="34" y="163"/>
                </a:lnTo>
                <a:lnTo>
                  <a:pt x="34" y="177"/>
                </a:lnTo>
                <a:lnTo>
                  <a:pt x="34" y="184"/>
                </a:lnTo>
                <a:lnTo>
                  <a:pt x="34" y="197"/>
                </a:lnTo>
                <a:lnTo>
                  <a:pt x="34" y="211"/>
                </a:lnTo>
                <a:lnTo>
                  <a:pt x="34" y="224"/>
                </a:lnTo>
                <a:lnTo>
                  <a:pt x="34" y="251"/>
                </a:lnTo>
                <a:lnTo>
                  <a:pt x="34" y="272"/>
                </a:lnTo>
                <a:lnTo>
                  <a:pt x="34" y="292"/>
                </a:lnTo>
                <a:lnTo>
                  <a:pt x="41" y="299"/>
                </a:lnTo>
                <a:lnTo>
                  <a:pt x="41" y="292"/>
                </a:lnTo>
                <a:lnTo>
                  <a:pt x="41" y="272"/>
                </a:lnTo>
                <a:lnTo>
                  <a:pt x="41" y="251"/>
                </a:lnTo>
                <a:lnTo>
                  <a:pt x="41" y="245"/>
                </a:lnTo>
                <a:lnTo>
                  <a:pt x="41" y="238"/>
                </a:lnTo>
                <a:lnTo>
                  <a:pt x="41" y="224"/>
                </a:lnTo>
                <a:lnTo>
                  <a:pt x="41" y="184"/>
                </a:lnTo>
                <a:lnTo>
                  <a:pt x="41" y="123"/>
                </a:lnTo>
                <a:lnTo>
                  <a:pt x="41" y="61"/>
                </a:lnTo>
                <a:lnTo>
                  <a:pt x="41" y="34"/>
                </a:lnTo>
                <a:lnTo>
                  <a:pt x="41" y="61"/>
                </a:lnTo>
                <a:lnTo>
                  <a:pt x="41" y="123"/>
                </a:lnTo>
                <a:lnTo>
                  <a:pt x="41" y="190"/>
                </a:lnTo>
                <a:lnTo>
                  <a:pt x="41" y="231"/>
                </a:lnTo>
                <a:lnTo>
                  <a:pt x="41" y="204"/>
                </a:lnTo>
                <a:lnTo>
                  <a:pt x="41" y="177"/>
                </a:lnTo>
                <a:lnTo>
                  <a:pt x="41" y="190"/>
                </a:lnTo>
                <a:lnTo>
                  <a:pt x="41" y="251"/>
                </a:lnTo>
                <a:lnTo>
                  <a:pt x="41" y="333"/>
                </a:lnTo>
                <a:lnTo>
                  <a:pt x="41" y="407"/>
                </a:lnTo>
                <a:lnTo>
                  <a:pt x="41" y="448"/>
                </a:lnTo>
                <a:lnTo>
                  <a:pt x="41" y="435"/>
                </a:lnTo>
                <a:lnTo>
                  <a:pt x="41" y="428"/>
                </a:lnTo>
                <a:lnTo>
                  <a:pt x="41" y="435"/>
                </a:lnTo>
                <a:lnTo>
                  <a:pt x="41" y="428"/>
                </a:lnTo>
                <a:lnTo>
                  <a:pt x="41" y="414"/>
                </a:lnTo>
                <a:lnTo>
                  <a:pt x="41" y="387"/>
                </a:lnTo>
                <a:lnTo>
                  <a:pt x="41" y="346"/>
                </a:lnTo>
                <a:lnTo>
                  <a:pt x="41" y="299"/>
                </a:lnTo>
                <a:lnTo>
                  <a:pt x="41" y="245"/>
                </a:lnTo>
                <a:lnTo>
                  <a:pt x="41" y="190"/>
                </a:lnTo>
                <a:lnTo>
                  <a:pt x="41" y="150"/>
                </a:lnTo>
                <a:lnTo>
                  <a:pt x="41" y="129"/>
                </a:lnTo>
                <a:lnTo>
                  <a:pt x="41" y="150"/>
                </a:lnTo>
                <a:lnTo>
                  <a:pt x="41" y="177"/>
                </a:lnTo>
                <a:lnTo>
                  <a:pt x="41" y="197"/>
                </a:lnTo>
                <a:lnTo>
                  <a:pt x="41" y="190"/>
                </a:lnTo>
                <a:lnTo>
                  <a:pt x="41" y="204"/>
                </a:lnTo>
                <a:lnTo>
                  <a:pt x="41" y="217"/>
                </a:lnTo>
                <a:lnTo>
                  <a:pt x="41" y="224"/>
                </a:lnTo>
                <a:lnTo>
                  <a:pt x="47" y="217"/>
                </a:lnTo>
                <a:lnTo>
                  <a:pt x="47" y="224"/>
                </a:lnTo>
                <a:lnTo>
                  <a:pt x="47" y="231"/>
                </a:lnTo>
                <a:lnTo>
                  <a:pt x="47" y="238"/>
                </a:lnTo>
                <a:lnTo>
                  <a:pt x="47" y="245"/>
                </a:lnTo>
                <a:lnTo>
                  <a:pt x="47" y="238"/>
                </a:lnTo>
                <a:lnTo>
                  <a:pt x="47" y="231"/>
                </a:lnTo>
                <a:lnTo>
                  <a:pt x="47" y="224"/>
                </a:lnTo>
                <a:lnTo>
                  <a:pt x="47" y="217"/>
                </a:lnTo>
                <a:lnTo>
                  <a:pt x="47" y="211"/>
                </a:lnTo>
                <a:lnTo>
                  <a:pt x="47" y="204"/>
                </a:lnTo>
                <a:lnTo>
                  <a:pt x="47" y="190"/>
                </a:lnTo>
                <a:lnTo>
                  <a:pt x="47" y="177"/>
                </a:lnTo>
                <a:lnTo>
                  <a:pt x="47" y="163"/>
                </a:lnTo>
                <a:lnTo>
                  <a:pt x="47" y="143"/>
                </a:lnTo>
                <a:lnTo>
                  <a:pt x="47" y="129"/>
                </a:lnTo>
                <a:lnTo>
                  <a:pt x="47" y="123"/>
                </a:lnTo>
                <a:lnTo>
                  <a:pt x="47" y="143"/>
                </a:lnTo>
                <a:lnTo>
                  <a:pt x="47" y="177"/>
                </a:lnTo>
                <a:lnTo>
                  <a:pt x="47" y="217"/>
                </a:lnTo>
                <a:lnTo>
                  <a:pt x="47" y="258"/>
                </a:lnTo>
                <a:lnTo>
                  <a:pt x="47" y="292"/>
                </a:lnTo>
                <a:lnTo>
                  <a:pt x="47" y="326"/>
                </a:lnTo>
                <a:lnTo>
                  <a:pt x="47" y="353"/>
                </a:lnTo>
                <a:lnTo>
                  <a:pt x="47" y="373"/>
                </a:lnTo>
                <a:lnTo>
                  <a:pt x="47" y="380"/>
                </a:lnTo>
                <a:lnTo>
                  <a:pt x="47" y="367"/>
                </a:lnTo>
                <a:lnTo>
                  <a:pt x="47" y="353"/>
                </a:lnTo>
                <a:lnTo>
                  <a:pt x="47" y="326"/>
                </a:lnTo>
                <a:lnTo>
                  <a:pt x="47" y="306"/>
                </a:lnTo>
                <a:lnTo>
                  <a:pt x="47" y="292"/>
                </a:lnTo>
                <a:lnTo>
                  <a:pt x="47" y="285"/>
                </a:lnTo>
                <a:lnTo>
                  <a:pt x="47" y="292"/>
                </a:lnTo>
                <a:lnTo>
                  <a:pt x="47" y="299"/>
                </a:lnTo>
                <a:lnTo>
                  <a:pt x="47" y="292"/>
                </a:lnTo>
                <a:lnTo>
                  <a:pt x="47" y="285"/>
                </a:lnTo>
                <a:lnTo>
                  <a:pt x="47" y="272"/>
                </a:lnTo>
                <a:lnTo>
                  <a:pt x="47" y="251"/>
                </a:lnTo>
                <a:lnTo>
                  <a:pt x="47" y="231"/>
                </a:lnTo>
                <a:lnTo>
                  <a:pt x="54" y="217"/>
                </a:lnTo>
                <a:lnTo>
                  <a:pt x="54" y="204"/>
                </a:lnTo>
                <a:lnTo>
                  <a:pt x="54" y="197"/>
                </a:lnTo>
                <a:lnTo>
                  <a:pt x="54" y="190"/>
                </a:lnTo>
                <a:lnTo>
                  <a:pt x="54" y="197"/>
                </a:lnTo>
                <a:lnTo>
                  <a:pt x="54" y="190"/>
                </a:lnTo>
                <a:lnTo>
                  <a:pt x="54" y="177"/>
                </a:lnTo>
                <a:lnTo>
                  <a:pt x="54" y="143"/>
                </a:lnTo>
                <a:lnTo>
                  <a:pt x="54" y="95"/>
                </a:lnTo>
                <a:lnTo>
                  <a:pt x="54" y="68"/>
                </a:lnTo>
                <a:lnTo>
                  <a:pt x="54" y="109"/>
                </a:lnTo>
                <a:lnTo>
                  <a:pt x="54" y="170"/>
                </a:lnTo>
                <a:lnTo>
                  <a:pt x="54" y="238"/>
                </a:lnTo>
                <a:lnTo>
                  <a:pt x="54" y="292"/>
                </a:lnTo>
                <a:lnTo>
                  <a:pt x="54" y="333"/>
                </a:lnTo>
                <a:lnTo>
                  <a:pt x="54" y="367"/>
                </a:lnTo>
                <a:lnTo>
                  <a:pt x="54" y="394"/>
                </a:lnTo>
                <a:lnTo>
                  <a:pt x="54" y="407"/>
                </a:lnTo>
                <a:lnTo>
                  <a:pt x="54" y="394"/>
                </a:lnTo>
                <a:lnTo>
                  <a:pt x="54" y="367"/>
                </a:lnTo>
                <a:lnTo>
                  <a:pt x="54" y="333"/>
                </a:lnTo>
                <a:lnTo>
                  <a:pt x="54" y="306"/>
                </a:lnTo>
                <a:lnTo>
                  <a:pt x="54" y="285"/>
                </a:lnTo>
                <a:lnTo>
                  <a:pt x="54" y="272"/>
                </a:lnTo>
                <a:lnTo>
                  <a:pt x="54" y="245"/>
                </a:lnTo>
                <a:lnTo>
                  <a:pt x="54" y="217"/>
                </a:lnTo>
                <a:lnTo>
                  <a:pt x="54" y="197"/>
                </a:lnTo>
                <a:lnTo>
                  <a:pt x="54" y="204"/>
                </a:lnTo>
                <a:lnTo>
                  <a:pt x="54" y="211"/>
                </a:lnTo>
                <a:lnTo>
                  <a:pt x="54" y="204"/>
                </a:lnTo>
                <a:lnTo>
                  <a:pt x="61" y="211"/>
                </a:lnTo>
                <a:lnTo>
                  <a:pt x="61" y="204"/>
                </a:lnTo>
                <a:lnTo>
                  <a:pt x="61" y="197"/>
                </a:lnTo>
                <a:lnTo>
                  <a:pt x="61" y="211"/>
                </a:lnTo>
                <a:lnTo>
                  <a:pt x="61" y="224"/>
                </a:lnTo>
                <a:lnTo>
                  <a:pt x="61" y="251"/>
                </a:lnTo>
                <a:lnTo>
                  <a:pt x="61" y="258"/>
                </a:lnTo>
                <a:lnTo>
                  <a:pt x="61" y="245"/>
                </a:lnTo>
                <a:lnTo>
                  <a:pt x="61" y="231"/>
                </a:lnTo>
                <a:lnTo>
                  <a:pt x="61" y="211"/>
                </a:lnTo>
                <a:lnTo>
                  <a:pt x="61" y="190"/>
                </a:lnTo>
                <a:lnTo>
                  <a:pt x="61" y="197"/>
                </a:lnTo>
                <a:lnTo>
                  <a:pt x="61" y="204"/>
                </a:lnTo>
                <a:lnTo>
                  <a:pt x="61" y="197"/>
                </a:lnTo>
                <a:lnTo>
                  <a:pt x="61" y="177"/>
                </a:lnTo>
                <a:lnTo>
                  <a:pt x="61" y="163"/>
                </a:lnTo>
                <a:lnTo>
                  <a:pt x="61" y="184"/>
                </a:lnTo>
                <a:lnTo>
                  <a:pt x="61" y="224"/>
                </a:lnTo>
                <a:lnTo>
                  <a:pt x="61" y="272"/>
                </a:lnTo>
                <a:lnTo>
                  <a:pt x="61" y="312"/>
                </a:lnTo>
                <a:lnTo>
                  <a:pt x="61" y="340"/>
                </a:lnTo>
                <a:lnTo>
                  <a:pt x="61" y="360"/>
                </a:lnTo>
                <a:lnTo>
                  <a:pt x="61" y="380"/>
                </a:lnTo>
                <a:lnTo>
                  <a:pt x="61" y="387"/>
                </a:lnTo>
                <a:lnTo>
                  <a:pt x="61" y="380"/>
                </a:lnTo>
                <a:lnTo>
                  <a:pt x="61" y="367"/>
                </a:lnTo>
                <a:lnTo>
                  <a:pt x="61" y="340"/>
                </a:lnTo>
                <a:lnTo>
                  <a:pt x="61" y="306"/>
                </a:lnTo>
                <a:lnTo>
                  <a:pt x="61" y="272"/>
                </a:lnTo>
                <a:lnTo>
                  <a:pt x="61" y="245"/>
                </a:lnTo>
                <a:lnTo>
                  <a:pt x="61" y="231"/>
                </a:lnTo>
                <a:lnTo>
                  <a:pt x="61" y="217"/>
                </a:lnTo>
                <a:lnTo>
                  <a:pt x="61" y="211"/>
                </a:lnTo>
                <a:lnTo>
                  <a:pt x="61" y="197"/>
                </a:lnTo>
                <a:lnTo>
                  <a:pt x="61" y="190"/>
                </a:lnTo>
                <a:lnTo>
                  <a:pt x="61" y="197"/>
                </a:lnTo>
                <a:lnTo>
                  <a:pt x="61" y="217"/>
                </a:lnTo>
                <a:lnTo>
                  <a:pt x="61" y="224"/>
                </a:lnTo>
                <a:lnTo>
                  <a:pt x="61" y="217"/>
                </a:lnTo>
                <a:lnTo>
                  <a:pt x="68" y="197"/>
                </a:lnTo>
                <a:lnTo>
                  <a:pt x="68" y="184"/>
                </a:lnTo>
                <a:lnTo>
                  <a:pt x="68" y="177"/>
                </a:lnTo>
                <a:lnTo>
                  <a:pt x="68" y="184"/>
                </a:lnTo>
                <a:lnTo>
                  <a:pt x="68" y="197"/>
                </a:lnTo>
                <a:lnTo>
                  <a:pt x="68" y="204"/>
                </a:lnTo>
                <a:lnTo>
                  <a:pt x="68" y="211"/>
                </a:lnTo>
                <a:lnTo>
                  <a:pt x="68" y="224"/>
                </a:lnTo>
                <a:lnTo>
                  <a:pt x="68" y="238"/>
                </a:lnTo>
                <a:lnTo>
                  <a:pt x="68" y="258"/>
                </a:lnTo>
                <a:lnTo>
                  <a:pt x="68" y="265"/>
                </a:lnTo>
                <a:lnTo>
                  <a:pt x="68" y="258"/>
                </a:lnTo>
                <a:lnTo>
                  <a:pt x="68" y="251"/>
                </a:lnTo>
                <a:lnTo>
                  <a:pt x="68" y="231"/>
                </a:lnTo>
                <a:lnTo>
                  <a:pt x="68" y="217"/>
                </a:lnTo>
                <a:lnTo>
                  <a:pt x="68" y="211"/>
                </a:lnTo>
                <a:lnTo>
                  <a:pt x="68" y="204"/>
                </a:lnTo>
                <a:lnTo>
                  <a:pt x="68" y="211"/>
                </a:lnTo>
                <a:lnTo>
                  <a:pt x="68" y="231"/>
                </a:lnTo>
                <a:lnTo>
                  <a:pt x="68" y="258"/>
                </a:lnTo>
                <a:lnTo>
                  <a:pt x="68" y="279"/>
                </a:lnTo>
                <a:lnTo>
                  <a:pt x="68" y="285"/>
                </a:lnTo>
                <a:lnTo>
                  <a:pt x="68" y="279"/>
                </a:lnTo>
                <a:lnTo>
                  <a:pt x="68" y="265"/>
                </a:lnTo>
                <a:lnTo>
                  <a:pt x="68" y="251"/>
                </a:lnTo>
                <a:lnTo>
                  <a:pt x="68" y="265"/>
                </a:lnTo>
                <a:lnTo>
                  <a:pt x="68" y="292"/>
                </a:lnTo>
                <a:lnTo>
                  <a:pt x="68" y="326"/>
                </a:lnTo>
                <a:lnTo>
                  <a:pt x="68" y="346"/>
                </a:lnTo>
                <a:lnTo>
                  <a:pt x="68" y="340"/>
                </a:lnTo>
                <a:lnTo>
                  <a:pt x="68" y="333"/>
                </a:lnTo>
                <a:lnTo>
                  <a:pt x="68" y="326"/>
                </a:lnTo>
                <a:lnTo>
                  <a:pt x="68" y="306"/>
                </a:lnTo>
                <a:lnTo>
                  <a:pt x="68" y="265"/>
                </a:lnTo>
                <a:lnTo>
                  <a:pt x="68" y="224"/>
                </a:lnTo>
                <a:lnTo>
                  <a:pt x="68" y="197"/>
                </a:lnTo>
                <a:lnTo>
                  <a:pt x="68" y="184"/>
                </a:lnTo>
                <a:lnTo>
                  <a:pt x="68" y="177"/>
                </a:lnTo>
                <a:lnTo>
                  <a:pt x="68" y="184"/>
                </a:lnTo>
                <a:lnTo>
                  <a:pt x="68" y="177"/>
                </a:lnTo>
                <a:lnTo>
                  <a:pt x="68" y="190"/>
                </a:lnTo>
                <a:lnTo>
                  <a:pt x="68" y="211"/>
                </a:lnTo>
                <a:lnTo>
                  <a:pt x="68" y="238"/>
                </a:lnTo>
                <a:lnTo>
                  <a:pt x="68" y="265"/>
                </a:lnTo>
                <a:lnTo>
                  <a:pt x="68" y="285"/>
                </a:lnTo>
                <a:lnTo>
                  <a:pt x="75" y="279"/>
                </a:lnTo>
                <a:lnTo>
                  <a:pt x="75" y="272"/>
                </a:lnTo>
                <a:lnTo>
                  <a:pt x="75" y="258"/>
                </a:lnTo>
                <a:lnTo>
                  <a:pt x="75" y="251"/>
                </a:lnTo>
                <a:lnTo>
                  <a:pt x="75" y="245"/>
                </a:lnTo>
                <a:lnTo>
                  <a:pt x="75" y="231"/>
                </a:lnTo>
                <a:lnTo>
                  <a:pt x="75" y="211"/>
                </a:lnTo>
                <a:lnTo>
                  <a:pt x="75" y="184"/>
                </a:lnTo>
                <a:lnTo>
                  <a:pt x="75" y="170"/>
                </a:lnTo>
                <a:lnTo>
                  <a:pt x="75" y="177"/>
                </a:lnTo>
                <a:lnTo>
                  <a:pt x="75" y="184"/>
                </a:lnTo>
                <a:lnTo>
                  <a:pt x="75" y="177"/>
                </a:lnTo>
                <a:lnTo>
                  <a:pt x="75" y="184"/>
                </a:lnTo>
                <a:lnTo>
                  <a:pt x="75" y="197"/>
                </a:lnTo>
                <a:lnTo>
                  <a:pt x="75" y="217"/>
                </a:lnTo>
                <a:lnTo>
                  <a:pt x="75" y="238"/>
                </a:lnTo>
                <a:lnTo>
                  <a:pt x="75" y="258"/>
                </a:lnTo>
                <a:lnTo>
                  <a:pt x="75" y="279"/>
                </a:lnTo>
                <a:lnTo>
                  <a:pt x="75" y="292"/>
                </a:lnTo>
                <a:lnTo>
                  <a:pt x="75" y="312"/>
                </a:lnTo>
                <a:lnTo>
                  <a:pt x="75" y="326"/>
                </a:lnTo>
                <a:lnTo>
                  <a:pt x="75" y="319"/>
                </a:lnTo>
                <a:lnTo>
                  <a:pt x="75" y="299"/>
                </a:lnTo>
                <a:lnTo>
                  <a:pt x="75" y="279"/>
                </a:lnTo>
                <a:lnTo>
                  <a:pt x="75" y="258"/>
                </a:lnTo>
                <a:lnTo>
                  <a:pt x="75" y="251"/>
                </a:lnTo>
                <a:lnTo>
                  <a:pt x="75" y="238"/>
                </a:lnTo>
                <a:lnTo>
                  <a:pt x="75" y="231"/>
                </a:lnTo>
                <a:lnTo>
                  <a:pt x="75" y="217"/>
                </a:lnTo>
                <a:lnTo>
                  <a:pt x="75" y="211"/>
                </a:lnTo>
                <a:lnTo>
                  <a:pt x="75" y="217"/>
                </a:lnTo>
                <a:lnTo>
                  <a:pt x="75" y="231"/>
                </a:lnTo>
                <a:lnTo>
                  <a:pt x="75" y="251"/>
                </a:lnTo>
                <a:lnTo>
                  <a:pt x="75" y="265"/>
                </a:lnTo>
                <a:lnTo>
                  <a:pt x="75" y="272"/>
                </a:lnTo>
                <a:lnTo>
                  <a:pt x="75" y="265"/>
                </a:lnTo>
                <a:lnTo>
                  <a:pt x="75" y="272"/>
                </a:lnTo>
                <a:lnTo>
                  <a:pt x="75" y="279"/>
                </a:lnTo>
                <a:lnTo>
                  <a:pt x="75" y="272"/>
                </a:lnTo>
                <a:lnTo>
                  <a:pt x="81" y="258"/>
                </a:lnTo>
                <a:lnTo>
                  <a:pt x="81" y="251"/>
                </a:lnTo>
                <a:lnTo>
                  <a:pt x="81" y="258"/>
                </a:lnTo>
                <a:lnTo>
                  <a:pt x="81" y="265"/>
                </a:lnTo>
                <a:lnTo>
                  <a:pt x="81" y="258"/>
                </a:lnTo>
                <a:lnTo>
                  <a:pt x="81" y="238"/>
                </a:lnTo>
                <a:lnTo>
                  <a:pt x="81" y="204"/>
                </a:lnTo>
                <a:lnTo>
                  <a:pt x="81" y="163"/>
                </a:lnTo>
                <a:lnTo>
                  <a:pt x="81" y="143"/>
                </a:lnTo>
                <a:lnTo>
                  <a:pt x="81" y="129"/>
                </a:lnTo>
                <a:lnTo>
                  <a:pt x="81" y="123"/>
                </a:lnTo>
                <a:lnTo>
                  <a:pt x="81" y="95"/>
                </a:lnTo>
                <a:lnTo>
                  <a:pt x="81" y="55"/>
                </a:lnTo>
                <a:lnTo>
                  <a:pt x="81" y="21"/>
                </a:lnTo>
                <a:lnTo>
                  <a:pt x="81" y="0"/>
                </a:lnTo>
                <a:lnTo>
                  <a:pt x="81" y="28"/>
                </a:lnTo>
                <a:lnTo>
                  <a:pt x="81" y="89"/>
                </a:lnTo>
                <a:lnTo>
                  <a:pt x="81" y="177"/>
                </a:lnTo>
                <a:lnTo>
                  <a:pt x="81" y="258"/>
                </a:lnTo>
                <a:lnTo>
                  <a:pt x="81" y="340"/>
                </a:lnTo>
                <a:lnTo>
                  <a:pt x="81" y="407"/>
                </a:lnTo>
                <a:lnTo>
                  <a:pt x="81" y="462"/>
                </a:lnTo>
                <a:lnTo>
                  <a:pt x="81" y="502"/>
                </a:lnTo>
                <a:lnTo>
                  <a:pt x="81" y="516"/>
                </a:lnTo>
                <a:lnTo>
                  <a:pt x="81" y="502"/>
                </a:lnTo>
                <a:lnTo>
                  <a:pt x="81" y="482"/>
                </a:lnTo>
                <a:lnTo>
                  <a:pt x="81" y="441"/>
                </a:lnTo>
                <a:lnTo>
                  <a:pt x="81" y="387"/>
                </a:lnTo>
                <a:lnTo>
                  <a:pt x="81" y="326"/>
                </a:lnTo>
                <a:lnTo>
                  <a:pt x="81" y="272"/>
                </a:lnTo>
                <a:lnTo>
                  <a:pt x="81" y="231"/>
                </a:lnTo>
                <a:lnTo>
                  <a:pt x="81" y="197"/>
                </a:lnTo>
                <a:lnTo>
                  <a:pt x="81" y="163"/>
                </a:lnTo>
                <a:lnTo>
                  <a:pt x="81" y="136"/>
                </a:lnTo>
                <a:lnTo>
                  <a:pt x="81" y="123"/>
                </a:lnTo>
                <a:lnTo>
                  <a:pt x="81" y="129"/>
                </a:lnTo>
                <a:lnTo>
                  <a:pt x="81" y="136"/>
                </a:lnTo>
                <a:lnTo>
                  <a:pt x="81" y="129"/>
                </a:lnTo>
                <a:lnTo>
                  <a:pt x="88" y="102"/>
                </a:lnTo>
                <a:lnTo>
                  <a:pt x="88" y="75"/>
                </a:lnTo>
                <a:lnTo>
                  <a:pt x="88" y="55"/>
                </a:lnTo>
                <a:lnTo>
                  <a:pt x="88" y="68"/>
                </a:lnTo>
                <a:lnTo>
                  <a:pt x="88" y="102"/>
                </a:lnTo>
                <a:lnTo>
                  <a:pt x="88" y="143"/>
                </a:lnTo>
                <a:lnTo>
                  <a:pt x="88" y="184"/>
                </a:lnTo>
                <a:lnTo>
                  <a:pt x="88" y="211"/>
                </a:lnTo>
                <a:lnTo>
                  <a:pt x="88" y="238"/>
                </a:lnTo>
                <a:lnTo>
                  <a:pt x="88" y="279"/>
                </a:lnTo>
                <a:lnTo>
                  <a:pt x="88" y="326"/>
                </a:lnTo>
                <a:lnTo>
                  <a:pt x="88" y="373"/>
                </a:lnTo>
                <a:lnTo>
                  <a:pt x="88" y="407"/>
                </a:lnTo>
                <a:lnTo>
                  <a:pt x="88" y="428"/>
                </a:lnTo>
                <a:lnTo>
                  <a:pt x="88" y="421"/>
                </a:lnTo>
                <a:lnTo>
                  <a:pt x="88" y="414"/>
                </a:lnTo>
                <a:lnTo>
                  <a:pt x="88" y="394"/>
                </a:lnTo>
                <a:lnTo>
                  <a:pt x="88" y="367"/>
                </a:lnTo>
                <a:lnTo>
                  <a:pt x="88" y="326"/>
                </a:lnTo>
                <a:lnTo>
                  <a:pt x="88" y="292"/>
                </a:lnTo>
                <a:lnTo>
                  <a:pt x="88" y="258"/>
                </a:lnTo>
                <a:lnTo>
                  <a:pt x="88" y="231"/>
                </a:lnTo>
                <a:lnTo>
                  <a:pt x="88" y="197"/>
                </a:lnTo>
                <a:lnTo>
                  <a:pt x="88" y="184"/>
                </a:lnTo>
                <a:lnTo>
                  <a:pt x="88" y="177"/>
                </a:lnTo>
                <a:lnTo>
                  <a:pt x="88" y="184"/>
                </a:lnTo>
                <a:lnTo>
                  <a:pt x="88" y="190"/>
                </a:lnTo>
                <a:lnTo>
                  <a:pt x="88" y="197"/>
                </a:lnTo>
                <a:lnTo>
                  <a:pt x="88" y="190"/>
                </a:lnTo>
                <a:lnTo>
                  <a:pt x="88" y="184"/>
                </a:lnTo>
                <a:lnTo>
                  <a:pt x="88" y="190"/>
                </a:lnTo>
                <a:lnTo>
                  <a:pt x="88" y="197"/>
                </a:lnTo>
                <a:lnTo>
                  <a:pt x="88" y="217"/>
                </a:lnTo>
                <a:lnTo>
                  <a:pt x="88" y="231"/>
                </a:lnTo>
                <a:lnTo>
                  <a:pt x="88" y="245"/>
                </a:lnTo>
                <a:lnTo>
                  <a:pt x="88" y="251"/>
                </a:lnTo>
                <a:lnTo>
                  <a:pt x="88" y="245"/>
                </a:lnTo>
                <a:lnTo>
                  <a:pt x="88" y="238"/>
                </a:lnTo>
                <a:lnTo>
                  <a:pt x="95" y="245"/>
                </a:lnTo>
                <a:lnTo>
                  <a:pt x="95" y="238"/>
                </a:lnTo>
                <a:lnTo>
                  <a:pt x="95" y="231"/>
                </a:lnTo>
                <a:lnTo>
                  <a:pt x="95" y="238"/>
                </a:lnTo>
                <a:lnTo>
                  <a:pt x="95" y="245"/>
                </a:lnTo>
                <a:lnTo>
                  <a:pt x="95" y="258"/>
                </a:lnTo>
                <a:lnTo>
                  <a:pt x="95" y="272"/>
                </a:lnTo>
                <a:lnTo>
                  <a:pt x="95" y="285"/>
                </a:lnTo>
                <a:lnTo>
                  <a:pt x="95" y="279"/>
                </a:lnTo>
                <a:lnTo>
                  <a:pt x="95" y="272"/>
                </a:lnTo>
                <a:lnTo>
                  <a:pt x="95" y="265"/>
                </a:lnTo>
                <a:lnTo>
                  <a:pt x="95" y="251"/>
                </a:lnTo>
                <a:lnTo>
                  <a:pt x="95" y="245"/>
                </a:lnTo>
                <a:lnTo>
                  <a:pt x="95" y="238"/>
                </a:lnTo>
                <a:lnTo>
                  <a:pt x="95" y="231"/>
                </a:lnTo>
                <a:lnTo>
                  <a:pt x="95" y="238"/>
                </a:lnTo>
                <a:lnTo>
                  <a:pt x="95" y="245"/>
                </a:lnTo>
                <a:lnTo>
                  <a:pt x="95" y="238"/>
                </a:lnTo>
                <a:lnTo>
                  <a:pt x="95" y="231"/>
                </a:lnTo>
                <a:lnTo>
                  <a:pt x="95" y="224"/>
                </a:lnTo>
                <a:lnTo>
                  <a:pt x="95" y="231"/>
                </a:lnTo>
                <a:lnTo>
                  <a:pt x="95" y="238"/>
                </a:lnTo>
                <a:lnTo>
                  <a:pt x="95" y="245"/>
                </a:lnTo>
                <a:lnTo>
                  <a:pt x="95" y="251"/>
                </a:lnTo>
                <a:lnTo>
                  <a:pt x="102" y="258"/>
                </a:lnTo>
                <a:lnTo>
                  <a:pt x="102" y="251"/>
                </a:lnTo>
                <a:lnTo>
                  <a:pt x="102" y="245"/>
                </a:lnTo>
                <a:lnTo>
                  <a:pt x="102" y="238"/>
                </a:lnTo>
                <a:lnTo>
                  <a:pt x="102" y="231"/>
                </a:lnTo>
                <a:lnTo>
                  <a:pt x="102" y="217"/>
                </a:lnTo>
                <a:lnTo>
                  <a:pt x="102" y="197"/>
                </a:lnTo>
                <a:lnTo>
                  <a:pt x="102" y="184"/>
                </a:lnTo>
                <a:lnTo>
                  <a:pt x="102" y="197"/>
                </a:lnTo>
                <a:lnTo>
                  <a:pt x="102" y="204"/>
                </a:lnTo>
                <a:lnTo>
                  <a:pt x="102" y="217"/>
                </a:lnTo>
                <a:lnTo>
                  <a:pt x="102" y="238"/>
                </a:lnTo>
                <a:lnTo>
                  <a:pt x="102" y="265"/>
                </a:lnTo>
                <a:lnTo>
                  <a:pt x="102" y="299"/>
                </a:lnTo>
                <a:lnTo>
                  <a:pt x="102" y="333"/>
                </a:lnTo>
                <a:lnTo>
                  <a:pt x="102" y="353"/>
                </a:lnTo>
                <a:lnTo>
                  <a:pt x="102" y="346"/>
                </a:lnTo>
                <a:lnTo>
                  <a:pt x="102" y="312"/>
                </a:lnTo>
                <a:lnTo>
                  <a:pt x="102" y="265"/>
                </a:lnTo>
                <a:lnTo>
                  <a:pt x="102" y="211"/>
                </a:lnTo>
                <a:lnTo>
                  <a:pt x="102" y="177"/>
                </a:lnTo>
                <a:lnTo>
                  <a:pt x="102" y="163"/>
                </a:lnTo>
                <a:lnTo>
                  <a:pt x="102" y="170"/>
                </a:lnTo>
                <a:lnTo>
                  <a:pt x="102" y="177"/>
                </a:lnTo>
                <a:lnTo>
                  <a:pt x="102" y="190"/>
                </a:lnTo>
                <a:lnTo>
                  <a:pt x="102" y="204"/>
                </a:lnTo>
                <a:lnTo>
                  <a:pt x="102" y="217"/>
                </a:lnTo>
                <a:lnTo>
                  <a:pt x="102" y="238"/>
                </a:lnTo>
                <a:lnTo>
                  <a:pt x="102" y="251"/>
                </a:lnTo>
                <a:lnTo>
                  <a:pt x="102" y="272"/>
                </a:lnTo>
                <a:lnTo>
                  <a:pt x="102" y="285"/>
                </a:lnTo>
                <a:lnTo>
                  <a:pt x="102" y="299"/>
                </a:lnTo>
                <a:lnTo>
                  <a:pt x="102" y="306"/>
                </a:lnTo>
                <a:lnTo>
                  <a:pt x="102" y="319"/>
                </a:lnTo>
                <a:lnTo>
                  <a:pt x="102" y="299"/>
                </a:lnTo>
                <a:lnTo>
                  <a:pt x="102" y="258"/>
                </a:lnTo>
                <a:lnTo>
                  <a:pt x="102" y="204"/>
                </a:lnTo>
                <a:lnTo>
                  <a:pt x="102" y="156"/>
                </a:lnTo>
                <a:lnTo>
                  <a:pt x="102" y="129"/>
                </a:lnTo>
                <a:lnTo>
                  <a:pt x="102" y="116"/>
                </a:lnTo>
                <a:lnTo>
                  <a:pt x="102" y="129"/>
                </a:lnTo>
                <a:lnTo>
                  <a:pt x="102" y="143"/>
                </a:lnTo>
                <a:lnTo>
                  <a:pt x="102" y="163"/>
                </a:lnTo>
                <a:lnTo>
                  <a:pt x="102" y="170"/>
                </a:lnTo>
                <a:lnTo>
                  <a:pt x="109" y="177"/>
                </a:lnTo>
                <a:lnTo>
                  <a:pt x="109" y="190"/>
                </a:lnTo>
                <a:lnTo>
                  <a:pt x="109" y="197"/>
                </a:lnTo>
                <a:lnTo>
                  <a:pt x="109" y="204"/>
                </a:lnTo>
                <a:lnTo>
                  <a:pt x="109" y="217"/>
                </a:lnTo>
                <a:lnTo>
                  <a:pt x="109" y="238"/>
                </a:lnTo>
                <a:lnTo>
                  <a:pt x="109" y="265"/>
                </a:lnTo>
                <a:lnTo>
                  <a:pt x="109" y="285"/>
                </a:lnTo>
                <a:lnTo>
                  <a:pt x="109" y="299"/>
                </a:lnTo>
                <a:lnTo>
                  <a:pt x="109" y="312"/>
                </a:lnTo>
                <a:lnTo>
                  <a:pt x="109" y="319"/>
                </a:lnTo>
                <a:lnTo>
                  <a:pt x="109" y="333"/>
                </a:lnTo>
                <a:lnTo>
                  <a:pt x="109" y="353"/>
                </a:lnTo>
                <a:lnTo>
                  <a:pt x="109" y="360"/>
                </a:lnTo>
                <a:lnTo>
                  <a:pt x="109" y="353"/>
                </a:lnTo>
                <a:lnTo>
                  <a:pt x="109" y="340"/>
                </a:lnTo>
                <a:lnTo>
                  <a:pt x="109" y="319"/>
                </a:lnTo>
                <a:lnTo>
                  <a:pt x="109" y="306"/>
                </a:lnTo>
                <a:lnTo>
                  <a:pt x="109" y="285"/>
                </a:lnTo>
                <a:lnTo>
                  <a:pt x="109" y="258"/>
                </a:lnTo>
                <a:lnTo>
                  <a:pt x="109" y="231"/>
                </a:lnTo>
                <a:lnTo>
                  <a:pt x="109" y="204"/>
                </a:lnTo>
                <a:lnTo>
                  <a:pt x="109" y="177"/>
                </a:lnTo>
                <a:lnTo>
                  <a:pt x="109" y="156"/>
                </a:lnTo>
                <a:lnTo>
                  <a:pt x="109" y="150"/>
                </a:lnTo>
                <a:lnTo>
                  <a:pt x="109" y="156"/>
                </a:lnTo>
                <a:lnTo>
                  <a:pt x="109" y="163"/>
                </a:lnTo>
                <a:lnTo>
                  <a:pt x="109" y="177"/>
                </a:lnTo>
                <a:lnTo>
                  <a:pt x="109" y="190"/>
                </a:lnTo>
                <a:lnTo>
                  <a:pt x="109" y="197"/>
                </a:lnTo>
                <a:lnTo>
                  <a:pt x="109" y="211"/>
                </a:lnTo>
                <a:lnTo>
                  <a:pt x="109" y="231"/>
                </a:lnTo>
                <a:lnTo>
                  <a:pt x="109" y="245"/>
                </a:lnTo>
                <a:lnTo>
                  <a:pt x="109" y="251"/>
                </a:lnTo>
                <a:lnTo>
                  <a:pt x="109" y="245"/>
                </a:lnTo>
                <a:lnTo>
                  <a:pt x="109" y="238"/>
                </a:lnTo>
                <a:lnTo>
                  <a:pt x="109" y="224"/>
                </a:lnTo>
                <a:lnTo>
                  <a:pt x="109" y="217"/>
                </a:lnTo>
                <a:lnTo>
                  <a:pt x="109" y="211"/>
                </a:lnTo>
                <a:lnTo>
                  <a:pt x="109" y="217"/>
                </a:lnTo>
                <a:lnTo>
                  <a:pt x="109" y="224"/>
                </a:lnTo>
                <a:lnTo>
                  <a:pt x="109" y="238"/>
                </a:lnTo>
                <a:lnTo>
                  <a:pt x="109" y="231"/>
                </a:lnTo>
                <a:lnTo>
                  <a:pt x="109" y="238"/>
                </a:lnTo>
                <a:lnTo>
                  <a:pt x="109" y="251"/>
                </a:lnTo>
                <a:lnTo>
                  <a:pt x="109" y="272"/>
                </a:lnTo>
                <a:lnTo>
                  <a:pt x="109" y="292"/>
                </a:lnTo>
                <a:lnTo>
                  <a:pt x="115" y="306"/>
                </a:lnTo>
                <a:lnTo>
                  <a:pt x="115" y="299"/>
                </a:lnTo>
                <a:lnTo>
                  <a:pt x="115" y="292"/>
                </a:lnTo>
                <a:lnTo>
                  <a:pt x="115" y="285"/>
                </a:lnTo>
                <a:lnTo>
                  <a:pt x="115" y="272"/>
                </a:lnTo>
                <a:lnTo>
                  <a:pt x="115" y="265"/>
                </a:lnTo>
                <a:lnTo>
                  <a:pt x="115" y="258"/>
                </a:lnTo>
                <a:lnTo>
                  <a:pt x="115" y="245"/>
                </a:lnTo>
                <a:lnTo>
                  <a:pt x="115" y="217"/>
                </a:lnTo>
                <a:lnTo>
                  <a:pt x="115" y="190"/>
                </a:lnTo>
                <a:lnTo>
                  <a:pt x="115" y="170"/>
                </a:lnTo>
                <a:lnTo>
                  <a:pt x="115" y="177"/>
                </a:lnTo>
                <a:lnTo>
                  <a:pt x="115" y="190"/>
                </a:lnTo>
                <a:lnTo>
                  <a:pt x="115" y="197"/>
                </a:lnTo>
                <a:lnTo>
                  <a:pt x="115" y="204"/>
                </a:lnTo>
                <a:lnTo>
                  <a:pt x="115" y="211"/>
                </a:lnTo>
                <a:lnTo>
                  <a:pt x="115" y="217"/>
                </a:lnTo>
                <a:lnTo>
                  <a:pt x="115" y="224"/>
                </a:lnTo>
                <a:lnTo>
                  <a:pt x="115" y="231"/>
                </a:lnTo>
                <a:lnTo>
                  <a:pt x="115" y="238"/>
                </a:lnTo>
                <a:lnTo>
                  <a:pt x="115" y="245"/>
                </a:lnTo>
                <a:lnTo>
                  <a:pt x="115" y="251"/>
                </a:lnTo>
                <a:lnTo>
                  <a:pt x="115" y="245"/>
                </a:lnTo>
                <a:lnTo>
                  <a:pt x="115" y="231"/>
                </a:lnTo>
                <a:lnTo>
                  <a:pt x="115" y="217"/>
                </a:lnTo>
                <a:lnTo>
                  <a:pt x="115" y="211"/>
                </a:lnTo>
                <a:lnTo>
                  <a:pt x="115" y="224"/>
                </a:lnTo>
                <a:lnTo>
                  <a:pt x="115" y="245"/>
                </a:lnTo>
                <a:lnTo>
                  <a:pt x="115" y="265"/>
                </a:lnTo>
                <a:lnTo>
                  <a:pt x="115" y="285"/>
                </a:lnTo>
                <a:lnTo>
                  <a:pt x="115" y="292"/>
                </a:lnTo>
                <a:lnTo>
                  <a:pt x="115" y="299"/>
                </a:lnTo>
                <a:lnTo>
                  <a:pt x="115" y="306"/>
                </a:lnTo>
                <a:lnTo>
                  <a:pt x="115" y="312"/>
                </a:lnTo>
                <a:lnTo>
                  <a:pt x="115" y="319"/>
                </a:lnTo>
                <a:lnTo>
                  <a:pt x="115" y="333"/>
                </a:lnTo>
                <a:lnTo>
                  <a:pt x="115" y="340"/>
                </a:lnTo>
                <a:lnTo>
                  <a:pt x="115" y="333"/>
                </a:lnTo>
                <a:lnTo>
                  <a:pt x="115" y="326"/>
                </a:lnTo>
                <a:lnTo>
                  <a:pt x="115" y="299"/>
                </a:lnTo>
                <a:lnTo>
                  <a:pt x="115" y="272"/>
                </a:lnTo>
                <a:lnTo>
                  <a:pt x="115" y="245"/>
                </a:lnTo>
                <a:lnTo>
                  <a:pt x="115" y="217"/>
                </a:lnTo>
                <a:lnTo>
                  <a:pt x="115" y="204"/>
                </a:lnTo>
                <a:lnTo>
                  <a:pt x="122" y="197"/>
                </a:lnTo>
                <a:lnTo>
                  <a:pt x="122" y="204"/>
                </a:lnTo>
                <a:lnTo>
                  <a:pt x="122" y="211"/>
                </a:lnTo>
                <a:lnTo>
                  <a:pt x="122" y="231"/>
                </a:lnTo>
                <a:lnTo>
                  <a:pt x="122" y="238"/>
                </a:lnTo>
                <a:lnTo>
                  <a:pt x="122" y="245"/>
                </a:lnTo>
                <a:lnTo>
                  <a:pt x="122" y="238"/>
                </a:lnTo>
                <a:lnTo>
                  <a:pt x="122" y="224"/>
                </a:lnTo>
                <a:lnTo>
                  <a:pt x="122" y="211"/>
                </a:lnTo>
                <a:lnTo>
                  <a:pt x="122" y="197"/>
                </a:lnTo>
                <a:lnTo>
                  <a:pt x="122" y="190"/>
                </a:lnTo>
                <a:lnTo>
                  <a:pt x="122" y="184"/>
                </a:lnTo>
                <a:lnTo>
                  <a:pt x="122" y="190"/>
                </a:lnTo>
                <a:lnTo>
                  <a:pt x="122" y="204"/>
                </a:lnTo>
                <a:lnTo>
                  <a:pt x="122" y="224"/>
                </a:lnTo>
                <a:lnTo>
                  <a:pt x="122" y="245"/>
                </a:lnTo>
                <a:lnTo>
                  <a:pt x="122" y="258"/>
                </a:lnTo>
                <a:lnTo>
                  <a:pt x="122" y="265"/>
                </a:lnTo>
                <a:lnTo>
                  <a:pt x="122" y="272"/>
                </a:lnTo>
                <a:lnTo>
                  <a:pt x="122" y="279"/>
                </a:lnTo>
                <a:lnTo>
                  <a:pt x="122" y="285"/>
                </a:lnTo>
                <a:lnTo>
                  <a:pt x="122" y="292"/>
                </a:lnTo>
                <a:lnTo>
                  <a:pt x="122" y="299"/>
                </a:lnTo>
                <a:lnTo>
                  <a:pt x="122" y="292"/>
                </a:lnTo>
                <a:lnTo>
                  <a:pt x="122" y="285"/>
                </a:lnTo>
                <a:lnTo>
                  <a:pt x="122" y="279"/>
                </a:lnTo>
                <a:lnTo>
                  <a:pt x="122" y="258"/>
                </a:lnTo>
                <a:lnTo>
                  <a:pt x="122" y="238"/>
                </a:lnTo>
                <a:lnTo>
                  <a:pt x="122" y="217"/>
                </a:lnTo>
                <a:lnTo>
                  <a:pt x="122" y="197"/>
                </a:lnTo>
                <a:lnTo>
                  <a:pt x="122" y="211"/>
                </a:lnTo>
                <a:lnTo>
                  <a:pt x="122" y="224"/>
                </a:lnTo>
                <a:lnTo>
                  <a:pt x="122" y="231"/>
                </a:lnTo>
                <a:lnTo>
                  <a:pt x="122" y="238"/>
                </a:lnTo>
                <a:lnTo>
                  <a:pt x="122" y="245"/>
                </a:lnTo>
                <a:lnTo>
                  <a:pt x="122" y="258"/>
                </a:lnTo>
                <a:lnTo>
                  <a:pt x="122" y="272"/>
                </a:lnTo>
                <a:lnTo>
                  <a:pt x="129" y="285"/>
                </a:lnTo>
                <a:lnTo>
                  <a:pt x="129" y="292"/>
                </a:lnTo>
                <a:lnTo>
                  <a:pt x="129" y="285"/>
                </a:lnTo>
                <a:lnTo>
                  <a:pt x="129" y="279"/>
                </a:lnTo>
                <a:lnTo>
                  <a:pt x="129" y="272"/>
                </a:lnTo>
                <a:lnTo>
                  <a:pt x="129" y="265"/>
                </a:lnTo>
                <a:lnTo>
                  <a:pt x="129" y="258"/>
                </a:lnTo>
                <a:lnTo>
                  <a:pt x="129" y="251"/>
                </a:lnTo>
                <a:lnTo>
                  <a:pt x="129" y="245"/>
                </a:lnTo>
                <a:lnTo>
                  <a:pt x="129" y="238"/>
                </a:lnTo>
                <a:lnTo>
                  <a:pt x="129" y="231"/>
                </a:lnTo>
                <a:lnTo>
                  <a:pt x="129" y="224"/>
                </a:lnTo>
                <a:lnTo>
                  <a:pt x="129" y="217"/>
                </a:lnTo>
                <a:lnTo>
                  <a:pt x="129" y="211"/>
                </a:lnTo>
                <a:lnTo>
                  <a:pt x="129" y="204"/>
                </a:lnTo>
                <a:lnTo>
                  <a:pt x="129" y="197"/>
                </a:lnTo>
                <a:lnTo>
                  <a:pt x="129" y="190"/>
                </a:lnTo>
                <a:lnTo>
                  <a:pt x="129" y="184"/>
                </a:lnTo>
                <a:lnTo>
                  <a:pt x="129" y="190"/>
                </a:lnTo>
                <a:lnTo>
                  <a:pt x="129" y="197"/>
                </a:lnTo>
                <a:lnTo>
                  <a:pt x="129" y="190"/>
                </a:lnTo>
                <a:lnTo>
                  <a:pt x="129" y="184"/>
                </a:lnTo>
                <a:lnTo>
                  <a:pt x="129" y="177"/>
                </a:lnTo>
                <a:lnTo>
                  <a:pt x="129" y="184"/>
                </a:lnTo>
                <a:lnTo>
                  <a:pt x="129" y="204"/>
                </a:lnTo>
                <a:lnTo>
                  <a:pt x="129" y="217"/>
                </a:lnTo>
                <a:lnTo>
                  <a:pt x="129" y="231"/>
                </a:lnTo>
                <a:lnTo>
                  <a:pt x="129" y="238"/>
                </a:lnTo>
                <a:lnTo>
                  <a:pt x="129" y="245"/>
                </a:lnTo>
                <a:lnTo>
                  <a:pt x="129" y="258"/>
                </a:lnTo>
                <a:lnTo>
                  <a:pt x="129" y="272"/>
                </a:lnTo>
                <a:lnTo>
                  <a:pt x="129" y="285"/>
                </a:lnTo>
                <a:lnTo>
                  <a:pt x="129" y="292"/>
                </a:lnTo>
                <a:lnTo>
                  <a:pt x="129" y="306"/>
                </a:lnTo>
                <a:lnTo>
                  <a:pt x="129" y="312"/>
                </a:lnTo>
                <a:lnTo>
                  <a:pt x="129" y="319"/>
                </a:lnTo>
                <a:lnTo>
                  <a:pt x="129" y="312"/>
                </a:lnTo>
                <a:lnTo>
                  <a:pt x="129" y="299"/>
                </a:lnTo>
                <a:lnTo>
                  <a:pt x="136" y="285"/>
                </a:lnTo>
                <a:lnTo>
                  <a:pt x="136" y="279"/>
                </a:lnTo>
                <a:lnTo>
                  <a:pt x="136" y="272"/>
                </a:lnTo>
                <a:lnTo>
                  <a:pt x="136" y="265"/>
                </a:lnTo>
                <a:lnTo>
                  <a:pt x="136" y="251"/>
                </a:lnTo>
                <a:lnTo>
                  <a:pt x="136" y="238"/>
                </a:lnTo>
                <a:lnTo>
                  <a:pt x="136" y="224"/>
                </a:lnTo>
                <a:lnTo>
                  <a:pt x="136" y="217"/>
                </a:lnTo>
                <a:lnTo>
                  <a:pt x="136" y="224"/>
                </a:lnTo>
                <a:lnTo>
                  <a:pt x="136" y="231"/>
                </a:lnTo>
                <a:lnTo>
                  <a:pt x="136" y="245"/>
                </a:lnTo>
                <a:lnTo>
                  <a:pt x="136" y="258"/>
                </a:lnTo>
                <a:lnTo>
                  <a:pt x="136" y="265"/>
                </a:lnTo>
                <a:lnTo>
                  <a:pt x="136" y="258"/>
                </a:lnTo>
                <a:lnTo>
                  <a:pt x="136" y="251"/>
                </a:lnTo>
                <a:lnTo>
                  <a:pt x="136" y="245"/>
                </a:lnTo>
                <a:lnTo>
                  <a:pt x="136" y="238"/>
                </a:lnTo>
                <a:lnTo>
                  <a:pt x="136" y="224"/>
                </a:lnTo>
                <a:lnTo>
                  <a:pt x="136" y="211"/>
                </a:lnTo>
                <a:lnTo>
                  <a:pt x="136" y="204"/>
                </a:lnTo>
                <a:lnTo>
                  <a:pt x="136" y="197"/>
                </a:lnTo>
                <a:lnTo>
                  <a:pt x="136" y="204"/>
                </a:lnTo>
                <a:lnTo>
                  <a:pt x="136" y="211"/>
                </a:lnTo>
                <a:lnTo>
                  <a:pt x="136" y="217"/>
                </a:lnTo>
                <a:lnTo>
                  <a:pt x="136" y="231"/>
                </a:lnTo>
                <a:lnTo>
                  <a:pt x="136" y="245"/>
                </a:lnTo>
                <a:lnTo>
                  <a:pt x="136" y="251"/>
                </a:lnTo>
                <a:lnTo>
                  <a:pt x="136" y="258"/>
                </a:lnTo>
                <a:lnTo>
                  <a:pt x="136" y="272"/>
                </a:lnTo>
                <a:lnTo>
                  <a:pt x="136" y="285"/>
                </a:lnTo>
                <a:lnTo>
                  <a:pt x="136" y="279"/>
                </a:lnTo>
                <a:lnTo>
                  <a:pt x="136" y="265"/>
                </a:lnTo>
                <a:lnTo>
                  <a:pt x="136" y="258"/>
                </a:lnTo>
                <a:lnTo>
                  <a:pt x="136" y="245"/>
                </a:lnTo>
                <a:lnTo>
                  <a:pt x="136" y="238"/>
                </a:lnTo>
                <a:lnTo>
                  <a:pt x="136" y="224"/>
                </a:lnTo>
                <a:lnTo>
                  <a:pt x="136" y="217"/>
                </a:lnTo>
                <a:lnTo>
                  <a:pt x="136" y="204"/>
                </a:lnTo>
                <a:lnTo>
                  <a:pt x="136" y="197"/>
                </a:lnTo>
                <a:lnTo>
                  <a:pt x="143" y="204"/>
                </a:lnTo>
                <a:lnTo>
                  <a:pt x="143" y="217"/>
                </a:lnTo>
                <a:lnTo>
                  <a:pt x="143" y="224"/>
                </a:lnTo>
                <a:lnTo>
                  <a:pt x="143" y="231"/>
                </a:lnTo>
                <a:lnTo>
                  <a:pt x="143" y="238"/>
                </a:lnTo>
                <a:lnTo>
                  <a:pt x="143" y="245"/>
                </a:lnTo>
                <a:lnTo>
                  <a:pt x="143" y="258"/>
                </a:lnTo>
                <a:lnTo>
                  <a:pt x="143" y="272"/>
                </a:lnTo>
                <a:lnTo>
                  <a:pt x="143" y="285"/>
                </a:lnTo>
                <a:lnTo>
                  <a:pt x="143" y="292"/>
                </a:lnTo>
                <a:lnTo>
                  <a:pt x="143" y="299"/>
                </a:lnTo>
                <a:lnTo>
                  <a:pt x="143" y="306"/>
                </a:lnTo>
                <a:lnTo>
                  <a:pt x="143" y="312"/>
                </a:lnTo>
                <a:lnTo>
                  <a:pt x="143" y="306"/>
                </a:lnTo>
                <a:lnTo>
                  <a:pt x="143" y="299"/>
                </a:lnTo>
                <a:lnTo>
                  <a:pt x="143" y="285"/>
                </a:lnTo>
                <a:lnTo>
                  <a:pt x="143" y="272"/>
                </a:lnTo>
                <a:lnTo>
                  <a:pt x="143" y="251"/>
                </a:lnTo>
                <a:lnTo>
                  <a:pt x="143" y="231"/>
                </a:lnTo>
                <a:lnTo>
                  <a:pt x="143" y="211"/>
                </a:lnTo>
                <a:lnTo>
                  <a:pt x="143" y="177"/>
                </a:lnTo>
                <a:lnTo>
                  <a:pt x="143" y="143"/>
                </a:lnTo>
                <a:lnTo>
                  <a:pt x="143" y="123"/>
                </a:lnTo>
                <a:lnTo>
                  <a:pt x="143" y="136"/>
                </a:lnTo>
                <a:lnTo>
                  <a:pt x="143" y="150"/>
                </a:lnTo>
                <a:lnTo>
                  <a:pt x="143" y="177"/>
                </a:lnTo>
                <a:lnTo>
                  <a:pt x="143" y="204"/>
                </a:lnTo>
                <a:lnTo>
                  <a:pt x="143" y="231"/>
                </a:lnTo>
                <a:lnTo>
                  <a:pt x="143" y="265"/>
                </a:lnTo>
                <a:lnTo>
                  <a:pt x="143" y="292"/>
                </a:lnTo>
                <a:lnTo>
                  <a:pt x="143" y="312"/>
                </a:lnTo>
                <a:lnTo>
                  <a:pt x="143" y="306"/>
                </a:lnTo>
                <a:lnTo>
                  <a:pt x="143" y="299"/>
                </a:lnTo>
                <a:lnTo>
                  <a:pt x="143" y="285"/>
                </a:lnTo>
                <a:lnTo>
                  <a:pt x="143" y="279"/>
                </a:lnTo>
                <a:lnTo>
                  <a:pt x="143" y="272"/>
                </a:lnTo>
                <a:lnTo>
                  <a:pt x="143" y="265"/>
                </a:lnTo>
                <a:lnTo>
                  <a:pt x="149" y="272"/>
                </a:lnTo>
                <a:lnTo>
                  <a:pt x="149" y="285"/>
                </a:lnTo>
                <a:lnTo>
                  <a:pt x="149" y="292"/>
                </a:lnTo>
                <a:lnTo>
                  <a:pt x="149" y="285"/>
                </a:lnTo>
                <a:lnTo>
                  <a:pt x="149" y="279"/>
                </a:lnTo>
                <a:lnTo>
                  <a:pt x="149" y="272"/>
                </a:lnTo>
                <a:lnTo>
                  <a:pt x="149" y="258"/>
                </a:lnTo>
                <a:lnTo>
                  <a:pt x="149" y="238"/>
                </a:lnTo>
                <a:lnTo>
                  <a:pt x="149" y="217"/>
                </a:lnTo>
                <a:lnTo>
                  <a:pt x="149" y="197"/>
                </a:lnTo>
                <a:lnTo>
                  <a:pt x="149" y="190"/>
                </a:lnTo>
                <a:lnTo>
                  <a:pt x="149" y="197"/>
                </a:lnTo>
                <a:lnTo>
                  <a:pt x="149" y="204"/>
                </a:lnTo>
                <a:lnTo>
                  <a:pt x="149" y="197"/>
                </a:lnTo>
                <a:lnTo>
                  <a:pt x="149" y="190"/>
                </a:lnTo>
                <a:lnTo>
                  <a:pt x="149" y="184"/>
                </a:lnTo>
                <a:lnTo>
                  <a:pt x="149" y="177"/>
                </a:lnTo>
                <a:lnTo>
                  <a:pt x="149" y="184"/>
                </a:lnTo>
                <a:lnTo>
                  <a:pt x="149" y="197"/>
                </a:lnTo>
                <a:lnTo>
                  <a:pt x="149" y="217"/>
                </a:lnTo>
                <a:lnTo>
                  <a:pt x="149" y="231"/>
                </a:lnTo>
                <a:lnTo>
                  <a:pt x="149" y="238"/>
                </a:lnTo>
                <a:lnTo>
                  <a:pt x="149" y="245"/>
                </a:lnTo>
                <a:lnTo>
                  <a:pt x="149" y="251"/>
                </a:lnTo>
                <a:lnTo>
                  <a:pt x="149" y="265"/>
                </a:lnTo>
                <a:lnTo>
                  <a:pt x="149" y="251"/>
                </a:lnTo>
                <a:lnTo>
                  <a:pt x="149" y="231"/>
                </a:lnTo>
                <a:lnTo>
                  <a:pt x="149" y="211"/>
                </a:lnTo>
                <a:lnTo>
                  <a:pt x="149" y="217"/>
                </a:lnTo>
                <a:lnTo>
                  <a:pt x="149" y="231"/>
                </a:lnTo>
                <a:lnTo>
                  <a:pt x="149" y="251"/>
                </a:lnTo>
                <a:lnTo>
                  <a:pt x="149" y="279"/>
                </a:lnTo>
                <a:lnTo>
                  <a:pt x="149" y="299"/>
                </a:lnTo>
                <a:lnTo>
                  <a:pt x="149" y="306"/>
                </a:lnTo>
                <a:lnTo>
                  <a:pt x="149" y="312"/>
                </a:lnTo>
                <a:lnTo>
                  <a:pt x="149" y="326"/>
                </a:lnTo>
                <a:lnTo>
                  <a:pt x="149" y="333"/>
                </a:lnTo>
                <a:lnTo>
                  <a:pt x="149" y="340"/>
                </a:lnTo>
                <a:lnTo>
                  <a:pt x="149" y="346"/>
                </a:lnTo>
                <a:lnTo>
                  <a:pt x="156" y="340"/>
                </a:lnTo>
                <a:lnTo>
                  <a:pt x="156" y="333"/>
                </a:lnTo>
                <a:lnTo>
                  <a:pt x="156" y="319"/>
                </a:lnTo>
                <a:lnTo>
                  <a:pt x="156" y="306"/>
                </a:lnTo>
                <a:lnTo>
                  <a:pt x="156" y="285"/>
                </a:lnTo>
                <a:lnTo>
                  <a:pt x="156" y="251"/>
                </a:lnTo>
                <a:lnTo>
                  <a:pt x="156" y="217"/>
                </a:lnTo>
                <a:lnTo>
                  <a:pt x="156" y="204"/>
                </a:lnTo>
                <a:lnTo>
                  <a:pt x="156" y="197"/>
                </a:lnTo>
                <a:lnTo>
                  <a:pt x="156" y="204"/>
                </a:lnTo>
                <a:lnTo>
                  <a:pt x="156" y="197"/>
                </a:lnTo>
                <a:lnTo>
                  <a:pt x="156" y="184"/>
                </a:lnTo>
                <a:lnTo>
                  <a:pt x="156" y="177"/>
                </a:lnTo>
                <a:lnTo>
                  <a:pt x="156" y="184"/>
                </a:lnTo>
                <a:lnTo>
                  <a:pt x="156" y="190"/>
                </a:lnTo>
                <a:lnTo>
                  <a:pt x="156" y="177"/>
                </a:lnTo>
                <a:lnTo>
                  <a:pt x="156" y="163"/>
                </a:lnTo>
                <a:lnTo>
                  <a:pt x="156" y="156"/>
                </a:lnTo>
                <a:lnTo>
                  <a:pt x="156" y="163"/>
                </a:lnTo>
                <a:lnTo>
                  <a:pt x="156" y="170"/>
                </a:lnTo>
                <a:lnTo>
                  <a:pt x="156" y="177"/>
                </a:lnTo>
                <a:lnTo>
                  <a:pt x="156" y="190"/>
                </a:lnTo>
                <a:lnTo>
                  <a:pt x="156" y="204"/>
                </a:lnTo>
                <a:lnTo>
                  <a:pt x="156" y="217"/>
                </a:lnTo>
                <a:lnTo>
                  <a:pt x="156" y="224"/>
                </a:lnTo>
                <a:lnTo>
                  <a:pt x="156" y="231"/>
                </a:lnTo>
                <a:lnTo>
                  <a:pt x="156" y="238"/>
                </a:lnTo>
                <a:lnTo>
                  <a:pt x="156" y="258"/>
                </a:lnTo>
                <a:lnTo>
                  <a:pt x="156" y="279"/>
                </a:lnTo>
                <a:lnTo>
                  <a:pt x="156" y="299"/>
                </a:lnTo>
                <a:lnTo>
                  <a:pt x="156" y="292"/>
                </a:lnTo>
                <a:lnTo>
                  <a:pt x="156" y="279"/>
                </a:lnTo>
                <a:lnTo>
                  <a:pt x="156" y="265"/>
                </a:lnTo>
                <a:lnTo>
                  <a:pt x="156" y="251"/>
                </a:lnTo>
                <a:lnTo>
                  <a:pt x="156" y="245"/>
                </a:lnTo>
                <a:lnTo>
                  <a:pt x="156" y="238"/>
                </a:lnTo>
                <a:lnTo>
                  <a:pt x="156" y="231"/>
                </a:lnTo>
                <a:lnTo>
                  <a:pt x="156" y="217"/>
                </a:lnTo>
                <a:lnTo>
                  <a:pt x="156" y="211"/>
                </a:lnTo>
                <a:lnTo>
                  <a:pt x="156" y="204"/>
                </a:lnTo>
                <a:lnTo>
                  <a:pt x="156" y="211"/>
                </a:lnTo>
                <a:lnTo>
                  <a:pt x="163" y="217"/>
                </a:lnTo>
                <a:lnTo>
                  <a:pt x="163" y="224"/>
                </a:lnTo>
                <a:lnTo>
                  <a:pt x="163" y="231"/>
                </a:lnTo>
                <a:lnTo>
                  <a:pt x="163" y="238"/>
                </a:lnTo>
                <a:lnTo>
                  <a:pt x="163" y="258"/>
                </a:lnTo>
                <a:lnTo>
                  <a:pt x="163" y="279"/>
                </a:lnTo>
                <a:lnTo>
                  <a:pt x="163" y="299"/>
                </a:lnTo>
                <a:lnTo>
                  <a:pt x="163" y="306"/>
                </a:lnTo>
                <a:lnTo>
                  <a:pt x="163" y="319"/>
                </a:lnTo>
                <a:lnTo>
                  <a:pt x="163" y="326"/>
                </a:lnTo>
                <a:lnTo>
                  <a:pt x="163" y="333"/>
                </a:lnTo>
                <a:lnTo>
                  <a:pt x="163" y="326"/>
                </a:lnTo>
                <a:lnTo>
                  <a:pt x="163" y="319"/>
                </a:lnTo>
                <a:lnTo>
                  <a:pt x="163" y="312"/>
                </a:lnTo>
                <a:lnTo>
                  <a:pt x="163" y="306"/>
                </a:lnTo>
                <a:lnTo>
                  <a:pt x="163" y="285"/>
                </a:lnTo>
                <a:lnTo>
                  <a:pt x="163" y="258"/>
                </a:lnTo>
                <a:lnTo>
                  <a:pt x="163" y="238"/>
                </a:lnTo>
                <a:lnTo>
                  <a:pt x="163" y="224"/>
                </a:lnTo>
                <a:lnTo>
                  <a:pt x="163" y="217"/>
                </a:lnTo>
                <a:lnTo>
                  <a:pt x="163" y="211"/>
                </a:lnTo>
                <a:lnTo>
                  <a:pt x="163" y="204"/>
                </a:lnTo>
                <a:lnTo>
                  <a:pt x="163" y="197"/>
                </a:lnTo>
                <a:lnTo>
                  <a:pt x="163" y="190"/>
                </a:lnTo>
                <a:lnTo>
                  <a:pt x="163" y="184"/>
                </a:lnTo>
                <a:lnTo>
                  <a:pt x="163" y="163"/>
                </a:lnTo>
                <a:lnTo>
                  <a:pt x="163" y="143"/>
                </a:lnTo>
                <a:lnTo>
                  <a:pt x="163" y="136"/>
                </a:lnTo>
                <a:lnTo>
                  <a:pt x="163" y="143"/>
                </a:lnTo>
                <a:lnTo>
                  <a:pt x="163" y="156"/>
                </a:lnTo>
                <a:lnTo>
                  <a:pt x="163" y="177"/>
                </a:lnTo>
                <a:lnTo>
                  <a:pt x="163" y="204"/>
                </a:lnTo>
                <a:lnTo>
                  <a:pt x="163" y="238"/>
                </a:lnTo>
                <a:lnTo>
                  <a:pt x="163" y="272"/>
                </a:lnTo>
                <a:lnTo>
                  <a:pt x="163" y="306"/>
                </a:lnTo>
                <a:lnTo>
                  <a:pt x="163" y="326"/>
                </a:lnTo>
                <a:lnTo>
                  <a:pt x="170" y="333"/>
                </a:lnTo>
                <a:lnTo>
                  <a:pt x="170" y="326"/>
                </a:lnTo>
                <a:lnTo>
                  <a:pt x="170" y="319"/>
                </a:lnTo>
                <a:lnTo>
                  <a:pt x="170" y="306"/>
                </a:lnTo>
                <a:lnTo>
                  <a:pt x="170" y="292"/>
                </a:lnTo>
                <a:lnTo>
                  <a:pt x="170" y="272"/>
                </a:lnTo>
                <a:lnTo>
                  <a:pt x="170" y="258"/>
                </a:lnTo>
                <a:lnTo>
                  <a:pt x="170" y="245"/>
                </a:lnTo>
                <a:lnTo>
                  <a:pt x="170" y="238"/>
                </a:lnTo>
                <a:lnTo>
                  <a:pt x="170" y="231"/>
                </a:lnTo>
                <a:lnTo>
                  <a:pt x="170" y="217"/>
                </a:lnTo>
                <a:lnTo>
                  <a:pt x="170" y="231"/>
                </a:lnTo>
                <a:lnTo>
                  <a:pt x="170" y="245"/>
                </a:lnTo>
                <a:lnTo>
                  <a:pt x="170" y="251"/>
                </a:lnTo>
                <a:lnTo>
                  <a:pt x="170" y="245"/>
                </a:lnTo>
                <a:lnTo>
                  <a:pt x="170" y="251"/>
                </a:lnTo>
                <a:lnTo>
                  <a:pt x="170" y="258"/>
                </a:lnTo>
                <a:lnTo>
                  <a:pt x="170" y="265"/>
                </a:lnTo>
                <a:lnTo>
                  <a:pt x="170" y="272"/>
                </a:lnTo>
                <a:lnTo>
                  <a:pt x="170" y="279"/>
                </a:lnTo>
                <a:lnTo>
                  <a:pt x="170" y="272"/>
                </a:lnTo>
                <a:lnTo>
                  <a:pt x="170" y="258"/>
                </a:lnTo>
                <a:lnTo>
                  <a:pt x="170" y="251"/>
                </a:lnTo>
                <a:lnTo>
                  <a:pt x="170" y="238"/>
                </a:lnTo>
                <a:lnTo>
                  <a:pt x="170" y="231"/>
                </a:lnTo>
                <a:lnTo>
                  <a:pt x="170" y="217"/>
                </a:lnTo>
                <a:lnTo>
                  <a:pt x="170" y="197"/>
                </a:lnTo>
                <a:lnTo>
                  <a:pt x="170" y="177"/>
                </a:lnTo>
                <a:lnTo>
                  <a:pt x="170" y="163"/>
                </a:lnTo>
                <a:lnTo>
                  <a:pt x="170" y="156"/>
                </a:lnTo>
                <a:lnTo>
                  <a:pt x="170" y="163"/>
                </a:lnTo>
                <a:lnTo>
                  <a:pt x="170" y="170"/>
                </a:lnTo>
                <a:lnTo>
                  <a:pt x="170" y="184"/>
                </a:lnTo>
                <a:lnTo>
                  <a:pt x="170" y="190"/>
                </a:lnTo>
                <a:lnTo>
                  <a:pt x="170" y="204"/>
                </a:lnTo>
                <a:lnTo>
                  <a:pt x="170" y="217"/>
                </a:lnTo>
                <a:lnTo>
                  <a:pt x="170" y="238"/>
                </a:lnTo>
                <a:lnTo>
                  <a:pt x="170" y="251"/>
                </a:lnTo>
                <a:lnTo>
                  <a:pt x="170" y="272"/>
                </a:lnTo>
                <a:lnTo>
                  <a:pt x="170" y="292"/>
                </a:lnTo>
                <a:lnTo>
                  <a:pt x="177" y="299"/>
                </a:lnTo>
                <a:lnTo>
                  <a:pt x="177" y="292"/>
                </a:lnTo>
                <a:lnTo>
                  <a:pt x="177" y="299"/>
                </a:lnTo>
                <a:lnTo>
                  <a:pt x="177" y="306"/>
                </a:lnTo>
                <a:lnTo>
                  <a:pt x="177" y="299"/>
                </a:lnTo>
                <a:lnTo>
                  <a:pt x="177" y="292"/>
                </a:lnTo>
                <a:lnTo>
                  <a:pt x="177" y="272"/>
                </a:lnTo>
                <a:lnTo>
                  <a:pt x="177" y="251"/>
                </a:lnTo>
                <a:lnTo>
                  <a:pt x="177" y="238"/>
                </a:lnTo>
                <a:lnTo>
                  <a:pt x="177" y="224"/>
                </a:lnTo>
                <a:lnTo>
                  <a:pt x="177" y="204"/>
                </a:lnTo>
                <a:lnTo>
                  <a:pt x="177" y="177"/>
                </a:lnTo>
                <a:lnTo>
                  <a:pt x="177" y="156"/>
                </a:lnTo>
                <a:lnTo>
                  <a:pt x="177" y="150"/>
                </a:lnTo>
                <a:lnTo>
                  <a:pt x="177" y="156"/>
                </a:lnTo>
                <a:lnTo>
                  <a:pt x="177" y="163"/>
                </a:lnTo>
                <a:lnTo>
                  <a:pt x="177" y="184"/>
                </a:lnTo>
                <a:lnTo>
                  <a:pt x="177" y="204"/>
                </a:lnTo>
                <a:lnTo>
                  <a:pt x="177" y="231"/>
                </a:lnTo>
                <a:lnTo>
                  <a:pt x="177" y="272"/>
                </a:lnTo>
                <a:lnTo>
                  <a:pt x="177" y="306"/>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1" name="Freeform 75"/>
          <p:cNvSpPr>
            <a:spLocks/>
          </p:cNvSpPr>
          <p:nvPr/>
        </p:nvSpPr>
        <p:spPr bwMode="auto">
          <a:xfrm>
            <a:off x="8185150" y="1849438"/>
            <a:ext cx="479425" cy="876300"/>
          </a:xfrm>
          <a:custGeom>
            <a:avLst/>
            <a:gdLst>
              <a:gd name="T0" fmla="*/ 0 w 170"/>
              <a:gd name="T1" fmla="*/ 156 h 448"/>
              <a:gd name="T2" fmla="*/ 6 w 170"/>
              <a:gd name="T3" fmla="*/ 237 h 448"/>
              <a:gd name="T4" fmla="*/ 6 w 170"/>
              <a:gd name="T5" fmla="*/ 169 h 448"/>
              <a:gd name="T6" fmla="*/ 13 w 170"/>
              <a:gd name="T7" fmla="*/ 237 h 448"/>
              <a:gd name="T8" fmla="*/ 13 w 170"/>
              <a:gd name="T9" fmla="*/ 115 h 448"/>
              <a:gd name="T10" fmla="*/ 13 w 170"/>
              <a:gd name="T11" fmla="*/ 271 h 448"/>
              <a:gd name="T12" fmla="*/ 20 w 170"/>
              <a:gd name="T13" fmla="*/ 61 h 448"/>
              <a:gd name="T14" fmla="*/ 20 w 170"/>
              <a:gd name="T15" fmla="*/ 156 h 448"/>
              <a:gd name="T16" fmla="*/ 27 w 170"/>
              <a:gd name="T17" fmla="*/ 149 h 448"/>
              <a:gd name="T18" fmla="*/ 27 w 170"/>
              <a:gd name="T19" fmla="*/ 115 h 448"/>
              <a:gd name="T20" fmla="*/ 27 w 170"/>
              <a:gd name="T21" fmla="*/ 278 h 448"/>
              <a:gd name="T22" fmla="*/ 34 w 170"/>
              <a:gd name="T23" fmla="*/ 203 h 448"/>
              <a:gd name="T24" fmla="*/ 34 w 170"/>
              <a:gd name="T25" fmla="*/ 224 h 448"/>
              <a:gd name="T26" fmla="*/ 40 w 170"/>
              <a:gd name="T27" fmla="*/ 169 h 448"/>
              <a:gd name="T28" fmla="*/ 40 w 170"/>
              <a:gd name="T29" fmla="*/ 298 h 448"/>
              <a:gd name="T30" fmla="*/ 47 w 170"/>
              <a:gd name="T31" fmla="*/ 210 h 448"/>
              <a:gd name="T32" fmla="*/ 47 w 170"/>
              <a:gd name="T33" fmla="*/ 285 h 448"/>
              <a:gd name="T34" fmla="*/ 47 w 170"/>
              <a:gd name="T35" fmla="*/ 136 h 448"/>
              <a:gd name="T36" fmla="*/ 54 w 170"/>
              <a:gd name="T37" fmla="*/ 258 h 448"/>
              <a:gd name="T38" fmla="*/ 54 w 170"/>
              <a:gd name="T39" fmla="*/ 176 h 448"/>
              <a:gd name="T40" fmla="*/ 61 w 170"/>
              <a:gd name="T41" fmla="*/ 217 h 448"/>
              <a:gd name="T42" fmla="*/ 61 w 170"/>
              <a:gd name="T43" fmla="*/ 258 h 448"/>
              <a:gd name="T44" fmla="*/ 61 w 170"/>
              <a:gd name="T45" fmla="*/ 156 h 448"/>
              <a:gd name="T46" fmla="*/ 68 w 170"/>
              <a:gd name="T47" fmla="*/ 264 h 448"/>
              <a:gd name="T48" fmla="*/ 68 w 170"/>
              <a:gd name="T49" fmla="*/ 95 h 448"/>
              <a:gd name="T50" fmla="*/ 74 w 170"/>
              <a:gd name="T51" fmla="*/ 359 h 448"/>
              <a:gd name="T52" fmla="*/ 74 w 170"/>
              <a:gd name="T53" fmla="*/ 81 h 448"/>
              <a:gd name="T54" fmla="*/ 74 w 170"/>
              <a:gd name="T55" fmla="*/ 271 h 448"/>
              <a:gd name="T56" fmla="*/ 81 w 170"/>
              <a:gd name="T57" fmla="*/ 210 h 448"/>
              <a:gd name="T58" fmla="*/ 81 w 170"/>
              <a:gd name="T59" fmla="*/ 224 h 448"/>
              <a:gd name="T60" fmla="*/ 88 w 170"/>
              <a:gd name="T61" fmla="*/ 407 h 448"/>
              <a:gd name="T62" fmla="*/ 88 w 170"/>
              <a:gd name="T63" fmla="*/ 102 h 448"/>
              <a:gd name="T64" fmla="*/ 95 w 170"/>
              <a:gd name="T65" fmla="*/ 244 h 448"/>
              <a:gd name="T66" fmla="*/ 95 w 170"/>
              <a:gd name="T67" fmla="*/ 149 h 448"/>
              <a:gd name="T68" fmla="*/ 95 w 170"/>
              <a:gd name="T69" fmla="*/ 156 h 448"/>
              <a:gd name="T70" fmla="*/ 102 w 170"/>
              <a:gd name="T71" fmla="*/ 271 h 448"/>
              <a:gd name="T72" fmla="*/ 102 w 170"/>
              <a:gd name="T73" fmla="*/ 163 h 448"/>
              <a:gd name="T74" fmla="*/ 108 w 170"/>
              <a:gd name="T75" fmla="*/ 278 h 448"/>
              <a:gd name="T76" fmla="*/ 108 w 170"/>
              <a:gd name="T77" fmla="*/ 190 h 448"/>
              <a:gd name="T78" fmla="*/ 115 w 170"/>
              <a:gd name="T79" fmla="*/ 197 h 448"/>
              <a:gd name="T80" fmla="*/ 115 w 170"/>
              <a:gd name="T81" fmla="*/ 224 h 448"/>
              <a:gd name="T82" fmla="*/ 115 w 170"/>
              <a:gd name="T83" fmla="*/ 176 h 448"/>
              <a:gd name="T84" fmla="*/ 122 w 170"/>
              <a:gd name="T85" fmla="*/ 210 h 448"/>
              <a:gd name="T86" fmla="*/ 122 w 170"/>
              <a:gd name="T87" fmla="*/ 163 h 448"/>
              <a:gd name="T88" fmla="*/ 129 w 170"/>
              <a:gd name="T89" fmla="*/ 203 h 448"/>
              <a:gd name="T90" fmla="*/ 129 w 170"/>
              <a:gd name="T91" fmla="*/ 149 h 448"/>
              <a:gd name="T92" fmla="*/ 136 w 170"/>
              <a:gd name="T93" fmla="*/ 271 h 448"/>
              <a:gd name="T94" fmla="*/ 136 w 170"/>
              <a:gd name="T95" fmla="*/ 169 h 448"/>
              <a:gd name="T96" fmla="*/ 142 w 170"/>
              <a:gd name="T97" fmla="*/ 190 h 448"/>
              <a:gd name="T98" fmla="*/ 142 w 170"/>
              <a:gd name="T99" fmla="*/ 176 h 448"/>
              <a:gd name="T100" fmla="*/ 142 w 170"/>
              <a:gd name="T101" fmla="*/ 190 h 448"/>
              <a:gd name="T102" fmla="*/ 149 w 170"/>
              <a:gd name="T103" fmla="*/ 393 h 448"/>
              <a:gd name="T104" fmla="*/ 149 w 170"/>
              <a:gd name="T105" fmla="*/ 47 h 448"/>
              <a:gd name="T106" fmla="*/ 156 w 170"/>
              <a:gd name="T107" fmla="*/ 346 h 448"/>
              <a:gd name="T108" fmla="*/ 156 w 170"/>
              <a:gd name="T109" fmla="*/ 136 h 448"/>
              <a:gd name="T110" fmla="*/ 156 w 170"/>
              <a:gd name="T111" fmla="*/ 237 h 448"/>
              <a:gd name="T112" fmla="*/ 163 w 170"/>
              <a:gd name="T113" fmla="*/ 292 h 448"/>
              <a:gd name="T114" fmla="*/ 163 w 170"/>
              <a:gd name="T115" fmla="*/ 102 h 448"/>
              <a:gd name="T116" fmla="*/ 170 w 170"/>
              <a:gd name="T117" fmla="*/ 251 h 448"/>
              <a:gd name="T118" fmla="*/ 170 w 170"/>
              <a:gd name="T119" fmla="*/ 108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448">
                <a:moveTo>
                  <a:pt x="0" y="258"/>
                </a:moveTo>
                <a:lnTo>
                  <a:pt x="0" y="298"/>
                </a:lnTo>
                <a:lnTo>
                  <a:pt x="0" y="319"/>
                </a:lnTo>
                <a:lnTo>
                  <a:pt x="0" y="332"/>
                </a:lnTo>
                <a:lnTo>
                  <a:pt x="0" y="325"/>
                </a:lnTo>
                <a:lnTo>
                  <a:pt x="0" y="319"/>
                </a:lnTo>
                <a:lnTo>
                  <a:pt x="0" y="298"/>
                </a:lnTo>
                <a:lnTo>
                  <a:pt x="0" y="278"/>
                </a:lnTo>
                <a:lnTo>
                  <a:pt x="0" y="258"/>
                </a:lnTo>
                <a:lnTo>
                  <a:pt x="0" y="244"/>
                </a:lnTo>
                <a:lnTo>
                  <a:pt x="0" y="231"/>
                </a:lnTo>
                <a:lnTo>
                  <a:pt x="0" y="210"/>
                </a:lnTo>
                <a:lnTo>
                  <a:pt x="0" y="190"/>
                </a:lnTo>
                <a:lnTo>
                  <a:pt x="0" y="169"/>
                </a:lnTo>
                <a:lnTo>
                  <a:pt x="0" y="156"/>
                </a:lnTo>
                <a:lnTo>
                  <a:pt x="0" y="149"/>
                </a:lnTo>
                <a:lnTo>
                  <a:pt x="0" y="156"/>
                </a:lnTo>
                <a:lnTo>
                  <a:pt x="0" y="163"/>
                </a:lnTo>
                <a:lnTo>
                  <a:pt x="0" y="169"/>
                </a:lnTo>
                <a:lnTo>
                  <a:pt x="0" y="176"/>
                </a:lnTo>
                <a:lnTo>
                  <a:pt x="0" y="163"/>
                </a:lnTo>
                <a:lnTo>
                  <a:pt x="0" y="156"/>
                </a:lnTo>
                <a:lnTo>
                  <a:pt x="0" y="142"/>
                </a:lnTo>
                <a:lnTo>
                  <a:pt x="0" y="129"/>
                </a:lnTo>
                <a:lnTo>
                  <a:pt x="6" y="115"/>
                </a:lnTo>
                <a:lnTo>
                  <a:pt x="6" y="108"/>
                </a:lnTo>
                <a:lnTo>
                  <a:pt x="6" y="115"/>
                </a:lnTo>
                <a:lnTo>
                  <a:pt x="6" y="122"/>
                </a:lnTo>
                <a:lnTo>
                  <a:pt x="6" y="129"/>
                </a:lnTo>
                <a:lnTo>
                  <a:pt x="6" y="142"/>
                </a:lnTo>
                <a:lnTo>
                  <a:pt x="6" y="149"/>
                </a:lnTo>
                <a:lnTo>
                  <a:pt x="6" y="169"/>
                </a:lnTo>
                <a:lnTo>
                  <a:pt x="6" y="203"/>
                </a:lnTo>
                <a:lnTo>
                  <a:pt x="6" y="237"/>
                </a:lnTo>
                <a:lnTo>
                  <a:pt x="6" y="258"/>
                </a:lnTo>
                <a:lnTo>
                  <a:pt x="6" y="278"/>
                </a:lnTo>
                <a:lnTo>
                  <a:pt x="6" y="285"/>
                </a:lnTo>
                <a:lnTo>
                  <a:pt x="6" y="292"/>
                </a:lnTo>
                <a:lnTo>
                  <a:pt x="6" y="285"/>
                </a:lnTo>
                <a:lnTo>
                  <a:pt x="6" y="271"/>
                </a:lnTo>
                <a:lnTo>
                  <a:pt x="6" y="264"/>
                </a:lnTo>
                <a:lnTo>
                  <a:pt x="6" y="251"/>
                </a:lnTo>
                <a:lnTo>
                  <a:pt x="6" y="231"/>
                </a:lnTo>
                <a:lnTo>
                  <a:pt x="6" y="217"/>
                </a:lnTo>
                <a:lnTo>
                  <a:pt x="6" y="197"/>
                </a:lnTo>
                <a:lnTo>
                  <a:pt x="6" y="176"/>
                </a:lnTo>
                <a:lnTo>
                  <a:pt x="6" y="169"/>
                </a:lnTo>
                <a:lnTo>
                  <a:pt x="6" y="163"/>
                </a:lnTo>
                <a:lnTo>
                  <a:pt x="6" y="169"/>
                </a:lnTo>
                <a:lnTo>
                  <a:pt x="6" y="176"/>
                </a:lnTo>
                <a:lnTo>
                  <a:pt x="6" y="169"/>
                </a:lnTo>
                <a:lnTo>
                  <a:pt x="6" y="176"/>
                </a:lnTo>
                <a:lnTo>
                  <a:pt x="6" y="190"/>
                </a:lnTo>
                <a:lnTo>
                  <a:pt x="6" y="203"/>
                </a:lnTo>
                <a:lnTo>
                  <a:pt x="6" y="197"/>
                </a:lnTo>
                <a:lnTo>
                  <a:pt x="6" y="203"/>
                </a:lnTo>
                <a:lnTo>
                  <a:pt x="6" y="197"/>
                </a:lnTo>
                <a:lnTo>
                  <a:pt x="6" y="183"/>
                </a:lnTo>
                <a:lnTo>
                  <a:pt x="6" y="163"/>
                </a:lnTo>
                <a:lnTo>
                  <a:pt x="6" y="149"/>
                </a:lnTo>
                <a:lnTo>
                  <a:pt x="6" y="156"/>
                </a:lnTo>
                <a:lnTo>
                  <a:pt x="6" y="163"/>
                </a:lnTo>
                <a:lnTo>
                  <a:pt x="6" y="176"/>
                </a:lnTo>
                <a:lnTo>
                  <a:pt x="6" y="183"/>
                </a:lnTo>
                <a:lnTo>
                  <a:pt x="13" y="176"/>
                </a:lnTo>
                <a:lnTo>
                  <a:pt x="13" y="190"/>
                </a:lnTo>
                <a:lnTo>
                  <a:pt x="13" y="210"/>
                </a:lnTo>
                <a:lnTo>
                  <a:pt x="13" y="237"/>
                </a:lnTo>
                <a:lnTo>
                  <a:pt x="13" y="258"/>
                </a:lnTo>
                <a:lnTo>
                  <a:pt x="13" y="271"/>
                </a:lnTo>
                <a:lnTo>
                  <a:pt x="13" y="285"/>
                </a:lnTo>
                <a:lnTo>
                  <a:pt x="13" y="292"/>
                </a:lnTo>
                <a:lnTo>
                  <a:pt x="13" y="305"/>
                </a:lnTo>
                <a:lnTo>
                  <a:pt x="13" y="298"/>
                </a:lnTo>
                <a:lnTo>
                  <a:pt x="13" y="285"/>
                </a:lnTo>
                <a:lnTo>
                  <a:pt x="13" y="258"/>
                </a:lnTo>
                <a:lnTo>
                  <a:pt x="13" y="237"/>
                </a:lnTo>
                <a:lnTo>
                  <a:pt x="13" y="224"/>
                </a:lnTo>
                <a:lnTo>
                  <a:pt x="13" y="217"/>
                </a:lnTo>
                <a:lnTo>
                  <a:pt x="13" y="203"/>
                </a:lnTo>
                <a:lnTo>
                  <a:pt x="13" y="176"/>
                </a:lnTo>
                <a:lnTo>
                  <a:pt x="13" y="142"/>
                </a:lnTo>
                <a:lnTo>
                  <a:pt x="13" y="115"/>
                </a:lnTo>
                <a:lnTo>
                  <a:pt x="13" y="108"/>
                </a:lnTo>
                <a:lnTo>
                  <a:pt x="13" y="115"/>
                </a:lnTo>
                <a:lnTo>
                  <a:pt x="13" y="122"/>
                </a:lnTo>
                <a:lnTo>
                  <a:pt x="13" y="129"/>
                </a:lnTo>
                <a:lnTo>
                  <a:pt x="13" y="136"/>
                </a:lnTo>
                <a:lnTo>
                  <a:pt x="13" y="149"/>
                </a:lnTo>
                <a:lnTo>
                  <a:pt x="13" y="156"/>
                </a:lnTo>
                <a:lnTo>
                  <a:pt x="13" y="142"/>
                </a:lnTo>
                <a:lnTo>
                  <a:pt x="13" y="136"/>
                </a:lnTo>
                <a:lnTo>
                  <a:pt x="13" y="149"/>
                </a:lnTo>
                <a:lnTo>
                  <a:pt x="13" y="163"/>
                </a:lnTo>
                <a:lnTo>
                  <a:pt x="13" y="169"/>
                </a:lnTo>
                <a:lnTo>
                  <a:pt x="13" y="183"/>
                </a:lnTo>
                <a:lnTo>
                  <a:pt x="13" y="203"/>
                </a:lnTo>
                <a:lnTo>
                  <a:pt x="13" y="224"/>
                </a:lnTo>
                <a:lnTo>
                  <a:pt x="13" y="244"/>
                </a:lnTo>
                <a:lnTo>
                  <a:pt x="13" y="258"/>
                </a:lnTo>
                <a:lnTo>
                  <a:pt x="13" y="264"/>
                </a:lnTo>
                <a:lnTo>
                  <a:pt x="13" y="271"/>
                </a:lnTo>
                <a:lnTo>
                  <a:pt x="13" y="285"/>
                </a:lnTo>
                <a:lnTo>
                  <a:pt x="13" y="292"/>
                </a:lnTo>
                <a:lnTo>
                  <a:pt x="13" y="285"/>
                </a:lnTo>
                <a:lnTo>
                  <a:pt x="13" y="278"/>
                </a:lnTo>
                <a:lnTo>
                  <a:pt x="13" y="264"/>
                </a:lnTo>
                <a:lnTo>
                  <a:pt x="20" y="237"/>
                </a:lnTo>
                <a:lnTo>
                  <a:pt x="20" y="224"/>
                </a:lnTo>
                <a:lnTo>
                  <a:pt x="20" y="210"/>
                </a:lnTo>
                <a:lnTo>
                  <a:pt x="20" y="190"/>
                </a:lnTo>
                <a:lnTo>
                  <a:pt x="20" y="163"/>
                </a:lnTo>
                <a:lnTo>
                  <a:pt x="20" y="122"/>
                </a:lnTo>
                <a:lnTo>
                  <a:pt x="20" y="81"/>
                </a:lnTo>
                <a:lnTo>
                  <a:pt x="20" y="61"/>
                </a:lnTo>
                <a:lnTo>
                  <a:pt x="20" y="47"/>
                </a:lnTo>
                <a:lnTo>
                  <a:pt x="20" y="41"/>
                </a:lnTo>
                <a:lnTo>
                  <a:pt x="20" y="47"/>
                </a:lnTo>
                <a:lnTo>
                  <a:pt x="20" y="61"/>
                </a:lnTo>
                <a:lnTo>
                  <a:pt x="20" y="88"/>
                </a:lnTo>
                <a:lnTo>
                  <a:pt x="20" y="115"/>
                </a:lnTo>
                <a:lnTo>
                  <a:pt x="20" y="142"/>
                </a:lnTo>
                <a:lnTo>
                  <a:pt x="20" y="176"/>
                </a:lnTo>
                <a:lnTo>
                  <a:pt x="20" y="217"/>
                </a:lnTo>
                <a:lnTo>
                  <a:pt x="20" y="264"/>
                </a:lnTo>
                <a:lnTo>
                  <a:pt x="20" y="305"/>
                </a:lnTo>
                <a:lnTo>
                  <a:pt x="20" y="325"/>
                </a:lnTo>
                <a:lnTo>
                  <a:pt x="20" y="332"/>
                </a:lnTo>
                <a:lnTo>
                  <a:pt x="20" y="339"/>
                </a:lnTo>
                <a:lnTo>
                  <a:pt x="20" y="325"/>
                </a:lnTo>
                <a:lnTo>
                  <a:pt x="20" y="298"/>
                </a:lnTo>
                <a:lnTo>
                  <a:pt x="20" y="264"/>
                </a:lnTo>
                <a:lnTo>
                  <a:pt x="20" y="237"/>
                </a:lnTo>
                <a:lnTo>
                  <a:pt x="20" y="203"/>
                </a:lnTo>
                <a:lnTo>
                  <a:pt x="20" y="176"/>
                </a:lnTo>
                <a:lnTo>
                  <a:pt x="20" y="156"/>
                </a:lnTo>
                <a:lnTo>
                  <a:pt x="20" y="142"/>
                </a:lnTo>
                <a:lnTo>
                  <a:pt x="20" y="136"/>
                </a:lnTo>
                <a:lnTo>
                  <a:pt x="20" y="129"/>
                </a:lnTo>
                <a:lnTo>
                  <a:pt x="20" y="136"/>
                </a:lnTo>
                <a:lnTo>
                  <a:pt x="20" y="156"/>
                </a:lnTo>
                <a:lnTo>
                  <a:pt x="20" y="176"/>
                </a:lnTo>
                <a:lnTo>
                  <a:pt x="20" y="190"/>
                </a:lnTo>
                <a:lnTo>
                  <a:pt x="20" y="197"/>
                </a:lnTo>
                <a:lnTo>
                  <a:pt x="20" y="210"/>
                </a:lnTo>
                <a:lnTo>
                  <a:pt x="20" y="224"/>
                </a:lnTo>
                <a:lnTo>
                  <a:pt x="20" y="217"/>
                </a:lnTo>
                <a:lnTo>
                  <a:pt x="20" y="203"/>
                </a:lnTo>
                <a:lnTo>
                  <a:pt x="27" y="197"/>
                </a:lnTo>
                <a:lnTo>
                  <a:pt x="27" y="190"/>
                </a:lnTo>
                <a:lnTo>
                  <a:pt x="27" y="169"/>
                </a:lnTo>
                <a:lnTo>
                  <a:pt x="27" y="156"/>
                </a:lnTo>
                <a:lnTo>
                  <a:pt x="27" y="149"/>
                </a:lnTo>
                <a:lnTo>
                  <a:pt x="27" y="142"/>
                </a:lnTo>
                <a:lnTo>
                  <a:pt x="27" y="149"/>
                </a:lnTo>
                <a:lnTo>
                  <a:pt x="27" y="163"/>
                </a:lnTo>
                <a:lnTo>
                  <a:pt x="27" y="169"/>
                </a:lnTo>
                <a:lnTo>
                  <a:pt x="27" y="190"/>
                </a:lnTo>
                <a:lnTo>
                  <a:pt x="27" y="203"/>
                </a:lnTo>
                <a:lnTo>
                  <a:pt x="27" y="217"/>
                </a:lnTo>
                <a:lnTo>
                  <a:pt x="27" y="237"/>
                </a:lnTo>
                <a:lnTo>
                  <a:pt x="27" y="244"/>
                </a:lnTo>
                <a:lnTo>
                  <a:pt x="27" y="237"/>
                </a:lnTo>
                <a:lnTo>
                  <a:pt x="27" y="224"/>
                </a:lnTo>
                <a:lnTo>
                  <a:pt x="27" y="217"/>
                </a:lnTo>
                <a:lnTo>
                  <a:pt x="27" y="197"/>
                </a:lnTo>
                <a:lnTo>
                  <a:pt x="27" y="176"/>
                </a:lnTo>
                <a:lnTo>
                  <a:pt x="27" y="149"/>
                </a:lnTo>
                <a:lnTo>
                  <a:pt x="27" y="129"/>
                </a:lnTo>
                <a:lnTo>
                  <a:pt x="27" y="115"/>
                </a:lnTo>
                <a:lnTo>
                  <a:pt x="27" y="122"/>
                </a:lnTo>
                <a:lnTo>
                  <a:pt x="27" y="129"/>
                </a:lnTo>
                <a:lnTo>
                  <a:pt x="27" y="136"/>
                </a:lnTo>
                <a:lnTo>
                  <a:pt x="27" y="149"/>
                </a:lnTo>
                <a:lnTo>
                  <a:pt x="27" y="163"/>
                </a:lnTo>
                <a:lnTo>
                  <a:pt x="27" y="176"/>
                </a:lnTo>
                <a:lnTo>
                  <a:pt x="27" y="197"/>
                </a:lnTo>
                <a:lnTo>
                  <a:pt x="27" y="231"/>
                </a:lnTo>
                <a:lnTo>
                  <a:pt x="27" y="264"/>
                </a:lnTo>
                <a:lnTo>
                  <a:pt x="27" y="292"/>
                </a:lnTo>
                <a:lnTo>
                  <a:pt x="27" y="312"/>
                </a:lnTo>
                <a:lnTo>
                  <a:pt x="27" y="319"/>
                </a:lnTo>
                <a:lnTo>
                  <a:pt x="27" y="325"/>
                </a:lnTo>
                <a:lnTo>
                  <a:pt x="27" y="319"/>
                </a:lnTo>
                <a:lnTo>
                  <a:pt x="27" y="312"/>
                </a:lnTo>
                <a:lnTo>
                  <a:pt x="27" y="298"/>
                </a:lnTo>
                <a:lnTo>
                  <a:pt x="27" y="278"/>
                </a:lnTo>
                <a:lnTo>
                  <a:pt x="27" y="251"/>
                </a:lnTo>
                <a:lnTo>
                  <a:pt x="34" y="224"/>
                </a:lnTo>
                <a:lnTo>
                  <a:pt x="34" y="190"/>
                </a:lnTo>
                <a:lnTo>
                  <a:pt x="34" y="163"/>
                </a:lnTo>
                <a:lnTo>
                  <a:pt x="34" y="142"/>
                </a:lnTo>
                <a:lnTo>
                  <a:pt x="34" y="122"/>
                </a:lnTo>
                <a:lnTo>
                  <a:pt x="34" y="108"/>
                </a:lnTo>
                <a:lnTo>
                  <a:pt x="34" y="115"/>
                </a:lnTo>
                <a:lnTo>
                  <a:pt x="34" y="129"/>
                </a:lnTo>
                <a:lnTo>
                  <a:pt x="34" y="142"/>
                </a:lnTo>
                <a:lnTo>
                  <a:pt x="34" y="149"/>
                </a:lnTo>
                <a:lnTo>
                  <a:pt x="34" y="163"/>
                </a:lnTo>
                <a:lnTo>
                  <a:pt x="34" y="169"/>
                </a:lnTo>
                <a:lnTo>
                  <a:pt x="34" y="183"/>
                </a:lnTo>
                <a:lnTo>
                  <a:pt x="34" y="190"/>
                </a:lnTo>
                <a:lnTo>
                  <a:pt x="34" y="197"/>
                </a:lnTo>
                <a:lnTo>
                  <a:pt x="34" y="203"/>
                </a:lnTo>
                <a:lnTo>
                  <a:pt x="34" y="210"/>
                </a:lnTo>
                <a:lnTo>
                  <a:pt x="34" y="224"/>
                </a:lnTo>
                <a:lnTo>
                  <a:pt x="34" y="217"/>
                </a:lnTo>
                <a:lnTo>
                  <a:pt x="34" y="203"/>
                </a:lnTo>
                <a:lnTo>
                  <a:pt x="34" y="197"/>
                </a:lnTo>
                <a:lnTo>
                  <a:pt x="34" y="190"/>
                </a:lnTo>
                <a:lnTo>
                  <a:pt x="34" y="176"/>
                </a:lnTo>
                <a:lnTo>
                  <a:pt x="34" y="163"/>
                </a:lnTo>
                <a:lnTo>
                  <a:pt x="34" y="156"/>
                </a:lnTo>
                <a:lnTo>
                  <a:pt x="34" y="163"/>
                </a:lnTo>
                <a:lnTo>
                  <a:pt x="34" y="169"/>
                </a:lnTo>
                <a:lnTo>
                  <a:pt x="34" y="176"/>
                </a:lnTo>
                <a:lnTo>
                  <a:pt x="34" y="190"/>
                </a:lnTo>
                <a:lnTo>
                  <a:pt x="34" y="203"/>
                </a:lnTo>
                <a:lnTo>
                  <a:pt x="34" y="210"/>
                </a:lnTo>
                <a:lnTo>
                  <a:pt x="34" y="217"/>
                </a:lnTo>
                <a:lnTo>
                  <a:pt x="34" y="224"/>
                </a:lnTo>
                <a:lnTo>
                  <a:pt x="34" y="231"/>
                </a:lnTo>
                <a:lnTo>
                  <a:pt x="34" y="237"/>
                </a:lnTo>
                <a:lnTo>
                  <a:pt x="34" y="224"/>
                </a:lnTo>
                <a:lnTo>
                  <a:pt x="34" y="217"/>
                </a:lnTo>
                <a:lnTo>
                  <a:pt x="34" y="224"/>
                </a:lnTo>
                <a:lnTo>
                  <a:pt x="34" y="231"/>
                </a:lnTo>
                <a:lnTo>
                  <a:pt x="34" y="237"/>
                </a:lnTo>
                <a:lnTo>
                  <a:pt x="34" y="231"/>
                </a:lnTo>
                <a:lnTo>
                  <a:pt x="40" y="224"/>
                </a:lnTo>
                <a:lnTo>
                  <a:pt x="40" y="217"/>
                </a:lnTo>
                <a:lnTo>
                  <a:pt x="40" y="210"/>
                </a:lnTo>
                <a:lnTo>
                  <a:pt x="40" y="197"/>
                </a:lnTo>
                <a:lnTo>
                  <a:pt x="40" y="190"/>
                </a:lnTo>
                <a:lnTo>
                  <a:pt x="40" y="176"/>
                </a:lnTo>
                <a:lnTo>
                  <a:pt x="40" y="169"/>
                </a:lnTo>
                <a:lnTo>
                  <a:pt x="40" y="163"/>
                </a:lnTo>
                <a:lnTo>
                  <a:pt x="40" y="169"/>
                </a:lnTo>
                <a:lnTo>
                  <a:pt x="40" y="156"/>
                </a:lnTo>
                <a:lnTo>
                  <a:pt x="40" y="136"/>
                </a:lnTo>
                <a:lnTo>
                  <a:pt x="40" y="115"/>
                </a:lnTo>
                <a:lnTo>
                  <a:pt x="40" y="102"/>
                </a:lnTo>
                <a:lnTo>
                  <a:pt x="40" y="95"/>
                </a:lnTo>
                <a:lnTo>
                  <a:pt x="40" y="102"/>
                </a:lnTo>
                <a:lnTo>
                  <a:pt x="40" y="115"/>
                </a:lnTo>
                <a:lnTo>
                  <a:pt x="40" y="129"/>
                </a:lnTo>
                <a:lnTo>
                  <a:pt x="40" y="142"/>
                </a:lnTo>
                <a:lnTo>
                  <a:pt x="40" y="163"/>
                </a:lnTo>
                <a:lnTo>
                  <a:pt x="40" y="176"/>
                </a:lnTo>
                <a:lnTo>
                  <a:pt x="40" y="210"/>
                </a:lnTo>
                <a:lnTo>
                  <a:pt x="40" y="244"/>
                </a:lnTo>
                <a:lnTo>
                  <a:pt x="40" y="278"/>
                </a:lnTo>
                <a:lnTo>
                  <a:pt x="40" y="298"/>
                </a:lnTo>
                <a:lnTo>
                  <a:pt x="40" y="305"/>
                </a:lnTo>
                <a:lnTo>
                  <a:pt x="40" y="298"/>
                </a:lnTo>
                <a:lnTo>
                  <a:pt x="40" y="285"/>
                </a:lnTo>
                <a:lnTo>
                  <a:pt x="40" y="271"/>
                </a:lnTo>
                <a:lnTo>
                  <a:pt x="40" y="244"/>
                </a:lnTo>
                <a:lnTo>
                  <a:pt x="40" y="224"/>
                </a:lnTo>
                <a:lnTo>
                  <a:pt x="40" y="203"/>
                </a:lnTo>
                <a:lnTo>
                  <a:pt x="40" y="197"/>
                </a:lnTo>
                <a:lnTo>
                  <a:pt x="40" y="203"/>
                </a:lnTo>
                <a:lnTo>
                  <a:pt x="40" y="210"/>
                </a:lnTo>
                <a:lnTo>
                  <a:pt x="40" y="224"/>
                </a:lnTo>
                <a:lnTo>
                  <a:pt x="40" y="231"/>
                </a:lnTo>
                <a:lnTo>
                  <a:pt x="40" y="244"/>
                </a:lnTo>
                <a:lnTo>
                  <a:pt x="40" y="258"/>
                </a:lnTo>
                <a:lnTo>
                  <a:pt x="40" y="271"/>
                </a:lnTo>
                <a:lnTo>
                  <a:pt x="47" y="264"/>
                </a:lnTo>
                <a:lnTo>
                  <a:pt x="47" y="258"/>
                </a:lnTo>
                <a:lnTo>
                  <a:pt x="47" y="237"/>
                </a:lnTo>
                <a:lnTo>
                  <a:pt x="47" y="210"/>
                </a:lnTo>
                <a:lnTo>
                  <a:pt x="47" y="169"/>
                </a:lnTo>
                <a:lnTo>
                  <a:pt x="47" y="129"/>
                </a:lnTo>
                <a:lnTo>
                  <a:pt x="47" y="88"/>
                </a:lnTo>
                <a:lnTo>
                  <a:pt x="47" y="68"/>
                </a:lnTo>
                <a:lnTo>
                  <a:pt x="47" y="75"/>
                </a:lnTo>
                <a:lnTo>
                  <a:pt x="47" y="68"/>
                </a:lnTo>
                <a:lnTo>
                  <a:pt x="47" y="75"/>
                </a:lnTo>
                <a:lnTo>
                  <a:pt x="47" y="81"/>
                </a:lnTo>
                <a:lnTo>
                  <a:pt x="47" y="102"/>
                </a:lnTo>
                <a:lnTo>
                  <a:pt x="47" y="122"/>
                </a:lnTo>
                <a:lnTo>
                  <a:pt x="47" y="136"/>
                </a:lnTo>
                <a:lnTo>
                  <a:pt x="47" y="149"/>
                </a:lnTo>
                <a:lnTo>
                  <a:pt x="47" y="169"/>
                </a:lnTo>
                <a:lnTo>
                  <a:pt x="47" y="210"/>
                </a:lnTo>
                <a:lnTo>
                  <a:pt x="47" y="251"/>
                </a:lnTo>
                <a:lnTo>
                  <a:pt x="47" y="278"/>
                </a:lnTo>
                <a:lnTo>
                  <a:pt x="47" y="285"/>
                </a:lnTo>
                <a:lnTo>
                  <a:pt x="47" y="292"/>
                </a:lnTo>
                <a:lnTo>
                  <a:pt x="47" y="298"/>
                </a:lnTo>
                <a:lnTo>
                  <a:pt x="47" y="312"/>
                </a:lnTo>
                <a:lnTo>
                  <a:pt x="47" y="319"/>
                </a:lnTo>
                <a:lnTo>
                  <a:pt x="47" y="312"/>
                </a:lnTo>
                <a:lnTo>
                  <a:pt x="47" y="292"/>
                </a:lnTo>
                <a:lnTo>
                  <a:pt x="47" y="278"/>
                </a:lnTo>
                <a:lnTo>
                  <a:pt x="47" y="251"/>
                </a:lnTo>
                <a:lnTo>
                  <a:pt x="47" y="217"/>
                </a:lnTo>
                <a:lnTo>
                  <a:pt x="47" y="183"/>
                </a:lnTo>
                <a:lnTo>
                  <a:pt x="47" y="149"/>
                </a:lnTo>
                <a:lnTo>
                  <a:pt x="47" y="129"/>
                </a:lnTo>
                <a:lnTo>
                  <a:pt x="47" y="108"/>
                </a:lnTo>
                <a:lnTo>
                  <a:pt x="47" y="102"/>
                </a:lnTo>
                <a:lnTo>
                  <a:pt x="47" y="108"/>
                </a:lnTo>
                <a:lnTo>
                  <a:pt x="47" y="122"/>
                </a:lnTo>
                <a:lnTo>
                  <a:pt x="47" y="136"/>
                </a:lnTo>
                <a:lnTo>
                  <a:pt x="47" y="149"/>
                </a:lnTo>
                <a:lnTo>
                  <a:pt x="47" y="163"/>
                </a:lnTo>
                <a:lnTo>
                  <a:pt x="47" y="176"/>
                </a:lnTo>
                <a:lnTo>
                  <a:pt x="47" y="190"/>
                </a:lnTo>
                <a:lnTo>
                  <a:pt x="47" y="203"/>
                </a:lnTo>
                <a:lnTo>
                  <a:pt x="47" y="210"/>
                </a:lnTo>
                <a:lnTo>
                  <a:pt x="47" y="203"/>
                </a:lnTo>
                <a:lnTo>
                  <a:pt x="54" y="197"/>
                </a:lnTo>
                <a:lnTo>
                  <a:pt x="54" y="190"/>
                </a:lnTo>
                <a:lnTo>
                  <a:pt x="54" y="176"/>
                </a:lnTo>
                <a:lnTo>
                  <a:pt x="54" y="190"/>
                </a:lnTo>
                <a:lnTo>
                  <a:pt x="54" y="197"/>
                </a:lnTo>
                <a:lnTo>
                  <a:pt x="54" y="203"/>
                </a:lnTo>
                <a:lnTo>
                  <a:pt x="54" y="217"/>
                </a:lnTo>
                <a:lnTo>
                  <a:pt x="54" y="231"/>
                </a:lnTo>
                <a:lnTo>
                  <a:pt x="54" y="251"/>
                </a:lnTo>
                <a:lnTo>
                  <a:pt x="54" y="258"/>
                </a:lnTo>
                <a:lnTo>
                  <a:pt x="54" y="251"/>
                </a:lnTo>
                <a:lnTo>
                  <a:pt x="54" y="244"/>
                </a:lnTo>
                <a:lnTo>
                  <a:pt x="54" y="251"/>
                </a:lnTo>
                <a:lnTo>
                  <a:pt x="54" y="244"/>
                </a:lnTo>
                <a:lnTo>
                  <a:pt x="54" y="237"/>
                </a:lnTo>
                <a:lnTo>
                  <a:pt x="54" y="224"/>
                </a:lnTo>
                <a:lnTo>
                  <a:pt x="54" y="203"/>
                </a:lnTo>
                <a:lnTo>
                  <a:pt x="54" y="183"/>
                </a:lnTo>
                <a:lnTo>
                  <a:pt x="54" y="169"/>
                </a:lnTo>
                <a:lnTo>
                  <a:pt x="54" y="156"/>
                </a:lnTo>
                <a:lnTo>
                  <a:pt x="54" y="149"/>
                </a:lnTo>
                <a:lnTo>
                  <a:pt x="54" y="142"/>
                </a:lnTo>
                <a:lnTo>
                  <a:pt x="54" y="136"/>
                </a:lnTo>
                <a:lnTo>
                  <a:pt x="54" y="129"/>
                </a:lnTo>
                <a:lnTo>
                  <a:pt x="54" y="136"/>
                </a:lnTo>
                <a:lnTo>
                  <a:pt x="54" y="149"/>
                </a:lnTo>
                <a:lnTo>
                  <a:pt x="54" y="176"/>
                </a:lnTo>
                <a:lnTo>
                  <a:pt x="54" y="197"/>
                </a:lnTo>
                <a:lnTo>
                  <a:pt x="54" y="210"/>
                </a:lnTo>
                <a:lnTo>
                  <a:pt x="54" y="217"/>
                </a:lnTo>
                <a:lnTo>
                  <a:pt x="54" y="224"/>
                </a:lnTo>
                <a:lnTo>
                  <a:pt x="54" y="217"/>
                </a:lnTo>
                <a:lnTo>
                  <a:pt x="54" y="210"/>
                </a:lnTo>
                <a:lnTo>
                  <a:pt x="54" y="203"/>
                </a:lnTo>
                <a:lnTo>
                  <a:pt x="54" y="197"/>
                </a:lnTo>
                <a:lnTo>
                  <a:pt x="54" y="190"/>
                </a:lnTo>
                <a:lnTo>
                  <a:pt x="54" y="203"/>
                </a:lnTo>
                <a:lnTo>
                  <a:pt x="54" y="217"/>
                </a:lnTo>
                <a:lnTo>
                  <a:pt x="54" y="224"/>
                </a:lnTo>
                <a:lnTo>
                  <a:pt x="61" y="231"/>
                </a:lnTo>
                <a:lnTo>
                  <a:pt x="61" y="237"/>
                </a:lnTo>
                <a:lnTo>
                  <a:pt x="61" y="244"/>
                </a:lnTo>
                <a:lnTo>
                  <a:pt x="61" y="231"/>
                </a:lnTo>
                <a:lnTo>
                  <a:pt x="61" y="217"/>
                </a:lnTo>
                <a:lnTo>
                  <a:pt x="61" y="197"/>
                </a:lnTo>
                <a:lnTo>
                  <a:pt x="61" y="183"/>
                </a:lnTo>
                <a:lnTo>
                  <a:pt x="61" y="163"/>
                </a:lnTo>
                <a:lnTo>
                  <a:pt x="61" y="149"/>
                </a:lnTo>
                <a:lnTo>
                  <a:pt x="61" y="142"/>
                </a:lnTo>
                <a:lnTo>
                  <a:pt x="61" y="149"/>
                </a:lnTo>
                <a:lnTo>
                  <a:pt x="61" y="156"/>
                </a:lnTo>
                <a:lnTo>
                  <a:pt x="61" y="163"/>
                </a:lnTo>
                <a:lnTo>
                  <a:pt x="61" y="176"/>
                </a:lnTo>
                <a:lnTo>
                  <a:pt x="61" y="190"/>
                </a:lnTo>
                <a:lnTo>
                  <a:pt x="61" y="197"/>
                </a:lnTo>
                <a:lnTo>
                  <a:pt x="61" y="203"/>
                </a:lnTo>
                <a:lnTo>
                  <a:pt x="61" y="224"/>
                </a:lnTo>
                <a:lnTo>
                  <a:pt x="61" y="231"/>
                </a:lnTo>
                <a:lnTo>
                  <a:pt x="61" y="237"/>
                </a:lnTo>
                <a:lnTo>
                  <a:pt x="61" y="244"/>
                </a:lnTo>
                <a:lnTo>
                  <a:pt x="61" y="258"/>
                </a:lnTo>
                <a:lnTo>
                  <a:pt x="61" y="251"/>
                </a:lnTo>
                <a:lnTo>
                  <a:pt x="61" y="244"/>
                </a:lnTo>
                <a:lnTo>
                  <a:pt x="61" y="237"/>
                </a:lnTo>
                <a:lnTo>
                  <a:pt x="61" y="231"/>
                </a:lnTo>
                <a:lnTo>
                  <a:pt x="61" y="217"/>
                </a:lnTo>
                <a:lnTo>
                  <a:pt x="61" y="210"/>
                </a:lnTo>
                <a:lnTo>
                  <a:pt x="61" y="190"/>
                </a:lnTo>
                <a:lnTo>
                  <a:pt x="61" y="156"/>
                </a:lnTo>
                <a:lnTo>
                  <a:pt x="61" y="122"/>
                </a:lnTo>
                <a:lnTo>
                  <a:pt x="61" y="102"/>
                </a:lnTo>
                <a:lnTo>
                  <a:pt x="61" y="108"/>
                </a:lnTo>
                <a:lnTo>
                  <a:pt x="61" y="102"/>
                </a:lnTo>
                <a:lnTo>
                  <a:pt x="61" y="95"/>
                </a:lnTo>
                <a:lnTo>
                  <a:pt x="61" y="102"/>
                </a:lnTo>
                <a:lnTo>
                  <a:pt x="61" y="122"/>
                </a:lnTo>
                <a:lnTo>
                  <a:pt x="61" y="136"/>
                </a:lnTo>
                <a:lnTo>
                  <a:pt x="61" y="156"/>
                </a:lnTo>
                <a:lnTo>
                  <a:pt x="61" y="169"/>
                </a:lnTo>
                <a:lnTo>
                  <a:pt x="68" y="176"/>
                </a:lnTo>
                <a:lnTo>
                  <a:pt x="68" y="183"/>
                </a:lnTo>
                <a:lnTo>
                  <a:pt x="68" y="197"/>
                </a:lnTo>
                <a:lnTo>
                  <a:pt x="68" y="210"/>
                </a:lnTo>
                <a:lnTo>
                  <a:pt x="68" y="217"/>
                </a:lnTo>
                <a:lnTo>
                  <a:pt x="68" y="224"/>
                </a:lnTo>
                <a:lnTo>
                  <a:pt x="68" y="237"/>
                </a:lnTo>
                <a:lnTo>
                  <a:pt x="68" y="231"/>
                </a:lnTo>
                <a:lnTo>
                  <a:pt x="68" y="217"/>
                </a:lnTo>
                <a:lnTo>
                  <a:pt x="68" y="203"/>
                </a:lnTo>
                <a:lnTo>
                  <a:pt x="68" y="210"/>
                </a:lnTo>
                <a:lnTo>
                  <a:pt x="68" y="224"/>
                </a:lnTo>
                <a:lnTo>
                  <a:pt x="68" y="244"/>
                </a:lnTo>
                <a:lnTo>
                  <a:pt x="68" y="264"/>
                </a:lnTo>
                <a:lnTo>
                  <a:pt x="68" y="271"/>
                </a:lnTo>
                <a:lnTo>
                  <a:pt x="68" y="264"/>
                </a:lnTo>
                <a:lnTo>
                  <a:pt x="68" y="271"/>
                </a:lnTo>
                <a:lnTo>
                  <a:pt x="68" y="264"/>
                </a:lnTo>
                <a:lnTo>
                  <a:pt x="68" y="244"/>
                </a:lnTo>
                <a:lnTo>
                  <a:pt x="68" y="231"/>
                </a:lnTo>
                <a:lnTo>
                  <a:pt x="68" y="224"/>
                </a:lnTo>
                <a:lnTo>
                  <a:pt x="68" y="217"/>
                </a:lnTo>
                <a:lnTo>
                  <a:pt x="68" y="210"/>
                </a:lnTo>
                <a:lnTo>
                  <a:pt x="68" y="197"/>
                </a:lnTo>
                <a:lnTo>
                  <a:pt x="68" y="183"/>
                </a:lnTo>
                <a:lnTo>
                  <a:pt x="68" y="176"/>
                </a:lnTo>
                <a:lnTo>
                  <a:pt x="68" y="169"/>
                </a:lnTo>
                <a:lnTo>
                  <a:pt x="68" y="156"/>
                </a:lnTo>
                <a:lnTo>
                  <a:pt x="68" y="149"/>
                </a:lnTo>
                <a:lnTo>
                  <a:pt x="68" y="136"/>
                </a:lnTo>
                <a:lnTo>
                  <a:pt x="68" y="122"/>
                </a:lnTo>
                <a:lnTo>
                  <a:pt x="68" y="108"/>
                </a:lnTo>
                <a:lnTo>
                  <a:pt x="68" y="95"/>
                </a:lnTo>
                <a:lnTo>
                  <a:pt x="68" y="88"/>
                </a:lnTo>
                <a:lnTo>
                  <a:pt x="68" y="75"/>
                </a:lnTo>
                <a:lnTo>
                  <a:pt x="68" y="68"/>
                </a:lnTo>
                <a:lnTo>
                  <a:pt x="68" y="75"/>
                </a:lnTo>
                <a:lnTo>
                  <a:pt x="68" y="88"/>
                </a:lnTo>
                <a:lnTo>
                  <a:pt x="68" y="108"/>
                </a:lnTo>
                <a:lnTo>
                  <a:pt x="74" y="129"/>
                </a:lnTo>
                <a:lnTo>
                  <a:pt x="74" y="149"/>
                </a:lnTo>
                <a:lnTo>
                  <a:pt x="74" y="163"/>
                </a:lnTo>
                <a:lnTo>
                  <a:pt x="74" y="183"/>
                </a:lnTo>
                <a:lnTo>
                  <a:pt x="74" y="210"/>
                </a:lnTo>
                <a:lnTo>
                  <a:pt x="74" y="244"/>
                </a:lnTo>
                <a:lnTo>
                  <a:pt x="74" y="278"/>
                </a:lnTo>
                <a:lnTo>
                  <a:pt x="74" y="312"/>
                </a:lnTo>
                <a:lnTo>
                  <a:pt x="74" y="332"/>
                </a:lnTo>
                <a:lnTo>
                  <a:pt x="74" y="346"/>
                </a:lnTo>
                <a:lnTo>
                  <a:pt x="74" y="359"/>
                </a:lnTo>
                <a:lnTo>
                  <a:pt x="74" y="366"/>
                </a:lnTo>
                <a:lnTo>
                  <a:pt x="74" y="373"/>
                </a:lnTo>
                <a:lnTo>
                  <a:pt x="74" y="359"/>
                </a:lnTo>
                <a:lnTo>
                  <a:pt x="74" y="339"/>
                </a:lnTo>
                <a:lnTo>
                  <a:pt x="74" y="319"/>
                </a:lnTo>
                <a:lnTo>
                  <a:pt x="74" y="292"/>
                </a:lnTo>
                <a:lnTo>
                  <a:pt x="74" y="264"/>
                </a:lnTo>
                <a:lnTo>
                  <a:pt x="74" y="237"/>
                </a:lnTo>
                <a:lnTo>
                  <a:pt x="74" y="203"/>
                </a:lnTo>
                <a:lnTo>
                  <a:pt x="74" y="169"/>
                </a:lnTo>
                <a:lnTo>
                  <a:pt x="74" y="136"/>
                </a:lnTo>
                <a:lnTo>
                  <a:pt x="74" y="122"/>
                </a:lnTo>
                <a:lnTo>
                  <a:pt x="74" y="115"/>
                </a:lnTo>
                <a:lnTo>
                  <a:pt x="74" y="108"/>
                </a:lnTo>
                <a:lnTo>
                  <a:pt x="74" y="95"/>
                </a:lnTo>
                <a:lnTo>
                  <a:pt x="74" y="88"/>
                </a:lnTo>
                <a:lnTo>
                  <a:pt x="74" y="81"/>
                </a:lnTo>
                <a:lnTo>
                  <a:pt x="74" y="88"/>
                </a:lnTo>
                <a:lnTo>
                  <a:pt x="74" y="95"/>
                </a:lnTo>
                <a:lnTo>
                  <a:pt x="74" y="102"/>
                </a:lnTo>
                <a:lnTo>
                  <a:pt x="74" y="108"/>
                </a:lnTo>
                <a:lnTo>
                  <a:pt x="74" y="122"/>
                </a:lnTo>
                <a:lnTo>
                  <a:pt x="74" y="136"/>
                </a:lnTo>
                <a:lnTo>
                  <a:pt x="74" y="149"/>
                </a:lnTo>
                <a:lnTo>
                  <a:pt x="74" y="169"/>
                </a:lnTo>
                <a:lnTo>
                  <a:pt x="74" y="190"/>
                </a:lnTo>
                <a:lnTo>
                  <a:pt x="74" y="210"/>
                </a:lnTo>
                <a:lnTo>
                  <a:pt x="74" y="231"/>
                </a:lnTo>
                <a:lnTo>
                  <a:pt x="74" y="244"/>
                </a:lnTo>
                <a:lnTo>
                  <a:pt x="74" y="258"/>
                </a:lnTo>
                <a:lnTo>
                  <a:pt x="74" y="278"/>
                </a:lnTo>
                <a:lnTo>
                  <a:pt x="74" y="285"/>
                </a:lnTo>
                <a:lnTo>
                  <a:pt x="74" y="278"/>
                </a:lnTo>
                <a:lnTo>
                  <a:pt x="74" y="271"/>
                </a:lnTo>
                <a:lnTo>
                  <a:pt x="81" y="258"/>
                </a:lnTo>
                <a:lnTo>
                  <a:pt x="81" y="237"/>
                </a:lnTo>
                <a:lnTo>
                  <a:pt x="81" y="224"/>
                </a:lnTo>
                <a:lnTo>
                  <a:pt x="81" y="217"/>
                </a:lnTo>
                <a:lnTo>
                  <a:pt x="81" y="203"/>
                </a:lnTo>
                <a:lnTo>
                  <a:pt x="81" y="197"/>
                </a:lnTo>
                <a:lnTo>
                  <a:pt x="81" y="183"/>
                </a:lnTo>
                <a:lnTo>
                  <a:pt x="81" y="176"/>
                </a:lnTo>
                <a:lnTo>
                  <a:pt x="81" y="183"/>
                </a:lnTo>
                <a:lnTo>
                  <a:pt x="81" y="190"/>
                </a:lnTo>
                <a:lnTo>
                  <a:pt x="81" y="197"/>
                </a:lnTo>
                <a:lnTo>
                  <a:pt x="81" y="210"/>
                </a:lnTo>
                <a:lnTo>
                  <a:pt x="81" y="224"/>
                </a:lnTo>
                <a:lnTo>
                  <a:pt x="81" y="217"/>
                </a:lnTo>
                <a:lnTo>
                  <a:pt x="81" y="210"/>
                </a:lnTo>
                <a:lnTo>
                  <a:pt x="81" y="203"/>
                </a:lnTo>
                <a:lnTo>
                  <a:pt x="81" y="210"/>
                </a:lnTo>
                <a:lnTo>
                  <a:pt x="81" y="217"/>
                </a:lnTo>
                <a:lnTo>
                  <a:pt x="81" y="210"/>
                </a:lnTo>
                <a:lnTo>
                  <a:pt x="81" y="197"/>
                </a:lnTo>
                <a:lnTo>
                  <a:pt x="81" y="190"/>
                </a:lnTo>
                <a:lnTo>
                  <a:pt x="81" y="183"/>
                </a:lnTo>
                <a:lnTo>
                  <a:pt x="81" y="176"/>
                </a:lnTo>
                <a:lnTo>
                  <a:pt x="81" y="169"/>
                </a:lnTo>
                <a:lnTo>
                  <a:pt x="81" y="163"/>
                </a:lnTo>
                <a:lnTo>
                  <a:pt x="81" y="169"/>
                </a:lnTo>
                <a:lnTo>
                  <a:pt x="81" y="176"/>
                </a:lnTo>
                <a:lnTo>
                  <a:pt x="81" y="190"/>
                </a:lnTo>
                <a:lnTo>
                  <a:pt x="81" y="197"/>
                </a:lnTo>
                <a:lnTo>
                  <a:pt x="81" y="203"/>
                </a:lnTo>
                <a:lnTo>
                  <a:pt x="81" y="217"/>
                </a:lnTo>
                <a:lnTo>
                  <a:pt x="81" y="231"/>
                </a:lnTo>
                <a:lnTo>
                  <a:pt x="81" y="237"/>
                </a:lnTo>
                <a:lnTo>
                  <a:pt x="81" y="224"/>
                </a:lnTo>
                <a:lnTo>
                  <a:pt x="81" y="210"/>
                </a:lnTo>
                <a:lnTo>
                  <a:pt x="81" y="190"/>
                </a:lnTo>
                <a:lnTo>
                  <a:pt x="81" y="156"/>
                </a:lnTo>
                <a:lnTo>
                  <a:pt x="88" y="122"/>
                </a:lnTo>
                <a:lnTo>
                  <a:pt x="88" y="88"/>
                </a:lnTo>
                <a:lnTo>
                  <a:pt x="88" y="54"/>
                </a:lnTo>
                <a:lnTo>
                  <a:pt x="88" y="20"/>
                </a:lnTo>
                <a:lnTo>
                  <a:pt x="88" y="0"/>
                </a:lnTo>
                <a:lnTo>
                  <a:pt x="88" y="13"/>
                </a:lnTo>
                <a:lnTo>
                  <a:pt x="88" y="41"/>
                </a:lnTo>
                <a:lnTo>
                  <a:pt x="88" y="88"/>
                </a:lnTo>
                <a:lnTo>
                  <a:pt x="88" y="142"/>
                </a:lnTo>
                <a:lnTo>
                  <a:pt x="88" y="197"/>
                </a:lnTo>
                <a:lnTo>
                  <a:pt x="88" y="251"/>
                </a:lnTo>
                <a:lnTo>
                  <a:pt x="88" y="305"/>
                </a:lnTo>
                <a:lnTo>
                  <a:pt x="88" y="359"/>
                </a:lnTo>
                <a:lnTo>
                  <a:pt x="88" y="407"/>
                </a:lnTo>
                <a:lnTo>
                  <a:pt x="88" y="441"/>
                </a:lnTo>
                <a:lnTo>
                  <a:pt x="88" y="448"/>
                </a:lnTo>
                <a:lnTo>
                  <a:pt x="88" y="441"/>
                </a:lnTo>
                <a:lnTo>
                  <a:pt x="88" y="427"/>
                </a:lnTo>
                <a:lnTo>
                  <a:pt x="88" y="407"/>
                </a:lnTo>
                <a:lnTo>
                  <a:pt x="88" y="373"/>
                </a:lnTo>
                <a:lnTo>
                  <a:pt x="88" y="339"/>
                </a:lnTo>
                <a:lnTo>
                  <a:pt x="88" y="292"/>
                </a:lnTo>
                <a:lnTo>
                  <a:pt x="88" y="244"/>
                </a:lnTo>
                <a:lnTo>
                  <a:pt x="88" y="197"/>
                </a:lnTo>
                <a:lnTo>
                  <a:pt x="88" y="163"/>
                </a:lnTo>
                <a:lnTo>
                  <a:pt x="88" y="136"/>
                </a:lnTo>
                <a:lnTo>
                  <a:pt x="88" y="115"/>
                </a:lnTo>
                <a:lnTo>
                  <a:pt x="88" y="95"/>
                </a:lnTo>
                <a:lnTo>
                  <a:pt x="88" y="102"/>
                </a:lnTo>
                <a:lnTo>
                  <a:pt x="88" y="95"/>
                </a:lnTo>
                <a:lnTo>
                  <a:pt x="88" y="102"/>
                </a:lnTo>
                <a:lnTo>
                  <a:pt x="88" y="108"/>
                </a:lnTo>
                <a:lnTo>
                  <a:pt x="88" y="122"/>
                </a:lnTo>
                <a:lnTo>
                  <a:pt x="88" y="129"/>
                </a:lnTo>
                <a:lnTo>
                  <a:pt x="88" y="142"/>
                </a:lnTo>
                <a:lnTo>
                  <a:pt x="88" y="156"/>
                </a:lnTo>
                <a:lnTo>
                  <a:pt x="88" y="163"/>
                </a:lnTo>
                <a:lnTo>
                  <a:pt x="88" y="169"/>
                </a:lnTo>
                <a:lnTo>
                  <a:pt x="88" y="176"/>
                </a:lnTo>
                <a:lnTo>
                  <a:pt x="88" y="169"/>
                </a:lnTo>
                <a:lnTo>
                  <a:pt x="95" y="163"/>
                </a:lnTo>
                <a:lnTo>
                  <a:pt x="95" y="156"/>
                </a:lnTo>
                <a:lnTo>
                  <a:pt x="95" y="163"/>
                </a:lnTo>
                <a:lnTo>
                  <a:pt x="95" y="176"/>
                </a:lnTo>
                <a:lnTo>
                  <a:pt x="95" y="197"/>
                </a:lnTo>
                <a:lnTo>
                  <a:pt x="95" y="210"/>
                </a:lnTo>
                <a:lnTo>
                  <a:pt x="95" y="231"/>
                </a:lnTo>
                <a:lnTo>
                  <a:pt x="95" y="244"/>
                </a:lnTo>
                <a:lnTo>
                  <a:pt x="95" y="251"/>
                </a:lnTo>
                <a:lnTo>
                  <a:pt x="95" y="258"/>
                </a:lnTo>
                <a:lnTo>
                  <a:pt x="95" y="271"/>
                </a:lnTo>
                <a:lnTo>
                  <a:pt x="95" y="285"/>
                </a:lnTo>
                <a:lnTo>
                  <a:pt x="95" y="305"/>
                </a:lnTo>
                <a:lnTo>
                  <a:pt x="95" y="319"/>
                </a:lnTo>
                <a:lnTo>
                  <a:pt x="95" y="305"/>
                </a:lnTo>
                <a:lnTo>
                  <a:pt x="95" y="292"/>
                </a:lnTo>
                <a:lnTo>
                  <a:pt x="95" y="285"/>
                </a:lnTo>
                <a:lnTo>
                  <a:pt x="95" y="271"/>
                </a:lnTo>
                <a:lnTo>
                  <a:pt x="95" y="258"/>
                </a:lnTo>
                <a:lnTo>
                  <a:pt x="95" y="231"/>
                </a:lnTo>
                <a:lnTo>
                  <a:pt x="95" y="203"/>
                </a:lnTo>
                <a:lnTo>
                  <a:pt x="95" y="183"/>
                </a:lnTo>
                <a:lnTo>
                  <a:pt x="95" y="176"/>
                </a:lnTo>
                <a:lnTo>
                  <a:pt x="95" y="163"/>
                </a:lnTo>
                <a:lnTo>
                  <a:pt x="95" y="149"/>
                </a:lnTo>
                <a:lnTo>
                  <a:pt x="95" y="129"/>
                </a:lnTo>
                <a:lnTo>
                  <a:pt x="95" y="122"/>
                </a:lnTo>
                <a:lnTo>
                  <a:pt x="95" y="115"/>
                </a:lnTo>
                <a:lnTo>
                  <a:pt x="95" y="108"/>
                </a:lnTo>
                <a:lnTo>
                  <a:pt x="95" y="115"/>
                </a:lnTo>
                <a:lnTo>
                  <a:pt x="95" y="129"/>
                </a:lnTo>
                <a:lnTo>
                  <a:pt x="95" y="149"/>
                </a:lnTo>
                <a:lnTo>
                  <a:pt x="95" y="156"/>
                </a:lnTo>
                <a:lnTo>
                  <a:pt x="95" y="163"/>
                </a:lnTo>
                <a:lnTo>
                  <a:pt x="95" y="176"/>
                </a:lnTo>
                <a:lnTo>
                  <a:pt x="95" y="183"/>
                </a:lnTo>
                <a:lnTo>
                  <a:pt x="95" y="197"/>
                </a:lnTo>
                <a:lnTo>
                  <a:pt x="95" y="190"/>
                </a:lnTo>
                <a:lnTo>
                  <a:pt x="95" y="183"/>
                </a:lnTo>
                <a:lnTo>
                  <a:pt x="95" y="176"/>
                </a:lnTo>
                <a:lnTo>
                  <a:pt x="95" y="169"/>
                </a:lnTo>
                <a:lnTo>
                  <a:pt x="95" y="156"/>
                </a:lnTo>
                <a:lnTo>
                  <a:pt x="95" y="149"/>
                </a:lnTo>
                <a:lnTo>
                  <a:pt x="95" y="142"/>
                </a:lnTo>
                <a:lnTo>
                  <a:pt x="95" y="136"/>
                </a:lnTo>
                <a:lnTo>
                  <a:pt x="102" y="129"/>
                </a:lnTo>
                <a:lnTo>
                  <a:pt x="102" y="122"/>
                </a:lnTo>
                <a:lnTo>
                  <a:pt x="102" y="142"/>
                </a:lnTo>
                <a:lnTo>
                  <a:pt x="102" y="169"/>
                </a:lnTo>
                <a:lnTo>
                  <a:pt x="102" y="197"/>
                </a:lnTo>
                <a:lnTo>
                  <a:pt x="102" y="217"/>
                </a:lnTo>
                <a:lnTo>
                  <a:pt x="102" y="237"/>
                </a:lnTo>
                <a:lnTo>
                  <a:pt x="102" y="264"/>
                </a:lnTo>
                <a:lnTo>
                  <a:pt x="102" y="278"/>
                </a:lnTo>
                <a:lnTo>
                  <a:pt x="102" y="285"/>
                </a:lnTo>
                <a:lnTo>
                  <a:pt x="102" y="292"/>
                </a:lnTo>
                <a:lnTo>
                  <a:pt x="102" y="298"/>
                </a:lnTo>
                <a:lnTo>
                  <a:pt x="102" y="285"/>
                </a:lnTo>
                <a:lnTo>
                  <a:pt x="102" y="271"/>
                </a:lnTo>
                <a:lnTo>
                  <a:pt x="102" y="251"/>
                </a:lnTo>
                <a:lnTo>
                  <a:pt x="102" y="244"/>
                </a:lnTo>
                <a:lnTo>
                  <a:pt x="102" y="237"/>
                </a:lnTo>
                <a:lnTo>
                  <a:pt x="102" y="224"/>
                </a:lnTo>
                <a:lnTo>
                  <a:pt x="102" y="210"/>
                </a:lnTo>
                <a:lnTo>
                  <a:pt x="102" y="183"/>
                </a:lnTo>
                <a:lnTo>
                  <a:pt x="102" y="163"/>
                </a:lnTo>
                <a:lnTo>
                  <a:pt x="102" y="149"/>
                </a:lnTo>
                <a:lnTo>
                  <a:pt x="102" y="142"/>
                </a:lnTo>
                <a:lnTo>
                  <a:pt x="102" y="136"/>
                </a:lnTo>
                <a:lnTo>
                  <a:pt x="102" y="129"/>
                </a:lnTo>
                <a:lnTo>
                  <a:pt x="102" y="122"/>
                </a:lnTo>
                <a:lnTo>
                  <a:pt x="102" y="136"/>
                </a:lnTo>
                <a:lnTo>
                  <a:pt x="102" y="149"/>
                </a:lnTo>
                <a:lnTo>
                  <a:pt x="102" y="163"/>
                </a:lnTo>
                <a:lnTo>
                  <a:pt x="102" y="169"/>
                </a:lnTo>
                <a:lnTo>
                  <a:pt x="102" y="163"/>
                </a:lnTo>
                <a:lnTo>
                  <a:pt x="102" y="156"/>
                </a:lnTo>
                <a:lnTo>
                  <a:pt x="102" y="163"/>
                </a:lnTo>
                <a:lnTo>
                  <a:pt x="102" y="156"/>
                </a:lnTo>
                <a:lnTo>
                  <a:pt x="102" y="142"/>
                </a:lnTo>
                <a:lnTo>
                  <a:pt x="102" y="129"/>
                </a:lnTo>
                <a:lnTo>
                  <a:pt x="102" y="108"/>
                </a:lnTo>
                <a:lnTo>
                  <a:pt x="102" y="102"/>
                </a:lnTo>
                <a:lnTo>
                  <a:pt x="108" y="95"/>
                </a:lnTo>
                <a:lnTo>
                  <a:pt x="108" y="102"/>
                </a:lnTo>
                <a:lnTo>
                  <a:pt x="108" y="122"/>
                </a:lnTo>
                <a:lnTo>
                  <a:pt x="108" y="149"/>
                </a:lnTo>
                <a:lnTo>
                  <a:pt x="108" y="176"/>
                </a:lnTo>
                <a:lnTo>
                  <a:pt x="108" y="203"/>
                </a:lnTo>
                <a:lnTo>
                  <a:pt x="108" y="224"/>
                </a:lnTo>
                <a:lnTo>
                  <a:pt x="108" y="237"/>
                </a:lnTo>
                <a:lnTo>
                  <a:pt x="108" y="258"/>
                </a:lnTo>
                <a:lnTo>
                  <a:pt x="108" y="278"/>
                </a:lnTo>
                <a:lnTo>
                  <a:pt x="108" y="292"/>
                </a:lnTo>
                <a:lnTo>
                  <a:pt x="108" y="312"/>
                </a:lnTo>
                <a:lnTo>
                  <a:pt x="108" y="325"/>
                </a:lnTo>
                <a:lnTo>
                  <a:pt x="108" y="332"/>
                </a:lnTo>
                <a:lnTo>
                  <a:pt x="108" y="339"/>
                </a:lnTo>
                <a:lnTo>
                  <a:pt x="108" y="332"/>
                </a:lnTo>
                <a:lnTo>
                  <a:pt x="108" y="319"/>
                </a:lnTo>
                <a:lnTo>
                  <a:pt x="108" y="305"/>
                </a:lnTo>
                <a:lnTo>
                  <a:pt x="108" y="285"/>
                </a:lnTo>
                <a:lnTo>
                  <a:pt x="108" y="264"/>
                </a:lnTo>
                <a:lnTo>
                  <a:pt x="108" y="251"/>
                </a:lnTo>
                <a:lnTo>
                  <a:pt x="108" y="244"/>
                </a:lnTo>
                <a:lnTo>
                  <a:pt x="108" y="231"/>
                </a:lnTo>
                <a:lnTo>
                  <a:pt x="108" y="217"/>
                </a:lnTo>
                <a:lnTo>
                  <a:pt x="108" y="210"/>
                </a:lnTo>
                <a:lnTo>
                  <a:pt x="108" y="197"/>
                </a:lnTo>
                <a:lnTo>
                  <a:pt x="108" y="190"/>
                </a:lnTo>
                <a:lnTo>
                  <a:pt x="108" y="176"/>
                </a:lnTo>
                <a:lnTo>
                  <a:pt x="108" y="156"/>
                </a:lnTo>
                <a:lnTo>
                  <a:pt x="108" y="142"/>
                </a:lnTo>
                <a:lnTo>
                  <a:pt x="108" y="136"/>
                </a:lnTo>
                <a:lnTo>
                  <a:pt x="108" y="142"/>
                </a:lnTo>
                <a:lnTo>
                  <a:pt x="108" y="156"/>
                </a:lnTo>
                <a:lnTo>
                  <a:pt x="108" y="163"/>
                </a:lnTo>
                <a:lnTo>
                  <a:pt x="108" y="169"/>
                </a:lnTo>
                <a:lnTo>
                  <a:pt x="108" y="163"/>
                </a:lnTo>
                <a:lnTo>
                  <a:pt x="108" y="169"/>
                </a:lnTo>
                <a:lnTo>
                  <a:pt x="108" y="176"/>
                </a:lnTo>
                <a:lnTo>
                  <a:pt x="108" y="169"/>
                </a:lnTo>
                <a:lnTo>
                  <a:pt x="115" y="163"/>
                </a:lnTo>
                <a:lnTo>
                  <a:pt x="115" y="169"/>
                </a:lnTo>
                <a:lnTo>
                  <a:pt x="115" y="183"/>
                </a:lnTo>
                <a:lnTo>
                  <a:pt x="115" y="190"/>
                </a:lnTo>
                <a:lnTo>
                  <a:pt x="115" y="197"/>
                </a:lnTo>
                <a:lnTo>
                  <a:pt x="115" y="210"/>
                </a:lnTo>
                <a:lnTo>
                  <a:pt x="115" y="217"/>
                </a:lnTo>
                <a:lnTo>
                  <a:pt x="115" y="224"/>
                </a:lnTo>
                <a:lnTo>
                  <a:pt x="115" y="217"/>
                </a:lnTo>
                <a:lnTo>
                  <a:pt x="115" y="210"/>
                </a:lnTo>
                <a:lnTo>
                  <a:pt x="115" y="197"/>
                </a:lnTo>
                <a:lnTo>
                  <a:pt x="115" y="190"/>
                </a:lnTo>
                <a:lnTo>
                  <a:pt x="115" y="183"/>
                </a:lnTo>
                <a:lnTo>
                  <a:pt x="115" y="176"/>
                </a:lnTo>
                <a:lnTo>
                  <a:pt x="115" y="169"/>
                </a:lnTo>
                <a:lnTo>
                  <a:pt x="115" y="163"/>
                </a:lnTo>
                <a:lnTo>
                  <a:pt x="115" y="156"/>
                </a:lnTo>
                <a:lnTo>
                  <a:pt x="115" y="163"/>
                </a:lnTo>
                <a:lnTo>
                  <a:pt x="115" y="169"/>
                </a:lnTo>
                <a:lnTo>
                  <a:pt x="115" y="183"/>
                </a:lnTo>
                <a:lnTo>
                  <a:pt x="115" y="197"/>
                </a:lnTo>
                <a:lnTo>
                  <a:pt x="115" y="224"/>
                </a:lnTo>
                <a:lnTo>
                  <a:pt x="115" y="244"/>
                </a:lnTo>
                <a:lnTo>
                  <a:pt x="115" y="264"/>
                </a:lnTo>
                <a:lnTo>
                  <a:pt x="115" y="278"/>
                </a:lnTo>
                <a:lnTo>
                  <a:pt x="115" y="285"/>
                </a:lnTo>
                <a:lnTo>
                  <a:pt x="115" y="305"/>
                </a:lnTo>
                <a:lnTo>
                  <a:pt x="115" y="312"/>
                </a:lnTo>
                <a:lnTo>
                  <a:pt x="115" y="305"/>
                </a:lnTo>
                <a:lnTo>
                  <a:pt x="115" y="292"/>
                </a:lnTo>
                <a:lnTo>
                  <a:pt x="115" y="278"/>
                </a:lnTo>
                <a:lnTo>
                  <a:pt x="115" y="258"/>
                </a:lnTo>
                <a:lnTo>
                  <a:pt x="115" y="244"/>
                </a:lnTo>
                <a:lnTo>
                  <a:pt x="115" y="231"/>
                </a:lnTo>
                <a:lnTo>
                  <a:pt x="115" y="210"/>
                </a:lnTo>
                <a:lnTo>
                  <a:pt x="115" y="203"/>
                </a:lnTo>
                <a:lnTo>
                  <a:pt x="115" y="197"/>
                </a:lnTo>
                <a:lnTo>
                  <a:pt x="115" y="190"/>
                </a:lnTo>
                <a:lnTo>
                  <a:pt x="115" y="176"/>
                </a:lnTo>
                <a:lnTo>
                  <a:pt x="115" y="163"/>
                </a:lnTo>
                <a:lnTo>
                  <a:pt x="115" y="149"/>
                </a:lnTo>
                <a:lnTo>
                  <a:pt x="115" y="136"/>
                </a:lnTo>
                <a:lnTo>
                  <a:pt x="115" y="129"/>
                </a:lnTo>
                <a:lnTo>
                  <a:pt x="122" y="122"/>
                </a:lnTo>
                <a:lnTo>
                  <a:pt x="122" y="108"/>
                </a:lnTo>
                <a:lnTo>
                  <a:pt x="122" y="95"/>
                </a:lnTo>
                <a:lnTo>
                  <a:pt x="122" y="81"/>
                </a:lnTo>
                <a:lnTo>
                  <a:pt x="122" y="68"/>
                </a:lnTo>
                <a:lnTo>
                  <a:pt x="122" y="81"/>
                </a:lnTo>
                <a:lnTo>
                  <a:pt x="122" y="88"/>
                </a:lnTo>
                <a:lnTo>
                  <a:pt x="122" y="108"/>
                </a:lnTo>
                <a:lnTo>
                  <a:pt x="122" y="136"/>
                </a:lnTo>
                <a:lnTo>
                  <a:pt x="122" y="163"/>
                </a:lnTo>
                <a:lnTo>
                  <a:pt x="122" y="183"/>
                </a:lnTo>
                <a:lnTo>
                  <a:pt x="122" y="197"/>
                </a:lnTo>
                <a:lnTo>
                  <a:pt x="122" y="210"/>
                </a:lnTo>
                <a:lnTo>
                  <a:pt x="122" y="237"/>
                </a:lnTo>
                <a:lnTo>
                  <a:pt x="122" y="264"/>
                </a:lnTo>
                <a:lnTo>
                  <a:pt x="122" y="285"/>
                </a:lnTo>
                <a:lnTo>
                  <a:pt x="122" y="292"/>
                </a:lnTo>
                <a:lnTo>
                  <a:pt x="122" y="285"/>
                </a:lnTo>
                <a:lnTo>
                  <a:pt x="122" y="278"/>
                </a:lnTo>
                <a:lnTo>
                  <a:pt x="122" y="271"/>
                </a:lnTo>
                <a:lnTo>
                  <a:pt x="122" y="264"/>
                </a:lnTo>
                <a:lnTo>
                  <a:pt x="122" y="251"/>
                </a:lnTo>
                <a:lnTo>
                  <a:pt x="122" y="231"/>
                </a:lnTo>
                <a:lnTo>
                  <a:pt x="122" y="224"/>
                </a:lnTo>
                <a:lnTo>
                  <a:pt x="122" y="217"/>
                </a:lnTo>
                <a:lnTo>
                  <a:pt x="122" y="210"/>
                </a:lnTo>
                <a:lnTo>
                  <a:pt x="122" y="197"/>
                </a:lnTo>
                <a:lnTo>
                  <a:pt x="122" y="190"/>
                </a:lnTo>
                <a:lnTo>
                  <a:pt x="122" y="176"/>
                </a:lnTo>
                <a:lnTo>
                  <a:pt x="122" y="163"/>
                </a:lnTo>
                <a:lnTo>
                  <a:pt x="122" y="149"/>
                </a:lnTo>
                <a:lnTo>
                  <a:pt x="122" y="142"/>
                </a:lnTo>
                <a:lnTo>
                  <a:pt x="122" y="149"/>
                </a:lnTo>
                <a:lnTo>
                  <a:pt x="122" y="163"/>
                </a:lnTo>
                <a:lnTo>
                  <a:pt x="122" y="169"/>
                </a:lnTo>
                <a:lnTo>
                  <a:pt x="122" y="176"/>
                </a:lnTo>
                <a:lnTo>
                  <a:pt x="122" y="169"/>
                </a:lnTo>
                <a:lnTo>
                  <a:pt x="122" y="163"/>
                </a:lnTo>
                <a:lnTo>
                  <a:pt x="129" y="156"/>
                </a:lnTo>
                <a:lnTo>
                  <a:pt x="129" y="149"/>
                </a:lnTo>
                <a:lnTo>
                  <a:pt x="129" y="136"/>
                </a:lnTo>
                <a:lnTo>
                  <a:pt x="129" y="142"/>
                </a:lnTo>
                <a:lnTo>
                  <a:pt x="129" y="149"/>
                </a:lnTo>
                <a:lnTo>
                  <a:pt x="129" y="156"/>
                </a:lnTo>
                <a:lnTo>
                  <a:pt x="129" y="163"/>
                </a:lnTo>
                <a:lnTo>
                  <a:pt x="129" y="176"/>
                </a:lnTo>
                <a:lnTo>
                  <a:pt x="129" y="203"/>
                </a:lnTo>
                <a:lnTo>
                  <a:pt x="129" y="224"/>
                </a:lnTo>
                <a:lnTo>
                  <a:pt x="129" y="237"/>
                </a:lnTo>
                <a:lnTo>
                  <a:pt x="129" y="244"/>
                </a:lnTo>
                <a:lnTo>
                  <a:pt x="129" y="258"/>
                </a:lnTo>
                <a:lnTo>
                  <a:pt x="129" y="264"/>
                </a:lnTo>
                <a:lnTo>
                  <a:pt x="129" y="258"/>
                </a:lnTo>
                <a:lnTo>
                  <a:pt x="129" y="251"/>
                </a:lnTo>
                <a:lnTo>
                  <a:pt x="129" y="244"/>
                </a:lnTo>
                <a:lnTo>
                  <a:pt x="129" y="237"/>
                </a:lnTo>
                <a:lnTo>
                  <a:pt x="129" y="231"/>
                </a:lnTo>
                <a:lnTo>
                  <a:pt x="129" y="224"/>
                </a:lnTo>
                <a:lnTo>
                  <a:pt x="129" y="217"/>
                </a:lnTo>
                <a:lnTo>
                  <a:pt x="129" y="210"/>
                </a:lnTo>
                <a:lnTo>
                  <a:pt x="129" y="197"/>
                </a:lnTo>
                <a:lnTo>
                  <a:pt x="129" y="183"/>
                </a:lnTo>
                <a:lnTo>
                  <a:pt x="129" y="163"/>
                </a:lnTo>
                <a:lnTo>
                  <a:pt x="129" y="149"/>
                </a:lnTo>
                <a:lnTo>
                  <a:pt x="129" y="136"/>
                </a:lnTo>
                <a:lnTo>
                  <a:pt x="129" y="129"/>
                </a:lnTo>
                <a:lnTo>
                  <a:pt x="129" y="122"/>
                </a:lnTo>
                <a:lnTo>
                  <a:pt x="129" y="108"/>
                </a:lnTo>
                <a:lnTo>
                  <a:pt x="129" y="95"/>
                </a:lnTo>
                <a:lnTo>
                  <a:pt x="129" y="88"/>
                </a:lnTo>
                <a:lnTo>
                  <a:pt x="129" y="95"/>
                </a:lnTo>
                <a:lnTo>
                  <a:pt x="129" y="102"/>
                </a:lnTo>
                <a:lnTo>
                  <a:pt x="129" y="115"/>
                </a:lnTo>
                <a:lnTo>
                  <a:pt x="129" y="129"/>
                </a:lnTo>
                <a:lnTo>
                  <a:pt x="129" y="136"/>
                </a:lnTo>
                <a:lnTo>
                  <a:pt x="129" y="149"/>
                </a:lnTo>
                <a:lnTo>
                  <a:pt x="129" y="169"/>
                </a:lnTo>
                <a:lnTo>
                  <a:pt x="129" y="197"/>
                </a:lnTo>
                <a:lnTo>
                  <a:pt x="129" y="231"/>
                </a:lnTo>
                <a:lnTo>
                  <a:pt x="136" y="258"/>
                </a:lnTo>
                <a:lnTo>
                  <a:pt x="136" y="271"/>
                </a:lnTo>
                <a:lnTo>
                  <a:pt x="136" y="278"/>
                </a:lnTo>
                <a:lnTo>
                  <a:pt x="136" y="271"/>
                </a:lnTo>
                <a:lnTo>
                  <a:pt x="136" y="258"/>
                </a:lnTo>
                <a:lnTo>
                  <a:pt x="136" y="251"/>
                </a:lnTo>
                <a:lnTo>
                  <a:pt x="136" y="244"/>
                </a:lnTo>
                <a:lnTo>
                  <a:pt x="136" y="237"/>
                </a:lnTo>
                <a:lnTo>
                  <a:pt x="136" y="231"/>
                </a:lnTo>
                <a:lnTo>
                  <a:pt x="136" y="210"/>
                </a:lnTo>
                <a:lnTo>
                  <a:pt x="136" y="203"/>
                </a:lnTo>
                <a:lnTo>
                  <a:pt x="136" y="197"/>
                </a:lnTo>
                <a:lnTo>
                  <a:pt x="136" y="176"/>
                </a:lnTo>
                <a:lnTo>
                  <a:pt x="136" y="156"/>
                </a:lnTo>
                <a:lnTo>
                  <a:pt x="136" y="142"/>
                </a:lnTo>
                <a:lnTo>
                  <a:pt x="136" y="136"/>
                </a:lnTo>
                <a:lnTo>
                  <a:pt x="136" y="149"/>
                </a:lnTo>
                <a:lnTo>
                  <a:pt x="136" y="156"/>
                </a:lnTo>
                <a:lnTo>
                  <a:pt x="136" y="169"/>
                </a:lnTo>
                <a:lnTo>
                  <a:pt x="136" y="176"/>
                </a:lnTo>
                <a:lnTo>
                  <a:pt x="136" y="183"/>
                </a:lnTo>
                <a:lnTo>
                  <a:pt x="136" y="190"/>
                </a:lnTo>
                <a:lnTo>
                  <a:pt x="136" y="197"/>
                </a:lnTo>
                <a:lnTo>
                  <a:pt x="136" y="203"/>
                </a:lnTo>
                <a:lnTo>
                  <a:pt x="136" y="210"/>
                </a:lnTo>
                <a:lnTo>
                  <a:pt x="136" y="217"/>
                </a:lnTo>
                <a:lnTo>
                  <a:pt x="136" y="224"/>
                </a:lnTo>
                <a:lnTo>
                  <a:pt x="136" y="217"/>
                </a:lnTo>
                <a:lnTo>
                  <a:pt x="136" y="210"/>
                </a:lnTo>
                <a:lnTo>
                  <a:pt x="136" y="197"/>
                </a:lnTo>
                <a:lnTo>
                  <a:pt x="142" y="190"/>
                </a:lnTo>
                <a:lnTo>
                  <a:pt x="142" y="176"/>
                </a:lnTo>
                <a:lnTo>
                  <a:pt x="142" y="156"/>
                </a:lnTo>
                <a:lnTo>
                  <a:pt x="142" y="142"/>
                </a:lnTo>
                <a:lnTo>
                  <a:pt x="142" y="163"/>
                </a:lnTo>
                <a:lnTo>
                  <a:pt x="142" y="190"/>
                </a:lnTo>
                <a:lnTo>
                  <a:pt x="142" y="203"/>
                </a:lnTo>
                <a:lnTo>
                  <a:pt x="142" y="217"/>
                </a:lnTo>
                <a:lnTo>
                  <a:pt x="142" y="237"/>
                </a:lnTo>
                <a:lnTo>
                  <a:pt x="142" y="258"/>
                </a:lnTo>
                <a:lnTo>
                  <a:pt x="142" y="278"/>
                </a:lnTo>
                <a:lnTo>
                  <a:pt x="142" y="292"/>
                </a:lnTo>
                <a:lnTo>
                  <a:pt x="142" y="298"/>
                </a:lnTo>
                <a:lnTo>
                  <a:pt x="142" y="292"/>
                </a:lnTo>
                <a:lnTo>
                  <a:pt x="142" y="285"/>
                </a:lnTo>
                <a:lnTo>
                  <a:pt x="142" y="278"/>
                </a:lnTo>
                <a:lnTo>
                  <a:pt x="142" y="264"/>
                </a:lnTo>
                <a:lnTo>
                  <a:pt x="142" y="258"/>
                </a:lnTo>
                <a:lnTo>
                  <a:pt x="142" y="244"/>
                </a:lnTo>
                <a:lnTo>
                  <a:pt x="142" y="224"/>
                </a:lnTo>
                <a:lnTo>
                  <a:pt x="142" y="203"/>
                </a:lnTo>
                <a:lnTo>
                  <a:pt x="142" y="190"/>
                </a:lnTo>
                <a:lnTo>
                  <a:pt x="142" y="176"/>
                </a:lnTo>
                <a:lnTo>
                  <a:pt x="142" y="163"/>
                </a:lnTo>
                <a:lnTo>
                  <a:pt x="142" y="149"/>
                </a:lnTo>
                <a:lnTo>
                  <a:pt x="142" y="136"/>
                </a:lnTo>
                <a:lnTo>
                  <a:pt x="142" y="129"/>
                </a:lnTo>
                <a:lnTo>
                  <a:pt x="142" y="115"/>
                </a:lnTo>
                <a:lnTo>
                  <a:pt x="142" y="102"/>
                </a:lnTo>
                <a:lnTo>
                  <a:pt x="142" y="108"/>
                </a:lnTo>
                <a:lnTo>
                  <a:pt x="142" y="122"/>
                </a:lnTo>
                <a:lnTo>
                  <a:pt x="142" y="136"/>
                </a:lnTo>
                <a:lnTo>
                  <a:pt x="142" y="142"/>
                </a:lnTo>
                <a:lnTo>
                  <a:pt x="142" y="156"/>
                </a:lnTo>
                <a:lnTo>
                  <a:pt x="142" y="169"/>
                </a:lnTo>
                <a:lnTo>
                  <a:pt x="142" y="190"/>
                </a:lnTo>
                <a:lnTo>
                  <a:pt x="142" y="203"/>
                </a:lnTo>
                <a:lnTo>
                  <a:pt x="142" y="210"/>
                </a:lnTo>
                <a:lnTo>
                  <a:pt x="142" y="203"/>
                </a:lnTo>
                <a:lnTo>
                  <a:pt x="142" y="190"/>
                </a:lnTo>
                <a:lnTo>
                  <a:pt x="142" y="183"/>
                </a:lnTo>
                <a:lnTo>
                  <a:pt x="142" y="169"/>
                </a:lnTo>
                <a:lnTo>
                  <a:pt x="142" y="163"/>
                </a:lnTo>
                <a:lnTo>
                  <a:pt x="142" y="156"/>
                </a:lnTo>
                <a:lnTo>
                  <a:pt x="149" y="149"/>
                </a:lnTo>
                <a:lnTo>
                  <a:pt x="149" y="156"/>
                </a:lnTo>
                <a:lnTo>
                  <a:pt x="149" y="176"/>
                </a:lnTo>
                <a:lnTo>
                  <a:pt x="149" y="197"/>
                </a:lnTo>
                <a:lnTo>
                  <a:pt x="149" y="231"/>
                </a:lnTo>
                <a:lnTo>
                  <a:pt x="149" y="264"/>
                </a:lnTo>
                <a:lnTo>
                  <a:pt x="149" y="292"/>
                </a:lnTo>
                <a:lnTo>
                  <a:pt x="149" y="325"/>
                </a:lnTo>
                <a:lnTo>
                  <a:pt x="149" y="353"/>
                </a:lnTo>
                <a:lnTo>
                  <a:pt x="149" y="373"/>
                </a:lnTo>
                <a:lnTo>
                  <a:pt x="149" y="387"/>
                </a:lnTo>
                <a:lnTo>
                  <a:pt x="149" y="400"/>
                </a:lnTo>
                <a:lnTo>
                  <a:pt x="149" y="393"/>
                </a:lnTo>
                <a:lnTo>
                  <a:pt x="149" y="380"/>
                </a:lnTo>
                <a:lnTo>
                  <a:pt x="149" y="346"/>
                </a:lnTo>
                <a:lnTo>
                  <a:pt x="149" y="305"/>
                </a:lnTo>
                <a:lnTo>
                  <a:pt x="149" y="251"/>
                </a:lnTo>
                <a:lnTo>
                  <a:pt x="149" y="203"/>
                </a:lnTo>
                <a:lnTo>
                  <a:pt x="149" y="169"/>
                </a:lnTo>
                <a:lnTo>
                  <a:pt x="149" y="136"/>
                </a:lnTo>
                <a:lnTo>
                  <a:pt x="149" y="115"/>
                </a:lnTo>
                <a:lnTo>
                  <a:pt x="149" y="102"/>
                </a:lnTo>
                <a:lnTo>
                  <a:pt x="149" y="88"/>
                </a:lnTo>
                <a:lnTo>
                  <a:pt x="149" y="81"/>
                </a:lnTo>
                <a:lnTo>
                  <a:pt x="149" y="68"/>
                </a:lnTo>
                <a:lnTo>
                  <a:pt x="149" y="61"/>
                </a:lnTo>
                <a:lnTo>
                  <a:pt x="149" y="54"/>
                </a:lnTo>
                <a:lnTo>
                  <a:pt x="149" y="47"/>
                </a:lnTo>
                <a:lnTo>
                  <a:pt x="149" y="54"/>
                </a:lnTo>
                <a:lnTo>
                  <a:pt x="149" y="47"/>
                </a:lnTo>
                <a:lnTo>
                  <a:pt x="149" y="41"/>
                </a:lnTo>
                <a:lnTo>
                  <a:pt x="149" y="34"/>
                </a:lnTo>
                <a:lnTo>
                  <a:pt x="149" y="41"/>
                </a:lnTo>
                <a:lnTo>
                  <a:pt x="149" y="54"/>
                </a:lnTo>
                <a:lnTo>
                  <a:pt x="149" y="68"/>
                </a:lnTo>
                <a:lnTo>
                  <a:pt x="149" y="88"/>
                </a:lnTo>
                <a:lnTo>
                  <a:pt x="149" y="108"/>
                </a:lnTo>
                <a:lnTo>
                  <a:pt x="149" y="142"/>
                </a:lnTo>
                <a:lnTo>
                  <a:pt x="149" y="183"/>
                </a:lnTo>
                <a:lnTo>
                  <a:pt x="149" y="217"/>
                </a:lnTo>
                <a:lnTo>
                  <a:pt x="149" y="251"/>
                </a:lnTo>
                <a:lnTo>
                  <a:pt x="149" y="278"/>
                </a:lnTo>
                <a:lnTo>
                  <a:pt x="149" y="298"/>
                </a:lnTo>
                <a:lnTo>
                  <a:pt x="149" y="325"/>
                </a:lnTo>
                <a:lnTo>
                  <a:pt x="149" y="346"/>
                </a:lnTo>
                <a:lnTo>
                  <a:pt x="149" y="353"/>
                </a:lnTo>
                <a:lnTo>
                  <a:pt x="156" y="346"/>
                </a:lnTo>
                <a:lnTo>
                  <a:pt x="156" y="339"/>
                </a:lnTo>
                <a:lnTo>
                  <a:pt x="156" y="332"/>
                </a:lnTo>
                <a:lnTo>
                  <a:pt x="156" y="325"/>
                </a:lnTo>
                <a:lnTo>
                  <a:pt x="156" y="319"/>
                </a:lnTo>
                <a:lnTo>
                  <a:pt x="156" y="312"/>
                </a:lnTo>
                <a:lnTo>
                  <a:pt x="156" y="298"/>
                </a:lnTo>
                <a:lnTo>
                  <a:pt x="156" y="292"/>
                </a:lnTo>
                <a:lnTo>
                  <a:pt x="156" y="285"/>
                </a:lnTo>
                <a:lnTo>
                  <a:pt x="156" y="271"/>
                </a:lnTo>
                <a:lnTo>
                  <a:pt x="156" y="258"/>
                </a:lnTo>
                <a:lnTo>
                  <a:pt x="156" y="237"/>
                </a:lnTo>
                <a:lnTo>
                  <a:pt x="156" y="224"/>
                </a:lnTo>
                <a:lnTo>
                  <a:pt x="156" y="217"/>
                </a:lnTo>
                <a:lnTo>
                  <a:pt x="156" y="197"/>
                </a:lnTo>
                <a:lnTo>
                  <a:pt x="156" y="176"/>
                </a:lnTo>
                <a:lnTo>
                  <a:pt x="156" y="156"/>
                </a:lnTo>
                <a:lnTo>
                  <a:pt x="156" y="136"/>
                </a:lnTo>
                <a:lnTo>
                  <a:pt x="156" y="122"/>
                </a:lnTo>
                <a:lnTo>
                  <a:pt x="156" y="115"/>
                </a:lnTo>
                <a:lnTo>
                  <a:pt x="156" y="102"/>
                </a:lnTo>
                <a:lnTo>
                  <a:pt x="156" y="95"/>
                </a:lnTo>
                <a:lnTo>
                  <a:pt x="156" y="88"/>
                </a:lnTo>
                <a:lnTo>
                  <a:pt x="156" y="81"/>
                </a:lnTo>
                <a:lnTo>
                  <a:pt x="156" y="95"/>
                </a:lnTo>
                <a:lnTo>
                  <a:pt x="156" y="129"/>
                </a:lnTo>
                <a:lnTo>
                  <a:pt x="156" y="163"/>
                </a:lnTo>
                <a:lnTo>
                  <a:pt x="156" y="183"/>
                </a:lnTo>
                <a:lnTo>
                  <a:pt x="156" y="210"/>
                </a:lnTo>
                <a:lnTo>
                  <a:pt x="156" y="224"/>
                </a:lnTo>
                <a:lnTo>
                  <a:pt x="156" y="237"/>
                </a:lnTo>
                <a:lnTo>
                  <a:pt x="156" y="244"/>
                </a:lnTo>
                <a:lnTo>
                  <a:pt x="156" y="251"/>
                </a:lnTo>
                <a:lnTo>
                  <a:pt x="156" y="244"/>
                </a:lnTo>
                <a:lnTo>
                  <a:pt x="156" y="237"/>
                </a:lnTo>
                <a:lnTo>
                  <a:pt x="156" y="224"/>
                </a:lnTo>
                <a:lnTo>
                  <a:pt x="156" y="210"/>
                </a:lnTo>
                <a:lnTo>
                  <a:pt x="156" y="197"/>
                </a:lnTo>
                <a:lnTo>
                  <a:pt x="156" y="190"/>
                </a:lnTo>
                <a:lnTo>
                  <a:pt x="156" y="197"/>
                </a:lnTo>
                <a:lnTo>
                  <a:pt x="156" y="203"/>
                </a:lnTo>
                <a:lnTo>
                  <a:pt x="156" y="217"/>
                </a:lnTo>
                <a:lnTo>
                  <a:pt x="163" y="244"/>
                </a:lnTo>
                <a:lnTo>
                  <a:pt x="163" y="278"/>
                </a:lnTo>
                <a:lnTo>
                  <a:pt x="163" y="305"/>
                </a:lnTo>
                <a:lnTo>
                  <a:pt x="163" y="319"/>
                </a:lnTo>
                <a:lnTo>
                  <a:pt x="163" y="325"/>
                </a:lnTo>
                <a:lnTo>
                  <a:pt x="163" y="332"/>
                </a:lnTo>
                <a:lnTo>
                  <a:pt x="163" y="339"/>
                </a:lnTo>
                <a:lnTo>
                  <a:pt x="163" y="325"/>
                </a:lnTo>
                <a:lnTo>
                  <a:pt x="163" y="305"/>
                </a:lnTo>
                <a:lnTo>
                  <a:pt x="163" y="292"/>
                </a:lnTo>
                <a:lnTo>
                  <a:pt x="163" y="271"/>
                </a:lnTo>
                <a:lnTo>
                  <a:pt x="163" y="251"/>
                </a:lnTo>
                <a:lnTo>
                  <a:pt x="163" y="224"/>
                </a:lnTo>
                <a:lnTo>
                  <a:pt x="163" y="197"/>
                </a:lnTo>
                <a:lnTo>
                  <a:pt x="163" y="169"/>
                </a:lnTo>
                <a:lnTo>
                  <a:pt x="163" y="136"/>
                </a:lnTo>
                <a:lnTo>
                  <a:pt x="163" y="108"/>
                </a:lnTo>
                <a:lnTo>
                  <a:pt x="163" y="95"/>
                </a:lnTo>
                <a:lnTo>
                  <a:pt x="163" y="88"/>
                </a:lnTo>
                <a:lnTo>
                  <a:pt x="163" y="81"/>
                </a:lnTo>
                <a:lnTo>
                  <a:pt x="163" y="75"/>
                </a:lnTo>
                <a:lnTo>
                  <a:pt x="163" y="61"/>
                </a:lnTo>
                <a:lnTo>
                  <a:pt x="163" y="47"/>
                </a:lnTo>
                <a:lnTo>
                  <a:pt x="163" y="54"/>
                </a:lnTo>
                <a:lnTo>
                  <a:pt x="163" y="61"/>
                </a:lnTo>
                <a:lnTo>
                  <a:pt x="163" y="81"/>
                </a:lnTo>
                <a:lnTo>
                  <a:pt x="163" y="102"/>
                </a:lnTo>
                <a:lnTo>
                  <a:pt x="163" y="122"/>
                </a:lnTo>
                <a:lnTo>
                  <a:pt x="163" y="149"/>
                </a:lnTo>
                <a:lnTo>
                  <a:pt x="163" y="169"/>
                </a:lnTo>
                <a:lnTo>
                  <a:pt x="163" y="183"/>
                </a:lnTo>
                <a:lnTo>
                  <a:pt x="163" y="197"/>
                </a:lnTo>
                <a:lnTo>
                  <a:pt x="163" y="203"/>
                </a:lnTo>
                <a:lnTo>
                  <a:pt x="163" y="217"/>
                </a:lnTo>
                <a:lnTo>
                  <a:pt x="163" y="231"/>
                </a:lnTo>
                <a:lnTo>
                  <a:pt x="163" y="258"/>
                </a:lnTo>
                <a:lnTo>
                  <a:pt x="163" y="271"/>
                </a:lnTo>
                <a:lnTo>
                  <a:pt x="163" y="278"/>
                </a:lnTo>
                <a:lnTo>
                  <a:pt x="163" y="285"/>
                </a:lnTo>
                <a:lnTo>
                  <a:pt x="163" y="292"/>
                </a:lnTo>
                <a:lnTo>
                  <a:pt x="170" y="298"/>
                </a:lnTo>
                <a:lnTo>
                  <a:pt x="170" y="285"/>
                </a:lnTo>
                <a:lnTo>
                  <a:pt x="170" y="271"/>
                </a:lnTo>
                <a:lnTo>
                  <a:pt x="170" y="251"/>
                </a:lnTo>
                <a:lnTo>
                  <a:pt x="170" y="231"/>
                </a:lnTo>
                <a:lnTo>
                  <a:pt x="170" y="210"/>
                </a:lnTo>
                <a:lnTo>
                  <a:pt x="170" y="197"/>
                </a:lnTo>
                <a:lnTo>
                  <a:pt x="170" y="176"/>
                </a:lnTo>
                <a:lnTo>
                  <a:pt x="170" y="169"/>
                </a:lnTo>
                <a:lnTo>
                  <a:pt x="170" y="163"/>
                </a:lnTo>
                <a:lnTo>
                  <a:pt x="170" y="156"/>
                </a:lnTo>
                <a:lnTo>
                  <a:pt x="170" y="142"/>
                </a:lnTo>
                <a:lnTo>
                  <a:pt x="170" y="122"/>
                </a:lnTo>
                <a:lnTo>
                  <a:pt x="170" y="115"/>
                </a:lnTo>
                <a:lnTo>
                  <a:pt x="170" y="108"/>
                </a:lnTo>
                <a:lnTo>
                  <a:pt x="170" y="102"/>
                </a:lnTo>
                <a:lnTo>
                  <a:pt x="170" y="95"/>
                </a:lnTo>
                <a:lnTo>
                  <a:pt x="170" y="102"/>
                </a:lnTo>
                <a:lnTo>
                  <a:pt x="170" y="108"/>
                </a:lnTo>
                <a:lnTo>
                  <a:pt x="170" y="115"/>
                </a:lnTo>
                <a:lnTo>
                  <a:pt x="170" y="108"/>
                </a:lnTo>
                <a:lnTo>
                  <a:pt x="170" y="102"/>
                </a:lnTo>
                <a:lnTo>
                  <a:pt x="170" y="88"/>
                </a:lnTo>
                <a:lnTo>
                  <a:pt x="170" y="75"/>
                </a:lnTo>
                <a:lnTo>
                  <a:pt x="170" y="68"/>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2" name="Freeform 76"/>
          <p:cNvSpPr>
            <a:spLocks/>
          </p:cNvSpPr>
          <p:nvPr/>
        </p:nvSpPr>
        <p:spPr bwMode="auto">
          <a:xfrm>
            <a:off x="8664575" y="1887538"/>
            <a:ext cx="96838" cy="998538"/>
          </a:xfrm>
          <a:custGeom>
            <a:avLst/>
            <a:gdLst>
              <a:gd name="T0" fmla="*/ 0 w 34"/>
              <a:gd name="T1" fmla="*/ 75 h 509"/>
              <a:gd name="T2" fmla="*/ 0 w 34"/>
              <a:gd name="T3" fmla="*/ 231 h 509"/>
              <a:gd name="T4" fmla="*/ 0 w 34"/>
              <a:gd name="T5" fmla="*/ 462 h 509"/>
              <a:gd name="T6" fmla="*/ 0 w 34"/>
              <a:gd name="T7" fmla="*/ 495 h 509"/>
              <a:gd name="T8" fmla="*/ 0 w 34"/>
              <a:gd name="T9" fmla="*/ 305 h 509"/>
              <a:gd name="T10" fmla="*/ 0 w 34"/>
              <a:gd name="T11" fmla="*/ 88 h 509"/>
              <a:gd name="T12" fmla="*/ 6 w 34"/>
              <a:gd name="T13" fmla="*/ 0 h 509"/>
              <a:gd name="T14" fmla="*/ 6 w 34"/>
              <a:gd name="T15" fmla="*/ 21 h 509"/>
              <a:gd name="T16" fmla="*/ 6 w 34"/>
              <a:gd name="T17" fmla="*/ 55 h 509"/>
              <a:gd name="T18" fmla="*/ 6 w 34"/>
              <a:gd name="T19" fmla="*/ 34 h 509"/>
              <a:gd name="T20" fmla="*/ 6 w 34"/>
              <a:gd name="T21" fmla="*/ 190 h 509"/>
              <a:gd name="T22" fmla="*/ 6 w 34"/>
              <a:gd name="T23" fmla="*/ 387 h 509"/>
              <a:gd name="T24" fmla="*/ 6 w 34"/>
              <a:gd name="T25" fmla="*/ 387 h 509"/>
              <a:gd name="T26" fmla="*/ 6 w 34"/>
              <a:gd name="T27" fmla="*/ 244 h 509"/>
              <a:gd name="T28" fmla="*/ 6 w 34"/>
              <a:gd name="T29" fmla="*/ 122 h 509"/>
              <a:gd name="T30" fmla="*/ 6 w 34"/>
              <a:gd name="T31" fmla="*/ 95 h 509"/>
              <a:gd name="T32" fmla="*/ 13 w 34"/>
              <a:gd name="T33" fmla="*/ 143 h 509"/>
              <a:gd name="T34" fmla="*/ 13 w 34"/>
              <a:gd name="T35" fmla="*/ 163 h 509"/>
              <a:gd name="T36" fmla="*/ 13 w 34"/>
              <a:gd name="T37" fmla="*/ 163 h 509"/>
              <a:gd name="T38" fmla="*/ 13 w 34"/>
              <a:gd name="T39" fmla="*/ 197 h 509"/>
              <a:gd name="T40" fmla="*/ 13 w 34"/>
              <a:gd name="T41" fmla="*/ 197 h 509"/>
              <a:gd name="T42" fmla="*/ 13 w 34"/>
              <a:gd name="T43" fmla="*/ 197 h 509"/>
              <a:gd name="T44" fmla="*/ 13 w 34"/>
              <a:gd name="T45" fmla="*/ 197 h 509"/>
              <a:gd name="T46" fmla="*/ 13 w 34"/>
              <a:gd name="T47" fmla="*/ 170 h 509"/>
              <a:gd name="T48" fmla="*/ 20 w 34"/>
              <a:gd name="T49" fmla="*/ 136 h 509"/>
              <a:gd name="T50" fmla="*/ 20 w 34"/>
              <a:gd name="T51" fmla="*/ 75 h 509"/>
              <a:gd name="T52" fmla="*/ 20 w 34"/>
              <a:gd name="T53" fmla="*/ 129 h 509"/>
              <a:gd name="T54" fmla="*/ 20 w 34"/>
              <a:gd name="T55" fmla="*/ 211 h 509"/>
              <a:gd name="T56" fmla="*/ 20 w 34"/>
              <a:gd name="T57" fmla="*/ 278 h 509"/>
              <a:gd name="T58" fmla="*/ 20 w 34"/>
              <a:gd name="T59" fmla="*/ 258 h 509"/>
              <a:gd name="T60" fmla="*/ 20 w 34"/>
              <a:gd name="T61" fmla="*/ 217 h 509"/>
              <a:gd name="T62" fmla="*/ 20 w 34"/>
              <a:gd name="T63" fmla="*/ 170 h 509"/>
              <a:gd name="T64" fmla="*/ 20 w 34"/>
              <a:gd name="T65" fmla="*/ 156 h 509"/>
              <a:gd name="T66" fmla="*/ 20 w 34"/>
              <a:gd name="T67" fmla="*/ 116 h 509"/>
              <a:gd name="T68" fmla="*/ 27 w 34"/>
              <a:gd name="T69" fmla="*/ 88 h 509"/>
              <a:gd name="T70" fmla="*/ 27 w 34"/>
              <a:gd name="T71" fmla="*/ 136 h 509"/>
              <a:gd name="T72" fmla="*/ 27 w 34"/>
              <a:gd name="T73" fmla="*/ 190 h 509"/>
              <a:gd name="T74" fmla="*/ 27 w 34"/>
              <a:gd name="T75" fmla="*/ 258 h 509"/>
              <a:gd name="T76" fmla="*/ 27 w 34"/>
              <a:gd name="T77" fmla="*/ 285 h 509"/>
              <a:gd name="T78" fmla="*/ 27 w 34"/>
              <a:gd name="T79" fmla="*/ 238 h 509"/>
              <a:gd name="T80" fmla="*/ 27 w 34"/>
              <a:gd name="T81" fmla="*/ 183 h 509"/>
              <a:gd name="T82" fmla="*/ 27 w 34"/>
              <a:gd name="T83" fmla="*/ 143 h 509"/>
              <a:gd name="T84" fmla="*/ 27 w 34"/>
              <a:gd name="T85" fmla="*/ 95 h 509"/>
              <a:gd name="T86" fmla="*/ 27 w 34"/>
              <a:gd name="T87" fmla="*/ 21 h 509"/>
              <a:gd name="T88" fmla="*/ 34 w 34"/>
              <a:gd name="T89" fmla="*/ 55 h 509"/>
              <a:gd name="T90" fmla="*/ 34 w 34"/>
              <a:gd name="T91" fmla="*/ 149 h 509"/>
              <a:gd name="T92" fmla="*/ 34 w 34"/>
              <a:gd name="T93" fmla="*/ 244 h 509"/>
              <a:gd name="T94" fmla="*/ 34 w 34"/>
              <a:gd name="T95" fmla="*/ 305 h 509"/>
              <a:gd name="T96" fmla="*/ 34 w 34"/>
              <a:gd name="T97" fmla="*/ 272 h 509"/>
              <a:gd name="T98" fmla="*/ 34 w 34"/>
              <a:gd name="T99" fmla="*/ 224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 h="509">
                <a:moveTo>
                  <a:pt x="0" y="48"/>
                </a:moveTo>
                <a:lnTo>
                  <a:pt x="0" y="55"/>
                </a:lnTo>
                <a:lnTo>
                  <a:pt x="0" y="61"/>
                </a:lnTo>
                <a:lnTo>
                  <a:pt x="0" y="75"/>
                </a:lnTo>
                <a:lnTo>
                  <a:pt x="0" y="95"/>
                </a:lnTo>
                <a:lnTo>
                  <a:pt x="0" y="129"/>
                </a:lnTo>
                <a:lnTo>
                  <a:pt x="0" y="170"/>
                </a:lnTo>
                <a:lnTo>
                  <a:pt x="0" y="231"/>
                </a:lnTo>
                <a:lnTo>
                  <a:pt x="0" y="299"/>
                </a:lnTo>
                <a:lnTo>
                  <a:pt x="0" y="367"/>
                </a:lnTo>
                <a:lnTo>
                  <a:pt x="0" y="421"/>
                </a:lnTo>
                <a:lnTo>
                  <a:pt x="0" y="462"/>
                </a:lnTo>
                <a:lnTo>
                  <a:pt x="0" y="482"/>
                </a:lnTo>
                <a:lnTo>
                  <a:pt x="0" y="502"/>
                </a:lnTo>
                <a:lnTo>
                  <a:pt x="0" y="509"/>
                </a:lnTo>
                <a:lnTo>
                  <a:pt x="0" y="495"/>
                </a:lnTo>
                <a:lnTo>
                  <a:pt x="0" y="468"/>
                </a:lnTo>
                <a:lnTo>
                  <a:pt x="0" y="428"/>
                </a:lnTo>
                <a:lnTo>
                  <a:pt x="0" y="373"/>
                </a:lnTo>
                <a:lnTo>
                  <a:pt x="0" y="305"/>
                </a:lnTo>
                <a:lnTo>
                  <a:pt x="0" y="244"/>
                </a:lnTo>
                <a:lnTo>
                  <a:pt x="0" y="183"/>
                </a:lnTo>
                <a:lnTo>
                  <a:pt x="0" y="136"/>
                </a:lnTo>
                <a:lnTo>
                  <a:pt x="0" y="88"/>
                </a:lnTo>
                <a:lnTo>
                  <a:pt x="6" y="55"/>
                </a:lnTo>
                <a:lnTo>
                  <a:pt x="6" y="21"/>
                </a:lnTo>
                <a:lnTo>
                  <a:pt x="6" y="7"/>
                </a:lnTo>
                <a:lnTo>
                  <a:pt x="6" y="0"/>
                </a:lnTo>
                <a:lnTo>
                  <a:pt x="6" y="7"/>
                </a:lnTo>
                <a:lnTo>
                  <a:pt x="6" y="14"/>
                </a:lnTo>
                <a:lnTo>
                  <a:pt x="6" y="27"/>
                </a:lnTo>
                <a:lnTo>
                  <a:pt x="6" y="21"/>
                </a:lnTo>
                <a:lnTo>
                  <a:pt x="6" y="27"/>
                </a:lnTo>
                <a:lnTo>
                  <a:pt x="6" y="34"/>
                </a:lnTo>
                <a:lnTo>
                  <a:pt x="6" y="48"/>
                </a:lnTo>
                <a:lnTo>
                  <a:pt x="6" y="55"/>
                </a:lnTo>
                <a:lnTo>
                  <a:pt x="6" y="41"/>
                </a:lnTo>
                <a:lnTo>
                  <a:pt x="6" y="34"/>
                </a:lnTo>
                <a:lnTo>
                  <a:pt x="6" y="27"/>
                </a:lnTo>
                <a:lnTo>
                  <a:pt x="6" y="34"/>
                </a:lnTo>
                <a:lnTo>
                  <a:pt x="6" y="48"/>
                </a:lnTo>
                <a:lnTo>
                  <a:pt x="6" y="82"/>
                </a:lnTo>
                <a:lnTo>
                  <a:pt x="6" y="129"/>
                </a:lnTo>
                <a:lnTo>
                  <a:pt x="6" y="190"/>
                </a:lnTo>
                <a:lnTo>
                  <a:pt x="6" y="251"/>
                </a:lnTo>
                <a:lnTo>
                  <a:pt x="6" y="305"/>
                </a:lnTo>
                <a:lnTo>
                  <a:pt x="6" y="353"/>
                </a:lnTo>
                <a:lnTo>
                  <a:pt x="6" y="387"/>
                </a:lnTo>
                <a:lnTo>
                  <a:pt x="6" y="407"/>
                </a:lnTo>
                <a:lnTo>
                  <a:pt x="6" y="414"/>
                </a:lnTo>
                <a:lnTo>
                  <a:pt x="6" y="407"/>
                </a:lnTo>
                <a:lnTo>
                  <a:pt x="6" y="387"/>
                </a:lnTo>
                <a:lnTo>
                  <a:pt x="6" y="360"/>
                </a:lnTo>
                <a:lnTo>
                  <a:pt x="6" y="319"/>
                </a:lnTo>
                <a:lnTo>
                  <a:pt x="6" y="285"/>
                </a:lnTo>
                <a:lnTo>
                  <a:pt x="6" y="244"/>
                </a:lnTo>
                <a:lnTo>
                  <a:pt x="6" y="211"/>
                </a:lnTo>
                <a:lnTo>
                  <a:pt x="6" y="177"/>
                </a:lnTo>
                <a:lnTo>
                  <a:pt x="6" y="149"/>
                </a:lnTo>
                <a:lnTo>
                  <a:pt x="6" y="122"/>
                </a:lnTo>
                <a:lnTo>
                  <a:pt x="6" y="102"/>
                </a:lnTo>
                <a:lnTo>
                  <a:pt x="6" y="95"/>
                </a:lnTo>
                <a:lnTo>
                  <a:pt x="6" y="88"/>
                </a:lnTo>
                <a:lnTo>
                  <a:pt x="6" y="95"/>
                </a:lnTo>
                <a:lnTo>
                  <a:pt x="6" y="109"/>
                </a:lnTo>
                <a:lnTo>
                  <a:pt x="6" y="122"/>
                </a:lnTo>
                <a:lnTo>
                  <a:pt x="6" y="136"/>
                </a:lnTo>
                <a:lnTo>
                  <a:pt x="13" y="143"/>
                </a:lnTo>
                <a:lnTo>
                  <a:pt x="13" y="149"/>
                </a:lnTo>
                <a:lnTo>
                  <a:pt x="13" y="163"/>
                </a:lnTo>
                <a:lnTo>
                  <a:pt x="13" y="170"/>
                </a:lnTo>
                <a:lnTo>
                  <a:pt x="13" y="163"/>
                </a:lnTo>
                <a:lnTo>
                  <a:pt x="13" y="156"/>
                </a:lnTo>
                <a:lnTo>
                  <a:pt x="13" y="149"/>
                </a:lnTo>
                <a:lnTo>
                  <a:pt x="13" y="156"/>
                </a:lnTo>
                <a:lnTo>
                  <a:pt x="13" y="163"/>
                </a:lnTo>
                <a:lnTo>
                  <a:pt x="13" y="170"/>
                </a:lnTo>
                <a:lnTo>
                  <a:pt x="13" y="177"/>
                </a:lnTo>
                <a:lnTo>
                  <a:pt x="13" y="190"/>
                </a:lnTo>
                <a:lnTo>
                  <a:pt x="13" y="197"/>
                </a:lnTo>
                <a:lnTo>
                  <a:pt x="13" y="204"/>
                </a:lnTo>
                <a:lnTo>
                  <a:pt x="13" y="197"/>
                </a:lnTo>
                <a:lnTo>
                  <a:pt x="13" y="190"/>
                </a:lnTo>
                <a:lnTo>
                  <a:pt x="13" y="197"/>
                </a:lnTo>
                <a:lnTo>
                  <a:pt x="13" y="183"/>
                </a:lnTo>
                <a:lnTo>
                  <a:pt x="13" y="177"/>
                </a:lnTo>
                <a:lnTo>
                  <a:pt x="13" y="183"/>
                </a:lnTo>
                <a:lnTo>
                  <a:pt x="13" y="197"/>
                </a:lnTo>
                <a:lnTo>
                  <a:pt x="13" y="204"/>
                </a:lnTo>
                <a:lnTo>
                  <a:pt x="13" y="211"/>
                </a:lnTo>
                <a:lnTo>
                  <a:pt x="13" y="204"/>
                </a:lnTo>
                <a:lnTo>
                  <a:pt x="13" y="197"/>
                </a:lnTo>
                <a:lnTo>
                  <a:pt x="13" y="190"/>
                </a:lnTo>
                <a:lnTo>
                  <a:pt x="13" y="183"/>
                </a:lnTo>
                <a:lnTo>
                  <a:pt x="13" y="177"/>
                </a:lnTo>
                <a:lnTo>
                  <a:pt x="13" y="170"/>
                </a:lnTo>
                <a:lnTo>
                  <a:pt x="13" y="163"/>
                </a:lnTo>
                <a:lnTo>
                  <a:pt x="20" y="156"/>
                </a:lnTo>
                <a:lnTo>
                  <a:pt x="20" y="149"/>
                </a:lnTo>
                <a:lnTo>
                  <a:pt x="20" y="136"/>
                </a:lnTo>
                <a:lnTo>
                  <a:pt x="20" y="116"/>
                </a:lnTo>
                <a:lnTo>
                  <a:pt x="20" y="95"/>
                </a:lnTo>
                <a:lnTo>
                  <a:pt x="20" y="82"/>
                </a:lnTo>
                <a:lnTo>
                  <a:pt x="20" y="75"/>
                </a:lnTo>
                <a:lnTo>
                  <a:pt x="20" y="82"/>
                </a:lnTo>
                <a:lnTo>
                  <a:pt x="20" y="88"/>
                </a:lnTo>
                <a:lnTo>
                  <a:pt x="20" y="109"/>
                </a:lnTo>
                <a:lnTo>
                  <a:pt x="20" y="129"/>
                </a:lnTo>
                <a:lnTo>
                  <a:pt x="20" y="156"/>
                </a:lnTo>
                <a:lnTo>
                  <a:pt x="20" y="177"/>
                </a:lnTo>
                <a:lnTo>
                  <a:pt x="20" y="190"/>
                </a:lnTo>
                <a:lnTo>
                  <a:pt x="20" y="211"/>
                </a:lnTo>
                <a:lnTo>
                  <a:pt x="20" y="231"/>
                </a:lnTo>
                <a:lnTo>
                  <a:pt x="20" y="258"/>
                </a:lnTo>
                <a:lnTo>
                  <a:pt x="20" y="272"/>
                </a:lnTo>
                <a:lnTo>
                  <a:pt x="20" y="278"/>
                </a:lnTo>
                <a:lnTo>
                  <a:pt x="20" y="272"/>
                </a:lnTo>
                <a:lnTo>
                  <a:pt x="20" y="278"/>
                </a:lnTo>
                <a:lnTo>
                  <a:pt x="20" y="272"/>
                </a:lnTo>
                <a:lnTo>
                  <a:pt x="20" y="258"/>
                </a:lnTo>
                <a:lnTo>
                  <a:pt x="20" y="251"/>
                </a:lnTo>
                <a:lnTo>
                  <a:pt x="20" y="238"/>
                </a:lnTo>
                <a:lnTo>
                  <a:pt x="20" y="224"/>
                </a:lnTo>
                <a:lnTo>
                  <a:pt x="20" y="217"/>
                </a:lnTo>
                <a:lnTo>
                  <a:pt x="20" y="211"/>
                </a:lnTo>
                <a:lnTo>
                  <a:pt x="20" y="204"/>
                </a:lnTo>
                <a:lnTo>
                  <a:pt x="20" y="190"/>
                </a:lnTo>
                <a:lnTo>
                  <a:pt x="20" y="170"/>
                </a:lnTo>
                <a:lnTo>
                  <a:pt x="20" y="163"/>
                </a:lnTo>
                <a:lnTo>
                  <a:pt x="20" y="156"/>
                </a:lnTo>
                <a:lnTo>
                  <a:pt x="20" y="163"/>
                </a:lnTo>
                <a:lnTo>
                  <a:pt x="20" y="156"/>
                </a:lnTo>
                <a:lnTo>
                  <a:pt x="20" y="143"/>
                </a:lnTo>
                <a:lnTo>
                  <a:pt x="20" y="136"/>
                </a:lnTo>
                <a:lnTo>
                  <a:pt x="20" y="122"/>
                </a:lnTo>
                <a:lnTo>
                  <a:pt x="20" y="116"/>
                </a:lnTo>
                <a:lnTo>
                  <a:pt x="20" y="109"/>
                </a:lnTo>
                <a:lnTo>
                  <a:pt x="27" y="102"/>
                </a:lnTo>
                <a:lnTo>
                  <a:pt x="27" y="95"/>
                </a:lnTo>
                <a:lnTo>
                  <a:pt x="27" y="88"/>
                </a:lnTo>
                <a:lnTo>
                  <a:pt x="27" y="95"/>
                </a:lnTo>
                <a:lnTo>
                  <a:pt x="27" y="116"/>
                </a:lnTo>
                <a:lnTo>
                  <a:pt x="27" y="129"/>
                </a:lnTo>
                <a:lnTo>
                  <a:pt x="27" y="136"/>
                </a:lnTo>
                <a:lnTo>
                  <a:pt x="27" y="143"/>
                </a:lnTo>
                <a:lnTo>
                  <a:pt x="27" y="156"/>
                </a:lnTo>
                <a:lnTo>
                  <a:pt x="27" y="177"/>
                </a:lnTo>
                <a:lnTo>
                  <a:pt x="27" y="190"/>
                </a:lnTo>
                <a:lnTo>
                  <a:pt x="27" y="204"/>
                </a:lnTo>
                <a:lnTo>
                  <a:pt x="27" y="224"/>
                </a:lnTo>
                <a:lnTo>
                  <a:pt x="27" y="244"/>
                </a:lnTo>
                <a:lnTo>
                  <a:pt x="27" y="258"/>
                </a:lnTo>
                <a:lnTo>
                  <a:pt x="27" y="265"/>
                </a:lnTo>
                <a:lnTo>
                  <a:pt x="27" y="272"/>
                </a:lnTo>
                <a:lnTo>
                  <a:pt x="27" y="278"/>
                </a:lnTo>
                <a:lnTo>
                  <a:pt x="27" y="285"/>
                </a:lnTo>
                <a:lnTo>
                  <a:pt x="27" y="278"/>
                </a:lnTo>
                <a:lnTo>
                  <a:pt x="27" y="258"/>
                </a:lnTo>
                <a:lnTo>
                  <a:pt x="27" y="244"/>
                </a:lnTo>
                <a:lnTo>
                  <a:pt x="27" y="238"/>
                </a:lnTo>
                <a:lnTo>
                  <a:pt x="27" y="224"/>
                </a:lnTo>
                <a:lnTo>
                  <a:pt x="27" y="211"/>
                </a:lnTo>
                <a:lnTo>
                  <a:pt x="27" y="197"/>
                </a:lnTo>
                <a:lnTo>
                  <a:pt x="27" y="183"/>
                </a:lnTo>
                <a:lnTo>
                  <a:pt x="27" y="177"/>
                </a:lnTo>
                <a:lnTo>
                  <a:pt x="27" y="163"/>
                </a:lnTo>
                <a:lnTo>
                  <a:pt x="27" y="156"/>
                </a:lnTo>
                <a:lnTo>
                  <a:pt x="27" y="143"/>
                </a:lnTo>
                <a:lnTo>
                  <a:pt x="27" y="136"/>
                </a:lnTo>
                <a:lnTo>
                  <a:pt x="27" y="122"/>
                </a:lnTo>
                <a:lnTo>
                  <a:pt x="27" y="109"/>
                </a:lnTo>
                <a:lnTo>
                  <a:pt x="27" y="95"/>
                </a:lnTo>
                <a:lnTo>
                  <a:pt x="27" y="88"/>
                </a:lnTo>
                <a:lnTo>
                  <a:pt x="27" y="75"/>
                </a:lnTo>
                <a:lnTo>
                  <a:pt x="27" y="48"/>
                </a:lnTo>
                <a:lnTo>
                  <a:pt x="27" y="21"/>
                </a:lnTo>
                <a:lnTo>
                  <a:pt x="27" y="14"/>
                </a:lnTo>
                <a:lnTo>
                  <a:pt x="27" y="21"/>
                </a:lnTo>
                <a:lnTo>
                  <a:pt x="34" y="34"/>
                </a:lnTo>
                <a:lnTo>
                  <a:pt x="34" y="55"/>
                </a:lnTo>
                <a:lnTo>
                  <a:pt x="34" y="82"/>
                </a:lnTo>
                <a:lnTo>
                  <a:pt x="34" y="102"/>
                </a:lnTo>
                <a:lnTo>
                  <a:pt x="34" y="122"/>
                </a:lnTo>
                <a:lnTo>
                  <a:pt x="34" y="149"/>
                </a:lnTo>
                <a:lnTo>
                  <a:pt x="34" y="177"/>
                </a:lnTo>
                <a:lnTo>
                  <a:pt x="34" y="197"/>
                </a:lnTo>
                <a:lnTo>
                  <a:pt x="34" y="224"/>
                </a:lnTo>
                <a:lnTo>
                  <a:pt x="34" y="244"/>
                </a:lnTo>
                <a:lnTo>
                  <a:pt x="34" y="272"/>
                </a:lnTo>
                <a:lnTo>
                  <a:pt x="34" y="292"/>
                </a:lnTo>
                <a:lnTo>
                  <a:pt x="34" y="299"/>
                </a:lnTo>
                <a:lnTo>
                  <a:pt x="34" y="305"/>
                </a:lnTo>
                <a:lnTo>
                  <a:pt x="34" y="312"/>
                </a:lnTo>
                <a:lnTo>
                  <a:pt x="34" y="305"/>
                </a:lnTo>
                <a:lnTo>
                  <a:pt x="34" y="292"/>
                </a:lnTo>
                <a:lnTo>
                  <a:pt x="34" y="272"/>
                </a:lnTo>
                <a:lnTo>
                  <a:pt x="34" y="258"/>
                </a:lnTo>
                <a:lnTo>
                  <a:pt x="34" y="244"/>
                </a:lnTo>
                <a:lnTo>
                  <a:pt x="34" y="231"/>
                </a:lnTo>
                <a:lnTo>
                  <a:pt x="34" y="224"/>
                </a:lnTo>
                <a:lnTo>
                  <a:pt x="34" y="217"/>
                </a:lnTo>
                <a:lnTo>
                  <a:pt x="34" y="211"/>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3" name="Freeform 77"/>
          <p:cNvSpPr>
            <a:spLocks/>
          </p:cNvSpPr>
          <p:nvPr/>
        </p:nvSpPr>
        <p:spPr bwMode="auto">
          <a:xfrm>
            <a:off x="457200" y="3284538"/>
            <a:ext cx="631825" cy="306388"/>
          </a:xfrm>
          <a:custGeom>
            <a:avLst/>
            <a:gdLst>
              <a:gd name="T0" fmla="*/ 0 w 224"/>
              <a:gd name="T1" fmla="*/ 89 h 157"/>
              <a:gd name="T2" fmla="*/ 6 w 224"/>
              <a:gd name="T3" fmla="*/ 68 h 157"/>
              <a:gd name="T4" fmla="*/ 6 w 224"/>
              <a:gd name="T5" fmla="*/ 55 h 157"/>
              <a:gd name="T6" fmla="*/ 13 w 224"/>
              <a:gd name="T7" fmla="*/ 55 h 157"/>
              <a:gd name="T8" fmla="*/ 13 w 224"/>
              <a:gd name="T9" fmla="*/ 75 h 157"/>
              <a:gd name="T10" fmla="*/ 20 w 224"/>
              <a:gd name="T11" fmla="*/ 55 h 157"/>
              <a:gd name="T12" fmla="*/ 20 w 224"/>
              <a:gd name="T13" fmla="*/ 75 h 157"/>
              <a:gd name="T14" fmla="*/ 27 w 224"/>
              <a:gd name="T15" fmla="*/ 68 h 157"/>
              <a:gd name="T16" fmla="*/ 34 w 224"/>
              <a:gd name="T17" fmla="*/ 41 h 157"/>
              <a:gd name="T18" fmla="*/ 34 w 224"/>
              <a:gd name="T19" fmla="*/ 55 h 157"/>
              <a:gd name="T20" fmla="*/ 40 w 224"/>
              <a:gd name="T21" fmla="*/ 82 h 157"/>
              <a:gd name="T22" fmla="*/ 40 w 224"/>
              <a:gd name="T23" fmla="*/ 55 h 157"/>
              <a:gd name="T24" fmla="*/ 47 w 224"/>
              <a:gd name="T25" fmla="*/ 34 h 157"/>
              <a:gd name="T26" fmla="*/ 47 w 224"/>
              <a:gd name="T27" fmla="*/ 55 h 157"/>
              <a:gd name="T28" fmla="*/ 54 w 224"/>
              <a:gd name="T29" fmla="*/ 62 h 157"/>
              <a:gd name="T30" fmla="*/ 61 w 224"/>
              <a:gd name="T31" fmla="*/ 48 h 157"/>
              <a:gd name="T32" fmla="*/ 61 w 224"/>
              <a:gd name="T33" fmla="*/ 62 h 157"/>
              <a:gd name="T34" fmla="*/ 68 w 224"/>
              <a:gd name="T35" fmla="*/ 89 h 157"/>
              <a:gd name="T36" fmla="*/ 68 w 224"/>
              <a:gd name="T37" fmla="*/ 62 h 157"/>
              <a:gd name="T38" fmla="*/ 74 w 224"/>
              <a:gd name="T39" fmla="*/ 75 h 157"/>
              <a:gd name="T40" fmla="*/ 74 w 224"/>
              <a:gd name="T41" fmla="*/ 82 h 157"/>
              <a:gd name="T42" fmla="*/ 81 w 224"/>
              <a:gd name="T43" fmla="*/ 55 h 157"/>
              <a:gd name="T44" fmla="*/ 88 w 224"/>
              <a:gd name="T45" fmla="*/ 68 h 157"/>
              <a:gd name="T46" fmla="*/ 88 w 224"/>
              <a:gd name="T47" fmla="*/ 68 h 157"/>
              <a:gd name="T48" fmla="*/ 95 w 224"/>
              <a:gd name="T49" fmla="*/ 75 h 157"/>
              <a:gd name="T50" fmla="*/ 95 w 224"/>
              <a:gd name="T51" fmla="*/ 75 h 157"/>
              <a:gd name="T52" fmla="*/ 102 w 224"/>
              <a:gd name="T53" fmla="*/ 89 h 157"/>
              <a:gd name="T54" fmla="*/ 102 w 224"/>
              <a:gd name="T55" fmla="*/ 48 h 157"/>
              <a:gd name="T56" fmla="*/ 108 w 224"/>
              <a:gd name="T57" fmla="*/ 82 h 157"/>
              <a:gd name="T58" fmla="*/ 108 w 224"/>
              <a:gd name="T59" fmla="*/ 62 h 157"/>
              <a:gd name="T60" fmla="*/ 115 w 224"/>
              <a:gd name="T61" fmla="*/ 62 h 157"/>
              <a:gd name="T62" fmla="*/ 115 w 224"/>
              <a:gd name="T63" fmla="*/ 41 h 157"/>
              <a:gd name="T64" fmla="*/ 122 w 224"/>
              <a:gd name="T65" fmla="*/ 75 h 157"/>
              <a:gd name="T66" fmla="*/ 129 w 224"/>
              <a:gd name="T67" fmla="*/ 75 h 157"/>
              <a:gd name="T68" fmla="*/ 129 w 224"/>
              <a:gd name="T69" fmla="*/ 143 h 157"/>
              <a:gd name="T70" fmla="*/ 136 w 224"/>
              <a:gd name="T71" fmla="*/ 62 h 157"/>
              <a:gd name="T72" fmla="*/ 136 w 224"/>
              <a:gd name="T73" fmla="*/ 75 h 157"/>
              <a:gd name="T74" fmla="*/ 142 w 224"/>
              <a:gd name="T75" fmla="*/ 21 h 157"/>
              <a:gd name="T76" fmla="*/ 149 w 224"/>
              <a:gd name="T77" fmla="*/ 62 h 157"/>
              <a:gd name="T78" fmla="*/ 149 w 224"/>
              <a:gd name="T79" fmla="*/ 75 h 157"/>
              <a:gd name="T80" fmla="*/ 156 w 224"/>
              <a:gd name="T81" fmla="*/ 55 h 157"/>
              <a:gd name="T82" fmla="*/ 163 w 224"/>
              <a:gd name="T83" fmla="*/ 48 h 157"/>
              <a:gd name="T84" fmla="*/ 163 w 224"/>
              <a:gd name="T85" fmla="*/ 82 h 157"/>
              <a:gd name="T86" fmla="*/ 170 w 224"/>
              <a:gd name="T87" fmla="*/ 55 h 157"/>
              <a:gd name="T88" fmla="*/ 170 w 224"/>
              <a:gd name="T89" fmla="*/ 75 h 157"/>
              <a:gd name="T90" fmla="*/ 176 w 224"/>
              <a:gd name="T91" fmla="*/ 34 h 157"/>
              <a:gd name="T92" fmla="*/ 183 w 224"/>
              <a:gd name="T93" fmla="*/ 55 h 157"/>
              <a:gd name="T94" fmla="*/ 183 w 224"/>
              <a:gd name="T95" fmla="*/ 48 h 157"/>
              <a:gd name="T96" fmla="*/ 190 w 224"/>
              <a:gd name="T97" fmla="*/ 48 h 157"/>
              <a:gd name="T98" fmla="*/ 190 w 224"/>
              <a:gd name="T99" fmla="*/ 68 h 157"/>
              <a:gd name="T100" fmla="*/ 197 w 224"/>
              <a:gd name="T101" fmla="*/ 28 h 157"/>
              <a:gd name="T102" fmla="*/ 197 w 224"/>
              <a:gd name="T103" fmla="*/ 28 h 157"/>
              <a:gd name="T104" fmla="*/ 197 w 224"/>
              <a:gd name="T105" fmla="*/ 55 h 157"/>
              <a:gd name="T106" fmla="*/ 204 w 224"/>
              <a:gd name="T107" fmla="*/ 62 h 157"/>
              <a:gd name="T108" fmla="*/ 210 w 224"/>
              <a:gd name="T109" fmla="*/ 109 h 157"/>
              <a:gd name="T110" fmla="*/ 210 w 224"/>
              <a:gd name="T111" fmla="*/ 143 h 157"/>
              <a:gd name="T112" fmla="*/ 210 w 224"/>
              <a:gd name="T113" fmla="*/ 41 h 157"/>
              <a:gd name="T114" fmla="*/ 217 w 224"/>
              <a:gd name="T115" fmla="*/ 95 h 157"/>
              <a:gd name="T116" fmla="*/ 217 w 224"/>
              <a:gd name="T117" fmla="*/ 82 h 157"/>
              <a:gd name="T118" fmla="*/ 217 w 224"/>
              <a:gd name="T119"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4" h="157">
                <a:moveTo>
                  <a:pt x="0" y="89"/>
                </a:moveTo>
                <a:lnTo>
                  <a:pt x="0" y="89"/>
                </a:lnTo>
                <a:lnTo>
                  <a:pt x="0" y="82"/>
                </a:lnTo>
                <a:lnTo>
                  <a:pt x="0" y="75"/>
                </a:lnTo>
                <a:lnTo>
                  <a:pt x="0" y="68"/>
                </a:lnTo>
                <a:lnTo>
                  <a:pt x="0" y="62"/>
                </a:lnTo>
                <a:lnTo>
                  <a:pt x="0" y="55"/>
                </a:lnTo>
                <a:lnTo>
                  <a:pt x="0" y="48"/>
                </a:lnTo>
                <a:lnTo>
                  <a:pt x="0" y="55"/>
                </a:lnTo>
                <a:lnTo>
                  <a:pt x="0" y="62"/>
                </a:lnTo>
                <a:lnTo>
                  <a:pt x="0" y="75"/>
                </a:lnTo>
                <a:lnTo>
                  <a:pt x="0" y="82"/>
                </a:lnTo>
                <a:lnTo>
                  <a:pt x="0" y="89"/>
                </a:lnTo>
                <a:lnTo>
                  <a:pt x="0" y="82"/>
                </a:lnTo>
                <a:lnTo>
                  <a:pt x="0" y="75"/>
                </a:lnTo>
                <a:lnTo>
                  <a:pt x="0" y="82"/>
                </a:lnTo>
                <a:lnTo>
                  <a:pt x="0" y="89"/>
                </a:lnTo>
                <a:lnTo>
                  <a:pt x="0" y="95"/>
                </a:lnTo>
                <a:lnTo>
                  <a:pt x="0" y="89"/>
                </a:lnTo>
                <a:lnTo>
                  <a:pt x="0" y="82"/>
                </a:lnTo>
                <a:lnTo>
                  <a:pt x="0" y="68"/>
                </a:lnTo>
                <a:lnTo>
                  <a:pt x="0" y="62"/>
                </a:lnTo>
                <a:lnTo>
                  <a:pt x="0" y="55"/>
                </a:lnTo>
                <a:lnTo>
                  <a:pt x="0" y="48"/>
                </a:lnTo>
                <a:lnTo>
                  <a:pt x="0" y="55"/>
                </a:lnTo>
                <a:lnTo>
                  <a:pt x="0" y="68"/>
                </a:lnTo>
                <a:lnTo>
                  <a:pt x="0" y="75"/>
                </a:lnTo>
                <a:lnTo>
                  <a:pt x="0" y="68"/>
                </a:lnTo>
                <a:lnTo>
                  <a:pt x="0" y="55"/>
                </a:lnTo>
                <a:lnTo>
                  <a:pt x="0" y="41"/>
                </a:lnTo>
                <a:lnTo>
                  <a:pt x="0" y="48"/>
                </a:lnTo>
                <a:lnTo>
                  <a:pt x="0" y="55"/>
                </a:lnTo>
                <a:lnTo>
                  <a:pt x="0" y="62"/>
                </a:lnTo>
                <a:lnTo>
                  <a:pt x="6" y="68"/>
                </a:lnTo>
                <a:lnTo>
                  <a:pt x="6" y="75"/>
                </a:lnTo>
                <a:lnTo>
                  <a:pt x="6" y="68"/>
                </a:lnTo>
                <a:lnTo>
                  <a:pt x="6" y="75"/>
                </a:lnTo>
                <a:lnTo>
                  <a:pt x="6" y="82"/>
                </a:lnTo>
                <a:lnTo>
                  <a:pt x="6" y="89"/>
                </a:lnTo>
                <a:lnTo>
                  <a:pt x="6" y="95"/>
                </a:lnTo>
                <a:lnTo>
                  <a:pt x="6" y="102"/>
                </a:lnTo>
                <a:lnTo>
                  <a:pt x="6" y="95"/>
                </a:lnTo>
                <a:lnTo>
                  <a:pt x="6" y="89"/>
                </a:lnTo>
                <a:lnTo>
                  <a:pt x="6" y="75"/>
                </a:lnTo>
                <a:lnTo>
                  <a:pt x="6" y="68"/>
                </a:lnTo>
                <a:lnTo>
                  <a:pt x="6" y="62"/>
                </a:lnTo>
                <a:lnTo>
                  <a:pt x="6" y="55"/>
                </a:lnTo>
                <a:lnTo>
                  <a:pt x="6" y="48"/>
                </a:lnTo>
                <a:lnTo>
                  <a:pt x="6" y="41"/>
                </a:lnTo>
                <a:lnTo>
                  <a:pt x="6" y="48"/>
                </a:lnTo>
                <a:lnTo>
                  <a:pt x="6" y="55"/>
                </a:lnTo>
                <a:lnTo>
                  <a:pt x="6" y="62"/>
                </a:lnTo>
                <a:lnTo>
                  <a:pt x="6" y="68"/>
                </a:lnTo>
                <a:lnTo>
                  <a:pt x="6" y="75"/>
                </a:lnTo>
                <a:lnTo>
                  <a:pt x="6" y="68"/>
                </a:lnTo>
                <a:lnTo>
                  <a:pt x="6" y="62"/>
                </a:lnTo>
                <a:lnTo>
                  <a:pt x="6" y="55"/>
                </a:lnTo>
                <a:lnTo>
                  <a:pt x="6" y="62"/>
                </a:lnTo>
                <a:lnTo>
                  <a:pt x="6" y="68"/>
                </a:lnTo>
                <a:lnTo>
                  <a:pt x="6" y="75"/>
                </a:lnTo>
                <a:lnTo>
                  <a:pt x="6" y="82"/>
                </a:lnTo>
                <a:lnTo>
                  <a:pt x="6" y="89"/>
                </a:lnTo>
                <a:lnTo>
                  <a:pt x="6" y="82"/>
                </a:lnTo>
                <a:lnTo>
                  <a:pt x="6" y="75"/>
                </a:lnTo>
                <a:lnTo>
                  <a:pt x="6" y="68"/>
                </a:lnTo>
                <a:lnTo>
                  <a:pt x="6" y="55"/>
                </a:lnTo>
                <a:lnTo>
                  <a:pt x="13" y="48"/>
                </a:lnTo>
                <a:lnTo>
                  <a:pt x="13" y="55"/>
                </a:lnTo>
                <a:lnTo>
                  <a:pt x="13" y="62"/>
                </a:lnTo>
                <a:lnTo>
                  <a:pt x="13" y="68"/>
                </a:lnTo>
                <a:lnTo>
                  <a:pt x="13" y="75"/>
                </a:lnTo>
                <a:lnTo>
                  <a:pt x="13" y="89"/>
                </a:lnTo>
                <a:lnTo>
                  <a:pt x="13" y="82"/>
                </a:lnTo>
                <a:lnTo>
                  <a:pt x="13" y="75"/>
                </a:lnTo>
                <a:lnTo>
                  <a:pt x="13" y="68"/>
                </a:lnTo>
                <a:lnTo>
                  <a:pt x="13" y="62"/>
                </a:lnTo>
                <a:lnTo>
                  <a:pt x="13" y="48"/>
                </a:lnTo>
                <a:lnTo>
                  <a:pt x="13" y="41"/>
                </a:lnTo>
                <a:lnTo>
                  <a:pt x="13" y="55"/>
                </a:lnTo>
                <a:lnTo>
                  <a:pt x="13" y="68"/>
                </a:lnTo>
                <a:lnTo>
                  <a:pt x="13" y="75"/>
                </a:lnTo>
                <a:lnTo>
                  <a:pt x="13" y="82"/>
                </a:lnTo>
                <a:lnTo>
                  <a:pt x="13" y="89"/>
                </a:lnTo>
                <a:lnTo>
                  <a:pt x="13" y="82"/>
                </a:lnTo>
                <a:lnTo>
                  <a:pt x="13" y="75"/>
                </a:lnTo>
                <a:lnTo>
                  <a:pt x="13" y="62"/>
                </a:lnTo>
                <a:lnTo>
                  <a:pt x="13" y="55"/>
                </a:lnTo>
                <a:lnTo>
                  <a:pt x="13" y="48"/>
                </a:lnTo>
                <a:lnTo>
                  <a:pt x="13" y="55"/>
                </a:lnTo>
                <a:lnTo>
                  <a:pt x="13" y="62"/>
                </a:lnTo>
                <a:lnTo>
                  <a:pt x="13" y="68"/>
                </a:lnTo>
                <a:lnTo>
                  <a:pt x="13" y="75"/>
                </a:lnTo>
                <a:lnTo>
                  <a:pt x="13" y="82"/>
                </a:lnTo>
                <a:lnTo>
                  <a:pt x="13" y="89"/>
                </a:lnTo>
                <a:lnTo>
                  <a:pt x="13" y="95"/>
                </a:lnTo>
                <a:lnTo>
                  <a:pt x="13" y="89"/>
                </a:lnTo>
                <a:lnTo>
                  <a:pt x="20" y="82"/>
                </a:lnTo>
                <a:lnTo>
                  <a:pt x="20" y="75"/>
                </a:lnTo>
                <a:lnTo>
                  <a:pt x="20" y="68"/>
                </a:lnTo>
                <a:lnTo>
                  <a:pt x="20" y="62"/>
                </a:lnTo>
                <a:lnTo>
                  <a:pt x="20" y="48"/>
                </a:lnTo>
                <a:lnTo>
                  <a:pt x="20" y="55"/>
                </a:lnTo>
                <a:lnTo>
                  <a:pt x="20" y="68"/>
                </a:lnTo>
                <a:lnTo>
                  <a:pt x="20" y="62"/>
                </a:lnTo>
                <a:lnTo>
                  <a:pt x="20" y="55"/>
                </a:lnTo>
                <a:lnTo>
                  <a:pt x="20" y="48"/>
                </a:lnTo>
                <a:lnTo>
                  <a:pt x="20" y="55"/>
                </a:lnTo>
                <a:lnTo>
                  <a:pt x="20" y="68"/>
                </a:lnTo>
                <a:lnTo>
                  <a:pt x="20" y="82"/>
                </a:lnTo>
                <a:lnTo>
                  <a:pt x="20" y="89"/>
                </a:lnTo>
                <a:lnTo>
                  <a:pt x="20" y="75"/>
                </a:lnTo>
                <a:lnTo>
                  <a:pt x="20" y="62"/>
                </a:lnTo>
                <a:lnTo>
                  <a:pt x="20" y="55"/>
                </a:lnTo>
                <a:lnTo>
                  <a:pt x="20" y="62"/>
                </a:lnTo>
                <a:lnTo>
                  <a:pt x="20" y="68"/>
                </a:lnTo>
                <a:lnTo>
                  <a:pt x="20" y="62"/>
                </a:lnTo>
                <a:lnTo>
                  <a:pt x="20" y="55"/>
                </a:lnTo>
                <a:lnTo>
                  <a:pt x="20" y="62"/>
                </a:lnTo>
                <a:lnTo>
                  <a:pt x="20" y="75"/>
                </a:lnTo>
                <a:lnTo>
                  <a:pt x="20" y="89"/>
                </a:lnTo>
                <a:lnTo>
                  <a:pt x="20" y="95"/>
                </a:lnTo>
                <a:lnTo>
                  <a:pt x="20" y="102"/>
                </a:lnTo>
                <a:lnTo>
                  <a:pt x="20" y="95"/>
                </a:lnTo>
                <a:lnTo>
                  <a:pt x="20" y="89"/>
                </a:lnTo>
                <a:lnTo>
                  <a:pt x="20" y="82"/>
                </a:lnTo>
                <a:lnTo>
                  <a:pt x="20" y="75"/>
                </a:lnTo>
                <a:lnTo>
                  <a:pt x="27" y="68"/>
                </a:lnTo>
                <a:lnTo>
                  <a:pt x="27" y="75"/>
                </a:lnTo>
                <a:lnTo>
                  <a:pt x="27" y="82"/>
                </a:lnTo>
                <a:lnTo>
                  <a:pt x="27" y="68"/>
                </a:lnTo>
                <a:lnTo>
                  <a:pt x="27" y="62"/>
                </a:lnTo>
                <a:lnTo>
                  <a:pt x="27" y="55"/>
                </a:lnTo>
                <a:lnTo>
                  <a:pt x="27" y="62"/>
                </a:lnTo>
                <a:lnTo>
                  <a:pt x="27" y="55"/>
                </a:lnTo>
                <a:lnTo>
                  <a:pt x="27" y="62"/>
                </a:lnTo>
                <a:lnTo>
                  <a:pt x="27" y="68"/>
                </a:lnTo>
                <a:lnTo>
                  <a:pt x="27" y="75"/>
                </a:lnTo>
                <a:lnTo>
                  <a:pt x="27" y="68"/>
                </a:lnTo>
                <a:lnTo>
                  <a:pt x="27" y="75"/>
                </a:lnTo>
                <a:lnTo>
                  <a:pt x="27" y="82"/>
                </a:lnTo>
                <a:lnTo>
                  <a:pt x="27" y="75"/>
                </a:lnTo>
                <a:lnTo>
                  <a:pt x="27" y="68"/>
                </a:lnTo>
                <a:lnTo>
                  <a:pt x="27" y="62"/>
                </a:lnTo>
                <a:lnTo>
                  <a:pt x="27" y="55"/>
                </a:lnTo>
                <a:lnTo>
                  <a:pt x="27" y="62"/>
                </a:lnTo>
                <a:lnTo>
                  <a:pt x="27" y="68"/>
                </a:lnTo>
                <a:lnTo>
                  <a:pt x="27" y="75"/>
                </a:lnTo>
                <a:lnTo>
                  <a:pt x="27" y="82"/>
                </a:lnTo>
                <a:lnTo>
                  <a:pt x="34" y="89"/>
                </a:lnTo>
                <a:lnTo>
                  <a:pt x="34" y="75"/>
                </a:lnTo>
                <a:lnTo>
                  <a:pt x="34" y="62"/>
                </a:lnTo>
                <a:lnTo>
                  <a:pt x="34" y="48"/>
                </a:lnTo>
                <a:lnTo>
                  <a:pt x="34" y="41"/>
                </a:lnTo>
                <a:lnTo>
                  <a:pt x="34" y="48"/>
                </a:lnTo>
                <a:lnTo>
                  <a:pt x="34" y="62"/>
                </a:lnTo>
                <a:lnTo>
                  <a:pt x="34" y="82"/>
                </a:lnTo>
                <a:lnTo>
                  <a:pt x="34" y="89"/>
                </a:lnTo>
                <a:lnTo>
                  <a:pt x="34" y="95"/>
                </a:lnTo>
                <a:lnTo>
                  <a:pt x="34" y="89"/>
                </a:lnTo>
                <a:lnTo>
                  <a:pt x="34" y="95"/>
                </a:lnTo>
                <a:lnTo>
                  <a:pt x="34" y="89"/>
                </a:lnTo>
                <a:lnTo>
                  <a:pt x="34" y="82"/>
                </a:lnTo>
                <a:lnTo>
                  <a:pt x="34" y="75"/>
                </a:lnTo>
                <a:lnTo>
                  <a:pt x="34" y="68"/>
                </a:lnTo>
                <a:lnTo>
                  <a:pt x="34" y="62"/>
                </a:lnTo>
                <a:lnTo>
                  <a:pt x="34" y="55"/>
                </a:lnTo>
                <a:lnTo>
                  <a:pt x="34" y="48"/>
                </a:lnTo>
                <a:lnTo>
                  <a:pt x="34" y="55"/>
                </a:lnTo>
                <a:lnTo>
                  <a:pt x="34" y="62"/>
                </a:lnTo>
                <a:lnTo>
                  <a:pt x="34" y="55"/>
                </a:lnTo>
                <a:lnTo>
                  <a:pt x="34" y="62"/>
                </a:lnTo>
                <a:lnTo>
                  <a:pt x="34" y="68"/>
                </a:lnTo>
                <a:lnTo>
                  <a:pt x="34" y="75"/>
                </a:lnTo>
                <a:lnTo>
                  <a:pt x="34" y="82"/>
                </a:lnTo>
                <a:lnTo>
                  <a:pt x="34" y="75"/>
                </a:lnTo>
                <a:lnTo>
                  <a:pt x="34" y="68"/>
                </a:lnTo>
                <a:lnTo>
                  <a:pt x="34" y="48"/>
                </a:lnTo>
                <a:lnTo>
                  <a:pt x="34" y="34"/>
                </a:lnTo>
                <a:lnTo>
                  <a:pt x="40" y="28"/>
                </a:lnTo>
                <a:lnTo>
                  <a:pt x="40" y="34"/>
                </a:lnTo>
                <a:lnTo>
                  <a:pt x="40" y="48"/>
                </a:lnTo>
                <a:lnTo>
                  <a:pt x="40" y="62"/>
                </a:lnTo>
                <a:lnTo>
                  <a:pt x="40" y="68"/>
                </a:lnTo>
                <a:lnTo>
                  <a:pt x="40" y="75"/>
                </a:lnTo>
                <a:lnTo>
                  <a:pt x="40" y="82"/>
                </a:lnTo>
                <a:lnTo>
                  <a:pt x="40" y="89"/>
                </a:lnTo>
                <a:lnTo>
                  <a:pt x="40" y="82"/>
                </a:lnTo>
                <a:lnTo>
                  <a:pt x="40" y="89"/>
                </a:lnTo>
                <a:lnTo>
                  <a:pt x="40" y="82"/>
                </a:lnTo>
                <a:lnTo>
                  <a:pt x="40" y="68"/>
                </a:lnTo>
                <a:lnTo>
                  <a:pt x="40" y="41"/>
                </a:lnTo>
                <a:lnTo>
                  <a:pt x="40" y="21"/>
                </a:lnTo>
                <a:lnTo>
                  <a:pt x="40" y="14"/>
                </a:lnTo>
                <a:lnTo>
                  <a:pt x="40" y="28"/>
                </a:lnTo>
                <a:lnTo>
                  <a:pt x="40" y="41"/>
                </a:lnTo>
                <a:lnTo>
                  <a:pt x="40" y="55"/>
                </a:lnTo>
                <a:lnTo>
                  <a:pt x="40" y="75"/>
                </a:lnTo>
                <a:lnTo>
                  <a:pt x="40" y="89"/>
                </a:lnTo>
                <a:lnTo>
                  <a:pt x="40" y="109"/>
                </a:lnTo>
                <a:lnTo>
                  <a:pt x="40" y="95"/>
                </a:lnTo>
                <a:lnTo>
                  <a:pt x="40" y="82"/>
                </a:lnTo>
                <a:lnTo>
                  <a:pt x="40" y="68"/>
                </a:lnTo>
                <a:lnTo>
                  <a:pt x="40" y="62"/>
                </a:lnTo>
                <a:lnTo>
                  <a:pt x="40" y="55"/>
                </a:lnTo>
                <a:lnTo>
                  <a:pt x="40" y="62"/>
                </a:lnTo>
                <a:lnTo>
                  <a:pt x="40" y="68"/>
                </a:lnTo>
                <a:lnTo>
                  <a:pt x="40" y="62"/>
                </a:lnTo>
                <a:lnTo>
                  <a:pt x="40" y="68"/>
                </a:lnTo>
                <a:lnTo>
                  <a:pt x="40" y="75"/>
                </a:lnTo>
                <a:lnTo>
                  <a:pt x="40" y="62"/>
                </a:lnTo>
                <a:lnTo>
                  <a:pt x="47" y="68"/>
                </a:lnTo>
                <a:lnTo>
                  <a:pt x="47" y="75"/>
                </a:lnTo>
                <a:lnTo>
                  <a:pt x="47" y="82"/>
                </a:lnTo>
                <a:lnTo>
                  <a:pt x="47" y="89"/>
                </a:lnTo>
                <a:lnTo>
                  <a:pt x="47" y="82"/>
                </a:lnTo>
                <a:lnTo>
                  <a:pt x="47" y="75"/>
                </a:lnTo>
                <a:lnTo>
                  <a:pt x="47" y="62"/>
                </a:lnTo>
                <a:lnTo>
                  <a:pt x="47" y="41"/>
                </a:lnTo>
                <a:lnTo>
                  <a:pt x="47" y="34"/>
                </a:lnTo>
                <a:lnTo>
                  <a:pt x="47" y="28"/>
                </a:lnTo>
                <a:lnTo>
                  <a:pt x="47" y="34"/>
                </a:lnTo>
                <a:lnTo>
                  <a:pt x="47" y="41"/>
                </a:lnTo>
                <a:lnTo>
                  <a:pt x="47" y="48"/>
                </a:lnTo>
                <a:lnTo>
                  <a:pt x="47" y="68"/>
                </a:lnTo>
                <a:lnTo>
                  <a:pt x="47" y="75"/>
                </a:lnTo>
                <a:lnTo>
                  <a:pt x="47" y="82"/>
                </a:lnTo>
                <a:lnTo>
                  <a:pt x="47" y="89"/>
                </a:lnTo>
                <a:lnTo>
                  <a:pt x="47" y="82"/>
                </a:lnTo>
                <a:lnTo>
                  <a:pt x="47" y="75"/>
                </a:lnTo>
                <a:lnTo>
                  <a:pt x="47" y="68"/>
                </a:lnTo>
                <a:lnTo>
                  <a:pt x="47" y="62"/>
                </a:lnTo>
                <a:lnTo>
                  <a:pt x="47" y="68"/>
                </a:lnTo>
                <a:lnTo>
                  <a:pt x="47" y="62"/>
                </a:lnTo>
                <a:lnTo>
                  <a:pt x="47" y="55"/>
                </a:lnTo>
                <a:lnTo>
                  <a:pt x="47" y="48"/>
                </a:lnTo>
                <a:lnTo>
                  <a:pt x="47" y="41"/>
                </a:lnTo>
                <a:lnTo>
                  <a:pt x="47" y="48"/>
                </a:lnTo>
                <a:lnTo>
                  <a:pt x="47" y="55"/>
                </a:lnTo>
                <a:lnTo>
                  <a:pt x="47" y="68"/>
                </a:lnTo>
                <a:lnTo>
                  <a:pt x="47" y="75"/>
                </a:lnTo>
                <a:lnTo>
                  <a:pt x="54" y="89"/>
                </a:lnTo>
                <a:lnTo>
                  <a:pt x="54" y="95"/>
                </a:lnTo>
                <a:lnTo>
                  <a:pt x="54" y="82"/>
                </a:lnTo>
                <a:lnTo>
                  <a:pt x="54" y="68"/>
                </a:lnTo>
                <a:lnTo>
                  <a:pt x="54" y="55"/>
                </a:lnTo>
                <a:lnTo>
                  <a:pt x="54" y="62"/>
                </a:lnTo>
                <a:lnTo>
                  <a:pt x="54" y="55"/>
                </a:lnTo>
                <a:lnTo>
                  <a:pt x="54" y="62"/>
                </a:lnTo>
                <a:lnTo>
                  <a:pt x="54" y="75"/>
                </a:lnTo>
                <a:lnTo>
                  <a:pt x="54" y="82"/>
                </a:lnTo>
                <a:lnTo>
                  <a:pt x="54" y="75"/>
                </a:lnTo>
                <a:lnTo>
                  <a:pt x="54" y="68"/>
                </a:lnTo>
                <a:lnTo>
                  <a:pt x="54" y="62"/>
                </a:lnTo>
                <a:lnTo>
                  <a:pt x="54" y="55"/>
                </a:lnTo>
                <a:lnTo>
                  <a:pt x="54" y="62"/>
                </a:lnTo>
                <a:lnTo>
                  <a:pt x="54" y="68"/>
                </a:lnTo>
                <a:lnTo>
                  <a:pt x="54" y="75"/>
                </a:lnTo>
                <a:lnTo>
                  <a:pt x="54" y="82"/>
                </a:lnTo>
                <a:lnTo>
                  <a:pt x="54" y="89"/>
                </a:lnTo>
                <a:lnTo>
                  <a:pt x="54" y="82"/>
                </a:lnTo>
                <a:lnTo>
                  <a:pt x="54" y="75"/>
                </a:lnTo>
                <a:lnTo>
                  <a:pt x="54" y="68"/>
                </a:lnTo>
                <a:lnTo>
                  <a:pt x="54" y="62"/>
                </a:lnTo>
                <a:lnTo>
                  <a:pt x="61" y="55"/>
                </a:lnTo>
                <a:lnTo>
                  <a:pt x="61" y="62"/>
                </a:lnTo>
                <a:lnTo>
                  <a:pt x="61" y="68"/>
                </a:lnTo>
                <a:lnTo>
                  <a:pt x="61" y="62"/>
                </a:lnTo>
                <a:lnTo>
                  <a:pt x="61" y="68"/>
                </a:lnTo>
                <a:lnTo>
                  <a:pt x="61" y="75"/>
                </a:lnTo>
                <a:lnTo>
                  <a:pt x="61" y="68"/>
                </a:lnTo>
                <a:lnTo>
                  <a:pt x="61" y="62"/>
                </a:lnTo>
                <a:lnTo>
                  <a:pt x="61" y="48"/>
                </a:lnTo>
                <a:lnTo>
                  <a:pt x="61" y="34"/>
                </a:lnTo>
                <a:lnTo>
                  <a:pt x="61" y="28"/>
                </a:lnTo>
                <a:lnTo>
                  <a:pt x="61" y="41"/>
                </a:lnTo>
                <a:lnTo>
                  <a:pt x="61" y="55"/>
                </a:lnTo>
                <a:lnTo>
                  <a:pt x="61" y="68"/>
                </a:lnTo>
                <a:lnTo>
                  <a:pt x="61" y="75"/>
                </a:lnTo>
                <a:lnTo>
                  <a:pt x="61" y="82"/>
                </a:lnTo>
                <a:lnTo>
                  <a:pt x="61" y="89"/>
                </a:lnTo>
                <a:lnTo>
                  <a:pt x="61" y="102"/>
                </a:lnTo>
                <a:lnTo>
                  <a:pt x="61" y="95"/>
                </a:lnTo>
                <a:lnTo>
                  <a:pt x="61" y="89"/>
                </a:lnTo>
                <a:lnTo>
                  <a:pt x="61" y="82"/>
                </a:lnTo>
                <a:lnTo>
                  <a:pt x="61" y="75"/>
                </a:lnTo>
                <a:lnTo>
                  <a:pt x="61" y="68"/>
                </a:lnTo>
                <a:lnTo>
                  <a:pt x="61" y="62"/>
                </a:lnTo>
                <a:lnTo>
                  <a:pt x="61" y="55"/>
                </a:lnTo>
                <a:lnTo>
                  <a:pt x="61" y="62"/>
                </a:lnTo>
                <a:lnTo>
                  <a:pt x="61" y="68"/>
                </a:lnTo>
                <a:lnTo>
                  <a:pt x="61" y="75"/>
                </a:lnTo>
                <a:lnTo>
                  <a:pt x="61" y="82"/>
                </a:lnTo>
                <a:lnTo>
                  <a:pt x="61" y="75"/>
                </a:lnTo>
                <a:lnTo>
                  <a:pt x="61" y="68"/>
                </a:lnTo>
                <a:lnTo>
                  <a:pt x="61" y="55"/>
                </a:lnTo>
                <a:lnTo>
                  <a:pt x="61" y="34"/>
                </a:lnTo>
                <a:lnTo>
                  <a:pt x="68" y="21"/>
                </a:lnTo>
                <a:lnTo>
                  <a:pt x="68" y="14"/>
                </a:lnTo>
                <a:lnTo>
                  <a:pt x="68" y="21"/>
                </a:lnTo>
                <a:lnTo>
                  <a:pt x="68" y="41"/>
                </a:lnTo>
                <a:lnTo>
                  <a:pt x="68" y="62"/>
                </a:lnTo>
                <a:lnTo>
                  <a:pt x="68" y="75"/>
                </a:lnTo>
                <a:lnTo>
                  <a:pt x="68" y="82"/>
                </a:lnTo>
                <a:lnTo>
                  <a:pt x="68" y="89"/>
                </a:lnTo>
                <a:lnTo>
                  <a:pt x="68" y="82"/>
                </a:lnTo>
                <a:lnTo>
                  <a:pt x="68" y="89"/>
                </a:lnTo>
                <a:lnTo>
                  <a:pt x="68" y="95"/>
                </a:lnTo>
                <a:lnTo>
                  <a:pt x="68" y="102"/>
                </a:lnTo>
                <a:lnTo>
                  <a:pt x="68" y="95"/>
                </a:lnTo>
                <a:lnTo>
                  <a:pt x="68" y="89"/>
                </a:lnTo>
                <a:lnTo>
                  <a:pt x="68" y="82"/>
                </a:lnTo>
                <a:lnTo>
                  <a:pt x="68" y="68"/>
                </a:lnTo>
                <a:lnTo>
                  <a:pt x="68" y="62"/>
                </a:lnTo>
                <a:lnTo>
                  <a:pt x="68" y="48"/>
                </a:lnTo>
                <a:lnTo>
                  <a:pt x="68" y="55"/>
                </a:lnTo>
                <a:lnTo>
                  <a:pt x="68" y="62"/>
                </a:lnTo>
                <a:lnTo>
                  <a:pt x="68" y="55"/>
                </a:lnTo>
                <a:lnTo>
                  <a:pt x="68" y="41"/>
                </a:lnTo>
                <a:lnTo>
                  <a:pt x="68" y="34"/>
                </a:lnTo>
                <a:lnTo>
                  <a:pt x="68" y="41"/>
                </a:lnTo>
                <a:lnTo>
                  <a:pt x="68" y="48"/>
                </a:lnTo>
                <a:lnTo>
                  <a:pt x="68" y="55"/>
                </a:lnTo>
                <a:lnTo>
                  <a:pt x="68" y="62"/>
                </a:lnTo>
                <a:lnTo>
                  <a:pt x="68" y="75"/>
                </a:lnTo>
                <a:lnTo>
                  <a:pt x="68" y="82"/>
                </a:lnTo>
                <a:lnTo>
                  <a:pt x="68" y="89"/>
                </a:lnTo>
                <a:lnTo>
                  <a:pt x="68" y="95"/>
                </a:lnTo>
                <a:lnTo>
                  <a:pt x="68" y="89"/>
                </a:lnTo>
                <a:lnTo>
                  <a:pt x="68" y="82"/>
                </a:lnTo>
                <a:lnTo>
                  <a:pt x="68" y="75"/>
                </a:lnTo>
                <a:lnTo>
                  <a:pt x="68" y="68"/>
                </a:lnTo>
                <a:lnTo>
                  <a:pt x="74" y="62"/>
                </a:lnTo>
                <a:lnTo>
                  <a:pt x="74" y="68"/>
                </a:lnTo>
                <a:lnTo>
                  <a:pt x="74" y="75"/>
                </a:lnTo>
                <a:lnTo>
                  <a:pt x="74" y="68"/>
                </a:lnTo>
                <a:lnTo>
                  <a:pt x="74" y="62"/>
                </a:lnTo>
                <a:lnTo>
                  <a:pt x="74" y="55"/>
                </a:lnTo>
                <a:lnTo>
                  <a:pt x="74" y="48"/>
                </a:lnTo>
                <a:lnTo>
                  <a:pt x="74" y="62"/>
                </a:lnTo>
                <a:lnTo>
                  <a:pt x="74" y="75"/>
                </a:lnTo>
                <a:lnTo>
                  <a:pt x="74" y="89"/>
                </a:lnTo>
                <a:lnTo>
                  <a:pt x="74" y="82"/>
                </a:lnTo>
                <a:lnTo>
                  <a:pt x="74" y="75"/>
                </a:lnTo>
                <a:lnTo>
                  <a:pt x="74" y="68"/>
                </a:lnTo>
                <a:lnTo>
                  <a:pt x="74" y="62"/>
                </a:lnTo>
                <a:lnTo>
                  <a:pt x="74" y="55"/>
                </a:lnTo>
                <a:lnTo>
                  <a:pt x="74" y="48"/>
                </a:lnTo>
                <a:lnTo>
                  <a:pt x="74" y="41"/>
                </a:lnTo>
                <a:lnTo>
                  <a:pt x="74" y="48"/>
                </a:lnTo>
                <a:lnTo>
                  <a:pt x="74" y="55"/>
                </a:lnTo>
                <a:lnTo>
                  <a:pt x="74" y="68"/>
                </a:lnTo>
                <a:lnTo>
                  <a:pt x="74" y="75"/>
                </a:lnTo>
                <a:lnTo>
                  <a:pt x="74" y="82"/>
                </a:lnTo>
                <a:lnTo>
                  <a:pt x="74" y="89"/>
                </a:lnTo>
                <a:lnTo>
                  <a:pt x="74" y="95"/>
                </a:lnTo>
                <a:lnTo>
                  <a:pt x="74" y="89"/>
                </a:lnTo>
                <a:lnTo>
                  <a:pt x="74" y="82"/>
                </a:lnTo>
                <a:lnTo>
                  <a:pt x="74" y="75"/>
                </a:lnTo>
                <a:lnTo>
                  <a:pt x="74" y="68"/>
                </a:lnTo>
                <a:lnTo>
                  <a:pt x="74" y="75"/>
                </a:lnTo>
                <a:lnTo>
                  <a:pt x="74" y="82"/>
                </a:lnTo>
                <a:lnTo>
                  <a:pt x="74" y="89"/>
                </a:lnTo>
                <a:lnTo>
                  <a:pt x="74" y="95"/>
                </a:lnTo>
                <a:lnTo>
                  <a:pt x="74" y="89"/>
                </a:lnTo>
                <a:lnTo>
                  <a:pt x="74" y="75"/>
                </a:lnTo>
                <a:lnTo>
                  <a:pt x="81" y="68"/>
                </a:lnTo>
                <a:lnTo>
                  <a:pt x="81" y="62"/>
                </a:lnTo>
                <a:lnTo>
                  <a:pt x="81" y="55"/>
                </a:lnTo>
                <a:lnTo>
                  <a:pt x="81" y="48"/>
                </a:lnTo>
                <a:lnTo>
                  <a:pt x="81" y="55"/>
                </a:lnTo>
                <a:lnTo>
                  <a:pt x="81" y="62"/>
                </a:lnTo>
                <a:lnTo>
                  <a:pt x="81" y="55"/>
                </a:lnTo>
                <a:lnTo>
                  <a:pt x="81" y="48"/>
                </a:lnTo>
                <a:lnTo>
                  <a:pt x="81" y="55"/>
                </a:lnTo>
                <a:lnTo>
                  <a:pt x="81" y="68"/>
                </a:lnTo>
                <a:lnTo>
                  <a:pt x="81" y="75"/>
                </a:lnTo>
                <a:lnTo>
                  <a:pt x="81" y="68"/>
                </a:lnTo>
                <a:lnTo>
                  <a:pt x="81" y="62"/>
                </a:lnTo>
                <a:lnTo>
                  <a:pt x="81" y="68"/>
                </a:lnTo>
                <a:lnTo>
                  <a:pt x="81" y="75"/>
                </a:lnTo>
                <a:lnTo>
                  <a:pt x="81" y="82"/>
                </a:lnTo>
                <a:lnTo>
                  <a:pt x="81" y="75"/>
                </a:lnTo>
                <a:lnTo>
                  <a:pt x="81" y="68"/>
                </a:lnTo>
                <a:lnTo>
                  <a:pt x="81" y="75"/>
                </a:lnTo>
                <a:lnTo>
                  <a:pt x="81" y="68"/>
                </a:lnTo>
                <a:lnTo>
                  <a:pt x="81" y="62"/>
                </a:lnTo>
                <a:lnTo>
                  <a:pt x="81" y="48"/>
                </a:lnTo>
                <a:lnTo>
                  <a:pt x="81" y="41"/>
                </a:lnTo>
                <a:lnTo>
                  <a:pt x="81" y="48"/>
                </a:lnTo>
                <a:lnTo>
                  <a:pt x="81" y="62"/>
                </a:lnTo>
                <a:lnTo>
                  <a:pt x="88" y="68"/>
                </a:lnTo>
                <a:lnTo>
                  <a:pt x="88" y="75"/>
                </a:lnTo>
                <a:lnTo>
                  <a:pt x="88" y="82"/>
                </a:lnTo>
                <a:lnTo>
                  <a:pt x="88" y="89"/>
                </a:lnTo>
                <a:lnTo>
                  <a:pt x="88" y="95"/>
                </a:lnTo>
                <a:lnTo>
                  <a:pt x="88" y="89"/>
                </a:lnTo>
                <a:lnTo>
                  <a:pt x="88" y="82"/>
                </a:lnTo>
                <a:lnTo>
                  <a:pt x="88" y="68"/>
                </a:lnTo>
                <a:lnTo>
                  <a:pt x="88" y="62"/>
                </a:lnTo>
                <a:lnTo>
                  <a:pt x="88" y="55"/>
                </a:lnTo>
                <a:lnTo>
                  <a:pt x="88" y="62"/>
                </a:lnTo>
                <a:lnTo>
                  <a:pt x="88" y="68"/>
                </a:lnTo>
                <a:lnTo>
                  <a:pt x="88" y="82"/>
                </a:lnTo>
                <a:lnTo>
                  <a:pt x="88" y="95"/>
                </a:lnTo>
                <a:lnTo>
                  <a:pt x="88" y="102"/>
                </a:lnTo>
                <a:lnTo>
                  <a:pt x="88" y="89"/>
                </a:lnTo>
                <a:lnTo>
                  <a:pt x="88" y="75"/>
                </a:lnTo>
                <a:lnTo>
                  <a:pt x="88" y="68"/>
                </a:lnTo>
                <a:lnTo>
                  <a:pt x="88" y="62"/>
                </a:lnTo>
                <a:lnTo>
                  <a:pt x="88" y="55"/>
                </a:lnTo>
                <a:lnTo>
                  <a:pt x="88" y="48"/>
                </a:lnTo>
                <a:lnTo>
                  <a:pt x="88" y="62"/>
                </a:lnTo>
                <a:lnTo>
                  <a:pt x="88" y="68"/>
                </a:lnTo>
                <a:lnTo>
                  <a:pt x="88" y="75"/>
                </a:lnTo>
                <a:lnTo>
                  <a:pt x="88" y="82"/>
                </a:lnTo>
                <a:lnTo>
                  <a:pt x="88" y="75"/>
                </a:lnTo>
                <a:lnTo>
                  <a:pt x="88" y="68"/>
                </a:lnTo>
                <a:lnTo>
                  <a:pt x="88" y="55"/>
                </a:lnTo>
                <a:lnTo>
                  <a:pt x="88" y="48"/>
                </a:lnTo>
                <a:lnTo>
                  <a:pt x="88" y="41"/>
                </a:lnTo>
                <a:lnTo>
                  <a:pt x="88" y="55"/>
                </a:lnTo>
                <a:lnTo>
                  <a:pt x="88" y="62"/>
                </a:lnTo>
                <a:lnTo>
                  <a:pt x="88" y="75"/>
                </a:lnTo>
                <a:lnTo>
                  <a:pt x="95" y="82"/>
                </a:lnTo>
                <a:lnTo>
                  <a:pt x="95" y="75"/>
                </a:lnTo>
                <a:lnTo>
                  <a:pt x="95" y="68"/>
                </a:lnTo>
                <a:lnTo>
                  <a:pt x="95" y="62"/>
                </a:lnTo>
                <a:lnTo>
                  <a:pt x="95" y="55"/>
                </a:lnTo>
                <a:lnTo>
                  <a:pt x="95" y="62"/>
                </a:lnTo>
                <a:lnTo>
                  <a:pt x="95" y="68"/>
                </a:lnTo>
                <a:lnTo>
                  <a:pt x="95" y="75"/>
                </a:lnTo>
                <a:lnTo>
                  <a:pt x="95" y="82"/>
                </a:lnTo>
                <a:lnTo>
                  <a:pt x="95" y="75"/>
                </a:lnTo>
                <a:lnTo>
                  <a:pt x="95" y="82"/>
                </a:lnTo>
                <a:lnTo>
                  <a:pt x="95" y="68"/>
                </a:lnTo>
                <a:lnTo>
                  <a:pt x="95" y="62"/>
                </a:lnTo>
                <a:lnTo>
                  <a:pt x="95" y="55"/>
                </a:lnTo>
                <a:lnTo>
                  <a:pt x="95" y="62"/>
                </a:lnTo>
                <a:lnTo>
                  <a:pt x="95" y="68"/>
                </a:lnTo>
                <a:lnTo>
                  <a:pt x="95" y="75"/>
                </a:lnTo>
                <a:lnTo>
                  <a:pt x="95" y="82"/>
                </a:lnTo>
                <a:lnTo>
                  <a:pt x="95" y="75"/>
                </a:lnTo>
                <a:lnTo>
                  <a:pt x="95" y="68"/>
                </a:lnTo>
                <a:lnTo>
                  <a:pt x="95" y="62"/>
                </a:lnTo>
                <a:lnTo>
                  <a:pt x="95" y="55"/>
                </a:lnTo>
                <a:lnTo>
                  <a:pt x="95" y="62"/>
                </a:lnTo>
                <a:lnTo>
                  <a:pt x="95" y="68"/>
                </a:lnTo>
                <a:lnTo>
                  <a:pt x="95" y="62"/>
                </a:lnTo>
                <a:lnTo>
                  <a:pt x="95" y="55"/>
                </a:lnTo>
                <a:lnTo>
                  <a:pt x="95" y="41"/>
                </a:lnTo>
                <a:lnTo>
                  <a:pt x="95" y="28"/>
                </a:lnTo>
                <a:lnTo>
                  <a:pt x="102" y="34"/>
                </a:lnTo>
                <a:lnTo>
                  <a:pt x="102" y="41"/>
                </a:lnTo>
                <a:lnTo>
                  <a:pt x="102" y="55"/>
                </a:lnTo>
                <a:lnTo>
                  <a:pt x="102" y="62"/>
                </a:lnTo>
                <a:lnTo>
                  <a:pt x="102" y="68"/>
                </a:lnTo>
                <a:lnTo>
                  <a:pt x="102" y="75"/>
                </a:lnTo>
                <a:lnTo>
                  <a:pt x="102" y="82"/>
                </a:lnTo>
                <a:lnTo>
                  <a:pt x="102" y="89"/>
                </a:lnTo>
                <a:lnTo>
                  <a:pt x="102" y="95"/>
                </a:lnTo>
                <a:lnTo>
                  <a:pt x="102" y="89"/>
                </a:lnTo>
                <a:lnTo>
                  <a:pt x="102" y="82"/>
                </a:lnTo>
                <a:lnTo>
                  <a:pt x="102" y="89"/>
                </a:lnTo>
                <a:lnTo>
                  <a:pt x="102" y="95"/>
                </a:lnTo>
                <a:lnTo>
                  <a:pt x="102" y="102"/>
                </a:lnTo>
                <a:lnTo>
                  <a:pt x="102" y="116"/>
                </a:lnTo>
                <a:lnTo>
                  <a:pt x="102" y="109"/>
                </a:lnTo>
                <a:lnTo>
                  <a:pt x="102" y="102"/>
                </a:lnTo>
                <a:lnTo>
                  <a:pt x="102" y="89"/>
                </a:lnTo>
                <a:lnTo>
                  <a:pt x="102" y="75"/>
                </a:lnTo>
                <a:lnTo>
                  <a:pt x="102" y="68"/>
                </a:lnTo>
                <a:lnTo>
                  <a:pt x="102" y="62"/>
                </a:lnTo>
                <a:lnTo>
                  <a:pt x="102" y="55"/>
                </a:lnTo>
                <a:lnTo>
                  <a:pt x="102" y="62"/>
                </a:lnTo>
                <a:lnTo>
                  <a:pt x="102" y="55"/>
                </a:lnTo>
                <a:lnTo>
                  <a:pt x="102" y="48"/>
                </a:lnTo>
                <a:lnTo>
                  <a:pt x="102" y="62"/>
                </a:lnTo>
                <a:lnTo>
                  <a:pt x="102" y="68"/>
                </a:lnTo>
                <a:lnTo>
                  <a:pt x="102" y="75"/>
                </a:lnTo>
                <a:lnTo>
                  <a:pt x="102" y="82"/>
                </a:lnTo>
                <a:lnTo>
                  <a:pt x="102" y="75"/>
                </a:lnTo>
                <a:lnTo>
                  <a:pt x="102" y="62"/>
                </a:lnTo>
                <a:lnTo>
                  <a:pt x="102" y="48"/>
                </a:lnTo>
                <a:lnTo>
                  <a:pt x="102" y="41"/>
                </a:lnTo>
                <a:lnTo>
                  <a:pt x="102" y="55"/>
                </a:lnTo>
                <a:lnTo>
                  <a:pt x="102" y="68"/>
                </a:lnTo>
                <a:lnTo>
                  <a:pt x="102" y="82"/>
                </a:lnTo>
                <a:lnTo>
                  <a:pt x="108" y="89"/>
                </a:lnTo>
                <a:lnTo>
                  <a:pt x="108" y="95"/>
                </a:lnTo>
                <a:lnTo>
                  <a:pt x="108" y="89"/>
                </a:lnTo>
                <a:lnTo>
                  <a:pt x="108" y="82"/>
                </a:lnTo>
                <a:lnTo>
                  <a:pt x="108" y="75"/>
                </a:lnTo>
                <a:lnTo>
                  <a:pt x="108" y="82"/>
                </a:lnTo>
                <a:lnTo>
                  <a:pt x="108" y="75"/>
                </a:lnTo>
                <a:lnTo>
                  <a:pt x="108" y="68"/>
                </a:lnTo>
                <a:lnTo>
                  <a:pt x="108" y="62"/>
                </a:lnTo>
                <a:lnTo>
                  <a:pt x="108" y="68"/>
                </a:lnTo>
                <a:lnTo>
                  <a:pt x="108" y="75"/>
                </a:lnTo>
                <a:lnTo>
                  <a:pt x="108" y="68"/>
                </a:lnTo>
                <a:lnTo>
                  <a:pt x="108" y="62"/>
                </a:lnTo>
                <a:lnTo>
                  <a:pt x="108" y="55"/>
                </a:lnTo>
                <a:lnTo>
                  <a:pt x="108" y="62"/>
                </a:lnTo>
                <a:lnTo>
                  <a:pt x="108" y="55"/>
                </a:lnTo>
                <a:lnTo>
                  <a:pt x="108" y="62"/>
                </a:lnTo>
                <a:lnTo>
                  <a:pt x="108" y="68"/>
                </a:lnTo>
                <a:lnTo>
                  <a:pt x="108" y="75"/>
                </a:lnTo>
                <a:lnTo>
                  <a:pt x="108" y="82"/>
                </a:lnTo>
                <a:lnTo>
                  <a:pt x="108" y="75"/>
                </a:lnTo>
                <a:lnTo>
                  <a:pt x="108" y="68"/>
                </a:lnTo>
                <a:lnTo>
                  <a:pt x="108" y="62"/>
                </a:lnTo>
                <a:lnTo>
                  <a:pt x="108" y="68"/>
                </a:lnTo>
                <a:lnTo>
                  <a:pt x="115" y="75"/>
                </a:lnTo>
                <a:lnTo>
                  <a:pt x="115" y="68"/>
                </a:lnTo>
                <a:lnTo>
                  <a:pt x="115" y="62"/>
                </a:lnTo>
                <a:lnTo>
                  <a:pt x="115" y="68"/>
                </a:lnTo>
                <a:lnTo>
                  <a:pt x="115" y="75"/>
                </a:lnTo>
                <a:lnTo>
                  <a:pt x="115" y="82"/>
                </a:lnTo>
                <a:lnTo>
                  <a:pt x="115" y="89"/>
                </a:lnTo>
                <a:lnTo>
                  <a:pt x="115" y="82"/>
                </a:lnTo>
                <a:lnTo>
                  <a:pt x="115" y="75"/>
                </a:lnTo>
                <a:lnTo>
                  <a:pt x="115" y="68"/>
                </a:lnTo>
                <a:lnTo>
                  <a:pt x="115" y="55"/>
                </a:lnTo>
                <a:lnTo>
                  <a:pt x="115" y="62"/>
                </a:lnTo>
                <a:lnTo>
                  <a:pt x="115" y="68"/>
                </a:lnTo>
                <a:lnTo>
                  <a:pt x="115" y="75"/>
                </a:lnTo>
                <a:lnTo>
                  <a:pt x="115" y="68"/>
                </a:lnTo>
                <a:lnTo>
                  <a:pt x="115" y="62"/>
                </a:lnTo>
                <a:lnTo>
                  <a:pt x="115" y="68"/>
                </a:lnTo>
                <a:lnTo>
                  <a:pt x="115" y="75"/>
                </a:lnTo>
                <a:lnTo>
                  <a:pt x="115" y="82"/>
                </a:lnTo>
                <a:lnTo>
                  <a:pt x="115" y="75"/>
                </a:lnTo>
                <a:lnTo>
                  <a:pt x="115" y="68"/>
                </a:lnTo>
                <a:lnTo>
                  <a:pt x="115" y="62"/>
                </a:lnTo>
                <a:lnTo>
                  <a:pt x="115" y="68"/>
                </a:lnTo>
                <a:lnTo>
                  <a:pt x="115" y="75"/>
                </a:lnTo>
                <a:lnTo>
                  <a:pt x="115" y="82"/>
                </a:lnTo>
                <a:lnTo>
                  <a:pt x="115" y="75"/>
                </a:lnTo>
                <a:lnTo>
                  <a:pt x="115" y="68"/>
                </a:lnTo>
                <a:lnTo>
                  <a:pt x="115" y="62"/>
                </a:lnTo>
                <a:lnTo>
                  <a:pt x="115" y="48"/>
                </a:lnTo>
                <a:lnTo>
                  <a:pt x="115" y="41"/>
                </a:lnTo>
                <a:lnTo>
                  <a:pt x="115" y="34"/>
                </a:lnTo>
                <a:lnTo>
                  <a:pt x="115" y="28"/>
                </a:lnTo>
                <a:lnTo>
                  <a:pt x="115" y="41"/>
                </a:lnTo>
                <a:lnTo>
                  <a:pt x="122" y="62"/>
                </a:lnTo>
                <a:lnTo>
                  <a:pt x="122" y="82"/>
                </a:lnTo>
                <a:lnTo>
                  <a:pt x="122" y="95"/>
                </a:lnTo>
                <a:lnTo>
                  <a:pt x="122" y="102"/>
                </a:lnTo>
                <a:lnTo>
                  <a:pt x="122" y="95"/>
                </a:lnTo>
                <a:lnTo>
                  <a:pt x="122" y="89"/>
                </a:lnTo>
                <a:lnTo>
                  <a:pt x="122" y="82"/>
                </a:lnTo>
                <a:lnTo>
                  <a:pt x="122" y="62"/>
                </a:lnTo>
                <a:lnTo>
                  <a:pt x="122" y="41"/>
                </a:lnTo>
                <a:lnTo>
                  <a:pt x="122" y="34"/>
                </a:lnTo>
                <a:lnTo>
                  <a:pt x="122" y="48"/>
                </a:lnTo>
                <a:lnTo>
                  <a:pt x="122" y="62"/>
                </a:lnTo>
                <a:lnTo>
                  <a:pt x="122" y="75"/>
                </a:lnTo>
                <a:lnTo>
                  <a:pt x="122" y="68"/>
                </a:lnTo>
                <a:lnTo>
                  <a:pt x="122" y="75"/>
                </a:lnTo>
                <a:lnTo>
                  <a:pt x="122" y="82"/>
                </a:lnTo>
                <a:lnTo>
                  <a:pt x="122" y="75"/>
                </a:lnTo>
                <a:lnTo>
                  <a:pt x="122" y="68"/>
                </a:lnTo>
                <a:lnTo>
                  <a:pt x="122" y="75"/>
                </a:lnTo>
                <a:lnTo>
                  <a:pt x="122" y="68"/>
                </a:lnTo>
                <a:lnTo>
                  <a:pt x="122" y="75"/>
                </a:lnTo>
                <a:lnTo>
                  <a:pt x="122" y="82"/>
                </a:lnTo>
                <a:lnTo>
                  <a:pt x="122" y="75"/>
                </a:lnTo>
                <a:lnTo>
                  <a:pt x="122" y="68"/>
                </a:lnTo>
                <a:lnTo>
                  <a:pt x="122" y="62"/>
                </a:lnTo>
                <a:lnTo>
                  <a:pt x="122" y="55"/>
                </a:lnTo>
                <a:lnTo>
                  <a:pt x="122" y="48"/>
                </a:lnTo>
                <a:lnTo>
                  <a:pt x="122" y="41"/>
                </a:lnTo>
                <a:lnTo>
                  <a:pt x="122" y="48"/>
                </a:lnTo>
                <a:lnTo>
                  <a:pt x="129" y="55"/>
                </a:lnTo>
                <a:lnTo>
                  <a:pt x="129" y="62"/>
                </a:lnTo>
                <a:lnTo>
                  <a:pt x="129" y="75"/>
                </a:lnTo>
                <a:lnTo>
                  <a:pt x="129" y="82"/>
                </a:lnTo>
                <a:lnTo>
                  <a:pt x="129" y="75"/>
                </a:lnTo>
                <a:lnTo>
                  <a:pt x="129" y="68"/>
                </a:lnTo>
                <a:lnTo>
                  <a:pt x="129" y="62"/>
                </a:lnTo>
                <a:lnTo>
                  <a:pt x="129" y="55"/>
                </a:lnTo>
                <a:lnTo>
                  <a:pt x="129" y="41"/>
                </a:lnTo>
                <a:lnTo>
                  <a:pt x="129" y="34"/>
                </a:lnTo>
                <a:lnTo>
                  <a:pt x="129" y="41"/>
                </a:lnTo>
                <a:lnTo>
                  <a:pt x="129" y="48"/>
                </a:lnTo>
                <a:lnTo>
                  <a:pt x="129" y="62"/>
                </a:lnTo>
                <a:lnTo>
                  <a:pt x="129" y="68"/>
                </a:lnTo>
                <a:lnTo>
                  <a:pt x="129" y="62"/>
                </a:lnTo>
                <a:lnTo>
                  <a:pt x="129" y="48"/>
                </a:lnTo>
                <a:lnTo>
                  <a:pt x="129" y="55"/>
                </a:lnTo>
                <a:lnTo>
                  <a:pt x="129" y="68"/>
                </a:lnTo>
                <a:lnTo>
                  <a:pt x="129" y="89"/>
                </a:lnTo>
                <a:lnTo>
                  <a:pt x="129" y="109"/>
                </a:lnTo>
                <a:lnTo>
                  <a:pt x="129" y="129"/>
                </a:lnTo>
                <a:lnTo>
                  <a:pt x="129" y="143"/>
                </a:lnTo>
                <a:lnTo>
                  <a:pt x="129" y="157"/>
                </a:lnTo>
                <a:lnTo>
                  <a:pt x="129" y="150"/>
                </a:lnTo>
                <a:lnTo>
                  <a:pt x="129" y="136"/>
                </a:lnTo>
                <a:lnTo>
                  <a:pt x="129" y="109"/>
                </a:lnTo>
                <a:lnTo>
                  <a:pt x="129" y="82"/>
                </a:lnTo>
                <a:lnTo>
                  <a:pt x="129" y="55"/>
                </a:lnTo>
                <a:lnTo>
                  <a:pt x="129" y="41"/>
                </a:lnTo>
                <a:lnTo>
                  <a:pt x="129" y="34"/>
                </a:lnTo>
                <a:lnTo>
                  <a:pt x="129" y="41"/>
                </a:lnTo>
                <a:lnTo>
                  <a:pt x="129" y="55"/>
                </a:lnTo>
                <a:lnTo>
                  <a:pt x="129" y="48"/>
                </a:lnTo>
                <a:lnTo>
                  <a:pt x="129" y="55"/>
                </a:lnTo>
                <a:lnTo>
                  <a:pt x="129" y="62"/>
                </a:lnTo>
                <a:lnTo>
                  <a:pt x="129" y="68"/>
                </a:lnTo>
                <a:lnTo>
                  <a:pt x="136" y="62"/>
                </a:lnTo>
                <a:lnTo>
                  <a:pt x="136" y="55"/>
                </a:lnTo>
                <a:lnTo>
                  <a:pt x="136" y="62"/>
                </a:lnTo>
                <a:lnTo>
                  <a:pt x="136" y="75"/>
                </a:lnTo>
                <a:lnTo>
                  <a:pt x="136" y="82"/>
                </a:lnTo>
                <a:lnTo>
                  <a:pt x="136" y="89"/>
                </a:lnTo>
                <a:lnTo>
                  <a:pt x="136" y="82"/>
                </a:lnTo>
                <a:lnTo>
                  <a:pt x="136" y="75"/>
                </a:lnTo>
                <a:lnTo>
                  <a:pt x="136" y="68"/>
                </a:lnTo>
                <a:lnTo>
                  <a:pt x="136" y="55"/>
                </a:lnTo>
                <a:lnTo>
                  <a:pt x="136" y="48"/>
                </a:lnTo>
                <a:lnTo>
                  <a:pt x="136" y="55"/>
                </a:lnTo>
                <a:lnTo>
                  <a:pt x="136" y="62"/>
                </a:lnTo>
                <a:lnTo>
                  <a:pt x="136" y="75"/>
                </a:lnTo>
                <a:lnTo>
                  <a:pt x="136" y="68"/>
                </a:lnTo>
                <a:lnTo>
                  <a:pt x="136" y="75"/>
                </a:lnTo>
                <a:lnTo>
                  <a:pt x="136" y="68"/>
                </a:lnTo>
                <a:lnTo>
                  <a:pt x="136" y="62"/>
                </a:lnTo>
                <a:lnTo>
                  <a:pt x="136" y="68"/>
                </a:lnTo>
                <a:lnTo>
                  <a:pt x="136" y="75"/>
                </a:lnTo>
                <a:lnTo>
                  <a:pt x="136" y="68"/>
                </a:lnTo>
                <a:lnTo>
                  <a:pt x="136" y="62"/>
                </a:lnTo>
                <a:lnTo>
                  <a:pt x="136" y="68"/>
                </a:lnTo>
                <a:lnTo>
                  <a:pt x="136" y="75"/>
                </a:lnTo>
                <a:lnTo>
                  <a:pt x="136" y="68"/>
                </a:lnTo>
                <a:lnTo>
                  <a:pt x="142" y="75"/>
                </a:lnTo>
                <a:lnTo>
                  <a:pt x="142" y="68"/>
                </a:lnTo>
                <a:lnTo>
                  <a:pt x="142" y="62"/>
                </a:lnTo>
                <a:lnTo>
                  <a:pt x="142" y="68"/>
                </a:lnTo>
                <a:lnTo>
                  <a:pt x="142" y="75"/>
                </a:lnTo>
                <a:lnTo>
                  <a:pt x="142" y="82"/>
                </a:lnTo>
                <a:lnTo>
                  <a:pt x="142" y="75"/>
                </a:lnTo>
                <a:lnTo>
                  <a:pt x="142" y="68"/>
                </a:lnTo>
                <a:lnTo>
                  <a:pt x="142" y="55"/>
                </a:lnTo>
                <a:lnTo>
                  <a:pt x="142" y="41"/>
                </a:lnTo>
                <a:lnTo>
                  <a:pt x="142" y="28"/>
                </a:lnTo>
                <a:lnTo>
                  <a:pt x="142" y="21"/>
                </a:lnTo>
                <a:lnTo>
                  <a:pt x="142" y="28"/>
                </a:lnTo>
                <a:lnTo>
                  <a:pt x="142" y="34"/>
                </a:lnTo>
                <a:lnTo>
                  <a:pt x="142" y="48"/>
                </a:lnTo>
                <a:lnTo>
                  <a:pt x="142" y="55"/>
                </a:lnTo>
                <a:lnTo>
                  <a:pt x="142" y="75"/>
                </a:lnTo>
                <a:lnTo>
                  <a:pt x="142" y="95"/>
                </a:lnTo>
                <a:lnTo>
                  <a:pt x="142" y="109"/>
                </a:lnTo>
                <a:lnTo>
                  <a:pt x="142" y="123"/>
                </a:lnTo>
                <a:lnTo>
                  <a:pt x="142" y="116"/>
                </a:lnTo>
                <a:lnTo>
                  <a:pt x="142" y="109"/>
                </a:lnTo>
                <a:lnTo>
                  <a:pt x="142" y="102"/>
                </a:lnTo>
                <a:lnTo>
                  <a:pt x="142" y="95"/>
                </a:lnTo>
                <a:lnTo>
                  <a:pt x="142" y="89"/>
                </a:lnTo>
                <a:lnTo>
                  <a:pt x="149" y="82"/>
                </a:lnTo>
                <a:lnTo>
                  <a:pt x="149" y="75"/>
                </a:lnTo>
                <a:lnTo>
                  <a:pt x="149" y="68"/>
                </a:lnTo>
                <a:lnTo>
                  <a:pt x="149" y="62"/>
                </a:lnTo>
                <a:lnTo>
                  <a:pt x="149" y="55"/>
                </a:lnTo>
                <a:lnTo>
                  <a:pt x="149" y="48"/>
                </a:lnTo>
                <a:lnTo>
                  <a:pt x="149" y="41"/>
                </a:lnTo>
                <a:lnTo>
                  <a:pt x="149" y="34"/>
                </a:lnTo>
                <a:lnTo>
                  <a:pt x="149" y="41"/>
                </a:lnTo>
                <a:lnTo>
                  <a:pt x="149" y="48"/>
                </a:lnTo>
                <a:lnTo>
                  <a:pt x="149" y="55"/>
                </a:lnTo>
                <a:lnTo>
                  <a:pt x="149" y="62"/>
                </a:lnTo>
                <a:lnTo>
                  <a:pt x="149" y="75"/>
                </a:lnTo>
                <a:lnTo>
                  <a:pt x="149" y="82"/>
                </a:lnTo>
                <a:lnTo>
                  <a:pt x="149" y="89"/>
                </a:lnTo>
                <a:lnTo>
                  <a:pt x="149" y="95"/>
                </a:lnTo>
                <a:lnTo>
                  <a:pt x="149" y="89"/>
                </a:lnTo>
                <a:lnTo>
                  <a:pt x="149" y="82"/>
                </a:lnTo>
                <a:lnTo>
                  <a:pt x="149" y="89"/>
                </a:lnTo>
                <a:lnTo>
                  <a:pt x="149" y="82"/>
                </a:lnTo>
                <a:lnTo>
                  <a:pt x="149" y="75"/>
                </a:lnTo>
                <a:lnTo>
                  <a:pt x="149" y="68"/>
                </a:lnTo>
                <a:lnTo>
                  <a:pt x="149" y="62"/>
                </a:lnTo>
                <a:lnTo>
                  <a:pt x="149" y="68"/>
                </a:lnTo>
                <a:lnTo>
                  <a:pt x="149" y="75"/>
                </a:lnTo>
                <a:lnTo>
                  <a:pt x="156" y="68"/>
                </a:lnTo>
                <a:lnTo>
                  <a:pt x="156" y="62"/>
                </a:lnTo>
                <a:lnTo>
                  <a:pt x="156" y="55"/>
                </a:lnTo>
                <a:lnTo>
                  <a:pt x="156" y="62"/>
                </a:lnTo>
                <a:lnTo>
                  <a:pt x="156" y="68"/>
                </a:lnTo>
                <a:lnTo>
                  <a:pt x="156" y="75"/>
                </a:lnTo>
                <a:lnTo>
                  <a:pt x="156" y="68"/>
                </a:lnTo>
                <a:lnTo>
                  <a:pt x="156" y="75"/>
                </a:lnTo>
                <a:lnTo>
                  <a:pt x="156" y="68"/>
                </a:lnTo>
                <a:lnTo>
                  <a:pt x="156" y="62"/>
                </a:lnTo>
                <a:lnTo>
                  <a:pt x="156" y="55"/>
                </a:lnTo>
                <a:lnTo>
                  <a:pt x="156" y="48"/>
                </a:lnTo>
                <a:lnTo>
                  <a:pt x="156" y="55"/>
                </a:lnTo>
                <a:lnTo>
                  <a:pt x="156" y="62"/>
                </a:lnTo>
                <a:lnTo>
                  <a:pt x="156" y="68"/>
                </a:lnTo>
                <a:lnTo>
                  <a:pt x="156" y="75"/>
                </a:lnTo>
                <a:lnTo>
                  <a:pt x="156" y="82"/>
                </a:lnTo>
                <a:lnTo>
                  <a:pt x="156" y="89"/>
                </a:lnTo>
                <a:lnTo>
                  <a:pt x="156" y="82"/>
                </a:lnTo>
                <a:lnTo>
                  <a:pt x="156" y="75"/>
                </a:lnTo>
                <a:lnTo>
                  <a:pt x="156" y="82"/>
                </a:lnTo>
                <a:lnTo>
                  <a:pt x="156" y="89"/>
                </a:lnTo>
                <a:lnTo>
                  <a:pt x="156" y="82"/>
                </a:lnTo>
                <a:lnTo>
                  <a:pt x="156" y="75"/>
                </a:lnTo>
                <a:lnTo>
                  <a:pt x="156" y="68"/>
                </a:lnTo>
                <a:lnTo>
                  <a:pt x="163" y="62"/>
                </a:lnTo>
                <a:lnTo>
                  <a:pt x="163" y="48"/>
                </a:lnTo>
                <a:lnTo>
                  <a:pt x="163" y="34"/>
                </a:lnTo>
                <a:lnTo>
                  <a:pt x="163" y="41"/>
                </a:lnTo>
                <a:lnTo>
                  <a:pt x="163" y="48"/>
                </a:lnTo>
                <a:lnTo>
                  <a:pt x="163" y="62"/>
                </a:lnTo>
                <a:lnTo>
                  <a:pt x="163" y="75"/>
                </a:lnTo>
                <a:lnTo>
                  <a:pt x="163" y="89"/>
                </a:lnTo>
                <a:lnTo>
                  <a:pt x="163" y="82"/>
                </a:lnTo>
                <a:lnTo>
                  <a:pt x="163" y="75"/>
                </a:lnTo>
                <a:lnTo>
                  <a:pt x="163" y="62"/>
                </a:lnTo>
                <a:lnTo>
                  <a:pt x="163" y="55"/>
                </a:lnTo>
                <a:lnTo>
                  <a:pt x="163" y="48"/>
                </a:lnTo>
                <a:lnTo>
                  <a:pt x="163" y="55"/>
                </a:lnTo>
                <a:lnTo>
                  <a:pt x="163" y="75"/>
                </a:lnTo>
                <a:lnTo>
                  <a:pt x="163" y="89"/>
                </a:lnTo>
                <a:lnTo>
                  <a:pt x="163" y="95"/>
                </a:lnTo>
                <a:lnTo>
                  <a:pt x="163" y="89"/>
                </a:lnTo>
                <a:lnTo>
                  <a:pt x="163" y="82"/>
                </a:lnTo>
                <a:lnTo>
                  <a:pt x="163" y="68"/>
                </a:lnTo>
                <a:lnTo>
                  <a:pt x="163" y="75"/>
                </a:lnTo>
                <a:lnTo>
                  <a:pt x="163" y="82"/>
                </a:lnTo>
                <a:lnTo>
                  <a:pt x="163" y="89"/>
                </a:lnTo>
                <a:lnTo>
                  <a:pt x="163" y="82"/>
                </a:lnTo>
                <a:lnTo>
                  <a:pt x="163" y="75"/>
                </a:lnTo>
                <a:lnTo>
                  <a:pt x="163" y="68"/>
                </a:lnTo>
                <a:lnTo>
                  <a:pt x="163" y="62"/>
                </a:lnTo>
                <a:lnTo>
                  <a:pt x="163" y="55"/>
                </a:lnTo>
                <a:lnTo>
                  <a:pt x="163" y="48"/>
                </a:lnTo>
                <a:lnTo>
                  <a:pt x="170" y="55"/>
                </a:lnTo>
                <a:lnTo>
                  <a:pt x="170" y="62"/>
                </a:lnTo>
                <a:lnTo>
                  <a:pt x="170" y="68"/>
                </a:lnTo>
                <a:lnTo>
                  <a:pt x="170" y="75"/>
                </a:lnTo>
                <a:lnTo>
                  <a:pt x="170" y="89"/>
                </a:lnTo>
                <a:lnTo>
                  <a:pt x="170" y="82"/>
                </a:lnTo>
                <a:lnTo>
                  <a:pt x="170" y="75"/>
                </a:lnTo>
                <a:lnTo>
                  <a:pt x="170" y="68"/>
                </a:lnTo>
                <a:lnTo>
                  <a:pt x="170" y="62"/>
                </a:lnTo>
                <a:lnTo>
                  <a:pt x="170" y="55"/>
                </a:lnTo>
                <a:lnTo>
                  <a:pt x="170" y="62"/>
                </a:lnTo>
                <a:lnTo>
                  <a:pt x="170" y="68"/>
                </a:lnTo>
                <a:lnTo>
                  <a:pt x="170" y="75"/>
                </a:lnTo>
                <a:lnTo>
                  <a:pt x="170" y="82"/>
                </a:lnTo>
                <a:lnTo>
                  <a:pt x="170" y="89"/>
                </a:lnTo>
                <a:lnTo>
                  <a:pt x="170" y="82"/>
                </a:lnTo>
                <a:lnTo>
                  <a:pt x="170" y="75"/>
                </a:lnTo>
                <a:lnTo>
                  <a:pt x="170" y="62"/>
                </a:lnTo>
                <a:lnTo>
                  <a:pt x="170" y="55"/>
                </a:lnTo>
                <a:lnTo>
                  <a:pt x="170" y="48"/>
                </a:lnTo>
                <a:lnTo>
                  <a:pt x="170" y="55"/>
                </a:lnTo>
                <a:lnTo>
                  <a:pt x="170" y="62"/>
                </a:lnTo>
                <a:lnTo>
                  <a:pt x="170" y="75"/>
                </a:lnTo>
                <a:lnTo>
                  <a:pt x="170" y="68"/>
                </a:lnTo>
                <a:lnTo>
                  <a:pt x="170" y="62"/>
                </a:lnTo>
                <a:lnTo>
                  <a:pt x="170" y="68"/>
                </a:lnTo>
                <a:lnTo>
                  <a:pt x="170" y="75"/>
                </a:lnTo>
                <a:lnTo>
                  <a:pt x="176" y="82"/>
                </a:lnTo>
                <a:lnTo>
                  <a:pt x="176" y="75"/>
                </a:lnTo>
                <a:lnTo>
                  <a:pt x="176" y="68"/>
                </a:lnTo>
                <a:lnTo>
                  <a:pt x="176" y="62"/>
                </a:lnTo>
                <a:lnTo>
                  <a:pt x="176" y="68"/>
                </a:lnTo>
                <a:lnTo>
                  <a:pt x="176" y="82"/>
                </a:lnTo>
                <a:lnTo>
                  <a:pt x="176" y="89"/>
                </a:lnTo>
                <a:lnTo>
                  <a:pt x="176" y="95"/>
                </a:lnTo>
                <a:lnTo>
                  <a:pt x="176" y="89"/>
                </a:lnTo>
                <a:lnTo>
                  <a:pt x="176" y="82"/>
                </a:lnTo>
                <a:lnTo>
                  <a:pt x="176" y="75"/>
                </a:lnTo>
                <a:lnTo>
                  <a:pt x="176" y="68"/>
                </a:lnTo>
                <a:lnTo>
                  <a:pt x="176" y="62"/>
                </a:lnTo>
                <a:lnTo>
                  <a:pt x="176" y="55"/>
                </a:lnTo>
                <a:lnTo>
                  <a:pt x="176" y="48"/>
                </a:lnTo>
                <a:lnTo>
                  <a:pt x="176" y="41"/>
                </a:lnTo>
                <a:lnTo>
                  <a:pt x="176" y="34"/>
                </a:lnTo>
                <a:lnTo>
                  <a:pt x="176" y="21"/>
                </a:lnTo>
                <a:lnTo>
                  <a:pt x="176" y="28"/>
                </a:lnTo>
                <a:lnTo>
                  <a:pt x="176" y="41"/>
                </a:lnTo>
                <a:lnTo>
                  <a:pt x="176" y="62"/>
                </a:lnTo>
                <a:lnTo>
                  <a:pt x="176" y="75"/>
                </a:lnTo>
                <a:lnTo>
                  <a:pt x="176" y="89"/>
                </a:lnTo>
                <a:lnTo>
                  <a:pt x="176" y="95"/>
                </a:lnTo>
                <a:lnTo>
                  <a:pt x="176" y="102"/>
                </a:lnTo>
                <a:lnTo>
                  <a:pt x="176" y="95"/>
                </a:lnTo>
                <a:lnTo>
                  <a:pt x="176" y="89"/>
                </a:lnTo>
                <a:lnTo>
                  <a:pt x="176" y="82"/>
                </a:lnTo>
                <a:lnTo>
                  <a:pt x="176" y="75"/>
                </a:lnTo>
                <a:lnTo>
                  <a:pt x="176" y="68"/>
                </a:lnTo>
                <a:lnTo>
                  <a:pt x="176" y="75"/>
                </a:lnTo>
                <a:lnTo>
                  <a:pt x="183" y="68"/>
                </a:lnTo>
                <a:lnTo>
                  <a:pt x="183" y="62"/>
                </a:lnTo>
                <a:lnTo>
                  <a:pt x="183" y="55"/>
                </a:lnTo>
                <a:lnTo>
                  <a:pt x="183" y="48"/>
                </a:lnTo>
                <a:lnTo>
                  <a:pt x="183" y="41"/>
                </a:lnTo>
                <a:lnTo>
                  <a:pt x="183" y="34"/>
                </a:lnTo>
                <a:lnTo>
                  <a:pt x="183" y="41"/>
                </a:lnTo>
                <a:lnTo>
                  <a:pt x="183" y="62"/>
                </a:lnTo>
                <a:lnTo>
                  <a:pt x="183" y="75"/>
                </a:lnTo>
                <a:lnTo>
                  <a:pt x="183" y="82"/>
                </a:lnTo>
                <a:lnTo>
                  <a:pt x="183" y="75"/>
                </a:lnTo>
                <a:lnTo>
                  <a:pt x="183" y="68"/>
                </a:lnTo>
                <a:lnTo>
                  <a:pt x="183" y="75"/>
                </a:lnTo>
                <a:lnTo>
                  <a:pt x="183" y="95"/>
                </a:lnTo>
                <a:lnTo>
                  <a:pt x="183" y="102"/>
                </a:lnTo>
                <a:lnTo>
                  <a:pt x="183" y="89"/>
                </a:lnTo>
                <a:lnTo>
                  <a:pt x="183" y="75"/>
                </a:lnTo>
                <a:lnTo>
                  <a:pt x="183" y="62"/>
                </a:lnTo>
                <a:lnTo>
                  <a:pt x="183" y="55"/>
                </a:lnTo>
                <a:lnTo>
                  <a:pt x="183" y="48"/>
                </a:lnTo>
                <a:lnTo>
                  <a:pt x="183" y="55"/>
                </a:lnTo>
                <a:lnTo>
                  <a:pt x="183" y="62"/>
                </a:lnTo>
                <a:lnTo>
                  <a:pt x="183" y="68"/>
                </a:lnTo>
                <a:lnTo>
                  <a:pt x="183" y="75"/>
                </a:lnTo>
                <a:lnTo>
                  <a:pt x="183" y="89"/>
                </a:lnTo>
                <a:lnTo>
                  <a:pt x="183" y="95"/>
                </a:lnTo>
                <a:lnTo>
                  <a:pt x="183" y="102"/>
                </a:lnTo>
                <a:lnTo>
                  <a:pt x="183" y="95"/>
                </a:lnTo>
                <a:lnTo>
                  <a:pt x="183" y="89"/>
                </a:lnTo>
                <a:lnTo>
                  <a:pt x="183" y="95"/>
                </a:lnTo>
                <a:lnTo>
                  <a:pt x="183" y="89"/>
                </a:lnTo>
                <a:lnTo>
                  <a:pt x="183" y="82"/>
                </a:lnTo>
                <a:lnTo>
                  <a:pt x="183" y="75"/>
                </a:lnTo>
                <a:lnTo>
                  <a:pt x="183" y="68"/>
                </a:lnTo>
                <a:lnTo>
                  <a:pt x="183" y="62"/>
                </a:lnTo>
                <a:lnTo>
                  <a:pt x="183" y="55"/>
                </a:lnTo>
                <a:lnTo>
                  <a:pt x="190" y="48"/>
                </a:lnTo>
                <a:lnTo>
                  <a:pt x="190" y="55"/>
                </a:lnTo>
                <a:lnTo>
                  <a:pt x="190" y="62"/>
                </a:lnTo>
                <a:lnTo>
                  <a:pt x="190" y="68"/>
                </a:lnTo>
                <a:lnTo>
                  <a:pt x="190" y="75"/>
                </a:lnTo>
                <a:lnTo>
                  <a:pt x="190" y="68"/>
                </a:lnTo>
                <a:lnTo>
                  <a:pt x="190" y="62"/>
                </a:lnTo>
                <a:lnTo>
                  <a:pt x="190" y="75"/>
                </a:lnTo>
                <a:lnTo>
                  <a:pt x="190" y="82"/>
                </a:lnTo>
                <a:lnTo>
                  <a:pt x="190" y="89"/>
                </a:lnTo>
                <a:lnTo>
                  <a:pt x="190" y="75"/>
                </a:lnTo>
                <a:lnTo>
                  <a:pt x="190" y="68"/>
                </a:lnTo>
                <a:lnTo>
                  <a:pt x="190" y="62"/>
                </a:lnTo>
                <a:lnTo>
                  <a:pt x="190" y="55"/>
                </a:lnTo>
                <a:lnTo>
                  <a:pt x="190" y="48"/>
                </a:lnTo>
                <a:lnTo>
                  <a:pt x="190" y="55"/>
                </a:lnTo>
                <a:lnTo>
                  <a:pt x="190" y="62"/>
                </a:lnTo>
                <a:lnTo>
                  <a:pt x="190" y="68"/>
                </a:lnTo>
                <a:lnTo>
                  <a:pt x="190" y="82"/>
                </a:lnTo>
                <a:lnTo>
                  <a:pt x="190" y="75"/>
                </a:lnTo>
                <a:lnTo>
                  <a:pt x="190" y="68"/>
                </a:lnTo>
                <a:lnTo>
                  <a:pt x="190" y="62"/>
                </a:lnTo>
                <a:lnTo>
                  <a:pt x="190" y="68"/>
                </a:lnTo>
                <a:lnTo>
                  <a:pt x="190" y="75"/>
                </a:lnTo>
                <a:lnTo>
                  <a:pt x="190" y="82"/>
                </a:lnTo>
                <a:lnTo>
                  <a:pt x="190" y="95"/>
                </a:lnTo>
                <a:lnTo>
                  <a:pt x="190" y="102"/>
                </a:lnTo>
                <a:lnTo>
                  <a:pt x="190" y="109"/>
                </a:lnTo>
                <a:lnTo>
                  <a:pt x="190" y="95"/>
                </a:lnTo>
                <a:lnTo>
                  <a:pt x="190" y="89"/>
                </a:lnTo>
                <a:lnTo>
                  <a:pt x="197" y="75"/>
                </a:lnTo>
                <a:lnTo>
                  <a:pt x="197" y="62"/>
                </a:lnTo>
                <a:lnTo>
                  <a:pt x="197" y="48"/>
                </a:lnTo>
                <a:lnTo>
                  <a:pt x="197" y="34"/>
                </a:lnTo>
                <a:lnTo>
                  <a:pt x="197" y="28"/>
                </a:lnTo>
                <a:lnTo>
                  <a:pt x="197" y="41"/>
                </a:lnTo>
                <a:lnTo>
                  <a:pt x="197" y="55"/>
                </a:lnTo>
                <a:lnTo>
                  <a:pt x="197" y="68"/>
                </a:lnTo>
                <a:lnTo>
                  <a:pt x="197" y="82"/>
                </a:lnTo>
                <a:lnTo>
                  <a:pt x="197" y="75"/>
                </a:lnTo>
                <a:lnTo>
                  <a:pt x="197" y="68"/>
                </a:lnTo>
                <a:lnTo>
                  <a:pt x="197" y="75"/>
                </a:lnTo>
                <a:lnTo>
                  <a:pt x="197" y="82"/>
                </a:lnTo>
                <a:lnTo>
                  <a:pt x="197" y="95"/>
                </a:lnTo>
                <a:lnTo>
                  <a:pt x="197" y="109"/>
                </a:lnTo>
                <a:lnTo>
                  <a:pt x="197" y="116"/>
                </a:lnTo>
                <a:lnTo>
                  <a:pt x="197" y="102"/>
                </a:lnTo>
                <a:lnTo>
                  <a:pt x="197" y="89"/>
                </a:lnTo>
                <a:lnTo>
                  <a:pt x="197" y="75"/>
                </a:lnTo>
                <a:lnTo>
                  <a:pt x="197" y="62"/>
                </a:lnTo>
                <a:lnTo>
                  <a:pt x="197" y="48"/>
                </a:lnTo>
                <a:lnTo>
                  <a:pt x="197" y="28"/>
                </a:lnTo>
                <a:lnTo>
                  <a:pt x="197" y="14"/>
                </a:lnTo>
                <a:lnTo>
                  <a:pt x="197" y="21"/>
                </a:lnTo>
                <a:lnTo>
                  <a:pt x="197" y="28"/>
                </a:lnTo>
                <a:lnTo>
                  <a:pt x="197" y="34"/>
                </a:lnTo>
                <a:lnTo>
                  <a:pt x="197" y="41"/>
                </a:lnTo>
                <a:lnTo>
                  <a:pt x="197" y="48"/>
                </a:lnTo>
                <a:lnTo>
                  <a:pt x="197" y="68"/>
                </a:lnTo>
                <a:lnTo>
                  <a:pt x="197" y="89"/>
                </a:lnTo>
                <a:lnTo>
                  <a:pt x="197" y="109"/>
                </a:lnTo>
                <a:lnTo>
                  <a:pt x="197" y="129"/>
                </a:lnTo>
                <a:lnTo>
                  <a:pt x="197" y="143"/>
                </a:lnTo>
                <a:lnTo>
                  <a:pt x="197" y="136"/>
                </a:lnTo>
                <a:lnTo>
                  <a:pt x="197" y="123"/>
                </a:lnTo>
                <a:lnTo>
                  <a:pt x="197" y="102"/>
                </a:lnTo>
                <a:lnTo>
                  <a:pt x="197" y="82"/>
                </a:lnTo>
                <a:lnTo>
                  <a:pt x="197" y="68"/>
                </a:lnTo>
                <a:lnTo>
                  <a:pt x="197" y="55"/>
                </a:lnTo>
                <a:lnTo>
                  <a:pt x="197" y="41"/>
                </a:lnTo>
                <a:lnTo>
                  <a:pt x="197" y="21"/>
                </a:lnTo>
                <a:lnTo>
                  <a:pt x="204" y="7"/>
                </a:lnTo>
                <a:lnTo>
                  <a:pt x="204" y="21"/>
                </a:lnTo>
                <a:lnTo>
                  <a:pt x="204" y="34"/>
                </a:lnTo>
                <a:lnTo>
                  <a:pt x="204" y="55"/>
                </a:lnTo>
                <a:lnTo>
                  <a:pt x="204" y="68"/>
                </a:lnTo>
                <a:lnTo>
                  <a:pt x="204" y="82"/>
                </a:lnTo>
                <a:lnTo>
                  <a:pt x="204" y="89"/>
                </a:lnTo>
                <a:lnTo>
                  <a:pt x="204" y="82"/>
                </a:lnTo>
                <a:lnTo>
                  <a:pt x="204" y="75"/>
                </a:lnTo>
                <a:lnTo>
                  <a:pt x="204" y="82"/>
                </a:lnTo>
                <a:lnTo>
                  <a:pt x="204" y="89"/>
                </a:lnTo>
                <a:lnTo>
                  <a:pt x="204" y="82"/>
                </a:lnTo>
                <a:lnTo>
                  <a:pt x="204" y="75"/>
                </a:lnTo>
                <a:lnTo>
                  <a:pt x="204" y="68"/>
                </a:lnTo>
                <a:lnTo>
                  <a:pt x="204" y="62"/>
                </a:lnTo>
                <a:lnTo>
                  <a:pt x="204" y="55"/>
                </a:lnTo>
                <a:lnTo>
                  <a:pt x="204" y="48"/>
                </a:lnTo>
                <a:lnTo>
                  <a:pt x="204" y="55"/>
                </a:lnTo>
                <a:lnTo>
                  <a:pt x="204" y="62"/>
                </a:lnTo>
                <a:lnTo>
                  <a:pt x="204" y="68"/>
                </a:lnTo>
                <a:lnTo>
                  <a:pt x="204" y="82"/>
                </a:lnTo>
                <a:lnTo>
                  <a:pt x="204" y="95"/>
                </a:lnTo>
                <a:lnTo>
                  <a:pt x="204" y="102"/>
                </a:lnTo>
                <a:lnTo>
                  <a:pt x="204" y="89"/>
                </a:lnTo>
                <a:lnTo>
                  <a:pt x="204" y="75"/>
                </a:lnTo>
                <a:lnTo>
                  <a:pt x="204" y="55"/>
                </a:lnTo>
                <a:lnTo>
                  <a:pt x="204" y="34"/>
                </a:lnTo>
                <a:lnTo>
                  <a:pt x="204" y="28"/>
                </a:lnTo>
                <a:lnTo>
                  <a:pt x="204" y="34"/>
                </a:lnTo>
                <a:lnTo>
                  <a:pt x="204" y="48"/>
                </a:lnTo>
                <a:lnTo>
                  <a:pt x="204" y="75"/>
                </a:lnTo>
                <a:lnTo>
                  <a:pt x="210" y="109"/>
                </a:lnTo>
                <a:lnTo>
                  <a:pt x="210" y="129"/>
                </a:lnTo>
                <a:lnTo>
                  <a:pt x="210" y="136"/>
                </a:lnTo>
                <a:lnTo>
                  <a:pt x="210" y="123"/>
                </a:lnTo>
                <a:lnTo>
                  <a:pt x="210" y="95"/>
                </a:lnTo>
                <a:lnTo>
                  <a:pt x="210" y="68"/>
                </a:lnTo>
                <a:lnTo>
                  <a:pt x="210" y="41"/>
                </a:lnTo>
                <a:lnTo>
                  <a:pt x="210" y="21"/>
                </a:lnTo>
                <a:lnTo>
                  <a:pt x="210" y="0"/>
                </a:lnTo>
                <a:lnTo>
                  <a:pt x="210" y="14"/>
                </a:lnTo>
                <a:lnTo>
                  <a:pt x="210" y="41"/>
                </a:lnTo>
                <a:lnTo>
                  <a:pt x="210" y="75"/>
                </a:lnTo>
                <a:lnTo>
                  <a:pt x="210" y="95"/>
                </a:lnTo>
                <a:lnTo>
                  <a:pt x="210" y="109"/>
                </a:lnTo>
                <a:lnTo>
                  <a:pt x="210" y="123"/>
                </a:lnTo>
                <a:lnTo>
                  <a:pt x="210" y="136"/>
                </a:lnTo>
                <a:lnTo>
                  <a:pt x="210" y="150"/>
                </a:lnTo>
                <a:lnTo>
                  <a:pt x="210" y="143"/>
                </a:lnTo>
                <a:lnTo>
                  <a:pt x="210" y="123"/>
                </a:lnTo>
                <a:lnTo>
                  <a:pt x="210" y="109"/>
                </a:lnTo>
                <a:lnTo>
                  <a:pt x="210" y="95"/>
                </a:lnTo>
                <a:lnTo>
                  <a:pt x="210" y="75"/>
                </a:lnTo>
                <a:lnTo>
                  <a:pt x="210" y="55"/>
                </a:lnTo>
                <a:lnTo>
                  <a:pt x="210" y="34"/>
                </a:lnTo>
                <a:lnTo>
                  <a:pt x="210" y="21"/>
                </a:lnTo>
                <a:lnTo>
                  <a:pt x="210" y="14"/>
                </a:lnTo>
                <a:lnTo>
                  <a:pt x="210" y="28"/>
                </a:lnTo>
                <a:lnTo>
                  <a:pt x="210" y="34"/>
                </a:lnTo>
                <a:lnTo>
                  <a:pt x="210" y="48"/>
                </a:lnTo>
                <a:lnTo>
                  <a:pt x="210" y="62"/>
                </a:lnTo>
                <a:lnTo>
                  <a:pt x="210" y="68"/>
                </a:lnTo>
                <a:lnTo>
                  <a:pt x="210" y="62"/>
                </a:lnTo>
                <a:lnTo>
                  <a:pt x="210" y="55"/>
                </a:lnTo>
                <a:lnTo>
                  <a:pt x="210" y="48"/>
                </a:lnTo>
                <a:lnTo>
                  <a:pt x="210" y="41"/>
                </a:lnTo>
                <a:lnTo>
                  <a:pt x="210" y="48"/>
                </a:lnTo>
                <a:lnTo>
                  <a:pt x="210" y="62"/>
                </a:lnTo>
                <a:lnTo>
                  <a:pt x="210" y="82"/>
                </a:lnTo>
                <a:lnTo>
                  <a:pt x="210" y="109"/>
                </a:lnTo>
                <a:lnTo>
                  <a:pt x="210" y="129"/>
                </a:lnTo>
                <a:lnTo>
                  <a:pt x="210" y="123"/>
                </a:lnTo>
                <a:lnTo>
                  <a:pt x="210" y="95"/>
                </a:lnTo>
                <a:lnTo>
                  <a:pt x="210" y="62"/>
                </a:lnTo>
                <a:lnTo>
                  <a:pt x="210" y="34"/>
                </a:lnTo>
                <a:lnTo>
                  <a:pt x="217" y="28"/>
                </a:lnTo>
                <a:lnTo>
                  <a:pt x="217" y="34"/>
                </a:lnTo>
                <a:lnTo>
                  <a:pt x="217" y="48"/>
                </a:lnTo>
                <a:lnTo>
                  <a:pt x="217" y="55"/>
                </a:lnTo>
                <a:lnTo>
                  <a:pt x="217" y="62"/>
                </a:lnTo>
                <a:lnTo>
                  <a:pt x="217" y="75"/>
                </a:lnTo>
                <a:lnTo>
                  <a:pt x="217" y="89"/>
                </a:lnTo>
                <a:lnTo>
                  <a:pt x="217" y="95"/>
                </a:lnTo>
                <a:lnTo>
                  <a:pt x="217" y="89"/>
                </a:lnTo>
                <a:lnTo>
                  <a:pt x="217" y="82"/>
                </a:lnTo>
                <a:lnTo>
                  <a:pt x="217" y="89"/>
                </a:lnTo>
                <a:lnTo>
                  <a:pt x="217" y="95"/>
                </a:lnTo>
                <a:lnTo>
                  <a:pt x="217" y="102"/>
                </a:lnTo>
                <a:lnTo>
                  <a:pt x="217" y="109"/>
                </a:lnTo>
                <a:lnTo>
                  <a:pt x="217" y="102"/>
                </a:lnTo>
                <a:lnTo>
                  <a:pt x="217" y="89"/>
                </a:lnTo>
                <a:lnTo>
                  <a:pt x="217" y="75"/>
                </a:lnTo>
                <a:lnTo>
                  <a:pt x="217" y="55"/>
                </a:lnTo>
                <a:lnTo>
                  <a:pt x="217" y="34"/>
                </a:lnTo>
                <a:lnTo>
                  <a:pt x="217" y="28"/>
                </a:lnTo>
                <a:lnTo>
                  <a:pt x="217" y="21"/>
                </a:lnTo>
                <a:lnTo>
                  <a:pt x="217" y="34"/>
                </a:lnTo>
                <a:lnTo>
                  <a:pt x="217" y="55"/>
                </a:lnTo>
                <a:lnTo>
                  <a:pt x="217" y="75"/>
                </a:lnTo>
                <a:lnTo>
                  <a:pt x="217" y="82"/>
                </a:lnTo>
                <a:lnTo>
                  <a:pt x="217" y="75"/>
                </a:lnTo>
                <a:lnTo>
                  <a:pt x="217" y="68"/>
                </a:lnTo>
                <a:lnTo>
                  <a:pt x="217" y="62"/>
                </a:lnTo>
                <a:lnTo>
                  <a:pt x="217" y="68"/>
                </a:lnTo>
                <a:lnTo>
                  <a:pt x="217" y="82"/>
                </a:lnTo>
                <a:lnTo>
                  <a:pt x="217" y="95"/>
                </a:lnTo>
                <a:lnTo>
                  <a:pt x="217" y="102"/>
                </a:lnTo>
                <a:lnTo>
                  <a:pt x="217" y="109"/>
                </a:lnTo>
                <a:lnTo>
                  <a:pt x="217" y="102"/>
                </a:lnTo>
                <a:lnTo>
                  <a:pt x="217" y="89"/>
                </a:lnTo>
                <a:lnTo>
                  <a:pt x="217" y="75"/>
                </a:lnTo>
                <a:lnTo>
                  <a:pt x="217" y="55"/>
                </a:lnTo>
                <a:lnTo>
                  <a:pt x="217" y="34"/>
                </a:lnTo>
                <a:lnTo>
                  <a:pt x="217" y="28"/>
                </a:lnTo>
                <a:lnTo>
                  <a:pt x="217" y="34"/>
                </a:lnTo>
                <a:lnTo>
                  <a:pt x="217" y="41"/>
                </a:lnTo>
                <a:lnTo>
                  <a:pt x="217" y="48"/>
                </a:lnTo>
                <a:lnTo>
                  <a:pt x="217" y="62"/>
                </a:lnTo>
                <a:lnTo>
                  <a:pt x="217" y="68"/>
                </a:lnTo>
                <a:lnTo>
                  <a:pt x="224" y="75"/>
                </a:lnTo>
                <a:lnTo>
                  <a:pt x="224" y="68"/>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4" name="Freeform 78"/>
          <p:cNvSpPr>
            <a:spLocks/>
          </p:cNvSpPr>
          <p:nvPr/>
        </p:nvSpPr>
        <p:spPr bwMode="auto">
          <a:xfrm>
            <a:off x="1089025" y="3163888"/>
            <a:ext cx="519113" cy="481013"/>
          </a:xfrm>
          <a:custGeom>
            <a:avLst/>
            <a:gdLst>
              <a:gd name="T0" fmla="*/ 0 w 184"/>
              <a:gd name="T1" fmla="*/ 136 h 245"/>
              <a:gd name="T2" fmla="*/ 0 w 184"/>
              <a:gd name="T3" fmla="*/ 150 h 245"/>
              <a:gd name="T4" fmla="*/ 7 w 184"/>
              <a:gd name="T5" fmla="*/ 150 h 245"/>
              <a:gd name="T6" fmla="*/ 7 w 184"/>
              <a:gd name="T7" fmla="*/ 150 h 245"/>
              <a:gd name="T8" fmla="*/ 14 w 184"/>
              <a:gd name="T9" fmla="*/ 136 h 245"/>
              <a:gd name="T10" fmla="*/ 14 w 184"/>
              <a:gd name="T11" fmla="*/ 109 h 245"/>
              <a:gd name="T12" fmla="*/ 20 w 184"/>
              <a:gd name="T13" fmla="*/ 143 h 245"/>
              <a:gd name="T14" fmla="*/ 20 w 184"/>
              <a:gd name="T15" fmla="*/ 156 h 245"/>
              <a:gd name="T16" fmla="*/ 27 w 184"/>
              <a:gd name="T17" fmla="*/ 102 h 245"/>
              <a:gd name="T18" fmla="*/ 27 w 184"/>
              <a:gd name="T19" fmla="*/ 143 h 245"/>
              <a:gd name="T20" fmla="*/ 34 w 184"/>
              <a:gd name="T21" fmla="*/ 170 h 245"/>
              <a:gd name="T22" fmla="*/ 34 w 184"/>
              <a:gd name="T23" fmla="*/ 116 h 245"/>
              <a:gd name="T24" fmla="*/ 41 w 184"/>
              <a:gd name="T25" fmla="*/ 123 h 245"/>
              <a:gd name="T26" fmla="*/ 41 w 184"/>
              <a:gd name="T27" fmla="*/ 163 h 245"/>
              <a:gd name="T28" fmla="*/ 48 w 184"/>
              <a:gd name="T29" fmla="*/ 55 h 245"/>
              <a:gd name="T30" fmla="*/ 48 w 184"/>
              <a:gd name="T31" fmla="*/ 123 h 245"/>
              <a:gd name="T32" fmla="*/ 48 w 184"/>
              <a:gd name="T33" fmla="*/ 123 h 245"/>
              <a:gd name="T34" fmla="*/ 54 w 184"/>
              <a:gd name="T35" fmla="*/ 163 h 245"/>
              <a:gd name="T36" fmla="*/ 54 w 184"/>
              <a:gd name="T37" fmla="*/ 116 h 245"/>
              <a:gd name="T38" fmla="*/ 61 w 184"/>
              <a:gd name="T39" fmla="*/ 116 h 245"/>
              <a:gd name="T40" fmla="*/ 61 w 184"/>
              <a:gd name="T41" fmla="*/ 116 h 245"/>
              <a:gd name="T42" fmla="*/ 68 w 184"/>
              <a:gd name="T43" fmla="*/ 129 h 245"/>
              <a:gd name="T44" fmla="*/ 68 w 184"/>
              <a:gd name="T45" fmla="*/ 150 h 245"/>
              <a:gd name="T46" fmla="*/ 75 w 184"/>
              <a:gd name="T47" fmla="*/ 129 h 245"/>
              <a:gd name="T48" fmla="*/ 75 w 184"/>
              <a:gd name="T49" fmla="*/ 82 h 245"/>
              <a:gd name="T50" fmla="*/ 75 w 184"/>
              <a:gd name="T51" fmla="*/ 102 h 245"/>
              <a:gd name="T52" fmla="*/ 82 w 184"/>
              <a:gd name="T53" fmla="*/ 156 h 245"/>
              <a:gd name="T54" fmla="*/ 82 w 184"/>
              <a:gd name="T55" fmla="*/ 163 h 245"/>
              <a:gd name="T56" fmla="*/ 88 w 184"/>
              <a:gd name="T57" fmla="*/ 102 h 245"/>
              <a:gd name="T58" fmla="*/ 88 w 184"/>
              <a:gd name="T59" fmla="*/ 116 h 245"/>
              <a:gd name="T60" fmla="*/ 95 w 184"/>
              <a:gd name="T61" fmla="*/ 150 h 245"/>
              <a:gd name="T62" fmla="*/ 95 w 184"/>
              <a:gd name="T63" fmla="*/ 156 h 245"/>
              <a:gd name="T64" fmla="*/ 102 w 184"/>
              <a:gd name="T65" fmla="*/ 143 h 245"/>
              <a:gd name="T66" fmla="*/ 102 w 184"/>
              <a:gd name="T67" fmla="*/ 163 h 245"/>
              <a:gd name="T68" fmla="*/ 102 w 184"/>
              <a:gd name="T69" fmla="*/ 116 h 245"/>
              <a:gd name="T70" fmla="*/ 109 w 184"/>
              <a:gd name="T71" fmla="*/ 109 h 245"/>
              <a:gd name="T72" fmla="*/ 109 w 184"/>
              <a:gd name="T73" fmla="*/ 109 h 245"/>
              <a:gd name="T74" fmla="*/ 116 w 184"/>
              <a:gd name="T75" fmla="*/ 170 h 245"/>
              <a:gd name="T76" fmla="*/ 116 w 184"/>
              <a:gd name="T77" fmla="*/ 136 h 245"/>
              <a:gd name="T78" fmla="*/ 122 w 184"/>
              <a:gd name="T79" fmla="*/ 150 h 245"/>
              <a:gd name="T80" fmla="*/ 122 w 184"/>
              <a:gd name="T81" fmla="*/ 129 h 245"/>
              <a:gd name="T82" fmla="*/ 129 w 184"/>
              <a:gd name="T83" fmla="*/ 102 h 245"/>
              <a:gd name="T84" fmla="*/ 129 w 184"/>
              <a:gd name="T85" fmla="*/ 116 h 245"/>
              <a:gd name="T86" fmla="*/ 136 w 184"/>
              <a:gd name="T87" fmla="*/ 109 h 245"/>
              <a:gd name="T88" fmla="*/ 136 w 184"/>
              <a:gd name="T89" fmla="*/ 156 h 245"/>
              <a:gd name="T90" fmla="*/ 143 w 184"/>
              <a:gd name="T91" fmla="*/ 109 h 245"/>
              <a:gd name="T92" fmla="*/ 143 w 184"/>
              <a:gd name="T93" fmla="*/ 136 h 245"/>
              <a:gd name="T94" fmla="*/ 150 w 184"/>
              <a:gd name="T95" fmla="*/ 163 h 245"/>
              <a:gd name="T96" fmla="*/ 150 w 184"/>
              <a:gd name="T97" fmla="*/ 82 h 245"/>
              <a:gd name="T98" fmla="*/ 156 w 184"/>
              <a:gd name="T99" fmla="*/ 123 h 245"/>
              <a:gd name="T100" fmla="*/ 156 w 184"/>
              <a:gd name="T101" fmla="*/ 123 h 245"/>
              <a:gd name="T102" fmla="*/ 163 w 184"/>
              <a:gd name="T103" fmla="*/ 136 h 245"/>
              <a:gd name="T104" fmla="*/ 163 w 184"/>
              <a:gd name="T105" fmla="*/ 95 h 245"/>
              <a:gd name="T106" fmla="*/ 170 w 184"/>
              <a:gd name="T107" fmla="*/ 116 h 245"/>
              <a:gd name="T108" fmla="*/ 170 w 184"/>
              <a:gd name="T109" fmla="*/ 163 h 245"/>
              <a:gd name="T110" fmla="*/ 170 w 184"/>
              <a:gd name="T111" fmla="*/ 150 h 245"/>
              <a:gd name="T112" fmla="*/ 177 w 184"/>
              <a:gd name="T113" fmla="*/ 163 h 245"/>
              <a:gd name="T114" fmla="*/ 177 w 184"/>
              <a:gd name="T115" fmla="*/ 116 h 245"/>
              <a:gd name="T116" fmla="*/ 184 w 184"/>
              <a:gd name="T117" fmla="*/ 116 h 245"/>
              <a:gd name="T118" fmla="*/ 184 w 184"/>
              <a:gd name="T119" fmla="*/ 11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245">
                <a:moveTo>
                  <a:pt x="0" y="129"/>
                </a:moveTo>
                <a:lnTo>
                  <a:pt x="0" y="123"/>
                </a:lnTo>
                <a:lnTo>
                  <a:pt x="0" y="116"/>
                </a:lnTo>
                <a:lnTo>
                  <a:pt x="0" y="129"/>
                </a:lnTo>
                <a:lnTo>
                  <a:pt x="0" y="150"/>
                </a:lnTo>
                <a:lnTo>
                  <a:pt x="0" y="170"/>
                </a:lnTo>
                <a:lnTo>
                  <a:pt x="0" y="156"/>
                </a:lnTo>
                <a:lnTo>
                  <a:pt x="0" y="129"/>
                </a:lnTo>
                <a:lnTo>
                  <a:pt x="0" y="109"/>
                </a:lnTo>
                <a:lnTo>
                  <a:pt x="0" y="95"/>
                </a:lnTo>
                <a:lnTo>
                  <a:pt x="0" y="102"/>
                </a:lnTo>
                <a:lnTo>
                  <a:pt x="0" y="109"/>
                </a:lnTo>
                <a:lnTo>
                  <a:pt x="0" y="123"/>
                </a:lnTo>
                <a:lnTo>
                  <a:pt x="0" y="129"/>
                </a:lnTo>
                <a:lnTo>
                  <a:pt x="0" y="136"/>
                </a:lnTo>
                <a:lnTo>
                  <a:pt x="0" y="143"/>
                </a:lnTo>
                <a:lnTo>
                  <a:pt x="0" y="136"/>
                </a:lnTo>
                <a:lnTo>
                  <a:pt x="0" y="129"/>
                </a:lnTo>
                <a:lnTo>
                  <a:pt x="0" y="116"/>
                </a:lnTo>
                <a:lnTo>
                  <a:pt x="0" y="123"/>
                </a:lnTo>
                <a:lnTo>
                  <a:pt x="0" y="143"/>
                </a:lnTo>
                <a:lnTo>
                  <a:pt x="0" y="156"/>
                </a:lnTo>
                <a:lnTo>
                  <a:pt x="0" y="150"/>
                </a:lnTo>
                <a:lnTo>
                  <a:pt x="0" y="129"/>
                </a:lnTo>
                <a:lnTo>
                  <a:pt x="0" y="116"/>
                </a:lnTo>
                <a:lnTo>
                  <a:pt x="0" y="102"/>
                </a:lnTo>
                <a:lnTo>
                  <a:pt x="0" y="95"/>
                </a:lnTo>
                <a:lnTo>
                  <a:pt x="0" y="102"/>
                </a:lnTo>
                <a:lnTo>
                  <a:pt x="0" y="109"/>
                </a:lnTo>
                <a:lnTo>
                  <a:pt x="0" y="116"/>
                </a:lnTo>
                <a:lnTo>
                  <a:pt x="0" y="129"/>
                </a:lnTo>
                <a:lnTo>
                  <a:pt x="0" y="136"/>
                </a:lnTo>
                <a:lnTo>
                  <a:pt x="0" y="143"/>
                </a:lnTo>
                <a:lnTo>
                  <a:pt x="0" y="150"/>
                </a:lnTo>
                <a:lnTo>
                  <a:pt x="0" y="156"/>
                </a:lnTo>
                <a:lnTo>
                  <a:pt x="0" y="163"/>
                </a:lnTo>
                <a:lnTo>
                  <a:pt x="0" y="156"/>
                </a:lnTo>
                <a:lnTo>
                  <a:pt x="0" y="143"/>
                </a:lnTo>
                <a:lnTo>
                  <a:pt x="0" y="123"/>
                </a:lnTo>
                <a:lnTo>
                  <a:pt x="0" y="102"/>
                </a:lnTo>
                <a:lnTo>
                  <a:pt x="0" y="109"/>
                </a:lnTo>
                <a:lnTo>
                  <a:pt x="0" y="116"/>
                </a:lnTo>
                <a:lnTo>
                  <a:pt x="7" y="123"/>
                </a:lnTo>
                <a:lnTo>
                  <a:pt x="7" y="129"/>
                </a:lnTo>
                <a:lnTo>
                  <a:pt x="7" y="143"/>
                </a:lnTo>
                <a:lnTo>
                  <a:pt x="7" y="163"/>
                </a:lnTo>
                <a:lnTo>
                  <a:pt x="7" y="177"/>
                </a:lnTo>
                <a:lnTo>
                  <a:pt x="7" y="190"/>
                </a:lnTo>
                <a:lnTo>
                  <a:pt x="7" y="184"/>
                </a:lnTo>
                <a:lnTo>
                  <a:pt x="7" y="170"/>
                </a:lnTo>
                <a:lnTo>
                  <a:pt x="7" y="150"/>
                </a:lnTo>
                <a:lnTo>
                  <a:pt x="7" y="129"/>
                </a:lnTo>
                <a:lnTo>
                  <a:pt x="7" y="116"/>
                </a:lnTo>
                <a:lnTo>
                  <a:pt x="7" y="102"/>
                </a:lnTo>
                <a:lnTo>
                  <a:pt x="7" y="95"/>
                </a:lnTo>
                <a:lnTo>
                  <a:pt x="7" y="102"/>
                </a:lnTo>
                <a:lnTo>
                  <a:pt x="7" y="116"/>
                </a:lnTo>
                <a:lnTo>
                  <a:pt x="7" y="129"/>
                </a:lnTo>
                <a:lnTo>
                  <a:pt x="7" y="136"/>
                </a:lnTo>
                <a:lnTo>
                  <a:pt x="7" y="143"/>
                </a:lnTo>
                <a:lnTo>
                  <a:pt x="7" y="136"/>
                </a:lnTo>
                <a:lnTo>
                  <a:pt x="7" y="129"/>
                </a:lnTo>
                <a:lnTo>
                  <a:pt x="7" y="123"/>
                </a:lnTo>
                <a:lnTo>
                  <a:pt x="7" y="129"/>
                </a:lnTo>
                <a:lnTo>
                  <a:pt x="7" y="136"/>
                </a:lnTo>
                <a:lnTo>
                  <a:pt x="7" y="150"/>
                </a:lnTo>
                <a:lnTo>
                  <a:pt x="7" y="156"/>
                </a:lnTo>
                <a:lnTo>
                  <a:pt x="7" y="150"/>
                </a:lnTo>
                <a:lnTo>
                  <a:pt x="7" y="143"/>
                </a:lnTo>
                <a:lnTo>
                  <a:pt x="7" y="129"/>
                </a:lnTo>
                <a:lnTo>
                  <a:pt x="7" y="123"/>
                </a:lnTo>
                <a:lnTo>
                  <a:pt x="7" y="136"/>
                </a:lnTo>
                <a:lnTo>
                  <a:pt x="7" y="150"/>
                </a:lnTo>
                <a:lnTo>
                  <a:pt x="7" y="156"/>
                </a:lnTo>
                <a:lnTo>
                  <a:pt x="7" y="150"/>
                </a:lnTo>
                <a:lnTo>
                  <a:pt x="7" y="136"/>
                </a:lnTo>
                <a:lnTo>
                  <a:pt x="7" y="123"/>
                </a:lnTo>
                <a:lnTo>
                  <a:pt x="7" y="129"/>
                </a:lnTo>
                <a:lnTo>
                  <a:pt x="14" y="123"/>
                </a:lnTo>
                <a:lnTo>
                  <a:pt x="14" y="116"/>
                </a:lnTo>
                <a:lnTo>
                  <a:pt x="14" y="109"/>
                </a:lnTo>
                <a:lnTo>
                  <a:pt x="14" y="116"/>
                </a:lnTo>
                <a:lnTo>
                  <a:pt x="14" y="123"/>
                </a:lnTo>
                <a:lnTo>
                  <a:pt x="14" y="129"/>
                </a:lnTo>
                <a:lnTo>
                  <a:pt x="14" y="136"/>
                </a:lnTo>
                <a:lnTo>
                  <a:pt x="14" y="143"/>
                </a:lnTo>
                <a:lnTo>
                  <a:pt x="14" y="150"/>
                </a:lnTo>
                <a:lnTo>
                  <a:pt x="14" y="156"/>
                </a:lnTo>
                <a:lnTo>
                  <a:pt x="14" y="163"/>
                </a:lnTo>
                <a:lnTo>
                  <a:pt x="14" y="170"/>
                </a:lnTo>
                <a:lnTo>
                  <a:pt x="14" y="163"/>
                </a:lnTo>
                <a:lnTo>
                  <a:pt x="14" y="156"/>
                </a:lnTo>
                <a:lnTo>
                  <a:pt x="14" y="143"/>
                </a:lnTo>
                <a:lnTo>
                  <a:pt x="14" y="136"/>
                </a:lnTo>
                <a:lnTo>
                  <a:pt x="14" y="129"/>
                </a:lnTo>
                <a:lnTo>
                  <a:pt x="14" y="123"/>
                </a:lnTo>
                <a:lnTo>
                  <a:pt x="14" y="109"/>
                </a:lnTo>
                <a:lnTo>
                  <a:pt x="14" y="102"/>
                </a:lnTo>
                <a:lnTo>
                  <a:pt x="14" y="95"/>
                </a:lnTo>
                <a:lnTo>
                  <a:pt x="14" y="89"/>
                </a:lnTo>
                <a:lnTo>
                  <a:pt x="14" y="95"/>
                </a:lnTo>
                <a:lnTo>
                  <a:pt x="14" y="109"/>
                </a:lnTo>
                <a:lnTo>
                  <a:pt x="14" y="116"/>
                </a:lnTo>
                <a:lnTo>
                  <a:pt x="14" y="123"/>
                </a:lnTo>
                <a:lnTo>
                  <a:pt x="14" y="129"/>
                </a:lnTo>
                <a:lnTo>
                  <a:pt x="14" y="143"/>
                </a:lnTo>
                <a:lnTo>
                  <a:pt x="14" y="136"/>
                </a:lnTo>
                <a:lnTo>
                  <a:pt x="14" y="123"/>
                </a:lnTo>
                <a:lnTo>
                  <a:pt x="14" y="129"/>
                </a:lnTo>
                <a:lnTo>
                  <a:pt x="20" y="136"/>
                </a:lnTo>
                <a:lnTo>
                  <a:pt x="20" y="129"/>
                </a:lnTo>
                <a:lnTo>
                  <a:pt x="20" y="123"/>
                </a:lnTo>
                <a:lnTo>
                  <a:pt x="20" y="129"/>
                </a:lnTo>
                <a:lnTo>
                  <a:pt x="20" y="136"/>
                </a:lnTo>
                <a:lnTo>
                  <a:pt x="20" y="129"/>
                </a:lnTo>
                <a:lnTo>
                  <a:pt x="20" y="136"/>
                </a:lnTo>
                <a:lnTo>
                  <a:pt x="20" y="143"/>
                </a:lnTo>
                <a:lnTo>
                  <a:pt x="20" y="150"/>
                </a:lnTo>
                <a:lnTo>
                  <a:pt x="20" y="143"/>
                </a:lnTo>
                <a:lnTo>
                  <a:pt x="20" y="136"/>
                </a:lnTo>
                <a:lnTo>
                  <a:pt x="20" y="129"/>
                </a:lnTo>
                <a:lnTo>
                  <a:pt x="20" y="123"/>
                </a:lnTo>
                <a:lnTo>
                  <a:pt x="20" y="116"/>
                </a:lnTo>
                <a:lnTo>
                  <a:pt x="20" y="109"/>
                </a:lnTo>
                <a:lnTo>
                  <a:pt x="20" y="95"/>
                </a:lnTo>
                <a:lnTo>
                  <a:pt x="20" y="102"/>
                </a:lnTo>
                <a:lnTo>
                  <a:pt x="20" y="109"/>
                </a:lnTo>
                <a:lnTo>
                  <a:pt x="20" y="116"/>
                </a:lnTo>
                <a:lnTo>
                  <a:pt x="20" y="123"/>
                </a:lnTo>
                <a:lnTo>
                  <a:pt x="20" y="143"/>
                </a:lnTo>
                <a:lnTo>
                  <a:pt x="20" y="170"/>
                </a:lnTo>
                <a:lnTo>
                  <a:pt x="20" y="190"/>
                </a:lnTo>
                <a:lnTo>
                  <a:pt x="20" y="197"/>
                </a:lnTo>
                <a:lnTo>
                  <a:pt x="20" y="184"/>
                </a:lnTo>
                <a:lnTo>
                  <a:pt x="20" y="177"/>
                </a:lnTo>
                <a:lnTo>
                  <a:pt x="20" y="156"/>
                </a:lnTo>
                <a:lnTo>
                  <a:pt x="20" y="136"/>
                </a:lnTo>
                <a:lnTo>
                  <a:pt x="20" y="116"/>
                </a:lnTo>
                <a:lnTo>
                  <a:pt x="20" y="102"/>
                </a:lnTo>
                <a:lnTo>
                  <a:pt x="20" y="95"/>
                </a:lnTo>
                <a:lnTo>
                  <a:pt x="27" y="102"/>
                </a:lnTo>
                <a:lnTo>
                  <a:pt x="27" y="116"/>
                </a:lnTo>
                <a:lnTo>
                  <a:pt x="27" y="123"/>
                </a:lnTo>
                <a:lnTo>
                  <a:pt x="27" y="116"/>
                </a:lnTo>
                <a:lnTo>
                  <a:pt x="27" y="109"/>
                </a:lnTo>
                <a:lnTo>
                  <a:pt x="27" y="116"/>
                </a:lnTo>
                <a:lnTo>
                  <a:pt x="27" y="129"/>
                </a:lnTo>
                <a:lnTo>
                  <a:pt x="27" y="150"/>
                </a:lnTo>
                <a:lnTo>
                  <a:pt x="27" y="170"/>
                </a:lnTo>
                <a:lnTo>
                  <a:pt x="27" y="177"/>
                </a:lnTo>
                <a:lnTo>
                  <a:pt x="27" y="156"/>
                </a:lnTo>
                <a:lnTo>
                  <a:pt x="27" y="136"/>
                </a:lnTo>
                <a:lnTo>
                  <a:pt x="27" y="102"/>
                </a:lnTo>
                <a:lnTo>
                  <a:pt x="27" y="82"/>
                </a:lnTo>
                <a:lnTo>
                  <a:pt x="27" y="75"/>
                </a:lnTo>
                <a:lnTo>
                  <a:pt x="27" y="82"/>
                </a:lnTo>
                <a:lnTo>
                  <a:pt x="27" y="95"/>
                </a:lnTo>
                <a:lnTo>
                  <a:pt x="27" y="116"/>
                </a:lnTo>
                <a:lnTo>
                  <a:pt x="27" y="123"/>
                </a:lnTo>
                <a:lnTo>
                  <a:pt x="27" y="129"/>
                </a:lnTo>
                <a:lnTo>
                  <a:pt x="27" y="123"/>
                </a:lnTo>
                <a:lnTo>
                  <a:pt x="27" y="129"/>
                </a:lnTo>
                <a:lnTo>
                  <a:pt x="27" y="143"/>
                </a:lnTo>
                <a:lnTo>
                  <a:pt x="27" y="156"/>
                </a:lnTo>
                <a:lnTo>
                  <a:pt x="27" y="170"/>
                </a:lnTo>
                <a:lnTo>
                  <a:pt x="27" y="177"/>
                </a:lnTo>
                <a:lnTo>
                  <a:pt x="27" y="170"/>
                </a:lnTo>
                <a:lnTo>
                  <a:pt x="27" y="163"/>
                </a:lnTo>
                <a:lnTo>
                  <a:pt x="27" y="156"/>
                </a:lnTo>
                <a:lnTo>
                  <a:pt x="27" y="143"/>
                </a:lnTo>
                <a:lnTo>
                  <a:pt x="27" y="129"/>
                </a:lnTo>
                <a:lnTo>
                  <a:pt x="27" y="123"/>
                </a:lnTo>
                <a:lnTo>
                  <a:pt x="27" y="116"/>
                </a:lnTo>
                <a:lnTo>
                  <a:pt x="27" y="109"/>
                </a:lnTo>
                <a:lnTo>
                  <a:pt x="27" y="123"/>
                </a:lnTo>
                <a:lnTo>
                  <a:pt x="27" y="136"/>
                </a:lnTo>
                <a:lnTo>
                  <a:pt x="27" y="129"/>
                </a:lnTo>
                <a:lnTo>
                  <a:pt x="27" y="116"/>
                </a:lnTo>
                <a:lnTo>
                  <a:pt x="27" y="102"/>
                </a:lnTo>
                <a:lnTo>
                  <a:pt x="27" y="89"/>
                </a:lnTo>
                <a:lnTo>
                  <a:pt x="27" y="102"/>
                </a:lnTo>
                <a:lnTo>
                  <a:pt x="27" y="123"/>
                </a:lnTo>
                <a:lnTo>
                  <a:pt x="27" y="136"/>
                </a:lnTo>
                <a:lnTo>
                  <a:pt x="34" y="150"/>
                </a:lnTo>
                <a:lnTo>
                  <a:pt x="34" y="156"/>
                </a:lnTo>
                <a:lnTo>
                  <a:pt x="34" y="163"/>
                </a:lnTo>
                <a:lnTo>
                  <a:pt x="34" y="170"/>
                </a:lnTo>
                <a:lnTo>
                  <a:pt x="34" y="163"/>
                </a:lnTo>
                <a:lnTo>
                  <a:pt x="34" y="143"/>
                </a:lnTo>
                <a:lnTo>
                  <a:pt x="34" y="123"/>
                </a:lnTo>
                <a:lnTo>
                  <a:pt x="34" y="116"/>
                </a:lnTo>
                <a:lnTo>
                  <a:pt x="34" y="123"/>
                </a:lnTo>
                <a:lnTo>
                  <a:pt x="34" y="129"/>
                </a:lnTo>
                <a:lnTo>
                  <a:pt x="34" y="136"/>
                </a:lnTo>
                <a:lnTo>
                  <a:pt x="34" y="143"/>
                </a:lnTo>
                <a:lnTo>
                  <a:pt x="34" y="136"/>
                </a:lnTo>
                <a:lnTo>
                  <a:pt x="34" y="123"/>
                </a:lnTo>
                <a:lnTo>
                  <a:pt x="34" y="116"/>
                </a:lnTo>
                <a:lnTo>
                  <a:pt x="34" y="123"/>
                </a:lnTo>
                <a:lnTo>
                  <a:pt x="34" y="129"/>
                </a:lnTo>
                <a:lnTo>
                  <a:pt x="34" y="123"/>
                </a:lnTo>
                <a:lnTo>
                  <a:pt x="34" y="116"/>
                </a:lnTo>
                <a:lnTo>
                  <a:pt x="34" y="109"/>
                </a:lnTo>
                <a:lnTo>
                  <a:pt x="34" y="116"/>
                </a:lnTo>
                <a:lnTo>
                  <a:pt x="34" y="123"/>
                </a:lnTo>
                <a:lnTo>
                  <a:pt x="34" y="129"/>
                </a:lnTo>
                <a:lnTo>
                  <a:pt x="34" y="150"/>
                </a:lnTo>
                <a:lnTo>
                  <a:pt x="34" y="170"/>
                </a:lnTo>
                <a:lnTo>
                  <a:pt x="34" y="197"/>
                </a:lnTo>
                <a:lnTo>
                  <a:pt x="34" y="204"/>
                </a:lnTo>
                <a:lnTo>
                  <a:pt x="34" y="190"/>
                </a:lnTo>
                <a:lnTo>
                  <a:pt x="34" y="156"/>
                </a:lnTo>
                <a:lnTo>
                  <a:pt x="34" y="123"/>
                </a:lnTo>
                <a:lnTo>
                  <a:pt x="34" y="95"/>
                </a:lnTo>
                <a:lnTo>
                  <a:pt x="34" y="89"/>
                </a:lnTo>
                <a:lnTo>
                  <a:pt x="34" y="82"/>
                </a:lnTo>
                <a:lnTo>
                  <a:pt x="41" y="89"/>
                </a:lnTo>
                <a:lnTo>
                  <a:pt x="41" y="102"/>
                </a:lnTo>
                <a:lnTo>
                  <a:pt x="41" y="109"/>
                </a:lnTo>
                <a:lnTo>
                  <a:pt x="41" y="116"/>
                </a:lnTo>
                <a:lnTo>
                  <a:pt x="41" y="123"/>
                </a:lnTo>
                <a:lnTo>
                  <a:pt x="41" y="129"/>
                </a:lnTo>
                <a:lnTo>
                  <a:pt x="41" y="136"/>
                </a:lnTo>
                <a:lnTo>
                  <a:pt x="41" y="150"/>
                </a:lnTo>
                <a:lnTo>
                  <a:pt x="41" y="163"/>
                </a:lnTo>
                <a:lnTo>
                  <a:pt x="41" y="170"/>
                </a:lnTo>
                <a:lnTo>
                  <a:pt x="41" y="163"/>
                </a:lnTo>
                <a:lnTo>
                  <a:pt x="41" y="156"/>
                </a:lnTo>
                <a:lnTo>
                  <a:pt x="41" y="143"/>
                </a:lnTo>
                <a:lnTo>
                  <a:pt x="41" y="129"/>
                </a:lnTo>
                <a:lnTo>
                  <a:pt x="41" y="123"/>
                </a:lnTo>
                <a:lnTo>
                  <a:pt x="41" y="116"/>
                </a:lnTo>
                <a:lnTo>
                  <a:pt x="41" y="109"/>
                </a:lnTo>
                <a:lnTo>
                  <a:pt x="41" y="95"/>
                </a:lnTo>
                <a:lnTo>
                  <a:pt x="41" y="89"/>
                </a:lnTo>
                <a:lnTo>
                  <a:pt x="41" y="109"/>
                </a:lnTo>
                <a:lnTo>
                  <a:pt x="41" y="129"/>
                </a:lnTo>
                <a:lnTo>
                  <a:pt x="41" y="163"/>
                </a:lnTo>
                <a:lnTo>
                  <a:pt x="41" y="184"/>
                </a:lnTo>
                <a:lnTo>
                  <a:pt x="41" y="190"/>
                </a:lnTo>
                <a:lnTo>
                  <a:pt x="41" y="184"/>
                </a:lnTo>
                <a:lnTo>
                  <a:pt x="41" y="163"/>
                </a:lnTo>
                <a:lnTo>
                  <a:pt x="41" y="143"/>
                </a:lnTo>
                <a:lnTo>
                  <a:pt x="41" y="129"/>
                </a:lnTo>
                <a:lnTo>
                  <a:pt x="41" y="123"/>
                </a:lnTo>
                <a:lnTo>
                  <a:pt x="41" y="129"/>
                </a:lnTo>
                <a:lnTo>
                  <a:pt x="41" y="136"/>
                </a:lnTo>
                <a:lnTo>
                  <a:pt x="41" y="143"/>
                </a:lnTo>
                <a:lnTo>
                  <a:pt x="41" y="150"/>
                </a:lnTo>
                <a:lnTo>
                  <a:pt x="48" y="143"/>
                </a:lnTo>
                <a:lnTo>
                  <a:pt x="48" y="129"/>
                </a:lnTo>
                <a:lnTo>
                  <a:pt x="48" y="116"/>
                </a:lnTo>
                <a:lnTo>
                  <a:pt x="48" y="95"/>
                </a:lnTo>
                <a:lnTo>
                  <a:pt x="48" y="82"/>
                </a:lnTo>
                <a:lnTo>
                  <a:pt x="48" y="55"/>
                </a:lnTo>
                <a:lnTo>
                  <a:pt x="48" y="34"/>
                </a:lnTo>
                <a:lnTo>
                  <a:pt x="48" y="28"/>
                </a:lnTo>
                <a:lnTo>
                  <a:pt x="48" y="41"/>
                </a:lnTo>
                <a:lnTo>
                  <a:pt x="48" y="61"/>
                </a:lnTo>
                <a:lnTo>
                  <a:pt x="48" y="95"/>
                </a:lnTo>
                <a:lnTo>
                  <a:pt x="48" y="129"/>
                </a:lnTo>
                <a:lnTo>
                  <a:pt x="48" y="163"/>
                </a:lnTo>
                <a:lnTo>
                  <a:pt x="48" y="184"/>
                </a:lnTo>
                <a:lnTo>
                  <a:pt x="48" y="197"/>
                </a:lnTo>
                <a:lnTo>
                  <a:pt x="48" y="204"/>
                </a:lnTo>
                <a:lnTo>
                  <a:pt x="48" y="197"/>
                </a:lnTo>
                <a:lnTo>
                  <a:pt x="48" y="190"/>
                </a:lnTo>
                <a:lnTo>
                  <a:pt x="48" y="170"/>
                </a:lnTo>
                <a:lnTo>
                  <a:pt x="48" y="156"/>
                </a:lnTo>
                <a:lnTo>
                  <a:pt x="48" y="143"/>
                </a:lnTo>
                <a:lnTo>
                  <a:pt x="48" y="129"/>
                </a:lnTo>
                <a:lnTo>
                  <a:pt x="48" y="123"/>
                </a:lnTo>
                <a:lnTo>
                  <a:pt x="48" y="129"/>
                </a:lnTo>
                <a:lnTo>
                  <a:pt x="48" y="143"/>
                </a:lnTo>
                <a:lnTo>
                  <a:pt x="48" y="156"/>
                </a:lnTo>
                <a:lnTo>
                  <a:pt x="48" y="150"/>
                </a:lnTo>
                <a:lnTo>
                  <a:pt x="48" y="136"/>
                </a:lnTo>
                <a:lnTo>
                  <a:pt x="48" y="123"/>
                </a:lnTo>
                <a:lnTo>
                  <a:pt x="48" y="136"/>
                </a:lnTo>
                <a:lnTo>
                  <a:pt x="48" y="150"/>
                </a:lnTo>
                <a:lnTo>
                  <a:pt x="48" y="136"/>
                </a:lnTo>
                <a:lnTo>
                  <a:pt x="48" y="116"/>
                </a:lnTo>
                <a:lnTo>
                  <a:pt x="48" y="102"/>
                </a:lnTo>
                <a:lnTo>
                  <a:pt x="48" y="95"/>
                </a:lnTo>
                <a:lnTo>
                  <a:pt x="48" y="102"/>
                </a:lnTo>
                <a:lnTo>
                  <a:pt x="48" y="109"/>
                </a:lnTo>
                <a:lnTo>
                  <a:pt x="48" y="123"/>
                </a:lnTo>
                <a:lnTo>
                  <a:pt x="48" y="129"/>
                </a:lnTo>
                <a:lnTo>
                  <a:pt x="48" y="123"/>
                </a:lnTo>
                <a:lnTo>
                  <a:pt x="48" y="102"/>
                </a:lnTo>
                <a:lnTo>
                  <a:pt x="48" y="68"/>
                </a:lnTo>
                <a:lnTo>
                  <a:pt x="48" y="48"/>
                </a:lnTo>
                <a:lnTo>
                  <a:pt x="54" y="55"/>
                </a:lnTo>
                <a:lnTo>
                  <a:pt x="54" y="82"/>
                </a:lnTo>
                <a:lnTo>
                  <a:pt x="54" y="109"/>
                </a:lnTo>
                <a:lnTo>
                  <a:pt x="54" y="136"/>
                </a:lnTo>
                <a:lnTo>
                  <a:pt x="54" y="143"/>
                </a:lnTo>
                <a:lnTo>
                  <a:pt x="54" y="150"/>
                </a:lnTo>
                <a:lnTo>
                  <a:pt x="54" y="163"/>
                </a:lnTo>
                <a:lnTo>
                  <a:pt x="54" y="177"/>
                </a:lnTo>
                <a:lnTo>
                  <a:pt x="54" y="184"/>
                </a:lnTo>
                <a:lnTo>
                  <a:pt x="54" y="190"/>
                </a:lnTo>
                <a:lnTo>
                  <a:pt x="54" y="197"/>
                </a:lnTo>
                <a:lnTo>
                  <a:pt x="54" y="190"/>
                </a:lnTo>
                <a:lnTo>
                  <a:pt x="54" y="184"/>
                </a:lnTo>
                <a:lnTo>
                  <a:pt x="54" y="163"/>
                </a:lnTo>
                <a:lnTo>
                  <a:pt x="54" y="143"/>
                </a:lnTo>
                <a:lnTo>
                  <a:pt x="54" y="129"/>
                </a:lnTo>
                <a:lnTo>
                  <a:pt x="54" y="116"/>
                </a:lnTo>
                <a:lnTo>
                  <a:pt x="54" y="109"/>
                </a:lnTo>
                <a:lnTo>
                  <a:pt x="54" y="102"/>
                </a:lnTo>
                <a:lnTo>
                  <a:pt x="54" y="95"/>
                </a:lnTo>
                <a:lnTo>
                  <a:pt x="54" y="102"/>
                </a:lnTo>
                <a:lnTo>
                  <a:pt x="54" y="109"/>
                </a:lnTo>
                <a:lnTo>
                  <a:pt x="54" y="123"/>
                </a:lnTo>
                <a:lnTo>
                  <a:pt x="54" y="129"/>
                </a:lnTo>
                <a:lnTo>
                  <a:pt x="54" y="136"/>
                </a:lnTo>
                <a:lnTo>
                  <a:pt x="54" y="143"/>
                </a:lnTo>
                <a:lnTo>
                  <a:pt x="54" y="150"/>
                </a:lnTo>
                <a:lnTo>
                  <a:pt x="54" y="156"/>
                </a:lnTo>
                <a:lnTo>
                  <a:pt x="54" y="150"/>
                </a:lnTo>
                <a:lnTo>
                  <a:pt x="54" y="136"/>
                </a:lnTo>
                <a:lnTo>
                  <a:pt x="54" y="116"/>
                </a:lnTo>
                <a:lnTo>
                  <a:pt x="54" y="102"/>
                </a:lnTo>
                <a:lnTo>
                  <a:pt x="54" y="95"/>
                </a:lnTo>
                <a:lnTo>
                  <a:pt x="54" y="102"/>
                </a:lnTo>
                <a:lnTo>
                  <a:pt x="54" y="109"/>
                </a:lnTo>
                <a:lnTo>
                  <a:pt x="54" y="123"/>
                </a:lnTo>
                <a:lnTo>
                  <a:pt x="61" y="136"/>
                </a:lnTo>
                <a:lnTo>
                  <a:pt x="61" y="150"/>
                </a:lnTo>
                <a:lnTo>
                  <a:pt x="61" y="136"/>
                </a:lnTo>
                <a:lnTo>
                  <a:pt x="61" y="129"/>
                </a:lnTo>
                <a:lnTo>
                  <a:pt x="61" y="123"/>
                </a:lnTo>
                <a:lnTo>
                  <a:pt x="61" y="129"/>
                </a:lnTo>
                <a:lnTo>
                  <a:pt x="61" y="136"/>
                </a:lnTo>
                <a:lnTo>
                  <a:pt x="61" y="143"/>
                </a:lnTo>
                <a:lnTo>
                  <a:pt x="61" y="136"/>
                </a:lnTo>
                <a:lnTo>
                  <a:pt x="61" y="129"/>
                </a:lnTo>
                <a:lnTo>
                  <a:pt x="61" y="123"/>
                </a:lnTo>
                <a:lnTo>
                  <a:pt x="61" y="116"/>
                </a:lnTo>
                <a:lnTo>
                  <a:pt x="61" y="109"/>
                </a:lnTo>
                <a:lnTo>
                  <a:pt x="61" y="102"/>
                </a:lnTo>
                <a:lnTo>
                  <a:pt x="61" y="109"/>
                </a:lnTo>
                <a:lnTo>
                  <a:pt x="61" y="116"/>
                </a:lnTo>
                <a:lnTo>
                  <a:pt x="61" y="129"/>
                </a:lnTo>
                <a:lnTo>
                  <a:pt x="61" y="156"/>
                </a:lnTo>
                <a:lnTo>
                  <a:pt x="61" y="197"/>
                </a:lnTo>
                <a:lnTo>
                  <a:pt x="61" y="238"/>
                </a:lnTo>
                <a:lnTo>
                  <a:pt x="61" y="245"/>
                </a:lnTo>
                <a:lnTo>
                  <a:pt x="61" y="218"/>
                </a:lnTo>
                <a:lnTo>
                  <a:pt x="61" y="150"/>
                </a:lnTo>
                <a:lnTo>
                  <a:pt x="61" y="82"/>
                </a:lnTo>
                <a:lnTo>
                  <a:pt x="61" y="21"/>
                </a:lnTo>
                <a:lnTo>
                  <a:pt x="61" y="0"/>
                </a:lnTo>
                <a:lnTo>
                  <a:pt x="61" y="34"/>
                </a:lnTo>
                <a:lnTo>
                  <a:pt x="61" y="75"/>
                </a:lnTo>
                <a:lnTo>
                  <a:pt x="61" y="116"/>
                </a:lnTo>
                <a:lnTo>
                  <a:pt x="61" y="150"/>
                </a:lnTo>
                <a:lnTo>
                  <a:pt x="61" y="170"/>
                </a:lnTo>
                <a:lnTo>
                  <a:pt x="61" y="163"/>
                </a:lnTo>
                <a:lnTo>
                  <a:pt x="61" y="156"/>
                </a:lnTo>
                <a:lnTo>
                  <a:pt x="61" y="150"/>
                </a:lnTo>
                <a:lnTo>
                  <a:pt x="61" y="143"/>
                </a:lnTo>
                <a:lnTo>
                  <a:pt x="61" y="150"/>
                </a:lnTo>
                <a:lnTo>
                  <a:pt x="61" y="156"/>
                </a:lnTo>
                <a:lnTo>
                  <a:pt x="68" y="143"/>
                </a:lnTo>
                <a:lnTo>
                  <a:pt x="68" y="129"/>
                </a:lnTo>
                <a:lnTo>
                  <a:pt x="68" y="116"/>
                </a:lnTo>
                <a:lnTo>
                  <a:pt x="68" y="123"/>
                </a:lnTo>
                <a:lnTo>
                  <a:pt x="68" y="129"/>
                </a:lnTo>
                <a:lnTo>
                  <a:pt x="68" y="136"/>
                </a:lnTo>
                <a:lnTo>
                  <a:pt x="68" y="143"/>
                </a:lnTo>
                <a:lnTo>
                  <a:pt x="68" y="136"/>
                </a:lnTo>
                <a:lnTo>
                  <a:pt x="68" y="129"/>
                </a:lnTo>
                <a:lnTo>
                  <a:pt x="68" y="123"/>
                </a:lnTo>
                <a:lnTo>
                  <a:pt x="68" y="109"/>
                </a:lnTo>
                <a:lnTo>
                  <a:pt x="68" y="102"/>
                </a:lnTo>
                <a:lnTo>
                  <a:pt x="68" y="89"/>
                </a:lnTo>
                <a:lnTo>
                  <a:pt x="68" y="95"/>
                </a:lnTo>
                <a:lnTo>
                  <a:pt x="68" y="102"/>
                </a:lnTo>
                <a:lnTo>
                  <a:pt x="68" y="116"/>
                </a:lnTo>
                <a:lnTo>
                  <a:pt x="68" y="136"/>
                </a:lnTo>
                <a:lnTo>
                  <a:pt x="68" y="143"/>
                </a:lnTo>
                <a:lnTo>
                  <a:pt x="68" y="136"/>
                </a:lnTo>
                <a:lnTo>
                  <a:pt x="68" y="129"/>
                </a:lnTo>
                <a:lnTo>
                  <a:pt x="68" y="123"/>
                </a:lnTo>
                <a:lnTo>
                  <a:pt x="68" y="136"/>
                </a:lnTo>
                <a:lnTo>
                  <a:pt x="68" y="143"/>
                </a:lnTo>
                <a:lnTo>
                  <a:pt x="68" y="150"/>
                </a:lnTo>
                <a:lnTo>
                  <a:pt x="68" y="156"/>
                </a:lnTo>
                <a:lnTo>
                  <a:pt x="68" y="150"/>
                </a:lnTo>
                <a:lnTo>
                  <a:pt x="68" y="136"/>
                </a:lnTo>
                <a:lnTo>
                  <a:pt x="68" y="123"/>
                </a:lnTo>
                <a:lnTo>
                  <a:pt x="68" y="109"/>
                </a:lnTo>
                <a:lnTo>
                  <a:pt x="68" y="102"/>
                </a:lnTo>
                <a:lnTo>
                  <a:pt x="68" y="109"/>
                </a:lnTo>
                <a:lnTo>
                  <a:pt x="68" y="116"/>
                </a:lnTo>
                <a:lnTo>
                  <a:pt x="68" y="129"/>
                </a:lnTo>
                <a:lnTo>
                  <a:pt x="68" y="143"/>
                </a:lnTo>
                <a:lnTo>
                  <a:pt x="68" y="156"/>
                </a:lnTo>
                <a:lnTo>
                  <a:pt x="68" y="136"/>
                </a:lnTo>
                <a:lnTo>
                  <a:pt x="68" y="102"/>
                </a:lnTo>
                <a:lnTo>
                  <a:pt x="75" y="68"/>
                </a:lnTo>
                <a:lnTo>
                  <a:pt x="75" y="55"/>
                </a:lnTo>
                <a:lnTo>
                  <a:pt x="75" y="68"/>
                </a:lnTo>
                <a:lnTo>
                  <a:pt x="75" y="89"/>
                </a:lnTo>
                <a:lnTo>
                  <a:pt x="75" y="109"/>
                </a:lnTo>
                <a:lnTo>
                  <a:pt x="75" y="129"/>
                </a:lnTo>
                <a:lnTo>
                  <a:pt x="75" y="156"/>
                </a:lnTo>
                <a:lnTo>
                  <a:pt x="75" y="177"/>
                </a:lnTo>
                <a:lnTo>
                  <a:pt x="75" y="184"/>
                </a:lnTo>
                <a:lnTo>
                  <a:pt x="75" y="170"/>
                </a:lnTo>
                <a:lnTo>
                  <a:pt x="75" y="156"/>
                </a:lnTo>
                <a:lnTo>
                  <a:pt x="75" y="150"/>
                </a:lnTo>
                <a:lnTo>
                  <a:pt x="75" y="143"/>
                </a:lnTo>
                <a:lnTo>
                  <a:pt x="75" y="129"/>
                </a:lnTo>
                <a:lnTo>
                  <a:pt x="75" y="116"/>
                </a:lnTo>
                <a:lnTo>
                  <a:pt x="75" y="109"/>
                </a:lnTo>
                <a:lnTo>
                  <a:pt x="75" y="123"/>
                </a:lnTo>
                <a:lnTo>
                  <a:pt x="75" y="136"/>
                </a:lnTo>
                <a:lnTo>
                  <a:pt x="75" y="156"/>
                </a:lnTo>
                <a:lnTo>
                  <a:pt x="75" y="163"/>
                </a:lnTo>
                <a:lnTo>
                  <a:pt x="75" y="143"/>
                </a:lnTo>
                <a:lnTo>
                  <a:pt x="75" y="116"/>
                </a:lnTo>
                <a:lnTo>
                  <a:pt x="75" y="82"/>
                </a:lnTo>
                <a:lnTo>
                  <a:pt x="75" y="55"/>
                </a:lnTo>
                <a:lnTo>
                  <a:pt x="75" y="41"/>
                </a:lnTo>
                <a:lnTo>
                  <a:pt x="75" y="34"/>
                </a:lnTo>
                <a:lnTo>
                  <a:pt x="75" y="48"/>
                </a:lnTo>
                <a:lnTo>
                  <a:pt x="75" y="68"/>
                </a:lnTo>
                <a:lnTo>
                  <a:pt x="75" y="95"/>
                </a:lnTo>
                <a:lnTo>
                  <a:pt x="75" y="123"/>
                </a:lnTo>
                <a:lnTo>
                  <a:pt x="75" y="150"/>
                </a:lnTo>
                <a:lnTo>
                  <a:pt x="75" y="170"/>
                </a:lnTo>
                <a:lnTo>
                  <a:pt x="75" y="177"/>
                </a:lnTo>
                <a:lnTo>
                  <a:pt x="75" y="170"/>
                </a:lnTo>
                <a:lnTo>
                  <a:pt x="75" y="177"/>
                </a:lnTo>
                <a:lnTo>
                  <a:pt x="75" y="184"/>
                </a:lnTo>
                <a:lnTo>
                  <a:pt x="75" y="170"/>
                </a:lnTo>
                <a:lnTo>
                  <a:pt x="75" y="143"/>
                </a:lnTo>
                <a:lnTo>
                  <a:pt x="75" y="116"/>
                </a:lnTo>
                <a:lnTo>
                  <a:pt x="75" y="102"/>
                </a:lnTo>
                <a:lnTo>
                  <a:pt x="82" y="89"/>
                </a:lnTo>
                <a:lnTo>
                  <a:pt x="82" y="82"/>
                </a:lnTo>
                <a:lnTo>
                  <a:pt x="82" y="75"/>
                </a:lnTo>
                <a:lnTo>
                  <a:pt x="82" y="89"/>
                </a:lnTo>
                <a:lnTo>
                  <a:pt x="82" y="109"/>
                </a:lnTo>
                <a:lnTo>
                  <a:pt x="82" y="129"/>
                </a:lnTo>
                <a:lnTo>
                  <a:pt x="82" y="150"/>
                </a:lnTo>
                <a:lnTo>
                  <a:pt x="82" y="156"/>
                </a:lnTo>
                <a:lnTo>
                  <a:pt x="82" y="143"/>
                </a:lnTo>
                <a:lnTo>
                  <a:pt x="82" y="129"/>
                </a:lnTo>
                <a:lnTo>
                  <a:pt x="82" y="116"/>
                </a:lnTo>
                <a:lnTo>
                  <a:pt x="82" y="109"/>
                </a:lnTo>
                <a:lnTo>
                  <a:pt x="82" y="116"/>
                </a:lnTo>
                <a:lnTo>
                  <a:pt x="82" y="129"/>
                </a:lnTo>
                <a:lnTo>
                  <a:pt x="82" y="136"/>
                </a:lnTo>
                <a:lnTo>
                  <a:pt x="82" y="150"/>
                </a:lnTo>
                <a:lnTo>
                  <a:pt x="82" y="156"/>
                </a:lnTo>
                <a:lnTo>
                  <a:pt x="82" y="150"/>
                </a:lnTo>
                <a:lnTo>
                  <a:pt x="82" y="143"/>
                </a:lnTo>
                <a:lnTo>
                  <a:pt x="82" y="136"/>
                </a:lnTo>
                <a:lnTo>
                  <a:pt x="82" y="129"/>
                </a:lnTo>
                <a:lnTo>
                  <a:pt x="82" y="123"/>
                </a:lnTo>
                <a:lnTo>
                  <a:pt x="82" y="129"/>
                </a:lnTo>
                <a:lnTo>
                  <a:pt x="82" y="136"/>
                </a:lnTo>
                <a:lnTo>
                  <a:pt x="82" y="123"/>
                </a:lnTo>
                <a:lnTo>
                  <a:pt x="82" y="102"/>
                </a:lnTo>
                <a:lnTo>
                  <a:pt x="82" y="82"/>
                </a:lnTo>
                <a:lnTo>
                  <a:pt x="82" y="68"/>
                </a:lnTo>
                <a:lnTo>
                  <a:pt x="82" y="75"/>
                </a:lnTo>
                <a:lnTo>
                  <a:pt x="82" y="95"/>
                </a:lnTo>
                <a:lnTo>
                  <a:pt x="82" y="116"/>
                </a:lnTo>
                <a:lnTo>
                  <a:pt x="82" y="136"/>
                </a:lnTo>
                <a:lnTo>
                  <a:pt x="82" y="150"/>
                </a:lnTo>
                <a:lnTo>
                  <a:pt x="82" y="163"/>
                </a:lnTo>
                <a:lnTo>
                  <a:pt x="82" y="170"/>
                </a:lnTo>
                <a:lnTo>
                  <a:pt x="88" y="163"/>
                </a:lnTo>
                <a:lnTo>
                  <a:pt x="88" y="156"/>
                </a:lnTo>
                <a:lnTo>
                  <a:pt x="88" y="143"/>
                </a:lnTo>
                <a:lnTo>
                  <a:pt x="88" y="156"/>
                </a:lnTo>
                <a:lnTo>
                  <a:pt x="88" y="163"/>
                </a:lnTo>
                <a:lnTo>
                  <a:pt x="88" y="170"/>
                </a:lnTo>
                <a:lnTo>
                  <a:pt x="88" y="163"/>
                </a:lnTo>
                <a:lnTo>
                  <a:pt x="88" y="150"/>
                </a:lnTo>
                <a:lnTo>
                  <a:pt x="88" y="136"/>
                </a:lnTo>
                <a:lnTo>
                  <a:pt x="88" y="116"/>
                </a:lnTo>
                <a:lnTo>
                  <a:pt x="88" y="95"/>
                </a:lnTo>
                <a:lnTo>
                  <a:pt x="88" y="75"/>
                </a:lnTo>
                <a:lnTo>
                  <a:pt x="88" y="61"/>
                </a:lnTo>
                <a:lnTo>
                  <a:pt x="88" y="68"/>
                </a:lnTo>
                <a:lnTo>
                  <a:pt x="88" y="82"/>
                </a:lnTo>
                <a:lnTo>
                  <a:pt x="88" y="102"/>
                </a:lnTo>
                <a:lnTo>
                  <a:pt x="88" y="116"/>
                </a:lnTo>
                <a:lnTo>
                  <a:pt x="88" y="129"/>
                </a:lnTo>
                <a:lnTo>
                  <a:pt x="88" y="136"/>
                </a:lnTo>
                <a:lnTo>
                  <a:pt x="88" y="143"/>
                </a:lnTo>
                <a:lnTo>
                  <a:pt x="88" y="150"/>
                </a:lnTo>
                <a:lnTo>
                  <a:pt x="88" y="156"/>
                </a:lnTo>
                <a:lnTo>
                  <a:pt x="88" y="150"/>
                </a:lnTo>
                <a:lnTo>
                  <a:pt x="88" y="156"/>
                </a:lnTo>
                <a:lnTo>
                  <a:pt x="88" y="163"/>
                </a:lnTo>
                <a:lnTo>
                  <a:pt x="88" y="170"/>
                </a:lnTo>
                <a:lnTo>
                  <a:pt x="88" y="163"/>
                </a:lnTo>
                <a:lnTo>
                  <a:pt x="88" y="150"/>
                </a:lnTo>
                <a:lnTo>
                  <a:pt x="88" y="143"/>
                </a:lnTo>
                <a:lnTo>
                  <a:pt x="88" y="136"/>
                </a:lnTo>
                <a:lnTo>
                  <a:pt x="88" y="129"/>
                </a:lnTo>
                <a:lnTo>
                  <a:pt x="88" y="123"/>
                </a:lnTo>
                <a:lnTo>
                  <a:pt x="88" y="116"/>
                </a:lnTo>
                <a:lnTo>
                  <a:pt x="88" y="109"/>
                </a:lnTo>
                <a:lnTo>
                  <a:pt x="88" y="102"/>
                </a:lnTo>
                <a:lnTo>
                  <a:pt x="88" y="95"/>
                </a:lnTo>
                <a:lnTo>
                  <a:pt x="88" y="89"/>
                </a:lnTo>
                <a:lnTo>
                  <a:pt x="88" y="102"/>
                </a:lnTo>
                <a:lnTo>
                  <a:pt x="88" y="109"/>
                </a:lnTo>
                <a:lnTo>
                  <a:pt x="88" y="116"/>
                </a:lnTo>
                <a:lnTo>
                  <a:pt x="95" y="129"/>
                </a:lnTo>
                <a:lnTo>
                  <a:pt x="95" y="143"/>
                </a:lnTo>
                <a:lnTo>
                  <a:pt x="95" y="156"/>
                </a:lnTo>
                <a:lnTo>
                  <a:pt x="95" y="163"/>
                </a:lnTo>
                <a:lnTo>
                  <a:pt x="95" y="156"/>
                </a:lnTo>
                <a:lnTo>
                  <a:pt x="95" y="143"/>
                </a:lnTo>
                <a:lnTo>
                  <a:pt x="95" y="136"/>
                </a:lnTo>
                <a:lnTo>
                  <a:pt x="95" y="129"/>
                </a:lnTo>
                <a:lnTo>
                  <a:pt x="95" y="136"/>
                </a:lnTo>
                <a:lnTo>
                  <a:pt x="95" y="150"/>
                </a:lnTo>
                <a:lnTo>
                  <a:pt x="95" y="170"/>
                </a:lnTo>
                <a:lnTo>
                  <a:pt x="95" y="184"/>
                </a:lnTo>
                <a:lnTo>
                  <a:pt x="95" y="177"/>
                </a:lnTo>
                <a:lnTo>
                  <a:pt x="95" y="150"/>
                </a:lnTo>
                <a:lnTo>
                  <a:pt x="95" y="109"/>
                </a:lnTo>
                <a:lnTo>
                  <a:pt x="95" y="68"/>
                </a:lnTo>
                <a:lnTo>
                  <a:pt x="95" y="41"/>
                </a:lnTo>
                <a:lnTo>
                  <a:pt x="95" y="34"/>
                </a:lnTo>
                <a:lnTo>
                  <a:pt x="95" y="48"/>
                </a:lnTo>
                <a:lnTo>
                  <a:pt x="95" y="75"/>
                </a:lnTo>
                <a:lnTo>
                  <a:pt x="95" y="102"/>
                </a:lnTo>
                <a:lnTo>
                  <a:pt x="95" y="129"/>
                </a:lnTo>
                <a:lnTo>
                  <a:pt x="95" y="143"/>
                </a:lnTo>
                <a:lnTo>
                  <a:pt x="95" y="150"/>
                </a:lnTo>
                <a:lnTo>
                  <a:pt x="95" y="156"/>
                </a:lnTo>
                <a:lnTo>
                  <a:pt x="95" y="150"/>
                </a:lnTo>
                <a:lnTo>
                  <a:pt x="95" y="156"/>
                </a:lnTo>
                <a:lnTo>
                  <a:pt x="95" y="163"/>
                </a:lnTo>
                <a:lnTo>
                  <a:pt x="95" y="170"/>
                </a:lnTo>
                <a:lnTo>
                  <a:pt x="95" y="156"/>
                </a:lnTo>
                <a:lnTo>
                  <a:pt x="95" y="143"/>
                </a:lnTo>
                <a:lnTo>
                  <a:pt x="95" y="136"/>
                </a:lnTo>
                <a:lnTo>
                  <a:pt x="95" y="143"/>
                </a:lnTo>
                <a:lnTo>
                  <a:pt x="95" y="150"/>
                </a:lnTo>
                <a:lnTo>
                  <a:pt x="95" y="143"/>
                </a:lnTo>
                <a:lnTo>
                  <a:pt x="95" y="136"/>
                </a:lnTo>
                <a:lnTo>
                  <a:pt x="95" y="116"/>
                </a:lnTo>
                <a:lnTo>
                  <a:pt x="95" y="95"/>
                </a:lnTo>
                <a:lnTo>
                  <a:pt x="95" y="89"/>
                </a:lnTo>
                <a:lnTo>
                  <a:pt x="95" y="95"/>
                </a:lnTo>
                <a:lnTo>
                  <a:pt x="95" y="102"/>
                </a:lnTo>
                <a:lnTo>
                  <a:pt x="95" y="109"/>
                </a:lnTo>
                <a:lnTo>
                  <a:pt x="95" y="123"/>
                </a:lnTo>
                <a:lnTo>
                  <a:pt x="102" y="143"/>
                </a:lnTo>
                <a:lnTo>
                  <a:pt x="102" y="170"/>
                </a:lnTo>
                <a:lnTo>
                  <a:pt x="102" y="177"/>
                </a:lnTo>
                <a:lnTo>
                  <a:pt x="102" y="163"/>
                </a:lnTo>
                <a:lnTo>
                  <a:pt x="102" y="143"/>
                </a:lnTo>
                <a:lnTo>
                  <a:pt x="102" y="116"/>
                </a:lnTo>
                <a:lnTo>
                  <a:pt x="102" y="95"/>
                </a:lnTo>
                <a:lnTo>
                  <a:pt x="102" y="89"/>
                </a:lnTo>
                <a:lnTo>
                  <a:pt x="102" y="95"/>
                </a:lnTo>
                <a:lnTo>
                  <a:pt x="102" y="109"/>
                </a:lnTo>
                <a:lnTo>
                  <a:pt x="102" y="116"/>
                </a:lnTo>
                <a:lnTo>
                  <a:pt x="102" y="123"/>
                </a:lnTo>
                <a:lnTo>
                  <a:pt x="102" y="116"/>
                </a:lnTo>
                <a:lnTo>
                  <a:pt x="102" y="109"/>
                </a:lnTo>
                <a:lnTo>
                  <a:pt x="102" y="116"/>
                </a:lnTo>
                <a:lnTo>
                  <a:pt x="102" y="129"/>
                </a:lnTo>
                <a:lnTo>
                  <a:pt x="102" y="150"/>
                </a:lnTo>
                <a:lnTo>
                  <a:pt x="102" y="163"/>
                </a:lnTo>
                <a:lnTo>
                  <a:pt x="102" y="170"/>
                </a:lnTo>
                <a:lnTo>
                  <a:pt x="102" y="163"/>
                </a:lnTo>
                <a:lnTo>
                  <a:pt x="102" y="156"/>
                </a:lnTo>
                <a:lnTo>
                  <a:pt x="102" y="143"/>
                </a:lnTo>
                <a:lnTo>
                  <a:pt x="102" y="129"/>
                </a:lnTo>
                <a:lnTo>
                  <a:pt x="102" y="136"/>
                </a:lnTo>
                <a:lnTo>
                  <a:pt x="102" y="143"/>
                </a:lnTo>
                <a:lnTo>
                  <a:pt x="102" y="136"/>
                </a:lnTo>
                <a:lnTo>
                  <a:pt x="102" y="129"/>
                </a:lnTo>
                <a:lnTo>
                  <a:pt x="102" y="123"/>
                </a:lnTo>
                <a:lnTo>
                  <a:pt x="102" y="129"/>
                </a:lnTo>
                <a:lnTo>
                  <a:pt x="102" y="136"/>
                </a:lnTo>
                <a:lnTo>
                  <a:pt x="102" y="143"/>
                </a:lnTo>
                <a:lnTo>
                  <a:pt x="102" y="136"/>
                </a:lnTo>
                <a:lnTo>
                  <a:pt x="102" y="129"/>
                </a:lnTo>
                <a:lnTo>
                  <a:pt x="102" y="123"/>
                </a:lnTo>
                <a:lnTo>
                  <a:pt x="102" y="116"/>
                </a:lnTo>
                <a:lnTo>
                  <a:pt x="109" y="109"/>
                </a:lnTo>
                <a:lnTo>
                  <a:pt x="109" y="116"/>
                </a:lnTo>
                <a:lnTo>
                  <a:pt x="109" y="123"/>
                </a:lnTo>
                <a:lnTo>
                  <a:pt x="109" y="129"/>
                </a:lnTo>
                <a:lnTo>
                  <a:pt x="109" y="136"/>
                </a:lnTo>
                <a:lnTo>
                  <a:pt x="109" y="143"/>
                </a:lnTo>
                <a:lnTo>
                  <a:pt x="109" y="150"/>
                </a:lnTo>
                <a:lnTo>
                  <a:pt x="109" y="156"/>
                </a:lnTo>
                <a:lnTo>
                  <a:pt x="109" y="163"/>
                </a:lnTo>
                <a:lnTo>
                  <a:pt x="109" y="156"/>
                </a:lnTo>
                <a:lnTo>
                  <a:pt x="109" y="150"/>
                </a:lnTo>
                <a:lnTo>
                  <a:pt x="109" y="143"/>
                </a:lnTo>
                <a:lnTo>
                  <a:pt x="109" y="129"/>
                </a:lnTo>
                <a:lnTo>
                  <a:pt x="109" y="109"/>
                </a:lnTo>
                <a:lnTo>
                  <a:pt x="109" y="95"/>
                </a:lnTo>
                <a:lnTo>
                  <a:pt x="109" y="102"/>
                </a:lnTo>
                <a:lnTo>
                  <a:pt x="109" y="109"/>
                </a:lnTo>
                <a:lnTo>
                  <a:pt x="109" y="116"/>
                </a:lnTo>
                <a:lnTo>
                  <a:pt x="109" y="129"/>
                </a:lnTo>
                <a:lnTo>
                  <a:pt x="109" y="150"/>
                </a:lnTo>
                <a:lnTo>
                  <a:pt x="109" y="163"/>
                </a:lnTo>
                <a:lnTo>
                  <a:pt x="109" y="177"/>
                </a:lnTo>
                <a:lnTo>
                  <a:pt x="109" y="170"/>
                </a:lnTo>
                <a:lnTo>
                  <a:pt x="109" y="163"/>
                </a:lnTo>
                <a:lnTo>
                  <a:pt x="109" y="150"/>
                </a:lnTo>
                <a:lnTo>
                  <a:pt x="109" y="129"/>
                </a:lnTo>
                <a:lnTo>
                  <a:pt x="109" y="109"/>
                </a:lnTo>
                <a:lnTo>
                  <a:pt x="109" y="95"/>
                </a:lnTo>
                <a:lnTo>
                  <a:pt x="109" y="102"/>
                </a:lnTo>
                <a:lnTo>
                  <a:pt x="109" y="109"/>
                </a:lnTo>
                <a:lnTo>
                  <a:pt x="109" y="116"/>
                </a:lnTo>
                <a:lnTo>
                  <a:pt x="109" y="123"/>
                </a:lnTo>
                <a:lnTo>
                  <a:pt x="109" y="116"/>
                </a:lnTo>
                <a:lnTo>
                  <a:pt x="109" y="109"/>
                </a:lnTo>
                <a:lnTo>
                  <a:pt x="109" y="116"/>
                </a:lnTo>
                <a:lnTo>
                  <a:pt x="109" y="123"/>
                </a:lnTo>
                <a:lnTo>
                  <a:pt x="109" y="129"/>
                </a:lnTo>
                <a:lnTo>
                  <a:pt x="109" y="143"/>
                </a:lnTo>
                <a:lnTo>
                  <a:pt x="109" y="150"/>
                </a:lnTo>
                <a:lnTo>
                  <a:pt x="116" y="156"/>
                </a:lnTo>
                <a:lnTo>
                  <a:pt x="116" y="143"/>
                </a:lnTo>
                <a:lnTo>
                  <a:pt x="116" y="123"/>
                </a:lnTo>
                <a:lnTo>
                  <a:pt x="116" y="102"/>
                </a:lnTo>
                <a:lnTo>
                  <a:pt x="116" y="95"/>
                </a:lnTo>
                <a:lnTo>
                  <a:pt x="116" y="109"/>
                </a:lnTo>
                <a:lnTo>
                  <a:pt x="116" y="129"/>
                </a:lnTo>
                <a:lnTo>
                  <a:pt x="116" y="163"/>
                </a:lnTo>
                <a:lnTo>
                  <a:pt x="116" y="184"/>
                </a:lnTo>
                <a:lnTo>
                  <a:pt x="116" y="190"/>
                </a:lnTo>
                <a:lnTo>
                  <a:pt x="116" y="177"/>
                </a:lnTo>
                <a:lnTo>
                  <a:pt x="116" y="170"/>
                </a:lnTo>
                <a:lnTo>
                  <a:pt x="116" y="156"/>
                </a:lnTo>
                <a:lnTo>
                  <a:pt x="116" y="150"/>
                </a:lnTo>
                <a:lnTo>
                  <a:pt x="116" y="136"/>
                </a:lnTo>
                <a:lnTo>
                  <a:pt x="116" y="129"/>
                </a:lnTo>
                <a:lnTo>
                  <a:pt x="116" y="123"/>
                </a:lnTo>
                <a:lnTo>
                  <a:pt x="116" y="116"/>
                </a:lnTo>
                <a:lnTo>
                  <a:pt x="116" y="123"/>
                </a:lnTo>
                <a:lnTo>
                  <a:pt x="116" y="109"/>
                </a:lnTo>
                <a:lnTo>
                  <a:pt x="116" y="95"/>
                </a:lnTo>
                <a:lnTo>
                  <a:pt x="116" y="75"/>
                </a:lnTo>
                <a:lnTo>
                  <a:pt x="116" y="89"/>
                </a:lnTo>
                <a:lnTo>
                  <a:pt x="116" y="102"/>
                </a:lnTo>
                <a:lnTo>
                  <a:pt x="116" y="116"/>
                </a:lnTo>
                <a:lnTo>
                  <a:pt x="116" y="129"/>
                </a:lnTo>
                <a:lnTo>
                  <a:pt x="116" y="136"/>
                </a:lnTo>
                <a:lnTo>
                  <a:pt x="116" y="143"/>
                </a:lnTo>
                <a:lnTo>
                  <a:pt x="116" y="136"/>
                </a:lnTo>
                <a:lnTo>
                  <a:pt x="116" y="129"/>
                </a:lnTo>
                <a:lnTo>
                  <a:pt x="116" y="123"/>
                </a:lnTo>
                <a:lnTo>
                  <a:pt x="116" y="129"/>
                </a:lnTo>
                <a:lnTo>
                  <a:pt x="116" y="136"/>
                </a:lnTo>
                <a:lnTo>
                  <a:pt x="116" y="143"/>
                </a:lnTo>
                <a:lnTo>
                  <a:pt x="116" y="150"/>
                </a:lnTo>
                <a:lnTo>
                  <a:pt x="116" y="156"/>
                </a:lnTo>
                <a:lnTo>
                  <a:pt x="122" y="163"/>
                </a:lnTo>
                <a:lnTo>
                  <a:pt x="122" y="156"/>
                </a:lnTo>
                <a:lnTo>
                  <a:pt x="122" y="150"/>
                </a:lnTo>
                <a:lnTo>
                  <a:pt x="122" y="143"/>
                </a:lnTo>
                <a:lnTo>
                  <a:pt x="122" y="136"/>
                </a:lnTo>
                <a:lnTo>
                  <a:pt x="122" y="143"/>
                </a:lnTo>
                <a:lnTo>
                  <a:pt x="122" y="150"/>
                </a:lnTo>
                <a:lnTo>
                  <a:pt x="122" y="156"/>
                </a:lnTo>
                <a:lnTo>
                  <a:pt x="122" y="163"/>
                </a:lnTo>
                <a:lnTo>
                  <a:pt x="122" y="150"/>
                </a:lnTo>
                <a:lnTo>
                  <a:pt x="122" y="123"/>
                </a:lnTo>
                <a:lnTo>
                  <a:pt x="122" y="102"/>
                </a:lnTo>
                <a:lnTo>
                  <a:pt x="122" y="89"/>
                </a:lnTo>
                <a:lnTo>
                  <a:pt x="122" y="82"/>
                </a:lnTo>
                <a:lnTo>
                  <a:pt x="122" y="89"/>
                </a:lnTo>
                <a:lnTo>
                  <a:pt x="122" y="102"/>
                </a:lnTo>
                <a:lnTo>
                  <a:pt x="122" y="109"/>
                </a:lnTo>
                <a:lnTo>
                  <a:pt x="122" y="102"/>
                </a:lnTo>
                <a:lnTo>
                  <a:pt x="122" y="109"/>
                </a:lnTo>
                <a:lnTo>
                  <a:pt x="122" y="116"/>
                </a:lnTo>
                <a:lnTo>
                  <a:pt x="122" y="129"/>
                </a:lnTo>
                <a:lnTo>
                  <a:pt x="122" y="136"/>
                </a:lnTo>
                <a:lnTo>
                  <a:pt x="122" y="129"/>
                </a:lnTo>
                <a:lnTo>
                  <a:pt x="122" y="123"/>
                </a:lnTo>
                <a:lnTo>
                  <a:pt x="122" y="129"/>
                </a:lnTo>
                <a:lnTo>
                  <a:pt x="122" y="123"/>
                </a:lnTo>
                <a:lnTo>
                  <a:pt x="122" y="129"/>
                </a:lnTo>
                <a:lnTo>
                  <a:pt x="122" y="136"/>
                </a:lnTo>
                <a:lnTo>
                  <a:pt x="122" y="150"/>
                </a:lnTo>
                <a:lnTo>
                  <a:pt x="122" y="143"/>
                </a:lnTo>
                <a:lnTo>
                  <a:pt x="122" y="150"/>
                </a:lnTo>
                <a:lnTo>
                  <a:pt x="122" y="143"/>
                </a:lnTo>
                <a:lnTo>
                  <a:pt x="122" y="129"/>
                </a:lnTo>
                <a:lnTo>
                  <a:pt x="122" y="123"/>
                </a:lnTo>
                <a:lnTo>
                  <a:pt x="129" y="116"/>
                </a:lnTo>
                <a:lnTo>
                  <a:pt x="129" y="109"/>
                </a:lnTo>
                <a:lnTo>
                  <a:pt x="129" y="116"/>
                </a:lnTo>
                <a:lnTo>
                  <a:pt x="129" y="123"/>
                </a:lnTo>
                <a:lnTo>
                  <a:pt x="129" y="136"/>
                </a:lnTo>
                <a:lnTo>
                  <a:pt x="129" y="143"/>
                </a:lnTo>
                <a:lnTo>
                  <a:pt x="129" y="136"/>
                </a:lnTo>
                <a:lnTo>
                  <a:pt x="129" y="129"/>
                </a:lnTo>
                <a:lnTo>
                  <a:pt x="129" y="123"/>
                </a:lnTo>
                <a:lnTo>
                  <a:pt x="129" y="102"/>
                </a:lnTo>
                <a:lnTo>
                  <a:pt x="129" y="89"/>
                </a:lnTo>
                <a:lnTo>
                  <a:pt x="129" y="82"/>
                </a:lnTo>
                <a:lnTo>
                  <a:pt x="129" y="95"/>
                </a:lnTo>
                <a:lnTo>
                  <a:pt x="129" y="123"/>
                </a:lnTo>
                <a:lnTo>
                  <a:pt x="129" y="150"/>
                </a:lnTo>
                <a:lnTo>
                  <a:pt x="129" y="170"/>
                </a:lnTo>
                <a:lnTo>
                  <a:pt x="129" y="184"/>
                </a:lnTo>
                <a:lnTo>
                  <a:pt x="129" y="190"/>
                </a:lnTo>
                <a:lnTo>
                  <a:pt x="129" y="177"/>
                </a:lnTo>
                <a:lnTo>
                  <a:pt x="129" y="156"/>
                </a:lnTo>
                <a:lnTo>
                  <a:pt x="129" y="136"/>
                </a:lnTo>
                <a:lnTo>
                  <a:pt x="129" y="123"/>
                </a:lnTo>
                <a:lnTo>
                  <a:pt x="129" y="129"/>
                </a:lnTo>
                <a:lnTo>
                  <a:pt x="129" y="123"/>
                </a:lnTo>
                <a:lnTo>
                  <a:pt x="129" y="116"/>
                </a:lnTo>
                <a:lnTo>
                  <a:pt x="129" y="109"/>
                </a:lnTo>
                <a:lnTo>
                  <a:pt x="129" y="116"/>
                </a:lnTo>
                <a:lnTo>
                  <a:pt x="129" y="123"/>
                </a:lnTo>
                <a:lnTo>
                  <a:pt x="129" y="129"/>
                </a:lnTo>
                <a:lnTo>
                  <a:pt x="129" y="123"/>
                </a:lnTo>
                <a:lnTo>
                  <a:pt x="129" y="116"/>
                </a:lnTo>
                <a:lnTo>
                  <a:pt x="129" y="109"/>
                </a:lnTo>
                <a:lnTo>
                  <a:pt x="136" y="123"/>
                </a:lnTo>
                <a:lnTo>
                  <a:pt x="136" y="136"/>
                </a:lnTo>
                <a:lnTo>
                  <a:pt x="136" y="150"/>
                </a:lnTo>
                <a:lnTo>
                  <a:pt x="136" y="156"/>
                </a:lnTo>
                <a:lnTo>
                  <a:pt x="136" y="163"/>
                </a:lnTo>
                <a:lnTo>
                  <a:pt x="136" y="156"/>
                </a:lnTo>
                <a:lnTo>
                  <a:pt x="136" y="143"/>
                </a:lnTo>
                <a:lnTo>
                  <a:pt x="136" y="129"/>
                </a:lnTo>
                <a:lnTo>
                  <a:pt x="136" y="116"/>
                </a:lnTo>
                <a:lnTo>
                  <a:pt x="136" y="123"/>
                </a:lnTo>
                <a:lnTo>
                  <a:pt x="136" y="116"/>
                </a:lnTo>
                <a:lnTo>
                  <a:pt x="136" y="109"/>
                </a:lnTo>
                <a:lnTo>
                  <a:pt x="136" y="102"/>
                </a:lnTo>
                <a:lnTo>
                  <a:pt x="136" y="89"/>
                </a:lnTo>
                <a:lnTo>
                  <a:pt x="136" y="82"/>
                </a:lnTo>
                <a:lnTo>
                  <a:pt x="136" y="89"/>
                </a:lnTo>
                <a:lnTo>
                  <a:pt x="136" y="95"/>
                </a:lnTo>
                <a:lnTo>
                  <a:pt x="136" y="102"/>
                </a:lnTo>
                <a:lnTo>
                  <a:pt x="136" y="116"/>
                </a:lnTo>
                <a:lnTo>
                  <a:pt x="136" y="129"/>
                </a:lnTo>
                <a:lnTo>
                  <a:pt x="136" y="143"/>
                </a:lnTo>
                <a:lnTo>
                  <a:pt x="136" y="150"/>
                </a:lnTo>
                <a:lnTo>
                  <a:pt x="136" y="156"/>
                </a:lnTo>
                <a:lnTo>
                  <a:pt x="136" y="150"/>
                </a:lnTo>
                <a:lnTo>
                  <a:pt x="136" y="136"/>
                </a:lnTo>
                <a:lnTo>
                  <a:pt x="136" y="129"/>
                </a:lnTo>
                <a:lnTo>
                  <a:pt x="136" y="136"/>
                </a:lnTo>
                <a:lnTo>
                  <a:pt x="136" y="143"/>
                </a:lnTo>
                <a:lnTo>
                  <a:pt x="136" y="156"/>
                </a:lnTo>
                <a:lnTo>
                  <a:pt x="136" y="170"/>
                </a:lnTo>
                <a:lnTo>
                  <a:pt x="136" y="177"/>
                </a:lnTo>
                <a:lnTo>
                  <a:pt x="136" y="190"/>
                </a:lnTo>
                <a:lnTo>
                  <a:pt x="136" y="204"/>
                </a:lnTo>
                <a:lnTo>
                  <a:pt x="136" y="218"/>
                </a:lnTo>
                <a:lnTo>
                  <a:pt x="136" y="211"/>
                </a:lnTo>
                <a:lnTo>
                  <a:pt x="136" y="190"/>
                </a:lnTo>
                <a:lnTo>
                  <a:pt x="136" y="163"/>
                </a:lnTo>
                <a:lnTo>
                  <a:pt x="136" y="143"/>
                </a:lnTo>
                <a:lnTo>
                  <a:pt x="136" y="123"/>
                </a:lnTo>
                <a:lnTo>
                  <a:pt x="136" y="109"/>
                </a:lnTo>
                <a:lnTo>
                  <a:pt x="136" y="102"/>
                </a:lnTo>
                <a:lnTo>
                  <a:pt x="136" y="95"/>
                </a:lnTo>
                <a:lnTo>
                  <a:pt x="143" y="89"/>
                </a:lnTo>
                <a:lnTo>
                  <a:pt x="143" y="95"/>
                </a:lnTo>
                <a:lnTo>
                  <a:pt x="143" y="102"/>
                </a:lnTo>
                <a:lnTo>
                  <a:pt x="143" y="109"/>
                </a:lnTo>
                <a:lnTo>
                  <a:pt x="143" y="102"/>
                </a:lnTo>
                <a:lnTo>
                  <a:pt x="143" y="116"/>
                </a:lnTo>
                <a:lnTo>
                  <a:pt x="143" y="123"/>
                </a:lnTo>
                <a:lnTo>
                  <a:pt x="143" y="129"/>
                </a:lnTo>
                <a:lnTo>
                  <a:pt x="143" y="136"/>
                </a:lnTo>
                <a:lnTo>
                  <a:pt x="143" y="143"/>
                </a:lnTo>
                <a:lnTo>
                  <a:pt x="143" y="156"/>
                </a:lnTo>
                <a:lnTo>
                  <a:pt x="143" y="163"/>
                </a:lnTo>
                <a:lnTo>
                  <a:pt x="143" y="156"/>
                </a:lnTo>
                <a:lnTo>
                  <a:pt x="143" y="143"/>
                </a:lnTo>
                <a:lnTo>
                  <a:pt x="143" y="136"/>
                </a:lnTo>
                <a:lnTo>
                  <a:pt x="143" y="129"/>
                </a:lnTo>
                <a:lnTo>
                  <a:pt x="143" y="136"/>
                </a:lnTo>
                <a:lnTo>
                  <a:pt x="143" y="143"/>
                </a:lnTo>
                <a:lnTo>
                  <a:pt x="143" y="136"/>
                </a:lnTo>
                <a:lnTo>
                  <a:pt x="143" y="129"/>
                </a:lnTo>
                <a:lnTo>
                  <a:pt x="143" y="136"/>
                </a:lnTo>
                <a:lnTo>
                  <a:pt x="143" y="129"/>
                </a:lnTo>
                <a:lnTo>
                  <a:pt x="143" y="123"/>
                </a:lnTo>
                <a:lnTo>
                  <a:pt x="143" y="116"/>
                </a:lnTo>
                <a:lnTo>
                  <a:pt x="143" y="109"/>
                </a:lnTo>
                <a:lnTo>
                  <a:pt x="143" y="123"/>
                </a:lnTo>
                <a:lnTo>
                  <a:pt x="143" y="129"/>
                </a:lnTo>
                <a:lnTo>
                  <a:pt x="150" y="136"/>
                </a:lnTo>
                <a:lnTo>
                  <a:pt x="150" y="143"/>
                </a:lnTo>
                <a:lnTo>
                  <a:pt x="150" y="136"/>
                </a:lnTo>
                <a:lnTo>
                  <a:pt x="150" y="123"/>
                </a:lnTo>
                <a:lnTo>
                  <a:pt x="150" y="102"/>
                </a:lnTo>
                <a:lnTo>
                  <a:pt x="150" y="89"/>
                </a:lnTo>
                <a:lnTo>
                  <a:pt x="150" y="95"/>
                </a:lnTo>
                <a:lnTo>
                  <a:pt x="150" y="109"/>
                </a:lnTo>
                <a:lnTo>
                  <a:pt x="150" y="129"/>
                </a:lnTo>
                <a:lnTo>
                  <a:pt x="150" y="150"/>
                </a:lnTo>
                <a:lnTo>
                  <a:pt x="150" y="163"/>
                </a:lnTo>
                <a:lnTo>
                  <a:pt x="150" y="170"/>
                </a:lnTo>
                <a:lnTo>
                  <a:pt x="150" y="177"/>
                </a:lnTo>
                <a:lnTo>
                  <a:pt x="150" y="184"/>
                </a:lnTo>
                <a:lnTo>
                  <a:pt x="150" y="177"/>
                </a:lnTo>
                <a:lnTo>
                  <a:pt x="150" y="163"/>
                </a:lnTo>
                <a:lnTo>
                  <a:pt x="150" y="150"/>
                </a:lnTo>
                <a:lnTo>
                  <a:pt x="150" y="136"/>
                </a:lnTo>
                <a:lnTo>
                  <a:pt x="150" y="123"/>
                </a:lnTo>
                <a:lnTo>
                  <a:pt x="150" y="109"/>
                </a:lnTo>
                <a:lnTo>
                  <a:pt x="150" y="116"/>
                </a:lnTo>
                <a:lnTo>
                  <a:pt x="150" y="129"/>
                </a:lnTo>
                <a:lnTo>
                  <a:pt x="150" y="143"/>
                </a:lnTo>
                <a:lnTo>
                  <a:pt x="150" y="136"/>
                </a:lnTo>
                <a:lnTo>
                  <a:pt x="150" y="116"/>
                </a:lnTo>
                <a:lnTo>
                  <a:pt x="150" y="82"/>
                </a:lnTo>
                <a:lnTo>
                  <a:pt x="150" y="61"/>
                </a:lnTo>
                <a:lnTo>
                  <a:pt x="150" y="82"/>
                </a:lnTo>
                <a:lnTo>
                  <a:pt x="150" y="102"/>
                </a:lnTo>
                <a:lnTo>
                  <a:pt x="150" y="123"/>
                </a:lnTo>
                <a:lnTo>
                  <a:pt x="150" y="150"/>
                </a:lnTo>
                <a:lnTo>
                  <a:pt x="150" y="177"/>
                </a:lnTo>
                <a:lnTo>
                  <a:pt x="150" y="197"/>
                </a:lnTo>
                <a:lnTo>
                  <a:pt x="150" y="211"/>
                </a:lnTo>
                <a:lnTo>
                  <a:pt x="150" y="204"/>
                </a:lnTo>
                <a:lnTo>
                  <a:pt x="150" y="184"/>
                </a:lnTo>
                <a:lnTo>
                  <a:pt x="150" y="170"/>
                </a:lnTo>
                <a:lnTo>
                  <a:pt x="150" y="150"/>
                </a:lnTo>
                <a:lnTo>
                  <a:pt x="150" y="136"/>
                </a:lnTo>
                <a:lnTo>
                  <a:pt x="150" y="129"/>
                </a:lnTo>
                <a:lnTo>
                  <a:pt x="150" y="123"/>
                </a:lnTo>
                <a:lnTo>
                  <a:pt x="156" y="116"/>
                </a:lnTo>
                <a:lnTo>
                  <a:pt x="156" y="123"/>
                </a:lnTo>
                <a:lnTo>
                  <a:pt x="156" y="129"/>
                </a:lnTo>
                <a:lnTo>
                  <a:pt x="156" y="123"/>
                </a:lnTo>
                <a:lnTo>
                  <a:pt x="156" y="116"/>
                </a:lnTo>
                <a:lnTo>
                  <a:pt x="156" y="102"/>
                </a:lnTo>
                <a:lnTo>
                  <a:pt x="156" y="95"/>
                </a:lnTo>
                <a:lnTo>
                  <a:pt x="156" y="102"/>
                </a:lnTo>
                <a:lnTo>
                  <a:pt x="156" y="109"/>
                </a:lnTo>
                <a:lnTo>
                  <a:pt x="156" y="123"/>
                </a:lnTo>
                <a:lnTo>
                  <a:pt x="156" y="129"/>
                </a:lnTo>
                <a:lnTo>
                  <a:pt x="156" y="136"/>
                </a:lnTo>
                <a:lnTo>
                  <a:pt x="156" y="143"/>
                </a:lnTo>
                <a:lnTo>
                  <a:pt x="156" y="136"/>
                </a:lnTo>
                <a:lnTo>
                  <a:pt x="156" y="123"/>
                </a:lnTo>
                <a:lnTo>
                  <a:pt x="156" y="116"/>
                </a:lnTo>
                <a:lnTo>
                  <a:pt x="156" y="109"/>
                </a:lnTo>
                <a:lnTo>
                  <a:pt x="156" y="116"/>
                </a:lnTo>
                <a:lnTo>
                  <a:pt x="156" y="123"/>
                </a:lnTo>
                <a:lnTo>
                  <a:pt x="156" y="116"/>
                </a:lnTo>
                <a:lnTo>
                  <a:pt x="156" y="123"/>
                </a:lnTo>
                <a:lnTo>
                  <a:pt x="156" y="136"/>
                </a:lnTo>
                <a:lnTo>
                  <a:pt x="156" y="150"/>
                </a:lnTo>
                <a:lnTo>
                  <a:pt x="156" y="156"/>
                </a:lnTo>
                <a:lnTo>
                  <a:pt x="156" y="150"/>
                </a:lnTo>
                <a:lnTo>
                  <a:pt x="156" y="143"/>
                </a:lnTo>
                <a:lnTo>
                  <a:pt x="156" y="136"/>
                </a:lnTo>
                <a:lnTo>
                  <a:pt x="156" y="129"/>
                </a:lnTo>
                <a:lnTo>
                  <a:pt x="156" y="123"/>
                </a:lnTo>
                <a:lnTo>
                  <a:pt x="156" y="129"/>
                </a:lnTo>
                <a:lnTo>
                  <a:pt x="163" y="136"/>
                </a:lnTo>
                <a:lnTo>
                  <a:pt x="163" y="129"/>
                </a:lnTo>
                <a:lnTo>
                  <a:pt x="163" y="123"/>
                </a:lnTo>
                <a:lnTo>
                  <a:pt x="163" y="109"/>
                </a:lnTo>
                <a:lnTo>
                  <a:pt x="163" y="102"/>
                </a:lnTo>
                <a:lnTo>
                  <a:pt x="163" y="109"/>
                </a:lnTo>
                <a:lnTo>
                  <a:pt x="163" y="123"/>
                </a:lnTo>
                <a:lnTo>
                  <a:pt x="163" y="136"/>
                </a:lnTo>
                <a:lnTo>
                  <a:pt x="163" y="143"/>
                </a:lnTo>
                <a:lnTo>
                  <a:pt x="163" y="150"/>
                </a:lnTo>
                <a:lnTo>
                  <a:pt x="163" y="156"/>
                </a:lnTo>
                <a:lnTo>
                  <a:pt x="163" y="150"/>
                </a:lnTo>
                <a:lnTo>
                  <a:pt x="163" y="143"/>
                </a:lnTo>
                <a:lnTo>
                  <a:pt x="163" y="129"/>
                </a:lnTo>
                <a:lnTo>
                  <a:pt x="163" y="123"/>
                </a:lnTo>
                <a:lnTo>
                  <a:pt x="163" y="116"/>
                </a:lnTo>
                <a:lnTo>
                  <a:pt x="163" y="109"/>
                </a:lnTo>
                <a:lnTo>
                  <a:pt x="163" y="116"/>
                </a:lnTo>
                <a:lnTo>
                  <a:pt x="163" y="123"/>
                </a:lnTo>
                <a:lnTo>
                  <a:pt x="163" y="129"/>
                </a:lnTo>
                <a:lnTo>
                  <a:pt x="163" y="136"/>
                </a:lnTo>
                <a:lnTo>
                  <a:pt x="163" y="129"/>
                </a:lnTo>
                <a:lnTo>
                  <a:pt x="163" y="123"/>
                </a:lnTo>
                <a:lnTo>
                  <a:pt x="163" y="109"/>
                </a:lnTo>
                <a:lnTo>
                  <a:pt x="163" y="95"/>
                </a:lnTo>
                <a:lnTo>
                  <a:pt x="163" y="82"/>
                </a:lnTo>
                <a:lnTo>
                  <a:pt x="163" y="95"/>
                </a:lnTo>
                <a:lnTo>
                  <a:pt x="163" y="109"/>
                </a:lnTo>
                <a:lnTo>
                  <a:pt x="163" y="123"/>
                </a:lnTo>
                <a:lnTo>
                  <a:pt x="163" y="136"/>
                </a:lnTo>
                <a:lnTo>
                  <a:pt x="163" y="143"/>
                </a:lnTo>
                <a:lnTo>
                  <a:pt x="163" y="150"/>
                </a:lnTo>
                <a:lnTo>
                  <a:pt x="163" y="156"/>
                </a:lnTo>
                <a:lnTo>
                  <a:pt x="163" y="150"/>
                </a:lnTo>
                <a:lnTo>
                  <a:pt x="163" y="156"/>
                </a:lnTo>
                <a:lnTo>
                  <a:pt x="170" y="163"/>
                </a:lnTo>
                <a:lnTo>
                  <a:pt x="170" y="156"/>
                </a:lnTo>
                <a:lnTo>
                  <a:pt x="170" y="143"/>
                </a:lnTo>
                <a:lnTo>
                  <a:pt x="170" y="136"/>
                </a:lnTo>
                <a:lnTo>
                  <a:pt x="170" y="129"/>
                </a:lnTo>
                <a:lnTo>
                  <a:pt x="170" y="123"/>
                </a:lnTo>
                <a:lnTo>
                  <a:pt x="170" y="116"/>
                </a:lnTo>
                <a:lnTo>
                  <a:pt x="170" y="109"/>
                </a:lnTo>
                <a:lnTo>
                  <a:pt x="170" y="116"/>
                </a:lnTo>
                <a:lnTo>
                  <a:pt x="170" y="129"/>
                </a:lnTo>
                <a:lnTo>
                  <a:pt x="170" y="116"/>
                </a:lnTo>
                <a:lnTo>
                  <a:pt x="170" y="89"/>
                </a:lnTo>
                <a:lnTo>
                  <a:pt x="170" y="68"/>
                </a:lnTo>
                <a:lnTo>
                  <a:pt x="170" y="61"/>
                </a:lnTo>
                <a:lnTo>
                  <a:pt x="170" y="75"/>
                </a:lnTo>
                <a:lnTo>
                  <a:pt x="170" y="95"/>
                </a:lnTo>
                <a:lnTo>
                  <a:pt x="170" y="129"/>
                </a:lnTo>
                <a:lnTo>
                  <a:pt x="170" y="170"/>
                </a:lnTo>
                <a:lnTo>
                  <a:pt x="170" y="211"/>
                </a:lnTo>
                <a:lnTo>
                  <a:pt x="170" y="238"/>
                </a:lnTo>
                <a:lnTo>
                  <a:pt x="170" y="245"/>
                </a:lnTo>
                <a:lnTo>
                  <a:pt x="170" y="224"/>
                </a:lnTo>
                <a:lnTo>
                  <a:pt x="170" y="190"/>
                </a:lnTo>
                <a:lnTo>
                  <a:pt x="170" y="163"/>
                </a:lnTo>
                <a:lnTo>
                  <a:pt x="170" y="136"/>
                </a:lnTo>
                <a:lnTo>
                  <a:pt x="170" y="129"/>
                </a:lnTo>
                <a:lnTo>
                  <a:pt x="170" y="116"/>
                </a:lnTo>
                <a:lnTo>
                  <a:pt x="170" y="109"/>
                </a:lnTo>
                <a:lnTo>
                  <a:pt x="170" y="116"/>
                </a:lnTo>
                <a:lnTo>
                  <a:pt x="170" y="129"/>
                </a:lnTo>
                <a:lnTo>
                  <a:pt x="170" y="123"/>
                </a:lnTo>
                <a:lnTo>
                  <a:pt x="170" y="109"/>
                </a:lnTo>
                <a:lnTo>
                  <a:pt x="170" y="95"/>
                </a:lnTo>
                <a:lnTo>
                  <a:pt x="170" y="89"/>
                </a:lnTo>
                <a:lnTo>
                  <a:pt x="170" y="95"/>
                </a:lnTo>
                <a:lnTo>
                  <a:pt x="170" y="89"/>
                </a:lnTo>
                <a:lnTo>
                  <a:pt x="170" y="82"/>
                </a:lnTo>
                <a:lnTo>
                  <a:pt x="170" y="95"/>
                </a:lnTo>
                <a:lnTo>
                  <a:pt x="170" y="109"/>
                </a:lnTo>
                <a:lnTo>
                  <a:pt x="170" y="129"/>
                </a:lnTo>
                <a:lnTo>
                  <a:pt x="170" y="150"/>
                </a:lnTo>
                <a:lnTo>
                  <a:pt x="177" y="163"/>
                </a:lnTo>
                <a:lnTo>
                  <a:pt x="177" y="177"/>
                </a:lnTo>
                <a:lnTo>
                  <a:pt x="177" y="184"/>
                </a:lnTo>
                <a:lnTo>
                  <a:pt x="177" y="170"/>
                </a:lnTo>
                <a:lnTo>
                  <a:pt x="177" y="156"/>
                </a:lnTo>
                <a:lnTo>
                  <a:pt x="177" y="143"/>
                </a:lnTo>
                <a:lnTo>
                  <a:pt x="177" y="129"/>
                </a:lnTo>
                <a:lnTo>
                  <a:pt x="177" y="116"/>
                </a:lnTo>
                <a:lnTo>
                  <a:pt x="177" y="102"/>
                </a:lnTo>
                <a:lnTo>
                  <a:pt x="177" y="95"/>
                </a:lnTo>
                <a:lnTo>
                  <a:pt x="177" y="102"/>
                </a:lnTo>
                <a:lnTo>
                  <a:pt x="177" y="116"/>
                </a:lnTo>
                <a:lnTo>
                  <a:pt x="177" y="129"/>
                </a:lnTo>
                <a:lnTo>
                  <a:pt x="177" y="143"/>
                </a:lnTo>
                <a:lnTo>
                  <a:pt x="177" y="156"/>
                </a:lnTo>
                <a:lnTo>
                  <a:pt x="177" y="170"/>
                </a:lnTo>
                <a:lnTo>
                  <a:pt x="177" y="163"/>
                </a:lnTo>
                <a:lnTo>
                  <a:pt x="177" y="156"/>
                </a:lnTo>
                <a:lnTo>
                  <a:pt x="177" y="150"/>
                </a:lnTo>
                <a:lnTo>
                  <a:pt x="177" y="156"/>
                </a:lnTo>
                <a:lnTo>
                  <a:pt x="177" y="150"/>
                </a:lnTo>
                <a:lnTo>
                  <a:pt x="177" y="143"/>
                </a:lnTo>
                <a:lnTo>
                  <a:pt x="177" y="129"/>
                </a:lnTo>
                <a:lnTo>
                  <a:pt x="177" y="116"/>
                </a:lnTo>
                <a:lnTo>
                  <a:pt x="177" y="109"/>
                </a:lnTo>
                <a:lnTo>
                  <a:pt x="177" y="95"/>
                </a:lnTo>
                <a:lnTo>
                  <a:pt x="177" y="82"/>
                </a:lnTo>
                <a:lnTo>
                  <a:pt x="177" y="89"/>
                </a:lnTo>
                <a:lnTo>
                  <a:pt x="177" y="102"/>
                </a:lnTo>
                <a:lnTo>
                  <a:pt x="177" y="116"/>
                </a:lnTo>
                <a:lnTo>
                  <a:pt x="177" y="123"/>
                </a:lnTo>
                <a:lnTo>
                  <a:pt x="177" y="129"/>
                </a:lnTo>
                <a:lnTo>
                  <a:pt x="177" y="123"/>
                </a:lnTo>
                <a:lnTo>
                  <a:pt x="177" y="116"/>
                </a:lnTo>
                <a:lnTo>
                  <a:pt x="177" y="109"/>
                </a:lnTo>
                <a:lnTo>
                  <a:pt x="177" y="102"/>
                </a:lnTo>
                <a:lnTo>
                  <a:pt x="177" y="109"/>
                </a:lnTo>
                <a:lnTo>
                  <a:pt x="177" y="123"/>
                </a:lnTo>
                <a:lnTo>
                  <a:pt x="177" y="143"/>
                </a:lnTo>
                <a:lnTo>
                  <a:pt x="177" y="156"/>
                </a:lnTo>
                <a:lnTo>
                  <a:pt x="177" y="170"/>
                </a:lnTo>
                <a:lnTo>
                  <a:pt x="184" y="163"/>
                </a:lnTo>
                <a:lnTo>
                  <a:pt x="184" y="156"/>
                </a:lnTo>
                <a:lnTo>
                  <a:pt x="184" y="150"/>
                </a:lnTo>
                <a:lnTo>
                  <a:pt x="184" y="136"/>
                </a:lnTo>
                <a:lnTo>
                  <a:pt x="184" y="123"/>
                </a:lnTo>
                <a:lnTo>
                  <a:pt x="184" y="102"/>
                </a:lnTo>
                <a:lnTo>
                  <a:pt x="184" y="95"/>
                </a:lnTo>
                <a:lnTo>
                  <a:pt x="184" y="89"/>
                </a:lnTo>
                <a:lnTo>
                  <a:pt x="184" y="102"/>
                </a:lnTo>
                <a:lnTo>
                  <a:pt x="184" y="116"/>
                </a:lnTo>
                <a:lnTo>
                  <a:pt x="184" y="129"/>
                </a:lnTo>
                <a:lnTo>
                  <a:pt x="184" y="143"/>
                </a:lnTo>
                <a:lnTo>
                  <a:pt x="184" y="156"/>
                </a:lnTo>
                <a:lnTo>
                  <a:pt x="184" y="170"/>
                </a:lnTo>
                <a:lnTo>
                  <a:pt x="184" y="163"/>
                </a:lnTo>
                <a:lnTo>
                  <a:pt x="184" y="156"/>
                </a:lnTo>
                <a:lnTo>
                  <a:pt x="184" y="150"/>
                </a:lnTo>
                <a:lnTo>
                  <a:pt x="184" y="143"/>
                </a:lnTo>
                <a:lnTo>
                  <a:pt x="184" y="129"/>
                </a:lnTo>
                <a:lnTo>
                  <a:pt x="184" y="116"/>
                </a:lnTo>
                <a:lnTo>
                  <a:pt x="184" y="109"/>
                </a:lnTo>
                <a:lnTo>
                  <a:pt x="184" y="116"/>
                </a:lnTo>
                <a:lnTo>
                  <a:pt x="184" y="109"/>
                </a:lnTo>
                <a:lnTo>
                  <a:pt x="184" y="102"/>
                </a:lnTo>
                <a:lnTo>
                  <a:pt x="184" y="95"/>
                </a:lnTo>
                <a:lnTo>
                  <a:pt x="184" y="102"/>
                </a:lnTo>
                <a:lnTo>
                  <a:pt x="184" y="116"/>
                </a:lnTo>
                <a:lnTo>
                  <a:pt x="184" y="136"/>
                </a:lnTo>
                <a:lnTo>
                  <a:pt x="184" y="156"/>
                </a:lnTo>
                <a:lnTo>
                  <a:pt x="184" y="177"/>
                </a:lnTo>
                <a:lnTo>
                  <a:pt x="184" y="197"/>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5" name="Freeform 79"/>
          <p:cNvSpPr>
            <a:spLocks/>
          </p:cNvSpPr>
          <p:nvPr/>
        </p:nvSpPr>
        <p:spPr bwMode="auto">
          <a:xfrm>
            <a:off x="1608138" y="3019426"/>
            <a:ext cx="439738" cy="823913"/>
          </a:xfrm>
          <a:custGeom>
            <a:avLst/>
            <a:gdLst>
              <a:gd name="T0" fmla="*/ 6 w 156"/>
              <a:gd name="T1" fmla="*/ 230 h 420"/>
              <a:gd name="T2" fmla="*/ 6 w 156"/>
              <a:gd name="T3" fmla="*/ 163 h 420"/>
              <a:gd name="T4" fmla="*/ 13 w 156"/>
              <a:gd name="T5" fmla="*/ 210 h 420"/>
              <a:gd name="T6" fmla="*/ 13 w 156"/>
              <a:gd name="T7" fmla="*/ 210 h 420"/>
              <a:gd name="T8" fmla="*/ 13 w 156"/>
              <a:gd name="T9" fmla="*/ 183 h 420"/>
              <a:gd name="T10" fmla="*/ 20 w 156"/>
              <a:gd name="T11" fmla="*/ 190 h 420"/>
              <a:gd name="T12" fmla="*/ 20 w 156"/>
              <a:gd name="T13" fmla="*/ 264 h 420"/>
              <a:gd name="T14" fmla="*/ 20 w 156"/>
              <a:gd name="T15" fmla="*/ 169 h 420"/>
              <a:gd name="T16" fmla="*/ 27 w 156"/>
              <a:gd name="T17" fmla="*/ 217 h 420"/>
              <a:gd name="T18" fmla="*/ 27 w 156"/>
              <a:gd name="T19" fmla="*/ 176 h 420"/>
              <a:gd name="T20" fmla="*/ 27 w 156"/>
              <a:gd name="T21" fmla="*/ 292 h 420"/>
              <a:gd name="T22" fmla="*/ 34 w 156"/>
              <a:gd name="T23" fmla="*/ 156 h 420"/>
              <a:gd name="T24" fmla="*/ 34 w 156"/>
              <a:gd name="T25" fmla="*/ 183 h 420"/>
              <a:gd name="T26" fmla="*/ 40 w 156"/>
              <a:gd name="T27" fmla="*/ 163 h 420"/>
              <a:gd name="T28" fmla="*/ 40 w 156"/>
              <a:gd name="T29" fmla="*/ 176 h 420"/>
              <a:gd name="T30" fmla="*/ 47 w 156"/>
              <a:gd name="T31" fmla="*/ 176 h 420"/>
              <a:gd name="T32" fmla="*/ 47 w 156"/>
              <a:gd name="T33" fmla="*/ 190 h 420"/>
              <a:gd name="T34" fmla="*/ 47 w 156"/>
              <a:gd name="T35" fmla="*/ 88 h 420"/>
              <a:gd name="T36" fmla="*/ 54 w 156"/>
              <a:gd name="T37" fmla="*/ 224 h 420"/>
              <a:gd name="T38" fmla="*/ 54 w 156"/>
              <a:gd name="T39" fmla="*/ 210 h 420"/>
              <a:gd name="T40" fmla="*/ 54 w 156"/>
              <a:gd name="T41" fmla="*/ 176 h 420"/>
              <a:gd name="T42" fmla="*/ 61 w 156"/>
              <a:gd name="T43" fmla="*/ 169 h 420"/>
              <a:gd name="T44" fmla="*/ 61 w 156"/>
              <a:gd name="T45" fmla="*/ 237 h 420"/>
              <a:gd name="T46" fmla="*/ 68 w 156"/>
              <a:gd name="T47" fmla="*/ 169 h 420"/>
              <a:gd name="T48" fmla="*/ 68 w 156"/>
              <a:gd name="T49" fmla="*/ 292 h 420"/>
              <a:gd name="T50" fmla="*/ 68 w 156"/>
              <a:gd name="T51" fmla="*/ 359 h 420"/>
              <a:gd name="T52" fmla="*/ 74 w 156"/>
              <a:gd name="T53" fmla="*/ 210 h 420"/>
              <a:gd name="T54" fmla="*/ 74 w 156"/>
              <a:gd name="T55" fmla="*/ 217 h 420"/>
              <a:gd name="T56" fmla="*/ 81 w 156"/>
              <a:gd name="T57" fmla="*/ 203 h 420"/>
              <a:gd name="T58" fmla="*/ 81 w 156"/>
              <a:gd name="T59" fmla="*/ 224 h 420"/>
              <a:gd name="T60" fmla="*/ 81 w 156"/>
              <a:gd name="T61" fmla="*/ 115 h 420"/>
              <a:gd name="T62" fmla="*/ 88 w 156"/>
              <a:gd name="T63" fmla="*/ 217 h 420"/>
              <a:gd name="T64" fmla="*/ 88 w 156"/>
              <a:gd name="T65" fmla="*/ 156 h 420"/>
              <a:gd name="T66" fmla="*/ 88 w 156"/>
              <a:gd name="T67" fmla="*/ 217 h 420"/>
              <a:gd name="T68" fmla="*/ 95 w 156"/>
              <a:gd name="T69" fmla="*/ 251 h 420"/>
              <a:gd name="T70" fmla="*/ 95 w 156"/>
              <a:gd name="T71" fmla="*/ 258 h 420"/>
              <a:gd name="T72" fmla="*/ 95 w 156"/>
              <a:gd name="T73" fmla="*/ 95 h 420"/>
              <a:gd name="T74" fmla="*/ 102 w 156"/>
              <a:gd name="T75" fmla="*/ 135 h 420"/>
              <a:gd name="T76" fmla="*/ 102 w 156"/>
              <a:gd name="T77" fmla="*/ 278 h 420"/>
              <a:gd name="T78" fmla="*/ 108 w 156"/>
              <a:gd name="T79" fmla="*/ 244 h 420"/>
              <a:gd name="T80" fmla="*/ 108 w 156"/>
              <a:gd name="T81" fmla="*/ 210 h 420"/>
              <a:gd name="T82" fmla="*/ 108 w 156"/>
              <a:gd name="T83" fmla="*/ 149 h 420"/>
              <a:gd name="T84" fmla="*/ 115 w 156"/>
              <a:gd name="T85" fmla="*/ 393 h 420"/>
              <a:gd name="T86" fmla="*/ 115 w 156"/>
              <a:gd name="T87" fmla="*/ 237 h 420"/>
              <a:gd name="T88" fmla="*/ 115 w 156"/>
              <a:gd name="T89" fmla="*/ 142 h 420"/>
              <a:gd name="T90" fmla="*/ 122 w 156"/>
              <a:gd name="T91" fmla="*/ 176 h 420"/>
              <a:gd name="T92" fmla="*/ 122 w 156"/>
              <a:gd name="T93" fmla="*/ 169 h 420"/>
              <a:gd name="T94" fmla="*/ 129 w 156"/>
              <a:gd name="T95" fmla="*/ 163 h 420"/>
              <a:gd name="T96" fmla="*/ 129 w 156"/>
              <a:gd name="T97" fmla="*/ 210 h 420"/>
              <a:gd name="T98" fmla="*/ 129 w 156"/>
              <a:gd name="T99" fmla="*/ 353 h 420"/>
              <a:gd name="T100" fmla="*/ 136 w 156"/>
              <a:gd name="T101" fmla="*/ 244 h 420"/>
              <a:gd name="T102" fmla="*/ 136 w 156"/>
              <a:gd name="T103" fmla="*/ 203 h 420"/>
              <a:gd name="T104" fmla="*/ 142 w 156"/>
              <a:gd name="T105" fmla="*/ 115 h 420"/>
              <a:gd name="T106" fmla="*/ 142 w 156"/>
              <a:gd name="T107" fmla="*/ 203 h 420"/>
              <a:gd name="T108" fmla="*/ 142 w 156"/>
              <a:gd name="T109" fmla="*/ 292 h 420"/>
              <a:gd name="T110" fmla="*/ 149 w 156"/>
              <a:gd name="T111" fmla="*/ 210 h 420"/>
              <a:gd name="T112" fmla="*/ 149 w 156"/>
              <a:gd name="T113" fmla="*/ 197 h 420"/>
              <a:gd name="T114" fmla="*/ 149 w 156"/>
              <a:gd name="T115" fmla="*/ 312 h 420"/>
              <a:gd name="T116" fmla="*/ 156 w 156"/>
              <a:gd name="T117" fmla="*/ 163 h 420"/>
              <a:gd name="T118" fmla="*/ 156 w 156"/>
              <a:gd name="T119" fmla="*/ 21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6" h="420">
                <a:moveTo>
                  <a:pt x="0" y="271"/>
                </a:moveTo>
                <a:lnTo>
                  <a:pt x="0" y="278"/>
                </a:lnTo>
                <a:lnTo>
                  <a:pt x="0" y="271"/>
                </a:lnTo>
                <a:lnTo>
                  <a:pt x="0" y="258"/>
                </a:lnTo>
                <a:lnTo>
                  <a:pt x="0" y="237"/>
                </a:lnTo>
                <a:lnTo>
                  <a:pt x="0" y="224"/>
                </a:lnTo>
                <a:lnTo>
                  <a:pt x="0" y="210"/>
                </a:lnTo>
                <a:lnTo>
                  <a:pt x="0" y="197"/>
                </a:lnTo>
                <a:lnTo>
                  <a:pt x="0" y="176"/>
                </a:lnTo>
                <a:lnTo>
                  <a:pt x="6" y="163"/>
                </a:lnTo>
                <a:lnTo>
                  <a:pt x="6" y="149"/>
                </a:lnTo>
                <a:lnTo>
                  <a:pt x="6" y="156"/>
                </a:lnTo>
                <a:lnTo>
                  <a:pt x="6" y="169"/>
                </a:lnTo>
                <a:lnTo>
                  <a:pt x="6" y="190"/>
                </a:lnTo>
                <a:lnTo>
                  <a:pt x="6" y="210"/>
                </a:lnTo>
                <a:lnTo>
                  <a:pt x="6" y="224"/>
                </a:lnTo>
                <a:lnTo>
                  <a:pt x="6" y="230"/>
                </a:lnTo>
                <a:lnTo>
                  <a:pt x="6" y="224"/>
                </a:lnTo>
                <a:lnTo>
                  <a:pt x="6" y="217"/>
                </a:lnTo>
                <a:lnTo>
                  <a:pt x="6" y="210"/>
                </a:lnTo>
                <a:lnTo>
                  <a:pt x="6" y="197"/>
                </a:lnTo>
                <a:lnTo>
                  <a:pt x="6" y="190"/>
                </a:lnTo>
                <a:lnTo>
                  <a:pt x="6" y="197"/>
                </a:lnTo>
                <a:lnTo>
                  <a:pt x="6" y="210"/>
                </a:lnTo>
                <a:lnTo>
                  <a:pt x="6" y="224"/>
                </a:lnTo>
                <a:lnTo>
                  <a:pt x="6" y="230"/>
                </a:lnTo>
                <a:lnTo>
                  <a:pt x="6" y="217"/>
                </a:lnTo>
                <a:lnTo>
                  <a:pt x="6" y="224"/>
                </a:lnTo>
                <a:lnTo>
                  <a:pt x="6" y="230"/>
                </a:lnTo>
                <a:lnTo>
                  <a:pt x="6" y="237"/>
                </a:lnTo>
                <a:lnTo>
                  <a:pt x="6" y="224"/>
                </a:lnTo>
                <a:lnTo>
                  <a:pt x="6" y="210"/>
                </a:lnTo>
                <a:lnTo>
                  <a:pt x="6" y="183"/>
                </a:lnTo>
                <a:lnTo>
                  <a:pt x="6" y="163"/>
                </a:lnTo>
                <a:lnTo>
                  <a:pt x="6" y="149"/>
                </a:lnTo>
                <a:lnTo>
                  <a:pt x="6" y="163"/>
                </a:lnTo>
                <a:lnTo>
                  <a:pt x="6" y="190"/>
                </a:lnTo>
                <a:lnTo>
                  <a:pt x="6" y="217"/>
                </a:lnTo>
                <a:lnTo>
                  <a:pt x="6" y="237"/>
                </a:lnTo>
                <a:lnTo>
                  <a:pt x="6" y="251"/>
                </a:lnTo>
                <a:lnTo>
                  <a:pt x="6" y="244"/>
                </a:lnTo>
                <a:lnTo>
                  <a:pt x="6" y="217"/>
                </a:lnTo>
                <a:lnTo>
                  <a:pt x="6" y="190"/>
                </a:lnTo>
                <a:lnTo>
                  <a:pt x="6" y="176"/>
                </a:lnTo>
                <a:lnTo>
                  <a:pt x="6" y="183"/>
                </a:lnTo>
                <a:lnTo>
                  <a:pt x="6" y="190"/>
                </a:lnTo>
                <a:lnTo>
                  <a:pt x="6" y="183"/>
                </a:lnTo>
                <a:lnTo>
                  <a:pt x="6" y="190"/>
                </a:lnTo>
                <a:lnTo>
                  <a:pt x="6" y="203"/>
                </a:lnTo>
                <a:lnTo>
                  <a:pt x="13" y="217"/>
                </a:lnTo>
                <a:lnTo>
                  <a:pt x="13" y="210"/>
                </a:lnTo>
                <a:lnTo>
                  <a:pt x="13" y="203"/>
                </a:lnTo>
                <a:lnTo>
                  <a:pt x="13" y="197"/>
                </a:lnTo>
                <a:lnTo>
                  <a:pt x="13" y="190"/>
                </a:lnTo>
                <a:lnTo>
                  <a:pt x="13" y="183"/>
                </a:lnTo>
                <a:lnTo>
                  <a:pt x="13" y="176"/>
                </a:lnTo>
                <a:lnTo>
                  <a:pt x="13" y="169"/>
                </a:lnTo>
                <a:lnTo>
                  <a:pt x="13" y="163"/>
                </a:lnTo>
                <a:lnTo>
                  <a:pt x="13" y="169"/>
                </a:lnTo>
                <a:lnTo>
                  <a:pt x="13" y="176"/>
                </a:lnTo>
                <a:lnTo>
                  <a:pt x="13" y="197"/>
                </a:lnTo>
                <a:lnTo>
                  <a:pt x="13" y="210"/>
                </a:lnTo>
                <a:lnTo>
                  <a:pt x="13" y="230"/>
                </a:lnTo>
                <a:lnTo>
                  <a:pt x="13" y="224"/>
                </a:lnTo>
                <a:lnTo>
                  <a:pt x="13" y="203"/>
                </a:lnTo>
                <a:lnTo>
                  <a:pt x="13" y="197"/>
                </a:lnTo>
                <a:lnTo>
                  <a:pt x="13" y="203"/>
                </a:lnTo>
                <a:lnTo>
                  <a:pt x="13" y="210"/>
                </a:lnTo>
                <a:lnTo>
                  <a:pt x="13" y="217"/>
                </a:lnTo>
                <a:lnTo>
                  <a:pt x="13" y="230"/>
                </a:lnTo>
                <a:lnTo>
                  <a:pt x="13" y="251"/>
                </a:lnTo>
                <a:lnTo>
                  <a:pt x="13" y="271"/>
                </a:lnTo>
                <a:lnTo>
                  <a:pt x="13" y="285"/>
                </a:lnTo>
                <a:lnTo>
                  <a:pt x="13" y="292"/>
                </a:lnTo>
                <a:lnTo>
                  <a:pt x="13" y="278"/>
                </a:lnTo>
                <a:lnTo>
                  <a:pt x="13" y="258"/>
                </a:lnTo>
                <a:lnTo>
                  <a:pt x="13" y="230"/>
                </a:lnTo>
                <a:lnTo>
                  <a:pt x="13" y="210"/>
                </a:lnTo>
                <a:lnTo>
                  <a:pt x="13" y="197"/>
                </a:lnTo>
                <a:lnTo>
                  <a:pt x="13" y="183"/>
                </a:lnTo>
                <a:lnTo>
                  <a:pt x="13" y="169"/>
                </a:lnTo>
                <a:lnTo>
                  <a:pt x="13" y="163"/>
                </a:lnTo>
                <a:lnTo>
                  <a:pt x="13" y="169"/>
                </a:lnTo>
                <a:lnTo>
                  <a:pt x="13" y="176"/>
                </a:lnTo>
                <a:lnTo>
                  <a:pt x="13" y="183"/>
                </a:lnTo>
                <a:lnTo>
                  <a:pt x="13" y="190"/>
                </a:lnTo>
                <a:lnTo>
                  <a:pt x="13" y="183"/>
                </a:lnTo>
                <a:lnTo>
                  <a:pt x="13" y="163"/>
                </a:lnTo>
                <a:lnTo>
                  <a:pt x="13" y="149"/>
                </a:lnTo>
                <a:lnTo>
                  <a:pt x="13" y="142"/>
                </a:lnTo>
                <a:lnTo>
                  <a:pt x="13" y="149"/>
                </a:lnTo>
                <a:lnTo>
                  <a:pt x="13" y="176"/>
                </a:lnTo>
                <a:lnTo>
                  <a:pt x="13" y="203"/>
                </a:lnTo>
                <a:lnTo>
                  <a:pt x="13" y="237"/>
                </a:lnTo>
                <a:lnTo>
                  <a:pt x="13" y="251"/>
                </a:lnTo>
                <a:lnTo>
                  <a:pt x="13" y="258"/>
                </a:lnTo>
                <a:lnTo>
                  <a:pt x="13" y="244"/>
                </a:lnTo>
                <a:lnTo>
                  <a:pt x="20" y="230"/>
                </a:lnTo>
                <a:lnTo>
                  <a:pt x="20" y="217"/>
                </a:lnTo>
                <a:lnTo>
                  <a:pt x="20" y="203"/>
                </a:lnTo>
                <a:lnTo>
                  <a:pt x="20" y="197"/>
                </a:lnTo>
                <a:lnTo>
                  <a:pt x="20" y="190"/>
                </a:lnTo>
                <a:lnTo>
                  <a:pt x="20" y="183"/>
                </a:lnTo>
                <a:lnTo>
                  <a:pt x="20" y="176"/>
                </a:lnTo>
                <a:lnTo>
                  <a:pt x="20" y="183"/>
                </a:lnTo>
                <a:lnTo>
                  <a:pt x="20" y="190"/>
                </a:lnTo>
                <a:lnTo>
                  <a:pt x="20" y="197"/>
                </a:lnTo>
                <a:lnTo>
                  <a:pt x="20" y="190"/>
                </a:lnTo>
                <a:lnTo>
                  <a:pt x="20" y="176"/>
                </a:lnTo>
                <a:lnTo>
                  <a:pt x="20" y="156"/>
                </a:lnTo>
                <a:lnTo>
                  <a:pt x="20" y="149"/>
                </a:lnTo>
                <a:lnTo>
                  <a:pt x="20" y="163"/>
                </a:lnTo>
                <a:lnTo>
                  <a:pt x="20" y="190"/>
                </a:lnTo>
                <a:lnTo>
                  <a:pt x="20" y="224"/>
                </a:lnTo>
                <a:lnTo>
                  <a:pt x="20" y="258"/>
                </a:lnTo>
                <a:lnTo>
                  <a:pt x="20" y="285"/>
                </a:lnTo>
                <a:lnTo>
                  <a:pt x="20" y="298"/>
                </a:lnTo>
                <a:lnTo>
                  <a:pt x="20" y="285"/>
                </a:lnTo>
                <a:lnTo>
                  <a:pt x="20" y="264"/>
                </a:lnTo>
                <a:lnTo>
                  <a:pt x="20" y="237"/>
                </a:lnTo>
                <a:lnTo>
                  <a:pt x="20" y="210"/>
                </a:lnTo>
                <a:lnTo>
                  <a:pt x="20" y="190"/>
                </a:lnTo>
                <a:lnTo>
                  <a:pt x="20" y="183"/>
                </a:lnTo>
                <a:lnTo>
                  <a:pt x="20" y="176"/>
                </a:lnTo>
                <a:lnTo>
                  <a:pt x="20" y="183"/>
                </a:lnTo>
                <a:lnTo>
                  <a:pt x="20" y="190"/>
                </a:lnTo>
                <a:lnTo>
                  <a:pt x="20" y="197"/>
                </a:lnTo>
                <a:lnTo>
                  <a:pt x="20" y="203"/>
                </a:lnTo>
                <a:lnTo>
                  <a:pt x="20" y="197"/>
                </a:lnTo>
                <a:lnTo>
                  <a:pt x="20" y="190"/>
                </a:lnTo>
                <a:lnTo>
                  <a:pt x="20" y="176"/>
                </a:lnTo>
                <a:lnTo>
                  <a:pt x="20" y="163"/>
                </a:lnTo>
                <a:lnTo>
                  <a:pt x="20" y="156"/>
                </a:lnTo>
                <a:lnTo>
                  <a:pt x="20" y="149"/>
                </a:lnTo>
                <a:lnTo>
                  <a:pt x="20" y="156"/>
                </a:lnTo>
                <a:lnTo>
                  <a:pt x="20" y="169"/>
                </a:lnTo>
                <a:lnTo>
                  <a:pt x="20" y="183"/>
                </a:lnTo>
                <a:lnTo>
                  <a:pt x="20" y="203"/>
                </a:lnTo>
                <a:lnTo>
                  <a:pt x="20" y="230"/>
                </a:lnTo>
                <a:lnTo>
                  <a:pt x="20" y="251"/>
                </a:lnTo>
                <a:lnTo>
                  <a:pt x="20" y="271"/>
                </a:lnTo>
                <a:lnTo>
                  <a:pt x="20" y="258"/>
                </a:lnTo>
                <a:lnTo>
                  <a:pt x="20" y="251"/>
                </a:lnTo>
                <a:lnTo>
                  <a:pt x="27" y="237"/>
                </a:lnTo>
                <a:lnTo>
                  <a:pt x="27" y="230"/>
                </a:lnTo>
                <a:lnTo>
                  <a:pt x="27" y="217"/>
                </a:lnTo>
                <a:lnTo>
                  <a:pt x="27" y="203"/>
                </a:lnTo>
                <a:lnTo>
                  <a:pt x="27" y="169"/>
                </a:lnTo>
                <a:lnTo>
                  <a:pt x="27" y="135"/>
                </a:lnTo>
                <a:lnTo>
                  <a:pt x="27" y="115"/>
                </a:lnTo>
                <a:lnTo>
                  <a:pt x="27" y="142"/>
                </a:lnTo>
                <a:lnTo>
                  <a:pt x="27" y="183"/>
                </a:lnTo>
                <a:lnTo>
                  <a:pt x="27" y="217"/>
                </a:lnTo>
                <a:lnTo>
                  <a:pt x="27" y="244"/>
                </a:lnTo>
                <a:lnTo>
                  <a:pt x="27" y="264"/>
                </a:lnTo>
                <a:lnTo>
                  <a:pt x="27" y="278"/>
                </a:lnTo>
                <a:lnTo>
                  <a:pt x="27" y="285"/>
                </a:lnTo>
                <a:lnTo>
                  <a:pt x="27" y="278"/>
                </a:lnTo>
                <a:lnTo>
                  <a:pt x="27" y="258"/>
                </a:lnTo>
                <a:lnTo>
                  <a:pt x="27" y="224"/>
                </a:lnTo>
                <a:lnTo>
                  <a:pt x="27" y="203"/>
                </a:lnTo>
                <a:lnTo>
                  <a:pt x="27" y="197"/>
                </a:lnTo>
                <a:lnTo>
                  <a:pt x="27" y="190"/>
                </a:lnTo>
                <a:lnTo>
                  <a:pt x="27" y="176"/>
                </a:lnTo>
                <a:lnTo>
                  <a:pt x="27" y="156"/>
                </a:lnTo>
                <a:lnTo>
                  <a:pt x="27" y="142"/>
                </a:lnTo>
                <a:lnTo>
                  <a:pt x="27" y="135"/>
                </a:lnTo>
                <a:lnTo>
                  <a:pt x="27" y="142"/>
                </a:lnTo>
                <a:lnTo>
                  <a:pt x="27" y="163"/>
                </a:lnTo>
                <a:lnTo>
                  <a:pt x="27" y="176"/>
                </a:lnTo>
                <a:lnTo>
                  <a:pt x="27" y="190"/>
                </a:lnTo>
                <a:lnTo>
                  <a:pt x="27" y="203"/>
                </a:lnTo>
                <a:lnTo>
                  <a:pt x="27" y="224"/>
                </a:lnTo>
                <a:lnTo>
                  <a:pt x="27" y="244"/>
                </a:lnTo>
                <a:lnTo>
                  <a:pt x="27" y="258"/>
                </a:lnTo>
                <a:lnTo>
                  <a:pt x="27" y="251"/>
                </a:lnTo>
                <a:lnTo>
                  <a:pt x="27" y="230"/>
                </a:lnTo>
                <a:lnTo>
                  <a:pt x="27" y="210"/>
                </a:lnTo>
                <a:lnTo>
                  <a:pt x="27" y="176"/>
                </a:lnTo>
                <a:lnTo>
                  <a:pt x="27" y="135"/>
                </a:lnTo>
                <a:lnTo>
                  <a:pt x="27" y="88"/>
                </a:lnTo>
                <a:lnTo>
                  <a:pt x="27" y="54"/>
                </a:lnTo>
                <a:lnTo>
                  <a:pt x="27" y="61"/>
                </a:lnTo>
                <a:lnTo>
                  <a:pt x="27" y="108"/>
                </a:lnTo>
                <a:lnTo>
                  <a:pt x="27" y="183"/>
                </a:lnTo>
                <a:lnTo>
                  <a:pt x="27" y="251"/>
                </a:lnTo>
                <a:lnTo>
                  <a:pt x="27" y="292"/>
                </a:lnTo>
                <a:lnTo>
                  <a:pt x="27" y="312"/>
                </a:lnTo>
                <a:lnTo>
                  <a:pt x="27" y="298"/>
                </a:lnTo>
                <a:lnTo>
                  <a:pt x="27" y="271"/>
                </a:lnTo>
                <a:lnTo>
                  <a:pt x="34" y="244"/>
                </a:lnTo>
                <a:lnTo>
                  <a:pt x="34" y="230"/>
                </a:lnTo>
                <a:lnTo>
                  <a:pt x="34" y="244"/>
                </a:lnTo>
                <a:lnTo>
                  <a:pt x="34" y="271"/>
                </a:lnTo>
                <a:lnTo>
                  <a:pt x="34" y="298"/>
                </a:lnTo>
                <a:lnTo>
                  <a:pt x="34" y="305"/>
                </a:lnTo>
                <a:lnTo>
                  <a:pt x="34" y="298"/>
                </a:lnTo>
                <a:lnTo>
                  <a:pt x="34" y="285"/>
                </a:lnTo>
                <a:lnTo>
                  <a:pt x="34" y="271"/>
                </a:lnTo>
                <a:lnTo>
                  <a:pt x="34" y="251"/>
                </a:lnTo>
                <a:lnTo>
                  <a:pt x="34" y="230"/>
                </a:lnTo>
                <a:lnTo>
                  <a:pt x="34" y="197"/>
                </a:lnTo>
                <a:lnTo>
                  <a:pt x="34" y="169"/>
                </a:lnTo>
                <a:lnTo>
                  <a:pt x="34" y="156"/>
                </a:lnTo>
                <a:lnTo>
                  <a:pt x="34" y="149"/>
                </a:lnTo>
                <a:lnTo>
                  <a:pt x="34" y="156"/>
                </a:lnTo>
                <a:lnTo>
                  <a:pt x="34" y="163"/>
                </a:lnTo>
                <a:lnTo>
                  <a:pt x="34" y="169"/>
                </a:lnTo>
                <a:lnTo>
                  <a:pt x="34" y="176"/>
                </a:lnTo>
                <a:lnTo>
                  <a:pt x="34" y="163"/>
                </a:lnTo>
                <a:lnTo>
                  <a:pt x="34" y="149"/>
                </a:lnTo>
                <a:lnTo>
                  <a:pt x="34" y="176"/>
                </a:lnTo>
                <a:lnTo>
                  <a:pt x="34" y="203"/>
                </a:lnTo>
                <a:lnTo>
                  <a:pt x="34" y="224"/>
                </a:lnTo>
                <a:lnTo>
                  <a:pt x="34" y="230"/>
                </a:lnTo>
                <a:lnTo>
                  <a:pt x="34" y="224"/>
                </a:lnTo>
                <a:lnTo>
                  <a:pt x="34" y="210"/>
                </a:lnTo>
                <a:lnTo>
                  <a:pt x="34" y="197"/>
                </a:lnTo>
                <a:lnTo>
                  <a:pt x="34" y="183"/>
                </a:lnTo>
                <a:lnTo>
                  <a:pt x="34" y="176"/>
                </a:lnTo>
                <a:lnTo>
                  <a:pt x="34" y="183"/>
                </a:lnTo>
                <a:lnTo>
                  <a:pt x="34" y="197"/>
                </a:lnTo>
                <a:lnTo>
                  <a:pt x="34" y="210"/>
                </a:lnTo>
                <a:lnTo>
                  <a:pt x="34" y="224"/>
                </a:lnTo>
                <a:lnTo>
                  <a:pt x="34" y="230"/>
                </a:lnTo>
                <a:lnTo>
                  <a:pt x="34" y="237"/>
                </a:lnTo>
                <a:lnTo>
                  <a:pt x="40" y="244"/>
                </a:lnTo>
                <a:lnTo>
                  <a:pt x="40" y="237"/>
                </a:lnTo>
                <a:lnTo>
                  <a:pt x="40" y="224"/>
                </a:lnTo>
                <a:lnTo>
                  <a:pt x="40" y="210"/>
                </a:lnTo>
                <a:lnTo>
                  <a:pt x="40" y="203"/>
                </a:lnTo>
                <a:lnTo>
                  <a:pt x="40" y="197"/>
                </a:lnTo>
                <a:lnTo>
                  <a:pt x="40" y="190"/>
                </a:lnTo>
                <a:lnTo>
                  <a:pt x="40" y="183"/>
                </a:lnTo>
                <a:lnTo>
                  <a:pt x="40" y="190"/>
                </a:lnTo>
                <a:lnTo>
                  <a:pt x="40" y="197"/>
                </a:lnTo>
                <a:lnTo>
                  <a:pt x="40" y="190"/>
                </a:lnTo>
                <a:lnTo>
                  <a:pt x="40" y="163"/>
                </a:lnTo>
                <a:lnTo>
                  <a:pt x="40" y="135"/>
                </a:lnTo>
                <a:lnTo>
                  <a:pt x="40" y="122"/>
                </a:lnTo>
                <a:lnTo>
                  <a:pt x="40" y="135"/>
                </a:lnTo>
                <a:lnTo>
                  <a:pt x="40" y="176"/>
                </a:lnTo>
                <a:lnTo>
                  <a:pt x="40" y="224"/>
                </a:lnTo>
                <a:lnTo>
                  <a:pt x="40" y="258"/>
                </a:lnTo>
                <a:lnTo>
                  <a:pt x="40" y="285"/>
                </a:lnTo>
                <a:lnTo>
                  <a:pt x="40" y="305"/>
                </a:lnTo>
                <a:lnTo>
                  <a:pt x="40" y="312"/>
                </a:lnTo>
                <a:lnTo>
                  <a:pt x="40" y="292"/>
                </a:lnTo>
                <a:lnTo>
                  <a:pt x="40" y="251"/>
                </a:lnTo>
                <a:lnTo>
                  <a:pt x="40" y="203"/>
                </a:lnTo>
                <a:lnTo>
                  <a:pt x="40" y="169"/>
                </a:lnTo>
                <a:lnTo>
                  <a:pt x="40" y="142"/>
                </a:lnTo>
                <a:lnTo>
                  <a:pt x="40" y="135"/>
                </a:lnTo>
                <a:lnTo>
                  <a:pt x="40" y="149"/>
                </a:lnTo>
                <a:lnTo>
                  <a:pt x="40" y="176"/>
                </a:lnTo>
                <a:lnTo>
                  <a:pt x="40" y="197"/>
                </a:lnTo>
                <a:lnTo>
                  <a:pt x="40" y="203"/>
                </a:lnTo>
                <a:lnTo>
                  <a:pt x="40" y="197"/>
                </a:lnTo>
                <a:lnTo>
                  <a:pt x="40" y="210"/>
                </a:lnTo>
                <a:lnTo>
                  <a:pt x="40" y="237"/>
                </a:lnTo>
                <a:lnTo>
                  <a:pt x="40" y="264"/>
                </a:lnTo>
                <a:lnTo>
                  <a:pt x="40" y="278"/>
                </a:lnTo>
                <a:lnTo>
                  <a:pt x="40" y="271"/>
                </a:lnTo>
                <a:lnTo>
                  <a:pt x="40" y="264"/>
                </a:lnTo>
                <a:lnTo>
                  <a:pt x="40" y="251"/>
                </a:lnTo>
                <a:lnTo>
                  <a:pt x="40" y="237"/>
                </a:lnTo>
                <a:lnTo>
                  <a:pt x="40" y="210"/>
                </a:lnTo>
                <a:lnTo>
                  <a:pt x="40" y="183"/>
                </a:lnTo>
                <a:lnTo>
                  <a:pt x="40" y="156"/>
                </a:lnTo>
                <a:lnTo>
                  <a:pt x="40" y="149"/>
                </a:lnTo>
                <a:lnTo>
                  <a:pt x="40" y="156"/>
                </a:lnTo>
                <a:lnTo>
                  <a:pt x="47" y="176"/>
                </a:lnTo>
                <a:lnTo>
                  <a:pt x="47" y="190"/>
                </a:lnTo>
                <a:lnTo>
                  <a:pt x="47" y="203"/>
                </a:lnTo>
                <a:lnTo>
                  <a:pt x="47" y="210"/>
                </a:lnTo>
                <a:lnTo>
                  <a:pt x="47" y="217"/>
                </a:lnTo>
                <a:lnTo>
                  <a:pt x="47" y="210"/>
                </a:lnTo>
                <a:lnTo>
                  <a:pt x="47" y="203"/>
                </a:lnTo>
                <a:lnTo>
                  <a:pt x="47" y="197"/>
                </a:lnTo>
                <a:lnTo>
                  <a:pt x="47" y="183"/>
                </a:lnTo>
                <a:lnTo>
                  <a:pt x="47" y="176"/>
                </a:lnTo>
                <a:lnTo>
                  <a:pt x="47" y="183"/>
                </a:lnTo>
                <a:lnTo>
                  <a:pt x="47" y="190"/>
                </a:lnTo>
                <a:lnTo>
                  <a:pt x="47" y="183"/>
                </a:lnTo>
                <a:lnTo>
                  <a:pt x="47" y="176"/>
                </a:lnTo>
                <a:lnTo>
                  <a:pt x="47" y="163"/>
                </a:lnTo>
                <a:lnTo>
                  <a:pt x="47" y="149"/>
                </a:lnTo>
                <a:lnTo>
                  <a:pt x="47" y="163"/>
                </a:lnTo>
                <a:lnTo>
                  <a:pt x="47" y="190"/>
                </a:lnTo>
                <a:lnTo>
                  <a:pt x="47" y="230"/>
                </a:lnTo>
                <a:lnTo>
                  <a:pt x="47" y="258"/>
                </a:lnTo>
                <a:lnTo>
                  <a:pt x="47" y="278"/>
                </a:lnTo>
                <a:lnTo>
                  <a:pt x="47" y="285"/>
                </a:lnTo>
                <a:lnTo>
                  <a:pt x="47" y="278"/>
                </a:lnTo>
                <a:lnTo>
                  <a:pt x="47" y="251"/>
                </a:lnTo>
                <a:lnTo>
                  <a:pt x="47" y="230"/>
                </a:lnTo>
                <a:lnTo>
                  <a:pt x="47" y="210"/>
                </a:lnTo>
                <a:lnTo>
                  <a:pt x="47" y="203"/>
                </a:lnTo>
                <a:lnTo>
                  <a:pt x="47" y="197"/>
                </a:lnTo>
                <a:lnTo>
                  <a:pt x="47" y="190"/>
                </a:lnTo>
                <a:lnTo>
                  <a:pt x="47" y="203"/>
                </a:lnTo>
                <a:lnTo>
                  <a:pt x="47" y="217"/>
                </a:lnTo>
                <a:lnTo>
                  <a:pt x="47" y="197"/>
                </a:lnTo>
                <a:lnTo>
                  <a:pt x="47" y="149"/>
                </a:lnTo>
                <a:lnTo>
                  <a:pt x="47" y="102"/>
                </a:lnTo>
                <a:lnTo>
                  <a:pt x="47" y="88"/>
                </a:lnTo>
                <a:lnTo>
                  <a:pt x="47" y="115"/>
                </a:lnTo>
                <a:lnTo>
                  <a:pt x="47" y="176"/>
                </a:lnTo>
                <a:lnTo>
                  <a:pt x="47" y="251"/>
                </a:lnTo>
                <a:lnTo>
                  <a:pt x="47" y="312"/>
                </a:lnTo>
                <a:lnTo>
                  <a:pt x="47" y="346"/>
                </a:lnTo>
                <a:lnTo>
                  <a:pt x="47" y="353"/>
                </a:lnTo>
                <a:lnTo>
                  <a:pt x="47" y="332"/>
                </a:lnTo>
                <a:lnTo>
                  <a:pt x="54" y="305"/>
                </a:lnTo>
                <a:lnTo>
                  <a:pt x="54" y="264"/>
                </a:lnTo>
                <a:lnTo>
                  <a:pt x="54" y="217"/>
                </a:lnTo>
                <a:lnTo>
                  <a:pt x="54" y="176"/>
                </a:lnTo>
                <a:lnTo>
                  <a:pt x="54" y="156"/>
                </a:lnTo>
                <a:lnTo>
                  <a:pt x="54" y="169"/>
                </a:lnTo>
                <a:lnTo>
                  <a:pt x="54" y="190"/>
                </a:lnTo>
                <a:lnTo>
                  <a:pt x="54" y="203"/>
                </a:lnTo>
                <a:lnTo>
                  <a:pt x="54" y="217"/>
                </a:lnTo>
                <a:lnTo>
                  <a:pt x="54" y="224"/>
                </a:lnTo>
                <a:lnTo>
                  <a:pt x="54" y="217"/>
                </a:lnTo>
                <a:lnTo>
                  <a:pt x="54" y="210"/>
                </a:lnTo>
                <a:lnTo>
                  <a:pt x="54" y="203"/>
                </a:lnTo>
                <a:lnTo>
                  <a:pt x="54" y="190"/>
                </a:lnTo>
                <a:lnTo>
                  <a:pt x="54" y="183"/>
                </a:lnTo>
                <a:lnTo>
                  <a:pt x="54" y="169"/>
                </a:lnTo>
                <a:lnTo>
                  <a:pt x="54" y="149"/>
                </a:lnTo>
                <a:lnTo>
                  <a:pt x="54" y="135"/>
                </a:lnTo>
                <a:lnTo>
                  <a:pt x="54" y="142"/>
                </a:lnTo>
                <a:lnTo>
                  <a:pt x="54" y="163"/>
                </a:lnTo>
                <a:lnTo>
                  <a:pt x="54" y="176"/>
                </a:lnTo>
                <a:lnTo>
                  <a:pt x="54" y="190"/>
                </a:lnTo>
                <a:lnTo>
                  <a:pt x="54" y="183"/>
                </a:lnTo>
                <a:lnTo>
                  <a:pt x="54" y="169"/>
                </a:lnTo>
                <a:lnTo>
                  <a:pt x="54" y="163"/>
                </a:lnTo>
                <a:lnTo>
                  <a:pt x="54" y="183"/>
                </a:lnTo>
                <a:lnTo>
                  <a:pt x="54" y="210"/>
                </a:lnTo>
                <a:lnTo>
                  <a:pt x="54" y="237"/>
                </a:lnTo>
                <a:lnTo>
                  <a:pt x="54" y="251"/>
                </a:lnTo>
                <a:lnTo>
                  <a:pt x="54" y="237"/>
                </a:lnTo>
                <a:lnTo>
                  <a:pt x="54" y="217"/>
                </a:lnTo>
                <a:lnTo>
                  <a:pt x="54" y="203"/>
                </a:lnTo>
                <a:lnTo>
                  <a:pt x="54" y="210"/>
                </a:lnTo>
                <a:lnTo>
                  <a:pt x="54" y="224"/>
                </a:lnTo>
                <a:lnTo>
                  <a:pt x="54" y="244"/>
                </a:lnTo>
                <a:lnTo>
                  <a:pt x="54" y="251"/>
                </a:lnTo>
                <a:lnTo>
                  <a:pt x="54" y="237"/>
                </a:lnTo>
                <a:lnTo>
                  <a:pt x="54" y="224"/>
                </a:lnTo>
                <a:lnTo>
                  <a:pt x="54" y="210"/>
                </a:lnTo>
                <a:lnTo>
                  <a:pt x="54" y="203"/>
                </a:lnTo>
                <a:lnTo>
                  <a:pt x="54" y="197"/>
                </a:lnTo>
                <a:lnTo>
                  <a:pt x="54" y="190"/>
                </a:lnTo>
                <a:lnTo>
                  <a:pt x="54" y="183"/>
                </a:lnTo>
                <a:lnTo>
                  <a:pt x="54" y="176"/>
                </a:lnTo>
                <a:lnTo>
                  <a:pt x="54" y="169"/>
                </a:lnTo>
                <a:lnTo>
                  <a:pt x="61" y="176"/>
                </a:lnTo>
                <a:lnTo>
                  <a:pt x="61" y="203"/>
                </a:lnTo>
                <a:lnTo>
                  <a:pt x="61" y="244"/>
                </a:lnTo>
                <a:lnTo>
                  <a:pt x="61" y="278"/>
                </a:lnTo>
                <a:lnTo>
                  <a:pt x="61" y="292"/>
                </a:lnTo>
                <a:lnTo>
                  <a:pt x="61" y="285"/>
                </a:lnTo>
                <a:lnTo>
                  <a:pt x="61" y="258"/>
                </a:lnTo>
                <a:lnTo>
                  <a:pt x="61" y="237"/>
                </a:lnTo>
                <a:lnTo>
                  <a:pt x="61" y="224"/>
                </a:lnTo>
                <a:lnTo>
                  <a:pt x="61" y="217"/>
                </a:lnTo>
                <a:lnTo>
                  <a:pt x="61" y="203"/>
                </a:lnTo>
                <a:lnTo>
                  <a:pt x="61" y="183"/>
                </a:lnTo>
                <a:lnTo>
                  <a:pt x="61" y="163"/>
                </a:lnTo>
                <a:lnTo>
                  <a:pt x="61" y="149"/>
                </a:lnTo>
                <a:lnTo>
                  <a:pt x="61" y="156"/>
                </a:lnTo>
                <a:lnTo>
                  <a:pt x="61" y="169"/>
                </a:lnTo>
                <a:lnTo>
                  <a:pt x="61" y="183"/>
                </a:lnTo>
                <a:lnTo>
                  <a:pt x="61" y="190"/>
                </a:lnTo>
                <a:lnTo>
                  <a:pt x="61" y="197"/>
                </a:lnTo>
                <a:lnTo>
                  <a:pt x="61" y="190"/>
                </a:lnTo>
                <a:lnTo>
                  <a:pt x="61" y="176"/>
                </a:lnTo>
                <a:lnTo>
                  <a:pt x="61" y="163"/>
                </a:lnTo>
                <a:lnTo>
                  <a:pt x="61" y="156"/>
                </a:lnTo>
                <a:lnTo>
                  <a:pt x="61" y="163"/>
                </a:lnTo>
                <a:lnTo>
                  <a:pt x="61" y="176"/>
                </a:lnTo>
                <a:lnTo>
                  <a:pt x="61" y="197"/>
                </a:lnTo>
                <a:lnTo>
                  <a:pt x="61" y="210"/>
                </a:lnTo>
                <a:lnTo>
                  <a:pt x="61" y="224"/>
                </a:lnTo>
                <a:lnTo>
                  <a:pt x="61" y="230"/>
                </a:lnTo>
                <a:lnTo>
                  <a:pt x="61" y="237"/>
                </a:lnTo>
                <a:lnTo>
                  <a:pt x="61" y="244"/>
                </a:lnTo>
                <a:lnTo>
                  <a:pt x="61" y="251"/>
                </a:lnTo>
                <a:lnTo>
                  <a:pt x="61" y="237"/>
                </a:lnTo>
                <a:lnTo>
                  <a:pt x="61" y="217"/>
                </a:lnTo>
                <a:lnTo>
                  <a:pt x="61" y="190"/>
                </a:lnTo>
                <a:lnTo>
                  <a:pt x="61" y="163"/>
                </a:lnTo>
                <a:lnTo>
                  <a:pt x="61" y="149"/>
                </a:lnTo>
                <a:lnTo>
                  <a:pt x="61" y="163"/>
                </a:lnTo>
                <a:lnTo>
                  <a:pt x="61" y="190"/>
                </a:lnTo>
                <a:lnTo>
                  <a:pt x="61" y="210"/>
                </a:lnTo>
                <a:lnTo>
                  <a:pt x="61" y="230"/>
                </a:lnTo>
                <a:lnTo>
                  <a:pt x="61" y="244"/>
                </a:lnTo>
                <a:lnTo>
                  <a:pt x="61" y="251"/>
                </a:lnTo>
                <a:lnTo>
                  <a:pt x="61" y="244"/>
                </a:lnTo>
                <a:lnTo>
                  <a:pt x="61" y="230"/>
                </a:lnTo>
                <a:lnTo>
                  <a:pt x="68" y="210"/>
                </a:lnTo>
                <a:lnTo>
                  <a:pt x="68" y="190"/>
                </a:lnTo>
                <a:lnTo>
                  <a:pt x="68" y="183"/>
                </a:lnTo>
                <a:lnTo>
                  <a:pt x="68" y="176"/>
                </a:lnTo>
                <a:lnTo>
                  <a:pt x="68" y="169"/>
                </a:lnTo>
                <a:lnTo>
                  <a:pt x="68" y="163"/>
                </a:lnTo>
                <a:lnTo>
                  <a:pt x="68" y="156"/>
                </a:lnTo>
                <a:lnTo>
                  <a:pt x="68" y="176"/>
                </a:lnTo>
                <a:lnTo>
                  <a:pt x="68" y="203"/>
                </a:lnTo>
                <a:lnTo>
                  <a:pt x="68" y="230"/>
                </a:lnTo>
                <a:lnTo>
                  <a:pt x="68" y="210"/>
                </a:lnTo>
                <a:lnTo>
                  <a:pt x="68" y="183"/>
                </a:lnTo>
                <a:lnTo>
                  <a:pt x="68" y="163"/>
                </a:lnTo>
                <a:lnTo>
                  <a:pt x="68" y="169"/>
                </a:lnTo>
                <a:lnTo>
                  <a:pt x="68" y="190"/>
                </a:lnTo>
                <a:lnTo>
                  <a:pt x="68" y="210"/>
                </a:lnTo>
                <a:lnTo>
                  <a:pt x="68" y="217"/>
                </a:lnTo>
                <a:lnTo>
                  <a:pt x="68" y="224"/>
                </a:lnTo>
                <a:lnTo>
                  <a:pt x="68" y="230"/>
                </a:lnTo>
                <a:lnTo>
                  <a:pt x="68" y="258"/>
                </a:lnTo>
                <a:lnTo>
                  <a:pt x="68" y="285"/>
                </a:lnTo>
                <a:lnTo>
                  <a:pt x="68" y="292"/>
                </a:lnTo>
                <a:lnTo>
                  <a:pt x="68" y="271"/>
                </a:lnTo>
                <a:lnTo>
                  <a:pt x="68" y="244"/>
                </a:lnTo>
                <a:lnTo>
                  <a:pt x="68" y="217"/>
                </a:lnTo>
                <a:lnTo>
                  <a:pt x="68" y="197"/>
                </a:lnTo>
                <a:lnTo>
                  <a:pt x="68" y="183"/>
                </a:lnTo>
                <a:lnTo>
                  <a:pt x="68" y="169"/>
                </a:lnTo>
                <a:lnTo>
                  <a:pt x="68" y="149"/>
                </a:lnTo>
                <a:lnTo>
                  <a:pt x="68" y="129"/>
                </a:lnTo>
                <a:lnTo>
                  <a:pt x="68" y="95"/>
                </a:lnTo>
                <a:lnTo>
                  <a:pt x="68" y="54"/>
                </a:lnTo>
                <a:lnTo>
                  <a:pt x="68" y="13"/>
                </a:lnTo>
                <a:lnTo>
                  <a:pt x="68" y="68"/>
                </a:lnTo>
                <a:lnTo>
                  <a:pt x="68" y="169"/>
                </a:lnTo>
                <a:lnTo>
                  <a:pt x="68" y="271"/>
                </a:lnTo>
                <a:lnTo>
                  <a:pt x="68" y="339"/>
                </a:lnTo>
                <a:lnTo>
                  <a:pt x="68" y="366"/>
                </a:lnTo>
                <a:lnTo>
                  <a:pt x="68" y="359"/>
                </a:lnTo>
                <a:lnTo>
                  <a:pt x="68" y="339"/>
                </a:lnTo>
                <a:lnTo>
                  <a:pt x="68" y="305"/>
                </a:lnTo>
                <a:lnTo>
                  <a:pt x="68" y="271"/>
                </a:lnTo>
                <a:lnTo>
                  <a:pt x="68" y="251"/>
                </a:lnTo>
                <a:lnTo>
                  <a:pt x="68" y="237"/>
                </a:lnTo>
                <a:lnTo>
                  <a:pt x="68" y="224"/>
                </a:lnTo>
                <a:lnTo>
                  <a:pt x="68" y="217"/>
                </a:lnTo>
                <a:lnTo>
                  <a:pt x="68" y="203"/>
                </a:lnTo>
                <a:lnTo>
                  <a:pt x="74" y="197"/>
                </a:lnTo>
                <a:lnTo>
                  <a:pt x="74" y="183"/>
                </a:lnTo>
                <a:lnTo>
                  <a:pt x="74" y="169"/>
                </a:lnTo>
                <a:lnTo>
                  <a:pt x="74" y="176"/>
                </a:lnTo>
                <a:lnTo>
                  <a:pt x="74" y="190"/>
                </a:lnTo>
                <a:lnTo>
                  <a:pt x="74" y="210"/>
                </a:lnTo>
                <a:lnTo>
                  <a:pt x="74" y="224"/>
                </a:lnTo>
                <a:lnTo>
                  <a:pt x="74" y="217"/>
                </a:lnTo>
                <a:lnTo>
                  <a:pt x="74" y="210"/>
                </a:lnTo>
                <a:lnTo>
                  <a:pt x="74" y="197"/>
                </a:lnTo>
                <a:lnTo>
                  <a:pt x="74" y="190"/>
                </a:lnTo>
                <a:lnTo>
                  <a:pt x="74" y="183"/>
                </a:lnTo>
                <a:lnTo>
                  <a:pt x="74" y="190"/>
                </a:lnTo>
                <a:lnTo>
                  <a:pt x="74" y="183"/>
                </a:lnTo>
                <a:lnTo>
                  <a:pt x="74" y="176"/>
                </a:lnTo>
                <a:lnTo>
                  <a:pt x="74" y="169"/>
                </a:lnTo>
                <a:lnTo>
                  <a:pt x="74" y="176"/>
                </a:lnTo>
                <a:lnTo>
                  <a:pt x="74" y="169"/>
                </a:lnTo>
                <a:lnTo>
                  <a:pt x="74" y="163"/>
                </a:lnTo>
                <a:lnTo>
                  <a:pt x="74" y="142"/>
                </a:lnTo>
                <a:lnTo>
                  <a:pt x="74" y="129"/>
                </a:lnTo>
                <a:lnTo>
                  <a:pt x="74" y="122"/>
                </a:lnTo>
                <a:lnTo>
                  <a:pt x="74" y="135"/>
                </a:lnTo>
                <a:lnTo>
                  <a:pt x="74" y="156"/>
                </a:lnTo>
                <a:lnTo>
                  <a:pt x="74" y="190"/>
                </a:lnTo>
                <a:lnTo>
                  <a:pt x="74" y="217"/>
                </a:lnTo>
                <a:lnTo>
                  <a:pt x="74" y="244"/>
                </a:lnTo>
                <a:lnTo>
                  <a:pt x="74" y="258"/>
                </a:lnTo>
                <a:lnTo>
                  <a:pt x="74" y="264"/>
                </a:lnTo>
                <a:lnTo>
                  <a:pt x="74" y="271"/>
                </a:lnTo>
                <a:lnTo>
                  <a:pt x="74" y="258"/>
                </a:lnTo>
                <a:lnTo>
                  <a:pt x="74" y="244"/>
                </a:lnTo>
                <a:lnTo>
                  <a:pt x="74" y="237"/>
                </a:lnTo>
                <a:lnTo>
                  <a:pt x="74" y="224"/>
                </a:lnTo>
                <a:lnTo>
                  <a:pt x="74" y="203"/>
                </a:lnTo>
                <a:lnTo>
                  <a:pt x="74" y="183"/>
                </a:lnTo>
                <a:lnTo>
                  <a:pt x="74" y="163"/>
                </a:lnTo>
                <a:lnTo>
                  <a:pt x="74" y="156"/>
                </a:lnTo>
                <a:lnTo>
                  <a:pt x="74" y="149"/>
                </a:lnTo>
                <a:lnTo>
                  <a:pt x="74" y="156"/>
                </a:lnTo>
                <a:lnTo>
                  <a:pt x="74" y="163"/>
                </a:lnTo>
                <a:lnTo>
                  <a:pt x="81" y="183"/>
                </a:lnTo>
                <a:lnTo>
                  <a:pt x="81" y="203"/>
                </a:lnTo>
                <a:lnTo>
                  <a:pt x="81" y="224"/>
                </a:lnTo>
                <a:lnTo>
                  <a:pt x="81" y="237"/>
                </a:lnTo>
                <a:lnTo>
                  <a:pt x="81" y="224"/>
                </a:lnTo>
                <a:lnTo>
                  <a:pt x="81" y="210"/>
                </a:lnTo>
                <a:lnTo>
                  <a:pt x="81" y="203"/>
                </a:lnTo>
                <a:lnTo>
                  <a:pt x="81" y="197"/>
                </a:lnTo>
                <a:lnTo>
                  <a:pt x="81" y="190"/>
                </a:lnTo>
                <a:lnTo>
                  <a:pt x="81" y="183"/>
                </a:lnTo>
                <a:lnTo>
                  <a:pt x="81" y="176"/>
                </a:lnTo>
                <a:lnTo>
                  <a:pt x="81" y="163"/>
                </a:lnTo>
                <a:lnTo>
                  <a:pt x="81" y="129"/>
                </a:lnTo>
                <a:lnTo>
                  <a:pt x="81" y="88"/>
                </a:lnTo>
                <a:lnTo>
                  <a:pt x="81" y="47"/>
                </a:lnTo>
                <a:lnTo>
                  <a:pt x="81" y="41"/>
                </a:lnTo>
                <a:lnTo>
                  <a:pt x="81" y="81"/>
                </a:lnTo>
                <a:lnTo>
                  <a:pt x="81" y="149"/>
                </a:lnTo>
                <a:lnTo>
                  <a:pt x="81" y="224"/>
                </a:lnTo>
                <a:lnTo>
                  <a:pt x="81" y="285"/>
                </a:lnTo>
                <a:lnTo>
                  <a:pt x="81" y="325"/>
                </a:lnTo>
                <a:lnTo>
                  <a:pt x="81" y="353"/>
                </a:lnTo>
                <a:lnTo>
                  <a:pt x="81" y="346"/>
                </a:lnTo>
                <a:lnTo>
                  <a:pt x="81" y="332"/>
                </a:lnTo>
                <a:lnTo>
                  <a:pt x="81" y="319"/>
                </a:lnTo>
                <a:lnTo>
                  <a:pt x="81" y="298"/>
                </a:lnTo>
                <a:lnTo>
                  <a:pt x="81" y="271"/>
                </a:lnTo>
                <a:lnTo>
                  <a:pt x="81" y="237"/>
                </a:lnTo>
                <a:lnTo>
                  <a:pt x="81" y="203"/>
                </a:lnTo>
                <a:lnTo>
                  <a:pt x="81" y="176"/>
                </a:lnTo>
                <a:lnTo>
                  <a:pt x="81" y="149"/>
                </a:lnTo>
                <a:lnTo>
                  <a:pt x="81" y="122"/>
                </a:lnTo>
                <a:lnTo>
                  <a:pt x="81" y="95"/>
                </a:lnTo>
                <a:lnTo>
                  <a:pt x="81" y="74"/>
                </a:lnTo>
                <a:lnTo>
                  <a:pt x="81" y="81"/>
                </a:lnTo>
                <a:lnTo>
                  <a:pt x="81" y="115"/>
                </a:lnTo>
                <a:lnTo>
                  <a:pt x="81" y="169"/>
                </a:lnTo>
                <a:lnTo>
                  <a:pt x="81" y="217"/>
                </a:lnTo>
                <a:lnTo>
                  <a:pt x="81" y="237"/>
                </a:lnTo>
                <a:lnTo>
                  <a:pt x="81" y="217"/>
                </a:lnTo>
                <a:lnTo>
                  <a:pt x="81" y="190"/>
                </a:lnTo>
                <a:lnTo>
                  <a:pt x="81" y="217"/>
                </a:lnTo>
                <a:lnTo>
                  <a:pt x="81" y="264"/>
                </a:lnTo>
                <a:lnTo>
                  <a:pt x="88" y="298"/>
                </a:lnTo>
                <a:lnTo>
                  <a:pt x="88" y="292"/>
                </a:lnTo>
                <a:lnTo>
                  <a:pt x="88" y="230"/>
                </a:lnTo>
                <a:lnTo>
                  <a:pt x="88" y="149"/>
                </a:lnTo>
                <a:lnTo>
                  <a:pt x="88" y="95"/>
                </a:lnTo>
                <a:lnTo>
                  <a:pt x="88" y="108"/>
                </a:lnTo>
                <a:lnTo>
                  <a:pt x="88" y="156"/>
                </a:lnTo>
                <a:lnTo>
                  <a:pt x="88" y="203"/>
                </a:lnTo>
                <a:lnTo>
                  <a:pt x="88" y="224"/>
                </a:lnTo>
                <a:lnTo>
                  <a:pt x="88" y="217"/>
                </a:lnTo>
                <a:lnTo>
                  <a:pt x="88" y="210"/>
                </a:lnTo>
                <a:lnTo>
                  <a:pt x="88" y="230"/>
                </a:lnTo>
                <a:lnTo>
                  <a:pt x="88" y="258"/>
                </a:lnTo>
                <a:lnTo>
                  <a:pt x="88" y="285"/>
                </a:lnTo>
                <a:lnTo>
                  <a:pt x="88" y="292"/>
                </a:lnTo>
                <a:lnTo>
                  <a:pt x="88" y="278"/>
                </a:lnTo>
                <a:lnTo>
                  <a:pt x="88" y="258"/>
                </a:lnTo>
                <a:lnTo>
                  <a:pt x="88" y="230"/>
                </a:lnTo>
                <a:lnTo>
                  <a:pt x="88" y="217"/>
                </a:lnTo>
                <a:lnTo>
                  <a:pt x="88" y="224"/>
                </a:lnTo>
                <a:lnTo>
                  <a:pt x="88" y="230"/>
                </a:lnTo>
                <a:lnTo>
                  <a:pt x="88" y="217"/>
                </a:lnTo>
                <a:lnTo>
                  <a:pt x="88" y="190"/>
                </a:lnTo>
                <a:lnTo>
                  <a:pt x="88" y="163"/>
                </a:lnTo>
                <a:lnTo>
                  <a:pt x="88" y="142"/>
                </a:lnTo>
                <a:lnTo>
                  <a:pt x="88" y="149"/>
                </a:lnTo>
                <a:lnTo>
                  <a:pt x="88" y="156"/>
                </a:lnTo>
                <a:lnTo>
                  <a:pt x="88" y="163"/>
                </a:lnTo>
                <a:lnTo>
                  <a:pt x="88" y="156"/>
                </a:lnTo>
                <a:lnTo>
                  <a:pt x="88" y="149"/>
                </a:lnTo>
                <a:lnTo>
                  <a:pt x="88" y="135"/>
                </a:lnTo>
                <a:lnTo>
                  <a:pt x="88" y="122"/>
                </a:lnTo>
                <a:lnTo>
                  <a:pt x="88" y="108"/>
                </a:lnTo>
                <a:lnTo>
                  <a:pt x="88" y="129"/>
                </a:lnTo>
                <a:lnTo>
                  <a:pt x="88" y="169"/>
                </a:lnTo>
                <a:lnTo>
                  <a:pt x="88" y="217"/>
                </a:lnTo>
                <a:lnTo>
                  <a:pt x="88" y="251"/>
                </a:lnTo>
                <a:lnTo>
                  <a:pt x="88" y="271"/>
                </a:lnTo>
                <a:lnTo>
                  <a:pt x="88" y="285"/>
                </a:lnTo>
                <a:lnTo>
                  <a:pt x="88" y="298"/>
                </a:lnTo>
                <a:lnTo>
                  <a:pt x="88" y="305"/>
                </a:lnTo>
                <a:lnTo>
                  <a:pt x="88" y="285"/>
                </a:lnTo>
                <a:lnTo>
                  <a:pt x="88" y="258"/>
                </a:lnTo>
                <a:lnTo>
                  <a:pt x="88" y="217"/>
                </a:lnTo>
                <a:lnTo>
                  <a:pt x="88" y="190"/>
                </a:lnTo>
                <a:lnTo>
                  <a:pt x="88" y="169"/>
                </a:lnTo>
                <a:lnTo>
                  <a:pt x="88" y="149"/>
                </a:lnTo>
                <a:lnTo>
                  <a:pt x="95" y="142"/>
                </a:lnTo>
                <a:lnTo>
                  <a:pt x="95" y="135"/>
                </a:lnTo>
                <a:lnTo>
                  <a:pt x="95" y="149"/>
                </a:lnTo>
                <a:lnTo>
                  <a:pt x="95" y="169"/>
                </a:lnTo>
                <a:lnTo>
                  <a:pt x="95" y="183"/>
                </a:lnTo>
                <a:lnTo>
                  <a:pt x="95" y="190"/>
                </a:lnTo>
                <a:lnTo>
                  <a:pt x="95" y="203"/>
                </a:lnTo>
                <a:lnTo>
                  <a:pt x="95" y="217"/>
                </a:lnTo>
                <a:lnTo>
                  <a:pt x="95" y="230"/>
                </a:lnTo>
                <a:lnTo>
                  <a:pt x="95" y="237"/>
                </a:lnTo>
                <a:lnTo>
                  <a:pt x="95" y="230"/>
                </a:lnTo>
                <a:lnTo>
                  <a:pt x="95" y="224"/>
                </a:lnTo>
                <a:lnTo>
                  <a:pt x="95" y="237"/>
                </a:lnTo>
                <a:lnTo>
                  <a:pt x="95" y="251"/>
                </a:lnTo>
                <a:lnTo>
                  <a:pt x="95" y="244"/>
                </a:lnTo>
                <a:lnTo>
                  <a:pt x="95" y="224"/>
                </a:lnTo>
                <a:lnTo>
                  <a:pt x="95" y="203"/>
                </a:lnTo>
                <a:lnTo>
                  <a:pt x="95" y="190"/>
                </a:lnTo>
                <a:lnTo>
                  <a:pt x="95" y="197"/>
                </a:lnTo>
                <a:lnTo>
                  <a:pt x="95" y="203"/>
                </a:lnTo>
                <a:lnTo>
                  <a:pt x="95" y="210"/>
                </a:lnTo>
                <a:lnTo>
                  <a:pt x="95" y="197"/>
                </a:lnTo>
                <a:lnTo>
                  <a:pt x="95" y="169"/>
                </a:lnTo>
                <a:lnTo>
                  <a:pt x="95" y="122"/>
                </a:lnTo>
                <a:lnTo>
                  <a:pt x="95" y="81"/>
                </a:lnTo>
                <a:lnTo>
                  <a:pt x="95" y="74"/>
                </a:lnTo>
                <a:lnTo>
                  <a:pt x="95" y="115"/>
                </a:lnTo>
                <a:lnTo>
                  <a:pt x="95" y="169"/>
                </a:lnTo>
                <a:lnTo>
                  <a:pt x="95" y="224"/>
                </a:lnTo>
                <a:lnTo>
                  <a:pt x="95" y="251"/>
                </a:lnTo>
                <a:lnTo>
                  <a:pt x="95" y="258"/>
                </a:lnTo>
                <a:lnTo>
                  <a:pt x="95" y="271"/>
                </a:lnTo>
                <a:lnTo>
                  <a:pt x="95" y="292"/>
                </a:lnTo>
                <a:lnTo>
                  <a:pt x="95" y="312"/>
                </a:lnTo>
                <a:lnTo>
                  <a:pt x="95" y="319"/>
                </a:lnTo>
                <a:lnTo>
                  <a:pt x="95" y="305"/>
                </a:lnTo>
                <a:lnTo>
                  <a:pt x="95" y="285"/>
                </a:lnTo>
                <a:lnTo>
                  <a:pt x="95" y="251"/>
                </a:lnTo>
                <a:lnTo>
                  <a:pt x="95" y="217"/>
                </a:lnTo>
                <a:lnTo>
                  <a:pt x="95" y="183"/>
                </a:lnTo>
                <a:lnTo>
                  <a:pt x="95" y="163"/>
                </a:lnTo>
                <a:lnTo>
                  <a:pt x="95" y="149"/>
                </a:lnTo>
                <a:lnTo>
                  <a:pt x="95" y="142"/>
                </a:lnTo>
                <a:lnTo>
                  <a:pt x="95" y="135"/>
                </a:lnTo>
                <a:lnTo>
                  <a:pt x="95" y="122"/>
                </a:lnTo>
                <a:lnTo>
                  <a:pt x="95" y="102"/>
                </a:lnTo>
                <a:lnTo>
                  <a:pt x="95" y="81"/>
                </a:lnTo>
                <a:lnTo>
                  <a:pt x="95" y="95"/>
                </a:lnTo>
                <a:lnTo>
                  <a:pt x="102" y="129"/>
                </a:lnTo>
                <a:lnTo>
                  <a:pt x="102" y="197"/>
                </a:lnTo>
                <a:lnTo>
                  <a:pt x="102" y="258"/>
                </a:lnTo>
                <a:lnTo>
                  <a:pt x="102" y="312"/>
                </a:lnTo>
                <a:lnTo>
                  <a:pt x="102" y="332"/>
                </a:lnTo>
                <a:lnTo>
                  <a:pt x="102" y="325"/>
                </a:lnTo>
                <a:lnTo>
                  <a:pt x="102" y="312"/>
                </a:lnTo>
                <a:lnTo>
                  <a:pt x="102" y="292"/>
                </a:lnTo>
                <a:lnTo>
                  <a:pt x="102" y="278"/>
                </a:lnTo>
                <a:lnTo>
                  <a:pt x="102" y="258"/>
                </a:lnTo>
                <a:lnTo>
                  <a:pt x="102" y="237"/>
                </a:lnTo>
                <a:lnTo>
                  <a:pt x="102" y="217"/>
                </a:lnTo>
                <a:lnTo>
                  <a:pt x="102" y="197"/>
                </a:lnTo>
                <a:lnTo>
                  <a:pt x="102" y="183"/>
                </a:lnTo>
                <a:lnTo>
                  <a:pt x="102" y="169"/>
                </a:lnTo>
                <a:lnTo>
                  <a:pt x="102" y="156"/>
                </a:lnTo>
                <a:lnTo>
                  <a:pt x="102" y="135"/>
                </a:lnTo>
                <a:lnTo>
                  <a:pt x="102" y="122"/>
                </a:lnTo>
                <a:lnTo>
                  <a:pt x="102" y="135"/>
                </a:lnTo>
                <a:lnTo>
                  <a:pt x="102" y="149"/>
                </a:lnTo>
                <a:lnTo>
                  <a:pt x="102" y="156"/>
                </a:lnTo>
                <a:lnTo>
                  <a:pt x="102" y="149"/>
                </a:lnTo>
                <a:lnTo>
                  <a:pt x="102" y="129"/>
                </a:lnTo>
                <a:lnTo>
                  <a:pt x="102" y="115"/>
                </a:lnTo>
                <a:lnTo>
                  <a:pt x="102" y="129"/>
                </a:lnTo>
                <a:lnTo>
                  <a:pt x="102" y="156"/>
                </a:lnTo>
                <a:lnTo>
                  <a:pt x="102" y="190"/>
                </a:lnTo>
                <a:lnTo>
                  <a:pt x="102" y="230"/>
                </a:lnTo>
                <a:lnTo>
                  <a:pt x="102" y="264"/>
                </a:lnTo>
                <a:lnTo>
                  <a:pt x="102" y="292"/>
                </a:lnTo>
                <a:lnTo>
                  <a:pt x="102" y="312"/>
                </a:lnTo>
                <a:lnTo>
                  <a:pt x="102" y="319"/>
                </a:lnTo>
                <a:lnTo>
                  <a:pt x="102" y="305"/>
                </a:lnTo>
                <a:lnTo>
                  <a:pt x="102" y="278"/>
                </a:lnTo>
                <a:lnTo>
                  <a:pt x="102" y="251"/>
                </a:lnTo>
                <a:lnTo>
                  <a:pt x="102" y="224"/>
                </a:lnTo>
                <a:lnTo>
                  <a:pt x="102" y="203"/>
                </a:lnTo>
                <a:lnTo>
                  <a:pt x="102" y="190"/>
                </a:lnTo>
                <a:lnTo>
                  <a:pt x="102" y="176"/>
                </a:lnTo>
                <a:lnTo>
                  <a:pt x="102" y="156"/>
                </a:lnTo>
                <a:lnTo>
                  <a:pt x="102" y="135"/>
                </a:lnTo>
                <a:lnTo>
                  <a:pt x="102" y="122"/>
                </a:lnTo>
                <a:lnTo>
                  <a:pt x="102" y="142"/>
                </a:lnTo>
                <a:lnTo>
                  <a:pt x="102" y="176"/>
                </a:lnTo>
                <a:lnTo>
                  <a:pt x="102" y="210"/>
                </a:lnTo>
                <a:lnTo>
                  <a:pt x="102" y="237"/>
                </a:lnTo>
                <a:lnTo>
                  <a:pt x="102" y="251"/>
                </a:lnTo>
                <a:lnTo>
                  <a:pt x="102" y="258"/>
                </a:lnTo>
                <a:lnTo>
                  <a:pt x="108" y="264"/>
                </a:lnTo>
                <a:lnTo>
                  <a:pt x="108" y="258"/>
                </a:lnTo>
                <a:lnTo>
                  <a:pt x="108" y="244"/>
                </a:lnTo>
                <a:lnTo>
                  <a:pt x="108" y="224"/>
                </a:lnTo>
                <a:lnTo>
                  <a:pt x="108" y="203"/>
                </a:lnTo>
                <a:lnTo>
                  <a:pt x="108" y="197"/>
                </a:lnTo>
                <a:lnTo>
                  <a:pt x="108" y="183"/>
                </a:lnTo>
                <a:lnTo>
                  <a:pt x="108" y="169"/>
                </a:lnTo>
                <a:lnTo>
                  <a:pt x="108" y="156"/>
                </a:lnTo>
                <a:lnTo>
                  <a:pt x="108" y="149"/>
                </a:lnTo>
                <a:lnTo>
                  <a:pt x="108" y="135"/>
                </a:lnTo>
                <a:lnTo>
                  <a:pt x="108" y="149"/>
                </a:lnTo>
                <a:lnTo>
                  <a:pt x="108" y="176"/>
                </a:lnTo>
                <a:lnTo>
                  <a:pt x="108" y="203"/>
                </a:lnTo>
                <a:lnTo>
                  <a:pt x="108" y="230"/>
                </a:lnTo>
                <a:lnTo>
                  <a:pt x="108" y="237"/>
                </a:lnTo>
                <a:lnTo>
                  <a:pt x="108" y="244"/>
                </a:lnTo>
                <a:lnTo>
                  <a:pt x="108" y="251"/>
                </a:lnTo>
                <a:lnTo>
                  <a:pt x="108" y="237"/>
                </a:lnTo>
                <a:lnTo>
                  <a:pt x="108" y="210"/>
                </a:lnTo>
                <a:lnTo>
                  <a:pt x="108" y="169"/>
                </a:lnTo>
                <a:lnTo>
                  <a:pt x="108" y="135"/>
                </a:lnTo>
                <a:lnTo>
                  <a:pt x="108" y="115"/>
                </a:lnTo>
                <a:lnTo>
                  <a:pt x="108" y="108"/>
                </a:lnTo>
                <a:lnTo>
                  <a:pt x="108" y="129"/>
                </a:lnTo>
                <a:lnTo>
                  <a:pt x="108" y="169"/>
                </a:lnTo>
                <a:lnTo>
                  <a:pt x="108" y="224"/>
                </a:lnTo>
                <a:lnTo>
                  <a:pt x="108" y="278"/>
                </a:lnTo>
                <a:lnTo>
                  <a:pt x="108" y="319"/>
                </a:lnTo>
                <a:lnTo>
                  <a:pt x="108" y="339"/>
                </a:lnTo>
                <a:lnTo>
                  <a:pt x="108" y="325"/>
                </a:lnTo>
                <a:lnTo>
                  <a:pt x="108" y="305"/>
                </a:lnTo>
                <a:lnTo>
                  <a:pt x="108" y="292"/>
                </a:lnTo>
                <a:lnTo>
                  <a:pt x="108" y="264"/>
                </a:lnTo>
                <a:lnTo>
                  <a:pt x="108" y="230"/>
                </a:lnTo>
                <a:lnTo>
                  <a:pt x="108" y="190"/>
                </a:lnTo>
                <a:lnTo>
                  <a:pt x="108" y="149"/>
                </a:lnTo>
                <a:lnTo>
                  <a:pt x="108" y="122"/>
                </a:lnTo>
                <a:lnTo>
                  <a:pt x="108" y="129"/>
                </a:lnTo>
                <a:lnTo>
                  <a:pt x="108" y="149"/>
                </a:lnTo>
                <a:lnTo>
                  <a:pt x="108" y="163"/>
                </a:lnTo>
                <a:lnTo>
                  <a:pt x="108" y="183"/>
                </a:lnTo>
                <a:lnTo>
                  <a:pt x="115" y="169"/>
                </a:lnTo>
                <a:lnTo>
                  <a:pt x="115" y="115"/>
                </a:lnTo>
                <a:lnTo>
                  <a:pt x="115" y="41"/>
                </a:lnTo>
                <a:lnTo>
                  <a:pt x="115" y="0"/>
                </a:lnTo>
                <a:lnTo>
                  <a:pt x="115" y="41"/>
                </a:lnTo>
                <a:lnTo>
                  <a:pt x="115" y="149"/>
                </a:lnTo>
                <a:lnTo>
                  <a:pt x="115" y="271"/>
                </a:lnTo>
                <a:lnTo>
                  <a:pt x="115" y="366"/>
                </a:lnTo>
                <a:lnTo>
                  <a:pt x="115" y="407"/>
                </a:lnTo>
                <a:lnTo>
                  <a:pt x="115" y="420"/>
                </a:lnTo>
                <a:lnTo>
                  <a:pt x="115" y="414"/>
                </a:lnTo>
                <a:lnTo>
                  <a:pt x="115" y="393"/>
                </a:lnTo>
                <a:lnTo>
                  <a:pt x="115" y="346"/>
                </a:lnTo>
                <a:lnTo>
                  <a:pt x="115" y="285"/>
                </a:lnTo>
                <a:lnTo>
                  <a:pt x="115" y="224"/>
                </a:lnTo>
                <a:lnTo>
                  <a:pt x="115" y="176"/>
                </a:lnTo>
                <a:lnTo>
                  <a:pt x="115" y="142"/>
                </a:lnTo>
                <a:lnTo>
                  <a:pt x="115" y="108"/>
                </a:lnTo>
                <a:lnTo>
                  <a:pt x="115" y="95"/>
                </a:lnTo>
                <a:lnTo>
                  <a:pt x="115" y="102"/>
                </a:lnTo>
                <a:lnTo>
                  <a:pt x="115" y="122"/>
                </a:lnTo>
                <a:lnTo>
                  <a:pt x="115" y="149"/>
                </a:lnTo>
                <a:lnTo>
                  <a:pt x="115" y="122"/>
                </a:lnTo>
                <a:lnTo>
                  <a:pt x="115" y="74"/>
                </a:lnTo>
                <a:lnTo>
                  <a:pt x="115" y="20"/>
                </a:lnTo>
                <a:lnTo>
                  <a:pt x="115" y="0"/>
                </a:lnTo>
                <a:lnTo>
                  <a:pt x="115" y="41"/>
                </a:lnTo>
                <a:lnTo>
                  <a:pt x="115" y="129"/>
                </a:lnTo>
                <a:lnTo>
                  <a:pt x="115" y="237"/>
                </a:lnTo>
                <a:lnTo>
                  <a:pt x="115" y="312"/>
                </a:lnTo>
                <a:lnTo>
                  <a:pt x="115" y="339"/>
                </a:lnTo>
                <a:lnTo>
                  <a:pt x="115" y="332"/>
                </a:lnTo>
                <a:lnTo>
                  <a:pt x="115" y="325"/>
                </a:lnTo>
                <a:lnTo>
                  <a:pt x="115" y="332"/>
                </a:lnTo>
                <a:lnTo>
                  <a:pt x="115" y="346"/>
                </a:lnTo>
                <a:lnTo>
                  <a:pt x="115" y="319"/>
                </a:lnTo>
                <a:lnTo>
                  <a:pt x="115" y="278"/>
                </a:lnTo>
                <a:lnTo>
                  <a:pt x="115" y="224"/>
                </a:lnTo>
                <a:lnTo>
                  <a:pt x="115" y="190"/>
                </a:lnTo>
                <a:lnTo>
                  <a:pt x="115" y="176"/>
                </a:lnTo>
                <a:lnTo>
                  <a:pt x="115" y="183"/>
                </a:lnTo>
                <a:lnTo>
                  <a:pt x="115" y="190"/>
                </a:lnTo>
                <a:lnTo>
                  <a:pt x="115" y="203"/>
                </a:lnTo>
                <a:lnTo>
                  <a:pt x="115" y="183"/>
                </a:lnTo>
                <a:lnTo>
                  <a:pt x="115" y="156"/>
                </a:lnTo>
                <a:lnTo>
                  <a:pt x="115" y="142"/>
                </a:lnTo>
                <a:lnTo>
                  <a:pt x="115" y="149"/>
                </a:lnTo>
                <a:lnTo>
                  <a:pt x="122" y="176"/>
                </a:lnTo>
                <a:lnTo>
                  <a:pt x="122" y="203"/>
                </a:lnTo>
                <a:lnTo>
                  <a:pt x="122" y="217"/>
                </a:lnTo>
                <a:lnTo>
                  <a:pt x="122" y="210"/>
                </a:lnTo>
                <a:lnTo>
                  <a:pt x="122" y="190"/>
                </a:lnTo>
                <a:lnTo>
                  <a:pt x="122" y="176"/>
                </a:lnTo>
                <a:lnTo>
                  <a:pt x="122" y="190"/>
                </a:lnTo>
                <a:lnTo>
                  <a:pt x="122" y="210"/>
                </a:lnTo>
                <a:lnTo>
                  <a:pt x="122" y="230"/>
                </a:lnTo>
                <a:lnTo>
                  <a:pt x="122" y="237"/>
                </a:lnTo>
                <a:lnTo>
                  <a:pt x="122" y="244"/>
                </a:lnTo>
                <a:lnTo>
                  <a:pt x="122" y="237"/>
                </a:lnTo>
                <a:lnTo>
                  <a:pt x="122" y="230"/>
                </a:lnTo>
                <a:lnTo>
                  <a:pt x="122" y="217"/>
                </a:lnTo>
                <a:lnTo>
                  <a:pt x="122" y="197"/>
                </a:lnTo>
                <a:lnTo>
                  <a:pt x="122" y="176"/>
                </a:lnTo>
                <a:lnTo>
                  <a:pt x="122" y="156"/>
                </a:lnTo>
                <a:lnTo>
                  <a:pt x="122" y="149"/>
                </a:lnTo>
                <a:lnTo>
                  <a:pt x="122" y="142"/>
                </a:lnTo>
                <a:lnTo>
                  <a:pt x="122" y="135"/>
                </a:lnTo>
                <a:lnTo>
                  <a:pt x="122" y="149"/>
                </a:lnTo>
                <a:lnTo>
                  <a:pt x="122" y="169"/>
                </a:lnTo>
                <a:lnTo>
                  <a:pt x="122" y="197"/>
                </a:lnTo>
                <a:lnTo>
                  <a:pt x="122" y="210"/>
                </a:lnTo>
                <a:lnTo>
                  <a:pt x="122" y="224"/>
                </a:lnTo>
                <a:lnTo>
                  <a:pt x="122" y="251"/>
                </a:lnTo>
                <a:lnTo>
                  <a:pt x="122" y="285"/>
                </a:lnTo>
                <a:lnTo>
                  <a:pt x="122" y="312"/>
                </a:lnTo>
                <a:lnTo>
                  <a:pt x="122" y="292"/>
                </a:lnTo>
                <a:lnTo>
                  <a:pt x="122" y="251"/>
                </a:lnTo>
                <a:lnTo>
                  <a:pt x="122" y="217"/>
                </a:lnTo>
                <a:lnTo>
                  <a:pt x="122" y="190"/>
                </a:lnTo>
                <a:lnTo>
                  <a:pt x="122" y="169"/>
                </a:lnTo>
                <a:lnTo>
                  <a:pt x="122" y="183"/>
                </a:lnTo>
                <a:lnTo>
                  <a:pt x="122" y="210"/>
                </a:lnTo>
                <a:lnTo>
                  <a:pt x="122" y="230"/>
                </a:lnTo>
                <a:lnTo>
                  <a:pt x="122" y="251"/>
                </a:lnTo>
                <a:lnTo>
                  <a:pt x="122" y="244"/>
                </a:lnTo>
                <a:lnTo>
                  <a:pt x="122" y="230"/>
                </a:lnTo>
                <a:lnTo>
                  <a:pt x="122" y="217"/>
                </a:lnTo>
                <a:lnTo>
                  <a:pt x="122" y="210"/>
                </a:lnTo>
                <a:lnTo>
                  <a:pt x="122" y="203"/>
                </a:lnTo>
                <a:lnTo>
                  <a:pt x="129" y="197"/>
                </a:lnTo>
                <a:lnTo>
                  <a:pt x="129" y="169"/>
                </a:lnTo>
                <a:lnTo>
                  <a:pt x="129" y="156"/>
                </a:lnTo>
                <a:lnTo>
                  <a:pt x="129" y="163"/>
                </a:lnTo>
                <a:lnTo>
                  <a:pt x="129" y="183"/>
                </a:lnTo>
                <a:lnTo>
                  <a:pt x="129" y="197"/>
                </a:lnTo>
                <a:lnTo>
                  <a:pt x="129" y="190"/>
                </a:lnTo>
                <a:lnTo>
                  <a:pt x="129" y="163"/>
                </a:lnTo>
                <a:lnTo>
                  <a:pt x="129" y="142"/>
                </a:lnTo>
                <a:lnTo>
                  <a:pt x="129" y="135"/>
                </a:lnTo>
                <a:lnTo>
                  <a:pt x="129" y="149"/>
                </a:lnTo>
                <a:lnTo>
                  <a:pt x="129" y="183"/>
                </a:lnTo>
                <a:lnTo>
                  <a:pt x="129" y="203"/>
                </a:lnTo>
                <a:lnTo>
                  <a:pt x="129" y="217"/>
                </a:lnTo>
                <a:lnTo>
                  <a:pt x="129" y="224"/>
                </a:lnTo>
                <a:lnTo>
                  <a:pt x="129" y="217"/>
                </a:lnTo>
                <a:lnTo>
                  <a:pt x="129" y="224"/>
                </a:lnTo>
                <a:lnTo>
                  <a:pt x="129" y="230"/>
                </a:lnTo>
                <a:lnTo>
                  <a:pt x="129" y="251"/>
                </a:lnTo>
                <a:lnTo>
                  <a:pt x="129" y="271"/>
                </a:lnTo>
                <a:lnTo>
                  <a:pt x="129" y="285"/>
                </a:lnTo>
                <a:lnTo>
                  <a:pt x="129" y="278"/>
                </a:lnTo>
                <a:lnTo>
                  <a:pt x="129" y="264"/>
                </a:lnTo>
                <a:lnTo>
                  <a:pt x="129" y="237"/>
                </a:lnTo>
                <a:lnTo>
                  <a:pt x="129" y="210"/>
                </a:lnTo>
                <a:lnTo>
                  <a:pt x="129" y="169"/>
                </a:lnTo>
                <a:lnTo>
                  <a:pt x="129" y="135"/>
                </a:lnTo>
                <a:lnTo>
                  <a:pt x="129" y="129"/>
                </a:lnTo>
                <a:lnTo>
                  <a:pt x="129" y="156"/>
                </a:lnTo>
                <a:lnTo>
                  <a:pt x="129" y="197"/>
                </a:lnTo>
                <a:lnTo>
                  <a:pt x="129" y="210"/>
                </a:lnTo>
                <a:lnTo>
                  <a:pt x="129" y="183"/>
                </a:lnTo>
                <a:lnTo>
                  <a:pt x="129" y="129"/>
                </a:lnTo>
                <a:lnTo>
                  <a:pt x="129" y="81"/>
                </a:lnTo>
                <a:lnTo>
                  <a:pt x="129" y="74"/>
                </a:lnTo>
                <a:lnTo>
                  <a:pt x="129" y="122"/>
                </a:lnTo>
                <a:lnTo>
                  <a:pt x="129" y="190"/>
                </a:lnTo>
                <a:lnTo>
                  <a:pt x="129" y="251"/>
                </a:lnTo>
                <a:lnTo>
                  <a:pt x="129" y="285"/>
                </a:lnTo>
                <a:lnTo>
                  <a:pt x="129" y="305"/>
                </a:lnTo>
                <a:lnTo>
                  <a:pt x="129" y="332"/>
                </a:lnTo>
                <a:lnTo>
                  <a:pt x="129" y="353"/>
                </a:lnTo>
                <a:lnTo>
                  <a:pt x="129" y="366"/>
                </a:lnTo>
                <a:lnTo>
                  <a:pt x="129" y="359"/>
                </a:lnTo>
                <a:lnTo>
                  <a:pt x="129" y="325"/>
                </a:lnTo>
                <a:lnTo>
                  <a:pt x="129" y="278"/>
                </a:lnTo>
                <a:lnTo>
                  <a:pt x="129" y="217"/>
                </a:lnTo>
                <a:lnTo>
                  <a:pt x="129" y="156"/>
                </a:lnTo>
                <a:lnTo>
                  <a:pt x="129" y="108"/>
                </a:lnTo>
                <a:lnTo>
                  <a:pt x="129" y="74"/>
                </a:lnTo>
                <a:lnTo>
                  <a:pt x="129" y="61"/>
                </a:lnTo>
                <a:lnTo>
                  <a:pt x="136" y="74"/>
                </a:lnTo>
                <a:lnTo>
                  <a:pt x="136" y="108"/>
                </a:lnTo>
                <a:lnTo>
                  <a:pt x="136" y="156"/>
                </a:lnTo>
                <a:lnTo>
                  <a:pt x="136" y="197"/>
                </a:lnTo>
                <a:lnTo>
                  <a:pt x="136" y="224"/>
                </a:lnTo>
                <a:lnTo>
                  <a:pt x="136" y="237"/>
                </a:lnTo>
                <a:lnTo>
                  <a:pt x="136" y="251"/>
                </a:lnTo>
                <a:lnTo>
                  <a:pt x="136" y="244"/>
                </a:lnTo>
                <a:lnTo>
                  <a:pt x="136" y="224"/>
                </a:lnTo>
                <a:lnTo>
                  <a:pt x="136" y="217"/>
                </a:lnTo>
                <a:lnTo>
                  <a:pt x="136" y="203"/>
                </a:lnTo>
                <a:lnTo>
                  <a:pt x="136" y="183"/>
                </a:lnTo>
                <a:lnTo>
                  <a:pt x="136" y="149"/>
                </a:lnTo>
                <a:lnTo>
                  <a:pt x="136" y="115"/>
                </a:lnTo>
                <a:lnTo>
                  <a:pt x="136" y="102"/>
                </a:lnTo>
                <a:lnTo>
                  <a:pt x="136" y="129"/>
                </a:lnTo>
                <a:lnTo>
                  <a:pt x="136" y="183"/>
                </a:lnTo>
                <a:lnTo>
                  <a:pt x="136" y="224"/>
                </a:lnTo>
                <a:lnTo>
                  <a:pt x="136" y="237"/>
                </a:lnTo>
                <a:lnTo>
                  <a:pt x="136" y="230"/>
                </a:lnTo>
                <a:lnTo>
                  <a:pt x="136" y="217"/>
                </a:lnTo>
                <a:lnTo>
                  <a:pt x="136" y="210"/>
                </a:lnTo>
                <a:lnTo>
                  <a:pt x="136" y="203"/>
                </a:lnTo>
                <a:lnTo>
                  <a:pt x="136" y="210"/>
                </a:lnTo>
                <a:lnTo>
                  <a:pt x="136" y="203"/>
                </a:lnTo>
                <a:lnTo>
                  <a:pt x="136" y="210"/>
                </a:lnTo>
                <a:lnTo>
                  <a:pt x="136" y="217"/>
                </a:lnTo>
                <a:lnTo>
                  <a:pt x="136" y="224"/>
                </a:lnTo>
                <a:lnTo>
                  <a:pt x="136" y="230"/>
                </a:lnTo>
                <a:lnTo>
                  <a:pt x="136" y="237"/>
                </a:lnTo>
                <a:lnTo>
                  <a:pt x="136" y="230"/>
                </a:lnTo>
                <a:lnTo>
                  <a:pt x="136" y="224"/>
                </a:lnTo>
                <a:lnTo>
                  <a:pt x="136" y="217"/>
                </a:lnTo>
                <a:lnTo>
                  <a:pt x="136" y="203"/>
                </a:lnTo>
                <a:lnTo>
                  <a:pt x="136" y="190"/>
                </a:lnTo>
                <a:lnTo>
                  <a:pt x="136" y="176"/>
                </a:lnTo>
                <a:lnTo>
                  <a:pt x="136" y="183"/>
                </a:lnTo>
                <a:lnTo>
                  <a:pt x="136" y="190"/>
                </a:lnTo>
                <a:lnTo>
                  <a:pt x="142" y="197"/>
                </a:lnTo>
                <a:lnTo>
                  <a:pt x="142" y="183"/>
                </a:lnTo>
                <a:lnTo>
                  <a:pt x="142" y="149"/>
                </a:lnTo>
                <a:lnTo>
                  <a:pt x="142" y="115"/>
                </a:lnTo>
                <a:lnTo>
                  <a:pt x="142" y="142"/>
                </a:lnTo>
                <a:lnTo>
                  <a:pt x="142" y="190"/>
                </a:lnTo>
                <a:lnTo>
                  <a:pt x="142" y="230"/>
                </a:lnTo>
                <a:lnTo>
                  <a:pt x="142" y="244"/>
                </a:lnTo>
                <a:lnTo>
                  <a:pt x="142" y="251"/>
                </a:lnTo>
                <a:lnTo>
                  <a:pt x="142" y="258"/>
                </a:lnTo>
                <a:lnTo>
                  <a:pt x="142" y="264"/>
                </a:lnTo>
                <a:lnTo>
                  <a:pt x="142" y="258"/>
                </a:lnTo>
                <a:lnTo>
                  <a:pt x="142" y="237"/>
                </a:lnTo>
                <a:lnTo>
                  <a:pt x="142" y="217"/>
                </a:lnTo>
                <a:lnTo>
                  <a:pt x="142" y="210"/>
                </a:lnTo>
                <a:lnTo>
                  <a:pt x="142" y="190"/>
                </a:lnTo>
                <a:lnTo>
                  <a:pt x="142" y="163"/>
                </a:lnTo>
                <a:lnTo>
                  <a:pt x="142" y="142"/>
                </a:lnTo>
                <a:lnTo>
                  <a:pt x="142" y="149"/>
                </a:lnTo>
                <a:lnTo>
                  <a:pt x="142" y="169"/>
                </a:lnTo>
                <a:lnTo>
                  <a:pt x="142" y="203"/>
                </a:lnTo>
                <a:lnTo>
                  <a:pt x="142" y="237"/>
                </a:lnTo>
                <a:lnTo>
                  <a:pt x="142" y="258"/>
                </a:lnTo>
                <a:lnTo>
                  <a:pt x="142" y="264"/>
                </a:lnTo>
                <a:lnTo>
                  <a:pt x="142" y="230"/>
                </a:lnTo>
                <a:lnTo>
                  <a:pt x="142" y="169"/>
                </a:lnTo>
                <a:lnTo>
                  <a:pt x="142" y="95"/>
                </a:lnTo>
                <a:lnTo>
                  <a:pt x="142" y="54"/>
                </a:lnTo>
                <a:lnTo>
                  <a:pt x="142" y="74"/>
                </a:lnTo>
                <a:lnTo>
                  <a:pt x="142" y="142"/>
                </a:lnTo>
                <a:lnTo>
                  <a:pt x="142" y="230"/>
                </a:lnTo>
                <a:lnTo>
                  <a:pt x="142" y="298"/>
                </a:lnTo>
                <a:lnTo>
                  <a:pt x="142" y="332"/>
                </a:lnTo>
                <a:lnTo>
                  <a:pt x="142" y="353"/>
                </a:lnTo>
                <a:lnTo>
                  <a:pt x="142" y="366"/>
                </a:lnTo>
                <a:lnTo>
                  <a:pt x="142" y="359"/>
                </a:lnTo>
                <a:lnTo>
                  <a:pt x="142" y="332"/>
                </a:lnTo>
                <a:lnTo>
                  <a:pt x="142" y="292"/>
                </a:lnTo>
                <a:lnTo>
                  <a:pt x="142" y="244"/>
                </a:lnTo>
                <a:lnTo>
                  <a:pt x="142" y="197"/>
                </a:lnTo>
                <a:lnTo>
                  <a:pt x="142" y="149"/>
                </a:lnTo>
                <a:lnTo>
                  <a:pt x="142" y="108"/>
                </a:lnTo>
                <a:lnTo>
                  <a:pt x="142" y="68"/>
                </a:lnTo>
                <a:lnTo>
                  <a:pt x="142" y="34"/>
                </a:lnTo>
                <a:lnTo>
                  <a:pt x="142" y="27"/>
                </a:lnTo>
                <a:lnTo>
                  <a:pt x="142" y="47"/>
                </a:lnTo>
                <a:lnTo>
                  <a:pt x="149" y="95"/>
                </a:lnTo>
                <a:lnTo>
                  <a:pt x="149" y="156"/>
                </a:lnTo>
                <a:lnTo>
                  <a:pt x="149" y="203"/>
                </a:lnTo>
                <a:lnTo>
                  <a:pt x="149" y="224"/>
                </a:lnTo>
                <a:lnTo>
                  <a:pt x="149" y="230"/>
                </a:lnTo>
                <a:lnTo>
                  <a:pt x="149" y="237"/>
                </a:lnTo>
                <a:lnTo>
                  <a:pt x="149" y="244"/>
                </a:lnTo>
                <a:lnTo>
                  <a:pt x="149" y="237"/>
                </a:lnTo>
                <a:lnTo>
                  <a:pt x="149" y="210"/>
                </a:lnTo>
                <a:lnTo>
                  <a:pt x="149" y="176"/>
                </a:lnTo>
                <a:lnTo>
                  <a:pt x="149" y="149"/>
                </a:lnTo>
                <a:lnTo>
                  <a:pt x="149" y="142"/>
                </a:lnTo>
                <a:lnTo>
                  <a:pt x="149" y="163"/>
                </a:lnTo>
                <a:lnTo>
                  <a:pt x="149" y="197"/>
                </a:lnTo>
                <a:lnTo>
                  <a:pt x="149" y="224"/>
                </a:lnTo>
                <a:lnTo>
                  <a:pt x="149" y="210"/>
                </a:lnTo>
                <a:lnTo>
                  <a:pt x="149" y="190"/>
                </a:lnTo>
                <a:lnTo>
                  <a:pt x="149" y="210"/>
                </a:lnTo>
                <a:lnTo>
                  <a:pt x="149" y="237"/>
                </a:lnTo>
                <a:lnTo>
                  <a:pt x="149" y="258"/>
                </a:lnTo>
                <a:lnTo>
                  <a:pt x="149" y="264"/>
                </a:lnTo>
                <a:lnTo>
                  <a:pt x="149" y="244"/>
                </a:lnTo>
                <a:lnTo>
                  <a:pt x="149" y="217"/>
                </a:lnTo>
                <a:lnTo>
                  <a:pt x="149" y="197"/>
                </a:lnTo>
                <a:lnTo>
                  <a:pt x="149" y="183"/>
                </a:lnTo>
                <a:lnTo>
                  <a:pt x="149" y="197"/>
                </a:lnTo>
                <a:lnTo>
                  <a:pt x="149" y="203"/>
                </a:lnTo>
                <a:lnTo>
                  <a:pt x="149" y="224"/>
                </a:lnTo>
                <a:lnTo>
                  <a:pt x="149" y="230"/>
                </a:lnTo>
                <a:lnTo>
                  <a:pt x="149" y="237"/>
                </a:lnTo>
                <a:lnTo>
                  <a:pt x="149" y="251"/>
                </a:lnTo>
                <a:lnTo>
                  <a:pt x="149" y="258"/>
                </a:lnTo>
                <a:lnTo>
                  <a:pt x="149" y="264"/>
                </a:lnTo>
                <a:lnTo>
                  <a:pt x="149" y="251"/>
                </a:lnTo>
                <a:lnTo>
                  <a:pt x="149" y="217"/>
                </a:lnTo>
                <a:lnTo>
                  <a:pt x="149" y="176"/>
                </a:lnTo>
                <a:lnTo>
                  <a:pt x="149" y="122"/>
                </a:lnTo>
                <a:lnTo>
                  <a:pt x="149" y="95"/>
                </a:lnTo>
                <a:lnTo>
                  <a:pt x="149" y="142"/>
                </a:lnTo>
                <a:lnTo>
                  <a:pt x="149" y="203"/>
                </a:lnTo>
                <a:lnTo>
                  <a:pt x="149" y="264"/>
                </a:lnTo>
                <a:lnTo>
                  <a:pt x="149" y="305"/>
                </a:lnTo>
                <a:lnTo>
                  <a:pt x="149" y="312"/>
                </a:lnTo>
                <a:lnTo>
                  <a:pt x="149" y="298"/>
                </a:lnTo>
                <a:lnTo>
                  <a:pt x="156" y="278"/>
                </a:lnTo>
                <a:lnTo>
                  <a:pt x="156" y="251"/>
                </a:lnTo>
                <a:lnTo>
                  <a:pt x="156" y="237"/>
                </a:lnTo>
                <a:lnTo>
                  <a:pt x="156" y="224"/>
                </a:lnTo>
                <a:lnTo>
                  <a:pt x="156" y="210"/>
                </a:lnTo>
                <a:lnTo>
                  <a:pt x="156" y="190"/>
                </a:lnTo>
                <a:lnTo>
                  <a:pt x="156" y="163"/>
                </a:lnTo>
                <a:lnTo>
                  <a:pt x="156" y="149"/>
                </a:lnTo>
                <a:lnTo>
                  <a:pt x="156" y="163"/>
                </a:lnTo>
                <a:lnTo>
                  <a:pt x="156" y="169"/>
                </a:lnTo>
                <a:lnTo>
                  <a:pt x="156" y="176"/>
                </a:lnTo>
                <a:lnTo>
                  <a:pt x="156" y="183"/>
                </a:lnTo>
                <a:lnTo>
                  <a:pt x="156" y="197"/>
                </a:lnTo>
                <a:lnTo>
                  <a:pt x="156" y="203"/>
                </a:lnTo>
                <a:lnTo>
                  <a:pt x="156" y="197"/>
                </a:lnTo>
                <a:lnTo>
                  <a:pt x="156" y="163"/>
                </a:lnTo>
                <a:lnTo>
                  <a:pt x="156" y="102"/>
                </a:lnTo>
                <a:lnTo>
                  <a:pt x="156" y="47"/>
                </a:lnTo>
                <a:lnTo>
                  <a:pt x="156" y="34"/>
                </a:lnTo>
                <a:lnTo>
                  <a:pt x="156" y="68"/>
                </a:lnTo>
                <a:lnTo>
                  <a:pt x="156" y="129"/>
                </a:lnTo>
                <a:lnTo>
                  <a:pt x="156" y="197"/>
                </a:lnTo>
                <a:lnTo>
                  <a:pt x="156" y="237"/>
                </a:lnTo>
                <a:lnTo>
                  <a:pt x="156" y="258"/>
                </a:lnTo>
                <a:lnTo>
                  <a:pt x="156" y="278"/>
                </a:lnTo>
                <a:lnTo>
                  <a:pt x="156" y="292"/>
                </a:lnTo>
                <a:lnTo>
                  <a:pt x="156" y="305"/>
                </a:lnTo>
                <a:lnTo>
                  <a:pt x="156" y="298"/>
                </a:lnTo>
                <a:lnTo>
                  <a:pt x="156" y="292"/>
                </a:lnTo>
                <a:lnTo>
                  <a:pt x="156" y="278"/>
                </a:lnTo>
                <a:lnTo>
                  <a:pt x="156" y="271"/>
                </a:lnTo>
                <a:lnTo>
                  <a:pt x="156" y="251"/>
                </a:lnTo>
                <a:lnTo>
                  <a:pt x="156" y="210"/>
                </a:lnTo>
                <a:lnTo>
                  <a:pt x="156" y="142"/>
                </a:lnTo>
                <a:lnTo>
                  <a:pt x="156" y="74"/>
                </a:lnTo>
                <a:lnTo>
                  <a:pt x="156" y="34"/>
                </a:lnTo>
                <a:lnTo>
                  <a:pt x="156" y="5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6" name="Freeform 80"/>
          <p:cNvSpPr>
            <a:spLocks/>
          </p:cNvSpPr>
          <p:nvPr/>
        </p:nvSpPr>
        <p:spPr bwMode="auto">
          <a:xfrm>
            <a:off x="2047875" y="2846388"/>
            <a:ext cx="423863" cy="1155700"/>
          </a:xfrm>
          <a:custGeom>
            <a:avLst/>
            <a:gdLst>
              <a:gd name="T0" fmla="*/ 7 w 150"/>
              <a:gd name="T1" fmla="*/ 291 h 590"/>
              <a:gd name="T2" fmla="*/ 7 w 150"/>
              <a:gd name="T3" fmla="*/ 257 h 590"/>
              <a:gd name="T4" fmla="*/ 7 w 150"/>
              <a:gd name="T5" fmla="*/ 461 h 590"/>
              <a:gd name="T6" fmla="*/ 14 w 150"/>
              <a:gd name="T7" fmla="*/ 251 h 590"/>
              <a:gd name="T8" fmla="*/ 14 w 150"/>
              <a:gd name="T9" fmla="*/ 380 h 590"/>
              <a:gd name="T10" fmla="*/ 14 w 150"/>
              <a:gd name="T11" fmla="*/ 352 h 590"/>
              <a:gd name="T12" fmla="*/ 20 w 150"/>
              <a:gd name="T13" fmla="*/ 332 h 590"/>
              <a:gd name="T14" fmla="*/ 20 w 150"/>
              <a:gd name="T15" fmla="*/ 285 h 590"/>
              <a:gd name="T16" fmla="*/ 27 w 150"/>
              <a:gd name="T17" fmla="*/ 217 h 590"/>
              <a:gd name="T18" fmla="*/ 27 w 150"/>
              <a:gd name="T19" fmla="*/ 325 h 590"/>
              <a:gd name="T20" fmla="*/ 27 w 150"/>
              <a:gd name="T21" fmla="*/ 217 h 590"/>
              <a:gd name="T22" fmla="*/ 34 w 150"/>
              <a:gd name="T23" fmla="*/ 217 h 590"/>
              <a:gd name="T24" fmla="*/ 34 w 150"/>
              <a:gd name="T25" fmla="*/ 210 h 590"/>
              <a:gd name="T26" fmla="*/ 41 w 150"/>
              <a:gd name="T27" fmla="*/ 373 h 590"/>
              <a:gd name="T28" fmla="*/ 41 w 150"/>
              <a:gd name="T29" fmla="*/ 237 h 590"/>
              <a:gd name="T30" fmla="*/ 41 w 150"/>
              <a:gd name="T31" fmla="*/ 447 h 590"/>
              <a:gd name="T32" fmla="*/ 48 w 150"/>
              <a:gd name="T33" fmla="*/ 210 h 590"/>
              <a:gd name="T34" fmla="*/ 48 w 150"/>
              <a:gd name="T35" fmla="*/ 176 h 590"/>
              <a:gd name="T36" fmla="*/ 48 w 150"/>
              <a:gd name="T37" fmla="*/ 291 h 590"/>
              <a:gd name="T38" fmla="*/ 54 w 150"/>
              <a:gd name="T39" fmla="*/ 278 h 590"/>
              <a:gd name="T40" fmla="*/ 54 w 150"/>
              <a:gd name="T41" fmla="*/ 441 h 590"/>
              <a:gd name="T42" fmla="*/ 54 w 150"/>
              <a:gd name="T43" fmla="*/ 251 h 590"/>
              <a:gd name="T44" fmla="*/ 61 w 150"/>
              <a:gd name="T45" fmla="*/ 325 h 590"/>
              <a:gd name="T46" fmla="*/ 61 w 150"/>
              <a:gd name="T47" fmla="*/ 217 h 590"/>
              <a:gd name="T48" fmla="*/ 61 w 150"/>
              <a:gd name="T49" fmla="*/ 318 h 590"/>
              <a:gd name="T50" fmla="*/ 68 w 150"/>
              <a:gd name="T51" fmla="*/ 325 h 590"/>
              <a:gd name="T52" fmla="*/ 68 w 150"/>
              <a:gd name="T53" fmla="*/ 244 h 590"/>
              <a:gd name="T54" fmla="*/ 75 w 150"/>
              <a:gd name="T55" fmla="*/ 420 h 590"/>
              <a:gd name="T56" fmla="*/ 75 w 150"/>
              <a:gd name="T57" fmla="*/ 40 h 590"/>
              <a:gd name="T58" fmla="*/ 75 w 150"/>
              <a:gd name="T59" fmla="*/ 210 h 590"/>
              <a:gd name="T60" fmla="*/ 82 w 150"/>
              <a:gd name="T61" fmla="*/ 407 h 590"/>
              <a:gd name="T62" fmla="*/ 82 w 150"/>
              <a:gd name="T63" fmla="*/ 278 h 590"/>
              <a:gd name="T64" fmla="*/ 82 w 150"/>
              <a:gd name="T65" fmla="*/ 271 h 590"/>
              <a:gd name="T66" fmla="*/ 89 w 150"/>
              <a:gd name="T67" fmla="*/ 407 h 590"/>
              <a:gd name="T68" fmla="*/ 89 w 150"/>
              <a:gd name="T69" fmla="*/ 332 h 590"/>
              <a:gd name="T70" fmla="*/ 89 w 150"/>
              <a:gd name="T71" fmla="*/ 298 h 590"/>
              <a:gd name="T72" fmla="*/ 95 w 150"/>
              <a:gd name="T73" fmla="*/ 305 h 590"/>
              <a:gd name="T74" fmla="*/ 95 w 150"/>
              <a:gd name="T75" fmla="*/ 332 h 590"/>
              <a:gd name="T76" fmla="*/ 102 w 150"/>
              <a:gd name="T77" fmla="*/ 291 h 590"/>
              <a:gd name="T78" fmla="*/ 102 w 150"/>
              <a:gd name="T79" fmla="*/ 312 h 590"/>
              <a:gd name="T80" fmla="*/ 102 w 150"/>
              <a:gd name="T81" fmla="*/ 285 h 590"/>
              <a:gd name="T82" fmla="*/ 109 w 150"/>
              <a:gd name="T83" fmla="*/ 271 h 590"/>
              <a:gd name="T84" fmla="*/ 109 w 150"/>
              <a:gd name="T85" fmla="*/ 461 h 590"/>
              <a:gd name="T86" fmla="*/ 109 w 150"/>
              <a:gd name="T87" fmla="*/ 298 h 590"/>
              <a:gd name="T88" fmla="*/ 116 w 150"/>
              <a:gd name="T89" fmla="*/ 454 h 590"/>
              <a:gd name="T90" fmla="*/ 116 w 150"/>
              <a:gd name="T91" fmla="*/ 291 h 590"/>
              <a:gd name="T92" fmla="*/ 116 w 150"/>
              <a:gd name="T93" fmla="*/ 223 h 590"/>
              <a:gd name="T94" fmla="*/ 123 w 150"/>
              <a:gd name="T95" fmla="*/ 67 h 590"/>
              <a:gd name="T96" fmla="*/ 123 w 150"/>
              <a:gd name="T97" fmla="*/ 156 h 590"/>
              <a:gd name="T98" fmla="*/ 123 w 150"/>
              <a:gd name="T99" fmla="*/ 393 h 590"/>
              <a:gd name="T100" fmla="*/ 129 w 150"/>
              <a:gd name="T101" fmla="*/ 332 h 590"/>
              <a:gd name="T102" fmla="*/ 129 w 150"/>
              <a:gd name="T103" fmla="*/ 318 h 590"/>
              <a:gd name="T104" fmla="*/ 136 w 150"/>
              <a:gd name="T105" fmla="*/ 264 h 590"/>
              <a:gd name="T106" fmla="*/ 136 w 150"/>
              <a:gd name="T107" fmla="*/ 108 h 590"/>
              <a:gd name="T108" fmla="*/ 136 w 150"/>
              <a:gd name="T109" fmla="*/ 264 h 590"/>
              <a:gd name="T110" fmla="*/ 143 w 150"/>
              <a:gd name="T111" fmla="*/ 305 h 590"/>
              <a:gd name="T112" fmla="*/ 143 w 150"/>
              <a:gd name="T113" fmla="*/ 223 h 590"/>
              <a:gd name="T114" fmla="*/ 143 w 150"/>
              <a:gd name="T115" fmla="*/ 183 h 590"/>
              <a:gd name="T116" fmla="*/ 150 w 150"/>
              <a:gd name="T117" fmla="*/ 190 h 590"/>
              <a:gd name="T118" fmla="*/ 150 w 150"/>
              <a:gd name="T119" fmla="*/ 251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590">
                <a:moveTo>
                  <a:pt x="0" y="142"/>
                </a:moveTo>
                <a:lnTo>
                  <a:pt x="0" y="210"/>
                </a:lnTo>
                <a:lnTo>
                  <a:pt x="0" y="285"/>
                </a:lnTo>
                <a:lnTo>
                  <a:pt x="0" y="346"/>
                </a:lnTo>
                <a:lnTo>
                  <a:pt x="0" y="380"/>
                </a:lnTo>
                <a:lnTo>
                  <a:pt x="0" y="400"/>
                </a:lnTo>
                <a:lnTo>
                  <a:pt x="0" y="407"/>
                </a:lnTo>
                <a:lnTo>
                  <a:pt x="0" y="400"/>
                </a:lnTo>
                <a:lnTo>
                  <a:pt x="0" y="380"/>
                </a:lnTo>
                <a:lnTo>
                  <a:pt x="0" y="346"/>
                </a:lnTo>
                <a:lnTo>
                  <a:pt x="0" y="305"/>
                </a:lnTo>
                <a:lnTo>
                  <a:pt x="0" y="264"/>
                </a:lnTo>
                <a:lnTo>
                  <a:pt x="0" y="230"/>
                </a:lnTo>
                <a:lnTo>
                  <a:pt x="7" y="210"/>
                </a:lnTo>
                <a:lnTo>
                  <a:pt x="7" y="223"/>
                </a:lnTo>
                <a:lnTo>
                  <a:pt x="7" y="251"/>
                </a:lnTo>
                <a:lnTo>
                  <a:pt x="7" y="291"/>
                </a:lnTo>
                <a:lnTo>
                  <a:pt x="7" y="325"/>
                </a:lnTo>
                <a:lnTo>
                  <a:pt x="7" y="346"/>
                </a:lnTo>
                <a:lnTo>
                  <a:pt x="7" y="352"/>
                </a:lnTo>
                <a:lnTo>
                  <a:pt x="7" y="359"/>
                </a:lnTo>
                <a:lnTo>
                  <a:pt x="7" y="352"/>
                </a:lnTo>
                <a:lnTo>
                  <a:pt x="7" y="325"/>
                </a:lnTo>
                <a:lnTo>
                  <a:pt x="7" y="291"/>
                </a:lnTo>
                <a:lnTo>
                  <a:pt x="7" y="257"/>
                </a:lnTo>
                <a:lnTo>
                  <a:pt x="7" y="244"/>
                </a:lnTo>
                <a:lnTo>
                  <a:pt x="7" y="257"/>
                </a:lnTo>
                <a:lnTo>
                  <a:pt x="7" y="271"/>
                </a:lnTo>
                <a:lnTo>
                  <a:pt x="7" y="278"/>
                </a:lnTo>
                <a:lnTo>
                  <a:pt x="7" y="285"/>
                </a:lnTo>
                <a:lnTo>
                  <a:pt x="7" y="291"/>
                </a:lnTo>
                <a:lnTo>
                  <a:pt x="7" y="285"/>
                </a:lnTo>
                <a:lnTo>
                  <a:pt x="7" y="278"/>
                </a:lnTo>
                <a:lnTo>
                  <a:pt x="7" y="257"/>
                </a:lnTo>
                <a:lnTo>
                  <a:pt x="7" y="251"/>
                </a:lnTo>
                <a:lnTo>
                  <a:pt x="7" y="264"/>
                </a:lnTo>
                <a:lnTo>
                  <a:pt x="7" y="278"/>
                </a:lnTo>
                <a:lnTo>
                  <a:pt x="7" y="285"/>
                </a:lnTo>
                <a:lnTo>
                  <a:pt x="7" y="271"/>
                </a:lnTo>
                <a:lnTo>
                  <a:pt x="7" y="237"/>
                </a:lnTo>
                <a:lnTo>
                  <a:pt x="7" y="196"/>
                </a:lnTo>
                <a:lnTo>
                  <a:pt x="7" y="169"/>
                </a:lnTo>
                <a:lnTo>
                  <a:pt x="7" y="183"/>
                </a:lnTo>
                <a:lnTo>
                  <a:pt x="7" y="237"/>
                </a:lnTo>
                <a:lnTo>
                  <a:pt x="7" y="298"/>
                </a:lnTo>
                <a:lnTo>
                  <a:pt x="7" y="352"/>
                </a:lnTo>
                <a:lnTo>
                  <a:pt x="7" y="393"/>
                </a:lnTo>
                <a:lnTo>
                  <a:pt x="7" y="427"/>
                </a:lnTo>
                <a:lnTo>
                  <a:pt x="7" y="461"/>
                </a:lnTo>
                <a:lnTo>
                  <a:pt x="7" y="474"/>
                </a:lnTo>
                <a:lnTo>
                  <a:pt x="7" y="461"/>
                </a:lnTo>
                <a:lnTo>
                  <a:pt x="7" y="434"/>
                </a:lnTo>
                <a:lnTo>
                  <a:pt x="7" y="393"/>
                </a:lnTo>
                <a:lnTo>
                  <a:pt x="7" y="346"/>
                </a:lnTo>
                <a:lnTo>
                  <a:pt x="7" y="298"/>
                </a:lnTo>
                <a:lnTo>
                  <a:pt x="7" y="257"/>
                </a:lnTo>
                <a:lnTo>
                  <a:pt x="7" y="237"/>
                </a:lnTo>
                <a:lnTo>
                  <a:pt x="7" y="244"/>
                </a:lnTo>
                <a:lnTo>
                  <a:pt x="7" y="251"/>
                </a:lnTo>
                <a:lnTo>
                  <a:pt x="14" y="244"/>
                </a:lnTo>
                <a:lnTo>
                  <a:pt x="14" y="230"/>
                </a:lnTo>
                <a:lnTo>
                  <a:pt x="14" y="223"/>
                </a:lnTo>
                <a:lnTo>
                  <a:pt x="14" y="237"/>
                </a:lnTo>
                <a:lnTo>
                  <a:pt x="14" y="264"/>
                </a:lnTo>
                <a:lnTo>
                  <a:pt x="14" y="285"/>
                </a:lnTo>
                <a:lnTo>
                  <a:pt x="14" y="291"/>
                </a:lnTo>
                <a:lnTo>
                  <a:pt x="14" y="278"/>
                </a:lnTo>
                <a:lnTo>
                  <a:pt x="14" y="251"/>
                </a:lnTo>
                <a:lnTo>
                  <a:pt x="14" y="217"/>
                </a:lnTo>
                <a:lnTo>
                  <a:pt x="14" y="190"/>
                </a:lnTo>
                <a:lnTo>
                  <a:pt x="14" y="217"/>
                </a:lnTo>
                <a:lnTo>
                  <a:pt x="14" y="271"/>
                </a:lnTo>
                <a:lnTo>
                  <a:pt x="14" y="318"/>
                </a:lnTo>
                <a:lnTo>
                  <a:pt x="14" y="339"/>
                </a:lnTo>
                <a:lnTo>
                  <a:pt x="14" y="332"/>
                </a:lnTo>
                <a:lnTo>
                  <a:pt x="14" y="312"/>
                </a:lnTo>
                <a:lnTo>
                  <a:pt x="14" y="298"/>
                </a:lnTo>
                <a:lnTo>
                  <a:pt x="14" y="312"/>
                </a:lnTo>
                <a:lnTo>
                  <a:pt x="14" y="339"/>
                </a:lnTo>
                <a:lnTo>
                  <a:pt x="14" y="359"/>
                </a:lnTo>
                <a:lnTo>
                  <a:pt x="14" y="352"/>
                </a:lnTo>
                <a:lnTo>
                  <a:pt x="14" y="346"/>
                </a:lnTo>
                <a:lnTo>
                  <a:pt x="14" y="359"/>
                </a:lnTo>
                <a:lnTo>
                  <a:pt x="14" y="366"/>
                </a:lnTo>
                <a:lnTo>
                  <a:pt x="14" y="380"/>
                </a:lnTo>
                <a:lnTo>
                  <a:pt x="14" y="373"/>
                </a:lnTo>
                <a:lnTo>
                  <a:pt x="14" y="352"/>
                </a:lnTo>
                <a:lnTo>
                  <a:pt x="14" y="318"/>
                </a:lnTo>
                <a:lnTo>
                  <a:pt x="14" y="278"/>
                </a:lnTo>
                <a:lnTo>
                  <a:pt x="14" y="237"/>
                </a:lnTo>
                <a:lnTo>
                  <a:pt x="14" y="210"/>
                </a:lnTo>
                <a:lnTo>
                  <a:pt x="14" y="190"/>
                </a:lnTo>
                <a:lnTo>
                  <a:pt x="14" y="183"/>
                </a:lnTo>
                <a:lnTo>
                  <a:pt x="14" y="176"/>
                </a:lnTo>
                <a:lnTo>
                  <a:pt x="14" y="162"/>
                </a:lnTo>
                <a:lnTo>
                  <a:pt x="14" y="183"/>
                </a:lnTo>
                <a:lnTo>
                  <a:pt x="14" y="223"/>
                </a:lnTo>
                <a:lnTo>
                  <a:pt x="14" y="285"/>
                </a:lnTo>
                <a:lnTo>
                  <a:pt x="14" y="332"/>
                </a:lnTo>
                <a:lnTo>
                  <a:pt x="14" y="366"/>
                </a:lnTo>
                <a:lnTo>
                  <a:pt x="14" y="373"/>
                </a:lnTo>
                <a:lnTo>
                  <a:pt x="14" y="352"/>
                </a:lnTo>
                <a:lnTo>
                  <a:pt x="14" y="325"/>
                </a:lnTo>
                <a:lnTo>
                  <a:pt x="14" y="291"/>
                </a:lnTo>
                <a:lnTo>
                  <a:pt x="14" y="264"/>
                </a:lnTo>
                <a:lnTo>
                  <a:pt x="20" y="230"/>
                </a:lnTo>
                <a:lnTo>
                  <a:pt x="20" y="203"/>
                </a:lnTo>
                <a:lnTo>
                  <a:pt x="20" y="183"/>
                </a:lnTo>
                <a:lnTo>
                  <a:pt x="20" y="196"/>
                </a:lnTo>
                <a:lnTo>
                  <a:pt x="20" y="244"/>
                </a:lnTo>
                <a:lnTo>
                  <a:pt x="20" y="325"/>
                </a:lnTo>
                <a:lnTo>
                  <a:pt x="20" y="400"/>
                </a:lnTo>
                <a:lnTo>
                  <a:pt x="20" y="461"/>
                </a:lnTo>
                <a:lnTo>
                  <a:pt x="20" y="481"/>
                </a:lnTo>
                <a:lnTo>
                  <a:pt x="20" y="474"/>
                </a:lnTo>
                <a:lnTo>
                  <a:pt x="20" y="454"/>
                </a:lnTo>
                <a:lnTo>
                  <a:pt x="20" y="420"/>
                </a:lnTo>
                <a:lnTo>
                  <a:pt x="20" y="380"/>
                </a:lnTo>
                <a:lnTo>
                  <a:pt x="20" y="332"/>
                </a:lnTo>
                <a:lnTo>
                  <a:pt x="20" y="298"/>
                </a:lnTo>
                <a:lnTo>
                  <a:pt x="20" y="271"/>
                </a:lnTo>
                <a:lnTo>
                  <a:pt x="20" y="257"/>
                </a:lnTo>
                <a:lnTo>
                  <a:pt x="20" y="244"/>
                </a:lnTo>
                <a:lnTo>
                  <a:pt x="20" y="230"/>
                </a:lnTo>
                <a:lnTo>
                  <a:pt x="20" y="251"/>
                </a:lnTo>
                <a:lnTo>
                  <a:pt x="20" y="264"/>
                </a:lnTo>
                <a:lnTo>
                  <a:pt x="20" y="271"/>
                </a:lnTo>
                <a:lnTo>
                  <a:pt x="20" y="264"/>
                </a:lnTo>
                <a:lnTo>
                  <a:pt x="20" y="237"/>
                </a:lnTo>
                <a:lnTo>
                  <a:pt x="20" y="169"/>
                </a:lnTo>
                <a:lnTo>
                  <a:pt x="20" y="81"/>
                </a:lnTo>
                <a:lnTo>
                  <a:pt x="20" y="6"/>
                </a:lnTo>
                <a:lnTo>
                  <a:pt x="20" y="0"/>
                </a:lnTo>
                <a:lnTo>
                  <a:pt x="20" y="67"/>
                </a:lnTo>
                <a:lnTo>
                  <a:pt x="20" y="176"/>
                </a:lnTo>
                <a:lnTo>
                  <a:pt x="20" y="285"/>
                </a:lnTo>
                <a:lnTo>
                  <a:pt x="20" y="366"/>
                </a:lnTo>
                <a:lnTo>
                  <a:pt x="20" y="413"/>
                </a:lnTo>
                <a:lnTo>
                  <a:pt x="20" y="434"/>
                </a:lnTo>
                <a:lnTo>
                  <a:pt x="20" y="427"/>
                </a:lnTo>
                <a:lnTo>
                  <a:pt x="20" y="447"/>
                </a:lnTo>
                <a:lnTo>
                  <a:pt x="20" y="461"/>
                </a:lnTo>
                <a:lnTo>
                  <a:pt x="20" y="441"/>
                </a:lnTo>
                <a:lnTo>
                  <a:pt x="20" y="400"/>
                </a:lnTo>
                <a:lnTo>
                  <a:pt x="20" y="373"/>
                </a:lnTo>
                <a:lnTo>
                  <a:pt x="20" y="359"/>
                </a:lnTo>
                <a:lnTo>
                  <a:pt x="20" y="352"/>
                </a:lnTo>
                <a:lnTo>
                  <a:pt x="20" y="339"/>
                </a:lnTo>
                <a:lnTo>
                  <a:pt x="27" y="318"/>
                </a:lnTo>
                <a:lnTo>
                  <a:pt x="27" y="298"/>
                </a:lnTo>
                <a:lnTo>
                  <a:pt x="27" y="278"/>
                </a:lnTo>
                <a:lnTo>
                  <a:pt x="27" y="251"/>
                </a:lnTo>
                <a:lnTo>
                  <a:pt x="27" y="217"/>
                </a:lnTo>
                <a:lnTo>
                  <a:pt x="27" y="196"/>
                </a:lnTo>
                <a:lnTo>
                  <a:pt x="27" y="190"/>
                </a:lnTo>
                <a:lnTo>
                  <a:pt x="27" y="176"/>
                </a:lnTo>
                <a:lnTo>
                  <a:pt x="27" y="149"/>
                </a:lnTo>
                <a:lnTo>
                  <a:pt x="27" y="135"/>
                </a:lnTo>
                <a:lnTo>
                  <a:pt x="27" y="156"/>
                </a:lnTo>
                <a:lnTo>
                  <a:pt x="27" y="196"/>
                </a:lnTo>
                <a:lnTo>
                  <a:pt x="27" y="237"/>
                </a:lnTo>
                <a:lnTo>
                  <a:pt x="27" y="264"/>
                </a:lnTo>
                <a:lnTo>
                  <a:pt x="27" y="291"/>
                </a:lnTo>
                <a:lnTo>
                  <a:pt x="27" y="325"/>
                </a:lnTo>
                <a:lnTo>
                  <a:pt x="27" y="366"/>
                </a:lnTo>
                <a:lnTo>
                  <a:pt x="27" y="393"/>
                </a:lnTo>
                <a:lnTo>
                  <a:pt x="27" y="400"/>
                </a:lnTo>
                <a:lnTo>
                  <a:pt x="27" y="380"/>
                </a:lnTo>
                <a:lnTo>
                  <a:pt x="27" y="359"/>
                </a:lnTo>
                <a:lnTo>
                  <a:pt x="27" y="325"/>
                </a:lnTo>
                <a:lnTo>
                  <a:pt x="27" y="264"/>
                </a:lnTo>
                <a:lnTo>
                  <a:pt x="27" y="196"/>
                </a:lnTo>
                <a:lnTo>
                  <a:pt x="27" y="156"/>
                </a:lnTo>
                <a:lnTo>
                  <a:pt x="27" y="162"/>
                </a:lnTo>
                <a:lnTo>
                  <a:pt x="27" y="230"/>
                </a:lnTo>
                <a:lnTo>
                  <a:pt x="27" y="318"/>
                </a:lnTo>
                <a:lnTo>
                  <a:pt x="27" y="380"/>
                </a:lnTo>
                <a:lnTo>
                  <a:pt x="27" y="413"/>
                </a:lnTo>
                <a:lnTo>
                  <a:pt x="27" y="420"/>
                </a:lnTo>
                <a:lnTo>
                  <a:pt x="27" y="413"/>
                </a:lnTo>
                <a:lnTo>
                  <a:pt x="27" y="386"/>
                </a:lnTo>
                <a:lnTo>
                  <a:pt x="27" y="346"/>
                </a:lnTo>
                <a:lnTo>
                  <a:pt x="27" y="291"/>
                </a:lnTo>
                <a:lnTo>
                  <a:pt x="27" y="244"/>
                </a:lnTo>
                <a:lnTo>
                  <a:pt x="27" y="210"/>
                </a:lnTo>
                <a:lnTo>
                  <a:pt x="27" y="203"/>
                </a:lnTo>
                <a:lnTo>
                  <a:pt x="27" y="217"/>
                </a:lnTo>
                <a:lnTo>
                  <a:pt x="27" y="230"/>
                </a:lnTo>
                <a:lnTo>
                  <a:pt x="27" y="244"/>
                </a:lnTo>
                <a:lnTo>
                  <a:pt x="27" y="251"/>
                </a:lnTo>
                <a:lnTo>
                  <a:pt x="27" y="257"/>
                </a:lnTo>
                <a:lnTo>
                  <a:pt x="27" y="271"/>
                </a:lnTo>
                <a:lnTo>
                  <a:pt x="34" y="278"/>
                </a:lnTo>
                <a:lnTo>
                  <a:pt x="34" y="285"/>
                </a:lnTo>
                <a:lnTo>
                  <a:pt x="34" y="298"/>
                </a:lnTo>
                <a:lnTo>
                  <a:pt x="34" y="312"/>
                </a:lnTo>
                <a:lnTo>
                  <a:pt x="34" y="318"/>
                </a:lnTo>
                <a:lnTo>
                  <a:pt x="34" y="305"/>
                </a:lnTo>
                <a:lnTo>
                  <a:pt x="34" y="291"/>
                </a:lnTo>
                <a:lnTo>
                  <a:pt x="34" y="285"/>
                </a:lnTo>
                <a:lnTo>
                  <a:pt x="34" y="278"/>
                </a:lnTo>
                <a:lnTo>
                  <a:pt x="34" y="257"/>
                </a:lnTo>
                <a:lnTo>
                  <a:pt x="34" y="237"/>
                </a:lnTo>
                <a:lnTo>
                  <a:pt x="34" y="217"/>
                </a:lnTo>
                <a:lnTo>
                  <a:pt x="34" y="237"/>
                </a:lnTo>
                <a:lnTo>
                  <a:pt x="34" y="271"/>
                </a:lnTo>
                <a:lnTo>
                  <a:pt x="34" y="312"/>
                </a:lnTo>
                <a:lnTo>
                  <a:pt x="34" y="339"/>
                </a:lnTo>
                <a:lnTo>
                  <a:pt x="34" y="366"/>
                </a:lnTo>
                <a:lnTo>
                  <a:pt x="34" y="380"/>
                </a:lnTo>
                <a:lnTo>
                  <a:pt x="34" y="386"/>
                </a:lnTo>
                <a:lnTo>
                  <a:pt x="34" y="380"/>
                </a:lnTo>
                <a:lnTo>
                  <a:pt x="34" y="359"/>
                </a:lnTo>
                <a:lnTo>
                  <a:pt x="34" y="339"/>
                </a:lnTo>
                <a:lnTo>
                  <a:pt x="34" y="312"/>
                </a:lnTo>
                <a:lnTo>
                  <a:pt x="34" y="278"/>
                </a:lnTo>
                <a:lnTo>
                  <a:pt x="34" y="237"/>
                </a:lnTo>
                <a:lnTo>
                  <a:pt x="34" y="190"/>
                </a:lnTo>
                <a:lnTo>
                  <a:pt x="34" y="162"/>
                </a:lnTo>
                <a:lnTo>
                  <a:pt x="34" y="169"/>
                </a:lnTo>
                <a:lnTo>
                  <a:pt x="34" y="210"/>
                </a:lnTo>
                <a:lnTo>
                  <a:pt x="34" y="264"/>
                </a:lnTo>
                <a:lnTo>
                  <a:pt x="34" y="305"/>
                </a:lnTo>
                <a:lnTo>
                  <a:pt x="34" y="332"/>
                </a:lnTo>
                <a:lnTo>
                  <a:pt x="34" y="339"/>
                </a:lnTo>
                <a:lnTo>
                  <a:pt x="34" y="318"/>
                </a:lnTo>
                <a:lnTo>
                  <a:pt x="34" y="285"/>
                </a:lnTo>
                <a:lnTo>
                  <a:pt x="34" y="257"/>
                </a:lnTo>
                <a:lnTo>
                  <a:pt x="34" y="271"/>
                </a:lnTo>
                <a:lnTo>
                  <a:pt x="34" y="285"/>
                </a:lnTo>
                <a:lnTo>
                  <a:pt x="34" y="278"/>
                </a:lnTo>
                <a:lnTo>
                  <a:pt x="34" y="237"/>
                </a:lnTo>
                <a:lnTo>
                  <a:pt x="34" y="203"/>
                </a:lnTo>
                <a:lnTo>
                  <a:pt x="34" y="210"/>
                </a:lnTo>
                <a:lnTo>
                  <a:pt x="34" y="264"/>
                </a:lnTo>
                <a:lnTo>
                  <a:pt x="34" y="339"/>
                </a:lnTo>
                <a:lnTo>
                  <a:pt x="34" y="380"/>
                </a:lnTo>
                <a:lnTo>
                  <a:pt x="41" y="373"/>
                </a:lnTo>
                <a:lnTo>
                  <a:pt x="41" y="339"/>
                </a:lnTo>
                <a:lnTo>
                  <a:pt x="41" y="305"/>
                </a:lnTo>
                <a:lnTo>
                  <a:pt x="41" y="318"/>
                </a:lnTo>
                <a:lnTo>
                  <a:pt x="41" y="359"/>
                </a:lnTo>
                <a:lnTo>
                  <a:pt x="41" y="400"/>
                </a:lnTo>
                <a:lnTo>
                  <a:pt x="41" y="420"/>
                </a:lnTo>
                <a:lnTo>
                  <a:pt x="41" y="407"/>
                </a:lnTo>
                <a:lnTo>
                  <a:pt x="41" y="380"/>
                </a:lnTo>
                <a:lnTo>
                  <a:pt x="41" y="352"/>
                </a:lnTo>
                <a:lnTo>
                  <a:pt x="41" y="339"/>
                </a:lnTo>
                <a:lnTo>
                  <a:pt x="41" y="332"/>
                </a:lnTo>
                <a:lnTo>
                  <a:pt x="41" y="318"/>
                </a:lnTo>
                <a:lnTo>
                  <a:pt x="41" y="285"/>
                </a:lnTo>
                <a:lnTo>
                  <a:pt x="41" y="251"/>
                </a:lnTo>
                <a:lnTo>
                  <a:pt x="41" y="230"/>
                </a:lnTo>
                <a:lnTo>
                  <a:pt x="41" y="223"/>
                </a:lnTo>
                <a:lnTo>
                  <a:pt x="41" y="237"/>
                </a:lnTo>
                <a:lnTo>
                  <a:pt x="41" y="244"/>
                </a:lnTo>
                <a:lnTo>
                  <a:pt x="41" y="230"/>
                </a:lnTo>
                <a:lnTo>
                  <a:pt x="41" y="190"/>
                </a:lnTo>
                <a:lnTo>
                  <a:pt x="41" y="156"/>
                </a:lnTo>
                <a:lnTo>
                  <a:pt x="41" y="190"/>
                </a:lnTo>
                <a:lnTo>
                  <a:pt x="41" y="244"/>
                </a:lnTo>
                <a:lnTo>
                  <a:pt x="41" y="285"/>
                </a:lnTo>
                <a:lnTo>
                  <a:pt x="41" y="291"/>
                </a:lnTo>
                <a:lnTo>
                  <a:pt x="41" y="264"/>
                </a:lnTo>
                <a:lnTo>
                  <a:pt x="41" y="237"/>
                </a:lnTo>
                <a:lnTo>
                  <a:pt x="41" y="230"/>
                </a:lnTo>
                <a:lnTo>
                  <a:pt x="41" y="244"/>
                </a:lnTo>
                <a:lnTo>
                  <a:pt x="41" y="278"/>
                </a:lnTo>
                <a:lnTo>
                  <a:pt x="41" y="325"/>
                </a:lnTo>
                <a:lnTo>
                  <a:pt x="41" y="373"/>
                </a:lnTo>
                <a:lnTo>
                  <a:pt x="41" y="420"/>
                </a:lnTo>
                <a:lnTo>
                  <a:pt x="41" y="447"/>
                </a:lnTo>
                <a:lnTo>
                  <a:pt x="41" y="454"/>
                </a:lnTo>
                <a:lnTo>
                  <a:pt x="41" y="447"/>
                </a:lnTo>
                <a:lnTo>
                  <a:pt x="41" y="420"/>
                </a:lnTo>
                <a:lnTo>
                  <a:pt x="41" y="386"/>
                </a:lnTo>
                <a:lnTo>
                  <a:pt x="41" y="352"/>
                </a:lnTo>
                <a:lnTo>
                  <a:pt x="41" y="318"/>
                </a:lnTo>
                <a:lnTo>
                  <a:pt x="41" y="291"/>
                </a:lnTo>
                <a:lnTo>
                  <a:pt x="41" y="264"/>
                </a:lnTo>
                <a:lnTo>
                  <a:pt x="41" y="217"/>
                </a:lnTo>
                <a:lnTo>
                  <a:pt x="41" y="169"/>
                </a:lnTo>
                <a:lnTo>
                  <a:pt x="41" y="142"/>
                </a:lnTo>
                <a:lnTo>
                  <a:pt x="41" y="176"/>
                </a:lnTo>
                <a:lnTo>
                  <a:pt x="41" y="203"/>
                </a:lnTo>
                <a:lnTo>
                  <a:pt x="48" y="196"/>
                </a:lnTo>
                <a:lnTo>
                  <a:pt x="48" y="169"/>
                </a:lnTo>
                <a:lnTo>
                  <a:pt x="48" y="162"/>
                </a:lnTo>
                <a:lnTo>
                  <a:pt x="48" y="210"/>
                </a:lnTo>
                <a:lnTo>
                  <a:pt x="48" y="312"/>
                </a:lnTo>
                <a:lnTo>
                  <a:pt x="48" y="407"/>
                </a:lnTo>
                <a:lnTo>
                  <a:pt x="48" y="447"/>
                </a:lnTo>
                <a:lnTo>
                  <a:pt x="48" y="427"/>
                </a:lnTo>
                <a:lnTo>
                  <a:pt x="48" y="380"/>
                </a:lnTo>
                <a:lnTo>
                  <a:pt x="48" y="332"/>
                </a:lnTo>
                <a:lnTo>
                  <a:pt x="48" y="312"/>
                </a:lnTo>
                <a:lnTo>
                  <a:pt x="48" y="318"/>
                </a:lnTo>
                <a:lnTo>
                  <a:pt x="48" y="332"/>
                </a:lnTo>
                <a:lnTo>
                  <a:pt x="48" y="339"/>
                </a:lnTo>
                <a:lnTo>
                  <a:pt x="48" y="332"/>
                </a:lnTo>
                <a:lnTo>
                  <a:pt x="48" y="325"/>
                </a:lnTo>
                <a:lnTo>
                  <a:pt x="48" y="312"/>
                </a:lnTo>
                <a:lnTo>
                  <a:pt x="48" y="291"/>
                </a:lnTo>
                <a:lnTo>
                  <a:pt x="48" y="244"/>
                </a:lnTo>
                <a:lnTo>
                  <a:pt x="48" y="196"/>
                </a:lnTo>
                <a:lnTo>
                  <a:pt x="48" y="176"/>
                </a:lnTo>
                <a:lnTo>
                  <a:pt x="48" y="210"/>
                </a:lnTo>
                <a:lnTo>
                  <a:pt x="48" y="271"/>
                </a:lnTo>
                <a:lnTo>
                  <a:pt x="48" y="339"/>
                </a:lnTo>
                <a:lnTo>
                  <a:pt x="48" y="380"/>
                </a:lnTo>
                <a:lnTo>
                  <a:pt x="48" y="393"/>
                </a:lnTo>
                <a:lnTo>
                  <a:pt x="48" y="386"/>
                </a:lnTo>
                <a:lnTo>
                  <a:pt x="48" y="373"/>
                </a:lnTo>
                <a:lnTo>
                  <a:pt x="48" y="346"/>
                </a:lnTo>
                <a:lnTo>
                  <a:pt x="48" y="312"/>
                </a:lnTo>
                <a:lnTo>
                  <a:pt x="48" y="285"/>
                </a:lnTo>
                <a:lnTo>
                  <a:pt x="48" y="264"/>
                </a:lnTo>
                <a:lnTo>
                  <a:pt x="48" y="237"/>
                </a:lnTo>
                <a:lnTo>
                  <a:pt x="48" y="217"/>
                </a:lnTo>
                <a:lnTo>
                  <a:pt x="48" y="196"/>
                </a:lnTo>
                <a:lnTo>
                  <a:pt x="48" y="210"/>
                </a:lnTo>
                <a:lnTo>
                  <a:pt x="48" y="244"/>
                </a:lnTo>
                <a:lnTo>
                  <a:pt x="48" y="291"/>
                </a:lnTo>
                <a:lnTo>
                  <a:pt x="48" y="325"/>
                </a:lnTo>
                <a:lnTo>
                  <a:pt x="48" y="339"/>
                </a:lnTo>
                <a:lnTo>
                  <a:pt x="48" y="332"/>
                </a:lnTo>
                <a:lnTo>
                  <a:pt x="48" y="325"/>
                </a:lnTo>
                <a:lnTo>
                  <a:pt x="48" y="305"/>
                </a:lnTo>
                <a:lnTo>
                  <a:pt x="48" y="264"/>
                </a:lnTo>
                <a:lnTo>
                  <a:pt x="48" y="217"/>
                </a:lnTo>
                <a:lnTo>
                  <a:pt x="48" y="183"/>
                </a:lnTo>
                <a:lnTo>
                  <a:pt x="48" y="190"/>
                </a:lnTo>
                <a:lnTo>
                  <a:pt x="48" y="237"/>
                </a:lnTo>
                <a:lnTo>
                  <a:pt x="54" y="298"/>
                </a:lnTo>
                <a:lnTo>
                  <a:pt x="54" y="359"/>
                </a:lnTo>
                <a:lnTo>
                  <a:pt x="54" y="393"/>
                </a:lnTo>
                <a:lnTo>
                  <a:pt x="54" y="386"/>
                </a:lnTo>
                <a:lnTo>
                  <a:pt x="54" y="359"/>
                </a:lnTo>
                <a:lnTo>
                  <a:pt x="54" y="318"/>
                </a:lnTo>
                <a:lnTo>
                  <a:pt x="54" y="278"/>
                </a:lnTo>
                <a:lnTo>
                  <a:pt x="54" y="251"/>
                </a:lnTo>
                <a:lnTo>
                  <a:pt x="54" y="244"/>
                </a:lnTo>
                <a:lnTo>
                  <a:pt x="54" y="251"/>
                </a:lnTo>
                <a:lnTo>
                  <a:pt x="54" y="264"/>
                </a:lnTo>
                <a:lnTo>
                  <a:pt x="54" y="291"/>
                </a:lnTo>
                <a:lnTo>
                  <a:pt x="54" y="312"/>
                </a:lnTo>
                <a:lnTo>
                  <a:pt x="54" y="318"/>
                </a:lnTo>
                <a:lnTo>
                  <a:pt x="54" y="298"/>
                </a:lnTo>
                <a:lnTo>
                  <a:pt x="54" y="251"/>
                </a:lnTo>
                <a:lnTo>
                  <a:pt x="54" y="196"/>
                </a:lnTo>
                <a:lnTo>
                  <a:pt x="54" y="156"/>
                </a:lnTo>
                <a:lnTo>
                  <a:pt x="54" y="210"/>
                </a:lnTo>
                <a:lnTo>
                  <a:pt x="54" y="291"/>
                </a:lnTo>
                <a:lnTo>
                  <a:pt x="54" y="366"/>
                </a:lnTo>
                <a:lnTo>
                  <a:pt x="54" y="407"/>
                </a:lnTo>
                <a:lnTo>
                  <a:pt x="54" y="427"/>
                </a:lnTo>
                <a:lnTo>
                  <a:pt x="54" y="441"/>
                </a:lnTo>
                <a:lnTo>
                  <a:pt x="54" y="434"/>
                </a:lnTo>
                <a:lnTo>
                  <a:pt x="54" y="413"/>
                </a:lnTo>
                <a:lnTo>
                  <a:pt x="54" y="380"/>
                </a:lnTo>
                <a:lnTo>
                  <a:pt x="54" y="346"/>
                </a:lnTo>
                <a:lnTo>
                  <a:pt x="54" y="312"/>
                </a:lnTo>
                <a:lnTo>
                  <a:pt x="54" y="291"/>
                </a:lnTo>
                <a:lnTo>
                  <a:pt x="54" y="278"/>
                </a:lnTo>
                <a:lnTo>
                  <a:pt x="54" y="257"/>
                </a:lnTo>
                <a:lnTo>
                  <a:pt x="54" y="244"/>
                </a:lnTo>
                <a:lnTo>
                  <a:pt x="54" y="237"/>
                </a:lnTo>
                <a:lnTo>
                  <a:pt x="54" y="251"/>
                </a:lnTo>
                <a:lnTo>
                  <a:pt x="54" y="257"/>
                </a:lnTo>
                <a:lnTo>
                  <a:pt x="54" y="264"/>
                </a:lnTo>
                <a:lnTo>
                  <a:pt x="54" y="271"/>
                </a:lnTo>
                <a:lnTo>
                  <a:pt x="54" y="264"/>
                </a:lnTo>
                <a:lnTo>
                  <a:pt x="54" y="257"/>
                </a:lnTo>
                <a:lnTo>
                  <a:pt x="54" y="251"/>
                </a:lnTo>
                <a:lnTo>
                  <a:pt x="54" y="237"/>
                </a:lnTo>
                <a:lnTo>
                  <a:pt x="54" y="203"/>
                </a:lnTo>
                <a:lnTo>
                  <a:pt x="54" y="176"/>
                </a:lnTo>
                <a:lnTo>
                  <a:pt x="54" y="162"/>
                </a:lnTo>
                <a:lnTo>
                  <a:pt x="54" y="176"/>
                </a:lnTo>
                <a:lnTo>
                  <a:pt x="61" y="223"/>
                </a:lnTo>
                <a:lnTo>
                  <a:pt x="61" y="291"/>
                </a:lnTo>
                <a:lnTo>
                  <a:pt x="61" y="359"/>
                </a:lnTo>
                <a:lnTo>
                  <a:pt x="61" y="420"/>
                </a:lnTo>
                <a:lnTo>
                  <a:pt x="61" y="461"/>
                </a:lnTo>
                <a:lnTo>
                  <a:pt x="61" y="474"/>
                </a:lnTo>
                <a:lnTo>
                  <a:pt x="61" y="461"/>
                </a:lnTo>
                <a:lnTo>
                  <a:pt x="61" y="441"/>
                </a:lnTo>
                <a:lnTo>
                  <a:pt x="61" y="413"/>
                </a:lnTo>
                <a:lnTo>
                  <a:pt x="61" y="380"/>
                </a:lnTo>
                <a:lnTo>
                  <a:pt x="61" y="352"/>
                </a:lnTo>
                <a:lnTo>
                  <a:pt x="61" y="325"/>
                </a:lnTo>
                <a:lnTo>
                  <a:pt x="61" y="298"/>
                </a:lnTo>
                <a:lnTo>
                  <a:pt x="61" y="278"/>
                </a:lnTo>
                <a:lnTo>
                  <a:pt x="61" y="264"/>
                </a:lnTo>
                <a:lnTo>
                  <a:pt x="61" y="257"/>
                </a:lnTo>
                <a:lnTo>
                  <a:pt x="61" y="264"/>
                </a:lnTo>
                <a:lnTo>
                  <a:pt x="61" y="278"/>
                </a:lnTo>
                <a:lnTo>
                  <a:pt x="61" y="285"/>
                </a:lnTo>
                <a:lnTo>
                  <a:pt x="61" y="264"/>
                </a:lnTo>
                <a:lnTo>
                  <a:pt x="61" y="237"/>
                </a:lnTo>
                <a:lnTo>
                  <a:pt x="61" y="217"/>
                </a:lnTo>
                <a:lnTo>
                  <a:pt x="61" y="210"/>
                </a:lnTo>
                <a:lnTo>
                  <a:pt x="61" y="217"/>
                </a:lnTo>
                <a:lnTo>
                  <a:pt x="61" y="230"/>
                </a:lnTo>
                <a:lnTo>
                  <a:pt x="61" y="251"/>
                </a:lnTo>
                <a:lnTo>
                  <a:pt x="61" y="264"/>
                </a:lnTo>
                <a:lnTo>
                  <a:pt x="61" y="251"/>
                </a:lnTo>
                <a:lnTo>
                  <a:pt x="61" y="217"/>
                </a:lnTo>
                <a:lnTo>
                  <a:pt x="61" y="183"/>
                </a:lnTo>
                <a:lnTo>
                  <a:pt x="61" y="176"/>
                </a:lnTo>
                <a:lnTo>
                  <a:pt x="61" y="223"/>
                </a:lnTo>
                <a:lnTo>
                  <a:pt x="61" y="305"/>
                </a:lnTo>
                <a:lnTo>
                  <a:pt x="61" y="400"/>
                </a:lnTo>
                <a:lnTo>
                  <a:pt x="61" y="461"/>
                </a:lnTo>
                <a:lnTo>
                  <a:pt x="61" y="454"/>
                </a:lnTo>
                <a:lnTo>
                  <a:pt x="61" y="393"/>
                </a:lnTo>
                <a:lnTo>
                  <a:pt x="61" y="325"/>
                </a:lnTo>
                <a:lnTo>
                  <a:pt x="61" y="285"/>
                </a:lnTo>
                <a:lnTo>
                  <a:pt x="61" y="298"/>
                </a:lnTo>
                <a:lnTo>
                  <a:pt x="61" y="325"/>
                </a:lnTo>
                <a:lnTo>
                  <a:pt x="61" y="346"/>
                </a:lnTo>
                <a:lnTo>
                  <a:pt x="61" y="339"/>
                </a:lnTo>
                <a:lnTo>
                  <a:pt x="61" y="318"/>
                </a:lnTo>
                <a:lnTo>
                  <a:pt x="61" y="312"/>
                </a:lnTo>
                <a:lnTo>
                  <a:pt x="61" y="318"/>
                </a:lnTo>
                <a:lnTo>
                  <a:pt x="61" y="339"/>
                </a:lnTo>
                <a:lnTo>
                  <a:pt x="61" y="359"/>
                </a:lnTo>
                <a:lnTo>
                  <a:pt x="68" y="366"/>
                </a:lnTo>
                <a:lnTo>
                  <a:pt x="68" y="352"/>
                </a:lnTo>
                <a:lnTo>
                  <a:pt x="68" y="325"/>
                </a:lnTo>
                <a:lnTo>
                  <a:pt x="68" y="291"/>
                </a:lnTo>
                <a:lnTo>
                  <a:pt x="68" y="264"/>
                </a:lnTo>
                <a:lnTo>
                  <a:pt x="68" y="244"/>
                </a:lnTo>
                <a:lnTo>
                  <a:pt x="68" y="223"/>
                </a:lnTo>
                <a:lnTo>
                  <a:pt x="68" y="203"/>
                </a:lnTo>
                <a:lnTo>
                  <a:pt x="68" y="196"/>
                </a:lnTo>
                <a:lnTo>
                  <a:pt x="68" y="203"/>
                </a:lnTo>
                <a:lnTo>
                  <a:pt x="68" y="217"/>
                </a:lnTo>
                <a:lnTo>
                  <a:pt x="68" y="237"/>
                </a:lnTo>
                <a:lnTo>
                  <a:pt x="68" y="264"/>
                </a:lnTo>
                <a:lnTo>
                  <a:pt x="68" y="291"/>
                </a:lnTo>
                <a:lnTo>
                  <a:pt x="68" y="325"/>
                </a:lnTo>
                <a:lnTo>
                  <a:pt x="68" y="346"/>
                </a:lnTo>
                <a:lnTo>
                  <a:pt x="68" y="359"/>
                </a:lnTo>
                <a:lnTo>
                  <a:pt x="68" y="352"/>
                </a:lnTo>
                <a:lnTo>
                  <a:pt x="68" y="346"/>
                </a:lnTo>
                <a:lnTo>
                  <a:pt x="68" y="339"/>
                </a:lnTo>
                <a:lnTo>
                  <a:pt x="68" y="325"/>
                </a:lnTo>
                <a:lnTo>
                  <a:pt x="68" y="305"/>
                </a:lnTo>
                <a:lnTo>
                  <a:pt x="68" y="291"/>
                </a:lnTo>
                <a:lnTo>
                  <a:pt x="68" y="285"/>
                </a:lnTo>
                <a:lnTo>
                  <a:pt x="68" y="278"/>
                </a:lnTo>
                <a:lnTo>
                  <a:pt x="68" y="285"/>
                </a:lnTo>
                <a:lnTo>
                  <a:pt x="68" y="291"/>
                </a:lnTo>
                <a:lnTo>
                  <a:pt x="68" y="298"/>
                </a:lnTo>
                <a:lnTo>
                  <a:pt x="68" y="291"/>
                </a:lnTo>
                <a:lnTo>
                  <a:pt x="68" y="278"/>
                </a:lnTo>
                <a:lnTo>
                  <a:pt x="68" y="257"/>
                </a:lnTo>
                <a:lnTo>
                  <a:pt x="68" y="244"/>
                </a:lnTo>
                <a:lnTo>
                  <a:pt x="68" y="257"/>
                </a:lnTo>
                <a:lnTo>
                  <a:pt x="68" y="271"/>
                </a:lnTo>
                <a:lnTo>
                  <a:pt x="68" y="264"/>
                </a:lnTo>
                <a:lnTo>
                  <a:pt x="68" y="244"/>
                </a:lnTo>
                <a:lnTo>
                  <a:pt x="68" y="217"/>
                </a:lnTo>
                <a:lnTo>
                  <a:pt x="68" y="190"/>
                </a:lnTo>
                <a:lnTo>
                  <a:pt x="68" y="196"/>
                </a:lnTo>
                <a:lnTo>
                  <a:pt x="68" y="230"/>
                </a:lnTo>
                <a:lnTo>
                  <a:pt x="68" y="278"/>
                </a:lnTo>
                <a:lnTo>
                  <a:pt x="68" y="298"/>
                </a:lnTo>
                <a:lnTo>
                  <a:pt x="68" y="291"/>
                </a:lnTo>
                <a:lnTo>
                  <a:pt x="68" y="305"/>
                </a:lnTo>
                <a:lnTo>
                  <a:pt x="75" y="352"/>
                </a:lnTo>
                <a:lnTo>
                  <a:pt x="75" y="413"/>
                </a:lnTo>
                <a:lnTo>
                  <a:pt x="75" y="454"/>
                </a:lnTo>
                <a:lnTo>
                  <a:pt x="75" y="447"/>
                </a:lnTo>
                <a:lnTo>
                  <a:pt x="75" y="420"/>
                </a:lnTo>
                <a:lnTo>
                  <a:pt x="75" y="386"/>
                </a:lnTo>
                <a:lnTo>
                  <a:pt x="75" y="366"/>
                </a:lnTo>
                <a:lnTo>
                  <a:pt x="75" y="359"/>
                </a:lnTo>
                <a:lnTo>
                  <a:pt x="75" y="352"/>
                </a:lnTo>
                <a:lnTo>
                  <a:pt x="75" y="332"/>
                </a:lnTo>
                <a:lnTo>
                  <a:pt x="75" y="312"/>
                </a:lnTo>
                <a:lnTo>
                  <a:pt x="75" y="298"/>
                </a:lnTo>
                <a:lnTo>
                  <a:pt x="75" y="285"/>
                </a:lnTo>
                <a:lnTo>
                  <a:pt x="75" y="264"/>
                </a:lnTo>
                <a:lnTo>
                  <a:pt x="75" y="237"/>
                </a:lnTo>
                <a:lnTo>
                  <a:pt x="75" y="230"/>
                </a:lnTo>
                <a:lnTo>
                  <a:pt x="75" y="237"/>
                </a:lnTo>
                <a:lnTo>
                  <a:pt x="75" y="251"/>
                </a:lnTo>
                <a:lnTo>
                  <a:pt x="75" y="217"/>
                </a:lnTo>
                <a:lnTo>
                  <a:pt x="75" y="156"/>
                </a:lnTo>
                <a:lnTo>
                  <a:pt x="75" y="81"/>
                </a:lnTo>
                <a:lnTo>
                  <a:pt x="75" y="40"/>
                </a:lnTo>
                <a:lnTo>
                  <a:pt x="75" y="54"/>
                </a:lnTo>
                <a:lnTo>
                  <a:pt x="75" y="129"/>
                </a:lnTo>
                <a:lnTo>
                  <a:pt x="75" y="237"/>
                </a:lnTo>
                <a:lnTo>
                  <a:pt x="75" y="352"/>
                </a:lnTo>
                <a:lnTo>
                  <a:pt x="75" y="434"/>
                </a:lnTo>
                <a:lnTo>
                  <a:pt x="75" y="481"/>
                </a:lnTo>
                <a:lnTo>
                  <a:pt x="75" y="495"/>
                </a:lnTo>
                <a:lnTo>
                  <a:pt x="75" y="488"/>
                </a:lnTo>
                <a:lnTo>
                  <a:pt x="75" y="461"/>
                </a:lnTo>
                <a:lnTo>
                  <a:pt x="75" y="434"/>
                </a:lnTo>
                <a:lnTo>
                  <a:pt x="75" y="413"/>
                </a:lnTo>
                <a:lnTo>
                  <a:pt x="75" y="400"/>
                </a:lnTo>
                <a:lnTo>
                  <a:pt x="75" y="373"/>
                </a:lnTo>
                <a:lnTo>
                  <a:pt x="75" y="312"/>
                </a:lnTo>
                <a:lnTo>
                  <a:pt x="75" y="244"/>
                </a:lnTo>
                <a:lnTo>
                  <a:pt x="75" y="203"/>
                </a:lnTo>
                <a:lnTo>
                  <a:pt x="75" y="210"/>
                </a:lnTo>
                <a:lnTo>
                  <a:pt x="75" y="244"/>
                </a:lnTo>
                <a:lnTo>
                  <a:pt x="75" y="264"/>
                </a:lnTo>
                <a:lnTo>
                  <a:pt x="75" y="237"/>
                </a:lnTo>
                <a:lnTo>
                  <a:pt x="75" y="176"/>
                </a:lnTo>
                <a:lnTo>
                  <a:pt x="75" y="115"/>
                </a:lnTo>
                <a:lnTo>
                  <a:pt x="75" y="156"/>
                </a:lnTo>
                <a:lnTo>
                  <a:pt x="75" y="217"/>
                </a:lnTo>
                <a:lnTo>
                  <a:pt x="75" y="264"/>
                </a:lnTo>
                <a:lnTo>
                  <a:pt x="75" y="298"/>
                </a:lnTo>
                <a:lnTo>
                  <a:pt x="75" y="332"/>
                </a:lnTo>
                <a:lnTo>
                  <a:pt x="82" y="386"/>
                </a:lnTo>
                <a:lnTo>
                  <a:pt x="82" y="447"/>
                </a:lnTo>
                <a:lnTo>
                  <a:pt x="82" y="495"/>
                </a:lnTo>
                <a:lnTo>
                  <a:pt x="82" y="515"/>
                </a:lnTo>
                <a:lnTo>
                  <a:pt x="82" y="502"/>
                </a:lnTo>
                <a:lnTo>
                  <a:pt x="82" y="461"/>
                </a:lnTo>
                <a:lnTo>
                  <a:pt x="82" y="407"/>
                </a:lnTo>
                <a:lnTo>
                  <a:pt x="82" y="346"/>
                </a:lnTo>
                <a:lnTo>
                  <a:pt x="82" y="285"/>
                </a:lnTo>
                <a:lnTo>
                  <a:pt x="82" y="223"/>
                </a:lnTo>
                <a:lnTo>
                  <a:pt x="82" y="176"/>
                </a:lnTo>
                <a:lnTo>
                  <a:pt x="82" y="156"/>
                </a:lnTo>
                <a:lnTo>
                  <a:pt x="82" y="169"/>
                </a:lnTo>
                <a:lnTo>
                  <a:pt x="82" y="203"/>
                </a:lnTo>
                <a:lnTo>
                  <a:pt x="82" y="223"/>
                </a:lnTo>
                <a:lnTo>
                  <a:pt x="82" y="217"/>
                </a:lnTo>
                <a:lnTo>
                  <a:pt x="82" y="203"/>
                </a:lnTo>
                <a:lnTo>
                  <a:pt x="82" y="223"/>
                </a:lnTo>
                <a:lnTo>
                  <a:pt x="82" y="257"/>
                </a:lnTo>
                <a:lnTo>
                  <a:pt x="82" y="271"/>
                </a:lnTo>
                <a:lnTo>
                  <a:pt x="82" y="264"/>
                </a:lnTo>
                <a:lnTo>
                  <a:pt x="82" y="257"/>
                </a:lnTo>
                <a:lnTo>
                  <a:pt x="82" y="264"/>
                </a:lnTo>
                <a:lnTo>
                  <a:pt x="82" y="278"/>
                </a:lnTo>
                <a:lnTo>
                  <a:pt x="82" y="298"/>
                </a:lnTo>
                <a:lnTo>
                  <a:pt x="82" y="305"/>
                </a:lnTo>
                <a:lnTo>
                  <a:pt x="82" y="318"/>
                </a:lnTo>
                <a:lnTo>
                  <a:pt x="82" y="332"/>
                </a:lnTo>
                <a:lnTo>
                  <a:pt x="82" y="346"/>
                </a:lnTo>
                <a:lnTo>
                  <a:pt x="82" y="352"/>
                </a:lnTo>
                <a:lnTo>
                  <a:pt x="82" y="359"/>
                </a:lnTo>
                <a:lnTo>
                  <a:pt x="82" y="373"/>
                </a:lnTo>
                <a:lnTo>
                  <a:pt x="82" y="359"/>
                </a:lnTo>
                <a:lnTo>
                  <a:pt x="82" y="318"/>
                </a:lnTo>
                <a:lnTo>
                  <a:pt x="82" y="278"/>
                </a:lnTo>
                <a:lnTo>
                  <a:pt x="82" y="237"/>
                </a:lnTo>
                <a:lnTo>
                  <a:pt x="82" y="230"/>
                </a:lnTo>
                <a:lnTo>
                  <a:pt x="82" y="251"/>
                </a:lnTo>
                <a:lnTo>
                  <a:pt x="82" y="278"/>
                </a:lnTo>
                <a:lnTo>
                  <a:pt x="82" y="291"/>
                </a:lnTo>
                <a:lnTo>
                  <a:pt x="82" y="271"/>
                </a:lnTo>
                <a:lnTo>
                  <a:pt x="82" y="251"/>
                </a:lnTo>
                <a:lnTo>
                  <a:pt x="82" y="237"/>
                </a:lnTo>
                <a:lnTo>
                  <a:pt x="82" y="251"/>
                </a:lnTo>
                <a:lnTo>
                  <a:pt x="82" y="298"/>
                </a:lnTo>
                <a:lnTo>
                  <a:pt x="82" y="339"/>
                </a:lnTo>
                <a:lnTo>
                  <a:pt x="82" y="352"/>
                </a:lnTo>
                <a:lnTo>
                  <a:pt x="82" y="332"/>
                </a:lnTo>
                <a:lnTo>
                  <a:pt x="89" y="305"/>
                </a:lnTo>
                <a:lnTo>
                  <a:pt x="89" y="278"/>
                </a:lnTo>
                <a:lnTo>
                  <a:pt x="89" y="251"/>
                </a:lnTo>
                <a:lnTo>
                  <a:pt x="89" y="223"/>
                </a:lnTo>
                <a:lnTo>
                  <a:pt x="89" y="203"/>
                </a:lnTo>
                <a:lnTo>
                  <a:pt x="89" y="230"/>
                </a:lnTo>
                <a:lnTo>
                  <a:pt x="89" y="278"/>
                </a:lnTo>
                <a:lnTo>
                  <a:pt x="89" y="332"/>
                </a:lnTo>
                <a:lnTo>
                  <a:pt x="89" y="380"/>
                </a:lnTo>
                <a:lnTo>
                  <a:pt x="89" y="407"/>
                </a:lnTo>
                <a:lnTo>
                  <a:pt x="89" y="434"/>
                </a:lnTo>
                <a:lnTo>
                  <a:pt x="89" y="447"/>
                </a:lnTo>
                <a:lnTo>
                  <a:pt x="89" y="454"/>
                </a:lnTo>
                <a:lnTo>
                  <a:pt x="89" y="434"/>
                </a:lnTo>
                <a:lnTo>
                  <a:pt x="89" y="400"/>
                </a:lnTo>
                <a:lnTo>
                  <a:pt x="89" y="332"/>
                </a:lnTo>
                <a:lnTo>
                  <a:pt x="89" y="251"/>
                </a:lnTo>
                <a:lnTo>
                  <a:pt x="89" y="162"/>
                </a:lnTo>
                <a:lnTo>
                  <a:pt x="89" y="101"/>
                </a:lnTo>
                <a:lnTo>
                  <a:pt x="89" y="95"/>
                </a:lnTo>
                <a:lnTo>
                  <a:pt x="89" y="135"/>
                </a:lnTo>
                <a:lnTo>
                  <a:pt x="89" y="203"/>
                </a:lnTo>
                <a:lnTo>
                  <a:pt x="89" y="257"/>
                </a:lnTo>
                <a:lnTo>
                  <a:pt x="89" y="291"/>
                </a:lnTo>
                <a:lnTo>
                  <a:pt x="89" y="312"/>
                </a:lnTo>
                <a:lnTo>
                  <a:pt x="89" y="318"/>
                </a:lnTo>
                <a:lnTo>
                  <a:pt x="89" y="332"/>
                </a:lnTo>
                <a:lnTo>
                  <a:pt x="89" y="339"/>
                </a:lnTo>
                <a:lnTo>
                  <a:pt x="89" y="318"/>
                </a:lnTo>
                <a:lnTo>
                  <a:pt x="89" y="298"/>
                </a:lnTo>
                <a:lnTo>
                  <a:pt x="89" y="271"/>
                </a:lnTo>
                <a:lnTo>
                  <a:pt x="89" y="251"/>
                </a:lnTo>
                <a:lnTo>
                  <a:pt x="89" y="237"/>
                </a:lnTo>
                <a:lnTo>
                  <a:pt x="89" y="223"/>
                </a:lnTo>
                <a:lnTo>
                  <a:pt x="89" y="237"/>
                </a:lnTo>
                <a:lnTo>
                  <a:pt x="89" y="257"/>
                </a:lnTo>
                <a:lnTo>
                  <a:pt x="89" y="285"/>
                </a:lnTo>
                <a:lnTo>
                  <a:pt x="89" y="325"/>
                </a:lnTo>
                <a:lnTo>
                  <a:pt x="89" y="366"/>
                </a:lnTo>
                <a:lnTo>
                  <a:pt x="89" y="393"/>
                </a:lnTo>
                <a:lnTo>
                  <a:pt x="89" y="400"/>
                </a:lnTo>
                <a:lnTo>
                  <a:pt x="89" y="373"/>
                </a:lnTo>
                <a:lnTo>
                  <a:pt x="89" y="332"/>
                </a:lnTo>
                <a:lnTo>
                  <a:pt x="89" y="298"/>
                </a:lnTo>
                <a:lnTo>
                  <a:pt x="89" y="291"/>
                </a:lnTo>
                <a:lnTo>
                  <a:pt x="89" y="318"/>
                </a:lnTo>
                <a:lnTo>
                  <a:pt x="89" y="339"/>
                </a:lnTo>
                <a:lnTo>
                  <a:pt x="95" y="339"/>
                </a:lnTo>
                <a:lnTo>
                  <a:pt x="95" y="305"/>
                </a:lnTo>
                <a:lnTo>
                  <a:pt x="95" y="257"/>
                </a:lnTo>
                <a:lnTo>
                  <a:pt x="95" y="217"/>
                </a:lnTo>
                <a:lnTo>
                  <a:pt x="95" y="223"/>
                </a:lnTo>
                <a:lnTo>
                  <a:pt x="95" y="264"/>
                </a:lnTo>
                <a:lnTo>
                  <a:pt x="95" y="325"/>
                </a:lnTo>
                <a:lnTo>
                  <a:pt x="95" y="366"/>
                </a:lnTo>
                <a:lnTo>
                  <a:pt x="95" y="380"/>
                </a:lnTo>
                <a:lnTo>
                  <a:pt x="95" y="366"/>
                </a:lnTo>
                <a:lnTo>
                  <a:pt x="95" y="346"/>
                </a:lnTo>
                <a:lnTo>
                  <a:pt x="95" y="332"/>
                </a:lnTo>
                <a:lnTo>
                  <a:pt x="95" y="325"/>
                </a:lnTo>
                <a:lnTo>
                  <a:pt x="95" y="305"/>
                </a:lnTo>
                <a:lnTo>
                  <a:pt x="95" y="278"/>
                </a:lnTo>
                <a:lnTo>
                  <a:pt x="95" y="244"/>
                </a:lnTo>
                <a:lnTo>
                  <a:pt x="95" y="217"/>
                </a:lnTo>
                <a:lnTo>
                  <a:pt x="95" y="210"/>
                </a:lnTo>
                <a:lnTo>
                  <a:pt x="95" y="223"/>
                </a:lnTo>
                <a:lnTo>
                  <a:pt x="95" y="237"/>
                </a:lnTo>
                <a:lnTo>
                  <a:pt x="95" y="251"/>
                </a:lnTo>
                <a:lnTo>
                  <a:pt x="95" y="257"/>
                </a:lnTo>
                <a:lnTo>
                  <a:pt x="95" y="271"/>
                </a:lnTo>
                <a:lnTo>
                  <a:pt x="95" y="264"/>
                </a:lnTo>
                <a:lnTo>
                  <a:pt x="95" y="251"/>
                </a:lnTo>
                <a:lnTo>
                  <a:pt x="95" y="230"/>
                </a:lnTo>
                <a:lnTo>
                  <a:pt x="95" y="223"/>
                </a:lnTo>
                <a:lnTo>
                  <a:pt x="95" y="230"/>
                </a:lnTo>
                <a:lnTo>
                  <a:pt x="95" y="264"/>
                </a:lnTo>
                <a:lnTo>
                  <a:pt x="95" y="305"/>
                </a:lnTo>
                <a:lnTo>
                  <a:pt x="95" y="332"/>
                </a:lnTo>
                <a:lnTo>
                  <a:pt x="95" y="352"/>
                </a:lnTo>
                <a:lnTo>
                  <a:pt x="95" y="346"/>
                </a:lnTo>
                <a:lnTo>
                  <a:pt x="95" y="339"/>
                </a:lnTo>
                <a:lnTo>
                  <a:pt x="95" y="325"/>
                </a:lnTo>
                <a:lnTo>
                  <a:pt x="95" y="305"/>
                </a:lnTo>
                <a:lnTo>
                  <a:pt x="95" y="285"/>
                </a:lnTo>
                <a:lnTo>
                  <a:pt x="95" y="271"/>
                </a:lnTo>
                <a:lnTo>
                  <a:pt x="95" y="278"/>
                </a:lnTo>
                <a:lnTo>
                  <a:pt x="95" y="305"/>
                </a:lnTo>
                <a:lnTo>
                  <a:pt x="95" y="339"/>
                </a:lnTo>
                <a:lnTo>
                  <a:pt x="95" y="346"/>
                </a:lnTo>
                <a:lnTo>
                  <a:pt x="95" y="325"/>
                </a:lnTo>
                <a:lnTo>
                  <a:pt x="95" y="305"/>
                </a:lnTo>
                <a:lnTo>
                  <a:pt x="95" y="332"/>
                </a:lnTo>
                <a:lnTo>
                  <a:pt x="95" y="352"/>
                </a:lnTo>
                <a:lnTo>
                  <a:pt x="102" y="332"/>
                </a:lnTo>
                <a:lnTo>
                  <a:pt x="102" y="291"/>
                </a:lnTo>
                <a:lnTo>
                  <a:pt x="102" y="251"/>
                </a:lnTo>
                <a:lnTo>
                  <a:pt x="102" y="244"/>
                </a:lnTo>
                <a:lnTo>
                  <a:pt x="102" y="278"/>
                </a:lnTo>
                <a:lnTo>
                  <a:pt x="102" y="318"/>
                </a:lnTo>
                <a:lnTo>
                  <a:pt x="102" y="359"/>
                </a:lnTo>
                <a:lnTo>
                  <a:pt x="102" y="380"/>
                </a:lnTo>
                <a:lnTo>
                  <a:pt x="102" y="393"/>
                </a:lnTo>
                <a:lnTo>
                  <a:pt x="102" y="380"/>
                </a:lnTo>
                <a:lnTo>
                  <a:pt x="102" y="352"/>
                </a:lnTo>
                <a:lnTo>
                  <a:pt x="102" y="312"/>
                </a:lnTo>
                <a:lnTo>
                  <a:pt x="102" y="257"/>
                </a:lnTo>
                <a:lnTo>
                  <a:pt x="102" y="190"/>
                </a:lnTo>
                <a:lnTo>
                  <a:pt x="102" y="135"/>
                </a:lnTo>
                <a:lnTo>
                  <a:pt x="102" y="108"/>
                </a:lnTo>
                <a:lnTo>
                  <a:pt x="102" y="149"/>
                </a:lnTo>
                <a:lnTo>
                  <a:pt x="102" y="230"/>
                </a:lnTo>
                <a:lnTo>
                  <a:pt x="102" y="312"/>
                </a:lnTo>
                <a:lnTo>
                  <a:pt x="102" y="359"/>
                </a:lnTo>
                <a:lnTo>
                  <a:pt x="102" y="325"/>
                </a:lnTo>
                <a:lnTo>
                  <a:pt x="102" y="298"/>
                </a:lnTo>
                <a:lnTo>
                  <a:pt x="102" y="271"/>
                </a:lnTo>
                <a:lnTo>
                  <a:pt x="102" y="264"/>
                </a:lnTo>
                <a:lnTo>
                  <a:pt x="102" y="271"/>
                </a:lnTo>
                <a:lnTo>
                  <a:pt x="102" y="264"/>
                </a:lnTo>
                <a:lnTo>
                  <a:pt x="102" y="251"/>
                </a:lnTo>
                <a:lnTo>
                  <a:pt x="102" y="271"/>
                </a:lnTo>
                <a:lnTo>
                  <a:pt x="102" y="305"/>
                </a:lnTo>
                <a:lnTo>
                  <a:pt x="102" y="332"/>
                </a:lnTo>
                <a:lnTo>
                  <a:pt x="102" y="312"/>
                </a:lnTo>
                <a:lnTo>
                  <a:pt x="102" y="264"/>
                </a:lnTo>
                <a:lnTo>
                  <a:pt x="102" y="223"/>
                </a:lnTo>
                <a:lnTo>
                  <a:pt x="102" y="210"/>
                </a:lnTo>
                <a:lnTo>
                  <a:pt x="102" y="237"/>
                </a:lnTo>
                <a:lnTo>
                  <a:pt x="102" y="285"/>
                </a:lnTo>
                <a:lnTo>
                  <a:pt x="102" y="325"/>
                </a:lnTo>
                <a:lnTo>
                  <a:pt x="102" y="339"/>
                </a:lnTo>
                <a:lnTo>
                  <a:pt x="102" y="325"/>
                </a:lnTo>
                <a:lnTo>
                  <a:pt x="102" y="312"/>
                </a:lnTo>
                <a:lnTo>
                  <a:pt x="102" y="318"/>
                </a:lnTo>
                <a:lnTo>
                  <a:pt x="102" y="312"/>
                </a:lnTo>
                <a:lnTo>
                  <a:pt x="102" y="298"/>
                </a:lnTo>
                <a:lnTo>
                  <a:pt x="109" y="298"/>
                </a:lnTo>
                <a:lnTo>
                  <a:pt x="109" y="318"/>
                </a:lnTo>
                <a:lnTo>
                  <a:pt x="109" y="352"/>
                </a:lnTo>
                <a:lnTo>
                  <a:pt x="109" y="386"/>
                </a:lnTo>
                <a:lnTo>
                  <a:pt x="109" y="400"/>
                </a:lnTo>
                <a:lnTo>
                  <a:pt x="109" y="393"/>
                </a:lnTo>
                <a:lnTo>
                  <a:pt x="109" y="366"/>
                </a:lnTo>
                <a:lnTo>
                  <a:pt x="109" y="339"/>
                </a:lnTo>
                <a:lnTo>
                  <a:pt x="109" y="298"/>
                </a:lnTo>
                <a:lnTo>
                  <a:pt x="109" y="271"/>
                </a:lnTo>
                <a:lnTo>
                  <a:pt x="109" y="251"/>
                </a:lnTo>
                <a:lnTo>
                  <a:pt x="109" y="230"/>
                </a:lnTo>
                <a:lnTo>
                  <a:pt x="109" y="210"/>
                </a:lnTo>
                <a:lnTo>
                  <a:pt x="109" y="196"/>
                </a:lnTo>
                <a:lnTo>
                  <a:pt x="109" y="176"/>
                </a:lnTo>
                <a:lnTo>
                  <a:pt x="109" y="156"/>
                </a:lnTo>
                <a:lnTo>
                  <a:pt x="109" y="129"/>
                </a:lnTo>
                <a:lnTo>
                  <a:pt x="109" y="122"/>
                </a:lnTo>
                <a:lnTo>
                  <a:pt x="109" y="142"/>
                </a:lnTo>
                <a:lnTo>
                  <a:pt x="109" y="190"/>
                </a:lnTo>
                <a:lnTo>
                  <a:pt x="109" y="230"/>
                </a:lnTo>
                <a:lnTo>
                  <a:pt x="109" y="264"/>
                </a:lnTo>
                <a:lnTo>
                  <a:pt x="109" y="291"/>
                </a:lnTo>
                <a:lnTo>
                  <a:pt x="109" y="325"/>
                </a:lnTo>
                <a:lnTo>
                  <a:pt x="109" y="373"/>
                </a:lnTo>
                <a:lnTo>
                  <a:pt x="109" y="427"/>
                </a:lnTo>
                <a:lnTo>
                  <a:pt x="109" y="461"/>
                </a:lnTo>
                <a:lnTo>
                  <a:pt x="109" y="468"/>
                </a:lnTo>
                <a:lnTo>
                  <a:pt x="109" y="434"/>
                </a:lnTo>
                <a:lnTo>
                  <a:pt x="109" y="386"/>
                </a:lnTo>
                <a:lnTo>
                  <a:pt x="109" y="325"/>
                </a:lnTo>
                <a:lnTo>
                  <a:pt x="109" y="271"/>
                </a:lnTo>
                <a:lnTo>
                  <a:pt x="109" y="244"/>
                </a:lnTo>
                <a:lnTo>
                  <a:pt x="109" y="251"/>
                </a:lnTo>
                <a:lnTo>
                  <a:pt x="109" y="291"/>
                </a:lnTo>
                <a:lnTo>
                  <a:pt x="109" y="318"/>
                </a:lnTo>
                <a:lnTo>
                  <a:pt x="109" y="332"/>
                </a:lnTo>
                <a:lnTo>
                  <a:pt x="109" y="339"/>
                </a:lnTo>
                <a:lnTo>
                  <a:pt x="109" y="346"/>
                </a:lnTo>
                <a:lnTo>
                  <a:pt x="109" y="359"/>
                </a:lnTo>
                <a:lnTo>
                  <a:pt x="109" y="373"/>
                </a:lnTo>
                <a:lnTo>
                  <a:pt x="109" y="366"/>
                </a:lnTo>
                <a:lnTo>
                  <a:pt x="109" y="346"/>
                </a:lnTo>
                <a:lnTo>
                  <a:pt x="109" y="298"/>
                </a:lnTo>
                <a:lnTo>
                  <a:pt x="109" y="244"/>
                </a:lnTo>
                <a:lnTo>
                  <a:pt x="109" y="196"/>
                </a:lnTo>
                <a:lnTo>
                  <a:pt x="109" y="169"/>
                </a:lnTo>
                <a:lnTo>
                  <a:pt x="109" y="156"/>
                </a:lnTo>
                <a:lnTo>
                  <a:pt x="109" y="142"/>
                </a:lnTo>
                <a:lnTo>
                  <a:pt x="109" y="108"/>
                </a:lnTo>
                <a:lnTo>
                  <a:pt x="116" y="74"/>
                </a:lnTo>
                <a:lnTo>
                  <a:pt x="116" y="142"/>
                </a:lnTo>
                <a:lnTo>
                  <a:pt x="116" y="257"/>
                </a:lnTo>
                <a:lnTo>
                  <a:pt x="116" y="373"/>
                </a:lnTo>
                <a:lnTo>
                  <a:pt x="116" y="434"/>
                </a:lnTo>
                <a:lnTo>
                  <a:pt x="116" y="447"/>
                </a:lnTo>
                <a:lnTo>
                  <a:pt x="116" y="441"/>
                </a:lnTo>
                <a:lnTo>
                  <a:pt x="116" y="447"/>
                </a:lnTo>
                <a:lnTo>
                  <a:pt x="116" y="461"/>
                </a:lnTo>
                <a:lnTo>
                  <a:pt x="116" y="468"/>
                </a:lnTo>
                <a:lnTo>
                  <a:pt x="116" y="454"/>
                </a:lnTo>
                <a:lnTo>
                  <a:pt x="116" y="413"/>
                </a:lnTo>
                <a:lnTo>
                  <a:pt x="116" y="359"/>
                </a:lnTo>
                <a:lnTo>
                  <a:pt x="116" y="298"/>
                </a:lnTo>
                <a:lnTo>
                  <a:pt x="116" y="257"/>
                </a:lnTo>
                <a:lnTo>
                  <a:pt x="116" y="237"/>
                </a:lnTo>
                <a:lnTo>
                  <a:pt x="116" y="244"/>
                </a:lnTo>
                <a:lnTo>
                  <a:pt x="116" y="251"/>
                </a:lnTo>
                <a:lnTo>
                  <a:pt x="116" y="257"/>
                </a:lnTo>
                <a:lnTo>
                  <a:pt x="116" y="244"/>
                </a:lnTo>
                <a:lnTo>
                  <a:pt x="116" y="217"/>
                </a:lnTo>
                <a:lnTo>
                  <a:pt x="116" y="162"/>
                </a:lnTo>
                <a:lnTo>
                  <a:pt x="116" y="101"/>
                </a:lnTo>
                <a:lnTo>
                  <a:pt x="116" y="67"/>
                </a:lnTo>
                <a:lnTo>
                  <a:pt x="116" y="74"/>
                </a:lnTo>
                <a:lnTo>
                  <a:pt x="116" y="129"/>
                </a:lnTo>
                <a:lnTo>
                  <a:pt x="116" y="203"/>
                </a:lnTo>
                <a:lnTo>
                  <a:pt x="116" y="291"/>
                </a:lnTo>
                <a:lnTo>
                  <a:pt x="116" y="373"/>
                </a:lnTo>
                <a:lnTo>
                  <a:pt x="116" y="447"/>
                </a:lnTo>
                <a:lnTo>
                  <a:pt x="116" y="508"/>
                </a:lnTo>
                <a:lnTo>
                  <a:pt x="116" y="542"/>
                </a:lnTo>
                <a:lnTo>
                  <a:pt x="116" y="536"/>
                </a:lnTo>
                <a:lnTo>
                  <a:pt x="116" y="488"/>
                </a:lnTo>
                <a:lnTo>
                  <a:pt x="116" y="420"/>
                </a:lnTo>
                <a:lnTo>
                  <a:pt x="116" y="359"/>
                </a:lnTo>
                <a:lnTo>
                  <a:pt x="116" y="325"/>
                </a:lnTo>
                <a:lnTo>
                  <a:pt x="116" y="312"/>
                </a:lnTo>
                <a:lnTo>
                  <a:pt x="116" y="305"/>
                </a:lnTo>
                <a:lnTo>
                  <a:pt x="116" y="271"/>
                </a:lnTo>
                <a:lnTo>
                  <a:pt x="116" y="230"/>
                </a:lnTo>
                <a:lnTo>
                  <a:pt x="116" y="190"/>
                </a:lnTo>
                <a:lnTo>
                  <a:pt x="116" y="183"/>
                </a:lnTo>
                <a:lnTo>
                  <a:pt x="116" y="196"/>
                </a:lnTo>
                <a:lnTo>
                  <a:pt x="116" y="223"/>
                </a:lnTo>
                <a:lnTo>
                  <a:pt x="116" y="251"/>
                </a:lnTo>
                <a:lnTo>
                  <a:pt x="116" y="278"/>
                </a:lnTo>
                <a:lnTo>
                  <a:pt x="123" y="305"/>
                </a:lnTo>
                <a:lnTo>
                  <a:pt x="123" y="332"/>
                </a:lnTo>
                <a:lnTo>
                  <a:pt x="123" y="359"/>
                </a:lnTo>
                <a:lnTo>
                  <a:pt x="123" y="386"/>
                </a:lnTo>
                <a:lnTo>
                  <a:pt x="123" y="393"/>
                </a:lnTo>
                <a:lnTo>
                  <a:pt x="123" y="380"/>
                </a:lnTo>
                <a:lnTo>
                  <a:pt x="123" y="346"/>
                </a:lnTo>
                <a:lnTo>
                  <a:pt x="123" y="298"/>
                </a:lnTo>
                <a:lnTo>
                  <a:pt x="123" y="257"/>
                </a:lnTo>
                <a:lnTo>
                  <a:pt x="123" y="230"/>
                </a:lnTo>
                <a:lnTo>
                  <a:pt x="123" y="217"/>
                </a:lnTo>
                <a:lnTo>
                  <a:pt x="123" y="210"/>
                </a:lnTo>
                <a:lnTo>
                  <a:pt x="123" y="183"/>
                </a:lnTo>
                <a:lnTo>
                  <a:pt x="123" y="135"/>
                </a:lnTo>
                <a:lnTo>
                  <a:pt x="123" y="67"/>
                </a:lnTo>
                <a:lnTo>
                  <a:pt x="123" y="34"/>
                </a:lnTo>
                <a:lnTo>
                  <a:pt x="123" y="61"/>
                </a:lnTo>
                <a:lnTo>
                  <a:pt x="123" y="149"/>
                </a:lnTo>
                <a:lnTo>
                  <a:pt x="123" y="257"/>
                </a:lnTo>
                <a:lnTo>
                  <a:pt x="123" y="352"/>
                </a:lnTo>
                <a:lnTo>
                  <a:pt x="123" y="407"/>
                </a:lnTo>
                <a:lnTo>
                  <a:pt x="123" y="441"/>
                </a:lnTo>
                <a:lnTo>
                  <a:pt x="123" y="474"/>
                </a:lnTo>
                <a:lnTo>
                  <a:pt x="123" y="502"/>
                </a:lnTo>
                <a:lnTo>
                  <a:pt x="123" y="515"/>
                </a:lnTo>
                <a:lnTo>
                  <a:pt x="123" y="508"/>
                </a:lnTo>
                <a:lnTo>
                  <a:pt x="123" y="488"/>
                </a:lnTo>
                <a:lnTo>
                  <a:pt x="123" y="461"/>
                </a:lnTo>
                <a:lnTo>
                  <a:pt x="123" y="413"/>
                </a:lnTo>
                <a:lnTo>
                  <a:pt x="123" y="346"/>
                </a:lnTo>
                <a:lnTo>
                  <a:pt x="123" y="251"/>
                </a:lnTo>
                <a:lnTo>
                  <a:pt x="123" y="156"/>
                </a:lnTo>
                <a:lnTo>
                  <a:pt x="123" y="95"/>
                </a:lnTo>
                <a:lnTo>
                  <a:pt x="123" y="88"/>
                </a:lnTo>
                <a:lnTo>
                  <a:pt x="123" y="115"/>
                </a:lnTo>
                <a:lnTo>
                  <a:pt x="123" y="156"/>
                </a:lnTo>
                <a:lnTo>
                  <a:pt x="123" y="190"/>
                </a:lnTo>
                <a:lnTo>
                  <a:pt x="123" y="217"/>
                </a:lnTo>
                <a:lnTo>
                  <a:pt x="123" y="244"/>
                </a:lnTo>
                <a:lnTo>
                  <a:pt x="123" y="278"/>
                </a:lnTo>
                <a:lnTo>
                  <a:pt x="123" y="325"/>
                </a:lnTo>
                <a:lnTo>
                  <a:pt x="123" y="366"/>
                </a:lnTo>
                <a:lnTo>
                  <a:pt x="123" y="393"/>
                </a:lnTo>
                <a:lnTo>
                  <a:pt x="123" y="400"/>
                </a:lnTo>
                <a:lnTo>
                  <a:pt x="123" y="393"/>
                </a:lnTo>
                <a:lnTo>
                  <a:pt x="123" y="400"/>
                </a:lnTo>
                <a:lnTo>
                  <a:pt x="123" y="407"/>
                </a:lnTo>
                <a:lnTo>
                  <a:pt x="123" y="413"/>
                </a:lnTo>
                <a:lnTo>
                  <a:pt x="123" y="393"/>
                </a:lnTo>
                <a:lnTo>
                  <a:pt x="123" y="359"/>
                </a:lnTo>
                <a:lnTo>
                  <a:pt x="123" y="325"/>
                </a:lnTo>
                <a:lnTo>
                  <a:pt x="129" y="312"/>
                </a:lnTo>
                <a:lnTo>
                  <a:pt x="129" y="291"/>
                </a:lnTo>
                <a:lnTo>
                  <a:pt x="129" y="264"/>
                </a:lnTo>
                <a:lnTo>
                  <a:pt x="129" y="223"/>
                </a:lnTo>
                <a:lnTo>
                  <a:pt x="129" y="190"/>
                </a:lnTo>
                <a:lnTo>
                  <a:pt x="129" y="176"/>
                </a:lnTo>
                <a:lnTo>
                  <a:pt x="129" y="183"/>
                </a:lnTo>
                <a:lnTo>
                  <a:pt x="129" y="203"/>
                </a:lnTo>
                <a:lnTo>
                  <a:pt x="129" y="217"/>
                </a:lnTo>
                <a:lnTo>
                  <a:pt x="129" y="230"/>
                </a:lnTo>
                <a:lnTo>
                  <a:pt x="129" y="257"/>
                </a:lnTo>
                <a:lnTo>
                  <a:pt x="129" y="298"/>
                </a:lnTo>
                <a:lnTo>
                  <a:pt x="129" y="332"/>
                </a:lnTo>
                <a:lnTo>
                  <a:pt x="129" y="346"/>
                </a:lnTo>
                <a:lnTo>
                  <a:pt x="129" y="332"/>
                </a:lnTo>
                <a:lnTo>
                  <a:pt x="129" y="318"/>
                </a:lnTo>
                <a:lnTo>
                  <a:pt x="129" y="325"/>
                </a:lnTo>
                <a:lnTo>
                  <a:pt x="129" y="318"/>
                </a:lnTo>
                <a:lnTo>
                  <a:pt x="129" y="305"/>
                </a:lnTo>
                <a:lnTo>
                  <a:pt x="129" y="271"/>
                </a:lnTo>
                <a:lnTo>
                  <a:pt x="129" y="230"/>
                </a:lnTo>
                <a:lnTo>
                  <a:pt x="129" y="176"/>
                </a:lnTo>
                <a:lnTo>
                  <a:pt x="129" y="135"/>
                </a:lnTo>
                <a:lnTo>
                  <a:pt x="129" y="129"/>
                </a:lnTo>
                <a:lnTo>
                  <a:pt x="129" y="162"/>
                </a:lnTo>
                <a:lnTo>
                  <a:pt x="129" y="210"/>
                </a:lnTo>
                <a:lnTo>
                  <a:pt x="129" y="257"/>
                </a:lnTo>
                <a:lnTo>
                  <a:pt x="129" y="285"/>
                </a:lnTo>
                <a:lnTo>
                  <a:pt x="129" y="298"/>
                </a:lnTo>
                <a:lnTo>
                  <a:pt x="129" y="305"/>
                </a:lnTo>
                <a:lnTo>
                  <a:pt x="129" y="312"/>
                </a:lnTo>
                <a:lnTo>
                  <a:pt x="129" y="318"/>
                </a:lnTo>
                <a:lnTo>
                  <a:pt x="129" y="325"/>
                </a:lnTo>
                <a:lnTo>
                  <a:pt x="129" y="332"/>
                </a:lnTo>
                <a:lnTo>
                  <a:pt x="129" y="346"/>
                </a:lnTo>
                <a:lnTo>
                  <a:pt x="129" y="352"/>
                </a:lnTo>
                <a:lnTo>
                  <a:pt x="129" y="346"/>
                </a:lnTo>
                <a:lnTo>
                  <a:pt x="129" y="339"/>
                </a:lnTo>
                <a:lnTo>
                  <a:pt x="129" y="352"/>
                </a:lnTo>
                <a:lnTo>
                  <a:pt x="129" y="373"/>
                </a:lnTo>
                <a:lnTo>
                  <a:pt x="129" y="413"/>
                </a:lnTo>
                <a:lnTo>
                  <a:pt x="129" y="447"/>
                </a:lnTo>
                <a:lnTo>
                  <a:pt x="129" y="454"/>
                </a:lnTo>
                <a:lnTo>
                  <a:pt x="129" y="434"/>
                </a:lnTo>
                <a:lnTo>
                  <a:pt x="129" y="400"/>
                </a:lnTo>
                <a:lnTo>
                  <a:pt x="129" y="359"/>
                </a:lnTo>
                <a:lnTo>
                  <a:pt x="129" y="332"/>
                </a:lnTo>
                <a:lnTo>
                  <a:pt x="129" y="298"/>
                </a:lnTo>
                <a:lnTo>
                  <a:pt x="136" y="264"/>
                </a:lnTo>
                <a:lnTo>
                  <a:pt x="136" y="210"/>
                </a:lnTo>
                <a:lnTo>
                  <a:pt x="136" y="169"/>
                </a:lnTo>
                <a:lnTo>
                  <a:pt x="136" y="162"/>
                </a:lnTo>
                <a:lnTo>
                  <a:pt x="136" y="190"/>
                </a:lnTo>
                <a:lnTo>
                  <a:pt x="136" y="230"/>
                </a:lnTo>
                <a:lnTo>
                  <a:pt x="136" y="257"/>
                </a:lnTo>
                <a:lnTo>
                  <a:pt x="136" y="264"/>
                </a:lnTo>
                <a:lnTo>
                  <a:pt x="136" y="257"/>
                </a:lnTo>
                <a:lnTo>
                  <a:pt x="136" y="251"/>
                </a:lnTo>
                <a:lnTo>
                  <a:pt x="136" y="257"/>
                </a:lnTo>
                <a:lnTo>
                  <a:pt x="136" y="271"/>
                </a:lnTo>
                <a:lnTo>
                  <a:pt x="136" y="285"/>
                </a:lnTo>
                <a:lnTo>
                  <a:pt x="136" y="271"/>
                </a:lnTo>
                <a:lnTo>
                  <a:pt x="136" y="244"/>
                </a:lnTo>
                <a:lnTo>
                  <a:pt x="136" y="190"/>
                </a:lnTo>
                <a:lnTo>
                  <a:pt x="136" y="142"/>
                </a:lnTo>
                <a:lnTo>
                  <a:pt x="136" y="108"/>
                </a:lnTo>
                <a:lnTo>
                  <a:pt x="136" y="101"/>
                </a:lnTo>
                <a:lnTo>
                  <a:pt x="136" y="135"/>
                </a:lnTo>
                <a:lnTo>
                  <a:pt x="136" y="196"/>
                </a:lnTo>
                <a:lnTo>
                  <a:pt x="136" y="285"/>
                </a:lnTo>
                <a:lnTo>
                  <a:pt x="136" y="373"/>
                </a:lnTo>
                <a:lnTo>
                  <a:pt x="136" y="447"/>
                </a:lnTo>
                <a:lnTo>
                  <a:pt x="136" y="488"/>
                </a:lnTo>
                <a:lnTo>
                  <a:pt x="136" y="515"/>
                </a:lnTo>
                <a:lnTo>
                  <a:pt x="136" y="529"/>
                </a:lnTo>
                <a:lnTo>
                  <a:pt x="136" y="515"/>
                </a:lnTo>
                <a:lnTo>
                  <a:pt x="136" y="481"/>
                </a:lnTo>
                <a:lnTo>
                  <a:pt x="136" y="420"/>
                </a:lnTo>
                <a:lnTo>
                  <a:pt x="136" y="359"/>
                </a:lnTo>
                <a:lnTo>
                  <a:pt x="136" y="312"/>
                </a:lnTo>
                <a:lnTo>
                  <a:pt x="136" y="285"/>
                </a:lnTo>
                <a:lnTo>
                  <a:pt x="136" y="271"/>
                </a:lnTo>
                <a:lnTo>
                  <a:pt x="136" y="264"/>
                </a:lnTo>
                <a:lnTo>
                  <a:pt x="136" y="271"/>
                </a:lnTo>
                <a:lnTo>
                  <a:pt x="136" y="264"/>
                </a:lnTo>
                <a:lnTo>
                  <a:pt x="136" y="251"/>
                </a:lnTo>
                <a:lnTo>
                  <a:pt x="136" y="237"/>
                </a:lnTo>
                <a:lnTo>
                  <a:pt x="136" y="230"/>
                </a:lnTo>
                <a:lnTo>
                  <a:pt x="136" y="217"/>
                </a:lnTo>
                <a:lnTo>
                  <a:pt x="136" y="210"/>
                </a:lnTo>
                <a:lnTo>
                  <a:pt x="136" y="203"/>
                </a:lnTo>
                <a:lnTo>
                  <a:pt x="136" y="210"/>
                </a:lnTo>
                <a:lnTo>
                  <a:pt x="136" y="196"/>
                </a:lnTo>
                <a:lnTo>
                  <a:pt x="136" y="169"/>
                </a:lnTo>
                <a:lnTo>
                  <a:pt x="136" y="156"/>
                </a:lnTo>
                <a:lnTo>
                  <a:pt x="136" y="176"/>
                </a:lnTo>
                <a:lnTo>
                  <a:pt x="143" y="237"/>
                </a:lnTo>
                <a:lnTo>
                  <a:pt x="143" y="305"/>
                </a:lnTo>
                <a:lnTo>
                  <a:pt x="143" y="339"/>
                </a:lnTo>
                <a:lnTo>
                  <a:pt x="143" y="305"/>
                </a:lnTo>
                <a:lnTo>
                  <a:pt x="143" y="237"/>
                </a:lnTo>
                <a:lnTo>
                  <a:pt x="143" y="183"/>
                </a:lnTo>
                <a:lnTo>
                  <a:pt x="143" y="190"/>
                </a:lnTo>
                <a:lnTo>
                  <a:pt x="143" y="257"/>
                </a:lnTo>
                <a:lnTo>
                  <a:pt x="143" y="352"/>
                </a:lnTo>
                <a:lnTo>
                  <a:pt x="143" y="420"/>
                </a:lnTo>
                <a:lnTo>
                  <a:pt x="143" y="441"/>
                </a:lnTo>
                <a:lnTo>
                  <a:pt x="143" y="434"/>
                </a:lnTo>
                <a:lnTo>
                  <a:pt x="143" y="454"/>
                </a:lnTo>
                <a:lnTo>
                  <a:pt x="143" y="508"/>
                </a:lnTo>
                <a:lnTo>
                  <a:pt x="143" y="569"/>
                </a:lnTo>
                <a:lnTo>
                  <a:pt x="143" y="590"/>
                </a:lnTo>
                <a:lnTo>
                  <a:pt x="143" y="542"/>
                </a:lnTo>
                <a:lnTo>
                  <a:pt x="143" y="441"/>
                </a:lnTo>
                <a:lnTo>
                  <a:pt x="143" y="332"/>
                </a:lnTo>
                <a:lnTo>
                  <a:pt x="143" y="257"/>
                </a:lnTo>
                <a:lnTo>
                  <a:pt x="143" y="223"/>
                </a:lnTo>
                <a:lnTo>
                  <a:pt x="143" y="217"/>
                </a:lnTo>
                <a:lnTo>
                  <a:pt x="143" y="210"/>
                </a:lnTo>
                <a:lnTo>
                  <a:pt x="143" y="203"/>
                </a:lnTo>
                <a:lnTo>
                  <a:pt x="143" y="190"/>
                </a:lnTo>
                <a:lnTo>
                  <a:pt x="143" y="183"/>
                </a:lnTo>
                <a:lnTo>
                  <a:pt x="143" y="190"/>
                </a:lnTo>
                <a:lnTo>
                  <a:pt x="143" y="210"/>
                </a:lnTo>
                <a:lnTo>
                  <a:pt x="143" y="237"/>
                </a:lnTo>
                <a:lnTo>
                  <a:pt x="143" y="271"/>
                </a:lnTo>
                <a:lnTo>
                  <a:pt x="143" y="298"/>
                </a:lnTo>
                <a:lnTo>
                  <a:pt x="143" y="305"/>
                </a:lnTo>
                <a:lnTo>
                  <a:pt x="143" y="298"/>
                </a:lnTo>
                <a:lnTo>
                  <a:pt x="143" y="264"/>
                </a:lnTo>
                <a:lnTo>
                  <a:pt x="143" y="217"/>
                </a:lnTo>
                <a:lnTo>
                  <a:pt x="143" y="176"/>
                </a:lnTo>
                <a:lnTo>
                  <a:pt x="143" y="156"/>
                </a:lnTo>
                <a:lnTo>
                  <a:pt x="143" y="183"/>
                </a:lnTo>
                <a:lnTo>
                  <a:pt x="143" y="237"/>
                </a:lnTo>
                <a:lnTo>
                  <a:pt x="143" y="285"/>
                </a:lnTo>
                <a:lnTo>
                  <a:pt x="143" y="312"/>
                </a:lnTo>
                <a:lnTo>
                  <a:pt x="143" y="325"/>
                </a:lnTo>
                <a:lnTo>
                  <a:pt x="143" y="339"/>
                </a:lnTo>
                <a:lnTo>
                  <a:pt x="143" y="359"/>
                </a:lnTo>
                <a:lnTo>
                  <a:pt x="143" y="373"/>
                </a:lnTo>
                <a:lnTo>
                  <a:pt x="143" y="366"/>
                </a:lnTo>
                <a:lnTo>
                  <a:pt x="143" y="352"/>
                </a:lnTo>
                <a:lnTo>
                  <a:pt x="143" y="339"/>
                </a:lnTo>
                <a:lnTo>
                  <a:pt x="143" y="318"/>
                </a:lnTo>
                <a:lnTo>
                  <a:pt x="150" y="291"/>
                </a:lnTo>
                <a:lnTo>
                  <a:pt x="150" y="278"/>
                </a:lnTo>
                <a:lnTo>
                  <a:pt x="150" y="264"/>
                </a:lnTo>
                <a:lnTo>
                  <a:pt x="150" y="244"/>
                </a:lnTo>
                <a:lnTo>
                  <a:pt x="150" y="217"/>
                </a:lnTo>
                <a:lnTo>
                  <a:pt x="150" y="190"/>
                </a:lnTo>
                <a:lnTo>
                  <a:pt x="150" y="183"/>
                </a:lnTo>
                <a:lnTo>
                  <a:pt x="150" y="196"/>
                </a:lnTo>
                <a:lnTo>
                  <a:pt x="150" y="230"/>
                </a:lnTo>
                <a:lnTo>
                  <a:pt x="150" y="278"/>
                </a:lnTo>
                <a:lnTo>
                  <a:pt x="150" y="332"/>
                </a:lnTo>
                <a:lnTo>
                  <a:pt x="150" y="366"/>
                </a:lnTo>
                <a:lnTo>
                  <a:pt x="150" y="393"/>
                </a:lnTo>
                <a:lnTo>
                  <a:pt x="150" y="400"/>
                </a:lnTo>
                <a:lnTo>
                  <a:pt x="150" y="393"/>
                </a:lnTo>
                <a:lnTo>
                  <a:pt x="150" y="380"/>
                </a:lnTo>
                <a:lnTo>
                  <a:pt x="150" y="359"/>
                </a:lnTo>
                <a:lnTo>
                  <a:pt x="150" y="332"/>
                </a:lnTo>
                <a:lnTo>
                  <a:pt x="150" y="298"/>
                </a:lnTo>
                <a:lnTo>
                  <a:pt x="150" y="278"/>
                </a:lnTo>
                <a:lnTo>
                  <a:pt x="150" y="271"/>
                </a:lnTo>
                <a:lnTo>
                  <a:pt x="150" y="264"/>
                </a:lnTo>
                <a:lnTo>
                  <a:pt x="150" y="251"/>
                </a:lnTo>
                <a:lnTo>
                  <a:pt x="150" y="230"/>
                </a:lnTo>
                <a:lnTo>
                  <a:pt x="150" y="210"/>
                </a:lnTo>
                <a:lnTo>
                  <a:pt x="150" y="217"/>
                </a:lnTo>
                <a:lnTo>
                  <a:pt x="150" y="24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7" name="Freeform 81"/>
          <p:cNvSpPr>
            <a:spLocks/>
          </p:cNvSpPr>
          <p:nvPr/>
        </p:nvSpPr>
        <p:spPr bwMode="auto">
          <a:xfrm>
            <a:off x="2471738" y="2767013"/>
            <a:ext cx="419100" cy="1370013"/>
          </a:xfrm>
          <a:custGeom>
            <a:avLst/>
            <a:gdLst>
              <a:gd name="T0" fmla="*/ 0 w 149"/>
              <a:gd name="T1" fmla="*/ 203 h 699"/>
              <a:gd name="T2" fmla="*/ 7 w 149"/>
              <a:gd name="T3" fmla="*/ 380 h 699"/>
              <a:gd name="T4" fmla="*/ 7 w 149"/>
              <a:gd name="T5" fmla="*/ 454 h 699"/>
              <a:gd name="T6" fmla="*/ 7 w 149"/>
              <a:gd name="T7" fmla="*/ 387 h 699"/>
              <a:gd name="T8" fmla="*/ 13 w 149"/>
              <a:gd name="T9" fmla="*/ 278 h 699"/>
              <a:gd name="T10" fmla="*/ 13 w 149"/>
              <a:gd name="T11" fmla="*/ 231 h 699"/>
              <a:gd name="T12" fmla="*/ 20 w 149"/>
              <a:gd name="T13" fmla="*/ 285 h 699"/>
              <a:gd name="T14" fmla="*/ 20 w 149"/>
              <a:gd name="T15" fmla="*/ 556 h 699"/>
              <a:gd name="T16" fmla="*/ 20 w 149"/>
              <a:gd name="T17" fmla="*/ 170 h 699"/>
              <a:gd name="T18" fmla="*/ 27 w 149"/>
              <a:gd name="T19" fmla="*/ 258 h 699"/>
              <a:gd name="T20" fmla="*/ 27 w 149"/>
              <a:gd name="T21" fmla="*/ 278 h 699"/>
              <a:gd name="T22" fmla="*/ 27 w 149"/>
              <a:gd name="T23" fmla="*/ 434 h 699"/>
              <a:gd name="T24" fmla="*/ 34 w 149"/>
              <a:gd name="T25" fmla="*/ 326 h 699"/>
              <a:gd name="T26" fmla="*/ 34 w 149"/>
              <a:gd name="T27" fmla="*/ 285 h 699"/>
              <a:gd name="T28" fmla="*/ 41 w 149"/>
              <a:gd name="T29" fmla="*/ 278 h 699"/>
              <a:gd name="T30" fmla="*/ 41 w 149"/>
              <a:gd name="T31" fmla="*/ 522 h 699"/>
              <a:gd name="T32" fmla="*/ 41 w 149"/>
              <a:gd name="T33" fmla="*/ 251 h 699"/>
              <a:gd name="T34" fmla="*/ 47 w 149"/>
              <a:gd name="T35" fmla="*/ 258 h 699"/>
              <a:gd name="T36" fmla="*/ 47 w 149"/>
              <a:gd name="T37" fmla="*/ 482 h 699"/>
              <a:gd name="T38" fmla="*/ 47 w 149"/>
              <a:gd name="T39" fmla="*/ 319 h 699"/>
              <a:gd name="T40" fmla="*/ 54 w 149"/>
              <a:gd name="T41" fmla="*/ 359 h 699"/>
              <a:gd name="T42" fmla="*/ 54 w 149"/>
              <a:gd name="T43" fmla="*/ 434 h 699"/>
              <a:gd name="T44" fmla="*/ 61 w 149"/>
              <a:gd name="T45" fmla="*/ 305 h 699"/>
              <a:gd name="T46" fmla="*/ 61 w 149"/>
              <a:gd name="T47" fmla="*/ 285 h 699"/>
              <a:gd name="T48" fmla="*/ 61 w 149"/>
              <a:gd name="T49" fmla="*/ 434 h 699"/>
              <a:gd name="T50" fmla="*/ 68 w 149"/>
              <a:gd name="T51" fmla="*/ 237 h 699"/>
              <a:gd name="T52" fmla="*/ 68 w 149"/>
              <a:gd name="T53" fmla="*/ 427 h 699"/>
              <a:gd name="T54" fmla="*/ 75 w 149"/>
              <a:gd name="T55" fmla="*/ 339 h 699"/>
              <a:gd name="T56" fmla="*/ 75 w 149"/>
              <a:gd name="T57" fmla="*/ 0 h 699"/>
              <a:gd name="T58" fmla="*/ 75 w 149"/>
              <a:gd name="T59" fmla="*/ 278 h 699"/>
              <a:gd name="T60" fmla="*/ 81 w 149"/>
              <a:gd name="T61" fmla="*/ 305 h 699"/>
              <a:gd name="T62" fmla="*/ 81 w 149"/>
              <a:gd name="T63" fmla="*/ 312 h 699"/>
              <a:gd name="T64" fmla="*/ 81 w 149"/>
              <a:gd name="T65" fmla="*/ 475 h 699"/>
              <a:gd name="T66" fmla="*/ 88 w 149"/>
              <a:gd name="T67" fmla="*/ 366 h 699"/>
              <a:gd name="T68" fmla="*/ 88 w 149"/>
              <a:gd name="T69" fmla="*/ 339 h 699"/>
              <a:gd name="T70" fmla="*/ 88 w 149"/>
              <a:gd name="T71" fmla="*/ 258 h 699"/>
              <a:gd name="T72" fmla="*/ 95 w 149"/>
              <a:gd name="T73" fmla="*/ 353 h 699"/>
              <a:gd name="T74" fmla="*/ 95 w 149"/>
              <a:gd name="T75" fmla="*/ 264 h 699"/>
              <a:gd name="T76" fmla="*/ 95 w 149"/>
              <a:gd name="T77" fmla="*/ 197 h 699"/>
              <a:gd name="T78" fmla="*/ 102 w 149"/>
              <a:gd name="T79" fmla="*/ 448 h 699"/>
              <a:gd name="T80" fmla="*/ 102 w 149"/>
              <a:gd name="T81" fmla="*/ 312 h 699"/>
              <a:gd name="T82" fmla="*/ 109 w 149"/>
              <a:gd name="T83" fmla="*/ 414 h 699"/>
              <a:gd name="T84" fmla="*/ 109 w 149"/>
              <a:gd name="T85" fmla="*/ 332 h 699"/>
              <a:gd name="T86" fmla="*/ 109 w 149"/>
              <a:gd name="T87" fmla="*/ 380 h 699"/>
              <a:gd name="T88" fmla="*/ 115 w 149"/>
              <a:gd name="T89" fmla="*/ 488 h 699"/>
              <a:gd name="T90" fmla="*/ 115 w 149"/>
              <a:gd name="T91" fmla="*/ 536 h 699"/>
              <a:gd name="T92" fmla="*/ 115 w 149"/>
              <a:gd name="T93" fmla="*/ 115 h 699"/>
              <a:gd name="T94" fmla="*/ 122 w 149"/>
              <a:gd name="T95" fmla="*/ 54 h 699"/>
              <a:gd name="T96" fmla="*/ 122 w 149"/>
              <a:gd name="T97" fmla="*/ 305 h 699"/>
              <a:gd name="T98" fmla="*/ 122 w 149"/>
              <a:gd name="T99" fmla="*/ 414 h 699"/>
              <a:gd name="T100" fmla="*/ 129 w 149"/>
              <a:gd name="T101" fmla="*/ 149 h 699"/>
              <a:gd name="T102" fmla="*/ 129 w 149"/>
              <a:gd name="T103" fmla="*/ 373 h 699"/>
              <a:gd name="T104" fmla="*/ 129 w 149"/>
              <a:gd name="T105" fmla="*/ 326 h 699"/>
              <a:gd name="T106" fmla="*/ 136 w 149"/>
              <a:gd name="T107" fmla="*/ 407 h 699"/>
              <a:gd name="T108" fmla="*/ 136 w 149"/>
              <a:gd name="T109" fmla="*/ 475 h 699"/>
              <a:gd name="T110" fmla="*/ 136 w 149"/>
              <a:gd name="T111" fmla="*/ 292 h 699"/>
              <a:gd name="T112" fmla="*/ 143 w 149"/>
              <a:gd name="T113" fmla="*/ 353 h 699"/>
              <a:gd name="T114" fmla="*/ 143 w 149"/>
              <a:gd name="T115" fmla="*/ 285 h 699"/>
              <a:gd name="T116" fmla="*/ 143 w 149"/>
              <a:gd name="T117" fmla="*/ 224 h 699"/>
              <a:gd name="T118" fmla="*/ 149 w 149"/>
              <a:gd name="T119" fmla="*/ 231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9" h="699">
                <a:moveTo>
                  <a:pt x="0" y="285"/>
                </a:moveTo>
                <a:lnTo>
                  <a:pt x="0" y="326"/>
                </a:lnTo>
                <a:lnTo>
                  <a:pt x="0" y="359"/>
                </a:lnTo>
                <a:lnTo>
                  <a:pt x="0" y="393"/>
                </a:lnTo>
                <a:lnTo>
                  <a:pt x="0" y="407"/>
                </a:lnTo>
                <a:lnTo>
                  <a:pt x="0" y="414"/>
                </a:lnTo>
                <a:lnTo>
                  <a:pt x="0" y="421"/>
                </a:lnTo>
                <a:lnTo>
                  <a:pt x="0" y="427"/>
                </a:lnTo>
                <a:lnTo>
                  <a:pt x="0" y="421"/>
                </a:lnTo>
                <a:lnTo>
                  <a:pt x="0" y="407"/>
                </a:lnTo>
                <a:lnTo>
                  <a:pt x="0" y="373"/>
                </a:lnTo>
                <a:lnTo>
                  <a:pt x="0" y="332"/>
                </a:lnTo>
                <a:lnTo>
                  <a:pt x="0" y="292"/>
                </a:lnTo>
                <a:lnTo>
                  <a:pt x="0" y="251"/>
                </a:lnTo>
                <a:lnTo>
                  <a:pt x="0" y="217"/>
                </a:lnTo>
                <a:lnTo>
                  <a:pt x="0" y="197"/>
                </a:lnTo>
                <a:lnTo>
                  <a:pt x="0" y="203"/>
                </a:lnTo>
                <a:lnTo>
                  <a:pt x="0" y="224"/>
                </a:lnTo>
                <a:lnTo>
                  <a:pt x="0" y="258"/>
                </a:lnTo>
                <a:lnTo>
                  <a:pt x="0" y="271"/>
                </a:lnTo>
                <a:lnTo>
                  <a:pt x="0" y="264"/>
                </a:lnTo>
                <a:lnTo>
                  <a:pt x="0" y="271"/>
                </a:lnTo>
                <a:lnTo>
                  <a:pt x="7" y="305"/>
                </a:lnTo>
                <a:lnTo>
                  <a:pt x="7" y="353"/>
                </a:lnTo>
                <a:lnTo>
                  <a:pt x="7" y="400"/>
                </a:lnTo>
                <a:lnTo>
                  <a:pt x="7" y="421"/>
                </a:lnTo>
                <a:lnTo>
                  <a:pt x="7" y="414"/>
                </a:lnTo>
                <a:lnTo>
                  <a:pt x="7" y="387"/>
                </a:lnTo>
                <a:lnTo>
                  <a:pt x="7" y="366"/>
                </a:lnTo>
                <a:lnTo>
                  <a:pt x="7" y="373"/>
                </a:lnTo>
                <a:lnTo>
                  <a:pt x="7" y="407"/>
                </a:lnTo>
                <a:lnTo>
                  <a:pt x="7" y="427"/>
                </a:lnTo>
                <a:lnTo>
                  <a:pt x="7" y="407"/>
                </a:lnTo>
                <a:lnTo>
                  <a:pt x="7" y="380"/>
                </a:lnTo>
                <a:lnTo>
                  <a:pt x="7" y="366"/>
                </a:lnTo>
                <a:lnTo>
                  <a:pt x="7" y="359"/>
                </a:lnTo>
                <a:lnTo>
                  <a:pt x="7" y="339"/>
                </a:lnTo>
                <a:lnTo>
                  <a:pt x="7" y="312"/>
                </a:lnTo>
                <a:lnTo>
                  <a:pt x="7" y="271"/>
                </a:lnTo>
                <a:lnTo>
                  <a:pt x="7" y="237"/>
                </a:lnTo>
                <a:lnTo>
                  <a:pt x="7" y="224"/>
                </a:lnTo>
                <a:lnTo>
                  <a:pt x="7" y="237"/>
                </a:lnTo>
                <a:lnTo>
                  <a:pt x="7" y="258"/>
                </a:lnTo>
                <a:lnTo>
                  <a:pt x="7" y="231"/>
                </a:lnTo>
                <a:lnTo>
                  <a:pt x="7" y="210"/>
                </a:lnTo>
                <a:lnTo>
                  <a:pt x="7" y="217"/>
                </a:lnTo>
                <a:lnTo>
                  <a:pt x="7" y="258"/>
                </a:lnTo>
                <a:lnTo>
                  <a:pt x="7" y="326"/>
                </a:lnTo>
                <a:lnTo>
                  <a:pt x="7" y="387"/>
                </a:lnTo>
                <a:lnTo>
                  <a:pt x="7" y="427"/>
                </a:lnTo>
                <a:lnTo>
                  <a:pt x="7" y="454"/>
                </a:lnTo>
                <a:lnTo>
                  <a:pt x="7" y="461"/>
                </a:lnTo>
                <a:lnTo>
                  <a:pt x="7" y="448"/>
                </a:lnTo>
                <a:lnTo>
                  <a:pt x="7" y="434"/>
                </a:lnTo>
                <a:lnTo>
                  <a:pt x="7" y="407"/>
                </a:lnTo>
                <a:lnTo>
                  <a:pt x="7" y="373"/>
                </a:lnTo>
                <a:lnTo>
                  <a:pt x="7" y="332"/>
                </a:lnTo>
                <a:lnTo>
                  <a:pt x="7" y="292"/>
                </a:lnTo>
                <a:lnTo>
                  <a:pt x="7" y="251"/>
                </a:lnTo>
                <a:lnTo>
                  <a:pt x="7" y="210"/>
                </a:lnTo>
                <a:lnTo>
                  <a:pt x="7" y="176"/>
                </a:lnTo>
                <a:lnTo>
                  <a:pt x="7" y="163"/>
                </a:lnTo>
                <a:lnTo>
                  <a:pt x="7" y="170"/>
                </a:lnTo>
                <a:lnTo>
                  <a:pt x="7" y="197"/>
                </a:lnTo>
                <a:lnTo>
                  <a:pt x="7" y="244"/>
                </a:lnTo>
                <a:lnTo>
                  <a:pt x="7" y="298"/>
                </a:lnTo>
                <a:lnTo>
                  <a:pt x="7" y="346"/>
                </a:lnTo>
                <a:lnTo>
                  <a:pt x="7" y="387"/>
                </a:lnTo>
                <a:lnTo>
                  <a:pt x="13" y="434"/>
                </a:lnTo>
                <a:lnTo>
                  <a:pt x="13" y="475"/>
                </a:lnTo>
                <a:lnTo>
                  <a:pt x="13" y="509"/>
                </a:lnTo>
                <a:lnTo>
                  <a:pt x="13" y="502"/>
                </a:lnTo>
                <a:lnTo>
                  <a:pt x="13" y="468"/>
                </a:lnTo>
                <a:lnTo>
                  <a:pt x="13" y="421"/>
                </a:lnTo>
                <a:lnTo>
                  <a:pt x="13" y="373"/>
                </a:lnTo>
                <a:lnTo>
                  <a:pt x="13" y="346"/>
                </a:lnTo>
                <a:lnTo>
                  <a:pt x="13" y="339"/>
                </a:lnTo>
                <a:lnTo>
                  <a:pt x="13" y="353"/>
                </a:lnTo>
                <a:lnTo>
                  <a:pt x="13" y="346"/>
                </a:lnTo>
                <a:lnTo>
                  <a:pt x="13" y="326"/>
                </a:lnTo>
                <a:lnTo>
                  <a:pt x="13" y="292"/>
                </a:lnTo>
                <a:lnTo>
                  <a:pt x="13" y="258"/>
                </a:lnTo>
                <a:lnTo>
                  <a:pt x="13" y="244"/>
                </a:lnTo>
                <a:lnTo>
                  <a:pt x="13" y="258"/>
                </a:lnTo>
                <a:lnTo>
                  <a:pt x="13" y="278"/>
                </a:lnTo>
                <a:lnTo>
                  <a:pt x="13" y="298"/>
                </a:lnTo>
                <a:lnTo>
                  <a:pt x="13" y="312"/>
                </a:lnTo>
                <a:lnTo>
                  <a:pt x="13" y="298"/>
                </a:lnTo>
                <a:lnTo>
                  <a:pt x="13" y="292"/>
                </a:lnTo>
                <a:lnTo>
                  <a:pt x="13" y="305"/>
                </a:lnTo>
                <a:lnTo>
                  <a:pt x="13" y="332"/>
                </a:lnTo>
                <a:lnTo>
                  <a:pt x="13" y="359"/>
                </a:lnTo>
                <a:lnTo>
                  <a:pt x="13" y="393"/>
                </a:lnTo>
                <a:lnTo>
                  <a:pt x="13" y="421"/>
                </a:lnTo>
                <a:lnTo>
                  <a:pt x="13" y="414"/>
                </a:lnTo>
                <a:lnTo>
                  <a:pt x="13" y="400"/>
                </a:lnTo>
                <a:lnTo>
                  <a:pt x="13" y="373"/>
                </a:lnTo>
                <a:lnTo>
                  <a:pt x="13" y="353"/>
                </a:lnTo>
                <a:lnTo>
                  <a:pt x="13" y="326"/>
                </a:lnTo>
                <a:lnTo>
                  <a:pt x="13" y="285"/>
                </a:lnTo>
                <a:lnTo>
                  <a:pt x="13" y="244"/>
                </a:lnTo>
                <a:lnTo>
                  <a:pt x="13" y="231"/>
                </a:lnTo>
                <a:lnTo>
                  <a:pt x="13" y="251"/>
                </a:lnTo>
                <a:lnTo>
                  <a:pt x="13" y="292"/>
                </a:lnTo>
                <a:lnTo>
                  <a:pt x="13" y="326"/>
                </a:lnTo>
                <a:lnTo>
                  <a:pt x="13" y="346"/>
                </a:lnTo>
                <a:lnTo>
                  <a:pt x="13" y="339"/>
                </a:lnTo>
                <a:lnTo>
                  <a:pt x="13" y="332"/>
                </a:lnTo>
                <a:lnTo>
                  <a:pt x="13" y="339"/>
                </a:lnTo>
                <a:lnTo>
                  <a:pt x="13" y="359"/>
                </a:lnTo>
                <a:lnTo>
                  <a:pt x="13" y="380"/>
                </a:lnTo>
                <a:lnTo>
                  <a:pt x="20" y="400"/>
                </a:lnTo>
                <a:lnTo>
                  <a:pt x="20" y="393"/>
                </a:lnTo>
                <a:lnTo>
                  <a:pt x="20" y="387"/>
                </a:lnTo>
                <a:lnTo>
                  <a:pt x="20" y="400"/>
                </a:lnTo>
                <a:lnTo>
                  <a:pt x="20" y="393"/>
                </a:lnTo>
                <a:lnTo>
                  <a:pt x="20" y="373"/>
                </a:lnTo>
                <a:lnTo>
                  <a:pt x="20" y="332"/>
                </a:lnTo>
                <a:lnTo>
                  <a:pt x="20" y="285"/>
                </a:lnTo>
                <a:lnTo>
                  <a:pt x="20" y="251"/>
                </a:lnTo>
                <a:lnTo>
                  <a:pt x="20" y="244"/>
                </a:lnTo>
                <a:lnTo>
                  <a:pt x="20" y="264"/>
                </a:lnTo>
                <a:lnTo>
                  <a:pt x="20" y="298"/>
                </a:lnTo>
                <a:lnTo>
                  <a:pt x="20" y="305"/>
                </a:lnTo>
                <a:lnTo>
                  <a:pt x="20" y="278"/>
                </a:lnTo>
                <a:lnTo>
                  <a:pt x="20" y="224"/>
                </a:lnTo>
                <a:lnTo>
                  <a:pt x="20" y="203"/>
                </a:lnTo>
                <a:lnTo>
                  <a:pt x="20" y="224"/>
                </a:lnTo>
                <a:lnTo>
                  <a:pt x="20" y="285"/>
                </a:lnTo>
                <a:lnTo>
                  <a:pt x="20" y="339"/>
                </a:lnTo>
                <a:lnTo>
                  <a:pt x="20" y="387"/>
                </a:lnTo>
                <a:lnTo>
                  <a:pt x="20" y="414"/>
                </a:lnTo>
                <a:lnTo>
                  <a:pt x="20" y="448"/>
                </a:lnTo>
                <a:lnTo>
                  <a:pt x="20" y="488"/>
                </a:lnTo>
                <a:lnTo>
                  <a:pt x="20" y="529"/>
                </a:lnTo>
                <a:lnTo>
                  <a:pt x="20" y="556"/>
                </a:lnTo>
                <a:lnTo>
                  <a:pt x="20" y="549"/>
                </a:lnTo>
                <a:lnTo>
                  <a:pt x="20" y="509"/>
                </a:lnTo>
                <a:lnTo>
                  <a:pt x="20" y="434"/>
                </a:lnTo>
                <a:lnTo>
                  <a:pt x="20" y="339"/>
                </a:lnTo>
                <a:lnTo>
                  <a:pt x="20" y="251"/>
                </a:lnTo>
                <a:lnTo>
                  <a:pt x="20" y="197"/>
                </a:lnTo>
                <a:lnTo>
                  <a:pt x="20" y="183"/>
                </a:lnTo>
                <a:lnTo>
                  <a:pt x="20" y="210"/>
                </a:lnTo>
                <a:lnTo>
                  <a:pt x="20" y="244"/>
                </a:lnTo>
                <a:lnTo>
                  <a:pt x="20" y="285"/>
                </a:lnTo>
                <a:lnTo>
                  <a:pt x="20" y="298"/>
                </a:lnTo>
                <a:lnTo>
                  <a:pt x="20" y="285"/>
                </a:lnTo>
                <a:lnTo>
                  <a:pt x="20" y="278"/>
                </a:lnTo>
                <a:lnTo>
                  <a:pt x="20" y="258"/>
                </a:lnTo>
                <a:lnTo>
                  <a:pt x="20" y="224"/>
                </a:lnTo>
                <a:lnTo>
                  <a:pt x="20" y="190"/>
                </a:lnTo>
                <a:lnTo>
                  <a:pt x="20" y="170"/>
                </a:lnTo>
                <a:lnTo>
                  <a:pt x="20" y="203"/>
                </a:lnTo>
                <a:lnTo>
                  <a:pt x="20" y="278"/>
                </a:lnTo>
                <a:lnTo>
                  <a:pt x="20" y="346"/>
                </a:lnTo>
                <a:lnTo>
                  <a:pt x="20" y="407"/>
                </a:lnTo>
                <a:lnTo>
                  <a:pt x="20" y="441"/>
                </a:lnTo>
                <a:lnTo>
                  <a:pt x="27" y="475"/>
                </a:lnTo>
                <a:lnTo>
                  <a:pt x="27" y="495"/>
                </a:lnTo>
                <a:lnTo>
                  <a:pt x="27" y="502"/>
                </a:lnTo>
                <a:lnTo>
                  <a:pt x="27" y="495"/>
                </a:lnTo>
                <a:lnTo>
                  <a:pt x="27" y="475"/>
                </a:lnTo>
                <a:lnTo>
                  <a:pt x="27" y="441"/>
                </a:lnTo>
                <a:lnTo>
                  <a:pt x="27" y="393"/>
                </a:lnTo>
                <a:lnTo>
                  <a:pt x="27" y="346"/>
                </a:lnTo>
                <a:lnTo>
                  <a:pt x="27" y="298"/>
                </a:lnTo>
                <a:lnTo>
                  <a:pt x="27" y="264"/>
                </a:lnTo>
                <a:lnTo>
                  <a:pt x="27" y="251"/>
                </a:lnTo>
                <a:lnTo>
                  <a:pt x="27" y="258"/>
                </a:lnTo>
                <a:lnTo>
                  <a:pt x="27" y="271"/>
                </a:lnTo>
                <a:lnTo>
                  <a:pt x="27" y="251"/>
                </a:lnTo>
                <a:lnTo>
                  <a:pt x="27" y="231"/>
                </a:lnTo>
                <a:lnTo>
                  <a:pt x="27" y="224"/>
                </a:lnTo>
                <a:lnTo>
                  <a:pt x="27" y="251"/>
                </a:lnTo>
                <a:lnTo>
                  <a:pt x="27" y="292"/>
                </a:lnTo>
                <a:lnTo>
                  <a:pt x="27" y="332"/>
                </a:lnTo>
                <a:lnTo>
                  <a:pt x="27" y="346"/>
                </a:lnTo>
                <a:lnTo>
                  <a:pt x="27" y="353"/>
                </a:lnTo>
                <a:lnTo>
                  <a:pt x="27" y="366"/>
                </a:lnTo>
                <a:lnTo>
                  <a:pt x="27" y="387"/>
                </a:lnTo>
                <a:lnTo>
                  <a:pt x="27" y="414"/>
                </a:lnTo>
                <a:lnTo>
                  <a:pt x="27" y="434"/>
                </a:lnTo>
                <a:lnTo>
                  <a:pt x="27" y="441"/>
                </a:lnTo>
                <a:lnTo>
                  <a:pt x="27" y="414"/>
                </a:lnTo>
                <a:lnTo>
                  <a:pt x="27" y="353"/>
                </a:lnTo>
                <a:lnTo>
                  <a:pt x="27" y="278"/>
                </a:lnTo>
                <a:lnTo>
                  <a:pt x="27" y="210"/>
                </a:lnTo>
                <a:lnTo>
                  <a:pt x="27" y="183"/>
                </a:lnTo>
                <a:lnTo>
                  <a:pt x="27" y="197"/>
                </a:lnTo>
                <a:lnTo>
                  <a:pt x="27" y="237"/>
                </a:lnTo>
                <a:lnTo>
                  <a:pt x="27" y="271"/>
                </a:lnTo>
                <a:lnTo>
                  <a:pt x="27" y="292"/>
                </a:lnTo>
                <a:lnTo>
                  <a:pt x="27" y="298"/>
                </a:lnTo>
                <a:lnTo>
                  <a:pt x="27" y="312"/>
                </a:lnTo>
                <a:lnTo>
                  <a:pt x="27" y="346"/>
                </a:lnTo>
                <a:lnTo>
                  <a:pt x="27" y="393"/>
                </a:lnTo>
                <a:lnTo>
                  <a:pt x="27" y="441"/>
                </a:lnTo>
                <a:lnTo>
                  <a:pt x="27" y="475"/>
                </a:lnTo>
                <a:lnTo>
                  <a:pt x="27" y="482"/>
                </a:lnTo>
                <a:lnTo>
                  <a:pt x="27" y="475"/>
                </a:lnTo>
                <a:lnTo>
                  <a:pt x="27" y="468"/>
                </a:lnTo>
                <a:lnTo>
                  <a:pt x="27" y="454"/>
                </a:lnTo>
                <a:lnTo>
                  <a:pt x="27" y="434"/>
                </a:lnTo>
                <a:lnTo>
                  <a:pt x="27" y="393"/>
                </a:lnTo>
                <a:lnTo>
                  <a:pt x="27" y="346"/>
                </a:lnTo>
                <a:lnTo>
                  <a:pt x="34" y="305"/>
                </a:lnTo>
                <a:lnTo>
                  <a:pt x="34" y="285"/>
                </a:lnTo>
                <a:lnTo>
                  <a:pt x="34" y="278"/>
                </a:lnTo>
                <a:lnTo>
                  <a:pt x="34" y="292"/>
                </a:lnTo>
                <a:lnTo>
                  <a:pt x="34" y="319"/>
                </a:lnTo>
                <a:lnTo>
                  <a:pt x="34" y="332"/>
                </a:lnTo>
                <a:lnTo>
                  <a:pt x="34" y="298"/>
                </a:lnTo>
                <a:lnTo>
                  <a:pt x="34" y="244"/>
                </a:lnTo>
                <a:lnTo>
                  <a:pt x="34" y="183"/>
                </a:lnTo>
                <a:lnTo>
                  <a:pt x="34" y="156"/>
                </a:lnTo>
                <a:lnTo>
                  <a:pt x="34" y="183"/>
                </a:lnTo>
                <a:lnTo>
                  <a:pt x="34" y="237"/>
                </a:lnTo>
                <a:lnTo>
                  <a:pt x="34" y="292"/>
                </a:lnTo>
                <a:lnTo>
                  <a:pt x="34" y="319"/>
                </a:lnTo>
                <a:lnTo>
                  <a:pt x="34" y="326"/>
                </a:lnTo>
                <a:lnTo>
                  <a:pt x="34" y="332"/>
                </a:lnTo>
                <a:lnTo>
                  <a:pt x="34" y="353"/>
                </a:lnTo>
                <a:lnTo>
                  <a:pt x="34" y="380"/>
                </a:lnTo>
                <a:lnTo>
                  <a:pt x="34" y="407"/>
                </a:lnTo>
                <a:lnTo>
                  <a:pt x="34" y="414"/>
                </a:lnTo>
                <a:lnTo>
                  <a:pt x="34" y="407"/>
                </a:lnTo>
                <a:lnTo>
                  <a:pt x="34" y="387"/>
                </a:lnTo>
                <a:lnTo>
                  <a:pt x="34" y="353"/>
                </a:lnTo>
                <a:lnTo>
                  <a:pt x="34" y="319"/>
                </a:lnTo>
                <a:lnTo>
                  <a:pt x="34" y="298"/>
                </a:lnTo>
                <a:lnTo>
                  <a:pt x="34" y="285"/>
                </a:lnTo>
                <a:lnTo>
                  <a:pt x="34" y="271"/>
                </a:lnTo>
                <a:lnTo>
                  <a:pt x="34" y="285"/>
                </a:lnTo>
                <a:lnTo>
                  <a:pt x="34" y="292"/>
                </a:lnTo>
                <a:lnTo>
                  <a:pt x="34" y="298"/>
                </a:lnTo>
                <a:lnTo>
                  <a:pt x="34" y="292"/>
                </a:lnTo>
                <a:lnTo>
                  <a:pt x="34" y="285"/>
                </a:lnTo>
                <a:lnTo>
                  <a:pt x="34" y="312"/>
                </a:lnTo>
                <a:lnTo>
                  <a:pt x="34" y="339"/>
                </a:lnTo>
                <a:lnTo>
                  <a:pt x="34" y="359"/>
                </a:lnTo>
                <a:lnTo>
                  <a:pt x="34" y="366"/>
                </a:lnTo>
                <a:lnTo>
                  <a:pt x="34" y="373"/>
                </a:lnTo>
                <a:lnTo>
                  <a:pt x="34" y="387"/>
                </a:lnTo>
                <a:lnTo>
                  <a:pt x="34" y="393"/>
                </a:lnTo>
                <a:lnTo>
                  <a:pt x="34" y="380"/>
                </a:lnTo>
                <a:lnTo>
                  <a:pt x="34" y="373"/>
                </a:lnTo>
                <a:lnTo>
                  <a:pt x="34" y="387"/>
                </a:lnTo>
                <a:lnTo>
                  <a:pt x="34" y="407"/>
                </a:lnTo>
                <a:lnTo>
                  <a:pt x="34" y="448"/>
                </a:lnTo>
                <a:lnTo>
                  <a:pt x="34" y="475"/>
                </a:lnTo>
                <a:lnTo>
                  <a:pt x="41" y="448"/>
                </a:lnTo>
                <a:lnTo>
                  <a:pt x="41" y="393"/>
                </a:lnTo>
                <a:lnTo>
                  <a:pt x="41" y="332"/>
                </a:lnTo>
                <a:lnTo>
                  <a:pt x="41" y="278"/>
                </a:lnTo>
                <a:lnTo>
                  <a:pt x="41" y="237"/>
                </a:lnTo>
                <a:lnTo>
                  <a:pt x="41" y="217"/>
                </a:lnTo>
                <a:lnTo>
                  <a:pt x="41" y="203"/>
                </a:lnTo>
                <a:lnTo>
                  <a:pt x="41" y="210"/>
                </a:lnTo>
                <a:lnTo>
                  <a:pt x="41" y="231"/>
                </a:lnTo>
                <a:lnTo>
                  <a:pt x="41" y="244"/>
                </a:lnTo>
                <a:lnTo>
                  <a:pt x="41" y="258"/>
                </a:lnTo>
                <a:lnTo>
                  <a:pt x="41" y="264"/>
                </a:lnTo>
                <a:lnTo>
                  <a:pt x="41" y="251"/>
                </a:lnTo>
                <a:lnTo>
                  <a:pt x="41" y="217"/>
                </a:lnTo>
                <a:lnTo>
                  <a:pt x="41" y="170"/>
                </a:lnTo>
                <a:lnTo>
                  <a:pt x="41" y="156"/>
                </a:lnTo>
                <a:lnTo>
                  <a:pt x="41" y="197"/>
                </a:lnTo>
                <a:lnTo>
                  <a:pt x="41" y="298"/>
                </a:lnTo>
                <a:lnTo>
                  <a:pt x="41" y="414"/>
                </a:lnTo>
                <a:lnTo>
                  <a:pt x="41" y="488"/>
                </a:lnTo>
                <a:lnTo>
                  <a:pt x="41" y="522"/>
                </a:lnTo>
                <a:lnTo>
                  <a:pt x="41" y="529"/>
                </a:lnTo>
                <a:lnTo>
                  <a:pt x="41" y="502"/>
                </a:lnTo>
                <a:lnTo>
                  <a:pt x="41" y="441"/>
                </a:lnTo>
                <a:lnTo>
                  <a:pt x="41" y="373"/>
                </a:lnTo>
                <a:lnTo>
                  <a:pt x="41" y="326"/>
                </a:lnTo>
                <a:lnTo>
                  <a:pt x="41" y="305"/>
                </a:lnTo>
                <a:lnTo>
                  <a:pt x="41" y="298"/>
                </a:lnTo>
                <a:lnTo>
                  <a:pt x="41" y="292"/>
                </a:lnTo>
                <a:lnTo>
                  <a:pt x="41" y="271"/>
                </a:lnTo>
                <a:lnTo>
                  <a:pt x="41" y="251"/>
                </a:lnTo>
                <a:lnTo>
                  <a:pt x="41" y="258"/>
                </a:lnTo>
                <a:lnTo>
                  <a:pt x="41" y="292"/>
                </a:lnTo>
                <a:lnTo>
                  <a:pt x="41" y="346"/>
                </a:lnTo>
                <a:lnTo>
                  <a:pt x="41" y="387"/>
                </a:lnTo>
                <a:lnTo>
                  <a:pt x="41" y="400"/>
                </a:lnTo>
                <a:lnTo>
                  <a:pt x="41" y="353"/>
                </a:lnTo>
                <a:lnTo>
                  <a:pt x="41" y="251"/>
                </a:lnTo>
                <a:lnTo>
                  <a:pt x="41" y="129"/>
                </a:lnTo>
                <a:lnTo>
                  <a:pt x="41" y="47"/>
                </a:lnTo>
                <a:lnTo>
                  <a:pt x="41" y="61"/>
                </a:lnTo>
                <a:lnTo>
                  <a:pt x="41" y="163"/>
                </a:lnTo>
                <a:lnTo>
                  <a:pt x="41" y="305"/>
                </a:lnTo>
                <a:lnTo>
                  <a:pt x="41" y="414"/>
                </a:lnTo>
                <a:lnTo>
                  <a:pt x="41" y="482"/>
                </a:lnTo>
                <a:lnTo>
                  <a:pt x="41" y="502"/>
                </a:lnTo>
                <a:lnTo>
                  <a:pt x="47" y="509"/>
                </a:lnTo>
                <a:lnTo>
                  <a:pt x="47" y="495"/>
                </a:lnTo>
                <a:lnTo>
                  <a:pt x="47" y="475"/>
                </a:lnTo>
                <a:lnTo>
                  <a:pt x="47" y="448"/>
                </a:lnTo>
                <a:lnTo>
                  <a:pt x="47" y="427"/>
                </a:lnTo>
                <a:lnTo>
                  <a:pt x="47" y="393"/>
                </a:lnTo>
                <a:lnTo>
                  <a:pt x="47" y="346"/>
                </a:lnTo>
                <a:lnTo>
                  <a:pt x="47" y="292"/>
                </a:lnTo>
                <a:lnTo>
                  <a:pt x="47" y="258"/>
                </a:lnTo>
                <a:lnTo>
                  <a:pt x="47" y="251"/>
                </a:lnTo>
                <a:lnTo>
                  <a:pt x="47" y="258"/>
                </a:lnTo>
                <a:lnTo>
                  <a:pt x="47" y="251"/>
                </a:lnTo>
                <a:lnTo>
                  <a:pt x="47" y="258"/>
                </a:lnTo>
                <a:lnTo>
                  <a:pt x="47" y="251"/>
                </a:lnTo>
                <a:lnTo>
                  <a:pt x="47" y="244"/>
                </a:lnTo>
                <a:lnTo>
                  <a:pt x="47" y="231"/>
                </a:lnTo>
                <a:lnTo>
                  <a:pt x="47" y="217"/>
                </a:lnTo>
                <a:lnTo>
                  <a:pt x="47" y="203"/>
                </a:lnTo>
                <a:lnTo>
                  <a:pt x="47" y="197"/>
                </a:lnTo>
                <a:lnTo>
                  <a:pt x="47" y="217"/>
                </a:lnTo>
                <a:lnTo>
                  <a:pt x="47" y="251"/>
                </a:lnTo>
                <a:lnTo>
                  <a:pt x="47" y="319"/>
                </a:lnTo>
                <a:lnTo>
                  <a:pt x="47" y="387"/>
                </a:lnTo>
                <a:lnTo>
                  <a:pt x="47" y="434"/>
                </a:lnTo>
                <a:lnTo>
                  <a:pt x="47" y="468"/>
                </a:lnTo>
                <a:lnTo>
                  <a:pt x="47" y="482"/>
                </a:lnTo>
                <a:lnTo>
                  <a:pt x="47" y="488"/>
                </a:lnTo>
                <a:lnTo>
                  <a:pt x="47" y="495"/>
                </a:lnTo>
                <a:lnTo>
                  <a:pt x="47" y="502"/>
                </a:lnTo>
                <a:lnTo>
                  <a:pt x="47" y="488"/>
                </a:lnTo>
                <a:lnTo>
                  <a:pt x="47" y="448"/>
                </a:lnTo>
                <a:lnTo>
                  <a:pt x="47" y="387"/>
                </a:lnTo>
                <a:lnTo>
                  <a:pt x="47" y="332"/>
                </a:lnTo>
                <a:lnTo>
                  <a:pt x="47" y="298"/>
                </a:lnTo>
                <a:lnTo>
                  <a:pt x="47" y="285"/>
                </a:lnTo>
                <a:lnTo>
                  <a:pt x="47" y="278"/>
                </a:lnTo>
                <a:lnTo>
                  <a:pt x="47" y="264"/>
                </a:lnTo>
                <a:lnTo>
                  <a:pt x="47" y="251"/>
                </a:lnTo>
                <a:lnTo>
                  <a:pt x="47" y="264"/>
                </a:lnTo>
                <a:lnTo>
                  <a:pt x="47" y="285"/>
                </a:lnTo>
                <a:lnTo>
                  <a:pt x="47" y="305"/>
                </a:lnTo>
                <a:lnTo>
                  <a:pt x="47" y="312"/>
                </a:lnTo>
                <a:lnTo>
                  <a:pt x="47" y="319"/>
                </a:lnTo>
                <a:lnTo>
                  <a:pt x="47" y="332"/>
                </a:lnTo>
                <a:lnTo>
                  <a:pt x="54" y="346"/>
                </a:lnTo>
                <a:lnTo>
                  <a:pt x="54" y="319"/>
                </a:lnTo>
                <a:lnTo>
                  <a:pt x="54" y="278"/>
                </a:lnTo>
                <a:lnTo>
                  <a:pt x="54" y="244"/>
                </a:lnTo>
                <a:lnTo>
                  <a:pt x="54" y="237"/>
                </a:lnTo>
                <a:lnTo>
                  <a:pt x="54" y="264"/>
                </a:lnTo>
                <a:lnTo>
                  <a:pt x="54" y="305"/>
                </a:lnTo>
                <a:lnTo>
                  <a:pt x="54" y="346"/>
                </a:lnTo>
                <a:lnTo>
                  <a:pt x="54" y="373"/>
                </a:lnTo>
                <a:lnTo>
                  <a:pt x="54" y="400"/>
                </a:lnTo>
                <a:lnTo>
                  <a:pt x="54" y="434"/>
                </a:lnTo>
                <a:lnTo>
                  <a:pt x="54" y="475"/>
                </a:lnTo>
                <a:lnTo>
                  <a:pt x="54" y="509"/>
                </a:lnTo>
                <a:lnTo>
                  <a:pt x="54" y="488"/>
                </a:lnTo>
                <a:lnTo>
                  <a:pt x="54" y="434"/>
                </a:lnTo>
                <a:lnTo>
                  <a:pt x="54" y="359"/>
                </a:lnTo>
                <a:lnTo>
                  <a:pt x="54" y="292"/>
                </a:lnTo>
                <a:lnTo>
                  <a:pt x="54" y="258"/>
                </a:lnTo>
                <a:lnTo>
                  <a:pt x="54" y="251"/>
                </a:lnTo>
                <a:lnTo>
                  <a:pt x="54" y="264"/>
                </a:lnTo>
                <a:lnTo>
                  <a:pt x="54" y="271"/>
                </a:lnTo>
                <a:lnTo>
                  <a:pt x="54" y="251"/>
                </a:lnTo>
                <a:lnTo>
                  <a:pt x="54" y="217"/>
                </a:lnTo>
                <a:lnTo>
                  <a:pt x="54" y="183"/>
                </a:lnTo>
                <a:lnTo>
                  <a:pt x="54" y="176"/>
                </a:lnTo>
                <a:lnTo>
                  <a:pt x="54" y="203"/>
                </a:lnTo>
                <a:lnTo>
                  <a:pt x="54" y="237"/>
                </a:lnTo>
                <a:lnTo>
                  <a:pt x="54" y="271"/>
                </a:lnTo>
                <a:lnTo>
                  <a:pt x="54" y="298"/>
                </a:lnTo>
                <a:lnTo>
                  <a:pt x="54" y="326"/>
                </a:lnTo>
                <a:lnTo>
                  <a:pt x="54" y="359"/>
                </a:lnTo>
                <a:lnTo>
                  <a:pt x="54" y="400"/>
                </a:lnTo>
                <a:lnTo>
                  <a:pt x="54" y="434"/>
                </a:lnTo>
                <a:lnTo>
                  <a:pt x="54" y="468"/>
                </a:lnTo>
                <a:lnTo>
                  <a:pt x="54" y="482"/>
                </a:lnTo>
                <a:lnTo>
                  <a:pt x="54" y="475"/>
                </a:lnTo>
                <a:lnTo>
                  <a:pt x="54" y="468"/>
                </a:lnTo>
                <a:lnTo>
                  <a:pt x="54" y="461"/>
                </a:lnTo>
                <a:lnTo>
                  <a:pt x="54" y="427"/>
                </a:lnTo>
                <a:lnTo>
                  <a:pt x="54" y="373"/>
                </a:lnTo>
                <a:lnTo>
                  <a:pt x="54" y="312"/>
                </a:lnTo>
                <a:lnTo>
                  <a:pt x="54" y="251"/>
                </a:lnTo>
                <a:lnTo>
                  <a:pt x="54" y="217"/>
                </a:lnTo>
                <a:lnTo>
                  <a:pt x="54" y="210"/>
                </a:lnTo>
                <a:lnTo>
                  <a:pt x="54" y="224"/>
                </a:lnTo>
                <a:lnTo>
                  <a:pt x="54" y="210"/>
                </a:lnTo>
                <a:lnTo>
                  <a:pt x="54" y="203"/>
                </a:lnTo>
                <a:lnTo>
                  <a:pt x="61" y="217"/>
                </a:lnTo>
                <a:lnTo>
                  <a:pt x="61" y="258"/>
                </a:lnTo>
                <a:lnTo>
                  <a:pt x="61" y="305"/>
                </a:lnTo>
                <a:lnTo>
                  <a:pt x="61" y="339"/>
                </a:lnTo>
                <a:lnTo>
                  <a:pt x="61" y="366"/>
                </a:lnTo>
                <a:lnTo>
                  <a:pt x="61" y="380"/>
                </a:lnTo>
                <a:lnTo>
                  <a:pt x="61" y="393"/>
                </a:lnTo>
                <a:lnTo>
                  <a:pt x="61" y="407"/>
                </a:lnTo>
                <a:lnTo>
                  <a:pt x="61" y="400"/>
                </a:lnTo>
                <a:lnTo>
                  <a:pt x="61" y="393"/>
                </a:lnTo>
                <a:lnTo>
                  <a:pt x="61" y="387"/>
                </a:lnTo>
                <a:lnTo>
                  <a:pt x="61" y="373"/>
                </a:lnTo>
                <a:lnTo>
                  <a:pt x="61" y="339"/>
                </a:lnTo>
                <a:lnTo>
                  <a:pt x="61" y="312"/>
                </a:lnTo>
                <a:lnTo>
                  <a:pt x="61" y="292"/>
                </a:lnTo>
                <a:lnTo>
                  <a:pt x="61" y="305"/>
                </a:lnTo>
                <a:lnTo>
                  <a:pt x="61" y="326"/>
                </a:lnTo>
                <a:lnTo>
                  <a:pt x="61" y="332"/>
                </a:lnTo>
                <a:lnTo>
                  <a:pt x="61" y="319"/>
                </a:lnTo>
                <a:lnTo>
                  <a:pt x="61" y="285"/>
                </a:lnTo>
                <a:lnTo>
                  <a:pt x="61" y="251"/>
                </a:lnTo>
                <a:lnTo>
                  <a:pt x="61" y="224"/>
                </a:lnTo>
                <a:lnTo>
                  <a:pt x="61" y="251"/>
                </a:lnTo>
                <a:lnTo>
                  <a:pt x="61" y="285"/>
                </a:lnTo>
                <a:lnTo>
                  <a:pt x="61" y="326"/>
                </a:lnTo>
                <a:lnTo>
                  <a:pt x="61" y="339"/>
                </a:lnTo>
                <a:lnTo>
                  <a:pt x="61" y="332"/>
                </a:lnTo>
                <a:lnTo>
                  <a:pt x="61" y="312"/>
                </a:lnTo>
                <a:lnTo>
                  <a:pt x="61" y="305"/>
                </a:lnTo>
                <a:lnTo>
                  <a:pt x="61" y="319"/>
                </a:lnTo>
                <a:lnTo>
                  <a:pt x="61" y="353"/>
                </a:lnTo>
                <a:lnTo>
                  <a:pt x="61" y="387"/>
                </a:lnTo>
                <a:lnTo>
                  <a:pt x="61" y="427"/>
                </a:lnTo>
                <a:lnTo>
                  <a:pt x="61" y="454"/>
                </a:lnTo>
                <a:lnTo>
                  <a:pt x="61" y="461"/>
                </a:lnTo>
                <a:lnTo>
                  <a:pt x="61" y="448"/>
                </a:lnTo>
                <a:lnTo>
                  <a:pt x="61" y="434"/>
                </a:lnTo>
                <a:lnTo>
                  <a:pt x="61" y="421"/>
                </a:lnTo>
                <a:lnTo>
                  <a:pt x="61" y="427"/>
                </a:lnTo>
                <a:lnTo>
                  <a:pt x="61" y="414"/>
                </a:lnTo>
                <a:lnTo>
                  <a:pt x="61" y="380"/>
                </a:lnTo>
                <a:lnTo>
                  <a:pt x="61" y="339"/>
                </a:lnTo>
                <a:lnTo>
                  <a:pt x="61" y="312"/>
                </a:lnTo>
                <a:lnTo>
                  <a:pt x="61" y="298"/>
                </a:lnTo>
                <a:lnTo>
                  <a:pt x="68" y="312"/>
                </a:lnTo>
                <a:lnTo>
                  <a:pt x="68" y="332"/>
                </a:lnTo>
                <a:lnTo>
                  <a:pt x="68" y="353"/>
                </a:lnTo>
                <a:lnTo>
                  <a:pt x="68" y="359"/>
                </a:lnTo>
                <a:lnTo>
                  <a:pt x="68" y="339"/>
                </a:lnTo>
                <a:lnTo>
                  <a:pt x="68" y="305"/>
                </a:lnTo>
                <a:lnTo>
                  <a:pt x="68" y="271"/>
                </a:lnTo>
                <a:lnTo>
                  <a:pt x="68" y="258"/>
                </a:lnTo>
                <a:lnTo>
                  <a:pt x="68" y="251"/>
                </a:lnTo>
                <a:lnTo>
                  <a:pt x="68" y="237"/>
                </a:lnTo>
                <a:lnTo>
                  <a:pt x="68" y="231"/>
                </a:lnTo>
                <a:lnTo>
                  <a:pt x="68" y="237"/>
                </a:lnTo>
                <a:lnTo>
                  <a:pt x="68" y="244"/>
                </a:lnTo>
                <a:lnTo>
                  <a:pt x="68" y="258"/>
                </a:lnTo>
                <a:lnTo>
                  <a:pt x="68" y="271"/>
                </a:lnTo>
                <a:lnTo>
                  <a:pt x="68" y="285"/>
                </a:lnTo>
                <a:lnTo>
                  <a:pt x="68" y="312"/>
                </a:lnTo>
                <a:lnTo>
                  <a:pt x="68" y="339"/>
                </a:lnTo>
                <a:lnTo>
                  <a:pt x="68" y="353"/>
                </a:lnTo>
                <a:lnTo>
                  <a:pt x="68" y="346"/>
                </a:lnTo>
                <a:lnTo>
                  <a:pt x="68" y="332"/>
                </a:lnTo>
                <a:lnTo>
                  <a:pt x="68" y="312"/>
                </a:lnTo>
                <a:lnTo>
                  <a:pt x="68" y="332"/>
                </a:lnTo>
                <a:lnTo>
                  <a:pt x="68" y="366"/>
                </a:lnTo>
                <a:lnTo>
                  <a:pt x="68" y="400"/>
                </a:lnTo>
                <a:lnTo>
                  <a:pt x="68" y="421"/>
                </a:lnTo>
                <a:lnTo>
                  <a:pt x="68" y="427"/>
                </a:lnTo>
                <a:lnTo>
                  <a:pt x="68" y="421"/>
                </a:lnTo>
                <a:lnTo>
                  <a:pt x="68" y="400"/>
                </a:lnTo>
                <a:lnTo>
                  <a:pt x="68" y="373"/>
                </a:lnTo>
                <a:lnTo>
                  <a:pt x="68" y="326"/>
                </a:lnTo>
                <a:lnTo>
                  <a:pt x="68" y="285"/>
                </a:lnTo>
                <a:lnTo>
                  <a:pt x="68" y="258"/>
                </a:lnTo>
                <a:lnTo>
                  <a:pt x="68" y="271"/>
                </a:lnTo>
                <a:lnTo>
                  <a:pt x="68" y="258"/>
                </a:lnTo>
                <a:lnTo>
                  <a:pt x="68" y="231"/>
                </a:lnTo>
                <a:lnTo>
                  <a:pt x="68" y="210"/>
                </a:lnTo>
                <a:lnTo>
                  <a:pt x="68" y="203"/>
                </a:lnTo>
                <a:lnTo>
                  <a:pt x="68" y="224"/>
                </a:lnTo>
                <a:lnTo>
                  <a:pt x="68" y="258"/>
                </a:lnTo>
                <a:lnTo>
                  <a:pt x="68" y="292"/>
                </a:lnTo>
                <a:lnTo>
                  <a:pt x="68" y="312"/>
                </a:lnTo>
                <a:lnTo>
                  <a:pt x="75" y="326"/>
                </a:lnTo>
                <a:lnTo>
                  <a:pt x="75" y="339"/>
                </a:lnTo>
                <a:lnTo>
                  <a:pt x="75" y="346"/>
                </a:lnTo>
                <a:lnTo>
                  <a:pt x="75" y="359"/>
                </a:lnTo>
                <a:lnTo>
                  <a:pt x="75" y="380"/>
                </a:lnTo>
                <a:lnTo>
                  <a:pt x="75" y="414"/>
                </a:lnTo>
                <a:lnTo>
                  <a:pt x="75" y="461"/>
                </a:lnTo>
                <a:lnTo>
                  <a:pt x="75" y="502"/>
                </a:lnTo>
                <a:lnTo>
                  <a:pt x="75" y="536"/>
                </a:lnTo>
                <a:lnTo>
                  <a:pt x="75" y="549"/>
                </a:lnTo>
                <a:lnTo>
                  <a:pt x="75" y="536"/>
                </a:lnTo>
                <a:lnTo>
                  <a:pt x="75" y="509"/>
                </a:lnTo>
                <a:lnTo>
                  <a:pt x="75" y="468"/>
                </a:lnTo>
                <a:lnTo>
                  <a:pt x="75" y="414"/>
                </a:lnTo>
                <a:lnTo>
                  <a:pt x="75" y="339"/>
                </a:lnTo>
                <a:lnTo>
                  <a:pt x="75" y="237"/>
                </a:lnTo>
                <a:lnTo>
                  <a:pt x="75" y="129"/>
                </a:lnTo>
                <a:lnTo>
                  <a:pt x="75" y="34"/>
                </a:lnTo>
                <a:lnTo>
                  <a:pt x="75" y="0"/>
                </a:lnTo>
                <a:lnTo>
                  <a:pt x="75" y="47"/>
                </a:lnTo>
                <a:lnTo>
                  <a:pt x="75" y="136"/>
                </a:lnTo>
                <a:lnTo>
                  <a:pt x="75" y="237"/>
                </a:lnTo>
                <a:lnTo>
                  <a:pt x="75" y="312"/>
                </a:lnTo>
                <a:lnTo>
                  <a:pt x="75" y="353"/>
                </a:lnTo>
                <a:lnTo>
                  <a:pt x="75" y="380"/>
                </a:lnTo>
                <a:lnTo>
                  <a:pt x="75" y="414"/>
                </a:lnTo>
                <a:lnTo>
                  <a:pt x="75" y="448"/>
                </a:lnTo>
                <a:lnTo>
                  <a:pt x="75" y="475"/>
                </a:lnTo>
                <a:lnTo>
                  <a:pt x="75" y="482"/>
                </a:lnTo>
                <a:lnTo>
                  <a:pt x="75" y="461"/>
                </a:lnTo>
                <a:lnTo>
                  <a:pt x="75" y="414"/>
                </a:lnTo>
                <a:lnTo>
                  <a:pt x="75" y="346"/>
                </a:lnTo>
                <a:lnTo>
                  <a:pt x="75" y="278"/>
                </a:lnTo>
                <a:lnTo>
                  <a:pt x="75" y="237"/>
                </a:lnTo>
                <a:lnTo>
                  <a:pt x="75" y="258"/>
                </a:lnTo>
                <a:lnTo>
                  <a:pt x="75" y="278"/>
                </a:lnTo>
                <a:lnTo>
                  <a:pt x="75" y="292"/>
                </a:lnTo>
                <a:lnTo>
                  <a:pt x="75" y="305"/>
                </a:lnTo>
                <a:lnTo>
                  <a:pt x="75" y="319"/>
                </a:lnTo>
                <a:lnTo>
                  <a:pt x="75" y="339"/>
                </a:lnTo>
                <a:lnTo>
                  <a:pt x="75" y="353"/>
                </a:lnTo>
                <a:lnTo>
                  <a:pt x="75" y="373"/>
                </a:lnTo>
                <a:lnTo>
                  <a:pt x="75" y="387"/>
                </a:lnTo>
                <a:lnTo>
                  <a:pt x="75" y="380"/>
                </a:lnTo>
                <a:lnTo>
                  <a:pt x="75" y="359"/>
                </a:lnTo>
                <a:lnTo>
                  <a:pt x="75" y="319"/>
                </a:lnTo>
                <a:lnTo>
                  <a:pt x="75" y="278"/>
                </a:lnTo>
                <a:lnTo>
                  <a:pt x="75" y="244"/>
                </a:lnTo>
                <a:lnTo>
                  <a:pt x="81" y="258"/>
                </a:lnTo>
                <a:lnTo>
                  <a:pt x="81" y="278"/>
                </a:lnTo>
                <a:lnTo>
                  <a:pt x="81" y="292"/>
                </a:lnTo>
                <a:lnTo>
                  <a:pt x="81" y="298"/>
                </a:lnTo>
                <a:lnTo>
                  <a:pt x="81" y="305"/>
                </a:lnTo>
                <a:lnTo>
                  <a:pt x="81" y="326"/>
                </a:lnTo>
                <a:lnTo>
                  <a:pt x="81" y="346"/>
                </a:lnTo>
                <a:lnTo>
                  <a:pt x="81" y="373"/>
                </a:lnTo>
                <a:lnTo>
                  <a:pt x="81" y="393"/>
                </a:lnTo>
                <a:lnTo>
                  <a:pt x="81" y="400"/>
                </a:lnTo>
                <a:lnTo>
                  <a:pt x="81" y="414"/>
                </a:lnTo>
                <a:lnTo>
                  <a:pt x="81" y="400"/>
                </a:lnTo>
                <a:lnTo>
                  <a:pt x="81" y="373"/>
                </a:lnTo>
                <a:lnTo>
                  <a:pt x="81" y="346"/>
                </a:lnTo>
                <a:lnTo>
                  <a:pt x="81" y="326"/>
                </a:lnTo>
                <a:lnTo>
                  <a:pt x="81" y="332"/>
                </a:lnTo>
                <a:lnTo>
                  <a:pt x="81" y="346"/>
                </a:lnTo>
                <a:lnTo>
                  <a:pt x="81" y="353"/>
                </a:lnTo>
                <a:lnTo>
                  <a:pt x="81" y="346"/>
                </a:lnTo>
                <a:lnTo>
                  <a:pt x="81" y="339"/>
                </a:lnTo>
                <a:lnTo>
                  <a:pt x="81" y="332"/>
                </a:lnTo>
                <a:lnTo>
                  <a:pt x="81" y="312"/>
                </a:lnTo>
                <a:lnTo>
                  <a:pt x="81" y="278"/>
                </a:lnTo>
                <a:lnTo>
                  <a:pt x="81" y="231"/>
                </a:lnTo>
                <a:lnTo>
                  <a:pt x="81" y="183"/>
                </a:lnTo>
                <a:lnTo>
                  <a:pt x="81" y="149"/>
                </a:lnTo>
                <a:lnTo>
                  <a:pt x="81" y="156"/>
                </a:lnTo>
                <a:lnTo>
                  <a:pt x="81" y="190"/>
                </a:lnTo>
                <a:lnTo>
                  <a:pt x="81" y="244"/>
                </a:lnTo>
                <a:lnTo>
                  <a:pt x="81" y="292"/>
                </a:lnTo>
                <a:lnTo>
                  <a:pt x="81" y="332"/>
                </a:lnTo>
                <a:lnTo>
                  <a:pt x="81" y="373"/>
                </a:lnTo>
                <a:lnTo>
                  <a:pt x="81" y="421"/>
                </a:lnTo>
                <a:lnTo>
                  <a:pt x="81" y="475"/>
                </a:lnTo>
                <a:lnTo>
                  <a:pt x="81" y="522"/>
                </a:lnTo>
                <a:lnTo>
                  <a:pt x="81" y="543"/>
                </a:lnTo>
                <a:lnTo>
                  <a:pt x="81" y="536"/>
                </a:lnTo>
                <a:lnTo>
                  <a:pt x="81" y="502"/>
                </a:lnTo>
                <a:lnTo>
                  <a:pt x="81" y="475"/>
                </a:lnTo>
                <a:lnTo>
                  <a:pt x="81" y="441"/>
                </a:lnTo>
                <a:lnTo>
                  <a:pt x="81" y="414"/>
                </a:lnTo>
                <a:lnTo>
                  <a:pt x="81" y="380"/>
                </a:lnTo>
                <a:lnTo>
                  <a:pt x="81" y="326"/>
                </a:lnTo>
                <a:lnTo>
                  <a:pt x="88" y="271"/>
                </a:lnTo>
                <a:lnTo>
                  <a:pt x="88" y="231"/>
                </a:lnTo>
                <a:lnTo>
                  <a:pt x="88" y="210"/>
                </a:lnTo>
                <a:lnTo>
                  <a:pt x="88" y="217"/>
                </a:lnTo>
                <a:lnTo>
                  <a:pt x="88" y="237"/>
                </a:lnTo>
                <a:lnTo>
                  <a:pt x="88" y="264"/>
                </a:lnTo>
                <a:lnTo>
                  <a:pt x="88" y="292"/>
                </a:lnTo>
                <a:lnTo>
                  <a:pt x="88" y="312"/>
                </a:lnTo>
                <a:lnTo>
                  <a:pt x="88" y="319"/>
                </a:lnTo>
                <a:lnTo>
                  <a:pt x="88" y="312"/>
                </a:lnTo>
                <a:lnTo>
                  <a:pt x="88" y="319"/>
                </a:lnTo>
                <a:lnTo>
                  <a:pt x="88" y="339"/>
                </a:lnTo>
                <a:lnTo>
                  <a:pt x="88" y="366"/>
                </a:lnTo>
                <a:lnTo>
                  <a:pt x="88" y="380"/>
                </a:lnTo>
                <a:lnTo>
                  <a:pt x="88" y="387"/>
                </a:lnTo>
                <a:lnTo>
                  <a:pt x="88" y="380"/>
                </a:lnTo>
                <a:lnTo>
                  <a:pt x="88" y="373"/>
                </a:lnTo>
                <a:lnTo>
                  <a:pt x="88" y="366"/>
                </a:lnTo>
                <a:lnTo>
                  <a:pt x="88" y="359"/>
                </a:lnTo>
                <a:lnTo>
                  <a:pt x="88" y="339"/>
                </a:lnTo>
                <a:lnTo>
                  <a:pt x="88" y="312"/>
                </a:lnTo>
                <a:lnTo>
                  <a:pt x="88" y="258"/>
                </a:lnTo>
                <a:lnTo>
                  <a:pt x="88" y="217"/>
                </a:lnTo>
                <a:lnTo>
                  <a:pt x="88" y="197"/>
                </a:lnTo>
                <a:lnTo>
                  <a:pt x="88" y="210"/>
                </a:lnTo>
                <a:lnTo>
                  <a:pt x="88" y="244"/>
                </a:lnTo>
                <a:lnTo>
                  <a:pt x="88" y="278"/>
                </a:lnTo>
                <a:lnTo>
                  <a:pt x="88" y="305"/>
                </a:lnTo>
                <a:lnTo>
                  <a:pt x="88" y="319"/>
                </a:lnTo>
                <a:lnTo>
                  <a:pt x="88" y="339"/>
                </a:lnTo>
                <a:lnTo>
                  <a:pt x="88" y="366"/>
                </a:lnTo>
                <a:lnTo>
                  <a:pt x="88" y="400"/>
                </a:lnTo>
                <a:lnTo>
                  <a:pt x="88" y="421"/>
                </a:lnTo>
                <a:lnTo>
                  <a:pt x="88" y="434"/>
                </a:lnTo>
                <a:lnTo>
                  <a:pt x="88" y="421"/>
                </a:lnTo>
                <a:lnTo>
                  <a:pt x="88" y="407"/>
                </a:lnTo>
                <a:lnTo>
                  <a:pt x="88" y="387"/>
                </a:lnTo>
                <a:lnTo>
                  <a:pt x="88" y="373"/>
                </a:lnTo>
                <a:lnTo>
                  <a:pt x="88" y="353"/>
                </a:lnTo>
                <a:lnTo>
                  <a:pt x="88" y="332"/>
                </a:lnTo>
                <a:lnTo>
                  <a:pt x="88" y="298"/>
                </a:lnTo>
                <a:lnTo>
                  <a:pt x="88" y="258"/>
                </a:lnTo>
                <a:lnTo>
                  <a:pt x="88" y="231"/>
                </a:lnTo>
                <a:lnTo>
                  <a:pt x="88" y="224"/>
                </a:lnTo>
                <a:lnTo>
                  <a:pt x="88" y="231"/>
                </a:lnTo>
                <a:lnTo>
                  <a:pt x="88" y="244"/>
                </a:lnTo>
                <a:lnTo>
                  <a:pt x="88" y="258"/>
                </a:lnTo>
                <a:lnTo>
                  <a:pt x="88" y="278"/>
                </a:lnTo>
                <a:lnTo>
                  <a:pt x="88" y="298"/>
                </a:lnTo>
                <a:lnTo>
                  <a:pt x="95" y="332"/>
                </a:lnTo>
                <a:lnTo>
                  <a:pt x="95" y="373"/>
                </a:lnTo>
                <a:lnTo>
                  <a:pt x="95" y="421"/>
                </a:lnTo>
                <a:lnTo>
                  <a:pt x="95" y="454"/>
                </a:lnTo>
                <a:lnTo>
                  <a:pt x="95" y="468"/>
                </a:lnTo>
                <a:lnTo>
                  <a:pt x="95" y="475"/>
                </a:lnTo>
                <a:lnTo>
                  <a:pt x="95" y="461"/>
                </a:lnTo>
                <a:lnTo>
                  <a:pt x="95" y="454"/>
                </a:lnTo>
                <a:lnTo>
                  <a:pt x="95" y="448"/>
                </a:lnTo>
                <a:lnTo>
                  <a:pt x="95" y="434"/>
                </a:lnTo>
                <a:lnTo>
                  <a:pt x="95" y="414"/>
                </a:lnTo>
                <a:lnTo>
                  <a:pt x="95" y="393"/>
                </a:lnTo>
                <a:lnTo>
                  <a:pt x="95" y="380"/>
                </a:lnTo>
                <a:lnTo>
                  <a:pt x="95" y="366"/>
                </a:lnTo>
                <a:lnTo>
                  <a:pt x="95" y="353"/>
                </a:lnTo>
                <a:lnTo>
                  <a:pt x="95" y="339"/>
                </a:lnTo>
                <a:lnTo>
                  <a:pt x="95" y="332"/>
                </a:lnTo>
                <a:lnTo>
                  <a:pt x="95" y="312"/>
                </a:lnTo>
                <a:lnTo>
                  <a:pt x="95" y="278"/>
                </a:lnTo>
                <a:lnTo>
                  <a:pt x="95" y="224"/>
                </a:lnTo>
                <a:lnTo>
                  <a:pt x="95" y="176"/>
                </a:lnTo>
                <a:lnTo>
                  <a:pt x="95" y="149"/>
                </a:lnTo>
                <a:lnTo>
                  <a:pt x="95" y="156"/>
                </a:lnTo>
                <a:lnTo>
                  <a:pt x="95" y="183"/>
                </a:lnTo>
                <a:lnTo>
                  <a:pt x="95" y="217"/>
                </a:lnTo>
                <a:lnTo>
                  <a:pt x="95" y="244"/>
                </a:lnTo>
                <a:lnTo>
                  <a:pt x="95" y="251"/>
                </a:lnTo>
                <a:lnTo>
                  <a:pt x="95" y="237"/>
                </a:lnTo>
                <a:lnTo>
                  <a:pt x="95" y="224"/>
                </a:lnTo>
                <a:lnTo>
                  <a:pt x="95" y="231"/>
                </a:lnTo>
                <a:lnTo>
                  <a:pt x="95" y="251"/>
                </a:lnTo>
                <a:lnTo>
                  <a:pt x="95" y="264"/>
                </a:lnTo>
                <a:lnTo>
                  <a:pt x="95" y="271"/>
                </a:lnTo>
                <a:lnTo>
                  <a:pt x="95" y="264"/>
                </a:lnTo>
                <a:lnTo>
                  <a:pt x="95" y="278"/>
                </a:lnTo>
                <a:lnTo>
                  <a:pt x="95" y="332"/>
                </a:lnTo>
                <a:lnTo>
                  <a:pt x="95" y="427"/>
                </a:lnTo>
                <a:lnTo>
                  <a:pt x="95" y="522"/>
                </a:lnTo>
                <a:lnTo>
                  <a:pt x="95" y="590"/>
                </a:lnTo>
                <a:lnTo>
                  <a:pt x="95" y="624"/>
                </a:lnTo>
                <a:lnTo>
                  <a:pt x="95" y="631"/>
                </a:lnTo>
                <a:lnTo>
                  <a:pt x="95" y="617"/>
                </a:lnTo>
                <a:lnTo>
                  <a:pt x="95" y="583"/>
                </a:lnTo>
                <a:lnTo>
                  <a:pt x="95" y="515"/>
                </a:lnTo>
                <a:lnTo>
                  <a:pt x="95" y="434"/>
                </a:lnTo>
                <a:lnTo>
                  <a:pt x="95" y="353"/>
                </a:lnTo>
                <a:lnTo>
                  <a:pt x="95" y="278"/>
                </a:lnTo>
                <a:lnTo>
                  <a:pt x="95" y="231"/>
                </a:lnTo>
                <a:lnTo>
                  <a:pt x="95" y="197"/>
                </a:lnTo>
                <a:lnTo>
                  <a:pt x="95" y="183"/>
                </a:lnTo>
                <a:lnTo>
                  <a:pt x="102" y="183"/>
                </a:lnTo>
                <a:lnTo>
                  <a:pt x="102" y="197"/>
                </a:lnTo>
                <a:lnTo>
                  <a:pt x="102" y="210"/>
                </a:lnTo>
                <a:lnTo>
                  <a:pt x="102" y="224"/>
                </a:lnTo>
                <a:lnTo>
                  <a:pt x="102" y="203"/>
                </a:lnTo>
                <a:lnTo>
                  <a:pt x="102" y="183"/>
                </a:lnTo>
                <a:lnTo>
                  <a:pt x="102" y="190"/>
                </a:lnTo>
                <a:lnTo>
                  <a:pt x="102" y="224"/>
                </a:lnTo>
                <a:lnTo>
                  <a:pt x="102" y="278"/>
                </a:lnTo>
                <a:lnTo>
                  <a:pt x="102" y="305"/>
                </a:lnTo>
                <a:lnTo>
                  <a:pt x="102" y="298"/>
                </a:lnTo>
                <a:lnTo>
                  <a:pt x="102" y="278"/>
                </a:lnTo>
                <a:lnTo>
                  <a:pt x="102" y="271"/>
                </a:lnTo>
                <a:lnTo>
                  <a:pt x="102" y="305"/>
                </a:lnTo>
                <a:lnTo>
                  <a:pt x="102" y="373"/>
                </a:lnTo>
                <a:lnTo>
                  <a:pt x="102" y="448"/>
                </a:lnTo>
                <a:lnTo>
                  <a:pt x="102" y="502"/>
                </a:lnTo>
                <a:lnTo>
                  <a:pt x="102" y="515"/>
                </a:lnTo>
                <a:lnTo>
                  <a:pt x="102" y="482"/>
                </a:lnTo>
                <a:lnTo>
                  <a:pt x="102" y="434"/>
                </a:lnTo>
                <a:lnTo>
                  <a:pt x="102" y="400"/>
                </a:lnTo>
                <a:lnTo>
                  <a:pt x="102" y="393"/>
                </a:lnTo>
                <a:lnTo>
                  <a:pt x="102" y="421"/>
                </a:lnTo>
                <a:lnTo>
                  <a:pt x="102" y="448"/>
                </a:lnTo>
                <a:lnTo>
                  <a:pt x="102" y="461"/>
                </a:lnTo>
                <a:lnTo>
                  <a:pt x="102" y="448"/>
                </a:lnTo>
                <a:lnTo>
                  <a:pt x="102" y="421"/>
                </a:lnTo>
                <a:lnTo>
                  <a:pt x="102" y="387"/>
                </a:lnTo>
                <a:lnTo>
                  <a:pt x="102" y="359"/>
                </a:lnTo>
                <a:lnTo>
                  <a:pt x="102" y="339"/>
                </a:lnTo>
                <a:lnTo>
                  <a:pt x="102" y="332"/>
                </a:lnTo>
                <a:lnTo>
                  <a:pt x="102" y="326"/>
                </a:lnTo>
                <a:lnTo>
                  <a:pt x="102" y="312"/>
                </a:lnTo>
                <a:lnTo>
                  <a:pt x="102" y="285"/>
                </a:lnTo>
                <a:lnTo>
                  <a:pt x="102" y="258"/>
                </a:lnTo>
                <a:lnTo>
                  <a:pt x="102" y="251"/>
                </a:lnTo>
                <a:lnTo>
                  <a:pt x="102" y="264"/>
                </a:lnTo>
                <a:lnTo>
                  <a:pt x="102" y="271"/>
                </a:lnTo>
                <a:lnTo>
                  <a:pt x="102" y="251"/>
                </a:lnTo>
                <a:lnTo>
                  <a:pt x="102" y="217"/>
                </a:lnTo>
                <a:lnTo>
                  <a:pt x="102" y="176"/>
                </a:lnTo>
                <a:lnTo>
                  <a:pt x="102" y="163"/>
                </a:lnTo>
                <a:lnTo>
                  <a:pt x="102" y="190"/>
                </a:lnTo>
                <a:lnTo>
                  <a:pt x="102" y="231"/>
                </a:lnTo>
                <a:lnTo>
                  <a:pt x="102" y="278"/>
                </a:lnTo>
                <a:lnTo>
                  <a:pt x="102" y="305"/>
                </a:lnTo>
                <a:lnTo>
                  <a:pt x="102" y="332"/>
                </a:lnTo>
                <a:lnTo>
                  <a:pt x="102" y="359"/>
                </a:lnTo>
                <a:lnTo>
                  <a:pt x="102" y="387"/>
                </a:lnTo>
                <a:lnTo>
                  <a:pt x="109" y="414"/>
                </a:lnTo>
                <a:lnTo>
                  <a:pt x="109" y="427"/>
                </a:lnTo>
                <a:lnTo>
                  <a:pt x="109" y="421"/>
                </a:lnTo>
                <a:lnTo>
                  <a:pt x="109" y="400"/>
                </a:lnTo>
                <a:lnTo>
                  <a:pt x="109" y="380"/>
                </a:lnTo>
                <a:lnTo>
                  <a:pt x="109" y="353"/>
                </a:lnTo>
                <a:lnTo>
                  <a:pt x="109" y="332"/>
                </a:lnTo>
                <a:lnTo>
                  <a:pt x="109" y="326"/>
                </a:lnTo>
                <a:lnTo>
                  <a:pt x="109" y="332"/>
                </a:lnTo>
                <a:lnTo>
                  <a:pt x="109" y="339"/>
                </a:lnTo>
                <a:lnTo>
                  <a:pt x="109" y="326"/>
                </a:lnTo>
                <a:lnTo>
                  <a:pt x="109" y="305"/>
                </a:lnTo>
                <a:lnTo>
                  <a:pt x="109" y="292"/>
                </a:lnTo>
                <a:lnTo>
                  <a:pt x="109" y="305"/>
                </a:lnTo>
                <a:lnTo>
                  <a:pt x="109" y="319"/>
                </a:lnTo>
                <a:lnTo>
                  <a:pt x="109" y="332"/>
                </a:lnTo>
                <a:lnTo>
                  <a:pt x="109" y="326"/>
                </a:lnTo>
                <a:lnTo>
                  <a:pt x="109" y="332"/>
                </a:lnTo>
                <a:lnTo>
                  <a:pt x="109" y="353"/>
                </a:lnTo>
                <a:lnTo>
                  <a:pt x="109" y="393"/>
                </a:lnTo>
                <a:lnTo>
                  <a:pt x="109" y="448"/>
                </a:lnTo>
                <a:lnTo>
                  <a:pt x="109" y="488"/>
                </a:lnTo>
                <a:lnTo>
                  <a:pt x="109" y="495"/>
                </a:lnTo>
                <a:lnTo>
                  <a:pt x="109" y="461"/>
                </a:lnTo>
                <a:lnTo>
                  <a:pt x="109" y="407"/>
                </a:lnTo>
                <a:lnTo>
                  <a:pt x="109" y="353"/>
                </a:lnTo>
                <a:lnTo>
                  <a:pt x="109" y="312"/>
                </a:lnTo>
                <a:lnTo>
                  <a:pt x="109" y="278"/>
                </a:lnTo>
                <a:lnTo>
                  <a:pt x="109" y="258"/>
                </a:lnTo>
                <a:lnTo>
                  <a:pt x="109" y="278"/>
                </a:lnTo>
                <a:lnTo>
                  <a:pt x="109" y="305"/>
                </a:lnTo>
                <a:lnTo>
                  <a:pt x="109" y="339"/>
                </a:lnTo>
                <a:lnTo>
                  <a:pt x="109" y="366"/>
                </a:lnTo>
                <a:lnTo>
                  <a:pt x="109" y="387"/>
                </a:lnTo>
                <a:lnTo>
                  <a:pt x="109" y="380"/>
                </a:lnTo>
                <a:lnTo>
                  <a:pt x="109" y="353"/>
                </a:lnTo>
                <a:lnTo>
                  <a:pt x="109" y="305"/>
                </a:lnTo>
                <a:lnTo>
                  <a:pt x="109" y="264"/>
                </a:lnTo>
                <a:lnTo>
                  <a:pt x="109" y="258"/>
                </a:lnTo>
                <a:lnTo>
                  <a:pt x="109" y="271"/>
                </a:lnTo>
                <a:lnTo>
                  <a:pt x="109" y="278"/>
                </a:lnTo>
                <a:lnTo>
                  <a:pt x="109" y="271"/>
                </a:lnTo>
                <a:lnTo>
                  <a:pt x="109" y="244"/>
                </a:lnTo>
                <a:lnTo>
                  <a:pt x="109" y="210"/>
                </a:lnTo>
                <a:lnTo>
                  <a:pt x="109" y="197"/>
                </a:lnTo>
                <a:lnTo>
                  <a:pt x="109" y="224"/>
                </a:lnTo>
                <a:lnTo>
                  <a:pt x="115" y="264"/>
                </a:lnTo>
                <a:lnTo>
                  <a:pt x="115" y="319"/>
                </a:lnTo>
                <a:lnTo>
                  <a:pt x="115" y="366"/>
                </a:lnTo>
                <a:lnTo>
                  <a:pt x="115" y="414"/>
                </a:lnTo>
                <a:lnTo>
                  <a:pt x="115" y="454"/>
                </a:lnTo>
                <a:lnTo>
                  <a:pt x="115" y="488"/>
                </a:lnTo>
                <a:lnTo>
                  <a:pt x="115" y="482"/>
                </a:lnTo>
                <a:lnTo>
                  <a:pt x="115" y="441"/>
                </a:lnTo>
                <a:lnTo>
                  <a:pt x="115" y="366"/>
                </a:lnTo>
                <a:lnTo>
                  <a:pt x="115" y="285"/>
                </a:lnTo>
                <a:lnTo>
                  <a:pt x="115" y="231"/>
                </a:lnTo>
                <a:lnTo>
                  <a:pt x="115" y="203"/>
                </a:lnTo>
                <a:lnTo>
                  <a:pt x="115" y="197"/>
                </a:lnTo>
                <a:lnTo>
                  <a:pt x="115" y="203"/>
                </a:lnTo>
                <a:lnTo>
                  <a:pt x="115" y="231"/>
                </a:lnTo>
                <a:lnTo>
                  <a:pt x="115" y="278"/>
                </a:lnTo>
                <a:lnTo>
                  <a:pt x="115" y="346"/>
                </a:lnTo>
                <a:lnTo>
                  <a:pt x="115" y="427"/>
                </a:lnTo>
                <a:lnTo>
                  <a:pt x="115" y="502"/>
                </a:lnTo>
                <a:lnTo>
                  <a:pt x="115" y="549"/>
                </a:lnTo>
                <a:lnTo>
                  <a:pt x="115" y="570"/>
                </a:lnTo>
                <a:lnTo>
                  <a:pt x="115" y="563"/>
                </a:lnTo>
                <a:lnTo>
                  <a:pt x="115" y="536"/>
                </a:lnTo>
                <a:lnTo>
                  <a:pt x="115" y="502"/>
                </a:lnTo>
                <a:lnTo>
                  <a:pt x="115" y="468"/>
                </a:lnTo>
                <a:lnTo>
                  <a:pt x="115" y="427"/>
                </a:lnTo>
                <a:lnTo>
                  <a:pt x="115" y="373"/>
                </a:lnTo>
                <a:lnTo>
                  <a:pt x="115" y="312"/>
                </a:lnTo>
                <a:lnTo>
                  <a:pt x="115" y="251"/>
                </a:lnTo>
                <a:lnTo>
                  <a:pt x="115" y="210"/>
                </a:lnTo>
                <a:lnTo>
                  <a:pt x="115" y="231"/>
                </a:lnTo>
                <a:lnTo>
                  <a:pt x="115" y="251"/>
                </a:lnTo>
                <a:lnTo>
                  <a:pt x="115" y="237"/>
                </a:lnTo>
                <a:lnTo>
                  <a:pt x="115" y="197"/>
                </a:lnTo>
                <a:lnTo>
                  <a:pt x="115" y="149"/>
                </a:lnTo>
                <a:lnTo>
                  <a:pt x="115" y="108"/>
                </a:lnTo>
                <a:lnTo>
                  <a:pt x="115" y="81"/>
                </a:lnTo>
                <a:lnTo>
                  <a:pt x="115" y="75"/>
                </a:lnTo>
                <a:lnTo>
                  <a:pt x="115" y="81"/>
                </a:lnTo>
                <a:lnTo>
                  <a:pt x="115" y="115"/>
                </a:lnTo>
                <a:lnTo>
                  <a:pt x="115" y="170"/>
                </a:lnTo>
                <a:lnTo>
                  <a:pt x="115" y="251"/>
                </a:lnTo>
                <a:lnTo>
                  <a:pt x="115" y="339"/>
                </a:lnTo>
                <a:lnTo>
                  <a:pt x="115" y="434"/>
                </a:lnTo>
                <a:lnTo>
                  <a:pt x="115" y="515"/>
                </a:lnTo>
                <a:lnTo>
                  <a:pt x="115" y="583"/>
                </a:lnTo>
                <a:lnTo>
                  <a:pt x="115" y="644"/>
                </a:lnTo>
                <a:lnTo>
                  <a:pt x="115" y="678"/>
                </a:lnTo>
                <a:lnTo>
                  <a:pt x="115" y="699"/>
                </a:lnTo>
                <a:lnTo>
                  <a:pt x="115" y="685"/>
                </a:lnTo>
                <a:lnTo>
                  <a:pt x="122" y="638"/>
                </a:lnTo>
                <a:lnTo>
                  <a:pt x="122" y="522"/>
                </a:lnTo>
                <a:lnTo>
                  <a:pt x="122" y="366"/>
                </a:lnTo>
                <a:lnTo>
                  <a:pt x="122" y="190"/>
                </a:lnTo>
                <a:lnTo>
                  <a:pt x="122" y="61"/>
                </a:lnTo>
                <a:lnTo>
                  <a:pt x="122" y="14"/>
                </a:lnTo>
                <a:lnTo>
                  <a:pt x="122" y="54"/>
                </a:lnTo>
                <a:lnTo>
                  <a:pt x="122" y="149"/>
                </a:lnTo>
                <a:lnTo>
                  <a:pt x="122" y="244"/>
                </a:lnTo>
                <a:lnTo>
                  <a:pt x="122" y="305"/>
                </a:lnTo>
                <a:lnTo>
                  <a:pt x="122" y="346"/>
                </a:lnTo>
                <a:lnTo>
                  <a:pt x="122" y="387"/>
                </a:lnTo>
                <a:lnTo>
                  <a:pt x="122" y="441"/>
                </a:lnTo>
                <a:lnTo>
                  <a:pt x="122" y="495"/>
                </a:lnTo>
                <a:lnTo>
                  <a:pt x="122" y="522"/>
                </a:lnTo>
                <a:lnTo>
                  <a:pt x="122" y="509"/>
                </a:lnTo>
                <a:lnTo>
                  <a:pt x="122" y="461"/>
                </a:lnTo>
                <a:lnTo>
                  <a:pt x="122" y="387"/>
                </a:lnTo>
                <a:lnTo>
                  <a:pt x="122" y="298"/>
                </a:lnTo>
                <a:lnTo>
                  <a:pt x="122" y="224"/>
                </a:lnTo>
                <a:lnTo>
                  <a:pt x="122" y="176"/>
                </a:lnTo>
                <a:lnTo>
                  <a:pt x="122" y="217"/>
                </a:lnTo>
                <a:lnTo>
                  <a:pt x="122" y="271"/>
                </a:lnTo>
                <a:lnTo>
                  <a:pt x="122" y="305"/>
                </a:lnTo>
                <a:lnTo>
                  <a:pt x="122" y="298"/>
                </a:lnTo>
                <a:lnTo>
                  <a:pt x="122" y="312"/>
                </a:lnTo>
                <a:lnTo>
                  <a:pt x="122" y="346"/>
                </a:lnTo>
                <a:lnTo>
                  <a:pt x="122" y="373"/>
                </a:lnTo>
                <a:lnTo>
                  <a:pt x="122" y="380"/>
                </a:lnTo>
                <a:lnTo>
                  <a:pt x="122" y="339"/>
                </a:lnTo>
                <a:lnTo>
                  <a:pt x="122" y="278"/>
                </a:lnTo>
                <a:lnTo>
                  <a:pt x="122" y="217"/>
                </a:lnTo>
                <a:lnTo>
                  <a:pt x="122" y="176"/>
                </a:lnTo>
                <a:lnTo>
                  <a:pt x="122" y="156"/>
                </a:lnTo>
                <a:lnTo>
                  <a:pt x="122" y="163"/>
                </a:lnTo>
                <a:lnTo>
                  <a:pt x="122" y="190"/>
                </a:lnTo>
                <a:lnTo>
                  <a:pt x="122" y="224"/>
                </a:lnTo>
                <a:lnTo>
                  <a:pt x="122" y="251"/>
                </a:lnTo>
                <a:lnTo>
                  <a:pt x="122" y="285"/>
                </a:lnTo>
                <a:lnTo>
                  <a:pt x="122" y="332"/>
                </a:lnTo>
                <a:lnTo>
                  <a:pt x="122" y="414"/>
                </a:lnTo>
                <a:lnTo>
                  <a:pt x="122" y="509"/>
                </a:lnTo>
                <a:lnTo>
                  <a:pt x="122" y="597"/>
                </a:lnTo>
                <a:lnTo>
                  <a:pt x="122" y="624"/>
                </a:lnTo>
                <a:lnTo>
                  <a:pt x="122" y="597"/>
                </a:lnTo>
                <a:lnTo>
                  <a:pt x="122" y="536"/>
                </a:lnTo>
                <a:lnTo>
                  <a:pt x="122" y="475"/>
                </a:lnTo>
                <a:lnTo>
                  <a:pt x="122" y="427"/>
                </a:lnTo>
                <a:lnTo>
                  <a:pt x="122" y="407"/>
                </a:lnTo>
                <a:lnTo>
                  <a:pt x="129" y="400"/>
                </a:lnTo>
                <a:lnTo>
                  <a:pt x="129" y="407"/>
                </a:lnTo>
                <a:lnTo>
                  <a:pt x="129" y="414"/>
                </a:lnTo>
                <a:lnTo>
                  <a:pt x="129" y="407"/>
                </a:lnTo>
                <a:lnTo>
                  <a:pt x="129" y="359"/>
                </a:lnTo>
                <a:lnTo>
                  <a:pt x="129" y="278"/>
                </a:lnTo>
                <a:lnTo>
                  <a:pt x="129" y="183"/>
                </a:lnTo>
                <a:lnTo>
                  <a:pt x="129" y="129"/>
                </a:lnTo>
                <a:lnTo>
                  <a:pt x="129" y="149"/>
                </a:lnTo>
                <a:lnTo>
                  <a:pt x="129" y="217"/>
                </a:lnTo>
                <a:lnTo>
                  <a:pt x="129" y="285"/>
                </a:lnTo>
                <a:lnTo>
                  <a:pt x="129" y="319"/>
                </a:lnTo>
                <a:lnTo>
                  <a:pt x="129" y="305"/>
                </a:lnTo>
                <a:lnTo>
                  <a:pt x="129" y="278"/>
                </a:lnTo>
                <a:lnTo>
                  <a:pt x="129" y="271"/>
                </a:lnTo>
                <a:lnTo>
                  <a:pt x="129" y="298"/>
                </a:lnTo>
                <a:lnTo>
                  <a:pt x="129" y="332"/>
                </a:lnTo>
                <a:lnTo>
                  <a:pt x="129" y="359"/>
                </a:lnTo>
                <a:lnTo>
                  <a:pt x="129" y="366"/>
                </a:lnTo>
                <a:lnTo>
                  <a:pt x="129" y="346"/>
                </a:lnTo>
                <a:lnTo>
                  <a:pt x="129" y="332"/>
                </a:lnTo>
                <a:lnTo>
                  <a:pt x="129" y="326"/>
                </a:lnTo>
                <a:lnTo>
                  <a:pt x="129" y="339"/>
                </a:lnTo>
                <a:lnTo>
                  <a:pt x="129" y="366"/>
                </a:lnTo>
                <a:lnTo>
                  <a:pt x="129" y="380"/>
                </a:lnTo>
                <a:lnTo>
                  <a:pt x="129" y="373"/>
                </a:lnTo>
                <a:lnTo>
                  <a:pt x="129" y="353"/>
                </a:lnTo>
                <a:lnTo>
                  <a:pt x="129" y="326"/>
                </a:lnTo>
                <a:lnTo>
                  <a:pt x="129" y="312"/>
                </a:lnTo>
                <a:lnTo>
                  <a:pt x="129" y="319"/>
                </a:lnTo>
                <a:lnTo>
                  <a:pt x="129" y="332"/>
                </a:lnTo>
                <a:lnTo>
                  <a:pt x="129" y="319"/>
                </a:lnTo>
                <a:lnTo>
                  <a:pt x="129" y="298"/>
                </a:lnTo>
                <a:lnTo>
                  <a:pt x="129" y="278"/>
                </a:lnTo>
                <a:lnTo>
                  <a:pt x="129" y="271"/>
                </a:lnTo>
                <a:lnTo>
                  <a:pt x="129" y="278"/>
                </a:lnTo>
                <a:lnTo>
                  <a:pt x="129" y="298"/>
                </a:lnTo>
                <a:lnTo>
                  <a:pt x="129" y="312"/>
                </a:lnTo>
                <a:lnTo>
                  <a:pt x="129" y="292"/>
                </a:lnTo>
                <a:lnTo>
                  <a:pt x="129" y="264"/>
                </a:lnTo>
                <a:lnTo>
                  <a:pt x="129" y="258"/>
                </a:lnTo>
                <a:lnTo>
                  <a:pt x="129" y="285"/>
                </a:lnTo>
                <a:lnTo>
                  <a:pt x="129" y="326"/>
                </a:lnTo>
                <a:lnTo>
                  <a:pt x="129" y="346"/>
                </a:lnTo>
                <a:lnTo>
                  <a:pt x="129" y="326"/>
                </a:lnTo>
                <a:lnTo>
                  <a:pt x="129" y="285"/>
                </a:lnTo>
                <a:lnTo>
                  <a:pt x="129" y="251"/>
                </a:lnTo>
                <a:lnTo>
                  <a:pt x="129" y="278"/>
                </a:lnTo>
                <a:lnTo>
                  <a:pt x="136" y="312"/>
                </a:lnTo>
                <a:lnTo>
                  <a:pt x="136" y="366"/>
                </a:lnTo>
                <a:lnTo>
                  <a:pt x="136" y="427"/>
                </a:lnTo>
                <a:lnTo>
                  <a:pt x="136" y="495"/>
                </a:lnTo>
                <a:lnTo>
                  <a:pt x="136" y="556"/>
                </a:lnTo>
                <a:lnTo>
                  <a:pt x="136" y="590"/>
                </a:lnTo>
                <a:lnTo>
                  <a:pt x="136" y="597"/>
                </a:lnTo>
                <a:lnTo>
                  <a:pt x="136" y="577"/>
                </a:lnTo>
                <a:lnTo>
                  <a:pt x="136" y="543"/>
                </a:lnTo>
                <a:lnTo>
                  <a:pt x="136" y="495"/>
                </a:lnTo>
                <a:lnTo>
                  <a:pt x="136" y="448"/>
                </a:lnTo>
                <a:lnTo>
                  <a:pt x="136" y="407"/>
                </a:lnTo>
                <a:lnTo>
                  <a:pt x="136" y="373"/>
                </a:lnTo>
                <a:lnTo>
                  <a:pt x="136" y="339"/>
                </a:lnTo>
                <a:lnTo>
                  <a:pt x="136" y="285"/>
                </a:lnTo>
                <a:lnTo>
                  <a:pt x="136" y="224"/>
                </a:lnTo>
                <a:lnTo>
                  <a:pt x="136" y="183"/>
                </a:lnTo>
                <a:lnTo>
                  <a:pt x="136" y="170"/>
                </a:lnTo>
                <a:lnTo>
                  <a:pt x="136" y="156"/>
                </a:lnTo>
                <a:lnTo>
                  <a:pt x="136" y="115"/>
                </a:lnTo>
                <a:lnTo>
                  <a:pt x="136" y="75"/>
                </a:lnTo>
                <a:lnTo>
                  <a:pt x="136" y="115"/>
                </a:lnTo>
                <a:lnTo>
                  <a:pt x="136" y="176"/>
                </a:lnTo>
                <a:lnTo>
                  <a:pt x="136" y="217"/>
                </a:lnTo>
                <a:lnTo>
                  <a:pt x="136" y="210"/>
                </a:lnTo>
                <a:lnTo>
                  <a:pt x="136" y="203"/>
                </a:lnTo>
                <a:lnTo>
                  <a:pt x="136" y="231"/>
                </a:lnTo>
                <a:lnTo>
                  <a:pt x="136" y="332"/>
                </a:lnTo>
                <a:lnTo>
                  <a:pt x="136" y="475"/>
                </a:lnTo>
                <a:lnTo>
                  <a:pt x="136" y="610"/>
                </a:lnTo>
                <a:lnTo>
                  <a:pt x="136" y="692"/>
                </a:lnTo>
                <a:lnTo>
                  <a:pt x="136" y="699"/>
                </a:lnTo>
                <a:lnTo>
                  <a:pt x="136" y="644"/>
                </a:lnTo>
                <a:lnTo>
                  <a:pt x="136" y="549"/>
                </a:lnTo>
                <a:lnTo>
                  <a:pt x="136" y="454"/>
                </a:lnTo>
                <a:lnTo>
                  <a:pt x="136" y="393"/>
                </a:lnTo>
                <a:lnTo>
                  <a:pt x="136" y="373"/>
                </a:lnTo>
                <a:lnTo>
                  <a:pt x="136" y="366"/>
                </a:lnTo>
                <a:lnTo>
                  <a:pt x="136" y="359"/>
                </a:lnTo>
                <a:lnTo>
                  <a:pt x="136" y="319"/>
                </a:lnTo>
                <a:lnTo>
                  <a:pt x="136" y="251"/>
                </a:lnTo>
                <a:lnTo>
                  <a:pt x="136" y="197"/>
                </a:lnTo>
                <a:lnTo>
                  <a:pt x="136" y="183"/>
                </a:lnTo>
                <a:lnTo>
                  <a:pt x="136" y="210"/>
                </a:lnTo>
                <a:lnTo>
                  <a:pt x="136" y="264"/>
                </a:lnTo>
                <a:lnTo>
                  <a:pt x="136" y="292"/>
                </a:lnTo>
                <a:lnTo>
                  <a:pt x="136" y="285"/>
                </a:lnTo>
                <a:lnTo>
                  <a:pt x="136" y="271"/>
                </a:lnTo>
                <a:lnTo>
                  <a:pt x="143" y="305"/>
                </a:lnTo>
                <a:lnTo>
                  <a:pt x="143" y="339"/>
                </a:lnTo>
                <a:lnTo>
                  <a:pt x="143" y="353"/>
                </a:lnTo>
                <a:lnTo>
                  <a:pt x="143" y="339"/>
                </a:lnTo>
                <a:lnTo>
                  <a:pt x="143" y="319"/>
                </a:lnTo>
                <a:lnTo>
                  <a:pt x="143" y="353"/>
                </a:lnTo>
                <a:lnTo>
                  <a:pt x="143" y="387"/>
                </a:lnTo>
                <a:lnTo>
                  <a:pt x="143" y="373"/>
                </a:lnTo>
                <a:lnTo>
                  <a:pt x="143" y="298"/>
                </a:lnTo>
                <a:lnTo>
                  <a:pt x="143" y="197"/>
                </a:lnTo>
                <a:lnTo>
                  <a:pt x="143" y="115"/>
                </a:lnTo>
                <a:lnTo>
                  <a:pt x="143" y="108"/>
                </a:lnTo>
                <a:lnTo>
                  <a:pt x="143" y="170"/>
                </a:lnTo>
                <a:lnTo>
                  <a:pt x="143" y="258"/>
                </a:lnTo>
                <a:lnTo>
                  <a:pt x="143" y="353"/>
                </a:lnTo>
                <a:lnTo>
                  <a:pt x="143" y="427"/>
                </a:lnTo>
                <a:lnTo>
                  <a:pt x="143" y="502"/>
                </a:lnTo>
                <a:lnTo>
                  <a:pt x="143" y="556"/>
                </a:lnTo>
                <a:lnTo>
                  <a:pt x="143" y="577"/>
                </a:lnTo>
                <a:lnTo>
                  <a:pt x="143" y="563"/>
                </a:lnTo>
                <a:lnTo>
                  <a:pt x="143" y="529"/>
                </a:lnTo>
                <a:lnTo>
                  <a:pt x="143" y="488"/>
                </a:lnTo>
                <a:lnTo>
                  <a:pt x="143" y="434"/>
                </a:lnTo>
                <a:lnTo>
                  <a:pt x="143" y="366"/>
                </a:lnTo>
                <a:lnTo>
                  <a:pt x="143" y="298"/>
                </a:lnTo>
                <a:lnTo>
                  <a:pt x="143" y="251"/>
                </a:lnTo>
                <a:lnTo>
                  <a:pt x="143" y="217"/>
                </a:lnTo>
                <a:lnTo>
                  <a:pt x="143" y="210"/>
                </a:lnTo>
                <a:lnTo>
                  <a:pt x="143" y="217"/>
                </a:lnTo>
                <a:lnTo>
                  <a:pt x="143" y="231"/>
                </a:lnTo>
                <a:lnTo>
                  <a:pt x="143" y="258"/>
                </a:lnTo>
                <a:lnTo>
                  <a:pt x="143" y="285"/>
                </a:lnTo>
                <a:lnTo>
                  <a:pt x="143" y="312"/>
                </a:lnTo>
                <a:lnTo>
                  <a:pt x="143" y="339"/>
                </a:lnTo>
                <a:lnTo>
                  <a:pt x="143" y="359"/>
                </a:lnTo>
                <a:lnTo>
                  <a:pt x="143" y="387"/>
                </a:lnTo>
                <a:lnTo>
                  <a:pt x="143" y="407"/>
                </a:lnTo>
                <a:lnTo>
                  <a:pt x="143" y="434"/>
                </a:lnTo>
                <a:lnTo>
                  <a:pt x="143" y="448"/>
                </a:lnTo>
                <a:lnTo>
                  <a:pt x="143" y="441"/>
                </a:lnTo>
                <a:lnTo>
                  <a:pt x="143" y="414"/>
                </a:lnTo>
                <a:lnTo>
                  <a:pt x="143" y="380"/>
                </a:lnTo>
                <a:lnTo>
                  <a:pt x="143" y="353"/>
                </a:lnTo>
                <a:lnTo>
                  <a:pt x="143" y="339"/>
                </a:lnTo>
                <a:lnTo>
                  <a:pt x="143" y="326"/>
                </a:lnTo>
                <a:lnTo>
                  <a:pt x="143" y="298"/>
                </a:lnTo>
                <a:lnTo>
                  <a:pt x="143" y="264"/>
                </a:lnTo>
                <a:lnTo>
                  <a:pt x="143" y="237"/>
                </a:lnTo>
                <a:lnTo>
                  <a:pt x="143" y="224"/>
                </a:lnTo>
                <a:lnTo>
                  <a:pt x="149" y="237"/>
                </a:lnTo>
                <a:lnTo>
                  <a:pt x="149" y="251"/>
                </a:lnTo>
                <a:lnTo>
                  <a:pt x="149" y="264"/>
                </a:lnTo>
                <a:lnTo>
                  <a:pt x="149" y="278"/>
                </a:lnTo>
                <a:lnTo>
                  <a:pt x="149" y="292"/>
                </a:lnTo>
                <a:lnTo>
                  <a:pt x="149" y="298"/>
                </a:lnTo>
                <a:lnTo>
                  <a:pt x="149" y="312"/>
                </a:lnTo>
                <a:lnTo>
                  <a:pt x="149" y="332"/>
                </a:lnTo>
                <a:lnTo>
                  <a:pt x="149" y="366"/>
                </a:lnTo>
                <a:lnTo>
                  <a:pt x="149" y="393"/>
                </a:lnTo>
                <a:lnTo>
                  <a:pt x="149" y="407"/>
                </a:lnTo>
                <a:lnTo>
                  <a:pt x="149" y="387"/>
                </a:lnTo>
                <a:lnTo>
                  <a:pt x="149" y="332"/>
                </a:lnTo>
                <a:lnTo>
                  <a:pt x="149" y="271"/>
                </a:lnTo>
                <a:lnTo>
                  <a:pt x="149" y="231"/>
                </a:lnTo>
                <a:lnTo>
                  <a:pt x="149" y="224"/>
                </a:lnTo>
                <a:lnTo>
                  <a:pt x="149" y="231"/>
                </a:lnTo>
                <a:lnTo>
                  <a:pt x="149" y="237"/>
                </a:lnTo>
                <a:lnTo>
                  <a:pt x="149" y="244"/>
                </a:lnTo>
                <a:lnTo>
                  <a:pt x="149" y="258"/>
                </a:lnTo>
                <a:lnTo>
                  <a:pt x="149" y="285"/>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8" name="Freeform 82"/>
          <p:cNvSpPr>
            <a:spLocks/>
          </p:cNvSpPr>
          <p:nvPr/>
        </p:nvSpPr>
        <p:spPr bwMode="auto">
          <a:xfrm>
            <a:off x="2890838" y="2924176"/>
            <a:ext cx="441325" cy="1027113"/>
          </a:xfrm>
          <a:custGeom>
            <a:avLst/>
            <a:gdLst>
              <a:gd name="T0" fmla="*/ 0 w 157"/>
              <a:gd name="T1" fmla="*/ 197 h 523"/>
              <a:gd name="T2" fmla="*/ 7 w 157"/>
              <a:gd name="T3" fmla="*/ 89 h 523"/>
              <a:gd name="T4" fmla="*/ 7 w 157"/>
              <a:gd name="T5" fmla="*/ 224 h 523"/>
              <a:gd name="T6" fmla="*/ 7 w 157"/>
              <a:gd name="T7" fmla="*/ 109 h 523"/>
              <a:gd name="T8" fmla="*/ 14 w 157"/>
              <a:gd name="T9" fmla="*/ 394 h 523"/>
              <a:gd name="T10" fmla="*/ 14 w 157"/>
              <a:gd name="T11" fmla="*/ 380 h 523"/>
              <a:gd name="T12" fmla="*/ 14 w 157"/>
              <a:gd name="T13" fmla="*/ 373 h 523"/>
              <a:gd name="T14" fmla="*/ 21 w 157"/>
              <a:gd name="T15" fmla="*/ 340 h 523"/>
              <a:gd name="T16" fmla="*/ 21 w 157"/>
              <a:gd name="T17" fmla="*/ 204 h 523"/>
              <a:gd name="T18" fmla="*/ 21 w 157"/>
              <a:gd name="T19" fmla="*/ 129 h 523"/>
              <a:gd name="T20" fmla="*/ 28 w 157"/>
              <a:gd name="T21" fmla="*/ 258 h 523"/>
              <a:gd name="T22" fmla="*/ 28 w 157"/>
              <a:gd name="T23" fmla="*/ 251 h 523"/>
              <a:gd name="T24" fmla="*/ 34 w 157"/>
              <a:gd name="T25" fmla="*/ 238 h 523"/>
              <a:gd name="T26" fmla="*/ 34 w 157"/>
              <a:gd name="T27" fmla="*/ 211 h 523"/>
              <a:gd name="T28" fmla="*/ 34 w 157"/>
              <a:gd name="T29" fmla="*/ 333 h 523"/>
              <a:gd name="T30" fmla="*/ 41 w 157"/>
              <a:gd name="T31" fmla="*/ 251 h 523"/>
              <a:gd name="T32" fmla="*/ 41 w 157"/>
              <a:gd name="T33" fmla="*/ 292 h 523"/>
              <a:gd name="T34" fmla="*/ 41 w 157"/>
              <a:gd name="T35" fmla="*/ 319 h 523"/>
              <a:gd name="T36" fmla="*/ 48 w 157"/>
              <a:gd name="T37" fmla="*/ 265 h 523"/>
              <a:gd name="T38" fmla="*/ 48 w 157"/>
              <a:gd name="T39" fmla="*/ 183 h 523"/>
              <a:gd name="T40" fmla="*/ 55 w 157"/>
              <a:gd name="T41" fmla="*/ 231 h 523"/>
              <a:gd name="T42" fmla="*/ 55 w 157"/>
              <a:gd name="T43" fmla="*/ 156 h 523"/>
              <a:gd name="T44" fmla="*/ 55 w 157"/>
              <a:gd name="T45" fmla="*/ 89 h 523"/>
              <a:gd name="T46" fmla="*/ 62 w 157"/>
              <a:gd name="T47" fmla="*/ 251 h 523"/>
              <a:gd name="T48" fmla="*/ 62 w 157"/>
              <a:gd name="T49" fmla="*/ 177 h 523"/>
              <a:gd name="T50" fmla="*/ 62 w 157"/>
              <a:gd name="T51" fmla="*/ 251 h 523"/>
              <a:gd name="T52" fmla="*/ 68 w 157"/>
              <a:gd name="T53" fmla="*/ 217 h 523"/>
              <a:gd name="T54" fmla="*/ 68 w 157"/>
              <a:gd name="T55" fmla="*/ 143 h 523"/>
              <a:gd name="T56" fmla="*/ 68 w 157"/>
              <a:gd name="T57" fmla="*/ 380 h 523"/>
              <a:gd name="T58" fmla="*/ 75 w 157"/>
              <a:gd name="T59" fmla="*/ 312 h 523"/>
              <a:gd name="T60" fmla="*/ 75 w 157"/>
              <a:gd name="T61" fmla="*/ 217 h 523"/>
              <a:gd name="T62" fmla="*/ 82 w 157"/>
              <a:gd name="T63" fmla="*/ 272 h 523"/>
              <a:gd name="T64" fmla="*/ 82 w 157"/>
              <a:gd name="T65" fmla="*/ 306 h 523"/>
              <a:gd name="T66" fmla="*/ 89 w 157"/>
              <a:gd name="T67" fmla="*/ 245 h 523"/>
              <a:gd name="T68" fmla="*/ 89 w 157"/>
              <a:gd name="T69" fmla="*/ 340 h 523"/>
              <a:gd name="T70" fmla="*/ 89 w 157"/>
              <a:gd name="T71" fmla="*/ 231 h 523"/>
              <a:gd name="T72" fmla="*/ 96 w 157"/>
              <a:gd name="T73" fmla="*/ 150 h 523"/>
              <a:gd name="T74" fmla="*/ 96 w 157"/>
              <a:gd name="T75" fmla="*/ 231 h 523"/>
              <a:gd name="T76" fmla="*/ 96 w 157"/>
              <a:gd name="T77" fmla="*/ 217 h 523"/>
              <a:gd name="T78" fmla="*/ 102 w 157"/>
              <a:gd name="T79" fmla="*/ 190 h 523"/>
              <a:gd name="T80" fmla="*/ 102 w 157"/>
              <a:gd name="T81" fmla="*/ 211 h 523"/>
              <a:gd name="T82" fmla="*/ 109 w 157"/>
              <a:gd name="T83" fmla="*/ 224 h 523"/>
              <a:gd name="T84" fmla="*/ 109 w 157"/>
              <a:gd name="T85" fmla="*/ 258 h 523"/>
              <a:gd name="T86" fmla="*/ 109 w 157"/>
              <a:gd name="T87" fmla="*/ 217 h 523"/>
              <a:gd name="T88" fmla="*/ 116 w 157"/>
              <a:gd name="T89" fmla="*/ 360 h 523"/>
              <a:gd name="T90" fmla="*/ 116 w 157"/>
              <a:gd name="T91" fmla="*/ 27 h 523"/>
              <a:gd name="T92" fmla="*/ 123 w 157"/>
              <a:gd name="T93" fmla="*/ 183 h 523"/>
              <a:gd name="T94" fmla="*/ 123 w 157"/>
              <a:gd name="T95" fmla="*/ 258 h 523"/>
              <a:gd name="T96" fmla="*/ 123 w 157"/>
              <a:gd name="T97" fmla="*/ 211 h 523"/>
              <a:gd name="T98" fmla="*/ 130 w 157"/>
              <a:gd name="T99" fmla="*/ 150 h 523"/>
              <a:gd name="T100" fmla="*/ 130 w 157"/>
              <a:gd name="T101" fmla="*/ 170 h 523"/>
              <a:gd name="T102" fmla="*/ 136 w 157"/>
              <a:gd name="T103" fmla="*/ 272 h 523"/>
              <a:gd name="T104" fmla="*/ 136 w 157"/>
              <a:gd name="T105" fmla="*/ 285 h 523"/>
              <a:gd name="T106" fmla="*/ 136 w 157"/>
              <a:gd name="T107" fmla="*/ 224 h 523"/>
              <a:gd name="T108" fmla="*/ 143 w 157"/>
              <a:gd name="T109" fmla="*/ 170 h 523"/>
              <a:gd name="T110" fmla="*/ 143 w 157"/>
              <a:gd name="T111" fmla="*/ 231 h 523"/>
              <a:gd name="T112" fmla="*/ 150 w 157"/>
              <a:gd name="T113" fmla="*/ 251 h 523"/>
              <a:gd name="T114" fmla="*/ 150 w 157"/>
              <a:gd name="T115" fmla="*/ 177 h 523"/>
              <a:gd name="T116" fmla="*/ 150 w 157"/>
              <a:gd name="T117" fmla="*/ 251 h 523"/>
              <a:gd name="T118" fmla="*/ 157 w 157"/>
              <a:gd name="T119" fmla="*/ 224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7" h="523">
                <a:moveTo>
                  <a:pt x="0" y="204"/>
                </a:moveTo>
                <a:lnTo>
                  <a:pt x="0" y="258"/>
                </a:lnTo>
                <a:lnTo>
                  <a:pt x="0" y="319"/>
                </a:lnTo>
                <a:lnTo>
                  <a:pt x="0" y="373"/>
                </a:lnTo>
                <a:lnTo>
                  <a:pt x="0" y="407"/>
                </a:lnTo>
                <a:lnTo>
                  <a:pt x="0" y="387"/>
                </a:lnTo>
                <a:lnTo>
                  <a:pt x="0" y="346"/>
                </a:lnTo>
                <a:lnTo>
                  <a:pt x="0" y="312"/>
                </a:lnTo>
                <a:lnTo>
                  <a:pt x="0" y="299"/>
                </a:lnTo>
                <a:lnTo>
                  <a:pt x="0" y="312"/>
                </a:lnTo>
                <a:lnTo>
                  <a:pt x="0" y="319"/>
                </a:lnTo>
                <a:lnTo>
                  <a:pt x="0" y="312"/>
                </a:lnTo>
                <a:lnTo>
                  <a:pt x="0" y="292"/>
                </a:lnTo>
                <a:lnTo>
                  <a:pt x="0" y="272"/>
                </a:lnTo>
                <a:lnTo>
                  <a:pt x="0" y="258"/>
                </a:lnTo>
                <a:lnTo>
                  <a:pt x="0" y="231"/>
                </a:lnTo>
                <a:lnTo>
                  <a:pt x="0" y="197"/>
                </a:lnTo>
                <a:lnTo>
                  <a:pt x="0" y="170"/>
                </a:lnTo>
                <a:lnTo>
                  <a:pt x="0" y="156"/>
                </a:lnTo>
                <a:lnTo>
                  <a:pt x="0" y="177"/>
                </a:lnTo>
                <a:lnTo>
                  <a:pt x="0" y="217"/>
                </a:lnTo>
                <a:lnTo>
                  <a:pt x="0" y="265"/>
                </a:lnTo>
                <a:lnTo>
                  <a:pt x="0" y="292"/>
                </a:lnTo>
                <a:lnTo>
                  <a:pt x="0" y="299"/>
                </a:lnTo>
                <a:lnTo>
                  <a:pt x="0" y="306"/>
                </a:lnTo>
                <a:lnTo>
                  <a:pt x="0" y="299"/>
                </a:lnTo>
                <a:lnTo>
                  <a:pt x="0" y="285"/>
                </a:lnTo>
                <a:lnTo>
                  <a:pt x="7" y="258"/>
                </a:lnTo>
                <a:lnTo>
                  <a:pt x="7" y="224"/>
                </a:lnTo>
                <a:lnTo>
                  <a:pt x="7" y="183"/>
                </a:lnTo>
                <a:lnTo>
                  <a:pt x="7" y="150"/>
                </a:lnTo>
                <a:lnTo>
                  <a:pt x="7" y="116"/>
                </a:lnTo>
                <a:lnTo>
                  <a:pt x="7" y="95"/>
                </a:lnTo>
                <a:lnTo>
                  <a:pt x="7" y="89"/>
                </a:lnTo>
                <a:lnTo>
                  <a:pt x="7" y="95"/>
                </a:lnTo>
                <a:lnTo>
                  <a:pt x="7" y="102"/>
                </a:lnTo>
                <a:lnTo>
                  <a:pt x="7" y="109"/>
                </a:lnTo>
                <a:lnTo>
                  <a:pt x="7" y="122"/>
                </a:lnTo>
                <a:lnTo>
                  <a:pt x="7" y="143"/>
                </a:lnTo>
                <a:lnTo>
                  <a:pt x="7" y="190"/>
                </a:lnTo>
                <a:lnTo>
                  <a:pt x="7" y="251"/>
                </a:lnTo>
                <a:lnTo>
                  <a:pt x="7" y="333"/>
                </a:lnTo>
                <a:lnTo>
                  <a:pt x="7" y="401"/>
                </a:lnTo>
                <a:lnTo>
                  <a:pt x="7" y="455"/>
                </a:lnTo>
                <a:lnTo>
                  <a:pt x="7" y="489"/>
                </a:lnTo>
                <a:lnTo>
                  <a:pt x="7" y="509"/>
                </a:lnTo>
                <a:lnTo>
                  <a:pt x="7" y="523"/>
                </a:lnTo>
                <a:lnTo>
                  <a:pt x="7" y="509"/>
                </a:lnTo>
                <a:lnTo>
                  <a:pt x="7" y="455"/>
                </a:lnTo>
                <a:lnTo>
                  <a:pt x="7" y="353"/>
                </a:lnTo>
                <a:lnTo>
                  <a:pt x="7" y="224"/>
                </a:lnTo>
                <a:lnTo>
                  <a:pt x="7" y="116"/>
                </a:lnTo>
                <a:lnTo>
                  <a:pt x="7" y="61"/>
                </a:lnTo>
                <a:lnTo>
                  <a:pt x="7" y="75"/>
                </a:lnTo>
                <a:lnTo>
                  <a:pt x="7" y="122"/>
                </a:lnTo>
                <a:lnTo>
                  <a:pt x="7" y="183"/>
                </a:lnTo>
                <a:lnTo>
                  <a:pt x="7" y="231"/>
                </a:lnTo>
                <a:lnTo>
                  <a:pt x="7" y="258"/>
                </a:lnTo>
                <a:lnTo>
                  <a:pt x="7" y="278"/>
                </a:lnTo>
                <a:lnTo>
                  <a:pt x="7" y="299"/>
                </a:lnTo>
                <a:lnTo>
                  <a:pt x="7" y="326"/>
                </a:lnTo>
                <a:lnTo>
                  <a:pt x="7" y="346"/>
                </a:lnTo>
                <a:lnTo>
                  <a:pt x="7" y="353"/>
                </a:lnTo>
                <a:lnTo>
                  <a:pt x="7" y="333"/>
                </a:lnTo>
                <a:lnTo>
                  <a:pt x="7" y="285"/>
                </a:lnTo>
                <a:lnTo>
                  <a:pt x="7" y="224"/>
                </a:lnTo>
                <a:lnTo>
                  <a:pt x="7" y="163"/>
                </a:lnTo>
                <a:lnTo>
                  <a:pt x="7" y="109"/>
                </a:lnTo>
                <a:lnTo>
                  <a:pt x="7" y="68"/>
                </a:lnTo>
                <a:lnTo>
                  <a:pt x="7" y="41"/>
                </a:lnTo>
                <a:lnTo>
                  <a:pt x="7" y="34"/>
                </a:lnTo>
                <a:lnTo>
                  <a:pt x="7" y="48"/>
                </a:lnTo>
                <a:lnTo>
                  <a:pt x="7" y="102"/>
                </a:lnTo>
                <a:lnTo>
                  <a:pt x="7" y="177"/>
                </a:lnTo>
                <a:lnTo>
                  <a:pt x="7" y="265"/>
                </a:lnTo>
                <a:lnTo>
                  <a:pt x="7" y="353"/>
                </a:lnTo>
                <a:lnTo>
                  <a:pt x="7" y="414"/>
                </a:lnTo>
                <a:lnTo>
                  <a:pt x="7" y="434"/>
                </a:lnTo>
                <a:lnTo>
                  <a:pt x="14" y="414"/>
                </a:lnTo>
                <a:lnTo>
                  <a:pt x="14" y="373"/>
                </a:lnTo>
                <a:lnTo>
                  <a:pt x="14" y="340"/>
                </a:lnTo>
                <a:lnTo>
                  <a:pt x="14" y="333"/>
                </a:lnTo>
                <a:lnTo>
                  <a:pt x="14" y="360"/>
                </a:lnTo>
                <a:lnTo>
                  <a:pt x="14" y="387"/>
                </a:lnTo>
                <a:lnTo>
                  <a:pt x="14" y="394"/>
                </a:lnTo>
                <a:lnTo>
                  <a:pt x="14" y="360"/>
                </a:lnTo>
                <a:lnTo>
                  <a:pt x="14" y="285"/>
                </a:lnTo>
                <a:lnTo>
                  <a:pt x="14" y="177"/>
                </a:lnTo>
                <a:lnTo>
                  <a:pt x="14" y="75"/>
                </a:lnTo>
                <a:lnTo>
                  <a:pt x="14" y="14"/>
                </a:lnTo>
                <a:lnTo>
                  <a:pt x="14" y="68"/>
                </a:lnTo>
                <a:lnTo>
                  <a:pt x="14" y="136"/>
                </a:lnTo>
                <a:lnTo>
                  <a:pt x="14" y="183"/>
                </a:lnTo>
                <a:lnTo>
                  <a:pt x="14" y="217"/>
                </a:lnTo>
                <a:lnTo>
                  <a:pt x="14" y="251"/>
                </a:lnTo>
                <a:lnTo>
                  <a:pt x="14" y="299"/>
                </a:lnTo>
                <a:lnTo>
                  <a:pt x="14" y="360"/>
                </a:lnTo>
                <a:lnTo>
                  <a:pt x="14" y="414"/>
                </a:lnTo>
                <a:lnTo>
                  <a:pt x="14" y="448"/>
                </a:lnTo>
                <a:lnTo>
                  <a:pt x="14" y="455"/>
                </a:lnTo>
                <a:lnTo>
                  <a:pt x="14" y="428"/>
                </a:lnTo>
                <a:lnTo>
                  <a:pt x="14" y="380"/>
                </a:lnTo>
                <a:lnTo>
                  <a:pt x="14" y="319"/>
                </a:lnTo>
                <a:lnTo>
                  <a:pt x="14" y="272"/>
                </a:lnTo>
                <a:lnTo>
                  <a:pt x="14" y="224"/>
                </a:lnTo>
                <a:lnTo>
                  <a:pt x="14" y="190"/>
                </a:lnTo>
                <a:lnTo>
                  <a:pt x="14" y="150"/>
                </a:lnTo>
                <a:lnTo>
                  <a:pt x="14" y="122"/>
                </a:lnTo>
                <a:lnTo>
                  <a:pt x="14" y="136"/>
                </a:lnTo>
                <a:lnTo>
                  <a:pt x="14" y="163"/>
                </a:lnTo>
                <a:lnTo>
                  <a:pt x="14" y="190"/>
                </a:lnTo>
                <a:lnTo>
                  <a:pt x="14" y="217"/>
                </a:lnTo>
                <a:lnTo>
                  <a:pt x="14" y="238"/>
                </a:lnTo>
                <a:lnTo>
                  <a:pt x="14" y="258"/>
                </a:lnTo>
                <a:lnTo>
                  <a:pt x="14" y="285"/>
                </a:lnTo>
                <a:lnTo>
                  <a:pt x="14" y="319"/>
                </a:lnTo>
                <a:lnTo>
                  <a:pt x="14" y="360"/>
                </a:lnTo>
                <a:lnTo>
                  <a:pt x="14" y="387"/>
                </a:lnTo>
                <a:lnTo>
                  <a:pt x="14" y="373"/>
                </a:lnTo>
                <a:lnTo>
                  <a:pt x="14" y="326"/>
                </a:lnTo>
                <a:lnTo>
                  <a:pt x="14" y="251"/>
                </a:lnTo>
                <a:lnTo>
                  <a:pt x="14" y="183"/>
                </a:lnTo>
                <a:lnTo>
                  <a:pt x="14" y="156"/>
                </a:lnTo>
                <a:lnTo>
                  <a:pt x="14" y="183"/>
                </a:lnTo>
                <a:lnTo>
                  <a:pt x="14" y="204"/>
                </a:lnTo>
                <a:lnTo>
                  <a:pt x="21" y="211"/>
                </a:lnTo>
                <a:lnTo>
                  <a:pt x="21" y="204"/>
                </a:lnTo>
                <a:lnTo>
                  <a:pt x="21" y="211"/>
                </a:lnTo>
                <a:lnTo>
                  <a:pt x="21" y="217"/>
                </a:lnTo>
                <a:lnTo>
                  <a:pt x="21" y="224"/>
                </a:lnTo>
                <a:lnTo>
                  <a:pt x="21" y="231"/>
                </a:lnTo>
                <a:lnTo>
                  <a:pt x="21" y="251"/>
                </a:lnTo>
                <a:lnTo>
                  <a:pt x="21" y="278"/>
                </a:lnTo>
                <a:lnTo>
                  <a:pt x="21" y="299"/>
                </a:lnTo>
                <a:lnTo>
                  <a:pt x="21" y="326"/>
                </a:lnTo>
                <a:lnTo>
                  <a:pt x="21" y="340"/>
                </a:lnTo>
                <a:lnTo>
                  <a:pt x="21" y="353"/>
                </a:lnTo>
                <a:lnTo>
                  <a:pt x="21" y="360"/>
                </a:lnTo>
                <a:lnTo>
                  <a:pt x="21" y="367"/>
                </a:lnTo>
                <a:lnTo>
                  <a:pt x="21" y="360"/>
                </a:lnTo>
                <a:lnTo>
                  <a:pt x="21" y="340"/>
                </a:lnTo>
                <a:lnTo>
                  <a:pt x="21" y="306"/>
                </a:lnTo>
                <a:lnTo>
                  <a:pt x="21" y="265"/>
                </a:lnTo>
                <a:lnTo>
                  <a:pt x="21" y="217"/>
                </a:lnTo>
                <a:lnTo>
                  <a:pt x="21" y="170"/>
                </a:lnTo>
                <a:lnTo>
                  <a:pt x="21" y="122"/>
                </a:lnTo>
                <a:lnTo>
                  <a:pt x="21" y="102"/>
                </a:lnTo>
                <a:lnTo>
                  <a:pt x="21" y="122"/>
                </a:lnTo>
                <a:lnTo>
                  <a:pt x="21" y="170"/>
                </a:lnTo>
                <a:lnTo>
                  <a:pt x="21" y="211"/>
                </a:lnTo>
                <a:lnTo>
                  <a:pt x="21" y="231"/>
                </a:lnTo>
                <a:lnTo>
                  <a:pt x="21" y="224"/>
                </a:lnTo>
                <a:lnTo>
                  <a:pt x="21" y="204"/>
                </a:lnTo>
                <a:lnTo>
                  <a:pt x="21" y="197"/>
                </a:lnTo>
                <a:lnTo>
                  <a:pt x="21" y="217"/>
                </a:lnTo>
                <a:lnTo>
                  <a:pt x="21" y="258"/>
                </a:lnTo>
                <a:lnTo>
                  <a:pt x="21" y="299"/>
                </a:lnTo>
                <a:lnTo>
                  <a:pt x="21" y="326"/>
                </a:lnTo>
                <a:lnTo>
                  <a:pt x="21" y="333"/>
                </a:lnTo>
                <a:lnTo>
                  <a:pt x="21" y="326"/>
                </a:lnTo>
                <a:lnTo>
                  <a:pt x="21" y="333"/>
                </a:lnTo>
                <a:lnTo>
                  <a:pt x="21" y="340"/>
                </a:lnTo>
                <a:lnTo>
                  <a:pt x="21" y="346"/>
                </a:lnTo>
                <a:lnTo>
                  <a:pt x="21" y="340"/>
                </a:lnTo>
                <a:lnTo>
                  <a:pt x="21" y="312"/>
                </a:lnTo>
                <a:lnTo>
                  <a:pt x="21" y="278"/>
                </a:lnTo>
                <a:lnTo>
                  <a:pt x="21" y="238"/>
                </a:lnTo>
                <a:lnTo>
                  <a:pt x="21" y="197"/>
                </a:lnTo>
                <a:lnTo>
                  <a:pt x="21" y="156"/>
                </a:lnTo>
                <a:lnTo>
                  <a:pt x="21" y="129"/>
                </a:lnTo>
                <a:lnTo>
                  <a:pt x="21" y="102"/>
                </a:lnTo>
                <a:lnTo>
                  <a:pt x="21" y="82"/>
                </a:lnTo>
                <a:lnTo>
                  <a:pt x="28" y="89"/>
                </a:lnTo>
                <a:lnTo>
                  <a:pt x="28" y="122"/>
                </a:lnTo>
                <a:lnTo>
                  <a:pt x="28" y="190"/>
                </a:lnTo>
                <a:lnTo>
                  <a:pt x="28" y="272"/>
                </a:lnTo>
                <a:lnTo>
                  <a:pt x="28" y="340"/>
                </a:lnTo>
                <a:lnTo>
                  <a:pt x="28" y="380"/>
                </a:lnTo>
                <a:lnTo>
                  <a:pt x="28" y="401"/>
                </a:lnTo>
                <a:lnTo>
                  <a:pt x="28" y="367"/>
                </a:lnTo>
                <a:lnTo>
                  <a:pt x="28" y="299"/>
                </a:lnTo>
                <a:lnTo>
                  <a:pt x="28" y="204"/>
                </a:lnTo>
                <a:lnTo>
                  <a:pt x="28" y="143"/>
                </a:lnTo>
                <a:lnTo>
                  <a:pt x="28" y="136"/>
                </a:lnTo>
                <a:lnTo>
                  <a:pt x="28" y="183"/>
                </a:lnTo>
                <a:lnTo>
                  <a:pt x="28" y="238"/>
                </a:lnTo>
                <a:lnTo>
                  <a:pt x="28" y="258"/>
                </a:lnTo>
                <a:lnTo>
                  <a:pt x="28" y="238"/>
                </a:lnTo>
                <a:lnTo>
                  <a:pt x="28" y="217"/>
                </a:lnTo>
                <a:lnTo>
                  <a:pt x="28" y="211"/>
                </a:lnTo>
                <a:lnTo>
                  <a:pt x="28" y="224"/>
                </a:lnTo>
                <a:lnTo>
                  <a:pt x="28" y="238"/>
                </a:lnTo>
                <a:lnTo>
                  <a:pt x="28" y="224"/>
                </a:lnTo>
                <a:lnTo>
                  <a:pt x="28" y="204"/>
                </a:lnTo>
                <a:lnTo>
                  <a:pt x="28" y="211"/>
                </a:lnTo>
                <a:lnTo>
                  <a:pt x="28" y="231"/>
                </a:lnTo>
                <a:lnTo>
                  <a:pt x="28" y="258"/>
                </a:lnTo>
                <a:lnTo>
                  <a:pt x="28" y="272"/>
                </a:lnTo>
                <a:lnTo>
                  <a:pt x="28" y="265"/>
                </a:lnTo>
                <a:lnTo>
                  <a:pt x="28" y="245"/>
                </a:lnTo>
                <a:lnTo>
                  <a:pt x="28" y="231"/>
                </a:lnTo>
                <a:lnTo>
                  <a:pt x="28" y="224"/>
                </a:lnTo>
                <a:lnTo>
                  <a:pt x="28" y="231"/>
                </a:lnTo>
                <a:lnTo>
                  <a:pt x="28" y="251"/>
                </a:lnTo>
                <a:lnTo>
                  <a:pt x="28" y="258"/>
                </a:lnTo>
                <a:lnTo>
                  <a:pt x="28" y="245"/>
                </a:lnTo>
                <a:lnTo>
                  <a:pt x="28" y="217"/>
                </a:lnTo>
                <a:lnTo>
                  <a:pt x="28" y="190"/>
                </a:lnTo>
                <a:lnTo>
                  <a:pt x="28" y="211"/>
                </a:lnTo>
                <a:lnTo>
                  <a:pt x="28" y="238"/>
                </a:lnTo>
                <a:lnTo>
                  <a:pt x="28" y="265"/>
                </a:lnTo>
                <a:lnTo>
                  <a:pt x="28" y="285"/>
                </a:lnTo>
                <a:lnTo>
                  <a:pt x="28" y="299"/>
                </a:lnTo>
                <a:lnTo>
                  <a:pt x="28" y="312"/>
                </a:lnTo>
                <a:lnTo>
                  <a:pt x="28" y="326"/>
                </a:lnTo>
                <a:lnTo>
                  <a:pt x="28" y="333"/>
                </a:lnTo>
                <a:lnTo>
                  <a:pt x="28" y="326"/>
                </a:lnTo>
                <a:lnTo>
                  <a:pt x="34" y="299"/>
                </a:lnTo>
                <a:lnTo>
                  <a:pt x="34" y="272"/>
                </a:lnTo>
                <a:lnTo>
                  <a:pt x="34" y="251"/>
                </a:lnTo>
                <a:lnTo>
                  <a:pt x="34" y="238"/>
                </a:lnTo>
                <a:lnTo>
                  <a:pt x="34" y="231"/>
                </a:lnTo>
                <a:lnTo>
                  <a:pt x="34" y="224"/>
                </a:lnTo>
                <a:lnTo>
                  <a:pt x="34" y="217"/>
                </a:lnTo>
                <a:lnTo>
                  <a:pt x="34" y="231"/>
                </a:lnTo>
                <a:lnTo>
                  <a:pt x="34" y="245"/>
                </a:lnTo>
                <a:lnTo>
                  <a:pt x="34" y="258"/>
                </a:lnTo>
                <a:lnTo>
                  <a:pt x="34" y="265"/>
                </a:lnTo>
                <a:lnTo>
                  <a:pt x="34" y="272"/>
                </a:lnTo>
                <a:lnTo>
                  <a:pt x="34" y="278"/>
                </a:lnTo>
                <a:lnTo>
                  <a:pt x="34" y="285"/>
                </a:lnTo>
                <a:lnTo>
                  <a:pt x="34" y="292"/>
                </a:lnTo>
                <a:lnTo>
                  <a:pt x="34" y="285"/>
                </a:lnTo>
                <a:lnTo>
                  <a:pt x="34" y="265"/>
                </a:lnTo>
                <a:lnTo>
                  <a:pt x="34" y="245"/>
                </a:lnTo>
                <a:lnTo>
                  <a:pt x="34" y="231"/>
                </a:lnTo>
                <a:lnTo>
                  <a:pt x="34" y="217"/>
                </a:lnTo>
                <a:lnTo>
                  <a:pt x="34" y="211"/>
                </a:lnTo>
                <a:lnTo>
                  <a:pt x="34" y="204"/>
                </a:lnTo>
                <a:lnTo>
                  <a:pt x="34" y="197"/>
                </a:lnTo>
                <a:lnTo>
                  <a:pt x="34" y="204"/>
                </a:lnTo>
                <a:lnTo>
                  <a:pt x="34" y="224"/>
                </a:lnTo>
                <a:lnTo>
                  <a:pt x="34" y="245"/>
                </a:lnTo>
                <a:lnTo>
                  <a:pt x="34" y="258"/>
                </a:lnTo>
                <a:lnTo>
                  <a:pt x="34" y="265"/>
                </a:lnTo>
                <a:lnTo>
                  <a:pt x="34" y="251"/>
                </a:lnTo>
                <a:lnTo>
                  <a:pt x="34" y="224"/>
                </a:lnTo>
                <a:lnTo>
                  <a:pt x="34" y="190"/>
                </a:lnTo>
                <a:lnTo>
                  <a:pt x="34" y="170"/>
                </a:lnTo>
                <a:lnTo>
                  <a:pt x="34" y="197"/>
                </a:lnTo>
                <a:lnTo>
                  <a:pt x="34" y="231"/>
                </a:lnTo>
                <a:lnTo>
                  <a:pt x="34" y="258"/>
                </a:lnTo>
                <a:lnTo>
                  <a:pt x="34" y="278"/>
                </a:lnTo>
                <a:lnTo>
                  <a:pt x="34" y="299"/>
                </a:lnTo>
                <a:lnTo>
                  <a:pt x="34" y="333"/>
                </a:lnTo>
                <a:lnTo>
                  <a:pt x="34" y="360"/>
                </a:lnTo>
                <a:lnTo>
                  <a:pt x="34" y="380"/>
                </a:lnTo>
                <a:lnTo>
                  <a:pt x="34" y="401"/>
                </a:lnTo>
                <a:lnTo>
                  <a:pt x="34" y="414"/>
                </a:lnTo>
                <a:lnTo>
                  <a:pt x="34" y="421"/>
                </a:lnTo>
                <a:lnTo>
                  <a:pt x="34" y="407"/>
                </a:lnTo>
                <a:lnTo>
                  <a:pt x="41" y="367"/>
                </a:lnTo>
                <a:lnTo>
                  <a:pt x="41" y="299"/>
                </a:lnTo>
                <a:lnTo>
                  <a:pt x="41" y="231"/>
                </a:lnTo>
                <a:lnTo>
                  <a:pt x="41" y="183"/>
                </a:lnTo>
                <a:lnTo>
                  <a:pt x="41" y="150"/>
                </a:lnTo>
                <a:lnTo>
                  <a:pt x="41" y="129"/>
                </a:lnTo>
                <a:lnTo>
                  <a:pt x="41" y="116"/>
                </a:lnTo>
                <a:lnTo>
                  <a:pt x="41" y="136"/>
                </a:lnTo>
                <a:lnTo>
                  <a:pt x="41" y="177"/>
                </a:lnTo>
                <a:lnTo>
                  <a:pt x="41" y="224"/>
                </a:lnTo>
                <a:lnTo>
                  <a:pt x="41" y="251"/>
                </a:lnTo>
                <a:lnTo>
                  <a:pt x="41" y="231"/>
                </a:lnTo>
                <a:lnTo>
                  <a:pt x="41" y="197"/>
                </a:lnTo>
                <a:lnTo>
                  <a:pt x="41" y="163"/>
                </a:lnTo>
                <a:lnTo>
                  <a:pt x="41" y="156"/>
                </a:lnTo>
                <a:lnTo>
                  <a:pt x="41" y="177"/>
                </a:lnTo>
                <a:lnTo>
                  <a:pt x="41" y="224"/>
                </a:lnTo>
                <a:lnTo>
                  <a:pt x="41" y="265"/>
                </a:lnTo>
                <a:lnTo>
                  <a:pt x="41" y="292"/>
                </a:lnTo>
                <a:lnTo>
                  <a:pt x="41" y="319"/>
                </a:lnTo>
                <a:lnTo>
                  <a:pt x="41" y="340"/>
                </a:lnTo>
                <a:lnTo>
                  <a:pt x="41" y="360"/>
                </a:lnTo>
                <a:lnTo>
                  <a:pt x="41" y="373"/>
                </a:lnTo>
                <a:lnTo>
                  <a:pt x="41" y="380"/>
                </a:lnTo>
                <a:lnTo>
                  <a:pt x="41" y="367"/>
                </a:lnTo>
                <a:lnTo>
                  <a:pt x="41" y="346"/>
                </a:lnTo>
                <a:lnTo>
                  <a:pt x="41" y="319"/>
                </a:lnTo>
                <a:lnTo>
                  <a:pt x="41" y="292"/>
                </a:lnTo>
                <a:lnTo>
                  <a:pt x="41" y="258"/>
                </a:lnTo>
                <a:lnTo>
                  <a:pt x="41" y="224"/>
                </a:lnTo>
                <a:lnTo>
                  <a:pt x="41" y="190"/>
                </a:lnTo>
                <a:lnTo>
                  <a:pt x="41" y="177"/>
                </a:lnTo>
                <a:lnTo>
                  <a:pt x="41" y="183"/>
                </a:lnTo>
                <a:lnTo>
                  <a:pt x="41" y="197"/>
                </a:lnTo>
                <a:lnTo>
                  <a:pt x="41" y="204"/>
                </a:lnTo>
                <a:lnTo>
                  <a:pt x="41" y="190"/>
                </a:lnTo>
                <a:lnTo>
                  <a:pt x="41" y="170"/>
                </a:lnTo>
                <a:lnTo>
                  <a:pt x="41" y="156"/>
                </a:lnTo>
                <a:lnTo>
                  <a:pt x="41" y="163"/>
                </a:lnTo>
                <a:lnTo>
                  <a:pt x="41" y="190"/>
                </a:lnTo>
                <a:lnTo>
                  <a:pt x="41" y="224"/>
                </a:lnTo>
                <a:lnTo>
                  <a:pt x="41" y="258"/>
                </a:lnTo>
                <a:lnTo>
                  <a:pt x="41" y="285"/>
                </a:lnTo>
                <a:lnTo>
                  <a:pt x="41" y="312"/>
                </a:lnTo>
                <a:lnTo>
                  <a:pt x="41" y="319"/>
                </a:lnTo>
                <a:lnTo>
                  <a:pt x="41" y="306"/>
                </a:lnTo>
                <a:lnTo>
                  <a:pt x="41" y="292"/>
                </a:lnTo>
                <a:lnTo>
                  <a:pt x="41" y="265"/>
                </a:lnTo>
                <a:lnTo>
                  <a:pt x="41" y="238"/>
                </a:lnTo>
                <a:lnTo>
                  <a:pt x="48" y="217"/>
                </a:lnTo>
                <a:lnTo>
                  <a:pt x="48" y="211"/>
                </a:lnTo>
                <a:lnTo>
                  <a:pt x="48" y="224"/>
                </a:lnTo>
                <a:lnTo>
                  <a:pt x="48" y="238"/>
                </a:lnTo>
                <a:lnTo>
                  <a:pt x="48" y="251"/>
                </a:lnTo>
                <a:lnTo>
                  <a:pt x="48" y="245"/>
                </a:lnTo>
                <a:lnTo>
                  <a:pt x="48" y="238"/>
                </a:lnTo>
                <a:lnTo>
                  <a:pt x="48" y="231"/>
                </a:lnTo>
                <a:lnTo>
                  <a:pt x="48" y="238"/>
                </a:lnTo>
                <a:lnTo>
                  <a:pt x="48" y="245"/>
                </a:lnTo>
                <a:lnTo>
                  <a:pt x="48" y="251"/>
                </a:lnTo>
                <a:lnTo>
                  <a:pt x="48" y="258"/>
                </a:lnTo>
                <a:lnTo>
                  <a:pt x="48" y="265"/>
                </a:lnTo>
                <a:lnTo>
                  <a:pt x="48" y="278"/>
                </a:lnTo>
                <a:lnTo>
                  <a:pt x="48" y="292"/>
                </a:lnTo>
                <a:lnTo>
                  <a:pt x="48" y="285"/>
                </a:lnTo>
                <a:lnTo>
                  <a:pt x="48" y="299"/>
                </a:lnTo>
                <a:lnTo>
                  <a:pt x="48" y="312"/>
                </a:lnTo>
                <a:lnTo>
                  <a:pt x="48" y="326"/>
                </a:lnTo>
                <a:lnTo>
                  <a:pt x="48" y="340"/>
                </a:lnTo>
                <a:lnTo>
                  <a:pt x="48" y="333"/>
                </a:lnTo>
                <a:lnTo>
                  <a:pt x="48" y="319"/>
                </a:lnTo>
                <a:lnTo>
                  <a:pt x="48" y="306"/>
                </a:lnTo>
                <a:lnTo>
                  <a:pt x="48" y="299"/>
                </a:lnTo>
                <a:lnTo>
                  <a:pt x="48" y="292"/>
                </a:lnTo>
                <a:lnTo>
                  <a:pt x="48" y="278"/>
                </a:lnTo>
                <a:lnTo>
                  <a:pt x="48" y="245"/>
                </a:lnTo>
                <a:lnTo>
                  <a:pt x="48" y="217"/>
                </a:lnTo>
                <a:lnTo>
                  <a:pt x="48" y="197"/>
                </a:lnTo>
                <a:lnTo>
                  <a:pt x="48" y="183"/>
                </a:lnTo>
                <a:lnTo>
                  <a:pt x="48" y="177"/>
                </a:lnTo>
                <a:lnTo>
                  <a:pt x="48" y="170"/>
                </a:lnTo>
                <a:lnTo>
                  <a:pt x="48" y="177"/>
                </a:lnTo>
                <a:lnTo>
                  <a:pt x="48" y="190"/>
                </a:lnTo>
                <a:lnTo>
                  <a:pt x="48" y="204"/>
                </a:lnTo>
                <a:lnTo>
                  <a:pt x="48" y="224"/>
                </a:lnTo>
                <a:lnTo>
                  <a:pt x="48" y="231"/>
                </a:lnTo>
                <a:lnTo>
                  <a:pt x="48" y="224"/>
                </a:lnTo>
                <a:lnTo>
                  <a:pt x="48" y="217"/>
                </a:lnTo>
                <a:lnTo>
                  <a:pt x="48" y="224"/>
                </a:lnTo>
                <a:lnTo>
                  <a:pt x="48" y="231"/>
                </a:lnTo>
                <a:lnTo>
                  <a:pt x="48" y="224"/>
                </a:lnTo>
                <a:lnTo>
                  <a:pt x="55" y="211"/>
                </a:lnTo>
                <a:lnTo>
                  <a:pt x="55" y="197"/>
                </a:lnTo>
                <a:lnTo>
                  <a:pt x="55" y="190"/>
                </a:lnTo>
                <a:lnTo>
                  <a:pt x="55" y="204"/>
                </a:lnTo>
                <a:lnTo>
                  <a:pt x="55" y="231"/>
                </a:lnTo>
                <a:lnTo>
                  <a:pt x="55" y="258"/>
                </a:lnTo>
                <a:lnTo>
                  <a:pt x="55" y="285"/>
                </a:lnTo>
                <a:lnTo>
                  <a:pt x="55" y="306"/>
                </a:lnTo>
                <a:lnTo>
                  <a:pt x="55" y="326"/>
                </a:lnTo>
                <a:lnTo>
                  <a:pt x="55" y="346"/>
                </a:lnTo>
                <a:lnTo>
                  <a:pt x="55" y="360"/>
                </a:lnTo>
                <a:lnTo>
                  <a:pt x="55" y="367"/>
                </a:lnTo>
                <a:lnTo>
                  <a:pt x="55" y="360"/>
                </a:lnTo>
                <a:lnTo>
                  <a:pt x="55" y="340"/>
                </a:lnTo>
                <a:lnTo>
                  <a:pt x="55" y="312"/>
                </a:lnTo>
                <a:lnTo>
                  <a:pt x="55" y="258"/>
                </a:lnTo>
                <a:lnTo>
                  <a:pt x="55" y="204"/>
                </a:lnTo>
                <a:lnTo>
                  <a:pt x="55" y="143"/>
                </a:lnTo>
                <a:lnTo>
                  <a:pt x="55" y="102"/>
                </a:lnTo>
                <a:lnTo>
                  <a:pt x="55" y="95"/>
                </a:lnTo>
                <a:lnTo>
                  <a:pt x="55" y="109"/>
                </a:lnTo>
                <a:lnTo>
                  <a:pt x="55" y="156"/>
                </a:lnTo>
                <a:lnTo>
                  <a:pt x="55" y="211"/>
                </a:lnTo>
                <a:lnTo>
                  <a:pt x="55" y="272"/>
                </a:lnTo>
                <a:lnTo>
                  <a:pt x="55" y="333"/>
                </a:lnTo>
                <a:lnTo>
                  <a:pt x="55" y="401"/>
                </a:lnTo>
                <a:lnTo>
                  <a:pt x="55" y="462"/>
                </a:lnTo>
                <a:lnTo>
                  <a:pt x="55" y="496"/>
                </a:lnTo>
                <a:lnTo>
                  <a:pt x="55" y="489"/>
                </a:lnTo>
                <a:lnTo>
                  <a:pt x="55" y="448"/>
                </a:lnTo>
                <a:lnTo>
                  <a:pt x="55" y="387"/>
                </a:lnTo>
                <a:lnTo>
                  <a:pt x="55" y="306"/>
                </a:lnTo>
                <a:lnTo>
                  <a:pt x="55" y="231"/>
                </a:lnTo>
                <a:lnTo>
                  <a:pt x="55" y="156"/>
                </a:lnTo>
                <a:lnTo>
                  <a:pt x="55" y="95"/>
                </a:lnTo>
                <a:lnTo>
                  <a:pt x="55" y="61"/>
                </a:lnTo>
                <a:lnTo>
                  <a:pt x="55" y="55"/>
                </a:lnTo>
                <a:lnTo>
                  <a:pt x="55" y="68"/>
                </a:lnTo>
                <a:lnTo>
                  <a:pt x="55" y="89"/>
                </a:lnTo>
                <a:lnTo>
                  <a:pt x="55" y="116"/>
                </a:lnTo>
                <a:lnTo>
                  <a:pt x="55" y="143"/>
                </a:lnTo>
                <a:lnTo>
                  <a:pt x="55" y="177"/>
                </a:lnTo>
                <a:lnTo>
                  <a:pt x="55" y="217"/>
                </a:lnTo>
                <a:lnTo>
                  <a:pt x="55" y="251"/>
                </a:lnTo>
                <a:lnTo>
                  <a:pt x="55" y="278"/>
                </a:lnTo>
                <a:lnTo>
                  <a:pt x="55" y="292"/>
                </a:lnTo>
                <a:lnTo>
                  <a:pt x="55" y="312"/>
                </a:lnTo>
                <a:lnTo>
                  <a:pt x="55" y="319"/>
                </a:lnTo>
                <a:lnTo>
                  <a:pt x="55" y="312"/>
                </a:lnTo>
                <a:lnTo>
                  <a:pt x="55" y="306"/>
                </a:lnTo>
                <a:lnTo>
                  <a:pt x="62" y="312"/>
                </a:lnTo>
                <a:lnTo>
                  <a:pt x="62" y="319"/>
                </a:lnTo>
                <a:lnTo>
                  <a:pt x="62" y="299"/>
                </a:lnTo>
                <a:lnTo>
                  <a:pt x="62" y="272"/>
                </a:lnTo>
                <a:lnTo>
                  <a:pt x="62" y="258"/>
                </a:lnTo>
                <a:lnTo>
                  <a:pt x="62" y="251"/>
                </a:lnTo>
                <a:lnTo>
                  <a:pt x="62" y="258"/>
                </a:lnTo>
                <a:lnTo>
                  <a:pt x="62" y="265"/>
                </a:lnTo>
                <a:lnTo>
                  <a:pt x="62" y="278"/>
                </a:lnTo>
                <a:lnTo>
                  <a:pt x="62" y="292"/>
                </a:lnTo>
                <a:lnTo>
                  <a:pt x="62" y="299"/>
                </a:lnTo>
                <a:lnTo>
                  <a:pt x="62" y="292"/>
                </a:lnTo>
                <a:lnTo>
                  <a:pt x="62" y="285"/>
                </a:lnTo>
                <a:lnTo>
                  <a:pt x="62" y="278"/>
                </a:lnTo>
                <a:lnTo>
                  <a:pt x="62" y="265"/>
                </a:lnTo>
                <a:lnTo>
                  <a:pt x="62" y="231"/>
                </a:lnTo>
                <a:lnTo>
                  <a:pt x="62" y="197"/>
                </a:lnTo>
                <a:lnTo>
                  <a:pt x="62" y="156"/>
                </a:lnTo>
                <a:lnTo>
                  <a:pt x="62" y="129"/>
                </a:lnTo>
                <a:lnTo>
                  <a:pt x="62" y="122"/>
                </a:lnTo>
                <a:lnTo>
                  <a:pt x="62" y="136"/>
                </a:lnTo>
                <a:lnTo>
                  <a:pt x="62" y="156"/>
                </a:lnTo>
                <a:lnTo>
                  <a:pt x="62" y="177"/>
                </a:lnTo>
                <a:lnTo>
                  <a:pt x="62" y="190"/>
                </a:lnTo>
                <a:lnTo>
                  <a:pt x="62" y="204"/>
                </a:lnTo>
                <a:lnTo>
                  <a:pt x="62" y="217"/>
                </a:lnTo>
                <a:lnTo>
                  <a:pt x="62" y="245"/>
                </a:lnTo>
                <a:lnTo>
                  <a:pt x="62" y="272"/>
                </a:lnTo>
                <a:lnTo>
                  <a:pt x="62" y="292"/>
                </a:lnTo>
                <a:lnTo>
                  <a:pt x="62" y="306"/>
                </a:lnTo>
                <a:lnTo>
                  <a:pt x="62" y="319"/>
                </a:lnTo>
                <a:lnTo>
                  <a:pt x="62" y="333"/>
                </a:lnTo>
                <a:lnTo>
                  <a:pt x="62" y="346"/>
                </a:lnTo>
                <a:lnTo>
                  <a:pt x="62" y="353"/>
                </a:lnTo>
                <a:lnTo>
                  <a:pt x="62" y="346"/>
                </a:lnTo>
                <a:lnTo>
                  <a:pt x="62" y="326"/>
                </a:lnTo>
                <a:lnTo>
                  <a:pt x="62" y="299"/>
                </a:lnTo>
                <a:lnTo>
                  <a:pt x="62" y="272"/>
                </a:lnTo>
                <a:lnTo>
                  <a:pt x="62" y="258"/>
                </a:lnTo>
                <a:lnTo>
                  <a:pt x="62" y="251"/>
                </a:lnTo>
                <a:lnTo>
                  <a:pt x="62" y="231"/>
                </a:lnTo>
                <a:lnTo>
                  <a:pt x="62" y="197"/>
                </a:lnTo>
                <a:lnTo>
                  <a:pt x="62" y="156"/>
                </a:lnTo>
                <a:lnTo>
                  <a:pt x="62" y="150"/>
                </a:lnTo>
                <a:lnTo>
                  <a:pt x="62" y="170"/>
                </a:lnTo>
                <a:lnTo>
                  <a:pt x="62" y="217"/>
                </a:lnTo>
                <a:lnTo>
                  <a:pt x="62" y="251"/>
                </a:lnTo>
                <a:lnTo>
                  <a:pt x="68" y="265"/>
                </a:lnTo>
                <a:lnTo>
                  <a:pt x="68" y="251"/>
                </a:lnTo>
                <a:lnTo>
                  <a:pt x="68" y="245"/>
                </a:lnTo>
                <a:lnTo>
                  <a:pt x="68" y="251"/>
                </a:lnTo>
                <a:lnTo>
                  <a:pt x="68" y="265"/>
                </a:lnTo>
                <a:lnTo>
                  <a:pt x="68" y="258"/>
                </a:lnTo>
                <a:lnTo>
                  <a:pt x="68" y="251"/>
                </a:lnTo>
                <a:lnTo>
                  <a:pt x="68" y="245"/>
                </a:lnTo>
                <a:lnTo>
                  <a:pt x="68" y="224"/>
                </a:lnTo>
                <a:lnTo>
                  <a:pt x="68" y="217"/>
                </a:lnTo>
                <a:lnTo>
                  <a:pt x="68" y="224"/>
                </a:lnTo>
                <a:lnTo>
                  <a:pt x="68" y="258"/>
                </a:lnTo>
                <a:lnTo>
                  <a:pt x="68" y="306"/>
                </a:lnTo>
                <a:lnTo>
                  <a:pt x="68" y="360"/>
                </a:lnTo>
                <a:lnTo>
                  <a:pt x="68" y="394"/>
                </a:lnTo>
                <a:lnTo>
                  <a:pt x="68" y="401"/>
                </a:lnTo>
                <a:lnTo>
                  <a:pt x="68" y="380"/>
                </a:lnTo>
                <a:lnTo>
                  <a:pt x="68" y="346"/>
                </a:lnTo>
                <a:lnTo>
                  <a:pt x="68" y="312"/>
                </a:lnTo>
                <a:lnTo>
                  <a:pt x="68" y="278"/>
                </a:lnTo>
                <a:lnTo>
                  <a:pt x="68" y="245"/>
                </a:lnTo>
                <a:lnTo>
                  <a:pt x="68" y="211"/>
                </a:lnTo>
                <a:lnTo>
                  <a:pt x="68" y="190"/>
                </a:lnTo>
                <a:lnTo>
                  <a:pt x="68" y="170"/>
                </a:lnTo>
                <a:lnTo>
                  <a:pt x="68" y="156"/>
                </a:lnTo>
                <a:lnTo>
                  <a:pt x="68" y="150"/>
                </a:lnTo>
                <a:lnTo>
                  <a:pt x="68" y="143"/>
                </a:lnTo>
                <a:lnTo>
                  <a:pt x="68" y="163"/>
                </a:lnTo>
                <a:lnTo>
                  <a:pt x="68" y="190"/>
                </a:lnTo>
                <a:lnTo>
                  <a:pt x="68" y="224"/>
                </a:lnTo>
                <a:lnTo>
                  <a:pt x="68" y="251"/>
                </a:lnTo>
                <a:lnTo>
                  <a:pt x="68" y="265"/>
                </a:lnTo>
                <a:lnTo>
                  <a:pt x="68" y="251"/>
                </a:lnTo>
                <a:lnTo>
                  <a:pt x="68" y="224"/>
                </a:lnTo>
                <a:lnTo>
                  <a:pt x="68" y="190"/>
                </a:lnTo>
                <a:lnTo>
                  <a:pt x="68" y="163"/>
                </a:lnTo>
                <a:lnTo>
                  <a:pt x="68" y="190"/>
                </a:lnTo>
                <a:lnTo>
                  <a:pt x="68" y="224"/>
                </a:lnTo>
                <a:lnTo>
                  <a:pt x="68" y="258"/>
                </a:lnTo>
                <a:lnTo>
                  <a:pt x="68" y="292"/>
                </a:lnTo>
                <a:lnTo>
                  <a:pt x="68" y="312"/>
                </a:lnTo>
                <a:lnTo>
                  <a:pt x="68" y="340"/>
                </a:lnTo>
                <a:lnTo>
                  <a:pt x="68" y="367"/>
                </a:lnTo>
                <a:lnTo>
                  <a:pt x="68" y="380"/>
                </a:lnTo>
                <a:lnTo>
                  <a:pt x="75" y="387"/>
                </a:lnTo>
                <a:lnTo>
                  <a:pt x="75" y="373"/>
                </a:lnTo>
                <a:lnTo>
                  <a:pt x="75" y="326"/>
                </a:lnTo>
                <a:lnTo>
                  <a:pt x="75" y="265"/>
                </a:lnTo>
                <a:lnTo>
                  <a:pt x="75" y="197"/>
                </a:lnTo>
                <a:lnTo>
                  <a:pt x="75" y="163"/>
                </a:lnTo>
                <a:lnTo>
                  <a:pt x="75" y="170"/>
                </a:lnTo>
                <a:lnTo>
                  <a:pt x="75" y="177"/>
                </a:lnTo>
                <a:lnTo>
                  <a:pt x="75" y="190"/>
                </a:lnTo>
                <a:lnTo>
                  <a:pt x="75" y="204"/>
                </a:lnTo>
                <a:lnTo>
                  <a:pt x="75" y="238"/>
                </a:lnTo>
                <a:lnTo>
                  <a:pt x="75" y="278"/>
                </a:lnTo>
                <a:lnTo>
                  <a:pt x="75" y="319"/>
                </a:lnTo>
                <a:lnTo>
                  <a:pt x="75" y="340"/>
                </a:lnTo>
                <a:lnTo>
                  <a:pt x="75" y="346"/>
                </a:lnTo>
                <a:lnTo>
                  <a:pt x="75" y="333"/>
                </a:lnTo>
                <a:lnTo>
                  <a:pt x="75" y="312"/>
                </a:lnTo>
                <a:lnTo>
                  <a:pt x="75" y="292"/>
                </a:lnTo>
                <a:lnTo>
                  <a:pt x="75" y="272"/>
                </a:lnTo>
                <a:lnTo>
                  <a:pt x="75" y="278"/>
                </a:lnTo>
                <a:lnTo>
                  <a:pt x="75" y="292"/>
                </a:lnTo>
                <a:lnTo>
                  <a:pt x="75" y="285"/>
                </a:lnTo>
                <a:lnTo>
                  <a:pt x="75" y="272"/>
                </a:lnTo>
                <a:lnTo>
                  <a:pt x="75" y="258"/>
                </a:lnTo>
                <a:lnTo>
                  <a:pt x="75" y="238"/>
                </a:lnTo>
                <a:lnTo>
                  <a:pt x="75" y="204"/>
                </a:lnTo>
                <a:lnTo>
                  <a:pt x="75" y="170"/>
                </a:lnTo>
                <a:lnTo>
                  <a:pt x="75" y="143"/>
                </a:lnTo>
                <a:lnTo>
                  <a:pt x="75" y="150"/>
                </a:lnTo>
                <a:lnTo>
                  <a:pt x="75" y="156"/>
                </a:lnTo>
                <a:lnTo>
                  <a:pt x="75" y="170"/>
                </a:lnTo>
                <a:lnTo>
                  <a:pt x="75" y="183"/>
                </a:lnTo>
                <a:lnTo>
                  <a:pt x="75" y="204"/>
                </a:lnTo>
                <a:lnTo>
                  <a:pt x="75" y="217"/>
                </a:lnTo>
                <a:lnTo>
                  <a:pt x="75" y="231"/>
                </a:lnTo>
                <a:lnTo>
                  <a:pt x="75" y="258"/>
                </a:lnTo>
                <a:lnTo>
                  <a:pt x="75" y="278"/>
                </a:lnTo>
                <a:lnTo>
                  <a:pt x="75" y="299"/>
                </a:lnTo>
                <a:lnTo>
                  <a:pt x="75" y="306"/>
                </a:lnTo>
                <a:lnTo>
                  <a:pt x="75" y="299"/>
                </a:lnTo>
                <a:lnTo>
                  <a:pt x="75" y="306"/>
                </a:lnTo>
                <a:lnTo>
                  <a:pt x="82" y="319"/>
                </a:lnTo>
                <a:lnTo>
                  <a:pt x="82" y="333"/>
                </a:lnTo>
                <a:lnTo>
                  <a:pt x="82" y="319"/>
                </a:lnTo>
                <a:lnTo>
                  <a:pt x="82" y="299"/>
                </a:lnTo>
                <a:lnTo>
                  <a:pt x="82" y="278"/>
                </a:lnTo>
                <a:lnTo>
                  <a:pt x="82" y="272"/>
                </a:lnTo>
                <a:lnTo>
                  <a:pt x="82" y="278"/>
                </a:lnTo>
                <a:lnTo>
                  <a:pt x="82" y="285"/>
                </a:lnTo>
                <a:lnTo>
                  <a:pt x="82" y="278"/>
                </a:lnTo>
                <a:lnTo>
                  <a:pt x="82" y="272"/>
                </a:lnTo>
                <a:lnTo>
                  <a:pt x="82" y="265"/>
                </a:lnTo>
                <a:lnTo>
                  <a:pt x="82" y="258"/>
                </a:lnTo>
                <a:lnTo>
                  <a:pt x="82" y="251"/>
                </a:lnTo>
                <a:lnTo>
                  <a:pt x="82" y="245"/>
                </a:lnTo>
                <a:lnTo>
                  <a:pt x="82" y="238"/>
                </a:lnTo>
                <a:lnTo>
                  <a:pt x="82" y="224"/>
                </a:lnTo>
                <a:lnTo>
                  <a:pt x="82" y="197"/>
                </a:lnTo>
                <a:lnTo>
                  <a:pt x="82" y="177"/>
                </a:lnTo>
                <a:lnTo>
                  <a:pt x="82" y="163"/>
                </a:lnTo>
                <a:lnTo>
                  <a:pt x="82" y="170"/>
                </a:lnTo>
                <a:lnTo>
                  <a:pt x="82" y="190"/>
                </a:lnTo>
                <a:lnTo>
                  <a:pt x="82" y="217"/>
                </a:lnTo>
                <a:lnTo>
                  <a:pt x="82" y="238"/>
                </a:lnTo>
                <a:lnTo>
                  <a:pt x="82" y="251"/>
                </a:lnTo>
                <a:lnTo>
                  <a:pt x="82" y="272"/>
                </a:lnTo>
                <a:lnTo>
                  <a:pt x="82" y="285"/>
                </a:lnTo>
                <a:lnTo>
                  <a:pt x="82" y="306"/>
                </a:lnTo>
                <a:lnTo>
                  <a:pt x="82" y="319"/>
                </a:lnTo>
                <a:lnTo>
                  <a:pt x="82" y="312"/>
                </a:lnTo>
                <a:lnTo>
                  <a:pt x="82" y="292"/>
                </a:lnTo>
                <a:lnTo>
                  <a:pt x="82" y="272"/>
                </a:lnTo>
                <a:lnTo>
                  <a:pt x="82" y="258"/>
                </a:lnTo>
                <a:lnTo>
                  <a:pt x="82" y="251"/>
                </a:lnTo>
                <a:lnTo>
                  <a:pt x="82" y="238"/>
                </a:lnTo>
                <a:lnTo>
                  <a:pt x="82" y="231"/>
                </a:lnTo>
                <a:lnTo>
                  <a:pt x="82" y="217"/>
                </a:lnTo>
                <a:lnTo>
                  <a:pt x="82" y="211"/>
                </a:lnTo>
                <a:lnTo>
                  <a:pt x="82" y="204"/>
                </a:lnTo>
                <a:lnTo>
                  <a:pt x="82" y="197"/>
                </a:lnTo>
                <a:lnTo>
                  <a:pt x="82" y="204"/>
                </a:lnTo>
                <a:lnTo>
                  <a:pt x="82" y="211"/>
                </a:lnTo>
                <a:lnTo>
                  <a:pt x="82" y="217"/>
                </a:lnTo>
                <a:lnTo>
                  <a:pt x="82" y="231"/>
                </a:lnTo>
                <a:lnTo>
                  <a:pt x="89" y="245"/>
                </a:lnTo>
                <a:lnTo>
                  <a:pt x="89" y="265"/>
                </a:lnTo>
                <a:lnTo>
                  <a:pt x="89" y="292"/>
                </a:lnTo>
                <a:lnTo>
                  <a:pt x="89" y="312"/>
                </a:lnTo>
                <a:lnTo>
                  <a:pt x="89" y="319"/>
                </a:lnTo>
                <a:lnTo>
                  <a:pt x="89" y="312"/>
                </a:lnTo>
                <a:lnTo>
                  <a:pt x="89" y="292"/>
                </a:lnTo>
                <a:lnTo>
                  <a:pt x="89" y="272"/>
                </a:lnTo>
                <a:lnTo>
                  <a:pt x="89" y="258"/>
                </a:lnTo>
                <a:lnTo>
                  <a:pt x="89" y="245"/>
                </a:lnTo>
                <a:lnTo>
                  <a:pt x="89" y="238"/>
                </a:lnTo>
                <a:lnTo>
                  <a:pt x="89" y="251"/>
                </a:lnTo>
                <a:lnTo>
                  <a:pt x="89" y="272"/>
                </a:lnTo>
                <a:lnTo>
                  <a:pt x="89" y="292"/>
                </a:lnTo>
                <a:lnTo>
                  <a:pt x="89" y="319"/>
                </a:lnTo>
                <a:lnTo>
                  <a:pt x="89" y="340"/>
                </a:lnTo>
                <a:lnTo>
                  <a:pt x="89" y="346"/>
                </a:lnTo>
                <a:lnTo>
                  <a:pt x="89" y="340"/>
                </a:lnTo>
                <a:lnTo>
                  <a:pt x="89" y="319"/>
                </a:lnTo>
                <a:lnTo>
                  <a:pt x="89" y="306"/>
                </a:lnTo>
                <a:lnTo>
                  <a:pt x="89" y="278"/>
                </a:lnTo>
                <a:lnTo>
                  <a:pt x="89" y="251"/>
                </a:lnTo>
                <a:lnTo>
                  <a:pt x="89" y="211"/>
                </a:lnTo>
                <a:lnTo>
                  <a:pt x="89" y="177"/>
                </a:lnTo>
                <a:lnTo>
                  <a:pt x="89" y="163"/>
                </a:lnTo>
                <a:lnTo>
                  <a:pt x="89" y="177"/>
                </a:lnTo>
                <a:lnTo>
                  <a:pt x="89" y="197"/>
                </a:lnTo>
                <a:lnTo>
                  <a:pt x="89" y="211"/>
                </a:lnTo>
                <a:lnTo>
                  <a:pt x="89" y="224"/>
                </a:lnTo>
                <a:lnTo>
                  <a:pt x="89" y="251"/>
                </a:lnTo>
                <a:lnTo>
                  <a:pt x="89" y="278"/>
                </a:lnTo>
                <a:lnTo>
                  <a:pt x="89" y="299"/>
                </a:lnTo>
                <a:lnTo>
                  <a:pt x="89" y="278"/>
                </a:lnTo>
                <a:lnTo>
                  <a:pt x="89" y="258"/>
                </a:lnTo>
                <a:lnTo>
                  <a:pt x="89" y="231"/>
                </a:lnTo>
                <a:lnTo>
                  <a:pt x="89" y="204"/>
                </a:lnTo>
                <a:lnTo>
                  <a:pt x="89" y="183"/>
                </a:lnTo>
                <a:lnTo>
                  <a:pt x="89" y="170"/>
                </a:lnTo>
                <a:lnTo>
                  <a:pt x="89" y="177"/>
                </a:lnTo>
                <a:lnTo>
                  <a:pt x="89" y="197"/>
                </a:lnTo>
                <a:lnTo>
                  <a:pt x="89" y="224"/>
                </a:lnTo>
                <a:lnTo>
                  <a:pt x="89" y="251"/>
                </a:lnTo>
                <a:lnTo>
                  <a:pt x="89" y="278"/>
                </a:lnTo>
                <a:lnTo>
                  <a:pt x="89" y="299"/>
                </a:lnTo>
                <a:lnTo>
                  <a:pt x="89" y="312"/>
                </a:lnTo>
                <a:lnTo>
                  <a:pt x="89" y="306"/>
                </a:lnTo>
                <a:lnTo>
                  <a:pt x="89" y="292"/>
                </a:lnTo>
                <a:lnTo>
                  <a:pt x="96" y="278"/>
                </a:lnTo>
                <a:lnTo>
                  <a:pt x="96" y="265"/>
                </a:lnTo>
                <a:lnTo>
                  <a:pt x="96" y="238"/>
                </a:lnTo>
                <a:lnTo>
                  <a:pt x="96" y="190"/>
                </a:lnTo>
                <a:lnTo>
                  <a:pt x="96" y="150"/>
                </a:lnTo>
                <a:lnTo>
                  <a:pt x="96" y="136"/>
                </a:lnTo>
                <a:lnTo>
                  <a:pt x="96" y="163"/>
                </a:lnTo>
                <a:lnTo>
                  <a:pt x="96" y="197"/>
                </a:lnTo>
                <a:lnTo>
                  <a:pt x="96" y="217"/>
                </a:lnTo>
                <a:lnTo>
                  <a:pt x="96" y="231"/>
                </a:lnTo>
                <a:lnTo>
                  <a:pt x="96" y="245"/>
                </a:lnTo>
                <a:lnTo>
                  <a:pt x="96" y="278"/>
                </a:lnTo>
                <a:lnTo>
                  <a:pt x="96" y="312"/>
                </a:lnTo>
                <a:lnTo>
                  <a:pt x="96" y="333"/>
                </a:lnTo>
                <a:lnTo>
                  <a:pt x="96" y="306"/>
                </a:lnTo>
                <a:lnTo>
                  <a:pt x="96" y="292"/>
                </a:lnTo>
                <a:lnTo>
                  <a:pt x="96" y="312"/>
                </a:lnTo>
                <a:lnTo>
                  <a:pt x="96" y="333"/>
                </a:lnTo>
                <a:lnTo>
                  <a:pt x="96" y="319"/>
                </a:lnTo>
                <a:lnTo>
                  <a:pt x="96" y="285"/>
                </a:lnTo>
                <a:lnTo>
                  <a:pt x="96" y="251"/>
                </a:lnTo>
                <a:lnTo>
                  <a:pt x="96" y="231"/>
                </a:lnTo>
                <a:lnTo>
                  <a:pt x="96" y="245"/>
                </a:lnTo>
                <a:lnTo>
                  <a:pt x="96" y="272"/>
                </a:lnTo>
                <a:lnTo>
                  <a:pt x="96" y="285"/>
                </a:lnTo>
                <a:lnTo>
                  <a:pt x="96" y="278"/>
                </a:lnTo>
                <a:lnTo>
                  <a:pt x="96" y="258"/>
                </a:lnTo>
                <a:lnTo>
                  <a:pt x="96" y="245"/>
                </a:lnTo>
                <a:lnTo>
                  <a:pt x="96" y="231"/>
                </a:lnTo>
                <a:lnTo>
                  <a:pt x="96" y="217"/>
                </a:lnTo>
                <a:lnTo>
                  <a:pt x="96" y="204"/>
                </a:lnTo>
                <a:lnTo>
                  <a:pt x="96" y="197"/>
                </a:lnTo>
                <a:lnTo>
                  <a:pt x="96" y="190"/>
                </a:lnTo>
                <a:lnTo>
                  <a:pt x="96" y="197"/>
                </a:lnTo>
                <a:lnTo>
                  <a:pt x="96" y="204"/>
                </a:lnTo>
                <a:lnTo>
                  <a:pt x="96" y="197"/>
                </a:lnTo>
                <a:lnTo>
                  <a:pt x="96" y="190"/>
                </a:lnTo>
                <a:lnTo>
                  <a:pt x="96" y="204"/>
                </a:lnTo>
                <a:lnTo>
                  <a:pt x="96" y="217"/>
                </a:lnTo>
                <a:lnTo>
                  <a:pt x="96" y="245"/>
                </a:lnTo>
                <a:lnTo>
                  <a:pt x="96" y="258"/>
                </a:lnTo>
                <a:lnTo>
                  <a:pt x="96" y="265"/>
                </a:lnTo>
                <a:lnTo>
                  <a:pt x="96" y="278"/>
                </a:lnTo>
                <a:lnTo>
                  <a:pt x="102" y="285"/>
                </a:lnTo>
                <a:lnTo>
                  <a:pt x="102" y="292"/>
                </a:lnTo>
                <a:lnTo>
                  <a:pt x="102" y="285"/>
                </a:lnTo>
                <a:lnTo>
                  <a:pt x="102" y="278"/>
                </a:lnTo>
                <a:lnTo>
                  <a:pt x="102" y="272"/>
                </a:lnTo>
                <a:lnTo>
                  <a:pt x="102" y="258"/>
                </a:lnTo>
                <a:lnTo>
                  <a:pt x="102" y="238"/>
                </a:lnTo>
                <a:lnTo>
                  <a:pt x="102" y="217"/>
                </a:lnTo>
                <a:lnTo>
                  <a:pt x="102" y="211"/>
                </a:lnTo>
                <a:lnTo>
                  <a:pt x="102" y="217"/>
                </a:lnTo>
                <a:lnTo>
                  <a:pt x="102" y="231"/>
                </a:lnTo>
                <a:lnTo>
                  <a:pt x="102" y="211"/>
                </a:lnTo>
                <a:lnTo>
                  <a:pt x="102" y="190"/>
                </a:lnTo>
                <a:lnTo>
                  <a:pt x="102" y="217"/>
                </a:lnTo>
                <a:lnTo>
                  <a:pt x="102" y="251"/>
                </a:lnTo>
                <a:lnTo>
                  <a:pt x="102" y="278"/>
                </a:lnTo>
                <a:lnTo>
                  <a:pt x="102" y="285"/>
                </a:lnTo>
                <a:lnTo>
                  <a:pt x="102" y="278"/>
                </a:lnTo>
                <a:lnTo>
                  <a:pt x="102" y="272"/>
                </a:lnTo>
                <a:lnTo>
                  <a:pt x="102" y="292"/>
                </a:lnTo>
                <a:lnTo>
                  <a:pt x="102" y="312"/>
                </a:lnTo>
                <a:lnTo>
                  <a:pt x="102" y="340"/>
                </a:lnTo>
                <a:lnTo>
                  <a:pt x="102" y="360"/>
                </a:lnTo>
                <a:lnTo>
                  <a:pt x="102" y="373"/>
                </a:lnTo>
                <a:lnTo>
                  <a:pt x="102" y="367"/>
                </a:lnTo>
                <a:lnTo>
                  <a:pt x="102" y="346"/>
                </a:lnTo>
                <a:lnTo>
                  <a:pt x="102" y="312"/>
                </a:lnTo>
                <a:lnTo>
                  <a:pt x="102" y="265"/>
                </a:lnTo>
                <a:lnTo>
                  <a:pt x="102" y="231"/>
                </a:lnTo>
                <a:lnTo>
                  <a:pt x="102" y="211"/>
                </a:lnTo>
                <a:lnTo>
                  <a:pt x="102" y="204"/>
                </a:lnTo>
                <a:lnTo>
                  <a:pt x="102" y="197"/>
                </a:lnTo>
                <a:lnTo>
                  <a:pt x="102" y="204"/>
                </a:lnTo>
                <a:lnTo>
                  <a:pt x="102" y="211"/>
                </a:lnTo>
                <a:lnTo>
                  <a:pt x="102" y="204"/>
                </a:lnTo>
                <a:lnTo>
                  <a:pt x="102" y="197"/>
                </a:lnTo>
                <a:lnTo>
                  <a:pt x="102" y="190"/>
                </a:lnTo>
                <a:lnTo>
                  <a:pt x="102" y="197"/>
                </a:lnTo>
                <a:lnTo>
                  <a:pt x="102" y="204"/>
                </a:lnTo>
                <a:lnTo>
                  <a:pt x="102" y="211"/>
                </a:lnTo>
                <a:lnTo>
                  <a:pt x="102" y="217"/>
                </a:lnTo>
                <a:lnTo>
                  <a:pt x="102" y="238"/>
                </a:lnTo>
                <a:lnTo>
                  <a:pt x="109" y="265"/>
                </a:lnTo>
                <a:lnTo>
                  <a:pt x="109" y="272"/>
                </a:lnTo>
                <a:lnTo>
                  <a:pt x="109" y="258"/>
                </a:lnTo>
                <a:lnTo>
                  <a:pt x="109" y="238"/>
                </a:lnTo>
                <a:lnTo>
                  <a:pt x="109" y="224"/>
                </a:lnTo>
                <a:lnTo>
                  <a:pt x="109" y="231"/>
                </a:lnTo>
                <a:lnTo>
                  <a:pt x="109" y="245"/>
                </a:lnTo>
                <a:lnTo>
                  <a:pt x="109" y="258"/>
                </a:lnTo>
                <a:lnTo>
                  <a:pt x="109" y="272"/>
                </a:lnTo>
                <a:lnTo>
                  <a:pt x="109" y="265"/>
                </a:lnTo>
                <a:lnTo>
                  <a:pt x="109" y="258"/>
                </a:lnTo>
                <a:lnTo>
                  <a:pt x="109" y="265"/>
                </a:lnTo>
                <a:lnTo>
                  <a:pt x="109" y="278"/>
                </a:lnTo>
                <a:lnTo>
                  <a:pt x="109" y="299"/>
                </a:lnTo>
                <a:lnTo>
                  <a:pt x="109" y="319"/>
                </a:lnTo>
                <a:lnTo>
                  <a:pt x="109" y="326"/>
                </a:lnTo>
                <a:lnTo>
                  <a:pt x="109" y="312"/>
                </a:lnTo>
                <a:lnTo>
                  <a:pt x="109" y="299"/>
                </a:lnTo>
                <a:lnTo>
                  <a:pt x="109" y="285"/>
                </a:lnTo>
                <a:lnTo>
                  <a:pt x="109" y="292"/>
                </a:lnTo>
                <a:lnTo>
                  <a:pt x="109" y="278"/>
                </a:lnTo>
                <a:lnTo>
                  <a:pt x="109" y="258"/>
                </a:lnTo>
                <a:lnTo>
                  <a:pt x="109" y="238"/>
                </a:lnTo>
                <a:lnTo>
                  <a:pt x="109" y="217"/>
                </a:lnTo>
                <a:lnTo>
                  <a:pt x="109" y="197"/>
                </a:lnTo>
                <a:lnTo>
                  <a:pt x="109" y="190"/>
                </a:lnTo>
                <a:lnTo>
                  <a:pt x="109" y="183"/>
                </a:lnTo>
                <a:lnTo>
                  <a:pt x="109" y="197"/>
                </a:lnTo>
                <a:lnTo>
                  <a:pt x="109" y="211"/>
                </a:lnTo>
                <a:lnTo>
                  <a:pt x="109" y="231"/>
                </a:lnTo>
                <a:lnTo>
                  <a:pt x="109" y="245"/>
                </a:lnTo>
                <a:lnTo>
                  <a:pt x="109" y="251"/>
                </a:lnTo>
                <a:lnTo>
                  <a:pt x="109" y="258"/>
                </a:lnTo>
                <a:lnTo>
                  <a:pt x="109" y="272"/>
                </a:lnTo>
                <a:lnTo>
                  <a:pt x="109" y="285"/>
                </a:lnTo>
                <a:lnTo>
                  <a:pt x="109" y="278"/>
                </a:lnTo>
                <a:lnTo>
                  <a:pt x="109" y="258"/>
                </a:lnTo>
                <a:lnTo>
                  <a:pt x="109" y="238"/>
                </a:lnTo>
                <a:lnTo>
                  <a:pt x="109" y="217"/>
                </a:lnTo>
                <a:lnTo>
                  <a:pt x="109" y="204"/>
                </a:lnTo>
                <a:lnTo>
                  <a:pt x="109" y="211"/>
                </a:lnTo>
                <a:lnTo>
                  <a:pt x="116" y="217"/>
                </a:lnTo>
                <a:lnTo>
                  <a:pt x="116" y="224"/>
                </a:lnTo>
                <a:lnTo>
                  <a:pt x="116" y="217"/>
                </a:lnTo>
                <a:lnTo>
                  <a:pt x="116" y="197"/>
                </a:lnTo>
                <a:lnTo>
                  <a:pt x="116" y="170"/>
                </a:lnTo>
                <a:lnTo>
                  <a:pt x="116" y="150"/>
                </a:lnTo>
                <a:lnTo>
                  <a:pt x="116" y="136"/>
                </a:lnTo>
                <a:lnTo>
                  <a:pt x="116" y="143"/>
                </a:lnTo>
                <a:lnTo>
                  <a:pt x="116" y="150"/>
                </a:lnTo>
                <a:lnTo>
                  <a:pt x="116" y="170"/>
                </a:lnTo>
                <a:lnTo>
                  <a:pt x="116" y="204"/>
                </a:lnTo>
                <a:lnTo>
                  <a:pt x="116" y="251"/>
                </a:lnTo>
                <a:lnTo>
                  <a:pt x="116" y="306"/>
                </a:lnTo>
                <a:lnTo>
                  <a:pt x="116" y="340"/>
                </a:lnTo>
                <a:lnTo>
                  <a:pt x="116" y="360"/>
                </a:lnTo>
                <a:lnTo>
                  <a:pt x="116" y="373"/>
                </a:lnTo>
                <a:lnTo>
                  <a:pt x="116" y="380"/>
                </a:lnTo>
                <a:lnTo>
                  <a:pt x="116" y="387"/>
                </a:lnTo>
                <a:lnTo>
                  <a:pt x="116" y="380"/>
                </a:lnTo>
                <a:lnTo>
                  <a:pt x="116" y="367"/>
                </a:lnTo>
                <a:lnTo>
                  <a:pt x="116" y="346"/>
                </a:lnTo>
                <a:lnTo>
                  <a:pt x="116" y="340"/>
                </a:lnTo>
                <a:lnTo>
                  <a:pt x="116" y="319"/>
                </a:lnTo>
                <a:lnTo>
                  <a:pt x="116" y="278"/>
                </a:lnTo>
                <a:lnTo>
                  <a:pt x="116" y="245"/>
                </a:lnTo>
                <a:lnTo>
                  <a:pt x="116" y="217"/>
                </a:lnTo>
                <a:lnTo>
                  <a:pt x="116" y="190"/>
                </a:lnTo>
                <a:lnTo>
                  <a:pt x="116" y="150"/>
                </a:lnTo>
                <a:lnTo>
                  <a:pt x="116" y="89"/>
                </a:lnTo>
                <a:lnTo>
                  <a:pt x="116" y="27"/>
                </a:lnTo>
                <a:lnTo>
                  <a:pt x="116" y="0"/>
                </a:lnTo>
                <a:lnTo>
                  <a:pt x="116" y="27"/>
                </a:lnTo>
                <a:lnTo>
                  <a:pt x="116" y="89"/>
                </a:lnTo>
                <a:lnTo>
                  <a:pt x="116" y="163"/>
                </a:lnTo>
                <a:lnTo>
                  <a:pt x="116" y="224"/>
                </a:lnTo>
                <a:lnTo>
                  <a:pt x="116" y="278"/>
                </a:lnTo>
                <a:lnTo>
                  <a:pt x="116" y="333"/>
                </a:lnTo>
                <a:lnTo>
                  <a:pt x="116" y="387"/>
                </a:lnTo>
                <a:lnTo>
                  <a:pt x="116" y="434"/>
                </a:lnTo>
                <a:lnTo>
                  <a:pt x="116" y="455"/>
                </a:lnTo>
                <a:lnTo>
                  <a:pt x="116" y="428"/>
                </a:lnTo>
                <a:lnTo>
                  <a:pt x="116" y="387"/>
                </a:lnTo>
                <a:lnTo>
                  <a:pt x="116" y="326"/>
                </a:lnTo>
                <a:lnTo>
                  <a:pt x="116" y="272"/>
                </a:lnTo>
                <a:lnTo>
                  <a:pt x="116" y="217"/>
                </a:lnTo>
                <a:lnTo>
                  <a:pt x="116" y="190"/>
                </a:lnTo>
                <a:lnTo>
                  <a:pt x="116" y="177"/>
                </a:lnTo>
                <a:lnTo>
                  <a:pt x="123" y="170"/>
                </a:lnTo>
                <a:lnTo>
                  <a:pt x="123" y="183"/>
                </a:lnTo>
                <a:lnTo>
                  <a:pt x="123" y="204"/>
                </a:lnTo>
                <a:lnTo>
                  <a:pt x="123" y="224"/>
                </a:lnTo>
                <a:lnTo>
                  <a:pt x="123" y="231"/>
                </a:lnTo>
                <a:lnTo>
                  <a:pt x="123" y="238"/>
                </a:lnTo>
                <a:lnTo>
                  <a:pt x="123" y="245"/>
                </a:lnTo>
                <a:lnTo>
                  <a:pt x="123" y="251"/>
                </a:lnTo>
                <a:lnTo>
                  <a:pt x="123" y="245"/>
                </a:lnTo>
                <a:lnTo>
                  <a:pt x="123" y="238"/>
                </a:lnTo>
                <a:lnTo>
                  <a:pt x="123" y="217"/>
                </a:lnTo>
                <a:lnTo>
                  <a:pt x="123" y="197"/>
                </a:lnTo>
                <a:lnTo>
                  <a:pt x="123" y="190"/>
                </a:lnTo>
                <a:lnTo>
                  <a:pt x="123" y="204"/>
                </a:lnTo>
                <a:lnTo>
                  <a:pt x="123" y="224"/>
                </a:lnTo>
                <a:lnTo>
                  <a:pt x="123" y="238"/>
                </a:lnTo>
                <a:lnTo>
                  <a:pt x="123" y="245"/>
                </a:lnTo>
                <a:lnTo>
                  <a:pt x="123" y="251"/>
                </a:lnTo>
                <a:lnTo>
                  <a:pt x="123" y="258"/>
                </a:lnTo>
                <a:lnTo>
                  <a:pt x="123" y="278"/>
                </a:lnTo>
                <a:lnTo>
                  <a:pt x="123" y="299"/>
                </a:lnTo>
                <a:lnTo>
                  <a:pt x="123" y="319"/>
                </a:lnTo>
                <a:lnTo>
                  <a:pt x="123" y="340"/>
                </a:lnTo>
                <a:lnTo>
                  <a:pt x="123" y="346"/>
                </a:lnTo>
                <a:lnTo>
                  <a:pt x="123" y="353"/>
                </a:lnTo>
                <a:lnTo>
                  <a:pt x="123" y="340"/>
                </a:lnTo>
                <a:lnTo>
                  <a:pt x="123" y="333"/>
                </a:lnTo>
                <a:lnTo>
                  <a:pt x="123" y="319"/>
                </a:lnTo>
                <a:lnTo>
                  <a:pt x="123" y="306"/>
                </a:lnTo>
                <a:lnTo>
                  <a:pt x="123" y="292"/>
                </a:lnTo>
                <a:lnTo>
                  <a:pt x="123" y="285"/>
                </a:lnTo>
                <a:lnTo>
                  <a:pt x="123" y="278"/>
                </a:lnTo>
                <a:lnTo>
                  <a:pt x="123" y="265"/>
                </a:lnTo>
                <a:lnTo>
                  <a:pt x="123" y="245"/>
                </a:lnTo>
                <a:lnTo>
                  <a:pt x="123" y="224"/>
                </a:lnTo>
                <a:lnTo>
                  <a:pt x="123" y="211"/>
                </a:lnTo>
                <a:lnTo>
                  <a:pt x="123" y="217"/>
                </a:lnTo>
                <a:lnTo>
                  <a:pt x="123" y="231"/>
                </a:lnTo>
                <a:lnTo>
                  <a:pt x="123" y="238"/>
                </a:lnTo>
                <a:lnTo>
                  <a:pt x="123" y="245"/>
                </a:lnTo>
                <a:lnTo>
                  <a:pt x="130" y="251"/>
                </a:lnTo>
                <a:lnTo>
                  <a:pt x="130" y="245"/>
                </a:lnTo>
                <a:lnTo>
                  <a:pt x="130" y="238"/>
                </a:lnTo>
                <a:lnTo>
                  <a:pt x="130" y="231"/>
                </a:lnTo>
                <a:lnTo>
                  <a:pt x="130" y="224"/>
                </a:lnTo>
                <a:lnTo>
                  <a:pt x="130" y="217"/>
                </a:lnTo>
                <a:lnTo>
                  <a:pt x="130" y="211"/>
                </a:lnTo>
                <a:lnTo>
                  <a:pt x="130" y="204"/>
                </a:lnTo>
                <a:lnTo>
                  <a:pt x="130" y="197"/>
                </a:lnTo>
                <a:lnTo>
                  <a:pt x="130" y="190"/>
                </a:lnTo>
                <a:lnTo>
                  <a:pt x="130" y="170"/>
                </a:lnTo>
                <a:lnTo>
                  <a:pt x="130" y="156"/>
                </a:lnTo>
                <a:lnTo>
                  <a:pt x="130" y="150"/>
                </a:lnTo>
                <a:lnTo>
                  <a:pt x="130" y="156"/>
                </a:lnTo>
                <a:lnTo>
                  <a:pt x="130" y="183"/>
                </a:lnTo>
                <a:lnTo>
                  <a:pt x="130" y="217"/>
                </a:lnTo>
                <a:lnTo>
                  <a:pt x="130" y="258"/>
                </a:lnTo>
                <a:lnTo>
                  <a:pt x="130" y="292"/>
                </a:lnTo>
                <a:lnTo>
                  <a:pt x="130" y="340"/>
                </a:lnTo>
                <a:lnTo>
                  <a:pt x="130" y="380"/>
                </a:lnTo>
                <a:lnTo>
                  <a:pt x="130" y="421"/>
                </a:lnTo>
                <a:lnTo>
                  <a:pt x="130" y="448"/>
                </a:lnTo>
                <a:lnTo>
                  <a:pt x="130" y="434"/>
                </a:lnTo>
                <a:lnTo>
                  <a:pt x="130" y="414"/>
                </a:lnTo>
                <a:lnTo>
                  <a:pt x="130" y="380"/>
                </a:lnTo>
                <a:lnTo>
                  <a:pt x="130" y="346"/>
                </a:lnTo>
                <a:lnTo>
                  <a:pt x="130" y="306"/>
                </a:lnTo>
                <a:lnTo>
                  <a:pt x="130" y="265"/>
                </a:lnTo>
                <a:lnTo>
                  <a:pt x="130" y="217"/>
                </a:lnTo>
                <a:lnTo>
                  <a:pt x="130" y="170"/>
                </a:lnTo>
                <a:lnTo>
                  <a:pt x="130" y="136"/>
                </a:lnTo>
                <a:lnTo>
                  <a:pt x="130" y="129"/>
                </a:lnTo>
                <a:lnTo>
                  <a:pt x="130" y="156"/>
                </a:lnTo>
                <a:lnTo>
                  <a:pt x="130" y="183"/>
                </a:lnTo>
                <a:lnTo>
                  <a:pt x="130" y="197"/>
                </a:lnTo>
                <a:lnTo>
                  <a:pt x="130" y="190"/>
                </a:lnTo>
                <a:lnTo>
                  <a:pt x="130" y="197"/>
                </a:lnTo>
                <a:lnTo>
                  <a:pt x="130" y="204"/>
                </a:lnTo>
                <a:lnTo>
                  <a:pt x="130" y="217"/>
                </a:lnTo>
                <a:lnTo>
                  <a:pt x="130" y="211"/>
                </a:lnTo>
                <a:lnTo>
                  <a:pt x="130" y="197"/>
                </a:lnTo>
                <a:lnTo>
                  <a:pt x="130" y="183"/>
                </a:lnTo>
                <a:lnTo>
                  <a:pt x="130" y="190"/>
                </a:lnTo>
                <a:lnTo>
                  <a:pt x="136" y="217"/>
                </a:lnTo>
                <a:lnTo>
                  <a:pt x="136" y="245"/>
                </a:lnTo>
                <a:lnTo>
                  <a:pt x="136" y="265"/>
                </a:lnTo>
                <a:lnTo>
                  <a:pt x="136" y="272"/>
                </a:lnTo>
                <a:lnTo>
                  <a:pt x="136" y="278"/>
                </a:lnTo>
                <a:lnTo>
                  <a:pt x="136" y="299"/>
                </a:lnTo>
                <a:lnTo>
                  <a:pt x="136" y="319"/>
                </a:lnTo>
                <a:lnTo>
                  <a:pt x="136" y="333"/>
                </a:lnTo>
                <a:lnTo>
                  <a:pt x="136" y="326"/>
                </a:lnTo>
                <a:lnTo>
                  <a:pt x="136" y="319"/>
                </a:lnTo>
                <a:lnTo>
                  <a:pt x="136" y="306"/>
                </a:lnTo>
                <a:lnTo>
                  <a:pt x="136" y="292"/>
                </a:lnTo>
                <a:lnTo>
                  <a:pt x="136" y="278"/>
                </a:lnTo>
                <a:lnTo>
                  <a:pt x="136" y="265"/>
                </a:lnTo>
                <a:lnTo>
                  <a:pt x="136" y="251"/>
                </a:lnTo>
                <a:lnTo>
                  <a:pt x="136" y="245"/>
                </a:lnTo>
                <a:lnTo>
                  <a:pt x="136" y="231"/>
                </a:lnTo>
                <a:lnTo>
                  <a:pt x="136" y="217"/>
                </a:lnTo>
                <a:lnTo>
                  <a:pt x="136" y="238"/>
                </a:lnTo>
                <a:lnTo>
                  <a:pt x="136" y="265"/>
                </a:lnTo>
                <a:lnTo>
                  <a:pt x="136" y="285"/>
                </a:lnTo>
                <a:lnTo>
                  <a:pt x="136" y="299"/>
                </a:lnTo>
                <a:lnTo>
                  <a:pt x="136" y="292"/>
                </a:lnTo>
                <a:lnTo>
                  <a:pt x="136" y="285"/>
                </a:lnTo>
                <a:lnTo>
                  <a:pt x="136" y="265"/>
                </a:lnTo>
                <a:lnTo>
                  <a:pt x="136" y="245"/>
                </a:lnTo>
                <a:lnTo>
                  <a:pt x="136" y="224"/>
                </a:lnTo>
                <a:lnTo>
                  <a:pt x="136" y="204"/>
                </a:lnTo>
                <a:lnTo>
                  <a:pt x="136" y="183"/>
                </a:lnTo>
                <a:lnTo>
                  <a:pt x="136" y="170"/>
                </a:lnTo>
                <a:lnTo>
                  <a:pt x="136" y="177"/>
                </a:lnTo>
                <a:lnTo>
                  <a:pt x="136" y="190"/>
                </a:lnTo>
                <a:lnTo>
                  <a:pt x="136" y="211"/>
                </a:lnTo>
                <a:lnTo>
                  <a:pt x="136" y="231"/>
                </a:lnTo>
                <a:lnTo>
                  <a:pt x="136" y="245"/>
                </a:lnTo>
                <a:lnTo>
                  <a:pt x="136" y="251"/>
                </a:lnTo>
                <a:lnTo>
                  <a:pt x="136" y="245"/>
                </a:lnTo>
                <a:lnTo>
                  <a:pt x="136" y="224"/>
                </a:lnTo>
                <a:lnTo>
                  <a:pt x="136" y="211"/>
                </a:lnTo>
                <a:lnTo>
                  <a:pt x="136" y="245"/>
                </a:lnTo>
                <a:lnTo>
                  <a:pt x="136" y="285"/>
                </a:lnTo>
                <a:lnTo>
                  <a:pt x="136" y="319"/>
                </a:lnTo>
                <a:lnTo>
                  <a:pt x="136" y="333"/>
                </a:lnTo>
                <a:lnTo>
                  <a:pt x="136" y="326"/>
                </a:lnTo>
                <a:lnTo>
                  <a:pt x="136" y="312"/>
                </a:lnTo>
                <a:lnTo>
                  <a:pt x="143" y="312"/>
                </a:lnTo>
                <a:lnTo>
                  <a:pt x="143" y="326"/>
                </a:lnTo>
                <a:lnTo>
                  <a:pt x="143" y="333"/>
                </a:lnTo>
                <a:lnTo>
                  <a:pt x="143" y="326"/>
                </a:lnTo>
                <a:lnTo>
                  <a:pt x="143" y="312"/>
                </a:lnTo>
                <a:lnTo>
                  <a:pt x="143" y="272"/>
                </a:lnTo>
                <a:lnTo>
                  <a:pt x="143" y="224"/>
                </a:lnTo>
                <a:lnTo>
                  <a:pt x="143" y="183"/>
                </a:lnTo>
                <a:lnTo>
                  <a:pt x="143" y="163"/>
                </a:lnTo>
                <a:lnTo>
                  <a:pt x="143" y="170"/>
                </a:lnTo>
                <a:lnTo>
                  <a:pt x="143" y="190"/>
                </a:lnTo>
                <a:lnTo>
                  <a:pt x="143" y="211"/>
                </a:lnTo>
                <a:lnTo>
                  <a:pt x="143" y="224"/>
                </a:lnTo>
                <a:lnTo>
                  <a:pt x="143" y="238"/>
                </a:lnTo>
                <a:lnTo>
                  <a:pt x="143" y="245"/>
                </a:lnTo>
                <a:lnTo>
                  <a:pt x="143" y="251"/>
                </a:lnTo>
                <a:lnTo>
                  <a:pt x="143" y="258"/>
                </a:lnTo>
                <a:lnTo>
                  <a:pt x="143" y="251"/>
                </a:lnTo>
                <a:lnTo>
                  <a:pt x="143" y="258"/>
                </a:lnTo>
                <a:lnTo>
                  <a:pt x="143" y="265"/>
                </a:lnTo>
                <a:lnTo>
                  <a:pt x="143" y="272"/>
                </a:lnTo>
                <a:lnTo>
                  <a:pt x="143" y="278"/>
                </a:lnTo>
                <a:lnTo>
                  <a:pt x="143" y="272"/>
                </a:lnTo>
                <a:lnTo>
                  <a:pt x="143" y="258"/>
                </a:lnTo>
                <a:lnTo>
                  <a:pt x="143" y="251"/>
                </a:lnTo>
                <a:lnTo>
                  <a:pt x="143" y="245"/>
                </a:lnTo>
                <a:lnTo>
                  <a:pt x="143" y="231"/>
                </a:lnTo>
                <a:lnTo>
                  <a:pt x="143" y="211"/>
                </a:lnTo>
                <a:lnTo>
                  <a:pt x="143" y="197"/>
                </a:lnTo>
                <a:lnTo>
                  <a:pt x="143" y="190"/>
                </a:lnTo>
                <a:lnTo>
                  <a:pt x="143" y="197"/>
                </a:lnTo>
                <a:lnTo>
                  <a:pt x="143" y="217"/>
                </a:lnTo>
                <a:lnTo>
                  <a:pt x="143" y="231"/>
                </a:lnTo>
                <a:lnTo>
                  <a:pt x="143" y="245"/>
                </a:lnTo>
                <a:lnTo>
                  <a:pt x="143" y="231"/>
                </a:lnTo>
                <a:lnTo>
                  <a:pt x="143" y="224"/>
                </a:lnTo>
                <a:lnTo>
                  <a:pt x="143" y="238"/>
                </a:lnTo>
                <a:lnTo>
                  <a:pt x="143" y="265"/>
                </a:lnTo>
                <a:lnTo>
                  <a:pt x="143" y="292"/>
                </a:lnTo>
                <a:lnTo>
                  <a:pt x="143" y="299"/>
                </a:lnTo>
                <a:lnTo>
                  <a:pt x="143" y="285"/>
                </a:lnTo>
                <a:lnTo>
                  <a:pt x="143" y="272"/>
                </a:lnTo>
                <a:lnTo>
                  <a:pt x="150" y="258"/>
                </a:lnTo>
                <a:lnTo>
                  <a:pt x="150" y="251"/>
                </a:lnTo>
                <a:lnTo>
                  <a:pt x="150" y="258"/>
                </a:lnTo>
                <a:lnTo>
                  <a:pt x="150" y="272"/>
                </a:lnTo>
                <a:lnTo>
                  <a:pt x="150" y="278"/>
                </a:lnTo>
                <a:lnTo>
                  <a:pt x="150" y="285"/>
                </a:lnTo>
                <a:lnTo>
                  <a:pt x="150" y="292"/>
                </a:lnTo>
                <a:lnTo>
                  <a:pt x="150" y="299"/>
                </a:lnTo>
                <a:lnTo>
                  <a:pt x="150" y="292"/>
                </a:lnTo>
                <a:lnTo>
                  <a:pt x="150" y="285"/>
                </a:lnTo>
                <a:lnTo>
                  <a:pt x="150" y="265"/>
                </a:lnTo>
                <a:lnTo>
                  <a:pt x="150" y="251"/>
                </a:lnTo>
                <a:lnTo>
                  <a:pt x="150" y="258"/>
                </a:lnTo>
                <a:lnTo>
                  <a:pt x="150" y="272"/>
                </a:lnTo>
                <a:lnTo>
                  <a:pt x="150" y="251"/>
                </a:lnTo>
                <a:lnTo>
                  <a:pt x="150" y="224"/>
                </a:lnTo>
                <a:lnTo>
                  <a:pt x="150" y="204"/>
                </a:lnTo>
                <a:lnTo>
                  <a:pt x="150" y="183"/>
                </a:lnTo>
                <a:lnTo>
                  <a:pt x="150" y="177"/>
                </a:lnTo>
                <a:lnTo>
                  <a:pt x="150" y="183"/>
                </a:lnTo>
                <a:lnTo>
                  <a:pt x="150" y="190"/>
                </a:lnTo>
                <a:lnTo>
                  <a:pt x="150" y="197"/>
                </a:lnTo>
                <a:lnTo>
                  <a:pt x="150" y="211"/>
                </a:lnTo>
                <a:lnTo>
                  <a:pt x="150" y="224"/>
                </a:lnTo>
                <a:lnTo>
                  <a:pt x="150" y="238"/>
                </a:lnTo>
                <a:lnTo>
                  <a:pt x="150" y="251"/>
                </a:lnTo>
                <a:lnTo>
                  <a:pt x="150" y="258"/>
                </a:lnTo>
                <a:lnTo>
                  <a:pt x="150" y="265"/>
                </a:lnTo>
                <a:lnTo>
                  <a:pt x="150" y="272"/>
                </a:lnTo>
                <a:lnTo>
                  <a:pt x="150" y="265"/>
                </a:lnTo>
                <a:lnTo>
                  <a:pt x="150" y="272"/>
                </a:lnTo>
                <a:lnTo>
                  <a:pt x="150" y="285"/>
                </a:lnTo>
                <a:lnTo>
                  <a:pt x="150" y="278"/>
                </a:lnTo>
                <a:lnTo>
                  <a:pt x="150" y="265"/>
                </a:lnTo>
                <a:lnTo>
                  <a:pt x="150" y="258"/>
                </a:lnTo>
                <a:lnTo>
                  <a:pt x="150" y="251"/>
                </a:lnTo>
                <a:lnTo>
                  <a:pt x="157" y="245"/>
                </a:lnTo>
                <a:lnTo>
                  <a:pt x="157" y="238"/>
                </a:lnTo>
                <a:lnTo>
                  <a:pt x="157" y="245"/>
                </a:lnTo>
                <a:lnTo>
                  <a:pt x="157" y="251"/>
                </a:lnTo>
                <a:lnTo>
                  <a:pt x="157" y="272"/>
                </a:lnTo>
                <a:lnTo>
                  <a:pt x="157" y="292"/>
                </a:lnTo>
                <a:lnTo>
                  <a:pt x="157" y="299"/>
                </a:lnTo>
                <a:lnTo>
                  <a:pt x="157" y="285"/>
                </a:lnTo>
                <a:lnTo>
                  <a:pt x="157" y="272"/>
                </a:lnTo>
                <a:lnTo>
                  <a:pt x="157" y="258"/>
                </a:lnTo>
                <a:lnTo>
                  <a:pt x="157" y="251"/>
                </a:lnTo>
                <a:lnTo>
                  <a:pt x="157" y="245"/>
                </a:lnTo>
                <a:lnTo>
                  <a:pt x="157" y="238"/>
                </a:lnTo>
                <a:lnTo>
                  <a:pt x="157" y="245"/>
                </a:lnTo>
                <a:lnTo>
                  <a:pt x="157" y="238"/>
                </a:lnTo>
                <a:lnTo>
                  <a:pt x="157" y="231"/>
                </a:lnTo>
                <a:lnTo>
                  <a:pt x="157" y="224"/>
                </a:lnTo>
                <a:lnTo>
                  <a:pt x="157" y="231"/>
                </a:lnTo>
                <a:lnTo>
                  <a:pt x="157" y="245"/>
                </a:lnTo>
                <a:lnTo>
                  <a:pt x="157" y="251"/>
                </a:lnTo>
                <a:lnTo>
                  <a:pt x="157" y="258"/>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899" name="Freeform 83"/>
          <p:cNvSpPr>
            <a:spLocks/>
          </p:cNvSpPr>
          <p:nvPr/>
        </p:nvSpPr>
        <p:spPr bwMode="auto">
          <a:xfrm>
            <a:off x="3332163" y="3152776"/>
            <a:ext cx="479425" cy="584200"/>
          </a:xfrm>
          <a:custGeom>
            <a:avLst/>
            <a:gdLst>
              <a:gd name="T0" fmla="*/ 7 w 170"/>
              <a:gd name="T1" fmla="*/ 88 h 298"/>
              <a:gd name="T2" fmla="*/ 7 w 170"/>
              <a:gd name="T3" fmla="*/ 224 h 298"/>
              <a:gd name="T4" fmla="*/ 7 w 170"/>
              <a:gd name="T5" fmla="*/ 156 h 298"/>
              <a:gd name="T6" fmla="*/ 13 w 170"/>
              <a:gd name="T7" fmla="*/ 183 h 298"/>
              <a:gd name="T8" fmla="*/ 13 w 170"/>
              <a:gd name="T9" fmla="*/ 101 h 298"/>
              <a:gd name="T10" fmla="*/ 20 w 170"/>
              <a:gd name="T11" fmla="*/ 203 h 298"/>
              <a:gd name="T12" fmla="*/ 20 w 170"/>
              <a:gd name="T13" fmla="*/ 61 h 298"/>
              <a:gd name="T14" fmla="*/ 20 w 170"/>
              <a:gd name="T15" fmla="*/ 61 h 298"/>
              <a:gd name="T16" fmla="*/ 27 w 170"/>
              <a:gd name="T17" fmla="*/ 149 h 298"/>
              <a:gd name="T18" fmla="*/ 27 w 170"/>
              <a:gd name="T19" fmla="*/ 203 h 298"/>
              <a:gd name="T20" fmla="*/ 34 w 170"/>
              <a:gd name="T21" fmla="*/ 156 h 298"/>
              <a:gd name="T22" fmla="*/ 34 w 170"/>
              <a:gd name="T23" fmla="*/ 142 h 298"/>
              <a:gd name="T24" fmla="*/ 34 w 170"/>
              <a:gd name="T25" fmla="*/ 149 h 298"/>
              <a:gd name="T26" fmla="*/ 41 w 170"/>
              <a:gd name="T27" fmla="*/ 67 h 298"/>
              <a:gd name="T28" fmla="*/ 41 w 170"/>
              <a:gd name="T29" fmla="*/ 101 h 298"/>
              <a:gd name="T30" fmla="*/ 47 w 170"/>
              <a:gd name="T31" fmla="*/ 149 h 298"/>
              <a:gd name="T32" fmla="*/ 47 w 170"/>
              <a:gd name="T33" fmla="*/ 176 h 298"/>
              <a:gd name="T34" fmla="*/ 47 w 170"/>
              <a:gd name="T35" fmla="*/ 74 h 298"/>
              <a:gd name="T36" fmla="*/ 54 w 170"/>
              <a:gd name="T37" fmla="*/ 88 h 298"/>
              <a:gd name="T38" fmla="*/ 54 w 170"/>
              <a:gd name="T39" fmla="*/ 183 h 298"/>
              <a:gd name="T40" fmla="*/ 61 w 170"/>
              <a:gd name="T41" fmla="*/ 190 h 298"/>
              <a:gd name="T42" fmla="*/ 61 w 170"/>
              <a:gd name="T43" fmla="*/ 142 h 298"/>
              <a:gd name="T44" fmla="*/ 61 w 170"/>
              <a:gd name="T45" fmla="*/ 88 h 298"/>
              <a:gd name="T46" fmla="*/ 68 w 170"/>
              <a:gd name="T47" fmla="*/ 183 h 298"/>
              <a:gd name="T48" fmla="*/ 68 w 170"/>
              <a:gd name="T49" fmla="*/ 169 h 298"/>
              <a:gd name="T50" fmla="*/ 75 w 170"/>
              <a:gd name="T51" fmla="*/ 108 h 298"/>
              <a:gd name="T52" fmla="*/ 75 w 170"/>
              <a:gd name="T53" fmla="*/ 156 h 298"/>
              <a:gd name="T54" fmla="*/ 81 w 170"/>
              <a:gd name="T55" fmla="*/ 142 h 298"/>
              <a:gd name="T56" fmla="*/ 81 w 170"/>
              <a:gd name="T57" fmla="*/ 74 h 298"/>
              <a:gd name="T58" fmla="*/ 81 w 170"/>
              <a:gd name="T59" fmla="*/ 67 h 298"/>
              <a:gd name="T60" fmla="*/ 88 w 170"/>
              <a:gd name="T61" fmla="*/ 129 h 298"/>
              <a:gd name="T62" fmla="*/ 88 w 170"/>
              <a:gd name="T63" fmla="*/ 122 h 298"/>
              <a:gd name="T64" fmla="*/ 88 w 170"/>
              <a:gd name="T65" fmla="*/ 196 h 298"/>
              <a:gd name="T66" fmla="*/ 95 w 170"/>
              <a:gd name="T67" fmla="*/ 95 h 298"/>
              <a:gd name="T68" fmla="*/ 95 w 170"/>
              <a:gd name="T69" fmla="*/ 101 h 298"/>
              <a:gd name="T70" fmla="*/ 102 w 170"/>
              <a:gd name="T71" fmla="*/ 169 h 298"/>
              <a:gd name="T72" fmla="*/ 102 w 170"/>
              <a:gd name="T73" fmla="*/ 149 h 298"/>
              <a:gd name="T74" fmla="*/ 102 w 170"/>
              <a:gd name="T75" fmla="*/ 176 h 298"/>
              <a:gd name="T76" fmla="*/ 109 w 170"/>
              <a:gd name="T77" fmla="*/ 210 h 298"/>
              <a:gd name="T78" fmla="*/ 109 w 170"/>
              <a:gd name="T79" fmla="*/ 108 h 298"/>
              <a:gd name="T80" fmla="*/ 115 w 170"/>
              <a:gd name="T81" fmla="*/ 135 h 298"/>
              <a:gd name="T82" fmla="*/ 115 w 170"/>
              <a:gd name="T83" fmla="*/ 135 h 298"/>
              <a:gd name="T84" fmla="*/ 122 w 170"/>
              <a:gd name="T85" fmla="*/ 101 h 298"/>
              <a:gd name="T86" fmla="*/ 122 w 170"/>
              <a:gd name="T87" fmla="*/ 162 h 298"/>
              <a:gd name="T88" fmla="*/ 129 w 170"/>
              <a:gd name="T89" fmla="*/ 162 h 298"/>
              <a:gd name="T90" fmla="*/ 129 w 170"/>
              <a:gd name="T91" fmla="*/ 108 h 298"/>
              <a:gd name="T92" fmla="*/ 136 w 170"/>
              <a:gd name="T93" fmla="*/ 291 h 298"/>
              <a:gd name="T94" fmla="*/ 136 w 170"/>
              <a:gd name="T95" fmla="*/ 129 h 298"/>
              <a:gd name="T96" fmla="*/ 143 w 170"/>
              <a:gd name="T97" fmla="*/ 149 h 298"/>
              <a:gd name="T98" fmla="*/ 143 w 170"/>
              <a:gd name="T99" fmla="*/ 115 h 298"/>
              <a:gd name="T100" fmla="*/ 143 w 170"/>
              <a:gd name="T101" fmla="*/ 67 h 298"/>
              <a:gd name="T102" fmla="*/ 149 w 170"/>
              <a:gd name="T103" fmla="*/ 203 h 298"/>
              <a:gd name="T104" fmla="*/ 149 w 170"/>
              <a:gd name="T105" fmla="*/ 88 h 298"/>
              <a:gd name="T106" fmla="*/ 156 w 170"/>
              <a:gd name="T107" fmla="*/ 183 h 298"/>
              <a:gd name="T108" fmla="*/ 156 w 170"/>
              <a:gd name="T109" fmla="*/ 88 h 298"/>
              <a:gd name="T110" fmla="*/ 163 w 170"/>
              <a:gd name="T111" fmla="*/ 142 h 298"/>
              <a:gd name="T112" fmla="*/ 163 w 170"/>
              <a:gd name="T113" fmla="*/ 169 h 298"/>
              <a:gd name="T114" fmla="*/ 163 w 170"/>
              <a:gd name="T115" fmla="*/ 122 h 298"/>
              <a:gd name="T116" fmla="*/ 170 w 170"/>
              <a:gd name="T117" fmla="*/ 135 h 298"/>
              <a:gd name="T118" fmla="*/ 170 w 170"/>
              <a:gd name="T119" fmla="*/ 17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298">
                <a:moveTo>
                  <a:pt x="0" y="142"/>
                </a:moveTo>
                <a:lnTo>
                  <a:pt x="0" y="135"/>
                </a:lnTo>
                <a:lnTo>
                  <a:pt x="0" y="129"/>
                </a:lnTo>
                <a:lnTo>
                  <a:pt x="0" y="142"/>
                </a:lnTo>
                <a:lnTo>
                  <a:pt x="0" y="149"/>
                </a:lnTo>
                <a:lnTo>
                  <a:pt x="0" y="162"/>
                </a:lnTo>
                <a:lnTo>
                  <a:pt x="0" y="169"/>
                </a:lnTo>
                <a:lnTo>
                  <a:pt x="0" y="176"/>
                </a:lnTo>
                <a:lnTo>
                  <a:pt x="0" y="169"/>
                </a:lnTo>
                <a:lnTo>
                  <a:pt x="0" y="176"/>
                </a:lnTo>
                <a:lnTo>
                  <a:pt x="0" y="190"/>
                </a:lnTo>
                <a:lnTo>
                  <a:pt x="7" y="196"/>
                </a:lnTo>
                <a:lnTo>
                  <a:pt x="7" y="183"/>
                </a:lnTo>
                <a:lnTo>
                  <a:pt x="7" y="162"/>
                </a:lnTo>
                <a:lnTo>
                  <a:pt x="7" y="129"/>
                </a:lnTo>
                <a:lnTo>
                  <a:pt x="7" y="101"/>
                </a:lnTo>
                <a:lnTo>
                  <a:pt x="7" y="88"/>
                </a:lnTo>
                <a:lnTo>
                  <a:pt x="7" y="81"/>
                </a:lnTo>
                <a:lnTo>
                  <a:pt x="7" y="74"/>
                </a:lnTo>
                <a:lnTo>
                  <a:pt x="7" y="54"/>
                </a:lnTo>
                <a:lnTo>
                  <a:pt x="7" y="27"/>
                </a:lnTo>
                <a:lnTo>
                  <a:pt x="7" y="6"/>
                </a:lnTo>
                <a:lnTo>
                  <a:pt x="7" y="13"/>
                </a:lnTo>
                <a:lnTo>
                  <a:pt x="7" y="47"/>
                </a:lnTo>
                <a:lnTo>
                  <a:pt x="7" y="95"/>
                </a:lnTo>
                <a:lnTo>
                  <a:pt x="7" y="149"/>
                </a:lnTo>
                <a:lnTo>
                  <a:pt x="7" y="190"/>
                </a:lnTo>
                <a:lnTo>
                  <a:pt x="7" y="217"/>
                </a:lnTo>
                <a:lnTo>
                  <a:pt x="7" y="237"/>
                </a:lnTo>
                <a:lnTo>
                  <a:pt x="7" y="257"/>
                </a:lnTo>
                <a:lnTo>
                  <a:pt x="7" y="278"/>
                </a:lnTo>
                <a:lnTo>
                  <a:pt x="7" y="291"/>
                </a:lnTo>
                <a:lnTo>
                  <a:pt x="7" y="271"/>
                </a:lnTo>
                <a:lnTo>
                  <a:pt x="7" y="224"/>
                </a:lnTo>
                <a:lnTo>
                  <a:pt x="7" y="169"/>
                </a:lnTo>
                <a:lnTo>
                  <a:pt x="7" y="115"/>
                </a:lnTo>
                <a:lnTo>
                  <a:pt x="7" y="67"/>
                </a:lnTo>
                <a:lnTo>
                  <a:pt x="7" y="40"/>
                </a:lnTo>
                <a:lnTo>
                  <a:pt x="7" y="34"/>
                </a:lnTo>
                <a:lnTo>
                  <a:pt x="7" y="47"/>
                </a:lnTo>
                <a:lnTo>
                  <a:pt x="7" y="61"/>
                </a:lnTo>
                <a:lnTo>
                  <a:pt x="7" y="67"/>
                </a:lnTo>
                <a:lnTo>
                  <a:pt x="7" y="61"/>
                </a:lnTo>
                <a:lnTo>
                  <a:pt x="7" y="67"/>
                </a:lnTo>
                <a:lnTo>
                  <a:pt x="7" y="88"/>
                </a:lnTo>
                <a:lnTo>
                  <a:pt x="7" y="115"/>
                </a:lnTo>
                <a:lnTo>
                  <a:pt x="7" y="142"/>
                </a:lnTo>
                <a:lnTo>
                  <a:pt x="7" y="162"/>
                </a:lnTo>
                <a:lnTo>
                  <a:pt x="7" y="176"/>
                </a:lnTo>
                <a:lnTo>
                  <a:pt x="7" y="169"/>
                </a:lnTo>
                <a:lnTo>
                  <a:pt x="7" y="156"/>
                </a:lnTo>
                <a:lnTo>
                  <a:pt x="7" y="122"/>
                </a:lnTo>
                <a:lnTo>
                  <a:pt x="7" y="88"/>
                </a:lnTo>
                <a:lnTo>
                  <a:pt x="7" y="67"/>
                </a:lnTo>
                <a:lnTo>
                  <a:pt x="7" y="61"/>
                </a:lnTo>
                <a:lnTo>
                  <a:pt x="13" y="67"/>
                </a:lnTo>
                <a:lnTo>
                  <a:pt x="13" y="88"/>
                </a:lnTo>
                <a:lnTo>
                  <a:pt x="13" y="115"/>
                </a:lnTo>
                <a:lnTo>
                  <a:pt x="13" y="149"/>
                </a:lnTo>
                <a:lnTo>
                  <a:pt x="13" y="190"/>
                </a:lnTo>
                <a:lnTo>
                  <a:pt x="13" y="203"/>
                </a:lnTo>
                <a:lnTo>
                  <a:pt x="13" y="196"/>
                </a:lnTo>
                <a:lnTo>
                  <a:pt x="13" y="176"/>
                </a:lnTo>
                <a:lnTo>
                  <a:pt x="13" y="156"/>
                </a:lnTo>
                <a:lnTo>
                  <a:pt x="13" y="149"/>
                </a:lnTo>
                <a:lnTo>
                  <a:pt x="13" y="156"/>
                </a:lnTo>
                <a:lnTo>
                  <a:pt x="13" y="169"/>
                </a:lnTo>
                <a:lnTo>
                  <a:pt x="13" y="183"/>
                </a:lnTo>
                <a:lnTo>
                  <a:pt x="13" y="190"/>
                </a:lnTo>
                <a:lnTo>
                  <a:pt x="13" y="196"/>
                </a:lnTo>
                <a:lnTo>
                  <a:pt x="13" y="190"/>
                </a:lnTo>
                <a:lnTo>
                  <a:pt x="13" y="183"/>
                </a:lnTo>
                <a:lnTo>
                  <a:pt x="13" y="169"/>
                </a:lnTo>
                <a:lnTo>
                  <a:pt x="13" y="149"/>
                </a:lnTo>
                <a:lnTo>
                  <a:pt x="13" y="129"/>
                </a:lnTo>
                <a:lnTo>
                  <a:pt x="13" y="122"/>
                </a:lnTo>
                <a:lnTo>
                  <a:pt x="13" y="115"/>
                </a:lnTo>
                <a:lnTo>
                  <a:pt x="13" y="108"/>
                </a:lnTo>
                <a:lnTo>
                  <a:pt x="13" y="95"/>
                </a:lnTo>
                <a:lnTo>
                  <a:pt x="13" y="88"/>
                </a:lnTo>
                <a:lnTo>
                  <a:pt x="13" y="81"/>
                </a:lnTo>
                <a:lnTo>
                  <a:pt x="13" y="95"/>
                </a:lnTo>
                <a:lnTo>
                  <a:pt x="13" y="101"/>
                </a:lnTo>
                <a:lnTo>
                  <a:pt x="13" y="108"/>
                </a:lnTo>
                <a:lnTo>
                  <a:pt x="13" y="101"/>
                </a:lnTo>
                <a:lnTo>
                  <a:pt x="13" y="108"/>
                </a:lnTo>
                <a:lnTo>
                  <a:pt x="13" y="115"/>
                </a:lnTo>
                <a:lnTo>
                  <a:pt x="13" y="122"/>
                </a:lnTo>
                <a:lnTo>
                  <a:pt x="13" y="135"/>
                </a:lnTo>
                <a:lnTo>
                  <a:pt x="13" y="129"/>
                </a:lnTo>
                <a:lnTo>
                  <a:pt x="13" y="115"/>
                </a:lnTo>
                <a:lnTo>
                  <a:pt x="13" y="101"/>
                </a:lnTo>
                <a:lnTo>
                  <a:pt x="13" y="115"/>
                </a:lnTo>
                <a:lnTo>
                  <a:pt x="13" y="129"/>
                </a:lnTo>
                <a:lnTo>
                  <a:pt x="13" y="122"/>
                </a:lnTo>
                <a:lnTo>
                  <a:pt x="13" y="108"/>
                </a:lnTo>
                <a:lnTo>
                  <a:pt x="13" y="101"/>
                </a:lnTo>
                <a:lnTo>
                  <a:pt x="20" y="115"/>
                </a:lnTo>
                <a:lnTo>
                  <a:pt x="20" y="142"/>
                </a:lnTo>
                <a:lnTo>
                  <a:pt x="20" y="169"/>
                </a:lnTo>
                <a:lnTo>
                  <a:pt x="20" y="190"/>
                </a:lnTo>
                <a:lnTo>
                  <a:pt x="20" y="203"/>
                </a:lnTo>
                <a:lnTo>
                  <a:pt x="20" y="217"/>
                </a:lnTo>
                <a:lnTo>
                  <a:pt x="20" y="224"/>
                </a:lnTo>
                <a:lnTo>
                  <a:pt x="20" y="217"/>
                </a:lnTo>
                <a:lnTo>
                  <a:pt x="20" y="203"/>
                </a:lnTo>
                <a:lnTo>
                  <a:pt x="20" y="176"/>
                </a:lnTo>
                <a:lnTo>
                  <a:pt x="20" y="149"/>
                </a:lnTo>
                <a:lnTo>
                  <a:pt x="20" y="135"/>
                </a:lnTo>
                <a:lnTo>
                  <a:pt x="20" y="142"/>
                </a:lnTo>
                <a:lnTo>
                  <a:pt x="20" y="162"/>
                </a:lnTo>
                <a:lnTo>
                  <a:pt x="20" y="169"/>
                </a:lnTo>
                <a:lnTo>
                  <a:pt x="20" y="156"/>
                </a:lnTo>
                <a:lnTo>
                  <a:pt x="20" y="135"/>
                </a:lnTo>
                <a:lnTo>
                  <a:pt x="20" y="108"/>
                </a:lnTo>
                <a:lnTo>
                  <a:pt x="20" y="88"/>
                </a:lnTo>
                <a:lnTo>
                  <a:pt x="20" y="74"/>
                </a:lnTo>
                <a:lnTo>
                  <a:pt x="20" y="67"/>
                </a:lnTo>
                <a:lnTo>
                  <a:pt x="20" y="61"/>
                </a:lnTo>
                <a:lnTo>
                  <a:pt x="20" y="67"/>
                </a:lnTo>
                <a:lnTo>
                  <a:pt x="20" y="95"/>
                </a:lnTo>
                <a:lnTo>
                  <a:pt x="20" y="122"/>
                </a:lnTo>
                <a:lnTo>
                  <a:pt x="20" y="142"/>
                </a:lnTo>
                <a:lnTo>
                  <a:pt x="20" y="162"/>
                </a:lnTo>
                <a:lnTo>
                  <a:pt x="20" y="183"/>
                </a:lnTo>
                <a:lnTo>
                  <a:pt x="20" y="196"/>
                </a:lnTo>
                <a:lnTo>
                  <a:pt x="20" y="217"/>
                </a:lnTo>
                <a:lnTo>
                  <a:pt x="20" y="237"/>
                </a:lnTo>
                <a:lnTo>
                  <a:pt x="20" y="244"/>
                </a:lnTo>
                <a:lnTo>
                  <a:pt x="20" y="230"/>
                </a:lnTo>
                <a:lnTo>
                  <a:pt x="20" y="217"/>
                </a:lnTo>
                <a:lnTo>
                  <a:pt x="20" y="196"/>
                </a:lnTo>
                <a:lnTo>
                  <a:pt x="20" y="162"/>
                </a:lnTo>
                <a:lnTo>
                  <a:pt x="20" y="129"/>
                </a:lnTo>
                <a:lnTo>
                  <a:pt x="20" y="95"/>
                </a:lnTo>
                <a:lnTo>
                  <a:pt x="20" y="61"/>
                </a:lnTo>
                <a:lnTo>
                  <a:pt x="20" y="54"/>
                </a:lnTo>
                <a:lnTo>
                  <a:pt x="20" y="61"/>
                </a:lnTo>
                <a:lnTo>
                  <a:pt x="20" y="81"/>
                </a:lnTo>
                <a:lnTo>
                  <a:pt x="20" y="95"/>
                </a:lnTo>
                <a:lnTo>
                  <a:pt x="20" y="101"/>
                </a:lnTo>
                <a:lnTo>
                  <a:pt x="20" y="108"/>
                </a:lnTo>
                <a:lnTo>
                  <a:pt x="20" y="115"/>
                </a:lnTo>
                <a:lnTo>
                  <a:pt x="27" y="129"/>
                </a:lnTo>
                <a:lnTo>
                  <a:pt x="27" y="135"/>
                </a:lnTo>
                <a:lnTo>
                  <a:pt x="27" y="142"/>
                </a:lnTo>
                <a:lnTo>
                  <a:pt x="27" y="135"/>
                </a:lnTo>
                <a:lnTo>
                  <a:pt x="27" y="129"/>
                </a:lnTo>
                <a:lnTo>
                  <a:pt x="27" y="135"/>
                </a:lnTo>
                <a:lnTo>
                  <a:pt x="27" y="142"/>
                </a:lnTo>
                <a:lnTo>
                  <a:pt x="27" y="149"/>
                </a:lnTo>
                <a:lnTo>
                  <a:pt x="27" y="156"/>
                </a:lnTo>
                <a:lnTo>
                  <a:pt x="27" y="149"/>
                </a:lnTo>
                <a:lnTo>
                  <a:pt x="27" y="135"/>
                </a:lnTo>
                <a:lnTo>
                  <a:pt x="27" y="115"/>
                </a:lnTo>
                <a:lnTo>
                  <a:pt x="27" y="101"/>
                </a:lnTo>
                <a:lnTo>
                  <a:pt x="27" y="108"/>
                </a:lnTo>
                <a:lnTo>
                  <a:pt x="27" y="115"/>
                </a:lnTo>
                <a:lnTo>
                  <a:pt x="27" y="108"/>
                </a:lnTo>
                <a:lnTo>
                  <a:pt x="27" y="101"/>
                </a:lnTo>
                <a:lnTo>
                  <a:pt x="27" y="95"/>
                </a:lnTo>
                <a:lnTo>
                  <a:pt x="27" y="108"/>
                </a:lnTo>
                <a:lnTo>
                  <a:pt x="27" y="129"/>
                </a:lnTo>
                <a:lnTo>
                  <a:pt x="27" y="156"/>
                </a:lnTo>
                <a:lnTo>
                  <a:pt x="27" y="183"/>
                </a:lnTo>
                <a:lnTo>
                  <a:pt x="27" y="203"/>
                </a:lnTo>
                <a:lnTo>
                  <a:pt x="27" y="224"/>
                </a:lnTo>
                <a:lnTo>
                  <a:pt x="27" y="237"/>
                </a:lnTo>
                <a:lnTo>
                  <a:pt x="27" y="224"/>
                </a:lnTo>
                <a:lnTo>
                  <a:pt x="27" y="203"/>
                </a:lnTo>
                <a:lnTo>
                  <a:pt x="27" y="190"/>
                </a:lnTo>
                <a:lnTo>
                  <a:pt x="27" y="183"/>
                </a:lnTo>
                <a:lnTo>
                  <a:pt x="27" y="169"/>
                </a:lnTo>
                <a:lnTo>
                  <a:pt x="27" y="156"/>
                </a:lnTo>
                <a:lnTo>
                  <a:pt x="27" y="122"/>
                </a:lnTo>
                <a:lnTo>
                  <a:pt x="27" y="88"/>
                </a:lnTo>
                <a:lnTo>
                  <a:pt x="27" y="61"/>
                </a:lnTo>
                <a:lnTo>
                  <a:pt x="27" y="54"/>
                </a:lnTo>
                <a:lnTo>
                  <a:pt x="27" y="61"/>
                </a:lnTo>
                <a:lnTo>
                  <a:pt x="27" y="81"/>
                </a:lnTo>
                <a:lnTo>
                  <a:pt x="27" y="101"/>
                </a:lnTo>
                <a:lnTo>
                  <a:pt x="27" y="115"/>
                </a:lnTo>
                <a:lnTo>
                  <a:pt x="27" y="129"/>
                </a:lnTo>
                <a:lnTo>
                  <a:pt x="27" y="135"/>
                </a:lnTo>
                <a:lnTo>
                  <a:pt x="34" y="142"/>
                </a:lnTo>
                <a:lnTo>
                  <a:pt x="34" y="149"/>
                </a:lnTo>
                <a:lnTo>
                  <a:pt x="34" y="156"/>
                </a:lnTo>
                <a:lnTo>
                  <a:pt x="34" y="149"/>
                </a:lnTo>
                <a:lnTo>
                  <a:pt x="34" y="142"/>
                </a:lnTo>
                <a:lnTo>
                  <a:pt x="34" y="122"/>
                </a:lnTo>
                <a:lnTo>
                  <a:pt x="34" y="129"/>
                </a:lnTo>
                <a:lnTo>
                  <a:pt x="34" y="142"/>
                </a:lnTo>
                <a:lnTo>
                  <a:pt x="34" y="149"/>
                </a:lnTo>
                <a:lnTo>
                  <a:pt x="34" y="142"/>
                </a:lnTo>
                <a:lnTo>
                  <a:pt x="34" y="135"/>
                </a:lnTo>
                <a:lnTo>
                  <a:pt x="34" y="129"/>
                </a:lnTo>
                <a:lnTo>
                  <a:pt x="34" y="122"/>
                </a:lnTo>
                <a:lnTo>
                  <a:pt x="34" y="115"/>
                </a:lnTo>
                <a:lnTo>
                  <a:pt x="34" y="122"/>
                </a:lnTo>
                <a:lnTo>
                  <a:pt x="34" y="129"/>
                </a:lnTo>
                <a:lnTo>
                  <a:pt x="34" y="135"/>
                </a:lnTo>
                <a:lnTo>
                  <a:pt x="34" y="142"/>
                </a:lnTo>
                <a:lnTo>
                  <a:pt x="34" y="135"/>
                </a:lnTo>
                <a:lnTo>
                  <a:pt x="34" y="142"/>
                </a:lnTo>
                <a:lnTo>
                  <a:pt x="34" y="149"/>
                </a:lnTo>
                <a:lnTo>
                  <a:pt x="34" y="156"/>
                </a:lnTo>
                <a:lnTo>
                  <a:pt x="34" y="169"/>
                </a:lnTo>
                <a:lnTo>
                  <a:pt x="34" y="162"/>
                </a:lnTo>
                <a:lnTo>
                  <a:pt x="34" y="156"/>
                </a:lnTo>
                <a:lnTo>
                  <a:pt x="34" y="149"/>
                </a:lnTo>
                <a:lnTo>
                  <a:pt x="34" y="135"/>
                </a:lnTo>
                <a:lnTo>
                  <a:pt x="34" y="122"/>
                </a:lnTo>
                <a:lnTo>
                  <a:pt x="34" y="108"/>
                </a:lnTo>
                <a:lnTo>
                  <a:pt x="34" y="95"/>
                </a:lnTo>
                <a:lnTo>
                  <a:pt x="34" y="101"/>
                </a:lnTo>
                <a:lnTo>
                  <a:pt x="34" y="115"/>
                </a:lnTo>
                <a:lnTo>
                  <a:pt x="34" y="129"/>
                </a:lnTo>
                <a:lnTo>
                  <a:pt x="34" y="149"/>
                </a:lnTo>
                <a:lnTo>
                  <a:pt x="34" y="162"/>
                </a:lnTo>
                <a:lnTo>
                  <a:pt x="34" y="156"/>
                </a:lnTo>
                <a:lnTo>
                  <a:pt x="34" y="149"/>
                </a:lnTo>
                <a:lnTo>
                  <a:pt x="34" y="142"/>
                </a:lnTo>
                <a:lnTo>
                  <a:pt x="34" y="149"/>
                </a:lnTo>
                <a:lnTo>
                  <a:pt x="41" y="156"/>
                </a:lnTo>
                <a:lnTo>
                  <a:pt x="41" y="169"/>
                </a:lnTo>
                <a:lnTo>
                  <a:pt x="41" y="176"/>
                </a:lnTo>
                <a:lnTo>
                  <a:pt x="41" y="169"/>
                </a:lnTo>
                <a:lnTo>
                  <a:pt x="41" y="162"/>
                </a:lnTo>
                <a:lnTo>
                  <a:pt x="41" y="149"/>
                </a:lnTo>
                <a:lnTo>
                  <a:pt x="41" y="129"/>
                </a:lnTo>
                <a:lnTo>
                  <a:pt x="41" y="115"/>
                </a:lnTo>
                <a:lnTo>
                  <a:pt x="41" y="95"/>
                </a:lnTo>
                <a:lnTo>
                  <a:pt x="41" y="74"/>
                </a:lnTo>
                <a:lnTo>
                  <a:pt x="41" y="54"/>
                </a:lnTo>
                <a:lnTo>
                  <a:pt x="41" y="47"/>
                </a:lnTo>
                <a:lnTo>
                  <a:pt x="41" y="40"/>
                </a:lnTo>
                <a:lnTo>
                  <a:pt x="41" y="47"/>
                </a:lnTo>
                <a:lnTo>
                  <a:pt x="41" y="67"/>
                </a:lnTo>
                <a:lnTo>
                  <a:pt x="41" y="101"/>
                </a:lnTo>
                <a:lnTo>
                  <a:pt x="41" y="135"/>
                </a:lnTo>
                <a:lnTo>
                  <a:pt x="41" y="176"/>
                </a:lnTo>
                <a:lnTo>
                  <a:pt x="41" y="217"/>
                </a:lnTo>
                <a:lnTo>
                  <a:pt x="41" y="237"/>
                </a:lnTo>
                <a:lnTo>
                  <a:pt x="41" y="257"/>
                </a:lnTo>
                <a:lnTo>
                  <a:pt x="41" y="244"/>
                </a:lnTo>
                <a:lnTo>
                  <a:pt x="41" y="224"/>
                </a:lnTo>
                <a:lnTo>
                  <a:pt x="41" y="203"/>
                </a:lnTo>
                <a:lnTo>
                  <a:pt x="41" y="176"/>
                </a:lnTo>
                <a:lnTo>
                  <a:pt x="41" y="162"/>
                </a:lnTo>
                <a:lnTo>
                  <a:pt x="41" y="149"/>
                </a:lnTo>
                <a:lnTo>
                  <a:pt x="41" y="135"/>
                </a:lnTo>
                <a:lnTo>
                  <a:pt x="41" y="129"/>
                </a:lnTo>
                <a:lnTo>
                  <a:pt x="41" y="122"/>
                </a:lnTo>
                <a:lnTo>
                  <a:pt x="41" y="108"/>
                </a:lnTo>
                <a:lnTo>
                  <a:pt x="41" y="101"/>
                </a:lnTo>
                <a:lnTo>
                  <a:pt x="41" y="115"/>
                </a:lnTo>
                <a:lnTo>
                  <a:pt x="41" y="135"/>
                </a:lnTo>
                <a:lnTo>
                  <a:pt x="41" y="149"/>
                </a:lnTo>
                <a:lnTo>
                  <a:pt x="41" y="142"/>
                </a:lnTo>
                <a:lnTo>
                  <a:pt x="41" y="135"/>
                </a:lnTo>
                <a:lnTo>
                  <a:pt x="41" y="129"/>
                </a:lnTo>
                <a:lnTo>
                  <a:pt x="41" y="122"/>
                </a:lnTo>
                <a:lnTo>
                  <a:pt x="41" y="115"/>
                </a:lnTo>
                <a:lnTo>
                  <a:pt x="41" y="95"/>
                </a:lnTo>
                <a:lnTo>
                  <a:pt x="41" y="74"/>
                </a:lnTo>
                <a:lnTo>
                  <a:pt x="41" y="61"/>
                </a:lnTo>
                <a:lnTo>
                  <a:pt x="41" y="67"/>
                </a:lnTo>
                <a:lnTo>
                  <a:pt x="41" y="81"/>
                </a:lnTo>
                <a:lnTo>
                  <a:pt x="41" y="88"/>
                </a:lnTo>
                <a:lnTo>
                  <a:pt x="47" y="95"/>
                </a:lnTo>
                <a:lnTo>
                  <a:pt x="47" y="115"/>
                </a:lnTo>
                <a:lnTo>
                  <a:pt x="47" y="149"/>
                </a:lnTo>
                <a:lnTo>
                  <a:pt x="47" y="176"/>
                </a:lnTo>
                <a:lnTo>
                  <a:pt x="47" y="183"/>
                </a:lnTo>
                <a:lnTo>
                  <a:pt x="47" y="176"/>
                </a:lnTo>
                <a:lnTo>
                  <a:pt x="47" y="169"/>
                </a:lnTo>
                <a:lnTo>
                  <a:pt x="47" y="162"/>
                </a:lnTo>
                <a:lnTo>
                  <a:pt x="47" y="169"/>
                </a:lnTo>
                <a:lnTo>
                  <a:pt x="47" y="162"/>
                </a:lnTo>
                <a:lnTo>
                  <a:pt x="47" y="149"/>
                </a:lnTo>
                <a:lnTo>
                  <a:pt x="47" y="135"/>
                </a:lnTo>
                <a:lnTo>
                  <a:pt x="47" y="129"/>
                </a:lnTo>
                <a:lnTo>
                  <a:pt x="47" y="122"/>
                </a:lnTo>
                <a:lnTo>
                  <a:pt x="47" y="129"/>
                </a:lnTo>
                <a:lnTo>
                  <a:pt x="47" y="142"/>
                </a:lnTo>
                <a:lnTo>
                  <a:pt x="47" y="162"/>
                </a:lnTo>
                <a:lnTo>
                  <a:pt x="47" y="176"/>
                </a:lnTo>
                <a:lnTo>
                  <a:pt x="47" y="190"/>
                </a:lnTo>
                <a:lnTo>
                  <a:pt x="47" y="176"/>
                </a:lnTo>
                <a:lnTo>
                  <a:pt x="47" y="169"/>
                </a:lnTo>
                <a:lnTo>
                  <a:pt x="47" y="162"/>
                </a:lnTo>
                <a:lnTo>
                  <a:pt x="47" y="156"/>
                </a:lnTo>
                <a:lnTo>
                  <a:pt x="47" y="162"/>
                </a:lnTo>
                <a:lnTo>
                  <a:pt x="47" y="149"/>
                </a:lnTo>
                <a:lnTo>
                  <a:pt x="47" y="135"/>
                </a:lnTo>
                <a:lnTo>
                  <a:pt x="47" y="122"/>
                </a:lnTo>
                <a:lnTo>
                  <a:pt x="47" y="115"/>
                </a:lnTo>
                <a:lnTo>
                  <a:pt x="47" y="108"/>
                </a:lnTo>
                <a:lnTo>
                  <a:pt x="47" y="95"/>
                </a:lnTo>
                <a:lnTo>
                  <a:pt x="47" y="101"/>
                </a:lnTo>
                <a:lnTo>
                  <a:pt x="47" y="88"/>
                </a:lnTo>
                <a:lnTo>
                  <a:pt x="47" y="74"/>
                </a:lnTo>
                <a:lnTo>
                  <a:pt x="47" y="61"/>
                </a:lnTo>
                <a:lnTo>
                  <a:pt x="47" y="54"/>
                </a:lnTo>
                <a:lnTo>
                  <a:pt x="47" y="61"/>
                </a:lnTo>
                <a:lnTo>
                  <a:pt x="47" y="74"/>
                </a:lnTo>
                <a:lnTo>
                  <a:pt x="47" y="95"/>
                </a:lnTo>
                <a:lnTo>
                  <a:pt x="47" y="122"/>
                </a:lnTo>
                <a:lnTo>
                  <a:pt x="47" y="149"/>
                </a:lnTo>
                <a:lnTo>
                  <a:pt x="54" y="176"/>
                </a:lnTo>
                <a:lnTo>
                  <a:pt x="54" y="196"/>
                </a:lnTo>
                <a:lnTo>
                  <a:pt x="54" y="217"/>
                </a:lnTo>
                <a:lnTo>
                  <a:pt x="54" y="230"/>
                </a:lnTo>
                <a:lnTo>
                  <a:pt x="54" y="244"/>
                </a:lnTo>
                <a:lnTo>
                  <a:pt x="54" y="224"/>
                </a:lnTo>
                <a:lnTo>
                  <a:pt x="54" y="196"/>
                </a:lnTo>
                <a:lnTo>
                  <a:pt x="54" y="169"/>
                </a:lnTo>
                <a:lnTo>
                  <a:pt x="54" y="142"/>
                </a:lnTo>
                <a:lnTo>
                  <a:pt x="54" y="129"/>
                </a:lnTo>
                <a:lnTo>
                  <a:pt x="54" y="115"/>
                </a:lnTo>
                <a:lnTo>
                  <a:pt x="54" y="101"/>
                </a:lnTo>
                <a:lnTo>
                  <a:pt x="54" y="95"/>
                </a:lnTo>
                <a:lnTo>
                  <a:pt x="54" y="88"/>
                </a:lnTo>
                <a:lnTo>
                  <a:pt x="54" y="101"/>
                </a:lnTo>
                <a:lnTo>
                  <a:pt x="54" y="122"/>
                </a:lnTo>
                <a:lnTo>
                  <a:pt x="54" y="142"/>
                </a:lnTo>
                <a:lnTo>
                  <a:pt x="54" y="129"/>
                </a:lnTo>
                <a:lnTo>
                  <a:pt x="54" y="108"/>
                </a:lnTo>
                <a:lnTo>
                  <a:pt x="54" y="88"/>
                </a:lnTo>
                <a:lnTo>
                  <a:pt x="54" y="74"/>
                </a:lnTo>
                <a:lnTo>
                  <a:pt x="54" y="81"/>
                </a:lnTo>
                <a:lnTo>
                  <a:pt x="54" y="95"/>
                </a:lnTo>
                <a:lnTo>
                  <a:pt x="54" y="108"/>
                </a:lnTo>
                <a:lnTo>
                  <a:pt x="54" y="122"/>
                </a:lnTo>
                <a:lnTo>
                  <a:pt x="54" y="129"/>
                </a:lnTo>
                <a:lnTo>
                  <a:pt x="54" y="135"/>
                </a:lnTo>
                <a:lnTo>
                  <a:pt x="54" y="149"/>
                </a:lnTo>
                <a:lnTo>
                  <a:pt x="54" y="156"/>
                </a:lnTo>
                <a:lnTo>
                  <a:pt x="54" y="169"/>
                </a:lnTo>
                <a:lnTo>
                  <a:pt x="54" y="183"/>
                </a:lnTo>
                <a:lnTo>
                  <a:pt x="54" y="176"/>
                </a:lnTo>
                <a:lnTo>
                  <a:pt x="54" y="169"/>
                </a:lnTo>
                <a:lnTo>
                  <a:pt x="54" y="162"/>
                </a:lnTo>
                <a:lnTo>
                  <a:pt x="54" y="156"/>
                </a:lnTo>
                <a:lnTo>
                  <a:pt x="54" y="149"/>
                </a:lnTo>
                <a:lnTo>
                  <a:pt x="54" y="129"/>
                </a:lnTo>
                <a:lnTo>
                  <a:pt x="54" y="101"/>
                </a:lnTo>
                <a:lnTo>
                  <a:pt x="54" y="88"/>
                </a:lnTo>
                <a:lnTo>
                  <a:pt x="54" y="101"/>
                </a:lnTo>
                <a:lnTo>
                  <a:pt x="54" y="115"/>
                </a:lnTo>
                <a:lnTo>
                  <a:pt x="54" y="135"/>
                </a:lnTo>
                <a:lnTo>
                  <a:pt x="54" y="142"/>
                </a:lnTo>
                <a:lnTo>
                  <a:pt x="54" y="149"/>
                </a:lnTo>
                <a:lnTo>
                  <a:pt x="61" y="156"/>
                </a:lnTo>
                <a:lnTo>
                  <a:pt x="61" y="169"/>
                </a:lnTo>
                <a:lnTo>
                  <a:pt x="61" y="183"/>
                </a:lnTo>
                <a:lnTo>
                  <a:pt x="61" y="190"/>
                </a:lnTo>
                <a:lnTo>
                  <a:pt x="61" y="183"/>
                </a:lnTo>
                <a:lnTo>
                  <a:pt x="61" y="162"/>
                </a:lnTo>
                <a:lnTo>
                  <a:pt x="61" y="142"/>
                </a:lnTo>
                <a:lnTo>
                  <a:pt x="61" y="122"/>
                </a:lnTo>
                <a:lnTo>
                  <a:pt x="61" y="101"/>
                </a:lnTo>
                <a:lnTo>
                  <a:pt x="61" y="95"/>
                </a:lnTo>
                <a:lnTo>
                  <a:pt x="61" y="88"/>
                </a:lnTo>
                <a:lnTo>
                  <a:pt x="61" y="95"/>
                </a:lnTo>
                <a:lnTo>
                  <a:pt x="61" y="101"/>
                </a:lnTo>
                <a:lnTo>
                  <a:pt x="61" y="115"/>
                </a:lnTo>
                <a:lnTo>
                  <a:pt x="61" y="135"/>
                </a:lnTo>
                <a:lnTo>
                  <a:pt x="61" y="156"/>
                </a:lnTo>
                <a:lnTo>
                  <a:pt x="61" y="169"/>
                </a:lnTo>
                <a:lnTo>
                  <a:pt x="61" y="176"/>
                </a:lnTo>
                <a:lnTo>
                  <a:pt x="61" y="169"/>
                </a:lnTo>
                <a:lnTo>
                  <a:pt x="61" y="156"/>
                </a:lnTo>
                <a:lnTo>
                  <a:pt x="61" y="142"/>
                </a:lnTo>
                <a:lnTo>
                  <a:pt x="61" y="129"/>
                </a:lnTo>
                <a:lnTo>
                  <a:pt x="61" y="122"/>
                </a:lnTo>
                <a:lnTo>
                  <a:pt x="61" y="108"/>
                </a:lnTo>
                <a:lnTo>
                  <a:pt x="61" y="95"/>
                </a:lnTo>
                <a:lnTo>
                  <a:pt x="61" y="88"/>
                </a:lnTo>
                <a:lnTo>
                  <a:pt x="61" y="95"/>
                </a:lnTo>
                <a:lnTo>
                  <a:pt x="61" y="108"/>
                </a:lnTo>
                <a:lnTo>
                  <a:pt x="61" y="122"/>
                </a:lnTo>
                <a:lnTo>
                  <a:pt x="61" y="129"/>
                </a:lnTo>
                <a:lnTo>
                  <a:pt x="61" y="135"/>
                </a:lnTo>
                <a:lnTo>
                  <a:pt x="61" y="142"/>
                </a:lnTo>
                <a:lnTo>
                  <a:pt x="61" y="149"/>
                </a:lnTo>
                <a:lnTo>
                  <a:pt x="61" y="135"/>
                </a:lnTo>
                <a:lnTo>
                  <a:pt x="61" y="115"/>
                </a:lnTo>
                <a:lnTo>
                  <a:pt x="61" y="81"/>
                </a:lnTo>
                <a:lnTo>
                  <a:pt x="61" y="61"/>
                </a:lnTo>
                <a:lnTo>
                  <a:pt x="61" y="88"/>
                </a:lnTo>
                <a:lnTo>
                  <a:pt x="61" y="135"/>
                </a:lnTo>
                <a:lnTo>
                  <a:pt x="61" y="190"/>
                </a:lnTo>
                <a:lnTo>
                  <a:pt x="68" y="224"/>
                </a:lnTo>
                <a:lnTo>
                  <a:pt x="68" y="237"/>
                </a:lnTo>
                <a:lnTo>
                  <a:pt x="68" y="230"/>
                </a:lnTo>
                <a:lnTo>
                  <a:pt x="68" y="203"/>
                </a:lnTo>
                <a:lnTo>
                  <a:pt x="68" y="169"/>
                </a:lnTo>
                <a:lnTo>
                  <a:pt x="68" y="142"/>
                </a:lnTo>
                <a:lnTo>
                  <a:pt x="68" y="135"/>
                </a:lnTo>
                <a:lnTo>
                  <a:pt x="68" y="156"/>
                </a:lnTo>
                <a:lnTo>
                  <a:pt x="68" y="169"/>
                </a:lnTo>
                <a:lnTo>
                  <a:pt x="68" y="176"/>
                </a:lnTo>
                <a:lnTo>
                  <a:pt x="68" y="162"/>
                </a:lnTo>
                <a:lnTo>
                  <a:pt x="68" y="156"/>
                </a:lnTo>
                <a:lnTo>
                  <a:pt x="68" y="162"/>
                </a:lnTo>
                <a:lnTo>
                  <a:pt x="68" y="176"/>
                </a:lnTo>
                <a:lnTo>
                  <a:pt x="68" y="183"/>
                </a:lnTo>
                <a:lnTo>
                  <a:pt x="68" y="176"/>
                </a:lnTo>
                <a:lnTo>
                  <a:pt x="68" y="162"/>
                </a:lnTo>
                <a:lnTo>
                  <a:pt x="68" y="149"/>
                </a:lnTo>
                <a:lnTo>
                  <a:pt x="68" y="122"/>
                </a:lnTo>
                <a:lnTo>
                  <a:pt x="68" y="81"/>
                </a:lnTo>
                <a:lnTo>
                  <a:pt x="68" y="40"/>
                </a:lnTo>
                <a:lnTo>
                  <a:pt x="68" y="13"/>
                </a:lnTo>
                <a:lnTo>
                  <a:pt x="68" y="20"/>
                </a:lnTo>
                <a:lnTo>
                  <a:pt x="68" y="47"/>
                </a:lnTo>
                <a:lnTo>
                  <a:pt x="68" y="67"/>
                </a:lnTo>
                <a:lnTo>
                  <a:pt x="68" y="74"/>
                </a:lnTo>
                <a:lnTo>
                  <a:pt x="68" y="61"/>
                </a:lnTo>
                <a:lnTo>
                  <a:pt x="68" y="54"/>
                </a:lnTo>
                <a:lnTo>
                  <a:pt x="68" y="67"/>
                </a:lnTo>
                <a:lnTo>
                  <a:pt x="68" y="95"/>
                </a:lnTo>
                <a:lnTo>
                  <a:pt x="68" y="129"/>
                </a:lnTo>
                <a:lnTo>
                  <a:pt x="68" y="169"/>
                </a:lnTo>
                <a:lnTo>
                  <a:pt x="68" y="203"/>
                </a:lnTo>
                <a:lnTo>
                  <a:pt x="68" y="224"/>
                </a:lnTo>
                <a:lnTo>
                  <a:pt x="68" y="237"/>
                </a:lnTo>
                <a:lnTo>
                  <a:pt x="68" y="210"/>
                </a:lnTo>
                <a:lnTo>
                  <a:pt x="68" y="183"/>
                </a:lnTo>
                <a:lnTo>
                  <a:pt x="68" y="162"/>
                </a:lnTo>
                <a:lnTo>
                  <a:pt x="68" y="156"/>
                </a:lnTo>
                <a:lnTo>
                  <a:pt x="68" y="162"/>
                </a:lnTo>
                <a:lnTo>
                  <a:pt x="68" y="156"/>
                </a:lnTo>
                <a:lnTo>
                  <a:pt x="68" y="135"/>
                </a:lnTo>
                <a:lnTo>
                  <a:pt x="68" y="115"/>
                </a:lnTo>
                <a:lnTo>
                  <a:pt x="68" y="95"/>
                </a:lnTo>
                <a:lnTo>
                  <a:pt x="68" y="88"/>
                </a:lnTo>
                <a:lnTo>
                  <a:pt x="68" y="95"/>
                </a:lnTo>
                <a:lnTo>
                  <a:pt x="68" y="108"/>
                </a:lnTo>
                <a:lnTo>
                  <a:pt x="75" y="115"/>
                </a:lnTo>
                <a:lnTo>
                  <a:pt x="75" y="108"/>
                </a:lnTo>
                <a:lnTo>
                  <a:pt x="75" y="115"/>
                </a:lnTo>
                <a:lnTo>
                  <a:pt x="75" y="129"/>
                </a:lnTo>
                <a:lnTo>
                  <a:pt x="75" y="142"/>
                </a:lnTo>
                <a:lnTo>
                  <a:pt x="75" y="149"/>
                </a:lnTo>
                <a:lnTo>
                  <a:pt x="75" y="135"/>
                </a:lnTo>
                <a:lnTo>
                  <a:pt x="75" y="129"/>
                </a:lnTo>
                <a:lnTo>
                  <a:pt x="75" y="115"/>
                </a:lnTo>
                <a:lnTo>
                  <a:pt x="75" y="108"/>
                </a:lnTo>
                <a:lnTo>
                  <a:pt x="75" y="115"/>
                </a:lnTo>
                <a:lnTo>
                  <a:pt x="75" y="135"/>
                </a:lnTo>
                <a:lnTo>
                  <a:pt x="75" y="156"/>
                </a:lnTo>
                <a:lnTo>
                  <a:pt x="75" y="169"/>
                </a:lnTo>
                <a:lnTo>
                  <a:pt x="75" y="183"/>
                </a:lnTo>
                <a:lnTo>
                  <a:pt x="75" y="176"/>
                </a:lnTo>
                <a:lnTo>
                  <a:pt x="75" y="169"/>
                </a:lnTo>
                <a:lnTo>
                  <a:pt x="75" y="162"/>
                </a:lnTo>
                <a:lnTo>
                  <a:pt x="75" y="156"/>
                </a:lnTo>
                <a:lnTo>
                  <a:pt x="75" y="149"/>
                </a:lnTo>
                <a:lnTo>
                  <a:pt x="75" y="142"/>
                </a:lnTo>
                <a:lnTo>
                  <a:pt x="75" y="129"/>
                </a:lnTo>
                <a:lnTo>
                  <a:pt x="75" y="122"/>
                </a:lnTo>
                <a:lnTo>
                  <a:pt x="75" y="115"/>
                </a:lnTo>
                <a:lnTo>
                  <a:pt x="75" y="122"/>
                </a:lnTo>
                <a:lnTo>
                  <a:pt x="75" y="129"/>
                </a:lnTo>
                <a:lnTo>
                  <a:pt x="75" y="135"/>
                </a:lnTo>
                <a:lnTo>
                  <a:pt x="75" y="122"/>
                </a:lnTo>
                <a:lnTo>
                  <a:pt x="75" y="129"/>
                </a:lnTo>
                <a:lnTo>
                  <a:pt x="75" y="122"/>
                </a:lnTo>
                <a:lnTo>
                  <a:pt x="75" y="115"/>
                </a:lnTo>
                <a:lnTo>
                  <a:pt x="75" y="108"/>
                </a:lnTo>
                <a:lnTo>
                  <a:pt x="75" y="101"/>
                </a:lnTo>
                <a:lnTo>
                  <a:pt x="75" y="115"/>
                </a:lnTo>
                <a:lnTo>
                  <a:pt x="75" y="129"/>
                </a:lnTo>
                <a:lnTo>
                  <a:pt x="81" y="142"/>
                </a:lnTo>
                <a:lnTo>
                  <a:pt x="81" y="149"/>
                </a:lnTo>
                <a:lnTo>
                  <a:pt x="81" y="142"/>
                </a:lnTo>
                <a:lnTo>
                  <a:pt x="81" y="135"/>
                </a:lnTo>
                <a:lnTo>
                  <a:pt x="81" y="142"/>
                </a:lnTo>
                <a:lnTo>
                  <a:pt x="81" y="149"/>
                </a:lnTo>
                <a:lnTo>
                  <a:pt x="81" y="162"/>
                </a:lnTo>
                <a:lnTo>
                  <a:pt x="81" y="176"/>
                </a:lnTo>
                <a:lnTo>
                  <a:pt x="81" y="169"/>
                </a:lnTo>
                <a:lnTo>
                  <a:pt x="81" y="162"/>
                </a:lnTo>
                <a:lnTo>
                  <a:pt x="81" y="149"/>
                </a:lnTo>
                <a:lnTo>
                  <a:pt x="81" y="156"/>
                </a:lnTo>
                <a:lnTo>
                  <a:pt x="81" y="149"/>
                </a:lnTo>
                <a:lnTo>
                  <a:pt x="81" y="142"/>
                </a:lnTo>
                <a:lnTo>
                  <a:pt x="81" y="122"/>
                </a:lnTo>
                <a:lnTo>
                  <a:pt x="81" y="95"/>
                </a:lnTo>
                <a:lnTo>
                  <a:pt x="81" y="81"/>
                </a:lnTo>
                <a:lnTo>
                  <a:pt x="81" y="74"/>
                </a:lnTo>
                <a:lnTo>
                  <a:pt x="81" y="88"/>
                </a:lnTo>
                <a:lnTo>
                  <a:pt x="81" y="108"/>
                </a:lnTo>
                <a:lnTo>
                  <a:pt x="81" y="129"/>
                </a:lnTo>
                <a:lnTo>
                  <a:pt x="81" y="142"/>
                </a:lnTo>
                <a:lnTo>
                  <a:pt x="81" y="149"/>
                </a:lnTo>
                <a:lnTo>
                  <a:pt x="81" y="162"/>
                </a:lnTo>
                <a:lnTo>
                  <a:pt x="81" y="169"/>
                </a:lnTo>
                <a:lnTo>
                  <a:pt x="81" y="176"/>
                </a:lnTo>
                <a:lnTo>
                  <a:pt x="81" y="183"/>
                </a:lnTo>
                <a:lnTo>
                  <a:pt x="81" y="176"/>
                </a:lnTo>
                <a:lnTo>
                  <a:pt x="81" y="169"/>
                </a:lnTo>
                <a:lnTo>
                  <a:pt x="81" y="162"/>
                </a:lnTo>
                <a:lnTo>
                  <a:pt x="81" y="156"/>
                </a:lnTo>
                <a:lnTo>
                  <a:pt x="81" y="142"/>
                </a:lnTo>
                <a:lnTo>
                  <a:pt x="81" y="122"/>
                </a:lnTo>
                <a:lnTo>
                  <a:pt x="81" y="95"/>
                </a:lnTo>
                <a:lnTo>
                  <a:pt x="81" y="67"/>
                </a:lnTo>
                <a:lnTo>
                  <a:pt x="81" y="47"/>
                </a:lnTo>
                <a:lnTo>
                  <a:pt x="81" y="40"/>
                </a:lnTo>
                <a:lnTo>
                  <a:pt x="81" y="61"/>
                </a:lnTo>
                <a:lnTo>
                  <a:pt x="81" y="81"/>
                </a:lnTo>
                <a:lnTo>
                  <a:pt x="81" y="108"/>
                </a:lnTo>
                <a:lnTo>
                  <a:pt x="81" y="129"/>
                </a:lnTo>
                <a:lnTo>
                  <a:pt x="81" y="149"/>
                </a:lnTo>
                <a:lnTo>
                  <a:pt x="81" y="169"/>
                </a:lnTo>
                <a:lnTo>
                  <a:pt x="81" y="190"/>
                </a:lnTo>
                <a:lnTo>
                  <a:pt x="81" y="203"/>
                </a:lnTo>
                <a:lnTo>
                  <a:pt x="81" y="210"/>
                </a:lnTo>
                <a:lnTo>
                  <a:pt x="88" y="203"/>
                </a:lnTo>
                <a:lnTo>
                  <a:pt x="88" y="196"/>
                </a:lnTo>
                <a:lnTo>
                  <a:pt x="88" y="190"/>
                </a:lnTo>
                <a:lnTo>
                  <a:pt x="88" y="176"/>
                </a:lnTo>
                <a:lnTo>
                  <a:pt x="88" y="156"/>
                </a:lnTo>
                <a:lnTo>
                  <a:pt x="88" y="129"/>
                </a:lnTo>
                <a:lnTo>
                  <a:pt x="88" y="101"/>
                </a:lnTo>
                <a:lnTo>
                  <a:pt x="88" y="88"/>
                </a:lnTo>
                <a:lnTo>
                  <a:pt x="88" y="74"/>
                </a:lnTo>
                <a:lnTo>
                  <a:pt x="88" y="81"/>
                </a:lnTo>
                <a:lnTo>
                  <a:pt x="88" y="88"/>
                </a:lnTo>
                <a:lnTo>
                  <a:pt x="88" y="101"/>
                </a:lnTo>
                <a:lnTo>
                  <a:pt x="88" y="115"/>
                </a:lnTo>
                <a:lnTo>
                  <a:pt x="88" y="129"/>
                </a:lnTo>
                <a:lnTo>
                  <a:pt x="88" y="135"/>
                </a:lnTo>
                <a:lnTo>
                  <a:pt x="88" y="142"/>
                </a:lnTo>
                <a:lnTo>
                  <a:pt x="88" y="135"/>
                </a:lnTo>
                <a:lnTo>
                  <a:pt x="88" y="142"/>
                </a:lnTo>
                <a:lnTo>
                  <a:pt x="88" y="149"/>
                </a:lnTo>
                <a:lnTo>
                  <a:pt x="88" y="142"/>
                </a:lnTo>
                <a:lnTo>
                  <a:pt x="88" y="135"/>
                </a:lnTo>
                <a:lnTo>
                  <a:pt x="88" y="129"/>
                </a:lnTo>
                <a:lnTo>
                  <a:pt x="88" y="122"/>
                </a:lnTo>
                <a:lnTo>
                  <a:pt x="88" y="115"/>
                </a:lnTo>
                <a:lnTo>
                  <a:pt x="88" y="122"/>
                </a:lnTo>
                <a:lnTo>
                  <a:pt x="88" y="129"/>
                </a:lnTo>
                <a:lnTo>
                  <a:pt x="88" y="135"/>
                </a:lnTo>
                <a:lnTo>
                  <a:pt x="88" y="129"/>
                </a:lnTo>
                <a:lnTo>
                  <a:pt x="88" y="115"/>
                </a:lnTo>
                <a:lnTo>
                  <a:pt x="88" y="95"/>
                </a:lnTo>
                <a:lnTo>
                  <a:pt x="88" y="88"/>
                </a:lnTo>
                <a:lnTo>
                  <a:pt x="88" y="95"/>
                </a:lnTo>
                <a:lnTo>
                  <a:pt x="88" y="115"/>
                </a:lnTo>
                <a:lnTo>
                  <a:pt x="88" y="135"/>
                </a:lnTo>
                <a:lnTo>
                  <a:pt x="88" y="129"/>
                </a:lnTo>
                <a:lnTo>
                  <a:pt x="88" y="122"/>
                </a:lnTo>
                <a:lnTo>
                  <a:pt x="88" y="135"/>
                </a:lnTo>
                <a:lnTo>
                  <a:pt x="88" y="156"/>
                </a:lnTo>
                <a:lnTo>
                  <a:pt x="88" y="183"/>
                </a:lnTo>
                <a:lnTo>
                  <a:pt x="88" y="196"/>
                </a:lnTo>
                <a:lnTo>
                  <a:pt x="88" y="203"/>
                </a:lnTo>
                <a:lnTo>
                  <a:pt x="88" y="196"/>
                </a:lnTo>
                <a:lnTo>
                  <a:pt x="88" y="190"/>
                </a:lnTo>
                <a:lnTo>
                  <a:pt x="88" y="183"/>
                </a:lnTo>
                <a:lnTo>
                  <a:pt x="88" y="190"/>
                </a:lnTo>
                <a:lnTo>
                  <a:pt x="95" y="183"/>
                </a:lnTo>
                <a:lnTo>
                  <a:pt x="95" y="169"/>
                </a:lnTo>
                <a:lnTo>
                  <a:pt x="95" y="149"/>
                </a:lnTo>
                <a:lnTo>
                  <a:pt x="95" y="129"/>
                </a:lnTo>
                <a:lnTo>
                  <a:pt x="95" y="115"/>
                </a:lnTo>
                <a:lnTo>
                  <a:pt x="95" y="101"/>
                </a:lnTo>
                <a:lnTo>
                  <a:pt x="95" y="81"/>
                </a:lnTo>
                <a:lnTo>
                  <a:pt x="95" y="67"/>
                </a:lnTo>
                <a:lnTo>
                  <a:pt x="95" y="61"/>
                </a:lnTo>
                <a:lnTo>
                  <a:pt x="95" y="67"/>
                </a:lnTo>
                <a:lnTo>
                  <a:pt x="95" y="81"/>
                </a:lnTo>
                <a:lnTo>
                  <a:pt x="95" y="95"/>
                </a:lnTo>
                <a:lnTo>
                  <a:pt x="95" y="108"/>
                </a:lnTo>
                <a:lnTo>
                  <a:pt x="95" y="122"/>
                </a:lnTo>
                <a:lnTo>
                  <a:pt x="95" y="142"/>
                </a:lnTo>
                <a:lnTo>
                  <a:pt x="95" y="162"/>
                </a:lnTo>
                <a:lnTo>
                  <a:pt x="95" y="176"/>
                </a:lnTo>
                <a:lnTo>
                  <a:pt x="95" y="183"/>
                </a:lnTo>
                <a:lnTo>
                  <a:pt x="95" y="190"/>
                </a:lnTo>
                <a:lnTo>
                  <a:pt x="95" y="183"/>
                </a:lnTo>
                <a:lnTo>
                  <a:pt x="95" y="176"/>
                </a:lnTo>
                <a:lnTo>
                  <a:pt x="95" y="156"/>
                </a:lnTo>
                <a:lnTo>
                  <a:pt x="95" y="135"/>
                </a:lnTo>
                <a:lnTo>
                  <a:pt x="95" y="129"/>
                </a:lnTo>
                <a:lnTo>
                  <a:pt x="95" y="122"/>
                </a:lnTo>
                <a:lnTo>
                  <a:pt x="95" y="115"/>
                </a:lnTo>
                <a:lnTo>
                  <a:pt x="95" y="101"/>
                </a:lnTo>
                <a:lnTo>
                  <a:pt x="95" y="95"/>
                </a:lnTo>
                <a:lnTo>
                  <a:pt x="95" y="101"/>
                </a:lnTo>
                <a:lnTo>
                  <a:pt x="95" y="115"/>
                </a:lnTo>
                <a:lnTo>
                  <a:pt x="95" y="122"/>
                </a:lnTo>
                <a:lnTo>
                  <a:pt x="95" y="115"/>
                </a:lnTo>
                <a:lnTo>
                  <a:pt x="95" y="101"/>
                </a:lnTo>
                <a:lnTo>
                  <a:pt x="95" y="88"/>
                </a:lnTo>
                <a:lnTo>
                  <a:pt x="95" y="95"/>
                </a:lnTo>
                <a:lnTo>
                  <a:pt x="95" y="101"/>
                </a:lnTo>
                <a:lnTo>
                  <a:pt x="95" y="108"/>
                </a:lnTo>
                <a:lnTo>
                  <a:pt x="95" y="122"/>
                </a:lnTo>
                <a:lnTo>
                  <a:pt x="95" y="142"/>
                </a:lnTo>
                <a:lnTo>
                  <a:pt x="95" y="162"/>
                </a:lnTo>
                <a:lnTo>
                  <a:pt x="95" y="183"/>
                </a:lnTo>
                <a:lnTo>
                  <a:pt x="95" y="190"/>
                </a:lnTo>
                <a:lnTo>
                  <a:pt x="95" y="196"/>
                </a:lnTo>
                <a:lnTo>
                  <a:pt x="102" y="190"/>
                </a:lnTo>
                <a:lnTo>
                  <a:pt x="102" y="183"/>
                </a:lnTo>
                <a:lnTo>
                  <a:pt x="102" y="169"/>
                </a:lnTo>
                <a:lnTo>
                  <a:pt x="102" y="156"/>
                </a:lnTo>
                <a:lnTo>
                  <a:pt x="102" y="142"/>
                </a:lnTo>
                <a:lnTo>
                  <a:pt x="102" y="115"/>
                </a:lnTo>
                <a:lnTo>
                  <a:pt x="102" y="95"/>
                </a:lnTo>
                <a:lnTo>
                  <a:pt x="102" y="88"/>
                </a:lnTo>
                <a:lnTo>
                  <a:pt x="102" y="95"/>
                </a:lnTo>
                <a:lnTo>
                  <a:pt x="102" y="101"/>
                </a:lnTo>
                <a:lnTo>
                  <a:pt x="102" y="115"/>
                </a:lnTo>
                <a:lnTo>
                  <a:pt x="102" y="135"/>
                </a:lnTo>
                <a:lnTo>
                  <a:pt x="102" y="149"/>
                </a:lnTo>
                <a:lnTo>
                  <a:pt x="102" y="169"/>
                </a:lnTo>
                <a:lnTo>
                  <a:pt x="102" y="176"/>
                </a:lnTo>
                <a:lnTo>
                  <a:pt x="102" y="190"/>
                </a:lnTo>
                <a:lnTo>
                  <a:pt x="102" y="183"/>
                </a:lnTo>
                <a:lnTo>
                  <a:pt x="102" y="176"/>
                </a:lnTo>
                <a:lnTo>
                  <a:pt x="102" y="162"/>
                </a:lnTo>
                <a:lnTo>
                  <a:pt x="102" y="149"/>
                </a:lnTo>
                <a:lnTo>
                  <a:pt x="102" y="142"/>
                </a:lnTo>
                <a:lnTo>
                  <a:pt x="102" y="135"/>
                </a:lnTo>
                <a:lnTo>
                  <a:pt x="102" y="122"/>
                </a:lnTo>
                <a:lnTo>
                  <a:pt x="102" y="108"/>
                </a:lnTo>
                <a:lnTo>
                  <a:pt x="102" y="95"/>
                </a:lnTo>
                <a:lnTo>
                  <a:pt x="102" y="81"/>
                </a:lnTo>
                <a:lnTo>
                  <a:pt x="102" y="95"/>
                </a:lnTo>
                <a:lnTo>
                  <a:pt x="102" y="101"/>
                </a:lnTo>
                <a:lnTo>
                  <a:pt x="102" y="88"/>
                </a:lnTo>
                <a:lnTo>
                  <a:pt x="102" y="54"/>
                </a:lnTo>
                <a:lnTo>
                  <a:pt x="102" y="34"/>
                </a:lnTo>
                <a:lnTo>
                  <a:pt x="102" y="40"/>
                </a:lnTo>
                <a:lnTo>
                  <a:pt x="102" y="67"/>
                </a:lnTo>
                <a:lnTo>
                  <a:pt x="102" y="101"/>
                </a:lnTo>
                <a:lnTo>
                  <a:pt x="102" y="135"/>
                </a:lnTo>
                <a:lnTo>
                  <a:pt x="102" y="156"/>
                </a:lnTo>
                <a:lnTo>
                  <a:pt x="102" y="176"/>
                </a:lnTo>
                <a:lnTo>
                  <a:pt x="102" y="203"/>
                </a:lnTo>
                <a:lnTo>
                  <a:pt x="102" y="224"/>
                </a:lnTo>
                <a:lnTo>
                  <a:pt x="102" y="210"/>
                </a:lnTo>
                <a:lnTo>
                  <a:pt x="102" y="169"/>
                </a:lnTo>
                <a:lnTo>
                  <a:pt x="102" y="129"/>
                </a:lnTo>
                <a:lnTo>
                  <a:pt x="102" y="95"/>
                </a:lnTo>
                <a:lnTo>
                  <a:pt x="109" y="74"/>
                </a:lnTo>
                <a:lnTo>
                  <a:pt x="109" y="61"/>
                </a:lnTo>
                <a:lnTo>
                  <a:pt x="109" y="74"/>
                </a:lnTo>
                <a:lnTo>
                  <a:pt x="109" y="95"/>
                </a:lnTo>
                <a:lnTo>
                  <a:pt x="109" y="129"/>
                </a:lnTo>
                <a:lnTo>
                  <a:pt x="109" y="149"/>
                </a:lnTo>
                <a:lnTo>
                  <a:pt x="109" y="162"/>
                </a:lnTo>
                <a:lnTo>
                  <a:pt x="109" y="169"/>
                </a:lnTo>
                <a:lnTo>
                  <a:pt x="109" y="176"/>
                </a:lnTo>
                <a:lnTo>
                  <a:pt x="109" y="190"/>
                </a:lnTo>
                <a:lnTo>
                  <a:pt x="109" y="210"/>
                </a:lnTo>
                <a:lnTo>
                  <a:pt x="109" y="224"/>
                </a:lnTo>
                <a:lnTo>
                  <a:pt x="109" y="210"/>
                </a:lnTo>
                <a:lnTo>
                  <a:pt x="109" y="203"/>
                </a:lnTo>
                <a:lnTo>
                  <a:pt x="109" y="190"/>
                </a:lnTo>
                <a:lnTo>
                  <a:pt x="109" y="176"/>
                </a:lnTo>
                <a:lnTo>
                  <a:pt x="109" y="149"/>
                </a:lnTo>
                <a:lnTo>
                  <a:pt x="109" y="122"/>
                </a:lnTo>
                <a:lnTo>
                  <a:pt x="109" y="108"/>
                </a:lnTo>
                <a:lnTo>
                  <a:pt x="109" y="122"/>
                </a:lnTo>
                <a:lnTo>
                  <a:pt x="109" y="129"/>
                </a:lnTo>
                <a:lnTo>
                  <a:pt x="109" y="122"/>
                </a:lnTo>
                <a:lnTo>
                  <a:pt x="109" y="115"/>
                </a:lnTo>
                <a:lnTo>
                  <a:pt x="109" y="108"/>
                </a:lnTo>
                <a:lnTo>
                  <a:pt x="109" y="101"/>
                </a:lnTo>
                <a:lnTo>
                  <a:pt x="109" y="108"/>
                </a:lnTo>
                <a:lnTo>
                  <a:pt x="109" y="115"/>
                </a:lnTo>
                <a:lnTo>
                  <a:pt x="109" y="108"/>
                </a:lnTo>
                <a:lnTo>
                  <a:pt x="109" y="115"/>
                </a:lnTo>
                <a:lnTo>
                  <a:pt x="109" y="122"/>
                </a:lnTo>
                <a:lnTo>
                  <a:pt x="109" y="129"/>
                </a:lnTo>
                <a:lnTo>
                  <a:pt x="109" y="135"/>
                </a:lnTo>
                <a:lnTo>
                  <a:pt x="109" y="129"/>
                </a:lnTo>
                <a:lnTo>
                  <a:pt x="109" y="122"/>
                </a:lnTo>
                <a:lnTo>
                  <a:pt x="109" y="115"/>
                </a:lnTo>
                <a:lnTo>
                  <a:pt x="109" y="122"/>
                </a:lnTo>
                <a:lnTo>
                  <a:pt x="109" y="129"/>
                </a:lnTo>
                <a:lnTo>
                  <a:pt x="115" y="135"/>
                </a:lnTo>
                <a:lnTo>
                  <a:pt x="115" y="149"/>
                </a:lnTo>
                <a:lnTo>
                  <a:pt x="115" y="142"/>
                </a:lnTo>
                <a:lnTo>
                  <a:pt x="115" y="149"/>
                </a:lnTo>
                <a:lnTo>
                  <a:pt x="115" y="142"/>
                </a:lnTo>
                <a:lnTo>
                  <a:pt x="115" y="135"/>
                </a:lnTo>
                <a:lnTo>
                  <a:pt x="115" y="142"/>
                </a:lnTo>
                <a:lnTo>
                  <a:pt x="115" y="135"/>
                </a:lnTo>
                <a:lnTo>
                  <a:pt x="115" y="129"/>
                </a:lnTo>
                <a:lnTo>
                  <a:pt x="115" y="135"/>
                </a:lnTo>
                <a:lnTo>
                  <a:pt x="115" y="142"/>
                </a:lnTo>
                <a:lnTo>
                  <a:pt x="115" y="149"/>
                </a:lnTo>
                <a:lnTo>
                  <a:pt x="115" y="156"/>
                </a:lnTo>
                <a:lnTo>
                  <a:pt x="115" y="149"/>
                </a:lnTo>
                <a:lnTo>
                  <a:pt x="115" y="142"/>
                </a:lnTo>
                <a:lnTo>
                  <a:pt x="115" y="129"/>
                </a:lnTo>
                <a:lnTo>
                  <a:pt x="115" y="115"/>
                </a:lnTo>
                <a:lnTo>
                  <a:pt x="115" y="108"/>
                </a:lnTo>
                <a:lnTo>
                  <a:pt x="115" y="101"/>
                </a:lnTo>
                <a:lnTo>
                  <a:pt x="115" y="95"/>
                </a:lnTo>
                <a:lnTo>
                  <a:pt x="115" y="101"/>
                </a:lnTo>
                <a:lnTo>
                  <a:pt x="115" y="108"/>
                </a:lnTo>
                <a:lnTo>
                  <a:pt x="115" y="115"/>
                </a:lnTo>
                <a:lnTo>
                  <a:pt x="115" y="129"/>
                </a:lnTo>
                <a:lnTo>
                  <a:pt x="115" y="135"/>
                </a:lnTo>
                <a:lnTo>
                  <a:pt x="122" y="129"/>
                </a:lnTo>
                <a:lnTo>
                  <a:pt x="122" y="135"/>
                </a:lnTo>
                <a:lnTo>
                  <a:pt x="122" y="156"/>
                </a:lnTo>
                <a:lnTo>
                  <a:pt x="122" y="176"/>
                </a:lnTo>
                <a:lnTo>
                  <a:pt x="122" y="190"/>
                </a:lnTo>
                <a:lnTo>
                  <a:pt x="122" y="203"/>
                </a:lnTo>
                <a:lnTo>
                  <a:pt x="122" y="196"/>
                </a:lnTo>
                <a:lnTo>
                  <a:pt x="122" y="183"/>
                </a:lnTo>
                <a:lnTo>
                  <a:pt x="122" y="176"/>
                </a:lnTo>
                <a:lnTo>
                  <a:pt x="122" y="169"/>
                </a:lnTo>
                <a:lnTo>
                  <a:pt x="122" y="156"/>
                </a:lnTo>
                <a:lnTo>
                  <a:pt x="122" y="149"/>
                </a:lnTo>
                <a:lnTo>
                  <a:pt x="122" y="142"/>
                </a:lnTo>
                <a:lnTo>
                  <a:pt x="122" y="129"/>
                </a:lnTo>
                <a:lnTo>
                  <a:pt x="122" y="122"/>
                </a:lnTo>
                <a:lnTo>
                  <a:pt x="122" y="108"/>
                </a:lnTo>
                <a:lnTo>
                  <a:pt x="122" y="101"/>
                </a:lnTo>
                <a:lnTo>
                  <a:pt x="122" y="95"/>
                </a:lnTo>
                <a:lnTo>
                  <a:pt x="122" y="101"/>
                </a:lnTo>
                <a:lnTo>
                  <a:pt x="122" y="108"/>
                </a:lnTo>
                <a:lnTo>
                  <a:pt x="122" y="101"/>
                </a:lnTo>
                <a:lnTo>
                  <a:pt x="122" y="95"/>
                </a:lnTo>
                <a:lnTo>
                  <a:pt x="122" y="101"/>
                </a:lnTo>
                <a:lnTo>
                  <a:pt x="122" y="108"/>
                </a:lnTo>
                <a:lnTo>
                  <a:pt x="122" y="115"/>
                </a:lnTo>
                <a:lnTo>
                  <a:pt x="122" y="122"/>
                </a:lnTo>
                <a:lnTo>
                  <a:pt x="122" y="129"/>
                </a:lnTo>
                <a:lnTo>
                  <a:pt x="122" y="135"/>
                </a:lnTo>
                <a:lnTo>
                  <a:pt x="122" y="149"/>
                </a:lnTo>
                <a:lnTo>
                  <a:pt x="122" y="169"/>
                </a:lnTo>
                <a:lnTo>
                  <a:pt x="122" y="183"/>
                </a:lnTo>
                <a:lnTo>
                  <a:pt x="122" y="176"/>
                </a:lnTo>
                <a:lnTo>
                  <a:pt x="122" y="169"/>
                </a:lnTo>
                <a:lnTo>
                  <a:pt x="122" y="162"/>
                </a:lnTo>
                <a:lnTo>
                  <a:pt x="122" y="149"/>
                </a:lnTo>
                <a:lnTo>
                  <a:pt x="122" y="129"/>
                </a:lnTo>
                <a:lnTo>
                  <a:pt x="122" y="108"/>
                </a:lnTo>
                <a:lnTo>
                  <a:pt x="122" y="101"/>
                </a:lnTo>
                <a:lnTo>
                  <a:pt x="122" y="108"/>
                </a:lnTo>
                <a:lnTo>
                  <a:pt x="122" y="122"/>
                </a:lnTo>
                <a:lnTo>
                  <a:pt x="129" y="129"/>
                </a:lnTo>
                <a:lnTo>
                  <a:pt x="129" y="122"/>
                </a:lnTo>
                <a:lnTo>
                  <a:pt x="129" y="108"/>
                </a:lnTo>
                <a:lnTo>
                  <a:pt x="129" y="95"/>
                </a:lnTo>
                <a:lnTo>
                  <a:pt x="129" y="101"/>
                </a:lnTo>
                <a:lnTo>
                  <a:pt x="129" y="122"/>
                </a:lnTo>
                <a:lnTo>
                  <a:pt x="129" y="142"/>
                </a:lnTo>
                <a:lnTo>
                  <a:pt x="129" y="162"/>
                </a:lnTo>
                <a:lnTo>
                  <a:pt x="129" y="176"/>
                </a:lnTo>
                <a:lnTo>
                  <a:pt x="129" y="169"/>
                </a:lnTo>
                <a:lnTo>
                  <a:pt x="129" y="162"/>
                </a:lnTo>
                <a:lnTo>
                  <a:pt x="129" y="169"/>
                </a:lnTo>
                <a:lnTo>
                  <a:pt x="129" y="162"/>
                </a:lnTo>
                <a:lnTo>
                  <a:pt x="129" y="149"/>
                </a:lnTo>
                <a:lnTo>
                  <a:pt x="129" y="142"/>
                </a:lnTo>
                <a:lnTo>
                  <a:pt x="129" y="129"/>
                </a:lnTo>
                <a:lnTo>
                  <a:pt x="129" y="122"/>
                </a:lnTo>
                <a:lnTo>
                  <a:pt x="129" y="129"/>
                </a:lnTo>
                <a:lnTo>
                  <a:pt x="129" y="135"/>
                </a:lnTo>
                <a:lnTo>
                  <a:pt x="129" y="142"/>
                </a:lnTo>
                <a:lnTo>
                  <a:pt x="129" y="135"/>
                </a:lnTo>
                <a:lnTo>
                  <a:pt x="129" y="122"/>
                </a:lnTo>
                <a:lnTo>
                  <a:pt x="129" y="108"/>
                </a:lnTo>
                <a:lnTo>
                  <a:pt x="129" y="95"/>
                </a:lnTo>
                <a:lnTo>
                  <a:pt x="129" y="88"/>
                </a:lnTo>
                <a:lnTo>
                  <a:pt x="129" y="95"/>
                </a:lnTo>
                <a:lnTo>
                  <a:pt x="129" y="101"/>
                </a:lnTo>
                <a:lnTo>
                  <a:pt x="129" y="108"/>
                </a:lnTo>
                <a:lnTo>
                  <a:pt x="129" y="115"/>
                </a:lnTo>
                <a:lnTo>
                  <a:pt x="129" y="122"/>
                </a:lnTo>
                <a:lnTo>
                  <a:pt x="129" y="115"/>
                </a:lnTo>
                <a:lnTo>
                  <a:pt x="129" y="122"/>
                </a:lnTo>
                <a:lnTo>
                  <a:pt x="129" y="135"/>
                </a:lnTo>
                <a:lnTo>
                  <a:pt x="129" y="142"/>
                </a:lnTo>
                <a:lnTo>
                  <a:pt x="129" y="135"/>
                </a:lnTo>
                <a:lnTo>
                  <a:pt x="129" y="88"/>
                </a:lnTo>
                <a:lnTo>
                  <a:pt x="129" y="34"/>
                </a:lnTo>
                <a:lnTo>
                  <a:pt x="129" y="0"/>
                </a:lnTo>
                <a:lnTo>
                  <a:pt x="129" y="13"/>
                </a:lnTo>
                <a:lnTo>
                  <a:pt x="129" y="81"/>
                </a:lnTo>
                <a:lnTo>
                  <a:pt x="136" y="176"/>
                </a:lnTo>
                <a:lnTo>
                  <a:pt x="136" y="251"/>
                </a:lnTo>
                <a:lnTo>
                  <a:pt x="136" y="291"/>
                </a:lnTo>
                <a:lnTo>
                  <a:pt x="136" y="298"/>
                </a:lnTo>
                <a:lnTo>
                  <a:pt x="136" y="291"/>
                </a:lnTo>
                <a:lnTo>
                  <a:pt x="136" y="271"/>
                </a:lnTo>
                <a:lnTo>
                  <a:pt x="136" y="257"/>
                </a:lnTo>
                <a:lnTo>
                  <a:pt x="136" y="244"/>
                </a:lnTo>
                <a:lnTo>
                  <a:pt x="136" y="237"/>
                </a:lnTo>
                <a:lnTo>
                  <a:pt x="136" y="217"/>
                </a:lnTo>
                <a:lnTo>
                  <a:pt x="136" y="190"/>
                </a:lnTo>
                <a:lnTo>
                  <a:pt x="136" y="156"/>
                </a:lnTo>
                <a:lnTo>
                  <a:pt x="136" y="122"/>
                </a:lnTo>
                <a:lnTo>
                  <a:pt x="136" y="88"/>
                </a:lnTo>
                <a:lnTo>
                  <a:pt x="136" y="61"/>
                </a:lnTo>
                <a:lnTo>
                  <a:pt x="136" y="47"/>
                </a:lnTo>
                <a:lnTo>
                  <a:pt x="136" y="67"/>
                </a:lnTo>
                <a:lnTo>
                  <a:pt x="136" y="95"/>
                </a:lnTo>
                <a:lnTo>
                  <a:pt x="136" y="115"/>
                </a:lnTo>
                <a:lnTo>
                  <a:pt x="136" y="108"/>
                </a:lnTo>
                <a:lnTo>
                  <a:pt x="136" y="115"/>
                </a:lnTo>
                <a:lnTo>
                  <a:pt x="136" y="129"/>
                </a:lnTo>
                <a:lnTo>
                  <a:pt x="136" y="135"/>
                </a:lnTo>
                <a:lnTo>
                  <a:pt x="136" y="129"/>
                </a:lnTo>
                <a:lnTo>
                  <a:pt x="136" y="135"/>
                </a:lnTo>
                <a:lnTo>
                  <a:pt x="136" y="129"/>
                </a:lnTo>
                <a:lnTo>
                  <a:pt x="136" y="115"/>
                </a:lnTo>
                <a:lnTo>
                  <a:pt x="136" y="122"/>
                </a:lnTo>
                <a:lnTo>
                  <a:pt x="136" y="115"/>
                </a:lnTo>
                <a:lnTo>
                  <a:pt x="136" y="108"/>
                </a:lnTo>
                <a:lnTo>
                  <a:pt x="136" y="101"/>
                </a:lnTo>
                <a:lnTo>
                  <a:pt x="143" y="108"/>
                </a:lnTo>
                <a:lnTo>
                  <a:pt x="143" y="122"/>
                </a:lnTo>
                <a:lnTo>
                  <a:pt x="143" y="142"/>
                </a:lnTo>
                <a:lnTo>
                  <a:pt x="143" y="149"/>
                </a:lnTo>
                <a:lnTo>
                  <a:pt x="143" y="142"/>
                </a:lnTo>
                <a:lnTo>
                  <a:pt x="143" y="135"/>
                </a:lnTo>
                <a:lnTo>
                  <a:pt x="143" y="129"/>
                </a:lnTo>
                <a:lnTo>
                  <a:pt x="143" y="149"/>
                </a:lnTo>
                <a:lnTo>
                  <a:pt x="143" y="176"/>
                </a:lnTo>
                <a:lnTo>
                  <a:pt x="143" y="203"/>
                </a:lnTo>
                <a:lnTo>
                  <a:pt x="143" y="217"/>
                </a:lnTo>
                <a:lnTo>
                  <a:pt x="143" y="203"/>
                </a:lnTo>
                <a:lnTo>
                  <a:pt x="143" y="190"/>
                </a:lnTo>
                <a:lnTo>
                  <a:pt x="143" y="183"/>
                </a:lnTo>
                <a:lnTo>
                  <a:pt x="143" y="176"/>
                </a:lnTo>
                <a:lnTo>
                  <a:pt x="143" y="162"/>
                </a:lnTo>
                <a:lnTo>
                  <a:pt x="143" y="149"/>
                </a:lnTo>
                <a:lnTo>
                  <a:pt x="143" y="129"/>
                </a:lnTo>
                <a:lnTo>
                  <a:pt x="143" y="115"/>
                </a:lnTo>
                <a:lnTo>
                  <a:pt x="143" y="95"/>
                </a:lnTo>
                <a:lnTo>
                  <a:pt x="143" y="74"/>
                </a:lnTo>
                <a:lnTo>
                  <a:pt x="143" y="67"/>
                </a:lnTo>
                <a:lnTo>
                  <a:pt x="143" y="74"/>
                </a:lnTo>
                <a:lnTo>
                  <a:pt x="143" y="95"/>
                </a:lnTo>
                <a:lnTo>
                  <a:pt x="143" y="115"/>
                </a:lnTo>
                <a:lnTo>
                  <a:pt x="143" y="129"/>
                </a:lnTo>
                <a:lnTo>
                  <a:pt x="143" y="142"/>
                </a:lnTo>
                <a:lnTo>
                  <a:pt x="143" y="149"/>
                </a:lnTo>
                <a:lnTo>
                  <a:pt x="143" y="156"/>
                </a:lnTo>
                <a:lnTo>
                  <a:pt x="143" y="169"/>
                </a:lnTo>
                <a:lnTo>
                  <a:pt x="143" y="176"/>
                </a:lnTo>
                <a:lnTo>
                  <a:pt x="143" y="183"/>
                </a:lnTo>
                <a:lnTo>
                  <a:pt x="143" y="176"/>
                </a:lnTo>
                <a:lnTo>
                  <a:pt x="143" y="162"/>
                </a:lnTo>
                <a:lnTo>
                  <a:pt x="143" y="149"/>
                </a:lnTo>
                <a:lnTo>
                  <a:pt x="143" y="135"/>
                </a:lnTo>
                <a:lnTo>
                  <a:pt x="143" y="122"/>
                </a:lnTo>
                <a:lnTo>
                  <a:pt x="143" y="108"/>
                </a:lnTo>
                <a:lnTo>
                  <a:pt x="143" y="101"/>
                </a:lnTo>
                <a:lnTo>
                  <a:pt x="143" y="95"/>
                </a:lnTo>
                <a:lnTo>
                  <a:pt x="143" y="81"/>
                </a:lnTo>
                <a:lnTo>
                  <a:pt x="143" y="67"/>
                </a:lnTo>
                <a:lnTo>
                  <a:pt x="143" y="54"/>
                </a:lnTo>
                <a:lnTo>
                  <a:pt x="149" y="74"/>
                </a:lnTo>
                <a:lnTo>
                  <a:pt x="149" y="95"/>
                </a:lnTo>
                <a:lnTo>
                  <a:pt x="149" y="101"/>
                </a:lnTo>
                <a:lnTo>
                  <a:pt x="149" y="88"/>
                </a:lnTo>
                <a:lnTo>
                  <a:pt x="149" y="74"/>
                </a:lnTo>
                <a:lnTo>
                  <a:pt x="149" y="101"/>
                </a:lnTo>
                <a:lnTo>
                  <a:pt x="149" y="142"/>
                </a:lnTo>
                <a:lnTo>
                  <a:pt x="149" y="196"/>
                </a:lnTo>
                <a:lnTo>
                  <a:pt x="149" y="230"/>
                </a:lnTo>
                <a:lnTo>
                  <a:pt x="149" y="257"/>
                </a:lnTo>
                <a:lnTo>
                  <a:pt x="149" y="271"/>
                </a:lnTo>
                <a:lnTo>
                  <a:pt x="149" y="264"/>
                </a:lnTo>
                <a:lnTo>
                  <a:pt x="149" y="257"/>
                </a:lnTo>
                <a:lnTo>
                  <a:pt x="149" y="237"/>
                </a:lnTo>
                <a:lnTo>
                  <a:pt x="149" y="224"/>
                </a:lnTo>
                <a:lnTo>
                  <a:pt x="149" y="203"/>
                </a:lnTo>
                <a:lnTo>
                  <a:pt x="149" y="176"/>
                </a:lnTo>
                <a:lnTo>
                  <a:pt x="149" y="156"/>
                </a:lnTo>
                <a:lnTo>
                  <a:pt x="149" y="142"/>
                </a:lnTo>
                <a:lnTo>
                  <a:pt x="149" y="135"/>
                </a:lnTo>
                <a:lnTo>
                  <a:pt x="149" y="129"/>
                </a:lnTo>
                <a:lnTo>
                  <a:pt x="149" y="122"/>
                </a:lnTo>
                <a:lnTo>
                  <a:pt x="149" y="95"/>
                </a:lnTo>
                <a:lnTo>
                  <a:pt x="149" y="74"/>
                </a:lnTo>
                <a:lnTo>
                  <a:pt x="149" y="61"/>
                </a:lnTo>
                <a:lnTo>
                  <a:pt x="149" y="67"/>
                </a:lnTo>
                <a:lnTo>
                  <a:pt x="149" y="74"/>
                </a:lnTo>
                <a:lnTo>
                  <a:pt x="149" y="88"/>
                </a:lnTo>
                <a:lnTo>
                  <a:pt x="149" y="101"/>
                </a:lnTo>
                <a:lnTo>
                  <a:pt x="149" y="115"/>
                </a:lnTo>
                <a:lnTo>
                  <a:pt x="149" y="108"/>
                </a:lnTo>
                <a:lnTo>
                  <a:pt x="149" y="101"/>
                </a:lnTo>
                <a:lnTo>
                  <a:pt x="149" y="88"/>
                </a:lnTo>
                <a:lnTo>
                  <a:pt x="149" y="95"/>
                </a:lnTo>
                <a:lnTo>
                  <a:pt x="149" y="101"/>
                </a:lnTo>
                <a:lnTo>
                  <a:pt x="149" y="108"/>
                </a:lnTo>
                <a:lnTo>
                  <a:pt x="149" y="122"/>
                </a:lnTo>
                <a:lnTo>
                  <a:pt x="149" y="129"/>
                </a:lnTo>
                <a:lnTo>
                  <a:pt x="149" y="135"/>
                </a:lnTo>
                <a:lnTo>
                  <a:pt x="149" y="122"/>
                </a:lnTo>
                <a:lnTo>
                  <a:pt x="149" y="101"/>
                </a:lnTo>
                <a:lnTo>
                  <a:pt x="149" y="81"/>
                </a:lnTo>
                <a:lnTo>
                  <a:pt x="156" y="81"/>
                </a:lnTo>
                <a:lnTo>
                  <a:pt x="156" y="95"/>
                </a:lnTo>
                <a:lnTo>
                  <a:pt x="156" y="115"/>
                </a:lnTo>
                <a:lnTo>
                  <a:pt x="156" y="135"/>
                </a:lnTo>
                <a:lnTo>
                  <a:pt x="156" y="156"/>
                </a:lnTo>
                <a:lnTo>
                  <a:pt x="156" y="169"/>
                </a:lnTo>
                <a:lnTo>
                  <a:pt x="156" y="176"/>
                </a:lnTo>
                <a:lnTo>
                  <a:pt x="156" y="183"/>
                </a:lnTo>
                <a:lnTo>
                  <a:pt x="156" y="196"/>
                </a:lnTo>
                <a:lnTo>
                  <a:pt x="156" y="210"/>
                </a:lnTo>
                <a:lnTo>
                  <a:pt x="156" y="224"/>
                </a:lnTo>
                <a:lnTo>
                  <a:pt x="156" y="203"/>
                </a:lnTo>
                <a:lnTo>
                  <a:pt x="156" y="183"/>
                </a:lnTo>
                <a:lnTo>
                  <a:pt x="156" y="162"/>
                </a:lnTo>
                <a:lnTo>
                  <a:pt x="156" y="156"/>
                </a:lnTo>
                <a:lnTo>
                  <a:pt x="156" y="162"/>
                </a:lnTo>
                <a:lnTo>
                  <a:pt x="156" y="156"/>
                </a:lnTo>
                <a:lnTo>
                  <a:pt x="156" y="149"/>
                </a:lnTo>
                <a:lnTo>
                  <a:pt x="156" y="156"/>
                </a:lnTo>
                <a:lnTo>
                  <a:pt x="156" y="142"/>
                </a:lnTo>
                <a:lnTo>
                  <a:pt x="156" y="122"/>
                </a:lnTo>
                <a:lnTo>
                  <a:pt x="156" y="115"/>
                </a:lnTo>
                <a:lnTo>
                  <a:pt x="156" y="108"/>
                </a:lnTo>
                <a:lnTo>
                  <a:pt x="156" y="101"/>
                </a:lnTo>
                <a:lnTo>
                  <a:pt x="156" y="88"/>
                </a:lnTo>
                <a:lnTo>
                  <a:pt x="156" y="81"/>
                </a:lnTo>
                <a:lnTo>
                  <a:pt x="156" y="88"/>
                </a:lnTo>
                <a:lnTo>
                  <a:pt x="156" y="95"/>
                </a:lnTo>
                <a:lnTo>
                  <a:pt x="156" y="101"/>
                </a:lnTo>
                <a:lnTo>
                  <a:pt x="156" y="115"/>
                </a:lnTo>
                <a:lnTo>
                  <a:pt x="156" y="129"/>
                </a:lnTo>
                <a:lnTo>
                  <a:pt x="156" y="142"/>
                </a:lnTo>
                <a:lnTo>
                  <a:pt x="156" y="135"/>
                </a:lnTo>
                <a:lnTo>
                  <a:pt x="156" y="129"/>
                </a:lnTo>
                <a:lnTo>
                  <a:pt x="156" y="122"/>
                </a:lnTo>
                <a:lnTo>
                  <a:pt x="156" y="129"/>
                </a:lnTo>
                <a:lnTo>
                  <a:pt x="156" y="135"/>
                </a:lnTo>
                <a:lnTo>
                  <a:pt x="156" y="129"/>
                </a:lnTo>
                <a:lnTo>
                  <a:pt x="163" y="108"/>
                </a:lnTo>
                <a:lnTo>
                  <a:pt x="163" y="95"/>
                </a:lnTo>
                <a:lnTo>
                  <a:pt x="163" y="115"/>
                </a:lnTo>
                <a:lnTo>
                  <a:pt x="163" y="142"/>
                </a:lnTo>
                <a:lnTo>
                  <a:pt x="163" y="162"/>
                </a:lnTo>
                <a:lnTo>
                  <a:pt x="163" y="183"/>
                </a:lnTo>
                <a:lnTo>
                  <a:pt x="163" y="176"/>
                </a:lnTo>
                <a:lnTo>
                  <a:pt x="163" y="156"/>
                </a:lnTo>
                <a:lnTo>
                  <a:pt x="163" y="135"/>
                </a:lnTo>
                <a:lnTo>
                  <a:pt x="163" y="129"/>
                </a:lnTo>
                <a:lnTo>
                  <a:pt x="163" y="135"/>
                </a:lnTo>
                <a:lnTo>
                  <a:pt x="163" y="142"/>
                </a:lnTo>
                <a:lnTo>
                  <a:pt x="163" y="149"/>
                </a:lnTo>
                <a:lnTo>
                  <a:pt x="163" y="162"/>
                </a:lnTo>
                <a:lnTo>
                  <a:pt x="163" y="183"/>
                </a:lnTo>
                <a:lnTo>
                  <a:pt x="163" y="196"/>
                </a:lnTo>
                <a:lnTo>
                  <a:pt x="163" y="203"/>
                </a:lnTo>
                <a:lnTo>
                  <a:pt x="163" y="196"/>
                </a:lnTo>
                <a:lnTo>
                  <a:pt x="163" y="190"/>
                </a:lnTo>
                <a:lnTo>
                  <a:pt x="163" y="176"/>
                </a:lnTo>
                <a:lnTo>
                  <a:pt x="163" y="169"/>
                </a:lnTo>
                <a:lnTo>
                  <a:pt x="163" y="162"/>
                </a:lnTo>
                <a:lnTo>
                  <a:pt x="163" y="149"/>
                </a:lnTo>
                <a:lnTo>
                  <a:pt x="163" y="135"/>
                </a:lnTo>
                <a:lnTo>
                  <a:pt x="163" y="115"/>
                </a:lnTo>
                <a:lnTo>
                  <a:pt x="163" y="101"/>
                </a:lnTo>
                <a:lnTo>
                  <a:pt x="163" y="88"/>
                </a:lnTo>
                <a:lnTo>
                  <a:pt x="163" y="95"/>
                </a:lnTo>
                <a:lnTo>
                  <a:pt x="163" y="101"/>
                </a:lnTo>
                <a:lnTo>
                  <a:pt x="163" y="108"/>
                </a:lnTo>
                <a:lnTo>
                  <a:pt x="163" y="115"/>
                </a:lnTo>
                <a:lnTo>
                  <a:pt x="163" y="122"/>
                </a:lnTo>
                <a:lnTo>
                  <a:pt x="163" y="108"/>
                </a:lnTo>
                <a:lnTo>
                  <a:pt x="163" y="88"/>
                </a:lnTo>
                <a:lnTo>
                  <a:pt x="163" y="67"/>
                </a:lnTo>
                <a:lnTo>
                  <a:pt x="163" y="74"/>
                </a:lnTo>
                <a:lnTo>
                  <a:pt x="163" y="95"/>
                </a:lnTo>
                <a:lnTo>
                  <a:pt x="163" y="122"/>
                </a:lnTo>
                <a:lnTo>
                  <a:pt x="163" y="142"/>
                </a:lnTo>
                <a:lnTo>
                  <a:pt x="163" y="156"/>
                </a:lnTo>
                <a:lnTo>
                  <a:pt x="163" y="162"/>
                </a:lnTo>
                <a:lnTo>
                  <a:pt x="163" y="176"/>
                </a:lnTo>
                <a:lnTo>
                  <a:pt x="163" y="190"/>
                </a:lnTo>
                <a:lnTo>
                  <a:pt x="163" y="183"/>
                </a:lnTo>
                <a:lnTo>
                  <a:pt x="170" y="176"/>
                </a:lnTo>
                <a:lnTo>
                  <a:pt x="170" y="162"/>
                </a:lnTo>
                <a:lnTo>
                  <a:pt x="170" y="156"/>
                </a:lnTo>
                <a:lnTo>
                  <a:pt x="170" y="149"/>
                </a:lnTo>
                <a:lnTo>
                  <a:pt x="170" y="142"/>
                </a:lnTo>
                <a:lnTo>
                  <a:pt x="170" y="135"/>
                </a:lnTo>
                <a:lnTo>
                  <a:pt x="170" y="129"/>
                </a:lnTo>
                <a:lnTo>
                  <a:pt x="170" y="122"/>
                </a:lnTo>
                <a:lnTo>
                  <a:pt x="170" y="115"/>
                </a:lnTo>
                <a:lnTo>
                  <a:pt x="170" y="129"/>
                </a:lnTo>
                <a:lnTo>
                  <a:pt x="170" y="135"/>
                </a:lnTo>
                <a:lnTo>
                  <a:pt x="170" y="122"/>
                </a:lnTo>
                <a:lnTo>
                  <a:pt x="170" y="95"/>
                </a:lnTo>
                <a:lnTo>
                  <a:pt x="170" y="74"/>
                </a:lnTo>
                <a:lnTo>
                  <a:pt x="170" y="101"/>
                </a:lnTo>
                <a:lnTo>
                  <a:pt x="170" y="122"/>
                </a:lnTo>
                <a:lnTo>
                  <a:pt x="170" y="135"/>
                </a:lnTo>
                <a:lnTo>
                  <a:pt x="170" y="142"/>
                </a:lnTo>
                <a:lnTo>
                  <a:pt x="170" y="156"/>
                </a:lnTo>
                <a:lnTo>
                  <a:pt x="170" y="183"/>
                </a:lnTo>
                <a:lnTo>
                  <a:pt x="170" y="203"/>
                </a:lnTo>
                <a:lnTo>
                  <a:pt x="170" y="210"/>
                </a:lnTo>
                <a:lnTo>
                  <a:pt x="170" y="196"/>
                </a:lnTo>
                <a:lnTo>
                  <a:pt x="170" y="183"/>
                </a:lnTo>
                <a:lnTo>
                  <a:pt x="170" y="176"/>
                </a:lnTo>
                <a:lnTo>
                  <a:pt x="170" y="183"/>
                </a:lnTo>
                <a:lnTo>
                  <a:pt x="170" y="190"/>
                </a:lnTo>
                <a:lnTo>
                  <a:pt x="170" y="176"/>
                </a:lnTo>
                <a:lnTo>
                  <a:pt x="170" y="162"/>
                </a:lnTo>
                <a:lnTo>
                  <a:pt x="170" y="156"/>
                </a:lnTo>
                <a:lnTo>
                  <a:pt x="170" y="135"/>
                </a:lnTo>
                <a:lnTo>
                  <a:pt x="170" y="122"/>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0" name="Freeform 84"/>
          <p:cNvSpPr>
            <a:spLocks/>
          </p:cNvSpPr>
          <p:nvPr/>
        </p:nvSpPr>
        <p:spPr bwMode="auto">
          <a:xfrm>
            <a:off x="3811588" y="3163888"/>
            <a:ext cx="515938" cy="520700"/>
          </a:xfrm>
          <a:custGeom>
            <a:avLst/>
            <a:gdLst>
              <a:gd name="T0" fmla="*/ 7 w 183"/>
              <a:gd name="T1" fmla="*/ 177 h 265"/>
              <a:gd name="T2" fmla="*/ 7 w 183"/>
              <a:gd name="T3" fmla="*/ 190 h 265"/>
              <a:gd name="T4" fmla="*/ 13 w 183"/>
              <a:gd name="T5" fmla="*/ 129 h 265"/>
              <a:gd name="T6" fmla="*/ 13 w 183"/>
              <a:gd name="T7" fmla="*/ 143 h 265"/>
              <a:gd name="T8" fmla="*/ 13 w 183"/>
              <a:gd name="T9" fmla="*/ 143 h 265"/>
              <a:gd name="T10" fmla="*/ 20 w 183"/>
              <a:gd name="T11" fmla="*/ 156 h 265"/>
              <a:gd name="T12" fmla="*/ 20 w 183"/>
              <a:gd name="T13" fmla="*/ 156 h 265"/>
              <a:gd name="T14" fmla="*/ 27 w 183"/>
              <a:gd name="T15" fmla="*/ 143 h 265"/>
              <a:gd name="T16" fmla="*/ 27 w 183"/>
              <a:gd name="T17" fmla="*/ 116 h 265"/>
              <a:gd name="T18" fmla="*/ 34 w 183"/>
              <a:gd name="T19" fmla="*/ 163 h 265"/>
              <a:gd name="T20" fmla="*/ 34 w 183"/>
              <a:gd name="T21" fmla="*/ 163 h 265"/>
              <a:gd name="T22" fmla="*/ 41 w 183"/>
              <a:gd name="T23" fmla="*/ 116 h 265"/>
              <a:gd name="T24" fmla="*/ 41 w 183"/>
              <a:gd name="T25" fmla="*/ 156 h 265"/>
              <a:gd name="T26" fmla="*/ 41 w 183"/>
              <a:gd name="T27" fmla="*/ 129 h 265"/>
              <a:gd name="T28" fmla="*/ 47 w 183"/>
              <a:gd name="T29" fmla="*/ 129 h 265"/>
              <a:gd name="T30" fmla="*/ 47 w 183"/>
              <a:gd name="T31" fmla="*/ 150 h 265"/>
              <a:gd name="T32" fmla="*/ 54 w 183"/>
              <a:gd name="T33" fmla="*/ 102 h 265"/>
              <a:gd name="T34" fmla="*/ 54 w 183"/>
              <a:gd name="T35" fmla="*/ 143 h 265"/>
              <a:gd name="T36" fmla="*/ 61 w 183"/>
              <a:gd name="T37" fmla="*/ 150 h 265"/>
              <a:gd name="T38" fmla="*/ 61 w 183"/>
              <a:gd name="T39" fmla="*/ 123 h 265"/>
              <a:gd name="T40" fmla="*/ 68 w 183"/>
              <a:gd name="T41" fmla="*/ 143 h 265"/>
              <a:gd name="T42" fmla="*/ 68 w 183"/>
              <a:gd name="T43" fmla="*/ 258 h 265"/>
              <a:gd name="T44" fmla="*/ 68 w 183"/>
              <a:gd name="T45" fmla="*/ 89 h 265"/>
              <a:gd name="T46" fmla="*/ 75 w 183"/>
              <a:gd name="T47" fmla="*/ 116 h 265"/>
              <a:gd name="T48" fmla="*/ 75 w 183"/>
              <a:gd name="T49" fmla="*/ 116 h 265"/>
              <a:gd name="T50" fmla="*/ 81 w 183"/>
              <a:gd name="T51" fmla="*/ 123 h 265"/>
              <a:gd name="T52" fmla="*/ 81 w 183"/>
              <a:gd name="T53" fmla="*/ 156 h 265"/>
              <a:gd name="T54" fmla="*/ 81 w 183"/>
              <a:gd name="T55" fmla="*/ 129 h 265"/>
              <a:gd name="T56" fmla="*/ 88 w 183"/>
              <a:gd name="T57" fmla="*/ 136 h 265"/>
              <a:gd name="T58" fmla="*/ 88 w 183"/>
              <a:gd name="T59" fmla="*/ 177 h 265"/>
              <a:gd name="T60" fmla="*/ 95 w 183"/>
              <a:gd name="T61" fmla="*/ 116 h 265"/>
              <a:gd name="T62" fmla="*/ 95 w 183"/>
              <a:gd name="T63" fmla="*/ 129 h 265"/>
              <a:gd name="T64" fmla="*/ 102 w 183"/>
              <a:gd name="T65" fmla="*/ 231 h 265"/>
              <a:gd name="T66" fmla="*/ 102 w 183"/>
              <a:gd name="T67" fmla="*/ 89 h 265"/>
              <a:gd name="T68" fmla="*/ 102 w 183"/>
              <a:gd name="T69" fmla="*/ 95 h 265"/>
              <a:gd name="T70" fmla="*/ 109 w 183"/>
              <a:gd name="T71" fmla="*/ 95 h 265"/>
              <a:gd name="T72" fmla="*/ 109 w 183"/>
              <a:gd name="T73" fmla="*/ 150 h 265"/>
              <a:gd name="T74" fmla="*/ 109 w 183"/>
              <a:gd name="T75" fmla="*/ 156 h 265"/>
              <a:gd name="T76" fmla="*/ 115 w 183"/>
              <a:gd name="T77" fmla="*/ 143 h 265"/>
              <a:gd name="T78" fmla="*/ 115 w 183"/>
              <a:gd name="T79" fmla="*/ 61 h 265"/>
              <a:gd name="T80" fmla="*/ 122 w 183"/>
              <a:gd name="T81" fmla="*/ 143 h 265"/>
              <a:gd name="T82" fmla="*/ 122 w 183"/>
              <a:gd name="T83" fmla="*/ 109 h 265"/>
              <a:gd name="T84" fmla="*/ 129 w 183"/>
              <a:gd name="T85" fmla="*/ 245 h 265"/>
              <a:gd name="T86" fmla="*/ 129 w 183"/>
              <a:gd name="T87" fmla="*/ 68 h 265"/>
              <a:gd name="T88" fmla="*/ 136 w 183"/>
              <a:gd name="T89" fmla="*/ 136 h 265"/>
              <a:gd name="T90" fmla="*/ 136 w 183"/>
              <a:gd name="T91" fmla="*/ 116 h 265"/>
              <a:gd name="T92" fmla="*/ 143 w 183"/>
              <a:gd name="T93" fmla="*/ 150 h 265"/>
              <a:gd name="T94" fmla="*/ 143 w 183"/>
              <a:gd name="T95" fmla="*/ 245 h 265"/>
              <a:gd name="T96" fmla="*/ 149 w 183"/>
              <a:gd name="T97" fmla="*/ 89 h 265"/>
              <a:gd name="T98" fmla="*/ 149 w 183"/>
              <a:gd name="T99" fmla="*/ 136 h 265"/>
              <a:gd name="T100" fmla="*/ 156 w 183"/>
              <a:gd name="T101" fmla="*/ 129 h 265"/>
              <a:gd name="T102" fmla="*/ 156 w 183"/>
              <a:gd name="T103" fmla="*/ 123 h 265"/>
              <a:gd name="T104" fmla="*/ 163 w 183"/>
              <a:gd name="T105" fmla="*/ 109 h 265"/>
              <a:gd name="T106" fmla="*/ 163 w 183"/>
              <a:gd name="T107" fmla="*/ 163 h 265"/>
              <a:gd name="T108" fmla="*/ 170 w 183"/>
              <a:gd name="T109" fmla="*/ 102 h 265"/>
              <a:gd name="T110" fmla="*/ 170 w 183"/>
              <a:gd name="T111" fmla="*/ 143 h 265"/>
              <a:gd name="T112" fmla="*/ 170 w 183"/>
              <a:gd name="T113" fmla="*/ 150 h 265"/>
              <a:gd name="T114" fmla="*/ 177 w 183"/>
              <a:gd name="T115" fmla="*/ 156 h 265"/>
              <a:gd name="T116" fmla="*/ 183 w 183"/>
              <a:gd name="T117" fmla="*/ 123 h 265"/>
              <a:gd name="T118" fmla="*/ 183 w 183"/>
              <a:gd name="T119" fmla="*/ 12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 h="265">
                <a:moveTo>
                  <a:pt x="0" y="116"/>
                </a:moveTo>
                <a:lnTo>
                  <a:pt x="0" y="102"/>
                </a:lnTo>
                <a:lnTo>
                  <a:pt x="7" y="95"/>
                </a:lnTo>
                <a:lnTo>
                  <a:pt x="7" y="89"/>
                </a:lnTo>
                <a:lnTo>
                  <a:pt x="7" y="95"/>
                </a:lnTo>
                <a:lnTo>
                  <a:pt x="7" y="89"/>
                </a:lnTo>
                <a:lnTo>
                  <a:pt x="7" y="82"/>
                </a:lnTo>
                <a:lnTo>
                  <a:pt x="7" y="89"/>
                </a:lnTo>
                <a:lnTo>
                  <a:pt x="7" y="109"/>
                </a:lnTo>
                <a:lnTo>
                  <a:pt x="7" y="129"/>
                </a:lnTo>
                <a:lnTo>
                  <a:pt x="7" y="143"/>
                </a:lnTo>
                <a:lnTo>
                  <a:pt x="7" y="136"/>
                </a:lnTo>
                <a:lnTo>
                  <a:pt x="7" y="150"/>
                </a:lnTo>
                <a:lnTo>
                  <a:pt x="7" y="163"/>
                </a:lnTo>
                <a:lnTo>
                  <a:pt x="7" y="177"/>
                </a:lnTo>
                <a:lnTo>
                  <a:pt x="7" y="184"/>
                </a:lnTo>
                <a:lnTo>
                  <a:pt x="7" y="177"/>
                </a:lnTo>
                <a:lnTo>
                  <a:pt x="7" y="163"/>
                </a:lnTo>
                <a:lnTo>
                  <a:pt x="7" y="136"/>
                </a:lnTo>
                <a:lnTo>
                  <a:pt x="7" y="95"/>
                </a:lnTo>
                <a:lnTo>
                  <a:pt x="7" y="55"/>
                </a:lnTo>
                <a:lnTo>
                  <a:pt x="7" y="28"/>
                </a:lnTo>
                <a:lnTo>
                  <a:pt x="7" y="14"/>
                </a:lnTo>
                <a:lnTo>
                  <a:pt x="7" y="34"/>
                </a:lnTo>
                <a:lnTo>
                  <a:pt x="7" y="75"/>
                </a:lnTo>
                <a:lnTo>
                  <a:pt x="7" y="129"/>
                </a:lnTo>
                <a:lnTo>
                  <a:pt x="7" y="190"/>
                </a:lnTo>
                <a:lnTo>
                  <a:pt x="7" y="238"/>
                </a:lnTo>
                <a:lnTo>
                  <a:pt x="7" y="258"/>
                </a:lnTo>
                <a:lnTo>
                  <a:pt x="7" y="265"/>
                </a:lnTo>
                <a:lnTo>
                  <a:pt x="7" y="245"/>
                </a:lnTo>
                <a:lnTo>
                  <a:pt x="7" y="224"/>
                </a:lnTo>
                <a:lnTo>
                  <a:pt x="7" y="204"/>
                </a:lnTo>
                <a:lnTo>
                  <a:pt x="7" y="190"/>
                </a:lnTo>
                <a:lnTo>
                  <a:pt x="7" y="184"/>
                </a:lnTo>
                <a:lnTo>
                  <a:pt x="7" y="177"/>
                </a:lnTo>
                <a:lnTo>
                  <a:pt x="7" y="156"/>
                </a:lnTo>
                <a:lnTo>
                  <a:pt x="7" y="143"/>
                </a:lnTo>
                <a:lnTo>
                  <a:pt x="7" y="123"/>
                </a:lnTo>
                <a:lnTo>
                  <a:pt x="7" y="116"/>
                </a:lnTo>
                <a:lnTo>
                  <a:pt x="7" y="109"/>
                </a:lnTo>
                <a:lnTo>
                  <a:pt x="7" y="89"/>
                </a:lnTo>
                <a:lnTo>
                  <a:pt x="7" y="68"/>
                </a:lnTo>
                <a:lnTo>
                  <a:pt x="7" y="55"/>
                </a:lnTo>
                <a:lnTo>
                  <a:pt x="13" y="55"/>
                </a:lnTo>
                <a:lnTo>
                  <a:pt x="13" y="75"/>
                </a:lnTo>
                <a:lnTo>
                  <a:pt x="13" y="89"/>
                </a:lnTo>
                <a:lnTo>
                  <a:pt x="13" y="95"/>
                </a:lnTo>
                <a:lnTo>
                  <a:pt x="13" y="109"/>
                </a:lnTo>
                <a:lnTo>
                  <a:pt x="13" y="116"/>
                </a:lnTo>
                <a:lnTo>
                  <a:pt x="13" y="129"/>
                </a:lnTo>
                <a:lnTo>
                  <a:pt x="13" y="123"/>
                </a:lnTo>
                <a:lnTo>
                  <a:pt x="13" y="116"/>
                </a:lnTo>
                <a:lnTo>
                  <a:pt x="13" y="109"/>
                </a:lnTo>
                <a:lnTo>
                  <a:pt x="13" y="102"/>
                </a:lnTo>
                <a:lnTo>
                  <a:pt x="13" y="109"/>
                </a:lnTo>
                <a:lnTo>
                  <a:pt x="13" y="123"/>
                </a:lnTo>
                <a:lnTo>
                  <a:pt x="13" y="129"/>
                </a:lnTo>
                <a:lnTo>
                  <a:pt x="13" y="136"/>
                </a:lnTo>
                <a:lnTo>
                  <a:pt x="13" y="143"/>
                </a:lnTo>
                <a:lnTo>
                  <a:pt x="13" y="150"/>
                </a:lnTo>
                <a:lnTo>
                  <a:pt x="13" y="143"/>
                </a:lnTo>
                <a:lnTo>
                  <a:pt x="13" y="150"/>
                </a:lnTo>
                <a:lnTo>
                  <a:pt x="13" y="156"/>
                </a:lnTo>
                <a:lnTo>
                  <a:pt x="13" y="163"/>
                </a:lnTo>
                <a:lnTo>
                  <a:pt x="13" y="156"/>
                </a:lnTo>
                <a:lnTo>
                  <a:pt x="13" y="150"/>
                </a:lnTo>
                <a:lnTo>
                  <a:pt x="13" y="143"/>
                </a:lnTo>
                <a:lnTo>
                  <a:pt x="13" y="129"/>
                </a:lnTo>
                <a:lnTo>
                  <a:pt x="13" y="123"/>
                </a:lnTo>
                <a:lnTo>
                  <a:pt x="13" y="116"/>
                </a:lnTo>
                <a:lnTo>
                  <a:pt x="13" y="123"/>
                </a:lnTo>
                <a:lnTo>
                  <a:pt x="13" y="136"/>
                </a:lnTo>
                <a:lnTo>
                  <a:pt x="13" y="143"/>
                </a:lnTo>
                <a:lnTo>
                  <a:pt x="13" y="136"/>
                </a:lnTo>
                <a:lnTo>
                  <a:pt x="13" y="129"/>
                </a:lnTo>
                <a:lnTo>
                  <a:pt x="13" y="136"/>
                </a:lnTo>
                <a:lnTo>
                  <a:pt x="13" y="129"/>
                </a:lnTo>
                <a:lnTo>
                  <a:pt x="13" y="123"/>
                </a:lnTo>
                <a:lnTo>
                  <a:pt x="13" y="109"/>
                </a:lnTo>
                <a:lnTo>
                  <a:pt x="13" y="102"/>
                </a:lnTo>
                <a:lnTo>
                  <a:pt x="13" y="116"/>
                </a:lnTo>
                <a:lnTo>
                  <a:pt x="13" y="123"/>
                </a:lnTo>
                <a:lnTo>
                  <a:pt x="13" y="136"/>
                </a:lnTo>
                <a:lnTo>
                  <a:pt x="13" y="143"/>
                </a:lnTo>
                <a:lnTo>
                  <a:pt x="13" y="136"/>
                </a:lnTo>
                <a:lnTo>
                  <a:pt x="13" y="129"/>
                </a:lnTo>
                <a:lnTo>
                  <a:pt x="20" y="116"/>
                </a:lnTo>
                <a:lnTo>
                  <a:pt x="20" y="109"/>
                </a:lnTo>
                <a:lnTo>
                  <a:pt x="20" y="116"/>
                </a:lnTo>
                <a:lnTo>
                  <a:pt x="20" y="129"/>
                </a:lnTo>
                <a:lnTo>
                  <a:pt x="20" y="136"/>
                </a:lnTo>
                <a:lnTo>
                  <a:pt x="20" y="129"/>
                </a:lnTo>
                <a:lnTo>
                  <a:pt x="20" y="123"/>
                </a:lnTo>
                <a:lnTo>
                  <a:pt x="20" y="136"/>
                </a:lnTo>
                <a:lnTo>
                  <a:pt x="20" y="150"/>
                </a:lnTo>
                <a:lnTo>
                  <a:pt x="20" y="163"/>
                </a:lnTo>
                <a:lnTo>
                  <a:pt x="20" y="170"/>
                </a:lnTo>
                <a:lnTo>
                  <a:pt x="20" y="163"/>
                </a:lnTo>
                <a:lnTo>
                  <a:pt x="20" y="156"/>
                </a:lnTo>
                <a:lnTo>
                  <a:pt x="20" y="163"/>
                </a:lnTo>
                <a:lnTo>
                  <a:pt x="20" y="156"/>
                </a:lnTo>
                <a:lnTo>
                  <a:pt x="20" y="150"/>
                </a:lnTo>
                <a:lnTo>
                  <a:pt x="20" y="136"/>
                </a:lnTo>
                <a:lnTo>
                  <a:pt x="20" y="129"/>
                </a:lnTo>
                <a:lnTo>
                  <a:pt x="20" y="116"/>
                </a:lnTo>
                <a:lnTo>
                  <a:pt x="20" y="109"/>
                </a:lnTo>
                <a:lnTo>
                  <a:pt x="20" y="102"/>
                </a:lnTo>
                <a:lnTo>
                  <a:pt x="20" y="89"/>
                </a:lnTo>
                <a:lnTo>
                  <a:pt x="20" y="68"/>
                </a:lnTo>
                <a:lnTo>
                  <a:pt x="20" y="61"/>
                </a:lnTo>
                <a:lnTo>
                  <a:pt x="20" y="68"/>
                </a:lnTo>
                <a:lnTo>
                  <a:pt x="20" y="82"/>
                </a:lnTo>
                <a:lnTo>
                  <a:pt x="20" y="102"/>
                </a:lnTo>
                <a:lnTo>
                  <a:pt x="20" y="123"/>
                </a:lnTo>
                <a:lnTo>
                  <a:pt x="20" y="143"/>
                </a:lnTo>
                <a:lnTo>
                  <a:pt x="20" y="156"/>
                </a:lnTo>
                <a:lnTo>
                  <a:pt x="20" y="170"/>
                </a:lnTo>
                <a:lnTo>
                  <a:pt x="20" y="156"/>
                </a:lnTo>
                <a:lnTo>
                  <a:pt x="20" y="150"/>
                </a:lnTo>
                <a:lnTo>
                  <a:pt x="20" y="143"/>
                </a:lnTo>
                <a:lnTo>
                  <a:pt x="20" y="150"/>
                </a:lnTo>
                <a:lnTo>
                  <a:pt x="20" y="156"/>
                </a:lnTo>
                <a:lnTo>
                  <a:pt x="27" y="150"/>
                </a:lnTo>
                <a:lnTo>
                  <a:pt x="27" y="129"/>
                </a:lnTo>
                <a:lnTo>
                  <a:pt x="27" y="116"/>
                </a:lnTo>
                <a:lnTo>
                  <a:pt x="27" y="109"/>
                </a:lnTo>
                <a:lnTo>
                  <a:pt x="27" y="102"/>
                </a:lnTo>
                <a:lnTo>
                  <a:pt x="27" y="109"/>
                </a:lnTo>
                <a:lnTo>
                  <a:pt x="27" y="123"/>
                </a:lnTo>
                <a:lnTo>
                  <a:pt x="27" y="129"/>
                </a:lnTo>
                <a:lnTo>
                  <a:pt x="27" y="102"/>
                </a:lnTo>
                <a:lnTo>
                  <a:pt x="27" y="68"/>
                </a:lnTo>
                <a:lnTo>
                  <a:pt x="27" y="48"/>
                </a:lnTo>
                <a:lnTo>
                  <a:pt x="27" y="89"/>
                </a:lnTo>
                <a:lnTo>
                  <a:pt x="27" y="143"/>
                </a:lnTo>
                <a:lnTo>
                  <a:pt x="27" y="184"/>
                </a:lnTo>
                <a:lnTo>
                  <a:pt x="27" y="211"/>
                </a:lnTo>
                <a:lnTo>
                  <a:pt x="27" y="218"/>
                </a:lnTo>
                <a:lnTo>
                  <a:pt x="27" y="211"/>
                </a:lnTo>
                <a:lnTo>
                  <a:pt x="27" y="204"/>
                </a:lnTo>
                <a:lnTo>
                  <a:pt x="27" y="197"/>
                </a:lnTo>
                <a:lnTo>
                  <a:pt x="27" y="177"/>
                </a:lnTo>
                <a:lnTo>
                  <a:pt x="27" y="163"/>
                </a:lnTo>
                <a:lnTo>
                  <a:pt x="27" y="156"/>
                </a:lnTo>
                <a:lnTo>
                  <a:pt x="27" y="150"/>
                </a:lnTo>
                <a:lnTo>
                  <a:pt x="27" y="136"/>
                </a:lnTo>
                <a:lnTo>
                  <a:pt x="27" y="129"/>
                </a:lnTo>
                <a:lnTo>
                  <a:pt x="27" y="136"/>
                </a:lnTo>
                <a:lnTo>
                  <a:pt x="27" y="143"/>
                </a:lnTo>
                <a:lnTo>
                  <a:pt x="27" y="136"/>
                </a:lnTo>
                <a:lnTo>
                  <a:pt x="27" y="123"/>
                </a:lnTo>
                <a:lnTo>
                  <a:pt x="27" y="116"/>
                </a:lnTo>
                <a:lnTo>
                  <a:pt x="27" y="109"/>
                </a:lnTo>
                <a:lnTo>
                  <a:pt x="27" y="102"/>
                </a:lnTo>
                <a:lnTo>
                  <a:pt x="27" y="95"/>
                </a:lnTo>
                <a:lnTo>
                  <a:pt x="27" y="89"/>
                </a:lnTo>
                <a:lnTo>
                  <a:pt x="27" y="95"/>
                </a:lnTo>
                <a:lnTo>
                  <a:pt x="34" y="109"/>
                </a:lnTo>
                <a:lnTo>
                  <a:pt x="34" y="116"/>
                </a:lnTo>
                <a:lnTo>
                  <a:pt x="34" y="123"/>
                </a:lnTo>
                <a:lnTo>
                  <a:pt x="34" y="116"/>
                </a:lnTo>
                <a:lnTo>
                  <a:pt x="34" y="109"/>
                </a:lnTo>
                <a:lnTo>
                  <a:pt x="34" y="95"/>
                </a:lnTo>
                <a:lnTo>
                  <a:pt x="34" y="82"/>
                </a:lnTo>
                <a:lnTo>
                  <a:pt x="34" y="75"/>
                </a:lnTo>
                <a:lnTo>
                  <a:pt x="34" y="82"/>
                </a:lnTo>
                <a:lnTo>
                  <a:pt x="34" y="95"/>
                </a:lnTo>
                <a:lnTo>
                  <a:pt x="34" y="123"/>
                </a:lnTo>
                <a:lnTo>
                  <a:pt x="34" y="163"/>
                </a:lnTo>
                <a:lnTo>
                  <a:pt x="34" y="211"/>
                </a:lnTo>
                <a:lnTo>
                  <a:pt x="34" y="238"/>
                </a:lnTo>
                <a:lnTo>
                  <a:pt x="34" y="251"/>
                </a:lnTo>
                <a:lnTo>
                  <a:pt x="34" y="245"/>
                </a:lnTo>
                <a:lnTo>
                  <a:pt x="34" y="231"/>
                </a:lnTo>
                <a:lnTo>
                  <a:pt x="34" y="218"/>
                </a:lnTo>
                <a:lnTo>
                  <a:pt x="34" y="177"/>
                </a:lnTo>
                <a:lnTo>
                  <a:pt x="34" y="129"/>
                </a:lnTo>
                <a:lnTo>
                  <a:pt x="34" y="89"/>
                </a:lnTo>
                <a:lnTo>
                  <a:pt x="34" y="68"/>
                </a:lnTo>
                <a:lnTo>
                  <a:pt x="34" y="82"/>
                </a:lnTo>
                <a:lnTo>
                  <a:pt x="34" y="102"/>
                </a:lnTo>
                <a:lnTo>
                  <a:pt x="34" y="129"/>
                </a:lnTo>
                <a:lnTo>
                  <a:pt x="34" y="143"/>
                </a:lnTo>
                <a:lnTo>
                  <a:pt x="34" y="150"/>
                </a:lnTo>
                <a:lnTo>
                  <a:pt x="34" y="156"/>
                </a:lnTo>
                <a:lnTo>
                  <a:pt x="34" y="163"/>
                </a:lnTo>
                <a:lnTo>
                  <a:pt x="34" y="156"/>
                </a:lnTo>
                <a:lnTo>
                  <a:pt x="34" y="143"/>
                </a:lnTo>
                <a:lnTo>
                  <a:pt x="34" y="116"/>
                </a:lnTo>
                <a:lnTo>
                  <a:pt x="34" y="95"/>
                </a:lnTo>
                <a:lnTo>
                  <a:pt x="34" y="82"/>
                </a:lnTo>
                <a:lnTo>
                  <a:pt x="34" y="89"/>
                </a:lnTo>
                <a:lnTo>
                  <a:pt x="34" y="102"/>
                </a:lnTo>
                <a:lnTo>
                  <a:pt x="34" y="123"/>
                </a:lnTo>
                <a:lnTo>
                  <a:pt x="34" y="136"/>
                </a:lnTo>
                <a:lnTo>
                  <a:pt x="34" y="143"/>
                </a:lnTo>
                <a:lnTo>
                  <a:pt x="34" y="150"/>
                </a:lnTo>
                <a:lnTo>
                  <a:pt x="34" y="156"/>
                </a:lnTo>
                <a:lnTo>
                  <a:pt x="34" y="163"/>
                </a:lnTo>
                <a:lnTo>
                  <a:pt x="41" y="150"/>
                </a:lnTo>
                <a:lnTo>
                  <a:pt x="41" y="136"/>
                </a:lnTo>
                <a:lnTo>
                  <a:pt x="41" y="123"/>
                </a:lnTo>
                <a:lnTo>
                  <a:pt x="41" y="116"/>
                </a:lnTo>
                <a:lnTo>
                  <a:pt x="41" y="109"/>
                </a:lnTo>
                <a:lnTo>
                  <a:pt x="41" y="102"/>
                </a:lnTo>
                <a:lnTo>
                  <a:pt x="41" y="95"/>
                </a:lnTo>
                <a:lnTo>
                  <a:pt x="41" y="102"/>
                </a:lnTo>
                <a:lnTo>
                  <a:pt x="41" y="109"/>
                </a:lnTo>
                <a:lnTo>
                  <a:pt x="41" y="116"/>
                </a:lnTo>
                <a:lnTo>
                  <a:pt x="41" y="109"/>
                </a:lnTo>
                <a:lnTo>
                  <a:pt x="41" y="116"/>
                </a:lnTo>
                <a:lnTo>
                  <a:pt x="41" y="123"/>
                </a:lnTo>
                <a:lnTo>
                  <a:pt x="41" y="129"/>
                </a:lnTo>
                <a:lnTo>
                  <a:pt x="41" y="116"/>
                </a:lnTo>
                <a:lnTo>
                  <a:pt x="41" y="95"/>
                </a:lnTo>
                <a:lnTo>
                  <a:pt x="41" y="75"/>
                </a:lnTo>
                <a:lnTo>
                  <a:pt x="41" y="95"/>
                </a:lnTo>
                <a:lnTo>
                  <a:pt x="41" y="123"/>
                </a:lnTo>
                <a:lnTo>
                  <a:pt x="41" y="143"/>
                </a:lnTo>
                <a:lnTo>
                  <a:pt x="41" y="156"/>
                </a:lnTo>
                <a:lnTo>
                  <a:pt x="41" y="163"/>
                </a:lnTo>
                <a:lnTo>
                  <a:pt x="41" y="170"/>
                </a:lnTo>
                <a:lnTo>
                  <a:pt x="41" y="184"/>
                </a:lnTo>
                <a:lnTo>
                  <a:pt x="41" y="197"/>
                </a:lnTo>
                <a:lnTo>
                  <a:pt x="41" y="204"/>
                </a:lnTo>
                <a:lnTo>
                  <a:pt x="41" y="197"/>
                </a:lnTo>
                <a:lnTo>
                  <a:pt x="41" y="190"/>
                </a:lnTo>
                <a:lnTo>
                  <a:pt x="41" y="184"/>
                </a:lnTo>
                <a:lnTo>
                  <a:pt x="41" y="177"/>
                </a:lnTo>
                <a:lnTo>
                  <a:pt x="41" y="170"/>
                </a:lnTo>
                <a:lnTo>
                  <a:pt x="41" y="156"/>
                </a:lnTo>
                <a:lnTo>
                  <a:pt x="41" y="143"/>
                </a:lnTo>
                <a:lnTo>
                  <a:pt x="41" y="129"/>
                </a:lnTo>
                <a:lnTo>
                  <a:pt x="41" y="123"/>
                </a:lnTo>
                <a:lnTo>
                  <a:pt x="41" y="129"/>
                </a:lnTo>
                <a:lnTo>
                  <a:pt x="41" y="136"/>
                </a:lnTo>
                <a:lnTo>
                  <a:pt x="41" y="129"/>
                </a:lnTo>
                <a:lnTo>
                  <a:pt x="41" y="123"/>
                </a:lnTo>
                <a:lnTo>
                  <a:pt x="47" y="116"/>
                </a:lnTo>
                <a:lnTo>
                  <a:pt x="47" y="109"/>
                </a:lnTo>
                <a:lnTo>
                  <a:pt x="47" y="102"/>
                </a:lnTo>
                <a:lnTo>
                  <a:pt x="47" y="82"/>
                </a:lnTo>
                <a:lnTo>
                  <a:pt x="47" y="68"/>
                </a:lnTo>
                <a:lnTo>
                  <a:pt x="47" y="61"/>
                </a:lnTo>
                <a:lnTo>
                  <a:pt x="47" y="75"/>
                </a:lnTo>
                <a:lnTo>
                  <a:pt x="47" y="102"/>
                </a:lnTo>
                <a:lnTo>
                  <a:pt x="47" y="123"/>
                </a:lnTo>
                <a:lnTo>
                  <a:pt x="47" y="143"/>
                </a:lnTo>
                <a:lnTo>
                  <a:pt x="47" y="156"/>
                </a:lnTo>
                <a:lnTo>
                  <a:pt x="47" y="170"/>
                </a:lnTo>
                <a:lnTo>
                  <a:pt x="47" y="163"/>
                </a:lnTo>
                <a:lnTo>
                  <a:pt x="47" y="156"/>
                </a:lnTo>
                <a:lnTo>
                  <a:pt x="47" y="143"/>
                </a:lnTo>
                <a:lnTo>
                  <a:pt x="47" y="129"/>
                </a:lnTo>
                <a:lnTo>
                  <a:pt x="47" y="116"/>
                </a:lnTo>
                <a:lnTo>
                  <a:pt x="47" y="109"/>
                </a:lnTo>
                <a:lnTo>
                  <a:pt x="47" y="95"/>
                </a:lnTo>
                <a:lnTo>
                  <a:pt x="47" y="89"/>
                </a:lnTo>
                <a:lnTo>
                  <a:pt x="47" y="82"/>
                </a:lnTo>
                <a:lnTo>
                  <a:pt x="47" y="75"/>
                </a:lnTo>
                <a:lnTo>
                  <a:pt x="47" y="82"/>
                </a:lnTo>
                <a:lnTo>
                  <a:pt x="47" y="95"/>
                </a:lnTo>
                <a:lnTo>
                  <a:pt x="47" y="102"/>
                </a:lnTo>
                <a:lnTo>
                  <a:pt x="47" y="109"/>
                </a:lnTo>
                <a:lnTo>
                  <a:pt x="47" y="102"/>
                </a:lnTo>
                <a:lnTo>
                  <a:pt x="47" y="116"/>
                </a:lnTo>
                <a:lnTo>
                  <a:pt x="47" y="136"/>
                </a:lnTo>
                <a:lnTo>
                  <a:pt x="47" y="163"/>
                </a:lnTo>
                <a:lnTo>
                  <a:pt x="47" y="184"/>
                </a:lnTo>
                <a:lnTo>
                  <a:pt x="47" y="163"/>
                </a:lnTo>
                <a:lnTo>
                  <a:pt x="47" y="150"/>
                </a:lnTo>
                <a:lnTo>
                  <a:pt x="47" y="143"/>
                </a:lnTo>
                <a:lnTo>
                  <a:pt x="47" y="129"/>
                </a:lnTo>
                <a:lnTo>
                  <a:pt x="47" y="109"/>
                </a:lnTo>
                <a:lnTo>
                  <a:pt x="47" y="95"/>
                </a:lnTo>
                <a:lnTo>
                  <a:pt x="47" y="109"/>
                </a:lnTo>
                <a:lnTo>
                  <a:pt x="47" y="136"/>
                </a:lnTo>
                <a:lnTo>
                  <a:pt x="47" y="163"/>
                </a:lnTo>
                <a:lnTo>
                  <a:pt x="47" y="190"/>
                </a:lnTo>
                <a:lnTo>
                  <a:pt x="47" y="204"/>
                </a:lnTo>
                <a:lnTo>
                  <a:pt x="47" y="218"/>
                </a:lnTo>
                <a:lnTo>
                  <a:pt x="47" y="224"/>
                </a:lnTo>
                <a:lnTo>
                  <a:pt x="54" y="218"/>
                </a:lnTo>
                <a:lnTo>
                  <a:pt x="54" y="204"/>
                </a:lnTo>
                <a:lnTo>
                  <a:pt x="54" y="177"/>
                </a:lnTo>
                <a:lnTo>
                  <a:pt x="54" y="150"/>
                </a:lnTo>
                <a:lnTo>
                  <a:pt x="54" y="123"/>
                </a:lnTo>
                <a:lnTo>
                  <a:pt x="54" y="102"/>
                </a:lnTo>
                <a:lnTo>
                  <a:pt x="54" y="89"/>
                </a:lnTo>
                <a:lnTo>
                  <a:pt x="54" y="95"/>
                </a:lnTo>
                <a:lnTo>
                  <a:pt x="54" y="89"/>
                </a:lnTo>
                <a:lnTo>
                  <a:pt x="54" y="82"/>
                </a:lnTo>
                <a:lnTo>
                  <a:pt x="54" y="89"/>
                </a:lnTo>
                <a:lnTo>
                  <a:pt x="54" y="95"/>
                </a:lnTo>
                <a:lnTo>
                  <a:pt x="54" y="102"/>
                </a:lnTo>
                <a:lnTo>
                  <a:pt x="54" y="109"/>
                </a:lnTo>
                <a:lnTo>
                  <a:pt x="54" y="123"/>
                </a:lnTo>
                <a:lnTo>
                  <a:pt x="54" y="129"/>
                </a:lnTo>
                <a:lnTo>
                  <a:pt x="54" y="136"/>
                </a:lnTo>
                <a:lnTo>
                  <a:pt x="54" y="143"/>
                </a:lnTo>
                <a:lnTo>
                  <a:pt x="54" y="156"/>
                </a:lnTo>
                <a:lnTo>
                  <a:pt x="54" y="177"/>
                </a:lnTo>
                <a:lnTo>
                  <a:pt x="54" y="163"/>
                </a:lnTo>
                <a:lnTo>
                  <a:pt x="54" y="150"/>
                </a:lnTo>
                <a:lnTo>
                  <a:pt x="54" y="143"/>
                </a:lnTo>
                <a:lnTo>
                  <a:pt x="54" y="136"/>
                </a:lnTo>
                <a:lnTo>
                  <a:pt x="54" y="129"/>
                </a:lnTo>
                <a:lnTo>
                  <a:pt x="54" y="116"/>
                </a:lnTo>
                <a:lnTo>
                  <a:pt x="54" y="109"/>
                </a:lnTo>
                <a:lnTo>
                  <a:pt x="54" y="102"/>
                </a:lnTo>
                <a:lnTo>
                  <a:pt x="54" y="95"/>
                </a:lnTo>
                <a:lnTo>
                  <a:pt x="54" y="89"/>
                </a:lnTo>
                <a:lnTo>
                  <a:pt x="54" y="95"/>
                </a:lnTo>
                <a:lnTo>
                  <a:pt x="54" y="109"/>
                </a:lnTo>
                <a:lnTo>
                  <a:pt x="54" y="116"/>
                </a:lnTo>
                <a:lnTo>
                  <a:pt x="54" y="123"/>
                </a:lnTo>
                <a:lnTo>
                  <a:pt x="54" y="129"/>
                </a:lnTo>
                <a:lnTo>
                  <a:pt x="54" y="136"/>
                </a:lnTo>
                <a:lnTo>
                  <a:pt x="54" y="143"/>
                </a:lnTo>
                <a:lnTo>
                  <a:pt x="61" y="150"/>
                </a:lnTo>
                <a:lnTo>
                  <a:pt x="61" y="156"/>
                </a:lnTo>
                <a:lnTo>
                  <a:pt x="61" y="150"/>
                </a:lnTo>
                <a:lnTo>
                  <a:pt x="61" y="143"/>
                </a:lnTo>
                <a:lnTo>
                  <a:pt x="61" y="136"/>
                </a:lnTo>
                <a:lnTo>
                  <a:pt x="61" y="129"/>
                </a:lnTo>
                <a:lnTo>
                  <a:pt x="61" y="136"/>
                </a:lnTo>
                <a:lnTo>
                  <a:pt x="61" y="143"/>
                </a:lnTo>
                <a:lnTo>
                  <a:pt x="61" y="150"/>
                </a:lnTo>
                <a:lnTo>
                  <a:pt x="61" y="156"/>
                </a:lnTo>
                <a:lnTo>
                  <a:pt x="61" y="150"/>
                </a:lnTo>
                <a:lnTo>
                  <a:pt x="61" y="136"/>
                </a:lnTo>
                <a:lnTo>
                  <a:pt x="61" y="123"/>
                </a:lnTo>
                <a:lnTo>
                  <a:pt x="61" y="116"/>
                </a:lnTo>
                <a:lnTo>
                  <a:pt x="61" y="102"/>
                </a:lnTo>
                <a:lnTo>
                  <a:pt x="61" y="95"/>
                </a:lnTo>
                <a:lnTo>
                  <a:pt x="61" y="102"/>
                </a:lnTo>
                <a:lnTo>
                  <a:pt x="61" y="109"/>
                </a:lnTo>
                <a:lnTo>
                  <a:pt x="61" y="116"/>
                </a:lnTo>
                <a:lnTo>
                  <a:pt x="61" y="123"/>
                </a:lnTo>
                <a:lnTo>
                  <a:pt x="61" y="116"/>
                </a:lnTo>
                <a:lnTo>
                  <a:pt x="61" y="95"/>
                </a:lnTo>
                <a:lnTo>
                  <a:pt x="61" y="82"/>
                </a:lnTo>
                <a:lnTo>
                  <a:pt x="61" y="75"/>
                </a:lnTo>
                <a:lnTo>
                  <a:pt x="61" y="82"/>
                </a:lnTo>
                <a:lnTo>
                  <a:pt x="61" y="102"/>
                </a:lnTo>
                <a:lnTo>
                  <a:pt x="61" y="136"/>
                </a:lnTo>
                <a:lnTo>
                  <a:pt x="61" y="163"/>
                </a:lnTo>
                <a:lnTo>
                  <a:pt x="61" y="184"/>
                </a:lnTo>
                <a:lnTo>
                  <a:pt x="61" y="170"/>
                </a:lnTo>
                <a:lnTo>
                  <a:pt x="61" y="190"/>
                </a:lnTo>
                <a:lnTo>
                  <a:pt x="61" y="204"/>
                </a:lnTo>
                <a:lnTo>
                  <a:pt x="61" y="190"/>
                </a:lnTo>
                <a:lnTo>
                  <a:pt x="61" y="177"/>
                </a:lnTo>
                <a:lnTo>
                  <a:pt x="61" y="163"/>
                </a:lnTo>
                <a:lnTo>
                  <a:pt x="68" y="156"/>
                </a:lnTo>
                <a:lnTo>
                  <a:pt x="68" y="143"/>
                </a:lnTo>
                <a:lnTo>
                  <a:pt x="68" y="102"/>
                </a:lnTo>
                <a:lnTo>
                  <a:pt x="68" y="61"/>
                </a:lnTo>
                <a:lnTo>
                  <a:pt x="68" y="21"/>
                </a:lnTo>
                <a:lnTo>
                  <a:pt x="68" y="41"/>
                </a:lnTo>
                <a:lnTo>
                  <a:pt x="68" y="61"/>
                </a:lnTo>
                <a:lnTo>
                  <a:pt x="68" y="75"/>
                </a:lnTo>
                <a:lnTo>
                  <a:pt x="68" y="68"/>
                </a:lnTo>
                <a:lnTo>
                  <a:pt x="68" y="75"/>
                </a:lnTo>
                <a:lnTo>
                  <a:pt x="68" y="89"/>
                </a:lnTo>
                <a:lnTo>
                  <a:pt x="68" y="102"/>
                </a:lnTo>
                <a:lnTo>
                  <a:pt x="68" y="109"/>
                </a:lnTo>
                <a:lnTo>
                  <a:pt x="68" y="123"/>
                </a:lnTo>
                <a:lnTo>
                  <a:pt x="68" y="136"/>
                </a:lnTo>
                <a:lnTo>
                  <a:pt x="68" y="170"/>
                </a:lnTo>
                <a:lnTo>
                  <a:pt x="68" y="204"/>
                </a:lnTo>
                <a:lnTo>
                  <a:pt x="68" y="238"/>
                </a:lnTo>
                <a:lnTo>
                  <a:pt x="68" y="258"/>
                </a:lnTo>
                <a:lnTo>
                  <a:pt x="68" y="245"/>
                </a:lnTo>
                <a:lnTo>
                  <a:pt x="68" y="231"/>
                </a:lnTo>
                <a:lnTo>
                  <a:pt x="68" y="204"/>
                </a:lnTo>
                <a:lnTo>
                  <a:pt x="68" y="177"/>
                </a:lnTo>
                <a:lnTo>
                  <a:pt x="68" y="150"/>
                </a:lnTo>
                <a:lnTo>
                  <a:pt x="68" y="136"/>
                </a:lnTo>
                <a:lnTo>
                  <a:pt x="68" y="129"/>
                </a:lnTo>
                <a:lnTo>
                  <a:pt x="68" y="116"/>
                </a:lnTo>
                <a:lnTo>
                  <a:pt x="68" y="102"/>
                </a:lnTo>
                <a:lnTo>
                  <a:pt x="68" y="89"/>
                </a:lnTo>
                <a:lnTo>
                  <a:pt x="68" y="82"/>
                </a:lnTo>
                <a:lnTo>
                  <a:pt x="68" y="89"/>
                </a:lnTo>
                <a:lnTo>
                  <a:pt x="68" y="95"/>
                </a:lnTo>
                <a:lnTo>
                  <a:pt x="68" y="109"/>
                </a:lnTo>
                <a:lnTo>
                  <a:pt x="68" y="116"/>
                </a:lnTo>
                <a:lnTo>
                  <a:pt x="68" y="109"/>
                </a:lnTo>
                <a:lnTo>
                  <a:pt x="68" y="89"/>
                </a:lnTo>
                <a:lnTo>
                  <a:pt x="68" y="61"/>
                </a:lnTo>
                <a:lnTo>
                  <a:pt x="68" y="48"/>
                </a:lnTo>
                <a:lnTo>
                  <a:pt x="68" y="61"/>
                </a:lnTo>
                <a:lnTo>
                  <a:pt x="68" y="89"/>
                </a:lnTo>
                <a:lnTo>
                  <a:pt x="68" y="109"/>
                </a:lnTo>
                <a:lnTo>
                  <a:pt x="68" y="136"/>
                </a:lnTo>
                <a:lnTo>
                  <a:pt x="68" y="163"/>
                </a:lnTo>
                <a:lnTo>
                  <a:pt x="68" y="190"/>
                </a:lnTo>
                <a:lnTo>
                  <a:pt x="68" y="197"/>
                </a:lnTo>
                <a:lnTo>
                  <a:pt x="75" y="184"/>
                </a:lnTo>
                <a:lnTo>
                  <a:pt x="75" y="163"/>
                </a:lnTo>
                <a:lnTo>
                  <a:pt x="75" y="143"/>
                </a:lnTo>
                <a:lnTo>
                  <a:pt x="75" y="129"/>
                </a:lnTo>
                <a:lnTo>
                  <a:pt x="75" y="123"/>
                </a:lnTo>
                <a:lnTo>
                  <a:pt x="75" y="116"/>
                </a:lnTo>
                <a:lnTo>
                  <a:pt x="75" y="109"/>
                </a:lnTo>
                <a:lnTo>
                  <a:pt x="75" y="116"/>
                </a:lnTo>
                <a:lnTo>
                  <a:pt x="75" y="129"/>
                </a:lnTo>
                <a:lnTo>
                  <a:pt x="75" y="143"/>
                </a:lnTo>
                <a:lnTo>
                  <a:pt x="75" y="150"/>
                </a:lnTo>
                <a:lnTo>
                  <a:pt x="75" y="143"/>
                </a:lnTo>
                <a:lnTo>
                  <a:pt x="75" y="136"/>
                </a:lnTo>
                <a:lnTo>
                  <a:pt x="75" y="143"/>
                </a:lnTo>
                <a:lnTo>
                  <a:pt x="75" y="150"/>
                </a:lnTo>
                <a:lnTo>
                  <a:pt x="75" y="143"/>
                </a:lnTo>
                <a:lnTo>
                  <a:pt x="75" y="129"/>
                </a:lnTo>
                <a:lnTo>
                  <a:pt x="75" y="123"/>
                </a:lnTo>
                <a:lnTo>
                  <a:pt x="75" y="116"/>
                </a:lnTo>
                <a:lnTo>
                  <a:pt x="75" y="123"/>
                </a:lnTo>
                <a:lnTo>
                  <a:pt x="75" y="129"/>
                </a:lnTo>
                <a:lnTo>
                  <a:pt x="75" y="136"/>
                </a:lnTo>
                <a:lnTo>
                  <a:pt x="75" y="129"/>
                </a:lnTo>
                <a:lnTo>
                  <a:pt x="75" y="123"/>
                </a:lnTo>
                <a:lnTo>
                  <a:pt x="75" y="116"/>
                </a:lnTo>
                <a:lnTo>
                  <a:pt x="75" y="109"/>
                </a:lnTo>
                <a:lnTo>
                  <a:pt x="75" y="116"/>
                </a:lnTo>
                <a:lnTo>
                  <a:pt x="75" y="129"/>
                </a:lnTo>
                <a:lnTo>
                  <a:pt x="75" y="136"/>
                </a:lnTo>
                <a:lnTo>
                  <a:pt x="75" y="150"/>
                </a:lnTo>
                <a:lnTo>
                  <a:pt x="75" y="143"/>
                </a:lnTo>
                <a:lnTo>
                  <a:pt x="75" y="150"/>
                </a:lnTo>
                <a:lnTo>
                  <a:pt x="81" y="136"/>
                </a:lnTo>
                <a:lnTo>
                  <a:pt x="81" y="123"/>
                </a:lnTo>
                <a:lnTo>
                  <a:pt x="81" y="109"/>
                </a:lnTo>
                <a:lnTo>
                  <a:pt x="81" y="95"/>
                </a:lnTo>
                <a:lnTo>
                  <a:pt x="81" y="89"/>
                </a:lnTo>
                <a:lnTo>
                  <a:pt x="81" y="82"/>
                </a:lnTo>
                <a:lnTo>
                  <a:pt x="81" y="89"/>
                </a:lnTo>
                <a:lnTo>
                  <a:pt x="81" y="95"/>
                </a:lnTo>
                <a:lnTo>
                  <a:pt x="81" y="102"/>
                </a:lnTo>
                <a:lnTo>
                  <a:pt x="81" y="123"/>
                </a:lnTo>
                <a:lnTo>
                  <a:pt x="81" y="150"/>
                </a:lnTo>
                <a:lnTo>
                  <a:pt x="81" y="177"/>
                </a:lnTo>
                <a:lnTo>
                  <a:pt x="81" y="197"/>
                </a:lnTo>
                <a:lnTo>
                  <a:pt x="81" y="204"/>
                </a:lnTo>
                <a:lnTo>
                  <a:pt x="81" y="197"/>
                </a:lnTo>
                <a:lnTo>
                  <a:pt x="81" y="184"/>
                </a:lnTo>
                <a:lnTo>
                  <a:pt x="81" y="163"/>
                </a:lnTo>
                <a:lnTo>
                  <a:pt x="81" y="150"/>
                </a:lnTo>
                <a:lnTo>
                  <a:pt x="81" y="143"/>
                </a:lnTo>
                <a:lnTo>
                  <a:pt x="81" y="136"/>
                </a:lnTo>
                <a:lnTo>
                  <a:pt x="81" y="123"/>
                </a:lnTo>
                <a:lnTo>
                  <a:pt x="81" y="102"/>
                </a:lnTo>
                <a:lnTo>
                  <a:pt x="81" y="89"/>
                </a:lnTo>
                <a:lnTo>
                  <a:pt x="81" y="102"/>
                </a:lnTo>
                <a:lnTo>
                  <a:pt x="81" y="123"/>
                </a:lnTo>
                <a:lnTo>
                  <a:pt x="81" y="143"/>
                </a:lnTo>
                <a:lnTo>
                  <a:pt x="81" y="156"/>
                </a:lnTo>
                <a:lnTo>
                  <a:pt x="81" y="170"/>
                </a:lnTo>
                <a:lnTo>
                  <a:pt x="81" y="163"/>
                </a:lnTo>
                <a:lnTo>
                  <a:pt x="81" y="156"/>
                </a:lnTo>
                <a:lnTo>
                  <a:pt x="81" y="143"/>
                </a:lnTo>
                <a:lnTo>
                  <a:pt x="81" y="136"/>
                </a:lnTo>
                <a:lnTo>
                  <a:pt x="81" y="123"/>
                </a:lnTo>
                <a:lnTo>
                  <a:pt x="81" y="116"/>
                </a:lnTo>
                <a:lnTo>
                  <a:pt x="81" y="95"/>
                </a:lnTo>
                <a:lnTo>
                  <a:pt x="81" y="68"/>
                </a:lnTo>
                <a:lnTo>
                  <a:pt x="81" y="55"/>
                </a:lnTo>
                <a:lnTo>
                  <a:pt x="81" y="48"/>
                </a:lnTo>
                <a:lnTo>
                  <a:pt x="81" y="55"/>
                </a:lnTo>
                <a:lnTo>
                  <a:pt x="81" y="61"/>
                </a:lnTo>
                <a:lnTo>
                  <a:pt x="81" y="68"/>
                </a:lnTo>
                <a:lnTo>
                  <a:pt x="81" y="82"/>
                </a:lnTo>
                <a:lnTo>
                  <a:pt x="81" y="95"/>
                </a:lnTo>
                <a:lnTo>
                  <a:pt x="81" y="129"/>
                </a:lnTo>
                <a:lnTo>
                  <a:pt x="88" y="170"/>
                </a:lnTo>
                <a:lnTo>
                  <a:pt x="88" y="197"/>
                </a:lnTo>
                <a:lnTo>
                  <a:pt x="88" y="211"/>
                </a:lnTo>
                <a:lnTo>
                  <a:pt x="88" y="218"/>
                </a:lnTo>
                <a:lnTo>
                  <a:pt x="88" y="211"/>
                </a:lnTo>
                <a:lnTo>
                  <a:pt x="88" y="197"/>
                </a:lnTo>
                <a:lnTo>
                  <a:pt x="88" y="177"/>
                </a:lnTo>
                <a:lnTo>
                  <a:pt x="88" y="156"/>
                </a:lnTo>
                <a:lnTo>
                  <a:pt x="88" y="129"/>
                </a:lnTo>
                <a:lnTo>
                  <a:pt x="88" y="95"/>
                </a:lnTo>
                <a:lnTo>
                  <a:pt x="88" y="68"/>
                </a:lnTo>
                <a:lnTo>
                  <a:pt x="88" y="41"/>
                </a:lnTo>
                <a:lnTo>
                  <a:pt x="88" y="34"/>
                </a:lnTo>
                <a:lnTo>
                  <a:pt x="88" y="41"/>
                </a:lnTo>
                <a:lnTo>
                  <a:pt x="88" y="75"/>
                </a:lnTo>
                <a:lnTo>
                  <a:pt x="88" y="109"/>
                </a:lnTo>
                <a:lnTo>
                  <a:pt x="88" y="136"/>
                </a:lnTo>
                <a:lnTo>
                  <a:pt x="88" y="150"/>
                </a:lnTo>
                <a:lnTo>
                  <a:pt x="88" y="170"/>
                </a:lnTo>
                <a:lnTo>
                  <a:pt x="88" y="184"/>
                </a:lnTo>
                <a:lnTo>
                  <a:pt x="88" y="190"/>
                </a:lnTo>
                <a:lnTo>
                  <a:pt x="88" y="184"/>
                </a:lnTo>
                <a:lnTo>
                  <a:pt x="88" y="170"/>
                </a:lnTo>
                <a:lnTo>
                  <a:pt x="88" y="150"/>
                </a:lnTo>
                <a:lnTo>
                  <a:pt x="88" y="143"/>
                </a:lnTo>
                <a:lnTo>
                  <a:pt x="88" y="136"/>
                </a:lnTo>
                <a:lnTo>
                  <a:pt x="88" y="129"/>
                </a:lnTo>
                <a:lnTo>
                  <a:pt x="88" y="123"/>
                </a:lnTo>
                <a:lnTo>
                  <a:pt x="88" y="129"/>
                </a:lnTo>
                <a:lnTo>
                  <a:pt x="88" y="143"/>
                </a:lnTo>
                <a:lnTo>
                  <a:pt x="88" y="163"/>
                </a:lnTo>
                <a:lnTo>
                  <a:pt x="88" y="177"/>
                </a:lnTo>
                <a:lnTo>
                  <a:pt x="88" y="184"/>
                </a:lnTo>
                <a:lnTo>
                  <a:pt x="88" y="177"/>
                </a:lnTo>
                <a:lnTo>
                  <a:pt x="88" y="163"/>
                </a:lnTo>
                <a:lnTo>
                  <a:pt x="88" y="150"/>
                </a:lnTo>
                <a:lnTo>
                  <a:pt x="88" y="136"/>
                </a:lnTo>
                <a:lnTo>
                  <a:pt x="88" y="123"/>
                </a:lnTo>
                <a:lnTo>
                  <a:pt x="88" y="102"/>
                </a:lnTo>
                <a:lnTo>
                  <a:pt x="88" y="82"/>
                </a:lnTo>
                <a:lnTo>
                  <a:pt x="88" y="75"/>
                </a:lnTo>
                <a:lnTo>
                  <a:pt x="88" y="89"/>
                </a:lnTo>
                <a:lnTo>
                  <a:pt x="88" y="102"/>
                </a:lnTo>
                <a:lnTo>
                  <a:pt x="88" y="109"/>
                </a:lnTo>
                <a:lnTo>
                  <a:pt x="95" y="116"/>
                </a:lnTo>
                <a:lnTo>
                  <a:pt x="95" y="123"/>
                </a:lnTo>
                <a:lnTo>
                  <a:pt x="95" y="129"/>
                </a:lnTo>
                <a:lnTo>
                  <a:pt x="95" y="136"/>
                </a:lnTo>
                <a:lnTo>
                  <a:pt x="95" y="143"/>
                </a:lnTo>
                <a:lnTo>
                  <a:pt x="95" y="129"/>
                </a:lnTo>
                <a:lnTo>
                  <a:pt x="95" y="116"/>
                </a:lnTo>
                <a:lnTo>
                  <a:pt x="95" y="102"/>
                </a:lnTo>
                <a:lnTo>
                  <a:pt x="95" y="95"/>
                </a:lnTo>
                <a:lnTo>
                  <a:pt x="95" y="102"/>
                </a:lnTo>
                <a:lnTo>
                  <a:pt x="95" y="109"/>
                </a:lnTo>
                <a:lnTo>
                  <a:pt x="95" y="136"/>
                </a:lnTo>
                <a:lnTo>
                  <a:pt x="95" y="156"/>
                </a:lnTo>
                <a:lnTo>
                  <a:pt x="95" y="170"/>
                </a:lnTo>
                <a:lnTo>
                  <a:pt x="95" y="163"/>
                </a:lnTo>
                <a:lnTo>
                  <a:pt x="95" y="150"/>
                </a:lnTo>
                <a:lnTo>
                  <a:pt x="95" y="143"/>
                </a:lnTo>
                <a:lnTo>
                  <a:pt x="95" y="129"/>
                </a:lnTo>
                <a:lnTo>
                  <a:pt x="95" y="136"/>
                </a:lnTo>
                <a:lnTo>
                  <a:pt x="95" y="143"/>
                </a:lnTo>
                <a:lnTo>
                  <a:pt x="95" y="136"/>
                </a:lnTo>
                <a:lnTo>
                  <a:pt x="95" y="143"/>
                </a:lnTo>
                <a:lnTo>
                  <a:pt x="95" y="136"/>
                </a:lnTo>
                <a:lnTo>
                  <a:pt x="95" y="129"/>
                </a:lnTo>
                <a:lnTo>
                  <a:pt x="95" y="123"/>
                </a:lnTo>
                <a:lnTo>
                  <a:pt x="95" y="102"/>
                </a:lnTo>
                <a:lnTo>
                  <a:pt x="95" y="82"/>
                </a:lnTo>
                <a:lnTo>
                  <a:pt x="95" y="68"/>
                </a:lnTo>
                <a:lnTo>
                  <a:pt x="95" y="75"/>
                </a:lnTo>
                <a:lnTo>
                  <a:pt x="95" y="89"/>
                </a:lnTo>
                <a:lnTo>
                  <a:pt x="95" y="95"/>
                </a:lnTo>
                <a:lnTo>
                  <a:pt x="95" y="89"/>
                </a:lnTo>
                <a:lnTo>
                  <a:pt x="95" y="75"/>
                </a:lnTo>
                <a:lnTo>
                  <a:pt x="95" y="68"/>
                </a:lnTo>
                <a:lnTo>
                  <a:pt x="102" y="75"/>
                </a:lnTo>
                <a:lnTo>
                  <a:pt x="102" y="102"/>
                </a:lnTo>
                <a:lnTo>
                  <a:pt x="102" y="136"/>
                </a:lnTo>
                <a:lnTo>
                  <a:pt x="102" y="170"/>
                </a:lnTo>
                <a:lnTo>
                  <a:pt x="102" y="197"/>
                </a:lnTo>
                <a:lnTo>
                  <a:pt x="102" y="218"/>
                </a:lnTo>
                <a:lnTo>
                  <a:pt x="102" y="231"/>
                </a:lnTo>
                <a:lnTo>
                  <a:pt x="102" y="238"/>
                </a:lnTo>
                <a:lnTo>
                  <a:pt x="102" y="231"/>
                </a:lnTo>
                <a:lnTo>
                  <a:pt x="102" y="211"/>
                </a:lnTo>
                <a:lnTo>
                  <a:pt x="102" y="177"/>
                </a:lnTo>
                <a:lnTo>
                  <a:pt x="102" y="143"/>
                </a:lnTo>
                <a:lnTo>
                  <a:pt x="102" y="116"/>
                </a:lnTo>
                <a:lnTo>
                  <a:pt x="102" y="95"/>
                </a:lnTo>
                <a:lnTo>
                  <a:pt x="102" y="89"/>
                </a:lnTo>
                <a:lnTo>
                  <a:pt x="102" y="82"/>
                </a:lnTo>
                <a:lnTo>
                  <a:pt x="102" y="95"/>
                </a:lnTo>
                <a:lnTo>
                  <a:pt x="102" y="109"/>
                </a:lnTo>
                <a:lnTo>
                  <a:pt x="102" y="136"/>
                </a:lnTo>
                <a:lnTo>
                  <a:pt x="102" y="150"/>
                </a:lnTo>
                <a:lnTo>
                  <a:pt x="102" y="143"/>
                </a:lnTo>
                <a:lnTo>
                  <a:pt x="102" y="129"/>
                </a:lnTo>
                <a:lnTo>
                  <a:pt x="102" y="102"/>
                </a:lnTo>
                <a:lnTo>
                  <a:pt x="102" y="89"/>
                </a:lnTo>
                <a:lnTo>
                  <a:pt x="102" y="82"/>
                </a:lnTo>
                <a:lnTo>
                  <a:pt x="102" y="89"/>
                </a:lnTo>
                <a:lnTo>
                  <a:pt x="102" y="102"/>
                </a:lnTo>
                <a:lnTo>
                  <a:pt x="102" y="129"/>
                </a:lnTo>
                <a:lnTo>
                  <a:pt x="102" y="150"/>
                </a:lnTo>
                <a:lnTo>
                  <a:pt x="102" y="170"/>
                </a:lnTo>
                <a:lnTo>
                  <a:pt x="102" y="177"/>
                </a:lnTo>
                <a:lnTo>
                  <a:pt x="102" y="184"/>
                </a:lnTo>
                <a:lnTo>
                  <a:pt x="102" y="177"/>
                </a:lnTo>
                <a:lnTo>
                  <a:pt x="102" y="170"/>
                </a:lnTo>
                <a:lnTo>
                  <a:pt x="102" y="163"/>
                </a:lnTo>
                <a:lnTo>
                  <a:pt x="102" y="156"/>
                </a:lnTo>
                <a:lnTo>
                  <a:pt x="102" y="143"/>
                </a:lnTo>
                <a:lnTo>
                  <a:pt x="102" y="136"/>
                </a:lnTo>
                <a:lnTo>
                  <a:pt x="102" y="129"/>
                </a:lnTo>
                <a:lnTo>
                  <a:pt x="102" y="116"/>
                </a:lnTo>
                <a:lnTo>
                  <a:pt x="102" y="95"/>
                </a:lnTo>
                <a:lnTo>
                  <a:pt x="102" y="61"/>
                </a:lnTo>
                <a:lnTo>
                  <a:pt x="102" y="34"/>
                </a:lnTo>
                <a:lnTo>
                  <a:pt x="102" y="41"/>
                </a:lnTo>
                <a:lnTo>
                  <a:pt x="102" y="75"/>
                </a:lnTo>
                <a:lnTo>
                  <a:pt x="102" y="123"/>
                </a:lnTo>
                <a:lnTo>
                  <a:pt x="102" y="170"/>
                </a:lnTo>
                <a:lnTo>
                  <a:pt x="102" y="204"/>
                </a:lnTo>
                <a:lnTo>
                  <a:pt x="102" y="218"/>
                </a:lnTo>
                <a:lnTo>
                  <a:pt x="109" y="218"/>
                </a:lnTo>
                <a:lnTo>
                  <a:pt x="109" y="204"/>
                </a:lnTo>
                <a:lnTo>
                  <a:pt x="109" y="190"/>
                </a:lnTo>
                <a:lnTo>
                  <a:pt x="109" y="170"/>
                </a:lnTo>
                <a:lnTo>
                  <a:pt x="109" y="150"/>
                </a:lnTo>
                <a:lnTo>
                  <a:pt x="109" y="129"/>
                </a:lnTo>
                <a:lnTo>
                  <a:pt x="109" y="109"/>
                </a:lnTo>
                <a:lnTo>
                  <a:pt x="109" y="102"/>
                </a:lnTo>
                <a:lnTo>
                  <a:pt x="109" y="95"/>
                </a:lnTo>
                <a:lnTo>
                  <a:pt x="109" y="89"/>
                </a:lnTo>
                <a:lnTo>
                  <a:pt x="109" y="82"/>
                </a:lnTo>
                <a:lnTo>
                  <a:pt x="109" y="68"/>
                </a:lnTo>
                <a:lnTo>
                  <a:pt x="109" y="48"/>
                </a:lnTo>
                <a:lnTo>
                  <a:pt x="109" y="28"/>
                </a:lnTo>
                <a:lnTo>
                  <a:pt x="109" y="21"/>
                </a:lnTo>
                <a:lnTo>
                  <a:pt x="109" y="41"/>
                </a:lnTo>
                <a:lnTo>
                  <a:pt x="109" y="82"/>
                </a:lnTo>
                <a:lnTo>
                  <a:pt x="109" y="129"/>
                </a:lnTo>
                <a:lnTo>
                  <a:pt x="109" y="177"/>
                </a:lnTo>
                <a:lnTo>
                  <a:pt x="109" y="211"/>
                </a:lnTo>
                <a:lnTo>
                  <a:pt x="109" y="238"/>
                </a:lnTo>
                <a:lnTo>
                  <a:pt x="109" y="245"/>
                </a:lnTo>
                <a:lnTo>
                  <a:pt x="109" y="231"/>
                </a:lnTo>
                <a:lnTo>
                  <a:pt x="109" y="204"/>
                </a:lnTo>
                <a:lnTo>
                  <a:pt x="109" y="177"/>
                </a:lnTo>
                <a:lnTo>
                  <a:pt x="109" y="150"/>
                </a:lnTo>
                <a:lnTo>
                  <a:pt x="109" y="129"/>
                </a:lnTo>
                <a:lnTo>
                  <a:pt x="109" y="116"/>
                </a:lnTo>
                <a:lnTo>
                  <a:pt x="109" y="109"/>
                </a:lnTo>
                <a:lnTo>
                  <a:pt x="109" y="116"/>
                </a:lnTo>
                <a:lnTo>
                  <a:pt x="109" y="123"/>
                </a:lnTo>
                <a:lnTo>
                  <a:pt x="109" y="116"/>
                </a:lnTo>
                <a:lnTo>
                  <a:pt x="109" y="109"/>
                </a:lnTo>
                <a:lnTo>
                  <a:pt x="109" y="102"/>
                </a:lnTo>
                <a:lnTo>
                  <a:pt x="109" y="109"/>
                </a:lnTo>
                <a:lnTo>
                  <a:pt x="109" y="116"/>
                </a:lnTo>
                <a:lnTo>
                  <a:pt x="109" y="129"/>
                </a:lnTo>
                <a:lnTo>
                  <a:pt x="109" y="136"/>
                </a:lnTo>
                <a:lnTo>
                  <a:pt x="109" y="143"/>
                </a:lnTo>
                <a:lnTo>
                  <a:pt x="109" y="150"/>
                </a:lnTo>
                <a:lnTo>
                  <a:pt x="109" y="156"/>
                </a:lnTo>
                <a:lnTo>
                  <a:pt x="109" y="150"/>
                </a:lnTo>
                <a:lnTo>
                  <a:pt x="109" y="156"/>
                </a:lnTo>
                <a:lnTo>
                  <a:pt x="115" y="150"/>
                </a:lnTo>
                <a:lnTo>
                  <a:pt x="115" y="143"/>
                </a:lnTo>
                <a:lnTo>
                  <a:pt x="115" y="129"/>
                </a:lnTo>
                <a:lnTo>
                  <a:pt x="115" y="123"/>
                </a:lnTo>
                <a:lnTo>
                  <a:pt x="115" y="109"/>
                </a:lnTo>
                <a:lnTo>
                  <a:pt x="115" y="102"/>
                </a:lnTo>
                <a:lnTo>
                  <a:pt x="115" y="95"/>
                </a:lnTo>
                <a:lnTo>
                  <a:pt x="115" y="89"/>
                </a:lnTo>
                <a:lnTo>
                  <a:pt x="115" y="95"/>
                </a:lnTo>
                <a:lnTo>
                  <a:pt x="115" y="102"/>
                </a:lnTo>
                <a:lnTo>
                  <a:pt x="115" y="109"/>
                </a:lnTo>
                <a:lnTo>
                  <a:pt x="115" y="116"/>
                </a:lnTo>
                <a:lnTo>
                  <a:pt x="115" y="129"/>
                </a:lnTo>
                <a:lnTo>
                  <a:pt x="115" y="143"/>
                </a:lnTo>
                <a:lnTo>
                  <a:pt x="115" y="156"/>
                </a:lnTo>
                <a:lnTo>
                  <a:pt x="115" y="150"/>
                </a:lnTo>
                <a:lnTo>
                  <a:pt x="115" y="143"/>
                </a:lnTo>
                <a:lnTo>
                  <a:pt x="115" y="150"/>
                </a:lnTo>
                <a:lnTo>
                  <a:pt x="115" y="163"/>
                </a:lnTo>
                <a:lnTo>
                  <a:pt x="115" y="184"/>
                </a:lnTo>
                <a:lnTo>
                  <a:pt x="115" y="170"/>
                </a:lnTo>
                <a:lnTo>
                  <a:pt x="115" y="163"/>
                </a:lnTo>
                <a:lnTo>
                  <a:pt x="115" y="156"/>
                </a:lnTo>
                <a:lnTo>
                  <a:pt x="115" y="163"/>
                </a:lnTo>
                <a:lnTo>
                  <a:pt x="115" y="156"/>
                </a:lnTo>
                <a:lnTo>
                  <a:pt x="115" y="150"/>
                </a:lnTo>
                <a:lnTo>
                  <a:pt x="115" y="143"/>
                </a:lnTo>
                <a:lnTo>
                  <a:pt x="115" y="129"/>
                </a:lnTo>
                <a:lnTo>
                  <a:pt x="115" y="116"/>
                </a:lnTo>
                <a:lnTo>
                  <a:pt x="115" y="95"/>
                </a:lnTo>
                <a:lnTo>
                  <a:pt x="115" y="82"/>
                </a:lnTo>
                <a:lnTo>
                  <a:pt x="115" y="75"/>
                </a:lnTo>
                <a:lnTo>
                  <a:pt x="115" y="68"/>
                </a:lnTo>
                <a:lnTo>
                  <a:pt x="115" y="61"/>
                </a:lnTo>
                <a:lnTo>
                  <a:pt x="115" y="68"/>
                </a:lnTo>
                <a:lnTo>
                  <a:pt x="115" y="82"/>
                </a:lnTo>
                <a:lnTo>
                  <a:pt x="115" y="109"/>
                </a:lnTo>
                <a:lnTo>
                  <a:pt x="122" y="129"/>
                </a:lnTo>
                <a:lnTo>
                  <a:pt x="122" y="143"/>
                </a:lnTo>
                <a:lnTo>
                  <a:pt x="122" y="150"/>
                </a:lnTo>
                <a:lnTo>
                  <a:pt x="122" y="143"/>
                </a:lnTo>
                <a:lnTo>
                  <a:pt x="122" y="150"/>
                </a:lnTo>
                <a:lnTo>
                  <a:pt x="122" y="143"/>
                </a:lnTo>
                <a:lnTo>
                  <a:pt x="122" y="136"/>
                </a:lnTo>
                <a:lnTo>
                  <a:pt x="122" y="129"/>
                </a:lnTo>
                <a:lnTo>
                  <a:pt x="122" y="123"/>
                </a:lnTo>
                <a:lnTo>
                  <a:pt x="122" y="116"/>
                </a:lnTo>
                <a:lnTo>
                  <a:pt x="122" y="109"/>
                </a:lnTo>
                <a:lnTo>
                  <a:pt x="122" y="116"/>
                </a:lnTo>
                <a:lnTo>
                  <a:pt x="122" y="129"/>
                </a:lnTo>
                <a:lnTo>
                  <a:pt x="122" y="143"/>
                </a:lnTo>
                <a:lnTo>
                  <a:pt x="122" y="136"/>
                </a:lnTo>
                <a:lnTo>
                  <a:pt x="122" y="129"/>
                </a:lnTo>
                <a:lnTo>
                  <a:pt x="122" y="123"/>
                </a:lnTo>
                <a:lnTo>
                  <a:pt x="122" y="116"/>
                </a:lnTo>
                <a:lnTo>
                  <a:pt x="122" y="123"/>
                </a:lnTo>
                <a:lnTo>
                  <a:pt x="122" y="129"/>
                </a:lnTo>
                <a:lnTo>
                  <a:pt x="122" y="143"/>
                </a:lnTo>
                <a:lnTo>
                  <a:pt x="122" y="150"/>
                </a:lnTo>
                <a:lnTo>
                  <a:pt x="122" y="156"/>
                </a:lnTo>
                <a:lnTo>
                  <a:pt x="122" y="150"/>
                </a:lnTo>
                <a:lnTo>
                  <a:pt x="122" y="143"/>
                </a:lnTo>
                <a:lnTo>
                  <a:pt x="122" y="150"/>
                </a:lnTo>
                <a:lnTo>
                  <a:pt x="122" y="156"/>
                </a:lnTo>
                <a:lnTo>
                  <a:pt x="122" y="150"/>
                </a:lnTo>
                <a:lnTo>
                  <a:pt x="122" y="136"/>
                </a:lnTo>
                <a:lnTo>
                  <a:pt x="122" y="123"/>
                </a:lnTo>
                <a:lnTo>
                  <a:pt x="122" y="109"/>
                </a:lnTo>
                <a:lnTo>
                  <a:pt x="129" y="102"/>
                </a:lnTo>
                <a:lnTo>
                  <a:pt x="129" y="95"/>
                </a:lnTo>
                <a:lnTo>
                  <a:pt x="129" y="102"/>
                </a:lnTo>
                <a:lnTo>
                  <a:pt x="129" y="109"/>
                </a:lnTo>
                <a:lnTo>
                  <a:pt x="129" y="116"/>
                </a:lnTo>
                <a:lnTo>
                  <a:pt x="129" y="102"/>
                </a:lnTo>
                <a:lnTo>
                  <a:pt x="129" y="89"/>
                </a:lnTo>
                <a:lnTo>
                  <a:pt x="129" y="68"/>
                </a:lnTo>
                <a:lnTo>
                  <a:pt x="129" y="55"/>
                </a:lnTo>
                <a:lnTo>
                  <a:pt x="129" y="48"/>
                </a:lnTo>
                <a:lnTo>
                  <a:pt x="129" y="68"/>
                </a:lnTo>
                <a:lnTo>
                  <a:pt x="129" y="109"/>
                </a:lnTo>
                <a:lnTo>
                  <a:pt x="129" y="156"/>
                </a:lnTo>
                <a:lnTo>
                  <a:pt x="129" y="197"/>
                </a:lnTo>
                <a:lnTo>
                  <a:pt x="129" y="224"/>
                </a:lnTo>
                <a:lnTo>
                  <a:pt x="129" y="238"/>
                </a:lnTo>
                <a:lnTo>
                  <a:pt x="129" y="245"/>
                </a:lnTo>
                <a:lnTo>
                  <a:pt x="129" y="238"/>
                </a:lnTo>
                <a:lnTo>
                  <a:pt x="129" y="218"/>
                </a:lnTo>
                <a:lnTo>
                  <a:pt x="129" y="190"/>
                </a:lnTo>
                <a:lnTo>
                  <a:pt x="129" y="163"/>
                </a:lnTo>
                <a:lnTo>
                  <a:pt x="129" y="143"/>
                </a:lnTo>
                <a:lnTo>
                  <a:pt x="129" y="129"/>
                </a:lnTo>
                <a:lnTo>
                  <a:pt x="129" y="123"/>
                </a:lnTo>
                <a:lnTo>
                  <a:pt x="129" y="116"/>
                </a:lnTo>
                <a:lnTo>
                  <a:pt x="129" y="109"/>
                </a:lnTo>
                <a:lnTo>
                  <a:pt x="129" y="102"/>
                </a:lnTo>
                <a:lnTo>
                  <a:pt x="129" y="95"/>
                </a:lnTo>
                <a:lnTo>
                  <a:pt x="129" y="89"/>
                </a:lnTo>
                <a:lnTo>
                  <a:pt x="129" y="82"/>
                </a:lnTo>
                <a:lnTo>
                  <a:pt x="129" y="68"/>
                </a:lnTo>
                <a:lnTo>
                  <a:pt x="129" y="55"/>
                </a:lnTo>
                <a:lnTo>
                  <a:pt x="129" y="48"/>
                </a:lnTo>
                <a:lnTo>
                  <a:pt x="129" y="68"/>
                </a:lnTo>
                <a:lnTo>
                  <a:pt x="129" y="95"/>
                </a:lnTo>
                <a:lnTo>
                  <a:pt x="129" y="123"/>
                </a:lnTo>
                <a:lnTo>
                  <a:pt x="136" y="156"/>
                </a:lnTo>
                <a:lnTo>
                  <a:pt x="136" y="177"/>
                </a:lnTo>
                <a:lnTo>
                  <a:pt x="136" y="190"/>
                </a:lnTo>
                <a:lnTo>
                  <a:pt x="136" y="197"/>
                </a:lnTo>
                <a:lnTo>
                  <a:pt x="136" y="190"/>
                </a:lnTo>
                <a:lnTo>
                  <a:pt x="136" y="177"/>
                </a:lnTo>
                <a:lnTo>
                  <a:pt x="136" y="163"/>
                </a:lnTo>
                <a:lnTo>
                  <a:pt x="136" y="143"/>
                </a:lnTo>
                <a:lnTo>
                  <a:pt x="136" y="129"/>
                </a:lnTo>
                <a:lnTo>
                  <a:pt x="136" y="116"/>
                </a:lnTo>
                <a:lnTo>
                  <a:pt x="136" y="102"/>
                </a:lnTo>
                <a:lnTo>
                  <a:pt x="136" y="109"/>
                </a:lnTo>
                <a:lnTo>
                  <a:pt x="136" y="116"/>
                </a:lnTo>
                <a:lnTo>
                  <a:pt x="136" y="123"/>
                </a:lnTo>
                <a:lnTo>
                  <a:pt x="136" y="136"/>
                </a:lnTo>
                <a:lnTo>
                  <a:pt x="136" y="143"/>
                </a:lnTo>
                <a:lnTo>
                  <a:pt x="136" y="136"/>
                </a:lnTo>
                <a:lnTo>
                  <a:pt x="136" y="129"/>
                </a:lnTo>
                <a:lnTo>
                  <a:pt x="136" y="123"/>
                </a:lnTo>
                <a:lnTo>
                  <a:pt x="136" y="116"/>
                </a:lnTo>
                <a:lnTo>
                  <a:pt x="136" y="102"/>
                </a:lnTo>
                <a:lnTo>
                  <a:pt x="136" y="95"/>
                </a:lnTo>
                <a:lnTo>
                  <a:pt x="136" y="102"/>
                </a:lnTo>
                <a:lnTo>
                  <a:pt x="136" y="116"/>
                </a:lnTo>
                <a:lnTo>
                  <a:pt x="136" y="129"/>
                </a:lnTo>
                <a:lnTo>
                  <a:pt x="136" y="150"/>
                </a:lnTo>
                <a:lnTo>
                  <a:pt x="136" y="163"/>
                </a:lnTo>
                <a:lnTo>
                  <a:pt x="136" y="156"/>
                </a:lnTo>
                <a:lnTo>
                  <a:pt x="136" y="150"/>
                </a:lnTo>
                <a:lnTo>
                  <a:pt x="136" y="143"/>
                </a:lnTo>
                <a:lnTo>
                  <a:pt x="136" y="129"/>
                </a:lnTo>
                <a:lnTo>
                  <a:pt x="136" y="116"/>
                </a:lnTo>
                <a:lnTo>
                  <a:pt x="136" y="109"/>
                </a:lnTo>
                <a:lnTo>
                  <a:pt x="136" y="95"/>
                </a:lnTo>
                <a:lnTo>
                  <a:pt x="136" y="89"/>
                </a:lnTo>
                <a:lnTo>
                  <a:pt x="136" y="95"/>
                </a:lnTo>
                <a:lnTo>
                  <a:pt x="136" y="102"/>
                </a:lnTo>
                <a:lnTo>
                  <a:pt x="136" y="109"/>
                </a:lnTo>
                <a:lnTo>
                  <a:pt x="136" y="123"/>
                </a:lnTo>
                <a:lnTo>
                  <a:pt x="143" y="136"/>
                </a:lnTo>
                <a:lnTo>
                  <a:pt x="143" y="150"/>
                </a:lnTo>
                <a:lnTo>
                  <a:pt x="143" y="143"/>
                </a:lnTo>
                <a:lnTo>
                  <a:pt x="143" y="136"/>
                </a:lnTo>
                <a:lnTo>
                  <a:pt x="143" y="143"/>
                </a:lnTo>
                <a:lnTo>
                  <a:pt x="143" y="150"/>
                </a:lnTo>
                <a:lnTo>
                  <a:pt x="143" y="156"/>
                </a:lnTo>
                <a:lnTo>
                  <a:pt x="143" y="163"/>
                </a:lnTo>
                <a:lnTo>
                  <a:pt x="143" y="156"/>
                </a:lnTo>
                <a:lnTo>
                  <a:pt x="143" y="150"/>
                </a:lnTo>
                <a:lnTo>
                  <a:pt x="143" y="143"/>
                </a:lnTo>
                <a:lnTo>
                  <a:pt x="143" y="129"/>
                </a:lnTo>
                <a:lnTo>
                  <a:pt x="143" y="116"/>
                </a:lnTo>
                <a:lnTo>
                  <a:pt x="143" y="109"/>
                </a:lnTo>
                <a:lnTo>
                  <a:pt x="143" y="95"/>
                </a:lnTo>
                <a:lnTo>
                  <a:pt x="143" y="75"/>
                </a:lnTo>
                <a:lnTo>
                  <a:pt x="143" y="48"/>
                </a:lnTo>
                <a:lnTo>
                  <a:pt x="143" y="14"/>
                </a:lnTo>
                <a:lnTo>
                  <a:pt x="143" y="0"/>
                </a:lnTo>
                <a:lnTo>
                  <a:pt x="143" y="7"/>
                </a:lnTo>
                <a:lnTo>
                  <a:pt x="143" y="34"/>
                </a:lnTo>
                <a:lnTo>
                  <a:pt x="143" y="82"/>
                </a:lnTo>
                <a:lnTo>
                  <a:pt x="143" y="136"/>
                </a:lnTo>
                <a:lnTo>
                  <a:pt x="143" y="190"/>
                </a:lnTo>
                <a:lnTo>
                  <a:pt x="143" y="231"/>
                </a:lnTo>
                <a:lnTo>
                  <a:pt x="143" y="251"/>
                </a:lnTo>
                <a:lnTo>
                  <a:pt x="143" y="245"/>
                </a:lnTo>
                <a:lnTo>
                  <a:pt x="143" y="231"/>
                </a:lnTo>
                <a:lnTo>
                  <a:pt x="143" y="211"/>
                </a:lnTo>
                <a:lnTo>
                  <a:pt x="143" y="184"/>
                </a:lnTo>
                <a:lnTo>
                  <a:pt x="143" y="163"/>
                </a:lnTo>
                <a:lnTo>
                  <a:pt x="143" y="150"/>
                </a:lnTo>
                <a:lnTo>
                  <a:pt x="143" y="143"/>
                </a:lnTo>
                <a:lnTo>
                  <a:pt x="143" y="136"/>
                </a:lnTo>
                <a:lnTo>
                  <a:pt x="143" y="129"/>
                </a:lnTo>
                <a:lnTo>
                  <a:pt x="143" y="116"/>
                </a:lnTo>
                <a:lnTo>
                  <a:pt x="143" y="109"/>
                </a:lnTo>
                <a:lnTo>
                  <a:pt x="143" y="102"/>
                </a:lnTo>
                <a:lnTo>
                  <a:pt x="143" y="89"/>
                </a:lnTo>
                <a:lnTo>
                  <a:pt x="143" y="75"/>
                </a:lnTo>
                <a:lnTo>
                  <a:pt x="149" y="68"/>
                </a:lnTo>
                <a:lnTo>
                  <a:pt x="149" y="75"/>
                </a:lnTo>
                <a:lnTo>
                  <a:pt x="149" y="82"/>
                </a:lnTo>
                <a:lnTo>
                  <a:pt x="149" y="89"/>
                </a:lnTo>
                <a:lnTo>
                  <a:pt x="149" y="102"/>
                </a:lnTo>
                <a:lnTo>
                  <a:pt x="149" y="123"/>
                </a:lnTo>
                <a:lnTo>
                  <a:pt x="149" y="143"/>
                </a:lnTo>
                <a:lnTo>
                  <a:pt x="149" y="156"/>
                </a:lnTo>
                <a:lnTo>
                  <a:pt x="149" y="163"/>
                </a:lnTo>
                <a:lnTo>
                  <a:pt x="149" y="156"/>
                </a:lnTo>
                <a:lnTo>
                  <a:pt x="149" y="150"/>
                </a:lnTo>
                <a:lnTo>
                  <a:pt x="149" y="143"/>
                </a:lnTo>
                <a:lnTo>
                  <a:pt x="149" y="129"/>
                </a:lnTo>
                <a:lnTo>
                  <a:pt x="149" y="116"/>
                </a:lnTo>
                <a:lnTo>
                  <a:pt x="149" y="109"/>
                </a:lnTo>
                <a:lnTo>
                  <a:pt x="149" y="116"/>
                </a:lnTo>
                <a:lnTo>
                  <a:pt x="149" y="109"/>
                </a:lnTo>
                <a:lnTo>
                  <a:pt x="149" y="116"/>
                </a:lnTo>
                <a:lnTo>
                  <a:pt x="149" y="123"/>
                </a:lnTo>
                <a:lnTo>
                  <a:pt x="149" y="129"/>
                </a:lnTo>
                <a:lnTo>
                  <a:pt x="149" y="136"/>
                </a:lnTo>
                <a:lnTo>
                  <a:pt x="149" y="143"/>
                </a:lnTo>
                <a:lnTo>
                  <a:pt x="149" y="150"/>
                </a:lnTo>
                <a:lnTo>
                  <a:pt x="149" y="143"/>
                </a:lnTo>
                <a:lnTo>
                  <a:pt x="149" y="129"/>
                </a:lnTo>
                <a:lnTo>
                  <a:pt x="149" y="123"/>
                </a:lnTo>
                <a:lnTo>
                  <a:pt x="149" y="109"/>
                </a:lnTo>
                <a:lnTo>
                  <a:pt x="149" y="102"/>
                </a:lnTo>
                <a:lnTo>
                  <a:pt x="149" y="116"/>
                </a:lnTo>
                <a:lnTo>
                  <a:pt x="149" y="129"/>
                </a:lnTo>
                <a:lnTo>
                  <a:pt x="149" y="143"/>
                </a:lnTo>
                <a:lnTo>
                  <a:pt x="149" y="156"/>
                </a:lnTo>
                <a:lnTo>
                  <a:pt x="149" y="163"/>
                </a:lnTo>
                <a:lnTo>
                  <a:pt x="156" y="156"/>
                </a:lnTo>
                <a:lnTo>
                  <a:pt x="156" y="150"/>
                </a:lnTo>
                <a:lnTo>
                  <a:pt x="156" y="143"/>
                </a:lnTo>
                <a:lnTo>
                  <a:pt x="156" y="136"/>
                </a:lnTo>
                <a:lnTo>
                  <a:pt x="156" y="129"/>
                </a:lnTo>
                <a:lnTo>
                  <a:pt x="156" y="123"/>
                </a:lnTo>
                <a:lnTo>
                  <a:pt x="156" y="109"/>
                </a:lnTo>
                <a:lnTo>
                  <a:pt x="156" y="95"/>
                </a:lnTo>
                <a:lnTo>
                  <a:pt x="156" y="82"/>
                </a:lnTo>
                <a:lnTo>
                  <a:pt x="156" y="75"/>
                </a:lnTo>
                <a:lnTo>
                  <a:pt x="156" y="82"/>
                </a:lnTo>
                <a:lnTo>
                  <a:pt x="156" y="95"/>
                </a:lnTo>
                <a:lnTo>
                  <a:pt x="156" y="116"/>
                </a:lnTo>
                <a:lnTo>
                  <a:pt x="156" y="143"/>
                </a:lnTo>
                <a:lnTo>
                  <a:pt x="156" y="170"/>
                </a:lnTo>
                <a:lnTo>
                  <a:pt x="156" y="184"/>
                </a:lnTo>
                <a:lnTo>
                  <a:pt x="156" y="170"/>
                </a:lnTo>
                <a:lnTo>
                  <a:pt x="156" y="156"/>
                </a:lnTo>
                <a:lnTo>
                  <a:pt x="156" y="136"/>
                </a:lnTo>
                <a:lnTo>
                  <a:pt x="156" y="123"/>
                </a:lnTo>
                <a:lnTo>
                  <a:pt x="156" y="116"/>
                </a:lnTo>
                <a:lnTo>
                  <a:pt x="156" y="123"/>
                </a:lnTo>
                <a:lnTo>
                  <a:pt x="156" y="129"/>
                </a:lnTo>
                <a:lnTo>
                  <a:pt x="156" y="136"/>
                </a:lnTo>
                <a:lnTo>
                  <a:pt x="156" y="143"/>
                </a:lnTo>
                <a:lnTo>
                  <a:pt x="156" y="136"/>
                </a:lnTo>
                <a:lnTo>
                  <a:pt x="156" y="129"/>
                </a:lnTo>
                <a:lnTo>
                  <a:pt x="156" y="136"/>
                </a:lnTo>
                <a:lnTo>
                  <a:pt x="156" y="143"/>
                </a:lnTo>
                <a:lnTo>
                  <a:pt x="156" y="150"/>
                </a:lnTo>
                <a:lnTo>
                  <a:pt x="156" y="143"/>
                </a:lnTo>
                <a:lnTo>
                  <a:pt x="156" y="136"/>
                </a:lnTo>
                <a:lnTo>
                  <a:pt x="156" y="129"/>
                </a:lnTo>
                <a:lnTo>
                  <a:pt x="156" y="123"/>
                </a:lnTo>
                <a:lnTo>
                  <a:pt x="156" y="129"/>
                </a:lnTo>
                <a:lnTo>
                  <a:pt x="156" y="136"/>
                </a:lnTo>
                <a:lnTo>
                  <a:pt x="156" y="129"/>
                </a:lnTo>
                <a:lnTo>
                  <a:pt x="156" y="116"/>
                </a:lnTo>
                <a:lnTo>
                  <a:pt x="163" y="109"/>
                </a:lnTo>
                <a:lnTo>
                  <a:pt x="163" y="116"/>
                </a:lnTo>
                <a:lnTo>
                  <a:pt x="163" y="123"/>
                </a:lnTo>
                <a:lnTo>
                  <a:pt x="163" y="136"/>
                </a:lnTo>
                <a:lnTo>
                  <a:pt x="163" y="143"/>
                </a:lnTo>
                <a:lnTo>
                  <a:pt x="163" y="136"/>
                </a:lnTo>
                <a:lnTo>
                  <a:pt x="163" y="129"/>
                </a:lnTo>
                <a:lnTo>
                  <a:pt x="163" y="123"/>
                </a:lnTo>
                <a:lnTo>
                  <a:pt x="163" y="109"/>
                </a:lnTo>
                <a:lnTo>
                  <a:pt x="163" y="102"/>
                </a:lnTo>
                <a:lnTo>
                  <a:pt x="163" y="89"/>
                </a:lnTo>
                <a:lnTo>
                  <a:pt x="163" y="95"/>
                </a:lnTo>
                <a:lnTo>
                  <a:pt x="163" y="109"/>
                </a:lnTo>
                <a:lnTo>
                  <a:pt x="163" y="129"/>
                </a:lnTo>
                <a:lnTo>
                  <a:pt x="163" y="143"/>
                </a:lnTo>
                <a:lnTo>
                  <a:pt x="163" y="150"/>
                </a:lnTo>
                <a:lnTo>
                  <a:pt x="163" y="156"/>
                </a:lnTo>
                <a:lnTo>
                  <a:pt x="163" y="163"/>
                </a:lnTo>
                <a:lnTo>
                  <a:pt x="163" y="170"/>
                </a:lnTo>
                <a:lnTo>
                  <a:pt x="163" y="177"/>
                </a:lnTo>
                <a:lnTo>
                  <a:pt x="163" y="170"/>
                </a:lnTo>
                <a:lnTo>
                  <a:pt x="163" y="156"/>
                </a:lnTo>
                <a:lnTo>
                  <a:pt x="163" y="163"/>
                </a:lnTo>
                <a:lnTo>
                  <a:pt x="163" y="156"/>
                </a:lnTo>
                <a:lnTo>
                  <a:pt x="163" y="163"/>
                </a:lnTo>
                <a:lnTo>
                  <a:pt x="163" y="156"/>
                </a:lnTo>
                <a:lnTo>
                  <a:pt x="163" y="150"/>
                </a:lnTo>
                <a:lnTo>
                  <a:pt x="170" y="136"/>
                </a:lnTo>
                <a:lnTo>
                  <a:pt x="170" y="123"/>
                </a:lnTo>
                <a:lnTo>
                  <a:pt x="170" y="102"/>
                </a:lnTo>
                <a:lnTo>
                  <a:pt x="170" y="95"/>
                </a:lnTo>
                <a:lnTo>
                  <a:pt x="170" y="89"/>
                </a:lnTo>
                <a:lnTo>
                  <a:pt x="170" y="82"/>
                </a:lnTo>
                <a:lnTo>
                  <a:pt x="170" y="89"/>
                </a:lnTo>
                <a:lnTo>
                  <a:pt x="170" y="102"/>
                </a:lnTo>
                <a:lnTo>
                  <a:pt x="170" y="116"/>
                </a:lnTo>
                <a:lnTo>
                  <a:pt x="170" y="123"/>
                </a:lnTo>
                <a:lnTo>
                  <a:pt x="170" y="116"/>
                </a:lnTo>
                <a:lnTo>
                  <a:pt x="170" y="109"/>
                </a:lnTo>
                <a:lnTo>
                  <a:pt x="170" y="102"/>
                </a:lnTo>
                <a:lnTo>
                  <a:pt x="170" y="109"/>
                </a:lnTo>
                <a:lnTo>
                  <a:pt x="170" y="116"/>
                </a:lnTo>
                <a:lnTo>
                  <a:pt x="170" y="123"/>
                </a:lnTo>
                <a:lnTo>
                  <a:pt x="170" y="129"/>
                </a:lnTo>
                <a:lnTo>
                  <a:pt x="170" y="123"/>
                </a:lnTo>
                <a:lnTo>
                  <a:pt x="170" y="129"/>
                </a:lnTo>
                <a:lnTo>
                  <a:pt x="170" y="136"/>
                </a:lnTo>
                <a:lnTo>
                  <a:pt x="170" y="143"/>
                </a:lnTo>
                <a:lnTo>
                  <a:pt x="170" y="136"/>
                </a:lnTo>
                <a:lnTo>
                  <a:pt x="170" y="123"/>
                </a:lnTo>
                <a:lnTo>
                  <a:pt x="170" y="129"/>
                </a:lnTo>
                <a:lnTo>
                  <a:pt x="170" y="143"/>
                </a:lnTo>
                <a:lnTo>
                  <a:pt x="170" y="150"/>
                </a:lnTo>
                <a:lnTo>
                  <a:pt x="170" y="156"/>
                </a:lnTo>
                <a:lnTo>
                  <a:pt x="170" y="143"/>
                </a:lnTo>
                <a:lnTo>
                  <a:pt x="170" y="123"/>
                </a:lnTo>
                <a:lnTo>
                  <a:pt x="170" y="89"/>
                </a:lnTo>
                <a:lnTo>
                  <a:pt x="170" y="68"/>
                </a:lnTo>
                <a:lnTo>
                  <a:pt x="170" y="61"/>
                </a:lnTo>
                <a:lnTo>
                  <a:pt x="170" y="82"/>
                </a:lnTo>
                <a:lnTo>
                  <a:pt x="170" y="116"/>
                </a:lnTo>
                <a:lnTo>
                  <a:pt x="170" y="156"/>
                </a:lnTo>
                <a:lnTo>
                  <a:pt x="170" y="184"/>
                </a:lnTo>
                <a:lnTo>
                  <a:pt x="170" y="211"/>
                </a:lnTo>
                <a:lnTo>
                  <a:pt x="170" y="224"/>
                </a:lnTo>
                <a:lnTo>
                  <a:pt x="170" y="211"/>
                </a:lnTo>
                <a:lnTo>
                  <a:pt x="170" y="190"/>
                </a:lnTo>
                <a:lnTo>
                  <a:pt x="170" y="163"/>
                </a:lnTo>
                <a:lnTo>
                  <a:pt x="170" y="150"/>
                </a:lnTo>
                <a:lnTo>
                  <a:pt x="177" y="136"/>
                </a:lnTo>
                <a:lnTo>
                  <a:pt x="177" y="129"/>
                </a:lnTo>
                <a:lnTo>
                  <a:pt x="177" y="123"/>
                </a:lnTo>
                <a:lnTo>
                  <a:pt x="177" y="129"/>
                </a:lnTo>
                <a:lnTo>
                  <a:pt x="177" y="123"/>
                </a:lnTo>
                <a:lnTo>
                  <a:pt x="177" y="116"/>
                </a:lnTo>
                <a:lnTo>
                  <a:pt x="177" y="102"/>
                </a:lnTo>
                <a:lnTo>
                  <a:pt x="177" y="95"/>
                </a:lnTo>
                <a:lnTo>
                  <a:pt x="177" y="89"/>
                </a:lnTo>
                <a:lnTo>
                  <a:pt x="177" y="95"/>
                </a:lnTo>
                <a:lnTo>
                  <a:pt x="177" y="109"/>
                </a:lnTo>
                <a:lnTo>
                  <a:pt x="177" y="123"/>
                </a:lnTo>
                <a:lnTo>
                  <a:pt x="177" y="136"/>
                </a:lnTo>
                <a:lnTo>
                  <a:pt x="177" y="143"/>
                </a:lnTo>
                <a:lnTo>
                  <a:pt x="177" y="156"/>
                </a:lnTo>
                <a:lnTo>
                  <a:pt x="177" y="163"/>
                </a:lnTo>
                <a:lnTo>
                  <a:pt x="177" y="156"/>
                </a:lnTo>
                <a:lnTo>
                  <a:pt x="177" y="143"/>
                </a:lnTo>
                <a:lnTo>
                  <a:pt x="177" y="123"/>
                </a:lnTo>
                <a:lnTo>
                  <a:pt x="177" y="102"/>
                </a:lnTo>
                <a:lnTo>
                  <a:pt x="177" y="95"/>
                </a:lnTo>
                <a:lnTo>
                  <a:pt x="177" y="109"/>
                </a:lnTo>
                <a:lnTo>
                  <a:pt x="177" y="123"/>
                </a:lnTo>
                <a:lnTo>
                  <a:pt x="177" y="136"/>
                </a:lnTo>
                <a:lnTo>
                  <a:pt x="177" y="150"/>
                </a:lnTo>
                <a:lnTo>
                  <a:pt x="177" y="156"/>
                </a:lnTo>
                <a:lnTo>
                  <a:pt x="177" y="150"/>
                </a:lnTo>
                <a:lnTo>
                  <a:pt x="177" y="143"/>
                </a:lnTo>
                <a:lnTo>
                  <a:pt x="177" y="129"/>
                </a:lnTo>
                <a:lnTo>
                  <a:pt x="177" y="123"/>
                </a:lnTo>
                <a:lnTo>
                  <a:pt x="183" y="129"/>
                </a:lnTo>
                <a:lnTo>
                  <a:pt x="183" y="136"/>
                </a:lnTo>
                <a:lnTo>
                  <a:pt x="183" y="129"/>
                </a:lnTo>
                <a:lnTo>
                  <a:pt x="183" y="123"/>
                </a:lnTo>
                <a:lnTo>
                  <a:pt x="183" y="129"/>
                </a:lnTo>
                <a:lnTo>
                  <a:pt x="183" y="136"/>
                </a:lnTo>
                <a:lnTo>
                  <a:pt x="183" y="129"/>
                </a:lnTo>
                <a:lnTo>
                  <a:pt x="183" y="123"/>
                </a:lnTo>
                <a:lnTo>
                  <a:pt x="183" y="116"/>
                </a:lnTo>
                <a:lnTo>
                  <a:pt x="183" y="123"/>
                </a:lnTo>
                <a:lnTo>
                  <a:pt x="183" y="116"/>
                </a:lnTo>
                <a:lnTo>
                  <a:pt x="183" y="123"/>
                </a:lnTo>
                <a:lnTo>
                  <a:pt x="183" y="129"/>
                </a:lnTo>
                <a:lnTo>
                  <a:pt x="183" y="123"/>
                </a:lnTo>
                <a:lnTo>
                  <a:pt x="183" y="129"/>
                </a:lnTo>
                <a:lnTo>
                  <a:pt x="183" y="143"/>
                </a:lnTo>
                <a:lnTo>
                  <a:pt x="183" y="150"/>
                </a:lnTo>
                <a:lnTo>
                  <a:pt x="183" y="143"/>
                </a:lnTo>
                <a:lnTo>
                  <a:pt x="183" y="136"/>
                </a:lnTo>
                <a:lnTo>
                  <a:pt x="183" y="129"/>
                </a:lnTo>
                <a:lnTo>
                  <a:pt x="183" y="123"/>
                </a:lnTo>
                <a:lnTo>
                  <a:pt x="183" y="116"/>
                </a:lnTo>
                <a:lnTo>
                  <a:pt x="183" y="123"/>
                </a:lnTo>
                <a:lnTo>
                  <a:pt x="183" y="129"/>
                </a:lnTo>
                <a:lnTo>
                  <a:pt x="183" y="136"/>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1" name="Freeform 85"/>
          <p:cNvSpPr>
            <a:spLocks/>
          </p:cNvSpPr>
          <p:nvPr/>
        </p:nvSpPr>
        <p:spPr bwMode="auto">
          <a:xfrm>
            <a:off x="4327525" y="3163888"/>
            <a:ext cx="577850" cy="466725"/>
          </a:xfrm>
          <a:custGeom>
            <a:avLst/>
            <a:gdLst>
              <a:gd name="T0" fmla="*/ 7 w 205"/>
              <a:gd name="T1" fmla="*/ 204 h 238"/>
              <a:gd name="T2" fmla="*/ 7 w 205"/>
              <a:gd name="T3" fmla="*/ 95 h 238"/>
              <a:gd name="T4" fmla="*/ 14 w 205"/>
              <a:gd name="T5" fmla="*/ 163 h 238"/>
              <a:gd name="T6" fmla="*/ 21 w 205"/>
              <a:gd name="T7" fmla="*/ 123 h 238"/>
              <a:gd name="T8" fmla="*/ 21 w 205"/>
              <a:gd name="T9" fmla="*/ 102 h 238"/>
              <a:gd name="T10" fmla="*/ 28 w 205"/>
              <a:gd name="T11" fmla="*/ 156 h 238"/>
              <a:gd name="T12" fmla="*/ 28 w 205"/>
              <a:gd name="T13" fmla="*/ 109 h 238"/>
              <a:gd name="T14" fmla="*/ 35 w 205"/>
              <a:gd name="T15" fmla="*/ 156 h 238"/>
              <a:gd name="T16" fmla="*/ 35 w 205"/>
              <a:gd name="T17" fmla="*/ 156 h 238"/>
              <a:gd name="T18" fmla="*/ 41 w 205"/>
              <a:gd name="T19" fmla="*/ 170 h 238"/>
              <a:gd name="T20" fmla="*/ 41 w 205"/>
              <a:gd name="T21" fmla="*/ 143 h 238"/>
              <a:gd name="T22" fmla="*/ 48 w 205"/>
              <a:gd name="T23" fmla="*/ 129 h 238"/>
              <a:gd name="T24" fmla="*/ 48 w 205"/>
              <a:gd name="T25" fmla="*/ 123 h 238"/>
              <a:gd name="T26" fmla="*/ 55 w 205"/>
              <a:gd name="T27" fmla="*/ 136 h 238"/>
              <a:gd name="T28" fmla="*/ 55 w 205"/>
              <a:gd name="T29" fmla="*/ 170 h 238"/>
              <a:gd name="T30" fmla="*/ 62 w 205"/>
              <a:gd name="T31" fmla="*/ 136 h 238"/>
              <a:gd name="T32" fmla="*/ 62 w 205"/>
              <a:gd name="T33" fmla="*/ 143 h 238"/>
              <a:gd name="T34" fmla="*/ 69 w 205"/>
              <a:gd name="T35" fmla="*/ 123 h 238"/>
              <a:gd name="T36" fmla="*/ 69 w 205"/>
              <a:gd name="T37" fmla="*/ 143 h 238"/>
              <a:gd name="T38" fmla="*/ 75 w 205"/>
              <a:gd name="T39" fmla="*/ 150 h 238"/>
              <a:gd name="T40" fmla="*/ 75 w 205"/>
              <a:gd name="T41" fmla="*/ 116 h 238"/>
              <a:gd name="T42" fmla="*/ 82 w 205"/>
              <a:gd name="T43" fmla="*/ 197 h 238"/>
              <a:gd name="T44" fmla="*/ 82 w 205"/>
              <a:gd name="T45" fmla="*/ 136 h 238"/>
              <a:gd name="T46" fmla="*/ 89 w 205"/>
              <a:gd name="T47" fmla="*/ 163 h 238"/>
              <a:gd name="T48" fmla="*/ 89 w 205"/>
              <a:gd name="T49" fmla="*/ 129 h 238"/>
              <a:gd name="T50" fmla="*/ 96 w 205"/>
              <a:gd name="T51" fmla="*/ 129 h 238"/>
              <a:gd name="T52" fmla="*/ 96 w 205"/>
              <a:gd name="T53" fmla="*/ 163 h 238"/>
              <a:gd name="T54" fmla="*/ 103 w 205"/>
              <a:gd name="T55" fmla="*/ 143 h 238"/>
              <a:gd name="T56" fmla="*/ 103 w 205"/>
              <a:gd name="T57" fmla="*/ 136 h 238"/>
              <a:gd name="T58" fmla="*/ 109 w 205"/>
              <a:gd name="T59" fmla="*/ 123 h 238"/>
              <a:gd name="T60" fmla="*/ 109 w 205"/>
              <a:gd name="T61" fmla="*/ 143 h 238"/>
              <a:gd name="T62" fmla="*/ 116 w 205"/>
              <a:gd name="T63" fmla="*/ 102 h 238"/>
              <a:gd name="T64" fmla="*/ 116 w 205"/>
              <a:gd name="T65" fmla="*/ 89 h 238"/>
              <a:gd name="T66" fmla="*/ 123 w 205"/>
              <a:gd name="T67" fmla="*/ 136 h 238"/>
              <a:gd name="T68" fmla="*/ 123 w 205"/>
              <a:gd name="T69" fmla="*/ 75 h 238"/>
              <a:gd name="T70" fmla="*/ 130 w 205"/>
              <a:gd name="T71" fmla="*/ 136 h 238"/>
              <a:gd name="T72" fmla="*/ 130 w 205"/>
              <a:gd name="T73" fmla="*/ 109 h 238"/>
              <a:gd name="T74" fmla="*/ 137 w 205"/>
              <a:gd name="T75" fmla="*/ 129 h 238"/>
              <a:gd name="T76" fmla="*/ 137 w 205"/>
              <a:gd name="T77" fmla="*/ 102 h 238"/>
              <a:gd name="T78" fmla="*/ 137 w 205"/>
              <a:gd name="T79" fmla="*/ 218 h 238"/>
              <a:gd name="T80" fmla="*/ 143 w 205"/>
              <a:gd name="T81" fmla="*/ 116 h 238"/>
              <a:gd name="T82" fmla="*/ 143 w 205"/>
              <a:gd name="T83" fmla="*/ 102 h 238"/>
              <a:gd name="T84" fmla="*/ 150 w 205"/>
              <a:gd name="T85" fmla="*/ 143 h 238"/>
              <a:gd name="T86" fmla="*/ 150 w 205"/>
              <a:gd name="T87" fmla="*/ 116 h 238"/>
              <a:gd name="T88" fmla="*/ 157 w 205"/>
              <a:gd name="T89" fmla="*/ 116 h 238"/>
              <a:gd name="T90" fmla="*/ 157 w 205"/>
              <a:gd name="T91" fmla="*/ 61 h 238"/>
              <a:gd name="T92" fmla="*/ 157 w 205"/>
              <a:gd name="T93" fmla="*/ 136 h 238"/>
              <a:gd name="T94" fmla="*/ 164 w 205"/>
              <a:gd name="T95" fmla="*/ 143 h 238"/>
              <a:gd name="T96" fmla="*/ 171 w 205"/>
              <a:gd name="T97" fmla="*/ 89 h 238"/>
              <a:gd name="T98" fmla="*/ 171 w 205"/>
              <a:gd name="T99" fmla="*/ 21 h 238"/>
              <a:gd name="T100" fmla="*/ 171 w 205"/>
              <a:gd name="T101" fmla="*/ 102 h 238"/>
              <a:gd name="T102" fmla="*/ 177 w 205"/>
              <a:gd name="T103" fmla="*/ 150 h 238"/>
              <a:gd name="T104" fmla="*/ 177 w 205"/>
              <a:gd name="T105" fmla="*/ 143 h 238"/>
              <a:gd name="T106" fmla="*/ 184 w 205"/>
              <a:gd name="T107" fmla="*/ 156 h 238"/>
              <a:gd name="T108" fmla="*/ 184 w 205"/>
              <a:gd name="T109" fmla="*/ 109 h 238"/>
              <a:gd name="T110" fmla="*/ 191 w 205"/>
              <a:gd name="T111" fmla="*/ 184 h 238"/>
              <a:gd name="T112" fmla="*/ 191 w 205"/>
              <a:gd name="T113" fmla="*/ 116 h 238"/>
              <a:gd name="T114" fmla="*/ 198 w 205"/>
              <a:gd name="T115" fmla="*/ 82 h 238"/>
              <a:gd name="T116" fmla="*/ 198 w 205"/>
              <a:gd name="T117" fmla="*/ 123 h 238"/>
              <a:gd name="T118" fmla="*/ 198 w 205"/>
              <a:gd name="T119" fmla="*/ 14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 h="238">
                <a:moveTo>
                  <a:pt x="0" y="136"/>
                </a:moveTo>
                <a:lnTo>
                  <a:pt x="0" y="129"/>
                </a:lnTo>
                <a:lnTo>
                  <a:pt x="7" y="136"/>
                </a:lnTo>
                <a:lnTo>
                  <a:pt x="7" y="129"/>
                </a:lnTo>
                <a:lnTo>
                  <a:pt x="7" y="123"/>
                </a:lnTo>
                <a:lnTo>
                  <a:pt x="7" y="109"/>
                </a:lnTo>
                <a:lnTo>
                  <a:pt x="7" y="95"/>
                </a:lnTo>
                <a:lnTo>
                  <a:pt x="7" y="75"/>
                </a:lnTo>
                <a:lnTo>
                  <a:pt x="7" y="61"/>
                </a:lnTo>
                <a:lnTo>
                  <a:pt x="7" y="55"/>
                </a:lnTo>
                <a:lnTo>
                  <a:pt x="7" y="68"/>
                </a:lnTo>
                <a:lnTo>
                  <a:pt x="7" y="95"/>
                </a:lnTo>
                <a:lnTo>
                  <a:pt x="7" y="129"/>
                </a:lnTo>
                <a:lnTo>
                  <a:pt x="7" y="156"/>
                </a:lnTo>
                <a:lnTo>
                  <a:pt x="7" y="184"/>
                </a:lnTo>
                <a:lnTo>
                  <a:pt x="7" y="197"/>
                </a:lnTo>
                <a:lnTo>
                  <a:pt x="7" y="204"/>
                </a:lnTo>
                <a:lnTo>
                  <a:pt x="7" y="197"/>
                </a:lnTo>
                <a:lnTo>
                  <a:pt x="7" y="184"/>
                </a:lnTo>
                <a:lnTo>
                  <a:pt x="7" y="170"/>
                </a:lnTo>
                <a:lnTo>
                  <a:pt x="7" y="163"/>
                </a:lnTo>
                <a:lnTo>
                  <a:pt x="7" y="170"/>
                </a:lnTo>
                <a:lnTo>
                  <a:pt x="7" y="156"/>
                </a:lnTo>
                <a:lnTo>
                  <a:pt x="7" y="150"/>
                </a:lnTo>
                <a:lnTo>
                  <a:pt x="7" y="143"/>
                </a:lnTo>
                <a:lnTo>
                  <a:pt x="7" y="136"/>
                </a:lnTo>
                <a:lnTo>
                  <a:pt x="7" y="129"/>
                </a:lnTo>
                <a:lnTo>
                  <a:pt x="7" y="116"/>
                </a:lnTo>
                <a:lnTo>
                  <a:pt x="7" y="102"/>
                </a:lnTo>
                <a:lnTo>
                  <a:pt x="7" y="95"/>
                </a:lnTo>
                <a:lnTo>
                  <a:pt x="7" y="102"/>
                </a:lnTo>
                <a:lnTo>
                  <a:pt x="7" y="109"/>
                </a:lnTo>
                <a:lnTo>
                  <a:pt x="7" y="102"/>
                </a:lnTo>
                <a:lnTo>
                  <a:pt x="7" y="95"/>
                </a:lnTo>
                <a:lnTo>
                  <a:pt x="7" y="102"/>
                </a:lnTo>
                <a:lnTo>
                  <a:pt x="7" y="116"/>
                </a:lnTo>
                <a:lnTo>
                  <a:pt x="7" y="136"/>
                </a:lnTo>
                <a:lnTo>
                  <a:pt x="7" y="143"/>
                </a:lnTo>
                <a:lnTo>
                  <a:pt x="7" y="150"/>
                </a:lnTo>
                <a:lnTo>
                  <a:pt x="7" y="143"/>
                </a:lnTo>
                <a:lnTo>
                  <a:pt x="7" y="129"/>
                </a:lnTo>
                <a:lnTo>
                  <a:pt x="7" y="123"/>
                </a:lnTo>
                <a:lnTo>
                  <a:pt x="14" y="116"/>
                </a:lnTo>
                <a:lnTo>
                  <a:pt x="14" y="109"/>
                </a:lnTo>
                <a:lnTo>
                  <a:pt x="14" y="102"/>
                </a:lnTo>
                <a:lnTo>
                  <a:pt x="14" y="109"/>
                </a:lnTo>
                <a:lnTo>
                  <a:pt x="14" y="123"/>
                </a:lnTo>
                <a:lnTo>
                  <a:pt x="14" y="136"/>
                </a:lnTo>
                <a:lnTo>
                  <a:pt x="14" y="143"/>
                </a:lnTo>
                <a:lnTo>
                  <a:pt x="14" y="156"/>
                </a:lnTo>
                <a:lnTo>
                  <a:pt x="14" y="163"/>
                </a:lnTo>
                <a:lnTo>
                  <a:pt x="14" y="156"/>
                </a:lnTo>
                <a:lnTo>
                  <a:pt x="14" y="143"/>
                </a:lnTo>
                <a:lnTo>
                  <a:pt x="14" y="150"/>
                </a:lnTo>
                <a:lnTo>
                  <a:pt x="14" y="143"/>
                </a:lnTo>
                <a:lnTo>
                  <a:pt x="14" y="129"/>
                </a:lnTo>
                <a:lnTo>
                  <a:pt x="14" y="116"/>
                </a:lnTo>
                <a:lnTo>
                  <a:pt x="14" y="109"/>
                </a:lnTo>
                <a:lnTo>
                  <a:pt x="14" y="102"/>
                </a:lnTo>
                <a:lnTo>
                  <a:pt x="14" y="95"/>
                </a:lnTo>
                <a:lnTo>
                  <a:pt x="14" y="102"/>
                </a:lnTo>
                <a:lnTo>
                  <a:pt x="14" y="116"/>
                </a:lnTo>
                <a:lnTo>
                  <a:pt x="14" y="109"/>
                </a:lnTo>
                <a:lnTo>
                  <a:pt x="14" y="102"/>
                </a:lnTo>
                <a:lnTo>
                  <a:pt x="21" y="95"/>
                </a:lnTo>
                <a:lnTo>
                  <a:pt x="21" y="102"/>
                </a:lnTo>
                <a:lnTo>
                  <a:pt x="21" y="109"/>
                </a:lnTo>
                <a:lnTo>
                  <a:pt x="21" y="123"/>
                </a:lnTo>
                <a:lnTo>
                  <a:pt x="21" y="136"/>
                </a:lnTo>
                <a:lnTo>
                  <a:pt x="21" y="143"/>
                </a:lnTo>
                <a:lnTo>
                  <a:pt x="21" y="150"/>
                </a:lnTo>
                <a:lnTo>
                  <a:pt x="21" y="156"/>
                </a:lnTo>
                <a:lnTo>
                  <a:pt x="21" y="163"/>
                </a:lnTo>
                <a:lnTo>
                  <a:pt x="21" y="170"/>
                </a:lnTo>
                <a:lnTo>
                  <a:pt x="21" y="177"/>
                </a:lnTo>
                <a:lnTo>
                  <a:pt x="21" y="184"/>
                </a:lnTo>
                <a:lnTo>
                  <a:pt x="21" y="177"/>
                </a:lnTo>
                <a:lnTo>
                  <a:pt x="21" y="170"/>
                </a:lnTo>
                <a:lnTo>
                  <a:pt x="21" y="156"/>
                </a:lnTo>
                <a:lnTo>
                  <a:pt x="21" y="136"/>
                </a:lnTo>
                <a:lnTo>
                  <a:pt x="21" y="129"/>
                </a:lnTo>
                <a:lnTo>
                  <a:pt x="21" y="123"/>
                </a:lnTo>
                <a:lnTo>
                  <a:pt x="21" y="116"/>
                </a:lnTo>
                <a:lnTo>
                  <a:pt x="21" y="109"/>
                </a:lnTo>
                <a:lnTo>
                  <a:pt x="21" y="102"/>
                </a:lnTo>
                <a:lnTo>
                  <a:pt x="21" y="82"/>
                </a:lnTo>
                <a:lnTo>
                  <a:pt x="21" y="68"/>
                </a:lnTo>
                <a:lnTo>
                  <a:pt x="21" y="75"/>
                </a:lnTo>
                <a:lnTo>
                  <a:pt x="21" y="89"/>
                </a:lnTo>
                <a:lnTo>
                  <a:pt x="21" y="102"/>
                </a:lnTo>
                <a:lnTo>
                  <a:pt x="21" y="109"/>
                </a:lnTo>
                <a:lnTo>
                  <a:pt x="21" y="116"/>
                </a:lnTo>
                <a:lnTo>
                  <a:pt x="21" y="123"/>
                </a:lnTo>
                <a:lnTo>
                  <a:pt x="21" y="129"/>
                </a:lnTo>
                <a:lnTo>
                  <a:pt x="21" y="123"/>
                </a:lnTo>
                <a:lnTo>
                  <a:pt x="21" y="116"/>
                </a:lnTo>
                <a:lnTo>
                  <a:pt x="21" y="123"/>
                </a:lnTo>
                <a:lnTo>
                  <a:pt x="21" y="136"/>
                </a:lnTo>
                <a:lnTo>
                  <a:pt x="21" y="150"/>
                </a:lnTo>
                <a:lnTo>
                  <a:pt x="28" y="156"/>
                </a:lnTo>
                <a:lnTo>
                  <a:pt x="28" y="163"/>
                </a:lnTo>
                <a:lnTo>
                  <a:pt x="28" y="156"/>
                </a:lnTo>
                <a:lnTo>
                  <a:pt x="28" y="163"/>
                </a:lnTo>
                <a:lnTo>
                  <a:pt x="28" y="156"/>
                </a:lnTo>
                <a:lnTo>
                  <a:pt x="28" y="143"/>
                </a:lnTo>
                <a:lnTo>
                  <a:pt x="28" y="129"/>
                </a:lnTo>
                <a:lnTo>
                  <a:pt x="28" y="116"/>
                </a:lnTo>
                <a:lnTo>
                  <a:pt x="28" y="123"/>
                </a:lnTo>
                <a:lnTo>
                  <a:pt x="28" y="116"/>
                </a:lnTo>
                <a:lnTo>
                  <a:pt x="28" y="123"/>
                </a:lnTo>
                <a:lnTo>
                  <a:pt x="28" y="136"/>
                </a:lnTo>
                <a:lnTo>
                  <a:pt x="28" y="143"/>
                </a:lnTo>
                <a:lnTo>
                  <a:pt x="28" y="136"/>
                </a:lnTo>
                <a:lnTo>
                  <a:pt x="28" y="129"/>
                </a:lnTo>
                <a:lnTo>
                  <a:pt x="28" y="136"/>
                </a:lnTo>
                <a:lnTo>
                  <a:pt x="28" y="129"/>
                </a:lnTo>
                <a:lnTo>
                  <a:pt x="28" y="123"/>
                </a:lnTo>
                <a:lnTo>
                  <a:pt x="28" y="116"/>
                </a:lnTo>
                <a:lnTo>
                  <a:pt x="28" y="109"/>
                </a:lnTo>
                <a:lnTo>
                  <a:pt x="28" y="102"/>
                </a:lnTo>
                <a:lnTo>
                  <a:pt x="28" y="109"/>
                </a:lnTo>
                <a:lnTo>
                  <a:pt x="28" y="116"/>
                </a:lnTo>
                <a:lnTo>
                  <a:pt x="28" y="129"/>
                </a:lnTo>
                <a:lnTo>
                  <a:pt x="28" y="136"/>
                </a:lnTo>
                <a:lnTo>
                  <a:pt x="28" y="143"/>
                </a:lnTo>
                <a:lnTo>
                  <a:pt x="28" y="136"/>
                </a:lnTo>
                <a:lnTo>
                  <a:pt x="28" y="143"/>
                </a:lnTo>
                <a:lnTo>
                  <a:pt x="28" y="136"/>
                </a:lnTo>
                <a:lnTo>
                  <a:pt x="28" y="123"/>
                </a:lnTo>
                <a:lnTo>
                  <a:pt x="35" y="136"/>
                </a:lnTo>
                <a:lnTo>
                  <a:pt x="35" y="150"/>
                </a:lnTo>
                <a:lnTo>
                  <a:pt x="35" y="163"/>
                </a:lnTo>
                <a:lnTo>
                  <a:pt x="35" y="170"/>
                </a:lnTo>
                <a:lnTo>
                  <a:pt x="35" y="177"/>
                </a:lnTo>
                <a:lnTo>
                  <a:pt x="35" y="170"/>
                </a:lnTo>
                <a:lnTo>
                  <a:pt x="35" y="156"/>
                </a:lnTo>
                <a:lnTo>
                  <a:pt x="35" y="150"/>
                </a:lnTo>
                <a:lnTo>
                  <a:pt x="35" y="136"/>
                </a:lnTo>
                <a:lnTo>
                  <a:pt x="35" y="123"/>
                </a:lnTo>
                <a:lnTo>
                  <a:pt x="35" y="116"/>
                </a:lnTo>
                <a:lnTo>
                  <a:pt x="35" y="109"/>
                </a:lnTo>
                <a:lnTo>
                  <a:pt x="35" y="102"/>
                </a:lnTo>
                <a:lnTo>
                  <a:pt x="35" y="95"/>
                </a:lnTo>
                <a:lnTo>
                  <a:pt x="35" y="102"/>
                </a:lnTo>
                <a:lnTo>
                  <a:pt x="35" y="109"/>
                </a:lnTo>
                <a:lnTo>
                  <a:pt x="35" y="123"/>
                </a:lnTo>
                <a:lnTo>
                  <a:pt x="35" y="129"/>
                </a:lnTo>
                <a:lnTo>
                  <a:pt x="35" y="123"/>
                </a:lnTo>
                <a:lnTo>
                  <a:pt x="35" y="129"/>
                </a:lnTo>
                <a:lnTo>
                  <a:pt x="35" y="136"/>
                </a:lnTo>
                <a:lnTo>
                  <a:pt x="35" y="143"/>
                </a:lnTo>
                <a:lnTo>
                  <a:pt x="35" y="150"/>
                </a:lnTo>
                <a:lnTo>
                  <a:pt x="35" y="156"/>
                </a:lnTo>
                <a:lnTo>
                  <a:pt x="35" y="163"/>
                </a:lnTo>
                <a:lnTo>
                  <a:pt x="41" y="170"/>
                </a:lnTo>
                <a:lnTo>
                  <a:pt x="41" y="156"/>
                </a:lnTo>
                <a:lnTo>
                  <a:pt x="41" y="136"/>
                </a:lnTo>
                <a:lnTo>
                  <a:pt x="41" y="116"/>
                </a:lnTo>
                <a:lnTo>
                  <a:pt x="41" y="109"/>
                </a:lnTo>
                <a:lnTo>
                  <a:pt x="41" y="116"/>
                </a:lnTo>
                <a:lnTo>
                  <a:pt x="41" y="123"/>
                </a:lnTo>
                <a:lnTo>
                  <a:pt x="41" y="116"/>
                </a:lnTo>
                <a:lnTo>
                  <a:pt x="41" y="102"/>
                </a:lnTo>
                <a:lnTo>
                  <a:pt x="41" y="116"/>
                </a:lnTo>
                <a:lnTo>
                  <a:pt x="41" y="129"/>
                </a:lnTo>
                <a:lnTo>
                  <a:pt x="41" y="136"/>
                </a:lnTo>
                <a:lnTo>
                  <a:pt x="41" y="143"/>
                </a:lnTo>
                <a:lnTo>
                  <a:pt x="41" y="150"/>
                </a:lnTo>
                <a:lnTo>
                  <a:pt x="41" y="163"/>
                </a:lnTo>
                <a:lnTo>
                  <a:pt x="41" y="170"/>
                </a:lnTo>
                <a:lnTo>
                  <a:pt x="41" y="163"/>
                </a:lnTo>
                <a:lnTo>
                  <a:pt x="41" y="150"/>
                </a:lnTo>
                <a:lnTo>
                  <a:pt x="41" y="129"/>
                </a:lnTo>
                <a:lnTo>
                  <a:pt x="41" y="123"/>
                </a:lnTo>
                <a:lnTo>
                  <a:pt x="41" y="116"/>
                </a:lnTo>
                <a:lnTo>
                  <a:pt x="41" y="109"/>
                </a:lnTo>
                <a:lnTo>
                  <a:pt x="41" y="102"/>
                </a:lnTo>
                <a:lnTo>
                  <a:pt x="41" y="109"/>
                </a:lnTo>
                <a:lnTo>
                  <a:pt x="41" y="116"/>
                </a:lnTo>
                <a:lnTo>
                  <a:pt x="41" y="129"/>
                </a:lnTo>
                <a:lnTo>
                  <a:pt x="41" y="136"/>
                </a:lnTo>
                <a:lnTo>
                  <a:pt x="41" y="129"/>
                </a:lnTo>
                <a:lnTo>
                  <a:pt x="41" y="116"/>
                </a:lnTo>
                <a:lnTo>
                  <a:pt x="41" y="109"/>
                </a:lnTo>
                <a:lnTo>
                  <a:pt x="41" y="116"/>
                </a:lnTo>
                <a:lnTo>
                  <a:pt x="41" y="129"/>
                </a:lnTo>
                <a:lnTo>
                  <a:pt x="41" y="143"/>
                </a:lnTo>
                <a:lnTo>
                  <a:pt x="41" y="156"/>
                </a:lnTo>
                <a:lnTo>
                  <a:pt x="41" y="163"/>
                </a:lnTo>
                <a:lnTo>
                  <a:pt x="41" y="170"/>
                </a:lnTo>
                <a:lnTo>
                  <a:pt x="41" y="163"/>
                </a:lnTo>
                <a:lnTo>
                  <a:pt x="41" y="156"/>
                </a:lnTo>
                <a:lnTo>
                  <a:pt x="41" y="143"/>
                </a:lnTo>
                <a:lnTo>
                  <a:pt x="41" y="136"/>
                </a:lnTo>
                <a:lnTo>
                  <a:pt x="41" y="129"/>
                </a:lnTo>
                <a:lnTo>
                  <a:pt x="48" y="116"/>
                </a:lnTo>
                <a:lnTo>
                  <a:pt x="48" y="109"/>
                </a:lnTo>
                <a:lnTo>
                  <a:pt x="48" y="102"/>
                </a:lnTo>
                <a:lnTo>
                  <a:pt x="48" y="109"/>
                </a:lnTo>
                <a:lnTo>
                  <a:pt x="48" y="116"/>
                </a:lnTo>
                <a:lnTo>
                  <a:pt x="48" y="123"/>
                </a:lnTo>
                <a:lnTo>
                  <a:pt x="48" y="129"/>
                </a:lnTo>
                <a:lnTo>
                  <a:pt x="48" y="136"/>
                </a:lnTo>
                <a:lnTo>
                  <a:pt x="48" y="129"/>
                </a:lnTo>
                <a:lnTo>
                  <a:pt x="48" y="123"/>
                </a:lnTo>
                <a:lnTo>
                  <a:pt x="48" y="109"/>
                </a:lnTo>
                <a:lnTo>
                  <a:pt x="48" y="95"/>
                </a:lnTo>
                <a:lnTo>
                  <a:pt x="48" y="102"/>
                </a:lnTo>
                <a:lnTo>
                  <a:pt x="48" y="116"/>
                </a:lnTo>
                <a:lnTo>
                  <a:pt x="48" y="123"/>
                </a:lnTo>
                <a:lnTo>
                  <a:pt x="48" y="136"/>
                </a:lnTo>
                <a:lnTo>
                  <a:pt x="48" y="150"/>
                </a:lnTo>
                <a:lnTo>
                  <a:pt x="48" y="156"/>
                </a:lnTo>
                <a:lnTo>
                  <a:pt x="48" y="150"/>
                </a:lnTo>
                <a:lnTo>
                  <a:pt x="48" y="156"/>
                </a:lnTo>
                <a:lnTo>
                  <a:pt x="48" y="163"/>
                </a:lnTo>
                <a:lnTo>
                  <a:pt x="48" y="156"/>
                </a:lnTo>
                <a:lnTo>
                  <a:pt x="48" y="136"/>
                </a:lnTo>
                <a:lnTo>
                  <a:pt x="48" y="116"/>
                </a:lnTo>
                <a:lnTo>
                  <a:pt x="48" y="109"/>
                </a:lnTo>
                <a:lnTo>
                  <a:pt x="48" y="123"/>
                </a:lnTo>
                <a:lnTo>
                  <a:pt x="48" y="129"/>
                </a:lnTo>
                <a:lnTo>
                  <a:pt x="48" y="136"/>
                </a:lnTo>
                <a:lnTo>
                  <a:pt x="48" y="129"/>
                </a:lnTo>
                <a:lnTo>
                  <a:pt x="48" y="123"/>
                </a:lnTo>
                <a:lnTo>
                  <a:pt x="55" y="129"/>
                </a:lnTo>
                <a:lnTo>
                  <a:pt x="55" y="136"/>
                </a:lnTo>
                <a:lnTo>
                  <a:pt x="55" y="143"/>
                </a:lnTo>
                <a:lnTo>
                  <a:pt x="55" y="150"/>
                </a:lnTo>
                <a:lnTo>
                  <a:pt x="55" y="143"/>
                </a:lnTo>
                <a:lnTo>
                  <a:pt x="55" y="136"/>
                </a:lnTo>
                <a:lnTo>
                  <a:pt x="55" y="129"/>
                </a:lnTo>
                <a:lnTo>
                  <a:pt x="55" y="123"/>
                </a:lnTo>
                <a:lnTo>
                  <a:pt x="55" y="116"/>
                </a:lnTo>
                <a:lnTo>
                  <a:pt x="55" y="109"/>
                </a:lnTo>
                <a:lnTo>
                  <a:pt x="55" y="116"/>
                </a:lnTo>
                <a:lnTo>
                  <a:pt x="55" y="123"/>
                </a:lnTo>
                <a:lnTo>
                  <a:pt x="55" y="136"/>
                </a:lnTo>
                <a:lnTo>
                  <a:pt x="55" y="143"/>
                </a:lnTo>
                <a:lnTo>
                  <a:pt x="55" y="150"/>
                </a:lnTo>
                <a:lnTo>
                  <a:pt x="55" y="136"/>
                </a:lnTo>
                <a:lnTo>
                  <a:pt x="55" y="123"/>
                </a:lnTo>
                <a:lnTo>
                  <a:pt x="55" y="109"/>
                </a:lnTo>
                <a:lnTo>
                  <a:pt x="55" y="102"/>
                </a:lnTo>
                <a:lnTo>
                  <a:pt x="55" y="89"/>
                </a:lnTo>
                <a:lnTo>
                  <a:pt x="55" y="82"/>
                </a:lnTo>
                <a:lnTo>
                  <a:pt x="55" y="95"/>
                </a:lnTo>
                <a:lnTo>
                  <a:pt x="55" y="109"/>
                </a:lnTo>
                <a:lnTo>
                  <a:pt x="55" y="123"/>
                </a:lnTo>
                <a:lnTo>
                  <a:pt x="55" y="136"/>
                </a:lnTo>
                <a:lnTo>
                  <a:pt x="55" y="143"/>
                </a:lnTo>
                <a:lnTo>
                  <a:pt x="55" y="150"/>
                </a:lnTo>
                <a:lnTo>
                  <a:pt x="55" y="156"/>
                </a:lnTo>
                <a:lnTo>
                  <a:pt x="55" y="163"/>
                </a:lnTo>
                <a:lnTo>
                  <a:pt x="55" y="170"/>
                </a:lnTo>
                <a:lnTo>
                  <a:pt x="55" y="163"/>
                </a:lnTo>
                <a:lnTo>
                  <a:pt x="55" y="156"/>
                </a:lnTo>
                <a:lnTo>
                  <a:pt x="55" y="143"/>
                </a:lnTo>
                <a:lnTo>
                  <a:pt x="55" y="136"/>
                </a:lnTo>
                <a:lnTo>
                  <a:pt x="55" y="129"/>
                </a:lnTo>
                <a:lnTo>
                  <a:pt x="55" y="123"/>
                </a:lnTo>
                <a:lnTo>
                  <a:pt x="55" y="109"/>
                </a:lnTo>
                <a:lnTo>
                  <a:pt x="55" y="102"/>
                </a:lnTo>
                <a:lnTo>
                  <a:pt x="55" y="95"/>
                </a:lnTo>
                <a:lnTo>
                  <a:pt x="55" y="102"/>
                </a:lnTo>
                <a:lnTo>
                  <a:pt x="55" y="116"/>
                </a:lnTo>
                <a:lnTo>
                  <a:pt x="55" y="129"/>
                </a:lnTo>
                <a:lnTo>
                  <a:pt x="62" y="136"/>
                </a:lnTo>
                <a:lnTo>
                  <a:pt x="62" y="129"/>
                </a:lnTo>
                <a:lnTo>
                  <a:pt x="62" y="123"/>
                </a:lnTo>
                <a:lnTo>
                  <a:pt x="62" y="129"/>
                </a:lnTo>
                <a:lnTo>
                  <a:pt x="62" y="136"/>
                </a:lnTo>
                <a:lnTo>
                  <a:pt x="62" y="150"/>
                </a:lnTo>
                <a:lnTo>
                  <a:pt x="62" y="156"/>
                </a:lnTo>
                <a:lnTo>
                  <a:pt x="62" y="150"/>
                </a:lnTo>
                <a:lnTo>
                  <a:pt x="62" y="129"/>
                </a:lnTo>
                <a:lnTo>
                  <a:pt x="62" y="109"/>
                </a:lnTo>
                <a:lnTo>
                  <a:pt x="62" y="89"/>
                </a:lnTo>
                <a:lnTo>
                  <a:pt x="62" y="95"/>
                </a:lnTo>
                <a:lnTo>
                  <a:pt x="62" y="116"/>
                </a:lnTo>
                <a:lnTo>
                  <a:pt x="62" y="129"/>
                </a:lnTo>
                <a:lnTo>
                  <a:pt x="62" y="136"/>
                </a:lnTo>
                <a:lnTo>
                  <a:pt x="62" y="129"/>
                </a:lnTo>
                <a:lnTo>
                  <a:pt x="62" y="116"/>
                </a:lnTo>
                <a:lnTo>
                  <a:pt x="62" y="102"/>
                </a:lnTo>
                <a:lnTo>
                  <a:pt x="62" y="95"/>
                </a:lnTo>
                <a:lnTo>
                  <a:pt x="62" y="109"/>
                </a:lnTo>
                <a:lnTo>
                  <a:pt x="62" y="123"/>
                </a:lnTo>
                <a:lnTo>
                  <a:pt x="62" y="143"/>
                </a:lnTo>
                <a:lnTo>
                  <a:pt x="62" y="156"/>
                </a:lnTo>
                <a:lnTo>
                  <a:pt x="62" y="163"/>
                </a:lnTo>
                <a:lnTo>
                  <a:pt x="62" y="170"/>
                </a:lnTo>
                <a:lnTo>
                  <a:pt x="62" y="177"/>
                </a:lnTo>
                <a:lnTo>
                  <a:pt x="62" y="170"/>
                </a:lnTo>
                <a:lnTo>
                  <a:pt x="62" y="163"/>
                </a:lnTo>
                <a:lnTo>
                  <a:pt x="62" y="156"/>
                </a:lnTo>
                <a:lnTo>
                  <a:pt x="62" y="143"/>
                </a:lnTo>
                <a:lnTo>
                  <a:pt x="62" y="129"/>
                </a:lnTo>
                <a:lnTo>
                  <a:pt x="62" y="116"/>
                </a:lnTo>
                <a:lnTo>
                  <a:pt x="62" y="109"/>
                </a:lnTo>
                <a:lnTo>
                  <a:pt x="62" y="116"/>
                </a:lnTo>
                <a:lnTo>
                  <a:pt x="62" y="123"/>
                </a:lnTo>
                <a:lnTo>
                  <a:pt x="62" y="129"/>
                </a:lnTo>
                <a:lnTo>
                  <a:pt x="62" y="136"/>
                </a:lnTo>
                <a:lnTo>
                  <a:pt x="62" y="129"/>
                </a:lnTo>
                <a:lnTo>
                  <a:pt x="69" y="123"/>
                </a:lnTo>
                <a:lnTo>
                  <a:pt x="69" y="116"/>
                </a:lnTo>
                <a:lnTo>
                  <a:pt x="69" y="123"/>
                </a:lnTo>
                <a:lnTo>
                  <a:pt x="69" y="129"/>
                </a:lnTo>
                <a:lnTo>
                  <a:pt x="69" y="123"/>
                </a:lnTo>
                <a:lnTo>
                  <a:pt x="69" y="116"/>
                </a:lnTo>
                <a:lnTo>
                  <a:pt x="69" y="123"/>
                </a:lnTo>
                <a:lnTo>
                  <a:pt x="69" y="136"/>
                </a:lnTo>
                <a:lnTo>
                  <a:pt x="69" y="143"/>
                </a:lnTo>
                <a:lnTo>
                  <a:pt x="69" y="136"/>
                </a:lnTo>
                <a:lnTo>
                  <a:pt x="69" y="129"/>
                </a:lnTo>
                <a:lnTo>
                  <a:pt x="69" y="116"/>
                </a:lnTo>
                <a:lnTo>
                  <a:pt x="69" y="123"/>
                </a:lnTo>
                <a:lnTo>
                  <a:pt x="69" y="129"/>
                </a:lnTo>
                <a:lnTo>
                  <a:pt x="69" y="143"/>
                </a:lnTo>
                <a:lnTo>
                  <a:pt x="69" y="156"/>
                </a:lnTo>
                <a:lnTo>
                  <a:pt x="69" y="150"/>
                </a:lnTo>
                <a:lnTo>
                  <a:pt x="69" y="143"/>
                </a:lnTo>
                <a:lnTo>
                  <a:pt x="69" y="136"/>
                </a:lnTo>
                <a:lnTo>
                  <a:pt x="69" y="143"/>
                </a:lnTo>
                <a:lnTo>
                  <a:pt x="69" y="136"/>
                </a:lnTo>
                <a:lnTo>
                  <a:pt x="69" y="129"/>
                </a:lnTo>
                <a:lnTo>
                  <a:pt x="69" y="116"/>
                </a:lnTo>
                <a:lnTo>
                  <a:pt x="69" y="109"/>
                </a:lnTo>
                <a:lnTo>
                  <a:pt x="69" y="95"/>
                </a:lnTo>
                <a:lnTo>
                  <a:pt x="69" y="102"/>
                </a:lnTo>
                <a:lnTo>
                  <a:pt x="69" y="116"/>
                </a:lnTo>
                <a:lnTo>
                  <a:pt x="69" y="129"/>
                </a:lnTo>
                <a:lnTo>
                  <a:pt x="69" y="136"/>
                </a:lnTo>
                <a:lnTo>
                  <a:pt x="75" y="129"/>
                </a:lnTo>
                <a:lnTo>
                  <a:pt x="75" y="116"/>
                </a:lnTo>
                <a:lnTo>
                  <a:pt x="75" y="123"/>
                </a:lnTo>
                <a:lnTo>
                  <a:pt x="75" y="129"/>
                </a:lnTo>
                <a:lnTo>
                  <a:pt x="75" y="136"/>
                </a:lnTo>
                <a:lnTo>
                  <a:pt x="75" y="150"/>
                </a:lnTo>
                <a:lnTo>
                  <a:pt x="75" y="143"/>
                </a:lnTo>
                <a:lnTo>
                  <a:pt x="75" y="136"/>
                </a:lnTo>
                <a:lnTo>
                  <a:pt x="75" y="129"/>
                </a:lnTo>
                <a:lnTo>
                  <a:pt x="75" y="136"/>
                </a:lnTo>
                <a:lnTo>
                  <a:pt x="75" y="143"/>
                </a:lnTo>
                <a:lnTo>
                  <a:pt x="75" y="150"/>
                </a:lnTo>
                <a:lnTo>
                  <a:pt x="75" y="156"/>
                </a:lnTo>
                <a:lnTo>
                  <a:pt x="75" y="150"/>
                </a:lnTo>
                <a:lnTo>
                  <a:pt x="75" y="129"/>
                </a:lnTo>
                <a:lnTo>
                  <a:pt x="75" y="109"/>
                </a:lnTo>
                <a:lnTo>
                  <a:pt x="75" y="95"/>
                </a:lnTo>
                <a:lnTo>
                  <a:pt x="75" y="102"/>
                </a:lnTo>
                <a:lnTo>
                  <a:pt x="75" y="109"/>
                </a:lnTo>
                <a:lnTo>
                  <a:pt x="75" y="123"/>
                </a:lnTo>
                <a:lnTo>
                  <a:pt x="75" y="129"/>
                </a:lnTo>
                <a:lnTo>
                  <a:pt x="75" y="123"/>
                </a:lnTo>
                <a:lnTo>
                  <a:pt x="75" y="116"/>
                </a:lnTo>
                <a:lnTo>
                  <a:pt x="75" y="109"/>
                </a:lnTo>
                <a:lnTo>
                  <a:pt x="75" y="102"/>
                </a:lnTo>
                <a:lnTo>
                  <a:pt x="75" y="109"/>
                </a:lnTo>
                <a:lnTo>
                  <a:pt x="75" y="116"/>
                </a:lnTo>
                <a:lnTo>
                  <a:pt x="75" y="129"/>
                </a:lnTo>
                <a:lnTo>
                  <a:pt x="75" y="150"/>
                </a:lnTo>
                <a:lnTo>
                  <a:pt x="75" y="163"/>
                </a:lnTo>
                <a:lnTo>
                  <a:pt x="75" y="150"/>
                </a:lnTo>
                <a:lnTo>
                  <a:pt x="75" y="116"/>
                </a:lnTo>
                <a:lnTo>
                  <a:pt x="75" y="75"/>
                </a:lnTo>
                <a:lnTo>
                  <a:pt x="82" y="55"/>
                </a:lnTo>
                <a:lnTo>
                  <a:pt x="82" y="68"/>
                </a:lnTo>
                <a:lnTo>
                  <a:pt x="82" y="89"/>
                </a:lnTo>
                <a:lnTo>
                  <a:pt x="82" y="102"/>
                </a:lnTo>
                <a:lnTo>
                  <a:pt x="82" y="129"/>
                </a:lnTo>
                <a:lnTo>
                  <a:pt x="82" y="170"/>
                </a:lnTo>
                <a:lnTo>
                  <a:pt x="82" y="197"/>
                </a:lnTo>
                <a:lnTo>
                  <a:pt x="82" y="218"/>
                </a:lnTo>
                <a:lnTo>
                  <a:pt x="82" y="211"/>
                </a:lnTo>
                <a:lnTo>
                  <a:pt x="82" y="197"/>
                </a:lnTo>
                <a:lnTo>
                  <a:pt x="82" y="177"/>
                </a:lnTo>
                <a:lnTo>
                  <a:pt x="82" y="156"/>
                </a:lnTo>
                <a:lnTo>
                  <a:pt x="82" y="150"/>
                </a:lnTo>
                <a:lnTo>
                  <a:pt x="82" y="143"/>
                </a:lnTo>
                <a:lnTo>
                  <a:pt x="82" y="150"/>
                </a:lnTo>
                <a:lnTo>
                  <a:pt x="82" y="143"/>
                </a:lnTo>
                <a:lnTo>
                  <a:pt x="82" y="136"/>
                </a:lnTo>
                <a:lnTo>
                  <a:pt x="82" y="123"/>
                </a:lnTo>
                <a:lnTo>
                  <a:pt x="82" y="116"/>
                </a:lnTo>
                <a:lnTo>
                  <a:pt x="82" y="123"/>
                </a:lnTo>
                <a:lnTo>
                  <a:pt x="82" y="116"/>
                </a:lnTo>
                <a:lnTo>
                  <a:pt x="82" y="123"/>
                </a:lnTo>
                <a:lnTo>
                  <a:pt x="82" y="129"/>
                </a:lnTo>
                <a:lnTo>
                  <a:pt x="82" y="136"/>
                </a:lnTo>
                <a:lnTo>
                  <a:pt x="82" y="143"/>
                </a:lnTo>
                <a:lnTo>
                  <a:pt x="82" y="136"/>
                </a:lnTo>
                <a:lnTo>
                  <a:pt x="82" y="116"/>
                </a:lnTo>
                <a:lnTo>
                  <a:pt x="82" y="82"/>
                </a:lnTo>
                <a:lnTo>
                  <a:pt x="82" y="68"/>
                </a:lnTo>
                <a:lnTo>
                  <a:pt x="82" y="61"/>
                </a:lnTo>
                <a:lnTo>
                  <a:pt x="82" y="75"/>
                </a:lnTo>
                <a:lnTo>
                  <a:pt x="82" y="95"/>
                </a:lnTo>
                <a:lnTo>
                  <a:pt x="82" y="116"/>
                </a:lnTo>
                <a:lnTo>
                  <a:pt x="82" y="129"/>
                </a:lnTo>
                <a:lnTo>
                  <a:pt x="89" y="143"/>
                </a:lnTo>
                <a:lnTo>
                  <a:pt x="89" y="156"/>
                </a:lnTo>
                <a:lnTo>
                  <a:pt x="89" y="163"/>
                </a:lnTo>
                <a:lnTo>
                  <a:pt x="89" y="170"/>
                </a:lnTo>
                <a:lnTo>
                  <a:pt x="89" y="177"/>
                </a:lnTo>
                <a:lnTo>
                  <a:pt x="89" y="170"/>
                </a:lnTo>
                <a:lnTo>
                  <a:pt x="89" y="163"/>
                </a:lnTo>
                <a:lnTo>
                  <a:pt x="89" y="156"/>
                </a:lnTo>
                <a:lnTo>
                  <a:pt x="89" y="150"/>
                </a:lnTo>
                <a:lnTo>
                  <a:pt x="89" y="143"/>
                </a:lnTo>
                <a:lnTo>
                  <a:pt x="89" y="136"/>
                </a:lnTo>
                <a:lnTo>
                  <a:pt x="89" y="123"/>
                </a:lnTo>
                <a:lnTo>
                  <a:pt x="89" y="109"/>
                </a:lnTo>
                <a:lnTo>
                  <a:pt x="89" y="102"/>
                </a:lnTo>
                <a:lnTo>
                  <a:pt x="89" y="109"/>
                </a:lnTo>
                <a:lnTo>
                  <a:pt x="89" y="116"/>
                </a:lnTo>
                <a:lnTo>
                  <a:pt x="89" y="123"/>
                </a:lnTo>
                <a:lnTo>
                  <a:pt x="89" y="109"/>
                </a:lnTo>
                <a:lnTo>
                  <a:pt x="89" y="102"/>
                </a:lnTo>
                <a:lnTo>
                  <a:pt x="89" y="95"/>
                </a:lnTo>
                <a:lnTo>
                  <a:pt x="89" y="102"/>
                </a:lnTo>
                <a:lnTo>
                  <a:pt x="89" y="109"/>
                </a:lnTo>
                <a:lnTo>
                  <a:pt x="89" y="116"/>
                </a:lnTo>
                <a:lnTo>
                  <a:pt x="89" y="129"/>
                </a:lnTo>
                <a:lnTo>
                  <a:pt x="89" y="143"/>
                </a:lnTo>
                <a:lnTo>
                  <a:pt x="89" y="156"/>
                </a:lnTo>
                <a:lnTo>
                  <a:pt x="89" y="163"/>
                </a:lnTo>
                <a:lnTo>
                  <a:pt x="89" y="170"/>
                </a:lnTo>
                <a:lnTo>
                  <a:pt x="89" y="163"/>
                </a:lnTo>
                <a:lnTo>
                  <a:pt x="89" y="156"/>
                </a:lnTo>
                <a:lnTo>
                  <a:pt x="96" y="150"/>
                </a:lnTo>
                <a:lnTo>
                  <a:pt x="96" y="143"/>
                </a:lnTo>
                <a:lnTo>
                  <a:pt x="96" y="136"/>
                </a:lnTo>
                <a:lnTo>
                  <a:pt x="96" y="123"/>
                </a:lnTo>
                <a:lnTo>
                  <a:pt x="96" y="116"/>
                </a:lnTo>
                <a:lnTo>
                  <a:pt x="96" y="109"/>
                </a:lnTo>
                <a:lnTo>
                  <a:pt x="96" y="102"/>
                </a:lnTo>
                <a:lnTo>
                  <a:pt x="96" y="109"/>
                </a:lnTo>
                <a:lnTo>
                  <a:pt x="96" y="116"/>
                </a:lnTo>
                <a:lnTo>
                  <a:pt x="96" y="123"/>
                </a:lnTo>
                <a:lnTo>
                  <a:pt x="96" y="129"/>
                </a:lnTo>
                <a:lnTo>
                  <a:pt x="96" y="136"/>
                </a:lnTo>
                <a:lnTo>
                  <a:pt x="96" y="150"/>
                </a:lnTo>
                <a:lnTo>
                  <a:pt x="96" y="156"/>
                </a:lnTo>
                <a:lnTo>
                  <a:pt x="96" y="163"/>
                </a:lnTo>
                <a:lnTo>
                  <a:pt x="96" y="170"/>
                </a:lnTo>
                <a:lnTo>
                  <a:pt x="96" y="163"/>
                </a:lnTo>
                <a:lnTo>
                  <a:pt x="96" y="143"/>
                </a:lnTo>
                <a:lnTo>
                  <a:pt x="96" y="116"/>
                </a:lnTo>
                <a:lnTo>
                  <a:pt x="96" y="82"/>
                </a:lnTo>
                <a:lnTo>
                  <a:pt x="96" y="55"/>
                </a:lnTo>
                <a:lnTo>
                  <a:pt x="96" y="48"/>
                </a:lnTo>
                <a:lnTo>
                  <a:pt x="96" y="68"/>
                </a:lnTo>
                <a:lnTo>
                  <a:pt x="96" y="89"/>
                </a:lnTo>
                <a:lnTo>
                  <a:pt x="96" y="109"/>
                </a:lnTo>
                <a:lnTo>
                  <a:pt x="96" y="129"/>
                </a:lnTo>
                <a:lnTo>
                  <a:pt x="96" y="143"/>
                </a:lnTo>
                <a:lnTo>
                  <a:pt x="96" y="163"/>
                </a:lnTo>
                <a:lnTo>
                  <a:pt x="96" y="177"/>
                </a:lnTo>
                <a:lnTo>
                  <a:pt x="96" y="170"/>
                </a:lnTo>
                <a:lnTo>
                  <a:pt x="96" y="150"/>
                </a:lnTo>
                <a:lnTo>
                  <a:pt x="96" y="129"/>
                </a:lnTo>
                <a:lnTo>
                  <a:pt x="96" y="116"/>
                </a:lnTo>
                <a:lnTo>
                  <a:pt x="103" y="123"/>
                </a:lnTo>
                <a:lnTo>
                  <a:pt x="103" y="116"/>
                </a:lnTo>
                <a:lnTo>
                  <a:pt x="103" y="123"/>
                </a:lnTo>
                <a:lnTo>
                  <a:pt x="103" y="143"/>
                </a:lnTo>
                <a:lnTo>
                  <a:pt x="103" y="163"/>
                </a:lnTo>
                <a:lnTo>
                  <a:pt x="103" y="170"/>
                </a:lnTo>
                <a:lnTo>
                  <a:pt x="103" y="156"/>
                </a:lnTo>
                <a:lnTo>
                  <a:pt x="103" y="150"/>
                </a:lnTo>
                <a:lnTo>
                  <a:pt x="103" y="143"/>
                </a:lnTo>
                <a:lnTo>
                  <a:pt x="103" y="129"/>
                </a:lnTo>
                <a:lnTo>
                  <a:pt x="103" y="136"/>
                </a:lnTo>
                <a:lnTo>
                  <a:pt x="103" y="143"/>
                </a:lnTo>
                <a:lnTo>
                  <a:pt x="103" y="150"/>
                </a:lnTo>
                <a:lnTo>
                  <a:pt x="103" y="143"/>
                </a:lnTo>
                <a:lnTo>
                  <a:pt x="103" y="150"/>
                </a:lnTo>
                <a:lnTo>
                  <a:pt x="103" y="143"/>
                </a:lnTo>
                <a:lnTo>
                  <a:pt x="103" y="136"/>
                </a:lnTo>
                <a:lnTo>
                  <a:pt x="103" y="123"/>
                </a:lnTo>
                <a:lnTo>
                  <a:pt x="103" y="116"/>
                </a:lnTo>
                <a:lnTo>
                  <a:pt x="103" y="123"/>
                </a:lnTo>
                <a:lnTo>
                  <a:pt x="103" y="116"/>
                </a:lnTo>
                <a:lnTo>
                  <a:pt x="103" y="95"/>
                </a:lnTo>
                <a:lnTo>
                  <a:pt x="103" y="75"/>
                </a:lnTo>
                <a:lnTo>
                  <a:pt x="103" y="61"/>
                </a:lnTo>
                <a:lnTo>
                  <a:pt x="103" y="55"/>
                </a:lnTo>
                <a:lnTo>
                  <a:pt x="103" y="68"/>
                </a:lnTo>
                <a:lnTo>
                  <a:pt x="103" y="95"/>
                </a:lnTo>
                <a:lnTo>
                  <a:pt x="103" y="116"/>
                </a:lnTo>
                <a:lnTo>
                  <a:pt x="103" y="136"/>
                </a:lnTo>
                <a:lnTo>
                  <a:pt x="103" y="150"/>
                </a:lnTo>
                <a:lnTo>
                  <a:pt x="103" y="156"/>
                </a:lnTo>
                <a:lnTo>
                  <a:pt x="103" y="150"/>
                </a:lnTo>
                <a:lnTo>
                  <a:pt x="103" y="143"/>
                </a:lnTo>
                <a:lnTo>
                  <a:pt x="103" y="129"/>
                </a:lnTo>
                <a:lnTo>
                  <a:pt x="103" y="116"/>
                </a:lnTo>
                <a:lnTo>
                  <a:pt x="103" y="123"/>
                </a:lnTo>
                <a:lnTo>
                  <a:pt x="103" y="143"/>
                </a:lnTo>
                <a:lnTo>
                  <a:pt x="103" y="163"/>
                </a:lnTo>
                <a:lnTo>
                  <a:pt x="103" y="177"/>
                </a:lnTo>
                <a:lnTo>
                  <a:pt x="103" y="184"/>
                </a:lnTo>
                <a:lnTo>
                  <a:pt x="103" y="177"/>
                </a:lnTo>
                <a:lnTo>
                  <a:pt x="109" y="170"/>
                </a:lnTo>
                <a:lnTo>
                  <a:pt x="109" y="150"/>
                </a:lnTo>
                <a:lnTo>
                  <a:pt x="109" y="143"/>
                </a:lnTo>
                <a:lnTo>
                  <a:pt x="109" y="129"/>
                </a:lnTo>
                <a:lnTo>
                  <a:pt x="109" y="123"/>
                </a:lnTo>
                <a:lnTo>
                  <a:pt x="109" y="129"/>
                </a:lnTo>
                <a:lnTo>
                  <a:pt x="109" y="123"/>
                </a:lnTo>
                <a:lnTo>
                  <a:pt x="109" y="116"/>
                </a:lnTo>
                <a:lnTo>
                  <a:pt x="109" y="123"/>
                </a:lnTo>
                <a:lnTo>
                  <a:pt x="109" y="129"/>
                </a:lnTo>
                <a:lnTo>
                  <a:pt x="109" y="136"/>
                </a:lnTo>
                <a:lnTo>
                  <a:pt x="109" y="129"/>
                </a:lnTo>
                <a:lnTo>
                  <a:pt x="109" y="123"/>
                </a:lnTo>
                <a:lnTo>
                  <a:pt x="109" y="116"/>
                </a:lnTo>
                <a:lnTo>
                  <a:pt x="109" y="123"/>
                </a:lnTo>
                <a:lnTo>
                  <a:pt x="109" y="129"/>
                </a:lnTo>
                <a:lnTo>
                  <a:pt x="109" y="136"/>
                </a:lnTo>
                <a:lnTo>
                  <a:pt x="109" y="129"/>
                </a:lnTo>
                <a:lnTo>
                  <a:pt x="109" y="123"/>
                </a:lnTo>
                <a:lnTo>
                  <a:pt x="109" y="129"/>
                </a:lnTo>
                <a:lnTo>
                  <a:pt x="109" y="136"/>
                </a:lnTo>
                <a:lnTo>
                  <a:pt x="109" y="143"/>
                </a:lnTo>
                <a:lnTo>
                  <a:pt x="109" y="150"/>
                </a:lnTo>
                <a:lnTo>
                  <a:pt x="109" y="156"/>
                </a:lnTo>
                <a:lnTo>
                  <a:pt x="109" y="143"/>
                </a:lnTo>
                <a:lnTo>
                  <a:pt x="116" y="129"/>
                </a:lnTo>
                <a:lnTo>
                  <a:pt x="116" y="136"/>
                </a:lnTo>
                <a:lnTo>
                  <a:pt x="116" y="143"/>
                </a:lnTo>
                <a:lnTo>
                  <a:pt x="116" y="136"/>
                </a:lnTo>
                <a:lnTo>
                  <a:pt x="116" y="143"/>
                </a:lnTo>
                <a:lnTo>
                  <a:pt x="116" y="136"/>
                </a:lnTo>
                <a:lnTo>
                  <a:pt x="116" y="123"/>
                </a:lnTo>
                <a:lnTo>
                  <a:pt x="116" y="109"/>
                </a:lnTo>
                <a:lnTo>
                  <a:pt x="116" y="89"/>
                </a:lnTo>
                <a:lnTo>
                  <a:pt x="116" y="68"/>
                </a:lnTo>
                <a:lnTo>
                  <a:pt x="116" y="61"/>
                </a:lnTo>
                <a:lnTo>
                  <a:pt x="116" y="68"/>
                </a:lnTo>
                <a:lnTo>
                  <a:pt x="116" y="82"/>
                </a:lnTo>
                <a:lnTo>
                  <a:pt x="116" y="102"/>
                </a:lnTo>
                <a:lnTo>
                  <a:pt x="116" y="123"/>
                </a:lnTo>
                <a:lnTo>
                  <a:pt x="116" y="143"/>
                </a:lnTo>
                <a:lnTo>
                  <a:pt x="116" y="170"/>
                </a:lnTo>
                <a:lnTo>
                  <a:pt x="116" y="190"/>
                </a:lnTo>
                <a:lnTo>
                  <a:pt x="116" y="177"/>
                </a:lnTo>
                <a:lnTo>
                  <a:pt x="116" y="156"/>
                </a:lnTo>
                <a:lnTo>
                  <a:pt x="116" y="143"/>
                </a:lnTo>
                <a:lnTo>
                  <a:pt x="116" y="156"/>
                </a:lnTo>
                <a:lnTo>
                  <a:pt x="116" y="170"/>
                </a:lnTo>
                <a:lnTo>
                  <a:pt x="116" y="177"/>
                </a:lnTo>
                <a:lnTo>
                  <a:pt x="116" y="163"/>
                </a:lnTo>
                <a:lnTo>
                  <a:pt x="116" y="143"/>
                </a:lnTo>
                <a:lnTo>
                  <a:pt x="116" y="123"/>
                </a:lnTo>
                <a:lnTo>
                  <a:pt x="116" y="102"/>
                </a:lnTo>
                <a:lnTo>
                  <a:pt x="116" y="89"/>
                </a:lnTo>
                <a:lnTo>
                  <a:pt x="116" y="82"/>
                </a:lnTo>
                <a:lnTo>
                  <a:pt x="116" y="89"/>
                </a:lnTo>
                <a:lnTo>
                  <a:pt x="116" y="95"/>
                </a:lnTo>
                <a:lnTo>
                  <a:pt x="116" y="109"/>
                </a:lnTo>
                <a:lnTo>
                  <a:pt x="116" y="116"/>
                </a:lnTo>
                <a:lnTo>
                  <a:pt x="116" y="123"/>
                </a:lnTo>
                <a:lnTo>
                  <a:pt x="123" y="129"/>
                </a:lnTo>
                <a:lnTo>
                  <a:pt x="123" y="136"/>
                </a:lnTo>
                <a:lnTo>
                  <a:pt x="123" y="150"/>
                </a:lnTo>
                <a:lnTo>
                  <a:pt x="123" y="156"/>
                </a:lnTo>
                <a:lnTo>
                  <a:pt x="123" y="163"/>
                </a:lnTo>
                <a:lnTo>
                  <a:pt x="123" y="156"/>
                </a:lnTo>
                <a:lnTo>
                  <a:pt x="123" y="143"/>
                </a:lnTo>
                <a:lnTo>
                  <a:pt x="123" y="129"/>
                </a:lnTo>
                <a:lnTo>
                  <a:pt x="123" y="116"/>
                </a:lnTo>
                <a:lnTo>
                  <a:pt x="123" y="109"/>
                </a:lnTo>
                <a:lnTo>
                  <a:pt x="123" y="123"/>
                </a:lnTo>
                <a:lnTo>
                  <a:pt x="123" y="129"/>
                </a:lnTo>
                <a:lnTo>
                  <a:pt x="123" y="136"/>
                </a:lnTo>
                <a:lnTo>
                  <a:pt x="123" y="143"/>
                </a:lnTo>
                <a:lnTo>
                  <a:pt x="123" y="136"/>
                </a:lnTo>
                <a:lnTo>
                  <a:pt x="123" y="129"/>
                </a:lnTo>
                <a:lnTo>
                  <a:pt x="123" y="136"/>
                </a:lnTo>
                <a:lnTo>
                  <a:pt x="123" y="143"/>
                </a:lnTo>
                <a:lnTo>
                  <a:pt x="123" y="136"/>
                </a:lnTo>
                <a:lnTo>
                  <a:pt x="123" y="129"/>
                </a:lnTo>
                <a:lnTo>
                  <a:pt x="123" y="136"/>
                </a:lnTo>
                <a:lnTo>
                  <a:pt x="123" y="129"/>
                </a:lnTo>
                <a:lnTo>
                  <a:pt x="123" y="136"/>
                </a:lnTo>
                <a:lnTo>
                  <a:pt x="123" y="143"/>
                </a:lnTo>
                <a:lnTo>
                  <a:pt x="123" y="150"/>
                </a:lnTo>
                <a:lnTo>
                  <a:pt x="123" y="156"/>
                </a:lnTo>
                <a:lnTo>
                  <a:pt x="123" y="143"/>
                </a:lnTo>
                <a:lnTo>
                  <a:pt x="123" y="123"/>
                </a:lnTo>
                <a:lnTo>
                  <a:pt x="123" y="95"/>
                </a:lnTo>
                <a:lnTo>
                  <a:pt x="123" y="75"/>
                </a:lnTo>
                <a:lnTo>
                  <a:pt x="123" y="61"/>
                </a:lnTo>
                <a:lnTo>
                  <a:pt x="123" y="55"/>
                </a:lnTo>
                <a:lnTo>
                  <a:pt x="123" y="68"/>
                </a:lnTo>
                <a:lnTo>
                  <a:pt x="123" y="82"/>
                </a:lnTo>
                <a:lnTo>
                  <a:pt x="130" y="102"/>
                </a:lnTo>
                <a:lnTo>
                  <a:pt x="130" y="116"/>
                </a:lnTo>
                <a:lnTo>
                  <a:pt x="130" y="136"/>
                </a:lnTo>
                <a:lnTo>
                  <a:pt x="130" y="163"/>
                </a:lnTo>
                <a:lnTo>
                  <a:pt x="130" y="184"/>
                </a:lnTo>
                <a:lnTo>
                  <a:pt x="130" y="190"/>
                </a:lnTo>
                <a:lnTo>
                  <a:pt x="130" y="184"/>
                </a:lnTo>
                <a:lnTo>
                  <a:pt x="130" y="177"/>
                </a:lnTo>
                <a:lnTo>
                  <a:pt x="130" y="170"/>
                </a:lnTo>
                <a:lnTo>
                  <a:pt x="130" y="163"/>
                </a:lnTo>
                <a:lnTo>
                  <a:pt x="130" y="156"/>
                </a:lnTo>
                <a:lnTo>
                  <a:pt x="130" y="143"/>
                </a:lnTo>
                <a:lnTo>
                  <a:pt x="130" y="136"/>
                </a:lnTo>
                <a:lnTo>
                  <a:pt x="130" y="129"/>
                </a:lnTo>
                <a:lnTo>
                  <a:pt x="130" y="136"/>
                </a:lnTo>
                <a:lnTo>
                  <a:pt x="130" y="143"/>
                </a:lnTo>
                <a:lnTo>
                  <a:pt x="130" y="136"/>
                </a:lnTo>
                <a:lnTo>
                  <a:pt x="130" y="129"/>
                </a:lnTo>
                <a:lnTo>
                  <a:pt x="130" y="109"/>
                </a:lnTo>
                <a:lnTo>
                  <a:pt x="130" y="95"/>
                </a:lnTo>
                <a:lnTo>
                  <a:pt x="130" y="82"/>
                </a:lnTo>
                <a:lnTo>
                  <a:pt x="130" y="75"/>
                </a:lnTo>
                <a:lnTo>
                  <a:pt x="130" y="82"/>
                </a:lnTo>
                <a:lnTo>
                  <a:pt x="130" y="95"/>
                </a:lnTo>
                <a:lnTo>
                  <a:pt x="130" y="109"/>
                </a:lnTo>
                <a:lnTo>
                  <a:pt x="130" y="129"/>
                </a:lnTo>
                <a:lnTo>
                  <a:pt x="130" y="136"/>
                </a:lnTo>
                <a:lnTo>
                  <a:pt x="130" y="123"/>
                </a:lnTo>
                <a:lnTo>
                  <a:pt x="130" y="116"/>
                </a:lnTo>
                <a:lnTo>
                  <a:pt x="130" y="109"/>
                </a:lnTo>
                <a:lnTo>
                  <a:pt x="130" y="116"/>
                </a:lnTo>
                <a:lnTo>
                  <a:pt x="130" y="123"/>
                </a:lnTo>
                <a:lnTo>
                  <a:pt x="130" y="129"/>
                </a:lnTo>
                <a:lnTo>
                  <a:pt x="130" y="143"/>
                </a:lnTo>
                <a:lnTo>
                  <a:pt x="130" y="156"/>
                </a:lnTo>
                <a:lnTo>
                  <a:pt x="130" y="163"/>
                </a:lnTo>
                <a:lnTo>
                  <a:pt x="130" y="150"/>
                </a:lnTo>
                <a:lnTo>
                  <a:pt x="130" y="136"/>
                </a:lnTo>
                <a:lnTo>
                  <a:pt x="130" y="129"/>
                </a:lnTo>
                <a:lnTo>
                  <a:pt x="130" y="136"/>
                </a:lnTo>
                <a:lnTo>
                  <a:pt x="130" y="143"/>
                </a:lnTo>
                <a:lnTo>
                  <a:pt x="130" y="156"/>
                </a:lnTo>
                <a:lnTo>
                  <a:pt x="137" y="163"/>
                </a:lnTo>
                <a:lnTo>
                  <a:pt x="137" y="156"/>
                </a:lnTo>
                <a:lnTo>
                  <a:pt x="137" y="150"/>
                </a:lnTo>
                <a:lnTo>
                  <a:pt x="137" y="143"/>
                </a:lnTo>
                <a:lnTo>
                  <a:pt x="137" y="129"/>
                </a:lnTo>
                <a:lnTo>
                  <a:pt x="137" y="116"/>
                </a:lnTo>
                <a:lnTo>
                  <a:pt x="137" y="109"/>
                </a:lnTo>
                <a:lnTo>
                  <a:pt x="137" y="102"/>
                </a:lnTo>
                <a:lnTo>
                  <a:pt x="137" y="109"/>
                </a:lnTo>
                <a:lnTo>
                  <a:pt x="137" y="116"/>
                </a:lnTo>
                <a:lnTo>
                  <a:pt x="137" y="123"/>
                </a:lnTo>
                <a:lnTo>
                  <a:pt x="137" y="116"/>
                </a:lnTo>
                <a:lnTo>
                  <a:pt x="137" y="109"/>
                </a:lnTo>
                <a:lnTo>
                  <a:pt x="137" y="102"/>
                </a:lnTo>
                <a:lnTo>
                  <a:pt x="137" y="109"/>
                </a:lnTo>
                <a:lnTo>
                  <a:pt x="137" y="123"/>
                </a:lnTo>
                <a:lnTo>
                  <a:pt x="137" y="129"/>
                </a:lnTo>
                <a:lnTo>
                  <a:pt x="137" y="136"/>
                </a:lnTo>
                <a:lnTo>
                  <a:pt x="137" y="129"/>
                </a:lnTo>
                <a:lnTo>
                  <a:pt x="137" y="123"/>
                </a:lnTo>
                <a:lnTo>
                  <a:pt x="137" y="109"/>
                </a:lnTo>
                <a:lnTo>
                  <a:pt x="137" y="102"/>
                </a:lnTo>
                <a:lnTo>
                  <a:pt x="137" y="123"/>
                </a:lnTo>
                <a:lnTo>
                  <a:pt x="137" y="163"/>
                </a:lnTo>
                <a:lnTo>
                  <a:pt x="137" y="197"/>
                </a:lnTo>
                <a:lnTo>
                  <a:pt x="137" y="211"/>
                </a:lnTo>
                <a:lnTo>
                  <a:pt x="137" y="184"/>
                </a:lnTo>
                <a:lnTo>
                  <a:pt x="137" y="136"/>
                </a:lnTo>
                <a:lnTo>
                  <a:pt x="137" y="75"/>
                </a:lnTo>
                <a:lnTo>
                  <a:pt x="137" y="28"/>
                </a:lnTo>
                <a:lnTo>
                  <a:pt x="137" y="7"/>
                </a:lnTo>
                <a:lnTo>
                  <a:pt x="137" y="0"/>
                </a:lnTo>
                <a:lnTo>
                  <a:pt x="137" y="21"/>
                </a:lnTo>
                <a:lnTo>
                  <a:pt x="137" y="55"/>
                </a:lnTo>
                <a:lnTo>
                  <a:pt x="137" y="89"/>
                </a:lnTo>
                <a:lnTo>
                  <a:pt x="137" y="129"/>
                </a:lnTo>
                <a:lnTo>
                  <a:pt x="137" y="170"/>
                </a:lnTo>
                <a:lnTo>
                  <a:pt x="137" y="204"/>
                </a:lnTo>
                <a:lnTo>
                  <a:pt x="137" y="218"/>
                </a:lnTo>
                <a:lnTo>
                  <a:pt x="137" y="204"/>
                </a:lnTo>
                <a:lnTo>
                  <a:pt x="137" y="184"/>
                </a:lnTo>
                <a:lnTo>
                  <a:pt x="137" y="177"/>
                </a:lnTo>
                <a:lnTo>
                  <a:pt x="137" y="170"/>
                </a:lnTo>
                <a:lnTo>
                  <a:pt x="143" y="177"/>
                </a:lnTo>
                <a:lnTo>
                  <a:pt x="143" y="170"/>
                </a:lnTo>
                <a:lnTo>
                  <a:pt x="143" y="163"/>
                </a:lnTo>
                <a:lnTo>
                  <a:pt x="143" y="150"/>
                </a:lnTo>
                <a:lnTo>
                  <a:pt x="143" y="143"/>
                </a:lnTo>
                <a:lnTo>
                  <a:pt x="143" y="129"/>
                </a:lnTo>
                <a:lnTo>
                  <a:pt x="143" y="116"/>
                </a:lnTo>
                <a:lnTo>
                  <a:pt x="143" y="109"/>
                </a:lnTo>
                <a:lnTo>
                  <a:pt x="143" y="102"/>
                </a:lnTo>
                <a:lnTo>
                  <a:pt x="143" y="95"/>
                </a:lnTo>
                <a:lnTo>
                  <a:pt x="143" y="102"/>
                </a:lnTo>
                <a:lnTo>
                  <a:pt x="143" y="109"/>
                </a:lnTo>
                <a:lnTo>
                  <a:pt x="143" y="116"/>
                </a:lnTo>
                <a:lnTo>
                  <a:pt x="143" y="123"/>
                </a:lnTo>
                <a:lnTo>
                  <a:pt x="143" y="116"/>
                </a:lnTo>
                <a:lnTo>
                  <a:pt x="143" y="129"/>
                </a:lnTo>
                <a:lnTo>
                  <a:pt x="143" y="136"/>
                </a:lnTo>
                <a:lnTo>
                  <a:pt x="143" y="143"/>
                </a:lnTo>
                <a:lnTo>
                  <a:pt x="143" y="136"/>
                </a:lnTo>
                <a:lnTo>
                  <a:pt x="143" y="129"/>
                </a:lnTo>
                <a:lnTo>
                  <a:pt x="143" y="136"/>
                </a:lnTo>
                <a:lnTo>
                  <a:pt x="143" y="143"/>
                </a:lnTo>
                <a:lnTo>
                  <a:pt x="143" y="156"/>
                </a:lnTo>
                <a:lnTo>
                  <a:pt x="143" y="143"/>
                </a:lnTo>
                <a:lnTo>
                  <a:pt x="143" y="116"/>
                </a:lnTo>
                <a:lnTo>
                  <a:pt x="143" y="95"/>
                </a:lnTo>
                <a:lnTo>
                  <a:pt x="143" y="82"/>
                </a:lnTo>
                <a:lnTo>
                  <a:pt x="143" y="75"/>
                </a:lnTo>
                <a:lnTo>
                  <a:pt x="143" y="89"/>
                </a:lnTo>
                <a:lnTo>
                  <a:pt x="143" y="102"/>
                </a:lnTo>
                <a:lnTo>
                  <a:pt x="143" y="129"/>
                </a:lnTo>
                <a:lnTo>
                  <a:pt x="143" y="156"/>
                </a:lnTo>
                <a:lnTo>
                  <a:pt x="143" y="177"/>
                </a:lnTo>
                <a:lnTo>
                  <a:pt x="143" y="184"/>
                </a:lnTo>
                <a:lnTo>
                  <a:pt x="143" y="177"/>
                </a:lnTo>
                <a:lnTo>
                  <a:pt x="150" y="163"/>
                </a:lnTo>
                <a:lnTo>
                  <a:pt x="150" y="150"/>
                </a:lnTo>
                <a:lnTo>
                  <a:pt x="150" y="143"/>
                </a:lnTo>
                <a:lnTo>
                  <a:pt x="150" y="136"/>
                </a:lnTo>
                <a:lnTo>
                  <a:pt x="150" y="143"/>
                </a:lnTo>
                <a:lnTo>
                  <a:pt x="150" y="150"/>
                </a:lnTo>
                <a:lnTo>
                  <a:pt x="150" y="156"/>
                </a:lnTo>
                <a:lnTo>
                  <a:pt x="150" y="163"/>
                </a:lnTo>
                <a:lnTo>
                  <a:pt x="150" y="170"/>
                </a:lnTo>
                <a:lnTo>
                  <a:pt x="150" y="163"/>
                </a:lnTo>
                <a:lnTo>
                  <a:pt x="150" y="156"/>
                </a:lnTo>
                <a:lnTo>
                  <a:pt x="150" y="143"/>
                </a:lnTo>
                <a:lnTo>
                  <a:pt x="150" y="116"/>
                </a:lnTo>
                <a:lnTo>
                  <a:pt x="150" y="89"/>
                </a:lnTo>
                <a:lnTo>
                  <a:pt x="150" y="61"/>
                </a:lnTo>
                <a:lnTo>
                  <a:pt x="150" y="55"/>
                </a:lnTo>
                <a:lnTo>
                  <a:pt x="150" y="61"/>
                </a:lnTo>
                <a:lnTo>
                  <a:pt x="150" y="75"/>
                </a:lnTo>
                <a:lnTo>
                  <a:pt x="150" y="89"/>
                </a:lnTo>
                <a:lnTo>
                  <a:pt x="150" y="102"/>
                </a:lnTo>
                <a:lnTo>
                  <a:pt x="150" y="109"/>
                </a:lnTo>
                <a:lnTo>
                  <a:pt x="150" y="116"/>
                </a:lnTo>
                <a:lnTo>
                  <a:pt x="150" y="136"/>
                </a:lnTo>
                <a:lnTo>
                  <a:pt x="150" y="150"/>
                </a:lnTo>
                <a:lnTo>
                  <a:pt x="150" y="163"/>
                </a:lnTo>
                <a:lnTo>
                  <a:pt x="150" y="170"/>
                </a:lnTo>
                <a:lnTo>
                  <a:pt x="150" y="163"/>
                </a:lnTo>
                <a:lnTo>
                  <a:pt x="150" y="143"/>
                </a:lnTo>
                <a:lnTo>
                  <a:pt x="150" y="116"/>
                </a:lnTo>
                <a:lnTo>
                  <a:pt x="150" y="89"/>
                </a:lnTo>
                <a:lnTo>
                  <a:pt x="150" y="75"/>
                </a:lnTo>
                <a:lnTo>
                  <a:pt x="150" y="89"/>
                </a:lnTo>
                <a:lnTo>
                  <a:pt x="150" y="109"/>
                </a:lnTo>
                <a:lnTo>
                  <a:pt x="150" y="136"/>
                </a:lnTo>
                <a:lnTo>
                  <a:pt x="150" y="163"/>
                </a:lnTo>
                <a:lnTo>
                  <a:pt x="150" y="184"/>
                </a:lnTo>
                <a:lnTo>
                  <a:pt x="150" y="197"/>
                </a:lnTo>
                <a:lnTo>
                  <a:pt x="150" y="190"/>
                </a:lnTo>
                <a:lnTo>
                  <a:pt x="150" y="184"/>
                </a:lnTo>
                <a:lnTo>
                  <a:pt x="150" y="177"/>
                </a:lnTo>
                <a:lnTo>
                  <a:pt x="150" y="170"/>
                </a:lnTo>
                <a:lnTo>
                  <a:pt x="150" y="156"/>
                </a:lnTo>
                <a:lnTo>
                  <a:pt x="150" y="143"/>
                </a:lnTo>
                <a:lnTo>
                  <a:pt x="150" y="129"/>
                </a:lnTo>
                <a:lnTo>
                  <a:pt x="150" y="123"/>
                </a:lnTo>
                <a:lnTo>
                  <a:pt x="157" y="116"/>
                </a:lnTo>
                <a:lnTo>
                  <a:pt x="157" y="109"/>
                </a:lnTo>
                <a:lnTo>
                  <a:pt x="157" y="116"/>
                </a:lnTo>
                <a:lnTo>
                  <a:pt x="157" y="109"/>
                </a:lnTo>
                <a:lnTo>
                  <a:pt x="157" y="102"/>
                </a:lnTo>
                <a:lnTo>
                  <a:pt x="157" y="109"/>
                </a:lnTo>
                <a:lnTo>
                  <a:pt x="157" y="129"/>
                </a:lnTo>
                <a:lnTo>
                  <a:pt x="157" y="143"/>
                </a:lnTo>
                <a:lnTo>
                  <a:pt x="157" y="156"/>
                </a:lnTo>
                <a:lnTo>
                  <a:pt x="157" y="150"/>
                </a:lnTo>
                <a:lnTo>
                  <a:pt x="157" y="136"/>
                </a:lnTo>
                <a:lnTo>
                  <a:pt x="157" y="116"/>
                </a:lnTo>
                <a:lnTo>
                  <a:pt x="157" y="102"/>
                </a:lnTo>
                <a:lnTo>
                  <a:pt x="157" y="95"/>
                </a:lnTo>
                <a:lnTo>
                  <a:pt x="157" y="89"/>
                </a:lnTo>
                <a:lnTo>
                  <a:pt x="157" y="75"/>
                </a:lnTo>
                <a:lnTo>
                  <a:pt x="157" y="68"/>
                </a:lnTo>
                <a:lnTo>
                  <a:pt x="157" y="61"/>
                </a:lnTo>
                <a:lnTo>
                  <a:pt x="157" y="55"/>
                </a:lnTo>
                <a:lnTo>
                  <a:pt x="157" y="61"/>
                </a:lnTo>
                <a:lnTo>
                  <a:pt x="157" y="75"/>
                </a:lnTo>
                <a:lnTo>
                  <a:pt x="157" y="102"/>
                </a:lnTo>
                <a:lnTo>
                  <a:pt x="157" y="129"/>
                </a:lnTo>
                <a:lnTo>
                  <a:pt x="157" y="163"/>
                </a:lnTo>
                <a:lnTo>
                  <a:pt x="157" y="184"/>
                </a:lnTo>
                <a:lnTo>
                  <a:pt x="157" y="204"/>
                </a:lnTo>
                <a:lnTo>
                  <a:pt x="157" y="224"/>
                </a:lnTo>
                <a:lnTo>
                  <a:pt x="157" y="231"/>
                </a:lnTo>
                <a:lnTo>
                  <a:pt x="157" y="238"/>
                </a:lnTo>
                <a:lnTo>
                  <a:pt x="157" y="231"/>
                </a:lnTo>
                <a:lnTo>
                  <a:pt x="157" y="211"/>
                </a:lnTo>
                <a:lnTo>
                  <a:pt x="157" y="197"/>
                </a:lnTo>
                <a:lnTo>
                  <a:pt x="157" y="177"/>
                </a:lnTo>
                <a:lnTo>
                  <a:pt x="157" y="163"/>
                </a:lnTo>
                <a:lnTo>
                  <a:pt x="157" y="136"/>
                </a:lnTo>
                <a:lnTo>
                  <a:pt x="157" y="109"/>
                </a:lnTo>
                <a:lnTo>
                  <a:pt x="157" y="82"/>
                </a:lnTo>
                <a:lnTo>
                  <a:pt x="157" y="61"/>
                </a:lnTo>
                <a:lnTo>
                  <a:pt x="157" y="55"/>
                </a:lnTo>
                <a:lnTo>
                  <a:pt x="157" y="61"/>
                </a:lnTo>
                <a:lnTo>
                  <a:pt x="164" y="68"/>
                </a:lnTo>
                <a:lnTo>
                  <a:pt x="164" y="75"/>
                </a:lnTo>
                <a:lnTo>
                  <a:pt x="164" y="82"/>
                </a:lnTo>
                <a:lnTo>
                  <a:pt x="164" y="89"/>
                </a:lnTo>
                <a:lnTo>
                  <a:pt x="164" y="95"/>
                </a:lnTo>
                <a:lnTo>
                  <a:pt x="164" y="102"/>
                </a:lnTo>
                <a:lnTo>
                  <a:pt x="164" y="109"/>
                </a:lnTo>
                <a:lnTo>
                  <a:pt x="164" y="116"/>
                </a:lnTo>
                <a:lnTo>
                  <a:pt x="164" y="123"/>
                </a:lnTo>
                <a:lnTo>
                  <a:pt x="164" y="129"/>
                </a:lnTo>
                <a:lnTo>
                  <a:pt x="164" y="136"/>
                </a:lnTo>
                <a:lnTo>
                  <a:pt x="164" y="143"/>
                </a:lnTo>
                <a:lnTo>
                  <a:pt x="164" y="136"/>
                </a:lnTo>
                <a:lnTo>
                  <a:pt x="164" y="129"/>
                </a:lnTo>
                <a:lnTo>
                  <a:pt x="164" y="123"/>
                </a:lnTo>
                <a:lnTo>
                  <a:pt x="164" y="129"/>
                </a:lnTo>
                <a:lnTo>
                  <a:pt x="164" y="136"/>
                </a:lnTo>
                <a:lnTo>
                  <a:pt x="164" y="143"/>
                </a:lnTo>
                <a:lnTo>
                  <a:pt x="164" y="150"/>
                </a:lnTo>
                <a:lnTo>
                  <a:pt x="164" y="143"/>
                </a:lnTo>
                <a:lnTo>
                  <a:pt x="164" y="136"/>
                </a:lnTo>
                <a:lnTo>
                  <a:pt x="164" y="129"/>
                </a:lnTo>
                <a:lnTo>
                  <a:pt x="164" y="123"/>
                </a:lnTo>
                <a:lnTo>
                  <a:pt x="164" y="129"/>
                </a:lnTo>
                <a:lnTo>
                  <a:pt x="164" y="136"/>
                </a:lnTo>
                <a:lnTo>
                  <a:pt x="171" y="123"/>
                </a:lnTo>
                <a:lnTo>
                  <a:pt x="171" y="109"/>
                </a:lnTo>
                <a:lnTo>
                  <a:pt x="171" y="95"/>
                </a:lnTo>
                <a:lnTo>
                  <a:pt x="171" y="89"/>
                </a:lnTo>
                <a:lnTo>
                  <a:pt x="171" y="109"/>
                </a:lnTo>
                <a:lnTo>
                  <a:pt x="171" y="143"/>
                </a:lnTo>
                <a:lnTo>
                  <a:pt x="171" y="170"/>
                </a:lnTo>
                <a:lnTo>
                  <a:pt x="171" y="184"/>
                </a:lnTo>
                <a:lnTo>
                  <a:pt x="171" y="177"/>
                </a:lnTo>
                <a:lnTo>
                  <a:pt x="171" y="163"/>
                </a:lnTo>
                <a:lnTo>
                  <a:pt x="171" y="150"/>
                </a:lnTo>
                <a:lnTo>
                  <a:pt x="171" y="143"/>
                </a:lnTo>
                <a:lnTo>
                  <a:pt x="171" y="136"/>
                </a:lnTo>
                <a:lnTo>
                  <a:pt x="171" y="129"/>
                </a:lnTo>
                <a:lnTo>
                  <a:pt x="171" y="136"/>
                </a:lnTo>
                <a:lnTo>
                  <a:pt x="171" y="150"/>
                </a:lnTo>
                <a:lnTo>
                  <a:pt x="171" y="163"/>
                </a:lnTo>
                <a:lnTo>
                  <a:pt x="171" y="143"/>
                </a:lnTo>
                <a:lnTo>
                  <a:pt x="171" y="102"/>
                </a:lnTo>
                <a:lnTo>
                  <a:pt x="171" y="55"/>
                </a:lnTo>
                <a:lnTo>
                  <a:pt x="171" y="21"/>
                </a:lnTo>
                <a:lnTo>
                  <a:pt x="171" y="7"/>
                </a:lnTo>
                <a:lnTo>
                  <a:pt x="171" y="14"/>
                </a:lnTo>
                <a:lnTo>
                  <a:pt x="171" y="41"/>
                </a:lnTo>
                <a:lnTo>
                  <a:pt x="171" y="75"/>
                </a:lnTo>
                <a:lnTo>
                  <a:pt x="171" y="123"/>
                </a:lnTo>
                <a:lnTo>
                  <a:pt x="171" y="163"/>
                </a:lnTo>
                <a:lnTo>
                  <a:pt x="171" y="197"/>
                </a:lnTo>
                <a:lnTo>
                  <a:pt x="171" y="218"/>
                </a:lnTo>
                <a:lnTo>
                  <a:pt x="171" y="204"/>
                </a:lnTo>
                <a:lnTo>
                  <a:pt x="171" y="184"/>
                </a:lnTo>
                <a:lnTo>
                  <a:pt x="171" y="177"/>
                </a:lnTo>
                <a:lnTo>
                  <a:pt x="171" y="170"/>
                </a:lnTo>
                <a:lnTo>
                  <a:pt x="171" y="163"/>
                </a:lnTo>
                <a:lnTo>
                  <a:pt x="171" y="143"/>
                </a:lnTo>
                <a:lnTo>
                  <a:pt x="171" y="129"/>
                </a:lnTo>
                <a:lnTo>
                  <a:pt x="171" y="116"/>
                </a:lnTo>
                <a:lnTo>
                  <a:pt x="171" y="102"/>
                </a:lnTo>
                <a:lnTo>
                  <a:pt x="171" y="95"/>
                </a:lnTo>
                <a:lnTo>
                  <a:pt x="171" y="102"/>
                </a:lnTo>
                <a:lnTo>
                  <a:pt x="171" y="109"/>
                </a:lnTo>
                <a:lnTo>
                  <a:pt x="171" y="116"/>
                </a:lnTo>
                <a:lnTo>
                  <a:pt x="177" y="123"/>
                </a:lnTo>
                <a:lnTo>
                  <a:pt x="177" y="129"/>
                </a:lnTo>
                <a:lnTo>
                  <a:pt x="177" y="123"/>
                </a:lnTo>
                <a:lnTo>
                  <a:pt x="177" y="116"/>
                </a:lnTo>
                <a:lnTo>
                  <a:pt x="177" y="123"/>
                </a:lnTo>
                <a:lnTo>
                  <a:pt x="177" y="129"/>
                </a:lnTo>
                <a:lnTo>
                  <a:pt x="177" y="136"/>
                </a:lnTo>
                <a:lnTo>
                  <a:pt x="177" y="129"/>
                </a:lnTo>
                <a:lnTo>
                  <a:pt x="177" y="123"/>
                </a:lnTo>
                <a:lnTo>
                  <a:pt x="177" y="129"/>
                </a:lnTo>
                <a:lnTo>
                  <a:pt x="177" y="136"/>
                </a:lnTo>
                <a:lnTo>
                  <a:pt x="177" y="143"/>
                </a:lnTo>
                <a:lnTo>
                  <a:pt x="177" y="150"/>
                </a:lnTo>
                <a:lnTo>
                  <a:pt x="177" y="156"/>
                </a:lnTo>
                <a:lnTo>
                  <a:pt x="177" y="150"/>
                </a:lnTo>
                <a:lnTo>
                  <a:pt x="177" y="143"/>
                </a:lnTo>
                <a:lnTo>
                  <a:pt x="177" y="129"/>
                </a:lnTo>
                <a:lnTo>
                  <a:pt x="177" y="123"/>
                </a:lnTo>
                <a:lnTo>
                  <a:pt x="177" y="129"/>
                </a:lnTo>
                <a:lnTo>
                  <a:pt x="177" y="136"/>
                </a:lnTo>
                <a:lnTo>
                  <a:pt x="177" y="129"/>
                </a:lnTo>
                <a:lnTo>
                  <a:pt x="177" y="123"/>
                </a:lnTo>
                <a:lnTo>
                  <a:pt x="177" y="109"/>
                </a:lnTo>
                <a:lnTo>
                  <a:pt x="177" y="102"/>
                </a:lnTo>
                <a:lnTo>
                  <a:pt x="177" y="109"/>
                </a:lnTo>
                <a:lnTo>
                  <a:pt x="177" y="116"/>
                </a:lnTo>
                <a:lnTo>
                  <a:pt x="177" y="123"/>
                </a:lnTo>
                <a:lnTo>
                  <a:pt x="177" y="129"/>
                </a:lnTo>
                <a:lnTo>
                  <a:pt x="177" y="136"/>
                </a:lnTo>
                <a:lnTo>
                  <a:pt x="177" y="143"/>
                </a:lnTo>
                <a:lnTo>
                  <a:pt x="177" y="150"/>
                </a:lnTo>
                <a:lnTo>
                  <a:pt x="177" y="156"/>
                </a:lnTo>
                <a:lnTo>
                  <a:pt x="177" y="150"/>
                </a:lnTo>
                <a:lnTo>
                  <a:pt x="177" y="136"/>
                </a:lnTo>
                <a:lnTo>
                  <a:pt x="177" y="129"/>
                </a:lnTo>
                <a:lnTo>
                  <a:pt x="177" y="123"/>
                </a:lnTo>
                <a:lnTo>
                  <a:pt x="177" y="116"/>
                </a:lnTo>
                <a:lnTo>
                  <a:pt x="184" y="109"/>
                </a:lnTo>
                <a:lnTo>
                  <a:pt x="184" y="116"/>
                </a:lnTo>
                <a:lnTo>
                  <a:pt x="184" y="123"/>
                </a:lnTo>
                <a:lnTo>
                  <a:pt x="184" y="129"/>
                </a:lnTo>
                <a:lnTo>
                  <a:pt x="184" y="136"/>
                </a:lnTo>
                <a:lnTo>
                  <a:pt x="184" y="143"/>
                </a:lnTo>
                <a:lnTo>
                  <a:pt x="184" y="150"/>
                </a:lnTo>
                <a:lnTo>
                  <a:pt x="184" y="143"/>
                </a:lnTo>
                <a:lnTo>
                  <a:pt x="184" y="150"/>
                </a:lnTo>
                <a:lnTo>
                  <a:pt x="184" y="156"/>
                </a:lnTo>
                <a:lnTo>
                  <a:pt x="184" y="150"/>
                </a:lnTo>
                <a:lnTo>
                  <a:pt x="184" y="143"/>
                </a:lnTo>
                <a:lnTo>
                  <a:pt x="184" y="136"/>
                </a:lnTo>
                <a:lnTo>
                  <a:pt x="184" y="123"/>
                </a:lnTo>
                <a:lnTo>
                  <a:pt x="184" y="116"/>
                </a:lnTo>
                <a:lnTo>
                  <a:pt x="184" y="109"/>
                </a:lnTo>
                <a:lnTo>
                  <a:pt x="184" y="123"/>
                </a:lnTo>
                <a:lnTo>
                  <a:pt x="184" y="129"/>
                </a:lnTo>
                <a:lnTo>
                  <a:pt x="184" y="123"/>
                </a:lnTo>
                <a:lnTo>
                  <a:pt x="184" y="116"/>
                </a:lnTo>
                <a:lnTo>
                  <a:pt x="184" y="129"/>
                </a:lnTo>
                <a:lnTo>
                  <a:pt x="184" y="150"/>
                </a:lnTo>
                <a:lnTo>
                  <a:pt x="184" y="170"/>
                </a:lnTo>
                <a:lnTo>
                  <a:pt x="184" y="177"/>
                </a:lnTo>
                <a:lnTo>
                  <a:pt x="184" y="163"/>
                </a:lnTo>
                <a:lnTo>
                  <a:pt x="184" y="143"/>
                </a:lnTo>
                <a:lnTo>
                  <a:pt x="184" y="109"/>
                </a:lnTo>
                <a:lnTo>
                  <a:pt x="184" y="75"/>
                </a:lnTo>
                <a:lnTo>
                  <a:pt x="184" y="55"/>
                </a:lnTo>
                <a:lnTo>
                  <a:pt x="184" y="68"/>
                </a:lnTo>
                <a:lnTo>
                  <a:pt x="184" y="95"/>
                </a:lnTo>
                <a:lnTo>
                  <a:pt x="184" y="123"/>
                </a:lnTo>
                <a:lnTo>
                  <a:pt x="184" y="143"/>
                </a:lnTo>
                <a:lnTo>
                  <a:pt x="191" y="156"/>
                </a:lnTo>
                <a:lnTo>
                  <a:pt x="191" y="170"/>
                </a:lnTo>
                <a:lnTo>
                  <a:pt x="191" y="163"/>
                </a:lnTo>
                <a:lnTo>
                  <a:pt x="191" y="150"/>
                </a:lnTo>
                <a:lnTo>
                  <a:pt x="191" y="143"/>
                </a:lnTo>
                <a:lnTo>
                  <a:pt x="191" y="136"/>
                </a:lnTo>
                <a:lnTo>
                  <a:pt x="191" y="129"/>
                </a:lnTo>
                <a:lnTo>
                  <a:pt x="191" y="136"/>
                </a:lnTo>
                <a:lnTo>
                  <a:pt x="191" y="143"/>
                </a:lnTo>
                <a:lnTo>
                  <a:pt x="191" y="163"/>
                </a:lnTo>
                <a:lnTo>
                  <a:pt x="191" y="184"/>
                </a:lnTo>
                <a:lnTo>
                  <a:pt x="191" y="197"/>
                </a:lnTo>
                <a:lnTo>
                  <a:pt x="191" y="190"/>
                </a:lnTo>
                <a:lnTo>
                  <a:pt x="191" y="156"/>
                </a:lnTo>
                <a:lnTo>
                  <a:pt x="191" y="109"/>
                </a:lnTo>
                <a:lnTo>
                  <a:pt x="191" y="61"/>
                </a:lnTo>
                <a:lnTo>
                  <a:pt x="191" y="34"/>
                </a:lnTo>
                <a:lnTo>
                  <a:pt x="191" y="21"/>
                </a:lnTo>
                <a:lnTo>
                  <a:pt x="191" y="28"/>
                </a:lnTo>
                <a:lnTo>
                  <a:pt x="191" y="55"/>
                </a:lnTo>
                <a:lnTo>
                  <a:pt x="191" y="95"/>
                </a:lnTo>
                <a:lnTo>
                  <a:pt x="191" y="136"/>
                </a:lnTo>
                <a:lnTo>
                  <a:pt x="191" y="170"/>
                </a:lnTo>
                <a:lnTo>
                  <a:pt x="191" y="190"/>
                </a:lnTo>
                <a:lnTo>
                  <a:pt x="191" y="184"/>
                </a:lnTo>
                <a:lnTo>
                  <a:pt x="191" y="163"/>
                </a:lnTo>
                <a:lnTo>
                  <a:pt x="191" y="136"/>
                </a:lnTo>
                <a:lnTo>
                  <a:pt x="191" y="116"/>
                </a:lnTo>
                <a:lnTo>
                  <a:pt x="191" y="109"/>
                </a:lnTo>
                <a:lnTo>
                  <a:pt x="191" y="102"/>
                </a:lnTo>
                <a:lnTo>
                  <a:pt x="191" y="109"/>
                </a:lnTo>
                <a:lnTo>
                  <a:pt x="191" y="129"/>
                </a:lnTo>
                <a:lnTo>
                  <a:pt x="191" y="150"/>
                </a:lnTo>
                <a:lnTo>
                  <a:pt x="191" y="170"/>
                </a:lnTo>
                <a:lnTo>
                  <a:pt x="191" y="177"/>
                </a:lnTo>
                <a:lnTo>
                  <a:pt x="191" y="170"/>
                </a:lnTo>
                <a:lnTo>
                  <a:pt x="191" y="156"/>
                </a:lnTo>
                <a:lnTo>
                  <a:pt x="191" y="150"/>
                </a:lnTo>
                <a:lnTo>
                  <a:pt x="191" y="136"/>
                </a:lnTo>
                <a:lnTo>
                  <a:pt x="191" y="123"/>
                </a:lnTo>
                <a:lnTo>
                  <a:pt x="191" y="109"/>
                </a:lnTo>
                <a:lnTo>
                  <a:pt x="191" y="95"/>
                </a:lnTo>
                <a:lnTo>
                  <a:pt x="191" y="82"/>
                </a:lnTo>
                <a:lnTo>
                  <a:pt x="198" y="75"/>
                </a:lnTo>
                <a:lnTo>
                  <a:pt x="198" y="82"/>
                </a:lnTo>
                <a:lnTo>
                  <a:pt x="198" y="89"/>
                </a:lnTo>
                <a:lnTo>
                  <a:pt x="198" y="102"/>
                </a:lnTo>
                <a:lnTo>
                  <a:pt x="198" y="116"/>
                </a:lnTo>
                <a:lnTo>
                  <a:pt x="198" y="129"/>
                </a:lnTo>
                <a:lnTo>
                  <a:pt x="198" y="143"/>
                </a:lnTo>
                <a:lnTo>
                  <a:pt x="198" y="156"/>
                </a:lnTo>
                <a:lnTo>
                  <a:pt x="198" y="163"/>
                </a:lnTo>
                <a:lnTo>
                  <a:pt x="198" y="156"/>
                </a:lnTo>
                <a:lnTo>
                  <a:pt x="198" y="163"/>
                </a:lnTo>
                <a:lnTo>
                  <a:pt x="198" y="156"/>
                </a:lnTo>
                <a:lnTo>
                  <a:pt x="198" y="150"/>
                </a:lnTo>
                <a:lnTo>
                  <a:pt x="198" y="143"/>
                </a:lnTo>
                <a:lnTo>
                  <a:pt x="198" y="136"/>
                </a:lnTo>
                <a:lnTo>
                  <a:pt x="198" y="129"/>
                </a:lnTo>
                <a:lnTo>
                  <a:pt x="198" y="123"/>
                </a:lnTo>
                <a:lnTo>
                  <a:pt x="198" y="116"/>
                </a:lnTo>
                <a:lnTo>
                  <a:pt x="198" y="123"/>
                </a:lnTo>
                <a:lnTo>
                  <a:pt x="198" y="136"/>
                </a:lnTo>
                <a:lnTo>
                  <a:pt x="198" y="143"/>
                </a:lnTo>
                <a:lnTo>
                  <a:pt x="198" y="129"/>
                </a:lnTo>
                <a:lnTo>
                  <a:pt x="198" y="109"/>
                </a:lnTo>
                <a:lnTo>
                  <a:pt x="198" y="95"/>
                </a:lnTo>
                <a:lnTo>
                  <a:pt x="198" y="82"/>
                </a:lnTo>
                <a:lnTo>
                  <a:pt x="198" y="89"/>
                </a:lnTo>
                <a:lnTo>
                  <a:pt x="198" y="95"/>
                </a:lnTo>
                <a:lnTo>
                  <a:pt x="198" y="102"/>
                </a:lnTo>
                <a:lnTo>
                  <a:pt x="198" y="109"/>
                </a:lnTo>
                <a:lnTo>
                  <a:pt x="198" y="129"/>
                </a:lnTo>
                <a:lnTo>
                  <a:pt x="198" y="150"/>
                </a:lnTo>
                <a:lnTo>
                  <a:pt x="198" y="163"/>
                </a:lnTo>
                <a:lnTo>
                  <a:pt x="198" y="170"/>
                </a:lnTo>
                <a:lnTo>
                  <a:pt x="198" y="163"/>
                </a:lnTo>
                <a:lnTo>
                  <a:pt x="198" y="156"/>
                </a:lnTo>
                <a:lnTo>
                  <a:pt x="198" y="143"/>
                </a:lnTo>
                <a:lnTo>
                  <a:pt x="198" y="136"/>
                </a:lnTo>
                <a:lnTo>
                  <a:pt x="198" y="129"/>
                </a:lnTo>
                <a:lnTo>
                  <a:pt x="205" y="136"/>
                </a:lnTo>
                <a:lnTo>
                  <a:pt x="205" y="14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2" name="Freeform 86"/>
          <p:cNvSpPr>
            <a:spLocks/>
          </p:cNvSpPr>
          <p:nvPr/>
        </p:nvSpPr>
        <p:spPr bwMode="auto">
          <a:xfrm>
            <a:off x="4905375" y="3152776"/>
            <a:ext cx="479425" cy="517525"/>
          </a:xfrm>
          <a:custGeom>
            <a:avLst/>
            <a:gdLst>
              <a:gd name="T0" fmla="*/ 0 w 170"/>
              <a:gd name="T1" fmla="*/ 108 h 264"/>
              <a:gd name="T2" fmla="*/ 0 w 170"/>
              <a:gd name="T3" fmla="*/ 190 h 264"/>
              <a:gd name="T4" fmla="*/ 6 w 170"/>
              <a:gd name="T5" fmla="*/ 61 h 264"/>
              <a:gd name="T6" fmla="*/ 6 w 170"/>
              <a:gd name="T7" fmla="*/ 115 h 264"/>
              <a:gd name="T8" fmla="*/ 13 w 170"/>
              <a:gd name="T9" fmla="*/ 115 h 264"/>
              <a:gd name="T10" fmla="*/ 13 w 170"/>
              <a:gd name="T11" fmla="*/ 149 h 264"/>
              <a:gd name="T12" fmla="*/ 20 w 170"/>
              <a:gd name="T13" fmla="*/ 142 h 264"/>
              <a:gd name="T14" fmla="*/ 20 w 170"/>
              <a:gd name="T15" fmla="*/ 169 h 264"/>
              <a:gd name="T16" fmla="*/ 27 w 170"/>
              <a:gd name="T17" fmla="*/ 95 h 264"/>
              <a:gd name="T18" fmla="*/ 27 w 170"/>
              <a:gd name="T19" fmla="*/ 183 h 264"/>
              <a:gd name="T20" fmla="*/ 27 w 170"/>
              <a:gd name="T21" fmla="*/ 122 h 264"/>
              <a:gd name="T22" fmla="*/ 34 w 170"/>
              <a:gd name="T23" fmla="*/ 176 h 264"/>
              <a:gd name="T24" fmla="*/ 34 w 170"/>
              <a:gd name="T25" fmla="*/ 149 h 264"/>
              <a:gd name="T26" fmla="*/ 40 w 170"/>
              <a:gd name="T27" fmla="*/ 135 h 264"/>
              <a:gd name="T28" fmla="*/ 40 w 170"/>
              <a:gd name="T29" fmla="*/ 101 h 264"/>
              <a:gd name="T30" fmla="*/ 40 w 170"/>
              <a:gd name="T31" fmla="*/ 142 h 264"/>
              <a:gd name="T32" fmla="*/ 47 w 170"/>
              <a:gd name="T33" fmla="*/ 135 h 264"/>
              <a:gd name="T34" fmla="*/ 47 w 170"/>
              <a:gd name="T35" fmla="*/ 149 h 264"/>
              <a:gd name="T36" fmla="*/ 54 w 170"/>
              <a:gd name="T37" fmla="*/ 20 h 264"/>
              <a:gd name="T38" fmla="*/ 54 w 170"/>
              <a:gd name="T39" fmla="*/ 149 h 264"/>
              <a:gd name="T40" fmla="*/ 61 w 170"/>
              <a:gd name="T41" fmla="*/ 88 h 264"/>
              <a:gd name="T42" fmla="*/ 61 w 170"/>
              <a:gd name="T43" fmla="*/ 169 h 264"/>
              <a:gd name="T44" fmla="*/ 61 w 170"/>
              <a:gd name="T45" fmla="*/ 210 h 264"/>
              <a:gd name="T46" fmla="*/ 68 w 170"/>
              <a:gd name="T47" fmla="*/ 183 h 264"/>
              <a:gd name="T48" fmla="*/ 68 w 170"/>
              <a:gd name="T49" fmla="*/ 108 h 264"/>
              <a:gd name="T50" fmla="*/ 68 w 170"/>
              <a:gd name="T51" fmla="*/ 142 h 264"/>
              <a:gd name="T52" fmla="*/ 74 w 170"/>
              <a:gd name="T53" fmla="*/ 176 h 264"/>
              <a:gd name="T54" fmla="*/ 74 w 170"/>
              <a:gd name="T55" fmla="*/ 61 h 264"/>
              <a:gd name="T56" fmla="*/ 74 w 170"/>
              <a:gd name="T57" fmla="*/ 169 h 264"/>
              <a:gd name="T58" fmla="*/ 81 w 170"/>
              <a:gd name="T59" fmla="*/ 74 h 264"/>
              <a:gd name="T60" fmla="*/ 81 w 170"/>
              <a:gd name="T61" fmla="*/ 156 h 264"/>
              <a:gd name="T62" fmla="*/ 88 w 170"/>
              <a:gd name="T63" fmla="*/ 210 h 264"/>
              <a:gd name="T64" fmla="*/ 88 w 170"/>
              <a:gd name="T65" fmla="*/ 149 h 264"/>
              <a:gd name="T66" fmla="*/ 88 w 170"/>
              <a:gd name="T67" fmla="*/ 122 h 264"/>
              <a:gd name="T68" fmla="*/ 95 w 170"/>
              <a:gd name="T69" fmla="*/ 88 h 264"/>
              <a:gd name="T70" fmla="*/ 95 w 170"/>
              <a:gd name="T71" fmla="*/ 61 h 264"/>
              <a:gd name="T72" fmla="*/ 102 w 170"/>
              <a:gd name="T73" fmla="*/ 156 h 264"/>
              <a:gd name="T74" fmla="*/ 102 w 170"/>
              <a:gd name="T75" fmla="*/ 122 h 264"/>
              <a:gd name="T76" fmla="*/ 102 w 170"/>
              <a:gd name="T77" fmla="*/ 237 h 264"/>
              <a:gd name="T78" fmla="*/ 108 w 170"/>
              <a:gd name="T79" fmla="*/ 142 h 264"/>
              <a:gd name="T80" fmla="*/ 108 w 170"/>
              <a:gd name="T81" fmla="*/ 251 h 264"/>
              <a:gd name="T82" fmla="*/ 115 w 170"/>
              <a:gd name="T83" fmla="*/ 162 h 264"/>
              <a:gd name="T84" fmla="*/ 115 w 170"/>
              <a:gd name="T85" fmla="*/ 149 h 264"/>
              <a:gd name="T86" fmla="*/ 115 w 170"/>
              <a:gd name="T87" fmla="*/ 129 h 264"/>
              <a:gd name="T88" fmla="*/ 122 w 170"/>
              <a:gd name="T89" fmla="*/ 142 h 264"/>
              <a:gd name="T90" fmla="*/ 122 w 170"/>
              <a:gd name="T91" fmla="*/ 183 h 264"/>
              <a:gd name="T92" fmla="*/ 129 w 170"/>
              <a:gd name="T93" fmla="*/ 196 h 264"/>
              <a:gd name="T94" fmla="*/ 129 w 170"/>
              <a:gd name="T95" fmla="*/ 129 h 264"/>
              <a:gd name="T96" fmla="*/ 136 w 170"/>
              <a:gd name="T97" fmla="*/ 142 h 264"/>
              <a:gd name="T98" fmla="*/ 136 w 170"/>
              <a:gd name="T99" fmla="*/ 156 h 264"/>
              <a:gd name="T100" fmla="*/ 142 w 170"/>
              <a:gd name="T101" fmla="*/ 156 h 264"/>
              <a:gd name="T102" fmla="*/ 142 w 170"/>
              <a:gd name="T103" fmla="*/ 176 h 264"/>
              <a:gd name="T104" fmla="*/ 142 w 170"/>
              <a:gd name="T105" fmla="*/ 101 h 264"/>
              <a:gd name="T106" fmla="*/ 149 w 170"/>
              <a:gd name="T107" fmla="*/ 162 h 264"/>
              <a:gd name="T108" fmla="*/ 149 w 170"/>
              <a:gd name="T109" fmla="*/ 162 h 264"/>
              <a:gd name="T110" fmla="*/ 156 w 170"/>
              <a:gd name="T111" fmla="*/ 122 h 264"/>
              <a:gd name="T112" fmla="*/ 156 w 170"/>
              <a:gd name="T113" fmla="*/ 115 h 264"/>
              <a:gd name="T114" fmla="*/ 163 w 170"/>
              <a:gd name="T115" fmla="*/ 88 h 264"/>
              <a:gd name="T116" fmla="*/ 163 w 170"/>
              <a:gd name="T117" fmla="*/ 142 h 264"/>
              <a:gd name="T118" fmla="*/ 170 w 170"/>
              <a:gd name="T119" fmla="*/ 8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264">
                <a:moveTo>
                  <a:pt x="0" y="149"/>
                </a:moveTo>
                <a:lnTo>
                  <a:pt x="0" y="156"/>
                </a:lnTo>
                <a:lnTo>
                  <a:pt x="0" y="162"/>
                </a:lnTo>
                <a:lnTo>
                  <a:pt x="0" y="156"/>
                </a:lnTo>
                <a:lnTo>
                  <a:pt x="0" y="142"/>
                </a:lnTo>
                <a:lnTo>
                  <a:pt x="0" y="129"/>
                </a:lnTo>
                <a:lnTo>
                  <a:pt x="0" y="122"/>
                </a:lnTo>
                <a:lnTo>
                  <a:pt x="0" y="115"/>
                </a:lnTo>
                <a:lnTo>
                  <a:pt x="0" y="122"/>
                </a:lnTo>
                <a:lnTo>
                  <a:pt x="0" y="135"/>
                </a:lnTo>
                <a:lnTo>
                  <a:pt x="0" y="149"/>
                </a:lnTo>
                <a:lnTo>
                  <a:pt x="0" y="162"/>
                </a:lnTo>
                <a:lnTo>
                  <a:pt x="0" y="169"/>
                </a:lnTo>
                <a:lnTo>
                  <a:pt x="0" y="162"/>
                </a:lnTo>
                <a:lnTo>
                  <a:pt x="0" y="149"/>
                </a:lnTo>
                <a:lnTo>
                  <a:pt x="0" y="129"/>
                </a:lnTo>
                <a:lnTo>
                  <a:pt x="0" y="108"/>
                </a:lnTo>
                <a:lnTo>
                  <a:pt x="0" y="88"/>
                </a:lnTo>
                <a:lnTo>
                  <a:pt x="0" y="101"/>
                </a:lnTo>
                <a:lnTo>
                  <a:pt x="0" y="108"/>
                </a:lnTo>
                <a:lnTo>
                  <a:pt x="0" y="115"/>
                </a:lnTo>
                <a:lnTo>
                  <a:pt x="0" y="122"/>
                </a:lnTo>
                <a:lnTo>
                  <a:pt x="0" y="142"/>
                </a:lnTo>
                <a:lnTo>
                  <a:pt x="0" y="149"/>
                </a:lnTo>
                <a:lnTo>
                  <a:pt x="0" y="156"/>
                </a:lnTo>
                <a:lnTo>
                  <a:pt x="0" y="142"/>
                </a:lnTo>
                <a:lnTo>
                  <a:pt x="0" y="135"/>
                </a:lnTo>
                <a:lnTo>
                  <a:pt x="0" y="129"/>
                </a:lnTo>
                <a:lnTo>
                  <a:pt x="0" y="135"/>
                </a:lnTo>
                <a:lnTo>
                  <a:pt x="0" y="149"/>
                </a:lnTo>
                <a:lnTo>
                  <a:pt x="0" y="169"/>
                </a:lnTo>
                <a:lnTo>
                  <a:pt x="0" y="190"/>
                </a:lnTo>
                <a:lnTo>
                  <a:pt x="0" y="210"/>
                </a:lnTo>
                <a:lnTo>
                  <a:pt x="0" y="190"/>
                </a:lnTo>
                <a:lnTo>
                  <a:pt x="0" y="156"/>
                </a:lnTo>
                <a:lnTo>
                  <a:pt x="0" y="115"/>
                </a:lnTo>
                <a:lnTo>
                  <a:pt x="0" y="88"/>
                </a:lnTo>
                <a:lnTo>
                  <a:pt x="0" y="67"/>
                </a:lnTo>
                <a:lnTo>
                  <a:pt x="0" y="54"/>
                </a:lnTo>
                <a:lnTo>
                  <a:pt x="0" y="47"/>
                </a:lnTo>
                <a:lnTo>
                  <a:pt x="0" y="61"/>
                </a:lnTo>
                <a:lnTo>
                  <a:pt x="0" y="88"/>
                </a:lnTo>
                <a:lnTo>
                  <a:pt x="6" y="122"/>
                </a:lnTo>
                <a:lnTo>
                  <a:pt x="6" y="149"/>
                </a:lnTo>
                <a:lnTo>
                  <a:pt x="6" y="183"/>
                </a:lnTo>
                <a:lnTo>
                  <a:pt x="6" y="196"/>
                </a:lnTo>
                <a:lnTo>
                  <a:pt x="6" y="162"/>
                </a:lnTo>
                <a:lnTo>
                  <a:pt x="6" y="122"/>
                </a:lnTo>
                <a:lnTo>
                  <a:pt x="6" y="88"/>
                </a:lnTo>
                <a:lnTo>
                  <a:pt x="6" y="67"/>
                </a:lnTo>
                <a:lnTo>
                  <a:pt x="6" y="61"/>
                </a:lnTo>
                <a:lnTo>
                  <a:pt x="6" y="67"/>
                </a:lnTo>
                <a:lnTo>
                  <a:pt x="6" y="88"/>
                </a:lnTo>
                <a:lnTo>
                  <a:pt x="6" y="115"/>
                </a:lnTo>
                <a:lnTo>
                  <a:pt x="6" y="149"/>
                </a:lnTo>
                <a:lnTo>
                  <a:pt x="6" y="169"/>
                </a:lnTo>
                <a:lnTo>
                  <a:pt x="6" y="190"/>
                </a:lnTo>
                <a:lnTo>
                  <a:pt x="6" y="203"/>
                </a:lnTo>
                <a:lnTo>
                  <a:pt x="6" y="190"/>
                </a:lnTo>
                <a:lnTo>
                  <a:pt x="6" y="176"/>
                </a:lnTo>
                <a:lnTo>
                  <a:pt x="6" y="169"/>
                </a:lnTo>
                <a:lnTo>
                  <a:pt x="6" y="162"/>
                </a:lnTo>
                <a:lnTo>
                  <a:pt x="6" y="156"/>
                </a:lnTo>
                <a:lnTo>
                  <a:pt x="6" y="142"/>
                </a:lnTo>
                <a:lnTo>
                  <a:pt x="6" y="135"/>
                </a:lnTo>
                <a:lnTo>
                  <a:pt x="6" y="129"/>
                </a:lnTo>
                <a:lnTo>
                  <a:pt x="6" y="122"/>
                </a:lnTo>
                <a:lnTo>
                  <a:pt x="6" y="115"/>
                </a:lnTo>
                <a:lnTo>
                  <a:pt x="6" y="108"/>
                </a:lnTo>
                <a:lnTo>
                  <a:pt x="6" y="101"/>
                </a:lnTo>
                <a:lnTo>
                  <a:pt x="6" y="95"/>
                </a:lnTo>
                <a:lnTo>
                  <a:pt x="6" y="88"/>
                </a:lnTo>
                <a:lnTo>
                  <a:pt x="6" y="95"/>
                </a:lnTo>
                <a:lnTo>
                  <a:pt x="6" y="108"/>
                </a:lnTo>
                <a:lnTo>
                  <a:pt x="6" y="129"/>
                </a:lnTo>
                <a:lnTo>
                  <a:pt x="6" y="149"/>
                </a:lnTo>
                <a:lnTo>
                  <a:pt x="6" y="156"/>
                </a:lnTo>
                <a:lnTo>
                  <a:pt x="6" y="149"/>
                </a:lnTo>
                <a:lnTo>
                  <a:pt x="6" y="156"/>
                </a:lnTo>
                <a:lnTo>
                  <a:pt x="6" y="169"/>
                </a:lnTo>
                <a:lnTo>
                  <a:pt x="13" y="190"/>
                </a:lnTo>
                <a:lnTo>
                  <a:pt x="13" y="196"/>
                </a:lnTo>
                <a:lnTo>
                  <a:pt x="13" y="176"/>
                </a:lnTo>
                <a:lnTo>
                  <a:pt x="13" y="142"/>
                </a:lnTo>
                <a:lnTo>
                  <a:pt x="13" y="115"/>
                </a:lnTo>
                <a:lnTo>
                  <a:pt x="13" y="88"/>
                </a:lnTo>
                <a:lnTo>
                  <a:pt x="13" y="74"/>
                </a:lnTo>
                <a:lnTo>
                  <a:pt x="13" y="54"/>
                </a:lnTo>
                <a:lnTo>
                  <a:pt x="13" y="47"/>
                </a:lnTo>
                <a:lnTo>
                  <a:pt x="13" y="67"/>
                </a:lnTo>
                <a:lnTo>
                  <a:pt x="13" y="95"/>
                </a:lnTo>
                <a:lnTo>
                  <a:pt x="13" y="129"/>
                </a:lnTo>
                <a:lnTo>
                  <a:pt x="13" y="156"/>
                </a:lnTo>
                <a:lnTo>
                  <a:pt x="13" y="176"/>
                </a:lnTo>
                <a:lnTo>
                  <a:pt x="13" y="196"/>
                </a:lnTo>
                <a:lnTo>
                  <a:pt x="13" y="183"/>
                </a:lnTo>
                <a:lnTo>
                  <a:pt x="13" y="169"/>
                </a:lnTo>
                <a:lnTo>
                  <a:pt x="13" y="162"/>
                </a:lnTo>
                <a:lnTo>
                  <a:pt x="13" y="156"/>
                </a:lnTo>
                <a:lnTo>
                  <a:pt x="13" y="162"/>
                </a:lnTo>
                <a:lnTo>
                  <a:pt x="13" y="156"/>
                </a:lnTo>
                <a:lnTo>
                  <a:pt x="13" y="149"/>
                </a:lnTo>
                <a:lnTo>
                  <a:pt x="13" y="142"/>
                </a:lnTo>
                <a:lnTo>
                  <a:pt x="13" y="129"/>
                </a:lnTo>
                <a:lnTo>
                  <a:pt x="13" y="122"/>
                </a:lnTo>
                <a:lnTo>
                  <a:pt x="13" y="129"/>
                </a:lnTo>
                <a:lnTo>
                  <a:pt x="13" y="135"/>
                </a:lnTo>
                <a:lnTo>
                  <a:pt x="13" y="129"/>
                </a:lnTo>
                <a:lnTo>
                  <a:pt x="13" y="135"/>
                </a:lnTo>
                <a:lnTo>
                  <a:pt x="13" y="129"/>
                </a:lnTo>
                <a:lnTo>
                  <a:pt x="13" y="122"/>
                </a:lnTo>
                <a:lnTo>
                  <a:pt x="13" y="129"/>
                </a:lnTo>
                <a:lnTo>
                  <a:pt x="13" y="135"/>
                </a:lnTo>
                <a:lnTo>
                  <a:pt x="13" y="129"/>
                </a:lnTo>
                <a:lnTo>
                  <a:pt x="13" y="122"/>
                </a:lnTo>
                <a:lnTo>
                  <a:pt x="20" y="115"/>
                </a:lnTo>
                <a:lnTo>
                  <a:pt x="20" y="122"/>
                </a:lnTo>
                <a:lnTo>
                  <a:pt x="20" y="135"/>
                </a:lnTo>
                <a:lnTo>
                  <a:pt x="20" y="142"/>
                </a:lnTo>
                <a:lnTo>
                  <a:pt x="20" y="135"/>
                </a:lnTo>
                <a:lnTo>
                  <a:pt x="20" y="129"/>
                </a:lnTo>
                <a:lnTo>
                  <a:pt x="20" y="149"/>
                </a:lnTo>
                <a:lnTo>
                  <a:pt x="20" y="176"/>
                </a:lnTo>
                <a:lnTo>
                  <a:pt x="20" y="196"/>
                </a:lnTo>
                <a:lnTo>
                  <a:pt x="20" y="169"/>
                </a:lnTo>
                <a:lnTo>
                  <a:pt x="20" y="135"/>
                </a:lnTo>
                <a:lnTo>
                  <a:pt x="20" y="108"/>
                </a:lnTo>
                <a:lnTo>
                  <a:pt x="20" y="88"/>
                </a:lnTo>
                <a:lnTo>
                  <a:pt x="20" y="81"/>
                </a:lnTo>
                <a:lnTo>
                  <a:pt x="20" y="88"/>
                </a:lnTo>
                <a:lnTo>
                  <a:pt x="20" y="108"/>
                </a:lnTo>
                <a:lnTo>
                  <a:pt x="20" y="129"/>
                </a:lnTo>
                <a:lnTo>
                  <a:pt x="20" y="142"/>
                </a:lnTo>
                <a:lnTo>
                  <a:pt x="20" y="156"/>
                </a:lnTo>
                <a:lnTo>
                  <a:pt x="20" y="162"/>
                </a:lnTo>
                <a:lnTo>
                  <a:pt x="20" y="169"/>
                </a:lnTo>
                <a:lnTo>
                  <a:pt x="20" y="156"/>
                </a:lnTo>
                <a:lnTo>
                  <a:pt x="20" y="149"/>
                </a:lnTo>
                <a:lnTo>
                  <a:pt x="20" y="142"/>
                </a:lnTo>
                <a:lnTo>
                  <a:pt x="20" y="135"/>
                </a:lnTo>
                <a:lnTo>
                  <a:pt x="20" y="129"/>
                </a:lnTo>
                <a:lnTo>
                  <a:pt x="20" y="142"/>
                </a:lnTo>
                <a:lnTo>
                  <a:pt x="20" y="156"/>
                </a:lnTo>
                <a:lnTo>
                  <a:pt x="20" y="169"/>
                </a:lnTo>
                <a:lnTo>
                  <a:pt x="20" y="162"/>
                </a:lnTo>
                <a:lnTo>
                  <a:pt x="20" y="149"/>
                </a:lnTo>
                <a:lnTo>
                  <a:pt x="20" y="129"/>
                </a:lnTo>
                <a:lnTo>
                  <a:pt x="20" y="115"/>
                </a:lnTo>
                <a:lnTo>
                  <a:pt x="20" y="95"/>
                </a:lnTo>
                <a:lnTo>
                  <a:pt x="20" y="88"/>
                </a:lnTo>
                <a:lnTo>
                  <a:pt x="27" y="81"/>
                </a:lnTo>
                <a:lnTo>
                  <a:pt x="27" y="88"/>
                </a:lnTo>
                <a:lnTo>
                  <a:pt x="27" y="95"/>
                </a:lnTo>
                <a:lnTo>
                  <a:pt x="27" y="101"/>
                </a:lnTo>
                <a:lnTo>
                  <a:pt x="27" y="115"/>
                </a:lnTo>
                <a:lnTo>
                  <a:pt x="27" y="135"/>
                </a:lnTo>
                <a:lnTo>
                  <a:pt x="27" y="149"/>
                </a:lnTo>
                <a:lnTo>
                  <a:pt x="27" y="156"/>
                </a:lnTo>
                <a:lnTo>
                  <a:pt x="27" y="142"/>
                </a:lnTo>
                <a:lnTo>
                  <a:pt x="27" y="129"/>
                </a:lnTo>
                <a:lnTo>
                  <a:pt x="27" y="142"/>
                </a:lnTo>
                <a:lnTo>
                  <a:pt x="27" y="162"/>
                </a:lnTo>
                <a:lnTo>
                  <a:pt x="27" y="183"/>
                </a:lnTo>
                <a:lnTo>
                  <a:pt x="27" y="190"/>
                </a:lnTo>
                <a:lnTo>
                  <a:pt x="27" y="196"/>
                </a:lnTo>
                <a:lnTo>
                  <a:pt x="27" y="203"/>
                </a:lnTo>
                <a:lnTo>
                  <a:pt x="27" y="210"/>
                </a:lnTo>
                <a:lnTo>
                  <a:pt x="27" y="217"/>
                </a:lnTo>
                <a:lnTo>
                  <a:pt x="27" y="203"/>
                </a:lnTo>
                <a:lnTo>
                  <a:pt x="27" y="183"/>
                </a:lnTo>
                <a:lnTo>
                  <a:pt x="27" y="162"/>
                </a:lnTo>
                <a:lnTo>
                  <a:pt x="27" y="149"/>
                </a:lnTo>
                <a:lnTo>
                  <a:pt x="27" y="142"/>
                </a:lnTo>
                <a:lnTo>
                  <a:pt x="27" y="129"/>
                </a:lnTo>
                <a:lnTo>
                  <a:pt x="27" y="115"/>
                </a:lnTo>
                <a:lnTo>
                  <a:pt x="27" y="101"/>
                </a:lnTo>
                <a:lnTo>
                  <a:pt x="27" y="95"/>
                </a:lnTo>
                <a:lnTo>
                  <a:pt x="27" y="101"/>
                </a:lnTo>
                <a:lnTo>
                  <a:pt x="27" y="108"/>
                </a:lnTo>
                <a:lnTo>
                  <a:pt x="27" y="101"/>
                </a:lnTo>
                <a:lnTo>
                  <a:pt x="27" y="108"/>
                </a:lnTo>
                <a:lnTo>
                  <a:pt x="27" y="115"/>
                </a:lnTo>
                <a:lnTo>
                  <a:pt x="27" y="122"/>
                </a:lnTo>
                <a:lnTo>
                  <a:pt x="27" y="115"/>
                </a:lnTo>
                <a:lnTo>
                  <a:pt x="27" y="108"/>
                </a:lnTo>
                <a:lnTo>
                  <a:pt x="27" y="115"/>
                </a:lnTo>
                <a:lnTo>
                  <a:pt x="27" y="122"/>
                </a:lnTo>
                <a:lnTo>
                  <a:pt x="27" y="135"/>
                </a:lnTo>
                <a:lnTo>
                  <a:pt x="27" y="149"/>
                </a:lnTo>
                <a:lnTo>
                  <a:pt x="27" y="169"/>
                </a:lnTo>
                <a:lnTo>
                  <a:pt x="27" y="162"/>
                </a:lnTo>
                <a:lnTo>
                  <a:pt x="27" y="156"/>
                </a:lnTo>
                <a:lnTo>
                  <a:pt x="27" y="149"/>
                </a:lnTo>
                <a:lnTo>
                  <a:pt x="34" y="156"/>
                </a:lnTo>
                <a:lnTo>
                  <a:pt x="34" y="142"/>
                </a:lnTo>
                <a:lnTo>
                  <a:pt x="34" y="122"/>
                </a:lnTo>
                <a:lnTo>
                  <a:pt x="34" y="101"/>
                </a:lnTo>
                <a:lnTo>
                  <a:pt x="34" y="88"/>
                </a:lnTo>
                <a:lnTo>
                  <a:pt x="34" y="74"/>
                </a:lnTo>
                <a:lnTo>
                  <a:pt x="34" y="88"/>
                </a:lnTo>
                <a:lnTo>
                  <a:pt x="34" y="108"/>
                </a:lnTo>
                <a:lnTo>
                  <a:pt x="34" y="129"/>
                </a:lnTo>
                <a:lnTo>
                  <a:pt x="34" y="156"/>
                </a:lnTo>
                <a:lnTo>
                  <a:pt x="34" y="176"/>
                </a:lnTo>
                <a:lnTo>
                  <a:pt x="34" y="190"/>
                </a:lnTo>
                <a:lnTo>
                  <a:pt x="34" y="196"/>
                </a:lnTo>
                <a:lnTo>
                  <a:pt x="34" y="203"/>
                </a:lnTo>
                <a:lnTo>
                  <a:pt x="34" y="196"/>
                </a:lnTo>
                <a:lnTo>
                  <a:pt x="34" y="190"/>
                </a:lnTo>
                <a:lnTo>
                  <a:pt x="34" y="176"/>
                </a:lnTo>
                <a:lnTo>
                  <a:pt x="34" y="162"/>
                </a:lnTo>
                <a:lnTo>
                  <a:pt x="34" y="149"/>
                </a:lnTo>
                <a:lnTo>
                  <a:pt x="34" y="129"/>
                </a:lnTo>
                <a:lnTo>
                  <a:pt x="34" y="115"/>
                </a:lnTo>
                <a:lnTo>
                  <a:pt x="34" y="95"/>
                </a:lnTo>
                <a:lnTo>
                  <a:pt x="34" y="81"/>
                </a:lnTo>
                <a:lnTo>
                  <a:pt x="34" y="95"/>
                </a:lnTo>
                <a:lnTo>
                  <a:pt x="34" y="108"/>
                </a:lnTo>
                <a:lnTo>
                  <a:pt x="34" y="129"/>
                </a:lnTo>
                <a:lnTo>
                  <a:pt x="34" y="142"/>
                </a:lnTo>
                <a:lnTo>
                  <a:pt x="34" y="149"/>
                </a:lnTo>
                <a:lnTo>
                  <a:pt x="34" y="156"/>
                </a:lnTo>
                <a:lnTo>
                  <a:pt x="34" y="162"/>
                </a:lnTo>
                <a:lnTo>
                  <a:pt x="34" y="156"/>
                </a:lnTo>
                <a:lnTo>
                  <a:pt x="34" y="149"/>
                </a:lnTo>
                <a:lnTo>
                  <a:pt x="34" y="142"/>
                </a:lnTo>
                <a:lnTo>
                  <a:pt x="34" y="135"/>
                </a:lnTo>
                <a:lnTo>
                  <a:pt x="34" y="129"/>
                </a:lnTo>
                <a:lnTo>
                  <a:pt x="34" y="115"/>
                </a:lnTo>
                <a:lnTo>
                  <a:pt x="34" y="95"/>
                </a:lnTo>
                <a:lnTo>
                  <a:pt x="34" y="108"/>
                </a:lnTo>
                <a:lnTo>
                  <a:pt x="34" y="122"/>
                </a:lnTo>
                <a:lnTo>
                  <a:pt x="40" y="135"/>
                </a:lnTo>
                <a:lnTo>
                  <a:pt x="40" y="142"/>
                </a:lnTo>
                <a:lnTo>
                  <a:pt x="40" y="149"/>
                </a:lnTo>
                <a:lnTo>
                  <a:pt x="40" y="156"/>
                </a:lnTo>
                <a:lnTo>
                  <a:pt x="40" y="149"/>
                </a:lnTo>
                <a:lnTo>
                  <a:pt x="40" y="135"/>
                </a:lnTo>
                <a:lnTo>
                  <a:pt x="40" y="129"/>
                </a:lnTo>
                <a:lnTo>
                  <a:pt x="40" y="135"/>
                </a:lnTo>
                <a:lnTo>
                  <a:pt x="40" y="142"/>
                </a:lnTo>
                <a:lnTo>
                  <a:pt x="40" y="149"/>
                </a:lnTo>
                <a:lnTo>
                  <a:pt x="40" y="156"/>
                </a:lnTo>
                <a:lnTo>
                  <a:pt x="40" y="162"/>
                </a:lnTo>
                <a:lnTo>
                  <a:pt x="40" y="169"/>
                </a:lnTo>
                <a:lnTo>
                  <a:pt x="40" y="156"/>
                </a:lnTo>
                <a:lnTo>
                  <a:pt x="40" y="135"/>
                </a:lnTo>
                <a:lnTo>
                  <a:pt x="40" y="108"/>
                </a:lnTo>
                <a:lnTo>
                  <a:pt x="40" y="74"/>
                </a:lnTo>
                <a:lnTo>
                  <a:pt x="40" y="54"/>
                </a:lnTo>
                <a:lnTo>
                  <a:pt x="40" y="40"/>
                </a:lnTo>
                <a:lnTo>
                  <a:pt x="40" y="47"/>
                </a:lnTo>
                <a:lnTo>
                  <a:pt x="40" y="61"/>
                </a:lnTo>
                <a:lnTo>
                  <a:pt x="40" y="74"/>
                </a:lnTo>
                <a:lnTo>
                  <a:pt x="40" y="101"/>
                </a:lnTo>
                <a:lnTo>
                  <a:pt x="40" y="142"/>
                </a:lnTo>
                <a:lnTo>
                  <a:pt x="40" y="176"/>
                </a:lnTo>
                <a:lnTo>
                  <a:pt x="40" y="210"/>
                </a:lnTo>
                <a:lnTo>
                  <a:pt x="40" y="224"/>
                </a:lnTo>
                <a:lnTo>
                  <a:pt x="40" y="217"/>
                </a:lnTo>
                <a:lnTo>
                  <a:pt x="40" y="203"/>
                </a:lnTo>
                <a:lnTo>
                  <a:pt x="40" y="190"/>
                </a:lnTo>
                <a:lnTo>
                  <a:pt x="40" y="162"/>
                </a:lnTo>
                <a:lnTo>
                  <a:pt x="40" y="135"/>
                </a:lnTo>
                <a:lnTo>
                  <a:pt x="40" y="115"/>
                </a:lnTo>
                <a:lnTo>
                  <a:pt x="40" y="108"/>
                </a:lnTo>
                <a:lnTo>
                  <a:pt x="40" y="122"/>
                </a:lnTo>
                <a:lnTo>
                  <a:pt x="40" y="129"/>
                </a:lnTo>
                <a:lnTo>
                  <a:pt x="40" y="135"/>
                </a:lnTo>
                <a:lnTo>
                  <a:pt x="40" y="142"/>
                </a:lnTo>
                <a:lnTo>
                  <a:pt x="40" y="149"/>
                </a:lnTo>
                <a:lnTo>
                  <a:pt x="40" y="142"/>
                </a:lnTo>
                <a:lnTo>
                  <a:pt x="40" y="135"/>
                </a:lnTo>
                <a:lnTo>
                  <a:pt x="40" y="129"/>
                </a:lnTo>
                <a:lnTo>
                  <a:pt x="40" y="135"/>
                </a:lnTo>
                <a:lnTo>
                  <a:pt x="40" y="156"/>
                </a:lnTo>
                <a:lnTo>
                  <a:pt x="47" y="169"/>
                </a:lnTo>
                <a:lnTo>
                  <a:pt x="47" y="149"/>
                </a:lnTo>
                <a:lnTo>
                  <a:pt x="47" y="122"/>
                </a:lnTo>
                <a:lnTo>
                  <a:pt x="47" y="101"/>
                </a:lnTo>
                <a:lnTo>
                  <a:pt x="47" y="88"/>
                </a:lnTo>
                <a:lnTo>
                  <a:pt x="47" y="81"/>
                </a:lnTo>
                <a:lnTo>
                  <a:pt x="47" y="88"/>
                </a:lnTo>
                <a:lnTo>
                  <a:pt x="47" y="95"/>
                </a:lnTo>
                <a:lnTo>
                  <a:pt x="47" y="101"/>
                </a:lnTo>
                <a:lnTo>
                  <a:pt x="47" y="108"/>
                </a:lnTo>
                <a:lnTo>
                  <a:pt x="47" y="115"/>
                </a:lnTo>
                <a:lnTo>
                  <a:pt x="47" y="122"/>
                </a:lnTo>
                <a:lnTo>
                  <a:pt x="47" y="135"/>
                </a:lnTo>
                <a:lnTo>
                  <a:pt x="47" y="142"/>
                </a:lnTo>
                <a:lnTo>
                  <a:pt x="47" y="156"/>
                </a:lnTo>
                <a:lnTo>
                  <a:pt x="47" y="169"/>
                </a:lnTo>
                <a:lnTo>
                  <a:pt x="47" y="183"/>
                </a:lnTo>
                <a:lnTo>
                  <a:pt x="47" y="190"/>
                </a:lnTo>
                <a:lnTo>
                  <a:pt x="47" y="183"/>
                </a:lnTo>
                <a:lnTo>
                  <a:pt x="47" y="169"/>
                </a:lnTo>
                <a:lnTo>
                  <a:pt x="47" y="156"/>
                </a:lnTo>
                <a:lnTo>
                  <a:pt x="47" y="135"/>
                </a:lnTo>
                <a:lnTo>
                  <a:pt x="47" y="115"/>
                </a:lnTo>
                <a:lnTo>
                  <a:pt x="47" y="101"/>
                </a:lnTo>
                <a:lnTo>
                  <a:pt x="47" y="95"/>
                </a:lnTo>
                <a:lnTo>
                  <a:pt x="47" y="101"/>
                </a:lnTo>
                <a:lnTo>
                  <a:pt x="47" y="108"/>
                </a:lnTo>
                <a:lnTo>
                  <a:pt x="47" y="115"/>
                </a:lnTo>
                <a:lnTo>
                  <a:pt x="47" y="129"/>
                </a:lnTo>
                <a:lnTo>
                  <a:pt x="47" y="149"/>
                </a:lnTo>
                <a:lnTo>
                  <a:pt x="47" y="162"/>
                </a:lnTo>
                <a:lnTo>
                  <a:pt x="47" y="169"/>
                </a:lnTo>
                <a:lnTo>
                  <a:pt x="47" y="162"/>
                </a:lnTo>
                <a:lnTo>
                  <a:pt x="47" y="156"/>
                </a:lnTo>
                <a:lnTo>
                  <a:pt x="47" y="142"/>
                </a:lnTo>
                <a:lnTo>
                  <a:pt x="47" y="135"/>
                </a:lnTo>
                <a:lnTo>
                  <a:pt x="47" y="142"/>
                </a:lnTo>
                <a:lnTo>
                  <a:pt x="54" y="169"/>
                </a:lnTo>
                <a:lnTo>
                  <a:pt x="54" y="196"/>
                </a:lnTo>
                <a:lnTo>
                  <a:pt x="54" y="203"/>
                </a:lnTo>
                <a:lnTo>
                  <a:pt x="54" y="183"/>
                </a:lnTo>
                <a:lnTo>
                  <a:pt x="54" y="142"/>
                </a:lnTo>
                <a:lnTo>
                  <a:pt x="54" y="101"/>
                </a:lnTo>
                <a:lnTo>
                  <a:pt x="54" y="74"/>
                </a:lnTo>
                <a:lnTo>
                  <a:pt x="54" y="54"/>
                </a:lnTo>
                <a:lnTo>
                  <a:pt x="54" y="34"/>
                </a:lnTo>
                <a:lnTo>
                  <a:pt x="54" y="20"/>
                </a:lnTo>
                <a:lnTo>
                  <a:pt x="54" y="13"/>
                </a:lnTo>
                <a:lnTo>
                  <a:pt x="54" y="27"/>
                </a:lnTo>
                <a:lnTo>
                  <a:pt x="54" y="54"/>
                </a:lnTo>
                <a:lnTo>
                  <a:pt x="54" y="88"/>
                </a:lnTo>
                <a:lnTo>
                  <a:pt x="54" y="115"/>
                </a:lnTo>
                <a:lnTo>
                  <a:pt x="54" y="135"/>
                </a:lnTo>
                <a:lnTo>
                  <a:pt x="54" y="149"/>
                </a:lnTo>
                <a:lnTo>
                  <a:pt x="54" y="162"/>
                </a:lnTo>
                <a:lnTo>
                  <a:pt x="54" y="183"/>
                </a:lnTo>
                <a:lnTo>
                  <a:pt x="54" y="203"/>
                </a:lnTo>
                <a:lnTo>
                  <a:pt x="54" y="217"/>
                </a:lnTo>
                <a:lnTo>
                  <a:pt x="54" y="203"/>
                </a:lnTo>
                <a:lnTo>
                  <a:pt x="54" y="183"/>
                </a:lnTo>
                <a:lnTo>
                  <a:pt x="54" y="162"/>
                </a:lnTo>
                <a:lnTo>
                  <a:pt x="54" y="149"/>
                </a:lnTo>
                <a:lnTo>
                  <a:pt x="54" y="142"/>
                </a:lnTo>
                <a:lnTo>
                  <a:pt x="54" y="149"/>
                </a:lnTo>
                <a:lnTo>
                  <a:pt x="54" y="156"/>
                </a:lnTo>
                <a:lnTo>
                  <a:pt x="54" y="162"/>
                </a:lnTo>
                <a:lnTo>
                  <a:pt x="54" y="149"/>
                </a:lnTo>
                <a:lnTo>
                  <a:pt x="54" y="142"/>
                </a:lnTo>
                <a:lnTo>
                  <a:pt x="54" y="135"/>
                </a:lnTo>
                <a:lnTo>
                  <a:pt x="54" y="129"/>
                </a:lnTo>
                <a:lnTo>
                  <a:pt x="54" y="122"/>
                </a:lnTo>
                <a:lnTo>
                  <a:pt x="54" y="129"/>
                </a:lnTo>
                <a:lnTo>
                  <a:pt x="54" y="135"/>
                </a:lnTo>
                <a:lnTo>
                  <a:pt x="54" y="149"/>
                </a:lnTo>
                <a:lnTo>
                  <a:pt x="54" y="162"/>
                </a:lnTo>
                <a:lnTo>
                  <a:pt x="54" y="169"/>
                </a:lnTo>
                <a:lnTo>
                  <a:pt x="54" y="162"/>
                </a:lnTo>
                <a:lnTo>
                  <a:pt x="54" y="149"/>
                </a:lnTo>
                <a:lnTo>
                  <a:pt x="54" y="129"/>
                </a:lnTo>
                <a:lnTo>
                  <a:pt x="54" y="101"/>
                </a:lnTo>
                <a:lnTo>
                  <a:pt x="61" y="88"/>
                </a:lnTo>
                <a:lnTo>
                  <a:pt x="61" y="81"/>
                </a:lnTo>
                <a:lnTo>
                  <a:pt x="61" y="95"/>
                </a:lnTo>
                <a:lnTo>
                  <a:pt x="61" y="115"/>
                </a:lnTo>
                <a:lnTo>
                  <a:pt x="61" y="122"/>
                </a:lnTo>
                <a:lnTo>
                  <a:pt x="61" y="129"/>
                </a:lnTo>
                <a:lnTo>
                  <a:pt x="61" y="135"/>
                </a:lnTo>
                <a:lnTo>
                  <a:pt x="61" y="129"/>
                </a:lnTo>
                <a:lnTo>
                  <a:pt x="61" y="122"/>
                </a:lnTo>
                <a:lnTo>
                  <a:pt x="61" y="115"/>
                </a:lnTo>
                <a:lnTo>
                  <a:pt x="61" y="122"/>
                </a:lnTo>
                <a:lnTo>
                  <a:pt x="61" y="135"/>
                </a:lnTo>
                <a:lnTo>
                  <a:pt x="61" y="149"/>
                </a:lnTo>
                <a:lnTo>
                  <a:pt x="61" y="169"/>
                </a:lnTo>
                <a:lnTo>
                  <a:pt x="61" y="183"/>
                </a:lnTo>
                <a:lnTo>
                  <a:pt x="61" y="190"/>
                </a:lnTo>
                <a:lnTo>
                  <a:pt x="61" y="183"/>
                </a:lnTo>
                <a:lnTo>
                  <a:pt x="61" y="169"/>
                </a:lnTo>
                <a:lnTo>
                  <a:pt x="61" y="162"/>
                </a:lnTo>
                <a:lnTo>
                  <a:pt x="61" y="149"/>
                </a:lnTo>
                <a:lnTo>
                  <a:pt x="61" y="129"/>
                </a:lnTo>
                <a:lnTo>
                  <a:pt x="61" y="101"/>
                </a:lnTo>
                <a:lnTo>
                  <a:pt x="61" y="67"/>
                </a:lnTo>
                <a:lnTo>
                  <a:pt x="61" y="47"/>
                </a:lnTo>
                <a:lnTo>
                  <a:pt x="61" y="61"/>
                </a:lnTo>
                <a:lnTo>
                  <a:pt x="61" y="74"/>
                </a:lnTo>
                <a:lnTo>
                  <a:pt x="61" y="88"/>
                </a:lnTo>
                <a:lnTo>
                  <a:pt x="61" y="101"/>
                </a:lnTo>
                <a:lnTo>
                  <a:pt x="61" y="122"/>
                </a:lnTo>
                <a:lnTo>
                  <a:pt x="61" y="135"/>
                </a:lnTo>
                <a:lnTo>
                  <a:pt x="61" y="142"/>
                </a:lnTo>
                <a:lnTo>
                  <a:pt x="61" y="149"/>
                </a:lnTo>
                <a:lnTo>
                  <a:pt x="61" y="169"/>
                </a:lnTo>
                <a:lnTo>
                  <a:pt x="61" y="190"/>
                </a:lnTo>
                <a:lnTo>
                  <a:pt x="61" y="210"/>
                </a:lnTo>
                <a:lnTo>
                  <a:pt x="61" y="224"/>
                </a:lnTo>
                <a:lnTo>
                  <a:pt x="61" y="217"/>
                </a:lnTo>
                <a:lnTo>
                  <a:pt x="61" y="196"/>
                </a:lnTo>
                <a:lnTo>
                  <a:pt x="61" y="169"/>
                </a:lnTo>
                <a:lnTo>
                  <a:pt x="61" y="135"/>
                </a:lnTo>
                <a:lnTo>
                  <a:pt x="61" y="115"/>
                </a:lnTo>
                <a:lnTo>
                  <a:pt x="61" y="101"/>
                </a:lnTo>
                <a:lnTo>
                  <a:pt x="61" y="95"/>
                </a:lnTo>
                <a:lnTo>
                  <a:pt x="61" y="108"/>
                </a:lnTo>
                <a:lnTo>
                  <a:pt x="61" y="129"/>
                </a:lnTo>
                <a:lnTo>
                  <a:pt x="61" y="149"/>
                </a:lnTo>
                <a:lnTo>
                  <a:pt x="68" y="176"/>
                </a:lnTo>
                <a:lnTo>
                  <a:pt x="68" y="196"/>
                </a:lnTo>
                <a:lnTo>
                  <a:pt x="68" y="203"/>
                </a:lnTo>
                <a:lnTo>
                  <a:pt x="68" y="210"/>
                </a:lnTo>
                <a:lnTo>
                  <a:pt x="68" y="196"/>
                </a:lnTo>
                <a:lnTo>
                  <a:pt x="68" y="183"/>
                </a:lnTo>
                <a:lnTo>
                  <a:pt x="68" y="156"/>
                </a:lnTo>
                <a:lnTo>
                  <a:pt x="68" y="135"/>
                </a:lnTo>
                <a:lnTo>
                  <a:pt x="68" y="108"/>
                </a:lnTo>
                <a:lnTo>
                  <a:pt x="68" y="88"/>
                </a:lnTo>
                <a:lnTo>
                  <a:pt x="68" y="74"/>
                </a:lnTo>
                <a:lnTo>
                  <a:pt x="68" y="81"/>
                </a:lnTo>
                <a:lnTo>
                  <a:pt x="68" y="88"/>
                </a:lnTo>
                <a:lnTo>
                  <a:pt x="68" y="101"/>
                </a:lnTo>
                <a:lnTo>
                  <a:pt x="68" y="115"/>
                </a:lnTo>
                <a:lnTo>
                  <a:pt x="68" y="135"/>
                </a:lnTo>
                <a:lnTo>
                  <a:pt x="68" y="156"/>
                </a:lnTo>
                <a:lnTo>
                  <a:pt x="68" y="149"/>
                </a:lnTo>
                <a:lnTo>
                  <a:pt x="68" y="142"/>
                </a:lnTo>
                <a:lnTo>
                  <a:pt x="68" y="122"/>
                </a:lnTo>
                <a:lnTo>
                  <a:pt x="68" y="115"/>
                </a:lnTo>
                <a:lnTo>
                  <a:pt x="68" y="101"/>
                </a:lnTo>
                <a:lnTo>
                  <a:pt x="68" y="108"/>
                </a:lnTo>
                <a:lnTo>
                  <a:pt x="68" y="129"/>
                </a:lnTo>
                <a:lnTo>
                  <a:pt x="68" y="149"/>
                </a:lnTo>
                <a:lnTo>
                  <a:pt x="68" y="169"/>
                </a:lnTo>
                <a:lnTo>
                  <a:pt x="68" y="183"/>
                </a:lnTo>
                <a:lnTo>
                  <a:pt x="68" y="169"/>
                </a:lnTo>
                <a:lnTo>
                  <a:pt x="68" y="156"/>
                </a:lnTo>
                <a:lnTo>
                  <a:pt x="68" y="129"/>
                </a:lnTo>
                <a:lnTo>
                  <a:pt x="68" y="108"/>
                </a:lnTo>
                <a:lnTo>
                  <a:pt x="68" y="88"/>
                </a:lnTo>
                <a:lnTo>
                  <a:pt x="68" y="95"/>
                </a:lnTo>
                <a:lnTo>
                  <a:pt x="68" y="115"/>
                </a:lnTo>
                <a:lnTo>
                  <a:pt x="68" y="135"/>
                </a:lnTo>
                <a:lnTo>
                  <a:pt x="68" y="162"/>
                </a:lnTo>
                <a:lnTo>
                  <a:pt x="68" y="183"/>
                </a:lnTo>
                <a:lnTo>
                  <a:pt x="68" y="169"/>
                </a:lnTo>
                <a:lnTo>
                  <a:pt x="68" y="156"/>
                </a:lnTo>
                <a:lnTo>
                  <a:pt x="68" y="142"/>
                </a:lnTo>
                <a:lnTo>
                  <a:pt x="68" y="156"/>
                </a:lnTo>
                <a:lnTo>
                  <a:pt x="68" y="176"/>
                </a:lnTo>
                <a:lnTo>
                  <a:pt x="68" y="183"/>
                </a:lnTo>
                <a:lnTo>
                  <a:pt x="68" y="176"/>
                </a:lnTo>
                <a:lnTo>
                  <a:pt x="74" y="162"/>
                </a:lnTo>
                <a:lnTo>
                  <a:pt x="74" y="142"/>
                </a:lnTo>
                <a:lnTo>
                  <a:pt x="74" y="129"/>
                </a:lnTo>
                <a:lnTo>
                  <a:pt x="74" y="115"/>
                </a:lnTo>
                <a:lnTo>
                  <a:pt x="74" y="95"/>
                </a:lnTo>
                <a:lnTo>
                  <a:pt x="74" y="67"/>
                </a:lnTo>
                <a:lnTo>
                  <a:pt x="74" y="47"/>
                </a:lnTo>
                <a:lnTo>
                  <a:pt x="74" y="40"/>
                </a:lnTo>
                <a:lnTo>
                  <a:pt x="74" y="54"/>
                </a:lnTo>
                <a:lnTo>
                  <a:pt x="74" y="74"/>
                </a:lnTo>
                <a:lnTo>
                  <a:pt x="74" y="101"/>
                </a:lnTo>
                <a:lnTo>
                  <a:pt x="74" y="135"/>
                </a:lnTo>
                <a:lnTo>
                  <a:pt x="74" y="176"/>
                </a:lnTo>
                <a:lnTo>
                  <a:pt x="74" y="217"/>
                </a:lnTo>
                <a:lnTo>
                  <a:pt x="74" y="244"/>
                </a:lnTo>
                <a:lnTo>
                  <a:pt x="74" y="251"/>
                </a:lnTo>
                <a:lnTo>
                  <a:pt x="74" y="237"/>
                </a:lnTo>
                <a:lnTo>
                  <a:pt x="74" y="217"/>
                </a:lnTo>
                <a:lnTo>
                  <a:pt x="74" y="190"/>
                </a:lnTo>
                <a:lnTo>
                  <a:pt x="74" y="176"/>
                </a:lnTo>
                <a:lnTo>
                  <a:pt x="74" y="162"/>
                </a:lnTo>
                <a:lnTo>
                  <a:pt x="74" y="149"/>
                </a:lnTo>
                <a:lnTo>
                  <a:pt x="74" y="135"/>
                </a:lnTo>
                <a:lnTo>
                  <a:pt x="74" y="129"/>
                </a:lnTo>
                <a:lnTo>
                  <a:pt x="74" y="115"/>
                </a:lnTo>
                <a:lnTo>
                  <a:pt x="74" y="95"/>
                </a:lnTo>
                <a:lnTo>
                  <a:pt x="74" y="81"/>
                </a:lnTo>
                <a:lnTo>
                  <a:pt x="74" y="74"/>
                </a:lnTo>
                <a:lnTo>
                  <a:pt x="74" y="67"/>
                </a:lnTo>
                <a:lnTo>
                  <a:pt x="74" y="61"/>
                </a:lnTo>
                <a:lnTo>
                  <a:pt x="74" y="54"/>
                </a:lnTo>
                <a:lnTo>
                  <a:pt x="74" y="47"/>
                </a:lnTo>
                <a:lnTo>
                  <a:pt x="74" y="67"/>
                </a:lnTo>
                <a:lnTo>
                  <a:pt x="74" y="108"/>
                </a:lnTo>
                <a:lnTo>
                  <a:pt x="74" y="149"/>
                </a:lnTo>
                <a:lnTo>
                  <a:pt x="74" y="176"/>
                </a:lnTo>
                <a:lnTo>
                  <a:pt x="74" y="190"/>
                </a:lnTo>
                <a:lnTo>
                  <a:pt x="74" y="196"/>
                </a:lnTo>
                <a:lnTo>
                  <a:pt x="74" y="190"/>
                </a:lnTo>
                <a:lnTo>
                  <a:pt x="74" y="176"/>
                </a:lnTo>
                <a:lnTo>
                  <a:pt x="74" y="149"/>
                </a:lnTo>
                <a:lnTo>
                  <a:pt x="74" y="122"/>
                </a:lnTo>
                <a:lnTo>
                  <a:pt x="74" y="108"/>
                </a:lnTo>
                <a:lnTo>
                  <a:pt x="74" y="122"/>
                </a:lnTo>
                <a:lnTo>
                  <a:pt x="74" y="135"/>
                </a:lnTo>
                <a:lnTo>
                  <a:pt x="74" y="156"/>
                </a:lnTo>
                <a:lnTo>
                  <a:pt x="74" y="169"/>
                </a:lnTo>
                <a:lnTo>
                  <a:pt x="74" y="190"/>
                </a:lnTo>
                <a:lnTo>
                  <a:pt x="74" y="203"/>
                </a:lnTo>
                <a:lnTo>
                  <a:pt x="81" y="210"/>
                </a:lnTo>
                <a:lnTo>
                  <a:pt x="81" y="203"/>
                </a:lnTo>
                <a:lnTo>
                  <a:pt x="81" y="196"/>
                </a:lnTo>
                <a:lnTo>
                  <a:pt x="81" y="190"/>
                </a:lnTo>
                <a:lnTo>
                  <a:pt x="81" y="183"/>
                </a:lnTo>
                <a:lnTo>
                  <a:pt x="81" y="176"/>
                </a:lnTo>
                <a:lnTo>
                  <a:pt x="81" y="156"/>
                </a:lnTo>
                <a:lnTo>
                  <a:pt x="81" y="135"/>
                </a:lnTo>
                <a:lnTo>
                  <a:pt x="81" y="115"/>
                </a:lnTo>
                <a:lnTo>
                  <a:pt x="81" y="95"/>
                </a:lnTo>
                <a:lnTo>
                  <a:pt x="81" y="74"/>
                </a:lnTo>
                <a:lnTo>
                  <a:pt x="81" y="67"/>
                </a:lnTo>
                <a:lnTo>
                  <a:pt x="81" y="61"/>
                </a:lnTo>
                <a:lnTo>
                  <a:pt x="81" y="67"/>
                </a:lnTo>
                <a:lnTo>
                  <a:pt x="81" y="74"/>
                </a:lnTo>
                <a:lnTo>
                  <a:pt x="81" y="81"/>
                </a:lnTo>
                <a:lnTo>
                  <a:pt x="81" y="95"/>
                </a:lnTo>
                <a:lnTo>
                  <a:pt x="81" y="101"/>
                </a:lnTo>
                <a:lnTo>
                  <a:pt x="81" y="115"/>
                </a:lnTo>
                <a:lnTo>
                  <a:pt x="81" y="129"/>
                </a:lnTo>
                <a:lnTo>
                  <a:pt x="81" y="142"/>
                </a:lnTo>
                <a:lnTo>
                  <a:pt x="81" y="149"/>
                </a:lnTo>
                <a:lnTo>
                  <a:pt x="81" y="142"/>
                </a:lnTo>
                <a:lnTo>
                  <a:pt x="81" y="135"/>
                </a:lnTo>
                <a:lnTo>
                  <a:pt x="81" y="129"/>
                </a:lnTo>
                <a:lnTo>
                  <a:pt x="81" y="122"/>
                </a:lnTo>
                <a:lnTo>
                  <a:pt x="81" y="129"/>
                </a:lnTo>
                <a:lnTo>
                  <a:pt x="81" y="149"/>
                </a:lnTo>
                <a:lnTo>
                  <a:pt x="81" y="162"/>
                </a:lnTo>
                <a:lnTo>
                  <a:pt x="81" y="169"/>
                </a:lnTo>
                <a:lnTo>
                  <a:pt x="81" y="162"/>
                </a:lnTo>
                <a:lnTo>
                  <a:pt x="81" y="156"/>
                </a:lnTo>
                <a:lnTo>
                  <a:pt x="81" y="169"/>
                </a:lnTo>
                <a:lnTo>
                  <a:pt x="81" y="176"/>
                </a:lnTo>
                <a:lnTo>
                  <a:pt x="81" y="162"/>
                </a:lnTo>
                <a:lnTo>
                  <a:pt x="81" y="135"/>
                </a:lnTo>
                <a:lnTo>
                  <a:pt x="81" y="108"/>
                </a:lnTo>
                <a:lnTo>
                  <a:pt x="81" y="81"/>
                </a:lnTo>
                <a:lnTo>
                  <a:pt x="81" y="54"/>
                </a:lnTo>
                <a:lnTo>
                  <a:pt x="81" y="40"/>
                </a:lnTo>
                <a:lnTo>
                  <a:pt x="81" y="47"/>
                </a:lnTo>
                <a:lnTo>
                  <a:pt x="81" y="61"/>
                </a:lnTo>
                <a:lnTo>
                  <a:pt x="81" y="88"/>
                </a:lnTo>
                <a:lnTo>
                  <a:pt x="81" y="115"/>
                </a:lnTo>
                <a:lnTo>
                  <a:pt x="88" y="149"/>
                </a:lnTo>
                <a:lnTo>
                  <a:pt x="88" y="190"/>
                </a:lnTo>
                <a:lnTo>
                  <a:pt x="88" y="217"/>
                </a:lnTo>
                <a:lnTo>
                  <a:pt x="88" y="224"/>
                </a:lnTo>
                <a:lnTo>
                  <a:pt x="88" y="210"/>
                </a:lnTo>
                <a:lnTo>
                  <a:pt x="88" y="183"/>
                </a:lnTo>
                <a:lnTo>
                  <a:pt x="88" y="156"/>
                </a:lnTo>
                <a:lnTo>
                  <a:pt x="88" y="135"/>
                </a:lnTo>
                <a:lnTo>
                  <a:pt x="88" y="129"/>
                </a:lnTo>
                <a:lnTo>
                  <a:pt x="88" y="122"/>
                </a:lnTo>
                <a:lnTo>
                  <a:pt x="88" y="129"/>
                </a:lnTo>
                <a:lnTo>
                  <a:pt x="88" y="142"/>
                </a:lnTo>
                <a:lnTo>
                  <a:pt x="88" y="149"/>
                </a:lnTo>
                <a:lnTo>
                  <a:pt x="88" y="142"/>
                </a:lnTo>
                <a:lnTo>
                  <a:pt x="88" y="129"/>
                </a:lnTo>
                <a:lnTo>
                  <a:pt x="88" y="122"/>
                </a:lnTo>
                <a:lnTo>
                  <a:pt x="88" y="129"/>
                </a:lnTo>
                <a:lnTo>
                  <a:pt x="88" y="135"/>
                </a:lnTo>
                <a:lnTo>
                  <a:pt x="88" y="149"/>
                </a:lnTo>
                <a:lnTo>
                  <a:pt x="88" y="162"/>
                </a:lnTo>
                <a:lnTo>
                  <a:pt x="88" y="156"/>
                </a:lnTo>
                <a:lnTo>
                  <a:pt x="88" y="149"/>
                </a:lnTo>
                <a:lnTo>
                  <a:pt x="88" y="142"/>
                </a:lnTo>
                <a:lnTo>
                  <a:pt x="88" y="129"/>
                </a:lnTo>
                <a:lnTo>
                  <a:pt x="88" y="115"/>
                </a:lnTo>
                <a:lnTo>
                  <a:pt x="88" y="101"/>
                </a:lnTo>
                <a:lnTo>
                  <a:pt x="88" y="115"/>
                </a:lnTo>
                <a:lnTo>
                  <a:pt x="88" y="135"/>
                </a:lnTo>
                <a:lnTo>
                  <a:pt x="88" y="162"/>
                </a:lnTo>
                <a:lnTo>
                  <a:pt x="88" y="169"/>
                </a:lnTo>
                <a:lnTo>
                  <a:pt x="88" y="149"/>
                </a:lnTo>
                <a:lnTo>
                  <a:pt x="88" y="115"/>
                </a:lnTo>
                <a:lnTo>
                  <a:pt x="88" y="88"/>
                </a:lnTo>
                <a:lnTo>
                  <a:pt x="88" y="95"/>
                </a:lnTo>
                <a:lnTo>
                  <a:pt x="88" y="108"/>
                </a:lnTo>
                <a:lnTo>
                  <a:pt x="88" y="115"/>
                </a:lnTo>
                <a:lnTo>
                  <a:pt x="88" y="122"/>
                </a:lnTo>
                <a:lnTo>
                  <a:pt x="88" y="129"/>
                </a:lnTo>
                <a:lnTo>
                  <a:pt x="88" y="122"/>
                </a:lnTo>
                <a:lnTo>
                  <a:pt x="88" y="129"/>
                </a:lnTo>
                <a:lnTo>
                  <a:pt x="88" y="142"/>
                </a:lnTo>
                <a:lnTo>
                  <a:pt x="88" y="156"/>
                </a:lnTo>
                <a:lnTo>
                  <a:pt x="88" y="162"/>
                </a:lnTo>
                <a:lnTo>
                  <a:pt x="95" y="156"/>
                </a:lnTo>
                <a:lnTo>
                  <a:pt x="95" y="162"/>
                </a:lnTo>
                <a:lnTo>
                  <a:pt x="95" y="169"/>
                </a:lnTo>
                <a:lnTo>
                  <a:pt x="95" y="183"/>
                </a:lnTo>
                <a:lnTo>
                  <a:pt x="95" y="196"/>
                </a:lnTo>
                <a:lnTo>
                  <a:pt x="95" y="190"/>
                </a:lnTo>
                <a:lnTo>
                  <a:pt x="95" y="176"/>
                </a:lnTo>
                <a:lnTo>
                  <a:pt x="95" y="149"/>
                </a:lnTo>
                <a:lnTo>
                  <a:pt x="95" y="122"/>
                </a:lnTo>
                <a:lnTo>
                  <a:pt x="95" y="101"/>
                </a:lnTo>
                <a:lnTo>
                  <a:pt x="95" y="81"/>
                </a:lnTo>
                <a:lnTo>
                  <a:pt x="95" y="74"/>
                </a:lnTo>
                <a:lnTo>
                  <a:pt x="95" y="88"/>
                </a:lnTo>
                <a:lnTo>
                  <a:pt x="95" y="108"/>
                </a:lnTo>
                <a:lnTo>
                  <a:pt x="95" y="129"/>
                </a:lnTo>
                <a:lnTo>
                  <a:pt x="95" y="142"/>
                </a:lnTo>
                <a:lnTo>
                  <a:pt x="95" y="149"/>
                </a:lnTo>
                <a:lnTo>
                  <a:pt x="95" y="156"/>
                </a:lnTo>
                <a:lnTo>
                  <a:pt x="95" y="162"/>
                </a:lnTo>
                <a:lnTo>
                  <a:pt x="95" y="156"/>
                </a:lnTo>
                <a:lnTo>
                  <a:pt x="95" y="142"/>
                </a:lnTo>
                <a:lnTo>
                  <a:pt x="95" y="129"/>
                </a:lnTo>
                <a:lnTo>
                  <a:pt x="95" y="142"/>
                </a:lnTo>
                <a:lnTo>
                  <a:pt x="95" y="156"/>
                </a:lnTo>
                <a:lnTo>
                  <a:pt x="95" y="162"/>
                </a:lnTo>
                <a:lnTo>
                  <a:pt x="95" y="149"/>
                </a:lnTo>
                <a:lnTo>
                  <a:pt x="95" y="135"/>
                </a:lnTo>
                <a:lnTo>
                  <a:pt x="95" y="108"/>
                </a:lnTo>
                <a:lnTo>
                  <a:pt x="95" y="81"/>
                </a:lnTo>
                <a:lnTo>
                  <a:pt x="95" y="61"/>
                </a:lnTo>
                <a:lnTo>
                  <a:pt x="95" y="47"/>
                </a:lnTo>
                <a:lnTo>
                  <a:pt x="95" y="61"/>
                </a:lnTo>
                <a:lnTo>
                  <a:pt x="95" y="88"/>
                </a:lnTo>
                <a:lnTo>
                  <a:pt x="95" y="122"/>
                </a:lnTo>
                <a:lnTo>
                  <a:pt x="95" y="162"/>
                </a:lnTo>
                <a:lnTo>
                  <a:pt x="95" y="203"/>
                </a:lnTo>
                <a:lnTo>
                  <a:pt x="95" y="230"/>
                </a:lnTo>
                <a:lnTo>
                  <a:pt x="95" y="210"/>
                </a:lnTo>
                <a:lnTo>
                  <a:pt x="95" y="169"/>
                </a:lnTo>
                <a:lnTo>
                  <a:pt x="95" y="129"/>
                </a:lnTo>
                <a:lnTo>
                  <a:pt x="95" y="108"/>
                </a:lnTo>
                <a:lnTo>
                  <a:pt x="95" y="101"/>
                </a:lnTo>
                <a:lnTo>
                  <a:pt x="95" y="95"/>
                </a:lnTo>
                <a:lnTo>
                  <a:pt x="95" y="115"/>
                </a:lnTo>
                <a:lnTo>
                  <a:pt x="95" y="135"/>
                </a:lnTo>
                <a:lnTo>
                  <a:pt x="102" y="149"/>
                </a:lnTo>
                <a:lnTo>
                  <a:pt x="102" y="156"/>
                </a:lnTo>
                <a:lnTo>
                  <a:pt x="102" y="149"/>
                </a:lnTo>
                <a:lnTo>
                  <a:pt x="102" y="142"/>
                </a:lnTo>
                <a:lnTo>
                  <a:pt x="102" y="135"/>
                </a:lnTo>
                <a:lnTo>
                  <a:pt x="102" y="142"/>
                </a:lnTo>
                <a:lnTo>
                  <a:pt x="102" y="135"/>
                </a:lnTo>
                <a:lnTo>
                  <a:pt x="102" y="129"/>
                </a:lnTo>
                <a:lnTo>
                  <a:pt x="102" y="142"/>
                </a:lnTo>
                <a:lnTo>
                  <a:pt x="102" y="156"/>
                </a:lnTo>
                <a:lnTo>
                  <a:pt x="102" y="149"/>
                </a:lnTo>
                <a:lnTo>
                  <a:pt x="102" y="135"/>
                </a:lnTo>
                <a:lnTo>
                  <a:pt x="102" y="129"/>
                </a:lnTo>
                <a:lnTo>
                  <a:pt x="102" y="122"/>
                </a:lnTo>
                <a:lnTo>
                  <a:pt x="102" y="115"/>
                </a:lnTo>
                <a:lnTo>
                  <a:pt x="102" y="108"/>
                </a:lnTo>
                <a:lnTo>
                  <a:pt x="102" y="101"/>
                </a:lnTo>
                <a:lnTo>
                  <a:pt x="102" y="108"/>
                </a:lnTo>
                <a:lnTo>
                  <a:pt x="102" y="122"/>
                </a:lnTo>
                <a:lnTo>
                  <a:pt x="102" y="162"/>
                </a:lnTo>
                <a:lnTo>
                  <a:pt x="102" y="196"/>
                </a:lnTo>
                <a:lnTo>
                  <a:pt x="102" y="210"/>
                </a:lnTo>
                <a:lnTo>
                  <a:pt x="102" y="190"/>
                </a:lnTo>
                <a:lnTo>
                  <a:pt x="102" y="156"/>
                </a:lnTo>
                <a:lnTo>
                  <a:pt x="102" y="115"/>
                </a:lnTo>
                <a:lnTo>
                  <a:pt x="102" y="74"/>
                </a:lnTo>
                <a:lnTo>
                  <a:pt x="102" y="40"/>
                </a:lnTo>
                <a:lnTo>
                  <a:pt x="102" y="20"/>
                </a:lnTo>
                <a:lnTo>
                  <a:pt x="102" y="27"/>
                </a:lnTo>
                <a:lnTo>
                  <a:pt x="102" y="54"/>
                </a:lnTo>
                <a:lnTo>
                  <a:pt x="102" y="108"/>
                </a:lnTo>
                <a:lnTo>
                  <a:pt x="102" y="162"/>
                </a:lnTo>
                <a:lnTo>
                  <a:pt x="102" y="203"/>
                </a:lnTo>
                <a:lnTo>
                  <a:pt x="102" y="237"/>
                </a:lnTo>
                <a:lnTo>
                  <a:pt x="102" y="251"/>
                </a:lnTo>
                <a:lnTo>
                  <a:pt x="102" y="237"/>
                </a:lnTo>
                <a:lnTo>
                  <a:pt x="102" y="224"/>
                </a:lnTo>
                <a:lnTo>
                  <a:pt x="102" y="210"/>
                </a:lnTo>
                <a:lnTo>
                  <a:pt x="102" y="196"/>
                </a:lnTo>
                <a:lnTo>
                  <a:pt x="102" y="176"/>
                </a:lnTo>
                <a:lnTo>
                  <a:pt x="102" y="149"/>
                </a:lnTo>
                <a:lnTo>
                  <a:pt x="108" y="129"/>
                </a:lnTo>
                <a:lnTo>
                  <a:pt x="108" y="108"/>
                </a:lnTo>
                <a:lnTo>
                  <a:pt x="108" y="101"/>
                </a:lnTo>
                <a:lnTo>
                  <a:pt x="108" y="108"/>
                </a:lnTo>
                <a:lnTo>
                  <a:pt x="108" y="115"/>
                </a:lnTo>
                <a:lnTo>
                  <a:pt x="108" y="122"/>
                </a:lnTo>
                <a:lnTo>
                  <a:pt x="108" y="108"/>
                </a:lnTo>
                <a:lnTo>
                  <a:pt x="108" y="95"/>
                </a:lnTo>
                <a:lnTo>
                  <a:pt x="108" y="88"/>
                </a:lnTo>
                <a:lnTo>
                  <a:pt x="108" y="95"/>
                </a:lnTo>
                <a:lnTo>
                  <a:pt x="108" y="115"/>
                </a:lnTo>
                <a:lnTo>
                  <a:pt x="108" y="142"/>
                </a:lnTo>
                <a:lnTo>
                  <a:pt x="108" y="162"/>
                </a:lnTo>
                <a:lnTo>
                  <a:pt x="108" y="142"/>
                </a:lnTo>
                <a:lnTo>
                  <a:pt x="108" y="115"/>
                </a:lnTo>
                <a:lnTo>
                  <a:pt x="108" y="95"/>
                </a:lnTo>
                <a:lnTo>
                  <a:pt x="108" y="81"/>
                </a:lnTo>
                <a:lnTo>
                  <a:pt x="108" y="74"/>
                </a:lnTo>
                <a:lnTo>
                  <a:pt x="108" y="81"/>
                </a:lnTo>
                <a:lnTo>
                  <a:pt x="108" y="88"/>
                </a:lnTo>
                <a:lnTo>
                  <a:pt x="108" y="101"/>
                </a:lnTo>
                <a:lnTo>
                  <a:pt x="108" y="122"/>
                </a:lnTo>
                <a:lnTo>
                  <a:pt x="108" y="149"/>
                </a:lnTo>
                <a:lnTo>
                  <a:pt x="108" y="183"/>
                </a:lnTo>
                <a:lnTo>
                  <a:pt x="108" y="224"/>
                </a:lnTo>
                <a:lnTo>
                  <a:pt x="108" y="251"/>
                </a:lnTo>
                <a:lnTo>
                  <a:pt x="108" y="264"/>
                </a:lnTo>
                <a:lnTo>
                  <a:pt x="108" y="257"/>
                </a:lnTo>
                <a:lnTo>
                  <a:pt x="108" y="251"/>
                </a:lnTo>
                <a:lnTo>
                  <a:pt x="108" y="244"/>
                </a:lnTo>
                <a:lnTo>
                  <a:pt x="108" y="230"/>
                </a:lnTo>
                <a:lnTo>
                  <a:pt x="108" y="210"/>
                </a:lnTo>
                <a:lnTo>
                  <a:pt x="108" y="183"/>
                </a:lnTo>
                <a:lnTo>
                  <a:pt x="108" y="156"/>
                </a:lnTo>
                <a:lnTo>
                  <a:pt x="108" y="135"/>
                </a:lnTo>
                <a:lnTo>
                  <a:pt x="108" y="115"/>
                </a:lnTo>
                <a:lnTo>
                  <a:pt x="108" y="95"/>
                </a:lnTo>
                <a:lnTo>
                  <a:pt x="108" y="81"/>
                </a:lnTo>
                <a:lnTo>
                  <a:pt x="115" y="88"/>
                </a:lnTo>
                <a:lnTo>
                  <a:pt x="115" y="95"/>
                </a:lnTo>
                <a:lnTo>
                  <a:pt x="115" y="101"/>
                </a:lnTo>
                <a:lnTo>
                  <a:pt x="115" y="108"/>
                </a:lnTo>
                <a:lnTo>
                  <a:pt x="115" y="115"/>
                </a:lnTo>
                <a:lnTo>
                  <a:pt x="115" y="122"/>
                </a:lnTo>
                <a:lnTo>
                  <a:pt x="115" y="142"/>
                </a:lnTo>
                <a:lnTo>
                  <a:pt x="115" y="162"/>
                </a:lnTo>
                <a:lnTo>
                  <a:pt x="115" y="169"/>
                </a:lnTo>
                <a:lnTo>
                  <a:pt x="115" y="162"/>
                </a:lnTo>
                <a:lnTo>
                  <a:pt x="115" y="156"/>
                </a:lnTo>
                <a:lnTo>
                  <a:pt x="115" y="149"/>
                </a:lnTo>
                <a:lnTo>
                  <a:pt x="115" y="162"/>
                </a:lnTo>
                <a:lnTo>
                  <a:pt x="115" y="183"/>
                </a:lnTo>
                <a:lnTo>
                  <a:pt x="115" y="196"/>
                </a:lnTo>
                <a:lnTo>
                  <a:pt x="115" y="190"/>
                </a:lnTo>
                <a:lnTo>
                  <a:pt x="115" y="149"/>
                </a:lnTo>
                <a:lnTo>
                  <a:pt x="115" y="101"/>
                </a:lnTo>
                <a:lnTo>
                  <a:pt x="115" y="54"/>
                </a:lnTo>
                <a:lnTo>
                  <a:pt x="115" y="27"/>
                </a:lnTo>
                <a:lnTo>
                  <a:pt x="115" y="20"/>
                </a:lnTo>
                <a:lnTo>
                  <a:pt x="115" y="34"/>
                </a:lnTo>
                <a:lnTo>
                  <a:pt x="115" y="61"/>
                </a:lnTo>
                <a:lnTo>
                  <a:pt x="115" y="108"/>
                </a:lnTo>
                <a:lnTo>
                  <a:pt x="115" y="149"/>
                </a:lnTo>
                <a:lnTo>
                  <a:pt x="115" y="190"/>
                </a:lnTo>
                <a:lnTo>
                  <a:pt x="115" y="210"/>
                </a:lnTo>
                <a:lnTo>
                  <a:pt x="115" y="196"/>
                </a:lnTo>
                <a:lnTo>
                  <a:pt x="115" y="183"/>
                </a:lnTo>
                <a:lnTo>
                  <a:pt x="115" y="169"/>
                </a:lnTo>
                <a:lnTo>
                  <a:pt x="115" y="156"/>
                </a:lnTo>
                <a:lnTo>
                  <a:pt x="115" y="142"/>
                </a:lnTo>
                <a:lnTo>
                  <a:pt x="115" y="135"/>
                </a:lnTo>
                <a:lnTo>
                  <a:pt x="115" y="129"/>
                </a:lnTo>
                <a:lnTo>
                  <a:pt x="115" y="135"/>
                </a:lnTo>
                <a:lnTo>
                  <a:pt x="115" y="142"/>
                </a:lnTo>
                <a:lnTo>
                  <a:pt x="115" y="135"/>
                </a:lnTo>
                <a:lnTo>
                  <a:pt x="115" y="122"/>
                </a:lnTo>
                <a:lnTo>
                  <a:pt x="115" y="108"/>
                </a:lnTo>
                <a:lnTo>
                  <a:pt x="115" y="115"/>
                </a:lnTo>
                <a:lnTo>
                  <a:pt x="115" y="122"/>
                </a:lnTo>
                <a:lnTo>
                  <a:pt x="115" y="129"/>
                </a:lnTo>
                <a:lnTo>
                  <a:pt x="115" y="142"/>
                </a:lnTo>
                <a:lnTo>
                  <a:pt x="115" y="156"/>
                </a:lnTo>
                <a:lnTo>
                  <a:pt x="122" y="162"/>
                </a:lnTo>
                <a:lnTo>
                  <a:pt x="122" y="156"/>
                </a:lnTo>
                <a:lnTo>
                  <a:pt x="122" y="142"/>
                </a:lnTo>
                <a:lnTo>
                  <a:pt x="122" y="135"/>
                </a:lnTo>
                <a:lnTo>
                  <a:pt x="122" y="129"/>
                </a:lnTo>
                <a:lnTo>
                  <a:pt x="122" y="142"/>
                </a:lnTo>
                <a:lnTo>
                  <a:pt x="122" y="156"/>
                </a:lnTo>
                <a:lnTo>
                  <a:pt x="122" y="162"/>
                </a:lnTo>
                <a:lnTo>
                  <a:pt x="122" y="156"/>
                </a:lnTo>
                <a:lnTo>
                  <a:pt x="122" y="142"/>
                </a:lnTo>
                <a:lnTo>
                  <a:pt x="122" y="122"/>
                </a:lnTo>
                <a:lnTo>
                  <a:pt x="122" y="115"/>
                </a:lnTo>
                <a:lnTo>
                  <a:pt x="122" y="122"/>
                </a:lnTo>
                <a:lnTo>
                  <a:pt x="122" y="129"/>
                </a:lnTo>
                <a:lnTo>
                  <a:pt x="122" y="142"/>
                </a:lnTo>
                <a:lnTo>
                  <a:pt x="122" y="129"/>
                </a:lnTo>
                <a:lnTo>
                  <a:pt x="122" y="122"/>
                </a:lnTo>
                <a:lnTo>
                  <a:pt x="122" y="108"/>
                </a:lnTo>
                <a:lnTo>
                  <a:pt x="122" y="101"/>
                </a:lnTo>
                <a:lnTo>
                  <a:pt x="122" y="108"/>
                </a:lnTo>
                <a:lnTo>
                  <a:pt x="122" y="115"/>
                </a:lnTo>
                <a:lnTo>
                  <a:pt x="122" y="129"/>
                </a:lnTo>
                <a:lnTo>
                  <a:pt x="122" y="142"/>
                </a:lnTo>
                <a:lnTo>
                  <a:pt x="122" y="149"/>
                </a:lnTo>
                <a:lnTo>
                  <a:pt x="122" y="142"/>
                </a:lnTo>
                <a:lnTo>
                  <a:pt x="122" y="135"/>
                </a:lnTo>
                <a:lnTo>
                  <a:pt x="122" y="149"/>
                </a:lnTo>
                <a:lnTo>
                  <a:pt x="122" y="156"/>
                </a:lnTo>
                <a:lnTo>
                  <a:pt x="122" y="162"/>
                </a:lnTo>
                <a:lnTo>
                  <a:pt x="122" y="169"/>
                </a:lnTo>
                <a:lnTo>
                  <a:pt x="122" y="176"/>
                </a:lnTo>
                <a:lnTo>
                  <a:pt x="122" y="183"/>
                </a:lnTo>
                <a:lnTo>
                  <a:pt x="122" y="190"/>
                </a:lnTo>
                <a:lnTo>
                  <a:pt x="122" y="176"/>
                </a:lnTo>
                <a:lnTo>
                  <a:pt x="122" y="142"/>
                </a:lnTo>
                <a:lnTo>
                  <a:pt x="122" y="95"/>
                </a:lnTo>
                <a:lnTo>
                  <a:pt x="122" y="40"/>
                </a:lnTo>
                <a:lnTo>
                  <a:pt x="122" y="13"/>
                </a:lnTo>
                <a:lnTo>
                  <a:pt x="122" y="0"/>
                </a:lnTo>
                <a:lnTo>
                  <a:pt x="129" y="6"/>
                </a:lnTo>
                <a:lnTo>
                  <a:pt x="129" y="27"/>
                </a:lnTo>
                <a:lnTo>
                  <a:pt x="129" y="67"/>
                </a:lnTo>
                <a:lnTo>
                  <a:pt x="129" y="108"/>
                </a:lnTo>
                <a:lnTo>
                  <a:pt x="129" y="156"/>
                </a:lnTo>
                <a:lnTo>
                  <a:pt x="129" y="196"/>
                </a:lnTo>
                <a:lnTo>
                  <a:pt x="129" y="230"/>
                </a:lnTo>
                <a:lnTo>
                  <a:pt x="129" y="237"/>
                </a:lnTo>
                <a:lnTo>
                  <a:pt x="129" y="224"/>
                </a:lnTo>
                <a:lnTo>
                  <a:pt x="129" y="196"/>
                </a:lnTo>
                <a:lnTo>
                  <a:pt x="129" y="169"/>
                </a:lnTo>
                <a:lnTo>
                  <a:pt x="129" y="156"/>
                </a:lnTo>
                <a:lnTo>
                  <a:pt x="129" y="142"/>
                </a:lnTo>
                <a:lnTo>
                  <a:pt x="129" y="149"/>
                </a:lnTo>
                <a:lnTo>
                  <a:pt x="129" y="156"/>
                </a:lnTo>
                <a:lnTo>
                  <a:pt x="129" y="162"/>
                </a:lnTo>
                <a:lnTo>
                  <a:pt x="129" y="176"/>
                </a:lnTo>
                <a:lnTo>
                  <a:pt x="129" y="183"/>
                </a:lnTo>
                <a:lnTo>
                  <a:pt x="129" y="176"/>
                </a:lnTo>
                <a:lnTo>
                  <a:pt x="129" y="169"/>
                </a:lnTo>
                <a:lnTo>
                  <a:pt x="129" y="142"/>
                </a:lnTo>
                <a:lnTo>
                  <a:pt x="129" y="115"/>
                </a:lnTo>
                <a:lnTo>
                  <a:pt x="129" y="88"/>
                </a:lnTo>
                <a:lnTo>
                  <a:pt x="129" y="74"/>
                </a:lnTo>
                <a:lnTo>
                  <a:pt x="129" y="88"/>
                </a:lnTo>
                <a:lnTo>
                  <a:pt x="129" y="108"/>
                </a:lnTo>
                <a:lnTo>
                  <a:pt x="129" y="129"/>
                </a:lnTo>
                <a:lnTo>
                  <a:pt x="129" y="122"/>
                </a:lnTo>
                <a:lnTo>
                  <a:pt x="129" y="129"/>
                </a:lnTo>
                <a:lnTo>
                  <a:pt x="129" y="122"/>
                </a:lnTo>
                <a:lnTo>
                  <a:pt x="129" y="129"/>
                </a:lnTo>
                <a:lnTo>
                  <a:pt x="129" y="142"/>
                </a:lnTo>
                <a:lnTo>
                  <a:pt x="129" y="156"/>
                </a:lnTo>
                <a:lnTo>
                  <a:pt x="129" y="149"/>
                </a:lnTo>
                <a:lnTo>
                  <a:pt x="129" y="142"/>
                </a:lnTo>
                <a:lnTo>
                  <a:pt x="129" y="135"/>
                </a:lnTo>
                <a:lnTo>
                  <a:pt x="136" y="129"/>
                </a:lnTo>
                <a:lnTo>
                  <a:pt x="136" y="115"/>
                </a:lnTo>
                <a:lnTo>
                  <a:pt x="136" y="108"/>
                </a:lnTo>
                <a:lnTo>
                  <a:pt x="136" y="115"/>
                </a:lnTo>
                <a:lnTo>
                  <a:pt x="136" y="108"/>
                </a:lnTo>
                <a:lnTo>
                  <a:pt x="136" y="115"/>
                </a:lnTo>
                <a:lnTo>
                  <a:pt x="136" y="122"/>
                </a:lnTo>
                <a:lnTo>
                  <a:pt x="136" y="142"/>
                </a:lnTo>
                <a:lnTo>
                  <a:pt x="136" y="169"/>
                </a:lnTo>
                <a:lnTo>
                  <a:pt x="136" y="196"/>
                </a:lnTo>
                <a:lnTo>
                  <a:pt x="136" y="217"/>
                </a:lnTo>
                <a:lnTo>
                  <a:pt x="136" y="210"/>
                </a:lnTo>
                <a:lnTo>
                  <a:pt x="136" y="196"/>
                </a:lnTo>
                <a:lnTo>
                  <a:pt x="136" y="183"/>
                </a:lnTo>
                <a:lnTo>
                  <a:pt x="136" y="156"/>
                </a:lnTo>
                <a:lnTo>
                  <a:pt x="136" y="135"/>
                </a:lnTo>
                <a:lnTo>
                  <a:pt x="136" y="122"/>
                </a:lnTo>
                <a:lnTo>
                  <a:pt x="136" y="108"/>
                </a:lnTo>
                <a:lnTo>
                  <a:pt x="136" y="101"/>
                </a:lnTo>
                <a:lnTo>
                  <a:pt x="136" y="108"/>
                </a:lnTo>
                <a:lnTo>
                  <a:pt x="136" y="122"/>
                </a:lnTo>
                <a:lnTo>
                  <a:pt x="136" y="135"/>
                </a:lnTo>
                <a:lnTo>
                  <a:pt x="136" y="142"/>
                </a:lnTo>
                <a:lnTo>
                  <a:pt x="136" y="149"/>
                </a:lnTo>
                <a:lnTo>
                  <a:pt x="136" y="156"/>
                </a:lnTo>
                <a:lnTo>
                  <a:pt x="136" y="149"/>
                </a:lnTo>
                <a:lnTo>
                  <a:pt x="136" y="142"/>
                </a:lnTo>
                <a:lnTo>
                  <a:pt x="136" y="135"/>
                </a:lnTo>
                <a:lnTo>
                  <a:pt x="136" y="129"/>
                </a:lnTo>
                <a:lnTo>
                  <a:pt x="136" y="122"/>
                </a:lnTo>
                <a:lnTo>
                  <a:pt x="136" y="101"/>
                </a:lnTo>
                <a:lnTo>
                  <a:pt x="136" y="81"/>
                </a:lnTo>
                <a:lnTo>
                  <a:pt x="136" y="61"/>
                </a:lnTo>
                <a:lnTo>
                  <a:pt x="136" y="74"/>
                </a:lnTo>
                <a:lnTo>
                  <a:pt x="136" y="108"/>
                </a:lnTo>
                <a:lnTo>
                  <a:pt x="136" y="135"/>
                </a:lnTo>
                <a:lnTo>
                  <a:pt x="136" y="162"/>
                </a:lnTo>
                <a:lnTo>
                  <a:pt x="136" y="169"/>
                </a:lnTo>
                <a:lnTo>
                  <a:pt x="142" y="162"/>
                </a:lnTo>
                <a:lnTo>
                  <a:pt x="142" y="156"/>
                </a:lnTo>
                <a:lnTo>
                  <a:pt x="142" y="149"/>
                </a:lnTo>
                <a:lnTo>
                  <a:pt x="142" y="156"/>
                </a:lnTo>
                <a:lnTo>
                  <a:pt x="142" y="162"/>
                </a:lnTo>
                <a:lnTo>
                  <a:pt x="142" y="176"/>
                </a:lnTo>
                <a:lnTo>
                  <a:pt x="142" y="183"/>
                </a:lnTo>
                <a:lnTo>
                  <a:pt x="142" y="176"/>
                </a:lnTo>
                <a:lnTo>
                  <a:pt x="142" y="156"/>
                </a:lnTo>
                <a:lnTo>
                  <a:pt x="142" y="135"/>
                </a:lnTo>
                <a:lnTo>
                  <a:pt x="142" y="122"/>
                </a:lnTo>
                <a:lnTo>
                  <a:pt x="142" y="129"/>
                </a:lnTo>
                <a:lnTo>
                  <a:pt x="142" y="135"/>
                </a:lnTo>
                <a:lnTo>
                  <a:pt x="142" y="129"/>
                </a:lnTo>
                <a:lnTo>
                  <a:pt x="142" y="108"/>
                </a:lnTo>
                <a:lnTo>
                  <a:pt x="142" y="81"/>
                </a:lnTo>
                <a:lnTo>
                  <a:pt x="142" y="61"/>
                </a:lnTo>
                <a:lnTo>
                  <a:pt x="142" y="67"/>
                </a:lnTo>
                <a:lnTo>
                  <a:pt x="142" y="108"/>
                </a:lnTo>
                <a:lnTo>
                  <a:pt x="142" y="149"/>
                </a:lnTo>
                <a:lnTo>
                  <a:pt x="142" y="176"/>
                </a:lnTo>
                <a:lnTo>
                  <a:pt x="142" y="190"/>
                </a:lnTo>
                <a:lnTo>
                  <a:pt x="142" y="176"/>
                </a:lnTo>
                <a:lnTo>
                  <a:pt x="142" y="162"/>
                </a:lnTo>
                <a:lnTo>
                  <a:pt x="142" y="142"/>
                </a:lnTo>
                <a:lnTo>
                  <a:pt x="142" y="122"/>
                </a:lnTo>
                <a:lnTo>
                  <a:pt x="142" y="129"/>
                </a:lnTo>
                <a:lnTo>
                  <a:pt x="142" y="135"/>
                </a:lnTo>
                <a:lnTo>
                  <a:pt x="142" y="142"/>
                </a:lnTo>
                <a:lnTo>
                  <a:pt x="142" y="135"/>
                </a:lnTo>
                <a:lnTo>
                  <a:pt x="142" y="142"/>
                </a:lnTo>
                <a:lnTo>
                  <a:pt x="142" y="156"/>
                </a:lnTo>
                <a:lnTo>
                  <a:pt x="142" y="169"/>
                </a:lnTo>
                <a:lnTo>
                  <a:pt x="142" y="183"/>
                </a:lnTo>
                <a:lnTo>
                  <a:pt x="142" y="176"/>
                </a:lnTo>
                <a:lnTo>
                  <a:pt x="142" y="156"/>
                </a:lnTo>
                <a:lnTo>
                  <a:pt x="142" y="135"/>
                </a:lnTo>
                <a:lnTo>
                  <a:pt x="142" y="101"/>
                </a:lnTo>
                <a:lnTo>
                  <a:pt x="142" y="67"/>
                </a:lnTo>
                <a:lnTo>
                  <a:pt x="142" y="47"/>
                </a:lnTo>
                <a:lnTo>
                  <a:pt x="142" y="54"/>
                </a:lnTo>
                <a:lnTo>
                  <a:pt x="142" y="74"/>
                </a:lnTo>
                <a:lnTo>
                  <a:pt x="149" y="101"/>
                </a:lnTo>
                <a:lnTo>
                  <a:pt x="149" y="129"/>
                </a:lnTo>
                <a:lnTo>
                  <a:pt x="149" y="142"/>
                </a:lnTo>
                <a:lnTo>
                  <a:pt x="149" y="149"/>
                </a:lnTo>
                <a:lnTo>
                  <a:pt x="149" y="156"/>
                </a:lnTo>
                <a:lnTo>
                  <a:pt x="149" y="162"/>
                </a:lnTo>
                <a:lnTo>
                  <a:pt x="149" y="169"/>
                </a:lnTo>
                <a:lnTo>
                  <a:pt x="149" y="176"/>
                </a:lnTo>
                <a:lnTo>
                  <a:pt x="149" y="190"/>
                </a:lnTo>
                <a:lnTo>
                  <a:pt x="149" y="196"/>
                </a:lnTo>
                <a:lnTo>
                  <a:pt x="149" y="190"/>
                </a:lnTo>
                <a:lnTo>
                  <a:pt x="149" y="176"/>
                </a:lnTo>
                <a:lnTo>
                  <a:pt x="149" y="162"/>
                </a:lnTo>
                <a:lnTo>
                  <a:pt x="149" y="142"/>
                </a:lnTo>
                <a:lnTo>
                  <a:pt x="149" y="135"/>
                </a:lnTo>
                <a:lnTo>
                  <a:pt x="149" y="122"/>
                </a:lnTo>
                <a:lnTo>
                  <a:pt x="149" y="101"/>
                </a:lnTo>
                <a:lnTo>
                  <a:pt x="149" y="67"/>
                </a:lnTo>
                <a:lnTo>
                  <a:pt x="149" y="47"/>
                </a:lnTo>
                <a:lnTo>
                  <a:pt x="149" y="40"/>
                </a:lnTo>
                <a:lnTo>
                  <a:pt x="149" y="54"/>
                </a:lnTo>
                <a:lnTo>
                  <a:pt x="149" y="74"/>
                </a:lnTo>
                <a:lnTo>
                  <a:pt x="149" y="101"/>
                </a:lnTo>
                <a:lnTo>
                  <a:pt x="149" y="129"/>
                </a:lnTo>
                <a:lnTo>
                  <a:pt x="149" y="149"/>
                </a:lnTo>
                <a:lnTo>
                  <a:pt x="149" y="162"/>
                </a:lnTo>
                <a:lnTo>
                  <a:pt x="149" y="169"/>
                </a:lnTo>
                <a:lnTo>
                  <a:pt x="149" y="176"/>
                </a:lnTo>
                <a:lnTo>
                  <a:pt x="149" y="169"/>
                </a:lnTo>
                <a:lnTo>
                  <a:pt x="149" y="162"/>
                </a:lnTo>
                <a:lnTo>
                  <a:pt x="149" y="149"/>
                </a:lnTo>
                <a:lnTo>
                  <a:pt x="149" y="135"/>
                </a:lnTo>
                <a:lnTo>
                  <a:pt x="149" y="129"/>
                </a:lnTo>
                <a:lnTo>
                  <a:pt x="149" y="122"/>
                </a:lnTo>
                <a:lnTo>
                  <a:pt x="149" y="115"/>
                </a:lnTo>
                <a:lnTo>
                  <a:pt x="149" y="108"/>
                </a:lnTo>
                <a:lnTo>
                  <a:pt x="156" y="95"/>
                </a:lnTo>
                <a:lnTo>
                  <a:pt x="156" y="108"/>
                </a:lnTo>
                <a:lnTo>
                  <a:pt x="156" y="122"/>
                </a:lnTo>
                <a:lnTo>
                  <a:pt x="156" y="142"/>
                </a:lnTo>
                <a:lnTo>
                  <a:pt x="156" y="135"/>
                </a:lnTo>
                <a:lnTo>
                  <a:pt x="156" y="129"/>
                </a:lnTo>
                <a:lnTo>
                  <a:pt x="156" y="135"/>
                </a:lnTo>
                <a:lnTo>
                  <a:pt x="156" y="129"/>
                </a:lnTo>
                <a:lnTo>
                  <a:pt x="156" y="115"/>
                </a:lnTo>
                <a:lnTo>
                  <a:pt x="156" y="108"/>
                </a:lnTo>
                <a:lnTo>
                  <a:pt x="156" y="122"/>
                </a:lnTo>
                <a:lnTo>
                  <a:pt x="156" y="149"/>
                </a:lnTo>
                <a:lnTo>
                  <a:pt x="156" y="176"/>
                </a:lnTo>
                <a:lnTo>
                  <a:pt x="156" y="190"/>
                </a:lnTo>
                <a:lnTo>
                  <a:pt x="156" y="176"/>
                </a:lnTo>
                <a:lnTo>
                  <a:pt x="156" y="162"/>
                </a:lnTo>
                <a:lnTo>
                  <a:pt x="156" y="156"/>
                </a:lnTo>
                <a:lnTo>
                  <a:pt x="156" y="149"/>
                </a:lnTo>
                <a:lnTo>
                  <a:pt x="156" y="135"/>
                </a:lnTo>
                <a:lnTo>
                  <a:pt x="156" y="129"/>
                </a:lnTo>
                <a:lnTo>
                  <a:pt x="156" y="122"/>
                </a:lnTo>
                <a:lnTo>
                  <a:pt x="156" y="108"/>
                </a:lnTo>
                <a:lnTo>
                  <a:pt x="156" y="88"/>
                </a:lnTo>
                <a:lnTo>
                  <a:pt x="156" y="81"/>
                </a:lnTo>
                <a:lnTo>
                  <a:pt x="156" y="88"/>
                </a:lnTo>
                <a:lnTo>
                  <a:pt x="156" y="101"/>
                </a:lnTo>
                <a:lnTo>
                  <a:pt x="156" y="108"/>
                </a:lnTo>
                <a:lnTo>
                  <a:pt x="156" y="115"/>
                </a:lnTo>
                <a:lnTo>
                  <a:pt x="156" y="129"/>
                </a:lnTo>
                <a:lnTo>
                  <a:pt x="156" y="135"/>
                </a:lnTo>
                <a:lnTo>
                  <a:pt x="156" y="149"/>
                </a:lnTo>
                <a:lnTo>
                  <a:pt x="156" y="156"/>
                </a:lnTo>
                <a:lnTo>
                  <a:pt x="156" y="162"/>
                </a:lnTo>
                <a:lnTo>
                  <a:pt x="156" y="183"/>
                </a:lnTo>
                <a:lnTo>
                  <a:pt x="156" y="196"/>
                </a:lnTo>
                <a:lnTo>
                  <a:pt x="156" y="190"/>
                </a:lnTo>
                <a:lnTo>
                  <a:pt x="163" y="176"/>
                </a:lnTo>
                <a:lnTo>
                  <a:pt x="163" y="169"/>
                </a:lnTo>
                <a:lnTo>
                  <a:pt x="163" y="162"/>
                </a:lnTo>
                <a:lnTo>
                  <a:pt x="163" y="156"/>
                </a:lnTo>
                <a:lnTo>
                  <a:pt x="163" y="142"/>
                </a:lnTo>
                <a:lnTo>
                  <a:pt x="163" y="115"/>
                </a:lnTo>
                <a:lnTo>
                  <a:pt x="163" y="95"/>
                </a:lnTo>
                <a:lnTo>
                  <a:pt x="163" y="74"/>
                </a:lnTo>
                <a:lnTo>
                  <a:pt x="163" y="88"/>
                </a:lnTo>
                <a:lnTo>
                  <a:pt x="163" y="101"/>
                </a:lnTo>
                <a:lnTo>
                  <a:pt x="163" y="108"/>
                </a:lnTo>
                <a:lnTo>
                  <a:pt x="163" y="115"/>
                </a:lnTo>
                <a:lnTo>
                  <a:pt x="163" y="122"/>
                </a:lnTo>
                <a:lnTo>
                  <a:pt x="163" y="129"/>
                </a:lnTo>
                <a:lnTo>
                  <a:pt x="163" y="135"/>
                </a:lnTo>
                <a:lnTo>
                  <a:pt x="163" y="142"/>
                </a:lnTo>
                <a:lnTo>
                  <a:pt x="163" y="149"/>
                </a:lnTo>
                <a:lnTo>
                  <a:pt x="163" y="162"/>
                </a:lnTo>
                <a:lnTo>
                  <a:pt x="163" y="169"/>
                </a:lnTo>
                <a:lnTo>
                  <a:pt x="163" y="176"/>
                </a:lnTo>
                <a:lnTo>
                  <a:pt x="163" y="169"/>
                </a:lnTo>
                <a:lnTo>
                  <a:pt x="163" y="149"/>
                </a:lnTo>
                <a:lnTo>
                  <a:pt x="163" y="135"/>
                </a:lnTo>
                <a:lnTo>
                  <a:pt x="163" y="129"/>
                </a:lnTo>
                <a:lnTo>
                  <a:pt x="163" y="135"/>
                </a:lnTo>
                <a:lnTo>
                  <a:pt x="163" y="142"/>
                </a:lnTo>
                <a:lnTo>
                  <a:pt x="163" y="149"/>
                </a:lnTo>
                <a:lnTo>
                  <a:pt x="163" y="156"/>
                </a:lnTo>
                <a:lnTo>
                  <a:pt x="163" y="162"/>
                </a:lnTo>
                <a:lnTo>
                  <a:pt x="163" y="156"/>
                </a:lnTo>
                <a:lnTo>
                  <a:pt x="163" y="149"/>
                </a:lnTo>
                <a:lnTo>
                  <a:pt x="163" y="135"/>
                </a:lnTo>
                <a:lnTo>
                  <a:pt x="163" y="115"/>
                </a:lnTo>
                <a:lnTo>
                  <a:pt x="163" y="101"/>
                </a:lnTo>
                <a:lnTo>
                  <a:pt x="163" y="108"/>
                </a:lnTo>
                <a:lnTo>
                  <a:pt x="163" y="122"/>
                </a:lnTo>
                <a:lnTo>
                  <a:pt x="163" y="142"/>
                </a:lnTo>
                <a:lnTo>
                  <a:pt x="170" y="149"/>
                </a:lnTo>
                <a:lnTo>
                  <a:pt x="170" y="142"/>
                </a:lnTo>
                <a:lnTo>
                  <a:pt x="170" y="122"/>
                </a:lnTo>
                <a:lnTo>
                  <a:pt x="170" y="95"/>
                </a:lnTo>
                <a:lnTo>
                  <a:pt x="170" y="74"/>
                </a:lnTo>
                <a:lnTo>
                  <a:pt x="170" y="81"/>
                </a:lnTo>
                <a:lnTo>
                  <a:pt x="170" y="108"/>
                </a:lnTo>
                <a:lnTo>
                  <a:pt x="170" y="135"/>
                </a:lnTo>
                <a:lnTo>
                  <a:pt x="170" y="169"/>
                </a:lnTo>
                <a:lnTo>
                  <a:pt x="170" y="18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3" name="Freeform 87"/>
          <p:cNvSpPr>
            <a:spLocks/>
          </p:cNvSpPr>
          <p:nvPr/>
        </p:nvSpPr>
        <p:spPr bwMode="auto">
          <a:xfrm>
            <a:off x="5384800" y="2914651"/>
            <a:ext cx="441325" cy="1076325"/>
          </a:xfrm>
          <a:custGeom>
            <a:avLst/>
            <a:gdLst>
              <a:gd name="T0" fmla="*/ 0 w 156"/>
              <a:gd name="T1" fmla="*/ 223 h 549"/>
              <a:gd name="T2" fmla="*/ 6 w 156"/>
              <a:gd name="T3" fmla="*/ 264 h 549"/>
              <a:gd name="T4" fmla="*/ 6 w 156"/>
              <a:gd name="T5" fmla="*/ 284 h 549"/>
              <a:gd name="T6" fmla="*/ 6 w 156"/>
              <a:gd name="T7" fmla="*/ 278 h 549"/>
              <a:gd name="T8" fmla="*/ 13 w 156"/>
              <a:gd name="T9" fmla="*/ 203 h 549"/>
              <a:gd name="T10" fmla="*/ 13 w 156"/>
              <a:gd name="T11" fmla="*/ 359 h 549"/>
              <a:gd name="T12" fmla="*/ 20 w 156"/>
              <a:gd name="T13" fmla="*/ 257 h 549"/>
              <a:gd name="T14" fmla="*/ 20 w 156"/>
              <a:gd name="T15" fmla="*/ 312 h 549"/>
              <a:gd name="T16" fmla="*/ 27 w 156"/>
              <a:gd name="T17" fmla="*/ 88 h 549"/>
              <a:gd name="T18" fmla="*/ 27 w 156"/>
              <a:gd name="T19" fmla="*/ 223 h 549"/>
              <a:gd name="T20" fmla="*/ 34 w 156"/>
              <a:gd name="T21" fmla="*/ 223 h 549"/>
              <a:gd name="T22" fmla="*/ 34 w 156"/>
              <a:gd name="T23" fmla="*/ 366 h 549"/>
              <a:gd name="T24" fmla="*/ 34 w 156"/>
              <a:gd name="T25" fmla="*/ 115 h 549"/>
              <a:gd name="T26" fmla="*/ 40 w 156"/>
              <a:gd name="T27" fmla="*/ 420 h 549"/>
              <a:gd name="T28" fmla="*/ 40 w 156"/>
              <a:gd name="T29" fmla="*/ 346 h 549"/>
              <a:gd name="T30" fmla="*/ 40 w 156"/>
              <a:gd name="T31" fmla="*/ 203 h 549"/>
              <a:gd name="T32" fmla="*/ 47 w 156"/>
              <a:gd name="T33" fmla="*/ 264 h 549"/>
              <a:gd name="T34" fmla="*/ 47 w 156"/>
              <a:gd name="T35" fmla="*/ 264 h 549"/>
              <a:gd name="T36" fmla="*/ 54 w 156"/>
              <a:gd name="T37" fmla="*/ 325 h 549"/>
              <a:gd name="T38" fmla="*/ 54 w 156"/>
              <a:gd name="T39" fmla="*/ 251 h 549"/>
              <a:gd name="T40" fmla="*/ 61 w 156"/>
              <a:gd name="T41" fmla="*/ 271 h 549"/>
              <a:gd name="T42" fmla="*/ 61 w 156"/>
              <a:gd name="T43" fmla="*/ 271 h 549"/>
              <a:gd name="T44" fmla="*/ 61 w 156"/>
              <a:gd name="T45" fmla="*/ 318 h 549"/>
              <a:gd name="T46" fmla="*/ 68 w 156"/>
              <a:gd name="T47" fmla="*/ 271 h 549"/>
              <a:gd name="T48" fmla="*/ 68 w 156"/>
              <a:gd name="T49" fmla="*/ 264 h 549"/>
              <a:gd name="T50" fmla="*/ 68 w 156"/>
              <a:gd name="T51" fmla="*/ 352 h 549"/>
              <a:gd name="T52" fmla="*/ 74 w 156"/>
              <a:gd name="T53" fmla="*/ 196 h 549"/>
              <a:gd name="T54" fmla="*/ 74 w 156"/>
              <a:gd name="T55" fmla="*/ 305 h 549"/>
              <a:gd name="T56" fmla="*/ 81 w 156"/>
              <a:gd name="T57" fmla="*/ 339 h 549"/>
              <a:gd name="T58" fmla="*/ 81 w 156"/>
              <a:gd name="T59" fmla="*/ 298 h 549"/>
              <a:gd name="T60" fmla="*/ 81 w 156"/>
              <a:gd name="T61" fmla="*/ 359 h 549"/>
              <a:gd name="T62" fmla="*/ 88 w 156"/>
              <a:gd name="T63" fmla="*/ 189 h 549"/>
              <a:gd name="T64" fmla="*/ 88 w 156"/>
              <a:gd name="T65" fmla="*/ 257 h 549"/>
              <a:gd name="T66" fmla="*/ 88 w 156"/>
              <a:gd name="T67" fmla="*/ 332 h 549"/>
              <a:gd name="T68" fmla="*/ 95 w 156"/>
              <a:gd name="T69" fmla="*/ 318 h 549"/>
              <a:gd name="T70" fmla="*/ 95 w 156"/>
              <a:gd name="T71" fmla="*/ 169 h 549"/>
              <a:gd name="T72" fmla="*/ 102 w 156"/>
              <a:gd name="T73" fmla="*/ 210 h 549"/>
              <a:gd name="T74" fmla="*/ 102 w 156"/>
              <a:gd name="T75" fmla="*/ 61 h 549"/>
              <a:gd name="T76" fmla="*/ 102 w 156"/>
              <a:gd name="T77" fmla="*/ 244 h 549"/>
              <a:gd name="T78" fmla="*/ 108 w 156"/>
              <a:gd name="T79" fmla="*/ 251 h 549"/>
              <a:gd name="T80" fmla="*/ 108 w 156"/>
              <a:gd name="T81" fmla="*/ 352 h 549"/>
              <a:gd name="T82" fmla="*/ 108 w 156"/>
              <a:gd name="T83" fmla="*/ 251 h 549"/>
              <a:gd name="T84" fmla="*/ 115 w 156"/>
              <a:gd name="T85" fmla="*/ 312 h 549"/>
              <a:gd name="T86" fmla="*/ 115 w 156"/>
              <a:gd name="T87" fmla="*/ 332 h 549"/>
              <a:gd name="T88" fmla="*/ 115 w 156"/>
              <a:gd name="T89" fmla="*/ 278 h 549"/>
              <a:gd name="T90" fmla="*/ 122 w 156"/>
              <a:gd name="T91" fmla="*/ 169 h 549"/>
              <a:gd name="T92" fmla="*/ 122 w 156"/>
              <a:gd name="T93" fmla="*/ 352 h 549"/>
              <a:gd name="T94" fmla="*/ 129 w 156"/>
              <a:gd name="T95" fmla="*/ 346 h 549"/>
              <a:gd name="T96" fmla="*/ 129 w 156"/>
              <a:gd name="T97" fmla="*/ 156 h 549"/>
              <a:gd name="T98" fmla="*/ 129 w 156"/>
              <a:gd name="T99" fmla="*/ 468 h 549"/>
              <a:gd name="T100" fmla="*/ 136 w 156"/>
              <a:gd name="T101" fmla="*/ 176 h 549"/>
              <a:gd name="T102" fmla="*/ 136 w 156"/>
              <a:gd name="T103" fmla="*/ 291 h 549"/>
              <a:gd name="T104" fmla="*/ 136 w 156"/>
              <a:gd name="T105" fmla="*/ 196 h 549"/>
              <a:gd name="T106" fmla="*/ 142 w 156"/>
              <a:gd name="T107" fmla="*/ 312 h 549"/>
              <a:gd name="T108" fmla="*/ 142 w 156"/>
              <a:gd name="T109" fmla="*/ 400 h 549"/>
              <a:gd name="T110" fmla="*/ 142 w 156"/>
              <a:gd name="T111" fmla="*/ 101 h 549"/>
              <a:gd name="T112" fmla="*/ 149 w 156"/>
              <a:gd name="T113" fmla="*/ 393 h 549"/>
              <a:gd name="T114" fmla="*/ 149 w 156"/>
              <a:gd name="T115" fmla="*/ 217 h 549"/>
              <a:gd name="T116" fmla="*/ 156 w 156"/>
              <a:gd name="T117" fmla="*/ 27 h 549"/>
              <a:gd name="T118" fmla="*/ 156 w 156"/>
              <a:gd name="T119" fmla="*/ 176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6" h="549">
                <a:moveTo>
                  <a:pt x="0" y="305"/>
                </a:moveTo>
                <a:lnTo>
                  <a:pt x="0" y="291"/>
                </a:lnTo>
                <a:lnTo>
                  <a:pt x="0" y="271"/>
                </a:lnTo>
                <a:lnTo>
                  <a:pt x="0" y="251"/>
                </a:lnTo>
                <a:lnTo>
                  <a:pt x="0" y="244"/>
                </a:lnTo>
                <a:lnTo>
                  <a:pt x="0" y="257"/>
                </a:lnTo>
                <a:lnTo>
                  <a:pt x="0" y="278"/>
                </a:lnTo>
                <a:lnTo>
                  <a:pt x="0" y="298"/>
                </a:lnTo>
                <a:lnTo>
                  <a:pt x="0" y="318"/>
                </a:lnTo>
                <a:lnTo>
                  <a:pt x="0" y="325"/>
                </a:lnTo>
                <a:lnTo>
                  <a:pt x="0" y="312"/>
                </a:lnTo>
                <a:lnTo>
                  <a:pt x="0" y="291"/>
                </a:lnTo>
                <a:lnTo>
                  <a:pt x="0" y="264"/>
                </a:lnTo>
                <a:lnTo>
                  <a:pt x="0" y="237"/>
                </a:lnTo>
                <a:lnTo>
                  <a:pt x="0" y="223"/>
                </a:lnTo>
                <a:lnTo>
                  <a:pt x="0" y="217"/>
                </a:lnTo>
                <a:lnTo>
                  <a:pt x="0" y="223"/>
                </a:lnTo>
                <a:lnTo>
                  <a:pt x="0" y="230"/>
                </a:lnTo>
                <a:lnTo>
                  <a:pt x="0" y="244"/>
                </a:lnTo>
                <a:lnTo>
                  <a:pt x="0" y="251"/>
                </a:lnTo>
                <a:lnTo>
                  <a:pt x="0" y="244"/>
                </a:lnTo>
                <a:lnTo>
                  <a:pt x="0" y="230"/>
                </a:lnTo>
                <a:lnTo>
                  <a:pt x="0" y="223"/>
                </a:lnTo>
                <a:lnTo>
                  <a:pt x="0" y="230"/>
                </a:lnTo>
                <a:lnTo>
                  <a:pt x="0" y="244"/>
                </a:lnTo>
                <a:lnTo>
                  <a:pt x="0" y="257"/>
                </a:lnTo>
                <a:lnTo>
                  <a:pt x="0" y="278"/>
                </a:lnTo>
                <a:lnTo>
                  <a:pt x="0" y="291"/>
                </a:lnTo>
                <a:lnTo>
                  <a:pt x="0" y="284"/>
                </a:lnTo>
                <a:lnTo>
                  <a:pt x="0" y="278"/>
                </a:lnTo>
                <a:lnTo>
                  <a:pt x="6" y="271"/>
                </a:lnTo>
                <a:lnTo>
                  <a:pt x="6" y="284"/>
                </a:lnTo>
                <a:lnTo>
                  <a:pt x="6" y="278"/>
                </a:lnTo>
                <a:lnTo>
                  <a:pt x="6" y="264"/>
                </a:lnTo>
                <a:lnTo>
                  <a:pt x="6" y="257"/>
                </a:lnTo>
                <a:lnTo>
                  <a:pt x="6" y="264"/>
                </a:lnTo>
                <a:lnTo>
                  <a:pt x="6" y="271"/>
                </a:lnTo>
                <a:lnTo>
                  <a:pt x="6" y="264"/>
                </a:lnTo>
                <a:lnTo>
                  <a:pt x="6" y="257"/>
                </a:lnTo>
                <a:lnTo>
                  <a:pt x="6" y="244"/>
                </a:lnTo>
                <a:lnTo>
                  <a:pt x="6" y="237"/>
                </a:lnTo>
                <a:lnTo>
                  <a:pt x="6" y="244"/>
                </a:lnTo>
                <a:lnTo>
                  <a:pt x="6" y="237"/>
                </a:lnTo>
                <a:lnTo>
                  <a:pt x="6" y="223"/>
                </a:lnTo>
                <a:lnTo>
                  <a:pt x="6" y="210"/>
                </a:lnTo>
                <a:lnTo>
                  <a:pt x="6" y="196"/>
                </a:lnTo>
                <a:lnTo>
                  <a:pt x="6" y="203"/>
                </a:lnTo>
                <a:lnTo>
                  <a:pt x="6" y="223"/>
                </a:lnTo>
                <a:lnTo>
                  <a:pt x="6" y="244"/>
                </a:lnTo>
                <a:lnTo>
                  <a:pt x="6" y="271"/>
                </a:lnTo>
                <a:lnTo>
                  <a:pt x="6" y="284"/>
                </a:lnTo>
                <a:lnTo>
                  <a:pt x="6" y="291"/>
                </a:lnTo>
                <a:lnTo>
                  <a:pt x="6" y="284"/>
                </a:lnTo>
                <a:lnTo>
                  <a:pt x="6" y="291"/>
                </a:lnTo>
                <a:lnTo>
                  <a:pt x="6" y="298"/>
                </a:lnTo>
                <a:lnTo>
                  <a:pt x="6" y="312"/>
                </a:lnTo>
                <a:lnTo>
                  <a:pt x="6" y="298"/>
                </a:lnTo>
                <a:lnTo>
                  <a:pt x="6" y="284"/>
                </a:lnTo>
                <a:lnTo>
                  <a:pt x="6" y="257"/>
                </a:lnTo>
                <a:lnTo>
                  <a:pt x="6" y="237"/>
                </a:lnTo>
                <a:lnTo>
                  <a:pt x="6" y="217"/>
                </a:lnTo>
                <a:lnTo>
                  <a:pt x="6" y="210"/>
                </a:lnTo>
                <a:lnTo>
                  <a:pt x="6" y="217"/>
                </a:lnTo>
                <a:lnTo>
                  <a:pt x="6" y="210"/>
                </a:lnTo>
                <a:lnTo>
                  <a:pt x="6" y="203"/>
                </a:lnTo>
                <a:lnTo>
                  <a:pt x="6" y="217"/>
                </a:lnTo>
                <a:lnTo>
                  <a:pt x="6" y="244"/>
                </a:lnTo>
                <a:lnTo>
                  <a:pt x="6" y="278"/>
                </a:lnTo>
                <a:lnTo>
                  <a:pt x="6" y="305"/>
                </a:lnTo>
                <a:lnTo>
                  <a:pt x="6" y="318"/>
                </a:lnTo>
                <a:lnTo>
                  <a:pt x="13" y="325"/>
                </a:lnTo>
                <a:lnTo>
                  <a:pt x="13" y="318"/>
                </a:lnTo>
                <a:lnTo>
                  <a:pt x="13" y="312"/>
                </a:lnTo>
                <a:lnTo>
                  <a:pt x="13" y="305"/>
                </a:lnTo>
                <a:lnTo>
                  <a:pt x="13" y="298"/>
                </a:lnTo>
                <a:lnTo>
                  <a:pt x="13" y="291"/>
                </a:lnTo>
                <a:lnTo>
                  <a:pt x="13" y="278"/>
                </a:lnTo>
                <a:lnTo>
                  <a:pt x="13" y="271"/>
                </a:lnTo>
                <a:lnTo>
                  <a:pt x="13" y="257"/>
                </a:lnTo>
                <a:lnTo>
                  <a:pt x="13" y="251"/>
                </a:lnTo>
                <a:lnTo>
                  <a:pt x="13" y="244"/>
                </a:lnTo>
                <a:lnTo>
                  <a:pt x="13" y="230"/>
                </a:lnTo>
                <a:lnTo>
                  <a:pt x="13" y="223"/>
                </a:lnTo>
                <a:lnTo>
                  <a:pt x="13" y="217"/>
                </a:lnTo>
                <a:lnTo>
                  <a:pt x="13" y="203"/>
                </a:lnTo>
                <a:lnTo>
                  <a:pt x="13" y="196"/>
                </a:lnTo>
                <a:lnTo>
                  <a:pt x="13" y="183"/>
                </a:lnTo>
                <a:lnTo>
                  <a:pt x="13" y="176"/>
                </a:lnTo>
                <a:lnTo>
                  <a:pt x="13" y="183"/>
                </a:lnTo>
                <a:lnTo>
                  <a:pt x="13" y="203"/>
                </a:lnTo>
                <a:lnTo>
                  <a:pt x="13" y="237"/>
                </a:lnTo>
                <a:lnTo>
                  <a:pt x="13" y="264"/>
                </a:lnTo>
                <a:lnTo>
                  <a:pt x="13" y="278"/>
                </a:lnTo>
                <a:lnTo>
                  <a:pt x="13" y="264"/>
                </a:lnTo>
                <a:lnTo>
                  <a:pt x="13" y="244"/>
                </a:lnTo>
                <a:lnTo>
                  <a:pt x="13" y="230"/>
                </a:lnTo>
                <a:lnTo>
                  <a:pt x="13" y="244"/>
                </a:lnTo>
                <a:lnTo>
                  <a:pt x="13" y="271"/>
                </a:lnTo>
                <a:lnTo>
                  <a:pt x="13" y="305"/>
                </a:lnTo>
                <a:lnTo>
                  <a:pt x="13" y="339"/>
                </a:lnTo>
                <a:lnTo>
                  <a:pt x="13" y="366"/>
                </a:lnTo>
                <a:lnTo>
                  <a:pt x="13" y="359"/>
                </a:lnTo>
                <a:lnTo>
                  <a:pt x="13" y="339"/>
                </a:lnTo>
                <a:lnTo>
                  <a:pt x="13" y="318"/>
                </a:lnTo>
                <a:lnTo>
                  <a:pt x="13" y="298"/>
                </a:lnTo>
                <a:lnTo>
                  <a:pt x="13" y="284"/>
                </a:lnTo>
                <a:lnTo>
                  <a:pt x="20" y="291"/>
                </a:lnTo>
                <a:lnTo>
                  <a:pt x="20" y="284"/>
                </a:lnTo>
                <a:lnTo>
                  <a:pt x="20" y="271"/>
                </a:lnTo>
                <a:lnTo>
                  <a:pt x="20" y="244"/>
                </a:lnTo>
                <a:lnTo>
                  <a:pt x="20" y="217"/>
                </a:lnTo>
                <a:lnTo>
                  <a:pt x="20" y="189"/>
                </a:lnTo>
                <a:lnTo>
                  <a:pt x="20" y="183"/>
                </a:lnTo>
                <a:lnTo>
                  <a:pt x="20" y="196"/>
                </a:lnTo>
                <a:lnTo>
                  <a:pt x="20" y="217"/>
                </a:lnTo>
                <a:lnTo>
                  <a:pt x="20" y="237"/>
                </a:lnTo>
                <a:lnTo>
                  <a:pt x="20" y="244"/>
                </a:lnTo>
                <a:lnTo>
                  <a:pt x="20" y="251"/>
                </a:lnTo>
                <a:lnTo>
                  <a:pt x="20" y="257"/>
                </a:lnTo>
                <a:lnTo>
                  <a:pt x="20" y="264"/>
                </a:lnTo>
                <a:lnTo>
                  <a:pt x="20" y="257"/>
                </a:lnTo>
                <a:lnTo>
                  <a:pt x="20" y="251"/>
                </a:lnTo>
                <a:lnTo>
                  <a:pt x="20" y="244"/>
                </a:lnTo>
                <a:lnTo>
                  <a:pt x="20" y="237"/>
                </a:lnTo>
                <a:lnTo>
                  <a:pt x="20" y="230"/>
                </a:lnTo>
                <a:lnTo>
                  <a:pt x="20" y="223"/>
                </a:lnTo>
                <a:lnTo>
                  <a:pt x="20" y="210"/>
                </a:lnTo>
                <a:lnTo>
                  <a:pt x="20" y="203"/>
                </a:lnTo>
                <a:lnTo>
                  <a:pt x="20" y="196"/>
                </a:lnTo>
                <a:lnTo>
                  <a:pt x="20" y="203"/>
                </a:lnTo>
                <a:lnTo>
                  <a:pt x="20" y="217"/>
                </a:lnTo>
                <a:lnTo>
                  <a:pt x="20" y="230"/>
                </a:lnTo>
                <a:lnTo>
                  <a:pt x="20" y="244"/>
                </a:lnTo>
                <a:lnTo>
                  <a:pt x="20" y="264"/>
                </a:lnTo>
                <a:lnTo>
                  <a:pt x="20" y="291"/>
                </a:lnTo>
                <a:lnTo>
                  <a:pt x="20" y="312"/>
                </a:lnTo>
                <a:lnTo>
                  <a:pt x="20" y="332"/>
                </a:lnTo>
                <a:lnTo>
                  <a:pt x="20" y="339"/>
                </a:lnTo>
                <a:lnTo>
                  <a:pt x="20" y="332"/>
                </a:lnTo>
                <a:lnTo>
                  <a:pt x="20" y="346"/>
                </a:lnTo>
                <a:lnTo>
                  <a:pt x="20" y="373"/>
                </a:lnTo>
                <a:lnTo>
                  <a:pt x="27" y="393"/>
                </a:lnTo>
                <a:lnTo>
                  <a:pt x="27" y="379"/>
                </a:lnTo>
                <a:lnTo>
                  <a:pt x="27" y="359"/>
                </a:lnTo>
                <a:lnTo>
                  <a:pt x="27" y="339"/>
                </a:lnTo>
                <a:lnTo>
                  <a:pt x="27" y="312"/>
                </a:lnTo>
                <a:lnTo>
                  <a:pt x="27" y="284"/>
                </a:lnTo>
                <a:lnTo>
                  <a:pt x="27" y="257"/>
                </a:lnTo>
                <a:lnTo>
                  <a:pt x="27" y="223"/>
                </a:lnTo>
                <a:lnTo>
                  <a:pt x="27" y="189"/>
                </a:lnTo>
                <a:lnTo>
                  <a:pt x="27" y="149"/>
                </a:lnTo>
                <a:lnTo>
                  <a:pt x="27" y="108"/>
                </a:lnTo>
                <a:lnTo>
                  <a:pt x="27" y="88"/>
                </a:lnTo>
                <a:lnTo>
                  <a:pt x="27" y="115"/>
                </a:lnTo>
                <a:lnTo>
                  <a:pt x="27" y="162"/>
                </a:lnTo>
                <a:lnTo>
                  <a:pt x="27" y="203"/>
                </a:lnTo>
                <a:lnTo>
                  <a:pt x="27" y="244"/>
                </a:lnTo>
                <a:lnTo>
                  <a:pt x="27" y="278"/>
                </a:lnTo>
                <a:lnTo>
                  <a:pt x="27" y="305"/>
                </a:lnTo>
                <a:lnTo>
                  <a:pt x="27" y="318"/>
                </a:lnTo>
                <a:lnTo>
                  <a:pt x="27" y="312"/>
                </a:lnTo>
                <a:lnTo>
                  <a:pt x="27" y="298"/>
                </a:lnTo>
                <a:lnTo>
                  <a:pt x="27" y="284"/>
                </a:lnTo>
                <a:lnTo>
                  <a:pt x="27" y="278"/>
                </a:lnTo>
                <a:lnTo>
                  <a:pt x="27" y="284"/>
                </a:lnTo>
                <a:lnTo>
                  <a:pt x="27" y="278"/>
                </a:lnTo>
                <a:lnTo>
                  <a:pt x="27" y="264"/>
                </a:lnTo>
                <a:lnTo>
                  <a:pt x="27" y="251"/>
                </a:lnTo>
                <a:lnTo>
                  <a:pt x="27" y="237"/>
                </a:lnTo>
                <a:lnTo>
                  <a:pt x="27" y="223"/>
                </a:lnTo>
                <a:lnTo>
                  <a:pt x="27" y="230"/>
                </a:lnTo>
                <a:lnTo>
                  <a:pt x="27" y="237"/>
                </a:lnTo>
                <a:lnTo>
                  <a:pt x="27" y="230"/>
                </a:lnTo>
                <a:lnTo>
                  <a:pt x="27" y="217"/>
                </a:lnTo>
                <a:lnTo>
                  <a:pt x="27" y="223"/>
                </a:lnTo>
                <a:lnTo>
                  <a:pt x="27" y="230"/>
                </a:lnTo>
                <a:lnTo>
                  <a:pt x="27" y="237"/>
                </a:lnTo>
                <a:lnTo>
                  <a:pt x="27" y="257"/>
                </a:lnTo>
                <a:lnTo>
                  <a:pt x="27" y="284"/>
                </a:lnTo>
                <a:lnTo>
                  <a:pt x="27" y="305"/>
                </a:lnTo>
                <a:lnTo>
                  <a:pt x="34" y="325"/>
                </a:lnTo>
                <a:lnTo>
                  <a:pt x="34" y="332"/>
                </a:lnTo>
                <a:lnTo>
                  <a:pt x="34" y="318"/>
                </a:lnTo>
                <a:lnTo>
                  <a:pt x="34" y="298"/>
                </a:lnTo>
                <a:lnTo>
                  <a:pt x="34" y="271"/>
                </a:lnTo>
                <a:lnTo>
                  <a:pt x="34" y="244"/>
                </a:lnTo>
                <a:lnTo>
                  <a:pt x="34" y="223"/>
                </a:lnTo>
                <a:lnTo>
                  <a:pt x="34" y="210"/>
                </a:lnTo>
                <a:lnTo>
                  <a:pt x="34" y="223"/>
                </a:lnTo>
                <a:lnTo>
                  <a:pt x="34" y="244"/>
                </a:lnTo>
                <a:lnTo>
                  <a:pt x="34" y="264"/>
                </a:lnTo>
                <a:lnTo>
                  <a:pt x="34" y="284"/>
                </a:lnTo>
                <a:lnTo>
                  <a:pt x="34" y="305"/>
                </a:lnTo>
                <a:lnTo>
                  <a:pt x="34" y="291"/>
                </a:lnTo>
                <a:lnTo>
                  <a:pt x="34" y="264"/>
                </a:lnTo>
                <a:lnTo>
                  <a:pt x="34" y="230"/>
                </a:lnTo>
                <a:lnTo>
                  <a:pt x="34" y="203"/>
                </a:lnTo>
                <a:lnTo>
                  <a:pt x="34" y="189"/>
                </a:lnTo>
                <a:lnTo>
                  <a:pt x="34" y="196"/>
                </a:lnTo>
                <a:lnTo>
                  <a:pt x="34" y="210"/>
                </a:lnTo>
                <a:lnTo>
                  <a:pt x="34" y="237"/>
                </a:lnTo>
                <a:lnTo>
                  <a:pt x="34" y="278"/>
                </a:lnTo>
                <a:lnTo>
                  <a:pt x="34" y="318"/>
                </a:lnTo>
                <a:lnTo>
                  <a:pt x="34" y="366"/>
                </a:lnTo>
                <a:lnTo>
                  <a:pt x="34" y="407"/>
                </a:lnTo>
                <a:lnTo>
                  <a:pt x="34" y="427"/>
                </a:lnTo>
                <a:lnTo>
                  <a:pt x="34" y="400"/>
                </a:lnTo>
                <a:lnTo>
                  <a:pt x="34" y="352"/>
                </a:lnTo>
                <a:lnTo>
                  <a:pt x="34" y="291"/>
                </a:lnTo>
                <a:lnTo>
                  <a:pt x="34" y="237"/>
                </a:lnTo>
                <a:lnTo>
                  <a:pt x="34" y="203"/>
                </a:lnTo>
                <a:lnTo>
                  <a:pt x="34" y="189"/>
                </a:lnTo>
                <a:lnTo>
                  <a:pt x="34" y="203"/>
                </a:lnTo>
                <a:lnTo>
                  <a:pt x="34" y="217"/>
                </a:lnTo>
                <a:lnTo>
                  <a:pt x="34" y="237"/>
                </a:lnTo>
                <a:lnTo>
                  <a:pt x="34" y="251"/>
                </a:lnTo>
                <a:lnTo>
                  <a:pt x="34" y="257"/>
                </a:lnTo>
                <a:lnTo>
                  <a:pt x="34" y="237"/>
                </a:lnTo>
                <a:lnTo>
                  <a:pt x="34" y="189"/>
                </a:lnTo>
                <a:lnTo>
                  <a:pt x="34" y="142"/>
                </a:lnTo>
                <a:lnTo>
                  <a:pt x="34" y="115"/>
                </a:lnTo>
                <a:lnTo>
                  <a:pt x="34" y="128"/>
                </a:lnTo>
                <a:lnTo>
                  <a:pt x="34" y="142"/>
                </a:lnTo>
                <a:lnTo>
                  <a:pt x="34" y="149"/>
                </a:lnTo>
                <a:lnTo>
                  <a:pt x="34" y="156"/>
                </a:lnTo>
                <a:lnTo>
                  <a:pt x="40" y="176"/>
                </a:lnTo>
                <a:lnTo>
                  <a:pt x="40" y="203"/>
                </a:lnTo>
                <a:lnTo>
                  <a:pt x="40" y="237"/>
                </a:lnTo>
                <a:lnTo>
                  <a:pt x="40" y="264"/>
                </a:lnTo>
                <a:lnTo>
                  <a:pt x="40" y="284"/>
                </a:lnTo>
                <a:lnTo>
                  <a:pt x="40" y="305"/>
                </a:lnTo>
                <a:lnTo>
                  <a:pt x="40" y="352"/>
                </a:lnTo>
                <a:lnTo>
                  <a:pt x="40" y="413"/>
                </a:lnTo>
                <a:lnTo>
                  <a:pt x="40" y="474"/>
                </a:lnTo>
                <a:lnTo>
                  <a:pt x="40" y="515"/>
                </a:lnTo>
                <a:lnTo>
                  <a:pt x="40" y="508"/>
                </a:lnTo>
                <a:lnTo>
                  <a:pt x="40" y="474"/>
                </a:lnTo>
                <a:lnTo>
                  <a:pt x="40" y="420"/>
                </a:lnTo>
                <a:lnTo>
                  <a:pt x="40" y="359"/>
                </a:lnTo>
                <a:lnTo>
                  <a:pt x="40" y="312"/>
                </a:lnTo>
                <a:lnTo>
                  <a:pt x="40" y="257"/>
                </a:lnTo>
                <a:lnTo>
                  <a:pt x="40" y="189"/>
                </a:lnTo>
                <a:lnTo>
                  <a:pt x="40" y="115"/>
                </a:lnTo>
                <a:lnTo>
                  <a:pt x="40" y="47"/>
                </a:lnTo>
                <a:lnTo>
                  <a:pt x="40" y="13"/>
                </a:lnTo>
                <a:lnTo>
                  <a:pt x="40" y="27"/>
                </a:lnTo>
                <a:lnTo>
                  <a:pt x="40" y="81"/>
                </a:lnTo>
                <a:lnTo>
                  <a:pt x="40" y="156"/>
                </a:lnTo>
                <a:lnTo>
                  <a:pt x="40" y="217"/>
                </a:lnTo>
                <a:lnTo>
                  <a:pt x="40" y="257"/>
                </a:lnTo>
                <a:lnTo>
                  <a:pt x="40" y="284"/>
                </a:lnTo>
                <a:lnTo>
                  <a:pt x="40" y="305"/>
                </a:lnTo>
                <a:lnTo>
                  <a:pt x="40" y="325"/>
                </a:lnTo>
                <a:lnTo>
                  <a:pt x="40" y="339"/>
                </a:lnTo>
                <a:lnTo>
                  <a:pt x="40" y="346"/>
                </a:lnTo>
                <a:lnTo>
                  <a:pt x="40" y="339"/>
                </a:lnTo>
                <a:lnTo>
                  <a:pt x="40" y="332"/>
                </a:lnTo>
                <a:lnTo>
                  <a:pt x="40" y="325"/>
                </a:lnTo>
                <a:lnTo>
                  <a:pt x="40" y="312"/>
                </a:lnTo>
                <a:lnTo>
                  <a:pt x="40" y="298"/>
                </a:lnTo>
                <a:lnTo>
                  <a:pt x="40" y="278"/>
                </a:lnTo>
                <a:lnTo>
                  <a:pt x="40" y="264"/>
                </a:lnTo>
                <a:lnTo>
                  <a:pt x="40" y="257"/>
                </a:lnTo>
                <a:lnTo>
                  <a:pt x="40" y="251"/>
                </a:lnTo>
                <a:lnTo>
                  <a:pt x="40" y="237"/>
                </a:lnTo>
                <a:lnTo>
                  <a:pt x="40" y="230"/>
                </a:lnTo>
                <a:lnTo>
                  <a:pt x="40" y="237"/>
                </a:lnTo>
                <a:lnTo>
                  <a:pt x="40" y="230"/>
                </a:lnTo>
                <a:lnTo>
                  <a:pt x="40" y="210"/>
                </a:lnTo>
                <a:lnTo>
                  <a:pt x="40" y="189"/>
                </a:lnTo>
                <a:lnTo>
                  <a:pt x="40" y="183"/>
                </a:lnTo>
                <a:lnTo>
                  <a:pt x="40" y="203"/>
                </a:lnTo>
                <a:lnTo>
                  <a:pt x="40" y="230"/>
                </a:lnTo>
                <a:lnTo>
                  <a:pt x="40" y="257"/>
                </a:lnTo>
                <a:lnTo>
                  <a:pt x="47" y="271"/>
                </a:lnTo>
                <a:lnTo>
                  <a:pt x="47" y="264"/>
                </a:lnTo>
                <a:lnTo>
                  <a:pt x="47" y="271"/>
                </a:lnTo>
                <a:lnTo>
                  <a:pt x="47" y="278"/>
                </a:lnTo>
                <a:lnTo>
                  <a:pt x="47" y="284"/>
                </a:lnTo>
                <a:lnTo>
                  <a:pt x="47" y="291"/>
                </a:lnTo>
                <a:lnTo>
                  <a:pt x="47" y="298"/>
                </a:lnTo>
                <a:lnTo>
                  <a:pt x="47" y="291"/>
                </a:lnTo>
                <a:lnTo>
                  <a:pt x="47" y="278"/>
                </a:lnTo>
                <a:lnTo>
                  <a:pt x="47" y="264"/>
                </a:lnTo>
                <a:lnTo>
                  <a:pt x="47" y="251"/>
                </a:lnTo>
                <a:lnTo>
                  <a:pt x="47" y="244"/>
                </a:lnTo>
                <a:lnTo>
                  <a:pt x="47" y="251"/>
                </a:lnTo>
                <a:lnTo>
                  <a:pt x="47" y="257"/>
                </a:lnTo>
                <a:lnTo>
                  <a:pt x="47" y="264"/>
                </a:lnTo>
                <a:lnTo>
                  <a:pt x="47" y="271"/>
                </a:lnTo>
                <a:lnTo>
                  <a:pt x="47" y="278"/>
                </a:lnTo>
                <a:lnTo>
                  <a:pt x="47" y="271"/>
                </a:lnTo>
                <a:lnTo>
                  <a:pt x="47" y="264"/>
                </a:lnTo>
                <a:lnTo>
                  <a:pt x="47" y="257"/>
                </a:lnTo>
                <a:lnTo>
                  <a:pt x="47" y="251"/>
                </a:lnTo>
                <a:lnTo>
                  <a:pt x="47" y="244"/>
                </a:lnTo>
                <a:lnTo>
                  <a:pt x="47" y="237"/>
                </a:lnTo>
                <a:lnTo>
                  <a:pt x="47" y="230"/>
                </a:lnTo>
                <a:lnTo>
                  <a:pt x="47" y="237"/>
                </a:lnTo>
                <a:lnTo>
                  <a:pt x="47" y="244"/>
                </a:lnTo>
                <a:lnTo>
                  <a:pt x="47" y="257"/>
                </a:lnTo>
                <a:lnTo>
                  <a:pt x="47" y="278"/>
                </a:lnTo>
                <a:lnTo>
                  <a:pt x="47" y="298"/>
                </a:lnTo>
                <a:lnTo>
                  <a:pt x="47" y="305"/>
                </a:lnTo>
                <a:lnTo>
                  <a:pt x="47" y="291"/>
                </a:lnTo>
                <a:lnTo>
                  <a:pt x="47" y="264"/>
                </a:lnTo>
                <a:lnTo>
                  <a:pt x="47" y="237"/>
                </a:lnTo>
                <a:lnTo>
                  <a:pt x="47" y="217"/>
                </a:lnTo>
                <a:lnTo>
                  <a:pt x="47" y="223"/>
                </a:lnTo>
                <a:lnTo>
                  <a:pt x="47" y="230"/>
                </a:lnTo>
                <a:lnTo>
                  <a:pt x="54" y="237"/>
                </a:lnTo>
                <a:lnTo>
                  <a:pt x="54" y="230"/>
                </a:lnTo>
                <a:lnTo>
                  <a:pt x="54" y="223"/>
                </a:lnTo>
                <a:lnTo>
                  <a:pt x="54" y="230"/>
                </a:lnTo>
                <a:lnTo>
                  <a:pt x="54" y="264"/>
                </a:lnTo>
                <a:lnTo>
                  <a:pt x="54" y="312"/>
                </a:lnTo>
                <a:lnTo>
                  <a:pt x="54" y="373"/>
                </a:lnTo>
                <a:lnTo>
                  <a:pt x="54" y="413"/>
                </a:lnTo>
                <a:lnTo>
                  <a:pt x="54" y="440"/>
                </a:lnTo>
                <a:lnTo>
                  <a:pt x="54" y="427"/>
                </a:lnTo>
                <a:lnTo>
                  <a:pt x="54" y="407"/>
                </a:lnTo>
                <a:lnTo>
                  <a:pt x="54" y="366"/>
                </a:lnTo>
                <a:lnTo>
                  <a:pt x="54" y="325"/>
                </a:lnTo>
                <a:lnTo>
                  <a:pt x="54" y="284"/>
                </a:lnTo>
                <a:lnTo>
                  <a:pt x="54" y="244"/>
                </a:lnTo>
                <a:lnTo>
                  <a:pt x="54" y="210"/>
                </a:lnTo>
                <a:lnTo>
                  <a:pt x="54" y="169"/>
                </a:lnTo>
                <a:lnTo>
                  <a:pt x="54" y="142"/>
                </a:lnTo>
                <a:lnTo>
                  <a:pt x="54" y="122"/>
                </a:lnTo>
                <a:lnTo>
                  <a:pt x="54" y="128"/>
                </a:lnTo>
                <a:lnTo>
                  <a:pt x="54" y="142"/>
                </a:lnTo>
                <a:lnTo>
                  <a:pt x="54" y="156"/>
                </a:lnTo>
                <a:lnTo>
                  <a:pt x="54" y="162"/>
                </a:lnTo>
                <a:lnTo>
                  <a:pt x="54" y="169"/>
                </a:lnTo>
                <a:lnTo>
                  <a:pt x="54" y="176"/>
                </a:lnTo>
                <a:lnTo>
                  <a:pt x="54" y="189"/>
                </a:lnTo>
                <a:lnTo>
                  <a:pt x="54" y="203"/>
                </a:lnTo>
                <a:lnTo>
                  <a:pt x="54" y="217"/>
                </a:lnTo>
                <a:lnTo>
                  <a:pt x="54" y="230"/>
                </a:lnTo>
                <a:lnTo>
                  <a:pt x="54" y="251"/>
                </a:lnTo>
                <a:lnTo>
                  <a:pt x="54" y="284"/>
                </a:lnTo>
                <a:lnTo>
                  <a:pt x="54" y="318"/>
                </a:lnTo>
                <a:lnTo>
                  <a:pt x="54" y="339"/>
                </a:lnTo>
                <a:lnTo>
                  <a:pt x="54" y="332"/>
                </a:lnTo>
                <a:lnTo>
                  <a:pt x="54" y="318"/>
                </a:lnTo>
                <a:lnTo>
                  <a:pt x="54" y="305"/>
                </a:lnTo>
                <a:lnTo>
                  <a:pt x="54" y="278"/>
                </a:lnTo>
                <a:lnTo>
                  <a:pt x="54" y="244"/>
                </a:lnTo>
                <a:lnTo>
                  <a:pt x="54" y="217"/>
                </a:lnTo>
                <a:lnTo>
                  <a:pt x="54" y="210"/>
                </a:lnTo>
                <a:lnTo>
                  <a:pt x="54" y="223"/>
                </a:lnTo>
                <a:lnTo>
                  <a:pt x="54" y="251"/>
                </a:lnTo>
                <a:lnTo>
                  <a:pt x="54" y="271"/>
                </a:lnTo>
                <a:lnTo>
                  <a:pt x="54" y="278"/>
                </a:lnTo>
                <a:lnTo>
                  <a:pt x="61" y="284"/>
                </a:lnTo>
                <a:lnTo>
                  <a:pt x="61" y="278"/>
                </a:lnTo>
                <a:lnTo>
                  <a:pt x="61" y="271"/>
                </a:lnTo>
                <a:lnTo>
                  <a:pt x="61" y="264"/>
                </a:lnTo>
                <a:lnTo>
                  <a:pt x="61" y="230"/>
                </a:lnTo>
                <a:lnTo>
                  <a:pt x="61" y="176"/>
                </a:lnTo>
                <a:lnTo>
                  <a:pt x="61" y="128"/>
                </a:lnTo>
                <a:lnTo>
                  <a:pt x="61" y="108"/>
                </a:lnTo>
                <a:lnTo>
                  <a:pt x="61" y="135"/>
                </a:lnTo>
                <a:lnTo>
                  <a:pt x="61" y="196"/>
                </a:lnTo>
                <a:lnTo>
                  <a:pt x="61" y="257"/>
                </a:lnTo>
                <a:lnTo>
                  <a:pt x="61" y="305"/>
                </a:lnTo>
                <a:lnTo>
                  <a:pt x="61" y="352"/>
                </a:lnTo>
                <a:lnTo>
                  <a:pt x="61" y="400"/>
                </a:lnTo>
                <a:lnTo>
                  <a:pt x="61" y="427"/>
                </a:lnTo>
                <a:lnTo>
                  <a:pt x="61" y="434"/>
                </a:lnTo>
                <a:lnTo>
                  <a:pt x="61" y="400"/>
                </a:lnTo>
                <a:lnTo>
                  <a:pt x="61" y="352"/>
                </a:lnTo>
                <a:lnTo>
                  <a:pt x="61" y="305"/>
                </a:lnTo>
                <a:lnTo>
                  <a:pt x="61" y="271"/>
                </a:lnTo>
                <a:lnTo>
                  <a:pt x="61" y="251"/>
                </a:lnTo>
                <a:lnTo>
                  <a:pt x="61" y="237"/>
                </a:lnTo>
                <a:lnTo>
                  <a:pt x="61" y="217"/>
                </a:lnTo>
                <a:lnTo>
                  <a:pt x="61" y="183"/>
                </a:lnTo>
                <a:lnTo>
                  <a:pt x="61" y="128"/>
                </a:lnTo>
                <a:lnTo>
                  <a:pt x="61" y="81"/>
                </a:lnTo>
                <a:lnTo>
                  <a:pt x="61" y="61"/>
                </a:lnTo>
                <a:lnTo>
                  <a:pt x="61" y="81"/>
                </a:lnTo>
                <a:lnTo>
                  <a:pt x="61" y="135"/>
                </a:lnTo>
                <a:lnTo>
                  <a:pt x="61" y="223"/>
                </a:lnTo>
                <a:lnTo>
                  <a:pt x="61" y="325"/>
                </a:lnTo>
                <a:lnTo>
                  <a:pt x="61" y="420"/>
                </a:lnTo>
                <a:lnTo>
                  <a:pt x="61" y="502"/>
                </a:lnTo>
                <a:lnTo>
                  <a:pt x="61" y="529"/>
                </a:lnTo>
                <a:lnTo>
                  <a:pt x="61" y="495"/>
                </a:lnTo>
                <a:lnTo>
                  <a:pt x="61" y="413"/>
                </a:lnTo>
                <a:lnTo>
                  <a:pt x="61" y="318"/>
                </a:lnTo>
                <a:lnTo>
                  <a:pt x="61" y="237"/>
                </a:lnTo>
                <a:lnTo>
                  <a:pt x="61" y="169"/>
                </a:lnTo>
                <a:lnTo>
                  <a:pt x="61" y="128"/>
                </a:lnTo>
                <a:lnTo>
                  <a:pt x="61" y="101"/>
                </a:lnTo>
                <a:lnTo>
                  <a:pt x="61" y="122"/>
                </a:lnTo>
                <a:lnTo>
                  <a:pt x="61" y="156"/>
                </a:lnTo>
                <a:lnTo>
                  <a:pt x="61" y="196"/>
                </a:lnTo>
                <a:lnTo>
                  <a:pt x="61" y="223"/>
                </a:lnTo>
                <a:lnTo>
                  <a:pt x="61" y="257"/>
                </a:lnTo>
                <a:lnTo>
                  <a:pt x="61" y="284"/>
                </a:lnTo>
                <a:lnTo>
                  <a:pt x="61" y="312"/>
                </a:lnTo>
                <a:lnTo>
                  <a:pt x="68" y="332"/>
                </a:lnTo>
                <a:lnTo>
                  <a:pt x="68" y="339"/>
                </a:lnTo>
                <a:lnTo>
                  <a:pt x="68" y="332"/>
                </a:lnTo>
                <a:lnTo>
                  <a:pt x="68" y="312"/>
                </a:lnTo>
                <a:lnTo>
                  <a:pt x="68" y="284"/>
                </a:lnTo>
                <a:lnTo>
                  <a:pt x="68" y="271"/>
                </a:lnTo>
                <a:lnTo>
                  <a:pt x="68" y="278"/>
                </a:lnTo>
                <a:lnTo>
                  <a:pt x="68" y="291"/>
                </a:lnTo>
                <a:lnTo>
                  <a:pt x="68" y="298"/>
                </a:lnTo>
                <a:lnTo>
                  <a:pt x="68" y="291"/>
                </a:lnTo>
                <a:lnTo>
                  <a:pt x="68" y="278"/>
                </a:lnTo>
                <a:lnTo>
                  <a:pt x="68" y="251"/>
                </a:lnTo>
                <a:lnTo>
                  <a:pt x="68" y="217"/>
                </a:lnTo>
                <a:lnTo>
                  <a:pt x="68" y="189"/>
                </a:lnTo>
                <a:lnTo>
                  <a:pt x="68" y="176"/>
                </a:lnTo>
                <a:lnTo>
                  <a:pt x="68" y="196"/>
                </a:lnTo>
                <a:lnTo>
                  <a:pt x="68" y="217"/>
                </a:lnTo>
                <a:lnTo>
                  <a:pt x="68" y="230"/>
                </a:lnTo>
                <a:lnTo>
                  <a:pt x="68" y="223"/>
                </a:lnTo>
                <a:lnTo>
                  <a:pt x="68" y="237"/>
                </a:lnTo>
                <a:lnTo>
                  <a:pt x="68" y="244"/>
                </a:lnTo>
                <a:lnTo>
                  <a:pt x="68" y="257"/>
                </a:lnTo>
                <a:lnTo>
                  <a:pt x="68" y="264"/>
                </a:lnTo>
                <a:lnTo>
                  <a:pt x="68" y="278"/>
                </a:lnTo>
                <a:lnTo>
                  <a:pt x="68" y="284"/>
                </a:lnTo>
                <a:lnTo>
                  <a:pt x="68" y="291"/>
                </a:lnTo>
                <a:lnTo>
                  <a:pt x="68" y="284"/>
                </a:lnTo>
                <a:lnTo>
                  <a:pt x="68" y="278"/>
                </a:lnTo>
                <a:lnTo>
                  <a:pt x="68" y="264"/>
                </a:lnTo>
                <a:lnTo>
                  <a:pt x="68" y="251"/>
                </a:lnTo>
                <a:lnTo>
                  <a:pt x="68" y="237"/>
                </a:lnTo>
                <a:lnTo>
                  <a:pt x="68" y="230"/>
                </a:lnTo>
                <a:lnTo>
                  <a:pt x="68" y="223"/>
                </a:lnTo>
                <a:lnTo>
                  <a:pt x="68" y="230"/>
                </a:lnTo>
                <a:lnTo>
                  <a:pt x="68" y="237"/>
                </a:lnTo>
                <a:lnTo>
                  <a:pt x="68" y="251"/>
                </a:lnTo>
                <a:lnTo>
                  <a:pt x="68" y="278"/>
                </a:lnTo>
                <a:lnTo>
                  <a:pt x="68" y="312"/>
                </a:lnTo>
                <a:lnTo>
                  <a:pt x="68" y="339"/>
                </a:lnTo>
                <a:lnTo>
                  <a:pt x="68" y="352"/>
                </a:lnTo>
                <a:lnTo>
                  <a:pt x="68" y="339"/>
                </a:lnTo>
                <a:lnTo>
                  <a:pt x="68" y="318"/>
                </a:lnTo>
                <a:lnTo>
                  <a:pt x="68" y="298"/>
                </a:lnTo>
                <a:lnTo>
                  <a:pt x="68" y="284"/>
                </a:lnTo>
                <a:lnTo>
                  <a:pt x="74" y="278"/>
                </a:lnTo>
                <a:lnTo>
                  <a:pt x="74" y="264"/>
                </a:lnTo>
                <a:lnTo>
                  <a:pt x="74" y="251"/>
                </a:lnTo>
                <a:lnTo>
                  <a:pt x="74" y="237"/>
                </a:lnTo>
                <a:lnTo>
                  <a:pt x="74" y="230"/>
                </a:lnTo>
                <a:lnTo>
                  <a:pt x="74" y="237"/>
                </a:lnTo>
                <a:lnTo>
                  <a:pt x="74" y="251"/>
                </a:lnTo>
                <a:lnTo>
                  <a:pt x="74" y="257"/>
                </a:lnTo>
                <a:lnTo>
                  <a:pt x="74" y="251"/>
                </a:lnTo>
                <a:lnTo>
                  <a:pt x="74" y="237"/>
                </a:lnTo>
                <a:lnTo>
                  <a:pt x="74" y="223"/>
                </a:lnTo>
                <a:lnTo>
                  <a:pt x="74" y="210"/>
                </a:lnTo>
                <a:lnTo>
                  <a:pt x="74" y="196"/>
                </a:lnTo>
                <a:lnTo>
                  <a:pt x="74" y="210"/>
                </a:lnTo>
                <a:lnTo>
                  <a:pt x="74" y="230"/>
                </a:lnTo>
                <a:lnTo>
                  <a:pt x="74" y="244"/>
                </a:lnTo>
                <a:lnTo>
                  <a:pt x="74" y="251"/>
                </a:lnTo>
                <a:lnTo>
                  <a:pt x="74" y="257"/>
                </a:lnTo>
                <a:lnTo>
                  <a:pt x="74" y="264"/>
                </a:lnTo>
                <a:lnTo>
                  <a:pt x="74" y="271"/>
                </a:lnTo>
                <a:lnTo>
                  <a:pt x="74" y="278"/>
                </a:lnTo>
                <a:lnTo>
                  <a:pt x="74" y="284"/>
                </a:lnTo>
                <a:lnTo>
                  <a:pt x="74" y="291"/>
                </a:lnTo>
                <a:lnTo>
                  <a:pt x="74" y="305"/>
                </a:lnTo>
                <a:lnTo>
                  <a:pt x="74" y="312"/>
                </a:lnTo>
                <a:lnTo>
                  <a:pt x="74" y="305"/>
                </a:lnTo>
                <a:lnTo>
                  <a:pt x="74" y="298"/>
                </a:lnTo>
                <a:lnTo>
                  <a:pt x="74" y="284"/>
                </a:lnTo>
                <a:lnTo>
                  <a:pt x="74" y="291"/>
                </a:lnTo>
                <a:lnTo>
                  <a:pt x="74" y="305"/>
                </a:lnTo>
                <a:lnTo>
                  <a:pt x="74" y="312"/>
                </a:lnTo>
                <a:lnTo>
                  <a:pt x="74" y="291"/>
                </a:lnTo>
                <a:lnTo>
                  <a:pt x="74" y="244"/>
                </a:lnTo>
                <a:lnTo>
                  <a:pt x="74" y="176"/>
                </a:lnTo>
                <a:lnTo>
                  <a:pt x="74" y="115"/>
                </a:lnTo>
                <a:lnTo>
                  <a:pt x="74" y="88"/>
                </a:lnTo>
                <a:lnTo>
                  <a:pt x="74" y="108"/>
                </a:lnTo>
                <a:lnTo>
                  <a:pt x="74" y="156"/>
                </a:lnTo>
                <a:lnTo>
                  <a:pt x="74" y="203"/>
                </a:lnTo>
                <a:lnTo>
                  <a:pt x="74" y="237"/>
                </a:lnTo>
                <a:lnTo>
                  <a:pt x="74" y="257"/>
                </a:lnTo>
                <a:lnTo>
                  <a:pt x="81" y="284"/>
                </a:lnTo>
                <a:lnTo>
                  <a:pt x="81" y="305"/>
                </a:lnTo>
                <a:lnTo>
                  <a:pt x="81" y="325"/>
                </a:lnTo>
                <a:lnTo>
                  <a:pt x="81" y="339"/>
                </a:lnTo>
                <a:lnTo>
                  <a:pt x="81" y="346"/>
                </a:lnTo>
                <a:lnTo>
                  <a:pt x="81" y="339"/>
                </a:lnTo>
                <a:lnTo>
                  <a:pt x="81" y="325"/>
                </a:lnTo>
                <a:lnTo>
                  <a:pt x="81" y="298"/>
                </a:lnTo>
                <a:lnTo>
                  <a:pt x="81" y="257"/>
                </a:lnTo>
                <a:lnTo>
                  <a:pt x="81" y="223"/>
                </a:lnTo>
                <a:lnTo>
                  <a:pt x="81" y="203"/>
                </a:lnTo>
                <a:lnTo>
                  <a:pt x="81" y="210"/>
                </a:lnTo>
                <a:lnTo>
                  <a:pt x="81" y="230"/>
                </a:lnTo>
                <a:lnTo>
                  <a:pt x="81" y="264"/>
                </a:lnTo>
                <a:lnTo>
                  <a:pt x="81" y="298"/>
                </a:lnTo>
                <a:lnTo>
                  <a:pt x="81" y="318"/>
                </a:lnTo>
                <a:lnTo>
                  <a:pt x="81" y="305"/>
                </a:lnTo>
                <a:lnTo>
                  <a:pt x="81" y="271"/>
                </a:lnTo>
                <a:lnTo>
                  <a:pt x="81" y="237"/>
                </a:lnTo>
                <a:lnTo>
                  <a:pt x="81" y="223"/>
                </a:lnTo>
                <a:lnTo>
                  <a:pt x="81" y="237"/>
                </a:lnTo>
                <a:lnTo>
                  <a:pt x="81" y="271"/>
                </a:lnTo>
                <a:lnTo>
                  <a:pt x="81" y="298"/>
                </a:lnTo>
                <a:lnTo>
                  <a:pt x="81" y="312"/>
                </a:lnTo>
                <a:lnTo>
                  <a:pt x="81" y="298"/>
                </a:lnTo>
                <a:lnTo>
                  <a:pt x="81" y="278"/>
                </a:lnTo>
                <a:lnTo>
                  <a:pt x="81" y="257"/>
                </a:lnTo>
                <a:lnTo>
                  <a:pt x="81" y="244"/>
                </a:lnTo>
                <a:lnTo>
                  <a:pt x="81" y="230"/>
                </a:lnTo>
                <a:lnTo>
                  <a:pt x="81" y="223"/>
                </a:lnTo>
                <a:lnTo>
                  <a:pt x="81" y="210"/>
                </a:lnTo>
                <a:lnTo>
                  <a:pt x="81" y="189"/>
                </a:lnTo>
                <a:lnTo>
                  <a:pt x="81" y="149"/>
                </a:lnTo>
                <a:lnTo>
                  <a:pt x="81" y="88"/>
                </a:lnTo>
                <a:lnTo>
                  <a:pt x="81" y="27"/>
                </a:lnTo>
                <a:lnTo>
                  <a:pt x="81" y="0"/>
                </a:lnTo>
                <a:lnTo>
                  <a:pt x="81" y="33"/>
                </a:lnTo>
                <a:lnTo>
                  <a:pt x="81" y="128"/>
                </a:lnTo>
                <a:lnTo>
                  <a:pt x="81" y="251"/>
                </a:lnTo>
                <a:lnTo>
                  <a:pt x="81" y="359"/>
                </a:lnTo>
                <a:lnTo>
                  <a:pt x="81" y="434"/>
                </a:lnTo>
                <a:lnTo>
                  <a:pt x="81" y="481"/>
                </a:lnTo>
                <a:lnTo>
                  <a:pt x="81" y="502"/>
                </a:lnTo>
                <a:lnTo>
                  <a:pt x="81" y="495"/>
                </a:lnTo>
                <a:lnTo>
                  <a:pt x="81" y="468"/>
                </a:lnTo>
                <a:lnTo>
                  <a:pt x="81" y="434"/>
                </a:lnTo>
                <a:lnTo>
                  <a:pt x="81" y="400"/>
                </a:lnTo>
                <a:lnTo>
                  <a:pt x="81" y="386"/>
                </a:lnTo>
                <a:lnTo>
                  <a:pt x="81" y="373"/>
                </a:lnTo>
                <a:lnTo>
                  <a:pt x="81" y="352"/>
                </a:lnTo>
                <a:lnTo>
                  <a:pt x="81" y="325"/>
                </a:lnTo>
                <a:lnTo>
                  <a:pt x="88" y="291"/>
                </a:lnTo>
                <a:lnTo>
                  <a:pt x="88" y="257"/>
                </a:lnTo>
                <a:lnTo>
                  <a:pt x="88" y="230"/>
                </a:lnTo>
                <a:lnTo>
                  <a:pt x="88" y="210"/>
                </a:lnTo>
                <a:lnTo>
                  <a:pt x="88" y="196"/>
                </a:lnTo>
                <a:lnTo>
                  <a:pt x="88" y="189"/>
                </a:lnTo>
                <a:lnTo>
                  <a:pt x="88" y="169"/>
                </a:lnTo>
                <a:lnTo>
                  <a:pt x="88" y="122"/>
                </a:lnTo>
                <a:lnTo>
                  <a:pt x="88" y="81"/>
                </a:lnTo>
                <a:lnTo>
                  <a:pt x="88" y="128"/>
                </a:lnTo>
                <a:lnTo>
                  <a:pt x="88" y="189"/>
                </a:lnTo>
                <a:lnTo>
                  <a:pt x="88" y="244"/>
                </a:lnTo>
                <a:lnTo>
                  <a:pt x="88" y="251"/>
                </a:lnTo>
                <a:lnTo>
                  <a:pt x="88" y="230"/>
                </a:lnTo>
                <a:lnTo>
                  <a:pt x="88" y="217"/>
                </a:lnTo>
                <a:lnTo>
                  <a:pt x="88" y="230"/>
                </a:lnTo>
                <a:lnTo>
                  <a:pt x="88" y="257"/>
                </a:lnTo>
                <a:lnTo>
                  <a:pt x="88" y="291"/>
                </a:lnTo>
                <a:lnTo>
                  <a:pt x="88" y="312"/>
                </a:lnTo>
                <a:lnTo>
                  <a:pt x="88" y="318"/>
                </a:lnTo>
                <a:lnTo>
                  <a:pt x="88" y="305"/>
                </a:lnTo>
                <a:lnTo>
                  <a:pt x="88" y="284"/>
                </a:lnTo>
                <a:lnTo>
                  <a:pt x="88" y="257"/>
                </a:lnTo>
                <a:lnTo>
                  <a:pt x="88" y="237"/>
                </a:lnTo>
                <a:lnTo>
                  <a:pt x="88" y="217"/>
                </a:lnTo>
                <a:lnTo>
                  <a:pt x="88" y="196"/>
                </a:lnTo>
                <a:lnTo>
                  <a:pt x="88" y="176"/>
                </a:lnTo>
                <a:lnTo>
                  <a:pt x="88" y="162"/>
                </a:lnTo>
                <a:lnTo>
                  <a:pt x="88" y="183"/>
                </a:lnTo>
                <a:lnTo>
                  <a:pt x="88" y="223"/>
                </a:lnTo>
                <a:lnTo>
                  <a:pt x="88" y="284"/>
                </a:lnTo>
                <a:lnTo>
                  <a:pt x="88" y="318"/>
                </a:lnTo>
                <a:lnTo>
                  <a:pt x="88" y="291"/>
                </a:lnTo>
                <a:lnTo>
                  <a:pt x="88" y="244"/>
                </a:lnTo>
                <a:lnTo>
                  <a:pt x="88" y="203"/>
                </a:lnTo>
                <a:lnTo>
                  <a:pt x="88" y="189"/>
                </a:lnTo>
                <a:lnTo>
                  <a:pt x="88" y="203"/>
                </a:lnTo>
                <a:lnTo>
                  <a:pt x="88" y="244"/>
                </a:lnTo>
                <a:lnTo>
                  <a:pt x="88" y="291"/>
                </a:lnTo>
                <a:lnTo>
                  <a:pt x="88" y="332"/>
                </a:lnTo>
                <a:lnTo>
                  <a:pt x="88" y="352"/>
                </a:lnTo>
                <a:lnTo>
                  <a:pt x="88" y="359"/>
                </a:lnTo>
                <a:lnTo>
                  <a:pt x="88" y="352"/>
                </a:lnTo>
                <a:lnTo>
                  <a:pt x="88" y="339"/>
                </a:lnTo>
                <a:lnTo>
                  <a:pt x="95" y="305"/>
                </a:lnTo>
                <a:lnTo>
                  <a:pt x="95" y="257"/>
                </a:lnTo>
                <a:lnTo>
                  <a:pt x="95" y="217"/>
                </a:lnTo>
                <a:lnTo>
                  <a:pt x="95" y="203"/>
                </a:lnTo>
                <a:lnTo>
                  <a:pt x="95" y="210"/>
                </a:lnTo>
                <a:lnTo>
                  <a:pt x="95" y="223"/>
                </a:lnTo>
                <a:lnTo>
                  <a:pt x="95" y="237"/>
                </a:lnTo>
                <a:lnTo>
                  <a:pt x="95" y="244"/>
                </a:lnTo>
                <a:lnTo>
                  <a:pt x="95" y="251"/>
                </a:lnTo>
                <a:lnTo>
                  <a:pt x="95" y="264"/>
                </a:lnTo>
                <a:lnTo>
                  <a:pt x="95" y="278"/>
                </a:lnTo>
                <a:lnTo>
                  <a:pt x="95" y="298"/>
                </a:lnTo>
                <a:lnTo>
                  <a:pt x="95" y="318"/>
                </a:lnTo>
                <a:lnTo>
                  <a:pt x="95" y="325"/>
                </a:lnTo>
                <a:lnTo>
                  <a:pt x="95" y="312"/>
                </a:lnTo>
                <a:lnTo>
                  <a:pt x="95" y="298"/>
                </a:lnTo>
                <a:lnTo>
                  <a:pt x="95" y="284"/>
                </a:lnTo>
                <a:lnTo>
                  <a:pt x="95" y="278"/>
                </a:lnTo>
                <a:lnTo>
                  <a:pt x="95" y="271"/>
                </a:lnTo>
                <a:lnTo>
                  <a:pt x="95" y="264"/>
                </a:lnTo>
                <a:lnTo>
                  <a:pt x="95" y="257"/>
                </a:lnTo>
                <a:lnTo>
                  <a:pt x="95" y="251"/>
                </a:lnTo>
                <a:lnTo>
                  <a:pt x="95" y="244"/>
                </a:lnTo>
                <a:lnTo>
                  <a:pt x="95" y="237"/>
                </a:lnTo>
                <a:lnTo>
                  <a:pt x="95" y="217"/>
                </a:lnTo>
                <a:lnTo>
                  <a:pt x="95" y="183"/>
                </a:lnTo>
                <a:lnTo>
                  <a:pt x="95" y="142"/>
                </a:lnTo>
                <a:lnTo>
                  <a:pt x="95" y="122"/>
                </a:lnTo>
                <a:lnTo>
                  <a:pt x="95" y="128"/>
                </a:lnTo>
                <a:lnTo>
                  <a:pt x="95" y="169"/>
                </a:lnTo>
                <a:lnTo>
                  <a:pt x="95" y="210"/>
                </a:lnTo>
                <a:lnTo>
                  <a:pt x="95" y="244"/>
                </a:lnTo>
                <a:lnTo>
                  <a:pt x="95" y="271"/>
                </a:lnTo>
                <a:lnTo>
                  <a:pt x="95" y="298"/>
                </a:lnTo>
                <a:lnTo>
                  <a:pt x="95" y="318"/>
                </a:lnTo>
                <a:lnTo>
                  <a:pt x="95" y="305"/>
                </a:lnTo>
                <a:lnTo>
                  <a:pt x="95" y="278"/>
                </a:lnTo>
                <a:lnTo>
                  <a:pt x="95" y="257"/>
                </a:lnTo>
                <a:lnTo>
                  <a:pt x="95" y="244"/>
                </a:lnTo>
                <a:lnTo>
                  <a:pt x="95" y="251"/>
                </a:lnTo>
                <a:lnTo>
                  <a:pt x="95" y="237"/>
                </a:lnTo>
                <a:lnTo>
                  <a:pt x="95" y="203"/>
                </a:lnTo>
                <a:lnTo>
                  <a:pt x="95" y="149"/>
                </a:lnTo>
                <a:lnTo>
                  <a:pt x="95" y="108"/>
                </a:lnTo>
                <a:lnTo>
                  <a:pt x="102" y="142"/>
                </a:lnTo>
                <a:lnTo>
                  <a:pt x="102" y="189"/>
                </a:lnTo>
                <a:lnTo>
                  <a:pt x="102" y="210"/>
                </a:lnTo>
                <a:lnTo>
                  <a:pt x="102" y="217"/>
                </a:lnTo>
                <a:lnTo>
                  <a:pt x="102" y="230"/>
                </a:lnTo>
                <a:lnTo>
                  <a:pt x="102" y="291"/>
                </a:lnTo>
                <a:lnTo>
                  <a:pt x="102" y="386"/>
                </a:lnTo>
                <a:lnTo>
                  <a:pt x="102" y="481"/>
                </a:lnTo>
                <a:lnTo>
                  <a:pt x="102" y="542"/>
                </a:lnTo>
                <a:lnTo>
                  <a:pt x="102" y="549"/>
                </a:lnTo>
                <a:lnTo>
                  <a:pt x="102" y="529"/>
                </a:lnTo>
                <a:lnTo>
                  <a:pt x="102" y="488"/>
                </a:lnTo>
                <a:lnTo>
                  <a:pt x="102" y="447"/>
                </a:lnTo>
                <a:lnTo>
                  <a:pt x="102" y="407"/>
                </a:lnTo>
                <a:lnTo>
                  <a:pt x="102" y="366"/>
                </a:lnTo>
                <a:lnTo>
                  <a:pt x="102" y="318"/>
                </a:lnTo>
                <a:lnTo>
                  <a:pt x="102" y="257"/>
                </a:lnTo>
                <a:lnTo>
                  <a:pt x="102" y="189"/>
                </a:lnTo>
                <a:lnTo>
                  <a:pt x="102" y="115"/>
                </a:lnTo>
                <a:lnTo>
                  <a:pt x="102" y="61"/>
                </a:lnTo>
                <a:lnTo>
                  <a:pt x="102" y="54"/>
                </a:lnTo>
                <a:lnTo>
                  <a:pt x="102" y="95"/>
                </a:lnTo>
                <a:lnTo>
                  <a:pt x="102" y="149"/>
                </a:lnTo>
                <a:lnTo>
                  <a:pt x="102" y="196"/>
                </a:lnTo>
                <a:lnTo>
                  <a:pt x="102" y="230"/>
                </a:lnTo>
                <a:lnTo>
                  <a:pt x="102" y="257"/>
                </a:lnTo>
                <a:lnTo>
                  <a:pt x="102" y="284"/>
                </a:lnTo>
                <a:lnTo>
                  <a:pt x="102" y="312"/>
                </a:lnTo>
                <a:lnTo>
                  <a:pt x="102" y="332"/>
                </a:lnTo>
                <a:lnTo>
                  <a:pt x="102" y="312"/>
                </a:lnTo>
                <a:lnTo>
                  <a:pt x="102" y="264"/>
                </a:lnTo>
                <a:lnTo>
                  <a:pt x="102" y="210"/>
                </a:lnTo>
                <a:lnTo>
                  <a:pt x="102" y="169"/>
                </a:lnTo>
                <a:lnTo>
                  <a:pt x="102" y="156"/>
                </a:lnTo>
                <a:lnTo>
                  <a:pt x="102" y="183"/>
                </a:lnTo>
                <a:lnTo>
                  <a:pt x="102" y="223"/>
                </a:lnTo>
                <a:lnTo>
                  <a:pt x="102" y="244"/>
                </a:lnTo>
                <a:lnTo>
                  <a:pt x="102" y="237"/>
                </a:lnTo>
                <a:lnTo>
                  <a:pt x="102" y="203"/>
                </a:lnTo>
                <a:lnTo>
                  <a:pt x="102" y="162"/>
                </a:lnTo>
                <a:lnTo>
                  <a:pt x="102" y="135"/>
                </a:lnTo>
                <a:lnTo>
                  <a:pt x="102" y="142"/>
                </a:lnTo>
                <a:lnTo>
                  <a:pt x="102" y="189"/>
                </a:lnTo>
                <a:lnTo>
                  <a:pt x="102" y="257"/>
                </a:lnTo>
                <a:lnTo>
                  <a:pt x="102" y="312"/>
                </a:lnTo>
                <a:lnTo>
                  <a:pt x="102" y="352"/>
                </a:lnTo>
                <a:lnTo>
                  <a:pt x="102" y="366"/>
                </a:lnTo>
                <a:lnTo>
                  <a:pt x="102" y="359"/>
                </a:lnTo>
                <a:lnTo>
                  <a:pt x="108" y="352"/>
                </a:lnTo>
                <a:lnTo>
                  <a:pt x="108" y="332"/>
                </a:lnTo>
                <a:lnTo>
                  <a:pt x="108" y="305"/>
                </a:lnTo>
                <a:lnTo>
                  <a:pt x="108" y="278"/>
                </a:lnTo>
                <a:lnTo>
                  <a:pt x="108" y="264"/>
                </a:lnTo>
                <a:lnTo>
                  <a:pt x="108" y="251"/>
                </a:lnTo>
                <a:lnTo>
                  <a:pt x="108" y="244"/>
                </a:lnTo>
                <a:lnTo>
                  <a:pt x="108" y="230"/>
                </a:lnTo>
                <a:lnTo>
                  <a:pt x="108" y="210"/>
                </a:lnTo>
                <a:lnTo>
                  <a:pt x="108" y="196"/>
                </a:lnTo>
                <a:lnTo>
                  <a:pt x="108" y="203"/>
                </a:lnTo>
                <a:lnTo>
                  <a:pt x="108" y="210"/>
                </a:lnTo>
                <a:lnTo>
                  <a:pt x="108" y="189"/>
                </a:lnTo>
                <a:lnTo>
                  <a:pt x="108" y="156"/>
                </a:lnTo>
                <a:lnTo>
                  <a:pt x="108" y="135"/>
                </a:lnTo>
                <a:lnTo>
                  <a:pt x="108" y="162"/>
                </a:lnTo>
                <a:lnTo>
                  <a:pt x="108" y="210"/>
                </a:lnTo>
                <a:lnTo>
                  <a:pt x="108" y="271"/>
                </a:lnTo>
                <a:lnTo>
                  <a:pt x="108" y="298"/>
                </a:lnTo>
                <a:lnTo>
                  <a:pt x="108" y="312"/>
                </a:lnTo>
                <a:lnTo>
                  <a:pt x="108" y="318"/>
                </a:lnTo>
                <a:lnTo>
                  <a:pt x="108" y="332"/>
                </a:lnTo>
                <a:lnTo>
                  <a:pt x="108" y="352"/>
                </a:lnTo>
                <a:lnTo>
                  <a:pt x="108" y="359"/>
                </a:lnTo>
                <a:lnTo>
                  <a:pt x="108" y="346"/>
                </a:lnTo>
                <a:lnTo>
                  <a:pt x="108" y="318"/>
                </a:lnTo>
                <a:lnTo>
                  <a:pt x="108" y="284"/>
                </a:lnTo>
                <a:lnTo>
                  <a:pt x="108" y="264"/>
                </a:lnTo>
                <a:lnTo>
                  <a:pt x="108" y="257"/>
                </a:lnTo>
                <a:lnTo>
                  <a:pt x="108" y="271"/>
                </a:lnTo>
                <a:lnTo>
                  <a:pt x="108" y="298"/>
                </a:lnTo>
                <a:lnTo>
                  <a:pt x="108" y="312"/>
                </a:lnTo>
                <a:lnTo>
                  <a:pt x="108" y="318"/>
                </a:lnTo>
                <a:lnTo>
                  <a:pt x="108" y="312"/>
                </a:lnTo>
                <a:lnTo>
                  <a:pt x="108" y="305"/>
                </a:lnTo>
                <a:lnTo>
                  <a:pt x="108" y="298"/>
                </a:lnTo>
                <a:lnTo>
                  <a:pt x="108" y="284"/>
                </a:lnTo>
                <a:lnTo>
                  <a:pt x="108" y="278"/>
                </a:lnTo>
                <a:lnTo>
                  <a:pt x="108" y="257"/>
                </a:lnTo>
                <a:lnTo>
                  <a:pt x="108" y="251"/>
                </a:lnTo>
                <a:lnTo>
                  <a:pt x="108" y="237"/>
                </a:lnTo>
                <a:lnTo>
                  <a:pt x="108" y="217"/>
                </a:lnTo>
                <a:lnTo>
                  <a:pt x="108" y="183"/>
                </a:lnTo>
                <a:lnTo>
                  <a:pt x="108" y="156"/>
                </a:lnTo>
                <a:lnTo>
                  <a:pt x="108" y="128"/>
                </a:lnTo>
                <a:lnTo>
                  <a:pt x="108" y="115"/>
                </a:lnTo>
                <a:lnTo>
                  <a:pt x="115" y="101"/>
                </a:lnTo>
                <a:lnTo>
                  <a:pt x="115" y="115"/>
                </a:lnTo>
                <a:lnTo>
                  <a:pt x="115" y="169"/>
                </a:lnTo>
                <a:lnTo>
                  <a:pt x="115" y="271"/>
                </a:lnTo>
                <a:lnTo>
                  <a:pt x="115" y="366"/>
                </a:lnTo>
                <a:lnTo>
                  <a:pt x="115" y="440"/>
                </a:lnTo>
                <a:lnTo>
                  <a:pt x="115" y="468"/>
                </a:lnTo>
                <a:lnTo>
                  <a:pt x="115" y="461"/>
                </a:lnTo>
                <a:lnTo>
                  <a:pt x="115" y="427"/>
                </a:lnTo>
                <a:lnTo>
                  <a:pt x="115" y="373"/>
                </a:lnTo>
                <a:lnTo>
                  <a:pt x="115" y="312"/>
                </a:lnTo>
                <a:lnTo>
                  <a:pt x="115" y="257"/>
                </a:lnTo>
                <a:lnTo>
                  <a:pt x="115" y="237"/>
                </a:lnTo>
                <a:lnTo>
                  <a:pt x="115" y="251"/>
                </a:lnTo>
                <a:lnTo>
                  <a:pt x="115" y="257"/>
                </a:lnTo>
                <a:lnTo>
                  <a:pt x="115" y="251"/>
                </a:lnTo>
                <a:lnTo>
                  <a:pt x="115" y="257"/>
                </a:lnTo>
                <a:lnTo>
                  <a:pt x="115" y="244"/>
                </a:lnTo>
                <a:lnTo>
                  <a:pt x="115" y="210"/>
                </a:lnTo>
                <a:lnTo>
                  <a:pt x="115" y="162"/>
                </a:lnTo>
                <a:lnTo>
                  <a:pt x="115" y="108"/>
                </a:lnTo>
                <a:lnTo>
                  <a:pt x="115" y="81"/>
                </a:lnTo>
                <a:lnTo>
                  <a:pt x="115" y="88"/>
                </a:lnTo>
                <a:lnTo>
                  <a:pt x="115" y="108"/>
                </a:lnTo>
                <a:lnTo>
                  <a:pt x="115" y="135"/>
                </a:lnTo>
                <a:lnTo>
                  <a:pt x="115" y="176"/>
                </a:lnTo>
                <a:lnTo>
                  <a:pt x="115" y="244"/>
                </a:lnTo>
                <a:lnTo>
                  <a:pt x="115" y="332"/>
                </a:lnTo>
                <a:lnTo>
                  <a:pt x="115" y="413"/>
                </a:lnTo>
                <a:lnTo>
                  <a:pt x="115" y="474"/>
                </a:lnTo>
                <a:lnTo>
                  <a:pt x="115" y="495"/>
                </a:lnTo>
                <a:lnTo>
                  <a:pt x="115" y="488"/>
                </a:lnTo>
                <a:lnTo>
                  <a:pt x="115" y="468"/>
                </a:lnTo>
                <a:lnTo>
                  <a:pt x="115" y="434"/>
                </a:lnTo>
                <a:lnTo>
                  <a:pt x="115" y="400"/>
                </a:lnTo>
                <a:lnTo>
                  <a:pt x="115" y="346"/>
                </a:lnTo>
                <a:lnTo>
                  <a:pt x="115" y="278"/>
                </a:lnTo>
                <a:lnTo>
                  <a:pt x="115" y="196"/>
                </a:lnTo>
                <a:lnTo>
                  <a:pt x="115" y="128"/>
                </a:lnTo>
                <a:lnTo>
                  <a:pt x="115" y="88"/>
                </a:lnTo>
                <a:lnTo>
                  <a:pt x="115" y="128"/>
                </a:lnTo>
                <a:lnTo>
                  <a:pt x="115" y="176"/>
                </a:lnTo>
                <a:lnTo>
                  <a:pt x="115" y="217"/>
                </a:lnTo>
                <a:lnTo>
                  <a:pt x="115" y="244"/>
                </a:lnTo>
                <a:lnTo>
                  <a:pt x="115" y="278"/>
                </a:lnTo>
                <a:lnTo>
                  <a:pt x="115" y="318"/>
                </a:lnTo>
                <a:lnTo>
                  <a:pt x="122" y="359"/>
                </a:lnTo>
                <a:lnTo>
                  <a:pt x="122" y="386"/>
                </a:lnTo>
                <a:lnTo>
                  <a:pt x="122" y="379"/>
                </a:lnTo>
                <a:lnTo>
                  <a:pt x="122" y="352"/>
                </a:lnTo>
                <a:lnTo>
                  <a:pt x="122" y="318"/>
                </a:lnTo>
                <a:lnTo>
                  <a:pt x="122" y="284"/>
                </a:lnTo>
                <a:lnTo>
                  <a:pt x="122" y="257"/>
                </a:lnTo>
                <a:lnTo>
                  <a:pt x="122" y="230"/>
                </a:lnTo>
                <a:lnTo>
                  <a:pt x="122" y="203"/>
                </a:lnTo>
                <a:lnTo>
                  <a:pt x="122" y="196"/>
                </a:lnTo>
                <a:lnTo>
                  <a:pt x="122" y="203"/>
                </a:lnTo>
                <a:lnTo>
                  <a:pt x="122" y="223"/>
                </a:lnTo>
                <a:lnTo>
                  <a:pt x="122" y="237"/>
                </a:lnTo>
                <a:lnTo>
                  <a:pt x="122" y="230"/>
                </a:lnTo>
                <a:lnTo>
                  <a:pt x="122" y="210"/>
                </a:lnTo>
                <a:lnTo>
                  <a:pt x="122" y="169"/>
                </a:lnTo>
                <a:lnTo>
                  <a:pt x="122" y="135"/>
                </a:lnTo>
                <a:lnTo>
                  <a:pt x="122" y="108"/>
                </a:lnTo>
                <a:lnTo>
                  <a:pt x="122" y="115"/>
                </a:lnTo>
                <a:lnTo>
                  <a:pt x="122" y="149"/>
                </a:lnTo>
                <a:lnTo>
                  <a:pt x="122" y="203"/>
                </a:lnTo>
                <a:lnTo>
                  <a:pt x="122" y="244"/>
                </a:lnTo>
                <a:lnTo>
                  <a:pt x="122" y="257"/>
                </a:lnTo>
                <a:lnTo>
                  <a:pt x="122" y="264"/>
                </a:lnTo>
                <a:lnTo>
                  <a:pt x="122" y="278"/>
                </a:lnTo>
                <a:lnTo>
                  <a:pt x="122" y="298"/>
                </a:lnTo>
                <a:lnTo>
                  <a:pt x="122" y="318"/>
                </a:lnTo>
                <a:lnTo>
                  <a:pt x="122" y="339"/>
                </a:lnTo>
                <a:lnTo>
                  <a:pt x="122" y="352"/>
                </a:lnTo>
                <a:lnTo>
                  <a:pt x="122" y="366"/>
                </a:lnTo>
                <a:lnTo>
                  <a:pt x="122" y="373"/>
                </a:lnTo>
                <a:lnTo>
                  <a:pt x="122" y="366"/>
                </a:lnTo>
                <a:lnTo>
                  <a:pt x="122" y="352"/>
                </a:lnTo>
                <a:lnTo>
                  <a:pt x="122" y="332"/>
                </a:lnTo>
                <a:lnTo>
                  <a:pt x="122" y="298"/>
                </a:lnTo>
                <a:lnTo>
                  <a:pt x="122" y="257"/>
                </a:lnTo>
                <a:lnTo>
                  <a:pt x="122" y="210"/>
                </a:lnTo>
                <a:lnTo>
                  <a:pt x="122" y="169"/>
                </a:lnTo>
                <a:lnTo>
                  <a:pt x="122" y="149"/>
                </a:lnTo>
                <a:lnTo>
                  <a:pt x="122" y="142"/>
                </a:lnTo>
                <a:lnTo>
                  <a:pt x="122" y="149"/>
                </a:lnTo>
                <a:lnTo>
                  <a:pt x="122" y="176"/>
                </a:lnTo>
                <a:lnTo>
                  <a:pt x="122" y="203"/>
                </a:lnTo>
                <a:lnTo>
                  <a:pt x="122" y="223"/>
                </a:lnTo>
                <a:lnTo>
                  <a:pt x="122" y="230"/>
                </a:lnTo>
                <a:lnTo>
                  <a:pt x="122" y="237"/>
                </a:lnTo>
                <a:lnTo>
                  <a:pt x="122" y="264"/>
                </a:lnTo>
                <a:lnTo>
                  <a:pt x="122" y="298"/>
                </a:lnTo>
                <a:lnTo>
                  <a:pt x="129" y="332"/>
                </a:lnTo>
                <a:lnTo>
                  <a:pt x="129" y="346"/>
                </a:lnTo>
                <a:lnTo>
                  <a:pt x="129" y="339"/>
                </a:lnTo>
                <a:lnTo>
                  <a:pt x="129" y="346"/>
                </a:lnTo>
                <a:lnTo>
                  <a:pt x="129" y="352"/>
                </a:lnTo>
                <a:lnTo>
                  <a:pt x="129" y="346"/>
                </a:lnTo>
                <a:lnTo>
                  <a:pt x="129" y="339"/>
                </a:lnTo>
                <a:lnTo>
                  <a:pt x="129" y="325"/>
                </a:lnTo>
                <a:lnTo>
                  <a:pt x="129" y="305"/>
                </a:lnTo>
                <a:lnTo>
                  <a:pt x="129" y="291"/>
                </a:lnTo>
                <a:lnTo>
                  <a:pt x="129" y="284"/>
                </a:lnTo>
                <a:lnTo>
                  <a:pt x="129" y="271"/>
                </a:lnTo>
                <a:lnTo>
                  <a:pt x="129" y="257"/>
                </a:lnTo>
                <a:lnTo>
                  <a:pt x="129" y="251"/>
                </a:lnTo>
                <a:lnTo>
                  <a:pt x="129" y="244"/>
                </a:lnTo>
                <a:lnTo>
                  <a:pt x="129" y="223"/>
                </a:lnTo>
                <a:lnTo>
                  <a:pt x="129" y="196"/>
                </a:lnTo>
                <a:lnTo>
                  <a:pt x="129" y="176"/>
                </a:lnTo>
                <a:lnTo>
                  <a:pt x="129" y="156"/>
                </a:lnTo>
                <a:lnTo>
                  <a:pt x="129" y="142"/>
                </a:lnTo>
                <a:lnTo>
                  <a:pt x="129" y="135"/>
                </a:lnTo>
                <a:lnTo>
                  <a:pt x="129" y="122"/>
                </a:lnTo>
                <a:lnTo>
                  <a:pt x="129" y="108"/>
                </a:lnTo>
                <a:lnTo>
                  <a:pt x="129" y="95"/>
                </a:lnTo>
                <a:lnTo>
                  <a:pt x="129" y="88"/>
                </a:lnTo>
                <a:lnTo>
                  <a:pt x="129" y="101"/>
                </a:lnTo>
                <a:lnTo>
                  <a:pt x="129" y="128"/>
                </a:lnTo>
                <a:lnTo>
                  <a:pt x="129" y="162"/>
                </a:lnTo>
                <a:lnTo>
                  <a:pt x="129" y="189"/>
                </a:lnTo>
                <a:lnTo>
                  <a:pt x="129" y="210"/>
                </a:lnTo>
                <a:lnTo>
                  <a:pt x="129" y="237"/>
                </a:lnTo>
                <a:lnTo>
                  <a:pt x="129" y="291"/>
                </a:lnTo>
                <a:lnTo>
                  <a:pt x="129" y="359"/>
                </a:lnTo>
                <a:lnTo>
                  <a:pt x="129" y="420"/>
                </a:lnTo>
                <a:lnTo>
                  <a:pt x="129" y="454"/>
                </a:lnTo>
                <a:lnTo>
                  <a:pt x="129" y="468"/>
                </a:lnTo>
                <a:lnTo>
                  <a:pt x="129" y="474"/>
                </a:lnTo>
                <a:lnTo>
                  <a:pt x="129" y="461"/>
                </a:lnTo>
                <a:lnTo>
                  <a:pt x="129" y="434"/>
                </a:lnTo>
                <a:lnTo>
                  <a:pt x="129" y="393"/>
                </a:lnTo>
                <a:lnTo>
                  <a:pt x="129" y="346"/>
                </a:lnTo>
                <a:lnTo>
                  <a:pt x="129" y="298"/>
                </a:lnTo>
                <a:lnTo>
                  <a:pt x="129" y="251"/>
                </a:lnTo>
                <a:lnTo>
                  <a:pt x="129" y="210"/>
                </a:lnTo>
                <a:lnTo>
                  <a:pt x="129" y="176"/>
                </a:lnTo>
                <a:lnTo>
                  <a:pt x="136" y="142"/>
                </a:lnTo>
                <a:lnTo>
                  <a:pt x="136" y="122"/>
                </a:lnTo>
                <a:lnTo>
                  <a:pt x="136" y="108"/>
                </a:lnTo>
                <a:lnTo>
                  <a:pt x="136" y="122"/>
                </a:lnTo>
                <a:lnTo>
                  <a:pt x="136" y="135"/>
                </a:lnTo>
                <a:lnTo>
                  <a:pt x="136" y="149"/>
                </a:lnTo>
                <a:lnTo>
                  <a:pt x="136" y="162"/>
                </a:lnTo>
                <a:lnTo>
                  <a:pt x="136" y="176"/>
                </a:lnTo>
                <a:lnTo>
                  <a:pt x="136" y="196"/>
                </a:lnTo>
                <a:lnTo>
                  <a:pt x="136" y="210"/>
                </a:lnTo>
                <a:lnTo>
                  <a:pt x="136" y="217"/>
                </a:lnTo>
                <a:lnTo>
                  <a:pt x="136" y="203"/>
                </a:lnTo>
                <a:lnTo>
                  <a:pt x="136" y="196"/>
                </a:lnTo>
                <a:lnTo>
                  <a:pt x="136" y="210"/>
                </a:lnTo>
                <a:lnTo>
                  <a:pt x="136" y="251"/>
                </a:lnTo>
                <a:lnTo>
                  <a:pt x="136" y="291"/>
                </a:lnTo>
                <a:lnTo>
                  <a:pt x="136" y="325"/>
                </a:lnTo>
                <a:lnTo>
                  <a:pt x="136" y="318"/>
                </a:lnTo>
                <a:lnTo>
                  <a:pt x="136" y="298"/>
                </a:lnTo>
                <a:lnTo>
                  <a:pt x="136" y="271"/>
                </a:lnTo>
                <a:lnTo>
                  <a:pt x="136" y="264"/>
                </a:lnTo>
                <a:lnTo>
                  <a:pt x="136" y="271"/>
                </a:lnTo>
                <a:lnTo>
                  <a:pt x="136" y="284"/>
                </a:lnTo>
                <a:lnTo>
                  <a:pt x="136" y="298"/>
                </a:lnTo>
                <a:lnTo>
                  <a:pt x="136" y="291"/>
                </a:lnTo>
                <a:lnTo>
                  <a:pt x="136" y="284"/>
                </a:lnTo>
                <a:lnTo>
                  <a:pt x="136" y="278"/>
                </a:lnTo>
                <a:lnTo>
                  <a:pt x="136" y="284"/>
                </a:lnTo>
                <a:lnTo>
                  <a:pt x="136" y="298"/>
                </a:lnTo>
                <a:lnTo>
                  <a:pt x="136" y="305"/>
                </a:lnTo>
                <a:lnTo>
                  <a:pt x="136" y="298"/>
                </a:lnTo>
                <a:lnTo>
                  <a:pt x="136" y="284"/>
                </a:lnTo>
                <a:lnTo>
                  <a:pt x="136" y="271"/>
                </a:lnTo>
                <a:lnTo>
                  <a:pt x="136" y="264"/>
                </a:lnTo>
                <a:lnTo>
                  <a:pt x="136" y="271"/>
                </a:lnTo>
                <a:lnTo>
                  <a:pt x="136" y="257"/>
                </a:lnTo>
                <a:lnTo>
                  <a:pt x="136" y="230"/>
                </a:lnTo>
                <a:lnTo>
                  <a:pt x="136" y="183"/>
                </a:lnTo>
                <a:lnTo>
                  <a:pt x="136" y="149"/>
                </a:lnTo>
                <a:lnTo>
                  <a:pt x="136" y="142"/>
                </a:lnTo>
                <a:lnTo>
                  <a:pt x="136" y="169"/>
                </a:lnTo>
                <a:lnTo>
                  <a:pt x="136" y="196"/>
                </a:lnTo>
                <a:lnTo>
                  <a:pt x="136" y="223"/>
                </a:lnTo>
                <a:lnTo>
                  <a:pt x="136" y="244"/>
                </a:lnTo>
                <a:lnTo>
                  <a:pt x="136" y="264"/>
                </a:lnTo>
                <a:lnTo>
                  <a:pt x="136" y="278"/>
                </a:lnTo>
                <a:lnTo>
                  <a:pt x="136" y="291"/>
                </a:lnTo>
                <a:lnTo>
                  <a:pt x="142" y="305"/>
                </a:lnTo>
                <a:lnTo>
                  <a:pt x="142" y="312"/>
                </a:lnTo>
                <a:lnTo>
                  <a:pt x="142" y="332"/>
                </a:lnTo>
                <a:lnTo>
                  <a:pt x="142" y="325"/>
                </a:lnTo>
                <a:lnTo>
                  <a:pt x="142" y="312"/>
                </a:lnTo>
                <a:lnTo>
                  <a:pt x="142" y="291"/>
                </a:lnTo>
                <a:lnTo>
                  <a:pt x="142" y="284"/>
                </a:lnTo>
                <a:lnTo>
                  <a:pt x="142" y="291"/>
                </a:lnTo>
                <a:lnTo>
                  <a:pt x="142" y="298"/>
                </a:lnTo>
                <a:lnTo>
                  <a:pt x="142" y="312"/>
                </a:lnTo>
                <a:lnTo>
                  <a:pt x="142" y="318"/>
                </a:lnTo>
                <a:lnTo>
                  <a:pt x="142" y="312"/>
                </a:lnTo>
                <a:lnTo>
                  <a:pt x="142" y="291"/>
                </a:lnTo>
                <a:lnTo>
                  <a:pt x="142" y="271"/>
                </a:lnTo>
                <a:lnTo>
                  <a:pt x="142" y="244"/>
                </a:lnTo>
                <a:lnTo>
                  <a:pt x="142" y="223"/>
                </a:lnTo>
                <a:lnTo>
                  <a:pt x="142" y="203"/>
                </a:lnTo>
                <a:lnTo>
                  <a:pt x="142" y="183"/>
                </a:lnTo>
                <a:lnTo>
                  <a:pt x="142" y="156"/>
                </a:lnTo>
                <a:lnTo>
                  <a:pt x="142" y="128"/>
                </a:lnTo>
                <a:lnTo>
                  <a:pt x="142" y="101"/>
                </a:lnTo>
                <a:lnTo>
                  <a:pt x="142" y="74"/>
                </a:lnTo>
                <a:lnTo>
                  <a:pt x="142" y="67"/>
                </a:lnTo>
                <a:lnTo>
                  <a:pt x="142" y="88"/>
                </a:lnTo>
                <a:lnTo>
                  <a:pt x="142" y="142"/>
                </a:lnTo>
                <a:lnTo>
                  <a:pt x="142" y="230"/>
                </a:lnTo>
                <a:lnTo>
                  <a:pt x="142" y="318"/>
                </a:lnTo>
                <a:lnTo>
                  <a:pt x="142" y="379"/>
                </a:lnTo>
                <a:lnTo>
                  <a:pt x="142" y="400"/>
                </a:lnTo>
                <a:lnTo>
                  <a:pt x="142" y="386"/>
                </a:lnTo>
                <a:lnTo>
                  <a:pt x="142" y="393"/>
                </a:lnTo>
                <a:lnTo>
                  <a:pt x="142" y="407"/>
                </a:lnTo>
                <a:lnTo>
                  <a:pt x="142" y="413"/>
                </a:lnTo>
                <a:lnTo>
                  <a:pt x="142" y="386"/>
                </a:lnTo>
                <a:lnTo>
                  <a:pt x="142" y="352"/>
                </a:lnTo>
                <a:lnTo>
                  <a:pt x="142" y="312"/>
                </a:lnTo>
                <a:lnTo>
                  <a:pt x="142" y="284"/>
                </a:lnTo>
                <a:lnTo>
                  <a:pt x="142" y="278"/>
                </a:lnTo>
                <a:lnTo>
                  <a:pt x="142" y="271"/>
                </a:lnTo>
                <a:lnTo>
                  <a:pt x="142" y="264"/>
                </a:lnTo>
                <a:lnTo>
                  <a:pt x="142" y="251"/>
                </a:lnTo>
                <a:lnTo>
                  <a:pt x="142" y="230"/>
                </a:lnTo>
                <a:lnTo>
                  <a:pt x="142" y="196"/>
                </a:lnTo>
                <a:lnTo>
                  <a:pt x="142" y="162"/>
                </a:lnTo>
                <a:lnTo>
                  <a:pt x="142" y="128"/>
                </a:lnTo>
                <a:lnTo>
                  <a:pt x="142" y="101"/>
                </a:lnTo>
                <a:lnTo>
                  <a:pt x="142" y="88"/>
                </a:lnTo>
                <a:lnTo>
                  <a:pt x="142" y="95"/>
                </a:lnTo>
                <a:lnTo>
                  <a:pt x="149" y="128"/>
                </a:lnTo>
                <a:lnTo>
                  <a:pt x="149" y="183"/>
                </a:lnTo>
                <a:lnTo>
                  <a:pt x="149" y="244"/>
                </a:lnTo>
                <a:lnTo>
                  <a:pt x="149" y="291"/>
                </a:lnTo>
                <a:lnTo>
                  <a:pt x="149" y="312"/>
                </a:lnTo>
                <a:lnTo>
                  <a:pt x="149" y="284"/>
                </a:lnTo>
                <a:lnTo>
                  <a:pt x="149" y="230"/>
                </a:lnTo>
                <a:lnTo>
                  <a:pt x="149" y="169"/>
                </a:lnTo>
                <a:lnTo>
                  <a:pt x="149" y="142"/>
                </a:lnTo>
                <a:lnTo>
                  <a:pt x="149" y="169"/>
                </a:lnTo>
                <a:lnTo>
                  <a:pt x="149" y="237"/>
                </a:lnTo>
                <a:lnTo>
                  <a:pt x="149" y="312"/>
                </a:lnTo>
                <a:lnTo>
                  <a:pt x="149" y="366"/>
                </a:lnTo>
                <a:lnTo>
                  <a:pt x="149" y="386"/>
                </a:lnTo>
                <a:lnTo>
                  <a:pt x="149" y="393"/>
                </a:lnTo>
                <a:lnTo>
                  <a:pt x="149" y="400"/>
                </a:lnTo>
                <a:lnTo>
                  <a:pt x="149" y="407"/>
                </a:lnTo>
                <a:lnTo>
                  <a:pt x="149" y="393"/>
                </a:lnTo>
                <a:lnTo>
                  <a:pt x="149" y="366"/>
                </a:lnTo>
                <a:lnTo>
                  <a:pt x="149" y="318"/>
                </a:lnTo>
                <a:lnTo>
                  <a:pt x="149" y="264"/>
                </a:lnTo>
                <a:lnTo>
                  <a:pt x="149" y="210"/>
                </a:lnTo>
                <a:lnTo>
                  <a:pt x="149" y="169"/>
                </a:lnTo>
                <a:lnTo>
                  <a:pt x="149" y="142"/>
                </a:lnTo>
                <a:lnTo>
                  <a:pt x="149" y="135"/>
                </a:lnTo>
                <a:lnTo>
                  <a:pt x="149" y="142"/>
                </a:lnTo>
                <a:lnTo>
                  <a:pt x="149" y="156"/>
                </a:lnTo>
                <a:lnTo>
                  <a:pt x="149" y="169"/>
                </a:lnTo>
                <a:lnTo>
                  <a:pt x="149" y="183"/>
                </a:lnTo>
                <a:lnTo>
                  <a:pt x="149" y="196"/>
                </a:lnTo>
                <a:lnTo>
                  <a:pt x="149" y="203"/>
                </a:lnTo>
                <a:lnTo>
                  <a:pt x="149" y="217"/>
                </a:lnTo>
                <a:lnTo>
                  <a:pt x="149" y="244"/>
                </a:lnTo>
                <a:lnTo>
                  <a:pt x="149" y="284"/>
                </a:lnTo>
                <a:lnTo>
                  <a:pt x="149" y="332"/>
                </a:lnTo>
                <a:lnTo>
                  <a:pt x="149" y="366"/>
                </a:lnTo>
                <a:lnTo>
                  <a:pt x="149" y="379"/>
                </a:lnTo>
                <a:lnTo>
                  <a:pt x="149" y="373"/>
                </a:lnTo>
                <a:lnTo>
                  <a:pt x="149" y="366"/>
                </a:lnTo>
                <a:lnTo>
                  <a:pt x="149" y="359"/>
                </a:lnTo>
                <a:lnTo>
                  <a:pt x="149" y="332"/>
                </a:lnTo>
                <a:lnTo>
                  <a:pt x="149" y="278"/>
                </a:lnTo>
                <a:lnTo>
                  <a:pt x="149" y="203"/>
                </a:lnTo>
                <a:lnTo>
                  <a:pt x="149" y="149"/>
                </a:lnTo>
                <a:lnTo>
                  <a:pt x="149" y="101"/>
                </a:lnTo>
                <a:lnTo>
                  <a:pt x="149" y="61"/>
                </a:lnTo>
                <a:lnTo>
                  <a:pt x="149" y="20"/>
                </a:lnTo>
                <a:lnTo>
                  <a:pt x="156" y="0"/>
                </a:lnTo>
                <a:lnTo>
                  <a:pt x="156" y="27"/>
                </a:lnTo>
                <a:lnTo>
                  <a:pt x="156" y="122"/>
                </a:lnTo>
                <a:lnTo>
                  <a:pt x="156" y="244"/>
                </a:lnTo>
                <a:lnTo>
                  <a:pt x="156" y="352"/>
                </a:lnTo>
                <a:lnTo>
                  <a:pt x="156" y="420"/>
                </a:lnTo>
                <a:lnTo>
                  <a:pt x="156" y="447"/>
                </a:lnTo>
                <a:lnTo>
                  <a:pt x="156" y="440"/>
                </a:lnTo>
                <a:lnTo>
                  <a:pt x="156" y="434"/>
                </a:lnTo>
                <a:lnTo>
                  <a:pt x="156" y="407"/>
                </a:lnTo>
                <a:lnTo>
                  <a:pt x="156" y="366"/>
                </a:lnTo>
                <a:lnTo>
                  <a:pt x="156" y="312"/>
                </a:lnTo>
                <a:lnTo>
                  <a:pt x="156" y="257"/>
                </a:lnTo>
                <a:lnTo>
                  <a:pt x="156" y="217"/>
                </a:lnTo>
                <a:lnTo>
                  <a:pt x="156" y="183"/>
                </a:lnTo>
                <a:lnTo>
                  <a:pt x="156" y="169"/>
                </a:lnTo>
                <a:lnTo>
                  <a:pt x="156" y="162"/>
                </a:lnTo>
                <a:lnTo>
                  <a:pt x="156" y="169"/>
                </a:lnTo>
                <a:lnTo>
                  <a:pt x="156" y="176"/>
                </a:lnTo>
                <a:lnTo>
                  <a:pt x="156" y="162"/>
                </a:lnTo>
                <a:lnTo>
                  <a:pt x="156" y="156"/>
                </a:lnTo>
                <a:lnTo>
                  <a:pt x="156" y="162"/>
                </a:lnTo>
                <a:lnTo>
                  <a:pt x="156" y="196"/>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4" name="Freeform 88"/>
          <p:cNvSpPr>
            <a:spLocks/>
          </p:cNvSpPr>
          <p:nvPr/>
        </p:nvSpPr>
        <p:spPr bwMode="auto">
          <a:xfrm>
            <a:off x="5826125" y="2886076"/>
            <a:ext cx="422275" cy="1090613"/>
          </a:xfrm>
          <a:custGeom>
            <a:avLst/>
            <a:gdLst>
              <a:gd name="T0" fmla="*/ 0 w 150"/>
              <a:gd name="T1" fmla="*/ 224 h 556"/>
              <a:gd name="T2" fmla="*/ 7 w 150"/>
              <a:gd name="T3" fmla="*/ 115 h 556"/>
              <a:gd name="T4" fmla="*/ 7 w 150"/>
              <a:gd name="T5" fmla="*/ 271 h 556"/>
              <a:gd name="T6" fmla="*/ 14 w 150"/>
              <a:gd name="T7" fmla="*/ 210 h 556"/>
              <a:gd name="T8" fmla="*/ 14 w 150"/>
              <a:gd name="T9" fmla="*/ 360 h 556"/>
              <a:gd name="T10" fmla="*/ 14 w 150"/>
              <a:gd name="T11" fmla="*/ 285 h 556"/>
              <a:gd name="T12" fmla="*/ 20 w 150"/>
              <a:gd name="T13" fmla="*/ 326 h 556"/>
              <a:gd name="T14" fmla="*/ 20 w 150"/>
              <a:gd name="T15" fmla="*/ 319 h 556"/>
              <a:gd name="T16" fmla="*/ 27 w 150"/>
              <a:gd name="T17" fmla="*/ 298 h 556"/>
              <a:gd name="T18" fmla="*/ 27 w 150"/>
              <a:gd name="T19" fmla="*/ 197 h 556"/>
              <a:gd name="T20" fmla="*/ 27 w 150"/>
              <a:gd name="T21" fmla="*/ 217 h 556"/>
              <a:gd name="T22" fmla="*/ 34 w 150"/>
              <a:gd name="T23" fmla="*/ 176 h 556"/>
              <a:gd name="T24" fmla="*/ 34 w 150"/>
              <a:gd name="T25" fmla="*/ 183 h 556"/>
              <a:gd name="T26" fmla="*/ 34 w 150"/>
              <a:gd name="T27" fmla="*/ 482 h 556"/>
              <a:gd name="T28" fmla="*/ 41 w 150"/>
              <a:gd name="T29" fmla="*/ 203 h 556"/>
              <a:gd name="T30" fmla="*/ 41 w 150"/>
              <a:gd name="T31" fmla="*/ 122 h 556"/>
              <a:gd name="T32" fmla="*/ 41 w 150"/>
              <a:gd name="T33" fmla="*/ 319 h 556"/>
              <a:gd name="T34" fmla="*/ 48 w 150"/>
              <a:gd name="T35" fmla="*/ 163 h 556"/>
              <a:gd name="T36" fmla="*/ 48 w 150"/>
              <a:gd name="T37" fmla="*/ 373 h 556"/>
              <a:gd name="T38" fmla="*/ 54 w 150"/>
              <a:gd name="T39" fmla="*/ 95 h 556"/>
              <a:gd name="T40" fmla="*/ 54 w 150"/>
              <a:gd name="T41" fmla="*/ 0 h 556"/>
              <a:gd name="T42" fmla="*/ 54 w 150"/>
              <a:gd name="T43" fmla="*/ 217 h 556"/>
              <a:gd name="T44" fmla="*/ 61 w 150"/>
              <a:gd name="T45" fmla="*/ 319 h 556"/>
              <a:gd name="T46" fmla="*/ 61 w 150"/>
              <a:gd name="T47" fmla="*/ 265 h 556"/>
              <a:gd name="T48" fmla="*/ 61 w 150"/>
              <a:gd name="T49" fmla="*/ 251 h 556"/>
              <a:gd name="T50" fmla="*/ 68 w 150"/>
              <a:gd name="T51" fmla="*/ 217 h 556"/>
              <a:gd name="T52" fmla="*/ 68 w 150"/>
              <a:gd name="T53" fmla="*/ 170 h 556"/>
              <a:gd name="T54" fmla="*/ 68 w 150"/>
              <a:gd name="T55" fmla="*/ 163 h 556"/>
              <a:gd name="T56" fmla="*/ 75 w 150"/>
              <a:gd name="T57" fmla="*/ 421 h 556"/>
              <a:gd name="T58" fmla="*/ 75 w 150"/>
              <a:gd name="T59" fmla="*/ 326 h 556"/>
              <a:gd name="T60" fmla="*/ 82 w 150"/>
              <a:gd name="T61" fmla="*/ 271 h 556"/>
              <a:gd name="T62" fmla="*/ 82 w 150"/>
              <a:gd name="T63" fmla="*/ 217 h 556"/>
              <a:gd name="T64" fmla="*/ 82 w 150"/>
              <a:gd name="T65" fmla="*/ 319 h 556"/>
              <a:gd name="T66" fmla="*/ 88 w 150"/>
              <a:gd name="T67" fmla="*/ 434 h 556"/>
              <a:gd name="T68" fmla="*/ 88 w 150"/>
              <a:gd name="T69" fmla="*/ 95 h 556"/>
              <a:gd name="T70" fmla="*/ 88 w 150"/>
              <a:gd name="T71" fmla="*/ 298 h 556"/>
              <a:gd name="T72" fmla="*/ 95 w 150"/>
              <a:gd name="T73" fmla="*/ 326 h 556"/>
              <a:gd name="T74" fmla="*/ 95 w 150"/>
              <a:gd name="T75" fmla="*/ 237 h 556"/>
              <a:gd name="T76" fmla="*/ 102 w 150"/>
              <a:gd name="T77" fmla="*/ 414 h 556"/>
              <a:gd name="T78" fmla="*/ 102 w 150"/>
              <a:gd name="T79" fmla="*/ 393 h 556"/>
              <a:gd name="T80" fmla="*/ 102 w 150"/>
              <a:gd name="T81" fmla="*/ 360 h 556"/>
              <a:gd name="T82" fmla="*/ 109 w 150"/>
              <a:gd name="T83" fmla="*/ 176 h 556"/>
              <a:gd name="T84" fmla="*/ 109 w 150"/>
              <a:gd name="T85" fmla="*/ 461 h 556"/>
              <a:gd name="T86" fmla="*/ 109 w 150"/>
              <a:gd name="T87" fmla="*/ 156 h 556"/>
              <a:gd name="T88" fmla="*/ 116 w 150"/>
              <a:gd name="T89" fmla="*/ 61 h 556"/>
              <a:gd name="T90" fmla="*/ 116 w 150"/>
              <a:gd name="T91" fmla="*/ 319 h 556"/>
              <a:gd name="T92" fmla="*/ 116 w 150"/>
              <a:gd name="T93" fmla="*/ 319 h 556"/>
              <a:gd name="T94" fmla="*/ 122 w 150"/>
              <a:gd name="T95" fmla="*/ 231 h 556"/>
              <a:gd name="T96" fmla="*/ 122 w 150"/>
              <a:gd name="T97" fmla="*/ 197 h 556"/>
              <a:gd name="T98" fmla="*/ 122 w 150"/>
              <a:gd name="T99" fmla="*/ 217 h 556"/>
              <a:gd name="T100" fmla="*/ 129 w 150"/>
              <a:gd name="T101" fmla="*/ 156 h 556"/>
              <a:gd name="T102" fmla="*/ 129 w 150"/>
              <a:gd name="T103" fmla="*/ 203 h 556"/>
              <a:gd name="T104" fmla="*/ 129 w 150"/>
              <a:gd name="T105" fmla="*/ 278 h 556"/>
              <a:gd name="T106" fmla="*/ 136 w 150"/>
              <a:gd name="T107" fmla="*/ 353 h 556"/>
              <a:gd name="T108" fmla="*/ 136 w 150"/>
              <a:gd name="T109" fmla="*/ 278 h 556"/>
              <a:gd name="T110" fmla="*/ 136 w 150"/>
              <a:gd name="T111" fmla="*/ 285 h 556"/>
              <a:gd name="T112" fmla="*/ 143 w 150"/>
              <a:gd name="T113" fmla="*/ 421 h 556"/>
              <a:gd name="T114" fmla="*/ 143 w 150"/>
              <a:gd name="T115" fmla="*/ 163 h 556"/>
              <a:gd name="T116" fmla="*/ 150 w 150"/>
              <a:gd name="T117" fmla="*/ 190 h 556"/>
              <a:gd name="T118" fmla="*/ 150 w 150"/>
              <a:gd name="T119" fmla="*/ 26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556">
                <a:moveTo>
                  <a:pt x="0" y="210"/>
                </a:moveTo>
                <a:lnTo>
                  <a:pt x="0" y="258"/>
                </a:lnTo>
                <a:lnTo>
                  <a:pt x="0" y="292"/>
                </a:lnTo>
                <a:lnTo>
                  <a:pt x="0" y="312"/>
                </a:lnTo>
                <a:lnTo>
                  <a:pt x="0" y="319"/>
                </a:lnTo>
                <a:lnTo>
                  <a:pt x="0" y="326"/>
                </a:lnTo>
                <a:lnTo>
                  <a:pt x="0" y="346"/>
                </a:lnTo>
                <a:lnTo>
                  <a:pt x="0" y="360"/>
                </a:lnTo>
                <a:lnTo>
                  <a:pt x="0" y="366"/>
                </a:lnTo>
                <a:lnTo>
                  <a:pt x="0" y="360"/>
                </a:lnTo>
                <a:lnTo>
                  <a:pt x="0" y="353"/>
                </a:lnTo>
                <a:lnTo>
                  <a:pt x="0" y="326"/>
                </a:lnTo>
                <a:lnTo>
                  <a:pt x="0" y="298"/>
                </a:lnTo>
                <a:lnTo>
                  <a:pt x="0" y="271"/>
                </a:lnTo>
                <a:lnTo>
                  <a:pt x="0" y="251"/>
                </a:lnTo>
                <a:lnTo>
                  <a:pt x="0" y="237"/>
                </a:lnTo>
                <a:lnTo>
                  <a:pt x="0" y="224"/>
                </a:lnTo>
                <a:lnTo>
                  <a:pt x="0" y="217"/>
                </a:lnTo>
                <a:lnTo>
                  <a:pt x="0" y="224"/>
                </a:lnTo>
                <a:lnTo>
                  <a:pt x="0" y="217"/>
                </a:lnTo>
                <a:lnTo>
                  <a:pt x="7" y="203"/>
                </a:lnTo>
                <a:lnTo>
                  <a:pt x="7" y="197"/>
                </a:lnTo>
                <a:lnTo>
                  <a:pt x="7" y="217"/>
                </a:lnTo>
                <a:lnTo>
                  <a:pt x="7" y="251"/>
                </a:lnTo>
                <a:lnTo>
                  <a:pt x="7" y="292"/>
                </a:lnTo>
                <a:lnTo>
                  <a:pt x="7" y="319"/>
                </a:lnTo>
                <a:lnTo>
                  <a:pt x="7" y="326"/>
                </a:lnTo>
                <a:lnTo>
                  <a:pt x="7" y="319"/>
                </a:lnTo>
                <a:lnTo>
                  <a:pt x="7" y="312"/>
                </a:lnTo>
                <a:lnTo>
                  <a:pt x="7" y="298"/>
                </a:lnTo>
                <a:lnTo>
                  <a:pt x="7" y="271"/>
                </a:lnTo>
                <a:lnTo>
                  <a:pt x="7" y="210"/>
                </a:lnTo>
                <a:lnTo>
                  <a:pt x="7" y="149"/>
                </a:lnTo>
                <a:lnTo>
                  <a:pt x="7" y="115"/>
                </a:lnTo>
                <a:lnTo>
                  <a:pt x="7" y="149"/>
                </a:lnTo>
                <a:lnTo>
                  <a:pt x="7" y="197"/>
                </a:lnTo>
                <a:lnTo>
                  <a:pt x="7" y="251"/>
                </a:lnTo>
                <a:lnTo>
                  <a:pt x="7" y="298"/>
                </a:lnTo>
                <a:lnTo>
                  <a:pt x="7" y="346"/>
                </a:lnTo>
                <a:lnTo>
                  <a:pt x="7" y="380"/>
                </a:lnTo>
                <a:lnTo>
                  <a:pt x="7" y="387"/>
                </a:lnTo>
                <a:lnTo>
                  <a:pt x="7" y="373"/>
                </a:lnTo>
                <a:lnTo>
                  <a:pt x="7" y="353"/>
                </a:lnTo>
                <a:lnTo>
                  <a:pt x="7" y="373"/>
                </a:lnTo>
                <a:lnTo>
                  <a:pt x="7" y="400"/>
                </a:lnTo>
                <a:lnTo>
                  <a:pt x="7" y="373"/>
                </a:lnTo>
                <a:lnTo>
                  <a:pt x="7" y="346"/>
                </a:lnTo>
                <a:lnTo>
                  <a:pt x="7" y="326"/>
                </a:lnTo>
                <a:lnTo>
                  <a:pt x="7" y="319"/>
                </a:lnTo>
                <a:lnTo>
                  <a:pt x="7" y="305"/>
                </a:lnTo>
                <a:lnTo>
                  <a:pt x="7" y="271"/>
                </a:lnTo>
                <a:lnTo>
                  <a:pt x="7" y="231"/>
                </a:lnTo>
                <a:lnTo>
                  <a:pt x="7" y="210"/>
                </a:lnTo>
                <a:lnTo>
                  <a:pt x="7" y="231"/>
                </a:lnTo>
                <a:lnTo>
                  <a:pt x="7" y="237"/>
                </a:lnTo>
                <a:lnTo>
                  <a:pt x="7" y="244"/>
                </a:lnTo>
                <a:lnTo>
                  <a:pt x="7" y="251"/>
                </a:lnTo>
                <a:lnTo>
                  <a:pt x="7" y="265"/>
                </a:lnTo>
                <a:lnTo>
                  <a:pt x="7" y="278"/>
                </a:lnTo>
                <a:lnTo>
                  <a:pt x="14" y="271"/>
                </a:lnTo>
                <a:lnTo>
                  <a:pt x="14" y="265"/>
                </a:lnTo>
                <a:lnTo>
                  <a:pt x="14" y="258"/>
                </a:lnTo>
                <a:lnTo>
                  <a:pt x="14" y="244"/>
                </a:lnTo>
                <a:lnTo>
                  <a:pt x="14" y="231"/>
                </a:lnTo>
                <a:lnTo>
                  <a:pt x="14" y="217"/>
                </a:lnTo>
                <a:lnTo>
                  <a:pt x="14" y="210"/>
                </a:lnTo>
                <a:lnTo>
                  <a:pt x="14" y="203"/>
                </a:lnTo>
                <a:lnTo>
                  <a:pt x="14" y="210"/>
                </a:lnTo>
                <a:lnTo>
                  <a:pt x="14" y="231"/>
                </a:lnTo>
                <a:lnTo>
                  <a:pt x="14" y="258"/>
                </a:lnTo>
                <a:lnTo>
                  <a:pt x="14" y="285"/>
                </a:lnTo>
                <a:lnTo>
                  <a:pt x="14" y="298"/>
                </a:lnTo>
                <a:lnTo>
                  <a:pt x="14" y="312"/>
                </a:lnTo>
                <a:lnTo>
                  <a:pt x="14" y="326"/>
                </a:lnTo>
                <a:lnTo>
                  <a:pt x="14" y="319"/>
                </a:lnTo>
                <a:lnTo>
                  <a:pt x="14" y="285"/>
                </a:lnTo>
                <a:lnTo>
                  <a:pt x="14" y="237"/>
                </a:lnTo>
                <a:lnTo>
                  <a:pt x="14" y="197"/>
                </a:lnTo>
                <a:lnTo>
                  <a:pt x="14" y="176"/>
                </a:lnTo>
                <a:lnTo>
                  <a:pt x="14" y="190"/>
                </a:lnTo>
                <a:lnTo>
                  <a:pt x="14" y="224"/>
                </a:lnTo>
                <a:lnTo>
                  <a:pt x="14" y="278"/>
                </a:lnTo>
                <a:lnTo>
                  <a:pt x="14" y="319"/>
                </a:lnTo>
                <a:lnTo>
                  <a:pt x="14" y="346"/>
                </a:lnTo>
                <a:lnTo>
                  <a:pt x="14" y="360"/>
                </a:lnTo>
                <a:lnTo>
                  <a:pt x="14" y="373"/>
                </a:lnTo>
                <a:lnTo>
                  <a:pt x="14" y="393"/>
                </a:lnTo>
                <a:lnTo>
                  <a:pt x="14" y="400"/>
                </a:lnTo>
                <a:lnTo>
                  <a:pt x="14" y="380"/>
                </a:lnTo>
                <a:lnTo>
                  <a:pt x="14" y="319"/>
                </a:lnTo>
                <a:lnTo>
                  <a:pt x="14" y="237"/>
                </a:lnTo>
                <a:lnTo>
                  <a:pt x="14" y="176"/>
                </a:lnTo>
                <a:lnTo>
                  <a:pt x="14" y="156"/>
                </a:lnTo>
                <a:lnTo>
                  <a:pt x="14" y="183"/>
                </a:lnTo>
                <a:lnTo>
                  <a:pt x="14" y="237"/>
                </a:lnTo>
                <a:lnTo>
                  <a:pt x="14" y="278"/>
                </a:lnTo>
                <a:lnTo>
                  <a:pt x="14" y="298"/>
                </a:lnTo>
                <a:lnTo>
                  <a:pt x="14" y="285"/>
                </a:lnTo>
                <a:lnTo>
                  <a:pt x="14" y="271"/>
                </a:lnTo>
                <a:lnTo>
                  <a:pt x="14" y="278"/>
                </a:lnTo>
                <a:lnTo>
                  <a:pt x="14" y="292"/>
                </a:lnTo>
                <a:lnTo>
                  <a:pt x="14" y="285"/>
                </a:lnTo>
                <a:lnTo>
                  <a:pt x="14" y="265"/>
                </a:lnTo>
                <a:lnTo>
                  <a:pt x="14" y="231"/>
                </a:lnTo>
                <a:lnTo>
                  <a:pt x="14" y="203"/>
                </a:lnTo>
                <a:lnTo>
                  <a:pt x="14" y="217"/>
                </a:lnTo>
                <a:lnTo>
                  <a:pt x="20" y="231"/>
                </a:lnTo>
                <a:lnTo>
                  <a:pt x="20" y="244"/>
                </a:lnTo>
                <a:lnTo>
                  <a:pt x="20" y="271"/>
                </a:lnTo>
                <a:lnTo>
                  <a:pt x="20" y="292"/>
                </a:lnTo>
                <a:lnTo>
                  <a:pt x="20" y="305"/>
                </a:lnTo>
                <a:lnTo>
                  <a:pt x="20" y="298"/>
                </a:lnTo>
                <a:lnTo>
                  <a:pt x="20" y="305"/>
                </a:lnTo>
                <a:lnTo>
                  <a:pt x="20" y="319"/>
                </a:lnTo>
                <a:lnTo>
                  <a:pt x="20" y="332"/>
                </a:lnTo>
                <a:lnTo>
                  <a:pt x="20" y="346"/>
                </a:lnTo>
                <a:lnTo>
                  <a:pt x="20" y="353"/>
                </a:lnTo>
                <a:lnTo>
                  <a:pt x="20" y="346"/>
                </a:lnTo>
                <a:lnTo>
                  <a:pt x="20" y="326"/>
                </a:lnTo>
                <a:lnTo>
                  <a:pt x="20" y="292"/>
                </a:lnTo>
                <a:lnTo>
                  <a:pt x="20" y="265"/>
                </a:lnTo>
                <a:lnTo>
                  <a:pt x="20" y="271"/>
                </a:lnTo>
                <a:lnTo>
                  <a:pt x="20" y="258"/>
                </a:lnTo>
                <a:lnTo>
                  <a:pt x="20" y="231"/>
                </a:lnTo>
                <a:lnTo>
                  <a:pt x="20" y="203"/>
                </a:lnTo>
                <a:lnTo>
                  <a:pt x="20" y="183"/>
                </a:lnTo>
                <a:lnTo>
                  <a:pt x="20" y="190"/>
                </a:lnTo>
                <a:lnTo>
                  <a:pt x="20" y="210"/>
                </a:lnTo>
                <a:lnTo>
                  <a:pt x="20" y="224"/>
                </a:lnTo>
                <a:lnTo>
                  <a:pt x="20" y="231"/>
                </a:lnTo>
                <a:lnTo>
                  <a:pt x="20" y="237"/>
                </a:lnTo>
                <a:lnTo>
                  <a:pt x="20" y="244"/>
                </a:lnTo>
                <a:lnTo>
                  <a:pt x="20" y="265"/>
                </a:lnTo>
                <a:lnTo>
                  <a:pt x="20" y="285"/>
                </a:lnTo>
                <a:lnTo>
                  <a:pt x="20" y="305"/>
                </a:lnTo>
                <a:lnTo>
                  <a:pt x="20" y="319"/>
                </a:lnTo>
                <a:lnTo>
                  <a:pt x="20" y="312"/>
                </a:lnTo>
                <a:lnTo>
                  <a:pt x="20" y="298"/>
                </a:lnTo>
                <a:lnTo>
                  <a:pt x="20" y="258"/>
                </a:lnTo>
                <a:lnTo>
                  <a:pt x="20" y="210"/>
                </a:lnTo>
                <a:lnTo>
                  <a:pt x="20" y="170"/>
                </a:lnTo>
                <a:lnTo>
                  <a:pt x="20" y="203"/>
                </a:lnTo>
                <a:lnTo>
                  <a:pt x="20" y="258"/>
                </a:lnTo>
                <a:lnTo>
                  <a:pt x="20" y="305"/>
                </a:lnTo>
                <a:lnTo>
                  <a:pt x="20" y="332"/>
                </a:lnTo>
                <a:lnTo>
                  <a:pt x="20" y="346"/>
                </a:lnTo>
                <a:lnTo>
                  <a:pt x="20" y="326"/>
                </a:lnTo>
                <a:lnTo>
                  <a:pt x="20" y="292"/>
                </a:lnTo>
                <a:lnTo>
                  <a:pt x="20" y="271"/>
                </a:lnTo>
                <a:lnTo>
                  <a:pt x="27" y="265"/>
                </a:lnTo>
                <a:lnTo>
                  <a:pt x="27" y="271"/>
                </a:lnTo>
                <a:lnTo>
                  <a:pt x="27" y="278"/>
                </a:lnTo>
                <a:lnTo>
                  <a:pt x="27" y="298"/>
                </a:lnTo>
                <a:lnTo>
                  <a:pt x="27" y="326"/>
                </a:lnTo>
                <a:lnTo>
                  <a:pt x="27" y="366"/>
                </a:lnTo>
                <a:lnTo>
                  <a:pt x="27" y="380"/>
                </a:lnTo>
                <a:lnTo>
                  <a:pt x="27" y="373"/>
                </a:lnTo>
                <a:lnTo>
                  <a:pt x="27" y="346"/>
                </a:lnTo>
                <a:lnTo>
                  <a:pt x="27" y="312"/>
                </a:lnTo>
                <a:lnTo>
                  <a:pt x="27" y="292"/>
                </a:lnTo>
                <a:lnTo>
                  <a:pt x="27" y="285"/>
                </a:lnTo>
                <a:lnTo>
                  <a:pt x="27" y="278"/>
                </a:lnTo>
                <a:lnTo>
                  <a:pt x="27" y="285"/>
                </a:lnTo>
                <a:lnTo>
                  <a:pt x="27" y="298"/>
                </a:lnTo>
                <a:lnTo>
                  <a:pt x="27" y="305"/>
                </a:lnTo>
                <a:lnTo>
                  <a:pt x="27" y="292"/>
                </a:lnTo>
                <a:lnTo>
                  <a:pt x="27" y="265"/>
                </a:lnTo>
                <a:lnTo>
                  <a:pt x="27" y="231"/>
                </a:lnTo>
                <a:lnTo>
                  <a:pt x="27" y="203"/>
                </a:lnTo>
                <a:lnTo>
                  <a:pt x="27" y="197"/>
                </a:lnTo>
                <a:lnTo>
                  <a:pt x="27" y="190"/>
                </a:lnTo>
                <a:lnTo>
                  <a:pt x="27" y="197"/>
                </a:lnTo>
                <a:lnTo>
                  <a:pt x="27" y="203"/>
                </a:lnTo>
                <a:lnTo>
                  <a:pt x="27" y="210"/>
                </a:lnTo>
                <a:lnTo>
                  <a:pt x="27" y="217"/>
                </a:lnTo>
                <a:lnTo>
                  <a:pt x="27" y="224"/>
                </a:lnTo>
                <a:lnTo>
                  <a:pt x="27" y="231"/>
                </a:lnTo>
                <a:lnTo>
                  <a:pt x="27" y="244"/>
                </a:lnTo>
                <a:lnTo>
                  <a:pt x="27" y="265"/>
                </a:lnTo>
                <a:lnTo>
                  <a:pt x="27" y="271"/>
                </a:lnTo>
                <a:lnTo>
                  <a:pt x="27" y="265"/>
                </a:lnTo>
                <a:lnTo>
                  <a:pt x="27" y="251"/>
                </a:lnTo>
                <a:lnTo>
                  <a:pt x="27" y="258"/>
                </a:lnTo>
                <a:lnTo>
                  <a:pt x="27" y="271"/>
                </a:lnTo>
                <a:lnTo>
                  <a:pt x="27" y="258"/>
                </a:lnTo>
                <a:lnTo>
                  <a:pt x="27" y="237"/>
                </a:lnTo>
                <a:lnTo>
                  <a:pt x="27" y="217"/>
                </a:lnTo>
                <a:lnTo>
                  <a:pt x="27" y="231"/>
                </a:lnTo>
                <a:lnTo>
                  <a:pt x="27" y="244"/>
                </a:lnTo>
                <a:lnTo>
                  <a:pt x="27" y="251"/>
                </a:lnTo>
                <a:lnTo>
                  <a:pt x="27" y="285"/>
                </a:lnTo>
                <a:lnTo>
                  <a:pt x="34" y="339"/>
                </a:lnTo>
                <a:lnTo>
                  <a:pt x="34" y="393"/>
                </a:lnTo>
                <a:lnTo>
                  <a:pt x="34" y="427"/>
                </a:lnTo>
                <a:lnTo>
                  <a:pt x="34" y="434"/>
                </a:lnTo>
                <a:lnTo>
                  <a:pt x="34" y="421"/>
                </a:lnTo>
                <a:lnTo>
                  <a:pt x="34" y="400"/>
                </a:lnTo>
                <a:lnTo>
                  <a:pt x="34" y="387"/>
                </a:lnTo>
                <a:lnTo>
                  <a:pt x="34" y="366"/>
                </a:lnTo>
                <a:lnTo>
                  <a:pt x="34" y="326"/>
                </a:lnTo>
                <a:lnTo>
                  <a:pt x="34" y="278"/>
                </a:lnTo>
                <a:lnTo>
                  <a:pt x="34" y="224"/>
                </a:lnTo>
                <a:lnTo>
                  <a:pt x="34" y="190"/>
                </a:lnTo>
                <a:lnTo>
                  <a:pt x="34" y="176"/>
                </a:lnTo>
                <a:lnTo>
                  <a:pt x="34" y="190"/>
                </a:lnTo>
                <a:lnTo>
                  <a:pt x="34" y="210"/>
                </a:lnTo>
                <a:lnTo>
                  <a:pt x="34" y="237"/>
                </a:lnTo>
                <a:lnTo>
                  <a:pt x="34" y="265"/>
                </a:lnTo>
                <a:lnTo>
                  <a:pt x="34" y="285"/>
                </a:lnTo>
                <a:lnTo>
                  <a:pt x="34" y="305"/>
                </a:lnTo>
                <a:lnTo>
                  <a:pt x="34" y="326"/>
                </a:lnTo>
                <a:lnTo>
                  <a:pt x="34" y="339"/>
                </a:lnTo>
                <a:lnTo>
                  <a:pt x="34" y="346"/>
                </a:lnTo>
                <a:lnTo>
                  <a:pt x="34" y="332"/>
                </a:lnTo>
                <a:lnTo>
                  <a:pt x="34" y="319"/>
                </a:lnTo>
                <a:lnTo>
                  <a:pt x="34" y="298"/>
                </a:lnTo>
                <a:lnTo>
                  <a:pt x="34" y="278"/>
                </a:lnTo>
                <a:lnTo>
                  <a:pt x="34" y="258"/>
                </a:lnTo>
                <a:lnTo>
                  <a:pt x="34" y="231"/>
                </a:lnTo>
                <a:lnTo>
                  <a:pt x="34" y="203"/>
                </a:lnTo>
                <a:lnTo>
                  <a:pt x="34" y="183"/>
                </a:lnTo>
                <a:lnTo>
                  <a:pt x="34" y="163"/>
                </a:lnTo>
                <a:lnTo>
                  <a:pt x="34" y="142"/>
                </a:lnTo>
                <a:lnTo>
                  <a:pt x="34" y="115"/>
                </a:lnTo>
                <a:lnTo>
                  <a:pt x="34" y="75"/>
                </a:lnTo>
                <a:lnTo>
                  <a:pt x="34" y="54"/>
                </a:lnTo>
                <a:lnTo>
                  <a:pt x="34" y="68"/>
                </a:lnTo>
                <a:lnTo>
                  <a:pt x="34" y="115"/>
                </a:lnTo>
                <a:lnTo>
                  <a:pt x="34" y="176"/>
                </a:lnTo>
                <a:lnTo>
                  <a:pt x="34" y="231"/>
                </a:lnTo>
                <a:lnTo>
                  <a:pt x="34" y="271"/>
                </a:lnTo>
                <a:lnTo>
                  <a:pt x="34" y="305"/>
                </a:lnTo>
                <a:lnTo>
                  <a:pt x="34" y="353"/>
                </a:lnTo>
                <a:lnTo>
                  <a:pt x="34" y="414"/>
                </a:lnTo>
                <a:lnTo>
                  <a:pt x="34" y="482"/>
                </a:lnTo>
                <a:lnTo>
                  <a:pt x="34" y="516"/>
                </a:lnTo>
                <a:lnTo>
                  <a:pt x="34" y="509"/>
                </a:lnTo>
                <a:lnTo>
                  <a:pt x="34" y="482"/>
                </a:lnTo>
                <a:lnTo>
                  <a:pt x="34" y="448"/>
                </a:lnTo>
                <a:lnTo>
                  <a:pt x="34" y="427"/>
                </a:lnTo>
                <a:lnTo>
                  <a:pt x="34" y="421"/>
                </a:lnTo>
                <a:lnTo>
                  <a:pt x="34" y="407"/>
                </a:lnTo>
                <a:lnTo>
                  <a:pt x="41" y="387"/>
                </a:lnTo>
                <a:lnTo>
                  <a:pt x="41" y="339"/>
                </a:lnTo>
                <a:lnTo>
                  <a:pt x="41" y="278"/>
                </a:lnTo>
                <a:lnTo>
                  <a:pt x="41" y="217"/>
                </a:lnTo>
                <a:lnTo>
                  <a:pt x="41" y="149"/>
                </a:lnTo>
                <a:lnTo>
                  <a:pt x="41" y="102"/>
                </a:lnTo>
                <a:lnTo>
                  <a:pt x="41" y="75"/>
                </a:lnTo>
                <a:lnTo>
                  <a:pt x="41" y="68"/>
                </a:lnTo>
                <a:lnTo>
                  <a:pt x="41" y="75"/>
                </a:lnTo>
                <a:lnTo>
                  <a:pt x="41" y="81"/>
                </a:lnTo>
                <a:lnTo>
                  <a:pt x="41" y="88"/>
                </a:lnTo>
                <a:lnTo>
                  <a:pt x="41" y="129"/>
                </a:lnTo>
                <a:lnTo>
                  <a:pt x="41" y="203"/>
                </a:lnTo>
                <a:lnTo>
                  <a:pt x="41" y="292"/>
                </a:lnTo>
                <a:lnTo>
                  <a:pt x="41" y="360"/>
                </a:lnTo>
                <a:lnTo>
                  <a:pt x="41" y="414"/>
                </a:lnTo>
                <a:lnTo>
                  <a:pt x="41" y="454"/>
                </a:lnTo>
                <a:lnTo>
                  <a:pt x="41" y="488"/>
                </a:lnTo>
                <a:lnTo>
                  <a:pt x="41" y="509"/>
                </a:lnTo>
                <a:lnTo>
                  <a:pt x="41" y="516"/>
                </a:lnTo>
                <a:lnTo>
                  <a:pt x="41" y="495"/>
                </a:lnTo>
                <a:lnTo>
                  <a:pt x="41" y="441"/>
                </a:lnTo>
                <a:lnTo>
                  <a:pt x="41" y="373"/>
                </a:lnTo>
                <a:lnTo>
                  <a:pt x="41" y="298"/>
                </a:lnTo>
                <a:lnTo>
                  <a:pt x="41" y="237"/>
                </a:lnTo>
                <a:lnTo>
                  <a:pt x="41" y="183"/>
                </a:lnTo>
                <a:lnTo>
                  <a:pt x="41" y="156"/>
                </a:lnTo>
                <a:lnTo>
                  <a:pt x="41" y="142"/>
                </a:lnTo>
                <a:lnTo>
                  <a:pt x="41" y="136"/>
                </a:lnTo>
                <a:lnTo>
                  <a:pt x="41" y="122"/>
                </a:lnTo>
                <a:lnTo>
                  <a:pt x="41" y="95"/>
                </a:lnTo>
                <a:lnTo>
                  <a:pt x="41" y="68"/>
                </a:lnTo>
                <a:lnTo>
                  <a:pt x="41" y="102"/>
                </a:lnTo>
                <a:lnTo>
                  <a:pt x="41" y="170"/>
                </a:lnTo>
                <a:lnTo>
                  <a:pt x="41" y="251"/>
                </a:lnTo>
                <a:lnTo>
                  <a:pt x="41" y="305"/>
                </a:lnTo>
                <a:lnTo>
                  <a:pt x="41" y="346"/>
                </a:lnTo>
                <a:lnTo>
                  <a:pt x="41" y="360"/>
                </a:lnTo>
                <a:lnTo>
                  <a:pt x="41" y="373"/>
                </a:lnTo>
                <a:lnTo>
                  <a:pt x="41" y="380"/>
                </a:lnTo>
                <a:lnTo>
                  <a:pt x="41" y="393"/>
                </a:lnTo>
                <a:lnTo>
                  <a:pt x="41" y="407"/>
                </a:lnTo>
                <a:lnTo>
                  <a:pt x="41" y="414"/>
                </a:lnTo>
                <a:lnTo>
                  <a:pt x="41" y="407"/>
                </a:lnTo>
                <a:lnTo>
                  <a:pt x="41" y="380"/>
                </a:lnTo>
                <a:lnTo>
                  <a:pt x="41" y="346"/>
                </a:lnTo>
                <a:lnTo>
                  <a:pt x="41" y="319"/>
                </a:lnTo>
                <a:lnTo>
                  <a:pt x="41" y="305"/>
                </a:lnTo>
                <a:lnTo>
                  <a:pt x="48" y="305"/>
                </a:lnTo>
                <a:lnTo>
                  <a:pt x="48" y="292"/>
                </a:lnTo>
                <a:lnTo>
                  <a:pt x="48" y="271"/>
                </a:lnTo>
                <a:lnTo>
                  <a:pt x="48" y="244"/>
                </a:lnTo>
                <a:lnTo>
                  <a:pt x="48" y="231"/>
                </a:lnTo>
                <a:lnTo>
                  <a:pt x="48" y="244"/>
                </a:lnTo>
                <a:lnTo>
                  <a:pt x="48" y="271"/>
                </a:lnTo>
                <a:lnTo>
                  <a:pt x="48" y="292"/>
                </a:lnTo>
                <a:lnTo>
                  <a:pt x="48" y="298"/>
                </a:lnTo>
                <a:lnTo>
                  <a:pt x="48" y="292"/>
                </a:lnTo>
                <a:lnTo>
                  <a:pt x="48" y="271"/>
                </a:lnTo>
                <a:lnTo>
                  <a:pt x="48" y="251"/>
                </a:lnTo>
                <a:lnTo>
                  <a:pt x="48" y="224"/>
                </a:lnTo>
                <a:lnTo>
                  <a:pt x="48" y="197"/>
                </a:lnTo>
                <a:lnTo>
                  <a:pt x="48" y="176"/>
                </a:lnTo>
                <a:lnTo>
                  <a:pt x="48" y="163"/>
                </a:lnTo>
                <a:lnTo>
                  <a:pt x="48" y="149"/>
                </a:lnTo>
                <a:lnTo>
                  <a:pt x="48" y="136"/>
                </a:lnTo>
                <a:lnTo>
                  <a:pt x="48" y="142"/>
                </a:lnTo>
                <a:lnTo>
                  <a:pt x="48" y="163"/>
                </a:lnTo>
                <a:lnTo>
                  <a:pt x="48" y="190"/>
                </a:lnTo>
                <a:lnTo>
                  <a:pt x="48" y="210"/>
                </a:lnTo>
                <a:lnTo>
                  <a:pt x="48" y="224"/>
                </a:lnTo>
                <a:lnTo>
                  <a:pt x="48" y="237"/>
                </a:lnTo>
                <a:lnTo>
                  <a:pt x="48" y="265"/>
                </a:lnTo>
                <a:lnTo>
                  <a:pt x="48" y="312"/>
                </a:lnTo>
                <a:lnTo>
                  <a:pt x="48" y="366"/>
                </a:lnTo>
                <a:lnTo>
                  <a:pt x="48" y="407"/>
                </a:lnTo>
                <a:lnTo>
                  <a:pt x="48" y="421"/>
                </a:lnTo>
                <a:lnTo>
                  <a:pt x="48" y="414"/>
                </a:lnTo>
                <a:lnTo>
                  <a:pt x="48" y="407"/>
                </a:lnTo>
                <a:lnTo>
                  <a:pt x="48" y="393"/>
                </a:lnTo>
                <a:lnTo>
                  <a:pt x="48" y="373"/>
                </a:lnTo>
                <a:lnTo>
                  <a:pt x="48" y="332"/>
                </a:lnTo>
                <a:lnTo>
                  <a:pt x="48" y="292"/>
                </a:lnTo>
                <a:lnTo>
                  <a:pt x="48" y="258"/>
                </a:lnTo>
                <a:lnTo>
                  <a:pt x="48" y="237"/>
                </a:lnTo>
                <a:lnTo>
                  <a:pt x="48" y="210"/>
                </a:lnTo>
                <a:lnTo>
                  <a:pt x="48" y="190"/>
                </a:lnTo>
                <a:lnTo>
                  <a:pt x="48" y="176"/>
                </a:lnTo>
                <a:lnTo>
                  <a:pt x="48" y="183"/>
                </a:lnTo>
                <a:lnTo>
                  <a:pt x="48" y="210"/>
                </a:lnTo>
                <a:lnTo>
                  <a:pt x="48" y="244"/>
                </a:lnTo>
                <a:lnTo>
                  <a:pt x="48" y="271"/>
                </a:lnTo>
                <a:lnTo>
                  <a:pt x="48" y="285"/>
                </a:lnTo>
                <a:lnTo>
                  <a:pt x="48" y="278"/>
                </a:lnTo>
                <a:lnTo>
                  <a:pt x="48" y="258"/>
                </a:lnTo>
                <a:lnTo>
                  <a:pt x="48" y="210"/>
                </a:lnTo>
                <a:lnTo>
                  <a:pt x="48" y="142"/>
                </a:lnTo>
                <a:lnTo>
                  <a:pt x="54" y="95"/>
                </a:lnTo>
                <a:lnTo>
                  <a:pt x="54" y="102"/>
                </a:lnTo>
                <a:lnTo>
                  <a:pt x="54" y="149"/>
                </a:lnTo>
                <a:lnTo>
                  <a:pt x="54" y="217"/>
                </a:lnTo>
                <a:lnTo>
                  <a:pt x="54" y="265"/>
                </a:lnTo>
                <a:lnTo>
                  <a:pt x="54" y="298"/>
                </a:lnTo>
                <a:lnTo>
                  <a:pt x="54" y="339"/>
                </a:lnTo>
                <a:lnTo>
                  <a:pt x="54" y="393"/>
                </a:lnTo>
                <a:lnTo>
                  <a:pt x="54" y="434"/>
                </a:lnTo>
                <a:lnTo>
                  <a:pt x="54" y="454"/>
                </a:lnTo>
                <a:lnTo>
                  <a:pt x="54" y="448"/>
                </a:lnTo>
                <a:lnTo>
                  <a:pt x="54" y="427"/>
                </a:lnTo>
                <a:lnTo>
                  <a:pt x="54" y="393"/>
                </a:lnTo>
                <a:lnTo>
                  <a:pt x="54" y="346"/>
                </a:lnTo>
                <a:lnTo>
                  <a:pt x="54" y="265"/>
                </a:lnTo>
                <a:lnTo>
                  <a:pt x="54" y="156"/>
                </a:lnTo>
                <a:lnTo>
                  <a:pt x="54" y="61"/>
                </a:lnTo>
                <a:lnTo>
                  <a:pt x="54" y="0"/>
                </a:lnTo>
                <a:lnTo>
                  <a:pt x="54" y="14"/>
                </a:lnTo>
                <a:lnTo>
                  <a:pt x="54" y="95"/>
                </a:lnTo>
                <a:lnTo>
                  <a:pt x="54" y="217"/>
                </a:lnTo>
                <a:lnTo>
                  <a:pt x="54" y="326"/>
                </a:lnTo>
                <a:lnTo>
                  <a:pt x="54" y="393"/>
                </a:lnTo>
                <a:lnTo>
                  <a:pt x="54" y="421"/>
                </a:lnTo>
                <a:lnTo>
                  <a:pt x="54" y="427"/>
                </a:lnTo>
                <a:lnTo>
                  <a:pt x="54" y="434"/>
                </a:lnTo>
                <a:lnTo>
                  <a:pt x="54" y="414"/>
                </a:lnTo>
                <a:lnTo>
                  <a:pt x="54" y="373"/>
                </a:lnTo>
                <a:lnTo>
                  <a:pt x="54" y="305"/>
                </a:lnTo>
                <a:lnTo>
                  <a:pt x="54" y="237"/>
                </a:lnTo>
                <a:lnTo>
                  <a:pt x="54" y="197"/>
                </a:lnTo>
                <a:lnTo>
                  <a:pt x="54" y="183"/>
                </a:lnTo>
                <a:lnTo>
                  <a:pt x="54" y="190"/>
                </a:lnTo>
                <a:lnTo>
                  <a:pt x="54" y="203"/>
                </a:lnTo>
                <a:lnTo>
                  <a:pt x="54" y="217"/>
                </a:lnTo>
                <a:lnTo>
                  <a:pt x="54" y="237"/>
                </a:lnTo>
                <a:lnTo>
                  <a:pt x="54" y="244"/>
                </a:lnTo>
                <a:lnTo>
                  <a:pt x="54" y="251"/>
                </a:lnTo>
                <a:lnTo>
                  <a:pt x="54" y="265"/>
                </a:lnTo>
                <a:lnTo>
                  <a:pt x="54" y="285"/>
                </a:lnTo>
                <a:lnTo>
                  <a:pt x="54" y="292"/>
                </a:lnTo>
                <a:lnTo>
                  <a:pt x="54" y="278"/>
                </a:lnTo>
                <a:lnTo>
                  <a:pt x="54" y="265"/>
                </a:lnTo>
                <a:lnTo>
                  <a:pt x="54" y="237"/>
                </a:lnTo>
                <a:lnTo>
                  <a:pt x="54" y="203"/>
                </a:lnTo>
                <a:lnTo>
                  <a:pt x="54" y="176"/>
                </a:lnTo>
                <a:lnTo>
                  <a:pt x="54" y="170"/>
                </a:lnTo>
                <a:lnTo>
                  <a:pt x="54" y="197"/>
                </a:lnTo>
                <a:lnTo>
                  <a:pt x="61" y="237"/>
                </a:lnTo>
                <a:lnTo>
                  <a:pt x="61" y="258"/>
                </a:lnTo>
                <a:lnTo>
                  <a:pt x="61" y="278"/>
                </a:lnTo>
                <a:lnTo>
                  <a:pt x="61" y="319"/>
                </a:lnTo>
                <a:lnTo>
                  <a:pt x="61" y="373"/>
                </a:lnTo>
                <a:lnTo>
                  <a:pt x="61" y="414"/>
                </a:lnTo>
                <a:lnTo>
                  <a:pt x="61" y="427"/>
                </a:lnTo>
                <a:lnTo>
                  <a:pt x="61" y="421"/>
                </a:lnTo>
                <a:lnTo>
                  <a:pt x="61" y="414"/>
                </a:lnTo>
                <a:lnTo>
                  <a:pt x="61" y="407"/>
                </a:lnTo>
                <a:lnTo>
                  <a:pt x="61" y="393"/>
                </a:lnTo>
                <a:lnTo>
                  <a:pt x="61" y="366"/>
                </a:lnTo>
                <a:lnTo>
                  <a:pt x="61" y="312"/>
                </a:lnTo>
                <a:lnTo>
                  <a:pt x="61" y="237"/>
                </a:lnTo>
                <a:lnTo>
                  <a:pt x="61" y="170"/>
                </a:lnTo>
                <a:lnTo>
                  <a:pt x="61" y="129"/>
                </a:lnTo>
                <a:lnTo>
                  <a:pt x="61" y="122"/>
                </a:lnTo>
                <a:lnTo>
                  <a:pt x="61" y="142"/>
                </a:lnTo>
                <a:lnTo>
                  <a:pt x="61" y="176"/>
                </a:lnTo>
                <a:lnTo>
                  <a:pt x="61" y="224"/>
                </a:lnTo>
                <a:lnTo>
                  <a:pt x="61" y="265"/>
                </a:lnTo>
                <a:lnTo>
                  <a:pt x="61" y="292"/>
                </a:lnTo>
                <a:lnTo>
                  <a:pt x="61" y="319"/>
                </a:lnTo>
                <a:lnTo>
                  <a:pt x="61" y="326"/>
                </a:lnTo>
                <a:lnTo>
                  <a:pt x="61" y="319"/>
                </a:lnTo>
                <a:lnTo>
                  <a:pt x="61" y="298"/>
                </a:lnTo>
                <a:lnTo>
                  <a:pt x="61" y="285"/>
                </a:lnTo>
                <a:lnTo>
                  <a:pt x="61" y="258"/>
                </a:lnTo>
                <a:lnTo>
                  <a:pt x="61" y="237"/>
                </a:lnTo>
                <a:lnTo>
                  <a:pt x="61" y="217"/>
                </a:lnTo>
                <a:lnTo>
                  <a:pt x="61" y="197"/>
                </a:lnTo>
                <a:lnTo>
                  <a:pt x="61" y="176"/>
                </a:lnTo>
                <a:lnTo>
                  <a:pt x="61" y="156"/>
                </a:lnTo>
                <a:lnTo>
                  <a:pt x="61" y="136"/>
                </a:lnTo>
                <a:lnTo>
                  <a:pt x="61" y="129"/>
                </a:lnTo>
                <a:lnTo>
                  <a:pt x="61" y="149"/>
                </a:lnTo>
                <a:lnTo>
                  <a:pt x="61" y="197"/>
                </a:lnTo>
                <a:lnTo>
                  <a:pt x="61" y="251"/>
                </a:lnTo>
                <a:lnTo>
                  <a:pt x="61" y="292"/>
                </a:lnTo>
                <a:lnTo>
                  <a:pt x="61" y="326"/>
                </a:lnTo>
                <a:lnTo>
                  <a:pt x="61" y="346"/>
                </a:lnTo>
                <a:lnTo>
                  <a:pt x="61" y="360"/>
                </a:lnTo>
                <a:lnTo>
                  <a:pt x="61" y="366"/>
                </a:lnTo>
                <a:lnTo>
                  <a:pt x="61" y="373"/>
                </a:lnTo>
                <a:lnTo>
                  <a:pt x="61" y="380"/>
                </a:lnTo>
                <a:lnTo>
                  <a:pt x="68" y="373"/>
                </a:lnTo>
                <a:lnTo>
                  <a:pt x="68" y="360"/>
                </a:lnTo>
                <a:lnTo>
                  <a:pt x="68" y="332"/>
                </a:lnTo>
                <a:lnTo>
                  <a:pt x="68" y="285"/>
                </a:lnTo>
                <a:lnTo>
                  <a:pt x="68" y="244"/>
                </a:lnTo>
                <a:lnTo>
                  <a:pt x="68" y="217"/>
                </a:lnTo>
                <a:lnTo>
                  <a:pt x="68" y="197"/>
                </a:lnTo>
                <a:lnTo>
                  <a:pt x="68" y="190"/>
                </a:lnTo>
                <a:lnTo>
                  <a:pt x="68" y="197"/>
                </a:lnTo>
                <a:lnTo>
                  <a:pt x="68" y="217"/>
                </a:lnTo>
                <a:lnTo>
                  <a:pt x="68" y="231"/>
                </a:lnTo>
                <a:lnTo>
                  <a:pt x="68" y="237"/>
                </a:lnTo>
                <a:lnTo>
                  <a:pt x="68" y="244"/>
                </a:lnTo>
                <a:lnTo>
                  <a:pt x="68" y="251"/>
                </a:lnTo>
                <a:lnTo>
                  <a:pt x="68" y="271"/>
                </a:lnTo>
                <a:lnTo>
                  <a:pt x="68" y="285"/>
                </a:lnTo>
                <a:lnTo>
                  <a:pt x="68" y="298"/>
                </a:lnTo>
                <a:lnTo>
                  <a:pt x="68" y="305"/>
                </a:lnTo>
                <a:lnTo>
                  <a:pt x="68" y="298"/>
                </a:lnTo>
                <a:lnTo>
                  <a:pt x="68" y="292"/>
                </a:lnTo>
                <a:lnTo>
                  <a:pt x="68" y="278"/>
                </a:lnTo>
                <a:lnTo>
                  <a:pt x="68" y="251"/>
                </a:lnTo>
                <a:lnTo>
                  <a:pt x="68" y="203"/>
                </a:lnTo>
                <a:lnTo>
                  <a:pt x="68" y="142"/>
                </a:lnTo>
                <a:lnTo>
                  <a:pt x="68" y="102"/>
                </a:lnTo>
                <a:lnTo>
                  <a:pt x="68" y="109"/>
                </a:lnTo>
                <a:lnTo>
                  <a:pt x="68" y="170"/>
                </a:lnTo>
                <a:lnTo>
                  <a:pt x="68" y="244"/>
                </a:lnTo>
                <a:lnTo>
                  <a:pt x="68" y="305"/>
                </a:lnTo>
                <a:lnTo>
                  <a:pt x="68" y="332"/>
                </a:lnTo>
                <a:lnTo>
                  <a:pt x="68" y="346"/>
                </a:lnTo>
                <a:lnTo>
                  <a:pt x="68" y="373"/>
                </a:lnTo>
                <a:lnTo>
                  <a:pt x="68" y="427"/>
                </a:lnTo>
                <a:lnTo>
                  <a:pt x="68" y="475"/>
                </a:lnTo>
                <a:lnTo>
                  <a:pt x="68" y="495"/>
                </a:lnTo>
                <a:lnTo>
                  <a:pt x="68" y="482"/>
                </a:lnTo>
                <a:lnTo>
                  <a:pt x="68" y="454"/>
                </a:lnTo>
                <a:lnTo>
                  <a:pt x="68" y="414"/>
                </a:lnTo>
                <a:lnTo>
                  <a:pt x="68" y="360"/>
                </a:lnTo>
                <a:lnTo>
                  <a:pt x="68" y="298"/>
                </a:lnTo>
                <a:lnTo>
                  <a:pt x="68" y="231"/>
                </a:lnTo>
                <a:lnTo>
                  <a:pt x="68" y="183"/>
                </a:lnTo>
                <a:lnTo>
                  <a:pt x="68" y="156"/>
                </a:lnTo>
                <a:lnTo>
                  <a:pt x="68" y="163"/>
                </a:lnTo>
                <a:lnTo>
                  <a:pt x="68" y="156"/>
                </a:lnTo>
                <a:lnTo>
                  <a:pt x="68" y="142"/>
                </a:lnTo>
                <a:lnTo>
                  <a:pt x="68" y="122"/>
                </a:lnTo>
                <a:lnTo>
                  <a:pt x="68" y="136"/>
                </a:lnTo>
                <a:lnTo>
                  <a:pt x="75" y="156"/>
                </a:lnTo>
                <a:lnTo>
                  <a:pt x="75" y="176"/>
                </a:lnTo>
                <a:lnTo>
                  <a:pt x="75" y="197"/>
                </a:lnTo>
                <a:lnTo>
                  <a:pt x="75" y="203"/>
                </a:lnTo>
                <a:lnTo>
                  <a:pt x="75" y="224"/>
                </a:lnTo>
                <a:lnTo>
                  <a:pt x="75" y="271"/>
                </a:lnTo>
                <a:lnTo>
                  <a:pt x="75" y="319"/>
                </a:lnTo>
                <a:lnTo>
                  <a:pt x="75" y="353"/>
                </a:lnTo>
                <a:lnTo>
                  <a:pt x="75" y="373"/>
                </a:lnTo>
                <a:lnTo>
                  <a:pt x="75" y="380"/>
                </a:lnTo>
                <a:lnTo>
                  <a:pt x="75" y="387"/>
                </a:lnTo>
                <a:lnTo>
                  <a:pt x="75" y="407"/>
                </a:lnTo>
                <a:lnTo>
                  <a:pt x="75" y="421"/>
                </a:lnTo>
                <a:lnTo>
                  <a:pt x="75" y="427"/>
                </a:lnTo>
                <a:lnTo>
                  <a:pt x="75" y="414"/>
                </a:lnTo>
                <a:lnTo>
                  <a:pt x="75" y="366"/>
                </a:lnTo>
                <a:lnTo>
                  <a:pt x="75" y="298"/>
                </a:lnTo>
                <a:lnTo>
                  <a:pt x="75" y="231"/>
                </a:lnTo>
                <a:lnTo>
                  <a:pt x="75" y="203"/>
                </a:lnTo>
                <a:lnTo>
                  <a:pt x="75" y="217"/>
                </a:lnTo>
                <a:lnTo>
                  <a:pt x="75" y="251"/>
                </a:lnTo>
                <a:lnTo>
                  <a:pt x="75" y="278"/>
                </a:lnTo>
                <a:lnTo>
                  <a:pt x="75" y="292"/>
                </a:lnTo>
                <a:lnTo>
                  <a:pt x="75" y="285"/>
                </a:lnTo>
                <a:lnTo>
                  <a:pt x="75" y="278"/>
                </a:lnTo>
                <a:lnTo>
                  <a:pt x="75" y="265"/>
                </a:lnTo>
                <a:lnTo>
                  <a:pt x="75" y="258"/>
                </a:lnTo>
                <a:lnTo>
                  <a:pt x="75" y="271"/>
                </a:lnTo>
                <a:lnTo>
                  <a:pt x="75" y="298"/>
                </a:lnTo>
                <a:lnTo>
                  <a:pt x="75" y="326"/>
                </a:lnTo>
                <a:lnTo>
                  <a:pt x="75" y="305"/>
                </a:lnTo>
                <a:lnTo>
                  <a:pt x="75" y="265"/>
                </a:lnTo>
                <a:lnTo>
                  <a:pt x="75" y="224"/>
                </a:lnTo>
                <a:lnTo>
                  <a:pt x="75" y="190"/>
                </a:lnTo>
                <a:lnTo>
                  <a:pt x="75" y="176"/>
                </a:lnTo>
                <a:lnTo>
                  <a:pt x="75" y="190"/>
                </a:lnTo>
                <a:lnTo>
                  <a:pt x="75" y="210"/>
                </a:lnTo>
                <a:lnTo>
                  <a:pt x="75" y="231"/>
                </a:lnTo>
                <a:lnTo>
                  <a:pt x="75" y="224"/>
                </a:lnTo>
                <a:lnTo>
                  <a:pt x="82" y="176"/>
                </a:lnTo>
                <a:lnTo>
                  <a:pt x="82" y="109"/>
                </a:lnTo>
                <a:lnTo>
                  <a:pt x="82" y="68"/>
                </a:lnTo>
                <a:lnTo>
                  <a:pt x="82" y="81"/>
                </a:lnTo>
                <a:lnTo>
                  <a:pt x="82" y="142"/>
                </a:lnTo>
                <a:lnTo>
                  <a:pt x="82" y="210"/>
                </a:lnTo>
                <a:lnTo>
                  <a:pt x="82" y="251"/>
                </a:lnTo>
                <a:lnTo>
                  <a:pt x="82" y="271"/>
                </a:lnTo>
                <a:lnTo>
                  <a:pt x="82" y="298"/>
                </a:lnTo>
                <a:lnTo>
                  <a:pt x="82" y="353"/>
                </a:lnTo>
                <a:lnTo>
                  <a:pt x="82" y="414"/>
                </a:lnTo>
                <a:lnTo>
                  <a:pt x="82" y="468"/>
                </a:lnTo>
                <a:lnTo>
                  <a:pt x="82" y="482"/>
                </a:lnTo>
                <a:lnTo>
                  <a:pt x="82" y="468"/>
                </a:lnTo>
                <a:lnTo>
                  <a:pt x="82" y="448"/>
                </a:lnTo>
                <a:lnTo>
                  <a:pt x="82" y="414"/>
                </a:lnTo>
                <a:lnTo>
                  <a:pt x="82" y="380"/>
                </a:lnTo>
                <a:lnTo>
                  <a:pt x="82" y="353"/>
                </a:lnTo>
                <a:lnTo>
                  <a:pt x="82" y="346"/>
                </a:lnTo>
                <a:lnTo>
                  <a:pt x="82" y="353"/>
                </a:lnTo>
                <a:lnTo>
                  <a:pt x="82" y="366"/>
                </a:lnTo>
                <a:lnTo>
                  <a:pt x="82" y="346"/>
                </a:lnTo>
                <a:lnTo>
                  <a:pt x="82" y="312"/>
                </a:lnTo>
                <a:lnTo>
                  <a:pt x="82" y="265"/>
                </a:lnTo>
                <a:lnTo>
                  <a:pt x="82" y="217"/>
                </a:lnTo>
                <a:lnTo>
                  <a:pt x="82" y="183"/>
                </a:lnTo>
                <a:lnTo>
                  <a:pt x="82" y="156"/>
                </a:lnTo>
                <a:lnTo>
                  <a:pt x="82" y="142"/>
                </a:lnTo>
                <a:lnTo>
                  <a:pt x="82" y="149"/>
                </a:lnTo>
                <a:lnTo>
                  <a:pt x="82" y="156"/>
                </a:lnTo>
                <a:lnTo>
                  <a:pt x="82" y="163"/>
                </a:lnTo>
                <a:lnTo>
                  <a:pt x="82" y="176"/>
                </a:lnTo>
                <a:lnTo>
                  <a:pt x="82" y="190"/>
                </a:lnTo>
                <a:lnTo>
                  <a:pt x="82" y="217"/>
                </a:lnTo>
                <a:lnTo>
                  <a:pt x="82" y="244"/>
                </a:lnTo>
                <a:lnTo>
                  <a:pt x="82" y="271"/>
                </a:lnTo>
                <a:lnTo>
                  <a:pt x="82" y="298"/>
                </a:lnTo>
                <a:lnTo>
                  <a:pt x="82" y="319"/>
                </a:lnTo>
                <a:lnTo>
                  <a:pt x="82" y="346"/>
                </a:lnTo>
                <a:lnTo>
                  <a:pt x="82" y="360"/>
                </a:lnTo>
                <a:lnTo>
                  <a:pt x="82" y="339"/>
                </a:lnTo>
                <a:lnTo>
                  <a:pt x="82" y="319"/>
                </a:lnTo>
                <a:lnTo>
                  <a:pt x="82" y="298"/>
                </a:lnTo>
                <a:lnTo>
                  <a:pt x="82" y="285"/>
                </a:lnTo>
                <a:lnTo>
                  <a:pt x="82" y="265"/>
                </a:lnTo>
                <a:lnTo>
                  <a:pt x="82" y="210"/>
                </a:lnTo>
                <a:lnTo>
                  <a:pt x="82" y="156"/>
                </a:lnTo>
                <a:lnTo>
                  <a:pt x="88" y="115"/>
                </a:lnTo>
                <a:lnTo>
                  <a:pt x="88" y="163"/>
                </a:lnTo>
                <a:lnTo>
                  <a:pt x="88" y="224"/>
                </a:lnTo>
                <a:lnTo>
                  <a:pt x="88" y="278"/>
                </a:lnTo>
                <a:lnTo>
                  <a:pt x="88" y="312"/>
                </a:lnTo>
                <a:lnTo>
                  <a:pt x="88" y="346"/>
                </a:lnTo>
                <a:lnTo>
                  <a:pt x="88" y="380"/>
                </a:lnTo>
                <a:lnTo>
                  <a:pt x="88" y="421"/>
                </a:lnTo>
                <a:lnTo>
                  <a:pt x="88" y="454"/>
                </a:lnTo>
                <a:lnTo>
                  <a:pt x="88" y="475"/>
                </a:lnTo>
                <a:lnTo>
                  <a:pt x="88" y="461"/>
                </a:lnTo>
                <a:lnTo>
                  <a:pt x="88" y="434"/>
                </a:lnTo>
                <a:lnTo>
                  <a:pt x="88" y="380"/>
                </a:lnTo>
                <a:lnTo>
                  <a:pt x="88" y="319"/>
                </a:lnTo>
                <a:lnTo>
                  <a:pt x="88" y="258"/>
                </a:lnTo>
                <a:lnTo>
                  <a:pt x="88" y="224"/>
                </a:lnTo>
                <a:lnTo>
                  <a:pt x="88" y="217"/>
                </a:lnTo>
                <a:lnTo>
                  <a:pt x="88" y="237"/>
                </a:lnTo>
                <a:lnTo>
                  <a:pt x="88" y="258"/>
                </a:lnTo>
                <a:lnTo>
                  <a:pt x="88" y="237"/>
                </a:lnTo>
                <a:lnTo>
                  <a:pt x="88" y="210"/>
                </a:lnTo>
                <a:lnTo>
                  <a:pt x="88" y="203"/>
                </a:lnTo>
                <a:lnTo>
                  <a:pt x="88" y="210"/>
                </a:lnTo>
                <a:lnTo>
                  <a:pt x="88" y="224"/>
                </a:lnTo>
                <a:lnTo>
                  <a:pt x="88" y="210"/>
                </a:lnTo>
                <a:lnTo>
                  <a:pt x="88" y="163"/>
                </a:lnTo>
                <a:lnTo>
                  <a:pt x="88" y="102"/>
                </a:lnTo>
                <a:lnTo>
                  <a:pt x="88" y="75"/>
                </a:lnTo>
                <a:lnTo>
                  <a:pt x="88" y="95"/>
                </a:lnTo>
                <a:lnTo>
                  <a:pt x="88" y="129"/>
                </a:lnTo>
                <a:lnTo>
                  <a:pt x="88" y="163"/>
                </a:lnTo>
                <a:lnTo>
                  <a:pt x="88" y="176"/>
                </a:lnTo>
                <a:lnTo>
                  <a:pt x="88" y="203"/>
                </a:lnTo>
                <a:lnTo>
                  <a:pt x="88" y="265"/>
                </a:lnTo>
                <a:lnTo>
                  <a:pt x="88" y="346"/>
                </a:lnTo>
                <a:lnTo>
                  <a:pt x="88" y="427"/>
                </a:lnTo>
                <a:lnTo>
                  <a:pt x="88" y="488"/>
                </a:lnTo>
                <a:lnTo>
                  <a:pt x="88" y="509"/>
                </a:lnTo>
                <a:lnTo>
                  <a:pt x="88" y="502"/>
                </a:lnTo>
                <a:lnTo>
                  <a:pt x="88" y="468"/>
                </a:lnTo>
                <a:lnTo>
                  <a:pt x="88" y="421"/>
                </a:lnTo>
                <a:lnTo>
                  <a:pt x="88" y="366"/>
                </a:lnTo>
                <a:lnTo>
                  <a:pt x="88" y="319"/>
                </a:lnTo>
                <a:lnTo>
                  <a:pt x="88" y="298"/>
                </a:lnTo>
                <a:lnTo>
                  <a:pt x="88" y="305"/>
                </a:lnTo>
                <a:lnTo>
                  <a:pt x="88" y="298"/>
                </a:lnTo>
                <a:lnTo>
                  <a:pt x="88" y="271"/>
                </a:lnTo>
                <a:lnTo>
                  <a:pt x="88" y="224"/>
                </a:lnTo>
                <a:lnTo>
                  <a:pt x="95" y="163"/>
                </a:lnTo>
                <a:lnTo>
                  <a:pt x="95" y="122"/>
                </a:lnTo>
                <a:lnTo>
                  <a:pt x="95" y="109"/>
                </a:lnTo>
                <a:lnTo>
                  <a:pt x="95" y="122"/>
                </a:lnTo>
                <a:lnTo>
                  <a:pt x="95" y="142"/>
                </a:lnTo>
                <a:lnTo>
                  <a:pt x="95" y="156"/>
                </a:lnTo>
                <a:lnTo>
                  <a:pt x="95" y="170"/>
                </a:lnTo>
                <a:lnTo>
                  <a:pt x="95" y="190"/>
                </a:lnTo>
                <a:lnTo>
                  <a:pt x="95" y="217"/>
                </a:lnTo>
                <a:lnTo>
                  <a:pt x="95" y="258"/>
                </a:lnTo>
                <a:lnTo>
                  <a:pt x="95" y="278"/>
                </a:lnTo>
                <a:lnTo>
                  <a:pt x="95" y="251"/>
                </a:lnTo>
                <a:lnTo>
                  <a:pt x="95" y="224"/>
                </a:lnTo>
                <a:lnTo>
                  <a:pt x="95" y="258"/>
                </a:lnTo>
                <a:lnTo>
                  <a:pt x="95" y="326"/>
                </a:lnTo>
                <a:lnTo>
                  <a:pt x="95" y="393"/>
                </a:lnTo>
                <a:lnTo>
                  <a:pt x="95" y="434"/>
                </a:lnTo>
                <a:lnTo>
                  <a:pt x="95" y="441"/>
                </a:lnTo>
                <a:lnTo>
                  <a:pt x="95" y="434"/>
                </a:lnTo>
                <a:lnTo>
                  <a:pt x="95" y="427"/>
                </a:lnTo>
                <a:lnTo>
                  <a:pt x="95" y="421"/>
                </a:lnTo>
                <a:lnTo>
                  <a:pt x="95" y="407"/>
                </a:lnTo>
                <a:lnTo>
                  <a:pt x="95" y="387"/>
                </a:lnTo>
                <a:lnTo>
                  <a:pt x="95" y="353"/>
                </a:lnTo>
                <a:lnTo>
                  <a:pt x="95" y="312"/>
                </a:lnTo>
                <a:lnTo>
                  <a:pt x="95" y="271"/>
                </a:lnTo>
                <a:lnTo>
                  <a:pt x="95" y="231"/>
                </a:lnTo>
                <a:lnTo>
                  <a:pt x="95" y="203"/>
                </a:lnTo>
                <a:lnTo>
                  <a:pt x="95" y="197"/>
                </a:lnTo>
                <a:lnTo>
                  <a:pt x="95" y="210"/>
                </a:lnTo>
                <a:lnTo>
                  <a:pt x="95" y="231"/>
                </a:lnTo>
                <a:lnTo>
                  <a:pt x="95" y="237"/>
                </a:lnTo>
                <a:lnTo>
                  <a:pt x="95" y="217"/>
                </a:lnTo>
                <a:lnTo>
                  <a:pt x="95" y="197"/>
                </a:lnTo>
                <a:lnTo>
                  <a:pt x="95" y="183"/>
                </a:lnTo>
                <a:lnTo>
                  <a:pt x="95" y="197"/>
                </a:lnTo>
                <a:lnTo>
                  <a:pt x="95" y="217"/>
                </a:lnTo>
                <a:lnTo>
                  <a:pt x="95" y="224"/>
                </a:lnTo>
                <a:lnTo>
                  <a:pt x="95" y="217"/>
                </a:lnTo>
                <a:lnTo>
                  <a:pt x="95" y="190"/>
                </a:lnTo>
                <a:lnTo>
                  <a:pt x="95" y="163"/>
                </a:lnTo>
                <a:lnTo>
                  <a:pt x="95" y="149"/>
                </a:lnTo>
                <a:lnTo>
                  <a:pt x="95" y="170"/>
                </a:lnTo>
                <a:lnTo>
                  <a:pt x="95" y="217"/>
                </a:lnTo>
                <a:lnTo>
                  <a:pt x="95" y="271"/>
                </a:lnTo>
                <a:lnTo>
                  <a:pt x="95" y="305"/>
                </a:lnTo>
                <a:lnTo>
                  <a:pt x="95" y="339"/>
                </a:lnTo>
                <a:lnTo>
                  <a:pt x="95" y="373"/>
                </a:lnTo>
                <a:lnTo>
                  <a:pt x="102" y="414"/>
                </a:lnTo>
                <a:lnTo>
                  <a:pt x="102" y="427"/>
                </a:lnTo>
                <a:lnTo>
                  <a:pt x="102" y="393"/>
                </a:lnTo>
                <a:lnTo>
                  <a:pt x="102" y="332"/>
                </a:lnTo>
                <a:lnTo>
                  <a:pt x="102" y="251"/>
                </a:lnTo>
                <a:lnTo>
                  <a:pt x="102" y="176"/>
                </a:lnTo>
                <a:lnTo>
                  <a:pt x="102" y="122"/>
                </a:lnTo>
                <a:lnTo>
                  <a:pt x="102" y="95"/>
                </a:lnTo>
                <a:lnTo>
                  <a:pt x="102" y="136"/>
                </a:lnTo>
                <a:lnTo>
                  <a:pt x="102" y="217"/>
                </a:lnTo>
                <a:lnTo>
                  <a:pt x="102" y="319"/>
                </a:lnTo>
                <a:lnTo>
                  <a:pt x="102" y="421"/>
                </a:lnTo>
                <a:lnTo>
                  <a:pt x="102" y="502"/>
                </a:lnTo>
                <a:lnTo>
                  <a:pt x="102" y="536"/>
                </a:lnTo>
                <a:lnTo>
                  <a:pt x="102" y="522"/>
                </a:lnTo>
                <a:lnTo>
                  <a:pt x="102" y="488"/>
                </a:lnTo>
                <a:lnTo>
                  <a:pt x="102" y="441"/>
                </a:lnTo>
                <a:lnTo>
                  <a:pt x="102" y="393"/>
                </a:lnTo>
                <a:lnTo>
                  <a:pt x="102" y="360"/>
                </a:lnTo>
                <a:lnTo>
                  <a:pt x="102" y="319"/>
                </a:lnTo>
                <a:lnTo>
                  <a:pt x="102" y="285"/>
                </a:lnTo>
                <a:lnTo>
                  <a:pt x="102" y="237"/>
                </a:lnTo>
                <a:lnTo>
                  <a:pt x="102" y="176"/>
                </a:lnTo>
                <a:lnTo>
                  <a:pt x="102" y="122"/>
                </a:lnTo>
                <a:lnTo>
                  <a:pt x="102" y="88"/>
                </a:lnTo>
                <a:lnTo>
                  <a:pt x="102" y="95"/>
                </a:lnTo>
                <a:lnTo>
                  <a:pt x="102" y="129"/>
                </a:lnTo>
                <a:lnTo>
                  <a:pt x="102" y="183"/>
                </a:lnTo>
                <a:lnTo>
                  <a:pt x="102" y="224"/>
                </a:lnTo>
                <a:lnTo>
                  <a:pt x="102" y="251"/>
                </a:lnTo>
                <a:lnTo>
                  <a:pt x="102" y="265"/>
                </a:lnTo>
                <a:lnTo>
                  <a:pt x="102" y="285"/>
                </a:lnTo>
                <a:lnTo>
                  <a:pt x="102" y="312"/>
                </a:lnTo>
                <a:lnTo>
                  <a:pt x="102" y="339"/>
                </a:lnTo>
                <a:lnTo>
                  <a:pt x="102" y="360"/>
                </a:lnTo>
                <a:lnTo>
                  <a:pt x="102" y="339"/>
                </a:lnTo>
                <a:lnTo>
                  <a:pt x="102" y="312"/>
                </a:lnTo>
                <a:lnTo>
                  <a:pt x="102" y="285"/>
                </a:lnTo>
                <a:lnTo>
                  <a:pt x="102" y="265"/>
                </a:lnTo>
                <a:lnTo>
                  <a:pt x="102" y="244"/>
                </a:lnTo>
                <a:lnTo>
                  <a:pt x="102" y="231"/>
                </a:lnTo>
                <a:lnTo>
                  <a:pt x="102" y="237"/>
                </a:lnTo>
                <a:lnTo>
                  <a:pt x="102" y="231"/>
                </a:lnTo>
                <a:lnTo>
                  <a:pt x="102" y="224"/>
                </a:lnTo>
                <a:lnTo>
                  <a:pt x="102" y="217"/>
                </a:lnTo>
                <a:lnTo>
                  <a:pt x="102" y="224"/>
                </a:lnTo>
                <a:lnTo>
                  <a:pt x="102" y="237"/>
                </a:lnTo>
                <a:lnTo>
                  <a:pt x="109" y="224"/>
                </a:lnTo>
                <a:lnTo>
                  <a:pt x="109" y="197"/>
                </a:lnTo>
                <a:lnTo>
                  <a:pt x="109" y="163"/>
                </a:lnTo>
                <a:lnTo>
                  <a:pt x="109" y="156"/>
                </a:lnTo>
                <a:lnTo>
                  <a:pt x="109" y="176"/>
                </a:lnTo>
                <a:lnTo>
                  <a:pt x="109" y="224"/>
                </a:lnTo>
                <a:lnTo>
                  <a:pt x="109" y="278"/>
                </a:lnTo>
                <a:lnTo>
                  <a:pt x="109" y="319"/>
                </a:lnTo>
                <a:lnTo>
                  <a:pt x="109" y="326"/>
                </a:lnTo>
                <a:lnTo>
                  <a:pt x="109" y="305"/>
                </a:lnTo>
                <a:lnTo>
                  <a:pt x="109" y="265"/>
                </a:lnTo>
                <a:lnTo>
                  <a:pt x="109" y="231"/>
                </a:lnTo>
                <a:lnTo>
                  <a:pt x="109" y="224"/>
                </a:lnTo>
                <a:lnTo>
                  <a:pt x="109" y="258"/>
                </a:lnTo>
                <a:lnTo>
                  <a:pt x="109" y="319"/>
                </a:lnTo>
                <a:lnTo>
                  <a:pt x="109" y="380"/>
                </a:lnTo>
                <a:lnTo>
                  <a:pt x="109" y="421"/>
                </a:lnTo>
                <a:lnTo>
                  <a:pt x="109" y="434"/>
                </a:lnTo>
                <a:lnTo>
                  <a:pt x="109" y="448"/>
                </a:lnTo>
                <a:lnTo>
                  <a:pt x="109" y="454"/>
                </a:lnTo>
                <a:lnTo>
                  <a:pt x="109" y="468"/>
                </a:lnTo>
                <a:lnTo>
                  <a:pt x="109" y="461"/>
                </a:lnTo>
                <a:lnTo>
                  <a:pt x="109" y="434"/>
                </a:lnTo>
                <a:lnTo>
                  <a:pt x="109" y="373"/>
                </a:lnTo>
                <a:lnTo>
                  <a:pt x="109" y="292"/>
                </a:lnTo>
                <a:lnTo>
                  <a:pt x="109" y="217"/>
                </a:lnTo>
                <a:lnTo>
                  <a:pt x="109" y="156"/>
                </a:lnTo>
                <a:lnTo>
                  <a:pt x="109" y="136"/>
                </a:lnTo>
                <a:lnTo>
                  <a:pt x="109" y="142"/>
                </a:lnTo>
                <a:lnTo>
                  <a:pt x="109" y="170"/>
                </a:lnTo>
                <a:lnTo>
                  <a:pt x="109" y="190"/>
                </a:lnTo>
                <a:lnTo>
                  <a:pt x="109" y="197"/>
                </a:lnTo>
                <a:lnTo>
                  <a:pt x="109" y="190"/>
                </a:lnTo>
                <a:lnTo>
                  <a:pt x="109" y="183"/>
                </a:lnTo>
                <a:lnTo>
                  <a:pt x="109" y="197"/>
                </a:lnTo>
                <a:lnTo>
                  <a:pt x="109" y="203"/>
                </a:lnTo>
                <a:lnTo>
                  <a:pt x="109" y="183"/>
                </a:lnTo>
                <a:lnTo>
                  <a:pt x="109" y="163"/>
                </a:lnTo>
                <a:lnTo>
                  <a:pt x="109" y="156"/>
                </a:lnTo>
                <a:lnTo>
                  <a:pt x="109" y="163"/>
                </a:lnTo>
                <a:lnTo>
                  <a:pt x="109" y="183"/>
                </a:lnTo>
                <a:lnTo>
                  <a:pt x="109" y="203"/>
                </a:lnTo>
                <a:lnTo>
                  <a:pt x="109" y="237"/>
                </a:lnTo>
                <a:lnTo>
                  <a:pt x="109" y="298"/>
                </a:lnTo>
                <a:lnTo>
                  <a:pt x="109" y="373"/>
                </a:lnTo>
                <a:lnTo>
                  <a:pt x="109" y="441"/>
                </a:lnTo>
                <a:lnTo>
                  <a:pt x="109" y="475"/>
                </a:lnTo>
                <a:lnTo>
                  <a:pt x="109" y="454"/>
                </a:lnTo>
                <a:lnTo>
                  <a:pt x="109" y="434"/>
                </a:lnTo>
                <a:lnTo>
                  <a:pt x="116" y="407"/>
                </a:lnTo>
                <a:lnTo>
                  <a:pt x="116" y="373"/>
                </a:lnTo>
                <a:lnTo>
                  <a:pt x="116" y="312"/>
                </a:lnTo>
                <a:lnTo>
                  <a:pt x="116" y="231"/>
                </a:lnTo>
                <a:lnTo>
                  <a:pt x="116" y="136"/>
                </a:lnTo>
                <a:lnTo>
                  <a:pt x="116" y="75"/>
                </a:lnTo>
                <a:lnTo>
                  <a:pt x="116" y="61"/>
                </a:lnTo>
                <a:lnTo>
                  <a:pt x="116" y="88"/>
                </a:lnTo>
                <a:lnTo>
                  <a:pt x="116" y="142"/>
                </a:lnTo>
                <a:lnTo>
                  <a:pt x="116" y="197"/>
                </a:lnTo>
                <a:lnTo>
                  <a:pt x="116" y="237"/>
                </a:lnTo>
                <a:lnTo>
                  <a:pt x="116" y="265"/>
                </a:lnTo>
                <a:lnTo>
                  <a:pt x="116" y="292"/>
                </a:lnTo>
                <a:lnTo>
                  <a:pt x="116" y="339"/>
                </a:lnTo>
                <a:lnTo>
                  <a:pt x="116" y="380"/>
                </a:lnTo>
                <a:lnTo>
                  <a:pt x="116" y="400"/>
                </a:lnTo>
                <a:lnTo>
                  <a:pt x="116" y="393"/>
                </a:lnTo>
                <a:lnTo>
                  <a:pt x="116" y="360"/>
                </a:lnTo>
                <a:lnTo>
                  <a:pt x="116" y="326"/>
                </a:lnTo>
                <a:lnTo>
                  <a:pt x="116" y="298"/>
                </a:lnTo>
                <a:lnTo>
                  <a:pt x="116" y="292"/>
                </a:lnTo>
                <a:lnTo>
                  <a:pt x="116" y="298"/>
                </a:lnTo>
                <a:lnTo>
                  <a:pt x="116" y="312"/>
                </a:lnTo>
                <a:lnTo>
                  <a:pt x="116" y="319"/>
                </a:lnTo>
                <a:lnTo>
                  <a:pt x="116" y="305"/>
                </a:lnTo>
                <a:lnTo>
                  <a:pt x="116" y="285"/>
                </a:lnTo>
                <a:lnTo>
                  <a:pt x="116" y="251"/>
                </a:lnTo>
                <a:lnTo>
                  <a:pt x="116" y="224"/>
                </a:lnTo>
                <a:lnTo>
                  <a:pt x="116" y="197"/>
                </a:lnTo>
                <a:lnTo>
                  <a:pt x="116" y="183"/>
                </a:lnTo>
                <a:lnTo>
                  <a:pt x="116" y="190"/>
                </a:lnTo>
                <a:lnTo>
                  <a:pt x="116" y="210"/>
                </a:lnTo>
                <a:lnTo>
                  <a:pt x="116" y="237"/>
                </a:lnTo>
                <a:lnTo>
                  <a:pt x="116" y="251"/>
                </a:lnTo>
                <a:lnTo>
                  <a:pt x="116" y="258"/>
                </a:lnTo>
                <a:lnTo>
                  <a:pt x="116" y="265"/>
                </a:lnTo>
                <a:lnTo>
                  <a:pt x="116" y="271"/>
                </a:lnTo>
                <a:lnTo>
                  <a:pt x="116" y="292"/>
                </a:lnTo>
                <a:lnTo>
                  <a:pt x="116" y="312"/>
                </a:lnTo>
                <a:lnTo>
                  <a:pt x="116" y="332"/>
                </a:lnTo>
                <a:lnTo>
                  <a:pt x="116" y="319"/>
                </a:lnTo>
                <a:lnTo>
                  <a:pt x="116" y="271"/>
                </a:lnTo>
                <a:lnTo>
                  <a:pt x="116" y="197"/>
                </a:lnTo>
                <a:lnTo>
                  <a:pt x="116" y="129"/>
                </a:lnTo>
                <a:lnTo>
                  <a:pt x="116" y="102"/>
                </a:lnTo>
                <a:lnTo>
                  <a:pt x="116" y="142"/>
                </a:lnTo>
                <a:lnTo>
                  <a:pt x="116" y="210"/>
                </a:lnTo>
                <a:lnTo>
                  <a:pt x="116" y="285"/>
                </a:lnTo>
                <a:lnTo>
                  <a:pt x="116" y="326"/>
                </a:lnTo>
                <a:lnTo>
                  <a:pt x="116" y="339"/>
                </a:lnTo>
                <a:lnTo>
                  <a:pt x="122" y="353"/>
                </a:lnTo>
                <a:lnTo>
                  <a:pt x="122" y="366"/>
                </a:lnTo>
                <a:lnTo>
                  <a:pt x="122" y="380"/>
                </a:lnTo>
                <a:lnTo>
                  <a:pt x="122" y="387"/>
                </a:lnTo>
                <a:lnTo>
                  <a:pt x="122" y="373"/>
                </a:lnTo>
                <a:lnTo>
                  <a:pt x="122" y="346"/>
                </a:lnTo>
                <a:lnTo>
                  <a:pt x="122" y="298"/>
                </a:lnTo>
                <a:lnTo>
                  <a:pt x="122" y="231"/>
                </a:lnTo>
                <a:lnTo>
                  <a:pt x="122" y="183"/>
                </a:lnTo>
                <a:lnTo>
                  <a:pt x="122" y="156"/>
                </a:lnTo>
                <a:lnTo>
                  <a:pt x="122" y="176"/>
                </a:lnTo>
                <a:lnTo>
                  <a:pt x="122" y="210"/>
                </a:lnTo>
                <a:lnTo>
                  <a:pt x="122" y="244"/>
                </a:lnTo>
                <a:lnTo>
                  <a:pt x="122" y="271"/>
                </a:lnTo>
                <a:lnTo>
                  <a:pt x="122" y="278"/>
                </a:lnTo>
                <a:lnTo>
                  <a:pt x="122" y="292"/>
                </a:lnTo>
                <a:lnTo>
                  <a:pt x="122" y="312"/>
                </a:lnTo>
                <a:lnTo>
                  <a:pt x="122" y="339"/>
                </a:lnTo>
                <a:lnTo>
                  <a:pt x="122" y="360"/>
                </a:lnTo>
                <a:lnTo>
                  <a:pt x="122" y="346"/>
                </a:lnTo>
                <a:lnTo>
                  <a:pt x="122" y="326"/>
                </a:lnTo>
                <a:lnTo>
                  <a:pt x="122" y="292"/>
                </a:lnTo>
                <a:lnTo>
                  <a:pt x="122" y="258"/>
                </a:lnTo>
                <a:lnTo>
                  <a:pt x="122" y="231"/>
                </a:lnTo>
                <a:lnTo>
                  <a:pt x="122" y="197"/>
                </a:lnTo>
                <a:lnTo>
                  <a:pt x="122" y="176"/>
                </a:lnTo>
                <a:lnTo>
                  <a:pt x="122" y="163"/>
                </a:lnTo>
                <a:lnTo>
                  <a:pt x="122" y="156"/>
                </a:lnTo>
                <a:lnTo>
                  <a:pt x="122" y="163"/>
                </a:lnTo>
                <a:lnTo>
                  <a:pt x="122" y="183"/>
                </a:lnTo>
                <a:lnTo>
                  <a:pt x="122" y="217"/>
                </a:lnTo>
                <a:lnTo>
                  <a:pt x="122" y="258"/>
                </a:lnTo>
                <a:lnTo>
                  <a:pt x="122" y="298"/>
                </a:lnTo>
                <a:lnTo>
                  <a:pt x="122" y="332"/>
                </a:lnTo>
                <a:lnTo>
                  <a:pt x="122" y="353"/>
                </a:lnTo>
                <a:lnTo>
                  <a:pt x="122" y="366"/>
                </a:lnTo>
                <a:lnTo>
                  <a:pt x="122" y="373"/>
                </a:lnTo>
                <a:lnTo>
                  <a:pt x="122" y="353"/>
                </a:lnTo>
                <a:lnTo>
                  <a:pt x="122" y="319"/>
                </a:lnTo>
                <a:lnTo>
                  <a:pt x="122" y="271"/>
                </a:lnTo>
                <a:lnTo>
                  <a:pt x="122" y="231"/>
                </a:lnTo>
                <a:lnTo>
                  <a:pt x="122" y="217"/>
                </a:lnTo>
                <a:lnTo>
                  <a:pt x="122" y="210"/>
                </a:lnTo>
                <a:lnTo>
                  <a:pt x="122" y="217"/>
                </a:lnTo>
                <a:lnTo>
                  <a:pt x="122" y="237"/>
                </a:lnTo>
                <a:lnTo>
                  <a:pt x="122" y="278"/>
                </a:lnTo>
                <a:lnTo>
                  <a:pt x="122" y="332"/>
                </a:lnTo>
                <a:lnTo>
                  <a:pt x="122" y="373"/>
                </a:lnTo>
                <a:lnTo>
                  <a:pt x="122" y="387"/>
                </a:lnTo>
                <a:lnTo>
                  <a:pt x="129" y="366"/>
                </a:lnTo>
                <a:lnTo>
                  <a:pt x="129" y="332"/>
                </a:lnTo>
                <a:lnTo>
                  <a:pt x="129" y="292"/>
                </a:lnTo>
                <a:lnTo>
                  <a:pt x="129" y="244"/>
                </a:lnTo>
                <a:lnTo>
                  <a:pt x="129" y="183"/>
                </a:lnTo>
                <a:lnTo>
                  <a:pt x="129" y="109"/>
                </a:lnTo>
                <a:lnTo>
                  <a:pt x="129" y="41"/>
                </a:lnTo>
                <a:lnTo>
                  <a:pt x="129" y="14"/>
                </a:lnTo>
                <a:lnTo>
                  <a:pt x="129" y="61"/>
                </a:lnTo>
                <a:lnTo>
                  <a:pt x="129" y="156"/>
                </a:lnTo>
                <a:lnTo>
                  <a:pt x="129" y="258"/>
                </a:lnTo>
                <a:lnTo>
                  <a:pt x="129" y="332"/>
                </a:lnTo>
                <a:lnTo>
                  <a:pt x="129" y="373"/>
                </a:lnTo>
                <a:lnTo>
                  <a:pt x="129" y="407"/>
                </a:lnTo>
                <a:lnTo>
                  <a:pt x="129" y="441"/>
                </a:lnTo>
                <a:lnTo>
                  <a:pt x="129" y="475"/>
                </a:lnTo>
                <a:lnTo>
                  <a:pt x="129" y="488"/>
                </a:lnTo>
                <a:lnTo>
                  <a:pt x="129" y="475"/>
                </a:lnTo>
                <a:lnTo>
                  <a:pt x="129" y="434"/>
                </a:lnTo>
                <a:lnTo>
                  <a:pt x="129" y="380"/>
                </a:lnTo>
                <a:lnTo>
                  <a:pt x="129" y="312"/>
                </a:lnTo>
                <a:lnTo>
                  <a:pt x="129" y="265"/>
                </a:lnTo>
                <a:lnTo>
                  <a:pt x="129" y="231"/>
                </a:lnTo>
                <a:lnTo>
                  <a:pt x="129" y="210"/>
                </a:lnTo>
                <a:lnTo>
                  <a:pt x="129" y="203"/>
                </a:lnTo>
                <a:lnTo>
                  <a:pt x="129" y="197"/>
                </a:lnTo>
                <a:lnTo>
                  <a:pt x="129" y="203"/>
                </a:lnTo>
                <a:lnTo>
                  <a:pt x="129" y="210"/>
                </a:lnTo>
                <a:lnTo>
                  <a:pt x="129" y="231"/>
                </a:lnTo>
                <a:lnTo>
                  <a:pt x="129" y="244"/>
                </a:lnTo>
                <a:lnTo>
                  <a:pt x="129" y="258"/>
                </a:lnTo>
                <a:lnTo>
                  <a:pt x="129" y="244"/>
                </a:lnTo>
                <a:lnTo>
                  <a:pt x="129" y="217"/>
                </a:lnTo>
                <a:lnTo>
                  <a:pt x="129" y="190"/>
                </a:lnTo>
                <a:lnTo>
                  <a:pt x="129" y="176"/>
                </a:lnTo>
                <a:lnTo>
                  <a:pt x="129" y="197"/>
                </a:lnTo>
                <a:lnTo>
                  <a:pt x="129" y="231"/>
                </a:lnTo>
                <a:lnTo>
                  <a:pt x="129" y="265"/>
                </a:lnTo>
                <a:lnTo>
                  <a:pt x="129" y="298"/>
                </a:lnTo>
                <a:lnTo>
                  <a:pt x="129" y="319"/>
                </a:lnTo>
                <a:lnTo>
                  <a:pt x="129" y="332"/>
                </a:lnTo>
                <a:lnTo>
                  <a:pt x="129" y="339"/>
                </a:lnTo>
                <a:lnTo>
                  <a:pt x="129" y="326"/>
                </a:lnTo>
                <a:lnTo>
                  <a:pt x="129" y="278"/>
                </a:lnTo>
                <a:lnTo>
                  <a:pt x="129" y="210"/>
                </a:lnTo>
                <a:lnTo>
                  <a:pt x="129" y="136"/>
                </a:lnTo>
                <a:lnTo>
                  <a:pt x="129" y="88"/>
                </a:lnTo>
                <a:lnTo>
                  <a:pt x="136" y="81"/>
                </a:lnTo>
                <a:lnTo>
                  <a:pt x="136" y="129"/>
                </a:lnTo>
                <a:lnTo>
                  <a:pt x="136" y="197"/>
                </a:lnTo>
                <a:lnTo>
                  <a:pt x="136" y="271"/>
                </a:lnTo>
                <a:lnTo>
                  <a:pt x="136" y="339"/>
                </a:lnTo>
                <a:lnTo>
                  <a:pt x="136" y="387"/>
                </a:lnTo>
                <a:lnTo>
                  <a:pt x="136" y="427"/>
                </a:lnTo>
                <a:lnTo>
                  <a:pt x="136" y="461"/>
                </a:lnTo>
                <a:lnTo>
                  <a:pt x="136" y="475"/>
                </a:lnTo>
                <a:lnTo>
                  <a:pt x="136" y="482"/>
                </a:lnTo>
                <a:lnTo>
                  <a:pt x="136" y="468"/>
                </a:lnTo>
                <a:lnTo>
                  <a:pt x="136" y="441"/>
                </a:lnTo>
                <a:lnTo>
                  <a:pt x="136" y="400"/>
                </a:lnTo>
                <a:lnTo>
                  <a:pt x="136" y="353"/>
                </a:lnTo>
                <a:lnTo>
                  <a:pt x="136" y="319"/>
                </a:lnTo>
                <a:lnTo>
                  <a:pt x="136" y="292"/>
                </a:lnTo>
                <a:lnTo>
                  <a:pt x="136" y="265"/>
                </a:lnTo>
                <a:lnTo>
                  <a:pt x="136" y="231"/>
                </a:lnTo>
                <a:lnTo>
                  <a:pt x="136" y="197"/>
                </a:lnTo>
                <a:lnTo>
                  <a:pt x="136" y="163"/>
                </a:lnTo>
                <a:lnTo>
                  <a:pt x="136" y="149"/>
                </a:lnTo>
                <a:lnTo>
                  <a:pt x="136" y="163"/>
                </a:lnTo>
                <a:lnTo>
                  <a:pt x="136" y="190"/>
                </a:lnTo>
                <a:lnTo>
                  <a:pt x="136" y="203"/>
                </a:lnTo>
                <a:lnTo>
                  <a:pt x="136" y="183"/>
                </a:lnTo>
                <a:lnTo>
                  <a:pt x="136" y="156"/>
                </a:lnTo>
                <a:lnTo>
                  <a:pt x="136" y="129"/>
                </a:lnTo>
                <a:lnTo>
                  <a:pt x="136" y="142"/>
                </a:lnTo>
                <a:lnTo>
                  <a:pt x="136" y="176"/>
                </a:lnTo>
                <a:lnTo>
                  <a:pt x="136" y="224"/>
                </a:lnTo>
                <a:lnTo>
                  <a:pt x="136" y="278"/>
                </a:lnTo>
                <a:lnTo>
                  <a:pt x="136" y="332"/>
                </a:lnTo>
                <a:lnTo>
                  <a:pt x="136" y="380"/>
                </a:lnTo>
                <a:lnTo>
                  <a:pt x="136" y="393"/>
                </a:lnTo>
                <a:lnTo>
                  <a:pt x="136" y="373"/>
                </a:lnTo>
                <a:lnTo>
                  <a:pt x="136" y="339"/>
                </a:lnTo>
                <a:lnTo>
                  <a:pt x="136" y="305"/>
                </a:lnTo>
                <a:lnTo>
                  <a:pt x="136" y="292"/>
                </a:lnTo>
                <a:lnTo>
                  <a:pt x="136" y="305"/>
                </a:lnTo>
                <a:lnTo>
                  <a:pt x="136" y="319"/>
                </a:lnTo>
                <a:lnTo>
                  <a:pt x="136" y="353"/>
                </a:lnTo>
                <a:lnTo>
                  <a:pt x="136" y="387"/>
                </a:lnTo>
                <a:lnTo>
                  <a:pt x="136" y="414"/>
                </a:lnTo>
                <a:lnTo>
                  <a:pt x="136" y="427"/>
                </a:lnTo>
                <a:lnTo>
                  <a:pt x="136" y="414"/>
                </a:lnTo>
                <a:lnTo>
                  <a:pt x="136" y="387"/>
                </a:lnTo>
                <a:lnTo>
                  <a:pt x="136" y="346"/>
                </a:lnTo>
                <a:lnTo>
                  <a:pt x="136" y="285"/>
                </a:lnTo>
                <a:lnTo>
                  <a:pt x="136" y="210"/>
                </a:lnTo>
                <a:lnTo>
                  <a:pt x="143" y="142"/>
                </a:lnTo>
                <a:lnTo>
                  <a:pt x="143" y="109"/>
                </a:lnTo>
                <a:lnTo>
                  <a:pt x="143" y="115"/>
                </a:lnTo>
                <a:lnTo>
                  <a:pt x="143" y="156"/>
                </a:lnTo>
                <a:lnTo>
                  <a:pt x="143" y="217"/>
                </a:lnTo>
                <a:lnTo>
                  <a:pt x="143" y="258"/>
                </a:lnTo>
                <a:lnTo>
                  <a:pt x="143" y="231"/>
                </a:lnTo>
                <a:lnTo>
                  <a:pt x="143" y="183"/>
                </a:lnTo>
                <a:lnTo>
                  <a:pt x="143" y="122"/>
                </a:lnTo>
                <a:lnTo>
                  <a:pt x="143" y="68"/>
                </a:lnTo>
                <a:lnTo>
                  <a:pt x="143" y="41"/>
                </a:lnTo>
                <a:lnTo>
                  <a:pt x="143" y="61"/>
                </a:lnTo>
                <a:lnTo>
                  <a:pt x="143" y="142"/>
                </a:lnTo>
                <a:lnTo>
                  <a:pt x="143" y="244"/>
                </a:lnTo>
                <a:lnTo>
                  <a:pt x="143" y="346"/>
                </a:lnTo>
                <a:lnTo>
                  <a:pt x="143" y="421"/>
                </a:lnTo>
                <a:lnTo>
                  <a:pt x="143" y="468"/>
                </a:lnTo>
                <a:lnTo>
                  <a:pt x="143" y="502"/>
                </a:lnTo>
                <a:lnTo>
                  <a:pt x="143" y="536"/>
                </a:lnTo>
                <a:lnTo>
                  <a:pt x="143" y="556"/>
                </a:lnTo>
                <a:lnTo>
                  <a:pt x="143" y="549"/>
                </a:lnTo>
                <a:lnTo>
                  <a:pt x="143" y="509"/>
                </a:lnTo>
                <a:lnTo>
                  <a:pt x="143" y="441"/>
                </a:lnTo>
                <a:lnTo>
                  <a:pt x="143" y="360"/>
                </a:lnTo>
                <a:lnTo>
                  <a:pt x="143" y="271"/>
                </a:lnTo>
                <a:lnTo>
                  <a:pt x="143" y="197"/>
                </a:lnTo>
                <a:lnTo>
                  <a:pt x="143" y="142"/>
                </a:lnTo>
                <a:lnTo>
                  <a:pt x="143" y="115"/>
                </a:lnTo>
                <a:lnTo>
                  <a:pt x="143" y="122"/>
                </a:lnTo>
                <a:lnTo>
                  <a:pt x="143" y="142"/>
                </a:lnTo>
                <a:lnTo>
                  <a:pt x="143" y="163"/>
                </a:lnTo>
                <a:lnTo>
                  <a:pt x="143" y="170"/>
                </a:lnTo>
                <a:lnTo>
                  <a:pt x="143" y="163"/>
                </a:lnTo>
                <a:lnTo>
                  <a:pt x="143" y="176"/>
                </a:lnTo>
                <a:lnTo>
                  <a:pt x="143" y="203"/>
                </a:lnTo>
                <a:lnTo>
                  <a:pt x="143" y="244"/>
                </a:lnTo>
                <a:lnTo>
                  <a:pt x="143" y="298"/>
                </a:lnTo>
                <a:lnTo>
                  <a:pt x="143" y="332"/>
                </a:lnTo>
                <a:lnTo>
                  <a:pt x="143" y="353"/>
                </a:lnTo>
                <a:lnTo>
                  <a:pt x="143" y="366"/>
                </a:lnTo>
                <a:lnTo>
                  <a:pt x="143" y="373"/>
                </a:lnTo>
                <a:lnTo>
                  <a:pt x="143" y="380"/>
                </a:lnTo>
                <a:lnTo>
                  <a:pt x="143" y="373"/>
                </a:lnTo>
                <a:lnTo>
                  <a:pt x="143" y="326"/>
                </a:lnTo>
                <a:lnTo>
                  <a:pt x="150" y="244"/>
                </a:lnTo>
                <a:lnTo>
                  <a:pt x="150" y="156"/>
                </a:lnTo>
                <a:lnTo>
                  <a:pt x="150" y="95"/>
                </a:lnTo>
                <a:lnTo>
                  <a:pt x="150" y="88"/>
                </a:lnTo>
                <a:lnTo>
                  <a:pt x="150" y="136"/>
                </a:lnTo>
                <a:lnTo>
                  <a:pt x="150" y="190"/>
                </a:lnTo>
                <a:lnTo>
                  <a:pt x="150" y="231"/>
                </a:lnTo>
                <a:lnTo>
                  <a:pt x="150" y="244"/>
                </a:lnTo>
                <a:lnTo>
                  <a:pt x="150" y="258"/>
                </a:lnTo>
                <a:lnTo>
                  <a:pt x="150" y="285"/>
                </a:lnTo>
                <a:lnTo>
                  <a:pt x="150" y="326"/>
                </a:lnTo>
                <a:lnTo>
                  <a:pt x="150" y="380"/>
                </a:lnTo>
                <a:lnTo>
                  <a:pt x="150" y="421"/>
                </a:lnTo>
                <a:lnTo>
                  <a:pt x="150" y="380"/>
                </a:lnTo>
                <a:lnTo>
                  <a:pt x="150" y="326"/>
                </a:lnTo>
                <a:lnTo>
                  <a:pt x="150" y="285"/>
                </a:lnTo>
                <a:lnTo>
                  <a:pt x="150" y="251"/>
                </a:lnTo>
                <a:lnTo>
                  <a:pt x="150" y="224"/>
                </a:lnTo>
                <a:lnTo>
                  <a:pt x="150" y="210"/>
                </a:lnTo>
                <a:lnTo>
                  <a:pt x="150" y="224"/>
                </a:lnTo>
                <a:lnTo>
                  <a:pt x="150" y="231"/>
                </a:lnTo>
                <a:lnTo>
                  <a:pt x="150" y="237"/>
                </a:lnTo>
                <a:lnTo>
                  <a:pt x="150" y="265"/>
                </a:lnTo>
                <a:lnTo>
                  <a:pt x="150" y="312"/>
                </a:lnTo>
                <a:lnTo>
                  <a:pt x="150" y="353"/>
                </a:lnTo>
                <a:lnTo>
                  <a:pt x="150" y="366"/>
                </a:lnTo>
                <a:lnTo>
                  <a:pt x="150" y="36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5" name="Freeform 89"/>
          <p:cNvSpPr>
            <a:spLocks/>
          </p:cNvSpPr>
          <p:nvPr/>
        </p:nvSpPr>
        <p:spPr bwMode="auto">
          <a:xfrm>
            <a:off x="6248400" y="2859088"/>
            <a:ext cx="419100" cy="1303338"/>
          </a:xfrm>
          <a:custGeom>
            <a:avLst/>
            <a:gdLst>
              <a:gd name="T0" fmla="*/ 6 w 149"/>
              <a:gd name="T1" fmla="*/ 197 h 665"/>
              <a:gd name="T2" fmla="*/ 6 w 149"/>
              <a:gd name="T3" fmla="*/ 340 h 665"/>
              <a:gd name="T4" fmla="*/ 6 w 149"/>
              <a:gd name="T5" fmla="*/ 530 h 665"/>
              <a:gd name="T6" fmla="*/ 13 w 149"/>
              <a:gd name="T7" fmla="*/ 204 h 665"/>
              <a:gd name="T8" fmla="*/ 13 w 149"/>
              <a:gd name="T9" fmla="*/ 306 h 665"/>
              <a:gd name="T10" fmla="*/ 13 w 149"/>
              <a:gd name="T11" fmla="*/ 340 h 665"/>
              <a:gd name="T12" fmla="*/ 20 w 149"/>
              <a:gd name="T13" fmla="*/ 299 h 665"/>
              <a:gd name="T14" fmla="*/ 20 w 149"/>
              <a:gd name="T15" fmla="*/ 299 h 665"/>
              <a:gd name="T16" fmla="*/ 20 w 149"/>
              <a:gd name="T17" fmla="*/ 414 h 665"/>
              <a:gd name="T18" fmla="*/ 27 w 149"/>
              <a:gd name="T19" fmla="*/ 34 h 665"/>
              <a:gd name="T20" fmla="*/ 27 w 149"/>
              <a:gd name="T21" fmla="*/ 231 h 665"/>
              <a:gd name="T22" fmla="*/ 27 w 149"/>
              <a:gd name="T23" fmla="*/ 272 h 665"/>
              <a:gd name="T24" fmla="*/ 34 w 149"/>
              <a:gd name="T25" fmla="*/ 251 h 665"/>
              <a:gd name="T26" fmla="*/ 34 w 149"/>
              <a:gd name="T27" fmla="*/ 272 h 665"/>
              <a:gd name="T28" fmla="*/ 40 w 149"/>
              <a:gd name="T29" fmla="*/ 251 h 665"/>
              <a:gd name="T30" fmla="*/ 40 w 149"/>
              <a:gd name="T31" fmla="*/ 224 h 665"/>
              <a:gd name="T32" fmla="*/ 40 w 149"/>
              <a:gd name="T33" fmla="*/ 387 h 665"/>
              <a:gd name="T34" fmla="*/ 47 w 149"/>
              <a:gd name="T35" fmla="*/ 285 h 665"/>
              <a:gd name="T36" fmla="*/ 47 w 149"/>
              <a:gd name="T37" fmla="*/ 251 h 665"/>
              <a:gd name="T38" fmla="*/ 47 w 149"/>
              <a:gd name="T39" fmla="*/ 224 h 665"/>
              <a:gd name="T40" fmla="*/ 54 w 149"/>
              <a:gd name="T41" fmla="*/ 489 h 665"/>
              <a:gd name="T42" fmla="*/ 54 w 149"/>
              <a:gd name="T43" fmla="*/ 258 h 665"/>
              <a:gd name="T44" fmla="*/ 54 w 149"/>
              <a:gd name="T45" fmla="*/ 394 h 665"/>
              <a:gd name="T46" fmla="*/ 61 w 149"/>
              <a:gd name="T47" fmla="*/ 204 h 665"/>
              <a:gd name="T48" fmla="*/ 61 w 149"/>
              <a:gd name="T49" fmla="*/ 502 h 665"/>
              <a:gd name="T50" fmla="*/ 68 w 149"/>
              <a:gd name="T51" fmla="*/ 102 h 665"/>
              <a:gd name="T52" fmla="*/ 68 w 149"/>
              <a:gd name="T53" fmla="*/ 285 h 665"/>
              <a:gd name="T54" fmla="*/ 68 w 149"/>
              <a:gd name="T55" fmla="*/ 428 h 665"/>
              <a:gd name="T56" fmla="*/ 74 w 149"/>
              <a:gd name="T57" fmla="*/ 184 h 665"/>
              <a:gd name="T58" fmla="*/ 74 w 149"/>
              <a:gd name="T59" fmla="*/ 245 h 665"/>
              <a:gd name="T60" fmla="*/ 74 w 149"/>
              <a:gd name="T61" fmla="*/ 319 h 665"/>
              <a:gd name="T62" fmla="*/ 81 w 149"/>
              <a:gd name="T63" fmla="*/ 211 h 665"/>
              <a:gd name="T64" fmla="*/ 81 w 149"/>
              <a:gd name="T65" fmla="*/ 251 h 665"/>
              <a:gd name="T66" fmla="*/ 81 w 149"/>
              <a:gd name="T67" fmla="*/ 299 h 665"/>
              <a:gd name="T68" fmla="*/ 88 w 149"/>
              <a:gd name="T69" fmla="*/ 597 h 665"/>
              <a:gd name="T70" fmla="*/ 88 w 149"/>
              <a:gd name="T71" fmla="*/ 496 h 665"/>
              <a:gd name="T72" fmla="*/ 88 w 149"/>
              <a:gd name="T73" fmla="*/ 217 h 665"/>
              <a:gd name="T74" fmla="*/ 95 w 149"/>
              <a:gd name="T75" fmla="*/ 496 h 665"/>
              <a:gd name="T76" fmla="*/ 95 w 149"/>
              <a:gd name="T77" fmla="*/ 184 h 665"/>
              <a:gd name="T78" fmla="*/ 95 w 149"/>
              <a:gd name="T79" fmla="*/ 150 h 665"/>
              <a:gd name="T80" fmla="*/ 102 w 149"/>
              <a:gd name="T81" fmla="*/ 170 h 665"/>
              <a:gd name="T82" fmla="*/ 102 w 149"/>
              <a:gd name="T83" fmla="*/ 116 h 665"/>
              <a:gd name="T84" fmla="*/ 108 w 149"/>
              <a:gd name="T85" fmla="*/ 299 h 665"/>
              <a:gd name="T86" fmla="*/ 108 w 149"/>
              <a:gd name="T87" fmla="*/ 197 h 665"/>
              <a:gd name="T88" fmla="*/ 108 w 149"/>
              <a:gd name="T89" fmla="*/ 312 h 665"/>
              <a:gd name="T90" fmla="*/ 115 w 149"/>
              <a:gd name="T91" fmla="*/ 340 h 665"/>
              <a:gd name="T92" fmla="*/ 115 w 149"/>
              <a:gd name="T93" fmla="*/ 197 h 665"/>
              <a:gd name="T94" fmla="*/ 115 w 149"/>
              <a:gd name="T95" fmla="*/ 299 h 665"/>
              <a:gd name="T96" fmla="*/ 122 w 149"/>
              <a:gd name="T97" fmla="*/ 312 h 665"/>
              <a:gd name="T98" fmla="*/ 122 w 149"/>
              <a:gd name="T99" fmla="*/ 197 h 665"/>
              <a:gd name="T100" fmla="*/ 122 w 149"/>
              <a:gd name="T101" fmla="*/ 258 h 665"/>
              <a:gd name="T102" fmla="*/ 129 w 149"/>
              <a:gd name="T103" fmla="*/ 360 h 665"/>
              <a:gd name="T104" fmla="*/ 129 w 149"/>
              <a:gd name="T105" fmla="*/ 204 h 665"/>
              <a:gd name="T106" fmla="*/ 136 w 149"/>
              <a:gd name="T107" fmla="*/ 279 h 665"/>
              <a:gd name="T108" fmla="*/ 136 w 149"/>
              <a:gd name="T109" fmla="*/ 374 h 665"/>
              <a:gd name="T110" fmla="*/ 136 w 149"/>
              <a:gd name="T111" fmla="*/ 258 h 665"/>
              <a:gd name="T112" fmla="*/ 143 w 149"/>
              <a:gd name="T113" fmla="*/ 272 h 665"/>
              <a:gd name="T114" fmla="*/ 143 w 149"/>
              <a:gd name="T115" fmla="*/ 272 h 665"/>
              <a:gd name="T116" fmla="*/ 143 w 149"/>
              <a:gd name="T117" fmla="*/ 238 h 665"/>
              <a:gd name="T118" fmla="*/ 149 w 149"/>
              <a:gd name="T119" fmla="*/ 217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9" h="665">
                <a:moveTo>
                  <a:pt x="0" y="374"/>
                </a:moveTo>
                <a:lnTo>
                  <a:pt x="0" y="360"/>
                </a:lnTo>
                <a:lnTo>
                  <a:pt x="0" y="326"/>
                </a:lnTo>
                <a:lnTo>
                  <a:pt x="0" y="292"/>
                </a:lnTo>
                <a:lnTo>
                  <a:pt x="0" y="258"/>
                </a:lnTo>
                <a:lnTo>
                  <a:pt x="0" y="251"/>
                </a:lnTo>
                <a:lnTo>
                  <a:pt x="0" y="258"/>
                </a:lnTo>
                <a:lnTo>
                  <a:pt x="0" y="265"/>
                </a:lnTo>
                <a:lnTo>
                  <a:pt x="0" y="258"/>
                </a:lnTo>
                <a:lnTo>
                  <a:pt x="0" y="224"/>
                </a:lnTo>
                <a:lnTo>
                  <a:pt x="0" y="170"/>
                </a:lnTo>
                <a:lnTo>
                  <a:pt x="0" y="136"/>
                </a:lnTo>
                <a:lnTo>
                  <a:pt x="0" y="163"/>
                </a:lnTo>
                <a:lnTo>
                  <a:pt x="0" y="184"/>
                </a:lnTo>
                <a:lnTo>
                  <a:pt x="0" y="190"/>
                </a:lnTo>
                <a:lnTo>
                  <a:pt x="0" y="184"/>
                </a:lnTo>
                <a:lnTo>
                  <a:pt x="6" y="197"/>
                </a:lnTo>
                <a:lnTo>
                  <a:pt x="6" y="217"/>
                </a:lnTo>
                <a:lnTo>
                  <a:pt x="6" y="272"/>
                </a:lnTo>
                <a:lnTo>
                  <a:pt x="6" y="353"/>
                </a:lnTo>
                <a:lnTo>
                  <a:pt x="6" y="435"/>
                </a:lnTo>
                <a:lnTo>
                  <a:pt x="6" y="502"/>
                </a:lnTo>
                <a:lnTo>
                  <a:pt x="6" y="530"/>
                </a:lnTo>
                <a:lnTo>
                  <a:pt x="6" y="502"/>
                </a:lnTo>
                <a:lnTo>
                  <a:pt x="6" y="435"/>
                </a:lnTo>
                <a:lnTo>
                  <a:pt x="6" y="340"/>
                </a:lnTo>
                <a:lnTo>
                  <a:pt x="6" y="245"/>
                </a:lnTo>
                <a:lnTo>
                  <a:pt x="6" y="163"/>
                </a:lnTo>
                <a:lnTo>
                  <a:pt x="6" y="116"/>
                </a:lnTo>
                <a:lnTo>
                  <a:pt x="6" y="109"/>
                </a:lnTo>
                <a:lnTo>
                  <a:pt x="6" y="129"/>
                </a:lnTo>
                <a:lnTo>
                  <a:pt x="6" y="177"/>
                </a:lnTo>
                <a:lnTo>
                  <a:pt x="6" y="245"/>
                </a:lnTo>
                <a:lnTo>
                  <a:pt x="6" y="340"/>
                </a:lnTo>
                <a:lnTo>
                  <a:pt x="6" y="435"/>
                </a:lnTo>
                <a:lnTo>
                  <a:pt x="6" y="523"/>
                </a:lnTo>
                <a:lnTo>
                  <a:pt x="6" y="570"/>
                </a:lnTo>
                <a:lnTo>
                  <a:pt x="6" y="563"/>
                </a:lnTo>
                <a:lnTo>
                  <a:pt x="6" y="489"/>
                </a:lnTo>
                <a:lnTo>
                  <a:pt x="6" y="380"/>
                </a:lnTo>
                <a:lnTo>
                  <a:pt x="6" y="258"/>
                </a:lnTo>
                <a:lnTo>
                  <a:pt x="6" y="156"/>
                </a:lnTo>
                <a:lnTo>
                  <a:pt x="6" y="95"/>
                </a:lnTo>
                <a:lnTo>
                  <a:pt x="6" y="55"/>
                </a:lnTo>
                <a:lnTo>
                  <a:pt x="6" y="48"/>
                </a:lnTo>
                <a:lnTo>
                  <a:pt x="6" y="68"/>
                </a:lnTo>
                <a:lnTo>
                  <a:pt x="6" y="116"/>
                </a:lnTo>
                <a:lnTo>
                  <a:pt x="6" y="204"/>
                </a:lnTo>
                <a:lnTo>
                  <a:pt x="6" y="326"/>
                </a:lnTo>
                <a:lnTo>
                  <a:pt x="6" y="441"/>
                </a:lnTo>
                <a:lnTo>
                  <a:pt x="6" y="530"/>
                </a:lnTo>
                <a:lnTo>
                  <a:pt x="6" y="570"/>
                </a:lnTo>
                <a:lnTo>
                  <a:pt x="6" y="563"/>
                </a:lnTo>
                <a:lnTo>
                  <a:pt x="6" y="516"/>
                </a:lnTo>
                <a:lnTo>
                  <a:pt x="6" y="462"/>
                </a:lnTo>
                <a:lnTo>
                  <a:pt x="6" y="401"/>
                </a:lnTo>
                <a:lnTo>
                  <a:pt x="6" y="346"/>
                </a:lnTo>
                <a:lnTo>
                  <a:pt x="6" y="292"/>
                </a:lnTo>
                <a:lnTo>
                  <a:pt x="6" y="238"/>
                </a:lnTo>
                <a:lnTo>
                  <a:pt x="6" y="184"/>
                </a:lnTo>
                <a:lnTo>
                  <a:pt x="6" y="143"/>
                </a:lnTo>
                <a:lnTo>
                  <a:pt x="6" y="123"/>
                </a:lnTo>
                <a:lnTo>
                  <a:pt x="6" y="129"/>
                </a:lnTo>
                <a:lnTo>
                  <a:pt x="6" y="143"/>
                </a:lnTo>
                <a:lnTo>
                  <a:pt x="6" y="156"/>
                </a:lnTo>
                <a:lnTo>
                  <a:pt x="6" y="163"/>
                </a:lnTo>
                <a:lnTo>
                  <a:pt x="6" y="177"/>
                </a:lnTo>
                <a:lnTo>
                  <a:pt x="13" y="204"/>
                </a:lnTo>
                <a:lnTo>
                  <a:pt x="13" y="224"/>
                </a:lnTo>
                <a:lnTo>
                  <a:pt x="13" y="245"/>
                </a:lnTo>
                <a:lnTo>
                  <a:pt x="13" y="251"/>
                </a:lnTo>
                <a:lnTo>
                  <a:pt x="13" y="258"/>
                </a:lnTo>
                <a:lnTo>
                  <a:pt x="13" y="265"/>
                </a:lnTo>
                <a:lnTo>
                  <a:pt x="13" y="285"/>
                </a:lnTo>
                <a:lnTo>
                  <a:pt x="13" y="306"/>
                </a:lnTo>
                <a:lnTo>
                  <a:pt x="13" y="312"/>
                </a:lnTo>
                <a:lnTo>
                  <a:pt x="13" y="299"/>
                </a:lnTo>
                <a:lnTo>
                  <a:pt x="13" y="285"/>
                </a:lnTo>
                <a:lnTo>
                  <a:pt x="13" y="272"/>
                </a:lnTo>
                <a:lnTo>
                  <a:pt x="13" y="279"/>
                </a:lnTo>
                <a:lnTo>
                  <a:pt x="13" y="285"/>
                </a:lnTo>
                <a:lnTo>
                  <a:pt x="13" y="292"/>
                </a:lnTo>
                <a:lnTo>
                  <a:pt x="13" y="299"/>
                </a:lnTo>
                <a:lnTo>
                  <a:pt x="13" y="312"/>
                </a:lnTo>
                <a:lnTo>
                  <a:pt x="13" y="306"/>
                </a:lnTo>
                <a:lnTo>
                  <a:pt x="13" y="299"/>
                </a:lnTo>
                <a:lnTo>
                  <a:pt x="13" y="292"/>
                </a:lnTo>
                <a:lnTo>
                  <a:pt x="13" y="285"/>
                </a:lnTo>
                <a:lnTo>
                  <a:pt x="13" y="292"/>
                </a:lnTo>
                <a:lnTo>
                  <a:pt x="13" y="306"/>
                </a:lnTo>
                <a:lnTo>
                  <a:pt x="13" y="312"/>
                </a:lnTo>
                <a:lnTo>
                  <a:pt x="13" y="319"/>
                </a:lnTo>
                <a:lnTo>
                  <a:pt x="13" y="299"/>
                </a:lnTo>
                <a:lnTo>
                  <a:pt x="13" y="272"/>
                </a:lnTo>
                <a:lnTo>
                  <a:pt x="13" y="245"/>
                </a:lnTo>
                <a:lnTo>
                  <a:pt x="13" y="238"/>
                </a:lnTo>
                <a:lnTo>
                  <a:pt x="13" y="251"/>
                </a:lnTo>
                <a:lnTo>
                  <a:pt x="13" y="265"/>
                </a:lnTo>
                <a:lnTo>
                  <a:pt x="13" y="272"/>
                </a:lnTo>
                <a:lnTo>
                  <a:pt x="13" y="285"/>
                </a:lnTo>
                <a:lnTo>
                  <a:pt x="13" y="319"/>
                </a:lnTo>
                <a:lnTo>
                  <a:pt x="13" y="340"/>
                </a:lnTo>
                <a:lnTo>
                  <a:pt x="13" y="346"/>
                </a:lnTo>
                <a:lnTo>
                  <a:pt x="13" y="312"/>
                </a:lnTo>
                <a:lnTo>
                  <a:pt x="13" y="279"/>
                </a:lnTo>
                <a:lnTo>
                  <a:pt x="13" y="251"/>
                </a:lnTo>
                <a:lnTo>
                  <a:pt x="13" y="272"/>
                </a:lnTo>
                <a:lnTo>
                  <a:pt x="13" y="306"/>
                </a:lnTo>
                <a:lnTo>
                  <a:pt x="13" y="353"/>
                </a:lnTo>
                <a:lnTo>
                  <a:pt x="13" y="407"/>
                </a:lnTo>
                <a:lnTo>
                  <a:pt x="13" y="441"/>
                </a:lnTo>
                <a:lnTo>
                  <a:pt x="20" y="448"/>
                </a:lnTo>
                <a:lnTo>
                  <a:pt x="20" y="435"/>
                </a:lnTo>
                <a:lnTo>
                  <a:pt x="20" y="414"/>
                </a:lnTo>
                <a:lnTo>
                  <a:pt x="20" y="401"/>
                </a:lnTo>
                <a:lnTo>
                  <a:pt x="20" y="394"/>
                </a:lnTo>
                <a:lnTo>
                  <a:pt x="20" y="380"/>
                </a:lnTo>
                <a:lnTo>
                  <a:pt x="20" y="346"/>
                </a:lnTo>
                <a:lnTo>
                  <a:pt x="20" y="299"/>
                </a:lnTo>
                <a:lnTo>
                  <a:pt x="20" y="245"/>
                </a:lnTo>
                <a:lnTo>
                  <a:pt x="20" y="197"/>
                </a:lnTo>
                <a:lnTo>
                  <a:pt x="20" y="150"/>
                </a:lnTo>
                <a:lnTo>
                  <a:pt x="20" y="116"/>
                </a:lnTo>
                <a:lnTo>
                  <a:pt x="20" y="102"/>
                </a:lnTo>
                <a:lnTo>
                  <a:pt x="20" y="116"/>
                </a:lnTo>
                <a:lnTo>
                  <a:pt x="20" y="150"/>
                </a:lnTo>
                <a:lnTo>
                  <a:pt x="20" y="190"/>
                </a:lnTo>
                <a:lnTo>
                  <a:pt x="20" y="217"/>
                </a:lnTo>
                <a:lnTo>
                  <a:pt x="20" y="224"/>
                </a:lnTo>
                <a:lnTo>
                  <a:pt x="20" y="231"/>
                </a:lnTo>
                <a:lnTo>
                  <a:pt x="20" y="238"/>
                </a:lnTo>
                <a:lnTo>
                  <a:pt x="20" y="258"/>
                </a:lnTo>
                <a:lnTo>
                  <a:pt x="20" y="285"/>
                </a:lnTo>
                <a:lnTo>
                  <a:pt x="20" y="306"/>
                </a:lnTo>
                <a:lnTo>
                  <a:pt x="20" y="312"/>
                </a:lnTo>
                <a:lnTo>
                  <a:pt x="20" y="299"/>
                </a:lnTo>
                <a:lnTo>
                  <a:pt x="20" y="258"/>
                </a:lnTo>
                <a:lnTo>
                  <a:pt x="20" y="190"/>
                </a:lnTo>
                <a:lnTo>
                  <a:pt x="20" y="116"/>
                </a:lnTo>
                <a:lnTo>
                  <a:pt x="20" y="68"/>
                </a:lnTo>
                <a:lnTo>
                  <a:pt x="20" y="82"/>
                </a:lnTo>
                <a:lnTo>
                  <a:pt x="20" y="143"/>
                </a:lnTo>
                <a:lnTo>
                  <a:pt x="20" y="245"/>
                </a:lnTo>
                <a:lnTo>
                  <a:pt x="20" y="340"/>
                </a:lnTo>
                <a:lnTo>
                  <a:pt x="20" y="407"/>
                </a:lnTo>
                <a:lnTo>
                  <a:pt x="20" y="448"/>
                </a:lnTo>
                <a:lnTo>
                  <a:pt x="20" y="455"/>
                </a:lnTo>
                <a:lnTo>
                  <a:pt x="20" y="448"/>
                </a:lnTo>
                <a:lnTo>
                  <a:pt x="20" y="441"/>
                </a:lnTo>
                <a:lnTo>
                  <a:pt x="20" y="448"/>
                </a:lnTo>
                <a:lnTo>
                  <a:pt x="20" y="455"/>
                </a:lnTo>
                <a:lnTo>
                  <a:pt x="20" y="448"/>
                </a:lnTo>
                <a:lnTo>
                  <a:pt x="20" y="414"/>
                </a:lnTo>
                <a:lnTo>
                  <a:pt x="20" y="374"/>
                </a:lnTo>
                <a:lnTo>
                  <a:pt x="20" y="346"/>
                </a:lnTo>
                <a:lnTo>
                  <a:pt x="20" y="333"/>
                </a:lnTo>
                <a:lnTo>
                  <a:pt x="20" y="326"/>
                </a:lnTo>
                <a:lnTo>
                  <a:pt x="20" y="340"/>
                </a:lnTo>
                <a:lnTo>
                  <a:pt x="27" y="319"/>
                </a:lnTo>
                <a:lnTo>
                  <a:pt x="27" y="258"/>
                </a:lnTo>
                <a:lnTo>
                  <a:pt x="27" y="197"/>
                </a:lnTo>
                <a:lnTo>
                  <a:pt x="27" y="156"/>
                </a:lnTo>
                <a:lnTo>
                  <a:pt x="27" y="190"/>
                </a:lnTo>
                <a:lnTo>
                  <a:pt x="27" y="224"/>
                </a:lnTo>
                <a:lnTo>
                  <a:pt x="27" y="231"/>
                </a:lnTo>
                <a:lnTo>
                  <a:pt x="27" y="190"/>
                </a:lnTo>
                <a:lnTo>
                  <a:pt x="27" y="129"/>
                </a:lnTo>
                <a:lnTo>
                  <a:pt x="27" y="61"/>
                </a:lnTo>
                <a:lnTo>
                  <a:pt x="27" y="28"/>
                </a:lnTo>
                <a:lnTo>
                  <a:pt x="27" y="34"/>
                </a:lnTo>
                <a:lnTo>
                  <a:pt x="27" y="68"/>
                </a:lnTo>
                <a:lnTo>
                  <a:pt x="27" y="116"/>
                </a:lnTo>
                <a:lnTo>
                  <a:pt x="27" y="170"/>
                </a:lnTo>
                <a:lnTo>
                  <a:pt x="27" y="245"/>
                </a:lnTo>
                <a:lnTo>
                  <a:pt x="27" y="326"/>
                </a:lnTo>
                <a:lnTo>
                  <a:pt x="27" y="421"/>
                </a:lnTo>
                <a:lnTo>
                  <a:pt x="27" y="509"/>
                </a:lnTo>
                <a:lnTo>
                  <a:pt x="27" y="577"/>
                </a:lnTo>
                <a:lnTo>
                  <a:pt x="27" y="611"/>
                </a:lnTo>
                <a:lnTo>
                  <a:pt x="27" y="624"/>
                </a:lnTo>
                <a:lnTo>
                  <a:pt x="27" y="611"/>
                </a:lnTo>
                <a:lnTo>
                  <a:pt x="27" y="570"/>
                </a:lnTo>
                <a:lnTo>
                  <a:pt x="27" y="509"/>
                </a:lnTo>
                <a:lnTo>
                  <a:pt x="27" y="435"/>
                </a:lnTo>
                <a:lnTo>
                  <a:pt x="27" y="353"/>
                </a:lnTo>
                <a:lnTo>
                  <a:pt x="27" y="285"/>
                </a:lnTo>
                <a:lnTo>
                  <a:pt x="27" y="231"/>
                </a:lnTo>
                <a:lnTo>
                  <a:pt x="27" y="190"/>
                </a:lnTo>
                <a:lnTo>
                  <a:pt x="27" y="150"/>
                </a:lnTo>
                <a:lnTo>
                  <a:pt x="27" y="129"/>
                </a:lnTo>
                <a:lnTo>
                  <a:pt x="27" y="143"/>
                </a:lnTo>
                <a:lnTo>
                  <a:pt x="27" y="170"/>
                </a:lnTo>
                <a:lnTo>
                  <a:pt x="27" y="197"/>
                </a:lnTo>
                <a:lnTo>
                  <a:pt x="27" y="217"/>
                </a:lnTo>
                <a:lnTo>
                  <a:pt x="27" y="211"/>
                </a:lnTo>
                <a:lnTo>
                  <a:pt x="27" y="190"/>
                </a:lnTo>
                <a:lnTo>
                  <a:pt x="27" y="177"/>
                </a:lnTo>
                <a:lnTo>
                  <a:pt x="27" y="184"/>
                </a:lnTo>
                <a:lnTo>
                  <a:pt x="27" y="211"/>
                </a:lnTo>
                <a:lnTo>
                  <a:pt x="27" y="231"/>
                </a:lnTo>
                <a:lnTo>
                  <a:pt x="27" y="245"/>
                </a:lnTo>
                <a:lnTo>
                  <a:pt x="27" y="238"/>
                </a:lnTo>
                <a:lnTo>
                  <a:pt x="27" y="251"/>
                </a:lnTo>
                <a:lnTo>
                  <a:pt x="27" y="272"/>
                </a:lnTo>
                <a:lnTo>
                  <a:pt x="27" y="306"/>
                </a:lnTo>
                <a:lnTo>
                  <a:pt x="27" y="346"/>
                </a:lnTo>
                <a:lnTo>
                  <a:pt x="34" y="367"/>
                </a:lnTo>
                <a:lnTo>
                  <a:pt x="34" y="380"/>
                </a:lnTo>
                <a:lnTo>
                  <a:pt x="34" y="387"/>
                </a:lnTo>
                <a:lnTo>
                  <a:pt x="34" y="394"/>
                </a:lnTo>
                <a:lnTo>
                  <a:pt x="34" y="387"/>
                </a:lnTo>
                <a:lnTo>
                  <a:pt x="34" y="367"/>
                </a:lnTo>
                <a:lnTo>
                  <a:pt x="34" y="333"/>
                </a:lnTo>
                <a:lnTo>
                  <a:pt x="34" y="299"/>
                </a:lnTo>
                <a:lnTo>
                  <a:pt x="34" y="285"/>
                </a:lnTo>
                <a:lnTo>
                  <a:pt x="34" y="272"/>
                </a:lnTo>
                <a:lnTo>
                  <a:pt x="34" y="251"/>
                </a:lnTo>
                <a:lnTo>
                  <a:pt x="34" y="224"/>
                </a:lnTo>
                <a:lnTo>
                  <a:pt x="34" y="211"/>
                </a:lnTo>
                <a:lnTo>
                  <a:pt x="34" y="224"/>
                </a:lnTo>
                <a:lnTo>
                  <a:pt x="34" y="251"/>
                </a:lnTo>
                <a:lnTo>
                  <a:pt x="34" y="265"/>
                </a:lnTo>
                <a:lnTo>
                  <a:pt x="34" y="272"/>
                </a:lnTo>
                <a:lnTo>
                  <a:pt x="34" y="285"/>
                </a:lnTo>
                <a:lnTo>
                  <a:pt x="34" y="306"/>
                </a:lnTo>
                <a:lnTo>
                  <a:pt x="34" y="333"/>
                </a:lnTo>
                <a:lnTo>
                  <a:pt x="34" y="360"/>
                </a:lnTo>
                <a:lnTo>
                  <a:pt x="34" y="380"/>
                </a:lnTo>
                <a:lnTo>
                  <a:pt x="34" y="374"/>
                </a:lnTo>
                <a:lnTo>
                  <a:pt x="34" y="353"/>
                </a:lnTo>
                <a:lnTo>
                  <a:pt x="34" y="319"/>
                </a:lnTo>
                <a:lnTo>
                  <a:pt x="34" y="272"/>
                </a:lnTo>
                <a:lnTo>
                  <a:pt x="34" y="238"/>
                </a:lnTo>
                <a:lnTo>
                  <a:pt x="34" y="211"/>
                </a:lnTo>
                <a:lnTo>
                  <a:pt x="34" y="197"/>
                </a:lnTo>
                <a:lnTo>
                  <a:pt x="34" y="211"/>
                </a:lnTo>
                <a:lnTo>
                  <a:pt x="34" y="238"/>
                </a:lnTo>
                <a:lnTo>
                  <a:pt x="34" y="272"/>
                </a:lnTo>
                <a:lnTo>
                  <a:pt x="34" y="299"/>
                </a:lnTo>
                <a:lnTo>
                  <a:pt x="34" y="312"/>
                </a:lnTo>
                <a:lnTo>
                  <a:pt x="34" y="306"/>
                </a:lnTo>
                <a:lnTo>
                  <a:pt x="34" y="285"/>
                </a:lnTo>
                <a:lnTo>
                  <a:pt x="34" y="279"/>
                </a:lnTo>
                <a:lnTo>
                  <a:pt x="34" y="292"/>
                </a:lnTo>
                <a:lnTo>
                  <a:pt x="34" y="312"/>
                </a:lnTo>
                <a:lnTo>
                  <a:pt x="34" y="319"/>
                </a:lnTo>
                <a:lnTo>
                  <a:pt x="34" y="285"/>
                </a:lnTo>
                <a:lnTo>
                  <a:pt x="34" y="217"/>
                </a:lnTo>
                <a:lnTo>
                  <a:pt x="34" y="136"/>
                </a:lnTo>
                <a:lnTo>
                  <a:pt x="34" y="102"/>
                </a:lnTo>
                <a:lnTo>
                  <a:pt x="34" y="123"/>
                </a:lnTo>
                <a:lnTo>
                  <a:pt x="34" y="177"/>
                </a:lnTo>
                <a:lnTo>
                  <a:pt x="34" y="224"/>
                </a:lnTo>
                <a:lnTo>
                  <a:pt x="40" y="238"/>
                </a:lnTo>
                <a:lnTo>
                  <a:pt x="40" y="251"/>
                </a:lnTo>
                <a:lnTo>
                  <a:pt x="40" y="292"/>
                </a:lnTo>
                <a:lnTo>
                  <a:pt x="40" y="367"/>
                </a:lnTo>
                <a:lnTo>
                  <a:pt x="40" y="455"/>
                </a:lnTo>
                <a:lnTo>
                  <a:pt x="40" y="536"/>
                </a:lnTo>
                <a:lnTo>
                  <a:pt x="40" y="577"/>
                </a:lnTo>
                <a:lnTo>
                  <a:pt x="40" y="584"/>
                </a:lnTo>
                <a:lnTo>
                  <a:pt x="40" y="530"/>
                </a:lnTo>
                <a:lnTo>
                  <a:pt x="40" y="448"/>
                </a:lnTo>
                <a:lnTo>
                  <a:pt x="40" y="353"/>
                </a:lnTo>
                <a:lnTo>
                  <a:pt x="40" y="285"/>
                </a:lnTo>
                <a:lnTo>
                  <a:pt x="40" y="265"/>
                </a:lnTo>
                <a:lnTo>
                  <a:pt x="40" y="245"/>
                </a:lnTo>
                <a:lnTo>
                  <a:pt x="40" y="217"/>
                </a:lnTo>
                <a:lnTo>
                  <a:pt x="40" y="211"/>
                </a:lnTo>
                <a:lnTo>
                  <a:pt x="40" y="224"/>
                </a:lnTo>
                <a:lnTo>
                  <a:pt x="40" y="231"/>
                </a:lnTo>
                <a:lnTo>
                  <a:pt x="40" y="224"/>
                </a:lnTo>
                <a:lnTo>
                  <a:pt x="40" y="197"/>
                </a:lnTo>
                <a:lnTo>
                  <a:pt x="40" y="177"/>
                </a:lnTo>
                <a:lnTo>
                  <a:pt x="40" y="184"/>
                </a:lnTo>
                <a:lnTo>
                  <a:pt x="40" y="211"/>
                </a:lnTo>
                <a:lnTo>
                  <a:pt x="40" y="245"/>
                </a:lnTo>
                <a:lnTo>
                  <a:pt x="40" y="265"/>
                </a:lnTo>
                <a:lnTo>
                  <a:pt x="40" y="258"/>
                </a:lnTo>
                <a:lnTo>
                  <a:pt x="40" y="238"/>
                </a:lnTo>
                <a:lnTo>
                  <a:pt x="40" y="197"/>
                </a:lnTo>
                <a:lnTo>
                  <a:pt x="40" y="163"/>
                </a:lnTo>
                <a:lnTo>
                  <a:pt x="40" y="136"/>
                </a:lnTo>
                <a:lnTo>
                  <a:pt x="40" y="143"/>
                </a:lnTo>
                <a:lnTo>
                  <a:pt x="40" y="184"/>
                </a:lnTo>
                <a:lnTo>
                  <a:pt x="40" y="231"/>
                </a:lnTo>
                <a:lnTo>
                  <a:pt x="40" y="285"/>
                </a:lnTo>
                <a:lnTo>
                  <a:pt x="40" y="333"/>
                </a:lnTo>
                <a:lnTo>
                  <a:pt x="40" y="387"/>
                </a:lnTo>
                <a:lnTo>
                  <a:pt x="40" y="441"/>
                </a:lnTo>
                <a:lnTo>
                  <a:pt x="40" y="489"/>
                </a:lnTo>
                <a:lnTo>
                  <a:pt x="40" y="516"/>
                </a:lnTo>
                <a:lnTo>
                  <a:pt x="40" y="509"/>
                </a:lnTo>
                <a:lnTo>
                  <a:pt x="40" y="475"/>
                </a:lnTo>
                <a:lnTo>
                  <a:pt x="40" y="421"/>
                </a:lnTo>
                <a:lnTo>
                  <a:pt x="40" y="353"/>
                </a:lnTo>
                <a:lnTo>
                  <a:pt x="40" y="279"/>
                </a:lnTo>
                <a:lnTo>
                  <a:pt x="40" y="204"/>
                </a:lnTo>
                <a:lnTo>
                  <a:pt x="40" y="129"/>
                </a:lnTo>
                <a:lnTo>
                  <a:pt x="40" y="89"/>
                </a:lnTo>
                <a:lnTo>
                  <a:pt x="40" y="82"/>
                </a:lnTo>
                <a:lnTo>
                  <a:pt x="40" y="116"/>
                </a:lnTo>
                <a:lnTo>
                  <a:pt x="47" y="170"/>
                </a:lnTo>
                <a:lnTo>
                  <a:pt x="47" y="217"/>
                </a:lnTo>
                <a:lnTo>
                  <a:pt x="47" y="251"/>
                </a:lnTo>
                <a:lnTo>
                  <a:pt x="47" y="285"/>
                </a:lnTo>
                <a:lnTo>
                  <a:pt x="47" y="333"/>
                </a:lnTo>
                <a:lnTo>
                  <a:pt x="47" y="374"/>
                </a:lnTo>
                <a:lnTo>
                  <a:pt x="47" y="401"/>
                </a:lnTo>
                <a:lnTo>
                  <a:pt x="47" y="387"/>
                </a:lnTo>
                <a:lnTo>
                  <a:pt x="47" y="353"/>
                </a:lnTo>
                <a:lnTo>
                  <a:pt x="47" y="319"/>
                </a:lnTo>
                <a:lnTo>
                  <a:pt x="47" y="306"/>
                </a:lnTo>
                <a:lnTo>
                  <a:pt x="47" y="312"/>
                </a:lnTo>
                <a:lnTo>
                  <a:pt x="47" y="306"/>
                </a:lnTo>
                <a:lnTo>
                  <a:pt x="47" y="312"/>
                </a:lnTo>
                <a:lnTo>
                  <a:pt x="47" y="326"/>
                </a:lnTo>
                <a:lnTo>
                  <a:pt x="47" y="319"/>
                </a:lnTo>
                <a:lnTo>
                  <a:pt x="47" y="299"/>
                </a:lnTo>
                <a:lnTo>
                  <a:pt x="47" y="285"/>
                </a:lnTo>
                <a:lnTo>
                  <a:pt x="47" y="272"/>
                </a:lnTo>
                <a:lnTo>
                  <a:pt x="47" y="265"/>
                </a:lnTo>
                <a:lnTo>
                  <a:pt x="47" y="251"/>
                </a:lnTo>
                <a:lnTo>
                  <a:pt x="47" y="258"/>
                </a:lnTo>
                <a:lnTo>
                  <a:pt x="47" y="279"/>
                </a:lnTo>
                <a:lnTo>
                  <a:pt x="47" y="299"/>
                </a:lnTo>
                <a:lnTo>
                  <a:pt x="47" y="306"/>
                </a:lnTo>
                <a:lnTo>
                  <a:pt x="47" y="299"/>
                </a:lnTo>
                <a:lnTo>
                  <a:pt x="47" y="272"/>
                </a:lnTo>
                <a:lnTo>
                  <a:pt x="47" y="258"/>
                </a:lnTo>
                <a:lnTo>
                  <a:pt x="47" y="251"/>
                </a:lnTo>
                <a:lnTo>
                  <a:pt x="47" y="265"/>
                </a:lnTo>
                <a:lnTo>
                  <a:pt x="47" y="272"/>
                </a:lnTo>
                <a:lnTo>
                  <a:pt x="47" y="279"/>
                </a:lnTo>
                <a:lnTo>
                  <a:pt x="47" y="285"/>
                </a:lnTo>
                <a:lnTo>
                  <a:pt x="47" y="292"/>
                </a:lnTo>
                <a:lnTo>
                  <a:pt x="47" y="299"/>
                </a:lnTo>
                <a:lnTo>
                  <a:pt x="47" y="285"/>
                </a:lnTo>
                <a:lnTo>
                  <a:pt x="47" y="265"/>
                </a:lnTo>
                <a:lnTo>
                  <a:pt x="47" y="224"/>
                </a:lnTo>
                <a:lnTo>
                  <a:pt x="47" y="170"/>
                </a:lnTo>
                <a:lnTo>
                  <a:pt x="47" y="129"/>
                </a:lnTo>
                <a:lnTo>
                  <a:pt x="47" y="102"/>
                </a:lnTo>
                <a:lnTo>
                  <a:pt x="47" y="82"/>
                </a:lnTo>
                <a:lnTo>
                  <a:pt x="47" y="102"/>
                </a:lnTo>
                <a:lnTo>
                  <a:pt x="47" y="163"/>
                </a:lnTo>
                <a:lnTo>
                  <a:pt x="54" y="251"/>
                </a:lnTo>
                <a:lnTo>
                  <a:pt x="54" y="353"/>
                </a:lnTo>
                <a:lnTo>
                  <a:pt x="54" y="435"/>
                </a:lnTo>
                <a:lnTo>
                  <a:pt x="54" y="489"/>
                </a:lnTo>
                <a:lnTo>
                  <a:pt x="54" y="530"/>
                </a:lnTo>
                <a:lnTo>
                  <a:pt x="54" y="543"/>
                </a:lnTo>
                <a:lnTo>
                  <a:pt x="54" y="523"/>
                </a:lnTo>
                <a:lnTo>
                  <a:pt x="54" y="509"/>
                </a:lnTo>
                <a:lnTo>
                  <a:pt x="54" y="502"/>
                </a:lnTo>
                <a:lnTo>
                  <a:pt x="54" y="516"/>
                </a:lnTo>
                <a:lnTo>
                  <a:pt x="54" y="489"/>
                </a:lnTo>
                <a:lnTo>
                  <a:pt x="54" y="428"/>
                </a:lnTo>
                <a:lnTo>
                  <a:pt x="54" y="333"/>
                </a:lnTo>
                <a:lnTo>
                  <a:pt x="54" y="224"/>
                </a:lnTo>
                <a:lnTo>
                  <a:pt x="54" y="143"/>
                </a:lnTo>
                <a:lnTo>
                  <a:pt x="54" y="89"/>
                </a:lnTo>
                <a:lnTo>
                  <a:pt x="54" y="68"/>
                </a:lnTo>
                <a:lnTo>
                  <a:pt x="54" y="82"/>
                </a:lnTo>
                <a:lnTo>
                  <a:pt x="54" y="102"/>
                </a:lnTo>
                <a:lnTo>
                  <a:pt x="54" y="123"/>
                </a:lnTo>
                <a:lnTo>
                  <a:pt x="54" y="143"/>
                </a:lnTo>
                <a:lnTo>
                  <a:pt x="54" y="150"/>
                </a:lnTo>
                <a:lnTo>
                  <a:pt x="54" y="170"/>
                </a:lnTo>
                <a:lnTo>
                  <a:pt x="54" y="190"/>
                </a:lnTo>
                <a:lnTo>
                  <a:pt x="54" y="217"/>
                </a:lnTo>
                <a:lnTo>
                  <a:pt x="54" y="238"/>
                </a:lnTo>
                <a:lnTo>
                  <a:pt x="54" y="251"/>
                </a:lnTo>
                <a:lnTo>
                  <a:pt x="54" y="258"/>
                </a:lnTo>
                <a:lnTo>
                  <a:pt x="54" y="265"/>
                </a:lnTo>
                <a:lnTo>
                  <a:pt x="54" y="251"/>
                </a:lnTo>
                <a:lnTo>
                  <a:pt x="54" y="238"/>
                </a:lnTo>
                <a:lnTo>
                  <a:pt x="54" y="217"/>
                </a:lnTo>
                <a:lnTo>
                  <a:pt x="54" y="211"/>
                </a:lnTo>
                <a:lnTo>
                  <a:pt x="54" y="217"/>
                </a:lnTo>
                <a:lnTo>
                  <a:pt x="54" y="238"/>
                </a:lnTo>
                <a:lnTo>
                  <a:pt x="54" y="258"/>
                </a:lnTo>
                <a:lnTo>
                  <a:pt x="54" y="292"/>
                </a:lnTo>
                <a:lnTo>
                  <a:pt x="54" y="340"/>
                </a:lnTo>
                <a:lnTo>
                  <a:pt x="54" y="380"/>
                </a:lnTo>
                <a:lnTo>
                  <a:pt x="54" y="407"/>
                </a:lnTo>
                <a:lnTo>
                  <a:pt x="54" y="428"/>
                </a:lnTo>
                <a:lnTo>
                  <a:pt x="54" y="435"/>
                </a:lnTo>
                <a:lnTo>
                  <a:pt x="54" y="421"/>
                </a:lnTo>
                <a:lnTo>
                  <a:pt x="54" y="407"/>
                </a:lnTo>
                <a:lnTo>
                  <a:pt x="54" y="394"/>
                </a:lnTo>
                <a:lnTo>
                  <a:pt x="54" y="401"/>
                </a:lnTo>
                <a:lnTo>
                  <a:pt x="54" y="387"/>
                </a:lnTo>
                <a:lnTo>
                  <a:pt x="61" y="340"/>
                </a:lnTo>
                <a:lnTo>
                  <a:pt x="61" y="279"/>
                </a:lnTo>
                <a:lnTo>
                  <a:pt x="61" y="231"/>
                </a:lnTo>
                <a:lnTo>
                  <a:pt x="61" y="224"/>
                </a:lnTo>
                <a:lnTo>
                  <a:pt x="61" y="245"/>
                </a:lnTo>
                <a:lnTo>
                  <a:pt x="61" y="265"/>
                </a:lnTo>
                <a:lnTo>
                  <a:pt x="61" y="272"/>
                </a:lnTo>
                <a:lnTo>
                  <a:pt x="61" y="265"/>
                </a:lnTo>
                <a:lnTo>
                  <a:pt x="61" y="279"/>
                </a:lnTo>
                <a:lnTo>
                  <a:pt x="61" y="285"/>
                </a:lnTo>
                <a:lnTo>
                  <a:pt x="61" y="292"/>
                </a:lnTo>
                <a:lnTo>
                  <a:pt x="61" y="279"/>
                </a:lnTo>
                <a:lnTo>
                  <a:pt x="61" y="265"/>
                </a:lnTo>
                <a:lnTo>
                  <a:pt x="61" y="231"/>
                </a:lnTo>
                <a:lnTo>
                  <a:pt x="61" y="204"/>
                </a:lnTo>
                <a:lnTo>
                  <a:pt x="61" y="190"/>
                </a:lnTo>
                <a:lnTo>
                  <a:pt x="61" y="177"/>
                </a:lnTo>
                <a:lnTo>
                  <a:pt x="61" y="184"/>
                </a:lnTo>
                <a:lnTo>
                  <a:pt x="61" y="177"/>
                </a:lnTo>
                <a:lnTo>
                  <a:pt x="61" y="170"/>
                </a:lnTo>
                <a:lnTo>
                  <a:pt x="61" y="150"/>
                </a:lnTo>
                <a:lnTo>
                  <a:pt x="61" y="136"/>
                </a:lnTo>
                <a:lnTo>
                  <a:pt x="61" y="129"/>
                </a:lnTo>
                <a:lnTo>
                  <a:pt x="61" y="163"/>
                </a:lnTo>
                <a:lnTo>
                  <a:pt x="61" y="224"/>
                </a:lnTo>
                <a:lnTo>
                  <a:pt x="61" y="306"/>
                </a:lnTo>
                <a:lnTo>
                  <a:pt x="61" y="394"/>
                </a:lnTo>
                <a:lnTo>
                  <a:pt x="61" y="482"/>
                </a:lnTo>
                <a:lnTo>
                  <a:pt x="61" y="550"/>
                </a:lnTo>
                <a:lnTo>
                  <a:pt x="61" y="591"/>
                </a:lnTo>
                <a:lnTo>
                  <a:pt x="61" y="577"/>
                </a:lnTo>
                <a:lnTo>
                  <a:pt x="61" y="502"/>
                </a:lnTo>
                <a:lnTo>
                  <a:pt x="61" y="401"/>
                </a:lnTo>
                <a:lnTo>
                  <a:pt x="61" y="326"/>
                </a:lnTo>
                <a:lnTo>
                  <a:pt x="61" y="299"/>
                </a:lnTo>
                <a:lnTo>
                  <a:pt x="61" y="306"/>
                </a:lnTo>
                <a:lnTo>
                  <a:pt x="61" y="319"/>
                </a:lnTo>
                <a:lnTo>
                  <a:pt x="61" y="353"/>
                </a:lnTo>
                <a:lnTo>
                  <a:pt x="61" y="401"/>
                </a:lnTo>
                <a:lnTo>
                  <a:pt x="61" y="435"/>
                </a:lnTo>
                <a:lnTo>
                  <a:pt x="61" y="441"/>
                </a:lnTo>
                <a:lnTo>
                  <a:pt x="61" y="428"/>
                </a:lnTo>
                <a:lnTo>
                  <a:pt x="61" y="380"/>
                </a:lnTo>
                <a:lnTo>
                  <a:pt x="61" y="319"/>
                </a:lnTo>
                <a:lnTo>
                  <a:pt x="61" y="231"/>
                </a:lnTo>
                <a:lnTo>
                  <a:pt x="61" y="150"/>
                </a:lnTo>
                <a:lnTo>
                  <a:pt x="61" y="95"/>
                </a:lnTo>
                <a:lnTo>
                  <a:pt x="68" y="89"/>
                </a:lnTo>
                <a:lnTo>
                  <a:pt x="68" y="102"/>
                </a:lnTo>
                <a:lnTo>
                  <a:pt x="68" y="129"/>
                </a:lnTo>
                <a:lnTo>
                  <a:pt x="68" y="156"/>
                </a:lnTo>
                <a:lnTo>
                  <a:pt x="68" y="177"/>
                </a:lnTo>
                <a:lnTo>
                  <a:pt x="68" y="190"/>
                </a:lnTo>
                <a:lnTo>
                  <a:pt x="68" y="204"/>
                </a:lnTo>
                <a:lnTo>
                  <a:pt x="68" y="197"/>
                </a:lnTo>
                <a:lnTo>
                  <a:pt x="68" y="184"/>
                </a:lnTo>
                <a:lnTo>
                  <a:pt x="68" y="177"/>
                </a:lnTo>
                <a:lnTo>
                  <a:pt x="68" y="170"/>
                </a:lnTo>
                <a:lnTo>
                  <a:pt x="68" y="177"/>
                </a:lnTo>
                <a:lnTo>
                  <a:pt x="68" y="190"/>
                </a:lnTo>
                <a:lnTo>
                  <a:pt x="68" y="217"/>
                </a:lnTo>
                <a:lnTo>
                  <a:pt x="68" y="258"/>
                </a:lnTo>
                <a:lnTo>
                  <a:pt x="68" y="285"/>
                </a:lnTo>
                <a:lnTo>
                  <a:pt x="68" y="299"/>
                </a:lnTo>
                <a:lnTo>
                  <a:pt x="68" y="292"/>
                </a:lnTo>
                <a:lnTo>
                  <a:pt x="68" y="285"/>
                </a:lnTo>
                <a:lnTo>
                  <a:pt x="68" y="299"/>
                </a:lnTo>
                <a:lnTo>
                  <a:pt x="68" y="333"/>
                </a:lnTo>
                <a:lnTo>
                  <a:pt x="68" y="380"/>
                </a:lnTo>
                <a:lnTo>
                  <a:pt x="68" y="394"/>
                </a:lnTo>
                <a:lnTo>
                  <a:pt x="68" y="360"/>
                </a:lnTo>
                <a:lnTo>
                  <a:pt x="68" y="279"/>
                </a:lnTo>
                <a:lnTo>
                  <a:pt x="68" y="204"/>
                </a:lnTo>
                <a:lnTo>
                  <a:pt x="68" y="197"/>
                </a:lnTo>
                <a:lnTo>
                  <a:pt x="68" y="258"/>
                </a:lnTo>
                <a:lnTo>
                  <a:pt x="68" y="353"/>
                </a:lnTo>
                <a:lnTo>
                  <a:pt x="68" y="435"/>
                </a:lnTo>
                <a:lnTo>
                  <a:pt x="68" y="468"/>
                </a:lnTo>
                <a:lnTo>
                  <a:pt x="68" y="462"/>
                </a:lnTo>
                <a:lnTo>
                  <a:pt x="68" y="468"/>
                </a:lnTo>
                <a:lnTo>
                  <a:pt x="68" y="475"/>
                </a:lnTo>
                <a:lnTo>
                  <a:pt x="68" y="462"/>
                </a:lnTo>
                <a:lnTo>
                  <a:pt x="68" y="428"/>
                </a:lnTo>
                <a:lnTo>
                  <a:pt x="68" y="380"/>
                </a:lnTo>
                <a:lnTo>
                  <a:pt x="68" y="326"/>
                </a:lnTo>
                <a:lnTo>
                  <a:pt x="68" y="258"/>
                </a:lnTo>
                <a:lnTo>
                  <a:pt x="68" y="177"/>
                </a:lnTo>
                <a:lnTo>
                  <a:pt x="68" y="102"/>
                </a:lnTo>
                <a:lnTo>
                  <a:pt x="68" y="55"/>
                </a:lnTo>
                <a:lnTo>
                  <a:pt x="68" y="48"/>
                </a:lnTo>
                <a:lnTo>
                  <a:pt x="68" y="89"/>
                </a:lnTo>
                <a:lnTo>
                  <a:pt x="68" y="150"/>
                </a:lnTo>
                <a:lnTo>
                  <a:pt x="68" y="211"/>
                </a:lnTo>
                <a:lnTo>
                  <a:pt x="68" y="245"/>
                </a:lnTo>
                <a:lnTo>
                  <a:pt x="68" y="258"/>
                </a:lnTo>
                <a:lnTo>
                  <a:pt x="68" y="265"/>
                </a:lnTo>
                <a:lnTo>
                  <a:pt x="74" y="258"/>
                </a:lnTo>
                <a:lnTo>
                  <a:pt x="74" y="245"/>
                </a:lnTo>
                <a:lnTo>
                  <a:pt x="74" y="217"/>
                </a:lnTo>
                <a:lnTo>
                  <a:pt x="74" y="184"/>
                </a:lnTo>
                <a:lnTo>
                  <a:pt x="74" y="156"/>
                </a:lnTo>
                <a:lnTo>
                  <a:pt x="74" y="150"/>
                </a:lnTo>
                <a:lnTo>
                  <a:pt x="74" y="170"/>
                </a:lnTo>
                <a:lnTo>
                  <a:pt x="74" y="217"/>
                </a:lnTo>
                <a:lnTo>
                  <a:pt x="74" y="279"/>
                </a:lnTo>
                <a:lnTo>
                  <a:pt x="74" y="346"/>
                </a:lnTo>
                <a:lnTo>
                  <a:pt x="74" y="414"/>
                </a:lnTo>
                <a:lnTo>
                  <a:pt x="74" y="468"/>
                </a:lnTo>
                <a:lnTo>
                  <a:pt x="74" y="502"/>
                </a:lnTo>
                <a:lnTo>
                  <a:pt x="74" y="516"/>
                </a:lnTo>
                <a:lnTo>
                  <a:pt x="74" y="523"/>
                </a:lnTo>
                <a:lnTo>
                  <a:pt x="74" y="502"/>
                </a:lnTo>
                <a:lnTo>
                  <a:pt x="74" y="462"/>
                </a:lnTo>
                <a:lnTo>
                  <a:pt x="74" y="394"/>
                </a:lnTo>
                <a:lnTo>
                  <a:pt x="74" y="326"/>
                </a:lnTo>
                <a:lnTo>
                  <a:pt x="74" y="279"/>
                </a:lnTo>
                <a:lnTo>
                  <a:pt x="74" y="245"/>
                </a:lnTo>
                <a:lnTo>
                  <a:pt x="74" y="217"/>
                </a:lnTo>
                <a:lnTo>
                  <a:pt x="74" y="184"/>
                </a:lnTo>
                <a:lnTo>
                  <a:pt x="74" y="143"/>
                </a:lnTo>
                <a:lnTo>
                  <a:pt x="74" y="123"/>
                </a:lnTo>
                <a:lnTo>
                  <a:pt x="74" y="129"/>
                </a:lnTo>
                <a:lnTo>
                  <a:pt x="74" y="156"/>
                </a:lnTo>
                <a:lnTo>
                  <a:pt x="74" y="197"/>
                </a:lnTo>
                <a:lnTo>
                  <a:pt x="74" y="238"/>
                </a:lnTo>
                <a:lnTo>
                  <a:pt x="74" y="265"/>
                </a:lnTo>
                <a:lnTo>
                  <a:pt x="74" y="292"/>
                </a:lnTo>
                <a:lnTo>
                  <a:pt x="74" y="319"/>
                </a:lnTo>
                <a:lnTo>
                  <a:pt x="74" y="346"/>
                </a:lnTo>
                <a:lnTo>
                  <a:pt x="74" y="367"/>
                </a:lnTo>
                <a:lnTo>
                  <a:pt x="74" y="387"/>
                </a:lnTo>
                <a:lnTo>
                  <a:pt x="74" y="380"/>
                </a:lnTo>
                <a:lnTo>
                  <a:pt x="74" y="360"/>
                </a:lnTo>
                <a:lnTo>
                  <a:pt x="74" y="319"/>
                </a:lnTo>
                <a:lnTo>
                  <a:pt x="74" y="292"/>
                </a:lnTo>
                <a:lnTo>
                  <a:pt x="74" y="279"/>
                </a:lnTo>
                <a:lnTo>
                  <a:pt x="74" y="285"/>
                </a:lnTo>
                <a:lnTo>
                  <a:pt x="74" y="279"/>
                </a:lnTo>
                <a:lnTo>
                  <a:pt x="74" y="265"/>
                </a:lnTo>
                <a:lnTo>
                  <a:pt x="74" y="238"/>
                </a:lnTo>
                <a:lnTo>
                  <a:pt x="74" y="224"/>
                </a:lnTo>
                <a:lnTo>
                  <a:pt x="74" y="217"/>
                </a:lnTo>
                <a:lnTo>
                  <a:pt x="74" y="231"/>
                </a:lnTo>
                <a:lnTo>
                  <a:pt x="74" y="251"/>
                </a:lnTo>
                <a:lnTo>
                  <a:pt x="74" y="258"/>
                </a:lnTo>
                <a:lnTo>
                  <a:pt x="74" y="251"/>
                </a:lnTo>
                <a:lnTo>
                  <a:pt x="74" y="238"/>
                </a:lnTo>
                <a:lnTo>
                  <a:pt x="81" y="224"/>
                </a:lnTo>
                <a:lnTo>
                  <a:pt x="81" y="217"/>
                </a:lnTo>
                <a:lnTo>
                  <a:pt x="81" y="224"/>
                </a:lnTo>
                <a:lnTo>
                  <a:pt x="81" y="211"/>
                </a:lnTo>
                <a:lnTo>
                  <a:pt x="81" y="231"/>
                </a:lnTo>
                <a:lnTo>
                  <a:pt x="81" y="285"/>
                </a:lnTo>
                <a:lnTo>
                  <a:pt x="81" y="353"/>
                </a:lnTo>
                <a:lnTo>
                  <a:pt x="81" y="401"/>
                </a:lnTo>
                <a:lnTo>
                  <a:pt x="81" y="421"/>
                </a:lnTo>
                <a:lnTo>
                  <a:pt x="81" y="414"/>
                </a:lnTo>
                <a:lnTo>
                  <a:pt x="81" y="401"/>
                </a:lnTo>
                <a:lnTo>
                  <a:pt x="81" y="414"/>
                </a:lnTo>
                <a:lnTo>
                  <a:pt x="81" y="421"/>
                </a:lnTo>
                <a:lnTo>
                  <a:pt x="81" y="401"/>
                </a:lnTo>
                <a:lnTo>
                  <a:pt x="81" y="333"/>
                </a:lnTo>
                <a:lnTo>
                  <a:pt x="81" y="224"/>
                </a:lnTo>
                <a:lnTo>
                  <a:pt x="81" y="109"/>
                </a:lnTo>
                <a:lnTo>
                  <a:pt x="81" y="41"/>
                </a:lnTo>
                <a:lnTo>
                  <a:pt x="81" y="55"/>
                </a:lnTo>
                <a:lnTo>
                  <a:pt x="81" y="143"/>
                </a:lnTo>
                <a:lnTo>
                  <a:pt x="81" y="251"/>
                </a:lnTo>
                <a:lnTo>
                  <a:pt x="81" y="333"/>
                </a:lnTo>
                <a:lnTo>
                  <a:pt x="81" y="380"/>
                </a:lnTo>
                <a:lnTo>
                  <a:pt x="81" y="407"/>
                </a:lnTo>
                <a:lnTo>
                  <a:pt x="81" y="448"/>
                </a:lnTo>
                <a:lnTo>
                  <a:pt x="81" y="489"/>
                </a:lnTo>
                <a:lnTo>
                  <a:pt x="81" y="502"/>
                </a:lnTo>
                <a:lnTo>
                  <a:pt x="81" y="475"/>
                </a:lnTo>
                <a:lnTo>
                  <a:pt x="81" y="407"/>
                </a:lnTo>
                <a:lnTo>
                  <a:pt x="81" y="306"/>
                </a:lnTo>
                <a:lnTo>
                  <a:pt x="81" y="204"/>
                </a:lnTo>
                <a:lnTo>
                  <a:pt x="81" y="143"/>
                </a:lnTo>
                <a:lnTo>
                  <a:pt x="81" y="129"/>
                </a:lnTo>
                <a:lnTo>
                  <a:pt x="81" y="170"/>
                </a:lnTo>
                <a:lnTo>
                  <a:pt x="81" y="224"/>
                </a:lnTo>
                <a:lnTo>
                  <a:pt x="81" y="272"/>
                </a:lnTo>
                <a:lnTo>
                  <a:pt x="81" y="292"/>
                </a:lnTo>
                <a:lnTo>
                  <a:pt x="81" y="299"/>
                </a:lnTo>
                <a:lnTo>
                  <a:pt x="81" y="292"/>
                </a:lnTo>
                <a:lnTo>
                  <a:pt x="81" y="279"/>
                </a:lnTo>
                <a:lnTo>
                  <a:pt x="81" y="258"/>
                </a:lnTo>
                <a:lnTo>
                  <a:pt x="81" y="231"/>
                </a:lnTo>
                <a:lnTo>
                  <a:pt x="81" y="197"/>
                </a:lnTo>
                <a:lnTo>
                  <a:pt x="81" y="163"/>
                </a:lnTo>
                <a:lnTo>
                  <a:pt x="81" y="136"/>
                </a:lnTo>
                <a:lnTo>
                  <a:pt x="81" y="116"/>
                </a:lnTo>
                <a:lnTo>
                  <a:pt x="88" y="95"/>
                </a:lnTo>
                <a:lnTo>
                  <a:pt x="88" y="82"/>
                </a:lnTo>
                <a:lnTo>
                  <a:pt x="88" y="102"/>
                </a:lnTo>
                <a:lnTo>
                  <a:pt x="88" y="163"/>
                </a:lnTo>
                <a:lnTo>
                  <a:pt x="88" y="272"/>
                </a:lnTo>
                <a:lnTo>
                  <a:pt x="88" y="387"/>
                </a:lnTo>
                <a:lnTo>
                  <a:pt x="88" y="482"/>
                </a:lnTo>
                <a:lnTo>
                  <a:pt x="88" y="550"/>
                </a:lnTo>
                <a:lnTo>
                  <a:pt x="88" y="597"/>
                </a:lnTo>
                <a:lnTo>
                  <a:pt x="88" y="624"/>
                </a:lnTo>
                <a:lnTo>
                  <a:pt x="88" y="577"/>
                </a:lnTo>
                <a:lnTo>
                  <a:pt x="88" y="496"/>
                </a:lnTo>
                <a:lnTo>
                  <a:pt x="88" y="407"/>
                </a:lnTo>
                <a:lnTo>
                  <a:pt x="88" y="319"/>
                </a:lnTo>
                <a:lnTo>
                  <a:pt x="88" y="231"/>
                </a:lnTo>
                <a:lnTo>
                  <a:pt x="88" y="150"/>
                </a:lnTo>
                <a:lnTo>
                  <a:pt x="88" y="82"/>
                </a:lnTo>
                <a:lnTo>
                  <a:pt x="88" y="48"/>
                </a:lnTo>
                <a:lnTo>
                  <a:pt x="88" y="61"/>
                </a:lnTo>
                <a:lnTo>
                  <a:pt x="88" y="48"/>
                </a:lnTo>
                <a:lnTo>
                  <a:pt x="88" y="34"/>
                </a:lnTo>
                <a:lnTo>
                  <a:pt x="88" y="82"/>
                </a:lnTo>
                <a:lnTo>
                  <a:pt x="88" y="184"/>
                </a:lnTo>
                <a:lnTo>
                  <a:pt x="88" y="306"/>
                </a:lnTo>
                <a:lnTo>
                  <a:pt x="88" y="421"/>
                </a:lnTo>
                <a:lnTo>
                  <a:pt x="88" y="496"/>
                </a:lnTo>
                <a:lnTo>
                  <a:pt x="88" y="536"/>
                </a:lnTo>
                <a:lnTo>
                  <a:pt x="88" y="543"/>
                </a:lnTo>
                <a:lnTo>
                  <a:pt x="88" y="530"/>
                </a:lnTo>
                <a:lnTo>
                  <a:pt x="88" y="523"/>
                </a:lnTo>
                <a:lnTo>
                  <a:pt x="88" y="496"/>
                </a:lnTo>
                <a:lnTo>
                  <a:pt x="88" y="435"/>
                </a:lnTo>
                <a:lnTo>
                  <a:pt x="88" y="340"/>
                </a:lnTo>
                <a:lnTo>
                  <a:pt x="88" y="245"/>
                </a:lnTo>
                <a:lnTo>
                  <a:pt x="88" y="170"/>
                </a:lnTo>
                <a:lnTo>
                  <a:pt x="88" y="136"/>
                </a:lnTo>
                <a:lnTo>
                  <a:pt x="88" y="123"/>
                </a:lnTo>
                <a:lnTo>
                  <a:pt x="88" y="136"/>
                </a:lnTo>
                <a:lnTo>
                  <a:pt x="88" y="156"/>
                </a:lnTo>
                <a:lnTo>
                  <a:pt x="88" y="177"/>
                </a:lnTo>
                <a:lnTo>
                  <a:pt x="88" y="197"/>
                </a:lnTo>
                <a:lnTo>
                  <a:pt x="88" y="204"/>
                </a:lnTo>
                <a:lnTo>
                  <a:pt x="88" y="217"/>
                </a:lnTo>
                <a:lnTo>
                  <a:pt x="88" y="204"/>
                </a:lnTo>
                <a:lnTo>
                  <a:pt x="88" y="177"/>
                </a:lnTo>
                <a:lnTo>
                  <a:pt x="95" y="143"/>
                </a:lnTo>
                <a:lnTo>
                  <a:pt x="95" y="136"/>
                </a:lnTo>
                <a:lnTo>
                  <a:pt x="95" y="156"/>
                </a:lnTo>
                <a:lnTo>
                  <a:pt x="95" y="197"/>
                </a:lnTo>
                <a:lnTo>
                  <a:pt x="95" y="238"/>
                </a:lnTo>
                <a:lnTo>
                  <a:pt x="95" y="251"/>
                </a:lnTo>
                <a:lnTo>
                  <a:pt x="95" y="245"/>
                </a:lnTo>
                <a:lnTo>
                  <a:pt x="95" y="231"/>
                </a:lnTo>
                <a:lnTo>
                  <a:pt x="95" y="224"/>
                </a:lnTo>
                <a:lnTo>
                  <a:pt x="95" y="231"/>
                </a:lnTo>
                <a:lnTo>
                  <a:pt x="95" y="265"/>
                </a:lnTo>
                <a:lnTo>
                  <a:pt x="95" y="326"/>
                </a:lnTo>
                <a:lnTo>
                  <a:pt x="95" y="387"/>
                </a:lnTo>
                <a:lnTo>
                  <a:pt x="95" y="448"/>
                </a:lnTo>
                <a:lnTo>
                  <a:pt x="95" y="496"/>
                </a:lnTo>
                <a:lnTo>
                  <a:pt x="95" y="530"/>
                </a:lnTo>
                <a:lnTo>
                  <a:pt x="95" y="543"/>
                </a:lnTo>
                <a:lnTo>
                  <a:pt x="95" y="523"/>
                </a:lnTo>
                <a:lnTo>
                  <a:pt x="95" y="475"/>
                </a:lnTo>
                <a:lnTo>
                  <a:pt x="95" y="428"/>
                </a:lnTo>
                <a:lnTo>
                  <a:pt x="95" y="414"/>
                </a:lnTo>
                <a:lnTo>
                  <a:pt x="95" y="421"/>
                </a:lnTo>
                <a:lnTo>
                  <a:pt x="95" y="414"/>
                </a:lnTo>
                <a:lnTo>
                  <a:pt x="95" y="346"/>
                </a:lnTo>
                <a:lnTo>
                  <a:pt x="95" y="217"/>
                </a:lnTo>
                <a:lnTo>
                  <a:pt x="95" y="82"/>
                </a:lnTo>
                <a:lnTo>
                  <a:pt x="95" y="7"/>
                </a:lnTo>
                <a:lnTo>
                  <a:pt x="95" y="0"/>
                </a:lnTo>
                <a:lnTo>
                  <a:pt x="95" y="48"/>
                </a:lnTo>
                <a:lnTo>
                  <a:pt x="95" y="102"/>
                </a:lnTo>
                <a:lnTo>
                  <a:pt x="95" y="150"/>
                </a:lnTo>
                <a:lnTo>
                  <a:pt x="95" y="184"/>
                </a:lnTo>
                <a:lnTo>
                  <a:pt x="95" y="245"/>
                </a:lnTo>
                <a:lnTo>
                  <a:pt x="95" y="326"/>
                </a:lnTo>
                <a:lnTo>
                  <a:pt x="95" y="414"/>
                </a:lnTo>
                <a:lnTo>
                  <a:pt x="95" y="489"/>
                </a:lnTo>
                <a:lnTo>
                  <a:pt x="95" y="509"/>
                </a:lnTo>
                <a:lnTo>
                  <a:pt x="95" y="482"/>
                </a:lnTo>
                <a:lnTo>
                  <a:pt x="95" y="421"/>
                </a:lnTo>
                <a:lnTo>
                  <a:pt x="95" y="360"/>
                </a:lnTo>
                <a:lnTo>
                  <a:pt x="95" y="326"/>
                </a:lnTo>
                <a:lnTo>
                  <a:pt x="95" y="312"/>
                </a:lnTo>
                <a:lnTo>
                  <a:pt x="95" y="306"/>
                </a:lnTo>
                <a:lnTo>
                  <a:pt x="95" y="285"/>
                </a:lnTo>
                <a:lnTo>
                  <a:pt x="95" y="258"/>
                </a:lnTo>
                <a:lnTo>
                  <a:pt x="95" y="217"/>
                </a:lnTo>
                <a:lnTo>
                  <a:pt x="95" y="184"/>
                </a:lnTo>
                <a:lnTo>
                  <a:pt x="95" y="156"/>
                </a:lnTo>
                <a:lnTo>
                  <a:pt x="95" y="150"/>
                </a:lnTo>
                <a:lnTo>
                  <a:pt x="102" y="156"/>
                </a:lnTo>
                <a:lnTo>
                  <a:pt x="102" y="163"/>
                </a:lnTo>
                <a:lnTo>
                  <a:pt x="102" y="170"/>
                </a:lnTo>
                <a:lnTo>
                  <a:pt x="102" y="190"/>
                </a:lnTo>
                <a:lnTo>
                  <a:pt x="102" y="224"/>
                </a:lnTo>
                <a:lnTo>
                  <a:pt x="102" y="251"/>
                </a:lnTo>
                <a:lnTo>
                  <a:pt x="102" y="279"/>
                </a:lnTo>
                <a:lnTo>
                  <a:pt x="102" y="306"/>
                </a:lnTo>
                <a:lnTo>
                  <a:pt x="102" y="360"/>
                </a:lnTo>
                <a:lnTo>
                  <a:pt x="102" y="421"/>
                </a:lnTo>
                <a:lnTo>
                  <a:pt x="102" y="482"/>
                </a:lnTo>
                <a:lnTo>
                  <a:pt x="102" y="523"/>
                </a:lnTo>
                <a:lnTo>
                  <a:pt x="102" y="489"/>
                </a:lnTo>
                <a:lnTo>
                  <a:pt x="102" y="421"/>
                </a:lnTo>
                <a:lnTo>
                  <a:pt x="102" y="326"/>
                </a:lnTo>
                <a:lnTo>
                  <a:pt x="102" y="231"/>
                </a:lnTo>
                <a:lnTo>
                  <a:pt x="102" y="170"/>
                </a:lnTo>
                <a:lnTo>
                  <a:pt x="102" y="143"/>
                </a:lnTo>
                <a:lnTo>
                  <a:pt x="102" y="150"/>
                </a:lnTo>
                <a:lnTo>
                  <a:pt x="102" y="177"/>
                </a:lnTo>
                <a:lnTo>
                  <a:pt x="102" y="217"/>
                </a:lnTo>
                <a:lnTo>
                  <a:pt x="102" y="258"/>
                </a:lnTo>
                <a:lnTo>
                  <a:pt x="102" y="299"/>
                </a:lnTo>
                <a:lnTo>
                  <a:pt x="102" y="333"/>
                </a:lnTo>
                <a:lnTo>
                  <a:pt x="102" y="360"/>
                </a:lnTo>
                <a:lnTo>
                  <a:pt x="102" y="367"/>
                </a:lnTo>
                <a:lnTo>
                  <a:pt x="102" y="360"/>
                </a:lnTo>
                <a:lnTo>
                  <a:pt x="102" y="340"/>
                </a:lnTo>
                <a:lnTo>
                  <a:pt x="102" y="312"/>
                </a:lnTo>
                <a:lnTo>
                  <a:pt x="102" y="279"/>
                </a:lnTo>
                <a:lnTo>
                  <a:pt x="102" y="258"/>
                </a:lnTo>
                <a:lnTo>
                  <a:pt x="102" y="217"/>
                </a:lnTo>
                <a:lnTo>
                  <a:pt x="102" y="170"/>
                </a:lnTo>
                <a:lnTo>
                  <a:pt x="102" y="116"/>
                </a:lnTo>
                <a:lnTo>
                  <a:pt x="102" y="95"/>
                </a:lnTo>
                <a:lnTo>
                  <a:pt x="102" y="129"/>
                </a:lnTo>
                <a:lnTo>
                  <a:pt x="102" y="190"/>
                </a:lnTo>
                <a:lnTo>
                  <a:pt x="102" y="251"/>
                </a:lnTo>
                <a:lnTo>
                  <a:pt x="102" y="272"/>
                </a:lnTo>
                <a:lnTo>
                  <a:pt x="102" y="292"/>
                </a:lnTo>
                <a:lnTo>
                  <a:pt x="102" y="340"/>
                </a:lnTo>
                <a:lnTo>
                  <a:pt x="102" y="401"/>
                </a:lnTo>
                <a:lnTo>
                  <a:pt x="102" y="441"/>
                </a:lnTo>
                <a:lnTo>
                  <a:pt x="102" y="435"/>
                </a:lnTo>
                <a:lnTo>
                  <a:pt x="102" y="401"/>
                </a:lnTo>
                <a:lnTo>
                  <a:pt x="102" y="353"/>
                </a:lnTo>
                <a:lnTo>
                  <a:pt x="102" y="299"/>
                </a:lnTo>
                <a:lnTo>
                  <a:pt x="102" y="258"/>
                </a:lnTo>
                <a:lnTo>
                  <a:pt x="102" y="238"/>
                </a:lnTo>
                <a:lnTo>
                  <a:pt x="108" y="258"/>
                </a:lnTo>
                <a:lnTo>
                  <a:pt x="108" y="299"/>
                </a:lnTo>
                <a:lnTo>
                  <a:pt x="108" y="346"/>
                </a:lnTo>
                <a:lnTo>
                  <a:pt x="108" y="374"/>
                </a:lnTo>
                <a:lnTo>
                  <a:pt x="108" y="394"/>
                </a:lnTo>
                <a:lnTo>
                  <a:pt x="108" y="401"/>
                </a:lnTo>
                <a:lnTo>
                  <a:pt x="108" y="394"/>
                </a:lnTo>
                <a:lnTo>
                  <a:pt x="108" y="374"/>
                </a:lnTo>
                <a:lnTo>
                  <a:pt x="108" y="346"/>
                </a:lnTo>
                <a:lnTo>
                  <a:pt x="108" y="299"/>
                </a:lnTo>
                <a:lnTo>
                  <a:pt x="108" y="238"/>
                </a:lnTo>
                <a:lnTo>
                  <a:pt x="108" y="170"/>
                </a:lnTo>
                <a:lnTo>
                  <a:pt x="108" y="109"/>
                </a:lnTo>
                <a:lnTo>
                  <a:pt x="108" y="89"/>
                </a:lnTo>
                <a:lnTo>
                  <a:pt x="108" y="95"/>
                </a:lnTo>
                <a:lnTo>
                  <a:pt x="108" y="102"/>
                </a:lnTo>
                <a:lnTo>
                  <a:pt x="108" y="109"/>
                </a:lnTo>
                <a:lnTo>
                  <a:pt x="108" y="136"/>
                </a:lnTo>
                <a:lnTo>
                  <a:pt x="108" y="197"/>
                </a:lnTo>
                <a:lnTo>
                  <a:pt x="108" y="279"/>
                </a:lnTo>
                <a:lnTo>
                  <a:pt x="108" y="353"/>
                </a:lnTo>
                <a:lnTo>
                  <a:pt x="108" y="414"/>
                </a:lnTo>
                <a:lnTo>
                  <a:pt x="108" y="441"/>
                </a:lnTo>
                <a:lnTo>
                  <a:pt x="108" y="435"/>
                </a:lnTo>
                <a:lnTo>
                  <a:pt x="108" y="394"/>
                </a:lnTo>
                <a:lnTo>
                  <a:pt x="108" y="333"/>
                </a:lnTo>
                <a:lnTo>
                  <a:pt x="108" y="299"/>
                </a:lnTo>
                <a:lnTo>
                  <a:pt x="108" y="333"/>
                </a:lnTo>
                <a:lnTo>
                  <a:pt x="108" y="346"/>
                </a:lnTo>
                <a:lnTo>
                  <a:pt x="108" y="340"/>
                </a:lnTo>
                <a:lnTo>
                  <a:pt x="108" y="326"/>
                </a:lnTo>
                <a:lnTo>
                  <a:pt x="108" y="319"/>
                </a:lnTo>
                <a:lnTo>
                  <a:pt x="108" y="333"/>
                </a:lnTo>
                <a:lnTo>
                  <a:pt x="108" y="340"/>
                </a:lnTo>
                <a:lnTo>
                  <a:pt x="108" y="333"/>
                </a:lnTo>
                <a:lnTo>
                  <a:pt x="108" y="312"/>
                </a:lnTo>
                <a:lnTo>
                  <a:pt x="108" y="285"/>
                </a:lnTo>
                <a:lnTo>
                  <a:pt x="108" y="258"/>
                </a:lnTo>
                <a:lnTo>
                  <a:pt x="108" y="245"/>
                </a:lnTo>
                <a:lnTo>
                  <a:pt x="108" y="238"/>
                </a:lnTo>
                <a:lnTo>
                  <a:pt x="108" y="231"/>
                </a:lnTo>
                <a:lnTo>
                  <a:pt x="108" y="224"/>
                </a:lnTo>
                <a:lnTo>
                  <a:pt x="108" y="204"/>
                </a:lnTo>
                <a:lnTo>
                  <a:pt x="108" y="184"/>
                </a:lnTo>
                <a:lnTo>
                  <a:pt x="108" y="170"/>
                </a:lnTo>
                <a:lnTo>
                  <a:pt x="108" y="184"/>
                </a:lnTo>
                <a:lnTo>
                  <a:pt x="108" y="204"/>
                </a:lnTo>
                <a:lnTo>
                  <a:pt x="108" y="231"/>
                </a:lnTo>
                <a:lnTo>
                  <a:pt x="115" y="251"/>
                </a:lnTo>
                <a:lnTo>
                  <a:pt x="115" y="279"/>
                </a:lnTo>
                <a:lnTo>
                  <a:pt x="115" y="306"/>
                </a:lnTo>
                <a:lnTo>
                  <a:pt x="115" y="333"/>
                </a:lnTo>
                <a:lnTo>
                  <a:pt x="115" y="340"/>
                </a:lnTo>
                <a:lnTo>
                  <a:pt x="115" y="326"/>
                </a:lnTo>
                <a:lnTo>
                  <a:pt x="115" y="312"/>
                </a:lnTo>
                <a:lnTo>
                  <a:pt x="115" y="319"/>
                </a:lnTo>
                <a:lnTo>
                  <a:pt x="115" y="346"/>
                </a:lnTo>
                <a:lnTo>
                  <a:pt x="115" y="360"/>
                </a:lnTo>
                <a:lnTo>
                  <a:pt x="115" y="353"/>
                </a:lnTo>
                <a:lnTo>
                  <a:pt x="115" y="326"/>
                </a:lnTo>
                <a:lnTo>
                  <a:pt x="115" y="306"/>
                </a:lnTo>
                <a:lnTo>
                  <a:pt x="115" y="326"/>
                </a:lnTo>
                <a:lnTo>
                  <a:pt x="115" y="367"/>
                </a:lnTo>
                <a:lnTo>
                  <a:pt x="115" y="414"/>
                </a:lnTo>
                <a:lnTo>
                  <a:pt x="115" y="428"/>
                </a:lnTo>
                <a:lnTo>
                  <a:pt x="115" y="401"/>
                </a:lnTo>
                <a:lnTo>
                  <a:pt x="115" y="333"/>
                </a:lnTo>
                <a:lnTo>
                  <a:pt x="115" y="265"/>
                </a:lnTo>
                <a:lnTo>
                  <a:pt x="115" y="217"/>
                </a:lnTo>
                <a:lnTo>
                  <a:pt x="115" y="197"/>
                </a:lnTo>
                <a:lnTo>
                  <a:pt x="115" y="204"/>
                </a:lnTo>
                <a:lnTo>
                  <a:pt x="115" y="217"/>
                </a:lnTo>
                <a:lnTo>
                  <a:pt x="115" y="238"/>
                </a:lnTo>
                <a:lnTo>
                  <a:pt x="115" y="258"/>
                </a:lnTo>
                <a:lnTo>
                  <a:pt x="115" y="272"/>
                </a:lnTo>
                <a:lnTo>
                  <a:pt x="115" y="265"/>
                </a:lnTo>
                <a:lnTo>
                  <a:pt x="115" y="258"/>
                </a:lnTo>
                <a:lnTo>
                  <a:pt x="115" y="245"/>
                </a:lnTo>
                <a:lnTo>
                  <a:pt x="115" y="238"/>
                </a:lnTo>
                <a:lnTo>
                  <a:pt x="115" y="224"/>
                </a:lnTo>
                <a:lnTo>
                  <a:pt x="115" y="211"/>
                </a:lnTo>
                <a:lnTo>
                  <a:pt x="115" y="197"/>
                </a:lnTo>
                <a:lnTo>
                  <a:pt x="115" y="190"/>
                </a:lnTo>
                <a:lnTo>
                  <a:pt x="115" y="204"/>
                </a:lnTo>
                <a:lnTo>
                  <a:pt x="115" y="231"/>
                </a:lnTo>
                <a:lnTo>
                  <a:pt x="115" y="265"/>
                </a:lnTo>
                <a:lnTo>
                  <a:pt x="115" y="299"/>
                </a:lnTo>
                <a:lnTo>
                  <a:pt x="115" y="312"/>
                </a:lnTo>
                <a:lnTo>
                  <a:pt x="115" y="319"/>
                </a:lnTo>
                <a:lnTo>
                  <a:pt x="115" y="312"/>
                </a:lnTo>
                <a:lnTo>
                  <a:pt x="115" y="306"/>
                </a:lnTo>
                <a:lnTo>
                  <a:pt x="115" y="312"/>
                </a:lnTo>
                <a:lnTo>
                  <a:pt x="115" y="326"/>
                </a:lnTo>
                <a:lnTo>
                  <a:pt x="115" y="333"/>
                </a:lnTo>
                <a:lnTo>
                  <a:pt x="122" y="326"/>
                </a:lnTo>
                <a:lnTo>
                  <a:pt x="122" y="312"/>
                </a:lnTo>
                <a:lnTo>
                  <a:pt x="122" y="299"/>
                </a:lnTo>
                <a:lnTo>
                  <a:pt x="122" y="319"/>
                </a:lnTo>
                <a:lnTo>
                  <a:pt x="122" y="360"/>
                </a:lnTo>
                <a:lnTo>
                  <a:pt x="122" y="414"/>
                </a:lnTo>
                <a:lnTo>
                  <a:pt x="122" y="448"/>
                </a:lnTo>
                <a:lnTo>
                  <a:pt x="122" y="414"/>
                </a:lnTo>
                <a:lnTo>
                  <a:pt x="122" y="367"/>
                </a:lnTo>
                <a:lnTo>
                  <a:pt x="122" y="312"/>
                </a:lnTo>
                <a:lnTo>
                  <a:pt x="122" y="258"/>
                </a:lnTo>
                <a:lnTo>
                  <a:pt x="122" y="197"/>
                </a:lnTo>
                <a:lnTo>
                  <a:pt x="122" y="143"/>
                </a:lnTo>
                <a:lnTo>
                  <a:pt x="122" y="109"/>
                </a:lnTo>
                <a:lnTo>
                  <a:pt x="122" y="102"/>
                </a:lnTo>
                <a:lnTo>
                  <a:pt x="122" y="129"/>
                </a:lnTo>
                <a:lnTo>
                  <a:pt x="122" y="170"/>
                </a:lnTo>
                <a:lnTo>
                  <a:pt x="122" y="211"/>
                </a:lnTo>
                <a:lnTo>
                  <a:pt x="122" y="238"/>
                </a:lnTo>
                <a:lnTo>
                  <a:pt x="122" y="272"/>
                </a:lnTo>
                <a:lnTo>
                  <a:pt x="122" y="306"/>
                </a:lnTo>
                <a:lnTo>
                  <a:pt x="122" y="360"/>
                </a:lnTo>
                <a:lnTo>
                  <a:pt x="122" y="414"/>
                </a:lnTo>
                <a:lnTo>
                  <a:pt x="122" y="441"/>
                </a:lnTo>
                <a:lnTo>
                  <a:pt x="122" y="407"/>
                </a:lnTo>
                <a:lnTo>
                  <a:pt x="122" y="319"/>
                </a:lnTo>
                <a:lnTo>
                  <a:pt x="122" y="197"/>
                </a:lnTo>
                <a:lnTo>
                  <a:pt x="122" y="102"/>
                </a:lnTo>
                <a:lnTo>
                  <a:pt x="122" y="68"/>
                </a:lnTo>
                <a:lnTo>
                  <a:pt x="122" y="82"/>
                </a:lnTo>
                <a:lnTo>
                  <a:pt x="122" y="123"/>
                </a:lnTo>
                <a:lnTo>
                  <a:pt x="122" y="156"/>
                </a:lnTo>
                <a:lnTo>
                  <a:pt x="122" y="197"/>
                </a:lnTo>
                <a:lnTo>
                  <a:pt x="122" y="258"/>
                </a:lnTo>
                <a:lnTo>
                  <a:pt x="122" y="353"/>
                </a:lnTo>
                <a:lnTo>
                  <a:pt x="122" y="482"/>
                </a:lnTo>
                <a:lnTo>
                  <a:pt x="122" y="597"/>
                </a:lnTo>
                <a:lnTo>
                  <a:pt x="122" y="665"/>
                </a:lnTo>
                <a:lnTo>
                  <a:pt x="122" y="645"/>
                </a:lnTo>
                <a:lnTo>
                  <a:pt x="122" y="543"/>
                </a:lnTo>
                <a:lnTo>
                  <a:pt x="122" y="407"/>
                </a:lnTo>
                <a:lnTo>
                  <a:pt x="122" y="292"/>
                </a:lnTo>
                <a:lnTo>
                  <a:pt x="122" y="238"/>
                </a:lnTo>
                <a:lnTo>
                  <a:pt x="122" y="258"/>
                </a:lnTo>
                <a:lnTo>
                  <a:pt x="122" y="272"/>
                </a:lnTo>
                <a:lnTo>
                  <a:pt x="122" y="265"/>
                </a:lnTo>
                <a:lnTo>
                  <a:pt x="122" y="251"/>
                </a:lnTo>
                <a:lnTo>
                  <a:pt x="122" y="224"/>
                </a:lnTo>
                <a:lnTo>
                  <a:pt x="129" y="197"/>
                </a:lnTo>
                <a:lnTo>
                  <a:pt x="129" y="184"/>
                </a:lnTo>
                <a:lnTo>
                  <a:pt x="129" y="177"/>
                </a:lnTo>
                <a:lnTo>
                  <a:pt x="129" y="170"/>
                </a:lnTo>
                <a:lnTo>
                  <a:pt x="129" y="143"/>
                </a:lnTo>
                <a:lnTo>
                  <a:pt x="129" y="123"/>
                </a:lnTo>
                <a:lnTo>
                  <a:pt x="129" y="150"/>
                </a:lnTo>
                <a:lnTo>
                  <a:pt x="129" y="197"/>
                </a:lnTo>
                <a:lnTo>
                  <a:pt x="129" y="238"/>
                </a:lnTo>
                <a:lnTo>
                  <a:pt x="129" y="258"/>
                </a:lnTo>
                <a:lnTo>
                  <a:pt x="129" y="279"/>
                </a:lnTo>
                <a:lnTo>
                  <a:pt x="129" y="306"/>
                </a:lnTo>
                <a:lnTo>
                  <a:pt x="129" y="360"/>
                </a:lnTo>
                <a:lnTo>
                  <a:pt x="129" y="421"/>
                </a:lnTo>
                <a:lnTo>
                  <a:pt x="129" y="462"/>
                </a:lnTo>
                <a:lnTo>
                  <a:pt x="129" y="468"/>
                </a:lnTo>
                <a:lnTo>
                  <a:pt x="129" y="441"/>
                </a:lnTo>
                <a:lnTo>
                  <a:pt x="129" y="394"/>
                </a:lnTo>
                <a:lnTo>
                  <a:pt x="129" y="353"/>
                </a:lnTo>
                <a:lnTo>
                  <a:pt x="129" y="326"/>
                </a:lnTo>
                <a:lnTo>
                  <a:pt x="129" y="312"/>
                </a:lnTo>
                <a:lnTo>
                  <a:pt x="129" y="306"/>
                </a:lnTo>
                <a:lnTo>
                  <a:pt x="129" y="299"/>
                </a:lnTo>
                <a:lnTo>
                  <a:pt x="129" y="285"/>
                </a:lnTo>
                <a:lnTo>
                  <a:pt x="129" y="258"/>
                </a:lnTo>
                <a:lnTo>
                  <a:pt x="129" y="231"/>
                </a:lnTo>
                <a:lnTo>
                  <a:pt x="129" y="204"/>
                </a:lnTo>
                <a:lnTo>
                  <a:pt x="129" y="190"/>
                </a:lnTo>
                <a:lnTo>
                  <a:pt x="129" y="197"/>
                </a:lnTo>
                <a:lnTo>
                  <a:pt x="129" y="204"/>
                </a:lnTo>
                <a:lnTo>
                  <a:pt x="129" y="217"/>
                </a:lnTo>
                <a:lnTo>
                  <a:pt x="129" y="231"/>
                </a:lnTo>
                <a:lnTo>
                  <a:pt x="129" y="245"/>
                </a:lnTo>
                <a:lnTo>
                  <a:pt x="129" y="272"/>
                </a:lnTo>
                <a:lnTo>
                  <a:pt x="129" y="306"/>
                </a:lnTo>
                <a:lnTo>
                  <a:pt x="129" y="340"/>
                </a:lnTo>
                <a:lnTo>
                  <a:pt x="129" y="367"/>
                </a:lnTo>
                <a:lnTo>
                  <a:pt x="129" y="353"/>
                </a:lnTo>
                <a:lnTo>
                  <a:pt x="129" y="326"/>
                </a:lnTo>
                <a:lnTo>
                  <a:pt x="129" y="299"/>
                </a:lnTo>
                <a:lnTo>
                  <a:pt x="129" y="292"/>
                </a:lnTo>
                <a:lnTo>
                  <a:pt x="129" y="306"/>
                </a:lnTo>
                <a:lnTo>
                  <a:pt x="129" y="312"/>
                </a:lnTo>
                <a:lnTo>
                  <a:pt x="129" y="292"/>
                </a:lnTo>
                <a:lnTo>
                  <a:pt x="129" y="279"/>
                </a:lnTo>
                <a:lnTo>
                  <a:pt x="129" y="272"/>
                </a:lnTo>
                <a:lnTo>
                  <a:pt x="136" y="279"/>
                </a:lnTo>
                <a:lnTo>
                  <a:pt x="136" y="292"/>
                </a:lnTo>
                <a:lnTo>
                  <a:pt x="136" y="306"/>
                </a:lnTo>
                <a:lnTo>
                  <a:pt x="136" y="292"/>
                </a:lnTo>
                <a:lnTo>
                  <a:pt x="136" y="272"/>
                </a:lnTo>
                <a:lnTo>
                  <a:pt x="136" y="251"/>
                </a:lnTo>
                <a:lnTo>
                  <a:pt x="136" y="238"/>
                </a:lnTo>
                <a:lnTo>
                  <a:pt x="136" y="251"/>
                </a:lnTo>
                <a:lnTo>
                  <a:pt x="136" y="272"/>
                </a:lnTo>
                <a:lnTo>
                  <a:pt x="136" y="285"/>
                </a:lnTo>
                <a:lnTo>
                  <a:pt x="136" y="258"/>
                </a:lnTo>
                <a:lnTo>
                  <a:pt x="136" y="238"/>
                </a:lnTo>
                <a:lnTo>
                  <a:pt x="136" y="224"/>
                </a:lnTo>
                <a:lnTo>
                  <a:pt x="136" y="238"/>
                </a:lnTo>
                <a:lnTo>
                  <a:pt x="136" y="279"/>
                </a:lnTo>
                <a:lnTo>
                  <a:pt x="136" y="326"/>
                </a:lnTo>
                <a:lnTo>
                  <a:pt x="136" y="367"/>
                </a:lnTo>
                <a:lnTo>
                  <a:pt x="136" y="374"/>
                </a:lnTo>
                <a:lnTo>
                  <a:pt x="136" y="353"/>
                </a:lnTo>
                <a:lnTo>
                  <a:pt x="136" y="306"/>
                </a:lnTo>
                <a:lnTo>
                  <a:pt x="136" y="265"/>
                </a:lnTo>
                <a:lnTo>
                  <a:pt x="136" y="251"/>
                </a:lnTo>
                <a:lnTo>
                  <a:pt x="136" y="265"/>
                </a:lnTo>
                <a:lnTo>
                  <a:pt x="136" y="299"/>
                </a:lnTo>
                <a:lnTo>
                  <a:pt x="136" y="326"/>
                </a:lnTo>
                <a:lnTo>
                  <a:pt x="136" y="312"/>
                </a:lnTo>
                <a:lnTo>
                  <a:pt x="136" y="306"/>
                </a:lnTo>
                <a:lnTo>
                  <a:pt x="136" y="312"/>
                </a:lnTo>
                <a:lnTo>
                  <a:pt x="136" y="333"/>
                </a:lnTo>
                <a:lnTo>
                  <a:pt x="136" y="353"/>
                </a:lnTo>
                <a:lnTo>
                  <a:pt x="136" y="360"/>
                </a:lnTo>
                <a:lnTo>
                  <a:pt x="136" y="340"/>
                </a:lnTo>
                <a:lnTo>
                  <a:pt x="136" y="312"/>
                </a:lnTo>
                <a:lnTo>
                  <a:pt x="136" y="285"/>
                </a:lnTo>
                <a:lnTo>
                  <a:pt x="136" y="258"/>
                </a:lnTo>
                <a:lnTo>
                  <a:pt x="136" y="238"/>
                </a:lnTo>
                <a:lnTo>
                  <a:pt x="136" y="224"/>
                </a:lnTo>
                <a:lnTo>
                  <a:pt x="136" y="231"/>
                </a:lnTo>
                <a:lnTo>
                  <a:pt x="136" y="245"/>
                </a:lnTo>
                <a:lnTo>
                  <a:pt x="136" y="258"/>
                </a:lnTo>
                <a:lnTo>
                  <a:pt x="136" y="265"/>
                </a:lnTo>
                <a:lnTo>
                  <a:pt x="136" y="258"/>
                </a:lnTo>
                <a:lnTo>
                  <a:pt x="136" y="251"/>
                </a:lnTo>
                <a:lnTo>
                  <a:pt x="136" y="238"/>
                </a:lnTo>
                <a:lnTo>
                  <a:pt x="136" y="258"/>
                </a:lnTo>
                <a:lnTo>
                  <a:pt x="136" y="299"/>
                </a:lnTo>
                <a:lnTo>
                  <a:pt x="143" y="333"/>
                </a:lnTo>
                <a:lnTo>
                  <a:pt x="143" y="360"/>
                </a:lnTo>
                <a:lnTo>
                  <a:pt x="143" y="374"/>
                </a:lnTo>
                <a:lnTo>
                  <a:pt x="143" y="367"/>
                </a:lnTo>
                <a:lnTo>
                  <a:pt x="143" y="333"/>
                </a:lnTo>
                <a:lnTo>
                  <a:pt x="143" y="272"/>
                </a:lnTo>
                <a:lnTo>
                  <a:pt x="143" y="190"/>
                </a:lnTo>
                <a:lnTo>
                  <a:pt x="143" y="109"/>
                </a:lnTo>
                <a:lnTo>
                  <a:pt x="143" y="61"/>
                </a:lnTo>
                <a:lnTo>
                  <a:pt x="143" y="55"/>
                </a:lnTo>
                <a:lnTo>
                  <a:pt x="143" y="95"/>
                </a:lnTo>
                <a:lnTo>
                  <a:pt x="143" y="156"/>
                </a:lnTo>
                <a:lnTo>
                  <a:pt x="143" y="231"/>
                </a:lnTo>
                <a:lnTo>
                  <a:pt x="143" y="292"/>
                </a:lnTo>
                <a:lnTo>
                  <a:pt x="143" y="353"/>
                </a:lnTo>
                <a:lnTo>
                  <a:pt x="143" y="401"/>
                </a:lnTo>
                <a:lnTo>
                  <a:pt x="143" y="455"/>
                </a:lnTo>
                <a:lnTo>
                  <a:pt x="143" y="502"/>
                </a:lnTo>
                <a:lnTo>
                  <a:pt x="143" y="523"/>
                </a:lnTo>
                <a:lnTo>
                  <a:pt x="143" y="496"/>
                </a:lnTo>
                <a:lnTo>
                  <a:pt x="143" y="428"/>
                </a:lnTo>
                <a:lnTo>
                  <a:pt x="143" y="340"/>
                </a:lnTo>
                <a:lnTo>
                  <a:pt x="143" y="272"/>
                </a:lnTo>
                <a:lnTo>
                  <a:pt x="143" y="238"/>
                </a:lnTo>
                <a:lnTo>
                  <a:pt x="143" y="217"/>
                </a:lnTo>
                <a:lnTo>
                  <a:pt x="143" y="231"/>
                </a:lnTo>
                <a:lnTo>
                  <a:pt x="143" y="238"/>
                </a:lnTo>
                <a:lnTo>
                  <a:pt x="143" y="251"/>
                </a:lnTo>
                <a:lnTo>
                  <a:pt x="143" y="245"/>
                </a:lnTo>
                <a:lnTo>
                  <a:pt x="143" y="238"/>
                </a:lnTo>
                <a:lnTo>
                  <a:pt x="143" y="245"/>
                </a:lnTo>
                <a:lnTo>
                  <a:pt x="143" y="258"/>
                </a:lnTo>
                <a:lnTo>
                  <a:pt x="143" y="285"/>
                </a:lnTo>
                <a:lnTo>
                  <a:pt x="143" y="306"/>
                </a:lnTo>
                <a:lnTo>
                  <a:pt x="143" y="285"/>
                </a:lnTo>
                <a:lnTo>
                  <a:pt x="143" y="258"/>
                </a:lnTo>
                <a:lnTo>
                  <a:pt x="143" y="224"/>
                </a:lnTo>
                <a:lnTo>
                  <a:pt x="143" y="211"/>
                </a:lnTo>
                <a:lnTo>
                  <a:pt x="143" y="217"/>
                </a:lnTo>
                <a:lnTo>
                  <a:pt x="143" y="238"/>
                </a:lnTo>
                <a:lnTo>
                  <a:pt x="143" y="251"/>
                </a:lnTo>
                <a:lnTo>
                  <a:pt x="143" y="265"/>
                </a:lnTo>
                <a:lnTo>
                  <a:pt x="143" y="272"/>
                </a:lnTo>
                <a:lnTo>
                  <a:pt x="143" y="292"/>
                </a:lnTo>
                <a:lnTo>
                  <a:pt x="143" y="319"/>
                </a:lnTo>
                <a:lnTo>
                  <a:pt x="143" y="346"/>
                </a:lnTo>
                <a:lnTo>
                  <a:pt x="143" y="374"/>
                </a:lnTo>
                <a:lnTo>
                  <a:pt x="149" y="401"/>
                </a:lnTo>
                <a:lnTo>
                  <a:pt x="149" y="407"/>
                </a:lnTo>
                <a:lnTo>
                  <a:pt x="149" y="394"/>
                </a:lnTo>
                <a:lnTo>
                  <a:pt x="149" y="387"/>
                </a:lnTo>
                <a:lnTo>
                  <a:pt x="149" y="380"/>
                </a:lnTo>
                <a:lnTo>
                  <a:pt x="149" y="374"/>
                </a:lnTo>
                <a:lnTo>
                  <a:pt x="149" y="346"/>
                </a:lnTo>
                <a:lnTo>
                  <a:pt x="149" y="299"/>
                </a:lnTo>
                <a:lnTo>
                  <a:pt x="149" y="251"/>
                </a:lnTo>
                <a:lnTo>
                  <a:pt x="149" y="217"/>
                </a:lnTo>
                <a:lnTo>
                  <a:pt x="149" y="211"/>
                </a:lnTo>
                <a:lnTo>
                  <a:pt x="149" y="224"/>
                </a:lnTo>
                <a:lnTo>
                  <a:pt x="149" y="231"/>
                </a:lnTo>
                <a:lnTo>
                  <a:pt x="149" y="22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6" name="Freeform 90"/>
          <p:cNvSpPr>
            <a:spLocks/>
          </p:cNvSpPr>
          <p:nvPr/>
        </p:nvSpPr>
        <p:spPr bwMode="auto">
          <a:xfrm>
            <a:off x="6667500" y="2805113"/>
            <a:ext cx="423863" cy="1304925"/>
          </a:xfrm>
          <a:custGeom>
            <a:avLst/>
            <a:gdLst>
              <a:gd name="T0" fmla="*/ 0 w 150"/>
              <a:gd name="T1" fmla="*/ 339 h 665"/>
              <a:gd name="T2" fmla="*/ 7 w 150"/>
              <a:gd name="T3" fmla="*/ 394 h 665"/>
              <a:gd name="T4" fmla="*/ 7 w 150"/>
              <a:gd name="T5" fmla="*/ 346 h 665"/>
              <a:gd name="T6" fmla="*/ 7 w 150"/>
              <a:gd name="T7" fmla="*/ 224 h 665"/>
              <a:gd name="T8" fmla="*/ 14 w 150"/>
              <a:gd name="T9" fmla="*/ 326 h 665"/>
              <a:gd name="T10" fmla="*/ 14 w 150"/>
              <a:gd name="T11" fmla="*/ 197 h 665"/>
              <a:gd name="T12" fmla="*/ 14 w 150"/>
              <a:gd name="T13" fmla="*/ 448 h 665"/>
              <a:gd name="T14" fmla="*/ 21 w 150"/>
              <a:gd name="T15" fmla="*/ 285 h 665"/>
              <a:gd name="T16" fmla="*/ 21 w 150"/>
              <a:gd name="T17" fmla="*/ 129 h 665"/>
              <a:gd name="T18" fmla="*/ 21 w 150"/>
              <a:gd name="T19" fmla="*/ 353 h 665"/>
              <a:gd name="T20" fmla="*/ 28 w 150"/>
              <a:gd name="T21" fmla="*/ 95 h 665"/>
              <a:gd name="T22" fmla="*/ 28 w 150"/>
              <a:gd name="T23" fmla="*/ 394 h 665"/>
              <a:gd name="T24" fmla="*/ 28 w 150"/>
              <a:gd name="T25" fmla="*/ 509 h 665"/>
              <a:gd name="T26" fmla="*/ 34 w 150"/>
              <a:gd name="T27" fmla="*/ 489 h 665"/>
              <a:gd name="T28" fmla="*/ 34 w 150"/>
              <a:gd name="T29" fmla="*/ 204 h 665"/>
              <a:gd name="T30" fmla="*/ 34 w 150"/>
              <a:gd name="T31" fmla="*/ 434 h 665"/>
              <a:gd name="T32" fmla="*/ 41 w 150"/>
              <a:gd name="T33" fmla="*/ 502 h 665"/>
              <a:gd name="T34" fmla="*/ 41 w 150"/>
              <a:gd name="T35" fmla="*/ 129 h 665"/>
              <a:gd name="T36" fmla="*/ 41 w 150"/>
              <a:gd name="T37" fmla="*/ 251 h 665"/>
              <a:gd name="T38" fmla="*/ 48 w 150"/>
              <a:gd name="T39" fmla="*/ 353 h 665"/>
              <a:gd name="T40" fmla="*/ 48 w 150"/>
              <a:gd name="T41" fmla="*/ 224 h 665"/>
              <a:gd name="T42" fmla="*/ 55 w 150"/>
              <a:gd name="T43" fmla="*/ 536 h 665"/>
              <a:gd name="T44" fmla="*/ 55 w 150"/>
              <a:gd name="T45" fmla="*/ 163 h 665"/>
              <a:gd name="T46" fmla="*/ 55 w 150"/>
              <a:gd name="T47" fmla="*/ 333 h 665"/>
              <a:gd name="T48" fmla="*/ 62 w 150"/>
              <a:gd name="T49" fmla="*/ 387 h 665"/>
              <a:gd name="T50" fmla="*/ 62 w 150"/>
              <a:gd name="T51" fmla="*/ 401 h 665"/>
              <a:gd name="T52" fmla="*/ 62 w 150"/>
              <a:gd name="T53" fmla="*/ 190 h 665"/>
              <a:gd name="T54" fmla="*/ 68 w 150"/>
              <a:gd name="T55" fmla="*/ 401 h 665"/>
              <a:gd name="T56" fmla="*/ 68 w 150"/>
              <a:gd name="T57" fmla="*/ 258 h 665"/>
              <a:gd name="T58" fmla="*/ 75 w 150"/>
              <a:gd name="T59" fmla="*/ 258 h 665"/>
              <a:gd name="T60" fmla="*/ 75 w 150"/>
              <a:gd name="T61" fmla="*/ 251 h 665"/>
              <a:gd name="T62" fmla="*/ 75 w 150"/>
              <a:gd name="T63" fmla="*/ 217 h 665"/>
              <a:gd name="T64" fmla="*/ 82 w 150"/>
              <a:gd name="T65" fmla="*/ 326 h 665"/>
              <a:gd name="T66" fmla="*/ 82 w 150"/>
              <a:gd name="T67" fmla="*/ 312 h 665"/>
              <a:gd name="T68" fmla="*/ 82 w 150"/>
              <a:gd name="T69" fmla="*/ 292 h 665"/>
              <a:gd name="T70" fmla="*/ 89 w 150"/>
              <a:gd name="T71" fmla="*/ 353 h 665"/>
              <a:gd name="T72" fmla="*/ 89 w 150"/>
              <a:gd name="T73" fmla="*/ 312 h 665"/>
              <a:gd name="T74" fmla="*/ 96 w 150"/>
              <a:gd name="T75" fmla="*/ 360 h 665"/>
              <a:gd name="T76" fmla="*/ 96 w 150"/>
              <a:gd name="T77" fmla="*/ 251 h 665"/>
              <a:gd name="T78" fmla="*/ 96 w 150"/>
              <a:gd name="T79" fmla="*/ 285 h 665"/>
              <a:gd name="T80" fmla="*/ 102 w 150"/>
              <a:gd name="T81" fmla="*/ 204 h 665"/>
              <a:gd name="T82" fmla="*/ 102 w 150"/>
              <a:gd name="T83" fmla="*/ 272 h 665"/>
              <a:gd name="T84" fmla="*/ 109 w 150"/>
              <a:gd name="T85" fmla="*/ 299 h 665"/>
              <a:gd name="T86" fmla="*/ 109 w 150"/>
              <a:gd name="T87" fmla="*/ 326 h 665"/>
              <a:gd name="T88" fmla="*/ 109 w 150"/>
              <a:gd name="T89" fmla="*/ 380 h 665"/>
              <a:gd name="T90" fmla="*/ 116 w 150"/>
              <a:gd name="T91" fmla="*/ 353 h 665"/>
              <a:gd name="T92" fmla="*/ 116 w 150"/>
              <a:gd name="T93" fmla="*/ 326 h 665"/>
              <a:gd name="T94" fmla="*/ 116 w 150"/>
              <a:gd name="T95" fmla="*/ 434 h 665"/>
              <a:gd name="T96" fmla="*/ 123 w 150"/>
              <a:gd name="T97" fmla="*/ 306 h 665"/>
              <a:gd name="T98" fmla="*/ 123 w 150"/>
              <a:gd name="T99" fmla="*/ 326 h 665"/>
              <a:gd name="T100" fmla="*/ 123 w 150"/>
              <a:gd name="T101" fmla="*/ 346 h 665"/>
              <a:gd name="T102" fmla="*/ 130 w 150"/>
              <a:gd name="T103" fmla="*/ 353 h 665"/>
              <a:gd name="T104" fmla="*/ 130 w 150"/>
              <a:gd name="T105" fmla="*/ 285 h 665"/>
              <a:gd name="T106" fmla="*/ 136 w 150"/>
              <a:gd name="T107" fmla="*/ 278 h 665"/>
              <a:gd name="T108" fmla="*/ 136 w 150"/>
              <a:gd name="T109" fmla="*/ 278 h 665"/>
              <a:gd name="T110" fmla="*/ 143 w 150"/>
              <a:gd name="T111" fmla="*/ 339 h 665"/>
              <a:gd name="T112" fmla="*/ 143 w 150"/>
              <a:gd name="T113" fmla="*/ 231 h 665"/>
              <a:gd name="T114" fmla="*/ 143 w 150"/>
              <a:gd name="T115" fmla="*/ 312 h 665"/>
              <a:gd name="T116" fmla="*/ 150 w 150"/>
              <a:gd name="T117" fmla="*/ 292 h 665"/>
              <a:gd name="T118" fmla="*/ 150 w 150"/>
              <a:gd name="T119" fmla="*/ 475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665">
                <a:moveTo>
                  <a:pt x="0" y="251"/>
                </a:moveTo>
                <a:lnTo>
                  <a:pt x="0" y="244"/>
                </a:lnTo>
                <a:lnTo>
                  <a:pt x="0" y="251"/>
                </a:lnTo>
                <a:lnTo>
                  <a:pt x="0" y="265"/>
                </a:lnTo>
                <a:lnTo>
                  <a:pt x="0" y="278"/>
                </a:lnTo>
                <a:lnTo>
                  <a:pt x="0" y="292"/>
                </a:lnTo>
                <a:lnTo>
                  <a:pt x="0" y="285"/>
                </a:lnTo>
                <a:lnTo>
                  <a:pt x="0" y="278"/>
                </a:lnTo>
                <a:lnTo>
                  <a:pt x="0" y="265"/>
                </a:lnTo>
                <a:lnTo>
                  <a:pt x="0" y="278"/>
                </a:lnTo>
                <a:lnTo>
                  <a:pt x="0" y="299"/>
                </a:lnTo>
                <a:lnTo>
                  <a:pt x="0" y="319"/>
                </a:lnTo>
                <a:lnTo>
                  <a:pt x="0" y="333"/>
                </a:lnTo>
                <a:lnTo>
                  <a:pt x="0" y="339"/>
                </a:lnTo>
                <a:lnTo>
                  <a:pt x="0" y="353"/>
                </a:lnTo>
                <a:lnTo>
                  <a:pt x="0" y="360"/>
                </a:lnTo>
                <a:lnTo>
                  <a:pt x="0" y="339"/>
                </a:lnTo>
                <a:lnTo>
                  <a:pt x="0" y="306"/>
                </a:lnTo>
                <a:lnTo>
                  <a:pt x="0" y="272"/>
                </a:lnTo>
                <a:lnTo>
                  <a:pt x="0" y="258"/>
                </a:lnTo>
                <a:lnTo>
                  <a:pt x="0" y="272"/>
                </a:lnTo>
                <a:lnTo>
                  <a:pt x="0" y="299"/>
                </a:lnTo>
                <a:lnTo>
                  <a:pt x="0" y="333"/>
                </a:lnTo>
                <a:lnTo>
                  <a:pt x="0" y="367"/>
                </a:lnTo>
                <a:lnTo>
                  <a:pt x="0" y="339"/>
                </a:lnTo>
                <a:lnTo>
                  <a:pt x="0" y="292"/>
                </a:lnTo>
                <a:lnTo>
                  <a:pt x="0" y="258"/>
                </a:lnTo>
                <a:lnTo>
                  <a:pt x="0" y="251"/>
                </a:lnTo>
                <a:lnTo>
                  <a:pt x="0" y="258"/>
                </a:lnTo>
                <a:lnTo>
                  <a:pt x="0" y="278"/>
                </a:lnTo>
                <a:lnTo>
                  <a:pt x="0" y="299"/>
                </a:lnTo>
                <a:lnTo>
                  <a:pt x="0" y="326"/>
                </a:lnTo>
                <a:lnTo>
                  <a:pt x="0" y="367"/>
                </a:lnTo>
                <a:lnTo>
                  <a:pt x="7" y="394"/>
                </a:lnTo>
                <a:lnTo>
                  <a:pt x="7" y="401"/>
                </a:lnTo>
                <a:lnTo>
                  <a:pt x="7" y="373"/>
                </a:lnTo>
                <a:lnTo>
                  <a:pt x="7" y="326"/>
                </a:lnTo>
                <a:lnTo>
                  <a:pt x="7" y="285"/>
                </a:lnTo>
                <a:lnTo>
                  <a:pt x="7" y="251"/>
                </a:lnTo>
                <a:lnTo>
                  <a:pt x="7" y="244"/>
                </a:lnTo>
                <a:lnTo>
                  <a:pt x="7" y="251"/>
                </a:lnTo>
                <a:lnTo>
                  <a:pt x="7" y="285"/>
                </a:lnTo>
                <a:lnTo>
                  <a:pt x="7" y="319"/>
                </a:lnTo>
                <a:lnTo>
                  <a:pt x="7" y="360"/>
                </a:lnTo>
                <a:lnTo>
                  <a:pt x="7" y="394"/>
                </a:lnTo>
                <a:lnTo>
                  <a:pt x="7" y="421"/>
                </a:lnTo>
                <a:lnTo>
                  <a:pt x="7" y="448"/>
                </a:lnTo>
                <a:lnTo>
                  <a:pt x="7" y="462"/>
                </a:lnTo>
                <a:lnTo>
                  <a:pt x="7" y="448"/>
                </a:lnTo>
                <a:lnTo>
                  <a:pt x="7" y="407"/>
                </a:lnTo>
                <a:lnTo>
                  <a:pt x="7" y="346"/>
                </a:lnTo>
                <a:lnTo>
                  <a:pt x="7" y="285"/>
                </a:lnTo>
                <a:lnTo>
                  <a:pt x="7" y="244"/>
                </a:lnTo>
                <a:lnTo>
                  <a:pt x="7" y="217"/>
                </a:lnTo>
                <a:lnTo>
                  <a:pt x="7" y="211"/>
                </a:lnTo>
                <a:lnTo>
                  <a:pt x="7" y="231"/>
                </a:lnTo>
                <a:lnTo>
                  <a:pt x="7" y="272"/>
                </a:lnTo>
                <a:lnTo>
                  <a:pt x="7" y="333"/>
                </a:lnTo>
                <a:lnTo>
                  <a:pt x="7" y="387"/>
                </a:lnTo>
                <a:lnTo>
                  <a:pt x="7" y="401"/>
                </a:lnTo>
                <a:lnTo>
                  <a:pt x="7" y="380"/>
                </a:lnTo>
                <a:lnTo>
                  <a:pt x="7" y="339"/>
                </a:lnTo>
                <a:lnTo>
                  <a:pt x="7" y="306"/>
                </a:lnTo>
                <a:lnTo>
                  <a:pt x="7" y="292"/>
                </a:lnTo>
                <a:lnTo>
                  <a:pt x="7" y="278"/>
                </a:lnTo>
                <a:lnTo>
                  <a:pt x="7" y="258"/>
                </a:lnTo>
                <a:lnTo>
                  <a:pt x="7" y="231"/>
                </a:lnTo>
                <a:lnTo>
                  <a:pt x="7" y="224"/>
                </a:lnTo>
                <a:lnTo>
                  <a:pt x="7" y="231"/>
                </a:lnTo>
                <a:lnTo>
                  <a:pt x="7" y="217"/>
                </a:lnTo>
                <a:lnTo>
                  <a:pt x="7" y="211"/>
                </a:lnTo>
                <a:lnTo>
                  <a:pt x="7" y="217"/>
                </a:lnTo>
                <a:lnTo>
                  <a:pt x="7" y="244"/>
                </a:lnTo>
                <a:lnTo>
                  <a:pt x="7" y="278"/>
                </a:lnTo>
                <a:lnTo>
                  <a:pt x="7" y="312"/>
                </a:lnTo>
                <a:lnTo>
                  <a:pt x="7" y="333"/>
                </a:lnTo>
                <a:lnTo>
                  <a:pt x="7" y="360"/>
                </a:lnTo>
                <a:lnTo>
                  <a:pt x="7" y="387"/>
                </a:lnTo>
                <a:lnTo>
                  <a:pt x="7" y="414"/>
                </a:lnTo>
                <a:lnTo>
                  <a:pt x="7" y="428"/>
                </a:lnTo>
                <a:lnTo>
                  <a:pt x="7" y="421"/>
                </a:lnTo>
                <a:lnTo>
                  <a:pt x="14" y="407"/>
                </a:lnTo>
                <a:lnTo>
                  <a:pt x="14" y="394"/>
                </a:lnTo>
                <a:lnTo>
                  <a:pt x="14" y="367"/>
                </a:lnTo>
                <a:lnTo>
                  <a:pt x="14" y="326"/>
                </a:lnTo>
                <a:lnTo>
                  <a:pt x="14" y="285"/>
                </a:lnTo>
                <a:lnTo>
                  <a:pt x="14" y="244"/>
                </a:lnTo>
                <a:lnTo>
                  <a:pt x="14" y="231"/>
                </a:lnTo>
                <a:lnTo>
                  <a:pt x="14" y="244"/>
                </a:lnTo>
                <a:lnTo>
                  <a:pt x="14" y="285"/>
                </a:lnTo>
                <a:lnTo>
                  <a:pt x="14" y="346"/>
                </a:lnTo>
                <a:lnTo>
                  <a:pt x="14" y="401"/>
                </a:lnTo>
                <a:lnTo>
                  <a:pt x="14" y="441"/>
                </a:lnTo>
                <a:lnTo>
                  <a:pt x="14" y="462"/>
                </a:lnTo>
                <a:lnTo>
                  <a:pt x="14" y="434"/>
                </a:lnTo>
                <a:lnTo>
                  <a:pt x="14" y="387"/>
                </a:lnTo>
                <a:lnTo>
                  <a:pt x="14" y="326"/>
                </a:lnTo>
                <a:lnTo>
                  <a:pt x="14" y="265"/>
                </a:lnTo>
                <a:lnTo>
                  <a:pt x="14" y="211"/>
                </a:lnTo>
                <a:lnTo>
                  <a:pt x="14" y="177"/>
                </a:lnTo>
                <a:lnTo>
                  <a:pt x="14" y="170"/>
                </a:lnTo>
                <a:lnTo>
                  <a:pt x="14" y="197"/>
                </a:lnTo>
                <a:lnTo>
                  <a:pt x="14" y="238"/>
                </a:lnTo>
                <a:lnTo>
                  <a:pt x="14" y="272"/>
                </a:lnTo>
                <a:lnTo>
                  <a:pt x="14" y="292"/>
                </a:lnTo>
                <a:lnTo>
                  <a:pt x="14" y="299"/>
                </a:lnTo>
                <a:lnTo>
                  <a:pt x="14" y="292"/>
                </a:lnTo>
                <a:lnTo>
                  <a:pt x="14" y="285"/>
                </a:lnTo>
                <a:lnTo>
                  <a:pt x="14" y="265"/>
                </a:lnTo>
                <a:lnTo>
                  <a:pt x="14" y="238"/>
                </a:lnTo>
                <a:lnTo>
                  <a:pt x="14" y="224"/>
                </a:lnTo>
                <a:lnTo>
                  <a:pt x="14" y="244"/>
                </a:lnTo>
                <a:lnTo>
                  <a:pt x="14" y="272"/>
                </a:lnTo>
                <a:lnTo>
                  <a:pt x="14" y="306"/>
                </a:lnTo>
                <a:lnTo>
                  <a:pt x="14" y="353"/>
                </a:lnTo>
                <a:lnTo>
                  <a:pt x="14" y="414"/>
                </a:lnTo>
                <a:lnTo>
                  <a:pt x="14" y="468"/>
                </a:lnTo>
                <a:lnTo>
                  <a:pt x="14" y="489"/>
                </a:lnTo>
                <a:lnTo>
                  <a:pt x="14" y="448"/>
                </a:lnTo>
                <a:lnTo>
                  <a:pt x="14" y="367"/>
                </a:lnTo>
                <a:lnTo>
                  <a:pt x="14" y="278"/>
                </a:lnTo>
                <a:lnTo>
                  <a:pt x="14" y="217"/>
                </a:lnTo>
                <a:lnTo>
                  <a:pt x="14" y="183"/>
                </a:lnTo>
                <a:lnTo>
                  <a:pt x="14" y="190"/>
                </a:lnTo>
                <a:lnTo>
                  <a:pt x="14" y="217"/>
                </a:lnTo>
                <a:lnTo>
                  <a:pt x="14" y="258"/>
                </a:lnTo>
                <a:lnTo>
                  <a:pt x="14" y="312"/>
                </a:lnTo>
                <a:lnTo>
                  <a:pt x="14" y="367"/>
                </a:lnTo>
                <a:lnTo>
                  <a:pt x="14" y="407"/>
                </a:lnTo>
                <a:lnTo>
                  <a:pt x="21" y="441"/>
                </a:lnTo>
                <a:lnTo>
                  <a:pt x="21" y="468"/>
                </a:lnTo>
                <a:lnTo>
                  <a:pt x="21" y="475"/>
                </a:lnTo>
                <a:lnTo>
                  <a:pt x="21" y="455"/>
                </a:lnTo>
                <a:lnTo>
                  <a:pt x="21" y="407"/>
                </a:lnTo>
                <a:lnTo>
                  <a:pt x="21" y="346"/>
                </a:lnTo>
                <a:lnTo>
                  <a:pt x="21" y="285"/>
                </a:lnTo>
                <a:lnTo>
                  <a:pt x="21" y="238"/>
                </a:lnTo>
                <a:lnTo>
                  <a:pt x="21" y="231"/>
                </a:lnTo>
                <a:lnTo>
                  <a:pt x="21" y="251"/>
                </a:lnTo>
                <a:lnTo>
                  <a:pt x="21" y="299"/>
                </a:lnTo>
                <a:lnTo>
                  <a:pt x="21" y="353"/>
                </a:lnTo>
                <a:lnTo>
                  <a:pt x="21" y="380"/>
                </a:lnTo>
                <a:lnTo>
                  <a:pt x="21" y="387"/>
                </a:lnTo>
                <a:lnTo>
                  <a:pt x="21" y="401"/>
                </a:lnTo>
                <a:lnTo>
                  <a:pt x="21" y="428"/>
                </a:lnTo>
                <a:lnTo>
                  <a:pt x="21" y="468"/>
                </a:lnTo>
                <a:lnTo>
                  <a:pt x="21" y="489"/>
                </a:lnTo>
                <a:lnTo>
                  <a:pt x="21" y="468"/>
                </a:lnTo>
                <a:lnTo>
                  <a:pt x="21" y="407"/>
                </a:lnTo>
                <a:lnTo>
                  <a:pt x="21" y="326"/>
                </a:lnTo>
                <a:lnTo>
                  <a:pt x="21" y="238"/>
                </a:lnTo>
                <a:lnTo>
                  <a:pt x="21" y="170"/>
                </a:lnTo>
                <a:lnTo>
                  <a:pt x="21" y="129"/>
                </a:lnTo>
                <a:lnTo>
                  <a:pt x="21" y="116"/>
                </a:lnTo>
                <a:lnTo>
                  <a:pt x="21" y="136"/>
                </a:lnTo>
                <a:lnTo>
                  <a:pt x="21" y="170"/>
                </a:lnTo>
                <a:lnTo>
                  <a:pt x="21" y="204"/>
                </a:lnTo>
                <a:lnTo>
                  <a:pt x="21" y="224"/>
                </a:lnTo>
                <a:lnTo>
                  <a:pt x="21" y="244"/>
                </a:lnTo>
                <a:lnTo>
                  <a:pt x="21" y="251"/>
                </a:lnTo>
                <a:lnTo>
                  <a:pt x="21" y="244"/>
                </a:lnTo>
                <a:lnTo>
                  <a:pt x="21" y="224"/>
                </a:lnTo>
                <a:lnTo>
                  <a:pt x="21" y="217"/>
                </a:lnTo>
                <a:lnTo>
                  <a:pt x="21" y="224"/>
                </a:lnTo>
                <a:lnTo>
                  <a:pt x="21" y="231"/>
                </a:lnTo>
                <a:lnTo>
                  <a:pt x="21" y="251"/>
                </a:lnTo>
                <a:lnTo>
                  <a:pt x="21" y="278"/>
                </a:lnTo>
                <a:lnTo>
                  <a:pt x="21" y="306"/>
                </a:lnTo>
                <a:lnTo>
                  <a:pt x="21" y="326"/>
                </a:lnTo>
                <a:lnTo>
                  <a:pt x="21" y="353"/>
                </a:lnTo>
                <a:lnTo>
                  <a:pt x="21" y="407"/>
                </a:lnTo>
                <a:lnTo>
                  <a:pt x="21" y="475"/>
                </a:lnTo>
                <a:lnTo>
                  <a:pt x="21" y="509"/>
                </a:lnTo>
                <a:lnTo>
                  <a:pt x="21" y="482"/>
                </a:lnTo>
                <a:lnTo>
                  <a:pt x="21" y="462"/>
                </a:lnTo>
                <a:lnTo>
                  <a:pt x="28" y="468"/>
                </a:lnTo>
                <a:lnTo>
                  <a:pt x="28" y="448"/>
                </a:lnTo>
                <a:lnTo>
                  <a:pt x="28" y="414"/>
                </a:lnTo>
                <a:lnTo>
                  <a:pt x="28" y="373"/>
                </a:lnTo>
                <a:lnTo>
                  <a:pt x="28" y="353"/>
                </a:lnTo>
                <a:lnTo>
                  <a:pt x="28" y="360"/>
                </a:lnTo>
                <a:lnTo>
                  <a:pt x="28" y="339"/>
                </a:lnTo>
                <a:lnTo>
                  <a:pt x="28" y="285"/>
                </a:lnTo>
                <a:lnTo>
                  <a:pt x="28" y="204"/>
                </a:lnTo>
                <a:lnTo>
                  <a:pt x="28" y="116"/>
                </a:lnTo>
                <a:lnTo>
                  <a:pt x="28" y="68"/>
                </a:lnTo>
                <a:lnTo>
                  <a:pt x="28" y="95"/>
                </a:lnTo>
                <a:lnTo>
                  <a:pt x="28" y="163"/>
                </a:lnTo>
                <a:lnTo>
                  <a:pt x="28" y="258"/>
                </a:lnTo>
                <a:lnTo>
                  <a:pt x="28" y="326"/>
                </a:lnTo>
                <a:lnTo>
                  <a:pt x="28" y="353"/>
                </a:lnTo>
                <a:lnTo>
                  <a:pt x="28" y="360"/>
                </a:lnTo>
                <a:lnTo>
                  <a:pt x="28" y="367"/>
                </a:lnTo>
                <a:lnTo>
                  <a:pt x="28" y="353"/>
                </a:lnTo>
                <a:lnTo>
                  <a:pt x="28" y="306"/>
                </a:lnTo>
                <a:lnTo>
                  <a:pt x="28" y="244"/>
                </a:lnTo>
                <a:lnTo>
                  <a:pt x="28" y="170"/>
                </a:lnTo>
                <a:lnTo>
                  <a:pt x="28" y="116"/>
                </a:lnTo>
                <a:lnTo>
                  <a:pt x="28" y="102"/>
                </a:lnTo>
                <a:lnTo>
                  <a:pt x="28" y="136"/>
                </a:lnTo>
                <a:lnTo>
                  <a:pt x="28" y="204"/>
                </a:lnTo>
                <a:lnTo>
                  <a:pt x="28" y="285"/>
                </a:lnTo>
                <a:lnTo>
                  <a:pt x="28" y="353"/>
                </a:lnTo>
                <a:lnTo>
                  <a:pt x="28" y="394"/>
                </a:lnTo>
                <a:lnTo>
                  <a:pt x="28" y="428"/>
                </a:lnTo>
                <a:lnTo>
                  <a:pt x="28" y="455"/>
                </a:lnTo>
                <a:lnTo>
                  <a:pt x="28" y="448"/>
                </a:lnTo>
                <a:lnTo>
                  <a:pt x="28" y="407"/>
                </a:lnTo>
                <a:lnTo>
                  <a:pt x="28" y="339"/>
                </a:lnTo>
                <a:lnTo>
                  <a:pt x="28" y="299"/>
                </a:lnTo>
                <a:lnTo>
                  <a:pt x="28" y="312"/>
                </a:lnTo>
                <a:lnTo>
                  <a:pt x="28" y="353"/>
                </a:lnTo>
                <a:lnTo>
                  <a:pt x="28" y="387"/>
                </a:lnTo>
                <a:lnTo>
                  <a:pt x="28" y="380"/>
                </a:lnTo>
                <a:lnTo>
                  <a:pt x="28" y="353"/>
                </a:lnTo>
                <a:lnTo>
                  <a:pt x="28" y="333"/>
                </a:lnTo>
                <a:lnTo>
                  <a:pt x="28" y="360"/>
                </a:lnTo>
                <a:lnTo>
                  <a:pt x="28" y="414"/>
                </a:lnTo>
                <a:lnTo>
                  <a:pt x="28" y="475"/>
                </a:lnTo>
                <a:lnTo>
                  <a:pt x="28" y="516"/>
                </a:lnTo>
                <a:lnTo>
                  <a:pt x="28" y="509"/>
                </a:lnTo>
                <a:lnTo>
                  <a:pt x="28" y="475"/>
                </a:lnTo>
                <a:lnTo>
                  <a:pt x="28" y="414"/>
                </a:lnTo>
                <a:lnTo>
                  <a:pt x="34" y="346"/>
                </a:lnTo>
                <a:lnTo>
                  <a:pt x="34" y="278"/>
                </a:lnTo>
                <a:lnTo>
                  <a:pt x="34" y="204"/>
                </a:lnTo>
                <a:lnTo>
                  <a:pt x="34" y="136"/>
                </a:lnTo>
                <a:lnTo>
                  <a:pt x="34" y="82"/>
                </a:lnTo>
                <a:lnTo>
                  <a:pt x="34" y="55"/>
                </a:lnTo>
                <a:lnTo>
                  <a:pt x="34" y="75"/>
                </a:lnTo>
                <a:lnTo>
                  <a:pt x="34" y="95"/>
                </a:lnTo>
                <a:lnTo>
                  <a:pt x="34" y="122"/>
                </a:lnTo>
                <a:lnTo>
                  <a:pt x="34" y="163"/>
                </a:lnTo>
                <a:lnTo>
                  <a:pt x="34" y="231"/>
                </a:lnTo>
                <a:lnTo>
                  <a:pt x="34" y="306"/>
                </a:lnTo>
                <a:lnTo>
                  <a:pt x="34" y="380"/>
                </a:lnTo>
                <a:lnTo>
                  <a:pt x="34" y="441"/>
                </a:lnTo>
                <a:lnTo>
                  <a:pt x="34" y="489"/>
                </a:lnTo>
                <a:lnTo>
                  <a:pt x="34" y="523"/>
                </a:lnTo>
                <a:lnTo>
                  <a:pt x="34" y="536"/>
                </a:lnTo>
                <a:lnTo>
                  <a:pt x="34" y="516"/>
                </a:lnTo>
                <a:lnTo>
                  <a:pt x="34" y="475"/>
                </a:lnTo>
                <a:lnTo>
                  <a:pt x="34" y="434"/>
                </a:lnTo>
                <a:lnTo>
                  <a:pt x="34" y="414"/>
                </a:lnTo>
                <a:lnTo>
                  <a:pt x="34" y="394"/>
                </a:lnTo>
                <a:lnTo>
                  <a:pt x="34" y="346"/>
                </a:lnTo>
                <a:lnTo>
                  <a:pt x="34" y="278"/>
                </a:lnTo>
                <a:lnTo>
                  <a:pt x="34" y="224"/>
                </a:lnTo>
                <a:lnTo>
                  <a:pt x="34" y="197"/>
                </a:lnTo>
                <a:lnTo>
                  <a:pt x="34" y="211"/>
                </a:lnTo>
                <a:lnTo>
                  <a:pt x="34" y="231"/>
                </a:lnTo>
                <a:lnTo>
                  <a:pt x="34" y="244"/>
                </a:lnTo>
                <a:lnTo>
                  <a:pt x="34" y="231"/>
                </a:lnTo>
                <a:lnTo>
                  <a:pt x="34" y="211"/>
                </a:lnTo>
                <a:lnTo>
                  <a:pt x="34" y="204"/>
                </a:lnTo>
                <a:lnTo>
                  <a:pt x="34" y="217"/>
                </a:lnTo>
                <a:lnTo>
                  <a:pt x="34" y="251"/>
                </a:lnTo>
                <a:lnTo>
                  <a:pt x="34" y="292"/>
                </a:lnTo>
                <a:lnTo>
                  <a:pt x="34" y="319"/>
                </a:lnTo>
                <a:lnTo>
                  <a:pt x="34" y="326"/>
                </a:lnTo>
                <a:lnTo>
                  <a:pt x="34" y="312"/>
                </a:lnTo>
                <a:lnTo>
                  <a:pt x="34" y="285"/>
                </a:lnTo>
                <a:lnTo>
                  <a:pt x="34" y="251"/>
                </a:lnTo>
                <a:lnTo>
                  <a:pt x="34" y="244"/>
                </a:lnTo>
                <a:lnTo>
                  <a:pt x="34" y="258"/>
                </a:lnTo>
                <a:lnTo>
                  <a:pt x="34" y="292"/>
                </a:lnTo>
                <a:lnTo>
                  <a:pt x="34" y="326"/>
                </a:lnTo>
                <a:lnTo>
                  <a:pt x="34" y="360"/>
                </a:lnTo>
                <a:lnTo>
                  <a:pt x="34" y="387"/>
                </a:lnTo>
                <a:lnTo>
                  <a:pt x="34" y="401"/>
                </a:lnTo>
                <a:lnTo>
                  <a:pt x="34" y="414"/>
                </a:lnTo>
                <a:lnTo>
                  <a:pt x="34" y="434"/>
                </a:lnTo>
                <a:lnTo>
                  <a:pt x="41" y="441"/>
                </a:lnTo>
                <a:lnTo>
                  <a:pt x="41" y="421"/>
                </a:lnTo>
                <a:lnTo>
                  <a:pt x="41" y="339"/>
                </a:lnTo>
                <a:lnTo>
                  <a:pt x="41" y="211"/>
                </a:lnTo>
                <a:lnTo>
                  <a:pt x="41" y="68"/>
                </a:lnTo>
                <a:lnTo>
                  <a:pt x="41" y="0"/>
                </a:lnTo>
                <a:lnTo>
                  <a:pt x="41" y="41"/>
                </a:lnTo>
                <a:lnTo>
                  <a:pt x="41" y="156"/>
                </a:lnTo>
                <a:lnTo>
                  <a:pt x="41" y="292"/>
                </a:lnTo>
                <a:lnTo>
                  <a:pt x="41" y="387"/>
                </a:lnTo>
                <a:lnTo>
                  <a:pt x="41" y="441"/>
                </a:lnTo>
                <a:lnTo>
                  <a:pt x="41" y="475"/>
                </a:lnTo>
                <a:lnTo>
                  <a:pt x="41" y="523"/>
                </a:lnTo>
                <a:lnTo>
                  <a:pt x="41" y="570"/>
                </a:lnTo>
                <a:lnTo>
                  <a:pt x="41" y="597"/>
                </a:lnTo>
                <a:lnTo>
                  <a:pt x="41" y="577"/>
                </a:lnTo>
                <a:lnTo>
                  <a:pt x="41" y="502"/>
                </a:lnTo>
                <a:lnTo>
                  <a:pt x="41" y="394"/>
                </a:lnTo>
                <a:lnTo>
                  <a:pt x="41" y="292"/>
                </a:lnTo>
                <a:lnTo>
                  <a:pt x="41" y="217"/>
                </a:lnTo>
                <a:lnTo>
                  <a:pt x="41" y="183"/>
                </a:lnTo>
                <a:lnTo>
                  <a:pt x="41" y="177"/>
                </a:lnTo>
                <a:lnTo>
                  <a:pt x="41" y="190"/>
                </a:lnTo>
                <a:lnTo>
                  <a:pt x="41" y="217"/>
                </a:lnTo>
                <a:lnTo>
                  <a:pt x="41" y="265"/>
                </a:lnTo>
                <a:lnTo>
                  <a:pt x="41" y="319"/>
                </a:lnTo>
                <a:lnTo>
                  <a:pt x="41" y="360"/>
                </a:lnTo>
                <a:lnTo>
                  <a:pt x="41" y="394"/>
                </a:lnTo>
                <a:lnTo>
                  <a:pt x="41" y="401"/>
                </a:lnTo>
                <a:lnTo>
                  <a:pt x="41" y="380"/>
                </a:lnTo>
                <a:lnTo>
                  <a:pt x="41" y="319"/>
                </a:lnTo>
                <a:lnTo>
                  <a:pt x="41" y="231"/>
                </a:lnTo>
                <a:lnTo>
                  <a:pt x="41" y="156"/>
                </a:lnTo>
                <a:lnTo>
                  <a:pt x="41" y="129"/>
                </a:lnTo>
                <a:lnTo>
                  <a:pt x="41" y="156"/>
                </a:lnTo>
                <a:lnTo>
                  <a:pt x="41" y="211"/>
                </a:lnTo>
                <a:lnTo>
                  <a:pt x="41" y="258"/>
                </a:lnTo>
                <a:lnTo>
                  <a:pt x="41" y="292"/>
                </a:lnTo>
                <a:lnTo>
                  <a:pt x="41" y="312"/>
                </a:lnTo>
                <a:lnTo>
                  <a:pt x="41" y="333"/>
                </a:lnTo>
                <a:lnTo>
                  <a:pt x="41" y="353"/>
                </a:lnTo>
                <a:lnTo>
                  <a:pt x="41" y="367"/>
                </a:lnTo>
                <a:lnTo>
                  <a:pt x="41" y="360"/>
                </a:lnTo>
                <a:lnTo>
                  <a:pt x="41" y="339"/>
                </a:lnTo>
                <a:lnTo>
                  <a:pt x="41" y="326"/>
                </a:lnTo>
                <a:lnTo>
                  <a:pt x="41" y="319"/>
                </a:lnTo>
                <a:lnTo>
                  <a:pt x="41" y="312"/>
                </a:lnTo>
                <a:lnTo>
                  <a:pt x="41" y="299"/>
                </a:lnTo>
                <a:lnTo>
                  <a:pt x="41" y="272"/>
                </a:lnTo>
                <a:lnTo>
                  <a:pt x="41" y="244"/>
                </a:lnTo>
                <a:lnTo>
                  <a:pt x="41" y="251"/>
                </a:lnTo>
                <a:lnTo>
                  <a:pt x="48" y="292"/>
                </a:lnTo>
                <a:lnTo>
                  <a:pt x="48" y="353"/>
                </a:lnTo>
                <a:lnTo>
                  <a:pt x="48" y="407"/>
                </a:lnTo>
                <a:lnTo>
                  <a:pt x="48" y="428"/>
                </a:lnTo>
                <a:lnTo>
                  <a:pt x="48" y="414"/>
                </a:lnTo>
                <a:lnTo>
                  <a:pt x="48" y="387"/>
                </a:lnTo>
                <a:lnTo>
                  <a:pt x="48" y="360"/>
                </a:lnTo>
                <a:lnTo>
                  <a:pt x="48" y="353"/>
                </a:lnTo>
                <a:lnTo>
                  <a:pt x="48" y="367"/>
                </a:lnTo>
                <a:lnTo>
                  <a:pt x="48" y="380"/>
                </a:lnTo>
                <a:lnTo>
                  <a:pt x="48" y="373"/>
                </a:lnTo>
                <a:lnTo>
                  <a:pt x="48" y="339"/>
                </a:lnTo>
                <a:lnTo>
                  <a:pt x="48" y="285"/>
                </a:lnTo>
                <a:lnTo>
                  <a:pt x="48" y="251"/>
                </a:lnTo>
                <a:lnTo>
                  <a:pt x="48" y="258"/>
                </a:lnTo>
                <a:lnTo>
                  <a:pt x="48" y="299"/>
                </a:lnTo>
                <a:lnTo>
                  <a:pt x="48" y="353"/>
                </a:lnTo>
                <a:lnTo>
                  <a:pt x="48" y="380"/>
                </a:lnTo>
                <a:lnTo>
                  <a:pt x="48" y="367"/>
                </a:lnTo>
                <a:lnTo>
                  <a:pt x="48" y="339"/>
                </a:lnTo>
                <a:lnTo>
                  <a:pt x="48" y="299"/>
                </a:lnTo>
                <a:lnTo>
                  <a:pt x="48" y="265"/>
                </a:lnTo>
                <a:lnTo>
                  <a:pt x="48" y="238"/>
                </a:lnTo>
                <a:lnTo>
                  <a:pt x="48" y="231"/>
                </a:lnTo>
                <a:lnTo>
                  <a:pt x="48" y="251"/>
                </a:lnTo>
                <a:lnTo>
                  <a:pt x="48" y="265"/>
                </a:lnTo>
                <a:lnTo>
                  <a:pt x="48" y="272"/>
                </a:lnTo>
                <a:lnTo>
                  <a:pt x="48" y="278"/>
                </a:lnTo>
                <a:lnTo>
                  <a:pt x="48" y="292"/>
                </a:lnTo>
                <a:lnTo>
                  <a:pt x="48" y="285"/>
                </a:lnTo>
                <a:lnTo>
                  <a:pt x="48" y="265"/>
                </a:lnTo>
                <a:lnTo>
                  <a:pt x="48" y="231"/>
                </a:lnTo>
                <a:lnTo>
                  <a:pt x="48" y="211"/>
                </a:lnTo>
                <a:lnTo>
                  <a:pt x="48" y="224"/>
                </a:lnTo>
                <a:lnTo>
                  <a:pt x="48" y="251"/>
                </a:lnTo>
                <a:lnTo>
                  <a:pt x="48" y="272"/>
                </a:lnTo>
                <a:lnTo>
                  <a:pt x="48" y="278"/>
                </a:lnTo>
                <a:lnTo>
                  <a:pt x="48" y="285"/>
                </a:lnTo>
                <a:lnTo>
                  <a:pt x="48" y="312"/>
                </a:lnTo>
                <a:lnTo>
                  <a:pt x="48" y="353"/>
                </a:lnTo>
                <a:lnTo>
                  <a:pt x="48" y="387"/>
                </a:lnTo>
                <a:lnTo>
                  <a:pt x="48" y="380"/>
                </a:lnTo>
                <a:lnTo>
                  <a:pt x="48" y="353"/>
                </a:lnTo>
                <a:lnTo>
                  <a:pt x="48" y="306"/>
                </a:lnTo>
                <a:lnTo>
                  <a:pt x="48" y="272"/>
                </a:lnTo>
                <a:lnTo>
                  <a:pt x="48" y="251"/>
                </a:lnTo>
                <a:lnTo>
                  <a:pt x="48" y="258"/>
                </a:lnTo>
                <a:lnTo>
                  <a:pt x="48" y="292"/>
                </a:lnTo>
                <a:lnTo>
                  <a:pt x="55" y="353"/>
                </a:lnTo>
                <a:lnTo>
                  <a:pt x="55" y="441"/>
                </a:lnTo>
                <a:lnTo>
                  <a:pt x="55" y="536"/>
                </a:lnTo>
                <a:lnTo>
                  <a:pt x="55" y="624"/>
                </a:lnTo>
                <a:lnTo>
                  <a:pt x="55" y="665"/>
                </a:lnTo>
                <a:lnTo>
                  <a:pt x="55" y="658"/>
                </a:lnTo>
                <a:lnTo>
                  <a:pt x="55" y="618"/>
                </a:lnTo>
                <a:lnTo>
                  <a:pt x="55" y="550"/>
                </a:lnTo>
                <a:lnTo>
                  <a:pt x="55" y="462"/>
                </a:lnTo>
                <a:lnTo>
                  <a:pt x="55" y="360"/>
                </a:lnTo>
                <a:lnTo>
                  <a:pt x="55" y="258"/>
                </a:lnTo>
                <a:lnTo>
                  <a:pt x="55" y="170"/>
                </a:lnTo>
                <a:lnTo>
                  <a:pt x="55" y="116"/>
                </a:lnTo>
                <a:lnTo>
                  <a:pt x="55" y="95"/>
                </a:lnTo>
                <a:lnTo>
                  <a:pt x="55" y="109"/>
                </a:lnTo>
                <a:lnTo>
                  <a:pt x="55" y="136"/>
                </a:lnTo>
                <a:lnTo>
                  <a:pt x="55" y="163"/>
                </a:lnTo>
                <a:lnTo>
                  <a:pt x="55" y="183"/>
                </a:lnTo>
                <a:lnTo>
                  <a:pt x="55" y="177"/>
                </a:lnTo>
                <a:lnTo>
                  <a:pt x="55" y="163"/>
                </a:lnTo>
                <a:lnTo>
                  <a:pt x="55" y="170"/>
                </a:lnTo>
                <a:lnTo>
                  <a:pt x="55" y="190"/>
                </a:lnTo>
                <a:lnTo>
                  <a:pt x="55" y="231"/>
                </a:lnTo>
                <a:lnTo>
                  <a:pt x="55" y="278"/>
                </a:lnTo>
                <a:lnTo>
                  <a:pt x="55" y="319"/>
                </a:lnTo>
                <a:lnTo>
                  <a:pt x="55" y="346"/>
                </a:lnTo>
                <a:lnTo>
                  <a:pt x="55" y="367"/>
                </a:lnTo>
                <a:lnTo>
                  <a:pt x="55" y="380"/>
                </a:lnTo>
                <a:lnTo>
                  <a:pt x="55" y="373"/>
                </a:lnTo>
                <a:lnTo>
                  <a:pt x="55" y="380"/>
                </a:lnTo>
                <a:lnTo>
                  <a:pt x="55" y="387"/>
                </a:lnTo>
                <a:lnTo>
                  <a:pt x="55" y="394"/>
                </a:lnTo>
                <a:lnTo>
                  <a:pt x="55" y="387"/>
                </a:lnTo>
                <a:lnTo>
                  <a:pt x="55" y="380"/>
                </a:lnTo>
                <a:lnTo>
                  <a:pt x="55" y="360"/>
                </a:lnTo>
                <a:lnTo>
                  <a:pt x="55" y="346"/>
                </a:lnTo>
                <a:lnTo>
                  <a:pt x="55" y="333"/>
                </a:lnTo>
                <a:lnTo>
                  <a:pt x="55" y="326"/>
                </a:lnTo>
                <a:lnTo>
                  <a:pt x="55" y="319"/>
                </a:lnTo>
                <a:lnTo>
                  <a:pt x="55" y="306"/>
                </a:lnTo>
                <a:lnTo>
                  <a:pt x="55" y="299"/>
                </a:lnTo>
                <a:lnTo>
                  <a:pt x="55" y="285"/>
                </a:lnTo>
                <a:lnTo>
                  <a:pt x="55" y="265"/>
                </a:lnTo>
                <a:lnTo>
                  <a:pt x="55" y="244"/>
                </a:lnTo>
                <a:lnTo>
                  <a:pt x="55" y="238"/>
                </a:lnTo>
                <a:lnTo>
                  <a:pt x="62" y="251"/>
                </a:lnTo>
                <a:lnTo>
                  <a:pt x="62" y="258"/>
                </a:lnTo>
                <a:lnTo>
                  <a:pt x="62" y="265"/>
                </a:lnTo>
                <a:lnTo>
                  <a:pt x="62" y="272"/>
                </a:lnTo>
                <a:lnTo>
                  <a:pt x="62" y="285"/>
                </a:lnTo>
                <a:lnTo>
                  <a:pt x="62" y="312"/>
                </a:lnTo>
                <a:lnTo>
                  <a:pt x="62" y="339"/>
                </a:lnTo>
                <a:lnTo>
                  <a:pt x="62" y="367"/>
                </a:lnTo>
                <a:lnTo>
                  <a:pt x="62" y="387"/>
                </a:lnTo>
                <a:lnTo>
                  <a:pt x="62" y="380"/>
                </a:lnTo>
                <a:lnTo>
                  <a:pt x="62" y="367"/>
                </a:lnTo>
                <a:lnTo>
                  <a:pt x="62" y="339"/>
                </a:lnTo>
                <a:lnTo>
                  <a:pt x="62" y="319"/>
                </a:lnTo>
                <a:lnTo>
                  <a:pt x="62" y="292"/>
                </a:lnTo>
                <a:lnTo>
                  <a:pt x="62" y="278"/>
                </a:lnTo>
                <a:lnTo>
                  <a:pt x="62" y="272"/>
                </a:lnTo>
                <a:lnTo>
                  <a:pt x="62" y="278"/>
                </a:lnTo>
                <a:lnTo>
                  <a:pt x="62" y="285"/>
                </a:lnTo>
                <a:lnTo>
                  <a:pt x="62" y="299"/>
                </a:lnTo>
                <a:lnTo>
                  <a:pt x="62" y="292"/>
                </a:lnTo>
                <a:lnTo>
                  <a:pt x="62" y="306"/>
                </a:lnTo>
                <a:lnTo>
                  <a:pt x="62" y="326"/>
                </a:lnTo>
                <a:lnTo>
                  <a:pt x="62" y="346"/>
                </a:lnTo>
                <a:lnTo>
                  <a:pt x="62" y="360"/>
                </a:lnTo>
                <a:lnTo>
                  <a:pt x="62" y="380"/>
                </a:lnTo>
                <a:lnTo>
                  <a:pt x="62" y="401"/>
                </a:lnTo>
                <a:lnTo>
                  <a:pt x="62" y="428"/>
                </a:lnTo>
                <a:lnTo>
                  <a:pt x="62" y="448"/>
                </a:lnTo>
                <a:lnTo>
                  <a:pt x="62" y="455"/>
                </a:lnTo>
                <a:lnTo>
                  <a:pt x="62" y="434"/>
                </a:lnTo>
                <a:lnTo>
                  <a:pt x="62" y="394"/>
                </a:lnTo>
                <a:lnTo>
                  <a:pt x="62" y="326"/>
                </a:lnTo>
                <a:lnTo>
                  <a:pt x="62" y="265"/>
                </a:lnTo>
                <a:lnTo>
                  <a:pt x="62" y="231"/>
                </a:lnTo>
                <a:lnTo>
                  <a:pt x="62" y="244"/>
                </a:lnTo>
                <a:lnTo>
                  <a:pt x="62" y="265"/>
                </a:lnTo>
                <a:lnTo>
                  <a:pt x="62" y="272"/>
                </a:lnTo>
                <a:lnTo>
                  <a:pt x="62" y="265"/>
                </a:lnTo>
                <a:lnTo>
                  <a:pt x="62" y="258"/>
                </a:lnTo>
                <a:lnTo>
                  <a:pt x="62" y="251"/>
                </a:lnTo>
                <a:lnTo>
                  <a:pt x="62" y="231"/>
                </a:lnTo>
                <a:lnTo>
                  <a:pt x="62" y="211"/>
                </a:lnTo>
                <a:lnTo>
                  <a:pt x="62" y="190"/>
                </a:lnTo>
                <a:lnTo>
                  <a:pt x="62" y="177"/>
                </a:lnTo>
                <a:lnTo>
                  <a:pt x="62" y="197"/>
                </a:lnTo>
                <a:lnTo>
                  <a:pt x="68" y="224"/>
                </a:lnTo>
                <a:lnTo>
                  <a:pt x="68" y="258"/>
                </a:lnTo>
                <a:lnTo>
                  <a:pt x="68" y="292"/>
                </a:lnTo>
                <a:lnTo>
                  <a:pt x="68" y="326"/>
                </a:lnTo>
                <a:lnTo>
                  <a:pt x="68" y="360"/>
                </a:lnTo>
                <a:lnTo>
                  <a:pt x="68" y="401"/>
                </a:lnTo>
                <a:lnTo>
                  <a:pt x="68" y="434"/>
                </a:lnTo>
                <a:lnTo>
                  <a:pt x="68" y="462"/>
                </a:lnTo>
                <a:lnTo>
                  <a:pt x="68" y="468"/>
                </a:lnTo>
                <a:lnTo>
                  <a:pt x="68" y="475"/>
                </a:lnTo>
                <a:lnTo>
                  <a:pt x="68" y="468"/>
                </a:lnTo>
                <a:lnTo>
                  <a:pt x="68" y="448"/>
                </a:lnTo>
                <a:lnTo>
                  <a:pt x="68" y="428"/>
                </a:lnTo>
                <a:lnTo>
                  <a:pt x="68" y="407"/>
                </a:lnTo>
                <a:lnTo>
                  <a:pt x="68" y="401"/>
                </a:lnTo>
                <a:lnTo>
                  <a:pt x="68" y="407"/>
                </a:lnTo>
                <a:lnTo>
                  <a:pt x="68" y="401"/>
                </a:lnTo>
                <a:lnTo>
                  <a:pt x="68" y="380"/>
                </a:lnTo>
                <a:lnTo>
                  <a:pt x="68" y="346"/>
                </a:lnTo>
                <a:lnTo>
                  <a:pt x="68" y="312"/>
                </a:lnTo>
                <a:lnTo>
                  <a:pt x="68" y="265"/>
                </a:lnTo>
                <a:lnTo>
                  <a:pt x="68" y="224"/>
                </a:lnTo>
                <a:lnTo>
                  <a:pt x="68" y="190"/>
                </a:lnTo>
                <a:lnTo>
                  <a:pt x="68" y="177"/>
                </a:lnTo>
                <a:lnTo>
                  <a:pt x="68" y="183"/>
                </a:lnTo>
                <a:lnTo>
                  <a:pt x="68" y="190"/>
                </a:lnTo>
                <a:lnTo>
                  <a:pt x="68" y="197"/>
                </a:lnTo>
                <a:lnTo>
                  <a:pt x="68" y="204"/>
                </a:lnTo>
                <a:lnTo>
                  <a:pt x="68" y="224"/>
                </a:lnTo>
                <a:lnTo>
                  <a:pt x="68" y="238"/>
                </a:lnTo>
                <a:lnTo>
                  <a:pt x="68" y="244"/>
                </a:lnTo>
                <a:lnTo>
                  <a:pt x="68" y="258"/>
                </a:lnTo>
                <a:lnTo>
                  <a:pt x="68" y="285"/>
                </a:lnTo>
                <a:lnTo>
                  <a:pt x="68" y="326"/>
                </a:lnTo>
                <a:lnTo>
                  <a:pt x="68" y="360"/>
                </a:lnTo>
                <a:lnTo>
                  <a:pt x="68" y="373"/>
                </a:lnTo>
                <a:lnTo>
                  <a:pt x="68" y="367"/>
                </a:lnTo>
                <a:lnTo>
                  <a:pt x="68" y="360"/>
                </a:lnTo>
                <a:lnTo>
                  <a:pt x="68" y="367"/>
                </a:lnTo>
                <a:lnTo>
                  <a:pt x="68" y="380"/>
                </a:lnTo>
                <a:lnTo>
                  <a:pt x="68" y="407"/>
                </a:lnTo>
                <a:lnTo>
                  <a:pt x="68" y="421"/>
                </a:lnTo>
                <a:lnTo>
                  <a:pt x="68" y="407"/>
                </a:lnTo>
                <a:lnTo>
                  <a:pt x="68" y="373"/>
                </a:lnTo>
                <a:lnTo>
                  <a:pt x="68" y="333"/>
                </a:lnTo>
                <a:lnTo>
                  <a:pt x="68" y="306"/>
                </a:lnTo>
                <a:lnTo>
                  <a:pt x="68" y="285"/>
                </a:lnTo>
                <a:lnTo>
                  <a:pt x="68" y="272"/>
                </a:lnTo>
                <a:lnTo>
                  <a:pt x="75" y="258"/>
                </a:lnTo>
                <a:lnTo>
                  <a:pt x="75" y="272"/>
                </a:lnTo>
                <a:lnTo>
                  <a:pt x="75" y="292"/>
                </a:lnTo>
                <a:lnTo>
                  <a:pt x="75" y="312"/>
                </a:lnTo>
                <a:lnTo>
                  <a:pt x="75" y="333"/>
                </a:lnTo>
                <a:lnTo>
                  <a:pt x="75" y="346"/>
                </a:lnTo>
                <a:lnTo>
                  <a:pt x="75" y="367"/>
                </a:lnTo>
                <a:lnTo>
                  <a:pt x="75" y="387"/>
                </a:lnTo>
                <a:lnTo>
                  <a:pt x="75" y="394"/>
                </a:lnTo>
                <a:lnTo>
                  <a:pt x="75" y="387"/>
                </a:lnTo>
                <a:lnTo>
                  <a:pt x="75" y="360"/>
                </a:lnTo>
                <a:lnTo>
                  <a:pt x="75" y="326"/>
                </a:lnTo>
                <a:lnTo>
                  <a:pt x="75" y="292"/>
                </a:lnTo>
                <a:lnTo>
                  <a:pt x="75" y="251"/>
                </a:lnTo>
                <a:lnTo>
                  <a:pt x="75" y="224"/>
                </a:lnTo>
                <a:lnTo>
                  <a:pt x="75" y="204"/>
                </a:lnTo>
                <a:lnTo>
                  <a:pt x="75" y="217"/>
                </a:lnTo>
                <a:lnTo>
                  <a:pt x="75" y="251"/>
                </a:lnTo>
                <a:lnTo>
                  <a:pt x="75" y="292"/>
                </a:lnTo>
                <a:lnTo>
                  <a:pt x="75" y="319"/>
                </a:lnTo>
                <a:lnTo>
                  <a:pt x="75" y="339"/>
                </a:lnTo>
                <a:lnTo>
                  <a:pt x="75" y="353"/>
                </a:lnTo>
                <a:lnTo>
                  <a:pt x="75" y="373"/>
                </a:lnTo>
                <a:lnTo>
                  <a:pt x="75" y="387"/>
                </a:lnTo>
                <a:lnTo>
                  <a:pt x="75" y="373"/>
                </a:lnTo>
                <a:lnTo>
                  <a:pt x="75" y="353"/>
                </a:lnTo>
                <a:lnTo>
                  <a:pt x="75" y="339"/>
                </a:lnTo>
                <a:lnTo>
                  <a:pt x="75" y="333"/>
                </a:lnTo>
                <a:lnTo>
                  <a:pt x="75" y="319"/>
                </a:lnTo>
                <a:lnTo>
                  <a:pt x="75" y="292"/>
                </a:lnTo>
                <a:lnTo>
                  <a:pt x="75" y="251"/>
                </a:lnTo>
                <a:lnTo>
                  <a:pt x="75" y="217"/>
                </a:lnTo>
                <a:lnTo>
                  <a:pt x="75" y="197"/>
                </a:lnTo>
                <a:lnTo>
                  <a:pt x="75" y="204"/>
                </a:lnTo>
                <a:lnTo>
                  <a:pt x="75" y="217"/>
                </a:lnTo>
                <a:lnTo>
                  <a:pt x="75" y="231"/>
                </a:lnTo>
                <a:lnTo>
                  <a:pt x="75" y="238"/>
                </a:lnTo>
                <a:lnTo>
                  <a:pt x="75" y="251"/>
                </a:lnTo>
                <a:lnTo>
                  <a:pt x="75" y="278"/>
                </a:lnTo>
                <a:lnTo>
                  <a:pt x="75" y="319"/>
                </a:lnTo>
                <a:lnTo>
                  <a:pt x="75" y="360"/>
                </a:lnTo>
                <a:lnTo>
                  <a:pt x="75" y="401"/>
                </a:lnTo>
                <a:lnTo>
                  <a:pt x="75" y="441"/>
                </a:lnTo>
                <a:lnTo>
                  <a:pt x="75" y="468"/>
                </a:lnTo>
                <a:lnTo>
                  <a:pt x="75" y="482"/>
                </a:lnTo>
                <a:lnTo>
                  <a:pt x="75" y="468"/>
                </a:lnTo>
                <a:lnTo>
                  <a:pt x="75" y="448"/>
                </a:lnTo>
                <a:lnTo>
                  <a:pt x="75" y="414"/>
                </a:lnTo>
                <a:lnTo>
                  <a:pt x="82" y="394"/>
                </a:lnTo>
                <a:lnTo>
                  <a:pt x="82" y="373"/>
                </a:lnTo>
                <a:lnTo>
                  <a:pt x="82" y="353"/>
                </a:lnTo>
                <a:lnTo>
                  <a:pt x="82" y="326"/>
                </a:lnTo>
                <a:lnTo>
                  <a:pt x="82" y="299"/>
                </a:lnTo>
                <a:lnTo>
                  <a:pt x="82" y="258"/>
                </a:lnTo>
                <a:lnTo>
                  <a:pt x="82" y="217"/>
                </a:lnTo>
                <a:lnTo>
                  <a:pt x="82" y="197"/>
                </a:lnTo>
                <a:lnTo>
                  <a:pt x="82" y="224"/>
                </a:lnTo>
                <a:lnTo>
                  <a:pt x="82" y="258"/>
                </a:lnTo>
                <a:lnTo>
                  <a:pt x="82" y="278"/>
                </a:lnTo>
                <a:lnTo>
                  <a:pt x="82" y="272"/>
                </a:lnTo>
                <a:lnTo>
                  <a:pt x="82" y="265"/>
                </a:lnTo>
                <a:lnTo>
                  <a:pt x="82" y="272"/>
                </a:lnTo>
                <a:lnTo>
                  <a:pt x="82" y="278"/>
                </a:lnTo>
                <a:lnTo>
                  <a:pt x="82" y="285"/>
                </a:lnTo>
                <a:lnTo>
                  <a:pt x="82" y="292"/>
                </a:lnTo>
                <a:lnTo>
                  <a:pt x="82" y="285"/>
                </a:lnTo>
                <a:lnTo>
                  <a:pt x="82" y="278"/>
                </a:lnTo>
                <a:lnTo>
                  <a:pt x="82" y="285"/>
                </a:lnTo>
                <a:lnTo>
                  <a:pt x="82" y="312"/>
                </a:lnTo>
                <a:lnTo>
                  <a:pt x="82" y="339"/>
                </a:lnTo>
                <a:lnTo>
                  <a:pt x="82" y="360"/>
                </a:lnTo>
                <a:lnTo>
                  <a:pt x="82" y="373"/>
                </a:lnTo>
                <a:lnTo>
                  <a:pt x="82" y="380"/>
                </a:lnTo>
                <a:lnTo>
                  <a:pt x="82" y="394"/>
                </a:lnTo>
                <a:lnTo>
                  <a:pt x="82" y="414"/>
                </a:lnTo>
                <a:lnTo>
                  <a:pt x="82" y="421"/>
                </a:lnTo>
                <a:lnTo>
                  <a:pt x="82" y="401"/>
                </a:lnTo>
                <a:lnTo>
                  <a:pt x="82" y="367"/>
                </a:lnTo>
                <a:lnTo>
                  <a:pt x="82" y="319"/>
                </a:lnTo>
                <a:lnTo>
                  <a:pt x="82" y="258"/>
                </a:lnTo>
                <a:lnTo>
                  <a:pt x="82" y="204"/>
                </a:lnTo>
                <a:lnTo>
                  <a:pt x="82" y="163"/>
                </a:lnTo>
                <a:lnTo>
                  <a:pt x="82" y="156"/>
                </a:lnTo>
                <a:lnTo>
                  <a:pt x="82" y="183"/>
                </a:lnTo>
                <a:lnTo>
                  <a:pt x="82" y="231"/>
                </a:lnTo>
                <a:lnTo>
                  <a:pt x="82" y="292"/>
                </a:lnTo>
                <a:lnTo>
                  <a:pt x="82" y="339"/>
                </a:lnTo>
                <a:lnTo>
                  <a:pt x="82" y="380"/>
                </a:lnTo>
                <a:lnTo>
                  <a:pt x="82" y="407"/>
                </a:lnTo>
                <a:lnTo>
                  <a:pt x="82" y="414"/>
                </a:lnTo>
                <a:lnTo>
                  <a:pt x="82" y="407"/>
                </a:lnTo>
                <a:lnTo>
                  <a:pt x="82" y="387"/>
                </a:lnTo>
                <a:lnTo>
                  <a:pt x="89" y="360"/>
                </a:lnTo>
                <a:lnTo>
                  <a:pt x="89" y="319"/>
                </a:lnTo>
                <a:lnTo>
                  <a:pt x="89" y="265"/>
                </a:lnTo>
                <a:lnTo>
                  <a:pt x="89" y="238"/>
                </a:lnTo>
                <a:lnTo>
                  <a:pt x="89" y="231"/>
                </a:lnTo>
                <a:lnTo>
                  <a:pt x="89" y="258"/>
                </a:lnTo>
                <a:lnTo>
                  <a:pt x="89" y="292"/>
                </a:lnTo>
                <a:lnTo>
                  <a:pt x="89" y="326"/>
                </a:lnTo>
                <a:lnTo>
                  <a:pt x="89" y="339"/>
                </a:lnTo>
                <a:lnTo>
                  <a:pt x="89" y="346"/>
                </a:lnTo>
                <a:lnTo>
                  <a:pt x="89" y="353"/>
                </a:lnTo>
                <a:lnTo>
                  <a:pt x="89" y="346"/>
                </a:lnTo>
                <a:lnTo>
                  <a:pt x="89" y="319"/>
                </a:lnTo>
                <a:lnTo>
                  <a:pt x="89" y="285"/>
                </a:lnTo>
                <a:lnTo>
                  <a:pt x="89" y="258"/>
                </a:lnTo>
                <a:lnTo>
                  <a:pt x="89" y="244"/>
                </a:lnTo>
                <a:lnTo>
                  <a:pt x="89" y="258"/>
                </a:lnTo>
                <a:lnTo>
                  <a:pt x="89" y="272"/>
                </a:lnTo>
                <a:lnTo>
                  <a:pt x="89" y="285"/>
                </a:lnTo>
                <a:lnTo>
                  <a:pt x="89" y="292"/>
                </a:lnTo>
                <a:lnTo>
                  <a:pt x="89" y="299"/>
                </a:lnTo>
                <a:lnTo>
                  <a:pt x="89" y="292"/>
                </a:lnTo>
                <a:lnTo>
                  <a:pt x="89" y="285"/>
                </a:lnTo>
                <a:lnTo>
                  <a:pt x="89" y="272"/>
                </a:lnTo>
                <a:lnTo>
                  <a:pt x="89" y="278"/>
                </a:lnTo>
                <a:lnTo>
                  <a:pt x="89" y="292"/>
                </a:lnTo>
                <a:lnTo>
                  <a:pt x="89" y="306"/>
                </a:lnTo>
                <a:lnTo>
                  <a:pt x="89" y="312"/>
                </a:lnTo>
                <a:lnTo>
                  <a:pt x="89" y="306"/>
                </a:lnTo>
                <a:lnTo>
                  <a:pt x="89" y="299"/>
                </a:lnTo>
                <a:lnTo>
                  <a:pt x="89" y="292"/>
                </a:lnTo>
                <a:lnTo>
                  <a:pt x="89" y="285"/>
                </a:lnTo>
                <a:lnTo>
                  <a:pt x="89" y="278"/>
                </a:lnTo>
                <a:lnTo>
                  <a:pt x="89" y="285"/>
                </a:lnTo>
                <a:lnTo>
                  <a:pt x="89" y="306"/>
                </a:lnTo>
                <a:lnTo>
                  <a:pt x="89" y="326"/>
                </a:lnTo>
                <a:lnTo>
                  <a:pt x="89" y="339"/>
                </a:lnTo>
                <a:lnTo>
                  <a:pt x="89" y="353"/>
                </a:lnTo>
                <a:lnTo>
                  <a:pt x="89" y="373"/>
                </a:lnTo>
                <a:lnTo>
                  <a:pt x="96" y="387"/>
                </a:lnTo>
                <a:lnTo>
                  <a:pt x="96" y="401"/>
                </a:lnTo>
                <a:lnTo>
                  <a:pt x="96" y="394"/>
                </a:lnTo>
                <a:lnTo>
                  <a:pt x="96" y="380"/>
                </a:lnTo>
                <a:lnTo>
                  <a:pt x="96" y="367"/>
                </a:lnTo>
                <a:lnTo>
                  <a:pt x="96" y="360"/>
                </a:lnTo>
                <a:lnTo>
                  <a:pt x="96" y="367"/>
                </a:lnTo>
                <a:lnTo>
                  <a:pt x="96" y="380"/>
                </a:lnTo>
                <a:lnTo>
                  <a:pt x="96" y="387"/>
                </a:lnTo>
                <a:lnTo>
                  <a:pt x="96" y="373"/>
                </a:lnTo>
                <a:lnTo>
                  <a:pt x="96" y="360"/>
                </a:lnTo>
                <a:lnTo>
                  <a:pt x="96" y="339"/>
                </a:lnTo>
                <a:lnTo>
                  <a:pt x="96" y="326"/>
                </a:lnTo>
                <a:lnTo>
                  <a:pt x="96" y="306"/>
                </a:lnTo>
                <a:lnTo>
                  <a:pt x="96" y="292"/>
                </a:lnTo>
                <a:lnTo>
                  <a:pt x="96" y="278"/>
                </a:lnTo>
                <a:lnTo>
                  <a:pt x="96" y="258"/>
                </a:lnTo>
                <a:lnTo>
                  <a:pt x="96" y="244"/>
                </a:lnTo>
                <a:lnTo>
                  <a:pt x="96" y="251"/>
                </a:lnTo>
                <a:lnTo>
                  <a:pt x="96" y="258"/>
                </a:lnTo>
                <a:lnTo>
                  <a:pt x="96" y="251"/>
                </a:lnTo>
                <a:lnTo>
                  <a:pt x="96" y="244"/>
                </a:lnTo>
                <a:lnTo>
                  <a:pt x="96" y="251"/>
                </a:lnTo>
                <a:lnTo>
                  <a:pt x="96" y="265"/>
                </a:lnTo>
                <a:lnTo>
                  <a:pt x="96" y="272"/>
                </a:lnTo>
                <a:lnTo>
                  <a:pt x="96" y="278"/>
                </a:lnTo>
                <a:lnTo>
                  <a:pt x="96" y="299"/>
                </a:lnTo>
                <a:lnTo>
                  <a:pt x="96" y="326"/>
                </a:lnTo>
                <a:lnTo>
                  <a:pt x="96" y="353"/>
                </a:lnTo>
                <a:lnTo>
                  <a:pt x="96" y="380"/>
                </a:lnTo>
                <a:lnTo>
                  <a:pt x="96" y="373"/>
                </a:lnTo>
                <a:lnTo>
                  <a:pt x="96" y="353"/>
                </a:lnTo>
                <a:lnTo>
                  <a:pt x="96" y="319"/>
                </a:lnTo>
                <a:lnTo>
                  <a:pt x="96" y="292"/>
                </a:lnTo>
                <a:lnTo>
                  <a:pt x="96" y="285"/>
                </a:lnTo>
                <a:lnTo>
                  <a:pt x="96" y="292"/>
                </a:lnTo>
                <a:lnTo>
                  <a:pt x="96" y="299"/>
                </a:lnTo>
                <a:lnTo>
                  <a:pt x="96" y="285"/>
                </a:lnTo>
                <a:lnTo>
                  <a:pt x="96" y="278"/>
                </a:lnTo>
                <a:lnTo>
                  <a:pt x="96" y="285"/>
                </a:lnTo>
                <a:lnTo>
                  <a:pt x="96" y="319"/>
                </a:lnTo>
                <a:lnTo>
                  <a:pt x="96" y="360"/>
                </a:lnTo>
                <a:lnTo>
                  <a:pt x="96" y="407"/>
                </a:lnTo>
                <a:lnTo>
                  <a:pt x="96" y="434"/>
                </a:lnTo>
                <a:lnTo>
                  <a:pt x="96" y="441"/>
                </a:lnTo>
                <a:lnTo>
                  <a:pt x="96" y="434"/>
                </a:lnTo>
                <a:lnTo>
                  <a:pt x="96" y="407"/>
                </a:lnTo>
                <a:lnTo>
                  <a:pt x="102" y="380"/>
                </a:lnTo>
                <a:lnTo>
                  <a:pt x="102" y="339"/>
                </a:lnTo>
                <a:lnTo>
                  <a:pt x="102" y="312"/>
                </a:lnTo>
                <a:lnTo>
                  <a:pt x="102" y="292"/>
                </a:lnTo>
                <a:lnTo>
                  <a:pt x="102" y="272"/>
                </a:lnTo>
                <a:lnTo>
                  <a:pt x="102" y="251"/>
                </a:lnTo>
                <a:lnTo>
                  <a:pt x="102" y="224"/>
                </a:lnTo>
                <a:lnTo>
                  <a:pt x="102" y="204"/>
                </a:lnTo>
                <a:lnTo>
                  <a:pt x="102" y="190"/>
                </a:lnTo>
                <a:lnTo>
                  <a:pt x="102" y="204"/>
                </a:lnTo>
                <a:lnTo>
                  <a:pt x="102" y="231"/>
                </a:lnTo>
                <a:lnTo>
                  <a:pt x="102" y="265"/>
                </a:lnTo>
                <a:lnTo>
                  <a:pt x="102" y="292"/>
                </a:lnTo>
                <a:lnTo>
                  <a:pt x="102" y="312"/>
                </a:lnTo>
                <a:lnTo>
                  <a:pt x="102" y="319"/>
                </a:lnTo>
                <a:lnTo>
                  <a:pt x="102" y="333"/>
                </a:lnTo>
                <a:lnTo>
                  <a:pt x="102" y="353"/>
                </a:lnTo>
                <a:lnTo>
                  <a:pt x="102" y="373"/>
                </a:lnTo>
                <a:lnTo>
                  <a:pt x="102" y="387"/>
                </a:lnTo>
                <a:lnTo>
                  <a:pt x="102" y="394"/>
                </a:lnTo>
                <a:lnTo>
                  <a:pt x="102" y="387"/>
                </a:lnTo>
                <a:lnTo>
                  <a:pt x="102" y="367"/>
                </a:lnTo>
                <a:lnTo>
                  <a:pt x="102" y="346"/>
                </a:lnTo>
                <a:lnTo>
                  <a:pt x="102" y="319"/>
                </a:lnTo>
                <a:lnTo>
                  <a:pt x="102" y="299"/>
                </a:lnTo>
                <a:lnTo>
                  <a:pt x="102" y="285"/>
                </a:lnTo>
                <a:lnTo>
                  <a:pt x="102" y="272"/>
                </a:lnTo>
                <a:lnTo>
                  <a:pt x="102" y="278"/>
                </a:lnTo>
                <a:lnTo>
                  <a:pt x="102" y="285"/>
                </a:lnTo>
                <a:lnTo>
                  <a:pt x="102" y="292"/>
                </a:lnTo>
                <a:lnTo>
                  <a:pt x="102" y="285"/>
                </a:lnTo>
                <a:lnTo>
                  <a:pt x="102" y="299"/>
                </a:lnTo>
                <a:lnTo>
                  <a:pt x="102" y="319"/>
                </a:lnTo>
                <a:lnTo>
                  <a:pt x="102" y="333"/>
                </a:lnTo>
                <a:lnTo>
                  <a:pt x="102" y="346"/>
                </a:lnTo>
                <a:lnTo>
                  <a:pt x="102" y="339"/>
                </a:lnTo>
                <a:lnTo>
                  <a:pt x="102" y="333"/>
                </a:lnTo>
                <a:lnTo>
                  <a:pt x="102" y="319"/>
                </a:lnTo>
                <a:lnTo>
                  <a:pt x="102" y="312"/>
                </a:lnTo>
                <a:lnTo>
                  <a:pt x="102" y="299"/>
                </a:lnTo>
                <a:lnTo>
                  <a:pt x="102" y="292"/>
                </a:lnTo>
                <a:lnTo>
                  <a:pt x="102" y="285"/>
                </a:lnTo>
                <a:lnTo>
                  <a:pt x="102" y="292"/>
                </a:lnTo>
                <a:lnTo>
                  <a:pt x="109" y="299"/>
                </a:lnTo>
                <a:lnTo>
                  <a:pt x="109" y="292"/>
                </a:lnTo>
                <a:lnTo>
                  <a:pt x="109" y="272"/>
                </a:lnTo>
                <a:lnTo>
                  <a:pt x="109" y="251"/>
                </a:lnTo>
                <a:lnTo>
                  <a:pt x="109" y="244"/>
                </a:lnTo>
                <a:lnTo>
                  <a:pt x="109" y="258"/>
                </a:lnTo>
                <a:lnTo>
                  <a:pt x="109" y="265"/>
                </a:lnTo>
                <a:lnTo>
                  <a:pt x="109" y="278"/>
                </a:lnTo>
                <a:lnTo>
                  <a:pt x="109" y="292"/>
                </a:lnTo>
                <a:lnTo>
                  <a:pt x="109" y="312"/>
                </a:lnTo>
                <a:lnTo>
                  <a:pt x="109" y="333"/>
                </a:lnTo>
                <a:lnTo>
                  <a:pt x="109" y="353"/>
                </a:lnTo>
                <a:lnTo>
                  <a:pt x="109" y="367"/>
                </a:lnTo>
                <a:lnTo>
                  <a:pt x="109" y="373"/>
                </a:lnTo>
                <a:lnTo>
                  <a:pt x="109" y="380"/>
                </a:lnTo>
                <a:lnTo>
                  <a:pt x="109" y="387"/>
                </a:lnTo>
                <a:lnTo>
                  <a:pt x="109" y="367"/>
                </a:lnTo>
                <a:lnTo>
                  <a:pt x="109" y="326"/>
                </a:lnTo>
                <a:lnTo>
                  <a:pt x="109" y="278"/>
                </a:lnTo>
                <a:lnTo>
                  <a:pt x="109" y="231"/>
                </a:lnTo>
                <a:lnTo>
                  <a:pt x="109" y="204"/>
                </a:lnTo>
                <a:lnTo>
                  <a:pt x="109" y="211"/>
                </a:lnTo>
                <a:lnTo>
                  <a:pt x="109" y="238"/>
                </a:lnTo>
                <a:lnTo>
                  <a:pt x="109" y="272"/>
                </a:lnTo>
                <a:lnTo>
                  <a:pt x="109" y="299"/>
                </a:lnTo>
                <a:lnTo>
                  <a:pt x="109" y="326"/>
                </a:lnTo>
                <a:lnTo>
                  <a:pt x="109" y="346"/>
                </a:lnTo>
                <a:lnTo>
                  <a:pt x="109" y="373"/>
                </a:lnTo>
                <a:lnTo>
                  <a:pt x="109" y="401"/>
                </a:lnTo>
                <a:lnTo>
                  <a:pt x="109" y="407"/>
                </a:lnTo>
                <a:lnTo>
                  <a:pt x="109" y="401"/>
                </a:lnTo>
                <a:lnTo>
                  <a:pt x="109" y="387"/>
                </a:lnTo>
                <a:lnTo>
                  <a:pt x="109" y="373"/>
                </a:lnTo>
                <a:lnTo>
                  <a:pt x="109" y="367"/>
                </a:lnTo>
                <a:lnTo>
                  <a:pt x="109" y="380"/>
                </a:lnTo>
                <a:lnTo>
                  <a:pt x="109" y="407"/>
                </a:lnTo>
                <a:lnTo>
                  <a:pt x="109" y="414"/>
                </a:lnTo>
                <a:lnTo>
                  <a:pt x="109" y="394"/>
                </a:lnTo>
                <a:lnTo>
                  <a:pt x="109" y="346"/>
                </a:lnTo>
                <a:lnTo>
                  <a:pt x="109" y="306"/>
                </a:lnTo>
                <a:lnTo>
                  <a:pt x="109" y="278"/>
                </a:lnTo>
                <a:lnTo>
                  <a:pt x="109" y="251"/>
                </a:lnTo>
                <a:lnTo>
                  <a:pt x="109" y="197"/>
                </a:lnTo>
                <a:lnTo>
                  <a:pt x="109" y="136"/>
                </a:lnTo>
                <a:lnTo>
                  <a:pt x="109" y="95"/>
                </a:lnTo>
                <a:lnTo>
                  <a:pt x="109" y="129"/>
                </a:lnTo>
                <a:lnTo>
                  <a:pt x="109" y="170"/>
                </a:lnTo>
                <a:lnTo>
                  <a:pt x="116" y="204"/>
                </a:lnTo>
                <a:lnTo>
                  <a:pt x="116" y="238"/>
                </a:lnTo>
                <a:lnTo>
                  <a:pt x="116" y="272"/>
                </a:lnTo>
                <a:lnTo>
                  <a:pt x="116" y="312"/>
                </a:lnTo>
                <a:lnTo>
                  <a:pt x="116" y="353"/>
                </a:lnTo>
                <a:lnTo>
                  <a:pt x="116" y="387"/>
                </a:lnTo>
                <a:lnTo>
                  <a:pt x="116" y="414"/>
                </a:lnTo>
                <a:lnTo>
                  <a:pt x="116" y="434"/>
                </a:lnTo>
                <a:lnTo>
                  <a:pt x="116" y="448"/>
                </a:lnTo>
                <a:lnTo>
                  <a:pt x="116" y="434"/>
                </a:lnTo>
                <a:lnTo>
                  <a:pt x="116" y="394"/>
                </a:lnTo>
                <a:lnTo>
                  <a:pt x="116" y="353"/>
                </a:lnTo>
                <a:lnTo>
                  <a:pt x="116" y="312"/>
                </a:lnTo>
                <a:lnTo>
                  <a:pt x="116" y="278"/>
                </a:lnTo>
                <a:lnTo>
                  <a:pt x="116" y="251"/>
                </a:lnTo>
                <a:lnTo>
                  <a:pt x="116" y="231"/>
                </a:lnTo>
                <a:lnTo>
                  <a:pt x="116" y="224"/>
                </a:lnTo>
                <a:lnTo>
                  <a:pt x="116" y="231"/>
                </a:lnTo>
                <a:lnTo>
                  <a:pt x="116" y="258"/>
                </a:lnTo>
                <a:lnTo>
                  <a:pt x="116" y="285"/>
                </a:lnTo>
                <a:lnTo>
                  <a:pt x="116" y="319"/>
                </a:lnTo>
                <a:lnTo>
                  <a:pt x="116" y="326"/>
                </a:lnTo>
                <a:lnTo>
                  <a:pt x="116" y="312"/>
                </a:lnTo>
                <a:lnTo>
                  <a:pt x="116" y="285"/>
                </a:lnTo>
                <a:lnTo>
                  <a:pt x="116" y="258"/>
                </a:lnTo>
                <a:lnTo>
                  <a:pt x="116" y="251"/>
                </a:lnTo>
                <a:lnTo>
                  <a:pt x="116" y="265"/>
                </a:lnTo>
                <a:lnTo>
                  <a:pt x="116" y="278"/>
                </a:lnTo>
                <a:lnTo>
                  <a:pt x="116" y="292"/>
                </a:lnTo>
                <a:lnTo>
                  <a:pt x="116" y="306"/>
                </a:lnTo>
                <a:lnTo>
                  <a:pt x="116" y="326"/>
                </a:lnTo>
                <a:lnTo>
                  <a:pt x="116" y="360"/>
                </a:lnTo>
                <a:lnTo>
                  <a:pt x="116" y="394"/>
                </a:lnTo>
                <a:lnTo>
                  <a:pt x="116" y="428"/>
                </a:lnTo>
                <a:lnTo>
                  <a:pt x="116" y="448"/>
                </a:lnTo>
                <a:lnTo>
                  <a:pt x="116" y="468"/>
                </a:lnTo>
                <a:lnTo>
                  <a:pt x="116" y="475"/>
                </a:lnTo>
                <a:lnTo>
                  <a:pt x="116" y="462"/>
                </a:lnTo>
                <a:lnTo>
                  <a:pt x="116" y="434"/>
                </a:lnTo>
                <a:lnTo>
                  <a:pt x="116" y="394"/>
                </a:lnTo>
                <a:lnTo>
                  <a:pt x="116" y="346"/>
                </a:lnTo>
                <a:lnTo>
                  <a:pt x="116" y="306"/>
                </a:lnTo>
                <a:lnTo>
                  <a:pt x="116" y="272"/>
                </a:lnTo>
                <a:lnTo>
                  <a:pt x="116" y="244"/>
                </a:lnTo>
                <a:lnTo>
                  <a:pt x="116" y="231"/>
                </a:lnTo>
                <a:lnTo>
                  <a:pt x="116" y="224"/>
                </a:lnTo>
                <a:lnTo>
                  <a:pt x="116" y="231"/>
                </a:lnTo>
                <a:lnTo>
                  <a:pt x="116" y="244"/>
                </a:lnTo>
                <a:lnTo>
                  <a:pt x="123" y="258"/>
                </a:lnTo>
                <a:lnTo>
                  <a:pt x="123" y="272"/>
                </a:lnTo>
                <a:lnTo>
                  <a:pt x="123" y="278"/>
                </a:lnTo>
                <a:lnTo>
                  <a:pt x="123" y="285"/>
                </a:lnTo>
                <a:lnTo>
                  <a:pt x="123" y="292"/>
                </a:lnTo>
                <a:lnTo>
                  <a:pt x="123" y="285"/>
                </a:lnTo>
                <a:lnTo>
                  <a:pt x="123" y="292"/>
                </a:lnTo>
                <a:lnTo>
                  <a:pt x="123" y="306"/>
                </a:lnTo>
                <a:lnTo>
                  <a:pt x="123" y="319"/>
                </a:lnTo>
                <a:lnTo>
                  <a:pt x="123" y="326"/>
                </a:lnTo>
                <a:lnTo>
                  <a:pt x="123" y="333"/>
                </a:lnTo>
                <a:lnTo>
                  <a:pt x="123" y="319"/>
                </a:lnTo>
                <a:lnTo>
                  <a:pt x="123" y="306"/>
                </a:lnTo>
                <a:lnTo>
                  <a:pt x="123" y="299"/>
                </a:lnTo>
                <a:lnTo>
                  <a:pt x="123" y="306"/>
                </a:lnTo>
                <a:lnTo>
                  <a:pt x="123" y="319"/>
                </a:lnTo>
                <a:lnTo>
                  <a:pt x="123" y="339"/>
                </a:lnTo>
                <a:lnTo>
                  <a:pt x="123" y="346"/>
                </a:lnTo>
                <a:lnTo>
                  <a:pt x="123" y="333"/>
                </a:lnTo>
                <a:lnTo>
                  <a:pt x="123" y="319"/>
                </a:lnTo>
                <a:lnTo>
                  <a:pt x="123" y="306"/>
                </a:lnTo>
                <a:lnTo>
                  <a:pt x="123" y="299"/>
                </a:lnTo>
                <a:lnTo>
                  <a:pt x="123" y="306"/>
                </a:lnTo>
                <a:lnTo>
                  <a:pt x="123" y="319"/>
                </a:lnTo>
                <a:lnTo>
                  <a:pt x="123" y="326"/>
                </a:lnTo>
                <a:lnTo>
                  <a:pt x="123" y="319"/>
                </a:lnTo>
                <a:lnTo>
                  <a:pt x="123" y="339"/>
                </a:lnTo>
                <a:lnTo>
                  <a:pt x="123" y="360"/>
                </a:lnTo>
                <a:lnTo>
                  <a:pt x="123" y="367"/>
                </a:lnTo>
                <a:lnTo>
                  <a:pt x="123" y="346"/>
                </a:lnTo>
                <a:lnTo>
                  <a:pt x="123" y="306"/>
                </a:lnTo>
                <a:lnTo>
                  <a:pt x="123" y="278"/>
                </a:lnTo>
                <a:lnTo>
                  <a:pt x="123" y="272"/>
                </a:lnTo>
                <a:lnTo>
                  <a:pt x="123" y="285"/>
                </a:lnTo>
                <a:lnTo>
                  <a:pt x="123" y="299"/>
                </a:lnTo>
                <a:lnTo>
                  <a:pt x="123" y="326"/>
                </a:lnTo>
                <a:lnTo>
                  <a:pt x="123" y="373"/>
                </a:lnTo>
                <a:lnTo>
                  <a:pt x="123" y="414"/>
                </a:lnTo>
                <a:lnTo>
                  <a:pt x="123" y="428"/>
                </a:lnTo>
                <a:lnTo>
                  <a:pt x="123" y="414"/>
                </a:lnTo>
                <a:lnTo>
                  <a:pt x="123" y="373"/>
                </a:lnTo>
                <a:lnTo>
                  <a:pt x="123" y="346"/>
                </a:lnTo>
                <a:lnTo>
                  <a:pt x="123" y="319"/>
                </a:lnTo>
                <a:lnTo>
                  <a:pt x="123" y="285"/>
                </a:lnTo>
                <a:lnTo>
                  <a:pt x="123" y="244"/>
                </a:lnTo>
                <a:lnTo>
                  <a:pt x="130" y="211"/>
                </a:lnTo>
                <a:lnTo>
                  <a:pt x="130" y="183"/>
                </a:lnTo>
                <a:lnTo>
                  <a:pt x="130" y="197"/>
                </a:lnTo>
                <a:lnTo>
                  <a:pt x="130" y="211"/>
                </a:lnTo>
                <a:lnTo>
                  <a:pt x="130" y="224"/>
                </a:lnTo>
                <a:lnTo>
                  <a:pt x="130" y="238"/>
                </a:lnTo>
                <a:lnTo>
                  <a:pt x="130" y="258"/>
                </a:lnTo>
                <a:lnTo>
                  <a:pt x="130" y="265"/>
                </a:lnTo>
                <a:lnTo>
                  <a:pt x="130" y="278"/>
                </a:lnTo>
                <a:lnTo>
                  <a:pt x="130" y="299"/>
                </a:lnTo>
                <a:lnTo>
                  <a:pt x="130" y="319"/>
                </a:lnTo>
                <a:lnTo>
                  <a:pt x="130" y="346"/>
                </a:lnTo>
                <a:lnTo>
                  <a:pt x="130" y="360"/>
                </a:lnTo>
                <a:lnTo>
                  <a:pt x="130" y="353"/>
                </a:lnTo>
                <a:lnTo>
                  <a:pt x="130" y="367"/>
                </a:lnTo>
                <a:lnTo>
                  <a:pt x="130" y="387"/>
                </a:lnTo>
                <a:lnTo>
                  <a:pt x="130" y="428"/>
                </a:lnTo>
                <a:lnTo>
                  <a:pt x="130" y="462"/>
                </a:lnTo>
                <a:lnTo>
                  <a:pt x="130" y="421"/>
                </a:lnTo>
                <a:lnTo>
                  <a:pt x="130" y="360"/>
                </a:lnTo>
                <a:lnTo>
                  <a:pt x="130" y="306"/>
                </a:lnTo>
                <a:lnTo>
                  <a:pt x="130" y="265"/>
                </a:lnTo>
                <a:lnTo>
                  <a:pt x="130" y="258"/>
                </a:lnTo>
                <a:lnTo>
                  <a:pt x="130" y="272"/>
                </a:lnTo>
                <a:lnTo>
                  <a:pt x="130" y="292"/>
                </a:lnTo>
                <a:lnTo>
                  <a:pt x="130" y="312"/>
                </a:lnTo>
                <a:lnTo>
                  <a:pt x="130" y="326"/>
                </a:lnTo>
                <a:lnTo>
                  <a:pt x="130" y="306"/>
                </a:lnTo>
                <a:lnTo>
                  <a:pt x="130" y="278"/>
                </a:lnTo>
                <a:lnTo>
                  <a:pt x="130" y="265"/>
                </a:lnTo>
                <a:lnTo>
                  <a:pt x="130" y="285"/>
                </a:lnTo>
                <a:lnTo>
                  <a:pt x="130" y="312"/>
                </a:lnTo>
                <a:lnTo>
                  <a:pt x="130" y="333"/>
                </a:lnTo>
                <a:lnTo>
                  <a:pt x="130" y="353"/>
                </a:lnTo>
                <a:lnTo>
                  <a:pt x="130" y="360"/>
                </a:lnTo>
                <a:lnTo>
                  <a:pt x="130" y="353"/>
                </a:lnTo>
                <a:lnTo>
                  <a:pt x="130" y="333"/>
                </a:lnTo>
                <a:lnTo>
                  <a:pt x="130" y="326"/>
                </a:lnTo>
                <a:lnTo>
                  <a:pt x="130" y="312"/>
                </a:lnTo>
                <a:lnTo>
                  <a:pt x="130" y="306"/>
                </a:lnTo>
                <a:lnTo>
                  <a:pt x="130" y="285"/>
                </a:lnTo>
                <a:lnTo>
                  <a:pt x="130" y="258"/>
                </a:lnTo>
                <a:lnTo>
                  <a:pt x="130" y="244"/>
                </a:lnTo>
                <a:lnTo>
                  <a:pt x="130" y="238"/>
                </a:lnTo>
                <a:lnTo>
                  <a:pt x="130" y="244"/>
                </a:lnTo>
                <a:lnTo>
                  <a:pt x="136" y="238"/>
                </a:lnTo>
                <a:lnTo>
                  <a:pt x="136" y="251"/>
                </a:lnTo>
                <a:lnTo>
                  <a:pt x="136" y="278"/>
                </a:lnTo>
                <a:lnTo>
                  <a:pt x="136" y="306"/>
                </a:lnTo>
                <a:lnTo>
                  <a:pt x="136" y="326"/>
                </a:lnTo>
                <a:lnTo>
                  <a:pt x="136" y="346"/>
                </a:lnTo>
                <a:lnTo>
                  <a:pt x="136" y="367"/>
                </a:lnTo>
                <a:lnTo>
                  <a:pt x="136" y="394"/>
                </a:lnTo>
                <a:lnTo>
                  <a:pt x="136" y="414"/>
                </a:lnTo>
                <a:lnTo>
                  <a:pt x="136" y="421"/>
                </a:lnTo>
                <a:lnTo>
                  <a:pt x="136" y="401"/>
                </a:lnTo>
                <a:lnTo>
                  <a:pt x="136" y="373"/>
                </a:lnTo>
                <a:lnTo>
                  <a:pt x="136" y="346"/>
                </a:lnTo>
                <a:lnTo>
                  <a:pt x="136" y="319"/>
                </a:lnTo>
                <a:lnTo>
                  <a:pt x="136" y="306"/>
                </a:lnTo>
                <a:lnTo>
                  <a:pt x="136" y="299"/>
                </a:lnTo>
                <a:lnTo>
                  <a:pt x="136" y="292"/>
                </a:lnTo>
                <a:lnTo>
                  <a:pt x="136" y="278"/>
                </a:lnTo>
                <a:lnTo>
                  <a:pt x="136" y="272"/>
                </a:lnTo>
                <a:lnTo>
                  <a:pt x="136" y="278"/>
                </a:lnTo>
                <a:lnTo>
                  <a:pt x="136" y="292"/>
                </a:lnTo>
                <a:lnTo>
                  <a:pt x="136" y="312"/>
                </a:lnTo>
                <a:lnTo>
                  <a:pt x="136" y="306"/>
                </a:lnTo>
                <a:lnTo>
                  <a:pt x="136" y="299"/>
                </a:lnTo>
                <a:lnTo>
                  <a:pt x="136" y="292"/>
                </a:lnTo>
                <a:lnTo>
                  <a:pt x="136" y="306"/>
                </a:lnTo>
                <a:lnTo>
                  <a:pt x="136" y="312"/>
                </a:lnTo>
                <a:lnTo>
                  <a:pt x="136" y="326"/>
                </a:lnTo>
                <a:lnTo>
                  <a:pt x="136" y="319"/>
                </a:lnTo>
                <a:lnTo>
                  <a:pt x="136" y="306"/>
                </a:lnTo>
                <a:lnTo>
                  <a:pt x="136" y="299"/>
                </a:lnTo>
                <a:lnTo>
                  <a:pt x="136" y="292"/>
                </a:lnTo>
                <a:lnTo>
                  <a:pt x="136" y="299"/>
                </a:lnTo>
                <a:lnTo>
                  <a:pt x="136" y="306"/>
                </a:lnTo>
                <a:lnTo>
                  <a:pt x="136" y="312"/>
                </a:lnTo>
                <a:lnTo>
                  <a:pt x="136" y="326"/>
                </a:lnTo>
                <a:lnTo>
                  <a:pt x="143" y="339"/>
                </a:lnTo>
                <a:lnTo>
                  <a:pt x="143" y="367"/>
                </a:lnTo>
                <a:lnTo>
                  <a:pt x="143" y="394"/>
                </a:lnTo>
                <a:lnTo>
                  <a:pt x="143" y="414"/>
                </a:lnTo>
                <a:lnTo>
                  <a:pt x="143" y="421"/>
                </a:lnTo>
                <a:lnTo>
                  <a:pt x="143" y="414"/>
                </a:lnTo>
                <a:lnTo>
                  <a:pt x="143" y="401"/>
                </a:lnTo>
                <a:lnTo>
                  <a:pt x="143" y="380"/>
                </a:lnTo>
                <a:lnTo>
                  <a:pt x="143" y="360"/>
                </a:lnTo>
                <a:lnTo>
                  <a:pt x="143" y="339"/>
                </a:lnTo>
                <a:lnTo>
                  <a:pt x="143" y="333"/>
                </a:lnTo>
                <a:lnTo>
                  <a:pt x="143" y="326"/>
                </a:lnTo>
                <a:lnTo>
                  <a:pt x="143" y="312"/>
                </a:lnTo>
                <a:lnTo>
                  <a:pt x="143" y="292"/>
                </a:lnTo>
                <a:lnTo>
                  <a:pt x="143" y="272"/>
                </a:lnTo>
                <a:lnTo>
                  <a:pt x="143" y="251"/>
                </a:lnTo>
                <a:lnTo>
                  <a:pt x="143" y="238"/>
                </a:lnTo>
                <a:lnTo>
                  <a:pt x="143" y="231"/>
                </a:lnTo>
                <a:lnTo>
                  <a:pt x="143" y="238"/>
                </a:lnTo>
                <a:lnTo>
                  <a:pt x="143" y="231"/>
                </a:lnTo>
                <a:lnTo>
                  <a:pt x="143" y="238"/>
                </a:lnTo>
                <a:lnTo>
                  <a:pt x="143" y="244"/>
                </a:lnTo>
                <a:lnTo>
                  <a:pt x="143" y="265"/>
                </a:lnTo>
                <a:lnTo>
                  <a:pt x="143" y="278"/>
                </a:lnTo>
                <a:lnTo>
                  <a:pt x="143" y="292"/>
                </a:lnTo>
                <a:lnTo>
                  <a:pt x="143" y="306"/>
                </a:lnTo>
                <a:lnTo>
                  <a:pt x="143" y="319"/>
                </a:lnTo>
                <a:lnTo>
                  <a:pt x="143" y="333"/>
                </a:lnTo>
                <a:lnTo>
                  <a:pt x="143" y="346"/>
                </a:lnTo>
                <a:lnTo>
                  <a:pt x="143" y="339"/>
                </a:lnTo>
                <a:lnTo>
                  <a:pt x="143" y="333"/>
                </a:lnTo>
                <a:lnTo>
                  <a:pt x="143" y="319"/>
                </a:lnTo>
                <a:lnTo>
                  <a:pt x="143" y="312"/>
                </a:lnTo>
                <a:lnTo>
                  <a:pt x="143" y="319"/>
                </a:lnTo>
                <a:lnTo>
                  <a:pt x="143" y="312"/>
                </a:lnTo>
                <a:lnTo>
                  <a:pt x="143" y="306"/>
                </a:lnTo>
                <a:lnTo>
                  <a:pt x="143" y="299"/>
                </a:lnTo>
                <a:lnTo>
                  <a:pt x="143" y="306"/>
                </a:lnTo>
                <a:lnTo>
                  <a:pt x="143" y="319"/>
                </a:lnTo>
                <a:lnTo>
                  <a:pt x="143" y="326"/>
                </a:lnTo>
                <a:lnTo>
                  <a:pt x="143" y="333"/>
                </a:lnTo>
                <a:lnTo>
                  <a:pt x="143" y="339"/>
                </a:lnTo>
                <a:lnTo>
                  <a:pt x="150" y="353"/>
                </a:lnTo>
                <a:lnTo>
                  <a:pt x="150" y="360"/>
                </a:lnTo>
                <a:lnTo>
                  <a:pt x="150" y="367"/>
                </a:lnTo>
                <a:lnTo>
                  <a:pt x="150" y="373"/>
                </a:lnTo>
                <a:lnTo>
                  <a:pt x="150" y="387"/>
                </a:lnTo>
                <a:lnTo>
                  <a:pt x="150" y="401"/>
                </a:lnTo>
                <a:lnTo>
                  <a:pt x="150" y="373"/>
                </a:lnTo>
                <a:lnTo>
                  <a:pt x="150" y="339"/>
                </a:lnTo>
                <a:lnTo>
                  <a:pt x="150" y="306"/>
                </a:lnTo>
                <a:lnTo>
                  <a:pt x="150" y="292"/>
                </a:lnTo>
                <a:lnTo>
                  <a:pt x="150" y="278"/>
                </a:lnTo>
                <a:lnTo>
                  <a:pt x="150" y="251"/>
                </a:lnTo>
                <a:lnTo>
                  <a:pt x="150" y="231"/>
                </a:lnTo>
                <a:lnTo>
                  <a:pt x="150" y="224"/>
                </a:lnTo>
                <a:lnTo>
                  <a:pt x="150" y="231"/>
                </a:lnTo>
                <a:lnTo>
                  <a:pt x="150" y="217"/>
                </a:lnTo>
                <a:lnTo>
                  <a:pt x="150" y="197"/>
                </a:lnTo>
                <a:lnTo>
                  <a:pt x="150" y="190"/>
                </a:lnTo>
                <a:lnTo>
                  <a:pt x="150" y="211"/>
                </a:lnTo>
                <a:lnTo>
                  <a:pt x="150" y="244"/>
                </a:lnTo>
                <a:lnTo>
                  <a:pt x="150" y="285"/>
                </a:lnTo>
                <a:lnTo>
                  <a:pt x="150" y="319"/>
                </a:lnTo>
                <a:lnTo>
                  <a:pt x="150" y="353"/>
                </a:lnTo>
                <a:lnTo>
                  <a:pt x="150" y="394"/>
                </a:lnTo>
                <a:lnTo>
                  <a:pt x="150" y="428"/>
                </a:lnTo>
                <a:lnTo>
                  <a:pt x="150" y="462"/>
                </a:lnTo>
                <a:lnTo>
                  <a:pt x="150" y="475"/>
                </a:lnTo>
                <a:lnTo>
                  <a:pt x="150" y="482"/>
                </a:lnTo>
                <a:lnTo>
                  <a:pt x="150" y="462"/>
                </a:lnTo>
                <a:lnTo>
                  <a:pt x="150" y="421"/>
                </a:lnTo>
                <a:lnTo>
                  <a:pt x="150" y="35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7" name="Freeform 91"/>
          <p:cNvSpPr>
            <a:spLocks/>
          </p:cNvSpPr>
          <p:nvPr/>
        </p:nvSpPr>
        <p:spPr bwMode="auto">
          <a:xfrm>
            <a:off x="7091363" y="3071813"/>
            <a:ext cx="477838" cy="692150"/>
          </a:xfrm>
          <a:custGeom>
            <a:avLst/>
            <a:gdLst>
              <a:gd name="T0" fmla="*/ 7 w 170"/>
              <a:gd name="T1" fmla="*/ 237 h 353"/>
              <a:gd name="T2" fmla="*/ 7 w 170"/>
              <a:gd name="T3" fmla="*/ 156 h 353"/>
              <a:gd name="T4" fmla="*/ 7 w 170"/>
              <a:gd name="T5" fmla="*/ 183 h 353"/>
              <a:gd name="T6" fmla="*/ 14 w 170"/>
              <a:gd name="T7" fmla="*/ 210 h 353"/>
              <a:gd name="T8" fmla="*/ 14 w 170"/>
              <a:gd name="T9" fmla="*/ 210 h 353"/>
              <a:gd name="T10" fmla="*/ 20 w 170"/>
              <a:gd name="T11" fmla="*/ 163 h 353"/>
              <a:gd name="T12" fmla="*/ 20 w 170"/>
              <a:gd name="T13" fmla="*/ 170 h 353"/>
              <a:gd name="T14" fmla="*/ 20 w 170"/>
              <a:gd name="T15" fmla="*/ 190 h 353"/>
              <a:gd name="T16" fmla="*/ 27 w 170"/>
              <a:gd name="T17" fmla="*/ 95 h 353"/>
              <a:gd name="T18" fmla="*/ 27 w 170"/>
              <a:gd name="T19" fmla="*/ 183 h 353"/>
              <a:gd name="T20" fmla="*/ 34 w 170"/>
              <a:gd name="T21" fmla="*/ 332 h 353"/>
              <a:gd name="T22" fmla="*/ 34 w 170"/>
              <a:gd name="T23" fmla="*/ 142 h 353"/>
              <a:gd name="T24" fmla="*/ 34 w 170"/>
              <a:gd name="T25" fmla="*/ 68 h 353"/>
              <a:gd name="T26" fmla="*/ 41 w 170"/>
              <a:gd name="T27" fmla="*/ 129 h 353"/>
              <a:gd name="T28" fmla="*/ 41 w 170"/>
              <a:gd name="T29" fmla="*/ 129 h 353"/>
              <a:gd name="T30" fmla="*/ 48 w 170"/>
              <a:gd name="T31" fmla="*/ 156 h 353"/>
              <a:gd name="T32" fmla="*/ 48 w 170"/>
              <a:gd name="T33" fmla="*/ 190 h 353"/>
              <a:gd name="T34" fmla="*/ 48 w 170"/>
              <a:gd name="T35" fmla="*/ 176 h 353"/>
              <a:gd name="T36" fmla="*/ 54 w 170"/>
              <a:gd name="T37" fmla="*/ 95 h 353"/>
              <a:gd name="T38" fmla="*/ 54 w 170"/>
              <a:gd name="T39" fmla="*/ 129 h 353"/>
              <a:gd name="T40" fmla="*/ 61 w 170"/>
              <a:gd name="T41" fmla="*/ 237 h 353"/>
              <a:gd name="T42" fmla="*/ 61 w 170"/>
              <a:gd name="T43" fmla="*/ 170 h 353"/>
              <a:gd name="T44" fmla="*/ 61 w 170"/>
              <a:gd name="T45" fmla="*/ 183 h 353"/>
              <a:gd name="T46" fmla="*/ 68 w 170"/>
              <a:gd name="T47" fmla="*/ 176 h 353"/>
              <a:gd name="T48" fmla="*/ 68 w 170"/>
              <a:gd name="T49" fmla="*/ 122 h 353"/>
              <a:gd name="T50" fmla="*/ 75 w 170"/>
              <a:gd name="T51" fmla="*/ 149 h 353"/>
              <a:gd name="T52" fmla="*/ 75 w 170"/>
              <a:gd name="T53" fmla="*/ 115 h 353"/>
              <a:gd name="T54" fmla="*/ 75 w 170"/>
              <a:gd name="T55" fmla="*/ 149 h 353"/>
              <a:gd name="T56" fmla="*/ 82 w 170"/>
              <a:gd name="T57" fmla="*/ 136 h 353"/>
              <a:gd name="T58" fmla="*/ 82 w 170"/>
              <a:gd name="T59" fmla="*/ 224 h 353"/>
              <a:gd name="T60" fmla="*/ 88 w 170"/>
              <a:gd name="T61" fmla="*/ 149 h 353"/>
              <a:gd name="T62" fmla="*/ 88 w 170"/>
              <a:gd name="T63" fmla="*/ 136 h 353"/>
              <a:gd name="T64" fmla="*/ 88 w 170"/>
              <a:gd name="T65" fmla="*/ 210 h 353"/>
              <a:gd name="T66" fmla="*/ 95 w 170"/>
              <a:gd name="T67" fmla="*/ 156 h 353"/>
              <a:gd name="T68" fmla="*/ 95 w 170"/>
              <a:gd name="T69" fmla="*/ 231 h 353"/>
              <a:gd name="T70" fmla="*/ 102 w 170"/>
              <a:gd name="T71" fmla="*/ 122 h 353"/>
              <a:gd name="T72" fmla="*/ 102 w 170"/>
              <a:gd name="T73" fmla="*/ 149 h 353"/>
              <a:gd name="T74" fmla="*/ 109 w 170"/>
              <a:gd name="T75" fmla="*/ 190 h 353"/>
              <a:gd name="T76" fmla="*/ 109 w 170"/>
              <a:gd name="T77" fmla="*/ 183 h 353"/>
              <a:gd name="T78" fmla="*/ 109 w 170"/>
              <a:gd name="T79" fmla="*/ 115 h 353"/>
              <a:gd name="T80" fmla="*/ 116 w 170"/>
              <a:gd name="T81" fmla="*/ 176 h 353"/>
              <a:gd name="T82" fmla="*/ 116 w 170"/>
              <a:gd name="T83" fmla="*/ 149 h 353"/>
              <a:gd name="T84" fmla="*/ 116 w 170"/>
              <a:gd name="T85" fmla="*/ 170 h 353"/>
              <a:gd name="T86" fmla="*/ 122 w 170"/>
              <a:gd name="T87" fmla="*/ 176 h 353"/>
              <a:gd name="T88" fmla="*/ 122 w 170"/>
              <a:gd name="T89" fmla="*/ 197 h 353"/>
              <a:gd name="T90" fmla="*/ 129 w 170"/>
              <a:gd name="T91" fmla="*/ 217 h 353"/>
              <a:gd name="T92" fmla="*/ 129 w 170"/>
              <a:gd name="T93" fmla="*/ 156 h 353"/>
              <a:gd name="T94" fmla="*/ 129 w 170"/>
              <a:gd name="T95" fmla="*/ 142 h 353"/>
              <a:gd name="T96" fmla="*/ 136 w 170"/>
              <a:gd name="T97" fmla="*/ 197 h 353"/>
              <a:gd name="T98" fmla="*/ 136 w 170"/>
              <a:gd name="T99" fmla="*/ 217 h 353"/>
              <a:gd name="T100" fmla="*/ 143 w 170"/>
              <a:gd name="T101" fmla="*/ 156 h 353"/>
              <a:gd name="T102" fmla="*/ 143 w 170"/>
              <a:gd name="T103" fmla="*/ 183 h 353"/>
              <a:gd name="T104" fmla="*/ 150 w 170"/>
              <a:gd name="T105" fmla="*/ 149 h 353"/>
              <a:gd name="T106" fmla="*/ 150 w 170"/>
              <a:gd name="T107" fmla="*/ 142 h 353"/>
              <a:gd name="T108" fmla="*/ 156 w 170"/>
              <a:gd name="T109" fmla="*/ 102 h 353"/>
              <a:gd name="T110" fmla="*/ 156 w 170"/>
              <a:gd name="T111" fmla="*/ 217 h 353"/>
              <a:gd name="T112" fmla="*/ 163 w 170"/>
              <a:gd name="T113" fmla="*/ 122 h 353"/>
              <a:gd name="T114" fmla="*/ 163 w 170"/>
              <a:gd name="T115" fmla="*/ 156 h 353"/>
              <a:gd name="T116" fmla="*/ 163 w 170"/>
              <a:gd name="T117" fmla="*/ 102 h 353"/>
              <a:gd name="T118" fmla="*/ 170 w 170"/>
              <a:gd name="T119" fmla="*/ 142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353">
                <a:moveTo>
                  <a:pt x="0" y="217"/>
                </a:moveTo>
                <a:lnTo>
                  <a:pt x="0" y="142"/>
                </a:lnTo>
                <a:lnTo>
                  <a:pt x="0" y="88"/>
                </a:lnTo>
                <a:lnTo>
                  <a:pt x="0" y="68"/>
                </a:lnTo>
                <a:lnTo>
                  <a:pt x="0" y="81"/>
                </a:lnTo>
                <a:lnTo>
                  <a:pt x="0" y="95"/>
                </a:lnTo>
                <a:lnTo>
                  <a:pt x="0" y="102"/>
                </a:lnTo>
                <a:lnTo>
                  <a:pt x="0" y="95"/>
                </a:lnTo>
                <a:lnTo>
                  <a:pt x="0" y="88"/>
                </a:lnTo>
                <a:lnTo>
                  <a:pt x="0" y="95"/>
                </a:lnTo>
                <a:lnTo>
                  <a:pt x="0" y="108"/>
                </a:lnTo>
                <a:lnTo>
                  <a:pt x="0" y="129"/>
                </a:lnTo>
                <a:lnTo>
                  <a:pt x="0" y="142"/>
                </a:lnTo>
                <a:lnTo>
                  <a:pt x="0" y="163"/>
                </a:lnTo>
                <a:lnTo>
                  <a:pt x="0" y="190"/>
                </a:lnTo>
                <a:lnTo>
                  <a:pt x="0" y="217"/>
                </a:lnTo>
                <a:lnTo>
                  <a:pt x="7" y="237"/>
                </a:lnTo>
                <a:lnTo>
                  <a:pt x="7" y="231"/>
                </a:lnTo>
                <a:lnTo>
                  <a:pt x="7" y="210"/>
                </a:lnTo>
                <a:lnTo>
                  <a:pt x="7" y="190"/>
                </a:lnTo>
                <a:lnTo>
                  <a:pt x="7" y="183"/>
                </a:lnTo>
                <a:lnTo>
                  <a:pt x="7" y="190"/>
                </a:lnTo>
                <a:lnTo>
                  <a:pt x="7" y="203"/>
                </a:lnTo>
                <a:lnTo>
                  <a:pt x="7" y="210"/>
                </a:lnTo>
                <a:lnTo>
                  <a:pt x="7" y="203"/>
                </a:lnTo>
                <a:lnTo>
                  <a:pt x="7" y="197"/>
                </a:lnTo>
                <a:lnTo>
                  <a:pt x="7" y="190"/>
                </a:lnTo>
                <a:lnTo>
                  <a:pt x="7" y="176"/>
                </a:lnTo>
                <a:lnTo>
                  <a:pt x="7" y="156"/>
                </a:lnTo>
                <a:lnTo>
                  <a:pt x="7" y="149"/>
                </a:lnTo>
                <a:lnTo>
                  <a:pt x="7" y="136"/>
                </a:lnTo>
                <a:lnTo>
                  <a:pt x="7" y="122"/>
                </a:lnTo>
                <a:lnTo>
                  <a:pt x="7" y="136"/>
                </a:lnTo>
                <a:lnTo>
                  <a:pt x="7" y="156"/>
                </a:lnTo>
                <a:lnTo>
                  <a:pt x="7" y="176"/>
                </a:lnTo>
                <a:lnTo>
                  <a:pt x="7" y="190"/>
                </a:lnTo>
                <a:lnTo>
                  <a:pt x="7" y="197"/>
                </a:lnTo>
                <a:lnTo>
                  <a:pt x="7" y="203"/>
                </a:lnTo>
                <a:lnTo>
                  <a:pt x="7" y="197"/>
                </a:lnTo>
                <a:lnTo>
                  <a:pt x="7" y="190"/>
                </a:lnTo>
                <a:lnTo>
                  <a:pt x="7" y="183"/>
                </a:lnTo>
                <a:lnTo>
                  <a:pt x="7" y="176"/>
                </a:lnTo>
                <a:lnTo>
                  <a:pt x="7" y="156"/>
                </a:lnTo>
                <a:lnTo>
                  <a:pt x="7" y="142"/>
                </a:lnTo>
                <a:lnTo>
                  <a:pt x="7" y="136"/>
                </a:lnTo>
                <a:lnTo>
                  <a:pt x="7" y="129"/>
                </a:lnTo>
                <a:lnTo>
                  <a:pt x="7" y="136"/>
                </a:lnTo>
                <a:lnTo>
                  <a:pt x="7" y="149"/>
                </a:lnTo>
                <a:lnTo>
                  <a:pt x="7" y="163"/>
                </a:lnTo>
                <a:lnTo>
                  <a:pt x="7" y="176"/>
                </a:lnTo>
                <a:lnTo>
                  <a:pt x="7" y="183"/>
                </a:lnTo>
                <a:lnTo>
                  <a:pt x="7" y="190"/>
                </a:lnTo>
                <a:lnTo>
                  <a:pt x="7" y="203"/>
                </a:lnTo>
                <a:lnTo>
                  <a:pt x="7" y="217"/>
                </a:lnTo>
                <a:lnTo>
                  <a:pt x="7" y="224"/>
                </a:lnTo>
                <a:lnTo>
                  <a:pt x="14" y="217"/>
                </a:lnTo>
                <a:lnTo>
                  <a:pt x="14" y="210"/>
                </a:lnTo>
                <a:lnTo>
                  <a:pt x="14" y="197"/>
                </a:lnTo>
                <a:lnTo>
                  <a:pt x="14" y="176"/>
                </a:lnTo>
                <a:lnTo>
                  <a:pt x="14" y="142"/>
                </a:lnTo>
                <a:lnTo>
                  <a:pt x="14" y="115"/>
                </a:lnTo>
                <a:lnTo>
                  <a:pt x="14" y="95"/>
                </a:lnTo>
                <a:lnTo>
                  <a:pt x="14" y="108"/>
                </a:lnTo>
                <a:lnTo>
                  <a:pt x="14" y="136"/>
                </a:lnTo>
                <a:lnTo>
                  <a:pt x="14" y="163"/>
                </a:lnTo>
                <a:lnTo>
                  <a:pt x="14" y="183"/>
                </a:lnTo>
                <a:lnTo>
                  <a:pt x="14" y="197"/>
                </a:lnTo>
                <a:lnTo>
                  <a:pt x="14" y="210"/>
                </a:lnTo>
                <a:lnTo>
                  <a:pt x="14" y="224"/>
                </a:lnTo>
                <a:lnTo>
                  <a:pt x="14" y="244"/>
                </a:lnTo>
                <a:lnTo>
                  <a:pt x="14" y="258"/>
                </a:lnTo>
                <a:lnTo>
                  <a:pt x="14" y="265"/>
                </a:lnTo>
                <a:lnTo>
                  <a:pt x="14" y="251"/>
                </a:lnTo>
                <a:lnTo>
                  <a:pt x="14" y="224"/>
                </a:lnTo>
                <a:lnTo>
                  <a:pt x="14" y="197"/>
                </a:lnTo>
                <a:lnTo>
                  <a:pt x="14" y="170"/>
                </a:lnTo>
                <a:lnTo>
                  <a:pt x="14" y="149"/>
                </a:lnTo>
                <a:lnTo>
                  <a:pt x="14" y="142"/>
                </a:lnTo>
                <a:lnTo>
                  <a:pt x="14" y="136"/>
                </a:lnTo>
                <a:lnTo>
                  <a:pt x="14" y="142"/>
                </a:lnTo>
                <a:lnTo>
                  <a:pt x="14" y="149"/>
                </a:lnTo>
                <a:lnTo>
                  <a:pt x="14" y="170"/>
                </a:lnTo>
                <a:lnTo>
                  <a:pt x="14" y="190"/>
                </a:lnTo>
                <a:lnTo>
                  <a:pt x="14" y="203"/>
                </a:lnTo>
                <a:lnTo>
                  <a:pt x="14" y="210"/>
                </a:lnTo>
                <a:lnTo>
                  <a:pt x="14" y="203"/>
                </a:lnTo>
                <a:lnTo>
                  <a:pt x="14" y="197"/>
                </a:lnTo>
                <a:lnTo>
                  <a:pt x="14" y="183"/>
                </a:lnTo>
                <a:lnTo>
                  <a:pt x="14" y="170"/>
                </a:lnTo>
                <a:lnTo>
                  <a:pt x="14" y="149"/>
                </a:lnTo>
                <a:lnTo>
                  <a:pt x="14" y="129"/>
                </a:lnTo>
                <a:lnTo>
                  <a:pt x="14" y="115"/>
                </a:lnTo>
                <a:lnTo>
                  <a:pt x="14" y="129"/>
                </a:lnTo>
                <a:lnTo>
                  <a:pt x="14" y="149"/>
                </a:lnTo>
                <a:lnTo>
                  <a:pt x="14" y="170"/>
                </a:lnTo>
                <a:lnTo>
                  <a:pt x="14" y="176"/>
                </a:lnTo>
                <a:lnTo>
                  <a:pt x="14" y="170"/>
                </a:lnTo>
                <a:lnTo>
                  <a:pt x="20" y="163"/>
                </a:lnTo>
                <a:lnTo>
                  <a:pt x="20" y="156"/>
                </a:lnTo>
                <a:lnTo>
                  <a:pt x="20" y="163"/>
                </a:lnTo>
                <a:lnTo>
                  <a:pt x="20" y="170"/>
                </a:lnTo>
                <a:lnTo>
                  <a:pt x="20" y="163"/>
                </a:lnTo>
                <a:lnTo>
                  <a:pt x="20" y="156"/>
                </a:lnTo>
                <a:lnTo>
                  <a:pt x="20" y="136"/>
                </a:lnTo>
                <a:lnTo>
                  <a:pt x="20" y="142"/>
                </a:lnTo>
                <a:lnTo>
                  <a:pt x="20" y="170"/>
                </a:lnTo>
                <a:lnTo>
                  <a:pt x="20" y="197"/>
                </a:lnTo>
                <a:lnTo>
                  <a:pt x="20" y="210"/>
                </a:lnTo>
                <a:lnTo>
                  <a:pt x="20" y="231"/>
                </a:lnTo>
                <a:lnTo>
                  <a:pt x="20" y="244"/>
                </a:lnTo>
                <a:lnTo>
                  <a:pt x="20" y="258"/>
                </a:lnTo>
                <a:lnTo>
                  <a:pt x="20" y="251"/>
                </a:lnTo>
                <a:lnTo>
                  <a:pt x="20" y="231"/>
                </a:lnTo>
                <a:lnTo>
                  <a:pt x="20" y="203"/>
                </a:lnTo>
                <a:lnTo>
                  <a:pt x="20" y="190"/>
                </a:lnTo>
                <a:lnTo>
                  <a:pt x="20" y="176"/>
                </a:lnTo>
                <a:lnTo>
                  <a:pt x="20" y="170"/>
                </a:lnTo>
                <a:lnTo>
                  <a:pt x="20" y="176"/>
                </a:lnTo>
                <a:lnTo>
                  <a:pt x="20" y="170"/>
                </a:lnTo>
                <a:lnTo>
                  <a:pt x="20" y="163"/>
                </a:lnTo>
                <a:lnTo>
                  <a:pt x="20" y="156"/>
                </a:lnTo>
                <a:lnTo>
                  <a:pt x="20" y="149"/>
                </a:lnTo>
                <a:lnTo>
                  <a:pt x="20" y="156"/>
                </a:lnTo>
                <a:lnTo>
                  <a:pt x="20" y="170"/>
                </a:lnTo>
                <a:lnTo>
                  <a:pt x="20" y="163"/>
                </a:lnTo>
                <a:lnTo>
                  <a:pt x="20" y="149"/>
                </a:lnTo>
                <a:lnTo>
                  <a:pt x="20" y="129"/>
                </a:lnTo>
                <a:lnTo>
                  <a:pt x="20" y="115"/>
                </a:lnTo>
                <a:lnTo>
                  <a:pt x="20" y="102"/>
                </a:lnTo>
                <a:lnTo>
                  <a:pt x="20" y="108"/>
                </a:lnTo>
                <a:lnTo>
                  <a:pt x="20" y="115"/>
                </a:lnTo>
                <a:lnTo>
                  <a:pt x="20" y="129"/>
                </a:lnTo>
                <a:lnTo>
                  <a:pt x="20" y="136"/>
                </a:lnTo>
                <a:lnTo>
                  <a:pt x="20" y="142"/>
                </a:lnTo>
                <a:lnTo>
                  <a:pt x="20" y="163"/>
                </a:lnTo>
                <a:lnTo>
                  <a:pt x="20" y="190"/>
                </a:lnTo>
                <a:lnTo>
                  <a:pt x="20" y="231"/>
                </a:lnTo>
                <a:lnTo>
                  <a:pt x="20" y="258"/>
                </a:lnTo>
                <a:lnTo>
                  <a:pt x="27" y="278"/>
                </a:lnTo>
                <a:lnTo>
                  <a:pt x="27" y="271"/>
                </a:lnTo>
                <a:lnTo>
                  <a:pt x="27" y="265"/>
                </a:lnTo>
                <a:lnTo>
                  <a:pt x="27" y="271"/>
                </a:lnTo>
                <a:lnTo>
                  <a:pt x="27" y="285"/>
                </a:lnTo>
                <a:lnTo>
                  <a:pt x="27" y="292"/>
                </a:lnTo>
                <a:lnTo>
                  <a:pt x="27" y="298"/>
                </a:lnTo>
                <a:lnTo>
                  <a:pt x="27" y="285"/>
                </a:lnTo>
                <a:lnTo>
                  <a:pt x="27" y="258"/>
                </a:lnTo>
                <a:lnTo>
                  <a:pt x="27" y="210"/>
                </a:lnTo>
                <a:lnTo>
                  <a:pt x="27" y="142"/>
                </a:lnTo>
                <a:lnTo>
                  <a:pt x="27" y="81"/>
                </a:lnTo>
                <a:lnTo>
                  <a:pt x="27" y="41"/>
                </a:lnTo>
                <a:lnTo>
                  <a:pt x="27" y="68"/>
                </a:lnTo>
                <a:lnTo>
                  <a:pt x="27" y="95"/>
                </a:lnTo>
                <a:lnTo>
                  <a:pt x="27" y="115"/>
                </a:lnTo>
                <a:lnTo>
                  <a:pt x="27" y="122"/>
                </a:lnTo>
                <a:lnTo>
                  <a:pt x="27" y="129"/>
                </a:lnTo>
                <a:lnTo>
                  <a:pt x="27" y="136"/>
                </a:lnTo>
                <a:lnTo>
                  <a:pt x="27" y="149"/>
                </a:lnTo>
                <a:lnTo>
                  <a:pt x="27" y="163"/>
                </a:lnTo>
                <a:lnTo>
                  <a:pt x="27" y="170"/>
                </a:lnTo>
                <a:lnTo>
                  <a:pt x="27" y="183"/>
                </a:lnTo>
                <a:lnTo>
                  <a:pt x="27" y="197"/>
                </a:lnTo>
                <a:lnTo>
                  <a:pt x="27" y="210"/>
                </a:lnTo>
                <a:lnTo>
                  <a:pt x="27" y="197"/>
                </a:lnTo>
                <a:lnTo>
                  <a:pt x="27" y="170"/>
                </a:lnTo>
                <a:lnTo>
                  <a:pt x="27" y="149"/>
                </a:lnTo>
                <a:lnTo>
                  <a:pt x="27" y="136"/>
                </a:lnTo>
                <a:lnTo>
                  <a:pt x="27" y="156"/>
                </a:lnTo>
                <a:lnTo>
                  <a:pt x="27" y="170"/>
                </a:lnTo>
                <a:lnTo>
                  <a:pt x="27" y="183"/>
                </a:lnTo>
                <a:lnTo>
                  <a:pt x="27" y="190"/>
                </a:lnTo>
                <a:lnTo>
                  <a:pt x="27" y="176"/>
                </a:lnTo>
                <a:lnTo>
                  <a:pt x="27" y="156"/>
                </a:lnTo>
                <a:lnTo>
                  <a:pt x="27" y="136"/>
                </a:lnTo>
                <a:lnTo>
                  <a:pt x="27" y="115"/>
                </a:lnTo>
                <a:lnTo>
                  <a:pt x="27" y="108"/>
                </a:lnTo>
                <a:lnTo>
                  <a:pt x="27" y="122"/>
                </a:lnTo>
                <a:lnTo>
                  <a:pt x="27" y="142"/>
                </a:lnTo>
                <a:lnTo>
                  <a:pt x="27" y="163"/>
                </a:lnTo>
                <a:lnTo>
                  <a:pt x="27" y="176"/>
                </a:lnTo>
                <a:lnTo>
                  <a:pt x="27" y="190"/>
                </a:lnTo>
                <a:lnTo>
                  <a:pt x="27" y="210"/>
                </a:lnTo>
                <a:lnTo>
                  <a:pt x="27" y="231"/>
                </a:lnTo>
                <a:lnTo>
                  <a:pt x="27" y="258"/>
                </a:lnTo>
                <a:lnTo>
                  <a:pt x="27" y="285"/>
                </a:lnTo>
                <a:lnTo>
                  <a:pt x="34" y="312"/>
                </a:lnTo>
                <a:lnTo>
                  <a:pt x="34" y="332"/>
                </a:lnTo>
                <a:lnTo>
                  <a:pt x="34" y="346"/>
                </a:lnTo>
                <a:lnTo>
                  <a:pt x="34" y="326"/>
                </a:lnTo>
                <a:lnTo>
                  <a:pt x="34" y="278"/>
                </a:lnTo>
                <a:lnTo>
                  <a:pt x="34" y="217"/>
                </a:lnTo>
                <a:lnTo>
                  <a:pt x="34" y="170"/>
                </a:lnTo>
                <a:lnTo>
                  <a:pt x="34" y="156"/>
                </a:lnTo>
                <a:lnTo>
                  <a:pt x="34" y="149"/>
                </a:lnTo>
                <a:lnTo>
                  <a:pt x="34" y="136"/>
                </a:lnTo>
                <a:lnTo>
                  <a:pt x="34" y="115"/>
                </a:lnTo>
                <a:lnTo>
                  <a:pt x="34" y="95"/>
                </a:lnTo>
                <a:lnTo>
                  <a:pt x="34" y="88"/>
                </a:lnTo>
                <a:lnTo>
                  <a:pt x="34" y="81"/>
                </a:lnTo>
                <a:lnTo>
                  <a:pt x="34" y="75"/>
                </a:lnTo>
                <a:lnTo>
                  <a:pt x="34" y="68"/>
                </a:lnTo>
                <a:lnTo>
                  <a:pt x="34" y="81"/>
                </a:lnTo>
                <a:lnTo>
                  <a:pt x="34" y="108"/>
                </a:lnTo>
                <a:lnTo>
                  <a:pt x="34" y="142"/>
                </a:lnTo>
                <a:lnTo>
                  <a:pt x="34" y="183"/>
                </a:lnTo>
                <a:lnTo>
                  <a:pt x="34" y="210"/>
                </a:lnTo>
                <a:lnTo>
                  <a:pt x="34" y="231"/>
                </a:lnTo>
                <a:lnTo>
                  <a:pt x="34" y="224"/>
                </a:lnTo>
                <a:lnTo>
                  <a:pt x="34" y="210"/>
                </a:lnTo>
                <a:lnTo>
                  <a:pt x="34" y="203"/>
                </a:lnTo>
                <a:lnTo>
                  <a:pt x="34" y="210"/>
                </a:lnTo>
                <a:lnTo>
                  <a:pt x="34" y="203"/>
                </a:lnTo>
                <a:lnTo>
                  <a:pt x="34" y="190"/>
                </a:lnTo>
                <a:lnTo>
                  <a:pt x="34" y="176"/>
                </a:lnTo>
                <a:lnTo>
                  <a:pt x="34" y="170"/>
                </a:lnTo>
                <a:lnTo>
                  <a:pt x="34" y="163"/>
                </a:lnTo>
                <a:lnTo>
                  <a:pt x="34" y="149"/>
                </a:lnTo>
                <a:lnTo>
                  <a:pt x="34" y="122"/>
                </a:lnTo>
                <a:lnTo>
                  <a:pt x="34" y="102"/>
                </a:lnTo>
                <a:lnTo>
                  <a:pt x="34" y="75"/>
                </a:lnTo>
                <a:lnTo>
                  <a:pt x="34" y="68"/>
                </a:lnTo>
                <a:lnTo>
                  <a:pt x="34" y="81"/>
                </a:lnTo>
                <a:lnTo>
                  <a:pt x="34" y="108"/>
                </a:lnTo>
                <a:lnTo>
                  <a:pt x="34" y="142"/>
                </a:lnTo>
                <a:lnTo>
                  <a:pt x="34" y="176"/>
                </a:lnTo>
                <a:lnTo>
                  <a:pt x="34" y="197"/>
                </a:lnTo>
                <a:lnTo>
                  <a:pt x="34" y="224"/>
                </a:lnTo>
                <a:lnTo>
                  <a:pt x="41" y="265"/>
                </a:lnTo>
                <a:lnTo>
                  <a:pt x="41" y="305"/>
                </a:lnTo>
                <a:lnTo>
                  <a:pt x="41" y="339"/>
                </a:lnTo>
                <a:lnTo>
                  <a:pt x="41" y="353"/>
                </a:lnTo>
                <a:lnTo>
                  <a:pt x="41" y="339"/>
                </a:lnTo>
                <a:lnTo>
                  <a:pt x="41" y="326"/>
                </a:lnTo>
                <a:lnTo>
                  <a:pt x="41" y="312"/>
                </a:lnTo>
                <a:lnTo>
                  <a:pt x="41" y="292"/>
                </a:lnTo>
                <a:lnTo>
                  <a:pt x="41" y="251"/>
                </a:lnTo>
                <a:lnTo>
                  <a:pt x="41" y="190"/>
                </a:lnTo>
                <a:lnTo>
                  <a:pt x="41" y="129"/>
                </a:lnTo>
                <a:lnTo>
                  <a:pt x="41" y="75"/>
                </a:lnTo>
                <a:lnTo>
                  <a:pt x="41" y="54"/>
                </a:lnTo>
                <a:lnTo>
                  <a:pt x="41" y="61"/>
                </a:lnTo>
                <a:lnTo>
                  <a:pt x="41" y="81"/>
                </a:lnTo>
                <a:lnTo>
                  <a:pt x="41" y="102"/>
                </a:lnTo>
                <a:lnTo>
                  <a:pt x="41" y="122"/>
                </a:lnTo>
                <a:lnTo>
                  <a:pt x="41" y="136"/>
                </a:lnTo>
                <a:lnTo>
                  <a:pt x="41" y="142"/>
                </a:lnTo>
                <a:lnTo>
                  <a:pt x="41" y="149"/>
                </a:lnTo>
                <a:lnTo>
                  <a:pt x="41" y="156"/>
                </a:lnTo>
                <a:lnTo>
                  <a:pt x="41" y="149"/>
                </a:lnTo>
                <a:lnTo>
                  <a:pt x="41" y="156"/>
                </a:lnTo>
                <a:lnTo>
                  <a:pt x="41" y="163"/>
                </a:lnTo>
                <a:lnTo>
                  <a:pt x="41" y="170"/>
                </a:lnTo>
                <a:lnTo>
                  <a:pt x="41" y="176"/>
                </a:lnTo>
                <a:lnTo>
                  <a:pt x="41" y="156"/>
                </a:lnTo>
                <a:lnTo>
                  <a:pt x="41" y="129"/>
                </a:lnTo>
                <a:lnTo>
                  <a:pt x="41" y="95"/>
                </a:lnTo>
                <a:lnTo>
                  <a:pt x="41" y="81"/>
                </a:lnTo>
                <a:lnTo>
                  <a:pt x="41" y="95"/>
                </a:lnTo>
                <a:lnTo>
                  <a:pt x="41" y="115"/>
                </a:lnTo>
                <a:lnTo>
                  <a:pt x="41" y="149"/>
                </a:lnTo>
                <a:lnTo>
                  <a:pt x="41" y="176"/>
                </a:lnTo>
                <a:lnTo>
                  <a:pt x="41" y="210"/>
                </a:lnTo>
                <a:lnTo>
                  <a:pt x="41" y="244"/>
                </a:lnTo>
                <a:lnTo>
                  <a:pt x="41" y="292"/>
                </a:lnTo>
                <a:lnTo>
                  <a:pt x="41" y="326"/>
                </a:lnTo>
                <a:lnTo>
                  <a:pt x="41" y="346"/>
                </a:lnTo>
                <a:lnTo>
                  <a:pt x="41" y="353"/>
                </a:lnTo>
                <a:lnTo>
                  <a:pt x="41" y="339"/>
                </a:lnTo>
                <a:lnTo>
                  <a:pt x="41" y="305"/>
                </a:lnTo>
                <a:lnTo>
                  <a:pt x="41" y="258"/>
                </a:lnTo>
                <a:lnTo>
                  <a:pt x="48" y="203"/>
                </a:lnTo>
                <a:lnTo>
                  <a:pt x="48" y="156"/>
                </a:lnTo>
                <a:lnTo>
                  <a:pt x="48" y="136"/>
                </a:lnTo>
                <a:lnTo>
                  <a:pt x="48" y="122"/>
                </a:lnTo>
                <a:lnTo>
                  <a:pt x="48" y="108"/>
                </a:lnTo>
                <a:lnTo>
                  <a:pt x="48" y="102"/>
                </a:lnTo>
                <a:lnTo>
                  <a:pt x="48" y="115"/>
                </a:lnTo>
                <a:lnTo>
                  <a:pt x="48" y="136"/>
                </a:lnTo>
                <a:lnTo>
                  <a:pt x="48" y="149"/>
                </a:lnTo>
                <a:lnTo>
                  <a:pt x="48" y="156"/>
                </a:lnTo>
                <a:lnTo>
                  <a:pt x="48" y="163"/>
                </a:lnTo>
                <a:lnTo>
                  <a:pt x="48" y="170"/>
                </a:lnTo>
                <a:lnTo>
                  <a:pt x="48" y="176"/>
                </a:lnTo>
                <a:lnTo>
                  <a:pt x="48" y="183"/>
                </a:lnTo>
                <a:lnTo>
                  <a:pt x="48" y="190"/>
                </a:lnTo>
                <a:lnTo>
                  <a:pt x="48" y="203"/>
                </a:lnTo>
                <a:lnTo>
                  <a:pt x="48" y="210"/>
                </a:lnTo>
                <a:lnTo>
                  <a:pt x="48" y="203"/>
                </a:lnTo>
                <a:lnTo>
                  <a:pt x="48" y="190"/>
                </a:lnTo>
                <a:lnTo>
                  <a:pt x="48" y="170"/>
                </a:lnTo>
                <a:lnTo>
                  <a:pt x="48" y="149"/>
                </a:lnTo>
                <a:lnTo>
                  <a:pt x="48" y="136"/>
                </a:lnTo>
                <a:lnTo>
                  <a:pt x="48" y="149"/>
                </a:lnTo>
                <a:lnTo>
                  <a:pt x="48" y="156"/>
                </a:lnTo>
                <a:lnTo>
                  <a:pt x="48" y="163"/>
                </a:lnTo>
                <a:lnTo>
                  <a:pt x="48" y="170"/>
                </a:lnTo>
                <a:lnTo>
                  <a:pt x="48" y="183"/>
                </a:lnTo>
                <a:lnTo>
                  <a:pt x="48" y="190"/>
                </a:lnTo>
                <a:lnTo>
                  <a:pt x="48" y="183"/>
                </a:lnTo>
                <a:lnTo>
                  <a:pt x="48" y="170"/>
                </a:lnTo>
                <a:lnTo>
                  <a:pt x="48" y="163"/>
                </a:lnTo>
                <a:lnTo>
                  <a:pt x="48" y="176"/>
                </a:lnTo>
                <a:lnTo>
                  <a:pt x="48" y="183"/>
                </a:lnTo>
                <a:lnTo>
                  <a:pt x="48" y="190"/>
                </a:lnTo>
                <a:lnTo>
                  <a:pt x="48" y="183"/>
                </a:lnTo>
                <a:lnTo>
                  <a:pt x="48" y="176"/>
                </a:lnTo>
                <a:lnTo>
                  <a:pt x="48" y="163"/>
                </a:lnTo>
                <a:lnTo>
                  <a:pt x="48" y="156"/>
                </a:lnTo>
                <a:lnTo>
                  <a:pt x="48" y="149"/>
                </a:lnTo>
                <a:lnTo>
                  <a:pt x="48" y="156"/>
                </a:lnTo>
                <a:lnTo>
                  <a:pt x="48" y="163"/>
                </a:lnTo>
                <a:lnTo>
                  <a:pt x="48" y="170"/>
                </a:lnTo>
                <a:lnTo>
                  <a:pt x="54" y="183"/>
                </a:lnTo>
                <a:lnTo>
                  <a:pt x="54" y="197"/>
                </a:lnTo>
                <a:lnTo>
                  <a:pt x="54" y="203"/>
                </a:lnTo>
                <a:lnTo>
                  <a:pt x="54" y="210"/>
                </a:lnTo>
                <a:lnTo>
                  <a:pt x="54" y="203"/>
                </a:lnTo>
                <a:lnTo>
                  <a:pt x="54" y="197"/>
                </a:lnTo>
                <a:lnTo>
                  <a:pt x="54" y="183"/>
                </a:lnTo>
                <a:lnTo>
                  <a:pt x="54" y="149"/>
                </a:lnTo>
                <a:lnTo>
                  <a:pt x="54" y="102"/>
                </a:lnTo>
                <a:lnTo>
                  <a:pt x="54" y="75"/>
                </a:lnTo>
                <a:lnTo>
                  <a:pt x="54" y="95"/>
                </a:lnTo>
                <a:lnTo>
                  <a:pt x="54" y="115"/>
                </a:lnTo>
                <a:lnTo>
                  <a:pt x="54" y="136"/>
                </a:lnTo>
                <a:lnTo>
                  <a:pt x="54" y="156"/>
                </a:lnTo>
                <a:lnTo>
                  <a:pt x="54" y="183"/>
                </a:lnTo>
                <a:lnTo>
                  <a:pt x="54" y="231"/>
                </a:lnTo>
                <a:lnTo>
                  <a:pt x="54" y="271"/>
                </a:lnTo>
                <a:lnTo>
                  <a:pt x="54" y="305"/>
                </a:lnTo>
                <a:lnTo>
                  <a:pt x="54" y="319"/>
                </a:lnTo>
                <a:lnTo>
                  <a:pt x="54" y="312"/>
                </a:lnTo>
                <a:lnTo>
                  <a:pt x="54" y="298"/>
                </a:lnTo>
                <a:lnTo>
                  <a:pt x="54" y="265"/>
                </a:lnTo>
                <a:lnTo>
                  <a:pt x="54" y="237"/>
                </a:lnTo>
                <a:lnTo>
                  <a:pt x="54" y="210"/>
                </a:lnTo>
                <a:lnTo>
                  <a:pt x="54" y="197"/>
                </a:lnTo>
                <a:lnTo>
                  <a:pt x="54" y="183"/>
                </a:lnTo>
                <a:lnTo>
                  <a:pt x="54" y="156"/>
                </a:lnTo>
                <a:lnTo>
                  <a:pt x="54" y="129"/>
                </a:lnTo>
                <a:lnTo>
                  <a:pt x="54" y="122"/>
                </a:lnTo>
                <a:lnTo>
                  <a:pt x="54" y="115"/>
                </a:lnTo>
                <a:lnTo>
                  <a:pt x="54" y="108"/>
                </a:lnTo>
                <a:lnTo>
                  <a:pt x="54" y="102"/>
                </a:lnTo>
                <a:lnTo>
                  <a:pt x="54" y="95"/>
                </a:lnTo>
                <a:lnTo>
                  <a:pt x="54" y="102"/>
                </a:lnTo>
                <a:lnTo>
                  <a:pt x="54" y="115"/>
                </a:lnTo>
                <a:lnTo>
                  <a:pt x="54" y="122"/>
                </a:lnTo>
                <a:lnTo>
                  <a:pt x="54" y="136"/>
                </a:lnTo>
                <a:lnTo>
                  <a:pt x="54" y="156"/>
                </a:lnTo>
                <a:lnTo>
                  <a:pt x="54" y="170"/>
                </a:lnTo>
                <a:lnTo>
                  <a:pt x="54" y="190"/>
                </a:lnTo>
                <a:lnTo>
                  <a:pt x="54" y="210"/>
                </a:lnTo>
                <a:lnTo>
                  <a:pt x="54" y="224"/>
                </a:lnTo>
                <a:lnTo>
                  <a:pt x="54" y="237"/>
                </a:lnTo>
                <a:lnTo>
                  <a:pt x="54" y="251"/>
                </a:lnTo>
                <a:lnTo>
                  <a:pt x="61" y="237"/>
                </a:lnTo>
                <a:lnTo>
                  <a:pt x="61" y="224"/>
                </a:lnTo>
                <a:lnTo>
                  <a:pt x="61" y="203"/>
                </a:lnTo>
                <a:lnTo>
                  <a:pt x="61" y="190"/>
                </a:lnTo>
                <a:lnTo>
                  <a:pt x="61" y="176"/>
                </a:lnTo>
                <a:lnTo>
                  <a:pt x="61" y="170"/>
                </a:lnTo>
                <a:lnTo>
                  <a:pt x="61" y="163"/>
                </a:lnTo>
                <a:lnTo>
                  <a:pt x="61" y="156"/>
                </a:lnTo>
                <a:lnTo>
                  <a:pt x="61" y="149"/>
                </a:lnTo>
                <a:lnTo>
                  <a:pt x="61" y="142"/>
                </a:lnTo>
                <a:lnTo>
                  <a:pt x="61" y="136"/>
                </a:lnTo>
                <a:lnTo>
                  <a:pt x="61" y="142"/>
                </a:lnTo>
                <a:lnTo>
                  <a:pt x="61" y="156"/>
                </a:lnTo>
                <a:lnTo>
                  <a:pt x="61" y="176"/>
                </a:lnTo>
                <a:lnTo>
                  <a:pt x="61" y="183"/>
                </a:lnTo>
                <a:lnTo>
                  <a:pt x="61" y="170"/>
                </a:lnTo>
                <a:lnTo>
                  <a:pt x="61" y="163"/>
                </a:lnTo>
                <a:lnTo>
                  <a:pt x="61" y="170"/>
                </a:lnTo>
                <a:lnTo>
                  <a:pt x="61" y="176"/>
                </a:lnTo>
                <a:lnTo>
                  <a:pt x="61" y="190"/>
                </a:lnTo>
                <a:lnTo>
                  <a:pt x="61" y="210"/>
                </a:lnTo>
                <a:lnTo>
                  <a:pt x="61" y="224"/>
                </a:lnTo>
                <a:lnTo>
                  <a:pt x="61" y="217"/>
                </a:lnTo>
                <a:lnTo>
                  <a:pt x="61" y="203"/>
                </a:lnTo>
                <a:lnTo>
                  <a:pt x="61" y="190"/>
                </a:lnTo>
                <a:lnTo>
                  <a:pt x="61" y="170"/>
                </a:lnTo>
                <a:lnTo>
                  <a:pt x="61" y="149"/>
                </a:lnTo>
                <a:lnTo>
                  <a:pt x="61" y="142"/>
                </a:lnTo>
                <a:lnTo>
                  <a:pt x="61" y="136"/>
                </a:lnTo>
                <a:lnTo>
                  <a:pt x="61" y="122"/>
                </a:lnTo>
                <a:lnTo>
                  <a:pt x="61" y="102"/>
                </a:lnTo>
                <a:lnTo>
                  <a:pt x="61" y="88"/>
                </a:lnTo>
                <a:lnTo>
                  <a:pt x="61" y="95"/>
                </a:lnTo>
                <a:lnTo>
                  <a:pt x="61" y="129"/>
                </a:lnTo>
                <a:lnTo>
                  <a:pt x="61" y="183"/>
                </a:lnTo>
                <a:lnTo>
                  <a:pt x="61" y="224"/>
                </a:lnTo>
                <a:lnTo>
                  <a:pt x="61" y="251"/>
                </a:lnTo>
                <a:lnTo>
                  <a:pt x="61" y="265"/>
                </a:lnTo>
                <a:lnTo>
                  <a:pt x="68" y="258"/>
                </a:lnTo>
                <a:lnTo>
                  <a:pt x="68" y="251"/>
                </a:lnTo>
                <a:lnTo>
                  <a:pt x="68" y="237"/>
                </a:lnTo>
                <a:lnTo>
                  <a:pt x="68" y="231"/>
                </a:lnTo>
                <a:lnTo>
                  <a:pt x="68" y="224"/>
                </a:lnTo>
                <a:lnTo>
                  <a:pt x="68" y="210"/>
                </a:lnTo>
                <a:lnTo>
                  <a:pt x="68" y="183"/>
                </a:lnTo>
                <a:lnTo>
                  <a:pt x="68" y="156"/>
                </a:lnTo>
                <a:lnTo>
                  <a:pt x="68" y="142"/>
                </a:lnTo>
                <a:lnTo>
                  <a:pt x="68" y="149"/>
                </a:lnTo>
                <a:lnTo>
                  <a:pt x="68" y="163"/>
                </a:lnTo>
                <a:lnTo>
                  <a:pt x="68" y="176"/>
                </a:lnTo>
                <a:lnTo>
                  <a:pt x="68" y="183"/>
                </a:lnTo>
                <a:lnTo>
                  <a:pt x="68" y="176"/>
                </a:lnTo>
                <a:lnTo>
                  <a:pt x="68" y="170"/>
                </a:lnTo>
                <a:lnTo>
                  <a:pt x="68" y="163"/>
                </a:lnTo>
                <a:lnTo>
                  <a:pt x="68" y="170"/>
                </a:lnTo>
                <a:lnTo>
                  <a:pt x="68" y="176"/>
                </a:lnTo>
                <a:lnTo>
                  <a:pt x="68" y="170"/>
                </a:lnTo>
                <a:lnTo>
                  <a:pt x="68" y="163"/>
                </a:lnTo>
                <a:lnTo>
                  <a:pt x="68" y="156"/>
                </a:lnTo>
                <a:lnTo>
                  <a:pt x="68" y="149"/>
                </a:lnTo>
                <a:lnTo>
                  <a:pt x="68" y="136"/>
                </a:lnTo>
                <a:lnTo>
                  <a:pt x="68" y="129"/>
                </a:lnTo>
                <a:lnTo>
                  <a:pt x="68" y="108"/>
                </a:lnTo>
                <a:lnTo>
                  <a:pt x="68" y="81"/>
                </a:lnTo>
                <a:lnTo>
                  <a:pt x="68" y="61"/>
                </a:lnTo>
                <a:lnTo>
                  <a:pt x="68" y="47"/>
                </a:lnTo>
                <a:lnTo>
                  <a:pt x="68" y="68"/>
                </a:lnTo>
                <a:lnTo>
                  <a:pt x="68" y="95"/>
                </a:lnTo>
                <a:lnTo>
                  <a:pt x="68" y="122"/>
                </a:lnTo>
                <a:lnTo>
                  <a:pt x="68" y="136"/>
                </a:lnTo>
                <a:lnTo>
                  <a:pt x="68" y="149"/>
                </a:lnTo>
                <a:lnTo>
                  <a:pt x="68" y="163"/>
                </a:lnTo>
                <a:lnTo>
                  <a:pt x="68" y="190"/>
                </a:lnTo>
                <a:lnTo>
                  <a:pt x="68" y="231"/>
                </a:lnTo>
                <a:lnTo>
                  <a:pt x="68" y="271"/>
                </a:lnTo>
                <a:lnTo>
                  <a:pt x="68" y="292"/>
                </a:lnTo>
                <a:lnTo>
                  <a:pt x="68" y="298"/>
                </a:lnTo>
                <a:lnTo>
                  <a:pt x="68" y="305"/>
                </a:lnTo>
                <a:lnTo>
                  <a:pt x="68" y="292"/>
                </a:lnTo>
                <a:lnTo>
                  <a:pt x="68" y="271"/>
                </a:lnTo>
                <a:lnTo>
                  <a:pt x="68" y="244"/>
                </a:lnTo>
                <a:lnTo>
                  <a:pt x="68" y="237"/>
                </a:lnTo>
                <a:lnTo>
                  <a:pt x="68" y="231"/>
                </a:lnTo>
                <a:lnTo>
                  <a:pt x="68" y="210"/>
                </a:lnTo>
                <a:lnTo>
                  <a:pt x="68" y="176"/>
                </a:lnTo>
                <a:lnTo>
                  <a:pt x="75" y="149"/>
                </a:lnTo>
                <a:lnTo>
                  <a:pt x="75" y="129"/>
                </a:lnTo>
                <a:lnTo>
                  <a:pt x="75" y="122"/>
                </a:lnTo>
                <a:lnTo>
                  <a:pt x="75" y="108"/>
                </a:lnTo>
                <a:lnTo>
                  <a:pt x="75" y="102"/>
                </a:lnTo>
                <a:lnTo>
                  <a:pt x="75" y="108"/>
                </a:lnTo>
                <a:lnTo>
                  <a:pt x="75" y="122"/>
                </a:lnTo>
                <a:lnTo>
                  <a:pt x="75" y="142"/>
                </a:lnTo>
                <a:lnTo>
                  <a:pt x="75" y="170"/>
                </a:lnTo>
                <a:lnTo>
                  <a:pt x="75" y="197"/>
                </a:lnTo>
                <a:lnTo>
                  <a:pt x="75" y="217"/>
                </a:lnTo>
                <a:lnTo>
                  <a:pt x="75" y="210"/>
                </a:lnTo>
                <a:lnTo>
                  <a:pt x="75" y="203"/>
                </a:lnTo>
                <a:lnTo>
                  <a:pt x="75" y="183"/>
                </a:lnTo>
                <a:lnTo>
                  <a:pt x="75" y="163"/>
                </a:lnTo>
                <a:lnTo>
                  <a:pt x="75" y="136"/>
                </a:lnTo>
                <a:lnTo>
                  <a:pt x="75" y="122"/>
                </a:lnTo>
                <a:lnTo>
                  <a:pt x="75" y="115"/>
                </a:lnTo>
                <a:lnTo>
                  <a:pt x="75" y="122"/>
                </a:lnTo>
                <a:lnTo>
                  <a:pt x="75" y="136"/>
                </a:lnTo>
                <a:lnTo>
                  <a:pt x="75" y="149"/>
                </a:lnTo>
                <a:lnTo>
                  <a:pt x="75" y="156"/>
                </a:lnTo>
                <a:lnTo>
                  <a:pt x="75" y="170"/>
                </a:lnTo>
                <a:lnTo>
                  <a:pt x="75" y="176"/>
                </a:lnTo>
                <a:lnTo>
                  <a:pt x="75" y="190"/>
                </a:lnTo>
                <a:lnTo>
                  <a:pt x="75" y="203"/>
                </a:lnTo>
                <a:lnTo>
                  <a:pt x="75" y="224"/>
                </a:lnTo>
                <a:lnTo>
                  <a:pt x="75" y="217"/>
                </a:lnTo>
                <a:lnTo>
                  <a:pt x="75" y="203"/>
                </a:lnTo>
                <a:lnTo>
                  <a:pt x="75" y="183"/>
                </a:lnTo>
                <a:lnTo>
                  <a:pt x="75" y="156"/>
                </a:lnTo>
                <a:lnTo>
                  <a:pt x="75" y="136"/>
                </a:lnTo>
                <a:lnTo>
                  <a:pt x="75" y="129"/>
                </a:lnTo>
                <a:lnTo>
                  <a:pt x="75" y="136"/>
                </a:lnTo>
                <a:lnTo>
                  <a:pt x="75" y="149"/>
                </a:lnTo>
                <a:lnTo>
                  <a:pt x="75" y="170"/>
                </a:lnTo>
                <a:lnTo>
                  <a:pt x="75" y="183"/>
                </a:lnTo>
                <a:lnTo>
                  <a:pt x="75" y="197"/>
                </a:lnTo>
                <a:lnTo>
                  <a:pt x="75" y="203"/>
                </a:lnTo>
                <a:lnTo>
                  <a:pt x="75" y="210"/>
                </a:lnTo>
                <a:lnTo>
                  <a:pt x="75" y="224"/>
                </a:lnTo>
                <a:lnTo>
                  <a:pt x="82" y="237"/>
                </a:lnTo>
                <a:lnTo>
                  <a:pt x="82" y="251"/>
                </a:lnTo>
                <a:lnTo>
                  <a:pt x="82" y="244"/>
                </a:lnTo>
                <a:lnTo>
                  <a:pt x="82" y="231"/>
                </a:lnTo>
                <a:lnTo>
                  <a:pt x="82" y="217"/>
                </a:lnTo>
                <a:lnTo>
                  <a:pt x="82" y="210"/>
                </a:lnTo>
                <a:lnTo>
                  <a:pt x="82" y="197"/>
                </a:lnTo>
                <a:lnTo>
                  <a:pt x="82" y="176"/>
                </a:lnTo>
                <a:lnTo>
                  <a:pt x="82" y="163"/>
                </a:lnTo>
                <a:lnTo>
                  <a:pt x="82" y="142"/>
                </a:lnTo>
                <a:lnTo>
                  <a:pt x="82" y="136"/>
                </a:lnTo>
                <a:lnTo>
                  <a:pt x="82" y="142"/>
                </a:lnTo>
                <a:lnTo>
                  <a:pt x="82" y="149"/>
                </a:lnTo>
                <a:lnTo>
                  <a:pt x="82" y="156"/>
                </a:lnTo>
                <a:lnTo>
                  <a:pt x="82" y="170"/>
                </a:lnTo>
                <a:lnTo>
                  <a:pt x="82" y="176"/>
                </a:lnTo>
                <a:lnTo>
                  <a:pt x="82" y="170"/>
                </a:lnTo>
                <a:lnTo>
                  <a:pt x="82" y="156"/>
                </a:lnTo>
                <a:lnTo>
                  <a:pt x="82" y="122"/>
                </a:lnTo>
                <a:lnTo>
                  <a:pt x="82" y="95"/>
                </a:lnTo>
                <a:lnTo>
                  <a:pt x="82" y="81"/>
                </a:lnTo>
                <a:lnTo>
                  <a:pt x="82" y="95"/>
                </a:lnTo>
                <a:lnTo>
                  <a:pt x="82" y="122"/>
                </a:lnTo>
                <a:lnTo>
                  <a:pt x="82" y="142"/>
                </a:lnTo>
                <a:lnTo>
                  <a:pt x="82" y="156"/>
                </a:lnTo>
                <a:lnTo>
                  <a:pt x="82" y="176"/>
                </a:lnTo>
                <a:lnTo>
                  <a:pt x="82" y="197"/>
                </a:lnTo>
                <a:lnTo>
                  <a:pt x="82" y="224"/>
                </a:lnTo>
                <a:lnTo>
                  <a:pt x="82" y="231"/>
                </a:lnTo>
                <a:lnTo>
                  <a:pt x="82" y="224"/>
                </a:lnTo>
                <a:lnTo>
                  <a:pt x="82" y="231"/>
                </a:lnTo>
                <a:lnTo>
                  <a:pt x="82" y="237"/>
                </a:lnTo>
                <a:lnTo>
                  <a:pt x="82" y="224"/>
                </a:lnTo>
                <a:lnTo>
                  <a:pt x="82" y="203"/>
                </a:lnTo>
                <a:lnTo>
                  <a:pt x="82" y="183"/>
                </a:lnTo>
                <a:lnTo>
                  <a:pt x="82" y="176"/>
                </a:lnTo>
                <a:lnTo>
                  <a:pt x="82" y="183"/>
                </a:lnTo>
                <a:lnTo>
                  <a:pt x="82" y="176"/>
                </a:lnTo>
                <a:lnTo>
                  <a:pt x="82" y="170"/>
                </a:lnTo>
                <a:lnTo>
                  <a:pt x="82" y="149"/>
                </a:lnTo>
                <a:lnTo>
                  <a:pt x="82" y="129"/>
                </a:lnTo>
                <a:lnTo>
                  <a:pt x="82" y="108"/>
                </a:lnTo>
                <a:lnTo>
                  <a:pt x="88" y="95"/>
                </a:lnTo>
                <a:lnTo>
                  <a:pt x="88" y="115"/>
                </a:lnTo>
                <a:lnTo>
                  <a:pt x="88" y="149"/>
                </a:lnTo>
                <a:lnTo>
                  <a:pt x="88" y="170"/>
                </a:lnTo>
                <a:lnTo>
                  <a:pt x="88" y="183"/>
                </a:lnTo>
                <a:lnTo>
                  <a:pt x="88" y="190"/>
                </a:lnTo>
                <a:lnTo>
                  <a:pt x="88" y="197"/>
                </a:lnTo>
                <a:lnTo>
                  <a:pt x="88" y="224"/>
                </a:lnTo>
                <a:lnTo>
                  <a:pt x="88" y="244"/>
                </a:lnTo>
                <a:lnTo>
                  <a:pt x="88" y="265"/>
                </a:lnTo>
                <a:lnTo>
                  <a:pt x="88" y="251"/>
                </a:lnTo>
                <a:lnTo>
                  <a:pt x="88" y="244"/>
                </a:lnTo>
                <a:lnTo>
                  <a:pt x="88" y="231"/>
                </a:lnTo>
                <a:lnTo>
                  <a:pt x="88" y="203"/>
                </a:lnTo>
                <a:lnTo>
                  <a:pt x="88" y="176"/>
                </a:lnTo>
                <a:lnTo>
                  <a:pt x="88" y="156"/>
                </a:lnTo>
                <a:lnTo>
                  <a:pt x="88" y="142"/>
                </a:lnTo>
                <a:lnTo>
                  <a:pt x="88" y="129"/>
                </a:lnTo>
                <a:lnTo>
                  <a:pt x="88" y="122"/>
                </a:lnTo>
                <a:lnTo>
                  <a:pt x="88" y="136"/>
                </a:lnTo>
                <a:lnTo>
                  <a:pt x="88" y="163"/>
                </a:lnTo>
                <a:lnTo>
                  <a:pt x="88" y="183"/>
                </a:lnTo>
                <a:lnTo>
                  <a:pt x="88" y="190"/>
                </a:lnTo>
                <a:lnTo>
                  <a:pt x="88" y="183"/>
                </a:lnTo>
                <a:lnTo>
                  <a:pt x="88" y="176"/>
                </a:lnTo>
                <a:lnTo>
                  <a:pt x="88" y="170"/>
                </a:lnTo>
                <a:lnTo>
                  <a:pt x="88" y="156"/>
                </a:lnTo>
                <a:lnTo>
                  <a:pt x="88" y="142"/>
                </a:lnTo>
                <a:lnTo>
                  <a:pt x="88" y="122"/>
                </a:lnTo>
                <a:lnTo>
                  <a:pt x="88" y="129"/>
                </a:lnTo>
                <a:lnTo>
                  <a:pt x="88" y="122"/>
                </a:lnTo>
                <a:lnTo>
                  <a:pt x="88" y="115"/>
                </a:lnTo>
                <a:lnTo>
                  <a:pt x="88" y="108"/>
                </a:lnTo>
                <a:lnTo>
                  <a:pt x="88" y="122"/>
                </a:lnTo>
                <a:lnTo>
                  <a:pt x="88" y="149"/>
                </a:lnTo>
                <a:lnTo>
                  <a:pt x="88" y="183"/>
                </a:lnTo>
                <a:lnTo>
                  <a:pt x="88" y="210"/>
                </a:lnTo>
                <a:lnTo>
                  <a:pt x="88" y="231"/>
                </a:lnTo>
                <a:lnTo>
                  <a:pt x="88" y="244"/>
                </a:lnTo>
                <a:lnTo>
                  <a:pt x="88" y="251"/>
                </a:lnTo>
                <a:lnTo>
                  <a:pt x="95" y="258"/>
                </a:lnTo>
                <a:lnTo>
                  <a:pt x="95" y="265"/>
                </a:lnTo>
                <a:lnTo>
                  <a:pt x="95" y="271"/>
                </a:lnTo>
                <a:lnTo>
                  <a:pt x="95" y="265"/>
                </a:lnTo>
                <a:lnTo>
                  <a:pt x="95" y="237"/>
                </a:lnTo>
                <a:lnTo>
                  <a:pt x="95" y="210"/>
                </a:lnTo>
                <a:lnTo>
                  <a:pt x="95" y="176"/>
                </a:lnTo>
                <a:lnTo>
                  <a:pt x="95" y="149"/>
                </a:lnTo>
                <a:lnTo>
                  <a:pt x="95" y="129"/>
                </a:lnTo>
                <a:lnTo>
                  <a:pt x="95" y="136"/>
                </a:lnTo>
                <a:lnTo>
                  <a:pt x="95" y="149"/>
                </a:lnTo>
                <a:lnTo>
                  <a:pt x="95" y="156"/>
                </a:lnTo>
                <a:lnTo>
                  <a:pt x="95" y="163"/>
                </a:lnTo>
                <a:lnTo>
                  <a:pt x="95" y="156"/>
                </a:lnTo>
                <a:lnTo>
                  <a:pt x="95" y="163"/>
                </a:lnTo>
                <a:lnTo>
                  <a:pt x="95" y="170"/>
                </a:lnTo>
                <a:lnTo>
                  <a:pt x="95" y="176"/>
                </a:lnTo>
                <a:lnTo>
                  <a:pt x="95" y="170"/>
                </a:lnTo>
                <a:lnTo>
                  <a:pt x="95" y="163"/>
                </a:lnTo>
                <a:lnTo>
                  <a:pt x="95" y="149"/>
                </a:lnTo>
                <a:lnTo>
                  <a:pt x="95" y="136"/>
                </a:lnTo>
                <a:lnTo>
                  <a:pt x="95" y="122"/>
                </a:lnTo>
                <a:lnTo>
                  <a:pt x="95" y="115"/>
                </a:lnTo>
                <a:lnTo>
                  <a:pt x="95" y="122"/>
                </a:lnTo>
                <a:lnTo>
                  <a:pt x="95" y="129"/>
                </a:lnTo>
                <a:lnTo>
                  <a:pt x="95" y="136"/>
                </a:lnTo>
                <a:lnTo>
                  <a:pt x="95" y="142"/>
                </a:lnTo>
                <a:lnTo>
                  <a:pt x="95" y="149"/>
                </a:lnTo>
                <a:lnTo>
                  <a:pt x="95" y="170"/>
                </a:lnTo>
                <a:lnTo>
                  <a:pt x="95" y="197"/>
                </a:lnTo>
                <a:lnTo>
                  <a:pt x="95" y="231"/>
                </a:lnTo>
                <a:lnTo>
                  <a:pt x="95" y="258"/>
                </a:lnTo>
                <a:lnTo>
                  <a:pt x="95" y="285"/>
                </a:lnTo>
                <a:lnTo>
                  <a:pt x="95" y="298"/>
                </a:lnTo>
                <a:lnTo>
                  <a:pt x="95" y="305"/>
                </a:lnTo>
                <a:lnTo>
                  <a:pt x="95" y="298"/>
                </a:lnTo>
                <a:lnTo>
                  <a:pt x="95" y="292"/>
                </a:lnTo>
                <a:lnTo>
                  <a:pt x="95" y="285"/>
                </a:lnTo>
                <a:lnTo>
                  <a:pt x="95" y="265"/>
                </a:lnTo>
                <a:lnTo>
                  <a:pt x="95" y="231"/>
                </a:lnTo>
                <a:lnTo>
                  <a:pt x="95" y="176"/>
                </a:lnTo>
                <a:lnTo>
                  <a:pt x="102" y="122"/>
                </a:lnTo>
                <a:lnTo>
                  <a:pt x="102" y="81"/>
                </a:lnTo>
                <a:lnTo>
                  <a:pt x="102" y="75"/>
                </a:lnTo>
                <a:lnTo>
                  <a:pt x="102" y="88"/>
                </a:lnTo>
                <a:lnTo>
                  <a:pt x="102" y="108"/>
                </a:lnTo>
                <a:lnTo>
                  <a:pt x="102" y="115"/>
                </a:lnTo>
                <a:lnTo>
                  <a:pt x="102" y="122"/>
                </a:lnTo>
                <a:lnTo>
                  <a:pt x="102" y="136"/>
                </a:lnTo>
                <a:lnTo>
                  <a:pt x="102" y="156"/>
                </a:lnTo>
                <a:lnTo>
                  <a:pt x="102" y="176"/>
                </a:lnTo>
                <a:lnTo>
                  <a:pt x="102" y="183"/>
                </a:lnTo>
                <a:lnTo>
                  <a:pt x="102" y="176"/>
                </a:lnTo>
                <a:lnTo>
                  <a:pt x="102" y="183"/>
                </a:lnTo>
                <a:lnTo>
                  <a:pt x="102" y="190"/>
                </a:lnTo>
                <a:lnTo>
                  <a:pt x="102" y="197"/>
                </a:lnTo>
                <a:lnTo>
                  <a:pt x="102" y="203"/>
                </a:lnTo>
                <a:lnTo>
                  <a:pt x="102" y="217"/>
                </a:lnTo>
                <a:lnTo>
                  <a:pt x="102" y="224"/>
                </a:lnTo>
                <a:lnTo>
                  <a:pt x="102" y="217"/>
                </a:lnTo>
                <a:lnTo>
                  <a:pt x="102" y="197"/>
                </a:lnTo>
                <a:lnTo>
                  <a:pt x="102" y="183"/>
                </a:lnTo>
                <a:lnTo>
                  <a:pt x="102" y="170"/>
                </a:lnTo>
                <a:lnTo>
                  <a:pt x="102" y="163"/>
                </a:lnTo>
                <a:lnTo>
                  <a:pt x="102" y="149"/>
                </a:lnTo>
                <a:lnTo>
                  <a:pt x="102" y="136"/>
                </a:lnTo>
                <a:lnTo>
                  <a:pt x="102" y="142"/>
                </a:lnTo>
                <a:lnTo>
                  <a:pt x="102" y="149"/>
                </a:lnTo>
                <a:lnTo>
                  <a:pt x="102" y="163"/>
                </a:lnTo>
                <a:lnTo>
                  <a:pt x="102" y="170"/>
                </a:lnTo>
                <a:lnTo>
                  <a:pt x="102" y="163"/>
                </a:lnTo>
                <a:lnTo>
                  <a:pt x="102" y="156"/>
                </a:lnTo>
                <a:lnTo>
                  <a:pt x="102" y="142"/>
                </a:lnTo>
                <a:lnTo>
                  <a:pt x="102" y="122"/>
                </a:lnTo>
                <a:lnTo>
                  <a:pt x="102" y="115"/>
                </a:lnTo>
                <a:lnTo>
                  <a:pt x="102" y="129"/>
                </a:lnTo>
                <a:lnTo>
                  <a:pt x="102" y="156"/>
                </a:lnTo>
                <a:lnTo>
                  <a:pt x="102" y="176"/>
                </a:lnTo>
                <a:lnTo>
                  <a:pt x="102" y="190"/>
                </a:lnTo>
                <a:lnTo>
                  <a:pt x="109" y="183"/>
                </a:lnTo>
                <a:lnTo>
                  <a:pt x="109" y="176"/>
                </a:lnTo>
                <a:lnTo>
                  <a:pt x="109" y="190"/>
                </a:lnTo>
                <a:lnTo>
                  <a:pt x="109" y="217"/>
                </a:lnTo>
                <a:lnTo>
                  <a:pt x="109" y="237"/>
                </a:lnTo>
                <a:lnTo>
                  <a:pt x="109" y="251"/>
                </a:lnTo>
                <a:lnTo>
                  <a:pt x="109" y="237"/>
                </a:lnTo>
                <a:lnTo>
                  <a:pt x="109" y="224"/>
                </a:lnTo>
                <a:lnTo>
                  <a:pt x="109" y="197"/>
                </a:lnTo>
                <a:lnTo>
                  <a:pt x="109" y="170"/>
                </a:lnTo>
                <a:lnTo>
                  <a:pt x="109" y="142"/>
                </a:lnTo>
                <a:lnTo>
                  <a:pt x="109" y="129"/>
                </a:lnTo>
                <a:lnTo>
                  <a:pt x="109" y="136"/>
                </a:lnTo>
                <a:lnTo>
                  <a:pt x="109" y="156"/>
                </a:lnTo>
                <a:lnTo>
                  <a:pt x="109" y="142"/>
                </a:lnTo>
                <a:lnTo>
                  <a:pt x="109" y="115"/>
                </a:lnTo>
                <a:lnTo>
                  <a:pt x="109" y="95"/>
                </a:lnTo>
                <a:lnTo>
                  <a:pt x="109" y="108"/>
                </a:lnTo>
                <a:lnTo>
                  <a:pt x="109" y="136"/>
                </a:lnTo>
                <a:lnTo>
                  <a:pt x="109" y="183"/>
                </a:lnTo>
                <a:lnTo>
                  <a:pt x="109" y="231"/>
                </a:lnTo>
                <a:lnTo>
                  <a:pt x="109" y="265"/>
                </a:lnTo>
                <a:lnTo>
                  <a:pt x="109" y="292"/>
                </a:lnTo>
                <a:lnTo>
                  <a:pt x="109" y="312"/>
                </a:lnTo>
                <a:lnTo>
                  <a:pt x="109" y="319"/>
                </a:lnTo>
                <a:lnTo>
                  <a:pt x="109" y="312"/>
                </a:lnTo>
                <a:lnTo>
                  <a:pt x="109" y="285"/>
                </a:lnTo>
                <a:lnTo>
                  <a:pt x="109" y="244"/>
                </a:lnTo>
                <a:lnTo>
                  <a:pt x="109" y="197"/>
                </a:lnTo>
                <a:lnTo>
                  <a:pt x="109" y="149"/>
                </a:lnTo>
                <a:lnTo>
                  <a:pt x="109" y="108"/>
                </a:lnTo>
                <a:lnTo>
                  <a:pt x="109" y="75"/>
                </a:lnTo>
                <a:lnTo>
                  <a:pt x="109" y="61"/>
                </a:lnTo>
                <a:lnTo>
                  <a:pt x="109" y="68"/>
                </a:lnTo>
                <a:lnTo>
                  <a:pt x="109" y="88"/>
                </a:lnTo>
                <a:lnTo>
                  <a:pt x="109" y="108"/>
                </a:lnTo>
                <a:lnTo>
                  <a:pt x="109" y="115"/>
                </a:lnTo>
                <a:lnTo>
                  <a:pt x="109" y="108"/>
                </a:lnTo>
                <a:lnTo>
                  <a:pt x="109" y="115"/>
                </a:lnTo>
                <a:lnTo>
                  <a:pt x="109" y="129"/>
                </a:lnTo>
                <a:lnTo>
                  <a:pt x="109" y="149"/>
                </a:lnTo>
                <a:lnTo>
                  <a:pt x="109" y="163"/>
                </a:lnTo>
                <a:lnTo>
                  <a:pt x="109" y="176"/>
                </a:lnTo>
                <a:lnTo>
                  <a:pt x="109" y="190"/>
                </a:lnTo>
                <a:lnTo>
                  <a:pt x="109" y="210"/>
                </a:lnTo>
                <a:lnTo>
                  <a:pt x="109" y="224"/>
                </a:lnTo>
                <a:lnTo>
                  <a:pt x="116" y="231"/>
                </a:lnTo>
                <a:lnTo>
                  <a:pt x="116" y="224"/>
                </a:lnTo>
                <a:lnTo>
                  <a:pt x="116" y="210"/>
                </a:lnTo>
                <a:lnTo>
                  <a:pt x="116" y="203"/>
                </a:lnTo>
                <a:lnTo>
                  <a:pt x="116" y="197"/>
                </a:lnTo>
                <a:lnTo>
                  <a:pt x="116" y="190"/>
                </a:lnTo>
                <a:lnTo>
                  <a:pt x="116" y="183"/>
                </a:lnTo>
                <a:lnTo>
                  <a:pt x="116" y="176"/>
                </a:lnTo>
                <a:lnTo>
                  <a:pt x="116" y="163"/>
                </a:lnTo>
                <a:lnTo>
                  <a:pt x="116" y="142"/>
                </a:lnTo>
                <a:lnTo>
                  <a:pt x="116" y="115"/>
                </a:lnTo>
                <a:lnTo>
                  <a:pt x="116" y="95"/>
                </a:lnTo>
                <a:lnTo>
                  <a:pt x="116" y="88"/>
                </a:lnTo>
                <a:lnTo>
                  <a:pt x="116" y="102"/>
                </a:lnTo>
                <a:lnTo>
                  <a:pt x="116" y="129"/>
                </a:lnTo>
                <a:lnTo>
                  <a:pt x="116" y="163"/>
                </a:lnTo>
                <a:lnTo>
                  <a:pt x="116" y="197"/>
                </a:lnTo>
                <a:lnTo>
                  <a:pt x="116" y="217"/>
                </a:lnTo>
                <a:lnTo>
                  <a:pt x="116" y="237"/>
                </a:lnTo>
                <a:lnTo>
                  <a:pt x="116" y="251"/>
                </a:lnTo>
                <a:lnTo>
                  <a:pt x="116" y="244"/>
                </a:lnTo>
                <a:lnTo>
                  <a:pt x="116" y="231"/>
                </a:lnTo>
                <a:lnTo>
                  <a:pt x="116" y="203"/>
                </a:lnTo>
                <a:lnTo>
                  <a:pt x="116" y="176"/>
                </a:lnTo>
                <a:lnTo>
                  <a:pt x="116" y="149"/>
                </a:lnTo>
                <a:lnTo>
                  <a:pt x="116" y="136"/>
                </a:lnTo>
                <a:lnTo>
                  <a:pt x="116" y="129"/>
                </a:lnTo>
                <a:lnTo>
                  <a:pt x="116" y="136"/>
                </a:lnTo>
                <a:lnTo>
                  <a:pt x="116" y="149"/>
                </a:lnTo>
                <a:lnTo>
                  <a:pt x="116" y="170"/>
                </a:lnTo>
                <a:lnTo>
                  <a:pt x="116" y="190"/>
                </a:lnTo>
                <a:lnTo>
                  <a:pt x="116" y="203"/>
                </a:lnTo>
                <a:lnTo>
                  <a:pt x="116" y="224"/>
                </a:lnTo>
                <a:lnTo>
                  <a:pt x="116" y="244"/>
                </a:lnTo>
                <a:lnTo>
                  <a:pt x="116" y="258"/>
                </a:lnTo>
                <a:lnTo>
                  <a:pt x="116" y="265"/>
                </a:lnTo>
                <a:lnTo>
                  <a:pt x="116" y="244"/>
                </a:lnTo>
                <a:lnTo>
                  <a:pt x="116" y="217"/>
                </a:lnTo>
                <a:lnTo>
                  <a:pt x="116" y="197"/>
                </a:lnTo>
                <a:lnTo>
                  <a:pt x="116" y="183"/>
                </a:lnTo>
                <a:lnTo>
                  <a:pt x="116" y="176"/>
                </a:lnTo>
                <a:lnTo>
                  <a:pt x="116" y="170"/>
                </a:lnTo>
                <a:lnTo>
                  <a:pt x="116" y="163"/>
                </a:lnTo>
                <a:lnTo>
                  <a:pt x="116" y="156"/>
                </a:lnTo>
                <a:lnTo>
                  <a:pt x="116" y="142"/>
                </a:lnTo>
                <a:lnTo>
                  <a:pt x="116" y="149"/>
                </a:lnTo>
                <a:lnTo>
                  <a:pt x="116" y="156"/>
                </a:lnTo>
                <a:lnTo>
                  <a:pt x="116" y="170"/>
                </a:lnTo>
                <a:lnTo>
                  <a:pt x="122" y="163"/>
                </a:lnTo>
                <a:lnTo>
                  <a:pt x="122" y="156"/>
                </a:lnTo>
                <a:lnTo>
                  <a:pt x="122" y="142"/>
                </a:lnTo>
                <a:lnTo>
                  <a:pt x="122" y="149"/>
                </a:lnTo>
                <a:lnTo>
                  <a:pt x="122" y="136"/>
                </a:lnTo>
                <a:lnTo>
                  <a:pt x="122" y="129"/>
                </a:lnTo>
                <a:lnTo>
                  <a:pt x="122" y="122"/>
                </a:lnTo>
                <a:lnTo>
                  <a:pt x="122" y="136"/>
                </a:lnTo>
                <a:lnTo>
                  <a:pt x="122" y="156"/>
                </a:lnTo>
                <a:lnTo>
                  <a:pt x="122" y="163"/>
                </a:lnTo>
                <a:lnTo>
                  <a:pt x="122" y="176"/>
                </a:lnTo>
                <a:lnTo>
                  <a:pt x="122" y="183"/>
                </a:lnTo>
                <a:lnTo>
                  <a:pt x="122" y="197"/>
                </a:lnTo>
                <a:lnTo>
                  <a:pt x="122" y="203"/>
                </a:lnTo>
                <a:lnTo>
                  <a:pt x="122" y="183"/>
                </a:lnTo>
                <a:lnTo>
                  <a:pt x="122" y="156"/>
                </a:lnTo>
                <a:lnTo>
                  <a:pt x="122" y="142"/>
                </a:lnTo>
                <a:lnTo>
                  <a:pt x="122" y="156"/>
                </a:lnTo>
                <a:lnTo>
                  <a:pt x="122" y="197"/>
                </a:lnTo>
                <a:lnTo>
                  <a:pt x="122" y="237"/>
                </a:lnTo>
                <a:lnTo>
                  <a:pt x="122" y="258"/>
                </a:lnTo>
                <a:lnTo>
                  <a:pt x="122" y="251"/>
                </a:lnTo>
                <a:lnTo>
                  <a:pt x="122" y="217"/>
                </a:lnTo>
                <a:lnTo>
                  <a:pt x="122" y="190"/>
                </a:lnTo>
                <a:lnTo>
                  <a:pt x="122" y="183"/>
                </a:lnTo>
                <a:lnTo>
                  <a:pt x="122" y="197"/>
                </a:lnTo>
                <a:lnTo>
                  <a:pt x="122" y="203"/>
                </a:lnTo>
                <a:lnTo>
                  <a:pt x="122" y="197"/>
                </a:lnTo>
                <a:lnTo>
                  <a:pt x="122" y="183"/>
                </a:lnTo>
                <a:lnTo>
                  <a:pt x="122" y="170"/>
                </a:lnTo>
                <a:lnTo>
                  <a:pt x="122" y="163"/>
                </a:lnTo>
                <a:lnTo>
                  <a:pt x="122" y="170"/>
                </a:lnTo>
                <a:lnTo>
                  <a:pt x="122" y="156"/>
                </a:lnTo>
                <a:lnTo>
                  <a:pt x="122" y="136"/>
                </a:lnTo>
                <a:lnTo>
                  <a:pt x="122" y="129"/>
                </a:lnTo>
                <a:lnTo>
                  <a:pt x="122" y="149"/>
                </a:lnTo>
                <a:lnTo>
                  <a:pt x="122" y="170"/>
                </a:lnTo>
                <a:lnTo>
                  <a:pt x="122" y="190"/>
                </a:lnTo>
                <a:lnTo>
                  <a:pt x="122" y="197"/>
                </a:lnTo>
                <a:lnTo>
                  <a:pt x="129" y="210"/>
                </a:lnTo>
                <a:lnTo>
                  <a:pt x="129" y="224"/>
                </a:lnTo>
                <a:lnTo>
                  <a:pt x="129" y="237"/>
                </a:lnTo>
                <a:lnTo>
                  <a:pt x="129" y="231"/>
                </a:lnTo>
                <a:lnTo>
                  <a:pt x="129" y="224"/>
                </a:lnTo>
                <a:lnTo>
                  <a:pt x="129" y="217"/>
                </a:lnTo>
                <a:lnTo>
                  <a:pt x="129" y="203"/>
                </a:lnTo>
                <a:lnTo>
                  <a:pt x="129" y="176"/>
                </a:lnTo>
                <a:lnTo>
                  <a:pt x="129" y="149"/>
                </a:lnTo>
                <a:lnTo>
                  <a:pt x="129" y="129"/>
                </a:lnTo>
                <a:lnTo>
                  <a:pt x="129" y="136"/>
                </a:lnTo>
                <a:lnTo>
                  <a:pt x="129" y="142"/>
                </a:lnTo>
                <a:lnTo>
                  <a:pt x="129" y="136"/>
                </a:lnTo>
                <a:lnTo>
                  <a:pt x="129" y="129"/>
                </a:lnTo>
                <a:lnTo>
                  <a:pt x="129" y="136"/>
                </a:lnTo>
                <a:lnTo>
                  <a:pt x="129" y="142"/>
                </a:lnTo>
                <a:lnTo>
                  <a:pt x="129" y="156"/>
                </a:lnTo>
                <a:lnTo>
                  <a:pt x="129" y="170"/>
                </a:lnTo>
                <a:lnTo>
                  <a:pt x="129" y="176"/>
                </a:lnTo>
                <a:lnTo>
                  <a:pt x="129" y="183"/>
                </a:lnTo>
                <a:lnTo>
                  <a:pt x="129" y="176"/>
                </a:lnTo>
                <a:lnTo>
                  <a:pt x="129" y="170"/>
                </a:lnTo>
                <a:lnTo>
                  <a:pt x="129" y="156"/>
                </a:lnTo>
                <a:lnTo>
                  <a:pt x="129" y="149"/>
                </a:lnTo>
                <a:lnTo>
                  <a:pt x="129" y="163"/>
                </a:lnTo>
                <a:lnTo>
                  <a:pt x="129" y="183"/>
                </a:lnTo>
                <a:lnTo>
                  <a:pt x="129" y="203"/>
                </a:lnTo>
                <a:lnTo>
                  <a:pt x="129" y="210"/>
                </a:lnTo>
                <a:lnTo>
                  <a:pt x="129" y="217"/>
                </a:lnTo>
                <a:lnTo>
                  <a:pt x="129" y="224"/>
                </a:lnTo>
                <a:lnTo>
                  <a:pt x="129" y="217"/>
                </a:lnTo>
                <a:lnTo>
                  <a:pt x="129" y="210"/>
                </a:lnTo>
                <a:lnTo>
                  <a:pt x="129" y="203"/>
                </a:lnTo>
                <a:lnTo>
                  <a:pt x="129" y="197"/>
                </a:lnTo>
                <a:lnTo>
                  <a:pt x="129" y="190"/>
                </a:lnTo>
                <a:lnTo>
                  <a:pt x="129" y="183"/>
                </a:lnTo>
                <a:lnTo>
                  <a:pt x="129" y="176"/>
                </a:lnTo>
                <a:lnTo>
                  <a:pt x="129" y="170"/>
                </a:lnTo>
                <a:lnTo>
                  <a:pt x="129" y="156"/>
                </a:lnTo>
                <a:lnTo>
                  <a:pt x="129" y="142"/>
                </a:lnTo>
                <a:lnTo>
                  <a:pt x="129" y="129"/>
                </a:lnTo>
                <a:lnTo>
                  <a:pt x="129" y="122"/>
                </a:lnTo>
                <a:lnTo>
                  <a:pt x="129" y="129"/>
                </a:lnTo>
                <a:lnTo>
                  <a:pt x="136" y="122"/>
                </a:lnTo>
                <a:lnTo>
                  <a:pt x="136" y="136"/>
                </a:lnTo>
                <a:lnTo>
                  <a:pt x="136" y="163"/>
                </a:lnTo>
                <a:lnTo>
                  <a:pt x="136" y="197"/>
                </a:lnTo>
                <a:lnTo>
                  <a:pt x="136" y="224"/>
                </a:lnTo>
                <a:lnTo>
                  <a:pt x="136" y="231"/>
                </a:lnTo>
                <a:lnTo>
                  <a:pt x="136" y="217"/>
                </a:lnTo>
                <a:lnTo>
                  <a:pt x="136" y="203"/>
                </a:lnTo>
                <a:lnTo>
                  <a:pt x="136" y="210"/>
                </a:lnTo>
                <a:lnTo>
                  <a:pt x="136" y="217"/>
                </a:lnTo>
                <a:lnTo>
                  <a:pt x="136" y="210"/>
                </a:lnTo>
                <a:lnTo>
                  <a:pt x="136" y="203"/>
                </a:lnTo>
                <a:lnTo>
                  <a:pt x="136" y="210"/>
                </a:lnTo>
                <a:lnTo>
                  <a:pt x="136" y="197"/>
                </a:lnTo>
                <a:lnTo>
                  <a:pt x="136" y="176"/>
                </a:lnTo>
                <a:lnTo>
                  <a:pt x="136" y="163"/>
                </a:lnTo>
                <a:lnTo>
                  <a:pt x="136" y="156"/>
                </a:lnTo>
                <a:lnTo>
                  <a:pt x="136" y="163"/>
                </a:lnTo>
                <a:lnTo>
                  <a:pt x="136" y="170"/>
                </a:lnTo>
                <a:lnTo>
                  <a:pt x="136" y="176"/>
                </a:lnTo>
                <a:lnTo>
                  <a:pt x="136" y="170"/>
                </a:lnTo>
                <a:lnTo>
                  <a:pt x="136" y="163"/>
                </a:lnTo>
                <a:lnTo>
                  <a:pt x="136" y="156"/>
                </a:lnTo>
                <a:lnTo>
                  <a:pt x="136" y="149"/>
                </a:lnTo>
                <a:lnTo>
                  <a:pt x="136" y="142"/>
                </a:lnTo>
                <a:lnTo>
                  <a:pt x="136" y="136"/>
                </a:lnTo>
                <a:lnTo>
                  <a:pt x="136" y="156"/>
                </a:lnTo>
                <a:lnTo>
                  <a:pt x="136" y="183"/>
                </a:lnTo>
                <a:lnTo>
                  <a:pt x="136" y="210"/>
                </a:lnTo>
                <a:lnTo>
                  <a:pt x="136" y="224"/>
                </a:lnTo>
                <a:lnTo>
                  <a:pt x="136" y="217"/>
                </a:lnTo>
                <a:lnTo>
                  <a:pt x="136" y="224"/>
                </a:lnTo>
                <a:lnTo>
                  <a:pt x="136" y="237"/>
                </a:lnTo>
                <a:lnTo>
                  <a:pt x="143" y="251"/>
                </a:lnTo>
                <a:lnTo>
                  <a:pt x="143" y="231"/>
                </a:lnTo>
                <a:lnTo>
                  <a:pt x="143" y="210"/>
                </a:lnTo>
                <a:lnTo>
                  <a:pt x="143" y="183"/>
                </a:lnTo>
                <a:lnTo>
                  <a:pt x="143" y="170"/>
                </a:lnTo>
                <a:lnTo>
                  <a:pt x="143" y="163"/>
                </a:lnTo>
                <a:lnTo>
                  <a:pt x="143" y="156"/>
                </a:lnTo>
                <a:lnTo>
                  <a:pt x="143" y="142"/>
                </a:lnTo>
                <a:lnTo>
                  <a:pt x="143" y="129"/>
                </a:lnTo>
                <a:lnTo>
                  <a:pt x="143" y="108"/>
                </a:lnTo>
                <a:lnTo>
                  <a:pt x="143" y="122"/>
                </a:lnTo>
                <a:lnTo>
                  <a:pt x="143" y="136"/>
                </a:lnTo>
                <a:lnTo>
                  <a:pt x="143" y="149"/>
                </a:lnTo>
                <a:lnTo>
                  <a:pt x="143" y="163"/>
                </a:lnTo>
                <a:lnTo>
                  <a:pt x="143" y="156"/>
                </a:lnTo>
                <a:lnTo>
                  <a:pt x="143" y="149"/>
                </a:lnTo>
                <a:lnTo>
                  <a:pt x="143" y="142"/>
                </a:lnTo>
                <a:lnTo>
                  <a:pt x="143" y="156"/>
                </a:lnTo>
                <a:lnTo>
                  <a:pt x="143" y="176"/>
                </a:lnTo>
                <a:lnTo>
                  <a:pt x="143" y="203"/>
                </a:lnTo>
                <a:lnTo>
                  <a:pt x="143" y="217"/>
                </a:lnTo>
                <a:lnTo>
                  <a:pt x="143" y="231"/>
                </a:lnTo>
                <a:lnTo>
                  <a:pt x="143" y="237"/>
                </a:lnTo>
                <a:lnTo>
                  <a:pt x="143" y="224"/>
                </a:lnTo>
                <a:lnTo>
                  <a:pt x="143" y="197"/>
                </a:lnTo>
                <a:lnTo>
                  <a:pt x="143" y="156"/>
                </a:lnTo>
                <a:lnTo>
                  <a:pt x="143" y="122"/>
                </a:lnTo>
                <a:lnTo>
                  <a:pt x="143" y="108"/>
                </a:lnTo>
                <a:lnTo>
                  <a:pt x="143" y="129"/>
                </a:lnTo>
                <a:lnTo>
                  <a:pt x="143" y="156"/>
                </a:lnTo>
                <a:lnTo>
                  <a:pt x="143" y="176"/>
                </a:lnTo>
                <a:lnTo>
                  <a:pt x="143" y="183"/>
                </a:lnTo>
                <a:lnTo>
                  <a:pt x="143" y="190"/>
                </a:lnTo>
                <a:lnTo>
                  <a:pt x="143" y="203"/>
                </a:lnTo>
                <a:lnTo>
                  <a:pt x="143" y="224"/>
                </a:lnTo>
                <a:lnTo>
                  <a:pt x="143" y="237"/>
                </a:lnTo>
                <a:lnTo>
                  <a:pt x="143" y="231"/>
                </a:lnTo>
                <a:lnTo>
                  <a:pt x="143" y="224"/>
                </a:lnTo>
                <a:lnTo>
                  <a:pt x="143" y="217"/>
                </a:lnTo>
                <a:lnTo>
                  <a:pt x="143" y="210"/>
                </a:lnTo>
                <a:lnTo>
                  <a:pt x="143" y="197"/>
                </a:lnTo>
                <a:lnTo>
                  <a:pt x="143" y="176"/>
                </a:lnTo>
                <a:lnTo>
                  <a:pt x="150" y="156"/>
                </a:lnTo>
                <a:lnTo>
                  <a:pt x="150" y="163"/>
                </a:lnTo>
                <a:lnTo>
                  <a:pt x="150" y="170"/>
                </a:lnTo>
                <a:lnTo>
                  <a:pt x="150" y="176"/>
                </a:lnTo>
                <a:lnTo>
                  <a:pt x="150" y="170"/>
                </a:lnTo>
                <a:lnTo>
                  <a:pt x="150" y="156"/>
                </a:lnTo>
                <a:lnTo>
                  <a:pt x="150" y="149"/>
                </a:lnTo>
                <a:lnTo>
                  <a:pt x="150" y="156"/>
                </a:lnTo>
                <a:lnTo>
                  <a:pt x="150" y="163"/>
                </a:lnTo>
                <a:lnTo>
                  <a:pt x="150" y="170"/>
                </a:lnTo>
                <a:lnTo>
                  <a:pt x="150" y="163"/>
                </a:lnTo>
                <a:lnTo>
                  <a:pt x="150" y="149"/>
                </a:lnTo>
                <a:lnTo>
                  <a:pt x="150" y="156"/>
                </a:lnTo>
                <a:lnTo>
                  <a:pt x="150" y="170"/>
                </a:lnTo>
                <a:lnTo>
                  <a:pt x="150" y="190"/>
                </a:lnTo>
                <a:lnTo>
                  <a:pt x="150" y="203"/>
                </a:lnTo>
                <a:lnTo>
                  <a:pt x="150" y="197"/>
                </a:lnTo>
                <a:lnTo>
                  <a:pt x="150" y="176"/>
                </a:lnTo>
                <a:lnTo>
                  <a:pt x="150" y="149"/>
                </a:lnTo>
                <a:lnTo>
                  <a:pt x="150" y="115"/>
                </a:lnTo>
                <a:lnTo>
                  <a:pt x="150" y="81"/>
                </a:lnTo>
                <a:lnTo>
                  <a:pt x="150" y="75"/>
                </a:lnTo>
                <a:lnTo>
                  <a:pt x="150" y="102"/>
                </a:lnTo>
                <a:lnTo>
                  <a:pt x="150" y="142"/>
                </a:lnTo>
                <a:lnTo>
                  <a:pt x="150" y="197"/>
                </a:lnTo>
                <a:lnTo>
                  <a:pt x="150" y="231"/>
                </a:lnTo>
                <a:lnTo>
                  <a:pt x="150" y="244"/>
                </a:lnTo>
                <a:lnTo>
                  <a:pt x="150" y="251"/>
                </a:lnTo>
                <a:lnTo>
                  <a:pt x="150" y="258"/>
                </a:lnTo>
                <a:lnTo>
                  <a:pt x="150" y="271"/>
                </a:lnTo>
                <a:lnTo>
                  <a:pt x="150" y="278"/>
                </a:lnTo>
                <a:lnTo>
                  <a:pt x="150" y="285"/>
                </a:lnTo>
                <a:lnTo>
                  <a:pt x="150" y="278"/>
                </a:lnTo>
                <a:lnTo>
                  <a:pt x="150" y="258"/>
                </a:lnTo>
                <a:lnTo>
                  <a:pt x="150" y="231"/>
                </a:lnTo>
                <a:lnTo>
                  <a:pt x="150" y="203"/>
                </a:lnTo>
                <a:lnTo>
                  <a:pt x="150" y="170"/>
                </a:lnTo>
                <a:lnTo>
                  <a:pt x="156" y="136"/>
                </a:lnTo>
                <a:lnTo>
                  <a:pt x="156" y="102"/>
                </a:lnTo>
                <a:lnTo>
                  <a:pt x="156" y="81"/>
                </a:lnTo>
                <a:lnTo>
                  <a:pt x="156" y="102"/>
                </a:lnTo>
                <a:lnTo>
                  <a:pt x="156" y="129"/>
                </a:lnTo>
                <a:lnTo>
                  <a:pt x="156" y="149"/>
                </a:lnTo>
                <a:lnTo>
                  <a:pt x="156" y="163"/>
                </a:lnTo>
                <a:lnTo>
                  <a:pt x="156" y="170"/>
                </a:lnTo>
                <a:lnTo>
                  <a:pt x="156" y="176"/>
                </a:lnTo>
                <a:lnTo>
                  <a:pt x="156" y="170"/>
                </a:lnTo>
                <a:lnTo>
                  <a:pt x="156" y="176"/>
                </a:lnTo>
                <a:lnTo>
                  <a:pt x="156" y="183"/>
                </a:lnTo>
                <a:lnTo>
                  <a:pt x="156" y="170"/>
                </a:lnTo>
                <a:lnTo>
                  <a:pt x="156" y="163"/>
                </a:lnTo>
                <a:lnTo>
                  <a:pt x="156" y="149"/>
                </a:lnTo>
                <a:lnTo>
                  <a:pt x="156" y="136"/>
                </a:lnTo>
                <a:lnTo>
                  <a:pt x="156" y="129"/>
                </a:lnTo>
                <a:lnTo>
                  <a:pt x="156" y="136"/>
                </a:lnTo>
                <a:lnTo>
                  <a:pt x="156" y="156"/>
                </a:lnTo>
                <a:lnTo>
                  <a:pt x="156" y="190"/>
                </a:lnTo>
                <a:lnTo>
                  <a:pt x="156" y="217"/>
                </a:lnTo>
                <a:lnTo>
                  <a:pt x="156" y="237"/>
                </a:lnTo>
                <a:lnTo>
                  <a:pt x="156" y="244"/>
                </a:lnTo>
                <a:lnTo>
                  <a:pt x="156" y="251"/>
                </a:lnTo>
                <a:lnTo>
                  <a:pt x="156" y="244"/>
                </a:lnTo>
                <a:lnTo>
                  <a:pt x="156" y="231"/>
                </a:lnTo>
                <a:lnTo>
                  <a:pt x="156" y="217"/>
                </a:lnTo>
                <a:lnTo>
                  <a:pt x="156" y="203"/>
                </a:lnTo>
                <a:lnTo>
                  <a:pt x="156" y="190"/>
                </a:lnTo>
                <a:lnTo>
                  <a:pt x="156" y="183"/>
                </a:lnTo>
                <a:lnTo>
                  <a:pt x="156" y="170"/>
                </a:lnTo>
                <a:lnTo>
                  <a:pt x="156" y="163"/>
                </a:lnTo>
                <a:lnTo>
                  <a:pt x="156" y="156"/>
                </a:lnTo>
                <a:lnTo>
                  <a:pt x="156" y="149"/>
                </a:lnTo>
                <a:lnTo>
                  <a:pt x="156" y="142"/>
                </a:lnTo>
                <a:lnTo>
                  <a:pt x="163" y="136"/>
                </a:lnTo>
                <a:lnTo>
                  <a:pt x="163" y="129"/>
                </a:lnTo>
                <a:lnTo>
                  <a:pt x="163" y="122"/>
                </a:lnTo>
                <a:lnTo>
                  <a:pt x="163" y="115"/>
                </a:lnTo>
                <a:lnTo>
                  <a:pt x="163" y="122"/>
                </a:lnTo>
                <a:lnTo>
                  <a:pt x="163" y="136"/>
                </a:lnTo>
                <a:lnTo>
                  <a:pt x="163" y="156"/>
                </a:lnTo>
                <a:lnTo>
                  <a:pt x="163" y="183"/>
                </a:lnTo>
                <a:lnTo>
                  <a:pt x="163" y="203"/>
                </a:lnTo>
                <a:lnTo>
                  <a:pt x="163" y="231"/>
                </a:lnTo>
                <a:lnTo>
                  <a:pt x="163" y="244"/>
                </a:lnTo>
                <a:lnTo>
                  <a:pt x="163" y="231"/>
                </a:lnTo>
                <a:lnTo>
                  <a:pt x="163" y="224"/>
                </a:lnTo>
                <a:lnTo>
                  <a:pt x="163" y="210"/>
                </a:lnTo>
                <a:lnTo>
                  <a:pt x="163" y="203"/>
                </a:lnTo>
                <a:lnTo>
                  <a:pt x="163" y="197"/>
                </a:lnTo>
                <a:lnTo>
                  <a:pt x="163" y="190"/>
                </a:lnTo>
                <a:lnTo>
                  <a:pt x="163" y="183"/>
                </a:lnTo>
                <a:lnTo>
                  <a:pt x="163" y="170"/>
                </a:lnTo>
                <a:lnTo>
                  <a:pt x="163" y="156"/>
                </a:lnTo>
                <a:lnTo>
                  <a:pt x="163" y="142"/>
                </a:lnTo>
                <a:lnTo>
                  <a:pt x="163" y="136"/>
                </a:lnTo>
                <a:lnTo>
                  <a:pt x="163" y="142"/>
                </a:lnTo>
                <a:lnTo>
                  <a:pt x="163" y="156"/>
                </a:lnTo>
                <a:lnTo>
                  <a:pt x="163" y="170"/>
                </a:lnTo>
                <a:lnTo>
                  <a:pt x="163" y="183"/>
                </a:lnTo>
                <a:lnTo>
                  <a:pt x="163" y="176"/>
                </a:lnTo>
                <a:lnTo>
                  <a:pt x="163" y="170"/>
                </a:lnTo>
                <a:lnTo>
                  <a:pt x="163" y="163"/>
                </a:lnTo>
                <a:lnTo>
                  <a:pt x="163" y="170"/>
                </a:lnTo>
                <a:lnTo>
                  <a:pt x="163" y="176"/>
                </a:lnTo>
                <a:lnTo>
                  <a:pt x="163" y="183"/>
                </a:lnTo>
                <a:lnTo>
                  <a:pt x="163" y="170"/>
                </a:lnTo>
                <a:lnTo>
                  <a:pt x="163" y="156"/>
                </a:lnTo>
                <a:lnTo>
                  <a:pt x="163" y="136"/>
                </a:lnTo>
                <a:lnTo>
                  <a:pt x="163" y="115"/>
                </a:lnTo>
                <a:lnTo>
                  <a:pt x="163" y="102"/>
                </a:lnTo>
                <a:lnTo>
                  <a:pt x="163" y="95"/>
                </a:lnTo>
                <a:lnTo>
                  <a:pt x="163" y="108"/>
                </a:lnTo>
                <a:lnTo>
                  <a:pt x="170" y="136"/>
                </a:lnTo>
                <a:lnTo>
                  <a:pt x="170" y="170"/>
                </a:lnTo>
                <a:lnTo>
                  <a:pt x="170" y="203"/>
                </a:lnTo>
                <a:lnTo>
                  <a:pt x="170" y="224"/>
                </a:lnTo>
                <a:lnTo>
                  <a:pt x="170" y="244"/>
                </a:lnTo>
                <a:lnTo>
                  <a:pt x="170" y="251"/>
                </a:lnTo>
                <a:lnTo>
                  <a:pt x="170" y="258"/>
                </a:lnTo>
                <a:lnTo>
                  <a:pt x="170" y="251"/>
                </a:lnTo>
                <a:lnTo>
                  <a:pt x="170" y="244"/>
                </a:lnTo>
                <a:lnTo>
                  <a:pt x="170" y="231"/>
                </a:lnTo>
                <a:lnTo>
                  <a:pt x="170" y="210"/>
                </a:lnTo>
                <a:lnTo>
                  <a:pt x="170" y="183"/>
                </a:lnTo>
                <a:lnTo>
                  <a:pt x="170" y="163"/>
                </a:lnTo>
                <a:lnTo>
                  <a:pt x="170" y="156"/>
                </a:lnTo>
                <a:lnTo>
                  <a:pt x="170" y="142"/>
                </a:lnTo>
                <a:lnTo>
                  <a:pt x="170" y="122"/>
                </a:lnTo>
                <a:lnTo>
                  <a:pt x="170" y="75"/>
                </a:lnTo>
                <a:lnTo>
                  <a:pt x="170" y="27"/>
                </a:lnTo>
                <a:lnTo>
                  <a:pt x="170"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8" name="Freeform 92"/>
          <p:cNvSpPr>
            <a:spLocks/>
          </p:cNvSpPr>
          <p:nvPr/>
        </p:nvSpPr>
        <p:spPr bwMode="auto">
          <a:xfrm>
            <a:off x="7569200" y="3071813"/>
            <a:ext cx="520700" cy="733425"/>
          </a:xfrm>
          <a:custGeom>
            <a:avLst/>
            <a:gdLst>
              <a:gd name="T0" fmla="*/ 0 w 184"/>
              <a:gd name="T1" fmla="*/ 156 h 373"/>
              <a:gd name="T2" fmla="*/ 7 w 184"/>
              <a:gd name="T3" fmla="*/ 156 h 373"/>
              <a:gd name="T4" fmla="*/ 7 w 184"/>
              <a:gd name="T5" fmla="*/ 231 h 373"/>
              <a:gd name="T6" fmla="*/ 14 w 184"/>
              <a:gd name="T7" fmla="*/ 142 h 373"/>
              <a:gd name="T8" fmla="*/ 14 w 184"/>
              <a:gd name="T9" fmla="*/ 258 h 373"/>
              <a:gd name="T10" fmla="*/ 14 w 184"/>
              <a:gd name="T11" fmla="*/ 149 h 373"/>
              <a:gd name="T12" fmla="*/ 20 w 184"/>
              <a:gd name="T13" fmla="*/ 88 h 373"/>
              <a:gd name="T14" fmla="*/ 20 w 184"/>
              <a:gd name="T15" fmla="*/ 122 h 373"/>
              <a:gd name="T16" fmla="*/ 27 w 184"/>
              <a:gd name="T17" fmla="*/ 231 h 373"/>
              <a:gd name="T18" fmla="*/ 27 w 184"/>
              <a:gd name="T19" fmla="*/ 197 h 373"/>
              <a:gd name="T20" fmla="*/ 34 w 184"/>
              <a:gd name="T21" fmla="*/ 183 h 373"/>
              <a:gd name="T22" fmla="*/ 34 w 184"/>
              <a:gd name="T23" fmla="*/ 258 h 373"/>
              <a:gd name="T24" fmla="*/ 41 w 184"/>
              <a:gd name="T25" fmla="*/ 142 h 373"/>
              <a:gd name="T26" fmla="*/ 41 w 184"/>
              <a:gd name="T27" fmla="*/ 183 h 373"/>
              <a:gd name="T28" fmla="*/ 48 w 184"/>
              <a:gd name="T29" fmla="*/ 163 h 373"/>
              <a:gd name="T30" fmla="*/ 48 w 184"/>
              <a:gd name="T31" fmla="*/ 149 h 373"/>
              <a:gd name="T32" fmla="*/ 48 w 184"/>
              <a:gd name="T33" fmla="*/ 163 h 373"/>
              <a:gd name="T34" fmla="*/ 54 w 184"/>
              <a:gd name="T35" fmla="*/ 217 h 373"/>
              <a:gd name="T36" fmla="*/ 54 w 184"/>
              <a:gd name="T37" fmla="*/ 251 h 373"/>
              <a:gd name="T38" fmla="*/ 61 w 184"/>
              <a:gd name="T39" fmla="*/ 170 h 373"/>
              <a:gd name="T40" fmla="*/ 61 w 184"/>
              <a:gd name="T41" fmla="*/ 122 h 373"/>
              <a:gd name="T42" fmla="*/ 68 w 184"/>
              <a:gd name="T43" fmla="*/ 170 h 373"/>
              <a:gd name="T44" fmla="*/ 68 w 184"/>
              <a:gd name="T45" fmla="*/ 163 h 373"/>
              <a:gd name="T46" fmla="*/ 68 w 184"/>
              <a:gd name="T47" fmla="*/ 129 h 373"/>
              <a:gd name="T48" fmla="*/ 75 w 184"/>
              <a:gd name="T49" fmla="*/ 176 h 373"/>
              <a:gd name="T50" fmla="*/ 75 w 184"/>
              <a:gd name="T51" fmla="*/ 237 h 373"/>
              <a:gd name="T52" fmla="*/ 82 w 184"/>
              <a:gd name="T53" fmla="*/ 203 h 373"/>
              <a:gd name="T54" fmla="*/ 82 w 184"/>
              <a:gd name="T55" fmla="*/ 244 h 373"/>
              <a:gd name="T56" fmla="*/ 82 w 184"/>
              <a:gd name="T57" fmla="*/ 142 h 373"/>
              <a:gd name="T58" fmla="*/ 88 w 184"/>
              <a:gd name="T59" fmla="*/ 170 h 373"/>
              <a:gd name="T60" fmla="*/ 88 w 184"/>
              <a:gd name="T61" fmla="*/ 251 h 373"/>
              <a:gd name="T62" fmla="*/ 88 w 184"/>
              <a:gd name="T63" fmla="*/ 203 h 373"/>
              <a:gd name="T64" fmla="*/ 95 w 184"/>
              <a:gd name="T65" fmla="*/ 251 h 373"/>
              <a:gd name="T66" fmla="*/ 102 w 184"/>
              <a:gd name="T67" fmla="*/ 142 h 373"/>
              <a:gd name="T68" fmla="*/ 102 w 184"/>
              <a:gd name="T69" fmla="*/ 237 h 373"/>
              <a:gd name="T70" fmla="*/ 109 w 184"/>
              <a:gd name="T71" fmla="*/ 136 h 373"/>
              <a:gd name="T72" fmla="*/ 109 w 184"/>
              <a:gd name="T73" fmla="*/ 142 h 373"/>
              <a:gd name="T74" fmla="*/ 109 w 184"/>
              <a:gd name="T75" fmla="*/ 136 h 373"/>
              <a:gd name="T76" fmla="*/ 116 w 184"/>
              <a:gd name="T77" fmla="*/ 149 h 373"/>
              <a:gd name="T78" fmla="*/ 116 w 184"/>
              <a:gd name="T79" fmla="*/ 197 h 373"/>
              <a:gd name="T80" fmla="*/ 122 w 184"/>
              <a:gd name="T81" fmla="*/ 170 h 373"/>
              <a:gd name="T82" fmla="*/ 122 w 184"/>
              <a:gd name="T83" fmla="*/ 366 h 373"/>
              <a:gd name="T84" fmla="*/ 122 w 184"/>
              <a:gd name="T85" fmla="*/ 163 h 373"/>
              <a:gd name="T86" fmla="*/ 129 w 184"/>
              <a:gd name="T87" fmla="*/ 203 h 373"/>
              <a:gd name="T88" fmla="*/ 129 w 184"/>
              <a:gd name="T89" fmla="*/ 197 h 373"/>
              <a:gd name="T90" fmla="*/ 136 w 184"/>
              <a:gd name="T91" fmla="*/ 163 h 373"/>
              <a:gd name="T92" fmla="*/ 143 w 184"/>
              <a:gd name="T93" fmla="*/ 156 h 373"/>
              <a:gd name="T94" fmla="*/ 143 w 184"/>
              <a:gd name="T95" fmla="*/ 88 h 373"/>
              <a:gd name="T96" fmla="*/ 143 w 184"/>
              <a:gd name="T97" fmla="*/ 95 h 373"/>
              <a:gd name="T98" fmla="*/ 150 w 184"/>
              <a:gd name="T99" fmla="*/ 224 h 373"/>
              <a:gd name="T100" fmla="*/ 150 w 184"/>
              <a:gd name="T101" fmla="*/ 190 h 373"/>
              <a:gd name="T102" fmla="*/ 156 w 184"/>
              <a:gd name="T103" fmla="*/ 163 h 373"/>
              <a:gd name="T104" fmla="*/ 156 w 184"/>
              <a:gd name="T105" fmla="*/ 217 h 373"/>
              <a:gd name="T106" fmla="*/ 163 w 184"/>
              <a:gd name="T107" fmla="*/ 163 h 373"/>
              <a:gd name="T108" fmla="*/ 163 w 184"/>
              <a:gd name="T109" fmla="*/ 149 h 373"/>
              <a:gd name="T110" fmla="*/ 170 w 184"/>
              <a:gd name="T111" fmla="*/ 183 h 373"/>
              <a:gd name="T112" fmla="*/ 170 w 184"/>
              <a:gd name="T113" fmla="*/ 149 h 373"/>
              <a:gd name="T114" fmla="*/ 177 w 184"/>
              <a:gd name="T115" fmla="*/ 176 h 373"/>
              <a:gd name="T116" fmla="*/ 177 w 184"/>
              <a:gd name="T117" fmla="*/ 136 h 373"/>
              <a:gd name="T118" fmla="*/ 184 w 184"/>
              <a:gd name="T119" fmla="*/ 224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373">
                <a:moveTo>
                  <a:pt x="0" y="0"/>
                </a:moveTo>
                <a:lnTo>
                  <a:pt x="0" y="7"/>
                </a:lnTo>
                <a:lnTo>
                  <a:pt x="0" y="54"/>
                </a:lnTo>
                <a:lnTo>
                  <a:pt x="0" y="122"/>
                </a:lnTo>
                <a:lnTo>
                  <a:pt x="0" y="176"/>
                </a:lnTo>
                <a:lnTo>
                  <a:pt x="0" y="217"/>
                </a:lnTo>
                <a:lnTo>
                  <a:pt x="0" y="237"/>
                </a:lnTo>
                <a:lnTo>
                  <a:pt x="0" y="251"/>
                </a:lnTo>
                <a:lnTo>
                  <a:pt x="0" y="271"/>
                </a:lnTo>
                <a:lnTo>
                  <a:pt x="0" y="292"/>
                </a:lnTo>
                <a:lnTo>
                  <a:pt x="0" y="312"/>
                </a:lnTo>
                <a:lnTo>
                  <a:pt x="0" y="326"/>
                </a:lnTo>
                <a:lnTo>
                  <a:pt x="0" y="305"/>
                </a:lnTo>
                <a:lnTo>
                  <a:pt x="0" y="271"/>
                </a:lnTo>
                <a:lnTo>
                  <a:pt x="0" y="231"/>
                </a:lnTo>
                <a:lnTo>
                  <a:pt x="0" y="183"/>
                </a:lnTo>
                <a:lnTo>
                  <a:pt x="0" y="156"/>
                </a:lnTo>
                <a:lnTo>
                  <a:pt x="0" y="136"/>
                </a:lnTo>
                <a:lnTo>
                  <a:pt x="0" y="142"/>
                </a:lnTo>
                <a:lnTo>
                  <a:pt x="0" y="149"/>
                </a:lnTo>
                <a:lnTo>
                  <a:pt x="0" y="142"/>
                </a:lnTo>
                <a:lnTo>
                  <a:pt x="0" y="122"/>
                </a:lnTo>
                <a:lnTo>
                  <a:pt x="0" y="102"/>
                </a:lnTo>
                <a:lnTo>
                  <a:pt x="0" y="95"/>
                </a:lnTo>
                <a:lnTo>
                  <a:pt x="0" y="108"/>
                </a:lnTo>
                <a:lnTo>
                  <a:pt x="0" y="136"/>
                </a:lnTo>
                <a:lnTo>
                  <a:pt x="0" y="163"/>
                </a:lnTo>
                <a:lnTo>
                  <a:pt x="0" y="176"/>
                </a:lnTo>
                <a:lnTo>
                  <a:pt x="7" y="183"/>
                </a:lnTo>
                <a:lnTo>
                  <a:pt x="7" y="170"/>
                </a:lnTo>
                <a:lnTo>
                  <a:pt x="7" y="156"/>
                </a:lnTo>
                <a:lnTo>
                  <a:pt x="7" y="142"/>
                </a:lnTo>
                <a:lnTo>
                  <a:pt x="7" y="149"/>
                </a:lnTo>
                <a:lnTo>
                  <a:pt x="7" y="156"/>
                </a:lnTo>
                <a:lnTo>
                  <a:pt x="7" y="163"/>
                </a:lnTo>
                <a:lnTo>
                  <a:pt x="7" y="176"/>
                </a:lnTo>
                <a:lnTo>
                  <a:pt x="7" y="190"/>
                </a:lnTo>
                <a:lnTo>
                  <a:pt x="7" y="210"/>
                </a:lnTo>
                <a:lnTo>
                  <a:pt x="7" y="217"/>
                </a:lnTo>
                <a:lnTo>
                  <a:pt x="7" y="197"/>
                </a:lnTo>
                <a:lnTo>
                  <a:pt x="7" y="170"/>
                </a:lnTo>
                <a:lnTo>
                  <a:pt x="7" y="149"/>
                </a:lnTo>
                <a:lnTo>
                  <a:pt x="7" y="142"/>
                </a:lnTo>
                <a:lnTo>
                  <a:pt x="7" y="149"/>
                </a:lnTo>
                <a:lnTo>
                  <a:pt x="7" y="163"/>
                </a:lnTo>
                <a:lnTo>
                  <a:pt x="7" y="183"/>
                </a:lnTo>
                <a:lnTo>
                  <a:pt x="7" y="210"/>
                </a:lnTo>
                <a:lnTo>
                  <a:pt x="7" y="231"/>
                </a:lnTo>
                <a:lnTo>
                  <a:pt x="7" y="244"/>
                </a:lnTo>
                <a:lnTo>
                  <a:pt x="7" y="237"/>
                </a:lnTo>
                <a:lnTo>
                  <a:pt x="7" y="231"/>
                </a:lnTo>
                <a:lnTo>
                  <a:pt x="7" y="224"/>
                </a:lnTo>
                <a:lnTo>
                  <a:pt x="7" y="217"/>
                </a:lnTo>
                <a:lnTo>
                  <a:pt x="7" y="210"/>
                </a:lnTo>
                <a:lnTo>
                  <a:pt x="7" y="197"/>
                </a:lnTo>
                <a:lnTo>
                  <a:pt x="7" y="183"/>
                </a:lnTo>
                <a:lnTo>
                  <a:pt x="7" y="190"/>
                </a:lnTo>
                <a:lnTo>
                  <a:pt x="7" y="176"/>
                </a:lnTo>
                <a:lnTo>
                  <a:pt x="7" y="170"/>
                </a:lnTo>
                <a:lnTo>
                  <a:pt x="7" y="149"/>
                </a:lnTo>
                <a:lnTo>
                  <a:pt x="7" y="142"/>
                </a:lnTo>
                <a:lnTo>
                  <a:pt x="7" y="149"/>
                </a:lnTo>
                <a:lnTo>
                  <a:pt x="14" y="156"/>
                </a:lnTo>
                <a:lnTo>
                  <a:pt x="14" y="163"/>
                </a:lnTo>
                <a:lnTo>
                  <a:pt x="14" y="156"/>
                </a:lnTo>
                <a:lnTo>
                  <a:pt x="14" y="142"/>
                </a:lnTo>
                <a:lnTo>
                  <a:pt x="14" y="136"/>
                </a:lnTo>
                <a:lnTo>
                  <a:pt x="14" y="142"/>
                </a:lnTo>
                <a:lnTo>
                  <a:pt x="14" y="136"/>
                </a:lnTo>
                <a:lnTo>
                  <a:pt x="14" y="142"/>
                </a:lnTo>
                <a:lnTo>
                  <a:pt x="14" y="156"/>
                </a:lnTo>
                <a:lnTo>
                  <a:pt x="14" y="170"/>
                </a:lnTo>
                <a:lnTo>
                  <a:pt x="14" y="163"/>
                </a:lnTo>
                <a:lnTo>
                  <a:pt x="14" y="142"/>
                </a:lnTo>
                <a:lnTo>
                  <a:pt x="14" y="122"/>
                </a:lnTo>
                <a:lnTo>
                  <a:pt x="14" y="115"/>
                </a:lnTo>
                <a:lnTo>
                  <a:pt x="14" y="122"/>
                </a:lnTo>
                <a:lnTo>
                  <a:pt x="14" y="142"/>
                </a:lnTo>
                <a:lnTo>
                  <a:pt x="14" y="170"/>
                </a:lnTo>
                <a:lnTo>
                  <a:pt x="14" y="197"/>
                </a:lnTo>
                <a:lnTo>
                  <a:pt x="14" y="217"/>
                </a:lnTo>
                <a:lnTo>
                  <a:pt x="14" y="244"/>
                </a:lnTo>
                <a:lnTo>
                  <a:pt x="14" y="265"/>
                </a:lnTo>
                <a:lnTo>
                  <a:pt x="14" y="271"/>
                </a:lnTo>
                <a:lnTo>
                  <a:pt x="14" y="258"/>
                </a:lnTo>
                <a:lnTo>
                  <a:pt x="14" y="251"/>
                </a:lnTo>
                <a:lnTo>
                  <a:pt x="14" y="237"/>
                </a:lnTo>
                <a:lnTo>
                  <a:pt x="14" y="217"/>
                </a:lnTo>
                <a:lnTo>
                  <a:pt x="14" y="197"/>
                </a:lnTo>
                <a:lnTo>
                  <a:pt x="14" y="170"/>
                </a:lnTo>
                <a:lnTo>
                  <a:pt x="14" y="149"/>
                </a:lnTo>
                <a:lnTo>
                  <a:pt x="14" y="136"/>
                </a:lnTo>
                <a:lnTo>
                  <a:pt x="14" y="149"/>
                </a:lnTo>
                <a:lnTo>
                  <a:pt x="14" y="170"/>
                </a:lnTo>
                <a:lnTo>
                  <a:pt x="14" y="183"/>
                </a:lnTo>
                <a:lnTo>
                  <a:pt x="14" y="190"/>
                </a:lnTo>
                <a:lnTo>
                  <a:pt x="14" y="197"/>
                </a:lnTo>
                <a:lnTo>
                  <a:pt x="14" y="203"/>
                </a:lnTo>
                <a:lnTo>
                  <a:pt x="14" y="197"/>
                </a:lnTo>
                <a:lnTo>
                  <a:pt x="14" y="183"/>
                </a:lnTo>
                <a:lnTo>
                  <a:pt x="14" y="163"/>
                </a:lnTo>
                <a:lnTo>
                  <a:pt x="14" y="149"/>
                </a:lnTo>
                <a:lnTo>
                  <a:pt x="14" y="156"/>
                </a:lnTo>
                <a:lnTo>
                  <a:pt x="14" y="163"/>
                </a:lnTo>
                <a:lnTo>
                  <a:pt x="14" y="156"/>
                </a:lnTo>
                <a:lnTo>
                  <a:pt x="14" y="149"/>
                </a:lnTo>
                <a:lnTo>
                  <a:pt x="20" y="163"/>
                </a:lnTo>
                <a:lnTo>
                  <a:pt x="20" y="176"/>
                </a:lnTo>
                <a:lnTo>
                  <a:pt x="20" y="183"/>
                </a:lnTo>
                <a:lnTo>
                  <a:pt x="20" y="176"/>
                </a:lnTo>
                <a:lnTo>
                  <a:pt x="20" y="163"/>
                </a:lnTo>
                <a:lnTo>
                  <a:pt x="20" y="156"/>
                </a:lnTo>
                <a:lnTo>
                  <a:pt x="20" y="163"/>
                </a:lnTo>
                <a:lnTo>
                  <a:pt x="20" y="176"/>
                </a:lnTo>
                <a:lnTo>
                  <a:pt x="20" y="183"/>
                </a:lnTo>
                <a:lnTo>
                  <a:pt x="20" y="176"/>
                </a:lnTo>
                <a:lnTo>
                  <a:pt x="20" y="156"/>
                </a:lnTo>
                <a:lnTo>
                  <a:pt x="20" y="115"/>
                </a:lnTo>
                <a:lnTo>
                  <a:pt x="20" y="88"/>
                </a:lnTo>
                <a:lnTo>
                  <a:pt x="20" y="75"/>
                </a:lnTo>
                <a:lnTo>
                  <a:pt x="20" y="102"/>
                </a:lnTo>
                <a:lnTo>
                  <a:pt x="20" y="149"/>
                </a:lnTo>
                <a:lnTo>
                  <a:pt x="20" y="203"/>
                </a:lnTo>
                <a:lnTo>
                  <a:pt x="20" y="244"/>
                </a:lnTo>
                <a:lnTo>
                  <a:pt x="20" y="265"/>
                </a:lnTo>
                <a:lnTo>
                  <a:pt x="20" y="271"/>
                </a:lnTo>
                <a:lnTo>
                  <a:pt x="20" y="265"/>
                </a:lnTo>
                <a:lnTo>
                  <a:pt x="20" y="251"/>
                </a:lnTo>
                <a:lnTo>
                  <a:pt x="20" y="231"/>
                </a:lnTo>
                <a:lnTo>
                  <a:pt x="20" y="197"/>
                </a:lnTo>
                <a:lnTo>
                  <a:pt x="20" y="176"/>
                </a:lnTo>
                <a:lnTo>
                  <a:pt x="20" y="156"/>
                </a:lnTo>
                <a:lnTo>
                  <a:pt x="20" y="142"/>
                </a:lnTo>
                <a:lnTo>
                  <a:pt x="20" y="129"/>
                </a:lnTo>
                <a:lnTo>
                  <a:pt x="20" y="115"/>
                </a:lnTo>
                <a:lnTo>
                  <a:pt x="20" y="122"/>
                </a:lnTo>
                <a:lnTo>
                  <a:pt x="20" y="136"/>
                </a:lnTo>
                <a:lnTo>
                  <a:pt x="20" y="142"/>
                </a:lnTo>
                <a:lnTo>
                  <a:pt x="20" y="122"/>
                </a:lnTo>
                <a:lnTo>
                  <a:pt x="20" y="102"/>
                </a:lnTo>
                <a:lnTo>
                  <a:pt x="20" y="81"/>
                </a:lnTo>
                <a:lnTo>
                  <a:pt x="20" y="95"/>
                </a:lnTo>
                <a:lnTo>
                  <a:pt x="20" y="115"/>
                </a:lnTo>
                <a:lnTo>
                  <a:pt x="20" y="142"/>
                </a:lnTo>
                <a:lnTo>
                  <a:pt x="20" y="163"/>
                </a:lnTo>
                <a:lnTo>
                  <a:pt x="20" y="176"/>
                </a:lnTo>
                <a:lnTo>
                  <a:pt x="20" y="183"/>
                </a:lnTo>
                <a:lnTo>
                  <a:pt x="20" y="197"/>
                </a:lnTo>
                <a:lnTo>
                  <a:pt x="27" y="224"/>
                </a:lnTo>
                <a:lnTo>
                  <a:pt x="27" y="244"/>
                </a:lnTo>
                <a:lnTo>
                  <a:pt x="27" y="258"/>
                </a:lnTo>
                <a:lnTo>
                  <a:pt x="27" y="244"/>
                </a:lnTo>
                <a:lnTo>
                  <a:pt x="27" y="231"/>
                </a:lnTo>
                <a:lnTo>
                  <a:pt x="27" y="210"/>
                </a:lnTo>
                <a:lnTo>
                  <a:pt x="27" y="190"/>
                </a:lnTo>
                <a:lnTo>
                  <a:pt x="27" y="170"/>
                </a:lnTo>
                <a:lnTo>
                  <a:pt x="27" y="156"/>
                </a:lnTo>
                <a:lnTo>
                  <a:pt x="27" y="149"/>
                </a:lnTo>
                <a:lnTo>
                  <a:pt x="27" y="156"/>
                </a:lnTo>
                <a:lnTo>
                  <a:pt x="27" y="163"/>
                </a:lnTo>
                <a:lnTo>
                  <a:pt x="27" y="156"/>
                </a:lnTo>
                <a:lnTo>
                  <a:pt x="27" y="163"/>
                </a:lnTo>
                <a:lnTo>
                  <a:pt x="27" y="170"/>
                </a:lnTo>
                <a:lnTo>
                  <a:pt x="27" y="176"/>
                </a:lnTo>
                <a:lnTo>
                  <a:pt x="27" y="170"/>
                </a:lnTo>
                <a:lnTo>
                  <a:pt x="27" y="176"/>
                </a:lnTo>
                <a:lnTo>
                  <a:pt x="27" y="183"/>
                </a:lnTo>
                <a:lnTo>
                  <a:pt x="27" y="197"/>
                </a:lnTo>
                <a:lnTo>
                  <a:pt x="27" y="203"/>
                </a:lnTo>
                <a:lnTo>
                  <a:pt x="27" y="197"/>
                </a:lnTo>
                <a:lnTo>
                  <a:pt x="27" y="183"/>
                </a:lnTo>
                <a:lnTo>
                  <a:pt x="27" y="176"/>
                </a:lnTo>
                <a:lnTo>
                  <a:pt x="27" y="183"/>
                </a:lnTo>
                <a:lnTo>
                  <a:pt x="27" y="190"/>
                </a:lnTo>
                <a:lnTo>
                  <a:pt x="27" y="183"/>
                </a:lnTo>
                <a:lnTo>
                  <a:pt x="27" y="170"/>
                </a:lnTo>
                <a:lnTo>
                  <a:pt x="27" y="176"/>
                </a:lnTo>
                <a:lnTo>
                  <a:pt x="34" y="183"/>
                </a:lnTo>
                <a:lnTo>
                  <a:pt x="34" y="190"/>
                </a:lnTo>
                <a:lnTo>
                  <a:pt x="34" y="197"/>
                </a:lnTo>
                <a:lnTo>
                  <a:pt x="34" y="183"/>
                </a:lnTo>
                <a:lnTo>
                  <a:pt x="34" y="156"/>
                </a:lnTo>
                <a:lnTo>
                  <a:pt x="34" y="136"/>
                </a:lnTo>
                <a:lnTo>
                  <a:pt x="34" y="122"/>
                </a:lnTo>
                <a:lnTo>
                  <a:pt x="34" y="136"/>
                </a:lnTo>
                <a:lnTo>
                  <a:pt x="34" y="163"/>
                </a:lnTo>
                <a:lnTo>
                  <a:pt x="34" y="183"/>
                </a:lnTo>
                <a:lnTo>
                  <a:pt x="34" y="203"/>
                </a:lnTo>
                <a:lnTo>
                  <a:pt x="34" y="217"/>
                </a:lnTo>
                <a:lnTo>
                  <a:pt x="34" y="224"/>
                </a:lnTo>
                <a:lnTo>
                  <a:pt x="34" y="217"/>
                </a:lnTo>
                <a:lnTo>
                  <a:pt x="34" y="203"/>
                </a:lnTo>
                <a:lnTo>
                  <a:pt x="34" y="190"/>
                </a:lnTo>
                <a:lnTo>
                  <a:pt x="34" y="170"/>
                </a:lnTo>
                <a:lnTo>
                  <a:pt x="34" y="136"/>
                </a:lnTo>
                <a:lnTo>
                  <a:pt x="34" y="88"/>
                </a:lnTo>
                <a:lnTo>
                  <a:pt x="34" y="41"/>
                </a:lnTo>
                <a:lnTo>
                  <a:pt x="34" y="14"/>
                </a:lnTo>
                <a:lnTo>
                  <a:pt x="34" y="34"/>
                </a:lnTo>
                <a:lnTo>
                  <a:pt x="34" y="95"/>
                </a:lnTo>
                <a:lnTo>
                  <a:pt x="34" y="170"/>
                </a:lnTo>
                <a:lnTo>
                  <a:pt x="34" y="217"/>
                </a:lnTo>
                <a:lnTo>
                  <a:pt x="34" y="244"/>
                </a:lnTo>
                <a:lnTo>
                  <a:pt x="34" y="258"/>
                </a:lnTo>
                <a:lnTo>
                  <a:pt x="34" y="265"/>
                </a:lnTo>
                <a:lnTo>
                  <a:pt x="34" y="271"/>
                </a:lnTo>
                <a:lnTo>
                  <a:pt x="34" y="265"/>
                </a:lnTo>
                <a:lnTo>
                  <a:pt x="34" y="251"/>
                </a:lnTo>
                <a:lnTo>
                  <a:pt x="34" y="237"/>
                </a:lnTo>
                <a:lnTo>
                  <a:pt x="34" y="217"/>
                </a:lnTo>
                <a:lnTo>
                  <a:pt x="34" y="197"/>
                </a:lnTo>
                <a:lnTo>
                  <a:pt x="34" y="176"/>
                </a:lnTo>
                <a:lnTo>
                  <a:pt x="34" y="156"/>
                </a:lnTo>
                <a:lnTo>
                  <a:pt x="34" y="129"/>
                </a:lnTo>
                <a:lnTo>
                  <a:pt x="34" y="115"/>
                </a:lnTo>
                <a:lnTo>
                  <a:pt x="34" y="136"/>
                </a:lnTo>
                <a:lnTo>
                  <a:pt x="41" y="156"/>
                </a:lnTo>
                <a:lnTo>
                  <a:pt x="41" y="170"/>
                </a:lnTo>
                <a:lnTo>
                  <a:pt x="41" y="163"/>
                </a:lnTo>
                <a:lnTo>
                  <a:pt x="41" y="156"/>
                </a:lnTo>
                <a:lnTo>
                  <a:pt x="41" y="142"/>
                </a:lnTo>
                <a:lnTo>
                  <a:pt x="41" y="122"/>
                </a:lnTo>
                <a:lnTo>
                  <a:pt x="41" y="108"/>
                </a:lnTo>
                <a:lnTo>
                  <a:pt x="41" y="115"/>
                </a:lnTo>
                <a:lnTo>
                  <a:pt x="41" y="136"/>
                </a:lnTo>
                <a:lnTo>
                  <a:pt x="41" y="163"/>
                </a:lnTo>
                <a:lnTo>
                  <a:pt x="41" y="176"/>
                </a:lnTo>
                <a:lnTo>
                  <a:pt x="41" y="183"/>
                </a:lnTo>
                <a:lnTo>
                  <a:pt x="41" y="190"/>
                </a:lnTo>
                <a:lnTo>
                  <a:pt x="41" y="197"/>
                </a:lnTo>
                <a:lnTo>
                  <a:pt x="41" y="203"/>
                </a:lnTo>
                <a:lnTo>
                  <a:pt x="41" y="210"/>
                </a:lnTo>
                <a:lnTo>
                  <a:pt x="41" y="203"/>
                </a:lnTo>
                <a:lnTo>
                  <a:pt x="41" y="197"/>
                </a:lnTo>
                <a:lnTo>
                  <a:pt x="41" y="183"/>
                </a:lnTo>
                <a:lnTo>
                  <a:pt x="41" y="170"/>
                </a:lnTo>
                <a:lnTo>
                  <a:pt x="41" y="176"/>
                </a:lnTo>
                <a:lnTo>
                  <a:pt x="41" y="183"/>
                </a:lnTo>
                <a:lnTo>
                  <a:pt x="41" y="190"/>
                </a:lnTo>
                <a:lnTo>
                  <a:pt x="41" y="197"/>
                </a:lnTo>
                <a:lnTo>
                  <a:pt x="41" y="190"/>
                </a:lnTo>
                <a:lnTo>
                  <a:pt x="41" y="183"/>
                </a:lnTo>
                <a:lnTo>
                  <a:pt x="41" y="190"/>
                </a:lnTo>
                <a:lnTo>
                  <a:pt x="41" y="197"/>
                </a:lnTo>
                <a:lnTo>
                  <a:pt x="41" y="203"/>
                </a:lnTo>
                <a:lnTo>
                  <a:pt x="41" y="197"/>
                </a:lnTo>
                <a:lnTo>
                  <a:pt x="41" y="183"/>
                </a:lnTo>
                <a:lnTo>
                  <a:pt x="41" y="170"/>
                </a:lnTo>
                <a:lnTo>
                  <a:pt x="41" y="156"/>
                </a:lnTo>
                <a:lnTo>
                  <a:pt x="41" y="149"/>
                </a:lnTo>
                <a:lnTo>
                  <a:pt x="41" y="142"/>
                </a:lnTo>
                <a:lnTo>
                  <a:pt x="41" y="149"/>
                </a:lnTo>
                <a:lnTo>
                  <a:pt x="41" y="142"/>
                </a:lnTo>
                <a:lnTo>
                  <a:pt x="48" y="149"/>
                </a:lnTo>
                <a:lnTo>
                  <a:pt x="48" y="163"/>
                </a:lnTo>
                <a:lnTo>
                  <a:pt x="48" y="170"/>
                </a:lnTo>
                <a:lnTo>
                  <a:pt x="48" y="176"/>
                </a:lnTo>
                <a:lnTo>
                  <a:pt x="48" y="170"/>
                </a:lnTo>
                <a:lnTo>
                  <a:pt x="48" y="163"/>
                </a:lnTo>
                <a:lnTo>
                  <a:pt x="48" y="170"/>
                </a:lnTo>
                <a:lnTo>
                  <a:pt x="48" y="176"/>
                </a:lnTo>
                <a:lnTo>
                  <a:pt x="48" y="183"/>
                </a:lnTo>
                <a:lnTo>
                  <a:pt x="48" y="197"/>
                </a:lnTo>
                <a:lnTo>
                  <a:pt x="48" y="203"/>
                </a:lnTo>
                <a:lnTo>
                  <a:pt x="48" y="210"/>
                </a:lnTo>
                <a:lnTo>
                  <a:pt x="48" y="217"/>
                </a:lnTo>
                <a:lnTo>
                  <a:pt x="48" y="224"/>
                </a:lnTo>
                <a:lnTo>
                  <a:pt x="48" y="217"/>
                </a:lnTo>
                <a:lnTo>
                  <a:pt x="48" y="203"/>
                </a:lnTo>
                <a:lnTo>
                  <a:pt x="48" y="190"/>
                </a:lnTo>
                <a:lnTo>
                  <a:pt x="48" y="170"/>
                </a:lnTo>
                <a:lnTo>
                  <a:pt x="48" y="149"/>
                </a:lnTo>
                <a:lnTo>
                  <a:pt x="48" y="142"/>
                </a:lnTo>
                <a:lnTo>
                  <a:pt x="48" y="149"/>
                </a:lnTo>
                <a:lnTo>
                  <a:pt x="48" y="163"/>
                </a:lnTo>
                <a:lnTo>
                  <a:pt x="48" y="183"/>
                </a:lnTo>
                <a:lnTo>
                  <a:pt x="48" y="210"/>
                </a:lnTo>
                <a:lnTo>
                  <a:pt x="48" y="217"/>
                </a:lnTo>
                <a:lnTo>
                  <a:pt x="48" y="210"/>
                </a:lnTo>
                <a:lnTo>
                  <a:pt x="48" y="203"/>
                </a:lnTo>
                <a:lnTo>
                  <a:pt x="48" y="190"/>
                </a:lnTo>
                <a:lnTo>
                  <a:pt x="48" y="183"/>
                </a:lnTo>
                <a:lnTo>
                  <a:pt x="48" y="176"/>
                </a:lnTo>
                <a:lnTo>
                  <a:pt x="48" y="170"/>
                </a:lnTo>
                <a:lnTo>
                  <a:pt x="48" y="156"/>
                </a:lnTo>
                <a:lnTo>
                  <a:pt x="48" y="163"/>
                </a:lnTo>
                <a:lnTo>
                  <a:pt x="48" y="176"/>
                </a:lnTo>
                <a:lnTo>
                  <a:pt x="48" y="183"/>
                </a:lnTo>
                <a:lnTo>
                  <a:pt x="48" y="163"/>
                </a:lnTo>
                <a:lnTo>
                  <a:pt x="48" y="136"/>
                </a:lnTo>
                <a:lnTo>
                  <a:pt x="48" y="108"/>
                </a:lnTo>
                <a:lnTo>
                  <a:pt x="48" y="95"/>
                </a:lnTo>
                <a:lnTo>
                  <a:pt x="48" y="102"/>
                </a:lnTo>
                <a:lnTo>
                  <a:pt x="48" y="108"/>
                </a:lnTo>
                <a:lnTo>
                  <a:pt x="48" y="95"/>
                </a:lnTo>
                <a:lnTo>
                  <a:pt x="48" y="75"/>
                </a:lnTo>
                <a:lnTo>
                  <a:pt x="48" y="61"/>
                </a:lnTo>
                <a:lnTo>
                  <a:pt x="54" y="88"/>
                </a:lnTo>
                <a:lnTo>
                  <a:pt x="54" y="149"/>
                </a:lnTo>
                <a:lnTo>
                  <a:pt x="54" y="224"/>
                </a:lnTo>
                <a:lnTo>
                  <a:pt x="54" y="285"/>
                </a:lnTo>
                <a:lnTo>
                  <a:pt x="54" y="319"/>
                </a:lnTo>
                <a:lnTo>
                  <a:pt x="54" y="305"/>
                </a:lnTo>
                <a:lnTo>
                  <a:pt x="54" y="285"/>
                </a:lnTo>
                <a:lnTo>
                  <a:pt x="54" y="251"/>
                </a:lnTo>
                <a:lnTo>
                  <a:pt x="54" y="217"/>
                </a:lnTo>
                <a:lnTo>
                  <a:pt x="54" y="197"/>
                </a:lnTo>
                <a:lnTo>
                  <a:pt x="54" y="176"/>
                </a:lnTo>
                <a:lnTo>
                  <a:pt x="54" y="156"/>
                </a:lnTo>
                <a:lnTo>
                  <a:pt x="54" y="142"/>
                </a:lnTo>
                <a:lnTo>
                  <a:pt x="54" y="129"/>
                </a:lnTo>
                <a:lnTo>
                  <a:pt x="54" y="115"/>
                </a:lnTo>
                <a:lnTo>
                  <a:pt x="54" y="108"/>
                </a:lnTo>
                <a:lnTo>
                  <a:pt x="54" y="95"/>
                </a:lnTo>
                <a:lnTo>
                  <a:pt x="54" y="88"/>
                </a:lnTo>
                <a:lnTo>
                  <a:pt x="54" y="102"/>
                </a:lnTo>
                <a:lnTo>
                  <a:pt x="54" y="122"/>
                </a:lnTo>
                <a:lnTo>
                  <a:pt x="54" y="163"/>
                </a:lnTo>
                <a:lnTo>
                  <a:pt x="54" y="210"/>
                </a:lnTo>
                <a:lnTo>
                  <a:pt x="54" y="244"/>
                </a:lnTo>
                <a:lnTo>
                  <a:pt x="54" y="271"/>
                </a:lnTo>
                <a:lnTo>
                  <a:pt x="54" y="258"/>
                </a:lnTo>
                <a:lnTo>
                  <a:pt x="54" y="251"/>
                </a:lnTo>
                <a:lnTo>
                  <a:pt x="54" y="244"/>
                </a:lnTo>
                <a:lnTo>
                  <a:pt x="54" y="237"/>
                </a:lnTo>
                <a:lnTo>
                  <a:pt x="54" y="231"/>
                </a:lnTo>
                <a:lnTo>
                  <a:pt x="54" y="210"/>
                </a:lnTo>
                <a:lnTo>
                  <a:pt x="54" y="197"/>
                </a:lnTo>
                <a:lnTo>
                  <a:pt x="54" y="176"/>
                </a:lnTo>
                <a:lnTo>
                  <a:pt x="54" y="163"/>
                </a:lnTo>
                <a:lnTo>
                  <a:pt x="54" y="149"/>
                </a:lnTo>
                <a:lnTo>
                  <a:pt x="54" y="142"/>
                </a:lnTo>
                <a:lnTo>
                  <a:pt x="54" y="136"/>
                </a:lnTo>
                <a:lnTo>
                  <a:pt x="54" y="122"/>
                </a:lnTo>
                <a:lnTo>
                  <a:pt x="54" y="115"/>
                </a:lnTo>
                <a:lnTo>
                  <a:pt x="54" y="102"/>
                </a:lnTo>
                <a:lnTo>
                  <a:pt x="61" y="108"/>
                </a:lnTo>
                <a:lnTo>
                  <a:pt x="61" y="115"/>
                </a:lnTo>
                <a:lnTo>
                  <a:pt x="61" y="142"/>
                </a:lnTo>
                <a:lnTo>
                  <a:pt x="61" y="170"/>
                </a:lnTo>
                <a:lnTo>
                  <a:pt x="61" y="197"/>
                </a:lnTo>
                <a:lnTo>
                  <a:pt x="61" y="217"/>
                </a:lnTo>
                <a:lnTo>
                  <a:pt x="61" y="237"/>
                </a:lnTo>
                <a:lnTo>
                  <a:pt x="61" y="251"/>
                </a:lnTo>
                <a:lnTo>
                  <a:pt x="61" y="258"/>
                </a:lnTo>
                <a:lnTo>
                  <a:pt x="61" y="251"/>
                </a:lnTo>
                <a:lnTo>
                  <a:pt x="61" y="237"/>
                </a:lnTo>
                <a:lnTo>
                  <a:pt x="61" y="224"/>
                </a:lnTo>
                <a:lnTo>
                  <a:pt x="61" y="210"/>
                </a:lnTo>
                <a:lnTo>
                  <a:pt x="61" y="197"/>
                </a:lnTo>
                <a:lnTo>
                  <a:pt x="61" y="190"/>
                </a:lnTo>
                <a:lnTo>
                  <a:pt x="61" y="183"/>
                </a:lnTo>
                <a:lnTo>
                  <a:pt x="61" y="176"/>
                </a:lnTo>
                <a:lnTo>
                  <a:pt x="61" y="170"/>
                </a:lnTo>
                <a:lnTo>
                  <a:pt x="61" y="163"/>
                </a:lnTo>
                <a:lnTo>
                  <a:pt x="61" y="142"/>
                </a:lnTo>
                <a:lnTo>
                  <a:pt x="61" y="122"/>
                </a:lnTo>
                <a:lnTo>
                  <a:pt x="61" y="129"/>
                </a:lnTo>
                <a:lnTo>
                  <a:pt x="61" y="142"/>
                </a:lnTo>
                <a:lnTo>
                  <a:pt x="61" y="149"/>
                </a:lnTo>
                <a:lnTo>
                  <a:pt x="61" y="142"/>
                </a:lnTo>
                <a:lnTo>
                  <a:pt x="61" y="149"/>
                </a:lnTo>
                <a:lnTo>
                  <a:pt x="61" y="170"/>
                </a:lnTo>
                <a:lnTo>
                  <a:pt x="61" y="197"/>
                </a:lnTo>
                <a:lnTo>
                  <a:pt x="61" y="217"/>
                </a:lnTo>
                <a:lnTo>
                  <a:pt x="61" y="231"/>
                </a:lnTo>
                <a:lnTo>
                  <a:pt x="61" y="237"/>
                </a:lnTo>
                <a:lnTo>
                  <a:pt x="61" y="231"/>
                </a:lnTo>
                <a:lnTo>
                  <a:pt x="61" y="217"/>
                </a:lnTo>
                <a:lnTo>
                  <a:pt x="61" y="203"/>
                </a:lnTo>
                <a:lnTo>
                  <a:pt x="61" y="183"/>
                </a:lnTo>
                <a:lnTo>
                  <a:pt x="68" y="170"/>
                </a:lnTo>
                <a:lnTo>
                  <a:pt x="68" y="163"/>
                </a:lnTo>
                <a:lnTo>
                  <a:pt x="68" y="170"/>
                </a:lnTo>
                <a:lnTo>
                  <a:pt x="68" y="163"/>
                </a:lnTo>
                <a:lnTo>
                  <a:pt x="68" y="156"/>
                </a:lnTo>
                <a:lnTo>
                  <a:pt x="68" y="142"/>
                </a:lnTo>
                <a:lnTo>
                  <a:pt x="68" y="136"/>
                </a:lnTo>
                <a:lnTo>
                  <a:pt x="68" y="129"/>
                </a:lnTo>
                <a:lnTo>
                  <a:pt x="68" y="122"/>
                </a:lnTo>
                <a:lnTo>
                  <a:pt x="68" y="115"/>
                </a:lnTo>
                <a:lnTo>
                  <a:pt x="68" y="122"/>
                </a:lnTo>
                <a:lnTo>
                  <a:pt x="68" y="136"/>
                </a:lnTo>
                <a:lnTo>
                  <a:pt x="68" y="163"/>
                </a:lnTo>
                <a:lnTo>
                  <a:pt x="68" y="183"/>
                </a:lnTo>
                <a:lnTo>
                  <a:pt x="68" y="190"/>
                </a:lnTo>
                <a:lnTo>
                  <a:pt x="68" y="183"/>
                </a:lnTo>
                <a:lnTo>
                  <a:pt x="68" y="170"/>
                </a:lnTo>
                <a:lnTo>
                  <a:pt x="68" y="163"/>
                </a:lnTo>
                <a:lnTo>
                  <a:pt x="68" y="156"/>
                </a:lnTo>
                <a:lnTo>
                  <a:pt x="68" y="163"/>
                </a:lnTo>
                <a:lnTo>
                  <a:pt x="68" y="170"/>
                </a:lnTo>
                <a:lnTo>
                  <a:pt x="68" y="176"/>
                </a:lnTo>
                <a:lnTo>
                  <a:pt x="68" y="190"/>
                </a:lnTo>
                <a:lnTo>
                  <a:pt x="68" y="210"/>
                </a:lnTo>
                <a:lnTo>
                  <a:pt x="68" y="237"/>
                </a:lnTo>
                <a:lnTo>
                  <a:pt x="68" y="258"/>
                </a:lnTo>
                <a:lnTo>
                  <a:pt x="68" y="265"/>
                </a:lnTo>
                <a:lnTo>
                  <a:pt x="68" y="258"/>
                </a:lnTo>
                <a:lnTo>
                  <a:pt x="68" y="251"/>
                </a:lnTo>
                <a:lnTo>
                  <a:pt x="68" y="244"/>
                </a:lnTo>
                <a:lnTo>
                  <a:pt x="68" y="237"/>
                </a:lnTo>
                <a:lnTo>
                  <a:pt x="68" y="224"/>
                </a:lnTo>
                <a:lnTo>
                  <a:pt x="68" y="210"/>
                </a:lnTo>
                <a:lnTo>
                  <a:pt x="68" y="190"/>
                </a:lnTo>
                <a:lnTo>
                  <a:pt x="68" y="170"/>
                </a:lnTo>
                <a:lnTo>
                  <a:pt x="68" y="149"/>
                </a:lnTo>
                <a:lnTo>
                  <a:pt x="68" y="129"/>
                </a:lnTo>
                <a:lnTo>
                  <a:pt x="68" y="102"/>
                </a:lnTo>
                <a:lnTo>
                  <a:pt x="68" y="88"/>
                </a:lnTo>
                <a:lnTo>
                  <a:pt x="68" y="102"/>
                </a:lnTo>
                <a:lnTo>
                  <a:pt x="68" y="115"/>
                </a:lnTo>
                <a:lnTo>
                  <a:pt x="68" y="129"/>
                </a:lnTo>
                <a:lnTo>
                  <a:pt x="68" y="136"/>
                </a:lnTo>
                <a:lnTo>
                  <a:pt x="68" y="156"/>
                </a:lnTo>
                <a:lnTo>
                  <a:pt x="68" y="183"/>
                </a:lnTo>
                <a:lnTo>
                  <a:pt x="68" y="210"/>
                </a:lnTo>
                <a:lnTo>
                  <a:pt x="75" y="224"/>
                </a:lnTo>
                <a:lnTo>
                  <a:pt x="75" y="237"/>
                </a:lnTo>
                <a:lnTo>
                  <a:pt x="75" y="231"/>
                </a:lnTo>
                <a:lnTo>
                  <a:pt x="75" y="224"/>
                </a:lnTo>
                <a:lnTo>
                  <a:pt x="75" y="210"/>
                </a:lnTo>
                <a:lnTo>
                  <a:pt x="75" y="203"/>
                </a:lnTo>
                <a:lnTo>
                  <a:pt x="75" y="190"/>
                </a:lnTo>
                <a:lnTo>
                  <a:pt x="75" y="176"/>
                </a:lnTo>
                <a:lnTo>
                  <a:pt x="75" y="163"/>
                </a:lnTo>
                <a:lnTo>
                  <a:pt x="75" y="156"/>
                </a:lnTo>
                <a:lnTo>
                  <a:pt x="75" y="163"/>
                </a:lnTo>
                <a:lnTo>
                  <a:pt x="75" y="149"/>
                </a:lnTo>
                <a:lnTo>
                  <a:pt x="75" y="136"/>
                </a:lnTo>
                <a:lnTo>
                  <a:pt x="75" y="122"/>
                </a:lnTo>
                <a:lnTo>
                  <a:pt x="75" y="115"/>
                </a:lnTo>
                <a:lnTo>
                  <a:pt x="75" y="122"/>
                </a:lnTo>
                <a:lnTo>
                  <a:pt x="75" y="136"/>
                </a:lnTo>
                <a:lnTo>
                  <a:pt x="75" y="156"/>
                </a:lnTo>
                <a:lnTo>
                  <a:pt x="75" y="176"/>
                </a:lnTo>
                <a:lnTo>
                  <a:pt x="75" y="190"/>
                </a:lnTo>
                <a:lnTo>
                  <a:pt x="75" y="203"/>
                </a:lnTo>
                <a:lnTo>
                  <a:pt x="75" y="224"/>
                </a:lnTo>
                <a:lnTo>
                  <a:pt x="75" y="237"/>
                </a:lnTo>
                <a:lnTo>
                  <a:pt x="75" y="244"/>
                </a:lnTo>
                <a:lnTo>
                  <a:pt x="75" y="237"/>
                </a:lnTo>
                <a:lnTo>
                  <a:pt x="75" y="231"/>
                </a:lnTo>
                <a:lnTo>
                  <a:pt x="75" y="224"/>
                </a:lnTo>
                <a:lnTo>
                  <a:pt x="75" y="203"/>
                </a:lnTo>
                <a:lnTo>
                  <a:pt x="75" y="190"/>
                </a:lnTo>
                <a:lnTo>
                  <a:pt x="75" y="176"/>
                </a:lnTo>
                <a:lnTo>
                  <a:pt x="75" y="163"/>
                </a:lnTo>
                <a:lnTo>
                  <a:pt x="75" y="149"/>
                </a:lnTo>
                <a:lnTo>
                  <a:pt x="75" y="136"/>
                </a:lnTo>
                <a:lnTo>
                  <a:pt x="75" y="129"/>
                </a:lnTo>
                <a:lnTo>
                  <a:pt x="75" y="142"/>
                </a:lnTo>
                <a:lnTo>
                  <a:pt x="75" y="149"/>
                </a:lnTo>
                <a:lnTo>
                  <a:pt x="75" y="163"/>
                </a:lnTo>
                <a:lnTo>
                  <a:pt x="75" y="190"/>
                </a:lnTo>
                <a:lnTo>
                  <a:pt x="75" y="217"/>
                </a:lnTo>
                <a:lnTo>
                  <a:pt x="75" y="224"/>
                </a:lnTo>
                <a:lnTo>
                  <a:pt x="82" y="217"/>
                </a:lnTo>
                <a:lnTo>
                  <a:pt x="82" y="203"/>
                </a:lnTo>
                <a:lnTo>
                  <a:pt x="82" y="190"/>
                </a:lnTo>
                <a:lnTo>
                  <a:pt x="82" y="176"/>
                </a:lnTo>
                <a:lnTo>
                  <a:pt x="82" y="170"/>
                </a:lnTo>
                <a:lnTo>
                  <a:pt x="82" y="156"/>
                </a:lnTo>
                <a:lnTo>
                  <a:pt x="82" y="122"/>
                </a:lnTo>
                <a:lnTo>
                  <a:pt x="82" y="88"/>
                </a:lnTo>
                <a:lnTo>
                  <a:pt x="82" y="61"/>
                </a:lnTo>
                <a:lnTo>
                  <a:pt x="82" y="75"/>
                </a:lnTo>
                <a:lnTo>
                  <a:pt x="82" y="102"/>
                </a:lnTo>
                <a:lnTo>
                  <a:pt x="82" y="149"/>
                </a:lnTo>
                <a:lnTo>
                  <a:pt x="82" y="197"/>
                </a:lnTo>
                <a:lnTo>
                  <a:pt x="82" y="217"/>
                </a:lnTo>
                <a:lnTo>
                  <a:pt x="82" y="210"/>
                </a:lnTo>
                <a:lnTo>
                  <a:pt x="82" y="183"/>
                </a:lnTo>
                <a:lnTo>
                  <a:pt x="82" y="156"/>
                </a:lnTo>
                <a:lnTo>
                  <a:pt x="82" y="190"/>
                </a:lnTo>
                <a:lnTo>
                  <a:pt x="82" y="244"/>
                </a:lnTo>
                <a:lnTo>
                  <a:pt x="82" y="298"/>
                </a:lnTo>
                <a:lnTo>
                  <a:pt x="82" y="319"/>
                </a:lnTo>
                <a:lnTo>
                  <a:pt x="82" y="312"/>
                </a:lnTo>
                <a:lnTo>
                  <a:pt x="82" y="292"/>
                </a:lnTo>
                <a:lnTo>
                  <a:pt x="82" y="278"/>
                </a:lnTo>
                <a:lnTo>
                  <a:pt x="82" y="265"/>
                </a:lnTo>
                <a:lnTo>
                  <a:pt x="82" y="237"/>
                </a:lnTo>
                <a:lnTo>
                  <a:pt x="82" y="210"/>
                </a:lnTo>
                <a:lnTo>
                  <a:pt x="82" y="176"/>
                </a:lnTo>
                <a:lnTo>
                  <a:pt x="82" y="149"/>
                </a:lnTo>
                <a:lnTo>
                  <a:pt x="82" y="122"/>
                </a:lnTo>
                <a:lnTo>
                  <a:pt x="82" y="102"/>
                </a:lnTo>
                <a:lnTo>
                  <a:pt x="82" y="95"/>
                </a:lnTo>
                <a:lnTo>
                  <a:pt x="82" y="102"/>
                </a:lnTo>
                <a:lnTo>
                  <a:pt x="82" y="115"/>
                </a:lnTo>
                <a:lnTo>
                  <a:pt x="82" y="136"/>
                </a:lnTo>
                <a:lnTo>
                  <a:pt x="82" y="142"/>
                </a:lnTo>
                <a:lnTo>
                  <a:pt x="82" y="156"/>
                </a:lnTo>
                <a:lnTo>
                  <a:pt x="82" y="163"/>
                </a:lnTo>
                <a:lnTo>
                  <a:pt x="82" y="176"/>
                </a:lnTo>
                <a:lnTo>
                  <a:pt x="82" y="183"/>
                </a:lnTo>
                <a:lnTo>
                  <a:pt x="82" y="190"/>
                </a:lnTo>
                <a:lnTo>
                  <a:pt x="82" y="183"/>
                </a:lnTo>
                <a:lnTo>
                  <a:pt x="82" y="170"/>
                </a:lnTo>
                <a:lnTo>
                  <a:pt x="82" y="163"/>
                </a:lnTo>
                <a:lnTo>
                  <a:pt x="88" y="170"/>
                </a:lnTo>
                <a:lnTo>
                  <a:pt x="88" y="183"/>
                </a:lnTo>
                <a:lnTo>
                  <a:pt x="88" y="190"/>
                </a:lnTo>
                <a:lnTo>
                  <a:pt x="88" y="203"/>
                </a:lnTo>
                <a:lnTo>
                  <a:pt x="88" y="210"/>
                </a:lnTo>
                <a:lnTo>
                  <a:pt x="88" y="203"/>
                </a:lnTo>
                <a:lnTo>
                  <a:pt x="88" y="197"/>
                </a:lnTo>
                <a:lnTo>
                  <a:pt x="88" y="183"/>
                </a:lnTo>
                <a:lnTo>
                  <a:pt x="88" y="170"/>
                </a:lnTo>
                <a:lnTo>
                  <a:pt x="88" y="156"/>
                </a:lnTo>
                <a:lnTo>
                  <a:pt x="88" y="142"/>
                </a:lnTo>
                <a:lnTo>
                  <a:pt x="88" y="149"/>
                </a:lnTo>
                <a:lnTo>
                  <a:pt x="88" y="142"/>
                </a:lnTo>
                <a:lnTo>
                  <a:pt x="88" y="129"/>
                </a:lnTo>
                <a:lnTo>
                  <a:pt x="88" y="122"/>
                </a:lnTo>
                <a:lnTo>
                  <a:pt x="88" y="115"/>
                </a:lnTo>
                <a:lnTo>
                  <a:pt x="88" y="108"/>
                </a:lnTo>
                <a:lnTo>
                  <a:pt x="88" y="115"/>
                </a:lnTo>
                <a:lnTo>
                  <a:pt x="88" y="129"/>
                </a:lnTo>
                <a:lnTo>
                  <a:pt x="88" y="163"/>
                </a:lnTo>
                <a:lnTo>
                  <a:pt x="88" y="203"/>
                </a:lnTo>
                <a:lnTo>
                  <a:pt x="88" y="237"/>
                </a:lnTo>
                <a:lnTo>
                  <a:pt x="88" y="258"/>
                </a:lnTo>
                <a:lnTo>
                  <a:pt x="88" y="265"/>
                </a:lnTo>
                <a:lnTo>
                  <a:pt x="88" y="258"/>
                </a:lnTo>
                <a:lnTo>
                  <a:pt x="88" y="251"/>
                </a:lnTo>
                <a:lnTo>
                  <a:pt x="88" y="237"/>
                </a:lnTo>
                <a:lnTo>
                  <a:pt x="88" y="217"/>
                </a:lnTo>
                <a:lnTo>
                  <a:pt x="88" y="190"/>
                </a:lnTo>
                <a:lnTo>
                  <a:pt x="88" y="163"/>
                </a:lnTo>
                <a:lnTo>
                  <a:pt x="88" y="142"/>
                </a:lnTo>
                <a:lnTo>
                  <a:pt x="88" y="136"/>
                </a:lnTo>
                <a:lnTo>
                  <a:pt x="88" y="149"/>
                </a:lnTo>
                <a:lnTo>
                  <a:pt x="88" y="163"/>
                </a:lnTo>
                <a:lnTo>
                  <a:pt x="88" y="176"/>
                </a:lnTo>
                <a:lnTo>
                  <a:pt x="88" y="183"/>
                </a:lnTo>
                <a:lnTo>
                  <a:pt x="88" y="190"/>
                </a:lnTo>
                <a:lnTo>
                  <a:pt x="88" y="210"/>
                </a:lnTo>
                <a:lnTo>
                  <a:pt x="88" y="237"/>
                </a:lnTo>
                <a:lnTo>
                  <a:pt x="88" y="258"/>
                </a:lnTo>
                <a:lnTo>
                  <a:pt x="88" y="244"/>
                </a:lnTo>
                <a:lnTo>
                  <a:pt x="88" y="224"/>
                </a:lnTo>
                <a:lnTo>
                  <a:pt x="88" y="203"/>
                </a:lnTo>
                <a:lnTo>
                  <a:pt x="88" y="183"/>
                </a:lnTo>
                <a:lnTo>
                  <a:pt x="88" y="170"/>
                </a:lnTo>
                <a:lnTo>
                  <a:pt x="88" y="156"/>
                </a:lnTo>
                <a:lnTo>
                  <a:pt x="95" y="149"/>
                </a:lnTo>
                <a:lnTo>
                  <a:pt x="95" y="142"/>
                </a:lnTo>
                <a:lnTo>
                  <a:pt x="95" y="136"/>
                </a:lnTo>
                <a:lnTo>
                  <a:pt x="95" y="142"/>
                </a:lnTo>
                <a:lnTo>
                  <a:pt x="95" y="149"/>
                </a:lnTo>
                <a:lnTo>
                  <a:pt x="95" y="156"/>
                </a:lnTo>
                <a:lnTo>
                  <a:pt x="95" y="142"/>
                </a:lnTo>
                <a:lnTo>
                  <a:pt x="95" y="122"/>
                </a:lnTo>
                <a:lnTo>
                  <a:pt x="95" y="95"/>
                </a:lnTo>
                <a:lnTo>
                  <a:pt x="95" y="81"/>
                </a:lnTo>
                <a:lnTo>
                  <a:pt x="95" y="95"/>
                </a:lnTo>
                <a:lnTo>
                  <a:pt x="95" y="136"/>
                </a:lnTo>
                <a:lnTo>
                  <a:pt x="95" y="197"/>
                </a:lnTo>
                <a:lnTo>
                  <a:pt x="95" y="251"/>
                </a:lnTo>
                <a:lnTo>
                  <a:pt x="95" y="278"/>
                </a:lnTo>
                <a:lnTo>
                  <a:pt x="95" y="298"/>
                </a:lnTo>
                <a:lnTo>
                  <a:pt x="95" y="292"/>
                </a:lnTo>
                <a:lnTo>
                  <a:pt x="95" y="271"/>
                </a:lnTo>
                <a:lnTo>
                  <a:pt x="95" y="258"/>
                </a:lnTo>
                <a:lnTo>
                  <a:pt x="95" y="237"/>
                </a:lnTo>
                <a:lnTo>
                  <a:pt x="95" y="217"/>
                </a:lnTo>
                <a:lnTo>
                  <a:pt x="95" y="203"/>
                </a:lnTo>
                <a:lnTo>
                  <a:pt x="95" y="183"/>
                </a:lnTo>
                <a:lnTo>
                  <a:pt x="95" y="170"/>
                </a:lnTo>
                <a:lnTo>
                  <a:pt x="95" y="163"/>
                </a:lnTo>
                <a:lnTo>
                  <a:pt x="102" y="170"/>
                </a:lnTo>
                <a:lnTo>
                  <a:pt x="102" y="163"/>
                </a:lnTo>
                <a:lnTo>
                  <a:pt x="102" y="170"/>
                </a:lnTo>
                <a:lnTo>
                  <a:pt x="102" y="163"/>
                </a:lnTo>
                <a:lnTo>
                  <a:pt x="102" y="156"/>
                </a:lnTo>
                <a:lnTo>
                  <a:pt x="102" y="142"/>
                </a:lnTo>
                <a:lnTo>
                  <a:pt x="102" y="136"/>
                </a:lnTo>
                <a:lnTo>
                  <a:pt x="102" y="129"/>
                </a:lnTo>
                <a:lnTo>
                  <a:pt x="102" y="142"/>
                </a:lnTo>
                <a:lnTo>
                  <a:pt x="102" y="163"/>
                </a:lnTo>
                <a:lnTo>
                  <a:pt x="102" y="176"/>
                </a:lnTo>
                <a:lnTo>
                  <a:pt x="102" y="190"/>
                </a:lnTo>
                <a:lnTo>
                  <a:pt x="102" y="170"/>
                </a:lnTo>
                <a:lnTo>
                  <a:pt x="102" y="156"/>
                </a:lnTo>
                <a:lnTo>
                  <a:pt x="102" y="142"/>
                </a:lnTo>
                <a:lnTo>
                  <a:pt x="102" y="149"/>
                </a:lnTo>
                <a:lnTo>
                  <a:pt x="102" y="183"/>
                </a:lnTo>
                <a:lnTo>
                  <a:pt x="102" y="231"/>
                </a:lnTo>
                <a:lnTo>
                  <a:pt x="102" y="265"/>
                </a:lnTo>
                <a:lnTo>
                  <a:pt x="102" y="285"/>
                </a:lnTo>
                <a:lnTo>
                  <a:pt x="102" y="278"/>
                </a:lnTo>
                <a:lnTo>
                  <a:pt x="102" y="258"/>
                </a:lnTo>
                <a:lnTo>
                  <a:pt x="102" y="237"/>
                </a:lnTo>
                <a:lnTo>
                  <a:pt x="102" y="203"/>
                </a:lnTo>
                <a:lnTo>
                  <a:pt x="102" y="183"/>
                </a:lnTo>
                <a:lnTo>
                  <a:pt x="102" y="163"/>
                </a:lnTo>
                <a:lnTo>
                  <a:pt x="102" y="149"/>
                </a:lnTo>
                <a:lnTo>
                  <a:pt x="102" y="136"/>
                </a:lnTo>
                <a:lnTo>
                  <a:pt x="102" y="129"/>
                </a:lnTo>
                <a:lnTo>
                  <a:pt x="102" y="122"/>
                </a:lnTo>
                <a:lnTo>
                  <a:pt x="102" y="129"/>
                </a:lnTo>
                <a:lnTo>
                  <a:pt x="102" y="136"/>
                </a:lnTo>
                <a:lnTo>
                  <a:pt x="102" y="142"/>
                </a:lnTo>
                <a:lnTo>
                  <a:pt x="102" y="156"/>
                </a:lnTo>
                <a:lnTo>
                  <a:pt x="102" y="176"/>
                </a:lnTo>
                <a:lnTo>
                  <a:pt x="102" y="183"/>
                </a:lnTo>
                <a:lnTo>
                  <a:pt x="102" y="176"/>
                </a:lnTo>
                <a:lnTo>
                  <a:pt x="102" y="163"/>
                </a:lnTo>
                <a:lnTo>
                  <a:pt x="109" y="149"/>
                </a:lnTo>
                <a:lnTo>
                  <a:pt x="109" y="136"/>
                </a:lnTo>
                <a:lnTo>
                  <a:pt x="109" y="129"/>
                </a:lnTo>
                <a:lnTo>
                  <a:pt x="109" y="136"/>
                </a:lnTo>
                <a:lnTo>
                  <a:pt x="109" y="149"/>
                </a:lnTo>
                <a:lnTo>
                  <a:pt x="109" y="170"/>
                </a:lnTo>
                <a:lnTo>
                  <a:pt x="109" y="190"/>
                </a:lnTo>
                <a:lnTo>
                  <a:pt x="109" y="210"/>
                </a:lnTo>
                <a:lnTo>
                  <a:pt x="109" y="217"/>
                </a:lnTo>
                <a:lnTo>
                  <a:pt x="109" y="203"/>
                </a:lnTo>
                <a:lnTo>
                  <a:pt x="109" y="197"/>
                </a:lnTo>
                <a:lnTo>
                  <a:pt x="109" y="190"/>
                </a:lnTo>
                <a:lnTo>
                  <a:pt x="109" y="176"/>
                </a:lnTo>
                <a:lnTo>
                  <a:pt x="109" y="163"/>
                </a:lnTo>
                <a:lnTo>
                  <a:pt x="109" y="142"/>
                </a:lnTo>
                <a:lnTo>
                  <a:pt x="109" y="129"/>
                </a:lnTo>
                <a:lnTo>
                  <a:pt x="109" y="142"/>
                </a:lnTo>
                <a:lnTo>
                  <a:pt x="109" y="149"/>
                </a:lnTo>
                <a:lnTo>
                  <a:pt x="109" y="142"/>
                </a:lnTo>
                <a:lnTo>
                  <a:pt x="109" y="149"/>
                </a:lnTo>
                <a:lnTo>
                  <a:pt x="109" y="170"/>
                </a:lnTo>
                <a:lnTo>
                  <a:pt x="109" y="203"/>
                </a:lnTo>
                <a:lnTo>
                  <a:pt x="109" y="237"/>
                </a:lnTo>
                <a:lnTo>
                  <a:pt x="109" y="244"/>
                </a:lnTo>
                <a:lnTo>
                  <a:pt x="109" y="224"/>
                </a:lnTo>
                <a:lnTo>
                  <a:pt x="109" y="190"/>
                </a:lnTo>
                <a:lnTo>
                  <a:pt x="109" y="183"/>
                </a:lnTo>
                <a:lnTo>
                  <a:pt x="109" y="190"/>
                </a:lnTo>
                <a:lnTo>
                  <a:pt x="109" y="203"/>
                </a:lnTo>
                <a:lnTo>
                  <a:pt x="109" y="217"/>
                </a:lnTo>
                <a:lnTo>
                  <a:pt x="109" y="224"/>
                </a:lnTo>
                <a:lnTo>
                  <a:pt x="109" y="231"/>
                </a:lnTo>
                <a:lnTo>
                  <a:pt x="109" y="217"/>
                </a:lnTo>
                <a:lnTo>
                  <a:pt x="109" y="190"/>
                </a:lnTo>
                <a:lnTo>
                  <a:pt x="109" y="163"/>
                </a:lnTo>
                <a:lnTo>
                  <a:pt x="109" y="136"/>
                </a:lnTo>
                <a:lnTo>
                  <a:pt x="109" y="115"/>
                </a:lnTo>
                <a:lnTo>
                  <a:pt x="109" y="108"/>
                </a:lnTo>
                <a:lnTo>
                  <a:pt x="109" y="115"/>
                </a:lnTo>
                <a:lnTo>
                  <a:pt x="109" y="129"/>
                </a:lnTo>
                <a:lnTo>
                  <a:pt x="109" y="156"/>
                </a:lnTo>
                <a:lnTo>
                  <a:pt x="109" y="176"/>
                </a:lnTo>
                <a:lnTo>
                  <a:pt x="109" y="197"/>
                </a:lnTo>
                <a:lnTo>
                  <a:pt x="109" y="217"/>
                </a:lnTo>
                <a:lnTo>
                  <a:pt x="109" y="210"/>
                </a:lnTo>
                <a:lnTo>
                  <a:pt x="109" y="197"/>
                </a:lnTo>
                <a:lnTo>
                  <a:pt x="116" y="183"/>
                </a:lnTo>
                <a:lnTo>
                  <a:pt x="116" y="176"/>
                </a:lnTo>
                <a:lnTo>
                  <a:pt x="116" y="170"/>
                </a:lnTo>
                <a:lnTo>
                  <a:pt x="116" y="156"/>
                </a:lnTo>
                <a:lnTo>
                  <a:pt x="116" y="163"/>
                </a:lnTo>
                <a:lnTo>
                  <a:pt x="116" y="156"/>
                </a:lnTo>
                <a:lnTo>
                  <a:pt x="116" y="149"/>
                </a:lnTo>
                <a:lnTo>
                  <a:pt x="116" y="142"/>
                </a:lnTo>
                <a:lnTo>
                  <a:pt x="116" y="149"/>
                </a:lnTo>
                <a:lnTo>
                  <a:pt x="116" y="156"/>
                </a:lnTo>
                <a:lnTo>
                  <a:pt x="116" y="163"/>
                </a:lnTo>
                <a:lnTo>
                  <a:pt x="116" y="176"/>
                </a:lnTo>
                <a:lnTo>
                  <a:pt x="116" y="190"/>
                </a:lnTo>
                <a:lnTo>
                  <a:pt x="116" y="203"/>
                </a:lnTo>
                <a:lnTo>
                  <a:pt x="116" y="217"/>
                </a:lnTo>
                <a:lnTo>
                  <a:pt x="116" y="224"/>
                </a:lnTo>
                <a:lnTo>
                  <a:pt x="116" y="231"/>
                </a:lnTo>
                <a:lnTo>
                  <a:pt x="116" y="224"/>
                </a:lnTo>
                <a:lnTo>
                  <a:pt x="116" y="203"/>
                </a:lnTo>
                <a:lnTo>
                  <a:pt x="116" y="190"/>
                </a:lnTo>
                <a:lnTo>
                  <a:pt x="116" y="176"/>
                </a:lnTo>
                <a:lnTo>
                  <a:pt x="116" y="183"/>
                </a:lnTo>
                <a:lnTo>
                  <a:pt x="116" y="190"/>
                </a:lnTo>
                <a:lnTo>
                  <a:pt x="116" y="197"/>
                </a:lnTo>
                <a:lnTo>
                  <a:pt x="116" y="190"/>
                </a:lnTo>
                <a:lnTo>
                  <a:pt x="116" y="183"/>
                </a:lnTo>
                <a:lnTo>
                  <a:pt x="116" y="170"/>
                </a:lnTo>
                <a:lnTo>
                  <a:pt x="116" y="163"/>
                </a:lnTo>
                <a:lnTo>
                  <a:pt x="116" y="156"/>
                </a:lnTo>
                <a:lnTo>
                  <a:pt x="116" y="163"/>
                </a:lnTo>
                <a:lnTo>
                  <a:pt x="116" y="170"/>
                </a:lnTo>
                <a:lnTo>
                  <a:pt x="116" y="176"/>
                </a:lnTo>
                <a:lnTo>
                  <a:pt x="116" y="170"/>
                </a:lnTo>
                <a:lnTo>
                  <a:pt x="116" y="176"/>
                </a:lnTo>
                <a:lnTo>
                  <a:pt x="116" y="183"/>
                </a:lnTo>
                <a:lnTo>
                  <a:pt x="116" y="176"/>
                </a:lnTo>
                <a:lnTo>
                  <a:pt x="122" y="170"/>
                </a:lnTo>
                <a:lnTo>
                  <a:pt x="122" y="176"/>
                </a:lnTo>
                <a:lnTo>
                  <a:pt x="122" y="183"/>
                </a:lnTo>
                <a:lnTo>
                  <a:pt x="122" y="176"/>
                </a:lnTo>
                <a:lnTo>
                  <a:pt x="122" y="170"/>
                </a:lnTo>
                <a:lnTo>
                  <a:pt x="122" y="163"/>
                </a:lnTo>
                <a:lnTo>
                  <a:pt x="122" y="149"/>
                </a:lnTo>
                <a:lnTo>
                  <a:pt x="122" y="129"/>
                </a:lnTo>
                <a:lnTo>
                  <a:pt x="122" y="115"/>
                </a:lnTo>
                <a:lnTo>
                  <a:pt x="122" y="108"/>
                </a:lnTo>
                <a:lnTo>
                  <a:pt x="122" y="115"/>
                </a:lnTo>
                <a:lnTo>
                  <a:pt x="122" y="108"/>
                </a:lnTo>
                <a:lnTo>
                  <a:pt x="122" y="102"/>
                </a:lnTo>
                <a:lnTo>
                  <a:pt x="122" y="88"/>
                </a:lnTo>
                <a:lnTo>
                  <a:pt x="122" y="95"/>
                </a:lnTo>
                <a:lnTo>
                  <a:pt x="122" y="129"/>
                </a:lnTo>
                <a:lnTo>
                  <a:pt x="122" y="190"/>
                </a:lnTo>
                <a:lnTo>
                  <a:pt x="122" y="251"/>
                </a:lnTo>
                <a:lnTo>
                  <a:pt x="122" y="312"/>
                </a:lnTo>
                <a:lnTo>
                  <a:pt x="122" y="353"/>
                </a:lnTo>
                <a:lnTo>
                  <a:pt x="122" y="373"/>
                </a:lnTo>
                <a:lnTo>
                  <a:pt x="122" y="366"/>
                </a:lnTo>
                <a:lnTo>
                  <a:pt x="122" y="339"/>
                </a:lnTo>
                <a:lnTo>
                  <a:pt x="122" y="298"/>
                </a:lnTo>
                <a:lnTo>
                  <a:pt x="122" y="251"/>
                </a:lnTo>
                <a:lnTo>
                  <a:pt x="122" y="217"/>
                </a:lnTo>
                <a:lnTo>
                  <a:pt x="122" y="190"/>
                </a:lnTo>
                <a:lnTo>
                  <a:pt x="122" y="163"/>
                </a:lnTo>
                <a:lnTo>
                  <a:pt x="122" y="142"/>
                </a:lnTo>
                <a:lnTo>
                  <a:pt x="122" y="122"/>
                </a:lnTo>
                <a:lnTo>
                  <a:pt x="122" y="108"/>
                </a:lnTo>
                <a:lnTo>
                  <a:pt x="122" y="115"/>
                </a:lnTo>
                <a:lnTo>
                  <a:pt x="122" y="108"/>
                </a:lnTo>
                <a:lnTo>
                  <a:pt x="122" y="115"/>
                </a:lnTo>
                <a:lnTo>
                  <a:pt x="122" y="136"/>
                </a:lnTo>
                <a:lnTo>
                  <a:pt x="122" y="156"/>
                </a:lnTo>
                <a:lnTo>
                  <a:pt x="122" y="176"/>
                </a:lnTo>
                <a:lnTo>
                  <a:pt x="122" y="183"/>
                </a:lnTo>
                <a:lnTo>
                  <a:pt x="122" y="163"/>
                </a:lnTo>
                <a:lnTo>
                  <a:pt x="122" y="129"/>
                </a:lnTo>
                <a:lnTo>
                  <a:pt x="129" y="88"/>
                </a:lnTo>
                <a:lnTo>
                  <a:pt x="129" y="68"/>
                </a:lnTo>
                <a:lnTo>
                  <a:pt x="129" y="75"/>
                </a:lnTo>
                <a:lnTo>
                  <a:pt x="129" y="95"/>
                </a:lnTo>
                <a:lnTo>
                  <a:pt x="129" y="136"/>
                </a:lnTo>
                <a:lnTo>
                  <a:pt x="129" y="183"/>
                </a:lnTo>
                <a:lnTo>
                  <a:pt x="129" y="231"/>
                </a:lnTo>
                <a:lnTo>
                  <a:pt x="129" y="278"/>
                </a:lnTo>
                <a:lnTo>
                  <a:pt x="129" y="305"/>
                </a:lnTo>
                <a:lnTo>
                  <a:pt x="129" y="319"/>
                </a:lnTo>
                <a:lnTo>
                  <a:pt x="129" y="312"/>
                </a:lnTo>
                <a:lnTo>
                  <a:pt x="129" y="298"/>
                </a:lnTo>
                <a:lnTo>
                  <a:pt x="129" y="271"/>
                </a:lnTo>
                <a:lnTo>
                  <a:pt x="129" y="244"/>
                </a:lnTo>
                <a:lnTo>
                  <a:pt x="129" y="224"/>
                </a:lnTo>
                <a:lnTo>
                  <a:pt x="129" y="203"/>
                </a:lnTo>
                <a:lnTo>
                  <a:pt x="129" y="190"/>
                </a:lnTo>
                <a:lnTo>
                  <a:pt x="129" y="176"/>
                </a:lnTo>
                <a:lnTo>
                  <a:pt x="129" y="156"/>
                </a:lnTo>
                <a:lnTo>
                  <a:pt x="129" y="142"/>
                </a:lnTo>
                <a:lnTo>
                  <a:pt x="129" y="136"/>
                </a:lnTo>
                <a:lnTo>
                  <a:pt x="129" y="122"/>
                </a:lnTo>
                <a:lnTo>
                  <a:pt x="129" y="129"/>
                </a:lnTo>
                <a:lnTo>
                  <a:pt x="129" y="149"/>
                </a:lnTo>
                <a:lnTo>
                  <a:pt x="129" y="163"/>
                </a:lnTo>
                <a:lnTo>
                  <a:pt x="129" y="156"/>
                </a:lnTo>
                <a:lnTo>
                  <a:pt x="129" y="149"/>
                </a:lnTo>
                <a:lnTo>
                  <a:pt x="129" y="142"/>
                </a:lnTo>
                <a:lnTo>
                  <a:pt x="129" y="149"/>
                </a:lnTo>
                <a:lnTo>
                  <a:pt x="129" y="163"/>
                </a:lnTo>
                <a:lnTo>
                  <a:pt x="129" y="176"/>
                </a:lnTo>
                <a:lnTo>
                  <a:pt x="129" y="183"/>
                </a:lnTo>
                <a:lnTo>
                  <a:pt x="129" y="197"/>
                </a:lnTo>
                <a:lnTo>
                  <a:pt x="129" y="190"/>
                </a:lnTo>
                <a:lnTo>
                  <a:pt x="129" y="183"/>
                </a:lnTo>
                <a:lnTo>
                  <a:pt x="129" y="176"/>
                </a:lnTo>
                <a:lnTo>
                  <a:pt x="129" y="170"/>
                </a:lnTo>
                <a:lnTo>
                  <a:pt x="129" y="176"/>
                </a:lnTo>
                <a:lnTo>
                  <a:pt x="136" y="183"/>
                </a:lnTo>
                <a:lnTo>
                  <a:pt x="136" y="190"/>
                </a:lnTo>
                <a:lnTo>
                  <a:pt x="136" y="197"/>
                </a:lnTo>
                <a:lnTo>
                  <a:pt x="136" y="203"/>
                </a:lnTo>
                <a:lnTo>
                  <a:pt x="136" y="210"/>
                </a:lnTo>
                <a:lnTo>
                  <a:pt x="136" y="203"/>
                </a:lnTo>
                <a:lnTo>
                  <a:pt x="136" y="190"/>
                </a:lnTo>
                <a:lnTo>
                  <a:pt x="136" y="176"/>
                </a:lnTo>
                <a:lnTo>
                  <a:pt x="136" y="170"/>
                </a:lnTo>
                <a:lnTo>
                  <a:pt x="136" y="176"/>
                </a:lnTo>
                <a:lnTo>
                  <a:pt x="136" y="170"/>
                </a:lnTo>
                <a:lnTo>
                  <a:pt x="136" y="163"/>
                </a:lnTo>
                <a:lnTo>
                  <a:pt x="136" y="170"/>
                </a:lnTo>
                <a:lnTo>
                  <a:pt x="136" y="176"/>
                </a:lnTo>
                <a:lnTo>
                  <a:pt x="136" y="170"/>
                </a:lnTo>
                <a:lnTo>
                  <a:pt x="136" y="176"/>
                </a:lnTo>
                <a:lnTo>
                  <a:pt x="136" y="190"/>
                </a:lnTo>
                <a:lnTo>
                  <a:pt x="136" y="203"/>
                </a:lnTo>
                <a:lnTo>
                  <a:pt x="136" y="197"/>
                </a:lnTo>
                <a:lnTo>
                  <a:pt x="136" y="190"/>
                </a:lnTo>
                <a:lnTo>
                  <a:pt x="136" y="176"/>
                </a:lnTo>
                <a:lnTo>
                  <a:pt x="136" y="170"/>
                </a:lnTo>
                <a:lnTo>
                  <a:pt x="136" y="163"/>
                </a:lnTo>
                <a:lnTo>
                  <a:pt x="136" y="156"/>
                </a:lnTo>
                <a:lnTo>
                  <a:pt x="136" y="163"/>
                </a:lnTo>
                <a:lnTo>
                  <a:pt x="136" y="170"/>
                </a:lnTo>
                <a:lnTo>
                  <a:pt x="143" y="176"/>
                </a:lnTo>
                <a:lnTo>
                  <a:pt x="143" y="163"/>
                </a:lnTo>
                <a:lnTo>
                  <a:pt x="143" y="156"/>
                </a:lnTo>
                <a:lnTo>
                  <a:pt x="143" y="149"/>
                </a:lnTo>
                <a:lnTo>
                  <a:pt x="143" y="156"/>
                </a:lnTo>
                <a:lnTo>
                  <a:pt x="143" y="163"/>
                </a:lnTo>
                <a:lnTo>
                  <a:pt x="143" y="170"/>
                </a:lnTo>
                <a:lnTo>
                  <a:pt x="143" y="176"/>
                </a:lnTo>
                <a:lnTo>
                  <a:pt x="143" y="183"/>
                </a:lnTo>
                <a:lnTo>
                  <a:pt x="143" y="203"/>
                </a:lnTo>
                <a:lnTo>
                  <a:pt x="143" y="224"/>
                </a:lnTo>
                <a:lnTo>
                  <a:pt x="143" y="244"/>
                </a:lnTo>
                <a:lnTo>
                  <a:pt x="143" y="231"/>
                </a:lnTo>
                <a:lnTo>
                  <a:pt x="143" y="224"/>
                </a:lnTo>
                <a:lnTo>
                  <a:pt x="143" y="217"/>
                </a:lnTo>
                <a:lnTo>
                  <a:pt x="143" y="210"/>
                </a:lnTo>
                <a:lnTo>
                  <a:pt x="143" y="190"/>
                </a:lnTo>
                <a:lnTo>
                  <a:pt x="143" y="149"/>
                </a:lnTo>
                <a:lnTo>
                  <a:pt x="143" y="115"/>
                </a:lnTo>
                <a:lnTo>
                  <a:pt x="143" y="88"/>
                </a:lnTo>
                <a:lnTo>
                  <a:pt x="143" y="95"/>
                </a:lnTo>
                <a:lnTo>
                  <a:pt x="143" y="115"/>
                </a:lnTo>
                <a:lnTo>
                  <a:pt x="143" y="149"/>
                </a:lnTo>
                <a:lnTo>
                  <a:pt x="143" y="176"/>
                </a:lnTo>
                <a:lnTo>
                  <a:pt x="143" y="197"/>
                </a:lnTo>
                <a:lnTo>
                  <a:pt x="143" y="217"/>
                </a:lnTo>
                <a:lnTo>
                  <a:pt x="143" y="237"/>
                </a:lnTo>
                <a:lnTo>
                  <a:pt x="143" y="258"/>
                </a:lnTo>
                <a:lnTo>
                  <a:pt x="143" y="237"/>
                </a:lnTo>
                <a:lnTo>
                  <a:pt x="143" y="210"/>
                </a:lnTo>
                <a:lnTo>
                  <a:pt x="143" y="176"/>
                </a:lnTo>
                <a:lnTo>
                  <a:pt x="143" y="163"/>
                </a:lnTo>
                <a:lnTo>
                  <a:pt x="143" y="156"/>
                </a:lnTo>
                <a:lnTo>
                  <a:pt x="143" y="149"/>
                </a:lnTo>
                <a:lnTo>
                  <a:pt x="143" y="136"/>
                </a:lnTo>
                <a:lnTo>
                  <a:pt x="143" y="115"/>
                </a:lnTo>
                <a:lnTo>
                  <a:pt x="143" y="95"/>
                </a:lnTo>
                <a:lnTo>
                  <a:pt x="143" y="81"/>
                </a:lnTo>
                <a:lnTo>
                  <a:pt x="143" y="88"/>
                </a:lnTo>
                <a:lnTo>
                  <a:pt x="143" y="108"/>
                </a:lnTo>
                <a:lnTo>
                  <a:pt x="143" y="142"/>
                </a:lnTo>
                <a:lnTo>
                  <a:pt x="143" y="170"/>
                </a:lnTo>
                <a:lnTo>
                  <a:pt x="143" y="190"/>
                </a:lnTo>
                <a:lnTo>
                  <a:pt x="143" y="203"/>
                </a:lnTo>
                <a:lnTo>
                  <a:pt x="150" y="210"/>
                </a:lnTo>
                <a:lnTo>
                  <a:pt x="150" y="203"/>
                </a:lnTo>
                <a:lnTo>
                  <a:pt x="150" y="197"/>
                </a:lnTo>
                <a:lnTo>
                  <a:pt x="150" y="183"/>
                </a:lnTo>
                <a:lnTo>
                  <a:pt x="150" y="176"/>
                </a:lnTo>
                <a:lnTo>
                  <a:pt x="150" y="190"/>
                </a:lnTo>
                <a:lnTo>
                  <a:pt x="150" y="210"/>
                </a:lnTo>
                <a:lnTo>
                  <a:pt x="150" y="224"/>
                </a:lnTo>
                <a:lnTo>
                  <a:pt x="150" y="231"/>
                </a:lnTo>
                <a:lnTo>
                  <a:pt x="150" y="224"/>
                </a:lnTo>
                <a:lnTo>
                  <a:pt x="150" y="217"/>
                </a:lnTo>
                <a:lnTo>
                  <a:pt x="150" y="203"/>
                </a:lnTo>
                <a:lnTo>
                  <a:pt x="150" y="197"/>
                </a:lnTo>
                <a:lnTo>
                  <a:pt x="150" y="190"/>
                </a:lnTo>
                <a:lnTo>
                  <a:pt x="150" y="183"/>
                </a:lnTo>
                <a:lnTo>
                  <a:pt x="150" y="170"/>
                </a:lnTo>
                <a:lnTo>
                  <a:pt x="150" y="163"/>
                </a:lnTo>
                <a:lnTo>
                  <a:pt x="150" y="156"/>
                </a:lnTo>
                <a:lnTo>
                  <a:pt x="150" y="149"/>
                </a:lnTo>
                <a:lnTo>
                  <a:pt x="150" y="142"/>
                </a:lnTo>
                <a:lnTo>
                  <a:pt x="150" y="149"/>
                </a:lnTo>
                <a:lnTo>
                  <a:pt x="150" y="156"/>
                </a:lnTo>
                <a:lnTo>
                  <a:pt x="150" y="163"/>
                </a:lnTo>
                <a:lnTo>
                  <a:pt x="150" y="170"/>
                </a:lnTo>
                <a:lnTo>
                  <a:pt x="150" y="176"/>
                </a:lnTo>
                <a:lnTo>
                  <a:pt x="150" y="183"/>
                </a:lnTo>
                <a:lnTo>
                  <a:pt x="150" y="190"/>
                </a:lnTo>
                <a:lnTo>
                  <a:pt x="150" y="197"/>
                </a:lnTo>
                <a:lnTo>
                  <a:pt x="150" y="183"/>
                </a:lnTo>
                <a:lnTo>
                  <a:pt x="150" y="170"/>
                </a:lnTo>
                <a:lnTo>
                  <a:pt x="150" y="156"/>
                </a:lnTo>
                <a:lnTo>
                  <a:pt x="150" y="149"/>
                </a:lnTo>
                <a:lnTo>
                  <a:pt x="150" y="156"/>
                </a:lnTo>
                <a:lnTo>
                  <a:pt x="150" y="176"/>
                </a:lnTo>
                <a:lnTo>
                  <a:pt x="150" y="190"/>
                </a:lnTo>
                <a:lnTo>
                  <a:pt x="150" y="203"/>
                </a:lnTo>
                <a:lnTo>
                  <a:pt x="156" y="210"/>
                </a:lnTo>
                <a:lnTo>
                  <a:pt x="156" y="203"/>
                </a:lnTo>
                <a:lnTo>
                  <a:pt x="156" y="197"/>
                </a:lnTo>
                <a:lnTo>
                  <a:pt x="156" y="190"/>
                </a:lnTo>
                <a:lnTo>
                  <a:pt x="156" y="183"/>
                </a:lnTo>
                <a:lnTo>
                  <a:pt x="156" y="176"/>
                </a:lnTo>
                <a:lnTo>
                  <a:pt x="156" y="170"/>
                </a:lnTo>
                <a:lnTo>
                  <a:pt x="156" y="163"/>
                </a:lnTo>
                <a:lnTo>
                  <a:pt x="156" y="156"/>
                </a:lnTo>
                <a:lnTo>
                  <a:pt x="156" y="149"/>
                </a:lnTo>
                <a:lnTo>
                  <a:pt x="156" y="156"/>
                </a:lnTo>
                <a:lnTo>
                  <a:pt x="156" y="163"/>
                </a:lnTo>
                <a:lnTo>
                  <a:pt x="156" y="170"/>
                </a:lnTo>
                <a:lnTo>
                  <a:pt x="156" y="163"/>
                </a:lnTo>
                <a:lnTo>
                  <a:pt x="156" y="149"/>
                </a:lnTo>
                <a:lnTo>
                  <a:pt x="156" y="156"/>
                </a:lnTo>
                <a:lnTo>
                  <a:pt x="156" y="163"/>
                </a:lnTo>
                <a:lnTo>
                  <a:pt x="156" y="156"/>
                </a:lnTo>
                <a:lnTo>
                  <a:pt x="156" y="170"/>
                </a:lnTo>
                <a:lnTo>
                  <a:pt x="156" y="190"/>
                </a:lnTo>
                <a:lnTo>
                  <a:pt x="156" y="210"/>
                </a:lnTo>
                <a:lnTo>
                  <a:pt x="156" y="231"/>
                </a:lnTo>
                <a:lnTo>
                  <a:pt x="156" y="244"/>
                </a:lnTo>
                <a:lnTo>
                  <a:pt x="156" y="231"/>
                </a:lnTo>
                <a:lnTo>
                  <a:pt x="156" y="217"/>
                </a:lnTo>
                <a:lnTo>
                  <a:pt x="156" y="203"/>
                </a:lnTo>
                <a:lnTo>
                  <a:pt x="156" y="197"/>
                </a:lnTo>
                <a:lnTo>
                  <a:pt x="156" y="190"/>
                </a:lnTo>
                <a:lnTo>
                  <a:pt x="156" y="183"/>
                </a:lnTo>
                <a:lnTo>
                  <a:pt x="156" y="176"/>
                </a:lnTo>
                <a:lnTo>
                  <a:pt x="156" y="170"/>
                </a:lnTo>
                <a:lnTo>
                  <a:pt x="156" y="163"/>
                </a:lnTo>
                <a:lnTo>
                  <a:pt x="156" y="156"/>
                </a:lnTo>
                <a:lnTo>
                  <a:pt x="163" y="163"/>
                </a:lnTo>
                <a:lnTo>
                  <a:pt x="163" y="170"/>
                </a:lnTo>
                <a:lnTo>
                  <a:pt x="163" y="176"/>
                </a:lnTo>
                <a:lnTo>
                  <a:pt x="163" y="183"/>
                </a:lnTo>
                <a:lnTo>
                  <a:pt x="163" y="190"/>
                </a:lnTo>
                <a:lnTo>
                  <a:pt x="163" y="183"/>
                </a:lnTo>
                <a:lnTo>
                  <a:pt x="163" y="176"/>
                </a:lnTo>
                <a:lnTo>
                  <a:pt x="163" y="170"/>
                </a:lnTo>
                <a:lnTo>
                  <a:pt x="163" y="163"/>
                </a:lnTo>
                <a:lnTo>
                  <a:pt x="163" y="170"/>
                </a:lnTo>
                <a:lnTo>
                  <a:pt x="163" y="163"/>
                </a:lnTo>
                <a:lnTo>
                  <a:pt x="163" y="156"/>
                </a:lnTo>
                <a:lnTo>
                  <a:pt x="163" y="149"/>
                </a:lnTo>
                <a:lnTo>
                  <a:pt x="163" y="156"/>
                </a:lnTo>
                <a:lnTo>
                  <a:pt x="163" y="163"/>
                </a:lnTo>
                <a:lnTo>
                  <a:pt x="163" y="170"/>
                </a:lnTo>
                <a:lnTo>
                  <a:pt x="163" y="183"/>
                </a:lnTo>
                <a:lnTo>
                  <a:pt x="163" y="190"/>
                </a:lnTo>
                <a:lnTo>
                  <a:pt x="163" y="183"/>
                </a:lnTo>
                <a:lnTo>
                  <a:pt x="163" y="190"/>
                </a:lnTo>
                <a:lnTo>
                  <a:pt x="163" y="197"/>
                </a:lnTo>
                <a:lnTo>
                  <a:pt x="163" y="183"/>
                </a:lnTo>
                <a:lnTo>
                  <a:pt x="163" y="170"/>
                </a:lnTo>
                <a:lnTo>
                  <a:pt x="163" y="163"/>
                </a:lnTo>
                <a:lnTo>
                  <a:pt x="163" y="156"/>
                </a:lnTo>
                <a:lnTo>
                  <a:pt x="163" y="149"/>
                </a:lnTo>
                <a:lnTo>
                  <a:pt x="163" y="156"/>
                </a:lnTo>
                <a:lnTo>
                  <a:pt x="163" y="163"/>
                </a:lnTo>
                <a:lnTo>
                  <a:pt x="163" y="176"/>
                </a:lnTo>
                <a:lnTo>
                  <a:pt x="163" y="197"/>
                </a:lnTo>
                <a:lnTo>
                  <a:pt x="163" y="217"/>
                </a:lnTo>
                <a:lnTo>
                  <a:pt x="163" y="231"/>
                </a:lnTo>
                <a:lnTo>
                  <a:pt x="163" y="237"/>
                </a:lnTo>
                <a:lnTo>
                  <a:pt x="163" y="224"/>
                </a:lnTo>
                <a:lnTo>
                  <a:pt x="170" y="203"/>
                </a:lnTo>
                <a:lnTo>
                  <a:pt x="170" y="183"/>
                </a:lnTo>
                <a:lnTo>
                  <a:pt x="170" y="170"/>
                </a:lnTo>
                <a:lnTo>
                  <a:pt x="170" y="163"/>
                </a:lnTo>
                <a:lnTo>
                  <a:pt x="170" y="156"/>
                </a:lnTo>
                <a:lnTo>
                  <a:pt x="170" y="149"/>
                </a:lnTo>
                <a:lnTo>
                  <a:pt x="170" y="156"/>
                </a:lnTo>
                <a:lnTo>
                  <a:pt x="170" y="170"/>
                </a:lnTo>
                <a:lnTo>
                  <a:pt x="170" y="183"/>
                </a:lnTo>
                <a:lnTo>
                  <a:pt x="170" y="197"/>
                </a:lnTo>
                <a:lnTo>
                  <a:pt x="170" y="190"/>
                </a:lnTo>
                <a:lnTo>
                  <a:pt x="170" y="176"/>
                </a:lnTo>
                <a:lnTo>
                  <a:pt x="170" y="163"/>
                </a:lnTo>
                <a:lnTo>
                  <a:pt x="170" y="156"/>
                </a:lnTo>
                <a:lnTo>
                  <a:pt x="170" y="163"/>
                </a:lnTo>
                <a:lnTo>
                  <a:pt x="170" y="170"/>
                </a:lnTo>
                <a:lnTo>
                  <a:pt x="170" y="176"/>
                </a:lnTo>
                <a:lnTo>
                  <a:pt x="170" y="183"/>
                </a:lnTo>
                <a:lnTo>
                  <a:pt x="170" y="190"/>
                </a:lnTo>
                <a:lnTo>
                  <a:pt x="170" y="176"/>
                </a:lnTo>
                <a:lnTo>
                  <a:pt x="170" y="170"/>
                </a:lnTo>
                <a:lnTo>
                  <a:pt x="170" y="163"/>
                </a:lnTo>
                <a:lnTo>
                  <a:pt x="170" y="170"/>
                </a:lnTo>
                <a:lnTo>
                  <a:pt x="170" y="163"/>
                </a:lnTo>
                <a:lnTo>
                  <a:pt x="170" y="156"/>
                </a:lnTo>
                <a:lnTo>
                  <a:pt x="170" y="149"/>
                </a:lnTo>
                <a:lnTo>
                  <a:pt x="170" y="156"/>
                </a:lnTo>
                <a:lnTo>
                  <a:pt x="170" y="170"/>
                </a:lnTo>
                <a:lnTo>
                  <a:pt x="170" y="183"/>
                </a:lnTo>
                <a:lnTo>
                  <a:pt x="170" y="197"/>
                </a:lnTo>
                <a:lnTo>
                  <a:pt x="170" y="203"/>
                </a:lnTo>
                <a:lnTo>
                  <a:pt x="170" y="197"/>
                </a:lnTo>
                <a:lnTo>
                  <a:pt x="170" y="190"/>
                </a:lnTo>
                <a:lnTo>
                  <a:pt x="170" y="183"/>
                </a:lnTo>
                <a:lnTo>
                  <a:pt x="170" y="176"/>
                </a:lnTo>
                <a:lnTo>
                  <a:pt x="170" y="183"/>
                </a:lnTo>
                <a:lnTo>
                  <a:pt x="170" y="190"/>
                </a:lnTo>
                <a:lnTo>
                  <a:pt x="170" y="197"/>
                </a:lnTo>
                <a:lnTo>
                  <a:pt x="170" y="203"/>
                </a:lnTo>
                <a:lnTo>
                  <a:pt x="170" y="197"/>
                </a:lnTo>
                <a:lnTo>
                  <a:pt x="170" y="190"/>
                </a:lnTo>
                <a:lnTo>
                  <a:pt x="177" y="183"/>
                </a:lnTo>
                <a:lnTo>
                  <a:pt x="177" y="176"/>
                </a:lnTo>
                <a:lnTo>
                  <a:pt x="177" y="170"/>
                </a:lnTo>
                <a:lnTo>
                  <a:pt x="177" y="163"/>
                </a:lnTo>
                <a:lnTo>
                  <a:pt x="177" y="156"/>
                </a:lnTo>
                <a:lnTo>
                  <a:pt x="177" y="163"/>
                </a:lnTo>
                <a:lnTo>
                  <a:pt x="177" y="176"/>
                </a:lnTo>
                <a:lnTo>
                  <a:pt x="177" y="190"/>
                </a:lnTo>
                <a:lnTo>
                  <a:pt x="177" y="203"/>
                </a:lnTo>
                <a:lnTo>
                  <a:pt x="177" y="197"/>
                </a:lnTo>
                <a:lnTo>
                  <a:pt x="177" y="190"/>
                </a:lnTo>
                <a:lnTo>
                  <a:pt x="177" y="183"/>
                </a:lnTo>
                <a:lnTo>
                  <a:pt x="177" y="176"/>
                </a:lnTo>
                <a:lnTo>
                  <a:pt x="177" y="163"/>
                </a:lnTo>
                <a:lnTo>
                  <a:pt x="177" y="156"/>
                </a:lnTo>
                <a:lnTo>
                  <a:pt x="177" y="142"/>
                </a:lnTo>
                <a:lnTo>
                  <a:pt x="177" y="136"/>
                </a:lnTo>
                <a:lnTo>
                  <a:pt x="177" y="129"/>
                </a:lnTo>
                <a:lnTo>
                  <a:pt x="177" y="136"/>
                </a:lnTo>
                <a:lnTo>
                  <a:pt x="177" y="149"/>
                </a:lnTo>
                <a:lnTo>
                  <a:pt x="177" y="156"/>
                </a:lnTo>
                <a:lnTo>
                  <a:pt x="177" y="163"/>
                </a:lnTo>
                <a:lnTo>
                  <a:pt x="177" y="176"/>
                </a:lnTo>
                <a:lnTo>
                  <a:pt x="177" y="197"/>
                </a:lnTo>
                <a:lnTo>
                  <a:pt x="177" y="210"/>
                </a:lnTo>
                <a:lnTo>
                  <a:pt x="177" y="197"/>
                </a:lnTo>
                <a:lnTo>
                  <a:pt x="177" y="190"/>
                </a:lnTo>
                <a:lnTo>
                  <a:pt x="177" y="183"/>
                </a:lnTo>
                <a:lnTo>
                  <a:pt x="177" y="176"/>
                </a:lnTo>
                <a:lnTo>
                  <a:pt x="177" y="170"/>
                </a:lnTo>
                <a:lnTo>
                  <a:pt x="184" y="176"/>
                </a:lnTo>
                <a:lnTo>
                  <a:pt x="184" y="183"/>
                </a:lnTo>
                <a:lnTo>
                  <a:pt x="184" y="190"/>
                </a:lnTo>
                <a:lnTo>
                  <a:pt x="184" y="203"/>
                </a:lnTo>
                <a:lnTo>
                  <a:pt x="184" y="210"/>
                </a:lnTo>
                <a:lnTo>
                  <a:pt x="184" y="224"/>
                </a:lnTo>
                <a:lnTo>
                  <a:pt x="184" y="210"/>
                </a:lnTo>
                <a:lnTo>
                  <a:pt x="184" y="190"/>
                </a:lnTo>
                <a:lnTo>
                  <a:pt x="184" y="176"/>
                </a:lnTo>
                <a:lnTo>
                  <a:pt x="184" y="17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09" name="Freeform 93"/>
          <p:cNvSpPr>
            <a:spLocks/>
          </p:cNvSpPr>
          <p:nvPr/>
        </p:nvSpPr>
        <p:spPr bwMode="auto">
          <a:xfrm>
            <a:off x="8089900" y="3311526"/>
            <a:ext cx="649288" cy="254000"/>
          </a:xfrm>
          <a:custGeom>
            <a:avLst/>
            <a:gdLst>
              <a:gd name="T0" fmla="*/ 0 w 231"/>
              <a:gd name="T1" fmla="*/ 129 h 129"/>
              <a:gd name="T2" fmla="*/ 6 w 231"/>
              <a:gd name="T3" fmla="*/ 34 h 129"/>
              <a:gd name="T4" fmla="*/ 6 w 231"/>
              <a:gd name="T5" fmla="*/ 48 h 129"/>
              <a:gd name="T6" fmla="*/ 6 w 231"/>
              <a:gd name="T7" fmla="*/ 68 h 129"/>
              <a:gd name="T8" fmla="*/ 13 w 231"/>
              <a:gd name="T9" fmla="*/ 75 h 129"/>
              <a:gd name="T10" fmla="*/ 20 w 231"/>
              <a:gd name="T11" fmla="*/ 75 h 129"/>
              <a:gd name="T12" fmla="*/ 20 w 231"/>
              <a:gd name="T13" fmla="*/ 95 h 129"/>
              <a:gd name="T14" fmla="*/ 27 w 231"/>
              <a:gd name="T15" fmla="*/ 54 h 129"/>
              <a:gd name="T16" fmla="*/ 27 w 231"/>
              <a:gd name="T17" fmla="*/ 81 h 129"/>
              <a:gd name="T18" fmla="*/ 34 w 231"/>
              <a:gd name="T19" fmla="*/ 75 h 129"/>
              <a:gd name="T20" fmla="*/ 40 w 231"/>
              <a:gd name="T21" fmla="*/ 27 h 129"/>
              <a:gd name="T22" fmla="*/ 40 w 231"/>
              <a:gd name="T23" fmla="*/ 68 h 129"/>
              <a:gd name="T24" fmla="*/ 40 w 231"/>
              <a:gd name="T25" fmla="*/ 41 h 129"/>
              <a:gd name="T26" fmla="*/ 47 w 231"/>
              <a:gd name="T27" fmla="*/ 48 h 129"/>
              <a:gd name="T28" fmla="*/ 54 w 231"/>
              <a:gd name="T29" fmla="*/ 54 h 129"/>
              <a:gd name="T30" fmla="*/ 54 w 231"/>
              <a:gd name="T31" fmla="*/ 48 h 129"/>
              <a:gd name="T32" fmla="*/ 61 w 231"/>
              <a:gd name="T33" fmla="*/ 34 h 129"/>
              <a:gd name="T34" fmla="*/ 61 w 231"/>
              <a:gd name="T35" fmla="*/ 75 h 129"/>
              <a:gd name="T36" fmla="*/ 68 w 231"/>
              <a:gd name="T37" fmla="*/ 41 h 129"/>
              <a:gd name="T38" fmla="*/ 68 w 231"/>
              <a:gd name="T39" fmla="*/ 54 h 129"/>
              <a:gd name="T40" fmla="*/ 74 w 231"/>
              <a:gd name="T41" fmla="*/ 48 h 129"/>
              <a:gd name="T42" fmla="*/ 74 w 231"/>
              <a:gd name="T43" fmla="*/ 48 h 129"/>
              <a:gd name="T44" fmla="*/ 81 w 231"/>
              <a:gd name="T45" fmla="*/ 54 h 129"/>
              <a:gd name="T46" fmla="*/ 88 w 231"/>
              <a:gd name="T47" fmla="*/ 95 h 129"/>
              <a:gd name="T48" fmla="*/ 88 w 231"/>
              <a:gd name="T49" fmla="*/ 41 h 129"/>
              <a:gd name="T50" fmla="*/ 95 w 231"/>
              <a:gd name="T51" fmla="*/ 68 h 129"/>
              <a:gd name="T52" fmla="*/ 102 w 231"/>
              <a:gd name="T53" fmla="*/ 41 h 129"/>
              <a:gd name="T54" fmla="*/ 102 w 231"/>
              <a:gd name="T55" fmla="*/ 48 h 129"/>
              <a:gd name="T56" fmla="*/ 108 w 231"/>
              <a:gd name="T57" fmla="*/ 68 h 129"/>
              <a:gd name="T58" fmla="*/ 115 w 231"/>
              <a:gd name="T59" fmla="*/ 54 h 129"/>
              <a:gd name="T60" fmla="*/ 115 w 231"/>
              <a:gd name="T61" fmla="*/ 68 h 129"/>
              <a:gd name="T62" fmla="*/ 122 w 231"/>
              <a:gd name="T63" fmla="*/ 61 h 129"/>
              <a:gd name="T64" fmla="*/ 129 w 231"/>
              <a:gd name="T65" fmla="*/ 68 h 129"/>
              <a:gd name="T66" fmla="*/ 129 w 231"/>
              <a:gd name="T67" fmla="*/ 54 h 129"/>
              <a:gd name="T68" fmla="*/ 136 w 231"/>
              <a:gd name="T69" fmla="*/ 34 h 129"/>
              <a:gd name="T70" fmla="*/ 136 w 231"/>
              <a:gd name="T71" fmla="*/ 20 h 129"/>
              <a:gd name="T72" fmla="*/ 142 w 231"/>
              <a:gd name="T73" fmla="*/ 48 h 129"/>
              <a:gd name="T74" fmla="*/ 149 w 231"/>
              <a:gd name="T75" fmla="*/ 68 h 129"/>
              <a:gd name="T76" fmla="*/ 149 w 231"/>
              <a:gd name="T77" fmla="*/ 61 h 129"/>
              <a:gd name="T78" fmla="*/ 149 w 231"/>
              <a:gd name="T79" fmla="*/ 41 h 129"/>
              <a:gd name="T80" fmla="*/ 156 w 231"/>
              <a:gd name="T81" fmla="*/ 61 h 129"/>
              <a:gd name="T82" fmla="*/ 163 w 231"/>
              <a:gd name="T83" fmla="*/ 48 h 129"/>
              <a:gd name="T84" fmla="*/ 163 w 231"/>
              <a:gd name="T85" fmla="*/ 14 h 129"/>
              <a:gd name="T86" fmla="*/ 170 w 231"/>
              <a:gd name="T87" fmla="*/ 75 h 129"/>
              <a:gd name="T88" fmla="*/ 170 w 231"/>
              <a:gd name="T89" fmla="*/ 81 h 129"/>
              <a:gd name="T90" fmla="*/ 176 w 231"/>
              <a:gd name="T91" fmla="*/ 48 h 129"/>
              <a:gd name="T92" fmla="*/ 183 w 231"/>
              <a:gd name="T93" fmla="*/ 75 h 129"/>
              <a:gd name="T94" fmla="*/ 183 w 231"/>
              <a:gd name="T95" fmla="*/ 48 h 129"/>
              <a:gd name="T96" fmla="*/ 190 w 231"/>
              <a:gd name="T97" fmla="*/ 54 h 129"/>
              <a:gd name="T98" fmla="*/ 190 w 231"/>
              <a:gd name="T99" fmla="*/ 54 h 129"/>
              <a:gd name="T100" fmla="*/ 197 w 231"/>
              <a:gd name="T101" fmla="*/ 34 h 129"/>
              <a:gd name="T102" fmla="*/ 197 w 231"/>
              <a:gd name="T103" fmla="*/ 88 h 129"/>
              <a:gd name="T104" fmla="*/ 204 w 231"/>
              <a:gd name="T105" fmla="*/ 61 h 129"/>
              <a:gd name="T106" fmla="*/ 204 w 231"/>
              <a:gd name="T107" fmla="*/ 81 h 129"/>
              <a:gd name="T108" fmla="*/ 210 w 231"/>
              <a:gd name="T109" fmla="*/ 41 h 129"/>
              <a:gd name="T110" fmla="*/ 210 w 231"/>
              <a:gd name="T111" fmla="*/ 54 h 129"/>
              <a:gd name="T112" fmla="*/ 217 w 231"/>
              <a:gd name="T113" fmla="*/ 68 h 129"/>
              <a:gd name="T114" fmla="*/ 224 w 231"/>
              <a:gd name="T115" fmla="*/ 34 h 129"/>
              <a:gd name="T116" fmla="*/ 231 w 231"/>
              <a:gd name="T117" fmla="*/ 48 h 129"/>
              <a:gd name="T118" fmla="*/ 231 w 231"/>
              <a:gd name="T119" fmla="*/ 6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29">
                <a:moveTo>
                  <a:pt x="0" y="48"/>
                </a:moveTo>
                <a:lnTo>
                  <a:pt x="0" y="34"/>
                </a:lnTo>
                <a:lnTo>
                  <a:pt x="0" y="14"/>
                </a:lnTo>
                <a:lnTo>
                  <a:pt x="0" y="7"/>
                </a:lnTo>
                <a:lnTo>
                  <a:pt x="0" y="14"/>
                </a:lnTo>
                <a:lnTo>
                  <a:pt x="0" y="20"/>
                </a:lnTo>
                <a:lnTo>
                  <a:pt x="0" y="27"/>
                </a:lnTo>
                <a:lnTo>
                  <a:pt x="0" y="20"/>
                </a:lnTo>
                <a:lnTo>
                  <a:pt x="0" y="14"/>
                </a:lnTo>
                <a:lnTo>
                  <a:pt x="0" y="0"/>
                </a:lnTo>
                <a:lnTo>
                  <a:pt x="0" y="14"/>
                </a:lnTo>
                <a:lnTo>
                  <a:pt x="0" y="27"/>
                </a:lnTo>
                <a:lnTo>
                  <a:pt x="0" y="48"/>
                </a:lnTo>
                <a:lnTo>
                  <a:pt x="0" y="68"/>
                </a:lnTo>
                <a:lnTo>
                  <a:pt x="0" y="88"/>
                </a:lnTo>
                <a:lnTo>
                  <a:pt x="0" y="115"/>
                </a:lnTo>
                <a:lnTo>
                  <a:pt x="0" y="129"/>
                </a:lnTo>
                <a:lnTo>
                  <a:pt x="0" y="109"/>
                </a:lnTo>
                <a:lnTo>
                  <a:pt x="0" y="88"/>
                </a:lnTo>
                <a:lnTo>
                  <a:pt x="0" y="75"/>
                </a:lnTo>
                <a:lnTo>
                  <a:pt x="0" y="68"/>
                </a:lnTo>
                <a:lnTo>
                  <a:pt x="0" y="54"/>
                </a:lnTo>
                <a:lnTo>
                  <a:pt x="0" y="41"/>
                </a:lnTo>
                <a:lnTo>
                  <a:pt x="0" y="34"/>
                </a:lnTo>
                <a:lnTo>
                  <a:pt x="0" y="48"/>
                </a:lnTo>
                <a:lnTo>
                  <a:pt x="0" y="68"/>
                </a:lnTo>
                <a:lnTo>
                  <a:pt x="0" y="88"/>
                </a:lnTo>
                <a:lnTo>
                  <a:pt x="0" y="102"/>
                </a:lnTo>
                <a:lnTo>
                  <a:pt x="0" y="115"/>
                </a:lnTo>
                <a:lnTo>
                  <a:pt x="0" y="109"/>
                </a:lnTo>
                <a:lnTo>
                  <a:pt x="6" y="95"/>
                </a:lnTo>
                <a:lnTo>
                  <a:pt x="6" y="68"/>
                </a:lnTo>
                <a:lnTo>
                  <a:pt x="6" y="48"/>
                </a:lnTo>
                <a:lnTo>
                  <a:pt x="6" y="34"/>
                </a:lnTo>
                <a:lnTo>
                  <a:pt x="6" y="20"/>
                </a:lnTo>
                <a:lnTo>
                  <a:pt x="6" y="27"/>
                </a:lnTo>
                <a:lnTo>
                  <a:pt x="6" y="41"/>
                </a:lnTo>
                <a:lnTo>
                  <a:pt x="6" y="48"/>
                </a:lnTo>
                <a:lnTo>
                  <a:pt x="6" y="41"/>
                </a:lnTo>
                <a:lnTo>
                  <a:pt x="6" y="27"/>
                </a:lnTo>
                <a:lnTo>
                  <a:pt x="6" y="14"/>
                </a:lnTo>
                <a:lnTo>
                  <a:pt x="6" y="0"/>
                </a:lnTo>
                <a:lnTo>
                  <a:pt x="6" y="7"/>
                </a:lnTo>
                <a:lnTo>
                  <a:pt x="6" y="20"/>
                </a:lnTo>
                <a:lnTo>
                  <a:pt x="6" y="34"/>
                </a:lnTo>
                <a:lnTo>
                  <a:pt x="6" y="41"/>
                </a:lnTo>
                <a:lnTo>
                  <a:pt x="6" y="48"/>
                </a:lnTo>
                <a:lnTo>
                  <a:pt x="6" y="54"/>
                </a:lnTo>
                <a:lnTo>
                  <a:pt x="6" y="61"/>
                </a:lnTo>
                <a:lnTo>
                  <a:pt x="6" y="54"/>
                </a:lnTo>
                <a:lnTo>
                  <a:pt x="6" y="48"/>
                </a:lnTo>
                <a:lnTo>
                  <a:pt x="6" y="41"/>
                </a:lnTo>
                <a:lnTo>
                  <a:pt x="6" y="48"/>
                </a:lnTo>
                <a:lnTo>
                  <a:pt x="6" y="68"/>
                </a:lnTo>
                <a:lnTo>
                  <a:pt x="6" y="81"/>
                </a:lnTo>
                <a:lnTo>
                  <a:pt x="6" y="95"/>
                </a:lnTo>
                <a:lnTo>
                  <a:pt x="6" y="88"/>
                </a:lnTo>
                <a:lnTo>
                  <a:pt x="6" y="81"/>
                </a:lnTo>
                <a:lnTo>
                  <a:pt x="6" y="88"/>
                </a:lnTo>
                <a:lnTo>
                  <a:pt x="6" y="95"/>
                </a:lnTo>
                <a:lnTo>
                  <a:pt x="6" y="109"/>
                </a:lnTo>
                <a:lnTo>
                  <a:pt x="6" y="115"/>
                </a:lnTo>
                <a:lnTo>
                  <a:pt x="6" y="122"/>
                </a:lnTo>
                <a:lnTo>
                  <a:pt x="6" y="115"/>
                </a:lnTo>
                <a:lnTo>
                  <a:pt x="6" y="102"/>
                </a:lnTo>
                <a:lnTo>
                  <a:pt x="6" y="88"/>
                </a:lnTo>
                <a:lnTo>
                  <a:pt x="6" y="75"/>
                </a:lnTo>
                <a:lnTo>
                  <a:pt x="6" y="68"/>
                </a:lnTo>
                <a:lnTo>
                  <a:pt x="6" y="54"/>
                </a:lnTo>
                <a:lnTo>
                  <a:pt x="13" y="41"/>
                </a:lnTo>
                <a:lnTo>
                  <a:pt x="13" y="34"/>
                </a:lnTo>
                <a:lnTo>
                  <a:pt x="13" y="20"/>
                </a:lnTo>
                <a:lnTo>
                  <a:pt x="13" y="14"/>
                </a:lnTo>
                <a:lnTo>
                  <a:pt x="13" y="7"/>
                </a:lnTo>
                <a:lnTo>
                  <a:pt x="13" y="20"/>
                </a:lnTo>
                <a:lnTo>
                  <a:pt x="13" y="27"/>
                </a:lnTo>
                <a:lnTo>
                  <a:pt x="13" y="41"/>
                </a:lnTo>
                <a:lnTo>
                  <a:pt x="13" y="48"/>
                </a:lnTo>
                <a:lnTo>
                  <a:pt x="13" y="41"/>
                </a:lnTo>
                <a:lnTo>
                  <a:pt x="13" y="34"/>
                </a:lnTo>
                <a:lnTo>
                  <a:pt x="13" y="41"/>
                </a:lnTo>
                <a:lnTo>
                  <a:pt x="13" y="54"/>
                </a:lnTo>
                <a:lnTo>
                  <a:pt x="13" y="61"/>
                </a:lnTo>
                <a:lnTo>
                  <a:pt x="13" y="68"/>
                </a:lnTo>
                <a:lnTo>
                  <a:pt x="13" y="75"/>
                </a:lnTo>
                <a:lnTo>
                  <a:pt x="13" y="81"/>
                </a:lnTo>
                <a:lnTo>
                  <a:pt x="13" y="75"/>
                </a:lnTo>
                <a:lnTo>
                  <a:pt x="13" y="68"/>
                </a:lnTo>
                <a:lnTo>
                  <a:pt x="13" y="61"/>
                </a:lnTo>
                <a:lnTo>
                  <a:pt x="13" y="54"/>
                </a:lnTo>
                <a:lnTo>
                  <a:pt x="13" y="48"/>
                </a:lnTo>
                <a:lnTo>
                  <a:pt x="13" y="41"/>
                </a:lnTo>
                <a:lnTo>
                  <a:pt x="13" y="48"/>
                </a:lnTo>
                <a:lnTo>
                  <a:pt x="13" y="54"/>
                </a:lnTo>
                <a:lnTo>
                  <a:pt x="13" y="61"/>
                </a:lnTo>
                <a:lnTo>
                  <a:pt x="20" y="54"/>
                </a:lnTo>
                <a:lnTo>
                  <a:pt x="20" y="61"/>
                </a:lnTo>
                <a:lnTo>
                  <a:pt x="20" y="68"/>
                </a:lnTo>
                <a:lnTo>
                  <a:pt x="20" y="81"/>
                </a:lnTo>
                <a:lnTo>
                  <a:pt x="20" y="88"/>
                </a:lnTo>
                <a:lnTo>
                  <a:pt x="20" y="81"/>
                </a:lnTo>
                <a:lnTo>
                  <a:pt x="20" y="75"/>
                </a:lnTo>
                <a:lnTo>
                  <a:pt x="20" y="68"/>
                </a:lnTo>
                <a:lnTo>
                  <a:pt x="20" y="61"/>
                </a:lnTo>
                <a:lnTo>
                  <a:pt x="20" y="54"/>
                </a:lnTo>
                <a:lnTo>
                  <a:pt x="20" y="48"/>
                </a:lnTo>
                <a:lnTo>
                  <a:pt x="20" y="41"/>
                </a:lnTo>
                <a:lnTo>
                  <a:pt x="20" y="34"/>
                </a:lnTo>
                <a:lnTo>
                  <a:pt x="20" y="27"/>
                </a:lnTo>
                <a:lnTo>
                  <a:pt x="20" y="20"/>
                </a:lnTo>
                <a:lnTo>
                  <a:pt x="20" y="14"/>
                </a:lnTo>
                <a:lnTo>
                  <a:pt x="20" y="7"/>
                </a:lnTo>
                <a:lnTo>
                  <a:pt x="20" y="14"/>
                </a:lnTo>
                <a:lnTo>
                  <a:pt x="20" y="20"/>
                </a:lnTo>
                <a:lnTo>
                  <a:pt x="20" y="34"/>
                </a:lnTo>
                <a:lnTo>
                  <a:pt x="20" y="41"/>
                </a:lnTo>
                <a:lnTo>
                  <a:pt x="20" y="54"/>
                </a:lnTo>
                <a:lnTo>
                  <a:pt x="20" y="75"/>
                </a:lnTo>
                <a:lnTo>
                  <a:pt x="20" y="95"/>
                </a:lnTo>
                <a:lnTo>
                  <a:pt x="20" y="115"/>
                </a:lnTo>
                <a:lnTo>
                  <a:pt x="20" y="109"/>
                </a:lnTo>
                <a:lnTo>
                  <a:pt x="20" y="95"/>
                </a:lnTo>
                <a:lnTo>
                  <a:pt x="27" y="88"/>
                </a:lnTo>
                <a:lnTo>
                  <a:pt x="27" y="81"/>
                </a:lnTo>
                <a:lnTo>
                  <a:pt x="27" y="68"/>
                </a:lnTo>
                <a:lnTo>
                  <a:pt x="27" y="54"/>
                </a:lnTo>
                <a:lnTo>
                  <a:pt x="27" y="48"/>
                </a:lnTo>
                <a:lnTo>
                  <a:pt x="27" y="41"/>
                </a:lnTo>
                <a:lnTo>
                  <a:pt x="27" y="48"/>
                </a:lnTo>
                <a:lnTo>
                  <a:pt x="27" y="41"/>
                </a:lnTo>
                <a:lnTo>
                  <a:pt x="27" y="48"/>
                </a:lnTo>
                <a:lnTo>
                  <a:pt x="27" y="41"/>
                </a:lnTo>
                <a:lnTo>
                  <a:pt x="27" y="34"/>
                </a:lnTo>
                <a:lnTo>
                  <a:pt x="27" y="41"/>
                </a:lnTo>
                <a:lnTo>
                  <a:pt x="27" y="48"/>
                </a:lnTo>
                <a:lnTo>
                  <a:pt x="27" y="54"/>
                </a:lnTo>
                <a:lnTo>
                  <a:pt x="27" y="48"/>
                </a:lnTo>
                <a:lnTo>
                  <a:pt x="27" y="54"/>
                </a:lnTo>
                <a:lnTo>
                  <a:pt x="27" y="68"/>
                </a:lnTo>
                <a:lnTo>
                  <a:pt x="27" y="75"/>
                </a:lnTo>
                <a:lnTo>
                  <a:pt x="27" y="68"/>
                </a:lnTo>
                <a:lnTo>
                  <a:pt x="27" y="61"/>
                </a:lnTo>
                <a:lnTo>
                  <a:pt x="27" y="54"/>
                </a:lnTo>
                <a:lnTo>
                  <a:pt x="27" y="48"/>
                </a:lnTo>
                <a:lnTo>
                  <a:pt x="27" y="34"/>
                </a:lnTo>
                <a:lnTo>
                  <a:pt x="27" y="20"/>
                </a:lnTo>
                <a:lnTo>
                  <a:pt x="27" y="14"/>
                </a:lnTo>
                <a:lnTo>
                  <a:pt x="27" y="20"/>
                </a:lnTo>
                <a:lnTo>
                  <a:pt x="27" y="27"/>
                </a:lnTo>
                <a:lnTo>
                  <a:pt x="27" y="34"/>
                </a:lnTo>
                <a:lnTo>
                  <a:pt x="27" y="54"/>
                </a:lnTo>
                <a:lnTo>
                  <a:pt x="27" y="75"/>
                </a:lnTo>
                <a:lnTo>
                  <a:pt x="27" y="81"/>
                </a:lnTo>
                <a:lnTo>
                  <a:pt x="27" y="88"/>
                </a:lnTo>
                <a:lnTo>
                  <a:pt x="27" y="81"/>
                </a:lnTo>
                <a:lnTo>
                  <a:pt x="34" y="75"/>
                </a:lnTo>
                <a:lnTo>
                  <a:pt x="34" y="68"/>
                </a:lnTo>
                <a:lnTo>
                  <a:pt x="34" y="61"/>
                </a:lnTo>
                <a:lnTo>
                  <a:pt x="34" y="54"/>
                </a:lnTo>
                <a:lnTo>
                  <a:pt x="34" y="48"/>
                </a:lnTo>
                <a:lnTo>
                  <a:pt x="34" y="41"/>
                </a:lnTo>
                <a:lnTo>
                  <a:pt x="34" y="34"/>
                </a:lnTo>
                <a:lnTo>
                  <a:pt x="34" y="27"/>
                </a:lnTo>
                <a:lnTo>
                  <a:pt x="34" y="34"/>
                </a:lnTo>
                <a:lnTo>
                  <a:pt x="34" y="41"/>
                </a:lnTo>
                <a:lnTo>
                  <a:pt x="34" y="54"/>
                </a:lnTo>
                <a:lnTo>
                  <a:pt x="34" y="68"/>
                </a:lnTo>
                <a:lnTo>
                  <a:pt x="34" y="75"/>
                </a:lnTo>
                <a:lnTo>
                  <a:pt x="34" y="81"/>
                </a:lnTo>
                <a:lnTo>
                  <a:pt x="34" y="75"/>
                </a:lnTo>
                <a:lnTo>
                  <a:pt x="34" y="81"/>
                </a:lnTo>
                <a:lnTo>
                  <a:pt x="34" y="75"/>
                </a:lnTo>
                <a:lnTo>
                  <a:pt x="34" y="68"/>
                </a:lnTo>
                <a:lnTo>
                  <a:pt x="34" y="61"/>
                </a:lnTo>
                <a:lnTo>
                  <a:pt x="34" y="48"/>
                </a:lnTo>
                <a:lnTo>
                  <a:pt x="34" y="54"/>
                </a:lnTo>
                <a:lnTo>
                  <a:pt x="34" y="61"/>
                </a:lnTo>
                <a:lnTo>
                  <a:pt x="34" y="68"/>
                </a:lnTo>
                <a:lnTo>
                  <a:pt x="34" y="61"/>
                </a:lnTo>
                <a:lnTo>
                  <a:pt x="34" y="54"/>
                </a:lnTo>
                <a:lnTo>
                  <a:pt x="34" y="41"/>
                </a:lnTo>
                <a:lnTo>
                  <a:pt x="34" y="34"/>
                </a:lnTo>
                <a:lnTo>
                  <a:pt x="34" y="27"/>
                </a:lnTo>
                <a:lnTo>
                  <a:pt x="34" y="20"/>
                </a:lnTo>
                <a:lnTo>
                  <a:pt x="40" y="14"/>
                </a:lnTo>
                <a:lnTo>
                  <a:pt x="40" y="20"/>
                </a:lnTo>
                <a:lnTo>
                  <a:pt x="40" y="27"/>
                </a:lnTo>
                <a:lnTo>
                  <a:pt x="40" y="48"/>
                </a:lnTo>
                <a:lnTo>
                  <a:pt x="40" y="75"/>
                </a:lnTo>
                <a:lnTo>
                  <a:pt x="40" y="102"/>
                </a:lnTo>
                <a:lnTo>
                  <a:pt x="40" y="115"/>
                </a:lnTo>
                <a:lnTo>
                  <a:pt x="40" y="122"/>
                </a:lnTo>
                <a:lnTo>
                  <a:pt x="40" y="115"/>
                </a:lnTo>
                <a:lnTo>
                  <a:pt x="40" y="102"/>
                </a:lnTo>
                <a:lnTo>
                  <a:pt x="40" y="88"/>
                </a:lnTo>
                <a:lnTo>
                  <a:pt x="40" y="75"/>
                </a:lnTo>
                <a:lnTo>
                  <a:pt x="40" y="54"/>
                </a:lnTo>
                <a:lnTo>
                  <a:pt x="40" y="41"/>
                </a:lnTo>
                <a:lnTo>
                  <a:pt x="40" y="34"/>
                </a:lnTo>
                <a:lnTo>
                  <a:pt x="40" y="41"/>
                </a:lnTo>
                <a:lnTo>
                  <a:pt x="40" y="48"/>
                </a:lnTo>
                <a:lnTo>
                  <a:pt x="40" y="54"/>
                </a:lnTo>
                <a:lnTo>
                  <a:pt x="40" y="61"/>
                </a:lnTo>
                <a:lnTo>
                  <a:pt x="40" y="68"/>
                </a:lnTo>
                <a:lnTo>
                  <a:pt x="40" y="61"/>
                </a:lnTo>
                <a:lnTo>
                  <a:pt x="40" y="48"/>
                </a:lnTo>
                <a:lnTo>
                  <a:pt x="40" y="54"/>
                </a:lnTo>
                <a:lnTo>
                  <a:pt x="40" y="61"/>
                </a:lnTo>
                <a:lnTo>
                  <a:pt x="40" y="68"/>
                </a:lnTo>
                <a:lnTo>
                  <a:pt x="40" y="75"/>
                </a:lnTo>
                <a:lnTo>
                  <a:pt x="40" y="68"/>
                </a:lnTo>
                <a:lnTo>
                  <a:pt x="40" y="61"/>
                </a:lnTo>
                <a:lnTo>
                  <a:pt x="40" y="54"/>
                </a:lnTo>
                <a:lnTo>
                  <a:pt x="40" y="41"/>
                </a:lnTo>
                <a:lnTo>
                  <a:pt x="40" y="34"/>
                </a:lnTo>
                <a:lnTo>
                  <a:pt x="40" y="41"/>
                </a:lnTo>
                <a:lnTo>
                  <a:pt x="40" y="54"/>
                </a:lnTo>
                <a:lnTo>
                  <a:pt x="40" y="61"/>
                </a:lnTo>
                <a:lnTo>
                  <a:pt x="40" y="54"/>
                </a:lnTo>
                <a:lnTo>
                  <a:pt x="40" y="48"/>
                </a:lnTo>
                <a:lnTo>
                  <a:pt x="40" y="41"/>
                </a:lnTo>
                <a:lnTo>
                  <a:pt x="47" y="34"/>
                </a:lnTo>
                <a:lnTo>
                  <a:pt x="47" y="41"/>
                </a:lnTo>
                <a:lnTo>
                  <a:pt x="47" y="48"/>
                </a:lnTo>
                <a:lnTo>
                  <a:pt x="47" y="54"/>
                </a:lnTo>
                <a:lnTo>
                  <a:pt x="47" y="68"/>
                </a:lnTo>
                <a:lnTo>
                  <a:pt x="47" y="75"/>
                </a:lnTo>
                <a:lnTo>
                  <a:pt x="47" y="81"/>
                </a:lnTo>
                <a:lnTo>
                  <a:pt x="47" y="75"/>
                </a:lnTo>
                <a:lnTo>
                  <a:pt x="47" y="61"/>
                </a:lnTo>
                <a:lnTo>
                  <a:pt x="47" y="48"/>
                </a:lnTo>
                <a:lnTo>
                  <a:pt x="47" y="41"/>
                </a:lnTo>
                <a:lnTo>
                  <a:pt x="47" y="34"/>
                </a:lnTo>
                <a:lnTo>
                  <a:pt x="47" y="41"/>
                </a:lnTo>
                <a:lnTo>
                  <a:pt x="47" y="34"/>
                </a:lnTo>
                <a:lnTo>
                  <a:pt x="47" y="27"/>
                </a:lnTo>
                <a:lnTo>
                  <a:pt x="47" y="34"/>
                </a:lnTo>
                <a:lnTo>
                  <a:pt x="47" y="48"/>
                </a:lnTo>
                <a:lnTo>
                  <a:pt x="47" y="54"/>
                </a:lnTo>
                <a:lnTo>
                  <a:pt x="47" y="61"/>
                </a:lnTo>
                <a:lnTo>
                  <a:pt x="47" y="54"/>
                </a:lnTo>
                <a:lnTo>
                  <a:pt x="47" y="61"/>
                </a:lnTo>
                <a:lnTo>
                  <a:pt x="47" y="68"/>
                </a:lnTo>
                <a:lnTo>
                  <a:pt x="47" y="61"/>
                </a:lnTo>
                <a:lnTo>
                  <a:pt x="47" y="54"/>
                </a:lnTo>
                <a:lnTo>
                  <a:pt x="47" y="61"/>
                </a:lnTo>
                <a:lnTo>
                  <a:pt x="47" y="54"/>
                </a:lnTo>
                <a:lnTo>
                  <a:pt x="47" y="61"/>
                </a:lnTo>
                <a:lnTo>
                  <a:pt x="47" y="68"/>
                </a:lnTo>
                <a:lnTo>
                  <a:pt x="47" y="61"/>
                </a:lnTo>
                <a:lnTo>
                  <a:pt x="47" y="68"/>
                </a:lnTo>
                <a:lnTo>
                  <a:pt x="47" y="75"/>
                </a:lnTo>
                <a:lnTo>
                  <a:pt x="47" y="68"/>
                </a:lnTo>
                <a:lnTo>
                  <a:pt x="54" y="61"/>
                </a:lnTo>
                <a:lnTo>
                  <a:pt x="54" y="54"/>
                </a:lnTo>
                <a:lnTo>
                  <a:pt x="54" y="41"/>
                </a:lnTo>
                <a:lnTo>
                  <a:pt x="54" y="27"/>
                </a:lnTo>
                <a:lnTo>
                  <a:pt x="54" y="7"/>
                </a:lnTo>
                <a:lnTo>
                  <a:pt x="54" y="0"/>
                </a:lnTo>
                <a:lnTo>
                  <a:pt x="54" y="7"/>
                </a:lnTo>
                <a:lnTo>
                  <a:pt x="54" y="27"/>
                </a:lnTo>
                <a:lnTo>
                  <a:pt x="54" y="54"/>
                </a:lnTo>
                <a:lnTo>
                  <a:pt x="54" y="75"/>
                </a:lnTo>
                <a:lnTo>
                  <a:pt x="54" y="95"/>
                </a:lnTo>
                <a:lnTo>
                  <a:pt x="54" y="102"/>
                </a:lnTo>
                <a:lnTo>
                  <a:pt x="54" y="95"/>
                </a:lnTo>
                <a:lnTo>
                  <a:pt x="54" y="88"/>
                </a:lnTo>
                <a:lnTo>
                  <a:pt x="54" y="81"/>
                </a:lnTo>
                <a:lnTo>
                  <a:pt x="54" y="68"/>
                </a:lnTo>
                <a:lnTo>
                  <a:pt x="54" y="61"/>
                </a:lnTo>
                <a:lnTo>
                  <a:pt x="54" y="54"/>
                </a:lnTo>
                <a:lnTo>
                  <a:pt x="54" y="48"/>
                </a:lnTo>
                <a:lnTo>
                  <a:pt x="54" y="41"/>
                </a:lnTo>
                <a:lnTo>
                  <a:pt x="54" y="27"/>
                </a:lnTo>
                <a:lnTo>
                  <a:pt x="54" y="20"/>
                </a:lnTo>
                <a:lnTo>
                  <a:pt x="54" y="27"/>
                </a:lnTo>
                <a:lnTo>
                  <a:pt x="54" y="41"/>
                </a:lnTo>
                <a:lnTo>
                  <a:pt x="54" y="48"/>
                </a:lnTo>
                <a:lnTo>
                  <a:pt x="54" y="61"/>
                </a:lnTo>
                <a:lnTo>
                  <a:pt x="54" y="68"/>
                </a:lnTo>
                <a:lnTo>
                  <a:pt x="54" y="75"/>
                </a:lnTo>
                <a:lnTo>
                  <a:pt x="54" y="68"/>
                </a:lnTo>
                <a:lnTo>
                  <a:pt x="54" y="75"/>
                </a:lnTo>
                <a:lnTo>
                  <a:pt x="54" y="81"/>
                </a:lnTo>
                <a:lnTo>
                  <a:pt x="54" y="75"/>
                </a:lnTo>
                <a:lnTo>
                  <a:pt x="54" y="68"/>
                </a:lnTo>
                <a:lnTo>
                  <a:pt x="54" y="54"/>
                </a:lnTo>
                <a:lnTo>
                  <a:pt x="54" y="41"/>
                </a:lnTo>
                <a:lnTo>
                  <a:pt x="61" y="34"/>
                </a:lnTo>
                <a:lnTo>
                  <a:pt x="61" y="27"/>
                </a:lnTo>
                <a:lnTo>
                  <a:pt x="61" y="20"/>
                </a:lnTo>
                <a:lnTo>
                  <a:pt x="61" y="27"/>
                </a:lnTo>
                <a:lnTo>
                  <a:pt x="61" y="34"/>
                </a:lnTo>
                <a:lnTo>
                  <a:pt x="61" y="48"/>
                </a:lnTo>
                <a:lnTo>
                  <a:pt x="61" y="54"/>
                </a:lnTo>
                <a:lnTo>
                  <a:pt x="61" y="61"/>
                </a:lnTo>
                <a:lnTo>
                  <a:pt x="61" y="68"/>
                </a:lnTo>
                <a:lnTo>
                  <a:pt x="61" y="54"/>
                </a:lnTo>
                <a:lnTo>
                  <a:pt x="61" y="48"/>
                </a:lnTo>
                <a:lnTo>
                  <a:pt x="61" y="54"/>
                </a:lnTo>
                <a:lnTo>
                  <a:pt x="61" y="48"/>
                </a:lnTo>
                <a:lnTo>
                  <a:pt x="61" y="41"/>
                </a:lnTo>
                <a:lnTo>
                  <a:pt x="61" y="48"/>
                </a:lnTo>
                <a:lnTo>
                  <a:pt x="61" y="54"/>
                </a:lnTo>
                <a:lnTo>
                  <a:pt x="61" y="61"/>
                </a:lnTo>
                <a:lnTo>
                  <a:pt x="61" y="75"/>
                </a:lnTo>
                <a:lnTo>
                  <a:pt x="61" y="81"/>
                </a:lnTo>
                <a:lnTo>
                  <a:pt x="61" y="88"/>
                </a:lnTo>
                <a:lnTo>
                  <a:pt x="61" y="81"/>
                </a:lnTo>
                <a:lnTo>
                  <a:pt x="61" y="75"/>
                </a:lnTo>
                <a:lnTo>
                  <a:pt x="61" y="81"/>
                </a:lnTo>
                <a:lnTo>
                  <a:pt x="61" y="88"/>
                </a:lnTo>
                <a:lnTo>
                  <a:pt x="61" y="81"/>
                </a:lnTo>
                <a:lnTo>
                  <a:pt x="61" y="75"/>
                </a:lnTo>
                <a:lnTo>
                  <a:pt x="61" y="68"/>
                </a:lnTo>
                <a:lnTo>
                  <a:pt x="61" y="61"/>
                </a:lnTo>
                <a:lnTo>
                  <a:pt x="61" y="54"/>
                </a:lnTo>
                <a:lnTo>
                  <a:pt x="68" y="48"/>
                </a:lnTo>
                <a:lnTo>
                  <a:pt x="68" y="41"/>
                </a:lnTo>
                <a:lnTo>
                  <a:pt x="68" y="34"/>
                </a:lnTo>
                <a:lnTo>
                  <a:pt x="68" y="41"/>
                </a:lnTo>
                <a:lnTo>
                  <a:pt x="68" y="48"/>
                </a:lnTo>
                <a:lnTo>
                  <a:pt x="68" y="41"/>
                </a:lnTo>
                <a:lnTo>
                  <a:pt x="68" y="48"/>
                </a:lnTo>
                <a:lnTo>
                  <a:pt x="68" y="54"/>
                </a:lnTo>
                <a:lnTo>
                  <a:pt x="68" y="48"/>
                </a:lnTo>
                <a:lnTo>
                  <a:pt x="68" y="54"/>
                </a:lnTo>
                <a:lnTo>
                  <a:pt x="68" y="61"/>
                </a:lnTo>
                <a:lnTo>
                  <a:pt x="68" y="68"/>
                </a:lnTo>
                <a:lnTo>
                  <a:pt x="68" y="61"/>
                </a:lnTo>
                <a:lnTo>
                  <a:pt x="68" y="54"/>
                </a:lnTo>
                <a:lnTo>
                  <a:pt x="68" y="48"/>
                </a:lnTo>
                <a:lnTo>
                  <a:pt x="68" y="41"/>
                </a:lnTo>
                <a:lnTo>
                  <a:pt x="68" y="48"/>
                </a:lnTo>
                <a:lnTo>
                  <a:pt x="68" y="54"/>
                </a:lnTo>
                <a:lnTo>
                  <a:pt x="68" y="61"/>
                </a:lnTo>
                <a:lnTo>
                  <a:pt x="68" y="68"/>
                </a:lnTo>
                <a:lnTo>
                  <a:pt x="68" y="75"/>
                </a:lnTo>
                <a:lnTo>
                  <a:pt x="68" y="68"/>
                </a:lnTo>
                <a:lnTo>
                  <a:pt x="68" y="54"/>
                </a:lnTo>
                <a:lnTo>
                  <a:pt x="68" y="48"/>
                </a:lnTo>
                <a:lnTo>
                  <a:pt x="68" y="54"/>
                </a:lnTo>
                <a:lnTo>
                  <a:pt x="68" y="61"/>
                </a:lnTo>
                <a:lnTo>
                  <a:pt x="68" y="68"/>
                </a:lnTo>
                <a:lnTo>
                  <a:pt x="68" y="75"/>
                </a:lnTo>
                <a:lnTo>
                  <a:pt x="74" y="68"/>
                </a:lnTo>
                <a:lnTo>
                  <a:pt x="74" y="61"/>
                </a:lnTo>
                <a:lnTo>
                  <a:pt x="74" y="54"/>
                </a:lnTo>
                <a:lnTo>
                  <a:pt x="74" y="48"/>
                </a:lnTo>
                <a:lnTo>
                  <a:pt x="74" y="54"/>
                </a:lnTo>
                <a:lnTo>
                  <a:pt x="74" y="48"/>
                </a:lnTo>
                <a:lnTo>
                  <a:pt x="74" y="54"/>
                </a:lnTo>
                <a:lnTo>
                  <a:pt x="74" y="48"/>
                </a:lnTo>
                <a:lnTo>
                  <a:pt x="74" y="41"/>
                </a:lnTo>
                <a:lnTo>
                  <a:pt x="74" y="34"/>
                </a:lnTo>
                <a:lnTo>
                  <a:pt x="74" y="41"/>
                </a:lnTo>
                <a:lnTo>
                  <a:pt x="74" y="48"/>
                </a:lnTo>
                <a:lnTo>
                  <a:pt x="74" y="54"/>
                </a:lnTo>
                <a:lnTo>
                  <a:pt x="74" y="61"/>
                </a:lnTo>
                <a:lnTo>
                  <a:pt x="74" y="68"/>
                </a:lnTo>
                <a:lnTo>
                  <a:pt x="74" y="75"/>
                </a:lnTo>
                <a:lnTo>
                  <a:pt x="74" y="81"/>
                </a:lnTo>
                <a:lnTo>
                  <a:pt x="74" y="75"/>
                </a:lnTo>
                <a:lnTo>
                  <a:pt x="74" y="68"/>
                </a:lnTo>
                <a:lnTo>
                  <a:pt x="74" y="75"/>
                </a:lnTo>
                <a:lnTo>
                  <a:pt x="74" y="68"/>
                </a:lnTo>
                <a:lnTo>
                  <a:pt x="74" y="54"/>
                </a:lnTo>
                <a:lnTo>
                  <a:pt x="74" y="48"/>
                </a:lnTo>
                <a:lnTo>
                  <a:pt x="74" y="61"/>
                </a:lnTo>
                <a:lnTo>
                  <a:pt x="74" y="68"/>
                </a:lnTo>
                <a:lnTo>
                  <a:pt x="74" y="75"/>
                </a:lnTo>
                <a:lnTo>
                  <a:pt x="74" y="68"/>
                </a:lnTo>
                <a:lnTo>
                  <a:pt x="74" y="54"/>
                </a:lnTo>
                <a:lnTo>
                  <a:pt x="74" y="48"/>
                </a:lnTo>
                <a:lnTo>
                  <a:pt x="81" y="41"/>
                </a:lnTo>
                <a:lnTo>
                  <a:pt x="81" y="34"/>
                </a:lnTo>
                <a:lnTo>
                  <a:pt x="81" y="27"/>
                </a:lnTo>
                <a:lnTo>
                  <a:pt x="81" y="20"/>
                </a:lnTo>
                <a:lnTo>
                  <a:pt x="81" y="14"/>
                </a:lnTo>
                <a:lnTo>
                  <a:pt x="81" y="20"/>
                </a:lnTo>
                <a:lnTo>
                  <a:pt x="81" y="34"/>
                </a:lnTo>
                <a:lnTo>
                  <a:pt x="81" y="48"/>
                </a:lnTo>
                <a:lnTo>
                  <a:pt x="81" y="61"/>
                </a:lnTo>
                <a:lnTo>
                  <a:pt x="81" y="54"/>
                </a:lnTo>
                <a:lnTo>
                  <a:pt x="81" y="61"/>
                </a:lnTo>
                <a:lnTo>
                  <a:pt x="81" y="75"/>
                </a:lnTo>
                <a:lnTo>
                  <a:pt x="81" y="81"/>
                </a:lnTo>
                <a:lnTo>
                  <a:pt x="81" y="75"/>
                </a:lnTo>
                <a:lnTo>
                  <a:pt x="81" y="68"/>
                </a:lnTo>
                <a:lnTo>
                  <a:pt x="81" y="61"/>
                </a:lnTo>
                <a:lnTo>
                  <a:pt x="81" y="54"/>
                </a:lnTo>
                <a:lnTo>
                  <a:pt x="81" y="48"/>
                </a:lnTo>
                <a:lnTo>
                  <a:pt x="81" y="41"/>
                </a:lnTo>
                <a:lnTo>
                  <a:pt x="81" y="48"/>
                </a:lnTo>
                <a:lnTo>
                  <a:pt x="81" y="54"/>
                </a:lnTo>
                <a:lnTo>
                  <a:pt x="81" y="61"/>
                </a:lnTo>
                <a:lnTo>
                  <a:pt x="81" y="54"/>
                </a:lnTo>
                <a:lnTo>
                  <a:pt x="81" y="48"/>
                </a:lnTo>
                <a:lnTo>
                  <a:pt x="81" y="34"/>
                </a:lnTo>
                <a:lnTo>
                  <a:pt x="88" y="27"/>
                </a:lnTo>
                <a:lnTo>
                  <a:pt x="88" y="34"/>
                </a:lnTo>
                <a:lnTo>
                  <a:pt x="88" y="48"/>
                </a:lnTo>
                <a:lnTo>
                  <a:pt x="88" y="54"/>
                </a:lnTo>
                <a:lnTo>
                  <a:pt x="88" y="48"/>
                </a:lnTo>
                <a:lnTo>
                  <a:pt x="88" y="41"/>
                </a:lnTo>
                <a:lnTo>
                  <a:pt x="88" y="61"/>
                </a:lnTo>
                <a:lnTo>
                  <a:pt x="88" y="81"/>
                </a:lnTo>
                <a:lnTo>
                  <a:pt x="88" y="95"/>
                </a:lnTo>
                <a:lnTo>
                  <a:pt x="88" y="88"/>
                </a:lnTo>
                <a:lnTo>
                  <a:pt x="88" y="81"/>
                </a:lnTo>
                <a:lnTo>
                  <a:pt x="88" y="75"/>
                </a:lnTo>
                <a:lnTo>
                  <a:pt x="88" y="61"/>
                </a:lnTo>
                <a:lnTo>
                  <a:pt x="88" y="54"/>
                </a:lnTo>
                <a:lnTo>
                  <a:pt x="88" y="61"/>
                </a:lnTo>
                <a:lnTo>
                  <a:pt x="88" y="68"/>
                </a:lnTo>
                <a:lnTo>
                  <a:pt x="88" y="75"/>
                </a:lnTo>
                <a:lnTo>
                  <a:pt x="88" y="81"/>
                </a:lnTo>
                <a:lnTo>
                  <a:pt x="88" y="75"/>
                </a:lnTo>
                <a:lnTo>
                  <a:pt x="88" y="61"/>
                </a:lnTo>
                <a:lnTo>
                  <a:pt x="88" y="48"/>
                </a:lnTo>
                <a:lnTo>
                  <a:pt x="88" y="41"/>
                </a:lnTo>
                <a:lnTo>
                  <a:pt x="88" y="48"/>
                </a:lnTo>
                <a:lnTo>
                  <a:pt x="88" y="41"/>
                </a:lnTo>
                <a:lnTo>
                  <a:pt x="88" y="34"/>
                </a:lnTo>
                <a:lnTo>
                  <a:pt x="88" y="41"/>
                </a:lnTo>
                <a:lnTo>
                  <a:pt x="88" y="48"/>
                </a:lnTo>
                <a:lnTo>
                  <a:pt x="88" y="41"/>
                </a:lnTo>
                <a:lnTo>
                  <a:pt x="88" y="34"/>
                </a:lnTo>
                <a:lnTo>
                  <a:pt x="88" y="27"/>
                </a:lnTo>
                <a:lnTo>
                  <a:pt x="88" y="48"/>
                </a:lnTo>
                <a:lnTo>
                  <a:pt x="88" y="61"/>
                </a:lnTo>
                <a:lnTo>
                  <a:pt x="88" y="68"/>
                </a:lnTo>
                <a:lnTo>
                  <a:pt x="88" y="61"/>
                </a:lnTo>
                <a:lnTo>
                  <a:pt x="95" y="68"/>
                </a:lnTo>
                <a:lnTo>
                  <a:pt x="95" y="61"/>
                </a:lnTo>
                <a:lnTo>
                  <a:pt x="95" y="54"/>
                </a:lnTo>
                <a:lnTo>
                  <a:pt x="95" y="48"/>
                </a:lnTo>
                <a:lnTo>
                  <a:pt x="95" y="54"/>
                </a:lnTo>
                <a:lnTo>
                  <a:pt x="95" y="48"/>
                </a:lnTo>
                <a:lnTo>
                  <a:pt x="95" y="54"/>
                </a:lnTo>
                <a:lnTo>
                  <a:pt x="95" y="61"/>
                </a:lnTo>
                <a:lnTo>
                  <a:pt x="95" y="68"/>
                </a:lnTo>
                <a:lnTo>
                  <a:pt x="95" y="75"/>
                </a:lnTo>
                <a:lnTo>
                  <a:pt x="95" y="68"/>
                </a:lnTo>
                <a:lnTo>
                  <a:pt x="95" y="61"/>
                </a:lnTo>
                <a:lnTo>
                  <a:pt x="95" y="54"/>
                </a:lnTo>
                <a:lnTo>
                  <a:pt x="95" y="41"/>
                </a:lnTo>
                <a:lnTo>
                  <a:pt x="95" y="34"/>
                </a:lnTo>
                <a:lnTo>
                  <a:pt x="95" y="41"/>
                </a:lnTo>
                <a:lnTo>
                  <a:pt x="95" y="48"/>
                </a:lnTo>
                <a:lnTo>
                  <a:pt x="95" y="41"/>
                </a:lnTo>
                <a:lnTo>
                  <a:pt x="95" y="48"/>
                </a:lnTo>
                <a:lnTo>
                  <a:pt x="95" y="54"/>
                </a:lnTo>
                <a:lnTo>
                  <a:pt x="95" y="61"/>
                </a:lnTo>
                <a:lnTo>
                  <a:pt x="95" y="54"/>
                </a:lnTo>
                <a:lnTo>
                  <a:pt x="95" y="48"/>
                </a:lnTo>
                <a:lnTo>
                  <a:pt x="95" y="41"/>
                </a:lnTo>
                <a:lnTo>
                  <a:pt x="102" y="34"/>
                </a:lnTo>
                <a:lnTo>
                  <a:pt x="102" y="41"/>
                </a:lnTo>
                <a:lnTo>
                  <a:pt x="102" y="48"/>
                </a:lnTo>
                <a:lnTo>
                  <a:pt x="102" y="54"/>
                </a:lnTo>
                <a:lnTo>
                  <a:pt x="102" y="61"/>
                </a:lnTo>
                <a:lnTo>
                  <a:pt x="102" y="68"/>
                </a:lnTo>
                <a:lnTo>
                  <a:pt x="102" y="61"/>
                </a:lnTo>
                <a:lnTo>
                  <a:pt x="102" y="54"/>
                </a:lnTo>
                <a:lnTo>
                  <a:pt x="102" y="61"/>
                </a:lnTo>
                <a:lnTo>
                  <a:pt x="102" y="68"/>
                </a:lnTo>
                <a:lnTo>
                  <a:pt x="102" y="75"/>
                </a:lnTo>
                <a:lnTo>
                  <a:pt x="102" y="68"/>
                </a:lnTo>
                <a:lnTo>
                  <a:pt x="102" y="75"/>
                </a:lnTo>
                <a:lnTo>
                  <a:pt x="102" y="68"/>
                </a:lnTo>
                <a:lnTo>
                  <a:pt x="102" y="61"/>
                </a:lnTo>
                <a:lnTo>
                  <a:pt x="102" y="68"/>
                </a:lnTo>
                <a:lnTo>
                  <a:pt x="102" y="61"/>
                </a:lnTo>
                <a:lnTo>
                  <a:pt x="102" y="54"/>
                </a:lnTo>
                <a:lnTo>
                  <a:pt x="102" y="48"/>
                </a:lnTo>
                <a:lnTo>
                  <a:pt x="102" y="41"/>
                </a:lnTo>
                <a:lnTo>
                  <a:pt x="102" y="34"/>
                </a:lnTo>
                <a:lnTo>
                  <a:pt x="102" y="27"/>
                </a:lnTo>
                <a:lnTo>
                  <a:pt x="102" y="34"/>
                </a:lnTo>
                <a:lnTo>
                  <a:pt x="102" y="41"/>
                </a:lnTo>
                <a:lnTo>
                  <a:pt x="102" y="54"/>
                </a:lnTo>
                <a:lnTo>
                  <a:pt x="102" y="61"/>
                </a:lnTo>
                <a:lnTo>
                  <a:pt x="108" y="68"/>
                </a:lnTo>
                <a:lnTo>
                  <a:pt x="108" y="61"/>
                </a:lnTo>
                <a:lnTo>
                  <a:pt x="108" y="48"/>
                </a:lnTo>
                <a:lnTo>
                  <a:pt x="108" y="34"/>
                </a:lnTo>
                <a:lnTo>
                  <a:pt x="108" y="27"/>
                </a:lnTo>
                <a:lnTo>
                  <a:pt x="108" y="34"/>
                </a:lnTo>
                <a:lnTo>
                  <a:pt x="108" y="48"/>
                </a:lnTo>
                <a:lnTo>
                  <a:pt x="108" y="68"/>
                </a:lnTo>
                <a:lnTo>
                  <a:pt x="108" y="75"/>
                </a:lnTo>
                <a:lnTo>
                  <a:pt x="108" y="68"/>
                </a:lnTo>
                <a:lnTo>
                  <a:pt x="108" y="75"/>
                </a:lnTo>
                <a:lnTo>
                  <a:pt x="108" y="81"/>
                </a:lnTo>
                <a:lnTo>
                  <a:pt x="108" y="88"/>
                </a:lnTo>
                <a:lnTo>
                  <a:pt x="108" y="81"/>
                </a:lnTo>
                <a:lnTo>
                  <a:pt x="108" y="68"/>
                </a:lnTo>
                <a:lnTo>
                  <a:pt x="108" y="61"/>
                </a:lnTo>
                <a:lnTo>
                  <a:pt x="108" y="48"/>
                </a:lnTo>
                <a:lnTo>
                  <a:pt x="108" y="41"/>
                </a:lnTo>
                <a:lnTo>
                  <a:pt x="108" y="48"/>
                </a:lnTo>
                <a:lnTo>
                  <a:pt x="108" y="41"/>
                </a:lnTo>
                <a:lnTo>
                  <a:pt x="108" y="34"/>
                </a:lnTo>
                <a:lnTo>
                  <a:pt x="108" y="27"/>
                </a:lnTo>
                <a:lnTo>
                  <a:pt x="108" y="41"/>
                </a:lnTo>
                <a:lnTo>
                  <a:pt x="108" y="48"/>
                </a:lnTo>
                <a:lnTo>
                  <a:pt x="108" y="54"/>
                </a:lnTo>
                <a:lnTo>
                  <a:pt x="108" y="48"/>
                </a:lnTo>
                <a:lnTo>
                  <a:pt x="115" y="54"/>
                </a:lnTo>
                <a:lnTo>
                  <a:pt x="115" y="61"/>
                </a:lnTo>
                <a:lnTo>
                  <a:pt x="115" y="68"/>
                </a:lnTo>
                <a:lnTo>
                  <a:pt x="115" y="75"/>
                </a:lnTo>
                <a:lnTo>
                  <a:pt x="115" y="81"/>
                </a:lnTo>
                <a:lnTo>
                  <a:pt x="115" y="75"/>
                </a:lnTo>
                <a:lnTo>
                  <a:pt x="115" y="68"/>
                </a:lnTo>
                <a:lnTo>
                  <a:pt x="115" y="61"/>
                </a:lnTo>
                <a:lnTo>
                  <a:pt x="115" y="54"/>
                </a:lnTo>
                <a:lnTo>
                  <a:pt x="115" y="48"/>
                </a:lnTo>
                <a:lnTo>
                  <a:pt x="115" y="41"/>
                </a:lnTo>
                <a:lnTo>
                  <a:pt x="115" y="34"/>
                </a:lnTo>
                <a:lnTo>
                  <a:pt x="115" y="48"/>
                </a:lnTo>
                <a:lnTo>
                  <a:pt x="115" y="54"/>
                </a:lnTo>
                <a:lnTo>
                  <a:pt x="115" y="61"/>
                </a:lnTo>
                <a:lnTo>
                  <a:pt x="115" y="54"/>
                </a:lnTo>
                <a:lnTo>
                  <a:pt x="115" y="61"/>
                </a:lnTo>
                <a:lnTo>
                  <a:pt x="115" y="68"/>
                </a:lnTo>
                <a:lnTo>
                  <a:pt x="115" y="61"/>
                </a:lnTo>
                <a:lnTo>
                  <a:pt x="115" y="54"/>
                </a:lnTo>
                <a:lnTo>
                  <a:pt x="115" y="48"/>
                </a:lnTo>
                <a:lnTo>
                  <a:pt x="115" y="41"/>
                </a:lnTo>
                <a:lnTo>
                  <a:pt x="115" y="48"/>
                </a:lnTo>
                <a:lnTo>
                  <a:pt x="115" y="54"/>
                </a:lnTo>
                <a:lnTo>
                  <a:pt x="115" y="61"/>
                </a:lnTo>
                <a:lnTo>
                  <a:pt x="115" y="68"/>
                </a:lnTo>
                <a:lnTo>
                  <a:pt x="115" y="61"/>
                </a:lnTo>
                <a:lnTo>
                  <a:pt x="122" y="54"/>
                </a:lnTo>
                <a:lnTo>
                  <a:pt x="122" y="61"/>
                </a:lnTo>
                <a:lnTo>
                  <a:pt x="122" y="54"/>
                </a:lnTo>
                <a:lnTo>
                  <a:pt x="122" y="48"/>
                </a:lnTo>
                <a:lnTo>
                  <a:pt x="122" y="54"/>
                </a:lnTo>
                <a:lnTo>
                  <a:pt x="122" y="61"/>
                </a:lnTo>
                <a:lnTo>
                  <a:pt x="122" y="54"/>
                </a:lnTo>
                <a:lnTo>
                  <a:pt x="122" y="61"/>
                </a:lnTo>
                <a:lnTo>
                  <a:pt x="122" y="68"/>
                </a:lnTo>
                <a:lnTo>
                  <a:pt x="122" y="61"/>
                </a:lnTo>
                <a:lnTo>
                  <a:pt x="122" y="54"/>
                </a:lnTo>
                <a:lnTo>
                  <a:pt x="122" y="48"/>
                </a:lnTo>
                <a:lnTo>
                  <a:pt x="122" y="54"/>
                </a:lnTo>
                <a:lnTo>
                  <a:pt x="122" y="48"/>
                </a:lnTo>
                <a:lnTo>
                  <a:pt x="122" y="41"/>
                </a:lnTo>
                <a:lnTo>
                  <a:pt x="122" y="27"/>
                </a:lnTo>
                <a:lnTo>
                  <a:pt x="122" y="34"/>
                </a:lnTo>
                <a:lnTo>
                  <a:pt x="122" y="48"/>
                </a:lnTo>
                <a:lnTo>
                  <a:pt x="122" y="54"/>
                </a:lnTo>
                <a:lnTo>
                  <a:pt x="122" y="48"/>
                </a:lnTo>
                <a:lnTo>
                  <a:pt x="122" y="54"/>
                </a:lnTo>
                <a:lnTo>
                  <a:pt x="129" y="61"/>
                </a:lnTo>
                <a:lnTo>
                  <a:pt x="129" y="54"/>
                </a:lnTo>
                <a:lnTo>
                  <a:pt x="129" y="61"/>
                </a:lnTo>
                <a:lnTo>
                  <a:pt x="129" y="68"/>
                </a:lnTo>
                <a:lnTo>
                  <a:pt x="129" y="61"/>
                </a:lnTo>
                <a:lnTo>
                  <a:pt x="129" y="68"/>
                </a:lnTo>
                <a:lnTo>
                  <a:pt x="129" y="75"/>
                </a:lnTo>
                <a:lnTo>
                  <a:pt x="129" y="81"/>
                </a:lnTo>
                <a:lnTo>
                  <a:pt x="129" y="88"/>
                </a:lnTo>
                <a:lnTo>
                  <a:pt x="129" y="81"/>
                </a:lnTo>
                <a:lnTo>
                  <a:pt x="129" y="68"/>
                </a:lnTo>
                <a:lnTo>
                  <a:pt x="129" y="61"/>
                </a:lnTo>
                <a:lnTo>
                  <a:pt x="129" y="54"/>
                </a:lnTo>
                <a:lnTo>
                  <a:pt x="129" y="48"/>
                </a:lnTo>
                <a:lnTo>
                  <a:pt x="129" y="41"/>
                </a:lnTo>
                <a:lnTo>
                  <a:pt x="129" y="34"/>
                </a:lnTo>
                <a:lnTo>
                  <a:pt x="129" y="27"/>
                </a:lnTo>
                <a:lnTo>
                  <a:pt x="129" y="34"/>
                </a:lnTo>
                <a:lnTo>
                  <a:pt x="129" y="41"/>
                </a:lnTo>
                <a:lnTo>
                  <a:pt x="129" y="48"/>
                </a:lnTo>
                <a:lnTo>
                  <a:pt x="129" y="54"/>
                </a:lnTo>
                <a:lnTo>
                  <a:pt x="129" y="61"/>
                </a:lnTo>
                <a:lnTo>
                  <a:pt x="129" y="68"/>
                </a:lnTo>
                <a:lnTo>
                  <a:pt x="129" y="54"/>
                </a:lnTo>
                <a:lnTo>
                  <a:pt x="129" y="48"/>
                </a:lnTo>
                <a:lnTo>
                  <a:pt x="129" y="41"/>
                </a:lnTo>
                <a:lnTo>
                  <a:pt x="129" y="34"/>
                </a:lnTo>
                <a:lnTo>
                  <a:pt x="129" y="41"/>
                </a:lnTo>
                <a:lnTo>
                  <a:pt x="136" y="34"/>
                </a:lnTo>
                <a:lnTo>
                  <a:pt x="136" y="27"/>
                </a:lnTo>
                <a:lnTo>
                  <a:pt x="136" y="34"/>
                </a:lnTo>
                <a:lnTo>
                  <a:pt x="136" y="54"/>
                </a:lnTo>
                <a:lnTo>
                  <a:pt x="136" y="75"/>
                </a:lnTo>
                <a:lnTo>
                  <a:pt x="136" y="88"/>
                </a:lnTo>
                <a:lnTo>
                  <a:pt x="136" y="75"/>
                </a:lnTo>
                <a:lnTo>
                  <a:pt x="136" y="54"/>
                </a:lnTo>
                <a:lnTo>
                  <a:pt x="136" y="41"/>
                </a:lnTo>
                <a:lnTo>
                  <a:pt x="136" y="34"/>
                </a:lnTo>
                <a:lnTo>
                  <a:pt x="136" y="41"/>
                </a:lnTo>
                <a:lnTo>
                  <a:pt x="136" y="48"/>
                </a:lnTo>
                <a:lnTo>
                  <a:pt x="136" y="68"/>
                </a:lnTo>
                <a:lnTo>
                  <a:pt x="136" y="81"/>
                </a:lnTo>
                <a:lnTo>
                  <a:pt x="136" y="95"/>
                </a:lnTo>
                <a:lnTo>
                  <a:pt x="136" y="109"/>
                </a:lnTo>
                <a:lnTo>
                  <a:pt x="136" y="102"/>
                </a:lnTo>
                <a:lnTo>
                  <a:pt x="136" y="95"/>
                </a:lnTo>
                <a:lnTo>
                  <a:pt x="136" y="81"/>
                </a:lnTo>
                <a:lnTo>
                  <a:pt x="136" y="75"/>
                </a:lnTo>
                <a:lnTo>
                  <a:pt x="136" y="61"/>
                </a:lnTo>
                <a:lnTo>
                  <a:pt x="136" y="48"/>
                </a:lnTo>
                <a:lnTo>
                  <a:pt x="136" y="34"/>
                </a:lnTo>
                <a:lnTo>
                  <a:pt x="136" y="27"/>
                </a:lnTo>
                <a:lnTo>
                  <a:pt x="136" y="20"/>
                </a:lnTo>
                <a:lnTo>
                  <a:pt x="136" y="27"/>
                </a:lnTo>
                <a:lnTo>
                  <a:pt x="136" y="20"/>
                </a:lnTo>
                <a:lnTo>
                  <a:pt x="136" y="27"/>
                </a:lnTo>
                <a:lnTo>
                  <a:pt x="136" y="34"/>
                </a:lnTo>
                <a:lnTo>
                  <a:pt x="136" y="41"/>
                </a:lnTo>
                <a:lnTo>
                  <a:pt x="136" y="48"/>
                </a:lnTo>
                <a:lnTo>
                  <a:pt x="142" y="41"/>
                </a:lnTo>
                <a:lnTo>
                  <a:pt x="142" y="48"/>
                </a:lnTo>
                <a:lnTo>
                  <a:pt x="142" y="54"/>
                </a:lnTo>
                <a:lnTo>
                  <a:pt x="142" y="61"/>
                </a:lnTo>
                <a:lnTo>
                  <a:pt x="142" y="81"/>
                </a:lnTo>
                <a:lnTo>
                  <a:pt x="142" y="75"/>
                </a:lnTo>
                <a:lnTo>
                  <a:pt x="142" y="81"/>
                </a:lnTo>
                <a:lnTo>
                  <a:pt x="142" y="88"/>
                </a:lnTo>
                <a:lnTo>
                  <a:pt x="142" y="81"/>
                </a:lnTo>
                <a:lnTo>
                  <a:pt x="142" y="68"/>
                </a:lnTo>
                <a:lnTo>
                  <a:pt x="142" y="61"/>
                </a:lnTo>
                <a:lnTo>
                  <a:pt x="142" y="54"/>
                </a:lnTo>
                <a:lnTo>
                  <a:pt x="142" y="48"/>
                </a:lnTo>
                <a:lnTo>
                  <a:pt x="142" y="41"/>
                </a:lnTo>
                <a:lnTo>
                  <a:pt x="142" y="48"/>
                </a:lnTo>
                <a:lnTo>
                  <a:pt x="142" y="41"/>
                </a:lnTo>
                <a:lnTo>
                  <a:pt x="142" y="34"/>
                </a:lnTo>
                <a:lnTo>
                  <a:pt x="142" y="41"/>
                </a:lnTo>
                <a:lnTo>
                  <a:pt x="142" y="48"/>
                </a:lnTo>
                <a:lnTo>
                  <a:pt x="142" y="54"/>
                </a:lnTo>
                <a:lnTo>
                  <a:pt x="142" y="48"/>
                </a:lnTo>
                <a:lnTo>
                  <a:pt x="142" y="41"/>
                </a:lnTo>
                <a:lnTo>
                  <a:pt x="142" y="34"/>
                </a:lnTo>
                <a:lnTo>
                  <a:pt x="142" y="41"/>
                </a:lnTo>
                <a:lnTo>
                  <a:pt x="142" y="48"/>
                </a:lnTo>
                <a:lnTo>
                  <a:pt x="142" y="54"/>
                </a:lnTo>
                <a:lnTo>
                  <a:pt x="149" y="61"/>
                </a:lnTo>
                <a:lnTo>
                  <a:pt x="149" y="68"/>
                </a:lnTo>
                <a:lnTo>
                  <a:pt x="149" y="75"/>
                </a:lnTo>
                <a:lnTo>
                  <a:pt x="149" y="68"/>
                </a:lnTo>
                <a:lnTo>
                  <a:pt x="149" y="61"/>
                </a:lnTo>
                <a:lnTo>
                  <a:pt x="149" y="54"/>
                </a:lnTo>
                <a:lnTo>
                  <a:pt x="149" y="61"/>
                </a:lnTo>
                <a:lnTo>
                  <a:pt x="149" y="68"/>
                </a:lnTo>
                <a:lnTo>
                  <a:pt x="149" y="75"/>
                </a:lnTo>
                <a:lnTo>
                  <a:pt x="149" y="88"/>
                </a:lnTo>
                <a:lnTo>
                  <a:pt x="149" y="81"/>
                </a:lnTo>
                <a:lnTo>
                  <a:pt x="149" y="75"/>
                </a:lnTo>
                <a:lnTo>
                  <a:pt x="149" y="61"/>
                </a:lnTo>
                <a:lnTo>
                  <a:pt x="149" y="48"/>
                </a:lnTo>
                <a:lnTo>
                  <a:pt x="149" y="41"/>
                </a:lnTo>
                <a:lnTo>
                  <a:pt x="149" y="27"/>
                </a:lnTo>
                <a:lnTo>
                  <a:pt x="149" y="34"/>
                </a:lnTo>
                <a:lnTo>
                  <a:pt x="149" y="41"/>
                </a:lnTo>
                <a:lnTo>
                  <a:pt x="149" y="48"/>
                </a:lnTo>
                <a:lnTo>
                  <a:pt x="149" y="54"/>
                </a:lnTo>
                <a:lnTo>
                  <a:pt x="149" y="61"/>
                </a:lnTo>
                <a:lnTo>
                  <a:pt x="149" y="54"/>
                </a:lnTo>
                <a:lnTo>
                  <a:pt x="149" y="48"/>
                </a:lnTo>
                <a:lnTo>
                  <a:pt x="149" y="34"/>
                </a:lnTo>
                <a:lnTo>
                  <a:pt x="149" y="20"/>
                </a:lnTo>
                <a:lnTo>
                  <a:pt x="149" y="27"/>
                </a:lnTo>
                <a:lnTo>
                  <a:pt x="149" y="41"/>
                </a:lnTo>
                <a:lnTo>
                  <a:pt x="149" y="61"/>
                </a:lnTo>
                <a:lnTo>
                  <a:pt x="149" y="75"/>
                </a:lnTo>
                <a:lnTo>
                  <a:pt x="149" y="81"/>
                </a:lnTo>
                <a:lnTo>
                  <a:pt x="149" y="88"/>
                </a:lnTo>
                <a:lnTo>
                  <a:pt x="149" y="81"/>
                </a:lnTo>
                <a:lnTo>
                  <a:pt x="149" y="88"/>
                </a:lnTo>
                <a:lnTo>
                  <a:pt x="149" y="95"/>
                </a:lnTo>
                <a:lnTo>
                  <a:pt x="149" y="88"/>
                </a:lnTo>
                <a:lnTo>
                  <a:pt x="149" y="75"/>
                </a:lnTo>
                <a:lnTo>
                  <a:pt x="149" y="54"/>
                </a:lnTo>
                <a:lnTo>
                  <a:pt x="149" y="41"/>
                </a:lnTo>
                <a:lnTo>
                  <a:pt x="149" y="34"/>
                </a:lnTo>
                <a:lnTo>
                  <a:pt x="156" y="27"/>
                </a:lnTo>
                <a:lnTo>
                  <a:pt x="156" y="20"/>
                </a:lnTo>
                <a:lnTo>
                  <a:pt x="156" y="14"/>
                </a:lnTo>
                <a:lnTo>
                  <a:pt x="156" y="27"/>
                </a:lnTo>
                <a:lnTo>
                  <a:pt x="156" y="48"/>
                </a:lnTo>
                <a:lnTo>
                  <a:pt x="156" y="54"/>
                </a:lnTo>
                <a:lnTo>
                  <a:pt x="156" y="61"/>
                </a:lnTo>
                <a:lnTo>
                  <a:pt x="156" y="68"/>
                </a:lnTo>
                <a:lnTo>
                  <a:pt x="156" y="75"/>
                </a:lnTo>
                <a:lnTo>
                  <a:pt x="156" y="81"/>
                </a:lnTo>
                <a:lnTo>
                  <a:pt x="156" y="75"/>
                </a:lnTo>
                <a:lnTo>
                  <a:pt x="156" y="68"/>
                </a:lnTo>
                <a:lnTo>
                  <a:pt x="156" y="54"/>
                </a:lnTo>
                <a:lnTo>
                  <a:pt x="156" y="48"/>
                </a:lnTo>
                <a:lnTo>
                  <a:pt x="156" y="54"/>
                </a:lnTo>
                <a:lnTo>
                  <a:pt x="156" y="61"/>
                </a:lnTo>
                <a:lnTo>
                  <a:pt x="156" y="68"/>
                </a:lnTo>
                <a:lnTo>
                  <a:pt x="156" y="61"/>
                </a:lnTo>
                <a:lnTo>
                  <a:pt x="156" y="54"/>
                </a:lnTo>
                <a:lnTo>
                  <a:pt x="156" y="61"/>
                </a:lnTo>
                <a:lnTo>
                  <a:pt x="156" y="54"/>
                </a:lnTo>
                <a:lnTo>
                  <a:pt x="156" y="48"/>
                </a:lnTo>
                <a:lnTo>
                  <a:pt x="156" y="41"/>
                </a:lnTo>
                <a:lnTo>
                  <a:pt x="156" y="48"/>
                </a:lnTo>
                <a:lnTo>
                  <a:pt x="156" y="54"/>
                </a:lnTo>
                <a:lnTo>
                  <a:pt x="156" y="61"/>
                </a:lnTo>
                <a:lnTo>
                  <a:pt x="156" y="54"/>
                </a:lnTo>
                <a:lnTo>
                  <a:pt x="156" y="61"/>
                </a:lnTo>
                <a:lnTo>
                  <a:pt x="156" y="54"/>
                </a:lnTo>
                <a:lnTo>
                  <a:pt x="163" y="48"/>
                </a:lnTo>
                <a:lnTo>
                  <a:pt x="163" y="34"/>
                </a:lnTo>
                <a:lnTo>
                  <a:pt x="163" y="41"/>
                </a:lnTo>
                <a:lnTo>
                  <a:pt x="163" y="48"/>
                </a:lnTo>
                <a:lnTo>
                  <a:pt x="163" y="61"/>
                </a:lnTo>
                <a:lnTo>
                  <a:pt x="163" y="54"/>
                </a:lnTo>
                <a:lnTo>
                  <a:pt x="163" y="61"/>
                </a:lnTo>
                <a:lnTo>
                  <a:pt x="163" y="68"/>
                </a:lnTo>
                <a:lnTo>
                  <a:pt x="163" y="75"/>
                </a:lnTo>
                <a:lnTo>
                  <a:pt x="163" y="81"/>
                </a:lnTo>
                <a:lnTo>
                  <a:pt x="163" y="75"/>
                </a:lnTo>
                <a:lnTo>
                  <a:pt x="163" y="68"/>
                </a:lnTo>
                <a:lnTo>
                  <a:pt x="163" y="61"/>
                </a:lnTo>
                <a:lnTo>
                  <a:pt x="163" y="54"/>
                </a:lnTo>
                <a:lnTo>
                  <a:pt x="163" y="48"/>
                </a:lnTo>
                <a:lnTo>
                  <a:pt x="163" y="34"/>
                </a:lnTo>
                <a:lnTo>
                  <a:pt x="163" y="27"/>
                </a:lnTo>
                <a:lnTo>
                  <a:pt x="163" y="20"/>
                </a:lnTo>
                <a:lnTo>
                  <a:pt x="163" y="27"/>
                </a:lnTo>
                <a:lnTo>
                  <a:pt x="163" y="20"/>
                </a:lnTo>
                <a:lnTo>
                  <a:pt x="163" y="14"/>
                </a:lnTo>
                <a:lnTo>
                  <a:pt x="163" y="20"/>
                </a:lnTo>
                <a:lnTo>
                  <a:pt x="163" y="41"/>
                </a:lnTo>
                <a:lnTo>
                  <a:pt x="163" y="48"/>
                </a:lnTo>
                <a:lnTo>
                  <a:pt x="163" y="54"/>
                </a:lnTo>
                <a:lnTo>
                  <a:pt x="163" y="61"/>
                </a:lnTo>
                <a:lnTo>
                  <a:pt x="163" y="75"/>
                </a:lnTo>
                <a:lnTo>
                  <a:pt x="163" y="88"/>
                </a:lnTo>
                <a:lnTo>
                  <a:pt x="170" y="102"/>
                </a:lnTo>
                <a:lnTo>
                  <a:pt x="170" y="81"/>
                </a:lnTo>
                <a:lnTo>
                  <a:pt x="170" y="61"/>
                </a:lnTo>
                <a:lnTo>
                  <a:pt x="170" y="41"/>
                </a:lnTo>
                <a:lnTo>
                  <a:pt x="170" y="20"/>
                </a:lnTo>
                <a:lnTo>
                  <a:pt x="170" y="27"/>
                </a:lnTo>
                <a:lnTo>
                  <a:pt x="170" y="41"/>
                </a:lnTo>
                <a:lnTo>
                  <a:pt x="170" y="48"/>
                </a:lnTo>
                <a:lnTo>
                  <a:pt x="170" y="61"/>
                </a:lnTo>
                <a:lnTo>
                  <a:pt x="170" y="75"/>
                </a:lnTo>
                <a:lnTo>
                  <a:pt x="170" y="88"/>
                </a:lnTo>
                <a:lnTo>
                  <a:pt x="170" y="95"/>
                </a:lnTo>
                <a:lnTo>
                  <a:pt x="170" y="88"/>
                </a:lnTo>
                <a:lnTo>
                  <a:pt x="170" y="75"/>
                </a:lnTo>
                <a:lnTo>
                  <a:pt x="170" y="61"/>
                </a:lnTo>
                <a:lnTo>
                  <a:pt x="170" y="48"/>
                </a:lnTo>
                <a:lnTo>
                  <a:pt x="170" y="41"/>
                </a:lnTo>
                <a:lnTo>
                  <a:pt x="170" y="34"/>
                </a:lnTo>
                <a:lnTo>
                  <a:pt x="170" y="27"/>
                </a:lnTo>
                <a:lnTo>
                  <a:pt x="170" y="34"/>
                </a:lnTo>
                <a:lnTo>
                  <a:pt x="170" y="41"/>
                </a:lnTo>
                <a:lnTo>
                  <a:pt x="170" y="48"/>
                </a:lnTo>
                <a:lnTo>
                  <a:pt x="170" y="54"/>
                </a:lnTo>
                <a:lnTo>
                  <a:pt x="170" y="61"/>
                </a:lnTo>
                <a:lnTo>
                  <a:pt x="170" y="68"/>
                </a:lnTo>
                <a:lnTo>
                  <a:pt x="170" y="75"/>
                </a:lnTo>
                <a:lnTo>
                  <a:pt x="170" y="81"/>
                </a:lnTo>
                <a:lnTo>
                  <a:pt x="170" y="75"/>
                </a:lnTo>
                <a:lnTo>
                  <a:pt x="170" y="68"/>
                </a:lnTo>
                <a:lnTo>
                  <a:pt x="170" y="54"/>
                </a:lnTo>
                <a:lnTo>
                  <a:pt x="170" y="48"/>
                </a:lnTo>
                <a:lnTo>
                  <a:pt x="170" y="41"/>
                </a:lnTo>
                <a:lnTo>
                  <a:pt x="170" y="48"/>
                </a:lnTo>
                <a:lnTo>
                  <a:pt x="170" y="41"/>
                </a:lnTo>
                <a:lnTo>
                  <a:pt x="176" y="34"/>
                </a:lnTo>
                <a:lnTo>
                  <a:pt x="176" y="41"/>
                </a:lnTo>
                <a:lnTo>
                  <a:pt x="176" y="48"/>
                </a:lnTo>
                <a:lnTo>
                  <a:pt x="176" y="54"/>
                </a:lnTo>
                <a:lnTo>
                  <a:pt x="176" y="68"/>
                </a:lnTo>
                <a:lnTo>
                  <a:pt x="176" y="75"/>
                </a:lnTo>
                <a:lnTo>
                  <a:pt x="176" y="68"/>
                </a:lnTo>
                <a:lnTo>
                  <a:pt x="176" y="61"/>
                </a:lnTo>
                <a:lnTo>
                  <a:pt x="176" y="54"/>
                </a:lnTo>
                <a:lnTo>
                  <a:pt x="176" y="48"/>
                </a:lnTo>
                <a:lnTo>
                  <a:pt x="176" y="41"/>
                </a:lnTo>
                <a:lnTo>
                  <a:pt x="176" y="34"/>
                </a:lnTo>
                <a:lnTo>
                  <a:pt x="176" y="20"/>
                </a:lnTo>
                <a:lnTo>
                  <a:pt x="176" y="27"/>
                </a:lnTo>
                <a:lnTo>
                  <a:pt x="176" y="34"/>
                </a:lnTo>
                <a:lnTo>
                  <a:pt x="176" y="41"/>
                </a:lnTo>
                <a:lnTo>
                  <a:pt x="176" y="48"/>
                </a:lnTo>
                <a:lnTo>
                  <a:pt x="176" y="54"/>
                </a:lnTo>
                <a:lnTo>
                  <a:pt x="176" y="48"/>
                </a:lnTo>
                <a:lnTo>
                  <a:pt x="176" y="41"/>
                </a:lnTo>
                <a:lnTo>
                  <a:pt x="176" y="34"/>
                </a:lnTo>
                <a:lnTo>
                  <a:pt x="176" y="48"/>
                </a:lnTo>
                <a:lnTo>
                  <a:pt x="176" y="61"/>
                </a:lnTo>
                <a:lnTo>
                  <a:pt x="176" y="75"/>
                </a:lnTo>
                <a:lnTo>
                  <a:pt x="176" y="81"/>
                </a:lnTo>
                <a:lnTo>
                  <a:pt x="183" y="88"/>
                </a:lnTo>
                <a:lnTo>
                  <a:pt x="183" y="75"/>
                </a:lnTo>
                <a:lnTo>
                  <a:pt x="183" y="68"/>
                </a:lnTo>
                <a:lnTo>
                  <a:pt x="183" y="54"/>
                </a:lnTo>
                <a:lnTo>
                  <a:pt x="183" y="61"/>
                </a:lnTo>
                <a:lnTo>
                  <a:pt x="183" y="68"/>
                </a:lnTo>
                <a:lnTo>
                  <a:pt x="183" y="75"/>
                </a:lnTo>
                <a:lnTo>
                  <a:pt x="183" y="81"/>
                </a:lnTo>
                <a:lnTo>
                  <a:pt x="183" y="88"/>
                </a:lnTo>
                <a:lnTo>
                  <a:pt x="183" y="81"/>
                </a:lnTo>
                <a:lnTo>
                  <a:pt x="183" y="68"/>
                </a:lnTo>
                <a:lnTo>
                  <a:pt x="183" y="54"/>
                </a:lnTo>
                <a:lnTo>
                  <a:pt x="183" y="48"/>
                </a:lnTo>
                <a:lnTo>
                  <a:pt x="183" y="41"/>
                </a:lnTo>
                <a:lnTo>
                  <a:pt x="183" y="34"/>
                </a:lnTo>
                <a:lnTo>
                  <a:pt x="183" y="41"/>
                </a:lnTo>
                <a:lnTo>
                  <a:pt x="183" y="34"/>
                </a:lnTo>
                <a:lnTo>
                  <a:pt x="183" y="41"/>
                </a:lnTo>
                <a:lnTo>
                  <a:pt x="183" y="48"/>
                </a:lnTo>
                <a:lnTo>
                  <a:pt x="183" y="54"/>
                </a:lnTo>
                <a:lnTo>
                  <a:pt x="183" y="68"/>
                </a:lnTo>
                <a:lnTo>
                  <a:pt x="183" y="75"/>
                </a:lnTo>
                <a:lnTo>
                  <a:pt x="183" y="68"/>
                </a:lnTo>
                <a:lnTo>
                  <a:pt x="183" y="61"/>
                </a:lnTo>
                <a:lnTo>
                  <a:pt x="183" y="48"/>
                </a:lnTo>
                <a:lnTo>
                  <a:pt x="183" y="34"/>
                </a:lnTo>
                <a:lnTo>
                  <a:pt x="183" y="20"/>
                </a:lnTo>
                <a:lnTo>
                  <a:pt x="183" y="14"/>
                </a:lnTo>
                <a:lnTo>
                  <a:pt x="183" y="20"/>
                </a:lnTo>
                <a:lnTo>
                  <a:pt x="183" y="41"/>
                </a:lnTo>
                <a:lnTo>
                  <a:pt x="183" y="61"/>
                </a:lnTo>
                <a:lnTo>
                  <a:pt x="183" y="68"/>
                </a:lnTo>
                <a:lnTo>
                  <a:pt x="190" y="75"/>
                </a:lnTo>
                <a:lnTo>
                  <a:pt x="190" y="68"/>
                </a:lnTo>
                <a:lnTo>
                  <a:pt x="190" y="61"/>
                </a:lnTo>
                <a:lnTo>
                  <a:pt x="190" y="54"/>
                </a:lnTo>
                <a:lnTo>
                  <a:pt x="190" y="61"/>
                </a:lnTo>
                <a:lnTo>
                  <a:pt x="190" y="75"/>
                </a:lnTo>
                <a:lnTo>
                  <a:pt x="190" y="68"/>
                </a:lnTo>
                <a:lnTo>
                  <a:pt x="190" y="54"/>
                </a:lnTo>
                <a:lnTo>
                  <a:pt x="190" y="48"/>
                </a:lnTo>
                <a:lnTo>
                  <a:pt x="190" y="54"/>
                </a:lnTo>
                <a:lnTo>
                  <a:pt x="190" y="61"/>
                </a:lnTo>
                <a:lnTo>
                  <a:pt x="190" y="54"/>
                </a:lnTo>
                <a:lnTo>
                  <a:pt x="190" y="41"/>
                </a:lnTo>
                <a:lnTo>
                  <a:pt x="190" y="34"/>
                </a:lnTo>
                <a:lnTo>
                  <a:pt x="190" y="20"/>
                </a:lnTo>
                <a:lnTo>
                  <a:pt x="190" y="27"/>
                </a:lnTo>
                <a:lnTo>
                  <a:pt x="190" y="34"/>
                </a:lnTo>
                <a:lnTo>
                  <a:pt x="190" y="48"/>
                </a:lnTo>
                <a:lnTo>
                  <a:pt x="190" y="54"/>
                </a:lnTo>
                <a:lnTo>
                  <a:pt x="190" y="61"/>
                </a:lnTo>
                <a:lnTo>
                  <a:pt x="190" y="54"/>
                </a:lnTo>
                <a:lnTo>
                  <a:pt x="190" y="48"/>
                </a:lnTo>
                <a:lnTo>
                  <a:pt x="190" y="34"/>
                </a:lnTo>
                <a:lnTo>
                  <a:pt x="190" y="48"/>
                </a:lnTo>
                <a:lnTo>
                  <a:pt x="190" y="61"/>
                </a:lnTo>
                <a:lnTo>
                  <a:pt x="190" y="75"/>
                </a:lnTo>
                <a:lnTo>
                  <a:pt x="190" y="88"/>
                </a:lnTo>
                <a:lnTo>
                  <a:pt x="190" y="95"/>
                </a:lnTo>
                <a:lnTo>
                  <a:pt x="197" y="109"/>
                </a:lnTo>
                <a:lnTo>
                  <a:pt x="197" y="102"/>
                </a:lnTo>
                <a:lnTo>
                  <a:pt x="197" y="95"/>
                </a:lnTo>
                <a:lnTo>
                  <a:pt x="197" y="88"/>
                </a:lnTo>
                <a:lnTo>
                  <a:pt x="197" y="75"/>
                </a:lnTo>
                <a:lnTo>
                  <a:pt x="197" y="61"/>
                </a:lnTo>
                <a:lnTo>
                  <a:pt x="197" y="41"/>
                </a:lnTo>
                <a:lnTo>
                  <a:pt x="197" y="34"/>
                </a:lnTo>
                <a:lnTo>
                  <a:pt x="197" y="27"/>
                </a:lnTo>
                <a:lnTo>
                  <a:pt x="197" y="34"/>
                </a:lnTo>
                <a:lnTo>
                  <a:pt x="197" y="27"/>
                </a:lnTo>
                <a:lnTo>
                  <a:pt x="197" y="20"/>
                </a:lnTo>
                <a:lnTo>
                  <a:pt x="197" y="14"/>
                </a:lnTo>
                <a:lnTo>
                  <a:pt x="197" y="20"/>
                </a:lnTo>
                <a:lnTo>
                  <a:pt x="197" y="34"/>
                </a:lnTo>
                <a:lnTo>
                  <a:pt x="197" y="48"/>
                </a:lnTo>
                <a:lnTo>
                  <a:pt x="197" y="61"/>
                </a:lnTo>
                <a:lnTo>
                  <a:pt x="197" y="54"/>
                </a:lnTo>
                <a:lnTo>
                  <a:pt x="197" y="48"/>
                </a:lnTo>
                <a:lnTo>
                  <a:pt x="197" y="54"/>
                </a:lnTo>
                <a:lnTo>
                  <a:pt x="197" y="61"/>
                </a:lnTo>
                <a:lnTo>
                  <a:pt x="197" y="68"/>
                </a:lnTo>
                <a:lnTo>
                  <a:pt x="197" y="75"/>
                </a:lnTo>
                <a:lnTo>
                  <a:pt x="197" y="68"/>
                </a:lnTo>
                <a:lnTo>
                  <a:pt x="197" y="75"/>
                </a:lnTo>
                <a:lnTo>
                  <a:pt x="197" y="81"/>
                </a:lnTo>
                <a:lnTo>
                  <a:pt x="197" y="88"/>
                </a:lnTo>
                <a:lnTo>
                  <a:pt x="197" y="95"/>
                </a:lnTo>
                <a:lnTo>
                  <a:pt x="204" y="81"/>
                </a:lnTo>
                <a:lnTo>
                  <a:pt x="204" y="68"/>
                </a:lnTo>
                <a:lnTo>
                  <a:pt x="204" y="61"/>
                </a:lnTo>
                <a:lnTo>
                  <a:pt x="204" y="68"/>
                </a:lnTo>
                <a:lnTo>
                  <a:pt x="204" y="61"/>
                </a:lnTo>
                <a:lnTo>
                  <a:pt x="204" y="54"/>
                </a:lnTo>
                <a:lnTo>
                  <a:pt x="204" y="48"/>
                </a:lnTo>
                <a:lnTo>
                  <a:pt x="204" y="41"/>
                </a:lnTo>
                <a:lnTo>
                  <a:pt x="204" y="34"/>
                </a:lnTo>
                <a:lnTo>
                  <a:pt x="204" y="27"/>
                </a:lnTo>
                <a:lnTo>
                  <a:pt x="204" y="34"/>
                </a:lnTo>
                <a:lnTo>
                  <a:pt x="204" y="48"/>
                </a:lnTo>
                <a:lnTo>
                  <a:pt x="204" y="41"/>
                </a:lnTo>
                <a:lnTo>
                  <a:pt x="204" y="34"/>
                </a:lnTo>
                <a:lnTo>
                  <a:pt x="204" y="48"/>
                </a:lnTo>
                <a:lnTo>
                  <a:pt x="204" y="61"/>
                </a:lnTo>
                <a:lnTo>
                  <a:pt x="204" y="75"/>
                </a:lnTo>
                <a:lnTo>
                  <a:pt x="204" y="61"/>
                </a:lnTo>
                <a:lnTo>
                  <a:pt x="204" y="48"/>
                </a:lnTo>
                <a:lnTo>
                  <a:pt x="204" y="41"/>
                </a:lnTo>
                <a:lnTo>
                  <a:pt x="204" y="34"/>
                </a:lnTo>
                <a:lnTo>
                  <a:pt x="204" y="27"/>
                </a:lnTo>
                <a:lnTo>
                  <a:pt x="204" y="20"/>
                </a:lnTo>
                <a:lnTo>
                  <a:pt x="204" y="27"/>
                </a:lnTo>
                <a:lnTo>
                  <a:pt x="204" y="41"/>
                </a:lnTo>
                <a:lnTo>
                  <a:pt x="204" y="54"/>
                </a:lnTo>
                <a:lnTo>
                  <a:pt x="204" y="68"/>
                </a:lnTo>
                <a:lnTo>
                  <a:pt x="204" y="75"/>
                </a:lnTo>
                <a:lnTo>
                  <a:pt x="204" y="81"/>
                </a:lnTo>
                <a:lnTo>
                  <a:pt x="204" y="95"/>
                </a:lnTo>
                <a:lnTo>
                  <a:pt x="204" y="102"/>
                </a:lnTo>
                <a:lnTo>
                  <a:pt x="204" y="95"/>
                </a:lnTo>
                <a:lnTo>
                  <a:pt x="204" y="81"/>
                </a:lnTo>
                <a:lnTo>
                  <a:pt x="204" y="75"/>
                </a:lnTo>
                <a:lnTo>
                  <a:pt x="204" y="61"/>
                </a:lnTo>
                <a:lnTo>
                  <a:pt x="204" y="54"/>
                </a:lnTo>
                <a:lnTo>
                  <a:pt x="204" y="48"/>
                </a:lnTo>
                <a:lnTo>
                  <a:pt x="210" y="41"/>
                </a:lnTo>
                <a:lnTo>
                  <a:pt x="210" y="34"/>
                </a:lnTo>
                <a:lnTo>
                  <a:pt x="210" y="41"/>
                </a:lnTo>
                <a:lnTo>
                  <a:pt x="210" y="34"/>
                </a:lnTo>
                <a:lnTo>
                  <a:pt x="210" y="41"/>
                </a:lnTo>
                <a:lnTo>
                  <a:pt x="210" y="48"/>
                </a:lnTo>
                <a:lnTo>
                  <a:pt x="210" y="41"/>
                </a:lnTo>
                <a:lnTo>
                  <a:pt x="210" y="34"/>
                </a:lnTo>
                <a:lnTo>
                  <a:pt x="210" y="27"/>
                </a:lnTo>
                <a:lnTo>
                  <a:pt x="210" y="14"/>
                </a:lnTo>
                <a:lnTo>
                  <a:pt x="210" y="7"/>
                </a:lnTo>
                <a:lnTo>
                  <a:pt x="210" y="20"/>
                </a:lnTo>
                <a:lnTo>
                  <a:pt x="210" y="41"/>
                </a:lnTo>
                <a:lnTo>
                  <a:pt x="210" y="61"/>
                </a:lnTo>
                <a:lnTo>
                  <a:pt x="210" y="75"/>
                </a:lnTo>
                <a:lnTo>
                  <a:pt x="210" y="88"/>
                </a:lnTo>
                <a:lnTo>
                  <a:pt x="210" y="102"/>
                </a:lnTo>
                <a:lnTo>
                  <a:pt x="210" y="109"/>
                </a:lnTo>
                <a:lnTo>
                  <a:pt x="210" y="115"/>
                </a:lnTo>
                <a:lnTo>
                  <a:pt x="210" y="109"/>
                </a:lnTo>
                <a:lnTo>
                  <a:pt x="210" y="102"/>
                </a:lnTo>
                <a:lnTo>
                  <a:pt x="210" y="95"/>
                </a:lnTo>
                <a:lnTo>
                  <a:pt x="210" y="88"/>
                </a:lnTo>
                <a:lnTo>
                  <a:pt x="210" y="75"/>
                </a:lnTo>
                <a:lnTo>
                  <a:pt x="210" y="68"/>
                </a:lnTo>
                <a:lnTo>
                  <a:pt x="210" y="54"/>
                </a:lnTo>
                <a:lnTo>
                  <a:pt x="210" y="48"/>
                </a:lnTo>
                <a:lnTo>
                  <a:pt x="210" y="54"/>
                </a:lnTo>
                <a:lnTo>
                  <a:pt x="210" y="48"/>
                </a:lnTo>
                <a:lnTo>
                  <a:pt x="210" y="54"/>
                </a:lnTo>
                <a:lnTo>
                  <a:pt x="210" y="48"/>
                </a:lnTo>
                <a:lnTo>
                  <a:pt x="210" y="34"/>
                </a:lnTo>
                <a:lnTo>
                  <a:pt x="210" y="27"/>
                </a:lnTo>
                <a:lnTo>
                  <a:pt x="210" y="20"/>
                </a:lnTo>
                <a:lnTo>
                  <a:pt x="210" y="27"/>
                </a:lnTo>
                <a:lnTo>
                  <a:pt x="210" y="34"/>
                </a:lnTo>
                <a:lnTo>
                  <a:pt x="217" y="41"/>
                </a:lnTo>
                <a:lnTo>
                  <a:pt x="217" y="48"/>
                </a:lnTo>
                <a:lnTo>
                  <a:pt x="217" y="54"/>
                </a:lnTo>
                <a:lnTo>
                  <a:pt x="217" y="61"/>
                </a:lnTo>
                <a:lnTo>
                  <a:pt x="217" y="54"/>
                </a:lnTo>
                <a:lnTo>
                  <a:pt x="217" y="48"/>
                </a:lnTo>
                <a:lnTo>
                  <a:pt x="217" y="54"/>
                </a:lnTo>
                <a:lnTo>
                  <a:pt x="217" y="48"/>
                </a:lnTo>
                <a:lnTo>
                  <a:pt x="217" y="54"/>
                </a:lnTo>
                <a:lnTo>
                  <a:pt x="217" y="61"/>
                </a:lnTo>
                <a:lnTo>
                  <a:pt x="217" y="68"/>
                </a:lnTo>
                <a:lnTo>
                  <a:pt x="217" y="75"/>
                </a:lnTo>
                <a:lnTo>
                  <a:pt x="217" y="68"/>
                </a:lnTo>
                <a:lnTo>
                  <a:pt x="217" y="61"/>
                </a:lnTo>
                <a:lnTo>
                  <a:pt x="217" y="54"/>
                </a:lnTo>
                <a:lnTo>
                  <a:pt x="217" y="48"/>
                </a:lnTo>
                <a:lnTo>
                  <a:pt x="217" y="54"/>
                </a:lnTo>
                <a:lnTo>
                  <a:pt x="217" y="61"/>
                </a:lnTo>
                <a:lnTo>
                  <a:pt x="217" y="68"/>
                </a:lnTo>
                <a:lnTo>
                  <a:pt x="217" y="61"/>
                </a:lnTo>
                <a:lnTo>
                  <a:pt x="224" y="54"/>
                </a:lnTo>
                <a:lnTo>
                  <a:pt x="224" y="48"/>
                </a:lnTo>
                <a:lnTo>
                  <a:pt x="224" y="41"/>
                </a:lnTo>
                <a:lnTo>
                  <a:pt x="224" y="34"/>
                </a:lnTo>
                <a:lnTo>
                  <a:pt x="224" y="20"/>
                </a:lnTo>
                <a:lnTo>
                  <a:pt x="224" y="14"/>
                </a:lnTo>
                <a:lnTo>
                  <a:pt x="224" y="20"/>
                </a:lnTo>
                <a:lnTo>
                  <a:pt x="224" y="34"/>
                </a:lnTo>
                <a:lnTo>
                  <a:pt x="224" y="54"/>
                </a:lnTo>
                <a:lnTo>
                  <a:pt x="224" y="68"/>
                </a:lnTo>
                <a:lnTo>
                  <a:pt x="224" y="75"/>
                </a:lnTo>
                <a:lnTo>
                  <a:pt x="224" y="81"/>
                </a:lnTo>
                <a:lnTo>
                  <a:pt x="224" y="75"/>
                </a:lnTo>
                <a:lnTo>
                  <a:pt x="224" y="61"/>
                </a:lnTo>
                <a:lnTo>
                  <a:pt x="224" y="54"/>
                </a:lnTo>
                <a:lnTo>
                  <a:pt x="224" y="61"/>
                </a:lnTo>
                <a:lnTo>
                  <a:pt x="224" y="54"/>
                </a:lnTo>
                <a:lnTo>
                  <a:pt x="224" y="48"/>
                </a:lnTo>
                <a:lnTo>
                  <a:pt x="224" y="54"/>
                </a:lnTo>
                <a:lnTo>
                  <a:pt x="224" y="61"/>
                </a:lnTo>
                <a:lnTo>
                  <a:pt x="224" y="68"/>
                </a:lnTo>
                <a:lnTo>
                  <a:pt x="224" y="75"/>
                </a:lnTo>
                <a:lnTo>
                  <a:pt x="231" y="68"/>
                </a:lnTo>
                <a:lnTo>
                  <a:pt x="231" y="61"/>
                </a:lnTo>
                <a:lnTo>
                  <a:pt x="231" y="48"/>
                </a:lnTo>
                <a:lnTo>
                  <a:pt x="231" y="34"/>
                </a:lnTo>
                <a:lnTo>
                  <a:pt x="231" y="41"/>
                </a:lnTo>
                <a:lnTo>
                  <a:pt x="231" y="48"/>
                </a:lnTo>
                <a:lnTo>
                  <a:pt x="231" y="54"/>
                </a:lnTo>
                <a:lnTo>
                  <a:pt x="231" y="61"/>
                </a:lnTo>
                <a:lnTo>
                  <a:pt x="231" y="54"/>
                </a:lnTo>
                <a:lnTo>
                  <a:pt x="231" y="48"/>
                </a:lnTo>
                <a:lnTo>
                  <a:pt x="231" y="41"/>
                </a:lnTo>
                <a:lnTo>
                  <a:pt x="231" y="34"/>
                </a:lnTo>
                <a:lnTo>
                  <a:pt x="231" y="27"/>
                </a:lnTo>
                <a:lnTo>
                  <a:pt x="231" y="34"/>
                </a:lnTo>
                <a:lnTo>
                  <a:pt x="231" y="41"/>
                </a:lnTo>
                <a:lnTo>
                  <a:pt x="231" y="54"/>
                </a:lnTo>
                <a:lnTo>
                  <a:pt x="231" y="68"/>
                </a:lnTo>
                <a:lnTo>
                  <a:pt x="231" y="81"/>
                </a:lnTo>
                <a:lnTo>
                  <a:pt x="231" y="75"/>
                </a:lnTo>
                <a:lnTo>
                  <a:pt x="231" y="68"/>
                </a:lnTo>
                <a:lnTo>
                  <a:pt x="231" y="54"/>
                </a:lnTo>
                <a:lnTo>
                  <a:pt x="231" y="48"/>
                </a:lnTo>
                <a:lnTo>
                  <a:pt x="231" y="54"/>
                </a:lnTo>
                <a:lnTo>
                  <a:pt x="231" y="61"/>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10" name="Freeform 94"/>
          <p:cNvSpPr>
            <a:spLocks/>
          </p:cNvSpPr>
          <p:nvPr/>
        </p:nvSpPr>
        <p:spPr bwMode="auto">
          <a:xfrm>
            <a:off x="8739188" y="3351213"/>
            <a:ext cx="22225" cy="133350"/>
          </a:xfrm>
          <a:custGeom>
            <a:avLst/>
            <a:gdLst>
              <a:gd name="T0" fmla="*/ 0 w 7"/>
              <a:gd name="T1" fmla="*/ 41 h 68"/>
              <a:gd name="T2" fmla="*/ 0 w 7"/>
              <a:gd name="T3" fmla="*/ 34 h 68"/>
              <a:gd name="T4" fmla="*/ 0 w 7"/>
              <a:gd name="T5" fmla="*/ 28 h 68"/>
              <a:gd name="T6" fmla="*/ 0 w 7"/>
              <a:gd name="T7" fmla="*/ 21 h 68"/>
              <a:gd name="T8" fmla="*/ 0 w 7"/>
              <a:gd name="T9" fmla="*/ 28 h 68"/>
              <a:gd name="T10" fmla="*/ 0 w 7"/>
              <a:gd name="T11" fmla="*/ 7 h 68"/>
              <a:gd name="T12" fmla="*/ 0 w 7"/>
              <a:gd name="T13" fmla="*/ 0 h 68"/>
              <a:gd name="T14" fmla="*/ 0 w 7"/>
              <a:gd name="T15" fmla="*/ 7 h 68"/>
              <a:gd name="T16" fmla="*/ 0 w 7"/>
              <a:gd name="T17" fmla="*/ 21 h 68"/>
              <a:gd name="T18" fmla="*/ 0 w 7"/>
              <a:gd name="T19" fmla="*/ 28 h 68"/>
              <a:gd name="T20" fmla="*/ 0 w 7"/>
              <a:gd name="T21" fmla="*/ 21 h 68"/>
              <a:gd name="T22" fmla="*/ 7 w 7"/>
              <a:gd name="T23" fmla="*/ 14 h 68"/>
              <a:gd name="T24" fmla="*/ 7 w 7"/>
              <a:gd name="T25" fmla="*/ 7 h 68"/>
              <a:gd name="T26" fmla="*/ 7 w 7"/>
              <a:gd name="T27" fmla="*/ 14 h 68"/>
              <a:gd name="T28" fmla="*/ 7 w 7"/>
              <a:gd name="T29" fmla="*/ 28 h 68"/>
              <a:gd name="T30" fmla="*/ 7 w 7"/>
              <a:gd name="T31" fmla="*/ 34 h 68"/>
              <a:gd name="T32" fmla="*/ 7 w 7"/>
              <a:gd name="T33" fmla="*/ 41 h 68"/>
              <a:gd name="T34" fmla="*/ 7 w 7"/>
              <a:gd name="T35" fmla="*/ 48 h 68"/>
              <a:gd name="T36" fmla="*/ 7 w 7"/>
              <a:gd name="T37" fmla="*/ 55 h 68"/>
              <a:gd name="T38" fmla="*/ 7 w 7"/>
              <a:gd name="T39" fmla="*/ 48 h 68"/>
              <a:gd name="T40" fmla="*/ 7 w 7"/>
              <a:gd name="T41" fmla="*/ 55 h 68"/>
              <a:gd name="T42" fmla="*/ 7 w 7"/>
              <a:gd name="T43" fmla="*/ 61 h 68"/>
              <a:gd name="T44" fmla="*/ 7 w 7"/>
              <a:gd name="T4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68">
                <a:moveTo>
                  <a:pt x="0" y="41"/>
                </a:moveTo>
                <a:lnTo>
                  <a:pt x="0" y="34"/>
                </a:lnTo>
                <a:lnTo>
                  <a:pt x="0" y="28"/>
                </a:lnTo>
                <a:lnTo>
                  <a:pt x="0" y="21"/>
                </a:lnTo>
                <a:lnTo>
                  <a:pt x="0" y="28"/>
                </a:lnTo>
                <a:lnTo>
                  <a:pt x="0" y="7"/>
                </a:lnTo>
                <a:lnTo>
                  <a:pt x="0" y="0"/>
                </a:lnTo>
                <a:lnTo>
                  <a:pt x="0" y="7"/>
                </a:lnTo>
                <a:lnTo>
                  <a:pt x="0" y="21"/>
                </a:lnTo>
                <a:lnTo>
                  <a:pt x="0" y="28"/>
                </a:lnTo>
                <a:lnTo>
                  <a:pt x="0" y="21"/>
                </a:lnTo>
                <a:lnTo>
                  <a:pt x="7" y="14"/>
                </a:lnTo>
                <a:lnTo>
                  <a:pt x="7" y="7"/>
                </a:lnTo>
                <a:lnTo>
                  <a:pt x="7" y="14"/>
                </a:lnTo>
                <a:lnTo>
                  <a:pt x="7" y="28"/>
                </a:lnTo>
                <a:lnTo>
                  <a:pt x="7" y="34"/>
                </a:lnTo>
                <a:lnTo>
                  <a:pt x="7" y="41"/>
                </a:lnTo>
                <a:lnTo>
                  <a:pt x="7" y="48"/>
                </a:lnTo>
                <a:lnTo>
                  <a:pt x="7" y="55"/>
                </a:lnTo>
                <a:lnTo>
                  <a:pt x="7" y="48"/>
                </a:lnTo>
                <a:lnTo>
                  <a:pt x="7" y="55"/>
                </a:lnTo>
                <a:lnTo>
                  <a:pt x="7" y="61"/>
                </a:lnTo>
                <a:lnTo>
                  <a:pt x="7" y="68"/>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11" name="Freeform 95"/>
          <p:cNvSpPr>
            <a:spLocks/>
          </p:cNvSpPr>
          <p:nvPr/>
        </p:nvSpPr>
        <p:spPr bwMode="auto">
          <a:xfrm>
            <a:off x="457200" y="4349751"/>
            <a:ext cx="8304213" cy="742950"/>
          </a:xfrm>
          <a:custGeom>
            <a:avLst/>
            <a:gdLst>
              <a:gd name="T0" fmla="*/ 40 w 2945"/>
              <a:gd name="T1" fmla="*/ 380 h 380"/>
              <a:gd name="T2" fmla="*/ 95 w 2945"/>
              <a:gd name="T3" fmla="*/ 380 h 380"/>
              <a:gd name="T4" fmla="*/ 149 w 2945"/>
              <a:gd name="T5" fmla="*/ 339 h 380"/>
              <a:gd name="T6" fmla="*/ 190 w 2945"/>
              <a:gd name="T7" fmla="*/ 285 h 380"/>
              <a:gd name="T8" fmla="*/ 217 w 2945"/>
              <a:gd name="T9" fmla="*/ 231 h 380"/>
              <a:gd name="T10" fmla="*/ 251 w 2945"/>
              <a:gd name="T11" fmla="*/ 177 h 380"/>
              <a:gd name="T12" fmla="*/ 285 w 2945"/>
              <a:gd name="T13" fmla="*/ 122 h 380"/>
              <a:gd name="T14" fmla="*/ 340 w 2945"/>
              <a:gd name="T15" fmla="*/ 75 h 380"/>
              <a:gd name="T16" fmla="*/ 394 w 2945"/>
              <a:gd name="T17" fmla="*/ 54 h 380"/>
              <a:gd name="T18" fmla="*/ 448 w 2945"/>
              <a:gd name="T19" fmla="*/ 34 h 380"/>
              <a:gd name="T20" fmla="*/ 503 w 2945"/>
              <a:gd name="T21" fmla="*/ 14 h 380"/>
              <a:gd name="T22" fmla="*/ 557 w 2945"/>
              <a:gd name="T23" fmla="*/ 7 h 380"/>
              <a:gd name="T24" fmla="*/ 612 w 2945"/>
              <a:gd name="T25" fmla="*/ 21 h 380"/>
              <a:gd name="T26" fmla="*/ 666 w 2945"/>
              <a:gd name="T27" fmla="*/ 61 h 380"/>
              <a:gd name="T28" fmla="*/ 721 w 2945"/>
              <a:gd name="T29" fmla="*/ 88 h 380"/>
              <a:gd name="T30" fmla="*/ 775 w 2945"/>
              <a:gd name="T31" fmla="*/ 115 h 380"/>
              <a:gd name="T32" fmla="*/ 829 w 2945"/>
              <a:gd name="T33" fmla="*/ 149 h 380"/>
              <a:gd name="T34" fmla="*/ 877 w 2945"/>
              <a:gd name="T35" fmla="*/ 204 h 380"/>
              <a:gd name="T36" fmla="*/ 918 w 2945"/>
              <a:gd name="T37" fmla="*/ 258 h 380"/>
              <a:gd name="T38" fmla="*/ 959 w 2945"/>
              <a:gd name="T39" fmla="*/ 312 h 380"/>
              <a:gd name="T40" fmla="*/ 1013 w 2945"/>
              <a:gd name="T41" fmla="*/ 339 h 380"/>
              <a:gd name="T42" fmla="*/ 1067 w 2945"/>
              <a:gd name="T43" fmla="*/ 326 h 380"/>
              <a:gd name="T44" fmla="*/ 1122 w 2945"/>
              <a:gd name="T45" fmla="*/ 305 h 380"/>
              <a:gd name="T46" fmla="*/ 1176 w 2945"/>
              <a:gd name="T47" fmla="*/ 285 h 380"/>
              <a:gd name="T48" fmla="*/ 1231 w 2945"/>
              <a:gd name="T49" fmla="*/ 271 h 380"/>
              <a:gd name="T50" fmla="*/ 1285 w 2945"/>
              <a:gd name="T51" fmla="*/ 265 h 380"/>
              <a:gd name="T52" fmla="*/ 1339 w 2945"/>
              <a:gd name="T53" fmla="*/ 251 h 380"/>
              <a:gd name="T54" fmla="*/ 1394 w 2945"/>
              <a:gd name="T55" fmla="*/ 210 h 380"/>
              <a:gd name="T56" fmla="*/ 1448 w 2945"/>
              <a:gd name="T57" fmla="*/ 156 h 380"/>
              <a:gd name="T58" fmla="*/ 1503 w 2945"/>
              <a:gd name="T59" fmla="*/ 122 h 380"/>
              <a:gd name="T60" fmla="*/ 1557 w 2945"/>
              <a:gd name="T61" fmla="*/ 122 h 380"/>
              <a:gd name="T62" fmla="*/ 1612 w 2945"/>
              <a:gd name="T63" fmla="*/ 143 h 380"/>
              <a:gd name="T64" fmla="*/ 1666 w 2945"/>
              <a:gd name="T65" fmla="*/ 129 h 380"/>
              <a:gd name="T66" fmla="*/ 1720 w 2945"/>
              <a:gd name="T67" fmla="*/ 82 h 380"/>
              <a:gd name="T68" fmla="*/ 1775 w 2945"/>
              <a:gd name="T69" fmla="*/ 27 h 380"/>
              <a:gd name="T70" fmla="*/ 1829 w 2945"/>
              <a:gd name="T71" fmla="*/ 14 h 380"/>
              <a:gd name="T72" fmla="*/ 1884 w 2945"/>
              <a:gd name="T73" fmla="*/ 34 h 380"/>
              <a:gd name="T74" fmla="*/ 1938 w 2945"/>
              <a:gd name="T75" fmla="*/ 54 h 380"/>
              <a:gd name="T76" fmla="*/ 1992 w 2945"/>
              <a:gd name="T77" fmla="*/ 34 h 380"/>
              <a:gd name="T78" fmla="*/ 2047 w 2945"/>
              <a:gd name="T79" fmla="*/ 14 h 380"/>
              <a:gd name="T80" fmla="*/ 2101 w 2945"/>
              <a:gd name="T81" fmla="*/ 34 h 380"/>
              <a:gd name="T82" fmla="*/ 2149 w 2945"/>
              <a:gd name="T83" fmla="*/ 82 h 380"/>
              <a:gd name="T84" fmla="*/ 2176 w 2945"/>
              <a:gd name="T85" fmla="*/ 136 h 380"/>
              <a:gd name="T86" fmla="*/ 2210 w 2945"/>
              <a:gd name="T87" fmla="*/ 190 h 380"/>
              <a:gd name="T88" fmla="*/ 2244 w 2945"/>
              <a:gd name="T89" fmla="*/ 244 h 380"/>
              <a:gd name="T90" fmla="*/ 2285 w 2945"/>
              <a:gd name="T91" fmla="*/ 299 h 380"/>
              <a:gd name="T92" fmla="*/ 2339 w 2945"/>
              <a:gd name="T93" fmla="*/ 339 h 380"/>
              <a:gd name="T94" fmla="*/ 2394 w 2945"/>
              <a:gd name="T95" fmla="*/ 346 h 380"/>
              <a:gd name="T96" fmla="*/ 2448 w 2945"/>
              <a:gd name="T97" fmla="*/ 319 h 380"/>
              <a:gd name="T98" fmla="*/ 2503 w 2945"/>
              <a:gd name="T99" fmla="*/ 271 h 380"/>
              <a:gd name="T100" fmla="*/ 2557 w 2945"/>
              <a:gd name="T101" fmla="*/ 224 h 380"/>
              <a:gd name="T102" fmla="*/ 2611 w 2945"/>
              <a:gd name="T103" fmla="*/ 224 h 380"/>
              <a:gd name="T104" fmla="*/ 2666 w 2945"/>
              <a:gd name="T105" fmla="*/ 271 h 380"/>
              <a:gd name="T106" fmla="*/ 2720 w 2945"/>
              <a:gd name="T107" fmla="*/ 312 h 380"/>
              <a:gd name="T108" fmla="*/ 2775 w 2945"/>
              <a:gd name="T109" fmla="*/ 271 h 380"/>
              <a:gd name="T110" fmla="*/ 2815 w 2945"/>
              <a:gd name="T111" fmla="*/ 217 h 380"/>
              <a:gd name="T112" fmla="*/ 2870 w 2945"/>
              <a:gd name="T113" fmla="*/ 183 h 380"/>
              <a:gd name="T114" fmla="*/ 2911 w 2945"/>
              <a:gd name="T115" fmla="*/ 238 h 380"/>
              <a:gd name="T116" fmla="*/ 2931 w 2945"/>
              <a:gd name="T117" fmla="*/ 29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45" h="380">
                <a:moveTo>
                  <a:pt x="0" y="360"/>
                </a:moveTo>
                <a:lnTo>
                  <a:pt x="0" y="360"/>
                </a:lnTo>
                <a:lnTo>
                  <a:pt x="6" y="366"/>
                </a:lnTo>
                <a:lnTo>
                  <a:pt x="13" y="366"/>
                </a:lnTo>
                <a:lnTo>
                  <a:pt x="20" y="366"/>
                </a:lnTo>
                <a:lnTo>
                  <a:pt x="27" y="373"/>
                </a:lnTo>
                <a:lnTo>
                  <a:pt x="34" y="373"/>
                </a:lnTo>
                <a:lnTo>
                  <a:pt x="40" y="380"/>
                </a:lnTo>
                <a:lnTo>
                  <a:pt x="47" y="380"/>
                </a:lnTo>
                <a:lnTo>
                  <a:pt x="54" y="380"/>
                </a:lnTo>
                <a:lnTo>
                  <a:pt x="61" y="380"/>
                </a:lnTo>
                <a:lnTo>
                  <a:pt x="68" y="380"/>
                </a:lnTo>
                <a:lnTo>
                  <a:pt x="74" y="380"/>
                </a:lnTo>
                <a:lnTo>
                  <a:pt x="81" y="380"/>
                </a:lnTo>
                <a:lnTo>
                  <a:pt x="88" y="380"/>
                </a:lnTo>
                <a:lnTo>
                  <a:pt x="95" y="380"/>
                </a:lnTo>
                <a:lnTo>
                  <a:pt x="102" y="380"/>
                </a:lnTo>
                <a:lnTo>
                  <a:pt x="108" y="373"/>
                </a:lnTo>
                <a:lnTo>
                  <a:pt x="115" y="373"/>
                </a:lnTo>
                <a:lnTo>
                  <a:pt x="122" y="366"/>
                </a:lnTo>
                <a:lnTo>
                  <a:pt x="129" y="360"/>
                </a:lnTo>
                <a:lnTo>
                  <a:pt x="136" y="353"/>
                </a:lnTo>
                <a:lnTo>
                  <a:pt x="142" y="346"/>
                </a:lnTo>
                <a:lnTo>
                  <a:pt x="149" y="339"/>
                </a:lnTo>
                <a:lnTo>
                  <a:pt x="156" y="333"/>
                </a:lnTo>
                <a:lnTo>
                  <a:pt x="163" y="326"/>
                </a:lnTo>
                <a:lnTo>
                  <a:pt x="170" y="319"/>
                </a:lnTo>
                <a:lnTo>
                  <a:pt x="176" y="312"/>
                </a:lnTo>
                <a:lnTo>
                  <a:pt x="176" y="305"/>
                </a:lnTo>
                <a:lnTo>
                  <a:pt x="183" y="299"/>
                </a:lnTo>
                <a:lnTo>
                  <a:pt x="183" y="292"/>
                </a:lnTo>
                <a:lnTo>
                  <a:pt x="190" y="285"/>
                </a:lnTo>
                <a:lnTo>
                  <a:pt x="197" y="278"/>
                </a:lnTo>
                <a:lnTo>
                  <a:pt x="197" y="271"/>
                </a:lnTo>
                <a:lnTo>
                  <a:pt x="204" y="265"/>
                </a:lnTo>
                <a:lnTo>
                  <a:pt x="204" y="258"/>
                </a:lnTo>
                <a:lnTo>
                  <a:pt x="210" y="251"/>
                </a:lnTo>
                <a:lnTo>
                  <a:pt x="210" y="244"/>
                </a:lnTo>
                <a:lnTo>
                  <a:pt x="217" y="238"/>
                </a:lnTo>
                <a:lnTo>
                  <a:pt x="217" y="231"/>
                </a:lnTo>
                <a:lnTo>
                  <a:pt x="224" y="224"/>
                </a:lnTo>
                <a:lnTo>
                  <a:pt x="224" y="217"/>
                </a:lnTo>
                <a:lnTo>
                  <a:pt x="231" y="210"/>
                </a:lnTo>
                <a:lnTo>
                  <a:pt x="231" y="204"/>
                </a:lnTo>
                <a:lnTo>
                  <a:pt x="238" y="197"/>
                </a:lnTo>
                <a:lnTo>
                  <a:pt x="244" y="190"/>
                </a:lnTo>
                <a:lnTo>
                  <a:pt x="244" y="183"/>
                </a:lnTo>
                <a:lnTo>
                  <a:pt x="251" y="177"/>
                </a:lnTo>
                <a:lnTo>
                  <a:pt x="251" y="170"/>
                </a:lnTo>
                <a:lnTo>
                  <a:pt x="258" y="163"/>
                </a:lnTo>
                <a:lnTo>
                  <a:pt x="258" y="156"/>
                </a:lnTo>
                <a:lnTo>
                  <a:pt x="265" y="149"/>
                </a:lnTo>
                <a:lnTo>
                  <a:pt x="272" y="143"/>
                </a:lnTo>
                <a:lnTo>
                  <a:pt x="278" y="136"/>
                </a:lnTo>
                <a:lnTo>
                  <a:pt x="278" y="129"/>
                </a:lnTo>
                <a:lnTo>
                  <a:pt x="285" y="122"/>
                </a:lnTo>
                <a:lnTo>
                  <a:pt x="292" y="115"/>
                </a:lnTo>
                <a:lnTo>
                  <a:pt x="299" y="109"/>
                </a:lnTo>
                <a:lnTo>
                  <a:pt x="306" y="102"/>
                </a:lnTo>
                <a:lnTo>
                  <a:pt x="312" y="95"/>
                </a:lnTo>
                <a:lnTo>
                  <a:pt x="319" y="88"/>
                </a:lnTo>
                <a:lnTo>
                  <a:pt x="326" y="82"/>
                </a:lnTo>
                <a:lnTo>
                  <a:pt x="333" y="75"/>
                </a:lnTo>
                <a:lnTo>
                  <a:pt x="340" y="75"/>
                </a:lnTo>
                <a:lnTo>
                  <a:pt x="346" y="68"/>
                </a:lnTo>
                <a:lnTo>
                  <a:pt x="353" y="68"/>
                </a:lnTo>
                <a:lnTo>
                  <a:pt x="360" y="68"/>
                </a:lnTo>
                <a:lnTo>
                  <a:pt x="367" y="61"/>
                </a:lnTo>
                <a:lnTo>
                  <a:pt x="374" y="61"/>
                </a:lnTo>
                <a:lnTo>
                  <a:pt x="380" y="61"/>
                </a:lnTo>
                <a:lnTo>
                  <a:pt x="387" y="54"/>
                </a:lnTo>
                <a:lnTo>
                  <a:pt x="394" y="54"/>
                </a:lnTo>
                <a:lnTo>
                  <a:pt x="401" y="54"/>
                </a:lnTo>
                <a:lnTo>
                  <a:pt x="408" y="48"/>
                </a:lnTo>
                <a:lnTo>
                  <a:pt x="414" y="48"/>
                </a:lnTo>
                <a:lnTo>
                  <a:pt x="421" y="48"/>
                </a:lnTo>
                <a:lnTo>
                  <a:pt x="428" y="41"/>
                </a:lnTo>
                <a:lnTo>
                  <a:pt x="435" y="41"/>
                </a:lnTo>
                <a:lnTo>
                  <a:pt x="442" y="34"/>
                </a:lnTo>
                <a:lnTo>
                  <a:pt x="448" y="34"/>
                </a:lnTo>
                <a:lnTo>
                  <a:pt x="455" y="34"/>
                </a:lnTo>
                <a:lnTo>
                  <a:pt x="462" y="27"/>
                </a:lnTo>
                <a:lnTo>
                  <a:pt x="469" y="27"/>
                </a:lnTo>
                <a:lnTo>
                  <a:pt x="476" y="21"/>
                </a:lnTo>
                <a:lnTo>
                  <a:pt x="482" y="21"/>
                </a:lnTo>
                <a:lnTo>
                  <a:pt x="489" y="14"/>
                </a:lnTo>
                <a:lnTo>
                  <a:pt x="496" y="14"/>
                </a:lnTo>
                <a:lnTo>
                  <a:pt x="503" y="14"/>
                </a:lnTo>
                <a:lnTo>
                  <a:pt x="510" y="7"/>
                </a:lnTo>
                <a:lnTo>
                  <a:pt x="516" y="7"/>
                </a:lnTo>
                <a:lnTo>
                  <a:pt x="523" y="7"/>
                </a:lnTo>
                <a:lnTo>
                  <a:pt x="530" y="7"/>
                </a:lnTo>
                <a:lnTo>
                  <a:pt x="537" y="0"/>
                </a:lnTo>
                <a:lnTo>
                  <a:pt x="544" y="0"/>
                </a:lnTo>
                <a:lnTo>
                  <a:pt x="550" y="0"/>
                </a:lnTo>
                <a:lnTo>
                  <a:pt x="557" y="7"/>
                </a:lnTo>
                <a:lnTo>
                  <a:pt x="564" y="7"/>
                </a:lnTo>
                <a:lnTo>
                  <a:pt x="571" y="7"/>
                </a:lnTo>
                <a:lnTo>
                  <a:pt x="578" y="7"/>
                </a:lnTo>
                <a:lnTo>
                  <a:pt x="584" y="7"/>
                </a:lnTo>
                <a:lnTo>
                  <a:pt x="591" y="14"/>
                </a:lnTo>
                <a:lnTo>
                  <a:pt x="598" y="14"/>
                </a:lnTo>
                <a:lnTo>
                  <a:pt x="605" y="21"/>
                </a:lnTo>
                <a:lnTo>
                  <a:pt x="612" y="21"/>
                </a:lnTo>
                <a:lnTo>
                  <a:pt x="618" y="27"/>
                </a:lnTo>
                <a:lnTo>
                  <a:pt x="625" y="34"/>
                </a:lnTo>
                <a:lnTo>
                  <a:pt x="632" y="34"/>
                </a:lnTo>
                <a:lnTo>
                  <a:pt x="639" y="41"/>
                </a:lnTo>
                <a:lnTo>
                  <a:pt x="646" y="48"/>
                </a:lnTo>
                <a:lnTo>
                  <a:pt x="653" y="48"/>
                </a:lnTo>
                <a:lnTo>
                  <a:pt x="659" y="54"/>
                </a:lnTo>
                <a:lnTo>
                  <a:pt x="666" y="61"/>
                </a:lnTo>
                <a:lnTo>
                  <a:pt x="673" y="61"/>
                </a:lnTo>
                <a:lnTo>
                  <a:pt x="680" y="68"/>
                </a:lnTo>
                <a:lnTo>
                  <a:pt x="687" y="75"/>
                </a:lnTo>
                <a:lnTo>
                  <a:pt x="693" y="75"/>
                </a:lnTo>
                <a:lnTo>
                  <a:pt x="700" y="82"/>
                </a:lnTo>
                <a:lnTo>
                  <a:pt x="707" y="82"/>
                </a:lnTo>
                <a:lnTo>
                  <a:pt x="714" y="88"/>
                </a:lnTo>
                <a:lnTo>
                  <a:pt x="721" y="88"/>
                </a:lnTo>
                <a:lnTo>
                  <a:pt x="727" y="95"/>
                </a:lnTo>
                <a:lnTo>
                  <a:pt x="734" y="95"/>
                </a:lnTo>
                <a:lnTo>
                  <a:pt x="741" y="102"/>
                </a:lnTo>
                <a:lnTo>
                  <a:pt x="748" y="102"/>
                </a:lnTo>
                <a:lnTo>
                  <a:pt x="755" y="109"/>
                </a:lnTo>
                <a:lnTo>
                  <a:pt x="761" y="109"/>
                </a:lnTo>
                <a:lnTo>
                  <a:pt x="768" y="109"/>
                </a:lnTo>
                <a:lnTo>
                  <a:pt x="775" y="115"/>
                </a:lnTo>
                <a:lnTo>
                  <a:pt x="782" y="115"/>
                </a:lnTo>
                <a:lnTo>
                  <a:pt x="789" y="122"/>
                </a:lnTo>
                <a:lnTo>
                  <a:pt x="795" y="122"/>
                </a:lnTo>
                <a:lnTo>
                  <a:pt x="802" y="129"/>
                </a:lnTo>
                <a:lnTo>
                  <a:pt x="809" y="136"/>
                </a:lnTo>
                <a:lnTo>
                  <a:pt x="816" y="136"/>
                </a:lnTo>
                <a:lnTo>
                  <a:pt x="823" y="143"/>
                </a:lnTo>
                <a:lnTo>
                  <a:pt x="829" y="149"/>
                </a:lnTo>
                <a:lnTo>
                  <a:pt x="836" y="156"/>
                </a:lnTo>
                <a:lnTo>
                  <a:pt x="843" y="163"/>
                </a:lnTo>
                <a:lnTo>
                  <a:pt x="850" y="170"/>
                </a:lnTo>
                <a:lnTo>
                  <a:pt x="857" y="177"/>
                </a:lnTo>
                <a:lnTo>
                  <a:pt x="863" y="183"/>
                </a:lnTo>
                <a:lnTo>
                  <a:pt x="870" y="190"/>
                </a:lnTo>
                <a:lnTo>
                  <a:pt x="870" y="197"/>
                </a:lnTo>
                <a:lnTo>
                  <a:pt x="877" y="204"/>
                </a:lnTo>
                <a:lnTo>
                  <a:pt x="884" y="210"/>
                </a:lnTo>
                <a:lnTo>
                  <a:pt x="891" y="217"/>
                </a:lnTo>
                <a:lnTo>
                  <a:pt x="891" y="224"/>
                </a:lnTo>
                <a:lnTo>
                  <a:pt x="897" y="231"/>
                </a:lnTo>
                <a:lnTo>
                  <a:pt x="904" y="238"/>
                </a:lnTo>
                <a:lnTo>
                  <a:pt x="904" y="244"/>
                </a:lnTo>
                <a:lnTo>
                  <a:pt x="911" y="251"/>
                </a:lnTo>
                <a:lnTo>
                  <a:pt x="918" y="258"/>
                </a:lnTo>
                <a:lnTo>
                  <a:pt x="918" y="265"/>
                </a:lnTo>
                <a:lnTo>
                  <a:pt x="925" y="271"/>
                </a:lnTo>
                <a:lnTo>
                  <a:pt x="931" y="278"/>
                </a:lnTo>
                <a:lnTo>
                  <a:pt x="938" y="285"/>
                </a:lnTo>
                <a:lnTo>
                  <a:pt x="945" y="292"/>
                </a:lnTo>
                <a:lnTo>
                  <a:pt x="945" y="299"/>
                </a:lnTo>
                <a:lnTo>
                  <a:pt x="952" y="305"/>
                </a:lnTo>
                <a:lnTo>
                  <a:pt x="959" y="312"/>
                </a:lnTo>
                <a:lnTo>
                  <a:pt x="965" y="319"/>
                </a:lnTo>
                <a:lnTo>
                  <a:pt x="972" y="326"/>
                </a:lnTo>
                <a:lnTo>
                  <a:pt x="979" y="326"/>
                </a:lnTo>
                <a:lnTo>
                  <a:pt x="986" y="333"/>
                </a:lnTo>
                <a:lnTo>
                  <a:pt x="993" y="333"/>
                </a:lnTo>
                <a:lnTo>
                  <a:pt x="999" y="339"/>
                </a:lnTo>
                <a:lnTo>
                  <a:pt x="1006" y="339"/>
                </a:lnTo>
                <a:lnTo>
                  <a:pt x="1013" y="339"/>
                </a:lnTo>
                <a:lnTo>
                  <a:pt x="1020" y="339"/>
                </a:lnTo>
                <a:lnTo>
                  <a:pt x="1027" y="339"/>
                </a:lnTo>
                <a:lnTo>
                  <a:pt x="1033" y="339"/>
                </a:lnTo>
                <a:lnTo>
                  <a:pt x="1040" y="339"/>
                </a:lnTo>
                <a:lnTo>
                  <a:pt x="1047" y="333"/>
                </a:lnTo>
                <a:lnTo>
                  <a:pt x="1054" y="333"/>
                </a:lnTo>
                <a:lnTo>
                  <a:pt x="1061" y="333"/>
                </a:lnTo>
                <a:lnTo>
                  <a:pt x="1067" y="326"/>
                </a:lnTo>
                <a:lnTo>
                  <a:pt x="1074" y="326"/>
                </a:lnTo>
                <a:lnTo>
                  <a:pt x="1081" y="326"/>
                </a:lnTo>
                <a:lnTo>
                  <a:pt x="1088" y="319"/>
                </a:lnTo>
                <a:lnTo>
                  <a:pt x="1095" y="319"/>
                </a:lnTo>
                <a:lnTo>
                  <a:pt x="1101" y="319"/>
                </a:lnTo>
                <a:lnTo>
                  <a:pt x="1108" y="312"/>
                </a:lnTo>
                <a:lnTo>
                  <a:pt x="1115" y="312"/>
                </a:lnTo>
                <a:lnTo>
                  <a:pt x="1122" y="305"/>
                </a:lnTo>
                <a:lnTo>
                  <a:pt x="1129" y="305"/>
                </a:lnTo>
                <a:lnTo>
                  <a:pt x="1135" y="305"/>
                </a:lnTo>
                <a:lnTo>
                  <a:pt x="1142" y="299"/>
                </a:lnTo>
                <a:lnTo>
                  <a:pt x="1149" y="299"/>
                </a:lnTo>
                <a:lnTo>
                  <a:pt x="1156" y="292"/>
                </a:lnTo>
                <a:lnTo>
                  <a:pt x="1163" y="292"/>
                </a:lnTo>
                <a:lnTo>
                  <a:pt x="1169" y="292"/>
                </a:lnTo>
                <a:lnTo>
                  <a:pt x="1176" y="285"/>
                </a:lnTo>
                <a:lnTo>
                  <a:pt x="1183" y="285"/>
                </a:lnTo>
                <a:lnTo>
                  <a:pt x="1190" y="285"/>
                </a:lnTo>
                <a:lnTo>
                  <a:pt x="1197" y="278"/>
                </a:lnTo>
                <a:lnTo>
                  <a:pt x="1203" y="278"/>
                </a:lnTo>
                <a:lnTo>
                  <a:pt x="1210" y="278"/>
                </a:lnTo>
                <a:lnTo>
                  <a:pt x="1217" y="271"/>
                </a:lnTo>
                <a:lnTo>
                  <a:pt x="1224" y="271"/>
                </a:lnTo>
                <a:lnTo>
                  <a:pt x="1231" y="271"/>
                </a:lnTo>
                <a:lnTo>
                  <a:pt x="1237" y="271"/>
                </a:lnTo>
                <a:lnTo>
                  <a:pt x="1244" y="271"/>
                </a:lnTo>
                <a:lnTo>
                  <a:pt x="1251" y="265"/>
                </a:lnTo>
                <a:lnTo>
                  <a:pt x="1258" y="265"/>
                </a:lnTo>
                <a:lnTo>
                  <a:pt x="1265" y="265"/>
                </a:lnTo>
                <a:lnTo>
                  <a:pt x="1271" y="265"/>
                </a:lnTo>
                <a:lnTo>
                  <a:pt x="1278" y="265"/>
                </a:lnTo>
                <a:lnTo>
                  <a:pt x="1285" y="265"/>
                </a:lnTo>
                <a:lnTo>
                  <a:pt x="1292" y="265"/>
                </a:lnTo>
                <a:lnTo>
                  <a:pt x="1299" y="265"/>
                </a:lnTo>
                <a:lnTo>
                  <a:pt x="1305" y="258"/>
                </a:lnTo>
                <a:lnTo>
                  <a:pt x="1312" y="258"/>
                </a:lnTo>
                <a:lnTo>
                  <a:pt x="1319" y="258"/>
                </a:lnTo>
                <a:lnTo>
                  <a:pt x="1326" y="258"/>
                </a:lnTo>
                <a:lnTo>
                  <a:pt x="1333" y="251"/>
                </a:lnTo>
                <a:lnTo>
                  <a:pt x="1339" y="251"/>
                </a:lnTo>
                <a:lnTo>
                  <a:pt x="1346" y="244"/>
                </a:lnTo>
                <a:lnTo>
                  <a:pt x="1353" y="244"/>
                </a:lnTo>
                <a:lnTo>
                  <a:pt x="1360" y="238"/>
                </a:lnTo>
                <a:lnTo>
                  <a:pt x="1367" y="238"/>
                </a:lnTo>
                <a:lnTo>
                  <a:pt x="1373" y="231"/>
                </a:lnTo>
                <a:lnTo>
                  <a:pt x="1380" y="224"/>
                </a:lnTo>
                <a:lnTo>
                  <a:pt x="1387" y="217"/>
                </a:lnTo>
                <a:lnTo>
                  <a:pt x="1394" y="210"/>
                </a:lnTo>
                <a:lnTo>
                  <a:pt x="1401" y="204"/>
                </a:lnTo>
                <a:lnTo>
                  <a:pt x="1408" y="197"/>
                </a:lnTo>
                <a:lnTo>
                  <a:pt x="1414" y="190"/>
                </a:lnTo>
                <a:lnTo>
                  <a:pt x="1421" y="183"/>
                </a:lnTo>
                <a:lnTo>
                  <a:pt x="1428" y="177"/>
                </a:lnTo>
                <a:lnTo>
                  <a:pt x="1435" y="170"/>
                </a:lnTo>
                <a:lnTo>
                  <a:pt x="1442" y="163"/>
                </a:lnTo>
                <a:lnTo>
                  <a:pt x="1448" y="156"/>
                </a:lnTo>
                <a:lnTo>
                  <a:pt x="1455" y="149"/>
                </a:lnTo>
                <a:lnTo>
                  <a:pt x="1462" y="143"/>
                </a:lnTo>
                <a:lnTo>
                  <a:pt x="1469" y="136"/>
                </a:lnTo>
                <a:lnTo>
                  <a:pt x="1476" y="136"/>
                </a:lnTo>
                <a:lnTo>
                  <a:pt x="1482" y="129"/>
                </a:lnTo>
                <a:lnTo>
                  <a:pt x="1489" y="122"/>
                </a:lnTo>
                <a:lnTo>
                  <a:pt x="1496" y="122"/>
                </a:lnTo>
                <a:lnTo>
                  <a:pt x="1503" y="122"/>
                </a:lnTo>
                <a:lnTo>
                  <a:pt x="1510" y="115"/>
                </a:lnTo>
                <a:lnTo>
                  <a:pt x="1516" y="115"/>
                </a:lnTo>
                <a:lnTo>
                  <a:pt x="1523" y="115"/>
                </a:lnTo>
                <a:lnTo>
                  <a:pt x="1530" y="115"/>
                </a:lnTo>
                <a:lnTo>
                  <a:pt x="1537" y="115"/>
                </a:lnTo>
                <a:lnTo>
                  <a:pt x="1544" y="122"/>
                </a:lnTo>
                <a:lnTo>
                  <a:pt x="1550" y="122"/>
                </a:lnTo>
                <a:lnTo>
                  <a:pt x="1557" y="122"/>
                </a:lnTo>
                <a:lnTo>
                  <a:pt x="1564" y="122"/>
                </a:lnTo>
                <a:lnTo>
                  <a:pt x="1571" y="129"/>
                </a:lnTo>
                <a:lnTo>
                  <a:pt x="1578" y="129"/>
                </a:lnTo>
                <a:lnTo>
                  <a:pt x="1584" y="136"/>
                </a:lnTo>
                <a:lnTo>
                  <a:pt x="1591" y="136"/>
                </a:lnTo>
                <a:lnTo>
                  <a:pt x="1598" y="136"/>
                </a:lnTo>
                <a:lnTo>
                  <a:pt x="1605" y="143"/>
                </a:lnTo>
                <a:lnTo>
                  <a:pt x="1612" y="143"/>
                </a:lnTo>
                <a:lnTo>
                  <a:pt x="1618" y="143"/>
                </a:lnTo>
                <a:lnTo>
                  <a:pt x="1625" y="143"/>
                </a:lnTo>
                <a:lnTo>
                  <a:pt x="1632" y="143"/>
                </a:lnTo>
                <a:lnTo>
                  <a:pt x="1639" y="143"/>
                </a:lnTo>
                <a:lnTo>
                  <a:pt x="1646" y="136"/>
                </a:lnTo>
                <a:lnTo>
                  <a:pt x="1652" y="136"/>
                </a:lnTo>
                <a:lnTo>
                  <a:pt x="1659" y="136"/>
                </a:lnTo>
                <a:lnTo>
                  <a:pt x="1666" y="129"/>
                </a:lnTo>
                <a:lnTo>
                  <a:pt x="1673" y="122"/>
                </a:lnTo>
                <a:lnTo>
                  <a:pt x="1680" y="122"/>
                </a:lnTo>
                <a:lnTo>
                  <a:pt x="1686" y="115"/>
                </a:lnTo>
                <a:lnTo>
                  <a:pt x="1693" y="109"/>
                </a:lnTo>
                <a:lnTo>
                  <a:pt x="1700" y="102"/>
                </a:lnTo>
                <a:lnTo>
                  <a:pt x="1707" y="95"/>
                </a:lnTo>
                <a:lnTo>
                  <a:pt x="1714" y="88"/>
                </a:lnTo>
                <a:lnTo>
                  <a:pt x="1720" y="82"/>
                </a:lnTo>
                <a:lnTo>
                  <a:pt x="1727" y="75"/>
                </a:lnTo>
                <a:lnTo>
                  <a:pt x="1734" y="68"/>
                </a:lnTo>
                <a:lnTo>
                  <a:pt x="1741" y="61"/>
                </a:lnTo>
                <a:lnTo>
                  <a:pt x="1748" y="54"/>
                </a:lnTo>
                <a:lnTo>
                  <a:pt x="1754" y="48"/>
                </a:lnTo>
                <a:lnTo>
                  <a:pt x="1761" y="41"/>
                </a:lnTo>
                <a:lnTo>
                  <a:pt x="1768" y="34"/>
                </a:lnTo>
                <a:lnTo>
                  <a:pt x="1775" y="27"/>
                </a:lnTo>
                <a:lnTo>
                  <a:pt x="1782" y="21"/>
                </a:lnTo>
                <a:lnTo>
                  <a:pt x="1788" y="21"/>
                </a:lnTo>
                <a:lnTo>
                  <a:pt x="1795" y="14"/>
                </a:lnTo>
                <a:lnTo>
                  <a:pt x="1802" y="14"/>
                </a:lnTo>
                <a:lnTo>
                  <a:pt x="1809" y="14"/>
                </a:lnTo>
                <a:lnTo>
                  <a:pt x="1816" y="14"/>
                </a:lnTo>
                <a:lnTo>
                  <a:pt x="1822" y="14"/>
                </a:lnTo>
                <a:lnTo>
                  <a:pt x="1829" y="14"/>
                </a:lnTo>
                <a:lnTo>
                  <a:pt x="1836" y="14"/>
                </a:lnTo>
                <a:lnTo>
                  <a:pt x="1843" y="21"/>
                </a:lnTo>
                <a:lnTo>
                  <a:pt x="1850" y="21"/>
                </a:lnTo>
                <a:lnTo>
                  <a:pt x="1856" y="21"/>
                </a:lnTo>
                <a:lnTo>
                  <a:pt x="1863" y="27"/>
                </a:lnTo>
                <a:lnTo>
                  <a:pt x="1870" y="27"/>
                </a:lnTo>
                <a:lnTo>
                  <a:pt x="1877" y="34"/>
                </a:lnTo>
                <a:lnTo>
                  <a:pt x="1884" y="34"/>
                </a:lnTo>
                <a:lnTo>
                  <a:pt x="1890" y="41"/>
                </a:lnTo>
                <a:lnTo>
                  <a:pt x="1897" y="41"/>
                </a:lnTo>
                <a:lnTo>
                  <a:pt x="1904" y="48"/>
                </a:lnTo>
                <a:lnTo>
                  <a:pt x="1911" y="48"/>
                </a:lnTo>
                <a:lnTo>
                  <a:pt x="1918" y="48"/>
                </a:lnTo>
                <a:lnTo>
                  <a:pt x="1924" y="54"/>
                </a:lnTo>
                <a:lnTo>
                  <a:pt x="1931" y="54"/>
                </a:lnTo>
                <a:lnTo>
                  <a:pt x="1938" y="54"/>
                </a:lnTo>
                <a:lnTo>
                  <a:pt x="1945" y="54"/>
                </a:lnTo>
                <a:lnTo>
                  <a:pt x="1952" y="48"/>
                </a:lnTo>
                <a:lnTo>
                  <a:pt x="1958" y="48"/>
                </a:lnTo>
                <a:lnTo>
                  <a:pt x="1965" y="48"/>
                </a:lnTo>
                <a:lnTo>
                  <a:pt x="1972" y="41"/>
                </a:lnTo>
                <a:lnTo>
                  <a:pt x="1979" y="41"/>
                </a:lnTo>
                <a:lnTo>
                  <a:pt x="1986" y="34"/>
                </a:lnTo>
                <a:lnTo>
                  <a:pt x="1992" y="34"/>
                </a:lnTo>
                <a:lnTo>
                  <a:pt x="1999" y="27"/>
                </a:lnTo>
                <a:lnTo>
                  <a:pt x="2006" y="27"/>
                </a:lnTo>
                <a:lnTo>
                  <a:pt x="2013" y="21"/>
                </a:lnTo>
                <a:lnTo>
                  <a:pt x="2020" y="21"/>
                </a:lnTo>
                <a:lnTo>
                  <a:pt x="2026" y="14"/>
                </a:lnTo>
                <a:lnTo>
                  <a:pt x="2033" y="14"/>
                </a:lnTo>
                <a:lnTo>
                  <a:pt x="2040" y="14"/>
                </a:lnTo>
                <a:lnTo>
                  <a:pt x="2047" y="14"/>
                </a:lnTo>
                <a:lnTo>
                  <a:pt x="2054" y="7"/>
                </a:lnTo>
                <a:lnTo>
                  <a:pt x="2060" y="7"/>
                </a:lnTo>
                <a:lnTo>
                  <a:pt x="2067" y="14"/>
                </a:lnTo>
                <a:lnTo>
                  <a:pt x="2074" y="14"/>
                </a:lnTo>
                <a:lnTo>
                  <a:pt x="2081" y="14"/>
                </a:lnTo>
                <a:lnTo>
                  <a:pt x="2088" y="21"/>
                </a:lnTo>
                <a:lnTo>
                  <a:pt x="2094" y="27"/>
                </a:lnTo>
                <a:lnTo>
                  <a:pt x="2101" y="34"/>
                </a:lnTo>
                <a:lnTo>
                  <a:pt x="2108" y="34"/>
                </a:lnTo>
                <a:lnTo>
                  <a:pt x="2115" y="41"/>
                </a:lnTo>
                <a:lnTo>
                  <a:pt x="2122" y="48"/>
                </a:lnTo>
                <a:lnTo>
                  <a:pt x="2128" y="54"/>
                </a:lnTo>
                <a:lnTo>
                  <a:pt x="2135" y="61"/>
                </a:lnTo>
                <a:lnTo>
                  <a:pt x="2135" y="68"/>
                </a:lnTo>
                <a:lnTo>
                  <a:pt x="2142" y="75"/>
                </a:lnTo>
                <a:lnTo>
                  <a:pt x="2149" y="82"/>
                </a:lnTo>
                <a:lnTo>
                  <a:pt x="2149" y="88"/>
                </a:lnTo>
                <a:lnTo>
                  <a:pt x="2156" y="95"/>
                </a:lnTo>
                <a:lnTo>
                  <a:pt x="2162" y="102"/>
                </a:lnTo>
                <a:lnTo>
                  <a:pt x="2162" y="109"/>
                </a:lnTo>
                <a:lnTo>
                  <a:pt x="2169" y="115"/>
                </a:lnTo>
                <a:lnTo>
                  <a:pt x="2169" y="122"/>
                </a:lnTo>
                <a:lnTo>
                  <a:pt x="2176" y="129"/>
                </a:lnTo>
                <a:lnTo>
                  <a:pt x="2176" y="136"/>
                </a:lnTo>
                <a:lnTo>
                  <a:pt x="2183" y="143"/>
                </a:lnTo>
                <a:lnTo>
                  <a:pt x="2190" y="149"/>
                </a:lnTo>
                <a:lnTo>
                  <a:pt x="2190" y="156"/>
                </a:lnTo>
                <a:lnTo>
                  <a:pt x="2197" y="163"/>
                </a:lnTo>
                <a:lnTo>
                  <a:pt x="2197" y="170"/>
                </a:lnTo>
                <a:lnTo>
                  <a:pt x="2203" y="177"/>
                </a:lnTo>
                <a:lnTo>
                  <a:pt x="2203" y="183"/>
                </a:lnTo>
                <a:lnTo>
                  <a:pt x="2210" y="190"/>
                </a:lnTo>
                <a:lnTo>
                  <a:pt x="2217" y="197"/>
                </a:lnTo>
                <a:lnTo>
                  <a:pt x="2217" y="204"/>
                </a:lnTo>
                <a:lnTo>
                  <a:pt x="2224" y="210"/>
                </a:lnTo>
                <a:lnTo>
                  <a:pt x="2224" y="217"/>
                </a:lnTo>
                <a:lnTo>
                  <a:pt x="2231" y="224"/>
                </a:lnTo>
                <a:lnTo>
                  <a:pt x="2237" y="231"/>
                </a:lnTo>
                <a:lnTo>
                  <a:pt x="2237" y="238"/>
                </a:lnTo>
                <a:lnTo>
                  <a:pt x="2244" y="244"/>
                </a:lnTo>
                <a:lnTo>
                  <a:pt x="2251" y="251"/>
                </a:lnTo>
                <a:lnTo>
                  <a:pt x="2251" y="258"/>
                </a:lnTo>
                <a:lnTo>
                  <a:pt x="2258" y="265"/>
                </a:lnTo>
                <a:lnTo>
                  <a:pt x="2265" y="271"/>
                </a:lnTo>
                <a:lnTo>
                  <a:pt x="2271" y="278"/>
                </a:lnTo>
                <a:lnTo>
                  <a:pt x="2278" y="285"/>
                </a:lnTo>
                <a:lnTo>
                  <a:pt x="2278" y="292"/>
                </a:lnTo>
                <a:lnTo>
                  <a:pt x="2285" y="299"/>
                </a:lnTo>
                <a:lnTo>
                  <a:pt x="2292" y="305"/>
                </a:lnTo>
                <a:lnTo>
                  <a:pt x="2299" y="312"/>
                </a:lnTo>
                <a:lnTo>
                  <a:pt x="2305" y="319"/>
                </a:lnTo>
                <a:lnTo>
                  <a:pt x="2312" y="326"/>
                </a:lnTo>
                <a:lnTo>
                  <a:pt x="2319" y="326"/>
                </a:lnTo>
                <a:lnTo>
                  <a:pt x="2326" y="333"/>
                </a:lnTo>
                <a:lnTo>
                  <a:pt x="2333" y="333"/>
                </a:lnTo>
                <a:lnTo>
                  <a:pt x="2339" y="339"/>
                </a:lnTo>
                <a:lnTo>
                  <a:pt x="2346" y="339"/>
                </a:lnTo>
                <a:lnTo>
                  <a:pt x="2353" y="339"/>
                </a:lnTo>
                <a:lnTo>
                  <a:pt x="2360" y="346"/>
                </a:lnTo>
                <a:lnTo>
                  <a:pt x="2367" y="346"/>
                </a:lnTo>
                <a:lnTo>
                  <a:pt x="2373" y="346"/>
                </a:lnTo>
                <a:lnTo>
                  <a:pt x="2380" y="346"/>
                </a:lnTo>
                <a:lnTo>
                  <a:pt x="2387" y="346"/>
                </a:lnTo>
                <a:lnTo>
                  <a:pt x="2394" y="346"/>
                </a:lnTo>
                <a:lnTo>
                  <a:pt x="2401" y="346"/>
                </a:lnTo>
                <a:lnTo>
                  <a:pt x="2407" y="339"/>
                </a:lnTo>
                <a:lnTo>
                  <a:pt x="2414" y="339"/>
                </a:lnTo>
                <a:lnTo>
                  <a:pt x="2421" y="339"/>
                </a:lnTo>
                <a:lnTo>
                  <a:pt x="2428" y="333"/>
                </a:lnTo>
                <a:lnTo>
                  <a:pt x="2435" y="333"/>
                </a:lnTo>
                <a:lnTo>
                  <a:pt x="2441" y="326"/>
                </a:lnTo>
                <a:lnTo>
                  <a:pt x="2448" y="319"/>
                </a:lnTo>
                <a:lnTo>
                  <a:pt x="2455" y="319"/>
                </a:lnTo>
                <a:lnTo>
                  <a:pt x="2462" y="312"/>
                </a:lnTo>
                <a:lnTo>
                  <a:pt x="2469" y="305"/>
                </a:lnTo>
                <a:lnTo>
                  <a:pt x="2475" y="299"/>
                </a:lnTo>
                <a:lnTo>
                  <a:pt x="2482" y="292"/>
                </a:lnTo>
                <a:lnTo>
                  <a:pt x="2489" y="285"/>
                </a:lnTo>
                <a:lnTo>
                  <a:pt x="2496" y="278"/>
                </a:lnTo>
                <a:lnTo>
                  <a:pt x="2503" y="271"/>
                </a:lnTo>
                <a:lnTo>
                  <a:pt x="2509" y="265"/>
                </a:lnTo>
                <a:lnTo>
                  <a:pt x="2516" y="258"/>
                </a:lnTo>
                <a:lnTo>
                  <a:pt x="2523" y="251"/>
                </a:lnTo>
                <a:lnTo>
                  <a:pt x="2530" y="244"/>
                </a:lnTo>
                <a:lnTo>
                  <a:pt x="2537" y="238"/>
                </a:lnTo>
                <a:lnTo>
                  <a:pt x="2543" y="231"/>
                </a:lnTo>
                <a:lnTo>
                  <a:pt x="2550" y="231"/>
                </a:lnTo>
                <a:lnTo>
                  <a:pt x="2557" y="224"/>
                </a:lnTo>
                <a:lnTo>
                  <a:pt x="2564" y="224"/>
                </a:lnTo>
                <a:lnTo>
                  <a:pt x="2571" y="217"/>
                </a:lnTo>
                <a:lnTo>
                  <a:pt x="2577" y="217"/>
                </a:lnTo>
                <a:lnTo>
                  <a:pt x="2584" y="217"/>
                </a:lnTo>
                <a:lnTo>
                  <a:pt x="2591" y="217"/>
                </a:lnTo>
                <a:lnTo>
                  <a:pt x="2598" y="217"/>
                </a:lnTo>
                <a:lnTo>
                  <a:pt x="2605" y="217"/>
                </a:lnTo>
                <a:lnTo>
                  <a:pt x="2611" y="224"/>
                </a:lnTo>
                <a:lnTo>
                  <a:pt x="2618" y="231"/>
                </a:lnTo>
                <a:lnTo>
                  <a:pt x="2625" y="231"/>
                </a:lnTo>
                <a:lnTo>
                  <a:pt x="2632" y="238"/>
                </a:lnTo>
                <a:lnTo>
                  <a:pt x="2639" y="244"/>
                </a:lnTo>
                <a:lnTo>
                  <a:pt x="2645" y="251"/>
                </a:lnTo>
                <a:lnTo>
                  <a:pt x="2652" y="258"/>
                </a:lnTo>
                <a:lnTo>
                  <a:pt x="2659" y="265"/>
                </a:lnTo>
                <a:lnTo>
                  <a:pt x="2666" y="271"/>
                </a:lnTo>
                <a:lnTo>
                  <a:pt x="2673" y="278"/>
                </a:lnTo>
                <a:lnTo>
                  <a:pt x="2679" y="285"/>
                </a:lnTo>
                <a:lnTo>
                  <a:pt x="2686" y="292"/>
                </a:lnTo>
                <a:lnTo>
                  <a:pt x="2693" y="299"/>
                </a:lnTo>
                <a:lnTo>
                  <a:pt x="2700" y="305"/>
                </a:lnTo>
                <a:lnTo>
                  <a:pt x="2707" y="305"/>
                </a:lnTo>
                <a:lnTo>
                  <a:pt x="2713" y="312"/>
                </a:lnTo>
                <a:lnTo>
                  <a:pt x="2720" y="312"/>
                </a:lnTo>
                <a:lnTo>
                  <a:pt x="2727" y="312"/>
                </a:lnTo>
                <a:lnTo>
                  <a:pt x="2734" y="312"/>
                </a:lnTo>
                <a:lnTo>
                  <a:pt x="2741" y="305"/>
                </a:lnTo>
                <a:lnTo>
                  <a:pt x="2747" y="299"/>
                </a:lnTo>
                <a:lnTo>
                  <a:pt x="2754" y="292"/>
                </a:lnTo>
                <a:lnTo>
                  <a:pt x="2761" y="285"/>
                </a:lnTo>
                <a:lnTo>
                  <a:pt x="2768" y="278"/>
                </a:lnTo>
                <a:lnTo>
                  <a:pt x="2775" y="271"/>
                </a:lnTo>
                <a:lnTo>
                  <a:pt x="2781" y="265"/>
                </a:lnTo>
                <a:lnTo>
                  <a:pt x="2788" y="258"/>
                </a:lnTo>
                <a:lnTo>
                  <a:pt x="2795" y="251"/>
                </a:lnTo>
                <a:lnTo>
                  <a:pt x="2795" y="244"/>
                </a:lnTo>
                <a:lnTo>
                  <a:pt x="2802" y="238"/>
                </a:lnTo>
                <a:lnTo>
                  <a:pt x="2809" y="231"/>
                </a:lnTo>
                <a:lnTo>
                  <a:pt x="2809" y="224"/>
                </a:lnTo>
                <a:lnTo>
                  <a:pt x="2815" y="217"/>
                </a:lnTo>
                <a:lnTo>
                  <a:pt x="2822" y="210"/>
                </a:lnTo>
                <a:lnTo>
                  <a:pt x="2829" y="204"/>
                </a:lnTo>
                <a:lnTo>
                  <a:pt x="2836" y="197"/>
                </a:lnTo>
                <a:lnTo>
                  <a:pt x="2843" y="190"/>
                </a:lnTo>
                <a:lnTo>
                  <a:pt x="2849" y="183"/>
                </a:lnTo>
                <a:lnTo>
                  <a:pt x="2856" y="177"/>
                </a:lnTo>
                <a:lnTo>
                  <a:pt x="2863" y="177"/>
                </a:lnTo>
                <a:lnTo>
                  <a:pt x="2870" y="183"/>
                </a:lnTo>
                <a:lnTo>
                  <a:pt x="2877" y="190"/>
                </a:lnTo>
                <a:lnTo>
                  <a:pt x="2883" y="197"/>
                </a:lnTo>
                <a:lnTo>
                  <a:pt x="2890" y="204"/>
                </a:lnTo>
                <a:lnTo>
                  <a:pt x="2897" y="210"/>
                </a:lnTo>
                <a:lnTo>
                  <a:pt x="2904" y="217"/>
                </a:lnTo>
                <a:lnTo>
                  <a:pt x="2904" y="224"/>
                </a:lnTo>
                <a:lnTo>
                  <a:pt x="2911" y="231"/>
                </a:lnTo>
                <a:lnTo>
                  <a:pt x="2911" y="238"/>
                </a:lnTo>
                <a:lnTo>
                  <a:pt x="2917" y="244"/>
                </a:lnTo>
                <a:lnTo>
                  <a:pt x="2917" y="251"/>
                </a:lnTo>
                <a:lnTo>
                  <a:pt x="2917" y="258"/>
                </a:lnTo>
                <a:lnTo>
                  <a:pt x="2924" y="265"/>
                </a:lnTo>
                <a:lnTo>
                  <a:pt x="2924" y="271"/>
                </a:lnTo>
                <a:lnTo>
                  <a:pt x="2924" y="278"/>
                </a:lnTo>
                <a:lnTo>
                  <a:pt x="2931" y="285"/>
                </a:lnTo>
                <a:lnTo>
                  <a:pt x="2931" y="292"/>
                </a:lnTo>
                <a:lnTo>
                  <a:pt x="2931" y="299"/>
                </a:lnTo>
                <a:lnTo>
                  <a:pt x="2938" y="305"/>
                </a:lnTo>
                <a:lnTo>
                  <a:pt x="2938" y="312"/>
                </a:lnTo>
                <a:lnTo>
                  <a:pt x="2938" y="319"/>
                </a:lnTo>
                <a:lnTo>
                  <a:pt x="2945" y="326"/>
                </a:lnTo>
                <a:lnTo>
                  <a:pt x="2945" y="333"/>
                </a:lnTo>
              </a:path>
            </a:pathLst>
          </a:custGeom>
          <a:noFill/>
          <a:ln w="38100" cap="flat" cmpd="sng">
            <a:solidFill>
              <a:srgbClr val="0000FF"/>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12" name="Freeform 96"/>
          <p:cNvSpPr>
            <a:spLocks/>
          </p:cNvSpPr>
          <p:nvPr/>
        </p:nvSpPr>
        <p:spPr bwMode="auto">
          <a:xfrm>
            <a:off x="457200" y="4349751"/>
            <a:ext cx="8304213" cy="930275"/>
          </a:xfrm>
          <a:custGeom>
            <a:avLst/>
            <a:gdLst>
              <a:gd name="T0" fmla="*/ 40 w 2945"/>
              <a:gd name="T1" fmla="*/ 461 h 475"/>
              <a:gd name="T2" fmla="*/ 95 w 2945"/>
              <a:gd name="T3" fmla="*/ 461 h 475"/>
              <a:gd name="T4" fmla="*/ 149 w 2945"/>
              <a:gd name="T5" fmla="*/ 448 h 475"/>
              <a:gd name="T6" fmla="*/ 204 w 2945"/>
              <a:gd name="T7" fmla="*/ 414 h 475"/>
              <a:gd name="T8" fmla="*/ 258 w 2945"/>
              <a:gd name="T9" fmla="*/ 400 h 475"/>
              <a:gd name="T10" fmla="*/ 312 w 2945"/>
              <a:gd name="T11" fmla="*/ 407 h 475"/>
              <a:gd name="T12" fmla="*/ 367 w 2945"/>
              <a:gd name="T13" fmla="*/ 407 h 475"/>
              <a:gd name="T14" fmla="*/ 421 w 2945"/>
              <a:gd name="T15" fmla="*/ 366 h 475"/>
              <a:gd name="T16" fmla="*/ 469 w 2945"/>
              <a:gd name="T17" fmla="*/ 312 h 475"/>
              <a:gd name="T18" fmla="*/ 503 w 2945"/>
              <a:gd name="T19" fmla="*/ 258 h 475"/>
              <a:gd name="T20" fmla="*/ 550 w 2945"/>
              <a:gd name="T21" fmla="*/ 204 h 475"/>
              <a:gd name="T22" fmla="*/ 605 w 2945"/>
              <a:gd name="T23" fmla="*/ 170 h 475"/>
              <a:gd name="T24" fmla="*/ 659 w 2945"/>
              <a:gd name="T25" fmla="*/ 149 h 475"/>
              <a:gd name="T26" fmla="*/ 714 w 2945"/>
              <a:gd name="T27" fmla="*/ 115 h 475"/>
              <a:gd name="T28" fmla="*/ 768 w 2945"/>
              <a:gd name="T29" fmla="*/ 61 h 475"/>
              <a:gd name="T30" fmla="*/ 823 w 2945"/>
              <a:gd name="T31" fmla="*/ 48 h 475"/>
              <a:gd name="T32" fmla="*/ 877 w 2945"/>
              <a:gd name="T33" fmla="*/ 95 h 475"/>
              <a:gd name="T34" fmla="*/ 904 w 2945"/>
              <a:gd name="T35" fmla="*/ 149 h 475"/>
              <a:gd name="T36" fmla="*/ 931 w 2945"/>
              <a:gd name="T37" fmla="*/ 204 h 475"/>
              <a:gd name="T38" fmla="*/ 959 w 2945"/>
              <a:gd name="T39" fmla="*/ 258 h 475"/>
              <a:gd name="T40" fmla="*/ 999 w 2945"/>
              <a:gd name="T41" fmla="*/ 312 h 475"/>
              <a:gd name="T42" fmla="*/ 1054 w 2945"/>
              <a:gd name="T43" fmla="*/ 346 h 475"/>
              <a:gd name="T44" fmla="*/ 1108 w 2945"/>
              <a:gd name="T45" fmla="*/ 360 h 475"/>
              <a:gd name="T46" fmla="*/ 1163 w 2945"/>
              <a:gd name="T47" fmla="*/ 360 h 475"/>
              <a:gd name="T48" fmla="*/ 1217 w 2945"/>
              <a:gd name="T49" fmla="*/ 360 h 475"/>
              <a:gd name="T50" fmla="*/ 1271 w 2945"/>
              <a:gd name="T51" fmla="*/ 360 h 475"/>
              <a:gd name="T52" fmla="*/ 1326 w 2945"/>
              <a:gd name="T53" fmla="*/ 380 h 475"/>
              <a:gd name="T54" fmla="*/ 1380 w 2945"/>
              <a:gd name="T55" fmla="*/ 414 h 475"/>
              <a:gd name="T56" fmla="*/ 1435 w 2945"/>
              <a:gd name="T57" fmla="*/ 434 h 475"/>
              <a:gd name="T58" fmla="*/ 1489 w 2945"/>
              <a:gd name="T59" fmla="*/ 414 h 475"/>
              <a:gd name="T60" fmla="*/ 1544 w 2945"/>
              <a:gd name="T61" fmla="*/ 380 h 475"/>
              <a:gd name="T62" fmla="*/ 1598 w 2945"/>
              <a:gd name="T63" fmla="*/ 360 h 475"/>
              <a:gd name="T64" fmla="*/ 1652 w 2945"/>
              <a:gd name="T65" fmla="*/ 373 h 475"/>
              <a:gd name="T66" fmla="*/ 1707 w 2945"/>
              <a:gd name="T67" fmla="*/ 360 h 475"/>
              <a:gd name="T68" fmla="*/ 1761 w 2945"/>
              <a:gd name="T69" fmla="*/ 312 h 475"/>
              <a:gd name="T70" fmla="*/ 1788 w 2945"/>
              <a:gd name="T71" fmla="*/ 258 h 475"/>
              <a:gd name="T72" fmla="*/ 1822 w 2945"/>
              <a:gd name="T73" fmla="*/ 204 h 475"/>
              <a:gd name="T74" fmla="*/ 1863 w 2945"/>
              <a:gd name="T75" fmla="*/ 149 h 475"/>
              <a:gd name="T76" fmla="*/ 1918 w 2945"/>
              <a:gd name="T77" fmla="*/ 109 h 475"/>
              <a:gd name="T78" fmla="*/ 1972 w 2945"/>
              <a:gd name="T79" fmla="*/ 88 h 475"/>
              <a:gd name="T80" fmla="*/ 2026 w 2945"/>
              <a:gd name="T81" fmla="*/ 48 h 475"/>
              <a:gd name="T82" fmla="*/ 2081 w 2945"/>
              <a:gd name="T83" fmla="*/ 7 h 475"/>
              <a:gd name="T84" fmla="*/ 2135 w 2945"/>
              <a:gd name="T85" fmla="*/ 14 h 475"/>
              <a:gd name="T86" fmla="*/ 2190 w 2945"/>
              <a:gd name="T87" fmla="*/ 61 h 475"/>
              <a:gd name="T88" fmla="*/ 2231 w 2945"/>
              <a:gd name="T89" fmla="*/ 115 h 475"/>
              <a:gd name="T90" fmla="*/ 2265 w 2945"/>
              <a:gd name="T91" fmla="*/ 170 h 475"/>
              <a:gd name="T92" fmla="*/ 2305 w 2945"/>
              <a:gd name="T93" fmla="*/ 224 h 475"/>
              <a:gd name="T94" fmla="*/ 2360 w 2945"/>
              <a:gd name="T95" fmla="*/ 278 h 475"/>
              <a:gd name="T96" fmla="*/ 2414 w 2945"/>
              <a:gd name="T97" fmla="*/ 319 h 475"/>
              <a:gd name="T98" fmla="*/ 2469 w 2945"/>
              <a:gd name="T99" fmla="*/ 326 h 475"/>
              <a:gd name="T100" fmla="*/ 2523 w 2945"/>
              <a:gd name="T101" fmla="*/ 326 h 475"/>
              <a:gd name="T102" fmla="*/ 2577 w 2945"/>
              <a:gd name="T103" fmla="*/ 326 h 475"/>
              <a:gd name="T104" fmla="*/ 2632 w 2945"/>
              <a:gd name="T105" fmla="*/ 346 h 475"/>
              <a:gd name="T106" fmla="*/ 2686 w 2945"/>
              <a:gd name="T107" fmla="*/ 400 h 475"/>
              <a:gd name="T108" fmla="*/ 2741 w 2945"/>
              <a:gd name="T109" fmla="*/ 441 h 475"/>
              <a:gd name="T110" fmla="*/ 2795 w 2945"/>
              <a:gd name="T111" fmla="*/ 448 h 475"/>
              <a:gd name="T112" fmla="*/ 2849 w 2945"/>
              <a:gd name="T113" fmla="*/ 441 h 475"/>
              <a:gd name="T114" fmla="*/ 2904 w 2945"/>
              <a:gd name="T115" fmla="*/ 448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5" h="475">
                <a:moveTo>
                  <a:pt x="0" y="448"/>
                </a:moveTo>
                <a:lnTo>
                  <a:pt x="0" y="448"/>
                </a:lnTo>
                <a:lnTo>
                  <a:pt x="6" y="455"/>
                </a:lnTo>
                <a:lnTo>
                  <a:pt x="13" y="455"/>
                </a:lnTo>
                <a:lnTo>
                  <a:pt x="20" y="455"/>
                </a:lnTo>
                <a:lnTo>
                  <a:pt x="27" y="455"/>
                </a:lnTo>
                <a:lnTo>
                  <a:pt x="34" y="455"/>
                </a:lnTo>
                <a:lnTo>
                  <a:pt x="40" y="461"/>
                </a:lnTo>
                <a:lnTo>
                  <a:pt x="47" y="461"/>
                </a:lnTo>
                <a:lnTo>
                  <a:pt x="54" y="461"/>
                </a:lnTo>
                <a:lnTo>
                  <a:pt x="61" y="461"/>
                </a:lnTo>
                <a:lnTo>
                  <a:pt x="68" y="461"/>
                </a:lnTo>
                <a:lnTo>
                  <a:pt x="74" y="461"/>
                </a:lnTo>
                <a:lnTo>
                  <a:pt x="81" y="461"/>
                </a:lnTo>
                <a:lnTo>
                  <a:pt x="88" y="461"/>
                </a:lnTo>
                <a:lnTo>
                  <a:pt x="95" y="461"/>
                </a:lnTo>
                <a:lnTo>
                  <a:pt x="102" y="461"/>
                </a:lnTo>
                <a:lnTo>
                  <a:pt x="108" y="461"/>
                </a:lnTo>
                <a:lnTo>
                  <a:pt x="115" y="455"/>
                </a:lnTo>
                <a:lnTo>
                  <a:pt x="122" y="455"/>
                </a:lnTo>
                <a:lnTo>
                  <a:pt x="129" y="455"/>
                </a:lnTo>
                <a:lnTo>
                  <a:pt x="136" y="448"/>
                </a:lnTo>
                <a:lnTo>
                  <a:pt x="142" y="448"/>
                </a:lnTo>
                <a:lnTo>
                  <a:pt x="149" y="448"/>
                </a:lnTo>
                <a:lnTo>
                  <a:pt x="156" y="441"/>
                </a:lnTo>
                <a:lnTo>
                  <a:pt x="163" y="441"/>
                </a:lnTo>
                <a:lnTo>
                  <a:pt x="170" y="434"/>
                </a:lnTo>
                <a:lnTo>
                  <a:pt x="176" y="428"/>
                </a:lnTo>
                <a:lnTo>
                  <a:pt x="183" y="428"/>
                </a:lnTo>
                <a:lnTo>
                  <a:pt x="190" y="421"/>
                </a:lnTo>
                <a:lnTo>
                  <a:pt x="197" y="421"/>
                </a:lnTo>
                <a:lnTo>
                  <a:pt x="204" y="414"/>
                </a:lnTo>
                <a:lnTo>
                  <a:pt x="210" y="414"/>
                </a:lnTo>
                <a:lnTo>
                  <a:pt x="217" y="414"/>
                </a:lnTo>
                <a:lnTo>
                  <a:pt x="224" y="407"/>
                </a:lnTo>
                <a:lnTo>
                  <a:pt x="231" y="407"/>
                </a:lnTo>
                <a:lnTo>
                  <a:pt x="238" y="407"/>
                </a:lnTo>
                <a:lnTo>
                  <a:pt x="244" y="400"/>
                </a:lnTo>
                <a:lnTo>
                  <a:pt x="251" y="400"/>
                </a:lnTo>
                <a:lnTo>
                  <a:pt x="258" y="400"/>
                </a:lnTo>
                <a:lnTo>
                  <a:pt x="265" y="400"/>
                </a:lnTo>
                <a:lnTo>
                  <a:pt x="272" y="400"/>
                </a:lnTo>
                <a:lnTo>
                  <a:pt x="278" y="400"/>
                </a:lnTo>
                <a:lnTo>
                  <a:pt x="285" y="407"/>
                </a:lnTo>
                <a:lnTo>
                  <a:pt x="292" y="407"/>
                </a:lnTo>
                <a:lnTo>
                  <a:pt x="299" y="407"/>
                </a:lnTo>
                <a:lnTo>
                  <a:pt x="306" y="407"/>
                </a:lnTo>
                <a:lnTo>
                  <a:pt x="312" y="407"/>
                </a:lnTo>
                <a:lnTo>
                  <a:pt x="319" y="407"/>
                </a:lnTo>
                <a:lnTo>
                  <a:pt x="326" y="414"/>
                </a:lnTo>
                <a:lnTo>
                  <a:pt x="333" y="414"/>
                </a:lnTo>
                <a:lnTo>
                  <a:pt x="340" y="414"/>
                </a:lnTo>
                <a:lnTo>
                  <a:pt x="346" y="414"/>
                </a:lnTo>
                <a:lnTo>
                  <a:pt x="353" y="414"/>
                </a:lnTo>
                <a:lnTo>
                  <a:pt x="360" y="407"/>
                </a:lnTo>
                <a:lnTo>
                  <a:pt x="367" y="407"/>
                </a:lnTo>
                <a:lnTo>
                  <a:pt x="374" y="407"/>
                </a:lnTo>
                <a:lnTo>
                  <a:pt x="380" y="400"/>
                </a:lnTo>
                <a:lnTo>
                  <a:pt x="387" y="400"/>
                </a:lnTo>
                <a:lnTo>
                  <a:pt x="394" y="394"/>
                </a:lnTo>
                <a:lnTo>
                  <a:pt x="401" y="387"/>
                </a:lnTo>
                <a:lnTo>
                  <a:pt x="408" y="380"/>
                </a:lnTo>
                <a:lnTo>
                  <a:pt x="414" y="373"/>
                </a:lnTo>
                <a:lnTo>
                  <a:pt x="421" y="366"/>
                </a:lnTo>
                <a:lnTo>
                  <a:pt x="428" y="360"/>
                </a:lnTo>
                <a:lnTo>
                  <a:pt x="435" y="353"/>
                </a:lnTo>
                <a:lnTo>
                  <a:pt x="442" y="346"/>
                </a:lnTo>
                <a:lnTo>
                  <a:pt x="448" y="339"/>
                </a:lnTo>
                <a:lnTo>
                  <a:pt x="455" y="333"/>
                </a:lnTo>
                <a:lnTo>
                  <a:pt x="455" y="326"/>
                </a:lnTo>
                <a:lnTo>
                  <a:pt x="462" y="319"/>
                </a:lnTo>
                <a:lnTo>
                  <a:pt x="469" y="312"/>
                </a:lnTo>
                <a:lnTo>
                  <a:pt x="469" y="305"/>
                </a:lnTo>
                <a:lnTo>
                  <a:pt x="476" y="299"/>
                </a:lnTo>
                <a:lnTo>
                  <a:pt x="482" y="292"/>
                </a:lnTo>
                <a:lnTo>
                  <a:pt x="482" y="285"/>
                </a:lnTo>
                <a:lnTo>
                  <a:pt x="489" y="278"/>
                </a:lnTo>
                <a:lnTo>
                  <a:pt x="489" y="271"/>
                </a:lnTo>
                <a:lnTo>
                  <a:pt x="496" y="265"/>
                </a:lnTo>
                <a:lnTo>
                  <a:pt x="503" y="258"/>
                </a:lnTo>
                <a:lnTo>
                  <a:pt x="510" y="251"/>
                </a:lnTo>
                <a:lnTo>
                  <a:pt x="510" y="244"/>
                </a:lnTo>
                <a:lnTo>
                  <a:pt x="516" y="238"/>
                </a:lnTo>
                <a:lnTo>
                  <a:pt x="523" y="231"/>
                </a:lnTo>
                <a:lnTo>
                  <a:pt x="530" y="224"/>
                </a:lnTo>
                <a:lnTo>
                  <a:pt x="537" y="217"/>
                </a:lnTo>
                <a:lnTo>
                  <a:pt x="544" y="210"/>
                </a:lnTo>
                <a:lnTo>
                  <a:pt x="550" y="204"/>
                </a:lnTo>
                <a:lnTo>
                  <a:pt x="557" y="197"/>
                </a:lnTo>
                <a:lnTo>
                  <a:pt x="564" y="190"/>
                </a:lnTo>
                <a:lnTo>
                  <a:pt x="571" y="183"/>
                </a:lnTo>
                <a:lnTo>
                  <a:pt x="578" y="177"/>
                </a:lnTo>
                <a:lnTo>
                  <a:pt x="584" y="177"/>
                </a:lnTo>
                <a:lnTo>
                  <a:pt x="591" y="170"/>
                </a:lnTo>
                <a:lnTo>
                  <a:pt x="598" y="170"/>
                </a:lnTo>
                <a:lnTo>
                  <a:pt x="605" y="170"/>
                </a:lnTo>
                <a:lnTo>
                  <a:pt x="612" y="163"/>
                </a:lnTo>
                <a:lnTo>
                  <a:pt x="618" y="163"/>
                </a:lnTo>
                <a:lnTo>
                  <a:pt x="625" y="163"/>
                </a:lnTo>
                <a:lnTo>
                  <a:pt x="632" y="156"/>
                </a:lnTo>
                <a:lnTo>
                  <a:pt x="639" y="156"/>
                </a:lnTo>
                <a:lnTo>
                  <a:pt x="646" y="156"/>
                </a:lnTo>
                <a:lnTo>
                  <a:pt x="653" y="149"/>
                </a:lnTo>
                <a:lnTo>
                  <a:pt x="659" y="149"/>
                </a:lnTo>
                <a:lnTo>
                  <a:pt x="666" y="149"/>
                </a:lnTo>
                <a:lnTo>
                  <a:pt x="673" y="143"/>
                </a:lnTo>
                <a:lnTo>
                  <a:pt x="680" y="136"/>
                </a:lnTo>
                <a:lnTo>
                  <a:pt x="687" y="136"/>
                </a:lnTo>
                <a:lnTo>
                  <a:pt x="693" y="129"/>
                </a:lnTo>
                <a:lnTo>
                  <a:pt x="700" y="122"/>
                </a:lnTo>
                <a:lnTo>
                  <a:pt x="707" y="115"/>
                </a:lnTo>
                <a:lnTo>
                  <a:pt x="714" y="115"/>
                </a:lnTo>
                <a:lnTo>
                  <a:pt x="721" y="109"/>
                </a:lnTo>
                <a:lnTo>
                  <a:pt x="727" y="102"/>
                </a:lnTo>
                <a:lnTo>
                  <a:pt x="734" y="95"/>
                </a:lnTo>
                <a:lnTo>
                  <a:pt x="741" y="88"/>
                </a:lnTo>
                <a:lnTo>
                  <a:pt x="748" y="82"/>
                </a:lnTo>
                <a:lnTo>
                  <a:pt x="755" y="75"/>
                </a:lnTo>
                <a:lnTo>
                  <a:pt x="761" y="68"/>
                </a:lnTo>
                <a:lnTo>
                  <a:pt x="768" y="61"/>
                </a:lnTo>
                <a:lnTo>
                  <a:pt x="775" y="54"/>
                </a:lnTo>
                <a:lnTo>
                  <a:pt x="782" y="54"/>
                </a:lnTo>
                <a:lnTo>
                  <a:pt x="789" y="48"/>
                </a:lnTo>
                <a:lnTo>
                  <a:pt x="795" y="48"/>
                </a:lnTo>
                <a:lnTo>
                  <a:pt x="802" y="48"/>
                </a:lnTo>
                <a:lnTo>
                  <a:pt x="809" y="48"/>
                </a:lnTo>
                <a:lnTo>
                  <a:pt x="816" y="48"/>
                </a:lnTo>
                <a:lnTo>
                  <a:pt x="823" y="48"/>
                </a:lnTo>
                <a:lnTo>
                  <a:pt x="829" y="54"/>
                </a:lnTo>
                <a:lnTo>
                  <a:pt x="836" y="54"/>
                </a:lnTo>
                <a:lnTo>
                  <a:pt x="843" y="61"/>
                </a:lnTo>
                <a:lnTo>
                  <a:pt x="850" y="68"/>
                </a:lnTo>
                <a:lnTo>
                  <a:pt x="857" y="75"/>
                </a:lnTo>
                <a:lnTo>
                  <a:pt x="863" y="82"/>
                </a:lnTo>
                <a:lnTo>
                  <a:pt x="870" y="88"/>
                </a:lnTo>
                <a:lnTo>
                  <a:pt x="877" y="95"/>
                </a:lnTo>
                <a:lnTo>
                  <a:pt x="877" y="102"/>
                </a:lnTo>
                <a:lnTo>
                  <a:pt x="884" y="109"/>
                </a:lnTo>
                <a:lnTo>
                  <a:pt x="884" y="115"/>
                </a:lnTo>
                <a:lnTo>
                  <a:pt x="891" y="122"/>
                </a:lnTo>
                <a:lnTo>
                  <a:pt x="891" y="129"/>
                </a:lnTo>
                <a:lnTo>
                  <a:pt x="897" y="136"/>
                </a:lnTo>
                <a:lnTo>
                  <a:pt x="897" y="143"/>
                </a:lnTo>
                <a:lnTo>
                  <a:pt x="904" y="149"/>
                </a:lnTo>
                <a:lnTo>
                  <a:pt x="904" y="156"/>
                </a:lnTo>
                <a:lnTo>
                  <a:pt x="911" y="163"/>
                </a:lnTo>
                <a:lnTo>
                  <a:pt x="911" y="170"/>
                </a:lnTo>
                <a:lnTo>
                  <a:pt x="918" y="177"/>
                </a:lnTo>
                <a:lnTo>
                  <a:pt x="918" y="183"/>
                </a:lnTo>
                <a:lnTo>
                  <a:pt x="925" y="190"/>
                </a:lnTo>
                <a:lnTo>
                  <a:pt x="925" y="197"/>
                </a:lnTo>
                <a:lnTo>
                  <a:pt x="931" y="204"/>
                </a:lnTo>
                <a:lnTo>
                  <a:pt x="931" y="210"/>
                </a:lnTo>
                <a:lnTo>
                  <a:pt x="938" y="217"/>
                </a:lnTo>
                <a:lnTo>
                  <a:pt x="938" y="224"/>
                </a:lnTo>
                <a:lnTo>
                  <a:pt x="945" y="231"/>
                </a:lnTo>
                <a:lnTo>
                  <a:pt x="945" y="238"/>
                </a:lnTo>
                <a:lnTo>
                  <a:pt x="952" y="244"/>
                </a:lnTo>
                <a:lnTo>
                  <a:pt x="959" y="251"/>
                </a:lnTo>
                <a:lnTo>
                  <a:pt x="959" y="258"/>
                </a:lnTo>
                <a:lnTo>
                  <a:pt x="965" y="265"/>
                </a:lnTo>
                <a:lnTo>
                  <a:pt x="972" y="271"/>
                </a:lnTo>
                <a:lnTo>
                  <a:pt x="972" y="278"/>
                </a:lnTo>
                <a:lnTo>
                  <a:pt x="979" y="285"/>
                </a:lnTo>
                <a:lnTo>
                  <a:pt x="986" y="292"/>
                </a:lnTo>
                <a:lnTo>
                  <a:pt x="993" y="299"/>
                </a:lnTo>
                <a:lnTo>
                  <a:pt x="993" y="305"/>
                </a:lnTo>
                <a:lnTo>
                  <a:pt x="999" y="312"/>
                </a:lnTo>
                <a:lnTo>
                  <a:pt x="1006" y="319"/>
                </a:lnTo>
                <a:lnTo>
                  <a:pt x="1013" y="326"/>
                </a:lnTo>
                <a:lnTo>
                  <a:pt x="1020" y="333"/>
                </a:lnTo>
                <a:lnTo>
                  <a:pt x="1027" y="333"/>
                </a:lnTo>
                <a:lnTo>
                  <a:pt x="1033" y="339"/>
                </a:lnTo>
                <a:lnTo>
                  <a:pt x="1040" y="339"/>
                </a:lnTo>
                <a:lnTo>
                  <a:pt x="1047" y="346"/>
                </a:lnTo>
                <a:lnTo>
                  <a:pt x="1054" y="346"/>
                </a:lnTo>
                <a:lnTo>
                  <a:pt x="1061" y="346"/>
                </a:lnTo>
                <a:lnTo>
                  <a:pt x="1067" y="346"/>
                </a:lnTo>
                <a:lnTo>
                  <a:pt x="1074" y="353"/>
                </a:lnTo>
                <a:lnTo>
                  <a:pt x="1081" y="353"/>
                </a:lnTo>
                <a:lnTo>
                  <a:pt x="1088" y="353"/>
                </a:lnTo>
                <a:lnTo>
                  <a:pt x="1095" y="353"/>
                </a:lnTo>
                <a:lnTo>
                  <a:pt x="1101" y="353"/>
                </a:lnTo>
                <a:lnTo>
                  <a:pt x="1108" y="360"/>
                </a:lnTo>
                <a:lnTo>
                  <a:pt x="1115" y="360"/>
                </a:lnTo>
                <a:lnTo>
                  <a:pt x="1122" y="360"/>
                </a:lnTo>
                <a:lnTo>
                  <a:pt x="1129" y="360"/>
                </a:lnTo>
                <a:lnTo>
                  <a:pt x="1135" y="360"/>
                </a:lnTo>
                <a:lnTo>
                  <a:pt x="1142" y="360"/>
                </a:lnTo>
                <a:lnTo>
                  <a:pt x="1149" y="360"/>
                </a:lnTo>
                <a:lnTo>
                  <a:pt x="1156" y="360"/>
                </a:lnTo>
                <a:lnTo>
                  <a:pt x="1163" y="360"/>
                </a:lnTo>
                <a:lnTo>
                  <a:pt x="1169" y="360"/>
                </a:lnTo>
                <a:lnTo>
                  <a:pt x="1176" y="360"/>
                </a:lnTo>
                <a:lnTo>
                  <a:pt x="1183" y="360"/>
                </a:lnTo>
                <a:lnTo>
                  <a:pt x="1190" y="360"/>
                </a:lnTo>
                <a:lnTo>
                  <a:pt x="1197" y="360"/>
                </a:lnTo>
                <a:lnTo>
                  <a:pt x="1203" y="360"/>
                </a:lnTo>
                <a:lnTo>
                  <a:pt x="1210" y="360"/>
                </a:lnTo>
                <a:lnTo>
                  <a:pt x="1217" y="360"/>
                </a:lnTo>
                <a:lnTo>
                  <a:pt x="1224" y="360"/>
                </a:lnTo>
                <a:lnTo>
                  <a:pt x="1231" y="360"/>
                </a:lnTo>
                <a:lnTo>
                  <a:pt x="1237" y="360"/>
                </a:lnTo>
                <a:lnTo>
                  <a:pt x="1244" y="360"/>
                </a:lnTo>
                <a:lnTo>
                  <a:pt x="1251" y="360"/>
                </a:lnTo>
                <a:lnTo>
                  <a:pt x="1258" y="360"/>
                </a:lnTo>
                <a:lnTo>
                  <a:pt x="1265" y="360"/>
                </a:lnTo>
                <a:lnTo>
                  <a:pt x="1271" y="360"/>
                </a:lnTo>
                <a:lnTo>
                  <a:pt x="1278" y="360"/>
                </a:lnTo>
                <a:lnTo>
                  <a:pt x="1285" y="366"/>
                </a:lnTo>
                <a:lnTo>
                  <a:pt x="1292" y="366"/>
                </a:lnTo>
                <a:lnTo>
                  <a:pt x="1299" y="366"/>
                </a:lnTo>
                <a:lnTo>
                  <a:pt x="1305" y="373"/>
                </a:lnTo>
                <a:lnTo>
                  <a:pt x="1312" y="373"/>
                </a:lnTo>
                <a:lnTo>
                  <a:pt x="1319" y="380"/>
                </a:lnTo>
                <a:lnTo>
                  <a:pt x="1326" y="380"/>
                </a:lnTo>
                <a:lnTo>
                  <a:pt x="1333" y="387"/>
                </a:lnTo>
                <a:lnTo>
                  <a:pt x="1339" y="387"/>
                </a:lnTo>
                <a:lnTo>
                  <a:pt x="1346" y="394"/>
                </a:lnTo>
                <a:lnTo>
                  <a:pt x="1353" y="400"/>
                </a:lnTo>
                <a:lnTo>
                  <a:pt x="1360" y="400"/>
                </a:lnTo>
                <a:lnTo>
                  <a:pt x="1367" y="407"/>
                </a:lnTo>
                <a:lnTo>
                  <a:pt x="1373" y="414"/>
                </a:lnTo>
                <a:lnTo>
                  <a:pt x="1380" y="414"/>
                </a:lnTo>
                <a:lnTo>
                  <a:pt x="1387" y="421"/>
                </a:lnTo>
                <a:lnTo>
                  <a:pt x="1394" y="421"/>
                </a:lnTo>
                <a:lnTo>
                  <a:pt x="1401" y="428"/>
                </a:lnTo>
                <a:lnTo>
                  <a:pt x="1408" y="428"/>
                </a:lnTo>
                <a:lnTo>
                  <a:pt x="1414" y="428"/>
                </a:lnTo>
                <a:lnTo>
                  <a:pt x="1421" y="434"/>
                </a:lnTo>
                <a:lnTo>
                  <a:pt x="1428" y="434"/>
                </a:lnTo>
                <a:lnTo>
                  <a:pt x="1435" y="434"/>
                </a:lnTo>
                <a:lnTo>
                  <a:pt x="1442" y="434"/>
                </a:lnTo>
                <a:lnTo>
                  <a:pt x="1448" y="428"/>
                </a:lnTo>
                <a:lnTo>
                  <a:pt x="1455" y="428"/>
                </a:lnTo>
                <a:lnTo>
                  <a:pt x="1462" y="428"/>
                </a:lnTo>
                <a:lnTo>
                  <a:pt x="1469" y="428"/>
                </a:lnTo>
                <a:lnTo>
                  <a:pt x="1476" y="421"/>
                </a:lnTo>
                <a:lnTo>
                  <a:pt x="1482" y="414"/>
                </a:lnTo>
                <a:lnTo>
                  <a:pt x="1489" y="414"/>
                </a:lnTo>
                <a:lnTo>
                  <a:pt x="1496" y="407"/>
                </a:lnTo>
                <a:lnTo>
                  <a:pt x="1503" y="407"/>
                </a:lnTo>
                <a:lnTo>
                  <a:pt x="1510" y="400"/>
                </a:lnTo>
                <a:lnTo>
                  <a:pt x="1516" y="394"/>
                </a:lnTo>
                <a:lnTo>
                  <a:pt x="1523" y="387"/>
                </a:lnTo>
                <a:lnTo>
                  <a:pt x="1530" y="387"/>
                </a:lnTo>
                <a:lnTo>
                  <a:pt x="1537" y="380"/>
                </a:lnTo>
                <a:lnTo>
                  <a:pt x="1544" y="380"/>
                </a:lnTo>
                <a:lnTo>
                  <a:pt x="1550" y="373"/>
                </a:lnTo>
                <a:lnTo>
                  <a:pt x="1557" y="373"/>
                </a:lnTo>
                <a:lnTo>
                  <a:pt x="1564" y="366"/>
                </a:lnTo>
                <a:lnTo>
                  <a:pt x="1571" y="366"/>
                </a:lnTo>
                <a:lnTo>
                  <a:pt x="1578" y="366"/>
                </a:lnTo>
                <a:lnTo>
                  <a:pt x="1584" y="360"/>
                </a:lnTo>
                <a:lnTo>
                  <a:pt x="1591" y="360"/>
                </a:lnTo>
                <a:lnTo>
                  <a:pt x="1598" y="360"/>
                </a:lnTo>
                <a:lnTo>
                  <a:pt x="1605" y="360"/>
                </a:lnTo>
                <a:lnTo>
                  <a:pt x="1612" y="360"/>
                </a:lnTo>
                <a:lnTo>
                  <a:pt x="1618" y="366"/>
                </a:lnTo>
                <a:lnTo>
                  <a:pt x="1625" y="366"/>
                </a:lnTo>
                <a:lnTo>
                  <a:pt x="1632" y="366"/>
                </a:lnTo>
                <a:lnTo>
                  <a:pt x="1639" y="366"/>
                </a:lnTo>
                <a:lnTo>
                  <a:pt x="1646" y="366"/>
                </a:lnTo>
                <a:lnTo>
                  <a:pt x="1652" y="373"/>
                </a:lnTo>
                <a:lnTo>
                  <a:pt x="1659" y="373"/>
                </a:lnTo>
                <a:lnTo>
                  <a:pt x="1666" y="373"/>
                </a:lnTo>
                <a:lnTo>
                  <a:pt x="1673" y="373"/>
                </a:lnTo>
                <a:lnTo>
                  <a:pt x="1680" y="373"/>
                </a:lnTo>
                <a:lnTo>
                  <a:pt x="1686" y="373"/>
                </a:lnTo>
                <a:lnTo>
                  <a:pt x="1693" y="366"/>
                </a:lnTo>
                <a:lnTo>
                  <a:pt x="1700" y="366"/>
                </a:lnTo>
                <a:lnTo>
                  <a:pt x="1707" y="360"/>
                </a:lnTo>
                <a:lnTo>
                  <a:pt x="1714" y="360"/>
                </a:lnTo>
                <a:lnTo>
                  <a:pt x="1720" y="353"/>
                </a:lnTo>
                <a:lnTo>
                  <a:pt x="1727" y="346"/>
                </a:lnTo>
                <a:lnTo>
                  <a:pt x="1734" y="339"/>
                </a:lnTo>
                <a:lnTo>
                  <a:pt x="1741" y="333"/>
                </a:lnTo>
                <a:lnTo>
                  <a:pt x="1748" y="326"/>
                </a:lnTo>
                <a:lnTo>
                  <a:pt x="1754" y="319"/>
                </a:lnTo>
                <a:lnTo>
                  <a:pt x="1761" y="312"/>
                </a:lnTo>
                <a:lnTo>
                  <a:pt x="1761" y="305"/>
                </a:lnTo>
                <a:lnTo>
                  <a:pt x="1768" y="299"/>
                </a:lnTo>
                <a:lnTo>
                  <a:pt x="1775" y="292"/>
                </a:lnTo>
                <a:lnTo>
                  <a:pt x="1775" y="285"/>
                </a:lnTo>
                <a:lnTo>
                  <a:pt x="1782" y="278"/>
                </a:lnTo>
                <a:lnTo>
                  <a:pt x="1782" y="271"/>
                </a:lnTo>
                <a:lnTo>
                  <a:pt x="1788" y="265"/>
                </a:lnTo>
                <a:lnTo>
                  <a:pt x="1788" y="258"/>
                </a:lnTo>
                <a:lnTo>
                  <a:pt x="1795" y="251"/>
                </a:lnTo>
                <a:lnTo>
                  <a:pt x="1802" y="244"/>
                </a:lnTo>
                <a:lnTo>
                  <a:pt x="1802" y="238"/>
                </a:lnTo>
                <a:lnTo>
                  <a:pt x="1809" y="231"/>
                </a:lnTo>
                <a:lnTo>
                  <a:pt x="1809" y="224"/>
                </a:lnTo>
                <a:lnTo>
                  <a:pt x="1816" y="217"/>
                </a:lnTo>
                <a:lnTo>
                  <a:pt x="1816" y="210"/>
                </a:lnTo>
                <a:lnTo>
                  <a:pt x="1822" y="204"/>
                </a:lnTo>
                <a:lnTo>
                  <a:pt x="1829" y="197"/>
                </a:lnTo>
                <a:lnTo>
                  <a:pt x="1829" y="190"/>
                </a:lnTo>
                <a:lnTo>
                  <a:pt x="1836" y="183"/>
                </a:lnTo>
                <a:lnTo>
                  <a:pt x="1843" y="177"/>
                </a:lnTo>
                <a:lnTo>
                  <a:pt x="1843" y="170"/>
                </a:lnTo>
                <a:lnTo>
                  <a:pt x="1850" y="163"/>
                </a:lnTo>
                <a:lnTo>
                  <a:pt x="1856" y="156"/>
                </a:lnTo>
                <a:lnTo>
                  <a:pt x="1863" y="149"/>
                </a:lnTo>
                <a:lnTo>
                  <a:pt x="1870" y="143"/>
                </a:lnTo>
                <a:lnTo>
                  <a:pt x="1877" y="136"/>
                </a:lnTo>
                <a:lnTo>
                  <a:pt x="1884" y="129"/>
                </a:lnTo>
                <a:lnTo>
                  <a:pt x="1890" y="122"/>
                </a:lnTo>
                <a:lnTo>
                  <a:pt x="1897" y="122"/>
                </a:lnTo>
                <a:lnTo>
                  <a:pt x="1904" y="115"/>
                </a:lnTo>
                <a:lnTo>
                  <a:pt x="1911" y="115"/>
                </a:lnTo>
                <a:lnTo>
                  <a:pt x="1918" y="109"/>
                </a:lnTo>
                <a:lnTo>
                  <a:pt x="1924" y="109"/>
                </a:lnTo>
                <a:lnTo>
                  <a:pt x="1931" y="102"/>
                </a:lnTo>
                <a:lnTo>
                  <a:pt x="1938" y="102"/>
                </a:lnTo>
                <a:lnTo>
                  <a:pt x="1945" y="102"/>
                </a:lnTo>
                <a:lnTo>
                  <a:pt x="1952" y="95"/>
                </a:lnTo>
                <a:lnTo>
                  <a:pt x="1958" y="95"/>
                </a:lnTo>
                <a:lnTo>
                  <a:pt x="1965" y="88"/>
                </a:lnTo>
                <a:lnTo>
                  <a:pt x="1972" y="88"/>
                </a:lnTo>
                <a:lnTo>
                  <a:pt x="1979" y="82"/>
                </a:lnTo>
                <a:lnTo>
                  <a:pt x="1986" y="82"/>
                </a:lnTo>
                <a:lnTo>
                  <a:pt x="1992" y="75"/>
                </a:lnTo>
                <a:lnTo>
                  <a:pt x="1999" y="68"/>
                </a:lnTo>
                <a:lnTo>
                  <a:pt x="2006" y="61"/>
                </a:lnTo>
                <a:lnTo>
                  <a:pt x="2013" y="61"/>
                </a:lnTo>
                <a:lnTo>
                  <a:pt x="2020" y="54"/>
                </a:lnTo>
                <a:lnTo>
                  <a:pt x="2026" y="48"/>
                </a:lnTo>
                <a:lnTo>
                  <a:pt x="2033" y="41"/>
                </a:lnTo>
                <a:lnTo>
                  <a:pt x="2040" y="34"/>
                </a:lnTo>
                <a:lnTo>
                  <a:pt x="2047" y="34"/>
                </a:lnTo>
                <a:lnTo>
                  <a:pt x="2054" y="27"/>
                </a:lnTo>
                <a:lnTo>
                  <a:pt x="2060" y="21"/>
                </a:lnTo>
                <a:lnTo>
                  <a:pt x="2067" y="14"/>
                </a:lnTo>
                <a:lnTo>
                  <a:pt x="2074" y="14"/>
                </a:lnTo>
                <a:lnTo>
                  <a:pt x="2081" y="7"/>
                </a:lnTo>
                <a:lnTo>
                  <a:pt x="2088" y="7"/>
                </a:lnTo>
                <a:lnTo>
                  <a:pt x="2094" y="7"/>
                </a:lnTo>
                <a:lnTo>
                  <a:pt x="2101" y="0"/>
                </a:lnTo>
                <a:lnTo>
                  <a:pt x="2108" y="0"/>
                </a:lnTo>
                <a:lnTo>
                  <a:pt x="2115" y="7"/>
                </a:lnTo>
                <a:lnTo>
                  <a:pt x="2122" y="7"/>
                </a:lnTo>
                <a:lnTo>
                  <a:pt x="2128" y="7"/>
                </a:lnTo>
                <a:lnTo>
                  <a:pt x="2135" y="14"/>
                </a:lnTo>
                <a:lnTo>
                  <a:pt x="2142" y="14"/>
                </a:lnTo>
                <a:lnTo>
                  <a:pt x="2149" y="21"/>
                </a:lnTo>
                <a:lnTo>
                  <a:pt x="2156" y="27"/>
                </a:lnTo>
                <a:lnTo>
                  <a:pt x="2162" y="34"/>
                </a:lnTo>
                <a:lnTo>
                  <a:pt x="2169" y="41"/>
                </a:lnTo>
                <a:lnTo>
                  <a:pt x="2176" y="48"/>
                </a:lnTo>
                <a:lnTo>
                  <a:pt x="2183" y="54"/>
                </a:lnTo>
                <a:lnTo>
                  <a:pt x="2190" y="61"/>
                </a:lnTo>
                <a:lnTo>
                  <a:pt x="2197" y="68"/>
                </a:lnTo>
                <a:lnTo>
                  <a:pt x="2203" y="75"/>
                </a:lnTo>
                <a:lnTo>
                  <a:pt x="2210" y="82"/>
                </a:lnTo>
                <a:lnTo>
                  <a:pt x="2210" y="88"/>
                </a:lnTo>
                <a:lnTo>
                  <a:pt x="2217" y="95"/>
                </a:lnTo>
                <a:lnTo>
                  <a:pt x="2224" y="102"/>
                </a:lnTo>
                <a:lnTo>
                  <a:pt x="2224" y="109"/>
                </a:lnTo>
                <a:lnTo>
                  <a:pt x="2231" y="115"/>
                </a:lnTo>
                <a:lnTo>
                  <a:pt x="2237" y="122"/>
                </a:lnTo>
                <a:lnTo>
                  <a:pt x="2237" y="129"/>
                </a:lnTo>
                <a:lnTo>
                  <a:pt x="2244" y="136"/>
                </a:lnTo>
                <a:lnTo>
                  <a:pt x="2251" y="143"/>
                </a:lnTo>
                <a:lnTo>
                  <a:pt x="2251" y="149"/>
                </a:lnTo>
                <a:lnTo>
                  <a:pt x="2258" y="156"/>
                </a:lnTo>
                <a:lnTo>
                  <a:pt x="2265" y="163"/>
                </a:lnTo>
                <a:lnTo>
                  <a:pt x="2265" y="170"/>
                </a:lnTo>
                <a:lnTo>
                  <a:pt x="2271" y="177"/>
                </a:lnTo>
                <a:lnTo>
                  <a:pt x="2278" y="183"/>
                </a:lnTo>
                <a:lnTo>
                  <a:pt x="2278" y="190"/>
                </a:lnTo>
                <a:lnTo>
                  <a:pt x="2285" y="197"/>
                </a:lnTo>
                <a:lnTo>
                  <a:pt x="2292" y="204"/>
                </a:lnTo>
                <a:lnTo>
                  <a:pt x="2292" y="210"/>
                </a:lnTo>
                <a:lnTo>
                  <a:pt x="2299" y="217"/>
                </a:lnTo>
                <a:lnTo>
                  <a:pt x="2305" y="224"/>
                </a:lnTo>
                <a:lnTo>
                  <a:pt x="2312" y="231"/>
                </a:lnTo>
                <a:lnTo>
                  <a:pt x="2319" y="238"/>
                </a:lnTo>
                <a:lnTo>
                  <a:pt x="2326" y="244"/>
                </a:lnTo>
                <a:lnTo>
                  <a:pt x="2333" y="251"/>
                </a:lnTo>
                <a:lnTo>
                  <a:pt x="2339" y="258"/>
                </a:lnTo>
                <a:lnTo>
                  <a:pt x="2346" y="265"/>
                </a:lnTo>
                <a:lnTo>
                  <a:pt x="2353" y="271"/>
                </a:lnTo>
                <a:lnTo>
                  <a:pt x="2360" y="278"/>
                </a:lnTo>
                <a:lnTo>
                  <a:pt x="2367" y="285"/>
                </a:lnTo>
                <a:lnTo>
                  <a:pt x="2373" y="292"/>
                </a:lnTo>
                <a:lnTo>
                  <a:pt x="2380" y="299"/>
                </a:lnTo>
                <a:lnTo>
                  <a:pt x="2387" y="305"/>
                </a:lnTo>
                <a:lnTo>
                  <a:pt x="2394" y="305"/>
                </a:lnTo>
                <a:lnTo>
                  <a:pt x="2401" y="312"/>
                </a:lnTo>
                <a:lnTo>
                  <a:pt x="2407" y="312"/>
                </a:lnTo>
                <a:lnTo>
                  <a:pt x="2414" y="319"/>
                </a:lnTo>
                <a:lnTo>
                  <a:pt x="2421" y="319"/>
                </a:lnTo>
                <a:lnTo>
                  <a:pt x="2428" y="319"/>
                </a:lnTo>
                <a:lnTo>
                  <a:pt x="2435" y="326"/>
                </a:lnTo>
                <a:lnTo>
                  <a:pt x="2441" y="326"/>
                </a:lnTo>
                <a:lnTo>
                  <a:pt x="2448" y="326"/>
                </a:lnTo>
                <a:lnTo>
                  <a:pt x="2455" y="326"/>
                </a:lnTo>
                <a:lnTo>
                  <a:pt x="2462" y="326"/>
                </a:lnTo>
                <a:lnTo>
                  <a:pt x="2469" y="326"/>
                </a:lnTo>
                <a:lnTo>
                  <a:pt x="2475" y="326"/>
                </a:lnTo>
                <a:lnTo>
                  <a:pt x="2482" y="326"/>
                </a:lnTo>
                <a:lnTo>
                  <a:pt x="2489" y="326"/>
                </a:lnTo>
                <a:lnTo>
                  <a:pt x="2496" y="326"/>
                </a:lnTo>
                <a:lnTo>
                  <a:pt x="2503" y="326"/>
                </a:lnTo>
                <a:lnTo>
                  <a:pt x="2509" y="326"/>
                </a:lnTo>
                <a:lnTo>
                  <a:pt x="2516" y="326"/>
                </a:lnTo>
                <a:lnTo>
                  <a:pt x="2523" y="326"/>
                </a:lnTo>
                <a:lnTo>
                  <a:pt x="2530" y="326"/>
                </a:lnTo>
                <a:lnTo>
                  <a:pt x="2537" y="326"/>
                </a:lnTo>
                <a:lnTo>
                  <a:pt x="2543" y="326"/>
                </a:lnTo>
                <a:lnTo>
                  <a:pt x="2550" y="319"/>
                </a:lnTo>
                <a:lnTo>
                  <a:pt x="2557" y="319"/>
                </a:lnTo>
                <a:lnTo>
                  <a:pt x="2564" y="319"/>
                </a:lnTo>
                <a:lnTo>
                  <a:pt x="2571" y="319"/>
                </a:lnTo>
                <a:lnTo>
                  <a:pt x="2577" y="326"/>
                </a:lnTo>
                <a:lnTo>
                  <a:pt x="2584" y="326"/>
                </a:lnTo>
                <a:lnTo>
                  <a:pt x="2591" y="326"/>
                </a:lnTo>
                <a:lnTo>
                  <a:pt x="2598" y="326"/>
                </a:lnTo>
                <a:lnTo>
                  <a:pt x="2605" y="333"/>
                </a:lnTo>
                <a:lnTo>
                  <a:pt x="2611" y="333"/>
                </a:lnTo>
                <a:lnTo>
                  <a:pt x="2618" y="339"/>
                </a:lnTo>
                <a:lnTo>
                  <a:pt x="2625" y="339"/>
                </a:lnTo>
                <a:lnTo>
                  <a:pt x="2632" y="346"/>
                </a:lnTo>
                <a:lnTo>
                  <a:pt x="2639" y="353"/>
                </a:lnTo>
                <a:lnTo>
                  <a:pt x="2645" y="360"/>
                </a:lnTo>
                <a:lnTo>
                  <a:pt x="2652" y="366"/>
                </a:lnTo>
                <a:lnTo>
                  <a:pt x="2659" y="373"/>
                </a:lnTo>
                <a:lnTo>
                  <a:pt x="2666" y="380"/>
                </a:lnTo>
                <a:lnTo>
                  <a:pt x="2673" y="387"/>
                </a:lnTo>
                <a:lnTo>
                  <a:pt x="2679" y="394"/>
                </a:lnTo>
                <a:lnTo>
                  <a:pt x="2686" y="400"/>
                </a:lnTo>
                <a:lnTo>
                  <a:pt x="2693" y="400"/>
                </a:lnTo>
                <a:lnTo>
                  <a:pt x="2700" y="407"/>
                </a:lnTo>
                <a:lnTo>
                  <a:pt x="2707" y="414"/>
                </a:lnTo>
                <a:lnTo>
                  <a:pt x="2713" y="421"/>
                </a:lnTo>
                <a:lnTo>
                  <a:pt x="2720" y="428"/>
                </a:lnTo>
                <a:lnTo>
                  <a:pt x="2727" y="434"/>
                </a:lnTo>
                <a:lnTo>
                  <a:pt x="2734" y="434"/>
                </a:lnTo>
                <a:lnTo>
                  <a:pt x="2741" y="441"/>
                </a:lnTo>
                <a:lnTo>
                  <a:pt x="2747" y="441"/>
                </a:lnTo>
                <a:lnTo>
                  <a:pt x="2754" y="441"/>
                </a:lnTo>
                <a:lnTo>
                  <a:pt x="2761" y="448"/>
                </a:lnTo>
                <a:lnTo>
                  <a:pt x="2768" y="448"/>
                </a:lnTo>
                <a:lnTo>
                  <a:pt x="2775" y="448"/>
                </a:lnTo>
                <a:lnTo>
                  <a:pt x="2781" y="448"/>
                </a:lnTo>
                <a:lnTo>
                  <a:pt x="2788" y="448"/>
                </a:lnTo>
                <a:lnTo>
                  <a:pt x="2795" y="448"/>
                </a:lnTo>
                <a:lnTo>
                  <a:pt x="2802" y="448"/>
                </a:lnTo>
                <a:lnTo>
                  <a:pt x="2809" y="448"/>
                </a:lnTo>
                <a:lnTo>
                  <a:pt x="2815" y="441"/>
                </a:lnTo>
                <a:lnTo>
                  <a:pt x="2822" y="441"/>
                </a:lnTo>
                <a:lnTo>
                  <a:pt x="2829" y="441"/>
                </a:lnTo>
                <a:lnTo>
                  <a:pt x="2836" y="441"/>
                </a:lnTo>
                <a:lnTo>
                  <a:pt x="2843" y="441"/>
                </a:lnTo>
                <a:lnTo>
                  <a:pt x="2849" y="441"/>
                </a:lnTo>
                <a:lnTo>
                  <a:pt x="2856" y="441"/>
                </a:lnTo>
                <a:lnTo>
                  <a:pt x="2863" y="441"/>
                </a:lnTo>
                <a:lnTo>
                  <a:pt x="2870" y="441"/>
                </a:lnTo>
                <a:lnTo>
                  <a:pt x="2877" y="441"/>
                </a:lnTo>
                <a:lnTo>
                  <a:pt x="2883" y="441"/>
                </a:lnTo>
                <a:lnTo>
                  <a:pt x="2890" y="448"/>
                </a:lnTo>
                <a:lnTo>
                  <a:pt x="2897" y="448"/>
                </a:lnTo>
                <a:lnTo>
                  <a:pt x="2904" y="448"/>
                </a:lnTo>
                <a:lnTo>
                  <a:pt x="2911" y="455"/>
                </a:lnTo>
                <a:lnTo>
                  <a:pt x="2917" y="461"/>
                </a:lnTo>
                <a:lnTo>
                  <a:pt x="2924" y="461"/>
                </a:lnTo>
                <a:lnTo>
                  <a:pt x="2931" y="468"/>
                </a:lnTo>
                <a:lnTo>
                  <a:pt x="2938" y="475"/>
                </a:lnTo>
                <a:lnTo>
                  <a:pt x="2945" y="475"/>
                </a:lnTo>
              </a:path>
            </a:pathLst>
          </a:custGeom>
          <a:noFill/>
          <a:ln w="3810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13" name="Line 97"/>
          <p:cNvSpPr>
            <a:spLocks noChangeShapeType="1"/>
          </p:cNvSpPr>
          <p:nvPr/>
        </p:nvSpPr>
        <p:spPr bwMode="auto">
          <a:xfrm>
            <a:off x="762000" y="2751138"/>
            <a:ext cx="1588" cy="50641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914" name="Rectangle 98"/>
          <p:cNvSpPr>
            <a:spLocks noChangeArrowheads="1"/>
          </p:cNvSpPr>
          <p:nvPr/>
        </p:nvSpPr>
        <p:spPr bwMode="auto">
          <a:xfrm>
            <a:off x="838200" y="2892426"/>
            <a:ext cx="8128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lIns="0" tIns="0" rIns="0" bIns="0">
            <a:spAutoFit/>
          </a:bodyPr>
          <a:lstStyle/>
          <a:p>
            <a:pPr eaLnBrk="0" hangingPunct="0"/>
            <a:r>
              <a:rPr lang="en-US" altLang="en-US" sz="2400">
                <a:solidFill>
                  <a:srgbClr val="000000"/>
                </a:solidFill>
              </a:rPr>
              <a:t> </a:t>
            </a:r>
            <a:r>
              <a:rPr lang="en-US" altLang="en-US" sz="2400" b="1">
                <a:solidFill>
                  <a:srgbClr val="000000"/>
                </a:solidFill>
              </a:rPr>
              <a:t>1 mV</a:t>
            </a:r>
            <a:endParaRPr lang="en-US" altLang="en-US" sz="2400" b="1"/>
          </a:p>
        </p:txBody>
      </p:sp>
      <p:sp>
        <p:nvSpPr>
          <p:cNvPr id="34915" name="Rectangle 99"/>
          <p:cNvSpPr>
            <a:spLocks noChangeArrowheads="1"/>
          </p:cNvSpPr>
          <p:nvPr/>
        </p:nvSpPr>
        <p:spPr bwMode="auto">
          <a:xfrm>
            <a:off x="8267700" y="5676517"/>
            <a:ext cx="8763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b="1">
                <a:solidFill>
                  <a:srgbClr val="000000"/>
                </a:solidFill>
              </a:rPr>
              <a:t>Time (s)</a:t>
            </a:r>
            <a:endParaRPr lang="en-US" altLang="en-US" b="1"/>
          </a:p>
        </p:txBody>
      </p:sp>
      <p:sp>
        <p:nvSpPr>
          <p:cNvPr id="34916" name="Freeform 100"/>
          <p:cNvSpPr>
            <a:spLocks/>
          </p:cNvSpPr>
          <p:nvPr/>
        </p:nvSpPr>
        <p:spPr bwMode="auto">
          <a:xfrm>
            <a:off x="3162300" y="1784351"/>
            <a:ext cx="458788" cy="941388"/>
          </a:xfrm>
          <a:custGeom>
            <a:avLst/>
            <a:gdLst>
              <a:gd name="T0" fmla="*/ 0 w 163"/>
              <a:gd name="T1" fmla="*/ 210 h 482"/>
              <a:gd name="T2" fmla="*/ 6 w 163"/>
              <a:gd name="T3" fmla="*/ 217 h 482"/>
              <a:gd name="T4" fmla="*/ 6 w 163"/>
              <a:gd name="T5" fmla="*/ 231 h 482"/>
              <a:gd name="T6" fmla="*/ 13 w 163"/>
              <a:gd name="T7" fmla="*/ 217 h 482"/>
              <a:gd name="T8" fmla="*/ 13 w 163"/>
              <a:gd name="T9" fmla="*/ 244 h 482"/>
              <a:gd name="T10" fmla="*/ 13 w 163"/>
              <a:gd name="T11" fmla="*/ 231 h 482"/>
              <a:gd name="T12" fmla="*/ 20 w 163"/>
              <a:gd name="T13" fmla="*/ 326 h 482"/>
              <a:gd name="T14" fmla="*/ 20 w 163"/>
              <a:gd name="T15" fmla="*/ 95 h 482"/>
              <a:gd name="T16" fmla="*/ 27 w 163"/>
              <a:gd name="T17" fmla="*/ 170 h 482"/>
              <a:gd name="T18" fmla="*/ 27 w 163"/>
              <a:gd name="T19" fmla="*/ 298 h 482"/>
              <a:gd name="T20" fmla="*/ 27 w 163"/>
              <a:gd name="T21" fmla="*/ 210 h 482"/>
              <a:gd name="T22" fmla="*/ 34 w 163"/>
              <a:gd name="T23" fmla="*/ 319 h 482"/>
              <a:gd name="T24" fmla="*/ 34 w 163"/>
              <a:gd name="T25" fmla="*/ 217 h 482"/>
              <a:gd name="T26" fmla="*/ 40 w 163"/>
              <a:gd name="T27" fmla="*/ 244 h 482"/>
              <a:gd name="T28" fmla="*/ 40 w 163"/>
              <a:gd name="T29" fmla="*/ 183 h 482"/>
              <a:gd name="T30" fmla="*/ 40 w 163"/>
              <a:gd name="T31" fmla="*/ 319 h 482"/>
              <a:gd name="T32" fmla="*/ 47 w 163"/>
              <a:gd name="T33" fmla="*/ 197 h 482"/>
              <a:gd name="T34" fmla="*/ 47 w 163"/>
              <a:gd name="T35" fmla="*/ 170 h 482"/>
              <a:gd name="T36" fmla="*/ 54 w 163"/>
              <a:gd name="T37" fmla="*/ 210 h 482"/>
              <a:gd name="T38" fmla="*/ 54 w 163"/>
              <a:gd name="T39" fmla="*/ 183 h 482"/>
              <a:gd name="T40" fmla="*/ 54 w 163"/>
              <a:gd name="T41" fmla="*/ 176 h 482"/>
              <a:gd name="T42" fmla="*/ 61 w 163"/>
              <a:gd name="T43" fmla="*/ 251 h 482"/>
              <a:gd name="T44" fmla="*/ 61 w 163"/>
              <a:gd name="T45" fmla="*/ 170 h 482"/>
              <a:gd name="T46" fmla="*/ 68 w 163"/>
              <a:gd name="T47" fmla="*/ 190 h 482"/>
              <a:gd name="T48" fmla="*/ 68 w 163"/>
              <a:gd name="T49" fmla="*/ 244 h 482"/>
              <a:gd name="T50" fmla="*/ 68 w 163"/>
              <a:gd name="T51" fmla="*/ 271 h 482"/>
              <a:gd name="T52" fmla="*/ 74 w 163"/>
              <a:gd name="T53" fmla="*/ 203 h 482"/>
              <a:gd name="T54" fmla="*/ 74 w 163"/>
              <a:gd name="T55" fmla="*/ 217 h 482"/>
              <a:gd name="T56" fmla="*/ 81 w 163"/>
              <a:gd name="T57" fmla="*/ 271 h 482"/>
              <a:gd name="T58" fmla="*/ 81 w 163"/>
              <a:gd name="T59" fmla="*/ 129 h 482"/>
              <a:gd name="T60" fmla="*/ 81 w 163"/>
              <a:gd name="T61" fmla="*/ 203 h 482"/>
              <a:gd name="T62" fmla="*/ 88 w 163"/>
              <a:gd name="T63" fmla="*/ 265 h 482"/>
              <a:gd name="T64" fmla="*/ 88 w 163"/>
              <a:gd name="T65" fmla="*/ 312 h 482"/>
              <a:gd name="T66" fmla="*/ 95 w 163"/>
              <a:gd name="T67" fmla="*/ 244 h 482"/>
              <a:gd name="T68" fmla="*/ 95 w 163"/>
              <a:gd name="T69" fmla="*/ 258 h 482"/>
              <a:gd name="T70" fmla="*/ 95 w 163"/>
              <a:gd name="T71" fmla="*/ 292 h 482"/>
              <a:gd name="T72" fmla="*/ 102 w 163"/>
              <a:gd name="T73" fmla="*/ 231 h 482"/>
              <a:gd name="T74" fmla="*/ 102 w 163"/>
              <a:gd name="T75" fmla="*/ 244 h 482"/>
              <a:gd name="T76" fmla="*/ 108 w 163"/>
              <a:gd name="T77" fmla="*/ 305 h 482"/>
              <a:gd name="T78" fmla="*/ 108 w 163"/>
              <a:gd name="T79" fmla="*/ 203 h 482"/>
              <a:gd name="T80" fmla="*/ 115 w 163"/>
              <a:gd name="T81" fmla="*/ 373 h 482"/>
              <a:gd name="T82" fmla="*/ 115 w 163"/>
              <a:gd name="T83" fmla="*/ 170 h 482"/>
              <a:gd name="T84" fmla="*/ 115 w 163"/>
              <a:gd name="T85" fmla="*/ 217 h 482"/>
              <a:gd name="T86" fmla="*/ 122 w 163"/>
              <a:gd name="T87" fmla="*/ 203 h 482"/>
              <a:gd name="T88" fmla="*/ 122 w 163"/>
              <a:gd name="T89" fmla="*/ 217 h 482"/>
              <a:gd name="T90" fmla="*/ 129 w 163"/>
              <a:gd name="T91" fmla="*/ 326 h 482"/>
              <a:gd name="T92" fmla="*/ 129 w 163"/>
              <a:gd name="T93" fmla="*/ 258 h 482"/>
              <a:gd name="T94" fmla="*/ 129 w 163"/>
              <a:gd name="T95" fmla="*/ 339 h 482"/>
              <a:gd name="T96" fmla="*/ 136 w 163"/>
              <a:gd name="T97" fmla="*/ 231 h 482"/>
              <a:gd name="T98" fmla="*/ 136 w 163"/>
              <a:gd name="T99" fmla="*/ 258 h 482"/>
              <a:gd name="T100" fmla="*/ 142 w 163"/>
              <a:gd name="T101" fmla="*/ 210 h 482"/>
              <a:gd name="T102" fmla="*/ 142 w 163"/>
              <a:gd name="T103" fmla="*/ 244 h 482"/>
              <a:gd name="T104" fmla="*/ 142 w 163"/>
              <a:gd name="T105" fmla="*/ 170 h 482"/>
              <a:gd name="T106" fmla="*/ 149 w 163"/>
              <a:gd name="T107" fmla="*/ 210 h 482"/>
              <a:gd name="T108" fmla="*/ 149 w 163"/>
              <a:gd name="T109" fmla="*/ 149 h 482"/>
              <a:gd name="T110" fmla="*/ 156 w 163"/>
              <a:gd name="T111" fmla="*/ 237 h 482"/>
              <a:gd name="T112" fmla="*/ 156 w 163"/>
              <a:gd name="T113" fmla="*/ 251 h 482"/>
              <a:gd name="T114" fmla="*/ 156 w 163"/>
              <a:gd name="T115" fmla="*/ 265 h 482"/>
              <a:gd name="T116" fmla="*/ 163 w 163"/>
              <a:gd name="T117" fmla="*/ 231 h 482"/>
              <a:gd name="T118" fmla="*/ 163 w 163"/>
              <a:gd name="T119" fmla="*/ 19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482">
                <a:moveTo>
                  <a:pt x="0" y="265"/>
                </a:moveTo>
                <a:lnTo>
                  <a:pt x="0" y="271"/>
                </a:lnTo>
                <a:lnTo>
                  <a:pt x="0" y="265"/>
                </a:lnTo>
                <a:lnTo>
                  <a:pt x="0" y="258"/>
                </a:lnTo>
                <a:lnTo>
                  <a:pt x="0" y="251"/>
                </a:lnTo>
                <a:lnTo>
                  <a:pt x="0" y="244"/>
                </a:lnTo>
                <a:lnTo>
                  <a:pt x="0" y="237"/>
                </a:lnTo>
                <a:lnTo>
                  <a:pt x="0" y="224"/>
                </a:lnTo>
                <a:lnTo>
                  <a:pt x="0" y="203"/>
                </a:lnTo>
                <a:lnTo>
                  <a:pt x="0" y="183"/>
                </a:lnTo>
                <a:lnTo>
                  <a:pt x="0" y="176"/>
                </a:lnTo>
                <a:lnTo>
                  <a:pt x="0" y="183"/>
                </a:lnTo>
                <a:lnTo>
                  <a:pt x="0" y="190"/>
                </a:lnTo>
                <a:lnTo>
                  <a:pt x="0" y="203"/>
                </a:lnTo>
                <a:lnTo>
                  <a:pt x="0" y="217"/>
                </a:lnTo>
                <a:lnTo>
                  <a:pt x="0" y="203"/>
                </a:lnTo>
                <a:lnTo>
                  <a:pt x="0" y="210"/>
                </a:lnTo>
                <a:lnTo>
                  <a:pt x="0" y="224"/>
                </a:lnTo>
                <a:lnTo>
                  <a:pt x="0" y="231"/>
                </a:lnTo>
                <a:lnTo>
                  <a:pt x="0" y="244"/>
                </a:lnTo>
                <a:lnTo>
                  <a:pt x="0" y="251"/>
                </a:lnTo>
                <a:lnTo>
                  <a:pt x="0" y="265"/>
                </a:lnTo>
                <a:lnTo>
                  <a:pt x="6" y="258"/>
                </a:lnTo>
                <a:lnTo>
                  <a:pt x="6" y="244"/>
                </a:lnTo>
                <a:lnTo>
                  <a:pt x="6" y="231"/>
                </a:lnTo>
                <a:lnTo>
                  <a:pt x="6" y="217"/>
                </a:lnTo>
                <a:lnTo>
                  <a:pt x="6" y="210"/>
                </a:lnTo>
                <a:lnTo>
                  <a:pt x="6" y="197"/>
                </a:lnTo>
                <a:lnTo>
                  <a:pt x="6" y="183"/>
                </a:lnTo>
                <a:lnTo>
                  <a:pt x="6" y="176"/>
                </a:lnTo>
                <a:lnTo>
                  <a:pt x="6" y="183"/>
                </a:lnTo>
                <a:lnTo>
                  <a:pt x="6" y="190"/>
                </a:lnTo>
                <a:lnTo>
                  <a:pt x="6" y="203"/>
                </a:lnTo>
                <a:lnTo>
                  <a:pt x="6" y="217"/>
                </a:lnTo>
                <a:lnTo>
                  <a:pt x="6" y="231"/>
                </a:lnTo>
                <a:lnTo>
                  <a:pt x="6" y="217"/>
                </a:lnTo>
                <a:lnTo>
                  <a:pt x="6" y="197"/>
                </a:lnTo>
                <a:lnTo>
                  <a:pt x="6" y="176"/>
                </a:lnTo>
                <a:lnTo>
                  <a:pt x="6" y="197"/>
                </a:lnTo>
                <a:lnTo>
                  <a:pt x="6" y="224"/>
                </a:lnTo>
                <a:lnTo>
                  <a:pt x="6" y="265"/>
                </a:lnTo>
                <a:lnTo>
                  <a:pt x="6" y="312"/>
                </a:lnTo>
                <a:lnTo>
                  <a:pt x="6" y="346"/>
                </a:lnTo>
                <a:lnTo>
                  <a:pt x="6" y="366"/>
                </a:lnTo>
                <a:lnTo>
                  <a:pt x="6" y="359"/>
                </a:lnTo>
                <a:lnTo>
                  <a:pt x="6" y="339"/>
                </a:lnTo>
                <a:lnTo>
                  <a:pt x="6" y="312"/>
                </a:lnTo>
                <a:lnTo>
                  <a:pt x="6" y="285"/>
                </a:lnTo>
                <a:lnTo>
                  <a:pt x="6" y="258"/>
                </a:lnTo>
                <a:lnTo>
                  <a:pt x="6" y="244"/>
                </a:lnTo>
                <a:lnTo>
                  <a:pt x="6" y="231"/>
                </a:lnTo>
                <a:lnTo>
                  <a:pt x="6" y="210"/>
                </a:lnTo>
                <a:lnTo>
                  <a:pt x="6" y="203"/>
                </a:lnTo>
                <a:lnTo>
                  <a:pt x="6" y="197"/>
                </a:lnTo>
                <a:lnTo>
                  <a:pt x="6" y="203"/>
                </a:lnTo>
                <a:lnTo>
                  <a:pt x="6" y="210"/>
                </a:lnTo>
                <a:lnTo>
                  <a:pt x="6" y="217"/>
                </a:lnTo>
                <a:lnTo>
                  <a:pt x="6" y="210"/>
                </a:lnTo>
                <a:lnTo>
                  <a:pt x="6" y="203"/>
                </a:lnTo>
                <a:lnTo>
                  <a:pt x="6" y="197"/>
                </a:lnTo>
                <a:lnTo>
                  <a:pt x="6" y="190"/>
                </a:lnTo>
                <a:lnTo>
                  <a:pt x="6" y="183"/>
                </a:lnTo>
                <a:lnTo>
                  <a:pt x="6" y="190"/>
                </a:lnTo>
                <a:lnTo>
                  <a:pt x="13" y="210"/>
                </a:lnTo>
                <a:lnTo>
                  <a:pt x="13" y="224"/>
                </a:lnTo>
                <a:lnTo>
                  <a:pt x="13" y="231"/>
                </a:lnTo>
                <a:lnTo>
                  <a:pt x="13" y="224"/>
                </a:lnTo>
                <a:lnTo>
                  <a:pt x="13" y="217"/>
                </a:lnTo>
                <a:lnTo>
                  <a:pt x="13" y="203"/>
                </a:lnTo>
                <a:lnTo>
                  <a:pt x="13" y="210"/>
                </a:lnTo>
                <a:lnTo>
                  <a:pt x="13" y="224"/>
                </a:lnTo>
                <a:lnTo>
                  <a:pt x="13" y="244"/>
                </a:lnTo>
                <a:lnTo>
                  <a:pt x="13" y="251"/>
                </a:lnTo>
                <a:lnTo>
                  <a:pt x="13" y="244"/>
                </a:lnTo>
                <a:lnTo>
                  <a:pt x="13" y="258"/>
                </a:lnTo>
                <a:lnTo>
                  <a:pt x="13" y="271"/>
                </a:lnTo>
                <a:lnTo>
                  <a:pt x="13" y="278"/>
                </a:lnTo>
                <a:lnTo>
                  <a:pt x="13" y="285"/>
                </a:lnTo>
                <a:lnTo>
                  <a:pt x="13" y="292"/>
                </a:lnTo>
                <a:lnTo>
                  <a:pt x="13" y="285"/>
                </a:lnTo>
                <a:lnTo>
                  <a:pt x="13" y="278"/>
                </a:lnTo>
                <a:lnTo>
                  <a:pt x="13" y="271"/>
                </a:lnTo>
                <a:lnTo>
                  <a:pt x="13" y="258"/>
                </a:lnTo>
                <a:lnTo>
                  <a:pt x="13" y="251"/>
                </a:lnTo>
                <a:lnTo>
                  <a:pt x="13" y="244"/>
                </a:lnTo>
                <a:lnTo>
                  <a:pt x="13" y="237"/>
                </a:lnTo>
                <a:lnTo>
                  <a:pt x="13" y="231"/>
                </a:lnTo>
                <a:lnTo>
                  <a:pt x="13" y="210"/>
                </a:lnTo>
                <a:lnTo>
                  <a:pt x="13" y="197"/>
                </a:lnTo>
                <a:lnTo>
                  <a:pt x="13" y="176"/>
                </a:lnTo>
                <a:lnTo>
                  <a:pt x="13" y="163"/>
                </a:lnTo>
                <a:lnTo>
                  <a:pt x="13" y="170"/>
                </a:lnTo>
                <a:lnTo>
                  <a:pt x="13" y="197"/>
                </a:lnTo>
                <a:lnTo>
                  <a:pt x="13" y="217"/>
                </a:lnTo>
                <a:lnTo>
                  <a:pt x="13" y="224"/>
                </a:lnTo>
                <a:lnTo>
                  <a:pt x="13" y="231"/>
                </a:lnTo>
                <a:lnTo>
                  <a:pt x="13" y="237"/>
                </a:lnTo>
                <a:lnTo>
                  <a:pt x="13" y="251"/>
                </a:lnTo>
                <a:lnTo>
                  <a:pt x="13" y="258"/>
                </a:lnTo>
                <a:lnTo>
                  <a:pt x="13" y="251"/>
                </a:lnTo>
                <a:lnTo>
                  <a:pt x="13" y="244"/>
                </a:lnTo>
                <a:lnTo>
                  <a:pt x="13" y="231"/>
                </a:lnTo>
                <a:lnTo>
                  <a:pt x="13" y="217"/>
                </a:lnTo>
                <a:lnTo>
                  <a:pt x="13" y="203"/>
                </a:lnTo>
                <a:lnTo>
                  <a:pt x="13" y="197"/>
                </a:lnTo>
                <a:lnTo>
                  <a:pt x="20" y="203"/>
                </a:lnTo>
                <a:lnTo>
                  <a:pt x="20" y="197"/>
                </a:lnTo>
                <a:lnTo>
                  <a:pt x="20" y="190"/>
                </a:lnTo>
                <a:lnTo>
                  <a:pt x="20" y="176"/>
                </a:lnTo>
                <a:lnTo>
                  <a:pt x="20" y="163"/>
                </a:lnTo>
                <a:lnTo>
                  <a:pt x="20" y="149"/>
                </a:lnTo>
                <a:lnTo>
                  <a:pt x="20" y="142"/>
                </a:lnTo>
                <a:lnTo>
                  <a:pt x="20" y="156"/>
                </a:lnTo>
                <a:lnTo>
                  <a:pt x="20" y="176"/>
                </a:lnTo>
                <a:lnTo>
                  <a:pt x="20" y="217"/>
                </a:lnTo>
                <a:lnTo>
                  <a:pt x="20" y="271"/>
                </a:lnTo>
                <a:lnTo>
                  <a:pt x="20" y="319"/>
                </a:lnTo>
                <a:lnTo>
                  <a:pt x="20" y="339"/>
                </a:lnTo>
                <a:lnTo>
                  <a:pt x="20" y="326"/>
                </a:lnTo>
                <a:lnTo>
                  <a:pt x="20" y="292"/>
                </a:lnTo>
                <a:lnTo>
                  <a:pt x="20" y="258"/>
                </a:lnTo>
                <a:lnTo>
                  <a:pt x="20" y="244"/>
                </a:lnTo>
                <a:lnTo>
                  <a:pt x="20" y="251"/>
                </a:lnTo>
                <a:lnTo>
                  <a:pt x="20" y="258"/>
                </a:lnTo>
                <a:lnTo>
                  <a:pt x="20" y="265"/>
                </a:lnTo>
                <a:lnTo>
                  <a:pt x="20" y="271"/>
                </a:lnTo>
                <a:lnTo>
                  <a:pt x="20" y="265"/>
                </a:lnTo>
                <a:lnTo>
                  <a:pt x="20" y="244"/>
                </a:lnTo>
                <a:lnTo>
                  <a:pt x="20" y="217"/>
                </a:lnTo>
                <a:lnTo>
                  <a:pt x="20" y="183"/>
                </a:lnTo>
                <a:lnTo>
                  <a:pt x="20" y="142"/>
                </a:lnTo>
                <a:lnTo>
                  <a:pt x="20" y="88"/>
                </a:lnTo>
                <a:lnTo>
                  <a:pt x="20" y="27"/>
                </a:lnTo>
                <a:lnTo>
                  <a:pt x="20" y="0"/>
                </a:lnTo>
                <a:lnTo>
                  <a:pt x="20" y="27"/>
                </a:lnTo>
                <a:lnTo>
                  <a:pt x="20" y="95"/>
                </a:lnTo>
                <a:lnTo>
                  <a:pt x="20" y="183"/>
                </a:lnTo>
                <a:lnTo>
                  <a:pt x="20" y="278"/>
                </a:lnTo>
                <a:lnTo>
                  <a:pt x="20" y="359"/>
                </a:lnTo>
                <a:lnTo>
                  <a:pt x="20" y="427"/>
                </a:lnTo>
                <a:lnTo>
                  <a:pt x="20" y="475"/>
                </a:lnTo>
                <a:lnTo>
                  <a:pt x="20" y="482"/>
                </a:lnTo>
                <a:lnTo>
                  <a:pt x="20" y="441"/>
                </a:lnTo>
                <a:lnTo>
                  <a:pt x="20" y="380"/>
                </a:lnTo>
                <a:lnTo>
                  <a:pt x="20" y="326"/>
                </a:lnTo>
                <a:lnTo>
                  <a:pt x="20" y="285"/>
                </a:lnTo>
                <a:lnTo>
                  <a:pt x="20" y="265"/>
                </a:lnTo>
                <a:lnTo>
                  <a:pt x="20" y="244"/>
                </a:lnTo>
                <a:lnTo>
                  <a:pt x="20" y="224"/>
                </a:lnTo>
                <a:lnTo>
                  <a:pt x="20" y="210"/>
                </a:lnTo>
                <a:lnTo>
                  <a:pt x="27" y="203"/>
                </a:lnTo>
                <a:lnTo>
                  <a:pt x="27" y="183"/>
                </a:lnTo>
                <a:lnTo>
                  <a:pt x="27" y="170"/>
                </a:lnTo>
                <a:lnTo>
                  <a:pt x="27" y="156"/>
                </a:lnTo>
                <a:lnTo>
                  <a:pt x="27" y="163"/>
                </a:lnTo>
                <a:lnTo>
                  <a:pt x="27" y="170"/>
                </a:lnTo>
                <a:lnTo>
                  <a:pt x="27" y="183"/>
                </a:lnTo>
                <a:lnTo>
                  <a:pt x="27" y="190"/>
                </a:lnTo>
                <a:lnTo>
                  <a:pt x="27" y="197"/>
                </a:lnTo>
                <a:lnTo>
                  <a:pt x="27" y="190"/>
                </a:lnTo>
                <a:lnTo>
                  <a:pt x="27" y="176"/>
                </a:lnTo>
                <a:lnTo>
                  <a:pt x="27" y="156"/>
                </a:lnTo>
                <a:lnTo>
                  <a:pt x="27" y="142"/>
                </a:lnTo>
                <a:lnTo>
                  <a:pt x="27" y="149"/>
                </a:lnTo>
                <a:lnTo>
                  <a:pt x="27" y="163"/>
                </a:lnTo>
                <a:lnTo>
                  <a:pt x="27" y="190"/>
                </a:lnTo>
                <a:lnTo>
                  <a:pt x="27" y="217"/>
                </a:lnTo>
                <a:lnTo>
                  <a:pt x="27" y="244"/>
                </a:lnTo>
                <a:lnTo>
                  <a:pt x="27" y="271"/>
                </a:lnTo>
                <a:lnTo>
                  <a:pt x="27" y="298"/>
                </a:lnTo>
                <a:lnTo>
                  <a:pt x="27" y="312"/>
                </a:lnTo>
                <a:lnTo>
                  <a:pt x="27" y="319"/>
                </a:lnTo>
                <a:lnTo>
                  <a:pt x="27" y="312"/>
                </a:lnTo>
                <a:lnTo>
                  <a:pt x="27" y="292"/>
                </a:lnTo>
                <a:lnTo>
                  <a:pt x="27" y="265"/>
                </a:lnTo>
                <a:lnTo>
                  <a:pt x="27" y="237"/>
                </a:lnTo>
                <a:lnTo>
                  <a:pt x="27" y="210"/>
                </a:lnTo>
                <a:lnTo>
                  <a:pt x="27" y="203"/>
                </a:lnTo>
                <a:lnTo>
                  <a:pt x="27" y="210"/>
                </a:lnTo>
                <a:lnTo>
                  <a:pt x="27" y="231"/>
                </a:lnTo>
                <a:lnTo>
                  <a:pt x="27" y="251"/>
                </a:lnTo>
                <a:lnTo>
                  <a:pt x="27" y="271"/>
                </a:lnTo>
                <a:lnTo>
                  <a:pt x="27" y="278"/>
                </a:lnTo>
                <a:lnTo>
                  <a:pt x="27" y="271"/>
                </a:lnTo>
                <a:lnTo>
                  <a:pt x="27" y="251"/>
                </a:lnTo>
                <a:lnTo>
                  <a:pt x="27" y="231"/>
                </a:lnTo>
                <a:lnTo>
                  <a:pt x="27" y="210"/>
                </a:lnTo>
                <a:lnTo>
                  <a:pt x="27" y="203"/>
                </a:lnTo>
                <a:lnTo>
                  <a:pt x="27" y="197"/>
                </a:lnTo>
                <a:lnTo>
                  <a:pt x="34" y="203"/>
                </a:lnTo>
                <a:lnTo>
                  <a:pt x="34" y="210"/>
                </a:lnTo>
                <a:lnTo>
                  <a:pt x="34" y="217"/>
                </a:lnTo>
                <a:lnTo>
                  <a:pt x="34" y="224"/>
                </a:lnTo>
                <a:lnTo>
                  <a:pt x="34" y="231"/>
                </a:lnTo>
                <a:lnTo>
                  <a:pt x="34" y="217"/>
                </a:lnTo>
                <a:lnTo>
                  <a:pt x="34" y="197"/>
                </a:lnTo>
                <a:lnTo>
                  <a:pt x="34" y="170"/>
                </a:lnTo>
                <a:lnTo>
                  <a:pt x="34" y="156"/>
                </a:lnTo>
                <a:lnTo>
                  <a:pt x="34" y="149"/>
                </a:lnTo>
                <a:lnTo>
                  <a:pt x="34" y="163"/>
                </a:lnTo>
                <a:lnTo>
                  <a:pt x="34" y="190"/>
                </a:lnTo>
                <a:lnTo>
                  <a:pt x="34" y="237"/>
                </a:lnTo>
                <a:lnTo>
                  <a:pt x="34" y="285"/>
                </a:lnTo>
                <a:lnTo>
                  <a:pt x="34" y="319"/>
                </a:lnTo>
                <a:lnTo>
                  <a:pt x="34" y="339"/>
                </a:lnTo>
                <a:lnTo>
                  <a:pt x="34" y="346"/>
                </a:lnTo>
                <a:lnTo>
                  <a:pt x="34" y="339"/>
                </a:lnTo>
                <a:lnTo>
                  <a:pt x="34" y="326"/>
                </a:lnTo>
                <a:lnTo>
                  <a:pt x="34" y="285"/>
                </a:lnTo>
                <a:lnTo>
                  <a:pt x="34" y="244"/>
                </a:lnTo>
                <a:lnTo>
                  <a:pt x="34" y="203"/>
                </a:lnTo>
                <a:lnTo>
                  <a:pt x="34" y="176"/>
                </a:lnTo>
                <a:lnTo>
                  <a:pt x="34" y="170"/>
                </a:lnTo>
                <a:lnTo>
                  <a:pt x="34" y="176"/>
                </a:lnTo>
                <a:lnTo>
                  <a:pt x="34" y="197"/>
                </a:lnTo>
                <a:lnTo>
                  <a:pt x="34" y="210"/>
                </a:lnTo>
                <a:lnTo>
                  <a:pt x="34" y="217"/>
                </a:lnTo>
                <a:lnTo>
                  <a:pt x="34" y="231"/>
                </a:lnTo>
                <a:lnTo>
                  <a:pt x="34" y="237"/>
                </a:lnTo>
                <a:lnTo>
                  <a:pt x="34" y="224"/>
                </a:lnTo>
                <a:lnTo>
                  <a:pt x="34" y="217"/>
                </a:lnTo>
                <a:lnTo>
                  <a:pt x="34" y="203"/>
                </a:lnTo>
                <a:lnTo>
                  <a:pt x="34" y="183"/>
                </a:lnTo>
                <a:lnTo>
                  <a:pt x="34" y="149"/>
                </a:lnTo>
                <a:lnTo>
                  <a:pt x="34" y="129"/>
                </a:lnTo>
                <a:lnTo>
                  <a:pt x="34" y="136"/>
                </a:lnTo>
                <a:lnTo>
                  <a:pt x="40" y="176"/>
                </a:lnTo>
                <a:lnTo>
                  <a:pt x="40" y="224"/>
                </a:lnTo>
                <a:lnTo>
                  <a:pt x="40" y="265"/>
                </a:lnTo>
                <a:lnTo>
                  <a:pt x="40" y="278"/>
                </a:lnTo>
                <a:lnTo>
                  <a:pt x="40" y="285"/>
                </a:lnTo>
                <a:lnTo>
                  <a:pt x="40" y="298"/>
                </a:lnTo>
                <a:lnTo>
                  <a:pt x="40" y="312"/>
                </a:lnTo>
                <a:lnTo>
                  <a:pt x="40" y="319"/>
                </a:lnTo>
                <a:lnTo>
                  <a:pt x="40" y="305"/>
                </a:lnTo>
                <a:lnTo>
                  <a:pt x="40" y="285"/>
                </a:lnTo>
                <a:lnTo>
                  <a:pt x="40" y="258"/>
                </a:lnTo>
                <a:lnTo>
                  <a:pt x="40" y="244"/>
                </a:lnTo>
                <a:lnTo>
                  <a:pt x="40" y="237"/>
                </a:lnTo>
                <a:lnTo>
                  <a:pt x="40" y="231"/>
                </a:lnTo>
                <a:lnTo>
                  <a:pt x="40" y="217"/>
                </a:lnTo>
                <a:lnTo>
                  <a:pt x="40" y="210"/>
                </a:lnTo>
                <a:lnTo>
                  <a:pt x="40" y="197"/>
                </a:lnTo>
                <a:lnTo>
                  <a:pt x="40" y="210"/>
                </a:lnTo>
                <a:lnTo>
                  <a:pt x="40" y="224"/>
                </a:lnTo>
                <a:lnTo>
                  <a:pt x="40" y="237"/>
                </a:lnTo>
                <a:lnTo>
                  <a:pt x="40" y="231"/>
                </a:lnTo>
                <a:lnTo>
                  <a:pt x="40" y="210"/>
                </a:lnTo>
                <a:lnTo>
                  <a:pt x="40" y="197"/>
                </a:lnTo>
                <a:lnTo>
                  <a:pt x="40" y="190"/>
                </a:lnTo>
                <a:lnTo>
                  <a:pt x="40" y="183"/>
                </a:lnTo>
                <a:lnTo>
                  <a:pt x="40" y="163"/>
                </a:lnTo>
                <a:lnTo>
                  <a:pt x="40" y="149"/>
                </a:lnTo>
                <a:lnTo>
                  <a:pt x="40" y="156"/>
                </a:lnTo>
                <a:lnTo>
                  <a:pt x="40" y="183"/>
                </a:lnTo>
                <a:lnTo>
                  <a:pt x="40" y="217"/>
                </a:lnTo>
                <a:lnTo>
                  <a:pt x="40" y="237"/>
                </a:lnTo>
                <a:lnTo>
                  <a:pt x="40" y="251"/>
                </a:lnTo>
                <a:lnTo>
                  <a:pt x="40" y="258"/>
                </a:lnTo>
                <a:lnTo>
                  <a:pt x="40" y="271"/>
                </a:lnTo>
                <a:lnTo>
                  <a:pt x="40" y="285"/>
                </a:lnTo>
                <a:lnTo>
                  <a:pt x="40" y="278"/>
                </a:lnTo>
                <a:lnTo>
                  <a:pt x="40" y="265"/>
                </a:lnTo>
                <a:lnTo>
                  <a:pt x="40" y="244"/>
                </a:lnTo>
                <a:lnTo>
                  <a:pt x="40" y="210"/>
                </a:lnTo>
                <a:lnTo>
                  <a:pt x="40" y="183"/>
                </a:lnTo>
                <a:lnTo>
                  <a:pt x="40" y="176"/>
                </a:lnTo>
                <a:lnTo>
                  <a:pt x="40" y="197"/>
                </a:lnTo>
                <a:lnTo>
                  <a:pt x="40" y="244"/>
                </a:lnTo>
                <a:lnTo>
                  <a:pt x="40" y="285"/>
                </a:lnTo>
                <a:lnTo>
                  <a:pt x="40" y="312"/>
                </a:lnTo>
                <a:lnTo>
                  <a:pt x="40" y="319"/>
                </a:lnTo>
                <a:lnTo>
                  <a:pt x="47" y="305"/>
                </a:lnTo>
                <a:lnTo>
                  <a:pt x="47" y="292"/>
                </a:lnTo>
                <a:lnTo>
                  <a:pt x="47" y="271"/>
                </a:lnTo>
                <a:lnTo>
                  <a:pt x="47" y="251"/>
                </a:lnTo>
                <a:lnTo>
                  <a:pt x="47" y="231"/>
                </a:lnTo>
                <a:lnTo>
                  <a:pt x="47" y="210"/>
                </a:lnTo>
                <a:lnTo>
                  <a:pt x="47" y="197"/>
                </a:lnTo>
                <a:lnTo>
                  <a:pt x="47" y="183"/>
                </a:lnTo>
                <a:lnTo>
                  <a:pt x="47" y="190"/>
                </a:lnTo>
                <a:lnTo>
                  <a:pt x="47" y="203"/>
                </a:lnTo>
                <a:lnTo>
                  <a:pt x="47" y="210"/>
                </a:lnTo>
                <a:lnTo>
                  <a:pt x="47" y="203"/>
                </a:lnTo>
                <a:lnTo>
                  <a:pt x="47" y="197"/>
                </a:lnTo>
                <a:lnTo>
                  <a:pt x="47" y="190"/>
                </a:lnTo>
                <a:lnTo>
                  <a:pt x="47" y="183"/>
                </a:lnTo>
                <a:lnTo>
                  <a:pt x="47" y="190"/>
                </a:lnTo>
                <a:lnTo>
                  <a:pt x="47" y="197"/>
                </a:lnTo>
                <a:lnTo>
                  <a:pt x="47" y="203"/>
                </a:lnTo>
                <a:lnTo>
                  <a:pt x="47" y="231"/>
                </a:lnTo>
                <a:lnTo>
                  <a:pt x="47" y="258"/>
                </a:lnTo>
                <a:lnTo>
                  <a:pt x="47" y="285"/>
                </a:lnTo>
                <a:lnTo>
                  <a:pt x="47" y="305"/>
                </a:lnTo>
                <a:lnTo>
                  <a:pt x="47" y="312"/>
                </a:lnTo>
                <a:lnTo>
                  <a:pt x="47" y="305"/>
                </a:lnTo>
                <a:lnTo>
                  <a:pt x="47" y="292"/>
                </a:lnTo>
                <a:lnTo>
                  <a:pt x="47" y="271"/>
                </a:lnTo>
                <a:lnTo>
                  <a:pt x="47" y="258"/>
                </a:lnTo>
                <a:lnTo>
                  <a:pt x="47" y="244"/>
                </a:lnTo>
                <a:lnTo>
                  <a:pt x="47" y="231"/>
                </a:lnTo>
                <a:lnTo>
                  <a:pt x="47" y="217"/>
                </a:lnTo>
                <a:lnTo>
                  <a:pt x="47" y="203"/>
                </a:lnTo>
                <a:lnTo>
                  <a:pt x="47" y="190"/>
                </a:lnTo>
                <a:lnTo>
                  <a:pt x="47" y="176"/>
                </a:lnTo>
                <a:lnTo>
                  <a:pt x="47" y="170"/>
                </a:lnTo>
                <a:lnTo>
                  <a:pt x="47" y="176"/>
                </a:lnTo>
                <a:lnTo>
                  <a:pt x="47" y="183"/>
                </a:lnTo>
                <a:lnTo>
                  <a:pt x="47" y="210"/>
                </a:lnTo>
                <a:lnTo>
                  <a:pt x="47" y="231"/>
                </a:lnTo>
                <a:lnTo>
                  <a:pt x="47" y="251"/>
                </a:lnTo>
                <a:lnTo>
                  <a:pt x="47" y="258"/>
                </a:lnTo>
                <a:lnTo>
                  <a:pt x="47" y="251"/>
                </a:lnTo>
                <a:lnTo>
                  <a:pt x="47" y="244"/>
                </a:lnTo>
                <a:lnTo>
                  <a:pt x="47" y="237"/>
                </a:lnTo>
                <a:lnTo>
                  <a:pt x="47" y="231"/>
                </a:lnTo>
                <a:lnTo>
                  <a:pt x="47" y="217"/>
                </a:lnTo>
                <a:lnTo>
                  <a:pt x="54" y="197"/>
                </a:lnTo>
                <a:lnTo>
                  <a:pt x="54" y="176"/>
                </a:lnTo>
                <a:lnTo>
                  <a:pt x="54" y="170"/>
                </a:lnTo>
                <a:lnTo>
                  <a:pt x="54" y="176"/>
                </a:lnTo>
                <a:lnTo>
                  <a:pt x="54" y="190"/>
                </a:lnTo>
                <a:lnTo>
                  <a:pt x="54" y="210"/>
                </a:lnTo>
                <a:lnTo>
                  <a:pt x="54" y="244"/>
                </a:lnTo>
                <a:lnTo>
                  <a:pt x="54" y="271"/>
                </a:lnTo>
                <a:lnTo>
                  <a:pt x="54" y="292"/>
                </a:lnTo>
                <a:lnTo>
                  <a:pt x="54" y="278"/>
                </a:lnTo>
                <a:lnTo>
                  <a:pt x="54" y="285"/>
                </a:lnTo>
                <a:lnTo>
                  <a:pt x="54" y="292"/>
                </a:lnTo>
                <a:lnTo>
                  <a:pt x="54" y="298"/>
                </a:lnTo>
                <a:lnTo>
                  <a:pt x="54" y="285"/>
                </a:lnTo>
                <a:lnTo>
                  <a:pt x="54" y="265"/>
                </a:lnTo>
                <a:lnTo>
                  <a:pt x="54" y="251"/>
                </a:lnTo>
                <a:lnTo>
                  <a:pt x="54" y="237"/>
                </a:lnTo>
                <a:lnTo>
                  <a:pt x="54" y="231"/>
                </a:lnTo>
                <a:lnTo>
                  <a:pt x="54" y="224"/>
                </a:lnTo>
                <a:lnTo>
                  <a:pt x="54" y="217"/>
                </a:lnTo>
                <a:lnTo>
                  <a:pt x="54" y="210"/>
                </a:lnTo>
                <a:lnTo>
                  <a:pt x="54" y="203"/>
                </a:lnTo>
                <a:lnTo>
                  <a:pt x="54" y="183"/>
                </a:lnTo>
                <a:lnTo>
                  <a:pt x="54" y="163"/>
                </a:lnTo>
                <a:lnTo>
                  <a:pt x="54" y="170"/>
                </a:lnTo>
                <a:lnTo>
                  <a:pt x="54" y="190"/>
                </a:lnTo>
                <a:lnTo>
                  <a:pt x="54" y="203"/>
                </a:lnTo>
                <a:lnTo>
                  <a:pt x="54" y="210"/>
                </a:lnTo>
                <a:lnTo>
                  <a:pt x="54" y="224"/>
                </a:lnTo>
                <a:lnTo>
                  <a:pt x="54" y="237"/>
                </a:lnTo>
                <a:lnTo>
                  <a:pt x="54" y="244"/>
                </a:lnTo>
                <a:lnTo>
                  <a:pt x="54" y="237"/>
                </a:lnTo>
                <a:lnTo>
                  <a:pt x="54" y="231"/>
                </a:lnTo>
                <a:lnTo>
                  <a:pt x="54" y="224"/>
                </a:lnTo>
                <a:lnTo>
                  <a:pt x="54" y="217"/>
                </a:lnTo>
                <a:lnTo>
                  <a:pt x="54" y="224"/>
                </a:lnTo>
                <a:lnTo>
                  <a:pt x="54" y="231"/>
                </a:lnTo>
                <a:lnTo>
                  <a:pt x="54" y="224"/>
                </a:lnTo>
                <a:lnTo>
                  <a:pt x="54" y="203"/>
                </a:lnTo>
                <a:lnTo>
                  <a:pt x="54" y="176"/>
                </a:lnTo>
                <a:lnTo>
                  <a:pt x="54" y="163"/>
                </a:lnTo>
                <a:lnTo>
                  <a:pt x="54" y="170"/>
                </a:lnTo>
                <a:lnTo>
                  <a:pt x="54" y="190"/>
                </a:lnTo>
                <a:lnTo>
                  <a:pt x="61" y="210"/>
                </a:lnTo>
                <a:lnTo>
                  <a:pt x="61" y="224"/>
                </a:lnTo>
                <a:lnTo>
                  <a:pt x="61" y="237"/>
                </a:lnTo>
                <a:lnTo>
                  <a:pt x="61" y="251"/>
                </a:lnTo>
                <a:lnTo>
                  <a:pt x="61" y="278"/>
                </a:lnTo>
                <a:lnTo>
                  <a:pt x="61" y="298"/>
                </a:lnTo>
                <a:lnTo>
                  <a:pt x="61" y="312"/>
                </a:lnTo>
                <a:lnTo>
                  <a:pt x="61" y="298"/>
                </a:lnTo>
                <a:lnTo>
                  <a:pt x="61" y="285"/>
                </a:lnTo>
                <a:lnTo>
                  <a:pt x="61" y="265"/>
                </a:lnTo>
                <a:lnTo>
                  <a:pt x="61" y="251"/>
                </a:lnTo>
                <a:lnTo>
                  <a:pt x="61" y="237"/>
                </a:lnTo>
                <a:lnTo>
                  <a:pt x="61" y="244"/>
                </a:lnTo>
                <a:lnTo>
                  <a:pt x="61" y="251"/>
                </a:lnTo>
                <a:lnTo>
                  <a:pt x="61" y="244"/>
                </a:lnTo>
                <a:lnTo>
                  <a:pt x="61" y="237"/>
                </a:lnTo>
                <a:lnTo>
                  <a:pt x="61" y="224"/>
                </a:lnTo>
                <a:lnTo>
                  <a:pt x="61" y="210"/>
                </a:lnTo>
                <a:lnTo>
                  <a:pt x="61" y="203"/>
                </a:lnTo>
                <a:lnTo>
                  <a:pt x="61" y="210"/>
                </a:lnTo>
                <a:lnTo>
                  <a:pt x="61" y="217"/>
                </a:lnTo>
                <a:lnTo>
                  <a:pt x="61" y="210"/>
                </a:lnTo>
                <a:lnTo>
                  <a:pt x="61" y="203"/>
                </a:lnTo>
                <a:lnTo>
                  <a:pt x="61" y="210"/>
                </a:lnTo>
                <a:lnTo>
                  <a:pt x="61" y="217"/>
                </a:lnTo>
                <a:lnTo>
                  <a:pt x="61" y="231"/>
                </a:lnTo>
                <a:lnTo>
                  <a:pt x="61" y="237"/>
                </a:lnTo>
                <a:lnTo>
                  <a:pt x="61" y="224"/>
                </a:lnTo>
                <a:lnTo>
                  <a:pt x="61" y="203"/>
                </a:lnTo>
                <a:lnTo>
                  <a:pt x="61" y="183"/>
                </a:lnTo>
                <a:lnTo>
                  <a:pt x="61" y="170"/>
                </a:lnTo>
                <a:lnTo>
                  <a:pt x="61" y="183"/>
                </a:lnTo>
                <a:lnTo>
                  <a:pt x="61" y="203"/>
                </a:lnTo>
                <a:lnTo>
                  <a:pt x="61" y="231"/>
                </a:lnTo>
                <a:lnTo>
                  <a:pt x="61" y="258"/>
                </a:lnTo>
                <a:lnTo>
                  <a:pt x="61" y="285"/>
                </a:lnTo>
                <a:lnTo>
                  <a:pt x="61" y="298"/>
                </a:lnTo>
                <a:lnTo>
                  <a:pt x="61" y="305"/>
                </a:lnTo>
                <a:lnTo>
                  <a:pt x="61" y="298"/>
                </a:lnTo>
                <a:lnTo>
                  <a:pt x="61" y="292"/>
                </a:lnTo>
                <a:lnTo>
                  <a:pt x="61" y="278"/>
                </a:lnTo>
                <a:lnTo>
                  <a:pt x="68" y="271"/>
                </a:lnTo>
                <a:lnTo>
                  <a:pt x="68" y="258"/>
                </a:lnTo>
                <a:lnTo>
                  <a:pt x="68" y="244"/>
                </a:lnTo>
                <a:lnTo>
                  <a:pt x="68" y="231"/>
                </a:lnTo>
                <a:lnTo>
                  <a:pt x="68" y="210"/>
                </a:lnTo>
                <a:lnTo>
                  <a:pt x="68" y="197"/>
                </a:lnTo>
                <a:lnTo>
                  <a:pt x="68" y="190"/>
                </a:lnTo>
                <a:lnTo>
                  <a:pt x="68" y="170"/>
                </a:lnTo>
                <a:lnTo>
                  <a:pt x="68" y="129"/>
                </a:lnTo>
                <a:lnTo>
                  <a:pt x="68" y="68"/>
                </a:lnTo>
                <a:lnTo>
                  <a:pt x="68" y="27"/>
                </a:lnTo>
                <a:lnTo>
                  <a:pt x="68" y="75"/>
                </a:lnTo>
                <a:lnTo>
                  <a:pt x="68" y="156"/>
                </a:lnTo>
                <a:lnTo>
                  <a:pt x="68" y="237"/>
                </a:lnTo>
                <a:lnTo>
                  <a:pt x="68" y="312"/>
                </a:lnTo>
                <a:lnTo>
                  <a:pt x="68" y="380"/>
                </a:lnTo>
                <a:lnTo>
                  <a:pt x="68" y="434"/>
                </a:lnTo>
                <a:lnTo>
                  <a:pt x="68" y="454"/>
                </a:lnTo>
                <a:lnTo>
                  <a:pt x="68" y="448"/>
                </a:lnTo>
                <a:lnTo>
                  <a:pt x="68" y="407"/>
                </a:lnTo>
                <a:lnTo>
                  <a:pt x="68" y="359"/>
                </a:lnTo>
                <a:lnTo>
                  <a:pt x="68" y="305"/>
                </a:lnTo>
                <a:lnTo>
                  <a:pt x="68" y="265"/>
                </a:lnTo>
                <a:lnTo>
                  <a:pt x="68" y="244"/>
                </a:lnTo>
                <a:lnTo>
                  <a:pt x="68" y="217"/>
                </a:lnTo>
                <a:lnTo>
                  <a:pt x="68" y="197"/>
                </a:lnTo>
                <a:lnTo>
                  <a:pt x="68" y="170"/>
                </a:lnTo>
                <a:lnTo>
                  <a:pt x="68" y="149"/>
                </a:lnTo>
                <a:lnTo>
                  <a:pt x="68" y="163"/>
                </a:lnTo>
                <a:lnTo>
                  <a:pt x="68" y="183"/>
                </a:lnTo>
                <a:lnTo>
                  <a:pt x="68" y="197"/>
                </a:lnTo>
                <a:lnTo>
                  <a:pt x="68" y="190"/>
                </a:lnTo>
                <a:lnTo>
                  <a:pt x="68" y="183"/>
                </a:lnTo>
                <a:lnTo>
                  <a:pt x="68" y="176"/>
                </a:lnTo>
                <a:lnTo>
                  <a:pt x="68" y="190"/>
                </a:lnTo>
                <a:lnTo>
                  <a:pt x="68" y="210"/>
                </a:lnTo>
                <a:lnTo>
                  <a:pt x="68" y="231"/>
                </a:lnTo>
                <a:lnTo>
                  <a:pt x="68" y="258"/>
                </a:lnTo>
                <a:lnTo>
                  <a:pt x="68" y="271"/>
                </a:lnTo>
                <a:lnTo>
                  <a:pt x="68" y="278"/>
                </a:lnTo>
                <a:lnTo>
                  <a:pt x="68" y="271"/>
                </a:lnTo>
                <a:lnTo>
                  <a:pt x="68" y="258"/>
                </a:lnTo>
                <a:lnTo>
                  <a:pt x="68" y="224"/>
                </a:lnTo>
                <a:lnTo>
                  <a:pt x="68" y="176"/>
                </a:lnTo>
                <a:lnTo>
                  <a:pt x="68" y="129"/>
                </a:lnTo>
                <a:lnTo>
                  <a:pt x="68" y="102"/>
                </a:lnTo>
                <a:lnTo>
                  <a:pt x="68" y="109"/>
                </a:lnTo>
                <a:lnTo>
                  <a:pt x="68" y="142"/>
                </a:lnTo>
                <a:lnTo>
                  <a:pt x="74" y="183"/>
                </a:lnTo>
                <a:lnTo>
                  <a:pt x="74" y="224"/>
                </a:lnTo>
                <a:lnTo>
                  <a:pt x="74" y="265"/>
                </a:lnTo>
                <a:lnTo>
                  <a:pt x="74" y="292"/>
                </a:lnTo>
                <a:lnTo>
                  <a:pt x="74" y="312"/>
                </a:lnTo>
                <a:lnTo>
                  <a:pt x="74" y="305"/>
                </a:lnTo>
                <a:lnTo>
                  <a:pt x="74" y="285"/>
                </a:lnTo>
                <a:lnTo>
                  <a:pt x="74" y="244"/>
                </a:lnTo>
                <a:lnTo>
                  <a:pt x="74" y="217"/>
                </a:lnTo>
                <a:lnTo>
                  <a:pt x="74" y="203"/>
                </a:lnTo>
                <a:lnTo>
                  <a:pt x="74" y="210"/>
                </a:lnTo>
                <a:lnTo>
                  <a:pt x="74" y="217"/>
                </a:lnTo>
                <a:lnTo>
                  <a:pt x="74" y="237"/>
                </a:lnTo>
                <a:lnTo>
                  <a:pt x="74" y="258"/>
                </a:lnTo>
                <a:lnTo>
                  <a:pt x="74" y="278"/>
                </a:lnTo>
                <a:lnTo>
                  <a:pt x="74" y="298"/>
                </a:lnTo>
                <a:lnTo>
                  <a:pt x="74" y="312"/>
                </a:lnTo>
                <a:lnTo>
                  <a:pt x="74" y="298"/>
                </a:lnTo>
                <a:lnTo>
                  <a:pt x="74" y="271"/>
                </a:lnTo>
                <a:lnTo>
                  <a:pt x="74" y="244"/>
                </a:lnTo>
                <a:lnTo>
                  <a:pt x="74" y="217"/>
                </a:lnTo>
                <a:lnTo>
                  <a:pt x="74" y="203"/>
                </a:lnTo>
                <a:lnTo>
                  <a:pt x="74" y="190"/>
                </a:lnTo>
                <a:lnTo>
                  <a:pt x="74" y="197"/>
                </a:lnTo>
                <a:lnTo>
                  <a:pt x="74" y="203"/>
                </a:lnTo>
                <a:lnTo>
                  <a:pt x="74" y="210"/>
                </a:lnTo>
                <a:lnTo>
                  <a:pt x="74" y="217"/>
                </a:lnTo>
                <a:lnTo>
                  <a:pt x="74" y="210"/>
                </a:lnTo>
                <a:lnTo>
                  <a:pt x="74" y="203"/>
                </a:lnTo>
                <a:lnTo>
                  <a:pt x="74" y="197"/>
                </a:lnTo>
                <a:lnTo>
                  <a:pt x="74" y="190"/>
                </a:lnTo>
                <a:lnTo>
                  <a:pt x="74" y="197"/>
                </a:lnTo>
                <a:lnTo>
                  <a:pt x="74" y="210"/>
                </a:lnTo>
                <a:lnTo>
                  <a:pt x="74" y="224"/>
                </a:lnTo>
                <a:lnTo>
                  <a:pt x="74" y="217"/>
                </a:lnTo>
                <a:lnTo>
                  <a:pt x="74" y="224"/>
                </a:lnTo>
                <a:lnTo>
                  <a:pt x="74" y="231"/>
                </a:lnTo>
                <a:lnTo>
                  <a:pt x="74" y="224"/>
                </a:lnTo>
                <a:lnTo>
                  <a:pt x="74" y="217"/>
                </a:lnTo>
                <a:lnTo>
                  <a:pt x="81" y="231"/>
                </a:lnTo>
                <a:lnTo>
                  <a:pt x="81" y="258"/>
                </a:lnTo>
                <a:lnTo>
                  <a:pt x="81" y="271"/>
                </a:lnTo>
                <a:lnTo>
                  <a:pt x="81" y="278"/>
                </a:lnTo>
                <a:lnTo>
                  <a:pt x="81" y="271"/>
                </a:lnTo>
                <a:lnTo>
                  <a:pt x="81" y="265"/>
                </a:lnTo>
                <a:lnTo>
                  <a:pt x="81" y="258"/>
                </a:lnTo>
                <a:lnTo>
                  <a:pt x="81" y="265"/>
                </a:lnTo>
                <a:lnTo>
                  <a:pt x="81" y="271"/>
                </a:lnTo>
                <a:lnTo>
                  <a:pt x="81" y="285"/>
                </a:lnTo>
                <a:lnTo>
                  <a:pt x="81" y="278"/>
                </a:lnTo>
                <a:lnTo>
                  <a:pt x="81" y="265"/>
                </a:lnTo>
                <a:lnTo>
                  <a:pt x="81" y="258"/>
                </a:lnTo>
                <a:lnTo>
                  <a:pt x="81" y="244"/>
                </a:lnTo>
                <a:lnTo>
                  <a:pt x="81" y="231"/>
                </a:lnTo>
                <a:lnTo>
                  <a:pt x="81" y="210"/>
                </a:lnTo>
                <a:lnTo>
                  <a:pt x="81" y="197"/>
                </a:lnTo>
                <a:lnTo>
                  <a:pt x="81" y="190"/>
                </a:lnTo>
                <a:lnTo>
                  <a:pt x="81" y="183"/>
                </a:lnTo>
                <a:lnTo>
                  <a:pt x="81" y="176"/>
                </a:lnTo>
                <a:lnTo>
                  <a:pt x="81" y="156"/>
                </a:lnTo>
                <a:lnTo>
                  <a:pt x="81" y="129"/>
                </a:lnTo>
                <a:lnTo>
                  <a:pt x="81" y="109"/>
                </a:lnTo>
                <a:lnTo>
                  <a:pt x="81" y="122"/>
                </a:lnTo>
                <a:lnTo>
                  <a:pt x="81" y="156"/>
                </a:lnTo>
                <a:lnTo>
                  <a:pt x="81" y="197"/>
                </a:lnTo>
                <a:lnTo>
                  <a:pt x="81" y="237"/>
                </a:lnTo>
                <a:lnTo>
                  <a:pt x="81" y="285"/>
                </a:lnTo>
                <a:lnTo>
                  <a:pt x="81" y="332"/>
                </a:lnTo>
                <a:lnTo>
                  <a:pt x="81" y="359"/>
                </a:lnTo>
                <a:lnTo>
                  <a:pt x="81" y="373"/>
                </a:lnTo>
                <a:lnTo>
                  <a:pt x="81" y="366"/>
                </a:lnTo>
                <a:lnTo>
                  <a:pt x="81" y="346"/>
                </a:lnTo>
                <a:lnTo>
                  <a:pt x="81" y="319"/>
                </a:lnTo>
                <a:lnTo>
                  <a:pt x="81" y="298"/>
                </a:lnTo>
                <a:lnTo>
                  <a:pt x="81" y="278"/>
                </a:lnTo>
                <a:lnTo>
                  <a:pt x="81" y="265"/>
                </a:lnTo>
                <a:lnTo>
                  <a:pt x="81" y="237"/>
                </a:lnTo>
                <a:lnTo>
                  <a:pt x="81" y="203"/>
                </a:lnTo>
                <a:lnTo>
                  <a:pt x="81" y="176"/>
                </a:lnTo>
                <a:lnTo>
                  <a:pt x="81" y="156"/>
                </a:lnTo>
                <a:lnTo>
                  <a:pt x="81" y="163"/>
                </a:lnTo>
                <a:lnTo>
                  <a:pt x="81" y="170"/>
                </a:lnTo>
                <a:lnTo>
                  <a:pt x="81" y="183"/>
                </a:lnTo>
                <a:lnTo>
                  <a:pt x="81" y="203"/>
                </a:lnTo>
                <a:lnTo>
                  <a:pt x="88" y="224"/>
                </a:lnTo>
                <a:lnTo>
                  <a:pt x="88" y="244"/>
                </a:lnTo>
                <a:lnTo>
                  <a:pt x="88" y="251"/>
                </a:lnTo>
                <a:lnTo>
                  <a:pt x="88" y="244"/>
                </a:lnTo>
                <a:lnTo>
                  <a:pt x="88" y="237"/>
                </a:lnTo>
                <a:lnTo>
                  <a:pt x="88" y="224"/>
                </a:lnTo>
                <a:lnTo>
                  <a:pt x="88" y="210"/>
                </a:lnTo>
                <a:lnTo>
                  <a:pt x="88" y="224"/>
                </a:lnTo>
                <a:lnTo>
                  <a:pt x="88" y="237"/>
                </a:lnTo>
                <a:lnTo>
                  <a:pt x="88" y="258"/>
                </a:lnTo>
                <a:lnTo>
                  <a:pt x="88" y="265"/>
                </a:lnTo>
                <a:lnTo>
                  <a:pt x="88" y="251"/>
                </a:lnTo>
                <a:lnTo>
                  <a:pt x="88" y="224"/>
                </a:lnTo>
                <a:lnTo>
                  <a:pt x="88" y="203"/>
                </a:lnTo>
                <a:lnTo>
                  <a:pt x="88" y="183"/>
                </a:lnTo>
                <a:lnTo>
                  <a:pt x="88" y="176"/>
                </a:lnTo>
                <a:lnTo>
                  <a:pt x="88" y="183"/>
                </a:lnTo>
                <a:lnTo>
                  <a:pt x="88" y="190"/>
                </a:lnTo>
                <a:lnTo>
                  <a:pt x="88" y="197"/>
                </a:lnTo>
                <a:lnTo>
                  <a:pt x="88" y="210"/>
                </a:lnTo>
                <a:lnTo>
                  <a:pt x="88" y="231"/>
                </a:lnTo>
                <a:lnTo>
                  <a:pt x="88" y="251"/>
                </a:lnTo>
                <a:lnTo>
                  <a:pt x="88" y="258"/>
                </a:lnTo>
                <a:lnTo>
                  <a:pt x="88" y="265"/>
                </a:lnTo>
                <a:lnTo>
                  <a:pt x="88" y="271"/>
                </a:lnTo>
                <a:lnTo>
                  <a:pt x="88" y="292"/>
                </a:lnTo>
                <a:lnTo>
                  <a:pt x="88" y="305"/>
                </a:lnTo>
                <a:lnTo>
                  <a:pt x="88" y="312"/>
                </a:lnTo>
                <a:lnTo>
                  <a:pt x="88" y="298"/>
                </a:lnTo>
                <a:lnTo>
                  <a:pt x="88" y="271"/>
                </a:lnTo>
                <a:lnTo>
                  <a:pt x="88" y="237"/>
                </a:lnTo>
                <a:lnTo>
                  <a:pt x="88" y="210"/>
                </a:lnTo>
                <a:lnTo>
                  <a:pt x="88" y="203"/>
                </a:lnTo>
                <a:lnTo>
                  <a:pt x="88" y="197"/>
                </a:lnTo>
                <a:lnTo>
                  <a:pt x="88" y="190"/>
                </a:lnTo>
                <a:lnTo>
                  <a:pt x="88" y="170"/>
                </a:lnTo>
                <a:lnTo>
                  <a:pt x="88" y="163"/>
                </a:lnTo>
                <a:lnTo>
                  <a:pt x="88" y="176"/>
                </a:lnTo>
                <a:lnTo>
                  <a:pt x="88" y="190"/>
                </a:lnTo>
                <a:lnTo>
                  <a:pt x="88" y="210"/>
                </a:lnTo>
                <a:lnTo>
                  <a:pt x="88" y="224"/>
                </a:lnTo>
                <a:lnTo>
                  <a:pt x="88" y="217"/>
                </a:lnTo>
                <a:lnTo>
                  <a:pt x="95" y="224"/>
                </a:lnTo>
                <a:lnTo>
                  <a:pt x="95" y="231"/>
                </a:lnTo>
                <a:lnTo>
                  <a:pt x="95" y="244"/>
                </a:lnTo>
                <a:lnTo>
                  <a:pt x="95" y="251"/>
                </a:lnTo>
                <a:lnTo>
                  <a:pt x="95" y="244"/>
                </a:lnTo>
                <a:lnTo>
                  <a:pt x="95" y="251"/>
                </a:lnTo>
                <a:lnTo>
                  <a:pt x="95" y="258"/>
                </a:lnTo>
                <a:lnTo>
                  <a:pt x="95" y="265"/>
                </a:lnTo>
                <a:lnTo>
                  <a:pt x="95" y="271"/>
                </a:lnTo>
                <a:lnTo>
                  <a:pt x="95" y="278"/>
                </a:lnTo>
                <a:lnTo>
                  <a:pt x="95" y="271"/>
                </a:lnTo>
                <a:lnTo>
                  <a:pt x="95" y="251"/>
                </a:lnTo>
                <a:lnTo>
                  <a:pt x="95" y="210"/>
                </a:lnTo>
                <a:lnTo>
                  <a:pt x="95" y="190"/>
                </a:lnTo>
                <a:lnTo>
                  <a:pt x="95" y="183"/>
                </a:lnTo>
                <a:lnTo>
                  <a:pt x="95" y="190"/>
                </a:lnTo>
                <a:lnTo>
                  <a:pt x="95" y="183"/>
                </a:lnTo>
                <a:lnTo>
                  <a:pt x="95" y="203"/>
                </a:lnTo>
                <a:lnTo>
                  <a:pt x="95" y="231"/>
                </a:lnTo>
                <a:lnTo>
                  <a:pt x="95" y="258"/>
                </a:lnTo>
                <a:lnTo>
                  <a:pt x="95" y="265"/>
                </a:lnTo>
                <a:lnTo>
                  <a:pt x="95" y="258"/>
                </a:lnTo>
                <a:lnTo>
                  <a:pt x="95" y="251"/>
                </a:lnTo>
                <a:lnTo>
                  <a:pt x="95" y="244"/>
                </a:lnTo>
                <a:lnTo>
                  <a:pt x="95" y="231"/>
                </a:lnTo>
                <a:lnTo>
                  <a:pt x="95" y="224"/>
                </a:lnTo>
                <a:lnTo>
                  <a:pt x="95" y="217"/>
                </a:lnTo>
                <a:lnTo>
                  <a:pt x="95" y="203"/>
                </a:lnTo>
                <a:lnTo>
                  <a:pt x="95" y="183"/>
                </a:lnTo>
                <a:lnTo>
                  <a:pt x="95" y="170"/>
                </a:lnTo>
                <a:lnTo>
                  <a:pt x="95" y="176"/>
                </a:lnTo>
                <a:lnTo>
                  <a:pt x="95" y="190"/>
                </a:lnTo>
                <a:lnTo>
                  <a:pt x="95" y="217"/>
                </a:lnTo>
                <a:lnTo>
                  <a:pt x="95" y="244"/>
                </a:lnTo>
                <a:lnTo>
                  <a:pt x="95" y="271"/>
                </a:lnTo>
                <a:lnTo>
                  <a:pt x="95" y="285"/>
                </a:lnTo>
                <a:lnTo>
                  <a:pt x="95" y="292"/>
                </a:lnTo>
                <a:lnTo>
                  <a:pt x="95" y="285"/>
                </a:lnTo>
                <a:lnTo>
                  <a:pt x="95" y="278"/>
                </a:lnTo>
                <a:lnTo>
                  <a:pt x="102" y="271"/>
                </a:lnTo>
                <a:lnTo>
                  <a:pt x="102" y="265"/>
                </a:lnTo>
                <a:lnTo>
                  <a:pt x="102" y="258"/>
                </a:lnTo>
                <a:lnTo>
                  <a:pt x="102" y="251"/>
                </a:lnTo>
                <a:lnTo>
                  <a:pt x="102" y="244"/>
                </a:lnTo>
                <a:lnTo>
                  <a:pt x="102" y="237"/>
                </a:lnTo>
                <a:lnTo>
                  <a:pt x="102" y="224"/>
                </a:lnTo>
                <a:lnTo>
                  <a:pt x="102" y="190"/>
                </a:lnTo>
                <a:lnTo>
                  <a:pt x="102" y="156"/>
                </a:lnTo>
                <a:lnTo>
                  <a:pt x="102" y="129"/>
                </a:lnTo>
                <a:lnTo>
                  <a:pt x="102" y="122"/>
                </a:lnTo>
                <a:lnTo>
                  <a:pt x="102" y="129"/>
                </a:lnTo>
                <a:lnTo>
                  <a:pt x="102" y="142"/>
                </a:lnTo>
                <a:lnTo>
                  <a:pt x="102" y="176"/>
                </a:lnTo>
                <a:lnTo>
                  <a:pt x="102" y="231"/>
                </a:lnTo>
                <a:lnTo>
                  <a:pt x="102" y="285"/>
                </a:lnTo>
                <a:lnTo>
                  <a:pt x="102" y="332"/>
                </a:lnTo>
                <a:lnTo>
                  <a:pt x="102" y="359"/>
                </a:lnTo>
                <a:lnTo>
                  <a:pt x="102" y="366"/>
                </a:lnTo>
                <a:lnTo>
                  <a:pt x="102" y="353"/>
                </a:lnTo>
                <a:lnTo>
                  <a:pt x="102" y="332"/>
                </a:lnTo>
                <a:lnTo>
                  <a:pt x="102" y="305"/>
                </a:lnTo>
                <a:lnTo>
                  <a:pt x="102" y="271"/>
                </a:lnTo>
                <a:lnTo>
                  <a:pt x="102" y="244"/>
                </a:lnTo>
                <a:lnTo>
                  <a:pt x="102" y="217"/>
                </a:lnTo>
                <a:lnTo>
                  <a:pt x="102" y="197"/>
                </a:lnTo>
                <a:lnTo>
                  <a:pt x="102" y="190"/>
                </a:lnTo>
                <a:lnTo>
                  <a:pt x="102" y="197"/>
                </a:lnTo>
                <a:lnTo>
                  <a:pt x="102" y="217"/>
                </a:lnTo>
                <a:lnTo>
                  <a:pt x="102" y="237"/>
                </a:lnTo>
                <a:lnTo>
                  <a:pt x="102" y="251"/>
                </a:lnTo>
                <a:lnTo>
                  <a:pt x="102" y="244"/>
                </a:lnTo>
                <a:lnTo>
                  <a:pt x="102" y="237"/>
                </a:lnTo>
                <a:lnTo>
                  <a:pt x="102" y="217"/>
                </a:lnTo>
                <a:lnTo>
                  <a:pt x="102" y="203"/>
                </a:lnTo>
                <a:lnTo>
                  <a:pt x="102" y="190"/>
                </a:lnTo>
                <a:lnTo>
                  <a:pt x="102" y="176"/>
                </a:lnTo>
                <a:lnTo>
                  <a:pt x="102" y="183"/>
                </a:lnTo>
                <a:lnTo>
                  <a:pt x="102" y="190"/>
                </a:lnTo>
                <a:lnTo>
                  <a:pt x="108" y="183"/>
                </a:lnTo>
                <a:lnTo>
                  <a:pt x="108" y="190"/>
                </a:lnTo>
                <a:lnTo>
                  <a:pt x="108" y="217"/>
                </a:lnTo>
                <a:lnTo>
                  <a:pt x="108" y="251"/>
                </a:lnTo>
                <a:lnTo>
                  <a:pt x="108" y="271"/>
                </a:lnTo>
                <a:lnTo>
                  <a:pt x="108" y="285"/>
                </a:lnTo>
                <a:lnTo>
                  <a:pt x="108" y="292"/>
                </a:lnTo>
                <a:lnTo>
                  <a:pt x="108" y="305"/>
                </a:lnTo>
                <a:lnTo>
                  <a:pt x="108" y="312"/>
                </a:lnTo>
                <a:lnTo>
                  <a:pt x="108" y="305"/>
                </a:lnTo>
                <a:lnTo>
                  <a:pt x="108" y="285"/>
                </a:lnTo>
                <a:lnTo>
                  <a:pt x="108" y="258"/>
                </a:lnTo>
                <a:lnTo>
                  <a:pt x="108" y="231"/>
                </a:lnTo>
                <a:lnTo>
                  <a:pt x="108" y="217"/>
                </a:lnTo>
                <a:lnTo>
                  <a:pt x="108" y="210"/>
                </a:lnTo>
                <a:lnTo>
                  <a:pt x="108" y="217"/>
                </a:lnTo>
                <a:lnTo>
                  <a:pt x="108" y="231"/>
                </a:lnTo>
                <a:lnTo>
                  <a:pt x="108" y="251"/>
                </a:lnTo>
                <a:lnTo>
                  <a:pt x="108" y="258"/>
                </a:lnTo>
                <a:lnTo>
                  <a:pt x="108" y="251"/>
                </a:lnTo>
                <a:lnTo>
                  <a:pt x="108" y="244"/>
                </a:lnTo>
                <a:lnTo>
                  <a:pt x="108" y="231"/>
                </a:lnTo>
                <a:lnTo>
                  <a:pt x="108" y="237"/>
                </a:lnTo>
                <a:lnTo>
                  <a:pt x="108" y="231"/>
                </a:lnTo>
                <a:lnTo>
                  <a:pt x="108" y="224"/>
                </a:lnTo>
                <a:lnTo>
                  <a:pt x="108" y="210"/>
                </a:lnTo>
                <a:lnTo>
                  <a:pt x="108" y="203"/>
                </a:lnTo>
                <a:lnTo>
                  <a:pt x="108" y="197"/>
                </a:lnTo>
                <a:lnTo>
                  <a:pt x="108" y="190"/>
                </a:lnTo>
                <a:lnTo>
                  <a:pt x="108" y="183"/>
                </a:lnTo>
                <a:lnTo>
                  <a:pt x="108" y="176"/>
                </a:lnTo>
                <a:lnTo>
                  <a:pt x="108" y="156"/>
                </a:lnTo>
                <a:lnTo>
                  <a:pt x="108" y="122"/>
                </a:lnTo>
                <a:lnTo>
                  <a:pt x="108" y="95"/>
                </a:lnTo>
                <a:lnTo>
                  <a:pt x="108" y="102"/>
                </a:lnTo>
                <a:lnTo>
                  <a:pt x="108" y="136"/>
                </a:lnTo>
                <a:lnTo>
                  <a:pt x="108" y="183"/>
                </a:lnTo>
                <a:lnTo>
                  <a:pt x="108" y="237"/>
                </a:lnTo>
                <a:lnTo>
                  <a:pt x="115" y="285"/>
                </a:lnTo>
                <a:lnTo>
                  <a:pt x="115" y="339"/>
                </a:lnTo>
                <a:lnTo>
                  <a:pt x="115" y="380"/>
                </a:lnTo>
                <a:lnTo>
                  <a:pt x="115" y="393"/>
                </a:lnTo>
                <a:lnTo>
                  <a:pt x="115" y="387"/>
                </a:lnTo>
                <a:lnTo>
                  <a:pt x="115" y="373"/>
                </a:lnTo>
                <a:lnTo>
                  <a:pt x="115" y="346"/>
                </a:lnTo>
                <a:lnTo>
                  <a:pt x="115" y="312"/>
                </a:lnTo>
                <a:lnTo>
                  <a:pt x="115" y="271"/>
                </a:lnTo>
                <a:lnTo>
                  <a:pt x="115" y="231"/>
                </a:lnTo>
                <a:lnTo>
                  <a:pt x="115" y="203"/>
                </a:lnTo>
                <a:lnTo>
                  <a:pt x="115" y="197"/>
                </a:lnTo>
                <a:lnTo>
                  <a:pt x="115" y="190"/>
                </a:lnTo>
                <a:lnTo>
                  <a:pt x="115" y="183"/>
                </a:lnTo>
                <a:lnTo>
                  <a:pt x="115" y="176"/>
                </a:lnTo>
                <a:lnTo>
                  <a:pt x="115" y="190"/>
                </a:lnTo>
                <a:lnTo>
                  <a:pt x="115" y="217"/>
                </a:lnTo>
                <a:lnTo>
                  <a:pt x="115" y="244"/>
                </a:lnTo>
                <a:lnTo>
                  <a:pt x="115" y="258"/>
                </a:lnTo>
                <a:lnTo>
                  <a:pt x="115" y="251"/>
                </a:lnTo>
                <a:lnTo>
                  <a:pt x="115" y="231"/>
                </a:lnTo>
                <a:lnTo>
                  <a:pt x="115" y="197"/>
                </a:lnTo>
                <a:lnTo>
                  <a:pt x="115" y="170"/>
                </a:lnTo>
                <a:lnTo>
                  <a:pt x="115" y="163"/>
                </a:lnTo>
                <a:lnTo>
                  <a:pt x="115" y="170"/>
                </a:lnTo>
                <a:lnTo>
                  <a:pt x="115" y="183"/>
                </a:lnTo>
                <a:lnTo>
                  <a:pt x="115" y="190"/>
                </a:lnTo>
                <a:lnTo>
                  <a:pt x="115" y="197"/>
                </a:lnTo>
                <a:lnTo>
                  <a:pt x="115" y="203"/>
                </a:lnTo>
                <a:lnTo>
                  <a:pt x="115" y="210"/>
                </a:lnTo>
                <a:lnTo>
                  <a:pt x="115" y="224"/>
                </a:lnTo>
                <a:lnTo>
                  <a:pt x="115" y="237"/>
                </a:lnTo>
                <a:lnTo>
                  <a:pt x="115" y="244"/>
                </a:lnTo>
                <a:lnTo>
                  <a:pt x="115" y="258"/>
                </a:lnTo>
                <a:lnTo>
                  <a:pt x="115" y="265"/>
                </a:lnTo>
                <a:lnTo>
                  <a:pt x="115" y="278"/>
                </a:lnTo>
                <a:lnTo>
                  <a:pt x="115" y="292"/>
                </a:lnTo>
                <a:lnTo>
                  <a:pt x="115" y="278"/>
                </a:lnTo>
                <a:lnTo>
                  <a:pt x="115" y="251"/>
                </a:lnTo>
                <a:lnTo>
                  <a:pt x="115" y="217"/>
                </a:lnTo>
                <a:lnTo>
                  <a:pt x="115" y="190"/>
                </a:lnTo>
                <a:lnTo>
                  <a:pt x="115" y="183"/>
                </a:lnTo>
                <a:lnTo>
                  <a:pt x="115" y="197"/>
                </a:lnTo>
                <a:lnTo>
                  <a:pt x="115" y="217"/>
                </a:lnTo>
                <a:lnTo>
                  <a:pt x="115" y="244"/>
                </a:lnTo>
                <a:lnTo>
                  <a:pt x="115" y="278"/>
                </a:lnTo>
                <a:lnTo>
                  <a:pt x="122" y="292"/>
                </a:lnTo>
                <a:lnTo>
                  <a:pt x="122" y="285"/>
                </a:lnTo>
                <a:lnTo>
                  <a:pt x="122" y="271"/>
                </a:lnTo>
                <a:lnTo>
                  <a:pt x="122" y="251"/>
                </a:lnTo>
                <a:lnTo>
                  <a:pt x="122" y="231"/>
                </a:lnTo>
                <a:lnTo>
                  <a:pt x="122" y="203"/>
                </a:lnTo>
                <a:lnTo>
                  <a:pt x="122" y="183"/>
                </a:lnTo>
                <a:lnTo>
                  <a:pt x="122" y="176"/>
                </a:lnTo>
                <a:lnTo>
                  <a:pt x="122" y="183"/>
                </a:lnTo>
                <a:lnTo>
                  <a:pt x="122" y="190"/>
                </a:lnTo>
                <a:lnTo>
                  <a:pt x="122" y="203"/>
                </a:lnTo>
                <a:lnTo>
                  <a:pt x="122" y="210"/>
                </a:lnTo>
                <a:lnTo>
                  <a:pt x="122" y="217"/>
                </a:lnTo>
                <a:lnTo>
                  <a:pt x="122" y="210"/>
                </a:lnTo>
                <a:lnTo>
                  <a:pt x="122" y="197"/>
                </a:lnTo>
                <a:lnTo>
                  <a:pt x="122" y="190"/>
                </a:lnTo>
                <a:lnTo>
                  <a:pt x="122" y="197"/>
                </a:lnTo>
                <a:lnTo>
                  <a:pt x="122" y="210"/>
                </a:lnTo>
                <a:lnTo>
                  <a:pt x="122" y="224"/>
                </a:lnTo>
                <a:lnTo>
                  <a:pt x="122" y="237"/>
                </a:lnTo>
                <a:lnTo>
                  <a:pt x="122" y="244"/>
                </a:lnTo>
                <a:lnTo>
                  <a:pt x="122" y="237"/>
                </a:lnTo>
                <a:lnTo>
                  <a:pt x="122" y="231"/>
                </a:lnTo>
                <a:lnTo>
                  <a:pt x="122" y="217"/>
                </a:lnTo>
                <a:lnTo>
                  <a:pt x="122" y="203"/>
                </a:lnTo>
                <a:lnTo>
                  <a:pt x="122" y="197"/>
                </a:lnTo>
                <a:lnTo>
                  <a:pt x="122" y="203"/>
                </a:lnTo>
                <a:lnTo>
                  <a:pt x="122" y="217"/>
                </a:lnTo>
                <a:lnTo>
                  <a:pt x="122" y="237"/>
                </a:lnTo>
                <a:lnTo>
                  <a:pt x="122" y="251"/>
                </a:lnTo>
                <a:lnTo>
                  <a:pt x="122" y="271"/>
                </a:lnTo>
                <a:lnTo>
                  <a:pt x="122" y="278"/>
                </a:lnTo>
                <a:lnTo>
                  <a:pt x="122" y="265"/>
                </a:lnTo>
                <a:lnTo>
                  <a:pt x="122" y="251"/>
                </a:lnTo>
                <a:lnTo>
                  <a:pt x="122" y="237"/>
                </a:lnTo>
                <a:lnTo>
                  <a:pt x="122" y="217"/>
                </a:lnTo>
                <a:lnTo>
                  <a:pt x="122" y="190"/>
                </a:lnTo>
                <a:lnTo>
                  <a:pt x="122" y="149"/>
                </a:lnTo>
                <a:lnTo>
                  <a:pt x="122" y="115"/>
                </a:lnTo>
                <a:lnTo>
                  <a:pt x="122" y="109"/>
                </a:lnTo>
                <a:lnTo>
                  <a:pt x="122" y="129"/>
                </a:lnTo>
                <a:lnTo>
                  <a:pt x="122" y="163"/>
                </a:lnTo>
                <a:lnTo>
                  <a:pt x="122" y="217"/>
                </a:lnTo>
                <a:lnTo>
                  <a:pt x="122" y="271"/>
                </a:lnTo>
                <a:lnTo>
                  <a:pt x="129" y="326"/>
                </a:lnTo>
                <a:lnTo>
                  <a:pt x="129" y="359"/>
                </a:lnTo>
                <a:lnTo>
                  <a:pt x="129" y="366"/>
                </a:lnTo>
                <a:lnTo>
                  <a:pt x="129" y="332"/>
                </a:lnTo>
                <a:lnTo>
                  <a:pt x="129" y="285"/>
                </a:lnTo>
                <a:lnTo>
                  <a:pt x="129" y="231"/>
                </a:lnTo>
                <a:lnTo>
                  <a:pt x="129" y="197"/>
                </a:lnTo>
                <a:lnTo>
                  <a:pt x="129" y="190"/>
                </a:lnTo>
                <a:lnTo>
                  <a:pt x="129" y="203"/>
                </a:lnTo>
                <a:lnTo>
                  <a:pt x="129" y="217"/>
                </a:lnTo>
                <a:lnTo>
                  <a:pt x="129" y="237"/>
                </a:lnTo>
                <a:lnTo>
                  <a:pt x="129" y="265"/>
                </a:lnTo>
                <a:lnTo>
                  <a:pt x="129" y="292"/>
                </a:lnTo>
                <a:lnTo>
                  <a:pt x="129" y="319"/>
                </a:lnTo>
                <a:lnTo>
                  <a:pt x="129" y="332"/>
                </a:lnTo>
                <a:lnTo>
                  <a:pt x="129" y="312"/>
                </a:lnTo>
                <a:lnTo>
                  <a:pt x="129" y="285"/>
                </a:lnTo>
                <a:lnTo>
                  <a:pt x="129" y="258"/>
                </a:lnTo>
                <a:lnTo>
                  <a:pt x="129" y="231"/>
                </a:lnTo>
                <a:lnTo>
                  <a:pt x="129" y="203"/>
                </a:lnTo>
                <a:lnTo>
                  <a:pt x="129" y="156"/>
                </a:lnTo>
                <a:lnTo>
                  <a:pt x="129" y="102"/>
                </a:lnTo>
                <a:lnTo>
                  <a:pt x="129" y="61"/>
                </a:lnTo>
                <a:lnTo>
                  <a:pt x="129" y="95"/>
                </a:lnTo>
                <a:lnTo>
                  <a:pt x="129" y="136"/>
                </a:lnTo>
                <a:lnTo>
                  <a:pt x="129" y="176"/>
                </a:lnTo>
                <a:lnTo>
                  <a:pt x="129" y="197"/>
                </a:lnTo>
                <a:lnTo>
                  <a:pt x="129" y="203"/>
                </a:lnTo>
                <a:lnTo>
                  <a:pt x="129" y="210"/>
                </a:lnTo>
                <a:lnTo>
                  <a:pt x="129" y="224"/>
                </a:lnTo>
                <a:lnTo>
                  <a:pt x="129" y="251"/>
                </a:lnTo>
                <a:lnTo>
                  <a:pt x="129" y="278"/>
                </a:lnTo>
                <a:lnTo>
                  <a:pt x="129" y="312"/>
                </a:lnTo>
                <a:lnTo>
                  <a:pt x="129" y="332"/>
                </a:lnTo>
                <a:lnTo>
                  <a:pt x="129" y="339"/>
                </a:lnTo>
                <a:lnTo>
                  <a:pt x="129" y="332"/>
                </a:lnTo>
                <a:lnTo>
                  <a:pt x="129" y="312"/>
                </a:lnTo>
                <a:lnTo>
                  <a:pt x="129" y="285"/>
                </a:lnTo>
                <a:lnTo>
                  <a:pt x="129" y="244"/>
                </a:lnTo>
                <a:lnTo>
                  <a:pt x="129" y="210"/>
                </a:lnTo>
                <a:lnTo>
                  <a:pt x="129" y="190"/>
                </a:lnTo>
                <a:lnTo>
                  <a:pt x="129" y="183"/>
                </a:lnTo>
                <a:lnTo>
                  <a:pt x="129" y="190"/>
                </a:lnTo>
                <a:lnTo>
                  <a:pt x="129" y="203"/>
                </a:lnTo>
                <a:lnTo>
                  <a:pt x="129" y="217"/>
                </a:lnTo>
                <a:lnTo>
                  <a:pt x="129" y="224"/>
                </a:lnTo>
                <a:lnTo>
                  <a:pt x="129" y="217"/>
                </a:lnTo>
                <a:lnTo>
                  <a:pt x="136" y="203"/>
                </a:lnTo>
                <a:lnTo>
                  <a:pt x="136" y="197"/>
                </a:lnTo>
                <a:lnTo>
                  <a:pt x="136" y="203"/>
                </a:lnTo>
                <a:lnTo>
                  <a:pt x="136" y="210"/>
                </a:lnTo>
                <a:lnTo>
                  <a:pt x="136" y="231"/>
                </a:lnTo>
                <a:lnTo>
                  <a:pt x="136" y="237"/>
                </a:lnTo>
                <a:lnTo>
                  <a:pt x="136" y="231"/>
                </a:lnTo>
                <a:lnTo>
                  <a:pt x="136" y="217"/>
                </a:lnTo>
                <a:lnTo>
                  <a:pt x="136" y="197"/>
                </a:lnTo>
                <a:lnTo>
                  <a:pt x="136" y="176"/>
                </a:lnTo>
                <a:lnTo>
                  <a:pt x="136" y="190"/>
                </a:lnTo>
                <a:lnTo>
                  <a:pt x="136" y="210"/>
                </a:lnTo>
                <a:lnTo>
                  <a:pt x="136" y="231"/>
                </a:lnTo>
                <a:lnTo>
                  <a:pt x="136" y="258"/>
                </a:lnTo>
                <a:lnTo>
                  <a:pt x="136" y="285"/>
                </a:lnTo>
                <a:lnTo>
                  <a:pt x="136" y="312"/>
                </a:lnTo>
                <a:lnTo>
                  <a:pt x="136" y="319"/>
                </a:lnTo>
                <a:lnTo>
                  <a:pt x="136" y="312"/>
                </a:lnTo>
                <a:lnTo>
                  <a:pt x="136" y="292"/>
                </a:lnTo>
                <a:lnTo>
                  <a:pt x="136" y="278"/>
                </a:lnTo>
                <a:lnTo>
                  <a:pt x="136" y="265"/>
                </a:lnTo>
                <a:lnTo>
                  <a:pt x="136" y="258"/>
                </a:lnTo>
                <a:lnTo>
                  <a:pt x="136" y="244"/>
                </a:lnTo>
                <a:lnTo>
                  <a:pt x="136" y="237"/>
                </a:lnTo>
                <a:lnTo>
                  <a:pt x="136" y="231"/>
                </a:lnTo>
                <a:lnTo>
                  <a:pt x="136" y="224"/>
                </a:lnTo>
                <a:lnTo>
                  <a:pt x="136" y="217"/>
                </a:lnTo>
                <a:lnTo>
                  <a:pt x="136" y="210"/>
                </a:lnTo>
                <a:lnTo>
                  <a:pt x="136" y="203"/>
                </a:lnTo>
                <a:lnTo>
                  <a:pt x="136" y="197"/>
                </a:lnTo>
                <a:lnTo>
                  <a:pt x="136" y="190"/>
                </a:lnTo>
                <a:lnTo>
                  <a:pt x="136" y="183"/>
                </a:lnTo>
                <a:lnTo>
                  <a:pt x="136" y="190"/>
                </a:lnTo>
                <a:lnTo>
                  <a:pt x="136" y="217"/>
                </a:lnTo>
                <a:lnTo>
                  <a:pt x="136" y="237"/>
                </a:lnTo>
                <a:lnTo>
                  <a:pt x="142" y="251"/>
                </a:lnTo>
                <a:lnTo>
                  <a:pt x="142" y="244"/>
                </a:lnTo>
                <a:lnTo>
                  <a:pt x="142" y="231"/>
                </a:lnTo>
                <a:lnTo>
                  <a:pt x="142" y="210"/>
                </a:lnTo>
                <a:lnTo>
                  <a:pt x="142" y="197"/>
                </a:lnTo>
                <a:lnTo>
                  <a:pt x="142" y="203"/>
                </a:lnTo>
                <a:lnTo>
                  <a:pt x="142" y="217"/>
                </a:lnTo>
                <a:lnTo>
                  <a:pt x="142" y="224"/>
                </a:lnTo>
                <a:lnTo>
                  <a:pt x="142" y="237"/>
                </a:lnTo>
                <a:lnTo>
                  <a:pt x="142" y="251"/>
                </a:lnTo>
                <a:lnTo>
                  <a:pt x="142" y="258"/>
                </a:lnTo>
                <a:lnTo>
                  <a:pt x="142" y="265"/>
                </a:lnTo>
                <a:lnTo>
                  <a:pt x="142" y="251"/>
                </a:lnTo>
                <a:lnTo>
                  <a:pt x="142" y="231"/>
                </a:lnTo>
                <a:lnTo>
                  <a:pt x="142" y="203"/>
                </a:lnTo>
                <a:lnTo>
                  <a:pt x="142" y="183"/>
                </a:lnTo>
                <a:lnTo>
                  <a:pt x="142" y="170"/>
                </a:lnTo>
                <a:lnTo>
                  <a:pt x="142" y="176"/>
                </a:lnTo>
                <a:lnTo>
                  <a:pt x="142" y="197"/>
                </a:lnTo>
                <a:lnTo>
                  <a:pt x="142" y="224"/>
                </a:lnTo>
                <a:lnTo>
                  <a:pt x="142" y="244"/>
                </a:lnTo>
                <a:lnTo>
                  <a:pt x="142" y="251"/>
                </a:lnTo>
                <a:lnTo>
                  <a:pt x="142" y="258"/>
                </a:lnTo>
                <a:lnTo>
                  <a:pt x="142" y="271"/>
                </a:lnTo>
                <a:lnTo>
                  <a:pt x="142" y="285"/>
                </a:lnTo>
                <a:lnTo>
                  <a:pt x="142" y="292"/>
                </a:lnTo>
                <a:lnTo>
                  <a:pt x="142" y="278"/>
                </a:lnTo>
                <a:lnTo>
                  <a:pt x="142" y="258"/>
                </a:lnTo>
                <a:lnTo>
                  <a:pt x="142" y="237"/>
                </a:lnTo>
                <a:lnTo>
                  <a:pt x="142" y="231"/>
                </a:lnTo>
                <a:lnTo>
                  <a:pt x="142" y="217"/>
                </a:lnTo>
                <a:lnTo>
                  <a:pt x="142" y="197"/>
                </a:lnTo>
                <a:lnTo>
                  <a:pt x="142" y="183"/>
                </a:lnTo>
                <a:lnTo>
                  <a:pt x="142" y="163"/>
                </a:lnTo>
                <a:lnTo>
                  <a:pt x="142" y="142"/>
                </a:lnTo>
                <a:lnTo>
                  <a:pt x="142" y="136"/>
                </a:lnTo>
                <a:lnTo>
                  <a:pt x="142" y="149"/>
                </a:lnTo>
                <a:lnTo>
                  <a:pt x="142" y="170"/>
                </a:lnTo>
                <a:lnTo>
                  <a:pt x="142" y="190"/>
                </a:lnTo>
                <a:lnTo>
                  <a:pt x="142" y="217"/>
                </a:lnTo>
                <a:lnTo>
                  <a:pt x="142" y="244"/>
                </a:lnTo>
                <a:lnTo>
                  <a:pt x="142" y="278"/>
                </a:lnTo>
                <a:lnTo>
                  <a:pt x="142" y="305"/>
                </a:lnTo>
                <a:lnTo>
                  <a:pt x="142" y="326"/>
                </a:lnTo>
                <a:lnTo>
                  <a:pt x="142" y="339"/>
                </a:lnTo>
                <a:lnTo>
                  <a:pt x="149" y="332"/>
                </a:lnTo>
                <a:lnTo>
                  <a:pt x="149" y="326"/>
                </a:lnTo>
                <a:lnTo>
                  <a:pt x="149" y="312"/>
                </a:lnTo>
                <a:lnTo>
                  <a:pt x="149" y="292"/>
                </a:lnTo>
                <a:lnTo>
                  <a:pt x="149" y="271"/>
                </a:lnTo>
                <a:lnTo>
                  <a:pt x="149" y="251"/>
                </a:lnTo>
                <a:lnTo>
                  <a:pt x="149" y="237"/>
                </a:lnTo>
                <a:lnTo>
                  <a:pt x="149" y="231"/>
                </a:lnTo>
                <a:lnTo>
                  <a:pt x="149" y="224"/>
                </a:lnTo>
                <a:lnTo>
                  <a:pt x="149" y="210"/>
                </a:lnTo>
                <a:lnTo>
                  <a:pt x="149" y="203"/>
                </a:lnTo>
                <a:lnTo>
                  <a:pt x="149" y="197"/>
                </a:lnTo>
                <a:lnTo>
                  <a:pt x="149" y="190"/>
                </a:lnTo>
                <a:lnTo>
                  <a:pt x="149" y="183"/>
                </a:lnTo>
                <a:lnTo>
                  <a:pt x="149" y="190"/>
                </a:lnTo>
                <a:lnTo>
                  <a:pt x="149" y="203"/>
                </a:lnTo>
                <a:lnTo>
                  <a:pt x="149" y="210"/>
                </a:lnTo>
                <a:lnTo>
                  <a:pt x="149" y="217"/>
                </a:lnTo>
                <a:lnTo>
                  <a:pt x="149" y="231"/>
                </a:lnTo>
                <a:lnTo>
                  <a:pt x="149" y="237"/>
                </a:lnTo>
                <a:lnTo>
                  <a:pt x="149" y="231"/>
                </a:lnTo>
                <a:lnTo>
                  <a:pt x="149" y="224"/>
                </a:lnTo>
                <a:lnTo>
                  <a:pt x="149" y="210"/>
                </a:lnTo>
                <a:lnTo>
                  <a:pt x="149" y="183"/>
                </a:lnTo>
                <a:lnTo>
                  <a:pt x="149" y="156"/>
                </a:lnTo>
                <a:lnTo>
                  <a:pt x="149" y="142"/>
                </a:lnTo>
                <a:lnTo>
                  <a:pt x="149" y="149"/>
                </a:lnTo>
                <a:lnTo>
                  <a:pt x="149" y="163"/>
                </a:lnTo>
                <a:lnTo>
                  <a:pt x="149" y="183"/>
                </a:lnTo>
                <a:lnTo>
                  <a:pt x="149" y="197"/>
                </a:lnTo>
                <a:lnTo>
                  <a:pt x="149" y="203"/>
                </a:lnTo>
                <a:lnTo>
                  <a:pt x="149" y="217"/>
                </a:lnTo>
                <a:lnTo>
                  <a:pt x="149" y="237"/>
                </a:lnTo>
                <a:lnTo>
                  <a:pt x="149" y="258"/>
                </a:lnTo>
                <a:lnTo>
                  <a:pt x="149" y="292"/>
                </a:lnTo>
                <a:lnTo>
                  <a:pt x="149" y="326"/>
                </a:lnTo>
                <a:lnTo>
                  <a:pt x="149" y="346"/>
                </a:lnTo>
                <a:lnTo>
                  <a:pt x="149" y="339"/>
                </a:lnTo>
                <a:lnTo>
                  <a:pt x="149" y="332"/>
                </a:lnTo>
                <a:lnTo>
                  <a:pt x="149" y="319"/>
                </a:lnTo>
                <a:lnTo>
                  <a:pt x="149" y="305"/>
                </a:lnTo>
                <a:lnTo>
                  <a:pt x="156" y="285"/>
                </a:lnTo>
                <a:lnTo>
                  <a:pt x="156" y="265"/>
                </a:lnTo>
                <a:lnTo>
                  <a:pt x="156" y="237"/>
                </a:lnTo>
                <a:lnTo>
                  <a:pt x="156" y="217"/>
                </a:lnTo>
                <a:lnTo>
                  <a:pt x="156" y="197"/>
                </a:lnTo>
                <a:lnTo>
                  <a:pt x="156" y="183"/>
                </a:lnTo>
                <a:lnTo>
                  <a:pt x="156" y="163"/>
                </a:lnTo>
                <a:lnTo>
                  <a:pt x="156" y="149"/>
                </a:lnTo>
                <a:lnTo>
                  <a:pt x="156" y="142"/>
                </a:lnTo>
                <a:lnTo>
                  <a:pt x="156" y="149"/>
                </a:lnTo>
                <a:lnTo>
                  <a:pt x="156" y="170"/>
                </a:lnTo>
                <a:lnTo>
                  <a:pt x="156" y="190"/>
                </a:lnTo>
                <a:lnTo>
                  <a:pt x="156" y="210"/>
                </a:lnTo>
                <a:lnTo>
                  <a:pt x="156" y="231"/>
                </a:lnTo>
                <a:lnTo>
                  <a:pt x="156" y="251"/>
                </a:lnTo>
                <a:lnTo>
                  <a:pt x="156" y="271"/>
                </a:lnTo>
                <a:lnTo>
                  <a:pt x="156" y="278"/>
                </a:lnTo>
                <a:lnTo>
                  <a:pt x="156" y="265"/>
                </a:lnTo>
                <a:lnTo>
                  <a:pt x="156" y="258"/>
                </a:lnTo>
                <a:lnTo>
                  <a:pt x="156" y="251"/>
                </a:lnTo>
                <a:lnTo>
                  <a:pt x="156" y="237"/>
                </a:lnTo>
                <a:lnTo>
                  <a:pt x="156" y="224"/>
                </a:lnTo>
                <a:lnTo>
                  <a:pt x="156" y="210"/>
                </a:lnTo>
                <a:lnTo>
                  <a:pt x="156" y="217"/>
                </a:lnTo>
                <a:lnTo>
                  <a:pt x="156" y="231"/>
                </a:lnTo>
                <a:lnTo>
                  <a:pt x="156" y="237"/>
                </a:lnTo>
                <a:lnTo>
                  <a:pt x="156" y="217"/>
                </a:lnTo>
                <a:lnTo>
                  <a:pt x="156" y="190"/>
                </a:lnTo>
                <a:lnTo>
                  <a:pt x="156" y="170"/>
                </a:lnTo>
                <a:lnTo>
                  <a:pt x="156" y="163"/>
                </a:lnTo>
                <a:lnTo>
                  <a:pt x="156" y="156"/>
                </a:lnTo>
                <a:lnTo>
                  <a:pt x="156" y="163"/>
                </a:lnTo>
                <a:lnTo>
                  <a:pt x="156" y="170"/>
                </a:lnTo>
                <a:lnTo>
                  <a:pt x="156" y="176"/>
                </a:lnTo>
                <a:lnTo>
                  <a:pt x="156" y="197"/>
                </a:lnTo>
                <a:lnTo>
                  <a:pt x="156" y="224"/>
                </a:lnTo>
                <a:lnTo>
                  <a:pt x="156" y="265"/>
                </a:lnTo>
                <a:lnTo>
                  <a:pt x="156" y="298"/>
                </a:lnTo>
                <a:lnTo>
                  <a:pt x="156" y="326"/>
                </a:lnTo>
                <a:lnTo>
                  <a:pt x="156" y="312"/>
                </a:lnTo>
                <a:lnTo>
                  <a:pt x="156" y="298"/>
                </a:lnTo>
                <a:lnTo>
                  <a:pt x="163" y="285"/>
                </a:lnTo>
                <a:lnTo>
                  <a:pt x="163" y="278"/>
                </a:lnTo>
                <a:lnTo>
                  <a:pt x="163" y="271"/>
                </a:lnTo>
                <a:lnTo>
                  <a:pt x="163" y="265"/>
                </a:lnTo>
                <a:lnTo>
                  <a:pt x="163" y="244"/>
                </a:lnTo>
                <a:lnTo>
                  <a:pt x="163" y="217"/>
                </a:lnTo>
                <a:lnTo>
                  <a:pt x="163" y="183"/>
                </a:lnTo>
                <a:lnTo>
                  <a:pt x="163" y="142"/>
                </a:lnTo>
                <a:lnTo>
                  <a:pt x="163" y="122"/>
                </a:lnTo>
                <a:lnTo>
                  <a:pt x="163" y="136"/>
                </a:lnTo>
                <a:lnTo>
                  <a:pt x="163" y="170"/>
                </a:lnTo>
                <a:lnTo>
                  <a:pt x="163" y="197"/>
                </a:lnTo>
                <a:lnTo>
                  <a:pt x="163" y="231"/>
                </a:lnTo>
                <a:lnTo>
                  <a:pt x="163" y="258"/>
                </a:lnTo>
                <a:lnTo>
                  <a:pt x="163" y="285"/>
                </a:lnTo>
                <a:lnTo>
                  <a:pt x="163" y="305"/>
                </a:lnTo>
                <a:lnTo>
                  <a:pt x="163" y="326"/>
                </a:lnTo>
                <a:lnTo>
                  <a:pt x="163" y="312"/>
                </a:lnTo>
                <a:lnTo>
                  <a:pt x="163" y="305"/>
                </a:lnTo>
                <a:lnTo>
                  <a:pt x="163" y="298"/>
                </a:lnTo>
                <a:lnTo>
                  <a:pt x="163" y="285"/>
                </a:lnTo>
                <a:lnTo>
                  <a:pt x="163" y="278"/>
                </a:lnTo>
                <a:lnTo>
                  <a:pt x="163" y="271"/>
                </a:lnTo>
                <a:lnTo>
                  <a:pt x="163" y="258"/>
                </a:lnTo>
                <a:lnTo>
                  <a:pt x="163" y="244"/>
                </a:lnTo>
                <a:lnTo>
                  <a:pt x="163" y="224"/>
                </a:lnTo>
                <a:lnTo>
                  <a:pt x="163" y="210"/>
                </a:lnTo>
                <a:lnTo>
                  <a:pt x="163" y="197"/>
                </a:lnTo>
                <a:lnTo>
                  <a:pt x="163" y="183"/>
                </a:lnTo>
                <a:lnTo>
                  <a:pt x="163" y="190"/>
                </a:lnTo>
                <a:lnTo>
                  <a:pt x="163" y="176"/>
                </a:lnTo>
                <a:lnTo>
                  <a:pt x="163" y="149"/>
                </a:lnTo>
                <a:lnTo>
                  <a:pt x="163" y="102"/>
                </a:lnTo>
                <a:lnTo>
                  <a:pt x="163" y="68"/>
                </a:lnTo>
              </a:path>
            </a:pathLst>
          </a:custGeom>
          <a:noFill/>
          <a:ln w="28575"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926" name="Text Box 110"/>
          <p:cNvSpPr txBox="1">
            <a:spLocks noChangeArrowheads="1"/>
          </p:cNvSpPr>
          <p:nvPr/>
        </p:nvSpPr>
        <p:spPr bwMode="auto">
          <a:xfrm>
            <a:off x="976798" y="217627"/>
            <a:ext cx="697498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en-US" sz="2000" b="1" dirty="0" err="1"/>
              <a:t>Flesso-estensione</a:t>
            </a:r>
            <a:r>
              <a:rPr lang="en-US" altLang="en-US" sz="2000" b="1" dirty="0"/>
              <a:t> </a:t>
            </a:r>
            <a:r>
              <a:rPr lang="en-US" altLang="en-US" sz="2000" b="1" dirty="0" err="1"/>
              <a:t>dell’avambraccio</a:t>
            </a:r>
            <a:r>
              <a:rPr lang="en-US" altLang="en-US" sz="2000" b="1" dirty="0"/>
              <a:t>. </a:t>
            </a:r>
            <a:r>
              <a:rPr lang="en-US" altLang="en-US" sz="2000" b="1" dirty="0" err="1"/>
              <a:t>Bicipite</a:t>
            </a:r>
            <a:r>
              <a:rPr lang="en-US" altLang="en-US" sz="2000" b="1" dirty="0"/>
              <a:t> </a:t>
            </a:r>
            <a:r>
              <a:rPr lang="en-US" altLang="en-US" sz="2000" b="1" dirty="0" err="1"/>
              <a:t>brachiale</a:t>
            </a:r>
            <a:r>
              <a:rPr lang="en-US" altLang="en-US" sz="2000" b="1" dirty="0"/>
              <a:t>. </a:t>
            </a:r>
          </a:p>
          <a:p>
            <a:pPr algn="ctr" eaLnBrk="0" hangingPunct="0"/>
            <a:r>
              <a:rPr lang="en-US" altLang="en-US" sz="2000" b="1" dirty="0"/>
              <a:t>Due </a:t>
            </a:r>
            <a:r>
              <a:rPr lang="en-US" altLang="en-US" sz="2000" b="1" dirty="0" err="1"/>
              <a:t>coppie</a:t>
            </a:r>
            <a:r>
              <a:rPr lang="en-US" altLang="en-US" sz="2000" b="1" dirty="0"/>
              <a:t> di </a:t>
            </a:r>
            <a:r>
              <a:rPr lang="en-US" altLang="en-US" sz="2000" b="1" dirty="0" err="1"/>
              <a:t>elettrodi</a:t>
            </a:r>
            <a:r>
              <a:rPr lang="en-US" altLang="en-US" sz="2000" b="1" dirty="0"/>
              <a:t> </a:t>
            </a:r>
            <a:r>
              <a:rPr lang="en-US" altLang="en-US" sz="2000" b="1" dirty="0" err="1"/>
              <a:t>lungo</a:t>
            </a:r>
            <a:r>
              <a:rPr lang="en-US" altLang="en-US" sz="2000" b="1" dirty="0"/>
              <a:t> </a:t>
            </a:r>
            <a:r>
              <a:rPr lang="en-US" altLang="en-US" sz="2000" b="1" dirty="0" err="1"/>
              <a:t>il</a:t>
            </a:r>
            <a:r>
              <a:rPr lang="en-US" altLang="en-US" sz="2000" b="1" dirty="0"/>
              <a:t> </a:t>
            </a:r>
            <a:r>
              <a:rPr lang="en-US" altLang="en-US" sz="2000" b="1" dirty="0" err="1"/>
              <a:t>muscolo</a:t>
            </a:r>
            <a:r>
              <a:rPr lang="en-US" altLang="en-US" sz="2000" b="1" dirty="0"/>
              <a:t>.</a:t>
            </a:r>
            <a:endParaRPr lang="en-US" altLang="en-US" sz="2000" dirty="0">
              <a:latin typeface="Times New Roman" panose="02020603050405020304" pitchFamily="18" charset="0"/>
            </a:endParaRPr>
          </a:p>
        </p:txBody>
      </p:sp>
      <p:sp>
        <p:nvSpPr>
          <p:cNvPr id="34927" name="Text Box 111"/>
          <p:cNvSpPr txBox="1">
            <a:spLocks noChangeArrowheads="1"/>
          </p:cNvSpPr>
          <p:nvPr/>
        </p:nvSpPr>
        <p:spPr bwMode="auto">
          <a:xfrm>
            <a:off x="114300" y="6219825"/>
            <a:ext cx="635308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dirty="0">
                <a:solidFill>
                  <a:srgbClr val="FF0000"/>
                </a:solidFill>
              </a:rPr>
              <a:t>L’inviluppo del sEMG e i tempi di attivazione dipendono </a:t>
            </a:r>
          </a:p>
          <a:p>
            <a:r>
              <a:rPr lang="it-IT" altLang="en-US" b="1" dirty="0">
                <a:solidFill>
                  <a:srgbClr val="FF0000"/>
                </a:solidFill>
              </a:rPr>
              <a:t>dalla posizione degli elettrodi. </a:t>
            </a:r>
          </a:p>
        </p:txBody>
      </p:sp>
      <p:cxnSp>
        <p:nvCxnSpPr>
          <p:cNvPr id="5" name="Straight Connector 4"/>
          <p:cNvCxnSpPr/>
          <p:nvPr/>
        </p:nvCxnSpPr>
        <p:spPr>
          <a:xfrm>
            <a:off x="457200" y="4789836"/>
            <a:ext cx="8281988" cy="0"/>
          </a:xfrm>
          <a:prstGeom prst="line">
            <a:avLst/>
          </a:prstGeom>
          <a:ln w="19050">
            <a:solidFill>
              <a:schemeClr val="tx1"/>
            </a:solidFill>
            <a:prstDash val="lg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a:stCxn id="34911" idx="4"/>
          </p:cNvCxnSpPr>
          <p:nvPr/>
        </p:nvCxnSpPr>
        <p:spPr>
          <a:xfrm>
            <a:off x="1069089" y="4801386"/>
            <a:ext cx="19936" cy="829094"/>
          </a:xfrm>
          <a:prstGeom prst="line">
            <a:avLst/>
          </a:prstGeom>
          <a:ln w="25400">
            <a:solidFill>
              <a:srgbClr val="3333F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2987208" y="4748598"/>
            <a:ext cx="29316" cy="872531"/>
          </a:xfrm>
          <a:prstGeom prst="line">
            <a:avLst/>
          </a:prstGeom>
          <a:ln w="25400">
            <a:solidFill>
              <a:srgbClr val="3333FF"/>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341570" y="4760329"/>
            <a:ext cx="4444" cy="878472"/>
          </a:xfrm>
          <a:prstGeom prst="line">
            <a:avLst/>
          </a:prstGeom>
          <a:ln w="25400">
            <a:solidFill>
              <a:srgbClr val="3333FF"/>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6759288" y="4826803"/>
            <a:ext cx="417" cy="795831"/>
          </a:xfrm>
          <a:prstGeom prst="line">
            <a:avLst/>
          </a:prstGeom>
          <a:ln w="25400">
            <a:solidFill>
              <a:srgbClr val="3333FF"/>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stCxn id="34911" idx="55"/>
          </p:cNvCxnSpPr>
          <p:nvPr/>
        </p:nvCxnSpPr>
        <p:spPr>
          <a:xfrm flipH="1">
            <a:off x="8375649" y="4774015"/>
            <a:ext cx="19194" cy="825098"/>
          </a:xfrm>
          <a:prstGeom prst="line">
            <a:avLst/>
          </a:prstGeom>
          <a:ln w="25400">
            <a:solidFill>
              <a:srgbClr val="3333FF"/>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H="1">
            <a:off x="8623736" y="4811580"/>
            <a:ext cx="19194" cy="825098"/>
          </a:xfrm>
          <a:prstGeom prst="line">
            <a:avLst/>
          </a:prstGeom>
          <a:ln w="25400">
            <a:solidFill>
              <a:srgbClr val="3333FF"/>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069089" y="5502870"/>
            <a:ext cx="1918119" cy="0"/>
          </a:xfrm>
          <a:prstGeom prst="line">
            <a:avLst/>
          </a:prstGeom>
          <a:ln w="22225">
            <a:solidFill>
              <a:srgbClr val="3333FF"/>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427538" y="5502870"/>
            <a:ext cx="2331750" cy="0"/>
          </a:xfrm>
          <a:prstGeom prst="line">
            <a:avLst/>
          </a:prstGeom>
          <a:ln w="22225">
            <a:solidFill>
              <a:srgbClr val="3333FF"/>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8375649" y="5502870"/>
            <a:ext cx="248087" cy="0"/>
          </a:xfrm>
          <a:prstGeom prst="line">
            <a:avLst/>
          </a:prstGeom>
          <a:ln w="22225">
            <a:solidFill>
              <a:srgbClr val="3333FF"/>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1978106" y="4829985"/>
            <a:ext cx="19932" cy="76609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3107455" y="4774332"/>
            <a:ext cx="24052" cy="86238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34912" idx="36"/>
          </p:cNvCxnSpPr>
          <p:nvPr/>
        </p:nvCxnSpPr>
        <p:spPr>
          <a:xfrm flipH="1">
            <a:off x="5565214" y="4749280"/>
            <a:ext cx="29601" cy="842697"/>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a:off x="6957229" y="4773175"/>
            <a:ext cx="21760" cy="88739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1998038" y="5280026"/>
            <a:ext cx="1109417" cy="0"/>
          </a:xfrm>
          <a:prstGeom prst="line">
            <a:avLst/>
          </a:prstGeom>
          <a:ln w="1905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565214" y="5280026"/>
            <a:ext cx="1392015" cy="0"/>
          </a:xfrm>
          <a:prstGeom prst="line">
            <a:avLst/>
          </a:prstGeom>
          <a:ln w="1905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148" name="Picture 14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3244526" y="3999687"/>
            <a:ext cx="1236236" cy="369332"/>
          </a:xfrm>
          <a:prstGeom prst="rect">
            <a:avLst/>
          </a:prstGeom>
          <a:noFill/>
        </p:spPr>
        <p:txBody>
          <a:bodyPr wrap="none" rtlCol="0">
            <a:spAutoFit/>
          </a:bodyPr>
          <a:lstStyle/>
          <a:p>
            <a:r>
              <a:rPr lang="it-IT" b="1" dirty="0" err="1"/>
              <a:t>threshold</a:t>
            </a:r>
            <a:endParaRPr lang="en-US" b="1" dirty="0"/>
          </a:p>
        </p:txBody>
      </p:sp>
      <p:cxnSp>
        <p:nvCxnSpPr>
          <p:cNvPr id="4" name="Straight Arrow Connector 3"/>
          <p:cNvCxnSpPr/>
          <p:nvPr/>
        </p:nvCxnSpPr>
        <p:spPr>
          <a:xfrm>
            <a:off x="3552825" y="4343889"/>
            <a:ext cx="20911" cy="39420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528763" y="5199565"/>
            <a:ext cx="492443" cy="338554"/>
          </a:xfrm>
          <a:prstGeom prst="rect">
            <a:avLst/>
          </a:prstGeom>
          <a:noFill/>
        </p:spPr>
        <p:txBody>
          <a:bodyPr wrap="none" rtlCol="0">
            <a:spAutoFit/>
          </a:bodyPr>
          <a:lstStyle/>
          <a:p>
            <a:r>
              <a:rPr lang="it-IT" sz="1600" b="1" dirty="0">
                <a:solidFill>
                  <a:srgbClr val="3333FF"/>
                </a:solidFill>
              </a:rPr>
              <a:t>ON</a:t>
            </a:r>
            <a:endParaRPr lang="en-US" sz="1600" b="1" dirty="0">
              <a:solidFill>
                <a:srgbClr val="3333FF"/>
              </a:solidFill>
            </a:endParaRPr>
          </a:p>
        </p:txBody>
      </p:sp>
      <p:sp>
        <p:nvSpPr>
          <p:cNvPr id="122" name="TextBox 121"/>
          <p:cNvSpPr txBox="1"/>
          <p:nvPr/>
        </p:nvSpPr>
        <p:spPr>
          <a:xfrm>
            <a:off x="2294747" y="4938906"/>
            <a:ext cx="492443" cy="338554"/>
          </a:xfrm>
          <a:prstGeom prst="rect">
            <a:avLst/>
          </a:prstGeom>
          <a:noFill/>
        </p:spPr>
        <p:txBody>
          <a:bodyPr wrap="none" rtlCol="0">
            <a:spAutoFit/>
          </a:bodyPr>
          <a:lstStyle/>
          <a:p>
            <a:r>
              <a:rPr lang="it-IT" sz="1600" b="1" dirty="0">
                <a:solidFill>
                  <a:srgbClr val="FF0000"/>
                </a:solidFill>
              </a:rPr>
              <a:t>ON</a:t>
            </a:r>
            <a:endParaRPr lang="en-US" sz="1600" b="1" dirty="0">
              <a:solidFill>
                <a:srgbClr val="FF0000"/>
              </a:solidFill>
            </a:endParaRPr>
          </a:p>
        </p:txBody>
      </p:sp>
      <p:sp>
        <p:nvSpPr>
          <p:cNvPr id="123" name="TextBox 122"/>
          <p:cNvSpPr txBox="1"/>
          <p:nvPr/>
        </p:nvSpPr>
        <p:spPr>
          <a:xfrm>
            <a:off x="4739957" y="5215933"/>
            <a:ext cx="492443" cy="338554"/>
          </a:xfrm>
          <a:prstGeom prst="rect">
            <a:avLst/>
          </a:prstGeom>
          <a:noFill/>
        </p:spPr>
        <p:txBody>
          <a:bodyPr wrap="none" rtlCol="0">
            <a:spAutoFit/>
          </a:bodyPr>
          <a:lstStyle/>
          <a:p>
            <a:r>
              <a:rPr lang="it-IT" sz="1600" b="1" dirty="0">
                <a:solidFill>
                  <a:srgbClr val="3333FF"/>
                </a:solidFill>
              </a:rPr>
              <a:t>ON</a:t>
            </a:r>
            <a:endParaRPr lang="en-US" sz="1600" b="1" dirty="0">
              <a:solidFill>
                <a:srgbClr val="3333FF"/>
              </a:solidFill>
            </a:endParaRPr>
          </a:p>
        </p:txBody>
      </p:sp>
      <p:sp>
        <p:nvSpPr>
          <p:cNvPr id="124" name="TextBox 123"/>
          <p:cNvSpPr txBox="1"/>
          <p:nvPr/>
        </p:nvSpPr>
        <p:spPr>
          <a:xfrm>
            <a:off x="5931088" y="4966872"/>
            <a:ext cx="492443" cy="338554"/>
          </a:xfrm>
          <a:prstGeom prst="rect">
            <a:avLst/>
          </a:prstGeom>
          <a:noFill/>
        </p:spPr>
        <p:txBody>
          <a:bodyPr wrap="none" rtlCol="0">
            <a:spAutoFit/>
          </a:bodyPr>
          <a:lstStyle/>
          <a:p>
            <a:r>
              <a:rPr lang="it-IT" sz="1600" b="1" dirty="0">
                <a:solidFill>
                  <a:srgbClr val="FF0000"/>
                </a:solidFill>
              </a:rPr>
              <a:t>ON</a:t>
            </a:r>
            <a:endParaRPr lang="en-US" sz="1600" b="1" dirty="0">
              <a:solidFill>
                <a:srgbClr val="FF0000"/>
              </a:solidFill>
            </a:endParaRPr>
          </a:p>
        </p:txBody>
      </p:sp>
      <p:sp>
        <p:nvSpPr>
          <p:cNvPr id="125" name="TextBox 124"/>
          <p:cNvSpPr txBox="1"/>
          <p:nvPr/>
        </p:nvSpPr>
        <p:spPr>
          <a:xfrm>
            <a:off x="8242329" y="5143406"/>
            <a:ext cx="492443" cy="338554"/>
          </a:xfrm>
          <a:prstGeom prst="rect">
            <a:avLst/>
          </a:prstGeom>
          <a:noFill/>
        </p:spPr>
        <p:txBody>
          <a:bodyPr wrap="none" rtlCol="0">
            <a:spAutoFit/>
          </a:bodyPr>
          <a:lstStyle/>
          <a:p>
            <a:r>
              <a:rPr lang="it-IT" sz="1600" b="1" dirty="0">
                <a:solidFill>
                  <a:srgbClr val="3333FF"/>
                </a:solidFill>
              </a:rPr>
              <a:t>ON</a:t>
            </a:r>
            <a:endParaRPr lang="en-US" sz="1600" b="1" dirty="0">
              <a:solidFill>
                <a:srgbClr val="3333FF"/>
              </a:solidFill>
            </a:endParaRPr>
          </a:p>
        </p:txBody>
      </p:sp>
    </p:spTree>
    <p:extLst>
      <p:ext uri="{BB962C8B-B14F-4D97-AF65-F5344CB8AC3E}">
        <p14:creationId xmlns:p14="http://schemas.microsoft.com/office/powerpoint/2010/main" val="60131840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2" name="TextBox 1"/>
          <p:cNvSpPr txBox="1"/>
          <p:nvPr/>
        </p:nvSpPr>
        <p:spPr>
          <a:xfrm>
            <a:off x="2421319" y="301003"/>
            <a:ext cx="4458272" cy="523220"/>
          </a:xfrm>
          <a:prstGeom prst="rect">
            <a:avLst/>
          </a:prstGeom>
          <a:noFill/>
        </p:spPr>
        <p:txBody>
          <a:bodyPr wrap="none" rtlCol="0">
            <a:spAutoFit/>
          </a:bodyPr>
          <a:lstStyle/>
          <a:p>
            <a:r>
              <a:rPr lang="it-IT" sz="2800" b="1" dirty="0">
                <a:solidFill>
                  <a:srgbClr val="FFFF00"/>
                </a:solidFill>
              </a:rPr>
              <a:t>Forza muscolare e sEMG</a:t>
            </a:r>
            <a:endParaRPr lang="en-US" sz="2800" b="1" dirty="0">
              <a:solidFill>
                <a:srgbClr val="FFFF00"/>
              </a:solidFill>
            </a:endParaRPr>
          </a:p>
        </p:txBody>
      </p:sp>
      <p:sp>
        <p:nvSpPr>
          <p:cNvPr id="4" name="TextBox 3"/>
          <p:cNvSpPr txBox="1"/>
          <p:nvPr/>
        </p:nvSpPr>
        <p:spPr>
          <a:xfrm>
            <a:off x="2451490" y="3275380"/>
            <a:ext cx="4540025" cy="523220"/>
          </a:xfrm>
          <a:prstGeom prst="rect">
            <a:avLst/>
          </a:prstGeom>
          <a:noFill/>
        </p:spPr>
        <p:txBody>
          <a:bodyPr wrap="none" rtlCol="0">
            <a:spAutoFit/>
          </a:bodyPr>
          <a:lstStyle/>
          <a:p>
            <a:r>
              <a:rPr lang="it-IT" sz="2800" b="1" dirty="0">
                <a:solidFill>
                  <a:srgbClr val="FFFF00"/>
                </a:solidFill>
              </a:rPr>
              <a:t>Fatica muscolare e sEMG</a:t>
            </a:r>
          </a:p>
        </p:txBody>
      </p:sp>
      <p:sp>
        <p:nvSpPr>
          <p:cNvPr id="5" name="TextBox 4"/>
          <p:cNvSpPr txBox="1"/>
          <p:nvPr/>
        </p:nvSpPr>
        <p:spPr>
          <a:xfrm>
            <a:off x="193830" y="1049259"/>
            <a:ext cx="8861899" cy="2554545"/>
          </a:xfrm>
          <a:prstGeom prst="rect">
            <a:avLst/>
          </a:prstGeom>
          <a:noFill/>
        </p:spPr>
        <p:txBody>
          <a:bodyPr wrap="square" rtlCol="0">
            <a:spAutoFit/>
          </a:bodyPr>
          <a:lstStyle/>
          <a:p>
            <a:r>
              <a:rPr lang="it-IT" b="1" dirty="0">
                <a:solidFill>
                  <a:schemeClr val="bg1"/>
                </a:solidFill>
              </a:rPr>
              <a:t>Forza e sEMG non derivano necessariamente dagli stessi muscoli. </a:t>
            </a:r>
            <a:br>
              <a:rPr lang="it-IT" b="1" dirty="0">
                <a:solidFill>
                  <a:schemeClr val="bg1"/>
                </a:solidFill>
              </a:rPr>
            </a:br>
            <a:r>
              <a:rPr lang="it-IT" b="1" dirty="0">
                <a:solidFill>
                  <a:schemeClr val="bg1"/>
                </a:solidFill>
              </a:rPr>
              <a:t>In particolare, per esempio, il brachiale contribuisce alla forza di flessione dell’avambraccio ma ben poco al segnale sEMG </a:t>
            </a:r>
            <a:r>
              <a:rPr lang="it-IT" b="1" dirty="0" err="1">
                <a:solidFill>
                  <a:schemeClr val="bg1"/>
                </a:solidFill>
              </a:rPr>
              <a:t>perche</a:t>
            </a:r>
            <a:r>
              <a:rPr lang="it-IT" b="1" dirty="0">
                <a:solidFill>
                  <a:schemeClr val="bg1"/>
                </a:solidFill>
              </a:rPr>
              <a:t>’ </a:t>
            </a:r>
            <a:r>
              <a:rPr lang="it-IT" b="1" dirty="0" err="1">
                <a:solidFill>
                  <a:schemeClr val="bg1"/>
                </a:solidFill>
              </a:rPr>
              <a:t>e’</a:t>
            </a:r>
            <a:r>
              <a:rPr lang="it-IT" b="1" dirty="0">
                <a:solidFill>
                  <a:schemeClr val="bg1"/>
                </a:solidFill>
              </a:rPr>
              <a:t> sotto al bicipite.</a:t>
            </a:r>
          </a:p>
          <a:p>
            <a:r>
              <a:rPr lang="it-IT" b="1" dirty="0">
                <a:solidFill>
                  <a:schemeClr val="bg1"/>
                </a:solidFill>
              </a:rPr>
              <a:t>Molti muscoli possono contribuire alla coppia articolare, meno possono contribuire al segnale sEMG.  Numerosi </a:t>
            </a:r>
            <a:r>
              <a:rPr lang="en-US" b="1" dirty="0">
                <a:solidFill>
                  <a:schemeClr val="bg1"/>
                </a:solidFill>
              </a:rPr>
              <a:t>"</a:t>
            </a:r>
            <a:r>
              <a:rPr lang="it-IT" b="1" dirty="0" err="1">
                <a:solidFill>
                  <a:schemeClr val="bg1"/>
                </a:solidFill>
              </a:rPr>
              <a:t>confounding</a:t>
            </a:r>
            <a:r>
              <a:rPr lang="it-IT" b="1" dirty="0">
                <a:solidFill>
                  <a:schemeClr val="bg1"/>
                </a:solidFill>
              </a:rPr>
              <a:t> </a:t>
            </a:r>
            <a:r>
              <a:rPr lang="it-IT" b="1" dirty="0" err="1">
                <a:solidFill>
                  <a:schemeClr val="bg1"/>
                </a:solidFill>
              </a:rPr>
              <a:t>factors</a:t>
            </a:r>
            <a:r>
              <a:rPr lang="en-US" b="1" dirty="0">
                <a:solidFill>
                  <a:schemeClr val="bg1"/>
                </a:solidFill>
              </a:rPr>
              <a:t>" </a:t>
            </a:r>
            <a:r>
              <a:rPr lang="it-IT" b="1" dirty="0">
                <a:solidFill>
                  <a:schemeClr val="bg1"/>
                </a:solidFill>
              </a:rPr>
              <a:t>influenzano le misure di sEMG.  </a:t>
            </a:r>
            <a:r>
              <a:rPr lang="it-IT" dirty="0">
                <a:solidFill>
                  <a:schemeClr val="bg1"/>
                </a:solidFill>
              </a:rPr>
              <a:t>Vedere:  </a:t>
            </a:r>
            <a:r>
              <a:rPr lang="en-US" sz="1600" b="1" i="1" dirty="0">
                <a:solidFill>
                  <a:schemeClr val="bg1"/>
                </a:solidFill>
              </a:rPr>
              <a:t>Farina D., </a:t>
            </a:r>
            <a:r>
              <a:rPr lang="en-US" sz="1600" b="1" i="1" dirty="0" err="1">
                <a:solidFill>
                  <a:schemeClr val="bg1"/>
                </a:solidFill>
              </a:rPr>
              <a:t>Cescon</a:t>
            </a:r>
            <a:r>
              <a:rPr lang="en-US" sz="1600" b="1" i="1" dirty="0">
                <a:solidFill>
                  <a:schemeClr val="bg1"/>
                </a:solidFill>
              </a:rPr>
              <a:t> C., Merletti R., Influence of anatomical, physical and detection system parameters on surface EMG, Biol. </a:t>
            </a:r>
            <a:r>
              <a:rPr lang="en-US" sz="1600" b="1" i="1" dirty="0" err="1">
                <a:solidFill>
                  <a:schemeClr val="bg1"/>
                </a:solidFill>
              </a:rPr>
              <a:t>Cybern</a:t>
            </a:r>
            <a:r>
              <a:rPr lang="en-US" sz="1600" b="1" i="1" dirty="0">
                <a:solidFill>
                  <a:schemeClr val="bg1"/>
                </a:solidFill>
              </a:rPr>
              <a:t>., 86, 445-456, 2002. </a:t>
            </a:r>
          </a:p>
          <a:p>
            <a:endParaRPr lang="en-US" dirty="0">
              <a:solidFill>
                <a:schemeClr val="bg1"/>
              </a:solidFill>
            </a:endParaRPr>
          </a:p>
        </p:txBody>
      </p:sp>
      <p:sp>
        <p:nvSpPr>
          <p:cNvPr id="3" name="TextBox 2"/>
          <p:cNvSpPr txBox="1"/>
          <p:nvPr/>
        </p:nvSpPr>
        <p:spPr>
          <a:xfrm>
            <a:off x="193830" y="3987191"/>
            <a:ext cx="8804291" cy="2523768"/>
          </a:xfrm>
          <a:prstGeom prst="rect">
            <a:avLst/>
          </a:prstGeom>
          <a:noFill/>
        </p:spPr>
        <p:txBody>
          <a:bodyPr wrap="square" rtlCol="0">
            <a:spAutoFit/>
          </a:bodyPr>
          <a:lstStyle/>
          <a:p>
            <a:r>
              <a:rPr lang="it-IT" b="1" dirty="0">
                <a:solidFill>
                  <a:srgbClr val="FFFF00"/>
                </a:solidFill>
              </a:rPr>
              <a:t>Manifestazioni meccaniche di fatica: </a:t>
            </a:r>
            <a:r>
              <a:rPr lang="it-IT" b="1" dirty="0" err="1">
                <a:solidFill>
                  <a:schemeClr val="bg1"/>
                </a:solidFill>
              </a:rPr>
              <a:t>incapacita’</a:t>
            </a:r>
            <a:r>
              <a:rPr lang="it-IT" b="1" dirty="0">
                <a:solidFill>
                  <a:schemeClr val="bg1"/>
                </a:solidFill>
              </a:rPr>
              <a:t> di mantenere una forza prefissata o di continuare a svolgere una prestazione, riduzione della </a:t>
            </a:r>
            <a:r>
              <a:rPr lang="it-IT" b="1" dirty="0" err="1">
                <a:solidFill>
                  <a:schemeClr val="bg1"/>
                </a:solidFill>
              </a:rPr>
              <a:t>capacita’</a:t>
            </a:r>
            <a:r>
              <a:rPr lang="it-IT" b="1" dirty="0">
                <a:solidFill>
                  <a:schemeClr val="bg1"/>
                </a:solidFill>
              </a:rPr>
              <a:t> di produrre uno sforzo massimale (MVC).</a:t>
            </a:r>
          </a:p>
          <a:p>
            <a:r>
              <a:rPr lang="it-IT" b="1" dirty="0">
                <a:solidFill>
                  <a:srgbClr val="FFFF00"/>
                </a:solidFill>
              </a:rPr>
              <a:t>Manifestazioni mioelettriche di fatica: </a:t>
            </a:r>
            <a:r>
              <a:rPr lang="it-IT" b="1" dirty="0">
                <a:solidFill>
                  <a:schemeClr val="bg1"/>
                </a:solidFill>
              </a:rPr>
              <a:t>insieme delle variazioni delle caratteristi-che del segnale sEMG durante una contrazione isometrica e a forza costante sostenuta nel tempo. A livelli bassi di forza possono essere alterate dalla sostituzione di </a:t>
            </a:r>
            <a:r>
              <a:rPr lang="it-IT" b="1" dirty="0" err="1">
                <a:solidFill>
                  <a:schemeClr val="bg1"/>
                </a:solidFill>
              </a:rPr>
              <a:t>unita’</a:t>
            </a:r>
            <a:r>
              <a:rPr lang="it-IT" b="1" dirty="0">
                <a:solidFill>
                  <a:schemeClr val="bg1"/>
                </a:solidFill>
              </a:rPr>
              <a:t> motorie </a:t>
            </a:r>
            <a:r>
              <a:rPr lang="en-US" b="1" dirty="0">
                <a:solidFill>
                  <a:schemeClr val="bg1"/>
                </a:solidFill>
              </a:rPr>
              <a:t>“s</a:t>
            </a:r>
            <a:r>
              <a:rPr lang="it-IT" b="1" dirty="0">
                <a:solidFill>
                  <a:schemeClr val="bg1"/>
                </a:solidFill>
              </a:rPr>
              <a:t>tanche</a:t>
            </a:r>
            <a:r>
              <a:rPr lang="en-US" b="1" dirty="0">
                <a:solidFill>
                  <a:schemeClr val="bg1"/>
                </a:solidFill>
              </a:rPr>
              <a:t>“ con </a:t>
            </a:r>
            <a:r>
              <a:rPr lang="en-US" b="1" dirty="0" err="1">
                <a:solidFill>
                  <a:schemeClr val="bg1"/>
                </a:solidFill>
              </a:rPr>
              <a:t>altre</a:t>
            </a:r>
            <a:r>
              <a:rPr lang="en-US" b="1" dirty="0">
                <a:solidFill>
                  <a:schemeClr val="bg1"/>
                </a:solidFill>
              </a:rPr>
              <a:t> “f</a:t>
            </a:r>
            <a:r>
              <a:rPr lang="it-IT" b="1" dirty="0" err="1">
                <a:solidFill>
                  <a:schemeClr val="bg1"/>
                </a:solidFill>
              </a:rPr>
              <a:t>resche</a:t>
            </a:r>
            <a:r>
              <a:rPr lang="it-IT" b="1" dirty="0">
                <a:solidFill>
                  <a:schemeClr val="bg1"/>
                </a:solidFill>
              </a:rPr>
              <a:t>“</a:t>
            </a:r>
            <a:r>
              <a:rPr lang="en-US" b="1" dirty="0">
                <a:solidFill>
                  <a:schemeClr val="bg1"/>
                </a:solidFill>
              </a:rPr>
              <a:t>. </a:t>
            </a:r>
            <a:r>
              <a:rPr lang="en-US" b="1" dirty="0" err="1">
                <a:solidFill>
                  <a:schemeClr val="bg1"/>
                </a:solidFill>
              </a:rPr>
              <a:t>Vedere</a:t>
            </a:r>
            <a:r>
              <a:rPr lang="en-US" b="1" dirty="0">
                <a:solidFill>
                  <a:schemeClr val="bg1"/>
                </a:solidFill>
              </a:rPr>
              <a:t>: </a:t>
            </a:r>
          </a:p>
          <a:p>
            <a:r>
              <a:rPr lang="en-GB" sz="1600" b="1" i="1" dirty="0">
                <a:solidFill>
                  <a:schemeClr val="bg1"/>
                </a:solidFill>
              </a:rPr>
              <a:t>Merletti R., </a:t>
            </a:r>
            <a:r>
              <a:rPr lang="en-GB" sz="1600" b="1" i="1" dirty="0" err="1">
                <a:solidFill>
                  <a:schemeClr val="bg1"/>
                </a:solidFill>
              </a:rPr>
              <a:t>Knaflitz</a:t>
            </a:r>
            <a:r>
              <a:rPr lang="en-GB" sz="1600" b="1" i="1" dirty="0">
                <a:solidFill>
                  <a:schemeClr val="bg1"/>
                </a:solidFill>
              </a:rPr>
              <a:t> M., De Luca C.J., Myoelectric manifestations of muscle fatigue during voluntary and electrically elicited contractions,  J. of appl. physiol. </a:t>
            </a:r>
            <a:r>
              <a:rPr lang="en-US" sz="1600" b="1" i="1" dirty="0">
                <a:solidFill>
                  <a:schemeClr val="bg1"/>
                </a:solidFill>
              </a:rPr>
              <a:t>69, 1810-1820, 1990. </a:t>
            </a: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42081" y="0"/>
            <a:ext cx="1117460" cy="393651"/>
          </a:xfrm>
          <a:prstGeom prst="rect">
            <a:avLst/>
          </a:prstGeom>
        </p:spPr>
      </p:pic>
    </p:spTree>
    <p:extLst>
      <p:ext uri="{BB962C8B-B14F-4D97-AF65-F5344CB8AC3E}">
        <p14:creationId xmlns:p14="http://schemas.microsoft.com/office/powerpoint/2010/main" val="318961200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pic>
        <p:nvPicPr>
          <p:cNvPr id="17410" name="Picture 2" descr="img026"/>
          <p:cNvPicPr>
            <a:picLocks noChangeAspect="1" noChangeArrowheads="1"/>
          </p:cNvPicPr>
          <p:nvPr/>
        </p:nvPicPr>
        <p:blipFill>
          <a:blip r:embed="rId2">
            <a:extLst>
              <a:ext uri="{28A0092B-C50C-407E-A947-70E740481C1C}">
                <a14:useLocalDpi xmlns:a14="http://schemas.microsoft.com/office/drawing/2010/main" val="0"/>
              </a:ext>
            </a:extLst>
          </a:blip>
          <a:srcRect l="34048" t="9900" r="22917" b="14546"/>
          <a:stretch>
            <a:fillRect/>
          </a:stretch>
        </p:blipFill>
        <p:spPr bwMode="auto">
          <a:xfrm>
            <a:off x="0" y="-18220"/>
            <a:ext cx="4264760" cy="675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1" name="Text Box 5"/>
          <p:cNvSpPr txBox="1">
            <a:spLocks noChangeArrowheads="1"/>
          </p:cNvSpPr>
          <p:nvPr/>
        </p:nvSpPr>
        <p:spPr bwMode="auto">
          <a:xfrm>
            <a:off x="4279377" y="261852"/>
            <a:ext cx="4824413"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it-IT" altLang="en-US" b="1" dirty="0">
                <a:solidFill>
                  <a:srgbClr val="FFFF00"/>
                </a:solidFill>
              </a:rPr>
              <a:t>Relazione tra l’ampiezza del segnale EMG</a:t>
            </a:r>
          </a:p>
          <a:p>
            <a:r>
              <a:rPr lang="it-IT" altLang="en-US" b="1" dirty="0">
                <a:solidFill>
                  <a:srgbClr val="FFFF00"/>
                </a:solidFill>
              </a:rPr>
              <a:t>e la forza misurata in condizioni isometriche. In molti casi </a:t>
            </a:r>
            <a:r>
              <a:rPr lang="it-IT" altLang="en-US" b="1" dirty="0" err="1">
                <a:solidFill>
                  <a:srgbClr val="FFFF00"/>
                </a:solidFill>
              </a:rPr>
              <a:t>piu’</a:t>
            </a:r>
            <a:r>
              <a:rPr lang="it-IT" altLang="en-US" b="1" dirty="0">
                <a:solidFill>
                  <a:srgbClr val="FFFF00"/>
                </a:solidFill>
              </a:rPr>
              <a:t> muscoli sinergici o antagonisti contribuiscono alla forza misurata.</a:t>
            </a:r>
          </a:p>
        </p:txBody>
      </p:sp>
      <p:sp>
        <p:nvSpPr>
          <p:cNvPr id="2" name="TextBox 1"/>
          <p:cNvSpPr txBox="1"/>
          <p:nvPr/>
        </p:nvSpPr>
        <p:spPr>
          <a:xfrm>
            <a:off x="4237007" y="2019252"/>
            <a:ext cx="4866783" cy="2964914"/>
          </a:xfrm>
          <a:prstGeom prst="rect">
            <a:avLst/>
          </a:prstGeom>
          <a:noFill/>
        </p:spPr>
        <p:txBody>
          <a:bodyPr wrap="square" rtlCol="0">
            <a:spAutoFit/>
          </a:bodyPr>
          <a:lstStyle/>
          <a:p>
            <a:pPr>
              <a:spcAft>
                <a:spcPts val="800"/>
              </a:spcAft>
            </a:pPr>
            <a:r>
              <a:rPr lang="it-IT" b="1" dirty="0">
                <a:solidFill>
                  <a:srgbClr val="FFFF00"/>
                </a:solidFill>
              </a:rPr>
              <a:t>Problema della suddivisione del carico:</a:t>
            </a:r>
          </a:p>
          <a:p>
            <a:r>
              <a:rPr lang="it-IT" b="1" dirty="0">
                <a:solidFill>
                  <a:srgbClr val="FFFF00"/>
                </a:solidFill>
              </a:rPr>
              <a:t>Muscoli sinergici possono suddividersi il carico in percentuali diverse nel corso della durata di una contrazione isometrica o dinamica.</a:t>
            </a:r>
          </a:p>
          <a:p>
            <a:r>
              <a:rPr lang="it-IT" b="1" dirty="0">
                <a:solidFill>
                  <a:srgbClr val="FFFF00"/>
                </a:solidFill>
              </a:rPr>
              <a:t>Il fatto che la forza misurata sia, per. es.  il 50% della MVC non significa necessaria-mente che ogni muscolo produca il 50% della sua MVC e nemmeno il 50% del suo segnale EMG massimale.</a:t>
            </a:r>
            <a:endParaRPr lang="en-US" b="1" dirty="0">
              <a:solidFill>
                <a:srgbClr val="FFFF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407878795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010" name="Group 2"/>
          <p:cNvGrpSpPr>
            <a:grpSpLocks/>
          </p:cNvGrpSpPr>
          <p:nvPr/>
        </p:nvGrpSpPr>
        <p:grpSpPr bwMode="auto">
          <a:xfrm>
            <a:off x="431800" y="188913"/>
            <a:ext cx="8843416" cy="3813659"/>
            <a:chOff x="609" y="514"/>
            <a:chExt cx="5333" cy="2269"/>
          </a:xfrm>
        </p:grpSpPr>
        <p:graphicFrame>
          <p:nvGraphicFramePr>
            <p:cNvPr id="43011" name="Object 3"/>
            <p:cNvGraphicFramePr>
              <a:graphicFrameLocks noChangeAspect="1"/>
            </p:cNvGraphicFramePr>
            <p:nvPr/>
          </p:nvGraphicFramePr>
          <p:xfrm>
            <a:off x="609" y="686"/>
            <a:ext cx="2246" cy="2064"/>
          </p:xfrm>
          <a:graphic>
            <a:graphicData uri="http://schemas.openxmlformats.org/presentationml/2006/ole">
              <mc:AlternateContent xmlns:mc="http://schemas.openxmlformats.org/markup-compatibility/2006">
                <mc:Choice xmlns:v="urn:schemas-microsoft-com:vml" Requires="v">
                  <p:oleObj spid="_x0000_s6173" name="Document" r:id="rId3" imgW="5701271" imgH="3709753" progId="Word.Document.8">
                    <p:embed/>
                  </p:oleObj>
                </mc:Choice>
                <mc:Fallback>
                  <p:oleObj name="Document" r:id="rId3" imgW="5701271" imgH="3709753" progId="Word.Document.8">
                    <p:embed/>
                    <p:pic>
                      <p:nvPicPr>
                        <p:cNvPr id="43011" name="Object 3"/>
                        <p:cNvPicPr>
                          <a:picLocks noChangeAspect="1" noChangeArrowheads="1"/>
                        </p:cNvPicPr>
                        <p:nvPr/>
                      </p:nvPicPr>
                      <p:blipFill>
                        <a:blip r:embed="rId4">
                          <a:extLst>
                            <a:ext uri="{28A0092B-C50C-407E-A947-70E740481C1C}">
                              <a14:useLocalDpi xmlns:a14="http://schemas.microsoft.com/office/drawing/2010/main" val="0"/>
                            </a:ext>
                          </a:extLst>
                        </a:blip>
                        <a:srcRect l="16225" t="10405" r="30766" b="15077"/>
                        <a:stretch>
                          <a:fillRect/>
                        </a:stretch>
                      </p:blipFill>
                      <p:spPr bwMode="auto">
                        <a:xfrm>
                          <a:off x="609" y="686"/>
                          <a:ext cx="2246" cy="2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012" name="Line 4"/>
            <p:cNvSpPr>
              <a:spLocks noChangeAspect="1" noChangeShapeType="1"/>
            </p:cNvSpPr>
            <p:nvPr/>
          </p:nvSpPr>
          <p:spPr bwMode="auto">
            <a:xfrm flipV="1">
              <a:off x="5242" y="2705"/>
              <a:ext cx="1"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13" name="Line 5"/>
            <p:cNvSpPr>
              <a:spLocks noChangeAspect="1" noChangeShapeType="1"/>
            </p:cNvSpPr>
            <p:nvPr/>
          </p:nvSpPr>
          <p:spPr bwMode="auto">
            <a:xfrm>
              <a:off x="5242" y="876"/>
              <a:ext cx="1" cy="1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14" name="Line 6"/>
            <p:cNvSpPr>
              <a:spLocks noChangeAspect="1" noChangeShapeType="1"/>
            </p:cNvSpPr>
            <p:nvPr/>
          </p:nvSpPr>
          <p:spPr bwMode="auto">
            <a:xfrm flipV="1">
              <a:off x="4125" y="2705"/>
              <a:ext cx="2"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15" name="Line 7"/>
            <p:cNvSpPr>
              <a:spLocks noChangeAspect="1" noChangeShapeType="1"/>
            </p:cNvSpPr>
            <p:nvPr/>
          </p:nvSpPr>
          <p:spPr bwMode="auto">
            <a:xfrm>
              <a:off x="4125" y="950"/>
              <a:ext cx="2" cy="1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16" name="Freeform 8"/>
            <p:cNvSpPr>
              <a:spLocks noChangeAspect="1"/>
            </p:cNvSpPr>
            <p:nvPr/>
          </p:nvSpPr>
          <p:spPr bwMode="auto">
            <a:xfrm>
              <a:off x="4125" y="794"/>
              <a:ext cx="1117"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29 w 726"/>
                <a:gd name="T11" fmla="*/ 912 h 912"/>
                <a:gd name="T12" fmla="*/ 0 w 726"/>
                <a:gd name="T13" fmla="*/ 891 h 912"/>
                <a:gd name="T14" fmla="*/ 0 w 726"/>
                <a:gd name="T15" fmla="*/ 853 h 912"/>
                <a:gd name="T16" fmla="*/ 0 w 726"/>
                <a:gd name="T17" fmla="*/ 816 h 912"/>
                <a:gd name="T18" fmla="*/ 0 w 726"/>
                <a:gd name="T19" fmla="*/ 779 h 912"/>
                <a:gd name="T20" fmla="*/ 0 w 726"/>
                <a:gd name="T21" fmla="*/ 739 h 912"/>
                <a:gd name="T22" fmla="*/ 0 w 726"/>
                <a:gd name="T23" fmla="*/ 702 h 912"/>
                <a:gd name="T24" fmla="*/ 0 w 726"/>
                <a:gd name="T25" fmla="*/ 665 h 912"/>
                <a:gd name="T26" fmla="*/ 0 w 726"/>
                <a:gd name="T27" fmla="*/ 627 h 912"/>
                <a:gd name="T28" fmla="*/ 0 w 726"/>
                <a:gd name="T29" fmla="*/ 588 h 912"/>
                <a:gd name="T30" fmla="*/ 0 w 726"/>
                <a:gd name="T31" fmla="*/ 550 h 912"/>
                <a:gd name="T32" fmla="*/ 0 w 726"/>
                <a:gd name="T33" fmla="*/ 513 h 912"/>
                <a:gd name="T34" fmla="*/ 0 w 726"/>
                <a:gd name="T35" fmla="*/ 476 h 912"/>
                <a:gd name="T36" fmla="*/ 0 w 726"/>
                <a:gd name="T37" fmla="*/ 436 h 912"/>
                <a:gd name="T38" fmla="*/ 0 w 726"/>
                <a:gd name="T39" fmla="*/ 399 h 912"/>
                <a:gd name="T40" fmla="*/ 0 w 726"/>
                <a:gd name="T41" fmla="*/ 362 h 912"/>
                <a:gd name="T42" fmla="*/ 0 w 726"/>
                <a:gd name="T43" fmla="*/ 325 h 912"/>
                <a:gd name="T44" fmla="*/ 0 w 726"/>
                <a:gd name="T45" fmla="*/ 285 h 912"/>
                <a:gd name="T46" fmla="*/ 0 w 726"/>
                <a:gd name="T47" fmla="*/ 247 h 912"/>
                <a:gd name="T48" fmla="*/ 0 w 726"/>
                <a:gd name="T49" fmla="*/ 210 h 912"/>
                <a:gd name="T50" fmla="*/ 0 w 726"/>
                <a:gd name="T51" fmla="*/ 173 h 912"/>
                <a:gd name="T52" fmla="*/ 0 w 726"/>
                <a:gd name="T53" fmla="*/ 133 h 912"/>
                <a:gd name="T54" fmla="*/ 0 w 726"/>
                <a:gd name="T55" fmla="*/ 96 h 912"/>
                <a:gd name="T56" fmla="*/ 0 w 726"/>
                <a:gd name="T57" fmla="*/ 59 h 912"/>
                <a:gd name="T58" fmla="*/ 0 w 726"/>
                <a:gd name="T59" fmla="*/ 22 h 912"/>
                <a:gd name="T60" fmla="*/ 29 w 726"/>
                <a:gd name="T61" fmla="*/ 0 h 912"/>
                <a:gd name="T62" fmla="*/ 151 w 726"/>
                <a:gd name="T63" fmla="*/ 0 h 912"/>
                <a:gd name="T64" fmla="*/ 272 w 726"/>
                <a:gd name="T65" fmla="*/ 0 h 912"/>
                <a:gd name="T66" fmla="*/ 394 w 726"/>
                <a:gd name="T67" fmla="*/ 0 h 912"/>
                <a:gd name="T68" fmla="*/ 513 w 726"/>
                <a:gd name="T69" fmla="*/ 0 h 912"/>
                <a:gd name="T70" fmla="*/ 635 w 726"/>
                <a:gd name="T71" fmla="*/ 0 h 912"/>
                <a:gd name="T72" fmla="*/ 726 w 726"/>
                <a:gd name="T73" fmla="*/ 3 h 912"/>
                <a:gd name="T74" fmla="*/ 726 w 726"/>
                <a:gd name="T75" fmla="*/ 40 h 912"/>
                <a:gd name="T76" fmla="*/ 726 w 726"/>
                <a:gd name="T77" fmla="*/ 77 h 912"/>
                <a:gd name="T78" fmla="*/ 726 w 726"/>
                <a:gd name="T79" fmla="*/ 115 h 912"/>
                <a:gd name="T80" fmla="*/ 726 w 726"/>
                <a:gd name="T81" fmla="*/ 154 h 912"/>
                <a:gd name="T82" fmla="*/ 726 w 726"/>
                <a:gd name="T83" fmla="*/ 192 h 912"/>
                <a:gd name="T84" fmla="*/ 726 w 726"/>
                <a:gd name="T85" fmla="*/ 229 h 912"/>
                <a:gd name="T86" fmla="*/ 726 w 726"/>
                <a:gd name="T87" fmla="*/ 266 h 912"/>
                <a:gd name="T88" fmla="*/ 726 w 726"/>
                <a:gd name="T89" fmla="*/ 306 h 912"/>
                <a:gd name="T90" fmla="*/ 726 w 726"/>
                <a:gd name="T91" fmla="*/ 343 h 912"/>
                <a:gd name="T92" fmla="*/ 726 w 726"/>
                <a:gd name="T93" fmla="*/ 380 h 912"/>
                <a:gd name="T94" fmla="*/ 726 w 726"/>
                <a:gd name="T95" fmla="*/ 418 h 912"/>
                <a:gd name="T96" fmla="*/ 726 w 726"/>
                <a:gd name="T97" fmla="*/ 457 h 912"/>
                <a:gd name="T98" fmla="*/ 726 w 726"/>
                <a:gd name="T99" fmla="*/ 495 h 912"/>
                <a:gd name="T100" fmla="*/ 726 w 726"/>
                <a:gd name="T101" fmla="*/ 532 h 912"/>
                <a:gd name="T102" fmla="*/ 726 w 726"/>
                <a:gd name="T103" fmla="*/ 569 h 912"/>
                <a:gd name="T104" fmla="*/ 726 w 726"/>
                <a:gd name="T105" fmla="*/ 609 h 912"/>
                <a:gd name="T106" fmla="*/ 726 w 726"/>
                <a:gd name="T107" fmla="*/ 646 h 912"/>
                <a:gd name="T108" fmla="*/ 726 w 726"/>
                <a:gd name="T109" fmla="*/ 683 h 912"/>
                <a:gd name="T110" fmla="*/ 726 w 726"/>
                <a:gd name="T111" fmla="*/ 720 h 912"/>
                <a:gd name="T112" fmla="*/ 726 w 726"/>
                <a:gd name="T113" fmla="*/ 760 h 912"/>
                <a:gd name="T114" fmla="*/ 726 w 726"/>
                <a:gd name="T115" fmla="*/ 798 h 912"/>
                <a:gd name="T116" fmla="*/ 726 w 726"/>
                <a:gd name="T117" fmla="*/ 835 h 912"/>
                <a:gd name="T118" fmla="*/ 726 w 726"/>
                <a:gd name="T119" fmla="*/ 872 h 912"/>
                <a:gd name="T120" fmla="*/ 726 w 726"/>
                <a:gd name="T121"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29" y="912"/>
                  </a:lnTo>
                  <a:lnTo>
                    <a:pt x="0" y="912"/>
                  </a:lnTo>
                  <a:lnTo>
                    <a:pt x="0" y="912"/>
                  </a:lnTo>
                  <a:lnTo>
                    <a:pt x="0" y="901"/>
                  </a:lnTo>
                  <a:lnTo>
                    <a:pt x="0" y="891"/>
                  </a:lnTo>
                  <a:lnTo>
                    <a:pt x="0" y="883"/>
                  </a:lnTo>
                  <a:lnTo>
                    <a:pt x="0" y="872"/>
                  </a:lnTo>
                  <a:lnTo>
                    <a:pt x="0" y="864"/>
                  </a:lnTo>
                  <a:lnTo>
                    <a:pt x="0" y="853"/>
                  </a:lnTo>
                  <a:lnTo>
                    <a:pt x="0" y="845"/>
                  </a:lnTo>
                  <a:lnTo>
                    <a:pt x="0" y="835"/>
                  </a:lnTo>
                  <a:lnTo>
                    <a:pt x="0" y="824"/>
                  </a:lnTo>
                  <a:lnTo>
                    <a:pt x="0" y="816"/>
                  </a:lnTo>
                  <a:lnTo>
                    <a:pt x="0" y="805"/>
                  </a:lnTo>
                  <a:lnTo>
                    <a:pt x="0" y="798"/>
                  </a:lnTo>
                  <a:lnTo>
                    <a:pt x="0" y="787"/>
                  </a:lnTo>
                  <a:lnTo>
                    <a:pt x="0" y="779"/>
                  </a:lnTo>
                  <a:lnTo>
                    <a:pt x="0" y="768"/>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close/>
                </a:path>
              </a:pathLst>
            </a:custGeom>
            <a:solidFill>
              <a:srgbClr val="0000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17" name="Freeform 9"/>
            <p:cNvSpPr>
              <a:spLocks noChangeAspect="1"/>
            </p:cNvSpPr>
            <p:nvPr/>
          </p:nvSpPr>
          <p:spPr bwMode="auto">
            <a:xfrm>
              <a:off x="4125" y="794"/>
              <a:ext cx="1117"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29 w 726"/>
                <a:gd name="T11" fmla="*/ 912 h 912"/>
                <a:gd name="T12" fmla="*/ 0 w 726"/>
                <a:gd name="T13" fmla="*/ 891 h 912"/>
                <a:gd name="T14" fmla="*/ 0 w 726"/>
                <a:gd name="T15" fmla="*/ 853 h 912"/>
                <a:gd name="T16" fmla="*/ 0 w 726"/>
                <a:gd name="T17" fmla="*/ 816 h 912"/>
                <a:gd name="T18" fmla="*/ 0 w 726"/>
                <a:gd name="T19" fmla="*/ 779 h 912"/>
                <a:gd name="T20" fmla="*/ 0 w 726"/>
                <a:gd name="T21" fmla="*/ 739 h 912"/>
                <a:gd name="T22" fmla="*/ 0 w 726"/>
                <a:gd name="T23" fmla="*/ 702 h 912"/>
                <a:gd name="T24" fmla="*/ 0 w 726"/>
                <a:gd name="T25" fmla="*/ 665 h 912"/>
                <a:gd name="T26" fmla="*/ 0 w 726"/>
                <a:gd name="T27" fmla="*/ 627 h 912"/>
                <a:gd name="T28" fmla="*/ 0 w 726"/>
                <a:gd name="T29" fmla="*/ 588 h 912"/>
                <a:gd name="T30" fmla="*/ 0 w 726"/>
                <a:gd name="T31" fmla="*/ 550 h 912"/>
                <a:gd name="T32" fmla="*/ 0 w 726"/>
                <a:gd name="T33" fmla="*/ 513 h 912"/>
                <a:gd name="T34" fmla="*/ 0 w 726"/>
                <a:gd name="T35" fmla="*/ 476 h 912"/>
                <a:gd name="T36" fmla="*/ 0 w 726"/>
                <a:gd name="T37" fmla="*/ 436 h 912"/>
                <a:gd name="T38" fmla="*/ 0 w 726"/>
                <a:gd name="T39" fmla="*/ 399 h 912"/>
                <a:gd name="T40" fmla="*/ 0 w 726"/>
                <a:gd name="T41" fmla="*/ 362 h 912"/>
                <a:gd name="T42" fmla="*/ 0 w 726"/>
                <a:gd name="T43" fmla="*/ 325 h 912"/>
                <a:gd name="T44" fmla="*/ 0 w 726"/>
                <a:gd name="T45" fmla="*/ 285 h 912"/>
                <a:gd name="T46" fmla="*/ 0 w 726"/>
                <a:gd name="T47" fmla="*/ 247 h 912"/>
                <a:gd name="T48" fmla="*/ 0 w 726"/>
                <a:gd name="T49" fmla="*/ 210 h 912"/>
                <a:gd name="T50" fmla="*/ 0 w 726"/>
                <a:gd name="T51" fmla="*/ 173 h 912"/>
                <a:gd name="T52" fmla="*/ 0 w 726"/>
                <a:gd name="T53" fmla="*/ 133 h 912"/>
                <a:gd name="T54" fmla="*/ 0 w 726"/>
                <a:gd name="T55" fmla="*/ 96 h 912"/>
                <a:gd name="T56" fmla="*/ 0 w 726"/>
                <a:gd name="T57" fmla="*/ 59 h 912"/>
                <a:gd name="T58" fmla="*/ 0 w 726"/>
                <a:gd name="T59" fmla="*/ 22 h 912"/>
                <a:gd name="T60" fmla="*/ 29 w 726"/>
                <a:gd name="T61" fmla="*/ 0 h 912"/>
                <a:gd name="T62" fmla="*/ 151 w 726"/>
                <a:gd name="T63" fmla="*/ 0 h 912"/>
                <a:gd name="T64" fmla="*/ 272 w 726"/>
                <a:gd name="T65" fmla="*/ 0 h 912"/>
                <a:gd name="T66" fmla="*/ 394 w 726"/>
                <a:gd name="T67" fmla="*/ 0 h 912"/>
                <a:gd name="T68" fmla="*/ 513 w 726"/>
                <a:gd name="T69" fmla="*/ 0 h 912"/>
                <a:gd name="T70" fmla="*/ 635 w 726"/>
                <a:gd name="T71" fmla="*/ 0 h 912"/>
                <a:gd name="T72" fmla="*/ 726 w 726"/>
                <a:gd name="T73" fmla="*/ 3 h 912"/>
                <a:gd name="T74" fmla="*/ 726 w 726"/>
                <a:gd name="T75" fmla="*/ 40 h 912"/>
                <a:gd name="T76" fmla="*/ 726 w 726"/>
                <a:gd name="T77" fmla="*/ 77 h 912"/>
                <a:gd name="T78" fmla="*/ 726 w 726"/>
                <a:gd name="T79" fmla="*/ 115 h 912"/>
                <a:gd name="T80" fmla="*/ 726 w 726"/>
                <a:gd name="T81" fmla="*/ 154 h 912"/>
                <a:gd name="T82" fmla="*/ 726 w 726"/>
                <a:gd name="T83" fmla="*/ 192 h 912"/>
                <a:gd name="T84" fmla="*/ 726 w 726"/>
                <a:gd name="T85" fmla="*/ 229 h 912"/>
                <a:gd name="T86" fmla="*/ 726 w 726"/>
                <a:gd name="T87" fmla="*/ 266 h 912"/>
                <a:gd name="T88" fmla="*/ 726 w 726"/>
                <a:gd name="T89" fmla="*/ 306 h 912"/>
                <a:gd name="T90" fmla="*/ 726 w 726"/>
                <a:gd name="T91" fmla="*/ 343 h 912"/>
                <a:gd name="T92" fmla="*/ 726 w 726"/>
                <a:gd name="T93" fmla="*/ 380 h 912"/>
                <a:gd name="T94" fmla="*/ 726 w 726"/>
                <a:gd name="T95" fmla="*/ 418 h 912"/>
                <a:gd name="T96" fmla="*/ 726 w 726"/>
                <a:gd name="T97" fmla="*/ 457 h 912"/>
                <a:gd name="T98" fmla="*/ 726 w 726"/>
                <a:gd name="T99" fmla="*/ 495 h 912"/>
                <a:gd name="T100" fmla="*/ 726 w 726"/>
                <a:gd name="T101" fmla="*/ 532 h 912"/>
                <a:gd name="T102" fmla="*/ 726 w 726"/>
                <a:gd name="T103" fmla="*/ 569 h 912"/>
                <a:gd name="T104" fmla="*/ 726 w 726"/>
                <a:gd name="T105" fmla="*/ 609 h 912"/>
                <a:gd name="T106" fmla="*/ 726 w 726"/>
                <a:gd name="T107" fmla="*/ 646 h 912"/>
                <a:gd name="T108" fmla="*/ 726 w 726"/>
                <a:gd name="T109" fmla="*/ 683 h 912"/>
                <a:gd name="T110" fmla="*/ 726 w 726"/>
                <a:gd name="T111" fmla="*/ 720 h 912"/>
                <a:gd name="T112" fmla="*/ 726 w 726"/>
                <a:gd name="T113" fmla="*/ 760 h 912"/>
                <a:gd name="T114" fmla="*/ 726 w 726"/>
                <a:gd name="T115" fmla="*/ 798 h 912"/>
                <a:gd name="T116" fmla="*/ 726 w 726"/>
                <a:gd name="T117" fmla="*/ 835 h 912"/>
                <a:gd name="T118" fmla="*/ 726 w 726"/>
                <a:gd name="T119" fmla="*/ 872 h 912"/>
                <a:gd name="T120" fmla="*/ 726 w 726"/>
                <a:gd name="T121"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29" y="912"/>
                  </a:lnTo>
                  <a:lnTo>
                    <a:pt x="0" y="912"/>
                  </a:lnTo>
                  <a:lnTo>
                    <a:pt x="0" y="912"/>
                  </a:lnTo>
                  <a:lnTo>
                    <a:pt x="0" y="901"/>
                  </a:lnTo>
                  <a:lnTo>
                    <a:pt x="0" y="891"/>
                  </a:lnTo>
                  <a:lnTo>
                    <a:pt x="0" y="883"/>
                  </a:lnTo>
                  <a:lnTo>
                    <a:pt x="0" y="872"/>
                  </a:lnTo>
                  <a:lnTo>
                    <a:pt x="0" y="864"/>
                  </a:lnTo>
                  <a:lnTo>
                    <a:pt x="0" y="853"/>
                  </a:lnTo>
                  <a:lnTo>
                    <a:pt x="0" y="845"/>
                  </a:lnTo>
                  <a:lnTo>
                    <a:pt x="0" y="835"/>
                  </a:lnTo>
                  <a:lnTo>
                    <a:pt x="0" y="824"/>
                  </a:lnTo>
                  <a:lnTo>
                    <a:pt x="0" y="816"/>
                  </a:lnTo>
                  <a:lnTo>
                    <a:pt x="0" y="805"/>
                  </a:lnTo>
                  <a:lnTo>
                    <a:pt x="0" y="798"/>
                  </a:lnTo>
                  <a:lnTo>
                    <a:pt x="0" y="787"/>
                  </a:lnTo>
                  <a:lnTo>
                    <a:pt x="0" y="779"/>
                  </a:lnTo>
                  <a:lnTo>
                    <a:pt x="0" y="768"/>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lnTo>
                    <a:pt x="726" y="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18" name="Freeform 10"/>
            <p:cNvSpPr>
              <a:spLocks noChangeAspect="1"/>
            </p:cNvSpPr>
            <p:nvPr/>
          </p:nvSpPr>
          <p:spPr bwMode="auto">
            <a:xfrm>
              <a:off x="4125" y="794"/>
              <a:ext cx="1117" cy="1932"/>
            </a:xfrm>
            <a:custGeom>
              <a:avLst/>
              <a:gdLst>
                <a:gd name="T0" fmla="*/ 635 w 726"/>
                <a:gd name="T1" fmla="*/ 912 h 912"/>
                <a:gd name="T2" fmla="*/ 564 w 726"/>
                <a:gd name="T3" fmla="*/ 901 h 912"/>
                <a:gd name="T4" fmla="*/ 513 w 726"/>
                <a:gd name="T5" fmla="*/ 877 h 912"/>
                <a:gd name="T6" fmla="*/ 423 w 726"/>
                <a:gd name="T7" fmla="*/ 864 h 912"/>
                <a:gd name="T8" fmla="*/ 304 w 726"/>
                <a:gd name="T9" fmla="*/ 869 h 912"/>
                <a:gd name="T10" fmla="*/ 199 w 726"/>
                <a:gd name="T11" fmla="*/ 864 h 912"/>
                <a:gd name="T12" fmla="*/ 122 w 726"/>
                <a:gd name="T13" fmla="*/ 851 h 912"/>
                <a:gd name="T14" fmla="*/ 60 w 726"/>
                <a:gd name="T15" fmla="*/ 832 h 912"/>
                <a:gd name="T16" fmla="*/ 0 w 726"/>
                <a:gd name="T17" fmla="*/ 808 h 912"/>
                <a:gd name="T18" fmla="*/ 0 w 726"/>
                <a:gd name="T19" fmla="*/ 779 h 912"/>
                <a:gd name="T20" fmla="*/ 0 w 726"/>
                <a:gd name="T21" fmla="*/ 739 h 912"/>
                <a:gd name="T22" fmla="*/ 0 w 726"/>
                <a:gd name="T23" fmla="*/ 702 h 912"/>
                <a:gd name="T24" fmla="*/ 0 w 726"/>
                <a:gd name="T25" fmla="*/ 665 h 912"/>
                <a:gd name="T26" fmla="*/ 0 w 726"/>
                <a:gd name="T27" fmla="*/ 627 h 912"/>
                <a:gd name="T28" fmla="*/ 0 w 726"/>
                <a:gd name="T29" fmla="*/ 588 h 912"/>
                <a:gd name="T30" fmla="*/ 0 w 726"/>
                <a:gd name="T31" fmla="*/ 550 h 912"/>
                <a:gd name="T32" fmla="*/ 0 w 726"/>
                <a:gd name="T33" fmla="*/ 513 h 912"/>
                <a:gd name="T34" fmla="*/ 0 w 726"/>
                <a:gd name="T35" fmla="*/ 476 h 912"/>
                <a:gd name="T36" fmla="*/ 0 w 726"/>
                <a:gd name="T37" fmla="*/ 436 h 912"/>
                <a:gd name="T38" fmla="*/ 0 w 726"/>
                <a:gd name="T39" fmla="*/ 399 h 912"/>
                <a:gd name="T40" fmla="*/ 0 w 726"/>
                <a:gd name="T41" fmla="*/ 362 h 912"/>
                <a:gd name="T42" fmla="*/ 0 w 726"/>
                <a:gd name="T43" fmla="*/ 325 h 912"/>
                <a:gd name="T44" fmla="*/ 0 w 726"/>
                <a:gd name="T45" fmla="*/ 285 h 912"/>
                <a:gd name="T46" fmla="*/ 0 w 726"/>
                <a:gd name="T47" fmla="*/ 247 h 912"/>
                <a:gd name="T48" fmla="*/ 0 w 726"/>
                <a:gd name="T49" fmla="*/ 210 h 912"/>
                <a:gd name="T50" fmla="*/ 0 w 726"/>
                <a:gd name="T51" fmla="*/ 173 h 912"/>
                <a:gd name="T52" fmla="*/ 0 w 726"/>
                <a:gd name="T53" fmla="*/ 133 h 912"/>
                <a:gd name="T54" fmla="*/ 0 w 726"/>
                <a:gd name="T55" fmla="*/ 96 h 912"/>
                <a:gd name="T56" fmla="*/ 0 w 726"/>
                <a:gd name="T57" fmla="*/ 59 h 912"/>
                <a:gd name="T58" fmla="*/ 0 w 726"/>
                <a:gd name="T59" fmla="*/ 22 h 912"/>
                <a:gd name="T60" fmla="*/ 29 w 726"/>
                <a:gd name="T61" fmla="*/ 0 h 912"/>
                <a:gd name="T62" fmla="*/ 151 w 726"/>
                <a:gd name="T63" fmla="*/ 0 h 912"/>
                <a:gd name="T64" fmla="*/ 272 w 726"/>
                <a:gd name="T65" fmla="*/ 0 h 912"/>
                <a:gd name="T66" fmla="*/ 394 w 726"/>
                <a:gd name="T67" fmla="*/ 0 h 912"/>
                <a:gd name="T68" fmla="*/ 513 w 726"/>
                <a:gd name="T69" fmla="*/ 0 h 912"/>
                <a:gd name="T70" fmla="*/ 635 w 726"/>
                <a:gd name="T71" fmla="*/ 0 h 912"/>
                <a:gd name="T72" fmla="*/ 726 w 726"/>
                <a:gd name="T73" fmla="*/ 3 h 912"/>
                <a:gd name="T74" fmla="*/ 726 w 726"/>
                <a:gd name="T75" fmla="*/ 40 h 912"/>
                <a:gd name="T76" fmla="*/ 726 w 726"/>
                <a:gd name="T77" fmla="*/ 77 h 912"/>
                <a:gd name="T78" fmla="*/ 726 w 726"/>
                <a:gd name="T79" fmla="*/ 115 h 912"/>
                <a:gd name="T80" fmla="*/ 726 w 726"/>
                <a:gd name="T81" fmla="*/ 154 h 912"/>
                <a:gd name="T82" fmla="*/ 726 w 726"/>
                <a:gd name="T83" fmla="*/ 192 h 912"/>
                <a:gd name="T84" fmla="*/ 726 w 726"/>
                <a:gd name="T85" fmla="*/ 229 h 912"/>
                <a:gd name="T86" fmla="*/ 726 w 726"/>
                <a:gd name="T87" fmla="*/ 266 h 912"/>
                <a:gd name="T88" fmla="*/ 726 w 726"/>
                <a:gd name="T89" fmla="*/ 306 h 912"/>
                <a:gd name="T90" fmla="*/ 726 w 726"/>
                <a:gd name="T91" fmla="*/ 343 h 912"/>
                <a:gd name="T92" fmla="*/ 726 w 726"/>
                <a:gd name="T93" fmla="*/ 380 h 912"/>
                <a:gd name="T94" fmla="*/ 726 w 726"/>
                <a:gd name="T95" fmla="*/ 418 h 912"/>
                <a:gd name="T96" fmla="*/ 726 w 726"/>
                <a:gd name="T97" fmla="*/ 457 h 912"/>
                <a:gd name="T98" fmla="*/ 726 w 726"/>
                <a:gd name="T99" fmla="*/ 495 h 912"/>
                <a:gd name="T100" fmla="*/ 726 w 726"/>
                <a:gd name="T101" fmla="*/ 532 h 912"/>
                <a:gd name="T102" fmla="*/ 726 w 726"/>
                <a:gd name="T103" fmla="*/ 569 h 912"/>
                <a:gd name="T104" fmla="*/ 726 w 726"/>
                <a:gd name="T105" fmla="*/ 609 h 912"/>
                <a:gd name="T106" fmla="*/ 726 w 726"/>
                <a:gd name="T107" fmla="*/ 646 h 912"/>
                <a:gd name="T108" fmla="*/ 726 w 726"/>
                <a:gd name="T109" fmla="*/ 683 h 912"/>
                <a:gd name="T110" fmla="*/ 726 w 726"/>
                <a:gd name="T111" fmla="*/ 720 h 912"/>
                <a:gd name="T112" fmla="*/ 726 w 726"/>
                <a:gd name="T113" fmla="*/ 760 h 912"/>
                <a:gd name="T114" fmla="*/ 726 w 726"/>
                <a:gd name="T115" fmla="*/ 798 h 912"/>
                <a:gd name="T116" fmla="*/ 726 w 726"/>
                <a:gd name="T117" fmla="*/ 835 h 912"/>
                <a:gd name="T118" fmla="*/ 726 w 726"/>
                <a:gd name="T119" fmla="*/ 872 h 912"/>
                <a:gd name="T120" fmla="*/ 726 w 726"/>
                <a:gd name="T121"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6" h="912">
                  <a:moveTo>
                    <a:pt x="726" y="912"/>
                  </a:moveTo>
                  <a:lnTo>
                    <a:pt x="698" y="912"/>
                  </a:lnTo>
                  <a:lnTo>
                    <a:pt x="666" y="912"/>
                  </a:lnTo>
                  <a:lnTo>
                    <a:pt x="635" y="912"/>
                  </a:lnTo>
                  <a:lnTo>
                    <a:pt x="607" y="912"/>
                  </a:lnTo>
                  <a:lnTo>
                    <a:pt x="579" y="912"/>
                  </a:lnTo>
                  <a:lnTo>
                    <a:pt x="576" y="909"/>
                  </a:lnTo>
                  <a:lnTo>
                    <a:pt x="564" y="901"/>
                  </a:lnTo>
                  <a:lnTo>
                    <a:pt x="547" y="891"/>
                  </a:lnTo>
                  <a:lnTo>
                    <a:pt x="545" y="891"/>
                  </a:lnTo>
                  <a:lnTo>
                    <a:pt x="530" y="883"/>
                  </a:lnTo>
                  <a:lnTo>
                    <a:pt x="513" y="877"/>
                  </a:lnTo>
                  <a:lnTo>
                    <a:pt x="505" y="872"/>
                  </a:lnTo>
                  <a:lnTo>
                    <a:pt x="485" y="867"/>
                  </a:lnTo>
                  <a:lnTo>
                    <a:pt x="454" y="864"/>
                  </a:lnTo>
                  <a:lnTo>
                    <a:pt x="423" y="864"/>
                  </a:lnTo>
                  <a:lnTo>
                    <a:pt x="394" y="867"/>
                  </a:lnTo>
                  <a:lnTo>
                    <a:pt x="363" y="869"/>
                  </a:lnTo>
                  <a:lnTo>
                    <a:pt x="332" y="869"/>
                  </a:lnTo>
                  <a:lnTo>
                    <a:pt x="304" y="869"/>
                  </a:lnTo>
                  <a:lnTo>
                    <a:pt x="272" y="869"/>
                  </a:lnTo>
                  <a:lnTo>
                    <a:pt x="241" y="867"/>
                  </a:lnTo>
                  <a:lnTo>
                    <a:pt x="213" y="864"/>
                  </a:lnTo>
                  <a:lnTo>
                    <a:pt x="199" y="864"/>
                  </a:lnTo>
                  <a:lnTo>
                    <a:pt x="182" y="861"/>
                  </a:lnTo>
                  <a:lnTo>
                    <a:pt x="151" y="856"/>
                  </a:lnTo>
                  <a:lnTo>
                    <a:pt x="139" y="853"/>
                  </a:lnTo>
                  <a:lnTo>
                    <a:pt x="122" y="851"/>
                  </a:lnTo>
                  <a:lnTo>
                    <a:pt x="100" y="845"/>
                  </a:lnTo>
                  <a:lnTo>
                    <a:pt x="91" y="843"/>
                  </a:lnTo>
                  <a:lnTo>
                    <a:pt x="68" y="835"/>
                  </a:lnTo>
                  <a:lnTo>
                    <a:pt x="60" y="832"/>
                  </a:lnTo>
                  <a:lnTo>
                    <a:pt x="43" y="824"/>
                  </a:lnTo>
                  <a:lnTo>
                    <a:pt x="29" y="821"/>
                  </a:lnTo>
                  <a:lnTo>
                    <a:pt x="17" y="816"/>
                  </a:lnTo>
                  <a:lnTo>
                    <a:pt x="0" y="808"/>
                  </a:lnTo>
                  <a:lnTo>
                    <a:pt x="0" y="805"/>
                  </a:lnTo>
                  <a:lnTo>
                    <a:pt x="0" y="798"/>
                  </a:lnTo>
                  <a:lnTo>
                    <a:pt x="0" y="787"/>
                  </a:lnTo>
                  <a:lnTo>
                    <a:pt x="0" y="779"/>
                  </a:lnTo>
                  <a:lnTo>
                    <a:pt x="0" y="768"/>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close/>
                </a:path>
              </a:pathLst>
            </a:custGeom>
            <a:solidFill>
              <a:srgbClr val="003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19" name="Freeform 11"/>
            <p:cNvSpPr>
              <a:spLocks noChangeAspect="1"/>
            </p:cNvSpPr>
            <p:nvPr/>
          </p:nvSpPr>
          <p:spPr bwMode="auto">
            <a:xfrm>
              <a:off x="4125" y="794"/>
              <a:ext cx="1117" cy="1932"/>
            </a:xfrm>
            <a:custGeom>
              <a:avLst/>
              <a:gdLst>
                <a:gd name="T0" fmla="*/ 635 w 726"/>
                <a:gd name="T1" fmla="*/ 912 h 912"/>
                <a:gd name="T2" fmla="*/ 564 w 726"/>
                <a:gd name="T3" fmla="*/ 901 h 912"/>
                <a:gd name="T4" fmla="*/ 513 w 726"/>
                <a:gd name="T5" fmla="*/ 877 h 912"/>
                <a:gd name="T6" fmla="*/ 423 w 726"/>
                <a:gd name="T7" fmla="*/ 864 h 912"/>
                <a:gd name="T8" fmla="*/ 304 w 726"/>
                <a:gd name="T9" fmla="*/ 869 h 912"/>
                <a:gd name="T10" fmla="*/ 199 w 726"/>
                <a:gd name="T11" fmla="*/ 864 h 912"/>
                <a:gd name="T12" fmla="*/ 122 w 726"/>
                <a:gd name="T13" fmla="*/ 851 h 912"/>
                <a:gd name="T14" fmla="*/ 60 w 726"/>
                <a:gd name="T15" fmla="*/ 832 h 912"/>
                <a:gd name="T16" fmla="*/ 0 w 726"/>
                <a:gd name="T17" fmla="*/ 808 h 912"/>
                <a:gd name="T18" fmla="*/ 0 w 726"/>
                <a:gd name="T19" fmla="*/ 779 h 912"/>
                <a:gd name="T20" fmla="*/ 0 w 726"/>
                <a:gd name="T21" fmla="*/ 739 h 912"/>
                <a:gd name="T22" fmla="*/ 0 w 726"/>
                <a:gd name="T23" fmla="*/ 702 h 912"/>
                <a:gd name="T24" fmla="*/ 0 w 726"/>
                <a:gd name="T25" fmla="*/ 665 h 912"/>
                <a:gd name="T26" fmla="*/ 0 w 726"/>
                <a:gd name="T27" fmla="*/ 627 h 912"/>
                <a:gd name="T28" fmla="*/ 0 w 726"/>
                <a:gd name="T29" fmla="*/ 588 h 912"/>
                <a:gd name="T30" fmla="*/ 0 w 726"/>
                <a:gd name="T31" fmla="*/ 550 h 912"/>
                <a:gd name="T32" fmla="*/ 0 w 726"/>
                <a:gd name="T33" fmla="*/ 513 h 912"/>
                <a:gd name="T34" fmla="*/ 0 w 726"/>
                <a:gd name="T35" fmla="*/ 476 h 912"/>
                <a:gd name="T36" fmla="*/ 0 w 726"/>
                <a:gd name="T37" fmla="*/ 436 h 912"/>
                <a:gd name="T38" fmla="*/ 0 w 726"/>
                <a:gd name="T39" fmla="*/ 399 h 912"/>
                <a:gd name="T40" fmla="*/ 0 w 726"/>
                <a:gd name="T41" fmla="*/ 362 h 912"/>
                <a:gd name="T42" fmla="*/ 0 w 726"/>
                <a:gd name="T43" fmla="*/ 325 h 912"/>
                <a:gd name="T44" fmla="*/ 0 w 726"/>
                <a:gd name="T45" fmla="*/ 285 h 912"/>
                <a:gd name="T46" fmla="*/ 0 w 726"/>
                <a:gd name="T47" fmla="*/ 247 h 912"/>
                <a:gd name="T48" fmla="*/ 0 w 726"/>
                <a:gd name="T49" fmla="*/ 210 h 912"/>
                <a:gd name="T50" fmla="*/ 0 w 726"/>
                <a:gd name="T51" fmla="*/ 173 h 912"/>
                <a:gd name="T52" fmla="*/ 0 w 726"/>
                <a:gd name="T53" fmla="*/ 133 h 912"/>
                <a:gd name="T54" fmla="*/ 0 w 726"/>
                <a:gd name="T55" fmla="*/ 96 h 912"/>
                <a:gd name="T56" fmla="*/ 0 w 726"/>
                <a:gd name="T57" fmla="*/ 59 h 912"/>
                <a:gd name="T58" fmla="*/ 0 w 726"/>
                <a:gd name="T59" fmla="*/ 22 h 912"/>
                <a:gd name="T60" fmla="*/ 29 w 726"/>
                <a:gd name="T61" fmla="*/ 0 h 912"/>
                <a:gd name="T62" fmla="*/ 151 w 726"/>
                <a:gd name="T63" fmla="*/ 0 h 912"/>
                <a:gd name="T64" fmla="*/ 272 w 726"/>
                <a:gd name="T65" fmla="*/ 0 h 912"/>
                <a:gd name="T66" fmla="*/ 394 w 726"/>
                <a:gd name="T67" fmla="*/ 0 h 912"/>
                <a:gd name="T68" fmla="*/ 513 w 726"/>
                <a:gd name="T69" fmla="*/ 0 h 912"/>
                <a:gd name="T70" fmla="*/ 635 w 726"/>
                <a:gd name="T71" fmla="*/ 0 h 912"/>
                <a:gd name="T72" fmla="*/ 726 w 726"/>
                <a:gd name="T73" fmla="*/ 3 h 912"/>
                <a:gd name="T74" fmla="*/ 726 w 726"/>
                <a:gd name="T75" fmla="*/ 40 h 912"/>
                <a:gd name="T76" fmla="*/ 726 w 726"/>
                <a:gd name="T77" fmla="*/ 77 h 912"/>
                <a:gd name="T78" fmla="*/ 726 w 726"/>
                <a:gd name="T79" fmla="*/ 115 h 912"/>
                <a:gd name="T80" fmla="*/ 726 w 726"/>
                <a:gd name="T81" fmla="*/ 154 h 912"/>
                <a:gd name="T82" fmla="*/ 726 w 726"/>
                <a:gd name="T83" fmla="*/ 192 h 912"/>
                <a:gd name="T84" fmla="*/ 726 w 726"/>
                <a:gd name="T85" fmla="*/ 229 h 912"/>
                <a:gd name="T86" fmla="*/ 726 w 726"/>
                <a:gd name="T87" fmla="*/ 266 h 912"/>
                <a:gd name="T88" fmla="*/ 726 w 726"/>
                <a:gd name="T89" fmla="*/ 306 h 912"/>
                <a:gd name="T90" fmla="*/ 726 w 726"/>
                <a:gd name="T91" fmla="*/ 343 h 912"/>
                <a:gd name="T92" fmla="*/ 726 w 726"/>
                <a:gd name="T93" fmla="*/ 380 h 912"/>
                <a:gd name="T94" fmla="*/ 726 w 726"/>
                <a:gd name="T95" fmla="*/ 418 h 912"/>
                <a:gd name="T96" fmla="*/ 726 w 726"/>
                <a:gd name="T97" fmla="*/ 457 h 912"/>
                <a:gd name="T98" fmla="*/ 726 w 726"/>
                <a:gd name="T99" fmla="*/ 495 h 912"/>
                <a:gd name="T100" fmla="*/ 726 w 726"/>
                <a:gd name="T101" fmla="*/ 532 h 912"/>
                <a:gd name="T102" fmla="*/ 726 w 726"/>
                <a:gd name="T103" fmla="*/ 569 h 912"/>
                <a:gd name="T104" fmla="*/ 726 w 726"/>
                <a:gd name="T105" fmla="*/ 609 h 912"/>
                <a:gd name="T106" fmla="*/ 726 w 726"/>
                <a:gd name="T107" fmla="*/ 646 h 912"/>
                <a:gd name="T108" fmla="*/ 726 w 726"/>
                <a:gd name="T109" fmla="*/ 683 h 912"/>
                <a:gd name="T110" fmla="*/ 726 w 726"/>
                <a:gd name="T111" fmla="*/ 720 h 912"/>
                <a:gd name="T112" fmla="*/ 726 w 726"/>
                <a:gd name="T113" fmla="*/ 760 h 912"/>
                <a:gd name="T114" fmla="*/ 726 w 726"/>
                <a:gd name="T115" fmla="*/ 798 h 912"/>
                <a:gd name="T116" fmla="*/ 726 w 726"/>
                <a:gd name="T117" fmla="*/ 835 h 912"/>
                <a:gd name="T118" fmla="*/ 726 w 726"/>
                <a:gd name="T119" fmla="*/ 872 h 912"/>
                <a:gd name="T120" fmla="*/ 726 w 726"/>
                <a:gd name="T121"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6" h="912">
                  <a:moveTo>
                    <a:pt x="726" y="912"/>
                  </a:moveTo>
                  <a:lnTo>
                    <a:pt x="698" y="912"/>
                  </a:lnTo>
                  <a:lnTo>
                    <a:pt x="666" y="912"/>
                  </a:lnTo>
                  <a:lnTo>
                    <a:pt x="635" y="912"/>
                  </a:lnTo>
                  <a:lnTo>
                    <a:pt x="607" y="912"/>
                  </a:lnTo>
                  <a:lnTo>
                    <a:pt x="579" y="912"/>
                  </a:lnTo>
                  <a:lnTo>
                    <a:pt x="576" y="909"/>
                  </a:lnTo>
                  <a:lnTo>
                    <a:pt x="564" y="901"/>
                  </a:lnTo>
                  <a:lnTo>
                    <a:pt x="547" y="891"/>
                  </a:lnTo>
                  <a:lnTo>
                    <a:pt x="545" y="891"/>
                  </a:lnTo>
                  <a:lnTo>
                    <a:pt x="530" y="883"/>
                  </a:lnTo>
                  <a:lnTo>
                    <a:pt x="513" y="877"/>
                  </a:lnTo>
                  <a:lnTo>
                    <a:pt x="505" y="872"/>
                  </a:lnTo>
                  <a:lnTo>
                    <a:pt x="485" y="867"/>
                  </a:lnTo>
                  <a:lnTo>
                    <a:pt x="454" y="864"/>
                  </a:lnTo>
                  <a:lnTo>
                    <a:pt x="423" y="864"/>
                  </a:lnTo>
                  <a:lnTo>
                    <a:pt x="394" y="867"/>
                  </a:lnTo>
                  <a:lnTo>
                    <a:pt x="363" y="869"/>
                  </a:lnTo>
                  <a:lnTo>
                    <a:pt x="332" y="869"/>
                  </a:lnTo>
                  <a:lnTo>
                    <a:pt x="304" y="869"/>
                  </a:lnTo>
                  <a:lnTo>
                    <a:pt x="272" y="869"/>
                  </a:lnTo>
                  <a:lnTo>
                    <a:pt x="241" y="867"/>
                  </a:lnTo>
                  <a:lnTo>
                    <a:pt x="213" y="864"/>
                  </a:lnTo>
                  <a:lnTo>
                    <a:pt x="199" y="864"/>
                  </a:lnTo>
                  <a:lnTo>
                    <a:pt x="182" y="861"/>
                  </a:lnTo>
                  <a:lnTo>
                    <a:pt x="151" y="856"/>
                  </a:lnTo>
                  <a:lnTo>
                    <a:pt x="139" y="853"/>
                  </a:lnTo>
                  <a:lnTo>
                    <a:pt x="122" y="851"/>
                  </a:lnTo>
                  <a:lnTo>
                    <a:pt x="100" y="845"/>
                  </a:lnTo>
                  <a:lnTo>
                    <a:pt x="91" y="843"/>
                  </a:lnTo>
                  <a:lnTo>
                    <a:pt x="68" y="835"/>
                  </a:lnTo>
                  <a:lnTo>
                    <a:pt x="60" y="832"/>
                  </a:lnTo>
                  <a:lnTo>
                    <a:pt x="43" y="824"/>
                  </a:lnTo>
                  <a:lnTo>
                    <a:pt x="29" y="821"/>
                  </a:lnTo>
                  <a:lnTo>
                    <a:pt x="17" y="816"/>
                  </a:lnTo>
                  <a:lnTo>
                    <a:pt x="0" y="808"/>
                  </a:lnTo>
                  <a:lnTo>
                    <a:pt x="0" y="805"/>
                  </a:lnTo>
                  <a:lnTo>
                    <a:pt x="0" y="798"/>
                  </a:lnTo>
                  <a:lnTo>
                    <a:pt x="0" y="787"/>
                  </a:lnTo>
                  <a:lnTo>
                    <a:pt x="0" y="779"/>
                  </a:lnTo>
                  <a:lnTo>
                    <a:pt x="0" y="768"/>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lnTo>
                    <a:pt x="726" y="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20" name="Freeform 12"/>
            <p:cNvSpPr>
              <a:spLocks noChangeAspect="1"/>
            </p:cNvSpPr>
            <p:nvPr/>
          </p:nvSpPr>
          <p:spPr bwMode="auto">
            <a:xfrm>
              <a:off x="4125" y="794"/>
              <a:ext cx="1117" cy="1718"/>
            </a:xfrm>
            <a:custGeom>
              <a:avLst/>
              <a:gdLst>
                <a:gd name="T0" fmla="*/ 698 w 726"/>
                <a:gd name="T1" fmla="*/ 798 h 811"/>
                <a:gd name="T2" fmla="*/ 661 w 726"/>
                <a:gd name="T3" fmla="*/ 768 h 811"/>
                <a:gd name="T4" fmla="*/ 635 w 726"/>
                <a:gd name="T5" fmla="*/ 739 h 811"/>
                <a:gd name="T6" fmla="*/ 545 w 726"/>
                <a:gd name="T7" fmla="*/ 726 h 811"/>
                <a:gd name="T8" fmla="*/ 445 w 726"/>
                <a:gd name="T9" fmla="*/ 731 h 811"/>
                <a:gd name="T10" fmla="*/ 363 w 726"/>
                <a:gd name="T11" fmla="*/ 744 h 811"/>
                <a:gd name="T12" fmla="*/ 304 w 726"/>
                <a:gd name="T13" fmla="*/ 760 h 811"/>
                <a:gd name="T14" fmla="*/ 213 w 726"/>
                <a:gd name="T15" fmla="*/ 774 h 811"/>
                <a:gd name="T16" fmla="*/ 122 w 726"/>
                <a:gd name="T17" fmla="*/ 768 h 811"/>
                <a:gd name="T18" fmla="*/ 29 w 726"/>
                <a:gd name="T19" fmla="*/ 755 h 811"/>
                <a:gd name="T20" fmla="*/ 0 w 726"/>
                <a:gd name="T21" fmla="*/ 731 h 811"/>
                <a:gd name="T22" fmla="*/ 0 w 726"/>
                <a:gd name="T23" fmla="*/ 694 h 811"/>
                <a:gd name="T24" fmla="*/ 0 w 726"/>
                <a:gd name="T25" fmla="*/ 654 h 811"/>
                <a:gd name="T26" fmla="*/ 0 w 726"/>
                <a:gd name="T27" fmla="*/ 617 h 811"/>
                <a:gd name="T28" fmla="*/ 0 w 726"/>
                <a:gd name="T29" fmla="*/ 580 h 811"/>
                <a:gd name="T30" fmla="*/ 0 w 726"/>
                <a:gd name="T31" fmla="*/ 542 h 811"/>
                <a:gd name="T32" fmla="*/ 0 w 726"/>
                <a:gd name="T33" fmla="*/ 503 h 811"/>
                <a:gd name="T34" fmla="*/ 0 w 726"/>
                <a:gd name="T35" fmla="*/ 465 h 811"/>
                <a:gd name="T36" fmla="*/ 0 w 726"/>
                <a:gd name="T37" fmla="*/ 428 h 811"/>
                <a:gd name="T38" fmla="*/ 0 w 726"/>
                <a:gd name="T39" fmla="*/ 391 h 811"/>
                <a:gd name="T40" fmla="*/ 0 w 726"/>
                <a:gd name="T41" fmla="*/ 351 h 811"/>
                <a:gd name="T42" fmla="*/ 0 w 726"/>
                <a:gd name="T43" fmla="*/ 314 h 811"/>
                <a:gd name="T44" fmla="*/ 0 w 726"/>
                <a:gd name="T45" fmla="*/ 277 h 811"/>
                <a:gd name="T46" fmla="*/ 0 w 726"/>
                <a:gd name="T47" fmla="*/ 240 h 811"/>
                <a:gd name="T48" fmla="*/ 0 w 726"/>
                <a:gd name="T49" fmla="*/ 200 h 811"/>
                <a:gd name="T50" fmla="*/ 0 w 726"/>
                <a:gd name="T51" fmla="*/ 162 h 811"/>
                <a:gd name="T52" fmla="*/ 0 w 726"/>
                <a:gd name="T53" fmla="*/ 125 h 811"/>
                <a:gd name="T54" fmla="*/ 0 w 726"/>
                <a:gd name="T55" fmla="*/ 88 h 811"/>
                <a:gd name="T56" fmla="*/ 0 w 726"/>
                <a:gd name="T57" fmla="*/ 48 h 811"/>
                <a:gd name="T58" fmla="*/ 0 w 726"/>
                <a:gd name="T59" fmla="*/ 11 h 811"/>
                <a:gd name="T60" fmla="*/ 60 w 726"/>
                <a:gd name="T61" fmla="*/ 0 h 811"/>
                <a:gd name="T62" fmla="*/ 182 w 726"/>
                <a:gd name="T63" fmla="*/ 0 h 811"/>
                <a:gd name="T64" fmla="*/ 304 w 726"/>
                <a:gd name="T65" fmla="*/ 0 h 811"/>
                <a:gd name="T66" fmla="*/ 423 w 726"/>
                <a:gd name="T67" fmla="*/ 0 h 811"/>
                <a:gd name="T68" fmla="*/ 545 w 726"/>
                <a:gd name="T69" fmla="*/ 0 h 811"/>
                <a:gd name="T70" fmla="*/ 666 w 726"/>
                <a:gd name="T71" fmla="*/ 0 h 811"/>
                <a:gd name="T72" fmla="*/ 726 w 726"/>
                <a:gd name="T73" fmla="*/ 11 h 811"/>
                <a:gd name="T74" fmla="*/ 726 w 726"/>
                <a:gd name="T75" fmla="*/ 48 h 811"/>
                <a:gd name="T76" fmla="*/ 726 w 726"/>
                <a:gd name="T77" fmla="*/ 88 h 811"/>
                <a:gd name="T78" fmla="*/ 726 w 726"/>
                <a:gd name="T79" fmla="*/ 125 h 811"/>
                <a:gd name="T80" fmla="*/ 726 w 726"/>
                <a:gd name="T81" fmla="*/ 162 h 811"/>
                <a:gd name="T82" fmla="*/ 726 w 726"/>
                <a:gd name="T83" fmla="*/ 200 h 811"/>
                <a:gd name="T84" fmla="*/ 726 w 726"/>
                <a:gd name="T85" fmla="*/ 240 h 811"/>
                <a:gd name="T86" fmla="*/ 726 w 726"/>
                <a:gd name="T87" fmla="*/ 277 h 811"/>
                <a:gd name="T88" fmla="*/ 726 w 726"/>
                <a:gd name="T89" fmla="*/ 314 h 811"/>
                <a:gd name="T90" fmla="*/ 726 w 726"/>
                <a:gd name="T91" fmla="*/ 351 h 811"/>
                <a:gd name="T92" fmla="*/ 726 w 726"/>
                <a:gd name="T93" fmla="*/ 391 h 811"/>
                <a:gd name="T94" fmla="*/ 726 w 726"/>
                <a:gd name="T95" fmla="*/ 428 h 811"/>
                <a:gd name="T96" fmla="*/ 726 w 726"/>
                <a:gd name="T97" fmla="*/ 465 h 811"/>
                <a:gd name="T98" fmla="*/ 726 w 726"/>
                <a:gd name="T99" fmla="*/ 503 h 811"/>
                <a:gd name="T100" fmla="*/ 726 w 726"/>
                <a:gd name="T101" fmla="*/ 542 h 811"/>
                <a:gd name="T102" fmla="*/ 726 w 726"/>
                <a:gd name="T103" fmla="*/ 580 h 811"/>
                <a:gd name="T104" fmla="*/ 726 w 726"/>
                <a:gd name="T105" fmla="*/ 609 h 811"/>
                <a:gd name="T106" fmla="*/ 712 w 726"/>
                <a:gd name="T107" fmla="*/ 646 h 811"/>
                <a:gd name="T108" fmla="*/ 692 w 726"/>
                <a:gd name="T109" fmla="*/ 673 h 811"/>
                <a:gd name="T110" fmla="*/ 698 w 726"/>
                <a:gd name="T111" fmla="*/ 705 h 811"/>
                <a:gd name="T112" fmla="*/ 726 w 726"/>
                <a:gd name="T113" fmla="*/ 731 h 811"/>
                <a:gd name="T114" fmla="*/ 726 w 726"/>
                <a:gd name="T115" fmla="*/ 768 h 811"/>
                <a:gd name="T116" fmla="*/ 726 w 726"/>
                <a:gd name="T117" fmla="*/ 80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26" h="811">
                  <a:moveTo>
                    <a:pt x="726" y="811"/>
                  </a:moveTo>
                  <a:lnTo>
                    <a:pt x="715" y="805"/>
                  </a:lnTo>
                  <a:lnTo>
                    <a:pt x="698" y="798"/>
                  </a:lnTo>
                  <a:lnTo>
                    <a:pt x="698" y="798"/>
                  </a:lnTo>
                  <a:lnTo>
                    <a:pt x="681" y="787"/>
                  </a:lnTo>
                  <a:lnTo>
                    <a:pt x="669" y="779"/>
                  </a:lnTo>
                  <a:lnTo>
                    <a:pt x="666" y="774"/>
                  </a:lnTo>
                  <a:lnTo>
                    <a:pt x="661" y="768"/>
                  </a:lnTo>
                  <a:lnTo>
                    <a:pt x="652" y="760"/>
                  </a:lnTo>
                  <a:lnTo>
                    <a:pt x="644" y="750"/>
                  </a:lnTo>
                  <a:lnTo>
                    <a:pt x="638" y="739"/>
                  </a:lnTo>
                  <a:lnTo>
                    <a:pt x="635" y="739"/>
                  </a:lnTo>
                  <a:lnTo>
                    <a:pt x="621" y="731"/>
                  </a:lnTo>
                  <a:lnTo>
                    <a:pt x="607" y="728"/>
                  </a:lnTo>
                  <a:lnTo>
                    <a:pt x="576" y="726"/>
                  </a:lnTo>
                  <a:lnTo>
                    <a:pt x="545" y="726"/>
                  </a:lnTo>
                  <a:lnTo>
                    <a:pt x="513" y="726"/>
                  </a:lnTo>
                  <a:lnTo>
                    <a:pt x="485" y="728"/>
                  </a:lnTo>
                  <a:lnTo>
                    <a:pt x="454" y="728"/>
                  </a:lnTo>
                  <a:lnTo>
                    <a:pt x="445" y="731"/>
                  </a:lnTo>
                  <a:lnTo>
                    <a:pt x="423" y="734"/>
                  </a:lnTo>
                  <a:lnTo>
                    <a:pt x="394" y="739"/>
                  </a:lnTo>
                  <a:lnTo>
                    <a:pt x="386" y="739"/>
                  </a:lnTo>
                  <a:lnTo>
                    <a:pt x="363" y="744"/>
                  </a:lnTo>
                  <a:lnTo>
                    <a:pt x="343" y="750"/>
                  </a:lnTo>
                  <a:lnTo>
                    <a:pt x="332" y="752"/>
                  </a:lnTo>
                  <a:lnTo>
                    <a:pt x="309" y="760"/>
                  </a:lnTo>
                  <a:lnTo>
                    <a:pt x="304" y="760"/>
                  </a:lnTo>
                  <a:lnTo>
                    <a:pt x="275" y="768"/>
                  </a:lnTo>
                  <a:lnTo>
                    <a:pt x="272" y="768"/>
                  </a:lnTo>
                  <a:lnTo>
                    <a:pt x="241" y="774"/>
                  </a:lnTo>
                  <a:lnTo>
                    <a:pt x="213" y="774"/>
                  </a:lnTo>
                  <a:lnTo>
                    <a:pt x="182" y="774"/>
                  </a:lnTo>
                  <a:lnTo>
                    <a:pt x="151" y="771"/>
                  </a:lnTo>
                  <a:lnTo>
                    <a:pt x="122" y="768"/>
                  </a:lnTo>
                  <a:lnTo>
                    <a:pt x="122" y="768"/>
                  </a:lnTo>
                  <a:lnTo>
                    <a:pt x="91" y="766"/>
                  </a:lnTo>
                  <a:lnTo>
                    <a:pt x="60" y="760"/>
                  </a:lnTo>
                  <a:lnTo>
                    <a:pt x="54" y="760"/>
                  </a:lnTo>
                  <a:lnTo>
                    <a:pt x="29" y="755"/>
                  </a:lnTo>
                  <a:lnTo>
                    <a:pt x="0" y="75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09"/>
                  </a:lnTo>
                  <a:lnTo>
                    <a:pt x="723" y="617"/>
                  </a:lnTo>
                  <a:lnTo>
                    <a:pt x="720" y="627"/>
                  </a:lnTo>
                  <a:lnTo>
                    <a:pt x="717" y="635"/>
                  </a:lnTo>
                  <a:lnTo>
                    <a:pt x="712" y="646"/>
                  </a:lnTo>
                  <a:lnTo>
                    <a:pt x="706" y="654"/>
                  </a:lnTo>
                  <a:lnTo>
                    <a:pt x="700" y="665"/>
                  </a:lnTo>
                  <a:lnTo>
                    <a:pt x="698" y="670"/>
                  </a:lnTo>
                  <a:lnTo>
                    <a:pt x="692" y="673"/>
                  </a:lnTo>
                  <a:lnTo>
                    <a:pt x="686" y="683"/>
                  </a:lnTo>
                  <a:lnTo>
                    <a:pt x="683" y="694"/>
                  </a:lnTo>
                  <a:lnTo>
                    <a:pt x="689" y="702"/>
                  </a:lnTo>
                  <a:lnTo>
                    <a:pt x="698" y="705"/>
                  </a:lnTo>
                  <a:lnTo>
                    <a:pt x="726" y="710"/>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1"/>
                  </a:lnTo>
                  <a:close/>
                </a:path>
              </a:pathLst>
            </a:custGeom>
            <a:solidFill>
              <a:srgbClr val="00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21" name="Freeform 13"/>
            <p:cNvSpPr>
              <a:spLocks noChangeAspect="1"/>
            </p:cNvSpPr>
            <p:nvPr/>
          </p:nvSpPr>
          <p:spPr bwMode="auto">
            <a:xfrm>
              <a:off x="4125" y="794"/>
              <a:ext cx="1117" cy="1718"/>
            </a:xfrm>
            <a:custGeom>
              <a:avLst/>
              <a:gdLst>
                <a:gd name="T0" fmla="*/ 698 w 726"/>
                <a:gd name="T1" fmla="*/ 798 h 811"/>
                <a:gd name="T2" fmla="*/ 661 w 726"/>
                <a:gd name="T3" fmla="*/ 768 h 811"/>
                <a:gd name="T4" fmla="*/ 635 w 726"/>
                <a:gd name="T5" fmla="*/ 739 h 811"/>
                <a:gd name="T6" fmla="*/ 545 w 726"/>
                <a:gd name="T7" fmla="*/ 726 h 811"/>
                <a:gd name="T8" fmla="*/ 445 w 726"/>
                <a:gd name="T9" fmla="*/ 731 h 811"/>
                <a:gd name="T10" fmla="*/ 363 w 726"/>
                <a:gd name="T11" fmla="*/ 744 h 811"/>
                <a:gd name="T12" fmla="*/ 304 w 726"/>
                <a:gd name="T13" fmla="*/ 760 h 811"/>
                <a:gd name="T14" fmla="*/ 213 w 726"/>
                <a:gd name="T15" fmla="*/ 774 h 811"/>
                <a:gd name="T16" fmla="*/ 122 w 726"/>
                <a:gd name="T17" fmla="*/ 768 h 811"/>
                <a:gd name="T18" fmla="*/ 29 w 726"/>
                <a:gd name="T19" fmla="*/ 755 h 811"/>
                <a:gd name="T20" fmla="*/ 0 w 726"/>
                <a:gd name="T21" fmla="*/ 731 h 811"/>
                <a:gd name="T22" fmla="*/ 0 w 726"/>
                <a:gd name="T23" fmla="*/ 694 h 811"/>
                <a:gd name="T24" fmla="*/ 0 w 726"/>
                <a:gd name="T25" fmla="*/ 654 h 811"/>
                <a:gd name="T26" fmla="*/ 0 w 726"/>
                <a:gd name="T27" fmla="*/ 617 h 811"/>
                <a:gd name="T28" fmla="*/ 0 w 726"/>
                <a:gd name="T29" fmla="*/ 580 h 811"/>
                <a:gd name="T30" fmla="*/ 0 w 726"/>
                <a:gd name="T31" fmla="*/ 542 h 811"/>
                <a:gd name="T32" fmla="*/ 0 w 726"/>
                <a:gd name="T33" fmla="*/ 503 h 811"/>
                <a:gd name="T34" fmla="*/ 0 w 726"/>
                <a:gd name="T35" fmla="*/ 465 h 811"/>
                <a:gd name="T36" fmla="*/ 0 w 726"/>
                <a:gd name="T37" fmla="*/ 428 h 811"/>
                <a:gd name="T38" fmla="*/ 0 w 726"/>
                <a:gd name="T39" fmla="*/ 391 h 811"/>
                <a:gd name="T40" fmla="*/ 0 w 726"/>
                <a:gd name="T41" fmla="*/ 351 h 811"/>
                <a:gd name="T42" fmla="*/ 0 w 726"/>
                <a:gd name="T43" fmla="*/ 314 h 811"/>
                <a:gd name="T44" fmla="*/ 0 w 726"/>
                <a:gd name="T45" fmla="*/ 277 h 811"/>
                <a:gd name="T46" fmla="*/ 0 w 726"/>
                <a:gd name="T47" fmla="*/ 240 h 811"/>
                <a:gd name="T48" fmla="*/ 0 w 726"/>
                <a:gd name="T49" fmla="*/ 200 h 811"/>
                <a:gd name="T50" fmla="*/ 0 w 726"/>
                <a:gd name="T51" fmla="*/ 162 h 811"/>
                <a:gd name="T52" fmla="*/ 0 w 726"/>
                <a:gd name="T53" fmla="*/ 125 h 811"/>
                <a:gd name="T54" fmla="*/ 0 w 726"/>
                <a:gd name="T55" fmla="*/ 88 h 811"/>
                <a:gd name="T56" fmla="*/ 0 w 726"/>
                <a:gd name="T57" fmla="*/ 48 h 811"/>
                <a:gd name="T58" fmla="*/ 0 w 726"/>
                <a:gd name="T59" fmla="*/ 11 h 811"/>
                <a:gd name="T60" fmla="*/ 60 w 726"/>
                <a:gd name="T61" fmla="*/ 0 h 811"/>
                <a:gd name="T62" fmla="*/ 182 w 726"/>
                <a:gd name="T63" fmla="*/ 0 h 811"/>
                <a:gd name="T64" fmla="*/ 304 w 726"/>
                <a:gd name="T65" fmla="*/ 0 h 811"/>
                <a:gd name="T66" fmla="*/ 423 w 726"/>
                <a:gd name="T67" fmla="*/ 0 h 811"/>
                <a:gd name="T68" fmla="*/ 545 w 726"/>
                <a:gd name="T69" fmla="*/ 0 h 811"/>
                <a:gd name="T70" fmla="*/ 666 w 726"/>
                <a:gd name="T71" fmla="*/ 0 h 811"/>
                <a:gd name="T72" fmla="*/ 726 w 726"/>
                <a:gd name="T73" fmla="*/ 11 h 811"/>
                <a:gd name="T74" fmla="*/ 726 w 726"/>
                <a:gd name="T75" fmla="*/ 48 h 811"/>
                <a:gd name="T76" fmla="*/ 726 w 726"/>
                <a:gd name="T77" fmla="*/ 88 h 811"/>
                <a:gd name="T78" fmla="*/ 726 w 726"/>
                <a:gd name="T79" fmla="*/ 125 h 811"/>
                <a:gd name="T80" fmla="*/ 726 w 726"/>
                <a:gd name="T81" fmla="*/ 162 h 811"/>
                <a:gd name="T82" fmla="*/ 726 w 726"/>
                <a:gd name="T83" fmla="*/ 200 h 811"/>
                <a:gd name="T84" fmla="*/ 726 w 726"/>
                <a:gd name="T85" fmla="*/ 240 h 811"/>
                <a:gd name="T86" fmla="*/ 726 w 726"/>
                <a:gd name="T87" fmla="*/ 277 h 811"/>
                <a:gd name="T88" fmla="*/ 726 w 726"/>
                <a:gd name="T89" fmla="*/ 314 h 811"/>
                <a:gd name="T90" fmla="*/ 726 w 726"/>
                <a:gd name="T91" fmla="*/ 351 h 811"/>
                <a:gd name="T92" fmla="*/ 726 w 726"/>
                <a:gd name="T93" fmla="*/ 391 h 811"/>
                <a:gd name="T94" fmla="*/ 726 w 726"/>
                <a:gd name="T95" fmla="*/ 428 h 811"/>
                <a:gd name="T96" fmla="*/ 726 w 726"/>
                <a:gd name="T97" fmla="*/ 465 h 811"/>
                <a:gd name="T98" fmla="*/ 726 w 726"/>
                <a:gd name="T99" fmla="*/ 503 h 811"/>
                <a:gd name="T100" fmla="*/ 726 w 726"/>
                <a:gd name="T101" fmla="*/ 542 h 811"/>
                <a:gd name="T102" fmla="*/ 726 w 726"/>
                <a:gd name="T103" fmla="*/ 580 h 811"/>
                <a:gd name="T104" fmla="*/ 726 w 726"/>
                <a:gd name="T105" fmla="*/ 609 h 811"/>
                <a:gd name="T106" fmla="*/ 712 w 726"/>
                <a:gd name="T107" fmla="*/ 646 h 811"/>
                <a:gd name="T108" fmla="*/ 692 w 726"/>
                <a:gd name="T109" fmla="*/ 673 h 811"/>
                <a:gd name="T110" fmla="*/ 698 w 726"/>
                <a:gd name="T111" fmla="*/ 705 h 811"/>
                <a:gd name="T112" fmla="*/ 726 w 726"/>
                <a:gd name="T113" fmla="*/ 731 h 811"/>
                <a:gd name="T114" fmla="*/ 726 w 726"/>
                <a:gd name="T115" fmla="*/ 768 h 811"/>
                <a:gd name="T116" fmla="*/ 726 w 726"/>
                <a:gd name="T117" fmla="*/ 80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26" h="811">
                  <a:moveTo>
                    <a:pt x="726" y="811"/>
                  </a:moveTo>
                  <a:lnTo>
                    <a:pt x="715" y="805"/>
                  </a:lnTo>
                  <a:lnTo>
                    <a:pt x="698" y="798"/>
                  </a:lnTo>
                  <a:lnTo>
                    <a:pt x="698" y="798"/>
                  </a:lnTo>
                  <a:lnTo>
                    <a:pt x="681" y="787"/>
                  </a:lnTo>
                  <a:lnTo>
                    <a:pt x="669" y="779"/>
                  </a:lnTo>
                  <a:lnTo>
                    <a:pt x="666" y="774"/>
                  </a:lnTo>
                  <a:lnTo>
                    <a:pt x="661" y="768"/>
                  </a:lnTo>
                  <a:lnTo>
                    <a:pt x="652" y="760"/>
                  </a:lnTo>
                  <a:lnTo>
                    <a:pt x="644" y="750"/>
                  </a:lnTo>
                  <a:lnTo>
                    <a:pt x="638" y="739"/>
                  </a:lnTo>
                  <a:lnTo>
                    <a:pt x="635" y="739"/>
                  </a:lnTo>
                  <a:lnTo>
                    <a:pt x="621" y="731"/>
                  </a:lnTo>
                  <a:lnTo>
                    <a:pt x="607" y="728"/>
                  </a:lnTo>
                  <a:lnTo>
                    <a:pt x="576" y="726"/>
                  </a:lnTo>
                  <a:lnTo>
                    <a:pt x="545" y="726"/>
                  </a:lnTo>
                  <a:lnTo>
                    <a:pt x="513" y="726"/>
                  </a:lnTo>
                  <a:lnTo>
                    <a:pt x="485" y="728"/>
                  </a:lnTo>
                  <a:lnTo>
                    <a:pt x="454" y="728"/>
                  </a:lnTo>
                  <a:lnTo>
                    <a:pt x="445" y="731"/>
                  </a:lnTo>
                  <a:lnTo>
                    <a:pt x="423" y="734"/>
                  </a:lnTo>
                  <a:lnTo>
                    <a:pt x="394" y="739"/>
                  </a:lnTo>
                  <a:lnTo>
                    <a:pt x="386" y="739"/>
                  </a:lnTo>
                  <a:lnTo>
                    <a:pt x="363" y="744"/>
                  </a:lnTo>
                  <a:lnTo>
                    <a:pt x="343" y="750"/>
                  </a:lnTo>
                  <a:lnTo>
                    <a:pt x="332" y="752"/>
                  </a:lnTo>
                  <a:lnTo>
                    <a:pt x="309" y="760"/>
                  </a:lnTo>
                  <a:lnTo>
                    <a:pt x="304" y="760"/>
                  </a:lnTo>
                  <a:lnTo>
                    <a:pt x="275" y="768"/>
                  </a:lnTo>
                  <a:lnTo>
                    <a:pt x="272" y="768"/>
                  </a:lnTo>
                  <a:lnTo>
                    <a:pt x="241" y="774"/>
                  </a:lnTo>
                  <a:lnTo>
                    <a:pt x="213" y="774"/>
                  </a:lnTo>
                  <a:lnTo>
                    <a:pt x="182" y="774"/>
                  </a:lnTo>
                  <a:lnTo>
                    <a:pt x="151" y="771"/>
                  </a:lnTo>
                  <a:lnTo>
                    <a:pt x="122" y="768"/>
                  </a:lnTo>
                  <a:lnTo>
                    <a:pt x="122" y="768"/>
                  </a:lnTo>
                  <a:lnTo>
                    <a:pt x="91" y="766"/>
                  </a:lnTo>
                  <a:lnTo>
                    <a:pt x="60" y="760"/>
                  </a:lnTo>
                  <a:lnTo>
                    <a:pt x="54" y="760"/>
                  </a:lnTo>
                  <a:lnTo>
                    <a:pt x="29" y="755"/>
                  </a:lnTo>
                  <a:lnTo>
                    <a:pt x="0" y="75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09"/>
                  </a:lnTo>
                  <a:lnTo>
                    <a:pt x="723" y="617"/>
                  </a:lnTo>
                  <a:lnTo>
                    <a:pt x="720" y="627"/>
                  </a:lnTo>
                  <a:lnTo>
                    <a:pt x="717" y="635"/>
                  </a:lnTo>
                  <a:lnTo>
                    <a:pt x="712" y="646"/>
                  </a:lnTo>
                  <a:lnTo>
                    <a:pt x="706" y="654"/>
                  </a:lnTo>
                  <a:lnTo>
                    <a:pt x="700" y="665"/>
                  </a:lnTo>
                  <a:lnTo>
                    <a:pt x="698" y="670"/>
                  </a:lnTo>
                  <a:lnTo>
                    <a:pt x="692" y="673"/>
                  </a:lnTo>
                  <a:lnTo>
                    <a:pt x="686" y="683"/>
                  </a:lnTo>
                  <a:lnTo>
                    <a:pt x="683" y="694"/>
                  </a:lnTo>
                  <a:lnTo>
                    <a:pt x="689" y="702"/>
                  </a:lnTo>
                  <a:lnTo>
                    <a:pt x="698" y="705"/>
                  </a:lnTo>
                  <a:lnTo>
                    <a:pt x="726" y="710"/>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1"/>
                  </a:lnTo>
                  <a:lnTo>
                    <a:pt x="726" y="81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22" name="Freeform 14"/>
            <p:cNvSpPr>
              <a:spLocks noChangeAspect="1"/>
            </p:cNvSpPr>
            <p:nvPr/>
          </p:nvSpPr>
          <p:spPr bwMode="auto">
            <a:xfrm>
              <a:off x="4125" y="794"/>
              <a:ext cx="1117" cy="1523"/>
            </a:xfrm>
            <a:custGeom>
              <a:avLst/>
              <a:gdLst>
                <a:gd name="T0" fmla="*/ 698 w 726"/>
                <a:gd name="T1" fmla="*/ 532 h 718"/>
                <a:gd name="T2" fmla="*/ 686 w 726"/>
                <a:gd name="T3" fmla="*/ 561 h 718"/>
                <a:gd name="T4" fmla="*/ 681 w 726"/>
                <a:gd name="T5" fmla="*/ 598 h 718"/>
                <a:gd name="T6" fmla="*/ 664 w 726"/>
                <a:gd name="T7" fmla="*/ 627 h 718"/>
                <a:gd name="T8" fmla="*/ 621 w 726"/>
                <a:gd name="T9" fmla="*/ 654 h 718"/>
                <a:gd name="T10" fmla="*/ 559 w 726"/>
                <a:gd name="T11" fmla="*/ 673 h 718"/>
                <a:gd name="T12" fmla="*/ 485 w 726"/>
                <a:gd name="T13" fmla="*/ 689 h 718"/>
                <a:gd name="T14" fmla="*/ 394 w 726"/>
                <a:gd name="T15" fmla="*/ 699 h 718"/>
                <a:gd name="T16" fmla="*/ 304 w 726"/>
                <a:gd name="T17" fmla="*/ 710 h 718"/>
                <a:gd name="T18" fmla="*/ 213 w 726"/>
                <a:gd name="T19" fmla="*/ 718 h 718"/>
                <a:gd name="T20" fmla="*/ 91 w 726"/>
                <a:gd name="T21" fmla="*/ 715 h 718"/>
                <a:gd name="T22" fmla="*/ 0 w 726"/>
                <a:gd name="T23" fmla="*/ 707 h 718"/>
                <a:gd name="T24" fmla="*/ 0 w 726"/>
                <a:gd name="T25" fmla="*/ 673 h 718"/>
                <a:gd name="T26" fmla="*/ 0 w 726"/>
                <a:gd name="T27" fmla="*/ 635 h 718"/>
                <a:gd name="T28" fmla="*/ 0 w 726"/>
                <a:gd name="T29" fmla="*/ 598 h 718"/>
                <a:gd name="T30" fmla="*/ 0 w 726"/>
                <a:gd name="T31" fmla="*/ 561 h 718"/>
                <a:gd name="T32" fmla="*/ 0 w 726"/>
                <a:gd name="T33" fmla="*/ 521 h 718"/>
                <a:gd name="T34" fmla="*/ 0 w 726"/>
                <a:gd name="T35" fmla="*/ 484 h 718"/>
                <a:gd name="T36" fmla="*/ 0 w 726"/>
                <a:gd name="T37" fmla="*/ 447 h 718"/>
                <a:gd name="T38" fmla="*/ 0 w 726"/>
                <a:gd name="T39" fmla="*/ 410 h 718"/>
                <a:gd name="T40" fmla="*/ 0 w 726"/>
                <a:gd name="T41" fmla="*/ 370 h 718"/>
                <a:gd name="T42" fmla="*/ 0 w 726"/>
                <a:gd name="T43" fmla="*/ 333 h 718"/>
                <a:gd name="T44" fmla="*/ 0 w 726"/>
                <a:gd name="T45" fmla="*/ 295 h 718"/>
                <a:gd name="T46" fmla="*/ 0 w 726"/>
                <a:gd name="T47" fmla="*/ 258 h 718"/>
                <a:gd name="T48" fmla="*/ 0 w 726"/>
                <a:gd name="T49" fmla="*/ 218 h 718"/>
                <a:gd name="T50" fmla="*/ 0 w 726"/>
                <a:gd name="T51" fmla="*/ 181 h 718"/>
                <a:gd name="T52" fmla="*/ 0 w 726"/>
                <a:gd name="T53" fmla="*/ 144 h 718"/>
                <a:gd name="T54" fmla="*/ 0 w 726"/>
                <a:gd name="T55" fmla="*/ 107 h 718"/>
                <a:gd name="T56" fmla="*/ 0 w 726"/>
                <a:gd name="T57" fmla="*/ 67 h 718"/>
                <a:gd name="T58" fmla="*/ 0 w 726"/>
                <a:gd name="T59" fmla="*/ 30 h 718"/>
                <a:gd name="T60" fmla="*/ 0 w 726"/>
                <a:gd name="T61" fmla="*/ 0 h 718"/>
                <a:gd name="T62" fmla="*/ 122 w 726"/>
                <a:gd name="T63" fmla="*/ 0 h 718"/>
                <a:gd name="T64" fmla="*/ 241 w 726"/>
                <a:gd name="T65" fmla="*/ 0 h 718"/>
                <a:gd name="T66" fmla="*/ 363 w 726"/>
                <a:gd name="T67" fmla="*/ 0 h 718"/>
                <a:gd name="T68" fmla="*/ 485 w 726"/>
                <a:gd name="T69" fmla="*/ 0 h 718"/>
                <a:gd name="T70" fmla="*/ 607 w 726"/>
                <a:gd name="T71" fmla="*/ 0 h 718"/>
                <a:gd name="T72" fmla="*/ 726 w 726"/>
                <a:gd name="T73" fmla="*/ 0 h 718"/>
                <a:gd name="T74" fmla="*/ 726 w 726"/>
                <a:gd name="T75" fmla="*/ 30 h 718"/>
                <a:gd name="T76" fmla="*/ 726 w 726"/>
                <a:gd name="T77" fmla="*/ 67 h 718"/>
                <a:gd name="T78" fmla="*/ 726 w 726"/>
                <a:gd name="T79" fmla="*/ 107 h 718"/>
                <a:gd name="T80" fmla="*/ 726 w 726"/>
                <a:gd name="T81" fmla="*/ 144 h 718"/>
                <a:gd name="T82" fmla="*/ 726 w 726"/>
                <a:gd name="T83" fmla="*/ 181 h 718"/>
                <a:gd name="T84" fmla="*/ 726 w 726"/>
                <a:gd name="T85" fmla="*/ 218 h 718"/>
                <a:gd name="T86" fmla="*/ 726 w 726"/>
                <a:gd name="T87" fmla="*/ 258 h 718"/>
                <a:gd name="T88" fmla="*/ 726 w 726"/>
                <a:gd name="T89" fmla="*/ 295 h 718"/>
                <a:gd name="T90" fmla="*/ 726 w 726"/>
                <a:gd name="T91" fmla="*/ 333 h 718"/>
                <a:gd name="T92" fmla="*/ 726 w 726"/>
                <a:gd name="T93" fmla="*/ 370 h 718"/>
                <a:gd name="T94" fmla="*/ 726 w 726"/>
                <a:gd name="T95" fmla="*/ 410 h 718"/>
                <a:gd name="T96" fmla="*/ 726 w 726"/>
                <a:gd name="T97" fmla="*/ 447 h 718"/>
                <a:gd name="T98" fmla="*/ 726 w 726"/>
                <a:gd name="T99" fmla="*/ 484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718">
                  <a:moveTo>
                    <a:pt x="726" y="508"/>
                  </a:moveTo>
                  <a:lnTo>
                    <a:pt x="717" y="513"/>
                  </a:lnTo>
                  <a:lnTo>
                    <a:pt x="706" y="521"/>
                  </a:lnTo>
                  <a:lnTo>
                    <a:pt x="698" y="532"/>
                  </a:lnTo>
                  <a:lnTo>
                    <a:pt x="698" y="534"/>
                  </a:lnTo>
                  <a:lnTo>
                    <a:pt x="692" y="542"/>
                  </a:lnTo>
                  <a:lnTo>
                    <a:pt x="689" y="550"/>
                  </a:lnTo>
                  <a:lnTo>
                    <a:pt x="686" y="561"/>
                  </a:lnTo>
                  <a:lnTo>
                    <a:pt x="683" y="569"/>
                  </a:lnTo>
                  <a:lnTo>
                    <a:pt x="683" y="580"/>
                  </a:lnTo>
                  <a:lnTo>
                    <a:pt x="683" y="588"/>
                  </a:lnTo>
                  <a:lnTo>
                    <a:pt x="681" y="598"/>
                  </a:lnTo>
                  <a:lnTo>
                    <a:pt x="678" y="609"/>
                  </a:lnTo>
                  <a:lnTo>
                    <a:pt x="672" y="617"/>
                  </a:lnTo>
                  <a:lnTo>
                    <a:pt x="666" y="625"/>
                  </a:lnTo>
                  <a:lnTo>
                    <a:pt x="664" y="627"/>
                  </a:lnTo>
                  <a:lnTo>
                    <a:pt x="652" y="635"/>
                  </a:lnTo>
                  <a:lnTo>
                    <a:pt x="638" y="646"/>
                  </a:lnTo>
                  <a:lnTo>
                    <a:pt x="635" y="649"/>
                  </a:lnTo>
                  <a:lnTo>
                    <a:pt x="621" y="654"/>
                  </a:lnTo>
                  <a:lnTo>
                    <a:pt x="607" y="659"/>
                  </a:lnTo>
                  <a:lnTo>
                    <a:pt x="593" y="665"/>
                  </a:lnTo>
                  <a:lnTo>
                    <a:pt x="576" y="670"/>
                  </a:lnTo>
                  <a:lnTo>
                    <a:pt x="559" y="673"/>
                  </a:lnTo>
                  <a:lnTo>
                    <a:pt x="545" y="678"/>
                  </a:lnTo>
                  <a:lnTo>
                    <a:pt x="513" y="683"/>
                  </a:lnTo>
                  <a:lnTo>
                    <a:pt x="511" y="683"/>
                  </a:lnTo>
                  <a:lnTo>
                    <a:pt x="485" y="689"/>
                  </a:lnTo>
                  <a:lnTo>
                    <a:pt x="454" y="691"/>
                  </a:lnTo>
                  <a:lnTo>
                    <a:pt x="445" y="694"/>
                  </a:lnTo>
                  <a:lnTo>
                    <a:pt x="423" y="697"/>
                  </a:lnTo>
                  <a:lnTo>
                    <a:pt x="394" y="699"/>
                  </a:lnTo>
                  <a:lnTo>
                    <a:pt x="366" y="702"/>
                  </a:lnTo>
                  <a:lnTo>
                    <a:pt x="363" y="702"/>
                  </a:lnTo>
                  <a:lnTo>
                    <a:pt x="332" y="707"/>
                  </a:lnTo>
                  <a:lnTo>
                    <a:pt x="304" y="710"/>
                  </a:lnTo>
                  <a:lnTo>
                    <a:pt x="289" y="712"/>
                  </a:lnTo>
                  <a:lnTo>
                    <a:pt x="272" y="712"/>
                  </a:lnTo>
                  <a:lnTo>
                    <a:pt x="241" y="715"/>
                  </a:lnTo>
                  <a:lnTo>
                    <a:pt x="213" y="718"/>
                  </a:lnTo>
                  <a:lnTo>
                    <a:pt x="182" y="718"/>
                  </a:lnTo>
                  <a:lnTo>
                    <a:pt x="151" y="718"/>
                  </a:lnTo>
                  <a:lnTo>
                    <a:pt x="122" y="718"/>
                  </a:lnTo>
                  <a:lnTo>
                    <a:pt x="91" y="715"/>
                  </a:lnTo>
                  <a:lnTo>
                    <a:pt x="60" y="712"/>
                  </a:lnTo>
                  <a:lnTo>
                    <a:pt x="40" y="712"/>
                  </a:lnTo>
                  <a:lnTo>
                    <a:pt x="29" y="710"/>
                  </a:lnTo>
                  <a:lnTo>
                    <a:pt x="0" y="707"/>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08"/>
                  </a:lnTo>
                  <a:close/>
                </a:path>
              </a:pathLst>
            </a:custGeom>
            <a:solidFill>
              <a:srgbClr val="00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23" name="Freeform 15"/>
            <p:cNvSpPr>
              <a:spLocks noChangeAspect="1"/>
            </p:cNvSpPr>
            <p:nvPr/>
          </p:nvSpPr>
          <p:spPr bwMode="auto">
            <a:xfrm>
              <a:off x="4125" y="794"/>
              <a:ext cx="1117" cy="1523"/>
            </a:xfrm>
            <a:custGeom>
              <a:avLst/>
              <a:gdLst>
                <a:gd name="T0" fmla="*/ 698 w 726"/>
                <a:gd name="T1" fmla="*/ 532 h 718"/>
                <a:gd name="T2" fmla="*/ 686 w 726"/>
                <a:gd name="T3" fmla="*/ 561 h 718"/>
                <a:gd name="T4" fmla="*/ 681 w 726"/>
                <a:gd name="T5" fmla="*/ 598 h 718"/>
                <a:gd name="T6" fmla="*/ 664 w 726"/>
                <a:gd name="T7" fmla="*/ 627 h 718"/>
                <a:gd name="T8" fmla="*/ 621 w 726"/>
                <a:gd name="T9" fmla="*/ 654 h 718"/>
                <a:gd name="T10" fmla="*/ 559 w 726"/>
                <a:gd name="T11" fmla="*/ 673 h 718"/>
                <a:gd name="T12" fmla="*/ 485 w 726"/>
                <a:gd name="T13" fmla="*/ 689 h 718"/>
                <a:gd name="T14" fmla="*/ 394 w 726"/>
                <a:gd name="T15" fmla="*/ 699 h 718"/>
                <a:gd name="T16" fmla="*/ 304 w 726"/>
                <a:gd name="T17" fmla="*/ 710 h 718"/>
                <a:gd name="T18" fmla="*/ 213 w 726"/>
                <a:gd name="T19" fmla="*/ 718 h 718"/>
                <a:gd name="T20" fmla="*/ 91 w 726"/>
                <a:gd name="T21" fmla="*/ 715 h 718"/>
                <a:gd name="T22" fmla="*/ 0 w 726"/>
                <a:gd name="T23" fmla="*/ 707 h 718"/>
                <a:gd name="T24" fmla="*/ 0 w 726"/>
                <a:gd name="T25" fmla="*/ 673 h 718"/>
                <a:gd name="T26" fmla="*/ 0 w 726"/>
                <a:gd name="T27" fmla="*/ 635 h 718"/>
                <a:gd name="T28" fmla="*/ 0 w 726"/>
                <a:gd name="T29" fmla="*/ 598 h 718"/>
                <a:gd name="T30" fmla="*/ 0 w 726"/>
                <a:gd name="T31" fmla="*/ 561 h 718"/>
                <a:gd name="T32" fmla="*/ 0 w 726"/>
                <a:gd name="T33" fmla="*/ 521 h 718"/>
                <a:gd name="T34" fmla="*/ 0 w 726"/>
                <a:gd name="T35" fmla="*/ 484 h 718"/>
                <a:gd name="T36" fmla="*/ 0 w 726"/>
                <a:gd name="T37" fmla="*/ 447 h 718"/>
                <a:gd name="T38" fmla="*/ 0 w 726"/>
                <a:gd name="T39" fmla="*/ 410 h 718"/>
                <a:gd name="T40" fmla="*/ 0 w 726"/>
                <a:gd name="T41" fmla="*/ 370 h 718"/>
                <a:gd name="T42" fmla="*/ 0 w 726"/>
                <a:gd name="T43" fmla="*/ 333 h 718"/>
                <a:gd name="T44" fmla="*/ 0 w 726"/>
                <a:gd name="T45" fmla="*/ 295 h 718"/>
                <a:gd name="T46" fmla="*/ 0 w 726"/>
                <a:gd name="T47" fmla="*/ 258 h 718"/>
                <a:gd name="T48" fmla="*/ 0 w 726"/>
                <a:gd name="T49" fmla="*/ 218 h 718"/>
                <a:gd name="T50" fmla="*/ 0 w 726"/>
                <a:gd name="T51" fmla="*/ 181 h 718"/>
                <a:gd name="T52" fmla="*/ 0 w 726"/>
                <a:gd name="T53" fmla="*/ 144 h 718"/>
                <a:gd name="T54" fmla="*/ 0 w 726"/>
                <a:gd name="T55" fmla="*/ 107 h 718"/>
                <a:gd name="T56" fmla="*/ 0 w 726"/>
                <a:gd name="T57" fmla="*/ 67 h 718"/>
                <a:gd name="T58" fmla="*/ 0 w 726"/>
                <a:gd name="T59" fmla="*/ 30 h 718"/>
                <a:gd name="T60" fmla="*/ 0 w 726"/>
                <a:gd name="T61" fmla="*/ 0 h 718"/>
                <a:gd name="T62" fmla="*/ 122 w 726"/>
                <a:gd name="T63" fmla="*/ 0 h 718"/>
                <a:gd name="T64" fmla="*/ 241 w 726"/>
                <a:gd name="T65" fmla="*/ 0 h 718"/>
                <a:gd name="T66" fmla="*/ 363 w 726"/>
                <a:gd name="T67" fmla="*/ 0 h 718"/>
                <a:gd name="T68" fmla="*/ 485 w 726"/>
                <a:gd name="T69" fmla="*/ 0 h 718"/>
                <a:gd name="T70" fmla="*/ 607 w 726"/>
                <a:gd name="T71" fmla="*/ 0 h 718"/>
                <a:gd name="T72" fmla="*/ 726 w 726"/>
                <a:gd name="T73" fmla="*/ 0 h 718"/>
                <a:gd name="T74" fmla="*/ 726 w 726"/>
                <a:gd name="T75" fmla="*/ 30 h 718"/>
                <a:gd name="T76" fmla="*/ 726 w 726"/>
                <a:gd name="T77" fmla="*/ 67 h 718"/>
                <a:gd name="T78" fmla="*/ 726 w 726"/>
                <a:gd name="T79" fmla="*/ 107 h 718"/>
                <a:gd name="T80" fmla="*/ 726 w 726"/>
                <a:gd name="T81" fmla="*/ 144 h 718"/>
                <a:gd name="T82" fmla="*/ 726 w 726"/>
                <a:gd name="T83" fmla="*/ 181 h 718"/>
                <a:gd name="T84" fmla="*/ 726 w 726"/>
                <a:gd name="T85" fmla="*/ 218 h 718"/>
                <a:gd name="T86" fmla="*/ 726 w 726"/>
                <a:gd name="T87" fmla="*/ 258 h 718"/>
                <a:gd name="T88" fmla="*/ 726 w 726"/>
                <a:gd name="T89" fmla="*/ 295 h 718"/>
                <a:gd name="T90" fmla="*/ 726 w 726"/>
                <a:gd name="T91" fmla="*/ 333 h 718"/>
                <a:gd name="T92" fmla="*/ 726 w 726"/>
                <a:gd name="T93" fmla="*/ 370 h 718"/>
                <a:gd name="T94" fmla="*/ 726 w 726"/>
                <a:gd name="T95" fmla="*/ 410 h 718"/>
                <a:gd name="T96" fmla="*/ 726 w 726"/>
                <a:gd name="T97" fmla="*/ 447 h 718"/>
                <a:gd name="T98" fmla="*/ 726 w 726"/>
                <a:gd name="T99" fmla="*/ 484 h 718"/>
                <a:gd name="T100" fmla="*/ 726 w 726"/>
                <a:gd name="T101" fmla="*/ 50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6" h="718">
                  <a:moveTo>
                    <a:pt x="726" y="508"/>
                  </a:moveTo>
                  <a:lnTo>
                    <a:pt x="717" y="513"/>
                  </a:lnTo>
                  <a:lnTo>
                    <a:pt x="706" y="521"/>
                  </a:lnTo>
                  <a:lnTo>
                    <a:pt x="698" y="532"/>
                  </a:lnTo>
                  <a:lnTo>
                    <a:pt x="698" y="534"/>
                  </a:lnTo>
                  <a:lnTo>
                    <a:pt x="692" y="542"/>
                  </a:lnTo>
                  <a:lnTo>
                    <a:pt x="689" y="550"/>
                  </a:lnTo>
                  <a:lnTo>
                    <a:pt x="686" y="561"/>
                  </a:lnTo>
                  <a:lnTo>
                    <a:pt x="683" y="569"/>
                  </a:lnTo>
                  <a:lnTo>
                    <a:pt x="683" y="580"/>
                  </a:lnTo>
                  <a:lnTo>
                    <a:pt x="683" y="588"/>
                  </a:lnTo>
                  <a:lnTo>
                    <a:pt x="681" y="598"/>
                  </a:lnTo>
                  <a:lnTo>
                    <a:pt x="678" y="609"/>
                  </a:lnTo>
                  <a:lnTo>
                    <a:pt x="672" y="617"/>
                  </a:lnTo>
                  <a:lnTo>
                    <a:pt x="666" y="625"/>
                  </a:lnTo>
                  <a:lnTo>
                    <a:pt x="664" y="627"/>
                  </a:lnTo>
                  <a:lnTo>
                    <a:pt x="652" y="635"/>
                  </a:lnTo>
                  <a:lnTo>
                    <a:pt x="638" y="646"/>
                  </a:lnTo>
                  <a:lnTo>
                    <a:pt x="635" y="649"/>
                  </a:lnTo>
                  <a:lnTo>
                    <a:pt x="621" y="654"/>
                  </a:lnTo>
                  <a:lnTo>
                    <a:pt x="607" y="659"/>
                  </a:lnTo>
                  <a:lnTo>
                    <a:pt x="593" y="665"/>
                  </a:lnTo>
                  <a:lnTo>
                    <a:pt x="576" y="670"/>
                  </a:lnTo>
                  <a:lnTo>
                    <a:pt x="559" y="673"/>
                  </a:lnTo>
                  <a:lnTo>
                    <a:pt x="545" y="678"/>
                  </a:lnTo>
                  <a:lnTo>
                    <a:pt x="513" y="683"/>
                  </a:lnTo>
                  <a:lnTo>
                    <a:pt x="511" y="683"/>
                  </a:lnTo>
                  <a:lnTo>
                    <a:pt x="485" y="689"/>
                  </a:lnTo>
                  <a:lnTo>
                    <a:pt x="454" y="691"/>
                  </a:lnTo>
                  <a:lnTo>
                    <a:pt x="445" y="694"/>
                  </a:lnTo>
                  <a:lnTo>
                    <a:pt x="423" y="697"/>
                  </a:lnTo>
                  <a:lnTo>
                    <a:pt x="394" y="699"/>
                  </a:lnTo>
                  <a:lnTo>
                    <a:pt x="366" y="702"/>
                  </a:lnTo>
                  <a:lnTo>
                    <a:pt x="363" y="702"/>
                  </a:lnTo>
                  <a:lnTo>
                    <a:pt x="332" y="707"/>
                  </a:lnTo>
                  <a:lnTo>
                    <a:pt x="304" y="710"/>
                  </a:lnTo>
                  <a:lnTo>
                    <a:pt x="289" y="712"/>
                  </a:lnTo>
                  <a:lnTo>
                    <a:pt x="272" y="712"/>
                  </a:lnTo>
                  <a:lnTo>
                    <a:pt x="241" y="715"/>
                  </a:lnTo>
                  <a:lnTo>
                    <a:pt x="213" y="718"/>
                  </a:lnTo>
                  <a:lnTo>
                    <a:pt x="182" y="718"/>
                  </a:lnTo>
                  <a:lnTo>
                    <a:pt x="151" y="718"/>
                  </a:lnTo>
                  <a:lnTo>
                    <a:pt x="122" y="718"/>
                  </a:lnTo>
                  <a:lnTo>
                    <a:pt x="91" y="715"/>
                  </a:lnTo>
                  <a:lnTo>
                    <a:pt x="60" y="712"/>
                  </a:lnTo>
                  <a:lnTo>
                    <a:pt x="40" y="712"/>
                  </a:lnTo>
                  <a:lnTo>
                    <a:pt x="29" y="710"/>
                  </a:lnTo>
                  <a:lnTo>
                    <a:pt x="0" y="707"/>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08"/>
                  </a:lnTo>
                  <a:lnTo>
                    <a:pt x="726" y="50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24" name="Freeform 16"/>
            <p:cNvSpPr>
              <a:spLocks noChangeAspect="1"/>
            </p:cNvSpPr>
            <p:nvPr/>
          </p:nvSpPr>
          <p:spPr bwMode="auto">
            <a:xfrm>
              <a:off x="4125" y="794"/>
              <a:ext cx="1117" cy="1426"/>
            </a:xfrm>
            <a:custGeom>
              <a:avLst/>
              <a:gdLst>
                <a:gd name="T0" fmla="*/ 715 w 726"/>
                <a:gd name="T1" fmla="*/ 333 h 673"/>
                <a:gd name="T2" fmla="*/ 700 w 726"/>
                <a:gd name="T3" fmla="*/ 370 h 673"/>
                <a:gd name="T4" fmla="*/ 700 w 726"/>
                <a:gd name="T5" fmla="*/ 410 h 673"/>
                <a:gd name="T6" fmla="*/ 715 w 726"/>
                <a:gd name="T7" fmla="*/ 447 h 673"/>
                <a:gd name="T8" fmla="*/ 692 w 726"/>
                <a:gd name="T9" fmla="*/ 476 h 673"/>
                <a:gd name="T10" fmla="*/ 647 w 726"/>
                <a:gd name="T11" fmla="*/ 503 h 673"/>
                <a:gd name="T12" fmla="*/ 621 w 726"/>
                <a:gd name="T13" fmla="*/ 532 h 673"/>
                <a:gd name="T14" fmla="*/ 621 w 726"/>
                <a:gd name="T15" fmla="*/ 569 h 673"/>
                <a:gd name="T16" fmla="*/ 618 w 726"/>
                <a:gd name="T17" fmla="*/ 609 h 673"/>
                <a:gd name="T18" fmla="*/ 576 w 726"/>
                <a:gd name="T19" fmla="*/ 635 h 673"/>
                <a:gd name="T20" fmla="*/ 513 w 726"/>
                <a:gd name="T21" fmla="*/ 651 h 673"/>
                <a:gd name="T22" fmla="*/ 423 w 726"/>
                <a:gd name="T23" fmla="*/ 662 h 673"/>
                <a:gd name="T24" fmla="*/ 332 w 726"/>
                <a:gd name="T25" fmla="*/ 667 h 673"/>
                <a:gd name="T26" fmla="*/ 213 w 726"/>
                <a:gd name="T27" fmla="*/ 673 h 673"/>
                <a:gd name="T28" fmla="*/ 91 w 726"/>
                <a:gd name="T29" fmla="*/ 667 h 673"/>
                <a:gd name="T30" fmla="*/ 0 w 726"/>
                <a:gd name="T31" fmla="*/ 657 h 673"/>
                <a:gd name="T32" fmla="*/ 0 w 726"/>
                <a:gd name="T33" fmla="*/ 627 h 673"/>
                <a:gd name="T34" fmla="*/ 0 w 726"/>
                <a:gd name="T35" fmla="*/ 588 h 673"/>
                <a:gd name="T36" fmla="*/ 0 w 726"/>
                <a:gd name="T37" fmla="*/ 550 h 673"/>
                <a:gd name="T38" fmla="*/ 0 w 726"/>
                <a:gd name="T39" fmla="*/ 513 h 673"/>
                <a:gd name="T40" fmla="*/ 0 w 726"/>
                <a:gd name="T41" fmla="*/ 476 h 673"/>
                <a:gd name="T42" fmla="*/ 40 w 726"/>
                <a:gd name="T43" fmla="*/ 457 h 673"/>
                <a:gd name="T44" fmla="*/ 91 w 726"/>
                <a:gd name="T45" fmla="*/ 428 h 673"/>
                <a:gd name="T46" fmla="*/ 151 w 726"/>
                <a:gd name="T47" fmla="*/ 415 h 673"/>
                <a:gd name="T48" fmla="*/ 193 w 726"/>
                <a:gd name="T49" fmla="*/ 391 h 673"/>
                <a:gd name="T50" fmla="*/ 91 w 726"/>
                <a:gd name="T51" fmla="*/ 388 h 673"/>
                <a:gd name="T52" fmla="*/ 29 w 726"/>
                <a:gd name="T53" fmla="*/ 407 h 673"/>
                <a:gd name="T54" fmla="*/ 0 w 726"/>
                <a:gd name="T55" fmla="*/ 399 h 673"/>
                <a:gd name="T56" fmla="*/ 0 w 726"/>
                <a:gd name="T57" fmla="*/ 362 h 673"/>
                <a:gd name="T58" fmla="*/ 0 w 726"/>
                <a:gd name="T59" fmla="*/ 325 h 673"/>
                <a:gd name="T60" fmla="*/ 0 w 726"/>
                <a:gd name="T61" fmla="*/ 285 h 673"/>
                <a:gd name="T62" fmla="*/ 0 w 726"/>
                <a:gd name="T63" fmla="*/ 247 h 673"/>
                <a:gd name="T64" fmla="*/ 0 w 726"/>
                <a:gd name="T65" fmla="*/ 210 h 673"/>
                <a:gd name="T66" fmla="*/ 0 w 726"/>
                <a:gd name="T67" fmla="*/ 173 h 673"/>
                <a:gd name="T68" fmla="*/ 0 w 726"/>
                <a:gd name="T69" fmla="*/ 133 h 673"/>
                <a:gd name="T70" fmla="*/ 0 w 726"/>
                <a:gd name="T71" fmla="*/ 96 h 673"/>
                <a:gd name="T72" fmla="*/ 0 w 726"/>
                <a:gd name="T73" fmla="*/ 59 h 673"/>
                <a:gd name="T74" fmla="*/ 0 w 726"/>
                <a:gd name="T75" fmla="*/ 22 h 673"/>
                <a:gd name="T76" fmla="*/ 29 w 726"/>
                <a:gd name="T77" fmla="*/ 0 h 673"/>
                <a:gd name="T78" fmla="*/ 151 w 726"/>
                <a:gd name="T79" fmla="*/ 0 h 673"/>
                <a:gd name="T80" fmla="*/ 272 w 726"/>
                <a:gd name="T81" fmla="*/ 0 h 673"/>
                <a:gd name="T82" fmla="*/ 394 w 726"/>
                <a:gd name="T83" fmla="*/ 0 h 673"/>
                <a:gd name="T84" fmla="*/ 513 w 726"/>
                <a:gd name="T85" fmla="*/ 0 h 673"/>
                <a:gd name="T86" fmla="*/ 635 w 726"/>
                <a:gd name="T87" fmla="*/ 0 h 673"/>
                <a:gd name="T88" fmla="*/ 726 w 726"/>
                <a:gd name="T89" fmla="*/ 3 h 673"/>
                <a:gd name="T90" fmla="*/ 726 w 726"/>
                <a:gd name="T91" fmla="*/ 40 h 673"/>
                <a:gd name="T92" fmla="*/ 726 w 726"/>
                <a:gd name="T93" fmla="*/ 77 h 673"/>
                <a:gd name="T94" fmla="*/ 726 w 726"/>
                <a:gd name="T95" fmla="*/ 115 h 673"/>
                <a:gd name="T96" fmla="*/ 726 w 726"/>
                <a:gd name="T97" fmla="*/ 154 h 673"/>
                <a:gd name="T98" fmla="*/ 720 w 726"/>
                <a:gd name="T99" fmla="*/ 181 h 673"/>
                <a:gd name="T100" fmla="*/ 717 w 726"/>
                <a:gd name="T101" fmla="*/ 218 h 673"/>
                <a:gd name="T102" fmla="*/ 717 w 726"/>
                <a:gd name="T103" fmla="*/ 258 h 673"/>
                <a:gd name="T104" fmla="*/ 726 w 726"/>
                <a:gd name="T105" fmla="*/ 287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6" h="673">
                  <a:moveTo>
                    <a:pt x="726" y="306"/>
                  </a:moveTo>
                  <a:lnTo>
                    <a:pt x="723" y="314"/>
                  </a:lnTo>
                  <a:lnTo>
                    <a:pt x="717" y="325"/>
                  </a:lnTo>
                  <a:lnTo>
                    <a:pt x="715" y="333"/>
                  </a:lnTo>
                  <a:lnTo>
                    <a:pt x="709" y="343"/>
                  </a:lnTo>
                  <a:lnTo>
                    <a:pt x="703" y="351"/>
                  </a:lnTo>
                  <a:lnTo>
                    <a:pt x="700" y="362"/>
                  </a:lnTo>
                  <a:lnTo>
                    <a:pt x="700" y="370"/>
                  </a:lnTo>
                  <a:lnTo>
                    <a:pt x="698" y="380"/>
                  </a:lnTo>
                  <a:lnTo>
                    <a:pt x="698" y="391"/>
                  </a:lnTo>
                  <a:lnTo>
                    <a:pt x="698" y="399"/>
                  </a:lnTo>
                  <a:lnTo>
                    <a:pt x="700" y="410"/>
                  </a:lnTo>
                  <a:lnTo>
                    <a:pt x="703" y="418"/>
                  </a:lnTo>
                  <a:lnTo>
                    <a:pt x="709" y="428"/>
                  </a:lnTo>
                  <a:lnTo>
                    <a:pt x="712" y="436"/>
                  </a:lnTo>
                  <a:lnTo>
                    <a:pt x="715" y="447"/>
                  </a:lnTo>
                  <a:lnTo>
                    <a:pt x="715" y="457"/>
                  </a:lnTo>
                  <a:lnTo>
                    <a:pt x="706" y="465"/>
                  </a:lnTo>
                  <a:lnTo>
                    <a:pt x="698" y="473"/>
                  </a:lnTo>
                  <a:lnTo>
                    <a:pt x="692" y="476"/>
                  </a:lnTo>
                  <a:lnTo>
                    <a:pt x="678" y="484"/>
                  </a:lnTo>
                  <a:lnTo>
                    <a:pt x="666" y="492"/>
                  </a:lnTo>
                  <a:lnTo>
                    <a:pt x="661" y="495"/>
                  </a:lnTo>
                  <a:lnTo>
                    <a:pt x="647" y="503"/>
                  </a:lnTo>
                  <a:lnTo>
                    <a:pt x="635" y="513"/>
                  </a:lnTo>
                  <a:lnTo>
                    <a:pt x="635" y="513"/>
                  </a:lnTo>
                  <a:lnTo>
                    <a:pt x="627" y="521"/>
                  </a:lnTo>
                  <a:lnTo>
                    <a:pt x="621" y="532"/>
                  </a:lnTo>
                  <a:lnTo>
                    <a:pt x="618" y="542"/>
                  </a:lnTo>
                  <a:lnTo>
                    <a:pt x="618" y="550"/>
                  </a:lnTo>
                  <a:lnTo>
                    <a:pt x="621" y="561"/>
                  </a:lnTo>
                  <a:lnTo>
                    <a:pt x="621" y="569"/>
                  </a:lnTo>
                  <a:lnTo>
                    <a:pt x="624" y="580"/>
                  </a:lnTo>
                  <a:lnTo>
                    <a:pt x="624" y="588"/>
                  </a:lnTo>
                  <a:lnTo>
                    <a:pt x="621" y="598"/>
                  </a:lnTo>
                  <a:lnTo>
                    <a:pt x="618" y="609"/>
                  </a:lnTo>
                  <a:lnTo>
                    <a:pt x="607" y="617"/>
                  </a:lnTo>
                  <a:lnTo>
                    <a:pt x="607" y="619"/>
                  </a:lnTo>
                  <a:lnTo>
                    <a:pt x="593" y="627"/>
                  </a:lnTo>
                  <a:lnTo>
                    <a:pt x="576" y="635"/>
                  </a:lnTo>
                  <a:lnTo>
                    <a:pt x="573" y="635"/>
                  </a:lnTo>
                  <a:lnTo>
                    <a:pt x="545" y="643"/>
                  </a:lnTo>
                  <a:lnTo>
                    <a:pt x="542" y="646"/>
                  </a:lnTo>
                  <a:lnTo>
                    <a:pt x="513" y="651"/>
                  </a:lnTo>
                  <a:lnTo>
                    <a:pt x="496" y="654"/>
                  </a:lnTo>
                  <a:lnTo>
                    <a:pt x="485" y="657"/>
                  </a:lnTo>
                  <a:lnTo>
                    <a:pt x="454" y="659"/>
                  </a:lnTo>
                  <a:lnTo>
                    <a:pt x="423" y="662"/>
                  </a:lnTo>
                  <a:lnTo>
                    <a:pt x="408" y="665"/>
                  </a:lnTo>
                  <a:lnTo>
                    <a:pt x="394" y="665"/>
                  </a:lnTo>
                  <a:lnTo>
                    <a:pt x="363" y="667"/>
                  </a:lnTo>
                  <a:lnTo>
                    <a:pt x="332" y="667"/>
                  </a:lnTo>
                  <a:lnTo>
                    <a:pt x="304" y="670"/>
                  </a:lnTo>
                  <a:lnTo>
                    <a:pt x="272" y="670"/>
                  </a:lnTo>
                  <a:lnTo>
                    <a:pt x="241" y="670"/>
                  </a:lnTo>
                  <a:lnTo>
                    <a:pt x="213" y="673"/>
                  </a:lnTo>
                  <a:lnTo>
                    <a:pt x="182" y="673"/>
                  </a:lnTo>
                  <a:lnTo>
                    <a:pt x="151" y="670"/>
                  </a:lnTo>
                  <a:lnTo>
                    <a:pt x="122" y="670"/>
                  </a:lnTo>
                  <a:lnTo>
                    <a:pt x="91" y="667"/>
                  </a:lnTo>
                  <a:lnTo>
                    <a:pt x="60" y="665"/>
                  </a:lnTo>
                  <a:lnTo>
                    <a:pt x="54" y="665"/>
                  </a:lnTo>
                  <a:lnTo>
                    <a:pt x="29" y="662"/>
                  </a:lnTo>
                  <a:lnTo>
                    <a:pt x="0" y="657"/>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71"/>
                  </a:lnTo>
                  <a:lnTo>
                    <a:pt x="20" y="465"/>
                  </a:lnTo>
                  <a:lnTo>
                    <a:pt x="29" y="460"/>
                  </a:lnTo>
                  <a:lnTo>
                    <a:pt x="40" y="457"/>
                  </a:lnTo>
                  <a:lnTo>
                    <a:pt x="51" y="447"/>
                  </a:lnTo>
                  <a:lnTo>
                    <a:pt x="60" y="441"/>
                  </a:lnTo>
                  <a:lnTo>
                    <a:pt x="68" y="436"/>
                  </a:lnTo>
                  <a:lnTo>
                    <a:pt x="91" y="428"/>
                  </a:lnTo>
                  <a:lnTo>
                    <a:pt x="97" y="428"/>
                  </a:lnTo>
                  <a:lnTo>
                    <a:pt x="122" y="423"/>
                  </a:lnTo>
                  <a:lnTo>
                    <a:pt x="142" y="418"/>
                  </a:lnTo>
                  <a:lnTo>
                    <a:pt x="151" y="415"/>
                  </a:lnTo>
                  <a:lnTo>
                    <a:pt x="182" y="410"/>
                  </a:lnTo>
                  <a:lnTo>
                    <a:pt x="182" y="410"/>
                  </a:lnTo>
                  <a:lnTo>
                    <a:pt x="199" y="399"/>
                  </a:lnTo>
                  <a:lnTo>
                    <a:pt x="193" y="391"/>
                  </a:lnTo>
                  <a:lnTo>
                    <a:pt x="182" y="388"/>
                  </a:lnTo>
                  <a:lnTo>
                    <a:pt x="151" y="383"/>
                  </a:lnTo>
                  <a:lnTo>
                    <a:pt x="122" y="383"/>
                  </a:lnTo>
                  <a:lnTo>
                    <a:pt x="91" y="388"/>
                  </a:lnTo>
                  <a:lnTo>
                    <a:pt x="77" y="391"/>
                  </a:lnTo>
                  <a:lnTo>
                    <a:pt x="60" y="396"/>
                  </a:lnTo>
                  <a:lnTo>
                    <a:pt x="49" y="399"/>
                  </a:lnTo>
                  <a:lnTo>
                    <a:pt x="29" y="407"/>
                  </a:lnTo>
                  <a:lnTo>
                    <a:pt x="23" y="410"/>
                  </a:lnTo>
                  <a:lnTo>
                    <a:pt x="0" y="415"/>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57"/>
                  </a:lnTo>
                  <a:lnTo>
                    <a:pt x="726" y="162"/>
                  </a:lnTo>
                  <a:lnTo>
                    <a:pt x="723" y="173"/>
                  </a:lnTo>
                  <a:lnTo>
                    <a:pt x="720" y="181"/>
                  </a:lnTo>
                  <a:lnTo>
                    <a:pt x="717" y="192"/>
                  </a:lnTo>
                  <a:lnTo>
                    <a:pt x="717" y="200"/>
                  </a:lnTo>
                  <a:lnTo>
                    <a:pt x="717" y="210"/>
                  </a:lnTo>
                  <a:lnTo>
                    <a:pt x="717" y="218"/>
                  </a:lnTo>
                  <a:lnTo>
                    <a:pt x="715" y="229"/>
                  </a:lnTo>
                  <a:lnTo>
                    <a:pt x="715" y="240"/>
                  </a:lnTo>
                  <a:lnTo>
                    <a:pt x="717" y="247"/>
                  </a:lnTo>
                  <a:lnTo>
                    <a:pt x="717" y="258"/>
                  </a:lnTo>
                  <a:lnTo>
                    <a:pt x="720" y="266"/>
                  </a:lnTo>
                  <a:lnTo>
                    <a:pt x="723" y="277"/>
                  </a:lnTo>
                  <a:lnTo>
                    <a:pt x="726" y="285"/>
                  </a:lnTo>
                  <a:lnTo>
                    <a:pt x="726" y="287"/>
                  </a:lnTo>
                  <a:lnTo>
                    <a:pt x="726" y="295"/>
                  </a:lnTo>
                  <a:lnTo>
                    <a:pt x="726" y="306"/>
                  </a:lnTo>
                  <a:lnTo>
                    <a:pt x="726" y="306"/>
                  </a:lnTo>
                  <a:close/>
                </a:path>
              </a:pathLst>
            </a:custGeom>
            <a:solidFill>
              <a:srgbClr val="50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25" name="Freeform 17"/>
            <p:cNvSpPr>
              <a:spLocks noChangeAspect="1"/>
            </p:cNvSpPr>
            <p:nvPr/>
          </p:nvSpPr>
          <p:spPr bwMode="auto">
            <a:xfrm>
              <a:off x="4125" y="794"/>
              <a:ext cx="1117" cy="1426"/>
            </a:xfrm>
            <a:custGeom>
              <a:avLst/>
              <a:gdLst>
                <a:gd name="T0" fmla="*/ 715 w 726"/>
                <a:gd name="T1" fmla="*/ 333 h 673"/>
                <a:gd name="T2" fmla="*/ 700 w 726"/>
                <a:gd name="T3" fmla="*/ 370 h 673"/>
                <a:gd name="T4" fmla="*/ 700 w 726"/>
                <a:gd name="T5" fmla="*/ 410 h 673"/>
                <a:gd name="T6" fmla="*/ 715 w 726"/>
                <a:gd name="T7" fmla="*/ 447 h 673"/>
                <a:gd name="T8" fmla="*/ 692 w 726"/>
                <a:gd name="T9" fmla="*/ 476 h 673"/>
                <a:gd name="T10" fmla="*/ 647 w 726"/>
                <a:gd name="T11" fmla="*/ 503 h 673"/>
                <a:gd name="T12" fmla="*/ 621 w 726"/>
                <a:gd name="T13" fmla="*/ 532 h 673"/>
                <a:gd name="T14" fmla="*/ 621 w 726"/>
                <a:gd name="T15" fmla="*/ 569 h 673"/>
                <a:gd name="T16" fmla="*/ 618 w 726"/>
                <a:gd name="T17" fmla="*/ 609 h 673"/>
                <a:gd name="T18" fmla="*/ 576 w 726"/>
                <a:gd name="T19" fmla="*/ 635 h 673"/>
                <a:gd name="T20" fmla="*/ 513 w 726"/>
                <a:gd name="T21" fmla="*/ 651 h 673"/>
                <a:gd name="T22" fmla="*/ 423 w 726"/>
                <a:gd name="T23" fmla="*/ 662 h 673"/>
                <a:gd name="T24" fmla="*/ 332 w 726"/>
                <a:gd name="T25" fmla="*/ 667 h 673"/>
                <a:gd name="T26" fmla="*/ 213 w 726"/>
                <a:gd name="T27" fmla="*/ 673 h 673"/>
                <a:gd name="T28" fmla="*/ 91 w 726"/>
                <a:gd name="T29" fmla="*/ 667 h 673"/>
                <a:gd name="T30" fmla="*/ 0 w 726"/>
                <a:gd name="T31" fmla="*/ 657 h 673"/>
                <a:gd name="T32" fmla="*/ 0 w 726"/>
                <a:gd name="T33" fmla="*/ 627 h 673"/>
                <a:gd name="T34" fmla="*/ 0 w 726"/>
                <a:gd name="T35" fmla="*/ 588 h 673"/>
                <a:gd name="T36" fmla="*/ 0 w 726"/>
                <a:gd name="T37" fmla="*/ 550 h 673"/>
                <a:gd name="T38" fmla="*/ 0 w 726"/>
                <a:gd name="T39" fmla="*/ 513 h 673"/>
                <a:gd name="T40" fmla="*/ 0 w 726"/>
                <a:gd name="T41" fmla="*/ 476 h 673"/>
                <a:gd name="T42" fmla="*/ 40 w 726"/>
                <a:gd name="T43" fmla="*/ 457 h 673"/>
                <a:gd name="T44" fmla="*/ 91 w 726"/>
                <a:gd name="T45" fmla="*/ 428 h 673"/>
                <a:gd name="T46" fmla="*/ 151 w 726"/>
                <a:gd name="T47" fmla="*/ 415 h 673"/>
                <a:gd name="T48" fmla="*/ 193 w 726"/>
                <a:gd name="T49" fmla="*/ 391 h 673"/>
                <a:gd name="T50" fmla="*/ 91 w 726"/>
                <a:gd name="T51" fmla="*/ 388 h 673"/>
                <a:gd name="T52" fmla="*/ 29 w 726"/>
                <a:gd name="T53" fmla="*/ 407 h 673"/>
                <a:gd name="T54" fmla="*/ 0 w 726"/>
                <a:gd name="T55" fmla="*/ 399 h 673"/>
                <a:gd name="T56" fmla="*/ 0 w 726"/>
                <a:gd name="T57" fmla="*/ 362 h 673"/>
                <a:gd name="T58" fmla="*/ 0 w 726"/>
                <a:gd name="T59" fmla="*/ 325 h 673"/>
                <a:gd name="T60" fmla="*/ 0 w 726"/>
                <a:gd name="T61" fmla="*/ 285 h 673"/>
                <a:gd name="T62" fmla="*/ 0 w 726"/>
                <a:gd name="T63" fmla="*/ 247 h 673"/>
                <a:gd name="T64" fmla="*/ 0 w 726"/>
                <a:gd name="T65" fmla="*/ 210 h 673"/>
                <a:gd name="T66" fmla="*/ 0 w 726"/>
                <a:gd name="T67" fmla="*/ 173 h 673"/>
                <a:gd name="T68" fmla="*/ 0 w 726"/>
                <a:gd name="T69" fmla="*/ 133 h 673"/>
                <a:gd name="T70" fmla="*/ 0 w 726"/>
                <a:gd name="T71" fmla="*/ 96 h 673"/>
                <a:gd name="T72" fmla="*/ 0 w 726"/>
                <a:gd name="T73" fmla="*/ 59 h 673"/>
                <a:gd name="T74" fmla="*/ 0 w 726"/>
                <a:gd name="T75" fmla="*/ 22 h 673"/>
                <a:gd name="T76" fmla="*/ 29 w 726"/>
                <a:gd name="T77" fmla="*/ 0 h 673"/>
                <a:gd name="T78" fmla="*/ 151 w 726"/>
                <a:gd name="T79" fmla="*/ 0 h 673"/>
                <a:gd name="T80" fmla="*/ 272 w 726"/>
                <a:gd name="T81" fmla="*/ 0 h 673"/>
                <a:gd name="T82" fmla="*/ 394 w 726"/>
                <a:gd name="T83" fmla="*/ 0 h 673"/>
                <a:gd name="T84" fmla="*/ 513 w 726"/>
                <a:gd name="T85" fmla="*/ 0 h 673"/>
                <a:gd name="T86" fmla="*/ 635 w 726"/>
                <a:gd name="T87" fmla="*/ 0 h 673"/>
                <a:gd name="T88" fmla="*/ 726 w 726"/>
                <a:gd name="T89" fmla="*/ 3 h 673"/>
                <a:gd name="T90" fmla="*/ 726 w 726"/>
                <a:gd name="T91" fmla="*/ 40 h 673"/>
                <a:gd name="T92" fmla="*/ 726 w 726"/>
                <a:gd name="T93" fmla="*/ 77 h 673"/>
                <a:gd name="T94" fmla="*/ 726 w 726"/>
                <a:gd name="T95" fmla="*/ 115 h 673"/>
                <a:gd name="T96" fmla="*/ 726 w 726"/>
                <a:gd name="T97" fmla="*/ 154 h 673"/>
                <a:gd name="T98" fmla="*/ 720 w 726"/>
                <a:gd name="T99" fmla="*/ 181 h 673"/>
                <a:gd name="T100" fmla="*/ 717 w 726"/>
                <a:gd name="T101" fmla="*/ 218 h 673"/>
                <a:gd name="T102" fmla="*/ 717 w 726"/>
                <a:gd name="T103" fmla="*/ 258 h 673"/>
                <a:gd name="T104" fmla="*/ 726 w 726"/>
                <a:gd name="T105" fmla="*/ 287 h 673"/>
                <a:gd name="T106" fmla="*/ 726 w 726"/>
                <a:gd name="T107" fmla="*/ 30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6" h="673">
                  <a:moveTo>
                    <a:pt x="726" y="306"/>
                  </a:moveTo>
                  <a:lnTo>
                    <a:pt x="723" y="314"/>
                  </a:lnTo>
                  <a:lnTo>
                    <a:pt x="717" y="325"/>
                  </a:lnTo>
                  <a:lnTo>
                    <a:pt x="715" y="333"/>
                  </a:lnTo>
                  <a:lnTo>
                    <a:pt x="709" y="343"/>
                  </a:lnTo>
                  <a:lnTo>
                    <a:pt x="703" y="351"/>
                  </a:lnTo>
                  <a:lnTo>
                    <a:pt x="700" y="362"/>
                  </a:lnTo>
                  <a:lnTo>
                    <a:pt x="700" y="370"/>
                  </a:lnTo>
                  <a:lnTo>
                    <a:pt x="698" y="380"/>
                  </a:lnTo>
                  <a:lnTo>
                    <a:pt x="698" y="391"/>
                  </a:lnTo>
                  <a:lnTo>
                    <a:pt x="698" y="399"/>
                  </a:lnTo>
                  <a:lnTo>
                    <a:pt x="700" y="410"/>
                  </a:lnTo>
                  <a:lnTo>
                    <a:pt x="703" y="418"/>
                  </a:lnTo>
                  <a:lnTo>
                    <a:pt x="709" y="428"/>
                  </a:lnTo>
                  <a:lnTo>
                    <a:pt x="712" y="436"/>
                  </a:lnTo>
                  <a:lnTo>
                    <a:pt x="715" y="447"/>
                  </a:lnTo>
                  <a:lnTo>
                    <a:pt x="715" y="457"/>
                  </a:lnTo>
                  <a:lnTo>
                    <a:pt x="706" y="465"/>
                  </a:lnTo>
                  <a:lnTo>
                    <a:pt x="698" y="473"/>
                  </a:lnTo>
                  <a:lnTo>
                    <a:pt x="692" y="476"/>
                  </a:lnTo>
                  <a:lnTo>
                    <a:pt x="678" y="484"/>
                  </a:lnTo>
                  <a:lnTo>
                    <a:pt x="666" y="492"/>
                  </a:lnTo>
                  <a:lnTo>
                    <a:pt x="661" y="495"/>
                  </a:lnTo>
                  <a:lnTo>
                    <a:pt x="647" y="503"/>
                  </a:lnTo>
                  <a:lnTo>
                    <a:pt x="635" y="513"/>
                  </a:lnTo>
                  <a:lnTo>
                    <a:pt x="635" y="513"/>
                  </a:lnTo>
                  <a:lnTo>
                    <a:pt x="627" y="521"/>
                  </a:lnTo>
                  <a:lnTo>
                    <a:pt x="621" y="532"/>
                  </a:lnTo>
                  <a:lnTo>
                    <a:pt x="618" y="542"/>
                  </a:lnTo>
                  <a:lnTo>
                    <a:pt x="618" y="550"/>
                  </a:lnTo>
                  <a:lnTo>
                    <a:pt x="621" y="561"/>
                  </a:lnTo>
                  <a:lnTo>
                    <a:pt x="621" y="569"/>
                  </a:lnTo>
                  <a:lnTo>
                    <a:pt x="624" y="580"/>
                  </a:lnTo>
                  <a:lnTo>
                    <a:pt x="624" y="588"/>
                  </a:lnTo>
                  <a:lnTo>
                    <a:pt x="621" y="598"/>
                  </a:lnTo>
                  <a:lnTo>
                    <a:pt x="618" y="609"/>
                  </a:lnTo>
                  <a:lnTo>
                    <a:pt x="607" y="617"/>
                  </a:lnTo>
                  <a:lnTo>
                    <a:pt x="607" y="619"/>
                  </a:lnTo>
                  <a:lnTo>
                    <a:pt x="593" y="627"/>
                  </a:lnTo>
                  <a:lnTo>
                    <a:pt x="576" y="635"/>
                  </a:lnTo>
                  <a:lnTo>
                    <a:pt x="573" y="635"/>
                  </a:lnTo>
                  <a:lnTo>
                    <a:pt x="545" y="643"/>
                  </a:lnTo>
                  <a:lnTo>
                    <a:pt x="542" y="646"/>
                  </a:lnTo>
                  <a:lnTo>
                    <a:pt x="513" y="651"/>
                  </a:lnTo>
                  <a:lnTo>
                    <a:pt x="496" y="654"/>
                  </a:lnTo>
                  <a:lnTo>
                    <a:pt x="485" y="657"/>
                  </a:lnTo>
                  <a:lnTo>
                    <a:pt x="454" y="659"/>
                  </a:lnTo>
                  <a:lnTo>
                    <a:pt x="423" y="662"/>
                  </a:lnTo>
                  <a:lnTo>
                    <a:pt x="408" y="665"/>
                  </a:lnTo>
                  <a:lnTo>
                    <a:pt x="394" y="665"/>
                  </a:lnTo>
                  <a:lnTo>
                    <a:pt x="363" y="667"/>
                  </a:lnTo>
                  <a:lnTo>
                    <a:pt x="332" y="667"/>
                  </a:lnTo>
                  <a:lnTo>
                    <a:pt x="304" y="670"/>
                  </a:lnTo>
                  <a:lnTo>
                    <a:pt x="272" y="670"/>
                  </a:lnTo>
                  <a:lnTo>
                    <a:pt x="241" y="670"/>
                  </a:lnTo>
                  <a:lnTo>
                    <a:pt x="213" y="673"/>
                  </a:lnTo>
                  <a:lnTo>
                    <a:pt x="182" y="673"/>
                  </a:lnTo>
                  <a:lnTo>
                    <a:pt x="151" y="670"/>
                  </a:lnTo>
                  <a:lnTo>
                    <a:pt x="122" y="670"/>
                  </a:lnTo>
                  <a:lnTo>
                    <a:pt x="91" y="667"/>
                  </a:lnTo>
                  <a:lnTo>
                    <a:pt x="60" y="665"/>
                  </a:lnTo>
                  <a:lnTo>
                    <a:pt x="54" y="665"/>
                  </a:lnTo>
                  <a:lnTo>
                    <a:pt x="29" y="662"/>
                  </a:lnTo>
                  <a:lnTo>
                    <a:pt x="0" y="657"/>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71"/>
                  </a:lnTo>
                  <a:lnTo>
                    <a:pt x="20" y="465"/>
                  </a:lnTo>
                  <a:lnTo>
                    <a:pt x="29" y="460"/>
                  </a:lnTo>
                  <a:lnTo>
                    <a:pt x="40" y="457"/>
                  </a:lnTo>
                  <a:lnTo>
                    <a:pt x="51" y="447"/>
                  </a:lnTo>
                  <a:lnTo>
                    <a:pt x="60" y="441"/>
                  </a:lnTo>
                  <a:lnTo>
                    <a:pt x="68" y="436"/>
                  </a:lnTo>
                  <a:lnTo>
                    <a:pt x="91" y="428"/>
                  </a:lnTo>
                  <a:lnTo>
                    <a:pt x="97" y="428"/>
                  </a:lnTo>
                  <a:lnTo>
                    <a:pt x="122" y="423"/>
                  </a:lnTo>
                  <a:lnTo>
                    <a:pt x="142" y="418"/>
                  </a:lnTo>
                  <a:lnTo>
                    <a:pt x="151" y="415"/>
                  </a:lnTo>
                  <a:lnTo>
                    <a:pt x="182" y="410"/>
                  </a:lnTo>
                  <a:lnTo>
                    <a:pt x="182" y="410"/>
                  </a:lnTo>
                  <a:lnTo>
                    <a:pt x="199" y="399"/>
                  </a:lnTo>
                  <a:lnTo>
                    <a:pt x="193" y="391"/>
                  </a:lnTo>
                  <a:lnTo>
                    <a:pt x="182" y="388"/>
                  </a:lnTo>
                  <a:lnTo>
                    <a:pt x="151" y="383"/>
                  </a:lnTo>
                  <a:lnTo>
                    <a:pt x="122" y="383"/>
                  </a:lnTo>
                  <a:lnTo>
                    <a:pt x="91" y="388"/>
                  </a:lnTo>
                  <a:lnTo>
                    <a:pt x="77" y="391"/>
                  </a:lnTo>
                  <a:lnTo>
                    <a:pt x="60" y="396"/>
                  </a:lnTo>
                  <a:lnTo>
                    <a:pt x="49" y="399"/>
                  </a:lnTo>
                  <a:lnTo>
                    <a:pt x="29" y="407"/>
                  </a:lnTo>
                  <a:lnTo>
                    <a:pt x="23" y="410"/>
                  </a:lnTo>
                  <a:lnTo>
                    <a:pt x="0" y="415"/>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57"/>
                  </a:lnTo>
                  <a:lnTo>
                    <a:pt x="726" y="162"/>
                  </a:lnTo>
                  <a:lnTo>
                    <a:pt x="723" y="173"/>
                  </a:lnTo>
                  <a:lnTo>
                    <a:pt x="720" y="181"/>
                  </a:lnTo>
                  <a:lnTo>
                    <a:pt x="717" y="192"/>
                  </a:lnTo>
                  <a:lnTo>
                    <a:pt x="717" y="200"/>
                  </a:lnTo>
                  <a:lnTo>
                    <a:pt x="717" y="210"/>
                  </a:lnTo>
                  <a:lnTo>
                    <a:pt x="717" y="218"/>
                  </a:lnTo>
                  <a:lnTo>
                    <a:pt x="715" y="229"/>
                  </a:lnTo>
                  <a:lnTo>
                    <a:pt x="715" y="240"/>
                  </a:lnTo>
                  <a:lnTo>
                    <a:pt x="717" y="247"/>
                  </a:lnTo>
                  <a:lnTo>
                    <a:pt x="717" y="258"/>
                  </a:lnTo>
                  <a:lnTo>
                    <a:pt x="720" y="266"/>
                  </a:lnTo>
                  <a:lnTo>
                    <a:pt x="723" y="277"/>
                  </a:lnTo>
                  <a:lnTo>
                    <a:pt x="726" y="285"/>
                  </a:lnTo>
                  <a:lnTo>
                    <a:pt x="726" y="287"/>
                  </a:lnTo>
                  <a:lnTo>
                    <a:pt x="726" y="295"/>
                  </a:lnTo>
                  <a:lnTo>
                    <a:pt x="726" y="306"/>
                  </a:lnTo>
                  <a:lnTo>
                    <a:pt x="726" y="306"/>
                  </a:lnTo>
                  <a:lnTo>
                    <a:pt x="726" y="30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26" name="Freeform 18"/>
            <p:cNvSpPr>
              <a:spLocks noChangeAspect="1"/>
            </p:cNvSpPr>
            <p:nvPr/>
          </p:nvSpPr>
          <p:spPr bwMode="auto">
            <a:xfrm>
              <a:off x="4125" y="794"/>
              <a:ext cx="1117" cy="1352"/>
            </a:xfrm>
            <a:custGeom>
              <a:avLst/>
              <a:gdLst>
                <a:gd name="T0" fmla="*/ 706 w 726"/>
                <a:gd name="T1" fmla="*/ 133 h 638"/>
                <a:gd name="T2" fmla="*/ 692 w 726"/>
                <a:gd name="T3" fmla="*/ 162 h 638"/>
                <a:gd name="T4" fmla="*/ 686 w 726"/>
                <a:gd name="T5" fmla="*/ 200 h 638"/>
                <a:gd name="T6" fmla="*/ 681 w 726"/>
                <a:gd name="T7" fmla="*/ 240 h 638"/>
                <a:gd name="T8" fmla="*/ 675 w 726"/>
                <a:gd name="T9" fmla="*/ 277 h 638"/>
                <a:gd name="T10" fmla="*/ 666 w 726"/>
                <a:gd name="T11" fmla="*/ 309 h 638"/>
                <a:gd name="T12" fmla="*/ 661 w 726"/>
                <a:gd name="T13" fmla="*/ 343 h 638"/>
                <a:gd name="T14" fmla="*/ 658 w 726"/>
                <a:gd name="T15" fmla="*/ 380 h 638"/>
                <a:gd name="T16" fmla="*/ 647 w 726"/>
                <a:gd name="T17" fmla="*/ 418 h 638"/>
                <a:gd name="T18" fmla="*/ 615 w 726"/>
                <a:gd name="T19" fmla="*/ 447 h 638"/>
                <a:gd name="T20" fmla="*/ 576 w 726"/>
                <a:gd name="T21" fmla="*/ 468 h 638"/>
                <a:gd name="T22" fmla="*/ 528 w 726"/>
                <a:gd name="T23" fmla="*/ 495 h 638"/>
                <a:gd name="T24" fmla="*/ 511 w 726"/>
                <a:gd name="T25" fmla="*/ 521 h 638"/>
                <a:gd name="T26" fmla="*/ 519 w 726"/>
                <a:gd name="T27" fmla="*/ 550 h 638"/>
                <a:gd name="T28" fmla="*/ 545 w 726"/>
                <a:gd name="T29" fmla="*/ 580 h 638"/>
                <a:gd name="T30" fmla="*/ 539 w 726"/>
                <a:gd name="T31" fmla="*/ 609 h 638"/>
                <a:gd name="T32" fmla="*/ 485 w 726"/>
                <a:gd name="T33" fmla="*/ 627 h 638"/>
                <a:gd name="T34" fmla="*/ 394 w 726"/>
                <a:gd name="T35" fmla="*/ 638 h 638"/>
                <a:gd name="T36" fmla="*/ 304 w 726"/>
                <a:gd name="T37" fmla="*/ 635 h 638"/>
                <a:gd name="T38" fmla="*/ 182 w 726"/>
                <a:gd name="T39" fmla="*/ 627 h 638"/>
                <a:gd name="T40" fmla="*/ 114 w 726"/>
                <a:gd name="T41" fmla="*/ 617 h 638"/>
                <a:gd name="T42" fmla="*/ 54 w 726"/>
                <a:gd name="T43" fmla="*/ 598 h 638"/>
                <a:gd name="T44" fmla="*/ 0 w 726"/>
                <a:gd name="T45" fmla="*/ 580 h 638"/>
                <a:gd name="T46" fmla="*/ 0 w 726"/>
                <a:gd name="T47" fmla="*/ 542 h 638"/>
                <a:gd name="T48" fmla="*/ 0 w 726"/>
                <a:gd name="T49" fmla="*/ 511 h 638"/>
                <a:gd name="T50" fmla="*/ 122 w 726"/>
                <a:gd name="T51" fmla="*/ 508 h 638"/>
                <a:gd name="T52" fmla="*/ 213 w 726"/>
                <a:gd name="T53" fmla="*/ 500 h 638"/>
                <a:gd name="T54" fmla="*/ 264 w 726"/>
                <a:gd name="T55" fmla="*/ 476 h 638"/>
                <a:gd name="T56" fmla="*/ 292 w 726"/>
                <a:gd name="T57" fmla="*/ 447 h 638"/>
                <a:gd name="T58" fmla="*/ 315 w 726"/>
                <a:gd name="T59" fmla="*/ 418 h 638"/>
                <a:gd name="T60" fmla="*/ 304 w 726"/>
                <a:gd name="T61" fmla="*/ 380 h 638"/>
                <a:gd name="T62" fmla="*/ 258 w 726"/>
                <a:gd name="T63" fmla="*/ 362 h 638"/>
                <a:gd name="T64" fmla="*/ 151 w 726"/>
                <a:gd name="T65" fmla="*/ 354 h 638"/>
                <a:gd name="T66" fmla="*/ 29 w 726"/>
                <a:gd name="T67" fmla="*/ 354 h 638"/>
                <a:gd name="T68" fmla="*/ 0 w 726"/>
                <a:gd name="T69" fmla="*/ 333 h 638"/>
                <a:gd name="T70" fmla="*/ 0 w 726"/>
                <a:gd name="T71" fmla="*/ 295 h 638"/>
                <a:gd name="T72" fmla="*/ 0 w 726"/>
                <a:gd name="T73" fmla="*/ 258 h 638"/>
                <a:gd name="T74" fmla="*/ 0 w 726"/>
                <a:gd name="T75" fmla="*/ 218 h 638"/>
                <a:gd name="T76" fmla="*/ 0 w 726"/>
                <a:gd name="T77" fmla="*/ 181 h 638"/>
                <a:gd name="T78" fmla="*/ 0 w 726"/>
                <a:gd name="T79" fmla="*/ 144 h 638"/>
                <a:gd name="T80" fmla="*/ 0 w 726"/>
                <a:gd name="T81" fmla="*/ 107 h 638"/>
                <a:gd name="T82" fmla="*/ 0 w 726"/>
                <a:gd name="T83" fmla="*/ 67 h 638"/>
                <a:gd name="T84" fmla="*/ 0 w 726"/>
                <a:gd name="T85" fmla="*/ 30 h 638"/>
                <a:gd name="T86" fmla="*/ 0 w 726"/>
                <a:gd name="T87" fmla="*/ 0 h 638"/>
                <a:gd name="T88" fmla="*/ 122 w 726"/>
                <a:gd name="T89" fmla="*/ 0 h 638"/>
                <a:gd name="T90" fmla="*/ 241 w 726"/>
                <a:gd name="T91" fmla="*/ 0 h 638"/>
                <a:gd name="T92" fmla="*/ 363 w 726"/>
                <a:gd name="T93" fmla="*/ 0 h 638"/>
                <a:gd name="T94" fmla="*/ 485 w 726"/>
                <a:gd name="T95" fmla="*/ 0 h 638"/>
                <a:gd name="T96" fmla="*/ 607 w 726"/>
                <a:gd name="T97" fmla="*/ 0 h 638"/>
                <a:gd name="T98" fmla="*/ 726 w 726"/>
                <a:gd name="T99" fmla="*/ 0 h 638"/>
                <a:gd name="T100" fmla="*/ 726 w 726"/>
                <a:gd name="T101" fmla="*/ 30 h 638"/>
                <a:gd name="T102" fmla="*/ 726 w 726"/>
                <a:gd name="T103" fmla="*/ 67 h 638"/>
                <a:gd name="T104" fmla="*/ 726 w 726"/>
                <a:gd name="T105" fmla="*/ 107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6" h="638">
                  <a:moveTo>
                    <a:pt x="726" y="107"/>
                  </a:moveTo>
                  <a:lnTo>
                    <a:pt x="720" y="115"/>
                  </a:lnTo>
                  <a:lnTo>
                    <a:pt x="712" y="125"/>
                  </a:lnTo>
                  <a:lnTo>
                    <a:pt x="706" y="133"/>
                  </a:lnTo>
                  <a:lnTo>
                    <a:pt x="700" y="144"/>
                  </a:lnTo>
                  <a:lnTo>
                    <a:pt x="698" y="152"/>
                  </a:lnTo>
                  <a:lnTo>
                    <a:pt x="695" y="154"/>
                  </a:lnTo>
                  <a:lnTo>
                    <a:pt x="692" y="162"/>
                  </a:lnTo>
                  <a:lnTo>
                    <a:pt x="689" y="173"/>
                  </a:lnTo>
                  <a:lnTo>
                    <a:pt x="689" y="181"/>
                  </a:lnTo>
                  <a:lnTo>
                    <a:pt x="686" y="192"/>
                  </a:lnTo>
                  <a:lnTo>
                    <a:pt x="686" y="200"/>
                  </a:lnTo>
                  <a:lnTo>
                    <a:pt x="683" y="210"/>
                  </a:lnTo>
                  <a:lnTo>
                    <a:pt x="683" y="218"/>
                  </a:lnTo>
                  <a:lnTo>
                    <a:pt x="681" y="229"/>
                  </a:lnTo>
                  <a:lnTo>
                    <a:pt x="681" y="240"/>
                  </a:lnTo>
                  <a:lnTo>
                    <a:pt x="678" y="247"/>
                  </a:lnTo>
                  <a:lnTo>
                    <a:pt x="678" y="258"/>
                  </a:lnTo>
                  <a:lnTo>
                    <a:pt x="675" y="266"/>
                  </a:lnTo>
                  <a:lnTo>
                    <a:pt x="675" y="277"/>
                  </a:lnTo>
                  <a:lnTo>
                    <a:pt x="672" y="285"/>
                  </a:lnTo>
                  <a:lnTo>
                    <a:pt x="669" y="295"/>
                  </a:lnTo>
                  <a:lnTo>
                    <a:pt x="666" y="306"/>
                  </a:lnTo>
                  <a:lnTo>
                    <a:pt x="666" y="309"/>
                  </a:lnTo>
                  <a:lnTo>
                    <a:pt x="664" y="314"/>
                  </a:lnTo>
                  <a:lnTo>
                    <a:pt x="664" y="325"/>
                  </a:lnTo>
                  <a:lnTo>
                    <a:pt x="661" y="333"/>
                  </a:lnTo>
                  <a:lnTo>
                    <a:pt x="661" y="343"/>
                  </a:lnTo>
                  <a:lnTo>
                    <a:pt x="661" y="351"/>
                  </a:lnTo>
                  <a:lnTo>
                    <a:pt x="658" y="362"/>
                  </a:lnTo>
                  <a:lnTo>
                    <a:pt x="658" y="370"/>
                  </a:lnTo>
                  <a:lnTo>
                    <a:pt x="658" y="380"/>
                  </a:lnTo>
                  <a:lnTo>
                    <a:pt x="655" y="391"/>
                  </a:lnTo>
                  <a:lnTo>
                    <a:pt x="652" y="399"/>
                  </a:lnTo>
                  <a:lnTo>
                    <a:pt x="649" y="410"/>
                  </a:lnTo>
                  <a:lnTo>
                    <a:pt x="647" y="418"/>
                  </a:lnTo>
                  <a:lnTo>
                    <a:pt x="638" y="428"/>
                  </a:lnTo>
                  <a:lnTo>
                    <a:pt x="635" y="431"/>
                  </a:lnTo>
                  <a:lnTo>
                    <a:pt x="630" y="436"/>
                  </a:lnTo>
                  <a:lnTo>
                    <a:pt x="615" y="447"/>
                  </a:lnTo>
                  <a:lnTo>
                    <a:pt x="607" y="452"/>
                  </a:lnTo>
                  <a:lnTo>
                    <a:pt x="598" y="457"/>
                  </a:lnTo>
                  <a:lnTo>
                    <a:pt x="579" y="465"/>
                  </a:lnTo>
                  <a:lnTo>
                    <a:pt x="576" y="468"/>
                  </a:lnTo>
                  <a:lnTo>
                    <a:pt x="559" y="476"/>
                  </a:lnTo>
                  <a:lnTo>
                    <a:pt x="545" y="481"/>
                  </a:lnTo>
                  <a:lnTo>
                    <a:pt x="542" y="484"/>
                  </a:lnTo>
                  <a:lnTo>
                    <a:pt x="528" y="495"/>
                  </a:lnTo>
                  <a:lnTo>
                    <a:pt x="519" y="503"/>
                  </a:lnTo>
                  <a:lnTo>
                    <a:pt x="513" y="513"/>
                  </a:lnTo>
                  <a:lnTo>
                    <a:pt x="513" y="513"/>
                  </a:lnTo>
                  <a:lnTo>
                    <a:pt x="511" y="521"/>
                  </a:lnTo>
                  <a:lnTo>
                    <a:pt x="508" y="532"/>
                  </a:lnTo>
                  <a:lnTo>
                    <a:pt x="511" y="542"/>
                  </a:lnTo>
                  <a:lnTo>
                    <a:pt x="513" y="545"/>
                  </a:lnTo>
                  <a:lnTo>
                    <a:pt x="519" y="550"/>
                  </a:lnTo>
                  <a:lnTo>
                    <a:pt x="528" y="561"/>
                  </a:lnTo>
                  <a:lnTo>
                    <a:pt x="539" y="569"/>
                  </a:lnTo>
                  <a:lnTo>
                    <a:pt x="545" y="580"/>
                  </a:lnTo>
                  <a:lnTo>
                    <a:pt x="545" y="580"/>
                  </a:lnTo>
                  <a:lnTo>
                    <a:pt x="547" y="588"/>
                  </a:lnTo>
                  <a:lnTo>
                    <a:pt x="545" y="598"/>
                  </a:lnTo>
                  <a:lnTo>
                    <a:pt x="545" y="598"/>
                  </a:lnTo>
                  <a:lnTo>
                    <a:pt x="539" y="609"/>
                  </a:lnTo>
                  <a:lnTo>
                    <a:pt x="522" y="617"/>
                  </a:lnTo>
                  <a:lnTo>
                    <a:pt x="513" y="619"/>
                  </a:lnTo>
                  <a:lnTo>
                    <a:pt x="491" y="627"/>
                  </a:lnTo>
                  <a:lnTo>
                    <a:pt x="485" y="627"/>
                  </a:lnTo>
                  <a:lnTo>
                    <a:pt x="454" y="633"/>
                  </a:lnTo>
                  <a:lnTo>
                    <a:pt x="426" y="635"/>
                  </a:lnTo>
                  <a:lnTo>
                    <a:pt x="423" y="635"/>
                  </a:lnTo>
                  <a:lnTo>
                    <a:pt x="394" y="638"/>
                  </a:lnTo>
                  <a:lnTo>
                    <a:pt x="363" y="638"/>
                  </a:lnTo>
                  <a:lnTo>
                    <a:pt x="332" y="638"/>
                  </a:lnTo>
                  <a:lnTo>
                    <a:pt x="306" y="635"/>
                  </a:lnTo>
                  <a:lnTo>
                    <a:pt x="304" y="635"/>
                  </a:lnTo>
                  <a:lnTo>
                    <a:pt x="272" y="633"/>
                  </a:lnTo>
                  <a:lnTo>
                    <a:pt x="241" y="633"/>
                  </a:lnTo>
                  <a:lnTo>
                    <a:pt x="213" y="630"/>
                  </a:lnTo>
                  <a:lnTo>
                    <a:pt x="182" y="627"/>
                  </a:lnTo>
                  <a:lnTo>
                    <a:pt x="170" y="627"/>
                  </a:lnTo>
                  <a:lnTo>
                    <a:pt x="151" y="625"/>
                  </a:lnTo>
                  <a:lnTo>
                    <a:pt x="122" y="619"/>
                  </a:lnTo>
                  <a:lnTo>
                    <a:pt x="114" y="617"/>
                  </a:lnTo>
                  <a:lnTo>
                    <a:pt x="91" y="612"/>
                  </a:lnTo>
                  <a:lnTo>
                    <a:pt x="83" y="609"/>
                  </a:lnTo>
                  <a:lnTo>
                    <a:pt x="60" y="601"/>
                  </a:lnTo>
                  <a:lnTo>
                    <a:pt x="54" y="598"/>
                  </a:lnTo>
                  <a:lnTo>
                    <a:pt x="29" y="590"/>
                  </a:lnTo>
                  <a:lnTo>
                    <a:pt x="20" y="588"/>
                  </a:lnTo>
                  <a:lnTo>
                    <a:pt x="0" y="585"/>
                  </a:lnTo>
                  <a:lnTo>
                    <a:pt x="0" y="580"/>
                  </a:lnTo>
                  <a:lnTo>
                    <a:pt x="0" y="569"/>
                  </a:lnTo>
                  <a:lnTo>
                    <a:pt x="0" y="561"/>
                  </a:lnTo>
                  <a:lnTo>
                    <a:pt x="0" y="550"/>
                  </a:lnTo>
                  <a:lnTo>
                    <a:pt x="0" y="542"/>
                  </a:lnTo>
                  <a:lnTo>
                    <a:pt x="0" y="532"/>
                  </a:lnTo>
                  <a:lnTo>
                    <a:pt x="0" y="521"/>
                  </a:lnTo>
                  <a:lnTo>
                    <a:pt x="0" y="513"/>
                  </a:lnTo>
                  <a:lnTo>
                    <a:pt x="0" y="511"/>
                  </a:lnTo>
                  <a:lnTo>
                    <a:pt x="29" y="508"/>
                  </a:lnTo>
                  <a:lnTo>
                    <a:pt x="60" y="508"/>
                  </a:lnTo>
                  <a:lnTo>
                    <a:pt x="91" y="508"/>
                  </a:lnTo>
                  <a:lnTo>
                    <a:pt x="122" y="508"/>
                  </a:lnTo>
                  <a:lnTo>
                    <a:pt x="151" y="505"/>
                  </a:lnTo>
                  <a:lnTo>
                    <a:pt x="176" y="503"/>
                  </a:lnTo>
                  <a:lnTo>
                    <a:pt x="182" y="503"/>
                  </a:lnTo>
                  <a:lnTo>
                    <a:pt x="213" y="500"/>
                  </a:lnTo>
                  <a:lnTo>
                    <a:pt x="233" y="495"/>
                  </a:lnTo>
                  <a:lnTo>
                    <a:pt x="241" y="492"/>
                  </a:lnTo>
                  <a:lnTo>
                    <a:pt x="253" y="484"/>
                  </a:lnTo>
                  <a:lnTo>
                    <a:pt x="264" y="476"/>
                  </a:lnTo>
                  <a:lnTo>
                    <a:pt x="272" y="468"/>
                  </a:lnTo>
                  <a:lnTo>
                    <a:pt x="275" y="465"/>
                  </a:lnTo>
                  <a:lnTo>
                    <a:pt x="281" y="457"/>
                  </a:lnTo>
                  <a:lnTo>
                    <a:pt x="292" y="447"/>
                  </a:lnTo>
                  <a:lnTo>
                    <a:pt x="304" y="439"/>
                  </a:lnTo>
                  <a:lnTo>
                    <a:pt x="304" y="436"/>
                  </a:lnTo>
                  <a:lnTo>
                    <a:pt x="312" y="428"/>
                  </a:lnTo>
                  <a:lnTo>
                    <a:pt x="315" y="418"/>
                  </a:lnTo>
                  <a:lnTo>
                    <a:pt x="318" y="410"/>
                  </a:lnTo>
                  <a:lnTo>
                    <a:pt x="318" y="399"/>
                  </a:lnTo>
                  <a:lnTo>
                    <a:pt x="312" y="391"/>
                  </a:lnTo>
                  <a:lnTo>
                    <a:pt x="304" y="380"/>
                  </a:lnTo>
                  <a:lnTo>
                    <a:pt x="304" y="378"/>
                  </a:lnTo>
                  <a:lnTo>
                    <a:pt x="289" y="370"/>
                  </a:lnTo>
                  <a:lnTo>
                    <a:pt x="272" y="364"/>
                  </a:lnTo>
                  <a:lnTo>
                    <a:pt x="258" y="362"/>
                  </a:lnTo>
                  <a:lnTo>
                    <a:pt x="241" y="359"/>
                  </a:lnTo>
                  <a:lnTo>
                    <a:pt x="213" y="356"/>
                  </a:lnTo>
                  <a:lnTo>
                    <a:pt x="182" y="354"/>
                  </a:lnTo>
                  <a:lnTo>
                    <a:pt x="151" y="354"/>
                  </a:lnTo>
                  <a:lnTo>
                    <a:pt x="122" y="354"/>
                  </a:lnTo>
                  <a:lnTo>
                    <a:pt x="91" y="351"/>
                  </a:lnTo>
                  <a:lnTo>
                    <a:pt x="60" y="354"/>
                  </a:lnTo>
                  <a:lnTo>
                    <a:pt x="29" y="354"/>
                  </a:lnTo>
                  <a:lnTo>
                    <a:pt x="0" y="359"/>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07"/>
                  </a:lnTo>
                  <a:close/>
                </a:path>
              </a:pathLst>
            </a:custGeom>
            <a:solidFill>
              <a:srgbClr val="AFF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27" name="Freeform 19"/>
            <p:cNvSpPr>
              <a:spLocks noChangeAspect="1"/>
            </p:cNvSpPr>
            <p:nvPr/>
          </p:nvSpPr>
          <p:spPr bwMode="auto">
            <a:xfrm>
              <a:off x="4125" y="794"/>
              <a:ext cx="1117" cy="1352"/>
            </a:xfrm>
            <a:custGeom>
              <a:avLst/>
              <a:gdLst>
                <a:gd name="T0" fmla="*/ 706 w 726"/>
                <a:gd name="T1" fmla="*/ 133 h 638"/>
                <a:gd name="T2" fmla="*/ 692 w 726"/>
                <a:gd name="T3" fmla="*/ 162 h 638"/>
                <a:gd name="T4" fmla="*/ 686 w 726"/>
                <a:gd name="T5" fmla="*/ 200 h 638"/>
                <a:gd name="T6" fmla="*/ 681 w 726"/>
                <a:gd name="T7" fmla="*/ 240 h 638"/>
                <a:gd name="T8" fmla="*/ 675 w 726"/>
                <a:gd name="T9" fmla="*/ 277 h 638"/>
                <a:gd name="T10" fmla="*/ 666 w 726"/>
                <a:gd name="T11" fmla="*/ 309 h 638"/>
                <a:gd name="T12" fmla="*/ 661 w 726"/>
                <a:gd name="T13" fmla="*/ 343 h 638"/>
                <a:gd name="T14" fmla="*/ 658 w 726"/>
                <a:gd name="T15" fmla="*/ 380 h 638"/>
                <a:gd name="T16" fmla="*/ 647 w 726"/>
                <a:gd name="T17" fmla="*/ 418 h 638"/>
                <a:gd name="T18" fmla="*/ 615 w 726"/>
                <a:gd name="T19" fmla="*/ 447 h 638"/>
                <a:gd name="T20" fmla="*/ 576 w 726"/>
                <a:gd name="T21" fmla="*/ 468 h 638"/>
                <a:gd name="T22" fmla="*/ 528 w 726"/>
                <a:gd name="T23" fmla="*/ 495 h 638"/>
                <a:gd name="T24" fmla="*/ 511 w 726"/>
                <a:gd name="T25" fmla="*/ 521 h 638"/>
                <a:gd name="T26" fmla="*/ 519 w 726"/>
                <a:gd name="T27" fmla="*/ 550 h 638"/>
                <a:gd name="T28" fmla="*/ 545 w 726"/>
                <a:gd name="T29" fmla="*/ 580 h 638"/>
                <a:gd name="T30" fmla="*/ 539 w 726"/>
                <a:gd name="T31" fmla="*/ 609 h 638"/>
                <a:gd name="T32" fmla="*/ 485 w 726"/>
                <a:gd name="T33" fmla="*/ 627 h 638"/>
                <a:gd name="T34" fmla="*/ 394 w 726"/>
                <a:gd name="T35" fmla="*/ 638 h 638"/>
                <a:gd name="T36" fmla="*/ 304 w 726"/>
                <a:gd name="T37" fmla="*/ 635 h 638"/>
                <a:gd name="T38" fmla="*/ 182 w 726"/>
                <a:gd name="T39" fmla="*/ 627 h 638"/>
                <a:gd name="T40" fmla="*/ 114 w 726"/>
                <a:gd name="T41" fmla="*/ 617 h 638"/>
                <a:gd name="T42" fmla="*/ 54 w 726"/>
                <a:gd name="T43" fmla="*/ 598 h 638"/>
                <a:gd name="T44" fmla="*/ 0 w 726"/>
                <a:gd name="T45" fmla="*/ 580 h 638"/>
                <a:gd name="T46" fmla="*/ 0 w 726"/>
                <a:gd name="T47" fmla="*/ 542 h 638"/>
                <a:gd name="T48" fmla="*/ 0 w 726"/>
                <a:gd name="T49" fmla="*/ 511 h 638"/>
                <a:gd name="T50" fmla="*/ 122 w 726"/>
                <a:gd name="T51" fmla="*/ 508 h 638"/>
                <a:gd name="T52" fmla="*/ 213 w 726"/>
                <a:gd name="T53" fmla="*/ 500 h 638"/>
                <a:gd name="T54" fmla="*/ 264 w 726"/>
                <a:gd name="T55" fmla="*/ 476 h 638"/>
                <a:gd name="T56" fmla="*/ 292 w 726"/>
                <a:gd name="T57" fmla="*/ 447 h 638"/>
                <a:gd name="T58" fmla="*/ 315 w 726"/>
                <a:gd name="T59" fmla="*/ 418 h 638"/>
                <a:gd name="T60" fmla="*/ 304 w 726"/>
                <a:gd name="T61" fmla="*/ 380 h 638"/>
                <a:gd name="T62" fmla="*/ 258 w 726"/>
                <a:gd name="T63" fmla="*/ 362 h 638"/>
                <a:gd name="T64" fmla="*/ 151 w 726"/>
                <a:gd name="T65" fmla="*/ 354 h 638"/>
                <a:gd name="T66" fmla="*/ 29 w 726"/>
                <a:gd name="T67" fmla="*/ 354 h 638"/>
                <a:gd name="T68" fmla="*/ 0 w 726"/>
                <a:gd name="T69" fmla="*/ 333 h 638"/>
                <a:gd name="T70" fmla="*/ 0 w 726"/>
                <a:gd name="T71" fmla="*/ 295 h 638"/>
                <a:gd name="T72" fmla="*/ 0 w 726"/>
                <a:gd name="T73" fmla="*/ 258 h 638"/>
                <a:gd name="T74" fmla="*/ 0 w 726"/>
                <a:gd name="T75" fmla="*/ 218 h 638"/>
                <a:gd name="T76" fmla="*/ 0 w 726"/>
                <a:gd name="T77" fmla="*/ 181 h 638"/>
                <a:gd name="T78" fmla="*/ 0 w 726"/>
                <a:gd name="T79" fmla="*/ 144 h 638"/>
                <a:gd name="T80" fmla="*/ 0 w 726"/>
                <a:gd name="T81" fmla="*/ 107 h 638"/>
                <a:gd name="T82" fmla="*/ 0 w 726"/>
                <a:gd name="T83" fmla="*/ 67 h 638"/>
                <a:gd name="T84" fmla="*/ 0 w 726"/>
                <a:gd name="T85" fmla="*/ 30 h 638"/>
                <a:gd name="T86" fmla="*/ 0 w 726"/>
                <a:gd name="T87" fmla="*/ 0 h 638"/>
                <a:gd name="T88" fmla="*/ 122 w 726"/>
                <a:gd name="T89" fmla="*/ 0 h 638"/>
                <a:gd name="T90" fmla="*/ 241 w 726"/>
                <a:gd name="T91" fmla="*/ 0 h 638"/>
                <a:gd name="T92" fmla="*/ 363 w 726"/>
                <a:gd name="T93" fmla="*/ 0 h 638"/>
                <a:gd name="T94" fmla="*/ 485 w 726"/>
                <a:gd name="T95" fmla="*/ 0 h 638"/>
                <a:gd name="T96" fmla="*/ 607 w 726"/>
                <a:gd name="T97" fmla="*/ 0 h 638"/>
                <a:gd name="T98" fmla="*/ 726 w 726"/>
                <a:gd name="T99" fmla="*/ 0 h 638"/>
                <a:gd name="T100" fmla="*/ 726 w 726"/>
                <a:gd name="T101" fmla="*/ 30 h 638"/>
                <a:gd name="T102" fmla="*/ 726 w 726"/>
                <a:gd name="T103" fmla="*/ 67 h 638"/>
                <a:gd name="T104" fmla="*/ 726 w 726"/>
                <a:gd name="T105" fmla="*/ 107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6" h="638">
                  <a:moveTo>
                    <a:pt x="726" y="107"/>
                  </a:moveTo>
                  <a:lnTo>
                    <a:pt x="720" y="115"/>
                  </a:lnTo>
                  <a:lnTo>
                    <a:pt x="712" y="125"/>
                  </a:lnTo>
                  <a:lnTo>
                    <a:pt x="706" y="133"/>
                  </a:lnTo>
                  <a:lnTo>
                    <a:pt x="700" y="144"/>
                  </a:lnTo>
                  <a:lnTo>
                    <a:pt x="698" y="152"/>
                  </a:lnTo>
                  <a:lnTo>
                    <a:pt x="695" y="154"/>
                  </a:lnTo>
                  <a:lnTo>
                    <a:pt x="692" y="162"/>
                  </a:lnTo>
                  <a:lnTo>
                    <a:pt x="689" y="173"/>
                  </a:lnTo>
                  <a:lnTo>
                    <a:pt x="689" y="181"/>
                  </a:lnTo>
                  <a:lnTo>
                    <a:pt x="686" y="192"/>
                  </a:lnTo>
                  <a:lnTo>
                    <a:pt x="686" y="200"/>
                  </a:lnTo>
                  <a:lnTo>
                    <a:pt x="683" y="210"/>
                  </a:lnTo>
                  <a:lnTo>
                    <a:pt x="683" y="218"/>
                  </a:lnTo>
                  <a:lnTo>
                    <a:pt x="681" y="229"/>
                  </a:lnTo>
                  <a:lnTo>
                    <a:pt x="681" y="240"/>
                  </a:lnTo>
                  <a:lnTo>
                    <a:pt x="678" y="247"/>
                  </a:lnTo>
                  <a:lnTo>
                    <a:pt x="678" y="258"/>
                  </a:lnTo>
                  <a:lnTo>
                    <a:pt x="675" y="266"/>
                  </a:lnTo>
                  <a:lnTo>
                    <a:pt x="675" y="277"/>
                  </a:lnTo>
                  <a:lnTo>
                    <a:pt x="672" y="285"/>
                  </a:lnTo>
                  <a:lnTo>
                    <a:pt x="669" y="295"/>
                  </a:lnTo>
                  <a:lnTo>
                    <a:pt x="666" y="306"/>
                  </a:lnTo>
                  <a:lnTo>
                    <a:pt x="666" y="309"/>
                  </a:lnTo>
                  <a:lnTo>
                    <a:pt x="664" y="314"/>
                  </a:lnTo>
                  <a:lnTo>
                    <a:pt x="664" y="325"/>
                  </a:lnTo>
                  <a:lnTo>
                    <a:pt x="661" y="333"/>
                  </a:lnTo>
                  <a:lnTo>
                    <a:pt x="661" y="343"/>
                  </a:lnTo>
                  <a:lnTo>
                    <a:pt x="661" y="351"/>
                  </a:lnTo>
                  <a:lnTo>
                    <a:pt x="658" y="362"/>
                  </a:lnTo>
                  <a:lnTo>
                    <a:pt x="658" y="370"/>
                  </a:lnTo>
                  <a:lnTo>
                    <a:pt x="658" y="380"/>
                  </a:lnTo>
                  <a:lnTo>
                    <a:pt x="655" y="391"/>
                  </a:lnTo>
                  <a:lnTo>
                    <a:pt x="652" y="399"/>
                  </a:lnTo>
                  <a:lnTo>
                    <a:pt x="649" y="410"/>
                  </a:lnTo>
                  <a:lnTo>
                    <a:pt x="647" y="418"/>
                  </a:lnTo>
                  <a:lnTo>
                    <a:pt x="638" y="428"/>
                  </a:lnTo>
                  <a:lnTo>
                    <a:pt x="635" y="431"/>
                  </a:lnTo>
                  <a:lnTo>
                    <a:pt x="630" y="436"/>
                  </a:lnTo>
                  <a:lnTo>
                    <a:pt x="615" y="447"/>
                  </a:lnTo>
                  <a:lnTo>
                    <a:pt x="607" y="452"/>
                  </a:lnTo>
                  <a:lnTo>
                    <a:pt x="598" y="457"/>
                  </a:lnTo>
                  <a:lnTo>
                    <a:pt x="579" y="465"/>
                  </a:lnTo>
                  <a:lnTo>
                    <a:pt x="576" y="468"/>
                  </a:lnTo>
                  <a:lnTo>
                    <a:pt x="559" y="476"/>
                  </a:lnTo>
                  <a:lnTo>
                    <a:pt x="545" y="481"/>
                  </a:lnTo>
                  <a:lnTo>
                    <a:pt x="542" y="484"/>
                  </a:lnTo>
                  <a:lnTo>
                    <a:pt x="528" y="495"/>
                  </a:lnTo>
                  <a:lnTo>
                    <a:pt x="519" y="503"/>
                  </a:lnTo>
                  <a:lnTo>
                    <a:pt x="513" y="513"/>
                  </a:lnTo>
                  <a:lnTo>
                    <a:pt x="513" y="513"/>
                  </a:lnTo>
                  <a:lnTo>
                    <a:pt x="511" y="521"/>
                  </a:lnTo>
                  <a:lnTo>
                    <a:pt x="508" y="532"/>
                  </a:lnTo>
                  <a:lnTo>
                    <a:pt x="511" y="542"/>
                  </a:lnTo>
                  <a:lnTo>
                    <a:pt x="513" y="545"/>
                  </a:lnTo>
                  <a:lnTo>
                    <a:pt x="519" y="550"/>
                  </a:lnTo>
                  <a:lnTo>
                    <a:pt x="528" y="561"/>
                  </a:lnTo>
                  <a:lnTo>
                    <a:pt x="539" y="569"/>
                  </a:lnTo>
                  <a:lnTo>
                    <a:pt x="545" y="580"/>
                  </a:lnTo>
                  <a:lnTo>
                    <a:pt x="545" y="580"/>
                  </a:lnTo>
                  <a:lnTo>
                    <a:pt x="547" y="588"/>
                  </a:lnTo>
                  <a:lnTo>
                    <a:pt x="545" y="598"/>
                  </a:lnTo>
                  <a:lnTo>
                    <a:pt x="545" y="598"/>
                  </a:lnTo>
                  <a:lnTo>
                    <a:pt x="539" y="609"/>
                  </a:lnTo>
                  <a:lnTo>
                    <a:pt x="522" y="617"/>
                  </a:lnTo>
                  <a:lnTo>
                    <a:pt x="513" y="619"/>
                  </a:lnTo>
                  <a:lnTo>
                    <a:pt x="491" y="627"/>
                  </a:lnTo>
                  <a:lnTo>
                    <a:pt x="485" y="627"/>
                  </a:lnTo>
                  <a:lnTo>
                    <a:pt x="454" y="633"/>
                  </a:lnTo>
                  <a:lnTo>
                    <a:pt x="426" y="635"/>
                  </a:lnTo>
                  <a:lnTo>
                    <a:pt x="423" y="635"/>
                  </a:lnTo>
                  <a:lnTo>
                    <a:pt x="394" y="638"/>
                  </a:lnTo>
                  <a:lnTo>
                    <a:pt x="363" y="638"/>
                  </a:lnTo>
                  <a:lnTo>
                    <a:pt x="332" y="638"/>
                  </a:lnTo>
                  <a:lnTo>
                    <a:pt x="306" y="635"/>
                  </a:lnTo>
                  <a:lnTo>
                    <a:pt x="304" y="635"/>
                  </a:lnTo>
                  <a:lnTo>
                    <a:pt x="272" y="633"/>
                  </a:lnTo>
                  <a:lnTo>
                    <a:pt x="241" y="633"/>
                  </a:lnTo>
                  <a:lnTo>
                    <a:pt x="213" y="630"/>
                  </a:lnTo>
                  <a:lnTo>
                    <a:pt x="182" y="627"/>
                  </a:lnTo>
                  <a:lnTo>
                    <a:pt x="170" y="627"/>
                  </a:lnTo>
                  <a:lnTo>
                    <a:pt x="151" y="625"/>
                  </a:lnTo>
                  <a:lnTo>
                    <a:pt x="122" y="619"/>
                  </a:lnTo>
                  <a:lnTo>
                    <a:pt x="114" y="617"/>
                  </a:lnTo>
                  <a:lnTo>
                    <a:pt x="91" y="612"/>
                  </a:lnTo>
                  <a:lnTo>
                    <a:pt x="83" y="609"/>
                  </a:lnTo>
                  <a:lnTo>
                    <a:pt x="60" y="601"/>
                  </a:lnTo>
                  <a:lnTo>
                    <a:pt x="54" y="598"/>
                  </a:lnTo>
                  <a:lnTo>
                    <a:pt x="29" y="590"/>
                  </a:lnTo>
                  <a:lnTo>
                    <a:pt x="20" y="588"/>
                  </a:lnTo>
                  <a:lnTo>
                    <a:pt x="0" y="585"/>
                  </a:lnTo>
                  <a:lnTo>
                    <a:pt x="0" y="580"/>
                  </a:lnTo>
                  <a:lnTo>
                    <a:pt x="0" y="569"/>
                  </a:lnTo>
                  <a:lnTo>
                    <a:pt x="0" y="561"/>
                  </a:lnTo>
                  <a:lnTo>
                    <a:pt x="0" y="550"/>
                  </a:lnTo>
                  <a:lnTo>
                    <a:pt x="0" y="542"/>
                  </a:lnTo>
                  <a:lnTo>
                    <a:pt x="0" y="532"/>
                  </a:lnTo>
                  <a:lnTo>
                    <a:pt x="0" y="521"/>
                  </a:lnTo>
                  <a:lnTo>
                    <a:pt x="0" y="513"/>
                  </a:lnTo>
                  <a:lnTo>
                    <a:pt x="0" y="511"/>
                  </a:lnTo>
                  <a:lnTo>
                    <a:pt x="29" y="508"/>
                  </a:lnTo>
                  <a:lnTo>
                    <a:pt x="60" y="508"/>
                  </a:lnTo>
                  <a:lnTo>
                    <a:pt x="91" y="508"/>
                  </a:lnTo>
                  <a:lnTo>
                    <a:pt x="122" y="508"/>
                  </a:lnTo>
                  <a:lnTo>
                    <a:pt x="151" y="505"/>
                  </a:lnTo>
                  <a:lnTo>
                    <a:pt x="176" y="503"/>
                  </a:lnTo>
                  <a:lnTo>
                    <a:pt x="182" y="503"/>
                  </a:lnTo>
                  <a:lnTo>
                    <a:pt x="213" y="500"/>
                  </a:lnTo>
                  <a:lnTo>
                    <a:pt x="233" y="495"/>
                  </a:lnTo>
                  <a:lnTo>
                    <a:pt x="241" y="492"/>
                  </a:lnTo>
                  <a:lnTo>
                    <a:pt x="253" y="484"/>
                  </a:lnTo>
                  <a:lnTo>
                    <a:pt x="264" y="476"/>
                  </a:lnTo>
                  <a:lnTo>
                    <a:pt x="272" y="468"/>
                  </a:lnTo>
                  <a:lnTo>
                    <a:pt x="275" y="465"/>
                  </a:lnTo>
                  <a:lnTo>
                    <a:pt x="281" y="457"/>
                  </a:lnTo>
                  <a:lnTo>
                    <a:pt x="292" y="447"/>
                  </a:lnTo>
                  <a:lnTo>
                    <a:pt x="304" y="439"/>
                  </a:lnTo>
                  <a:lnTo>
                    <a:pt x="304" y="436"/>
                  </a:lnTo>
                  <a:lnTo>
                    <a:pt x="312" y="428"/>
                  </a:lnTo>
                  <a:lnTo>
                    <a:pt x="315" y="418"/>
                  </a:lnTo>
                  <a:lnTo>
                    <a:pt x="318" y="410"/>
                  </a:lnTo>
                  <a:lnTo>
                    <a:pt x="318" y="399"/>
                  </a:lnTo>
                  <a:lnTo>
                    <a:pt x="312" y="391"/>
                  </a:lnTo>
                  <a:lnTo>
                    <a:pt x="304" y="380"/>
                  </a:lnTo>
                  <a:lnTo>
                    <a:pt x="304" y="378"/>
                  </a:lnTo>
                  <a:lnTo>
                    <a:pt x="289" y="370"/>
                  </a:lnTo>
                  <a:lnTo>
                    <a:pt x="272" y="364"/>
                  </a:lnTo>
                  <a:lnTo>
                    <a:pt x="258" y="362"/>
                  </a:lnTo>
                  <a:lnTo>
                    <a:pt x="241" y="359"/>
                  </a:lnTo>
                  <a:lnTo>
                    <a:pt x="213" y="356"/>
                  </a:lnTo>
                  <a:lnTo>
                    <a:pt x="182" y="354"/>
                  </a:lnTo>
                  <a:lnTo>
                    <a:pt x="151" y="354"/>
                  </a:lnTo>
                  <a:lnTo>
                    <a:pt x="122" y="354"/>
                  </a:lnTo>
                  <a:lnTo>
                    <a:pt x="91" y="351"/>
                  </a:lnTo>
                  <a:lnTo>
                    <a:pt x="60" y="354"/>
                  </a:lnTo>
                  <a:lnTo>
                    <a:pt x="29" y="354"/>
                  </a:lnTo>
                  <a:lnTo>
                    <a:pt x="0" y="359"/>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07"/>
                  </a:lnTo>
                  <a:lnTo>
                    <a:pt x="726" y="10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28" name="Freeform 20"/>
            <p:cNvSpPr>
              <a:spLocks noChangeAspect="1"/>
            </p:cNvSpPr>
            <p:nvPr/>
          </p:nvSpPr>
          <p:spPr bwMode="auto">
            <a:xfrm>
              <a:off x="4125" y="794"/>
              <a:ext cx="1117" cy="912"/>
            </a:xfrm>
            <a:custGeom>
              <a:avLst/>
              <a:gdLst>
                <a:gd name="T0" fmla="*/ 715 w 726"/>
                <a:gd name="T1" fmla="*/ 77 h 431"/>
                <a:gd name="T2" fmla="*/ 698 w 726"/>
                <a:gd name="T3" fmla="*/ 101 h 431"/>
                <a:gd name="T4" fmla="*/ 678 w 726"/>
                <a:gd name="T5" fmla="*/ 125 h 431"/>
                <a:gd name="T6" fmla="*/ 666 w 726"/>
                <a:gd name="T7" fmla="*/ 144 h 431"/>
                <a:gd name="T8" fmla="*/ 655 w 726"/>
                <a:gd name="T9" fmla="*/ 173 h 431"/>
                <a:gd name="T10" fmla="*/ 649 w 726"/>
                <a:gd name="T11" fmla="*/ 200 h 431"/>
                <a:gd name="T12" fmla="*/ 644 w 726"/>
                <a:gd name="T13" fmla="*/ 229 h 431"/>
                <a:gd name="T14" fmla="*/ 635 w 726"/>
                <a:gd name="T15" fmla="*/ 250 h 431"/>
                <a:gd name="T16" fmla="*/ 618 w 726"/>
                <a:gd name="T17" fmla="*/ 277 h 431"/>
                <a:gd name="T18" fmla="*/ 601 w 726"/>
                <a:gd name="T19" fmla="*/ 295 h 431"/>
                <a:gd name="T20" fmla="*/ 593 w 726"/>
                <a:gd name="T21" fmla="*/ 325 h 431"/>
                <a:gd name="T22" fmla="*/ 604 w 726"/>
                <a:gd name="T23" fmla="*/ 351 h 431"/>
                <a:gd name="T24" fmla="*/ 607 w 726"/>
                <a:gd name="T25" fmla="*/ 370 h 431"/>
                <a:gd name="T26" fmla="*/ 598 w 726"/>
                <a:gd name="T27" fmla="*/ 391 h 431"/>
                <a:gd name="T28" fmla="*/ 576 w 726"/>
                <a:gd name="T29" fmla="*/ 410 h 431"/>
                <a:gd name="T30" fmla="*/ 513 w 726"/>
                <a:gd name="T31" fmla="*/ 428 h 431"/>
                <a:gd name="T32" fmla="*/ 454 w 726"/>
                <a:gd name="T33" fmla="*/ 431 h 431"/>
                <a:gd name="T34" fmla="*/ 408 w 726"/>
                <a:gd name="T35" fmla="*/ 418 h 431"/>
                <a:gd name="T36" fmla="*/ 383 w 726"/>
                <a:gd name="T37" fmla="*/ 399 h 431"/>
                <a:gd name="T38" fmla="*/ 363 w 726"/>
                <a:gd name="T39" fmla="*/ 378 h 431"/>
                <a:gd name="T40" fmla="*/ 332 w 726"/>
                <a:gd name="T41" fmla="*/ 356 h 431"/>
                <a:gd name="T42" fmla="*/ 281 w 726"/>
                <a:gd name="T43" fmla="*/ 343 h 431"/>
                <a:gd name="T44" fmla="*/ 213 w 726"/>
                <a:gd name="T45" fmla="*/ 338 h 431"/>
                <a:gd name="T46" fmla="*/ 139 w 726"/>
                <a:gd name="T47" fmla="*/ 333 h 431"/>
                <a:gd name="T48" fmla="*/ 60 w 726"/>
                <a:gd name="T49" fmla="*/ 327 h 431"/>
                <a:gd name="T50" fmla="*/ 0 w 726"/>
                <a:gd name="T51" fmla="*/ 319 h 431"/>
                <a:gd name="T52" fmla="*/ 0 w 726"/>
                <a:gd name="T53" fmla="*/ 295 h 431"/>
                <a:gd name="T54" fmla="*/ 0 w 726"/>
                <a:gd name="T55" fmla="*/ 266 h 431"/>
                <a:gd name="T56" fmla="*/ 0 w 726"/>
                <a:gd name="T57" fmla="*/ 240 h 431"/>
                <a:gd name="T58" fmla="*/ 0 w 726"/>
                <a:gd name="T59" fmla="*/ 210 h 431"/>
                <a:gd name="T60" fmla="*/ 0 w 726"/>
                <a:gd name="T61" fmla="*/ 181 h 431"/>
                <a:gd name="T62" fmla="*/ 0 w 726"/>
                <a:gd name="T63" fmla="*/ 154 h 431"/>
                <a:gd name="T64" fmla="*/ 0 w 726"/>
                <a:gd name="T65" fmla="*/ 125 h 431"/>
                <a:gd name="T66" fmla="*/ 0 w 726"/>
                <a:gd name="T67" fmla="*/ 96 h 431"/>
                <a:gd name="T68" fmla="*/ 0 w 726"/>
                <a:gd name="T69" fmla="*/ 67 h 431"/>
                <a:gd name="T70" fmla="*/ 0 w 726"/>
                <a:gd name="T71" fmla="*/ 40 h 431"/>
                <a:gd name="T72" fmla="*/ 0 w 726"/>
                <a:gd name="T73" fmla="*/ 11 h 431"/>
                <a:gd name="T74" fmla="*/ 29 w 726"/>
                <a:gd name="T75" fmla="*/ 0 h 431"/>
                <a:gd name="T76" fmla="*/ 122 w 726"/>
                <a:gd name="T77" fmla="*/ 0 h 431"/>
                <a:gd name="T78" fmla="*/ 213 w 726"/>
                <a:gd name="T79" fmla="*/ 0 h 431"/>
                <a:gd name="T80" fmla="*/ 304 w 726"/>
                <a:gd name="T81" fmla="*/ 0 h 431"/>
                <a:gd name="T82" fmla="*/ 394 w 726"/>
                <a:gd name="T83" fmla="*/ 0 h 431"/>
                <a:gd name="T84" fmla="*/ 485 w 726"/>
                <a:gd name="T85" fmla="*/ 0 h 431"/>
                <a:gd name="T86" fmla="*/ 576 w 726"/>
                <a:gd name="T87" fmla="*/ 0 h 431"/>
                <a:gd name="T88" fmla="*/ 666 w 726"/>
                <a:gd name="T89" fmla="*/ 0 h 431"/>
                <a:gd name="T90" fmla="*/ 726 w 726"/>
                <a:gd name="T91" fmla="*/ 3 h 431"/>
                <a:gd name="T92" fmla="*/ 726 w 726"/>
                <a:gd name="T93" fmla="*/ 30 h 431"/>
                <a:gd name="T94" fmla="*/ 726 w 726"/>
                <a:gd name="T95" fmla="*/ 59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6" h="431">
                  <a:moveTo>
                    <a:pt x="726" y="61"/>
                  </a:moveTo>
                  <a:lnTo>
                    <a:pt x="723" y="67"/>
                  </a:lnTo>
                  <a:lnTo>
                    <a:pt x="715" y="77"/>
                  </a:lnTo>
                  <a:lnTo>
                    <a:pt x="706" y="88"/>
                  </a:lnTo>
                  <a:lnTo>
                    <a:pt x="700" y="96"/>
                  </a:lnTo>
                  <a:lnTo>
                    <a:pt x="698" y="101"/>
                  </a:lnTo>
                  <a:lnTo>
                    <a:pt x="692" y="107"/>
                  </a:lnTo>
                  <a:lnTo>
                    <a:pt x="686" y="115"/>
                  </a:lnTo>
                  <a:lnTo>
                    <a:pt x="678" y="125"/>
                  </a:lnTo>
                  <a:lnTo>
                    <a:pt x="672" y="133"/>
                  </a:lnTo>
                  <a:lnTo>
                    <a:pt x="666" y="144"/>
                  </a:lnTo>
                  <a:lnTo>
                    <a:pt x="666" y="144"/>
                  </a:lnTo>
                  <a:lnTo>
                    <a:pt x="661" y="154"/>
                  </a:lnTo>
                  <a:lnTo>
                    <a:pt x="658" y="162"/>
                  </a:lnTo>
                  <a:lnTo>
                    <a:pt x="655" y="173"/>
                  </a:lnTo>
                  <a:lnTo>
                    <a:pt x="652" y="181"/>
                  </a:lnTo>
                  <a:lnTo>
                    <a:pt x="652" y="192"/>
                  </a:lnTo>
                  <a:lnTo>
                    <a:pt x="649" y="200"/>
                  </a:lnTo>
                  <a:lnTo>
                    <a:pt x="647" y="210"/>
                  </a:lnTo>
                  <a:lnTo>
                    <a:pt x="647" y="218"/>
                  </a:lnTo>
                  <a:lnTo>
                    <a:pt x="644" y="229"/>
                  </a:lnTo>
                  <a:lnTo>
                    <a:pt x="641" y="240"/>
                  </a:lnTo>
                  <a:lnTo>
                    <a:pt x="638" y="247"/>
                  </a:lnTo>
                  <a:lnTo>
                    <a:pt x="635" y="250"/>
                  </a:lnTo>
                  <a:lnTo>
                    <a:pt x="632" y="258"/>
                  </a:lnTo>
                  <a:lnTo>
                    <a:pt x="624" y="266"/>
                  </a:lnTo>
                  <a:lnTo>
                    <a:pt x="618" y="277"/>
                  </a:lnTo>
                  <a:lnTo>
                    <a:pt x="610" y="285"/>
                  </a:lnTo>
                  <a:lnTo>
                    <a:pt x="607" y="290"/>
                  </a:lnTo>
                  <a:lnTo>
                    <a:pt x="601" y="295"/>
                  </a:lnTo>
                  <a:lnTo>
                    <a:pt x="593" y="306"/>
                  </a:lnTo>
                  <a:lnTo>
                    <a:pt x="590" y="314"/>
                  </a:lnTo>
                  <a:lnTo>
                    <a:pt x="593" y="325"/>
                  </a:lnTo>
                  <a:lnTo>
                    <a:pt x="596" y="333"/>
                  </a:lnTo>
                  <a:lnTo>
                    <a:pt x="598" y="343"/>
                  </a:lnTo>
                  <a:lnTo>
                    <a:pt x="604" y="351"/>
                  </a:lnTo>
                  <a:lnTo>
                    <a:pt x="607" y="359"/>
                  </a:lnTo>
                  <a:lnTo>
                    <a:pt x="607" y="362"/>
                  </a:lnTo>
                  <a:lnTo>
                    <a:pt x="607" y="370"/>
                  </a:lnTo>
                  <a:lnTo>
                    <a:pt x="607" y="378"/>
                  </a:lnTo>
                  <a:lnTo>
                    <a:pt x="604" y="380"/>
                  </a:lnTo>
                  <a:lnTo>
                    <a:pt x="598" y="391"/>
                  </a:lnTo>
                  <a:lnTo>
                    <a:pt x="590" y="399"/>
                  </a:lnTo>
                  <a:lnTo>
                    <a:pt x="579" y="410"/>
                  </a:lnTo>
                  <a:lnTo>
                    <a:pt x="576" y="410"/>
                  </a:lnTo>
                  <a:lnTo>
                    <a:pt x="553" y="418"/>
                  </a:lnTo>
                  <a:lnTo>
                    <a:pt x="545" y="420"/>
                  </a:lnTo>
                  <a:lnTo>
                    <a:pt x="513" y="428"/>
                  </a:lnTo>
                  <a:lnTo>
                    <a:pt x="511" y="428"/>
                  </a:lnTo>
                  <a:lnTo>
                    <a:pt x="485" y="431"/>
                  </a:lnTo>
                  <a:lnTo>
                    <a:pt x="454" y="431"/>
                  </a:lnTo>
                  <a:lnTo>
                    <a:pt x="440" y="428"/>
                  </a:lnTo>
                  <a:lnTo>
                    <a:pt x="423" y="426"/>
                  </a:lnTo>
                  <a:lnTo>
                    <a:pt x="408" y="418"/>
                  </a:lnTo>
                  <a:lnTo>
                    <a:pt x="394" y="410"/>
                  </a:lnTo>
                  <a:lnTo>
                    <a:pt x="394" y="410"/>
                  </a:lnTo>
                  <a:lnTo>
                    <a:pt x="383" y="399"/>
                  </a:lnTo>
                  <a:lnTo>
                    <a:pt x="374" y="391"/>
                  </a:lnTo>
                  <a:lnTo>
                    <a:pt x="366" y="380"/>
                  </a:lnTo>
                  <a:lnTo>
                    <a:pt x="363" y="378"/>
                  </a:lnTo>
                  <a:lnTo>
                    <a:pt x="357" y="370"/>
                  </a:lnTo>
                  <a:lnTo>
                    <a:pt x="343" y="362"/>
                  </a:lnTo>
                  <a:lnTo>
                    <a:pt x="332" y="356"/>
                  </a:lnTo>
                  <a:lnTo>
                    <a:pt x="323" y="351"/>
                  </a:lnTo>
                  <a:lnTo>
                    <a:pt x="304" y="346"/>
                  </a:lnTo>
                  <a:lnTo>
                    <a:pt x="281" y="343"/>
                  </a:lnTo>
                  <a:lnTo>
                    <a:pt x="272" y="340"/>
                  </a:lnTo>
                  <a:lnTo>
                    <a:pt x="241" y="338"/>
                  </a:lnTo>
                  <a:lnTo>
                    <a:pt x="213" y="338"/>
                  </a:lnTo>
                  <a:lnTo>
                    <a:pt x="182" y="335"/>
                  </a:lnTo>
                  <a:lnTo>
                    <a:pt x="151" y="333"/>
                  </a:lnTo>
                  <a:lnTo>
                    <a:pt x="139" y="333"/>
                  </a:lnTo>
                  <a:lnTo>
                    <a:pt x="122" y="333"/>
                  </a:lnTo>
                  <a:lnTo>
                    <a:pt x="91" y="330"/>
                  </a:lnTo>
                  <a:lnTo>
                    <a:pt x="60" y="327"/>
                  </a:lnTo>
                  <a:lnTo>
                    <a:pt x="29" y="325"/>
                  </a:lnTo>
                  <a:lnTo>
                    <a:pt x="20" y="325"/>
                  </a:lnTo>
                  <a:lnTo>
                    <a:pt x="0" y="319"/>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29" name="Freeform 21"/>
            <p:cNvSpPr>
              <a:spLocks noChangeAspect="1"/>
            </p:cNvSpPr>
            <p:nvPr/>
          </p:nvSpPr>
          <p:spPr bwMode="auto">
            <a:xfrm>
              <a:off x="4125" y="794"/>
              <a:ext cx="1117" cy="912"/>
            </a:xfrm>
            <a:custGeom>
              <a:avLst/>
              <a:gdLst>
                <a:gd name="T0" fmla="*/ 715 w 726"/>
                <a:gd name="T1" fmla="*/ 77 h 431"/>
                <a:gd name="T2" fmla="*/ 698 w 726"/>
                <a:gd name="T3" fmla="*/ 101 h 431"/>
                <a:gd name="T4" fmla="*/ 678 w 726"/>
                <a:gd name="T5" fmla="*/ 125 h 431"/>
                <a:gd name="T6" fmla="*/ 666 w 726"/>
                <a:gd name="T7" fmla="*/ 144 h 431"/>
                <a:gd name="T8" fmla="*/ 655 w 726"/>
                <a:gd name="T9" fmla="*/ 173 h 431"/>
                <a:gd name="T10" fmla="*/ 649 w 726"/>
                <a:gd name="T11" fmla="*/ 200 h 431"/>
                <a:gd name="T12" fmla="*/ 644 w 726"/>
                <a:gd name="T13" fmla="*/ 229 h 431"/>
                <a:gd name="T14" fmla="*/ 635 w 726"/>
                <a:gd name="T15" fmla="*/ 250 h 431"/>
                <a:gd name="T16" fmla="*/ 618 w 726"/>
                <a:gd name="T17" fmla="*/ 277 h 431"/>
                <a:gd name="T18" fmla="*/ 601 w 726"/>
                <a:gd name="T19" fmla="*/ 295 h 431"/>
                <a:gd name="T20" fmla="*/ 593 w 726"/>
                <a:gd name="T21" fmla="*/ 325 h 431"/>
                <a:gd name="T22" fmla="*/ 604 w 726"/>
                <a:gd name="T23" fmla="*/ 351 h 431"/>
                <a:gd name="T24" fmla="*/ 607 w 726"/>
                <a:gd name="T25" fmla="*/ 370 h 431"/>
                <a:gd name="T26" fmla="*/ 598 w 726"/>
                <a:gd name="T27" fmla="*/ 391 h 431"/>
                <a:gd name="T28" fmla="*/ 576 w 726"/>
                <a:gd name="T29" fmla="*/ 410 h 431"/>
                <a:gd name="T30" fmla="*/ 513 w 726"/>
                <a:gd name="T31" fmla="*/ 428 h 431"/>
                <a:gd name="T32" fmla="*/ 454 w 726"/>
                <a:gd name="T33" fmla="*/ 431 h 431"/>
                <a:gd name="T34" fmla="*/ 408 w 726"/>
                <a:gd name="T35" fmla="*/ 418 h 431"/>
                <a:gd name="T36" fmla="*/ 383 w 726"/>
                <a:gd name="T37" fmla="*/ 399 h 431"/>
                <a:gd name="T38" fmla="*/ 363 w 726"/>
                <a:gd name="T39" fmla="*/ 378 h 431"/>
                <a:gd name="T40" fmla="*/ 332 w 726"/>
                <a:gd name="T41" fmla="*/ 356 h 431"/>
                <a:gd name="T42" fmla="*/ 281 w 726"/>
                <a:gd name="T43" fmla="*/ 343 h 431"/>
                <a:gd name="T44" fmla="*/ 213 w 726"/>
                <a:gd name="T45" fmla="*/ 338 h 431"/>
                <a:gd name="T46" fmla="*/ 139 w 726"/>
                <a:gd name="T47" fmla="*/ 333 h 431"/>
                <a:gd name="T48" fmla="*/ 60 w 726"/>
                <a:gd name="T49" fmla="*/ 327 h 431"/>
                <a:gd name="T50" fmla="*/ 0 w 726"/>
                <a:gd name="T51" fmla="*/ 319 h 431"/>
                <a:gd name="T52" fmla="*/ 0 w 726"/>
                <a:gd name="T53" fmla="*/ 295 h 431"/>
                <a:gd name="T54" fmla="*/ 0 w 726"/>
                <a:gd name="T55" fmla="*/ 266 h 431"/>
                <a:gd name="T56" fmla="*/ 0 w 726"/>
                <a:gd name="T57" fmla="*/ 240 h 431"/>
                <a:gd name="T58" fmla="*/ 0 w 726"/>
                <a:gd name="T59" fmla="*/ 210 h 431"/>
                <a:gd name="T60" fmla="*/ 0 w 726"/>
                <a:gd name="T61" fmla="*/ 181 h 431"/>
                <a:gd name="T62" fmla="*/ 0 w 726"/>
                <a:gd name="T63" fmla="*/ 154 h 431"/>
                <a:gd name="T64" fmla="*/ 0 w 726"/>
                <a:gd name="T65" fmla="*/ 125 h 431"/>
                <a:gd name="T66" fmla="*/ 0 w 726"/>
                <a:gd name="T67" fmla="*/ 96 h 431"/>
                <a:gd name="T68" fmla="*/ 0 w 726"/>
                <a:gd name="T69" fmla="*/ 67 h 431"/>
                <a:gd name="T70" fmla="*/ 0 w 726"/>
                <a:gd name="T71" fmla="*/ 40 h 431"/>
                <a:gd name="T72" fmla="*/ 0 w 726"/>
                <a:gd name="T73" fmla="*/ 11 h 431"/>
                <a:gd name="T74" fmla="*/ 29 w 726"/>
                <a:gd name="T75" fmla="*/ 0 h 431"/>
                <a:gd name="T76" fmla="*/ 122 w 726"/>
                <a:gd name="T77" fmla="*/ 0 h 431"/>
                <a:gd name="T78" fmla="*/ 213 w 726"/>
                <a:gd name="T79" fmla="*/ 0 h 431"/>
                <a:gd name="T80" fmla="*/ 304 w 726"/>
                <a:gd name="T81" fmla="*/ 0 h 431"/>
                <a:gd name="T82" fmla="*/ 394 w 726"/>
                <a:gd name="T83" fmla="*/ 0 h 431"/>
                <a:gd name="T84" fmla="*/ 485 w 726"/>
                <a:gd name="T85" fmla="*/ 0 h 431"/>
                <a:gd name="T86" fmla="*/ 576 w 726"/>
                <a:gd name="T87" fmla="*/ 0 h 431"/>
                <a:gd name="T88" fmla="*/ 666 w 726"/>
                <a:gd name="T89" fmla="*/ 0 h 431"/>
                <a:gd name="T90" fmla="*/ 726 w 726"/>
                <a:gd name="T91" fmla="*/ 3 h 431"/>
                <a:gd name="T92" fmla="*/ 726 w 726"/>
                <a:gd name="T93" fmla="*/ 30 h 431"/>
                <a:gd name="T94" fmla="*/ 726 w 726"/>
                <a:gd name="T95" fmla="*/ 59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6" h="431">
                  <a:moveTo>
                    <a:pt x="726" y="61"/>
                  </a:moveTo>
                  <a:lnTo>
                    <a:pt x="723" y="67"/>
                  </a:lnTo>
                  <a:lnTo>
                    <a:pt x="715" y="77"/>
                  </a:lnTo>
                  <a:lnTo>
                    <a:pt x="706" y="88"/>
                  </a:lnTo>
                  <a:lnTo>
                    <a:pt x="700" y="96"/>
                  </a:lnTo>
                  <a:lnTo>
                    <a:pt x="698" y="101"/>
                  </a:lnTo>
                  <a:lnTo>
                    <a:pt x="692" y="107"/>
                  </a:lnTo>
                  <a:lnTo>
                    <a:pt x="686" y="115"/>
                  </a:lnTo>
                  <a:lnTo>
                    <a:pt x="678" y="125"/>
                  </a:lnTo>
                  <a:lnTo>
                    <a:pt x="672" y="133"/>
                  </a:lnTo>
                  <a:lnTo>
                    <a:pt x="666" y="144"/>
                  </a:lnTo>
                  <a:lnTo>
                    <a:pt x="666" y="144"/>
                  </a:lnTo>
                  <a:lnTo>
                    <a:pt x="661" y="154"/>
                  </a:lnTo>
                  <a:lnTo>
                    <a:pt x="658" y="162"/>
                  </a:lnTo>
                  <a:lnTo>
                    <a:pt x="655" y="173"/>
                  </a:lnTo>
                  <a:lnTo>
                    <a:pt x="652" y="181"/>
                  </a:lnTo>
                  <a:lnTo>
                    <a:pt x="652" y="192"/>
                  </a:lnTo>
                  <a:lnTo>
                    <a:pt x="649" y="200"/>
                  </a:lnTo>
                  <a:lnTo>
                    <a:pt x="647" y="210"/>
                  </a:lnTo>
                  <a:lnTo>
                    <a:pt x="647" y="218"/>
                  </a:lnTo>
                  <a:lnTo>
                    <a:pt x="644" y="229"/>
                  </a:lnTo>
                  <a:lnTo>
                    <a:pt x="641" y="240"/>
                  </a:lnTo>
                  <a:lnTo>
                    <a:pt x="638" y="247"/>
                  </a:lnTo>
                  <a:lnTo>
                    <a:pt x="635" y="250"/>
                  </a:lnTo>
                  <a:lnTo>
                    <a:pt x="632" y="258"/>
                  </a:lnTo>
                  <a:lnTo>
                    <a:pt x="624" y="266"/>
                  </a:lnTo>
                  <a:lnTo>
                    <a:pt x="618" y="277"/>
                  </a:lnTo>
                  <a:lnTo>
                    <a:pt x="610" y="285"/>
                  </a:lnTo>
                  <a:lnTo>
                    <a:pt x="607" y="290"/>
                  </a:lnTo>
                  <a:lnTo>
                    <a:pt x="601" y="295"/>
                  </a:lnTo>
                  <a:lnTo>
                    <a:pt x="593" y="306"/>
                  </a:lnTo>
                  <a:lnTo>
                    <a:pt x="590" y="314"/>
                  </a:lnTo>
                  <a:lnTo>
                    <a:pt x="593" y="325"/>
                  </a:lnTo>
                  <a:lnTo>
                    <a:pt x="596" y="333"/>
                  </a:lnTo>
                  <a:lnTo>
                    <a:pt x="598" y="343"/>
                  </a:lnTo>
                  <a:lnTo>
                    <a:pt x="604" y="351"/>
                  </a:lnTo>
                  <a:lnTo>
                    <a:pt x="607" y="359"/>
                  </a:lnTo>
                  <a:lnTo>
                    <a:pt x="607" y="362"/>
                  </a:lnTo>
                  <a:lnTo>
                    <a:pt x="607" y="370"/>
                  </a:lnTo>
                  <a:lnTo>
                    <a:pt x="607" y="378"/>
                  </a:lnTo>
                  <a:lnTo>
                    <a:pt x="604" y="380"/>
                  </a:lnTo>
                  <a:lnTo>
                    <a:pt x="598" y="391"/>
                  </a:lnTo>
                  <a:lnTo>
                    <a:pt x="590" y="399"/>
                  </a:lnTo>
                  <a:lnTo>
                    <a:pt x="579" y="410"/>
                  </a:lnTo>
                  <a:lnTo>
                    <a:pt x="576" y="410"/>
                  </a:lnTo>
                  <a:lnTo>
                    <a:pt x="553" y="418"/>
                  </a:lnTo>
                  <a:lnTo>
                    <a:pt x="545" y="420"/>
                  </a:lnTo>
                  <a:lnTo>
                    <a:pt x="513" y="428"/>
                  </a:lnTo>
                  <a:lnTo>
                    <a:pt x="511" y="428"/>
                  </a:lnTo>
                  <a:lnTo>
                    <a:pt x="485" y="431"/>
                  </a:lnTo>
                  <a:lnTo>
                    <a:pt x="454" y="431"/>
                  </a:lnTo>
                  <a:lnTo>
                    <a:pt x="440" y="428"/>
                  </a:lnTo>
                  <a:lnTo>
                    <a:pt x="423" y="426"/>
                  </a:lnTo>
                  <a:lnTo>
                    <a:pt x="408" y="418"/>
                  </a:lnTo>
                  <a:lnTo>
                    <a:pt x="394" y="410"/>
                  </a:lnTo>
                  <a:lnTo>
                    <a:pt x="394" y="410"/>
                  </a:lnTo>
                  <a:lnTo>
                    <a:pt x="383" y="399"/>
                  </a:lnTo>
                  <a:lnTo>
                    <a:pt x="374" y="391"/>
                  </a:lnTo>
                  <a:lnTo>
                    <a:pt x="366" y="380"/>
                  </a:lnTo>
                  <a:lnTo>
                    <a:pt x="363" y="378"/>
                  </a:lnTo>
                  <a:lnTo>
                    <a:pt x="357" y="370"/>
                  </a:lnTo>
                  <a:lnTo>
                    <a:pt x="343" y="362"/>
                  </a:lnTo>
                  <a:lnTo>
                    <a:pt x="332" y="356"/>
                  </a:lnTo>
                  <a:lnTo>
                    <a:pt x="323" y="351"/>
                  </a:lnTo>
                  <a:lnTo>
                    <a:pt x="304" y="346"/>
                  </a:lnTo>
                  <a:lnTo>
                    <a:pt x="281" y="343"/>
                  </a:lnTo>
                  <a:lnTo>
                    <a:pt x="272" y="340"/>
                  </a:lnTo>
                  <a:lnTo>
                    <a:pt x="241" y="338"/>
                  </a:lnTo>
                  <a:lnTo>
                    <a:pt x="213" y="338"/>
                  </a:lnTo>
                  <a:lnTo>
                    <a:pt x="182" y="335"/>
                  </a:lnTo>
                  <a:lnTo>
                    <a:pt x="151" y="333"/>
                  </a:lnTo>
                  <a:lnTo>
                    <a:pt x="139" y="333"/>
                  </a:lnTo>
                  <a:lnTo>
                    <a:pt x="122" y="333"/>
                  </a:lnTo>
                  <a:lnTo>
                    <a:pt x="91" y="330"/>
                  </a:lnTo>
                  <a:lnTo>
                    <a:pt x="60" y="327"/>
                  </a:lnTo>
                  <a:lnTo>
                    <a:pt x="29" y="325"/>
                  </a:lnTo>
                  <a:lnTo>
                    <a:pt x="20" y="325"/>
                  </a:lnTo>
                  <a:lnTo>
                    <a:pt x="0" y="319"/>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1"/>
                  </a:lnTo>
                  <a:lnTo>
                    <a:pt x="726" y="6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30" name="Freeform 22"/>
            <p:cNvSpPr>
              <a:spLocks noChangeAspect="1"/>
            </p:cNvSpPr>
            <p:nvPr/>
          </p:nvSpPr>
          <p:spPr bwMode="auto">
            <a:xfrm>
              <a:off x="4125" y="794"/>
              <a:ext cx="1117" cy="824"/>
            </a:xfrm>
            <a:custGeom>
              <a:avLst/>
              <a:gdLst>
                <a:gd name="T0" fmla="*/ 706 w 726"/>
                <a:gd name="T1" fmla="*/ 30 h 388"/>
                <a:gd name="T2" fmla="*/ 689 w 726"/>
                <a:gd name="T3" fmla="*/ 48 h 388"/>
                <a:gd name="T4" fmla="*/ 675 w 726"/>
                <a:gd name="T5" fmla="*/ 77 h 388"/>
                <a:gd name="T6" fmla="*/ 661 w 726"/>
                <a:gd name="T7" fmla="*/ 96 h 388"/>
                <a:gd name="T8" fmla="*/ 641 w 726"/>
                <a:gd name="T9" fmla="*/ 125 h 388"/>
                <a:gd name="T10" fmla="*/ 627 w 726"/>
                <a:gd name="T11" fmla="*/ 144 h 388"/>
                <a:gd name="T12" fmla="*/ 615 w 726"/>
                <a:gd name="T13" fmla="*/ 173 h 388"/>
                <a:gd name="T14" fmla="*/ 610 w 726"/>
                <a:gd name="T15" fmla="*/ 200 h 388"/>
                <a:gd name="T16" fmla="*/ 607 w 726"/>
                <a:gd name="T17" fmla="*/ 221 h 388"/>
                <a:gd name="T18" fmla="*/ 587 w 726"/>
                <a:gd name="T19" fmla="*/ 247 h 388"/>
                <a:gd name="T20" fmla="*/ 564 w 726"/>
                <a:gd name="T21" fmla="*/ 266 h 388"/>
                <a:gd name="T22" fmla="*/ 530 w 726"/>
                <a:gd name="T23" fmla="*/ 285 h 388"/>
                <a:gd name="T24" fmla="*/ 494 w 726"/>
                <a:gd name="T25" fmla="*/ 306 h 388"/>
                <a:gd name="T26" fmla="*/ 479 w 726"/>
                <a:gd name="T27" fmla="*/ 325 h 388"/>
                <a:gd name="T28" fmla="*/ 496 w 726"/>
                <a:gd name="T29" fmla="*/ 343 h 388"/>
                <a:gd name="T30" fmla="*/ 519 w 726"/>
                <a:gd name="T31" fmla="*/ 362 h 388"/>
                <a:gd name="T32" fmla="*/ 513 w 726"/>
                <a:gd name="T33" fmla="*/ 380 h 388"/>
                <a:gd name="T34" fmla="*/ 445 w 726"/>
                <a:gd name="T35" fmla="*/ 380 h 388"/>
                <a:gd name="T36" fmla="*/ 423 w 726"/>
                <a:gd name="T37" fmla="*/ 359 h 388"/>
                <a:gd name="T38" fmla="*/ 394 w 726"/>
                <a:gd name="T39" fmla="*/ 335 h 388"/>
                <a:gd name="T40" fmla="*/ 332 w 726"/>
                <a:gd name="T41" fmla="*/ 325 h 388"/>
                <a:gd name="T42" fmla="*/ 272 w 726"/>
                <a:gd name="T43" fmla="*/ 319 h 388"/>
                <a:gd name="T44" fmla="*/ 182 w 726"/>
                <a:gd name="T45" fmla="*/ 317 h 388"/>
                <a:gd name="T46" fmla="*/ 122 w 726"/>
                <a:gd name="T47" fmla="*/ 311 h 388"/>
                <a:gd name="T48" fmla="*/ 60 w 726"/>
                <a:gd name="T49" fmla="*/ 298 h 388"/>
                <a:gd name="T50" fmla="*/ 26 w 726"/>
                <a:gd name="T51" fmla="*/ 285 h 388"/>
                <a:gd name="T52" fmla="*/ 0 w 726"/>
                <a:gd name="T53" fmla="*/ 261 h 388"/>
                <a:gd name="T54" fmla="*/ 0 w 726"/>
                <a:gd name="T55" fmla="*/ 240 h 388"/>
                <a:gd name="T56" fmla="*/ 0 w 726"/>
                <a:gd name="T57" fmla="*/ 210 h 388"/>
                <a:gd name="T58" fmla="*/ 0 w 726"/>
                <a:gd name="T59" fmla="*/ 181 h 388"/>
                <a:gd name="T60" fmla="*/ 0 w 726"/>
                <a:gd name="T61" fmla="*/ 154 h 388"/>
                <a:gd name="T62" fmla="*/ 0 w 726"/>
                <a:gd name="T63" fmla="*/ 125 h 388"/>
                <a:gd name="T64" fmla="*/ 0 w 726"/>
                <a:gd name="T65" fmla="*/ 96 h 388"/>
                <a:gd name="T66" fmla="*/ 0 w 726"/>
                <a:gd name="T67" fmla="*/ 67 h 388"/>
                <a:gd name="T68" fmla="*/ 0 w 726"/>
                <a:gd name="T69" fmla="*/ 40 h 388"/>
                <a:gd name="T70" fmla="*/ 0 w 726"/>
                <a:gd name="T71" fmla="*/ 11 h 388"/>
                <a:gd name="T72" fmla="*/ 29 w 726"/>
                <a:gd name="T73" fmla="*/ 0 h 388"/>
                <a:gd name="T74" fmla="*/ 122 w 726"/>
                <a:gd name="T75" fmla="*/ 0 h 388"/>
                <a:gd name="T76" fmla="*/ 213 w 726"/>
                <a:gd name="T77" fmla="*/ 0 h 388"/>
                <a:gd name="T78" fmla="*/ 304 w 726"/>
                <a:gd name="T79" fmla="*/ 0 h 388"/>
                <a:gd name="T80" fmla="*/ 394 w 726"/>
                <a:gd name="T81" fmla="*/ 0 h 388"/>
                <a:gd name="T82" fmla="*/ 485 w 726"/>
                <a:gd name="T83" fmla="*/ 0 h 388"/>
                <a:gd name="T84" fmla="*/ 576 w 726"/>
                <a:gd name="T85" fmla="*/ 0 h 388"/>
                <a:gd name="T86" fmla="*/ 666 w 726"/>
                <a:gd name="T87" fmla="*/ 0 h 388"/>
                <a:gd name="T88" fmla="*/ 726 w 726"/>
                <a:gd name="T89" fmla="*/ 3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388">
                  <a:moveTo>
                    <a:pt x="726" y="19"/>
                  </a:moveTo>
                  <a:lnTo>
                    <a:pt x="723" y="22"/>
                  </a:lnTo>
                  <a:lnTo>
                    <a:pt x="706" y="30"/>
                  </a:lnTo>
                  <a:lnTo>
                    <a:pt x="698" y="40"/>
                  </a:lnTo>
                  <a:lnTo>
                    <a:pt x="698" y="40"/>
                  </a:lnTo>
                  <a:lnTo>
                    <a:pt x="689" y="48"/>
                  </a:lnTo>
                  <a:lnTo>
                    <a:pt x="683" y="59"/>
                  </a:lnTo>
                  <a:lnTo>
                    <a:pt x="678" y="67"/>
                  </a:lnTo>
                  <a:lnTo>
                    <a:pt x="675" y="77"/>
                  </a:lnTo>
                  <a:lnTo>
                    <a:pt x="669" y="88"/>
                  </a:lnTo>
                  <a:lnTo>
                    <a:pt x="666" y="91"/>
                  </a:lnTo>
                  <a:lnTo>
                    <a:pt x="661" y="96"/>
                  </a:lnTo>
                  <a:lnTo>
                    <a:pt x="655" y="107"/>
                  </a:lnTo>
                  <a:lnTo>
                    <a:pt x="647" y="115"/>
                  </a:lnTo>
                  <a:lnTo>
                    <a:pt x="641" y="125"/>
                  </a:lnTo>
                  <a:lnTo>
                    <a:pt x="635" y="131"/>
                  </a:lnTo>
                  <a:lnTo>
                    <a:pt x="632" y="133"/>
                  </a:lnTo>
                  <a:lnTo>
                    <a:pt x="627" y="144"/>
                  </a:lnTo>
                  <a:lnTo>
                    <a:pt x="621" y="154"/>
                  </a:lnTo>
                  <a:lnTo>
                    <a:pt x="618" y="162"/>
                  </a:lnTo>
                  <a:lnTo>
                    <a:pt x="615" y="173"/>
                  </a:lnTo>
                  <a:lnTo>
                    <a:pt x="613" y="181"/>
                  </a:lnTo>
                  <a:lnTo>
                    <a:pt x="613" y="192"/>
                  </a:lnTo>
                  <a:lnTo>
                    <a:pt x="610" y="200"/>
                  </a:lnTo>
                  <a:lnTo>
                    <a:pt x="610" y="210"/>
                  </a:lnTo>
                  <a:lnTo>
                    <a:pt x="607" y="218"/>
                  </a:lnTo>
                  <a:lnTo>
                    <a:pt x="607" y="221"/>
                  </a:lnTo>
                  <a:lnTo>
                    <a:pt x="601" y="229"/>
                  </a:lnTo>
                  <a:lnTo>
                    <a:pt x="596" y="240"/>
                  </a:lnTo>
                  <a:lnTo>
                    <a:pt x="587" y="247"/>
                  </a:lnTo>
                  <a:lnTo>
                    <a:pt x="579" y="258"/>
                  </a:lnTo>
                  <a:lnTo>
                    <a:pt x="576" y="261"/>
                  </a:lnTo>
                  <a:lnTo>
                    <a:pt x="564" y="266"/>
                  </a:lnTo>
                  <a:lnTo>
                    <a:pt x="550" y="277"/>
                  </a:lnTo>
                  <a:lnTo>
                    <a:pt x="545" y="279"/>
                  </a:lnTo>
                  <a:lnTo>
                    <a:pt x="530" y="285"/>
                  </a:lnTo>
                  <a:lnTo>
                    <a:pt x="513" y="295"/>
                  </a:lnTo>
                  <a:lnTo>
                    <a:pt x="513" y="295"/>
                  </a:lnTo>
                  <a:lnTo>
                    <a:pt x="494" y="306"/>
                  </a:lnTo>
                  <a:lnTo>
                    <a:pt x="485" y="314"/>
                  </a:lnTo>
                  <a:lnTo>
                    <a:pt x="485" y="314"/>
                  </a:lnTo>
                  <a:lnTo>
                    <a:pt x="479" y="325"/>
                  </a:lnTo>
                  <a:lnTo>
                    <a:pt x="485" y="327"/>
                  </a:lnTo>
                  <a:lnTo>
                    <a:pt x="488" y="333"/>
                  </a:lnTo>
                  <a:lnTo>
                    <a:pt x="496" y="343"/>
                  </a:lnTo>
                  <a:lnTo>
                    <a:pt x="511" y="351"/>
                  </a:lnTo>
                  <a:lnTo>
                    <a:pt x="513" y="356"/>
                  </a:lnTo>
                  <a:lnTo>
                    <a:pt x="519" y="362"/>
                  </a:lnTo>
                  <a:lnTo>
                    <a:pt x="519" y="370"/>
                  </a:lnTo>
                  <a:lnTo>
                    <a:pt x="513" y="378"/>
                  </a:lnTo>
                  <a:lnTo>
                    <a:pt x="513" y="380"/>
                  </a:lnTo>
                  <a:lnTo>
                    <a:pt x="485" y="388"/>
                  </a:lnTo>
                  <a:lnTo>
                    <a:pt x="454" y="386"/>
                  </a:lnTo>
                  <a:lnTo>
                    <a:pt x="445" y="380"/>
                  </a:lnTo>
                  <a:lnTo>
                    <a:pt x="434" y="370"/>
                  </a:lnTo>
                  <a:lnTo>
                    <a:pt x="426" y="362"/>
                  </a:lnTo>
                  <a:lnTo>
                    <a:pt x="423" y="359"/>
                  </a:lnTo>
                  <a:lnTo>
                    <a:pt x="420" y="351"/>
                  </a:lnTo>
                  <a:lnTo>
                    <a:pt x="411" y="343"/>
                  </a:lnTo>
                  <a:lnTo>
                    <a:pt x="394" y="335"/>
                  </a:lnTo>
                  <a:lnTo>
                    <a:pt x="386" y="333"/>
                  </a:lnTo>
                  <a:lnTo>
                    <a:pt x="363" y="330"/>
                  </a:lnTo>
                  <a:lnTo>
                    <a:pt x="332" y="325"/>
                  </a:lnTo>
                  <a:lnTo>
                    <a:pt x="318" y="325"/>
                  </a:lnTo>
                  <a:lnTo>
                    <a:pt x="304" y="322"/>
                  </a:lnTo>
                  <a:lnTo>
                    <a:pt x="272" y="319"/>
                  </a:lnTo>
                  <a:lnTo>
                    <a:pt x="241" y="319"/>
                  </a:lnTo>
                  <a:lnTo>
                    <a:pt x="213" y="317"/>
                  </a:lnTo>
                  <a:lnTo>
                    <a:pt x="182" y="317"/>
                  </a:lnTo>
                  <a:lnTo>
                    <a:pt x="156" y="314"/>
                  </a:lnTo>
                  <a:lnTo>
                    <a:pt x="151" y="314"/>
                  </a:lnTo>
                  <a:lnTo>
                    <a:pt x="122" y="311"/>
                  </a:lnTo>
                  <a:lnTo>
                    <a:pt x="91" y="306"/>
                  </a:lnTo>
                  <a:lnTo>
                    <a:pt x="83" y="306"/>
                  </a:lnTo>
                  <a:lnTo>
                    <a:pt x="60" y="298"/>
                  </a:lnTo>
                  <a:lnTo>
                    <a:pt x="49" y="295"/>
                  </a:lnTo>
                  <a:lnTo>
                    <a:pt x="29" y="287"/>
                  </a:lnTo>
                  <a:lnTo>
                    <a:pt x="26" y="285"/>
                  </a:lnTo>
                  <a:lnTo>
                    <a:pt x="15" y="277"/>
                  </a:lnTo>
                  <a:lnTo>
                    <a:pt x="3" y="266"/>
                  </a:lnTo>
                  <a:lnTo>
                    <a:pt x="0" y="261"/>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19"/>
                  </a:lnTo>
                  <a:close/>
                </a:path>
              </a:pathLst>
            </a:custGeom>
            <a:solidFill>
              <a:srgbClr val="FF9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31" name="Freeform 23"/>
            <p:cNvSpPr>
              <a:spLocks noChangeAspect="1"/>
            </p:cNvSpPr>
            <p:nvPr/>
          </p:nvSpPr>
          <p:spPr bwMode="auto">
            <a:xfrm>
              <a:off x="4125" y="794"/>
              <a:ext cx="1117" cy="824"/>
            </a:xfrm>
            <a:custGeom>
              <a:avLst/>
              <a:gdLst>
                <a:gd name="T0" fmla="*/ 706 w 726"/>
                <a:gd name="T1" fmla="*/ 30 h 388"/>
                <a:gd name="T2" fmla="*/ 689 w 726"/>
                <a:gd name="T3" fmla="*/ 48 h 388"/>
                <a:gd name="T4" fmla="*/ 675 w 726"/>
                <a:gd name="T5" fmla="*/ 77 h 388"/>
                <a:gd name="T6" fmla="*/ 661 w 726"/>
                <a:gd name="T7" fmla="*/ 96 h 388"/>
                <a:gd name="T8" fmla="*/ 641 w 726"/>
                <a:gd name="T9" fmla="*/ 125 h 388"/>
                <a:gd name="T10" fmla="*/ 627 w 726"/>
                <a:gd name="T11" fmla="*/ 144 h 388"/>
                <a:gd name="T12" fmla="*/ 615 w 726"/>
                <a:gd name="T13" fmla="*/ 173 h 388"/>
                <a:gd name="T14" fmla="*/ 610 w 726"/>
                <a:gd name="T15" fmla="*/ 200 h 388"/>
                <a:gd name="T16" fmla="*/ 607 w 726"/>
                <a:gd name="T17" fmla="*/ 221 h 388"/>
                <a:gd name="T18" fmla="*/ 587 w 726"/>
                <a:gd name="T19" fmla="*/ 247 h 388"/>
                <a:gd name="T20" fmla="*/ 564 w 726"/>
                <a:gd name="T21" fmla="*/ 266 h 388"/>
                <a:gd name="T22" fmla="*/ 530 w 726"/>
                <a:gd name="T23" fmla="*/ 285 h 388"/>
                <a:gd name="T24" fmla="*/ 494 w 726"/>
                <a:gd name="T25" fmla="*/ 306 h 388"/>
                <a:gd name="T26" fmla="*/ 479 w 726"/>
                <a:gd name="T27" fmla="*/ 325 h 388"/>
                <a:gd name="T28" fmla="*/ 496 w 726"/>
                <a:gd name="T29" fmla="*/ 343 h 388"/>
                <a:gd name="T30" fmla="*/ 519 w 726"/>
                <a:gd name="T31" fmla="*/ 362 h 388"/>
                <a:gd name="T32" fmla="*/ 513 w 726"/>
                <a:gd name="T33" fmla="*/ 380 h 388"/>
                <a:gd name="T34" fmla="*/ 445 w 726"/>
                <a:gd name="T35" fmla="*/ 380 h 388"/>
                <a:gd name="T36" fmla="*/ 423 w 726"/>
                <a:gd name="T37" fmla="*/ 359 h 388"/>
                <a:gd name="T38" fmla="*/ 394 w 726"/>
                <a:gd name="T39" fmla="*/ 335 h 388"/>
                <a:gd name="T40" fmla="*/ 332 w 726"/>
                <a:gd name="T41" fmla="*/ 325 h 388"/>
                <a:gd name="T42" fmla="*/ 272 w 726"/>
                <a:gd name="T43" fmla="*/ 319 h 388"/>
                <a:gd name="T44" fmla="*/ 182 w 726"/>
                <a:gd name="T45" fmla="*/ 317 h 388"/>
                <a:gd name="T46" fmla="*/ 122 w 726"/>
                <a:gd name="T47" fmla="*/ 311 h 388"/>
                <a:gd name="T48" fmla="*/ 60 w 726"/>
                <a:gd name="T49" fmla="*/ 298 h 388"/>
                <a:gd name="T50" fmla="*/ 26 w 726"/>
                <a:gd name="T51" fmla="*/ 285 h 388"/>
                <a:gd name="T52" fmla="*/ 0 w 726"/>
                <a:gd name="T53" fmla="*/ 261 h 388"/>
                <a:gd name="T54" fmla="*/ 0 w 726"/>
                <a:gd name="T55" fmla="*/ 240 h 388"/>
                <a:gd name="T56" fmla="*/ 0 w 726"/>
                <a:gd name="T57" fmla="*/ 210 h 388"/>
                <a:gd name="T58" fmla="*/ 0 w 726"/>
                <a:gd name="T59" fmla="*/ 181 h 388"/>
                <a:gd name="T60" fmla="*/ 0 w 726"/>
                <a:gd name="T61" fmla="*/ 154 h 388"/>
                <a:gd name="T62" fmla="*/ 0 w 726"/>
                <a:gd name="T63" fmla="*/ 125 h 388"/>
                <a:gd name="T64" fmla="*/ 0 w 726"/>
                <a:gd name="T65" fmla="*/ 96 h 388"/>
                <a:gd name="T66" fmla="*/ 0 w 726"/>
                <a:gd name="T67" fmla="*/ 67 h 388"/>
                <a:gd name="T68" fmla="*/ 0 w 726"/>
                <a:gd name="T69" fmla="*/ 40 h 388"/>
                <a:gd name="T70" fmla="*/ 0 w 726"/>
                <a:gd name="T71" fmla="*/ 11 h 388"/>
                <a:gd name="T72" fmla="*/ 29 w 726"/>
                <a:gd name="T73" fmla="*/ 0 h 388"/>
                <a:gd name="T74" fmla="*/ 122 w 726"/>
                <a:gd name="T75" fmla="*/ 0 h 388"/>
                <a:gd name="T76" fmla="*/ 213 w 726"/>
                <a:gd name="T77" fmla="*/ 0 h 388"/>
                <a:gd name="T78" fmla="*/ 304 w 726"/>
                <a:gd name="T79" fmla="*/ 0 h 388"/>
                <a:gd name="T80" fmla="*/ 394 w 726"/>
                <a:gd name="T81" fmla="*/ 0 h 388"/>
                <a:gd name="T82" fmla="*/ 485 w 726"/>
                <a:gd name="T83" fmla="*/ 0 h 388"/>
                <a:gd name="T84" fmla="*/ 576 w 726"/>
                <a:gd name="T85" fmla="*/ 0 h 388"/>
                <a:gd name="T86" fmla="*/ 666 w 726"/>
                <a:gd name="T87" fmla="*/ 0 h 388"/>
                <a:gd name="T88" fmla="*/ 726 w 726"/>
                <a:gd name="T89" fmla="*/ 3 h 388"/>
                <a:gd name="T90" fmla="*/ 726 w 726"/>
                <a:gd name="T91" fmla="*/ 19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6" h="388">
                  <a:moveTo>
                    <a:pt x="726" y="19"/>
                  </a:moveTo>
                  <a:lnTo>
                    <a:pt x="723" y="22"/>
                  </a:lnTo>
                  <a:lnTo>
                    <a:pt x="706" y="30"/>
                  </a:lnTo>
                  <a:lnTo>
                    <a:pt x="698" y="40"/>
                  </a:lnTo>
                  <a:lnTo>
                    <a:pt x="698" y="40"/>
                  </a:lnTo>
                  <a:lnTo>
                    <a:pt x="689" y="48"/>
                  </a:lnTo>
                  <a:lnTo>
                    <a:pt x="683" y="59"/>
                  </a:lnTo>
                  <a:lnTo>
                    <a:pt x="678" y="67"/>
                  </a:lnTo>
                  <a:lnTo>
                    <a:pt x="675" y="77"/>
                  </a:lnTo>
                  <a:lnTo>
                    <a:pt x="669" y="88"/>
                  </a:lnTo>
                  <a:lnTo>
                    <a:pt x="666" y="91"/>
                  </a:lnTo>
                  <a:lnTo>
                    <a:pt x="661" y="96"/>
                  </a:lnTo>
                  <a:lnTo>
                    <a:pt x="655" y="107"/>
                  </a:lnTo>
                  <a:lnTo>
                    <a:pt x="647" y="115"/>
                  </a:lnTo>
                  <a:lnTo>
                    <a:pt x="641" y="125"/>
                  </a:lnTo>
                  <a:lnTo>
                    <a:pt x="635" y="131"/>
                  </a:lnTo>
                  <a:lnTo>
                    <a:pt x="632" y="133"/>
                  </a:lnTo>
                  <a:lnTo>
                    <a:pt x="627" y="144"/>
                  </a:lnTo>
                  <a:lnTo>
                    <a:pt x="621" y="154"/>
                  </a:lnTo>
                  <a:lnTo>
                    <a:pt x="618" y="162"/>
                  </a:lnTo>
                  <a:lnTo>
                    <a:pt x="615" y="173"/>
                  </a:lnTo>
                  <a:lnTo>
                    <a:pt x="613" y="181"/>
                  </a:lnTo>
                  <a:lnTo>
                    <a:pt x="613" y="192"/>
                  </a:lnTo>
                  <a:lnTo>
                    <a:pt x="610" y="200"/>
                  </a:lnTo>
                  <a:lnTo>
                    <a:pt x="610" y="210"/>
                  </a:lnTo>
                  <a:lnTo>
                    <a:pt x="607" y="218"/>
                  </a:lnTo>
                  <a:lnTo>
                    <a:pt x="607" y="221"/>
                  </a:lnTo>
                  <a:lnTo>
                    <a:pt x="601" y="229"/>
                  </a:lnTo>
                  <a:lnTo>
                    <a:pt x="596" y="240"/>
                  </a:lnTo>
                  <a:lnTo>
                    <a:pt x="587" y="247"/>
                  </a:lnTo>
                  <a:lnTo>
                    <a:pt x="579" y="258"/>
                  </a:lnTo>
                  <a:lnTo>
                    <a:pt x="576" y="261"/>
                  </a:lnTo>
                  <a:lnTo>
                    <a:pt x="564" y="266"/>
                  </a:lnTo>
                  <a:lnTo>
                    <a:pt x="550" y="277"/>
                  </a:lnTo>
                  <a:lnTo>
                    <a:pt x="545" y="279"/>
                  </a:lnTo>
                  <a:lnTo>
                    <a:pt x="530" y="285"/>
                  </a:lnTo>
                  <a:lnTo>
                    <a:pt x="513" y="295"/>
                  </a:lnTo>
                  <a:lnTo>
                    <a:pt x="513" y="295"/>
                  </a:lnTo>
                  <a:lnTo>
                    <a:pt x="494" y="306"/>
                  </a:lnTo>
                  <a:lnTo>
                    <a:pt x="485" y="314"/>
                  </a:lnTo>
                  <a:lnTo>
                    <a:pt x="485" y="314"/>
                  </a:lnTo>
                  <a:lnTo>
                    <a:pt x="479" y="325"/>
                  </a:lnTo>
                  <a:lnTo>
                    <a:pt x="485" y="327"/>
                  </a:lnTo>
                  <a:lnTo>
                    <a:pt x="488" y="333"/>
                  </a:lnTo>
                  <a:lnTo>
                    <a:pt x="496" y="343"/>
                  </a:lnTo>
                  <a:lnTo>
                    <a:pt x="511" y="351"/>
                  </a:lnTo>
                  <a:lnTo>
                    <a:pt x="513" y="356"/>
                  </a:lnTo>
                  <a:lnTo>
                    <a:pt x="519" y="362"/>
                  </a:lnTo>
                  <a:lnTo>
                    <a:pt x="519" y="370"/>
                  </a:lnTo>
                  <a:lnTo>
                    <a:pt x="513" y="378"/>
                  </a:lnTo>
                  <a:lnTo>
                    <a:pt x="513" y="380"/>
                  </a:lnTo>
                  <a:lnTo>
                    <a:pt x="485" y="388"/>
                  </a:lnTo>
                  <a:lnTo>
                    <a:pt x="454" y="386"/>
                  </a:lnTo>
                  <a:lnTo>
                    <a:pt x="445" y="380"/>
                  </a:lnTo>
                  <a:lnTo>
                    <a:pt x="434" y="370"/>
                  </a:lnTo>
                  <a:lnTo>
                    <a:pt x="426" y="362"/>
                  </a:lnTo>
                  <a:lnTo>
                    <a:pt x="423" y="359"/>
                  </a:lnTo>
                  <a:lnTo>
                    <a:pt x="420" y="351"/>
                  </a:lnTo>
                  <a:lnTo>
                    <a:pt x="411" y="343"/>
                  </a:lnTo>
                  <a:lnTo>
                    <a:pt x="394" y="335"/>
                  </a:lnTo>
                  <a:lnTo>
                    <a:pt x="386" y="333"/>
                  </a:lnTo>
                  <a:lnTo>
                    <a:pt x="363" y="330"/>
                  </a:lnTo>
                  <a:lnTo>
                    <a:pt x="332" y="325"/>
                  </a:lnTo>
                  <a:lnTo>
                    <a:pt x="318" y="325"/>
                  </a:lnTo>
                  <a:lnTo>
                    <a:pt x="304" y="322"/>
                  </a:lnTo>
                  <a:lnTo>
                    <a:pt x="272" y="319"/>
                  </a:lnTo>
                  <a:lnTo>
                    <a:pt x="241" y="319"/>
                  </a:lnTo>
                  <a:lnTo>
                    <a:pt x="213" y="317"/>
                  </a:lnTo>
                  <a:lnTo>
                    <a:pt x="182" y="317"/>
                  </a:lnTo>
                  <a:lnTo>
                    <a:pt x="156" y="314"/>
                  </a:lnTo>
                  <a:lnTo>
                    <a:pt x="151" y="314"/>
                  </a:lnTo>
                  <a:lnTo>
                    <a:pt x="122" y="311"/>
                  </a:lnTo>
                  <a:lnTo>
                    <a:pt x="91" y="306"/>
                  </a:lnTo>
                  <a:lnTo>
                    <a:pt x="83" y="306"/>
                  </a:lnTo>
                  <a:lnTo>
                    <a:pt x="60" y="298"/>
                  </a:lnTo>
                  <a:lnTo>
                    <a:pt x="49" y="295"/>
                  </a:lnTo>
                  <a:lnTo>
                    <a:pt x="29" y="287"/>
                  </a:lnTo>
                  <a:lnTo>
                    <a:pt x="26" y="285"/>
                  </a:lnTo>
                  <a:lnTo>
                    <a:pt x="15" y="277"/>
                  </a:lnTo>
                  <a:lnTo>
                    <a:pt x="3" y="266"/>
                  </a:lnTo>
                  <a:lnTo>
                    <a:pt x="0" y="261"/>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19"/>
                  </a:lnTo>
                  <a:lnTo>
                    <a:pt x="726" y="1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32" name="Freeform 24"/>
            <p:cNvSpPr>
              <a:spLocks noChangeAspect="1"/>
            </p:cNvSpPr>
            <p:nvPr/>
          </p:nvSpPr>
          <p:spPr bwMode="auto">
            <a:xfrm>
              <a:off x="4125" y="823"/>
              <a:ext cx="964" cy="603"/>
            </a:xfrm>
            <a:custGeom>
              <a:avLst/>
              <a:gdLst>
                <a:gd name="T0" fmla="*/ 0 w 627"/>
                <a:gd name="T1" fmla="*/ 196 h 284"/>
                <a:gd name="T2" fmla="*/ 0 w 627"/>
                <a:gd name="T3" fmla="*/ 178 h 284"/>
                <a:gd name="T4" fmla="*/ 0 w 627"/>
                <a:gd name="T5" fmla="*/ 159 h 284"/>
                <a:gd name="T6" fmla="*/ 0 w 627"/>
                <a:gd name="T7" fmla="*/ 140 h 284"/>
                <a:gd name="T8" fmla="*/ 0 w 627"/>
                <a:gd name="T9" fmla="*/ 119 h 284"/>
                <a:gd name="T10" fmla="*/ 0 w 627"/>
                <a:gd name="T11" fmla="*/ 101 h 284"/>
                <a:gd name="T12" fmla="*/ 0 w 627"/>
                <a:gd name="T13" fmla="*/ 82 h 284"/>
                <a:gd name="T14" fmla="*/ 0 w 627"/>
                <a:gd name="T15" fmla="*/ 63 h 284"/>
                <a:gd name="T16" fmla="*/ 0 w 627"/>
                <a:gd name="T17" fmla="*/ 47 h 284"/>
                <a:gd name="T18" fmla="*/ 54 w 627"/>
                <a:gd name="T19" fmla="*/ 53 h 284"/>
                <a:gd name="T20" fmla="*/ 91 w 627"/>
                <a:gd name="T21" fmla="*/ 55 h 284"/>
                <a:gd name="T22" fmla="*/ 151 w 627"/>
                <a:gd name="T23" fmla="*/ 55 h 284"/>
                <a:gd name="T24" fmla="*/ 182 w 627"/>
                <a:gd name="T25" fmla="*/ 53 h 284"/>
                <a:gd name="T26" fmla="*/ 236 w 627"/>
                <a:gd name="T27" fmla="*/ 45 h 284"/>
                <a:gd name="T28" fmla="*/ 264 w 627"/>
                <a:gd name="T29" fmla="*/ 34 h 284"/>
                <a:gd name="T30" fmla="*/ 281 w 627"/>
                <a:gd name="T31" fmla="*/ 26 h 284"/>
                <a:gd name="T32" fmla="*/ 304 w 627"/>
                <a:gd name="T33" fmla="*/ 13 h 284"/>
                <a:gd name="T34" fmla="*/ 332 w 627"/>
                <a:gd name="T35" fmla="*/ 5 h 284"/>
                <a:gd name="T36" fmla="*/ 394 w 627"/>
                <a:gd name="T37" fmla="*/ 0 h 284"/>
                <a:gd name="T38" fmla="*/ 454 w 627"/>
                <a:gd name="T39" fmla="*/ 0 h 284"/>
                <a:gd name="T40" fmla="*/ 513 w 627"/>
                <a:gd name="T41" fmla="*/ 0 h 284"/>
                <a:gd name="T42" fmla="*/ 573 w 627"/>
                <a:gd name="T43" fmla="*/ 8 h 284"/>
                <a:gd name="T44" fmla="*/ 604 w 627"/>
                <a:gd name="T45" fmla="*/ 16 h 284"/>
                <a:gd name="T46" fmla="*/ 618 w 627"/>
                <a:gd name="T47" fmla="*/ 26 h 284"/>
                <a:gd name="T48" fmla="*/ 627 w 627"/>
                <a:gd name="T49" fmla="*/ 45 h 284"/>
                <a:gd name="T50" fmla="*/ 624 w 627"/>
                <a:gd name="T51" fmla="*/ 63 h 284"/>
                <a:gd name="T52" fmla="*/ 615 w 627"/>
                <a:gd name="T53" fmla="*/ 82 h 284"/>
                <a:gd name="T54" fmla="*/ 607 w 627"/>
                <a:gd name="T55" fmla="*/ 98 h 284"/>
                <a:gd name="T56" fmla="*/ 596 w 627"/>
                <a:gd name="T57" fmla="*/ 111 h 284"/>
                <a:gd name="T58" fmla="*/ 581 w 627"/>
                <a:gd name="T59" fmla="*/ 130 h 284"/>
                <a:gd name="T60" fmla="*/ 576 w 627"/>
                <a:gd name="T61" fmla="*/ 148 h 284"/>
                <a:gd name="T62" fmla="*/ 573 w 627"/>
                <a:gd name="T63" fmla="*/ 159 h 284"/>
                <a:gd name="T64" fmla="*/ 567 w 627"/>
                <a:gd name="T65" fmla="*/ 178 h 284"/>
                <a:gd name="T66" fmla="*/ 562 w 627"/>
                <a:gd name="T67" fmla="*/ 196 h 284"/>
                <a:gd name="T68" fmla="*/ 553 w 627"/>
                <a:gd name="T69" fmla="*/ 215 h 284"/>
                <a:gd name="T70" fmla="*/ 545 w 627"/>
                <a:gd name="T71" fmla="*/ 226 h 284"/>
                <a:gd name="T72" fmla="*/ 513 w 627"/>
                <a:gd name="T73" fmla="*/ 244 h 284"/>
                <a:gd name="T74" fmla="*/ 491 w 627"/>
                <a:gd name="T75" fmla="*/ 252 h 284"/>
                <a:gd name="T76" fmla="*/ 460 w 627"/>
                <a:gd name="T77" fmla="*/ 263 h 284"/>
                <a:gd name="T78" fmla="*/ 423 w 627"/>
                <a:gd name="T79" fmla="*/ 271 h 284"/>
                <a:gd name="T80" fmla="*/ 394 w 627"/>
                <a:gd name="T81" fmla="*/ 276 h 284"/>
                <a:gd name="T82" fmla="*/ 340 w 627"/>
                <a:gd name="T83" fmla="*/ 281 h 284"/>
                <a:gd name="T84" fmla="*/ 304 w 627"/>
                <a:gd name="T85" fmla="*/ 284 h 284"/>
                <a:gd name="T86" fmla="*/ 241 w 627"/>
                <a:gd name="T87" fmla="*/ 281 h 284"/>
                <a:gd name="T88" fmla="*/ 213 w 627"/>
                <a:gd name="T89" fmla="*/ 281 h 284"/>
                <a:gd name="T90" fmla="*/ 151 w 627"/>
                <a:gd name="T91" fmla="*/ 273 h 284"/>
                <a:gd name="T92" fmla="*/ 122 w 627"/>
                <a:gd name="T93" fmla="*/ 268 h 284"/>
                <a:gd name="T94" fmla="*/ 91 w 627"/>
                <a:gd name="T95" fmla="*/ 260 h 284"/>
                <a:gd name="T96" fmla="*/ 60 w 627"/>
                <a:gd name="T97" fmla="*/ 244 h 284"/>
                <a:gd name="T98" fmla="*/ 46 w 627"/>
                <a:gd name="T99" fmla="*/ 233 h 284"/>
                <a:gd name="T100" fmla="*/ 29 w 627"/>
                <a:gd name="T101" fmla="*/ 223 h 284"/>
                <a:gd name="T102" fmla="*/ 3 w 627"/>
                <a:gd name="T103" fmla="*/ 20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7" h="284">
                  <a:moveTo>
                    <a:pt x="0" y="204"/>
                  </a:moveTo>
                  <a:lnTo>
                    <a:pt x="0" y="196"/>
                  </a:lnTo>
                  <a:lnTo>
                    <a:pt x="0" y="186"/>
                  </a:lnTo>
                  <a:lnTo>
                    <a:pt x="0" y="178"/>
                  </a:lnTo>
                  <a:lnTo>
                    <a:pt x="0" y="167"/>
                  </a:lnTo>
                  <a:lnTo>
                    <a:pt x="0" y="159"/>
                  </a:lnTo>
                  <a:lnTo>
                    <a:pt x="0" y="148"/>
                  </a:lnTo>
                  <a:lnTo>
                    <a:pt x="0" y="140"/>
                  </a:lnTo>
                  <a:lnTo>
                    <a:pt x="0" y="130"/>
                  </a:lnTo>
                  <a:lnTo>
                    <a:pt x="0" y="119"/>
                  </a:lnTo>
                  <a:lnTo>
                    <a:pt x="0" y="111"/>
                  </a:lnTo>
                  <a:lnTo>
                    <a:pt x="0" y="101"/>
                  </a:lnTo>
                  <a:lnTo>
                    <a:pt x="0" y="93"/>
                  </a:lnTo>
                  <a:lnTo>
                    <a:pt x="0" y="82"/>
                  </a:lnTo>
                  <a:lnTo>
                    <a:pt x="0" y="74"/>
                  </a:lnTo>
                  <a:lnTo>
                    <a:pt x="0" y="63"/>
                  </a:lnTo>
                  <a:lnTo>
                    <a:pt x="0" y="53"/>
                  </a:lnTo>
                  <a:lnTo>
                    <a:pt x="0" y="47"/>
                  </a:lnTo>
                  <a:lnTo>
                    <a:pt x="29" y="53"/>
                  </a:lnTo>
                  <a:lnTo>
                    <a:pt x="54" y="53"/>
                  </a:lnTo>
                  <a:lnTo>
                    <a:pt x="60" y="55"/>
                  </a:lnTo>
                  <a:lnTo>
                    <a:pt x="91" y="55"/>
                  </a:lnTo>
                  <a:lnTo>
                    <a:pt x="122" y="55"/>
                  </a:lnTo>
                  <a:lnTo>
                    <a:pt x="151" y="55"/>
                  </a:lnTo>
                  <a:lnTo>
                    <a:pt x="168" y="53"/>
                  </a:lnTo>
                  <a:lnTo>
                    <a:pt x="182" y="53"/>
                  </a:lnTo>
                  <a:lnTo>
                    <a:pt x="213" y="50"/>
                  </a:lnTo>
                  <a:lnTo>
                    <a:pt x="236" y="45"/>
                  </a:lnTo>
                  <a:lnTo>
                    <a:pt x="241" y="42"/>
                  </a:lnTo>
                  <a:lnTo>
                    <a:pt x="264" y="34"/>
                  </a:lnTo>
                  <a:lnTo>
                    <a:pt x="272" y="32"/>
                  </a:lnTo>
                  <a:lnTo>
                    <a:pt x="281" y="26"/>
                  </a:lnTo>
                  <a:lnTo>
                    <a:pt x="298" y="16"/>
                  </a:lnTo>
                  <a:lnTo>
                    <a:pt x="304" y="13"/>
                  </a:lnTo>
                  <a:lnTo>
                    <a:pt x="323" y="8"/>
                  </a:lnTo>
                  <a:lnTo>
                    <a:pt x="332" y="5"/>
                  </a:lnTo>
                  <a:lnTo>
                    <a:pt x="363" y="0"/>
                  </a:lnTo>
                  <a:lnTo>
                    <a:pt x="394" y="0"/>
                  </a:lnTo>
                  <a:lnTo>
                    <a:pt x="423" y="0"/>
                  </a:lnTo>
                  <a:lnTo>
                    <a:pt x="454" y="0"/>
                  </a:lnTo>
                  <a:lnTo>
                    <a:pt x="485" y="0"/>
                  </a:lnTo>
                  <a:lnTo>
                    <a:pt x="513" y="0"/>
                  </a:lnTo>
                  <a:lnTo>
                    <a:pt x="545" y="2"/>
                  </a:lnTo>
                  <a:lnTo>
                    <a:pt x="573" y="8"/>
                  </a:lnTo>
                  <a:lnTo>
                    <a:pt x="576" y="8"/>
                  </a:lnTo>
                  <a:lnTo>
                    <a:pt x="604" y="16"/>
                  </a:lnTo>
                  <a:lnTo>
                    <a:pt x="607" y="16"/>
                  </a:lnTo>
                  <a:lnTo>
                    <a:pt x="618" y="26"/>
                  </a:lnTo>
                  <a:lnTo>
                    <a:pt x="624" y="34"/>
                  </a:lnTo>
                  <a:lnTo>
                    <a:pt x="627" y="45"/>
                  </a:lnTo>
                  <a:lnTo>
                    <a:pt x="627" y="53"/>
                  </a:lnTo>
                  <a:lnTo>
                    <a:pt x="624" y="63"/>
                  </a:lnTo>
                  <a:lnTo>
                    <a:pt x="621" y="74"/>
                  </a:lnTo>
                  <a:lnTo>
                    <a:pt x="615" y="82"/>
                  </a:lnTo>
                  <a:lnTo>
                    <a:pt x="610" y="93"/>
                  </a:lnTo>
                  <a:lnTo>
                    <a:pt x="607" y="98"/>
                  </a:lnTo>
                  <a:lnTo>
                    <a:pt x="604" y="101"/>
                  </a:lnTo>
                  <a:lnTo>
                    <a:pt x="596" y="111"/>
                  </a:lnTo>
                  <a:lnTo>
                    <a:pt x="587" y="119"/>
                  </a:lnTo>
                  <a:lnTo>
                    <a:pt x="581" y="130"/>
                  </a:lnTo>
                  <a:lnTo>
                    <a:pt x="579" y="140"/>
                  </a:lnTo>
                  <a:lnTo>
                    <a:pt x="576" y="148"/>
                  </a:lnTo>
                  <a:lnTo>
                    <a:pt x="576" y="148"/>
                  </a:lnTo>
                  <a:lnTo>
                    <a:pt x="573" y="159"/>
                  </a:lnTo>
                  <a:lnTo>
                    <a:pt x="570" y="167"/>
                  </a:lnTo>
                  <a:lnTo>
                    <a:pt x="567" y="178"/>
                  </a:lnTo>
                  <a:lnTo>
                    <a:pt x="564" y="186"/>
                  </a:lnTo>
                  <a:lnTo>
                    <a:pt x="562" y="196"/>
                  </a:lnTo>
                  <a:lnTo>
                    <a:pt x="559" y="204"/>
                  </a:lnTo>
                  <a:lnTo>
                    <a:pt x="553" y="215"/>
                  </a:lnTo>
                  <a:lnTo>
                    <a:pt x="545" y="223"/>
                  </a:lnTo>
                  <a:lnTo>
                    <a:pt x="545" y="226"/>
                  </a:lnTo>
                  <a:lnTo>
                    <a:pt x="530" y="233"/>
                  </a:lnTo>
                  <a:lnTo>
                    <a:pt x="513" y="244"/>
                  </a:lnTo>
                  <a:lnTo>
                    <a:pt x="513" y="244"/>
                  </a:lnTo>
                  <a:lnTo>
                    <a:pt x="491" y="252"/>
                  </a:lnTo>
                  <a:lnTo>
                    <a:pt x="485" y="255"/>
                  </a:lnTo>
                  <a:lnTo>
                    <a:pt x="460" y="263"/>
                  </a:lnTo>
                  <a:lnTo>
                    <a:pt x="454" y="263"/>
                  </a:lnTo>
                  <a:lnTo>
                    <a:pt x="423" y="271"/>
                  </a:lnTo>
                  <a:lnTo>
                    <a:pt x="417" y="271"/>
                  </a:lnTo>
                  <a:lnTo>
                    <a:pt x="394" y="276"/>
                  </a:lnTo>
                  <a:lnTo>
                    <a:pt x="363" y="279"/>
                  </a:lnTo>
                  <a:lnTo>
                    <a:pt x="340" y="281"/>
                  </a:lnTo>
                  <a:lnTo>
                    <a:pt x="332" y="281"/>
                  </a:lnTo>
                  <a:lnTo>
                    <a:pt x="304" y="284"/>
                  </a:lnTo>
                  <a:lnTo>
                    <a:pt x="272" y="284"/>
                  </a:lnTo>
                  <a:lnTo>
                    <a:pt x="241" y="281"/>
                  </a:lnTo>
                  <a:lnTo>
                    <a:pt x="224" y="281"/>
                  </a:lnTo>
                  <a:lnTo>
                    <a:pt x="213" y="281"/>
                  </a:lnTo>
                  <a:lnTo>
                    <a:pt x="182" y="279"/>
                  </a:lnTo>
                  <a:lnTo>
                    <a:pt x="151" y="273"/>
                  </a:lnTo>
                  <a:lnTo>
                    <a:pt x="136" y="271"/>
                  </a:lnTo>
                  <a:lnTo>
                    <a:pt x="122" y="268"/>
                  </a:lnTo>
                  <a:lnTo>
                    <a:pt x="100" y="263"/>
                  </a:lnTo>
                  <a:lnTo>
                    <a:pt x="91" y="260"/>
                  </a:lnTo>
                  <a:lnTo>
                    <a:pt x="77" y="252"/>
                  </a:lnTo>
                  <a:lnTo>
                    <a:pt x="60" y="244"/>
                  </a:lnTo>
                  <a:lnTo>
                    <a:pt x="57" y="244"/>
                  </a:lnTo>
                  <a:lnTo>
                    <a:pt x="46" y="233"/>
                  </a:lnTo>
                  <a:lnTo>
                    <a:pt x="32" y="226"/>
                  </a:lnTo>
                  <a:lnTo>
                    <a:pt x="29" y="223"/>
                  </a:lnTo>
                  <a:lnTo>
                    <a:pt x="20" y="215"/>
                  </a:lnTo>
                  <a:lnTo>
                    <a:pt x="3" y="204"/>
                  </a:lnTo>
                  <a:lnTo>
                    <a:pt x="0" y="204"/>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33" name="Freeform 25"/>
            <p:cNvSpPr>
              <a:spLocks noChangeAspect="1"/>
            </p:cNvSpPr>
            <p:nvPr/>
          </p:nvSpPr>
          <p:spPr bwMode="auto">
            <a:xfrm>
              <a:off x="4125" y="823"/>
              <a:ext cx="964" cy="603"/>
            </a:xfrm>
            <a:custGeom>
              <a:avLst/>
              <a:gdLst>
                <a:gd name="T0" fmla="*/ 0 w 627"/>
                <a:gd name="T1" fmla="*/ 196 h 284"/>
                <a:gd name="T2" fmla="*/ 0 w 627"/>
                <a:gd name="T3" fmla="*/ 178 h 284"/>
                <a:gd name="T4" fmla="*/ 0 w 627"/>
                <a:gd name="T5" fmla="*/ 159 h 284"/>
                <a:gd name="T6" fmla="*/ 0 w 627"/>
                <a:gd name="T7" fmla="*/ 140 h 284"/>
                <a:gd name="T8" fmla="*/ 0 w 627"/>
                <a:gd name="T9" fmla="*/ 119 h 284"/>
                <a:gd name="T10" fmla="*/ 0 w 627"/>
                <a:gd name="T11" fmla="*/ 101 h 284"/>
                <a:gd name="T12" fmla="*/ 0 w 627"/>
                <a:gd name="T13" fmla="*/ 82 h 284"/>
                <a:gd name="T14" fmla="*/ 0 w 627"/>
                <a:gd name="T15" fmla="*/ 63 h 284"/>
                <a:gd name="T16" fmla="*/ 0 w 627"/>
                <a:gd name="T17" fmla="*/ 47 h 284"/>
                <a:gd name="T18" fmla="*/ 54 w 627"/>
                <a:gd name="T19" fmla="*/ 53 h 284"/>
                <a:gd name="T20" fmla="*/ 91 w 627"/>
                <a:gd name="T21" fmla="*/ 55 h 284"/>
                <a:gd name="T22" fmla="*/ 151 w 627"/>
                <a:gd name="T23" fmla="*/ 55 h 284"/>
                <a:gd name="T24" fmla="*/ 182 w 627"/>
                <a:gd name="T25" fmla="*/ 53 h 284"/>
                <a:gd name="T26" fmla="*/ 236 w 627"/>
                <a:gd name="T27" fmla="*/ 45 h 284"/>
                <a:gd name="T28" fmla="*/ 264 w 627"/>
                <a:gd name="T29" fmla="*/ 34 h 284"/>
                <a:gd name="T30" fmla="*/ 281 w 627"/>
                <a:gd name="T31" fmla="*/ 26 h 284"/>
                <a:gd name="T32" fmla="*/ 304 w 627"/>
                <a:gd name="T33" fmla="*/ 13 h 284"/>
                <a:gd name="T34" fmla="*/ 332 w 627"/>
                <a:gd name="T35" fmla="*/ 5 h 284"/>
                <a:gd name="T36" fmla="*/ 394 w 627"/>
                <a:gd name="T37" fmla="*/ 0 h 284"/>
                <a:gd name="T38" fmla="*/ 454 w 627"/>
                <a:gd name="T39" fmla="*/ 0 h 284"/>
                <a:gd name="T40" fmla="*/ 513 w 627"/>
                <a:gd name="T41" fmla="*/ 0 h 284"/>
                <a:gd name="T42" fmla="*/ 573 w 627"/>
                <a:gd name="T43" fmla="*/ 8 h 284"/>
                <a:gd name="T44" fmla="*/ 604 w 627"/>
                <a:gd name="T45" fmla="*/ 16 h 284"/>
                <a:gd name="T46" fmla="*/ 618 w 627"/>
                <a:gd name="T47" fmla="*/ 26 h 284"/>
                <a:gd name="T48" fmla="*/ 627 w 627"/>
                <a:gd name="T49" fmla="*/ 45 h 284"/>
                <a:gd name="T50" fmla="*/ 624 w 627"/>
                <a:gd name="T51" fmla="*/ 63 h 284"/>
                <a:gd name="T52" fmla="*/ 615 w 627"/>
                <a:gd name="T53" fmla="*/ 82 h 284"/>
                <a:gd name="T54" fmla="*/ 607 w 627"/>
                <a:gd name="T55" fmla="*/ 98 h 284"/>
                <a:gd name="T56" fmla="*/ 596 w 627"/>
                <a:gd name="T57" fmla="*/ 111 h 284"/>
                <a:gd name="T58" fmla="*/ 581 w 627"/>
                <a:gd name="T59" fmla="*/ 130 h 284"/>
                <a:gd name="T60" fmla="*/ 576 w 627"/>
                <a:gd name="T61" fmla="*/ 148 h 284"/>
                <a:gd name="T62" fmla="*/ 573 w 627"/>
                <a:gd name="T63" fmla="*/ 159 h 284"/>
                <a:gd name="T64" fmla="*/ 567 w 627"/>
                <a:gd name="T65" fmla="*/ 178 h 284"/>
                <a:gd name="T66" fmla="*/ 562 w 627"/>
                <a:gd name="T67" fmla="*/ 196 h 284"/>
                <a:gd name="T68" fmla="*/ 553 w 627"/>
                <a:gd name="T69" fmla="*/ 215 h 284"/>
                <a:gd name="T70" fmla="*/ 545 w 627"/>
                <a:gd name="T71" fmla="*/ 226 h 284"/>
                <a:gd name="T72" fmla="*/ 513 w 627"/>
                <a:gd name="T73" fmla="*/ 244 h 284"/>
                <a:gd name="T74" fmla="*/ 491 w 627"/>
                <a:gd name="T75" fmla="*/ 252 h 284"/>
                <a:gd name="T76" fmla="*/ 460 w 627"/>
                <a:gd name="T77" fmla="*/ 263 h 284"/>
                <a:gd name="T78" fmla="*/ 423 w 627"/>
                <a:gd name="T79" fmla="*/ 271 h 284"/>
                <a:gd name="T80" fmla="*/ 394 w 627"/>
                <a:gd name="T81" fmla="*/ 276 h 284"/>
                <a:gd name="T82" fmla="*/ 340 w 627"/>
                <a:gd name="T83" fmla="*/ 281 h 284"/>
                <a:gd name="T84" fmla="*/ 304 w 627"/>
                <a:gd name="T85" fmla="*/ 284 h 284"/>
                <a:gd name="T86" fmla="*/ 241 w 627"/>
                <a:gd name="T87" fmla="*/ 281 h 284"/>
                <a:gd name="T88" fmla="*/ 213 w 627"/>
                <a:gd name="T89" fmla="*/ 281 h 284"/>
                <a:gd name="T90" fmla="*/ 151 w 627"/>
                <a:gd name="T91" fmla="*/ 273 h 284"/>
                <a:gd name="T92" fmla="*/ 122 w 627"/>
                <a:gd name="T93" fmla="*/ 268 h 284"/>
                <a:gd name="T94" fmla="*/ 91 w 627"/>
                <a:gd name="T95" fmla="*/ 260 h 284"/>
                <a:gd name="T96" fmla="*/ 60 w 627"/>
                <a:gd name="T97" fmla="*/ 244 h 284"/>
                <a:gd name="T98" fmla="*/ 46 w 627"/>
                <a:gd name="T99" fmla="*/ 233 h 284"/>
                <a:gd name="T100" fmla="*/ 29 w 627"/>
                <a:gd name="T101" fmla="*/ 223 h 284"/>
                <a:gd name="T102" fmla="*/ 3 w 627"/>
                <a:gd name="T103" fmla="*/ 204 h 284"/>
                <a:gd name="T104" fmla="*/ 0 w 627"/>
                <a:gd name="T105" fmla="*/ 20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7" h="284">
                  <a:moveTo>
                    <a:pt x="0" y="204"/>
                  </a:moveTo>
                  <a:lnTo>
                    <a:pt x="0" y="196"/>
                  </a:lnTo>
                  <a:lnTo>
                    <a:pt x="0" y="186"/>
                  </a:lnTo>
                  <a:lnTo>
                    <a:pt x="0" y="178"/>
                  </a:lnTo>
                  <a:lnTo>
                    <a:pt x="0" y="167"/>
                  </a:lnTo>
                  <a:lnTo>
                    <a:pt x="0" y="159"/>
                  </a:lnTo>
                  <a:lnTo>
                    <a:pt x="0" y="148"/>
                  </a:lnTo>
                  <a:lnTo>
                    <a:pt x="0" y="140"/>
                  </a:lnTo>
                  <a:lnTo>
                    <a:pt x="0" y="130"/>
                  </a:lnTo>
                  <a:lnTo>
                    <a:pt x="0" y="119"/>
                  </a:lnTo>
                  <a:lnTo>
                    <a:pt x="0" y="111"/>
                  </a:lnTo>
                  <a:lnTo>
                    <a:pt x="0" y="101"/>
                  </a:lnTo>
                  <a:lnTo>
                    <a:pt x="0" y="93"/>
                  </a:lnTo>
                  <a:lnTo>
                    <a:pt x="0" y="82"/>
                  </a:lnTo>
                  <a:lnTo>
                    <a:pt x="0" y="74"/>
                  </a:lnTo>
                  <a:lnTo>
                    <a:pt x="0" y="63"/>
                  </a:lnTo>
                  <a:lnTo>
                    <a:pt x="0" y="53"/>
                  </a:lnTo>
                  <a:lnTo>
                    <a:pt x="0" y="47"/>
                  </a:lnTo>
                  <a:lnTo>
                    <a:pt x="29" y="53"/>
                  </a:lnTo>
                  <a:lnTo>
                    <a:pt x="54" y="53"/>
                  </a:lnTo>
                  <a:lnTo>
                    <a:pt x="60" y="55"/>
                  </a:lnTo>
                  <a:lnTo>
                    <a:pt x="91" y="55"/>
                  </a:lnTo>
                  <a:lnTo>
                    <a:pt x="122" y="55"/>
                  </a:lnTo>
                  <a:lnTo>
                    <a:pt x="151" y="55"/>
                  </a:lnTo>
                  <a:lnTo>
                    <a:pt x="168" y="53"/>
                  </a:lnTo>
                  <a:lnTo>
                    <a:pt x="182" y="53"/>
                  </a:lnTo>
                  <a:lnTo>
                    <a:pt x="213" y="50"/>
                  </a:lnTo>
                  <a:lnTo>
                    <a:pt x="236" y="45"/>
                  </a:lnTo>
                  <a:lnTo>
                    <a:pt x="241" y="42"/>
                  </a:lnTo>
                  <a:lnTo>
                    <a:pt x="264" y="34"/>
                  </a:lnTo>
                  <a:lnTo>
                    <a:pt x="272" y="32"/>
                  </a:lnTo>
                  <a:lnTo>
                    <a:pt x="281" y="26"/>
                  </a:lnTo>
                  <a:lnTo>
                    <a:pt x="298" y="16"/>
                  </a:lnTo>
                  <a:lnTo>
                    <a:pt x="304" y="13"/>
                  </a:lnTo>
                  <a:lnTo>
                    <a:pt x="323" y="8"/>
                  </a:lnTo>
                  <a:lnTo>
                    <a:pt x="332" y="5"/>
                  </a:lnTo>
                  <a:lnTo>
                    <a:pt x="363" y="0"/>
                  </a:lnTo>
                  <a:lnTo>
                    <a:pt x="394" y="0"/>
                  </a:lnTo>
                  <a:lnTo>
                    <a:pt x="423" y="0"/>
                  </a:lnTo>
                  <a:lnTo>
                    <a:pt x="454" y="0"/>
                  </a:lnTo>
                  <a:lnTo>
                    <a:pt x="485" y="0"/>
                  </a:lnTo>
                  <a:lnTo>
                    <a:pt x="513" y="0"/>
                  </a:lnTo>
                  <a:lnTo>
                    <a:pt x="545" y="2"/>
                  </a:lnTo>
                  <a:lnTo>
                    <a:pt x="573" y="8"/>
                  </a:lnTo>
                  <a:lnTo>
                    <a:pt x="576" y="8"/>
                  </a:lnTo>
                  <a:lnTo>
                    <a:pt x="604" y="16"/>
                  </a:lnTo>
                  <a:lnTo>
                    <a:pt x="607" y="16"/>
                  </a:lnTo>
                  <a:lnTo>
                    <a:pt x="618" y="26"/>
                  </a:lnTo>
                  <a:lnTo>
                    <a:pt x="624" y="34"/>
                  </a:lnTo>
                  <a:lnTo>
                    <a:pt x="627" y="45"/>
                  </a:lnTo>
                  <a:lnTo>
                    <a:pt x="627" y="53"/>
                  </a:lnTo>
                  <a:lnTo>
                    <a:pt x="624" y="63"/>
                  </a:lnTo>
                  <a:lnTo>
                    <a:pt x="621" y="74"/>
                  </a:lnTo>
                  <a:lnTo>
                    <a:pt x="615" y="82"/>
                  </a:lnTo>
                  <a:lnTo>
                    <a:pt x="610" y="93"/>
                  </a:lnTo>
                  <a:lnTo>
                    <a:pt x="607" y="98"/>
                  </a:lnTo>
                  <a:lnTo>
                    <a:pt x="604" y="101"/>
                  </a:lnTo>
                  <a:lnTo>
                    <a:pt x="596" y="111"/>
                  </a:lnTo>
                  <a:lnTo>
                    <a:pt x="587" y="119"/>
                  </a:lnTo>
                  <a:lnTo>
                    <a:pt x="581" y="130"/>
                  </a:lnTo>
                  <a:lnTo>
                    <a:pt x="579" y="140"/>
                  </a:lnTo>
                  <a:lnTo>
                    <a:pt x="576" y="148"/>
                  </a:lnTo>
                  <a:lnTo>
                    <a:pt x="576" y="148"/>
                  </a:lnTo>
                  <a:lnTo>
                    <a:pt x="573" y="159"/>
                  </a:lnTo>
                  <a:lnTo>
                    <a:pt x="570" y="167"/>
                  </a:lnTo>
                  <a:lnTo>
                    <a:pt x="567" y="178"/>
                  </a:lnTo>
                  <a:lnTo>
                    <a:pt x="564" y="186"/>
                  </a:lnTo>
                  <a:lnTo>
                    <a:pt x="562" y="196"/>
                  </a:lnTo>
                  <a:lnTo>
                    <a:pt x="559" y="204"/>
                  </a:lnTo>
                  <a:lnTo>
                    <a:pt x="553" y="215"/>
                  </a:lnTo>
                  <a:lnTo>
                    <a:pt x="545" y="223"/>
                  </a:lnTo>
                  <a:lnTo>
                    <a:pt x="545" y="226"/>
                  </a:lnTo>
                  <a:lnTo>
                    <a:pt x="530" y="233"/>
                  </a:lnTo>
                  <a:lnTo>
                    <a:pt x="513" y="244"/>
                  </a:lnTo>
                  <a:lnTo>
                    <a:pt x="513" y="244"/>
                  </a:lnTo>
                  <a:lnTo>
                    <a:pt x="491" y="252"/>
                  </a:lnTo>
                  <a:lnTo>
                    <a:pt x="485" y="255"/>
                  </a:lnTo>
                  <a:lnTo>
                    <a:pt x="460" y="263"/>
                  </a:lnTo>
                  <a:lnTo>
                    <a:pt x="454" y="263"/>
                  </a:lnTo>
                  <a:lnTo>
                    <a:pt x="423" y="271"/>
                  </a:lnTo>
                  <a:lnTo>
                    <a:pt x="417" y="271"/>
                  </a:lnTo>
                  <a:lnTo>
                    <a:pt x="394" y="276"/>
                  </a:lnTo>
                  <a:lnTo>
                    <a:pt x="363" y="279"/>
                  </a:lnTo>
                  <a:lnTo>
                    <a:pt x="340" y="281"/>
                  </a:lnTo>
                  <a:lnTo>
                    <a:pt x="332" y="281"/>
                  </a:lnTo>
                  <a:lnTo>
                    <a:pt x="304" y="284"/>
                  </a:lnTo>
                  <a:lnTo>
                    <a:pt x="272" y="284"/>
                  </a:lnTo>
                  <a:lnTo>
                    <a:pt x="241" y="281"/>
                  </a:lnTo>
                  <a:lnTo>
                    <a:pt x="224" y="281"/>
                  </a:lnTo>
                  <a:lnTo>
                    <a:pt x="213" y="281"/>
                  </a:lnTo>
                  <a:lnTo>
                    <a:pt x="182" y="279"/>
                  </a:lnTo>
                  <a:lnTo>
                    <a:pt x="151" y="273"/>
                  </a:lnTo>
                  <a:lnTo>
                    <a:pt x="136" y="271"/>
                  </a:lnTo>
                  <a:lnTo>
                    <a:pt x="122" y="268"/>
                  </a:lnTo>
                  <a:lnTo>
                    <a:pt x="100" y="263"/>
                  </a:lnTo>
                  <a:lnTo>
                    <a:pt x="91" y="260"/>
                  </a:lnTo>
                  <a:lnTo>
                    <a:pt x="77" y="252"/>
                  </a:lnTo>
                  <a:lnTo>
                    <a:pt x="60" y="244"/>
                  </a:lnTo>
                  <a:lnTo>
                    <a:pt x="57" y="244"/>
                  </a:lnTo>
                  <a:lnTo>
                    <a:pt x="46" y="233"/>
                  </a:lnTo>
                  <a:lnTo>
                    <a:pt x="32" y="226"/>
                  </a:lnTo>
                  <a:lnTo>
                    <a:pt x="29" y="223"/>
                  </a:lnTo>
                  <a:lnTo>
                    <a:pt x="20" y="215"/>
                  </a:lnTo>
                  <a:lnTo>
                    <a:pt x="3" y="204"/>
                  </a:lnTo>
                  <a:lnTo>
                    <a:pt x="0" y="204"/>
                  </a:lnTo>
                  <a:lnTo>
                    <a:pt x="0" y="20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34" name="Freeform 26"/>
            <p:cNvSpPr>
              <a:spLocks noChangeAspect="1"/>
            </p:cNvSpPr>
            <p:nvPr/>
          </p:nvSpPr>
          <p:spPr bwMode="auto">
            <a:xfrm>
              <a:off x="4125" y="886"/>
              <a:ext cx="866" cy="481"/>
            </a:xfrm>
            <a:custGeom>
              <a:avLst/>
              <a:gdLst>
                <a:gd name="T0" fmla="*/ 0 w 562"/>
                <a:gd name="T1" fmla="*/ 149 h 228"/>
                <a:gd name="T2" fmla="*/ 0 w 562"/>
                <a:gd name="T3" fmla="*/ 130 h 228"/>
                <a:gd name="T4" fmla="*/ 0 w 562"/>
                <a:gd name="T5" fmla="*/ 111 h 228"/>
                <a:gd name="T6" fmla="*/ 0 w 562"/>
                <a:gd name="T7" fmla="*/ 90 h 228"/>
                <a:gd name="T8" fmla="*/ 0 w 562"/>
                <a:gd name="T9" fmla="*/ 72 h 228"/>
                <a:gd name="T10" fmla="*/ 0 w 562"/>
                <a:gd name="T11" fmla="*/ 58 h 228"/>
                <a:gd name="T12" fmla="*/ 60 w 562"/>
                <a:gd name="T13" fmla="*/ 58 h 228"/>
                <a:gd name="T14" fmla="*/ 122 w 562"/>
                <a:gd name="T15" fmla="*/ 58 h 228"/>
                <a:gd name="T16" fmla="*/ 182 w 562"/>
                <a:gd name="T17" fmla="*/ 58 h 228"/>
                <a:gd name="T18" fmla="*/ 241 w 562"/>
                <a:gd name="T19" fmla="*/ 56 h 228"/>
                <a:gd name="T20" fmla="*/ 272 w 562"/>
                <a:gd name="T21" fmla="*/ 53 h 228"/>
                <a:gd name="T22" fmla="*/ 312 w 562"/>
                <a:gd name="T23" fmla="*/ 45 h 228"/>
                <a:gd name="T24" fmla="*/ 335 w 562"/>
                <a:gd name="T25" fmla="*/ 34 h 228"/>
                <a:gd name="T26" fmla="*/ 363 w 562"/>
                <a:gd name="T27" fmla="*/ 21 h 228"/>
                <a:gd name="T28" fmla="*/ 394 w 562"/>
                <a:gd name="T29" fmla="*/ 11 h 228"/>
                <a:gd name="T30" fmla="*/ 423 w 562"/>
                <a:gd name="T31" fmla="*/ 3 h 228"/>
                <a:gd name="T32" fmla="*/ 485 w 562"/>
                <a:gd name="T33" fmla="*/ 0 h 228"/>
                <a:gd name="T34" fmla="*/ 513 w 562"/>
                <a:gd name="T35" fmla="*/ 5 h 228"/>
                <a:gd name="T36" fmla="*/ 545 w 562"/>
                <a:gd name="T37" fmla="*/ 18 h 228"/>
                <a:gd name="T38" fmla="*/ 559 w 562"/>
                <a:gd name="T39" fmla="*/ 34 h 228"/>
                <a:gd name="T40" fmla="*/ 559 w 562"/>
                <a:gd name="T41" fmla="*/ 53 h 228"/>
                <a:gd name="T42" fmla="*/ 547 w 562"/>
                <a:gd name="T43" fmla="*/ 72 h 228"/>
                <a:gd name="T44" fmla="*/ 542 w 562"/>
                <a:gd name="T45" fmla="*/ 82 h 228"/>
                <a:gd name="T46" fmla="*/ 530 w 562"/>
                <a:gd name="T47" fmla="*/ 101 h 228"/>
                <a:gd name="T48" fmla="*/ 522 w 562"/>
                <a:gd name="T49" fmla="*/ 119 h 228"/>
                <a:gd name="T50" fmla="*/ 519 w 562"/>
                <a:gd name="T51" fmla="*/ 138 h 228"/>
                <a:gd name="T52" fmla="*/ 513 w 562"/>
                <a:gd name="T53" fmla="*/ 151 h 228"/>
                <a:gd name="T54" fmla="*/ 508 w 562"/>
                <a:gd name="T55" fmla="*/ 167 h 228"/>
                <a:gd name="T56" fmla="*/ 494 w 562"/>
                <a:gd name="T57" fmla="*/ 186 h 228"/>
                <a:gd name="T58" fmla="*/ 479 w 562"/>
                <a:gd name="T59" fmla="*/ 197 h 228"/>
                <a:gd name="T60" fmla="*/ 454 w 562"/>
                <a:gd name="T61" fmla="*/ 204 h 228"/>
                <a:gd name="T62" fmla="*/ 423 w 562"/>
                <a:gd name="T63" fmla="*/ 215 h 228"/>
                <a:gd name="T64" fmla="*/ 369 w 562"/>
                <a:gd name="T65" fmla="*/ 223 h 228"/>
                <a:gd name="T66" fmla="*/ 332 w 562"/>
                <a:gd name="T67" fmla="*/ 228 h 228"/>
                <a:gd name="T68" fmla="*/ 272 w 562"/>
                <a:gd name="T69" fmla="*/ 228 h 228"/>
                <a:gd name="T70" fmla="*/ 213 w 562"/>
                <a:gd name="T71" fmla="*/ 226 h 228"/>
                <a:gd name="T72" fmla="*/ 182 w 562"/>
                <a:gd name="T73" fmla="*/ 223 h 228"/>
                <a:gd name="T74" fmla="*/ 148 w 562"/>
                <a:gd name="T75" fmla="*/ 215 h 228"/>
                <a:gd name="T76" fmla="*/ 119 w 562"/>
                <a:gd name="T77" fmla="*/ 204 h 228"/>
                <a:gd name="T78" fmla="*/ 91 w 562"/>
                <a:gd name="T79" fmla="*/ 191 h 228"/>
                <a:gd name="T80" fmla="*/ 63 w 562"/>
                <a:gd name="T81" fmla="*/ 175 h 228"/>
                <a:gd name="T82" fmla="*/ 40 w 562"/>
                <a:gd name="T83" fmla="*/ 167 h 228"/>
                <a:gd name="T84" fmla="*/ 15 w 562"/>
                <a:gd name="T85" fmla="*/ 15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62" h="228">
                  <a:moveTo>
                    <a:pt x="0" y="154"/>
                  </a:moveTo>
                  <a:lnTo>
                    <a:pt x="0" y="149"/>
                  </a:lnTo>
                  <a:lnTo>
                    <a:pt x="0" y="138"/>
                  </a:lnTo>
                  <a:lnTo>
                    <a:pt x="0" y="130"/>
                  </a:lnTo>
                  <a:lnTo>
                    <a:pt x="0" y="119"/>
                  </a:lnTo>
                  <a:lnTo>
                    <a:pt x="0" y="111"/>
                  </a:lnTo>
                  <a:lnTo>
                    <a:pt x="0" y="101"/>
                  </a:lnTo>
                  <a:lnTo>
                    <a:pt x="0" y="90"/>
                  </a:lnTo>
                  <a:lnTo>
                    <a:pt x="0" y="82"/>
                  </a:lnTo>
                  <a:lnTo>
                    <a:pt x="0" y="72"/>
                  </a:lnTo>
                  <a:lnTo>
                    <a:pt x="0" y="64"/>
                  </a:lnTo>
                  <a:lnTo>
                    <a:pt x="0" y="58"/>
                  </a:lnTo>
                  <a:lnTo>
                    <a:pt x="29" y="58"/>
                  </a:lnTo>
                  <a:lnTo>
                    <a:pt x="60" y="58"/>
                  </a:lnTo>
                  <a:lnTo>
                    <a:pt x="91" y="58"/>
                  </a:lnTo>
                  <a:lnTo>
                    <a:pt x="122" y="58"/>
                  </a:lnTo>
                  <a:lnTo>
                    <a:pt x="151" y="58"/>
                  </a:lnTo>
                  <a:lnTo>
                    <a:pt x="182" y="58"/>
                  </a:lnTo>
                  <a:lnTo>
                    <a:pt x="213" y="58"/>
                  </a:lnTo>
                  <a:lnTo>
                    <a:pt x="241" y="56"/>
                  </a:lnTo>
                  <a:lnTo>
                    <a:pt x="272" y="53"/>
                  </a:lnTo>
                  <a:lnTo>
                    <a:pt x="272" y="53"/>
                  </a:lnTo>
                  <a:lnTo>
                    <a:pt x="304" y="48"/>
                  </a:lnTo>
                  <a:lnTo>
                    <a:pt x="312" y="45"/>
                  </a:lnTo>
                  <a:lnTo>
                    <a:pt x="332" y="34"/>
                  </a:lnTo>
                  <a:lnTo>
                    <a:pt x="335" y="34"/>
                  </a:lnTo>
                  <a:lnTo>
                    <a:pt x="355" y="24"/>
                  </a:lnTo>
                  <a:lnTo>
                    <a:pt x="363" y="21"/>
                  </a:lnTo>
                  <a:lnTo>
                    <a:pt x="377" y="16"/>
                  </a:lnTo>
                  <a:lnTo>
                    <a:pt x="394" y="11"/>
                  </a:lnTo>
                  <a:lnTo>
                    <a:pt x="408" y="5"/>
                  </a:lnTo>
                  <a:lnTo>
                    <a:pt x="423" y="3"/>
                  </a:lnTo>
                  <a:lnTo>
                    <a:pt x="454" y="0"/>
                  </a:lnTo>
                  <a:lnTo>
                    <a:pt x="485" y="0"/>
                  </a:lnTo>
                  <a:lnTo>
                    <a:pt x="513" y="5"/>
                  </a:lnTo>
                  <a:lnTo>
                    <a:pt x="513" y="5"/>
                  </a:lnTo>
                  <a:lnTo>
                    <a:pt x="542" y="16"/>
                  </a:lnTo>
                  <a:lnTo>
                    <a:pt x="545" y="18"/>
                  </a:lnTo>
                  <a:lnTo>
                    <a:pt x="553" y="24"/>
                  </a:lnTo>
                  <a:lnTo>
                    <a:pt x="559" y="34"/>
                  </a:lnTo>
                  <a:lnTo>
                    <a:pt x="562" y="45"/>
                  </a:lnTo>
                  <a:lnTo>
                    <a:pt x="559" y="53"/>
                  </a:lnTo>
                  <a:lnTo>
                    <a:pt x="553" y="64"/>
                  </a:lnTo>
                  <a:lnTo>
                    <a:pt x="547" y="72"/>
                  </a:lnTo>
                  <a:lnTo>
                    <a:pt x="545" y="77"/>
                  </a:lnTo>
                  <a:lnTo>
                    <a:pt x="542" y="82"/>
                  </a:lnTo>
                  <a:lnTo>
                    <a:pt x="536" y="90"/>
                  </a:lnTo>
                  <a:lnTo>
                    <a:pt x="530" y="101"/>
                  </a:lnTo>
                  <a:lnTo>
                    <a:pt x="525" y="111"/>
                  </a:lnTo>
                  <a:lnTo>
                    <a:pt x="522" y="119"/>
                  </a:lnTo>
                  <a:lnTo>
                    <a:pt x="519" y="130"/>
                  </a:lnTo>
                  <a:lnTo>
                    <a:pt x="519" y="138"/>
                  </a:lnTo>
                  <a:lnTo>
                    <a:pt x="516" y="149"/>
                  </a:lnTo>
                  <a:lnTo>
                    <a:pt x="513" y="151"/>
                  </a:lnTo>
                  <a:lnTo>
                    <a:pt x="513" y="157"/>
                  </a:lnTo>
                  <a:lnTo>
                    <a:pt x="508" y="167"/>
                  </a:lnTo>
                  <a:lnTo>
                    <a:pt x="502" y="175"/>
                  </a:lnTo>
                  <a:lnTo>
                    <a:pt x="494" y="186"/>
                  </a:lnTo>
                  <a:lnTo>
                    <a:pt x="485" y="191"/>
                  </a:lnTo>
                  <a:lnTo>
                    <a:pt x="479" y="197"/>
                  </a:lnTo>
                  <a:lnTo>
                    <a:pt x="457" y="204"/>
                  </a:lnTo>
                  <a:lnTo>
                    <a:pt x="454" y="204"/>
                  </a:lnTo>
                  <a:lnTo>
                    <a:pt x="423" y="215"/>
                  </a:lnTo>
                  <a:lnTo>
                    <a:pt x="423" y="215"/>
                  </a:lnTo>
                  <a:lnTo>
                    <a:pt x="394" y="220"/>
                  </a:lnTo>
                  <a:lnTo>
                    <a:pt x="369" y="223"/>
                  </a:lnTo>
                  <a:lnTo>
                    <a:pt x="363" y="226"/>
                  </a:lnTo>
                  <a:lnTo>
                    <a:pt x="332" y="228"/>
                  </a:lnTo>
                  <a:lnTo>
                    <a:pt x="304" y="228"/>
                  </a:lnTo>
                  <a:lnTo>
                    <a:pt x="272" y="228"/>
                  </a:lnTo>
                  <a:lnTo>
                    <a:pt x="241" y="228"/>
                  </a:lnTo>
                  <a:lnTo>
                    <a:pt x="213" y="226"/>
                  </a:lnTo>
                  <a:lnTo>
                    <a:pt x="193" y="223"/>
                  </a:lnTo>
                  <a:lnTo>
                    <a:pt x="182" y="223"/>
                  </a:lnTo>
                  <a:lnTo>
                    <a:pt x="151" y="215"/>
                  </a:lnTo>
                  <a:lnTo>
                    <a:pt x="148" y="215"/>
                  </a:lnTo>
                  <a:lnTo>
                    <a:pt x="122" y="204"/>
                  </a:lnTo>
                  <a:lnTo>
                    <a:pt x="119" y="204"/>
                  </a:lnTo>
                  <a:lnTo>
                    <a:pt x="100" y="197"/>
                  </a:lnTo>
                  <a:lnTo>
                    <a:pt x="91" y="191"/>
                  </a:lnTo>
                  <a:lnTo>
                    <a:pt x="83" y="186"/>
                  </a:lnTo>
                  <a:lnTo>
                    <a:pt x="63" y="175"/>
                  </a:lnTo>
                  <a:lnTo>
                    <a:pt x="60" y="175"/>
                  </a:lnTo>
                  <a:lnTo>
                    <a:pt x="40" y="167"/>
                  </a:lnTo>
                  <a:lnTo>
                    <a:pt x="29" y="162"/>
                  </a:lnTo>
                  <a:lnTo>
                    <a:pt x="15" y="157"/>
                  </a:lnTo>
                  <a:lnTo>
                    <a:pt x="0" y="154"/>
                  </a:lnTo>
                  <a:close/>
                </a:path>
              </a:pathLst>
            </a:custGeom>
            <a:solidFill>
              <a:srgbClr val="D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35" name="Freeform 27"/>
            <p:cNvSpPr>
              <a:spLocks noChangeAspect="1"/>
            </p:cNvSpPr>
            <p:nvPr/>
          </p:nvSpPr>
          <p:spPr bwMode="auto">
            <a:xfrm>
              <a:off x="4125" y="886"/>
              <a:ext cx="866" cy="481"/>
            </a:xfrm>
            <a:custGeom>
              <a:avLst/>
              <a:gdLst>
                <a:gd name="T0" fmla="*/ 0 w 562"/>
                <a:gd name="T1" fmla="*/ 149 h 228"/>
                <a:gd name="T2" fmla="*/ 0 w 562"/>
                <a:gd name="T3" fmla="*/ 130 h 228"/>
                <a:gd name="T4" fmla="*/ 0 w 562"/>
                <a:gd name="T5" fmla="*/ 111 h 228"/>
                <a:gd name="T6" fmla="*/ 0 w 562"/>
                <a:gd name="T7" fmla="*/ 90 h 228"/>
                <a:gd name="T8" fmla="*/ 0 w 562"/>
                <a:gd name="T9" fmla="*/ 72 h 228"/>
                <a:gd name="T10" fmla="*/ 0 w 562"/>
                <a:gd name="T11" fmla="*/ 58 h 228"/>
                <a:gd name="T12" fmla="*/ 60 w 562"/>
                <a:gd name="T13" fmla="*/ 58 h 228"/>
                <a:gd name="T14" fmla="*/ 122 w 562"/>
                <a:gd name="T15" fmla="*/ 58 h 228"/>
                <a:gd name="T16" fmla="*/ 182 w 562"/>
                <a:gd name="T17" fmla="*/ 58 h 228"/>
                <a:gd name="T18" fmla="*/ 241 w 562"/>
                <a:gd name="T19" fmla="*/ 56 h 228"/>
                <a:gd name="T20" fmla="*/ 272 w 562"/>
                <a:gd name="T21" fmla="*/ 53 h 228"/>
                <a:gd name="T22" fmla="*/ 312 w 562"/>
                <a:gd name="T23" fmla="*/ 45 h 228"/>
                <a:gd name="T24" fmla="*/ 335 w 562"/>
                <a:gd name="T25" fmla="*/ 34 h 228"/>
                <a:gd name="T26" fmla="*/ 363 w 562"/>
                <a:gd name="T27" fmla="*/ 21 h 228"/>
                <a:gd name="T28" fmla="*/ 394 w 562"/>
                <a:gd name="T29" fmla="*/ 11 h 228"/>
                <a:gd name="T30" fmla="*/ 423 w 562"/>
                <a:gd name="T31" fmla="*/ 3 h 228"/>
                <a:gd name="T32" fmla="*/ 485 w 562"/>
                <a:gd name="T33" fmla="*/ 0 h 228"/>
                <a:gd name="T34" fmla="*/ 513 w 562"/>
                <a:gd name="T35" fmla="*/ 5 h 228"/>
                <a:gd name="T36" fmla="*/ 545 w 562"/>
                <a:gd name="T37" fmla="*/ 18 h 228"/>
                <a:gd name="T38" fmla="*/ 559 w 562"/>
                <a:gd name="T39" fmla="*/ 34 h 228"/>
                <a:gd name="T40" fmla="*/ 559 w 562"/>
                <a:gd name="T41" fmla="*/ 53 h 228"/>
                <a:gd name="T42" fmla="*/ 547 w 562"/>
                <a:gd name="T43" fmla="*/ 72 h 228"/>
                <a:gd name="T44" fmla="*/ 542 w 562"/>
                <a:gd name="T45" fmla="*/ 82 h 228"/>
                <a:gd name="T46" fmla="*/ 530 w 562"/>
                <a:gd name="T47" fmla="*/ 101 h 228"/>
                <a:gd name="T48" fmla="*/ 522 w 562"/>
                <a:gd name="T49" fmla="*/ 119 h 228"/>
                <a:gd name="T50" fmla="*/ 519 w 562"/>
                <a:gd name="T51" fmla="*/ 138 h 228"/>
                <a:gd name="T52" fmla="*/ 513 w 562"/>
                <a:gd name="T53" fmla="*/ 151 h 228"/>
                <a:gd name="T54" fmla="*/ 508 w 562"/>
                <a:gd name="T55" fmla="*/ 167 h 228"/>
                <a:gd name="T56" fmla="*/ 494 w 562"/>
                <a:gd name="T57" fmla="*/ 186 h 228"/>
                <a:gd name="T58" fmla="*/ 479 w 562"/>
                <a:gd name="T59" fmla="*/ 197 h 228"/>
                <a:gd name="T60" fmla="*/ 454 w 562"/>
                <a:gd name="T61" fmla="*/ 204 h 228"/>
                <a:gd name="T62" fmla="*/ 423 w 562"/>
                <a:gd name="T63" fmla="*/ 215 h 228"/>
                <a:gd name="T64" fmla="*/ 369 w 562"/>
                <a:gd name="T65" fmla="*/ 223 h 228"/>
                <a:gd name="T66" fmla="*/ 332 w 562"/>
                <a:gd name="T67" fmla="*/ 228 h 228"/>
                <a:gd name="T68" fmla="*/ 272 w 562"/>
                <a:gd name="T69" fmla="*/ 228 h 228"/>
                <a:gd name="T70" fmla="*/ 213 w 562"/>
                <a:gd name="T71" fmla="*/ 226 h 228"/>
                <a:gd name="T72" fmla="*/ 182 w 562"/>
                <a:gd name="T73" fmla="*/ 223 h 228"/>
                <a:gd name="T74" fmla="*/ 148 w 562"/>
                <a:gd name="T75" fmla="*/ 215 h 228"/>
                <a:gd name="T76" fmla="*/ 119 w 562"/>
                <a:gd name="T77" fmla="*/ 204 h 228"/>
                <a:gd name="T78" fmla="*/ 91 w 562"/>
                <a:gd name="T79" fmla="*/ 191 h 228"/>
                <a:gd name="T80" fmla="*/ 63 w 562"/>
                <a:gd name="T81" fmla="*/ 175 h 228"/>
                <a:gd name="T82" fmla="*/ 40 w 562"/>
                <a:gd name="T83" fmla="*/ 167 h 228"/>
                <a:gd name="T84" fmla="*/ 15 w 562"/>
                <a:gd name="T85" fmla="*/ 157 h 228"/>
                <a:gd name="T86" fmla="*/ 0 w 562"/>
                <a:gd name="T87" fmla="*/ 154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2" h="228">
                  <a:moveTo>
                    <a:pt x="0" y="154"/>
                  </a:moveTo>
                  <a:lnTo>
                    <a:pt x="0" y="149"/>
                  </a:lnTo>
                  <a:lnTo>
                    <a:pt x="0" y="138"/>
                  </a:lnTo>
                  <a:lnTo>
                    <a:pt x="0" y="130"/>
                  </a:lnTo>
                  <a:lnTo>
                    <a:pt x="0" y="119"/>
                  </a:lnTo>
                  <a:lnTo>
                    <a:pt x="0" y="111"/>
                  </a:lnTo>
                  <a:lnTo>
                    <a:pt x="0" y="101"/>
                  </a:lnTo>
                  <a:lnTo>
                    <a:pt x="0" y="90"/>
                  </a:lnTo>
                  <a:lnTo>
                    <a:pt x="0" y="82"/>
                  </a:lnTo>
                  <a:lnTo>
                    <a:pt x="0" y="72"/>
                  </a:lnTo>
                  <a:lnTo>
                    <a:pt x="0" y="64"/>
                  </a:lnTo>
                  <a:lnTo>
                    <a:pt x="0" y="58"/>
                  </a:lnTo>
                  <a:lnTo>
                    <a:pt x="29" y="58"/>
                  </a:lnTo>
                  <a:lnTo>
                    <a:pt x="60" y="58"/>
                  </a:lnTo>
                  <a:lnTo>
                    <a:pt x="91" y="58"/>
                  </a:lnTo>
                  <a:lnTo>
                    <a:pt x="122" y="58"/>
                  </a:lnTo>
                  <a:lnTo>
                    <a:pt x="151" y="58"/>
                  </a:lnTo>
                  <a:lnTo>
                    <a:pt x="182" y="58"/>
                  </a:lnTo>
                  <a:lnTo>
                    <a:pt x="213" y="58"/>
                  </a:lnTo>
                  <a:lnTo>
                    <a:pt x="241" y="56"/>
                  </a:lnTo>
                  <a:lnTo>
                    <a:pt x="272" y="53"/>
                  </a:lnTo>
                  <a:lnTo>
                    <a:pt x="272" y="53"/>
                  </a:lnTo>
                  <a:lnTo>
                    <a:pt x="304" y="48"/>
                  </a:lnTo>
                  <a:lnTo>
                    <a:pt x="312" y="45"/>
                  </a:lnTo>
                  <a:lnTo>
                    <a:pt x="332" y="34"/>
                  </a:lnTo>
                  <a:lnTo>
                    <a:pt x="335" y="34"/>
                  </a:lnTo>
                  <a:lnTo>
                    <a:pt x="355" y="24"/>
                  </a:lnTo>
                  <a:lnTo>
                    <a:pt x="363" y="21"/>
                  </a:lnTo>
                  <a:lnTo>
                    <a:pt x="377" y="16"/>
                  </a:lnTo>
                  <a:lnTo>
                    <a:pt x="394" y="11"/>
                  </a:lnTo>
                  <a:lnTo>
                    <a:pt x="408" y="5"/>
                  </a:lnTo>
                  <a:lnTo>
                    <a:pt x="423" y="3"/>
                  </a:lnTo>
                  <a:lnTo>
                    <a:pt x="454" y="0"/>
                  </a:lnTo>
                  <a:lnTo>
                    <a:pt x="485" y="0"/>
                  </a:lnTo>
                  <a:lnTo>
                    <a:pt x="513" y="5"/>
                  </a:lnTo>
                  <a:lnTo>
                    <a:pt x="513" y="5"/>
                  </a:lnTo>
                  <a:lnTo>
                    <a:pt x="542" y="16"/>
                  </a:lnTo>
                  <a:lnTo>
                    <a:pt x="545" y="18"/>
                  </a:lnTo>
                  <a:lnTo>
                    <a:pt x="553" y="24"/>
                  </a:lnTo>
                  <a:lnTo>
                    <a:pt x="559" y="34"/>
                  </a:lnTo>
                  <a:lnTo>
                    <a:pt x="562" y="45"/>
                  </a:lnTo>
                  <a:lnTo>
                    <a:pt x="559" y="53"/>
                  </a:lnTo>
                  <a:lnTo>
                    <a:pt x="553" y="64"/>
                  </a:lnTo>
                  <a:lnTo>
                    <a:pt x="547" y="72"/>
                  </a:lnTo>
                  <a:lnTo>
                    <a:pt x="545" y="77"/>
                  </a:lnTo>
                  <a:lnTo>
                    <a:pt x="542" y="82"/>
                  </a:lnTo>
                  <a:lnTo>
                    <a:pt x="536" y="90"/>
                  </a:lnTo>
                  <a:lnTo>
                    <a:pt x="530" y="101"/>
                  </a:lnTo>
                  <a:lnTo>
                    <a:pt x="525" y="111"/>
                  </a:lnTo>
                  <a:lnTo>
                    <a:pt x="522" y="119"/>
                  </a:lnTo>
                  <a:lnTo>
                    <a:pt x="519" y="130"/>
                  </a:lnTo>
                  <a:lnTo>
                    <a:pt x="519" y="138"/>
                  </a:lnTo>
                  <a:lnTo>
                    <a:pt x="516" y="149"/>
                  </a:lnTo>
                  <a:lnTo>
                    <a:pt x="513" y="151"/>
                  </a:lnTo>
                  <a:lnTo>
                    <a:pt x="513" y="157"/>
                  </a:lnTo>
                  <a:lnTo>
                    <a:pt x="508" y="167"/>
                  </a:lnTo>
                  <a:lnTo>
                    <a:pt x="502" y="175"/>
                  </a:lnTo>
                  <a:lnTo>
                    <a:pt x="494" y="186"/>
                  </a:lnTo>
                  <a:lnTo>
                    <a:pt x="485" y="191"/>
                  </a:lnTo>
                  <a:lnTo>
                    <a:pt x="479" y="197"/>
                  </a:lnTo>
                  <a:lnTo>
                    <a:pt x="457" y="204"/>
                  </a:lnTo>
                  <a:lnTo>
                    <a:pt x="454" y="204"/>
                  </a:lnTo>
                  <a:lnTo>
                    <a:pt x="423" y="215"/>
                  </a:lnTo>
                  <a:lnTo>
                    <a:pt x="423" y="215"/>
                  </a:lnTo>
                  <a:lnTo>
                    <a:pt x="394" y="220"/>
                  </a:lnTo>
                  <a:lnTo>
                    <a:pt x="369" y="223"/>
                  </a:lnTo>
                  <a:lnTo>
                    <a:pt x="363" y="226"/>
                  </a:lnTo>
                  <a:lnTo>
                    <a:pt x="332" y="228"/>
                  </a:lnTo>
                  <a:lnTo>
                    <a:pt x="304" y="228"/>
                  </a:lnTo>
                  <a:lnTo>
                    <a:pt x="272" y="228"/>
                  </a:lnTo>
                  <a:lnTo>
                    <a:pt x="241" y="228"/>
                  </a:lnTo>
                  <a:lnTo>
                    <a:pt x="213" y="226"/>
                  </a:lnTo>
                  <a:lnTo>
                    <a:pt x="193" y="223"/>
                  </a:lnTo>
                  <a:lnTo>
                    <a:pt x="182" y="223"/>
                  </a:lnTo>
                  <a:lnTo>
                    <a:pt x="151" y="215"/>
                  </a:lnTo>
                  <a:lnTo>
                    <a:pt x="148" y="215"/>
                  </a:lnTo>
                  <a:lnTo>
                    <a:pt x="122" y="204"/>
                  </a:lnTo>
                  <a:lnTo>
                    <a:pt x="119" y="204"/>
                  </a:lnTo>
                  <a:lnTo>
                    <a:pt x="100" y="197"/>
                  </a:lnTo>
                  <a:lnTo>
                    <a:pt x="91" y="191"/>
                  </a:lnTo>
                  <a:lnTo>
                    <a:pt x="83" y="186"/>
                  </a:lnTo>
                  <a:lnTo>
                    <a:pt x="63" y="175"/>
                  </a:lnTo>
                  <a:lnTo>
                    <a:pt x="60" y="175"/>
                  </a:lnTo>
                  <a:lnTo>
                    <a:pt x="40" y="167"/>
                  </a:lnTo>
                  <a:lnTo>
                    <a:pt x="29" y="162"/>
                  </a:lnTo>
                  <a:lnTo>
                    <a:pt x="15" y="157"/>
                  </a:lnTo>
                  <a:lnTo>
                    <a:pt x="0" y="154"/>
                  </a:lnTo>
                  <a:lnTo>
                    <a:pt x="0" y="15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36" name="Freeform 28"/>
            <p:cNvSpPr>
              <a:spLocks noChangeAspect="1"/>
            </p:cNvSpPr>
            <p:nvPr/>
          </p:nvSpPr>
          <p:spPr bwMode="auto">
            <a:xfrm>
              <a:off x="4125" y="1004"/>
              <a:ext cx="712" cy="309"/>
            </a:xfrm>
            <a:custGeom>
              <a:avLst/>
              <a:gdLst>
                <a:gd name="T0" fmla="*/ 0 w 462"/>
                <a:gd name="T1" fmla="*/ 74 h 146"/>
                <a:gd name="T2" fmla="*/ 0 w 462"/>
                <a:gd name="T3" fmla="*/ 74 h 146"/>
                <a:gd name="T4" fmla="*/ 0 w 462"/>
                <a:gd name="T5" fmla="*/ 63 h 146"/>
                <a:gd name="T6" fmla="*/ 0 w 462"/>
                <a:gd name="T7" fmla="*/ 55 h 146"/>
                <a:gd name="T8" fmla="*/ 0 w 462"/>
                <a:gd name="T9" fmla="*/ 45 h 146"/>
                <a:gd name="T10" fmla="*/ 0 w 462"/>
                <a:gd name="T11" fmla="*/ 34 h 146"/>
                <a:gd name="T12" fmla="*/ 0 w 462"/>
                <a:gd name="T13" fmla="*/ 29 h 146"/>
                <a:gd name="T14" fmla="*/ 29 w 462"/>
                <a:gd name="T15" fmla="*/ 26 h 146"/>
                <a:gd name="T16" fmla="*/ 60 w 462"/>
                <a:gd name="T17" fmla="*/ 26 h 146"/>
                <a:gd name="T18" fmla="*/ 91 w 462"/>
                <a:gd name="T19" fmla="*/ 26 h 146"/>
                <a:gd name="T20" fmla="*/ 97 w 462"/>
                <a:gd name="T21" fmla="*/ 26 h 146"/>
                <a:gd name="T22" fmla="*/ 122 w 462"/>
                <a:gd name="T23" fmla="*/ 26 h 146"/>
                <a:gd name="T24" fmla="*/ 151 w 462"/>
                <a:gd name="T25" fmla="*/ 26 h 146"/>
                <a:gd name="T26" fmla="*/ 182 w 462"/>
                <a:gd name="T27" fmla="*/ 26 h 146"/>
                <a:gd name="T28" fmla="*/ 213 w 462"/>
                <a:gd name="T29" fmla="*/ 26 h 146"/>
                <a:gd name="T30" fmla="*/ 241 w 462"/>
                <a:gd name="T31" fmla="*/ 26 h 146"/>
                <a:gd name="T32" fmla="*/ 272 w 462"/>
                <a:gd name="T33" fmla="*/ 24 h 146"/>
                <a:gd name="T34" fmla="*/ 304 w 462"/>
                <a:gd name="T35" fmla="*/ 24 h 146"/>
                <a:gd name="T36" fmla="*/ 332 w 462"/>
                <a:gd name="T37" fmla="*/ 18 h 146"/>
                <a:gd name="T38" fmla="*/ 349 w 462"/>
                <a:gd name="T39" fmla="*/ 16 h 146"/>
                <a:gd name="T40" fmla="*/ 363 w 462"/>
                <a:gd name="T41" fmla="*/ 13 h 146"/>
                <a:gd name="T42" fmla="*/ 394 w 462"/>
                <a:gd name="T43" fmla="*/ 8 h 146"/>
                <a:gd name="T44" fmla="*/ 394 w 462"/>
                <a:gd name="T45" fmla="*/ 8 h 146"/>
                <a:gd name="T46" fmla="*/ 423 w 462"/>
                <a:gd name="T47" fmla="*/ 0 h 146"/>
                <a:gd name="T48" fmla="*/ 454 w 462"/>
                <a:gd name="T49" fmla="*/ 2 h 146"/>
                <a:gd name="T50" fmla="*/ 460 w 462"/>
                <a:gd name="T51" fmla="*/ 8 h 146"/>
                <a:gd name="T52" fmla="*/ 462 w 462"/>
                <a:gd name="T53" fmla="*/ 16 h 146"/>
                <a:gd name="T54" fmla="*/ 460 w 462"/>
                <a:gd name="T55" fmla="*/ 26 h 146"/>
                <a:gd name="T56" fmla="*/ 460 w 462"/>
                <a:gd name="T57" fmla="*/ 34 h 146"/>
                <a:gd name="T58" fmla="*/ 457 w 462"/>
                <a:gd name="T59" fmla="*/ 45 h 146"/>
                <a:gd name="T60" fmla="*/ 454 w 462"/>
                <a:gd name="T61" fmla="*/ 55 h 146"/>
                <a:gd name="T62" fmla="*/ 454 w 462"/>
                <a:gd name="T63" fmla="*/ 61 h 146"/>
                <a:gd name="T64" fmla="*/ 454 w 462"/>
                <a:gd name="T65" fmla="*/ 63 h 146"/>
                <a:gd name="T66" fmla="*/ 451 w 462"/>
                <a:gd name="T67" fmla="*/ 74 h 146"/>
                <a:gd name="T68" fmla="*/ 448 w 462"/>
                <a:gd name="T69" fmla="*/ 82 h 146"/>
                <a:gd name="T70" fmla="*/ 445 w 462"/>
                <a:gd name="T71" fmla="*/ 93 h 146"/>
                <a:gd name="T72" fmla="*/ 440 w 462"/>
                <a:gd name="T73" fmla="*/ 101 h 146"/>
                <a:gd name="T74" fmla="*/ 434 w 462"/>
                <a:gd name="T75" fmla="*/ 111 h 146"/>
                <a:gd name="T76" fmla="*/ 423 w 462"/>
                <a:gd name="T77" fmla="*/ 119 h 146"/>
                <a:gd name="T78" fmla="*/ 420 w 462"/>
                <a:gd name="T79" fmla="*/ 119 h 146"/>
                <a:gd name="T80" fmla="*/ 403 w 462"/>
                <a:gd name="T81" fmla="*/ 130 h 146"/>
                <a:gd name="T82" fmla="*/ 394 w 462"/>
                <a:gd name="T83" fmla="*/ 133 h 146"/>
                <a:gd name="T84" fmla="*/ 369 w 462"/>
                <a:gd name="T85" fmla="*/ 141 h 146"/>
                <a:gd name="T86" fmla="*/ 363 w 462"/>
                <a:gd name="T87" fmla="*/ 141 h 146"/>
                <a:gd name="T88" fmla="*/ 332 w 462"/>
                <a:gd name="T89" fmla="*/ 143 h 146"/>
                <a:gd name="T90" fmla="*/ 304 w 462"/>
                <a:gd name="T91" fmla="*/ 146 h 146"/>
                <a:gd name="T92" fmla="*/ 272 w 462"/>
                <a:gd name="T93" fmla="*/ 146 h 146"/>
                <a:gd name="T94" fmla="*/ 241 w 462"/>
                <a:gd name="T95" fmla="*/ 143 h 146"/>
                <a:gd name="T96" fmla="*/ 213 w 462"/>
                <a:gd name="T97" fmla="*/ 141 h 146"/>
                <a:gd name="T98" fmla="*/ 207 w 462"/>
                <a:gd name="T99" fmla="*/ 141 h 146"/>
                <a:gd name="T100" fmla="*/ 182 w 462"/>
                <a:gd name="T101" fmla="*/ 133 h 146"/>
                <a:gd name="T102" fmla="*/ 173 w 462"/>
                <a:gd name="T103" fmla="*/ 130 h 146"/>
                <a:gd name="T104" fmla="*/ 151 w 462"/>
                <a:gd name="T105" fmla="*/ 122 h 146"/>
                <a:gd name="T106" fmla="*/ 148 w 462"/>
                <a:gd name="T107" fmla="*/ 119 h 146"/>
                <a:gd name="T108" fmla="*/ 122 w 462"/>
                <a:gd name="T109" fmla="*/ 111 h 146"/>
                <a:gd name="T110" fmla="*/ 122 w 462"/>
                <a:gd name="T111" fmla="*/ 111 h 146"/>
                <a:gd name="T112" fmla="*/ 94 w 462"/>
                <a:gd name="T113" fmla="*/ 101 h 146"/>
                <a:gd name="T114" fmla="*/ 91 w 462"/>
                <a:gd name="T115" fmla="*/ 101 h 146"/>
                <a:gd name="T116" fmla="*/ 66 w 462"/>
                <a:gd name="T117" fmla="*/ 93 h 146"/>
                <a:gd name="T118" fmla="*/ 60 w 462"/>
                <a:gd name="T119" fmla="*/ 90 h 146"/>
                <a:gd name="T120" fmla="*/ 34 w 462"/>
                <a:gd name="T121" fmla="*/ 82 h 146"/>
                <a:gd name="T122" fmla="*/ 29 w 462"/>
                <a:gd name="T123" fmla="*/ 82 h 146"/>
                <a:gd name="T124" fmla="*/ 0 w 462"/>
                <a:gd name="T125"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2" h="146">
                  <a:moveTo>
                    <a:pt x="0" y="74"/>
                  </a:moveTo>
                  <a:lnTo>
                    <a:pt x="0" y="74"/>
                  </a:lnTo>
                  <a:lnTo>
                    <a:pt x="0" y="63"/>
                  </a:lnTo>
                  <a:lnTo>
                    <a:pt x="0" y="55"/>
                  </a:lnTo>
                  <a:lnTo>
                    <a:pt x="0" y="45"/>
                  </a:lnTo>
                  <a:lnTo>
                    <a:pt x="0" y="34"/>
                  </a:lnTo>
                  <a:lnTo>
                    <a:pt x="0" y="29"/>
                  </a:lnTo>
                  <a:lnTo>
                    <a:pt x="29" y="26"/>
                  </a:lnTo>
                  <a:lnTo>
                    <a:pt x="60" y="26"/>
                  </a:lnTo>
                  <a:lnTo>
                    <a:pt x="91" y="26"/>
                  </a:lnTo>
                  <a:lnTo>
                    <a:pt x="97" y="26"/>
                  </a:lnTo>
                  <a:lnTo>
                    <a:pt x="122" y="26"/>
                  </a:lnTo>
                  <a:lnTo>
                    <a:pt x="151" y="26"/>
                  </a:lnTo>
                  <a:lnTo>
                    <a:pt x="182" y="26"/>
                  </a:lnTo>
                  <a:lnTo>
                    <a:pt x="213" y="26"/>
                  </a:lnTo>
                  <a:lnTo>
                    <a:pt x="241" y="26"/>
                  </a:lnTo>
                  <a:lnTo>
                    <a:pt x="272" y="24"/>
                  </a:lnTo>
                  <a:lnTo>
                    <a:pt x="304" y="24"/>
                  </a:lnTo>
                  <a:lnTo>
                    <a:pt x="332" y="18"/>
                  </a:lnTo>
                  <a:lnTo>
                    <a:pt x="349" y="16"/>
                  </a:lnTo>
                  <a:lnTo>
                    <a:pt x="363" y="13"/>
                  </a:lnTo>
                  <a:lnTo>
                    <a:pt x="394" y="8"/>
                  </a:lnTo>
                  <a:lnTo>
                    <a:pt x="394" y="8"/>
                  </a:lnTo>
                  <a:lnTo>
                    <a:pt x="423" y="0"/>
                  </a:lnTo>
                  <a:lnTo>
                    <a:pt x="454" y="2"/>
                  </a:lnTo>
                  <a:lnTo>
                    <a:pt x="460" y="8"/>
                  </a:lnTo>
                  <a:lnTo>
                    <a:pt x="462" y="16"/>
                  </a:lnTo>
                  <a:lnTo>
                    <a:pt x="460" y="26"/>
                  </a:lnTo>
                  <a:lnTo>
                    <a:pt x="460" y="34"/>
                  </a:lnTo>
                  <a:lnTo>
                    <a:pt x="457" y="45"/>
                  </a:lnTo>
                  <a:lnTo>
                    <a:pt x="454" y="55"/>
                  </a:lnTo>
                  <a:lnTo>
                    <a:pt x="454" y="61"/>
                  </a:lnTo>
                  <a:lnTo>
                    <a:pt x="454" y="63"/>
                  </a:lnTo>
                  <a:lnTo>
                    <a:pt x="451" y="74"/>
                  </a:lnTo>
                  <a:lnTo>
                    <a:pt x="448" y="82"/>
                  </a:lnTo>
                  <a:lnTo>
                    <a:pt x="445" y="93"/>
                  </a:lnTo>
                  <a:lnTo>
                    <a:pt x="440" y="101"/>
                  </a:lnTo>
                  <a:lnTo>
                    <a:pt x="434" y="111"/>
                  </a:lnTo>
                  <a:lnTo>
                    <a:pt x="423" y="119"/>
                  </a:lnTo>
                  <a:lnTo>
                    <a:pt x="420" y="119"/>
                  </a:lnTo>
                  <a:lnTo>
                    <a:pt x="403" y="130"/>
                  </a:lnTo>
                  <a:lnTo>
                    <a:pt x="394" y="133"/>
                  </a:lnTo>
                  <a:lnTo>
                    <a:pt x="369" y="141"/>
                  </a:lnTo>
                  <a:lnTo>
                    <a:pt x="363" y="141"/>
                  </a:lnTo>
                  <a:lnTo>
                    <a:pt x="332" y="143"/>
                  </a:lnTo>
                  <a:lnTo>
                    <a:pt x="304" y="146"/>
                  </a:lnTo>
                  <a:lnTo>
                    <a:pt x="272" y="146"/>
                  </a:lnTo>
                  <a:lnTo>
                    <a:pt x="241" y="143"/>
                  </a:lnTo>
                  <a:lnTo>
                    <a:pt x="213" y="141"/>
                  </a:lnTo>
                  <a:lnTo>
                    <a:pt x="207" y="141"/>
                  </a:lnTo>
                  <a:lnTo>
                    <a:pt x="182" y="133"/>
                  </a:lnTo>
                  <a:lnTo>
                    <a:pt x="173" y="130"/>
                  </a:lnTo>
                  <a:lnTo>
                    <a:pt x="151" y="122"/>
                  </a:lnTo>
                  <a:lnTo>
                    <a:pt x="148" y="119"/>
                  </a:lnTo>
                  <a:lnTo>
                    <a:pt x="122" y="111"/>
                  </a:lnTo>
                  <a:lnTo>
                    <a:pt x="122" y="111"/>
                  </a:lnTo>
                  <a:lnTo>
                    <a:pt x="94" y="101"/>
                  </a:lnTo>
                  <a:lnTo>
                    <a:pt x="91" y="101"/>
                  </a:lnTo>
                  <a:lnTo>
                    <a:pt x="66" y="93"/>
                  </a:lnTo>
                  <a:lnTo>
                    <a:pt x="60" y="90"/>
                  </a:lnTo>
                  <a:lnTo>
                    <a:pt x="34" y="82"/>
                  </a:lnTo>
                  <a:lnTo>
                    <a:pt x="29" y="82"/>
                  </a:lnTo>
                  <a:lnTo>
                    <a:pt x="0" y="74"/>
                  </a:lnTo>
                  <a:close/>
                </a:path>
              </a:pathLst>
            </a:custGeom>
            <a:solidFill>
              <a:srgbClr val="8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37" name="Freeform 29"/>
            <p:cNvSpPr>
              <a:spLocks noChangeAspect="1"/>
            </p:cNvSpPr>
            <p:nvPr/>
          </p:nvSpPr>
          <p:spPr bwMode="auto">
            <a:xfrm>
              <a:off x="4125" y="1004"/>
              <a:ext cx="712" cy="309"/>
            </a:xfrm>
            <a:custGeom>
              <a:avLst/>
              <a:gdLst>
                <a:gd name="T0" fmla="*/ 0 w 462"/>
                <a:gd name="T1" fmla="*/ 74 h 146"/>
                <a:gd name="T2" fmla="*/ 0 w 462"/>
                <a:gd name="T3" fmla="*/ 55 h 146"/>
                <a:gd name="T4" fmla="*/ 0 w 462"/>
                <a:gd name="T5" fmla="*/ 34 h 146"/>
                <a:gd name="T6" fmla="*/ 29 w 462"/>
                <a:gd name="T7" fmla="*/ 26 h 146"/>
                <a:gd name="T8" fmla="*/ 91 w 462"/>
                <a:gd name="T9" fmla="*/ 26 h 146"/>
                <a:gd name="T10" fmla="*/ 122 w 462"/>
                <a:gd name="T11" fmla="*/ 26 h 146"/>
                <a:gd name="T12" fmla="*/ 182 w 462"/>
                <a:gd name="T13" fmla="*/ 26 h 146"/>
                <a:gd name="T14" fmla="*/ 241 w 462"/>
                <a:gd name="T15" fmla="*/ 26 h 146"/>
                <a:gd name="T16" fmla="*/ 304 w 462"/>
                <a:gd name="T17" fmla="*/ 24 h 146"/>
                <a:gd name="T18" fmla="*/ 349 w 462"/>
                <a:gd name="T19" fmla="*/ 16 h 146"/>
                <a:gd name="T20" fmla="*/ 394 w 462"/>
                <a:gd name="T21" fmla="*/ 8 h 146"/>
                <a:gd name="T22" fmla="*/ 423 w 462"/>
                <a:gd name="T23" fmla="*/ 0 h 146"/>
                <a:gd name="T24" fmla="*/ 460 w 462"/>
                <a:gd name="T25" fmla="*/ 8 h 146"/>
                <a:gd name="T26" fmla="*/ 460 w 462"/>
                <a:gd name="T27" fmla="*/ 26 h 146"/>
                <a:gd name="T28" fmla="*/ 457 w 462"/>
                <a:gd name="T29" fmla="*/ 45 h 146"/>
                <a:gd name="T30" fmla="*/ 454 w 462"/>
                <a:gd name="T31" fmla="*/ 61 h 146"/>
                <a:gd name="T32" fmla="*/ 451 w 462"/>
                <a:gd name="T33" fmla="*/ 74 h 146"/>
                <a:gd name="T34" fmla="*/ 445 w 462"/>
                <a:gd name="T35" fmla="*/ 93 h 146"/>
                <a:gd name="T36" fmla="*/ 434 w 462"/>
                <a:gd name="T37" fmla="*/ 111 h 146"/>
                <a:gd name="T38" fmla="*/ 420 w 462"/>
                <a:gd name="T39" fmla="*/ 119 h 146"/>
                <a:gd name="T40" fmla="*/ 394 w 462"/>
                <a:gd name="T41" fmla="*/ 133 h 146"/>
                <a:gd name="T42" fmla="*/ 363 w 462"/>
                <a:gd name="T43" fmla="*/ 141 h 146"/>
                <a:gd name="T44" fmla="*/ 304 w 462"/>
                <a:gd name="T45" fmla="*/ 146 h 146"/>
                <a:gd name="T46" fmla="*/ 241 w 462"/>
                <a:gd name="T47" fmla="*/ 143 h 146"/>
                <a:gd name="T48" fmla="*/ 207 w 462"/>
                <a:gd name="T49" fmla="*/ 141 h 146"/>
                <a:gd name="T50" fmla="*/ 173 w 462"/>
                <a:gd name="T51" fmla="*/ 130 h 146"/>
                <a:gd name="T52" fmla="*/ 148 w 462"/>
                <a:gd name="T53" fmla="*/ 119 h 146"/>
                <a:gd name="T54" fmla="*/ 122 w 462"/>
                <a:gd name="T55" fmla="*/ 111 h 146"/>
                <a:gd name="T56" fmla="*/ 91 w 462"/>
                <a:gd name="T57" fmla="*/ 101 h 146"/>
                <a:gd name="T58" fmla="*/ 60 w 462"/>
                <a:gd name="T59" fmla="*/ 90 h 146"/>
                <a:gd name="T60" fmla="*/ 29 w 462"/>
                <a:gd name="T61" fmla="*/ 82 h 146"/>
                <a:gd name="T62" fmla="*/ 0 w 462"/>
                <a:gd name="T63"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146">
                  <a:moveTo>
                    <a:pt x="0" y="74"/>
                  </a:moveTo>
                  <a:lnTo>
                    <a:pt x="0" y="74"/>
                  </a:lnTo>
                  <a:lnTo>
                    <a:pt x="0" y="63"/>
                  </a:lnTo>
                  <a:lnTo>
                    <a:pt x="0" y="55"/>
                  </a:lnTo>
                  <a:lnTo>
                    <a:pt x="0" y="45"/>
                  </a:lnTo>
                  <a:lnTo>
                    <a:pt x="0" y="34"/>
                  </a:lnTo>
                  <a:lnTo>
                    <a:pt x="0" y="29"/>
                  </a:lnTo>
                  <a:lnTo>
                    <a:pt x="29" y="26"/>
                  </a:lnTo>
                  <a:lnTo>
                    <a:pt x="60" y="26"/>
                  </a:lnTo>
                  <a:lnTo>
                    <a:pt x="91" y="26"/>
                  </a:lnTo>
                  <a:lnTo>
                    <a:pt x="97" y="26"/>
                  </a:lnTo>
                  <a:lnTo>
                    <a:pt x="122" y="26"/>
                  </a:lnTo>
                  <a:lnTo>
                    <a:pt x="151" y="26"/>
                  </a:lnTo>
                  <a:lnTo>
                    <a:pt x="182" y="26"/>
                  </a:lnTo>
                  <a:lnTo>
                    <a:pt x="213" y="26"/>
                  </a:lnTo>
                  <a:lnTo>
                    <a:pt x="241" y="26"/>
                  </a:lnTo>
                  <a:lnTo>
                    <a:pt x="272" y="24"/>
                  </a:lnTo>
                  <a:lnTo>
                    <a:pt x="304" y="24"/>
                  </a:lnTo>
                  <a:lnTo>
                    <a:pt x="332" y="18"/>
                  </a:lnTo>
                  <a:lnTo>
                    <a:pt x="349" y="16"/>
                  </a:lnTo>
                  <a:lnTo>
                    <a:pt x="363" y="13"/>
                  </a:lnTo>
                  <a:lnTo>
                    <a:pt x="394" y="8"/>
                  </a:lnTo>
                  <a:lnTo>
                    <a:pt x="394" y="8"/>
                  </a:lnTo>
                  <a:lnTo>
                    <a:pt x="423" y="0"/>
                  </a:lnTo>
                  <a:lnTo>
                    <a:pt x="454" y="2"/>
                  </a:lnTo>
                  <a:lnTo>
                    <a:pt x="460" y="8"/>
                  </a:lnTo>
                  <a:lnTo>
                    <a:pt x="462" y="16"/>
                  </a:lnTo>
                  <a:lnTo>
                    <a:pt x="460" y="26"/>
                  </a:lnTo>
                  <a:lnTo>
                    <a:pt x="460" y="34"/>
                  </a:lnTo>
                  <a:lnTo>
                    <a:pt x="457" y="45"/>
                  </a:lnTo>
                  <a:lnTo>
                    <a:pt x="454" y="55"/>
                  </a:lnTo>
                  <a:lnTo>
                    <a:pt x="454" y="61"/>
                  </a:lnTo>
                  <a:lnTo>
                    <a:pt x="454" y="63"/>
                  </a:lnTo>
                  <a:lnTo>
                    <a:pt x="451" y="74"/>
                  </a:lnTo>
                  <a:lnTo>
                    <a:pt x="448" y="82"/>
                  </a:lnTo>
                  <a:lnTo>
                    <a:pt x="445" y="93"/>
                  </a:lnTo>
                  <a:lnTo>
                    <a:pt x="440" y="101"/>
                  </a:lnTo>
                  <a:lnTo>
                    <a:pt x="434" y="111"/>
                  </a:lnTo>
                  <a:lnTo>
                    <a:pt x="423" y="119"/>
                  </a:lnTo>
                  <a:lnTo>
                    <a:pt x="420" y="119"/>
                  </a:lnTo>
                  <a:lnTo>
                    <a:pt x="403" y="130"/>
                  </a:lnTo>
                  <a:lnTo>
                    <a:pt x="394" y="133"/>
                  </a:lnTo>
                  <a:lnTo>
                    <a:pt x="369" y="141"/>
                  </a:lnTo>
                  <a:lnTo>
                    <a:pt x="363" y="141"/>
                  </a:lnTo>
                  <a:lnTo>
                    <a:pt x="332" y="143"/>
                  </a:lnTo>
                  <a:lnTo>
                    <a:pt x="304" y="146"/>
                  </a:lnTo>
                  <a:lnTo>
                    <a:pt x="272" y="146"/>
                  </a:lnTo>
                  <a:lnTo>
                    <a:pt x="241" y="143"/>
                  </a:lnTo>
                  <a:lnTo>
                    <a:pt x="213" y="141"/>
                  </a:lnTo>
                  <a:lnTo>
                    <a:pt x="207" y="141"/>
                  </a:lnTo>
                  <a:lnTo>
                    <a:pt x="182" y="133"/>
                  </a:lnTo>
                  <a:lnTo>
                    <a:pt x="173" y="130"/>
                  </a:lnTo>
                  <a:lnTo>
                    <a:pt x="151" y="122"/>
                  </a:lnTo>
                  <a:lnTo>
                    <a:pt x="148" y="119"/>
                  </a:lnTo>
                  <a:lnTo>
                    <a:pt x="122" y="111"/>
                  </a:lnTo>
                  <a:lnTo>
                    <a:pt x="122" y="111"/>
                  </a:lnTo>
                  <a:lnTo>
                    <a:pt x="94" y="101"/>
                  </a:lnTo>
                  <a:lnTo>
                    <a:pt x="91" y="101"/>
                  </a:lnTo>
                  <a:lnTo>
                    <a:pt x="66" y="93"/>
                  </a:lnTo>
                  <a:lnTo>
                    <a:pt x="60" y="90"/>
                  </a:lnTo>
                  <a:lnTo>
                    <a:pt x="34" y="82"/>
                  </a:lnTo>
                  <a:lnTo>
                    <a:pt x="29" y="82"/>
                  </a:lnTo>
                  <a:lnTo>
                    <a:pt x="0" y="74"/>
                  </a:lnTo>
                  <a:lnTo>
                    <a:pt x="0" y="7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3038" name="Group 30"/>
            <p:cNvGrpSpPr>
              <a:grpSpLocks/>
            </p:cNvGrpSpPr>
            <p:nvPr/>
          </p:nvGrpSpPr>
          <p:grpSpPr bwMode="auto">
            <a:xfrm>
              <a:off x="5382" y="728"/>
              <a:ext cx="560" cy="2055"/>
              <a:chOff x="5346" y="1211"/>
              <a:chExt cx="346" cy="921"/>
            </a:xfrm>
          </p:grpSpPr>
          <p:sp>
            <p:nvSpPr>
              <p:cNvPr id="43039" name="Rectangle 31"/>
              <p:cNvSpPr>
                <a:spLocks noChangeAspect="1" noChangeArrowheads="1"/>
              </p:cNvSpPr>
              <p:nvPr/>
            </p:nvSpPr>
            <p:spPr bwMode="auto">
              <a:xfrm>
                <a:off x="5346" y="1244"/>
                <a:ext cx="86" cy="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3040" name="Rectangle 32"/>
              <p:cNvSpPr>
                <a:spLocks noChangeAspect="1" noChangeArrowheads="1"/>
              </p:cNvSpPr>
              <p:nvPr/>
            </p:nvSpPr>
            <p:spPr bwMode="auto">
              <a:xfrm>
                <a:off x="5346" y="1244"/>
                <a:ext cx="86" cy="863"/>
              </a:xfrm>
              <a:prstGeom prst="rect">
                <a:avLst/>
              </a:prstGeom>
              <a:noFill/>
              <a:ln w="0">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pic>
            <p:nvPicPr>
              <p:cNvPr id="43041"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46" y="1244"/>
                <a:ext cx="86" cy="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2" name="Line 34"/>
              <p:cNvSpPr>
                <a:spLocks noChangeAspect="1" noChangeShapeType="1"/>
              </p:cNvSpPr>
              <p:nvPr/>
            </p:nvSpPr>
            <p:spPr bwMode="auto">
              <a:xfrm>
                <a:off x="5346" y="1244"/>
                <a:ext cx="8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43" name="Freeform 35"/>
              <p:cNvSpPr>
                <a:spLocks noChangeAspect="1"/>
              </p:cNvSpPr>
              <p:nvPr/>
            </p:nvSpPr>
            <p:spPr bwMode="auto">
              <a:xfrm>
                <a:off x="5346" y="1244"/>
                <a:ext cx="86" cy="863"/>
              </a:xfrm>
              <a:custGeom>
                <a:avLst/>
                <a:gdLst>
                  <a:gd name="T0" fmla="*/ 0 w 32"/>
                  <a:gd name="T1" fmla="*/ 342 h 342"/>
                  <a:gd name="T2" fmla="*/ 32 w 32"/>
                  <a:gd name="T3" fmla="*/ 342 h 342"/>
                  <a:gd name="T4" fmla="*/ 32 w 32"/>
                  <a:gd name="T5" fmla="*/ 0 h 342"/>
                </a:gdLst>
                <a:ahLst/>
                <a:cxnLst>
                  <a:cxn ang="0">
                    <a:pos x="T0" y="T1"/>
                  </a:cxn>
                  <a:cxn ang="0">
                    <a:pos x="T2" y="T3"/>
                  </a:cxn>
                  <a:cxn ang="0">
                    <a:pos x="T4" y="T5"/>
                  </a:cxn>
                </a:cxnLst>
                <a:rect l="0" t="0" r="r" b="b"/>
                <a:pathLst>
                  <a:path w="32" h="342">
                    <a:moveTo>
                      <a:pt x="0" y="342"/>
                    </a:moveTo>
                    <a:lnTo>
                      <a:pt x="32" y="342"/>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44" name="Line 36"/>
              <p:cNvSpPr>
                <a:spLocks noChangeAspect="1" noChangeShapeType="1"/>
              </p:cNvSpPr>
              <p:nvPr/>
            </p:nvSpPr>
            <p:spPr bwMode="auto">
              <a:xfrm flipV="1">
                <a:off x="5346" y="1244"/>
                <a:ext cx="1" cy="86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45" name="Freeform 37"/>
              <p:cNvSpPr>
                <a:spLocks noChangeAspect="1"/>
              </p:cNvSpPr>
              <p:nvPr/>
            </p:nvSpPr>
            <p:spPr bwMode="auto">
              <a:xfrm>
                <a:off x="5346" y="1244"/>
                <a:ext cx="86" cy="863"/>
              </a:xfrm>
              <a:custGeom>
                <a:avLst/>
                <a:gdLst>
                  <a:gd name="T0" fmla="*/ 0 w 32"/>
                  <a:gd name="T1" fmla="*/ 342 h 342"/>
                  <a:gd name="T2" fmla="*/ 32 w 32"/>
                  <a:gd name="T3" fmla="*/ 342 h 342"/>
                  <a:gd name="T4" fmla="*/ 32 w 32"/>
                  <a:gd name="T5" fmla="*/ 0 h 342"/>
                </a:gdLst>
                <a:ahLst/>
                <a:cxnLst>
                  <a:cxn ang="0">
                    <a:pos x="T0" y="T1"/>
                  </a:cxn>
                  <a:cxn ang="0">
                    <a:pos x="T2" y="T3"/>
                  </a:cxn>
                  <a:cxn ang="0">
                    <a:pos x="T4" y="T5"/>
                  </a:cxn>
                </a:cxnLst>
                <a:rect l="0" t="0" r="r" b="b"/>
                <a:pathLst>
                  <a:path w="32" h="342">
                    <a:moveTo>
                      <a:pt x="0" y="342"/>
                    </a:moveTo>
                    <a:lnTo>
                      <a:pt x="32" y="342"/>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46" name="Line 38"/>
              <p:cNvSpPr>
                <a:spLocks noChangeAspect="1" noChangeShapeType="1"/>
              </p:cNvSpPr>
              <p:nvPr/>
            </p:nvSpPr>
            <p:spPr bwMode="auto">
              <a:xfrm>
                <a:off x="5346" y="1940"/>
                <a:ext cx="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47" name="Line 39"/>
              <p:cNvSpPr>
                <a:spLocks noChangeAspect="1" noChangeShapeType="1"/>
              </p:cNvSpPr>
              <p:nvPr/>
            </p:nvSpPr>
            <p:spPr bwMode="auto">
              <a:xfrm>
                <a:off x="5346" y="1771"/>
                <a:ext cx="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48" name="Line 40"/>
              <p:cNvSpPr>
                <a:spLocks noChangeAspect="1" noChangeShapeType="1"/>
              </p:cNvSpPr>
              <p:nvPr/>
            </p:nvSpPr>
            <p:spPr bwMode="auto">
              <a:xfrm>
                <a:off x="5346" y="1602"/>
                <a:ext cx="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49" name="Line 41"/>
              <p:cNvSpPr>
                <a:spLocks noChangeAspect="1" noChangeShapeType="1"/>
              </p:cNvSpPr>
              <p:nvPr/>
            </p:nvSpPr>
            <p:spPr bwMode="auto">
              <a:xfrm>
                <a:off x="5346" y="1436"/>
                <a:ext cx="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50" name="Line 42"/>
              <p:cNvSpPr>
                <a:spLocks noChangeAspect="1" noChangeShapeType="1"/>
              </p:cNvSpPr>
              <p:nvPr/>
            </p:nvSpPr>
            <p:spPr bwMode="auto">
              <a:xfrm>
                <a:off x="5346" y="1267"/>
                <a:ext cx="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51" name="Line 43"/>
              <p:cNvSpPr>
                <a:spLocks noChangeAspect="1" noChangeShapeType="1"/>
              </p:cNvSpPr>
              <p:nvPr/>
            </p:nvSpPr>
            <p:spPr bwMode="auto">
              <a:xfrm>
                <a:off x="5346" y="1244"/>
                <a:ext cx="8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52" name="Freeform 44"/>
              <p:cNvSpPr>
                <a:spLocks noChangeAspect="1"/>
              </p:cNvSpPr>
              <p:nvPr/>
            </p:nvSpPr>
            <p:spPr bwMode="auto">
              <a:xfrm>
                <a:off x="5346" y="1244"/>
                <a:ext cx="86" cy="863"/>
              </a:xfrm>
              <a:custGeom>
                <a:avLst/>
                <a:gdLst>
                  <a:gd name="T0" fmla="*/ 0 w 32"/>
                  <a:gd name="T1" fmla="*/ 342 h 342"/>
                  <a:gd name="T2" fmla="*/ 32 w 32"/>
                  <a:gd name="T3" fmla="*/ 342 h 342"/>
                  <a:gd name="T4" fmla="*/ 32 w 32"/>
                  <a:gd name="T5" fmla="*/ 0 h 342"/>
                </a:gdLst>
                <a:ahLst/>
                <a:cxnLst>
                  <a:cxn ang="0">
                    <a:pos x="T0" y="T1"/>
                  </a:cxn>
                  <a:cxn ang="0">
                    <a:pos x="T2" y="T3"/>
                  </a:cxn>
                  <a:cxn ang="0">
                    <a:pos x="T4" y="T5"/>
                  </a:cxn>
                </a:cxnLst>
                <a:rect l="0" t="0" r="r" b="b"/>
                <a:pathLst>
                  <a:path w="32" h="342">
                    <a:moveTo>
                      <a:pt x="0" y="342"/>
                    </a:moveTo>
                    <a:lnTo>
                      <a:pt x="32" y="342"/>
                    </a:lnTo>
                    <a:lnTo>
                      <a:pt x="3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53" name="Line 45"/>
              <p:cNvSpPr>
                <a:spLocks noChangeAspect="1" noChangeShapeType="1"/>
              </p:cNvSpPr>
              <p:nvPr/>
            </p:nvSpPr>
            <p:spPr bwMode="auto">
              <a:xfrm flipV="1">
                <a:off x="5346" y="1244"/>
                <a:ext cx="1" cy="86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54" name="Rectangle 46"/>
              <p:cNvSpPr>
                <a:spLocks noChangeAspect="1" noChangeArrowheads="1"/>
              </p:cNvSpPr>
              <p:nvPr/>
            </p:nvSpPr>
            <p:spPr bwMode="auto">
              <a:xfrm>
                <a:off x="5418" y="2059"/>
                <a:ext cx="234" cy="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r>
                  <a:rPr lang="fr-FR" altLang="en-US" sz="1200" b="1" dirty="0"/>
                  <a:t>10 </a:t>
                </a:r>
                <a:r>
                  <a:rPr lang="fr-FR" altLang="en-US" sz="1200" b="1" dirty="0">
                    <a:sym typeface="Symbol" panose="05050102010706020507" pitchFamily="18" charset="2"/>
                  </a:rPr>
                  <a:t></a:t>
                </a:r>
                <a:r>
                  <a:rPr lang="fr-FR" altLang="en-US" sz="1200" b="1" dirty="0"/>
                  <a:t>V</a:t>
                </a:r>
                <a:r>
                  <a:rPr lang="en-US" altLang="en-US" sz="1200" dirty="0">
                    <a:sym typeface="Symbol" panose="05050102010706020507" pitchFamily="18" charset="2"/>
                  </a:rPr>
                  <a:t> </a:t>
                </a:r>
              </a:p>
            </p:txBody>
          </p:sp>
          <p:sp>
            <p:nvSpPr>
              <p:cNvPr id="43055" name="Rectangle 47"/>
              <p:cNvSpPr>
                <a:spLocks noChangeAspect="1" noChangeArrowheads="1"/>
              </p:cNvSpPr>
              <p:nvPr/>
            </p:nvSpPr>
            <p:spPr bwMode="auto">
              <a:xfrm>
                <a:off x="5415" y="1211"/>
                <a:ext cx="277" cy="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r>
                  <a:rPr lang="fr-FR" altLang="en-US" sz="1200" b="1" dirty="0"/>
                  <a:t>280 </a:t>
                </a:r>
                <a:r>
                  <a:rPr lang="fr-FR" altLang="en-US" sz="1200" b="1" dirty="0">
                    <a:sym typeface="Symbol" panose="05050102010706020507" pitchFamily="18" charset="2"/>
                  </a:rPr>
                  <a:t></a:t>
                </a:r>
                <a:r>
                  <a:rPr lang="fr-FR" altLang="en-US" sz="1200" b="1" dirty="0"/>
                  <a:t>V</a:t>
                </a:r>
                <a:r>
                  <a:rPr lang="en-US" altLang="en-US" sz="1200" b="1" dirty="0">
                    <a:latin typeface="Century Gothic" panose="020B0502020202020204" pitchFamily="34" charset="0"/>
                    <a:sym typeface="Symbol" panose="05050102010706020507" pitchFamily="18" charset="2"/>
                  </a:rPr>
                  <a:t> </a:t>
                </a:r>
              </a:p>
            </p:txBody>
          </p:sp>
        </p:grpSp>
        <p:sp>
          <p:nvSpPr>
            <p:cNvPr id="43056" name="Line 48"/>
            <p:cNvSpPr>
              <a:spLocks noChangeAspect="1" noChangeShapeType="1"/>
            </p:cNvSpPr>
            <p:nvPr/>
          </p:nvSpPr>
          <p:spPr bwMode="auto">
            <a:xfrm flipV="1">
              <a:off x="2868" y="2670"/>
              <a:ext cx="2"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57" name="Line 49"/>
            <p:cNvSpPr>
              <a:spLocks noChangeAspect="1" noChangeShapeType="1"/>
            </p:cNvSpPr>
            <p:nvPr/>
          </p:nvSpPr>
          <p:spPr bwMode="auto">
            <a:xfrm>
              <a:off x="2868" y="915"/>
              <a:ext cx="2" cy="1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3058" name="Freeform 50"/>
            <p:cNvSpPr>
              <a:spLocks noChangeAspect="1"/>
            </p:cNvSpPr>
            <p:nvPr/>
          </p:nvSpPr>
          <p:spPr bwMode="auto">
            <a:xfrm>
              <a:off x="2868" y="759"/>
              <a:ext cx="1118"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29 w 726"/>
                <a:gd name="T11" fmla="*/ 912 h 912"/>
                <a:gd name="T12" fmla="*/ 0 w 726"/>
                <a:gd name="T13" fmla="*/ 891 h 912"/>
                <a:gd name="T14" fmla="*/ 0 w 726"/>
                <a:gd name="T15" fmla="*/ 853 h 912"/>
                <a:gd name="T16" fmla="*/ 0 w 726"/>
                <a:gd name="T17" fmla="*/ 816 h 912"/>
                <a:gd name="T18" fmla="*/ 0 w 726"/>
                <a:gd name="T19" fmla="*/ 779 h 912"/>
                <a:gd name="T20" fmla="*/ 0 w 726"/>
                <a:gd name="T21" fmla="*/ 739 h 912"/>
                <a:gd name="T22" fmla="*/ 0 w 726"/>
                <a:gd name="T23" fmla="*/ 702 h 912"/>
                <a:gd name="T24" fmla="*/ 0 w 726"/>
                <a:gd name="T25" fmla="*/ 665 h 912"/>
                <a:gd name="T26" fmla="*/ 0 w 726"/>
                <a:gd name="T27" fmla="*/ 627 h 912"/>
                <a:gd name="T28" fmla="*/ 0 w 726"/>
                <a:gd name="T29" fmla="*/ 588 h 912"/>
                <a:gd name="T30" fmla="*/ 0 w 726"/>
                <a:gd name="T31" fmla="*/ 550 h 912"/>
                <a:gd name="T32" fmla="*/ 0 w 726"/>
                <a:gd name="T33" fmla="*/ 513 h 912"/>
                <a:gd name="T34" fmla="*/ 0 w 726"/>
                <a:gd name="T35" fmla="*/ 476 h 912"/>
                <a:gd name="T36" fmla="*/ 0 w 726"/>
                <a:gd name="T37" fmla="*/ 436 h 912"/>
                <a:gd name="T38" fmla="*/ 0 w 726"/>
                <a:gd name="T39" fmla="*/ 399 h 912"/>
                <a:gd name="T40" fmla="*/ 0 w 726"/>
                <a:gd name="T41" fmla="*/ 362 h 912"/>
                <a:gd name="T42" fmla="*/ 0 w 726"/>
                <a:gd name="T43" fmla="*/ 325 h 912"/>
                <a:gd name="T44" fmla="*/ 0 w 726"/>
                <a:gd name="T45" fmla="*/ 285 h 912"/>
                <a:gd name="T46" fmla="*/ 0 w 726"/>
                <a:gd name="T47" fmla="*/ 247 h 912"/>
                <a:gd name="T48" fmla="*/ 0 w 726"/>
                <a:gd name="T49" fmla="*/ 210 h 912"/>
                <a:gd name="T50" fmla="*/ 0 w 726"/>
                <a:gd name="T51" fmla="*/ 173 h 912"/>
                <a:gd name="T52" fmla="*/ 0 w 726"/>
                <a:gd name="T53" fmla="*/ 133 h 912"/>
                <a:gd name="T54" fmla="*/ 0 w 726"/>
                <a:gd name="T55" fmla="*/ 96 h 912"/>
                <a:gd name="T56" fmla="*/ 0 w 726"/>
                <a:gd name="T57" fmla="*/ 59 h 912"/>
                <a:gd name="T58" fmla="*/ 0 w 726"/>
                <a:gd name="T59" fmla="*/ 22 h 912"/>
                <a:gd name="T60" fmla="*/ 29 w 726"/>
                <a:gd name="T61" fmla="*/ 0 h 912"/>
                <a:gd name="T62" fmla="*/ 151 w 726"/>
                <a:gd name="T63" fmla="*/ 0 h 912"/>
                <a:gd name="T64" fmla="*/ 272 w 726"/>
                <a:gd name="T65" fmla="*/ 0 h 912"/>
                <a:gd name="T66" fmla="*/ 394 w 726"/>
                <a:gd name="T67" fmla="*/ 0 h 912"/>
                <a:gd name="T68" fmla="*/ 513 w 726"/>
                <a:gd name="T69" fmla="*/ 0 h 912"/>
                <a:gd name="T70" fmla="*/ 635 w 726"/>
                <a:gd name="T71" fmla="*/ 0 h 912"/>
                <a:gd name="T72" fmla="*/ 726 w 726"/>
                <a:gd name="T73" fmla="*/ 3 h 912"/>
                <a:gd name="T74" fmla="*/ 726 w 726"/>
                <a:gd name="T75" fmla="*/ 40 h 912"/>
                <a:gd name="T76" fmla="*/ 726 w 726"/>
                <a:gd name="T77" fmla="*/ 77 h 912"/>
                <a:gd name="T78" fmla="*/ 726 w 726"/>
                <a:gd name="T79" fmla="*/ 115 h 912"/>
                <a:gd name="T80" fmla="*/ 726 w 726"/>
                <a:gd name="T81" fmla="*/ 154 h 912"/>
                <a:gd name="T82" fmla="*/ 726 w 726"/>
                <a:gd name="T83" fmla="*/ 192 h 912"/>
                <a:gd name="T84" fmla="*/ 726 w 726"/>
                <a:gd name="T85" fmla="*/ 229 h 912"/>
                <a:gd name="T86" fmla="*/ 726 w 726"/>
                <a:gd name="T87" fmla="*/ 266 h 912"/>
                <a:gd name="T88" fmla="*/ 726 w 726"/>
                <a:gd name="T89" fmla="*/ 306 h 912"/>
                <a:gd name="T90" fmla="*/ 726 w 726"/>
                <a:gd name="T91" fmla="*/ 343 h 912"/>
                <a:gd name="T92" fmla="*/ 726 w 726"/>
                <a:gd name="T93" fmla="*/ 380 h 912"/>
                <a:gd name="T94" fmla="*/ 726 w 726"/>
                <a:gd name="T95" fmla="*/ 418 h 912"/>
                <a:gd name="T96" fmla="*/ 726 w 726"/>
                <a:gd name="T97" fmla="*/ 457 h 912"/>
                <a:gd name="T98" fmla="*/ 726 w 726"/>
                <a:gd name="T99" fmla="*/ 495 h 912"/>
                <a:gd name="T100" fmla="*/ 726 w 726"/>
                <a:gd name="T101" fmla="*/ 532 h 912"/>
                <a:gd name="T102" fmla="*/ 726 w 726"/>
                <a:gd name="T103" fmla="*/ 569 h 912"/>
                <a:gd name="T104" fmla="*/ 726 w 726"/>
                <a:gd name="T105" fmla="*/ 609 h 912"/>
                <a:gd name="T106" fmla="*/ 726 w 726"/>
                <a:gd name="T107" fmla="*/ 646 h 912"/>
                <a:gd name="T108" fmla="*/ 726 w 726"/>
                <a:gd name="T109" fmla="*/ 683 h 912"/>
                <a:gd name="T110" fmla="*/ 726 w 726"/>
                <a:gd name="T111" fmla="*/ 720 h 912"/>
                <a:gd name="T112" fmla="*/ 726 w 726"/>
                <a:gd name="T113" fmla="*/ 760 h 912"/>
                <a:gd name="T114" fmla="*/ 726 w 726"/>
                <a:gd name="T115" fmla="*/ 798 h 912"/>
                <a:gd name="T116" fmla="*/ 726 w 726"/>
                <a:gd name="T117" fmla="*/ 835 h 912"/>
                <a:gd name="T118" fmla="*/ 726 w 726"/>
                <a:gd name="T119" fmla="*/ 872 h 912"/>
                <a:gd name="T120" fmla="*/ 726 w 726"/>
                <a:gd name="T121"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29" y="912"/>
                  </a:lnTo>
                  <a:lnTo>
                    <a:pt x="0" y="912"/>
                  </a:lnTo>
                  <a:lnTo>
                    <a:pt x="0" y="912"/>
                  </a:lnTo>
                  <a:lnTo>
                    <a:pt x="0" y="901"/>
                  </a:lnTo>
                  <a:lnTo>
                    <a:pt x="0" y="891"/>
                  </a:lnTo>
                  <a:lnTo>
                    <a:pt x="0" y="883"/>
                  </a:lnTo>
                  <a:lnTo>
                    <a:pt x="0" y="872"/>
                  </a:lnTo>
                  <a:lnTo>
                    <a:pt x="0" y="864"/>
                  </a:lnTo>
                  <a:lnTo>
                    <a:pt x="0" y="853"/>
                  </a:lnTo>
                  <a:lnTo>
                    <a:pt x="0" y="845"/>
                  </a:lnTo>
                  <a:lnTo>
                    <a:pt x="0" y="835"/>
                  </a:lnTo>
                  <a:lnTo>
                    <a:pt x="0" y="824"/>
                  </a:lnTo>
                  <a:lnTo>
                    <a:pt x="0" y="816"/>
                  </a:lnTo>
                  <a:lnTo>
                    <a:pt x="0" y="805"/>
                  </a:lnTo>
                  <a:lnTo>
                    <a:pt x="0" y="798"/>
                  </a:lnTo>
                  <a:lnTo>
                    <a:pt x="0" y="787"/>
                  </a:lnTo>
                  <a:lnTo>
                    <a:pt x="0" y="779"/>
                  </a:lnTo>
                  <a:lnTo>
                    <a:pt x="0" y="768"/>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close/>
                </a:path>
              </a:pathLst>
            </a:custGeom>
            <a:solidFill>
              <a:srgbClr val="0000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59" name="Freeform 51"/>
            <p:cNvSpPr>
              <a:spLocks noChangeAspect="1"/>
            </p:cNvSpPr>
            <p:nvPr/>
          </p:nvSpPr>
          <p:spPr bwMode="auto">
            <a:xfrm>
              <a:off x="2868" y="759"/>
              <a:ext cx="1118"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29 w 726"/>
                <a:gd name="T11" fmla="*/ 912 h 912"/>
                <a:gd name="T12" fmla="*/ 0 w 726"/>
                <a:gd name="T13" fmla="*/ 891 h 912"/>
                <a:gd name="T14" fmla="*/ 0 w 726"/>
                <a:gd name="T15" fmla="*/ 853 h 912"/>
                <a:gd name="T16" fmla="*/ 0 w 726"/>
                <a:gd name="T17" fmla="*/ 816 h 912"/>
                <a:gd name="T18" fmla="*/ 0 w 726"/>
                <a:gd name="T19" fmla="*/ 779 h 912"/>
                <a:gd name="T20" fmla="*/ 0 w 726"/>
                <a:gd name="T21" fmla="*/ 739 h 912"/>
                <a:gd name="T22" fmla="*/ 0 w 726"/>
                <a:gd name="T23" fmla="*/ 702 h 912"/>
                <a:gd name="T24" fmla="*/ 0 w 726"/>
                <a:gd name="T25" fmla="*/ 665 h 912"/>
                <a:gd name="T26" fmla="*/ 0 w 726"/>
                <a:gd name="T27" fmla="*/ 627 h 912"/>
                <a:gd name="T28" fmla="*/ 0 w 726"/>
                <a:gd name="T29" fmla="*/ 588 h 912"/>
                <a:gd name="T30" fmla="*/ 0 w 726"/>
                <a:gd name="T31" fmla="*/ 550 h 912"/>
                <a:gd name="T32" fmla="*/ 0 w 726"/>
                <a:gd name="T33" fmla="*/ 513 h 912"/>
                <a:gd name="T34" fmla="*/ 0 w 726"/>
                <a:gd name="T35" fmla="*/ 476 h 912"/>
                <a:gd name="T36" fmla="*/ 0 w 726"/>
                <a:gd name="T37" fmla="*/ 436 h 912"/>
                <a:gd name="T38" fmla="*/ 0 w 726"/>
                <a:gd name="T39" fmla="*/ 399 h 912"/>
                <a:gd name="T40" fmla="*/ 0 w 726"/>
                <a:gd name="T41" fmla="*/ 362 h 912"/>
                <a:gd name="T42" fmla="*/ 0 w 726"/>
                <a:gd name="T43" fmla="*/ 325 h 912"/>
                <a:gd name="T44" fmla="*/ 0 w 726"/>
                <a:gd name="T45" fmla="*/ 285 h 912"/>
                <a:gd name="T46" fmla="*/ 0 w 726"/>
                <a:gd name="T47" fmla="*/ 247 h 912"/>
                <a:gd name="T48" fmla="*/ 0 w 726"/>
                <a:gd name="T49" fmla="*/ 210 h 912"/>
                <a:gd name="T50" fmla="*/ 0 w 726"/>
                <a:gd name="T51" fmla="*/ 173 h 912"/>
                <a:gd name="T52" fmla="*/ 0 w 726"/>
                <a:gd name="T53" fmla="*/ 133 h 912"/>
                <a:gd name="T54" fmla="*/ 0 w 726"/>
                <a:gd name="T55" fmla="*/ 96 h 912"/>
                <a:gd name="T56" fmla="*/ 0 w 726"/>
                <a:gd name="T57" fmla="*/ 59 h 912"/>
                <a:gd name="T58" fmla="*/ 0 w 726"/>
                <a:gd name="T59" fmla="*/ 22 h 912"/>
                <a:gd name="T60" fmla="*/ 29 w 726"/>
                <a:gd name="T61" fmla="*/ 0 h 912"/>
                <a:gd name="T62" fmla="*/ 151 w 726"/>
                <a:gd name="T63" fmla="*/ 0 h 912"/>
                <a:gd name="T64" fmla="*/ 272 w 726"/>
                <a:gd name="T65" fmla="*/ 0 h 912"/>
                <a:gd name="T66" fmla="*/ 394 w 726"/>
                <a:gd name="T67" fmla="*/ 0 h 912"/>
                <a:gd name="T68" fmla="*/ 513 w 726"/>
                <a:gd name="T69" fmla="*/ 0 h 912"/>
                <a:gd name="T70" fmla="*/ 635 w 726"/>
                <a:gd name="T71" fmla="*/ 0 h 912"/>
                <a:gd name="T72" fmla="*/ 726 w 726"/>
                <a:gd name="T73" fmla="*/ 3 h 912"/>
                <a:gd name="T74" fmla="*/ 726 w 726"/>
                <a:gd name="T75" fmla="*/ 40 h 912"/>
                <a:gd name="T76" fmla="*/ 726 w 726"/>
                <a:gd name="T77" fmla="*/ 77 h 912"/>
                <a:gd name="T78" fmla="*/ 726 w 726"/>
                <a:gd name="T79" fmla="*/ 115 h 912"/>
                <a:gd name="T80" fmla="*/ 726 w 726"/>
                <a:gd name="T81" fmla="*/ 154 h 912"/>
                <a:gd name="T82" fmla="*/ 726 w 726"/>
                <a:gd name="T83" fmla="*/ 192 h 912"/>
                <a:gd name="T84" fmla="*/ 726 w 726"/>
                <a:gd name="T85" fmla="*/ 229 h 912"/>
                <a:gd name="T86" fmla="*/ 726 w 726"/>
                <a:gd name="T87" fmla="*/ 266 h 912"/>
                <a:gd name="T88" fmla="*/ 726 w 726"/>
                <a:gd name="T89" fmla="*/ 306 h 912"/>
                <a:gd name="T90" fmla="*/ 726 w 726"/>
                <a:gd name="T91" fmla="*/ 343 h 912"/>
                <a:gd name="T92" fmla="*/ 726 w 726"/>
                <a:gd name="T93" fmla="*/ 380 h 912"/>
                <a:gd name="T94" fmla="*/ 726 w 726"/>
                <a:gd name="T95" fmla="*/ 418 h 912"/>
                <a:gd name="T96" fmla="*/ 726 w 726"/>
                <a:gd name="T97" fmla="*/ 457 h 912"/>
                <a:gd name="T98" fmla="*/ 726 w 726"/>
                <a:gd name="T99" fmla="*/ 495 h 912"/>
                <a:gd name="T100" fmla="*/ 726 w 726"/>
                <a:gd name="T101" fmla="*/ 532 h 912"/>
                <a:gd name="T102" fmla="*/ 726 w 726"/>
                <a:gd name="T103" fmla="*/ 569 h 912"/>
                <a:gd name="T104" fmla="*/ 726 w 726"/>
                <a:gd name="T105" fmla="*/ 609 h 912"/>
                <a:gd name="T106" fmla="*/ 726 w 726"/>
                <a:gd name="T107" fmla="*/ 646 h 912"/>
                <a:gd name="T108" fmla="*/ 726 w 726"/>
                <a:gd name="T109" fmla="*/ 683 h 912"/>
                <a:gd name="T110" fmla="*/ 726 w 726"/>
                <a:gd name="T111" fmla="*/ 720 h 912"/>
                <a:gd name="T112" fmla="*/ 726 w 726"/>
                <a:gd name="T113" fmla="*/ 760 h 912"/>
                <a:gd name="T114" fmla="*/ 726 w 726"/>
                <a:gd name="T115" fmla="*/ 798 h 912"/>
                <a:gd name="T116" fmla="*/ 726 w 726"/>
                <a:gd name="T117" fmla="*/ 835 h 912"/>
                <a:gd name="T118" fmla="*/ 726 w 726"/>
                <a:gd name="T119" fmla="*/ 872 h 912"/>
                <a:gd name="T120" fmla="*/ 726 w 726"/>
                <a:gd name="T121"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29" y="912"/>
                  </a:lnTo>
                  <a:lnTo>
                    <a:pt x="0" y="912"/>
                  </a:lnTo>
                  <a:lnTo>
                    <a:pt x="0" y="912"/>
                  </a:lnTo>
                  <a:lnTo>
                    <a:pt x="0" y="901"/>
                  </a:lnTo>
                  <a:lnTo>
                    <a:pt x="0" y="891"/>
                  </a:lnTo>
                  <a:lnTo>
                    <a:pt x="0" y="883"/>
                  </a:lnTo>
                  <a:lnTo>
                    <a:pt x="0" y="872"/>
                  </a:lnTo>
                  <a:lnTo>
                    <a:pt x="0" y="864"/>
                  </a:lnTo>
                  <a:lnTo>
                    <a:pt x="0" y="853"/>
                  </a:lnTo>
                  <a:lnTo>
                    <a:pt x="0" y="845"/>
                  </a:lnTo>
                  <a:lnTo>
                    <a:pt x="0" y="835"/>
                  </a:lnTo>
                  <a:lnTo>
                    <a:pt x="0" y="824"/>
                  </a:lnTo>
                  <a:lnTo>
                    <a:pt x="0" y="816"/>
                  </a:lnTo>
                  <a:lnTo>
                    <a:pt x="0" y="805"/>
                  </a:lnTo>
                  <a:lnTo>
                    <a:pt x="0" y="798"/>
                  </a:lnTo>
                  <a:lnTo>
                    <a:pt x="0" y="787"/>
                  </a:lnTo>
                  <a:lnTo>
                    <a:pt x="0" y="779"/>
                  </a:lnTo>
                  <a:lnTo>
                    <a:pt x="0" y="768"/>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lnTo>
                    <a:pt x="726" y="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60" name="Freeform 52"/>
            <p:cNvSpPr>
              <a:spLocks noChangeAspect="1"/>
            </p:cNvSpPr>
            <p:nvPr/>
          </p:nvSpPr>
          <p:spPr bwMode="auto">
            <a:xfrm>
              <a:off x="2868" y="759"/>
              <a:ext cx="1118"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29 w 726"/>
                <a:gd name="T11" fmla="*/ 912 h 912"/>
                <a:gd name="T12" fmla="*/ 6 w 726"/>
                <a:gd name="T13" fmla="*/ 901 h 912"/>
                <a:gd name="T14" fmla="*/ 29 w 726"/>
                <a:gd name="T15" fmla="*/ 864 h 912"/>
                <a:gd name="T16" fmla="*/ 32 w 726"/>
                <a:gd name="T17" fmla="*/ 835 h 912"/>
                <a:gd name="T18" fmla="*/ 32 w 726"/>
                <a:gd name="T19" fmla="*/ 798 h 912"/>
                <a:gd name="T20" fmla="*/ 9 w 726"/>
                <a:gd name="T21" fmla="*/ 768 h 912"/>
                <a:gd name="T22" fmla="*/ 0 w 726"/>
                <a:gd name="T23" fmla="*/ 739 h 912"/>
                <a:gd name="T24" fmla="*/ 0 w 726"/>
                <a:gd name="T25" fmla="*/ 702 h 912"/>
                <a:gd name="T26" fmla="*/ 0 w 726"/>
                <a:gd name="T27" fmla="*/ 665 h 912"/>
                <a:gd name="T28" fmla="*/ 0 w 726"/>
                <a:gd name="T29" fmla="*/ 627 h 912"/>
                <a:gd name="T30" fmla="*/ 0 w 726"/>
                <a:gd name="T31" fmla="*/ 588 h 912"/>
                <a:gd name="T32" fmla="*/ 0 w 726"/>
                <a:gd name="T33" fmla="*/ 550 h 912"/>
                <a:gd name="T34" fmla="*/ 0 w 726"/>
                <a:gd name="T35" fmla="*/ 513 h 912"/>
                <a:gd name="T36" fmla="*/ 0 w 726"/>
                <a:gd name="T37" fmla="*/ 476 h 912"/>
                <a:gd name="T38" fmla="*/ 0 w 726"/>
                <a:gd name="T39" fmla="*/ 436 h 912"/>
                <a:gd name="T40" fmla="*/ 0 w 726"/>
                <a:gd name="T41" fmla="*/ 399 h 912"/>
                <a:gd name="T42" fmla="*/ 0 w 726"/>
                <a:gd name="T43" fmla="*/ 362 h 912"/>
                <a:gd name="T44" fmla="*/ 0 w 726"/>
                <a:gd name="T45" fmla="*/ 325 h 912"/>
                <a:gd name="T46" fmla="*/ 0 w 726"/>
                <a:gd name="T47" fmla="*/ 285 h 912"/>
                <a:gd name="T48" fmla="*/ 0 w 726"/>
                <a:gd name="T49" fmla="*/ 247 h 912"/>
                <a:gd name="T50" fmla="*/ 0 w 726"/>
                <a:gd name="T51" fmla="*/ 210 h 912"/>
                <a:gd name="T52" fmla="*/ 0 w 726"/>
                <a:gd name="T53" fmla="*/ 173 h 912"/>
                <a:gd name="T54" fmla="*/ 0 w 726"/>
                <a:gd name="T55" fmla="*/ 133 h 912"/>
                <a:gd name="T56" fmla="*/ 0 w 726"/>
                <a:gd name="T57" fmla="*/ 96 h 912"/>
                <a:gd name="T58" fmla="*/ 0 w 726"/>
                <a:gd name="T59" fmla="*/ 59 h 912"/>
                <a:gd name="T60" fmla="*/ 0 w 726"/>
                <a:gd name="T61" fmla="*/ 22 h 912"/>
                <a:gd name="T62" fmla="*/ 29 w 726"/>
                <a:gd name="T63" fmla="*/ 0 h 912"/>
                <a:gd name="T64" fmla="*/ 151 w 726"/>
                <a:gd name="T65" fmla="*/ 0 h 912"/>
                <a:gd name="T66" fmla="*/ 272 w 726"/>
                <a:gd name="T67" fmla="*/ 0 h 912"/>
                <a:gd name="T68" fmla="*/ 394 w 726"/>
                <a:gd name="T69" fmla="*/ 0 h 912"/>
                <a:gd name="T70" fmla="*/ 513 w 726"/>
                <a:gd name="T71" fmla="*/ 0 h 912"/>
                <a:gd name="T72" fmla="*/ 635 w 726"/>
                <a:gd name="T73" fmla="*/ 0 h 912"/>
                <a:gd name="T74" fmla="*/ 726 w 726"/>
                <a:gd name="T75" fmla="*/ 3 h 912"/>
                <a:gd name="T76" fmla="*/ 726 w 726"/>
                <a:gd name="T77" fmla="*/ 40 h 912"/>
                <a:gd name="T78" fmla="*/ 726 w 726"/>
                <a:gd name="T79" fmla="*/ 77 h 912"/>
                <a:gd name="T80" fmla="*/ 726 w 726"/>
                <a:gd name="T81" fmla="*/ 115 h 912"/>
                <a:gd name="T82" fmla="*/ 726 w 726"/>
                <a:gd name="T83" fmla="*/ 154 h 912"/>
                <a:gd name="T84" fmla="*/ 726 w 726"/>
                <a:gd name="T85" fmla="*/ 192 h 912"/>
                <a:gd name="T86" fmla="*/ 726 w 726"/>
                <a:gd name="T87" fmla="*/ 229 h 912"/>
                <a:gd name="T88" fmla="*/ 726 w 726"/>
                <a:gd name="T89" fmla="*/ 266 h 912"/>
                <a:gd name="T90" fmla="*/ 726 w 726"/>
                <a:gd name="T91" fmla="*/ 306 h 912"/>
                <a:gd name="T92" fmla="*/ 726 w 726"/>
                <a:gd name="T93" fmla="*/ 343 h 912"/>
                <a:gd name="T94" fmla="*/ 726 w 726"/>
                <a:gd name="T95" fmla="*/ 380 h 912"/>
                <a:gd name="T96" fmla="*/ 726 w 726"/>
                <a:gd name="T97" fmla="*/ 418 h 912"/>
                <a:gd name="T98" fmla="*/ 726 w 726"/>
                <a:gd name="T99" fmla="*/ 457 h 912"/>
                <a:gd name="T100" fmla="*/ 726 w 726"/>
                <a:gd name="T101" fmla="*/ 495 h 912"/>
                <a:gd name="T102" fmla="*/ 726 w 726"/>
                <a:gd name="T103" fmla="*/ 532 h 912"/>
                <a:gd name="T104" fmla="*/ 726 w 726"/>
                <a:gd name="T105" fmla="*/ 569 h 912"/>
                <a:gd name="T106" fmla="*/ 726 w 726"/>
                <a:gd name="T107" fmla="*/ 609 h 912"/>
                <a:gd name="T108" fmla="*/ 726 w 726"/>
                <a:gd name="T109" fmla="*/ 646 h 912"/>
                <a:gd name="T110" fmla="*/ 726 w 726"/>
                <a:gd name="T111" fmla="*/ 683 h 912"/>
                <a:gd name="T112" fmla="*/ 726 w 726"/>
                <a:gd name="T113" fmla="*/ 720 h 912"/>
                <a:gd name="T114" fmla="*/ 726 w 726"/>
                <a:gd name="T115" fmla="*/ 760 h 912"/>
                <a:gd name="T116" fmla="*/ 726 w 726"/>
                <a:gd name="T117" fmla="*/ 798 h 912"/>
                <a:gd name="T118" fmla="*/ 726 w 726"/>
                <a:gd name="T119" fmla="*/ 835 h 912"/>
                <a:gd name="T120" fmla="*/ 726 w 726"/>
                <a:gd name="T121" fmla="*/ 872 h 912"/>
                <a:gd name="T122" fmla="*/ 726 w 726"/>
                <a:gd name="T123"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29" y="912"/>
                  </a:lnTo>
                  <a:lnTo>
                    <a:pt x="0" y="912"/>
                  </a:lnTo>
                  <a:lnTo>
                    <a:pt x="0" y="912"/>
                  </a:lnTo>
                  <a:lnTo>
                    <a:pt x="0" y="906"/>
                  </a:lnTo>
                  <a:lnTo>
                    <a:pt x="6" y="901"/>
                  </a:lnTo>
                  <a:lnTo>
                    <a:pt x="17" y="891"/>
                  </a:lnTo>
                  <a:lnTo>
                    <a:pt x="23" y="883"/>
                  </a:lnTo>
                  <a:lnTo>
                    <a:pt x="26" y="872"/>
                  </a:lnTo>
                  <a:lnTo>
                    <a:pt x="29" y="864"/>
                  </a:lnTo>
                  <a:lnTo>
                    <a:pt x="29" y="859"/>
                  </a:lnTo>
                  <a:lnTo>
                    <a:pt x="32" y="853"/>
                  </a:lnTo>
                  <a:lnTo>
                    <a:pt x="32" y="845"/>
                  </a:lnTo>
                  <a:lnTo>
                    <a:pt x="32" y="835"/>
                  </a:lnTo>
                  <a:lnTo>
                    <a:pt x="32" y="824"/>
                  </a:lnTo>
                  <a:lnTo>
                    <a:pt x="34" y="816"/>
                  </a:lnTo>
                  <a:lnTo>
                    <a:pt x="34" y="805"/>
                  </a:lnTo>
                  <a:lnTo>
                    <a:pt x="32" y="798"/>
                  </a:lnTo>
                  <a:lnTo>
                    <a:pt x="29" y="790"/>
                  </a:lnTo>
                  <a:lnTo>
                    <a:pt x="29" y="787"/>
                  </a:lnTo>
                  <a:lnTo>
                    <a:pt x="23" y="779"/>
                  </a:lnTo>
                  <a:lnTo>
                    <a:pt x="9" y="768"/>
                  </a:lnTo>
                  <a:lnTo>
                    <a:pt x="0" y="766"/>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61" name="Freeform 53"/>
            <p:cNvSpPr>
              <a:spLocks noChangeAspect="1"/>
            </p:cNvSpPr>
            <p:nvPr/>
          </p:nvSpPr>
          <p:spPr bwMode="auto">
            <a:xfrm>
              <a:off x="2868" y="759"/>
              <a:ext cx="1118"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29 w 726"/>
                <a:gd name="T11" fmla="*/ 912 h 912"/>
                <a:gd name="T12" fmla="*/ 6 w 726"/>
                <a:gd name="T13" fmla="*/ 901 h 912"/>
                <a:gd name="T14" fmla="*/ 29 w 726"/>
                <a:gd name="T15" fmla="*/ 864 h 912"/>
                <a:gd name="T16" fmla="*/ 32 w 726"/>
                <a:gd name="T17" fmla="*/ 835 h 912"/>
                <a:gd name="T18" fmla="*/ 32 w 726"/>
                <a:gd name="T19" fmla="*/ 798 h 912"/>
                <a:gd name="T20" fmla="*/ 9 w 726"/>
                <a:gd name="T21" fmla="*/ 768 h 912"/>
                <a:gd name="T22" fmla="*/ 0 w 726"/>
                <a:gd name="T23" fmla="*/ 739 h 912"/>
                <a:gd name="T24" fmla="*/ 0 w 726"/>
                <a:gd name="T25" fmla="*/ 702 h 912"/>
                <a:gd name="T26" fmla="*/ 0 w 726"/>
                <a:gd name="T27" fmla="*/ 665 h 912"/>
                <a:gd name="T28" fmla="*/ 0 w 726"/>
                <a:gd name="T29" fmla="*/ 627 h 912"/>
                <a:gd name="T30" fmla="*/ 0 w 726"/>
                <a:gd name="T31" fmla="*/ 588 h 912"/>
                <a:gd name="T32" fmla="*/ 0 w 726"/>
                <a:gd name="T33" fmla="*/ 550 h 912"/>
                <a:gd name="T34" fmla="*/ 0 w 726"/>
                <a:gd name="T35" fmla="*/ 513 h 912"/>
                <a:gd name="T36" fmla="*/ 0 w 726"/>
                <a:gd name="T37" fmla="*/ 476 h 912"/>
                <a:gd name="T38" fmla="*/ 0 w 726"/>
                <a:gd name="T39" fmla="*/ 436 h 912"/>
                <a:gd name="T40" fmla="*/ 0 w 726"/>
                <a:gd name="T41" fmla="*/ 399 h 912"/>
                <a:gd name="T42" fmla="*/ 0 w 726"/>
                <a:gd name="T43" fmla="*/ 362 h 912"/>
                <a:gd name="T44" fmla="*/ 0 w 726"/>
                <a:gd name="T45" fmla="*/ 325 h 912"/>
                <a:gd name="T46" fmla="*/ 0 w 726"/>
                <a:gd name="T47" fmla="*/ 285 h 912"/>
                <a:gd name="T48" fmla="*/ 0 w 726"/>
                <a:gd name="T49" fmla="*/ 247 h 912"/>
                <a:gd name="T50" fmla="*/ 0 w 726"/>
                <a:gd name="T51" fmla="*/ 210 h 912"/>
                <a:gd name="T52" fmla="*/ 0 w 726"/>
                <a:gd name="T53" fmla="*/ 173 h 912"/>
                <a:gd name="T54" fmla="*/ 0 w 726"/>
                <a:gd name="T55" fmla="*/ 133 h 912"/>
                <a:gd name="T56" fmla="*/ 0 w 726"/>
                <a:gd name="T57" fmla="*/ 96 h 912"/>
                <a:gd name="T58" fmla="*/ 0 w 726"/>
                <a:gd name="T59" fmla="*/ 59 h 912"/>
                <a:gd name="T60" fmla="*/ 0 w 726"/>
                <a:gd name="T61" fmla="*/ 22 h 912"/>
                <a:gd name="T62" fmla="*/ 29 w 726"/>
                <a:gd name="T63" fmla="*/ 0 h 912"/>
                <a:gd name="T64" fmla="*/ 151 w 726"/>
                <a:gd name="T65" fmla="*/ 0 h 912"/>
                <a:gd name="T66" fmla="*/ 272 w 726"/>
                <a:gd name="T67" fmla="*/ 0 h 912"/>
                <a:gd name="T68" fmla="*/ 394 w 726"/>
                <a:gd name="T69" fmla="*/ 0 h 912"/>
                <a:gd name="T70" fmla="*/ 513 w 726"/>
                <a:gd name="T71" fmla="*/ 0 h 912"/>
                <a:gd name="T72" fmla="*/ 635 w 726"/>
                <a:gd name="T73" fmla="*/ 0 h 912"/>
                <a:gd name="T74" fmla="*/ 726 w 726"/>
                <a:gd name="T75" fmla="*/ 3 h 912"/>
                <a:gd name="T76" fmla="*/ 726 w 726"/>
                <a:gd name="T77" fmla="*/ 40 h 912"/>
                <a:gd name="T78" fmla="*/ 726 w 726"/>
                <a:gd name="T79" fmla="*/ 77 h 912"/>
                <a:gd name="T80" fmla="*/ 726 w 726"/>
                <a:gd name="T81" fmla="*/ 115 h 912"/>
                <a:gd name="T82" fmla="*/ 726 w 726"/>
                <a:gd name="T83" fmla="*/ 154 h 912"/>
                <a:gd name="T84" fmla="*/ 726 w 726"/>
                <a:gd name="T85" fmla="*/ 192 h 912"/>
                <a:gd name="T86" fmla="*/ 726 w 726"/>
                <a:gd name="T87" fmla="*/ 229 h 912"/>
                <a:gd name="T88" fmla="*/ 726 w 726"/>
                <a:gd name="T89" fmla="*/ 266 h 912"/>
                <a:gd name="T90" fmla="*/ 726 w 726"/>
                <a:gd name="T91" fmla="*/ 306 h 912"/>
                <a:gd name="T92" fmla="*/ 726 w 726"/>
                <a:gd name="T93" fmla="*/ 343 h 912"/>
                <a:gd name="T94" fmla="*/ 726 w 726"/>
                <a:gd name="T95" fmla="*/ 380 h 912"/>
                <a:gd name="T96" fmla="*/ 726 w 726"/>
                <a:gd name="T97" fmla="*/ 418 h 912"/>
                <a:gd name="T98" fmla="*/ 726 w 726"/>
                <a:gd name="T99" fmla="*/ 457 h 912"/>
                <a:gd name="T100" fmla="*/ 726 w 726"/>
                <a:gd name="T101" fmla="*/ 495 h 912"/>
                <a:gd name="T102" fmla="*/ 726 w 726"/>
                <a:gd name="T103" fmla="*/ 532 h 912"/>
                <a:gd name="T104" fmla="*/ 726 w 726"/>
                <a:gd name="T105" fmla="*/ 569 h 912"/>
                <a:gd name="T106" fmla="*/ 726 w 726"/>
                <a:gd name="T107" fmla="*/ 609 h 912"/>
                <a:gd name="T108" fmla="*/ 726 w 726"/>
                <a:gd name="T109" fmla="*/ 646 h 912"/>
                <a:gd name="T110" fmla="*/ 726 w 726"/>
                <a:gd name="T111" fmla="*/ 683 h 912"/>
                <a:gd name="T112" fmla="*/ 726 w 726"/>
                <a:gd name="T113" fmla="*/ 720 h 912"/>
                <a:gd name="T114" fmla="*/ 726 w 726"/>
                <a:gd name="T115" fmla="*/ 760 h 912"/>
                <a:gd name="T116" fmla="*/ 726 w 726"/>
                <a:gd name="T117" fmla="*/ 798 h 912"/>
                <a:gd name="T118" fmla="*/ 726 w 726"/>
                <a:gd name="T119" fmla="*/ 835 h 912"/>
                <a:gd name="T120" fmla="*/ 726 w 726"/>
                <a:gd name="T121" fmla="*/ 872 h 912"/>
                <a:gd name="T122" fmla="*/ 726 w 726"/>
                <a:gd name="T123"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29" y="912"/>
                  </a:lnTo>
                  <a:lnTo>
                    <a:pt x="0" y="912"/>
                  </a:lnTo>
                  <a:lnTo>
                    <a:pt x="0" y="912"/>
                  </a:lnTo>
                  <a:lnTo>
                    <a:pt x="0" y="906"/>
                  </a:lnTo>
                  <a:lnTo>
                    <a:pt x="6" y="901"/>
                  </a:lnTo>
                  <a:lnTo>
                    <a:pt x="17" y="891"/>
                  </a:lnTo>
                  <a:lnTo>
                    <a:pt x="23" y="883"/>
                  </a:lnTo>
                  <a:lnTo>
                    <a:pt x="26" y="872"/>
                  </a:lnTo>
                  <a:lnTo>
                    <a:pt x="29" y="864"/>
                  </a:lnTo>
                  <a:lnTo>
                    <a:pt x="29" y="859"/>
                  </a:lnTo>
                  <a:lnTo>
                    <a:pt x="32" y="853"/>
                  </a:lnTo>
                  <a:lnTo>
                    <a:pt x="32" y="845"/>
                  </a:lnTo>
                  <a:lnTo>
                    <a:pt x="32" y="835"/>
                  </a:lnTo>
                  <a:lnTo>
                    <a:pt x="32" y="824"/>
                  </a:lnTo>
                  <a:lnTo>
                    <a:pt x="34" y="816"/>
                  </a:lnTo>
                  <a:lnTo>
                    <a:pt x="34" y="805"/>
                  </a:lnTo>
                  <a:lnTo>
                    <a:pt x="32" y="798"/>
                  </a:lnTo>
                  <a:lnTo>
                    <a:pt x="29" y="790"/>
                  </a:lnTo>
                  <a:lnTo>
                    <a:pt x="29" y="787"/>
                  </a:lnTo>
                  <a:lnTo>
                    <a:pt x="23" y="779"/>
                  </a:lnTo>
                  <a:lnTo>
                    <a:pt x="9" y="768"/>
                  </a:lnTo>
                  <a:lnTo>
                    <a:pt x="0" y="766"/>
                  </a:lnTo>
                  <a:lnTo>
                    <a:pt x="0" y="760"/>
                  </a:lnTo>
                  <a:lnTo>
                    <a:pt x="0" y="750"/>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0"/>
                  </a:lnTo>
                  <a:lnTo>
                    <a:pt x="0" y="30"/>
                  </a:lnTo>
                  <a:lnTo>
                    <a:pt x="0" y="22"/>
                  </a:lnTo>
                  <a:lnTo>
                    <a:pt x="0" y="11"/>
                  </a:lnTo>
                  <a:lnTo>
                    <a:pt x="0" y="3"/>
                  </a:lnTo>
                  <a:lnTo>
                    <a:pt x="0" y="0"/>
                  </a:lnTo>
                  <a:lnTo>
                    <a:pt x="29" y="0"/>
                  </a:lnTo>
                  <a:lnTo>
                    <a:pt x="60" y="0"/>
                  </a:lnTo>
                  <a:lnTo>
                    <a:pt x="91" y="0"/>
                  </a:lnTo>
                  <a:lnTo>
                    <a:pt x="122" y="0"/>
                  </a:lnTo>
                  <a:lnTo>
                    <a:pt x="151" y="0"/>
                  </a:lnTo>
                  <a:lnTo>
                    <a:pt x="182" y="0"/>
                  </a:lnTo>
                  <a:lnTo>
                    <a:pt x="213" y="0"/>
                  </a:lnTo>
                  <a:lnTo>
                    <a:pt x="241" y="0"/>
                  </a:lnTo>
                  <a:lnTo>
                    <a:pt x="272" y="0"/>
                  </a:lnTo>
                  <a:lnTo>
                    <a:pt x="304" y="0"/>
                  </a:lnTo>
                  <a:lnTo>
                    <a:pt x="332" y="0"/>
                  </a:lnTo>
                  <a:lnTo>
                    <a:pt x="363" y="0"/>
                  </a:lnTo>
                  <a:lnTo>
                    <a:pt x="394" y="0"/>
                  </a:lnTo>
                  <a:lnTo>
                    <a:pt x="423" y="0"/>
                  </a:lnTo>
                  <a:lnTo>
                    <a:pt x="454" y="0"/>
                  </a:lnTo>
                  <a:lnTo>
                    <a:pt x="485" y="0"/>
                  </a:lnTo>
                  <a:lnTo>
                    <a:pt x="513" y="0"/>
                  </a:lnTo>
                  <a:lnTo>
                    <a:pt x="545" y="0"/>
                  </a:lnTo>
                  <a:lnTo>
                    <a:pt x="576" y="0"/>
                  </a:lnTo>
                  <a:lnTo>
                    <a:pt x="607" y="0"/>
                  </a:lnTo>
                  <a:lnTo>
                    <a:pt x="635" y="0"/>
                  </a:lnTo>
                  <a:lnTo>
                    <a:pt x="666" y="0"/>
                  </a:lnTo>
                  <a:lnTo>
                    <a:pt x="698" y="0"/>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lnTo>
                    <a:pt x="726" y="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62" name="Freeform 54"/>
            <p:cNvSpPr>
              <a:spLocks noChangeAspect="1"/>
            </p:cNvSpPr>
            <p:nvPr/>
          </p:nvSpPr>
          <p:spPr bwMode="auto">
            <a:xfrm>
              <a:off x="2868" y="759"/>
              <a:ext cx="1118"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63 w 726"/>
                <a:gd name="T11" fmla="*/ 901 h 912"/>
                <a:gd name="T12" fmla="*/ 68 w 726"/>
                <a:gd name="T13" fmla="*/ 864 h 912"/>
                <a:gd name="T14" fmla="*/ 71 w 726"/>
                <a:gd name="T15" fmla="*/ 824 h 912"/>
                <a:gd name="T16" fmla="*/ 88 w 726"/>
                <a:gd name="T17" fmla="*/ 787 h 912"/>
                <a:gd name="T18" fmla="*/ 91 w 726"/>
                <a:gd name="T19" fmla="*/ 766 h 912"/>
                <a:gd name="T20" fmla="*/ 29 w 726"/>
                <a:gd name="T21" fmla="*/ 744 h 912"/>
                <a:gd name="T22" fmla="*/ 0 w 726"/>
                <a:gd name="T23" fmla="*/ 720 h 912"/>
                <a:gd name="T24" fmla="*/ 0 w 726"/>
                <a:gd name="T25" fmla="*/ 683 h 912"/>
                <a:gd name="T26" fmla="*/ 0 w 726"/>
                <a:gd name="T27" fmla="*/ 646 h 912"/>
                <a:gd name="T28" fmla="*/ 0 w 726"/>
                <a:gd name="T29" fmla="*/ 609 h 912"/>
                <a:gd name="T30" fmla="*/ 0 w 726"/>
                <a:gd name="T31" fmla="*/ 569 h 912"/>
                <a:gd name="T32" fmla="*/ 0 w 726"/>
                <a:gd name="T33" fmla="*/ 532 h 912"/>
                <a:gd name="T34" fmla="*/ 0 w 726"/>
                <a:gd name="T35" fmla="*/ 495 h 912"/>
                <a:gd name="T36" fmla="*/ 0 w 726"/>
                <a:gd name="T37" fmla="*/ 457 h 912"/>
                <a:gd name="T38" fmla="*/ 0 w 726"/>
                <a:gd name="T39" fmla="*/ 418 h 912"/>
                <a:gd name="T40" fmla="*/ 0 w 726"/>
                <a:gd name="T41" fmla="*/ 380 h 912"/>
                <a:gd name="T42" fmla="*/ 0 w 726"/>
                <a:gd name="T43" fmla="*/ 343 h 912"/>
                <a:gd name="T44" fmla="*/ 0 w 726"/>
                <a:gd name="T45" fmla="*/ 306 h 912"/>
                <a:gd name="T46" fmla="*/ 0 w 726"/>
                <a:gd name="T47" fmla="*/ 266 h 912"/>
                <a:gd name="T48" fmla="*/ 0 w 726"/>
                <a:gd name="T49" fmla="*/ 229 h 912"/>
                <a:gd name="T50" fmla="*/ 0 w 726"/>
                <a:gd name="T51" fmla="*/ 192 h 912"/>
                <a:gd name="T52" fmla="*/ 0 w 726"/>
                <a:gd name="T53" fmla="*/ 154 h 912"/>
                <a:gd name="T54" fmla="*/ 0 w 726"/>
                <a:gd name="T55" fmla="*/ 115 h 912"/>
                <a:gd name="T56" fmla="*/ 0 w 726"/>
                <a:gd name="T57" fmla="*/ 77 h 912"/>
                <a:gd name="T58" fmla="*/ 0 w 726"/>
                <a:gd name="T59" fmla="*/ 43 h 912"/>
                <a:gd name="T60" fmla="*/ 91 w 726"/>
                <a:gd name="T61" fmla="*/ 54 h 912"/>
                <a:gd name="T62" fmla="*/ 213 w 726"/>
                <a:gd name="T63" fmla="*/ 59 h 912"/>
                <a:gd name="T64" fmla="*/ 332 w 726"/>
                <a:gd name="T65" fmla="*/ 51 h 912"/>
                <a:gd name="T66" fmla="*/ 423 w 726"/>
                <a:gd name="T67" fmla="*/ 43 h 912"/>
                <a:gd name="T68" fmla="*/ 513 w 726"/>
                <a:gd name="T69" fmla="*/ 35 h 912"/>
                <a:gd name="T70" fmla="*/ 607 w 726"/>
                <a:gd name="T71" fmla="*/ 30 h 912"/>
                <a:gd name="T72" fmla="*/ 692 w 726"/>
                <a:gd name="T73" fmla="*/ 11 h 912"/>
                <a:gd name="T74" fmla="*/ 726 w 726"/>
                <a:gd name="T75" fmla="*/ 3 h 912"/>
                <a:gd name="T76" fmla="*/ 726 w 726"/>
                <a:gd name="T77" fmla="*/ 40 h 912"/>
                <a:gd name="T78" fmla="*/ 726 w 726"/>
                <a:gd name="T79" fmla="*/ 77 h 912"/>
                <a:gd name="T80" fmla="*/ 726 w 726"/>
                <a:gd name="T81" fmla="*/ 115 h 912"/>
                <a:gd name="T82" fmla="*/ 726 w 726"/>
                <a:gd name="T83" fmla="*/ 154 h 912"/>
                <a:gd name="T84" fmla="*/ 726 w 726"/>
                <a:gd name="T85" fmla="*/ 192 h 912"/>
                <a:gd name="T86" fmla="*/ 726 w 726"/>
                <a:gd name="T87" fmla="*/ 229 h 912"/>
                <a:gd name="T88" fmla="*/ 726 w 726"/>
                <a:gd name="T89" fmla="*/ 266 h 912"/>
                <a:gd name="T90" fmla="*/ 726 w 726"/>
                <a:gd name="T91" fmla="*/ 306 h 912"/>
                <a:gd name="T92" fmla="*/ 726 w 726"/>
                <a:gd name="T93" fmla="*/ 343 h 912"/>
                <a:gd name="T94" fmla="*/ 726 w 726"/>
                <a:gd name="T95" fmla="*/ 380 h 912"/>
                <a:gd name="T96" fmla="*/ 726 w 726"/>
                <a:gd name="T97" fmla="*/ 418 h 912"/>
                <a:gd name="T98" fmla="*/ 726 w 726"/>
                <a:gd name="T99" fmla="*/ 457 h 912"/>
                <a:gd name="T100" fmla="*/ 726 w 726"/>
                <a:gd name="T101" fmla="*/ 495 h 912"/>
                <a:gd name="T102" fmla="*/ 726 w 726"/>
                <a:gd name="T103" fmla="*/ 532 h 912"/>
                <a:gd name="T104" fmla="*/ 726 w 726"/>
                <a:gd name="T105" fmla="*/ 569 h 912"/>
                <a:gd name="T106" fmla="*/ 726 w 726"/>
                <a:gd name="T107" fmla="*/ 609 h 912"/>
                <a:gd name="T108" fmla="*/ 726 w 726"/>
                <a:gd name="T109" fmla="*/ 646 h 912"/>
                <a:gd name="T110" fmla="*/ 726 w 726"/>
                <a:gd name="T111" fmla="*/ 683 h 912"/>
                <a:gd name="T112" fmla="*/ 726 w 726"/>
                <a:gd name="T113" fmla="*/ 720 h 912"/>
                <a:gd name="T114" fmla="*/ 726 w 726"/>
                <a:gd name="T115" fmla="*/ 760 h 912"/>
                <a:gd name="T116" fmla="*/ 726 w 726"/>
                <a:gd name="T117" fmla="*/ 798 h 912"/>
                <a:gd name="T118" fmla="*/ 726 w 726"/>
                <a:gd name="T119" fmla="*/ 835 h 912"/>
                <a:gd name="T120" fmla="*/ 726 w 726"/>
                <a:gd name="T121" fmla="*/ 872 h 912"/>
                <a:gd name="T122" fmla="*/ 726 w 726"/>
                <a:gd name="T123"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63" y="901"/>
                  </a:lnTo>
                  <a:lnTo>
                    <a:pt x="66" y="891"/>
                  </a:lnTo>
                  <a:lnTo>
                    <a:pt x="66" y="883"/>
                  </a:lnTo>
                  <a:lnTo>
                    <a:pt x="66" y="872"/>
                  </a:lnTo>
                  <a:lnTo>
                    <a:pt x="68" y="864"/>
                  </a:lnTo>
                  <a:lnTo>
                    <a:pt x="68" y="853"/>
                  </a:lnTo>
                  <a:lnTo>
                    <a:pt x="68" y="845"/>
                  </a:lnTo>
                  <a:lnTo>
                    <a:pt x="68" y="835"/>
                  </a:lnTo>
                  <a:lnTo>
                    <a:pt x="71" y="824"/>
                  </a:lnTo>
                  <a:lnTo>
                    <a:pt x="74" y="816"/>
                  </a:lnTo>
                  <a:lnTo>
                    <a:pt x="77" y="805"/>
                  </a:lnTo>
                  <a:lnTo>
                    <a:pt x="83" y="798"/>
                  </a:lnTo>
                  <a:lnTo>
                    <a:pt x="88" y="787"/>
                  </a:lnTo>
                  <a:lnTo>
                    <a:pt x="91" y="782"/>
                  </a:lnTo>
                  <a:lnTo>
                    <a:pt x="94" y="779"/>
                  </a:lnTo>
                  <a:lnTo>
                    <a:pt x="94" y="768"/>
                  </a:lnTo>
                  <a:lnTo>
                    <a:pt x="91" y="766"/>
                  </a:lnTo>
                  <a:lnTo>
                    <a:pt x="83" y="760"/>
                  </a:lnTo>
                  <a:lnTo>
                    <a:pt x="60" y="750"/>
                  </a:lnTo>
                  <a:lnTo>
                    <a:pt x="57" y="750"/>
                  </a:lnTo>
                  <a:lnTo>
                    <a:pt x="29" y="744"/>
                  </a:lnTo>
                  <a:lnTo>
                    <a:pt x="3" y="739"/>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3"/>
                  </a:lnTo>
                  <a:lnTo>
                    <a:pt x="29" y="48"/>
                  </a:lnTo>
                  <a:lnTo>
                    <a:pt x="43" y="48"/>
                  </a:lnTo>
                  <a:lnTo>
                    <a:pt x="60" y="51"/>
                  </a:lnTo>
                  <a:lnTo>
                    <a:pt x="91" y="54"/>
                  </a:lnTo>
                  <a:lnTo>
                    <a:pt x="122" y="56"/>
                  </a:lnTo>
                  <a:lnTo>
                    <a:pt x="151" y="59"/>
                  </a:lnTo>
                  <a:lnTo>
                    <a:pt x="182" y="59"/>
                  </a:lnTo>
                  <a:lnTo>
                    <a:pt x="213" y="59"/>
                  </a:lnTo>
                  <a:lnTo>
                    <a:pt x="241" y="59"/>
                  </a:lnTo>
                  <a:lnTo>
                    <a:pt x="272" y="56"/>
                  </a:lnTo>
                  <a:lnTo>
                    <a:pt x="304" y="54"/>
                  </a:lnTo>
                  <a:lnTo>
                    <a:pt x="332" y="51"/>
                  </a:lnTo>
                  <a:lnTo>
                    <a:pt x="355" y="48"/>
                  </a:lnTo>
                  <a:lnTo>
                    <a:pt x="363" y="48"/>
                  </a:lnTo>
                  <a:lnTo>
                    <a:pt x="394" y="46"/>
                  </a:lnTo>
                  <a:lnTo>
                    <a:pt x="423" y="43"/>
                  </a:lnTo>
                  <a:lnTo>
                    <a:pt x="454" y="40"/>
                  </a:lnTo>
                  <a:lnTo>
                    <a:pt x="454" y="40"/>
                  </a:lnTo>
                  <a:lnTo>
                    <a:pt x="485" y="38"/>
                  </a:lnTo>
                  <a:lnTo>
                    <a:pt x="513" y="35"/>
                  </a:lnTo>
                  <a:lnTo>
                    <a:pt x="545" y="35"/>
                  </a:lnTo>
                  <a:lnTo>
                    <a:pt x="576" y="32"/>
                  </a:lnTo>
                  <a:lnTo>
                    <a:pt x="590" y="30"/>
                  </a:lnTo>
                  <a:lnTo>
                    <a:pt x="607" y="30"/>
                  </a:lnTo>
                  <a:lnTo>
                    <a:pt x="635" y="24"/>
                  </a:lnTo>
                  <a:lnTo>
                    <a:pt x="661" y="22"/>
                  </a:lnTo>
                  <a:lnTo>
                    <a:pt x="666" y="19"/>
                  </a:lnTo>
                  <a:lnTo>
                    <a:pt x="692" y="11"/>
                  </a:lnTo>
                  <a:lnTo>
                    <a:pt x="698" y="8"/>
                  </a:lnTo>
                  <a:lnTo>
                    <a:pt x="709" y="3"/>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close/>
                </a:path>
              </a:pathLst>
            </a:custGeom>
            <a:solidFill>
              <a:srgbClr val="003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63" name="Freeform 55"/>
            <p:cNvSpPr>
              <a:spLocks noChangeAspect="1"/>
            </p:cNvSpPr>
            <p:nvPr/>
          </p:nvSpPr>
          <p:spPr bwMode="auto">
            <a:xfrm>
              <a:off x="2868" y="759"/>
              <a:ext cx="1118" cy="1932"/>
            </a:xfrm>
            <a:custGeom>
              <a:avLst/>
              <a:gdLst>
                <a:gd name="T0" fmla="*/ 635 w 726"/>
                <a:gd name="T1" fmla="*/ 912 h 912"/>
                <a:gd name="T2" fmla="*/ 513 w 726"/>
                <a:gd name="T3" fmla="*/ 912 h 912"/>
                <a:gd name="T4" fmla="*/ 394 w 726"/>
                <a:gd name="T5" fmla="*/ 912 h 912"/>
                <a:gd name="T6" fmla="*/ 272 w 726"/>
                <a:gd name="T7" fmla="*/ 912 h 912"/>
                <a:gd name="T8" fmla="*/ 151 w 726"/>
                <a:gd name="T9" fmla="*/ 912 h 912"/>
                <a:gd name="T10" fmla="*/ 63 w 726"/>
                <a:gd name="T11" fmla="*/ 901 h 912"/>
                <a:gd name="T12" fmla="*/ 68 w 726"/>
                <a:gd name="T13" fmla="*/ 864 h 912"/>
                <a:gd name="T14" fmla="*/ 71 w 726"/>
                <a:gd name="T15" fmla="*/ 824 h 912"/>
                <a:gd name="T16" fmla="*/ 88 w 726"/>
                <a:gd name="T17" fmla="*/ 787 h 912"/>
                <a:gd name="T18" fmla="*/ 91 w 726"/>
                <a:gd name="T19" fmla="*/ 766 h 912"/>
                <a:gd name="T20" fmla="*/ 29 w 726"/>
                <a:gd name="T21" fmla="*/ 744 h 912"/>
                <a:gd name="T22" fmla="*/ 0 w 726"/>
                <a:gd name="T23" fmla="*/ 720 h 912"/>
                <a:gd name="T24" fmla="*/ 0 w 726"/>
                <a:gd name="T25" fmla="*/ 683 h 912"/>
                <a:gd name="T26" fmla="*/ 0 w 726"/>
                <a:gd name="T27" fmla="*/ 646 h 912"/>
                <a:gd name="T28" fmla="*/ 0 w 726"/>
                <a:gd name="T29" fmla="*/ 609 h 912"/>
                <a:gd name="T30" fmla="*/ 0 w 726"/>
                <a:gd name="T31" fmla="*/ 569 h 912"/>
                <a:gd name="T32" fmla="*/ 0 w 726"/>
                <a:gd name="T33" fmla="*/ 532 h 912"/>
                <a:gd name="T34" fmla="*/ 0 w 726"/>
                <a:gd name="T35" fmla="*/ 495 h 912"/>
                <a:gd name="T36" fmla="*/ 0 w 726"/>
                <a:gd name="T37" fmla="*/ 457 h 912"/>
                <a:gd name="T38" fmla="*/ 0 w 726"/>
                <a:gd name="T39" fmla="*/ 418 h 912"/>
                <a:gd name="T40" fmla="*/ 0 w 726"/>
                <a:gd name="T41" fmla="*/ 380 h 912"/>
                <a:gd name="T42" fmla="*/ 0 w 726"/>
                <a:gd name="T43" fmla="*/ 343 h 912"/>
                <a:gd name="T44" fmla="*/ 0 w 726"/>
                <a:gd name="T45" fmla="*/ 306 h 912"/>
                <a:gd name="T46" fmla="*/ 0 w 726"/>
                <a:gd name="T47" fmla="*/ 266 h 912"/>
                <a:gd name="T48" fmla="*/ 0 w 726"/>
                <a:gd name="T49" fmla="*/ 229 h 912"/>
                <a:gd name="T50" fmla="*/ 0 w 726"/>
                <a:gd name="T51" fmla="*/ 192 h 912"/>
                <a:gd name="T52" fmla="*/ 0 w 726"/>
                <a:gd name="T53" fmla="*/ 154 h 912"/>
                <a:gd name="T54" fmla="*/ 0 w 726"/>
                <a:gd name="T55" fmla="*/ 115 h 912"/>
                <a:gd name="T56" fmla="*/ 0 w 726"/>
                <a:gd name="T57" fmla="*/ 77 h 912"/>
                <a:gd name="T58" fmla="*/ 0 w 726"/>
                <a:gd name="T59" fmla="*/ 43 h 912"/>
                <a:gd name="T60" fmla="*/ 91 w 726"/>
                <a:gd name="T61" fmla="*/ 54 h 912"/>
                <a:gd name="T62" fmla="*/ 213 w 726"/>
                <a:gd name="T63" fmla="*/ 59 h 912"/>
                <a:gd name="T64" fmla="*/ 332 w 726"/>
                <a:gd name="T65" fmla="*/ 51 h 912"/>
                <a:gd name="T66" fmla="*/ 423 w 726"/>
                <a:gd name="T67" fmla="*/ 43 h 912"/>
                <a:gd name="T68" fmla="*/ 513 w 726"/>
                <a:gd name="T69" fmla="*/ 35 h 912"/>
                <a:gd name="T70" fmla="*/ 607 w 726"/>
                <a:gd name="T71" fmla="*/ 30 h 912"/>
                <a:gd name="T72" fmla="*/ 692 w 726"/>
                <a:gd name="T73" fmla="*/ 11 h 912"/>
                <a:gd name="T74" fmla="*/ 726 w 726"/>
                <a:gd name="T75" fmla="*/ 3 h 912"/>
                <a:gd name="T76" fmla="*/ 726 w 726"/>
                <a:gd name="T77" fmla="*/ 40 h 912"/>
                <a:gd name="T78" fmla="*/ 726 w 726"/>
                <a:gd name="T79" fmla="*/ 77 h 912"/>
                <a:gd name="T80" fmla="*/ 726 w 726"/>
                <a:gd name="T81" fmla="*/ 115 h 912"/>
                <a:gd name="T82" fmla="*/ 726 w 726"/>
                <a:gd name="T83" fmla="*/ 154 h 912"/>
                <a:gd name="T84" fmla="*/ 726 w 726"/>
                <a:gd name="T85" fmla="*/ 192 h 912"/>
                <a:gd name="T86" fmla="*/ 726 w 726"/>
                <a:gd name="T87" fmla="*/ 229 h 912"/>
                <a:gd name="T88" fmla="*/ 726 w 726"/>
                <a:gd name="T89" fmla="*/ 266 h 912"/>
                <a:gd name="T90" fmla="*/ 726 w 726"/>
                <a:gd name="T91" fmla="*/ 306 h 912"/>
                <a:gd name="T92" fmla="*/ 726 w 726"/>
                <a:gd name="T93" fmla="*/ 343 h 912"/>
                <a:gd name="T94" fmla="*/ 726 w 726"/>
                <a:gd name="T95" fmla="*/ 380 h 912"/>
                <a:gd name="T96" fmla="*/ 726 w 726"/>
                <a:gd name="T97" fmla="*/ 418 h 912"/>
                <a:gd name="T98" fmla="*/ 726 w 726"/>
                <a:gd name="T99" fmla="*/ 457 h 912"/>
                <a:gd name="T100" fmla="*/ 726 w 726"/>
                <a:gd name="T101" fmla="*/ 495 h 912"/>
                <a:gd name="T102" fmla="*/ 726 w 726"/>
                <a:gd name="T103" fmla="*/ 532 h 912"/>
                <a:gd name="T104" fmla="*/ 726 w 726"/>
                <a:gd name="T105" fmla="*/ 569 h 912"/>
                <a:gd name="T106" fmla="*/ 726 w 726"/>
                <a:gd name="T107" fmla="*/ 609 h 912"/>
                <a:gd name="T108" fmla="*/ 726 w 726"/>
                <a:gd name="T109" fmla="*/ 646 h 912"/>
                <a:gd name="T110" fmla="*/ 726 w 726"/>
                <a:gd name="T111" fmla="*/ 683 h 912"/>
                <a:gd name="T112" fmla="*/ 726 w 726"/>
                <a:gd name="T113" fmla="*/ 720 h 912"/>
                <a:gd name="T114" fmla="*/ 726 w 726"/>
                <a:gd name="T115" fmla="*/ 760 h 912"/>
                <a:gd name="T116" fmla="*/ 726 w 726"/>
                <a:gd name="T117" fmla="*/ 798 h 912"/>
                <a:gd name="T118" fmla="*/ 726 w 726"/>
                <a:gd name="T119" fmla="*/ 835 h 912"/>
                <a:gd name="T120" fmla="*/ 726 w 726"/>
                <a:gd name="T121" fmla="*/ 872 h 912"/>
                <a:gd name="T122" fmla="*/ 726 w 726"/>
                <a:gd name="T123"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6" h="912">
                  <a:moveTo>
                    <a:pt x="726" y="912"/>
                  </a:moveTo>
                  <a:lnTo>
                    <a:pt x="698" y="912"/>
                  </a:lnTo>
                  <a:lnTo>
                    <a:pt x="666" y="912"/>
                  </a:lnTo>
                  <a:lnTo>
                    <a:pt x="635" y="912"/>
                  </a:lnTo>
                  <a:lnTo>
                    <a:pt x="607" y="912"/>
                  </a:lnTo>
                  <a:lnTo>
                    <a:pt x="576" y="912"/>
                  </a:lnTo>
                  <a:lnTo>
                    <a:pt x="545" y="912"/>
                  </a:lnTo>
                  <a:lnTo>
                    <a:pt x="513" y="912"/>
                  </a:lnTo>
                  <a:lnTo>
                    <a:pt x="485" y="912"/>
                  </a:lnTo>
                  <a:lnTo>
                    <a:pt x="454" y="912"/>
                  </a:lnTo>
                  <a:lnTo>
                    <a:pt x="423" y="912"/>
                  </a:lnTo>
                  <a:lnTo>
                    <a:pt x="394" y="912"/>
                  </a:lnTo>
                  <a:lnTo>
                    <a:pt x="363" y="912"/>
                  </a:lnTo>
                  <a:lnTo>
                    <a:pt x="332" y="912"/>
                  </a:lnTo>
                  <a:lnTo>
                    <a:pt x="304" y="912"/>
                  </a:lnTo>
                  <a:lnTo>
                    <a:pt x="272" y="912"/>
                  </a:lnTo>
                  <a:lnTo>
                    <a:pt x="241" y="912"/>
                  </a:lnTo>
                  <a:lnTo>
                    <a:pt x="213" y="912"/>
                  </a:lnTo>
                  <a:lnTo>
                    <a:pt x="182" y="912"/>
                  </a:lnTo>
                  <a:lnTo>
                    <a:pt x="151" y="912"/>
                  </a:lnTo>
                  <a:lnTo>
                    <a:pt x="122" y="912"/>
                  </a:lnTo>
                  <a:lnTo>
                    <a:pt x="91" y="912"/>
                  </a:lnTo>
                  <a:lnTo>
                    <a:pt x="60" y="912"/>
                  </a:lnTo>
                  <a:lnTo>
                    <a:pt x="63" y="901"/>
                  </a:lnTo>
                  <a:lnTo>
                    <a:pt x="66" y="891"/>
                  </a:lnTo>
                  <a:lnTo>
                    <a:pt x="66" y="883"/>
                  </a:lnTo>
                  <a:lnTo>
                    <a:pt x="66" y="872"/>
                  </a:lnTo>
                  <a:lnTo>
                    <a:pt x="68" y="864"/>
                  </a:lnTo>
                  <a:lnTo>
                    <a:pt x="68" y="853"/>
                  </a:lnTo>
                  <a:lnTo>
                    <a:pt x="68" y="845"/>
                  </a:lnTo>
                  <a:lnTo>
                    <a:pt x="68" y="835"/>
                  </a:lnTo>
                  <a:lnTo>
                    <a:pt x="71" y="824"/>
                  </a:lnTo>
                  <a:lnTo>
                    <a:pt x="74" y="816"/>
                  </a:lnTo>
                  <a:lnTo>
                    <a:pt x="77" y="805"/>
                  </a:lnTo>
                  <a:lnTo>
                    <a:pt x="83" y="798"/>
                  </a:lnTo>
                  <a:lnTo>
                    <a:pt x="88" y="787"/>
                  </a:lnTo>
                  <a:lnTo>
                    <a:pt x="91" y="782"/>
                  </a:lnTo>
                  <a:lnTo>
                    <a:pt x="94" y="779"/>
                  </a:lnTo>
                  <a:lnTo>
                    <a:pt x="94" y="768"/>
                  </a:lnTo>
                  <a:lnTo>
                    <a:pt x="91" y="766"/>
                  </a:lnTo>
                  <a:lnTo>
                    <a:pt x="83" y="760"/>
                  </a:lnTo>
                  <a:lnTo>
                    <a:pt x="60" y="750"/>
                  </a:lnTo>
                  <a:lnTo>
                    <a:pt x="57" y="750"/>
                  </a:lnTo>
                  <a:lnTo>
                    <a:pt x="29" y="744"/>
                  </a:lnTo>
                  <a:lnTo>
                    <a:pt x="3" y="739"/>
                  </a:lnTo>
                  <a:lnTo>
                    <a:pt x="0" y="739"/>
                  </a:lnTo>
                  <a:lnTo>
                    <a:pt x="0" y="731"/>
                  </a:lnTo>
                  <a:lnTo>
                    <a:pt x="0" y="720"/>
                  </a:lnTo>
                  <a:lnTo>
                    <a:pt x="0" y="712"/>
                  </a:lnTo>
                  <a:lnTo>
                    <a:pt x="0" y="702"/>
                  </a:lnTo>
                  <a:lnTo>
                    <a:pt x="0" y="694"/>
                  </a:lnTo>
                  <a:lnTo>
                    <a:pt x="0" y="683"/>
                  </a:lnTo>
                  <a:lnTo>
                    <a:pt x="0" y="673"/>
                  </a:lnTo>
                  <a:lnTo>
                    <a:pt x="0" y="665"/>
                  </a:lnTo>
                  <a:lnTo>
                    <a:pt x="0" y="654"/>
                  </a:lnTo>
                  <a:lnTo>
                    <a:pt x="0" y="646"/>
                  </a:lnTo>
                  <a:lnTo>
                    <a:pt x="0" y="635"/>
                  </a:lnTo>
                  <a:lnTo>
                    <a:pt x="0" y="627"/>
                  </a:lnTo>
                  <a:lnTo>
                    <a:pt x="0" y="617"/>
                  </a:lnTo>
                  <a:lnTo>
                    <a:pt x="0" y="609"/>
                  </a:lnTo>
                  <a:lnTo>
                    <a:pt x="0" y="598"/>
                  </a:lnTo>
                  <a:lnTo>
                    <a:pt x="0" y="588"/>
                  </a:lnTo>
                  <a:lnTo>
                    <a:pt x="0" y="580"/>
                  </a:lnTo>
                  <a:lnTo>
                    <a:pt x="0" y="569"/>
                  </a:lnTo>
                  <a:lnTo>
                    <a:pt x="0" y="561"/>
                  </a:lnTo>
                  <a:lnTo>
                    <a:pt x="0" y="550"/>
                  </a:lnTo>
                  <a:lnTo>
                    <a:pt x="0" y="542"/>
                  </a:lnTo>
                  <a:lnTo>
                    <a:pt x="0" y="532"/>
                  </a:lnTo>
                  <a:lnTo>
                    <a:pt x="0" y="521"/>
                  </a:lnTo>
                  <a:lnTo>
                    <a:pt x="0" y="513"/>
                  </a:lnTo>
                  <a:lnTo>
                    <a:pt x="0" y="503"/>
                  </a:lnTo>
                  <a:lnTo>
                    <a:pt x="0" y="495"/>
                  </a:lnTo>
                  <a:lnTo>
                    <a:pt x="0" y="484"/>
                  </a:lnTo>
                  <a:lnTo>
                    <a:pt x="0" y="476"/>
                  </a:lnTo>
                  <a:lnTo>
                    <a:pt x="0" y="465"/>
                  </a:lnTo>
                  <a:lnTo>
                    <a:pt x="0" y="457"/>
                  </a:lnTo>
                  <a:lnTo>
                    <a:pt x="0" y="447"/>
                  </a:lnTo>
                  <a:lnTo>
                    <a:pt x="0" y="436"/>
                  </a:lnTo>
                  <a:lnTo>
                    <a:pt x="0" y="428"/>
                  </a:lnTo>
                  <a:lnTo>
                    <a:pt x="0" y="418"/>
                  </a:lnTo>
                  <a:lnTo>
                    <a:pt x="0" y="410"/>
                  </a:lnTo>
                  <a:lnTo>
                    <a:pt x="0" y="399"/>
                  </a:lnTo>
                  <a:lnTo>
                    <a:pt x="0" y="391"/>
                  </a:lnTo>
                  <a:lnTo>
                    <a:pt x="0" y="380"/>
                  </a:lnTo>
                  <a:lnTo>
                    <a:pt x="0" y="370"/>
                  </a:lnTo>
                  <a:lnTo>
                    <a:pt x="0" y="362"/>
                  </a:lnTo>
                  <a:lnTo>
                    <a:pt x="0" y="351"/>
                  </a:lnTo>
                  <a:lnTo>
                    <a:pt x="0" y="343"/>
                  </a:lnTo>
                  <a:lnTo>
                    <a:pt x="0" y="333"/>
                  </a:lnTo>
                  <a:lnTo>
                    <a:pt x="0" y="325"/>
                  </a:lnTo>
                  <a:lnTo>
                    <a:pt x="0" y="314"/>
                  </a:lnTo>
                  <a:lnTo>
                    <a:pt x="0" y="306"/>
                  </a:lnTo>
                  <a:lnTo>
                    <a:pt x="0" y="295"/>
                  </a:lnTo>
                  <a:lnTo>
                    <a:pt x="0" y="285"/>
                  </a:lnTo>
                  <a:lnTo>
                    <a:pt x="0" y="277"/>
                  </a:lnTo>
                  <a:lnTo>
                    <a:pt x="0" y="266"/>
                  </a:lnTo>
                  <a:lnTo>
                    <a:pt x="0" y="258"/>
                  </a:lnTo>
                  <a:lnTo>
                    <a:pt x="0" y="247"/>
                  </a:lnTo>
                  <a:lnTo>
                    <a:pt x="0" y="240"/>
                  </a:lnTo>
                  <a:lnTo>
                    <a:pt x="0" y="229"/>
                  </a:lnTo>
                  <a:lnTo>
                    <a:pt x="0" y="218"/>
                  </a:lnTo>
                  <a:lnTo>
                    <a:pt x="0" y="210"/>
                  </a:lnTo>
                  <a:lnTo>
                    <a:pt x="0" y="200"/>
                  </a:lnTo>
                  <a:lnTo>
                    <a:pt x="0" y="192"/>
                  </a:lnTo>
                  <a:lnTo>
                    <a:pt x="0" y="181"/>
                  </a:lnTo>
                  <a:lnTo>
                    <a:pt x="0" y="173"/>
                  </a:lnTo>
                  <a:lnTo>
                    <a:pt x="0" y="162"/>
                  </a:lnTo>
                  <a:lnTo>
                    <a:pt x="0" y="154"/>
                  </a:lnTo>
                  <a:lnTo>
                    <a:pt x="0" y="144"/>
                  </a:lnTo>
                  <a:lnTo>
                    <a:pt x="0" y="133"/>
                  </a:lnTo>
                  <a:lnTo>
                    <a:pt x="0" y="125"/>
                  </a:lnTo>
                  <a:lnTo>
                    <a:pt x="0" y="115"/>
                  </a:lnTo>
                  <a:lnTo>
                    <a:pt x="0" y="107"/>
                  </a:lnTo>
                  <a:lnTo>
                    <a:pt x="0" y="96"/>
                  </a:lnTo>
                  <a:lnTo>
                    <a:pt x="0" y="88"/>
                  </a:lnTo>
                  <a:lnTo>
                    <a:pt x="0" y="77"/>
                  </a:lnTo>
                  <a:lnTo>
                    <a:pt x="0" y="67"/>
                  </a:lnTo>
                  <a:lnTo>
                    <a:pt x="0" y="59"/>
                  </a:lnTo>
                  <a:lnTo>
                    <a:pt x="0" y="48"/>
                  </a:lnTo>
                  <a:lnTo>
                    <a:pt x="0" y="43"/>
                  </a:lnTo>
                  <a:lnTo>
                    <a:pt x="29" y="48"/>
                  </a:lnTo>
                  <a:lnTo>
                    <a:pt x="43" y="48"/>
                  </a:lnTo>
                  <a:lnTo>
                    <a:pt x="60" y="51"/>
                  </a:lnTo>
                  <a:lnTo>
                    <a:pt x="91" y="54"/>
                  </a:lnTo>
                  <a:lnTo>
                    <a:pt x="122" y="56"/>
                  </a:lnTo>
                  <a:lnTo>
                    <a:pt x="151" y="59"/>
                  </a:lnTo>
                  <a:lnTo>
                    <a:pt x="182" y="59"/>
                  </a:lnTo>
                  <a:lnTo>
                    <a:pt x="213" y="59"/>
                  </a:lnTo>
                  <a:lnTo>
                    <a:pt x="241" y="59"/>
                  </a:lnTo>
                  <a:lnTo>
                    <a:pt x="272" y="56"/>
                  </a:lnTo>
                  <a:lnTo>
                    <a:pt x="304" y="54"/>
                  </a:lnTo>
                  <a:lnTo>
                    <a:pt x="332" y="51"/>
                  </a:lnTo>
                  <a:lnTo>
                    <a:pt x="355" y="48"/>
                  </a:lnTo>
                  <a:lnTo>
                    <a:pt x="363" y="48"/>
                  </a:lnTo>
                  <a:lnTo>
                    <a:pt x="394" y="46"/>
                  </a:lnTo>
                  <a:lnTo>
                    <a:pt x="423" y="43"/>
                  </a:lnTo>
                  <a:lnTo>
                    <a:pt x="454" y="40"/>
                  </a:lnTo>
                  <a:lnTo>
                    <a:pt x="454" y="40"/>
                  </a:lnTo>
                  <a:lnTo>
                    <a:pt x="485" y="38"/>
                  </a:lnTo>
                  <a:lnTo>
                    <a:pt x="513" y="35"/>
                  </a:lnTo>
                  <a:lnTo>
                    <a:pt x="545" y="35"/>
                  </a:lnTo>
                  <a:lnTo>
                    <a:pt x="576" y="32"/>
                  </a:lnTo>
                  <a:lnTo>
                    <a:pt x="590" y="30"/>
                  </a:lnTo>
                  <a:lnTo>
                    <a:pt x="607" y="30"/>
                  </a:lnTo>
                  <a:lnTo>
                    <a:pt x="635" y="24"/>
                  </a:lnTo>
                  <a:lnTo>
                    <a:pt x="661" y="22"/>
                  </a:lnTo>
                  <a:lnTo>
                    <a:pt x="666" y="19"/>
                  </a:lnTo>
                  <a:lnTo>
                    <a:pt x="692" y="11"/>
                  </a:lnTo>
                  <a:lnTo>
                    <a:pt x="698" y="8"/>
                  </a:lnTo>
                  <a:lnTo>
                    <a:pt x="709" y="3"/>
                  </a:lnTo>
                  <a:lnTo>
                    <a:pt x="726" y="0"/>
                  </a:lnTo>
                  <a:lnTo>
                    <a:pt x="726" y="3"/>
                  </a:lnTo>
                  <a:lnTo>
                    <a:pt x="726" y="11"/>
                  </a:lnTo>
                  <a:lnTo>
                    <a:pt x="726" y="22"/>
                  </a:lnTo>
                  <a:lnTo>
                    <a:pt x="726" y="30"/>
                  </a:lnTo>
                  <a:lnTo>
                    <a:pt x="726" y="40"/>
                  </a:lnTo>
                  <a:lnTo>
                    <a:pt x="726" y="48"/>
                  </a:lnTo>
                  <a:lnTo>
                    <a:pt x="726" y="59"/>
                  </a:lnTo>
                  <a:lnTo>
                    <a:pt x="726" y="67"/>
                  </a:lnTo>
                  <a:lnTo>
                    <a:pt x="726" y="77"/>
                  </a:lnTo>
                  <a:lnTo>
                    <a:pt x="726" y="88"/>
                  </a:lnTo>
                  <a:lnTo>
                    <a:pt x="726" y="96"/>
                  </a:lnTo>
                  <a:lnTo>
                    <a:pt x="726" y="107"/>
                  </a:lnTo>
                  <a:lnTo>
                    <a:pt x="726" y="115"/>
                  </a:lnTo>
                  <a:lnTo>
                    <a:pt x="726" y="125"/>
                  </a:lnTo>
                  <a:lnTo>
                    <a:pt x="726" y="133"/>
                  </a:lnTo>
                  <a:lnTo>
                    <a:pt x="726" y="144"/>
                  </a:lnTo>
                  <a:lnTo>
                    <a:pt x="726" y="154"/>
                  </a:lnTo>
                  <a:lnTo>
                    <a:pt x="726" y="162"/>
                  </a:lnTo>
                  <a:lnTo>
                    <a:pt x="726" y="173"/>
                  </a:lnTo>
                  <a:lnTo>
                    <a:pt x="726" y="181"/>
                  </a:lnTo>
                  <a:lnTo>
                    <a:pt x="726" y="192"/>
                  </a:lnTo>
                  <a:lnTo>
                    <a:pt x="726" y="200"/>
                  </a:lnTo>
                  <a:lnTo>
                    <a:pt x="726" y="210"/>
                  </a:lnTo>
                  <a:lnTo>
                    <a:pt x="726" y="218"/>
                  </a:lnTo>
                  <a:lnTo>
                    <a:pt x="726" y="229"/>
                  </a:lnTo>
                  <a:lnTo>
                    <a:pt x="726" y="240"/>
                  </a:lnTo>
                  <a:lnTo>
                    <a:pt x="726" y="247"/>
                  </a:lnTo>
                  <a:lnTo>
                    <a:pt x="726" y="258"/>
                  </a:lnTo>
                  <a:lnTo>
                    <a:pt x="726" y="266"/>
                  </a:lnTo>
                  <a:lnTo>
                    <a:pt x="726" y="277"/>
                  </a:lnTo>
                  <a:lnTo>
                    <a:pt x="726" y="285"/>
                  </a:lnTo>
                  <a:lnTo>
                    <a:pt x="726" y="295"/>
                  </a:lnTo>
                  <a:lnTo>
                    <a:pt x="726" y="306"/>
                  </a:lnTo>
                  <a:lnTo>
                    <a:pt x="726" y="314"/>
                  </a:lnTo>
                  <a:lnTo>
                    <a:pt x="726" y="325"/>
                  </a:lnTo>
                  <a:lnTo>
                    <a:pt x="726" y="333"/>
                  </a:lnTo>
                  <a:lnTo>
                    <a:pt x="726" y="343"/>
                  </a:lnTo>
                  <a:lnTo>
                    <a:pt x="726" y="351"/>
                  </a:lnTo>
                  <a:lnTo>
                    <a:pt x="726" y="362"/>
                  </a:lnTo>
                  <a:lnTo>
                    <a:pt x="726" y="370"/>
                  </a:lnTo>
                  <a:lnTo>
                    <a:pt x="726" y="380"/>
                  </a:lnTo>
                  <a:lnTo>
                    <a:pt x="726" y="391"/>
                  </a:lnTo>
                  <a:lnTo>
                    <a:pt x="726" y="399"/>
                  </a:lnTo>
                  <a:lnTo>
                    <a:pt x="726" y="410"/>
                  </a:lnTo>
                  <a:lnTo>
                    <a:pt x="726" y="418"/>
                  </a:lnTo>
                  <a:lnTo>
                    <a:pt x="726" y="428"/>
                  </a:lnTo>
                  <a:lnTo>
                    <a:pt x="726" y="436"/>
                  </a:lnTo>
                  <a:lnTo>
                    <a:pt x="726" y="447"/>
                  </a:lnTo>
                  <a:lnTo>
                    <a:pt x="726" y="457"/>
                  </a:lnTo>
                  <a:lnTo>
                    <a:pt x="726" y="465"/>
                  </a:lnTo>
                  <a:lnTo>
                    <a:pt x="726" y="476"/>
                  </a:lnTo>
                  <a:lnTo>
                    <a:pt x="726" y="484"/>
                  </a:lnTo>
                  <a:lnTo>
                    <a:pt x="726" y="495"/>
                  </a:lnTo>
                  <a:lnTo>
                    <a:pt x="726" y="503"/>
                  </a:lnTo>
                  <a:lnTo>
                    <a:pt x="726" y="513"/>
                  </a:lnTo>
                  <a:lnTo>
                    <a:pt x="726" y="521"/>
                  </a:lnTo>
                  <a:lnTo>
                    <a:pt x="726" y="532"/>
                  </a:lnTo>
                  <a:lnTo>
                    <a:pt x="726" y="542"/>
                  </a:lnTo>
                  <a:lnTo>
                    <a:pt x="726" y="550"/>
                  </a:lnTo>
                  <a:lnTo>
                    <a:pt x="726" y="561"/>
                  </a:lnTo>
                  <a:lnTo>
                    <a:pt x="726" y="569"/>
                  </a:lnTo>
                  <a:lnTo>
                    <a:pt x="726" y="580"/>
                  </a:lnTo>
                  <a:lnTo>
                    <a:pt x="726" y="588"/>
                  </a:lnTo>
                  <a:lnTo>
                    <a:pt x="726" y="598"/>
                  </a:lnTo>
                  <a:lnTo>
                    <a:pt x="726" y="609"/>
                  </a:lnTo>
                  <a:lnTo>
                    <a:pt x="726" y="617"/>
                  </a:lnTo>
                  <a:lnTo>
                    <a:pt x="726" y="627"/>
                  </a:lnTo>
                  <a:lnTo>
                    <a:pt x="726" y="635"/>
                  </a:lnTo>
                  <a:lnTo>
                    <a:pt x="726" y="646"/>
                  </a:lnTo>
                  <a:lnTo>
                    <a:pt x="726" y="654"/>
                  </a:lnTo>
                  <a:lnTo>
                    <a:pt x="726" y="665"/>
                  </a:lnTo>
                  <a:lnTo>
                    <a:pt x="726" y="673"/>
                  </a:lnTo>
                  <a:lnTo>
                    <a:pt x="726" y="683"/>
                  </a:lnTo>
                  <a:lnTo>
                    <a:pt x="726" y="694"/>
                  </a:lnTo>
                  <a:lnTo>
                    <a:pt x="726" y="702"/>
                  </a:lnTo>
                  <a:lnTo>
                    <a:pt x="726" y="712"/>
                  </a:lnTo>
                  <a:lnTo>
                    <a:pt x="726" y="720"/>
                  </a:lnTo>
                  <a:lnTo>
                    <a:pt x="726" y="731"/>
                  </a:lnTo>
                  <a:lnTo>
                    <a:pt x="726" y="739"/>
                  </a:lnTo>
                  <a:lnTo>
                    <a:pt x="726" y="750"/>
                  </a:lnTo>
                  <a:lnTo>
                    <a:pt x="726" y="760"/>
                  </a:lnTo>
                  <a:lnTo>
                    <a:pt x="726" y="768"/>
                  </a:lnTo>
                  <a:lnTo>
                    <a:pt x="726" y="779"/>
                  </a:lnTo>
                  <a:lnTo>
                    <a:pt x="726" y="787"/>
                  </a:lnTo>
                  <a:lnTo>
                    <a:pt x="726" y="798"/>
                  </a:lnTo>
                  <a:lnTo>
                    <a:pt x="726" y="805"/>
                  </a:lnTo>
                  <a:lnTo>
                    <a:pt x="726" y="816"/>
                  </a:lnTo>
                  <a:lnTo>
                    <a:pt x="726" y="824"/>
                  </a:lnTo>
                  <a:lnTo>
                    <a:pt x="726" y="835"/>
                  </a:lnTo>
                  <a:lnTo>
                    <a:pt x="726" y="845"/>
                  </a:lnTo>
                  <a:lnTo>
                    <a:pt x="726" y="853"/>
                  </a:lnTo>
                  <a:lnTo>
                    <a:pt x="726" y="864"/>
                  </a:lnTo>
                  <a:lnTo>
                    <a:pt x="726" y="872"/>
                  </a:lnTo>
                  <a:lnTo>
                    <a:pt x="726" y="883"/>
                  </a:lnTo>
                  <a:lnTo>
                    <a:pt x="726" y="891"/>
                  </a:lnTo>
                  <a:lnTo>
                    <a:pt x="726" y="901"/>
                  </a:lnTo>
                  <a:lnTo>
                    <a:pt x="726" y="912"/>
                  </a:lnTo>
                  <a:lnTo>
                    <a:pt x="726" y="912"/>
                  </a:lnTo>
                  <a:lnTo>
                    <a:pt x="726" y="9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64" name="Freeform 56"/>
            <p:cNvSpPr>
              <a:spLocks noChangeAspect="1"/>
            </p:cNvSpPr>
            <p:nvPr/>
          </p:nvSpPr>
          <p:spPr bwMode="auto">
            <a:xfrm>
              <a:off x="2868" y="952"/>
              <a:ext cx="1118" cy="1739"/>
            </a:xfrm>
            <a:custGeom>
              <a:avLst/>
              <a:gdLst>
                <a:gd name="T0" fmla="*/ 635 w 726"/>
                <a:gd name="T1" fmla="*/ 821 h 821"/>
                <a:gd name="T2" fmla="*/ 513 w 726"/>
                <a:gd name="T3" fmla="*/ 821 h 821"/>
                <a:gd name="T4" fmla="*/ 394 w 726"/>
                <a:gd name="T5" fmla="*/ 821 h 821"/>
                <a:gd name="T6" fmla="*/ 272 w 726"/>
                <a:gd name="T7" fmla="*/ 821 h 821"/>
                <a:gd name="T8" fmla="*/ 153 w 726"/>
                <a:gd name="T9" fmla="*/ 821 h 821"/>
                <a:gd name="T10" fmla="*/ 122 w 726"/>
                <a:gd name="T11" fmla="*/ 797 h 821"/>
                <a:gd name="T12" fmla="*/ 111 w 726"/>
                <a:gd name="T13" fmla="*/ 762 h 821"/>
                <a:gd name="T14" fmla="*/ 119 w 726"/>
                <a:gd name="T15" fmla="*/ 725 h 821"/>
                <a:gd name="T16" fmla="*/ 151 w 726"/>
                <a:gd name="T17" fmla="*/ 699 h 821"/>
                <a:gd name="T18" fmla="*/ 182 w 726"/>
                <a:gd name="T19" fmla="*/ 677 h 821"/>
                <a:gd name="T20" fmla="*/ 153 w 726"/>
                <a:gd name="T21" fmla="*/ 648 h 821"/>
                <a:gd name="T22" fmla="*/ 91 w 726"/>
                <a:gd name="T23" fmla="*/ 637 h 821"/>
                <a:gd name="T24" fmla="*/ 0 w 726"/>
                <a:gd name="T25" fmla="*/ 629 h 821"/>
                <a:gd name="T26" fmla="*/ 0 w 726"/>
                <a:gd name="T27" fmla="*/ 592 h 821"/>
                <a:gd name="T28" fmla="*/ 0 w 726"/>
                <a:gd name="T29" fmla="*/ 555 h 821"/>
                <a:gd name="T30" fmla="*/ 0 w 726"/>
                <a:gd name="T31" fmla="*/ 518 h 821"/>
                <a:gd name="T32" fmla="*/ 0 w 726"/>
                <a:gd name="T33" fmla="*/ 478 h 821"/>
                <a:gd name="T34" fmla="*/ 0 w 726"/>
                <a:gd name="T35" fmla="*/ 441 h 821"/>
                <a:gd name="T36" fmla="*/ 0 w 726"/>
                <a:gd name="T37" fmla="*/ 404 h 821"/>
                <a:gd name="T38" fmla="*/ 0 w 726"/>
                <a:gd name="T39" fmla="*/ 366 h 821"/>
                <a:gd name="T40" fmla="*/ 0 w 726"/>
                <a:gd name="T41" fmla="*/ 327 h 821"/>
                <a:gd name="T42" fmla="*/ 0 w 726"/>
                <a:gd name="T43" fmla="*/ 289 h 821"/>
                <a:gd name="T44" fmla="*/ 0 w 726"/>
                <a:gd name="T45" fmla="*/ 252 h 821"/>
                <a:gd name="T46" fmla="*/ 0 w 726"/>
                <a:gd name="T47" fmla="*/ 215 h 821"/>
                <a:gd name="T48" fmla="*/ 0 w 726"/>
                <a:gd name="T49" fmla="*/ 175 h 821"/>
                <a:gd name="T50" fmla="*/ 0 w 726"/>
                <a:gd name="T51" fmla="*/ 138 h 821"/>
                <a:gd name="T52" fmla="*/ 0 w 726"/>
                <a:gd name="T53" fmla="*/ 101 h 821"/>
                <a:gd name="T54" fmla="*/ 0 w 726"/>
                <a:gd name="T55" fmla="*/ 63 h 821"/>
                <a:gd name="T56" fmla="*/ 0 w 726"/>
                <a:gd name="T57" fmla="*/ 24 h 821"/>
                <a:gd name="T58" fmla="*/ 60 w 726"/>
                <a:gd name="T59" fmla="*/ 13 h 821"/>
                <a:gd name="T60" fmla="*/ 182 w 726"/>
                <a:gd name="T61" fmla="*/ 10 h 821"/>
                <a:gd name="T62" fmla="*/ 304 w 726"/>
                <a:gd name="T63" fmla="*/ 10 h 821"/>
                <a:gd name="T64" fmla="*/ 394 w 726"/>
                <a:gd name="T65" fmla="*/ 2 h 821"/>
                <a:gd name="T66" fmla="*/ 513 w 726"/>
                <a:gd name="T67" fmla="*/ 0 h 821"/>
                <a:gd name="T68" fmla="*/ 607 w 726"/>
                <a:gd name="T69" fmla="*/ 8 h 821"/>
                <a:gd name="T70" fmla="*/ 698 w 726"/>
                <a:gd name="T71" fmla="*/ 24 h 821"/>
                <a:gd name="T72" fmla="*/ 726 w 726"/>
                <a:gd name="T73" fmla="*/ 42 h 821"/>
                <a:gd name="T74" fmla="*/ 726 w 726"/>
                <a:gd name="T75" fmla="*/ 82 h 821"/>
                <a:gd name="T76" fmla="*/ 726 w 726"/>
                <a:gd name="T77" fmla="*/ 119 h 821"/>
                <a:gd name="T78" fmla="*/ 726 w 726"/>
                <a:gd name="T79" fmla="*/ 156 h 821"/>
                <a:gd name="T80" fmla="*/ 726 w 726"/>
                <a:gd name="T81" fmla="*/ 194 h 821"/>
                <a:gd name="T82" fmla="*/ 726 w 726"/>
                <a:gd name="T83" fmla="*/ 234 h 821"/>
                <a:gd name="T84" fmla="*/ 726 w 726"/>
                <a:gd name="T85" fmla="*/ 271 h 821"/>
                <a:gd name="T86" fmla="*/ 726 w 726"/>
                <a:gd name="T87" fmla="*/ 308 h 821"/>
                <a:gd name="T88" fmla="*/ 726 w 726"/>
                <a:gd name="T89" fmla="*/ 345 h 821"/>
                <a:gd name="T90" fmla="*/ 726 w 726"/>
                <a:gd name="T91" fmla="*/ 385 h 821"/>
                <a:gd name="T92" fmla="*/ 726 w 726"/>
                <a:gd name="T93" fmla="*/ 422 h 821"/>
                <a:gd name="T94" fmla="*/ 726 w 726"/>
                <a:gd name="T95" fmla="*/ 459 h 821"/>
                <a:gd name="T96" fmla="*/ 726 w 726"/>
                <a:gd name="T97" fmla="*/ 497 h 821"/>
                <a:gd name="T98" fmla="*/ 726 w 726"/>
                <a:gd name="T99" fmla="*/ 536 h 821"/>
                <a:gd name="T100" fmla="*/ 726 w 726"/>
                <a:gd name="T101" fmla="*/ 574 h 821"/>
                <a:gd name="T102" fmla="*/ 726 w 726"/>
                <a:gd name="T103" fmla="*/ 611 h 821"/>
                <a:gd name="T104" fmla="*/ 726 w 726"/>
                <a:gd name="T105" fmla="*/ 648 h 821"/>
                <a:gd name="T106" fmla="*/ 726 w 726"/>
                <a:gd name="T107" fmla="*/ 688 h 821"/>
                <a:gd name="T108" fmla="*/ 726 w 726"/>
                <a:gd name="T109" fmla="*/ 725 h 821"/>
                <a:gd name="T110" fmla="*/ 726 w 726"/>
                <a:gd name="T111" fmla="*/ 762 h 821"/>
                <a:gd name="T112" fmla="*/ 726 w 726"/>
                <a:gd name="T113" fmla="*/ 80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6" h="821">
                  <a:moveTo>
                    <a:pt x="726" y="821"/>
                  </a:moveTo>
                  <a:lnTo>
                    <a:pt x="698" y="821"/>
                  </a:lnTo>
                  <a:lnTo>
                    <a:pt x="666" y="821"/>
                  </a:lnTo>
                  <a:lnTo>
                    <a:pt x="635" y="821"/>
                  </a:lnTo>
                  <a:lnTo>
                    <a:pt x="607" y="821"/>
                  </a:lnTo>
                  <a:lnTo>
                    <a:pt x="576" y="821"/>
                  </a:lnTo>
                  <a:lnTo>
                    <a:pt x="545" y="821"/>
                  </a:lnTo>
                  <a:lnTo>
                    <a:pt x="513" y="821"/>
                  </a:lnTo>
                  <a:lnTo>
                    <a:pt x="485" y="821"/>
                  </a:lnTo>
                  <a:lnTo>
                    <a:pt x="454" y="821"/>
                  </a:lnTo>
                  <a:lnTo>
                    <a:pt x="423" y="821"/>
                  </a:lnTo>
                  <a:lnTo>
                    <a:pt x="394" y="821"/>
                  </a:lnTo>
                  <a:lnTo>
                    <a:pt x="363" y="821"/>
                  </a:lnTo>
                  <a:lnTo>
                    <a:pt x="332" y="821"/>
                  </a:lnTo>
                  <a:lnTo>
                    <a:pt x="304" y="821"/>
                  </a:lnTo>
                  <a:lnTo>
                    <a:pt x="272" y="821"/>
                  </a:lnTo>
                  <a:lnTo>
                    <a:pt x="241" y="821"/>
                  </a:lnTo>
                  <a:lnTo>
                    <a:pt x="213" y="821"/>
                  </a:lnTo>
                  <a:lnTo>
                    <a:pt x="182" y="821"/>
                  </a:lnTo>
                  <a:lnTo>
                    <a:pt x="153" y="821"/>
                  </a:lnTo>
                  <a:lnTo>
                    <a:pt x="151" y="818"/>
                  </a:lnTo>
                  <a:lnTo>
                    <a:pt x="134" y="810"/>
                  </a:lnTo>
                  <a:lnTo>
                    <a:pt x="125" y="800"/>
                  </a:lnTo>
                  <a:lnTo>
                    <a:pt x="122" y="797"/>
                  </a:lnTo>
                  <a:lnTo>
                    <a:pt x="119" y="792"/>
                  </a:lnTo>
                  <a:lnTo>
                    <a:pt x="114" y="781"/>
                  </a:lnTo>
                  <a:lnTo>
                    <a:pt x="111" y="773"/>
                  </a:lnTo>
                  <a:lnTo>
                    <a:pt x="111" y="762"/>
                  </a:lnTo>
                  <a:lnTo>
                    <a:pt x="111" y="754"/>
                  </a:lnTo>
                  <a:lnTo>
                    <a:pt x="111" y="744"/>
                  </a:lnTo>
                  <a:lnTo>
                    <a:pt x="114" y="733"/>
                  </a:lnTo>
                  <a:lnTo>
                    <a:pt x="119" y="725"/>
                  </a:lnTo>
                  <a:lnTo>
                    <a:pt x="122" y="725"/>
                  </a:lnTo>
                  <a:lnTo>
                    <a:pt x="131" y="714"/>
                  </a:lnTo>
                  <a:lnTo>
                    <a:pt x="142" y="707"/>
                  </a:lnTo>
                  <a:lnTo>
                    <a:pt x="151" y="699"/>
                  </a:lnTo>
                  <a:lnTo>
                    <a:pt x="156" y="696"/>
                  </a:lnTo>
                  <a:lnTo>
                    <a:pt x="170" y="688"/>
                  </a:lnTo>
                  <a:lnTo>
                    <a:pt x="182" y="677"/>
                  </a:lnTo>
                  <a:lnTo>
                    <a:pt x="182" y="677"/>
                  </a:lnTo>
                  <a:lnTo>
                    <a:pt x="185" y="669"/>
                  </a:lnTo>
                  <a:lnTo>
                    <a:pt x="182" y="664"/>
                  </a:lnTo>
                  <a:lnTo>
                    <a:pt x="176" y="659"/>
                  </a:lnTo>
                  <a:lnTo>
                    <a:pt x="153" y="648"/>
                  </a:lnTo>
                  <a:lnTo>
                    <a:pt x="151" y="648"/>
                  </a:lnTo>
                  <a:lnTo>
                    <a:pt x="122" y="643"/>
                  </a:lnTo>
                  <a:lnTo>
                    <a:pt x="108" y="640"/>
                  </a:lnTo>
                  <a:lnTo>
                    <a:pt x="91" y="637"/>
                  </a:lnTo>
                  <a:lnTo>
                    <a:pt x="60" y="635"/>
                  </a:lnTo>
                  <a:lnTo>
                    <a:pt x="29" y="632"/>
                  </a:lnTo>
                  <a:lnTo>
                    <a:pt x="0" y="629"/>
                  </a:lnTo>
                  <a:lnTo>
                    <a:pt x="0" y="629"/>
                  </a:lnTo>
                  <a:lnTo>
                    <a:pt x="0" y="621"/>
                  </a:lnTo>
                  <a:lnTo>
                    <a:pt x="0" y="611"/>
                  </a:lnTo>
                  <a:lnTo>
                    <a:pt x="0" y="603"/>
                  </a:lnTo>
                  <a:lnTo>
                    <a:pt x="0" y="592"/>
                  </a:lnTo>
                  <a:lnTo>
                    <a:pt x="0" y="582"/>
                  </a:lnTo>
                  <a:lnTo>
                    <a:pt x="0" y="574"/>
                  </a:lnTo>
                  <a:lnTo>
                    <a:pt x="0" y="563"/>
                  </a:lnTo>
                  <a:lnTo>
                    <a:pt x="0" y="555"/>
                  </a:lnTo>
                  <a:lnTo>
                    <a:pt x="0" y="544"/>
                  </a:lnTo>
                  <a:lnTo>
                    <a:pt x="0" y="536"/>
                  </a:lnTo>
                  <a:lnTo>
                    <a:pt x="0" y="526"/>
                  </a:lnTo>
                  <a:lnTo>
                    <a:pt x="0" y="518"/>
                  </a:lnTo>
                  <a:lnTo>
                    <a:pt x="0" y="507"/>
                  </a:lnTo>
                  <a:lnTo>
                    <a:pt x="0" y="497"/>
                  </a:lnTo>
                  <a:lnTo>
                    <a:pt x="0" y="489"/>
                  </a:lnTo>
                  <a:lnTo>
                    <a:pt x="0" y="478"/>
                  </a:lnTo>
                  <a:lnTo>
                    <a:pt x="0" y="470"/>
                  </a:lnTo>
                  <a:lnTo>
                    <a:pt x="0" y="459"/>
                  </a:lnTo>
                  <a:lnTo>
                    <a:pt x="0" y="451"/>
                  </a:lnTo>
                  <a:lnTo>
                    <a:pt x="0" y="441"/>
                  </a:lnTo>
                  <a:lnTo>
                    <a:pt x="0" y="430"/>
                  </a:lnTo>
                  <a:lnTo>
                    <a:pt x="0" y="422"/>
                  </a:lnTo>
                  <a:lnTo>
                    <a:pt x="0" y="412"/>
                  </a:lnTo>
                  <a:lnTo>
                    <a:pt x="0" y="404"/>
                  </a:lnTo>
                  <a:lnTo>
                    <a:pt x="0" y="393"/>
                  </a:lnTo>
                  <a:lnTo>
                    <a:pt x="0" y="385"/>
                  </a:lnTo>
                  <a:lnTo>
                    <a:pt x="0" y="374"/>
                  </a:lnTo>
                  <a:lnTo>
                    <a:pt x="0" y="366"/>
                  </a:lnTo>
                  <a:lnTo>
                    <a:pt x="0" y="356"/>
                  </a:lnTo>
                  <a:lnTo>
                    <a:pt x="0" y="345"/>
                  </a:lnTo>
                  <a:lnTo>
                    <a:pt x="0" y="337"/>
                  </a:lnTo>
                  <a:lnTo>
                    <a:pt x="0" y="327"/>
                  </a:lnTo>
                  <a:lnTo>
                    <a:pt x="0" y="319"/>
                  </a:lnTo>
                  <a:lnTo>
                    <a:pt x="0" y="308"/>
                  </a:lnTo>
                  <a:lnTo>
                    <a:pt x="0" y="300"/>
                  </a:lnTo>
                  <a:lnTo>
                    <a:pt x="0" y="289"/>
                  </a:lnTo>
                  <a:lnTo>
                    <a:pt x="0" y="279"/>
                  </a:lnTo>
                  <a:lnTo>
                    <a:pt x="0" y="271"/>
                  </a:lnTo>
                  <a:lnTo>
                    <a:pt x="0" y="260"/>
                  </a:lnTo>
                  <a:lnTo>
                    <a:pt x="0" y="252"/>
                  </a:lnTo>
                  <a:lnTo>
                    <a:pt x="0" y="242"/>
                  </a:lnTo>
                  <a:lnTo>
                    <a:pt x="0" y="234"/>
                  </a:lnTo>
                  <a:lnTo>
                    <a:pt x="0" y="223"/>
                  </a:lnTo>
                  <a:lnTo>
                    <a:pt x="0" y="215"/>
                  </a:lnTo>
                  <a:lnTo>
                    <a:pt x="0" y="204"/>
                  </a:lnTo>
                  <a:lnTo>
                    <a:pt x="0" y="194"/>
                  </a:lnTo>
                  <a:lnTo>
                    <a:pt x="0" y="186"/>
                  </a:lnTo>
                  <a:lnTo>
                    <a:pt x="0" y="175"/>
                  </a:lnTo>
                  <a:lnTo>
                    <a:pt x="0" y="167"/>
                  </a:lnTo>
                  <a:lnTo>
                    <a:pt x="0" y="156"/>
                  </a:lnTo>
                  <a:lnTo>
                    <a:pt x="0" y="149"/>
                  </a:lnTo>
                  <a:lnTo>
                    <a:pt x="0" y="138"/>
                  </a:lnTo>
                  <a:lnTo>
                    <a:pt x="0" y="127"/>
                  </a:lnTo>
                  <a:lnTo>
                    <a:pt x="0" y="119"/>
                  </a:lnTo>
                  <a:lnTo>
                    <a:pt x="0" y="109"/>
                  </a:lnTo>
                  <a:lnTo>
                    <a:pt x="0" y="101"/>
                  </a:lnTo>
                  <a:lnTo>
                    <a:pt x="0" y="90"/>
                  </a:lnTo>
                  <a:lnTo>
                    <a:pt x="0" y="82"/>
                  </a:lnTo>
                  <a:lnTo>
                    <a:pt x="0" y="71"/>
                  </a:lnTo>
                  <a:lnTo>
                    <a:pt x="0" y="63"/>
                  </a:lnTo>
                  <a:lnTo>
                    <a:pt x="0" y="53"/>
                  </a:lnTo>
                  <a:lnTo>
                    <a:pt x="0" y="42"/>
                  </a:lnTo>
                  <a:lnTo>
                    <a:pt x="0" y="34"/>
                  </a:lnTo>
                  <a:lnTo>
                    <a:pt x="0" y="24"/>
                  </a:lnTo>
                  <a:lnTo>
                    <a:pt x="0" y="16"/>
                  </a:lnTo>
                  <a:lnTo>
                    <a:pt x="0" y="13"/>
                  </a:lnTo>
                  <a:lnTo>
                    <a:pt x="29" y="13"/>
                  </a:lnTo>
                  <a:lnTo>
                    <a:pt x="60" y="13"/>
                  </a:lnTo>
                  <a:lnTo>
                    <a:pt x="91" y="13"/>
                  </a:lnTo>
                  <a:lnTo>
                    <a:pt x="122" y="13"/>
                  </a:lnTo>
                  <a:lnTo>
                    <a:pt x="151" y="13"/>
                  </a:lnTo>
                  <a:lnTo>
                    <a:pt x="182" y="10"/>
                  </a:lnTo>
                  <a:lnTo>
                    <a:pt x="213" y="10"/>
                  </a:lnTo>
                  <a:lnTo>
                    <a:pt x="241" y="10"/>
                  </a:lnTo>
                  <a:lnTo>
                    <a:pt x="272" y="10"/>
                  </a:lnTo>
                  <a:lnTo>
                    <a:pt x="304" y="10"/>
                  </a:lnTo>
                  <a:lnTo>
                    <a:pt x="332" y="8"/>
                  </a:lnTo>
                  <a:lnTo>
                    <a:pt x="363" y="5"/>
                  </a:lnTo>
                  <a:lnTo>
                    <a:pt x="369" y="5"/>
                  </a:lnTo>
                  <a:lnTo>
                    <a:pt x="394" y="2"/>
                  </a:lnTo>
                  <a:lnTo>
                    <a:pt x="423" y="2"/>
                  </a:lnTo>
                  <a:lnTo>
                    <a:pt x="454" y="0"/>
                  </a:lnTo>
                  <a:lnTo>
                    <a:pt x="485" y="0"/>
                  </a:lnTo>
                  <a:lnTo>
                    <a:pt x="513" y="0"/>
                  </a:lnTo>
                  <a:lnTo>
                    <a:pt x="545" y="0"/>
                  </a:lnTo>
                  <a:lnTo>
                    <a:pt x="576" y="2"/>
                  </a:lnTo>
                  <a:lnTo>
                    <a:pt x="596" y="5"/>
                  </a:lnTo>
                  <a:lnTo>
                    <a:pt x="607" y="8"/>
                  </a:lnTo>
                  <a:lnTo>
                    <a:pt x="635" y="10"/>
                  </a:lnTo>
                  <a:lnTo>
                    <a:pt x="655" y="16"/>
                  </a:lnTo>
                  <a:lnTo>
                    <a:pt x="666" y="18"/>
                  </a:lnTo>
                  <a:lnTo>
                    <a:pt x="698" y="24"/>
                  </a:lnTo>
                  <a:lnTo>
                    <a:pt x="698" y="24"/>
                  </a:lnTo>
                  <a:lnTo>
                    <a:pt x="726" y="32"/>
                  </a:lnTo>
                  <a:lnTo>
                    <a:pt x="726" y="34"/>
                  </a:lnTo>
                  <a:lnTo>
                    <a:pt x="726" y="42"/>
                  </a:lnTo>
                  <a:lnTo>
                    <a:pt x="726" y="53"/>
                  </a:lnTo>
                  <a:lnTo>
                    <a:pt x="726" y="63"/>
                  </a:lnTo>
                  <a:lnTo>
                    <a:pt x="726" y="71"/>
                  </a:lnTo>
                  <a:lnTo>
                    <a:pt x="726" y="82"/>
                  </a:lnTo>
                  <a:lnTo>
                    <a:pt x="726" y="90"/>
                  </a:lnTo>
                  <a:lnTo>
                    <a:pt x="726" y="101"/>
                  </a:lnTo>
                  <a:lnTo>
                    <a:pt x="726" y="109"/>
                  </a:lnTo>
                  <a:lnTo>
                    <a:pt x="726" y="119"/>
                  </a:lnTo>
                  <a:lnTo>
                    <a:pt x="726" y="127"/>
                  </a:lnTo>
                  <a:lnTo>
                    <a:pt x="726" y="138"/>
                  </a:lnTo>
                  <a:lnTo>
                    <a:pt x="726" y="149"/>
                  </a:lnTo>
                  <a:lnTo>
                    <a:pt x="726" y="156"/>
                  </a:lnTo>
                  <a:lnTo>
                    <a:pt x="726" y="167"/>
                  </a:lnTo>
                  <a:lnTo>
                    <a:pt x="726" y="175"/>
                  </a:lnTo>
                  <a:lnTo>
                    <a:pt x="726" y="186"/>
                  </a:lnTo>
                  <a:lnTo>
                    <a:pt x="726" y="194"/>
                  </a:lnTo>
                  <a:lnTo>
                    <a:pt x="726" y="204"/>
                  </a:lnTo>
                  <a:lnTo>
                    <a:pt x="726" y="215"/>
                  </a:lnTo>
                  <a:lnTo>
                    <a:pt x="726" y="223"/>
                  </a:lnTo>
                  <a:lnTo>
                    <a:pt x="726" y="234"/>
                  </a:lnTo>
                  <a:lnTo>
                    <a:pt x="726" y="242"/>
                  </a:lnTo>
                  <a:lnTo>
                    <a:pt x="726" y="252"/>
                  </a:lnTo>
                  <a:lnTo>
                    <a:pt x="726" y="260"/>
                  </a:lnTo>
                  <a:lnTo>
                    <a:pt x="726" y="271"/>
                  </a:lnTo>
                  <a:lnTo>
                    <a:pt x="726" y="279"/>
                  </a:lnTo>
                  <a:lnTo>
                    <a:pt x="726" y="289"/>
                  </a:lnTo>
                  <a:lnTo>
                    <a:pt x="726" y="300"/>
                  </a:lnTo>
                  <a:lnTo>
                    <a:pt x="726" y="308"/>
                  </a:lnTo>
                  <a:lnTo>
                    <a:pt x="726" y="319"/>
                  </a:lnTo>
                  <a:lnTo>
                    <a:pt x="726" y="327"/>
                  </a:lnTo>
                  <a:lnTo>
                    <a:pt x="726" y="337"/>
                  </a:lnTo>
                  <a:lnTo>
                    <a:pt x="726" y="345"/>
                  </a:lnTo>
                  <a:lnTo>
                    <a:pt x="726" y="356"/>
                  </a:lnTo>
                  <a:lnTo>
                    <a:pt x="726" y="366"/>
                  </a:lnTo>
                  <a:lnTo>
                    <a:pt x="726" y="374"/>
                  </a:lnTo>
                  <a:lnTo>
                    <a:pt x="726" y="385"/>
                  </a:lnTo>
                  <a:lnTo>
                    <a:pt x="726" y="393"/>
                  </a:lnTo>
                  <a:lnTo>
                    <a:pt x="726" y="404"/>
                  </a:lnTo>
                  <a:lnTo>
                    <a:pt x="726" y="412"/>
                  </a:lnTo>
                  <a:lnTo>
                    <a:pt x="726" y="422"/>
                  </a:lnTo>
                  <a:lnTo>
                    <a:pt x="726" y="430"/>
                  </a:lnTo>
                  <a:lnTo>
                    <a:pt x="726" y="441"/>
                  </a:lnTo>
                  <a:lnTo>
                    <a:pt x="726" y="451"/>
                  </a:lnTo>
                  <a:lnTo>
                    <a:pt x="726" y="459"/>
                  </a:lnTo>
                  <a:lnTo>
                    <a:pt x="726" y="470"/>
                  </a:lnTo>
                  <a:lnTo>
                    <a:pt x="726" y="478"/>
                  </a:lnTo>
                  <a:lnTo>
                    <a:pt x="726" y="489"/>
                  </a:lnTo>
                  <a:lnTo>
                    <a:pt x="726" y="497"/>
                  </a:lnTo>
                  <a:lnTo>
                    <a:pt x="726" y="507"/>
                  </a:lnTo>
                  <a:lnTo>
                    <a:pt x="726" y="518"/>
                  </a:lnTo>
                  <a:lnTo>
                    <a:pt x="726" y="526"/>
                  </a:lnTo>
                  <a:lnTo>
                    <a:pt x="726" y="536"/>
                  </a:lnTo>
                  <a:lnTo>
                    <a:pt x="726" y="544"/>
                  </a:lnTo>
                  <a:lnTo>
                    <a:pt x="726" y="555"/>
                  </a:lnTo>
                  <a:lnTo>
                    <a:pt x="726" y="563"/>
                  </a:lnTo>
                  <a:lnTo>
                    <a:pt x="726" y="574"/>
                  </a:lnTo>
                  <a:lnTo>
                    <a:pt x="726" y="582"/>
                  </a:lnTo>
                  <a:lnTo>
                    <a:pt x="726" y="592"/>
                  </a:lnTo>
                  <a:lnTo>
                    <a:pt x="726" y="603"/>
                  </a:lnTo>
                  <a:lnTo>
                    <a:pt x="726" y="611"/>
                  </a:lnTo>
                  <a:lnTo>
                    <a:pt x="726" y="621"/>
                  </a:lnTo>
                  <a:lnTo>
                    <a:pt x="726" y="629"/>
                  </a:lnTo>
                  <a:lnTo>
                    <a:pt x="726" y="640"/>
                  </a:lnTo>
                  <a:lnTo>
                    <a:pt x="726" y="648"/>
                  </a:lnTo>
                  <a:lnTo>
                    <a:pt x="726" y="659"/>
                  </a:lnTo>
                  <a:lnTo>
                    <a:pt x="726" y="669"/>
                  </a:lnTo>
                  <a:lnTo>
                    <a:pt x="726" y="677"/>
                  </a:lnTo>
                  <a:lnTo>
                    <a:pt x="726" y="688"/>
                  </a:lnTo>
                  <a:lnTo>
                    <a:pt x="726" y="696"/>
                  </a:lnTo>
                  <a:lnTo>
                    <a:pt x="726" y="707"/>
                  </a:lnTo>
                  <a:lnTo>
                    <a:pt x="726" y="714"/>
                  </a:lnTo>
                  <a:lnTo>
                    <a:pt x="726" y="725"/>
                  </a:lnTo>
                  <a:lnTo>
                    <a:pt x="726" y="733"/>
                  </a:lnTo>
                  <a:lnTo>
                    <a:pt x="726" y="744"/>
                  </a:lnTo>
                  <a:lnTo>
                    <a:pt x="726" y="754"/>
                  </a:lnTo>
                  <a:lnTo>
                    <a:pt x="726" y="762"/>
                  </a:lnTo>
                  <a:lnTo>
                    <a:pt x="726" y="773"/>
                  </a:lnTo>
                  <a:lnTo>
                    <a:pt x="726" y="781"/>
                  </a:lnTo>
                  <a:lnTo>
                    <a:pt x="726" y="792"/>
                  </a:lnTo>
                  <a:lnTo>
                    <a:pt x="726" y="800"/>
                  </a:lnTo>
                  <a:lnTo>
                    <a:pt x="726" y="810"/>
                  </a:lnTo>
                  <a:lnTo>
                    <a:pt x="726" y="821"/>
                  </a:lnTo>
                  <a:lnTo>
                    <a:pt x="726" y="821"/>
                  </a:lnTo>
                  <a:close/>
                </a:path>
              </a:pathLst>
            </a:custGeom>
            <a:solidFill>
              <a:srgbClr val="006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65" name="Freeform 57"/>
            <p:cNvSpPr>
              <a:spLocks noChangeAspect="1"/>
            </p:cNvSpPr>
            <p:nvPr/>
          </p:nvSpPr>
          <p:spPr bwMode="auto">
            <a:xfrm>
              <a:off x="2868" y="952"/>
              <a:ext cx="1118" cy="1739"/>
            </a:xfrm>
            <a:custGeom>
              <a:avLst/>
              <a:gdLst>
                <a:gd name="T0" fmla="*/ 635 w 726"/>
                <a:gd name="T1" fmla="*/ 821 h 821"/>
                <a:gd name="T2" fmla="*/ 513 w 726"/>
                <a:gd name="T3" fmla="*/ 821 h 821"/>
                <a:gd name="T4" fmla="*/ 394 w 726"/>
                <a:gd name="T5" fmla="*/ 821 h 821"/>
                <a:gd name="T6" fmla="*/ 272 w 726"/>
                <a:gd name="T7" fmla="*/ 821 h 821"/>
                <a:gd name="T8" fmla="*/ 153 w 726"/>
                <a:gd name="T9" fmla="*/ 821 h 821"/>
                <a:gd name="T10" fmla="*/ 122 w 726"/>
                <a:gd name="T11" fmla="*/ 797 h 821"/>
                <a:gd name="T12" fmla="*/ 111 w 726"/>
                <a:gd name="T13" fmla="*/ 762 h 821"/>
                <a:gd name="T14" fmla="*/ 119 w 726"/>
                <a:gd name="T15" fmla="*/ 725 h 821"/>
                <a:gd name="T16" fmla="*/ 151 w 726"/>
                <a:gd name="T17" fmla="*/ 699 h 821"/>
                <a:gd name="T18" fmla="*/ 182 w 726"/>
                <a:gd name="T19" fmla="*/ 677 h 821"/>
                <a:gd name="T20" fmla="*/ 153 w 726"/>
                <a:gd name="T21" fmla="*/ 648 h 821"/>
                <a:gd name="T22" fmla="*/ 91 w 726"/>
                <a:gd name="T23" fmla="*/ 637 h 821"/>
                <a:gd name="T24" fmla="*/ 0 w 726"/>
                <a:gd name="T25" fmla="*/ 629 h 821"/>
                <a:gd name="T26" fmla="*/ 0 w 726"/>
                <a:gd name="T27" fmla="*/ 592 h 821"/>
                <a:gd name="T28" fmla="*/ 0 w 726"/>
                <a:gd name="T29" fmla="*/ 555 h 821"/>
                <a:gd name="T30" fmla="*/ 0 w 726"/>
                <a:gd name="T31" fmla="*/ 518 h 821"/>
                <a:gd name="T32" fmla="*/ 0 w 726"/>
                <a:gd name="T33" fmla="*/ 478 h 821"/>
                <a:gd name="T34" fmla="*/ 0 w 726"/>
                <a:gd name="T35" fmla="*/ 441 h 821"/>
                <a:gd name="T36" fmla="*/ 0 w 726"/>
                <a:gd name="T37" fmla="*/ 404 h 821"/>
                <a:gd name="T38" fmla="*/ 0 w 726"/>
                <a:gd name="T39" fmla="*/ 366 h 821"/>
                <a:gd name="T40" fmla="*/ 0 w 726"/>
                <a:gd name="T41" fmla="*/ 327 h 821"/>
                <a:gd name="T42" fmla="*/ 0 w 726"/>
                <a:gd name="T43" fmla="*/ 289 h 821"/>
                <a:gd name="T44" fmla="*/ 0 w 726"/>
                <a:gd name="T45" fmla="*/ 252 h 821"/>
                <a:gd name="T46" fmla="*/ 0 w 726"/>
                <a:gd name="T47" fmla="*/ 215 h 821"/>
                <a:gd name="T48" fmla="*/ 0 w 726"/>
                <a:gd name="T49" fmla="*/ 175 h 821"/>
                <a:gd name="T50" fmla="*/ 0 w 726"/>
                <a:gd name="T51" fmla="*/ 138 h 821"/>
                <a:gd name="T52" fmla="*/ 0 w 726"/>
                <a:gd name="T53" fmla="*/ 101 h 821"/>
                <a:gd name="T54" fmla="*/ 0 w 726"/>
                <a:gd name="T55" fmla="*/ 63 h 821"/>
                <a:gd name="T56" fmla="*/ 0 w 726"/>
                <a:gd name="T57" fmla="*/ 24 h 821"/>
                <a:gd name="T58" fmla="*/ 60 w 726"/>
                <a:gd name="T59" fmla="*/ 13 h 821"/>
                <a:gd name="T60" fmla="*/ 182 w 726"/>
                <a:gd name="T61" fmla="*/ 10 h 821"/>
                <a:gd name="T62" fmla="*/ 304 w 726"/>
                <a:gd name="T63" fmla="*/ 10 h 821"/>
                <a:gd name="T64" fmla="*/ 394 w 726"/>
                <a:gd name="T65" fmla="*/ 2 h 821"/>
                <a:gd name="T66" fmla="*/ 513 w 726"/>
                <a:gd name="T67" fmla="*/ 0 h 821"/>
                <a:gd name="T68" fmla="*/ 607 w 726"/>
                <a:gd name="T69" fmla="*/ 8 h 821"/>
                <a:gd name="T70" fmla="*/ 698 w 726"/>
                <a:gd name="T71" fmla="*/ 24 h 821"/>
                <a:gd name="T72" fmla="*/ 726 w 726"/>
                <a:gd name="T73" fmla="*/ 42 h 821"/>
                <a:gd name="T74" fmla="*/ 726 w 726"/>
                <a:gd name="T75" fmla="*/ 82 h 821"/>
                <a:gd name="T76" fmla="*/ 726 w 726"/>
                <a:gd name="T77" fmla="*/ 119 h 821"/>
                <a:gd name="T78" fmla="*/ 726 w 726"/>
                <a:gd name="T79" fmla="*/ 156 h 821"/>
                <a:gd name="T80" fmla="*/ 726 w 726"/>
                <a:gd name="T81" fmla="*/ 194 h 821"/>
                <a:gd name="T82" fmla="*/ 726 w 726"/>
                <a:gd name="T83" fmla="*/ 234 h 821"/>
                <a:gd name="T84" fmla="*/ 726 w 726"/>
                <a:gd name="T85" fmla="*/ 271 h 821"/>
                <a:gd name="T86" fmla="*/ 726 w 726"/>
                <a:gd name="T87" fmla="*/ 308 h 821"/>
                <a:gd name="T88" fmla="*/ 726 w 726"/>
                <a:gd name="T89" fmla="*/ 345 h 821"/>
                <a:gd name="T90" fmla="*/ 726 w 726"/>
                <a:gd name="T91" fmla="*/ 385 h 821"/>
                <a:gd name="T92" fmla="*/ 726 w 726"/>
                <a:gd name="T93" fmla="*/ 422 h 821"/>
                <a:gd name="T94" fmla="*/ 726 w 726"/>
                <a:gd name="T95" fmla="*/ 459 h 821"/>
                <a:gd name="T96" fmla="*/ 726 w 726"/>
                <a:gd name="T97" fmla="*/ 497 h 821"/>
                <a:gd name="T98" fmla="*/ 726 w 726"/>
                <a:gd name="T99" fmla="*/ 536 h 821"/>
                <a:gd name="T100" fmla="*/ 726 w 726"/>
                <a:gd name="T101" fmla="*/ 574 h 821"/>
                <a:gd name="T102" fmla="*/ 726 w 726"/>
                <a:gd name="T103" fmla="*/ 611 h 821"/>
                <a:gd name="T104" fmla="*/ 726 w 726"/>
                <a:gd name="T105" fmla="*/ 648 h 821"/>
                <a:gd name="T106" fmla="*/ 726 w 726"/>
                <a:gd name="T107" fmla="*/ 688 h 821"/>
                <a:gd name="T108" fmla="*/ 726 w 726"/>
                <a:gd name="T109" fmla="*/ 725 h 821"/>
                <a:gd name="T110" fmla="*/ 726 w 726"/>
                <a:gd name="T111" fmla="*/ 762 h 821"/>
                <a:gd name="T112" fmla="*/ 726 w 726"/>
                <a:gd name="T113" fmla="*/ 800 h 821"/>
                <a:gd name="T114" fmla="*/ 726 w 726"/>
                <a:gd name="T115" fmla="*/ 8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6" h="821">
                  <a:moveTo>
                    <a:pt x="726" y="821"/>
                  </a:moveTo>
                  <a:lnTo>
                    <a:pt x="698" y="821"/>
                  </a:lnTo>
                  <a:lnTo>
                    <a:pt x="666" y="821"/>
                  </a:lnTo>
                  <a:lnTo>
                    <a:pt x="635" y="821"/>
                  </a:lnTo>
                  <a:lnTo>
                    <a:pt x="607" y="821"/>
                  </a:lnTo>
                  <a:lnTo>
                    <a:pt x="576" y="821"/>
                  </a:lnTo>
                  <a:lnTo>
                    <a:pt x="545" y="821"/>
                  </a:lnTo>
                  <a:lnTo>
                    <a:pt x="513" y="821"/>
                  </a:lnTo>
                  <a:lnTo>
                    <a:pt x="485" y="821"/>
                  </a:lnTo>
                  <a:lnTo>
                    <a:pt x="454" y="821"/>
                  </a:lnTo>
                  <a:lnTo>
                    <a:pt x="423" y="821"/>
                  </a:lnTo>
                  <a:lnTo>
                    <a:pt x="394" y="821"/>
                  </a:lnTo>
                  <a:lnTo>
                    <a:pt x="363" y="821"/>
                  </a:lnTo>
                  <a:lnTo>
                    <a:pt x="332" y="821"/>
                  </a:lnTo>
                  <a:lnTo>
                    <a:pt x="304" y="821"/>
                  </a:lnTo>
                  <a:lnTo>
                    <a:pt x="272" y="821"/>
                  </a:lnTo>
                  <a:lnTo>
                    <a:pt x="241" y="821"/>
                  </a:lnTo>
                  <a:lnTo>
                    <a:pt x="213" y="821"/>
                  </a:lnTo>
                  <a:lnTo>
                    <a:pt x="182" y="821"/>
                  </a:lnTo>
                  <a:lnTo>
                    <a:pt x="153" y="821"/>
                  </a:lnTo>
                  <a:lnTo>
                    <a:pt x="151" y="818"/>
                  </a:lnTo>
                  <a:lnTo>
                    <a:pt x="134" y="810"/>
                  </a:lnTo>
                  <a:lnTo>
                    <a:pt x="125" y="800"/>
                  </a:lnTo>
                  <a:lnTo>
                    <a:pt x="122" y="797"/>
                  </a:lnTo>
                  <a:lnTo>
                    <a:pt x="119" y="792"/>
                  </a:lnTo>
                  <a:lnTo>
                    <a:pt x="114" y="781"/>
                  </a:lnTo>
                  <a:lnTo>
                    <a:pt x="111" y="773"/>
                  </a:lnTo>
                  <a:lnTo>
                    <a:pt x="111" y="762"/>
                  </a:lnTo>
                  <a:lnTo>
                    <a:pt x="111" y="754"/>
                  </a:lnTo>
                  <a:lnTo>
                    <a:pt x="111" y="744"/>
                  </a:lnTo>
                  <a:lnTo>
                    <a:pt x="114" y="733"/>
                  </a:lnTo>
                  <a:lnTo>
                    <a:pt x="119" y="725"/>
                  </a:lnTo>
                  <a:lnTo>
                    <a:pt x="122" y="725"/>
                  </a:lnTo>
                  <a:lnTo>
                    <a:pt x="131" y="714"/>
                  </a:lnTo>
                  <a:lnTo>
                    <a:pt x="142" y="707"/>
                  </a:lnTo>
                  <a:lnTo>
                    <a:pt x="151" y="699"/>
                  </a:lnTo>
                  <a:lnTo>
                    <a:pt x="156" y="696"/>
                  </a:lnTo>
                  <a:lnTo>
                    <a:pt x="170" y="688"/>
                  </a:lnTo>
                  <a:lnTo>
                    <a:pt x="182" y="677"/>
                  </a:lnTo>
                  <a:lnTo>
                    <a:pt x="182" y="677"/>
                  </a:lnTo>
                  <a:lnTo>
                    <a:pt x="185" y="669"/>
                  </a:lnTo>
                  <a:lnTo>
                    <a:pt x="182" y="664"/>
                  </a:lnTo>
                  <a:lnTo>
                    <a:pt x="176" y="659"/>
                  </a:lnTo>
                  <a:lnTo>
                    <a:pt x="153" y="648"/>
                  </a:lnTo>
                  <a:lnTo>
                    <a:pt x="151" y="648"/>
                  </a:lnTo>
                  <a:lnTo>
                    <a:pt x="122" y="643"/>
                  </a:lnTo>
                  <a:lnTo>
                    <a:pt x="108" y="640"/>
                  </a:lnTo>
                  <a:lnTo>
                    <a:pt x="91" y="637"/>
                  </a:lnTo>
                  <a:lnTo>
                    <a:pt x="60" y="635"/>
                  </a:lnTo>
                  <a:lnTo>
                    <a:pt x="29" y="632"/>
                  </a:lnTo>
                  <a:lnTo>
                    <a:pt x="0" y="629"/>
                  </a:lnTo>
                  <a:lnTo>
                    <a:pt x="0" y="629"/>
                  </a:lnTo>
                  <a:lnTo>
                    <a:pt x="0" y="621"/>
                  </a:lnTo>
                  <a:lnTo>
                    <a:pt x="0" y="611"/>
                  </a:lnTo>
                  <a:lnTo>
                    <a:pt x="0" y="603"/>
                  </a:lnTo>
                  <a:lnTo>
                    <a:pt x="0" y="592"/>
                  </a:lnTo>
                  <a:lnTo>
                    <a:pt x="0" y="582"/>
                  </a:lnTo>
                  <a:lnTo>
                    <a:pt x="0" y="574"/>
                  </a:lnTo>
                  <a:lnTo>
                    <a:pt x="0" y="563"/>
                  </a:lnTo>
                  <a:lnTo>
                    <a:pt x="0" y="555"/>
                  </a:lnTo>
                  <a:lnTo>
                    <a:pt x="0" y="544"/>
                  </a:lnTo>
                  <a:lnTo>
                    <a:pt x="0" y="536"/>
                  </a:lnTo>
                  <a:lnTo>
                    <a:pt x="0" y="526"/>
                  </a:lnTo>
                  <a:lnTo>
                    <a:pt x="0" y="518"/>
                  </a:lnTo>
                  <a:lnTo>
                    <a:pt x="0" y="507"/>
                  </a:lnTo>
                  <a:lnTo>
                    <a:pt x="0" y="497"/>
                  </a:lnTo>
                  <a:lnTo>
                    <a:pt x="0" y="489"/>
                  </a:lnTo>
                  <a:lnTo>
                    <a:pt x="0" y="478"/>
                  </a:lnTo>
                  <a:lnTo>
                    <a:pt x="0" y="470"/>
                  </a:lnTo>
                  <a:lnTo>
                    <a:pt x="0" y="459"/>
                  </a:lnTo>
                  <a:lnTo>
                    <a:pt x="0" y="451"/>
                  </a:lnTo>
                  <a:lnTo>
                    <a:pt x="0" y="441"/>
                  </a:lnTo>
                  <a:lnTo>
                    <a:pt x="0" y="430"/>
                  </a:lnTo>
                  <a:lnTo>
                    <a:pt x="0" y="422"/>
                  </a:lnTo>
                  <a:lnTo>
                    <a:pt x="0" y="412"/>
                  </a:lnTo>
                  <a:lnTo>
                    <a:pt x="0" y="404"/>
                  </a:lnTo>
                  <a:lnTo>
                    <a:pt x="0" y="393"/>
                  </a:lnTo>
                  <a:lnTo>
                    <a:pt x="0" y="385"/>
                  </a:lnTo>
                  <a:lnTo>
                    <a:pt x="0" y="374"/>
                  </a:lnTo>
                  <a:lnTo>
                    <a:pt x="0" y="366"/>
                  </a:lnTo>
                  <a:lnTo>
                    <a:pt x="0" y="356"/>
                  </a:lnTo>
                  <a:lnTo>
                    <a:pt x="0" y="345"/>
                  </a:lnTo>
                  <a:lnTo>
                    <a:pt x="0" y="337"/>
                  </a:lnTo>
                  <a:lnTo>
                    <a:pt x="0" y="327"/>
                  </a:lnTo>
                  <a:lnTo>
                    <a:pt x="0" y="319"/>
                  </a:lnTo>
                  <a:lnTo>
                    <a:pt x="0" y="308"/>
                  </a:lnTo>
                  <a:lnTo>
                    <a:pt x="0" y="300"/>
                  </a:lnTo>
                  <a:lnTo>
                    <a:pt x="0" y="289"/>
                  </a:lnTo>
                  <a:lnTo>
                    <a:pt x="0" y="279"/>
                  </a:lnTo>
                  <a:lnTo>
                    <a:pt x="0" y="271"/>
                  </a:lnTo>
                  <a:lnTo>
                    <a:pt x="0" y="260"/>
                  </a:lnTo>
                  <a:lnTo>
                    <a:pt x="0" y="252"/>
                  </a:lnTo>
                  <a:lnTo>
                    <a:pt x="0" y="242"/>
                  </a:lnTo>
                  <a:lnTo>
                    <a:pt x="0" y="234"/>
                  </a:lnTo>
                  <a:lnTo>
                    <a:pt x="0" y="223"/>
                  </a:lnTo>
                  <a:lnTo>
                    <a:pt x="0" y="215"/>
                  </a:lnTo>
                  <a:lnTo>
                    <a:pt x="0" y="204"/>
                  </a:lnTo>
                  <a:lnTo>
                    <a:pt x="0" y="194"/>
                  </a:lnTo>
                  <a:lnTo>
                    <a:pt x="0" y="186"/>
                  </a:lnTo>
                  <a:lnTo>
                    <a:pt x="0" y="175"/>
                  </a:lnTo>
                  <a:lnTo>
                    <a:pt x="0" y="167"/>
                  </a:lnTo>
                  <a:lnTo>
                    <a:pt x="0" y="156"/>
                  </a:lnTo>
                  <a:lnTo>
                    <a:pt x="0" y="149"/>
                  </a:lnTo>
                  <a:lnTo>
                    <a:pt x="0" y="138"/>
                  </a:lnTo>
                  <a:lnTo>
                    <a:pt x="0" y="127"/>
                  </a:lnTo>
                  <a:lnTo>
                    <a:pt x="0" y="119"/>
                  </a:lnTo>
                  <a:lnTo>
                    <a:pt x="0" y="109"/>
                  </a:lnTo>
                  <a:lnTo>
                    <a:pt x="0" y="101"/>
                  </a:lnTo>
                  <a:lnTo>
                    <a:pt x="0" y="90"/>
                  </a:lnTo>
                  <a:lnTo>
                    <a:pt x="0" y="82"/>
                  </a:lnTo>
                  <a:lnTo>
                    <a:pt x="0" y="71"/>
                  </a:lnTo>
                  <a:lnTo>
                    <a:pt x="0" y="63"/>
                  </a:lnTo>
                  <a:lnTo>
                    <a:pt x="0" y="53"/>
                  </a:lnTo>
                  <a:lnTo>
                    <a:pt x="0" y="42"/>
                  </a:lnTo>
                  <a:lnTo>
                    <a:pt x="0" y="34"/>
                  </a:lnTo>
                  <a:lnTo>
                    <a:pt x="0" y="24"/>
                  </a:lnTo>
                  <a:lnTo>
                    <a:pt x="0" y="16"/>
                  </a:lnTo>
                  <a:lnTo>
                    <a:pt x="0" y="13"/>
                  </a:lnTo>
                  <a:lnTo>
                    <a:pt x="29" y="13"/>
                  </a:lnTo>
                  <a:lnTo>
                    <a:pt x="60" y="13"/>
                  </a:lnTo>
                  <a:lnTo>
                    <a:pt x="91" y="13"/>
                  </a:lnTo>
                  <a:lnTo>
                    <a:pt x="122" y="13"/>
                  </a:lnTo>
                  <a:lnTo>
                    <a:pt x="151" y="13"/>
                  </a:lnTo>
                  <a:lnTo>
                    <a:pt x="182" y="10"/>
                  </a:lnTo>
                  <a:lnTo>
                    <a:pt x="213" y="10"/>
                  </a:lnTo>
                  <a:lnTo>
                    <a:pt x="241" y="10"/>
                  </a:lnTo>
                  <a:lnTo>
                    <a:pt x="272" y="10"/>
                  </a:lnTo>
                  <a:lnTo>
                    <a:pt x="304" y="10"/>
                  </a:lnTo>
                  <a:lnTo>
                    <a:pt x="332" y="8"/>
                  </a:lnTo>
                  <a:lnTo>
                    <a:pt x="363" y="5"/>
                  </a:lnTo>
                  <a:lnTo>
                    <a:pt x="369" y="5"/>
                  </a:lnTo>
                  <a:lnTo>
                    <a:pt x="394" y="2"/>
                  </a:lnTo>
                  <a:lnTo>
                    <a:pt x="423" y="2"/>
                  </a:lnTo>
                  <a:lnTo>
                    <a:pt x="454" y="0"/>
                  </a:lnTo>
                  <a:lnTo>
                    <a:pt x="485" y="0"/>
                  </a:lnTo>
                  <a:lnTo>
                    <a:pt x="513" y="0"/>
                  </a:lnTo>
                  <a:lnTo>
                    <a:pt x="545" y="0"/>
                  </a:lnTo>
                  <a:lnTo>
                    <a:pt x="576" y="2"/>
                  </a:lnTo>
                  <a:lnTo>
                    <a:pt x="596" y="5"/>
                  </a:lnTo>
                  <a:lnTo>
                    <a:pt x="607" y="8"/>
                  </a:lnTo>
                  <a:lnTo>
                    <a:pt x="635" y="10"/>
                  </a:lnTo>
                  <a:lnTo>
                    <a:pt x="655" y="16"/>
                  </a:lnTo>
                  <a:lnTo>
                    <a:pt x="666" y="18"/>
                  </a:lnTo>
                  <a:lnTo>
                    <a:pt x="698" y="24"/>
                  </a:lnTo>
                  <a:lnTo>
                    <a:pt x="698" y="24"/>
                  </a:lnTo>
                  <a:lnTo>
                    <a:pt x="726" y="32"/>
                  </a:lnTo>
                  <a:lnTo>
                    <a:pt x="726" y="34"/>
                  </a:lnTo>
                  <a:lnTo>
                    <a:pt x="726" y="42"/>
                  </a:lnTo>
                  <a:lnTo>
                    <a:pt x="726" y="53"/>
                  </a:lnTo>
                  <a:lnTo>
                    <a:pt x="726" y="63"/>
                  </a:lnTo>
                  <a:lnTo>
                    <a:pt x="726" y="71"/>
                  </a:lnTo>
                  <a:lnTo>
                    <a:pt x="726" y="82"/>
                  </a:lnTo>
                  <a:lnTo>
                    <a:pt x="726" y="90"/>
                  </a:lnTo>
                  <a:lnTo>
                    <a:pt x="726" y="101"/>
                  </a:lnTo>
                  <a:lnTo>
                    <a:pt x="726" y="109"/>
                  </a:lnTo>
                  <a:lnTo>
                    <a:pt x="726" y="119"/>
                  </a:lnTo>
                  <a:lnTo>
                    <a:pt x="726" y="127"/>
                  </a:lnTo>
                  <a:lnTo>
                    <a:pt x="726" y="138"/>
                  </a:lnTo>
                  <a:lnTo>
                    <a:pt x="726" y="149"/>
                  </a:lnTo>
                  <a:lnTo>
                    <a:pt x="726" y="156"/>
                  </a:lnTo>
                  <a:lnTo>
                    <a:pt x="726" y="167"/>
                  </a:lnTo>
                  <a:lnTo>
                    <a:pt x="726" y="175"/>
                  </a:lnTo>
                  <a:lnTo>
                    <a:pt x="726" y="186"/>
                  </a:lnTo>
                  <a:lnTo>
                    <a:pt x="726" y="194"/>
                  </a:lnTo>
                  <a:lnTo>
                    <a:pt x="726" y="204"/>
                  </a:lnTo>
                  <a:lnTo>
                    <a:pt x="726" y="215"/>
                  </a:lnTo>
                  <a:lnTo>
                    <a:pt x="726" y="223"/>
                  </a:lnTo>
                  <a:lnTo>
                    <a:pt x="726" y="234"/>
                  </a:lnTo>
                  <a:lnTo>
                    <a:pt x="726" y="242"/>
                  </a:lnTo>
                  <a:lnTo>
                    <a:pt x="726" y="252"/>
                  </a:lnTo>
                  <a:lnTo>
                    <a:pt x="726" y="260"/>
                  </a:lnTo>
                  <a:lnTo>
                    <a:pt x="726" y="271"/>
                  </a:lnTo>
                  <a:lnTo>
                    <a:pt x="726" y="279"/>
                  </a:lnTo>
                  <a:lnTo>
                    <a:pt x="726" y="289"/>
                  </a:lnTo>
                  <a:lnTo>
                    <a:pt x="726" y="300"/>
                  </a:lnTo>
                  <a:lnTo>
                    <a:pt x="726" y="308"/>
                  </a:lnTo>
                  <a:lnTo>
                    <a:pt x="726" y="319"/>
                  </a:lnTo>
                  <a:lnTo>
                    <a:pt x="726" y="327"/>
                  </a:lnTo>
                  <a:lnTo>
                    <a:pt x="726" y="337"/>
                  </a:lnTo>
                  <a:lnTo>
                    <a:pt x="726" y="345"/>
                  </a:lnTo>
                  <a:lnTo>
                    <a:pt x="726" y="356"/>
                  </a:lnTo>
                  <a:lnTo>
                    <a:pt x="726" y="366"/>
                  </a:lnTo>
                  <a:lnTo>
                    <a:pt x="726" y="374"/>
                  </a:lnTo>
                  <a:lnTo>
                    <a:pt x="726" y="385"/>
                  </a:lnTo>
                  <a:lnTo>
                    <a:pt x="726" y="393"/>
                  </a:lnTo>
                  <a:lnTo>
                    <a:pt x="726" y="404"/>
                  </a:lnTo>
                  <a:lnTo>
                    <a:pt x="726" y="412"/>
                  </a:lnTo>
                  <a:lnTo>
                    <a:pt x="726" y="422"/>
                  </a:lnTo>
                  <a:lnTo>
                    <a:pt x="726" y="430"/>
                  </a:lnTo>
                  <a:lnTo>
                    <a:pt x="726" y="441"/>
                  </a:lnTo>
                  <a:lnTo>
                    <a:pt x="726" y="451"/>
                  </a:lnTo>
                  <a:lnTo>
                    <a:pt x="726" y="459"/>
                  </a:lnTo>
                  <a:lnTo>
                    <a:pt x="726" y="470"/>
                  </a:lnTo>
                  <a:lnTo>
                    <a:pt x="726" y="478"/>
                  </a:lnTo>
                  <a:lnTo>
                    <a:pt x="726" y="489"/>
                  </a:lnTo>
                  <a:lnTo>
                    <a:pt x="726" y="497"/>
                  </a:lnTo>
                  <a:lnTo>
                    <a:pt x="726" y="507"/>
                  </a:lnTo>
                  <a:lnTo>
                    <a:pt x="726" y="518"/>
                  </a:lnTo>
                  <a:lnTo>
                    <a:pt x="726" y="526"/>
                  </a:lnTo>
                  <a:lnTo>
                    <a:pt x="726" y="536"/>
                  </a:lnTo>
                  <a:lnTo>
                    <a:pt x="726" y="544"/>
                  </a:lnTo>
                  <a:lnTo>
                    <a:pt x="726" y="555"/>
                  </a:lnTo>
                  <a:lnTo>
                    <a:pt x="726" y="563"/>
                  </a:lnTo>
                  <a:lnTo>
                    <a:pt x="726" y="574"/>
                  </a:lnTo>
                  <a:lnTo>
                    <a:pt x="726" y="582"/>
                  </a:lnTo>
                  <a:lnTo>
                    <a:pt x="726" y="592"/>
                  </a:lnTo>
                  <a:lnTo>
                    <a:pt x="726" y="603"/>
                  </a:lnTo>
                  <a:lnTo>
                    <a:pt x="726" y="611"/>
                  </a:lnTo>
                  <a:lnTo>
                    <a:pt x="726" y="621"/>
                  </a:lnTo>
                  <a:lnTo>
                    <a:pt x="726" y="629"/>
                  </a:lnTo>
                  <a:lnTo>
                    <a:pt x="726" y="640"/>
                  </a:lnTo>
                  <a:lnTo>
                    <a:pt x="726" y="648"/>
                  </a:lnTo>
                  <a:lnTo>
                    <a:pt x="726" y="659"/>
                  </a:lnTo>
                  <a:lnTo>
                    <a:pt x="726" y="669"/>
                  </a:lnTo>
                  <a:lnTo>
                    <a:pt x="726" y="677"/>
                  </a:lnTo>
                  <a:lnTo>
                    <a:pt x="726" y="688"/>
                  </a:lnTo>
                  <a:lnTo>
                    <a:pt x="726" y="696"/>
                  </a:lnTo>
                  <a:lnTo>
                    <a:pt x="726" y="707"/>
                  </a:lnTo>
                  <a:lnTo>
                    <a:pt x="726" y="714"/>
                  </a:lnTo>
                  <a:lnTo>
                    <a:pt x="726" y="725"/>
                  </a:lnTo>
                  <a:lnTo>
                    <a:pt x="726" y="733"/>
                  </a:lnTo>
                  <a:lnTo>
                    <a:pt x="726" y="744"/>
                  </a:lnTo>
                  <a:lnTo>
                    <a:pt x="726" y="754"/>
                  </a:lnTo>
                  <a:lnTo>
                    <a:pt x="726" y="762"/>
                  </a:lnTo>
                  <a:lnTo>
                    <a:pt x="726" y="773"/>
                  </a:lnTo>
                  <a:lnTo>
                    <a:pt x="726" y="781"/>
                  </a:lnTo>
                  <a:lnTo>
                    <a:pt x="726" y="792"/>
                  </a:lnTo>
                  <a:lnTo>
                    <a:pt x="726" y="800"/>
                  </a:lnTo>
                  <a:lnTo>
                    <a:pt x="726" y="810"/>
                  </a:lnTo>
                  <a:lnTo>
                    <a:pt x="726" y="821"/>
                  </a:lnTo>
                  <a:lnTo>
                    <a:pt x="726" y="821"/>
                  </a:lnTo>
                  <a:lnTo>
                    <a:pt x="726" y="8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66" name="Freeform 58"/>
            <p:cNvSpPr>
              <a:spLocks noChangeAspect="1"/>
            </p:cNvSpPr>
            <p:nvPr/>
          </p:nvSpPr>
          <p:spPr bwMode="auto">
            <a:xfrm>
              <a:off x="2868" y="1054"/>
              <a:ext cx="1118" cy="1637"/>
            </a:xfrm>
            <a:custGeom>
              <a:avLst/>
              <a:gdLst>
                <a:gd name="T0" fmla="*/ 666 w 726"/>
                <a:gd name="T1" fmla="*/ 767 h 773"/>
                <a:gd name="T2" fmla="*/ 604 w 726"/>
                <a:gd name="T3" fmla="*/ 752 h 773"/>
                <a:gd name="T4" fmla="*/ 485 w 726"/>
                <a:gd name="T5" fmla="*/ 749 h 773"/>
                <a:gd name="T6" fmla="*/ 394 w 726"/>
                <a:gd name="T7" fmla="*/ 759 h 773"/>
                <a:gd name="T8" fmla="*/ 304 w 726"/>
                <a:gd name="T9" fmla="*/ 765 h 773"/>
                <a:gd name="T10" fmla="*/ 213 w 726"/>
                <a:gd name="T11" fmla="*/ 754 h 773"/>
                <a:gd name="T12" fmla="*/ 176 w 726"/>
                <a:gd name="T13" fmla="*/ 733 h 773"/>
                <a:gd name="T14" fmla="*/ 162 w 726"/>
                <a:gd name="T15" fmla="*/ 696 h 773"/>
                <a:gd name="T16" fmla="*/ 193 w 726"/>
                <a:gd name="T17" fmla="*/ 666 h 773"/>
                <a:gd name="T18" fmla="*/ 241 w 726"/>
                <a:gd name="T19" fmla="*/ 645 h 773"/>
                <a:gd name="T20" fmla="*/ 281 w 726"/>
                <a:gd name="T21" fmla="*/ 621 h 773"/>
                <a:gd name="T22" fmla="*/ 267 w 726"/>
                <a:gd name="T23" fmla="*/ 592 h 773"/>
                <a:gd name="T24" fmla="*/ 182 w 726"/>
                <a:gd name="T25" fmla="*/ 573 h 773"/>
                <a:gd name="T26" fmla="*/ 91 w 726"/>
                <a:gd name="T27" fmla="*/ 566 h 773"/>
                <a:gd name="T28" fmla="*/ 0 w 726"/>
                <a:gd name="T29" fmla="*/ 563 h 773"/>
                <a:gd name="T30" fmla="*/ 0 w 726"/>
                <a:gd name="T31" fmla="*/ 526 h 773"/>
                <a:gd name="T32" fmla="*/ 0 w 726"/>
                <a:gd name="T33" fmla="*/ 488 h 773"/>
                <a:gd name="T34" fmla="*/ 0 w 726"/>
                <a:gd name="T35" fmla="*/ 449 h 773"/>
                <a:gd name="T36" fmla="*/ 0 w 726"/>
                <a:gd name="T37" fmla="*/ 411 h 773"/>
                <a:gd name="T38" fmla="*/ 0 w 726"/>
                <a:gd name="T39" fmla="*/ 374 h 773"/>
                <a:gd name="T40" fmla="*/ 0 w 726"/>
                <a:gd name="T41" fmla="*/ 337 h 773"/>
                <a:gd name="T42" fmla="*/ 0 w 726"/>
                <a:gd name="T43" fmla="*/ 297 h 773"/>
                <a:gd name="T44" fmla="*/ 0 w 726"/>
                <a:gd name="T45" fmla="*/ 260 h 773"/>
                <a:gd name="T46" fmla="*/ 0 w 726"/>
                <a:gd name="T47" fmla="*/ 223 h 773"/>
                <a:gd name="T48" fmla="*/ 0 w 726"/>
                <a:gd name="T49" fmla="*/ 186 h 773"/>
                <a:gd name="T50" fmla="*/ 9 w 726"/>
                <a:gd name="T51" fmla="*/ 156 h 773"/>
                <a:gd name="T52" fmla="*/ 60 w 726"/>
                <a:gd name="T53" fmla="*/ 132 h 773"/>
                <a:gd name="T54" fmla="*/ 122 w 726"/>
                <a:gd name="T55" fmla="*/ 111 h 773"/>
                <a:gd name="T56" fmla="*/ 182 w 726"/>
                <a:gd name="T57" fmla="*/ 95 h 773"/>
                <a:gd name="T58" fmla="*/ 213 w 726"/>
                <a:gd name="T59" fmla="*/ 74 h 773"/>
                <a:gd name="T60" fmla="*/ 151 w 726"/>
                <a:gd name="T61" fmla="*/ 53 h 773"/>
                <a:gd name="T62" fmla="*/ 91 w 726"/>
                <a:gd name="T63" fmla="*/ 37 h 773"/>
                <a:gd name="T64" fmla="*/ 91 w 726"/>
                <a:gd name="T65" fmla="*/ 10 h 773"/>
                <a:gd name="T66" fmla="*/ 182 w 726"/>
                <a:gd name="T67" fmla="*/ 2 h 773"/>
                <a:gd name="T68" fmla="*/ 304 w 726"/>
                <a:gd name="T69" fmla="*/ 2 h 773"/>
                <a:gd name="T70" fmla="*/ 394 w 726"/>
                <a:gd name="T71" fmla="*/ 10 h 773"/>
                <a:gd name="T72" fmla="*/ 468 w 726"/>
                <a:gd name="T73" fmla="*/ 23 h 773"/>
                <a:gd name="T74" fmla="*/ 545 w 726"/>
                <a:gd name="T75" fmla="*/ 39 h 773"/>
                <a:gd name="T76" fmla="*/ 601 w 726"/>
                <a:gd name="T77" fmla="*/ 61 h 773"/>
                <a:gd name="T78" fmla="*/ 635 w 726"/>
                <a:gd name="T79" fmla="*/ 90 h 773"/>
                <a:gd name="T80" fmla="*/ 635 w 726"/>
                <a:gd name="T81" fmla="*/ 108 h 773"/>
                <a:gd name="T82" fmla="*/ 624 w 726"/>
                <a:gd name="T83" fmla="*/ 146 h 773"/>
                <a:gd name="T84" fmla="*/ 666 w 726"/>
                <a:gd name="T85" fmla="*/ 167 h 773"/>
                <a:gd name="T86" fmla="*/ 726 w 726"/>
                <a:gd name="T87" fmla="*/ 188 h 773"/>
                <a:gd name="T88" fmla="*/ 726 w 726"/>
                <a:gd name="T89" fmla="*/ 223 h 773"/>
                <a:gd name="T90" fmla="*/ 726 w 726"/>
                <a:gd name="T91" fmla="*/ 260 h 773"/>
                <a:gd name="T92" fmla="*/ 726 w 726"/>
                <a:gd name="T93" fmla="*/ 297 h 773"/>
                <a:gd name="T94" fmla="*/ 726 w 726"/>
                <a:gd name="T95" fmla="*/ 337 h 773"/>
                <a:gd name="T96" fmla="*/ 726 w 726"/>
                <a:gd name="T97" fmla="*/ 374 h 773"/>
                <a:gd name="T98" fmla="*/ 726 w 726"/>
                <a:gd name="T99" fmla="*/ 411 h 773"/>
                <a:gd name="T100" fmla="*/ 726 w 726"/>
                <a:gd name="T101" fmla="*/ 449 h 773"/>
                <a:gd name="T102" fmla="*/ 726 w 726"/>
                <a:gd name="T103" fmla="*/ 488 h 773"/>
                <a:gd name="T104" fmla="*/ 726 w 726"/>
                <a:gd name="T105" fmla="*/ 526 h 773"/>
                <a:gd name="T106" fmla="*/ 726 w 726"/>
                <a:gd name="T107" fmla="*/ 563 h 773"/>
                <a:gd name="T108" fmla="*/ 726 w 726"/>
                <a:gd name="T109" fmla="*/ 600 h 773"/>
                <a:gd name="T110" fmla="*/ 726 w 726"/>
                <a:gd name="T111" fmla="*/ 640 h 773"/>
                <a:gd name="T112" fmla="*/ 726 w 726"/>
                <a:gd name="T113" fmla="*/ 677 h 773"/>
                <a:gd name="T114" fmla="*/ 726 w 726"/>
                <a:gd name="T115" fmla="*/ 714 h 773"/>
                <a:gd name="T116" fmla="*/ 726 w 726"/>
                <a:gd name="T117" fmla="*/ 752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26" h="773">
                  <a:moveTo>
                    <a:pt x="726" y="773"/>
                  </a:moveTo>
                  <a:lnTo>
                    <a:pt x="698" y="773"/>
                  </a:lnTo>
                  <a:lnTo>
                    <a:pt x="678" y="773"/>
                  </a:lnTo>
                  <a:lnTo>
                    <a:pt x="666" y="767"/>
                  </a:lnTo>
                  <a:lnTo>
                    <a:pt x="652" y="762"/>
                  </a:lnTo>
                  <a:lnTo>
                    <a:pt x="635" y="757"/>
                  </a:lnTo>
                  <a:lnTo>
                    <a:pt x="607" y="752"/>
                  </a:lnTo>
                  <a:lnTo>
                    <a:pt x="604" y="752"/>
                  </a:lnTo>
                  <a:lnTo>
                    <a:pt x="576" y="749"/>
                  </a:lnTo>
                  <a:lnTo>
                    <a:pt x="545" y="749"/>
                  </a:lnTo>
                  <a:lnTo>
                    <a:pt x="513" y="749"/>
                  </a:lnTo>
                  <a:lnTo>
                    <a:pt x="485" y="749"/>
                  </a:lnTo>
                  <a:lnTo>
                    <a:pt x="454" y="749"/>
                  </a:lnTo>
                  <a:lnTo>
                    <a:pt x="440" y="752"/>
                  </a:lnTo>
                  <a:lnTo>
                    <a:pt x="423" y="754"/>
                  </a:lnTo>
                  <a:lnTo>
                    <a:pt x="394" y="759"/>
                  </a:lnTo>
                  <a:lnTo>
                    <a:pt x="372" y="762"/>
                  </a:lnTo>
                  <a:lnTo>
                    <a:pt x="363" y="762"/>
                  </a:lnTo>
                  <a:lnTo>
                    <a:pt x="332" y="765"/>
                  </a:lnTo>
                  <a:lnTo>
                    <a:pt x="304" y="765"/>
                  </a:lnTo>
                  <a:lnTo>
                    <a:pt x="272" y="765"/>
                  </a:lnTo>
                  <a:lnTo>
                    <a:pt x="247" y="762"/>
                  </a:lnTo>
                  <a:lnTo>
                    <a:pt x="241" y="762"/>
                  </a:lnTo>
                  <a:lnTo>
                    <a:pt x="213" y="754"/>
                  </a:lnTo>
                  <a:lnTo>
                    <a:pt x="207" y="752"/>
                  </a:lnTo>
                  <a:lnTo>
                    <a:pt x="187" y="744"/>
                  </a:lnTo>
                  <a:lnTo>
                    <a:pt x="182" y="738"/>
                  </a:lnTo>
                  <a:lnTo>
                    <a:pt x="176" y="733"/>
                  </a:lnTo>
                  <a:lnTo>
                    <a:pt x="168" y="725"/>
                  </a:lnTo>
                  <a:lnTo>
                    <a:pt x="165" y="714"/>
                  </a:lnTo>
                  <a:lnTo>
                    <a:pt x="162" y="706"/>
                  </a:lnTo>
                  <a:lnTo>
                    <a:pt x="162" y="696"/>
                  </a:lnTo>
                  <a:lnTo>
                    <a:pt x="168" y="685"/>
                  </a:lnTo>
                  <a:lnTo>
                    <a:pt x="176" y="677"/>
                  </a:lnTo>
                  <a:lnTo>
                    <a:pt x="182" y="674"/>
                  </a:lnTo>
                  <a:lnTo>
                    <a:pt x="193" y="666"/>
                  </a:lnTo>
                  <a:lnTo>
                    <a:pt x="213" y="659"/>
                  </a:lnTo>
                  <a:lnTo>
                    <a:pt x="213" y="659"/>
                  </a:lnTo>
                  <a:lnTo>
                    <a:pt x="236" y="648"/>
                  </a:lnTo>
                  <a:lnTo>
                    <a:pt x="241" y="645"/>
                  </a:lnTo>
                  <a:lnTo>
                    <a:pt x="258" y="640"/>
                  </a:lnTo>
                  <a:lnTo>
                    <a:pt x="272" y="629"/>
                  </a:lnTo>
                  <a:lnTo>
                    <a:pt x="272" y="629"/>
                  </a:lnTo>
                  <a:lnTo>
                    <a:pt x="281" y="621"/>
                  </a:lnTo>
                  <a:lnTo>
                    <a:pt x="281" y="611"/>
                  </a:lnTo>
                  <a:lnTo>
                    <a:pt x="278" y="600"/>
                  </a:lnTo>
                  <a:lnTo>
                    <a:pt x="272" y="597"/>
                  </a:lnTo>
                  <a:lnTo>
                    <a:pt x="267" y="592"/>
                  </a:lnTo>
                  <a:lnTo>
                    <a:pt x="241" y="581"/>
                  </a:lnTo>
                  <a:lnTo>
                    <a:pt x="241" y="581"/>
                  </a:lnTo>
                  <a:lnTo>
                    <a:pt x="213" y="576"/>
                  </a:lnTo>
                  <a:lnTo>
                    <a:pt x="182" y="573"/>
                  </a:lnTo>
                  <a:lnTo>
                    <a:pt x="182" y="573"/>
                  </a:lnTo>
                  <a:lnTo>
                    <a:pt x="151" y="571"/>
                  </a:lnTo>
                  <a:lnTo>
                    <a:pt x="122" y="568"/>
                  </a:lnTo>
                  <a:lnTo>
                    <a:pt x="91" y="566"/>
                  </a:lnTo>
                  <a:lnTo>
                    <a:pt x="60" y="566"/>
                  </a:lnTo>
                  <a:lnTo>
                    <a:pt x="29" y="566"/>
                  </a:lnTo>
                  <a:lnTo>
                    <a:pt x="0" y="563"/>
                  </a:lnTo>
                  <a:lnTo>
                    <a:pt x="0" y="563"/>
                  </a:lnTo>
                  <a:lnTo>
                    <a:pt x="0" y="555"/>
                  </a:lnTo>
                  <a:lnTo>
                    <a:pt x="0" y="544"/>
                  </a:lnTo>
                  <a:lnTo>
                    <a:pt x="0" y="534"/>
                  </a:lnTo>
                  <a:lnTo>
                    <a:pt x="0" y="526"/>
                  </a:lnTo>
                  <a:lnTo>
                    <a:pt x="0" y="515"/>
                  </a:lnTo>
                  <a:lnTo>
                    <a:pt x="0" y="507"/>
                  </a:lnTo>
                  <a:lnTo>
                    <a:pt x="0" y="496"/>
                  </a:lnTo>
                  <a:lnTo>
                    <a:pt x="0" y="488"/>
                  </a:lnTo>
                  <a:lnTo>
                    <a:pt x="0" y="478"/>
                  </a:lnTo>
                  <a:lnTo>
                    <a:pt x="0" y="470"/>
                  </a:lnTo>
                  <a:lnTo>
                    <a:pt x="0" y="459"/>
                  </a:lnTo>
                  <a:lnTo>
                    <a:pt x="0" y="449"/>
                  </a:lnTo>
                  <a:lnTo>
                    <a:pt x="0" y="441"/>
                  </a:lnTo>
                  <a:lnTo>
                    <a:pt x="0" y="430"/>
                  </a:lnTo>
                  <a:lnTo>
                    <a:pt x="0" y="422"/>
                  </a:lnTo>
                  <a:lnTo>
                    <a:pt x="0" y="411"/>
                  </a:lnTo>
                  <a:lnTo>
                    <a:pt x="0" y="403"/>
                  </a:lnTo>
                  <a:lnTo>
                    <a:pt x="0" y="393"/>
                  </a:lnTo>
                  <a:lnTo>
                    <a:pt x="0" y="382"/>
                  </a:lnTo>
                  <a:lnTo>
                    <a:pt x="0" y="374"/>
                  </a:lnTo>
                  <a:lnTo>
                    <a:pt x="0" y="364"/>
                  </a:lnTo>
                  <a:lnTo>
                    <a:pt x="0" y="356"/>
                  </a:lnTo>
                  <a:lnTo>
                    <a:pt x="0" y="345"/>
                  </a:lnTo>
                  <a:lnTo>
                    <a:pt x="0" y="337"/>
                  </a:lnTo>
                  <a:lnTo>
                    <a:pt x="0" y="326"/>
                  </a:lnTo>
                  <a:lnTo>
                    <a:pt x="0" y="318"/>
                  </a:lnTo>
                  <a:lnTo>
                    <a:pt x="0" y="308"/>
                  </a:lnTo>
                  <a:lnTo>
                    <a:pt x="0" y="297"/>
                  </a:lnTo>
                  <a:lnTo>
                    <a:pt x="0" y="289"/>
                  </a:lnTo>
                  <a:lnTo>
                    <a:pt x="0" y="279"/>
                  </a:lnTo>
                  <a:lnTo>
                    <a:pt x="0" y="271"/>
                  </a:lnTo>
                  <a:lnTo>
                    <a:pt x="0" y="260"/>
                  </a:lnTo>
                  <a:lnTo>
                    <a:pt x="0" y="252"/>
                  </a:lnTo>
                  <a:lnTo>
                    <a:pt x="0" y="241"/>
                  </a:lnTo>
                  <a:lnTo>
                    <a:pt x="0" y="231"/>
                  </a:lnTo>
                  <a:lnTo>
                    <a:pt x="0" y="223"/>
                  </a:lnTo>
                  <a:lnTo>
                    <a:pt x="0" y="212"/>
                  </a:lnTo>
                  <a:lnTo>
                    <a:pt x="0" y="204"/>
                  </a:lnTo>
                  <a:lnTo>
                    <a:pt x="0" y="194"/>
                  </a:lnTo>
                  <a:lnTo>
                    <a:pt x="0" y="186"/>
                  </a:lnTo>
                  <a:lnTo>
                    <a:pt x="0" y="175"/>
                  </a:lnTo>
                  <a:lnTo>
                    <a:pt x="0" y="167"/>
                  </a:lnTo>
                  <a:lnTo>
                    <a:pt x="0" y="162"/>
                  </a:lnTo>
                  <a:lnTo>
                    <a:pt x="9" y="156"/>
                  </a:lnTo>
                  <a:lnTo>
                    <a:pt x="29" y="146"/>
                  </a:lnTo>
                  <a:lnTo>
                    <a:pt x="29" y="146"/>
                  </a:lnTo>
                  <a:lnTo>
                    <a:pt x="49" y="138"/>
                  </a:lnTo>
                  <a:lnTo>
                    <a:pt x="60" y="132"/>
                  </a:lnTo>
                  <a:lnTo>
                    <a:pt x="71" y="127"/>
                  </a:lnTo>
                  <a:lnTo>
                    <a:pt x="91" y="122"/>
                  </a:lnTo>
                  <a:lnTo>
                    <a:pt x="102" y="119"/>
                  </a:lnTo>
                  <a:lnTo>
                    <a:pt x="122" y="111"/>
                  </a:lnTo>
                  <a:lnTo>
                    <a:pt x="134" y="108"/>
                  </a:lnTo>
                  <a:lnTo>
                    <a:pt x="151" y="103"/>
                  </a:lnTo>
                  <a:lnTo>
                    <a:pt x="170" y="101"/>
                  </a:lnTo>
                  <a:lnTo>
                    <a:pt x="182" y="95"/>
                  </a:lnTo>
                  <a:lnTo>
                    <a:pt x="202" y="90"/>
                  </a:lnTo>
                  <a:lnTo>
                    <a:pt x="213" y="82"/>
                  </a:lnTo>
                  <a:lnTo>
                    <a:pt x="216" y="79"/>
                  </a:lnTo>
                  <a:lnTo>
                    <a:pt x="213" y="74"/>
                  </a:lnTo>
                  <a:lnTo>
                    <a:pt x="210" y="71"/>
                  </a:lnTo>
                  <a:lnTo>
                    <a:pt x="187" y="61"/>
                  </a:lnTo>
                  <a:lnTo>
                    <a:pt x="182" y="61"/>
                  </a:lnTo>
                  <a:lnTo>
                    <a:pt x="151" y="53"/>
                  </a:lnTo>
                  <a:lnTo>
                    <a:pt x="151" y="53"/>
                  </a:lnTo>
                  <a:lnTo>
                    <a:pt x="122" y="45"/>
                  </a:lnTo>
                  <a:lnTo>
                    <a:pt x="114" y="42"/>
                  </a:lnTo>
                  <a:lnTo>
                    <a:pt x="91" y="37"/>
                  </a:lnTo>
                  <a:lnTo>
                    <a:pt x="83" y="34"/>
                  </a:lnTo>
                  <a:lnTo>
                    <a:pt x="68" y="23"/>
                  </a:lnTo>
                  <a:lnTo>
                    <a:pt x="77" y="15"/>
                  </a:lnTo>
                  <a:lnTo>
                    <a:pt x="91" y="10"/>
                  </a:lnTo>
                  <a:lnTo>
                    <a:pt x="122" y="5"/>
                  </a:lnTo>
                  <a:lnTo>
                    <a:pt x="134" y="5"/>
                  </a:lnTo>
                  <a:lnTo>
                    <a:pt x="151" y="2"/>
                  </a:lnTo>
                  <a:lnTo>
                    <a:pt x="182" y="2"/>
                  </a:lnTo>
                  <a:lnTo>
                    <a:pt x="213" y="2"/>
                  </a:lnTo>
                  <a:lnTo>
                    <a:pt x="241" y="0"/>
                  </a:lnTo>
                  <a:lnTo>
                    <a:pt x="272" y="0"/>
                  </a:lnTo>
                  <a:lnTo>
                    <a:pt x="304" y="2"/>
                  </a:lnTo>
                  <a:lnTo>
                    <a:pt x="332" y="2"/>
                  </a:lnTo>
                  <a:lnTo>
                    <a:pt x="346" y="5"/>
                  </a:lnTo>
                  <a:lnTo>
                    <a:pt x="363" y="8"/>
                  </a:lnTo>
                  <a:lnTo>
                    <a:pt x="394" y="10"/>
                  </a:lnTo>
                  <a:lnTo>
                    <a:pt x="417" y="15"/>
                  </a:lnTo>
                  <a:lnTo>
                    <a:pt x="423" y="15"/>
                  </a:lnTo>
                  <a:lnTo>
                    <a:pt x="454" y="21"/>
                  </a:lnTo>
                  <a:lnTo>
                    <a:pt x="468" y="23"/>
                  </a:lnTo>
                  <a:lnTo>
                    <a:pt x="485" y="26"/>
                  </a:lnTo>
                  <a:lnTo>
                    <a:pt x="513" y="34"/>
                  </a:lnTo>
                  <a:lnTo>
                    <a:pt x="513" y="34"/>
                  </a:lnTo>
                  <a:lnTo>
                    <a:pt x="545" y="39"/>
                  </a:lnTo>
                  <a:lnTo>
                    <a:pt x="553" y="42"/>
                  </a:lnTo>
                  <a:lnTo>
                    <a:pt x="576" y="50"/>
                  </a:lnTo>
                  <a:lnTo>
                    <a:pt x="581" y="53"/>
                  </a:lnTo>
                  <a:lnTo>
                    <a:pt x="601" y="61"/>
                  </a:lnTo>
                  <a:lnTo>
                    <a:pt x="607" y="63"/>
                  </a:lnTo>
                  <a:lnTo>
                    <a:pt x="615" y="71"/>
                  </a:lnTo>
                  <a:lnTo>
                    <a:pt x="627" y="79"/>
                  </a:lnTo>
                  <a:lnTo>
                    <a:pt x="635" y="90"/>
                  </a:lnTo>
                  <a:lnTo>
                    <a:pt x="635" y="90"/>
                  </a:lnTo>
                  <a:lnTo>
                    <a:pt x="638" y="101"/>
                  </a:lnTo>
                  <a:lnTo>
                    <a:pt x="635" y="108"/>
                  </a:lnTo>
                  <a:lnTo>
                    <a:pt x="635" y="108"/>
                  </a:lnTo>
                  <a:lnTo>
                    <a:pt x="630" y="119"/>
                  </a:lnTo>
                  <a:lnTo>
                    <a:pt x="624" y="127"/>
                  </a:lnTo>
                  <a:lnTo>
                    <a:pt x="621" y="138"/>
                  </a:lnTo>
                  <a:lnTo>
                    <a:pt x="624" y="146"/>
                  </a:lnTo>
                  <a:lnTo>
                    <a:pt x="635" y="154"/>
                  </a:lnTo>
                  <a:lnTo>
                    <a:pt x="638" y="156"/>
                  </a:lnTo>
                  <a:lnTo>
                    <a:pt x="664" y="167"/>
                  </a:lnTo>
                  <a:lnTo>
                    <a:pt x="666" y="167"/>
                  </a:lnTo>
                  <a:lnTo>
                    <a:pt x="692" y="175"/>
                  </a:lnTo>
                  <a:lnTo>
                    <a:pt x="698" y="175"/>
                  </a:lnTo>
                  <a:lnTo>
                    <a:pt x="720" y="186"/>
                  </a:lnTo>
                  <a:lnTo>
                    <a:pt x="726" y="188"/>
                  </a:lnTo>
                  <a:lnTo>
                    <a:pt x="726" y="194"/>
                  </a:lnTo>
                  <a:lnTo>
                    <a:pt x="726" y="204"/>
                  </a:lnTo>
                  <a:lnTo>
                    <a:pt x="726" y="212"/>
                  </a:lnTo>
                  <a:lnTo>
                    <a:pt x="726" y="223"/>
                  </a:lnTo>
                  <a:lnTo>
                    <a:pt x="726" y="231"/>
                  </a:lnTo>
                  <a:lnTo>
                    <a:pt x="726" y="241"/>
                  </a:lnTo>
                  <a:lnTo>
                    <a:pt x="726" y="252"/>
                  </a:lnTo>
                  <a:lnTo>
                    <a:pt x="726" y="260"/>
                  </a:lnTo>
                  <a:lnTo>
                    <a:pt x="726" y="271"/>
                  </a:lnTo>
                  <a:lnTo>
                    <a:pt x="726" y="279"/>
                  </a:lnTo>
                  <a:lnTo>
                    <a:pt x="726" y="289"/>
                  </a:lnTo>
                  <a:lnTo>
                    <a:pt x="726" y="297"/>
                  </a:lnTo>
                  <a:lnTo>
                    <a:pt x="726" y="308"/>
                  </a:lnTo>
                  <a:lnTo>
                    <a:pt x="726" y="318"/>
                  </a:lnTo>
                  <a:lnTo>
                    <a:pt x="726" y="326"/>
                  </a:lnTo>
                  <a:lnTo>
                    <a:pt x="726" y="337"/>
                  </a:lnTo>
                  <a:lnTo>
                    <a:pt x="726" y="345"/>
                  </a:lnTo>
                  <a:lnTo>
                    <a:pt x="726" y="356"/>
                  </a:lnTo>
                  <a:lnTo>
                    <a:pt x="726" y="364"/>
                  </a:lnTo>
                  <a:lnTo>
                    <a:pt x="726" y="374"/>
                  </a:lnTo>
                  <a:lnTo>
                    <a:pt x="726" y="382"/>
                  </a:lnTo>
                  <a:lnTo>
                    <a:pt x="726" y="393"/>
                  </a:lnTo>
                  <a:lnTo>
                    <a:pt x="726" y="403"/>
                  </a:lnTo>
                  <a:lnTo>
                    <a:pt x="726" y="411"/>
                  </a:lnTo>
                  <a:lnTo>
                    <a:pt x="726" y="422"/>
                  </a:lnTo>
                  <a:lnTo>
                    <a:pt x="726" y="430"/>
                  </a:lnTo>
                  <a:lnTo>
                    <a:pt x="726" y="441"/>
                  </a:lnTo>
                  <a:lnTo>
                    <a:pt x="726" y="449"/>
                  </a:lnTo>
                  <a:lnTo>
                    <a:pt x="726" y="459"/>
                  </a:lnTo>
                  <a:lnTo>
                    <a:pt x="726" y="470"/>
                  </a:lnTo>
                  <a:lnTo>
                    <a:pt x="726" y="478"/>
                  </a:lnTo>
                  <a:lnTo>
                    <a:pt x="726" y="488"/>
                  </a:lnTo>
                  <a:lnTo>
                    <a:pt x="726" y="496"/>
                  </a:lnTo>
                  <a:lnTo>
                    <a:pt x="726" y="507"/>
                  </a:lnTo>
                  <a:lnTo>
                    <a:pt x="726" y="515"/>
                  </a:lnTo>
                  <a:lnTo>
                    <a:pt x="726" y="526"/>
                  </a:lnTo>
                  <a:lnTo>
                    <a:pt x="726" y="534"/>
                  </a:lnTo>
                  <a:lnTo>
                    <a:pt x="726" y="544"/>
                  </a:lnTo>
                  <a:lnTo>
                    <a:pt x="726" y="555"/>
                  </a:lnTo>
                  <a:lnTo>
                    <a:pt x="726" y="563"/>
                  </a:lnTo>
                  <a:lnTo>
                    <a:pt x="726" y="573"/>
                  </a:lnTo>
                  <a:lnTo>
                    <a:pt x="726" y="581"/>
                  </a:lnTo>
                  <a:lnTo>
                    <a:pt x="726" y="592"/>
                  </a:lnTo>
                  <a:lnTo>
                    <a:pt x="726" y="600"/>
                  </a:lnTo>
                  <a:lnTo>
                    <a:pt x="726" y="611"/>
                  </a:lnTo>
                  <a:lnTo>
                    <a:pt x="726" y="621"/>
                  </a:lnTo>
                  <a:lnTo>
                    <a:pt x="726" y="629"/>
                  </a:lnTo>
                  <a:lnTo>
                    <a:pt x="726" y="640"/>
                  </a:lnTo>
                  <a:lnTo>
                    <a:pt x="726" y="648"/>
                  </a:lnTo>
                  <a:lnTo>
                    <a:pt x="726" y="659"/>
                  </a:lnTo>
                  <a:lnTo>
                    <a:pt x="726" y="666"/>
                  </a:lnTo>
                  <a:lnTo>
                    <a:pt x="726" y="677"/>
                  </a:lnTo>
                  <a:lnTo>
                    <a:pt x="726" y="685"/>
                  </a:lnTo>
                  <a:lnTo>
                    <a:pt x="726" y="696"/>
                  </a:lnTo>
                  <a:lnTo>
                    <a:pt x="726" y="706"/>
                  </a:lnTo>
                  <a:lnTo>
                    <a:pt x="726" y="714"/>
                  </a:lnTo>
                  <a:lnTo>
                    <a:pt x="726" y="725"/>
                  </a:lnTo>
                  <a:lnTo>
                    <a:pt x="726" y="733"/>
                  </a:lnTo>
                  <a:lnTo>
                    <a:pt x="726" y="744"/>
                  </a:lnTo>
                  <a:lnTo>
                    <a:pt x="726" y="752"/>
                  </a:lnTo>
                  <a:lnTo>
                    <a:pt x="726" y="762"/>
                  </a:lnTo>
                  <a:lnTo>
                    <a:pt x="726" y="773"/>
                  </a:lnTo>
                  <a:lnTo>
                    <a:pt x="726" y="773"/>
                  </a:lnTo>
                  <a:close/>
                </a:path>
              </a:pathLst>
            </a:custGeom>
            <a:solidFill>
              <a:srgbClr val="00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67" name="Freeform 59"/>
            <p:cNvSpPr>
              <a:spLocks noChangeAspect="1"/>
            </p:cNvSpPr>
            <p:nvPr/>
          </p:nvSpPr>
          <p:spPr bwMode="auto">
            <a:xfrm>
              <a:off x="2868" y="1054"/>
              <a:ext cx="1118" cy="1637"/>
            </a:xfrm>
            <a:custGeom>
              <a:avLst/>
              <a:gdLst>
                <a:gd name="T0" fmla="*/ 666 w 726"/>
                <a:gd name="T1" fmla="*/ 767 h 773"/>
                <a:gd name="T2" fmla="*/ 604 w 726"/>
                <a:gd name="T3" fmla="*/ 752 h 773"/>
                <a:gd name="T4" fmla="*/ 485 w 726"/>
                <a:gd name="T5" fmla="*/ 749 h 773"/>
                <a:gd name="T6" fmla="*/ 394 w 726"/>
                <a:gd name="T7" fmla="*/ 759 h 773"/>
                <a:gd name="T8" fmla="*/ 304 w 726"/>
                <a:gd name="T9" fmla="*/ 765 h 773"/>
                <a:gd name="T10" fmla="*/ 213 w 726"/>
                <a:gd name="T11" fmla="*/ 754 h 773"/>
                <a:gd name="T12" fmla="*/ 176 w 726"/>
                <a:gd name="T13" fmla="*/ 733 h 773"/>
                <a:gd name="T14" fmla="*/ 162 w 726"/>
                <a:gd name="T15" fmla="*/ 696 h 773"/>
                <a:gd name="T16" fmla="*/ 193 w 726"/>
                <a:gd name="T17" fmla="*/ 666 h 773"/>
                <a:gd name="T18" fmla="*/ 241 w 726"/>
                <a:gd name="T19" fmla="*/ 645 h 773"/>
                <a:gd name="T20" fmla="*/ 281 w 726"/>
                <a:gd name="T21" fmla="*/ 621 h 773"/>
                <a:gd name="T22" fmla="*/ 267 w 726"/>
                <a:gd name="T23" fmla="*/ 592 h 773"/>
                <a:gd name="T24" fmla="*/ 182 w 726"/>
                <a:gd name="T25" fmla="*/ 573 h 773"/>
                <a:gd name="T26" fmla="*/ 91 w 726"/>
                <a:gd name="T27" fmla="*/ 566 h 773"/>
                <a:gd name="T28" fmla="*/ 0 w 726"/>
                <a:gd name="T29" fmla="*/ 563 h 773"/>
                <a:gd name="T30" fmla="*/ 0 w 726"/>
                <a:gd name="T31" fmla="*/ 526 h 773"/>
                <a:gd name="T32" fmla="*/ 0 w 726"/>
                <a:gd name="T33" fmla="*/ 488 h 773"/>
                <a:gd name="T34" fmla="*/ 0 w 726"/>
                <a:gd name="T35" fmla="*/ 449 h 773"/>
                <a:gd name="T36" fmla="*/ 0 w 726"/>
                <a:gd name="T37" fmla="*/ 411 h 773"/>
                <a:gd name="T38" fmla="*/ 0 w 726"/>
                <a:gd name="T39" fmla="*/ 374 h 773"/>
                <a:gd name="T40" fmla="*/ 0 w 726"/>
                <a:gd name="T41" fmla="*/ 337 h 773"/>
                <a:gd name="T42" fmla="*/ 0 w 726"/>
                <a:gd name="T43" fmla="*/ 297 h 773"/>
                <a:gd name="T44" fmla="*/ 0 w 726"/>
                <a:gd name="T45" fmla="*/ 260 h 773"/>
                <a:gd name="T46" fmla="*/ 0 w 726"/>
                <a:gd name="T47" fmla="*/ 223 h 773"/>
                <a:gd name="T48" fmla="*/ 0 w 726"/>
                <a:gd name="T49" fmla="*/ 186 h 773"/>
                <a:gd name="T50" fmla="*/ 9 w 726"/>
                <a:gd name="T51" fmla="*/ 156 h 773"/>
                <a:gd name="T52" fmla="*/ 60 w 726"/>
                <a:gd name="T53" fmla="*/ 132 h 773"/>
                <a:gd name="T54" fmla="*/ 122 w 726"/>
                <a:gd name="T55" fmla="*/ 111 h 773"/>
                <a:gd name="T56" fmla="*/ 182 w 726"/>
                <a:gd name="T57" fmla="*/ 95 h 773"/>
                <a:gd name="T58" fmla="*/ 213 w 726"/>
                <a:gd name="T59" fmla="*/ 74 h 773"/>
                <a:gd name="T60" fmla="*/ 151 w 726"/>
                <a:gd name="T61" fmla="*/ 53 h 773"/>
                <a:gd name="T62" fmla="*/ 91 w 726"/>
                <a:gd name="T63" fmla="*/ 37 h 773"/>
                <a:gd name="T64" fmla="*/ 91 w 726"/>
                <a:gd name="T65" fmla="*/ 10 h 773"/>
                <a:gd name="T66" fmla="*/ 182 w 726"/>
                <a:gd name="T67" fmla="*/ 2 h 773"/>
                <a:gd name="T68" fmla="*/ 304 w 726"/>
                <a:gd name="T69" fmla="*/ 2 h 773"/>
                <a:gd name="T70" fmla="*/ 394 w 726"/>
                <a:gd name="T71" fmla="*/ 10 h 773"/>
                <a:gd name="T72" fmla="*/ 468 w 726"/>
                <a:gd name="T73" fmla="*/ 23 h 773"/>
                <a:gd name="T74" fmla="*/ 545 w 726"/>
                <a:gd name="T75" fmla="*/ 39 h 773"/>
                <a:gd name="T76" fmla="*/ 601 w 726"/>
                <a:gd name="T77" fmla="*/ 61 h 773"/>
                <a:gd name="T78" fmla="*/ 635 w 726"/>
                <a:gd name="T79" fmla="*/ 90 h 773"/>
                <a:gd name="T80" fmla="*/ 635 w 726"/>
                <a:gd name="T81" fmla="*/ 108 h 773"/>
                <a:gd name="T82" fmla="*/ 624 w 726"/>
                <a:gd name="T83" fmla="*/ 146 h 773"/>
                <a:gd name="T84" fmla="*/ 666 w 726"/>
                <a:gd name="T85" fmla="*/ 167 h 773"/>
                <a:gd name="T86" fmla="*/ 726 w 726"/>
                <a:gd name="T87" fmla="*/ 188 h 773"/>
                <a:gd name="T88" fmla="*/ 726 w 726"/>
                <a:gd name="T89" fmla="*/ 223 h 773"/>
                <a:gd name="T90" fmla="*/ 726 w 726"/>
                <a:gd name="T91" fmla="*/ 260 h 773"/>
                <a:gd name="T92" fmla="*/ 726 w 726"/>
                <a:gd name="T93" fmla="*/ 297 h 773"/>
                <a:gd name="T94" fmla="*/ 726 w 726"/>
                <a:gd name="T95" fmla="*/ 337 h 773"/>
                <a:gd name="T96" fmla="*/ 726 w 726"/>
                <a:gd name="T97" fmla="*/ 374 h 773"/>
                <a:gd name="T98" fmla="*/ 726 w 726"/>
                <a:gd name="T99" fmla="*/ 411 h 773"/>
                <a:gd name="T100" fmla="*/ 726 w 726"/>
                <a:gd name="T101" fmla="*/ 449 h 773"/>
                <a:gd name="T102" fmla="*/ 726 w 726"/>
                <a:gd name="T103" fmla="*/ 488 h 773"/>
                <a:gd name="T104" fmla="*/ 726 w 726"/>
                <a:gd name="T105" fmla="*/ 526 h 773"/>
                <a:gd name="T106" fmla="*/ 726 w 726"/>
                <a:gd name="T107" fmla="*/ 563 h 773"/>
                <a:gd name="T108" fmla="*/ 726 w 726"/>
                <a:gd name="T109" fmla="*/ 600 h 773"/>
                <a:gd name="T110" fmla="*/ 726 w 726"/>
                <a:gd name="T111" fmla="*/ 640 h 773"/>
                <a:gd name="T112" fmla="*/ 726 w 726"/>
                <a:gd name="T113" fmla="*/ 677 h 773"/>
                <a:gd name="T114" fmla="*/ 726 w 726"/>
                <a:gd name="T115" fmla="*/ 714 h 773"/>
                <a:gd name="T116" fmla="*/ 726 w 726"/>
                <a:gd name="T117" fmla="*/ 752 h 773"/>
                <a:gd name="T118" fmla="*/ 726 w 726"/>
                <a:gd name="T119" fmla="*/ 773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26" h="773">
                  <a:moveTo>
                    <a:pt x="726" y="773"/>
                  </a:moveTo>
                  <a:lnTo>
                    <a:pt x="698" y="773"/>
                  </a:lnTo>
                  <a:lnTo>
                    <a:pt x="678" y="773"/>
                  </a:lnTo>
                  <a:lnTo>
                    <a:pt x="666" y="767"/>
                  </a:lnTo>
                  <a:lnTo>
                    <a:pt x="652" y="762"/>
                  </a:lnTo>
                  <a:lnTo>
                    <a:pt x="635" y="757"/>
                  </a:lnTo>
                  <a:lnTo>
                    <a:pt x="607" y="752"/>
                  </a:lnTo>
                  <a:lnTo>
                    <a:pt x="604" y="752"/>
                  </a:lnTo>
                  <a:lnTo>
                    <a:pt x="576" y="749"/>
                  </a:lnTo>
                  <a:lnTo>
                    <a:pt x="545" y="749"/>
                  </a:lnTo>
                  <a:lnTo>
                    <a:pt x="513" y="749"/>
                  </a:lnTo>
                  <a:lnTo>
                    <a:pt x="485" y="749"/>
                  </a:lnTo>
                  <a:lnTo>
                    <a:pt x="454" y="749"/>
                  </a:lnTo>
                  <a:lnTo>
                    <a:pt x="440" y="752"/>
                  </a:lnTo>
                  <a:lnTo>
                    <a:pt x="423" y="754"/>
                  </a:lnTo>
                  <a:lnTo>
                    <a:pt x="394" y="759"/>
                  </a:lnTo>
                  <a:lnTo>
                    <a:pt x="372" y="762"/>
                  </a:lnTo>
                  <a:lnTo>
                    <a:pt x="363" y="762"/>
                  </a:lnTo>
                  <a:lnTo>
                    <a:pt x="332" y="765"/>
                  </a:lnTo>
                  <a:lnTo>
                    <a:pt x="304" y="765"/>
                  </a:lnTo>
                  <a:lnTo>
                    <a:pt x="272" y="765"/>
                  </a:lnTo>
                  <a:lnTo>
                    <a:pt x="247" y="762"/>
                  </a:lnTo>
                  <a:lnTo>
                    <a:pt x="241" y="762"/>
                  </a:lnTo>
                  <a:lnTo>
                    <a:pt x="213" y="754"/>
                  </a:lnTo>
                  <a:lnTo>
                    <a:pt x="207" y="752"/>
                  </a:lnTo>
                  <a:lnTo>
                    <a:pt x="187" y="744"/>
                  </a:lnTo>
                  <a:lnTo>
                    <a:pt x="182" y="738"/>
                  </a:lnTo>
                  <a:lnTo>
                    <a:pt x="176" y="733"/>
                  </a:lnTo>
                  <a:lnTo>
                    <a:pt x="168" y="725"/>
                  </a:lnTo>
                  <a:lnTo>
                    <a:pt x="165" y="714"/>
                  </a:lnTo>
                  <a:lnTo>
                    <a:pt x="162" y="706"/>
                  </a:lnTo>
                  <a:lnTo>
                    <a:pt x="162" y="696"/>
                  </a:lnTo>
                  <a:lnTo>
                    <a:pt x="168" y="685"/>
                  </a:lnTo>
                  <a:lnTo>
                    <a:pt x="176" y="677"/>
                  </a:lnTo>
                  <a:lnTo>
                    <a:pt x="182" y="674"/>
                  </a:lnTo>
                  <a:lnTo>
                    <a:pt x="193" y="666"/>
                  </a:lnTo>
                  <a:lnTo>
                    <a:pt x="213" y="659"/>
                  </a:lnTo>
                  <a:lnTo>
                    <a:pt x="213" y="659"/>
                  </a:lnTo>
                  <a:lnTo>
                    <a:pt x="236" y="648"/>
                  </a:lnTo>
                  <a:lnTo>
                    <a:pt x="241" y="645"/>
                  </a:lnTo>
                  <a:lnTo>
                    <a:pt x="258" y="640"/>
                  </a:lnTo>
                  <a:lnTo>
                    <a:pt x="272" y="629"/>
                  </a:lnTo>
                  <a:lnTo>
                    <a:pt x="272" y="629"/>
                  </a:lnTo>
                  <a:lnTo>
                    <a:pt x="281" y="621"/>
                  </a:lnTo>
                  <a:lnTo>
                    <a:pt x="281" y="611"/>
                  </a:lnTo>
                  <a:lnTo>
                    <a:pt x="278" y="600"/>
                  </a:lnTo>
                  <a:lnTo>
                    <a:pt x="272" y="597"/>
                  </a:lnTo>
                  <a:lnTo>
                    <a:pt x="267" y="592"/>
                  </a:lnTo>
                  <a:lnTo>
                    <a:pt x="241" y="581"/>
                  </a:lnTo>
                  <a:lnTo>
                    <a:pt x="241" y="581"/>
                  </a:lnTo>
                  <a:lnTo>
                    <a:pt x="213" y="576"/>
                  </a:lnTo>
                  <a:lnTo>
                    <a:pt x="182" y="573"/>
                  </a:lnTo>
                  <a:lnTo>
                    <a:pt x="182" y="573"/>
                  </a:lnTo>
                  <a:lnTo>
                    <a:pt x="151" y="571"/>
                  </a:lnTo>
                  <a:lnTo>
                    <a:pt x="122" y="568"/>
                  </a:lnTo>
                  <a:lnTo>
                    <a:pt x="91" y="566"/>
                  </a:lnTo>
                  <a:lnTo>
                    <a:pt x="60" y="566"/>
                  </a:lnTo>
                  <a:lnTo>
                    <a:pt x="29" y="566"/>
                  </a:lnTo>
                  <a:lnTo>
                    <a:pt x="0" y="563"/>
                  </a:lnTo>
                  <a:lnTo>
                    <a:pt x="0" y="563"/>
                  </a:lnTo>
                  <a:lnTo>
                    <a:pt x="0" y="555"/>
                  </a:lnTo>
                  <a:lnTo>
                    <a:pt x="0" y="544"/>
                  </a:lnTo>
                  <a:lnTo>
                    <a:pt x="0" y="534"/>
                  </a:lnTo>
                  <a:lnTo>
                    <a:pt x="0" y="526"/>
                  </a:lnTo>
                  <a:lnTo>
                    <a:pt x="0" y="515"/>
                  </a:lnTo>
                  <a:lnTo>
                    <a:pt x="0" y="507"/>
                  </a:lnTo>
                  <a:lnTo>
                    <a:pt x="0" y="496"/>
                  </a:lnTo>
                  <a:lnTo>
                    <a:pt x="0" y="488"/>
                  </a:lnTo>
                  <a:lnTo>
                    <a:pt x="0" y="478"/>
                  </a:lnTo>
                  <a:lnTo>
                    <a:pt x="0" y="470"/>
                  </a:lnTo>
                  <a:lnTo>
                    <a:pt x="0" y="459"/>
                  </a:lnTo>
                  <a:lnTo>
                    <a:pt x="0" y="449"/>
                  </a:lnTo>
                  <a:lnTo>
                    <a:pt x="0" y="441"/>
                  </a:lnTo>
                  <a:lnTo>
                    <a:pt x="0" y="430"/>
                  </a:lnTo>
                  <a:lnTo>
                    <a:pt x="0" y="422"/>
                  </a:lnTo>
                  <a:lnTo>
                    <a:pt x="0" y="411"/>
                  </a:lnTo>
                  <a:lnTo>
                    <a:pt x="0" y="403"/>
                  </a:lnTo>
                  <a:lnTo>
                    <a:pt x="0" y="393"/>
                  </a:lnTo>
                  <a:lnTo>
                    <a:pt x="0" y="382"/>
                  </a:lnTo>
                  <a:lnTo>
                    <a:pt x="0" y="374"/>
                  </a:lnTo>
                  <a:lnTo>
                    <a:pt x="0" y="364"/>
                  </a:lnTo>
                  <a:lnTo>
                    <a:pt x="0" y="356"/>
                  </a:lnTo>
                  <a:lnTo>
                    <a:pt x="0" y="345"/>
                  </a:lnTo>
                  <a:lnTo>
                    <a:pt x="0" y="337"/>
                  </a:lnTo>
                  <a:lnTo>
                    <a:pt x="0" y="326"/>
                  </a:lnTo>
                  <a:lnTo>
                    <a:pt x="0" y="318"/>
                  </a:lnTo>
                  <a:lnTo>
                    <a:pt x="0" y="308"/>
                  </a:lnTo>
                  <a:lnTo>
                    <a:pt x="0" y="297"/>
                  </a:lnTo>
                  <a:lnTo>
                    <a:pt x="0" y="289"/>
                  </a:lnTo>
                  <a:lnTo>
                    <a:pt x="0" y="279"/>
                  </a:lnTo>
                  <a:lnTo>
                    <a:pt x="0" y="271"/>
                  </a:lnTo>
                  <a:lnTo>
                    <a:pt x="0" y="260"/>
                  </a:lnTo>
                  <a:lnTo>
                    <a:pt x="0" y="252"/>
                  </a:lnTo>
                  <a:lnTo>
                    <a:pt x="0" y="241"/>
                  </a:lnTo>
                  <a:lnTo>
                    <a:pt x="0" y="231"/>
                  </a:lnTo>
                  <a:lnTo>
                    <a:pt x="0" y="223"/>
                  </a:lnTo>
                  <a:lnTo>
                    <a:pt x="0" y="212"/>
                  </a:lnTo>
                  <a:lnTo>
                    <a:pt x="0" y="204"/>
                  </a:lnTo>
                  <a:lnTo>
                    <a:pt x="0" y="194"/>
                  </a:lnTo>
                  <a:lnTo>
                    <a:pt x="0" y="186"/>
                  </a:lnTo>
                  <a:lnTo>
                    <a:pt x="0" y="175"/>
                  </a:lnTo>
                  <a:lnTo>
                    <a:pt x="0" y="167"/>
                  </a:lnTo>
                  <a:lnTo>
                    <a:pt x="0" y="162"/>
                  </a:lnTo>
                  <a:lnTo>
                    <a:pt x="9" y="156"/>
                  </a:lnTo>
                  <a:lnTo>
                    <a:pt x="29" y="146"/>
                  </a:lnTo>
                  <a:lnTo>
                    <a:pt x="29" y="146"/>
                  </a:lnTo>
                  <a:lnTo>
                    <a:pt x="49" y="138"/>
                  </a:lnTo>
                  <a:lnTo>
                    <a:pt x="60" y="132"/>
                  </a:lnTo>
                  <a:lnTo>
                    <a:pt x="71" y="127"/>
                  </a:lnTo>
                  <a:lnTo>
                    <a:pt x="91" y="122"/>
                  </a:lnTo>
                  <a:lnTo>
                    <a:pt x="102" y="119"/>
                  </a:lnTo>
                  <a:lnTo>
                    <a:pt x="122" y="111"/>
                  </a:lnTo>
                  <a:lnTo>
                    <a:pt x="134" y="108"/>
                  </a:lnTo>
                  <a:lnTo>
                    <a:pt x="151" y="103"/>
                  </a:lnTo>
                  <a:lnTo>
                    <a:pt x="170" y="101"/>
                  </a:lnTo>
                  <a:lnTo>
                    <a:pt x="182" y="95"/>
                  </a:lnTo>
                  <a:lnTo>
                    <a:pt x="202" y="90"/>
                  </a:lnTo>
                  <a:lnTo>
                    <a:pt x="213" y="82"/>
                  </a:lnTo>
                  <a:lnTo>
                    <a:pt x="216" y="79"/>
                  </a:lnTo>
                  <a:lnTo>
                    <a:pt x="213" y="74"/>
                  </a:lnTo>
                  <a:lnTo>
                    <a:pt x="210" y="71"/>
                  </a:lnTo>
                  <a:lnTo>
                    <a:pt x="187" y="61"/>
                  </a:lnTo>
                  <a:lnTo>
                    <a:pt x="182" y="61"/>
                  </a:lnTo>
                  <a:lnTo>
                    <a:pt x="151" y="53"/>
                  </a:lnTo>
                  <a:lnTo>
                    <a:pt x="151" y="53"/>
                  </a:lnTo>
                  <a:lnTo>
                    <a:pt x="122" y="45"/>
                  </a:lnTo>
                  <a:lnTo>
                    <a:pt x="114" y="42"/>
                  </a:lnTo>
                  <a:lnTo>
                    <a:pt x="91" y="37"/>
                  </a:lnTo>
                  <a:lnTo>
                    <a:pt x="83" y="34"/>
                  </a:lnTo>
                  <a:lnTo>
                    <a:pt x="68" y="23"/>
                  </a:lnTo>
                  <a:lnTo>
                    <a:pt x="77" y="15"/>
                  </a:lnTo>
                  <a:lnTo>
                    <a:pt x="91" y="10"/>
                  </a:lnTo>
                  <a:lnTo>
                    <a:pt x="122" y="5"/>
                  </a:lnTo>
                  <a:lnTo>
                    <a:pt x="134" y="5"/>
                  </a:lnTo>
                  <a:lnTo>
                    <a:pt x="151" y="2"/>
                  </a:lnTo>
                  <a:lnTo>
                    <a:pt x="182" y="2"/>
                  </a:lnTo>
                  <a:lnTo>
                    <a:pt x="213" y="2"/>
                  </a:lnTo>
                  <a:lnTo>
                    <a:pt x="241" y="0"/>
                  </a:lnTo>
                  <a:lnTo>
                    <a:pt x="272" y="0"/>
                  </a:lnTo>
                  <a:lnTo>
                    <a:pt x="304" y="2"/>
                  </a:lnTo>
                  <a:lnTo>
                    <a:pt x="332" y="2"/>
                  </a:lnTo>
                  <a:lnTo>
                    <a:pt x="346" y="5"/>
                  </a:lnTo>
                  <a:lnTo>
                    <a:pt x="363" y="8"/>
                  </a:lnTo>
                  <a:lnTo>
                    <a:pt x="394" y="10"/>
                  </a:lnTo>
                  <a:lnTo>
                    <a:pt x="417" y="15"/>
                  </a:lnTo>
                  <a:lnTo>
                    <a:pt x="423" y="15"/>
                  </a:lnTo>
                  <a:lnTo>
                    <a:pt x="454" y="21"/>
                  </a:lnTo>
                  <a:lnTo>
                    <a:pt x="468" y="23"/>
                  </a:lnTo>
                  <a:lnTo>
                    <a:pt x="485" y="26"/>
                  </a:lnTo>
                  <a:lnTo>
                    <a:pt x="513" y="34"/>
                  </a:lnTo>
                  <a:lnTo>
                    <a:pt x="513" y="34"/>
                  </a:lnTo>
                  <a:lnTo>
                    <a:pt x="545" y="39"/>
                  </a:lnTo>
                  <a:lnTo>
                    <a:pt x="553" y="42"/>
                  </a:lnTo>
                  <a:lnTo>
                    <a:pt x="576" y="50"/>
                  </a:lnTo>
                  <a:lnTo>
                    <a:pt x="581" y="53"/>
                  </a:lnTo>
                  <a:lnTo>
                    <a:pt x="601" y="61"/>
                  </a:lnTo>
                  <a:lnTo>
                    <a:pt x="607" y="63"/>
                  </a:lnTo>
                  <a:lnTo>
                    <a:pt x="615" y="71"/>
                  </a:lnTo>
                  <a:lnTo>
                    <a:pt x="627" y="79"/>
                  </a:lnTo>
                  <a:lnTo>
                    <a:pt x="635" y="90"/>
                  </a:lnTo>
                  <a:lnTo>
                    <a:pt x="635" y="90"/>
                  </a:lnTo>
                  <a:lnTo>
                    <a:pt x="638" y="101"/>
                  </a:lnTo>
                  <a:lnTo>
                    <a:pt x="635" y="108"/>
                  </a:lnTo>
                  <a:lnTo>
                    <a:pt x="635" y="108"/>
                  </a:lnTo>
                  <a:lnTo>
                    <a:pt x="630" y="119"/>
                  </a:lnTo>
                  <a:lnTo>
                    <a:pt x="624" y="127"/>
                  </a:lnTo>
                  <a:lnTo>
                    <a:pt x="621" y="138"/>
                  </a:lnTo>
                  <a:lnTo>
                    <a:pt x="624" y="146"/>
                  </a:lnTo>
                  <a:lnTo>
                    <a:pt x="635" y="154"/>
                  </a:lnTo>
                  <a:lnTo>
                    <a:pt x="638" y="156"/>
                  </a:lnTo>
                  <a:lnTo>
                    <a:pt x="664" y="167"/>
                  </a:lnTo>
                  <a:lnTo>
                    <a:pt x="666" y="167"/>
                  </a:lnTo>
                  <a:lnTo>
                    <a:pt x="692" y="175"/>
                  </a:lnTo>
                  <a:lnTo>
                    <a:pt x="698" y="175"/>
                  </a:lnTo>
                  <a:lnTo>
                    <a:pt x="720" y="186"/>
                  </a:lnTo>
                  <a:lnTo>
                    <a:pt x="726" y="188"/>
                  </a:lnTo>
                  <a:lnTo>
                    <a:pt x="726" y="194"/>
                  </a:lnTo>
                  <a:lnTo>
                    <a:pt x="726" y="204"/>
                  </a:lnTo>
                  <a:lnTo>
                    <a:pt x="726" y="212"/>
                  </a:lnTo>
                  <a:lnTo>
                    <a:pt x="726" y="223"/>
                  </a:lnTo>
                  <a:lnTo>
                    <a:pt x="726" y="231"/>
                  </a:lnTo>
                  <a:lnTo>
                    <a:pt x="726" y="241"/>
                  </a:lnTo>
                  <a:lnTo>
                    <a:pt x="726" y="252"/>
                  </a:lnTo>
                  <a:lnTo>
                    <a:pt x="726" y="260"/>
                  </a:lnTo>
                  <a:lnTo>
                    <a:pt x="726" y="271"/>
                  </a:lnTo>
                  <a:lnTo>
                    <a:pt x="726" y="279"/>
                  </a:lnTo>
                  <a:lnTo>
                    <a:pt x="726" y="289"/>
                  </a:lnTo>
                  <a:lnTo>
                    <a:pt x="726" y="297"/>
                  </a:lnTo>
                  <a:lnTo>
                    <a:pt x="726" y="308"/>
                  </a:lnTo>
                  <a:lnTo>
                    <a:pt x="726" y="318"/>
                  </a:lnTo>
                  <a:lnTo>
                    <a:pt x="726" y="326"/>
                  </a:lnTo>
                  <a:lnTo>
                    <a:pt x="726" y="337"/>
                  </a:lnTo>
                  <a:lnTo>
                    <a:pt x="726" y="345"/>
                  </a:lnTo>
                  <a:lnTo>
                    <a:pt x="726" y="356"/>
                  </a:lnTo>
                  <a:lnTo>
                    <a:pt x="726" y="364"/>
                  </a:lnTo>
                  <a:lnTo>
                    <a:pt x="726" y="374"/>
                  </a:lnTo>
                  <a:lnTo>
                    <a:pt x="726" y="382"/>
                  </a:lnTo>
                  <a:lnTo>
                    <a:pt x="726" y="393"/>
                  </a:lnTo>
                  <a:lnTo>
                    <a:pt x="726" y="403"/>
                  </a:lnTo>
                  <a:lnTo>
                    <a:pt x="726" y="411"/>
                  </a:lnTo>
                  <a:lnTo>
                    <a:pt x="726" y="422"/>
                  </a:lnTo>
                  <a:lnTo>
                    <a:pt x="726" y="430"/>
                  </a:lnTo>
                  <a:lnTo>
                    <a:pt x="726" y="441"/>
                  </a:lnTo>
                  <a:lnTo>
                    <a:pt x="726" y="449"/>
                  </a:lnTo>
                  <a:lnTo>
                    <a:pt x="726" y="459"/>
                  </a:lnTo>
                  <a:lnTo>
                    <a:pt x="726" y="470"/>
                  </a:lnTo>
                  <a:lnTo>
                    <a:pt x="726" y="478"/>
                  </a:lnTo>
                  <a:lnTo>
                    <a:pt x="726" y="488"/>
                  </a:lnTo>
                  <a:lnTo>
                    <a:pt x="726" y="496"/>
                  </a:lnTo>
                  <a:lnTo>
                    <a:pt x="726" y="507"/>
                  </a:lnTo>
                  <a:lnTo>
                    <a:pt x="726" y="515"/>
                  </a:lnTo>
                  <a:lnTo>
                    <a:pt x="726" y="526"/>
                  </a:lnTo>
                  <a:lnTo>
                    <a:pt x="726" y="534"/>
                  </a:lnTo>
                  <a:lnTo>
                    <a:pt x="726" y="544"/>
                  </a:lnTo>
                  <a:lnTo>
                    <a:pt x="726" y="555"/>
                  </a:lnTo>
                  <a:lnTo>
                    <a:pt x="726" y="563"/>
                  </a:lnTo>
                  <a:lnTo>
                    <a:pt x="726" y="573"/>
                  </a:lnTo>
                  <a:lnTo>
                    <a:pt x="726" y="581"/>
                  </a:lnTo>
                  <a:lnTo>
                    <a:pt x="726" y="592"/>
                  </a:lnTo>
                  <a:lnTo>
                    <a:pt x="726" y="600"/>
                  </a:lnTo>
                  <a:lnTo>
                    <a:pt x="726" y="611"/>
                  </a:lnTo>
                  <a:lnTo>
                    <a:pt x="726" y="621"/>
                  </a:lnTo>
                  <a:lnTo>
                    <a:pt x="726" y="629"/>
                  </a:lnTo>
                  <a:lnTo>
                    <a:pt x="726" y="640"/>
                  </a:lnTo>
                  <a:lnTo>
                    <a:pt x="726" y="648"/>
                  </a:lnTo>
                  <a:lnTo>
                    <a:pt x="726" y="659"/>
                  </a:lnTo>
                  <a:lnTo>
                    <a:pt x="726" y="666"/>
                  </a:lnTo>
                  <a:lnTo>
                    <a:pt x="726" y="677"/>
                  </a:lnTo>
                  <a:lnTo>
                    <a:pt x="726" y="685"/>
                  </a:lnTo>
                  <a:lnTo>
                    <a:pt x="726" y="696"/>
                  </a:lnTo>
                  <a:lnTo>
                    <a:pt x="726" y="706"/>
                  </a:lnTo>
                  <a:lnTo>
                    <a:pt x="726" y="714"/>
                  </a:lnTo>
                  <a:lnTo>
                    <a:pt x="726" y="725"/>
                  </a:lnTo>
                  <a:lnTo>
                    <a:pt x="726" y="733"/>
                  </a:lnTo>
                  <a:lnTo>
                    <a:pt x="726" y="744"/>
                  </a:lnTo>
                  <a:lnTo>
                    <a:pt x="726" y="752"/>
                  </a:lnTo>
                  <a:lnTo>
                    <a:pt x="726" y="762"/>
                  </a:lnTo>
                  <a:lnTo>
                    <a:pt x="726" y="773"/>
                  </a:lnTo>
                  <a:lnTo>
                    <a:pt x="726" y="773"/>
                  </a:lnTo>
                  <a:lnTo>
                    <a:pt x="726" y="77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68" name="Freeform 60"/>
            <p:cNvSpPr>
              <a:spLocks noChangeAspect="1"/>
            </p:cNvSpPr>
            <p:nvPr/>
          </p:nvSpPr>
          <p:spPr bwMode="auto">
            <a:xfrm>
              <a:off x="2868" y="1334"/>
              <a:ext cx="1118" cy="1267"/>
            </a:xfrm>
            <a:custGeom>
              <a:avLst/>
              <a:gdLst>
                <a:gd name="T0" fmla="*/ 666 w 726"/>
                <a:gd name="T1" fmla="*/ 550 h 598"/>
                <a:gd name="T2" fmla="*/ 576 w 726"/>
                <a:gd name="T3" fmla="*/ 556 h 598"/>
                <a:gd name="T4" fmla="*/ 454 w 726"/>
                <a:gd name="T5" fmla="*/ 561 h 598"/>
                <a:gd name="T6" fmla="*/ 394 w 726"/>
                <a:gd name="T7" fmla="*/ 580 h 598"/>
                <a:gd name="T8" fmla="*/ 332 w 726"/>
                <a:gd name="T9" fmla="*/ 596 h 598"/>
                <a:gd name="T10" fmla="*/ 241 w 726"/>
                <a:gd name="T11" fmla="*/ 582 h 598"/>
                <a:gd name="T12" fmla="*/ 238 w 726"/>
                <a:gd name="T13" fmla="*/ 553 h 598"/>
                <a:gd name="T14" fmla="*/ 287 w 726"/>
                <a:gd name="T15" fmla="*/ 534 h 598"/>
                <a:gd name="T16" fmla="*/ 338 w 726"/>
                <a:gd name="T17" fmla="*/ 516 h 598"/>
                <a:gd name="T18" fmla="*/ 363 w 726"/>
                <a:gd name="T19" fmla="*/ 489 h 598"/>
                <a:gd name="T20" fmla="*/ 394 w 726"/>
                <a:gd name="T21" fmla="*/ 452 h 598"/>
                <a:gd name="T22" fmla="*/ 454 w 726"/>
                <a:gd name="T23" fmla="*/ 431 h 598"/>
                <a:gd name="T24" fmla="*/ 508 w 726"/>
                <a:gd name="T25" fmla="*/ 412 h 598"/>
                <a:gd name="T26" fmla="*/ 556 w 726"/>
                <a:gd name="T27" fmla="*/ 394 h 598"/>
                <a:gd name="T28" fmla="*/ 607 w 726"/>
                <a:gd name="T29" fmla="*/ 372 h 598"/>
                <a:gd name="T30" fmla="*/ 644 w 726"/>
                <a:gd name="T31" fmla="*/ 346 h 598"/>
                <a:gd name="T32" fmla="*/ 638 w 726"/>
                <a:gd name="T33" fmla="*/ 309 h 598"/>
                <a:gd name="T34" fmla="*/ 545 w 726"/>
                <a:gd name="T35" fmla="*/ 306 h 598"/>
                <a:gd name="T36" fmla="*/ 454 w 726"/>
                <a:gd name="T37" fmla="*/ 314 h 598"/>
                <a:gd name="T38" fmla="*/ 394 w 726"/>
                <a:gd name="T39" fmla="*/ 335 h 598"/>
                <a:gd name="T40" fmla="*/ 363 w 726"/>
                <a:gd name="T41" fmla="*/ 364 h 598"/>
                <a:gd name="T42" fmla="*/ 338 w 726"/>
                <a:gd name="T43" fmla="*/ 394 h 598"/>
                <a:gd name="T44" fmla="*/ 272 w 726"/>
                <a:gd name="T45" fmla="*/ 410 h 598"/>
                <a:gd name="T46" fmla="*/ 151 w 726"/>
                <a:gd name="T47" fmla="*/ 412 h 598"/>
                <a:gd name="T48" fmla="*/ 29 w 726"/>
                <a:gd name="T49" fmla="*/ 410 h 598"/>
                <a:gd name="T50" fmla="*/ 0 w 726"/>
                <a:gd name="T51" fmla="*/ 383 h 598"/>
                <a:gd name="T52" fmla="*/ 0 w 726"/>
                <a:gd name="T53" fmla="*/ 346 h 598"/>
                <a:gd name="T54" fmla="*/ 0 w 726"/>
                <a:gd name="T55" fmla="*/ 309 h 598"/>
                <a:gd name="T56" fmla="*/ 0 w 726"/>
                <a:gd name="T57" fmla="*/ 271 h 598"/>
                <a:gd name="T58" fmla="*/ 0 w 726"/>
                <a:gd name="T59" fmla="*/ 232 h 598"/>
                <a:gd name="T60" fmla="*/ 0 w 726"/>
                <a:gd name="T61" fmla="*/ 194 h 598"/>
                <a:gd name="T62" fmla="*/ 0 w 726"/>
                <a:gd name="T63" fmla="*/ 157 h 598"/>
                <a:gd name="T64" fmla="*/ 0 w 726"/>
                <a:gd name="T65" fmla="*/ 120 h 598"/>
                <a:gd name="T66" fmla="*/ 0 w 726"/>
                <a:gd name="T67" fmla="*/ 80 h 598"/>
                <a:gd name="T68" fmla="*/ 29 w 726"/>
                <a:gd name="T69" fmla="*/ 54 h 598"/>
                <a:gd name="T70" fmla="*/ 91 w 726"/>
                <a:gd name="T71" fmla="*/ 35 h 598"/>
                <a:gd name="T72" fmla="*/ 151 w 726"/>
                <a:gd name="T73" fmla="*/ 16 h 598"/>
                <a:gd name="T74" fmla="*/ 230 w 726"/>
                <a:gd name="T75" fmla="*/ 6 h 598"/>
                <a:gd name="T76" fmla="*/ 332 w 726"/>
                <a:gd name="T77" fmla="*/ 3 h 598"/>
                <a:gd name="T78" fmla="*/ 397 w 726"/>
                <a:gd name="T79" fmla="*/ 14 h 598"/>
                <a:gd name="T80" fmla="*/ 479 w 726"/>
                <a:gd name="T81" fmla="*/ 35 h 598"/>
                <a:gd name="T82" fmla="*/ 545 w 726"/>
                <a:gd name="T83" fmla="*/ 43 h 598"/>
                <a:gd name="T84" fmla="*/ 635 w 726"/>
                <a:gd name="T85" fmla="*/ 59 h 598"/>
                <a:gd name="T86" fmla="*/ 698 w 726"/>
                <a:gd name="T87" fmla="*/ 75 h 598"/>
                <a:gd name="T88" fmla="*/ 726 w 726"/>
                <a:gd name="T89" fmla="*/ 99 h 598"/>
                <a:gd name="T90" fmla="*/ 726 w 726"/>
                <a:gd name="T91" fmla="*/ 139 h 598"/>
                <a:gd name="T92" fmla="*/ 726 w 726"/>
                <a:gd name="T93" fmla="*/ 176 h 598"/>
                <a:gd name="T94" fmla="*/ 726 w 726"/>
                <a:gd name="T95" fmla="*/ 213 h 598"/>
                <a:gd name="T96" fmla="*/ 703 w 726"/>
                <a:gd name="T97" fmla="*/ 242 h 598"/>
                <a:gd name="T98" fmla="*/ 686 w 726"/>
                <a:gd name="T99" fmla="*/ 271 h 598"/>
                <a:gd name="T100" fmla="*/ 726 w 726"/>
                <a:gd name="T101" fmla="*/ 293 h 598"/>
                <a:gd name="T102" fmla="*/ 726 w 726"/>
                <a:gd name="T103" fmla="*/ 327 h 598"/>
                <a:gd name="T104" fmla="*/ 726 w 726"/>
                <a:gd name="T105" fmla="*/ 364 h 598"/>
                <a:gd name="T106" fmla="*/ 726 w 726"/>
                <a:gd name="T107" fmla="*/ 402 h 598"/>
                <a:gd name="T108" fmla="*/ 726 w 726"/>
                <a:gd name="T109" fmla="*/ 441 h 598"/>
                <a:gd name="T110" fmla="*/ 726 w 726"/>
                <a:gd name="T111" fmla="*/ 479 h 598"/>
                <a:gd name="T112" fmla="*/ 726 w 726"/>
                <a:gd name="T113" fmla="*/ 516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6" h="598">
                  <a:moveTo>
                    <a:pt x="726" y="542"/>
                  </a:moveTo>
                  <a:lnTo>
                    <a:pt x="717" y="545"/>
                  </a:lnTo>
                  <a:lnTo>
                    <a:pt x="698" y="548"/>
                  </a:lnTo>
                  <a:lnTo>
                    <a:pt x="666" y="550"/>
                  </a:lnTo>
                  <a:lnTo>
                    <a:pt x="635" y="553"/>
                  </a:lnTo>
                  <a:lnTo>
                    <a:pt x="607" y="553"/>
                  </a:lnTo>
                  <a:lnTo>
                    <a:pt x="598" y="553"/>
                  </a:lnTo>
                  <a:lnTo>
                    <a:pt x="576" y="556"/>
                  </a:lnTo>
                  <a:lnTo>
                    <a:pt x="545" y="556"/>
                  </a:lnTo>
                  <a:lnTo>
                    <a:pt x="513" y="556"/>
                  </a:lnTo>
                  <a:lnTo>
                    <a:pt x="485" y="558"/>
                  </a:lnTo>
                  <a:lnTo>
                    <a:pt x="454" y="561"/>
                  </a:lnTo>
                  <a:lnTo>
                    <a:pt x="440" y="564"/>
                  </a:lnTo>
                  <a:lnTo>
                    <a:pt x="423" y="569"/>
                  </a:lnTo>
                  <a:lnTo>
                    <a:pt x="408" y="574"/>
                  </a:lnTo>
                  <a:lnTo>
                    <a:pt x="394" y="580"/>
                  </a:lnTo>
                  <a:lnTo>
                    <a:pt x="383" y="582"/>
                  </a:lnTo>
                  <a:lnTo>
                    <a:pt x="363" y="588"/>
                  </a:lnTo>
                  <a:lnTo>
                    <a:pt x="349" y="593"/>
                  </a:lnTo>
                  <a:lnTo>
                    <a:pt x="332" y="596"/>
                  </a:lnTo>
                  <a:lnTo>
                    <a:pt x="304" y="598"/>
                  </a:lnTo>
                  <a:lnTo>
                    <a:pt x="272" y="596"/>
                  </a:lnTo>
                  <a:lnTo>
                    <a:pt x="258" y="593"/>
                  </a:lnTo>
                  <a:lnTo>
                    <a:pt x="241" y="582"/>
                  </a:lnTo>
                  <a:lnTo>
                    <a:pt x="241" y="582"/>
                  </a:lnTo>
                  <a:lnTo>
                    <a:pt x="236" y="574"/>
                  </a:lnTo>
                  <a:lnTo>
                    <a:pt x="233" y="564"/>
                  </a:lnTo>
                  <a:lnTo>
                    <a:pt x="238" y="553"/>
                  </a:lnTo>
                  <a:lnTo>
                    <a:pt x="241" y="553"/>
                  </a:lnTo>
                  <a:lnTo>
                    <a:pt x="258" y="545"/>
                  </a:lnTo>
                  <a:lnTo>
                    <a:pt x="272" y="540"/>
                  </a:lnTo>
                  <a:lnTo>
                    <a:pt x="287" y="534"/>
                  </a:lnTo>
                  <a:lnTo>
                    <a:pt x="304" y="529"/>
                  </a:lnTo>
                  <a:lnTo>
                    <a:pt x="318" y="527"/>
                  </a:lnTo>
                  <a:lnTo>
                    <a:pt x="332" y="519"/>
                  </a:lnTo>
                  <a:lnTo>
                    <a:pt x="338" y="516"/>
                  </a:lnTo>
                  <a:lnTo>
                    <a:pt x="352" y="508"/>
                  </a:lnTo>
                  <a:lnTo>
                    <a:pt x="360" y="497"/>
                  </a:lnTo>
                  <a:lnTo>
                    <a:pt x="363" y="489"/>
                  </a:lnTo>
                  <a:lnTo>
                    <a:pt x="363" y="489"/>
                  </a:lnTo>
                  <a:lnTo>
                    <a:pt x="369" y="479"/>
                  </a:lnTo>
                  <a:lnTo>
                    <a:pt x="374" y="468"/>
                  </a:lnTo>
                  <a:lnTo>
                    <a:pt x="383" y="460"/>
                  </a:lnTo>
                  <a:lnTo>
                    <a:pt x="394" y="452"/>
                  </a:lnTo>
                  <a:lnTo>
                    <a:pt x="400" y="449"/>
                  </a:lnTo>
                  <a:lnTo>
                    <a:pt x="423" y="441"/>
                  </a:lnTo>
                  <a:lnTo>
                    <a:pt x="423" y="441"/>
                  </a:lnTo>
                  <a:lnTo>
                    <a:pt x="454" y="431"/>
                  </a:lnTo>
                  <a:lnTo>
                    <a:pt x="457" y="431"/>
                  </a:lnTo>
                  <a:lnTo>
                    <a:pt x="485" y="423"/>
                  </a:lnTo>
                  <a:lnTo>
                    <a:pt x="485" y="423"/>
                  </a:lnTo>
                  <a:lnTo>
                    <a:pt x="508" y="412"/>
                  </a:lnTo>
                  <a:lnTo>
                    <a:pt x="513" y="410"/>
                  </a:lnTo>
                  <a:lnTo>
                    <a:pt x="530" y="402"/>
                  </a:lnTo>
                  <a:lnTo>
                    <a:pt x="545" y="396"/>
                  </a:lnTo>
                  <a:lnTo>
                    <a:pt x="556" y="394"/>
                  </a:lnTo>
                  <a:lnTo>
                    <a:pt x="576" y="386"/>
                  </a:lnTo>
                  <a:lnTo>
                    <a:pt x="581" y="383"/>
                  </a:lnTo>
                  <a:lnTo>
                    <a:pt x="601" y="375"/>
                  </a:lnTo>
                  <a:lnTo>
                    <a:pt x="607" y="372"/>
                  </a:lnTo>
                  <a:lnTo>
                    <a:pt x="618" y="364"/>
                  </a:lnTo>
                  <a:lnTo>
                    <a:pt x="635" y="356"/>
                  </a:lnTo>
                  <a:lnTo>
                    <a:pt x="635" y="354"/>
                  </a:lnTo>
                  <a:lnTo>
                    <a:pt x="644" y="346"/>
                  </a:lnTo>
                  <a:lnTo>
                    <a:pt x="649" y="338"/>
                  </a:lnTo>
                  <a:lnTo>
                    <a:pt x="652" y="327"/>
                  </a:lnTo>
                  <a:lnTo>
                    <a:pt x="649" y="317"/>
                  </a:lnTo>
                  <a:lnTo>
                    <a:pt x="638" y="309"/>
                  </a:lnTo>
                  <a:lnTo>
                    <a:pt x="635" y="309"/>
                  </a:lnTo>
                  <a:lnTo>
                    <a:pt x="607" y="306"/>
                  </a:lnTo>
                  <a:lnTo>
                    <a:pt x="576" y="306"/>
                  </a:lnTo>
                  <a:lnTo>
                    <a:pt x="545" y="306"/>
                  </a:lnTo>
                  <a:lnTo>
                    <a:pt x="513" y="309"/>
                  </a:lnTo>
                  <a:lnTo>
                    <a:pt x="508" y="309"/>
                  </a:lnTo>
                  <a:lnTo>
                    <a:pt x="485" y="311"/>
                  </a:lnTo>
                  <a:lnTo>
                    <a:pt x="454" y="314"/>
                  </a:lnTo>
                  <a:lnTo>
                    <a:pt x="437" y="317"/>
                  </a:lnTo>
                  <a:lnTo>
                    <a:pt x="423" y="322"/>
                  </a:lnTo>
                  <a:lnTo>
                    <a:pt x="408" y="327"/>
                  </a:lnTo>
                  <a:lnTo>
                    <a:pt x="394" y="335"/>
                  </a:lnTo>
                  <a:lnTo>
                    <a:pt x="391" y="338"/>
                  </a:lnTo>
                  <a:lnTo>
                    <a:pt x="380" y="346"/>
                  </a:lnTo>
                  <a:lnTo>
                    <a:pt x="372" y="356"/>
                  </a:lnTo>
                  <a:lnTo>
                    <a:pt x="363" y="364"/>
                  </a:lnTo>
                  <a:lnTo>
                    <a:pt x="363" y="367"/>
                  </a:lnTo>
                  <a:lnTo>
                    <a:pt x="357" y="375"/>
                  </a:lnTo>
                  <a:lnTo>
                    <a:pt x="349" y="383"/>
                  </a:lnTo>
                  <a:lnTo>
                    <a:pt x="338" y="394"/>
                  </a:lnTo>
                  <a:lnTo>
                    <a:pt x="332" y="396"/>
                  </a:lnTo>
                  <a:lnTo>
                    <a:pt x="315" y="402"/>
                  </a:lnTo>
                  <a:lnTo>
                    <a:pt x="304" y="407"/>
                  </a:lnTo>
                  <a:lnTo>
                    <a:pt x="272" y="410"/>
                  </a:lnTo>
                  <a:lnTo>
                    <a:pt x="241" y="412"/>
                  </a:lnTo>
                  <a:lnTo>
                    <a:pt x="213" y="412"/>
                  </a:lnTo>
                  <a:lnTo>
                    <a:pt x="182" y="412"/>
                  </a:lnTo>
                  <a:lnTo>
                    <a:pt x="151" y="412"/>
                  </a:lnTo>
                  <a:lnTo>
                    <a:pt x="122" y="412"/>
                  </a:lnTo>
                  <a:lnTo>
                    <a:pt x="91" y="410"/>
                  </a:lnTo>
                  <a:lnTo>
                    <a:pt x="60" y="410"/>
                  </a:lnTo>
                  <a:lnTo>
                    <a:pt x="29" y="410"/>
                  </a:lnTo>
                  <a:lnTo>
                    <a:pt x="0" y="407"/>
                  </a:lnTo>
                  <a:lnTo>
                    <a:pt x="0" y="402"/>
                  </a:lnTo>
                  <a:lnTo>
                    <a:pt x="0" y="394"/>
                  </a:lnTo>
                  <a:lnTo>
                    <a:pt x="0" y="383"/>
                  </a:lnTo>
                  <a:lnTo>
                    <a:pt x="0" y="375"/>
                  </a:lnTo>
                  <a:lnTo>
                    <a:pt x="0" y="364"/>
                  </a:lnTo>
                  <a:lnTo>
                    <a:pt x="0" y="356"/>
                  </a:lnTo>
                  <a:lnTo>
                    <a:pt x="0" y="346"/>
                  </a:lnTo>
                  <a:lnTo>
                    <a:pt x="0" y="338"/>
                  </a:lnTo>
                  <a:lnTo>
                    <a:pt x="0" y="327"/>
                  </a:lnTo>
                  <a:lnTo>
                    <a:pt x="0" y="317"/>
                  </a:lnTo>
                  <a:lnTo>
                    <a:pt x="0" y="309"/>
                  </a:lnTo>
                  <a:lnTo>
                    <a:pt x="0" y="298"/>
                  </a:lnTo>
                  <a:lnTo>
                    <a:pt x="0" y="290"/>
                  </a:lnTo>
                  <a:lnTo>
                    <a:pt x="0" y="279"/>
                  </a:lnTo>
                  <a:lnTo>
                    <a:pt x="0" y="271"/>
                  </a:lnTo>
                  <a:lnTo>
                    <a:pt x="0" y="261"/>
                  </a:lnTo>
                  <a:lnTo>
                    <a:pt x="0" y="250"/>
                  </a:lnTo>
                  <a:lnTo>
                    <a:pt x="0" y="242"/>
                  </a:lnTo>
                  <a:lnTo>
                    <a:pt x="0" y="232"/>
                  </a:lnTo>
                  <a:lnTo>
                    <a:pt x="0" y="224"/>
                  </a:lnTo>
                  <a:lnTo>
                    <a:pt x="0" y="213"/>
                  </a:lnTo>
                  <a:lnTo>
                    <a:pt x="0" y="205"/>
                  </a:lnTo>
                  <a:lnTo>
                    <a:pt x="0" y="194"/>
                  </a:lnTo>
                  <a:lnTo>
                    <a:pt x="0" y="186"/>
                  </a:lnTo>
                  <a:lnTo>
                    <a:pt x="0" y="176"/>
                  </a:lnTo>
                  <a:lnTo>
                    <a:pt x="0" y="165"/>
                  </a:lnTo>
                  <a:lnTo>
                    <a:pt x="0" y="157"/>
                  </a:lnTo>
                  <a:lnTo>
                    <a:pt x="0" y="147"/>
                  </a:lnTo>
                  <a:lnTo>
                    <a:pt x="0" y="139"/>
                  </a:lnTo>
                  <a:lnTo>
                    <a:pt x="0" y="128"/>
                  </a:lnTo>
                  <a:lnTo>
                    <a:pt x="0" y="120"/>
                  </a:lnTo>
                  <a:lnTo>
                    <a:pt x="0" y="109"/>
                  </a:lnTo>
                  <a:lnTo>
                    <a:pt x="0" y="99"/>
                  </a:lnTo>
                  <a:lnTo>
                    <a:pt x="0" y="91"/>
                  </a:lnTo>
                  <a:lnTo>
                    <a:pt x="0" y="80"/>
                  </a:lnTo>
                  <a:lnTo>
                    <a:pt x="0" y="72"/>
                  </a:lnTo>
                  <a:lnTo>
                    <a:pt x="0" y="64"/>
                  </a:lnTo>
                  <a:lnTo>
                    <a:pt x="3" y="62"/>
                  </a:lnTo>
                  <a:lnTo>
                    <a:pt x="29" y="54"/>
                  </a:lnTo>
                  <a:lnTo>
                    <a:pt x="34" y="54"/>
                  </a:lnTo>
                  <a:lnTo>
                    <a:pt x="60" y="43"/>
                  </a:lnTo>
                  <a:lnTo>
                    <a:pt x="63" y="43"/>
                  </a:lnTo>
                  <a:lnTo>
                    <a:pt x="91" y="35"/>
                  </a:lnTo>
                  <a:lnTo>
                    <a:pt x="91" y="32"/>
                  </a:lnTo>
                  <a:lnTo>
                    <a:pt x="122" y="24"/>
                  </a:lnTo>
                  <a:lnTo>
                    <a:pt x="122" y="24"/>
                  </a:lnTo>
                  <a:lnTo>
                    <a:pt x="151" y="16"/>
                  </a:lnTo>
                  <a:lnTo>
                    <a:pt x="162" y="14"/>
                  </a:lnTo>
                  <a:lnTo>
                    <a:pt x="182" y="11"/>
                  </a:lnTo>
                  <a:lnTo>
                    <a:pt x="213" y="8"/>
                  </a:lnTo>
                  <a:lnTo>
                    <a:pt x="230" y="6"/>
                  </a:lnTo>
                  <a:lnTo>
                    <a:pt x="241" y="3"/>
                  </a:lnTo>
                  <a:lnTo>
                    <a:pt x="272" y="3"/>
                  </a:lnTo>
                  <a:lnTo>
                    <a:pt x="304" y="0"/>
                  </a:lnTo>
                  <a:lnTo>
                    <a:pt x="332" y="3"/>
                  </a:lnTo>
                  <a:lnTo>
                    <a:pt x="352" y="6"/>
                  </a:lnTo>
                  <a:lnTo>
                    <a:pt x="363" y="6"/>
                  </a:lnTo>
                  <a:lnTo>
                    <a:pt x="394" y="14"/>
                  </a:lnTo>
                  <a:lnTo>
                    <a:pt x="397" y="14"/>
                  </a:lnTo>
                  <a:lnTo>
                    <a:pt x="423" y="22"/>
                  </a:lnTo>
                  <a:lnTo>
                    <a:pt x="434" y="24"/>
                  </a:lnTo>
                  <a:lnTo>
                    <a:pt x="454" y="30"/>
                  </a:lnTo>
                  <a:lnTo>
                    <a:pt x="479" y="35"/>
                  </a:lnTo>
                  <a:lnTo>
                    <a:pt x="485" y="35"/>
                  </a:lnTo>
                  <a:lnTo>
                    <a:pt x="513" y="38"/>
                  </a:lnTo>
                  <a:lnTo>
                    <a:pt x="545" y="43"/>
                  </a:lnTo>
                  <a:lnTo>
                    <a:pt x="545" y="43"/>
                  </a:lnTo>
                  <a:lnTo>
                    <a:pt x="576" y="48"/>
                  </a:lnTo>
                  <a:lnTo>
                    <a:pt x="604" y="54"/>
                  </a:lnTo>
                  <a:lnTo>
                    <a:pt x="607" y="54"/>
                  </a:lnTo>
                  <a:lnTo>
                    <a:pt x="635" y="59"/>
                  </a:lnTo>
                  <a:lnTo>
                    <a:pt x="652" y="62"/>
                  </a:lnTo>
                  <a:lnTo>
                    <a:pt x="666" y="67"/>
                  </a:lnTo>
                  <a:lnTo>
                    <a:pt x="686" y="72"/>
                  </a:lnTo>
                  <a:lnTo>
                    <a:pt x="698" y="75"/>
                  </a:lnTo>
                  <a:lnTo>
                    <a:pt x="709" y="80"/>
                  </a:lnTo>
                  <a:lnTo>
                    <a:pt x="723" y="91"/>
                  </a:lnTo>
                  <a:lnTo>
                    <a:pt x="726" y="93"/>
                  </a:lnTo>
                  <a:lnTo>
                    <a:pt x="726" y="99"/>
                  </a:lnTo>
                  <a:lnTo>
                    <a:pt x="726" y="109"/>
                  </a:lnTo>
                  <a:lnTo>
                    <a:pt x="726" y="120"/>
                  </a:lnTo>
                  <a:lnTo>
                    <a:pt x="726" y="128"/>
                  </a:lnTo>
                  <a:lnTo>
                    <a:pt x="726" y="139"/>
                  </a:lnTo>
                  <a:lnTo>
                    <a:pt x="726" y="147"/>
                  </a:lnTo>
                  <a:lnTo>
                    <a:pt x="726" y="157"/>
                  </a:lnTo>
                  <a:lnTo>
                    <a:pt x="726" y="165"/>
                  </a:lnTo>
                  <a:lnTo>
                    <a:pt x="726" y="176"/>
                  </a:lnTo>
                  <a:lnTo>
                    <a:pt x="726" y="186"/>
                  </a:lnTo>
                  <a:lnTo>
                    <a:pt x="726" y="194"/>
                  </a:lnTo>
                  <a:lnTo>
                    <a:pt x="726" y="205"/>
                  </a:lnTo>
                  <a:lnTo>
                    <a:pt x="726" y="213"/>
                  </a:lnTo>
                  <a:lnTo>
                    <a:pt x="726" y="218"/>
                  </a:lnTo>
                  <a:lnTo>
                    <a:pt x="723" y="224"/>
                  </a:lnTo>
                  <a:lnTo>
                    <a:pt x="712" y="232"/>
                  </a:lnTo>
                  <a:lnTo>
                    <a:pt x="703" y="242"/>
                  </a:lnTo>
                  <a:lnTo>
                    <a:pt x="698" y="250"/>
                  </a:lnTo>
                  <a:lnTo>
                    <a:pt x="695" y="250"/>
                  </a:lnTo>
                  <a:lnTo>
                    <a:pt x="689" y="261"/>
                  </a:lnTo>
                  <a:lnTo>
                    <a:pt x="686" y="271"/>
                  </a:lnTo>
                  <a:lnTo>
                    <a:pt x="689" y="279"/>
                  </a:lnTo>
                  <a:lnTo>
                    <a:pt x="698" y="287"/>
                  </a:lnTo>
                  <a:lnTo>
                    <a:pt x="703" y="290"/>
                  </a:lnTo>
                  <a:lnTo>
                    <a:pt x="726" y="293"/>
                  </a:lnTo>
                  <a:lnTo>
                    <a:pt x="726" y="298"/>
                  </a:lnTo>
                  <a:lnTo>
                    <a:pt x="726" y="309"/>
                  </a:lnTo>
                  <a:lnTo>
                    <a:pt x="726" y="317"/>
                  </a:lnTo>
                  <a:lnTo>
                    <a:pt x="726" y="327"/>
                  </a:lnTo>
                  <a:lnTo>
                    <a:pt x="726" y="338"/>
                  </a:lnTo>
                  <a:lnTo>
                    <a:pt x="726" y="346"/>
                  </a:lnTo>
                  <a:lnTo>
                    <a:pt x="726" y="356"/>
                  </a:lnTo>
                  <a:lnTo>
                    <a:pt x="726" y="364"/>
                  </a:lnTo>
                  <a:lnTo>
                    <a:pt x="726" y="375"/>
                  </a:lnTo>
                  <a:lnTo>
                    <a:pt x="726" y="383"/>
                  </a:lnTo>
                  <a:lnTo>
                    <a:pt x="726" y="394"/>
                  </a:lnTo>
                  <a:lnTo>
                    <a:pt x="726" y="402"/>
                  </a:lnTo>
                  <a:lnTo>
                    <a:pt x="726" y="412"/>
                  </a:lnTo>
                  <a:lnTo>
                    <a:pt x="726" y="423"/>
                  </a:lnTo>
                  <a:lnTo>
                    <a:pt x="726" y="431"/>
                  </a:lnTo>
                  <a:lnTo>
                    <a:pt x="726" y="441"/>
                  </a:lnTo>
                  <a:lnTo>
                    <a:pt x="726" y="449"/>
                  </a:lnTo>
                  <a:lnTo>
                    <a:pt x="726" y="460"/>
                  </a:lnTo>
                  <a:lnTo>
                    <a:pt x="726" y="468"/>
                  </a:lnTo>
                  <a:lnTo>
                    <a:pt x="726" y="479"/>
                  </a:lnTo>
                  <a:lnTo>
                    <a:pt x="726" y="489"/>
                  </a:lnTo>
                  <a:lnTo>
                    <a:pt x="726" y="497"/>
                  </a:lnTo>
                  <a:lnTo>
                    <a:pt x="726" y="508"/>
                  </a:lnTo>
                  <a:lnTo>
                    <a:pt x="726" y="516"/>
                  </a:lnTo>
                  <a:lnTo>
                    <a:pt x="726" y="527"/>
                  </a:lnTo>
                  <a:lnTo>
                    <a:pt x="726" y="534"/>
                  </a:lnTo>
                  <a:lnTo>
                    <a:pt x="726" y="542"/>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69" name="Freeform 61"/>
            <p:cNvSpPr>
              <a:spLocks noChangeAspect="1"/>
            </p:cNvSpPr>
            <p:nvPr/>
          </p:nvSpPr>
          <p:spPr bwMode="auto">
            <a:xfrm>
              <a:off x="2868" y="1334"/>
              <a:ext cx="1118" cy="1267"/>
            </a:xfrm>
            <a:custGeom>
              <a:avLst/>
              <a:gdLst>
                <a:gd name="T0" fmla="*/ 666 w 726"/>
                <a:gd name="T1" fmla="*/ 550 h 598"/>
                <a:gd name="T2" fmla="*/ 576 w 726"/>
                <a:gd name="T3" fmla="*/ 556 h 598"/>
                <a:gd name="T4" fmla="*/ 454 w 726"/>
                <a:gd name="T5" fmla="*/ 561 h 598"/>
                <a:gd name="T6" fmla="*/ 394 w 726"/>
                <a:gd name="T7" fmla="*/ 580 h 598"/>
                <a:gd name="T8" fmla="*/ 332 w 726"/>
                <a:gd name="T9" fmla="*/ 596 h 598"/>
                <a:gd name="T10" fmla="*/ 241 w 726"/>
                <a:gd name="T11" fmla="*/ 582 h 598"/>
                <a:gd name="T12" fmla="*/ 238 w 726"/>
                <a:gd name="T13" fmla="*/ 553 h 598"/>
                <a:gd name="T14" fmla="*/ 287 w 726"/>
                <a:gd name="T15" fmla="*/ 534 h 598"/>
                <a:gd name="T16" fmla="*/ 338 w 726"/>
                <a:gd name="T17" fmla="*/ 516 h 598"/>
                <a:gd name="T18" fmla="*/ 363 w 726"/>
                <a:gd name="T19" fmla="*/ 489 h 598"/>
                <a:gd name="T20" fmla="*/ 394 w 726"/>
                <a:gd name="T21" fmla="*/ 452 h 598"/>
                <a:gd name="T22" fmla="*/ 454 w 726"/>
                <a:gd name="T23" fmla="*/ 431 h 598"/>
                <a:gd name="T24" fmla="*/ 508 w 726"/>
                <a:gd name="T25" fmla="*/ 412 h 598"/>
                <a:gd name="T26" fmla="*/ 556 w 726"/>
                <a:gd name="T27" fmla="*/ 394 h 598"/>
                <a:gd name="T28" fmla="*/ 607 w 726"/>
                <a:gd name="T29" fmla="*/ 372 h 598"/>
                <a:gd name="T30" fmla="*/ 644 w 726"/>
                <a:gd name="T31" fmla="*/ 346 h 598"/>
                <a:gd name="T32" fmla="*/ 638 w 726"/>
                <a:gd name="T33" fmla="*/ 309 h 598"/>
                <a:gd name="T34" fmla="*/ 545 w 726"/>
                <a:gd name="T35" fmla="*/ 306 h 598"/>
                <a:gd name="T36" fmla="*/ 454 w 726"/>
                <a:gd name="T37" fmla="*/ 314 h 598"/>
                <a:gd name="T38" fmla="*/ 394 w 726"/>
                <a:gd name="T39" fmla="*/ 335 h 598"/>
                <a:gd name="T40" fmla="*/ 363 w 726"/>
                <a:gd name="T41" fmla="*/ 364 h 598"/>
                <a:gd name="T42" fmla="*/ 338 w 726"/>
                <a:gd name="T43" fmla="*/ 394 h 598"/>
                <a:gd name="T44" fmla="*/ 272 w 726"/>
                <a:gd name="T45" fmla="*/ 410 h 598"/>
                <a:gd name="T46" fmla="*/ 151 w 726"/>
                <a:gd name="T47" fmla="*/ 412 h 598"/>
                <a:gd name="T48" fmla="*/ 29 w 726"/>
                <a:gd name="T49" fmla="*/ 410 h 598"/>
                <a:gd name="T50" fmla="*/ 0 w 726"/>
                <a:gd name="T51" fmla="*/ 383 h 598"/>
                <a:gd name="T52" fmla="*/ 0 w 726"/>
                <a:gd name="T53" fmla="*/ 346 h 598"/>
                <a:gd name="T54" fmla="*/ 0 w 726"/>
                <a:gd name="T55" fmla="*/ 309 h 598"/>
                <a:gd name="T56" fmla="*/ 0 w 726"/>
                <a:gd name="T57" fmla="*/ 271 h 598"/>
                <a:gd name="T58" fmla="*/ 0 w 726"/>
                <a:gd name="T59" fmla="*/ 232 h 598"/>
                <a:gd name="T60" fmla="*/ 0 w 726"/>
                <a:gd name="T61" fmla="*/ 194 h 598"/>
                <a:gd name="T62" fmla="*/ 0 w 726"/>
                <a:gd name="T63" fmla="*/ 157 h 598"/>
                <a:gd name="T64" fmla="*/ 0 w 726"/>
                <a:gd name="T65" fmla="*/ 120 h 598"/>
                <a:gd name="T66" fmla="*/ 0 w 726"/>
                <a:gd name="T67" fmla="*/ 80 h 598"/>
                <a:gd name="T68" fmla="*/ 29 w 726"/>
                <a:gd name="T69" fmla="*/ 54 h 598"/>
                <a:gd name="T70" fmla="*/ 91 w 726"/>
                <a:gd name="T71" fmla="*/ 35 h 598"/>
                <a:gd name="T72" fmla="*/ 151 w 726"/>
                <a:gd name="T73" fmla="*/ 16 h 598"/>
                <a:gd name="T74" fmla="*/ 230 w 726"/>
                <a:gd name="T75" fmla="*/ 6 h 598"/>
                <a:gd name="T76" fmla="*/ 332 w 726"/>
                <a:gd name="T77" fmla="*/ 3 h 598"/>
                <a:gd name="T78" fmla="*/ 397 w 726"/>
                <a:gd name="T79" fmla="*/ 14 h 598"/>
                <a:gd name="T80" fmla="*/ 479 w 726"/>
                <a:gd name="T81" fmla="*/ 35 h 598"/>
                <a:gd name="T82" fmla="*/ 545 w 726"/>
                <a:gd name="T83" fmla="*/ 43 h 598"/>
                <a:gd name="T84" fmla="*/ 635 w 726"/>
                <a:gd name="T85" fmla="*/ 59 h 598"/>
                <a:gd name="T86" fmla="*/ 698 w 726"/>
                <a:gd name="T87" fmla="*/ 75 h 598"/>
                <a:gd name="T88" fmla="*/ 726 w 726"/>
                <a:gd name="T89" fmla="*/ 99 h 598"/>
                <a:gd name="T90" fmla="*/ 726 w 726"/>
                <a:gd name="T91" fmla="*/ 139 h 598"/>
                <a:gd name="T92" fmla="*/ 726 w 726"/>
                <a:gd name="T93" fmla="*/ 176 h 598"/>
                <a:gd name="T94" fmla="*/ 726 w 726"/>
                <a:gd name="T95" fmla="*/ 213 h 598"/>
                <a:gd name="T96" fmla="*/ 703 w 726"/>
                <a:gd name="T97" fmla="*/ 242 h 598"/>
                <a:gd name="T98" fmla="*/ 686 w 726"/>
                <a:gd name="T99" fmla="*/ 271 h 598"/>
                <a:gd name="T100" fmla="*/ 726 w 726"/>
                <a:gd name="T101" fmla="*/ 293 h 598"/>
                <a:gd name="T102" fmla="*/ 726 w 726"/>
                <a:gd name="T103" fmla="*/ 327 h 598"/>
                <a:gd name="T104" fmla="*/ 726 w 726"/>
                <a:gd name="T105" fmla="*/ 364 h 598"/>
                <a:gd name="T106" fmla="*/ 726 w 726"/>
                <a:gd name="T107" fmla="*/ 402 h 598"/>
                <a:gd name="T108" fmla="*/ 726 w 726"/>
                <a:gd name="T109" fmla="*/ 441 h 598"/>
                <a:gd name="T110" fmla="*/ 726 w 726"/>
                <a:gd name="T111" fmla="*/ 479 h 598"/>
                <a:gd name="T112" fmla="*/ 726 w 726"/>
                <a:gd name="T113" fmla="*/ 516 h 598"/>
                <a:gd name="T114" fmla="*/ 726 w 726"/>
                <a:gd name="T115" fmla="*/ 542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6" h="598">
                  <a:moveTo>
                    <a:pt x="726" y="542"/>
                  </a:moveTo>
                  <a:lnTo>
                    <a:pt x="717" y="545"/>
                  </a:lnTo>
                  <a:lnTo>
                    <a:pt x="698" y="548"/>
                  </a:lnTo>
                  <a:lnTo>
                    <a:pt x="666" y="550"/>
                  </a:lnTo>
                  <a:lnTo>
                    <a:pt x="635" y="553"/>
                  </a:lnTo>
                  <a:lnTo>
                    <a:pt x="607" y="553"/>
                  </a:lnTo>
                  <a:lnTo>
                    <a:pt x="598" y="553"/>
                  </a:lnTo>
                  <a:lnTo>
                    <a:pt x="576" y="556"/>
                  </a:lnTo>
                  <a:lnTo>
                    <a:pt x="545" y="556"/>
                  </a:lnTo>
                  <a:lnTo>
                    <a:pt x="513" y="556"/>
                  </a:lnTo>
                  <a:lnTo>
                    <a:pt x="485" y="558"/>
                  </a:lnTo>
                  <a:lnTo>
                    <a:pt x="454" y="561"/>
                  </a:lnTo>
                  <a:lnTo>
                    <a:pt x="440" y="564"/>
                  </a:lnTo>
                  <a:lnTo>
                    <a:pt x="423" y="569"/>
                  </a:lnTo>
                  <a:lnTo>
                    <a:pt x="408" y="574"/>
                  </a:lnTo>
                  <a:lnTo>
                    <a:pt x="394" y="580"/>
                  </a:lnTo>
                  <a:lnTo>
                    <a:pt x="383" y="582"/>
                  </a:lnTo>
                  <a:lnTo>
                    <a:pt x="363" y="588"/>
                  </a:lnTo>
                  <a:lnTo>
                    <a:pt x="349" y="593"/>
                  </a:lnTo>
                  <a:lnTo>
                    <a:pt x="332" y="596"/>
                  </a:lnTo>
                  <a:lnTo>
                    <a:pt x="304" y="598"/>
                  </a:lnTo>
                  <a:lnTo>
                    <a:pt x="272" y="596"/>
                  </a:lnTo>
                  <a:lnTo>
                    <a:pt x="258" y="593"/>
                  </a:lnTo>
                  <a:lnTo>
                    <a:pt x="241" y="582"/>
                  </a:lnTo>
                  <a:lnTo>
                    <a:pt x="241" y="582"/>
                  </a:lnTo>
                  <a:lnTo>
                    <a:pt x="236" y="574"/>
                  </a:lnTo>
                  <a:lnTo>
                    <a:pt x="233" y="564"/>
                  </a:lnTo>
                  <a:lnTo>
                    <a:pt x="238" y="553"/>
                  </a:lnTo>
                  <a:lnTo>
                    <a:pt x="241" y="553"/>
                  </a:lnTo>
                  <a:lnTo>
                    <a:pt x="258" y="545"/>
                  </a:lnTo>
                  <a:lnTo>
                    <a:pt x="272" y="540"/>
                  </a:lnTo>
                  <a:lnTo>
                    <a:pt x="287" y="534"/>
                  </a:lnTo>
                  <a:lnTo>
                    <a:pt x="304" y="529"/>
                  </a:lnTo>
                  <a:lnTo>
                    <a:pt x="318" y="527"/>
                  </a:lnTo>
                  <a:lnTo>
                    <a:pt x="332" y="519"/>
                  </a:lnTo>
                  <a:lnTo>
                    <a:pt x="338" y="516"/>
                  </a:lnTo>
                  <a:lnTo>
                    <a:pt x="352" y="508"/>
                  </a:lnTo>
                  <a:lnTo>
                    <a:pt x="360" y="497"/>
                  </a:lnTo>
                  <a:lnTo>
                    <a:pt x="363" y="489"/>
                  </a:lnTo>
                  <a:lnTo>
                    <a:pt x="363" y="489"/>
                  </a:lnTo>
                  <a:lnTo>
                    <a:pt x="369" y="479"/>
                  </a:lnTo>
                  <a:lnTo>
                    <a:pt x="374" y="468"/>
                  </a:lnTo>
                  <a:lnTo>
                    <a:pt x="383" y="460"/>
                  </a:lnTo>
                  <a:lnTo>
                    <a:pt x="394" y="452"/>
                  </a:lnTo>
                  <a:lnTo>
                    <a:pt x="400" y="449"/>
                  </a:lnTo>
                  <a:lnTo>
                    <a:pt x="423" y="441"/>
                  </a:lnTo>
                  <a:lnTo>
                    <a:pt x="423" y="441"/>
                  </a:lnTo>
                  <a:lnTo>
                    <a:pt x="454" y="431"/>
                  </a:lnTo>
                  <a:lnTo>
                    <a:pt x="457" y="431"/>
                  </a:lnTo>
                  <a:lnTo>
                    <a:pt x="485" y="423"/>
                  </a:lnTo>
                  <a:lnTo>
                    <a:pt x="485" y="423"/>
                  </a:lnTo>
                  <a:lnTo>
                    <a:pt x="508" y="412"/>
                  </a:lnTo>
                  <a:lnTo>
                    <a:pt x="513" y="410"/>
                  </a:lnTo>
                  <a:lnTo>
                    <a:pt x="530" y="402"/>
                  </a:lnTo>
                  <a:lnTo>
                    <a:pt x="545" y="396"/>
                  </a:lnTo>
                  <a:lnTo>
                    <a:pt x="556" y="394"/>
                  </a:lnTo>
                  <a:lnTo>
                    <a:pt x="576" y="386"/>
                  </a:lnTo>
                  <a:lnTo>
                    <a:pt x="581" y="383"/>
                  </a:lnTo>
                  <a:lnTo>
                    <a:pt x="601" y="375"/>
                  </a:lnTo>
                  <a:lnTo>
                    <a:pt x="607" y="372"/>
                  </a:lnTo>
                  <a:lnTo>
                    <a:pt x="618" y="364"/>
                  </a:lnTo>
                  <a:lnTo>
                    <a:pt x="635" y="356"/>
                  </a:lnTo>
                  <a:lnTo>
                    <a:pt x="635" y="354"/>
                  </a:lnTo>
                  <a:lnTo>
                    <a:pt x="644" y="346"/>
                  </a:lnTo>
                  <a:lnTo>
                    <a:pt x="649" y="338"/>
                  </a:lnTo>
                  <a:lnTo>
                    <a:pt x="652" y="327"/>
                  </a:lnTo>
                  <a:lnTo>
                    <a:pt x="649" y="317"/>
                  </a:lnTo>
                  <a:lnTo>
                    <a:pt x="638" y="309"/>
                  </a:lnTo>
                  <a:lnTo>
                    <a:pt x="635" y="309"/>
                  </a:lnTo>
                  <a:lnTo>
                    <a:pt x="607" y="306"/>
                  </a:lnTo>
                  <a:lnTo>
                    <a:pt x="576" y="306"/>
                  </a:lnTo>
                  <a:lnTo>
                    <a:pt x="545" y="306"/>
                  </a:lnTo>
                  <a:lnTo>
                    <a:pt x="513" y="309"/>
                  </a:lnTo>
                  <a:lnTo>
                    <a:pt x="508" y="309"/>
                  </a:lnTo>
                  <a:lnTo>
                    <a:pt x="485" y="311"/>
                  </a:lnTo>
                  <a:lnTo>
                    <a:pt x="454" y="314"/>
                  </a:lnTo>
                  <a:lnTo>
                    <a:pt x="437" y="317"/>
                  </a:lnTo>
                  <a:lnTo>
                    <a:pt x="423" y="322"/>
                  </a:lnTo>
                  <a:lnTo>
                    <a:pt x="408" y="327"/>
                  </a:lnTo>
                  <a:lnTo>
                    <a:pt x="394" y="335"/>
                  </a:lnTo>
                  <a:lnTo>
                    <a:pt x="391" y="338"/>
                  </a:lnTo>
                  <a:lnTo>
                    <a:pt x="380" y="346"/>
                  </a:lnTo>
                  <a:lnTo>
                    <a:pt x="372" y="356"/>
                  </a:lnTo>
                  <a:lnTo>
                    <a:pt x="363" y="364"/>
                  </a:lnTo>
                  <a:lnTo>
                    <a:pt x="363" y="367"/>
                  </a:lnTo>
                  <a:lnTo>
                    <a:pt x="357" y="375"/>
                  </a:lnTo>
                  <a:lnTo>
                    <a:pt x="349" y="383"/>
                  </a:lnTo>
                  <a:lnTo>
                    <a:pt x="338" y="394"/>
                  </a:lnTo>
                  <a:lnTo>
                    <a:pt x="332" y="396"/>
                  </a:lnTo>
                  <a:lnTo>
                    <a:pt x="315" y="402"/>
                  </a:lnTo>
                  <a:lnTo>
                    <a:pt x="304" y="407"/>
                  </a:lnTo>
                  <a:lnTo>
                    <a:pt x="272" y="410"/>
                  </a:lnTo>
                  <a:lnTo>
                    <a:pt x="241" y="412"/>
                  </a:lnTo>
                  <a:lnTo>
                    <a:pt x="213" y="412"/>
                  </a:lnTo>
                  <a:lnTo>
                    <a:pt x="182" y="412"/>
                  </a:lnTo>
                  <a:lnTo>
                    <a:pt x="151" y="412"/>
                  </a:lnTo>
                  <a:lnTo>
                    <a:pt x="122" y="412"/>
                  </a:lnTo>
                  <a:lnTo>
                    <a:pt x="91" y="410"/>
                  </a:lnTo>
                  <a:lnTo>
                    <a:pt x="60" y="410"/>
                  </a:lnTo>
                  <a:lnTo>
                    <a:pt x="29" y="410"/>
                  </a:lnTo>
                  <a:lnTo>
                    <a:pt x="0" y="407"/>
                  </a:lnTo>
                  <a:lnTo>
                    <a:pt x="0" y="402"/>
                  </a:lnTo>
                  <a:lnTo>
                    <a:pt x="0" y="394"/>
                  </a:lnTo>
                  <a:lnTo>
                    <a:pt x="0" y="383"/>
                  </a:lnTo>
                  <a:lnTo>
                    <a:pt x="0" y="375"/>
                  </a:lnTo>
                  <a:lnTo>
                    <a:pt x="0" y="364"/>
                  </a:lnTo>
                  <a:lnTo>
                    <a:pt x="0" y="356"/>
                  </a:lnTo>
                  <a:lnTo>
                    <a:pt x="0" y="346"/>
                  </a:lnTo>
                  <a:lnTo>
                    <a:pt x="0" y="338"/>
                  </a:lnTo>
                  <a:lnTo>
                    <a:pt x="0" y="327"/>
                  </a:lnTo>
                  <a:lnTo>
                    <a:pt x="0" y="317"/>
                  </a:lnTo>
                  <a:lnTo>
                    <a:pt x="0" y="309"/>
                  </a:lnTo>
                  <a:lnTo>
                    <a:pt x="0" y="298"/>
                  </a:lnTo>
                  <a:lnTo>
                    <a:pt x="0" y="290"/>
                  </a:lnTo>
                  <a:lnTo>
                    <a:pt x="0" y="279"/>
                  </a:lnTo>
                  <a:lnTo>
                    <a:pt x="0" y="271"/>
                  </a:lnTo>
                  <a:lnTo>
                    <a:pt x="0" y="261"/>
                  </a:lnTo>
                  <a:lnTo>
                    <a:pt x="0" y="250"/>
                  </a:lnTo>
                  <a:lnTo>
                    <a:pt x="0" y="242"/>
                  </a:lnTo>
                  <a:lnTo>
                    <a:pt x="0" y="232"/>
                  </a:lnTo>
                  <a:lnTo>
                    <a:pt x="0" y="224"/>
                  </a:lnTo>
                  <a:lnTo>
                    <a:pt x="0" y="213"/>
                  </a:lnTo>
                  <a:lnTo>
                    <a:pt x="0" y="205"/>
                  </a:lnTo>
                  <a:lnTo>
                    <a:pt x="0" y="194"/>
                  </a:lnTo>
                  <a:lnTo>
                    <a:pt x="0" y="186"/>
                  </a:lnTo>
                  <a:lnTo>
                    <a:pt x="0" y="176"/>
                  </a:lnTo>
                  <a:lnTo>
                    <a:pt x="0" y="165"/>
                  </a:lnTo>
                  <a:lnTo>
                    <a:pt x="0" y="157"/>
                  </a:lnTo>
                  <a:lnTo>
                    <a:pt x="0" y="147"/>
                  </a:lnTo>
                  <a:lnTo>
                    <a:pt x="0" y="139"/>
                  </a:lnTo>
                  <a:lnTo>
                    <a:pt x="0" y="128"/>
                  </a:lnTo>
                  <a:lnTo>
                    <a:pt x="0" y="120"/>
                  </a:lnTo>
                  <a:lnTo>
                    <a:pt x="0" y="109"/>
                  </a:lnTo>
                  <a:lnTo>
                    <a:pt x="0" y="99"/>
                  </a:lnTo>
                  <a:lnTo>
                    <a:pt x="0" y="91"/>
                  </a:lnTo>
                  <a:lnTo>
                    <a:pt x="0" y="80"/>
                  </a:lnTo>
                  <a:lnTo>
                    <a:pt x="0" y="72"/>
                  </a:lnTo>
                  <a:lnTo>
                    <a:pt x="0" y="64"/>
                  </a:lnTo>
                  <a:lnTo>
                    <a:pt x="3" y="62"/>
                  </a:lnTo>
                  <a:lnTo>
                    <a:pt x="29" y="54"/>
                  </a:lnTo>
                  <a:lnTo>
                    <a:pt x="34" y="54"/>
                  </a:lnTo>
                  <a:lnTo>
                    <a:pt x="60" y="43"/>
                  </a:lnTo>
                  <a:lnTo>
                    <a:pt x="63" y="43"/>
                  </a:lnTo>
                  <a:lnTo>
                    <a:pt x="91" y="35"/>
                  </a:lnTo>
                  <a:lnTo>
                    <a:pt x="91" y="32"/>
                  </a:lnTo>
                  <a:lnTo>
                    <a:pt x="122" y="24"/>
                  </a:lnTo>
                  <a:lnTo>
                    <a:pt x="122" y="24"/>
                  </a:lnTo>
                  <a:lnTo>
                    <a:pt x="151" y="16"/>
                  </a:lnTo>
                  <a:lnTo>
                    <a:pt x="162" y="14"/>
                  </a:lnTo>
                  <a:lnTo>
                    <a:pt x="182" y="11"/>
                  </a:lnTo>
                  <a:lnTo>
                    <a:pt x="213" y="8"/>
                  </a:lnTo>
                  <a:lnTo>
                    <a:pt x="230" y="6"/>
                  </a:lnTo>
                  <a:lnTo>
                    <a:pt x="241" y="3"/>
                  </a:lnTo>
                  <a:lnTo>
                    <a:pt x="272" y="3"/>
                  </a:lnTo>
                  <a:lnTo>
                    <a:pt x="304" y="0"/>
                  </a:lnTo>
                  <a:lnTo>
                    <a:pt x="332" y="3"/>
                  </a:lnTo>
                  <a:lnTo>
                    <a:pt x="352" y="6"/>
                  </a:lnTo>
                  <a:lnTo>
                    <a:pt x="363" y="6"/>
                  </a:lnTo>
                  <a:lnTo>
                    <a:pt x="394" y="14"/>
                  </a:lnTo>
                  <a:lnTo>
                    <a:pt x="397" y="14"/>
                  </a:lnTo>
                  <a:lnTo>
                    <a:pt x="423" y="22"/>
                  </a:lnTo>
                  <a:lnTo>
                    <a:pt x="434" y="24"/>
                  </a:lnTo>
                  <a:lnTo>
                    <a:pt x="454" y="30"/>
                  </a:lnTo>
                  <a:lnTo>
                    <a:pt x="479" y="35"/>
                  </a:lnTo>
                  <a:lnTo>
                    <a:pt x="485" y="35"/>
                  </a:lnTo>
                  <a:lnTo>
                    <a:pt x="513" y="38"/>
                  </a:lnTo>
                  <a:lnTo>
                    <a:pt x="545" y="43"/>
                  </a:lnTo>
                  <a:lnTo>
                    <a:pt x="545" y="43"/>
                  </a:lnTo>
                  <a:lnTo>
                    <a:pt x="576" y="48"/>
                  </a:lnTo>
                  <a:lnTo>
                    <a:pt x="604" y="54"/>
                  </a:lnTo>
                  <a:lnTo>
                    <a:pt x="607" y="54"/>
                  </a:lnTo>
                  <a:lnTo>
                    <a:pt x="635" y="59"/>
                  </a:lnTo>
                  <a:lnTo>
                    <a:pt x="652" y="62"/>
                  </a:lnTo>
                  <a:lnTo>
                    <a:pt x="666" y="67"/>
                  </a:lnTo>
                  <a:lnTo>
                    <a:pt x="686" y="72"/>
                  </a:lnTo>
                  <a:lnTo>
                    <a:pt x="698" y="75"/>
                  </a:lnTo>
                  <a:lnTo>
                    <a:pt x="709" y="80"/>
                  </a:lnTo>
                  <a:lnTo>
                    <a:pt x="723" y="91"/>
                  </a:lnTo>
                  <a:lnTo>
                    <a:pt x="726" y="93"/>
                  </a:lnTo>
                  <a:lnTo>
                    <a:pt x="726" y="99"/>
                  </a:lnTo>
                  <a:lnTo>
                    <a:pt x="726" y="109"/>
                  </a:lnTo>
                  <a:lnTo>
                    <a:pt x="726" y="120"/>
                  </a:lnTo>
                  <a:lnTo>
                    <a:pt x="726" y="128"/>
                  </a:lnTo>
                  <a:lnTo>
                    <a:pt x="726" y="139"/>
                  </a:lnTo>
                  <a:lnTo>
                    <a:pt x="726" y="147"/>
                  </a:lnTo>
                  <a:lnTo>
                    <a:pt x="726" y="157"/>
                  </a:lnTo>
                  <a:lnTo>
                    <a:pt x="726" y="165"/>
                  </a:lnTo>
                  <a:lnTo>
                    <a:pt x="726" y="176"/>
                  </a:lnTo>
                  <a:lnTo>
                    <a:pt x="726" y="186"/>
                  </a:lnTo>
                  <a:lnTo>
                    <a:pt x="726" y="194"/>
                  </a:lnTo>
                  <a:lnTo>
                    <a:pt x="726" y="205"/>
                  </a:lnTo>
                  <a:lnTo>
                    <a:pt x="726" y="213"/>
                  </a:lnTo>
                  <a:lnTo>
                    <a:pt x="726" y="218"/>
                  </a:lnTo>
                  <a:lnTo>
                    <a:pt x="723" y="224"/>
                  </a:lnTo>
                  <a:lnTo>
                    <a:pt x="712" y="232"/>
                  </a:lnTo>
                  <a:lnTo>
                    <a:pt x="703" y="242"/>
                  </a:lnTo>
                  <a:lnTo>
                    <a:pt x="698" y="250"/>
                  </a:lnTo>
                  <a:lnTo>
                    <a:pt x="695" y="250"/>
                  </a:lnTo>
                  <a:lnTo>
                    <a:pt x="689" y="261"/>
                  </a:lnTo>
                  <a:lnTo>
                    <a:pt x="686" y="271"/>
                  </a:lnTo>
                  <a:lnTo>
                    <a:pt x="689" y="279"/>
                  </a:lnTo>
                  <a:lnTo>
                    <a:pt x="698" y="287"/>
                  </a:lnTo>
                  <a:lnTo>
                    <a:pt x="703" y="290"/>
                  </a:lnTo>
                  <a:lnTo>
                    <a:pt x="726" y="293"/>
                  </a:lnTo>
                  <a:lnTo>
                    <a:pt x="726" y="298"/>
                  </a:lnTo>
                  <a:lnTo>
                    <a:pt x="726" y="309"/>
                  </a:lnTo>
                  <a:lnTo>
                    <a:pt x="726" y="317"/>
                  </a:lnTo>
                  <a:lnTo>
                    <a:pt x="726" y="327"/>
                  </a:lnTo>
                  <a:lnTo>
                    <a:pt x="726" y="338"/>
                  </a:lnTo>
                  <a:lnTo>
                    <a:pt x="726" y="346"/>
                  </a:lnTo>
                  <a:lnTo>
                    <a:pt x="726" y="356"/>
                  </a:lnTo>
                  <a:lnTo>
                    <a:pt x="726" y="364"/>
                  </a:lnTo>
                  <a:lnTo>
                    <a:pt x="726" y="375"/>
                  </a:lnTo>
                  <a:lnTo>
                    <a:pt x="726" y="383"/>
                  </a:lnTo>
                  <a:lnTo>
                    <a:pt x="726" y="394"/>
                  </a:lnTo>
                  <a:lnTo>
                    <a:pt x="726" y="402"/>
                  </a:lnTo>
                  <a:lnTo>
                    <a:pt x="726" y="412"/>
                  </a:lnTo>
                  <a:lnTo>
                    <a:pt x="726" y="423"/>
                  </a:lnTo>
                  <a:lnTo>
                    <a:pt x="726" y="431"/>
                  </a:lnTo>
                  <a:lnTo>
                    <a:pt x="726" y="441"/>
                  </a:lnTo>
                  <a:lnTo>
                    <a:pt x="726" y="449"/>
                  </a:lnTo>
                  <a:lnTo>
                    <a:pt x="726" y="460"/>
                  </a:lnTo>
                  <a:lnTo>
                    <a:pt x="726" y="468"/>
                  </a:lnTo>
                  <a:lnTo>
                    <a:pt x="726" y="479"/>
                  </a:lnTo>
                  <a:lnTo>
                    <a:pt x="726" y="489"/>
                  </a:lnTo>
                  <a:lnTo>
                    <a:pt x="726" y="497"/>
                  </a:lnTo>
                  <a:lnTo>
                    <a:pt x="726" y="508"/>
                  </a:lnTo>
                  <a:lnTo>
                    <a:pt x="726" y="516"/>
                  </a:lnTo>
                  <a:lnTo>
                    <a:pt x="726" y="527"/>
                  </a:lnTo>
                  <a:lnTo>
                    <a:pt x="726" y="534"/>
                  </a:lnTo>
                  <a:lnTo>
                    <a:pt x="726" y="542"/>
                  </a:lnTo>
                  <a:lnTo>
                    <a:pt x="726" y="54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70" name="Freeform 62"/>
            <p:cNvSpPr>
              <a:spLocks noChangeAspect="1"/>
            </p:cNvSpPr>
            <p:nvPr/>
          </p:nvSpPr>
          <p:spPr bwMode="auto">
            <a:xfrm>
              <a:off x="2868" y="1424"/>
              <a:ext cx="1113" cy="728"/>
            </a:xfrm>
            <a:custGeom>
              <a:avLst/>
              <a:gdLst>
                <a:gd name="T0" fmla="*/ 0 w 723"/>
                <a:gd name="T1" fmla="*/ 303 h 343"/>
                <a:gd name="T2" fmla="*/ 0 w 723"/>
                <a:gd name="T3" fmla="*/ 284 h 343"/>
                <a:gd name="T4" fmla="*/ 0 w 723"/>
                <a:gd name="T5" fmla="*/ 266 h 343"/>
                <a:gd name="T6" fmla="*/ 0 w 723"/>
                <a:gd name="T7" fmla="*/ 247 h 343"/>
                <a:gd name="T8" fmla="*/ 0 w 723"/>
                <a:gd name="T9" fmla="*/ 228 h 343"/>
                <a:gd name="T10" fmla="*/ 0 w 723"/>
                <a:gd name="T11" fmla="*/ 207 h 343"/>
                <a:gd name="T12" fmla="*/ 0 w 723"/>
                <a:gd name="T13" fmla="*/ 189 h 343"/>
                <a:gd name="T14" fmla="*/ 0 w 723"/>
                <a:gd name="T15" fmla="*/ 170 h 343"/>
                <a:gd name="T16" fmla="*/ 0 w 723"/>
                <a:gd name="T17" fmla="*/ 151 h 343"/>
                <a:gd name="T18" fmla="*/ 0 w 723"/>
                <a:gd name="T19" fmla="*/ 133 h 343"/>
                <a:gd name="T20" fmla="*/ 0 w 723"/>
                <a:gd name="T21" fmla="*/ 114 h 343"/>
                <a:gd name="T22" fmla="*/ 0 w 723"/>
                <a:gd name="T23" fmla="*/ 96 h 343"/>
                <a:gd name="T24" fmla="*/ 0 w 723"/>
                <a:gd name="T25" fmla="*/ 77 h 343"/>
                <a:gd name="T26" fmla="*/ 0 w 723"/>
                <a:gd name="T27" fmla="*/ 56 h 343"/>
                <a:gd name="T28" fmla="*/ 0 w 723"/>
                <a:gd name="T29" fmla="*/ 48 h 343"/>
                <a:gd name="T30" fmla="*/ 49 w 723"/>
                <a:gd name="T31" fmla="*/ 37 h 343"/>
                <a:gd name="T32" fmla="*/ 91 w 723"/>
                <a:gd name="T33" fmla="*/ 29 h 343"/>
                <a:gd name="T34" fmla="*/ 122 w 723"/>
                <a:gd name="T35" fmla="*/ 21 h 343"/>
                <a:gd name="T36" fmla="*/ 151 w 723"/>
                <a:gd name="T37" fmla="*/ 16 h 343"/>
                <a:gd name="T38" fmla="*/ 182 w 723"/>
                <a:gd name="T39" fmla="*/ 8 h 343"/>
                <a:gd name="T40" fmla="*/ 241 w 723"/>
                <a:gd name="T41" fmla="*/ 0 h 343"/>
                <a:gd name="T42" fmla="*/ 272 w 723"/>
                <a:gd name="T43" fmla="*/ 0 h 343"/>
                <a:gd name="T44" fmla="*/ 304 w 723"/>
                <a:gd name="T45" fmla="*/ 0 h 343"/>
                <a:gd name="T46" fmla="*/ 363 w 723"/>
                <a:gd name="T47" fmla="*/ 5 h 343"/>
                <a:gd name="T48" fmla="*/ 420 w 723"/>
                <a:gd name="T49" fmla="*/ 11 h 343"/>
                <a:gd name="T50" fmla="*/ 454 w 723"/>
                <a:gd name="T51" fmla="*/ 13 h 343"/>
                <a:gd name="T52" fmla="*/ 513 w 723"/>
                <a:gd name="T53" fmla="*/ 19 h 343"/>
                <a:gd name="T54" fmla="*/ 545 w 723"/>
                <a:gd name="T55" fmla="*/ 21 h 343"/>
                <a:gd name="T56" fmla="*/ 593 w 723"/>
                <a:gd name="T57" fmla="*/ 29 h 343"/>
                <a:gd name="T58" fmla="*/ 635 w 723"/>
                <a:gd name="T59" fmla="*/ 37 h 343"/>
                <a:gd name="T60" fmla="*/ 666 w 723"/>
                <a:gd name="T61" fmla="*/ 48 h 343"/>
                <a:gd name="T62" fmla="*/ 683 w 723"/>
                <a:gd name="T63" fmla="*/ 56 h 343"/>
                <a:gd name="T64" fmla="*/ 698 w 723"/>
                <a:gd name="T65" fmla="*/ 66 h 343"/>
                <a:gd name="T66" fmla="*/ 712 w 723"/>
                <a:gd name="T67" fmla="*/ 85 h 343"/>
                <a:gd name="T68" fmla="*/ 720 w 723"/>
                <a:gd name="T69" fmla="*/ 104 h 343"/>
                <a:gd name="T70" fmla="*/ 723 w 723"/>
                <a:gd name="T71" fmla="*/ 122 h 343"/>
                <a:gd name="T72" fmla="*/ 723 w 723"/>
                <a:gd name="T73" fmla="*/ 143 h 343"/>
                <a:gd name="T74" fmla="*/ 709 w 723"/>
                <a:gd name="T75" fmla="*/ 162 h 343"/>
                <a:gd name="T76" fmla="*/ 698 w 723"/>
                <a:gd name="T77" fmla="*/ 175 h 343"/>
                <a:gd name="T78" fmla="*/ 678 w 723"/>
                <a:gd name="T79" fmla="*/ 189 h 343"/>
                <a:gd name="T80" fmla="*/ 666 w 723"/>
                <a:gd name="T81" fmla="*/ 199 h 343"/>
                <a:gd name="T82" fmla="*/ 644 w 723"/>
                <a:gd name="T83" fmla="*/ 218 h 343"/>
                <a:gd name="T84" fmla="*/ 630 w 723"/>
                <a:gd name="T85" fmla="*/ 228 h 343"/>
                <a:gd name="T86" fmla="*/ 607 w 723"/>
                <a:gd name="T87" fmla="*/ 236 h 343"/>
                <a:gd name="T88" fmla="*/ 559 w 723"/>
                <a:gd name="T89" fmla="*/ 247 h 343"/>
                <a:gd name="T90" fmla="*/ 513 w 723"/>
                <a:gd name="T91" fmla="*/ 252 h 343"/>
                <a:gd name="T92" fmla="*/ 474 w 723"/>
                <a:gd name="T93" fmla="*/ 255 h 343"/>
                <a:gd name="T94" fmla="*/ 423 w 723"/>
                <a:gd name="T95" fmla="*/ 263 h 343"/>
                <a:gd name="T96" fmla="*/ 394 w 723"/>
                <a:gd name="T97" fmla="*/ 271 h 343"/>
                <a:gd name="T98" fmla="*/ 366 w 723"/>
                <a:gd name="T99" fmla="*/ 284 h 343"/>
                <a:gd name="T100" fmla="*/ 349 w 723"/>
                <a:gd name="T101" fmla="*/ 295 h 343"/>
                <a:gd name="T102" fmla="*/ 332 w 723"/>
                <a:gd name="T103" fmla="*/ 308 h 343"/>
                <a:gd name="T104" fmla="*/ 312 w 723"/>
                <a:gd name="T105" fmla="*/ 321 h 343"/>
                <a:gd name="T106" fmla="*/ 289 w 723"/>
                <a:gd name="T107" fmla="*/ 332 h 343"/>
                <a:gd name="T108" fmla="*/ 244 w 723"/>
                <a:gd name="T109" fmla="*/ 340 h 343"/>
                <a:gd name="T110" fmla="*/ 213 w 723"/>
                <a:gd name="T111" fmla="*/ 343 h 343"/>
                <a:gd name="T112" fmla="*/ 151 w 723"/>
                <a:gd name="T113" fmla="*/ 343 h 343"/>
                <a:gd name="T114" fmla="*/ 100 w 723"/>
                <a:gd name="T115" fmla="*/ 340 h 343"/>
                <a:gd name="T116" fmla="*/ 60 w 723"/>
                <a:gd name="T117" fmla="*/ 335 h 343"/>
                <a:gd name="T118" fmla="*/ 29 w 723"/>
                <a:gd name="T119" fmla="*/ 327 h 343"/>
                <a:gd name="T120" fmla="*/ 6 w 723"/>
                <a:gd name="T121" fmla="*/ 31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3" h="343">
                  <a:moveTo>
                    <a:pt x="0" y="308"/>
                  </a:moveTo>
                  <a:lnTo>
                    <a:pt x="0" y="303"/>
                  </a:lnTo>
                  <a:lnTo>
                    <a:pt x="0" y="295"/>
                  </a:lnTo>
                  <a:lnTo>
                    <a:pt x="0" y="284"/>
                  </a:lnTo>
                  <a:lnTo>
                    <a:pt x="0" y="274"/>
                  </a:lnTo>
                  <a:lnTo>
                    <a:pt x="0" y="266"/>
                  </a:lnTo>
                  <a:lnTo>
                    <a:pt x="0" y="255"/>
                  </a:lnTo>
                  <a:lnTo>
                    <a:pt x="0" y="247"/>
                  </a:lnTo>
                  <a:lnTo>
                    <a:pt x="0" y="236"/>
                  </a:lnTo>
                  <a:lnTo>
                    <a:pt x="0" y="228"/>
                  </a:lnTo>
                  <a:lnTo>
                    <a:pt x="0" y="218"/>
                  </a:lnTo>
                  <a:lnTo>
                    <a:pt x="0" y="207"/>
                  </a:lnTo>
                  <a:lnTo>
                    <a:pt x="0" y="199"/>
                  </a:lnTo>
                  <a:lnTo>
                    <a:pt x="0" y="189"/>
                  </a:lnTo>
                  <a:lnTo>
                    <a:pt x="0" y="181"/>
                  </a:lnTo>
                  <a:lnTo>
                    <a:pt x="0" y="170"/>
                  </a:lnTo>
                  <a:lnTo>
                    <a:pt x="0" y="162"/>
                  </a:lnTo>
                  <a:lnTo>
                    <a:pt x="0" y="151"/>
                  </a:lnTo>
                  <a:lnTo>
                    <a:pt x="0" y="143"/>
                  </a:lnTo>
                  <a:lnTo>
                    <a:pt x="0" y="133"/>
                  </a:lnTo>
                  <a:lnTo>
                    <a:pt x="0" y="122"/>
                  </a:lnTo>
                  <a:lnTo>
                    <a:pt x="0" y="114"/>
                  </a:lnTo>
                  <a:lnTo>
                    <a:pt x="0" y="104"/>
                  </a:lnTo>
                  <a:lnTo>
                    <a:pt x="0" y="96"/>
                  </a:lnTo>
                  <a:lnTo>
                    <a:pt x="0" y="85"/>
                  </a:lnTo>
                  <a:lnTo>
                    <a:pt x="0" y="77"/>
                  </a:lnTo>
                  <a:lnTo>
                    <a:pt x="0" y="66"/>
                  </a:lnTo>
                  <a:lnTo>
                    <a:pt x="0" y="56"/>
                  </a:lnTo>
                  <a:lnTo>
                    <a:pt x="0" y="48"/>
                  </a:lnTo>
                  <a:lnTo>
                    <a:pt x="0" y="48"/>
                  </a:lnTo>
                  <a:lnTo>
                    <a:pt x="29" y="42"/>
                  </a:lnTo>
                  <a:lnTo>
                    <a:pt x="49" y="37"/>
                  </a:lnTo>
                  <a:lnTo>
                    <a:pt x="60" y="34"/>
                  </a:lnTo>
                  <a:lnTo>
                    <a:pt x="91" y="29"/>
                  </a:lnTo>
                  <a:lnTo>
                    <a:pt x="91" y="29"/>
                  </a:lnTo>
                  <a:lnTo>
                    <a:pt x="122" y="21"/>
                  </a:lnTo>
                  <a:lnTo>
                    <a:pt x="131" y="19"/>
                  </a:lnTo>
                  <a:lnTo>
                    <a:pt x="151" y="16"/>
                  </a:lnTo>
                  <a:lnTo>
                    <a:pt x="176" y="11"/>
                  </a:lnTo>
                  <a:lnTo>
                    <a:pt x="182" y="8"/>
                  </a:lnTo>
                  <a:lnTo>
                    <a:pt x="213" y="5"/>
                  </a:lnTo>
                  <a:lnTo>
                    <a:pt x="241" y="0"/>
                  </a:lnTo>
                  <a:lnTo>
                    <a:pt x="261" y="0"/>
                  </a:lnTo>
                  <a:lnTo>
                    <a:pt x="272" y="0"/>
                  </a:lnTo>
                  <a:lnTo>
                    <a:pt x="292" y="0"/>
                  </a:lnTo>
                  <a:lnTo>
                    <a:pt x="304" y="0"/>
                  </a:lnTo>
                  <a:lnTo>
                    <a:pt x="332" y="3"/>
                  </a:lnTo>
                  <a:lnTo>
                    <a:pt x="363" y="5"/>
                  </a:lnTo>
                  <a:lnTo>
                    <a:pt x="394" y="8"/>
                  </a:lnTo>
                  <a:lnTo>
                    <a:pt x="420" y="11"/>
                  </a:lnTo>
                  <a:lnTo>
                    <a:pt x="423" y="11"/>
                  </a:lnTo>
                  <a:lnTo>
                    <a:pt x="454" y="13"/>
                  </a:lnTo>
                  <a:lnTo>
                    <a:pt x="485" y="16"/>
                  </a:lnTo>
                  <a:lnTo>
                    <a:pt x="513" y="19"/>
                  </a:lnTo>
                  <a:lnTo>
                    <a:pt x="525" y="19"/>
                  </a:lnTo>
                  <a:lnTo>
                    <a:pt x="545" y="21"/>
                  </a:lnTo>
                  <a:lnTo>
                    <a:pt x="576" y="26"/>
                  </a:lnTo>
                  <a:lnTo>
                    <a:pt x="593" y="29"/>
                  </a:lnTo>
                  <a:lnTo>
                    <a:pt x="607" y="32"/>
                  </a:lnTo>
                  <a:lnTo>
                    <a:pt x="635" y="37"/>
                  </a:lnTo>
                  <a:lnTo>
                    <a:pt x="638" y="37"/>
                  </a:lnTo>
                  <a:lnTo>
                    <a:pt x="666" y="48"/>
                  </a:lnTo>
                  <a:lnTo>
                    <a:pt x="666" y="48"/>
                  </a:lnTo>
                  <a:lnTo>
                    <a:pt x="683" y="56"/>
                  </a:lnTo>
                  <a:lnTo>
                    <a:pt x="698" y="66"/>
                  </a:lnTo>
                  <a:lnTo>
                    <a:pt x="698" y="66"/>
                  </a:lnTo>
                  <a:lnTo>
                    <a:pt x="706" y="77"/>
                  </a:lnTo>
                  <a:lnTo>
                    <a:pt x="712" y="85"/>
                  </a:lnTo>
                  <a:lnTo>
                    <a:pt x="717" y="96"/>
                  </a:lnTo>
                  <a:lnTo>
                    <a:pt x="720" y="104"/>
                  </a:lnTo>
                  <a:lnTo>
                    <a:pt x="723" y="114"/>
                  </a:lnTo>
                  <a:lnTo>
                    <a:pt x="723" y="122"/>
                  </a:lnTo>
                  <a:lnTo>
                    <a:pt x="723" y="133"/>
                  </a:lnTo>
                  <a:lnTo>
                    <a:pt x="723" y="143"/>
                  </a:lnTo>
                  <a:lnTo>
                    <a:pt x="717" y="151"/>
                  </a:lnTo>
                  <a:lnTo>
                    <a:pt x="709" y="162"/>
                  </a:lnTo>
                  <a:lnTo>
                    <a:pt x="700" y="170"/>
                  </a:lnTo>
                  <a:lnTo>
                    <a:pt x="698" y="175"/>
                  </a:lnTo>
                  <a:lnTo>
                    <a:pt x="689" y="181"/>
                  </a:lnTo>
                  <a:lnTo>
                    <a:pt x="678" y="189"/>
                  </a:lnTo>
                  <a:lnTo>
                    <a:pt x="666" y="199"/>
                  </a:lnTo>
                  <a:lnTo>
                    <a:pt x="666" y="199"/>
                  </a:lnTo>
                  <a:lnTo>
                    <a:pt x="655" y="207"/>
                  </a:lnTo>
                  <a:lnTo>
                    <a:pt x="644" y="218"/>
                  </a:lnTo>
                  <a:lnTo>
                    <a:pt x="635" y="223"/>
                  </a:lnTo>
                  <a:lnTo>
                    <a:pt x="630" y="228"/>
                  </a:lnTo>
                  <a:lnTo>
                    <a:pt x="607" y="236"/>
                  </a:lnTo>
                  <a:lnTo>
                    <a:pt x="607" y="236"/>
                  </a:lnTo>
                  <a:lnTo>
                    <a:pt x="576" y="244"/>
                  </a:lnTo>
                  <a:lnTo>
                    <a:pt x="559" y="247"/>
                  </a:lnTo>
                  <a:lnTo>
                    <a:pt x="545" y="247"/>
                  </a:lnTo>
                  <a:lnTo>
                    <a:pt x="513" y="252"/>
                  </a:lnTo>
                  <a:lnTo>
                    <a:pt x="485" y="255"/>
                  </a:lnTo>
                  <a:lnTo>
                    <a:pt x="474" y="255"/>
                  </a:lnTo>
                  <a:lnTo>
                    <a:pt x="454" y="258"/>
                  </a:lnTo>
                  <a:lnTo>
                    <a:pt x="423" y="263"/>
                  </a:lnTo>
                  <a:lnTo>
                    <a:pt x="417" y="266"/>
                  </a:lnTo>
                  <a:lnTo>
                    <a:pt x="394" y="271"/>
                  </a:lnTo>
                  <a:lnTo>
                    <a:pt x="386" y="274"/>
                  </a:lnTo>
                  <a:lnTo>
                    <a:pt x="366" y="284"/>
                  </a:lnTo>
                  <a:lnTo>
                    <a:pt x="363" y="284"/>
                  </a:lnTo>
                  <a:lnTo>
                    <a:pt x="349" y="295"/>
                  </a:lnTo>
                  <a:lnTo>
                    <a:pt x="338" y="303"/>
                  </a:lnTo>
                  <a:lnTo>
                    <a:pt x="332" y="308"/>
                  </a:lnTo>
                  <a:lnTo>
                    <a:pt x="326" y="313"/>
                  </a:lnTo>
                  <a:lnTo>
                    <a:pt x="312" y="321"/>
                  </a:lnTo>
                  <a:lnTo>
                    <a:pt x="304" y="327"/>
                  </a:lnTo>
                  <a:lnTo>
                    <a:pt x="289" y="332"/>
                  </a:lnTo>
                  <a:lnTo>
                    <a:pt x="272" y="337"/>
                  </a:lnTo>
                  <a:lnTo>
                    <a:pt x="244" y="340"/>
                  </a:lnTo>
                  <a:lnTo>
                    <a:pt x="241" y="340"/>
                  </a:lnTo>
                  <a:lnTo>
                    <a:pt x="213" y="343"/>
                  </a:lnTo>
                  <a:lnTo>
                    <a:pt x="182" y="343"/>
                  </a:lnTo>
                  <a:lnTo>
                    <a:pt x="151" y="343"/>
                  </a:lnTo>
                  <a:lnTo>
                    <a:pt x="122" y="343"/>
                  </a:lnTo>
                  <a:lnTo>
                    <a:pt x="100" y="340"/>
                  </a:lnTo>
                  <a:lnTo>
                    <a:pt x="91" y="340"/>
                  </a:lnTo>
                  <a:lnTo>
                    <a:pt x="60" y="335"/>
                  </a:lnTo>
                  <a:lnTo>
                    <a:pt x="43" y="332"/>
                  </a:lnTo>
                  <a:lnTo>
                    <a:pt x="29" y="327"/>
                  </a:lnTo>
                  <a:lnTo>
                    <a:pt x="20" y="321"/>
                  </a:lnTo>
                  <a:lnTo>
                    <a:pt x="6" y="313"/>
                  </a:lnTo>
                  <a:lnTo>
                    <a:pt x="0" y="308"/>
                  </a:lnTo>
                  <a:close/>
                </a:path>
              </a:pathLst>
            </a:custGeom>
            <a:solidFill>
              <a:srgbClr val="00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71" name="Freeform 63"/>
            <p:cNvSpPr>
              <a:spLocks noChangeAspect="1"/>
            </p:cNvSpPr>
            <p:nvPr/>
          </p:nvSpPr>
          <p:spPr bwMode="auto">
            <a:xfrm>
              <a:off x="2868" y="1424"/>
              <a:ext cx="1113" cy="728"/>
            </a:xfrm>
            <a:custGeom>
              <a:avLst/>
              <a:gdLst>
                <a:gd name="T0" fmla="*/ 0 w 723"/>
                <a:gd name="T1" fmla="*/ 303 h 343"/>
                <a:gd name="T2" fmla="*/ 0 w 723"/>
                <a:gd name="T3" fmla="*/ 284 h 343"/>
                <a:gd name="T4" fmla="*/ 0 w 723"/>
                <a:gd name="T5" fmla="*/ 266 h 343"/>
                <a:gd name="T6" fmla="*/ 0 w 723"/>
                <a:gd name="T7" fmla="*/ 247 h 343"/>
                <a:gd name="T8" fmla="*/ 0 w 723"/>
                <a:gd name="T9" fmla="*/ 228 h 343"/>
                <a:gd name="T10" fmla="*/ 0 w 723"/>
                <a:gd name="T11" fmla="*/ 207 h 343"/>
                <a:gd name="T12" fmla="*/ 0 w 723"/>
                <a:gd name="T13" fmla="*/ 189 h 343"/>
                <a:gd name="T14" fmla="*/ 0 w 723"/>
                <a:gd name="T15" fmla="*/ 170 h 343"/>
                <a:gd name="T16" fmla="*/ 0 w 723"/>
                <a:gd name="T17" fmla="*/ 151 h 343"/>
                <a:gd name="T18" fmla="*/ 0 w 723"/>
                <a:gd name="T19" fmla="*/ 133 h 343"/>
                <a:gd name="T20" fmla="*/ 0 w 723"/>
                <a:gd name="T21" fmla="*/ 114 h 343"/>
                <a:gd name="T22" fmla="*/ 0 w 723"/>
                <a:gd name="T23" fmla="*/ 96 h 343"/>
                <a:gd name="T24" fmla="*/ 0 w 723"/>
                <a:gd name="T25" fmla="*/ 77 h 343"/>
                <a:gd name="T26" fmla="*/ 0 w 723"/>
                <a:gd name="T27" fmla="*/ 56 h 343"/>
                <a:gd name="T28" fmla="*/ 0 w 723"/>
                <a:gd name="T29" fmla="*/ 48 h 343"/>
                <a:gd name="T30" fmla="*/ 49 w 723"/>
                <a:gd name="T31" fmla="*/ 37 h 343"/>
                <a:gd name="T32" fmla="*/ 91 w 723"/>
                <a:gd name="T33" fmla="*/ 29 h 343"/>
                <a:gd name="T34" fmla="*/ 122 w 723"/>
                <a:gd name="T35" fmla="*/ 21 h 343"/>
                <a:gd name="T36" fmla="*/ 151 w 723"/>
                <a:gd name="T37" fmla="*/ 16 h 343"/>
                <a:gd name="T38" fmla="*/ 182 w 723"/>
                <a:gd name="T39" fmla="*/ 8 h 343"/>
                <a:gd name="T40" fmla="*/ 241 w 723"/>
                <a:gd name="T41" fmla="*/ 0 h 343"/>
                <a:gd name="T42" fmla="*/ 272 w 723"/>
                <a:gd name="T43" fmla="*/ 0 h 343"/>
                <a:gd name="T44" fmla="*/ 304 w 723"/>
                <a:gd name="T45" fmla="*/ 0 h 343"/>
                <a:gd name="T46" fmla="*/ 363 w 723"/>
                <a:gd name="T47" fmla="*/ 5 h 343"/>
                <a:gd name="T48" fmla="*/ 420 w 723"/>
                <a:gd name="T49" fmla="*/ 11 h 343"/>
                <a:gd name="T50" fmla="*/ 454 w 723"/>
                <a:gd name="T51" fmla="*/ 13 h 343"/>
                <a:gd name="T52" fmla="*/ 513 w 723"/>
                <a:gd name="T53" fmla="*/ 19 h 343"/>
                <a:gd name="T54" fmla="*/ 545 w 723"/>
                <a:gd name="T55" fmla="*/ 21 h 343"/>
                <a:gd name="T56" fmla="*/ 593 w 723"/>
                <a:gd name="T57" fmla="*/ 29 h 343"/>
                <a:gd name="T58" fmla="*/ 635 w 723"/>
                <a:gd name="T59" fmla="*/ 37 h 343"/>
                <a:gd name="T60" fmla="*/ 666 w 723"/>
                <a:gd name="T61" fmla="*/ 48 h 343"/>
                <a:gd name="T62" fmla="*/ 683 w 723"/>
                <a:gd name="T63" fmla="*/ 56 h 343"/>
                <a:gd name="T64" fmla="*/ 698 w 723"/>
                <a:gd name="T65" fmla="*/ 66 h 343"/>
                <a:gd name="T66" fmla="*/ 712 w 723"/>
                <a:gd name="T67" fmla="*/ 85 h 343"/>
                <a:gd name="T68" fmla="*/ 720 w 723"/>
                <a:gd name="T69" fmla="*/ 104 h 343"/>
                <a:gd name="T70" fmla="*/ 723 w 723"/>
                <a:gd name="T71" fmla="*/ 122 h 343"/>
                <a:gd name="T72" fmla="*/ 723 w 723"/>
                <a:gd name="T73" fmla="*/ 143 h 343"/>
                <a:gd name="T74" fmla="*/ 709 w 723"/>
                <a:gd name="T75" fmla="*/ 162 h 343"/>
                <a:gd name="T76" fmla="*/ 698 w 723"/>
                <a:gd name="T77" fmla="*/ 175 h 343"/>
                <a:gd name="T78" fmla="*/ 678 w 723"/>
                <a:gd name="T79" fmla="*/ 189 h 343"/>
                <a:gd name="T80" fmla="*/ 666 w 723"/>
                <a:gd name="T81" fmla="*/ 199 h 343"/>
                <a:gd name="T82" fmla="*/ 644 w 723"/>
                <a:gd name="T83" fmla="*/ 218 h 343"/>
                <a:gd name="T84" fmla="*/ 630 w 723"/>
                <a:gd name="T85" fmla="*/ 228 h 343"/>
                <a:gd name="T86" fmla="*/ 607 w 723"/>
                <a:gd name="T87" fmla="*/ 236 h 343"/>
                <a:gd name="T88" fmla="*/ 559 w 723"/>
                <a:gd name="T89" fmla="*/ 247 h 343"/>
                <a:gd name="T90" fmla="*/ 513 w 723"/>
                <a:gd name="T91" fmla="*/ 252 h 343"/>
                <a:gd name="T92" fmla="*/ 474 w 723"/>
                <a:gd name="T93" fmla="*/ 255 h 343"/>
                <a:gd name="T94" fmla="*/ 423 w 723"/>
                <a:gd name="T95" fmla="*/ 263 h 343"/>
                <a:gd name="T96" fmla="*/ 394 w 723"/>
                <a:gd name="T97" fmla="*/ 271 h 343"/>
                <a:gd name="T98" fmla="*/ 366 w 723"/>
                <a:gd name="T99" fmla="*/ 284 h 343"/>
                <a:gd name="T100" fmla="*/ 349 w 723"/>
                <a:gd name="T101" fmla="*/ 295 h 343"/>
                <a:gd name="T102" fmla="*/ 332 w 723"/>
                <a:gd name="T103" fmla="*/ 308 h 343"/>
                <a:gd name="T104" fmla="*/ 312 w 723"/>
                <a:gd name="T105" fmla="*/ 321 h 343"/>
                <a:gd name="T106" fmla="*/ 289 w 723"/>
                <a:gd name="T107" fmla="*/ 332 h 343"/>
                <a:gd name="T108" fmla="*/ 244 w 723"/>
                <a:gd name="T109" fmla="*/ 340 h 343"/>
                <a:gd name="T110" fmla="*/ 213 w 723"/>
                <a:gd name="T111" fmla="*/ 343 h 343"/>
                <a:gd name="T112" fmla="*/ 151 w 723"/>
                <a:gd name="T113" fmla="*/ 343 h 343"/>
                <a:gd name="T114" fmla="*/ 100 w 723"/>
                <a:gd name="T115" fmla="*/ 340 h 343"/>
                <a:gd name="T116" fmla="*/ 60 w 723"/>
                <a:gd name="T117" fmla="*/ 335 h 343"/>
                <a:gd name="T118" fmla="*/ 29 w 723"/>
                <a:gd name="T119" fmla="*/ 327 h 343"/>
                <a:gd name="T120" fmla="*/ 6 w 723"/>
                <a:gd name="T121" fmla="*/ 313 h 343"/>
                <a:gd name="T122" fmla="*/ 0 w 723"/>
                <a:gd name="T123" fmla="*/ 308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3" h="343">
                  <a:moveTo>
                    <a:pt x="0" y="308"/>
                  </a:moveTo>
                  <a:lnTo>
                    <a:pt x="0" y="303"/>
                  </a:lnTo>
                  <a:lnTo>
                    <a:pt x="0" y="295"/>
                  </a:lnTo>
                  <a:lnTo>
                    <a:pt x="0" y="284"/>
                  </a:lnTo>
                  <a:lnTo>
                    <a:pt x="0" y="274"/>
                  </a:lnTo>
                  <a:lnTo>
                    <a:pt x="0" y="266"/>
                  </a:lnTo>
                  <a:lnTo>
                    <a:pt x="0" y="255"/>
                  </a:lnTo>
                  <a:lnTo>
                    <a:pt x="0" y="247"/>
                  </a:lnTo>
                  <a:lnTo>
                    <a:pt x="0" y="236"/>
                  </a:lnTo>
                  <a:lnTo>
                    <a:pt x="0" y="228"/>
                  </a:lnTo>
                  <a:lnTo>
                    <a:pt x="0" y="218"/>
                  </a:lnTo>
                  <a:lnTo>
                    <a:pt x="0" y="207"/>
                  </a:lnTo>
                  <a:lnTo>
                    <a:pt x="0" y="199"/>
                  </a:lnTo>
                  <a:lnTo>
                    <a:pt x="0" y="189"/>
                  </a:lnTo>
                  <a:lnTo>
                    <a:pt x="0" y="181"/>
                  </a:lnTo>
                  <a:lnTo>
                    <a:pt x="0" y="170"/>
                  </a:lnTo>
                  <a:lnTo>
                    <a:pt x="0" y="162"/>
                  </a:lnTo>
                  <a:lnTo>
                    <a:pt x="0" y="151"/>
                  </a:lnTo>
                  <a:lnTo>
                    <a:pt x="0" y="143"/>
                  </a:lnTo>
                  <a:lnTo>
                    <a:pt x="0" y="133"/>
                  </a:lnTo>
                  <a:lnTo>
                    <a:pt x="0" y="122"/>
                  </a:lnTo>
                  <a:lnTo>
                    <a:pt x="0" y="114"/>
                  </a:lnTo>
                  <a:lnTo>
                    <a:pt x="0" y="104"/>
                  </a:lnTo>
                  <a:lnTo>
                    <a:pt x="0" y="96"/>
                  </a:lnTo>
                  <a:lnTo>
                    <a:pt x="0" y="85"/>
                  </a:lnTo>
                  <a:lnTo>
                    <a:pt x="0" y="77"/>
                  </a:lnTo>
                  <a:lnTo>
                    <a:pt x="0" y="66"/>
                  </a:lnTo>
                  <a:lnTo>
                    <a:pt x="0" y="56"/>
                  </a:lnTo>
                  <a:lnTo>
                    <a:pt x="0" y="48"/>
                  </a:lnTo>
                  <a:lnTo>
                    <a:pt x="0" y="48"/>
                  </a:lnTo>
                  <a:lnTo>
                    <a:pt x="29" y="42"/>
                  </a:lnTo>
                  <a:lnTo>
                    <a:pt x="49" y="37"/>
                  </a:lnTo>
                  <a:lnTo>
                    <a:pt x="60" y="34"/>
                  </a:lnTo>
                  <a:lnTo>
                    <a:pt x="91" y="29"/>
                  </a:lnTo>
                  <a:lnTo>
                    <a:pt x="91" y="29"/>
                  </a:lnTo>
                  <a:lnTo>
                    <a:pt x="122" y="21"/>
                  </a:lnTo>
                  <a:lnTo>
                    <a:pt x="131" y="19"/>
                  </a:lnTo>
                  <a:lnTo>
                    <a:pt x="151" y="16"/>
                  </a:lnTo>
                  <a:lnTo>
                    <a:pt x="176" y="11"/>
                  </a:lnTo>
                  <a:lnTo>
                    <a:pt x="182" y="8"/>
                  </a:lnTo>
                  <a:lnTo>
                    <a:pt x="213" y="5"/>
                  </a:lnTo>
                  <a:lnTo>
                    <a:pt x="241" y="0"/>
                  </a:lnTo>
                  <a:lnTo>
                    <a:pt x="261" y="0"/>
                  </a:lnTo>
                  <a:lnTo>
                    <a:pt x="272" y="0"/>
                  </a:lnTo>
                  <a:lnTo>
                    <a:pt x="292" y="0"/>
                  </a:lnTo>
                  <a:lnTo>
                    <a:pt x="304" y="0"/>
                  </a:lnTo>
                  <a:lnTo>
                    <a:pt x="332" y="3"/>
                  </a:lnTo>
                  <a:lnTo>
                    <a:pt x="363" y="5"/>
                  </a:lnTo>
                  <a:lnTo>
                    <a:pt x="394" y="8"/>
                  </a:lnTo>
                  <a:lnTo>
                    <a:pt x="420" y="11"/>
                  </a:lnTo>
                  <a:lnTo>
                    <a:pt x="423" y="11"/>
                  </a:lnTo>
                  <a:lnTo>
                    <a:pt x="454" y="13"/>
                  </a:lnTo>
                  <a:lnTo>
                    <a:pt x="485" y="16"/>
                  </a:lnTo>
                  <a:lnTo>
                    <a:pt x="513" y="19"/>
                  </a:lnTo>
                  <a:lnTo>
                    <a:pt x="525" y="19"/>
                  </a:lnTo>
                  <a:lnTo>
                    <a:pt x="545" y="21"/>
                  </a:lnTo>
                  <a:lnTo>
                    <a:pt x="576" y="26"/>
                  </a:lnTo>
                  <a:lnTo>
                    <a:pt x="593" y="29"/>
                  </a:lnTo>
                  <a:lnTo>
                    <a:pt x="607" y="32"/>
                  </a:lnTo>
                  <a:lnTo>
                    <a:pt x="635" y="37"/>
                  </a:lnTo>
                  <a:lnTo>
                    <a:pt x="638" y="37"/>
                  </a:lnTo>
                  <a:lnTo>
                    <a:pt x="666" y="48"/>
                  </a:lnTo>
                  <a:lnTo>
                    <a:pt x="666" y="48"/>
                  </a:lnTo>
                  <a:lnTo>
                    <a:pt x="683" y="56"/>
                  </a:lnTo>
                  <a:lnTo>
                    <a:pt x="698" y="66"/>
                  </a:lnTo>
                  <a:lnTo>
                    <a:pt x="698" y="66"/>
                  </a:lnTo>
                  <a:lnTo>
                    <a:pt x="706" y="77"/>
                  </a:lnTo>
                  <a:lnTo>
                    <a:pt x="712" y="85"/>
                  </a:lnTo>
                  <a:lnTo>
                    <a:pt x="717" y="96"/>
                  </a:lnTo>
                  <a:lnTo>
                    <a:pt x="720" y="104"/>
                  </a:lnTo>
                  <a:lnTo>
                    <a:pt x="723" y="114"/>
                  </a:lnTo>
                  <a:lnTo>
                    <a:pt x="723" y="122"/>
                  </a:lnTo>
                  <a:lnTo>
                    <a:pt x="723" y="133"/>
                  </a:lnTo>
                  <a:lnTo>
                    <a:pt x="723" y="143"/>
                  </a:lnTo>
                  <a:lnTo>
                    <a:pt x="717" y="151"/>
                  </a:lnTo>
                  <a:lnTo>
                    <a:pt x="709" y="162"/>
                  </a:lnTo>
                  <a:lnTo>
                    <a:pt x="700" y="170"/>
                  </a:lnTo>
                  <a:lnTo>
                    <a:pt x="698" y="175"/>
                  </a:lnTo>
                  <a:lnTo>
                    <a:pt x="689" y="181"/>
                  </a:lnTo>
                  <a:lnTo>
                    <a:pt x="678" y="189"/>
                  </a:lnTo>
                  <a:lnTo>
                    <a:pt x="666" y="199"/>
                  </a:lnTo>
                  <a:lnTo>
                    <a:pt x="666" y="199"/>
                  </a:lnTo>
                  <a:lnTo>
                    <a:pt x="655" y="207"/>
                  </a:lnTo>
                  <a:lnTo>
                    <a:pt x="644" y="218"/>
                  </a:lnTo>
                  <a:lnTo>
                    <a:pt x="635" y="223"/>
                  </a:lnTo>
                  <a:lnTo>
                    <a:pt x="630" y="228"/>
                  </a:lnTo>
                  <a:lnTo>
                    <a:pt x="607" y="236"/>
                  </a:lnTo>
                  <a:lnTo>
                    <a:pt x="607" y="236"/>
                  </a:lnTo>
                  <a:lnTo>
                    <a:pt x="576" y="244"/>
                  </a:lnTo>
                  <a:lnTo>
                    <a:pt x="559" y="247"/>
                  </a:lnTo>
                  <a:lnTo>
                    <a:pt x="545" y="247"/>
                  </a:lnTo>
                  <a:lnTo>
                    <a:pt x="513" y="252"/>
                  </a:lnTo>
                  <a:lnTo>
                    <a:pt x="485" y="255"/>
                  </a:lnTo>
                  <a:lnTo>
                    <a:pt x="474" y="255"/>
                  </a:lnTo>
                  <a:lnTo>
                    <a:pt x="454" y="258"/>
                  </a:lnTo>
                  <a:lnTo>
                    <a:pt x="423" y="263"/>
                  </a:lnTo>
                  <a:lnTo>
                    <a:pt x="417" y="266"/>
                  </a:lnTo>
                  <a:lnTo>
                    <a:pt x="394" y="271"/>
                  </a:lnTo>
                  <a:lnTo>
                    <a:pt x="386" y="274"/>
                  </a:lnTo>
                  <a:lnTo>
                    <a:pt x="366" y="284"/>
                  </a:lnTo>
                  <a:lnTo>
                    <a:pt x="363" y="284"/>
                  </a:lnTo>
                  <a:lnTo>
                    <a:pt x="349" y="295"/>
                  </a:lnTo>
                  <a:lnTo>
                    <a:pt x="338" y="303"/>
                  </a:lnTo>
                  <a:lnTo>
                    <a:pt x="332" y="308"/>
                  </a:lnTo>
                  <a:lnTo>
                    <a:pt x="326" y="313"/>
                  </a:lnTo>
                  <a:lnTo>
                    <a:pt x="312" y="321"/>
                  </a:lnTo>
                  <a:lnTo>
                    <a:pt x="304" y="327"/>
                  </a:lnTo>
                  <a:lnTo>
                    <a:pt x="289" y="332"/>
                  </a:lnTo>
                  <a:lnTo>
                    <a:pt x="272" y="337"/>
                  </a:lnTo>
                  <a:lnTo>
                    <a:pt x="244" y="340"/>
                  </a:lnTo>
                  <a:lnTo>
                    <a:pt x="241" y="340"/>
                  </a:lnTo>
                  <a:lnTo>
                    <a:pt x="213" y="343"/>
                  </a:lnTo>
                  <a:lnTo>
                    <a:pt x="182" y="343"/>
                  </a:lnTo>
                  <a:lnTo>
                    <a:pt x="151" y="343"/>
                  </a:lnTo>
                  <a:lnTo>
                    <a:pt x="122" y="343"/>
                  </a:lnTo>
                  <a:lnTo>
                    <a:pt x="100" y="340"/>
                  </a:lnTo>
                  <a:lnTo>
                    <a:pt x="91" y="340"/>
                  </a:lnTo>
                  <a:lnTo>
                    <a:pt x="60" y="335"/>
                  </a:lnTo>
                  <a:lnTo>
                    <a:pt x="43" y="332"/>
                  </a:lnTo>
                  <a:lnTo>
                    <a:pt x="29" y="327"/>
                  </a:lnTo>
                  <a:lnTo>
                    <a:pt x="20" y="321"/>
                  </a:lnTo>
                  <a:lnTo>
                    <a:pt x="6" y="313"/>
                  </a:lnTo>
                  <a:lnTo>
                    <a:pt x="0" y="308"/>
                  </a:lnTo>
                  <a:lnTo>
                    <a:pt x="0" y="30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72" name="Freeform 64"/>
            <p:cNvSpPr>
              <a:spLocks noChangeAspect="1"/>
            </p:cNvSpPr>
            <p:nvPr/>
          </p:nvSpPr>
          <p:spPr bwMode="auto">
            <a:xfrm>
              <a:off x="2868" y="1487"/>
              <a:ext cx="1060" cy="618"/>
            </a:xfrm>
            <a:custGeom>
              <a:avLst/>
              <a:gdLst>
                <a:gd name="T0" fmla="*/ 0 w 689"/>
                <a:gd name="T1" fmla="*/ 245 h 292"/>
                <a:gd name="T2" fmla="*/ 0 w 689"/>
                <a:gd name="T3" fmla="*/ 226 h 292"/>
                <a:gd name="T4" fmla="*/ 0 w 689"/>
                <a:gd name="T5" fmla="*/ 207 h 292"/>
                <a:gd name="T6" fmla="*/ 0 w 689"/>
                <a:gd name="T7" fmla="*/ 189 h 292"/>
                <a:gd name="T8" fmla="*/ 0 w 689"/>
                <a:gd name="T9" fmla="*/ 170 h 292"/>
                <a:gd name="T10" fmla="*/ 0 w 689"/>
                <a:gd name="T11" fmla="*/ 152 h 292"/>
                <a:gd name="T12" fmla="*/ 0 w 689"/>
                <a:gd name="T13" fmla="*/ 133 h 292"/>
                <a:gd name="T14" fmla="*/ 0 w 689"/>
                <a:gd name="T15" fmla="*/ 114 h 292"/>
                <a:gd name="T16" fmla="*/ 0 w 689"/>
                <a:gd name="T17" fmla="*/ 93 h 292"/>
                <a:gd name="T18" fmla="*/ 0 w 689"/>
                <a:gd name="T19" fmla="*/ 75 h 292"/>
                <a:gd name="T20" fmla="*/ 0 w 689"/>
                <a:gd name="T21" fmla="*/ 56 h 292"/>
                <a:gd name="T22" fmla="*/ 6 w 689"/>
                <a:gd name="T23" fmla="*/ 48 h 292"/>
                <a:gd name="T24" fmla="*/ 60 w 689"/>
                <a:gd name="T25" fmla="*/ 37 h 292"/>
                <a:gd name="T26" fmla="*/ 91 w 689"/>
                <a:gd name="T27" fmla="*/ 35 h 292"/>
                <a:gd name="T28" fmla="*/ 125 w 689"/>
                <a:gd name="T29" fmla="*/ 27 h 292"/>
                <a:gd name="T30" fmla="*/ 179 w 689"/>
                <a:gd name="T31" fmla="*/ 19 h 292"/>
                <a:gd name="T32" fmla="*/ 213 w 689"/>
                <a:gd name="T33" fmla="*/ 13 h 292"/>
                <a:gd name="T34" fmla="*/ 244 w 689"/>
                <a:gd name="T35" fmla="*/ 8 h 292"/>
                <a:gd name="T36" fmla="*/ 304 w 689"/>
                <a:gd name="T37" fmla="*/ 3 h 292"/>
                <a:gd name="T38" fmla="*/ 363 w 689"/>
                <a:gd name="T39" fmla="*/ 0 h 292"/>
                <a:gd name="T40" fmla="*/ 423 w 689"/>
                <a:gd name="T41" fmla="*/ 0 h 292"/>
                <a:gd name="T42" fmla="*/ 485 w 689"/>
                <a:gd name="T43" fmla="*/ 3 h 292"/>
                <a:gd name="T44" fmla="*/ 536 w 689"/>
                <a:gd name="T45" fmla="*/ 8 h 292"/>
                <a:gd name="T46" fmla="*/ 576 w 689"/>
                <a:gd name="T47" fmla="*/ 16 h 292"/>
                <a:gd name="T48" fmla="*/ 607 w 689"/>
                <a:gd name="T49" fmla="*/ 21 h 292"/>
                <a:gd name="T50" fmla="*/ 635 w 689"/>
                <a:gd name="T51" fmla="*/ 32 h 292"/>
                <a:gd name="T52" fmla="*/ 658 w 689"/>
                <a:gd name="T53" fmla="*/ 48 h 292"/>
                <a:gd name="T54" fmla="*/ 669 w 689"/>
                <a:gd name="T55" fmla="*/ 56 h 292"/>
                <a:gd name="T56" fmla="*/ 683 w 689"/>
                <a:gd name="T57" fmla="*/ 75 h 292"/>
                <a:gd name="T58" fmla="*/ 689 w 689"/>
                <a:gd name="T59" fmla="*/ 93 h 292"/>
                <a:gd name="T60" fmla="*/ 689 w 689"/>
                <a:gd name="T61" fmla="*/ 114 h 292"/>
                <a:gd name="T62" fmla="*/ 675 w 689"/>
                <a:gd name="T63" fmla="*/ 133 h 292"/>
                <a:gd name="T64" fmla="*/ 666 w 689"/>
                <a:gd name="T65" fmla="*/ 141 h 292"/>
                <a:gd name="T66" fmla="*/ 638 w 689"/>
                <a:gd name="T67" fmla="*/ 160 h 292"/>
                <a:gd name="T68" fmla="*/ 624 w 689"/>
                <a:gd name="T69" fmla="*/ 170 h 292"/>
                <a:gd name="T70" fmla="*/ 607 w 689"/>
                <a:gd name="T71" fmla="*/ 181 h 292"/>
                <a:gd name="T72" fmla="*/ 576 w 689"/>
                <a:gd name="T73" fmla="*/ 194 h 292"/>
                <a:gd name="T74" fmla="*/ 545 w 689"/>
                <a:gd name="T75" fmla="*/ 205 h 292"/>
                <a:gd name="T76" fmla="*/ 513 w 689"/>
                <a:gd name="T77" fmla="*/ 210 h 292"/>
                <a:gd name="T78" fmla="*/ 454 w 689"/>
                <a:gd name="T79" fmla="*/ 218 h 292"/>
                <a:gd name="T80" fmla="*/ 423 w 689"/>
                <a:gd name="T81" fmla="*/ 223 h 292"/>
                <a:gd name="T82" fmla="*/ 394 w 689"/>
                <a:gd name="T83" fmla="*/ 229 h 292"/>
                <a:gd name="T84" fmla="*/ 363 w 689"/>
                <a:gd name="T85" fmla="*/ 237 h 292"/>
                <a:gd name="T86" fmla="*/ 332 w 689"/>
                <a:gd name="T87" fmla="*/ 250 h 292"/>
                <a:gd name="T88" fmla="*/ 306 w 689"/>
                <a:gd name="T89" fmla="*/ 266 h 292"/>
                <a:gd name="T90" fmla="*/ 289 w 689"/>
                <a:gd name="T91" fmla="*/ 274 h 292"/>
                <a:gd name="T92" fmla="*/ 267 w 689"/>
                <a:gd name="T93" fmla="*/ 284 h 292"/>
                <a:gd name="T94" fmla="*/ 213 w 689"/>
                <a:gd name="T95" fmla="*/ 292 h 292"/>
                <a:gd name="T96" fmla="*/ 151 w 689"/>
                <a:gd name="T97" fmla="*/ 292 h 292"/>
                <a:gd name="T98" fmla="*/ 91 w 689"/>
                <a:gd name="T99" fmla="*/ 284 h 292"/>
                <a:gd name="T100" fmla="*/ 60 w 689"/>
                <a:gd name="T101" fmla="*/ 274 h 292"/>
                <a:gd name="T102" fmla="*/ 37 w 689"/>
                <a:gd name="T103" fmla="*/ 266 h 292"/>
                <a:gd name="T104" fmla="*/ 17 w 689"/>
                <a:gd name="T105" fmla="*/ 255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9" h="292">
                  <a:moveTo>
                    <a:pt x="0" y="250"/>
                  </a:moveTo>
                  <a:lnTo>
                    <a:pt x="0" y="245"/>
                  </a:lnTo>
                  <a:lnTo>
                    <a:pt x="0" y="237"/>
                  </a:lnTo>
                  <a:lnTo>
                    <a:pt x="0" y="226"/>
                  </a:lnTo>
                  <a:lnTo>
                    <a:pt x="0" y="218"/>
                  </a:lnTo>
                  <a:lnTo>
                    <a:pt x="0" y="207"/>
                  </a:lnTo>
                  <a:lnTo>
                    <a:pt x="0" y="199"/>
                  </a:lnTo>
                  <a:lnTo>
                    <a:pt x="0" y="189"/>
                  </a:lnTo>
                  <a:lnTo>
                    <a:pt x="0" y="178"/>
                  </a:lnTo>
                  <a:lnTo>
                    <a:pt x="0" y="170"/>
                  </a:lnTo>
                  <a:lnTo>
                    <a:pt x="0" y="160"/>
                  </a:lnTo>
                  <a:lnTo>
                    <a:pt x="0" y="152"/>
                  </a:lnTo>
                  <a:lnTo>
                    <a:pt x="0" y="141"/>
                  </a:lnTo>
                  <a:lnTo>
                    <a:pt x="0" y="133"/>
                  </a:lnTo>
                  <a:lnTo>
                    <a:pt x="0" y="122"/>
                  </a:lnTo>
                  <a:lnTo>
                    <a:pt x="0" y="114"/>
                  </a:lnTo>
                  <a:lnTo>
                    <a:pt x="0" y="104"/>
                  </a:lnTo>
                  <a:lnTo>
                    <a:pt x="0" y="93"/>
                  </a:lnTo>
                  <a:lnTo>
                    <a:pt x="0" y="85"/>
                  </a:lnTo>
                  <a:lnTo>
                    <a:pt x="0" y="75"/>
                  </a:lnTo>
                  <a:lnTo>
                    <a:pt x="0" y="67"/>
                  </a:lnTo>
                  <a:lnTo>
                    <a:pt x="0" y="56"/>
                  </a:lnTo>
                  <a:lnTo>
                    <a:pt x="0" y="48"/>
                  </a:lnTo>
                  <a:lnTo>
                    <a:pt x="6" y="48"/>
                  </a:lnTo>
                  <a:lnTo>
                    <a:pt x="29" y="43"/>
                  </a:lnTo>
                  <a:lnTo>
                    <a:pt x="60" y="37"/>
                  </a:lnTo>
                  <a:lnTo>
                    <a:pt x="68" y="37"/>
                  </a:lnTo>
                  <a:lnTo>
                    <a:pt x="91" y="35"/>
                  </a:lnTo>
                  <a:lnTo>
                    <a:pt x="122" y="29"/>
                  </a:lnTo>
                  <a:lnTo>
                    <a:pt x="125" y="27"/>
                  </a:lnTo>
                  <a:lnTo>
                    <a:pt x="151" y="24"/>
                  </a:lnTo>
                  <a:lnTo>
                    <a:pt x="179" y="19"/>
                  </a:lnTo>
                  <a:lnTo>
                    <a:pt x="182" y="19"/>
                  </a:lnTo>
                  <a:lnTo>
                    <a:pt x="213" y="13"/>
                  </a:lnTo>
                  <a:lnTo>
                    <a:pt x="241" y="8"/>
                  </a:lnTo>
                  <a:lnTo>
                    <a:pt x="244" y="8"/>
                  </a:lnTo>
                  <a:lnTo>
                    <a:pt x="272" y="5"/>
                  </a:lnTo>
                  <a:lnTo>
                    <a:pt x="304" y="3"/>
                  </a:lnTo>
                  <a:lnTo>
                    <a:pt x="332" y="0"/>
                  </a:lnTo>
                  <a:lnTo>
                    <a:pt x="363" y="0"/>
                  </a:lnTo>
                  <a:lnTo>
                    <a:pt x="394" y="0"/>
                  </a:lnTo>
                  <a:lnTo>
                    <a:pt x="423" y="0"/>
                  </a:lnTo>
                  <a:lnTo>
                    <a:pt x="454" y="3"/>
                  </a:lnTo>
                  <a:lnTo>
                    <a:pt x="485" y="3"/>
                  </a:lnTo>
                  <a:lnTo>
                    <a:pt x="513" y="5"/>
                  </a:lnTo>
                  <a:lnTo>
                    <a:pt x="536" y="8"/>
                  </a:lnTo>
                  <a:lnTo>
                    <a:pt x="545" y="11"/>
                  </a:lnTo>
                  <a:lnTo>
                    <a:pt x="576" y="16"/>
                  </a:lnTo>
                  <a:lnTo>
                    <a:pt x="590" y="19"/>
                  </a:lnTo>
                  <a:lnTo>
                    <a:pt x="607" y="21"/>
                  </a:lnTo>
                  <a:lnTo>
                    <a:pt x="624" y="27"/>
                  </a:lnTo>
                  <a:lnTo>
                    <a:pt x="635" y="32"/>
                  </a:lnTo>
                  <a:lnTo>
                    <a:pt x="644" y="37"/>
                  </a:lnTo>
                  <a:lnTo>
                    <a:pt x="658" y="48"/>
                  </a:lnTo>
                  <a:lnTo>
                    <a:pt x="666" y="53"/>
                  </a:lnTo>
                  <a:lnTo>
                    <a:pt x="669" y="56"/>
                  </a:lnTo>
                  <a:lnTo>
                    <a:pt x="678" y="67"/>
                  </a:lnTo>
                  <a:lnTo>
                    <a:pt x="683" y="75"/>
                  </a:lnTo>
                  <a:lnTo>
                    <a:pt x="686" y="85"/>
                  </a:lnTo>
                  <a:lnTo>
                    <a:pt x="689" y="93"/>
                  </a:lnTo>
                  <a:lnTo>
                    <a:pt x="689" y="104"/>
                  </a:lnTo>
                  <a:lnTo>
                    <a:pt x="689" y="114"/>
                  </a:lnTo>
                  <a:lnTo>
                    <a:pt x="683" y="122"/>
                  </a:lnTo>
                  <a:lnTo>
                    <a:pt x="675" y="133"/>
                  </a:lnTo>
                  <a:lnTo>
                    <a:pt x="666" y="141"/>
                  </a:lnTo>
                  <a:lnTo>
                    <a:pt x="666" y="141"/>
                  </a:lnTo>
                  <a:lnTo>
                    <a:pt x="652" y="152"/>
                  </a:lnTo>
                  <a:lnTo>
                    <a:pt x="638" y="160"/>
                  </a:lnTo>
                  <a:lnTo>
                    <a:pt x="635" y="162"/>
                  </a:lnTo>
                  <a:lnTo>
                    <a:pt x="624" y="170"/>
                  </a:lnTo>
                  <a:lnTo>
                    <a:pt x="610" y="178"/>
                  </a:lnTo>
                  <a:lnTo>
                    <a:pt x="607" y="181"/>
                  </a:lnTo>
                  <a:lnTo>
                    <a:pt x="590" y="189"/>
                  </a:lnTo>
                  <a:lnTo>
                    <a:pt x="576" y="194"/>
                  </a:lnTo>
                  <a:lnTo>
                    <a:pt x="567" y="199"/>
                  </a:lnTo>
                  <a:lnTo>
                    <a:pt x="545" y="205"/>
                  </a:lnTo>
                  <a:lnTo>
                    <a:pt x="522" y="207"/>
                  </a:lnTo>
                  <a:lnTo>
                    <a:pt x="513" y="210"/>
                  </a:lnTo>
                  <a:lnTo>
                    <a:pt x="485" y="213"/>
                  </a:lnTo>
                  <a:lnTo>
                    <a:pt x="454" y="218"/>
                  </a:lnTo>
                  <a:lnTo>
                    <a:pt x="454" y="218"/>
                  </a:lnTo>
                  <a:lnTo>
                    <a:pt x="423" y="223"/>
                  </a:lnTo>
                  <a:lnTo>
                    <a:pt x="400" y="226"/>
                  </a:lnTo>
                  <a:lnTo>
                    <a:pt x="394" y="229"/>
                  </a:lnTo>
                  <a:lnTo>
                    <a:pt x="366" y="237"/>
                  </a:lnTo>
                  <a:lnTo>
                    <a:pt x="363" y="237"/>
                  </a:lnTo>
                  <a:lnTo>
                    <a:pt x="340" y="245"/>
                  </a:lnTo>
                  <a:lnTo>
                    <a:pt x="332" y="250"/>
                  </a:lnTo>
                  <a:lnTo>
                    <a:pt x="323" y="255"/>
                  </a:lnTo>
                  <a:lnTo>
                    <a:pt x="306" y="266"/>
                  </a:lnTo>
                  <a:lnTo>
                    <a:pt x="304" y="269"/>
                  </a:lnTo>
                  <a:lnTo>
                    <a:pt x="289" y="274"/>
                  </a:lnTo>
                  <a:lnTo>
                    <a:pt x="272" y="282"/>
                  </a:lnTo>
                  <a:lnTo>
                    <a:pt x="267" y="284"/>
                  </a:lnTo>
                  <a:lnTo>
                    <a:pt x="241" y="290"/>
                  </a:lnTo>
                  <a:lnTo>
                    <a:pt x="213" y="292"/>
                  </a:lnTo>
                  <a:lnTo>
                    <a:pt x="182" y="292"/>
                  </a:lnTo>
                  <a:lnTo>
                    <a:pt x="151" y="292"/>
                  </a:lnTo>
                  <a:lnTo>
                    <a:pt x="122" y="290"/>
                  </a:lnTo>
                  <a:lnTo>
                    <a:pt x="91" y="284"/>
                  </a:lnTo>
                  <a:lnTo>
                    <a:pt x="91" y="284"/>
                  </a:lnTo>
                  <a:lnTo>
                    <a:pt x="60" y="274"/>
                  </a:lnTo>
                  <a:lnTo>
                    <a:pt x="60" y="274"/>
                  </a:lnTo>
                  <a:lnTo>
                    <a:pt x="37" y="266"/>
                  </a:lnTo>
                  <a:lnTo>
                    <a:pt x="29" y="261"/>
                  </a:lnTo>
                  <a:lnTo>
                    <a:pt x="17" y="255"/>
                  </a:lnTo>
                  <a:lnTo>
                    <a:pt x="0" y="250"/>
                  </a:lnTo>
                  <a:close/>
                </a:path>
              </a:pathLst>
            </a:custGeom>
            <a:solidFill>
              <a:srgbClr val="20FF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73" name="Freeform 65"/>
            <p:cNvSpPr>
              <a:spLocks noChangeAspect="1"/>
            </p:cNvSpPr>
            <p:nvPr/>
          </p:nvSpPr>
          <p:spPr bwMode="auto">
            <a:xfrm>
              <a:off x="2868" y="1487"/>
              <a:ext cx="1060" cy="618"/>
            </a:xfrm>
            <a:custGeom>
              <a:avLst/>
              <a:gdLst>
                <a:gd name="T0" fmla="*/ 0 w 689"/>
                <a:gd name="T1" fmla="*/ 245 h 292"/>
                <a:gd name="T2" fmla="*/ 0 w 689"/>
                <a:gd name="T3" fmla="*/ 226 h 292"/>
                <a:gd name="T4" fmla="*/ 0 w 689"/>
                <a:gd name="T5" fmla="*/ 207 h 292"/>
                <a:gd name="T6" fmla="*/ 0 w 689"/>
                <a:gd name="T7" fmla="*/ 189 h 292"/>
                <a:gd name="T8" fmla="*/ 0 w 689"/>
                <a:gd name="T9" fmla="*/ 170 h 292"/>
                <a:gd name="T10" fmla="*/ 0 w 689"/>
                <a:gd name="T11" fmla="*/ 152 h 292"/>
                <a:gd name="T12" fmla="*/ 0 w 689"/>
                <a:gd name="T13" fmla="*/ 133 h 292"/>
                <a:gd name="T14" fmla="*/ 0 w 689"/>
                <a:gd name="T15" fmla="*/ 114 h 292"/>
                <a:gd name="T16" fmla="*/ 0 w 689"/>
                <a:gd name="T17" fmla="*/ 93 h 292"/>
                <a:gd name="T18" fmla="*/ 0 w 689"/>
                <a:gd name="T19" fmla="*/ 75 h 292"/>
                <a:gd name="T20" fmla="*/ 0 w 689"/>
                <a:gd name="T21" fmla="*/ 56 h 292"/>
                <a:gd name="T22" fmla="*/ 6 w 689"/>
                <a:gd name="T23" fmla="*/ 48 h 292"/>
                <a:gd name="T24" fmla="*/ 60 w 689"/>
                <a:gd name="T25" fmla="*/ 37 h 292"/>
                <a:gd name="T26" fmla="*/ 91 w 689"/>
                <a:gd name="T27" fmla="*/ 35 h 292"/>
                <a:gd name="T28" fmla="*/ 125 w 689"/>
                <a:gd name="T29" fmla="*/ 27 h 292"/>
                <a:gd name="T30" fmla="*/ 179 w 689"/>
                <a:gd name="T31" fmla="*/ 19 h 292"/>
                <a:gd name="T32" fmla="*/ 213 w 689"/>
                <a:gd name="T33" fmla="*/ 13 h 292"/>
                <a:gd name="T34" fmla="*/ 244 w 689"/>
                <a:gd name="T35" fmla="*/ 8 h 292"/>
                <a:gd name="T36" fmla="*/ 304 w 689"/>
                <a:gd name="T37" fmla="*/ 3 h 292"/>
                <a:gd name="T38" fmla="*/ 363 w 689"/>
                <a:gd name="T39" fmla="*/ 0 h 292"/>
                <a:gd name="T40" fmla="*/ 423 w 689"/>
                <a:gd name="T41" fmla="*/ 0 h 292"/>
                <a:gd name="T42" fmla="*/ 485 w 689"/>
                <a:gd name="T43" fmla="*/ 3 h 292"/>
                <a:gd name="T44" fmla="*/ 536 w 689"/>
                <a:gd name="T45" fmla="*/ 8 h 292"/>
                <a:gd name="T46" fmla="*/ 576 w 689"/>
                <a:gd name="T47" fmla="*/ 16 h 292"/>
                <a:gd name="T48" fmla="*/ 607 w 689"/>
                <a:gd name="T49" fmla="*/ 21 h 292"/>
                <a:gd name="T50" fmla="*/ 635 w 689"/>
                <a:gd name="T51" fmla="*/ 32 h 292"/>
                <a:gd name="T52" fmla="*/ 658 w 689"/>
                <a:gd name="T53" fmla="*/ 48 h 292"/>
                <a:gd name="T54" fmla="*/ 669 w 689"/>
                <a:gd name="T55" fmla="*/ 56 h 292"/>
                <a:gd name="T56" fmla="*/ 683 w 689"/>
                <a:gd name="T57" fmla="*/ 75 h 292"/>
                <a:gd name="T58" fmla="*/ 689 w 689"/>
                <a:gd name="T59" fmla="*/ 93 h 292"/>
                <a:gd name="T60" fmla="*/ 689 w 689"/>
                <a:gd name="T61" fmla="*/ 114 h 292"/>
                <a:gd name="T62" fmla="*/ 675 w 689"/>
                <a:gd name="T63" fmla="*/ 133 h 292"/>
                <a:gd name="T64" fmla="*/ 666 w 689"/>
                <a:gd name="T65" fmla="*/ 141 h 292"/>
                <a:gd name="T66" fmla="*/ 638 w 689"/>
                <a:gd name="T67" fmla="*/ 160 h 292"/>
                <a:gd name="T68" fmla="*/ 624 w 689"/>
                <a:gd name="T69" fmla="*/ 170 h 292"/>
                <a:gd name="T70" fmla="*/ 607 w 689"/>
                <a:gd name="T71" fmla="*/ 181 h 292"/>
                <a:gd name="T72" fmla="*/ 576 w 689"/>
                <a:gd name="T73" fmla="*/ 194 h 292"/>
                <a:gd name="T74" fmla="*/ 545 w 689"/>
                <a:gd name="T75" fmla="*/ 205 h 292"/>
                <a:gd name="T76" fmla="*/ 513 w 689"/>
                <a:gd name="T77" fmla="*/ 210 h 292"/>
                <a:gd name="T78" fmla="*/ 454 w 689"/>
                <a:gd name="T79" fmla="*/ 218 h 292"/>
                <a:gd name="T80" fmla="*/ 423 w 689"/>
                <a:gd name="T81" fmla="*/ 223 h 292"/>
                <a:gd name="T82" fmla="*/ 394 w 689"/>
                <a:gd name="T83" fmla="*/ 229 h 292"/>
                <a:gd name="T84" fmla="*/ 363 w 689"/>
                <a:gd name="T85" fmla="*/ 237 h 292"/>
                <a:gd name="T86" fmla="*/ 332 w 689"/>
                <a:gd name="T87" fmla="*/ 250 h 292"/>
                <a:gd name="T88" fmla="*/ 306 w 689"/>
                <a:gd name="T89" fmla="*/ 266 h 292"/>
                <a:gd name="T90" fmla="*/ 289 w 689"/>
                <a:gd name="T91" fmla="*/ 274 h 292"/>
                <a:gd name="T92" fmla="*/ 267 w 689"/>
                <a:gd name="T93" fmla="*/ 284 h 292"/>
                <a:gd name="T94" fmla="*/ 213 w 689"/>
                <a:gd name="T95" fmla="*/ 292 h 292"/>
                <a:gd name="T96" fmla="*/ 151 w 689"/>
                <a:gd name="T97" fmla="*/ 292 h 292"/>
                <a:gd name="T98" fmla="*/ 91 w 689"/>
                <a:gd name="T99" fmla="*/ 284 h 292"/>
                <a:gd name="T100" fmla="*/ 60 w 689"/>
                <a:gd name="T101" fmla="*/ 274 h 292"/>
                <a:gd name="T102" fmla="*/ 37 w 689"/>
                <a:gd name="T103" fmla="*/ 266 h 292"/>
                <a:gd name="T104" fmla="*/ 17 w 689"/>
                <a:gd name="T105" fmla="*/ 255 h 292"/>
                <a:gd name="T106" fmla="*/ 0 w 689"/>
                <a:gd name="T107" fmla="*/ 2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9" h="292">
                  <a:moveTo>
                    <a:pt x="0" y="250"/>
                  </a:moveTo>
                  <a:lnTo>
                    <a:pt x="0" y="245"/>
                  </a:lnTo>
                  <a:lnTo>
                    <a:pt x="0" y="237"/>
                  </a:lnTo>
                  <a:lnTo>
                    <a:pt x="0" y="226"/>
                  </a:lnTo>
                  <a:lnTo>
                    <a:pt x="0" y="218"/>
                  </a:lnTo>
                  <a:lnTo>
                    <a:pt x="0" y="207"/>
                  </a:lnTo>
                  <a:lnTo>
                    <a:pt x="0" y="199"/>
                  </a:lnTo>
                  <a:lnTo>
                    <a:pt x="0" y="189"/>
                  </a:lnTo>
                  <a:lnTo>
                    <a:pt x="0" y="178"/>
                  </a:lnTo>
                  <a:lnTo>
                    <a:pt x="0" y="170"/>
                  </a:lnTo>
                  <a:lnTo>
                    <a:pt x="0" y="160"/>
                  </a:lnTo>
                  <a:lnTo>
                    <a:pt x="0" y="152"/>
                  </a:lnTo>
                  <a:lnTo>
                    <a:pt x="0" y="141"/>
                  </a:lnTo>
                  <a:lnTo>
                    <a:pt x="0" y="133"/>
                  </a:lnTo>
                  <a:lnTo>
                    <a:pt x="0" y="122"/>
                  </a:lnTo>
                  <a:lnTo>
                    <a:pt x="0" y="114"/>
                  </a:lnTo>
                  <a:lnTo>
                    <a:pt x="0" y="104"/>
                  </a:lnTo>
                  <a:lnTo>
                    <a:pt x="0" y="93"/>
                  </a:lnTo>
                  <a:lnTo>
                    <a:pt x="0" y="85"/>
                  </a:lnTo>
                  <a:lnTo>
                    <a:pt x="0" y="75"/>
                  </a:lnTo>
                  <a:lnTo>
                    <a:pt x="0" y="67"/>
                  </a:lnTo>
                  <a:lnTo>
                    <a:pt x="0" y="56"/>
                  </a:lnTo>
                  <a:lnTo>
                    <a:pt x="0" y="48"/>
                  </a:lnTo>
                  <a:lnTo>
                    <a:pt x="6" y="48"/>
                  </a:lnTo>
                  <a:lnTo>
                    <a:pt x="29" y="43"/>
                  </a:lnTo>
                  <a:lnTo>
                    <a:pt x="60" y="37"/>
                  </a:lnTo>
                  <a:lnTo>
                    <a:pt x="68" y="37"/>
                  </a:lnTo>
                  <a:lnTo>
                    <a:pt x="91" y="35"/>
                  </a:lnTo>
                  <a:lnTo>
                    <a:pt x="122" y="29"/>
                  </a:lnTo>
                  <a:lnTo>
                    <a:pt x="125" y="27"/>
                  </a:lnTo>
                  <a:lnTo>
                    <a:pt x="151" y="24"/>
                  </a:lnTo>
                  <a:lnTo>
                    <a:pt x="179" y="19"/>
                  </a:lnTo>
                  <a:lnTo>
                    <a:pt x="182" y="19"/>
                  </a:lnTo>
                  <a:lnTo>
                    <a:pt x="213" y="13"/>
                  </a:lnTo>
                  <a:lnTo>
                    <a:pt x="241" y="8"/>
                  </a:lnTo>
                  <a:lnTo>
                    <a:pt x="244" y="8"/>
                  </a:lnTo>
                  <a:lnTo>
                    <a:pt x="272" y="5"/>
                  </a:lnTo>
                  <a:lnTo>
                    <a:pt x="304" y="3"/>
                  </a:lnTo>
                  <a:lnTo>
                    <a:pt x="332" y="0"/>
                  </a:lnTo>
                  <a:lnTo>
                    <a:pt x="363" y="0"/>
                  </a:lnTo>
                  <a:lnTo>
                    <a:pt x="394" y="0"/>
                  </a:lnTo>
                  <a:lnTo>
                    <a:pt x="423" y="0"/>
                  </a:lnTo>
                  <a:lnTo>
                    <a:pt x="454" y="3"/>
                  </a:lnTo>
                  <a:lnTo>
                    <a:pt x="485" y="3"/>
                  </a:lnTo>
                  <a:lnTo>
                    <a:pt x="513" y="5"/>
                  </a:lnTo>
                  <a:lnTo>
                    <a:pt x="536" y="8"/>
                  </a:lnTo>
                  <a:lnTo>
                    <a:pt x="545" y="11"/>
                  </a:lnTo>
                  <a:lnTo>
                    <a:pt x="576" y="16"/>
                  </a:lnTo>
                  <a:lnTo>
                    <a:pt x="590" y="19"/>
                  </a:lnTo>
                  <a:lnTo>
                    <a:pt x="607" y="21"/>
                  </a:lnTo>
                  <a:lnTo>
                    <a:pt x="624" y="27"/>
                  </a:lnTo>
                  <a:lnTo>
                    <a:pt x="635" y="32"/>
                  </a:lnTo>
                  <a:lnTo>
                    <a:pt x="644" y="37"/>
                  </a:lnTo>
                  <a:lnTo>
                    <a:pt x="658" y="48"/>
                  </a:lnTo>
                  <a:lnTo>
                    <a:pt x="666" y="53"/>
                  </a:lnTo>
                  <a:lnTo>
                    <a:pt x="669" y="56"/>
                  </a:lnTo>
                  <a:lnTo>
                    <a:pt x="678" y="67"/>
                  </a:lnTo>
                  <a:lnTo>
                    <a:pt x="683" y="75"/>
                  </a:lnTo>
                  <a:lnTo>
                    <a:pt x="686" y="85"/>
                  </a:lnTo>
                  <a:lnTo>
                    <a:pt x="689" y="93"/>
                  </a:lnTo>
                  <a:lnTo>
                    <a:pt x="689" y="104"/>
                  </a:lnTo>
                  <a:lnTo>
                    <a:pt x="689" y="114"/>
                  </a:lnTo>
                  <a:lnTo>
                    <a:pt x="683" y="122"/>
                  </a:lnTo>
                  <a:lnTo>
                    <a:pt x="675" y="133"/>
                  </a:lnTo>
                  <a:lnTo>
                    <a:pt x="666" y="141"/>
                  </a:lnTo>
                  <a:lnTo>
                    <a:pt x="666" y="141"/>
                  </a:lnTo>
                  <a:lnTo>
                    <a:pt x="652" y="152"/>
                  </a:lnTo>
                  <a:lnTo>
                    <a:pt x="638" y="160"/>
                  </a:lnTo>
                  <a:lnTo>
                    <a:pt x="635" y="162"/>
                  </a:lnTo>
                  <a:lnTo>
                    <a:pt x="624" y="170"/>
                  </a:lnTo>
                  <a:lnTo>
                    <a:pt x="610" y="178"/>
                  </a:lnTo>
                  <a:lnTo>
                    <a:pt x="607" y="181"/>
                  </a:lnTo>
                  <a:lnTo>
                    <a:pt x="590" y="189"/>
                  </a:lnTo>
                  <a:lnTo>
                    <a:pt x="576" y="194"/>
                  </a:lnTo>
                  <a:lnTo>
                    <a:pt x="567" y="199"/>
                  </a:lnTo>
                  <a:lnTo>
                    <a:pt x="545" y="205"/>
                  </a:lnTo>
                  <a:lnTo>
                    <a:pt x="522" y="207"/>
                  </a:lnTo>
                  <a:lnTo>
                    <a:pt x="513" y="210"/>
                  </a:lnTo>
                  <a:lnTo>
                    <a:pt x="485" y="213"/>
                  </a:lnTo>
                  <a:lnTo>
                    <a:pt x="454" y="218"/>
                  </a:lnTo>
                  <a:lnTo>
                    <a:pt x="454" y="218"/>
                  </a:lnTo>
                  <a:lnTo>
                    <a:pt x="423" y="223"/>
                  </a:lnTo>
                  <a:lnTo>
                    <a:pt x="400" y="226"/>
                  </a:lnTo>
                  <a:lnTo>
                    <a:pt x="394" y="229"/>
                  </a:lnTo>
                  <a:lnTo>
                    <a:pt x="366" y="237"/>
                  </a:lnTo>
                  <a:lnTo>
                    <a:pt x="363" y="237"/>
                  </a:lnTo>
                  <a:lnTo>
                    <a:pt x="340" y="245"/>
                  </a:lnTo>
                  <a:lnTo>
                    <a:pt x="332" y="250"/>
                  </a:lnTo>
                  <a:lnTo>
                    <a:pt x="323" y="255"/>
                  </a:lnTo>
                  <a:lnTo>
                    <a:pt x="306" y="266"/>
                  </a:lnTo>
                  <a:lnTo>
                    <a:pt x="304" y="269"/>
                  </a:lnTo>
                  <a:lnTo>
                    <a:pt x="289" y="274"/>
                  </a:lnTo>
                  <a:lnTo>
                    <a:pt x="272" y="282"/>
                  </a:lnTo>
                  <a:lnTo>
                    <a:pt x="267" y="284"/>
                  </a:lnTo>
                  <a:lnTo>
                    <a:pt x="241" y="290"/>
                  </a:lnTo>
                  <a:lnTo>
                    <a:pt x="213" y="292"/>
                  </a:lnTo>
                  <a:lnTo>
                    <a:pt x="182" y="292"/>
                  </a:lnTo>
                  <a:lnTo>
                    <a:pt x="151" y="292"/>
                  </a:lnTo>
                  <a:lnTo>
                    <a:pt x="122" y="290"/>
                  </a:lnTo>
                  <a:lnTo>
                    <a:pt x="91" y="284"/>
                  </a:lnTo>
                  <a:lnTo>
                    <a:pt x="91" y="284"/>
                  </a:lnTo>
                  <a:lnTo>
                    <a:pt x="60" y="274"/>
                  </a:lnTo>
                  <a:lnTo>
                    <a:pt x="60" y="274"/>
                  </a:lnTo>
                  <a:lnTo>
                    <a:pt x="37" y="266"/>
                  </a:lnTo>
                  <a:lnTo>
                    <a:pt x="29" y="261"/>
                  </a:lnTo>
                  <a:lnTo>
                    <a:pt x="17" y="255"/>
                  </a:lnTo>
                  <a:lnTo>
                    <a:pt x="0" y="250"/>
                  </a:lnTo>
                  <a:lnTo>
                    <a:pt x="0" y="25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74" name="Freeform 66"/>
            <p:cNvSpPr>
              <a:spLocks noChangeAspect="1"/>
            </p:cNvSpPr>
            <p:nvPr/>
          </p:nvSpPr>
          <p:spPr bwMode="auto">
            <a:xfrm>
              <a:off x="2868" y="1528"/>
              <a:ext cx="1003" cy="528"/>
            </a:xfrm>
            <a:custGeom>
              <a:avLst/>
              <a:gdLst>
                <a:gd name="T0" fmla="*/ 0 w 652"/>
                <a:gd name="T1" fmla="*/ 207 h 250"/>
                <a:gd name="T2" fmla="*/ 0 w 652"/>
                <a:gd name="T3" fmla="*/ 188 h 250"/>
                <a:gd name="T4" fmla="*/ 0 w 652"/>
                <a:gd name="T5" fmla="*/ 170 h 250"/>
                <a:gd name="T6" fmla="*/ 0 w 652"/>
                <a:gd name="T7" fmla="*/ 151 h 250"/>
                <a:gd name="T8" fmla="*/ 0 w 652"/>
                <a:gd name="T9" fmla="*/ 133 h 250"/>
                <a:gd name="T10" fmla="*/ 0 w 652"/>
                <a:gd name="T11" fmla="*/ 114 h 250"/>
                <a:gd name="T12" fmla="*/ 0 w 652"/>
                <a:gd name="T13" fmla="*/ 95 h 250"/>
                <a:gd name="T14" fmla="*/ 0 w 652"/>
                <a:gd name="T15" fmla="*/ 74 h 250"/>
                <a:gd name="T16" fmla="*/ 0 w 652"/>
                <a:gd name="T17" fmla="*/ 58 h 250"/>
                <a:gd name="T18" fmla="*/ 29 w 652"/>
                <a:gd name="T19" fmla="*/ 53 h 250"/>
                <a:gd name="T20" fmla="*/ 80 w 652"/>
                <a:gd name="T21" fmla="*/ 48 h 250"/>
                <a:gd name="T22" fmla="*/ 122 w 652"/>
                <a:gd name="T23" fmla="*/ 42 h 250"/>
                <a:gd name="T24" fmla="*/ 151 w 652"/>
                <a:gd name="T25" fmla="*/ 37 h 250"/>
                <a:gd name="T26" fmla="*/ 213 w 652"/>
                <a:gd name="T27" fmla="*/ 29 h 250"/>
                <a:gd name="T28" fmla="*/ 241 w 652"/>
                <a:gd name="T29" fmla="*/ 24 h 250"/>
                <a:gd name="T30" fmla="*/ 278 w 652"/>
                <a:gd name="T31" fmla="*/ 18 h 250"/>
                <a:gd name="T32" fmla="*/ 326 w 652"/>
                <a:gd name="T33" fmla="*/ 8 h 250"/>
                <a:gd name="T34" fmla="*/ 363 w 652"/>
                <a:gd name="T35" fmla="*/ 5 h 250"/>
                <a:gd name="T36" fmla="*/ 423 w 652"/>
                <a:gd name="T37" fmla="*/ 0 h 250"/>
                <a:gd name="T38" fmla="*/ 485 w 652"/>
                <a:gd name="T39" fmla="*/ 2 h 250"/>
                <a:gd name="T40" fmla="*/ 536 w 652"/>
                <a:gd name="T41" fmla="*/ 8 h 250"/>
                <a:gd name="T42" fmla="*/ 573 w 652"/>
                <a:gd name="T43" fmla="*/ 18 h 250"/>
                <a:gd name="T44" fmla="*/ 596 w 652"/>
                <a:gd name="T45" fmla="*/ 29 h 250"/>
                <a:gd name="T46" fmla="*/ 615 w 652"/>
                <a:gd name="T47" fmla="*/ 37 h 250"/>
                <a:gd name="T48" fmla="*/ 635 w 652"/>
                <a:gd name="T49" fmla="*/ 53 h 250"/>
                <a:gd name="T50" fmla="*/ 647 w 652"/>
                <a:gd name="T51" fmla="*/ 66 h 250"/>
                <a:gd name="T52" fmla="*/ 652 w 652"/>
                <a:gd name="T53" fmla="*/ 85 h 250"/>
                <a:gd name="T54" fmla="*/ 647 w 652"/>
                <a:gd name="T55" fmla="*/ 103 h 250"/>
                <a:gd name="T56" fmla="*/ 635 w 652"/>
                <a:gd name="T57" fmla="*/ 114 h 250"/>
                <a:gd name="T58" fmla="*/ 610 w 652"/>
                <a:gd name="T59" fmla="*/ 133 h 250"/>
                <a:gd name="T60" fmla="*/ 596 w 652"/>
                <a:gd name="T61" fmla="*/ 141 h 250"/>
                <a:gd name="T62" fmla="*/ 576 w 652"/>
                <a:gd name="T63" fmla="*/ 151 h 250"/>
                <a:gd name="T64" fmla="*/ 545 w 652"/>
                <a:gd name="T65" fmla="*/ 164 h 250"/>
                <a:gd name="T66" fmla="*/ 513 w 652"/>
                <a:gd name="T67" fmla="*/ 175 h 250"/>
                <a:gd name="T68" fmla="*/ 485 w 652"/>
                <a:gd name="T69" fmla="*/ 180 h 250"/>
                <a:gd name="T70" fmla="*/ 434 w 652"/>
                <a:gd name="T71" fmla="*/ 188 h 250"/>
                <a:gd name="T72" fmla="*/ 394 w 652"/>
                <a:gd name="T73" fmla="*/ 196 h 250"/>
                <a:gd name="T74" fmla="*/ 363 w 652"/>
                <a:gd name="T75" fmla="*/ 202 h 250"/>
                <a:gd name="T76" fmla="*/ 332 w 652"/>
                <a:gd name="T77" fmla="*/ 212 h 250"/>
                <a:gd name="T78" fmla="*/ 304 w 652"/>
                <a:gd name="T79" fmla="*/ 223 h 250"/>
                <a:gd name="T80" fmla="*/ 272 w 652"/>
                <a:gd name="T81" fmla="*/ 236 h 250"/>
                <a:gd name="T82" fmla="*/ 241 w 652"/>
                <a:gd name="T83" fmla="*/ 244 h 250"/>
                <a:gd name="T84" fmla="*/ 213 w 652"/>
                <a:gd name="T85" fmla="*/ 247 h 250"/>
                <a:gd name="T86" fmla="*/ 151 w 652"/>
                <a:gd name="T87" fmla="*/ 247 h 250"/>
                <a:gd name="T88" fmla="*/ 122 w 652"/>
                <a:gd name="T89" fmla="*/ 242 h 250"/>
                <a:gd name="T90" fmla="*/ 91 w 652"/>
                <a:gd name="T91" fmla="*/ 236 h 250"/>
                <a:gd name="T92" fmla="*/ 57 w 652"/>
                <a:gd name="T93" fmla="*/ 226 h 250"/>
                <a:gd name="T94" fmla="*/ 23 w 652"/>
                <a:gd name="T95" fmla="*/ 21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2" h="250">
                  <a:moveTo>
                    <a:pt x="0" y="210"/>
                  </a:moveTo>
                  <a:lnTo>
                    <a:pt x="0" y="207"/>
                  </a:lnTo>
                  <a:lnTo>
                    <a:pt x="0" y="199"/>
                  </a:lnTo>
                  <a:lnTo>
                    <a:pt x="0" y="188"/>
                  </a:lnTo>
                  <a:lnTo>
                    <a:pt x="0" y="180"/>
                  </a:lnTo>
                  <a:lnTo>
                    <a:pt x="0" y="170"/>
                  </a:lnTo>
                  <a:lnTo>
                    <a:pt x="0" y="159"/>
                  </a:lnTo>
                  <a:lnTo>
                    <a:pt x="0" y="151"/>
                  </a:lnTo>
                  <a:lnTo>
                    <a:pt x="0" y="141"/>
                  </a:lnTo>
                  <a:lnTo>
                    <a:pt x="0" y="133"/>
                  </a:lnTo>
                  <a:lnTo>
                    <a:pt x="0" y="122"/>
                  </a:lnTo>
                  <a:lnTo>
                    <a:pt x="0" y="114"/>
                  </a:lnTo>
                  <a:lnTo>
                    <a:pt x="0" y="103"/>
                  </a:lnTo>
                  <a:lnTo>
                    <a:pt x="0" y="95"/>
                  </a:lnTo>
                  <a:lnTo>
                    <a:pt x="0" y="85"/>
                  </a:lnTo>
                  <a:lnTo>
                    <a:pt x="0" y="74"/>
                  </a:lnTo>
                  <a:lnTo>
                    <a:pt x="0" y="66"/>
                  </a:lnTo>
                  <a:lnTo>
                    <a:pt x="0" y="58"/>
                  </a:lnTo>
                  <a:lnTo>
                    <a:pt x="9" y="56"/>
                  </a:lnTo>
                  <a:lnTo>
                    <a:pt x="29" y="53"/>
                  </a:lnTo>
                  <a:lnTo>
                    <a:pt x="60" y="50"/>
                  </a:lnTo>
                  <a:lnTo>
                    <a:pt x="80" y="48"/>
                  </a:lnTo>
                  <a:lnTo>
                    <a:pt x="91" y="45"/>
                  </a:lnTo>
                  <a:lnTo>
                    <a:pt x="122" y="42"/>
                  </a:lnTo>
                  <a:lnTo>
                    <a:pt x="151" y="37"/>
                  </a:lnTo>
                  <a:lnTo>
                    <a:pt x="151" y="37"/>
                  </a:lnTo>
                  <a:lnTo>
                    <a:pt x="182" y="34"/>
                  </a:lnTo>
                  <a:lnTo>
                    <a:pt x="213" y="29"/>
                  </a:lnTo>
                  <a:lnTo>
                    <a:pt x="221" y="29"/>
                  </a:lnTo>
                  <a:lnTo>
                    <a:pt x="241" y="24"/>
                  </a:lnTo>
                  <a:lnTo>
                    <a:pt x="272" y="18"/>
                  </a:lnTo>
                  <a:lnTo>
                    <a:pt x="278" y="18"/>
                  </a:lnTo>
                  <a:lnTo>
                    <a:pt x="304" y="13"/>
                  </a:lnTo>
                  <a:lnTo>
                    <a:pt x="326" y="8"/>
                  </a:lnTo>
                  <a:lnTo>
                    <a:pt x="332" y="8"/>
                  </a:lnTo>
                  <a:lnTo>
                    <a:pt x="363" y="5"/>
                  </a:lnTo>
                  <a:lnTo>
                    <a:pt x="394" y="2"/>
                  </a:lnTo>
                  <a:lnTo>
                    <a:pt x="423" y="0"/>
                  </a:lnTo>
                  <a:lnTo>
                    <a:pt x="454" y="0"/>
                  </a:lnTo>
                  <a:lnTo>
                    <a:pt x="485" y="2"/>
                  </a:lnTo>
                  <a:lnTo>
                    <a:pt x="513" y="5"/>
                  </a:lnTo>
                  <a:lnTo>
                    <a:pt x="536" y="8"/>
                  </a:lnTo>
                  <a:lnTo>
                    <a:pt x="545" y="10"/>
                  </a:lnTo>
                  <a:lnTo>
                    <a:pt x="573" y="18"/>
                  </a:lnTo>
                  <a:lnTo>
                    <a:pt x="576" y="18"/>
                  </a:lnTo>
                  <a:lnTo>
                    <a:pt x="596" y="29"/>
                  </a:lnTo>
                  <a:lnTo>
                    <a:pt x="607" y="32"/>
                  </a:lnTo>
                  <a:lnTo>
                    <a:pt x="615" y="37"/>
                  </a:lnTo>
                  <a:lnTo>
                    <a:pt x="630" y="48"/>
                  </a:lnTo>
                  <a:lnTo>
                    <a:pt x="635" y="53"/>
                  </a:lnTo>
                  <a:lnTo>
                    <a:pt x="638" y="56"/>
                  </a:lnTo>
                  <a:lnTo>
                    <a:pt x="647" y="66"/>
                  </a:lnTo>
                  <a:lnTo>
                    <a:pt x="649" y="74"/>
                  </a:lnTo>
                  <a:lnTo>
                    <a:pt x="652" y="85"/>
                  </a:lnTo>
                  <a:lnTo>
                    <a:pt x="649" y="95"/>
                  </a:lnTo>
                  <a:lnTo>
                    <a:pt x="647" y="103"/>
                  </a:lnTo>
                  <a:lnTo>
                    <a:pt x="638" y="114"/>
                  </a:lnTo>
                  <a:lnTo>
                    <a:pt x="635" y="114"/>
                  </a:lnTo>
                  <a:lnTo>
                    <a:pt x="624" y="122"/>
                  </a:lnTo>
                  <a:lnTo>
                    <a:pt x="610" y="133"/>
                  </a:lnTo>
                  <a:lnTo>
                    <a:pt x="607" y="135"/>
                  </a:lnTo>
                  <a:lnTo>
                    <a:pt x="596" y="141"/>
                  </a:lnTo>
                  <a:lnTo>
                    <a:pt x="576" y="151"/>
                  </a:lnTo>
                  <a:lnTo>
                    <a:pt x="576" y="151"/>
                  </a:lnTo>
                  <a:lnTo>
                    <a:pt x="556" y="159"/>
                  </a:lnTo>
                  <a:lnTo>
                    <a:pt x="545" y="164"/>
                  </a:lnTo>
                  <a:lnTo>
                    <a:pt x="530" y="170"/>
                  </a:lnTo>
                  <a:lnTo>
                    <a:pt x="513" y="175"/>
                  </a:lnTo>
                  <a:lnTo>
                    <a:pt x="491" y="180"/>
                  </a:lnTo>
                  <a:lnTo>
                    <a:pt x="485" y="180"/>
                  </a:lnTo>
                  <a:lnTo>
                    <a:pt x="454" y="186"/>
                  </a:lnTo>
                  <a:lnTo>
                    <a:pt x="434" y="188"/>
                  </a:lnTo>
                  <a:lnTo>
                    <a:pt x="423" y="191"/>
                  </a:lnTo>
                  <a:lnTo>
                    <a:pt x="394" y="196"/>
                  </a:lnTo>
                  <a:lnTo>
                    <a:pt x="380" y="199"/>
                  </a:lnTo>
                  <a:lnTo>
                    <a:pt x="363" y="202"/>
                  </a:lnTo>
                  <a:lnTo>
                    <a:pt x="343" y="207"/>
                  </a:lnTo>
                  <a:lnTo>
                    <a:pt x="332" y="212"/>
                  </a:lnTo>
                  <a:lnTo>
                    <a:pt x="315" y="218"/>
                  </a:lnTo>
                  <a:lnTo>
                    <a:pt x="304" y="223"/>
                  </a:lnTo>
                  <a:lnTo>
                    <a:pt x="292" y="226"/>
                  </a:lnTo>
                  <a:lnTo>
                    <a:pt x="272" y="236"/>
                  </a:lnTo>
                  <a:lnTo>
                    <a:pt x="270" y="236"/>
                  </a:lnTo>
                  <a:lnTo>
                    <a:pt x="241" y="244"/>
                  </a:lnTo>
                  <a:lnTo>
                    <a:pt x="230" y="247"/>
                  </a:lnTo>
                  <a:lnTo>
                    <a:pt x="213" y="247"/>
                  </a:lnTo>
                  <a:lnTo>
                    <a:pt x="182" y="250"/>
                  </a:lnTo>
                  <a:lnTo>
                    <a:pt x="151" y="247"/>
                  </a:lnTo>
                  <a:lnTo>
                    <a:pt x="139" y="247"/>
                  </a:lnTo>
                  <a:lnTo>
                    <a:pt x="122" y="242"/>
                  </a:lnTo>
                  <a:lnTo>
                    <a:pt x="91" y="236"/>
                  </a:lnTo>
                  <a:lnTo>
                    <a:pt x="91" y="236"/>
                  </a:lnTo>
                  <a:lnTo>
                    <a:pt x="60" y="228"/>
                  </a:lnTo>
                  <a:lnTo>
                    <a:pt x="57" y="226"/>
                  </a:lnTo>
                  <a:lnTo>
                    <a:pt x="29" y="220"/>
                  </a:lnTo>
                  <a:lnTo>
                    <a:pt x="23" y="218"/>
                  </a:lnTo>
                  <a:lnTo>
                    <a:pt x="0" y="210"/>
                  </a:lnTo>
                  <a:close/>
                </a:path>
              </a:pathLst>
            </a:custGeom>
            <a:solidFill>
              <a:srgbClr val="50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75" name="Freeform 67"/>
            <p:cNvSpPr>
              <a:spLocks noChangeAspect="1"/>
            </p:cNvSpPr>
            <p:nvPr/>
          </p:nvSpPr>
          <p:spPr bwMode="auto">
            <a:xfrm>
              <a:off x="2868" y="1528"/>
              <a:ext cx="1003" cy="528"/>
            </a:xfrm>
            <a:custGeom>
              <a:avLst/>
              <a:gdLst>
                <a:gd name="T0" fmla="*/ 0 w 652"/>
                <a:gd name="T1" fmla="*/ 207 h 250"/>
                <a:gd name="T2" fmla="*/ 0 w 652"/>
                <a:gd name="T3" fmla="*/ 188 h 250"/>
                <a:gd name="T4" fmla="*/ 0 w 652"/>
                <a:gd name="T5" fmla="*/ 170 h 250"/>
                <a:gd name="T6" fmla="*/ 0 w 652"/>
                <a:gd name="T7" fmla="*/ 151 h 250"/>
                <a:gd name="T8" fmla="*/ 0 w 652"/>
                <a:gd name="T9" fmla="*/ 133 h 250"/>
                <a:gd name="T10" fmla="*/ 0 w 652"/>
                <a:gd name="T11" fmla="*/ 114 h 250"/>
                <a:gd name="T12" fmla="*/ 0 w 652"/>
                <a:gd name="T13" fmla="*/ 95 h 250"/>
                <a:gd name="T14" fmla="*/ 0 w 652"/>
                <a:gd name="T15" fmla="*/ 74 h 250"/>
                <a:gd name="T16" fmla="*/ 0 w 652"/>
                <a:gd name="T17" fmla="*/ 58 h 250"/>
                <a:gd name="T18" fmla="*/ 29 w 652"/>
                <a:gd name="T19" fmla="*/ 53 h 250"/>
                <a:gd name="T20" fmla="*/ 80 w 652"/>
                <a:gd name="T21" fmla="*/ 48 h 250"/>
                <a:gd name="T22" fmla="*/ 122 w 652"/>
                <a:gd name="T23" fmla="*/ 42 h 250"/>
                <a:gd name="T24" fmla="*/ 151 w 652"/>
                <a:gd name="T25" fmla="*/ 37 h 250"/>
                <a:gd name="T26" fmla="*/ 213 w 652"/>
                <a:gd name="T27" fmla="*/ 29 h 250"/>
                <a:gd name="T28" fmla="*/ 241 w 652"/>
                <a:gd name="T29" fmla="*/ 24 h 250"/>
                <a:gd name="T30" fmla="*/ 278 w 652"/>
                <a:gd name="T31" fmla="*/ 18 h 250"/>
                <a:gd name="T32" fmla="*/ 326 w 652"/>
                <a:gd name="T33" fmla="*/ 8 h 250"/>
                <a:gd name="T34" fmla="*/ 363 w 652"/>
                <a:gd name="T35" fmla="*/ 5 h 250"/>
                <a:gd name="T36" fmla="*/ 423 w 652"/>
                <a:gd name="T37" fmla="*/ 0 h 250"/>
                <a:gd name="T38" fmla="*/ 485 w 652"/>
                <a:gd name="T39" fmla="*/ 2 h 250"/>
                <a:gd name="T40" fmla="*/ 536 w 652"/>
                <a:gd name="T41" fmla="*/ 8 h 250"/>
                <a:gd name="T42" fmla="*/ 573 w 652"/>
                <a:gd name="T43" fmla="*/ 18 h 250"/>
                <a:gd name="T44" fmla="*/ 596 w 652"/>
                <a:gd name="T45" fmla="*/ 29 h 250"/>
                <a:gd name="T46" fmla="*/ 615 w 652"/>
                <a:gd name="T47" fmla="*/ 37 h 250"/>
                <a:gd name="T48" fmla="*/ 635 w 652"/>
                <a:gd name="T49" fmla="*/ 53 h 250"/>
                <a:gd name="T50" fmla="*/ 647 w 652"/>
                <a:gd name="T51" fmla="*/ 66 h 250"/>
                <a:gd name="T52" fmla="*/ 652 w 652"/>
                <a:gd name="T53" fmla="*/ 85 h 250"/>
                <a:gd name="T54" fmla="*/ 647 w 652"/>
                <a:gd name="T55" fmla="*/ 103 h 250"/>
                <a:gd name="T56" fmla="*/ 635 w 652"/>
                <a:gd name="T57" fmla="*/ 114 h 250"/>
                <a:gd name="T58" fmla="*/ 610 w 652"/>
                <a:gd name="T59" fmla="*/ 133 h 250"/>
                <a:gd name="T60" fmla="*/ 596 w 652"/>
                <a:gd name="T61" fmla="*/ 141 h 250"/>
                <a:gd name="T62" fmla="*/ 576 w 652"/>
                <a:gd name="T63" fmla="*/ 151 h 250"/>
                <a:gd name="T64" fmla="*/ 545 w 652"/>
                <a:gd name="T65" fmla="*/ 164 h 250"/>
                <a:gd name="T66" fmla="*/ 513 w 652"/>
                <a:gd name="T67" fmla="*/ 175 h 250"/>
                <a:gd name="T68" fmla="*/ 485 w 652"/>
                <a:gd name="T69" fmla="*/ 180 h 250"/>
                <a:gd name="T70" fmla="*/ 434 w 652"/>
                <a:gd name="T71" fmla="*/ 188 h 250"/>
                <a:gd name="T72" fmla="*/ 394 w 652"/>
                <a:gd name="T73" fmla="*/ 196 h 250"/>
                <a:gd name="T74" fmla="*/ 363 w 652"/>
                <a:gd name="T75" fmla="*/ 202 h 250"/>
                <a:gd name="T76" fmla="*/ 332 w 652"/>
                <a:gd name="T77" fmla="*/ 212 h 250"/>
                <a:gd name="T78" fmla="*/ 304 w 652"/>
                <a:gd name="T79" fmla="*/ 223 h 250"/>
                <a:gd name="T80" fmla="*/ 272 w 652"/>
                <a:gd name="T81" fmla="*/ 236 h 250"/>
                <a:gd name="T82" fmla="*/ 241 w 652"/>
                <a:gd name="T83" fmla="*/ 244 h 250"/>
                <a:gd name="T84" fmla="*/ 213 w 652"/>
                <a:gd name="T85" fmla="*/ 247 h 250"/>
                <a:gd name="T86" fmla="*/ 151 w 652"/>
                <a:gd name="T87" fmla="*/ 247 h 250"/>
                <a:gd name="T88" fmla="*/ 122 w 652"/>
                <a:gd name="T89" fmla="*/ 242 h 250"/>
                <a:gd name="T90" fmla="*/ 91 w 652"/>
                <a:gd name="T91" fmla="*/ 236 h 250"/>
                <a:gd name="T92" fmla="*/ 57 w 652"/>
                <a:gd name="T93" fmla="*/ 226 h 250"/>
                <a:gd name="T94" fmla="*/ 23 w 652"/>
                <a:gd name="T95" fmla="*/ 218 h 250"/>
                <a:gd name="T96" fmla="*/ 0 w 652"/>
                <a:gd name="T97" fmla="*/ 21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2" h="250">
                  <a:moveTo>
                    <a:pt x="0" y="210"/>
                  </a:moveTo>
                  <a:lnTo>
                    <a:pt x="0" y="207"/>
                  </a:lnTo>
                  <a:lnTo>
                    <a:pt x="0" y="199"/>
                  </a:lnTo>
                  <a:lnTo>
                    <a:pt x="0" y="188"/>
                  </a:lnTo>
                  <a:lnTo>
                    <a:pt x="0" y="180"/>
                  </a:lnTo>
                  <a:lnTo>
                    <a:pt x="0" y="170"/>
                  </a:lnTo>
                  <a:lnTo>
                    <a:pt x="0" y="159"/>
                  </a:lnTo>
                  <a:lnTo>
                    <a:pt x="0" y="151"/>
                  </a:lnTo>
                  <a:lnTo>
                    <a:pt x="0" y="141"/>
                  </a:lnTo>
                  <a:lnTo>
                    <a:pt x="0" y="133"/>
                  </a:lnTo>
                  <a:lnTo>
                    <a:pt x="0" y="122"/>
                  </a:lnTo>
                  <a:lnTo>
                    <a:pt x="0" y="114"/>
                  </a:lnTo>
                  <a:lnTo>
                    <a:pt x="0" y="103"/>
                  </a:lnTo>
                  <a:lnTo>
                    <a:pt x="0" y="95"/>
                  </a:lnTo>
                  <a:lnTo>
                    <a:pt x="0" y="85"/>
                  </a:lnTo>
                  <a:lnTo>
                    <a:pt x="0" y="74"/>
                  </a:lnTo>
                  <a:lnTo>
                    <a:pt x="0" y="66"/>
                  </a:lnTo>
                  <a:lnTo>
                    <a:pt x="0" y="58"/>
                  </a:lnTo>
                  <a:lnTo>
                    <a:pt x="9" y="56"/>
                  </a:lnTo>
                  <a:lnTo>
                    <a:pt x="29" y="53"/>
                  </a:lnTo>
                  <a:lnTo>
                    <a:pt x="60" y="50"/>
                  </a:lnTo>
                  <a:lnTo>
                    <a:pt x="80" y="48"/>
                  </a:lnTo>
                  <a:lnTo>
                    <a:pt x="91" y="45"/>
                  </a:lnTo>
                  <a:lnTo>
                    <a:pt x="122" y="42"/>
                  </a:lnTo>
                  <a:lnTo>
                    <a:pt x="151" y="37"/>
                  </a:lnTo>
                  <a:lnTo>
                    <a:pt x="151" y="37"/>
                  </a:lnTo>
                  <a:lnTo>
                    <a:pt x="182" y="34"/>
                  </a:lnTo>
                  <a:lnTo>
                    <a:pt x="213" y="29"/>
                  </a:lnTo>
                  <a:lnTo>
                    <a:pt x="221" y="29"/>
                  </a:lnTo>
                  <a:lnTo>
                    <a:pt x="241" y="24"/>
                  </a:lnTo>
                  <a:lnTo>
                    <a:pt x="272" y="18"/>
                  </a:lnTo>
                  <a:lnTo>
                    <a:pt x="278" y="18"/>
                  </a:lnTo>
                  <a:lnTo>
                    <a:pt x="304" y="13"/>
                  </a:lnTo>
                  <a:lnTo>
                    <a:pt x="326" y="8"/>
                  </a:lnTo>
                  <a:lnTo>
                    <a:pt x="332" y="8"/>
                  </a:lnTo>
                  <a:lnTo>
                    <a:pt x="363" y="5"/>
                  </a:lnTo>
                  <a:lnTo>
                    <a:pt x="394" y="2"/>
                  </a:lnTo>
                  <a:lnTo>
                    <a:pt x="423" y="0"/>
                  </a:lnTo>
                  <a:lnTo>
                    <a:pt x="454" y="0"/>
                  </a:lnTo>
                  <a:lnTo>
                    <a:pt x="485" y="2"/>
                  </a:lnTo>
                  <a:lnTo>
                    <a:pt x="513" y="5"/>
                  </a:lnTo>
                  <a:lnTo>
                    <a:pt x="536" y="8"/>
                  </a:lnTo>
                  <a:lnTo>
                    <a:pt x="545" y="10"/>
                  </a:lnTo>
                  <a:lnTo>
                    <a:pt x="573" y="18"/>
                  </a:lnTo>
                  <a:lnTo>
                    <a:pt x="576" y="18"/>
                  </a:lnTo>
                  <a:lnTo>
                    <a:pt x="596" y="29"/>
                  </a:lnTo>
                  <a:lnTo>
                    <a:pt x="607" y="32"/>
                  </a:lnTo>
                  <a:lnTo>
                    <a:pt x="615" y="37"/>
                  </a:lnTo>
                  <a:lnTo>
                    <a:pt x="630" y="48"/>
                  </a:lnTo>
                  <a:lnTo>
                    <a:pt x="635" y="53"/>
                  </a:lnTo>
                  <a:lnTo>
                    <a:pt x="638" y="56"/>
                  </a:lnTo>
                  <a:lnTo>
                    <a:pt x="647" y="66"/>
                  </a:lnTo>
                  <a:lnTo>
                    <a:pt x="649" y="74"/>
                  </a:lnTo>
                  <a:lnTo>
                    <a:pt x="652" y="85"/>
                  </a:lnTo>
                  <a:lnTo>
                    <a:pt x="649" y="95"/>
                  </a:lnTo>
                  <a:lnTo>
                    <a:pt x="647" y="103"/>
                  </a:lnTo>
                  <a:lnTo>
                    <a:pt x="638" y="114"/>
                  </a:lnTo>
                  <a:lnTo>
                    <a:pt x="635" y="114"/>
                  </a:lnTo>
                  <a:lnTo>
                    <a:pt x="624" y="122"/>
                  </a:lnTo>
                  <a:lnTo>
                    <a:pt x="610" y="133"/>
                  </a:lnTo>
                  <a:lnTo>
                    <a:pt x="607" y="135"/>
                  </a:lnTo>
                  <a:lnTo>
                    <a:pt x="596" y="141"/>
                  </a:lnTo>
                  <a:lnTo>
                    <a:pt x="576" y="151"/>
                  </a:lnTo>
                  <a:lnTo>
                    <a:pt x="576" y="151"/>
                  </a:lnTo>
                  <a:lnTo>
                    <a:pt x="556" y="159"/>
                  </a:lnTo>
                  <a:lnTo>
                    <a:pt x="545" y="164"/>
                  </a:lnTo>
                  <a:lnTo>
                    <a:pt x="530" y="170"/>
                  </a:lnTo>
                  <a:lnTo>
                    <a:pt x="513" y="175"/>
                  </a:lnTo>
                  <a:lnTo>
                    <a:pt x="491" y="180"/>
                  </a:lnTo>
                  <a:lnTo>
                    <a:pt x="485" y="180"/>
                  </a:lnTo>
                  <a:lnTo>
                    <a:pt x="454" y="186"/>
                  </a:lnTo>
                  <a:lnTo>
                    <a:pt x="434" y="188"/>
                  </a:lnTo>
                  <a:lnTo>
                    <a:pt x="423" y="191"/>
                  </a:lnTo>
                  <a:lnTo>
                    <a:pt x="394" y="196"/>
                  </a:lnTo>
                  <a:lnTo>
                    <a:pt x="380" y="199"/>
                  </a:lnTo>
                  <a:lnTo>
                    <a:pt x="363" y="202"/>
                  </a:lnTo>
                  <a:lnTo>
                    <a:pt x="343" y="207"/>
                  </a:lnTo>
                  <a:lnTo>
                    <a:pt x="332" y="212"/>
                  </a:lnTo>
                  <a:lnTo>
                    <a:pt x="315" y="218"/>
                  </a:lnTo>
                  <a:lnTo>
                    <a:pt x="304" y="223"/>
                  </a:lnTo>
                  <a:lnTo>
                    <a:pt x="292" y="226"/>
                  </a:lnTo>
                  <a:lnTo>
                    <a:pt x="272" y="236"/>
                  </a:lnTo>
                  <a:lnTo>
                    <a:pt x="270" y="236"/>
                  </a:lnTo>
                  <a:lnTo>
                    <a:pt x="241" y="244"/>
                  </a:lnTo>
                  <a:lnTo>
                    <a:pt x="230" y="247"/>
                  </a:lnTo>
                  <a:lnTo>
                    <a:pt x="213" y="247"/>
                  </a:lnTo>
                  <a:lnTo>
                    <a:pt x="182" y="250"/>
                  </a:lnTo>
                  <a:lnTo>
                    <a:pt x="151" y="247"/>
                  </a:lnTo>
                  <a:lnTo>
                    <a:pt x="139" y="247"/>
                  </a:lnTo>
                  <a:lnTo>
                    <a:pt x="122" y="242"/>
                  </a:lnTo>
                  <a:lnTo>
                    <a:pt x="91" y="236"/>
                  </a:lnTo>
                  <a:lnTo>
                    <a:pt x="91" y="236"/>
                  </a:lnTo>
                  <a:lnTo>
                    <a:pt x="60" y="228"/>
                  </a:lnTo>
                  <a:lnTo>
                    <a:pt x="57" y="226"/>
                  </a:lnTo>
                  <a:lnTo>
                    <a:pt x="29" y="220"/>
                  </a:lnTo>
                  <a:lnTo>
                    <a:pt x="23" y="218"/>
                  </a:lnTo>
                  <a:lnTo>
                    <a:pt x="0" y="210"/>
                  </a:lnTo>
                  <a:lnTo>
                    <a:pt x="0" y="21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76" name="Freeform 68"/>
            <p:cNvSpPr>
              <a:spLocks noChangeAspect="1"/>
            </p:cNvSpPr>
            <p:nvPr/>
          </p:nvSpPr>
          <p:spPr bwMode="auto">
            <a:xfrm>
              <a:off x="2868" y="1579"/>
              <a:ext cx="934" cy="414"/>
            </a:xfrm>
            <a:custGeom>
              <a:avLst/>
              <a:gdLst>
                <a:gd name="T0" fmla="*/ 0 w 607"/>
                <a:gd name="T1" fmla="*/ 164 h 196"/>
                <a:gd name="T2" fmla="*/ 0 w 607"/>
                <a:gd name="T3" fmla="*/ 146 h 196"/>
                <a:gd name="T4" fmla="*/ 0 w 607"/>
                <a:gd name="T5" fmla="*/ 127 h 196"/>
                <a:gd name="T6" fmla="*/ 0 w 607"/>
                <a:gd name="T7" fmla="*/ 109 h 196"/>
                <a:gd name="T8" fmla="*/ 0 w 607"/>
                <a:gd name="T9" fmla="*/ 90 h 196"/>
                <a:gd name="T10" fmla="*/ 0 w 607"/>
                <a:gd name="T11" fmla="*/ 71 h 196"/>
                <a:gd name="T12" fmla="*/ 29 w 607"/>
                <a:gd name="T13" fmla="*/ 61 h 196"/>
                <a:gd name="T14" fmla="*/ 60 w 607"/>
                <a:gd name="T15" fmla="*/ 55 h 196"/>
                <a:gd name="T16" fmla="*/ 91 w 607"/>
                <a:gd name="T17" fmla="*/ 50 h 196"/>
                <a:gd name="T18" fmla="*/ 151 w 607"/>
                <a:gd name="T19" fmla="*/ 42 h 196"/>
                <a:gd name="T20" fmla="*/ 182 w 607"/>
                <a:gd name="T21" fmla="*/ 37 h 196"/>
                <a:gd name="T22" fmla="*/ 224 w 607"/>
                <a:gd name="T23" fmla="*/ 32 h 196"/>
                <a:gd name="T24" fmla="*/ 272 w 607"/>
                <a:gd name="T25" fmla="*/ 26 h 196"/>
                <a:gd name="T26" fmla="*/ 304 w 607"/>
                <a:gd name="T27" fmla="*/ 18 h 196"/>
                <a:gd name="T28" fmla="*/ 332 w 607"/>
                <a:gd name="T29" fmla="*/ 13 h 196"/>
                <a:gd name="T30" fmla="*/ 380 w 607"/>
                <a:gd name="T31" fmla="*/ 5 h 196"/>
                <a:gd name="T32" fmla="*/ 423 w 607"/>
                <a:gd name="T33" fmla="*/ 0 h 196"/>
                <a:gd name="T34" fmla="*/ 485 w 607"/>
                <a:gd name="T35" fmla="*/ 0 h 196"/>
                <a:gd name="T36" fmla="*/ 513 w 607"/>
                <a:gd name="T37" fmla="*/ 5 h 196"/>
                <a:gd name="T38" fmla="*/ 545 w 607"/>
                <a:gd name="T39" fmla="*/ 13 h 196"/>
                <a:gd name="T40" fmla="*/ 576 w 607"/>
                <a:gd name="T41" fmla="*/ 26 h 196"/>
                <a:gd name="T42" fmla="*/ 596 w 607"/>
                <a:gd name="T43" fmla="*/ 42 h 196"/>
                <a:gd name="T44" fmla="*/ 607 w 607"/>
                <a:gd name="T45" fmla="*/ 55 h 196"/>
                <a:gd name="T46" fmla="*/ 607 w 607"/>
                <a:gd name="T47" fmla="*/ 71 h 196"/>
                <a:gd name="T48" fmla="*/ 601 w 607"/>
                <a:gd name="T49" fmla="*/ 79 h 196"/>
                <a:gd name="T50" fmla="*/ 579 w 607"/>
                <a:gd name="T51" fmla="*/ 98 h 196"/>
                <a:gd name="T52" fmla="*/ 562 w 607"/>
                <a:gd name="T53" fmla="*/ 109 h 196"/>
                <a:gd name="T54" fmla="*/ 542 w 607"/>
                <a:gd name="T55" fmla="*/ 117 h 196"/>
                <a:gd name="T56" fmla="*/ 513 w 607"/>
                <a:gd name="T57" fmla="*/ 127 h 196"/>
                <a:gd name="T58" fmla="*/ 485 w 607"/>
                <a:gd name="T59" fmla="*/ 138 h 196"/>
                <a:gd name="T60" fmla="*/ 451 w 607"/>
                <a:gd name="T61" fmla="*/ 146 h 196"/>
                <a:gd name="T62" fmla="*/ 397 w 607"/>
                <a:gd name="T63" fmla="*/ 156 h 196"/>
                <a:gd name="T64" fmla="*/ 363 w 607"/>
                <a:gd name="T65" fmla="*/ 162 h 196"/>
                <a:gd name="T66" fmla="*/ 332 w 607"/>
                <a:gd name="T67" fmla="*/ 167 h 196"/>
                <a:gd name="T68" fmla="*/ 304 w 607"/>
                <a:gd name="T69" fmla="*/ 175 h 196"/>
                <a:gd name="T70" fmla="*/ 272 w 607"/>
                <a:gd name="T71" fmla="*/ 183 h 196"/>
                <a:gd name="T72" fmla="*/ 221 w 607"/>
                <a:gd name="T73" fmla="*/ 194 h 196"/>
                <a:gd name="T74" fmla="*/ 182 w 607"/>
                <a:gd name="T75" fmla="*/ 196 h 196"/>
                <a:gd name="T76" fmla="*/ 142 w 607"/>
                <a:gd name="T77" fmla="*/ 194 h 196"/>
                <a:gd name="T78" fmla="*/ 91 w 607"/>
                <a:gd name="T79" fmla="*/ 186 h 196"/>
                <a:gd name="T80" fmla="*/ 60 w 607"/>
                <a:gd name="T81" fmla="*/ 180 h 196"/>
                <a:gd name="T82" fmla="*/ 29 w 607"/>
                <a:gd name="T83" fmla="*/ 17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7" h="196">
                  <a:moveTo>
                    <a:pt x="0" y="167"/>
                  </a:moveTo>
                  <a:lnTo>
                    <a:pt x="0" y="164"/>
                  </a:lnTo>
                  <a:lnTo>
                    <a:pt x="0" y="156"/>
                  </a:lnTo>
                  <a:lnTo>
                    <a:pt x="0" y="146"/>
                  </a:lnTo>
                  <a:lnTo>
                    <a:pt x="0" y="135"/>
                  </a:lnTo>
                  <a:lnTo>
                    <a:pt x="0" y="127"/>
                  </a:lnTo>
                  <a:lnTo>
                    <a:pt x="0" y="117"/>
                  </a:lnTo>
                  <a:lnTo>
                    <a:pt x="0" y="109"/>
                  </a:lnTo>
                  <a:lnTo>
                    <a:pt x="0" y="98"/>
                  </a:lnTo>
                  <a:lnTo>
                    <a:pt x="0" y="90"/>
                  </a:lnTo>
                  <a:lnTo>
                    <a:pt x="0" y="79"/>
                  </a:lnTo>
                  <a:lnTo>
                    <a:pt x="0" y="71"/>
                  </a:lnTo>
                  <a:lnTo>
                    <a:pt x="0" y="69"/>
                  </a:lnTo>
                  <a:lnTo>
                    <a:pt x="29" y="61"/>
                  </a:lnTo>
                  <a:lnTo>
                    <a:pt x="37" y="61"/>
                  </a:lnTo>
                  <a:lnTo>
                    <a:pt x="60" y="55"/>
                  </a:lnTo>
                  <a:lnTo>
                    <a:pt x="91" y="50"/>
                  </a:lnTo>
                  <a:lnTo>
                    <a:pt x="91" y="50"/>
                  </a:lnTo>
                  <a:lnTo>
                    <a:pt x="122" y="47"/>
                  </a:lnTo>
                  <a:lnTo>
                    <a:pt x="151" y="42"/>
                  </a:lnTo>
                  <a:lnTo>
                    <a:pt x="156" y="42"/>
                  </a:lnTo>
                  <a:lnTo>
                    <a:pt x="182" y="37"/>
                  </a:lnTo>
                  <a:lnTo>
                    <a:pt x="213" y="34"/>
                  </a:lnTo>
                  <a:lnTo>
                    <a:pt x="224" y="32"/>
                  </a:lnTo>
                  <a:lnTo>
                    <a:pt x="241" y="29"/>
                  </a:lnTo>
                  <a:lnTo>
                    <a:pt x="272" y="26"/>
                  </a:lnTo>
                  <a:lnTo>
                    <a:pt x="284" y="24"/>
                  </a:lnTo>
                  <a:lnTo>
                    <a:pt x="304" y="18"/>
                  </a:lnTo>
                  <a:lnTo>
                    <a:pt x="329" y="13"/>
                  </a:lnTo>
                  <a:lnTo>
                    <a:pt x="332" y="13"/>
                  </a:lnTo>
                  <a:lnTo>
                    <a:pt x="363" y="8"/>
                  </a:lnTo>
                  <a:lnTo>
                    <a:pt x="380" y="5"/>
                  </a:lnTo>
                  <a:lnTo>
                    <a:pt x="394" y="2"/>
                  </a:lnTo>
                  <a:lnTo>
                    <a:pt x="423" y="0"/>
                  </a:lnTo>
                  <a:lnTo>
                    <a:pt x="454" y="0"/>
                  </a:lnTo>
                  <a:lnTo>
                    <a:pt x="485" y="0"/>
                  </a:lnTo>
                  <a:lnTo>
                    <a:pt x="502" y="5"/>
                  </a:lnTo>
                  <a:lnTo>
                    <a:pt x="513" y="5"/>
                  </a:lnTo>
                  <a:lnTo>
                    <a:pt x="542" y="13"/>
                  </a:lnTo>
                  <a:lnTo>
                    <a:pt x="545" y="13"/>
                  </a:lnTo>
                  <a:lnTo>
                    <a:pt x="567" y="24"/>
                  </a:lnTo>
                  <a:lnTo>
                    <a:pt x="576" y="26"/>
                  </a:lnTo>
                  <a:lnTo>
                    <a:pt x="584" y="32"/>
                  </a:lnTo>
                  <a:lnTo>
                    <a:pt x="596" y="42"/>
                  </a:lnTo>
                  <a:lnTo>
                    <a:pt x="604" y="50"/>
                  </a:lnTo>
                  <a:lnTo>
                    <a:pt x="607" y="55"/>
                  </a:lnTo>
                  <a:lnTo>
                    <a:pt x="607" y="61"/>
                  </a:lnTo>
                  <a:lnTo>
                    <a:pt x="607" y="71"/>
                  </a:lnTo>
                  <a:lnTo>
                    <a:pt x="607" y="71"/>
                  </a:lnTo>
                  <a:lnTo>
                    <a:pt x="601" y="79"/>
                  </a:lnTo>
                  <a:lnTo>
                    <a:pt x="590" y="90"/>
                  </a:lnTo>
                  <a:lnTo>
                    <a:pt x="579" y="98"/>
                  </a:lnTo>
                  <a:lnTo>
                    <a:pt x="576" y="101"/>
                  </a:lnTo>
                  <a:lnTo>
                    <a:pt x="562" y="109"/>
                  </a:lnTo>
                  <a:lnTo>
                    <a:pt x="545" y="117"/>
                  </a:lnTo>
                  <a:lnTo>
                    <a:pt x="542" y="117"/>
                  </a:lnTo>
                  <a:lnTo>
                    <a:pt x="519" y="127"/>
                  </a:lnTo>
                  <a:lnTo>
                    <a:pt x="513" y="127"/>
                  </a:lnTo>
                  <a:lnTo>
                    <a:pt x="488" y="135"/>
                  </a:lnTo>
                  <a:lnTo>
                    <a:pt x="485" y="138"/>
                  </a:lnTo>
                  <a:lnTo>
                    <a:pt x="454" y="146"/>
                  </a:lnTo>
                  <a:lnTo>
                    <a:pt x="451" y="146"/>
                  </a:lnTo>
                  <a:lnTo>
                    <a:pt x="423" y="151"/>
                  </a:lnTo>
                  <a:lnTo>
                    <a:pt x="397" y="156"/>
                  </a:lnTo>
                  <a:lnTo>
                    <a:pt x="394" y="156"/>
                  </a:lnTo>
                  <a:lnTo>
                    <a:pt x="363" y="162"/>
                  </a:lnTo>
                  <a:lnTo>
                    <a:pt x="343" y="164"/>
                  </a:lnTo>
                  <a:lnTo>
                    <a:pt x="332" y="167"/>
                  </a:lnTo>
                  <a:lnTo>
                    <a:pt x="304" y="175"/>
                  </a:lnTo>
                  <a:lnTo>
                    <a:pt x="304" y="175"/>
                  </a:lnTo>
                  <a:lnTo>
                    <a:pt x="272" y="183"/>
                  </a:lnTo>
                  <a:lnTo>
                    <a:pt x="272" y="183"/>
                  </a:lnTo>
                  <a:lnTo>
                    <a:pt x="241" y="191"/>
                  </a:lnTo>
                  <a:lnTo>
                    <a:pt x="221" y="194"/>
                  </a:lnTo>
                  <a:lnTo>
                    <a:pt x="213" y="194"/>
                  </a:lnTo>
                  <a:lnTo>
                    <a:pt x="182" y="196"/>
                  </a:lnTo>
                  <a:lnTo>
                    <a:pt x="151" y="194"/>
                  </a:lnTo>
                  <a:lnTo>
                    <a:pt x="142" y="194"/>
                  </a:lnTo>
                  <a:lnTo>
                    <a:pt x="122" y="191"/>
                  </a:lnTo>
                  <a:lnTo>
                    <a:pt x="91" y="186"/>
                  </a:lnTo>
                  <a:lnTo>
                    <a:pt x="80" y="183"/>
                  </a:lnTo>
                  <a:lnTo>
                    <a:pt x="60" y="180"/>
                  </a:lnTo>
                  <a:lnTo>
                    <a:pt x="34" y="175"/>
                  </a:lnTo>
                  <a:lnTo>
                    <a:pt x="29" y="172"/>
                  </a:lnTo>
                  <a:lnTo>
                    <a:pt x="0" y="167"/>
                  </a:lnTo>
                  <a:close/>
                </a:path>
              </a:pathLst>
            </a:custGeom>
            <a:solidFill>
              <a:srgbClr val="80FF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77" name="Freeform 69"/>
            <p:cNvSpPr>
              <a:spLocks noChangeAspect="1"/>
            </p:cNvSpPr>
            <p:nvPr/>
          </p:nvSpPr>
          <p:spPr bwMode="auto">
            <a:xfrm>
              <a:off x="2868" y="1579"/>
              <a:ext cx="934" cy="414"/>
            </a:xfrm>
            <a:custGeom>
              <a:avLst/>
              <a:gdLst>
                <a:gd name="T0" fmla="*/ 0 w 607"/>
                <a:gd name="T1" fmla="*/ 164 h 196"/>
                <a:gd name="T2" fmla="*/ 0 w 607"/>
                <a:gd name="T3" fmla="*/ 146 h 196"/>
                <a:gd name="T4" fmla="*/ 0 w 607"/>
                <a:gd name="T5" fmla="*/ 127 h 196"/>
                <a:gd name="T6" fmla="*/ 0 w 607"/>
                <a:gd name="T7" fmla="*/ 109 h 196"/>
                <a:gd name="T8" fmla="*/ 0 w 607"/>
                <a:gd name="T9" fmla="*/ 90 h 196"/>
                <a:gd name="T10" fmla="*/ 0 w 607"/>
                <a:gd name="T11" fmla="*/ 71 h 196"/>
                <a:gd name="T12" fmla="*/ 29 w 607"/>
                <a:gd name="T13" fmla="*/ 61 h 196"/>
                <a:gd name="T14" fmla="*/ 60 w 607"/>
                <a:gd name="T15" fmla="*/ 55 h 196"/>
                <a:gd name="T16" fmla="*/ 91 w 607"/>
                <a:gd name="T17" fmla="*/ 50 h 196"/>
                <a:gd name="T18" fmla="*/ 151 w 607"/>
                <a:gd name="T19" fmla="*/ 42 h 196"/>
                <a:gd name="T20" fmla="*/ 182 w 607"/>
                <a:gd name="T21" fmla="*/ 37 h 196"/>
                <a:gd name="T22" fmla="*/ 224 w 607"/>
                <a:gd name="T23" fmla="*/ 32 h 196"/>
                <a:gd name="T24" fmla="*/ 272 w 607"/>
                <a:gd name="T25" fmla="*/ 26 h 196"/>
                <a:gd name="T26" fmla="*/ 304 w 607"/>
                <a:gd name="T27" fmla="*/ 18 h 196"/>
                <a:gd name="T28" fmla="*/ 332 w 607"/>
                <a:gd name="T29" fmla="*/ 13 h 196"/>
                <a:gd name="T30" fmla="*/ 380 w 607"/>
                <a:gd name="T31" fmla="*/ 5 h 196"/>
                <a:gd name="T32" fmla="*/ 423 w 607"/>
                <a:gd name="T33" fmla="*/ 0 h 196"/>
                <a:gd name="T34" fmla="*/ 485 w 607"/>
                <a:gd name="T35" fmla="*/ 0 h 196"/>
                <a:gd name="T36" fmla="*/ 513 w 607"/>
                <a:gd name="T37" fmla="*/ 5 h 196"/>
                <a:gd name="T38" fmla="*/ 545 w 607"/>
                <a:gd name="T39" fmla="*/ 13 h 196"/>
                <a:gd name="T40" fmla="*/ 576 w 607"/>
                <a:gd name="T41" fmla="*/ 26 h 196"/>
                <a:gd name="T42" fmla="*/ 596 w 607"/>
                <a:gd name="T43" fmla="*/ 42 h 196"/>
                <a:gd name="T44" fmla="*/ 607 w 607"/>
                <a:gd name="T45" fmla="*/ 55 h 196"/>
                <a:gd name="T46" fmla="*/ 607 w 607"/>
                <a:gd name="T47" fmla="*/ 71 h 196"/>
                <a:gd name="T48" fmla="*/ 601 w 607"/>
                <a:gd name="T49" fmla="*/ 79 h 196"/>
                <a:gd name="T50" fmla="*/ 579 w 607"/>
                <a:gd name="T51" fmla="*/ 98 h 196"/>
                <a:gd name="T52" fmla="*/ 562 w 607"/>
                <a:gd name="T53" fmla="*/ 109 h 196"/>
                <a:gd name="T54" fmla="*/ 542 w 607"/>
                <a:gd name="T55" fmla="*/ 117 h 196"/>
                <a:gd name="T56" fmla="*/ 513 w 607"/>
                <a:gd name="T57" fmla="*/ 127 h 196"/>
                <a:gd name="T58" fmla="*/ 485 w 607"/>
                <a:gd name="T59" fmla="*/ 138 h 196"/>
                <a:gd name="T60" fmla="*/ 451 w 607"/>
                <a:gd name="T61" fmla="*/ 146 h 196"/>
                <a:gd name="T62" fmla="*/ 397 w 607"/>
                <a:gd name="T63" fmla="*/ 156 h 196"/>
                <a:gd name="T64" fmla="*/ 363 w 607"/>
                <a:gd name="T65" fmla="*/ 162 h 196"/>
                <a:gd name="T66" fmla="*/ 332 w 607"/>
                <a:gd name="T67" fmla="*/ 167 h 196"/>
                <a:gd name="T68" fmla="*/ 304 w 607"/>
                <a:gd name="T69" fmla="*/ 175 h 196"/>
                <a:gd name="T70" fmla="*/ 272 w 607"/>
                <a:gd name="T71" fmla="*/ 183 h 196"/>
                <a:gd name="T72" fmla="*/ 221 w 607"/>
                <a:gd name="T73" fmla="*/ 194 h 196"/>
                <a:gd name="T74" fmla="*/ 182 w 607"/>
                <a:gd name="T75" fmla="*/ 196 h 196"/>
                <a:gd name="T76" fmla="*/ 142 w 607"/>
                <a:gd name="T77" fmla="*/ 194 h 196"/>
                <a:gd name="T78" fmla="*/ 91 w 607"/>
                <a:gd name="T79" fmla="*/ 186 h 196"/>
                <a:gd name="T80" fmla="*/ 60 w 607"/>
                <a:gd name="T81" fmla="*/ 180 h 196"/>
                <a:gd name="T82" fmla="*/ 29 w 607"/>
                <a:gd name="T83" fmla="*/ 172 h 196"/>
                <a:gd name="T84" fmla="*/ 0 w 607"/>
                <a:gd name="T85" fmla="*/ 16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7" h="196">
                  <a:moveTo>
                    <a:pt x="0" y="167"/>
                  </a:moveTo>
                  <a:lnTo>
                    <a:pt x="0" y="164"/>
                  </a:lnTo>
                  <a:lnTo>
                    <a:pt x="0" y="156"/>
                  </a:lnTo>
                  <a:lnTo>
                    <a:pt x="0" y="146"/>
                  </a:lnTo>
                  <a:lnTo>
                    <a:pt x="0" y="135"/>
                  </a:lnTo>
                  <a:lnTo>
                    <a:pt x="0" y="127"/>
                  </a:lnTo>
                  <a:lnTo>
                    <a:pt x="0" y="117"/>
                  </a:lnTo>
                  <a:lnTo>
                    <a:pt x="0" y="109"/>
                  </a:lnTo>
                  <a:lnTo>
                    <a:pt x="0" y="98"/>
                  </a:lnTo>
                  <a:lnTo>
                    <a:pt x="0" y="90"/>
                  </a:lnTo>
                  <a:lnTo>
                    <a:pt x="0" y="79"/>
                  </a:lnTo>
                  <a:lnTo>
                    <a:pt x="0" y="71"/>
                  </a:lnTo>
                  <a:lnTo>
                    <a:pt x="0" y="69"/>
                  </a:lnTo>
                  <a:lnTo>
                    <a:pt x="29" y="61"/>
                  </a:lnTo>
                  <a:lnTo>
                    <a:pt x="37" y="61"/>
                  </a:lnTo>
                  <a:lnTo>
                    <a:pt x="60" y="55"/>
                  </a:lnTo>
                  <a:lnTo>
                    <a:pt x="91" y="50"/>
                  </a:lnTo>
                  <a:lnTo>
                    <a:pt x="91" y="50"/>
                  </a:lnTo>
                  <a:lnTo>
                    <a:pt x="122" y="47"/>
                  </a:lnTo>
                  <a:lnTo>
                    <a:pt x="151" y="42"/>
                  </a:lnTo>
                  <a:lnTo>
                    <a:pt x="156" y="42"/>
                  </a:lnTo>
                  <a:lnTo>
                    <a:pt x="182" y="37"/>
                  </a:lnTo>
                  <a:lnTo>
                    <a:pt x="213" y="34"/>
                  </a:lnTo>
                  <a:lnTo>
                    <a:pt x="224" y="32"/>
                  </a:lnTo>
                  <a:lnTo>
                    <a:pt x="241" y="29"/>
                  </a:lnTo>
                  <a:lnTo>
                    <a:pt x="272" y="26"/>
                  </a:lnTo>
                  <a:lnTo>
                    <a:pt x="284" y="24"/>
                  </a:lnTo>
                  <a:lnTo>
                    <a:pt x="304" y="18"/>
                  </a:lnTo>
                  <a:lnTo>
                    <a:pt x="329" y="13"/>
                  </a:lnTo>
                  <a:lnTo>
                    <a:pt x="332" y="13"/>
                  </a:lnTo>
                  <a:lnTo>
                    <a:pt x="363" y="8"/>
                  </a:lnTo>
                  <a:lnTo>
                    <a:pt x="380" y="5"/>
                  </a:lnTo>
                  <a:lnTo>
                    <a:pt x="394" y="2"/>
                  </a:lnTo>
                  <a:lnTo>
                    <a:pt x="423" y="0"/>
                  </a:lnTo>
                  <a:lnTo>
                    <a:pt x="454" y="0"/>
                  </a:lnTo>
                  <a:lnTo>
                    <a:pt x="485" y="0"/>
                  </a:lnTo>
                  <a:lnTo>
                    <a:pt x="502" y="5"/>
                  </a:lnTo>
                  <a:lnTo>
                    <a:pt x="513" y="5"/>
                  </a:lnTo>
                  <a:lnTo>
                    <a:pt x="542" y="13"/>
                  </a:lnTo>
                  <a:lnTo>
                    <a:pt x="545" y="13"/>
                  </a:lnTo>
                  <a:lnTo>
                    <a:pt x="567" y="24"/>
                  </a:lnTo>
                  <a:lnTo>
                    <a:pt x="576" y="26"/>
                  </a:lnTo>
                  <a:lnTo>
                    <a:pt x="584" y="32"/>
                  </a:lnTo>
                  <a:lnTo>
                    <a:pt x="596" y="42"/>
                  </a:lnTo>
                  <a:lnTo>
                    <a:pt x="604" y="50"/>
                  </a:lnTo>
                  <a:lnTo>
                    <a:pt x="607" y="55"/>
                  </a:lnTo>
                  <a:lnTo>
                    <a:pt x="607" y="61"/>
                  </a:lnTo>
                  <a:lnTo>
                    <a:pt x="607" y="71"/>
                  </a:lnTo>
                  <a:lnTo>
                    <a:pt x="607" y="71"/>
                  </a:lnTo>
                  <a:lnTo>
                    <a:pt x="601" y="79"/>
                  </a:lnTo>
                  <a:lnTo>
                    <a:pt x="590" y="90"/>
                  </a:lnTo>
                  <a:lnTo>
                    <a:pt x="579" y="98"/>
                  </a:lnTo>
                  <a:lnTo>
                    <a:pt x="576" y="101"/>
                  </a:lnTo>
                  <a:lnTo>
                    <a:pt x="562" y="109"/>
                  </a:lnTo>
                  <a:lnTo>
                    <a:pt x="545" y="117"/>
                  </a:lnTo>
                  <a:lnTo>
                    <a:pt x="542" y="117"/>
                  </a:lnTo>
                  <a:lnTo>
                    <a:pt x="519" y="127"/>
                  </a:lnTo>
                  <a:lnTo>
                    <a:pt x="513" y="127"/>
                  </a:lnTo>
                  <a:lnTo>
                    <a:pt x="488" y="135"/>
                  </a:lnTo>
                  <a:lnTo>
                    <a:pt x="485" y="138"/>
                  </a:lnTo>
                  <a:lnTo>
                    <a:pt x="454" y="146"/>
                  </a:lnTo>
                  <a:lnTo>
                    <a:pt x="451" y="146"/>
                  </a:lnTo>
                  <a:lnTo>
                    <a:pt x="423" y="151"/>
                  </a:lnTo>
                  <a:lnTo>
                    <a:pt x="397" y="156"/>
                  </a:lnTo>
                  <a:lnTo>
                    <a:pt x="394" y="156"/>
                  </a:lnTo>
                  <a:lnTo>
                    <a:pt x="363" y="162"/>
                  </a:lnTo>
                  <a:lnTo>
                    <a:pt x="343" y="164"/>
                  </a:lnTo>
                  <a:lnTo>
                    <a:pt x="332" y="167"/>
                  </a:lnTo>
                  <a:lnTo>
                    <a:pt x="304" y="175"/>
                  </a:lnTo>
                  <a:lnTo>
                    <a:pt x="304" y="175"/>
                  </a:lnTo>
                  <a:lnTo>
                    <a:pt x="272" y="183"/>
                  </a:lnTo>
                  <a:lnTo>
                    <a:pt x="272" y="183"/>
                  </a:lnTo>
                  <a:lnTo>
                    <a:pt x="241" y="191"/>
                  </a:lnTo>
                  <a:lnTo>
                    <a:pt x="221" y="194"/>
                  </a:lnTo>
                  <a:lnTo>
                    <a:pt x="213" y="194"/>
                  </a:lnTo>
                  <a:lnTo>
                    <a:pt x="182" y="196"/>
                  </a:lnTo>
                  <a:lnTo>
                    <a:pt x="151" y="194"/>
                  </a:lnTo>
                  <a:lnTo>
                    <a:pt x="142" y="194"/>
                  </a:lnTo>
                  <a:lnTo>
                    <a:pt x="122" y="191"/>
                  </a:lnTo>
                  <a:lnTo>
                    <a:pt x="91" y="186"/>
                  </a:lnTo>
                  <a:lnTo>
                    <a:pt x="80" y="183"/>
                  </a:lnTo>
                  <a:lnTo>
                    <a:pt x="60" y="180"/>
                  </a:lnTo>
                  <a:lnTo>
                    <a:pt x="34" y="175"/>
                  </a:lnTo>
                  <a:lnTo>
                    <a:pt x="29" y="172"/>
                  </a:lnTo>
                  <a:lnTo>
                    <a:pt x="0" y="167"/>
                  </a:lnTo>
                  <a:lnTo>
                    <a:pt x="0" y="1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78" name="Freeform 70"/>
            <p:cNvSpPr>
              <a:spLocks noChangeAspect="1"/>
            </p:cNvSpPr>
            <p:nvPr/>
          </p:nvSpPr>
          <p:spPr bwMode="auto">
            <a:xfrm>
              <a:off x="2918" y="1627"/>
              <a:ext cx="797" cy="289"/>
            </a:xfrm>
            <a:custGeom>
              <a:avLst/>
              <a:gdLst>
                <a:gd name="T0" fmla="*/ 28 w 518"/>
                <a:gd name="T1" fmla="*/ 122 h 135"/>
                <a:gd name="T2" fmla="*/ 5 w 518"/>
                <a:gd name="T3" fmla="*/ 111 h 135"/>
                <a:gd name="T4" fmla="*/ 0 w 518"/>
                <a:gd name="T5" fmla="*/ 103 h 135"/>
                <a:gd name="T6" fmla="*/ 11 w 518"/>
                <a:gd name="T7" fmla="*/ 93 h 135"/>
                <a:gd name="T8" fmla="*/ 28 w 518"/>
                <a:gd name="T9" fmla="*/ 87 h 135"/>
                <a:gd name="T10" fmla="*/ 34 w 518"/>
                <a:gd name="T11" fmla="*/ 85 h 135"/>
                <a:gd name="T12" fmla="*/ 59 w 518"/>
                <a:gd name="T13" fmla="*/ 77 h 135"/>
                <a:gd name="T14" fmla="*/ 68 w 518"/>
                <a:gd name="T15" fmla="*/ 74 h 135"/>
                <a:gd name="T16" fmla="*/ 90 w 518"/>
                <a:gd name="T17" fmla="*/ 69 h 135"/>
                <a:gd name="T18" fmla="*/ 107 w 518"/>
                <a:gd name="T19" fmla="*/ 66 h 135"/>
                <a:gd name="T20" fmla="*/ 119 w 518"/>
                <a:gd name="T21" fmla="*/ 61 h 135"/>
                <a:gd name="T22" fmla="*/ 144 w 518"/>
                <a:gd name="T23" fmla="*/ 55 h 135"/>
                <a:gd name="T24" fmla="*/ 150 w 518"/>
                <a:gd name="T25" fmla="*/ 55 h 135"/>
                <a:gd name="T26" fmla="*/ 181 w 518"/>
                <a:gd name="T27" fmla="*/ 47 h 135"/>
                <a:gd name="T28" fmla="*/ 187 w 518"/>
                <a:gd name="T29" fmla="*/ 47 h 135"/>
                <a:gd name="T30" fmla="*/ 209 w 518"/>
                <a:gd name="T31" fmla="*/ 42 h 135"/>
                <a:gd name="T32" fmla="*/ 226 w 518"/>
                <a:gd name="T33" fmla="*/ 37 h 135"/>
                <a:gd name="T34" fmla="*/ 240 w 518"/>
                <a:gd name="T35" fmla="*/ 34 h 135"/>
                <a:gd name="T36" fmla="*/ 263 w 518"/>
                <a:gd name="T37" fmla="*/ 26 h 135"/>
                <a:gd name="T38" fmla="*/ 272 w 518"/>
                <a:gd name="T39" fmla="*/ 26 h 135"/>
                <a:gd name="T40" fmla="*/ 300 w 518"/>
                <a:gd name="T41" fmla="*/ 18 h 135"/>
                <a:gd name="T42" fmla="*/ 300 w 518"/>
                <a:gd name="T43" fmla="*/ 18 h 135"/>
                <a:gd name="T44" fmla="*/ 331 w 518"/>
                <a:gd name="T45" fmla="*/ 10 h 135"/>
                <a:gd name="T46" fmla="*/ 340 w 518"/>
                <a:gd name="T47" fmla="*/ 8 h 135"/>
                <a:gd name="T48" fmla="*/ 362 w 518"/>
                <a:gd name="T49" fmla="*/ 5 h 135"/>
                <a:gd name="T50" fmla="*/ 391 w 518"/>
                <a:gd name="T51" fmla="*/ 2 h 135"/>
                <a:gd name="T52" fmla="*/ 422 w 518"/>
                <a:gd name="T53" fmla="*/ 0 h 135"/>
                <a:gd name="T54" fmla="*/ 453 w 518"/>
                <a:gd name="T55" fmla="*/ 5 h 135"/>
                <a:gd name="T56" fmla="*/ 467 w 518"/>
                <a:gd name="T57" fmla="*/ 8 h 135"/>
                <a:gd name="T58" fmla="*/ 481 w 518"/>
                <a:gd name="T59" fmla="*/ 13 h 135"/>
                <a:gd name="T60" fmla="*/ 496 w 518"/>
                <a:gd name="T61" fmla="*/ 18 h 135"/>
                <a:gd name="T62" fmla="*/ 510 w 518"/>
                <a:gd name="T63" fmla="*/ 26 h 135"/>
                <a:gd name="T64" fmla="*/ 513 w 518"/>
                <a:gd name="T65" fmla="*/ 31 h 135"/>
                <a:gd name="T66" fmla="*/ 515 w 518"/>
                <a:gd name="T67" fmla="*/ 37 h 135"/>
                <a:gd name="T68" fmla="*/ 518 w 518"/>
                <a:gd name="T69" fmla="*/ 47 h 135"/>
                <a:gd name="T70" fmla="*/ 513 w 518"/>
                <a:gd name="T71" fmla="*/ 55 h 135"/>
                <a:gd name="T72" fmla="*/ 513 w 518"/>
                <a:gd name="T73" fmla="*/ 55 h 135"/>
                <a:gd name="T74" fmla="*/ 501 w 518"/>
                <a:gd name="T75" fmla="*/ 66 h 135"/>
                <a:gd name="T76" fmla="*/ 484 w 518"/>
                <a:gd name="T77" fmla="*/ 74 h 135"/>
                <a:gd name="T78" fmla="*/ 481 w 518"/>
                <a:gd name="T79" fmla="*/ 77 h 135"/>
                <a:gd name="T80" fmla="*/ 464 w 518"/>
                <a:gd name="T81" fmla="*/ 85 h 135"/>
                <a:gd name="T82" fmla="*/ 453 w 518"/>
                <a:gd name="T83" fmla="*/ 87 h 135"/>
                <a:gd name="T84" fmla="*/ 433 w 518"/>
                <a:gd name="T85" fmla="*/ 93 h 135"/>
                <a:gd name="T86" fmla="*/ 422 w 518"/>
                <a:gd name="T87" fmla="*/ 98 h 135"/>
                <a:gd name="T88" fmla="*/ 394 w 518"/>
                <a:gd name="T89" fmla="*/ 103 h 135"/>
                <a:gd name="T90" fmla="*/ 391 w 518"/>
                <a:gd name="T91" fmla="*/ 103 h 135"/>
                <a:gd name="T92" fmla="*/ 362 w 518"/>
                <a:gd name="T93" fmla="*/ 109 h 135"/>
                <a:gd name="T94" fmla="*/ 331 w 518"/>
                <a:gd name="T95" fmla="*/ 111 h 135"/>
                <a:gd name="T96" fmla="*/ 325 w 518"/>
                <a:gd name="T97" fmla="*/ 111 h 135"/>
                <a:gd name="T98" fmla="*/ 300 w 518"/>
                <a:gd name="T99" fmla="*/ 116 h 135"/>
                <a:gd name="T100" fmla="*/ 272 w 518"/>
                <a:gd name="T101" fmla="*/ 119 h 135"/>
                <a:gd name="T102" fmla="*/ 255 w 518"/>
                <a:gd name="T103" fmla="*/ 122 h 135"/>
                <a:gd name="T104" fmla="*/ 240 w 518"/>
                <a:gd name="T105" fmla="*/ 124 h 135"/>
                <a:gd name="T106" fmla="*/ 209 w 518"/>
                <a:gd name="T107" fmla="*/ 130 h 135"/>
                <a:gd name="T108" fmla="*/ 192 w 518"/>
                <a:gd name="T109" fmla="*/ 132 h 135"/>
                <a:gd name="T110" fmla="*/ 181 w 518"/>
                <a:gd name="T111" fmla="*/ 132 h 135"/>
                <a:gd name="T112" fmla="*/ 150 w 518"/>
                <a:gd name="T113" fmla="*/ 135 h 135"/>
                <a:gd name="T114" fmla="*/ 119 w 518"/>
                <a:gd name="T115" fmla="*/ 135 h 135"/>
                <a:gd name="T116" fmla="*/ 90 w 518"/>
                <a:gd name="T117" fmla="*/ 132 h 135"/>
                <a:gd name="T118" fmla="*/ 85 w 518"/>
                <a:gd name="T119" fmla="*/ 132 h 135"/>
                <a:gd name="T120" fmla="*/ 59 w 518"/>
                <a:gd name="T121" fmla="*/ 127 h 135"/>
                <a:gd name="T122" fmla="*/ 31 w 518"/>
                <a:gd name="T123" fmla="*/ 122 h 135"/>
                <a:gd name="T124" fmla="*/ 28 w 518"/>
                <a:gd name="T125" fmla="*/ 12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8" h="135">
                  <a:moveTo>
                    <a:pt x="28" y="122"/>
                  </a:moveTo>
                  <a:lnTo>
                    <a:pt x="5" y="111"/>
                  </a:lnTo>
                  <a:lnTo>
                    <a:pt x="0" y="103"/>
                  </a:lnTo>
                  <a:lnTo>
                    <a:pt x="11" y="93"/>
                  </a:lnTo>
                  <a:lnTo>
                    <a:pt x="28" y="87"/>
                  </a:lnTo>
                  <a:lnTo>
                    <a:pt x="34" y="85"/>
                  </a:lnTo>
                  <a:lnTo>
                    <a:pt x="59" y="77"/>
                  </a:lnTo>
                  <a:lnTo>
                    <a:pt x="68" y="74"/>
                  </a:lnTo>
                  <a:lnTo>
                    <a:pt x="90" y="69"/>
                  </a:lnTo>
                  <a:lnTo>
                    <a:pt x="107" y="66"/>
                  </a:lnTo>
                  <a:lnTo>
                    <a:pt x="119" y="61"/>
                  </a:lnTo>
                  <a:lnTo>
                    <a:pt x="144" y="55"/>
                  </a:lnTo>
                  <a:lnTo>
                    <a:pt x="150" y="55"/>
                  </a:lnTo>
                  <a:lnTo>
                    <a:pt x="181" y="47"/>
                  </a:lnTo>
                  <a:lnTo>
                    <a:pt x="187" y="47"/>
                  </a:lnTo>
                  <a:lnTo>
                    <a:pt x="209" y="42"/>
                  </a:lnTo>
                  <a:lnTo>
                    <a:pt x="226" y="37"/>
                  </a:lnTo>
                  <a:lnTo>
                    <a:pt x="240" y="34"/>
                  </a:lnTo>
                  <a:lnTo>
                    <a:pt x="263" y="26"/>
                  </a:lnTo>
                  <a:lnTo>
                    <a:pt x="272" y="26"/>
                  </a:lnTo>
                  <a:lnTo>
                    <a:pt x="300" y="18"/>
                  </a:lnTo>
                  <a:lnTo>
                    <a:pt x="300" y="18"/>
                  </a:lnTo>
                  <a:lnTo>
                    <a:pt x="331" y="10"/>
                  </a:lnTo>
                  <a:lnTo>
                    <a:pt x="340" y="8"/>
                  </a:lnTo>
                  <a:lnTo>
                    <a:pt x="362" y="5"/>
                  </a:lnTo>
                  <a:lnTo>
                    <a:pt x="391" y="2"/>
                  </a:lnTo>
                  <a:lnTo>
                    <a:pt x="422" y="0"/>
                  </a:lnTo>
                  <a:lnTo>
                    <a:pt x="453" y="5"/>
                  </a:lnTo>
                  <a:lnTo>
                    <a:pt x="467" y="8"/>
                  </a:lnTo>
                  <a:lnTo>
                    <a:pt x="481" y="13"/>
                  </a:lnTo>
                  <a:lnTo>
                    <a:pt x="496" y="18"/>
                  </a:lnTo>
                  <a:lnTo>
                    <a:pt x="510" y="26"/>
                  </a:lnTo>
                  <a:lnTo>
                    <a:pt x="513" y="31"/>
                  </a:lnTo>
                  <a:lnTo>
                    <a:pt x="515" y="37"/>
                  </a:lnTo>
                  <a:lnTo>
                    <a:pt x="518" y="47"/>
                  </a:lnTo>
                  <a:lnTo>
                    <a:pt x="513" y="55"/>
                  </a:lnTo>
                  <a:lnTo>
                    <a:pt x="513" y="55"/>
                  </a:lnTo>
                  <a:lnTo>
                    <a:pt x="501" y="66"/>
                  </a:lnTo>
                  <a:lnTo>
                    <a:pt x="484" y="74"/>
                  </a:lnTo>
                  <a:lnTo>
                    <a:pt x="481" y="77"/>
                  </a:lnTo>
                  <a:lnTo>
                    <a:pt x="464" y="85"/>
                  </a:lnTo>
                  <a:lnTo>
                    <a:pt x="453" y="87"/>
                  </a:lnTo>
                  <a:lnTo>
                    <a:pt x="433" y="93"/>
                  </a:lnTo>
                  <a:lnTo>
                    <a:pt x="422" y="98"/>
                  </a:lnTo>
                  <a:lnTo>
                    <a:pt x="394" y="103"/>
                  </a:lnTo>
                  <a:lnTo>
                    <a:pt x="391" y="103"/>
                  </a:lnTo>
                  <a:lnTo>
                    <a:pt x="362" y="109"/>
                  </a:lnTo>
                  <a:lnTo>
                    <a:pt x="331" y="111"/>
                  </a:lnTo>
                  <a:lnTo>
                    <a:pt x="325" y="111"/>
                  </a:lnTo>
                  <a:lnTo>
                    <a:pt x="300" y="116"/>
                  </a:lnTo>
                  <a:lnTo>
                    <a:pt x="272" y="119"/>
                  </a:lnTo>
                  <a:lnTo>
                    <a:pt x="255" y="122"/>
                  </a:lnTo>
                  <a:lnTo>
                    <a:pt x="240" y="124"/>
                  </a:lnTo>
                  <a:lnTo>
                    <a:pt x="209" y="130"/>
                  </a:lnTo>
                  <a:lnTo>
                    <a:pt x="192" y="132"/>
                  </a:lnTo>
                  <a:lnTo>
                    <a:pt x="181" y="132"/>
                  </a:lnTo>
                  <a:lnTo>
                    <a:pt x="150" y="135"/>
                  </a:lnTo>
                  <a:lnTo>
                    <a:pt x="119" y="135"/>
                  </a:lnTo>
                  <a:lnTo>
                    <a:pt x="90" y="132"/>
                  </a:lnTo>
                  <a:lnTo>
                    <a:pt x="85" y="132"/>
                  </a:lnTo>
                  <a:lnTo>
                    <a:pt x="59" y="127"/>
                  </a:lnTo>
                  <a:lnTo>
                    <a:pt x="31" y="122"/>
                  </a:lnTo>
                  <a:lnTo>
                    <a:pt x="28" y="122"/>
                  </a:lnTo>
                  <a:close/>
                </a:path>
              </a:pathLst>
            </a:custGeom>
            <a:solidFill>
              <a:srgbClr val="AFF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79" name="Freeform 71"/>
            <p:cNvSpPr>
              <a:spLocks noChangeAspect="1"/>
            </p:cNvSpPr>
            <p:nvPr/>
          </p:nvSpPr>
          <p:spPr bwMode="auto">
            <a:xfrm>
              <a:off x="2918" y="1627"/>
              <a:ext cx="797" cy="289"/>
            </a:xfrm>
            <a:custGeom>
              <a:avLst/>
              <a:gdLst>
                <a:gd name="T0" fmla="*/ 5 w 518"/>
                <a:gd name="T1" fmla="*/ 111 h 135"/>
                <a:gd name="T2" fmla="*/ 11 w 518"/>
                <a:gd name="T3" fmla="*/ 93 h 135"/>
                <a:gd name="T4" fmla="*/ 34 w 518"/>
                <a:gd name="T5" fmla="*/ 85 h 135"/>
                <a:gd name="T6" fmla="*/ 68 w 518"/>
                <a:gd name="T7" fmla="*/ 74 h 135"/>
                <a:gd name="T8" fmla="*/ 107 w 518"/>
                <a:gd name="T9" fmla="*/ 66 h 135"/>
                <a:gd name="T10" fmla="*/ 144 w 518"/>
                <a:gd name="T11" fmla="*/ 55 h 135"/>
                <a:gd name="T12" fmla="*/ 181 w 518"/>
                <a:gd name="T13" fmla="*/ 47 h 135"/>
                <a:gd name="T14" fmla="*/ 209 w 518"/>
                <a:gd name="T15" fmla="*/ 42 h 135"/>
                <a:gd name="T16" fmla="*/ 240 w 518"/>
                <a:gd name="T17" fmla="*/ 34 h 135"/>
                <a:gd name="T18" fmla="*/ 272 w 518"/>
                <a:gd name="T19" fmla="*/ 26 h 135"/>
                <a:gd name="T20" fmla="*/ 300 w 518"/>
                <a:gd name="T21" fmla="*/ 18 h 135"/>
                <a:gd name="T22" fmla="*/ 340 w 518"/>
                <a:gd name="T23" fmla="*/ 8 h 135"/>
                <a:gd name="T24" fmla="*/ 391 w 518"/>
                <a:gd name="T25" fmla="*/ 2 h 135"/>
                <a:gd name="T26" fmla="*/ 453 w 518"/>
                <a:gd name="T27" fmla="*/ 5 h 135"/>
                <a:gd name="T28" fmla="*/ 481 w 518"/>
                <a:gd name="T29" fmla="*/ 13 h 135"/>
                <a:gd name="T30" fmla="*/ 510 w 518"/>
                <a:gd name="T31" fmla="*/ 26 h 135"/>
                <a:gd name="T32" fmla="*/ 515 w 518"/>
                <a:gd name="T33" fmla="*/ 37 h 135"/>
                <a:gd name="T34" fmla="*/ 513 w 518"/>
                <a:gd name="T35" fmla="*/ 55 h 135"/>
                <a:gd name="T36" fmla="*/ 501 w 518"/>
                <a:gd name="T37" fmla="*/ 66 h 135"/>
                <a:gd name="T38" fmla="*/ 481 w 518"/>
                <a:gd name="T39" fmla="*/ 77 h 135"/>
                <a:gd name="T40" fmla="*/ 453 w 518"/>
                <a:gd name="T41" fmla="*/ 87 h 135"/>
                <a:gd name="T42" fmla="*/ 422 w 518"/>
                <a:gd name="T43" fmla="*/ 98 h 135"/>
                <a:gd name="T44" fmla="*/ 391 w 518"/>
                <a:gd name="T45" fmla="*/ 103 h 135"/>
                <a:gd name="T46" fmla="*/ 331 w 518"/>
                <a:gd name="T47" fmla="*/ 111 h 135"/>
                <a:gd name="T48" fmla="*/ 300 w 518"/>
                <a:gd name="T49" fmla="*/ 116 h 135"/>
                <a:gd name="T50" fmla="*/ 255 w 518"/>
                <a:gd name="T51" fmla="*/ 122 h 135"/>
                <a:gd name="T52" fmla="*/ 209 w 518"/>
                <a:gd name="T53" fmla="*/ 130 h 135"/>
                <a:gd name="T54" fmla="*/ 181 w 518"/>
                <a:gd name="T55" fmla="*/ 132 h 135"/>
                <a:gd name="T56" fmla="*/ 119 w 518"/>
                <a:gd name="T57" fmla="*/ 135 h 135"/>
                <a:gd name="T58" fmla="*/ 85 w 518"/>
                <a:gd name="T59" fmla="*/ 132 h 135"/>
                <a:gd name="T60" fmla="*/ 31 w 518"/>
                <a:gd name="T61" fmla="*/ 122 h 135"/>
                <a:gd name="T62" fmla="*/ 28 w 518"/>
                <a:gd name="T63" fmla="*/ 12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8" h="135">
                  <a:moveTo>
                    <a:pt x="28" y="122"/>
                  </a:moveTo>
                  <a:lnTo>
                    <a:pt x="5" y="111"/>
                  </a:lnTo>
                  <a:lnTo>
                    <a:pt x="0" y="103"/>
                  </a:lnTo>
                  <a:lnTo>
                    <a:pt x="11" y="93"/>
                  </a:lnTo>
                  <a:lnTo>
                    <a:pt x="28" y="87"/>
                  </a:lnTo>
                  <a:lnTo>
                    <a:pt x="34" y="85"/>
                  </a:lnTo>
                  <a:lnTo>
                    <a:pt x="59" y="77"/>
                  </a:lnTo>
                  <a:lnTo>
                    <a:pt x="68" y="74"/>
                  </a:lnTo>
                  <a:lnTo>
                    <a:pt x="90" y="69"/>
                  </a:lnTo>
                  <a:lnTo>
                    <a:pt x="107" y="66"/>
                  </a:lnTo>
                  <a:lnTo>
                    <a:pt x="119" y="61"/>
                  </a:lnTo>
                  <a:lnTo>
                    <a:pt x="144" y="55"/>
                  </a:lnTo>
                  <a:lnTo>
                    <a:pt x="150" y="55"/>
                  </a:lnTo>
                  <a:lnTo>
                    <a:pt x="181" y="47"/>
                  </a:lnTo>
                  <a:lnTo>
                    <a:pt x="187" y="47"/>
                  </a:lnTo>
                  <a:lnTo>
                    <a:pt x="209" y="42"/>
                  </a:lnTo>
                  <a:lnTo>
                    <a:pt x="226" y="37"/>
                  </a:lnTo>
                  <a:lnTo>
                    <a:pt x="240" y="34"/>
                  </a:lnTo>
                  <a:lnTo>
                    <a:pt x="263" y="26"/>
                  </a:lnTo>
                  <a:lnTo>
                    <a:pt x="272" y="26"/>
                  </a:lnTo>
                  <a:lnTo>
                    <a:pt x="300" y="18"/>
                  </a:lnTo>
                  <a:lnTo>
                    <a:pt x="300" y="18"/>
                  </a:lnTo>
                  <a:lnTo>
                    <a:pt x="331" y="10"/>
                  </a:lnTo>
                  <a:lnTo>
                    <a:pt x="340" y="8"/>
                  </a:lnTo>
                  <a:lnTo>
                    <a:pt x="362" y="5"/>
                  </a:lnTo>
                  <a:lnTo>
                    <a:pt x="391" y="2"/>
                  </a:lnTo>
                  <a:lnTo>
                    <a:pt x="422" y="0"/>
                  </a:lnTo>
                  <a:lnTo>
                    <a:pt x="453" y="5"/>
                  </a:lnTo>
                  <a:lnTo>
                    <a:pt x="467" y="8"/>
                  </a:lnTo>
                  <a:lnTo>
                    <a:pt x="481" y="13"/>
                  </a:lnTo>
                  <a:lnTo>
                    <a:pt x="496" y="18"/>
                  </a:lnTo>
                  <a:lnTo>
                    <a:pt x="510" y="26"/>
                  </a:lnTo>
                  <a:lnTo>
                    <a:pt x="513" y="31"/>
                  </a:lnTo>
                  <a:lnTo>
                    <a:pt x="515" y="37"/>
                  </a:lnTo>
                  <a:lnTo>
                    <a:pt x="518" y="47"/>
                  </a:lnTo>
                  <a:lnTo>
                    <a:pt x="513" y="55"/>
                  </a:lnTo>
                  <a:lnTo>
                    <a:pt x="513" y="55"/>
                  </a:lnTo>
                  <a:lnTo>
                    <a:pt x="501" y="66"/>
                  </a:lnTo>
                  <a:lnTo>
                    <a:pt x="484" y="74"/>
                  </a:lnTo>
                  <a:lnTo>
                    <a:pt x="481" y="77"/>
                  </a:lnTo>
                  <a:lnTo>
                    <a:pt x="464" y="85"/>
                  </a:lnTo>
                  <a:lnTo>
                    <a:pt x="453" y="87"/>
                  </a:lnTo>
                  <a:lnTo>
                    <a:pt x="433" y="93"/>
                  </a:lnTo>
                  <a:lnTo>
                    <a:pt x="422" y="98"/>
                  </a:lnTo>
                  <a:lnTo>
                    <a:pt x="394" y="103"/>
                  </a:lnTo>
                  <a:lnTo>
                    <a:pt x="391" y="103"/>
                  </a:lnTo>
                  <a:lnTo>
                    <a:pt x="362" y="109"/>
                  </a:lnTo>
                  <a:lnTo>
                    <a:pt x="331" y="111"/>
                  </a:lnTo>
                  <a:lnTo>
                    <a:pt x="325" y="111"/>
                  </a:lnTo>
                  <a:lnTo>
                    <a:pt x="300" y="116"/>
                  </a:lnTo>
                  <a:lnTo>
                    <a:pt x="272" y="119"/>
                  </a:lnTo>
                  <a:lnTo>
                    <a:pt x="255" y="122"/>
                  </a:lnTo>
                  <a:lnTo>
                    <a:pt x="240" y="124"/>
                  </a:lnTo>
                  <a:lnTo>
                    <a:pt x="209" y="130"/>
                  </a:lnTo>
                  <a:lnTo>
                    <a:pt x="192" y="132"/>
                  </a:lnTo>
                  <a:lnTo>
                    <a:pt x="181" y="132"/>
                  </a:lnTo>
                  <a:lnTo>
                    <a:pt x="150" y="135"/>
                  </a:lnTo>
                  <a:lnTo>
                    <a:pt x="119" y="135"/>
                  </a:lnTo>
                  <a:lnTo>
                    <a:pt x="90" y="132"/>
                  </a:lnTo>
                  <a:lnTo>
                    <a:pt x="85" y="132"/>
                  </a:lnTo>
                  <a:lnTo>
                    <a:pt x="59" y="127"/>
                  </a:lnTo>
                  <a:lnTo>
                    <a:pt x="31" y="122"/>
                  </a:lnTo>
                  <a:lnTo>
                    <a:pt x="28" y="122"/>
                  </a:lnTo>
                  <a:lnTo>
                    <a:pt x="28" y="12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80" name="Freeform 72"/>
            <p:cNvSpPr>
              <a:spLocks noChangeAspect="1"/>
            </p:cNvSpPr>
            <p:nvPr/>
          </p:nvSpPr>
          <p:spPr bwMode="auto">
            <a:xfrm>
              <a:off x="3593" y="1999"/>
              <a:ext cx="393" cy="418"/>
            </a:xfrm>
            <a:custGeom>
              <a:avLst/>
              <a:gdLst>
                <a:gd name="T0" fmla="*/ 255 w 255"/>
                <a:gd name="T1" fmla="*/ 170 h 197"/>
                <a:gd name="T2" fmla="*/ 235 w 255"/>
                <a:gd name="T3" fmla="*/ 175 h 197"/>
                <a:gd name="T4" fmla="*/ 227 w 255"/>
                <a:gd name="T5" fmla="*/ 178 h 197"/>
                <a:gd name="T6" fmla="*/ 198 w 255"/>
                <a:gd name="T7" fmla="*/ 183 h 197"/>
                <a:gd name="T8" fmla="*/ 195 w 255"/>
                <a:gd name="T9" fmla="*/ 186 h 197"/>
                <a:gd name="T10" fmla="*/ 164 w 255"/>
                <a:gd name="T11" fmla="*/ 191 h 197"/>
                <a:gd name="T12" fmla="*/ 153 w 255"/>
                <a:gd name="T13" fmla="*/ 194 h 197"/>
                <a:gd name="T14" fmla="*/ 136 w 255"/>
                <a:gd name="T15" fmla="*/ 197 h 197"/>
                <a:gd name="T16" fmla="*/ 105 w 255"/>
                <a:gd name="T17" fmla="*/ 197 h 197"/>
                <a:gd name="T18" fmla="*/ 74 w 255"/>
                <a:gd name="T19" fmla="*/ 197 h 197"/>
                <a:gd name="T20" fmla="*/ 42 w 255"/>
                <a:gd name="T21" fmla="*/ 197 h 197"/>
                <a:gd name="T22" fmla="*/ 28 w 255"/>
                <a:gd name="T23" fmla="*/ 194 h 197"/>
                <a:gd name="T24" fmla="*/ 14 w 255"/>
                <a:gd name="T25" fmla="*/ 189 h 197"/>
                <a:gd name="T26" fmla="*/ 6 w 255"/>
                <a:gd name="T27" fmla="*/ 183 h 197"/>
                <a:gd name="T28" fmla="*/ 0 w 255"/>
                <a:gd name="T29" fmla="*/ 175 h 197"/>
                <a:gd name="T30" fmla="*/ 8 w 255"/>
                <a:gd name="T31" fmla="*/ 165 h 197"/>
                <a:gd name="T32" fmla="*/ 14 w 255"/>
                <a:gd name="T33" fmla="*/ 162 h 197"/>
                <a:gd name="T34" fmla="*/ 25 w 255"/>
                <a:gd name="T35" fmla="*/ 154 h 197"/>
                <a:gd name="T36" fmla="*/ 42 w 255"/>
                <a:gd name="T37" fmla="*/ 149 h 197"/>
                <a:gd name="T38" fmla="*/ 48 w 255"/>
                <a:gd name="T39" fmla="*/ 146 h 197"/>
                <a:gd name="T40" fmla="*/ 71 w 255"/>
                <a:gd name="T41" fmla="*/ 135 h 197"/>
                <a:gd name="T42" fmla="*/ 74 w 255"/>
                <a:gd name="T43" fmla="*/ 135 h 197"/>
                <a:gd name="T44" fmla="*/ 88 w 255"/>
                <a:gd name="T45" fmla="*/ 127 h 197"/>
                <a:gd name="T46" fmla="*/ 102 w 255"/>
                <a:gd name="T47" fmla="*/ 117 h 197"/>
                <a:gd name="T48" fmla="*/ 105 w 255"/>
                <a:gd name="T49" fmla="*/ 114 h 197"/>
                <a:gd name="T50" fmla="*/ 113 w 255"/>
                <a:gd name="T51" fmla="*/ 109 h 197"/>
                <a:gd name="T52" fmla="*/ 122 w 255"/>
                <a:gd name="T53" fmla="*/ 98 h 197"/>
                <a:gd name="T54" fmla="*/ 136 w 255"/>
                <a:gd name="T55" fmla="*/ 90 h 197"/>
                <a:gd name="T56" fmla="*/ 136 w 255"/>
                <a:gd name="T57" fmla="*/ 88 h 197"/>
                <a:gd name="T58" fmla="*/ 150 w 255"/>
                <a:gd name="T59" fmla="*/ 80 h 197"/>
                <a:gd name="T60" fmla="*/ 164 w 255"/>
                <a:gd name="T61" fmla="*/ 72 h 197"/>
                <a:gd name="T62" fmla="*/ 167 w 255"/>
                <a:gd name="T63" fmla="*/ 69 h 197"/>
                <a:gd name="T64" fmla="*/ 181 w 255"/>
                <a:gd name="T65" fmla="*/ 61 h 197"/>
                <a:gd name="T66" fmla="*/ 195 w 255"/>
                <a:gd name="T67" fmla="*/ 50 h 197"/>
                <a:gd name="T68" fmla="*/ 195 w 255"/>
                <a:gd name="T69" fmla="*/ 50 h 197"/>
                <a:gd name="T70" fmla="*/ 207 w 255"/>
                <a:gd name="T71" fmla="*/ 42 h 197"/>
                <a:gd name="T72" fmla="*/ 215 w 255"/>
                <a:gd name="T73" fmla="*/ 32 h 197"/>
                <a:gd name="T74" fmla="*/ 224 w 255"/>
                <a:gd name="T75" fmla="*/ 24 h 197"/>
                <a:gd name="T76" fmla="*/ 227 w 255"/>
                <a:gd name="T77" fmla="*/ 21 h 197"/>
                <a:gd name="T78" fmla="*/ 232 w 255"/>
                <a:gd name="T79" fmla="*/ 13 h 197"/>
                <a:gd name="T80" fmla="*/ 246 w 255"/>
                <a:gd name="T81" fmla="*/ 3 h 197"/>
                <a:gd name="T82" fmla="*/ 255 w 255"/>
                <a:gd name="T83" fmla="*/ 0 h 197"/>
                <a:gd name="T84" fmla="*/ 255 w 255"/>
                <a:gd name="T85" fmla="*/ 3 h 197"/>
                <a:gd name="T86" fmla="*/ 255 w 255"/>
                <a:gd name="T87" fmla="*/ 13 h 197"/>
                <a:gd name="T88" fmla="*/ 255 w 255"/>
                <a:gd name="T89" fmla="*/ 24 h 197"/>
                <a:gd name="T90" fmla="*/ 255 w 255"/>
                <a:gd name="T91" fmla="*/ 32 h 197"/>
                <a:gd name="T92" fmla="*/ 255 w 255"/>
                <a:gd name="T93" fmla="*/ 42 h 197"/>
                <a:gd name="T94" fmla="*/ 255 w 255"/>
                <a:gd name="T95" fmla="*/ 50 h 197"/>
                <a:gd name="T96" fmla="*/ 255 w 255"/>
                <a:gd name="T97" fmla="*/ 61 h 197"/>
                <a:gd name="T98" fmla="*/ 255 w 255"/>
                <a:gd name="T99" fmla="*/ 69 h 197"/>
                <a:gd name="T100" fmla="*/ 255 w 255"/>
                <a:gd name="T101" fmla="*/ 80 h 197"/>
                <a:gd name="T102" fmla="*/ 255 w 255"/>
                <a:gd name="T103" fmla="*/ 88 h 197"/>
                <a:gd name="T104" fmla="*/ 255 w 255"/>
                <a:gd name="T105" fmla="*/ 98 h 197"/>
                <a:gd name="T106" fmla="*/ 255 w 255"/>
                <a:gd name="T107" fmla="*/ 109 h 197"/>
                <a:gd name="T108" fmla="*/ 255 w 255"/>
                <a:gd name="T109" fmla="*/ 117 h 197"/>
                <a:gd name="T110" fmla="*/ 255 w 255"/>
                <a:gd name="T111" fmla="*/ 127 h 197"/>
                <a:gd name="T112" fmla="*/ 255 w 255"/>
                <a:gd name="T113" fmla="*/ 135 h 197"/>
                <a:gd name="T114" fmla="*/ 255 w 255"/>
                <a:gd name="T115" fmla="*/ 146 h 197"/>
                <a:gd name="T116" fmla="*/ 255 w 255"/>
                <a:gd name="T117" fmla="*/ 154 h 197"/>
                <a:gd name="T118" fmla="*/ 255 w 255"/>
                <a:gd name="T119" fmla="*/ 165 h 197"/>
                <a:gd name="T120" fmla="*/ 255 w 255"/>
                <a:gd name="T121" fmla="*/ 17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197">
                  <a:moveTo>
                    <a:pt x="255" y="170"/>
                  </a:moveTo>
                  <a:lnTo>
                    <a:pt x="235" y="175"/>
                  </a:lnTo>
                  <a:lnTo>
                    <a:pt x="227" y="178"/>
                  </a:lnTo>
                  <a:lnTo>
                    <a:pt x="198" y="183"/>
                  </a:lnTo>
                  <a:lnTo>
                    <a:pt x="195" y="186"/>
                  </a:lnTo>
                  <a:lnTo>
                    <a:pt x="164" y="191"/>
                  </a:lnTo>
                  <a:lnTo>
                    <a:pt x="153" y="194"/>
                  </a:lnTo>
                  <a:lnTo>
                    <a:pt x="136" y="197"/>
                  </a:lnTo>
                  <a:lnTo>
                    <a:pt x="105" y="197"/>
                  </a:lnTo>
                  <a:lnTo>
                    <a:pt x="74" y="197"/>
                  </a:lnTo>
                  <a:lnTo>
                    <a:pt x="42" y="197"/>
                  </a:lnTo>
                  <a:lnTo>
                    <a:pt x="28" y="194"/>
                  </a:lnTo>
                  <a:lnTo>
                    <a:pt x="14" y="189"/>
                  </a:lnTo>
                  <a:lnTo>
                    <a:pt x="6" y="183"/>
                  </a:lnTo>
                  <a:lnTo>
                    <a:pt x="0" y="175"/>
                  </a:lnTo>
                  <a:lnTo>
                    <a:pt x="8" y="165"/>
                  </a:lnTo>
                  <a:lnTo>
                    <a:pt x="14" y="162"/>
                  </a:lnTo>
                  <a:lnTo>
                    <a:pt x="25" y="154"/>
                  </a:lnTo>
                  <a:lnTo>
                    <a:pt x="42" y="149"/>
                  </a:lnTo>
                  <a:lnTo>
                    <a:pt x="48" y="146"/>
                  </a:lnTo>
                  <a:lnTo>
                    <a:pt x="71" y="135"/>
                  </a:lnTo>
                  <a:lnTo>
                    <a:pt x="74" y="135"/>
                  </a:lnTo>
                  <a:lnTo>
                    <a:pt x="88" y="127"/>
                  </a:lnTo>
                  <a:lnTo>
                    <a:pt x="102" y="117"/>
                  </a:lnTo>
                  <a:lnTo>
                    <a:pt x="105" y="114"/>
                  </a:lnTo>
                  <a:lnTo>
                    <a:pt x="113" y="109"/>
                  </a:lnTo>
                  <a:lnTo>
                    <a:pt x="122" y="98"/>
                  </a:lnTo>
                  <a:lnTo>
                    <a:pt x="136" y="90"/>
                  </a:lnTo>
                  <a:lnTo>
                    <a:pt x="136" y="88"/>
                  </a:lnTo>
                  <a:lnTo>
                    <a:pt x="150" y="80"/>
                  </a:lnTo>
                  <a:lnTo>
                    <a:pt x="164" y="72"/>
                  </a:lnTo>
                  <a:lnTo>
                    <a:pt x="167" y="69"/>
                  </a:lnTo>
                  <a:lnTo>
                    <a:pt x="181" y="61"/>
                  </a:lnTo>
                  <a:lnTo>
                    <a:pt x="195" y="50"/>
                  </a:lnTo>
                  <a:lnTo>
                    <a:pt x="195" y="50"/>
                  </a:lnTo>
                  <a:lnTo>
                    <a:pt x="207" y="42"/>
                  </a:lnTo>
                  <a:lnTo>
                    <a:pt x="215" y="32"/>
                  </a:lnTo>
                  <a:lnTo>
                    <a:pt x="224" y="24"/>
                  </a:lnTo>
                  <a:lnTo>
                    <a:pt x="227" y="21"/>
                  </a:lnTo>
                  <a:lnTo>
                    <a:pt x="232" y="13"/>
                  </a:lnTo>
                  <a:lnTo>
                    <a:pt x="246" y="3"/>
                  </a:lnTo>
                  <a:lnTo>
                    <a:pt x="255" y="0"/>
                  </a:lnTo>
                  <a:lnTo>
                    <a:pt x="255" y="3"/>
                  </a:lnTo>
                  <a:lnTo>
                    <a:pt x="255" y="13"/>
                  </a:lnTo>
                  <a:lnTo>
                    <a:pt x="255" y="24"/>
                  </a:lnTo>
                  <a:lnTo>
                    <a:pt x="255" y="32"/>
                  </a:lnTo>
                  <a:lnTo>
                    <a:pt x="255" y="42"/>
                  </a:lnTo>
                  <a:lnTo>
                    <a:pt x="255" y="50"/>
                  </a:lnTo>
                  <a:lnTo>
                    <a:pt x="255" y="61"/>
                  </a:lnTo>
                  <a:lnTo>
                    <a:pt x="255" y="69"/>
                  </a:lnTo>
                  <a:lnTo>
                    <a:pt x="255" y="80"/>
                  </a:lnTo>
                  <a:lnTo>
                    <a:pt x="255" y="88"/>
                  </a:lnTo>
                  <a:lnTo>
                    <a:pt x="255" y="98"/>
                  </a:lnTo>
                  <a:lnTo>
                    <a:pt x="255" y="109"/>
                  </a:lnTo>
                  <a:lnTo>
                    <a:pt x="255" y="117"/>
                  </a:lnTo>
                  <a:lnTo>
                    <a:pt x="255" y="127"/>
                  </a:lnTo>
                  <a:lnTo>
                    <a:pt x="255" y="135"/>
                  </a:lnTo>
                  <a:lnTo>
                    <a:pt x="255" y="146"/>
                  </a:lnTo>
                  <a:lnTo>
                    <a:pt x="255" y="154"/>
                  </a:lnTo>
                  <a:lnTo>
                    <a:pt x="255" y="165"/>
                  </a:lnTo>
                  <a:lnTo>
                    <a:pt x="255" y="170"/>
                  </a:lnTo>
                  <a:close/>
                </a:path>
              </a:pathLst>
            </a:custGeom>
            <a:solidFill>
              <a:srgbClr val="00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81" name="Freeform 73"/>
            <p:cNvSpPr>
              <a:spLocks noChangeAspect="1"/>
            </p:cNvSpPr>
            <p:nvPr/>
          </p:nvSpPr>
          <p:spPr bwMode="auto">
            <a:xfrm>
              <a:off x="3593" y="1999"/>
              <a:ext cx="393" cy="418"/>
            </a:xfrm>
            <a:custGeom>
              <a:avLst/>
              <a:gdLst>
                <a:gd name="T0" fmla="*/ 255 w 255"/>
                <a:gd name="T1" fmla="*/ 170 h 197"/>
                <a:gd name="T2" fmla="*/ 235 w 255"/>
                <a:gd name="T3" fmla="*/ 175 h 197"/>
                <a:gd name="T4" fmla="*/ 227 w 255"/>
                <a:gd name="T5" fmla="*/ 178 h 197"/>
                <a:gd name="T6" fmla="*/ 198 w 255"/>
                <a:gd name="T7" fmla="*/ 183 h 197"/>
                <a:gd name="T8" fmla="*/ 195 w 255"/>
                <a:gd name="T9" fmla="*/ 186 h 197"/>
                <a:gd name="T10" fmla="*/ 164 w 255"/>
                <a:gd name="T11" fmla="*/ 191 h 197"/>
                <a:gd name="T12" fmla="*/ 153 w 255"/>
                <a:gd name="T13" fmla="*/ 194 h 197"/>
                <a:gd name="T14" fmla="*/ 136 w 255"/>
                <a:gd name="T15" fmla="*/ 197 h 197"/>
                <a:gd name="T16" fmla="*/ 105 w 255"/>
                <a:gd name="T17" fmla="*/ 197 h 197"/>
                <a:gd name="T18" fmla="*/ 74 w 255"/>
                <a:gd name="T19" fmla="*/ 197 h 197"/>
                <a:gd name="T20" fmla="*/ 42 w 255"/>
                <a:gd name="T21" fmla="*/ 197 h 197"/>
                <a:gd name="T22" fmla="*/ 28 w 255"/>
                <a:gd name="T23" fmla="*/ 194 h 197"/>
                <a:gd name="T24" fmla="*/ 14 w 255"/>
                <a:gd name="T25" fmla="*/ 189 h 197"/>
                <a:gd name="T26" fmla="*/ 6 w 255"/>
                <a:gd name="T27" fmla="*/ 183 h 197"/>
                <a:gd name="T28" fmla="*/ 0 w 255"/>
                <a:gd name="T29" fmla="*/ 175 h 197"/>
                <a:gd name="T30" fmla="*/ 8 w 255"/>
                <a:gd name="T31" fmla="*/ 165 h 197"/>
                <a:gd name="T32" fmla="*/ 14 w 255"/>
                <a:gd name="T33" fmla="*/ 162 h 197"/>
                <a:gd name="T34" fmla="*/ 25 w 255"/>
                <a:gd name="T35" fmla="*/ 154 h 197"/>
                <a:gd name="T36" fmla="*/ 42 w 255"/>
                <a:gd name="T37" fmla="*/ 149 h 197"/>
                <a:gd name="T38" fmla="*/ 48 w 255"/>
                <a:gd name="T39" fmla="*/ 146 h 197"/>
                <a:gd name="T40" fmla="*/ 71 w 255"/>
                <a:gd name="T41" fmla="*/ 135 h 197"/>
                <a:gd name="T42" fmla="*/ 74 w 255"/>
                <a:gd name="T43" fmla="*/ 135 h 197"/>
                <a:gd name="T44" fmla="*/ 88 w 255"/>
                <a:gd name="T45" fmla="*/ 127 h 197"/>
                <a:gd name="T46" fmla="*/ 102 w 255"/>
                <a:gd name="T47" fmla="*/ 117 h 197"/>
                <a:gd name="T48" fmla="*/ 105 w 255"/>
                <a:gd name="T49" fmla="*/ 114 h 197"/>
                <a:gd name="T50" fmla="*/ 113 w 255"/>
                <a:gd name="T51" fmla="*/ 109 h 197"/>
                <a:gd name="T52" fmla="*/ 122 w 255"/>
                <a:gd name="T53" fmla="*/ 98 h 197"/>
                <a:gd name="T54" fmla="*/ 136 w 255"/>
                <a:gd name="T55" fmla="*/ 90 h 197"/>
                <a:gd name="T56" fmla="*/ 136 w 255"/>
                <a:gd name="T57" fmla="*/ 88 h 197"/>
                <a:gd name="T58" fmla="*/ 150 w 255"/>
                <a:gd name="T59" fmla="*/ 80 h 197"/>
                <a:gd name="T60" fmla="*/ 164 w 255"/>
                <a:gd name="T61" fmla="*/ 72 h 197"/>
                <a:gd name="T62" fmla="*/ 167 w 255"/>
                <a:gd name="T63" fmla="*/ 69 h 197"/>
                <a:gd name="T64" fmla="*/ 181 w 255"/>
                <a:gd name="T65" fmla="*/ 61 h 197"/>
                <a:gd name="T66" fmla="*/ 195 w 255"/>
                <a:gd name="T67" fmla="*/ 50 h 197"/>
                <a:gd name="T68" fmla="*/ 195 w 255"/>
                <a:gd name="T69" fmla="*/ 50 h 197"/>
                <a:gd name="T70" fmla="*/ 207 w 255"/>
                <a:gd name="T71" fmla="*/ 42 h 197"/>
                <a:gd name="T72" fmla="*/ 215 w 255"/>
                <a:gd name="T73" fmla="*/ 32 h 197"/>
                <a:gd name="T74" fmla="*/ 224 w 255"/>
                <a:gd name="T75" fmla="*/ 24 h 197"/>
                <a:gd name="T76" fmla="*/ 227 w 255"/>
                <a:gd name="T77" fmla="*/ 21 h 197"/>
                <a:gd name="T78" fmla="*/ 232 w 255"/>
                <a:gd name="T79" fmla="*/ 13 h 197"/>
                <a:gd name="T80" fmla="*/ 246 w 255"/>
                <a:gd name="T81" fmla="*/ 3 h 197"/>
                <a:gd name="T82" fmla="*/ 255 w 255"/>
                <a:gd name="T83" fmla="*/ 0 h 197"/>
                <a:gd name="T84" fmla="*/ 255 w 255"/>
                <a:gd name="T85" fmla="*/ 3 h 197"/>
                <a:gd name="T86" fmla="*/ 255 w 255"/>
                <a:gd name="T87" fmla="*/ 13 h 197"/>
                <a:gd name="T88" fmla="*/ 255 w 255"/>
                <a:gd name="T89" fmla="*/ 24 h 197"/>
                <a:gd name="T90" fmla="*/ 255 w 255"/>
                <a:gd name="T91" fmla="*/ 32 h 197"/>
                <a:gd name="T92" fmla="*/ 255 w 255"/>
                <a:gd name="T93" fmla="*/ 42 h 197"/>
                <a:gd name="T94" fmla="*/ 255 w 255"/>
                <a:gd name="T95" fmla="*/ 50 h 197"/>
                <a:gd name="T96" fmla="*/ 255 w 255"/>
                <a:gd name="T97" fmla="*/ 61 h 197"/>
                <a:gd name="T98" fmla="*/ 255 w 255"/>
                <a:gd name="T99" fmla="*/ 69 h 197"/>
                <a:gd name="T100" fmla="*/ 255 w 255"/>
                <a:gd name="T101" fmla="*/ 80 h 197"/>
                <a:gd name="T102" fmla="*/ 255 w 255"/>
                <a:gd name="T103" fmla="*/ 88 h 197"/>
                <a:gd name="T104" fmla="*/ 255 w 255"/>
                <a:gd name="T105" fmla="*/ 98 h 197"/>
                <a:gd name="T106" fmla="*/ 255 w 255"/>
                <a:gd name="T107" fmla="*/ 109 h 197"/>
                <a:gd name="T108" fmla="*/ 255 w 255"/>
                <a:gd name="T109" fmla="*/ 117 h 197"/>
                <a:gd name="T110" fmla="*/ 255 w 255"/>
                <a:gd name="T111" fmla="*/ 127 h 197"/>
                <a:gd name="T112" fmla="*/ 255 w 255"/>
                <a:gd name="T113" fmla="*/ 135 h 197"/>
                <a:gd name="T114" fmla="*/ 255 w 255"/>
                <a:gd name="T115" fmla="*/ 146 h 197"/>
                <a:gd name="T116" fmla="*/ 255 w 255"/>
                <a:gd name="T117" fmla="*/ 154 h 197"/>
                <a:gd name="T118" fmla="*/ 255 w 255"/>
                <a:gd name="T119" fmla="*/ 165 h 197"/>
                <a:gd name="T120" fmla="*/ 255 w 255"/>
                <a:gd name="T121" fmla="*/ 170 h 197"/>
                <a:gd name="T122" fmla="*/ 255 w 255"/>
                <a:gd name="T123" fmla="*/ 17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5" h="197">
                  <a:moveTo>
                    <a:pt x="255" y="170"/>
                  </a:moveTo>
                  <a:lnTo>
                    <a:pt x="235" y="175"/>
                  </a:lnTo>
                  <a:lnTo>
                    <a:pt x="227" y="178"/>
                  </a:lnTo>
                  <a:lnTo>
                    <a:pt x="198" y="183"/>
                  </a:lnTo>
                  <a:lnTo>
                    <a:pt x="195" y="186"/>
                  </a:lnTo>
                  <a:lnTo>
                    <a:pt x="164" y="191"/>
                  </a:lnTo>
                  <a:lnTo>
                    <a:pt x="153" y="194"/>
                  </a:lnTo>
                  <a:lnTo>
                    <a:pt x="136" y="197"/>
                  </a:lnTo>
                  <a:lnTo>
                    <a:pt x="105" y="197"/>
                  </a:lnTo>
                  <a:lnTo>
                    <a:pt x="74" y="197"/>
                  </a:lnTo>
                  <a:lnTo>
                    <a:pt x="42" y="197"/>
                  </a:lnTo>
                  <a:lnTo>
                    <a:pt x="28" y="194"/>
                  </a:lnTo>
                  <a:lnTo>
                    <a:pt x="14" y="189"/>
                  </a:lnTo>
                  <a:lnTo>
                    <a:pt x="6" y="183"/>
                  </a:lnTo>
                  <a:lnTo>
                    <a:pt x="0" y="175"/>
                  </a:lnTo>
                  <a:lnTo>
                    <a:pt x="8" y="165"/>
                  </a:lnTo>
                  <a:lnTo>
                    <a:pt x="14" y="162"/>
                  </a:lnTo>
                  <a:lnTo>
                    <a:pt x="25" y="154"/>
                  </a:lnTo>
                  <a:lnTo>
                    <a:pt x="42" y="149"/>
                  </a:lnTo>
                  <a:lnTo>
                    <a:pt x="48" y="146"/>
                  </a:lnTo>
                  <a:lnTo>
                    <a:pt x="71" y="135"/>
                  </a:lnTo>
                  <a:lnTo>
                    <a:pt x="74" y="135"/>
                  </a:lnTo>
                  <a:lnTo>
                    <a:pt x="88" y="127"/>
                  </a:lnTo>
                  <a:lnTo>
                    <a:pt x="102" y="117"/>
                  </a:lnTo>
                  <a:lnTo>
                    <a:pt x="105" y="114"/>
                  </a:lnTo>
                  <a:lnTo>
                    <a:pt x="113" y="109"/>
                  </a:lnTo>
                  <a:lnTo>
                    <a:pt x="122" y="98"/>
                  </a:lnTo>
                  <a:lnTo>
                    <a:pt x="136" y="90"/>
                  </a:lnTo>
                  <a:lnTo>
                    <a:pt x="136" y="88"/>
                  </a:lnTo>
                  <a:lnTo>
                    <a:pt x="150" y="80"/>
                  </a:lnTo>
                  <a:lnTo>
                    <a:pt x="164" y="72"/>
                  </a:lnTo>
                  <a:lnTo>
                    <a:pt x="167" y="69"/>
                  </a:lnTo>
                  <a:lnTo>
                    <a:pt x="181" y="61"/>
                  </a:lnTo>
                  <a:lnTo>
                    <a:pt x="195" y="50"/>
                  </a:lnTo>
                  <a:lnTo>
                    <a:pt x="195" y="50"/>
                  </a:lnTo>
                  <a:lnTo>
                    <a:pt x="207" y="42"/>
                  </a:lnTo>
                  <a:lnTo>
                    <a:pt x="215" y="32"/>
                  </a:lnTo>
                  <a:lnTo>
                    <a:pt x="224" y="24"/>
                  </a:lnTo>
                  <a:lnTo>
                    <a:pt x="227" y="21"/>
                  </a:lnTo>
                  <a:lnTo>
                    <a:pt x="232" y="13"/>
                  </a:lnTo>
                  <a:lnTo>
                    <a:pt x="246" y="3"/>
                  </a:lnTo>
                  <a:lnTo>
                    <a:pt x="255" y="0"/>
                  </a:lnTo>
                  <a:lnTo>
                    <a:pt x="255" y="3"/>
                  </a:lnTo>
                  <a:lnTo>
                    <a:pt x="255" y="13"/>
                  </a:lnTo>
                  <a:lnTo>
                    <a:pt x="255" y="24"/>
                  </a:lnTo>
                  <a:lnTo>
                    <a:pt x="255" y="32"/>
                  </a:lnTo>
                  <a:lnTo>
                    <a:pt x="255" y="42"/>
                  </a:lnTo>
                  <a:lnTo>
                    <a:pt x="255" y="50"/>
                  </a:lnTo>
                  <a:lnTo>
                    <a:pt x="255" y="61"/>
                  </a:lnTo>
                  <a:lnTo>
                    <a:pt x="255" y="69"/>
                  </a:lnTo>
                  <a:lnTo>
                    <a:pt x="255" y="80"/>
                  </a:lnTo>
                  <a:lnTo>
                    <a:pt x="255" y="88"/>
                  </a:lnTo>
                  <a:lnTo>
                    <a:pt x="255" y="98"/>
                  </a:lnTo>
                  <a:lnTo>
                    <a:pt x="255" y="109"/>
                  </a:lnTo>
                  <a:lnTo>
                    <a:pt x="255" y="117"/>
                  </a:lnTo>
                  <a:lnTo>
                    <a:pt x="255" y="127"/>
                  </a:lnTo>
                  <a:lnTo>
                    <a:pt x="255" y="135"/>
                  </a:lnTo>
                  <a:lnTo>
                    <a:pt x="255" y="146"/>
                  </a:lnTo>
                  <a:lnTo>
                    <a:pt x="255" y="154"/>
                  </a:lnTo>
                  <a:lnTo>
                    <a:pt x="255" y="165"/>
                  </a:lnTo>
                  <a:lnTo>
                    <a:pt x="255" y="170"/>
                  </a:lnTo>
                  <a:lnTo>
                    <a:pt x="255" y="17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82" name="Freeform 74"/>
            <p:cNvSpPr>
              <a:spLocks noChangeAspect="1"/>
            </p:cNvSpPr>
            <p:nvPr/>
          </p:nvSpPr>
          <p:spPr bwMode="auto">
            <a:xfrm>
              <a:off x="3871" y="2056"/>
              <a:ext cx="115" cy="247"/>
            </a:xfrm>
            <a:custGeom>
              <a:avLst/>
              <a:gdLst>
                <a:gd name="T0" fmla="*/ 74 w 74"/>
                <a:gd name="T1" fmla="*/ 116 h 116"/>
                <a:gd name="T2" fmla="*/ 46 w 74"/>
                <a:gd name="T3" fmla="*/ 114 h 116"/>
                <a:gd name="T4" fmla="*/ 26 w 74"/>
                <a:gd name="T5" fmla="*/ 108 h 116"/>
                <a:gd name="T6" fmla="*/ 14 w 74"/>
                <a:gd name="T7" fmla="*/ 103 h 116"/>
                <a:gd name="T8" fmla="*/ 9 w 74"/>
                <a:gd name="T9" fmla="*/ 100 h 116"/>
                <a:gd name="T10" fmla="*/ 0 w 74"/>
                <a:gd name="T11" fmla="*/ 90 h 116"/>
                <a:gd name="T12" fmla="*/ 0 w 74"/>
                <a:gd name="T13" fmla="*/ 82 h 116"/>
                <a:gd name="T14" fmla="*/ 3 w 74"/>
                <a:gd name="T15" fmla="*/ 71 h 116"/>
                <a:gd name="T16" fmla="*/ 9 w 74"/>
                <a:gd name="T17" fmla="*/ 61 h 116"/>
                <a:gd name="T18" fmla="*/ 14 w 74"/>
                <a:gd name="T19" fmla="*/ 58 h 116"/>
                <a:gd name="T20" fmla="*/ 17 w 74"/>
                <a:gd name="T21" fmla="*/ 53 h 116"/>
                <a:gd name="T22" fmla="*/ 29 w 74"/>
                <a:gd name="T23" fmla="*/ 42 h 116"/>
                <a:gd name="T24" fmla="*/ 40 w 74"/>
                <a:gd name="T25" fmla="*/ 34 h 116"/>
                <a:gd name="T26" fmla="*/ 46 w 74"/>
                <a:gd name="T27" fmla="*/ 29 h 116"/>
                <a:gd name="T28" fmla="*/ 51 w 74"/>
                <a:gd name="T29" fmla="*/ 23 h 116"/>
                <a:gd name="T30" fmla="*/ 60 w 74"/>
                <a:gd name="T31" fmla="*/ 15 h 116"/>
                <a:gd name="T32" fmla="*/ 68 w 74"/>
                <a:gd name="T33" fmla="*/ 5 h 116"/>
                <a:gd name="T34" fmla="*/ 74 w 74"/>
                <a:gd name="T35" fmla="*/ 0 h 116"/>
                <a:gd name="T36" fmla="*/ 74 w 74"/>
                <a:gd name="T37" fmla="*/ 5 h 116"/>
                <a:gd name="T38" fmla="*/ 74 w 74"/>
                <a:gd name="T39" fmla="*/ 15 h 116"/>
                <a:gd name="T40" fmla="*/ 74 w 74"/>
                <a:gd name="T41" fmla="*/ 23 h 116"/>
                <a:gd name="T42" fmla="*/ 74 w 74"/>
                <a:gd name="T43" fmla="*/ 34 h 116"/>
                <a:gd name="T44" fmla="*/ 74 w 74"/>
                <a:gd name="T45" fmla="*/ 42 h 116"/>
                <a:gd name="T46" fmla="*/ 74 w 74"/>
                <a:gd name="T47" fmla="*/ 53 h 116"/>
                <a:gd name="T48" fmla="*/ 74 w 74"/>
                <a:gd name="T49" fmla="*/ 61 h 116"/>
                <a:gd name="T50" fmla="*/ 74 w 74"/>
                <a:gd name="T51" fmla="*/ 71 h 116"/>
                <a:gd name="T52" fmla="*/ 74 w 74"/>
                <a:gd name="T53" fmla="*/ 82 h 116"/>
                <a:gd name="T54" fmla="*/ 74 w 74"/>
                <a:gd name="T55" fmla="*/ 90 h 116"/>
                <a:gd name="T56" fmla="*/ 74 w 74"/>
                <a:gd name="T57" fmla="*/ 100 h 116"/>
                <a:gd name="T58" fmla="*/ 74 w 74"/>
                <a:gd name="T59" fmla="*/ 108 h 116"/>
                <a:gd name="T60" fmla="*/ 74 w 74"/>
                <a:gd name="T6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116">
                  <a:moveTo>
                    <a:pt x="74" y="116"/>
                  </a:moveTo>
                  <a:lnTo>
                    <a:pt x="46" y="114"/>
                  </a:lnTo>
                  <a:lnTo>
                    <a:pt x="26" y="108"/>
                  </a:lnTo>
                  <a:lnTo>
                    <a:pt x="14" y="103"/>
                  </a:lnTo>
                  <a:lnTo>
                    <a:pt x="9" y="100"/>
                  </a:lnTo>
                  <a:lnTo>
                    <a:pt x="0" y="90"/>
                  </a:lnTo>
                  <a:lnTo>
                    <a:pt x="0" y="82"/>
                  </a:lnTo>
                  <a:lnTo>
                    <a:pt x="3" y="71"/>
                  </a:lnTo>
                  <a:lnTo>
                    <a:pt x="9" y="61"/>
                  </a:lnTo>
                  <a:lnTo>
                    <a:pt x="14" y="58"/>
                  </a:lnTo>
                  <a:lnTo>
                    <a:pt x="17" y="53"/>
                  </a:lnTo>
                  <a:lnTo>
                    <a:pt x="29" y="42"/>
                  </a:lnTo>
                  <a:lnTo>
                    <a:pt x="40" y="34"/>
                  </a:lnTo>
                  <a:lnTo>
                    <a:pt x="46" y="29"/>
                  </a:lnTo>
                  <a:lnTo>
                    <a:pt x="51" y="23"/>
                  </a:lnTo>
                  <a:lnTo>
                    <a:pt x="60" y="15"/>
                  </a:lnTo>
                  <a:lnTo>
                    <a:pt x="68" y="5"/>
                  </a:lnTo>
                  <a:lnTo>
                    <a:pt x="74" y="0"/>
                  </a:lnTo>
                  <a:lnTo>
                    <a:pt x="74" y="5"/>
                  </a:lnTo>
                  <a:lnTo>
                    <a:pt x="74" y="15"/>
                  </a:lnTo>
                  <a:lnTo>
                    <a:pt x="74" y="23"/>
                  </a:lnTo>
                  <a:lnTo>
                    <a:pt x="74" y="34"/>
                  </a:lnTo>
                  <a:lnTo>
                    <a:pt x="74" y="42"/>
                  </a:lnTo>
                  <a:lnTo>
                    <a:pt x="74" y="53"/>
                  </a:lnTo>
                  <a:lnTo>
                    <a:pt x="74" y="61"/>
                  </a:lnTo>
                  <a:lnTo>
                    <a:pt x="74" y="71"/>
                  </a:lnTo>
                  <a:lnTo>
                    <a:pt x="74" y="82"/>
                  </a:lnTo>
                  <a:lnTo>
                    <a:pt x="74" y="90"/>
                  </a:lnTo>
                  <a:lnTo>
                    <a:pt x="74" y="100"/>
                  </a:lnTo>
                  <a:lnTo>
                    <a:pt x="74" y="108"/>
                  </a:lnTo>
                  <a:lnTo>
                    <a:pt x="74" y="116"/>
                  </a:lnTo>
                  <a:close/>
                </a:path>
              </a:pathLst>
            </a:custGeom>
            <a:solidFill>
              <a:srgbClr val="20FF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83" name="Freeform 75"/>
            <p:cNvSpPr>
              <a:spLocks noChangeAspect="1"/>
            </p:cNvSpPr>
            <p:nvPr/>
          </p:nvSpPr>
          <p:spPr bwMode="auto">
            <a:xfrm>
              <a:off x="3871" y="2056"/>
              <a:ext cx="115" cy="247"/>
            </a:xfrm>
            <a:custGeom>
              <a:avLst/>
              <a:gdLst>
                <a:gd name="T0" fmla="*/ 74 w 74"/>
                <a:gd name="T1" fmla="*/ 116 h 116"/>
                <a:gd name="T2" fmla="*/ 46 w 74"/>
                <a:gd name="T3" fmla="*/ 114 h 116"/>
                <a:gd name="T4" fmla="*/ 26 w 74"/>
                <a:gd name="T5" fmla="*/ 108 h 116"/>
                <a:gd name="T6" fmla="*/ 14 w 74"/>
                <a:gd name="T7" fmla="*/ 103 h 116"/>
                <a:gd name="T8" fmla="*/ 9 w 74"/>
                <a:gd name="T9" fmla="*/ 100 h 116"/>
                <a:gd name="T10" fmla="*/ 0 w 74"/>
                <a:gd name="T11" fmla="*/ 90 h 116"/>
                <a:gd name="T12" fmla="*/ 0 w 74"/>
                <a:gd name="T13" fmla="*/ 82 h 116"/>
                <a:gd name="T14" fmla="*/ 3 w 74"/>
                <a:gd name="T15" fmla="*/ 71 h 116"/>
                <a:gd name="T16" fmla="*/ 9 w 74"/>
                <a:gd name="T17" fmla="*/ 61 h 116"/>
                <a:gd name="T18" fmla="*/ 14 w 74"/>
                <a:gd name="T19" fmla="*/ 58 h 116"/>
                <a:gd name="T20" fmla="*/ 17 w 74"/>
                <a:gd name="T21" fmla="*/ 53 h 116"/>
                <a:gd name="T22" fmla="*/ 29 w 74"/>
                <a:gd name="T23" fmla="*/ 42 h 116"/>
                <a:gd name="T24" fmla="*/ 40 w 74"/>
                <a:gd name="T25" fmla="*/ 34 h 116"/>
                <a:gd name="T26" fmla="*/ 46 w 74"/>
                <a:gd name="T27" fmla="*/ 29 h 116"/>
                <a:gd name="T28" fmla="*/ 51 w 74"/>
                <a:gd name="T29" fmla="*/ 23 h 116"/>
                <a:gd name="T30" fmla="*/ 60 w 74"/>
                <a:gd name="T31" fmla="*/ 15 h 116"/>
                <a:gd name="T32" fmla="*/ 68 w 74"/>
                <a:gd name="T33" fmla="*/ 5 h 116"/>
                <a:gd name="T34" fmla="*/ 74 w 74"/>
                <a:gd name="T35" fmla="*/ 0 h 116"/>
                <a:gd name="T36" fmla="*/ 74 w 74"/>
                <a:gd name="T37" fmla="*/ 5 h 116"/>
                <a:gd name="T38" fmla="*/ 74 w 74"/>
                <a:gd name="T39" fmla="*/ 15 h 116"/>
                <a:gd name="T40" fmla="*/ 74 w 74"/>
                <a:gd name="T41" fmla="*/ 23 h 116"/>
                <a:gd name="T42" fmla="*/ 74 w 74"/>
                <a:gd name="T43" fmla="*/ 34 h 116"/>
                <a:gd name="T44" fmla="*/ 74 w 74"/>
                <a:gd name="T45" fmla="*/ 42 h 116"/>
                <a:gd name="T46" fmla="*/ 74 w 74"/>
                <a:gd name="T47" fmla="*/ 53 h 116"/>
                <a:gd name="T48" fmla="*/ 74 w 74"/>
                <a:gd name="T49" fmla="*/ 61 h 116"/>
                <a:gd name="T50" fmla="*/ 74 w 74"/>
                <a:gd name="T51" fmla="*/ 71 h 116"/>
                <a:gd name="T52" fmla="*/ 74 w 74"/>
                <a:gd name="T53" fmla="*/ 82 h 116"/>
                <a:gd name="T54" fmla="*/ 74 w 74"/>
                <a:gd name="T55" fmla="*/ 90 h 116"/>
                <a:gd name="T56" fmla="*/ 74 w 74"/>
                <a:gd name="T57" fmla="*/ 100 h 116"/>
                <a:gd name="T58" fmla="*/ 74 w 74"/>
                <a:gd name="T59" fmla="*/ 108 h 116"/>
                <a:gd name="T60" fmla="*/ 74 w 74"/>
                <a:gd name="T61" fmla="*/ 116 h 116"/>
                <a:gd name="T62" fmla="*/ 74 w 74"/>
                <a:gd name="T63"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116">
                  <a:moveTo>
                    <a:pt x="74" y="116"/>
                  </a:moveTo>
                  <a:lnTo>
                    <a:pt x="46" y="114"/>
                  </a:lnTo>
                  <a:lnTo>
                    <a:pt x="26" y="108"/>
                  </a:lnTo>
                  <a:lnTo>
                    <a:pt x="14" y="103"/>
                  </a:lnTo>
                  <a:lnTo>
                    <a:pt x="9" y="100"/>
                  </a:lnTo>
                  <a:lnTo>
                    <a:pt x="0" y="90"/>
                  </a:lnTo>
                  <a:lnTo>
                    <a:pt x="0" y="82"/>
                  </a:lnTo>
                  <a:lnTo>
                    <a:pt x="3" y="71"/>
                  </a:lnTo>
                  <a:lnTo>
                    <a:pt x="9" y="61"/>
                  </a:lnTo>
                  <a:lnTo>
                    <a:pt x="14" y="58"/>
                  </a:lnTo>
                  <a:lnTo>
                    <a:pt x="17" y="53"/>
                  </a:lnTo>
                  <a:lnTo>
                    <a:pt x="29" y="42"/>
                  </a:lnTo>
                  <a:lnTo>
                    <a:pt x="40" y="34"/>
                  </a:lnTo>
                  <a:lnTo>
                    <a:pt x="46" y="29"/>
                  </a:lnTo>
                  <a:lnTo>
                    <a:pt x="51" y="23"/>
                  </a:lnTo>
                  <a:lnTo>
                    <a:pt x="60" y="15"/>
                  </a:lnTo>
                  <a:lnTo>
                    <a:pt x="68" y="5"/>
                  </a:lnTo>
                  <a:lnTo>
                    <a:pt x="74" y="0"/>
                  </a:lnTo>
                  <a:lnTo>
                    <a:pt x="74" y="5"/>
                  </a:lnTo>
                  <a:lnTo>
                    <a:pt x="74" y="15"/>
                  </a:lnTo>
                  <a:lnTo>
                    <a:pt x="74" y="23"/>
                  </a:lnTo>
                  <a:lnTo>
                    <a:pt x="74" y="34"/>
                  </a:lnTo>
                  <a:lnTo>
                    <a:pt x="74" y="42"/>
                  </a:lnTo>
                  <a:lnTo>
                    <a:pt x="74" y="53"/>
                  </a:lnTo>
                  <a:lnTo>
                    <a:pt x="74" y="61"/>
                  </a:lnTo>
                  <a:lnTo>
                    <a:pt x="74" y="71"/>
                  </a:lnTo>
                  <a:lnTo>
                    <a:pt x="74" y="82"/>
                  </a:lnTo>
                  <a:lnTo>
                    <a:pt x="74" y="90"/>
                  </a:lnTo>
                  <a:lnTo>
                    <a:pt x="74" y="100"/>
                  </a:lnTo>
                  <a:lnTo>
                    <a:pt x="74" y="108"/>
                  </a:lnTo>
                  <a:lnTo>
                    <a:pt x="74" y="116"/>
                  </a:lnTo>
                  <a:lnTo>
                    <a:pt x="74" y="11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3084" name="Line 76"/>
            <p:cNvSpPr>
              <a:spLocks noChangeShapeType="1"/>
            </p:cNvSpPr>
            <p:nvPr/>
          </p:nvSpPr>
          <p:spPr bwMode="auto">
            <a:xfrm flipV="1">
              <a:off x="3465" y="1516"/>
              <a:ext cx="1173" cy="265"/>
            </a:xfrm>
            <a:prstGeom prst="line">
              <a:avLst/>
            </a:prstGeom>
            <a:noFill/>
            <a:ln w="381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085" name="Text Box 77"/>
            <p:cNvSpPr txBox="1">
              <a:spLocks noChangeArrowheads="1"/>
            </p:cNvSpPr>
            <p:nvPr/>
          </p:nvSpPr>
          <p:spPr bwMode="auto">
            <a:xfrm>
              <a:off x="621" y="514"/>
              <a:ext cx="4059" cy="1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1400" b="1"/>
                <a:t>Contraction time (% of endurance):                             0                                    100</a:t>
              </a:r>
            </a:p>
          </p:txBody>
        </p:sp>
        <p:sp>
          <p:nvSpPr>
            <p:cNvPr id="43086" name="Oval 78"/>
            <p:cNvSpPr>
              <a:spLocks noChangeArrowheads="1"/>
            </p:cNvSpPr>
            <p:nvPr/>
          </p:nvSpPr>
          <p:spPr bwMode="auto">
            <a:xfrm>
              <a:off x="3470" y="1752"/>
              <a:ext cx="46" cy="4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087" name="Oval 79"/>
            <p:cNvSpPr>
              <a:spLocks noChangeArrowheads="1"/>
            </p:cNvSpPr>
            <p:nvPr/>
          </p:nvSpPr>
          <p:spPr bwMode="auto">
            <a:xfrm>
              <a:off x="4604" y="1480"/>
              <a:ext cx="46" cy="46"/>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088" name="Text Box 80"/>
            <p:cNvSpPr txBox="1">
              <a:spLocks noChangeArrowheads="1"/>
            </p:cNvSpPr>
            <p:nvPr/>
          </p:nvSpPr>
          <p:spPr bwMode="auto">
            <a:xfrm>
              <a:off x="4197" y="1819"/>
              <a:ext cx="706" cy="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1400" b="1"/>
                <a:t>12 mm shift</a:t>
              </a:r>
            </a:p>
            <a:p>
              <a:r>
                <a:rPr lang="en-US" altLang="en-US" sz="1400" b="1"/>
                <a:t>of centroid</a:t>
              </a:r>
            </a:p>
          </p:txBody>
        </p:sp>
      </p:grpSp>
      <p:sp>
        <p:nvSpPr>
          <p:cNvPr id="43089" name="Text Box 81"/>
          <p:cNvSpPr txBox="1">
            <a:spLocks noChangeArrowheads="1"/>
          </p:cNvSpPr>
          <p:nvPr/>
        </p:nvSpPr>
        <p:spPr bwMode="auto">
          <a:xfrm>
            <a:off x="370422" y="4098100"/>
            <a:ext cx="840315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it-IT" altLang="en-US" b="1" dirty="0"/>
              <a:t>Durante una contrazione isometrica sostenuta fino ad esaurimento la distribuzione del EMG sulla superficie del trapezio si si sposta verso l’alto e il suo baricentro trasla di 12mm  indicando il coinvolgimento progressivo di </a:t>
            </a:r>
            <a:r>
              <a:rPr lang="it-IT" altLang="en-US" b="1" dirty="0" err="1"/>
              <a:t>unita’</a:t>
            </a:r>
            <a:r>
              <a:rPr lang="it-IT" altLang="en-US" b="1" dirty="0"/>
              <a:t> motorie nella parte craniale del muscolo. </a:t>
            </a:r>
          </a:p>
        </p:txBody>
      </p:sp>
      <p:sp>
        <p:nvSpPr>
          <p:cNvPr id="43090" name="Text Box 82"/>
          <p:cNvSpPr txBox="1">
            <a:spLocks noChangeArrowheads="1"/>
          </p:cNvSpPr>
          <p:nvPr/>
        </p:nvSpPr>
        <p:spPr bwMode="auto">
          <a:xfrm>
            <a:off x="206374" y="5361766"/>
            <a:ext cx="873125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Aft>
                <a:spcPct val="30000"/>
              </a:spcAft>
            </a:pPr>
            <a:r>
              <a:rPr lang="it-IT" altLang="en-US" sz="1400" b="1" dirty="0"/>
              <a:t>Falla D., Andersen H., </a:t>
            </a:r>
            <a:r>
              <a:rPr lang="it-IT" altLang="en-US" sz="1400" b="1" dirty="0" err="1"/>
              <a:t>Danneskiold-Samsoe</a:t>
            </a:r>
            <a:r>
              <a:rPr lang="it-IT" altLang="en-US" sz="1400" b="1" dirty="0"/>
              <a:t>, </a:t>
            </a:r>
            <a:r>
              <a:rPr lang="it-IT" altLang="en-US" sz="1400" b="1" dirty="0" err="1"/>
              <a:t>Arend</a:t>
            </a:r>
            <a:r>
              <a:rPr lang="it-IT" altLang="en-US" sz="1400" b="1" dirty="0"/>
              <a:t>-Nielsen L, Farina D., </a:t>
            </a:r>
            <a:r>
              <a:rPr lang="it-IT" altLang="en-US" sz="1400" b="1" dirty="0" err="1"/>
              <a:t>Adaptations</a:t>
            </a:r>
            <a:r>
              <a:rPr lang="it-IT" altLang="en-US" sz="1400" b="1" dirty="0"/>
              <a:t> of </a:t>
            </a:r>
            <a:r>
              <a:rPr lang="it-IT" altLang="en-US" sz="1400" b="1" dirty="0" err="1"/>
              <a:t>upper</a:t>
            </a:r>
            <a:r>
              <a:rPr lang="it-IT" altLang="en-US" sz="1400" b="1" dirty="0"/>
              <a:t> </a:t>
            </a:r>
            <a:r>
              <a:rPr lang="it-IT" altLang="en-US" sz="1400" b="1" dirty="0" err="1"/>
              <a:t>trapezius</a:t>
            </a:r>
            <a:r>
              <a:rPr lang="it-IT" altLang="en-US" sz="1400" b="1" dirty="0"/>
              <a:t> </a:t>
            </a:r>
            <a:r>
              <a:rPr lang="it-IT" altLang="en-US" sz="1400" b="1" dirty="0" err="1"/>
              <a:t>muscle</a:t>
            </a:r>
            <a:r>
              <a:rPr lang="it-IT" altLang="en-US" sz="1400" b="1" dirty="0"/>
              <a:t> </a:t>
            </a:r>
            <a:r>
              <a:rPr lang="it-IT" altLang="en-US" sz="1400" b="1" dirty="0" err="1"/>
              <a:t>activity</a:t>
            </a:r>
            <a:r>
              <a:rPr lang="it-IT" altLang="en-US" sz="1400" b="1" dirty="0"/>
              <a:t> </a:t>
            </a:r>
            <a:r>
              <a:rPr lang="it-IT" altLang="en-US" sz="1400" b="1" dirty="0" err="1"/>
              <a:t>during</a:t>
            </a:r>
            <a:r>
              <a:rPr lang="it-IT" altLang="en-US" sz="1400" b="1" dirty="0"/>
              <a:t> </a:t>
            </a:r>
            <a:r>
              <a:rPr lang="it-IT" altLang="en-US" sz="1400" b="1" dirty="0" err="1"/>
              <a:t>sustained</a:t>
            </a:r>
            <a:r>
              <a:rPr lang="it-IT" altLang="en-US" sz="1400" b="1" dirty="0"/>
              <a:t> </a:t>
            </a:r>
            <a:r>
              <a:rPr lang="it-IT" altLang="en-US" sz="1400" b="1" dirty="0" err="1"/>
              <a:t>contractions</a:t>
            </a:r>
            <a:r>
              <a:rPr lang="it-IT" altLang="en-US" sz="1400" b="1" dirty="0"/>
              <a:t> in </a:t>
            </a:r>
            <a:r>
              <a:rPr lang="it-IT" altLang="en-US" sz="1400" b="1" dirty="0" err="1"/>
              <a:t>women</a:t>
            </a:r>
            <a:r>
              <a:rPr lang="it-IT" altLang="en-US" sz="1400" b="1" dirty="0"/>
              <a:t> with </a:t>
            </a:r>
            <a:r>
              <a:rPr lang="it-IT" altLang="en-US" sz="1400" b="1" dirty="0" err="1"/>
              <a:t>fibromyalgia</a:t>
            </a:r>
            <a:r>
              <a:rPr lang="it-IT" altLang="en-US" sz="1400" b="1" dirty="0"/>
              <a:t>. J </a:t>
            </a:r>
            <a:r>
              <a:rPr lang="it-IT" altLang="en-US" sz="1400" b="1" dirty="0" err="1"/>
              <a:t>Electromyogr</a:t>
            </a:r>
            <a:r>
              <a:rPr lang="it-IT" altLang="en-US" sz="1400" b="1" dirty="0"/>
              <a:t> </a:t>
            </a:r>
            <a:r>
              <a:rPr lang="it-IT" altLang="en-US" sz="1400" b="1" dirty="0" err="1"/>
              <a:t>Kinesiol</a:t>
            </a:r>
            <a:r>
              <a:rPr lang="it-IT" altLang="en-US" sz="1400" b="1" dirty="0"/>
              <a:t>. In press.</a:t>
            </a:r>
          </a:p>
          <a:p>
            <a:r>
              <a:rPr lang="it-IT" altLang="en-US" sz="1400" b="1" dirty="0"/>
              <a:t>Falla D, Farina D. Non-</a:t>
            </a:r>
            <a:r>
              <a:rPr lang="it-IT" altLang="en-US" sz="1400" b="1" dirty="0" err="1"/>
              <a:t>uniform</a:t>
            </a:r>
            <a:r>
              <a:rPr lang="it-IT" altLang="en-US" sz="1400" b="1" dirty="0"/>
              <a:t> </a:t>
            </a:r>
            <a:r>
              <a:rPr lang="it-IT" altLang="en-US" sz="1400" b="1" dirty="0" err="1"/>
              <a:t>adaptation</a:t>
            </a:r>
            <a:r>
              <a:rPr lang="it-IT" altLang="en-US" sz="1400" b="1" dirty="0"/>
              <a:t> of </a:t>
            </a:r>
            <a:r>
              <a:rPr lang="it-IT" altLang="en-US" sz="1400" b="1" dirty="0" err="1"/>
              <a:t>motor</a:t>
            </a:r>
            <a:r>
              <a:rPr lang="it-IT" altLang="en-US" sz="1400" b="1" dirty="0"/>
              <a:t> </a:t>
            </a:r>
            <a:r>
              <a:rPr lang="it-IT" altLang="en-US" sz="1400" b="1" dirty="0" err="1"/>
              <a:t>unit</a:t>
            </a:r>
            <a:r>
              <a:rPr lang="it-IT" altLang="en-US" sz="1400" b="1" dirty="0"/>
              <a:t> </a:t>
            </a:r>
            <a:r>
              <a:rPr lang="it-IT" altLang="en-US" sz="1400" b="1" dirty="0" err="1"/>
              <a:t>discharge</a:t>
            </a:r>
            <a:r>
              <a:rPr lang="it-IT" altLang="en-US" sz="1400" b="1" dirty="0"/>
              <a:t> </a:t>
            </a:r>
            <a:r>
              <a:rPr lang="it-IT" altLang="en-US" sz="1400" b="1" dirty="0" err="1"/>
              <a:t>rates</a:t>
            </a:r>
            <a:r>
              <a:rPr lang="it-IT" altLang="en-US" sz="1400" b="1" dirty="0"/>
              <a:t> </a:t>
            </a:r>
            <a:r>
              <a:rPr lang="it-IT" altLang="en-US" sz="1400" b="1" dirty="0" err="1"/>
              <a:t>during</a:t>
            </a:r>
            <a:r>
              <a:rPr lang="it-IT" altLang="en-US" sz="1400" b="1" dirty="0"/>
              <a:t> </a:t>
            </a:r>
            <a:r>
              <a:rPr lang="it-IT" altLang="en-US" sz="1400" b="1" dirty="0" err="1"/>
              <a:t>sustained</a:t>
            </a:r>
            <a:r>
              <a:rPr lang="it-IT" altLang="en-US" sz="1400" b="1" dirty="0"/>
              <a:t> </a:t>
            </a:r>
            <a:r>
              <a:rPr lang="it-IT" altLang="en-US" sz="1400" b="1" dirty="0" err="1"/>
              <a:t>static</a:t>
            </a:r>
            <a:r>
              <a:rPr lang="it-IT" altLang="en-US" sz="1400" b="1" dirty="0"/>
              <a:t> </a:t>
            </a:r>
            <a:r>
              <a:rPr lang="it-IT" altLang="en-US" sz="1400" b="1" dirty="0" err="1"/>
              <a:t>contration</a:t>
            </a:r>
            <a:r>
              <a:rPr lang="it-IT" altLang="en-US" sz="1400" b="1" dirty="0"/>
              <a:t> of the </a:t>
            </a:r>
            <a:r>
              <a:rPr lang="it-IT" altLang="en-US" sz="1400" b="1" dirty="0" err="1"/>
              <a:t>upper</a:t>
            </a:r>
            <a:r>
              <a:rPr lang="it-IT" altLang="en-US" sz="1400" b="1" dirty="0"/>
              <a:t> </a:t>
            </a:r>
            <a:r>
              <a:rPr lang="it-IT" altLang="en-US" sz="1400" b="1" dirty="0" err="1"/>
              <a:t>trapezius</a:t>
            </a:r>
            <a:r>
              <a:rPr lang="it-IT" altLang="en-US" sz="1400" b="1" dirty="0"/>
              <a:t> </a:t>
            </a:r>
            <a:r>
              <a:rPr lang="it-IT" altLang="en-US" sz="1400" b="1" dirty="0" err="1"/>
              <a:t>muscle</a:t>
            </a:r>
            <a:r>
              <a:rPr lang="it-IT" altLang="en-US" sz="1400" b="1" dirty="0"/>
              <a:t>  </a:t>
            </a:r>
            <a:r>
              <a:rPr lang="it-IT" altLang="en-US" sz="1400" b="1" dirty="0" err="1"/>
              <a:t>Exp</a:t>
            </a:r>
            <a:r>
              <a:rPr lang="it-IT" altLang="en-US" sz="1400" b="1" dirty="0"/>
              <a:t> Brain Res. 2008 ;191:363-370. </a:t>
            </a:r>
          </a:p>
        </p:txBody>
      </p:sp>
      <p:pic>
        <p:nvPicPr>
          <p:cNvPr id="84" name="Picture 8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5915282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86" name="Group 9"/>
          <p:cNvGrpSpPr>
            <a:grpSpLocks/>
          </p:cNvGrpSpPr>
          <p:nvPr/>
        </p:nvGrpSpPr>
        <p:grpSpPr bwMode="auto">
          <a:xfrm>
            <a:off x="285750" y="0"/>
            <a:ext cx="8587610" cy="6693425"/>
            <a:chOff x="0" y="0"/>
            <a:chExt cx="4160" cy="4320"/>
          </a:xfrm>
        </p:grpSpPr>
        <p:pic>
          <p:nvPicPr>
            <p:cNvPr id="41990" name="Picture 4" descr="img00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 y="1110"/>
              <a:ext cx="4120" cy="3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1991" name="Group 8"/>
            <p:cNvGrpSpPr>
              <a:grpSpLocks/>
            </p:cNvGrpSpPr>
            <p:nvPr/>
          </p:nvGrpSpPr>
          <p:grpSpPr bwMode="auto">
            <a:xfrm>
              <a:off x="0" y="0"/>
              <a:ext cx="3967" cy="1131"/>
              <a:chOff x="292" y="3189"/>
              <a:chExt cx="3644" cy="1131"/>
            </a:xfrm>
          </p:grpSpPr>
          <p:pic>
            <p:nvPicPr>
              <p:cNvPr id="41992" name="Picture 6" descr="img00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 y="3189"/>
                <a:ext cx="1720"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3" name="Picture 5" descr="img00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 y="3440"/>
                <a:ext cx="3569" cy="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4" name="Picture 7" descr="img00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700" y="3245"/>
                <a:ext cx="1236"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987" name="Text Box 10"/>
          <p:cNvSpPr txBox="1">
            <a:spLocks noChangeArrowheads="1"/>
          </p:cNvSpPr>
          <p:nvPr/>
        </p:nvSpPr>
        <p:spPr bwMode="auto">
          <a:xfrm>
            <a:off x="1174750" y="3148013"/>
            <a:ext cx="1276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b="1"/>
              <a:t>100%MVC</a:t>
            </a:r>
          </a:p>
        </p:txBody>
      </p:sp>
      <p:sp>
        <p:nvSpPr>
          <p:cNvPr id="41988" name="Text Box 11"/>
          <p:cNvSpPr txBox="1">
            <a:spLocks noChangeArrowheads="1"/>
          </p:cNvSpPr>
          <p:nvPr/>
        </p:nvSpPr>
        <p:spPr bwMode="auto">
          <a:xfrm>
            <a:off x="1277938" y="4551363"/>
            <a:ext cx="1149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it-IT" altLang="en-US" b="1"/>
              <a:t>50%MVC</a:t>
            </a:r>
          </a:p>
        </p:txBody>
      </p:sp>
      <p:pic>
        <p:nvPicPr>
          <p:cNvPr id="11" name="Picture 1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1730030" y="2084825"/>
            <a:ext cx="1402948" cy="369332"/>
          </a:xfrm>
          <a:prstGeom prst="rect">
            <a:avLst/>
          </a:prstGeom>
          <a:noFill/>
        </p:spPr>
        <p:txBody>
          <a:bodyPr wrap="none" rtlCol="0">
            <a:spAutoFit/>
          </a:bodyPr>
          <a:lstStyle/>
          <a:p>
            <a:r>
              <a:rPr lang="it-IT" dirty="0"/>
              <a:t>Forza totale</a:t>
            </a:r>
            <a:endParaRPr lang="en-US" dirty="0"/>
          </a:p>
        </p:txBody>
      </p:sp>
    </p:spTree>
    <p:extLst>
      <p:ext uri="{BB962C8B-B14F-4D97-AF65-F5344CB8AC3E}">
        <p14:creationId xmlns:p14="http://schemas.microsoft.com/office/powerpoint/2010/main" val="126820128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pic>
        <p:nvPicPr>
          <p:cNvPr id="67586" name="Picture 2" descr="prisma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188" y="622300"/>
            <a:ext cx="6900862" cy="275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47" name="Picture 3" descr="prisma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775" y="3619500"/>
            <a:ext cx="6924675" cy="303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8" name="Rectangle 4"/>
          <p:cNvSpPr>
            <a:spLocks noChangeArrowheads="1"/>
          </p:cNvSpPr>
          <p:nvPr/>
        </p:nvSpPr>
        <p:spPr bwMode="auto">
          <a:xfrm>
            <a:off x="203200" y="-209550"/>
            <a:ext cx="8686800" cy="800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defRPr sz="4400">
                <a:solidFill>
                  <a:schemeClr val="tx2"/>
                </a:solidFill>
                <a:latin typeface="Arial" panose="020B0604020202020204" pitchFamily="34" charset="0"/>
              </a:defRPr>
            </a:lvl1pPr>
            <a:lvl2pPr algn="ctr">
              <a:defRPr sz="4400">
                <a:solidFill>
                  <a:schemeClr val="tx2"/>
                </a:solidFill>
                <a:latin typeface="Arial" panose="020B0604020202020204" pitchFamily="34" charset="0"/>
              </a:defRPr>
            </a:lvl2pPr>
            <a:lvl3pPr algn="ctr">
              <a:defRPr sz="4400">
                <a:solidFill>
                  <a:schemeClr val="tx2"/>
                </a:solidFill>
                <a:latin typeface="Arial" panose="020B0604020202020204" pitchFamily="34" charset="0"/>
              </a:defRPr>
            </a:lvl3pPr>
            <a:lvl4pPr algn="ctr">
              <a:defRPr sz="4400">
                <a:solidFill>
                  <a:schemeClr val="tx2"/>
                </a:solidFill>
                <a:latin typeface="Arial" panose="020B0604020202020204" pitchFamily="34" charset="0"/>
              </a:defRPr>
            </a:lvl4pPr>
            <a:lvl5pPr algn="ctr">
              <a:defRPr sz="4400">
                <a:solidFill>
                  <a:schemeClr val="tx2"/>
                </a:solidFill>
                <a:latin typeface="Arial" panose="020B0604020202020204" pitchFamily="34" charset="0"/>
              </a:defRPr>
            </a:lvl5pPr>
            <a:lvl6pPr marL="457200" algn="ctr" fontAlgn="base">
              <a:spcBef>
                <a:spcPct val="0"/>
              </a:spcBef>
              <a:spcAft>
                <a:spcPct val="0"/>
              </a:spcAft>
              <a:defRPr sz="4400">
                <a:solidFill>
                  <a:schemeClr val="tx2"/>
                </a:solidFill>
                <a:latin typeface="Arial" panose="020B0604020202020204" pitchFamily="34" charset="0"/>
              </a:defRPr>
            </a:lvl6pPr>
            <a:lvl7pPr marL="914400" algn="ctr" fontAlgn="base">
              <a:spcBef>
                <a:spcPct val="0"/>
              </a:spcBef>
              <a:spcAft>
                <a:spcPct val="0"/>
              </a:spcAft>
              <a:defRPr sz="4400">
                <a:solidFill>
                  <a:schemeClr val="tx2"/>
                </a:solidFill>
                <a:latin typeface="Arial" panose="020B0604020202020204" pitchFamily="34" charset="0"/>
              </a:defRPr>
            </a:lvl7pPr>
            <a:lvl8pPr marL="1371600" algn="ctr" fontAlgn="base">
              <a:spcBef>
                <a:spcPct val="0"/>
              </a:spcBef>
              <a:spcAft>
                <a:spcPct val="0"/>
              </a:spcAft>
              <a:defRPr sz="4400">
                <a:solidFill>
                  <a:schemeClr val="tx2"/>
                </a:solidFill>
                <a:latin typeface="Arial" panose="020B0604020202020204" pitchFamily="34" charset="0"/>
              </a:defRPr>
            </a:lvl8pPr>
            <a:lvl9pPr marL="1828800" algn="ctr" fontAlgn="base">
              <a:spcBef>
                <a:spcPct val="0"/>
              </a:spcBef>
              <a:spcAft>
                <a:spcPct val="0"/>
              </a:spcAft>
              <a:defRPr sz="4400">
                <a:solidFill>
                  <a:schemeClr val="tx2"/>
                </a:solidFill>
                <a:latin typeface="Arial" panose="020B0604020202020204" pitchFamily="34" charset="0"/>
              </a:defRPr>
            </a:lvl9pPr>
          </a:lstStyle>
          <a:p>
            <a:r>
              <a:rPr lang="it-IT" altLang="en-US" sz="3600" b="1" dirty="0">
                <a:solidFill>
                  <a:srgbClr val="FFFF00"/>
                </a:solidFill>
                <a:effectLst>
                  <a:outerShdw blurRad="38100" dist="38100" dir="2700000" algn="tl">
                    <a:srgbClr val="000000"/>
                  </a:outerShdw>
                </a:effectLst>
                <a:latin typeface="Trebuchet MS" panose="020B0603020202020204" pitchFamily="34" charset="0"/>
              </a:rPr>
              <a:t>Analisi spettrale</a:t>
            </a:r>
          </a:p>
        </p:txBody>
      </p:sp>
      <p:sp>
        <p:nvSpPr>
          <p:cNvPr id="67589" name="AutoShape 5"/>
          <p:cNvSpPr>
            <a:spLocks/>
          </p:cNvSpPr>
          <p:nvPr/>
        </p:nvSpPr>
        <p:spPr bwMode="auto">
          <a:xfrm>
            <a:off x="7677150" y="5184775"/>
            <a:ext cx="269875" cy="900113"/>
          </a:xfrm>
          <a:prstGeom prst="rightBrace">
            <a:avLst>
              <a:gd name="adj1" fmla="val 27794"/>
              <a:gd name="adj2" fmla="val 45148"/>
            </a:avLst>
          </a:prstGeom>
          <a:noFill/>
          <a:ln w="28575">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590" name="AutoShape 6"/>
          <p:cNvSpPr>
            <a:spLocks/>
          </p:cNvSpPr>
          <p:nvPr/>
        </p:nvSpPr>
        <p:spPr bwMode="auto">
          <a:xfrm>
            <a:off x="7632700" y="3743325"/>
            <a:ext cx="269875" cy="900113"/>
          </a:xfrm>
          <a:prstGeom prst="rightBrace">
            <a:avLst>
              <a:gd name="adj1" fmla="val 27794"/>
              <a:gd name="adj2" fmla="val 45148"/>
            </a:avLst>
          </a:prstGeom>
          <a:noFill/>
          <a:ln w="28575">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591" name="Text Box 7"/>
          <p:cNvSpPr txBox="1">
            <a:spLocks noChangeArrowheads="1"/>
          </p:cNvSpPr>
          <p:nvPr/>
        </p:nvSpPr>
        <p:spPr bwMode="auto">
          <a:xfrm>
            <a:off x="8081963" y="3835400"/>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b="1" dirty="0" err="1">
                <a:solidFill>
                  <a:srgbClr val="FFFF00"/>
                </a:solidFill>
              </a:rPr>
              <a:t>Freq</a:t>
            </a:r>
            <a:r>
              <a:rPr lang="it-IT" altLang="en-US" b="1" dirty="0">
                <a:solidFill>
                  <a:srgbClr val="FFFF00"/>
                </a:solidFill>
              </a:rPr>
              <a:t>. alte</a:t>
            </a:r>
          </a:p>
        </p:txBody>
      </p:sp>
      <p:sp>
        <p:nvSpPr>
          <p:cNvPr id="67592" name="Text Box 8"/>
          <p:cNvSpPr txBox="1">
            <a:spLocks noChangeArrowheads="1"/>
          </p:cNvSpPr>
          <p:nvPr/>
        </p:nvSpPr>
        <p:spPr bwMode="auto">
          <a:xfrm>
            <a:off x="8037513" y="5273675"/>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b="1">
                <a:solidFill>
                  <a:srgbClr val="FFFF00"/>
                </a:solidFill>
              </a:rPr>
              <a:t>Freq. basse</a:t>
            </a:r>
          </a:p>
        </p:txBody>
      </p:sp>
      <p:pic>
        <p:nvPicPr>
          <p:cNvPr id="10" name="Picture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11" name="AutoShape 6"/>
          <p:cNvSpPr>
            <a:spLocks/>
          </p:cNvSpPr>
          <p:nvPr/>
        </p:nvSpPr>
        <p:spPr bwMode="auto">
          <a:xfrm>
            <a:off x="7644400" y="932675"/>
            <a:ext cx="258175" cy="1207353"/>
          </a:xfrm>
          <a:prstGeom prst="rightBrace">
            <a:avLst>
              <a:gd name="adj1" fmla="val 27794"/>
              <a:gd name="adj2" fmla="val 45148"/>
            </a:avLst>
          </a:prstGeom>
          <a:noFill/>
          <a:ln w="28575">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 name="TextBox 1"/>
          <p:cNvSpPr txBox="1"/>
          <p:nvPr/>
        </p:nvSpPr>
        <p:spPr>
          <a:xfrm>
            <a:off x="7927584" y="1309172"/>
            <a:ext cx="992579" cy="369332"/>
          </a:xfrm>
          <a:prstGeom prst="rect">
            <a:avLst/>
          </a:prstGeom>
          <a:noFill/>
        </p:spPr>
        <p:txBody>
          <a:bodyPr wrap="none" rtlCol="0">
            <a:spAutoFit/>
          </a:bodyPr>
          <a:lstStyle/>
          <a:p>
            <a:r>
              <a:rPr lang="it-IT" b="1" dirty="0">
                <a:solidFill>
                  <a:srgbClr val="FFFF00"/>
                </a:solidFill>
              </a:rPr>
              <a:t>Spettro</a:t>
            </a:r>
            <a:endParaRPr lang="en-US" b="1" dirty="0">
              <a:solidFill>
                <a:srgbClr val="FFFF00"/>
              </a:solidFill>
            </a:endParaRPr>
          </a:p>
        </p:txBody>
      </p:sp>
    </p:spTree>
    <p:extLst>
      <p:ext uri="{BB962C8B-B14F-4D97-AF65-F5344CB8AC3E}">
        <p14:creationId xmlns:p14="http://schemas.microsoft.com/office/powerpoint/2010/main" val="39512592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57347"/>
                                        </p:tgtEl>
                                        <p:attrNameLst>
                                          <p:attrName>style.visibility</p:attrName>
                                        </p:attrNameLst>
                                      </p:cBhvr>
                                      <p:to>
                                        <p:strVal val="visible"/>
                                      </p:to>
                                    </p:set>
                                    <p:animEffect transition="in" filter="dissolve">
                                      <p:cBhvr>
                                        <p:cTn id="7" dur="500"/>
                                        <p:tgtEl>
                                          <p:spTgt spid="57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71685" name="Rectangle 5"/>
          <p:cNvSpPr>
            <a:spLocks noChangeArrowheads="1"/>
          </p:cNvSpPr>
          <p:nvPr/>
        </p:nvSpPr>
        <p:spPr bwMode="auto">
          <a:xfrm>
            <a:off x="892175" y="1609725"/>
            <a:ext cx="6705600" cy="4419600"/>
          </a:xfrm>
          <a:prstGeom prst="rect">
            <a:avLst/>
          </a:prstGeom>
          <a:solidFill>
            <a:srgbClr val="DDDDD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71686" name="Object 6"/>
          <p:cNvGraphicFramePr>
            <a:graphicFrameLocks noChangeAspect="1"/>
          </p:cNvGraphicFramePr>
          <p:nvPr/>
        </p:nvGraphicFramePr>
        <p:xfrm>
          <a:off x="1090613" y="1614488"/>
          <a:ext cx="1069975" cy="1085850"/>
        </p:xfrm>
        <a:graphic>
          <a:graphicData uri="http://schemas.openxmlformats.org/presentationml/2006/ole">
            <mc:AlternateContent xmlns:mc="http://schemas.openxmlformats.org/markup-compatibility/2006">
              <mc:Choice xmlns:v="urn:schemas-microsoft-com:vml" Requires="v">
                <p:oleObj spid="_x0000_s9241" name="Clip" r:id="rId3" imgW="1104840" imgH="1247760" progId="MS_ClipArt_Gallery.5">
                  <p:embed/>
                </p:oleObj>
              </mc:Choice>
              <mc:Fallback>
                <p:oleObj name="Clip" r:id="rId3" imgW="1104840" imgH="1247760" progId="MS_ClipArt_Gallery.5">
                  <p:embed/>
                  <p:pic>
                    <p:nvPicPr>
                      <p:cNvPr id="71686" name="Object 6"/>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0613" y="1614488"/>
                        <a:ext cx="1069975" cy="1085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71687" name="Group 7"/>
          <p:cNvGrpSpPr>
            <a:grpSpLocks/>
          </p:cNvGrpSpPr>
          <p:nvPr/>
        </p:nvGrpSpPr>
        <p:grpSpPr bwMode="auto">
          <a:xfrm>
            <a:off x="1120775" y="2755900"/>
            <a:ext cx="1331913" cy="1093788"/>
            <a:chOff x="979" y="1730"/>
            <a:chExt cx="839" cy="861"/>
          </a:xfrm>
        </p:grpSpPr>
        <p:sp>
          <p:nvSpPr>
            <p:cNvPr id="71688" name="Freeform 8"/>
            <p:cNvSpPr>
              <a:spLocks/>
            </p:cNvSpPr>
            <p:nvPr/>
          </p:nvSpPr>
          <p:spPr bwMode="auto">
            <a:xfrm>
              <a:off x="1569" y="1772"/>
              <a:ext cx="192" cy="190"/>
            </a:xfrm>
            <a:custGeom>
              <a:avLst/>
              <a:gdLst>
                <a:gd name="T0" fmla="*/ 0 w 382"/>
                <a:gd name="T1" fmla="*/ 378 h 570"/>
                <a:gd name="T2" fmla="*/ 27 w 382"/>
                <a:gd name="T3" fmla="*/ 312 h 570"/>
                <a:gd name="T4" fmla="*/ 56 w 382"/>
                <a:gd name="T5" fmla="*/ 247 h 570"/>
                <a:gd name="T6" fmla="*/ 94 w 382"/>
                <a:gd name="T7" fmla="*/ 175 h 570"/>
                <a:gd name="T8" fmla="*/ 137 w 382"/>
                <a:gd name="T9" fmla="*/ 103 h 570"/>
                <a:gd name="T10" fmla="*/ 181 w 382"/>
                <a:gd name="T11" fmla="*/ 43 h 570"/>
                <a:gd name="T12" fmla="*/ 204 w 382"/>
                <a:gd name="T13" fmla="*/ 19 h 570"/>
                <a:gd name="T14" fmla="*/ 226 w 382"/>
                <a:gd name="T15" fmla="*/ 4 h 570"/>
                <a:gd name="T16" fmla="*/ 267 w 382"/>
                <a:gd name="T17" fmla="*/ 0 h 570"/>
                <a:gd name="T18" fmla="*/ 332 w 382"/>
                <a:gd name="T19" fmla="*/ 34 h 570"/>
                <a:gd name="T20" fmla="*/ 369 w 382"/>
                <a:gd name="T21" fmla="*/ 79 h 570"/>
                <a:gd name="T22" fmla="*/ 382 w 382"/>
                <a:gd name="T23" fmla="*/ 138 h 570"/>
                <a:gd name="T24" fmla="*/ 368 w 382"/>
                <a:gd name="T25" fmla="*/ 216 h 570"/>
                <a:gd name="T26" fmla="*/ 348 w 382"/>
                <a:gd name="T27" fmla="*/ 263 h 570"/>
                <a:gd name="T28" fmla="*/ 320 w 382"/>
                <a:gd name="T29" fmla="*/ 320 h 570"/>
                <a:gd name="T30" fmla="*/ 287 w 382"/>
                <a:gd name="T31" fmla="*/ 378 h 570"/>
                <a:gd name="T32" fmla="*/ 252 w 382"/>
                <a:gd name="T33" fmla="*/ 438 h 570"/>
                <a:gd name="T34" fmla="*/ 192 w 382"/>
                <a:gd name="T35" fmla="*/ 532 h 570"/>
                <a:gd name="T36" fmla="*/ 167 w 382"/>
                <a:gd name="T37" fmla="*/ 570 h 570"/>
                <a:gd name="T38" fmla="*/ 117 w 382"/>
                <a:gd name="T39" fmla="*/ 525 h 570"/>
                <a:gd name="T40" fmla="*/ 153 w 382"/>
                <a:gd name="T41" fmla="*/ 480 h 570"/>
                <a:gd name="T42" fmla="*/ 229 w 382"/>
                <a:gd name="T43" fmla="*/ 371 h 570"/>
                <a:gd name="T44" fmla="*/ 298 w 382"/>
                <a:gd name="T45" fmla="*/ 243 h 570"/>
                <a:gd name="T46" fmla="*/ 313 w 382"/>
                <a:gd name="T47" fmla="*/ 135 h 570"/>
                <a:gd name="T48" fmla="*/ 277 w 382"/>
                <a:gd name="T49" fmla="*/ 89 h 570"/>
                <a:gd name="T50" fmla="*/ 228 w 382"/>
                <a:gd name="T51" fmla="*/ 100 h 570"/>
                <a:gd name="T52" fmla="*/ 150 w 382"/>
                <a:gd name="T53" fmla="*/ 194 h 570"/>
                <a:gd name="T54" fmla="*/ 117 w 382"/>
                <a:gd name="T55" fmla="*/ 250 h 570"/>
                <a:gd name="T56" fmla="*/ 72 w 382"/>
                <a:gd name="T57" fmla="*/ 316 h 570"/>
                <a:gd name="T58" fmla="*/ 13 w 382"/>
                <a:gd name="T59" fmla="*/ 400 h 570"/>
                <a:gd name="T60" fmla="*/ 0 w 382"/>
                <a:gd name="T61" fmla="*/ 378 h 570"/>
                <a:gd name="T62" fmla="*/ 0 w 382"/>
                <a:gd name="T63" fmla="*/ 378 h 570"/>
                <a:gd name="T64" fmla="*/ 0 w 382"/>
                <a:gd name="T65" fmla="*/ 37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2" h="570">
                  <a:moveTo>
                    <a:pt x="0" y="378"/>
                  </a:moveTo>
                  <a:lnTo>
                    <a:pt x="27" y="312"/>
                  </a:lnTo>
                  <a:lnTo>
                    <a:pt x="56" y="247"/>
                  </a:lnTo>
                  <a:lnTo>
                    <a:pt x="94" y="175"/>
                  </a:lnTo>
                  <a:lnTo>
                    <a:pt x="137" y="103"/>
                  </a:lnTo>
                  <a:lnTo>
                    <a:pt x="181" y="43"/>
                  </a:lnTo>
                  <a:lnTo>
                    <a:pt x="204" y="19"/>
                  </a:lnTo>
                  <a:lnTo>
                    <a:pt x="226" y="4"/>
                  </a:lnTo>
                  <a:lnTo>
                    <a:pt x="267" y="0"/>
                  </a:lnTo>
                  <a:lnTo>
                    <a:pt x="332" y="34"/>
                  </a:lnTo>
                  <a:lnTo>
                    <a:pt x="369" y="79"/>
                  </a:lnTo>
                  <a:lnTo>
                    <a:pt x="382" y="138"/>
                  </a:lnTo>
                  <a:lnTo>
                    <a:pt x="368" y="216"/>
                  </a:lnTo>
                  <a:lnTo>
                    <a:pt x="348" y="263"/>
                  </a:lnTo>
                  <a:lnTo>
                    <a:pt x="320" y="320"/>
                  </a:lnTo>
                  <a:lnTo>
                    <a:pt x="287" y="378"/>
                  </a:lnTo>
                  <a:lnTo>
                    <a:pt x="252" y="438"/>
                  </a:lnTo>
                  <a:lnTo>
                    <a:pt x="192" y="532"/>
                  </a:lnTo>
                  <a:lnTo>
                    <a:pt x="167" y="570"/>
                  </a:lnTo>
                  <a:lnTo>
                    <a:pt x="117" y="525"/>
                  </a:lnTo>
                  <a:lnTo>
                    <a:pt x="153" y="480"/>
                  </a:lnTo>
                  <a:lnTo>
                    <a:pt x="229" y="371"/>
                  </a:lnTo>
                  <a:lnTo>
                    <a:pt x="298" y="243"/>
                  </a:lnTo>
                  <a:lnTo>
                    <a:pt x="313" y="135"/>
                  </a:lnTo>
                  <a:lnTo>
                    <a:pt x="277" y="89"/>
                  </a:lnTo>
                  <a:lnTo>
                    <a:pt x="228" y="100"/>
                  </a:lnTo>
                  <a:lnTo>
                    <a:pt x="150" y="194"/>
                  </a:lnTo>
                  <a:lnTo>
                    <a:pt x="117" y="250"/>
                  </a:lnTo>
                  <a:lnTo>
                    <a:pt x="72" y="316"/>
                  </a:lnTo>
                  <a:lnTo>
                    <a:pt x="13" y="400"/>
                  </a:lnTo>
                  <a:lnTo>
                    <a:pt x="0" y="378"/>
                  </a:lnTo>
                  <a:lnTo>
                    <a:pt x="0" y="378"/>
                  </a:lnTo>
                  <a:lnTo>
                    <a:pt x="0" y="378"/>
                  </a:lnTo>
                  <a:close/>
                </a:path>
              </a:pathLst>
            </a:custGeom>
            <a:solidFill>
              <a:srgbClr val="660066"/>
            </a:solidFill>
            <a:ln w="9525">
              <a:solidFill>
                <a:srgbClr val="660066"/>
              </a:solidFill>
              <a:round/>
              <a:headEnd/>
              <a:tailEnd/>
            </a:ln>
          </p:spPr>
          <p:txBody>
            <a:bodyPr/>
            <a:lstStyle/>
            <a:p>
              <a:endParaRPr lang="en-US"/>
            </a:p>
          </p:txBody>
        </p:sp>
        <p:sp>
          <p:nvSpPr>
            <p:cNvPr id="71689" name="Freeform 9"/>
            <p:cNvSpPr>
              <a:spLocks/>
            </p:cNvSpPr>
            <p:nvPr/>
          </p:nvSpPr>
          <p:spPr bwMode="auto">
            <a:xfrm>
              <a:off x="1571" y="1894"/>
              <a:ext cx="77" cy="59"/>
            </a:xfrm>
            <a:custGeom>
              <a:avLst/>
              <a:gdLst>
                <a:gd name="T0" fmla="*/ 0 w 154"/>
                <a:gd name="T1" fmla="*/ 0 h 175"/>
                <a:gd name="T2" fmla="*/ 154 w 154"/>
                <a:gd name="T3" fmla="*/ 157 h 175"/>
                <a:gd name="T4" fmla="*/ 91 w 154"/>
                <a:gd name="T5" fmla="*/ 175 h 175"/>
                <a:gd name="T6" fmla="*/ 0 w 154"/>
                <a:gd name="T7" fmla="*/ 67 h 175"/>
                <a:gd name="T8" fmla="*/ 0 w 154"/>
                <a:gd name="T9" fmla="*/ 0 h 175"/>
                <a:gd name="T10" fmla="*/ 0 w 154"/>
                <a:gd name="T11" fmla="*/ 0 h 175"/>
                <a:gd name="T12" fmla="*/ 0 w 154"/>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154" h="175">
                  <a:moveTo>
                    <a:pt x="0" y="0"/>
                  </a:moveTo>
                  <a:lnTo>
                    <a:pt x="154" y="157"/>
                  </a:lnTo>
                  <a:lnTo>
                    <a:pt x="91" y="175"/>
                  </a:lnTo>
                  <a:lnTo>
                    <a:pt x="0" y="67"/>
                  </a:lnTo>
                  <a:lnTo>
                    <a:pt x="0" y="0"/>
                  </a:lnTo>
                  <a:lnTo>
                    <a:pt x="0" y="0"/>
                  </a:lnTo>
                  <a:lnTo>
                    <a:pt x="0" y="0"/>
                  </a:lnTo>
                  <a:close/>
                </a:path>
              </a:pathLst>
            </a:custGeom>
            <a:solidFill>
              <a:srgbClr val="660066"/>
            </a:solidFill>
            <a:ln w="9525">
              <a:solidFill>
                <a:srgbClr val="660066"/>
              </a:solidFill>
              <a:round/>
              <a:headEnd/>
              <a:tailEnd/>
            </a:ln>
          </p:spPr>
          <p:txBody>
            <a:bodyPr/>
            <a:lstStyle/>
            <a:p>
              <a:endParaRPr lang="en-US"/>
            </a:p>
          </p:txBody>
        </p:sp>
        <p:sp>
          <p:nvSpPr>
            <p:cNvPr id="71690" name="Freeform 10"/>
            <p:cNvSpPr>
              <a:spLocks/>
            </p:cNvSpPr>
            <p:nvPr/>
          </p:nvSpPr>
          <p:spPr bwMode="auto">
            <a:xfrm>
              <a:off x="1421" y="1941"/>
              <a:ext cx="215" cy="246"/>
            </a:xfrm>
            <a:custGeom>
              <a:avLst/>
              <a:gdLst>
                <a:gd name="T0" fmla="*/ 397 w 431"/>
                <a:gd name="T1" fmla="*/ 0 h 740"/>
                <a:gd name="T2" fmla="*/ 84 w 431"/>
                <a:gd name="T3" fmla="*/ 506 h 740"/>
                <a:gd name="T4" fmla="*/ 0 w 431"/>
                <a:gd name="T5" fmla="*/ 740 h 740"/>
                <a:gd name="T6" fmla="*/ 431 w 431"/>
                <a:gd name="T7" fmla="*/ 14 h 740"/>
                <a:gd name="T8" fmla="*/ 397 w 431"/>
                <a:gd name="T9" fmla="*/ 0 h 740"/>
                <a:gd name="T10" fmla="*/ 397 w 431"/>
                <a:gd name="T11" fmla="*/ 0 h 740"/>
                <a:gd name="T12" fmla="*/ 397 w 431"/>
                <a:gd name="T13" fmla="*/ 0 h 740"/>
              </a:gdLst>
              <a:ahLst/>
              <a:cxnLst>
                <a:cxn ang="0">
                  <a:pos x="T0" y="T1"/>
                </a:cxn>
                <a:cxn ang="0">
                  <a:pos x="T2" y="T3"/>
                </a:cxn>
                <a:cxn ang="0">
                  <a:pos x="T4" y="T5"/>
                </a:cxn>
                <a:cxn ang="0">
                  <a:pos x="T6" y="T7"/>
                </a:cxn>
                <a:cxn ang="0">
                  <a:pos x="T8" y="T9"/>
                </a:cxn>
                <a:cxn ang="0">
                  <a:pos x="T10" y="T11"/>
                </a:cxn>
                <a:cxn ang="0">
                  <a:pos x="T12" y="T13"/>
                </a:cxn>
              </a:cxnLst>
              <a:rect l="0" t="0" r="r" b="b"/>
              <a:pathLst>
                <a:path w="431" h="740">
                  <a:moveTo>
                    <a:pt x="397" y="0"/>
                  </a:moveTo>
                  <a:lnTo>
                    <a:pt x="84" y="506"/>
                  </a:lnTo>
                  <a:lnTo>
                    <a:pt x="0" y="740"/>
                  </a:lnTo>
                  <a:lnTo>
                    <a:pt x="431" y="14"/>
                  </a:lnTo>
                  <a:lnTo>
                    <a:pt x="397" y="0"/>
                  </a:lnTo>
                  <a:lnTo>
                    <a:pt x="397" y="0"/>
                  </a:lnTo>
                  <a:lnTo>
                    <a:pt x="397" y="0"/>
                  </a:lnTo>
                  <a:close/>
                </a:path>
              </a:pathLst>
            </a:custGeom>
            <a:solidFill>
              <a:srgbClr val="660066"/>
            </a:solidFill>
            <a:ln w="9525">
              <a:solidFill>
                <a:srgbClr val="660066"/>
              </a:solidFill>
              <a:round/>
              <a:headEnd/>
              <a:tailEnd/>
            </a:ln>
          </p:spPr>
          <p:txBody>
            <a:bodyPr/>
            <a:lstStyle/>
            <a:p>
              <a:endParaRPr lang="en-US"/>
            </a:p>
          </p:txBody>
        </p:sp>
        <p:sp>
          <p:nvSpPr>
            <p:cNvPr id="71691" name="Freeform 11"/>
            <p:cNvSpPr>
              <a:spLocks/>
            </p:cNvSpPr>
            <p:nvPr/>
          </p:nvSpPr>
          <p:spPr bwMode="auto">
            <a:xfrm>
              <a:off x="1393" y="1912"/>
              <a:ext cx="193" cy="208"/>
            </a:xfrm>
            <a:custGeom>
              <a:avLst/>
              <a:gdLst>
                <a:gd name="T0" fmla="*/ 387 w 387"/>
                <a:gd name="T1" fmla="*/ 28 h 624"/>
                <a:gd name="T2" fmla="*/ 34 w 387"/>
                <a:gd name="T3" fmla="*/ 624 h 624"/>
                <a:gd name="T4" fmla="*/ 0 w 387"/>
                <a:gd name="T5" fmla="*/ 574 h 624"/>
                <a:gd name="T6" fmla="*/ 371 w 387"/>
                <a:gd name="T7" fmla="*/ 0 h 624"/>
                <a:gd name="T8" fmla="*/ 387 w 387"/>
                <a:gd name="T9" fmla="*/ 28 h 624"/>
                <a:gd name="T10" fmla="*/ 387 w 387"/>
                <a:gd name="T11" fmla="*/ 28 h 624"/>
                <a:gd name="T12" fmla="*/ 387 w 387"/>
                <a:gd name="T13" fmla="*/ 28 h 624"/>
              </a:gdLst>
              <a:ahLst/>
              <a:cxnLst>
                <a:cxn ang="0">
                  <a:pos x="T0" y="T1"/>
                </a:cxn>
                <a:cxn ang="0">
                  <a:pos x="T2" y="T3"/>
                </a:cxn>
                <a:cxn ang="0">
                  <a:pos x="T4" y="T5"/>
                </a:cxn>
                <a:cxn ang="0">
                  <a:pos x="T6" y="T7"/>
                </a:cxn>
                <a:cxn ang="0">
                  <a:pos x="T8" y="T9"/>
                </a:cxn>
                <a:cxn ang="0">
                  <a:pos x="T10" y="T11"/>
                </a:cxn>
                <a:cxn ang="0">
                  <a:pos x="T12" y="T13"/>
                </a:cxn>
              </a:cxnLst>
              <a:rect l="0" t="0" r="r" b="b"/>
              <a:pathLst>
                <a:path w="387" h="624">
                  <a:moveTo>
                    <a:pt x="387" y="28"/>
                  </a:moveTo>
                  <a:lnTo>
                    <a:pt x="34" y="624"/>
                  </a:lnTo>
                  <a:lnTo>
                    <a:pt x="0" y="574"/>
                  </a:lnTo>
                  <a:lnTo>
                    <a:pt x="371" y="0"/>
                  </a:lnTo>
                  <a:lnTo>
                    <a:pt x="387" y="28"/>
                  </a:lnTo>
                  <a:lnTo>
                    <a:pt x="387" y="28"/>
                  </a:lnTo>
                  <a:lnTo>
                    <a:pt x="387" y="28"/>
                  </a:lnTo>
                  <a:close/>
                </a:path>
              </a:pathLst>
            </a:custGeom>
            <a:solidFill>
              <a:srgbClr val="660066"/>
            </a:solidFill>
            <a:ln w="9525">
              <a:solidFill>
                <a:srgbClr val="660066"/>
              </a:solidFill>
              <a:round/>
              <a:headEnd/>
              <a:tailEnd/>
            </a:ln>
          </p:spPr>
          <p:txBody>
            <a:bodyPr/>
            <a:lstStyle/>
            <a:p>
              <a:endParaRPr lang="en-US"/>
            </a:p>
          </p:txBody>
        </p:sp>
        <p:sp>
          <p:nvSpPr>
            <p:cNvPr id="71692" name="Freeform 12"/>
            <p:cNvSpPr>
              <a:spLocks/>
            </p:cNvSpPr>
            <p:nvPr/>
          </p:nvSpPr>
          <p:spPr bwMode="auto">
            <a:xfrm>
              <a:off x="1504" y="1845"/>
              <a:ext cx="81" cy="57"/>
            </a:xfrm>
            <a:custGeom>
              <a:avLst/>
              <a:gdLst>
                <a:gd name="T0" fmla="*/ 147 w 160"/>
                <a:gd name="T1" fmla="*/ 170 h 170"/>
                <a:gd name="T2" fmla="*/ 83 w 160"/>
                <a:gd name="T3" fmla="*/ 120 h 170"/>
                <a:gd name="T4" fmla="*/ 13 w 160"/>
                <a:gd name="T5" fmla="*/ 108 h 170"/>
                <a:gd name="T6" fmla="*/ 0 w 160"/>
                <a:gd name="T7" fmla="*/ 26 h 170"/>
                <a:gd name="T8" fmla="*/ 67 w 160"/>
                <a:gd name="T9" fmla="*/ 0 h 170"/>
                <a:gd name="T10" fmla="*/ 83 w 160"/>
                <a:gd name="T11" fmla="*/ 57 h 170"/>
                <a:gd name="T12" fmla="*/ 160 w 160"/>
                <a:gd name="T13" fmla="*/ 124 h 170"/>
                <a:gd name="T14" fmla="*/ 147 w 160"/>
                <a:gd name="T15" fmla="*/ 170 h 170"/>
                <a:gd name="T16" fmla="*/ 147 w 160"/>
                <a:gd name="T17" fmla="*/ 170 h 170"/>
                <a:gd name="T18" fmla="*/ 147 w 160"/>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70">
                  <a:moveTo>
                    <a:pt x="147" y="170"/>
                  </a:moveTo>
                  <a:lnTo>
                    <a:pt x="83" y="120"/>
                  </a:lnTo>
                  <a:lnTo>
                    <a:pt x="13" y="108"/>
                  </a:lnTo>
                  <a:lnTo>
                    <a:pt x="0" y="26"/>
                  </a:lnTo>
                  <a:lnTo>
                    <a:pt x="67" y="0"/>
                  </a:lnTo>
                  <a:lnTo>
                    <a:pt x="83" y="57"/>
                  </a:lnTo>
                  <a:lnTo>
                    <a:pt x="160" y="124"/>
                  </a:lnTo>
                  <a:lnTo>
                    <a:pt x="147" y="170"/>
                  </a:lnTo>
                  <a:lnTo>
                    <a:pt x="147" y="170"/>
                  </a:lnTo>
                  <a:lnTo>
                    <a:pt x="147" y="170"/>
                  </a:lnTo>
                  <a:close/>
                </a:path>
              </a:pathLst>
            </a:custGeom>
            <a:solidFill>
              <a:srgbClr val="660066"/>
            </a:solidFill>
            <a:ln w="9525">
              <a:solidFill>
                <a:srgbClr val="660066"/>
              </a:solidFill>
              <a:round/>
              <a:headEnd/>
              <a:tailEnd/>
            </a:ln>
          </p:spPr>
          <p:txBody>
            <a:bodyPr/>
            <a:lstStyle/>
            <a:p>
              <a:endParaRPr lang="en-US"/>
            </a:p>
          </p:txBody>
        </p:sp>
        <p:sp>
          <p:nvSpPr>
            <p:cNvPr id="71693" name="Freeform 13"/>
            <p:cNvSpPr>
              <a:spLocks/>
            </p:cNvSpPr>
            <p:nvPr/>
          </p:nvSpPr>
          <p:spPr bwMode="auto">
            <a:xfrm>
              <a:off x="1544" y="1779"/>
              <a:ext cx="81" cy="72"/>
            </a:xfrm>
            <a:custGeom>
              <a:avLst/>
              <a:gdLst>
                <a:gd name="T0" fmla="*/ 120 w 160"/>
                <a:gd name="T1" fmla="*/ 216 h 216"/>
                <a:gd name="T2" fmla="*/ 53 w 160"/>
                <a:gd name="T3" fmla="*/ 134 h 216"/>
                <a:gd name="T4" fmla="*/ 0 w 160"/>
                <a:gd name="T5" fmla="*/ 118 h 216"/>
                <a:gd name="T6" fmla="*/ 7 w 160"/>
                <a:gd name="T7" fmla="*/ 5 h 216"/>
                <a:gd name="T8" fmla="*/ 83 w 160"/>
                <a:gd name="T9" fmla="*/ 0 h 216"/>
                <a:gd name="T10" fmla="*/ 77 w 160"/>
                <a:gd name="T11" fmla="*/ 104 h 216"/>
                <a:gd name="T12" fmla="*/ 160 w 160"/>
                <a:gd name="T13" fmla="*/ 184 h 216"/>
                <a:gd name="T14" fmla="*/ 120 w 160"/>
                <a:gd name="T15" fmla="*/ 216 h 216"/>
                <a:gd name="T16" fmla="*/ 120 w 160"/>
                <a:gd name="T17" fmla="*/ 216 h 216"/>
                <a:gd name="T18" fmla="*/ 120 w 160"/>
                <a:gd name="T1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16">
                  <a:moveTo>
                    <a:pt x="120" y="216"/>
                  </a:moveTo>
                  <a:lnTo>
                    <a:pt x="53" y="134"/>
                  </a:lnTo>
                  <a:lnTo>
                    <a:pt x="0" y="118"/>
                  </a:lnTo>
                  <a:lnTo>
                    <a:pt x="7" y="5"/>
                  </a:lnTo>
                  <a:lnTo>
                    <a:pt x="83" y="0"/>
                  </a:lnTo>
                  <a:lnTo>
                    <a:pt x="77" y="104"/>
                  </a:lnTo>
                  <a:lnTo>
                    <a:pt x="160" y="184"/>
                  </a:lnTo>
                  <a:lnTo>
                    <a:pt x="120" y="216"/>
                  </a:lnTo>
                  <a:lnTo>
                    <a:pt x="120" y="216"/>
                  </a:lnTo>
                  <a:lnTo>
                    <a:pt x="120" y="216"/>
                  </a:lnTo>
                  <a:close/>
                </a:path>
              </a:pathLst>
            </a:custGeom>
            <a:solidFill>
              <a:srgbClr val="660066"/>
            </a:solidFill>
            <a:ln w="9525">
              <a:solidFill>
                <a:srgbClr val="660066"/>
              </a:solidFill>
              <a:round/>
              <a:headEnd/>
              <a:tailEnd/>
            </a:ln>
          </p:spPr>
          <p:txBody>
            <a:bodyPr/>
            <a:lstStyle/>
            <a:p>
              <a:endParaRPr lang="en-US"/>
            </a:p>
          </p:txBody>
        </p:sp>
        <p:sp>
          <p:nvSpPr>
            <p:cNvPr id="71694" name="Freeform 14"/>
            <p:cNvSpPr>
              <a:spLocks/>
            </p:cNvSpPr>
            <p:nvPr/>
          </p:nvSpPr>
          <p:spPr bwMode="auto">
            <a:xfrm>
              <a:off x="1603" y="1730"/>
              <a:ext cx="82" cy="64"/>
            </a:xfrm>
            <a:custGeom>
              <a:avLst/>
              <a:gdLst>
                <a:gd name="T0" fmla="*/ 109 w 164"/>
                <a:gd name="T1" fmla="*/ 192 h 192"/>
                <a:gd name="T2" fmla="*/ 50 w 164"/>
                <a:gd name="T3" fmla="*/ 102 h 192"/>
                <a:gd name="T4" fmla="*/ 0 w 164"/>
                <a:gd name="T5" fmla="*/ 116 h 192"/>
                <a:gd name="T6" fmla="*/ 0 w 164"/>
                <a:gd name="T7" fmla="*/ 14 h 192"/>
                <a:gd name="T8" fmla="*/ 90 w 164"/>
                <a:gd name="T9" fmla="*/ 0 h 192"/>
                <a:gd name="T10" fmla="*/ 73 w 164"/>
                <a:gd name="T11" fmla="*/ 76 h 192"/>
                <a:gd name="T12" fmla="*/ 164 w 164"/>
                <a:gd name="T13" fmla="*/ 174 h 192"/>
                <a:gd name="T14" fmla="*/ 109 w 164"/>
                <a:gd name="T15" fmla="*/ 192 h 192"/>
                <a:gd name="T16" fmla="*/ 109 w 164"/>
                <a:gd name="T17" fmla="*/ 192 h 192"/>
                <a:gd name="T18" fmla="*/ 109 w 164"/>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92">
                  <a:moveTo>
                    <a:pt x="109" y="192"/>
                  </a:moveTo>
                  <a:lnTo>
                    <a:pt x="50" y="102"/>
                  </a:lnTo>
                  <a:lnTo>
                    <a:pt x="0" y="116"/>
                  </a:lnTo>
                  <a:lnTo>
                    <a:pt x="0" y="14"/>
                  </a:lnTo>
                  <a:lnTo>
                    <a:pt x="90" y="0"/>
                  </a:lnTo>
                  <a:lnTo>
                    <a:pt x="73" y="76"/>
                  </a:lnTo>
                  <a:lnTo>
                    <a:pt x="164" y="174"/>
                  </a:lnTo>
                  <a:lnTo>
                    <a:pt x="109" y="192"/>
                  </a:lnTo>
                  <a:lnTo>
                    <a:pt x="109" y="192"/>
                  </a:lnTo>
                  <a:lnTo>
                    <a:pt x="109" y="192"/>
                  </a:lnTo>
                  <a:close/>
                </a:path>
              </a:pathLst>
            </a:custGeom>
            <a:solidFill>
              <a:srgbClr val="660066"/>
            </a:solidFill>
            <a:ln w="9525">
              <a:solidFill>
                <a:srgbClr val="660066"/>
              </a:solidFill>
              <a:round/>
              <a:headEnd/>
              <a:tailEnd/>
            </a:ln>
          </p:spPr>
          <p:txBody>
            <a:bodyPr/>
            <a:lstStyle/>
            <a:p>
              <a:endParaRPr lang="en-US"/>
            </a:p>
          </p:txBody>
        </p:sp>
        <p:sp>
          <p:nvSpPr>
            <p:cNvPr id="71695" name="Freeform 15"/>
            <p:cNvSpPr>
              <a:spLocks/>
            </p:cNvSpPr>
            <p:nvPr/>
          </p:nvSpPr>
          <p:spPr bwMode="auto">
            <a:xfrm>
              <a:off x="1681" y="1900"/>
              <a:ext cx="104" cy="81"/>
            </a:xfrm>
            <a:custGeom>
              <a:avLst/>
              <a:gdLst>
                <a:gd name="T0" fmla="*/ 0 w 206"/>
                <a:gd name="T1" fmla="*/ 58 h 242"/>
                <a:gd name="T2" fmla="*/ 96 w 206"/>
                <a:gd name="T3" fmla="*/ 148 h 242"/>
                <a:gd name="T4" fmla="*/ 93 w 206"/>
                <a:gd name="T5" fmla="*/ 242 h 242"/>
                <a:gd name="T6" fmla="*/ 206 w 206"/>
                <a:gd name="T7" fmla="*/ 242 h 242"/>
                <a:gd name="T8" fmla="*/ 187 w 206"/>
                <a:gd name="T9" fmla="*/ 117 h 242"/>
                <a:gd name="T10" fmla="*/ 110 w 206"/>
                <a:gd name="T11" fmla="*/ 117 h 242"/>
                <a:gd name="T12" fmla="*/ 29 w 206"/>
                <a:gd name="T13" fmla="*/ 0 h 242"/>
                <a:gd name="T14" fmla="*/ 0 w 206"/>
                <a:gd name="T15" fmla="*/ 58 h 242"/>
                <a:gd name="T16" fmla="*/ 0 w 206"/>
                <a:gd name="T17" fmla="*/ 58 h 242"/>
                <a:gd name="T18" fmla="*/ 0 w 206"/>
                <a:gd name="T19" fmla="*/ 5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6" h="242">
                  <a:moveTo>
                    <a:pt x="0" y="58"/>
                  </a:moveTo>
                  <a:lnTo>
                    <a:pt x="96" y="148"/>
                  </a:lnTo>
                  <a:lnTo>
                    <a:pt x="93" y="242"/>
                  </a:lnTo>
                  <a:lnTo>
                    <a:pt x="206" y="242"/>
                  </a:lnTo>
                  <a:lnTo>
                    <a:pt x="187" y="117"/>
                  </a:lnTo>
                  <a:lnTo>
                    <a:pt x="110" y="117"/>
                  </a:lnTo>
                  <a:lnTo>
                    <a:pt x="29" y="0"/>
                  </a:lnTo>
                  <a:lnTo>
                    <a:pt x="0" y="58"/>
                  </a:lnTo>
                  <a:lnTo>
                    <a:pt x="0" y="58"/>
                  </a:lnTo>
                  <a:lnTo>
                    <a:pt x="0" y="58"/>
                  </a:lnTo>
                  <a:close/>
                </a:path>
              </a:pathLst>
            </a:custGeom>
            <a:solidFill>
              <a:srgbClr val="660066"/>
            </a:solidFill>
            <a:ln w="9525">
              <a:solidFill>
                <a:srgbClr val="660066"/>
              </a:solidFill>
              <a:round/>
              <a:headEnd/>
              <a:tailEnd/>
            </a:ln>
          </p:spPr>
          <p:txBody>
            <a:bodyPr/>
            <a:lstStyle/>
            <a:p>
              <a:endParaRPr lang="en-US"/>
            </a:p>
          </p:txBody>
        </p:sp>
        <p:sp>
          <p:nvSpPr>
            <p:cNvPr id="71696" name="Freeform 16"/>
            <p:cNvSpPr>
              <a:spLocks/>
            </p:cNvSpPr>
            <p:nvPr/>
          </p:nvSpPr>
          <p:spPr bwMode="auto">
            <a:xfrm>
              <a:off x="1633" y="1944"/>
              <a:ext cx="95" cy="80"/>
            </a:xfrm>
            <a:custGeom>
              <a:avLst/>
              <a:gdLst>
                <a:gd name="T0" fmla="*/ 0 w 191"/>
                <a:gd name="T1" fmla="*/ 8 h 241"/>
                <a:gd name="T2" fmla="*/ 101 w 191"/>
                <a:gd name="T3" fmla="*/ 152 h 241"/>
                <a:gd name="T4" fmla="*/ 101 w 191"/>
                <a:gd name="T5" fmla="*/ 241 h 241"/>
                <a:gd name="T6" fmla="*/ 191 w 191"/>
                <a:gd name="T7" fmla="*/ 241 h 241"/>
                <a:gd name="T8" fmla="*/ 165 w 191"/>
                <a:gd name="T9" fmla="*/ 129 h 241"/>
                <a:gd name="T10" fmla="*/ 120 w 191"/>
                <a:gd name="T11" fmla="*/ 129 h 241"/>
                <a:gd name="T12" fmla="*/ 44 w 191"/>
                <a:gd name="T13" fmla="*/ 0 h 241"/>
                <a:gd name="T14" fmla="*/ 0 w 191"/>
                <a:gd name="T15" fmla="*/ 8 h 241"/>
                <a:gd name="T16" fmla="*/ 0 w 191"/>
                <a:gd name="T17" fmla="*/ 8 h 241"/>
                <a:gd name="T18" fmla="*/ 0 w 191"/>
                <a:gd name="T19" fmla="*/ 8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241">
                  <a:moveTo>
                    <a:pt x="0" y="8"/>
                  </a:moveTo>
                  <a:lnTo>
                    <a:pt x="101" y="152"/>
                  </a:lnTo>
                  <a:lnTo>
                    <a:pt x="101" y="241"/>
                  </a:lnTo>
                  <a:lnTo>
                    <a:pt x="191" y="241"/>
                  </a:lnTo>
                  <a:lnTo>
                    <a:pt x="165" y="129"/>
                  </a:lnTo>
                  <a:lnTo>
                    <a:pt x="120" y="129"/>
                  </a:lnTo>
                  <a:lnTo>
                    <a:pt x="44" y="0"/>
                  </a:lnTo>
                  <a:lnTo>
                    <a:pt x="0" y="8"/>
                  </a:lnTo>
                  <a:lnTo>
                    <a:pt x="0" y="8"/>
                  </a:lnTo>
                  <a:lnTo>
                    <a:pt x="0" y="8"/>
                  </a:lnTo>
                  <a:close/>
                </a:path>
              </a:pathLst>
            </a:custGeom>
            <a:solidFill>
              <a:srgbClr val="660066"/>
            </a:solidFill>
            <a:ln w="9525">
              <a:solidFill>
                <a:srgbClr val="660066"/>
              </a:solidFill>
              <a:round/>
              <a:headEnd/>
              <a:tailEnd/>
            </a:ln>
          </p:spPr>
          <p:txBody>
            <a:bodyPr/>
            <a:lstStyle/>
            <a:p>
              <a:endParaRPr lang="en-US"/>
            </a:p>
          </p:txBody>
        </p:sp>
        <p:sp>
          <p:nvSpPr>
            <p:cNvPr id="71697" name="Freeform 17"/>
            <p:cNvSpPr>
              <a:spLocks/>
            </p:cNvSpPr>
            <p:nvPr/>
          </p:nvSpPr>
          <p:spPr bwMode="auto">
            <a:xfrm>
              <a:off x="1735" y="1827"/>
              <a:ext cx="83" cy="90"/>
            </a:xfrm>
            <a:custGeom>
              <a:avLst/>
              <a:gdLst>
                <a:gd name="T0" fmla="*/ 0 w 166"/>
                <a:gd name="T1" fmla="*/ 35 h 268"/>
                <a:gd name="T2" fmla="*/ 87 w 166"/>
                <a:gd name="T3" fmla="*/ 183 h 268"/>
                <a:gd name="T4" fmla="*/ 93 w 166"/>
                <a:gd name="T5" fmla="*/ 268 h 268"/>
                <a:gd name="T6" fmla="*/ 166 w 166"/>
                <a:gd name="T7" fmla="*/ 258 h 268"/>
                <a:gd name="T8" fmla="*/ 150 w 166"/>
                <a:gd name="T9" fmla="*/ 152 h 268"/>
                <a:gd name="T10" fmla="*/ 116 w 166"/>
                <a:gd name="T11" fmla="*/ 164 h 268"/>
                <a:gd name="T12" fmla="*/ 13 w 166"/>
                <a:gd name="T13" fmla="*/ 0 h 268"/>
                <a:gd name="T14" fmla="*/ 0 w 166"/>
                <a:gd name="T15" fmla="*/ 35 h 268"/>
                <a:gd name="T16" fmla="*/ 0 w 166"/>
                <a:gd name="T17" fmla="*/ 35 h 268"/>
                <a:gd name="T18" fmla="*/ 0 w 166"/>
                <a:gd name="T19" fmla="*/ 3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268">
                  <a:moveTo>
                    <a:pt x="0" y="35"/>
                  </a:moveTo>
                  <a:lnTo>
                    <a:pt x="87" y="183"/>
                  </a:lnTo>
                  <a:lnTo>
                    <a:pt x="93" y="268"/>
                  </a:lnTo>
                  <a:lnTo>
                    <a:pt x="166" y="258"/>
                  </a:lnTo>
                  <a:lnTo>
                    <a:pt x="150" y="152"/>
                  </a:lnTo>
                  <a:lnTo>
                    <a:pt x="116" y="164"/>
                  </a:lnTo>
                  <a:lnTo>
                    <a:pt x="13" y="0"/>
                  </a:lnTo>
                  <a:lnTo>
                    <a:pt x="0" y="35"/>
                  </a:lnTo>
                  <a:lnTo>
                    <a:pt x="0" y="35"/>
                  </a:lnTo>
                  <a:lnTo>
                    <a:pt x="0" y="35"/>
                  </a:lnTo>
                  <a:close/>
                </a:path>
              </a:pathLst>
            </a:custGeom>
            <a:solidFill>
              <a:srgbClr val="660066"/>
            </a:solidFill>
            <a:ln w="9525">
              <a:solidFill>
                <a:srgbClr val="660066"/>
              </a:solidFill>
              <a:round/>
              <a:headEnd/>
              <a:tailEnd/>
            </a:ln>
          </p:spPr>
          <p:txBody>
            <a:bodyPr/>
            <a:lstStyle/>
            <a:p>
              <a:endParaRPr lang="en-US"/>
            </a:p>
          </p:txBody>
        </p:sp>
        <p:sp>
          <p:nvSpPr>
            <p:cNvPr id="71698" name="Freeform 18"/>
            <p:cNvSpPr>
              <a:spLocks/>
            </p:cNvSpPr>
            <p:nvPr/>
          </p:nvSpPr>
          <p:spPr bwMode="auto">
            <a:xfrm>
              <a:off x="979" y="2061"/>
              <a:ext cx="535" cy="530"/>
            </a:xfrm>
            <a:custGeom>
              <a:avLst/>
              <a:gdLst>
                <a:gd name="T0" fmla="*/ 818 w 1071"/>
                <a:gd name="T1" fmla="*/ 117 h 1591"/>
                <a:gd name="T2" fmla="*/ 679 w 1071"/>
                <a:gd name="T3" fmla="*/ 95 h 1591"/>
                <a:gd name="T4" fmla="*/ 566 w 1071"/>
                <a:gd name="T5" fmla="*/ 314 h 1591"/>
                <a:gd name="T6" fmla="*/ 513 w 1071"/>
                <a:gd name="T7" fmla="*/ 545 h 1591"/>
                <a:gd name="T8" fmla="*/ 362 w 1071"/>
                <a:gd name="T9" fmla="*/ 580 h 1591"/>
                <a:gd name="T10" fmla="*/ 122 w 1071"/>
                <a:gd name="T11" fmla="*/ 774 h 1591"/>
                <a:gd name="T12" fmla="*/ 54 w 1071"/>
                <a:gd name="T13" fmla="*/ 1158 h 1591"/>
                <a:gd name="T14" fmla="*/ 94 w 1071"/>
                <a:gd name="T15" fmla="*/ 1306 h 1591"/>
                <a:gd name="T16" fmla="*/ 173 w 1071"/>
                <a:gd name="T17" fmla="*/ 1411 h 1591"/>
                <a:gd name="T18" fmla="*/ 278 w 1071"/>
                <a:gd name="T19" fmla="*/ 1464 h 1591"/>
                <a:gd name="T20" fmla="*/ 492 w 1071"/>
                <a:gd name="T21" fmla="*/ 1429 h 1591"/>
                <a:gd name="T22" fmla="*/ 606 w 1071"/>
                <a:gd name="T23" fmla="*/ 1246 h 1591"/>
                <a:gd name="T24" fmla="*/ 660 w 1071"/>
                <a:gd name="T25" fmla="*/ 998 h 1591"/>
                <a:gd name="T26" fmla="*/ 950 w 1071"/>
                <a:gd name="T27" fmla="*/ 568 h 1591"/>
                <a:gd name="T28" fmla="*/ 915 w 1071"/>
                <a:gd name="T29" fmla="*/ 391 h 1591"/>
                <a:gd name="T30" fmla="*/ 1011 w 1071"/>
                <a:gd name="T31" fmla="*/ 389 h 1591"/>
                <a:gd name="T32" fmla="*/ 1043 w 1071"/>
                <a:gd name="T33" fmla="*/ 819 h 1591"/>
                <a:gd name="T34" fmla="*/ 947 w 1071"/>
                <a:gd name="T35" fmla="*/ 964 h 1591"/>
                <a:gd name="T36" fmla="*/ 890 w 1071"/>
                <a:gd name="T37" fmla="*/ 1013 h 1591"/>
                <a:gd name="T38" fmla="*/ 789 w 1071"/>
                <a:gd name="T39" fmla="*/ 1069 h 1591"/>
                <a:gd name="T40" fmla="*/ 737 w 1071"/>
                <a:gd name="T41" fmla="*/ 1167 h 1591"/>
                <a:gd name="T42" fmla="*/ 698 w 1071"/>
                <a:gd name="T43" fmla="*/ 1347 h 1591"/>
                <a:gd name="T44" fmla="*/ 596 w 1071"/>
                <a:gd name="T45" fmla="*/ 1523 h 1591"/>
                <a:gd name="T46" fmla="*/ 512 w 1071"/>
                <a:gd name="T47" fmla="*/ 1577 h 1591"/>
                <a:gd name="T48" fmla="*/ 200 w 1071"/>
                <a:gd name="T49" fmla="*/ 1542 h 1591"/>
                <a:gd name="T50" fmla="*/ 86 w 1071"/>
                <a:gd name="T51" fmla="*/ 1451 h 1591"/>
                <a:gd name="T52" fmla="*/ 5 w 1071"/>
                <a:gd name="T53" fmla="*/ 1241 h 1591"/>
                <a:gd name="T54" fmla="*/ 21 w 1071"/>
                <a:gd name="T55" fmla="*/ 872 h 1591"/>
                <a:gd name="T56" fmla="*/ 83 w 1071"/>
                <a:gd name="T57" fmla="*/ 693 h 1591"/>
                <a:gd name="T58" fmla="*/ 178 w 1071"/>
                <a:gd name="T59" fmla="*/ 565 h 1591"/>
                <a:gd name="T60" fmla="*/ 250 w 1071"/>
                <a:gd name="T61" fmla="*/ 507 h 1591"/>
                <a:gd name="T62" fmla="*/ 326 w 1071"/>
                <a:gd name="T63" fmla="*/ 470 h 1591"/>
                <a:gd name="T64" fmla="*/ 480 w 1071"/>
                <a:gd name="T65" fmla="*/ 268 h 1591"/>
                <a:gd name="T66" fmla="*/ 532 w 1071"/>
                <a:gd name="T67" fmla="*/ 84 h 1591"/>
                <a:gd name="T68" fmla="*/ 599 w 1071"/>
                <a:gd name="T69" fmla="*/ 27 h 1591"/>
                <a:gd name="T70" fmla="*/ 690 w 1071"/>
                <a:gd name="T71" fmla="*/ 0 h 1591"/>
                <a:gd name="T72" fmla="*/ 831 w 1071"/>
                <a:gd name="T73" fmla="*/ 86 h 1591"/>
                <a:gd name="T74" fmla="*/ 848 w 1071"/>
                <a:gd name="T75" fmla="*/ 128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71" h="1591">
                  <a:moveTo>
                    <a:pt x="848" y="128"/>
                  </a:moveTo>
                  <a:lnTo>
                    <a:pt x="818" y="117"/>
                  </a:lnTo>
                  <a:lnTo>
                    <a:pt x="754" y="98"/>
                  </a:lnTo>
                  <a:lnTo>
                    <a:pt x="679" y="95"/>
                  </a:lnTo>
                  <a:lnTo>
                    <a:pt x="619" y="137"/>
                  </a:lnTo>
                  <a:lnTo>
                    <a:pt x="566" y="314"/>
                  </a:lnTo>
                  <a:lnTo>
                    <a:pt x="533" y="509"/>
                  </a:lnTo>
                  <a:lnTo>
                    <a:pt x="513" y="545"/>
                  </a:lnTo>
                  <a:lnTo>
                    <a:pt x="475" y="561"/>
                  </a:lnTo>
                  <a:lnTo>
                    <a:pt x="362" y="580"/>
                  </a:lnTo>
                  <a:lnTo>
                    <a:pt x="233" y="631"/>
                  </a:lnTo>
                  <a:lnTo>
                    <a:pt x="122" y="774"/>
                  </a:lnTo>
                  <a:lnTo>
                    <a:pt x="62" y="978"/>
                  </a:lnTo>
                  <a:lnTo>
                    <a:pt x="54" y="1158"/>
                  </a:lnTo>
                  <a:lnTo>
                    <a:pt x="69" y="1238"/>
                  </a:lnTo>
                  <a:lnTo>
                    <a:pt x="94" y="1306"/>
                  </a:lnTo>
                  <a:lnTo>
                    <a:pt x="129" y="1365"/>
                  </a:lnTo>
                  <a:lnTo>
                    <a:pt x="173" y="1411"/>
                  </a:lnTo>
                  <a:lnTo>
                    <a:pt x="223" y="1445"/>
                  </a:lnTo>
                  <a:lnTo>
                    <a:pt x="278" y="1464"/>
                  </a:lnTo>
                  <a:lnTo>
                    <a:pt x="391" y="1468"/>
                  </a:lnTo>
                  <a:lnTo>
                    <a:pt x="492" y="1429"/>
                  </a:lnTo>
                  <a:lnTo>
                    <a:pt x="563" y="1353"/>
                  </a:lnTo>
                  <a:lnTo>
                    <a:pt x="606" y="1246"/>
                  </a:lnTo>
                  <a:lnTo>
                    <a:pt x="636" y="1131"/>
                  </a:lnTo>
                  <a:lnTo>
                    <a:pt x="660" y="998"/>
                  </a:lnTo>
                  <a:lnTo>
                    <a:pt x="924" y="734"/>
                  </a:lnTo>
                  <a:lnTo>
                    <a:pt x="950" y="568"/>
                  </a:lnTo>
                  <a:lnTo>
                    <a:pt x="938" y="455"/>
                  </a:lnTo>
                  <a:lnTo>
                    <a:pt x="915" y="391"/>
                  </a:lnTo>
                  <a:lnTo>
                    <a:pt x="901" y="370"/>
                  </a:lnTo>
                  <a:lnTo>
                    <a:pt x="1011" y="389"/>
                  </a:lnTo>
                  <a:lnTo>
                    <a:pt x="1071" y="716"/>
                  </a:lnTo>
                  <a:lnTo>
                    <a:pt x="1043" y="819"/>
                  </a:lnTo>
                  <a:lnTo>
                    <a:pt x="1000" y="899"/>
                  </a:lnTo>
                  <a:lnTo>
                    <a:pt x="947" y="964"/>
                  </a:lnTo>
                  <a:lnTo>
                    <a:pt x="919" y="990"/>
                  </a:lnTo>
                  <a:lnTo>
                    <a:pt x="890" y="1013"/>
                  </a:lnTo>
                  <a:lnTo>
                    <a:pt x="835" y="1046"/>
                  </a:lnTo>
                  <a:lnTo>
                    <a:pt x="789" y="1069"/>
                  </a:lnTo>
                  <a:lnTo>
                    <a:pt x="744" y="1083"/>
                  </a:lnTo>
                  <a:lnTo>
                    <a:pt x="737" y="1167"/>
                  </a:lnTo>
                  <a:lnTo>
                    <a:pt x="724" y="1252"/>
                  </a:lnTo>
                  <a:lnTo>
                    <a:pt x="698" y="1347"/>
                  </a:lnTo>
                  <a:lnTo>
                    <a:pt x="656" y="1443"/>
                  </a:lnTo>
                  <a:lnTo>
                    <a:pt x="596" y="1523"/>
                  </a:lnTo>
                  <a:lnTo>
                    <a:pt x="556" y="1554"/>
                  </a:lnTo>
                  <a:lnTo>
                    <a:pt x="512" y="1577"/>
                  </a:lnTo>
                  <a:lnTo>
                    <a:pt x="399" y="1591"/>
                  </a:lnTo>
                  <a:lnTo>
                    <a:pt x="200" y="1542"/>
                  </a:lnTo>
                  <a:lnTo>
                    <a:pt x="133" y="1501"/>
                  </a:lnTo>
                  <a:lnTo>
                    <a:pt x="86" y="1451"/>
                  </a:lnTo>
                  <a:lnTo>
                    <a:pt x="30" y="1343"/>
                  </a:lnTo>
                  <a:lnTo>
                    <a:pt x="5" y="1241"/>
                  </a:lnTo>
                  <a:lnTo>
                    <a:pt x="0" y="1007"/>
                  </a:lnTo>
                  <a:lnTo>
                    <a:pt x="21" y="872"/>
                  </a:lnTo>
                  <a:lnTo>
                    <a:pt x="59" y="748"/>
                  </a:lnTo>
                  <a:lnTo>
                    <a:pt x="83" y="693"/>
                  </a:lnTo>
                  <a:lnTo>
                    <a:pt x="112" y="644"/>
                  </a:lnTo>
                  <a:lnTo>
                    <a:pt x="178" y="565"/>
                  </a:lnTo>
                  <a:lnTo>
                    <a:pt x="213" y="532"/>
                  </a:lnTo>
                  <a:lnTo>
                    <a:pt x="250" y="507"/>
                  </a:lnTo>
                  <a:lnTo>
                    <a:pt x="288" y="485"/>
                  </a:lnTo>
                  <a:lnTo>
                    <a:pt x="326" y="470"/>
                  </a:lnTo>
                  <a:lnTo>
                    <a:pt x="469" y="437"/>
                  </a:lnTo>
                  <a:lnTo>
                    <a:pt x="480" y="268"/>
                  </a:lnTo>
                  <a:lnTo>
                    <a:pt x="508" y="137"/>
                  </a:lnTo>
                  <a:lnTo>
                    <a:pt x="532" y="84"/>
                  </a:lnTo>
                  <a:lnTo>
                    <a:pt x="563" y="47"/>
                  </a:lnTo>
                  <a:lnTo>
                    <a:pt x="599" y="27"/>
                  </a:lnTo>
                  <a:lnTo>
                    <a:pt x="631" y="13"/>
                  </a:lnTo>
                  <a:lnTo>
                    <a:pt x="690" y="0"/>
                  </a:lnTo>
                  <a:lnTo>
                    <a:pt x="782" y="22"/>
                  </a:lnTo>
                  <a:lnTo>
                    <a:pt x="831" y="86"/>
                  </a:lnTo>
                  <a:lnTo>
                    <a:pt x="848" y="128"/>
                  </a:lnTo>
                  <a:lnTo>
                    <a:pt x="848" y="128"/>
                  </a:lnTo>
                  <a:lnTo>
                    <a:pt x="848" y="128"/>
                  </a:lnTo>
                  <a:close/>
                </a:path>
              </a:pathLst>
            </a:custGeom>
            <a:solidFill>
              <a:srgbClr val="660066"/>
            </a:solidFill>
            <a:ln w="9525">
              <a:solidFill>
                <a:srgbClr val="660066"/>
              </a:solidFill>
              <a:round/>
              <a:headEnd/>
              <a:tailEnd/>
            </a:ln>
          </p:spPr>
          <p:txBody>
            <a:bodyPr/>
            <a:lstStyle/>
            <a:p>
              <a:endParaRPr lang="en-US"/>
            </a:p>
          </p:txBody>
        </p:sp>
        <p:sp>
          <p:nvSpPr>
            <p:cNvPr id="71699" name="Freeform 19"/>
            <p:cNvSpPr>
              <a:spLocks/>
            </p:cNvSpPr>
            <p:nvPr/>
          </p:nvSpPr>
          <p:spPr bwMode="auto">
            <a:xfrm>
              <a:off x="1129" y="2343"/>
              <a:ext cx="98" cy="114"/>
            </a:xfrm>
            <a:custGeom>
              <a:avLst/>
              <a:gdLst>
                <a:gd name="T0" fmla="*/ 53 w 197"/>
                <a:gd name="T1" fmla="*/ 0 h 344"/>
                <a:gd name="T2" fmla="*/ 31 w 197"/>
                <a:gd name="T3" fmla="*/ 39 h 344"/>
                <a:gd name="T4" fmla="*/ 130 w 197"/>
                <a:gd name="T5" fmla="*/ 210 h 344"/>
                <a:gd name="T6" fmla="*/ 93 w 197"/>
                <a:gd name="T7" fmla="*/ 223 h 344"/>
                <a:gd name="T8" fmla="*/ 0 w 197"/>
                <a:gd name="T9" fmla="*/ 90 h 344"/>
                <a:gd name="T10" fmla="*/ 11 w 197"/>
                <a:gd name="T11" fmla="*/ 193 h 344"/>
                <a:gd name="T12" fmla="*/ 148 w 197"/>
                <a:gd name="T13" fmla="*/ 344 h 344"/>
                <a:gd name="T14" fmla="*/ 197 w 197"/>
                <a:gd name="T15" fmla="*/ 250 h 344"/>
                <a:gd name="T16" fmla="*/ 151 w 197"/>
                <a:gd name="T17" fmla="*/ 139 h 344"/>
                <a:gd name="T18" fmla="*/ 53 w 197"/>
                <a:gd name="T19" fmla="*/ 0 h 344"/>
                <a:gd name="T20" fmla="*/ 53 w 197"/>
                <a:gd name="T21" fmla="*/ 0 h 344"/>
                <a:gd name="T22" fmla="*/ 53 w 197"/>
                <a:gd name="T23"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344">
                  <a:moveTo>
                    <a:pt x="53" y="0"/>
                  </a:moveTo>
                  <a:lnTo>
                    <a:pt x="31" y="39"/>
                  </a:lnTo>
                  <a:lnTo>
                    <a:pt x="130" y="210"/>
                  </a:lnTo>
                  <a:lnTo>
                    <a:pt x="93" y="223"/>
                  </a:lnTo>
                  <a:lnTo>
                    <a:pt x="0" y="90"/>
                  </a:lnTo>
                  <a:lnTo>
                    <a:pt x="11" y="193"/>
                  </a:lnTo>
                  <a:lnTo>
                    <a:pt x="148" y="344"/>
                  </a:lnTo>
                  <a:lnTo>
                    <a:pt x="197" y="250"/>
                  </a:lnTo>
                  <a:lnTo>
                    <a:pt x="151" y="139"/>
                  </a:lnTo>
                  <a:lnTo>
                    <a:pt x="53" y="0"/>
                  </a:lnTo>
                  <a:lnTo>
                    <a:pt x="53" y="0"/>
                  </a:lnTo>
                  <a:lnTo>
                    <a:pt x="53" y="0"/>
                  </a:lnTo>
                  <a:close/>
                </a:path>
              </a:pathLst>
            </a:custGeom>
            <a:solidFill>
              <a:srgbClr val="660066"/>
            </a:solidFill>
            <a:ln w="9525">
              <a:solidFill>
                <a:srgbClr val="660066"/>
              </a:solidFill>
              <a:round/>
              <a:headEnd/>
              <a:tailEnd/>
            </a:ln>
          </p:spPr>
          <p:txBody>
            <a:bodyPr/>
            <a:lstStyle/>
            <a:p>
              <a:endParaRPr lang="en-US"/>
            </a:p>
          </p:txBody>
        </p:sp>
        <p:sp>
          <p:nvSpPr>
            <p:cNvPr id="71700" name="Freeform 20"/>
            <p:cNvSpPr>
              <a:spLocks/>
            </p:cNvSpPr>
            <p:nvPr/>
          </p:nvSpPr>
          <p:spPr bwMode="auto">
            <a:xfrm>
              <a:off x="1292" y="2195"/>
              <a:ext cx="108" cy="100"/>
            </a:xfrm>
            <a:custGeom>
              <a:avLst/>
              <a:gdLst>
                <a:gd name="T0" fmla="*/ 105 w 216"/>
                <a:gd name="T1" fmla="*/ 0 h 301"/>
                <a:gd name="T2" fmla="*/ 41 w 216"/>
                <a:gd name="T3" fmla="*/ 41 h 301"/>
                <a:gd name="T4" fmla="*/ 7 w 216"/>
                <a:gd name="T5" fmla="*/ 98 h 301"/>
                <a:gd name="T6" fmla="*/ 0 w 216"/>
                <a:gd name="T7" fmla="*/ 188 h 301"/>
                <a:gd name="T8" fmla="*/ 20 w 216"/>
                <a:gd name="T9" fmla="*/ 260 h 301"/>
                <a:gd name="T10" fmla="*/ 95 w 216"/>
                <a:gd name="T11" fmla="*/ 301 h 301"/>
                <a:gd name="T12" fmla="*/ 178 w 216"/>
                <a:gd name="T13" fmla="*/ 265 h 301"/>
                <a:gd name="T14" fmla="*/ 216 w 216"/>
                <a:gd name="T15" fmla="*/ 171 h 301"/>
                <a:gd name="T16" fmla="*/ 191 w 216"/>
                <a:gd name="T17" fmla="*/ 49 h 301"/>
                <a:gd name="T18" fmla="*/ 149 w 216"/>
                <a:gd name="T19" fmla="*/ 0 h 301"/>
                <a:gd name="T20" fmla="*/ 105 w 216"/>
                <a:gd name="T21" fmla="*/ 0 h 301"/>
                <a:gd name="T22" fmla="*/ 105 w 216"/>
                <a:gd name="T23" fmla="*/ 0 h 301"/>
                <a:gd name="T24" fmla="*/ 105 w 216"/>
                <a:gd name="T25"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6" h="301">
                  <a:moveTo>
                    <a:pt x="105" y="0"/>
                  </a:moveTo>
                  <a:lnTo>
                    <a:pt x="41" y="41"/>
                  </a:lnTo>
                  <a:lnTo>
                    <a:pt x="7" y="98"/>
                  </a:lnTo>
                  <a:lnTo>
                    <a:pt x="0" y="188"/>
                  </a:lnTo>
                  <a:lnTo>
                    <a:pt x="20" y="260"/>
                  </a:lnTo>
                  <a:lnTo>
                    <a:pt x="95" y="301"/>
                  </a:lnTo>
                  <a:lnTo>
                    <a:pt x="178" y="265"/>
                  </a:lnTo>
                  <a:lnTo>
                    <a:pt x="216" y="171"/>
                  </a:lnTo>
                  <a:lnTo>
                    <a:pt x="191" y="49"/>
                  </a:lnTo>
                  <a:lnTo>
                    <a:pt x="149" y="0"/>
                  </a:lnTo>
                  <a:lnTo>
                    <a:pt x="105" y="0"/>
                  </a:lnTo>
                  <a:lnTo>
                    <a:pt x="105" y="0"/>
                  </a:lnTo>
                  <a:lnTo>
                    <a:pt x="105" y="0"/>
                  </a:lnTo>
                  <a:close/>
                </a:path>
              </a:pathLst>
            </a:custGeom>
            <a:solidFill>
              <a:srgbClr val="660066"/>
            </a:solidFill>
            <a:ln w="9525">
              <a:solidFill>
                <a:srgbClr val="660066"/>
              </a:solidFill>
              <a:round/>
              <a:headEnd/>
              <a:tailEnd/>
            </a:ln>
          </p:spPr>
          <p:txBody>
            <a:bodyPr/>
            <a:lstStyle/>
            <a:p>
              <a:endParaRPr lang="en-US"/>
            </a:p>
          </p:txBody>
        </p:sp>
        <p:sp>
          <p:nvSpPr>
            <p:cNvPr id="71701" name="Freeform 21"/>
            <p:cNvSpPr>
              <a:spLocks/>
            </p:cNvSpPr>
            <p:nvPr/>
          </p:nvSpPr>
          <p:spPr bwMode="auto">
            <a:xfrm>
              <a:off x="995" y="2106"/>
              <a:ext cx="97" cy="71"/>
            </a:xfrm>
            <a:custGeom>
              <a:avLst/>
              <a:gdLst>
                <a:gd name="T0" fmla="*/ 0 w 194"/>
                <a:gd name="T1" fmla="*/ 0 h 212"/>
                <a:gd name="T2" fmla="*/ 194 w 194"/>
                <a:gd name="T3" fmla="*/ 212 h 212"/>
                <a:gd name="T4" fmla="*/ 11 w 194"/>
                <a:gd name="T5" fmla="*/ 98 h 212"/>
                <a:gd name="T6" fmla="*/ 0 w 194"/>
                <a:gd name="T7" fmla="*/ 0 h 212"/>
                <a:gd name="T8" fmla="*/ 0 w 194"/>
                <a:gd name="T9" fmla="*/ 0 h 212"/>
                <a:gd name="T10" fmla="*/ 0 w 194"/>
                <a:gd name="T11" fmla="*/ 0 h 212"/>
              </a:gdLst>
              <a:ahLst/>
              <a:cxnLst>
                <a:cxn ang="0">
                  <a:pos x="T0" y="T1"/>
                </a:cxn>
                <a:cxn ang="0">
                  <a:pos x="T2" y="T3"/>
                </a:cxn>
                <a:cxn ang="0">
                  <a:pos x="T4" y="T5"/>
                </a:cxn>
                <a:cxn ang="0">
                  <a:pos x="T6" y="T7"/>
                </a:cxn>
                <a:cxn ang="0">
                  <a:pos x="T8" y="T9"/>
                </a:cxn>
                <a:cxn ang="0">
                  <a:pos x="T10" y="T11"/>
                </a:cxn>
              </a:cxnLst>
              <a:rect l="0" t="0" r="r" b="b"/>
              <a:pathLst>
                <a:path w="194" h="212">
                  <a:moveTo>
                    <a:pt x="0" y="0"/>
                  </a:moveTo>
                  <a:lnTo>
                    <a:pt x="194" y="212"/>
                  </a:lnTo>
                  <a:lnTo>
                    <a:pt x="11" y="98"/>
                  </a:lnTo>
                  <a:lnTo>
                    <a:pt x="0" y="0"/>
                  </a:lnTo>
                  <a:lnTo>
                    <a:pt x="0" y="0"/>
                  </a:lnTo>
                  <a:lnTo>
                    <a:pt x="0" y="0"/>
                  </a:lnTo>
                  <a:close/>
                </a:path>
              </a:pathLst>
            </a:custGeom>
            <a:solidFill>
              <a:srgbClr val="660066"/>
            </a:solidFill>
            <a:ln w="9525">
              <a:solidFill>
                <a:srgbClr val="660066"/>
              </a:solidFill>
              <a:round/>
              <a:headEnd/>
              <a:tailEnd/>
            </a:ln>
          </p:spPr>
          <p:txBody>
            <a:bodyPr/>
            <a:lstStyle/>
            <a:p>
              <a:endParaRPr lang="en-US"/>
            </a:p>
          </p:txBody>
        </p:sp>
        <p:sp>
          <p:nvSpPr>
            <p:cNvPr id="71702" name="Freeform 22"/>
            <p:cNvSpPr>
              <a:spLocks/>
            </p:cNvSpPr>
            <p:nvPr/>
          </p:nvSpPr>
          <p:spPr bwMode="auto">
            <a:xfrm>
              <a:off x="1038" y="1968"/>
              <a:ext cx="79" cy="164"/>
            </a:xfrm>
            <a:custGeom>
              <a:avLst/>
              <a:gdLst>
                <a:gd name="T0" fmla="*/ 0 w 156"/>
                <a:gd name="T1" fmla="*/ 0 h 492"/>
                <a:gd name="T2" fmla="*/ 156 w 156"/>
                <a:gd name="T3" fmla="*/ 492 h 492"/>
                <a:gd name="T4" fmla="*/ 80 w 156"/>
                <a:gd name="T5" fmla="*/ 39 h 492"/>
                <a:gd name="T6" fmla="*/ 0 w 156"/>
                <a:gd name="T7" fmla="*/ 0 h 492"/>
                <a:gd name="T8" fmla="*/ 0 w 156"/>
                <a:gd name="T9" fmla="*/ 0 h 492"/>
                <a:gd name="T10" fmla="*/ 0 w 156"/>
                <a:gd name="T11" fmla="*/ 0 h 492"/>
              </a:gdLst>
              <a:ahLst/>
              <a:cxnLst>
                <a:cxn ang="0">
                  <a:pos x="T0" y="T1"/>
                </a:cxn>
                <a:cxn ang="0">
                  <a:pos x="T2" y="T3"/>
                </a:cxn>
                <a:cxn ang="0">
                  <a:pos x="T4" y="T5"/>
                </a:cxn>
                <a:cxn ang="0">
                  <a:pos x="T6" y="T7"/>
                </a:cxn>
                <a:cxn ang="0">
                  <a:pos x="T8" y="T9"/>
                </a:cxn>
                <a:cxn ang="0">
                  <a:pos x="T10" y="T11"/>
                </a:cxn>
              </a:cxnLst>
              <a:rect l="0" t="0" r="r" b="b"/>
              <a:pathLst>
                <a:path w="156" h="492">
                  <a:moveTo>
                    <a:pt x="0" y="0"/>
                  </a:moveTo>
                  <a:lnTo>
                    <a:pt x="156" y="492"/>
                  </a:lnTo>
                  <a:lnTo>
                    <a:pt x="80" y="39"/>
                  </a:lnTo>
                  <a:lnTo>
                    <a:pt x="0" y="0"/>
                  </a:lnTo>
                  <a:lnTo>
                    <a:pt x="0" y="0"/>
                  </a:lnTo>
                  <a:lnTo>
                    <a:pt x="0" y="0"/>
                  </a:lnTo>
                  <a:close/>
                </a:path>
              </a:pathLst>
            </a:custGeom>
            <a:solidFill>
              <a:srgbClr val="660066"/>
            </a:solidFill>
            <a:ln w="9525">
              <a:solidFill>
                <a:srgbClr val="660066"/>
              </a:solidFill>
              <a:round/>
              <a:headEnd/>
              <a:tailEnd/>
            </a:ln>
          </p:spPr>
          <p:txBody>
            <a:bodyPr/>
            <a:lstStyle/>
            <a:p>
              <a:endParaRPr lang="en-US"/>
            </a:p>
          </p:txBody>
        </p:sp>
        <p:sp>
          <p:nvSpPr>
            <p:cNvPr id="71703" name="Freeform 23"/>
            <p:cNvSpPr>
              <a:spLocks/>
            </p:cNvSpPr>
            <p:nvPr/>
          </p:nvSpPr>
          <p:spPr bwMode="auto">
            <a:xfrm>
              <a:off x="1159" y="1907"/>
              <a:ext cx="43" cy="213"/>
            </a:xfrm>
            <a:custGeom>
              <a:avLst/>
              <a:gdLst>
                <a:gd name="T0" fmla="*/ 24 w 88"/>
                <a:gd name="T1" fmla="*/ 0 h 640"/>
                <a:gd name="T2" fmla="*/ 0 w 88"/>
                <a:gd name="T3" fmla="*/ 640 h 640"/>
                <a:gd name="T4" fmla="*/ 88 w 88"/>
                <a:gd name="T5" fmla="*/ 94 h 640"/>
                <a:gd name="T6" fmla="*/ 24 w 88"/>
                <a:gd name="T7" fmla="*/ 0 h 640"/>
                <a:gd name="T8" fmla="*/ 24 w 88"/>
                <a:gd name="T9" fmla="*/ 0 h 640"/>
                <a:gd name="T10" fmla="*/ 24 w 88"/>
                <a:gd name="T11" fmla="*/ 0 h 640"/>
              </a:gdLst>
              <a:ahLst/>
              <a:cxnLst>
                <a:cxn ang="0">
                  <a:pos x="T0" y="T1"/>
                </a:cxn>
                <a:cxn ang="0">
                  <a:pos x="T2" y="T3"/>
                </a:cxn>
                <a:cxn ang="0">
                  <a:pos x="T4" y="T5"/>
                </a:cxn>
                <a:cxn ang="0">
                  <a:pos x="T6" y="T7"/>
                </a:cxn>
                <a:cxn ang="0">
                  <a:pos x="T8" y="T9"/>
                </a:cxn>
                <a:cxn ang="0">
                  <a:pos x="T10" y="T11"/>
                </a:cxn>
              </a:cxnLst>
              <a:rect l="0" t="0" r="r" b="b"/>
              <a:pathLst>
                <a:path w="88" h="640">
                  <a:moveTo>
                    <a:pt x="24" y="0"/>
                  </a:moveTo>
                  <a:lnTo>
                    <a:pt x="0" y="640"/>
                  </a:lnTo>
                  <a:lnTo>
                    <a:pt x="88" y="94"/>
                  </a:lnTo>
                  <a:lnTo>
                    <a:pt x="24" y="0"/>
                  </a:lnTo>
                  <a:lnTo>
                    <a:pt x="24" y="0"/>
                  </a:lnTo>
                  <a:lnTo>
                    <a:pt x="24" y="0"/>
                  </a:lnTo>
                  <a:close/>
                </a:path>
              </a:pathLst>
            </a:custGeom>
            <a:solidFill>
              <a:srgbClr val="660066"/>
            </a:solidFill>
            <a:ln w="9525">
              <a:solidFill>
                <a:srgbClr val="660066"/>
              </a:solidFill>
              <a:round/>
              <a:headEnd/>
              <a:tailEnd/>
            </a:ln>
          </p:spPr>
          <p:txBody>
            <a:bodyPr/>
            <a:lstStyle/>
            <a:p>
              <a:endParaRPr lang="en-US"/>
            </a:p>
          </p:txBody>
        </p:sp>
      </p:grpSp>
      <p:grpSp>
        <p:nvGrpSpPr>
          <p:cNvPr id="71704" name="Group 24"/>
          <p:cNvGrpSpPr>
            <a:grpSpLocks noChangeAspect="1"/>
          </p:cNvGrpSpPr>
          <p:nvPr/>
        </p:nvGrpSpPr>
        <p:grpSpPr bwMode="auto">
          <a:xfrm>
            <a:off x="5980113" y="4851400"/>
            <a:ext cx="1054100" cy="1008063"/>
            <a:chOff x="1071" y="2804"/>
            <a:chExt cx="664" cy="794"/>
          </a:xfrm>
        </p:grpSpPr>
        <p:sp>
          <p:nvSpPr>
            <p:cNvPr id="71705" name="Freeform 25"/>
            <p:cNvSpPr>
              <a:spLocks noChangeAspect="1"/>
            </p:cNvSpPr>
            <p:nvPr/>
          </p:nvSpPr>
          <p:spPr bwMode="auto">
            <a:xfrm rot="-3964136">
              <a:off x="1217" y="3052"/>
              <a:ext cx="401" cy="422"/>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3300"/>
            </a:solidFill>
            <a:ln w="9525">
              <a:solidFill>
                <a:srgbClr val="FF3300"/>
              </a:solidFill>
              <a:round/>
              <a:headEnd/>
              <a:tailEnd/>
            </a:ln>
          </p:spPr>
          <p:txBody>
            <a:bodyPr/>
            <a:lstStyle/>
            <a:p>
              <a:endParaRPr lang="en-US"/>
            </a:p>
          </p:txBody>
        </p:sp>
        <p:sp>
          <p:nvSpPr>
            <p:cNvPr id="71706" name="Freeform 26"/>
            <p:cNvSpPr>
              <a:spLocks noChangeAspect="1"/>
            </p:cNvSpPr>
            <p:nvPr/>
          </p:nvSpPr>
          <p:spPr bwMode="auto">
            <a:xfrm rot="-1540546">
              <a:off x="1087" y="2980"/>
              <a:ext cx="376" cy="327"/>
            </a:xfrm>
            <a:custGeom>
              <a:avLst/>
              <a:gdLst>
                <a:gd name="T0" fmla="*/ 4 w 675"/>
                <a:gd name="T1" fmla="*/ 57 h 671"/>
                <a:gd name="T2" fmla="*/ 0 w 675"/>
                <a:gd name="T3" fmla="*/ 43 h 671"/>
                <a:gd name="T4" fmla="*/ 0 w 675"/>
                <a:gd name="T5" fmla="*/ 30 h 671"/>
                <a:gd name="T6" fmla="*/ 4 w 675"/>
                <a:gd name="T7" fmla="*/ 19 h 671"/>
                <a:gd name="T8" fmla="*/ 10 w 675"/>
                <a:gd name="T9" fmla="*/ 10 h 671"/>
                <a:gd name="T10" fmla="*/ 18 w 675"/>
                <a:gd name="T11" fmla="*/ 4 h 671"/>
                <a:gd name="T12" fmla="*/ 27 w 675"/>
                <a:gd name="T13" fmla="*/ 0 h 671"/>
                <a:gd name="T14" fmla="*/ 37 w 675"/>
                <a:gd name="T15" fmla="*/ 1 h 671"/>
                <a:gd name="T16" fmla="*/ 47 w 675"/>
                <a:gd name="T17" fmla="*/ 5 h 671"/>
                <a:gd name="T18" fmla="*/ 630 w 675"/>
                <a:gd name="T19" fmla="*/ 613 h 671"/>
                <a:gd name="T20" fmla="*/ 638 w 675"/>
                <a:gd name="T21" fmla="*/ 613 h 671"/>
                <a:gd name="T22" fmla="*/ 646 w 675"/>
                <a:gd name="T23" fmla="*/ 616 h 671"/>
                <a:gd name="T24" fmla="*/ 653 w 675"/>
                <a:gd name="T25" fmla="*/ 621 h 671"/>
                <a:gd name="T26" fmla="*/ 662 w 675"/>
                <a:gd name="T27" fmla="*/ 627 h 671"/>
                <a:gd name="T28" fmla="*/ 669 w 675"/>
                <a:gd name="T29" fmla="*/ 635 h 671"/>
                <a:gd name="T30" fmla="*/ 672 w 675"/>
                <a:gd name="T31" fmla="*/ 645 h 671"/>
                <a:gd name="T32" fmla="*/ 675 w 675"/>
                <a:gd name="T33" fmla="*/ 657 h 671"/>
                <a:gd name="T34" fmla="*/ 674 w 675"/>
                <a:gd name="T35" fmla="*/ 671 h 671"/>
                <a:gd name="T36" fmla="*/ 662 w 675"/>
                <a:gd name="T37" fmla="*/ 671 h 671"/>
                <a:gd name="T38" fmla="*/ 651 w 675"/>
                <a:gd name="T39" fmla="*/ 668 h 671"/>
                <a:gd name="T40" fmla="*/ 642 w 675"/>
                <a:gd name="T41" fmla="*/ 664 h 671"/>
                <a:gd name="T42" fmla="*/ 633 w 675"/>
                <a:gd name="T43" fmla="*/ 659 h 671"/>
                <a:gd name="T44" fmla="*/ 625 w 675"/>
                <a:gd name="T45" fmla="*/ 653 h 671"/>
                <a:gd name="T46" fmla="*/ 620 w 675"/>
                <a:gd name="T47" fmla="*/ 645 h 671"/>
                <a:gd name="T48" fmla="*/ 616 w 675"/>
                <a:gd name="T49" fmla="*/ 636 h 671"/>
                <a:gd name="T50" fmla="*/ 615 w 675"/>
                <a:gd name="T51" fmla="*/ 626 h 671"/>
                <a:gd name="T52" fmla="*/ 4 w 675"/>
                <a:gd name="T53" fmla="*/ 57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5" h="671">
                  <a:moveTo>
                    <a:pt x="4" y="57"/>
                  </a:moveTo>
                  <a:lnTo>
                    <a:pt x="0" y="43"/>
                  </a:lnTo>
                  <a:lnTo>
                    <a:pt x="0" y="30"/>
                  </a:lnTo>
                  <a:lnTo>
                    <a:pt x="4" y="19"/>
                  </a:lnTo>
                  <a:lnTo>
                    <a:pt x="10" y="10"/>
                  </a:lnTo>
                  <a:lnTo>
                    <a:pt x="18" y="4"/>
                  </a:lnTo>
                  <a:lnTo>
                    <a:pt x="27" y="0"/>
                  </a:lnTo>
                  <a:lnTo>
                    <a:pt x="37" y="1"/>
                  </a:lnTo>
                  <a:lnTo>
                    <a:pt x="47" y="5"/>
                  </a:lnTo>
                  <a:lnTo>
                    <a:pt x="630" y="613"/>
                  </a:lnTo>
                  <a:lnTo>
                    <a:pt x="638" y="613"/>
                  </a:lnTo>
                  <a:lnTo>
                    <a:pt x="646" y="616"/>
                  </a:lnTo>
                  <a:lnTo>
                    <a:pt x="653" y="621"/>
                  </a:lnTo>
                  <a:lnTo>
                    <a:pt x="662" y="627"/>
                  </a:lnTo>
                  <a:lnTo>
                    <a:pt x="669" y="635"/>
                  </a:lnTo>
                  <a:lnTo>
                    <a:pt x="672" y="645"/>
                  </a:lnTo>
                  <a:lnTo>
                    <a:pt x="675" y="657"/>
                  </a:lnTo>
                  <a:lnTo>
                    <a:pt x="674" y="671"/>
                  </a:lnTo>
                  <a:lnTo>
                    <a:pt x="662" y="671"/>
                  </a:lnTo>
                  <a:lnTo>
                    <a:pt x="651" y="668"/>
                  </a:lnTo>
                  <a:lnTo>
                    <a:pt x="642" y="664"/>
                  </a:lnTo>
                  <a:lnTo>
                    <a:pt x="633" y="659"/>
                  </a:lnTo>
                  <a:lnTo>
                    <a:pt x="625" y="653"/>
                  </a:lnTo>
                  <a:lnTo>
                    <a:pt x="620" y="645"/>
                  </a:lnTo>
                  <a:lnTo>
                    <a:pt x="616" y="636"/>
                  </a:lnTo>
                  <a:lnTo>
                    <a:pt x="615" y="626"/>
                  </a:lnTo>
                  <a:lnTo>
                    <a:pt x="4" y="57"/>
                  </a:lnTo>
                  <a:close/>
                </a:path>
              </a:pathLst>
            </a:custGeom>
            <a:solidFill>
              <a:srgbClr val="FF3300"/>
            </a:solidFill>
            <a:ln w="9525">
              <a:solidFill>
                <a:srgbClr val="FF3300"/>
              </a:solidFill>
              <a:round/>
              <a:headEnd/>
              <a:tailEnd/>
            </a:ln>
          </p:spPr>
          <p:txBody>
            <a:bodyPr/>
            <a:lstStyle/>
            <a:p>
              <a:endParaRPr lang="en-US"/>
            </a:p>
          </p:txBody>
        </p:sp>
        <p:sp>
          <p:nvSpPr>
            <p:cNvPr id="71707" name="Freeform 27"/>
            <p:cNvSpPr>
              <a:spLocks noChangeAspect="1"/>
            </p:cNvSpPr>
            <p:nvPr/>
          </p:nvSpPr>
          <p:spPr bwMode="auto">
            <a:xfrm rot="-1540546">
              <a:off x="1071" y="2807"/>
              <a:ext cx="332" cy="443"/>
            </a:xfrm>
            <a:custGeom>
              <a:avLst/>
              <a:gdLst>
                <a:gd name="T0" fmla="*/ 1 w 593"/>
                <a:gd name="T1" fmla="*/ 49 h 904"/>
                <a:gd name="T2" fmla="*/ 0 w 593"/>
                <a:gd name="T3" fmla="*/ 35 h 904"/>
                <a:gd name="T4" fmla="*/ 2 w 593"/>
                <a:gd name="T5" fmla="*/ 23 h 904"/>
                <a:gd name="T6" fmla="*/ 9 w 593"/>
                <a:gd name="T7" fmla="*/ 12 h 904"/>
                <a:gd name="T8" fmla="*/ 16 w 593"/>
                <a:gd name="T9" fmla="*/ 5 h 904"/>
                <a:gd name="T10" fmla="*/ 20 w 593"/>
                <a:gd name="T11" fmla="*/ 2 h 904"/>
                <a:gd name="T12" fmla="*/ 25 w 593"/>
                <a:gd name="T13" fmla="*/ 1 h 904"/>
                <a:gd name="T14" fmla="*/ 30 w 593"/>
                <a:gd name="T15" fmla="*/ 0 h 904"/>
                <a:gd name="T16" fmla="*/ 36 w 593"/>
                <a:gd name="T17" fmla="*/ 0 h 904"/>
                <a:gd name="T18" fmla="*/ 39 w 593"/>
                <a:gd name="T19" fmla="*/ 1 h 904"/>
                <a:gd name="T20" fmla="*/ 45 w 593"/>
                <a:gd name="T21" fmla="*/ 2 h 904"/>
                <a:gd name="T22" fmla="*/ 50 w 593"/>
                <a:gd name="T23" fmla="*/ 5 h 904"/>
                <a:gd name="T24" fmla="*/ 55 w 593"/>
                <a:gd name="T25" fmla="*/ 9 h 904"/>
                <a:gd name="T26" fmla="*/ 557 w 593"/>
                <a:gd name="T27" fmla="*/ 839 h 904"/>
                <a:gd name="T28" fmla="*/ 565 w 593"/>
                <a:gd name="T29" fmla="*/ 841 h 904"/>
                <a:gd name="T30" fmla="*/ 571 w 593"/>
                <a:gd name="T31" fmla="*/ 845 h 904"/>
                <a:gd name="T32" fmla="*/ 579 w 593"/>
                <a:gd name="T33" fmla="*/ 851 h 904"/>
                <a:gd name="T34" fmla="*/ 586 w 593"/>
                <a:gd name="T35" fmla="*/ 859 h 904"/>
                <a:gd name="T36" fmla="*/ 591 w 593"/>
                <a:gd name="T37" fmla="*/ 868 h 904"/>
                <a:gd name="T38" fmla="*/ 593 w 593"/>
                <a:gd name="T39" fmla="*/ 878 h 904"/>
                <a:gd name="T40" fmla="*/ 592 w 593"/>
                <a:gd name="T41" fmla="*/ 891 h 904"/>
                <a:gd name="T42" fmla="*/ 588 w 593"/>
                <a:gd name="T43" fmla="*/ 904 h 904"/>
                <a:gd name="T44" fmla="*/ 577 w 593"/>
                <a:gd name="T45" fmla="*/ 901 h 904"/>
                <a:gd name="T46" fmla="*/ 566 w 593"/>
                <a:gd name="T47" fmla="*/ 897 h 904"/>
                <a:gd name="T48" fmla="*/ 557 w 593"/>
                <a:gd name="T49" fmla="*/ 891 h 904"/>
                <a:gd name="T50" fmla="*/ 551 w 593"/>
                <a:gd name="T51" fmla="*/ 884 h 904"/>
                <a:gd name="T52" fmla="*/ 545 w 593"/>
                <a:gd name="T53" fmla="*/ 877 h 904"/>
                <a:gd name="T54" fmla="*/ 541 w 593"/>
                <a:gd name="T55" fmla="*/ 868 h 904"/>
                <a:gd name="T56" fmla="*/ 539 w 593"/>
                <a:gd name="T57" fmla="*/ 858 h 904"/>
                <a:gd name="T58" fmla="*/ 539 w 593"/>
                <a:gd name="T59" fmla="*/ 848 h 904"/>
                <a:gd name="T60" fmla="*/ 1 w 593"/>
                <a:gd name="T61" fmla="*/ 4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93" h="904">
                  <a:moveTo>
                    <a:pt x="1" y="49"/>
                  </a:moveTo>
                  <a:lnTo>
                    <a:pt x="0" y="35"/>
                  </a:lnTo>
                  <a:lnTo>
                    <a:pt x="2" y="23"/>
                  </a:lnTo>
                  <a:lnTo>
                    <a:pt x="9" y="12"/>
                  </a:lnTo>
                  <a:lnTo>
                    <a:pt x="16" y="5"/>
                  </a:lnTo>
                  <a:lnTo>
                    <a:pt x="20" y="2"/>
                  </a:lnTo>
                  <a:lnTo>
                    <a:pt x="25" y="1"/>
                  </a:lnTo>
                  <a:lnTo>
                    <a:pt x="30" y="0"/>
                  </a:lnTo>
                  <a:lnTo>
                    <a:pt x="36" y="0"/>
                  </a:lnTo>
                  <a:lnTo>
                    <a:pt x="39" y="1"/>
                  </a:lnTo>
                  <a:lnTo>
                    <a:pt x="45" y="2"/>
                  </a:lnTo>
                  <a:lnTo>
                    <a:pt x="50" y="5"/>
                  </a:lnTo>
                  <a:lnTo>
                    <a:pt x="55" y="9"/>
                  </a:lnTo>
                  <a:lnTo>
                    <a:pt x="557" y="839"/>
                  </a:lnTo>
                  <a:lnTo>
                    <a:pt x="565" y="841"/>
                  </a:lnTo>
                  <a:lnTo>
                    <a:pt x="571" y="845"/>
                  </a:lnTo>
                  <a:lnTo>
                    <a:pt x="579" y="851"/>
                  </a:lnTo>
                  <a:lnTo>
                    <a:pt x="586" y="859"/>
                  </a:lnTo>
                  <a:lnTo>
                    <a:pt x="591" y="868"/>
                  </a:lnTo>
                  <a:lnTo>
                    <a:pt x="593" y="878"/>
                  </a:lnTo>
                  <a:lnTo>
                    <a:pt x="592" y="891"/>
                  </a:lnTo>
                  <a:lnTo>
                    <a:pt x="588" y="904"/>
                  </a:lnTo>
                  <a:lnTo>
                    <a:pt x="577" y="901"/>
                  </a:lnTo>
                  <a:lnTo>
                    <a:pt x="566" y="897"/>
                  </a:lnTo>
                  <a:lnTo>
                    <a:pt x="557" y="891"/>
                  </a:lnTo>
                  <a:lnTo>
                    <a:pt x="551" y="884"/>
                  </a:lnTo>
                  <a:lnTo>
                    <a:pt x="545" y="877"/>
                  </a:lnTo>
                  <a:lnTo>
                    <a:pt x="541" y="868"/>
                  </a:lnTo>
                  <a:lnTo>
                    <a:pt x="539" y="858"/>
                  </a:lnTo>
                  <a:lnTo>
                    <a:pt x="539" y="848"/>
                  </a:lnTo>
                  <a:lnTo>
                    <a:pt x="1" y="49"/>
                  </a:lnTo>
                  <a:close/>
                </a:path>
              </a:pathLst>
            </a:custGeom>
            <a:solidFill>
              <a:srgbClr val="FF3300"/>
            </a:solidFill>
            <a:ln w="9525">
              <a:solidFill>
                <a:srgbClr val="FF3300"/>
              </a:solidFill>
              <a:round/>
              <a:headEnd/>
              <a:tailEnd/>
            </a:ln>
          </p:spPr>
          <p:txBody>
            <a:bodyPr/>
            <a:lstStyle/>
            <a:p>
              <a:endParaRPr lang="en-US"/>
            </a:p>
          </p:txBody>
        </p:sp>
        <p:sp>
          <p:nvSpPr>
            <p:cNvPr id="71708" name="Freeform 28"/>
            <p:cNvSpPr>
              <a:spLocks noChangeAspect="1"/>
            </p:cNvSpPr>
            <p:nvPr/>
          </p:nvSpPr>
          <p:spPr bwMode="auto">
            <a:xfrm rot="-1540546">
              <a:off x="1092" y="2979"/>
              <a:ext cx="371" cy="327"/>
            </a:xfrm>
            <a:custGeom>
              <a:avLst/>
              <a:gdLst>
                <a:gd name="T0" fmla="*/ 664 w 665"/>
                <a:gd name="T1" fmla="*/ 671 h 671"/>
                <a:gd name="T2" fmla="*/ 665 w 665"/>
                <a:gd name="T3" fmla="*/ 657 h 671"/>
                <a:gd name="T4" fmla="*/ 662 w 665"/>
                <a:gd name="T5" fmla="*/ 645 h 671"/>
                <a:gd name="T6" fmla="*/ 659 w 665"/>
                <a:gd name="T7" fmla="*/ 635 h 671"/>
                <a:gd name="T8" fmla="*/ 652 w 665"/>
                <a:gd name="T9" fmla="*/ 627 h 671"/>
                <a:gd name="T10" fmla="*/ 643 w 665"/>
                <a:gd name="T11" fmla="*/ 621 h 671"/>
                <a:gd name="T12" fmla="*/ 636 w 665"/>
                <a:gd name="T13" fmla="*/ 616 h 671"/>
                <a:gd name="T14" fmla="*/ 628 w 665"/>
                <a:gd name="T15" fmla="*/ 613 h 671"/>
                <a:gd name="T16" fmla="*/ 620 w 665"/>
                <a:gd name="T17" fmla="*/ 613 h 671"/>
                <a:gd name="T18" fmla="*/ 37 w 665"/>
                <a:gd name="T19" fmla="*/ 5 h 671"/>
                <a:gd name="T20" fmla="*/ 27 w 665"/>
                <a:gd name="T21" fmla="*/ 1 h 671"/>
                <a:gd name="T22" fmla="*/ 17 w 665"/>
                <a:gd name="T23" fmla="*/ 0 h 671"/>
                <a:gd name="T24" fmla="*/ 8 w 665"/>
                <a:gd name="T25" fmla="*/ 4 h 671"/>
                <a:gd name="T26" fmla="*/ 0 w 665"/>
                <a:gd name="T27" fmla="*/ 10 h 671"/>
                <a:gd name="T28" fmla="*/ 664 w 665"/>
                <a:gd name="T29" fmla="*/ 67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5" h="671">
                  <a:moveTo>
                    <a:pt x="664" y="671"/>
                  </a:moveTo>
                  <a:lnTo>
                    <a:pt x="665" y="657"/>
                  </a:lnTo>
                  <a:lnTo>
                    <a:pt x="662" y="645"/>
                  </a:lnTo>
                  <a:lnTo>
                    <a:pt x="659" y="635"/>
                  </a:lnTo>
                  <a:lnTo>
                    <a:pt x="652" y="627"/>
                  </a:lnTo>
                  <a:lnTo>
                    <a:pt x="643" y="621"/>
                  </a:lnTo>
                  <a:lnTo>
                    <a:pt x="636" y="616"/>
                  </a:lnTo>
                  <a:lnTo>
                    <a:pt x="628" y="613"/>
                  </a:lnTo>
                  <a:lnTo>
                    <a:pt x="620" y="613"/>
                  </a:lnTo>
                  <a:lnTo>
                    <a:pt x="37" y="5"/>
                  </a:lnTo>
                  <a:lnTo>
                    <a:pt x="27" y="1"/>
                  </a:lnTo>
                  <a:lnTo>
                    <a:pt x="17" y="0"/>
                  </a:lnTo>
                  <a:lnTo>
                    <a:pt x="8" y="4"/>
                  </a:lnTo>
                  <a:lnTo>
                    <a:pt x="0" y="10"/>
                  </a:lnTo>
                  <a:lnTo>
                    <a:pt x="664" y="671"/>
                  </a:lnTo>
                  <a:close/>
                </a:path>
              </a:pathLst>
            </a:custGeom>
            <a:solidFill>
              <a:srgbClr val="FF3300"/>
            </a:solidFill>
            <a:ln w="9525">
              <a:solidFill>
                <a:srgbClr val="FF3300"/>
              </a:solidFill>
              <a:round/>
              <a:headEnd/>
              <a:tailEnd/>
            </a:ln>
          </p:spPr>
          <p:txBody>
            <a:bodyPr/>
            <a:lstStyle/>
            <a:p>
              <a:endParaRPr lang="en-US"/>
            </a:p>
          </p:txBody>
        </p:sp>
        <p:sp>
          <p:nvSpPr>
            <p:cNvPr id="71709" name="Freeform 29"/>
            <p:cNvSpPr>
              <a:spLocks noChangeAspect="1"/>
            </p:cNvSpPr>
            <p:nvPr/>
          </p:nvSpPr>
          <p:spPr bwMode="auto">
            <a:xfrm rot="-1540546">
              <a:off x="1080" y="2804"/>
              <a:ext cx="323" cy="443"/>
            </a:xfrm>
            <a:custGeom>
              <a:avLst/>
              <a:gdLst>
                <a:gd name="T0" fmla="*/ 572 w 577"/>
                <a:gd name="T1" fmla="*/ 904 h 904"/>
                <a:gd name="T2" fmla="*/ 576 w 577"/>
                <a:gd name="T3" fmla="*/ 891 h 904"/>
                <a:gd name="T4" fmla="*/ 577 w 577"/>
                <a:gd name="T5" fmla="*/ 878 h 904"/>
                <a:gd name="T6" fmla="*/ 575 w 577"/>
                <a:gd name="T7" fmla="*/ 868 h 904"/>
                <a:gd name="T8" fmla="*/ 570 w 577"/>
                <a:gd name="T9" fmla="*/ 859 h 904"/>
                <a:gd name="T10" fmla="*/ 563 w 577"/>
                <a:gd name="T11" fmla="*/ 851 h 904"/>
                <a:gd name="T12" fmla="*/ 555 w 577"/>
                <a:gd name="T13" fmla="*/ 845 h 904"/>
                <a:gd name="T14" fmla="*/ 549 w 577"/>
                <a:gd name="T15" fmla="*/ 841 h 904"/>
                <a:gd name="T16" fmla="*/ 541 w 577"/>
                <a:gd name="T17" fmla="*/ 839 h 904"/>
                <a:gd name="T18" fmla="*/ 39 w 577"/>
                <a:gd name="T19" fmla="*/ 9 h 904"/>
                <a:gd name="T20" fmla="*/ 34 w 577"/>
                <a:gd name="T21" fmla="*/ 5 h 904"/>
                <a:gd name="T22" fmla="*/ 29 w 577"/>
                <a:gd name="T23" fmla="*/ 2 h 904"/>
                <a:gd name="T24" fmla="*/ 23 w 577"/>
                <a:gd name="T25" fmla="*/ 1 h 904"/>
                <a:gd name="T26" fmla="*/ 20 w 577"/>
                <a:gd name="T27" fmla="*/ 0 h 904"/>
                <a:gd name="T28" fmla="*/ 14 w 577"/>
                <a:gd name="T29" fmla="*/ 0 h 904"/>
                <a:gd name="T30" fmla="*/ 9 w 577"/>
                <a:gd name="T31" fmla="*/ 1 h 904"/>
                <a:gd name="T32" fmla="*/ 4 w 577"/>
                <a:gd name="T33" fmla="*/ 2 h 904"/>
                <a:gd name="T34" fmla="*/ 0 w 577"/>
                <a:gd name="T35" fmla="*/ 5 h 904"/>
                <a:gd name="T36" fmla="*/ 572 w 577"/>
                <a:gd name="T37" fmla="*/ 904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7" h="904">
                  <a:moveTo>
                    <a:pt x="572" y="904"/>
                  </a:moveTo>
                  <a:lnTo>
                    <a:pt x="576" y="891"/>
                  </a:lnTo>
                  <a:lnTo>
                    <a:pt x="577" y="878"/>
                  </a:lnTo>
                  <a:lnTo>
                    <a:pt x="575" y="868"/>
                  </a:lnTo>
                  <a:lnTo>
                    <a:pt x="570" y="859"/>
                  </a:lnTo>
                  <a:lnTo>
                    <a:pt x="563" y="851"/>
                  </a:lnTo>
                  <a:lnTo>
                    <a:pt x="555" y="845"/>
                  </a:lnTo>
                  <a:lnTo>
                    <a:pt x="549" y="841"/>
                  </a:lnTo>
                  <a:lnTo>
                    <a:pt x="541" y="839"/>
                  </a:lnTo>
                  <a:lnTo>
                    <a:pt x="39" y="9"/>
                  </a:lnTo>
                  <a:lnTo>
                    <a:pt x="34" y="5"/>
                  </a:lnTo>
                  <a:lnTo>
                    <a:pt x="29" y="2"/>
                  </a:lnTo>
                  <a:lnTo>
                    <a:pt x="23" y="1"/>
                  </a:lnTo>
                  <a:lnTo>
                    <a:pt x="20" y="0"/>
                  </a:lnTo>
                  <a:lnTo>
                    <a:pt x="14" y="0"/>
                  </a:lnTo>
                  <a:lnTo>
                    <a:pt x="9" y="1"/>
                  </a:lnTo>
                  <a:lnTo>
                    <a:pt x="4" y="2"/>
                  </a:lnTo>
                  <a:lnTo>
                    <a:pt x="0" y="5"/>
                  </a:lnTo>
                  <a:lnTo>
                    <a:pt x="572" y="904"/>
                  </a:lnTo>
                  <a:close/>
                </a:path>
              </a:pathLst>
            </a:custGeom>
            <a:solidFill>
              <a:srgbClr val="FF3300"/>
            </a:solidFill>
            <a:ln w="9525">
              <a:solidFill>
                <a:srgbClr val="FF3300"/>
              </a:solidFill>
              <a:round/>
              <a:headEnd/>
              <a:tailEnd/>
            </a:ln>
          </p:spPr>
          <p:txBody>
            <a:bodyPr/>
            <a:lstStyle/>
            <a:p>
              <a:endParaRPr lang="en-US"/>
            </a:p>
          </p:txBody>
        </p:sp>
        <p:sp>
          <p:nvSpPr>
            <p:cNvPr id="71710" name="Freeform 30"/>
            <p:cNvSpPr>
              <a:spLocks noChangeAspect="1"/>
            </p:cNvSpPr>
            <p:nvPr/>
          </p:nvSpPr>
          <p:spPr bwMode="auto">
            <a:xfrm rot="-1540546">
              <a:off x="1159" y="3074"/>
              <a:ext cx="241" cy="208"/>
            </a:xfrm>
            <a:custGeom>
              <a:avLst/>
              <a:gdLst>
                <a:gd name="T0" fmla="*/ 0 w 433"/>
                <a:gd name="T1" fmla="*/ 0 h 425"/>
                <a:gd name="T2" fmla="*/ 433 w 433"/>
                <a:gd name="T3" fmla="*/ 413 h 425"/>
                <a:gd name="T4" fmla="*/ 433 w 433"/>
                <a:gd name="T5" fmla="*/ 425 h 425"/>
                <a:gd name="T6" fmla="*/ 2 w 433"/>
                <a:gd name="T7" fmla="*/ 39 h 425"/>
                <a:gd name="T8" fmla="*/ 0 w 433"/>
                <a:gd name="T9" fmla="*/ 0 h 425"/>
              </a:gdLst>
              <a:ahLst/>
              <a:cxnLst>
                <a:cxn ang="0">
                  <a:pos x="T0" y="T1"/>
                </a:cxn>
                <a:cxn ang="0">
                  <a:pos x="T2" y="T3"/>
                </a:cxn>
                <a:cxn ang="0">
                  <a:pos x="T4" y="T5"/>
                </a:cxn>
                <a:cxn ang="0">
                  <a:pos x="T6" y="T7"/>
                </a:cxn>
                <a:cxn ang="0">
                  <a:pos x="T8" y="T9"/>
                </a:cxn>
              </a:cxnLst>
              <a:rect l="0" t="0" r="r" b="b"/>
              <a:pathLst>
                <a:path w="433" h="425">
                  <a:moveTo>
                    <a:pt x="0" y="0"/>
                  </a:moveTo>
                  <a:lnTo>
                    <a:pt x="433" y="413"/>
                  </a:lnTo>
                  <a:lnTo>
                    <a:pt x="433" y="425"/>
                  </a:lnTo>
                  <a:lnTo>
                    <a:pt x="2" y="39"/>
                  </a:lnTo>
                  <a:lnTo>
                    <a:pt x="0" y="0"/>
                  </a:lnTo>
                  <a:close/>
                </a:path>
              </a:pathLst>
            </a:custGeom>
            <a:solidFill>
              <a:srgbClr val="FF3300"/>
            </a:solidFill>
            <a:ln w="9525">
              <a:solidFill>
                <a:srgbClr val="FF3300"/>
              </a:solidFill>
              <a:round/>
              <a:headEnd/>
              <a:tailEnd/>
            </a:ln>
          </p:spPr>
          <p:txBody>
            <a:bodyPr/>
            <a:lstStyle/>
            <a:p>
              <a:endParaRPr lang="en-US"/>
            </a:p>
          </p:txBody>
        </p:sp>
        <p:sp>
          <p:nvSpPr>
            <p:cNvPr id="71711" name="Freeform 31"/>
            <p:cNvSpPr>
              <a:spLocks noChangeAspect="1"/>
            </p:cNvSpPr>
            <p:nvPr/>
          </p:nvSpPr>
          <p:spPr bwMode="auto">
            <a:xfrm rot="4140022">
              <a:off x="1169" y="3105"/>
              <a:ext cx="71" cy="241"/>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3300"/>
            </a:solidFill>
            <a:ln w="9525">
              <a:solidFill>
                <a:srgbClr val="FF3300"/>
              </a:solidFill>
              <a:round/>
              <a:headEnd/>
              <a:tailEnd/>
            </a:ln>
          </p:spPr>
          <p:txBody>
            <a:bodyPr/>
            <a:lstStyle/>
            <a:p>
              <a:endParaRPr lang="en-US"/>
            </a:p>
          </p:txBody>
        </p:sp>
        <p:sp>
          <p:nvSpPr>
            <p:cNvPr id="71712" name="Freeform 32"/>
            <p:cNvSpPr>
              <a:spLocks noChangeAspect="1"/>
            </p:cNvSpPr>
            <p:nvPr/>
          </p:nvSpPr>
          <p:spPr bwMode="auto">
            <a:xfrm rot="4938270" flipV="1">
              <a:off x="1489" y="3029"/>
              <a:ext cx="70" cy="241"/>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3300"/>
            </a:solidFill>
            <a:ln w="9525">
              <a:solidFill>
                <a:srgbClr val="FF3300"/>
              </a:solidFill>
              <a:round/>
              <a:headEnd/>
              <a:tailEnd/>
            </a:ln>
          </p:spPr>
          <p:txBody>
            <a:bodyPr/>
            <a:lstStyle/>
            <a:p>
              <a:endParaRPr lang="en-US"/>
            </a:p>
          </p:txBody>
        </p:sp>
        <p:sp>
          <p:nvSpPr>
            <p:cNvPr id="71713" name="Freeform 33"/>
            <p:cNvSpPr>
              <a:spLocks noChangeAspect="1"/>
            </p:cNvSpPr>
            <p:nvPr/>
          </p:nvSpPr>
          <p:spPr bwMode="auto">
            <a:xfrm rot="-4586288">
              <a:off x="1313" y="3176"/>
              <a:ext cx="281" cy="563"/>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3300"/>
            </a:solidFill>
            <a:ln w="9525">
              <a:solidFill>
                <a:srgbClr val="FF3300"/>
              </a:solidFill>
              <a:round/>
              <a:headEnd/>
              <a:tailEnd/>
            </a:ln>
          </p:spPr>
          <p:txBody>
            <a:bodyPr/>
            <a:lstStyle/>
            <a:p>
              <a:endParaRPr lang="en-US"/>
            </a:p>
          </p:txBody>
        </p:sp>
        <p:sp>
          <p:nvSpPr>
            <p:cNvPr id="71714" name="Line 34"/>
            <p:cNvSpPr>
              <a:spLocks noChangeAspect="1" noChangeShapeType="1"/>
            </p:cNvSpPr>
            <p:nvPr/>
          </p:nvSpPr>
          <p:spPr bwMode="auto">
            <a:xfrm rot="-522091">
              <a:off x="1709" y="3186"/>
              <a:ext cx="2" cy="140"/>
            </a:xfrm>
            <a:prstGeom prst="line">
              <a:avLst/>
            </a:prstGeom>
            <a:noFill/>
            <a:ln w="9525">
              <a:solidFill>
                <a:srgbClr val="FF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715" name="Line 35"/>
            <p:cNvSpPr>
              <a:spLocks noChangeAspect="1" noChangeShapeType="1"/>
            </p:cNvSpPr>
            <p:nvPr/>
          </p:nvSpPr>
          <p:spPr bwMode="auto">
            <a:xfrm rot="-522091">
              <a:off x="1106" y="3320"/>
              <a:ext cx="2" cy="141"/>
            </a:xfrm>
            <a:prstGeom prst="line">
              <a:avLst/>
            </a:prstGeom>
            <a:noFill/>
            <a:ln w="9525">
              <a:solidFill>
                <a:srgbClr val="FF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1716" name="Group 36"/>
          <p:cNvGrpSpPr>
            <a:grpSpLocks/>
          </p:cNvGrpSpPr>
          <p:nvPr/>
        </p:nvGrpSpPr>
        <p:grpSpPr bwMode="auto">
          <a:xfrm>
            <a:off x="1196975" y="3802063"/>
            <a:ext cx="1135063" cy="1216025"/>
            <a:chOff x="1224" y="2173"/>
            <a:chExt cx="715" cy="958"/>
          </a:xfrm>
        </p:grpSpPr>
        <p:sp>
          <p:nvSpPr>
            <p:cNvPr id="71717" name="Freeform 37"/>
            <p:cNvSpPr>
              <a:spLocks/>
            </p:cNvSpPr>
            <p:nvPr/>
          </p:nvSpPr>
          <p:spPr bwMode="auto">
            <a:xfrm rot="-833385">
              <a:off x="1274" y="2764"/>
              <a:ext cx="202" cy="127"/>
            </a:xfrm>
            <a:custGeom>
              <a:avLst/>
              <a:gdLst>
                <a:gd name="T0" fmla="*/ 370 w 446"/>
                <a:gd name="T1" fmla="*/ 26 h 285"/>
                <a:gd name="T2" fmla="*/ 218 w 446"/>
                <a:gd name="T3" fmla="*/ 0 h 285"/>
                <a:gd name="T4" fmla="*/ 66 w 446"/>
                <a:gd name="T5" fmla="*/ 31 h 285"/>
                <a:gd name="T6" fmla="*/ 0 w 446"/>
                <a:gd name="T7" fmla="*/ 92 h 285"/>
                <a:gd name="T8" fmla="*/ 0 w 446"/>
                <a:gd name="T9" fmla="*/ 183 h 285"/>
                <a:gd name="T10" fmla="*/ 82 w 446"/>
                <a:gd name="T11" fmla="*/ 259 h 285"/>
                <a:gd name="T12" fmla="*/ 191 w 446"/>
                <a:gd name="T13" fmla="*/ 285 h 285"/>
                <a:gd name="T14" fmla="*/ 321 w 446"/>
                <a:gd name="T15" fmla="*/ 279 h 285"/>
                <a:gd name="T16" fmla="*/ 403 w 446"/>
                <a:gd name="T17" fmla="*/ 259 h 285"/>
                <a:gd name="T18" fmla="*/ 446 w 446"/>
                <a:gd name="T19" fmla="*/ 198 h 285"/>
                <a:gd name="T20" fmla="*/ 441 w 446"/>
                <a:gd name="T21" fmla="*/ 132 h 285"/>
                <a:gd name="T22" fmla="*/ 386 w 446"/>
                <a:gd name="T23" fmla="*/ 198 h 285"/>
                <a:gd name="T24" fmla="*/ 250 w 446"/>
                <a:gd name="T25" fmla="*/ 209 h 285"/>
                <a:gd name="T26" fmla="*/ 202 w 446"/>
                <a:gd name="T27" fmla="*/ 172 h 285"/>
                <a:gd name="T28" fmla="*/ 185 w 446"/>
                <a:gd name="T29" fmla="*/ 112 h 285"/>
                <a:gd name="T30" fmla="*/ 223 w 446"/>
                <a:gd name="T31" fmla="*/ 77 h 285"/>
                <a:gd name="T32" fmla="*/ 315 w 446"/>
                <a:gd name="T33" fmla="*/ 45 h 285"/>
                <a:gd name="T34" fmla="*/ 420 w 446"/>
                <a:gd name="T35" fmla="*/ 45 h 285"/>
                <a:gd name="T36" fmla="*/ 370 w 446"/>
                <a:gd name="T37" fmla="*/ 26 h 285"/>
                <a:gd name="T38" fmla="*/ 370 w 446"/>
                <a:gd name="T39" fmla="*/ 2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6" h="285">
                  <a:moveTo>
                    <a:pt x="370" y="26"/>
                  </a:moveTo>
                  <a:lnTo>
                    <a:pt x="218" y="0"/>
                  </a:lnTo>
                  <a:lnTo>
                    <a:pt x="66" y="31"/>
                  </a:lnTo>
                  <a:lnTo>
                    <a:pt x="0" y="92"/>
                  </a:lnTo>
                  <a:lnTo>
                    <a:pt x="0" y="183"/>
                  </a:lnTo>
                  <a:lnTo>
                    <a:pt x="82" y="259"/>
                  </a:lnTo>
                  <a:lnTo>
                    <a:pt x="191" y="285"/>
                  </a:lnTo>
                  <a:lnTo>
                    <a:pt x="321" y="279"/>
                  </a:lnTo>
                  <a:lnTo>
                    <a:pt x="403" y="259"/>
                  </a:lnTo>
                  <a:lnTo>
                    <a:pt x="446" y="198"/>
                  </a:lnTo>
                  <a:lnTo>
                    <a:pt x="441" y="132"/>
                  </a:lnTo>
                  <a:lnTo>
                    <a:pt x="386" y="198"/>
                  </a:lnTo>
                  <a:lnTo>
                    <a:pt x="250" y="209"/>
                  </a:lnTo>
                  <a:lnTo>
                    <a:pt x="202" y="172"/>
                  </a:lnTo>
                  <a:lnTo>
                    <a:pt x="185" y="112"/>
                  </a:lnTo>
                  <a:lnTo>
                    <a:pt x="223" y="77"/>
                  </a:lnTo>
                  <a:lnTo>
                    <a:pt x="315" y="45"/>
                  </a:lnTo>
                  <a:lnTo>
                    <a:pt x="420" y="45"/>
                  </a:lnTo>
                  <a:lnTo>
                    <a:pt x="370" y="26"/>
                  </a:lnTo>
                  <a:lnTo>
                    <a:pt x="370" y="26"/>
                  </a:lnTo>
                  <a:close/>
                </a:path>
              </a:pathLst>
            </a:custGeom>
            <a:solidFill>
              <a:srgbClr val="008000"/>
            </a:solidFill>
            <a:ln w="9525">
              <a:solidFill>
                <a:srgbClr val="008000"/>
              </a:solidFill>
              <a:round/>
              <a:headEnd/>
              <a:tailEnd/>
            </a:ln>
          </p:spPr>
          <p:txBody>
            <a:bodyPr/>
            <a:lstStyle/>
            <a:p>
              <a:endParaRPr lang="en-US"/>
            </a:p>
          </p:txBody>
        </p:sp>
        <p:sp>
          <p:nvSpPr>
            <p:cNvPr id="71718" name="Freeform 38"/>
            <p:cNvSpPr>
              <a:spLocks/>
            </p:cNvSpPr>
            <p:nvPr/>
          </p:nvSpPr>
          <p:spPr bwMode="auto">
            <a:xfrm rot="-833385">
              <a:off x="1326" y="2898"/>
              <a:ext cx="128" cy="199"/>
            </a:xfrm>
            <a:custGeom>
              <a:avLst/>
              <a:gdLst>
                <a:gd name="T0" fmla="*/ 0 w 282"/>
                <a:gd name="T1" fmla="*/ 0 h 453"/>
                <a:gd name="T2" fmla="*/ 146 w 282"/>
                <a:gd name="T3" fmla="*/ 88 h 453"/>
                <a:gd name="T4" fmla="*/ 282 w 282"/>
                <a:gd name="T5" fmla="*/ 453 h 453"/>
                <a:gd name="T6" fmla="*/ 0 w 282"/>
                <a:gd name="T7" fmla="*/ 0 h 453"/>
                <a:gd name="T8" fmla="*/ 0 w 282"/>
                <a:gd name="T9" fmla="*/ 0 h 453"/>
              </a:gdLst>
              <a:ahLst/>
              <a:cxnLst>
                <a:cxn ang="0">
                  <a:pos x="T0" y="T1"/>
                </a:cxn>
                <a:cxn ang="0">
                  <a:pos x="T2" y="T3"/>
                </a:cxn>
                <a:cxn ang="0">
                  <a:pos x="T4" y="T5"/>
                </a:cxn>
                <a:cxn ang="0">
                  <a:pos x="T6" y="T7"/>
                </a:cxn>
                <a:cxn ang="0">
                  <a:pos x="T8" y="T9"/>
                </a:cxn>
              </a:cxnLst>
              <a:rect l="0" t="0" r="r" b="b"/>
              <a:pathLst>
                <a:path w="282" h="453">
                  <a:moveTo>
                    <a:pt x="0" y="0"/>
                  </a:moveTo>
                  <a:lnTo>
                    <a:pt x="146" y="88"/>
                  </a:lnTo>
                  <a:lnTo>
                    <a:pt x="282" y="453"/>
                  </a:lnTo>
                  <a:lnTo>
                    <a:pt x="0" y="0"/>
                  </a:lnTo>
                  <a:lnTo>
                    <a:pt x="0" y="0"/>
                  </a:lnTo>
                  <a:close/>
                </a:path>
              </a:pathLst>
            </a:custGeom>
            <a:solidFill>
              <a:srgbClr val="008000"/>
            </a:solidFill>
            <a:ln w="9525">
              <a:solidFill>
                <a:srgbClr val="008000"/>
              </a:solidFill>
              <a:round/>
              <a:headEnd/>
              <a:tailEnd/>
            </a:ln>
          </p:spPr>
          <p:txBody>
            <a:bodyPr/>
            <a:lstStyle/>
            <a:p>
              <a:endParaRPr lang="en-US"/>
            </a:p>
          </p:txBody>
        </p:sp>
        <p:sp>
          <p:nvSpPr>
            <p:cNvPr id="71719" name="Freeform 39"/>
            <p:cNvSpPr>
              <a:spLocks/>
            </p:cNvSpPr>
            <p:nvPr/>
          </p:nvSpPr>
          <p:spPr bwMode="auto">
            <a:xfrm rot="-833385">
              <a:off x="1254" y="2729"/>
              <a:ext cx="206" cy="34"/>
            </a:xfrm>
            <a:custGeom>
              <a:avLst/>
              <a:gdLst>
                <a:gd name="T0" fmla="*/ 0 w 452"/>
                <a:gd name="T1" fmla="*/ 76 h 81"/>
                <a:gd name="T2" fmla="*/ 114 w 452"/>
                <a:gd name="T3" fmla="*/ 11 h 81"/>
                <a:gd name="T4" fmla="*/ 277 w 452"/>
                <a:gd name="T5" fmla="*/ 0 h 81"/>
                <a:gd name="T6" fmla="*/ 403 w 452"/>
                <a:gd name="T7" fmla="*/ 36 h 81"/>
                <a:gd name="T8" fmla="*/ 452 w 452"/>
                <a:gd name="T9" fmla="*/ 81 h 81"/>
                <a:gd name="T10" fmla="*/ 229 w 452"/>
                <a:gd name="T11" fmla="*/ 50 h 81"/>
                <a:gd name="T12" fmla="*/ 0 w 452"/>
                <a:gd name="T13" fmla="*/ 76 h 81"/>
                <a:gd name="T14" fmla="*/ 0 w 452"/>
                <a:gd name="T15" fmla="*/ 7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1">
                  <a:moveTo>
                    <a:pt x="0" y="76"/>
                  </a:moveTo>
                  <a:lnTo>
                    <a:pt x="114" y="11"/>
                  </a:lnTo>
                  <a:lnTo>
                    <a:pt x="277" y="0"/>
                  </a:lnTo>
                  <a:lnTo>
                    <a:pt x="403" y="36"/>
                  </a:lnTo>
                  <a:lnTo>
                    <a:pt x="452" y="81"/>
                  </a:lnTo>
                  <a:lnTo>
                    <a:pt x="229" y="50"/>
                  </a:lnTo>
                  <a:lnTo>
                    <a:pt x="0" y="76"/>
                  </a:lnTo>
                  <a:lnTo>
                    <a:pt x="0" y="76"/>
                  </a:lnTo>
                  <a:close/>
                </a:path>
              </a:pathLst>
            </a:custGeom>
            <a:solidFill>
              <a:srgbClr val="008000"/>
            </a:solidFill>
            <a:ln w="9525">
              <a:solidFill>
                <a:srgbClr val="008000"/>
              </a:solidFill>
              <a:round/>
              <a:headEnd/>
              <a:tailEnd/>
            </a:ln>
          </p:spPr>
          <p:txBody>
            <a:bodyPr/>
            <a:lstStyle/>
            <a:p>
              <a:endParaRPr lang="en-US"/>
            </a:p>
          </p:txBody>
        </p:sp>
        <p:sp>
          <p:nvSpPr>
            <p:cNvPr id="71720" name="Freeform 40"/>
            <p:cNvSpPr>
              <a:spLocks/>
            </p:cNvSpPr>
            <p:nvPr/>
          </p:nvSpPr>
          <p:spPr bwMode="auto">
            <a:xfrm rot="-833385">
              <a:off x="1432" y="2445"/>
              <a:ext cx="287" cy="686"/>
            </a:xfrm>
            <a:custGeom>
              <a:avLst/>
              <a:gdLst>
                <a:gd name="T0" fmla="*/ 0 w 620"/>
                <a:gd name="T1" fmla="*/ 1414 h 1546"/>
                <a:gd name="T2" fmla="*/ 157 w 620"/>
                <a:gd name="T3" fmla="*/ 1530 h 1546"/>
                <a:gd name="T4" fmla="*/ 283 w 620"/>
                <a:gd name="T5" fmla="*/ 1546 h 1546"/>
                <a:gd name="T6" fmla="*/ 403 w 620"/>
                <a:gd name="T7" fmla="*/ 1530 h 1546"/>
                <a:gd name="T8" fmla="*/ 495 w 620"/>
                <a:gd name="T9" fmla="*/ 1459 h 1546"/>
                <a:gd name="T10" fmla="*/ 554 w 620"/>
                <a:gd name="T11" fmla="*/ 1372 h 1546"/>
                <a:gd name="T12" fmla="*/ 577 w 620"/>
                <a:gd name="T13" fmla="*/ 1245 h 1546"/>
                <a:gd name="T14" fmla="*/ 620 w 620"/>
                <a:gd name="T15" fmla="*/ 0 h 1546"/>
                <a:gd name="T16" fmla="*/ 512 w 620"/>
                <a:gd name="T17" fmla="*/ 1326 h 1546"/>
                <a:gd name="T18" fmla="*/ 397 w 620"/>
                <a:gd name="T19" fmla="*/ 1362 h 1546"/>
                <a:gd name="T20" fmla="*/ 370 w 620"/>
                <a:gd name="T21" fmla="*/ 1453 h 1546"/>
                <a:gd name="T22" fmla="*/ 294 w 620"/>
                <a:gd name="T23" fmla="*/ 1469 h 1546"/>
                <a:gd name="T24" fmla="*/ 256 w 620"/>
                <a:gd name="T25" fmla="*/ 1434 h 1546"/>
                <a:gd name="T26" fmla="*/ 256 w 620"/>
                <a:gd name="T27" fmla="*/ 1377 h 1546"/>
                <a:gd name="T28" fmla="*/ 300 w 620"/>
                <a:gd name="T29" fmla="*/ 1351 h 1546"/>
                <a:gd name="T30" fmla="*/ 370 w 620"/>
                <a:gd name="T31" fmla="*/ 1326 h 1546"/>
                <a:gd name="T32" fmla="*/ 245 w 620"/>
                <a:gd name="T33" fmla="*/ 1321 h 1546"/>
                <a:gd name="T34" fmla="*/ 168 w 620"/>
                <a:gd name="T35" fmla="*/ 1362 h 1546"/>
                <a:gd name="T36" fmla="*/ 151 w 620"/>
                <a:gd name="T37" fmla="*/ 1434 h 1546"/>
                <a:gd name="T38" fmla="*/ 0 w 620"/>
                <a:gd name="T39" fmla="*/ 1414 h 1546"/>
                <a:gd name="T40" fmla="*/ 0 w 620"/>
                <a:gd name="T41" fmla="*/ 1414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0" h="1546">
                  <a:moveTo>
                    <a:pt x="0" y="1414"/>
                  </a:moveTo>
                  <a:lnTo>
                    <a:pt x="157" y="1530"/>
                  </a:lnTo>
                  <a:lnTo>
                    <a:pt x="283" y="1546"/>
                  </a:lnTo>
                  <a:lnTo>
                    <a:pt x="403" y="1530"/>
                  </a:lnTo>
                  <a:lnTo>
                    <a:pt x="495" y="1459"/>
                  </a:lnTo>
                  <a:lnTo>
                    <a:pt x="554" y="1372"/>
                  </a:lnTo>
                  <a:lnTo>
                    <a:pt x="577" y="1245"/>
                  </a:lnTo>
                  <a:lnTo>
                    <a:pt x="620" y="0"/>
                  </a:lnTo>
                  <a:lnTo>
                    <a:pt x="512" y="1326"/>
                  </a:lnTo>
                  <a:lnTo>
                    <a:pt x="397" y="1362"/>
                  </a:lnTo>
                  <a:lnTo>
                    <a:pt x="370" y="1453"/>
                  </a:lnTo>
                  <a:lnTo>
                    <a:pt x="294" y="1469"/>
                  </a:lnTo>
                  <a:lnTo>
                    <a:pt x="256" y="1434"/>
                  </a:lnTo>
                  <a:lnTo>
                    <a:pt x="256" y="1377"/>
                  </a:lnTo>
                  <a:lnTo>
                    <a:pt x="300" y="1351"/>
                  </a:lnTo>
                  <a:lnTo>
                    <a:pt x="370" y="1326"/>
                  </a:lnTo>
                  <a:lnTo>
                    <a:pt x="245" y="1321"/>
                  </a:lnTo>
                  <a:lnTo>
                    <a:pt x="168" y="1362"/>
                  </a:lnTo>
                  <a:lnTo>
                    <a:pt x="151" y="1434"/>
                  </a:lnTo>
                  <a:lnTo>
                    <a:pt x="0" y="1414"/>
                  </a:lnTo>
                  <a:lnTo>
                    <a:pt x="0" y="1414"/>
                  </a:lnTo>
                  <a:close/>
                </a:path>
              </a:pathLst>
            </a:custGeom>
            <a:solidFill>
              <a:srgbClr val="008000"/>
            </a:solidFill>
            <a:ln w="9525">
              <a:solidFill>
                <a:srgbClr val="008000"/>
              </a:solidFill>
              <a:round/>
              <a:headEnd/>
              <a:tailEnd/>
            </a:ln>
          </p:spPr>
          <p:txBody>
            <a:bodyPr/>
            <a:lstStyle/>
            <a:p>
              <a:endParaRPr lang="en-US"/>
            </a:p>
          </p:txBody>
        </p:sp>
        <p:sp>
          <p:nvSpPr>
            <p:cNvPr id="71721" name="Freeform 41"/>
            <p:cNvSpPr>
              <a:spLocks/>
            </p:cNvSpPr>
            <p:nvPr/>
          </p:nvSpPr>
          <p:spPr bwMode="auto">
            <a:xfrm rot="-833385">
              <a:off x="1459" y="2859"/>
              <a:ext cx="151" cy="162"/>
            </a:xfrm>
            <a:custGeom>
              <a:avLst/>
              <a:gdLst>
                <a:gd name="T0" fmla="*/ 141 w 327"/>
                <a:gd name="T1" fmla="*/ 0 h 366"/>
                <a:gd name="T2" fmla="*/ 49 w 327"/>
                <a:gd name="T3" fmla="*/ 21 h 366"/>
                <a:gd name="T4" fmla="*/ 0 w 327"/>
                <a:gd name="T5" fmla="*/ 87 h 366"/>
                <a:gd name="T6" fmla="*/ 11 w 327"/>
                <a:gd name="T7" fmla="*/ 149 h 366"/>
                <a:gd name="T8" fmla="*/ 49 w 327"/>
                <a:gd name="T9" fmla="*/ 179 h 366"/>
                <a:gd name="T10" fmla="*/ 110 w 327"/>
                <a:gd name="T11" fmla="*/ 159 h 366"/>
                <a:gd name="T12" fmla="*/ 163 w 327"/>
                <a:gd name="T13" fmla="*/ 168 h 366"/>
                <a:gd name="T14" fmla="*/ 191 w 327"/>
                <a:gd name="T15" fmla="*/ 225 h 366"/>
                <a:gd name="T16" fmla="*/ 136 w 327"/>
                <a:gd name="T17" fmla="*/ 281 h 366"/>
                <a:gd name="T18" fmla="*/ 136 w 327"/>
                <a:gd name="T19" fmla="*/ 336 h 366"/>
                <a:gd name="T20" fmla="*/ 180 w 327"/>
                <a:gd name="T21" fmla="*/ 366 h 366"/>
                <a:gd name="T22" fmla="*/ 256 w 327"/>
                <a:gd name="T23" fmla="*/ 366 h 366"/>
                <a:gd name="T24" fmla="*/ 305 w 327"/>
                <a:gd name="T25" fmla="*/ 336 h 366"/>
                <a:gd name="T26" fmla="*/ 327 w 327"/>
                <a:gd name="T27" fmla="*/ 270 h 366"/>
                <a:gd name="T28" fmla="*/ 180 w 327"/>
                <a:gd name="T29" fmla="*/ 21 h 366"/>
                <a:gd name="T30" fmla="*/ 300 w 327"/>
                <a:gd name="T31" fmla="*/ 265 h 366"/>
                <a:gd name="T32" fmla="*/ 250 w 327"/>
                <a:gd name="T33" fmla="*/ 311 h 366"/>
                <a:gd name="T34" fmla="*/ 195 w 327"/>
                <a:gd name="T35" fmla="*/ 276 h 366"/>
                <a:gd name="T36" fmla="*/ 235 w 327"/>
                <a:gd name="T37" fmla="*/ 239 h 366"/>
                <a:gd name="T38" fmla="*/ 158 w 327"/>
                <a:gd name="T39" fmla="*/ 107 h 366"/>
                <a:gd name="T40" fmla="*/ 89 w 327"/>
                <a:gd name="T41" fmla="*/ 102 h 366"/>
                <a:gd name="T42" fmla="*/ 72 w 327"/>
                <a:gd name="T43" fmla="*/ 62 h 366"/>
                <a:gd name="T44" fmla="*/ 104 w 327"/>
                <a:gd name="T45" fmla="*/ 26 h 366"/>
                <a:gd name="T46" fmla="*/ 141 w 327"/>
                <a:gd name="T47" fmla="*/ 0 h 366"/>
                <a:gd name="T48" fmla="*/ 141 w 327"/>
                <a:gd name="T49"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7" h="366">
                  <a:moveTo>
                    <a:pt x="141" y="0"/>
                  </a:moveTo>
                  <a:lnTo>
                    <a:pt x="49" y="21"/>
                  </a:lnTo>
                  <a:lnTo>
                    <a:pt x="0" y="87"/>
                  </a:lnTo>
                  <a:lnTo>
                    <a:pt x="11" y="149"/>
                  </a:lnTo>
                  <a:lnTo>
                    <a:pt x="49" y="179"/>
                  </a:lnTo>
                  <a:lnTo>
                    <a:pt x="110" y="159"/>
                  </a:lnTo>
                  <a:lnTo>
                    <a:pt x="163" y="168"/>
                  </a:lnTo>
                  <a:lnTo>
                    <a:pt x="191" y="225"/>
                  </a:lnTo>
                  <a:lnTo>
                    <a:pt x="136" y="281"/>
                  </a:lnTo>
                  <a:lnTo>
                    <a:pt x="136" y="336"/>
                  </a:lnTo>
                  <a:lnTo>
                    <a:pt x="180" y="366"/>
                  </a:lnTo>
                  <a:lnTo>
                    <a:pt x="256" y="366"/>
                  </a:lnTo>
                  <a:lnTo>
                    <a:pt x="305" y="336"/>
                  </a:lnTo>
                  <a:lnTo>
                    <a:pt x="327" y="270"/>
                  </a:lnTo>
                  <a:lnTo>
                    <a:pt x="180" y="21"/>
                  </a:lnTo>
                  <a:lnTo>
                    <a:pt x="300" y="265"/>
                  </a:lnTo>
                  <a:lnTo>
                    <a:pt x="250" y="311"/>
                  </a:lnTo>
                  <a:lnTo>
                    <a:pt x="195" y="276"/>
                  </a:lnTo>
                  <a:lnTo>
                    <a:pt x="235" y="239"/>
                  </a:lnTo>
                  <a:lnTo>
                    <a:pt x="158" y="107"/>
                  </a:lnTo>
                  <a:lnTo>
                    <a:pt x="89" y="102"/>
                  </a:lnTo>
                  <a:lnTo>
                    <a:pt x="72" y="62"/>
                  </a:lnTo>
                  <a:lnTo>
                    <a:pt x="104" y="26"/>
                  </a:lnTo>
                  <a:lnTo>
                    <a:pt x="141" y="0"/>
                  </a:lnTo>
                  <a:lnTo>
                    <a:pt x="141" y="0"/>
                  </a:lnTo>
                  <a:close/>
                </a:path>
              </a:pathLst>
            </a:custGeom>
            <a:solidFill>
              <a:srgbClr val="008000"/>
            </a:solidFill>
            <a:ln w="9525">
              <a:solidFill>
                <a:srgbClr val="008000"/>
              </a:solidFill>
              <a:round/>
              <a:headEnd/>
              <a:tailEnd/>
            </a:ln>
          </p:spPr>
          <p:txBody>
            <a:bodyPr/>
            <a:lstStyle/>
            <a:p>
              <a:endParaRPr lang="en-US"/>
            </a:p>
          </p:txBody>
        </p:sp>
        <p:sp>
          <p:nvSpPr>
            <p:cNvPr id="71722" name="Freeform 42"/>
            <p:cNvSpPr>
              <a:spLocks/>
            </p:cNvSpPr>
            <p:nvPr/>
          </p:nvSpPr>
          <p:spPr bwMode="auto">
            <a:xfrm rot="-833385">
              <a:off x="1516" y="2526"/>
              <a:ext cx="55" cy="40"/>
            </a:xfrm>
            <a:custGeom>
              <a:avLst/>
              <a:gdLst>
                <a:gd name="T0" fmla="*/ 65 w 120"/>
                <a:gd name="T1" fmla="*/ 0 h 91"/>
                <a:gd name="T2" fmla="*/ 11 w 120"/>
                <a:gd name="T3" fmla="*/ 15 h 91"/>
                <a:gd name="T4" fmla="*/ 0 w 120"/>
                <a:gd name="T5" fmla="*/ 66 h 91"/>
                <a:gd name="T6" fmla="*/ 32 w 120"/>
                <a:gd name="T7" fmla="*/ 85 h 91"/>
                <a:gd name="T8" fmla="*/ 87 w 120"/>
                <a:gd name="T9" fmla="*/ 91 h 91"/>
                <a:gd name="T10" fmla="*/ 120 w 120"/>
                <a:gd name="T11" fmla="*/ 40 h 91"/>
                <a:gd name="T12" fmla="*/ 65 w 120"/>
                <a:gd name="T13" fmla="*/ 0 h 91"/>
                <a:gd name="T14" fmla="*/ 65 w 120"/>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91">
                  <a:moveTo>
                    <a:pt x="65" y="0"/>
                  </a:moveTo>
                  <a:lnTo>
                    <a:pt x="11" y="15"/>
                  </a:lnTo>
                  <a:lnTo>
                    <a:pt x="0" y="66"/>
                  </a:lnTo>
                  <a:lnTo>
                    <a:pt x="32" y="85"/>
                  </a:lnTo>
                  <a:lnTo>
                    <a:pt x="87" y="91"/>
                  </a:lnTo>
                  <a:lnTo>
                    <a:pt x="120" y="40"/>
                  </a:lnTo>
                  <a:lnTo>
                    <a:pt x="65" y="0"/>
                  </a:lnTo>
                  <a:lnTo>
                    <a:pt x="65" y="0"/>
                  </a:lnTo>
                  <a:close/>
                </a:path>
              </a:pathLst>
            </a:custGeom>
            <a:solidFill>
              <a:srgbClr val="008000"/>
            </a:solidFill>
            <a:ln w="9525">
              <a:solidFill>
                <a:srgbClr val="008000"/>
              </a:solidFill>
              <a:round/>
              <a:headEnd/>
              <a:tailEnd/>
            </a:ln>
          </p:spPr>
          <p:txBody>
            <a:bodyPr/>
            <a:lstStyle/>
            <a:p>
              <a:endParaRPr lang="en-US"/>
            </a:p>
          </p:txBody>
        </p:sp>
        <p:sp>
          <p:nvSpPr>
            <p:cNvPr id="71723" name="Freeform 43"/>
            <p:cNvSpPr>
              <a:spLocks/>
            </p:cNvSpPr>
            <p:nvPr/>
          </p:nvSpPr>
          <p:spPr bwMode="auto">
            <a:xfrm rot="-833385">
              <a:off x="1527" y="2584"/>
              <a:ext cx="56" cy="42"/>
            </a:xfrm>
            <a:custGeom>
              <a:avLst/>
              <a:gdLst>
                <a:gd name="T0" fmla="*/ 38 w 118"/>
                <a:gd name="T1" fmla="*/ 0 h 97"/>
                <a:gd name="T2" fmla="*/ 0 w 118"/>
                <a:gd name="T3" fmla="*/ 34 h 97"/>
                <a:gd name="T4" fmla="*/ 15 w 118"/>
                <a:gd name="T5" fmla="*/ 76 h 97"/>
                <a:gd name="T6" fmla="*/ 80 w 118"/>
                <a:gd name="T7" fmla="*/ 97 h 97"/>
                <a:gd name="T8" fmla="*/ 118 w 118"/>
                <a:gd name="T9" fmla="*/ 45 h 97"/>
                <a:gd name="T10" fmla="*/ 103 w 118"/>
                <a:gd name="T11" fmla="*/ 0 h 97"/>
                <a:gd name="T12" fmla="*/ 38 w 118"/>
                <a:gd name="T13" fmla="*/ 0 h 97"/>
                <a:gd name="T14" fmla="*/ 38 w 118"/>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97">
                  <a:moveTo>
                    <a:pt x="38" y="0"/>
                  </a:moveTo>
                  <a:lnTo>
                    <a:pt x="0" y="34"/>
                  </a:lnTo>
                  <a:lnTo>
                    <a:pt x="15" y="76"/>
                  </a:lnTo>
                  <a:lnTo>
                    <a:pt x="80" y="97"/>
                  </a:lnTo>
                  <a:lnTo>
                    <a:pt x="118" y="45"/>
                  </a:lnTo>
                  <a:lnTo>
                    <a:pt x="103" y="0"/>
                  </a:lnTo>
                  <a:lnTo>
                    <a:pt x="38" y="0"/>
                  </a:lnTo>
                  <a:lnTo>
                    <a:pt x="38" y="0"/>
                  </a:lnTo>
                  <a:close/>
                </a:path>
              </a:pathLst>
            </a:custGeom>
            <a:solidFill>
              <a:srgbClr val="008000"/>
            </a:solidFill>
            <a:ln w="9525">
              <a:solidFill>
                <a:srgbClr val="008000"/>
              </a:solidFill>
              <a:round/>
              <a:headEnd/>
              <a:tailEnd/>
            </a:ln>
          </p:spPr>
          <p:txBody>
            <a:bodyPr/>
            <a:lstStyle/>
            <a:p>
              <a:endParaRPr lang="en-US"/>
            </a:p>
          </p:txBody>
        </p:sp>
        <p:sp>
          <p:nvSpPr>
            <p:cNvPr id="71724" name="Freeform 44"/>
            <p:cNvSpPr>
              <a:spLocks/>
            </p:cNvSpPr>
            <p:nvPr/>
          </p:nvSpPr>
          <p:spPr bwMode="auto">
            <a:xfrm rot="-833385">
              <a:off x="1536" y="2647"/>
              <a:ext cx="52" cy="48"/>
            </a:xfrm>
            <a:custGeom>
              <a:avLst/>
              <a:gdLst>
                <a:gd name="T0" fmla="*/ 82 w 114"/>
                <a:gd name="T1" fmla="*/ 0 h 107"/>
                <a:gd name="T2" fmla="*/ 27 w 114"/>
                <a:gd name="T3" fmla="*/ 5 h 107"/>
                <a:gd name="T4" fmla="*/ 0 w 114"/>
                <a:gd name="T5" fmla="*/ 51 h 107"/>
                <a:gd name="T6" fmla="*/ 27 w 114"/>
                <a:gd name="T7" fmla="*/ 91 h 107"/>
                <a:gd name="T8" fmla="*/ 65 w 114"/>
                <a:gd name="T9" fmla="*/ 107 h 107"/>
                <a:gd name="T10" fmla="*/ 114 w 114"/>
                <a:gd name="T11" fmla="*/ 96 h 107"/>
                <a:gd name="T12" fmla="*/ 114 w 114"/>
                <a:gd name="T13" fmla="*/ 51 h 107"/>
                <a:gd name="T14" fmla="*/ 82 w 114"/>
                <a:gd name="T15" fmla="*/ 0 h 107"/>
                <a:gd name="T16" fmla="*/ 82 w 11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07">
                  <a:moveTo>
                    <a:pt x="82" y="0"/>
                  </a:moveTo>
                  <a:lnTo>
                    <a:pt x="27" y="5"/>
                  </a:lnTo>
                  <a:lnTo>
                    <a:pt x="0" y="51"/>
                  </a:lnTo>
                  <a:lnTo>
                    <a:pt x="27" y="91"/>
                  </a:lnTo>
                  <a:lnTo>
                    <a:pt x="65" y="107"/>
                  </a:lnTo>
                  <a:lnTo>
                    <a:pt x="114" y="96"/>
                  </a:lnTo>
                  <a:lnTo>
                    <a:pt x="114" y="51"/>
                  </a:lnTo>
                  <a:lnTo>
                    <a:pt x="82" y="0"/>
                  </a:lnTo>
                  <a:lnTo>
                    <a:pt x="82" y="0"/>
                  </a:lnTo>
                  <a:close/>
                </a:path>
              </a:pathLst>
            </a:custGeom>
            <a:solidFill>
              <a:srgbClr val="008000"/>
            </a:solidFill>
            <a:ln w="9525">
              <a:solidFill>
                <a:srgbClr val="008000"/>
              </a:solidFill>
              <a:round/>
              <a:headEnd/>
              <a:tailEnd/>
            </a:ln>
          </p:spPr>
          <p:txBody>
            <a:bodyPr/>
            <a:lstStyle/>
            <a:p>
              <a:endParaRPr lang="en-US"/>
            </a:p>
          </p:txBody>
        </p:sp>
        <p:sp>
          <p:nvSpPr>
            <p:cNvPr id="71725" name="Freeform 45"/>
            <p:cNvSpPr>
              <a:spLocks/>
            </p:cNvSpPr>
            <p:nvPr/>
          </p:nvSpPr>
          <p:spPr bwMode="auto">
            <a:xfrm rot="-833385">
              <a:off x="1583" y="2464"/>
              <a:ext cx="63" cy="520"/>
            </a:xfrm>
            <a:custGeom>
              <a:avLst/>
              <a:gdLst>
                <a:gd name="T0" fmla="*/ 130 w 130"/>
                <a:gd name="T1" fmla="*/ 102 h 1179"/>
                <a:gd name="T2" fmla="*/ 44 w 130"/>
                <a:gd name="T3" fmla="*/ 1179 h 1179"/>
                <a:gd name="T4" fmla="*/ 0 w 130"/>
                <a:gd name="T5" fmla="*/ 1159 h 1179"/>
                <a:gd name="T6" fmla="*/ 92 w 130"/>
                <a:gd name="T7" fmla="*/ 0 h 1179"/>
                <a:gd name="T8" fmla="*/ 130 w 130"/>
                <a:gd name="T9" fmla="*/ 0 h 1179"/>
                <a:gd name="T10" fmla="*/ 130 w 130"/>
                <a:gd name="T11" fmla="*/ 102 h 1179"/>
                <a:gd name="T12" fmla="*/ 130 w 130"/>
                <a:gd name="T13" fmla="*/ 102 h 1179"/>
              </a:gdLst>
              <a:ahLst/>
              <a:cxnLst>
                <a:cxn ang="0">
                  <a:pos x="T0" y="T1"/>
                </a:cxn>
                <a:cxn ang="0">
                  <a:pos x="T2" y="T3"/>
                </a:cxn>
                <a:cxn ang="0">
                  <a:pos x="T4" y="T5"/>
                </a:cxn>
                <a:cxn ang="0">
                  <a:pos x="T6" y="T7"/>
                </a:cxn>
                <a:cxn ang="0">
                  <a:pos x="T8" y="T9"/>
                </a:cxn>
                <a:cxn ang="0">
                  <a:pos x="T10" y="T11"/>
                </a:cxn>
                <a:cxn ang="0">
                  <a:pos x="T12" y="T13"/>
                </a:cxn>
              </a:cxnLst>
              <a:rect l="0" t="0" r="r" b="b"/>
              <a:pathLst>
                <a:path w="130" h="1179">
                  <a:moveTo>
                    <a:pt x="130" y="102"/>
                  </a:moveTo>
                  <a:lnTo>
                    <a:pt x="44" y="1179"/>
                  </a:lnTo>
                  <a:lnTo>
                    <a:pt x="0" y="1159"/>
                  </a:lnTo>
                  <a:lnTo>
                    <a:pt x="92" y="0"/>
                  </a:lnTo>
                  <a:lnTo>
                    <a:pt x="130" y="0"/>
                  </a:lnTo>
                  <a:lnTo>
                    <a:pt x="130" y="102"/>
                  </a:lnTo>
                  <a:lnTo>
                    <a:pt x="130" y="102"/>
                  </a:lnTo>
                  <a:close/>
                </a:path>
              </a:pathLst>
            </a:custGeom>
            <a:solidFill>
              <a:srgbClr val="008000"/>
            </a:solidFill>
            <a:ln w="9525">
              <a:solidFill>
                <a:srgbClr val="008000"/>
              </a:solidFill>
              <a:round/>
              <a:headEnd/>
              <a:tailEnd/>
            </a:ln>
          </p:spPr>
          <p:txBody>
            <a:bodyPr/>
            <a:lstStyle/>
            <a:p>
              <a:endParaRPr lang="en-US"/>
            </a:p>
          </p:txBody>
        </p:sp>
        <p:sp>
          <p:nvSpPr>
            <p:cNvPr id="71726" name="Freeform 46"/>
            <p:cNvSpPr>
              <a:spLocks/>
            </p:cNvSpPr>
            <p:nvPr/>
          </p:nvSpPr>
          <p:spPr bwMode="auto">
            <a:xfrm rot="-833385">
              <a:off x="1567" y="2735"/>
              <a:ext cx="33" cy="183"/>
            </a:xfrm>
            <a:custGeom>
              <a:avLst/>
              <a:gdLst>
                <a:gd name="T0" fmla="*/ 33 w 71"/>
                <a:gd name="T1" fmla="*/ 11 h 417"/>
                <a:gd name="T2" fmla="*/ 0 w 71"/>
                <a:gd name="T3" fmla="*/ 392 h 417"/>
                <a:gd name="T4" fmla="*/ 48 w 71"/>
                <a:gd name="T5" fmla="*/ 417 h 417"/>
                <a:gd name="T6" fmla="*/ 71 w 71"/>
                <a:gd name="T7" fmla="*/ 0 h 417"/>
                <a:gd name="T8" fmla="*/ 33 w 71"/>
                <a:gd name="T9" fmla="*/ 11 h 417"/>
                <a:gd name="T10" fmla="*/ 33 w 71"/>
                <a:gd name="T11" fmla="*/ 11 h 417"/>
              </a:gdLst>
              <a:ahLst/>
              <a:cxnLst>
                <a:cxn ang="0">
                  <a:pos x="T0" y="T1"/>
                </a:cxn>
                <a:cxn ang="0">
                  <a:pos x="T2" y="T3"/>
                </a:cxn>
                <a:cxn ang="0">
                  <a:pos x="T4" y="T5"/>
                </a:cxn>
                <a:cxn ang="0">
                  <a:pos x="T6" y="T7"/>
                </a:cxn>
                <a:cxn ang="0">
                  <a:pos x="T8" y="T9"/>
                </a:cxn>
                <a:cxn ang="0">
                  <a:pos x="T10" y="T11"/>
                </a:cxn>
              </a:cxnLst>
              <a:rect l="0" t="0" r="r" b="b"/>
              <a:pathLst>
                <a:path w="71" h="417">
                  <a:moveTo>
                    <a:pt x="33" y="11"/>
                  </a:moveTo>
                  <a:lnTo>
                    <a:pt x="0" y="392"/>
                  </a:lnTo>
                  <a:lnTo>
                    <a:pt x="48" y="417"/>
                  </a:lnTo>
                  <a:lnTo>
                    <a:pt x="71" y="0"/>
                  </a:lnTo>
                  <a:lnTo>
                    <a:pt x="33" y="11"/>
                  </a:lnTo>
                  <a:lnTo>
                    <a:pt x="33" y="11"/>
                  </a:lnTo>
                  <a:close/>
                </a:path>
              </a:pathLst>
            </a:custGeom>
            <a:solidFill>
              <a:srgbClr val="008000"/>
            </a:solidFill>
            <a:ln w="9525">
              <a:solidFill>
                <a:srgbClr val="008000"/>
              </a:solidFill>
              <a:round/>
              <a:headEnd/>
              <a:tailEnd/>
            </a:ln>
          </p:spPr>
          <p:txBody>
            <a:bodyPr/>
            <a:lstStyle/>
            <a:p>
              <a:endParaRPr lang="en-US"/>
            </a:p>
          </p:txBody>
        </p:sp>
        <p:sp>
          <p:nvSpPr>
            <p:cNvPr id="71727" name="Freeform 47"/>
            <p:cNvSpPr>
              <a:spLocks/>
            </p:cNvSpPr>
            <p:nvPr/>
          </p:nvSpPr>
          <p:spPr bwMode="auto">
            <a:xfrm rot="-833385">
              <a:off x="1577" y="2727"/>
              <a:ext cx="85" cy="66"/>
            </a:xfrm>
            <a:custGeom>
              <a:avLst/>
              <a:gdLst>
                <a:gd name="T0" fmla="*/ 0 w 180"/>
                <a:gd name="T1" fmla="*/ 127 h 147"/>
                <a:gd name="T2" fmla="*/ 180 w 180"/>
                <a:gd name="T3" fmla="*/ 0 h 147"/>
                <a:gd name="T4" fmla="*/ 153 w 180"/>
                <a:gd name="T5" fmla="*/ 147 h 147"/>
                <a:gd name="T6" fmla="*/ 0 w 180"/>
                <a:gd name="T7" fmla="*/ 127 h 147"/>
                <a:gd name="T8" fmla="*/ 0 w 180"/>
                <a:gd name="T9" fmla="*/ 127 h 147"/>
              </a:gdLst>
              <a:ahLst/>
              <a:cxnLst>
                <a:cxn ang="0">
                  <a:pos x="T0" y="T1"/>
                </a:cxn>
                <a:cxn ang="0">
                  <a:pos x="T2" y="T3"/>
                </a:cxn>
                <a:cxn ang="0">
                  <a:pos x="T4" y="T5"/>
                </a:cxn>
                <a:cxn ang="0">
                  <a:pos x="T6" y="T7"/>
                </a:cxn>
                <a:cxn ang="0">
                  <a:pos x="T8" y="T9"/>
                </a:cxn>
              </a:cxnLst>
              <a:rect l="0" t="0" r="r" b="b"/>
              <a:pathLst>
                <a:path w="180" h="147">
                  <a:moveTo>
                    <a:pt x="0" y="127"/>
                  </a:moveTo>
                  <a:lnTo>
                    <a:pt x="180" y="0"/>
                  </a:lnTo>
                  <a:lnTo>
                    <a:pt x="153" y="147"/>
                  </a:lnTo>
                  <a:lnTo>
                    <a:pt x="0" y="127"/>
                  </a:lnTo>
                  <a:lnTo>
                    <a:pt x="0" y="127"/>
                  </a:lnTo>
                  <a:close/>
                </a:path>
              </a:pathLst>
            </a:custGeom>
            <a:solidFill>
              <a:srgbClr val="008000"/>
            </a:solidFill>
            <a:ln w="9525">
              <a:solidFill>
                <a:srgbClr val="008000"/>
              </a:solidFill>
              <a:round/>
              <a:headEnd/>
              <a:tailEnd/>
            </a:ln>
          </p:spPr>
          <p:txBody>
            <a:bodyPr/>
            <a:lstStyle/>
            <a:p>
              <a:endParaRPr lang="en-US"/>
            </a:p>
          </p:txBody>
        </p:sp>
        <p:sp>
          <p:nvSpPr>
            <p:cNvPr id="71728" name="Freeform 48"/>
            <p:cNvSpPr>
              <a:spLocks/>
            </p:cNvSpPr>
            <p:nvPr/>
          </p:nvSpPr>
          <p:spPr bwMode="auto">
            <a:xfrm rot="-833385">
              <a:off x="1608" y="2806"/>
              <a:ext cx="48" cy="75"/>
            </a:xfrm>
            <a:custGeom>
              <a:avLst/>
              <a:gdLst>
                <a:gd name="T0" fmla="*/ 0 w 103"/>
                <a:gd name="T1" fmla="*/ 0 h 167"/>
                <a:gd name="T2" fmla="*/ 93 w 103"/>
                <a:gd name="T3" fmla="*/ 40 h 167"/>
                <a:gd name="T4" fmla="*/ 103 w 103"/>
                <a:gd name="T5" fmla="*/ 167 h 167"/>
                <a:gd name="T6" fmla="*/ 0 w 103"/>
                <a:gd name="T7" fmla="*/ 122 h 167"/>
                <a:gd name="T8" fmla="*/ 0 w 103"/>
                <a:gd name="T9" fmla="*/ 0 h 167"/>
                <a:gd name="T10" fmla="*/ 0 w 103"/>
                <a:gd name="T11" fmla="*/ 0 h 167"/>
              </a:gdLst>
              <a:ahLst/>
              <a:cxnLst>
                <a:cxn ang="0">
                  <a:pos x="T0" y="T1"/>
                </a:cxn>
                <a:cxn ang="0">
                  <a:pos x="T2" y="T3"/>
                </a:cxn>
                <a:cxn ang="0">
                  <a:pos x="T4" y="T5"/>
                </a:cxn>
                <a:cxn ang="0">
                  <a:pos x="T6" y="T7"/>
                </a:cxn>
                <a:cxn ang="0">
                  <a:pos x="T8" y="T9"/>
                </a:cxn>
                <a:cxn ang="0">
                  <a:pos x="T10" y="T11"/>
                </a:cxn>
              </a:cxnLst>
              <a:rect l="0" t="0" r="r" b="b"/>
              <a:pathLst>
                <a:path w="103" h="167">
                  <a:moveTo>
                    <a:pt x="0" y="0"/>
                  </a:moveTo>
                  <a:lnTo>
                    <a:pt x="93" y="40"/>
                  </a:lnTo>
                  <a:lnTo>
                    <a:pt x="103" y="167"/>
                  </a:lnTo>
                  <a:lnTo>
                    <a:pt x="0" y="122"/>
                  </a:lnTo>
                  <a:lnTo>
                    <a:pt x="0" y="0"/>
                  </a:lnTo>
                  <a:lnTo>
                    <a:pt x="0" y="0"/>
                  </a:lnTo>
                  <a:close/>
                </a:path>
              </a:pathLst>
            </a:custGeom>
            <a:solidFill>
              <a:srgbClr val="008000"/>
            </a:solidFill>
            <a:ln w="9525">
              <a:solidFill>
                <a:srgbClr val="008000"/>
              </a:solidFill>
              <a:round/>
              <a:headEnd/>
              <a:tailEnd/>
            </a:ln>
          </p:spPr>
          <p:txBody>
            <a:bodyPr/>
            <a:lstStyle/>
            <a:p>
              <a:endParaRPr lang="en-US"/>
            </a:p>
          </p:txBody>
        </p:sp>
        <p:sp>
          <p:nvSpPr>
            <p:cNvPr id="71729" name="Freeform 49"/>
            <p:cNvSpPr>
              <a:spLocks/>
            </p:cNvSpPr>
            <p:nvPr/>
          </p:nvSpPr>
          <p:spPr bwMode="auto">
            <a:xfrm rot="-833385">
              <a:off x="1623" y="2886"/>
              <a:ext cx="62" cy="56"/>
            </a:xfrm>
            <a:custGeom>
              <a:avLst/>
              <a:gdLst>
                <a:gd name="T0" fmla="*/ 6 w 131"/>
                <a:gd name="T1" fmla="*/ 0 h 127"/>
                <a:gd name="T2" fmla="*/ 0 w 131"/>
                <a:gd name="T3" fmla="*/ 66 h 127"/>
                <a:gd name="T4" fmla="*/ 120 w 131"/>
                <a:gd name="T5" fmla="*/ 127 h 127"/>
                <a:gd name="T6" fmla="*/ 131 w 131"/>
                <a:gd name="T7" fmla="*/ 40 h 127"/>
                <a:gd name="T8" fmla="*/ 6 w 131"/>
                <a:gd name="T9" fmla="*/ 0 h 127"/>
                <a:gd name="T10" fmla="*/ 6 w 131"/>
                <a:gd name="T11" fmla="*/ 0 h 127"/>
              </a:gdLst>
              <a:ahLst/>
              <a:cxnLst>
                <a:cxn ang="0">
                  <a:pos x="T0" y="T1"/>
                </a:cxn>
                <a:cxn ang="0">
                  <a:pos x="T2" y="T3"/>
                </a:cxn>
                <a:cxn ang="0">
                  <a:pos x="T4" y="T5"/>
                </a:cxn>
                <a:cxn ang="0">
                  <a:pos x="T6" y="T7"/>
                </a:cxn>
                <a:cxn ang="0">
                  <a:pos x="T8" y="T9"/>
                </a:cxn>
                <a:cxn ang="0">
                  <a:pos x="T10" y="T11"/>
                </a:cxn>
              </a:cxnLst>
              <a:rect l="0" t="0" r="r" b="b"/>
              <a:pathLst>
                <a:path w="131" h="127">
                  <a:moveTo>
                    <a:pt x="6" y="0"/>
                  </a:moveTo>
                  <a:lnTo>
                    <a:pt x="0" y="66"/>
                  </a:lnTo>
                  <a:lnTo>
                    <a:pt x="120" y="127"/>
                  </a:lnTo>
                  <a:lnTo>
                    <a:pt x="131" y="40"/>
                  </a:lnTo>
                  <a:lnTo>
                    <a:pt x="6" y="0"/>
                  </a:lnTo>
                  <a:lnTo>
                    <a:pt x="6" y="0"/>
                  </a:lnTo>
                  <a:close/>
                </a:path>
              </a:pathLst>
            </a:custGeom>
            <a:solidFill>
              <a:srgbClr val="008000"/>
            </a:solidFill>
            <a:ln w="9525">
              <a:solidFill>
                <a:srgbClr val="008000"/>
              </a:solidFill>
              <a:round/>
              <a:headEnd/>
              <a:tailEnd/>
            </a:ln>
          </p:spPr>
          <p:txBody>
            <a:bodyPr/>
            <a:lstStyle/>
            <a:p>
              <a:endParaRPr lang="en-US"/>
            </a:p>
          </p:txBody>
        </p:sp>
        <p:sp>
          <p:nvSpPr>
            <p:cNvPr id="71730" name="Freeform 50"/>
            <p:cNvSpPr>
              <a:spLocks/>
            </p:cNvSpPr>
            <p:nvPr/>
          </p:nvSpPr>
          <p:spPr bwMode="auto">
            <a:xfrm rot="-833385">
              <a:off x="1570" y="2524"/>
              <a:ext cx="52" cy="21"/>
            </a:xfrm>
            <a:custGeom>
              <a:avLst/>
              <a:gdLst>
                <a:gd name="T0" fmla="*/ 0 w 109"/>
                <a:gd name="T1" fmla="*/ 0 h 45"/>
                <a:gd name="T2" fmla="*/ 97 w 109"/>
                <a:gd name="T3" fmla="*/ 5 h 45"/>
                <a:gd name="T4" fmla="*/ 109 w 109"/>
                <a:gd name="T5" fmla="*/ 45 h 45"/>
                <a:gd name="T6" fmla="*/ 11 w 109"/>
                <a:gd name="T7" fmla="*/ 45 h 45"/>
                <a:gd name="T8" fmla="*/ 0 w 109"/>
                <a:gd name="T9" fmla="*/ 0 h 45"/>
                <a:gd name="T10" fmla="*/ 0 w 109"/>
                <a:gd name="T11" fmla="*/ 0 h 45"/>
              </a:gdLst>
              <a:ahLst/>
              <a:cxnLst>
                <a:cxn ang="0">
                  <a:pos x="T0" y="T1"/>
                </a:cxn>
                <a:cxn ang="0">
                  <a:pos x="T2" y="T3"/>
                </a:cxn>
                <a:cxn ang="0">
                  <a:pos x="T4" y="T5"/>
                </a:cxn>
                <a:cxn ang="0">
                  <a:pos x="T6" y="T7"/>
                </a:cxn>
                <a:cxn ang="0">
                  <a:pos x="T8" y="T9"/>
                </a:cxn>
                <a:cxn ang="0">
                  <a:pos x="T10" y="T11"/>
                </a:cxn>
              </a:cxnLst>
              <a:rect l="0" t="0" r="r" b="b"/>
              <a:pathLst>
                <a:path w="109" h="45">
                  <a:moveTo>
                    <a:pt x="0" y="0"/>
                  </a:moveTo>
                  <a:lnTo>
                    <a:pt x="97" y="5"/>
                  </a:lnTo>
                  <a:lnTo>
                    <a:pt x="109" y="45"/>
                  </a:lnTo>
                  <a:lnTo>
                    <a:pt x="11" y="45"/>
                  </a:lnTo>
                  <a:lnTo>
                    <a:pt x="0" y="0"/>
                  </a:lnTo>
                  <a:lnTo>
                    <a:pt x="0" y="0"/>
                  </a:lnTo>
                  <a:close/>
                </a:path>
              </a:pathLst>
            </a:custGeom>
            <a:solidFill>
              <a:srgbClr val="008000"/>
            </a:solidFill>
            <a:ln w="9525">
              <a:solidFill>
                <a:srgbClr val="008000"/>
              </a:solidFill>
              <a:round/>
              <a:headEnd/>
              <a:tailEnd/>
            </a:ln>
          </p:spPr>
          <p:txBody>
            <a:bodyPr/>
            <a:lstStyle/>
            <a:p>
              <a:endParaRPr lang="en-US"/>
            </a:p>
          </p:txBody>
        </p:sp>
        <p:sp>
          <p:nvSpPr>
            <p:cNvPr id="71731" name="Freeform 51"/>
            <p:cNvSpPr>
              <a:spLocks/>
            </p:cNvSpPr>
            <p:nvPr/>
          </p:nvSpPr>
          <p:spPr bwMode="auto">
            <a:xfrm rot="-833385">
              <a:off x="1588" y="2581"/>
              <a:ext cx="40" cy="21"/>
            </a:xfrm>
            <a:custGeom>
              <a:avLst/>
              <a:gdLst>
                <a:gd name="T0" fmla="*/ 0 w 91"/>
                <a:gd name="T1" fmla="*/ 0 h 50"/>
                <a:gd name="T2" fmla="*/ 91 w 91"/>
                <a:gd name="T3" fmla="*/ 4 h 50"/>
                <a:gd name="T4" fmla="*/ 80 w 91"/>
                <a:gd name="T5" fmla="*/ 50 h 50"/>
                <a:gd name="T6" fmla="*/ 12 w 91"/>
                <a:gd name="T7" fmla="*/ 46 h 50"/>
                <a:gd name="T8" fmla="*/ 0 w 91"/>
                <a:gd name="T9" fmla="*/ 0 h 50"/>
                <a:gd name="T10" fmla="*/ 0 w 91"/>
                <a:gd name="T11" fmla="*/ 0 h 50"/>
              </a:gdLst>
              <a:ahLst/>
              <a:cxnLst>
                <a:cxn ang="0">
                  <a:pos x="T0" y="T1"/>
                </a:cxn>
                <a:cxn ang="0">
                  <a:pos x="T2" y="T3"/>
                </a:cxn>
                <a:cxn ang="0">
                  <a:pos x="T4" y="T5"/>
                </a:cxn>
                <a:cxn ang="0">
                  <a:pos x="T6" y="T7"/>
                </a:cxn>
                <a:cxn ang="0">
                  <a:pos x="T8" y="T9"/>
                </a:cxn>
                <a:cxn ang="0">
                  <a:pos x="T10" y="T11"/>
                </a:cxn>
              </a:cxnLst>
              <a:rect l="0" t="0" r="r" b="b"/>
              <a:pathLst>
                <a:path w="91" h="50">
                  <a:moveTo>
                    <a:pt x="0" y="0"/>
                  </a:moveTo>
                  <a:lnTo>
                    <a:pt x="91" y="4"/>
                  </a:lnTo>
                  <a:lnTo>
                    <a:pt x="80" y="50"/>
                  </a:lnTo>
                  <a:lnTo>
                    <a:pt x="12" y="46"/>
                  </a:lnTo>
                  <a:lnTo>
                    <a:pt x="0" y="0"/>
                  </a:lnTo>
                  <a:lnTo>
                    <a:pt x="0" y="0"/>
                  </a:lnTo>
                  <a:close/>
                </a:path>
              </a:pathLst>
            </a:custGeom>
            <a:solidFill>
              <a:srgbClr val="008000"/>
            </a:solidFill>
            <a:ln w="9525">
              <a:solidFill>
                <a:srgbClr val="008000"/>
              </a:solidFill>
              <a:round/>
              <a:headEnd/>
              <a:tailEnd/>
            </a:ln>
          </p:spPr>
          <p:txBody>
            <a:bodyPr/>
            <a:lstStyle/>
            <a:p>
              <a:endParaRPr lang="en-US"/>
            </a:p>
          </p:txBody>
        </p:sp>
        <p:sp>
          <p:nvSpPr>
            <p:cNvPr id="71732" name="Freeform 52"/>
            <p:cNvSpPr>
              <a:spLocks/>
            </p:cNvSpPr>
            <p:nvPr/>
          </p:nvSpPr>
          <p:spPr bwMode="auto">
            <a:xfrm rot="-833385">
              <a:off x="1599" y="2652"/>
              <a:ext cx="44" cy="21"/>
            </a:xfrm>
            <a:custGeom>
              <a:avLst/>
              <a:gdLst>
                <a:gd name="T0" fmla="*/ 0 w 92"/>
                <a:gd name="T1" fmla="*/ 0 h 50"/>
                <a:gd name="T2" fmla="*/ 92 w 92"/>
                <a:gd name="T3" fmla="*/ 4 h 50"/>
                <a:gd name="T4" fmla="*/ 81 w 92"/>
                <a:gd name="T5" fmla="*/ 50 h 50"/>
                <a:gd name="T6" fmla="*/ 11 w 92"/>
                <a:gd name="T7" fmla="*/ 46 h 50"/>
                <a:gd name="T8" fmla="*/ 0 w 92"/>
                <a:gd name="T9" fmla="*/ 0 h 50"/>
                <a:gd name="T10" fmla="*/ 0 w 92"/>
                <a:gd name="T11" fmla="*/ 0 h 50"/>
              </a:gdLst>
              <a:ahLst/>
              <a:cxnLst>
                <a:cxn ang="0">
                  <a:pos x="T0" y="T1"/>
                </a:cxn>
                <a:cxn ang="0">
                  <a:pos x="T2" y="T3"/>
                </a:cxn>
                <a:cxn ang="0">
                  <a:pos x="T4" y="T5"/>
                </a:cxn>
                <a:cxn ang="0">
                  <a:pos x="T6" y="T7"/>
                </a:cxn>
                <a:cxn ang="0">
                  <a:pos x="T8" y="T9"/>
                </a:cxn>
                <a:cxn ang="0">
                  <a:pos x="T10" y="T11"/>
                </a:cxn>
              </a:cxnLst>
              <a:rect l="0" t="0" r="r" b="b"/>
              <a:pathLst>
                <a:path w="92" h="50">
                  <a:moveTo>
                    <a:pt x="0" y="0"/>
                  </a:moveTo>
                  <a:lnTo>
                    <a:pt x="92" y="4"/>
                  </a:lnTo>
                  <a:lnTo>
                    <a:pt x="81" y="50"/>
                  </a:lnTo>
                  <a:lnTo>
                    <a:pt x="11" y="46"/>
                  </a:lnTo>
                  <a:lnTo>
                    <a:pt x="0" y="0"/>
                  </a:lnTo>
                  <a:lnTo>
                    <a:pt x="0" y="0"/>
                  </a:lnTo>
                  <a:close/>
                </a:path>
              </a:pathLst>
            </a:custGeom>
            <a:solidFill>
              <a:srgbClr val="008000"/>
            </a:solidFill>
            <a:ln w="9525">
              <a:solidFill>
                <a:srgbClr val="008000"/>
              </a:solidFill>
              <a:round/>
              <a:headEnd/>
              <a:tailEnd/>
            </a:ln>
          </p:spPr>
          <p:txBody>
            <a:bodyPr/>
            <a:lstStyle/>
            <a:p>
              <a:endParaRPr lang="en-US"/>
            </a:p>
          </p:txBody>
        </p:sp>
        <p:sp>
          <p:nvSpPr>
            <p:cNvPr id="71733" name="Freeform 53"/>
            <p:cNvSpPr>
              <a:spLocks/>
            </p:cNvSpPr>
            <p:nvPr/>
          </p:nvSpPr>
          <p:spPr bwMode="auto">
            <a:xfrm rot="-833385">
              <a:off x="1486" y="2735"/>
              <a:ext cx="29" cy="144"/>
            </a:xfrm>
            <a:custGeom>
              <a:avLst/>
              <a:gdLst>
                <a:gd name="T0" fmla="*/ 0 w 70"/>
                <a:gd name="T1" fmla="*/ 0 h 325"/>
                <a:gd name="T2" fmla="*/ 42 w 70"/>
                <a:gd name="T3" fmla="*/ 65 h 325"/>
                <a:gd name="T4" fmla="*/ 42 w 70"/>
                <a:gd name="T5" fmla="*/ 127 h 325"/>
                <a:gd name="T6" fmla="*/ 6 w 70"/>
                <a:gd name="T7" fmla="*/ 214 h 325"/>
                <a:gd name="T8" fmla="*/ 64 w 70"/>
                <a:gd name="T9" fmla="*/ 325 h 325"/>
                <a:gd name="T10" fmla="*/ 70 w 70"/>
                <a:gd name="T11" fmla="*/ 30 h 325"/>
                <a:gd name="T12" fmla="*/ 0 w 70"/>
                <a:gd name="T13" fmla="*/ 0 h 325"/>
                <a:gd name="T14" fmla="*/ 0 w 70"/>
                <a:gd name="T15" fmla="*/ 0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5">
                  <a:moveTo>
                    <a:pt x="0" y="0"/>
                  </a:moveTo>
                  <a:lnTo>
                    <a:pt x="42" y="65"/>
                  </a:lnTo>
                  <a:lnTo>
                    <a:pt x="42" y="127"/>
                  </a:lnTo>
                  <a:lnTo>
                    <a:pt x="6" y="214"/>
                  </a:lnTo>
                  <a:lnTo>
                    <a:pt x="64" y="325"/>
                  </a:lnTo>
                  <a:lnTo>
                    <a:pt x="70" y="30"/>
                  </a:lnTo>
                  <a:lnTo>
                    <a:pt x="0" y="0"/>
                  </a:lnTo>
                  <a:lnTo>
                    <a:pt x="0" y="0"/>
                  </a:lnTo>
                  <a:close/>
                </a:path>
              </a:pathLst>
            </a:custGeom>
            <a:solidFill>
              <a:srgbClr val="008000"/>
            </a:solidFill>
            <a:ln w="9525">
              <a:solidFill>
                <a:srgbClr val="008000"/>
              </a:solidFill>
              <a:round/>
              <a:headEnd/>
              <a:tailEnd/>
            </a:ln>
          </p:spPr>
          <p:txBody>
            <a:bodyPr/>
            <a:lstStyle/>
            <a:p>
              <a:endParaRPr lang="en-US"/>
            </a:p>
          </p:txBody>
        </p:sp>
        <p:sp>
          <p:nvSpPr>
            <p:cNvPr id="71734" name="Freeform 54"/>
            <p:cNvSpPr>
              <a:spLocks/>
            </p:cNvSpPr>
            <p:nvPr/>
          </p:nvSpPr>
          <p:spPr bwMode="auto">
            <a:xfrm rot="-833385">
              <a:off x="1224" y="2802"/>
              <a:ext cx="33" cy="98"/>
            </a:xfrm>
            <a:custGeom>
              <a:avLst/>
              <a:gdLst>
                <a:gd name="T0" fmla="*/ 75 w 75"/>
                <a:gd name="T1" fmla="*/ 0 h 224"/>
                <a:gd name="T2" fmla="*/ 16 w 75"/>
                <a:gd name="T3" fmla="*/ 67 h 224"/>
                <a:gd name="T4" fmla="*/ 0 w 75"/>
                <a:gd name="T5" fmla="*/ 127 h 224"/>
                <a:gd name="T6" fmla="*/ 10 w 75"/>
                <a:gd name="T7" fmla="*/ 173 h 224"/>
                <a:gd name="T8" fmla="*/ 38 w 75"/>
                <a:gd name="T9" fmla="*/ 224 h 224"/>
                <a:gd name="T10" fmla="*/ 75 w 75"/>
                <a:gd name="T11" fmla="*/ 0 h 224"/>
                <a:gd name="T12" fmla="*/ 75 w 75"/>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75" h="224">
                  <a:moveTo>
                    <a:pt x="75" y="0"/>
                  </a:moveTo>
                  <a:lnTo>
                    <a:pt x="16" y="67"/>
                  </a:lnTo>
                  <a:lnTo>
                    <a:pt x="0" y="127"/>
                  </a:lnTo>
                  <a:lnTo>
                    <a:pt x="10" y="173"/>
                  </a:lnTo>
                  <a:lnTo>
                    <a:pt x="38" y="224"/>
                  </a:lnTo>
                  <a:lnTo>
                    <a:pt x="75" y="0"/>
                  </a:lnTo>
                  <a:lnTo>
                    <a:pt x="75" y="0"/>
                  </a:lnTo>
                  <a:close/>
                </a:path>
              </a:pathLst>
            </a:custGeom>
            <a:solidFill>
              <a:srgbClr val="008000"/>
            </a:solidFill>
            <a:ln w="9525">
              <a:solidFill>
                <a:srgbClr val="008000"/>
              </a:solidFill>
              <a:round/>
              <a:headEnd/>
              <a:tailEnd/>
            </a:ln>
          </p:spPr>
          <p:txBody>
            <a:bodyPr/>
            <a:lstStyle/>
            <a:p>
              <a:endParaRPr lang="en-US"/>
            </a:p>
          </p:txBody>
        </p:sp>
        <p:sp>
          <p:nvSpPr>
            <p:cNvPr id="71735" name="Freeform 55"/>
            <p:cNvSpPr>
              <a:spLocks/>
            </p:cNvSpPr>
            <p:nvPr/>
          </p:nvSpPr>
          <p:spPr bwMode="auto">
            <a:xfrm rot="-833385">
              <a:off x="1810" y="2173"/>
              <a:ext cx="129" cy="48"/>
            </a:xfrm>
            <a:custGeom>
              <a:avLst/>
              <a:gdLst>
                <a:gd name="T0" fmla="*/ 42 w 277"/>
                <a:gd name="T1" fmla="*/ 5 h 107"/>
                <a:gd name="T2" fmla="*/ 54 w 277"/>
                <a:gd name="T3" fmla="*/ 50 h 107"/>
                <a:gd name="T4" fmla="*/ 216 w 277"/>
                <a:gd name="T5" fmla="*/ 60 h 107"/>
                <a:gd name="T6" fmla="*/ 48 w 277"/>
                <a:gd name="T7" fmla="*/ 80 h 107"/>
                <a:gd name="T8" fmla="*/ 0 w 277"/>
                <a:gd name="T9" fmla="*/ 107 h 107"/>
                <a:gd name="T10" fmla="*/ 103 w 277"/>
                <a:gd name="T11" fmla="*/ 102 h 107"/>
                <a:gd name="T12" fmla="*/ 277 w 277"/>
                <a:gd name="T13" fmla="*/ 76 h 107"/>
                <a:gd name="T14" fmla="*/ 266 w 277"/>
                <a:gd name="T15" fmla="*/ 50 h 107"/>
                <a:gd name="T16" fmla="*/ 184 w 277"/>
                <a:gd name="T17" fmla="*/ 35 h 107"/>
                <a:gd name="T18" fmla="*/ 146 w 277"/>
                <a:gd name="T19" fmla="*/ 0 h 107"/>
                <a:gd name="T20" fmla="*/ 42 w 277"/>
                <a:gd name="T21" fmla="*/ 5 h 107"/>
                <a:gd name="T22" fmla="*/ 42 w 277"/>
                <a:gd name="T2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7" h="107">
                  <a:moveTo>
                    <a:pt x="42" y="5"/>
                  </a:moveTo>
                  <a:lnTo>
                    <a:pt x="54" y="50"/>
                  </a:lnTo>
                  <a:lnTo>
                    <a:pt x="216" y="60"/>
                  </a:lnTo>
                  <a:lnTo>
                    <a:pt x="48" y="80"/>
                  </a:lnTo>
                  <a:lnTo>
                    <a:pt x="0" y="107"/>
                  </a:lnTo>
                  <a:lnTo>
                    <a:pt x="103" y="102"/>
                  </a:lnTo>
                  <a:lnTo>
                    <a:pt x="277" y="76"/>
                  </a:lnTo>
                  <a:lnTo>
                    <a:pt x="266" y="50"/>
                  </a:lnTo>
                  <a:lnTo>
                    <a:pt x="184" y="35"/>
                  </a:lnTo>
                  <a:lnTo>
                    <a:pt x="146" y="0"/>
                  </a:lnTo>
                  <a:lnTo>
                    <a:pt x="42" y="5"/>
                  </a:lnTo>
                  <a:lnTo>
                    <a:pt x="42" y="5"/>
                  </a:lnTo>
                  <a:close/>
                </a:path>
              </a:pathLst>
            </a:custGeom>
            <a:solidFill>
              <a:srgbClr val="008000"/>
            </a:solidFill>
            <a:ln w="9525">
              <a:solidFill>
                <a:srgbClr val="008000"/>
              </a:solidFill>
              <a:round/>
              <a:headEnd/>
              <a:tailEnd/>
            </a:ln>
          </p:spPr>
          <p:txBody>
            <a:bodyPr/>
            <a:lstStyle/>
            <a:p>
              <a:endParaRPr lang="en-US"/>
            </a:p>
          </p:txBody>
        </p:sp>
        <p:sp>
          <p:nvSpPr>
            <p:cNvPr id="71736" name="Freeform 56"/>
            <p:cNvSpPr>
              <a:spLocks/>
            </p:cNvSpPr>
            <p:nvPr/>
          </p:nvSpPr>
          <p:spPr bwMode="auto">
            <a:xfrm rot="-833385">
              <a:off x="1542" y="2274"/>
              <a:ext cx="202" cy="151"/>
            </a:xfrm>
            <a:custGeom>
              <a:avLst/>
              <a:gdLst>
                <a:gd name="T0" fmla="*/ 0 w 446"/>
                <a:gd name="T1" fmla="*/ 339 h 339"/>
                <a:gd name="T2" fmla="*/ 16 w 446"/>
                <a:gd name="T3" fmla="*/ 162 h 339"/>
                <a:gd name="T4" fmla="*/ 82 w 446"/>
                <a:gd name="T5" fmla="*/ 60 h 339"/>
                <a:gd name="T6" fmla="*/ 158 w 446"/>
                <a:gd name="T7" fmla="*/ 19 h 339"/>
                <a:gd name="T8" fmla="*/ 255 w 446"/>
                <a:gd name="T9" fmla="*/ 0 h 339"/>
                <a:gd name="T10" fmla="*/ 337 w 446"/>
                <a:gd name="T11" fmla="*/ 0 h 339"/>
                <a:gd name="T12" fmla="*/ 446 w 446"/>
                <a:gd name="T13" fmla="*/ 40 h 339"/>
                <a:gd name="T14" fmla="*/ 267 w 446"/>
                <a:gd name="T15" fmla="*/ 25 h 339"/>
                <a:gd name="T16" fmla="*/ 169 w 446"/>
                <a:gd name="T17" fmla="*/ 49 h 339"/>
                <a:gd name="T18" fmla="*/ 103 w 446"/>
                <a:gd name="T19" fmla="*/ 106 h 339"/>
                <a:gd name="T20" fmla="*/ 65 w 446"/>
                <a:gd name="T21" fmla="*/ 182 h 339"/>
                <a:gd name="T22" fmla="*/ 49 w 446"/>
                <a:gd name="T23" fmla="*/ 278 h 339"/>
                <a:gd name="T24" fmla="*/ 49 w 446"/>
                <a:gd name="T25" fmla="*/ 339 h 339"/>
                <a:gd name="T26" fmla="*/ 0 w 446"/>
                <a:gd name="T27" fmla="*/ 339 h 339"/>
                <a:gd name="T28" fmla="*/ 0 w 446"/>
                <a:gd name="T29"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6" h="339">
                  <a:moveTo>
                    <a:pt x="0" y="339"/>
                  </a:moveTo>
                  <a:lnTo>
                    <a:pt x="16" y="162"/>
                  </a:lnTo>
                  <a:lnTo>
                    <a:pt x="82" y="60"/>
                  </a:lnTo>
                  <a:lnTo>
                    <a:pt x="158" y="19"/>
                  </a:lnTo>
                  <a:lnTo>
                    <a:pt x="255" y="0"/>
                  </a:lnTo>
                  <a:lnTo>
                    <a:pt x="337" y="0"/>
                  </a:lnTo>
                  <a:lnTo>
                    <a:pt x="446" y="40"/>
                  </a:lnTo>
                  <a:lnTo>
                    <a:pt x="267" y="25"/>
                  </a:lnTo>
                  <a:lnTo>
                    <a:pt x="169" y="49"/>
                  </a:lnTo>
                  <a:lnTo>
                    <a:pt x="103" y="106"/>
                  </a:lnTo>
                  <a:lnTo>
                    <a:pt x="65" y="182"/>
                  </a:lnTo>
                  <a:lnTo>
                    <a:pt x="49" y="278"/>
                  </a:lnTo>
                  <a:lnTo>
                    <a:pt x="49" y="339"/>
                  </a:lnTo>
                  <a:lnTo>
                    <a:pt x="0" y="339"/>
                  </a:lnTo>
                  <a:lnTo>
                    <a:pt x="0" y="339"/>
                  </a:lnTo>
                  <a:close/>
                </a:path>
              </a:pathLst>
            </a:custGeom>
            <a:solidFill>
              <a:srgbClr val="008000"/>
            </a:solidFill>
            <a:ln w="9525">
              <a:solidFill>
                <a:srgbClr val="008000"/>
              </a:solidFill>
              <a:round/>
              <a:headEnd/>
              <a:tailEnd/>
            </a:ln>
          </p:spPr>
          <p:txBody>
            <a:bodyPr/>
            <a:lstStyle/>
            <a:p>
              <a:endParaRPr lang="en-US"/>
            </a:p>
          </p:txBody>
        </p:sp>
        <p:sp>
          <p:nvSpPr>
            <p:cNvPr id="71737" name="Freeform 57"/>
            <p:cNvSpPr>
              <a:spLocks/>
            </p:cNvSpPr>
            <p:nvPr/>
          </p:nvSpPr>
          <p:spPr bwMode="auto">
            <a:xfrm rot="-833385">
              <a:off x="1585" y="2295"/>
              <a:ext cx="210" cy="122"/>
            </a:xfrm>
            <a:custGeom>
              <a:avLst/>
              <a:gdLst>
                <a:gd name="T0" fmla="*/ 0 w 457"/>
                <a:gd name="T1" fmla="*/ 275 h 275"/>
                <a:gd name="T2" fmla="*/ 16 w 457"/>
                <a:gd name="T3" fmla="*/ 132 h 275"/>
                <a:gd name="T4" fmla="*/ 43 w 457"/>
                <a:gd name="T5" fmla="*/ 46 h 275"/>
                <a:gd name="T6" fmla="*/ 121 w 457"/>
                <a:gd name="T7" fmla="*/ 11 h 275"/>
                <a:gd name="T8" fmla="*/ 218 w 457"/>
                <a:gd name="T9" fmla="*/ 0 h 275"/>
                <a:gd name="T10" fmla="*/ 332 w 457"/>
                <a:gd name="T11" fmla="*/ 25 h 275"/>
                <a:gd name="T12" fmla="*/ 457 w 457"/>
                <a:gd name="T13" fmla="*/ 46 h 275"/>
                <a:gd name="T14" fmla="*/ 370 w 457"/>
                <a:gd name="T15" fmla="*/ 87 h 275"/>
                <a:gd name="T16" fmla="*/ 284 w 457"/>
                <a:gd name="T17" fmla="*/ 81 h 275"/>
                <a:gd name="T18" fmla="*/ 202 w 457"/>
                <a:gd name="T19" fmla="*/ 62 h 275"/>
                <a:gd name="T20" fmla="*/ 131 w 457"/>
                <a:gd name="T21" fmla="*/ 81 h 275"/>
                <a:gd name="T22" fmla="*/ 87 w 457"/>
                <a:gd name="T23" fmla="*/ 132 h 275"/>
                <a:gd name="T24" fmla="*/ 87 w 457"/>
                <a:gd name="T25" fmla="*/ 269 h 275"/>
                <a:gd name="T26" fmla="*/ 0 w 457"/>
                <a:gd name="T27" fmla="*/ 275 h 275"/>
                <a:gd name="T28" fmla="*/ 0 w 457"/>
                <a:gd name="T2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7" h="275">
                  <a:moveTo>
                    <a:pt x="0" y="275"/>
                  </a:moveTo>
                  <a:lnTo>
                    <a:pt x="16" y="132"/>
                  </a:lnTo>
                  <a:lnTo>
                    <a:pt x="43" y="46"/>
                  </a:lnTo>
                  <a:lnTo>
                    <a:pt x="121" y="11"/>
                  </a:lnTo>
                  <a:lnTo>
                    <a:pt x="218" y="0"/>
                  </a:lnTo>
                  <a:lnTo>
                    <a:pt x="332" y="25"/>
                  </a:lnTo>
                  <a:lnTo>
                    <a:pt x="457" y="46"/>
                  </a:lnTo>
                  <a:lnTo>
                    <a:pt x="370" y="87"/>
                  </a:lnTo>
                  <a:lnTo>
                    <a:pt x="284" y="81"/>
                  </a:lnTo>
                  <a:lnTo>
                    <a:pt x="202" y="62"/>
                  </a:lnTo>
                  <a:lnTo>
                    <a:pt x="131" y="81"/>
                  </a:lnTo>
                  <a:lnTo>
                    <a:pt x="87" y="132"/>
                  </a:lnTo>
                  <a:lnTo>
                    <a:pt x="87" y="269"/>
                  </a:lnTo>
                  <a:lnTo>
                    <a:pt x="0" y="275"/>
                  </a:lnTo>
                  <a:lnTo>
                    <a:pt x="0" y="275"/>
                  </a:lnTo>
                  <a:close/>
                </a:path>
              </a:pathLst>
            </a:custGeom>
            <a:solidFill>
              <a:srgbClr val="008000"/>
            </a:solidFill>
            <a:ln w="9525">
              <a:solidFill>
                <a:srgbClr val="008000"/>
              </a:solidFill>
              <a:round/>
              <a:headEnd/>
              <a:tailEnd/>
            </a:ln>
          </p:spPr>
          <p:txBody>
            <a:bodyPr/>
            <a:lstStyle/>
            <a:p>
              <a:endParaRPr lang="en-US"/>
            </a:p>
          </p:txBody>
        </p:sp>
        <p:sp>
          <p:nvSpPr>
            <p:cNvPr id="71738" name="Freeform 58"/>
            <p:cNvSpPr>
              <a:spLocks/>
            </p:cNvSpPr>
            <p:nvPr/>
          </p:nvSpPr>
          <p:spPr bwMode="auto">
            <a:xfrm rot="-833385">
              <a:off x="1725" y="2235"/>
              <a:ext cx="92" cy="63"/>
            </a:xfrm>
            <a:custGeom>
              <a:avLst/>
              <a:gdLst>
                <a:gd name="T0" fmla="*/ 0 w 196"/>
                <a:gd name="T1" fmla="*/ 138 h 144"/>
                <a:gd name="T2" fmla="*/ 103 w 196"/>
                <a:gd name="T3" fmla="*/ 144 h 144"/>
                <a:gd name="T4" fmla="*/ 148 w 196"/>
                <a:gd name="T5" fmla="*/ 87 h 144"/>
                <a:gd name="T6" fmla="*/ 196 w 196"/>
                <a:gd name="T7" fmla="*/ 0 h 144"/>
                <a:gd name="T8" fmla="*/ 0 w 196"/>
                <a:gd name="T9" fmla="*/ 138 h 144"/>
                <a:gd name="T10" fmla="*/ 0 w 196"/>
                <a:gd name="T11" fmla="*/ 138 h 144"/>
              </a:gdLst>
              <a:ahLst/>
              <a:cxnLst>
                <a:cxn ang="0">
                  <a:pos x="T0" y="T1"/>
                </a:cxn>
                <a:cxn ang="0">
                  <a:pos x="T2" y="T3"/>
                </a:cxn>
                <a:cxn ang="0">
                  <a:pos x="T4" y="T5"/>
                </a:cxn>
                <a:cxn ang="0">
                  <a:pos x="T6" y="T7"/>
                </a:cxn>
                <a:cxn ang="0">
                  <a:pos x="T8" y="T9"/>
                </a:cxn>
                <a:cxn ang="0">
                  <a:pos x="T10" y="T11"/>
                </a:cxn>
              </a:cxnLst>
              <a:rect l="0" t="0" r="r" b="b"/>
              <a:pathLst>
                <a:path w="196" h="144">
                  <a:moveTo>
                    <a:pt x="0" y="138"/>
                  </a:moveTo>
                  <a:lnTo>
                    <a:pt x="103" y="144"/>
                  </a:lnTo>
                  <a:lnTo>
                    <a:pt x="148" y="87"/>
                  </a:lnTo>
                  <a:lnTo>
                    <a:pt x="196" y="0"/>
                  </a:lnTo>
                  <a:lnTo>
                    <a:pt x="0" y="138"/>
                  </a:lnTo>
                  <a:lnTo>
                    <a:pt x="0" y="138"/>
                  </a:lnTo>
                  <a:close/>
                </a:path>
              </a:pathLst>
            </a:custGeom>
            <a:solidFill>
              <a:srgbClr val="008000"/>
            </a:solidFill>
            <a:ln w="9525">
              <a:solidFill>
                <a:srgbClr val="008000"/>
              </a:solidFill>
              <a:round/>
              <a:headEnd/>
              <a:tailEnd/>
            </a:ln>
          </p:spPr>
          <p:txBody>
            <a:bodyPr/>
            <a:lstStyle/>
            <a:p>
              <a:endParaRPr lang="en-US"/>
            </a:p>
          </p:txBody>
        </p:sp>
        <p:sp>
          <p:nvSpPr>
            <p:cNvPr id="71739" name="Freeform 59"/>
            <p:cNvSpPr>
              <a:spLocks/>
            </p:cNvSpPr>
            <p:nvPr/>
          </p:nvSpPr>
          <p:spPr bwMode="auto">
            <a:xfrm rot="-833385">
              <a:off x="1707" y="2216"/>
              <a:ext cx="85" cy="82"/>
            </a:xfrm>
            <a:custGeom>
              <a:avLst/>
              <a:gdLst>
                <a:gd name="T0" fmla="*/ 0 w 181"/>
                <a:gd name="T1" fmla="*/ 102 h 183"/>
                <a:gd name="T2" fmla="*/ 71 w 181"/>
                <a:gd name="T3" fmla="*/ 183 h 183"/>
                <a:gd name="T4" fmla="*/ 181 w 181"/>
                <a:gd name="T5" fmla="*/ 0 h 183"/>
                <a:gd name="T6" fmla="*/ 0 w 181"/>
                <a:gd name="T7" fmla="*/ 102 h 183"/>
                <a:gd name="T8" fmla="*/ 0 w 181"/>
                <a:gd name="T9" fmla="*/ 102 h 183"/>
              </a:gdLst>
              <a:ahLst/>
              <a:cxnLst>
                <a:cxn ang="0">
                  <a:pos x="T0" y="T1"/>
                </a:cxn>
                <a:cxn ang="0">
                  <a:pos x="T2" y="T3"/>
                </a:cxn>
                <a:cxn ang="0">
                  <a:pos x="T4" y="T5"/>
                </a:cxn>
                <a:cxn ang="0">
                  <a:pos x="T6" y="T7"/>
                </a:cxn>
                <a:cxn ang="0">
                  <a:pos x="T8" y="T9"/>
                </a:cxn>
              </a:cxnLst>
              <a:rect l="0" t="0" r="r" b="b"/>
              <a:pathLst>
                <a:path w="181" h="183">
                  <a:moveTo>
                    <a:pt x="0" y="102"/>
                  </a:moveTo>
                  <a:lnTo>
                    <a:pt x="71" y="183"/>
                  </a:lnTo>
                  <a:lnTo>
                    <a:pt x="181" y="0"/>
                  </a:lnTo>
                  <a:lnTo>
                    <a:pt x="0" y="102"/>
                  </a:lnTo>
                  <a:lnTo>
                    <a:pt x="0" y="102"/>
                  </a:lnTo>
                  <a:close/>
                </a:path>
              </a:pathLst>
            </a:custGeom>
            <a:solidFill>
              <a:srgbClr val="008000"/>
            </a:solidFill>
            <a:ln w="9525">
              <a:solidFill>
                <a:srgbClr val="008000"/>
              </a:solidFill>
              <a:round/>
              <a:headEnd/>
              <a:tailEnd/>
            </a:ln>
          </p:spPr>
          <p:txBody>
            <a:bodyPr/>
            <a:lstStyle/>
            <a:p>
              <a:endParaRPr lang="en-US"/>
            </a:p>
          </p:txBody>
        </p:sp>
        <p:sp>
          <p:nvSpPr>
            <p:cNvPr id="71740" name="Freeform 60"/>
            <p:cNvSpPr>
              <a:spLocks/>
            </p:cNvSpPr>
            <p:nvPr/>
          </p:nvSpPr>
          <p:spPr bwMode="auto">
            <a:xfrm rot="-833385">
              <a:off x="1776" y="2197"/>
              <a:ext cx="33" cy="45"/>
            </a:xfrm>
            <a:custGeom>
              <a:avLst/>
              <a:gdLst>
                <a:gd name="T0" fmla="*/ 59 w 71"/>
                <a:gd name="T1" fmla="*/ 0 h 102"/>
                <a:gd name="T2" fmla="*/ 0 w 71"/>
                <a:gd name="T3" fmla="*/ 20 h 102"/>
                <a:gd name="T4" fmla="*/ 71 w 71"/>
                <a:gd name="T5" fmla="*/ 102 h 102"/>
                <a:gd name="T6" fmla="*/ 59 w 71"/>
                <a:gd name="T7" fmla="*/ 0 h 102"/>
                <a:gd name="T8" fmla="*/ 59 w 71"/>
                <a:gd name="T9" fmla="*/ 0 h 102"/>
              </a:gdLst>
              <a:ahLst/>
              <a:cxnLst>
                <a:cxn ang="0">
                  <a:pos x="T0" y="T1"/>
                </a:cxn>
                <a:cxn ang="0">
                  <a:pos x="T2" y="T3"/>
                </a:cxn>
                <a:cxn ang="0">
                  <a:pos x="T4" y="T5"/>
                </a:cxn>
                <a:cxn ang="0">
                  <a:pos x="T6" y="T7"/>
                </a:cxn>
                <a:cxn ang="0">
                  <a:pos x="T8" y="T9"/>
                </a:cxn>
              </a:cxnLst>
              <a:rect l="0" t="0" r="r" b="b"/>
              <a:pathLst>
                <a:path w="71" h="102">
                  <a:moveTo>
                    <a:pt x="59" y="0"/>
                  </a:moveTo>
                  <a:lnTo>
                    <a:pt x="0" y="20"/>
                  </a:lnTo>
                  <a:lnTo>
                    <a:pt x="71" y="102"/>
                  </a:lnTo>
                  <a:lnTo>
                    <a:pt x="59" y="0"/>
                  </a:lnTo>
                  <a:lnTo>
                    <a:pt x="59" y="0"/>
                  </a:lnTo>
                  <a:close/>
                </a:path>
              </a:pathLst>
            </a:custGeom>
            <a:solidFill>
              <a:srgbClr val="008000"/>
            </a:solidFill>
            <a:ln w="9525">
              <a:solidFill>
                <a:srgbClr val="008000"/>
              </a:solidFill>
              <a:round/>
              <a:headEnd/>
              <a:tailEnd/>
            </a:ln>
          </p:spPr>
          <p:txBody>
            <a:bodyPr/>
            <a:lstStyle/>
            <a:p>
              <a:endParaRPr lang="en-US"/>
            </a:p>
          </p:txBody>
        </p:sp>
      </p:grpSp>
      <p:sp>
        <p:nvSpPr>
          <p:cNvPr id="71741" name="Text Box 61"/>
          <p:cNvSpPr txBox="1">
            <a:spLocks noChangeArrowheads="1"/>
          </p:cNvSpPr>
          <p:nvPr/>
        </p:nvSpPr>
        <p:spPr bwMode="auto">
          <a:xfrm flipH="1">
            <a:off x="3332163" y="6105525"/>
            <a:ext cx="247967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3" tIns="45717" rIns="91433" bIns="45717">
            <a:spAutoFit/>
          </a:bodyPr>
          <a:lstStyle/>
          <a:p>
            <a:pPr eaLnBrk="0" hangingPunct="0"/>
            <a:r>
              <a:rPr lang="it-IT" altLang="en-US" sz="2800" b="1">
                <a:solidFill>
                  <a:schemeClr val="bg1"/>
                </a:solidFill>
                <a:latin typeface="Abadi MT Condensed Light" pitchFamily="34" charset="0"/>
              </a:rPr>
              <a:t>Tempo/Fatica</a:t>
            </a:r>
          </a:p>
        </p:txBody>
      </p:sp>
      <p:sp>
        <p:nvSpPr>
          <p:cNvPr id="71742" name="Text Box 62"/>
          <p:cNvSpPr txBox="1">
            <a:spLocks noChangeArrowheads="1"/>
          </p:cNvSpPr>
          <p:nvPr/>
        </p:nvSpPr>
        <p:spPr bwMode="auto">
          <a:xfrm rot="-5400000">
            <a:off x="-516731" y="3183731"/>
            <a:ext cx="19653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3" tIns="45717" rIns="91433" bIns="45717">
            <a:spAutoFit/>
          </a:bodyPr>
          <a:lstStyle/>
          <a:p>
            <a:pPr eaLnBrk="0" hangingPunct="0"/>
            <a:r>
              <a:rPr lang="it-IT" altLang="en-US" sz="2800" b="1">
                <a:solidFill>
                  <a:schemeClr val="bg1"/>
                </a:solidFill>
                <a:latin typeface="Abadi MT Condensed Light" pitchFamily="34" charset="0"/>
              </a:rPr>
              <a:t>Frequenza</a:t>
            </a:r>
          </a:p>
        </p:txBody>
      </p:sp>
      <p:sp>
        <p:nvSpPr>
          <p:cNvPr id="71743" name="Line 63"/>
          <p:cNvSpPr>
            <a:spLocks noChangeShapeType="1"/>
          </p:cNvSpPr>
          <p:nvPr/>
        </p:nvSpPr>
        <p:spPr bwMode="auto">
          <a:xfrm>
            <a:off x="865188" y="6029325"/>
            <a:ext cx="6935787" cy="0"/>
          </a:xfrm>
          <a:prstGeom prst="line">
            <a:avLst/>
          </a:prstGeom>
          <a:noFill/>
          <a:ln w="381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744" name="Line 64"/>
          <p:cNvSpPr>
            <a:spLocks noChangeShapeType="1"/>
          </p:cNvSpPr>
          <p:nvPr/>
        </p:nvSpPr>
        <p:spPr bwMode="auto">
          <a:xfrm flipV="1">
            <a:off x="876300" y="1381125"/>
            <a:ext cx="1588" cy="4627563"/>
          </a:xfrm>
          <a:prstGeom prst="line">
            <a:avLst/>
          </a:prstGeom>
          <a:noFill/>
          <a:ln w="381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1745" name="Group 65"/>
          <p:cNvGrpSpPr>
            <a:grpSpLocks noChangeAspect="1"/>
          </p:cNvGrpSpPr>
          <p:nvPr/>
        </p:nvGrpSpPr>
        <p:grpSpPr bwMode="auto">
          <a:xfrm>
            <a:off x="2644775" y="1614488"/>
            <a:ext cx="1065213" cy="1077912"/>
            <a:chOff x="1919" y="1061"/>
            <a:chExt cx="839" cy="849"/>
          </a:xfrm>
        </p:grpSpPr>
        <p:sp>
          <p:nvSpPr>
            <p:cNvPr id="71746" name="Freeform 66"/>
            <p:cNvSpPr>
              <a:spLocks noChangeAspect="1"/>
            </p:cNvSpPr>
            <p:nvPr/>
          </p:nvSpPr>
          <p:spPr bwMode="auto">
            <a:xfrm>
              <a:off x="2058" y="1143"/>
              <a:ext cx="474" cy="429"/>
            </a:xfrm>
            <a:custGeom>
              <a:avLst/>
              <a:gdLst>
                <a:gd name="T0" fmla="*/ 10 w 949"/>
                <a:gd name="T1" fmla="*/ 1198 h 1289"/>
                <a:gd name="T2" fmla="*/ 38 w 949"/>
                <a:gd name="T3" fmla="*/ 1110 h 1289"/>
                <a:gd name="T4" fmla="*/ 62 w 949"/>
                <a:gd name="T5" fmla="*/ 1054 h 1289"/>
                <a:gd name="T6" fmla="*/ 91 w 949"/>
                <a:gd name="T7" fmla="*/ 997 h 1289"/>
                <a:gd name="T8" fmla="*/ 124 w 949"/>
                <a:gd name="T9" fmla="*/ 937 h 1289"/>
                <a:gd name="T10" fmla="*/ 161 w 949"/>
                <a:gd name="T11" fmla="*/ 879 h 1289"/>
                <a:gd name="T12" fmla="*/ 202 w 949"/>
                <a:gd name="T13" fmla="*/ 816 h 1289"/>
                <a:gd name="T14" fmla="*/ 246 w 949"/>
                <a:gd name="T15" fmla="*/ 757 h 1289"/>
                <a:gd name="T16" fmla="*/ 290 w 949"/>
                <a:gd name="T17" fmla="*/ 695 h 1289"/>
                <a:gd name="T18" fmla="*/ 337 w 949"/>
                <a:gd name="T19" fmla="*/ 636 h 1289"/>
                <a:gd name="T20" fmla="*/ 385 w 949"/>
                <a:gd name="T21" fmla="*/ 577 h 1289"/>
                <a:gd name="T22" fmla="*/ 433 w 949"/>
                <a:gd name="T23" fmla="*/ 519 h 1289"/>
                <a:gd name="T24" fmla="*/ 480 w 949"/>
                <a:gd name="T25" fmla="*/ 464 h 1289"/>
                <a:gd name="T26" fmla="*/ 527 w 949"/>
                <a:gd name="T27" fmla="*/ 410 h 1289"/>
                <a:gd name="T28" fmla="*/ 573 w 949"/>
                <a:gd name="T29" fmla="*/ 359 h 1289"/>
                <a:gd name="T30" fmla="*/ 617 w 949"/>
                <a:gd name="T31" fmla="*/ 311 h 1289"/>
                <a:gd name="T32" fmla="*/ 658 w 949"/>
                <a:gd name="T33" fmla="*/ 268 h 1289"/>
                <a:gd name="T34" fmla="*/ 697 w 949"/>
                <a:gd name="T35" fmla="*/ 228 h 1289"/>
                <a:gd name="T36" fmla="*/ 732 w 949"/>
                <a:gd name="T37" fmla="*/ 193 h 1289"/>
                <a:gd name="T38" fmla="*/ 789 w 949"/>
                <a:gd name="T39" fmla="*/ 135 h 1289"/>
                <a:gd name="T40" fmla="*/ 846 w 949"/>
                <a:gd name="T41" fmla="*/ 72 h 1289"/>
                <a:gd name="T42" fmla="*/ 904 w 949"/>
                <a:gd name="T43" fmla="*/ 17 h 1289"/>
                <a:gd name="T44" fmla="*/ 945 w 949"/>
                <a:gd name="T45" fmla="*/ 7 h 1289"/>
                <a:gd name="T46" fmla="*/ 932 w 949"/>
                <a:gd name="T47" fmla="*/ 55 h 1289"/>
                <a:gd name="T48" fmla="*/ 890 w 949"/>
                <a:gd name="T49" fmla="*/ 112 h 1289"/>
                <a:gd name="T50" fmla="*/ 842 w 949"/>
                <a:gd name="T51" fmla="*/ 171 h 1289"/>
                <a:gd name="T52" fmla="*/ 785 w 949"/>
                <a:gd name="T53" fmla="*/ 229 h 1289"/>
                <a:gd name="T54" fmla="*/ 726 w 949"/>
                <a:gd name="T55" fmla="*/ 291 h 1289"/>
                <a:gd name="T56" fmla="*/ 664 w 949"/>
                <a:gd name="T57" fmla="*/ 353 h 1289"/>
                <a:gd name="T58" fmla="*/ 600 w 949"/>
                <a:gd name="T59" fmla="*/ 414 h 1289"/>
                <a:gd name="T60" fmla="*/ 536 w 949"/>
                <a:gd name="T61" fmla="*/ 478 h 1289"/>
                <a:gd name="T62" fmla="*/ 475 w 949"/>
                <a:gd name="T63" fmla="*/ 542 h 1289"/>
                <a:gd name="T64" fmla="*/ 418 w 949"/>
                <a:gd name="T65" fmla="*/ 605 h 1289"/>
                <a:gd name="T66" fmla="*/ 368 w 949"/>
                <a:gd name="T67" fmla="*/ 668 h 1289"/>
                <a:gd name="T68" fmla="*/ 326 w 949"/>
                <a:gd name="T69" fmla="*/ 725 h 1289"/>
                <a:gd name="T70" fmla="*/ 301 w 949"/>
                <a:gd name="T71" fmla="*/ 761 h 1289"/>
                <a:gd name="T72" fmla="*/ 273 w 949"/>
                <a:gd name="T73" fmla="*/ 798 h 1289"/>
                <a:gd name="T74" fmla="*/ 246 w 949"/>
                <a:gd name="T75" fmla="*/ 836 h 1289"/>
                <a:gd name="T76" fmla="*/ 191 w 949"/>
                <a:gd name="T77" fmla="*/ 912 h 1289"/>
                <a:gd name="T78" fmla="*/ 142 w 949"/>
                <a:gd name="T79" fmla="*/ 993 h 1289"/>
                <a:gd name="T80" fmla="*/ 98 w 949"/>
                <a:gd name="T81" fmla="*/ 1075 h 1289"/>
                <a:gd name="T82" fmla="*/ 58 w 949"/>
                <a:gd name="T83" fmla="*/ 1189 h 1289"/>
                <a:gd name="T84" fmla="*/ 22 w 949"/>
                <a:gd name="T85" fmla="*/ 1287 h 1289"/>
                <a:gd name="T86" fmla="*/ 0 w 949"/>
                <a:gd name="T87" fmla="*/ 1261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49" h="1289">
                  <a:moveTo>
                    <a:pt x="0" y="1261"/>
                  </a:moveTo>
                  <a:lnTo>
                    <a:pt x="4" y="1230"/>
                  </a:lnTo>
                  <a:lnTo>
                    <a:pt x="10" y="1198"/>
                  </a:lnTo>
                  <a:lnTo>
                    <a:pt x="19" y="1164"/>
                  </a:lnTo>
                  <a:lnTo>
                    <a:pt x="31" y="1128"/>
                  </a:lnTo>
                  <a:lnTo>
                    <a:pt x="38" y="1110"/>
                  </a:lnTo>
                  <a:lnTo>
                    <a:pt x="45" y="1092"/>
                  </a:lnTo>
                  <a:lnTo>
                    <a:pt x="53" y="1072"/>
                  </a:lnTo>
                  <a:lnTo>
                    <a:pt x="62" y="1054"/>
                  </a:lnTo>
                  <a:lnTo>
                    <a:pt x="72" y="1036"/>
                  </a:lnTo>
                  <a:lnTo>
                    <a:pt x="81" y="1015"/>
                  </a:lnTo>
                  <a:lnTo>
                    <a:pt x="91" y="997"/>
                  </a:lnTo>
                  <a:lnTo>
                    <a:pt x="102" y="978"/>
                  </a:lnTo>
                  <a:lnTo>
                    <a:pt x="113" y="957"/>
                  </a:lnTo>
                  <a:lnTo>
                    <a:pt x="124" y="937"/>
                  </a:lnTo>
                  <a:lnTo>
                    <a:pt x="137" y="918"/>
                  </a:lnTo>
                  <a:lnTo>
                    <a:pt x="149" y="898"/>
                  </a:lnTo>
                  <a:lnTo>
                    <a:pt x="161" y="879"/>
                  </a:lnTo>
                  <a:lnTo>
                    <a:pt x="176" y="857"/>
                  </a:lnTo>
                  <a:lnTo>
                    <a:pt x="188" y="837"/>
                  </a:lnTo>
                  <a:lnTo>
                    <a:pt x="202" y="816"/>
                  </a:lnTo>
                  <a:lnTo>
                    <a:pt x="216" y="797"/>
                  </a:lnTo>
                  <a:lnTo>
                    <a:pt x="230" y="777"/>
                  </a:lnTo>
                  <a:lnTo>
                    <a:pt x="246" y="757"/>
                  </a:lnTo>
                  <a:lnTo>
                    <a:pt x="260" y="736"/>
                  </a:lnTo>
                  <a:lnTo>
                    <a:pt x="275" y="715"/>
                  </a:lnTo>
                  <a:lnTo>
                    <a:pt x="290" y="695"/>
                  </a:lnTo>
                  <a:lnTo>
                    <a:pt x="306" y="676"/>
                  </a:lnTo>
                  <a:lnTo>
                    <a:pt x="321" y="656"/>
                  </a:lnTo>
                  <a:lnTo>
                    <a:pt x="337" y="636"/>
                  </a:lnTo>
                  <a:lnTo>
                    <a:pt x="353" y="616"/>
                  </a:lnTo>
                  <a:lnTo>
                    <a:pt x="369" y="597"/>
                  </a:lnTo>
                  <a:lnTo>
                    <a:pt x="385" y="577"/>
                  </a:lnTo>
                  <a:lnTo>
                    <a:pt x="401" y="558"/>
                  </a:lnTo>
                  <a:lnTo>
                    <a:pt x="416" y="538"/>
                  </a:lnTo>
                  <a:lnTo>
                    <a:pt x="433" y="519"/>
                  </a:lnTo>
                  <a:lnTo>
                    <a:pt x="448" y="501"/>
                  </a:lnTo>
                  <a:lnTo>
                    <a:pt x="465" y="481"/>
                  </a:lnTo>
                  <a:lnTo>
                    <a:pt x="480" y="464"/>
                  </a:lnTo>
                  <a:lnTo>
                    <a:pt x="497" y="445"/>
                  </a:lnTo>
                  <a:lnTo>
                    <a:pt x="512" y="428"/>
                  </a:lnTo>
                  <a:lnTo>
                    <a:pt x="527" y="410"/>
                  </a:lnTo>
                  <a:lnTo>
                    <a:pt x="543" y="393"/>
                  </a:lnTo>
                  <a:lnTo>
                    <a:pt x="558" y="375"/>
                  </a:lnTo>
                  <a:lnTo>
                    <a:pt x="573" y="359"/>
                  </a:lnTo>
                  <a:lnTo>
                    <a:pt x="588" y="343"/>
                  </a:lnTo>
                  <a:lnTo>
                    <a:pt x="603" y="328"/>
                  </a:lnTo>
                  <a:lnTo>
                    <a:pt x="617" y="311"/>
                  </a:lnTo>
                  <a:lnTo>
                    <a:pt x="631" y="296"/>
                  </a:lnTo>
                  <a:lnTo>
                    <a:pt x="645" y="282"/>
                  </a:lnTo>
                  <a:lnTo>
                    <a:pt x="658" y="268"/>
                  </a:lnTo>
                  <a:lnTo>
                    <a:pt x="671" y="254"/>
                  </a:lnTo>
                  <a:lnTo>
                    <a:pt x="684" y="240"/>
                  </a:lnTo>
                  <a:lnTo>
                    <a:pt x="697" y="228"/>
                  </a:lnTo>
                  <a:lnTo>
                    <a:pt x="709" y="215"/>
                  </a:lnTo>
                  <a:lnTo>
                    <a:pt x="720" y="203"/>
                  </a:lnTo>
                  <a:lnTo>
                    <a:pt x="732" y="193"/>
                  </a:lnTo>
                  <a:lnTo>
                    <a:pt x="753" y="172"/>
                  </a:lnTo>
                  <a:lnTo>
                    <a:pt x="771" y="151"/>
                  </a:lnTo>
                  <a:lnTo>
                    <a:pt x="789" y="135"/>
                  </a:lnTo>
                  <a:lnTo>
                    <a:pt x="807" y="114"/>
                  </a:lnTo>
                  <a:lnTo>
                    <a:pt x="827" y="93"/>
                  </a:lnTo>
                  <a:lnTo>
                    <a:pt x="846" y="72"/>
                  </a:lnTo>
                  <a:lnTo>
                    <a:pt x="866" y="53"/>
                  </a:lnTo>
                  <a:lnTo>
                    <a:pt x="884" y="33"/>
                  </a:lnTo>
                  <a:lnTo>
                    <a:pt x="904" y="17"/>
                  </a:lnTo>
                  <a:lnTo>
                    <a:pt x="922" y="3"/>
                  </a:lnTo>
                  <a:lnTo>
                    <a:pt x="936" y="0"/>
                  </a:lnTo>
                  <a:lnTo>
                    <a:pt x="945" y="7"/>
                  </a:lnTo>
                  <a:lnTo>
                    <a:pt x="949" y="21"/>
                  </a:lnTo>
                  <a:lnTo>
                    <a:pt x="943" y="36"/>
                  </a:lnTo>
                  <a:lnTo>
                    <a:pt x="932" y="55"/>
                  </a:lnTo>
                  <a:lnTo>
                    <a:pt x="918" y="74"/>
                  </a:lnTo>
                  <a:lnTo>
                    <a:pt x="905" y="93"/>
                  </a:lnTo>
                  <a:lnTo>
                    <a:pt x="890" y="112"/>
                  </a:lnTo>
                  <a:lnTo>
                    <a:pt x="875" y="131"/>
                  </a:lnTo>
                  <a:lnTo>
                    <a:pt x="859" y="150"/>
                  </a:lnTo>
                  <a:lnTo>
                    <a:pt x="842" y="171"/>
                  </a:lnTo>
                  <a:lnTo>
                    <a:pt x="823" y="190"/>
                  </a:lnTo>
                  <a:lnTo>
                    <a:pt x="805" y="210"/>
                  </a:lnTo>
                  <a:lnTo>
                    <a:pt x="785" y="229"/>
                  </a:lnTo>
                  <a:lnTo>
                    <a:pt x="766" y="250"/>
                  </a:lnTo>
                  <a:lnTo>
                    <a:pt x="747" y="271"/>
                  </a:lnTo>
                  <a:lnTo>
                    <a:pt x="726" y="291"/>
                  </a:lnTo>
                  <a:lnTo>
                    <a:pt x="706" y="311"/>
                  </a:lnTo>
                  <a:lnTo>
                    <a:pt x="684" y="332"/>
                  </a:lnTo>
                  <a:lnTo>
                    <a:pt x="664" y="353"/>
                  </a:lnTo>
                  <a:lnTo>
                    <a:pt x="642" y="374"/>
                  </a:lnTo>
                  <a:lnTo>
                    <a:pt x="620" y="393"/>
                  </a:lnTo>
                  <a:lnTo>
                    <a:pt x="600" y="414"/>
                  </a:lnTo>
                  <a:lnTo>
                    <a:pt x="578" y="435"/>
                  </a:lnTo>
                  <a:lnTo>
                    <a:pt x="557" y="457"/>
                  </a:lnTo>
                  <a:lnTo>
                    <a:pt x="536" y="478"/>
                  </a:lnTo>
                  <a:lnTo>
                    <a:pt x="515" y="501"/>
                  </a:lnTo>
                  <a:lnTo>
                    <a:pt x="494" y="521"/>
                  </a:lnTo>
                  <a:lnTo>
                    <a:pt x="475" y="542"/>
                  </a:lnTo>
                  <a:lnTo>
                    <a:pt x="456" y="563"/>
                  </a:lnTo>
                  <a:lnTo>
                    <a:pt x="437" y="584"/>
                  </a:lnTo>
                  <a:lnTo>
                    <a:pt x="418" y="605"/>
                  </a:lnTo>
                  <a:lnTo>
                    <a:pt x="401" y="626"/>
                  </a:lnTo>
                  <a:lnTo>
                    <a:pt x="384" y="647"/>
                  </a:lnTo>
                  <a:lnTo>
                    <a:pt x="368" y="668"/>
                  </a:lnTo>
                  <a:lnTo>
                    <a:pt x="352" y="688"/>
                  </a:lnTo>
                  <a:lnTo>
                    <a:pt x="336" y="712"/>
                  </a:lnTo>
                  <a:lnTo>
                    <a:pt x="326" y="725"/>
                  </a:lnTo>
                  <a:lnTo>
                    <a:pt x="318" y="736"/>
                  </a:lnTo>
                  <a:lnTo>
                    <a:pt x="309" y="748"/>
                  </a:lnTo>
                  <a:lnTo>
                    <a:pt x="301" y="761"/>
                  </a:lnTo>
                  <a:lnTo>
                    <a:pt x="291" y="772"/>
                  </a:lnTo>
                  <a:lnTo>
                    <a:pt x="282" y="786"/>
                  </a:lnTo>
                  <a:lnTo>
                    <a:pt x="273" y="798"/>
                  </a:lnTo>
                  <a:lnTo>
                    <a:pt x="263" y="809"/>
                  </a:lnTo>
                  <a:lnTo>
                    <a:pt x="255" y="822"/>
                  </a:lnTo>
                  <a:lnTo>
                    <a:pt x="246" y="836"/>
                  </a:lnTo>
                  <a:lnTo>
                    <a:pt x="227" y="861"/>
                  </a:lnTo>
                  <a:lnTo>
                    <a:pt x="210" y="886"/>
                  </a:lnTo>
                  <a:lnTo>
                    <a:pt x="191" y="912"/>
                  </a:lnTo>
                  <a:lnTo>
                    <a:pt x="175" y="939"/>
                  </a:lnTo>
                  <a:lnTo>
                    <a:pt x="158" y="965"/>
                  </a:lnTo>
                  <a:lnTo>
                    <a:pt x="142" y="993"/>
                  </a:lnTo>
                  <a:lnTo>
                    <a:pt x="126" y="1019"/>
                  </a:lnTo>
                  <a:lnTo>
                    <a:pt x="112" y="1047"/>
                  </a:lnTo>
                  <a:lnTo>
                    <a:pt x="98" y="1075"/>
                  </a:lnTo>
                  <a:lnTo>
                    <a:pt x="85" y="1104"/>
                  </a:lnTo>
                  <a:lnTo>
                    <a:pt x="70" y="1146"/>
                  </a:lnTo>
                  <a:lnTo>
                    <a:pt x="58" y="1189"/>
                  </a:lnTo>
                  <a:lnTo>
                    <a:pt x="46" y="1234"/>
                  </a:lnTo>
                  <a:lnTo>
                    <a:pt x="31" y="1273"/>
                  </a:lnTo>
                  <a:lnTo>
                    <a:pt x="22" y="1287"/>
                  </a:lnTo>
                  <a:lnTo>
                    <a:pt x="11" y="1289"/>
                  </a:lnTo>
                  <a:lnTo>
                    <a:pt x="0" y="1261"/>
                  </a:lnTo>
                  <a:lnTo>
                    <a:pt x="0" y="1261"/>
                  </a:lnTo>
                  <a:close/>
                </a:path>
              </a:pathLst>
            </a:custGeom>
            <a:solidFill>
              <a:srgbClr val="333333"/>
            </a:solidFill>
            <a:ln w="9525">
              <a:solidFill>
                <a:srgbClr val="333333"/>
              </a:solidFill>
              <a:round/>
              <a:headEnd/>
              <a:tailEnd/>
            </a:ln>
          </p:spPr>
          <p:txBody>
            <a:bodyPr/>
            <a:lstStyle/>
            <a:p>
              <a:endParaRPr lang="en-US"/>
            </a:p>
          </p:txBody>
        </p:sp>
        <p:sp>
          <p:nvSpPr>
            <p:cNvPr id="71747" name="Freeform 67"/>
            <p:cNvSpPr>
              <a:spLocks noChangeAspect="1"/>
            </p:cNvSpPr>
            <p:nvPr/>
          </p:nvSpPr>
          <p:spPr bwMode="auto">
            <a:xfrm>
              <a:off x="1919" y="1061"/>
              <a:ext cx="667" cy="666"/>
            </a:xfrm>
            <a:custGeom>
              <a:avLst/>
              <a:gdLst>
                <a:gd name="T0" fmla="*/ 1189 w 1334"/>
                <a:gd name="T1" fmla="*/ 124 h 1998"/>
                <a:gd name="T2" fmla="*/ 1151 w 1334"/>
                <a:gd name="T3" fmla="*/ 111 h 1998"/>
                <a:gd name="T4" fmla="*/ 1114 w 1334"/>
                <a:gd name="T5" fmla="*/ 159 h 1998"/>
                <a:gd name="T6" fmla="*/ 1078 w 1334"/>
                <a:gd name="T7" fmla="*/ 204 h 1998"/>
                <a:gd name="T8" fmla="*/ 1043 w 1334"/>
                <a:gd name="T9" fmla="*/ 250 h 1998"/>
                <a:gd name="T10" fmla="*/ 1008 w 1334"/>
                <a:gd name="T11" fmla="*/ 295 h 1998"/>
                <a:gd name="T12" fmla="*/ 974 w 1334"/>
                <a:gd name="T13" fmla="*/ 339 h 1998"/>
                <a:gd name="T14" fmla="*/ 930 w 1334"/>
                <a:gd name="T15" fmla="*/ 394 h 1998"/>
                <a:gd name="T16" fmla="*/ 864 w 1334"/>
                <a:gd name="T17" fmla="*/ 480 h 1998"/>
                <a:gd name="T18" fmla="*/ 799 w 1334"/>
                <a:gd name="T19" fmla="*/ 563 h 1998"/>
                <a:gd name="T20" fmla="*/ 735 w 1334"/>
                <a:gd name="T21" fmla="*/ 648 h 1998"/>
                <a:gd name="T22" fmla="*/ 672 w 1334"/>
                <a:gd name="T23" fmla="*/ 730 h 1998"/>
                <a:gd name="T24" fmla="*/ 611 w 1334"/>
                <a:gd name="T25" fmla="*/ 817 h 1998"/>
                <a:gd name="T26" fmla="*/ 551 w 1334"/>
                <a:gd name="T27" fmla="*/ 901 h 1998"/>
                <a:gd name="T28" fmla="*/ 490 w 1334"/>
                <a:gd name="T29" fmla="*/ 988 h 1998"/>
                <a:gd name="T30" fmla="*/ 430 w 1334"/>
                <a:gd name="T31" fmla="*/ 1078 h 1998"/>
                <a:gd name="T32" fmla="*/ 370 w 1334"/>
                <a:gd name="T33" fmla="*/ 1170 h 1998"/>
                <a:gd name="T34" fmla="*/ 309 w 1334"/>
                <a:gd name="T35" fmla="*/ 1266 h 1998"/>
                <a:gd name="T36" fmla="*/ 248 w 1334"/>
                <a:gd name="T37" fmla="*/ 1366 h 1998"/>
                <a:gd name="T38" fmla="*/ 187 w 1334"/>
                <a:gd name="T39" fmla="*/ 1472 h 1998"/>
                <a:gd name="T40" fmla="*/ 218 w 1334"/>
                <a:gd name="T41" fmla="*/ 1568 h 1998"/>
                <a:gd name="T42" fmla="*/ 255 w 1334"/>
                <a:gd name="T43" fmla="*/ 1622 h 1998"/>
                <a:gd name="T44" fmla="*/ 195 w 1334"/>
                <a:gd name="T45" fmla="*/ 1704 h 1998"/>
                <a:gd name="T46" fmla="*/ 147 w 1334"/>
                <a:gd name="T47" fmla="*/ 1811 h 1998"/>
                <a:gd name="T48" fmla="*/ 102 w 1334"/>
                <a:gd name="T49" fmla="*/ 1934 h 1998"/>
                <a:gd name="T50" fmla="*/ 62 w 1334"/>
                <a:gd name="T51" fmla="*/ 1991 h 1998"/>
                <a:gd name="T52" fmla="*/ 0 w 1334"/>
                <a:gd name="T53" fmla="*/ 1931 h 1998"/>
                <a:gd name="T54" fmla="*/ 33 w 1334"/>
                <a:gd name="T55" fmla="*/ 1850 h 1998"/>
                <a:gd name="T56" fmla="*/ 92 w 1334"/>
                <a:gd name="T57" fmla="*/ 1769 h 1998"/>
                <a:gd name="T58" fmla="*/ 140 w 1334"/>
                <a:gd name="T59" fmla="*/ 1704 h 1998"/>
                <a:gd name="T60" fmla="*/ 152 w 1334"/>
                <a:gd name="T61" fmla="*/ 1600 h 1998"/>
                <a:gd name="T62" fmla="*/ 129 w 1334"/>
                <a:gd name="T63" fmla="*/ 1497 h 1998"/>
                <a:gd name="T64" fmla="*/ 172 w 1334"/>
                <a:gd name="T65" fmla="*/ 1395 h 1998"/>
                <a:gd name="T66" fmla="*/ 219 w 1334"/>
                <a:gd name="T67" fmla="*/ 1306 h 1998"/>
                <a:gd name="T68" fmla="*/ 276 w 1334"/>
                <a:gd name="T69" fmla="*/ 1202 h 1998"/>
                <a:gd name="T70" fmla="*/ 342 w 1334"/>
                <a:gd name="T71" fmla="*/ 1088 h 1998"/>
                <a:gd name="T72" fmla="*/ 417 w 1334"/>
                <a:gd name="T73" fmla="*/ 967 h 1998"/>
                <a:gd name="T74" fmla="*/ 498 w 1334"/>
                <a:gd name="T75" fmla="*/ 839 h 1998"/>
                <a:gd name="T76" fmla="*/ 582 w 1334"/>
                <a:gd name="T77" fmla="*/ 711 h 1998"/>
                <a:gd name="T78" fmla="*/ 667 w 1334"/>
                <a:gd name="T79" fmla="*/ 584 h 1998"/>
                <a:gd name="T80" fmla="*/ 744 w 1334"/>
                <a:gd name="T81" fmla="*/ 477 h 1998"/>
                <a:gd name="T82" fmla="*/ 787 w 1334"/>
                <a:gd name="T83" fmla="*/ 417 h 1998"/>
                <a:gd name="T84" fmla="*/ 830 w 1334"/>
                <a:gd name="T85" fmla="*/ 362 h 1998"/>
                <a:gd name="T86" fmla="*/ 871 w 1334"/>
                <a:gd name="T87" fmla="*/ 307 h 1998"/>
                <a:gd name="T88" fmla="*/ 913 w 1334"/>
                <a:gd name="T89" fmla="*/ 257 h 1998"/>
                <a:gd name="T90" fmla="*/ 952 w 1334"/>
                <a:gd name="T91" fmla="*/ 210 h 1998"/>
                <a:gd name="T92" fmla="*/ 999 w 1334"/>
                <a:gd name="T93" fmla="*/ 156 h 1998"/>
                <a:gd name="T94" fmla="*/ 1068 w 1334"/>
                <a:gd name="T95" fmla="*/ 83 h 1998"/>
                <a:gd name="T96" fmla="*/ 1129 w 1334"/>
                <a:gd name="T97" fmla="*/ 32 h 1998"/>
                <a:gd name="T98" fmla="*/ 1202 w 1334"/>
                <a:gd name="T99" fmla="*/ 39 h 1998"/>
                <a:gd name="T100" fmla="*/ 1247 w 1334"/>
                <a:gd name="T101" fmla="*/ 131 h 1998"/>
                <a:gd name="T102" fmla="*/ 1319 w 1334"/>
                <a:gd name="T103" fmla="*/ 184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34" h="1998">
                  <a:moveTo>
                    <a:pt x="1274" y="210"/>
                  </a:moveTo>
                  <a:lnTo>
                    <a:pt x="1239" y="195"/>
                  </a:lnTo>
                  <a:lnTo>
                    <a:pt x="1210" y="164"/>
                  </a:lnTo>
                  <a:lnTo>
                    <a:pt x="1189" y="124"/>
                  </a:lnTo>
                  <a:lnTo>
                    <a:pt x="1179" y="75"/>
                  </a:lnTo>
                  <a:lnTo>
                    <a:pt x="1170" y="88"/>
                  </a:lnTo>
                  <a:lnTo>
                    <a:pt x="1160" y="99"/>
                  </a:lnTo>
                  <a:lnTo>
                    <a:pt x="1151" y="111"/>
                  </a:lnTo>
                  <a:lnTo>
                    <a:pt x="1142" y="124"/>
                  </a:lnTo>
                  <a:lnTo>
                    <a:pt x="1132" y="135"/>
                  </a:lnTo>
                  <a:lnTo>
                    <a:pt x="1123" y="146"/>
                  </a:lnTo>
                  <a:lnTo>
                    <a:pt x="1114" y="159"/>
                  </a:lnTo>
                  <a:lnTo>
                    <a:pt x="1105" y="170"/>
                  </a:lnTo>
                  <a:lnTo>
                    <a:pt x="1095" y="181"/>
                  </a:lnTo>
                  <a:lnTo>
                    <a:pt x="1087" y="193"/>
                  </a:lnTo>
                  <a:lnTo>
                    <a:pt x="1078" y="204"/>
                  </a:lnTo>
                  <a:lnTo>
                    <a:pt x="1068" y="217"/>
                  </a:lnTo>
                  <a:lnTo>
                    <a:pt x="1060" y="228"/>
                  </a:lnTo>
                  <a:lnTo>
                    <a:pt x="1051" y="238"/>
                  </a:lnTo>
                  <a:lnTo>
                    <a:pt x="1043" y="250"/>
                  </a:lnTo>
                  <a:lnTo>
                    <a:pt x="1033" y="262"/>
                  </a:lnTo>
                  <a:lnTo>
                    <a:pt x="1025" y="273"/>
                  </a:lnTo>
                  <a:lnTo>
                    <a:pt x="1016" y="284"/>
                  </a:lnTo>
                  <a:lnTo>
                    <a:pt x="1008" y="295"/>
                  </a:lnTo>
                  <a:lnTo>
                    <a:pt x="999" y="306"/>
                  </a:lnTo>
                  <a:lnTo>
                    <a:pt x="990" y="317"/>
                  </a:lnTo>
                  <a:lnTo>
                    <a:pt x="982" y="328"/>
                  </a:lnTo>
                  <a:lnTo>
                    <a:pt x="974" y="339"/>
                  </a:lnTo>
                  <a:lnTo>
                    <a:pt x="964" y="351"/>
                  </a:lnTo>
                  <a:lnTo>
                    <a:pt x="956" y="360"/>
                  </a:lnTo>
                  <a:lnTo>
                    <a:pt x="948" y="373"/>
                  </a:lnTo>
                  <a:lnTo>
                    <a:pt x="930" y="394"/>
                  </a:lnTo>
                  <a:lnTo>
                    <a:pt x="913" y="416"/>
                  </a:lnTo>
                  <a:lnTo>
                    <a:pt x="897" y="437"/>
                  </a:lnTo>
                  <a:lnTo>
                    <a:pt x="881" y="459"/>
                  </a:lnTo>
                  <a:lnTo>
                    <a:pt x="864" y="480"/>
                  </a:lnTo>
                  <a:lnTo>
                    <a:pt x="847" y="501"/>
                  </a:lnTo>
                  <a:lnTo>
                    <a:pt x="830" y="522"/>
                  </a:lnTo>
                  <a:lnTo>
                    <a:pt x="816" y="544"/>
                  </a:lnTo>
                  <a:lnTo>
                    <a:pt x="799" y="563"/>
                  </a:lnTo>
                  <a:lnTo>
                    <a:pt x="783" y="586"/>
                  </a:lnTo>
                  <a:lnTo>
                    <a:pt x="767" y="606"/>
                  </a:lnTo>
                  <a:lnTo>
                    <a:pt x="751" y="627"/>
                  </a:lnTo>
                  <a:lnTo>
                    <a:pt x="735" y="648"/>
                  </a:lnTo>
                  <a:lnTo>
                    <a:pt x="719" y="669"/>
                  </a:lnTo>
                  <a:lnTo>
                    <a:pt x="703" y="690"/>
                  </a:lnTo>
                  <a:lnTo>
                    <a:pt x="688" y="709"/>
                  </a:lnTo>
                  <a:lnTo>
                    <a:pt x="672" y="730"/>
                  </a:lnTo>
                  <a:lnTo>
                    <a:pt x="657" y="753"/>
                  </a:lnTo>
                  <a:lnTo>
                    <a:pt x="641" y="773"/>
                  </a:lnTo>
                  <a:lnTo>
                    <a:pt x="626" y="796"/>
                  </a:lnTo>
                  <a:lnTo>
                    <a:pt x="611" y="817"/>
                  </a:lnTo>
                  <a:lnTo>
                    <a:pt x="596" y="837"/>
                  </a:lnTo>
                  <a:lnTo>
                    <a:pt x="581" y="858"/>
                  </a:lnTo>
                  <a:lnTo>
                    <a:pt x="565" y="881"/>
                  </a:lnTo>
                  <a:lnTo>
                    <a:pt x="551" y="901"/>
                  </a:lnTo>
                  <a:lnTo>
                    <a:pt x="535" y="924"/>
                  </a:lnTo>
                  <a:lnTo>
                    <a:pt x="520" y="945"/>
                  </a:lnTo>
                  <a:lnTo>
                    <a:pt x="505" y="967"/>
                  </a:lnTo>
                  <a:lnTo>
                    <a:pt x="490" y="988"/>
                  </a:lnTo>
                  <a:lnTo>
                    <a:pt x="475" y="1010"/>
                  </a:lnTo>
                  <a:lnTo>
                    <a:pt x="460" y="1032"/>
                  </a:lnTo>
                  <a:lnTo>
                    <a:pt x="446" y="1056"/>
                  </a:lnTo>
                  <a:lnTo>
                    <a:pt x="430" y="1078"/>
                  </a:lnTo>
                  <a:lnTo>
                    <a:pt x="415" y="1102"/>
                  </a:lnTo>
                  <a:lnTo>
                    <a:pt x="400" y="1124"/>
                  </a:lnTo>
                  <a:lnTo>
                    <a:pt x="385" y="1146"/>
                  </a:lnTo>
                  <a:lnTo>
                    <a:pt x="370" y="1170"/>
                  </a:lnTo>
                  <a:lnTo>
                    <a:pt x="355" y="1195"/>
                  </a:lnTo>
                  <a:lnTo>
                    <a:pt x="340" y="1217"/>
                  </a:lnTo>
                  <a:lnTo>
                    <a:pt x="325" y="1242"/>
                  </a:lnTo>
                  <a:lnTo>
                    <a:pt x="309" y="1266"/>
                  </a:lnTo>
                  <a:lnTo>
                    <a:pt x="294" y="1291"/>
                  </a:lnTo>
                  <a:lnTo>
                    <a:pt x="278" y="1316"/>
                  </a:lnTo>
                  <a:lnTo>
                    <a:pt x="263" y="1341"/>
                  </a:lnTo>
                  <a:lnTo>
                    <a:pt x="248" y="1366"/>
                  </a:lnTo>
                  <a:lnTo>
                    <a:pt x="233" y="1392"/>
                  </a:lnTo>
                  <a:lnTo>
                    <a:pt x="218" y="1419"/>
                  </a:lnTo>
                  <a:lnTo>
                    <a:pt x="202" y="1445"/>
                  </a:lnTo>
                  <a:lnTo>
                    <a:pt x="187" y="1472"/>
                  </a:lnTo>
                  <a:lnTo>
                    <a:pt x="171" y="1500"/>
                  </a:lnTo>
                  <a:lnTo>
                    <a:pt x="156" y="1526"/>
                  </a:lnTo>
                  <a:lnTo>
                    <a:pt x="208" y="1577"/>
                  </a:lnTo>
                  <a:lnTo>
                    <a:pt x="218" y="1568"/>
                  </a:lnTo>
                  <a:lnTo>
                    <a:pt x="228" y="1566"/>
                  </a:lnTo>
                  <a:lnTo>
                    <a:pt x="248" y="1580"/>
                  </a:lnTo>
                  <a:lnTo>
                    <a:pt x="257" y="1607"/>
                  </a:lnTo>
                  <a:lnTo>
                    <a:pt x="255" y="1622"/>
                  </a:lnTo>
                  <a:lnTo>
                    <a:pt x="245" y="1636"/>
                  </a:lnTo>
                  <a:lnTo>
                    <a:pt x="226" y="1660"/>
                  </a:lnTo>
                  <a:lnTo>
                    <a:pt x="208" y="1683"/>
                  </a:lnTo>
                  <a:lnTo>
                    <a:pt x="195" y="1704"/>
                  </a:lnTo>
                  <a:lnTo>
                    <a:pt x="182" y="1726"/>
                  </a:lnTo>
                  <a:lnTo>
                    <a:pt x="171" y="1747"/>
                  </a:lnTo>
                  <a:lnTo>
                    <a:pt x="162" y="1769"/>
                  </a:lnTo>
                  <a:lnTo>
                    <a:pt x="147" y="1811"/>
                  </a:lnTo>
                  <a:lnTo>
                    <a:pt x="135" y="1851"/>
                  </a:lnTo>
                  <a:lnTo>
                    <a:pt x="120" y="1892"/>
                  </a:lnTo>
                  <a:lnTo>
                    <a:pt x="112" y="1913"/>
                  </a:lnTo>
                  <a:lnTo>
                    <a:pt x="102" y="1934"/>
                  </a:lnTo>
                  <a:lnTo>
                    <a:pt x="91" y="1954"/>
                  </a:lnTo>
                  <a:lnTo>
                    <a:pt x="78" y="1975"/>
                  </a:lnTo>
                  <a:lnTo>
                    <a:pt x="70" y="1984"/>
                  </a:lnTo>
                  <a:lnTo>
                    <a:pt x="62" y="1991"/>
                  </a:lnTo>
                  <a:lnTo>
                    <a:pt x="45" y="1998"/>
                  </a:lnTo>
                  <a:lnTo>
                    <a:pt x="17" y="1989"/>
                  </a:lnTo>
                  <a:lnTo>
                    <a:pt x="0" y="1954"/>
                  </a:lnTo>
                  <a:lnTo>
                    <a:pt x="0" y="1931"/>
                  </a:lnTo>
                  <a:lnTo>
                    <a:pt x="6" y="1904"/>
                  </a:lnTo>
                  <a:lnTo>
                    <a:pt x="14" y="1885"/>
                  </a:lnTo>
                  <a:lnTo>
                    <a:pt x="23" y="1868"/>
                  </a:lnTo>
                  <a:lnTo>
                    <a:pt x="33" y="1850"/>
                  </a:lnTo>
                  <a:lnTo>
                    <a:pt x="43" y="1833"/>
                  </a:lnTo>
                  <a:lnTo>
                    <a:pt x="67" y="1800"/>
                  </a:lnTo>
                  <a:lnTo>
                    <a:pt x="79" y="1785"/>
                  </a:lnTo>
                  <a:lnTo>
                    <a:pt x="92" y="1769"/>
                  </a:lnTo>
                  <a:lnTo>
                    <a:pt x="104" y="1753"/>
                  </a:lnTo>
                  <a:lnTo>
                    <a:pt x="116" y="1737"/>
                  </a:lnTo>
                  <a:lnTo>
                    <a:pt x="128" y="1721"/>
                  </a:lnTo>
                  <a:lnTo>
                    <a:pt x="140" y="1704"/>
                  </a:lnTo>
                  <a:lnTo>
                    <a:pt x="162" y="1669"/>
                  </a:lnTo>
                  <a:lnTo>
                    <a:pt x="180" y="1633"/>
                  </a:lnTo>
                  <a:lnTo>
                    <a:pt x="161" y="1612"/>
                  </a:lnTo>
                  <a:lnTo>
                    <a:pt x="152" y="1600"/>
                  </a:lnTo>
                  <a:lnTo>
                    <a:pt x="143" y="1587"/>
                  </a:lnTo>
                  <a:lnTo>
                    <a:pt x="127" y="1561"/>
                  </a:lnTo>
                  <a:lnTo>
                    <a:pt x="112" y="1533"/>
                  </a:lnTo>
                  <a:lnTo>
                    <a:pt x="129" y="1497"/>
                  </a:lnTo>
                  <a:lnTo>
                    <a:pt x="140" y="1468"/>
                  </a:lnTo>
                  <a:lnTo>
                    <a:pt x="155" y="1434"/>
                  </a:lnTo>
                  <a:lnTo>
                    <a:pt x="163" y="1416"/>
                  </a:lnTo>
                  <a:lnTo>
                    <a:pt x="172" y="1395"/>
                  </a:lnTo>
                  <a:lnTo>
                    <a:pt x="183" y="1374"/>
                  </a:lnTo>
                  <a:lnTo>
                    <a:pt x="194" y="1353"/>
                  </a:lnTo>
                  <a:lnTo>
                    <a:pt x="206" y="1330"/>
                  </a:lnTo>
                  <a:lnTo>
                    <a:pt x="219" y="1306"/>
                  </a:lnTo>
                  <a:lnTo>
                    <a:pt x="232" y="1281"/>
                  </a:lnTo>
                  <a:lnTo>
                    <a:pt x="246" y="1256"/>
                  </a:lnTo>
                  <a:lnTo>
                    <a:pt x="261" y="1231"/>
                  </a:lnTo>
                  <a:lnTo>
                    <a:pt x="276" y="1202"/>
                  </a:lnTo>
                  <a:lnTo>
                    <a:pt x="292" y="1175"/>
                  </a:lnTo>
                  <a:lnTo>
                    <a:pt x="308" y="1146"/>
                  </a:lnTo>
                  <a:lnTo>
                    <a:pt x="325" y="1118"/>
                  </a:lnTo>
                  <a:lnTo>
                    <a:pt x="342" y="1088"/>
                  </a:lnTo>
                  <a:lnTo>
                    <a:pt x="360" y="1059"/>
                  </a:lnTo>
                  <a:lnTo>
                    <a:pt x="380" y="1028"/>
                  </a:lnTo>
                  <a:lnTo>
                    <a:pt x="398" y="997"/>
                  </a:lnTo>
                  <a:lnTo>
                    <a:pt x="417" y="967"/>
                  </a:lnTo>
                  <a:lnTo>
                    <a:pt x="437" y="935"/>
                  </a:lnTo>
                  <a:lnTo>
                    <a:pt x="457" y="903"/>
                  </a:lnTo>
                  <a:lnTo>
                    <a:pt x="478" y="872"/>
                  </a:lnTo>
                  <a:lnTo>
                    <a:pt x="498" y="839"/>
                  </a:lnTo>
                  <a:lnTo>
                    <a:pt x="519" y="807"/>
                  </a:lnTo>
                  <a:lnTo>
                    <a:pt x="539" y="775"/>
                  </a:lnTo>
                  <a:lnTo>
                    <a:pt x="560" y="743"/>
                  </a:lnTo>
                  <a:lnTo>
                    <a:pt x="582" y="711"/>
                  </a:lnTo>
                  <a:lnTo>
                    <a:pt x="603" y="679"/>
                  </a:lnTo>
                  <a:lnTo>
                    <a:pt x="625" y="647"/>
                  </a:lnTo>
                  <a:lnTo>
                    <a:pt x="647" y="616"/>
                  </a:lnTo>
                  <a:lnTo>
                    <a:pt x="667" y="584"/>
                  </a:lnTo>
                  <a:lnTo>
                    <a:pt x="690" y="552"/>
                  </a:lnTo>
                  <a:lnTo>
                    <a:pt x="712" y="523"/>
                  </a:lnTo>
                  <a:lnTo>
                    <a:pt x="733" y="492"/>
                  </a:lnTo>
                  <a:lnTo>
                    <a:pt x="744" y="477"/>
                  </a:lnTo>
                  <a:lnTo>
                    <a:pt x="755" y="462"/>
                  </a:lnTo>
                  <a:lnTo>
                    <a:pt x="765" y="447"/>
                  </a:lnTo>
                  <a:lnTo>
                    <a:pt x="777" y="433"/>
                  </a:lnTo>
                  <a:lnTo>
                    <a:pt x="787" y="417"/>
                  </a:lnTo>
                  <a:lnTo>
                    <a:pt x="798" y="403"/>
                  </a:lnTo>
                  <a:lnTo>
                    <a:pt x="809" y="389"/>
                  </a:lnTo>
                  <a:lnTo>
                    <a:pt x="819" y="374"/>
                  </a:lnTo>
                  <a:lnTo>
                    <a:pt x="830" y="362"/>
                  </a:lnTo>
                  <a:lnTo>
                    <a:pt x="841" y="348"/>
                  </a:lnTo>
                  <a:lnTo>
                    <a:pt x="851" y="334"/>
                  </a:lnTo>
                  <a:lnTo>
                    <a:pt x="861" y="321"/>
                  </a:lnTo>
                  <a:lnTo>
                    <a:pt x="871" y="307"/>
                  </a:lnTo>
                  <a:lnTo>
                    <a:pt x="882" y="295"/>
                  </a:lnTo>
                  <a:lnTo>
                    <a:pt x="892" y="281"/>
                  </a:lnTo>
                  <a:lnTo>
                    <a:pt x="902" y="268"/>
                  </a:lnTo>
                  <a:lnTo>
                    <a:pt x="913" y="257"/>
                  </a:lnTo>
                  <a:lnTo>
                    <a:pt x="922" y="245"/>
                  </a:lnTo>
                  <a:lnTo>
                    <a:pt x="932" y="232"/>
                  </a:lnTo>
                  <a:lnTo>
                    <a:pt x="943" y="221"/>
                  </a:lnTo>
                  <a:lnTo>
                    <a:pt x="952" y="210"/>
                  </a:lnTo>
                  <a:lnTo>
                    <a:pt x="961" y="198"/>
                  </a:lnTo>
                  <a:lnTo>
                    <a:pt x="970" y="188"/>
                  </a:lnTo>
                  <a:lnTo>
                    <a:pt x="980" y="175"/>
                  </a:lnTo>
                  <a:lnTo>
                    <a:pt x="999" y="156"/>
                  </a:lnTo>
                  <a:lnTo>
                    <a:pt x="1017" y="136"/>
                  </a:lnTo>
                  <a:lnTo>
                    <a:pt x="1035" y="117"/>
                  </a:lnTo>
                  <a:lnTo>
                    <a:pt x="1052" y="100"/>
                  </a:lnTo>
                  <a:lnTo>
                    <a:pt x="1068" y="83"/>
                  </a:lnTo>
                  <a:lnTo>
                    <a:pt x="1084" y="68"/>
                  </a:lnTo>
                  <a:lnTo>
                    <a:pt x="1100" y="54"/>
                  </a:lnTo>
                  <a:lnTo>
                    <a:pt x="1115" y="43"/>
                  </a:lnTo>
                  <a:lnTo>
                    <a:pt x="1129" y="32"/>
                  </a:lnTo>
                  <a:lnTo>
                    <a:pt x="1156" y="15"/>
                  </a:lnTo>
                  <a:lnTo>
                    <a:pt x="1180" y="4"/>
                  </a:lnTo>
                  <a:lnTo>
                    <a:pt x="1200" y="0"/>
                  </a:lnTo>
                  <a:lnTo>
                    <a:pt x="1202" y="39"/>
                  </a:lnTo>
                  <a:lnTo>
                    <a:pt x="1208" y="71"/>
                  </a:lnTo>
                  <a:lnTo>
                    <a:pt x="1218" y="96"/>
                  </a:lnTo>
                  <a:lnTo>
                    <a:pt x="1231" y="117"/>
                  </a:lnTo>
                  <a:lnTo>
                    <a:pt x="1247" y="131"/>
                  </a:lnTo>
                  <a:lnTo>
                    <a:pt x="1264" y="142"/>
                  </a:lnTo>
                  <a:lnTo>
                    <a:pt x="1297" y="156"/>
                  </a:lnTo>
                  <a:lnTo>
                    <a:pt x="1334" y="170"/>
                  </a:lnTo>
                  <a:lnTo>
                    <a:pt x="1319" y="184"/>
                  </a:lnTo>
                  <a:lnTo>
                    <a:pt x="1302" y="195"/>
                  </a:lnTo>
                  <a:lnTo>
                    <a:pt x="1274" y="210"/>
                  </a:lnTo>
                  <a:lnTo>
                    <a:pt x="1274" y="210"/>
                  </a:lnTo>
                  <a:close/>
                </a:path>
              </a:pathLst>
            </a:custGeom>
            <a:solidFill>
              <a:srgbClr val="333333"/>
            </a:solidFill>
            <a:ln w="9525">
              <a:solidFill>
                <a:srgbClr val="333333"/>
              </a:solidFill>
              <a:round/>
              <a:headEnd/>
              <a:tailEnd/>
            </a:ln>
          </p:spPr>
          <p:txBody>
            <a:bodyPr/>
            <a:lstStyle/>
            <a:p>
              <a:endParaRPr lang="en-US"/>
            </a:p>
          </p:txBody>
        </p:sp>
        <p:sp>
          <p:nvSpPr>
            <p:cNvPr id="71748" name="Freeform 68"/>
            <p:cNvSpPr>
              <a:spLocks noChangeAspect="1"/>
            </p:cNvSpPr>
            <p:nvPr/>
          </p:nvSpPr>
          <p:spPr bwMode="auto">
            <a:xfrm>
              <a:off x="2112" y="1682"/>
              <a:ext cx="196" cy="210"/>
            </a:xfrm>
            <a:custGeom>
              <a:avLst/>
              <a:gdLst>
                <a:gd name="T0" fmla="*/ 7 w 392"/>
                <a:gd name="T1" fmla="*/ 531 h 630"/>
                <a:gd name="T2" fmla="*/ 25 w 392"/>
                <a:gd name="T3" fmla="*/ 473 h 630"/>
                <a:gd name="T4" fmla="*/ 45 w 392"/>
                <a:gd name="T5" fmla="*/ 418 h 630"/>
                <a:gd name="T6" fmla="*/ 69 w 392"/>
                <a:gd name="T7" fmla="*/ 364 h 630"/>
                <a:gd name="T8" fmla="*/ 95 w 392"/>
                <a:gd name="T9" fmla="*/ 313 h 630"/>
                <a:gd name="T10" fmla="*/ 121 w 392"/>
                <a:gd name="T11" fmla="*/ 263 h 630"/>
                <a:gd name="T12" fmla="*/ 147 w 392"/>
                <a:gd name="T13" fmla="*/ 212 h 630"/>
                <a:gd name="T14" fmla="*/ 173 w 392"/>
                <a:gd name="T15" fmla="*/ 160 h 630"/>
                <a:gd name="T16" fmla="*/ 198 w 392"/>
                <a:gd name="T17" fmla="*/ 104 h 630"/>
                <a:gd name="T18" fmla="*/ 230 w 392"/>
                <a:gd name="T19" fmla="*/ 50 h 630"/>
                <a:gd name="T20" fmla="*/ 249 w 392"/>
                <a:gd name="T21" fmla="*/ 27 h 630"/>
                <a:gd name="T22" fmla="*/ 294 w 392"/>
                <a:gd name="T23" fmla="*/ 0 h 630"/>
                <a:gd name="T24" fmla="*/ 367 w 392"/>
                <a:gd name="T25" fmla="*/ 16 h 630"/>
                <a:gd name="T26" fmla="*/ 392 w 392"/>
                <a:gd name="T27" fmla="*/ 109 h 630"/>
                <a:gd name="T28" fmla="*/ 377 w 392"/>
                <a:gd name="T29" fmla="*/ 215 h 630"/>
                <a:gd name="T30" fmla="*/ 361 w 392"/>
                <a:gd name="T31" fmla="*/ 263 h 630"/>
                <a:gd name="T32" fmla="*/ 345 w 392"/>
                <a:gd name="T33" fmla="*/ 303 h 630"/>
                <a:gd name="T34" fmla="*/ 330 w 392"/>
                <a:gd name="T35" fmla="*/ 340 h 630"/>
                <a:gd name="T36" fmla="*/ 313 w 392"/>
                <a:gd name="T37" fmla="*/ 377 h 630"/>
                <a:gd name="T38" fmla="*/ 285 w 392"/>
                <a:gd name="T39" fmla="*/ 425 h 630"/>
                <a:gd name="T40" fmla="*/ 254 w 392"/>
                <a:gd name="T41" fmla="*/ 470 h 630"/>
                <a:gd name="T42" fmla="*/ 228 w 392"/>
                <a:gd name="T43" fmla="*/ 500 h 630"/>
                <a:gd name="T44" fmla="*/ 198 w 392"/>
                <a:gd name="T45" fmla="*/ 527 h 630"/>
                <a:gd name="T46" fmla="*/ 147 w 392"/>
                <a:gd name="T47" fmla="*/ 563 h 630"/>
                <a:gd name="T48" fmla="*/ 114 w 392"/>
                <a:gd name="T49" fmla="*/ 555 h 630"/>
                <a:gd name="T50" fmla="*/ 113 w 392"/>
                <a:gd name="T51" fmla="*/ 520 h 630"/>
                <a:gd name="T52" fmla="*/ 135 w 392"/>
                <a:gd name="T53" fmla="*/ 492 h 630"/>
                <a:gd name="T54" fmla="*/ 163 w 392"/>
                <a:gd name="T55" fmla="*/ 456 h 630"/>
                <a:gd name="T56" fmla="*/ 201 w 392"/>
                <a:gd name="T57" fmla="*/ 402 h 630"/>
                <a:gd name="T58" fmla="*/ 237 w 392"/>
                <a:gd name="T59" fmla="*/ 346 h 630"/>
                <a:gd name="T60" fmla="*/ 260 w 392"/>
                <a:gd name="T61" fmla="*/ 306 h 630"/>
                <a:gd name="T62" fmla="*/ 280 w 392"/>
                <a:gd name="T63" fmla="*/ 265 h 630"/>
                <a:gd name="T64" fmla="*/ 301 w 392"/>
                <a:gd name="T65" fmla="*/ 221 h 630"/>
                <a:gd name="T66" fmla="*/ 323 w 392"/>
                <a:gd name="T67" fmla="*/ 171 h 630"/>
                <a:gd name="T68" fmla="*/ 339 w 392"/>
                <a:gd name="T69" fmla="*/ 132 h 630"/>
                <a:gd name="T70" fmla="*/ 343 w 392"/>
                <a:gd name="T71" fmla="*/ 78 h 630"/>
                <a:gd name="T72" fmla="*/ 292 w 392"/>
                <a:gd name="T73" fmla="*/ 78 h 630"/>
                <a:gd name="T74" fmla="*/ 260 w 392"/>
                <a:gd name="T75" fmla="*/ 108 h 630"/>
                <a:gd name="T76" fmla="*/ 230 w 392"/>
                <a:gd name="T77" fmla="*/ 155 h 630"/>
                <a:gd name="T78" fmla="*/ 201 w 392"/>
                <a:gd name="T79" fmla="*/ 212 h 630"/>
                <a:gd name="T80" fmla="*/ 183 w 392"/>
                <a:gd name="T81" fmla="*/ 257 h 630"/>
                <a:gd name="T82" fmla="*/ 158 w 392"/>
                <a:gd name="T83" fmla="*/ 327 h 630"/>
                <a:gd name="T84" fmla="*/ 127 w 392"/>
                <a:gd name="T85" fmla="*/ 420 h 630"/>
                <a:gd name="T86" fmla="*/ 101 w 392"/>
                <a:gd name="T87" fmla="*/ 506 h 630"/>
                <a:gd name="T88" fmla="*/ 81 w 392"/>
                <a:gd name="T89" fmla="*/ 573 h 630"/>
                <a:gd name="T90" fmla="*/ 66 w 392"/>
                <a:gd name="T91" fmla="*/ 617 h 630"/>
                <a:gd name="T92" fmla="*/ 25 w 392"/>
                <a:gd name="T93" fmla="*/ 630 h 630"/>
                <a:gd name="T94" fmla="*/ 0 w 392"/>
                <a:gd name="T95" fmla="*/ 563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2" h="630">
                  <a:moveTo>
                    <a:pt x="0" y="563"/>
                  </a:moveTo>
                  <a:lnTo>
                    <a:pt x="7" y="531"/>
                  </a:lnTo>
                  <a:lnTo>
                    <a:pt x="14" y="502"/>
                  </a:lnTo>
                  <a:lnTo>
                    <a:pt x="25" y="473"/>
                  </a:lnTo>
                  <a:lnTo>
                    <a:pt x="35" y="445"/>
                  </a:lnTo>
                  <a:lnTo>
                    <a:pt x="45" y="418"/>
                  </a:lnTo>
                  <a:lnTo>
                    <a:pt x="56" y="392"/>
                  </a:lnTo>
                  <a:lnTo>
                    <a:pt x="69" y="364"/>
                  </a:lnTo>
                  <a:lnTo>
                    <a:pt x="81" y="339"/>
                  </a:lnTo>
                  <a:lnTo>
                    <a:pt x="95" y="313"/>
                  </a:lnTo>
                  <a:lnTo>
                    <a:pt x="107" y="289"/>
                  </a:lnTo>
                  <a:lnTo>
                    <a:pt x="121" y="263"/>
                  </a:lnTo>
                  <a:lnTo>
                    <a:pt x="134" y="237"/>
                  </a:lnTo>
                  <a:lnTo>
                    <a:pt x="147" y="212"/>
                  </a:lnTo>
                  <a:lnTo>
                    <a:pt x="160" y="186"/>
                  </a:lnTo>
                  <a:lnTo>
                    <a:pt x="173" y="160"/>
                  </a:lnTo>
                  <a:lnTo>
                    <a:pt x="184" y="133"/>
                  </a:lnTo>
                  <a:lnTo>
                    <a:pt x="198" y="104"/>
                  </a:lnTo>
                  <a:lnTo>
                    <a:pt x="213" y="76"/>
                  </a:lnTo>
                  <a:lnTo>
                    <a:pt x="230" y="50"/>
                  </a:lnTo>
                  <a:lnTo>
                    <a:pt x="239" y="39"/>
                  </a:lnTo>
                  <a:lnTo>
                    <a:pt x="249" y="27"/>
                  </a:lnTo>
                  <a:lnTo>
                    <a:pt x="270" y="11"/>
                  </a:lnTo>
                  <a:lnTo>
                    <a:pt x="294" y="0"/>
                  </a:lnTo>
                  <a:lnTo>
                    <a:pt x="346" y="2"/>
                  </a:lnTo>
                  <a:lnTo>
                    <a:pt x="367" y="16"/>
                  </a:lnTo>
                  <a:lnTo>
                    <a:pt x="381" y="41"/>
                  </a:lnTo>
                  <a:lnTo>
                    <a:pt x="392" y="109"/>
                  </a:lnTo>
                  <a:lnTo>
                    <a:pt x="384" y="183"/>
                  </a:lnTo>
                  <a:lnTo>
                    <a:pt x="377" y="215"/>
                  </a:lnTo>
                  <a:lnTo>
                    <a:pt x="369" y="242"/>
                  </a:lnTo>
                  <a:lnTo>
                    <a:pt x="361" y="263"/>
                  </a:lnTo>
                  <a:lnTo>
                    <a:pt x="352" y="283"/>
                  </a:lnTo>
                  <a:lnTo>
                    <a:pt x="345" y="303"/>
                  </a:lnTo>
                  <a:lnTo>
                    <a:pt x="337" y="321"/>
                  </a:lnTo>
                  <a:lnTo>
                    <a:pt x="330" y="340"/>
                  </a:lnTo>
                  <a:lnTo>
                    <a:pt x="321" y="358"/>
                  </a:lnTo>
                  <a:lnTo>
                    <a:pt x="313" y="377"/>
                  </a:lnTo>
                  <a:lnTo>
                    <a:pt x="305" y="392"/>
                  </a:lnTo>
                  <a:lnTo>
                    <a:pt x="285" y="425"/>
                  </a:lnTo>
                  <a:lnTo>
                    <a:pt x="265" y="456"/>
                  </a:lnTo>
                  <a:lnTo>
                    <a:pt x="254" y="470"/>
                  </a:lnTo>
                  <a:lnTo>
                    <a:pt x="241" y="485"/>
                  </a:lnTo>
                  <a:lnTo>
                    <a:pt x="228" y="500"/>
                  </a:lnTo>
                  <a:lnTo>
                    <a:pt x="213" y="514"/>
                  </a:lnTo>
                  <a:lnTo>
                    <a:pt x="198" y="527"/>
                  </a:lnTo>
                  <a:lnTo>
                    <a:pt x="181" y="539"/>
                  </a:lnTo>
                  <a:lnTo>
                    <a:pt x="147" y="563"/>
                  </a:lnTo>
                  <a:lnTo>
                    <a:pt x="127" y="567"/>
                  </a:lnTo>
                  <a:lnTo>
                    <a:pt x="114" y="555"/>
                  </a:lnTo>
                  <a:lnTo>
                    <a:pt x="110" y="532"/>
                  </a:lnTo>
                  <a:lnTo>
                    <a:pt x="113" y="520"/>
                  </a:lnTo>
                  <a:lnTo>
                    <a:pt x="120" y="509"/>
                  </a:lnTo>
                  <a:lnTo>
                    <a:pt x="135" y="492"/>
                  </a:lnTo>
                  <a:lnTo>
                    <a:pt x="148" y="473"/>
                  </a:lnTo>
                  <a:lnTo>
                    <a:pt x="163" y="456"/>
                  </a:lnTo>
                  <a:lnTo>
                    <a:pt x="175" y="438"/>
                  </a:lnTo>
                  <a:lnTo>
                    <a:pt x="201" y="402"/>
                  </a:lnTo>
                  <a:lnTo>
                    <a:pt x="225" y="364"/>
                  </a:lnTo>
                  <a:lnTo>
                    <a:pt x="237" y="346"/>
                  </a:lnTo>
                  <a:lnTo>
                    <a:pt x="248" y="327"/>
                  </a:lnTo>
                  <a:lnTo>
                    <a:pt x="260" y="306"/>
                  </a:lnTo>
                  <a:lnTo>
                    <a:pt x="270" y="286"/>
                  </a:lnTo>
                  <a:lnTo>
                    <a:pt x="280" y="265"/>
                  </a:lnTo>
                  <a:lnTo>
                    <a:pt x="291" y="243"/>
                  </a:lnTo>
                  <a:lnTo>
                    <a:pt x="301" y="221"/>
                  </a:lnTo>
                  <a:lnTo>
                    <a:pt x="311" y="199"/>
                  </a:lnTo>
                  <a:lnTo>
                    <a:pt x="323" y="171"/>
                  </a:lnTo>
                  <a:lnTo>
                    <a:pt x="331" y="153"/>
                  </a:lnTo>
                  <a:lnTo>
                    <a:pt x="339" y="132"/>
                  </a:lnTo>
                  <a:lnTo>
                    <a:pt x="346" y="93"/>
                  </a:lnTo>
                  <a:lnTo>
                    <a:pt x="343" y="78"/>
                  </a:lnTo>
                  <a:lnTo>
                    <a:pt x="334" y="71"/>
                  </a:lnTo>
                  <a:lnTo>
                    <a:pt x="292" y="78"/>
                  </a:lnTo>
                  <a:lnTo>
                    <a:pt x="270" y="97"/>
                  </a:lnTo>
                  <a:lnTo>
                    <a:pt x="260" y="108"/>
                  </a:lnTo>
                  <a:lnTo>
                    <a:pt x="249" y="122"/>
                  </a:lnTo>
                  <a:lnTo>
                    <a:pt x="230" y="155"/>
                  </a:lnTo>
                  <a:lnTo>
                    <a:pt x="210" y="193"/>
                  </a:lnTo>
                  <a:lnTo>
                    <a:pt x="201" y="212"/>
                  </a:lnTo>
                  <a:lnTo>
                    <a:pt x="192" y="235"/>
                  </a:lnTo>
                  <a:lnTo>
                    <a:pt x="183" y="257"/>
                  </a:lnTo>
                  <a:lnTo>
                    <a:pt x="173" y="281"/>
                  </a:lnTo>
                  <a:lnTo>
                    <a:pt x="158" y="327"/>
                  </a:lnTo>
                  <a:lnTo>
                    <a:pt x="141" y="374"/>
                  </a:lnTo>
                  <a:lnTo>
                    <a:pt x="127" y="420"/>
                  </a:lnTo>
                  <a:lnTo>
                    <a:pt x="112" y="464"/>
                  </a:lnTo>
                  <a:lnTo>
                    <a:pt x="101" y="506"/>
                  </a:lnTo>
                  <a:lnTo>
                    <a:pt x="91" y="541"/>
                  </a:lnTo>
                  <a:lnTo>
                    <a:pt x="81" y="573"/>
                  </a:lnTo>
                  <a:lnTo>
                    <a:pt x="76" y="596"/>
                  </a:lnTo>
                  <a:lnTo>
                    <a:pt x="66" y="617"/>
                  </a:lnTo>
                  <a:lnTo>
                    <a:pt x="53" y="628"/>
                  </a:lnTo>
                  <a:lnTo>
                    <a:pt x="25" y="630"/>
                  </a:lnTo>
                  <a:lnTo>
                    <a:pt x="3" y="606"/>
                  </a:lnTo>
                  <a:lnTo>
                    <a:pt x="0" y="563"/>
                  </a:lnTo>
                  <a:lnTo>
                    <a:pt x="0" y="563"/>
                  </a:lnTo>
                  <a:close/>
                </a:path>
              </a:pathLst>
            </a:custGeom>
            <a:solidFill>
              <a:srgbClr val="333333"/>
            </a:solidFill>
            <a:ln w="9525">
              <a:solidFill>
                <a:srgbClr val="333333"/>
              </a:solidFill>
              <a:round/>
              <a:headEnd/>
              <a:tailEnd/>
            </a:ln>
          </p:spPr>
          <p:txBody>
            <a:bodyPr/>
            <a:lstStyle/>
            <a:p>
              <a:endParaRPr lang="en-US"/>
            </a:p>
          </p:txBody>
        </p:sp>
        <p:sp>
          <p:nvSpPr>
            <p:cNvPr id="71749" name="Freeform 69"/>
            <p:cNvSpPr>
              <a:spLocks noChangeAspect="1"/>
            </p:cNvSpPr>
            <p:nvPr/>
          </p:nvSpPr>
          <p:spPr bwMode="auto">
            <a:xfrm>
              <a:off x="2082" y="1350"/>
              <a:ext cx="349" cy="436"/>
            </a:xfrm>
            <a:custGeom>
              <a:avLst/>
              <a:gdLst>
                <a:gd name="T0" fmla="*/ 391 w 697"/>
                <a:gd name="T1" fmla="*/ 349 h 1307"/>
                <a:gd name="T2" fmla="*/ 419 w 697"/>
                <a:gd name="T3" fmla="*/ 375 h 1307"/>
                <a:gd name="T4" fmla="*/ 447 w 697"/>
                <a:gd name="T5" fmla="*/ 399 h 1307"/>
                <a:gd name="T6" fmla="*/ 475 w 697"/>
                <a:gd name="T7" fmla="*/ 421 h 1307"/>
                <a:gd name="T8" fmla="*/ 502 w 697"/>
                <a:gd name="T9" fmla="*/ 456 h 1307"/>
                <a:gd name="T10" fmla="*/ 488 w 697"/>
                <a:gd name="T11" fmla="*/ 503 h 1307"/>
                <a:gd name="T12" fmla="*/ 459 w 697"/>
                <a:gd name="T13" fmla="*/ 535 h 1307"/>
                <a:gd name="T14" fmla="*/ 422 w 697"/>
                <a:gd name="T15" fmla="*/ 563 h 1307"/>
                <a:gd name="T16" fmla="*/ 353 w 697"/>
                <a:gd name="T17" fmla="*/ 587 h 1307"/>
                <a:gd name="T18" fmla="*/ 259 w 697"/>
                <a:gd name="T19" fmla="*/ 559 h 1307"/>
                <a:gd name="T20" fmla="*/ 232 w 697"/>
                <a:gd name="T21" fmla="*/ 613 h 1307"/>
                <a:gd name="T22" fmla="*/ 212 w 697"/>
                <a:gd name="T23" fmla="*/ 652 h 1307"/>
                <a:gd name="T24" fmla="*/ 195 w 697"/>
                <a:gd name="T25" fmla="*/ 694 h 1307"/>
                <a:gd name="T26" fmla="*/ 176 w 697"/>
                <a:gd name="T27" fmla="*/ 737 h 1307"/>
                <a:gd name="T28" fmla="*/ 151 w 697"/>
                <a:gd name="T29" fmla="*/ 805 h 1307"/>
                <a:gd name="T30" fmla="*/ 120 w 697"/>
                <a:gd name="T31" fmla="*/ 901 h 1307"/>
                <a:gd name="T32" fmla="*/ 92 w 697"/>
                <a:gd name="T33" fmla="*/ 998 h 1307"/>
                <a:gd name="T34" fmla="*/ 70 w 697"/>
                <a:gd name="T35" fmla="*/ 1094 h 1307"/>
                <a:gd name="T36" fmla="*/ 52 w 697"/>
                <a:gd name="T37" fmla="*/ 1275 h 1307"/>
                <a:gd name="T38" fmla="*/ 43 w 697"/>
                <a:gd name="T39" fmla="*/ 1300 h 1307"/>
                <a:gd name="T40" fmla="*/ 11 w 697"/>
                <a:gd name="T41" fmla="*/ 1300 h 1307"/>
                <a:gd name="T42" fmla="*/ 0 w 697"/>
                <a:gd name="T43" fmla="*/ 1114 h 1307"/>
                <a:gd name="T44" fmla="*/ 12 w 697"/>
                <a:gd name="T45" fmla="*/ 954 h 1307"/>
                <a:gd name="T46" fmla="*/ 28 w 697"/>
                <a:gd name="T47" fmla="*/ 890 h 1307"/>
                <a:gd name="T48" fmla="*/ 48 w 697"/>
                <a:gd name="T49" fmla="*/ 827 h 1307"/>
                <a:gd name="T50" fmla="*/ 74 w 697"/>
                <a:gd name="T51" fmla="*/ 765 h 1307"/>
                <a:gd name="T52" fmla="*/ 101 w 697"/>
                <a:gd name="T53" fmla="*/ 705 h 1307"/>
                <a:gd name="T54" fmla="*/ 131 w 697"/>
                <a:gd name="T55" fmla="*/ 645 h 1307"/>
                <a:gd name="T56" fmla="*/ 161 w 697"/>
                <a:gd name="T57" fmla="*/ 587 h 1307"/>
                <a:gd name="T58" fmla="*/ 191 w 697"/>
                <a:gd name="T59" fmla="*/ 531 h 1307"/>
                <a:gd name="T60" fmla="*/ 221 w 697"/>
                <a:gd name="T61" fmla="*/ 478 h 1307"/>
                <a:gd name="T62" fmla="*/ 302 w 697"/>
                <a:gd name="T63" fmla="*/ 477 h 1307"/>
                <a:gd name="T64" fmla="*/ 371 w 697"/>
                <a:gd name="T65" fmla="*/ 475 h 1307"/>
                <a:gd name="T66" fmla="*/ 394 w 697"/>
                <a:gd name="T67" fmla="*/ 434 h 1307"/>
                <a:gd name="T68" fmla="*/ 360 w 697"/>
                <a:gd name="T69" fmla="*/ 399 h 1307"/>
                <a:gd name="T70" fmla="*/ 338 w 697"/>
                <a:gd name="T71" fmla="*/ 377 h 1307"/>
                <a:gd name="T72" fmla="*/ 323 w 697"/>
                <a:gd name="T73" fmla="*/ 349 h 1307"/>
                <a:gd name="T74" fmla="*/ 332 w 697"/>
                <a:gd name="T75" fmla="*/ 303 h 1307"/>
                <a:gd name="T76" fmla="*/ 363 w 697"/>
                <a:gd name="T77" fmla="*/ 246 h 1307"/>
                <a:gd name="T78" fmla="*/ 396 w 697"/>
                <a:gd name="T79" fmla="*/ 200 h 1307"/>
                <a:gd name="T80" fmla="*/ 424 w 697"/>
                <a:gd name="T81" fmla="*/ 168 h 1307"/>
                <a:gd name="T82" fmla="*/ 453 w 697"/>
                <a:gd name="T83" fmla="*/ 136 h 1307"/>
                <a:gd name="T84" fmla="*/ 484 w 697"/>
                <a:gd name="T85" fmla="*/ 107 h 1307"/>
                <a:gd name="T86" fmla="*/ 515 w 697"/>
                <a:gd name="T87" fmla="*/ 79 h 1307"/>
                <a:gd name="T88" fmla="*/ 547 w 697"/>
                <a:gd name="T89" fmla="*/ 55 h 1307"/>
                <a:gd name="T90" fmla="*/ 593 w 697"/>
                <a:gd name="T91" fmla="*/ 25 h 1307"/>
                <a:gd name="T92" fmla="*/ 648 w 697"/>
                <a:gd name="T93" fmla="*/ 2 h 1307"/>
                <a:gd name="T94" fmla="*/ 690 w 697"/>
                <a:gd name="T95" fmla="*/ 11 h 1307"/>
                <a:gd name="T96" fmla="*/ 692 w 697"/>
                <a:gd name="T97" fmla="*/ 51 h 1307"/>
                <a:gd name="T98" fmla="*/ 673 w 697"/>
                <a:gd name="T99" fmla="*/ 65 h 1307"/>
                <a:gd name="T100" fmla="*/ 575 w 697"/>
                <a:gd name="T101" fmla="*/ 103 h 1307"/>
                <a:gd name="T102" fmla="*/ 520 w 697"/>
                <a:gd name="T103" fmla="*/ 140 h 1307"/>
                <a:gd name="T104" fmla="*/ 489 w 697"/>
                <a:gd name="T105" fmla="*/ 171 h 1307"/>
                <a:gd name="T106" fmla="*/ 460 w 697"/>
                <a:gd name="T107" fmla="*/ 208 h 1307"/>
                <a:gd name="T108" fmla="*/ 430 w 697"/>
                <a:gd name="T109" fmla="*/ 253 h 1307"/>
                <a:gd name="T110" fmla="*/ 396 w 697"/>
                <a:gd name="T111" fmla="*/ 306 h 1307"/>
                <a:gd name="T112" fmla="*/ 377 w 697"/>
                <a:gd name="T113" fmla="*/ 335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7" h="1307">
                  <a:moveTo>
                    <a:pt x="377" y="335"/>
                  </a:moveTo>
                  <a:lnTo>
                    <a:pt x="391" y="349"/>
                  </a:lnTo>
                  <a:lnTo>
                    <a:pt x="405" y="363"/>
                  </a:lnTo>
                  <a:lnTo>
                    <a:pt x="419" y="375"/>
                  </a:lnTo>
                  <a:lnTo>
                    <a:pt x="432" y="386"/>
                  </a:lnTo>
                  <a:lnTo>
                    <a:pt x="447" y="399"/>
                  </a:lnTo>
                  <a:lnTo>
                    <a:pt x="461" y="409"/>
                  </a:lnTo>
                  <a:lnTo>
                    <a:pt x="475" y="421"/>
                  </a:lnTo>
                  <a:lnTo>
                    <a:pt x="490" y="432"/>
                  </a:lnTo>
                  <a:lnTo>
                    <a:pt x="502" y="456"/>
                  </a:lnTo>
                  <a:lnTo>
                    <a:pt x="496" y="486"/>
                  </a:lnTo>
                  <a:lnTo>
                    <a:pt x="488" y="503"/>
                  </a:lnTo>
                  <a:lnTo>
                    <a:pt x="474" y="520"/>
                  </a:lnTo>
                  <a:lnTo>
                    <a:pt x="459" y="535"/>
                  </a:lnTo>
                  <a:lnTo>
                    <a:pt x="441" y="549"/>
                  </a:lnTo>
                  <a:lnTo>
                    <a:pt x="422" y="563"/>
                  </a:lnTo>
                  <a:lnTo>
                    <a:pt x="399" y="574"/>
                  </a:lnTo>
                  <a:lnTo>
                    <a:pt x="353" y="587"/>
                  </a:lnTo>
                  <a:lnTo>
                    <a:pt x="304" y="584"/>
                  </a:lnTo>
                  <a:lnTo>
                    <a:pt x="259" y="559"/>
                  </a:lnTo>
                  <a:lnTo>
                    <a:pt x="240" y="595"/>
                  </a:lnTo>
                  <a:lnTo>
                    <a:pt x="232" y="613"/>
                  </a:lnTo>
                  <a:lnTo>
                    <a:pt x="223" y="633"/>
                  </a:lnTo>
                  <a:lnTo>
                    <a:pt x="212" y="652"/>
                  </a:lnTo>
                  <a:lnTo>
                    <a:pt x="204" y="673"/>
                  </a:lnTo>
                  <a:lnTo>
                    <a:pt x="195" y="694"/>
                  </a:lnTo>
                  <a:lnTo>
                    <a:pt x="187" y="715"/>
                  </a:lnTo>
                  <a:lnTo>
                    <a:pt x="176" y="737"/>
                  </a:lnTo>
                  <a:lnTo>
                    <a:pt x="168" y="759"/>
                  </a:lnTo>
                  <a:lnTo>
                    <a:pt x="151" y="805"/>
                  </a:lnTo>
                  <a:lnTo>
                    <a:pt x="135" y="852"/>
                  </a:lnTo>
                  <a:lnTo>
                    <a:pt x="120" y="901"/>
                  </a:lnTo>
                  <a:lnTo>
                    <a:pt x="105" y="950"/>
                  </a:lnTo>
                  <a:lnTo>
                    <a:pt x="92" y="998"/>
                  </a:lnTo>
                  <a:lnTo>
                    <a:pt x="79" y="1047"/>
                  </a:lnTo>
                  <a:lnTo>
                    <a:pt x="70" y="1094"/>
                  </a:lnTo>
                  <a:lnTo>
                    <a:pt x="57" y="1188"/>
                  </a:lnTo>
                  <a:lnTo>
                    <a:pt x="52" y="1275"/>
                  </a:lnTo>
                  <a:lnTo>
                    <a:pt x="48" y="1289"/>
                  </a:lnTo>
                  <a:lnTo>
                    <a:pt x="43" y="1300"/>
                  </a:lnTo>
                  <a:lnTo>
                    <a:pt x="28" y="1307"/>
                  </a:lnTo>
                  <a:lnTo>
                    <a:pt x="11" y="1300"/>
                  </a:lnTo>
                  <a:lnTo>
                    <a:pt x="3" y="1275"/>
                  </a:lnTo>
                  <a:lnTo>
                    <a:pt x="0" y="1114"/>
                  </a:lnTo>
                  <a:lnTo>
                    <a:pt x="3" y="1030"/>
                  </a:lnTo>
                  <a:lnTo>
                    <a:pt x="12" y="954"/>
                  </a:lnTo>
                  <a:lnTo>
                    <a:pt x="20" y="922"/>
                  </a:lnTo>
                  <a:lnTo>
                    <a:pt x="28" y="890"/>
                  </a:lnTo>
                  <a:lnTo>
                    <a:pt x="38" y="859"/>
                  </a:lnTo>
                  <a:lnTo>
                    <a:pt x="48" y="827"/>
                  </a:lnTo>
                  <a:lnTo>
                    <a:pt x="61" y="795"/>
                  </a:lnTo>
                  <a:lnTo>
                    <a:pt x="74" y="765"/>
                  </a:lnTo>
                  <a:lnTo>
                    <a:pt x="87" y="734"/>
                  </a:lnTo>
                  <a:lnTo>
                    <a:pt x="101" y="705"/>
                  </a:lnTo>
                  <a:lnTo>
                    <a:pt x="115" y="674"/>
                  </a:lnTo>
                  <a:lnTo>
                    <a:pt x="131" y="645"/>
                  </a:lnTo>
                  <a:lnTo>
                    <a:pt x="145" y="616"/>
                  </a:lnTo>
                  <a:lnTo>
                    <a:pt x="161" y="587"/>
                  </a:lnTo>
                  <a:lnTo>
                    <a:pt x="176" y="559"/>
                  </a:lnTo>
                  <a:lnTo>
                    <a:pt x="191" y="531"/>
                  </a:lnTo>
                  <a:lnTo>
                    <a:pt x="206" y="505"/>
                  </a:lnTo>
                  <a:lnTo>
                    <a:pt x="221" y="478"/>
                  </a:lnTo>
                  <a:lnTo>
                    <a:pt x="256" y="461"/>
                  </a:lnTo>
                  <a:lnTo>
                    <a:pt x="302" y="477"/>
                  </a:lnTo>
                  <a:lnTo>
                    <a:pt x="337" y="482"/>
                  </a:lnTo>
                  <a:lnTo>
                    <a:pt x="371" y="475"/>
                  </a:lnTo>
                  <a:lnTo>
                    <a:pt x="417" y="452"/>
                  </a:lnTo>
                  <a:lnTo>
                    <a:pt x="394" y="434"/>
                  </a:lnTo>
                  <a:lnTo>
                    <a:pt x="371" y="411"/>
                  </a:lnTo>
                  <a:lnTo>
                    <a:pt x="360" y="399"/>
                  </a:lnTo>
                  <a:lnTo>
                    <a:pt x="349" y="388"/>
                  </a:lnTo>
                  <a:lnTo>
                    <a:pt x="338" y="377"/>
                  </a:lnTo>
                  <a:lnTo>
                    <a:pt x="329" y="364"/>
                  </a:lnTo>
                  <a:lnTo>
                    <a:pt x="323" y="349"/>
                  </a:lnTo>
                  <a:lnTo>
                    <a:pt x="325" y="328"/>
                  </a:lnTo>
                  <a:lnTo>
                    <a:pt x="332" y="303"/>
                  </a:lnTo>
                  <a:lnTo>
                    <a:pt x="345" y="276"/>
                  </a:lnTo>
                  <a:lnTo>
                    <a:pt x="363" y="246"/>
                  </a:lnTo>
                  <a:lnTo>
                    <a:pt x="385" y="215"/>
                  </a:lnTo>
                  <a:lnTo>
                    <a:pt x="396" y="200"/>
                  </a:lnTo>
                  <a:lnTo>
                    <a:pt x="410" y="183"/>
                  </a:lnTo>
                  <a:lnTo>
                    <a:pt x="424" y="168"/>
                  </a:lnTo>
                  <a:lnTo>
                    <a:pt x="437" y="153"/>
                  </a:lnTo>
                  <a:lnTo>
                    <a:pt x="453" y="136"/>
                  </a:lnTo>
                  <a:lnTo>
                    <a:pt x="468" y="121"/>
                  </a:lnTo>
                  <a:lnTo>
                    <a:pt x="484" y="107"/>
                  </a:lnTo>
                  <a:lnTo>
                    <a:pt x="498" y="93"/>
                  </a:lnTo>
                  <a:lnTo>
                    <a:pt x="515" y="79"/>
                  </a:lnTo>
                  <a:lnTo>
                    <a:pt x="530" y="66"/>
                  </a:lnTo>
                  <a:lnTo>
                    <a:pt x="547" y="55"/>
                  </a:lnTo>
                  <a:lnTo>
                    <a:pt x="562" y="43"/>
                  </a:lnTo>
                  <a:lnTo>
                    <a:pt x="593" y="25"/>
                  </a:lnTo>
                  <a:lnTo>
                    <a:pt x="621" y="11"/>
                  </a:lnTo>
                  <a:lnTo>
                    <a:pt x="648" y="2"/>
                  </a:lnTo>
                  <a:lnTo>
                    <a:pt x="672" y="0"/>
                  </a:lnTo>
                  <a:lnTo>
                    <a:pt x="690" y="11"/>
                  </a:lnTo>
                  <a:lnTo>
                    <a:pt x="697" y="30"/>
                  </a:lnTo>
                  <a:lnTo>
                    <a:pt x="692" y="51"/>
                  </a:lnTo>
                  <a:lnTo>
                    <a:pt x="684" y="59"/>
                  </a:lnTo>
                  <a:lnTo>
                    <a:pt x="673" y="65"/>
                  </a:lnTo>
                  <a:lnTo>
                    <a:pt x="620" y="82"/>
                  </a:lnTo>
                  <a:lnTo>
                    <a:pt x="575" y="103"/>
                  </a:lnTo>
                  <a:lnTo>
                    <a:pt x="537" y="126"/>
                  </a:lnTo>
                  <a:lnTo>
                    <a:pt x="520" y="140"/>
                  </a:lnTo>
                  <a:lnTo>
                    <a:pt x="504" y="155"/>
                  </a:lnTo>
                  <a:lnTo>
                    <a:pt x="489" y="171"/>
                  </a:lnTo>
                  <a:lnTo>
                    <a:pt x="474" y="189"/>
                  </a:lnTo>
                  <a:lnTo>
                    <a:pt x="460" y="208"/>
                  </a:lnTo>
                  <a:lnTo>
                    <a:pt x="445" y="229"/>
                  </a:lnTo>
                  <a:lnTo>
                    <a:pt x="430" y="253"/>
                  </a:lnTo>
                  <a:lnTo>
                    <a:pt x="414" y="278"/>
                  </a:lnTo>
                  <a:lnTo>
                    <a:pt x="396" y="306"/>
                  </a:lnTo>
                  <a:lnTo>
                    <a:pt x="377" y="335"/>
                  </a:lnTo>
                  <a:lnTo>
                    <a:pt x="377" y="335"/>
                  </a:lnTo>
                  <a:close/>
                </a:path>
              </a:pathLst>
            </a:custGeom>
            <a:solidFill>
              <a:srgbClr val="333333"/>
            </a:solidFill>
            <a:ln w="9525">
              <a:solidFill>
                <a:srgbClr val="333333"/>
              </a:solidFill>
              <a:round/>
              <a:headEnd/>
              <a:tailEnd/>
            </a:ln>
          </p:spPr>
          <p:txBody>
            <a:bodyPr/>
            <a:lstStyle/>
            <a:p>
              <a:endParaRPr lang="en-US"/>
            </a:p>
          </p:txBody>
        </p:sp>
        <p:sp>
          <p:nvSpPr>
            <p:cNvPr id="71750" name="Freeform 70"/>
            <p:cNvSpPr>
              <a:spLocks noChangeAspect="1"/>
            </p:cNvSpPr>
            <p:nvPr/>
          </p:nvSpPr>
          <p:spPr bwMode="auto">
            <a:xfrm>
              <a:off x="2276" y="1379"/>
              <a:ext cx="357" cy="531"/>
            </a:xfrm>
            <a:custGeom>
              <a:avLst/>
              <a:gdLst>
                <a:gd name="T0" fmla="*/ 486 w 713"/>
                <a:gd name="T1" fmla="*/ 928 h 1593"/>
                <a:gd name="T2" fmla="*/ 441 w 713"/>
                <a:gd name="T3" fmla="*/ 879 h 1593"/>
                <a:gd name="T4" fmla="*/ 379 w 713"/>
                <a:gd name="T5" fmla="*/ 721 h 1593"/>
                <a:gd name="T6" fmla="*/ 397 w 713"/>
                <a:gd name="T7" fmla="*/ 635 h 1593"/>
                <a:gd name="T8" fmla="*/ 431 w 713"/>
                <a:gd name="T9" fmla="*/ 598 h 1593"/>
                <a:gd name="T10" fmla="*/ 625 w 713"/>
                <a:gd name="T11" fmla="*/ 600 h 1593"/>
                <a:gd name="T12" fmla="*/ 662 w 713"/>
                <a:gd name="T13" fmla="*/ 443 h 1593"/>
                <a:gd name="T14" fmla="*/ 645 w 713"/>
                <a:gd name="T15" fmla="*/ 341 h 1593"/>
                <a:gd name="T16" fmla="*/ 613 w 713"/>
                <a:gd name="T17" fmla="*/ 277 h 1593"/>
                <a:gd name="T18" fmla="*/ 574 w 713"/>
                <a:gd name="T19" fmla="*/ 199 h 1593"/>
                <a:gd name="T20" fmla="*/ 544 w 713"/>
                <a:gd name="T21" fmla="*/ 91 h 1593"/>
                <a:gd name="T22" fmla="*/ 566 w 713"/>
                <a:gd name="T23" fmla="*/ 27 h 1593"/>
                <a:gd name="T24" fmla="*/ 611 w 713"/>
                <a:gd name="T25" fmla="*/ 0 h 1593"/>
                <a:gd name="T26" fmla="*/ 678 w 713"/>
                <a:gd name="T27" fmla="*/ 57 h 1593"/>
                <a:gd name="T28" fmla="*/ 713 w 713"/>
                <a:gd name="T29" fmla="*/ 477 h 1593"/>
                <a:gd name="T30" fmla="*/ 696 w 713"/>
                <a:gd name="T31" fmla="*/ 694 h 1593"/>
                <a:gd name="T32" fmla="*/ 647 w 713"/>
                <a:gd name="T33" fmla="*/ 735 h 1593"/>
                <a:gd name="T34" fmla="*/ 583 w 713"/>
                <a:gd name="T35" fmla="*/ 696 h 1593"/>
                <a:gd name="T36" fmla="*/ 537 w 713"/>
                <a:gd name="T37" fmla="*/ 658 h 1593"/>
                <a:gd name="T38" fmla="*/ 480 w 713"/>
                <a:gd name="T39" fmla="*/ 672 h 1593"/>
                <a:gd name="T40" fmla="*/ 482 w 713"/>
                <a:gd name="T41" fmla="*/ 786 h 1593"/>
                <a:gd name="T42" fmla="*/ 533 w 713"/>
                <a:gd name="T43" fmla="*/ 836 h 1593"/>
                <a:gd name="T44" fmla="*/ 599 w 713"/>
                <a:gd name="T45" fmla="*/ 872 h 1593"/>
                <a:gd name="T46" fmla="*/ 668 w 713"/>
                <a:gd name="T47" fmla="*/ 950 h 1593"/>
                <a:gd name="T48" fmla="*/ 645 w 713"/>
                <a:gd name="T49" fmla="*/ 1048 h 1593"/>
                <a:gd name="T50" fmla="*/ 614 w 713"/>
                <a:gd name="T51" fmla="*/ 1138 h 1593"/>
                <a:gd name="T52" fmla="*/ 576 w 713"/>
                <a:gd name="T53" fmla="*/ 1223 h 1593"/>
                <a:gd name="T54" fmla="*/ 531 w 713"/>
                <a:gd name="T55" fmla="*/ 1301 h 1593"/>
                <a:gd name="T56" fmla="*/ 497 w 713"/>
                <a:gd name="T57" fmla="*/ 1348 h 1593"/>
                <a:gd name="T58" fmla="*/ 470 w 713"/>
                <a:gd name="T59" fmla="*/ 1380 h 1593"/>
                <a:gd name="T60" fmla="*/ 422 w 713"/>
                <a:gd name="T61" fmla="*/ 1432 h 1593"/>
                <a:gd name="T62" fmla="*/ 360 w 713"/>
                <a:gd name="T63" fmla="*/ 1484 h 1593"/>
                <a:gd name="T64" fmla="*/ 295 w 713"/>
                <a:gd name="T65" fmla="*/ 1528 h 1593"/>
                <a:gd name="T66" fmla="*/ 201 w 713"/>
                <a:gd name="T67" fmla="*/ 1569 h 1593"/>
                <a:gd name="T68" fmla="*/ 63 w 713"/>
                <a:gd name="T69" fmla="*/ 1589 h 1593"/>
                <a:gd name="T70" fmla="*/ 0 w 713"/>
                <a:gd name="T71" fmla="*/ 1486 h 1593"/>
                <a:gd name="T72" fmla="*/ 15 w 713"/>
                <a:gd name="T73" fmla="*/ 1398 h 1593"/>
                <a:gd name="T74" fmla="*/ 60 w 713"/>
                <a:gd name="T75" fmla="*/ 1354 h 1593"/>
                <a:gd name="T76" fmla="*/ 229 w 713"/>
                <a:gd name="T77" fmla="*/ 1309 h 1593"/>
                <a:gd name="T78" fmla="*/ 371 w 713"/>
                <a:gd name="T79" fmla="*/ 1251 h 1593"/>
                <a:gd name="T80" fmla="*/ 451 w 713"/>
                <a:gd name="T81" fmla="*/ 1194 h 1593"/>
                <a:gd name="T82" fmla="*/ 494 w 713"/>
                <a:gd name="T83" fmla="*/ 1149 h 1593"/>
                <a:gd name="T84" fmla="*/ 543 w 713"/>
                <a:gd name="T85" fmla="*/ 1074 h 1593"/>
                <a:gd name="T86" fmla="*/ 582 w 713"/>
                <a:gd name="T87" fmla="*/ 980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3" h="1593">
                  <a:moveTo>
                    <a:pt x="582" y="980"/>
                  </a:moveTo>
                  <a:lnTo>
                    <a:pt x="503" y="942"/>
                  </a:lnTo>
                  <a:lnTo>
                    <a:pt x="486" y="928"/>
                  </a:lnTo>
                  <a:lnTo>
                    <a:pt x="470" y="913"/>
                  </a:lnTo>
                  <a:lnTo>
                    <a:pt x="456" y="896"/>
                  </a:lnTo>
                  <a:lnTo>
                    <a:pt x="441" y="879"/>
                  </a:lnTo>
                  <a:lnTo>
                    <a:pt x="416" y="842"/>
                  </a:lnTo>
                  <a:lnTo>
                    <a:pt x="399" y="800"/>
                  </a:lnTo>
                  <a:lnTo>
                    <a:pt x="379" y="721"/>
                  </a:lnTo>
                  <a:lnTo>
                    <a:pt x="380" y="683"/>
                  </a:lnTo>
                  <a:lnTo>
                    <a:pt x="390" y="650"/>
                  </a:lnTo>
                  <a:lnTo>
                    <a:pt x="397" y="635"/>
                  </a:lnTo>
                  <a:lnTo>
                    <a:pt x="405" y="621"/>
                  </a:lnTo>
                  <a:lnTo>
                    <a:pt x="417" y="608"/>
                  </a:lnTo>
                  <a:lnTo>
                    <a:pt x="431" y="598"/>
                  </a:lnTo>
                  <a:lnTo>
                    <a:pt x="465" y="583"/>
                  </a:lnTo>
                  <a:lnTo>
                    <a:pt x="508" y="578"/>
                  </a:lnTo>
                  <a:lnTo>
                    <a:pt x="625" y="600"/>
                  </a:lnTo>
                  <a:lnTo>
                    <a:pt x="640" y="554"/>
                  </a:lnTo>
                  <a:lnTo>
                    <a:pt x="652" y="512"/>
                  </a:lnTo>
                  <a:lnTo>
                    <a:pt x="662" y="443"/>
                  </a:lnTo>
                  <a:lnTo>
                    <a:pt x="659" y="388"/>
                  </a:lnTo>
                  <a:lnTo>
                    <a:pt x="654" y="363"/>
                  </a:lnTo>
                  <a:lnTo>
                    <a:pt x="645" y="341"/>
                  </a:lnTo>
                  <a:lnTo>
                    <a:pt x="635" y="320"/>
                  </a:lnTo>
                  <a:lnTo>
                    <a:pt x="625" y="298"/>
                  </a:lnTo>
                  <a:lnTo>
                    <a:pt x="613" y="277"/>
                  </a:lnTo>
                  <a:lnTo>
                    <a:pt x="600" y="253"/>
                  </a:lnTo>
                  <a:lnTo>
                    <a:pt x="588" y="227"/>
                  </a:lnTo>
                  <a:lnTo>
                    <a:pt x="574" y="199"/>
                  </a:lnTo>
                  <a:lnTo>
                    <a:pt x="563" y="169"/>
                  </a:lnTo>
                  <a:lnTo>
                    <a:pt x="550" y="132"/>
                  </a:lnTo>
                  <a:lnTo>
                    <a:pt x="544" y="91"/>
                  </a:lnTo>
                  <a:lnTo>
                    <a:pt x="550" y="56"/>
                  </a:lnTo>
                  <a:lnTo>
                    <a:pt x="558" y="41"/>
                  </a:lnTo>
                  <a:lnTo>
                    <a:pt x="566" y="27"/>
                  </a:lnTo>
                  <a:lnTo>
                    <a:pt x="575" y="17"/>
                  </a:lnTo>
                  <a:lnTo>
                    <a:pt x="587" y="9"/>
                  </a:lnTo>
                  <a:lnTo>
                    <a:pt x="611" y="0"/>
                  </a:lnTo>
                  <a:lnTo>
                    <a:pt x="636" y="6"/>
                  </a:lnTo>
                  <a:lnTo>
                    <a:pt x="660" y="23"/>
                  </a:lnTo>
                  <a:lnTo>
                    <a:pt x="678" y="57"/>
                  </a:lnTo>
                  <a:lnTo>
                    <a:pt x="700" y="185"/>
                  </a:lnTo>
                  <a:lnTo>
                    <a:pt x="711" y="379"/>
                  </a:lnTo>
                  <a:lnTo>
                    <a:pt x="713" y="477"/>
                  </a:lnTo>
                  <a:lnTo>
                    <a:pt x="711" y="569"/>
                  </a:lnTo>
                  <a:lnTo>
                    <a:pt x="705" y="644"/>
                  </a:lnTo>
                  <a:lnTo>
                    <a:pt x="696" y="694"/>
                  </a:lnTo>
                  <a:lnTo>
                    <a:pt x="687" y="717"/>
                  </a:lnTo>
                  <a:lnTo>
                    <a:pt x="674" y="729"/>
                  </a:lnTo>
                  <a:lnTo>
                    <a:pt x="647" y="735"/>
                  </a:lnTo>
                  <a:lnTo>
                    <a:pt x="616" y="721"/>
                  </a:lnTo>
                  <a:lnTo>
                    <a:pt x="600" y="708"/>
                  </a:lnTo>
                  <a:lnTo>
                    <a:pt x="583" y="696"/>
                  </a:lnTo>
                  <a:lnTo>
                    <a:pt x="568" y="683"/>
                  </a:lnTo>
                  <a:lnTo>
                    <a:pt x="552" y="671"/>
                  </a:lnTo>
                  <a:lnTo>
                    <a:pt x="537" y="658"/>
                  </a:lnTo>
                  <a:lnTo>
                    <a:pt x="523" y="651"/>
                  </a:lnTo>
                  <a:lnTo>
                    <a:pt x="498" y="648"/>
                  </a:lnTo>
                  <a:lnTo>
                    <a:pt x="480" y="672"/>
                  </a:lnTo>
                  <a:lnTo>
                    <a:pt x="469" y="738"/>
                  </a:lnTo>
                  <a:lnTo>
                    <a:pt x="473" y="764"/>
                  </a:lnTo>
                  <a:lnTo>
                    <a:pt x="482" y="786"/>
                  </a:lnTo>
                  <a:lnTo>
                    <a:pt x="497" y="807"/>
                  </a:lnTo>
                  <a:lnTo>
                    <a:pt x="513" y="822"/>
                  </a:lnTo>
                  <a:lnTo>
                    <a:pt x="533" y="836"/>
                  </a:lnTo>
                  <a:lnTo>
                    <a:pt x="555" y="850"/>
                  </a:lnTo>
                  <a:lnTo>
                    <a:pt x="576" y="861"/>
                  </a:lnTo>
                  <a:lnTo>
                    <a:pt x="599" y="872"/>
                  </a:lnTo>
                  <a:lnTo>
                    <a:pt x="636" y="893"/>
                  </a:lnTo>
                  <a:lnTo>
                    <a:pt x="663" y="917"/>
                  </a:lnTo>
                  <a:lnTo>
                    <a:pt x="668" y="950"/>
                  </a:lnTo>
                  <a:lnTo>
                    <a:pt x="662" y="982"/>
                  </a:lnTo>
                  <a:lnTo>
                    <a:pt x="655" y="1014"/>
                  </a:lnTo>
                  <a:lnTo>
                    <a:pt x="645" y="1048"/>
                  </a:lnTo>
                  <a:lnTo>
                    <a:pt x="636" y="1078"/>
                  </a:lnTo>
                  <a:lnTo>
                    <a:pt x="626" y="1109"/>
                  </a:lnTo>
                  <a:lnTo>
                    <a:pt x="614" y="1138"/>
                  </a:lnTo>
                  <a:lnTo>
                    <a:pt x="603" y="1167"/>
                  </a:lnTo>
                  <a:lnTo>
                    <a:pt x="590" y="1195"/>
                  </a:lnTo>
                  <a:lnTo>
                    <a:pt x="576" y="1223"/>
                  </a:lnTo>
                  <a:lnTo>
                    <a:pt x="562" y="1251"/>
                  </a:lnTo>
                  <a:lnTo>
                    <a:pt x="547" y="1276"/>
                  </a:lnTo>
                  <a:lnTo>
                    <a:pt x="531" y="1301"/>
                  </a:lnTo>
                  <a:lnTo>
                    <a:pt x="514" y="1325"/>
                  </a:lnTo>
                  <a:lnTo>
                    <a:pt x="506" y="1336"/>
                  </a:lnTo>
                  <a:lnTo>
                    <a:pt x="497" y="1348"/>
                  </a:lnTo>
                  <a:lnTo>
                    <a:pt x="488" y="1359"/>
                  </a:lnTo>
                  <a:lnTo>
                    <a:pt x="479" y="1370"/>
                  </a:lnTo>
                  <a:lnTo>
                    <a:pt x="470" y="1380"/>
                  </a:lnTo>
                  <a:lnTo>
                    <a:pt x="461" y="1391"/>
                  </a:lnTo>
                  <a:lnTo>
                    <a:pt x="441" y="1412"/>
                  </a:lnTo>
                  <a:lnTo>
                    <a:pt x="422" y="1432"/>
                  </a:lnTo>
                  <a:lnTo>
                    <a:pt x="401" y="1450"/>
                  </a:lnTo>
                  <a:lnTo>
                    <a:pt x="381" y="1468"/>
                  </a:lnTo>
                  <a:lnTo>
                    <a:pt x="360" y="1484"/>
                  </a:lnTo>
                  <a:lnTo>
                    <a:pt x="339" y="1500"/>
                  </a:lnTo>
                  <a:lnTo>
                    <a:pt x="316" y="1515"/>
                  </a:lnTo>
                  <a:lnTo>
                    <a:pt x="295" y="1528"/>
                  </a:lnTo>
                  <a:lnTo>
                    <a:pt x="271" y="1540"/>
                  </a:lnTo>
                  <a:lnTo>
                    <a:pt x="248" y="1550"/>
                  </a:lnTo>
                  <a:lnTo>
                    <a:pt x="201" y="1569"/>
                  </a:lnTo>
                  <a:lnTo>
                    <a:pt x="152" y="1585"/>
                  </a:lnTo>
                  <a:lnTo>
                    <a:pt x="104" y="1593"/>
                  </a:lnTo>
                  <a:lnTo>
                    <a:pt x="63" y="1589"/>
                  </a:lnTo>
                  <a:lnTo>
                    <a:pt x="32" y="1565"/>
                  </a:lnTo>
                  <a:lnTo>
                    <a:pt x="10" y="1529"/>
                  </a:lnTo>
                  <a:lnTo>
                    <a:pt x="0" y="1486"/>
                  </a:lnTo>
                  <a:lnTo>
                    <a:pt x="2" y="1441"/>
                  </a:lnTo>
                  <a:lnTo>
                    <a:pt x="7" y="1419"/>
                  </a:lnTo>
                  <a:lnTo>
                    <a:pt x="15" y="1398"/>
                  </a:lnTo>
                  <a:lnTo>
                    <a:pt x="27" y="1380"/>
                  </a:lnTo>
                  <a:lnTo>
                    <a:pt x="41" y="1365"/>
                  </a:lnTo>
                  <a:lnTo>
                    <a:pt x="60" y="1354"/>
                  </a:lnTo>
                  <a:lnTo>
                    <a:pt x="80" y="1345"/>
                  </a:lnTo>
                  <a:lnTo>
                    <a:pt x="154" y="1329"/>
                  </a:lnTo>
                  <a:lnTo>
                    <a:pt x="229" y="1309"/>
                  </a:lnTo>
                  <a:lnTo>
                    <a:pt x="302" y="1286"/>
                  </a:lnTo>
                  <a:lnTo>
                    <a:pt x="337" y="1270"/>
                  </a:lnTo>
                  <a:lnTo>
                    <a:pt x="371" y="1251"/>
                  </a:lnTo>
                  <a:lnTo>
                    <a:pt x="405" y="1231"/>
                  </a:lnTo>
                  <a:lnTo>
                    <a:pt x="436" y="1208"/>
                  </a:lnTo>
                  <a:lnTo>
                    <a:pt x="451" y="1194"/>
                  </a:lnTo>
                  <a:lnTo>
                    <a:pt x="466" y="1180"/>
                  </a:lnTo>
                  <a:lnTo>
                    <a:pt x="480" y="1165"/>
                  </a:lnTo>
                  <a:lnTo>
                    <a:pt x="494" y="1149"/>
                  </a:lnTo>
                  <a:lnTo>
                    <a:pt x="507" y="1133"/>
                  </a:lnTo>
                  <a:lnTo>
                    <a:pt x="519" y="1114"/>
                  </a:lnTo>
                  <a:lnTo>
                    <a:pt x="543" y="1074"/>
                  </a:lnTo>
                  <a:lnTo>
                    <a:pt x="554" y="1052"/>
                  </a:lnTo>
                  <a:lnTo>
                    <a:pt x="564" y="1030"/>
                  </a:lnTo>
                  <a:lnTo>
                    <a:pt x="582" y="980"/>
                  </a:lnTo>
                  <a:lnTo>
                    <a:pt x="582" y="980"/>
                  </a:lnTo>
                  <a:close/>
                </a:path>
              </a:pathLst>
            </a:custGeom>
            <a:solidFill>
              <a:srgbClr val="333333"/>
            </a:solidFill>
            <a:ln w="9525">
              <a:solidFill>
                <a:srgbClr val="333333"/>
              </a:solidFill>
              <a:round/>
              <a:headEnd/>
              <a:tailEnd/>
            </a:ln>
          </p:spPr>
          <p:txBody>
            <a:bodyPr/>
            <a:lstStyle/>
            <a:p>
              <a:endParaRPr lang="en-US"/>
            </a:p>
          </p:txBody>
        </p:sp>
        <p:sp>
          <p:nvSpPr>
            <p:cNvPr id="71751" name="Freeform 71"/>
            <p:cNvSpPr>
              <a:spLocks noChangeAspect="1"/>
            </p:cNvSpPr>
            <p:nvPr/>
          </p:nvSpPr>
          <p:spPr bwMode="auto">
            <a:xfrm>
              <a:off x="2217" y="1604"/>
              <a:ext cx="182" cy="83"/>
            </a:xfrm>
            <a:custGeom>
              <a:avLst/>
              <a:gdLst>
                <a:gd name="T0" fmla="*/ 23 w 364"/>
                <a:gd name="T1" fmla="*/ 0 h 249"/>
                <a:gd name="T2" fmla="*/ 110 w 364"/>
                <a:gd name="T3" fmla="*/ 10 h 249"/>
                <a:gd name="T4" fmla="*/ 210 w 364"/>
                <a:gd name="T5" fmla="*/ 40 h 249"/>
                <a:gd name="T6" fmla="*/ 259 w 364"/>
                <a:gd name="T7" fmla="*/ 64 h 249"/>
                <a:gd name="T8" fmla="*/ 282 w 364"/>
                <a:gd name="T9" fmla="*/ 79 h 249"/>
                <a:gd name="T10" fmla="*/ 302 w 364"/>
                <a:gd name="T11" fmla="*/ 96 h 249"/>
                <a:gd name="T12" fmla="*/ 321 w 364"/>
                <a:gd name="T13" fmla="*/ 114 h 249"/>
                <a:gd name="T14" fmla="*/ 337 w 364"/>
                <a:gd name="T15" fmla="*/ 133 h 249"/>
                <a:gd name="T16" fmla="*/ 360 w 364"/>
                <a:gd name="T17" fmla="*/ 181 h 249"/>
                <a:gd name="T18" fmla="*/ 364 w 364"/>
                <a:gd name="T19" fmla="*/ 218 h 249"/>
                <a:gd name="T20" fmla="*/ 360 w 364"/>
                <a:gd name="T21" fmla="*/ 232 h 249"/>
                <a:gd name="T22" fmla="*/ 353 w 364"/>
                <a:gd name="T23" fmla="*/ 242 h 249"/>
                <a:gd name="T24" fmla="*/ 331 w 364"/>
                <a:gd name="T25" fmla="*/ 249 h 249"/>
                <a:gd name="T26" fmla="*/ 305 w 364"/>
                <a:gd name="T27" fmla="*/ 232 h 249"/>
                <a:gd name="T28" fmla="*/ 290 w 364"/>
                <a:gd name="T29" fmla="*/ 213 h 249"/>
                <a:gd name="T30" fmla="*/ 273 w 364"/>
                <a:gd name="T31" fmla="*/ 195 h 249"/>
                <a:gd name="T32" fmla="*/ 258 w 364"/>
                <a:gd name="T33" fmla="*/ 177 h 249"/>
                <a:gd name="T34" fmla="*/ 242 w 364"/>
                <a:gd name="T35" fmla="*/ 161 h 249"/>
                <a:gd name="T36" fmla="*/ 226 w 364"/>
                <a:gd name="T37" fmla="*/ 147 h 249"/>
                <a:gd name="T38" fmla="*/ 210 w 364"/>
                <a:gd name="T39" fmla="*/ 133 h 249"/>
                <a:gd name="T40" fmla="*/ 194 w 364"/>
                <a:gd name="T41" fmla="*/ 120 h 249"/>
                <a:gd name="T42" fmla="*/ 176 w 364"/>
                <a:gd name="T43" fmla="*/ 108 h 249"/>
                <a:gd name="T44" fmla="*/ 159 w 364"/>
                <a:gd name="T45" fmla="*/ 99 h 249"/>
                <a:gd name="T46" fmla="*/ 142 w 364"/>
                <a:gd name="T47" fmla="*/ 90 h 249"/>
                <a:gd name="T48" fmla="*/ 105 w 364"/>
                <a:gd name="T49" fmla="*/ 75 h 249"/>
                <a:gd name="T50" fmla="*/ 66 w 364"/>
                <a:gd name="T51" fmla="*/ 68 h 249"/>
                <a:gd name="T52" fmla="*/ 23 w 364"/>
                <a:gd name="T53" fmla="*/ 64 h 249"/>
                <a:gd name="T54" fmla="*/ 5 w 364"/>
                <a:gd name="T55" fmla="*/ 54 h 249"/>
                <a:gd name="T56" fmla="*/ 0 w 364"/>
                <a:gd name="T57" fmla="*/ 33 h 249"/>
                <a:gd name="T58" fmla="*/ 5 w 364"/>
                <a:gd name="T59" fmla="*/ 11 h 249"/>
                <a:gd name="T60" fmla="*/ 12 w 364"/>
                <a:gd name="T61" fmla="*/ 3 h 249"/>
                <a:gd name="T62" fmla="*/ 23 w 364"/>
                <a:gd name="T63" fmla="*/ 0 h 249"/>
                <a:gd name="T64" fmla="*/ 23 w 364"/>
                <a:gd name="T65" fmla="*/ 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4" h="249">
                  <a:moveTo>
                    <a:pt x="23" y="0"/>
                  </a:moveTo>
                  <a:lnTo>
                    <a:pt x="110" y="10"/>
                  </a:lnTo>
                  <a:lnTo>
                    <a:pt x="210" y="40"/>
                  </a:lnTo>
                  <a:lnTo>
                    <a:pt x="259" y="64"/>
                  </a:lnTo>
                  <a:lnTo>
                    <a:pt x="282" y="79"/>
                  </a:lnTo>
                  <a:lnTo>
                    <a:pt x="302" y="96"/>
                  </a:lnTo>
                  <a:lnTo>
                    <a:pt x="321" y="114"/>
                  </a:lnTo>
                  <a:lnTo>
                    <a:pt x="337" y="133"/>
                  </a:lnTo>
                  <a:lnTo>
                    <a:pt x="360" y="181"/>
                  </a:lnTo>
                  <a:lnTo>
                    <a:pt x="364" y="218"/>
                  </a:lnTo>
                  <a:lnTo>
                    <a:pt x="360" y="232"/>
                  </a:lnTo>
                  <a:lnTo>
                    <a:pt x="353" y="242"/>
                  </a:lnTo>
                  <a:lnTo>
                    <a:pt x="331" y="249"/>
                  </a:lnTo>
                  <a:lnTo>
                    <a:pt x="305" y="232"/>
                  </a:lnTo>
                  <a:lnTo>
                    <a:pt x="290" y="213"/>
                  </a:lnTo>
                  <a:lnTo>
                    <a:pt x="273" y="195"/>
                  </a:lnTo>
                  <a:lnTo>
                    <a:pt x="258" y="177"/>
                  </a:lnTo>
                  <a:lnTo>
                    <a:pt x="242" y="161"/>
                  </a:lnTo>
                  <a:lnTo>
                    <a:pt x="226" y="147"/>
                  </a:lnTo>
                  <a:lnTo>
                    <a:pt x="210" y="133"/>
                  </a:lnTo>
                  <a:lnTo>
                    <a:pt x="194" y="120"/>
                  </a:lnTo>
                  <a:lnTo>
                    <a:pt x="176" y="108"/>
                  </a:lnTo>
                  <a:lnTo>
                    <a:pt x="159" y="99"/>
                  </a:lnTo>
                  <a:lnTo>
                    <a:pt x="142" y="90"/>
                  </a:lnTo>
                  <a:lnTo>
                    <a:pt x="105" y="75"/>
                  </a:lnTo>
                  <a:lnTo>
                    <a:pt x="66" y="68"/>
                  </a:lnTo>
                  <a:lnTo>
                    <a:pt x="23" y="64"/>
                  </a:lnTo>
                  <a:lnTo>
                    <a:pt x="5" y="54"/>
                  </a:lnTo>
                  <a:lnTo>
                    <a:pt x="0" y="33"/>
                  </a:lnTo>
                  <a:lnTo>
                    <a:pt x="5" y="11"/>
                  </a:lnTo>
                  <a:lnTo>
                    <a:pt x="12" y="3"/>
                  </a:lnTo>
                  <a:lnTo>
                    <a:pt x="23" y="0"/>
                  </a:lnTo>
                  <a:lnTo>
                    <a:pt x="23" y="0"/>
                  </a:lnTo>
                  <a:close/>
                </a:path>
              </a:pathLst>
            </a:custGeom>
            <a:solidFill>
              <a:srgbClr val="333333"/>
            </a:solidFill>
            <a:ln w="9525">
              <a:solidFill>
                <a:srgbClr val="333333"/>
              </a:solidFill>
              <a:round/>
              <a:headEnd/>
              <a:tailEnd/>
            </a:ln>
          </p:spPr>
          <p:txBody>
            <a:bodyPr/>
            <a:lstStyle/>
            <a:p>
              <a:endParaRPr lang="en-US"/>
            </a:p>
          </p:txBody>
        </p:sp>
        <p:sp>
          <p:nvSpPr>
            <p:cNvPr id="71752" name="Freeform 72"/>
            <p:cNvSpPr>
              <a:spLocks noChangeAspect="1"/>
            </p:cNvSpPr>
            <p:nvPr/>
          </p:nvSpPr>
          <p:spPr bwMode="auto">
            <a:xfrm>
              <a:off x="2491" y="1092"/>
              <a:ext cx="267" cy="348"/>
            </a:xfrm>
            <a:custGeom>
              <a:avLst/>
              <a:gdLst>
                <a:gd name="T0" fmla="*/ 345 w 534"/>
                <a:gd name="T1" fmla="*/ 174 h 1045"/>
                <a:gd name="T2" fmla="*/ 373 w 534"/>
                <a:gd name="T3" fmla="*/ 152 h 1045"/>
                <a:gd name="T4" fmla="*/ 414 w 534"/>
                <a:gd name="T5" fmla="*/ 198 h 1045"/>
                <a:gd name="T6" fmla="*/ 406 w 534"/>
                <a:gd name="T7" fmla="*/ 241 h 1045"/>
                <a:gd name="T8" fmla="*/ 391 w 534"/>
                <a:gd name="T9" fmla="*/ 260 h 1045"/>
                <a:gd name="T10" fmla="*/ 323 w 534"/>
                <a:gd name="T11" fmla="*/ 277 h 1045"/>
                <a:gd name="T12" fmla="*/ 251 w 534"/>
                <a:gd name="T13" fmla="*/ 213 h 1045"/>
                <a:gd name="T14" fmla="*/ 250 w 534"/>
                <a:gd name="T15" fmla="*/ 102 h 1045"/>
                <a:gd name="T16" fmla="*/ 262 w 534"/>
                <a:gd name="T17" fmla="*/ 74 h 1045"/>
                <a:gd name="T18" fmla="*/ 286 w 534"/>
                <a:gd name="T19" fmla="*/ 41 h 1045"/>
                <a:gd name="T20" fmla="*/ 319 w 534"/>
                <a:gd name="T21" fmla="*/ 17 h 1045"/>
                <a:gd name="T22" fmla="*/ 397 w 534"/>
                <a:gd name="T23" fmla="*/ 0 h 1045"/>
                <a:gd name="T24" fmla="*/ 493 w 534"/>
                <a:gd name="T25" fmla="*/ 45 h 1045"/>
                <a:gd name="T26" fmla="*/ 534 w 534"/>
                <a:gd name="T27" fmla="*/ 150 h 1045"/>
                <a:gd name="T28" fmla="*/ 524 w 534"/>
                <a:gd name="T29" fmla="*/ 234 h 1045"/>
                <a:gd name="T30" fmla="*/ 503 w 534"/>
                <a:gd name="T31" fmla="*/ 291 h 1045"/>
                <a:gd name="T32" fmla="*/ 476 w 534"/>
                <a:gd name="T33" fmla="*/ 345 h 1045"/>
                <a:gd name="T34" fmla="*/ 445 w 534"/>
                <a:gd name="T35" fmla="*/ 394 h 1045"/>
                <a:gd name="T36" fmla="*/ 430 w 534"/>
                <a:gd name="T37" fmla="*/ 416 h 1045"/>
                <a:gd name="T38" fmla="*/ 412 w 534"/>
                <a:gd name="T39" fmla="*/ 438 h 1045"/>
                <a:gd name="T40" fmla="*/ 381 w 534"/>
                <a:gd name="T41" fmla="*/ 473 h 1045"/>
                <a:gd name="T42" fmla="*/ 347 w 534"/>
                <a:gd name="T43" fmla="*/ 508 h 1045"/>
                <a:gd name="T44" fmla="*/ 312 w 534"/>
                <a:gd name="T45" fmla="*/ 544 h 1045"/>
                <a:gd name="T46" fmla="*/ 281 w 534"/>
                <a:gd name="T47" fmla="*/ 576 h 1045"/>
                <a:gd name="T48" fmla="*/ 255 w 534"/>
                <a:gd name="T49" fmla="*/ 605 h 1045"/>
                <a:gd name="T50" fmla="*/ 231 w 534"/>
                <a:gd name="T51" fmla="*/ 635 h 1045"/>
                <a:gd name="T52" fmla="*/ 202 w 534"/>
                <a:gd name="T53" fmla="*/ 673 h 1045"/>
                <a:gd name="T54" fmla="*/ 171 w 534"/>
                <a:gd name="T55" fmla="*/ 728 h 1045"/>
                <a:gd name="T56" fmla="*/ 144 w 534"/>
                <a:gd name="T57" fmla="*/ 785 h 1045"/>
                <a:gd name="T58" fmla="*/ 116 w 534"/>
                <a:gd name="T59" fmla="*/ 850 h 1045"/>
                <a:gd name="T60" fmla="*/ 101 w 534"/>
                <a:gd name="T61" fmla="*/ 888 h 1045"/>
                <a:gd name="T62" fmla="*/ 84 w 534"/>
                <a:gd name="T63" fmla="*/ 929 h 1045"/>
                <a:gd name="T64" fmla="*/ 66 w 534"/>
                <a:gd name="T65" fmla="*/ 974 h 1045"/>
                <a:gd name="T66" fmla="*/ 43 w 534"/>
                <a:gd name="T67" fmla="*/ 1027 h 1045"/>
                <a:gd name="T68" fmla="*/ 29 w 534"/>
                <a:gd name="T69" fmla="*/ 1045 h 1045"/>
                <a:gd name="T70" fmla="*/ 1 w 534"/>
                <a:gd name="T71" fmla="*/ 1030 h 1045"/>
                <a:gd name="T72" fmla="*/ 9 w 534"/>
                <a:gd name="T73" fmla="*/ 957 h 1045"/>
                <a:gd name="T74" fmla="*/ 33 w 534"/>
                <a:gd name="T75" fmla="*/ 870 h 1045"/>
                <a:gd name="T76" fmla="*/ 56 w 534"/>
                <a:gd name="T77" fmla="*/ 806 h 1045"/>
                <a:gd name="T78" fmla="*/ 73 w 534"/>
                <a:gd name="T79" fmla="*/ 764 h 1045"/>
                <a:gd name="T80" fmla="*/ 93 w 534"/>
                <a:gd name="T81" fmla="*/ 724 h 1045"/>
                <a:gd name="T82" fmla="*/ 112 w 534"/>
                <a:gd name="T83" fmla="*/ 683 h 1045"/>
                <a:gd name="T84" fmla="*/ 134 w 534"/>
                <a:gd name="T85" fmla="*/ 644 h 1045"/>
                <a:gd name="T86" fmla="*/ 155 w 534"/>
                <a:gd name="T87" fmla="*/ 607 h 1045"/>
                <a:gd name="T88" fmla="*/ 179 w 534"/>
                <a:gd name="T89" fmla="*/ 571 h 1045"/>
                <a:gd name="T90" fmla="*/ 203 w 534"/>
                <a:gd name="T91" fmla="*/ 537 h 1045"/>
                <a:gd name="T92" fmla="*/ 229 w 534"/>
                <a:gd name="T93" fmla="*/ 502 h 1045"/>
                <a:gd name="T94" fmla="*/ 255 w 534"/>
                <a:gd name="T95" fmla="*/ 472 h 1045"/>
                <a:gd name="T96" fmla="*/ 280 w 534"/>
                <a:gd name="T97" fmla="*/ 441 h 1045"/>
                <a:gd name="T98" fmla="*/ 307 w 534"/>
                <a:gd name="T99" fmla="*/ 413 h 1045"/>
                <a:gd name="T100" fmla="*/ 341 w 534"/>
                <a:gd name="T101" fmla="*/ 381 h 1045"/>
                <a:gd name="T102" fmla="*/ 365 w 534"/>
                <a:gd name="T103" fmla="*/ 355 h 1045"/>
                <a:gd name="T104" fmla="*/ 391 w 534"/>
                <a:gd name="T105" fmla="*/ 324 h 1045"/>
                <a:gd name="T106" fmla="*/ 414 w 534"/>
                <a:gd name="T107" fmla="*/ 292 h 1045"/>
                <a:gd name="T108" fmla="*/ 449 w 534"/>
                <a:gd name="T109" fmla="*/ 220 h 1045"/>
                <a:gd name="T110" fmla="*/ 446 w 534"/>
                <a:gd name="T111" fmla="*/ 145 h 1045"/>
                <a:gd name="T112" fmla="*/ 415 w 534"/>
                <a:gd name="T113" fmla="*/ 111 h 1045"/>
                <a:gd name="T114" fmla="*/ 369 w 534"/>
                <a:gd name="T115" fmla="*/ 103 h 1045"/>
                <a:gd name="T116" fmla="*/ 321 w 534"/>
                <a:gd name="T117" fmla="*/ 152 h 1045"/>
                <a:gd name="T118" fmla="*/ 321 w 534"/>
                <a:gd name="T119" fmla="*/ 185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1045">
                  <a:moveTo>
                    <a:pt x="321" y="185"/>
                  </a:moveTo>
                  <a:lnTo>
                    <a:pt x="345" y="174"/>
                  </a:lnTo>
                  <a:lnTo>
                    <a:pt x="359" y="159"/>
                  </a:lnTo>
                  <a:lnTo>
                    <a:pt x="373" y="152"/>
                  </a:lnTo>
                  <a:lnTo>
                    <a:pt x="400" y="164"/>
                  </a:lnTo>
                  <a:lnTo>
                    <a:pt x="414" y="198"/>
                  </a:lnTo>
                  <a:lnTo>
                    <a:pt x="414" y="219"/>
                  </a:lnTo>
                  <a:lnTo>
                    <a:pt x="406" y="241"/>
                  </a:lnTo>
                  <a:lnTo>
                    <a:pt x="399" y="252"/>
                  </a:lnTo>
                  <a:lnTo>
                    <a:pt x="391" y="260"/>
                  </a:lnTo>
                  <a:lnTo>
                    <a:pt x="371" y="273"/>
                  </a:lnTo>
                  <a:lnTo>
                    <a:pt x="323" y="277"/>
                  </a:lnTo>
                  <a:lnTo>
                    <a:pt x="278" y="256"/>
                  </a:lnTo>
                  <a:lnTo>
                    <a:pt x="251" y="213"/>
                  </a:lnTo>
                  <a:lnTo>
                    <a:pt x="244" y="135"/>
                  </a:lnTo>
                  <a:lnTo>
                    <a:pt x="250" y="102"/>
                  </a:lnTo>
                  <a:lnTo>
                    <a:pt x="256" y="88"/>
                  </a:lnTo>
                  <a:lnTo>
                    <a:pt x="262" y="74"/>
                  </a:lnTo>
                  <a:lnTo>
                    <a:pt x="276" y="50"/>
                  </a:lnTo>
                  <a:lnTo>
                    <a:pt x="286" y="41"/>
                  </a:lnTo>
                  <a:lnTo>
                    <a:pt x="297" y="31"/>
                  </a:lnTo>
                  <a:lnTo>
                    <a:pt x="319" y="17"/>
                  </a:lnTo>
                  <a:lnTo>
                    <a:pt x="343" y="7"/>
                  </a:lnTo>
                  <a:lnTo>
                    <a:pt x="397" y="0"/>
                  </a:lnTo>
                  <a:lnTo>
                    <a:pt x="448" y="13"/>
                  </a:lnTo>
                  <a:lnTo>
                    <a:pt x="493" y="45"/>
                  </a:lnTo>
                  <a:lnTo>
                    <a:pt x="523" y="95"/>
                  </a:lnTo>
                  <a:lnTo>
                    <a:pt x="534" y="150"/>
                  </a:lnTo>
                  <a:lnTo>
                    <a:pt x="530" y="206"/>
                  </a:lnTo>
                  <a:lnTo>
                    <a:pt x="524" y="234"/>
                  </a:lnTo>
                  <a:lnTo>
                    <a:pt x="514" y="263"/>
                  </a:lnTo>
                  <a:lnTo>
                    <a:pt x="503" y="291"/>
                  </a:lnTo>
                  <a:lnTo>
                    <a:pt x="492" y="317"/>
                  </a:lnTo>
                  <a:lnTo>
                    <a:pt x="476" y="345"/>
                  </a:lnTo>
                  <a:lnTo>
                    <a:pt x="461" y="370"/>
                  </a:lnTo>
                  <a:lnTo>
                    <a:pt x="445" y="394"/>
                  </a:lnTo>
                  <a:lnTo>
                    <a:pt x="437" y="405"/>
                  </a:lnTo>
                  <a:lnTo>
                    <a:pt x="430" y="416"/>
                  </a:lnTo>
                  <a:lnTo>
                    <a:pt x="421" y="427"/>
                  </a:lnTo>
                  <a:lnTo>
                    <a:pt x="412" y="438"/>
                  </a:lnTo>
                  <a:lnTo>
                    <a:pt x="397" y="456"/>
                  </a:lnTo>
                  <a:lnTo>
                    <a:pt x="381" y="473"/>
                  </a:lnTo>
                  <a:lnTo>
                    <a:pt x="367" y="488"/>
                  </a:lnTo>
                  <a:lnTo>
                    <a:pt x="347" y="508"/>
                  </a:lnTo>
                  <a:lnTo>
                    <a:pt x="329" y="525"/>
                  </a:lnTo>
                  <a:lnTo>
                    <a:pt x="312" y="544"/>
                  </a:lnTo>
                  <a:lnTo>
                    <a:pt x="296" y="559"/>
                  </a:lnTo>
                  <a:lnTo>
                    <a:pt x="281" y="576"/>
                  </a:lnTo>
                  <a:lnTo>
                    <a:pt x="267" y="591"/>
                  </a:lnTo>
                  <a:lnTo>
                    <a:pt x="255" y="605"/>
                  </a:lnTo>
                  <a:lnTo>
                    <a:pt x="242" y="621"/>
                  </a:lnTo>
                  <a:lnTo>
                    <a:pt x="231" y="635"/>
                  </a:lnTo>
                  <a:lnTo>
                    <a:pt x="220" y="648"/>
                  </a:lnTo>
                  <a:lnTo>
                    <a:pt x="202" y="673"/>
                  </a:lnTo>
                  <a:lnTo>
                    <a:pt x="185" y="701"/>
                  </a:lnTo>
                  <a:lnTo>
                    <a:pt x="171" y="728"/>
                  </a:lnTo>
                  <a:lnTo>
                    <a:pt x="157" y="756"/>
                  </a:lnTo>
                  <a:lnTo>
                    <a:pt x="144" y="785"/>
                  </a:lnTo>
                  <a:lnTo>
                    <a:pt x="130" y="817"/>
                  </a:lnTo>
                  <a:lnTo>
                    <a:pt x="116" y="850"/>
                  </a:lnTo>
                  <a:lnTo>
                    <a:pt x="108" y="867"/>
                  </a:lnTo>
                  <a:lnTo>
                    <a:pt x="101" y="888"/>
                  </a:lnTo>
                  <a:lnTo>
                    <a:pt x="93" y="907"/>
                  </a:lnTo>
                  <a:lnTo>
                    <a:pt x="84" y="929"/>
                  </a:lnTo>
                  <a:lnTo>
                    <a:pt x="75" y="952"/>
                  </a:lnTo>
                  <a:lnTo>
                    <a:pt x="66" y="974"/>
                  </a:lnTo>
                  <a:lnTo>
                    <a:pt x="54" y="1000"/>
                  </a:lnTo>
                  <a:lnTo>
                    <a:pt x="43" y="1027"/>
                  </a:lnTo>
                  <a:lnTo>
                    <a:pt x="36" y="1038"/>
                  </a:lnTo>
                  <a:lnTo>
                    <a:pt x="29" y="1045"/>
                  </a:lnTo>
                  <a:lnTo>
                    <a:pt x="12" y="1045"/>
                  </a:lnTo>
                  <a:lnTo>
                    <a:pt x="1" y="1030"/>
                  </a:lnTo>
                  <a:lnTo>
                    <a:pt x="0" y="1002"/>
                  </a:lnTo>
                  <a:lnTo>
                    <a:pt x="9" y="957"/>
                  </a:lnTo>
                  <a:lnTo>
                    <a:pt x="20" y="913"/>
                  </a:lnTo>
                  <a:lnTo>
                    <a:pt x="33" y="870"/>
                  </a:lnTo>
                  <a:lnTo>
                    <a:pt x="48" y="826"/>
                  </a:lnTo>
                  <a:lnTo>
                    <a:pt x="56" y="806"/>
                  </a:lnTo>
                  <a:lnTo>
                    <a:pt x="65" y="785"/>
                  </a:lnTo>
                  <a:lnTo>
                    <a:pt x="73" y="764"/>
                  </a:lnTo>
                  <a:lnTo>
                    <a:pt x="82" y="743"/>
                  </a:lnTo>
                  <a:lnTo>
                    <a:pt x="93" y="724"/>
                  </a:lnTo>
                  <a:lnTo>
                    <a:pt x="102" y="703"/>
                  </a:lnTo>
                  <a:lnTo>
                    <a:pt x="112" y="683"/>
                  </a:lnTo>
                  <a:lnTo>
                    <a:pt x="122" y="664"/>
                  </a:lnTo>
                  <a:lnTo>
                    <a:pt x="134" y="644"/>
                  </a:lnTo>
                  <a:lnTo>
                    <a:pt x="144" y="625"/>
                  </a:lnTo>
                  <a:lnTo>
                    <a:pt x="155" y="607"/>
                  </a:lnTo>
                  <a:lnTo>
                    <a:pt x="167" y="589"/>
                  </a:lnTo>
                  <a:lnTo>
                    <a:pt x="179" y="571"/>
                  </a:lnTo>
                  <a:lnTo>
                    <a:pt x="191" y="552"/>
                  </a:lnTo>
                  <a:lnTo>
                    <a:pt x="203" y="537"/>
                  </a:lnTo>
                  <a:lnTo>
                    <a:pt x="215" y="519"/>
                  </a:lnTo>
                  <a:lnTo>
                    <a:pt x="229" y="502"/>
                  </a:lnTo>
                  <a:lnTo>
                    <a:pt x="241" y="487"/>
                  </a:lnTo>
                  <a:lnTo>
                    <a:pt x="255" y="472"/>
                  </a:lnTo>
                  <a:lnTo>
                    <a:pt x="267" y="456"/>
                  </a:lnTo>
                  <a:lnTo>
                    <a:pt x="280" y="441"/>
                  </a:lnTo>
                  <a:lnTo>
                    <a:pt x="294" y="427"/>
                  </a:lnTo>
                  <a:lnTo>
                    <a:pt x="307" y="413"/>
                  </a:lnTo>
                  <a:lnTo>
                    <a:pt x="321" y="401"/>
                  </a:lnTo>
                  <a:lnTo>
                    <a:pt x="341" y="381"/>
                  </a:lnTo>
                  <a:lnTo>
                    <a:pt x="354" y="367"/>
                  </a:lnTo>
                  <a:lnTo>
                    <a:pt x="365" y="355"/>
                  </a:lnTo>
                  <a:lnTo>
                    <a:pt x="378" y="341"/>
                  </a:lnTo>
                  <a:lnTo>
                    <a:pt x="391" y="324"/>
                  </a:lnTo>
                  <a:lnTo>
                    <a:pt x="404" y="309"/>
                  </a:lnTo>
                  <a:lnTo>
                    <a:pt x="414" y="292"/>
                  </a:lnTo>
                  <a:lnTo>
                    <a:pt x="435" y="258"/>
                  </a:lnTo>
                  <a:lnTo>
                    <a:pt x="449" y="220"/>
                  </a:lnTo>
                  <a:lnTo>
                    <a:pt x="454" y="181"/>
                  </a:lnTo>
                  <a:lnTo>
                    <a:pt x="446" y="145"/>
                  </a:lnTo>
                  <a:lnTo>
                    <a:pt x="435" y="125"/>
                  </a:lnTo>
                  <a:lnTo>
                    <a:pt x="415" y="111"/>
                  </a:lnTo>
                  <a:lnTo>
                    <a:pt x="393" y="105"/>
                  </a:lnTo>
                  <a:lnTo>
                    <a:pt x="369" y="103"/>
                  </a:lnTo>
                  <a:lnTo>
                    <a:pt x="331" y="127"/>
                  </a:lnTo>
                  <a:lnTo>
                    <a:pt x="321" y="152"/>
                  </a:lnTo>
                  <a:lnTo>
                    <a:pt x="319" y="167"/>
                  </a:lnTo>
                  <a:lnTo>
                    <a:pt x="321" y="185"/>
                  </a:lnTo>
                  <a:lnTo>
                    <a:pt x="321" y="185"/>
                  </a:lnTo>
                  <a:close/>
                </a:path>
              </a:pathLst>
            </a:custGeom>
            <a:solidFill>
              <a:srgbClr val="333333"/>
            </a:solidFill>
            <a:ln w="9525">
              <a:solidFill>
                <a:srgbClr val="333333"/>
              </a:solidFill>
              <a:round/>
              <a:headEnd/>
              <a:tailEnd/>
            </a:ln>
          </p:spPr>
          <p:txBody>
            <a:bodyPr/>
            <a:lstStyle/>
            <a:p>
              <a:endParaRPr lang="en-US"/>
            </a:p>
          </p:txBody>
        </p:sp>
        <p:sp>
          <p:nvSpPr>
            <p:cNvPr id="71753" name="Freeform 73"/>
            <p:cNvSpPr>
              <a:spLocks noChangeAspect="1"/>
            </p:cNvSpPr>
            <p:nvPr/>
          </p:nvSpPr>
          <p:spPr bwMode="auto">
            <a:xfrm>
              <a:off x="2317" y="1189"/>
              <a:ext cx="302" cy="401"/>
            </a:xfrm>
            <a:custGeom>
              <a:avLst/>
              <a:gdLst>
                <a:gd name="T0" fmla="*/ 7 w 605"/>
                <a:gd name="T1" fmla="*/ 1128 h 1202"/>
                <a:gd name="T2" fmla="*/ 30 w 605"/>
                <a:gd name="T3" fmla="*/ 1051 h 1202"/>
                <a:gd name="T4" fmla="*/ 63 w 605"/>
                <a:gd name="T5" fmla="*/ 957 h 1202"/>
                <a:gd name="T6" fmla="*/ 82 w 605"/>
                <a:gd name="T7" fmla="*/ 907 h 1202"/>
                <a:gd name="T8" fmla="*/ 102 w 605"/>
                <a:gd name="T9" fmla="*/ 854 h 1202"/>
                <a:gd name="T10" fmla="*/ 123 w 605"/>
                <a:gd name="T11" fmla="*/ 803 h 1202"/>
                <a:gd name="T12" fmla="*/ 145 w 605"/>
                <a:gd name="T13" fmla="*/ 750 h 1202"/>
                <a:gd name="T14" fmla="*/ 167 w 605"/>
                <a:gd name="T15" fmla="*/ 700 h 1202"/>
                <a:gd name="T16" fmla="*/ 188 w 605"/>
                <a:gd name="T17" fmla="*/ 651 h 1202"/>
                <a:gd name="T18" fmla="*/ 209 w 605"/>
                <a:gd name="T19" fmla="*/ 604 h 1202"/>
                <a:gd name="T20" fmla="*/ 227 w 605"/>
                <a:gd name="T21" fmla="*/ 562 h 1202"/>
                <a:gd name="T22" fmla="*/ 245 w 605"/>
                <a:gd name="T23" fmla="*/ 525 h 1202"/>
                <a:gd name="T24" fmla="*/ 272 w 605"/>
                <a:gd name="T25" fmla="*/ 466 h 1202"/>
                <a:gd name="T26" fmla="*/ 292 w 605"/>
                <a:gd name="T27" fmla="*/ 432 h 1202"/>
                <a:gd name="T28" fmla="*/ 327 w 605"/>
                <a:gd name="T29" fmla="*/ 375 h 1202"/>
                <a:gd name="T30" fmla="*/ 359 w 605"/>
                <a:gd name="T31" fmla="*/ 323 h 1202"/>
                <a:gd name="T32" fmla="*/ 383 w 605"/>
                <a:gd name="T33" fmla="*/ 284 h 1202"/>
                <a:gd name="T34" fmla="*/ 407 w 605"/>
                <a:gd name="T35" fmla="*/ 247 h 1202"/>
                <a:gd name="T36" fmla="*/ 431 w 605"/>
                <a:gd name="T37" fmla="*/ 208 h 1202"/>
                <a:gd name="T38" fmla="*/ 456 w 605"/>
                <a:gd name="T39" fmla="*/ 169 h 1202"/>
                <a:gd name="T40" fmla="*/ 491 w 605"/>
                <a:gd name="T41" fmla="*/ 116 h 1202"/>
                <a:gd name="T42" fmla="*/ 530 w 605"/>
                <a:gd name="T43" fmla="*/ 57 h 1202"/>
                <a:gd name="T44" fmla="*/ 558 w 605"/>
                <a:gd name="T45" fmla="*/ 18 h 1202"/>
                <a:gd name="T46" fmla="*/ 584 w 605"/>
                <a:gd name="T47" fmla="*/ 0 h 1202"/>
                <a:gd name="T48" fmla="*/ 605 w 605"/>
                <a:gd name="T49" fmla="*/ 24 h 1202"/>
                <a:gd name="T50" fmla="*/ 594 w 605"/>
                <a:gd name="T51" fmla="*/ 67 h 1202"/>
                <a:gd name="T52" fmla="*/ 566 w 605"/>
                <a:gd name="T53" fmla="*/ 123 h 1202"/>
                <a:gd name="T54" fmla="*/ 546 w 605"/>
                <a:gd name="T55" fmla="*/ 160 h 1202"/>
                <a:gd name="T56" fmla="*/ 522 w 605"/>
                <a:gd name="T57" fmla="*/ 205 h 1202"/>
                <a:gd name="T58" fmla="*/ 495 w 605"/>
                <a:gd name="T59" fmla="*/ 253 h 1202"/>
                <a:gd name="T60" fmla="*/ 466 w 605"/>
                <a:gd name="T61" fmla="*/ 304 h 1202"/>
                <a:gd name="T62" fmla="*/ 437 w 605"/>
                <a:gd name="T63" fmla="*/ 358 h 1202"/>
                <a:gd name="T64" fmla="*/ 409 w 605"/>
                <a:gd name="T65" fmla="*/ 411 h 1202"/>
                <a:gd name="T66" fmla="*/ 379 w 605"/>
                <a:gd name="T67" fmla="*/ 462 h 1202"/>
                <a:gd name="T68" fmla="*/ 351 w 605"/>
                <a:gd name="T69" fmla="*/ 514 h 1202"/>
                <a:gd name="T70" fmla="*/ 325 w 605"/>
                <a:gd name="T71" fmla="*/ 560 h 1202"/>
                <a:gd name="T72" fmla="*/ 302 w 605"/>
                <a:gd name="T73" fmla="*/ 603 h 1202"/>
                <a:gd name="T74" fmla="*/ 282 w 605"/>
                <a:gd name="T75" fmla="*/ 639 h 1202"/>
                <a:gd name="T76" fmla="*/ 255 w 605"/>
                <a:gd name="T77" fmla="*/ 690 h 1202"/>
                <a:gd name="T78" fmla="*/ 228 w 605"/>
                <a:gd name="T79" fmla="*/ 750 h 1202"/>
                <a:gd name="T80" fmla="*/ 201 w 605"/>
                <a:gd name="T81" fmla="*/ 811 h 1202"/>
                <a:gd name="T82" fmla="*/ 176 w 605"/>
                <a:gd name="T83" fmla="*/ 874 h 1202"/>
                <a:gd name="T84" fmla="*/ 150 w 605"/>
                <a:gd name="T85" fmla="*/ 938 h 1202"/>
                <a:gd name="T86" fmla="*/ 125 w 605"/>
                <a:gd name="T87" fmla="*/ 1003 h 1202"/>
                <a:gd name="T88" fmla="*/ 99 w 605"/>
                <a:gd name="T89" fmla="*/ 1064 h 1202"/>
                <a:gd name="T90" fmla="*/ 71 w 605"/>
                <a:gd name="T91" fmla="*/ 1126 h 1202"/>
                <a:gd name="T92" fmla="*/ 45 w 605"/>
                <a:gd name="T93" fmla="*/ 1185 h 1202"/>
                <a:gd name="T94" fmla="*/ 29 w 605"/>
                <a:gd name="T95" fmla="*/ 1202 h 1202"/>
                <a:gd name="T96" fmla="*/ 2 w 605"/>
                <a:gd name="T97" fmla="*/ 1187 h 1202"/>
                <a:gd name="T98" fmla="*/ 0 w 605"/>
                <a:gd name="T99" fmla="*/ 1159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5" h="1202">
                  <a:moveTo>
                    <a:pt x="0" y="1159"/>
                  </a:moveTo>
                  <a:lnTo>
                    <a:pt x="7" y="1128"/>
                  </a:lnTo>
                  <a:lnTo>
                    <a:pt x="18" y="1091"/>
                  </a:lnTo>
                  <a:lnTo>
                    <a:pt x="30" y="1051"/>
                  </a:lnTo>
                  <a:lnTo>
                    <a:pt x="45" y="1005"/>
                  </a:lnTo>
                  <a:lnTo>
                    <a:pt x="63" y="957"/>
                  </a:lnTo>
                  <a:lnTo>
                    <a:pt x="72" y="931"/>
                  </a:lnTo>
                  <a:lnTo>
                    <a:pt x="82" y="907"/>
                  </a:lnTo>
                  <a:lnTo>
                    <a:pt x="92" y="881"/>
                  </a:lnTo>
                  <a:lnTo>
                    <a:pt x="102" y="854"/>
                  </a:lnTo>
                  <a:lnTo>
                    <a:pt x="113" y="829"/>
                  </a:lnTo>
                  <a:lnTo>
                    <a:pt x="123" y="803"/>
                  </a:lnTo>
                  <a:lnTo>
                    <a:pt x="134" y="777"/>
                  </a:lnTo>
                  <a:lnTo>
                    <a:pt x="145" y="750"/>
                  </a:lnTo>
                  <a:lnTo>
                    <a:pt x="156" y="724"/>
                  </a:lnTo>
                  <a:lnTo>
                    <a:pt x="167" y="700"/>
                  </a:lnTo>
                  <a:lnTo>
                    <a:pt x="178" y="674"/>
                  </a:lnTo>
                  <a:lnTo>
                    <a:pt x="188" y="651"/>
                  </a:lnTo>
                  <a:lnTo>
                    <a:pt x="198" y="626"/>
                  </a:lnTo>
                  <a:lnTo>
                    <a:pt x="209" y="604"/>
                  </a:lnTo>
                  <a:lnTo>
                    <a:pt x="219" y="582"/>
                  </a:lnTo>
                  <a:lnTo>
                    <a:pt x="227" y="562"/>
                  </a:lnTo>
                  <a:lnTo>
                    <a:pt x="236" y="543"/>
                  </a:lnTo>
                  <a:lnTo>
                    <a:pt x="245" y="525"/>
                  </a:lnTo>
                  <a:lnTo>
                    <a:pt x="260" y="491"/>
                  </a:lnTo>
                  <a:lnTo>
                    <a:pt x="272" y="466"/>
                  </a:lnTo>
                  <a:lnTo>
                    <a:pt x="281" y="452"/>
                  </a:lnTo>
                  <a:lnTo>
                    <a:pt x="292" y="432"/>
                  </a:lnTo>
                  <a:lnTo>
                    <a:pt x="308" y="405"/>
                  </a:lnTo>
                  <a:lnTo>
                    <a:pt x="327" y="375"/>
                  </a:lnTo>
                  <a:lnTo>
                    <a:pt x="348" y="340"/>
                  </a:lnTo>
                  <a:lnTo>
                    <a:pt x="359" y="323"/>
                  </a:lnTo>
                  <a:lnTo>
                    <a:pt x="370" y="304"/>
                  </a:lnTo>
                  <a:lnTo>
                    <a:pt x="383" y="284"/>
                  </a:lnTo>
                  <a:lnTo>
                    <a:pt x="394" y="266"/>
                  </a:lnTo>
                  <a:lnTo>
                    <a:pt x="407" y="247"/>
                  </a:lnTo>
                  <a:lnTo>
                    <a:pt x="419" y="227"/>
                  </a:lnTo>
                  <a:lnTo>
                    <a:pt x="431" y="208"/>
                  </a:lnTo>
                  <a:lnTo>
                    <a:pt x="444" y="188"/>
                  </a:lnTo>
                  <a:lnTo>
                    <a:pt x="456" y="169"/>
                  </a:lnTo>
                  <a:lnTo>
                    <a:pt x="467" y="151"/>
                  </a:lnTo>
                  <a:lnTo>
                    <a:pt x="491" y="116"/>
                  </a:lnTo>
                  <a:lnTo>
                    <a:pt x="512" y="84"/>
                  </a:lnTo>
                  <a:lnTo>
                    <a:pt x="530" y="57"/>
                  </a:lnTo>
                  <a:lnTo>
                    <a:pt x="546" y="35"/>
                  </a:lnTo>
                  <a:lnTo>
                    <a:pt x="558" y="18"/>
                  </a:lnTo>
                  <a:lnTo>
                    <a:pt x="564" y="10"/>
                  </a:lnTo>
                  <a:lnTo>
                    <a:pt x="584" y="0"/>
                  </a:lnTo>
                  <a:lnTo>
                    <a:pt x="599" y="6"/>
                  </a:lnTo>
                  <a:lnTo>
                    <a:pt x="605" y="24"/>
                  </a:lnTo>
                  <a:lnTo>
                    <a:pt x="600" y="53"/>
                  </a:lnTo>
                  <a:lnTo>
                    <a:pt x="594" y="67"/>
                  </a:lnTo>
                  <a:lnTo>
                    <a:pt x="583" y="91"/>
                  </a:lnTo>
                  <a:lnTo>
                    <a:pt x="566" y="123"/>
                  </a:lnTo>
                  <a:lnTo>
                    <a:pt x="556" y="141"/>
                  </a:lnTo>
                  <a:lnTo>
                    <a:pt x="546" y="160"/>
                  </a:lnTo>
                  <a:lnTo>
                    <a:pt x="533" y="183"/>
                  </a:lnTo>
                  <a:lnTo>
                    <a:pt x="522" y="205"/>
                  </a:lnTo>
                  <a:lnTo>
                    <a:pt x="509" y="228"/>
                  </a:lnTo>
                  <a:lnTo>
                    <a:pt x="495" y="253"/>
                  </a:lnTo>
                  <a:lnTo>
                    <a:pt x="482" y="279"/>
                  </a:lnTo>
                  <a:lnTo>
                    <a:pt x="466" y="304"/>
                  </a:lnTo>
                  <a:lnTo>
                    <a:pt x="452" y="331"/>
                  </a:lnTo>
                  <a:lnTo>
                    <a:pt x="437" y="358"/>
                  </a:lnTo>
                  <a:lnTo>
                    <a:pt x="423" y="383"/>
                  </a:lnTo>
                  <a:lnTo>
                    <a:pt x="409" y="411"/>
                  </a:lnTo>
                  <a:lnTo>
                    <a:pt x="394" y="437"/>
                  </a:lnTo>
                  <a:lnTo>
                    <a:pt x="379" y="462"/>
                  </a:lnTo>
                  <a:lnTo>
                    <a:pt x="364" y="489"/>
                  </a:lnTo>
                  <a:lnTo>
                    <a:pt x="351" y="514"/>
                  </a:lnTo>
                  <a:lnTo>
                    <a:pt x="338" y="537"/>
                  </a:lnTo>
                  <a:lnTo>
                    <a:pt x="325" y="560"/>
                  </a:lnTo>
                  <a:lnTo>
                    <a:pt x="313" y="582"/>
                  </a:lnTo>
                  <a:lnTo>
                    <a:pt x="302" y="603"/>
                  </a:lnTo>
                  <a:lnTo>
                    <a:pt x="292" y="622"/>
                  </a:lnTo>
                  <a:lnTo>
                    <a:pt x="282" y="639"/>
                  </a:lnTo>
                  <a:lnTo>
                    <a:pt x="266" y="668"/>
                  </a:lnTo>
                  <a:lnTo>
                    <a:pt x="255" y="690"/>
                  </a:lnTo>
                  <a:lnTo>
                    <a:pt x="242" y="719"/>
                  </a:lnTo>
                  <a:lnTo>
                    <a:pt x="228" y="750"/>
                  </a:lnTo>
                  <a:lnTo>
                    <a:pt x="214" y="781"/>
                  </a:lnTo>
                  <a:lnTo>
                    <a:pt x="201" y="811"/>
                  </a:lnTo>
                  <a:lnTo>
                    <a:pt x="188" y="843"/>
                  </a:lnTo>
                  <a:lnTo>
                    <a:pt x="176" y="874"/>
                  </a:lnTo>
                  <a:lnTo>
                    <a:pt x="162" y="907"/>
                  </a:lnTo>
                  <a:lnTo>
                    <a:pt x="150" y="938"/>
                  </a:lnTo>
                  <a:lnTo>
                    <a:pt x="137" y="971"/>
                  </a:lnTo>
                  <a:lnTo>
                    <a:pt x="125" y="1003"/>
                  </a:lnTo>
                  <a:lnTo>
                    <a:pt x="112" y="1034"/>
                  </a:lnTo>
                  <a:lnTo>
                    <a:pt x="99" y="1064"/>
                  </a:lnTo>
                  <a:lnTo>
                    <a:pt x="86" y="1095"/>
                  </a:lnTo>
                  <a:lnTo>
                    <a:pt x="71" y="1126"/>
                  </a:lnTo>
                  <a:lnTo>
                    <a:pt x="58" y="1156"/>
                  </a:lnTo>
                  <a:lnTo>
                    <a:pt x="45" y="1185"/>
                  </a:lnTo>
                  <a:lnTo>
                    <a:pt x="36" y="1195"/>
                  </a:lnTo>
                  <a:lnTo>
                    <a:pt x="29" y="1202"/>
                  </a:lnTo>
                  <a:lnTo>
                    <a:pt x="13" y="1202"/>
                  </a:lnTo>
                  <a:lnTo>
                    <a:pt x="2" y="1187"/>
                  </a:lnTo>
                  <a:lnTo>
                    <a:pt x="0" y="1159"/>
                  </a:lnTo>
                  <a:lnTo>
                    <a:pt x="0" y="1159"/>
                  </a:lnTo>
                  <a:close/>
                </a:path>
              </a:pathLst>
            </a:custGeom>
            <a:solidFill>
              <a:srgbClr val="333333"/>
            </a:solidFill>
            <a:ln w="9525">
              <a:solidFill>
                <a:srgbClr val="333333"/>
              </a:solidFill>
              <a:round/>
              <a:headEnd/>
              <a:tailEnd/>
            </a:ln>
          </p:spPr>
          <p:txBody>
            <a:bodyPr/>
            <a:lstStyle/>
            <a:p>
              <a:endParaRPr lang="en-US"/>
            </a:p>
          </p:txBody>
        </p:sp>
      </p:grpSp>
      <p:grpSp>
        <p:nvGrpSpPr>
          <p:cNvPr id="71754" name="Group 74"/>
          <p:cNvGrpSpPr>
            <a:grpSpLocks/>
          </p:cNvGrpSpPr>
          <p:nvPr/>
        </p:nvGrpSpPr>
        <p:grpSpPr bwMode="auto">
          <a:xfrm>
            <a:off x="2736850" y="2754313"/>
            <a:ext cx="1338263" cy="1095375"/>
            <a:chOff x="1997" y="1739"/>
            <a:chExt cx="843" cy="863"/>
          </a:xfrm>
        </p:grpSpPr>
        <p:sp>
          <p:nvSpPr>
            <p:cNvPr id="71755" name="Freeform 75"/>
            <p:cNvSpPr>
              <a:spLocks/>
            </p:cNvSpPr>
            <p:nvPr/>
          </p:nvSpPr>
          <p:spPr bwMode="auto">
            <a:xfrm>
              <a:off x="2590" y="1781"/>
              <a:ext cx="192" cy="190"/>
            </a:xfrm>
            <a:custGeom>
              <a:avLst/>
              <a:gdLst>
                <a:gd name="T0" fmla="*/ 0 w 385"/>
                <a:gd name="T1" fmla="*/ 378 h 570"/>
                <a:gd name="T2" fmla="*/ 28 w 385"/>
                <a:gd name="T3" fmla="*/ 312 h 570"/>
                <a:gd name="T4" fmla="*/ 57 w 385"/>
                <a:gd name="T5" fmla="*/ 247 h 570"/>
                <a:gd name="T6" fmla="*/ 95 w 385"/>
                <a:gd name="T7" fmla="*/ 174 h 570"/>
                <a:gd name="T8" fmla="*/ 138 w 385"/>
                <a:gd name="T9" fmla="*/ 102 h 570"/>
                <a:gd name="T10" fmla="*/ 183 w 385"/>
                <a:gd name="T11" fmla="*/ 42 h 570"/>
                <a:gd name="T12" fmla="*/ 205 w 385"/>
                <a:gd name="T13" fmla="*/ 19 h 570"/>
                <a:gd name="T14" fmla="*/ 228 w 385"/>
                <a:gd name="T15" fmla="*/ 4 h 570"/>
                <a:gd name="T16" fmla="*/ 268 w 385"/>
                <a:gd name="T17" fmla="*/ 0 h 570"/>
                <a:gd name="T18" fmla="*/ 334 w 385"/>
                <a:gd name="T19" fmla="*/ 34 h 570"/>
                <a:gd name="T20" fmla="*/ 371 w 385"/>
                <a:gd name="T21" fmla="*/ 79 h 570"/>
                <a:gd name="T22" fmla="*/ 385 w 385"/>
                <a:gd name="T23" fmla="*/ 138 h 570"/>
                <a:gd name="T24" fmla="*/ 370 w 385"/>
                <a:gd name="T25" fmla="*/ 215 h 570"/>
                <a:gd name="T26" fmla="*/ 350 w 385"/>
                <a:gd name="T27" fmla="*/ 263 h 570"/>
                <a:gd name="T28" fmla="*/ 323 w 385"/>
                <a:gd name="T29" fmla="*/ 321 h 570"/>
                <a:gd name="T30" fmla="*/ 289 w 385"/>
                <a:gd name="T31" fmla="*/ 378 h 570"/>
                <a:gd name="T32" fmla="*/ 254 w 385"/>
                <a:gd name="T33" fmla="*/ 438 h 570"/>
                <a:gd name="T34" fmla="*/ 194 w 385"/>
                <a:gd name="T35" fmla="*/ 532 h 570"/>
                <a:gd name="T36" fmla="*/ 169 w 385"/>
                <a:gd name="T37" fmla="*/ 570 h 570"/>
                <a:gd name="T38" fmla="*/ 119 w 385"/>
                <a:gd name="T39" fmla="*/ 525 h 570"/>
                <a:gd name="T40" fmla="*/ 154 w 385"/>
                <a:gd name="T41" fmla="*/ 480 h 570"/>
                <a:gd name="T42" fmla="*/ 231 w 385"/>
                <a:gd name="T43" fmla="*/ 371 h 570"/>
                <a:gd name="T44" fmla="*/ 300 w 385"/>
                <a:gd name="T45" fmla="*/ 243 h 570"/>
                <a:gd name="T46" fmla="*/ 315 w 385"/>
                <a:gd name="T47" fmla="*/ 135 h 570"/>
                <a:gd name="T48" fmla="*/ 279 w 385"/>
                <a:gd name="T49" fmla="*/ 88 h 570"/>
                <a:gd name="T50" fmla="*/ 230 w 385"/>
                <a:gd name="T51" fmla="*/ 99 h 570"/>
                <a:gd name="T52" fmla="*/ 151 w 385"/>
                <a:gd name="T53" fmla="*/ 194 h 570"/>
                <a:gd name="T54" fmla="*/ 119 w 385"/>
                <a:gd name="T55" fmla="*/ 250 h 570"/>
                <a:gd name="T56" fmla="*/ 73 w 385"/>
                <a:gd name="T57" fmla="*/ 316 h 570"/>
                <a:gd name="T58" fmla="*/ 13 w 385"/>
                <a:gd name="T59" fmla="*/ 400 h 570"/>
                <a:gd name="T60" fmla="*/ 0 w 385"/>
                <a:gd name="T61" fmla="*/ 378 h 570"/>
                <a:gd name="T62" fmla="*/ 0 w 385"/>
                <a:gd name="T63" fmla="*/ 378 h 570"/>
                <a:gd name="T64" fmla="*/ 0 w 385"/>
                <a:gd name="T65" fmla="*/ 37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5" h="570">
                  <a:moveTo>
                    <a:pt x="0" y="378"/>
                  </a:moveTo>
                  <a:lnTo>
                    <a:pt x="28" y="312"/>
                  </a:lnTo>
                  <a:lnTo>
                    <a:pt x="57" y="247"/>
                  </a:lnTo>
                  <a:lnTo>
                    <a:pt x="95" y="174"/>
                  </a:lnTo>
                  <a:lnTo>
                    <a:pt x="138" y="102"/>
                  </a:lnTo>
                  <a:lnTo>
                    <a:pt x="183" y="42"/>
                  </a:lnTo>
                  <a:lnTo>
                    <a:pt x="205" y="19"/>
                  </a:lnTo>
                  <a:lnTo>
                    <a:pt x="228" y="4"/>
                  </a:lnTo>
                  <a:lnTo>
                    <a:pt x="268" y="0"/>
                  </a:lnTo>
                  <a:lnTo>
                    <a:pt x="334" y="34"/>
                  </a:lnTo>
                  <a:lnTo>
                    <a:pt x="371" y="79"/>
                  </a:lnTo>
                  <a:lnTo>
                    <a:pt x="385" y="138"/>
                  </a:lnTo>
                  <a:lnTo>
                    <a:pt x="370" y="215"/>
                  </a:lnTo>
                  <a:lnTo>
                    <a:pt x="350" y="263"/>
                  </a:lnTo>
                  <a:lnTo>
                    <a:pt x="323" y="321"/>
                  </a:lnTo>
                  <a:lnTo>
                    <a:pt x="289" y="378"/>
                  </a:lnTo>
                  <a:lnTo>
                    <a:pt x="254" y="438"/>
                  </a:lnTo>
                  <a:lnTo>
                    <a:pt x="194" y="532"/>
                  </a:lnTo>
                  <a:lnTo>
                    <a:pt x="169" y="570"/>
                  </a:lnTo>
                  <a:lnTo>
                    <a:pt x="119" y="525"/>
                  </a:lnTo>
                  <a:lnTo>
                    <a:pt x="154" y="480"/>
                  </a:lnTo>
                  <a:lnTo>
                    <a:pt x="231" y="371"/>
                  </a:lnTo>
                  <a:lnTo>
                    <a:pt x="300" y="243"/>
                  </a:lnTo>
                  <a:lnTo>
                    <a:pt x="315" y="135"/>
                  </a:lnTo>
                  <a:lnTo>
                    <a:pt x="279" y="88"/>
                  </a:lnTo>
                  <a:lnTo>
                    <a:pt x="230" y="99"/>
                  </a:lnTo>
                  <a:lnTo>
                    <a:pt x="151" y="194"/>
                  </a:lnTo>
                  <a:lnTo>
                    <a:pt x="119" y="250"/>
                  </a:lnTo>
                  <a:lnTo>
                    <a:pt x="73" y="316"/>
                  </a:lnTo>
                  <a:lnTo>
                    <a:pt x="13" y="400"/>
                  </a:lnTo>
                  <a:lnTo>
                    <a:pt x="0" y="378"/>
                  </a:lnTo>
                  <a:lnTo>
                    <a:pt x="0" y="378"/>
                  </a:lnTo>
                  <a:lnTo>
                    <a:pt x="0" y="378"/>
                  </a:lnTo>
                  <a:close/>
                </a:path>
              </a:pathLst>
            </a:custGeom>
            <a:solidFill>
              <a:srgbClr val="CC00CC"/>
            </a:solidFill>
            <a:ln w="9525">
              <a:solidFill>
                <a:srgbClr val="CC00CC"/>
              </a:solidFill>
              <a:round/>
              <a:headEnd/>
              <a:tailEnd/>
            </a:ln>
          </p:spPr>
          <p:txBody>
            <a:bodyPr/>
            <a:lstStyle/>
            <a:p>
              <a:endParaRPr lang="en-US"/>
            </a:p>
          </p:txBody>
        </p:sp>
        <p:sp>
          <p:nvSpPr>
            <p:cNvPr id="71756" name="Freeform 76"/>
            <p:cNvSpPr>
              <a:spLocks/>
            </p:cNvSpPr>
            <p:nvPr/>
          </p:nvSpPr>
          <p:spPr bwMode="auto">
            <a:xfrm>
              <a:off x="2592" y="1904"/>
              <a:ext cx="77" cy="58"/>
            </a:xfrm>
            <a:custGeom>
              <a:avLst/>
              <a:gdLst>
                <a:gd name="T0" fmla="*/ 0 w 155"/>
                <a:gd name="T1" fmla="*/ 0 h 175"/>
                <a:gd name="T2" fmla="*/ 155 w 155"/>
                <a:gd name="T3" fmla="*/ 157 h 175"/>
                <a:gd name="T4" fmla="*/ 92 w 155"/>
                <a:gd name="T5" fmla="*/ 175 h 175"/>
                <a:gd name="T6" fmla="*/ 0 w 155"/>
                <a:gd name="T7" fmla="*/ 67 h 175"/>
                <a:gd name="T8" fmla="*/ 0 w 155"/>
                <a:gd name="T9" fmla="*/ 0 h 175"/>
                <a:gd name="T10" fmla="*/ 0 w 155"/>
                <a:gd name="T11" fmla="*/ 0 h 175"/>
                <a:gd name="T12" fmla="*/ 0 w 155"/>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155" h="175">
                  <a:moveTo>
                    <a:pt x="0" y="0"/>
                  </a:moveTo>
                  <a:lnTo>
                    <a:pt x="155" y="157"/>
                  </a:lnTo>
                  <a:lnTo>
                    <a:pt x="92" y="175"/>
                  </a:lnTo>
                  <a:lnTo>
                    <a:pt x="0" y="67"/>
                  </a:lnTo>
                  <a:lnTo>
                    <a:pt x="0" y="0"/>
                  </a:lnTo>
                  <a:lnTo>
                    <a:pt x="0" y="0"/>
                  </a:lnTo>
                  <a:lnTo>
                    <a:pt x="0" y="0"/>
                  </a:lnTo>
                  <a:close/>
                </a:path>
              </a:pathLst>
            </a:custGeom>
            <a:solidFill>
              <a:srgbClr val="CC00CC"/>
            </a:solidFill>
            <a:ln w="9525">
              <a:solidFill>
                <a:srgbClr val="CC00CC"/>
              </a:solidFill>
              <a:round/>
              <a:headEnd/>
              <a:tailEnd/>
            </a:ln>
          </p:spPr>
          <p:txBody>
            <a:bodyPr/>
            <a:lstStyle/>
            <a:p>
              <a:endParaRPr lang="en-US"/>
            </a:p>
          </p:txBody>
        </p:sp>
        <p:sp>
          <p:nvSpPr>
            <p:cNvPr id="71757" name="Freeform 77"/>
            <p:cNvSpPr>
              <a:spLocks/>
            </p:cNvSpPr>
            <p:nvPr/>
          </p:nvSpPr>
          <p:spPr bwMode="auto">
            <a:xfrm>
              <a:off x="2441" y="1950"/>
              <a:ext cx="216" cy="247"/>
            </a:xfrm>
            <a:custGeom>
              <a:avLst/>
              <a:gdLst>
                <a:gd name="T0" fmla="*/ 399 w 433"/>
                <a:gd name="T1" fmla="*/ 0 h 741"/>
                <a:gd name="T2" fmla="*/ 85 w 433"/>
                <a:gd name="T3" fmla="*/ 506 h 741"/>
                <a:gd name="T4" fmla="*/ 0 w 433"/>
                <a:gd name="T5" fmla="*/ 741 h 741"/>
                <a:gd name="T6" fmla="*/ 433 w 433"/>
                <a:gd name="T7" fmla="*/ 13 h 741"/>
                <a:gd name="T8" fmla="*/ 399 w 433"/>
                <a:gd name="T9" fmla="*/ 0 h 741"/>
                <a:gd name="T10" fmla="*/ 399 w 433"/>
                <a:gd name="T11" fmla="*/ 0 h 741"/>
                <a:gd name="T12" fmla="*/ 399 w 433"/>
                <a:gd name="T13" fmla="*/ 0 h 741"/>
              </a:gdLst>
              <a:ahLst/>
              <a:cxnLst>
                <a:cxn ang="0">
                  <a:pos x="T0" y="T1"/>
                </a:cxn>
                <a:cxn ang="0">
                  <a:pos x="T2" y="T3"/>
                </a:cxn>
                <a:cxn ang="0">
                  <a:pos x="T4" y="T5"/>
                </a:cxn>
                <a:cxn ang="0">
                  <a:pos x="T6" y="T7"/>
                </a:cxn>
                <a:cxn ang="0">
                  <a:pos x="T8" y="T9"/>
                </a:cxn>
                <a:cxn ang="0">
                  <a:pos x="T10" y="T11"/>
                </a:cxn>
                <a:cxn ang="0">
                  <a:pos x="T12" y="T13"/>
                </a:cxn>
              </a:cxnLst>
              <a:rect l="0" t="0" r="r" b="b"/>
              <a:pathLst>
                <a:path w="433" h="741">
                  <a:moveTo>
                    <a:pt x="399" y="0"/>
                  </a:moveTo>
                  <a:lnTo>
                    <a:pt x="85" y="506"/>
                  </a:lnTo>
                  <a:lnTo>
                    <a:pt x="0" y="741"/>
                  </a:lnTo>
                  <a:lnTo>
                    <a:pt x="433" y="13"/>
                  </a:lnTo>
                  <a:lnTo>
                    <a:pt x="399" y="0"/>
                  </a:lnTo>
                  <a:lnTo>
                    <a:pt x="399" y="0"/>
                  </a:lnTo>
                  <a:lnTo>
                    <a:pt x="399" y="0"/>
                  </a:lnTo>
                  <a:close/>
                </a:path>
              </a:pathLst>
            </a:custGeom>
            <a:solidFill>
              <a:srgbClr val="CC00CC"/>
            </a:solidFill>
            <a:ln w="9525">
              <a:solidFill>
                <a:srgbClr val="CC00CC"/>
              </a:solidFill>
              <a:round/>
              <a:headEnd/>
              <a:tailEnd/>
            </a:ln>
          </p:spPr>
          <p:txBody>
            <a:bodyPr/>
            <a:lstStyle/>
            <a:p>
              <a:endParaRPr lang="en-US"/>
            </a:p>
          </p:txBody>
        </p:sp>
        <p:sp>
          <p:nvSpPr>
            <p:cNvPr id="71758" name="Freeform 78"/>
            <p:cNvSpPr>
              <a:spLocks/>
            </p:cNvSpPr>
            <p:nvPr/>
          </p:nvSpPr>
          <p:spPr bwMode="auto">
            <a:xfrm>
              <a:off x="2413" y="1922"/>
              <a:ext cx="194" cy="208"/>
            </a:xfrm>
            <a:custGeom>
              <a:avLst/>
              <a:gdLst>
                <a:gd name="T0" fmla="*/ 389 w 389"/>
                <a:gd name="T1" fmla="*/ 27 h 625"/>
                <a:gd name="T2" fmla="*/ 34 w 389"/>
                <a:gd name="T3" fmla="*/ 625 h 625"/>
                <a:gd name="T4" fmla="*/ 0 w 389"/>
                <a:gd name="T5" fmla="*/ 574 h 625"/>
                <a:gd name="T6" fmla="*/ 373 w 389"/>
                <a:gd name="T7" fmla="*/ 0 h 625"/>
                <a:gd name="T8" fmla="*/ 389 w 389"/>
                <a:gd name="T9" fmla="*/ 27 h 625"/>
                <a:gd name="T10" fmla="*/ 389 w 389"/>
                <a:gd name="T11" fmla="*/ 27 h 625"/>
                <a:gd name="T12" fmla="*/ 389 w 389"/>
                <a:gd name="T13" fmla="*/ 27 h 625"/>
              </a:gdLst>
              <a:ahLst/>
              <a:cxnLst>
                <a:cxn ang="0">
                  <a:pos x="T0" y="T1"/>
                </a:cxn>
                <a:cxn ang="0">
                  <a:pos x="T2" y="T3"/>
                </a:cxn>
                <a:cxn ang="0">
                  <a:pos x="T4" y="T5"/>
                </a:cxn>
                <a:cxn ang="0">
                  <a:pos x="T6" y="T7"/>
                </a:cxn>
                <a:cxn ang="0">
                  <a:pos x="T8" y="T9"/>
                </a:cxn>
                <a:cxn ang="0">
                  <a:pos x="T10" y="T11"/>
                </a:cxn>
                <a:cxn ang="0">
                  <a:pos x="T12" y="T13"/>
                </a:cxn>
              </a:cxnLst>
              <a:rect l="0" t="0" r="r" b="b"/>
              <a:pathLst>
                <a:path w="389" h="625">
                  <a:moveTo>
                    <a:pt x="389" y="27"/>
                  </a:moveTo>
                  <a:lnTo>
                    <a:pt x="34" y="625"/>
                  </a:lnTo>
                  <a:lnTo>
                    <a:pt x="0" y="574"/>
                  </a:lnTo>
                  <a:lnTo>
                    <a:pt x="373" y="0"/>
                  </a:lnTo>
                  <a:lnTo>
                    <a:pt x="389" y="27"/>
                  </a:lnTo>
                  <a:lnTo>
                    <a:pt x="389" y="27"/>
                  </a:lnTo>
                  <a:lnTo>
                    <a:pt x="389" y="27"/>
                  </a:lnTo>
                  <a:close/>
                </a:path>
              </a:pathLst>
            </a:custGeom>
            <a:solidFill>
              <a:srgbClr val="CC00CC"/>
            </a:solidFill>
            <a:ln w="9525">
              <a:solidFill>
                <a:srgbClr val="CC00CC"/>
              </a:solidFill>
              <a:round/>
              <a:headEnd/>
              <a:tailEnd/>
            </a:ln>
          </p:spPr>
          <p:txBody>
            <a:bodyPr/>
            <a:lstStyle/>
            <a:p>
              <a:endParaRPr lang="en-US"/>
            </a:p>
          </p:txBody>
        </p:sp>
        <p:sp>
          <p:nvSpPr>
            <p:cNvPr id="71759" name="Freeform 79"/>
            <p:cNvSpPr>
              <a:spLocks/>
            </p:cNvSpPr>
            <p:nvPr/>
          </p:nvSpPr>
          <p:spPr bwMode="auto">
            <a:xfrm>
              <a:off x="2525" y="1855"/>
              <a:ext cx="80" cy="57"/>
            </a:xfrm>
            <a:custGeom>
              <a:avLst/>
              <a:gdLst>
                <a:gd name="T0" fmla="*/ 148 w 161"/>
                <a:gd name="T1" fmla="*/ 171 h 171"/>
                <a:gd name="T2" fmla="*/ 83 w 161"/>
                <a:gd name="T3" fmla="*/ 120 h 171"/>
                <a:gd name="T4" fmla="*/ 13 w 161"/>
                <a:gd name="T5" fmla="*/ 108 h 171"/>
                <a:gd name="T6" fmla="*/ 0 w 161"/>
                <a:gd name="T7" fmla="*/ 26 h 171"/>
                <a:gd name="T8" fmla="*/ 67 w 161"/>
                <a:gd name="T9" fmla="*/ 0 h 171"/>
                <a:gd name="T10" fmla="*/ 83 w 161"/>
                <a:gd name="T11" fmla="*/ 57 h 171"/>
                <a:gd name="T12" fmla="*/ 161 w 161"/>
                <a:gd name="T13" fmla="*/ 124 h 171"/>
                <a:gd name="T14" fmla="*/ 148 w 161"/>
                <a:gd name="T15" fmla="*/ 171 h 171"/>
                <a:gd name="T16" fmla="*/ 148 w 161"/>
                <a:gd name="T17" fmla="*/ 171 h 171"/>
                <a:gd name="T18" fmla="*/ 148 w 161"/>
                <a:gd name="T19"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171">
                  <a:moveTo>
                    <a:pt x="148" y="171"/>
                  </a:moveTo>
                  <a:lnTo>
                    <a:pt x="83" y="120"/>
                  </a:lnTo>
                  <a:lnTo>
                    <a:pt x="13" y="108"/>
                  </a:lnTo>
                  <a:lnTo>
                    <a:pt x="0" y="26"/>
                  </a:lnTo>
                  <a:lnTo>
                    <a:pt x="67" y="0"/>
                  </a:lnTo>
                  <a:lnTo>
                    <a:pt x="83" y="57"/>
                  </a:lnTo>
                  <a:lnTo>
                    <a:pt x="161" y="124"/>
                  </a:lnTo>
                  <a:lnTo>
                    <a:pt x="148" y="171"/>
                  </a:lnTo>
                  <a:lnTo>
                    <a:pt x="148" y="171"/>
                  </a:lnTo>
                  <a:lnTo>
                    <a:pt x="148" y="171"/>
                  </a:lnTo>
                  <a:close/>
                </a:path>
              </a:pathLst>
            </a:custGeom>
            <a:solidFill>
              <a:srgbClr val="CC00CC"/>
            </a:solidFill>
            <a:ln w="9525">
              <a:solidFill>
                <a:srgbClr val="CC00CC"/>
              </a:solidFill>
              <a:round/>
              <a:headEnd/>
              <a:tailEnd/>
            </a:ln>
          </p:spPr>
          <p:txBody>
            <a:bodyPr/>
            <a:lstStyle/>
            <a:p>
              <a:endParaRPr lang="en-US"/>
            </a:p>
          </p:txBody>
        </p:sp>
        <p:sp>
          <p:nvSpPr>
            <p:cNvPr id="71760" name="Freeform 80"/>
            <p:cNvSpPr>
              <a:spLocks/>
            </p:cNvSpPr>
            <p:nvPr/>
          </p:nvSpPr>
          <p:spPr bwMode="auto">
            <a:xfrm>
              <a:off x="2565" y="1789"/>
              <a:ext cx="81" cy="72"/>
            </a:xfrm>
            <a:custGeom>
              <a:avLst/>
              <a:gdLst>
                <a:gd name="T0" fmla="*/ 121 w 161"/>
                <a:gd name="T1" fmla="*/ 216 h 216"/>
                <a:gd name="T2" fmla="*/ 53 w 161"/>
                <a:gd name="T3" fmla="*/ 134 h 216"/>
                <a:gd name="T4" fmla="*/ 0 w 161"/>
                <a:gd name="T5" fmla="*/ 117 h 216"/>
                <a:gd name="T6" fmla="*/ 7 w 161"/>
                <a:gd name="T7" fmla="*/ 4 h 216"/>
                <a:gd name="T8" fmla="*/ 84 w 161"/>
                <a:gd name="T9" fmla="*/ 0 h 216"/>
                <a:gd name="T10" fmla="*/ 78 w 161"/>
                <a:gd name="T11" fmla="*/ 104 h 216"/>
                <a:gd name="T12" fmla="*/ 161 w 161"/>
                <a:gd name="T13" fmla="*/ 184 h 216"/>
                <a:gd name="T14" fmla="*/ 121 w 161"/>
                <a:gd name="T15" fmla="*/ 216 h 216"/>
                <a:gd name="T16" fmla="*/ 121 w 161"/>
                <a:gd name="T17" fmla="*/ 216 h 216"/>
                <a:gd name="T18" fmla="*/ 121 w 161"/>
                <a:gd name="T19"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216">
                  <a:moveTo>
                    <a:pt x="121" y="216"/>
                  </a:moveTo>
                  <a:lnTo>
                    <a:pt x="53" y="134"/>
                  </a:lnTo>
                  <a:lnTo>
                    <a:pt x="0" y="117"/>
                  </a:lnTo>
                  <a:lnTo>
                    <a:pt x="7" y="4"/>
                  </a:lnTo>
                  <a:lnTo>
                    <a:pt x="84" y="0"/>
                  </a:lnTo>
                  <a:lnTo>
                    <a:pt x="78" y="104"/>
                  </a:lnTo>
                  <a:lnTo>
                    <a:pt x="161" y="184"/>
                  </a:lnTo>
                  <a:lnTo>
                    <a:pt x="121" y="216"/>
                  </a:lnTo>
                  <a:lnTo>
                    <a:pt x="121" y="216"/>
                  </a:lnTo>
                  <a:lnTo>
                    <a:pt x="121" y="216"/>
                  </a:lnTo>
                  <a:close/>
                </a:path>
              </a:pathLst>
            </a:custGeom>
            <a:solidFill>
              <a:srgbClr val="CC00CC"/>
            </a:solidFill>
            <a:ln w="9525">
              <a:solidFill>
                <a:srgbClr val="CC00CC"/>
              </a:solidFill>
              <a:round/>
              <a:headEnd/>
              <a:tailEnd/>
            </a:ln>
          </p:spPr>
          <p:txBody>
            <a:bodyPr/>
            <a:lstStyle/>
            <a:p>
              <a:endParaRPr lang="en-US"/>
            </a:p>
          </p:txBody>
        </p:sp>
        <p:sp>
          <p:nvSpPr>
            <p:cNvPr id="71761" name="Freeform 81"/>
            <p:cNvSpPr>
              <a:spLocks/>
            </p:cNvSpPr>
            <p:nvPr/>
          </p:nvSpPr>
          <p:spPr bwMode="auto">
            <a:xfrm>
              <a:off x="2624" y="1739"/>
              <a:ext cx="82" cy="64"/>
            </a:xfrm>
            <a:custGeom>
              <a:avLst/>
              <a:gdLst>
                <a:gd name="T0" fmla="*/ 110 w 165"/>
                <a:gd name="T1" fmla="*/ 193 h 193"/>
                <a:gd name="T2" fmla="*/ 51 w 165"/>
                <a:gd name="T3" fmla="*/ 102 h 193"/>
                <a:gd name="T4" fmla="*/ 0 w 165"/>
                <a:gd name="T5" fmla="*/ 116 h 193"/>
                <a:gd name="T6" fmla="*/ 0 w 165"/>
                <a:gd name="T7" fmla="*/ 14 h 193"/>
                <a:gd name="T8" fmla="*/ 90 w 165"/>
                <a:gd name="T9" fmla="*/ 0 h 193"/>
                <a:gd name="T10" fmla="*/ 73 w 165"/>
                <a:gd name="T11" fmla="*/ 76 h 193"/>
                <a:gd name="T12" fmla="*/ 165 w 165"/>
                <a:gd name="T13" fmla="*/ 175 h 193"/>
                <a:gd name="T14" fmla="*/ 110 w 165"/>
                <a:gd name="T15" fmla="*/ 193 h 193"/>
                <a:gd name="T16" fmla="*/ 110 w 165"/>
                <a:gd name="T17" fmla="*/ 193 h 193"/>
                <a:gd name="T18" fmla="*/ 110 w 165"/>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93">
                  <a:moveTo>
                    <a:pt x="110" y="193"/>
                  </a:moveTo>
                  <a:lnTo>
                    <a:pt x="51" y="102"/>
                  </a:lnTo>
                  <a:lnTo>
                    <a:pt x="0" y="116"/>
                  </a:lnTo>
                  <a:lnTo>
                    <a:pt x="0" y="14"/>
                  </a:lnTo>
                  <a:lnTo>
                    <a:pt x="90" y="0"/>
                  </a:lnTo>
                  <a:lnTo>
                    <a:pt x="73" y="76"/>
                  </a:lnTo>
                  <a:lnTo>
                    <a:pt x="165" y="175"/>
                  </a:lnTo>
                  <a:lnTo>
                    <a:pt x="110" y="193"/>
                  </a:lnTo>
                  <a:lnTo>
                    <a:pt x="110" y="193"/>
                  </a:lnTo>
                  <a:lnTo>
                    <a:pt x="110" y="193"/>
                  </a:lnTo>
                  <a:close/>
                </a:path>
              </a:pathLst>
            </a:custGeom>
            <a:solidFill>
              <a:srgbClr val="CC00CC"/>
            </a:solidFill>
            <a:ln w="9525">
              <a:solidFill>
                <a:srgbClr val="CC00CC"/>
              </a:solidFill>
              <a:round/>
              <a:headEnd/>
              <a:tailEnd/>
            </a:ln>
          </p:spPr>
          <p:txBody>
            <a:bodyPr/>
            <a:lstStyle/>
            <a:p>
              <a:endParaRPr lang="en-US"/>
            </a:p>
          </p:txBody>
        </p:sp>
        <p:sp>
          <p:nvSpPr>
            <p:cNvPr id="71762" name="Freeform 82"/>
            <p:cNvSpPr>
              <a:spLocks/>
            </p:cNvSpPr>
            <p:nvPr/>
          </p:nvSpPr>
          <p:spPr bwMode="auto">
            <a:xfrm>
              <a:off x="2703" y="1910"/>
              <a:ext cx="103" cy="81"/>
            </a:xfrm>
            <a:custGeom>
              <a:avLst/>
              <a:gdLst>
                <a:gd name="T0" fmla="*/ 0 w 207"/>
                <a:gd name="T1" fmla="*/ 59 h 243"/>
                <a:gd name="T2" fmla="*/ 97 w 207"/>
                <a:gd name="T3" fmla="*/ 149 h 243"/>
                <a:gd name="T4" fmla="*/ 93 w 207"/>
                <a:gd name="T5" fmla="*/ 243 h 243"/>
                <a:gd name="T6" fmla="*/ 207 w 207"/>
                <a:gd name="T7" fmla="*/ 243 h 243"/>
                <a:gd name="T8" fmla="*/ 187 w 207"/>
                <a:gd name="T9" fmla="*/ 117 h 243"/>
                <a:gd name="T10" fmla="*/ 110 w 207"/>
                <a:gd name="T11" fmla="*/ 117 h 243"/>
                <a:gd name="T12" fmla="*/ 29 w 207"/>
                <a:gd name="T13" fmla="*/ 0 h 243"/>
                <a:gd name="T14" fmla="*/ 0 w 207"/>
                <a:gd name="T15" fmla="*/ 59 h 243"/>
                <a:gd name="T16" fmla="*/ 0 w 207"/>
                <a:gd name="T17" fmla="*/ 59 h 243"/>
                <a:gd name="T18" fmla="*/ 0 w 207"/>
                <a:gd name="T19" fmla="*/ 5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7" h="243">
                  <a:moveTo>
                    <a:pt x="0" y="59"/>
                  </a:moveTo>
                  <a:lnTo>
                    <a:pt x="97" y="149"/>
                  </a:lnTo>
                  <a:lnTo>
                    <a:pt x="93" y="243"/>
                  </a:lnTo>
                  <a:lnTo>
                    <a:pt x="207" y="243"/>
                  </a:lnTo>
                  <a:lnTo>
                    <a:pt x="187" y="117"/>
                  </a:lnTo>
                  <a:lnTo>
                    <a:pt x="110" y="117"/>
                  </a:lnTo>
                  <a:lnTo>
                    <a:pt x="29" y="0"/>
                  </a:lnTo>
                  <a:lnTo>
                    <a:pt x="0" y="59"/>
                  </a:lnTo>
                  <a:lnTo>
                    <a:pt x="0" y="59"/>
                  </a:lnTo>
                  <a:lnTo>
                    <a:pt x="0" y="59"/>
                  </a:lnTo>
                  <a:close/>
                </a:path>
              </a:pathLst>
            </a:custGeom>
            <a:solidFill>
              <a:srgbClr val="CC00CC"/>
            </a:solidFill>
            <a:ln w="9525">
              <a:solidFill>
                <a:srgbClr val="CC00CC"/>
              </a:solidFill>
              <a:round/>
              <a:headEnd/>
              <a:tailEnd/>
            </a:ln>
          </p:spPr>
          <p:txBody>
            <a:bodyPr/>
            <a:lstStyle/>
            <a:p>
              <a:endParaRPr lang="en-US"/>
            </a:p>
          </p:txBody>
        </p:sp>
        <p:sp>
          <p:nvSpPr>
            <p:cNvPr id="71763" name="Freeform 83"/>
            <p:cNvSpPr>
              <a:spLocks/>
            </p:cNvSpPr>
            <p:nvPr/>
          </p:nvSpPr>
          <p:spPr bwMode="auto">
            <a:xfrm>
              <a:off x="2654" y="1953"/>
              <a:ext cx="96" cy="81"/>
            </a:xfrm>
            <a:custGeom>
              <a:avLst/>
              <a:gdLst>
                <a:gd name="T0" fmla="*/ 0 w 191"/>
                <a:gd name="T1" fmla="*/ 8 h 242"/>
                <a:gd name="T2" fmla="*/ 101 w 191"/>
                <a:gd name="T3" fmla="*/ 153 h 242"/>
                <a:gd name="T4" fmla="*/ 101 w 191"/>
                <a:gd name="T5" fmla="*/ 242 h 242"/>
                <a:gd name="T6" fmla="*/ 191 w 191"/>
                <a:gd name="T7" fmla="*/ 242 h 242"/>
                <a:gd name="T8" fmla="*/ 165 w 191"/>
                <a:gd name="T9" fmla="*/ 130 h 242"/>
                <a:gd name="T10" fmla="*/ 120 w 191"/>
                <a:gd name="T11" fmla="*/ 130 h 242"/>
                <a:gd name="T12" fmla="*/ 44 w 191"/>
                <a:gd name="T13" fmla="*/ 0 h 242"/>
                <a:gd name="T14" fmla="*/ 0 w 191"/>
                <a:gd name="T15" fmla="*/ 8 h 242"/>
                <a:gd name="T16" fmla="*/ 0 w 191"/>
                <a:gd name="T17" fmla="*/ 8 h 242"/>
                <a:gd name="T18" fmla="*/ 0 w 191"/>
                <a:gd name="T19" fmla="*/ 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242">
                  <a:moveTo>
                    <a:pt x="0" y="8"/>
                  </a:moveTo>
                  <a:lnTo>
                    <a:pt x="101" y="153"/>
                  </a:lnTo>
                  <a:lnTo>
                    <a:pt x="101" y="242"/>
                  </a:lnTo>
                  <a:lnTo>
                    <a:pt x="191" y="242"/>
                  </a:lnTo>
                  <a:lnTo>
                    <a:pt x="165" y="130"/>
                  </a:lnTo>
                  <a:lnTo>
                    <a:pt x="120" y="130"/>
                  </a:lnTo>
                  <a:lnTo>
                    <a:pt x="44" y="0"/>
                  </a:lnTo>
                  <a:lnTo>
                    <a:pt x="0" y="8"/>
                  </a:lnTo>
                  <a:lnTo>
                    <a:pt x="0" y="8"/>
                  </a:lnTo>
                  <a:lnTo>
                    <a:pt x="0" y="8"/>
                  </a:lnTo>
                  <a:close/>
                </a:path>
              </a:pathLst>
            </a:custGeom>
            <a:solidFill>
              <a:srgbClr val="CC00CC"/>
            </a:solidFill>
            <a:ln w="9525">
              <a:solidFill>
                <a:srgbClr val="CC00CC"/>
              </a:solidFill>
              <a:round/>
              <a:headEnd/>
              <a:tailEnd/>
            </a:ln>
          </p:spPr>
          <p:txBody>
            <a:bodyPr/>
            <a:lstStyle/>
            <a:p>
              <a:endParaRPr lang="en-US"/>
            </a:p>
          </p:txBody>
        </p:sp>
        <p:sp>
          <p:nvSpPr>
            <p:cNvPr id="71764" name="Freeform 84"/>
            <p:cNvSpPr>
              <a:spLocks/>
            </p:cNvSpPr>
            <p:nvPr/>
          </p:nvSpPr>
          <p:spPr bwMode="auto">
            <a:xfrm>
              <a:off x="2756" y="1836"/>
              <a:ext cx="84" cy="90"/>
            </a:xfrm>
            <a:custGeom>
              <a:avLst/>
              <a:gdLst>
                <a:gd name="T0" fmla="*/ 0 w 167"/>
                <a:gd name="T1" fmla="*/ 36 h 269"/>
                <a:gd name="T2" fmla="*/ 87 w 167"/>
                <a:gd name="T3" fmla="*/ 185 h 269"/>
                <a:gd name="T4" fmla="*/ 94 w 167"/>
                <a:gd name="T5" fmla="*/ 269 h 269"/>
                <a:gd name="T6" fmla="*/ 167 w 167"/>
                <a:gd name="T7" fmla="*/ 260 h 269"/>
                <a:gd name="T8" fmla="*/ 151 w 167"/>
                <a:gd name="T9" fmla="*/ 153 h 269"/>
                <a:gd name="T10" fmla="*/ 117 w 167"/>
                <a:gd name="T11" fmla="*/ 165 h 269"/>
                <a:gd name="T12" fmla="*/ 13 w 167"/>
                <a:gd name="T13" fmla="*/ 0 h 269"/>
                <a:gd name="T14" fmla="*/ 0 w 167"/>
                <a:gd name="T15" fmla="*/ 36 h 269"/>
                <a:gd name="T16" fmla="*/ 0 w 167"/>
                <a:gd name="T17" fmla="*/ 36 h 269"/>
                <a:gd name="T18" fmla="*/ 0 w 167"/>
                <a:gd name="T19" fmla="*/ 36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269">
                  <a:moveTo>
                    <a:pt x="0" y="36"/>
                  </a:moveTo>
                  <a:lnTo>
                    <a:pt x="87" y="185"/>
                  </a:lnTo>
                  <a:lnTo>
                    <a:pt x="94" y="269"/>
                  </a:lnTo>
                  <a:lnTo>
                    <a:pt x="167" y="260"/>
                  </a:lnTo>
                  <a:lnTo>
                    <a:pt x="151" y="153"/>
                  </a:lnTo>
                  <a:lnTo>
                    <a:pt x="117" y="165"/>
                  </a:lnTo>
                  <a:lnTo>
                    <a:pt x="13" y="0"/>
                  </a:lnTo>
                  <a:lnTo>
                    <a:pt x="0" y="36"/>
                  </a:lnTo>
                  <a:lnTo>
                    <a:pt x="0" y="36"/>
                  </a:lnTo>
                  <a:lnTo>
                    <a:pt x="0" y="36"/>
                  </a:lnTo>
                  <a:close/>
                </a:path>
              </a:pathLst>
            </a:custGeom>
            <a:solidFill>
              <a:srgbClr val="CC00CC"/>
            </a:solidFill>
            <a:ln w="9525">
              <a:solidFill>
                <a:srgbClr val="CC00CC"/>
              </a:solidFill>
              <a:round/>
              <a:headEnd/>
              <a:tailEnd/>
            </a:ln>
          </p:spPr>
          <p:txBody>
            <a:bodyPr/>
            <a:lstStyle/>
            <a:p>
              <a:endParaRPr lang="en-US"/>
            </a:p>
          </p:txBody>
        </p:sp>
        <p:sp>
          <p:nvSpPr>
            <p:cNvPr id="71765" name="Freeform 85"/>
            <p:cNvSpPr>
              <a:spLocks/>
            </p:cNvSpPr>
            <p:nvPr/>
          </p:nvSpPr>
          <p:spPr bwMode="auto">
            <a:xfrm>
              <a:off x="1997" y="2070"/>
              <a:ext cx="538" cy="532"/>
            </a:xfrm>
            <a:custGeom>
              <a:avLst/>
              <a:gdLst>
                <a:gd name="T0" fmla="*/ 822 w 1076"/>
                <a:gd name="T1" fmla="*/ 118 h 1595"/>
                <a:gd name="T2" fmla="*/ 682 w 1076"/>
                <a:gd name="T3" fmla="*/ 96 h 1595"/>
                <a:gd name="T4" fmla="*/ 569 w 1076"/>
                <a:gd name="T5" fmla="*/ 316 h 1595"/>
                <a:gd name="T6" fmla="*/ 515 w 1076"/>
                <a:gd name="T7" fmla="*/ 546 h 1595"/>
                <a:gd name="T8" fmla="*/ 364 w 1076"/>
                <a:gd name="T9" fmla="*/ 582 h 1595"/>
                <a:gd name="T10" fmla="*/ 122 w 1076"/>
                <a:gd name="T11" fmla="*/ 776 h 1595"/>
                <a:gd name="T12" fmla="*/ 54 w 1076"/>
                <a:gd name="T13" fmla="*/ 1161 h 1595"/>
                <a:gd name="T14" fmla="*/ 95 w 1076"/>
                <a:gd name="T15" fmla="*/ 1310 h 1595"/>
                <a:gd name="T16" fmla="*/ 173 w 1076"/>
                <a:gd name="T17" fmla="*/ 1415 h 1595"/>
                <a:gd name="T18" fmla="*/ 279 w 1076"/>
                <a:gd name="T19" fmla="*/ 1468 h 1595"/>
                <a:gd name="T20" fmla="*/ 495 w 1076"/>
                <a:gd name="T21" fmla="*/ 1433 h 1595"/>
                <a:gd name="T22" fmla="*/ 609 w 1076"/>
                <a:gd name="T23" fmla="*/ 1250 h 1595"/>
                <a:gd name="T24" fmla="*/ 663 w 1076"/>
                <a:gd name="T25" fmla="*/ 1001 h 1595"/>
                <a:gd name="T26" fmla="*/ 955 w 1076"/>
                <a:gd name="T27" fmla="*/ 570 h 1595"/>
                <a:gd name="T28" fmla="*/ 919 w 1076"/>
                <a:gd name="T29" fmla="*/ 392 h 1595"/>
                <a:gd name="T30" fmla="*/ 1016 w 1076"/>
                <a:gd name="T31" fmla="*/ 391 h 1595"/>
                <a:gd name="T32" fmla="*/ 1048 w 1076"/>
                <a:gd name="T33" fmla="*/ 821 h 1595"/>
                <a:gd name="T34" fmla="*/ 952 w 1076"/>
                <a:gd name="T35" fmla="*/ 967 h 1595"/>
                <a:gd name="T36" fmla="*/ 895 w 1076"/>
                <a:gd name="T37" fmla="*/ 1016 h 1595"/>
                <a:gd name="T38" fmla="*/ 793 w 1076"/>
                <a:gd name="T39" fmla="*/ 1072 h 1595"/>
                <a:gd name="T40" fmla="*/ 740 w 1076"/>
                <a:gd name="T41" fmla="*/ 1170 h 1595"/>
                <a:gd name="T42" fmla="*/ 702 w 1076"/>
                <a:gd name="T43" fmla="*/ 1351 h 1595"/>
                <a:gd name="T44" fmla="*/ 599 w 1076"/>
                <a:gd name="T45" fmla="*/ 1527 h 1595"/>
                <a:gd name="T46" fmla="*/ 514 w 1076"/>
                <a:gd name="T47" fmla="*/ 1581 h 1595"/>
                <a:gd name="T48" fmla="*/ 201 w 1076"/>
                <a:gd name="T49" fmla="*/ 1546 h 1595"/>
                <a:gd name="T50" fmla="*/ 87 w 1076"/>
                <a:gd name="T51" fmla="*/ 1454 h 1595"/>
                <a:gd name="T52" fmla="*/ 5 w 1076"/>
                <a:gd name="T53" fmla="*/ 1244 h 1595"/>
                <a:gd name="T54" fmla="*/ 21 w 1076"/>
                <a:gd name="T55" fmla="*/ 874 h 1595"/>
                <a:gd name="T56" fmla="*/ 84 w 1076"/>
                <a:gd name="T57" fmla="*/ 695 h 1595"/>
                <a:gd name="T58" fmla="*/ 178 w 1076"/>
                <a:gd name="T59" fmla="*/ 567 h 1595"/>
                <a:gd name="T60" fmla="*/ 251 w 1076"/>
                <a:gd name="T61" fmla="*/ 508 h 1595"/>
                <a:gd name="T62" fmla="*/ 327 w 1076"/>
                <a:gd name="T63" fmla="*/ 471 h 1595"/>
                <a:gd name="T64" fmla="*/ 482 w 1076"/>
                <a:gd name="T65" fmla="*/ 269 h 1595"/>
                <a:gd name="T66" fmla="*/ 534 w 1076"/>
                <a:gd name="T67" fmla="*/ 85 h 1595"/>
                <a:gd name="T68" fmla="*/ 602 w 1076"/>
                <a:gd name="T69" fmla="*/ 27 h 1595"/>
                <a:gd name="T70" fmla="*/ 694 w 1076"/>
                <a:gd name="T71" fmla="*/ 0 h 1595"/>
                <a:gd name="T72" fmla="*/ 835 w 1076"/>
                <a:gd name="T73" fmla="*/ 86 h 1595"/>
                <a:gd name="T74" fmla="*/ 852 w 1076"/>
                <a:gd name="T75" fmla="*/ 128 h 1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76" h="1595">
                  <a:moveTo>
                    <a:pt x="852" y="128"/>
                  </a:moveTo>
                  <a:lnTo>
                    <a:pt x="822" y="118"/>
                  </a:lnTo>
                  <a:lnTo>
                    <a:pt x="758" y="98"/>
                  </a:lnTo>
                  <a:lnTo>
                    <a:pt x="682" y="96"/>
                  </a:lnTo>
                  <a:lnTo>
                    <a:pt x="622" y="138"/>
                  </a:lnTo>
                  <a:lnTo>
                    <a:pt x="569" y="316"/>
                  </a:lnTo>
                  <a:lnTo>
                    <a:pt x="535" y="511"/>
                  </a:lnTo>
                  <a:lnTo>
                    <a:pt x="515" y="546"/>
                  </a:lnTo>
                  <a:lnTo>
                    <a:pt x="477" y="563"/>
                  </a:lnTo>
                  <a:lnTo>
                    <a:pt x="364" y="582"/>
                  </a:lnTo>
                  <a:lnTo>
                    <a:pt x="235" y="632"/>
                  </a:lnTo>
                  <a:lnTo>
                    <a:pt x="122" y="776"/>
                  </a:lnTo>
                  <a:lnTo>
                    <a:pt x="62" y="981"/>
                  </a:lnTo>
                  <a:lnTo>
                    <a:pt x="54" y="1161"/>
                  </a:lnTo>
                  <a:lnTo>
                    <a:pt x="69" y="1241"/>
                  </a:lnTo>
                  <a:lnTo>
                    <a:pt x="95" y="1310"/>
                  </a:lnTo>
                  <a:lnTo>
                    <a:pt x="130" y="1368"/>
                  </a:lnTo>
                  <a:lnTo>
                    <a:pt x="173" y="1415"/>
                  </a:lnTo>
                  <a:lnTo>
                    <a:pt x="224" y="1449"/>
                  </a:lnTo>
                  <a:lnTo>
                    <a:pt x="279" y="1468"/>
                  </a:lnTo>
                  <a:lnTo>
                    <a:pt x="393" y="1472"/>
                  </a:lnTo>
                  <a:lnTo>
                    <a:pt x="495" y="1433"/>
                  </a:lnTo>
                  <a:lnTo>
                    <a:pt x="566" y="1356"/>
                  </a:lnTo>
                  <a:lnTo>
                    <a:pt x="609" y="1250"/>
                  </a:lnTo>
                  <a:lnTo>
                    <a:pt x="640" y="1133"/>
                  </a:lnTo>
                  <a:lnTo>
                    <a:pt x="663" y="1001"/>
                  </a:lnTo>
                  <a:lnTo>
                    <a:pt x="928" y="736"/>
                  </a:lnTo>
                  <a:lnTo>
                    <a:pt x="955" y="570"/>
                  </a:lnTo>
                  <a:lnTo>
                    <a:pt x="942" y="456"/>
                  </a:lnTo>
                  <a:lnTo>
                    <a:pt x="919" y="392"/>
                  </a:lnTo>
                  <a:lnTo>
                    <a:pt x="906" y="372"/>
                  </a:lnTo>
                  <a:lnTo>
                    <a:pt x="1016" y="391"/>
                  </a:lnTo>
                  <a:lnTo>
                    <a:pt x="1076" y="718"/>
                  </a:lnTo>
                  <a:lnTo>
                    <a:pt x="1048" y="821"/>
                  </a:lnTo>
                  <a:lnTo>
                    <a:pt x="1005" y="901"/>
                  </a:lnTo>
                  <a:lnTo>
                    <a:pt x="952" y="967"/>
                  </a:lnTo>
                  <a:lnTo>
                    <a:pt x="923" y="993"/>
                  </a:lnTo>
                  <a:lnTo>
                    <a:pt x="895" y="1016"/>
                  </a:lnTo>
                  <a:lnTo>
                    <a:pt x="839" y="1049"/>
                  </a:lnTo>
                  <a:lnTo>
                    <a:pt x="793" y="1072"/>
                  </a:lnTo>
                  <a:lnTo>
                    <a:pt x="748" y="1086"/>
                  </a:lnTo>
                  <a:lnTo>
                    <a:pt x="740" y="1170"/>
                  </a:lnTo>
                  <a:lnTo>
                    <a:pt x="727" y="1255"/>
                  </a:lnTo>
                  <a:lnTo>
                    <a:pt x="702" y="1351"/>
                  </a:lnTo>
                  <a:lnTo>
                    <a:pt x="659" y="1446"/>
                  </a:lnTo>
                  <a:lnTo>
                    <a:pt x="599" y="1527"/>
                  </a:lnTo>
                  <a:lnTo>
                    <a:pt x="559" y="1558"/>
                  </a:lnTo>
                  <a:lnTo>
                    <a:pt x="514" y="1581"/>
                  </a:lnTo>
                  <a:lnTo>
                    <a:pt x="401" y="1595"/>
                  </a:lnTo>
                  <a:lnTo>
                    <a:pt x="201" y="1546"/>
                  </a:lnTo>
                  <a:lnTo>
                    <a:pt x="134" y="1505"/>
                  </a:lnTo>
                  <a:lnTo>
                    <a:pt x="87" y="1454"/>
                  </a:lnTo>
                  <a:lnTo>
                    <a:pt x="31" y="1346"/>
                  </a:lnTo>
                  <a:lnTo>
                    <a:pt x="5" y="1244"/>
                  </a:lnTo>
                  <a:lnTo>
                    <a:pt x="0" y="1009"/>
                  </a:lnTo>
                  <a:lnTo>
                    <a:pt x="21" y="874"/>
                  </a:lnTo>
                  <a:lnTo>
                    <a:pt x="59" y="750"/>
                  </a:lnTo>
                  <a:lnTo>
                    <a:pt x="84" y="695"/>
                  </a:lnTo>
                  <a:lnTo>
                    <a:pt x="112" y="646"/>
                  </a:lnTo>
                  <a:lnTo>
                    <a:pt x="178" y="567"/>
                  </a:lnTo>
                  <a:lnTo>
                    <a:pt x="214" y="534"/>
                  </a:lnTo>
                  <a:lnTo>
                    <a:pt x="251" y="508"/>
                  </a:lnTo>
                  <a:lnTo>
                    <a:pt x="290" y="486"/>
                  </a:lnTo>
                  <a:lnTo>
                    <a:pt x="327" y="471"/>
                  </a:lnTo>
                  <a:lnTo>
                    <a:pt x="471" y="438"/>
                  </a:lnTo>
                  <a:lnTo>
                    <a:pt x="482" y="269"/>
                  </a:lnTo>
                  <a:lnTo>
                    <a:pt x="510" y="138"/>
                  </a:lnTo>
                  <a:lnTo>
                    <a:pt x="534" y="85"/>
                  </a:lnTo>
                  <a:lnTo>
                    <a:pt x="566" y="48"/>
                  </a:lnTo>
                  <a:lnTo>
                    <a:pt x="602" y="27"/>
                  </a:lnTo>
                  <a:lnTo>
                    <a:pt x="634" y="14"/>
                  </a:lnTo>
                  <a:lnTo>
                    <a:pt x="694" y="0"/>
                  </a:lnTo>
                  <a:lnTo>
                    <a:pt x="785" y="22"/>
                  </a:lnTo>
                  <a:lnTo>
                    <a:pt x="835" y="86"/>
                  </a:lnTo>
                  <a:lnTo>
                    <a:pt x="852" y="128"/>
                  </a:lnTo>
                  <a:lnTo>
                    <a:pt x="852" y="128"/>
                  </a:lnTo>
                  <a:lnTo>
                    <a:pt x="852" y="128"/>
                  </a:lnTo>
                  <a:close/>
                </a:path>
              </a:pathLst>
            </a:custGeom>
            <a:solidFill>
              <a:srgbClr val="CC00CC"/>
            </a:solidFill>
            <a:ln w="9525">
              <a:solidFill>
                <a:srgbClr val="CC00CC"/>
              </a:solidFill>
              <a:round/>
              <a:headEnd/>
              <a:tailEnd/>
            </a:ln>
          </p:spPr>
          <p:txBody>
            <a:bodyPr/>
            <a:lstStyle/>
            <a:p>
              <a:endParaRPr lang="en-US"/>
            </a:p>
          </p:txBody>
        </p:sp>
        <p:sp>
          <p:nvSpPr>
            <p:cNvPr id="71766" name="Freeform 86"/>
            <p:cNvSpPr>
              <a:spLocks/>
            </p:cNvSpPr>
            <p:nvPr/>
          </p:nvSpPr>
          <p:spPr bwMode="auto">
            <a:xfrm>
              <a:off x="2147" y="2353"/>
              <a:ext cx="99" cy="115"/>
            </a:xfrm>
            <a:custGeom>
              <a:avLst/>
              <a:gdLst>
                <a:gd name="T0" fmla="*/ 53 w 198"/>
                <a:gd name="T1" fmla="*/ 0 h 346"/>
                <a:gd name="T2" fmla="*/ 30 w 198"/>
                <a:gd name="T3" fmla="*/ 40 h 346"/>
                <a:gd name="T4" fmla="*/ 130 w 198"/>
                <a:gd name="T5" fmla="*/ 210 h 346"/>
                <a:gd name="T6" fmla="*/ 93 w 198"/>
                <a:gd name="T7" fmla="*/ 224 h 346"/>
                <a:gd name="T8" fmla="*/ 0 w 198"/>
                <a:gd name="T9" fmla="*/ 90 h 346"/>
                <a:gd name="T10" fmla="*/ 10 w 198"/>
                <a:gd name="T11" fmla="*/ 194 h 346"/>
                <a:gd name="T12" fmla="*/ 148 w 198"/>
                <a:gd name="T13" fmla="*/ 346 h 346"/>
                <a:gd name="T14" fmla="*/ 198 w 198"/>
                <a:gd name="T15" fmla="*/ 251 h 346"/>
                <a:gd name="T16" fmla="*/ 151 w 198"/>
                <a:gd name="T17" fmla="*/ 139 h 346"/>
                <a:gd name="T18" fmla="*/ 53 w 198"/>
                <a:gd name="T19" fmla="*/ 0 h 346"/>
                <a:gd name="T20" fmla="*/ 53 w 198"/>
                <a:gd name="T21" fmla="*/ 0 h 346"/>
                <a:gd name="T22" fmla="*/ 53 w 198"/>
                <a:gd name="T23" fmla="*/ 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8" h="346">
                  <a:moveTo>
                    <a:pt x="53" y="0"/>
                  </a:moveTo>
                  <a:lnTo>
                    <a:pt x="30" y="40"/>
                  </a:lnTo>
                  <a:lnTo>
                    <a:pt x="130" y="210"/>
                  </a:lnTo>
                  <a:lnTo>
                    <a:pt x="93" y="224"/>
                  </a:lnTo>
                  <a:lnTo>
                    <a:pt x="0" y="90"/>
                  </a:lnTo>
                  <a:lnTo>
                    <a:pt x="10" y="194"/>
                  </a:lnTo>
                  <a:lnTo>
                    <a:pt x="148" y="346"/>
                  </a:lnTo>
                  <a:lnTo>
                    <a:pt x="198" y="251"/>
                  </a:lnTo>
                  <a:lnTo>
                    <a:pt x="151" y="139"/>
                  </a:lnTo>
                  <a:lnTo>
                    <a:pt x="53" y="0"/>
                  </a:lnTo>
                  <a:lnTo>
                    <a:pt x="53" y="0"/>
                  </a:lnTo>
                  <a:lnTo>
                    <a:pt x="53" y="0"/>
                  </a:lnTo>
                  <a:close/>
                </a:path>
              </a:pathLst>
            </a:custGeom>
            <a:solidFill>
              <a:srgbClr val="CC00CC"/>
            </a:solidFill>
            <a:ln w="9525">
              <a:solidFill>
                <a:srgbClr val="CC00CC"/>
              </a:solidFill>
              <a:round/>
              <a:headEnd/>
              <a:tailEnd/>
            </a:ln>
          </p:spPr>
          <p:txBody>
            <a:bodyPr/>
            <a:lstStyle/>
            <a:p>
              <a:endParaRPr lang="en-US"/>
            </a:p>
          </p:txBody>
        </p:sp>
        <p:sp>
          <p:nvSpPr>
            <p:cNvPr id="71767" name="Freeform 87"/>
            <p:cNvSpPr>
              <a:spLocks/>
            </p:cNvSpPr>
            <p:nvPr/>
          </p:nvSpPr>
          <p:spPr bwMode="auto">
            <a:xfrm>
              <a:off x="2312" y="2205"/>
              <a:ext cx="108" cy="100"/>
            </a:xfrm>
            <a:custGeom>
              <a:avLst/>
              <a:gdLst>
                <a:gd name="T0" fmla="*/ 105 w 217"/>
                <a:gd name="T1" fmla="*/ 0 h 302"/>
                <a:gd name="T2" fmla="*/ 41 w 217"/>
                <a:gd name="T3" fmla="*/ 41 h 302"/>
                <a:gd name="T4" fmla="*/ 7 w 217"/>
                <a:gd name="T5" fmla="*/ 98 h 302"/>
                <a:gd name="T6" fmla="*/ 0 w 217"/>
                <a:gd name="T7" fmla="*/ 188 h 302"/>
                <a:gd name="T8" fmla="*/ 20 w 217"/>
                <a:gd name="T9" fmla="*/ 261 h 302"/>
                <a:gd name="T10" fmla="*/ 95 w 217"/>
                <a:gd name="T11" fmla="*/ 302 h 302"/>
                <a:gd name="T12" fmla="*/ 179 w 217"/>
                <a:gd name="T13" fmla="*/ 266 h 302"/>
                <a:gd name="T14" fmla="*/ 217 w 217"/>
                <a:gd name="T15" fmla="*/ 172 h 302"/>
                <a:gd name="T16" fmla="*/ 192 w 217"/>
                <a:gd name="T17" fmla="*/ 49 h 302"/>
                <a:gd name="T18" fmla="*/ 149 w 217"/>
                <a:gd name="T19" fmla="*/ 0 h 302"/>
                <a:gd name="T20" fmla="*/ 105 w 217"/>
                <a:gd name="T21" fmla="*/ 0 h 302"/>
                <a:gd name="T22" fmla="*/ 105 w 217"/>
                <a:gd name="T23" fmla="*/ 0 h 302"/>
                <a:gd name="T24" fmla="*/ 105 w 217"/>
                <a:gd name="T25"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 h="302">
                  <a:moveTo>
                    <a:pt x="105" y="0"/>
                  </a:moveTo>
                  <a:lnTo>
                    <a:pt x="41" y="41"/>
                  </a:lnTo>
                  <a:lnTo>
                    <a:pt x="7" y="98"/>
                  </a:lnTo>
                  <a:lnTo>
                    <a:pt x="0" y="188"/>
                  </a:lnTo>
                  <a:lnTo>
                    <a:pt x="20" y="261"/>
                  </a:lnTo>
                  <a:lnTo>
                    <a:pt x="95" y="302"/>
                  </a:lnTo>
                  <a:lnTo>
                    <a:pt x="179" y="266"/>
                  </a:lnTo>
                  <a:lnTo>
                    <a:pt x="217" y="172"/>
                  </a:lnTo>
                  <a:lnTo>
                    <a:pt x="192" y="49"/>
                  </a:lnTo>
                  <a:lnTo>
                    <a:pt x="149" y="0"/>
                  </a:lnTo>
                  <a:lnTo>
                    <a:pt x="105" y="0"/>
                  </a:lnTo>
                  <a:lnTo>
                    <a:pt x="105" y="0"/>
                  </a:lnTo>
                  <a:lnTo>
                    <a:pt x="105" y="0"/>
                  </a:lnTo>
                  <a:close/>
                </a:path>
              </a:pathLst>
            </a:custGeom>
            <a:solidFill>
              <a:srgbClr val="CC00CC"/>
            </a:solidFill>
            <a:ln w="9525">
              <a:solidFill>
                <a:srgbClr val="CC00CC"/>
              </a:solidFill>
              <a:round/>
              <a:headEnd/>
              <a:tailEnd/>
            </a:ln>
          </p:spPr>
          <p:txBody>
            <a:bodyPr/>
            <a:lstStyle/>
            <a:p>
              <a:endParaRPr lang="en-US"/>
            </a:p>
          </p:txBody>
        </p:sp>
        <p:sp>
          <p:nvSpPr>
            <p:cNvPr id="71768" name="Freeform 88"/>
            <p:cNvSpPr>
              <a:spLocks/>
            </p:cNvSpPr>
            <p:nvPr/>
          </p:nvSpPr>
          <p:spPr bwMode="auto">
            <a:xfrm>
              <a:off x="2013" y="2116"/>
              <a:ext cx="97" cy="71"/>
            </a:xfrm>
            <a:custGeom>
              <a:avLst/>
              <a:gdLst>
                <a:gd name="T0" fmla="*/ 0 w 194"/>
                <a:gd name="T1" fmla="*/ 0 h 212"/>
                <a:gd name="T2" fmla="*/ 194 w 194"/>
                <a:gd name="T3" fmla="*/ 212 h 212"/>
                <a:gd name="T4" fmla="*/ 10 w 194"/>
                <a:gd name="T5" fmla="*/ 98 h 212"/>
                <a:gd name="T6" fmla="*/ 0 w 194"/>
                <a:gd name="T7" fmla="*/ 0 h 212"/>
                <a:gd name="T8" fmla="*/ 0 w 194"/>
                <a:gd name="T9" fmla="*/ 0 h 212"/>
                <a:gd name="T10" fmla="*/ 0 w 194"/>
                <a:gd name="T11" fmla="*/ 0 h 212"/>
              </a:gdLst>
              <a:ahLst/>
              <a:cxnLst>
                <a:cxn ang="0">
                  <a:pos x="T0" y="T1"/>
                </a:cxn>
                <a:cxn ang="0">
                  <a:pos x="T2" y="T3"/>
                </a:cxn>
                <a:cxn ang="0">
                  <a:pos x="T4" y="T5"/>
                </a:cxn>
                <a:cxn ang="0">
                  <a:pos x="T6" y="T7"/>
                </a:cxn>
                <a:cxn ang="0">
                  <a:pos x="T8" y="T9"/>
                </a:cxn>
                <a:cxn ang="0">
                  <a:pos x="T10" y="T11"/>
                </a:cxn>
              </a:cxnLst>
              <a:rect l="0" t="0" r="r" b="b"/>
              <a:pathLst>
                <a:path w="194" h="212">
                  <a:moveTo>
                    <a:pt x="0" y="0"/>
                  </a:moveTo>
                  <a:lnTo>
                    <a:pt x="194" y="212"/>
                  </a:lnTo>
                  <a:lnTo>
                    <a:pt x="10" y="98"/>
                  </a:lnTo>
                  <a:lnTo>
                    <a:pt x="0" y="0"/>
                  </a:lnTo>
                  <a:lnTo>
                    <a:pt x="0" y="0"/>
                  </a:lnTo>
                  <a:lnTo>
                    <a:pt x="0" y="0"/>
                  </a:lnTo>
                  <a:close/>
                </a:path>
              </a:pathLst>
            </a:custGeom>
            <a:solidFill>
              <a:srgbClr val="CC00CC"/>
            </a:solidFill>
            <a:ln w="9525">
              <a:solidFill>
                <a:srgbClr val="CC00CC"/>
              </a:solidFill>
              <a:round/>
              <a:headEnd/>
              <a:tailEnd/>
            </a:ln>
          </p:spPr>
          <p:txBody>
            <a:bodyPr/>
            <a:lstStyle/>
            <a:p>
              <a:endParaRPr lang="en-US"/>
            </a:p>
          </p:txBody>
        </p:sp>
        <p:sp>
          <p:nvSpPr>
            <p:cNvPr id="71769" name="Freeform 89"/>
            <p:cNvSpPr>
              <a:spLocks/>
            </p:cNvSpPr>
            <p:nvPr/>
          </p:nvSpPr>
          <p:spPr bwMode="auto">
            <a:xfrm>
              <a:off x="2057" y="1978"/>
              <a:ext cx="78" cy="164"/>
            </a:xfrm>
            <a:custGeom>
              <a:avLst/>
              <a:gdLst>
                <a:gd name="T0" fmla="*/ 0 w 157"/>
                <a:gd name="T1" fmla="*/ 0 h 492"/>
                <a:gd name="T2" fmla="*/ 157 w 157"/>
                <a:gd name="T3" fmla="*/ 492 h 492"/>
                <a:gd name="T4" fmla="*/ 81 w 157"/>
                <a:gd name="T5" fmla="*/ 39 h 492"/>
                <a:gd name="T6" fmla="*/ 0 w 157"/>
                <a:gd name="T7" fmla="*/ 0 h 492"/>
                <a:gd name="T8" fmla="*/ 0 w 157"/>
                <a:gd name="T9" fmla="*/ 0 h 492"/>
                <a:gd name="T10" fmla="*/ 0 w 157"/>
                <a:gd name="T11" fmla="*/ 0 h 492"/>
              </a:gdLst>
              <a:ahLst/>
              <a:cxnLst>
                <a:cxn ang="0">
                  <a:pos x="T0" y="T1"/>
                </a:cxn>
                <a:cxn ang="0">
                  <a:pos x="T2" y="T3"/>
                </a:cxn>
                <a:cxn ang="0">
                  <a:pos x="T4" y="T5"/>
                </a:cxn>
                <a:cxn ang="0">
                  <a:pos x="T6" y="T7"/>
                </a:cxn>
                <a:cxn ang="0">
                  <a:pos x="T8" y="T9"/>
                </a:cxn>
                <a:cxn ang="0">
                  <a:pos x="T10" y="T11"/>
                </a:cxn>
              </a:cxnLst>
              <a:rect l="0" t="0" r="r" b="b"/>
              <a:pathLst>
                <a:path w="157" h="492">
                  <a:moveTo>
                    <a:pt x="0" y="0"/>
                  </a:moveTo>
                  <a:lnTo>
                    <a:pt x="157" y="492"/>
                  </a:lnTo>
                  <a:lnTo>
                    <a:pt x="81" y="39"/>
                  </a:lnTo>
                  <a:lnTo>
                    <a:pt x="0" y="0"/>
                  </a:lnTo>
                  <a:lnTo>
                    <a:pt x="0" y="0"/>
                  </a:lnTo>
                  <a:lnTo>
                    <a:pt x="0" y="0"/>
                  </a:lnTo>
                  <a:close/>
                </a:path>
              </a:pathLst>
            </a:custGeom>
            <a:solidFill>
              <a:srgbClr val="CC00CC"/>
            </a:solidFill>
            <a:ln w="9525">
              <a:solidFill>
                <a:srgbClr val="CC00CC"/>
              </a:solidFill>
              <a:round/>
              <a:headEnd/>
              <a:tailEnd/>
            </a:ln>
          </p:spPr>
          <p:txBody>
            <a:bodyPr/>
            <a:lstStyle/>
            <a:p>
              <a:endParaRPr lang="en-US"/>
            </a:p>
          </p:txBody>
        </p:sp>
        <p:sp>
          <p:nvSpPr>
            <p:cNvPr id="71770" name="Freeform 90"/>
            <p:cNvSpPr>
              <a:spLocks/>
            </p:cNvSpPr>
            <p:nvPr/>
          </p:nvSpPr>
          <p:spPr bwMode="auto">
            <a:xfrm>
              <a:off x="2178" y="1916"/>
              <a:ext cx="43" cy="214"/>
            </a:xfrm>
            <a:custGeom>
              <a:avLst/>
              <a:gdLst>
                <a:gd name="T0" fmla="*/ 24 w 88"/>
                <a:gd name="T1" fmla="*/ 0 h 642"/>
                <a:gd name="T2" fmla="*/ 0 w 88"/>
                <a:gd name="T3" fmla="*/ 642 h 642"/>
                <a:gd name="T4" fmla="*/ 88 w 88"/>
                <a:gd name="T5" fmla="*/ 94 h 642"/>
                <a:gd name="T6" fmla="*/ 24 w 88"/>
                <a:gd name="T7" fmla="*/ 0 h 642"/>
                <a:gd name="T8" fmla="*/ 24 w 88"/>
                <a:gd name="T9" fmla="*/ 0 h 642"/>
                <a:gd name="T10" fmla="*/ 24 w 88"/>
                <a:gd name="T11" fmla="*/ 0 h 642"/>
              </a:gdLst>
              <a:ahLst/>
              <a:cxnLst>
                <a:cxn ang="0">
                  <a:pos x="T0" y="T1"/>
                </a:cxn>
                <a:cxn ang="0">
                  <a:pos x="T2" y="T3"/>
                </a:cxn>
                <a:cxn ang="0">
                  <a:pos x="T4" y="T5"/>
                </a:cxn>
                <a:cxn ang="0">
                  <a:pos x="T6" y="T7"/>
                </a:cxn>
                <a:cxn ang="0">
                  <a:pos x="T8" y="T9"/>
                </a:cxn>
                <a:cxn ang="0">
                  <a:pos x="T10" y="T11"/>
                </a:cxn>
              </a:cxnLst>
              <a:rect l="0" t="0" r="r" b="b"/>
              <a:pathLst>
                <a:path w="88" h="642">
                  <a:moveTo>
                    <a:pt x="24" y="0"/>
                  </a:moveTo>
                  <a:lnTo>
                    <a:pt x="0" y="642"/>
                  </a:lnTo>
                  <a:lnTo>
                    <a:pt x="88" y="94"/>
                  </a:lnTo>
                  <a:lnTo>
                    <a:pt x="24" y="0"/>
                  </a:lnTo>
                  <a:lnTo>
                    <a:pt x="24" y="0"/>
                  </a:lnTo>
                  <a:lnTo>
                    <a:pt x="24" y="0"/>
                  </a:lnTo>
                  <a:close/>
                </a:path>
              </a:pathLst>
            </a:custGeom>
            <a:solidFill>
              <a:srgbClr val="CC00CC"/>
            </a:solidFill>
            <a:ln w="9525">
              <a:solidFill>
                <a:srgbClr val="CC00CC"/>
              </a:solidFill>
              <a:round/>
              <a:headEnd/>
              <a:tailEnd/>
            </a:ln>
          </p:spPr>
          <p:txBody>
            <a:bodyPr/>
            <a:lstStyle/>
            <a:p>
              <a:endParaRPr lang="en-US"/>
            </a:p>
          </p:txBody>
        </p:sp>
      </p:grpSp>
      <p:grpSp>
        <p:nvGrpSpPr>
          <p:cNvPr id="71771" name="Group 91"/>
          <p:cNvGrpSpPr>
            <a:grpSpLocks noChangeAspect="1"/>
          </p:cNvGrpSpPr>
          <p:nvPr/>
        </p:nvGrpSpPr>
        <p:grpSpPr bwMode="auto">
          <a:xfrm>
            <a:off x="4333875" y="4895850"/>
            <a:ext cx="1042988" cy="1012825"/>
            <a:chOff x="2100" y="2813"/>
            <a:chExt cx="657" cy="797"/>
          </a:xfrm>
        </p:grpSpPr>
        <p:sp>
          <p:nvSpPr>
            <p:cNvPr id="71772" name="Freeform 92"/>
            <p:cNvSpPr>
              <a:spLocks noChangeAspect="1"/>
            </p:cNvSpPr>
            <p:nvPr/>
          </p:nvSpPr>
          <p:spPr bwMode="auto">
            <a:xfrm rot="-3964136">
              <a:off x="2246" y="3063"/>
              <a:ext cx="396" cy="423"/>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9933"/>
            </a:solidFill>
            <a:ln w="9525">
              <a:solidFill>
                <a:srgbClr val="FF9933"/>
              </a:solidFill>
              <a:round/>
              <a:headEnd/>
              <a:tailEnd/>
            </a:ln>
          </p:spPr>
          <p:txBody>
            <a:bodyPr/>
            <a:lstStyle/>
            <a:p>
              <a:endParaRPr lang="en-US"/>
            </a:p>
          </p:txBody>
        </p:sp>
        <p:sp>
          <p:nvSpPr>
            <p:cNvPr id="71773" name="Freeform 93"/>
            <p:cNvSpPr>
              <a:spLocks noChangeAspect="1"/>
            </p:cNvSpPr>
            <p:nvPr/>
          </p:nvSpPr>
          <p:spPr bwMode="auto">
            <a:xfrm rot="-1540546">
              <a:off x="2116" y="2989"/>
              <a:ext cx="371" cy="329"/>
            </a:xfrm>
            <a:custGeom>
              <a:avLst/>
              <a:gdLst>
                <a:gd name="T0" fmla="*/ 4 w 675"/>
                <a:gd name="T1" fmla="*/ 57 h 671"/>
                <a:gd name="T2" fmla="*/ 0 w 675"/>
                <a:gd name="T3" fmla="*/ 43 h 671"/>
                <a:gd name="T4" fmla="*/ 0 w 675"/>
                <a:gd name="T5" fmla="*/ 30 h 671"/>
                <a:gd name="T6" fmla="*/ 4 w 675"/>
                <a:gd name="T7" fmla="*/ 19 h 671"/>
                <a:gd name="T8" fmla="*/ 10 w 675"/>
                <a:gd name="T9" fmla="*/ 10 h 671"/>
                <a:gd name="T10" fmla="*/ 18 w 675"/>
                <a:gd name="T11" fmla="*/ 4 h 671"/>
                <a:gd name="T12" fmla="*/ 27 w 675"/>
                <a:gd name="T13" fmla="*/ 0 h 671"/>
                <a:gd name="T14" fmla="*/ 37 w 675"/>
                <a:gd name="T15" fmla="*/ 1 h 671"/>
                <a:gd name="T16" fmla="*/ 47 w 675"/>
                <a:gd name="T17" fmla="*/ 5 h 671"/>
                <a:gd name="T18" fmla="*/ 630 w 675"/>
                <a:gd name="T19" fmla="*/ 613 h 671"/>
                <a:gd name="T20" fmla="*/ 638 w 675"/>
                <a:gd name="T21" fmla="*/ 613 h 671"/>
                <a:gd name="T22" fmla="*/ 646 w 675"/>
                <a:gd name="T23" fmla="*/ 616 h 671"/>
                <a:gd name="T24" fmla="*/ 653 w 675"/>
                <a:gd name="T25" fmla="*/ 621 h 671"/>
                <a:gd name="T26" fmla="*/ 662 w 675"/>
                <a:gd name="T27" fmla="*/ 627 h 671"/>
                <a:gd name="T28" fmla="*/ 669 w 675"/>
                <a:gd name="T29" fmla="*/ 635 h 671"/>
                <a:gd name="T30" fmla="*/ 672 w 675"/>
                <a:gd name="T31" fmla="*/ 645 h 671"/>
                <a:gd name="T32" fmla="*/ 675 w 675"/>
                <a:gd name="T33" fmla="*/ 657 h 671"/>
                <a:gd name="T34" fmla="*/ 674 w 675"/>
                <a:gd name="T35" fmla="*/ 671 h 671"/>
                <a:gd name="T36" fmla="*/ 662 w 675"/>
                <a:gd name="T37" fmla="*/ 671 h 671"/>
                <a:gd name="T38" fmla="*/ 651 w 675"/>
                <a:gd name="T39" fmla="*/ 668 h 671"/>
                <a:gd name="T40" fmla="*/ 642 w 675"/>
                <a:gd name="T41" fmla="*/ 664 h 671"/>
                <a:gd name="T42" fmla="*/ 633 w 675"/>
                <a:gd name="T43" fmla="*/ 659 h 671"/>
                <a:gd name="T44" fmla="*/ 625 w 675"/>
                <a:gd name="T45" fmla="*/ 653 h 671"/>
                <a:gd name="T46" fmla="*/ 620 w 675"/>
                <a:gd name="T47" fmla="*/ 645 h 671"/>
                <a:gd name="T48" fmla="*/ 616 w 675"/>
                <a:gd name="T49" fmla="*/ 636 h 671"/>
                <a:gd name="T50" fmla="*/ 615 w 675"/>
                <a:gd name="T51" fmla="*/ 626 h 671"/>
                <a:gd name="T52" fmla="*/ 4 w 675"/>
                <a:gd name="T53" fmla="*/ 57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5" h="671">
                  <a:moveTo>
                    <a:pt x="4" y="57"/>
                  </a:moveTo>
                  <a:lnTo>
                    <a:pt x="0" y="43"/>
                  </a:lnTo>
                  <a:lnTo>
                    <a:pt x="0" y="30"/>
                  </a:lnTo>
                  <a:lnTo>
                    <a:pt x="4" y="19"/>
                  </a:lnTo>
                  <a:lnTo>
                    <a:pt x="10" y="10"/>
                  </a:lnTo>
                  <a:lnTo>
                    <a:pt x="18" y="4"/>
                  </a:lnTo>
                  <a:lnTo>
                    <a:pt x="27" y="0"/>
                  </a:lnTo>
                  <a:lnTo>
                    <a:pt x="37" y="1"/>
                  </a:lnTo>
                  <a:lnTo>
                    <a:pt x="47" y="5"/>
                  </a:lnTo>
                  <a:lnTo>
                    <a:pt x="630" y="613"/>
                  </a:lnTo>
                  <a:lnTo>
                    <a:pt x="638" y="613"/>
                  </a:lnTo>
                  <a:lnTo>
                    <a:pt x="646" y="616"/>
                  </a:lnTo>
                  <a:lnTo>
                    <a:pt x="653" y="621"/>
                  </a:lnTo>
                  <a:lnTo>
                    <a:pt x="662" y="627"/>
                  </a:lnTo>
                  <a:lnTo>
                    <a:pt x="669" y="635"/>
                  </a:lnTo>
                  <a:lnTo>
                    <a:pt x="672" y="645"/>
                  </a:lnTo>
                  <a:lnTo>
                    <a:pt x="675" y="657"/>
                  </a:lnTo>
                  <a:lnTo>
                    <a:pt x="674" y="671"/>
                  </a:lnTo>
                  <a:lnTo>
                    <a:pt x="662" y="671"/>
                  </a:lnTo>
                  <a:lnTo>
                    <a:pt x="651" y="668"/>
                  </a:lnTo>
                  <a:lnTo>
                    <a:pt x="642" y="664"/>
                  </a:lnTo>
                  <a:lnTo>
                    <a:pt x="633" y="659"/>
                  </a:lnTo>
                  <a:lnTo>
                    <a:pt x="625" y="653"/>
                  </a:lnTo>
                  <a:lnTo>
                    <a:pt x="620" y="645"/>
                  </a:lnTo>
                  <a:lnTo>
                    <a:pt x="616" y="636"/>
                  </a:lnTo>
                  <a:lnTo>
                    <a:pt x="615" y="626"/>
                  </a:lnTo>
                  <a:lnTo>
                    <a:pt x="4" y="57"/>
                  </a:lnTo>
                  <a:close/>
                </a:path>
              </a:pathLst>
            </a:custGeom>
            <a:solidFill>
              <a:srgbClr val="FF9933"/>
            </a:solidFill>
            <a:ln w="9525">
              <a:solidFill>
                <a:srgbClr val="FF9933"/>
              </a:solidFill>
              <a:round/>
              <a:headEnd/>
              <a:tailEnd/>
            </a:ln>
          </p:spPr>
          <p:txBody>
            <a:bodyPr/>
            <a:lstStyle/>
            <a:p>
              <a:endParaRPr lang="en-US"/>
            </a:p>
          </p:txBody>
        </p:sp>
        <p:sp>
          <p:nvSpPr>
            <p:cNvPr id="71774" name="Freeform 94"/>
            <p:cNvSpPr>
              <a:spLocks noChangeAspect="1"/>
            </p:cNvSpPr>
            <p:nvPr/>
          </p:nvSpPr>
          <p:spPr bwMode="auto">
            <a:xfrm rot="-1540546">
              <a:off x="2100" y="2815"/>
              <a:ext cx="327" cy="444"/>
            </a:xfrm>
            <a:custGeom>
              <a:avLst/>
              <a:gdLst>
                <a:gd name="T0" fmla="*/ 1 w 593"/>
                <a:gd name="T1" fmla="*/ 49 h 904"/>
                <a:gd name="T2" fmla="*/ 0 w 593"/>
                <a:gd name="T3" fmla="*/ 35 h 904"/>
                <a:gd name="T4" fmla="*/ 2 w 593"/>
                <a:gd name="T5" fmla="*/ 23 h 904"/>
                <a:gd name="T6" fmla="*/ 9 w 593"/>
                <a:gd name="T7" fmla="*/ 12 h 904"/>
                <a:gd name="T8" fmla="*/ 16 w 593"/>
                <a:gd name="T9" fmla="*/ 5 h 904"/>
                <a:gd name="T10" fmla="*/ 20 w 593"/>
                <a:gd name="T11" fmla="*/ 2 h 904"/>
                <a:gd name="T12" fmla="*/ 25 w 593"/>
                <a:gd name="T13" fmla="*/ 1 h 904"/>
                <a:gd name="T14" fmla="*/ 30 w 593"/>
                <a:gd name="T15" fmla="*/ 0 h 904"/>
                <a:gd name="T16" fmla="*/ 36 w 593"/>
                <a:gd name="T17" fmla="*/ 0 h 904"/>
                <a:gd name="T18" fmla="*/ 39 w 593"/>
                <a:gd name="T19" fmla="*/ 1 h 904"/>
                <a:gd name="T20" fmla="*/ 45 w 593"/>
                <a:gd name="T21" fmla="*/ 2 h 904"/>
                <a:gd name="T22" fmla="*/ 50 w 593"/>
                <a:gd name="T23" fmla="*/ 5 h 904"/>
                <a:gd name="T24" fmla="*/ 55 w 593"/>
                <a:gd name="T25" fmla="*/ 9 h 904"/>
                <a:gd name="T26" fmla="*/ 557 w 593"/>
                <a:gd name="T27" fmla="*/ 839 h 904"/>
                <a:gd name="T28" fmla="*/ 565 w 593"/>
                <a:gd name="T29" fmla="*/ 841 h 904"/>
                <a:gd name="T30" fmla="*/ 571 w 593"/>
                <a:gd name="T31" fmla="*/ 845 h 904"/>
                <a:gd name="T32" fmla="*/ 579 w 593"/>
                <a:gd name="T33" fmla="*/ 851 h 904"/>
                <a:gd name="T34" fmla="*/ 586 w 593"/>
                <a:gd name="T35" fmla="*/ 859 h 904"/>
                <a:gd name="T36" fmla="*/ 591 w 593"/>
                <a:gd name="T37" fmla="*/ 868 h 904"/>
                <a:gd name="T38" fmla="*/ 593 w 593"/>
                <a:gd name="T39" fmla="*/ 878 h 904"/>
                <a:gd name="T40" fmla="*/ 592 w 593"/>
                <a:gd name="T41" fmla="*/ 891 h 904"/>
                <a:gd name="T42" fmla="*/ 588 w 593"/>
                <a:gd name="T43" fmla="*/ 904 h 904"/>
                <a:gd name="T44" fmla="*/ 577 w 593"/>
                <a:gd name="T45" fmla="*/ 901 h 904"/>
                <a:gd name="T46" fmla="*/ 566 w 593"/>
                <a:gd name="T47" fmla="*/ 897 h 904"/>
                <a:gd name="T48" fmla="*/ 557 w 593"/>
                <a:gd name="T49" fmla="*/ 891 h 904"/>
                <a:gd name="T50" fmla="*/ 551 w 593"/>
                <a:gd name="T51" fmla="*/ 884 h 904"/>
                <a:gd name="T52" fmla="*/ 545 w 593"/>
                <a:gd name="T53" fmla="*/ 877 h 904"/>
                <a:gd name="T54" fmla="*/ 541 w 593"/>
                <a:gd name="T55" fmla="*/ 868 h 904"/>
                <a:gd name="T56" fmla="*/ 539 w 593"/>
                <a:gd name="T57" fmla="*/ 858 h 904"/>
                <a:gd name="T58" fmla="*/ 539 w 593"/>
                <a:gd name="T59" fmla="*/ 848 h 904"/>
                <a:gd name="T60" fmla="*/ 1 w 593"/>
                <a:gd name="T61" fmla="*/ 4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93" h="904">
                  <a:moveTo>
                    <a:pt x="1" y="49"/>
                  </a:moveTo>
                  <a:lnTo>
                    <a:pt x="0" y="35"/>
                  </a:lnTo>
                  <a:lnTo>
                    <a:pt x="2" y="23"/>
                  </a:lnTo>
                  <a:lnTo>
                    <a:pt x="9" y="12"/>
                  </a:lnTo>
                  <a:lnTo>
                    <a:pt x="16" y="5"/>
                  </a:lnTo>
                  <a:lnTo>
                    <a:pt x="20" y="2"/>
                  </a:lnTo>
                  <a:lnTo>
                    <a:pt x="25" y="1"/>
                  </a:lnTo>
                  <a:lnTo>
                    <a:pt x="30" y="0"/>
                  </a:lnTo>
                  <a:lnTo>
                    <a:pt x="36" y="0"/>
                  </a:lnTo>
                  <a:lnTo>
                    <a:pt x="39" y="1"/>
                  </a:lnTo>
                  <a:lnTo>
                    <a:pt x="45" y="2"/>
                  </a:lnTo>
                  <a:lnTo>
                    <a:pt x="50" y="5"/>
                  </a:lnTo>
                  <a:lnTo>
                    <a:pt x="55" y="9"/>
                  </a:lnTo>
                  <a:lnTo>
                    <a:pt x="557" y="839"/>
                  </a:lnTo>
                  <a:lnTo>
                    <a:pt x="565" y="841"/>
                  </a:lnTo>
                  <a:lnTo>
                    <a:pt x="571" y="845"/>
                  </a:lnTo>
                  <a:lnTo>
                    <a:pt x="579" y="851"/>
                  </a:lnTo>
                  <a:lnTo>
                    <a:pt x="586" y="859"/>
                  </a:lnTo>
                  <a:lnTo>
                    <a:pt x="591" y="868"/>
                  </a:lnTo>
                  <a:lnTo>
                    <a:pt x="593" y="878"/>
                  </a:lnTo>
                  <a:lnTo>
                    <a:pt x="592" y="891"/>
                  </a:lnTo>
                  <a:lnTo>
                    <a:pt x="588" y="904"/>
                  </a:lnTo>
                  <a:lnTo>
                    <a:pt x="577" y="901"/>
                  </a:lnTo>
                  <a:lnTo>
                    <a:pt x="566" y="897"/>
                  </a:lnTo>
                  <a:lnTo>
                    <a:pt x="557" y="891"/>
                  </a:lnTo>
                  <a:lnTo>
                    <a:pt x="551" y="884"/>
                  </a:lnTo>
                  <a:lnTo>
                    <a:pt x="545" y="877"/>
                  </a:lnTo>
                  <a:lnTo>
                    <a:pt x="541" y="868"/>
                  </a:lnTo>
                  <a:lnTo>
                    <a:pt x="539" y="858"/>
                  </a:lnTo>
                  <a:lnTo>
                    <a:pt x="539" y="848"/>
                  </a:lnTo>
                  <a:lnTo>
                    <a:pt x="1" y="49"/>
                  </a:lnTo>
                  <a:close/>
                </a:path>
              </a:pathLst>
            </a:custGeom>
            <a:solidFill>
              <a:srgbClr val="FF9933"/>
            </a:solidFill>
            <a:ln w="9525">
              <a:solidFill>
                <a:srgbClr val="FF9933"/>
              </a:solidFill>
              <a:round/>
              <a:headEnd/>
              <a:tailEnd/>
            </a:ln>
          </p:spPr>
          <p:txBody>
            <a:bodyPr/>
            <a:lstStyle/>
            <a:p>
              <a:endParaRPr lang="en-US"/>
            </a:p>
          </p:txBody>
        </p:sp>
        <p:sp>
          <p:nvSpPr>
            <p:cNvPr id="71775" name="Freeform 95"/>
            <p:cNvSpPr>
              <a:spLocks noChangeAspect="1"/>
            </p:cNvSpPr>
            <p:nvPr/>
          </p:nvSpPr>
          <p:spPr bwMode="auto">
            <a:xfrm rot="-1540546">
              <a:off x="2121" y="2988"/>
              <a:ext cx="366" cy="329"/>
            </a:xfrm>
            <a:custGeom>
              <a:avLst/>
              <a:gdLst>
                <a:gd name="T0" fmla="*/ 664 w 665"/>
                <a:gd name="T1" fmla="*/ 671 h 671"/>
                <a:gd name="T2" fmla="*/ 665 w 665"/>
                <a:gd name="T3" fmla="*/ 657 h 671"/>
                <a:gd name="T4" fmla="*/ 662 w 665"/>
                <a:gd name="T5" fmla="*/ 645 h 671"/>
                <a:gd name="T6" fmla="*/ 659 w 665"/>
                <a:gd name="T7" fmla="*/ 635 h 671"/>
                <a:gd name="T8" fmla="*/ 652 w 665"/>
                <a:gd name="T9" fmla="*/ 627 h 671"/>
                <a:gd name="T10" fmla="*/ 643 w 665"/>
                <a:gd name="T11" fmla="*/ 621 h 671"/>
                <a:gd name="T12" fmla="*/ 636 w 665"/>
                <a:gd name="T13" fmla="*/ 616 h 671"/>
                <a:gd name="T14" fmla="*/ 628 w 665"/>
                <a:gd name="T15" fmla="*/ 613 h 671"/>
                <a:gd name="T16" fmla="*/ 620 w 665"/>
                <a:gd name="T17" fmla="*/ 613 h 671"/>
                <a:gd name="T18" fmla="*/ 37 w 665"/>
                <a:gd name="T19" fmla="*/ 5 h 671"/>
                <a:gd name="T20" fmla="*/ 27 w 665"/>
                <a:gd name="T21" fmla="*/ 1 h 671"/>
                <a:gd name="T22" fmla="*/ 17 w 665"/>
                <a:gd name="T23" fmla="*/ 0 h 671"/>
                <a:gd name="T24" fmla="*/ 8 w 665"/>
                <a:gd name="T25" fmla="*/ 4 h 671"/>
                <a:gd name="T26" fmla="*/ 0 w 665"/>
                <a:gd name="T27" fmla="*/ 10 h 671"/>
                <a:gd name="T28" fmla="*/ 664 w 665"/>
                <a:gd name="T29" fmla="*/ 67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5" h="671">
                  <a:moveTo>
                    <a:pt x="664" y="671"/>
                  </a:moveTo>
                  <a:lnTo>
                    <a:pt x="665" y="657"/>
                  </a:lnTo>
                  <a:lnTo>
                    <a:pt x="662" y="645"/>
                  </a:lnTo>
                  <a:lnTo>
                    <a:pt x="659" y="635"/>
                  </a:lnTo>
                  <a:lnTo>
                    <a:pt x="652" y="627"/>
                  </a:lnTo>
                  <a:lnTo>
                    <a:pt x="643" y="621"/>
                  </a:lnTo>
                  <a:lnTo>
                    <a:pt x="636" y="616"/>
                  </a:lnTo>
                  <a:lnTo>
                    <a:pt x="628" y="613"/>
                  </a:lnTo>
                  <a:lnTo>
                    <a:pt x="620" y="613"/>
                  </a:lnTo>
                  <a:lnTo>
                    <a:pt x="37" y="5"/>
                  </a:lnTo>
                  <a:lnTo>
                    <a:pt x="27" y="1"/>
                  </a:lnTo>
                  <a:lnTo>
                    <a:pt x="17" y="0"/>
                  </a:lnTo>
                  <a:lnTo>
                    <a:pt x="8" y="4"/>
                  </a:lnTo>
                  <a:lnTo>
                    <a:pt x="0" y="10"/>
                  </a:lnTo>
                  <a:lnTo>
                    <a:pt x="664" y="671"/>
                  </a:lnTo>
                  <a:close/>
                </a:path>
              </a:pathLst>
            </a:custGeom>
            <a:solidFill>
              <a:srgbClr val="FF9933"/>
            </a:solidFill>
            <a:ln w="9525">
              <a:solidFill>
                <a:srgbClr val="FF9933"/>
              </a:solidFill>
              <a:round/>
              <a:headEnd/>
              <a:tailEnd/>
            </a:ln>
          </p:spPr>
          <p:txBody>
            <a:bodyPr/>
            <a:lstStyle/>
            <a:p>
              <a:endParaRPr lang="en-US"/>
            </a:p>
          </p:txBody>
        </p:sp>
        <p:sp>
          <p:nvSpPr>
            <p:cNvPr id="71776" name="Freeform 96"/>
            <p:cNvSpPr>
              <a:spLocks noChangeAspect="1"/>
            </p:cNvSpPr>
            <p:nvPr/>
          </p:nvSpPr>
          <p:spPr bwMode="auto">
            <a:xfrm rot="-1540546">
              <a:off x="2107" y="2813"/>
              <a:ext cx="319" cy="444"/>
            </a:xfrm>
            <a:custGeom>
              <a:avLst/>
              <a:gdLst>
                <a:gd name="T0" fmla="*/ 572 w 577"/>
                <a:gd name="T1" fmla="*/ 904 h 904"/>
                <a:gd name="T2" fmla="*/ 576 w 577"/>
                <a:gd name="T3" fmla="*/ 891 h 904"/>
                <a:gd name="T4" fmla="*/ 577 w 577"/>
                <a:gd name="T5" fmla="*/ 878 h 904"/>
                <a:gd name="T6" fmla="*/ 575 w 577"/>
                <a:gd name="T7" fmla="*/ 868 h 904"/>
                <a:gd name="T8" fmla="*/ 570 w 577"/>
                <a:gd name="T9" fmla="*/ 859 h 904"/>
                <a:gd name="T10" fmla="*/ 563 w 577"/>
                <a:gd name="T11" fmla="*/ 851 h 904"/>
                <a:gd name="T12" fmla="*/ 555 w 577"/>
                <a:gd name="T13" fmla="*/ 845 h 904"/>
                <a:gd name="T14" fmla="*/ 549 w 577"/>
                <a:gd name="T15" fmla="*/ 841 h 904"/>
                <a:gd name="T16" fmla="*/ 541 w 577"/>
                <a:gd name="T17" fmla="*/ 839 h 904"/>
                <a:gd name="T18" fmla="*/ 39 w 577"/>
                <a:gd name="T19" fmla="*/ 9 h 904"/>
                <a:gd name="T20" fmla="*/ 34 w 577"/>
                <a:gd name="T21" fmla="*/ 5 h 904"/>
                <a:gd name="T22" fmla="*/ 29 w 577"/>
                <a:gd name="T23" fmla="*/ 2 h 904"/>
                <a:gd name="T24" fmla="*/ 23 w 577"/>
                <a:gd name="T25" fmla="*/ 1 h 904"/>
                <a:gd name="T26" fmla="*/ 20 w 577"/>
                <a:gd name="T27" fmla="*/ 0 h 904"/>
                <a:gd name="T28" fmla="*/ 14 w 577"/>
                <a:gd name="T29" fmla="*/ 0 h 904"/>
                <a:gd name="T30" fmla="*/ 9 w 577"/>
                <a:gd name="T31" fmla="*/ 1 h 904"/>
                <a:gd name="T32" fmla="*/ 4 w 577"/>
                <a:gd name="T33" fmla="*/ 2 h 904"/>
                <a:gd name="T34" fmla="*/ 0 w 577"/>
                <a:gd name="T35" fmla="*/ 5 h 904"/>
                <a:gd name="T36" fmla="*/ 572 w 577"/>
                <a:gd name="T37" fmla="*/ 904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7" h="904">
                  <a:moveTo>
                    <a:pt x="572" y="904"/>
                  </a:moveTo>
                  <a:lnTo>
                    <a:pt x="576" y="891"/>
                  </a:lnTo>
                  <a:lnTo>
                    <a:pt x="577" y="878"/>
                  </a:lnTo>
                  <a:lnTo>
                    <a:pt x="575" y="868"/>
                  </a:lnTo>
                  <a:lnTo>
                    <a:pt x="570" y="859"/>
                  </a:lnTo>
                  <a:lnTo>
                    <a:pt x="563" y="851"/>
                  </a:lnTo>
                  <a:lnTo>
                    <a:pt x="555" y="845"/>
                  </a:lnTo>
                  <a:lnTo>
                    <a:pt x="549" y="841"/>
                  </a:lnTo>
                  <a:lnTo>
                    <a:pt x="541" y="839"/>
                  </a:lnTo>
                  <a:lnTo>
                    <a:pt x="39" y="9"/>
                  </a:lnTo>
                  <a:lnTo>
                    <a:pt x="34" y="5"/>
                  </a:lnTo>
                  <a:lnTo>
                    <a:pt x="29" y="2"/>
                  </a:lnTo>
                  <a:lnTo>
                    <a:pt x="23" y="1"/>
                  </a:lnTo>
                  <a:lnTo>
                    <a:pt x="20" y="0"/>
                  </a:lnTo>
                  <a:lnTo>
                    <a:pt x="14" y="0"/>
                  </a:lnTo>
                  <a:lnTo>
                    <a:pt x="9" y="1"/>
                  </a:lnTo>
                  <a:lnTo>
                    <a:pt x="4" y="2"/>
                  </a:lnTo>
                  <a:lnTo>
                    <a:pt x="0" y="5"/>
                  </a:lnTo>
                  <a:lnTo>
                    <a:pt x="572" y="904"/>
                  </a:lnTo>
                  <a:close/>
                </a:path>
              </a:pathLst>
            </a:custGeom>
            <a:solidFill>
              <a:srgbClr val="FF9933"/>
            </a:solidFill>
            <a:ln w="9525">
              <a:solidFill>
                <a:srgbClr val="FF9933"/>
              </a:solidFill>
              <a:round/>
              <a:headEnd/>
              <a:tailEnd/>
            </a:ln>
          </p:spPr>
          <p:txBody>
            <a:bodyPr/>
            <a:lstStyle/>
            <a:p>
              <a:endParaRPr lang="en-US"/>
            </a:p>
          </p:txBody>
        </p:sp>
        <p:sp>
          <p:nvSpPr>
            <p:cNvPr id="71777" name="Freeform 97"/>
            <p:cNvSpPr>
              <a:spLocks noChangeAspect="1"/>
            </p:cNvSpPr>
            <p:nvPr/>
          </p:nvSpPr>
          <p:spPr bwMode="auto">
            <a:xfrm rot="-1540546">
              <a:off x="2188" y="3084"/>
              <a:ext cx="238" cy="209"/>
            </a:xfrm>
            <a:custGeom>
              <a:avLst/>
              <a:gdLst>
                <a:gd name="T0" fmla="*/ 0 w 433"/>
                <a:gd name="T1" fmla="*/ 0 h 425"/>
                <a:gd name="T2" fmla="*/ 433 w 433"/>
                <a:gd name="T3" fmla="*/ 413 h 425"/>
                <a:gd name="T4" fmla="*/ 433 w 433"/>
                <a:gd name="T5" fmla="*/ 425 h 425"/>
                <a:gd name="T6" fmla="*/ 2 w 433"/>
                <a:gd name="T7" fmla="*/ 39 h 425"/>
                <a:gd name="T8" fmla="*/ 0 w 433"/>
                <a:gd name="T9" fmla="*/ 0 h 425"/>
              </a:gdLst>
              <a:ahLst/>
              <a:cxnLst>
                <a:cxn ang="0">
                  <a:pos x="T0" y="T1"/>
                </a:cxn>
                <a:cxn ang="0">
                  <a:pos x="T2" y="T3"/>
                </a:cxn>
                <a:cxn ang="0">
                  <a:pos x="T4" y="T5"/>
                </a:cxn>
                <a:cxn ang="0">
                  <a:pos x="T6" y="T7"/>
                </a:cxn>
                <a:cxn ang="0">
                  <a:pos x="T8" y="T9"/>
                </a:cxn>
              </a:cxnLst>
              <a:rect l="0" t="0" r="r" b="b"/>
              <a:pathLst>
                <a:path w="433" h="425">
                  <a:moveTo>
                    <a:pt x="0" y="0"/>
                  </a:moveTo>
                  <a:lnTo>
                    <a:pt x="433" y="413"/>
                  </a:lnTo>
                  <a:lnTo>
                    <a:pt x="433" y="425"/>
                  </a:lnTo>
                  <a:lnTo>
                    <a:pt x="2" y="39"/>
                  </a:lnTo>
                  <a:lnTo>
                    <a:pt x="0" y="0"/>
                  </a:lnTo>
                  <a:close/>
                </a:path>
              </a:pathLst>
            </a:custGeom>
            <a:solidFill>
              <a:srgbClr val="FF9933"/>
            </a:solidFill>
            <a:ln w="9525">
              <a:solidFill>
                <a:srgbClr val="FF9933"/>
              </a:solidFill>
              <a:round/>
              <a:headEnd/>
              <a:tailEnd/>
            </a:ln>
          </p:spPr>
          <p:txBody>
            <a:bodyPr/>
            <a:lstStyle/>
            <a:p>
              <a:endParaRPr lang="en-US"/>
            </a:p>
          </p:txBody>
        </p:sp>
        <p:sp>
          <p:nvSpPr>
            <p:cNvPr id="71778" name="Freeform 98"/>
            <p:cNvSpPr>
              <a:spLocks noChangeAspect="1"/>
            </p:cNvSpPr>
            <p:nvPr/>
          </p:nvSpPr>
          <p:spPr bwMode="auto">
            <a:xfrm rot="4140022">
              <a:off x="2198" y="3116"/>
              <a:ext cx="70" cy="237"/>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9933"/>
            </a:solidFill>
            <a:ln w="9525">
              <a:solidFill>
                <a:srgbClr val="FF9933"/>
              </a:solidFill>
              <a:round/>
              <a:headEnd/>
              <a:tailEnd/>
            </a:ln>
          </p:spPr>
          <p:txBody>
            <a:bodyPr/>
            <a:lstStyle/>
            <a:p>
              <a:endParaRPr lang="en-US"/>
            </a:p>
          </p:txBody>
        </p:sp>
        <p:sp>
          <p:nvSpPr>
            <p:cNvPr id="71779" name="Freeform 99"/>
            <p:cNvSpPr>
              <a:spLocks noChangeAspect="1"/>
            </p:cNvSpPr>
            <p:nvPr/>
          </p:nvSpPr>
          <p:spPr bwMode="auto">
            <a:xfrm rot="4938270" flipV="1">
              <a:off x="2513" y="3043"/>
              <a:ext cx="71" cy="237"/>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9933"/>
            </a:solidFill>
            <a:ln w="9525">
              <a:solidFill>
                <a:srgbClr val="FF9933"/>
              </a:solidFill>
              <a:round/>
              <a:headEnd/>
              <a:tailEnd/>
            </a:ln>
          </p:spPr>
          <p:txBody>
            <a:bodyPr/>
            <a:lstStyle/>
            <a:p>
              <a:endParaRPr lang="en-US"/>
            </a:p>
          </p:txBody>
        </p:sp>
        <p:sp>
          <p:nvSpPr>
            <p:cNvPr id="71780" name="Freeform 100"/>
            <p:cNvSpPr>
              <a:spLocks noChangeAspect="1"/>
            </p:cNvSpPr>
            <p:nvPr/>
          </p:nvSpPr>
          <p:spPr bwMode="auto">
            <a:xfrm rot="-4586288">
              <a:off x="2339" y="3191"/>
              <a:ext cx="282" cy="555"/>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9933"/>
            </a:solidFill>
            <a:ln w="9525">
              <a:solidFill>
                <a:srgbClr val="FF9933"/>
              </a:solidFill>
              <a:round/>
              <a:headEnd/>
              <a:tailEnd/>
            </a:ln>
          </p:spPr>
          <p:txBody>
            <a:bodyPr/>
            <a:lstStyle/>
            <a:p>
              <a:endParaRPr lang="en-US"/>
            </a:p>
          </p:txBody>
        </p:sp>
        <p:sp>
          <p:nvSpPr>
            <p:cNvPr id="71781" name="Line 101"/>
            <p:cNvSpPr>
              <a:spLocks noChangeAspect="1" noChangeShapeType="1"/>
            </p:cNvSpPr>
            <p:nvPr/>
          </p:nvSpPr>
          <p:spPr bwMode="auto">
            <a:xfrm rot="-522091">
              <a:off x="2732" y="3199"/>
              <a:ext cx="2" cy="141"/>
            </a:xfrm>
            <a:prstGeom prst="line">
              <a:avLst/>
            </a:prstGeom>
            <a:noFill/>
            <a:ln w="9525">
              <a:solidFill>
                <a:srgbClr val="FF99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782" name="Line 102"/>
            <p:cNvSpPr>
              <a:spLocks noChangeAspect="1" noChangeShapeType="1"/>
            </p:cNvSpPr>
            <p:nvPr/>
          </p:nvSpPr>
          <p:spPr bwMode="auto">
            <a:xfrm rot="-522091">
              <a:off x="2135" y="3328"/>
              <a:ext cx="2" cy="142"/>
            </a:xfrm>
            <a:prstGeom prst="line">
              <a:avLst/>
            </a:prstGeom>
            <a:noFill/>
            <a:ln w="9525">
              <a:solidFill>
                <a:srgbClr val="FF99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1783" name="Group 103"/>
          <p:cNvGrpSpPr>
            <a:grpSpLocks/>
          </p:cNvGrpSpPr>
          <p:nvPr/>
        </p:nvGrpSpPr>
        <p:grpSpPr bwMode="auto">
          <a:xfrm>
            <a:off x="2825750" y="3816350"/>
            <a:ext cx="1130300" cy="1222375"/>
            <a:chOff x="2250" y="2182"/>
            <a:chExt cx="712" cy="962"/>
          </a:xfrm>
        </p:grpSpPr>
        <p:sp>
          <p:nvSpPr>
            <p:cNvPr id="71784" name="Freeform 104"/>
            <p:cNvSpPr>
              <a:spLocks/>
            </p:cNvSpPr>
            <p:nvPr/>
          </p:nvSpPr>
          <p:spPr bwMode="auto">
            <a:xfrm rot="-833385">
              <a:off x="2299" y="2774"/>
              <a:ext cx="202" cy="128"/>
            </a:xfrm>
            <a:custGeom>
              <a:avLst/>
              <a:gdLst>
                <a:gd name="T0" fmla="*/ 370 w 446"/>
                <a:gd name="T1" fmla="*/ 26 h 285"/>
                <a:gd name="T2" fmla="*/ 218 w 446"/>
                <a:gd name="T3" fmla="*/ 0 h 285"/>
                <a:gd name="T4" fmla="*/ 66 w 446"/>
                <a:gd name="T5" fmla="*/ 31 h 285"/>
                <a:gd name="T6" fmla="*/ 0 w 446"/>
                <a:gd name="T7" fmla="*/ 92 h 285"/>
                <a:gd name="T8" fmla="*/ 0 w 446"/>
                <a:gd name="T9" fmla="*/ 183 h 285"/>
                <a:gd name="T10" fmla="*/ 82 w 446"/>
                <a:gd name="T11" fmla="*/ 259 h 285"/>
                <a:gd name="T12" fmla="*/ 191 w 446"/>
                <a:gd name="T13" fmla="*/ 285 h 285"/>
                <a:gd name="T14" fmla="*/ 321 w 446"/>
                <a:gd name="T15" fmla="*/ 279 h 285"/>
                <a:gd name="T16" fmla="*/ 403 w 446"/>
                <a:gd name="T17" fmla="*/ 259 h 285"/>
                <a:gd name="T18" fmla="*/ 446 w 446"/>
                <a:gd name="T19" fmla="*/ 198 h 285"/>
                <a:gd name="T20" fmla="*/ 441 w 446"/>
                <a:gd name="T21" fmla="*/ 132 h 285"/>
                <a:gd name="T22" fmla="*/ 386 w 446"/>
                <a:gd name="T23" fmla="*/ 198 h 285"/>
                <a:gd name="T24" fmla="*/ 250 w 446"/>
                <a:gd name="T25" fmla="*/ 209 h 285"/>
                <a:gd name="T26" fmla="*/ 202 w 446"/>
                <a:gd name="T27" fmla="*/ 172 h 285"/>
                <a:gd name="T28" fmla="*/ 185 w 446"/>
                <a:gd name="T29" fmla="*/ 112 h 285"/>
                <a:gd name="T30" fmla="*/ 223 w 446"/>
                <a:gd name="T31" fmla="*/ 77 h 285"/>
                <a:gd name="T32" fmla="*/ 315 w 446"/>
                <a:gd name="T33" fmla="*/ 45 h 285"/>
                <a:gd name="T34" fmla="*/ 420 w 446"/>
                <a:gd name="T35" fmla="*/ 45 h 285"/>
                <a:gd name="T36" fmla="*/ 370 w 446"/>
                <a:gd name="T37" fmla="*/ 26 h 285"/>
                <a:gd name="T38" fmla="*/ 370 w 446"/>
                <a:gd name="T39" fmla="*/ 2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6" h="285">
                  <a:moveTo>
                    <a:pt x="370" y="26"/>
                  </a:moveTo>
                  <a:lnTo>
                    <a:pt x="218" y="0"/>
                  </a:lnTo>
                  <a:lnTo>
                    <a:pt x="66" y="31"/>
                  </a:lnTo>
                  <a:lnTo>
                    <a:pt x="0" y="92"/>
                  </a:lnTo>
                  <a:lnTo>
                    <a:pt x="0" y="183"/>
                  </a:lnTo>
                  <a:lnTo>
                    <a:pt x="82" y="259"/>
                  </a:lnTo>
                  <a:lnTo>
                    <a:pt x="191" y="285"/>
                  </a:lnTo>
                  <a:lnTo>
                    <a:pt x="321" y="279"/>
                  </a:lnTo>
                  <a:lnTo>
                    <a:pt x="403" y="259"/>
                  </a:lnTo>
                  <a:lnTo>
                    <a:pt x="446" y="198"/>
                  </a:lnTo>
                  <a:lnTo>
                    <a:pt x="441" y="132"/>
                  </a:lnTo>
                  <a:lnTo>
                    <a:pt x="386" y="198"/>
                  </a:lnTo>
                  <a:lnTo>
                    <a:pt x="250" y="209"/>
                  </a:lnTo>
                  <a:lnTo>
                    <a:pt x="202" y="172"/>
                  </a:lnTo>
                  <a:lnTo>
                    <a:pt x="185" y="112"/>
                  </a:lnTo>
                  <a:lnTo>
                    <a:pt x="223" y="77"/>
                  </a:lnTo>
                  <a:lnTo>
                    <a:pt x="315" y="45"/>
                  </a:lnTo>
                  <a:lnTo>
                    <a:pt x="420" y="45"/>
                  </a:lnTo>
                  <a:lnTo>
                    <a:pt x="370" y="26"/>
                  </a:lnTo>
                  <a:lnTo>
                    <a:pt x="370" y="26"/>
                  </a:lnTo>
                  <a:close/>
                </a:path>
              </a:pathLst>
            </a:custGeom>
            <a:solidFill>
              <a:srgbClr val="33CC33"/>
            </a:solidFill>
            <a:ln w="9525">
              <a:solidFill>
                <a:srgbClr val="33CC33"/>
              </a:solidFill>
              <a:round/>
              <a:headEnd/>
              <a:tailEnd/>
            </a:ln>
          </p:spPr>
          <p:txBody>
            <a:bodyPr/>
            <a:lstStyle/>
            <a:p>
              <a:endParaRPr lang="en-US"/>
            </a:p>
          </p:txBody>
        </p:sp>
        <p:sp>
          <p:nvSpPr>
            <p:cNvPr id="71785" name="Freeform 105"/>
            <p:cNvSpPr>
              <a:spLocks/>
            </p:cNvSpPr>
            <p:nvPr/>
          </p:nvSpPr>
          <p:spPr bwMode="auto">
            <a:xfrm rot="-833385">
              <a:off x="2351" y="2908"/>
              <a:ext cx="129" cy="201"/>
            </a:xfrm>
            <a:custGeom>
              <a:avLst/>
              <a:gdLst>
                <a:gd name="T0" fmla="*/ 0 w 282"/>
                <a:gd name="T1" fmla="*/ 0 h 453"/>
                <a:gd name="T2" fmla="*/ 146 w 282"/>
                <a:gd name="T3" fmla="*/ 88 h 453"/>
                <a:gd name="T4" fmla="*/ 282 w 282"/>
                <a:gd name="T5" fmla="*/ 453 h 453"/>
                <a:gd name="T6" fmla="*/ 0 w 282"/>
                <a:gd name="T7" fmla="*/ 0 h 453"/>
                <a:gd name="T8" fmla="*/ 0 w 282"/>
                <a:gd name="T9" fmla="*/ 0 h 453"/>
              </a:gdLst>
              <a:ahLst/>
              <a:cxnLst>
                <a:cxn ang="0">
                  <a:pos x="T0" y="T1"/>
                </a:cxn>
                <a:cxn ang="0">
                  <a:pos x="T2" y="T3"/>
                </a:cxn>
                <a:cxn ang="0">
                  <a:pos x="T4" y="T5"/>
                </a:cxn>
                <a:cxn ang="0">
                  <a:pos x="T6" y="T7"/>
                </a:cxn>
                <a:cxn ang="0">
                  <a:pos x="T8" y="T9"/>
                </a:cxn>
              </a:cxnLst>
              <a:rect l="0" t="0" r="r" b="b"/>
              <a:pathLst>
                <a:path w="282" h="453">
                  <a:moveTo>
                    <a:pt x="0" y="0"/>
                  </a:moveTo>
                  <a:lnTo>
                    <a:pt x="146" y="88"/>
                  </a:lnTo>
                  <a:lnTo>
                    <a:pt x="282" y="453"/>
                  </a:lnTo>
                  <a:lnTo>
                    <a:pt x="0" y="0"/>
                  </a:lnTo>
                  <a:lnTo>
                    <a:pt x="0" y="0"/>
                  </a:lnTo>
                  <a:close/>
                </a:path>
              </a:pathLst>
            </a:custGeom>
            <a:solidFill>
              <a:srgbClr val="33CC33"/>
            </a:solidFill>
            <a:ln w="9525">
              <a:solidFill>
                <a:srgbClr val="33CC33"/>
              </a:solidFill>
              <a:round/>
              <a:headEnd/>
              <a:tailEnd/>
            </a:ln>
          </p:spPr>
          <p:txBody>
            <a:bodyPr/>
            <a:lstStyle/>
            <a:p>
              <a:endParaRPr lang="en-US"/>
            </a:p>
          </p:txBody>
        </p:sp>
        <p:sp>
          <p:nvSpPr>
            <p:cNvPr id="71786" name="Freeform 106"/>
            <p:cNvSpPr>
              <a:spLocks/>
            </p:cNvSpPr>
            <p:nvPr/>
          </p:nvSpPr>
          <p:spPr bwMode="auto">
            <a:xfrm rot="-833385">
              <a:off x="2279" y="2738"/>
              <a:ext cx="206" cy="35"/>
            </a:xfrm>
            <a:custGeom>
              <a:avLst/>
              <a:gdLst>
                <a:gd name="T0" fmla="*/ 0 w 452"/>
                <a:gd name="T1" fmla="*/ 76 h 81"/>
                <a:gd name="T2" fmla="*/ 114 w 452"/>
                <a:gd name="T3" fmla="*/ 11 h 81"/>
                <a:gd name="T4" fmla="*/ 277 w 452"/>
                <a:gd name="T5" fmla="*/ 0 h 81"/>
                <a:gd name="T6" fmla="*/ 403 w 452"/>
                <a:gd name="T7" fmla="*/ 36 h 81"/>
                <a:gd name="T8" fmla="*/ 452 w 452"/>
                <a:gd name="T9" fmla="*/ 81 h 81"/>
                <a:gd name="T10" fmla="*/ 229 w 452"/>
                <a:gd name="T11" fmla="*/ 50 h 81"/>
                <a:gd name="T12" fmla="*/ 0 w 452"/>
                <a:gd name="T13" fmla="*/ 76 h 81"/>
                <a:gd name="T14" fmla="*/ 0 w 452"/>
                <a:gd name="T15" fmla="*/ 7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1">
                  <a:moveTo>
                    <a:pt x="0" y="76"/>
                  </a:moveTo>
                  <a:lnTo>
                    <a:pt x="114" y="11"/>
                  </a:lnTo>
                  <a:lnTo>
                    <a:pt x="277" y="0"/>
                  </a:lnTo>
                  <a:lnTo>
                    <a:pt x="403" y="36"/>
                  </a:lnTo>
                  <a:lnTo>
                    <a:pt x="452" y="81"/>
                  </a:lnTo>
                  <a:lnTo>
                    <a:pt x="229" y="50"/>
                  </a:lnTo>
                  <a:lnTo>
                    <a:pt x="0" y="76"/>
                  </a:lnTo>
                  <a:lnTo>
                    <a:pt x="0" y="76"/>
                  </a:lnTo>
                  <a:close/>
                </a:path>
              </a:pathLst>
            </a:custGeom>
            <a:solidFill>
              <a:srgbClr val="33CC33"/>
            </a:solidFill>
            <a:ln w="9525">
              <a:solidFill>
                <a:srgbClr val="33CC33"/>
              </a:solidFill>
              <a:round/>
              <a:headEnd/>
              <a:tailEnd/>
            </a:ln>
          </p:spPr>
          <p:txBody>
            <a:bodyPr/>
            <a:lstStyle/>
            <a:p>
              <a:endParaRPr lang="en-US"/>
            </a:p>
          </p:txBody>
        </p:sp>
        <p:sp>
          <p:nvSpPr>
            <p:cNvPr id="71787" name="Freeform 107"/>
            <p:cNvSpPr>
              <a:spLocks/>
            </p:cNvSpPr>
            <p:nvPr/>
          </p:nvSpPr>
          <p:spPr bwMode="auto">
            <a:xfrm rot="-833385">
              <a:off x="2458" y="2455"/>
              <a:ext cx="286" cy="689"/>
            </a:xfrm>
            <a:custGeom>
              <a:avLst/>
              <a:gdLst>
                <a:gd name="T0" fmla="*/ 0 w 620"/>
                <a:gd name="T1" fmla="*/ 1414 h 1546"/>
                <a:gd name="T2" fmla="*/ 157 w 620"/>
                <a:gd name="T3" fmla="*/ 1530 h 1546"/>
                <a:gd name="T4" fmla="*/ 283 w 620"/>
                <a:gd name="T5" fmla="*/ 1546 h 1546"/>
                <a:gd name="T6" fmla="*/ 403 w 620"/>
                <a:gd name="T7" fmla="*/ 1530 h 1546"/>
                <a:gd name="T8" fmla="*/ 495 w 620"/>
                <a:gd name="T9" fmla="*/ 1459 h 1546"/>
                <a:gd name="T10" fmla="*/ 554 w 620"/>
                <a:gd name="T11" fmla="*/ 1372 h 1546"/>
                <a:gd name="T12" fmla="*/ 577 w 620"/>
                <a:gd name="T13" fmla="*/ 1245 h 1546"/>
                <a:gd name="T14" fmla="*/ 620 w 620"/>
                <a:gd name="T15" fmla="*/ 0 h 1546"/>
                <a:gd name="T16" fmla="*/ 512 w 620"/>
                <a:gd name="T17" fmla="*/ 1326 h 1546"/>
                <a:gd name="T18" fmla="*/ 397 w 620"/>
                <a:gd name="T19" fmla="*/ 1362 h 1546"/>
                <a:gd name="T20" fmla="*/ 370 w 620"/>
                <a:gd name="T21" fmla="*/ 1453 h 1546"/>
                <a:gd name="T22" fmla="*/ 294 w 620"/>
                <a:gd name="T23" fmla="*/ 1469 h 1546"/>
                <a:gd name="T24" fmla="*/ 256 w 620"/>
                <a:gd name="T25" fmla="*/ 1434 h 1546"/>
                <a:gd name="T26" fmla="*/ 256 w 620"/>
                <a:gd name="T27" fmla="*/ 1377 h 1546"/>
                <a:gd name="T28" fmla="*/ 300 w 620"/>
                <a:gd name="T29" fmla="*/ 1351 h 1546"/>
                <a:gd name="T30" fmla="*/ 370 w 620"/>
                <a:gd name="T31" fmla="*/ 1326 h 1546"/>
                <a:gd name="T32" fmla="*/ 245 w 620"/>
                <a:gd name="T33" fmla="*/ 1321 h 1546"/>
                <a:gd name="T34" fmla="*/ 168 w 620"/>
                <a:gd name="T35" fmla="*/ 1362 h 1546"/>
                <a:gd name="T36" fmla="*/ 151 w 620"/>
                <a:gd name="T37" fmla="*/ 1434 h 1546"/>
                <a:gd name="T38" fmla="*/ 0 w 620"/>
                <a:gd name="T39" fmla="*/ 1414 h 1546"/>
                <a:gd name="T40" fmla="*/ 0 w 620"/>
                <a:gd name="T41" fmla="*/ 1414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0" h="1546">
                  <a:moveTo>
                    <a:pt x="0" y="1414"/>
                  </a:moveTo>
                  <a:lnTo>
                    <a:pt x="157" y="1530"/>
                  </a:lnTo>
                  <a:lnTo>
                    <a:pt x="283" y="1546"/>
                  </a:lnTo>
                  <a:lnTo>
                    <a:pt x="403" y="1530"/>
                  </a:lnTo>
                  <a:lnTo>
                    <a:pt x="495" y="1459"/>
                  </a:lnTo>
                  <a:lnTo>
                    <a:pt x="554" y="1372"/>
                  </a:lnTo>
                  <a:lnTo>
                    <a:pt x="577" y="1245"/>
                  </a:lnTo>
                  <a:lnTo>
                    <a:pt x="620" y="0"/>
                  </a:lnTo>
                  <a:lnTo>
                    <a:pt x="512" y="1326"/>
                  </a:lnTo>
                  <a:lnTo>
                    <a:pt x="397" y="1362"/>
                  </a:lnTo>
                  <a:lnTo>
                    <a:pt x="370" y="1453"/>
                  </a:lnTo>
                  <a:lnTo>
                    <a:pt x="294" y="1469"/>
                  </a:lnTo>
                  <a:lnTo>
                    <a:pt x="256" y="1434"/>
                  </a:lnTo>
                  <a:lnTo>
                    <a:pt x="256" y="1377"/>
                  </a:lnTo>
                  <a:lnTo>
                    <a:pt x="300" y="1351"/>
                  </a:lnTo>
                  <a:lnTo>
                    <a:pt x="370" y="1326"/>
                  </a:lnTo>
                  <a:lnTo>
                    <a:pt x="245" y="1321"/>
                  </a:lnTo>
                  <a:lnTo>
                    <a:pt x="168" y="1362"/>
                  </a:lnTo>
                  <a:lnTo>
                    <a:pt x="151" y="1434"/>
                  </a:lnTo>
                  <a:lnTo>
                    <a:pt x="0" y="1414"/>
                  </a:lnTo>
                  <a:lnTo>
                    <a:pt x="0" y="1414"/>
                  </a:lnTo>
                  <a:close/>
                </a:path>
              </a:pathLst>
            </a:custGeom>
            <a:solidFill>
              <a:srgbClr val="33CC33"/>
            </a:solidFill>
            <a:ln w="9525">
              <a:solidFill>
                <a:srgbClr val="33CC33"/>
              </a:solidFill>
              <a:round/>
              <a:headEnd/>
              <a:tailEnd/>
            </a:ln>
          </p:spPr>
          <p:txBody>
            <a:bodyPr/>
            <a:lstStyle/>
            <a:p>
              <a:endParaRPr lang="en-US"/>
            </a:p>
          </p:txBody>
        </p:sp>
        <p:sp>
          <p:nvSpPr>
            <p:cNvPr id="71788" name="Freeform 108"/>
            <p:cNvSpPr>
              <a:spLocks/>
            </p:cNvSpPr>
            <p:nvPr/>
          </p:nvSpPr>
          <p:spPr bwMode="auto">
            <a:xfrm rot="-833385">
              <a:off x="2485" y="2870"/>
              <a:ext cx="151" cy="163"/>
            </a:xfrm>
            <a:custGeom>
              <a:avLst/>
              <a:gdLst>
                <a:gd name="T0" fmla="*/ 141 w 327"/>
                <a:gd name="T1" fmla="*/ 0 h 366"/>
                <a:gd name="T2" fmla="*/ 49 w 327"/>
                <a:gd name="T3" fmla="*/ 21 h 366"/>
                <a:gd name="T4" fmla="*/ 0 w 327"/>
                <a:gd name="T5" fmla="*/ 87 h 366"/>
                <a:gd name="T6" fmla="*/ 11 w 327"/>
                <a:gd name="T7" fmla="*/ 149 h 366"/>
                <a:gd name="T8" fmla="*/ 49 w 327"/>
                <a:gd name="T9" fmla="*/ 179 h 366"/>
                <a:gd name="T10" fmla="*/ 110 w 327"/>
                <a:gd name="T11" fmla="*/ 159 h 366"/>
                <a:gd name="T12" fmla="*/ 163 w 327"/>
                <a:gd name="T13" fmla="*/ 168 h 366"/>
                <a:gd name="T14" fmla="*/ 191 w 327"/>
                <a:gd name="T15" fmla="*/ 225 h 366"/>
                <a:gd name="T16" fmla="*/ 136 w 327"/>
                <a:gd name="T17" fmla="*/ 281 h 366"/>
                <a:gd name="T18" fmla="*/ 136 w 327"/>
                <a:gd name="T19" fmla="*/ 336 h 366"/>
                <a:gd name="T20" fmla="*/ 180 w 327"/>
                <a:gd name="T21" fmla="*/ 366 h 366"/>
                <a:gd name="T22" fmla="*/ 256 w 327"/>
                <a:gd name="T23" fmla="*/ 366 h 366"/>
                <a:gd name="T24" fmla="*/ 305 w 327"/>
                <a:gd name="T25" fmla="*/ 336 h 366"/>
                <a:gd name="T26" fmla="*/ 327 w 327"/>
                <a:gd name="T27" fmla="*/ 270 h 366"/>
                <a:gd name="T28" fmla="*/ 180 w 327"/>
                <a:gd name="T29" fmla="*/ 21 h 366"/>
                <a:gd name="T30" fmla="*/ 300 w 327"/>
                <a:gd name="T31" fmla="*/ 265 h 366"/>
                <a:gd name="T32" fmla="*/ 250 w 327"/>
                <a:gd name="T33" fmla="*/ 311 h 366"/>
                <a:gd name="T34" fmla="*/ 195 w 327"/>
                <a:gd name="T35" fmla="*/ 276 h 366"/>
                <a:gd name="T36" fmla="*/ 235 w 327"/>
                <a:gd name="T37" fmla="*/ 239 h 366"/>
                <a:gd name="T38" fmla="*/ 158 w 327"/>
                <a:gd name="T39" fmla="*/ 107 h 366"/>
                <a:gd name="T40" fmla="*/ 89 w 327"/>
                <a:gd name="T41" fmla="*/ 102 h 366"/>
                <a:gd name="T42" fmla="*/ 72 w 327"/>
                <a:gd name="T43" fmla="*/ 62 h 366"/>
                <a:gd name="T44" fmla="*/ 104 w 327"/>
                <a:gd name="T45" fmla="*/ 26 h 366"/>
                <a:gd name="T46" fmla="*/ 141 w 327"/>
                <a:gd name="T47" fmla="*/ 0 h 366"/>
                <a:gd name="T48" fmla="*/ 141 w 327"/>
                <a:gd name="T49"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7" h="366">
                  <a:moveTo>
                    <a:pt x="141" y="0"/>
                  </a:moveTo>
                  <a:lnTo>
                    <a:pt x="49" y="21"/>
                  </a:lnTo>
                  <a:lnTo>
                    <a:pt x="0" y="87"/>
                  </a:lnTo>
                  <a:lnTo>
                    <a:pt x="11" y="149"/>
                  </a:lnTo>
                  <a:lnTo>
                    <a:pt x="49" y="179"/>
                  </a:lnTo>
                  <a:lnTo>
                    <a:pt x="110" y="159"/>
                  </a:lnTo>
                  <a:lnTo>
                    <a:pt x="163" y="168"/>
                  </a:lnTo>
                  <a:lnTo>
                    <a:pt x="191" y="225"/>
                  </a:lnTo>
                  <a:lnTo>
                    <a:pt x="136" y="281"/>
                  </a:lnTo>
                  <a:lnTo>
                    <a:pt x="136" y="336"/>
                  </a:lnTo>
                  <a:lnTo>
                    <a:pt x="180" y="366"/>
                  </a:lnTo>
                  <a:lnTo>
                    <a:pt x="256" y="366"/>
                  </a:lnTo>
                  <a:lnTo>
                    <a:pt x="305" y="336"/>
                  </a:lnTo>
                  <a:lnTo>
                    <a:pt x="327" y="270"/>
                  </a:lnTo>
                  <a:lnTo>
                    <a:pt x="180" y="21"/>
                  </a:lnTo>
                  <a:lnTo>
                    <a:pt x="300" y="265"/>
                  </a:lnTo>
                  <a:lnTo>
                    <a:pt x="250" y="311"/>
                  </a:lnTo>
                  <a:lnTo>
                    <a:pt x="195" y="276"/>
                  </a:lnTo>
                  <a:lnTo>
                    <a:pt x="235" y="239"/>
                  </a:lnTo>
                  <a:lnTo>
                    <a:pt x="158" y="107"/>
                  </a:lnTo>
                  <a:lnTo>
                    <a:pt x="89" y="102"/>
                  </a:lnTo>
                  <a:lnTo>
                    <a:pt x="72" y="62"/>
                  </a:lnTo>
                  <a:lnTo>
                    <a:pt x="104" y="26"/>
                  </a:lnTo>
                  <a:lnTo>
                    <a:pt x="141" y="0"/>
                  </a:lnTo>
                  <a:lnTo>
                    <a:pt x="141" y="0"/>
                  </a:lnTo>
                  <a:close/>
                </a:path>
              </a:pathLst>
            </a:custGeom>
            <a:solidFill>
              <a:srgbClr val="33CC33"/>
            </a:solidFill>
            <a:ln w="9525">
              <a:solidFill>
                <a:srgbClr val="33CC33"/>
              </a:solidFill>
              <a:round/>
              <a:headEnd/>
              <a:tailEnd/>
            </a:ln>
          </p:spPr>
          <p:txBody>
            <a:bodyPr/>
            <a:lstStyle/>
            <a:p>
              <a:endParaRPr lang="en-US"/>
            </a:p>
          </p:txBody>
        </p:sp>
        <p:sp>
          <p:nvSpPr>
            <p:cNvPr id="71789" name="Freeform 109"/>
            <p:cNvSpPr>
              <a:spLocks/>
            </p:cNvSpPr>
            <p:nvPr/>
          </p:nvSpPr>
          <p:spPr bwMode="auto">
            <a:xfrm rot="-833385">
              <a:off x="2541" y="2535"/>
              <a:ext cx="55" cy="40"/>
            </a:xfrm>
            <a:custGeom>
              <a:avLst/>
              <a:gdLst>
                <a:gd name="T0" fmla="*/ 65 w 120"/>
                <a:gd name="T1" fmla="*/ 0 h 91"/>
                <a:gd name="T2" fmla="*/ 11 w 120"/>
                <a:gd name="T3" fmla="*/ 15 h 91"/>
                <a:gd name="T4" fmla="*/ 0 w 120"/>
                <a:gd name="T5" fmla="*/ 66 h 91"/>
                <a:gd name="T6" fmla="*/ 32 w 120"/>
                <a:gd name="T7" fmla="*/ 85 h 91"/>
                <a:gd name="T8" fmla="*/ 87 w 120"/>
                <a:gd name="T9" fmla="*/ 91 h 91"/>
                <a:gd name="T10" fmla="*/ 120 w 120"/>
                <a:gd name="T11" fmla="*/ 40 h 91"/>
                <a:gd name="T12" fmla="*/ 65 w 120"/>
                <a:gd name="T13" fmla="*/ 0 h 91"/>
                <a:gd name="T14" fmla="*/ 65 w 120"/>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91">
                  <a:moveTo>
                    <a:pt x="65" y="0"/>
                  </a:moveTo>
                  <a:lnTo>
                    <a:pt x="11" y="15"/>
                  </a:lnTo>
                  <a:lnTo>
                    <a:pt x="0" y="66"/>
                  </a:lnTo>
                  <a:lnTo>
                    <a:pt x="32" y="85"/>
                  </a:lnTo>
                  <a:lnTo>
                    <a:pt x="87" y="91"/>
                  </a:lnTo>
                  <a:lnTo>
                    <a:pt x="120" y="40"/>
                  </a:lnTo>
                  <a:lnTo>
                    <a:pt x="65" y="0"/>
                  </a:lnTo>
                  <a:lnTo>
                    <a:pt x="65" y="0"/>
                  </a:lnTo>
                  <a:close/>
                </a:path>
              </a:pathLst>
            </a:custGeom>
            <a:solidFill>
              <a:srgbClr val="33CC33"/>
            </a:solidFill>
            <a:ln w="9525">
              <a:solidFill>
                <a:srgbClr val="33CC33"/>
              </a:solidFill>
              <a:round/>
              <a:headEnd/>
              <a:tailEnd/>
            </a:ln>
          </p:spPr>
          <p:txBody>
            <a:bodyPr/>
            <a:lstStyle/>
            <a:p>
              <a:endParaRPr lang="en-US"/>
            </a:p>
          </p:txBody>
        </p:sp>
        <p:sp>
          <p:nvSpPr>
            <p:cNvPr id="71790" name="Freeform 110"/>
            <p:cNvSpPr>
              <a:spLocks/>
            </p:cNvSpPr>
            <p:nvPr/>
          </p:nvSpPr>
          <p:spPr bwMode="auto">
            <a:xfrm rot="-833385">
              <a:off x="2552" y="2593"/>
              <a:ext cx="55" cy="43"/>
            </a:xfrm>
            <a:custGeom>
              <a:avLst/>
              <a:gdLst>
                <a:gd name="T0" fmla="*/ 38 w 118"/>
                <a:gd name="T1" fmla="*/ 0 h 97"/>
                <a:gd name="T2" fmla="*/ 0 w 118"/>
                <a:gd name="T3" fmla="*/ 34 h 97"/>
                <a:gd name="T4" fmla="*/ 15 w 118"/>
                <a:gd name="T5" fmla="*/ 76 h 97"/>
                <a:gd name="T6" fmla="*/ 80 w 118"/>
                <a:gd name="T7" fmla="*/ 97 h 97"/>
                <a:gd name="T8" fmla="*/ 118 w 118"/>
                <a:gd name="T9" fmla="*/ 45 h 97"/>
                <a:gd name="T10" fmla="*/ 103 w 118"/>
                <a:gd name="T11" fmla="*/ 0 h 97"/>
                <a:gd name="T12" fmla="*/ 38 w 118"/>
                <a:gd name="T13" fmla="*/ 0 h 97"/>
                <a:gd name="T14" fmla="*/ 38 w 118"/>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97">
                  <a:moveTo>
                    <a:pt x="38" y="0"/>
                  </a:moveTo>
                  <a:lnTo>
                    <a:pt x="0" y="34"/>
                  </a:lnTo>
                  <a:lnTo>
                    <a:pt x="15" y="76"/>
                  </a:lnTo>
                  <a:lnTo>
                    <a:pt x="80" y="97"/>
                  </a:lnTo>
                  <a:lnTo>
                    <a:pt x="118" y="45"/>
                  </a:lnTo>
                  <a:lnTo>
                    <a:pt x="103" y="0"/>
                  </a:lnTo>
                  <a:lnTo>
                    <a:pt x="38" y="0"/>
                  </a:lnTo>
                  <a:lnTo>
                    <a:pt x="38" y="0"/>
                  </a:lnTo>
                  <a:close/>
                </a:path>
              </a:pathLst>
            </a:custGeom>
            <a:solidFill>
              <a:srgbClr val="33CC33"/>
            </a:solidFill>
            <a:ln w="9525">
              <a:solidFill>
                <a:srgbClr val="33CC33"/>
              </a:solidFill>
              <a:round/>
              <a:headEnd/>
              <a:tailEnd/>
            </a:ln>
          </p:spPr>
          <p:txBody>
            <a:bodyPr/>
            <a:lstStyle/>
            <a:p>
              <a:endParaRPr lang="en-US"/>
            </a:p>
          </p:txBody>
        </p:sp>
        <p:sp>
          <p:nvSpPr>
            <p:cNvPr id="71791" name="Freeform 111"/>
            <p:cNvSpPr>
              <a:spLocks/>
            </p:cNvSpPr>
            <p:nvPr/>
          </p:nvSpPr>
          <p:spPr bwMode="auto">
            <a:xfrm rot="-833385">
              <a:off x="2561" y="2657"/>
              <a:ext cx="51" cy="48"/>
            </a:xfrm>
            <a:custGeom>
              <a:avLst/>
              <a:gdLst>
                <a:gd name="T0" fmla="*/ 82 w 114"/>
                <a:gd name="T1" fmla="*/ 0 h 107"/>
                <a:gd name="T2" fmla="*/ 27 w 114"/>
                <a:gd name="T3" fmla="*/ 5 h 107"/>
                <a:gd name="T4" fmla="*/ 0 w 114"/>
                <a:gd name="T5" fmla="*/ 51 h 107"/>
                <a:gd name="T6" fmla="*/ 27 w 114"/>
                <a:gd name="T7" fmla="*/ 91 h 107"/>
                <a:gd name="T8" fmla="*/ 65 w 114"/>
                <a:gd name="T9" fmla="*/ 107 h 107"/>
                <a:gd name="T10" fmla="*/ 114 w 114"/>
                <a:gd name="T11" fmla="*/ 96 h 107"/>
                <a:gd name="T12" fmla="*/ 114 w 114"/>
                <a:gd name="T13" fmla="*/ 51 h 107"/>
                <a:gd name="T14" fmla="*/ 82 w 114"/>
                <a:gd name="T15" fmla="*/ 0 h 107"/>
                <a:gd name="T16" fmla="*/ 82 w 11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07">
                  <a:moveTo>
                    <a:pt x="82" y="0"/>
                  </a:moveTo>
                  <a:lnTo>
                    <a:pt x="27" y="5"/>
                  </a:lnTo>
                  <a:lnTo>
                    <a:pt x="0" y="51"/>
                  </a:lnTo>
                  <a:lnTo>
                    <a:pt x="27" y="91"/>
                  </a:lnTo>
                  <a:lnTo>
                    <a:pt x="65" y="107"/>
                  </a:lnTo>
                  <a:lnTo>
                    <a:pt x="114" y="96"/>
                  </a:lnTo>
                  <a:lnTo>
                    <a:pt x="114" y="51"/>
                  </a:lnTo>
                  <a:lnTo>
                    <a:pt x="82" y="0"/>
                  </a:lnTo>
                  <a:lnTo>
                    <a:pt x="82" y="0"/>
                  </a:lnTo>
                  <a:close/>
                </a:path>
              </a:pathLst>
            </a:custGeom>
            <a:solidFill>
              <a:srgbClr val="33CC33"/>
            </a:solidFill>
            <a:ln w="9525">
              <a:solidFill>
                <a:srgbClr val="33CC33"/>
              </a:solidFill>
              <a:round/>
              <a:headEnd/>
              <a:tailEnd/>
            </a:ln>
          </p:spPr>
          <p:txBody>
            <a:bodyPr/>
            <a:lstStyle/>
            <a:p>
              <a:endParaRPr lang="en-US"/>
            </a:p>
          </p:txBody>
        </p:sp>
        <p:sp>
          <p:nvSpPr>
            <p:cNvPr id="71792" name="Freeform 112"/>
            <p:cNvSpPr>
              <a:spLocks/>
            </p:cNvSpPr>
            <p:nvPr/>
          </p:nvSpPr>
          <p:spPr bwMode="auto">
            <a:xfrm rot="-833385">
              <a:off x="2608" y="2473"/>
              <a:ext cx="62" cy="523"/>
            </a:xfrm>
            <a:custGeom>
              <a:avLst/>
              <a:gdLst>
                <a:gd name="T0" fmla="*/ 130 w 130"/>
                <a:gd name="T1" fmla="*/ 102 h 1179"/>
                <a:gd name="T2" fmla="*/ 44 w 130"/>
                <a:gd name="T3" fmla="*/ 1179 h 1179"/>
                <a:gd name="T4" fmla="*/ 0 w 130"/>
                <a:gd name="T5" fmla="*/ 1159 h 1179"/>
                <a:gd name="T6" fmla="*/ 92 w 130"/>
                <a:gd name="T7" fmla="*/ 0 h 1179"/>
                <a:gd name="T8" fmla="*/ 130 w 130"/>
                <a:gd name="T9" fmla="*/ 0 h 1179"/>
                <a:gd name="T10" fmla="*/ 130 w 130"/>
                <a:gd name="T11" fmla="*/ 102 h 1179"/>
                <a:gd name="T12" fmla="*/ 130 w 130"/>
                <a:gd name="T13" fmla="*/ 102 h 1179"/>
              </a:gdLst>
              <a:ahLst/>
              <a:cxnLst>
                <a:cxn ang="0">
                  <a:pos x="T0" y="T1"/>
                </a:cxn>
                <a:cxn ang="0">
                  <a:pos x="T2" y="T3"/>
                </a:cxn>
                <a:cxn ang="0">
                  <a:pos x="T4" y="T5"/>
                </a:cxn>
                <a:cxn ang="0">
                  <a:pos x="T6" y="T7"/>
                </a:cxn>
                <a:cxn ang="0">
                  <a:pos x="T8" y="T9"/>
                </a:cxn>
                <a:cxn ang="0">
                  <a:pos x="T10" y="T11"/>
                </a:cxn>
                <a:cxn ang="0">
                  <a:pos x="T12" y="T13"/>
                </a:cxn>
              </a:cxnLst>
              <a:rect l="0" t="0" r="r" b="b"/>
              <a:pathLst>
                <a:path w="130" h="1179">
                  <a:moveTo>
                    <a:pt x="130" y="102"/>
                  </a:moveTo>
                  <a:lnTo>
                    <a:pt x="44" y="1179"/>
                  </a:lnTo>
                  <a:lnTo>
                    <a:pt x="0" y="1159"/>
                  </a:lnTo>
                  <a:lnTo>
                    <a:pt x="92" y="0"/>
                  </a:lnTo>
                  <a:lnTo>
                    <a:pt x="130" y="0"/>
                  </a:lnTo>
                  <a:lnTo>
                    <a:pt x="130" y="102"/>
                  </a:lnTo>
                  <a:lnTo>
                    <a:pt x="130" y="102"/>
                  </a:lnTo>
                  <a:close/>
                </a:path>
              </a:pathLst>
            </a:custGeom>
            <a:solidFill>
              <a:srgbClr val="33CC33"/>
            </a:solidFill>
            <a:ln w="9525">
              <a:solidFill>
                <a:srgbClr val="33CC33"/>
              </a:solidFill>
              <a:round/>
              <a:headEnd/>
              <a:tailEnd/>
            </a:ln>
          </p:spPr>
          <p:txBody>
            <a:bodyPr/>
            <a:lstStyle/>
            <a:p>
              <a:endParaRPr lang="en-US"/>
            </a:p>
          </p:txBody>
        </p:sp>
        <p:sp>
          <p:nvSpPr>
            <p:cNvPr id="71793" name="Freeform 113"/>
            <p:cNvSpPr>
              <a:spLocks/>
            </p:cNvSpPr>
            <p:nvPr/>
          </p:nvSpPr>
          <p:spPr bwMode="auto">
            <a:xfrm rot="-833385">
              <a:off x="2591" y="2745"/>
              <a:ext cx="33" cy="184"/>
            </a:xfrm>
            <a:custGeom>
              <a:avLst/>
              <a:gdLst>
                <a:gd name="T0" fmla="*/ 33 w 71"/>
                <a:gd name="T1" fmla="*/ 11 h 417"/>
                <a:gd name="T2" fmla="*/ 0 w 71"/>
                <a:gd name="T3" fmla="*/ 392 h 417"/>
                <a:gd name="T4" fmla="*/ 48 w 71"/>
                <a:gd name="T5" fmla="*/ 417 h 417"/>
                <a:gd name="T6" fmla="*/ 71 w 71"/>
                <a:gd name="T7" fmla="*/ 0 h 417"/>
                <a:gd name="T8" fmla="*/ 33 w 71"/>
                <a:gd name="T9" fmla="*/ 11 h 417"/>
                <a:gd name="T10" fmla="*/ 33 w 71"/>
                <a:gd name="T11" fmla="*/ 11 h 417"/>
              </a:gdLst>
              <a:ahLst/>
              <a:cxnLst>
                <a:cxn ang="0">
                  <a:pos x="T0" y="T1"/>
                </a:cxn>
                <a:cxn ang="0">
                  <a:pos x="T2" y="T3"/>
                </a:cxn>
                <a:cxn ang="0">
                  <a:pos x="T4" y="T5"/>
                </a:cxn>
                <a:cxn ang="0">
                  <a:pos x="T6" y="T7"/>
                </a:cxn>
                <a:cxn ang="0">
                  <a:pos x="T8" y="T9"/>
                </a:cxn>
                <a:cxn ang="0">
                  <a:pos x="T10" y="T11"/>
                </a:cxn>
              </a:cxnLst>
              <a:rect l="0" t="0" r="r" b="b"/>
              <a:pathLst>
                <a:path w="71" h="417">
                  <a:moveTo>
                    <a:pt x="33" y="11"/>
                  </a:moveTo>
                  <a:lnTo>
                    <a:pt x="0" y="392"/>
                  </a:lnTo>
                  <a:lnTo>
                    <a:pt x="48" y="417"/>
                  </a:lnTo>
                  <a:lnTo>
                    <a:pt x="71" y="0"/>
                  </a:lnTo>
                  <a:lnTo>
                    <a:pt x="33" y="11"/>
                  </a:lnTo>
                  <a:lnTo>
                    <a:pt x="33" y="11"/>
                  </a:lnTo>
                  <a:close/>
                </a:path>
              </a:pathLst>
            </a:custGeom>
            <a:solidFill>
              <a:srgbClr val="33CC33"/>
            </a:solidFill>
            <a:ln w="9525">
              <a:solidFill>
                <a:srgbClr val="33CC33"/>
              </a:solidFill>
              <a:round/>
              <a:headEnd/>
              <a:tailEnd/>
            </a:ln>
          </p:spPr>
          <p:txBody>
            <a:bodyPr/>
            <a:lstStyle/>
            <a:p>
              <a:endParaRPr lang="en-US"/>
            </a:p>
          </p:txBody>
        </p:sp>
        <p:sp>
          <p:nvSpPr>
            <p:cNvPr id="71794" name="Freeform 114"/>
            <p:cNvSpPr>
              <a:spLocks/>
            </p:cNvSpPr>
            <p:nvPr/>
          </p:nvSpPr>
          <p:spPr bwMode="auto">
            <a:xfrm rot="-833385">
              <a:off x="2602" y="2737"/>
              <a:ext cx="85" cy="67"/>
            </a:xfrm>
            <a:custGeom>
              <a:avLst/>
              <a:gdLst>
                <a:gd name="T0" fmla="*/ 0 w 180"/>
                <a:gd name="T1" fmla="*/ 127 h 147"/>
                <a:gd name="T2" fmla="*/ 180 w 180"/>
                <a:gd name="T3" fmla="*/ 0 h 147"/>
                <a:gd name="T4" fmla="*/ 153 w 180"/>
                <a:gd name="T5" fmla="*/ 147 h 147"/>
                <a:gd name="T6" fmla="*/ 0 w 180"/>
                <a:gd name="T7" fmla="*/ 127 h 147"/>
                <a:gd name="T8" fmla="*/ 0 w 180"/>
                <a:gd name="T9" fmla="*/ 127 h 147"/>
              </a:gdLst>
              <a:ahLst/>
              <a:cxnLst>
                <a:cxn ang="0">
                  <a:pos x="T0" y="T1"/>
                </a:cxn>
                <a:cxn ang="0">
                  <a:pos x="T2" y="T3"/>
                </a:cxn>
                <a:cxn ang="0">
                  <a:pos x="T4" y="T5"/>
                </a:cxn>
                <a:cxn ang="0">
                  <a:pos x="T6" y="T7"/>
                </a:cxn>
                <a:cxn ang="0">
                  <a:pos x="T8" y="T9"/>
                </a:cxn>
              </a:cxnLst>
              <a:rect l="0" t="0" r="r" b="b"/>
              <a:pathLst>
                <a:path w="180" h="147">
                  <a:moveTo>
                    <a:pt x="0" y="127"/>
                  </a:moveTo>
                  <a:lnTo>
                    <a:pt x="180" y="0"/>
                  </a:lnTo>
                  <a:lnTo>
                    <a:pt x="153" y="147"/>
                  </a:lnTo>
                  <a:lnTo>
                    <a:pt x="0" y="127"/>
                  </a:lnTo>
                  <a:lnTo>
                    <a:pt x="0" y="127"/>
                  </a:lnTo>
                  <a:close/>
                </a:path>
              </a:pathLst>
            </a:custGeom>
            <a:solidFill>
              <a:srgbClr val="33CC33"/>
            </a:solidFill>
            <a:ln w="9525">
              <a:solidFill>
                <a:srgbClr val="33CC33"/>
              </a:solidFill>
              <a:round/>
              <a:headEnd/>
              <a:tailEnd/>
            </a:ln>
          </p:spPr>
          <p:txBody>
            <a:bodyPr/>
            <a:lstStyle/>
            <a:p>
              <a:endParaRPr lang="en-US"/>
            </a:p>
          </p:txBody>
        </p:sp>
        <p:sp>
          <p:nvSpPr>
            <p:cNvPr id="71795" name="Freeform 115"/>
            <p:cNvSpPr>
              <a:spLocks/>
            </p:cNvSpPr>
            <p:nvPr/>
          </p:nvSpPr>
          <p:spPr bwMode="auto">
            <a:xfrm rot="-833385">
              <a:off x="2633" y="2817"/>
              <a:ext cx="48" cy="75"/>
            </a:xfrm>
            <a:custGeom>
              <a:avLst/>
              <a:gdLst>
                <a:gd name="T0" fmla="*/ 0 w 103"/>
                <a:gd name="T1" fmla="*/ 0 h 167"/>
                <a:gd name="T2" fmla="*/ 93 w 103"/>
                <a:gd name="T3" fmla="*/ 40 h 167"/>
                <a:gd name="T4" fmla="*/ 103 w 103"/>
                <a:gd name="T5" fmla="*/ 167 h 167"/>
                <a:gd name="T6" fmla="*/ 0 w 103"/>
                <a:gd name="T7" fmla="*/ 122 h 167"/>
                <a:gd name="T8" fmla="*/ 0 w 103"/>
                <a:gd name="T9" fmla="*/ 0 h 167"/>
                <a:gd name="T10" fmla="*/ 0 w 103"/>
                <a:gd name="T11" fmla="*/ 0 h 167"/>
              </a:gdLst>
              <a:ahLst/>
              <a:cxnLst>
                <a:cxn ang="0">
                  <a:pos x="T0" y="T1"/>
                </a:cxn>
                <a:cxn ang="0">
                  <a:pos x="T2" y="T3"/>
                </a:cxn>
                <a:cxn ang="0">
                  <a:pos x="T4" y="T5"/>
                </a:cxn>
                <a:cxn ang="0">
                  <a:pos x="T6" y="T7"/>
                </a:cxn>
                <a:cxn ang="0">
                  <a:pos x="T8" y="T9"/>
                </a:cxn>
                <a:cxn ang="0">
                  <a:pos x="T10" y="T11"/>
                </a:cxn>
              </a:cxnLst>
              <a:rect l="0" t="0" r="r" b="b"/>
              <a:pathLst>
                <a:path w="103" h="167">
                  <a:moveTo>
                    <a:pt x="0" y="0"/>
                  </a:moveTo>
                  <a:lnTo>
                    <a:pt x="93" y="40"/>
                  </a:lnTo>
                  <a:lnTo>
                    <a:pt x="103" y="167"/>
                  </a:lnTo>
                  <a:lnTo>
                    <a:pt x="0" y="122"/>
                  </a:lnTo>
                  <a:lnTo>
                    <a:pt x="0" y="0"/>
                  </a:lnTo>
                  <a:lnTo>
                    <a:pt x="0" y="0"/>
                  </a:lnTo>
                  <a:close/>
                </a:path>
              </a:pathLst>
            </a:custGeom>
            <a:solidFill>
              <a:srgbClr val="33CC33"/>
            </a:solidFill>
            <a:ln w="9525">
              <a:solidFill>
                <a:srgbClr val="33CC33"/>
              </a:solidFill>
              <a:round/>
              <a:headEnd/>
              <a:tailEnd/>
            </a:ln>
          </p:spPr>
          <p:txBody>
            <a:bodyPr/>
            <a:lstStyle/>
            <a:p>
              <a:endParaRPr lang="en-US"/>
            </a:p>
          </p:txBody>
        </p:sp>
        <p:sp>
          <p:nvSpPr>
            <p:cNvPr id="71796" name="Freeform 116"/>
            <p:cNvSpPr>
              <a:spLocks/>
            </p:cNvSpPr>
            <p:nvPr/>
          </p:nvSpPr>
          <p:spPr bwMode="auto">
            <a:xfrm rot="-833385">
              <a:off x="2647" y="2896"/>
              <a:ext cx="63" cy="56"/>
            </a:xfrm>
            <a:custGeom>
              <a:avLst/>
              <a:gdLst>
                <a:gd name="T0" fmla="*/ 6 w 131"/>
                <a:gd name="T1" fmla="*/ 0 h 127"/>
                <a:gd name="T2" fmla="*/ 0 w 131"/>
                <a:gd name="T3" fmla="*/ 66 h 127"/>
                <a:gd name="T4" fmla="*/ 120 w 131"/>
                <a:gd name="T5" fmla="*/ 127 h 127"/>
                <a:gd name="T6" fmla="*/ 131 w 131"/>
                <a:gd name="T7" fmla="*/ 40 h 127"/>
                <a:gd name="T8" fmla="*/ 6 w 131"/>
                <a:gd name="T9" fmla="*/ 0 h 127"/>
                <a:gd name="T10" fmla="*/ 6 w 131"/>
                <a:gd name="T11" fmla="*/ 0 h 127"/>
              </a:gdLst>
              <a:ahLst/>
              <a:cxnLst>
                <a:cxn ang="0">
                  <a:pos x="T0" y="T1"/>
                </a:cxn>
                <a:cxn ang="0">
                  <a:pos x="T2" y="T3"/>
                </a:cxn>
                <a:cxn ang="0">
                  <a:pos x="T4" y="T5"/>
                </a:cxn>
                <a:cxn ang="0">
                  <a:pos x="T6" y="T7"/>
                </a:cxn>
                <a:cxn ang="0">
                  <a:pos x="T8" y="T9"/>
                </a:cxn>
                <a:cxn ang="0">
                  <a:pos x="T10" y="T11"/>
                </a:cxn>
              </a:cxnLst>
              <a:rect l="0" t="0" r="r" b="b"/>
              <a:pathLst>
                <a:path w="131" h="127">
                  <a:moveTo>
                    <a:pt x="6" y="0"/>
                  </a:moveTo>
                  <a:lnTo>
                    <a:pt x="0" y="66"/>
                  </a:lnTo>
                  <a:lnTo>
                    <a:pt x="120" y="127"/>
                  </a:lnTo>
                  <a:lnTo>
                    <a:pt x="131" y="40"/>
                  </a:lnTo>
                  <a:lnTo>
                    <a:pt x="6" y="0"/>
                  </a:lnTo>
                  <a:lnTo>
                    <a:pt x="6" y="0"/>
                  </a:lnTo>
                  <a:close/>
                </a:path>
              </a:pathLst>
            </a:custGeom>
            <a:solidFill>
              <a:srgbClr val="33CC33"/>
            </a:solidFill>
            <a:ln w="9525">
              <a:solidFill>
                <a:srgbClr val="33CC33"/>
              </a:solidFill>
              <a:round/>
              <a:headEnd/>
              <a:tailEnd/>
            </a:ln>
          </p:spPr>
          <p:txBody>
            <a:bodyPr/>
            <a:lstStyle/>
            <a:p>
              <a:endParaRPr lang="en-US"/>
            </a:p>
          </p:txBody>
        </p:sp>
        <p:sp>
          <p:nvSpPr>
            <p:cNvPr id="71797" name="Freeform 117"/>
            <p:cNvSpPr>
              <a:spLocks/>
            </p:cNvSpPr>
            <p:nvPr/>
          </p:nvSpPr>
          <p:spPr bwMode="auto">
            <a:xfrm rot="-833385">
              <a:off x="2595" y="2533"/>
              <a:ext cx="51" cy="21"/>
            </a:xfrm>
            <a:custGeom>
              <a:avLst/>
              <a:gdLst>
                <a:gd name="T0" fmla="*/ 0 w 109"/>
                <a:gd name="T1" fmla="*/ 0 h 45"/>
                <a:gd name="T2" fmla="*/ 97 w 109"/>
                <a:gd name="T3" fmla="*/ 5 h 45"/>
                <a:gd name="T4" fmla="*/ 109 w 109"/>
                <a:gd name="T5" fmla="*/ 45 h 45"/>
                <a:gd name="T6" fmla="*/ 11 w 109"/>
                <a:gd name="T7" fmla="*/ 45 h 45"/>
                <a:gd name="T8" fmla="*/ 0 w 109"/>
                <a:gd name="T9" fmla="*/ 0 h 45"/>
                <a:gd name="T10" fmla="*/ 0 w 109"/>
                <a:gd name="T11" fmla="*/ 0 h 45"/>
              </a:gdLst>
              <a:ahLst/>
              <a:cxnLst>
                <a:cxn ang="0">
                  <a:pos x="T0" y="T1"/>
                </a:cxn>
                <a:cxn ang="0">
                  <a:pos x="T2" y="T3"/>
                </a:cxn>
                <a:cxn ang="0">
                  <a:pos x="T4" y="T5"/>
                </a:cxn>
                <a:cxn ang="0">
                  <a:pos x="T6" y="T7"/>
                </a:cxn>
                <a:cxn ang="0">
                  <a:pos x="T8" y="T9"/>
                </a:cxn>
                <a:cxn ang="0">
                  <a:pos x="T10" y="T11"/>
                </a:cxn>
              </a:cxnLst>
              <a:rect l="0" t="0" r="r" b="b"/>
              <a:pathLst>
                <a:path w="109" h="45">
                  <a:moveTo>
                    <a:pt x="0" y="0"/>
                  </a:moveTo>
                  <a:lnTo>
                    <a:pt x="97" y="5"/>
                  </a:lnTo>
                  <a:lnTo>
                    <a:pt x="109" y="45"/>
                  </a:lnTo>
                  <a:lnTo>
                    <a:pt x="11" y="45"/>
                  </a:lnTo>
                  <a:lnTo>
                    <a:pt x="0" y="0"/>
                  </a:lnTo>
                  <a:lnTo>
                    <a:pt x="0" y="0"/>
                  </a:lnTo>
                  <a:close/>
                </a:path>
              </a:pathLst>
            </a:custGeom>
            <a:solidFill>
              <a:srgbClr val="33CC33"/>
            </a:solidFill>
            <a:ln w="9525">
              <a:solidFill>
                <a:srgbClr val="33CC33"/>
              </a:solidFill>
              <a:round/>
              <a:headEnd/>
              <a:tailEnd/>
            </a:ln>
          </p:spPr>
          <p:txBody>
            <a:bodyPr/>
            <a:lstStyle/>
            <a:p>
              <a:endParaRPr lang="en-US"/>
            </a:p>
          </p:txBody>
        </p:sp>
        <p:sp>
          <p:nvSpPr>
            <p:cNvPr id="71798" name="Freeform 118"/>
            <p:cNvSpPr>
              <a:spLocks/>
            </p:cNvSpPr>
            <p:nvPr/>
          </p:nvSpPr>
          <p:spPr bwMode="auto">
            <a:xfrm rot="-833385">
              <a:off x="2612" y="2591"/>
              <a:ext cx="41" cy="21"/>
            </a:xfrm>
            <a:custGeom>
              <a:avLst/>
              <a:gdLst>
                <a:gd name="T0" fmla="*/ 0 w 91"/>
                <a:gd name="T1" fmla="*/ 0 h 50"/>
                <a:gd name="T2" fmla="*/ 91 w 91"/>
                <a:gd name="T3" fmla="*/ 4 h 50"/>
                <a:gd name="T4" fmla="*/ 80 w 91"/>
                <a:gd name="T5" fmla="*/ 50 h 50"/>
                <a:gd name="T6" fmla="*/ 12 w 91"/>
                <a:gd name="T7" fmla="*/ 46 h 50"/>
                <a:gd name="T8" fmla="*/ 0 w 91"/>
                <a:gd name="T9" fmla="*/ 0 h 50"/>
                <a:gd name="T10" fmla="*/ 0 w 91"/>
                <a:gd name="T11" fmla="*/ 0 h 50"/>
              </a:gdLst>
              <a:ahLst/>
              <a:cxnLst>
                <a:cxn ang="0">
                  <a:pos x="T0" y="T1"/>
                </a:cxn>
                <a:cxn ang="0">
                  <a:pos x="T2" y="T3"/>
                </a:cxn>
                <a:cxn ang="0">
                  <a:pos x="T4" y="T5"/>
                </a:cxn>
                <a:cxn ang="0">
                  <a:pos x="T6" y="T7"/>
                </a:cxn>
                <a:cxn ang="0">
                  <a:pos x="T8" y="T9"/>
                </a:cxn>
                <a:cxn ang="0">
                  <a:pos x="T10" y="T11"/>
                </a:cxn>
              </a:cxnLst>
              <a:rect l="0" t="0" r="r" b="b"/>
              <a:pathLst>
                <a:path w="91" h="50">
                  <a:moveTo>
                    <a:pt x="0" y="0"/>
                  </a:moveTo>
                  <a:lnTo>
                    <a:pt x="91" y="4"/>
                  </a:lnTo>
                  <a:lnTo>
                    <a:pt x="80" y="50"/>
                  </a:lnTo>
                  <a:lnTo>
                    <a:pt x="12" y="46"/>
                  </a:lnTo>
                  <a:lnTo>
                    <a:pt x="0" y="0"/>
                  </a:lnTo>
                  <a:lnTo>
                    <a:pt x="0" y="0"/>
                  </a:lnTo>
                  <a:close/>
                </a:path>
              </a:pathLst>
            </a:custGeom>
            <a:solidFill>
              <a:srgbClr val="33CC33"/>
            </a:solidFill>
            <a:ln w="9525">
              <a:solidFill>
                <a:srgbClr val="33CC33"/>
              </a:solidFill>
              <a:round/>
              <a:headEnd/>
              <a:tailEnd/>
            </a:ln>
          </p:spPr>
          <p:txBody>
            <a:bodyPr/>
            <a:lstStyle/>
            <a:p>
              <a:endParaRPr lang="en-US"/>
            </a:p>
          </p:txBody>
        </p:sp>
        <p:sp>
          <p:nvSpPr>
            <p:cNvPr id="71799" name="Freeform 119"/>
            <p:cNvSpPr>
              <a:spLocks/>
            </p:cNvSpPr>
            <p:nvPr/>
          </p:nvSpPr>
          <p:spPr bwMode="auto">
            <a:xfrm rot="-833385">
              <a:off x="2623" y="2662"/>
              <a:ext cx="44" cy="21"/>
            </a:xfrm>
            <a:custGeom>
              <a:avLst/>
              <a:gdLst>
                <a:gd name="T0" fmla="*/ 0 w 92"/>
                <a:gd name="T1" fmla="*/ 0 h 50"/>
                <a:gd name="T2" fmla="*/ 92 w 92"/>
                <a:gd name="T3" fmla="*/ 4 h 50"/>
                <a:gd name="T4" fmla="*/ 81 w 92"/>
                <a:gd name="T5" fmla="*/ 50 h 50"/>
                <a:gd name="T6" fmla="*/ 11 w 92"/>
                <a:gd name="T7" fmla="*/ 46 h 50"/>
                <a:gd name="T8" fmla="*/ 0 w 92"/>
                <a:gd name="T9" fmla="*/ 0 h 50"/>
                <a:gd name="T10" fmla="*/ 0 w 92"/>
                <a:gd name="T11" fmla="*/ 0 h 50"/>
              </a:gdLst>
              <a:ahLst/>
              <a:cxnLst>
                <a:cxn ang="0">
                  <a:pos x="T0" y="T1"/>
                </a:cxn>
                <a:cxn ang="0">
                  <a:pos x="T2" y="T3"/>
                </a:cxn>
                <a:cxn ang="0">
                  <a:pos x="T4" y="T5"/>
                </a:cxn>
                <a:cxn ang="0">
                  <a:pos x="T6" y="T7"/>
                </a:cxn>
                <a:cxn ang="0">
                  <a:pos x="T8" y="T9"/>
                </a:cxn>
                <a:cxn ang="0">
                  <a:pos x="T10" y="T11"/>
                </a:cxn>
              </a:cxnLst>
              <a:rect l="0" t="0" r="r" b="b"/>
              <a:pathLst>
                <a:path w="92" h="50">
                  <a:moveTo>
                    <a:pt x="0" y="0"/>
                  </a:moveTo>
                  <a:lnTo>
                    <a:pt x="92" y="4"/>
                  </a:lnTo>
                  <a:lnTo>
                    <a:pt x="81" y="50"/>
                  </a:lnTo>
                  <a:lnTo>
                    <a:pt x="11" y="46"/>
                  </a:lnTo>
                  <a:lnTo>
                    <a:pt x="0" y="0"/>
                  </a:lnTo>
                  <a:lnTo>
                    <a:pt x="0" y="0"/>
                  </a:lnTo>
                  <a:close/>
                </a:path>
              </a:pathLst>
            </a:custGeom>
            <a:solidFill>
              <a:srgbClr val="33CC33"/>
            </a:solidFill>
            <a:ln w="9525">
              <a:solidFill>
                <a:srgbClr val="33CC33"/>
              </a:solidFill>
              <a:round/>
              <a:headEnd/>
              <a:tailEnd/>
            </a:ln>
          </p:spPr>
          <p:txBody>
            <a:bodyPr/>
            <a:lstStyle/>
            <a:p>
              <a:endParaRPr lang="en-US"/>
            </a:p>
          </p:txBody>
        </p:sp>
        <p:sp>
          <p:nvSpPr>
            <p:cNvPr id="71800" name="Freeform 120"/>
            <p:cNvSpPr>
              <a:spLocks/>
            </p:cNvSpPr>
            <p:nvPr/>
          </p:nvSpPr>
          <p:spPr bwMode="auto">
            <a:xfrm rot="-833385">
              <a:off x="2511" y="2746"/>
              <a:ext cx="29" cy="144"/>
            </a:xfrm>
            <a:custGeom>
              <a:avLst/>
              <a:gdLst>
                <a:gd name="T0" fmla="*/ 0 w 70"/>
                <a:gd name="T1" fmla="*/ 0 h 325"/>
                <a:gd name="T2" fmla="*/ 42 w 70"/>
                <a:gd name="T3" fmla="*/ 65 h 325"/>
                <a:gd name="T4" fmla="*/ 42 w 70"/>
                <a:gd name="T5" fmla="*/ 127 h 325"/>
                <a:gd name="T6" fmla="*/ 6 w 70"/>
                <a:gd name="T7" fmla="*/ 214 h 325"/>
                <a:gd name="T8" fmla="*/ 64 w 70"/>
                <a:gd name="T9" fmla="*/ 325 h 325"/>
                <a:gd name="T10" fmla="*/ 70 w 70"/>
                <a:gd name="T11" fmla="*/ 30 h 325"/>
                <a:gd name="T12" fmla="*/ 0 w 70"/>
                <a:gd name="T13" fmla="*/ 0 h 325"/>
                <a:gd name="T14" fmla="*/ 0 w 70"/>
                <a:gd name="T15" fmla="*/ 0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5">
                  <a:moveTo>
                    <a:pt x="0" y="0"/>
                  </a:moveTo>
                  <a:lnTo>
                    <a:pt x="42" y="65"/>
                  </a:lnTo>
                  <a:lnTo>
                    <a:pt x="42" y="127"/>
                  </a:lnTo>
                  <a:lnTo>
                    <a:pt x="6" y="214"/>
                  </a:lnTo>
                  <a:lnTo>
                    <a:pt x="64" y="325"/>
                  </a:lnTo>
                  <a:lnTo>
                    <a:pt x="70" y="30"/>
                  </a:lnTo>
                  <a:lnTo>
                    <a:pt x="0" y="0"/>
                  </a:lnTo>
                  <a:lnTo>
                    <a:pt x="0" y="0"/>
                  </a:lnTo>
                  <a:close/>
                </a:path>
              </a:pathLst>
            </a:custGeom>
            <a:solidFill>
              <a:srgbClr val="33CC33"/>
            </a:solidFill>
            <a:ln w="9525">
              <a:solidFill>
                <a:srgbClr val="33CC33"/>
              </a:solidFill>
              <a:round/>
              <a:headEnd/>
              <a:tailEnd/>
            </a:ln>
          </p:spPr>
          <p:txBody>
            <a:bodyPr/>
            <a:lstStyle/>
            <a:p>
              <a:endParaRPr lang="en-US"/>
            </a:p>
          </p:txBody>
        </p:sp>
        <p:sp>
          <p:nvSpPr>
            <p:cNvPr id="71801" name="Freeform 121"/>
            <p:cNvSpPr>
              <a:spLocks/>
            </p:cNvSpPr>
            <p:nvPr/>
          </p:nvSpPr>
          <p:spPr bwMode="auto">
            <a:xfrm rot="-833385">
              <a:off x="2250" y="2812"/>
              <a:ext cx="33" cy="99"/>
            </a:xfrm>
            <a:custGeom>
              <a:avLst/>
              <a:gdLst>
                <a:gd name="T0" fmla="*/ 75 w 75"/>
                <a:gd name="T1" fmla="*/ 0 h 224"/>
                <a:gd name="T2" fmla="*/ 16 w 75"/>
                <a:gd name="T3" fmla="*/ 67 h 224"/>
                <a:gd name="T4" fmla="*/ 0 w 75"/>
                <a:gd name="T5" fmla="*/ 127 h 224"/>
                <a:gd name="T6" fmla="*/ 10 w 75"/>
                <a:gd name="T7" fmla="*/ 173 h 224"/>
                <a:gd name="T8" fmla="*/ 38 w 75"/>
                <a:gd name="T9" fmla="*/ 224 h 224"/>
                <a:gd name="T10" fmla="*/ 75 w 75"/>
                <a:gd name="T11" fmla="*/ 0 h 224"/>
                <a:gd name="T12" fmla="*/ 75 w 75"/>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75" h="224">
                  <a:moveTo>
                    <a:pt x="75" y="0"/>
                  </a:moveTo>
                  <a:lnTo>
                    <a:pt x="16" y="67"/>
                  </a:lnTo>
                  <a:lnTo>
                    <a:pt x="0" y="127"/>
                  </a:lnTo>
                  <a:lnTo>
                    <a:pt x="10" y="173"/>
                  </a:lnTo>
                  <a:lnTo>
                    <a:pt x="38" y="224"/>
                  </a:lnTo>
                  <a:lnTo>
                    <a:pt x="75" y="0"/>
                  </a:lnTo>
                  <a:lnTo>
                    <a:pt x="75" y="0"/>
                  </a:lnTo>
                  <a:close/>
                </a:path>
              </a:pathLst>
            </a:custGeom>
            <a:solidFill>
              <a:srgbClr val="33CC33"/>
            </a:solidFill>
            <a:ln w="9525">
              <a:solidFill>
                <a:srgbClr val="33CC33"/>
              </a:solidFill>
              <a:round/>
              <a:headEnd/>
              <a:tailEnd/>
            </a:ln>
          </p:spPr>
          <p:txBody>
            <a:bodyPr/>
            <a:lstStyle/>
            <a:p>
              <a:endParaRPr lang="en-US"/>
            </a:p>
          </p:txBody>
        </p:sp>
        <p:sp>
          <p:nvSpPr>
            <p:cNvPr id="71802" name="Freeform 122"/>
            <p:cNvSpPr>
              <a:spLocks/>
            </p:cNvSpPr>
            <p:nvPr/>
          </p:nvSpPr>
          <p:spPr bwMode="auto">
            <a:xfrm rot="-833385">
              <a:off x="2834" y="2182"/>
              <a:ext cx="128" cy="48"/>
            </a:xfrm>
            <a:custGeom>
              <a:avLst/>
              <a:gdLst>
                <a:gd name="T0" fmla="*/ 42 w 277"/>
                <a:gd name="T1" fmla="*/ 5 h 107"/>
                <a:gd name="T2" fmla="*/ 54 w 277"/>
                <a:gd name="T3" fmla="*/ 50 h 107"/>
                <a:gd name="T4" fmla="*/ 216 w 277"/>
                <a:gd name="T5" fmla="*/ 60 h 107"/>
                <a:gd name="T6" fmla="*/ 48 w 277"/>
                <a:gd name="T7" fmla="*/ 80 h 107"/>
                <a:gd name="T8" fmla="*/ 0 w 277"/>
                <a:gd name="T9" fmla="*/ 107 h 107"/>
                <a:gd name="T10" fmla="*/ 103 w 277"/>
                <a:gd name="T11" fmla="*/ 102 h 107"/>
                <a:gd name="T12" fmla="*/ 277 w 277"/>
                <a:gd name="T13" fmla="*/ 76 h 107"/>
                <a:gd name="T14" fmla="*/ 266 w 277"/>
                <a:gd name="T15" fmla="*/ 50 h 107"/>
                <a:gd name="T16" fmla="*/ 184 w 277"/>
                <a:gd name="T17" fmla="*/ 35 h 107"/>
                <a:gd name="T18" fmla="*/ 146 w 277"/>
                <a:gd name="T19" fmla="*/ 0 h 107"/>
                <a:gd name="T20" fmla="*/ 42 w 277"/>
                <a:gd name="T21" fmla="*/ 5 h 107"/>
                <a:gd name="T22" fmla="*/ 42 w 277"/>
                <a:gd name="T2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7" h="107">
                  <a:moveTo>
                    <a:pt x="42" y="5"/>
                  </a:moveTo>
                  <a:lnTo>
                    <a:pt x="54" y="50"/>
                  </a:lnTo>
                  <a:lnTo>
                    <a:pt x="216" y="60"/>
                  </a:lnTo>
                  <a:lnTo>
                    <a:pt x="48" y="80"/>
                  </a:lnTo>
                  <a:lnTo>
                    <a:pt x="0" y="107"/>
                  </a:lnTo>
                  <a:lnTo>
                    <a:pt x="103" y="102"/>
                  </a:lnTo>
                  <a:lnTo>
                    <a:pt x="277" y="76"/>
                  </a:lnTo>
                  <a:lnTo>
                    <a:pt x="266" y="50"/>
                  </a:lnTo>
                  <a:lnTo>
                    <a:pt x="184" y="35"/>
                  </a:lnTo>
                  <a:lnTo>
                    <a:pt x="146" y="0"/>
                  </a:lnTo>
                  <a:lnTo>
                    <a:pt x="42" y="5"/>
                  </a:lnTo>
                  <a:lnTo>
                    <a:pt x="42" y="5"/>
                  </a:lnTo>
                  <a:close/>
                </a:path>
              </a:pathLst>
            </a:custGeom>
            <a:solidFill>
              <a:srgbClr val="33CC33"/>
            </a:solidFill>
            <a:ln w="9525">
              <a:solidFill>
                <a:srgbClr val="33CC33"/>
              </a:solidFill>
              <a:round/>
              <a:headEnd/>
              <a:tailEnd/>
            </a:ln>
          </p:spPr>
          <p:txBody>
            <a:bodyPr/>
            <a:lstStyle/>
            <a:p>
              <a:endParaRPr lang="en-US"/>
            </a:p>
          </p:txBody>
        </p:sp>
        <p:sp>
          <p:nvSpPr>
            <p:cNvPr id="71803" name="Freeform 123"/>
            <p:cNvSpPr>
              <a:spLocks/>
            </p:cNvSpPr>
            <p:nvPr/>
          </p:nvSpPr>
          <p:spPr bwMode="auto">
            <a:xfrm rot="-833385">
              <a:off x="2566" y="2282"/>
              <a:ext cx="201" cy="152"/>
            </a:xfrm>
            <a:custGeom>
              <a:avLst/>
              <a:gdLst>
                <a:gd name="T0" fmla="*/ 0 w 446"/>
                <a:gd name="T1" fmla="*/ 339 h 339"/>
                <a:gd name="T2" fmla="*/ 16 w 446"/>
                <a:gd name="T3" fmla="*/ 162 h 339"/>
                <a:gd name="T4" fmla="*/ 82 w 446"/>
                <a:gd name="T5" fmla="*/ 60 h 339"/>
                <a:gd name="T6" fmla="*/ 158 w 446"/>
                <a:gd name="T7" fmla="*/ 19 h 339"/>
                <a:gd name="T8" fmla="*/ 255 w 446"/>
                <a:gd name="T9" fmla="*/ 0 h 339"/>
                <a:gd name="T10" fmla="*/ 337 w 446"/>
                <a:gd name="T11" fmla="*/ 0 h 339"/>
                <a:gd name="T12" fmla="*/ 446 w 446"/>
                <a:gd name="T13" fmla="*/ 40 h 339"/>
                <a:gd name="T14" fmla="*/ 267 w 446"/>
                <a:gd name="T15" fmla="*/ 25 h 339"/>
                <a:gd name="T16" fmla="*/ 169 w 446"/>
                <a:gd name="T17" fmla="*/ 49 h 339"/>
                <a:gd name="T18" fmla="*/ 103 w 446"/>
                <a:gd name="T19" fmla="*/ 106 h 339"/>
                <a:gd name="T20" fmla="*/ 65 w 446"/>
                <a:gd name="T21" fmla="*/ 182 h 339"/>
                <a:gd name="T22" fmla="*/ 49 w 446"/>
                <a:gd name="T23" fmla="*/ 278 h 339"/>
                <a:gd name="T24" fmla="*/ 49 w 446"/>
                <a:gd name="T25" fmla="*/ 339 h 339"/>
                <a:gd name="T26" fmla="*/ 0 w 446"/>
                <a:gd name="T27" fmla="*/ 339 h 339"/>
                <a:gd name="T28" fmla="*/ 0 w 446"/>
                <a:gd name="T29"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6" h="339">
                  <a:moveTo>
                    <a:pt x="0" y="339"/>
                  </a:moveTo>
                  <a:lnTo>
                    <a:pt x="16" y="162"/>
                  </a:lnTo>
                  <a:lnTo>
                    <a:pt x="82" y="60"/>
                  </a:lnTo>
                  <a:lnTo>
                    <a:pt x="158" y="19"/>
                  </a:lnTo>
                  <a:lnTo>
                    <a:pt x="255" y="0"/>
                  </a:lnTo>
                  <a:lnTo>
                    <a:pt x="337" y="0"/>
                  </a:lnTo>
                  <a:lnTo>
                    <a:pt x="446" y="40"/>
                  </a:lnTo>
                  <a:lnTo>
                    <a:pt x="267" y="25"/>
                  </a:lnTo>
                  <a:lnTo>
                    <a:pt x="169" y="49"/>
                  </a:lnTo>
                  <a:lnTo>
                    <a:pt x="103" y="106"/>
                  </a:lnTo>
                  <a:lnTo>
                    <a:pt x="65" y="182"/>
                  </a:lnTo>
                  <a:lnTo>
                    <a:pt x="49" y="278"/>
                  </a:lnTo>
                  <a:lnTo>
                    <a:pt x="49" y="339"/>
                  </a:lnTo>
                  <a:lnTo>
                    <a:pt x="0" y="339"/>
                  </a:lnTo>
                  <a:lnTo>
                    <a:pt x="0" y="339"/>
                  </a:lnTo>
                  <a:close/>
                </a:path>
              </a:pathLst>
            </a:custGeom>
            <a:solidFill>
              <a:srgbClr val="33CC33"/>
            </a:solidFill>
            <a:ln w="9525">
              <a:solidFill>
                <a:srgbClr val="33CC33"/>
              </a:solidFill>
              <a:round/>
              <a:headEnd/>
              <a:tailEnd/>
            </a:ln>
          </p:spPr>
          <p:txBody>
            <a:bodyPr/>
            <a:lstStyle/>
            <a:p>
              <a:endParaRPr lang="en-US"/>
            </a:p>
          </p:txBody>
        </p:sp>
        <p:sp>
          <p:nvSpPr>
            <p:cNvPr id="71804" name="Freeform 124"/>
            <p:cNvSpPr>
              <a:spLocks/>
            </p:cNvSpPr>
            <p:nvPr/>
          </p:nvSpPr>
          <p:spPr bwMode="auto">
            <a:xfrm rot="-833385">
              <a:off x="2610" y="2303"/>
              <a:ext cx="209" cy="123"/>
            </a:xfrm>
            <a:custGeom>
              <a:avLst/>
              <a:gdLst>
                <a:gd name="T0" fmla="*/ 0 w 457"/>
                <a:gd name="T1" fmla="*/ 275 h 275"/>
                <a:gd name="T2" fmla="*/ 16 w 457"/>
                <a:gd name="T3" fmla="*/ 132 h 275"/>
                <a:gd name="T4" fmla="*/ 43 w 457"/>
                <a:gd name="T5" fmla="*/ 46 h 275"/>
                <a:gd name="T6" fmla="*/ 121 w 457"/>
                <a:gd name="T7" fmla="*/ 11 h 275"/>
                <a:gd name="T8" fmla="*/ 218 w 457"/>
                <a:gd name="T9" fmla="*/ 0 h 275"/>
                <a:gd name="T10" fmla="*/ 332 w 457"/>
                <a:gd name="T11" fmla="*/ 25 h 275"/>
                <a:gd name="T12" fmla="*/ 457 w 457"/>
                <a:gd name="T13" fmla="*/ 46 h 275"/>
                <a:gd name="T14" fmla="*/ 370 w 457"/>
                <a:gd name="T15" fmla="*/ 87 h 275"/>
                <a:gd name="T16" fmla="*/ 284 w 457"/>
                <a:gd name="T17" fmla="*/ 81 h 275"/>
                <a:gd name="T18" fmla="*/ 202 w 457"/>
                <a:gd name="T19" fmla="*/ 62 h 275"/>
                <a:gd name="T20" fmla="*/ 131 w 457"/>
                <a:gd name="T21" fmla="*/ 81 h 275"/>
                <a:gd name="T22" fmla="*/ 87 w 457"/>
                <a:gd name="T23" fmla="*/ 132 h 275"/>
                <a:gd name="T24" fmla="*/ 87 w 457"/>
                <a:gd name="T25" fmla="*/ 269 h 275"/>
                <a:gd name="T26" fmla="*/ 0 w 457"/>
                <a:gd name="T27" fmla="*/ 275 h 275"/>
                <a:gd name="T28" fmla="*/ 0 w 457"/>
                <a:gd name="T2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7" h="275">
                  <a:moveTo>
                    <a:pt x="0" y="275"/>
                  </a:moveTo>
                  <a:lnTo>
                    <a:pt x="16" y="132"/>
                  </a:lnTo>
                  <a:lnTo>
                    <a:pt x="43" y="46"/>
                  </a:lnTo>
                  <a:lnTo>
                    <a:pt x="121" y="11"/>
                  </a:lnTo>
                  <a:lnTo>
                    <a:pt x="218" y="0"/>
                  </a:lnTo>
                  <a:lnTo>
                    <a:pt x="332" y="25"/>
                  </a:lnTo>
                  <a:lnTo>
                    <a:pt x="457" y="46"/>
                  </a:lnTo>
                  <a:lnTo>
                    <a:pt x="370" y="87"/>
                  </a:lnTo>
                  <a:lnTo>
                    <a:pt x="284" y="81"/>
                  </a:lnTo>
                  <a:lnTo>
                    <a:pt x="202" y="62"/>
                  </a:lnTo>
                  <a:lnTo>
                    <a:pt x="131" y="81"/>
                  </a:lnTo>
                  <a:lnTo>
                    <a:pt x="87" y="132"/>
                  </a:lnTo>
                  <a:lnTo>
                    <a:pt x="87" y="269"/>
                  </a:lnTo>
                  <a:lnTo>
                    <a:pt x="0" y="275"/>
                  </a:lnTo>
                  <a:lnTo>
                    <a:pt x="0" y="275"/>
                  </a:lnTo>
                  <a:close/>
                </a:path>
              </a:pathLst>
            </a:custGeom>
            <a:solidFill>
              <a:srgbClr val="33CC33"/>
            </a:solidFill>
            <a:ln w="9525">
              <a:solidFill>
                <a:srgbClr val="33CC33"/>
              </a:solidFill>
              <a:round/>
              <a:headEnd/>
              <a:tailEnd/>
            </a:ln>
          </p:spPr>
          <p:txBody>
            <a:bodyPr/>
            <a:lstStyle/>
            <a:p>
              <a:endParaRPr lang="en-US"/>
            </a:p>
          </p:txBody>
        </p:sp>
        <p:sp>
          <p:nvSpPr>
            <p:cNvPr id="71805" name="Freeform 125"/>
            <p:cNvSpPr>
              <a:spLocks/>
            </p:cNvSpPr>
            <p:nvPr/>
          </p:nvSpPr>
          <p:spPr bwMode="auto">
            <a:xfrm rot="-833385">
              <a:off x="2749" y="2244"/>
              <a:ext cx="91" cy="64"/>
            </a:xfrm>
            <a:custGeom>
              <a:avLst/>
              <a:gdLst>
                <a:gd name="T0" fmla="*/ 0 w 196"/>
                <a:gd name="T1" fmla="*/ 138 h 144"/>
                <a:gd name="T2" fmla="*/ 103 w 196"/>
                <a:gd name="T3" fmla="*/ 144 h 144"/>
                <a:gd name="T4" fmla="*/ 148 w 196"/>
                <a:gd name="T5" fmla="*/ 87 h 144"/>
                <a:gd name="T6" fmla="*/ 196 w 196"/>
                <a:gd name="T7" fmla="*/ 0 h 144"/>
                <a:gd name="T8" fmla="*/ 0 w 196"/>
                <a:gd name="T9" fmla="*/ 138 h 144"/>
                <a:gd name="T10" fmla="*/ 0 w 196"/>
                <a:gd name="T11" fmla="*/ 138 h 144"/>
              </a:gdLst>
              <a:ahLst/>
              <a:cxnLst>
                <a:cxn ang="0">
                  <a:pos x="T0" y="T1"/>
                </a:cxn>
                <a:cxn ang="0">
                  <a:pos x="T2" y="T3"/>
                </a:cxn>
                <a:cxn ang="0">
                  <a:pos x="T4" y="T5"/>
                </a:cxn>
                <a:cxn ang="0">
                  <a:pos x="T6" y="T7"/>
                </a:cxn>
                <a:cxn ang="0">
                  <a:pos x="T8" y="T9"/>
                </a:cxn>
                <a:cxn ang="0">
                  <a:pos x="T10" y="T11"/>
                </a:cxn>
              </a:cxnLst>
              <a:rect l="0" t="0" r="r" b="b"/>
              <a:pathLst>
                <a:path w="196" h="144">
                  <a:moveTo>
                    <a:pt x="0" y="138"/>
                  </a:moveTo>
                  <a:lnTo>
                    <a:pt x="103" y="144"/>
                  </a:lnTo>
                  <a:lnTo>
                    <a:pt x="148" y="87"/>
                  </a:lnTo>
                  <a:lnTo>
                    <a:pt x="196" y="0"/>
                  </a:lnTo>
                  <a:lnTo>
                    <a:pt x="0" y="138"/>
                  </a:lnTo>
                  <a:lnTo>
                    <a:pt x="0" y="138"/>
                  </a:lnTo>
                  <a:close/>
                </a:path>
              </a:pathLst>
            </a:custGeom>
            <a:solidFill>
              <a:srgbClr val="33CC33"/>
            </a:solidFill>
            <a:ln w="9525">
              <a:solidFill>
                <a:srgbClr val="33CC33"/>
              </a:solidFill>
              <a:round/>
              <a:headEnd/>
              <a:tailEnd/>
            </a:ln>
          </p:spPr>
          <p:txBody>
            <a:bodyPr/>
            <a:lstStyle/>
            <a:p>
              <a:endParaRPr lang="en-US"/>
            </a:p>
          </p:txBody>
        </p:sp>
        <p:sp>
          <p:nvSpPr>
            <p:cNvPr id="71806" name="Freeform 126"/>
            <p:cNvSpPr>
              <a:spLocks/>
            </p:cNvSpPr>
            <p:nvPr/>
          </p:nvSpPr>
          <p:spPr bwMode="auto">
            <a:xfrm rot="-833385">
              <a:off x="2730" y="2225"/>
              <a:ext cx="84" cy="82"/>
            </a:xfrm>
            <a:custGeom>
              <a:avLst/>
              <a:gdLst>
                <a:gd name="T0" fmla="*/ 0 w 181"/>
                <a:gd name="T1" fmla="*/ 102 h 183"/>
                <a:gd name="T2" fmla="*/ 71 w 181"/>
                <a:gd name="T3" fmla="*/ 183 h 183"/>
                <a:gd name="T4" fmla="*/ 181 w 181"/>
                <a:gd name="T5" fmla="*/ 0 h 183"/>
                <a:gd name="T6" fmla="*/ 0 w 181"/>
                <a:gd name="T7" fmla="*/ 102 h 183"/>
                <a:gd name="T8" fmla="*/ 0 w 181"/>
                <a:gd name="T9" fmla="*/ 102 h 183"/>
              </a:gdLst>
              <a:ahLst/>
              <a:cxnLst>
                <a:cxn ang="0">
                  <a:pos x="T0" y="T1"/>
                </a:cxn>
                <a:cxn ang="0">
                  <a:pos x="T2" y="T3"/>
                </a:cxn>
                <a:cxn ang="0">
                  <a:pos x="T4" y="T5"/>
                </a:cxn>
                <a:cxn ang="0">
                  <a:pos x="T6" y="T7"/>
                </a:cxn>
                <a:cxn ang="0">
                  <a:pos x="T8" y="T9"/>
                </a:cxn>
              </a:cxnLst>
              <a:rect l="0" t="0" r="r" b="b"/>
              <a:pathLst>
                <a:path w="181" h="183">
                  <a:moveTo>
                    <a:pt x="0" y="102"/>
                  </a:moveTo>
                  <a:lnTo>
                    <a:pt x="71" y="183"/>
                  </a:lnTo>
                  <a:lnTo>
                    <a:pt x="181" y="0"/>
                  </a:lnTo>
                  <a:lnTo>
                    <a:pt x="0" y="102"/>
                  </a:lnTo>
                  <a:lnTo>
                    <a:pt x="0" y="102"/>
                  </a:lnTo>
                  <a:close/>
                </a:path>
              </a:pathLst>
            </a:custGeom>
            <a:solidFill>
              <a:srgbClr val="33CC33"/>
            </a:solidFill>
            <a:ln w="9525">
              <a:solidFill>
                <a:srgbClr val="33CC33"/>
              </a:solidFill>
              <a:round/>
              <a:headEnd/>
              <a:tailEnd/>
            </a:ln>
          </p:spPr>
          <p:txBody>
            <a:bodyPr/>
            <a:lstStyle/>
            <a:p>
              <a:endParaRPr lang="en-US"/>
            </a:p>
          </p:txBody>
        </p:sp>
        <p:sp>
          <p:nvSpPr>
            <p:cNvPr id="71807" name="Freeform 127"/>
            <p:cNvSpPr>
              <a:spLocks/>
            </p:cNvSpPr>
            <p:nvPr/>
          </p:nvSpPr>
          <p:spPr bwMode="auto">
            <a:xfrm rot="-833385">
              <a:off x="2800" y="2205"/>
              <a:ext cx="33" cy="45"/>
            </a:xfrm>
            <a:custGeom>
              <a:avLst/>
              <a:gdLst>
                <a:gd name="T0" fmla="*/ 59 w 71"/>
                <a:gd name="T1" fmla="*/ 0 h 102"/>
                <a:gd name="T2" fmla="*/ 0 w 71"/>
                <a:gd name="T3" fmla="*/ 20 h 102"/>
                <a:gd name="T4" fmla="*/ 71 w 71"/>
                <a:gd name="T5" fmla="*/ 102 h 102"/>
                <a:gd name="T6" fmla="*/ 59 w 71"/>
                <a:gd name="T7" fmla="*/ 0 h 102"/>
                <a:gd name="T8" fmla="*/ 59 w 71"/>
                <a:gd name="T9" fmla="*/ 0 h 102"/>
              </a:gdLst>
              <a:ahLst/>
              <a:cxnLst>
                <a:cxn ang="0">
                  <a:pos x="T0" y="T1"/>
                </a:cxn>
                <a:cxn ang="0">
                  <a:pos x="T2" y="T3"/>
                </a:cxn>
                <a:cxn ang="0">
                  <a:pos x="T4" y="T5"/>
                </a:cxn>
                <a:cxn ang="0">
                  <a:pos x="T6" y="T7"/>
                </a:cxn>
                <a:cxn ang="0">
                  <a:pos x="T8" y="T9"/>
                </a:cxn>
              </a:cxnLst>
              <a:rect l="0" t="0" r="r" b="b"/>
              <a:pathLst>
                <a:path w="71" h="102">
                  <a:moveTo>
                    <a:pt x="59" y="0"/>
                  </a:moveTo>
                  <a:lnTo>
                    <a:pt x="0" y="20"/>
                  </a:lnTo>
                  <a:lnTo>
                    <a:pt x="71" y="102"/>
                  </a:lnTo>
                  <a:lnTo>
                    <a:pt x="59" y="0"/>
                  </a:lnTo>
                  <a:lnTo>
                    <a:pt x="59" y="0"/>
                  </a:lnTo>
                  <a:close/>
                </a:path>
              </a:pathLst>
            </a:custGeom>
            <a:solidFill>
              <a:srgbClr val="33CC33"/>
            </a:solidFill>
            <a:ln w="9525">
              <a:solidFill>
                <a:srgbClr val="33CC33"/>
              </a:solidFill>
              <a:round/>
              <a:headEnd/>
              <a:tailEnd/>
            </a:ln>
          </p:spPr>
          <p:txBody>
            <a:bodyPr/>
            <a:lstStyle/>
            <a:p>
              <a:endParaRPr lang="en-US"/>
            </a:p>
          </p:txBody>
        </p:sp>
      </p:grpSp>
      <p:grpSp>
        <p:nvGrpSpPr>
          <p:cNvPr id="71808" name="Group 128"/>
          <p:cNvGrpSpPr>
            <a:grpSpLocks noChangeAspect="1"/>
          </p:cNvGrpSpPr>
          <p:nvPr/>
        </p:nvGrpSpPr>
        <p:grpSpPr bwMode="auto">
          <a:xfrm>
            <a:off x="4287838" y="1614488"/>
            <a:ext cx="1071562" cy="1076325"/>
            <a:chOff x="2907" y="1047"/>
            <a:chExt cx="844" cy="848"/>
          </a:xfrm>
        </p:grpSpPr>
        <p:sp>
          <p:nvSpPr>
            <p:cNvPr id="71809" name="Freeform 129"/>
            <p:cNvSpPr>
              <a:spLocks noChangeAspect="1"/>
            </p:cNvSpPr>
            <p:nvPr/>
          </p:nvSpPr>
          <p:spPr bwMode="auto">
            <a:xfrm>
              <a:off x="3047" y="1129"/>
              <a:ext cx="477" cy="429"/>
            </a:xfrm>
            <a:custGeom>
              <a:avLst/>
              <a:gdLst>
                <a:gd name="T0" fmla="*/ 9 w 955"/>
                <a:gd name="T1" fmla="*/ 1196 h 1288"/>
                <a:gd name="T2" fmla="*/ 37 w 955"/>
                <a:gd name="T3" fmla="*/ 1108 h 1288"/>
                <a:gd name="T4" fmla="*/ 62 w 955"/>
                <a:gd name="T5" fmla="*/ 1053 h 1288"/>
                <a:gd name="T6" fmla="*/ 91 w 955"/>
                <a:gd name="T7" fmla="*/ 996 h 1288"/>
                <a:gd name="T8" fmla="*/ 125 w 955"/>
                <a:gd name="T9" fmla="*/ 936 h 1288"/>
                <a:gd name="T10" fmla="*/ 162 w 955"/>
                <a:gd name="T11" fmla="*/ 878 h 1288"/>
                <a:gd name="T12" fmla="*/ 202 w 955"/>
                <a:gd name="T13" fmla="*/ 815 h 1288"/>
                <a:gd name="T14" fmla="*/ 247 w 955"/>
                <a:gd name="T15" fmla="*/ 755 h 1288"/>
                <a:gd name="T16" fmla="*/ 292 w 955"/>
                <a:gd name="T17" fmla="*/ 694 h 1288"/>
                <a:gd name="T18" fmla="*/ 338 w 955"/>
                <a:gd name="T19" fmla="*/ 634 h 1288"/>
                <a:gd name="T20" fmla="*/ 387 w 955"/>
                <a:gd name="T21" fmla="*/ 576 h 1288"/>
                <a:gd name="T22" fmla="*/ 435 w 955"/>
                <a:gd name="T23" fmla="*/ 518 h 1288"/>
                <a:gd name="T24" fmla="*/ 483 w 955"/>
                <a:gd name="T25" fmla="*/ 464 h 1288"/>
                <a:gd name="T26" fmla="*/ 530 w 955"/>
                <a:gd name="T27" fmla="*/ 409 h 1288"/>
                <a:gd name="T28" fmla="*/ 576 w 955"/>
                <a:gd name="T29" fmla="*/ 358 h 1288"/>
                <a:gd name="T30" fmla="*/ 621 w 955"/>
                <a:gd name="T31" fmla="*/ 311 h 1288"/>
                <a:gd name="T32" fmla="*/ 662 w 955"/>
                <a:gd name="T33" fmla="*/ 268 h 1288"/>
                <a:gd name="T34" fmla="*/ 700 w 955"/>
                <a:gd name="T35" fmla="*/ 227 h 1288"/>
                <a:gd name="T36" fmla="*/ 736 w 955"/>
                <a:gd name="T37" fmla="*/ 193 h 1288"/>
                <a:gd name="T38" fmla="*/ 794 w 955"/>
                <a:gd name="T39" fmla="*/ 134 h 1288"/>
                <a:gd name="T40" fmla="*/ 851 w 955"/>
                <a:gd name="T41" fmla="*/ 72 h 1288"/>
                <a:gd name="T42" fmla="*/ 909 w 955"/>
                <a:gd name="T43" fmla="*/ 16 h 1288"/>
                <a:gd name="T44" fmla="*/ 950 w 955"/>
                <a:gd name="T45" fmla="*/ 6 h 1288"/>
                <a:gd name="T46" fmla="*/ 937 w 955"/>
                <a:gd name="T47" fmla="*/ 55 h 1288"/>
                <a:gd name="T48" fmla="*/ 895 w 955"/>
                <a:gd name="T49" fmla="*/ 112 h 1288"/>
                <a:gd name="T50" fmla="*/ 847 w 955"/>
                <a:gd name="T51" fmla="*/ 170 h 1288"/>
                <a:gd name="T52" fmla="*/ 790 w 955"/>
                <a:gd name="T53" fmla="*/ 229 h 1288"/>
                <a:gd name="T54" fmla="*/ 730 w 955"/>
                <a:gd name="T55" fmla="*/ 290 h 1288"/>
                <a:gd name="T56" fmla="*/ 667 w 955"/>
                <a:gd name="T57" fmla="*/ 352 h 1288"/>
                <a:gd name="T58" fmla="*/ 603 w 955"/>
                <a:gd name="T59" fmla="*/ 414 h 1288"/>
                <a:gd name="T60" fmla="*/ 539 w 955"/>
                <a:gd name="T61" fmla="*/ 477 h 1288"/>
                <a:gd name="T62" fmla="*/ 477 w 955"/>
                <a:gd name="T63" fmla="*/ 541 h 1288"/>
                <a:gd name="T64" fmla="*/ 420 w 955"/>
                <a:gd name="T65" fmla="*/ 604 h 1288"/>
                <a:gd name="T66" fmla="*/ 369 w 955"/>
                <a:gd name="T67" fmla="*/ 666 h 1288"/>
                <a:gd name="T68" fmla="*/ 328 w 955"/>
                <a:gd name="T69" fmla="*/ 723 h 1288"/>
                <a:gd name="T70" fmla="*/ 302 w 955"/>
                <a:gd name="T71" fmla="*/ 760 h 1288"/>
                <a:gd name="T72" fmla="*/ 274 w 955"/>
                <a:gd name="T73" fmla="*/ 797 h 1288"/>
                <a:gd name="T74" fmla="*/ 247 w 955"/>
                <a:gd name="T75" fmla="*/ 835 h 1288"/>
                <a:gd name="T76" fmla="*/ 192 w 955"/>
                <a:gd name="T77" fmla="*/ 911 h 1288"/>
                <a:gd name="T78" fmla="*/ 142 w 955"/>
                <a:gd name="T79" fmla="*/ 992 h 1288"/>
                <a:gd name="T80" fmla="*/ 99 w 955"/>
                <a:gd name="T81" fmla="*/ 1074 h 1288"/>
                <a:gd name="T82" fmla="*/ 58 w 955"/>
                <a:gd name="T83" fmla="*/ 1187 h 1288"/>
                <a:gd name="T84" fmla="*/ 22 w 955"/>
                <a:gd name="T85" fmla="*/ 1285 h 1288"/>
                <a:gd name="T86" fmla="*/ 0 w 955"/>
                <a:gd name="T87" fmla="*/ 1260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5" h="1288">
                  <a:moveTo>
                    <a:pt x="0" y="1260"/>
                  </a:moveTo>
                  <a:lnTo>
                    <a:pt x="3" y="1228"/>
                  </a:lnTo>
                  <a:lnTo>
                    <a:pt x="9" y="1196"/>
                  </a:lnTo>
                  <a:lnTo>
                    <a:pt x="19" y="1162"/>
                  </a:lnTo>
                  <a:lnTo>
                    <a:pt x="31" y="1126"/>
                  </a:lnTo>
                  <a:lnTo>
                    <a:pt x="37" y="1108"/>
                  </a:lnTo>
                  <a:lnTo>
                    <a:pt x="45" y="1090"/>
                  </a:lnTo>
                  <a:lnTo>
                    <a:pt x="53" y="1071"/>
                  </a:lnTo>
                  <a:lnTo>
                    <a:pt x="62" y="1053"/>
                  </a:lnTo>
                  <a:lnTo>
                    <a:pt x="72" y="1035"/>
                  </a:lnTo>
                  <a:lnTo>
                    <a:pt x="81" y="1014"/>
                  </a:lnTo>
                  <a:lnTo>
                    <a:pt x="91" y="996"/>
                  </a:lnTo>
                  <a:lnTo>
                    <a:pt x="102" y="976"/>
                  </a:lnTo>
                  <a:lnTo>
                    <a:pt x="113" y="955"/>
                  </a:lnTo>
                  <a:lnTo>
                    <a:pt x="125" y="936"/>
                  </a:lnTo>
                  <a:lnTo>
                    <a:pt x="137" y="917"/>
                  </a:lnTo>
                  <a:lnTo>
                    <a:pt x="149" y="897"/>
                  </a:lnTo>
                  <a:lnTo>
                    <a:pt x="162" y="878"/>
                  </a:lnTo>
                  <a:lnTo>
                    <a:pt x="176" y="855"/>
                  </a:lnTo>
                  <a:lnTo>
                    <a:pt x="189" y="836"/>
                  </a:lnTo>
                  <a:lnTo>
                    <a:pt x="202" y="815"/>
                  </a:lnTo>
                  <a:lnTo>
                    <a:pt x="217" y="796"/>
                  </a:lnTo>
                  <a:lnTo>
                    <a:pt x="231" y="776"/>
                  </a:lnTo>
                  <a:lnTo>
                    <a:pt x="247" y="755"/>
                  </a:lnTo>
                  <a:lnTo>
                    <a:pt x="262" y="735"/>
                  </a:lnTo>
                  <a:lnTo>
                    <a:pt x="276" y="714"/>
                  </a:lnTo>
                  <a:lnTo>
                    <a:pt x="292" y="694"/>
                  </a:lnTo>
                  <a:lnTo>
                    <a:pt x="307" y="675"/>
                  </a:lnTo>
                  <a:lnTo>
                    <a:pt x="323" y="655"/>
                  </a:lnTo>
                  <a:lnTo>
                    <a:pt x="338" y="634"/>
                  </a:lnTo>
                  <a:lnTo>
                    <a:pt x="355" y="615"/>
                  </a:lnTo>
                  <a:lnTo>
                    <a:pt x="370" y="596"/>
                  </a:lnTo>
                  <a:lnTo>
                    <a:pt x="387" y="576"/>
                  </a:lnTo>
                  <a:lnTo>
                    <a:pt x="403" y="557"/>
                  </a:lnTo>
                  <a:lnTo>
                    <a:pt x="418" y="537"/>
                  </a:lnTo>
                  <a:lnTo>
                    <a:pt x="435" y="518"/>
                  </a:lnTo>
                  <a:lnTo>
                    <a:pt x="450" y="500"/>
                  </a:lnTo>
                  <a:lnTo>
                    <a:pt x="467" y="480"/>
                  </a:lnTo>
                  <a:lnTo>
                    <a:pt x="483" y="464"/>
                  </a:lnTo>
                  <a:lnTo>
                    <a:pt x="499" y="444"/>
                  </a:lnTo>
                  <a:lnTo>
                    <a:pt x="515" y="427"/>
                  </a:lnTo>
                  <a:lnTo>
                    <a:pt x="530" y="409"/>
                  </a:lnTo>
                  <a:lnTo>
                    <a:pt x="546" y="393"/>
                  </a:lnTo>
                  <a:lnTo>
                    <a:pt x="561" y="375"/>
                  </a:lnTo>
                  <a:lnTo>
                    <a:pt x="576" y="358"/>
                  </a:lnTo>
                  <a:lnTo>
                    <a:pt x="591" y="343"/>
                  </a:lnTo>
                  <a:lnTo>
                    <a:pt x="606" y="327"/>
                  </a:lnTo>
                  <a:lnTo>
                    <a:pt x="621" y="311"/>
                  </a:lnTo>
                  <a:lnTo>
                    <a:pt x="634" y="295"/>
                  </a:lnTo>
                  <a:lnTo>
                    <a:pt x="649" y="282"/>
                  </a:lnTo>
                  <a:lnTo>
                    <a:pt x="662" y="268"/>
                  </a:lnTo>
                  <a:lnTo>
                    <a:pt x="674" y="254"/>
                  </a:lnTo>
                  <a:lnTo>
                    <a:pt x="688" y="240"/>
                  </a:lnTo>
                  <a:lnTo>
                    <a:pt x="700" y="227"/>
                  </a:lnTo>
                  <a:lnTo>
                    <a:pt x="713" y="215"/>
                  </a:lnTo>
                  <a:lnTo>
                    <a:pt x="724" y="202"/>
                  </a:lnTo>
                  <a:lnTo>
                    <a:pt x="736" y="193"/>
                  </a:lnTo>
                  <a:lnTo>
                    <a:pt x="757" y="172"/>
                  </a:lnTo>
                  <a:lnTo>
                    <a:pt x="775" y="151"/>
                  </a:lnTo>
                  <a:lnTo>
                    <a:pt x="794" y="134"/>
                  </a:lnTo>
                  <a:lnTo>
                    <a:pt x="811" y="113"/>
                  </a:lnTo>
                  <a:lnTo>
                    <a:pt x="831" y="93"/>
                  </a:lnTo>
                  <a:lnTo>
                    <a:pt x="851" y="72"/>
                  </a:lnTo>
                  <a:lnTo>
                    <a:pt x="871" y="52"/>
                  </a:lnTo>
                  <a:lnTo>
                    <a:pt x="889" y="33"/>
                  </a:lnTo>
                  <a:lnTo>
                    <a:pt x="909" y="16"/>
                  </a:lnTo>
                  <a:lnTo>
                    <a:pt x="928" y="2"/>
                  </a:lnTo>
                  <a:lnTo>
                    <a:pt x="941" y="0"/>
                  </a:lnTo>
                  <a:lnTo>
                    <a:pt x="950" y="6"/>
                  </a:lnTo>
                  <a:lnTo>
                    <a:pt x="955" y="20"/>
                  </a:lnTo>
                  <a:lnTo>
                    <a:pt x="948" y="36"/>
                  </a:lnTo>
                  <a:lnTo>
                    <a:pt x="937" y="55"/>
                  </a:lnTo>
                  <a:lnTo>
                    <a:pt x="923" y="73"/>
                  </a:lnTo>
                  <a:lnTo>
                    <a:pt x="910" y="93"/>
                  </a:lnTo>
                  <a:lnTo>
                    <a:pt x="895" y="112"/>
                  </a:lnTo>
                  <a:lnTo>
                    <a:pt x="880" y="130"/>
                  </a:lnTo>
                  <a:lnTo>
                    <a:pt x="863" y="150"/>
                  </a:lnTo>
                  <a:lnTo>
                    <a:pt x="847" y="170"/>
                  </a:lnTo>
                  <a:lnTo>
                    <a:pt x="828" y="190"/>
                  </a:lnTo>
                  <a:lnTo>
                    <a:pt x="809" y="209"/>
                  </a:lnTo>
                  <a:lnTo>
                    <a:pt x="790" y="229"/>
                  </a:lnTo>
                  <a:lnTo>
                    <a:pt x="770" y="250"/>
                  </a:lnTo>
                  <a:lnTo>
                    <a:pt x="751" y="270"/>
                  </a:lnTo>
                  <a:lnTo>
                    <a:pt x="730" y="290"/>
                  </a:lnTo>
                  <a:lnTo>
                    <a:pt x="710" y="311"/>
                  </a:lnTo>
                  <a:lnTo>
                    <a:pt x="688" y="332"/>
                  </a:lnTo>
                  <a:lnTo>
                    <a:pt x="667" y="352"/>
                  </a:lnTo>
                  <a:lnTo>
                    <a:pt x="645" y="373"/>
                  </a:lnTo>
                  <a:lnTo>
                    <a:pt x="624" y="393"/>
                  </a:lnTo>
                  <a:lnTo>
                    <a:pt x="603" y="414"/>
                  </a:lnTo>
                  <a:lnTo>
                    <a:pt x="581" y="434"/>
                  </a:lnTo>
                  <a:lnTo>
                    <a:pt x="560" y="457"/>
                  </a:lnTo>
                  <a:lnTo>
                    <a:pt x="539" y="477"/>
                  </a:lnTo>
                  <a:lnTo>
                    <a:pt x="518" y="500"/>
                  </a:lnTo>
                  <a:lnTo>
                    <a:pt x="497" y="521"/>
                  </a:lnTo>
                  <a:lnTo>
                    <a:pt x="477" y="541"/>
                  </a:lnTo>
                  <a:lnTo>
                    <a:pt x="459" y="562"/>
                  </a:lnTo>
                  <a:lnTo>
                    <a:pt x="439" y="583"/>
                  </a:lnTo>
                  <a:lnTo>
                    <a:pt x="420" y="604"/>
                  </a:lnTo>
                  <a:lnTo>
                    <a:pt x="403" y="625"/>
                  </a:lnTo>
                  <a:lnTo>
                    <a:pt x="386" y="646"/>
                  </a:lnTo>
                  <a:lnTo>
                    <a:pt x="369" y="666"/>
                  </a:lnTo>
                  <a:lnTo>
                    <a:pt x="354" y="687"/>
                  </a:lnTo>
                  <a:lnTo>
                    <a:pt x="337" y="711"/>
                  </a:lnTo>
                  <a:lnTo>
                    <a:pt x="328" y="723"/>
                  </a:lnTo>
                  <a:lnTo>
                    <a:pt x="320" y="735"/>
                  </a:lnTo>
                  <a:lnTo>
                    <a:pt x="310" y="747"/>
                  </a:lnTo>
                  <a:lnTo>
                    <a:pt x="302" y="760"/>
                  </a:lnTo>
                  <a:lnTo>
                    <a:pt x="293" y="771"/>
                  </a:lnTo>
                  <a:lnTo>
                    <a:pt x="283" y="785"/>
                  </a:lnTo>
                  <a:lnTo>
                    <a:pt x="274" y="797"/>
                  </a:lnTo>
                  <a:lnTo>
                    <a:pt x="265" y="808"/>
                  </a:lnTo>
                  <a:lnTo>
                    <a:pt x="256" y="821"/>
                  </a:lnTo>
                  <a:lnTo>
                    <a:pt x="247" y="835"/>
                  </a:lnTo>
                  <a:lnTo>
                    <a:pt x="228" y="860"/>
                  </a:lnTo>
                  <a:lnTo>
                    <a:pt x="211" y="885"/>
                  </a:lnTo>
                  <a:lnTo>
                    <a:pt x="192" y="911"/>
                  </a:lnTo>
                  <a:lnTo>
                    <a:pt x="175" y="937"/>
                  </a:lnTo>
                  <a:lnTo>
                    <a:pt x="159" y="964"/>
                  </a:lnTo>
                  <a:lnTo>
                    <a:pt x="142" y="992"/>
                  </a:lnTo>
                  <a:lnTo>
                    <a:pt x="127" y="1018"/>
                  </a:lnTo>
                  <a:lnTo>
                    <a:pt x="112" y="1046"/>
                  </a:lnTo>
                  <a:lnTo>
                    <a:pt x="99" y="1074"/>
                  </a:lnTo>
                  <a:lnTo>
                    <a:pt x="85" y="1103"/>
                  </a:lnTo>
                  <a:lnTo>
                    <a:pt x="70" y="1144"/>
                  </a:lnTo>
                  <a:lnTo>
                    <a:pt x="58" y="1187"/>
                  </a:lnTo>
                  <a:lnTo>
                    <a:pt x="46" y="1232"/>
                  </a:lnTo>
                  <a:lnTo>
                    <a:pt x="31" y="1271"/>
                  </a:lnTo>
                  <a:lnTo>
                    <a:pt x="22" y="1285"/>
                  </a:lnTo>
                  <a:lnTo>
                    <a:pt x="10" y="1288"/>
                  </a:lnTo>
                  <a:lnTo>
                    <a:pt x="0" y="1260"/>
                  </a:lnTo>
                  <a:lnTo>
                    <a:pt x="0" y="1260"/>
                  </a:lnTo>
                  <a:close/>
                </a:path>
              </a:pathLst>
            </a:custGeom>
            <a:solidFill>
              <a:srgbClr val="5F5F5F"/>
            </a:solidFill>
            <a:ln w="9525">
              <a:solidFill>
                <a:srgbClr val="5F5F5F"/>
              </a:solidFill>
              <a:round/>
              <a:headEnd/>
              <a:tailEnd/>
            </a:ln>
          </p:spPr>
          <p:txBody>
            <a:bodyPr/>
            <a:lstStyle/>
            <a:p>
              <a:endParaRPr lang="en-US"/>
            </a:p>
          </p:txBody>
        </p:sp>
        <p:sp>
          <p:nvSpPr>
            <p:cNvPr id="71810" name="Freeform 130"/>
            <p:cNvSpPr>
              <a:spLocks noChangeAspect="1"/>
            </p:cNvSpPr>
            <p:nvPr/>
          </p:nvSpPr>
          <p:spPr bwMode="auto">
            <a:xfrm>
              <a:off x="2907" y="1047"/>
              <a:ext cx="671" cy="665"/>
            </a:xfrm>
            <a:custGeom>
              <a:avLst/>
              <a:gdLst>
                <a:gd name="T0" fmla="*/ 1196 w 1341"/>
                <a:gd name="T1" fmla="*/ 124 h 1995"/>
                <a:gd name="T2" fmla="*/ 1158 w 1341"/>
                <a:gd name="T3" fmla="*/ 111 h 1995"/>
                <a:gd name="T4" fmla="*/ 1120 w 1341"/>
                <a:gd name="T5" fmla="*/ 158 h 1995"/>
                <a:gd name="T6" fmla="*/ 1084 w 1341"/>
                <a:gd name="T7" fmla="*/ 204 h 1995"/>
                <a:gd name="T8" fmla="*/ 1049 w 1341"/>
                <a:gd name="T9" fmla="*/ 250 h 1995"/>
                <a:gd name="T10" fmla="*/ 1014 w 1341"/>
                <a:gd name="T11" fmla="*/ 295 h 1995"/>
                <a:gd name="T12" fmla="*/ 979 w 1341"/>
                <a:gd name="T13" fmla="*/ 339 h 1995"/>
                <a:gd name="T14" fmla="*/ 936 w 1341"/>
                <a:gd name="T15" fmla="*/ 393 h 1995"/>
                <a:gd name="T16" fmla="*/ 869 w 1341"/>
                <a:gd name="T17" fmla="*/ 479 h 1995"/>
                <a:gd name="T18" fmla="*/ 804 w 1341"/>
                <a:gd name="T19" fmla="*/ 563 h 1995"/>
                <a:gd name="T20" fmla="*/ 740 w 1341"/>
                <a:gd name="T21" fmla="*/ 647 h 1995"/>
                <a:gd name="T22" fmla="*/ 676 w 1341"/>
                <a:gd name="T23" fmla="*/ 729 h 1995"/>
                <a:gd name="T24" fmla="*/ 614 w 1341"/>
                <a:gd name="T25" fmla="*/ 816 h 1995"/>
                <a:gd name="T26" fmla="*/ 554 w 1341"/>
                <a:gd name="T27" fmla="*/ 900 h 1995"/>
                <a:gd name="T28" fmla="*/ 493 w 1341"/>
                <a:gd name="T29" fmla="*/ 986 h 1995"/>
                <a:gd name="T30" fmla="*/ 433 w 1341"/>
                <a:gd name="T31" fmla="*/ 1077 h 1995"/>
                <a:gd name="T32" fmla="*/ 372 w 1341"/>
                <a:gd name="T33" fmla="*/ 1168 h 1995"/>
                <a:gd name="T34" fmla="*/ 311 w 1341"/>
                <a:gd name="T35" fmla="*/ 1264 h 1995"/>
                <a:gd name="T36" fmla="*/ 249 w 1341"/>
                <a:gd name="T37" fmla="*/ 1364 h 1995"/>
                <a:gd name="T38" fmla="*/ 188 w 1341"/>
                <a:gd name="T39" fmla="*/ 1470 h 1995"/>
                <a:gd name="T40" fmla="*/ 219 w 1341"/>
                <a:gd name="T41" fmla="*/ 1566 h 1995"/>
                <a:gd name="T42" fmla="*/ 256 w 1341"/>
                <a:gd name="T43" fmla="*/ 1620 h 1995"/>
                <a:gd name="T44" fmla="*/ 196 w 1341"/>
                <a:gd name="T45" fmla="*/ 1702 h 1995"/>
                <a:gd name="T46" fmla="*/ 148 w 1341"/>
                <a:gd name="T47" fmla="*/ 1809 h 1995"/>
                <a:gd name="T48" fmla="*/ 103 w 1341"/>
                <a:gd name="T49" fmla="*/ 1931 h 1995"/>
                <a:gd name="T50" fmla="*/ 62 w 1341"/>
                <a:gd name="T51" fmla="*/ 1988 h 1995"/>
                <a:gd name="T52" fmla="*/ 0 w 1341"/>
                <a:gd name="T53" fmla="*/ 1928 h 1995"/>
                <a:gd name="T54" fmla="*/ 33 w 1341"/>
                <a:gd name="T55" fmla="*/ 1848 h 1995"/>
                <a:gd name="T56" fmla="*/ 92 w 1341"/>
                <a:gd name="T57" fmla="*/ 1767 h 1995"/>
                <a:gd name="T58" fmla="*/ 141 w 1341"/>
                <a:gd name="T59" fmla="*/ 1702 h 1995"/>
                <a:gd name="T60" fmla="*/ 153 w 1341"/>
                <a:gd name="T61" fmla="*/ 1598 h 1995"/>
                <a:gd name="T62" fmla="*/ 130 w 1341"/>
                <a:gd name="T63" fmla="*/ 1495 h 1995"/>
                <a:gd name="T64" fmla="*/ 173 w 1341"/>
                <a:gd name="T65" fmla="*/ 1394 h 1995"/>
                <a:gd name="T66" fmla="*/ 220 w 1341"/>
                <a:gd name="T67" fmla="*/ 1305 h 1995"/>
                <a:gd name="T68" fmla="*/ 278 w 1341"/>
                <a:gd name="T69" fmla="*/ 1200 h 1995"/>
                <a:gd name="T70" fmla="*/ 344 w 1341"/>
                <a:gd name="T71" fmla="*/ 1087 h 1995"/>
                <a:gd name="T72" fmla="*/ 419 w 1341"/>
                <a:gd name="T73" fmla="*/ 966 h 1995"/>
                <a:gd name="T74" fmla="*/ 501 w 1341"/>
                <a:gd name="T75" fmla="*/ 838 h 1995"/>
                <a:gd name="T76" fmla="*/ 585 w 1341"/>
                <a:gd name="T77" fmla="*/ 710 h 1995"/>
                <a:gd name="T78" fmla="*/ 671 w 1341"/>
                <a:gd name="T79" fmla="*/ 584 h 1995"/>
                <a:gd name="T80" fmla="*/ 748 w 1341"/>
                <a:gd name="T81" fmla="*/ 477 h 1995"/>
                <a:gd name="T82" fmla="*/ 792 w 1341"/>
                <a:gd name="T83" fmla="*/ 417 h 1995"/>
                <a:gd name="T84" fmla="*/ 835 w 1341"/>
                <a:gd name="T85" fmla="*/ 361 h 1995"/>
                <a:gd name="T86" fmla="*/ 877 w 1341"/>
                <a:gd name="T87" fmla="*/ 307 h 1995"/>
                <a:gd name="T88" fmla="*/ 918 w 1341"/>
                <a:gd name="T89" fmla="*/ 257 h 1995"/>
                <a:gd name="T90" fmla="*/ 958 w 1341"/>
                <a:gd name="T91" fmla="*/ 210 h 1995"/>
                <a:gd name="T92" fmla="*/ 1005 w 1341"/>
                <a:gd name="T93" fmla="*/ 156 h 1995"/>
                <a:gd name="T94" fmla="*/ 1075 w 1341"/>
                <a:gd name="T95" fmla="*/ 83 h 1995"/>
                <a:gd name="T96" fmla="*/ 1136 w 1341"/>
                <a:gd name="T97" fmla="*/ 32 h 1995"/>
                <a:gd name="T98" fmla="*/ 1209 w 1341"/>
                <a:gd name="T99" fmla="*/ 39 h 1995"/>
                <a:gd name="T100" fmla="*/ 1254 w 1341"/>
                <a:gd name="T101" fmla="*/ 131 h 1995"/>
                <a:gd name="T102" fmla="*/ 1327 w 1341"/>
                <a:gd name="T103" fmla="*/ 183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1" h="1995">
                  <a:moveTo>
                    <a:pt x="1281" y="210"/>
                  </a:moveTo>
                  <a:lnTo>
                    <a:pt x="1246" y="195"/>
                  </a:lnTo>
                  <a:lnTo>
                    <a:pt x="1217" y="164"/>
                  </a:lnTo>
                  <a:lnTo>
                    <a:pt x="1196" y="124"/>
                  </a:lnTo>
                  <a:lnTo>
                    <a:pt x="1186" y="75"/>
                  </a:lnTo>
                  <a:lnTo>
                    <a:pt x="1177" y="88"/>
                  </a:lnTo>
                  <a:lnTo>
                    <a:pt x="1167" y="99"/>
                  </a:lnTo>
                  <a:lnTo>
                    <a:pt x="1158" y="111"/>
                  </a:lnTo>
                  <a:lnTo>
                    <a:pt x="1149" y="124"/>
                  </a:lnTo>
                  <a:lnTo>
                    <a:pt x="1139" y="135"/>
                  </a:lnTo>
                  <a:lnTo>
                    <a:pt x="1130" y="146"/>
                  </a:lnTo>
                  <a:lnTo>
                    <a:pt x="1120" y="158"/>
                  </a:lnTo>
                  <a:lnTo>
                    <a:pt x="1111" y="170"/>
                  </a:lnTo>
                  <a:lnTo>
                    <a:pt x="1102" y="181"/>
                  </a:lnTo>
                  <a:lnTo>
                    <a:pt x="1094" y="193"/>
                  </a:lnTo>
                  <a:lnTo>
                    <a:pt x="1084" y="204"/>
                  </a:lnTo>
                  <a:lnTo>
                    <a:pt x="1075" y="217"/>
                  </a:lnTo>
                  <a:lnTo>
                    <a:pt x="1067" y="228"/>
                  </a:lnTo>
                  <a:lnTo>
                    <a:pt x="1057" y="238"/>
                  </a:lnTo>
                  <a:lnTo>
                    <a:pt x="1049" y="250"/>
                  </a:lnTo>
                  <a:lnTo>
                    <a:pt x="1040" y="261"/>
                  </a:lnTo>
                  <a:lnTo>
                    <a:pt x="1031" y="272"/>
                  </a:lnTo>
                  <a:lnTo>
                    <a:pt x="1022" y="283"/>
                  </a:lnTo>
                  <a:lnTo>
                    <a:pt x="1014" y="295"/>
                  </a:lnTo>
                  <a:lnTo>
                    <a:pt x="1005" y="306"/>
                  </a:lnTo>
                  <a:lnTo>
                    <a:pt x="996" y="317"/>
                  </a:lnTo>
                  <a:lnTo>
                    <a:pt x="988" y="328"/>
                  </a:lnTo>
                  <a:lnTo>
                    <a:pt x="979" y="339"/>
                  </a:lnTo>
                  <a:lnTo>
                    <a:pt x="970" y="350"/>
                  </a:lnTo>
                  <a:lnTo>
                    <a:pt x="962" y="360"/>
                  </a:lnTo>
                  <a:lnTo>
                    <a:pt x="953" y="372"/>
                  </a:lnTo>
                  <a:lnTo>
                    <a:pt x="936" y="393"/>
                  </a:lnTo>
                  <a:lnTo>
                    <a:pt x="918" y="415"/>
                  </a:lnTo>
                  <a:lnTo>
                    <a:pt x="903" y="436"/>
                  </a:lnTo>
                  <a:lnTo>
                    <a:pt x="886" y="459"/>
                  </a:lnTo>
                  <a:lnTo>
                    <a:pt x="869" y="479"/>
                  </a:lnTo>
                  <a:lnTo>
                    <a:pt x="852" y="500"/>
                  </a:lnTo>
                  <a:lnTo>
                    <a:pt x="835" y="521"/>
                  </a:lnTo>
                  <a:lnTo>
                    <a:pt x="821" y="543"/>
                  </a:lnTo>
                  <a:lnTo>
                    <a:pt x="804" y="563"/>
                  </a:lnTo>
                  <a:lnTo>
                    <a:pt x="787" y="585"/>
                  </a:lnTo>
                  <a:lnTo>
                    <a:pt x="772" y="606"/>
                  </a:lnTo>
                  <a:lnTo>
                    <a:pt x="755" y="627"/>
                  </a:lnTo>
                  <a:lnTo>
                    <a:pt x="740" y="647"/>
                  </a:lnTo>
                  <a:lnTo>
                    <a:pt x="723" y="668"/>
                  </a:lnTo>
                  <a:lnTo>
                    <a:pt x="708" y="689"/>
                  </a:lnTo>
                  <a:lnTo>
                    <a:pt x="692" y="709"/>
                  </a:lnTo>
                  <a:lnTo>
                    <a:pt x="676" y="729"/>
                  </a:lnTo>
                  <a:lnTo>
                    <a:pt x="661" y="752"/>
                  </a:lnTo>
                  <a:lnTo>
                    <a:pt x="645" y="773"/>
                  </a:lnTo>
                  <a:lnTo>
                    <a:pt x="630" y="795"/>
                  </a:lnTo>
                  <a:lnTo>
                    <a:pt x="614" y="816"/>
                  </a:lnTo>
                  <a:lnTo>
                    <a:pt x="600" y="836"/>
                  </a:lnTo>
                  <a:lnTo>
                    <a:pt x="584" y="857"/>
                  </a:lnTo>
                  <a:lnTo>
                    <a:pt x="569" y="879"/>
                  </a:lnTo>
                  <a:lnTo>
                    <a:pt x="554" y="900"/>
                  </a:lnTo>
                  <a:lnTo>
                    <a:pt x="538" y="923"/>
                  </a:lnTo>
                  <a:lnTo>
                    <a:pt x="523" y="943"/>
                  </a:lnTo>
                  <a:lnTo>
                    <a:pt x="508" y="966"/>
                  </a:lnTo>
                  <a:lnTo>
                    <a:pt x="493" y="986"/>
                  </a:lnTo>
                  <a:lnTo>
                    <a:pt x="478" y="1009"/>
                  </a:lnTo>
                  <a:lnTo>
                    <a:pt x="463" y="1031"/>
                  </a:lnTo>
                  <a:lnTo>
                    <a:pt x="448" y="1055"/>
                  </a:lnTo>
                  <a:lnTo>
                    <a:pt x="433" y="1077"/>
                  </a:lnTo>
                  <a:lnTo>
                    <a:pt x="417" y="1100"/>
                  </a:lnTo>
                  <a:lnTo>
                    <a:pt x="403" y="1123"/>
                  </a:lnTo>
                  <a:lnTo>
                    <a:pt x="387" y="1145"/>
                  </a:lnTo>
                  <a:lnTo>
                    <a:pt x="372" y="1168"/>
                  </a:lnTo>
                  <a:lnTo>
                    <a:pt x="357" y="1193"/>
                  </a:lnTo>
                  <a:lnTo>
                    <a:pt x="342" y="1216"/>
                  </a:lnTo>
                  <a:lnTo>
                    <a:pt x="327" y="1241"/>
                  </a:lnTo>
                  <a:lnTo>
                    <a:pt x="311" y="1264"/>
                  </a:lnTo>
                  <a:lnTo>
                    <a:pt x="296" y="1289"/>
                  </a:lnTo>
                  <a:lnTo>
                    <a:pt x="280" y="1314"/>
                  </a:lnTo>
                  <a:lnTo>
                    <a:pt x="265" y="1339"/>
                  </a:lnTo>
                  <a:lnTo>
                    <a:pt x="249" y="1364"/>
                  </a:lnTo>
                  <a:lnTo>
                    <a:pt x="234" y="1391"/>
                  </a:lnTo>
                  <a:lnTo>
                    <a:pt x="219" y="1417"/>
                  </a:lnTo>
                  <a:lnTo>
                    <a:pt x="203" y="1444"/>
                  </a:lnTo>
                  <a:lnTo>
                    <a:pt x="188" y="1470"/>
                  </a:lnTo>
                  <a:lnTo>
                    <a:pt x="172" y="1498"/>
                  </a:lnTo>
                  <a:lnTo>
                    <a:pt x="157" y="1524"/>
                  </a:lnTo>
                  <a:lnTo>
                    <a:pt x="210" y="1576"/>
                  </a:lnTo>
                  <a:lnTo>
                    <a:pt x="219" y="1566"/>
                  </a:lnTo>
                  <a:lnTo>
                    <a:pt x="229" y="1564"/>
                  </a:lnTo>
                  <a:lnTo>
                    <a:pt x="249" y="1578"/>
                  </a:lnTo>
                  <a:lnTo>
                    <a:pt x="258" y="1605"/>
                  </a:lnTo>
                  <a:lnTo>
                    <a:pt x="256" y="1620"/>
                  </a:lnTo>
                  <a:lnTo>
                    <a:pt x="247" y="1634"/>
                  </a:lnTo>
                  <a:lnTo>
                    <a:pt x="227" y="1658"/>
                  </a:lnTo>
                  <a:lnTo>
                    <a:pt x="210" y="1681"/>
                  </a:lnTo>
                  <a:lnTo>
                    <a:pt x="196" y="1702"/>
                  </a:lnTo>
                  <a:lnTo>
                    <a:pt x="183" y="1724"/>
                  </a:lnTo>
                  <a:lnTo>
                    <a:pt x="172" y="1745"/>
                  </a:lnTo>
                  <a:lnTo>
                    <a:pt x="163" y="1767"/>
                  </a:lnTo>
                  <a:lnTo>
                    <a:pt x="148" y="1809"/>
                  </a:lnTo>
                  <a:lnTo>
                    <a:pt x="136" y="1849"/>
                  </a:lnTo>
                  <a:lnTo>
                    <a:pt x="120" y="1890"/>
                  </a:lnTo>
                  <a:lnTo>
                    <a:pt x="113" y="1910"/>
                  </a:lnTo>
                  <a:lnTo>
                    <a:pt x="103" y="1931"/>
                  </a:lnTo>
                  <a:lnTo>
                    <a:pt x="91" y="1952"/>
                  </a:lnTo>
                  <a:lnTo>
                    <a:pt x="79" y="1973"/>
                  </a:lnTo>
                  <a:lnTo>
                    <a:pt x="71" y="1981"/>
                  </a:lnTo>
                  <a:lnTo>
                    <a:pt x="62" y="1988"/>
                  </a:lnTo>
                  <a:lnTo>
                    <a:pt x="46" y="1995"/>
                  </a:lnTo>
                  <a:lnTo>
                    <a:pt x="17" y="1987"/>
                  </a:lnTo>
                  <a:lnTo>
                    <a:pt x="0" y="1952"/>
                  </a:lnTo>
                  <a:lnTo>
                    <a:pt x="0" y="1928"/>
                  </a:lnTo>
                  <a:lnTo>
                    <a:pt x="6" y="1902"/>
                  </a:lnTo>
                  <a:lnTo>
                    <a:pt x="15" y="1883"/>
                  </a:lnTo>
                  <a:lnTo>
                    <a:pt x="23" y="1866"/>
                  </a:lnTo>
                  <a:lnTo>
                    <a:pt x="33" y="1848"/>
                  </a:lnTo>
                  <a:lnTo>
                    <a:pt x="44" y="1831"/>
                  </a:lnTo>
                  <a:lnTo>
                    <a:pt x="67" y="1798"/>
                  </a:lnTo>
                  <a:lnTo>
                    <a:pt x="80" y="1783"/>
                  </a:lnTo>
                  <a:lnTo>
                    <a:pt x="92" y="1767"/>
                  </a:lnTo>
                  <a:lnTo>
                    <a:pt x="105" y="1751"/>
                  </a:lnTo>
                  <a:lnTo>
                    <a:pt x="116" y="1735"/>
                  </a:lnTo>
                  <a:lnTo>
                    <a:pt x="129" y="1719"/>
                  </a:lnTo>
                  <a:lnTo>
                    <a:pt x="141" y="1702"/>
                  </a:lnTo>
                  <a:lnTo>
                    <a:pt x="163" y="1667"/>
                  </a:lnTo>
                  <a:lnTo>
                    <a:pt x="182" y="1631"/>
                  </a:lnTo>
                  <a:lnTo>
                    <a:pt x="162" y="1610"/>
                  </a:lnTo>
                  <a:lnTo>
                    <a:pt x="153" y="1598"/>
                  </a:lnTo>
                  <a:lnTo>
                    <a:pt x="144" y="1585"/>
                  </a:lnTo>
                  <a:lnTo>
                    <a:pt x="128" y="1559"/>
                  </a:lnTo>
                  <a:lnTo>
                    <a:pt x="113" y="1531"/>
                  </a:lnTo>
                  <a:lnTo>
                    <a:pt x="130" y="1495"/>
                  </a:lnTo>
                  <a:lnTo>
                    <a:pt x="141" y="1466"/>
                  </a:lnTo>
                  <a:lnTo>
                    <a:pt x="156" y="1432"/>
                  </a:lnTo>
                  <a:lnTo>
                    <a:pt x="164" y="1414"/>
                  </a:lnTo>
                  <a:lnTo>
                    <a:pt x="173" y="1394"/>
                  </a:lnTo>
                  <a:lnTo>
                    <a:pt x="184" y="1373"/>
                  </a:lnTo>
                  <a:lnTo>
                    <a:pt x="195" y="1352"/>
                  </a:lnTo>
                  <a:lnTo>
                    <a:pt x="207" y="1328"/>
                  </a:lnTo>
                  <a:lnTo>
                    <a:pt x="220" y="1305"/>
                  </a:lnTo>
                  <a:lnTo>
                    <a:pt x="233" y="1280"/>
                  </a:lnTo>
                  <a:lnTo>
                    <a:pt x="248" y="1255"/>
                  </a:lnTo>
                  <a:lnTo>
                    <a:pt x="262" y="1230"/>
                  </a:lnTo>
                  <a:lnTo>
                    <a:pt x="278" y="1200"/>
                  </a:lnTo>
                  <a:lnTo>
                    <a:pt x="294" y="1174"/>
                  </a:lnTo>
                  <a:lnTo>
                    <a:pt x="310" y="1145"/>
                  </a:lnTo>
                  <a:lnTo>
                    <a:pt x="327" y="1117"/>
                  </a:lnTo>
                  <a:lnTo>
                    <a:pt x="344" y="1087"/>
                  </a:lnTo>
                  <a:lnTo>
                    <a:pt x="362" y="1057"/>
                  </a:lnTo>
                  <a:lnTo>
                    <a:pt x="382" y="1027"/>
                  </a:lnTo>
                  <a:lnTo>
                    <a:pt x="400" y="996"/>
                  </a:lnTo>
                  <a:lnTo>
                    <a:pt x="419" y="966"/>
                  </a:lnTo>
                  <a:lnTo>
                    <a:pt x="440" y="934"/>
                  </a:lnTo>
                  <a:lnTo>
                    <a:pt x="460" y="902"/>
                  </a:lnTo>
                  <a:lnTo>
                    <a:pt x="480" y="871"/>
                  </a:lnTo>
                  <a:lnTo>
                    <a:pt x="501" y="838"/>
                  </a:lnTo>
                  <a:lnTo>
                    <a:pt x="522" y="806"/>
                  </a:lnTo>
                  <a:lnTo>
                    <a:pt x="543" y="774"/>
                  </a:lnTo>
                  <a:lnTo>
                    <a:pt x="563" y="742"/>
                  </a:lnTo>
                  <a:lnTo>
                    <a:pt x="585" y="710"/>
                  </a:lnTo>
                  <a:lnTo>
                    <a:pt x="607" y="678"/>
                  </a:lnTo>
                  <a:lnTo>
                    <a:pt x="629" y="646"/>
                  </a:lnTo>
                  <a:lnTo>
                    <a:pt x="651" y="616"/>
                  </a:lnTo>
                  <a:lnTo>
                    <a:pt x="671" y="584"/>
                  </a:lnTo>
                  <a:lnTo>
                    <a:pt x="694" y="552"/>
                  </a:lnTo>
                  <a:lnTo>
                    <a:pt x="716" y="522"/>
                  </a:lnTo>
                  <a:lnTo>
                    <a:pt x="738" y="492"/>
                  </a:lnTo>
                  <a:lnTo>
                    <a:pt x="748" y="477"/>
                  </a:lnTo>
                  <a:lnTo>
                    <a:pt x="759" y="461"/>
                  </a:lnTo>
                  <a:lnTo>
                    <a:pt x="770" y="446"/>
                  </a:lnTo>
                  <a:lnTo>
                    <a:pt x="781" y="432"/>
                  </a:lnTo>
                  <a:lnTo>
                    <a:pt x="792" y="417"/>
                  </a:lnTo>
                  <a:lnTo>
                    <a:pt x="803" y="403"/>
                  </a:lnTo>
                  <a:lnTo>
                    <a:pt x="813" y="389"/>
                  </a:lnTo>
                  <a:lnTo>
                    <a:pt x="824" y="374"/>
                  </a:lnTo>
                  <a:lnTo>
                    <a:pt x="835" y="361"/>
                  </a:lnTo>
                  <a:lnTo>
                    <a:pt x="846" y="347"/>
                  </a:lnTo>
                  <a:lnTo>
                    <a:pt x="856" y="333"/>
                  </a:lnTo>
                  <a:lnTo>
                    <a:pt x="866" y="321"/>
                  </a:lnTo>
                  <a:lnTo>
                    <a:pt x="877" y="307"/>
                  </a:lnTo>
                  <a:lnTo>
                    <a:pt x="887" y="295"/>
                  </a:lnTo>
                  <a:lnTo>
                    <a:pt x="897" y="281"/>
                  </a:lnTo>
                  <a:lnTo>
                    <a:pt x="908" y="268"/>
                  </a:lnTo>
                  <a:lnTo>
                    <a:pt x="918" y="257"/>
                  </a:lnTo>
                  <a:lnTo>
                    <a:pt x="928" y="245"/>
                  </a:lnTo>
                  <a:lnTo>
                    <a:pt x="938" y="232"/>
                  </a:lnTo>
                  <a:lnTo>
                    <a:pt x="948" y="221"/>
                  </a:lnTo>
                  <a:lnTo>
                    <a:pt x="958" y="210"/>
                  </a:lnTo>
                  <a:lnTo>
                    <a:pt x="967" y="197"/>
                  </a:lnTo>
                  <a:lnTo>
                    <a:pt x="976" y="188"/>
                  </a:lnTo>
                  <a:lnTo>
                    <a:pt x="986" y="175"/>
                  </a:lnTo>
                  <a:lnTo>
                    <a:pt x="1005" y="156"/>
                  </a:lnTo>
                  <a:lnTo>
                    <a:pt x="1023" y="136"/>
                  </a:lnTo>
                  <a:lnTo>
                    <a:pt x="1042" y="117"/>
                  </a:lnTo>
                  <a:lnTo>
                    <a:pt x="1058" y="100"/>
                  </a:lnTo>
                  <a:lnTo>
                    <a:pt x="1075" y="83"/>
                  </a:lnTo>
                  <a:lnTo>
                    <a:pt x="1090" y="68"/>
                  </a:lnTo>
                  <a:lnTo>
                    <a:pt x="1107" y="54"/>
                  </a:lnTo>
                  <a:lnTo>
                    <a:pt x="1122" y="43"/>
                  </a:lnTo>
                  <a:lnTo>
                    <a:pt x="1136" y="32"/>
                  </a:lnTo>
                  <a:lnTo>
                    <a:pt x="1163" y="15"/>
                  </a:lnTo>
                  <a:lnTo>
                    <a:pt x="1187" y="4"/>
                  </a:lnTo>
                  <a:lnTo>
                    <a:pt x="1208" y="0"/>
                  </a:lnTo>
                  <a:lnTo>
                    <a:pt x="1209" y="39"/>
                  </a:lnTo>
                  <a:lnTo>
                    <a:pt x="1215" y="71"/>
                  </a:lnTo>
                  <a:lnTo>
                    <a:pt x="1225" y="96"/>
                  </a:lnTo>
                  <a:lnTo>
                    <a:pt x="1239" y="117"/>
                  </a:lnTo>
                  <a:lnTo>
                    <a:pt x="1254" y="131"/>
                  </a:lnTo>
                  <a:lnTo>
                    <a:pt x="1272" y="142"/>
                  </a:lnTo>
                  <a:lnTo>
                    <a:pt x="1305" y="156"/>
                  </a:lnTo>
                  <a:lnTo>
                    <a:pt x="1341" y="170"/>
                  </a:lnTo>
                  <a:lnTo>
                    <a:pt x="1327" y="183"/>
                  </a:lnTo>
                  <a:lnTo>
                    <a:pt x="1309" y="195"/>
                  </a:lnTo>
                  <a:lnTo>
                    <a:pt x="1281" y="210"/>
                  </a:lnTo>
                  <a:lnTo>
                    <a:pt x="1281" y="210"/>
                  </a:lnTo>
                  <a:close/>
                </a:path>
              </a:pathLst>
            </a:custGeom>
            <a:solidFill>
              <a:srgbClr val="5F5F5F"/>
            </a:solidFill>
            <a:ln w="9525">
              <a:solidFill>
                <a:srgbClr val="5F5F5F"/>
              </a:solidFill>
              <a:round/>
              <a:headEnd/>
              <a:tailEnd/>
            </a:ln>
          </p:spPr>
          <p:txBody>
            <a:bodyPr/>
            <a:lstStyle/>
            <a:p>
              <a:endParaRPr lang="en-US"/>
            </a:p>
          </p:txBody>
        </p:sp>
        <p:sp>
          <p:nvSpPr>
            <p:cNvPr id="71811" name="Freeform 131"/>
            <p:cNvSpPr>
              <a:spLocks noChangeAspect="1"/>
            </p:cNvSpPr>
            <p:nvPr/>
          </p:nvSpPr>
          <p:spPr bwMode="auto">
            <a:xfrm>
              <a:off x="3102" y="1667"/>
              <a:ext cx="197" cy="210"/>
            </a:xfrm>
            <a:custGeom>
              <a:avLst/>
              <a:gdLst>
                <a:gd name="T0" fmla="*/ 7 w 394"/>
                <a:gd name="T1" fmla="*/ 531 h 630"/>
                <a:gd name="T2" fmla="*/ 25 w 394"/>
                <a:gd name="T3" fmla="*/ 473 h 630"/>
                <a:gd name="T4" fmla="*/ 46 w 394"/>
                <a:gd name="T5" fmla="*/ 419 h 630"/>
                <a:gd name="T6" fmla="*/ 70 w 394"/>
                <a:gd name="T7" fmla="*/ 364 h 630"/>
                <a:gd name="T8" fmla="*/ 96 w 394"/>
                <a:gd name="T9" fmla="*/ 313 h 630"/>
                <a:gd name="T10" fmla="*/ 122 w 394"/>
                <a:gd name="T11" fmla="*/ 263 h 630"/>
                <a:gd name="T12" fmla="*/ 148 w 394"/>
                <a:gd name="T13" fmla="*/ 213 h 630"/>
                <a:gd name="T14" fmla="*/ 174 w 394"/>
                <a:gd name="T15" fmla="*/ 160 h 630"/>
                <a:gd name="T16" fmla="*/ 199 w 394"/>
                <a:gd name="T17" fmla="*/ 105 h 630"/>
                <a:gd name="T18" fmla="*/ 231 w 394"/>
                <a:gd name="T19" fmla="*/ 50 h 630"/>
                <a:gd name="T20" fmla="*/ 251 w 394"/>
                <a:gd name="T21" fmla="*/ 28 h 630"/>
                <a:gd name="T22" fmla="*/ 296 w 394"/>
                <a:gd name="T23" fmla="*/ 0 h 630"/>
                <a:gd name="T24" fmla="*/ 369 w 394"/>
                <a:gd name="T25" fmla="*/ 17 h 630"/>
                <a:gd name="T26" fmla="*/ 394 w 394"/>
                <a:gd name="T27" fmla="*/ 110 h 630"/>
                <a:gd name="T28" fmla="*/ 380 w 394"/>
                <a:gd name="T29" fmla="*/ 216 h 630"/>
                <a:gd name="T30" fmla="*/ 363 w 394"/>
                <a:gd name="T31" fmla="*/ 263 h 630"/>
                <a:gd name="T32" fmla="*/ 348 w 394"/>
                <a:gd name="T33" fmla="*/ 303 h 630"/>
                <a:gd name="T34" fmla="*/ 332 w 394"/>
                <a:gd name="T35" fmla="*/ 341 h 630"/>
                <a:gd name="T36" fmla="*/ 315 w 394"/>
                <a:gd name="T37" fmla="*/ 377 h 630"/>
                <a:gd name="T38" fmla="*/ 287 w 394"/>
                <a:gd name="T39" fmla="*/ 426 h 630"/>
                <a:gd name="T40" fmla="*/ 256 w 394"/>
                <a:gd name="T41" fmla="*/ 470 h 630"/>
                <a:gd name="T42" fmla="*/ 229 w 394"/>
                <a:gd name="T43" fmla="*/ 501 h 630"/>
                <a:gd name="T44" fmla="*/ 199 w 394"/>
                <a:gd name="T45" fmla="*/ 527 h 630"/>
                <a:gd name="T46" fmla="*/ 148 w 394"/>
                <a:gd name="T47" fmla="*/ 563 h 630"/>
                <a:gd name="T48" fmla="*/ 115 w 394"/>
                <a:gd name="T49" fmla="*/ 555 h 630"/>
                <a:gd name="T50" fmla="*/ 114 w 394"/>
                <a:gd name="T51" fmla="*/ 520 h 630"/>
                <a:gd name="T52" fmla="*/ 136 w 394"/>
                <a:gd name="T53" fmla="*/ 492 h 630"/>
                <a:gd name="T54" fmla="*/ 164 w 394"/>
                <a:gd name="T55" fmla="*/ 456 h 630"/>
                <a:gd name="T56" fmla="*/ 202 w 394"/>
                <a:gd name="T57" fmla="*/ 402 h 630"/>
                <a:gd name="T58" fmla="*/ 239 w 394"/>
                <a:gd name="T59" fmla="*/ 346 h 630"/>
                <a:gd name="T60" fmla="*/ 262 w 394"/>
                <a:gd name="T61" fmla="*/ 306 h 630"/>
                <a:gd name="T62" fmla="*/ 282 w 394"/>
                <a:gd name="T63" fmla="*/ 266 h 630"/>
                <a:gd name="T64" fmla="*/ 303 w 394"/>
                <a:gd name="T65" fmla="*/ 221 h 630"/>
                <a:gd name="T66" fmla="*/ 325 w 394"/>
                <a:gd name="T67" fmla="*/ 171 h 630"/>
                <a:gd name="T68" fmla="*/ 341 w 394"/>
                <a:gd name="T69" fmla="*/ 132 h 630"/>
                <a:gd name="T70" fmla="*/ 346 w 394"/>
                <a:gd name="T71" fmla="*/ 78 h 630"/>
                <a:gd name="T72" fmla="*/ 294 w 394"/>
                <a:gd name="T73" fmla="*/ 78 h 630"/>
                <a:gd name="T74" fmla="*/ 262 w 394"/>
                <a:gd name="T75" fmla="*/ 109 h 630"/>
                <a:gd name="T76" fmla="*/ 231 w 394"/>
                <a:gd name="T77" fmla="*/ 156 h 630"/>
                <a:gd name="T78" fmla="*/ 202 w 394"/>
                <a:gd name="T79" fmla="*/ 213 h 630"/>
                <a:gd name="T80" fmla="*/ 185 w 394"/>
                <a:gd name="T81" fmla="*/ 257 h 630"/>
                <a:gd name="T82" fmla="*/ 159 w 394"/>
                <a:gd name="T83" fmla="*/ 327 h 630"/>
                <a:gd name="T84" fmla="*/ 128 w 394"/>
                <a:gd name="T85" fmla="*/ 420 h 630"/>
                <a:gd name="T86" fmla="*/ 102 w 394"/>
                <a:gd name="T87" fmla="*/ 506 h 630"/>
                <a:gd name="T88" fmla="*/ 82 w 394"/>
                <a:gd name="T89" fmla="*/ 573 h 630"/>
                <a:gd name="T90" fmla="*/ 66 w 394"/>
                <a:gd name="T91" fmla="*/ 617 h 630"/>
                <a:gd name="T92" fmla="*/ 25 w 394"/>
                <a:gd name="T93" fmla="*/ 630 h 630"/>
                <a:gd name="T94" fmla="*/ 0 w 394"/>
                <a:gd name="T95" fmla="*/ 563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4" h="630">
                  <a:moveTo>
                    <a:pt x="0" y="563"/>
                  </a:moveTo>
                  <a:lnTo>
                    <a:pt x="7" y="531"/>
                  </a:lnTo>
                  <a:lnTo>
                    <a:pt x="15" y="502"/>
                  </a:lnTo>
                  <a:lnTo>
                    <a:pt x="25" y="473"/>
                  </a:lnTo>
                  <a:lnTo>
                    <a:pt x="35" y="445"/>
                  </a:lnTo>
                  <a:lnTo>
                    <a:pt x="46" y="419"/>
                  </a:lnTo>
                  <a:lnTo>
                    <a:pt x="57" y="392"/>
                  </a:lnTo>
                  <a:lnTo>
                    <a:pt x="70" y="364"/>
                  </a:lnTo>
                  <a:lnTo>
                    <a:pt x="82" y="339"/>
                  </a:lnTo>
                  <a:lnTo>
                    <a:pt x="96" y="313"/>
                  </a:lnTo>
                  <a:lnTo>
                    <a:pt x="108" y="289"/>
                  </a:lnTo>
                  <a:lnTo>
                    <a:pt x="122" y="263"/>
                  </a:lnTo>
                  <a:lnTo>
                    <a:pt x="135" y="238"/>
                  </a:lnTo>
                  <a:lnTo>
                    <a:pt x="148" y="213"/>
                  </a:lnTo>
                  <a:lnTo>
                    <a:pt x="161" y="187"/>
                  </a:lnTo>
                  <a:lnTo>
                    <a:pt x="174" y="160"/>
                  </a:lnTo>
                  <a:lnTo>
                    <a:pt x="186" y="134"/>
                  </a:lnTo>
                  <a:lnTo>
                    <a:pt x="199" y="105"/>
                  </a:lnTo>
                  <a:lnTo>
                    <a:pt x="215" y="77"/>
                  </a:lnTo>
                  <a:lnTo>
                    <a:pt x="231" y="50"/>
                  </a:lnTo>
                  <a:lnTo>
                    <a:pt x="241" y="39"/>
                  </a:lnTo>
                  <a:lnTo>
                    <a:pt x="251" y="28"/>
                  </a:lnTo>
                  <a:lnTo>
                    <a:pt x="272" y="12"/>
                  </a:lnTo>
                  <a:lnTo>
                    <a:pt x="296" y="0"/>
                  </a:lnTo>
                  <a:lnTo>
                    <a:pt x="349" y="3"/>
                  </a:lnTo>
                  <a:lnTo>
                    <a:pt x="369" y="17"/>
                  </a:lnTo>
                  <a:lnTo>
                    <a:pt x="384" y="42"/>
                  </a:lnTo>
                  <a:lnTo>
                    <a:pt x="394" y="110"/>
                  </a:lnTo>
                  <a:lnTo>
                    <a:pt x="387" y="184"/>
                  </a:lnTo>
                  <a:lnTo>
                    <a:pt x="380" y="216"/>
                  </a:lnTo>
                  <a:lnTo>
                    <a:pt x="371" y="242"/>
                  </a:lnTo>
                  <a:lnTo>
                    <a:pt x="363" y="263"/>
                  </a:lnTo>
                  <a:lnTo>
                    <a:pt x="355" y="284"/>
                  </a:lnTo>
                  <a:lnTo>
                    <a:pt x="348" y="303"/>
                  </a:lnTo>
                  <a:lnTo>
                    <a:pt x="339" y="321"/>
                  </a:lnTo>
                  <a:lnTo>
                    <a:pt x="332" y="341"/>
                  </a:lnTo>
                  <a:lnTo>
                    <a:pt x="323" y="359"/>
                  </a:lnTo>
                  <a:lnTo>
                    <a:pt x="315" y="377"/>
                  </a:lnTo>
                  <a:lnTo>
                    <a:pt x="307" y="392"/>
                  </a:lnTo>
                  <a:lnTo>
                    <a:pt x="287" y="426"/>
                  </a:lnTo>
                  <a:lnTo>
                    <a:pt x="267" y="456"/>
                  </a:lnTo>
                  <a:lnTo>
                    <a:pt x="256" y="470"/>
                  </a:lnTo>
                  <a:lnTo>
                    <a:pt x="243" y="485"/>
                  </a:lnTo>
                  <a:lnTo>
                    <a:pt x="229" y="501"/>
                  </a:lnTo>
                  <a:lnTo>
                    <a:pt x="215" y="514"/>
                  </a:lnTo>
                  <a:lnTo>
                    <a:pt x="199" y="527"/>
                  </a:lnTo>
                  <a:lnTo>
                    <a:pt x="183" y="540"/>
                  </a:lnTo>
                  <a:lnTo>
                    <a:pt x="148" y="563"/>
                  </a:lnTo>
                  <a:lnTo>
                    <a:pt x="128" y="567"/>
                  </a:lnTo>
                  <a:lnTo>
                    <a:pt x="115" y="555"/>
                  </a:lnTo>
                  <a:lnTo>
                    <a:pt x="111" y="533"/>
                  </a:lnTo>
                  <a:lnTo>
                    <a:pt x="114" y="520"/>
                  </a:lnTo>
                  <a:lnTo>
                    <a:pt x="121" y="509"/>
                  </a:lnTo>
                  <a:lnTo>
                    <a:pt x="136" y="492"/>
                  </a:lnTo>
                  <a:lnTo>
                    <a:pt x="149" y="473"/>
                  </a:lnTo>
                  <a:lnTo>
                    <a:pt x="164" y="456"/>
                  </a:lnTo>
                  <a:lnTo>
                    <a:pt x="176" y="438"/>
                  </a:lnTo>
                  <a:lnTo>
                    <a:pt x="202" y="402"/>
                  </a:lnTo>
                  <a:lnTo>
                    <a:pt x="226" y="364"/>
                  </a:lnTo>
                  <a:lnTo>
                    <a:pt x="239" y="346"/>
                  </a:lnTo>
                  <a:lnTo>
                    <a:pt x="250" y="327"/>
                  </a:lnTo>
                  <a:lnTo>
                    <a:pt x="262" y="306"/>
                  </a:lnTo>
                  <a:lnTo>
                    <a:pt x="272" y="287"/>
                  </a:lnTo>
                  <a:lnTo>
                    <a:pt x="282" y="266"/>
                  </a:lnTo>
                  <a:lnTo>
                    <a:pt x="293" y="244"/>
                  </a:lnTo>
                  <a:lnTo>
                    <a:pt x="303" y="221"/>
                  </a:lnTo>
                  <a:lnTo>
                    <a:pt x="313" y="199"/>
                  </a:lnTo>
                  <a:lnTo>
                    <a:pt x="325" y="171"/>
                  </a:lnTo>
                  <a:lnTo>
                    <a:pt x="333" y="153"/>
                  </a:lnTo>
                  <a:lnTo>
                    <a:pt x="341" y="132"/>
                  </a:lnTo>
                  <a:lnTo>
                    <a:pt x="349" y="94"/>
                  </a:lnTo>
                  <a:lnTo>
                    <a:pt x="346" y="78"/>
                  </a:lnTo>
                  <a:lnTo>
                    <a:pt x="336" y="71"/>
                  </a:lnTo>
                  <a:lnTo>
                    <a:pt x="294" y="78"/>
                  </a:lnTo>
                  <a:lnTo>
                    <a:pt x="272" y="98"/>
                  </a:lnTo>
                  <a:lnTo>
                    <a:pt x="262" y="109"/>
                  </a:lnTo>
                  <a:lnTo>
                    <a:pt x="251" y="123"/>
                  </a:lnTo>
                  <a:lnTo>
                    <a:pt x="231" y="156"/>
                  </a:lnTo>
                  <a:lnTo>
                    <a:pt x="212" y="194"/>
                  </a:lnTo>
                  <a:lnTo>
                    <a:pt x="202" y="213"/>
                  </a:lnTo>
                  <a:lnTo>
                    <a:pt x="193" y="235"/>
                  </a:lnTo>
                  <a:lnTo>
                    <a:pt x="185" y="257"/>
                  </a:lnTo>
                  <a:lnTo>
                    <a:pt x="174" y="281"/>
                  </a:lnTo>
                  <a:lnTo>
                    <a:pt x="159" y="327"/>
                  </a:lnTo>
                  <a:lnTo>
                    <a:pt x="142" y="374"/>
                  </a:lnTo>
                  <a:lnTo>
                    <a:pt x="128" y="420"/>
                  </a:lnTo>
                  <a:lnTo>
                    <a:pt x="113" y="464"/>
                  </a:lnTo>
                  <a:lnTo>
                    <a:pt x="102" y="506"/>
                  </a:lnTo>
                  <a:lnTo>
                    <a:pt x="91" y="541"/>
                  </a:lnTo>
                  <a:lnTo>
                    <a:pt x="82" y="573"/>
                  </a:lnTo>
                  <a:lnTo>
                    <a:pt x="77" y="596"/>
                  </a:lnTo>
                  <a:lnTo>
                    <a:pt x="66" y="617"/>
                  </a:lnTo>
                  <a:lnTo>
                    <a:pt x="54" y="628"/>
                  </a:lnTo>
                  <a:lnTo>
                    <a:pt x="25" y="630"/>
                  </a:lnTo>
                  <a:lnTo>
                    <a:pt x="3" y="606"/>
                  </a:lnTo>
                  <a:lnTo>
                    <a:pt x="0" y="563"/>
                  </a:lnTo>
                  <a:lnTo>
                    <a:pt x="0" y="563"/>
                  </a:lnTo>
                  <a:close/>
                </a:path>
              </a:pathLst>
            </a:custGeom>
            <a:solidFill>
              <a:srgbClr val="5F5F5F"/>
            </a:solidFill>
            <a:ln w="9525">
              <a:solidFill>
                <a:srgbClr val="5F5F5F"/>
              </a:solidFill>
              <a:round/>
              <a:headEnd/>
              <a:tailEnd/>
            </a:ln>
          </p:spPr>
          <p:txBody>
            <a:bodyPr/>
            <a:lstStyle/>
            <a:p>
              <a:endParaRPr lang="en-US"/>
            </a:p>
          </p:txBody>
        </p:sp>
        <p:sp>
          <p:nvSpPr>
            <p:cNvPr id="71812" name="Freeform 132"/>
            <p:cNvSpPr>
              <a:spLocks noChangeAspect="1"/>
            </p:cNvSpPr>
            <p:nvPr/>
          </p:nvSpPr>
          <p:spPr bwMode="auto">
            <a:xfrm>
              <a:off x="3071" y="1336"/>
              <a:ext cx="351" cy="435"/>
            </a:xfrm>
            <a:custGeom>
              <a:avLst/>
              <a:gdLst>
                <a:gd name="T0" fmla="*/ 393 w 701"/>
                <a:gd name="T1" fmla="*/ 348 h 1306"/>
                <a:gd name="T2" fmla="*/ 421 w 701"/>
                <a:gd name="T3" fmla="*/ 375 h 1306"/>
                <a:gd name="T4" fmla="*/ 449 w 701"/>
                <a:gd name="T5" fmla="*/ 398 h 1306"/>
                <a:gd name="T6" fmla="*/ 478 w 701"/>
                <a:gd name="T7" fmla="*/ 421 h 1306"/>
                <a:gd name="T8" fmla="*/ 505 w 701"/>
                <a:gd name="T9" fmla="*/ 455 h 1306"/>
                <a:gd name="T10" fmla="*/ 491 w 701"/>
                <a:gd name="T11" fmla="*/ 503 h 1306"/>
                <a:gd name="T12" fmla="*/ 462 w 701"/>
                <a:gd name="T13" fmla="*/ 535 h 1306"/>
                <a:gd name="T14" fmla="*/ 424 w 701"/>
                <a:gd name="T15" fmla="*/ 562 h 1306"/>
                <a:gd name="T16" fmla="*/ 355 w 701"/>
                <a:gd name="T17" fmla="*/ 586 h 1306"/>
                <a:gd name="T18" fmla="*/ 260 w 701"/>
                <a:gd name="T19" fmla="*/ 558 h 1306"/>
                <a:gd name="T20" fmla="*/ 233 w 701"/>
                <a:gd name="T21" fmla="*/ 612 h 1306"/>
                <a:gd name="T22" fmla="*/ 214 w 701"/>
                <a:gd name="T23" fmla="*/ 651 h 1306"/>
                <a:gd name="T24" fmla="*/ 196 w 701"/>
                <a:gd name="T25" fmla="*/ 693 h 1306"/>
                <a:gd name="T26" fmla="*/ 177 w 701"/>
                <a:gd name="T27" fmla="*/ 736 h 1306"/>
                <a:gd name="T28" fmla="*/ 151 w 701"/>
                <a:gd name="T29" fmla="*/ 804 h 1306"/>
                <a:gd name="T30" fmla="*/ 120 w 701"/>
                <a:gd name="T31" fmla="*/ 900 h 1306"/>
                <a:gd name="T32" fmla="*/ 92 w 701"/>
                <a:gd name="T33" fmla="*/ 997 h 1306"/>
                <a:gd name="T34" fmla="*/ 70 w 701"/>
                <a:gd name="T35" fmla="*/ 1093 h 1306"/>
                <a:gd name="T36" fmla="*/ 52 w 701"/>
                <a:gd name="T37" fmla="*/ 1274 h 1306"/>
                <a:gd name="T38" fmla="*/ 43 w 701"/>
                <a:gd name="T39" fmla="*/ 1299 h 1306"/>
                <a:gd name="T40" fmla="*/ 11 w 701"/>
                <a:gd name="T41" fmla="*/ 1299 h 1306"/>
                <a:gd name="T42" fmla="*/ 0 w 701"/>
                <a:gd name="T43" fmla="*/ 1113 h 1306"/>
                <a:gd name="T44" fmla="*/ 12 w 701"/>
                <a:gd name="T45" fmla="*/ 953 h 1306"/>
                <a:gd name="T46" fmla="*/ 28 w 701"/>
                <a:gd name="T47" fmla="*/ 889 h 1306"/>
                <a:gd name="T48" fmla="*/ 49 w 701"/>
                <a:gd name="T49" fmla="*/ 826 h 1306"/>
                <a:gd name="T50" fmla="*/ 75 w 701"/>
                <a:gd name="T51" fmla="*/ 764 h 1306"/>
                <a:gd name="T52" fmla="*/ 102 w 701"/>
                <a:gd name="T53" fmla="*/ 704 h 1306"/>
                <a:gd name="T54" fmla="*/ 132 w 701"/>
                <a:gd name="T55" fmla="*/ 644 h 1306"/>
                <a:gd name="T56" fmla="*/ 162 w 701"/>
                <a:gd name="T57" fmla="*/ 586 h 1306"/>
                <a:gd name="T58" fmla="*/ 192 w 701"/>
                <a:gd name="T59" fmla="*/ 530 h 1306"/>
                <a:gd name="T60" fmla="*/ 222 w 701"/>
                <a:gd name="T61" fmla="*/ 478 h 1306"/>
                <a:gd name="T62" fmla="*/ 304 w 701"/>
                <a:gd name="T63" fmla="*/ 476 h 1306"/>
                <a:gd name="T64" fmla="*/ 373 w 701"/>
                <a:gd name="T65" fmla="*/ 475 h 1306"/>
                <a:gd name="T66" fmla="*/ 396 w 701"/>
                <a:gd name="T67" fmla="*/ 433 h 1306"/>
                <a:gd name="T68" fmla="*/ 362 w 701"/>
                <a:gd name="T69" fmla="*/ 398 h 1306"/>
                <a:gd name="T70" fmla="*/ 340 w 701"/>
                <a:gd name="T71" fmla="*/ 376 h 1306"/>
                <a:gd name="T72" fmla="*/ 325 w 701"/>
                <a:gd name="T73" fmla="*/ 348 h 1306"/>
                <a:gd name="T74" fmla="*/ 334 w 701"/>
                <a:gd name="T75" fmla="*/ 302 h 1306"/>
                <a:gd name="T76" fmla="*/ 365 w 701"/>
                <a:gd name="T77" fmla="*/ 246 h 1306"/>
                <a:gd name="T78" fmla="*/ 398 w 701"/>
                <a:gd name="T79" fmla="*/ 200 h 1306"/>
                <a:gd name="T80" fmla="*/ 426 w 701"/>
                <a:gd name="T81" fmla="*/ 168 h 1306"/>
                <a:gd name="T82" fmla="*/ 455 w 701"/>
                <a:gd name="T83" fmla="*/ 136 h 1306"/>
                <a:gd name="T84" fmla="*/ 486 w 701"/>
                <a:gd name="T85" fmla="*/ 107 h 1306"/>
                <a:gd name="T86" fmla="*/ 518 w 701"/>
                <a:gd name="T87" fmla="*/ 79 h 1306"/>
                <a:gd name="T88" fmla="*/ 550 w 701"/>
                <a:gd name="T89" fmla="*/ 55 h 1306"/>
                <a:gd name="T90" fmla="*/ 596 w 701"/>
                <a:gd name="T91" fmla="*/ 25 h 1306"/>
                <a:gd name="T92" fmla="*/ 651 w 701"/>
                <a:gd name="T93" fmla="*/ 2 h 1306"/>
                <a:gd name="T94" fmla="*/ 694 w 701"/>
                <a:gd name="T95" fmla="*/ 11 h 1306"/>
                <a:gd name="T96" fmla="*/ 696 w 701"/>
                <a:gd name="T97" fmla="*/ 51 h 1306"/>
                <a:gd name="T98" fmla="*/ 677 w 701"/>
                <a:gd name="T99" fmla="*/ 65 h 1306"/>
                <a:gd name="T100" fmla="*/ 579 w 701"/>
                <a:gd name="T101" fmla="*/ 102 h 1306"/>
                <a:gd name="T102" fmla="*/ 523 w 701"/>
                <a:gd name="T103" fmla="*/ 140 h 1306"/>
                <a:gd name="T104" fmla="*/ 492 w 701"/>
                <a:gd name="T105" fmla="*/ 170 h 1306"/>
                <a:gd name="T106" fmla="*/ 463 w 701"/>
                <a:gd name="T107" fmla="*/ 208 h 1306"/>
                <a:gd name="T108" fmla="*/ 433 w 701"/>
                <a:gd name="T109" fmla="*/ 252 h 1306"/>
                <a:gd name="T110" fmla="*/ 398 w 701"/>
                <a:gd name="T111" fmla="*/ 305 h 1306"/>
                <a:gd name="T112" fmla="*/ 380 w 701"/>
                <a:gd name="T113" fmla="*/ 334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1" h="1306">
                  <a:moveTo>
                    <a:pt x="380" y="334"/>
                  </a:moveTo>
                  <a:lnTo>
                    <a:pt x="393" y="348"/>
                  </a:lnTo>
                  <a:lnTo>
                    <a:pt x="408" y="362"/>
                  </a:lnTo>
                  <a:lnTo>
                    <a:pt x="421" y="375"/>
                  </a:lnTo>
                  <a:lnTo>
                    <a:pt x="435" y="386"/>
                  </a:lnTo>
                  <a:lnTo>
                    <a:pt x="449" y="398"/>
                  </a:lnTo>
                  <a:lnTo>
                    <a:pt x="464" y="408"/>
                  </a:lnTo>
                  <a:lnTo>
                    <a:pt x="478" y="421"/>
                  </a:lnTo>
                  <a:lnTo>
                    <a:pt x="493" y="432"/>
                  </a:lnTo>
                  <a:lnTo>
                    <a:pt x="505" y="455"/>
                  </a:lnTo>
                  <a:lnTo>
                    <a:pt x="499" y="486"/>
                  </a:lnTo>
                  <a:lnTo>
                    <a:pt x="491" y="503"/>
                  </a:lnTo>
                  <a:lnTo>
                    <a:pt x="477" y="519"/>
                  </a:lnTo>
                  <a:lnTo>
                    <a:pt x="462" y="535"/>
                  </a:lnTo>
                  <a:lnTo>
                    <a:pt x="444" y="548"/>
                  </a:lnTo>
                  <a:lnTo>
                    <a:pt x="424" y="562"/>
                  </a:lnTo>
                  <a:lnTo>
                    <a:pt x="401" y="573"/>
                  </a:lnTo>
                  <a:lnTo>
                    <a:pt x="355" y="586"/>
                  </a:lnTo>
                  <a:lnTo>
                    <a:pt x="306" y="583"/>
                  </a:lnTo>
                  <a:lnTo>
                    <a:pt x="260" y="558"/>
                  </a:lnTo>
                  <a:lnTo>
                    <a:pt x="242" y="594"/>
                  </a:lnTo>
                  <a:lnTo>
                    <a:pt x="233" y="612"/>
                  </a:lnTo>
                  <a:lnTo>
                    <a:pt x="224" y="632"/>
                  </a:lnTo>
                  <a:lnTo>
                    <a:pt x="214" y="651"/>
                  </a:lnTo>
                  <a:lnTo>
                    <a:pt x="205" y="672"/>
                  </a:lnTo>
                  <a:lnTo>
                    <a:pt x="196" y="693"/>
                  </a:lnTo>
                  <a:lnTo>
                    <a:pt x="188" y="714"/>
                  </a:lnTo>
                  <a:lnTo>
                    <a:pt x="177" y="736"/>
                  </a:lnTo>
                  <a:lnTo>
                    <a:pt x="169" y="758"/>
                  </a:lnTo>
                  <a:lnTo>
                    <a:pt x="151" y="804"/>
                  </a:lnTo>
                  <a:lnTo>
                    <a:pt x="136" y="851"/>
                  </a:lnTo>
                  <a:lnTo>
                    <a:pt x="120" y="900"/>
                  </a:lnTo>
                  <a:lnTo>
                    <a:pt x="106" y="949"/>
                  </a:lnTo>
                  <a:lnTo>
                    <a:pt x="92" y="997"/>
                  </a:lnTo>
                  <a:lnTo>
                    <a:pt x="80" y="1046"/>
                  </a:lnTo>
                  <a:lnTo>
                    <a:pt x="70" y="1093"/>
                  </a:lnTo>
                  <a:lnTo>
                    <a:pt x="57" y="1186"/>
                  </a:lnTo>
                  <a:lnTo>
                    <a:pt x="52" y="1274"/>
                  </a:lnTo>
                  <a:lnTo>
                    <a:pt x="49" y="1288"/>
                  </a:lnTo>
                  <a:lnTo>
                    <a:pt x="43" y="1299"/>
                  </a:lnTo>
                  <a:lnTo>
                    <a:pt x="28" y="1306"/>
                  </a:lnTo>
                  <a:lnTo>
                    <a:pt x="11" y="1299"/>
                  </a:lnTo>
                  <a:lnTo>
                    <a:pt x="3" y="1274"/>
                  </a:lnTo>
                  <a:lnTo>
                    <a:pt x="0" y="1113"/>
                  </a:lnTo>
                  <a:lnTo>
                    <a:pt x="3" y="1029"/>
                  </a:lnTo>
                  <a:lnTo>
                    <a:pt x="12" y="953"/>
                  </a:lnTo>
                  <a:lnTo>
                    <a:pt x="20" y="921"/>
                  </a:lnTo>
                  <a:lnTo>
                    <a:pt x="28" y="889"/>
                  </a:lnTo>
                  <a:lnTo>
                    <a:pt x="38" y="858"/>
                  </a:lnTo>
                  <a:lnTo>
                    <a:pt x="49" y="826"/>
                  </a:lnTo>
                  <a:lnTo>
                    <a:pt x="61" y="794"/>
                  </a:lnTo>
                  <a:lnTo>
                    <a:pt x="75" y="764"/>
                  </a:lnTo>
                  <a:lnTo>
                    <a:pt x="87" y="733"/>
                  </a:lnTo>
                  <a:lnTo>
                    <a:pt x="102" y="704"/>
                  </a:lnTo>
                  <a:lnTo>
                    <a:pt x="116" y="673"/>
                  </a:lnTo>
                  <a:lnTo>
                    <a:pt x="132" y="644"/>
                  </a:lnTo>
                  <a:lnTo>
                    <a:pt x="146" y="615"/>
                  </a:lnTo>
                  <a:lnTo>
                    <a:pt x="162" y="586"/>
                  </a:lnTo>
                  <a:lnTo>
                    <a:pt x="177" y="558"/>
                  </a:lnTo>
                  <a:lnTo>
                    <a:pt x="192" y="530"/>
                  </a:lnTo>
                  <a:lnTo>
                    <a:pt x="207" y="504"/>
                  </a:lnTo>
                  <a:lnTo>
                    <a:pt x="222" y="478"/>
                  </a:lnTo>
                  <a:lnTo>
                    <a:pt x="257" y="461"/>
                  </a:lnTo>
                  <a:lnTo>
                    <a:pt x="304" y="476"/>
                  </a:lnTo>
                  <a:lnTo>
                    <a:pt x="339" y="482"/>
                  </a:lnTo>
                  <a:lnTo>
                    <a:pt x="373" y="475"/>
                  </a:lnTo>
                  <a:lnTo>
                    <a:pt x="419" y="451"/>
                  </a:lnTo>
                  <a:lnTo>
                    <a:pt x="396" y="433"/>
                  </a:lnTo>
                  <a:lnTo>
                    <a:pt x="373" y="411"/>
                  </a:lnTo>
                  <a:lnTo>
                    <a:pt x="362" y="398"/>
                  </a:lnTo>
                  <a:lnTo>
                    <a:pt x="351" y="387"/>
                  </a:lnTo>
                  <a:lnTo>
                    <a:pt x="340" y="376"/>
                  </a:lnTo>
                  <a:lnTo>
                    <a:pt x="331" y="364"/>
                  </a:lnTo>
                  <a:lnTo>
                    <a:pt x="325" y="348"/>
                  </a:lnTo>
                  <a:lnTo>
                    <a:pt x="327" y="327"/>
                  </a:lnTo>
                  <a:lnTo>
                    <a:pt x="334" y="302"/>
                  </a:lnTo>
                  <a:lnTo>
                    <a:pt x="347" y="276"/>
                  </a:lnTo>
                  <a:lnTo>
                    <a:pt x="365" y="246"/>
                  </a:lnTo>
                  <a:lnTo>
                    <a:pt x="387" y="215"/>
                  </a:lnTo>
                  <a:lnTo>
                    <a:pt x="398" y="200"/>
                  </a:lnTo>
                  <a:lnTo>
                    <a:pt x="413" y="183"/>
                  </a:lnTo>
                  <a:lnTo>
                    <a:pt x="426" y="168"/>
                  </a:lnTo>
                  <a:lnTo>
                    <a:pt x="440" y="152"/>
                  </a:lnTo>
                  <a:lnTo>
                    <a:pt x="455" y="136"/>
                  </a:lnTo>
                  <a:lnTo>
                    <a:pt x="471" y="120"/>
                  </a:lnTo>
                  <a:lnTo>
                    <a:pt x="486" y="107"/>
                  </a:lnTo>
                  <a:lnTo>
                    <a:pt x="501" y="93"/>
                  </a:lnTo>
                  <a:lnTo>
                    <a:pt x="518" y="79"/>
                  </a:lnTo>
                  <a:lnTo>
                    <a:pt x="533" y="66"/>
                  </a:lnTo>
                  <a:lnTo>
                    <a:pt x="550" y="55"/>
                  </a:lnTo>
                  <a:lnTo>
                    <a:pt x="565" y="43"/>
                  </a:lnTo>
                  <a:lnTo>
                    <a:pt x="596" y="25"/>
                  </a:lnTo>
                  <a:lnTo>
                    <a:pt x="624" y="11"/>
                  </a:lnTo>
                  <a:lnTo>
                    <a:pt x="651" y="2"/>
                  </a:lnTo>
                  <a:lnTo>
                    <a:pt x="676" y="0"/>
                  </a:lnTo>
                  <a:lnTo>
                    <a:pt x="694" y="11"/>
                  </a:lnTo>
                  <a:lnTo>
                    <a:pt x="701" y="30"/>
                  </a:lnTo>
                  <a:lnTo>
                    <a:pt x="696" y="51"/>
                  </a:lnTo>
                  <a:lnTo>
                    <a:pt x="688" y="59"/>
                  </a:lnTo>
                  <a:lnTo>
                    <a:pt x="677" y="65"/>
                  </a:lnTo>
                  <a:lnTo>
                    <a:pt x="623" y="82"/>
                  </a:lnTo>
                  <a:lnTo>
                    <a:pt x="579" y="102"/>
                  </a:lnTo>
                  <a:lnTo>
                    <a:pt x="540" y="126"/>
                  </a:lnTo>
                  <a:lnTo>
                    <a:pt x="523" y="140"/>
                  </a:lnTo>
                  <a:lnTo>
                    <a:pt x="507" y="155"/>
                  </a:lnTo>
                  <a:lnTo>
                    <a:pt x="492" y="170"/>
                  </a:lnTo>
                  <a:lnTo>
                    <a:pt x="477" y="189"/>
                  </a:lnTo>
                  <a:lnTo>
                    <a:pt x="463" y="208"/>
                  </a:lnTo>
                  <a:lnTo>
                    <a:pt x="448" y="229"/>
                  </a:lnTo>
                  <a:lnTo>
                    <a:pt x="433" y="252"/>
                  </a:lnTo>
                  <a:lnTo>
                    <a:pt x="416" y="277"/>
                  </a:lnTo>
                  <a:lnTo>
                    <a:pt x="398" y="305"/>
                  </a:lnTo>
                  <a:lnTo>
                    <a:pt x="380" y="334"/>
                  </a:lnTo>
                  <a:lnTo>
                    <a:pt x="380" y="334"/>
                  </a:lnTo>
                  <a:close/>
                </a:path>
              </a:pathLst>
            </a:custGeom>
            <a:solidFill>
              <a:srgbClr val="5F5F5F"/>
            </a:solidFill>
            <a:ln w="9525">
              <a:solidFill>
                <a:srgbClr val="5F5F5F"/>
              </a:solidFill>
              <a:round/>
              <a:headEnd/>
              <a:tailEnd/>
            </a:ln>
          </p:spPr>
          <p:txBody>
            <a:bodyPr/>
            <a:lstStyle/>
            <a:p>
              <a:endParaRPr lang="en-US"/>
            </a:p>
          </p:txBody>
        </p:sp>
        <p:sp>
          <p:nvSpPr>
            <p:cNvPr id="71813" name="Freeform 133"/>
            <p:cNvSpPr>
              <a:spLocks noChangeAspect="1"/>
            </p:cNvSpPr>
            <p:nvPr/>
          </p:nvSpPr>
          <p:spPr bwMode="auto">
            <a:xfrm>
              <a:off x="3266" y="1365"/>
              <a:ext cx="359" cy="530"/>
            </a:xfrm>
            <a:custGeom>
              <a:avLst/>
              <a:gdLst>
                <a:gd name="T0" fmla="*/ 490 w 718"/>
                <a:gd name="T1" fmla="*/ 927 h 1591"/>
                <a:gd name="T2" fmla="*/ 444 w 718"/>
                <a:gd name="T3" fmla="*/ 878 h 1591"/>
                <a:gd name="T4" fmla="*/ 382 w 718"/>
                <a:gd name="T5" fmla="*/ 720 h 1591"/>
                <a:gd name="T6" fmla="*/ 399 w 718"/>
                <a:gd name="T7" fmla="*/ 634 h 1591"/>
                <a:gd name="T8" fmla="*/ 434 w 718"/>
                <a:gd name="T9" fmla="*/ 598 h 1591"/>
                <a:gd name="T10" fmla="*/ 629 w 718"/>
                <a:gd name="T11" fmla="*/ 599 h 1591"/>
                <a:gd name="T12" fmla="*/ 666 w 718"/>
                <a:gd name="T13" fmla="*/ 442 h 1591"/>
                <a:gd name="T14" fmla="*/ 649 w 718"/>
                <a:gd name="T15" fmla="*/ 341 h 1591"/>
                <a:gd name="T16" fmla="*/ 617 w 718"/>
                <a:gd name="T17" fmla="*/ 277 h 1591"/>
                <a:gd name="T18" fmla="*/ 578 w 718"/>
                <a:gd name="T19" fmla="*/ 199 h 1591"/>
                <a:gd name="T20" fmla="*/ 548 w 718"/>
                <a:gd name="T21" fmla="*/ 90 h 1591"/>
                <a:gd name="T22" fmla="*/ 570 w 718"/>
                <a:gd name="T23" fmla="*/ 27 h 1591"/>
                <a:gd name="T24" fmla="*/ 615 w 718"/>
                <a:gd name="T25" fmla="*/ 0 h 1591"/>
                <a:gd name="T26" fmla="*/ 683 w 718"/>
                <a:gd name="T27" fmla="*/ 57 h 1591"/>
                <a:gd name="T28" fmla="*/ 718 w 718"/>
                <a:gd name="T29" fmla="*/ 477 h 1591"/>
                <a:gd name="T30" fmla="*/ 700 w 718"/>
                <a:gd name="T31" fmla="*/ 693 h 1591"/>
                <a:gd name="T32" fmla="*/ 651 w 718"/>
                <a:gd name="T33" fmla="*/ 734 h 1591"/>
                <a:gd name="T34" fmla="*/ 587 w 718"/>
                <a:gd name="T35" fmla="*/ 695 h 1591"/>
                <a:gd name="T36" fmla="*/ 540 w 718"/>
                <a:gd name="T37" fmla="*/ 657 h 1591"/>
                <a:gd name="T38" fmla="*/ 483 w 718"/>
                <a:gd name="T39" fmla="*/ 671 h 1591"/>
                <a:gd name="T40" fmla="*/ 485 w 718"/>
                <a:gd name="T41" fmla="*/ 785 h 1591"/>
                <a:gd name="T42" fmla="*/ 536 w 718"/>
                <a:gd name="T43" fmla="*/ 835 h 1591"/>
                <a:gd name="T44" fmla="*/ 603 w 718"/>
                <a:gd name="T45" fmla="*/ 871 h 1591"/>
                <a:gd name="T46" fmla="*/ 672 w 718"/>
                <a:gd name="T47" fmla="*/ 949 h 1591"/>
                <a:gd name="T48" fmla="*/ 649 w 718"/>
                <a:gd name="T49" fmla="*/ 1046 h 1591"/>
                <a:gd name="T50" fmla="*/ 618 w 718"/>
                <a:gd name="T51" fmla="*/ 1137 h 1591"/>
                <a:gd name="T52" fmla="*/ 580 w 718"/>
                <a:gd name="T53" fmla="*/ 1221 h 1591"/>
                <a:gd name="T54" fmla="*/ 534 w 718"/>
                <a:gd name="T55" fmla="*/ 1299 h 1591"/>
                <a:gd name="T56" fmla="*/ 500 w 718"/>
                <a:gd name="T57" fmla="*/ 1346 h 1591"/>
                <a:gd name="T58" fmla="*/ 473 w 718"/>
                <a:gd name="T59" fmla="*/ 1378 h 1591"/>
                <a:gd name="T60" fmla="*/ 424 w 718"/>
                <a:gd name="T61" fmla="*/ 1430 h 1591"/>
                <a:gd name="T62" fmla="*/ 362 w 718"/>
                <a:gd name="T63" fmla="*/ 1483 h 1591"/>
                <a:gd name="T64" fmla="*/ 297 w 718"/>
                <a:gd name="T65" fmla="*/ 1526 h 1591"/>
                <a:gd name="T66" fmla="*/ 202 w 718"/>
                <a:gd name="T67" fmla="*/ 1567 h 1591"/>
                <a:gd name="T68" fmla="*/ 63 w 718"/>
                <a:gd name="T69" fmla="*/ 1587 h 1591"/>
                <a:gd name="T70" fmla="*/ 0 w 718"/>
                <a:gd name="T71" fmla="*/ 1484 h 1591"/>
                <a:gd name="T72" fmla="*/ 16 w 718"/>
                <a:gd name="T73" fmla="*/ 1396 h 1591"/>
                <a:gd name="T74" fmla="*/ 60 w 718"/>
                <a:gd name="T75" fmla="*/ 1352 h 1591"/>
                <a:gd name="T76" fmla="*/ 230 w 718"/>
                <a:gd name="T77" fmla="*/ 1308 h 1591"/>
                <a:gd name="T78" fmla="*/ 373 w 718"/>
                <a:gd name="T79" fmla="*/ 1249 h 1591"/>
                <a:gd name="T80" fmla="*/ 454 w 718"/>
                <a:gd name="T81" fmla="*/ 1192 h 1591"/>
                <a:gd name="T82" fmla="*/ 497 w 718"/>
                <a:gd name="T83" fmla="*/ 1148 h 1591"/>
                <a:gd name="T84" fmla="*/ 547 w 718"/>
                <a:gd name="T85" fmla="*/ 1073 h 1591"/>
                <a:gd name="T86" fmla="*/ 586 w 718"/>
                <a:gd name="T87" fmla="*/ 978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8" h="1591">
                  <a:moveTo>
                    <a:pt x="586" y="978"/>
                  </a:moveTo>
                  <a:lnTo>
                    <a:pt x="506" y="941"/>
                  </a:lnTo>
                  <a:lnTo>
                    <a:pt x="490" y="927"/>
                  </a:lnTo>
                  <a:lnTo>
                    <a:pt x="473" y="912"/>
                  </a:lnTo>
                  <a:lnTo>
                    <a:pt x="459" y="895"/>
                  </a:lnTo>
                  <a:lnTo>
                    <a:pt x="444" y="878"/>
                  </a:lnTo>
                  <a:lnTo>
                    <a:pt x="419" y="841"/>
                  </a:lnTo>
                  <a:lnTo>
                    <a:pt x="401" y="799"/>
                  </a:lnTo>
                  <a:lnTo>
                    <a:pt x="382" y="720"/>
                  </a:lnTo>
                  <a:lnTo>
                    <a:pt x="383" y="682"/>
                  </a:lnTo>
                  <a:lnTo>
                    <a:pt x="392" y="649"/>
                  </a:lnTo>
                  <a:lnTo>
                    <a:pt x="399" y="634"/>
                  </a:lnTo>
                  <a:lnTo>
                    <a:pt x="408" y="620"/>
                  </a:lnTo>
                  <a:lnTo>
                    <a:pt x="420" y="607"/>
                  </a:lnTo>
                  <a:lnTo>
                    <a:pt x="434" y="598"/>
                  </a:lnTo>
                  <a:lnTo>
                    <a:pt x="468" y="582"/>
                  </a:lnTo>
                  <a:lnTo>
                    <a:pt x="511" y="577"/>
                  </a:lnTo>
                  <a:lnTo>
                    <a:pt x="629" y="599"/>
                  </a:lnTo>
                  <a:lnTo>
                    <a:pt x="644" y="553"/>
                  </a:lnTo>
                  <a:lnTo>
                    <a:pt x="656" y="511"/>
                  </a:lnTo>
                  <a:lnTo>
                    <a:pt x="666" y="442"/>
                  </a:lnTo>
                  <a:lnTo>
                    <a:pt x="663" y="388"/>
                  </a:lnTo>
                  <a:lnTo>
                    <a:pt x="658" y="363"/>
                  </a:lnTo>
                  <a:lnTo>
                    <a:pt x="649" y="341"/>
                  </a:lnTo>
                  <a:lnTo>
                    <a:pt x="639" y="320"/>
                  </a:lnTo>
                  <a:lnTo>
                    <a:pt x="629" y="297"/>
                  </a:lnTo>
                  <a:lnTo>
                    <a:pt x="617" y="277"/>
                  </a:lnTo>
                  <a:lnTo>
                    <a:pt x="604" y="253"/>
                  </a:lnTo>
                  <a:lnTo>
                    <a:pt x="591" y="227"/>
                  </a:lnTo>
                  <a:lnTo>
                    <a:pt x="578" y="199"/>
                  </a:lnTo>
                  <a:lnTo>
                    <a:pt x="566" y="168"/>
                  </a:lnTo>
                  <a:lnTo>
                    <a:pt x="554" y="132"/>
                  </a:lnTo>
                  <a:lnTo>
                    <a:pt x="548" y="90"/>
                  </a:lnTo>
                  <a:lnTo>
                    <a:pt x="554" y="56"/>
                  </a:lnTo>
                  <a:lnTo>
                    <a:pt x="561" y="40"/>
                  </a:lnTo>
                  <a:lnTo>
                    <a:pt x="570" y="27"/>
                  </a:lnTo>
                  <a:lnTo>
                    <a:pt x="579" y="17"/>
                  </a:lnTo>
                  <a:lnTo>
                    <a:pt x="590" y="8"/>
                  </a:lnTo>
                  <a:lnTo>
                    <a:pt x="615" y="0"/>
                  </a:lnTo>
                  <a:lnTo>
                    <a:pt x="640" y="6"/>
                  </a:lnTo>
                  <a:lnTo>
                    <a:pt x="664" y="22"/>
                  </a:lnTo>
                  <a:lnTo>
                    <a:pt x="683" y="57"/>
                  </a:lnTo>
                  <a:lnTo>
                    <a:pt x="704" y="185"/>
                  </a:lnTo>
                  <a:lnTo>
                    <a:pt x="716" y="378"/>
                  </a:lnTo>
                  <a:lnTo>
                    <a:pt x="718" y="477"/>
                  </a:lnTo>
                  <a:lnTo>
                    <a:pt x="716" y="568"/>
                  </a:lnTo>
                  <a:lnTo>
                    <a:pt x="710" y="643"/>
                  </a:lnTo>
                  <a:lnTo>
                    <a:pt x="700" y="693"/>
                  </a:lnTo>
                  <a:lnTo>
                    <a:pt x="691" y="716"/>
                  </a:lnTo>
                  <a:lnTo>
                    <a:pt x="678" y="728"/>
                  </a:lnTo>
                  <a:lnTo>
                    <a:pt x="651" y="734"/>
                  </a:lnTo>
                  <a:lnTo>
                    <a:pt x="620" y="720"/>
                  </a:lnTo>
                  <a:lnTo>
                    <a:pt x="604" y="707"/>
                  </a:lnTo>
                  <a:lnTo>
                    <a:pt x="587" y="695"/>
                  </a:lnTo>
                  <a:lnTo>
                    <a:pt x="572" y="682"/>
                  </a:lnTo>
                  <a:lnTo>
                    <a:pt x="556" y="670"/>
                  </a:lnTo>
                  <a:lnTo>
                    <a:pt x="540" y="657"/>
                  </a:lnTo>
                  <a:lnTo>
                    <a:pt x="526" y="650"/>
                  </a:lnTo>
                  <a:lnTo>
                    <a:pt x="501" y="648"/>
                  </a:lnTo>
                  <a:lnTo>
                    <a:pt x="483" y="671"/>
                  </a:lnTo>
                  <a:lnTo>
                    <a:pt x="472" y="737"/>
                  </a:lnTo>
                  <a:lnTo>
                    <a:pt x="476" y="763"/>
                  </a:lnTo>
                  <a:lnTo>
                    <a:pt x="485" y="785"/>
                  </a:lnTo>
                  <a:lnTo>
                    <a:pt x="500" y="806"/>
                  </a:lnTo>
                  <a:lnTo>
                    <a:pt x="517" y="821"/>
                  </a:lnTo>
                  <a:lnTo>
                    <a:pt x="536" y="835"/>
                  </a:lnTo>
                  <a:lnTo>
                    <a:pt x="558" y="849"/>
                  </a:lnTo>
                  <a:lnTo>
                    <a:pt x="580" y="860"/>
                  </a:lnTo>
                  <a:lnTo>
                    <a:pt x="603" y="871"/>
                  </a:lnTo>
                  <a:lnTo>
                    <a:pt x="640" y="892"/>
                  </a:lnTo>
                  <a:lnTo>
                    <a:pt x="667" y="916"/>
                  </a:lnTo>
                  <a:lnTo>
                    <a:pt x="672" y="949"/>
                  </a:lnTo>
                  <a:lnTo>
                    <a:pt x="666" y="981"/>
                  </a:lnTo>
                  <a:lnTo>
                    <a:pt x="659" y="1013"/>
                  </a:lnTo>
                  <a:lnTo>
                    <a:pt x="649" y="1046"/>
                  </a:lnTo>
                  <a:lnTo>
                    <a:pt x="640" y="1077"/>
                  </a:lnTo>
                  <a:lnTo>
                    <a:pt x="630" y="1107"/>
                  </a:lnTo>
                  <a:lnTo>
                    <a:pt x="618" y="1137"/>
                  </a:lnTo>
                  <a:lnTo>
                    <a:pt x="607" y="1166"/>
                  </a:lnTo>
                  <a:lnTo>
                    <a:pt x="593" y="1194"/>
                  </a:lnTo>
                  <a:lnTo>
                    <a:pt x="580" y="1221"/>
                  </a:lnTo>
                  <a:lnTo>
                    <a:pt x="565" y="1249"/>
                  </a:lnTo>
                  <a:lnTo>
                    <a:pt x="551" y="1274"/>
                  </a:lnTo>
                  <a:lnTo>
                    <a:pt x="534" y="1299"/>
                  </a:lnTo>
                  <a:lnTo>
                    <a:pt x="518" y="1323"/>
                  </a:lnTo>
                  <a:lnTo>
                    <a:pt x="509" y="1334"/>
                  </a:lnTo>
                  <a:lnTo>
                    <a:pt x="500" y="1346"/>
                  </a:lnTo>
                  <a:lnTo>
                    <a:pt x="491" y="1358"/>
                  </a:lnTo>
                  <a:lnTo>
                    <a:pt x="482" y="1369"/>
                  </a:lnTo>
                  <a:lnTo>
                    <a:pt x="473" y="1378"/>
                  </a:lnTo>
                  <a:lnTo>
                    <a:pt x="464" y="1390"/>
                  </a:lnTo>
                  <a:lnTo>
                    <a:pt x="444" y="1410"/>
                  </a:lnTo>
                  <a:lnTo>
                    <a:pt x="424" y="1430"/>
                  </a:lnTo>
                  <a:lnTo>
                    <a:pt x="404" y="1448"/>
                  </a:lnTo>
                  <a:lnTo>
                    <a:pt x="384" y="1466"/>
                  </a:lnTo>
                  <a:lnTo>
                    <a:pt x="362" y="1483"/>
                  </a:lnTo>
                  <a:lnTo>
                    <a:pt x="341" y="1498"/>
                  </a:lnTo>
                  <a:lnTo>
                    <a:pt x="318" y="1513"/>
                  </a:lnTo>
                  <a:lnTo>
                    <a:pt x="297" y="1526"/>
                  </a:lnTo>
                  <a:lnTo>
                    <a:pt x="273" y="1538"/>
                  </a:lnTo>
                  <a:lnTo>
                    <a:pt x="250" y="1548"/>
                  </a:lnTo>
                  <a:lnTo>
                    <a:pt x="202" y="1567"/>
                  </a:lnTo>
                  <a:lnTo>
                    <a:pt x="153" y="1583"/>
                  </a:lnTo>
                  <a:lnTo>
                    <a:pt x="105" y="1591"/>
                  </a:lnTo>
                  <a:lnTo>
                    <a:pt x="63" y="1587"/>
                  </a:lnTo>
                  <a:lnTo>
                    <a:pt x="32" y="1563"/>
                  </a:lnTo>
                  <a:lnTo>
                    <a:pt x="10" y="1527"/>
                  </a:lnTo>
                  <a:lnTo>
                    <a:pt x="0" y="1484"/>
                  </a:lnTo>
                  <a:lnTo>
                    <a:pt x="2" y="1440"/>
                  </a:lnTo>
                  <a:lnTo>
                    <a:pt x="7" y="1417"/>
                  </a:lnTo>
                  <a:lnTo>
                    <a:pt x="16" y="1396"/>
                  </a:lnTo>
                  <a:lnTo>
                    <a:pt x="27" y="1378"/>
                  </a:lnTo>
                  <a:lnTo>
                    <a:pt x="41" y="1363"/>
                  </a:lnTo>
                  <a:lnTo>
                    <a:pt x="60" y="1352"/>
                  </a:lnTo>
                  <a:lnTo>
                    <a:pt x="81" y="1344"/>
                  </a:lnTo>
                  <a:lnTo>
                    <a:pt x="156" y="1327"/>
                  </a:lnTo>
                  <a:lnTo>
                    <a:pt x="230" y="1308"/>
                  </a:lnTo>
                  <a:lnTo>
                    <a:pt x="304" y="1284"/>
                  </a:lnTo>
                  <a:lnTo>
                    <a:pt x="339" y="1269"/>
                  </a:lnTo>
                  <a:lnTo>
                    <a:pt x="373" y="1249"/>
                  </a:lnTo>
                  <a:lnTo>
                    <a:pt x="408" y="1230"/>
                  </a:lnTo>
                  <a:lnTo>
                    <a:pt x="439" y="1206"/>
                  </a:lnTo>
                  <a:lnTo>
                    <a:pt x="454" y="1192"/>
                  </a:lnTo>
                  <a:lnTo>
                    <a:pt x="469" y="1178"/>
                  </a:lnTo>
                  <a:lnTo>
                    <a:pt x="483" y="1163"/>
                  </a:lnTo>
                  <a:lnTo>
                    <a:pt x="497" y="1148"/>
                  </a:lnTo>
                  <a:lnTo>
                    <a:pt x="510" y="1131"/>
                  </a:lnTo>
                  <a:lnTo>
                    <a:pt x="523" y="1113"/>
                  </a:lnTo>
                  <a:lnTo>
                    <a:pt x="547" y="1073"/>
                  </a:lnTo>
                  <a:lnTo>
                    <a:pt x="557" y="1051"/>
                  </a:lnTo>
                  <a:lnTo>
                    <a:pt x="567" y="1028"/>
                  </a:lnTo>
                  <a:lnTo>
                    <a:pt x="586" y="978"/>
                  </a:lnTo>
                  <a:lnTo>
                    <a:pt x="586" y="978"/>
                  </a:lnTo>
                  <a:close/>
                </a:path>
              </a:pathLst>
            </a:custGeom>
            <a:solidFill>
              <a:srgbClr val="5F5F5F"/>
            </a:solidFill>
            <a:ln w="9525">
              <a:solidFill>
                <a:srgbClr val="5F5F5F"/>
              </a:solidFill>
              <a:round/>
              <a:headEnd/>
              <a:tailEnd/>
            </a:ln>
          </p:spPr>
          <p:txBody>
            <a:bodyPr/>
            <a:lstStyle/>
            <a:p>
              <a:endParaRPr lang="en-US"/>
            </a:p>
          </p:txBody>
        </p:sp>
        <p:sp>
          <p:nvSpPr>
            <p:cNvPr id="71814" name="Freeform 134"/>
            <p:cNvSpPr>
              <a:spLocks noChangeAspect="1"/>
            </p:cNvSpPr>
            <p:nvPr/>
          </p:nvSpPr>
          <p:spPr bwMode="auto">
            <a:xfrm>
              <a:off x="3206" y="1589"/>
              <a:ext cx="183" cy="83"/>
            </a:xfrm>
            <a:custGeom>
              <a:avLst/>
              <a:gdLst>
                <a:gd name="T0" fmla="*/ 22 w 366"/>
                <a:gd name="T1" fmla="*/ 0 h 249"/>
                <a:gd name="T2" fmla="*/ 111 w 366"/>
                <a:gd name="T3" fmla="*/ 10 h 249"/>
                <a:gd name="T4" fmla="*/ 211 w 366"/>
                <a:gd name="T5" fmla="*/ 40 h 249"/>
                <a:gd name="T6" fmla="*/ 260 w 366"/>
                <a:gd name="T7" fmla="*/ 64 h 249"/>
                <a:gd name="T8" fmla="*/ 283 w 366"/>
                <a:gd name="T9" fmla="*/ 79 h 249"/>
                <a:gd name="T10" fmla="*/ 304 w 366"/>
                <a:gd name="T11" fmla="*/ 96 h 249"/>
                <a:gd name="T12" fmla="*/ 322 w 366"/>
                <a:gd name="T13" fmla="*/ 114 h 249"/>
                <a:gd name="T14" fmla="*/ 339 w 366"/>
                <a:gd name="T15" fmla="*/ 133 h 249"/>
                <a:gd name="T16" fmla="*/ 362 w 366"/>
                <a:gd name="T17" fmla="*/ 181 h 249"/>
                <a:gd name="T18" fmla="*/ 366 w 366"/>
                <a:gd name="T19" fmla="*/ 218 h 249"/>
                <a:gd name="T20" fmla="*/ 362 w 366"/>
                <a:gd name="T21" fmla="*/ 232 h 249"/>
                <a:gd name="T22" fmla="*/ 354 w 366"/>
                <a:gd name="T23" fmla="*/ 242 h 249"/>
                <a:gd name="T24" fmla="*/ 333 w 366"/>
                <a:gd name="T25" fmla="*/ 249 h 249"/>
                <a:gd name="T26" fmla="*/ 307 w 366"/>
                <a:gd name="T27" fmla="*/ 232 h 249"/>
                <a:gd name="T28" fmla="*/ 291 w 366"/>
                <a:gd name="T29" fmla="*/ 213 h 249"/>
                <a:gd name="T30" fmla="*/ 275 w 366"/>
                <a:gd name="T31" fmla="*/ 195 h 249"/>
                <a:gd name="T32" fmla="*/ 259 w 366"/>
                <a:gd name="T33" fmla="*/ 176 h 249"/>
                <a:gd name="T34" fmla="*/ 243 w 366"/>
                <a:gd name="T35" fmla="*/ 161 h 249"/>
                <a:gd name="T36" fmla="*/ 227 w 366"/>
                <a:gd name="T37" fmla="*/ 147 h 249"/>
                <a:gd name="T38" fmla="*/ 211 w 366"/>
                <a:gd name="T39" fmla="*/ 133 h 249"/>
                <a:gd name="T40" fmla="*/ 195 w 366"/>
                <a:gd name="T41" fmla="*/ 119 h 249"/>
                <a:gd name="T42" fmla="*/ 177 w 366"/>
                <a:gd name="T43" fmla="*/ 108 h 249"/>
                <a:gd name="T44" fmla="*/ 159 w 366"/>
                <a:gd name="T45" fmla="*/ 99 h 249"/>
                <a:gd name="T46" fmla="*/ 143 w 366"/>
                <a:gd name="T47" fmla="*/ 90 h 249"/>
                <a:gd name="T48" fmla="*/ 105 w 366"/>
                <a:gd name="T49" fmla="*/ 75 h 249"/>
                <a:gd name="T50" fmla="*/ 66 w 366"/>
                <a:gd name="T51" fmla="*/ 68 h 249"/>
                <a:gd name="T52" fmla="*/ 22 w 366"/>
                <a:gd name="T53" fmla="*/ 64 h 249"/>
                <a:gd name="T54" fmla="*/ 5 w 366"/>
                <a:gd name="T55" fmla="*/ 54 h 249"/>
                <a:gd name="T56" fmla="*/ 0 w 366"/>
                <a:gd name="T57" fmla="*/ 33 h 249"/>
                <a:gd name="T58" fmla="*/ 5 w 366"/>
                <a:gd name="T59" fmla="*/ 11 h 249"/>
                <a:gd name="T60" fmla="*/ 12 w 366"/>
                <a:gd name="T61" fmla="*/ 3 h 249"/>
                <a:gd name="T62" fmla="*/ 22 w 366"/>
                <a:gd name="T63" fmla="*/ 0 h 249"/>
                <a:gd name="T64" fmla="*/ 22 w 366"/>
                <a:gd name="T65" fmla="*/ 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6" h="249">
                  <a:moveTo>
                    <a:pt x="22" y="0"/>
                  </a:moveTo>
                  <a:lnTo>
                    <a:pt x="111" y="10"/>
                  </a:lnTo>
                  <a:lnTo>
                    <a:pt x="211" y="40"/>
                  </a:lnTo>
                  <a:lnTo>
                    <a:pt x="260" y="64"/>
                  </a:lnTo>
                  <a:lnTo>
                    <a:pt x="283" y="79"/>
                  </a:lnTo>
                  <a:lnTo>
                    <a:pt x="304" y="96"/>
                  </a:lnTo>
                  <a:lnTo>
                    <a:pt x="322" y="114"/>
                  </a:lnTo>
                  <a:lnTo>
                    <a:pt x="339" y="133"/>
                  </a:lnTo>
                  <a:lnTo>
                    <a:pt x="362" y="181"/>
                  </a:lnTo>
                  <a:lnTo>
                    <a:pt x="366" y="218"/>
                  </a:lnTo>
                  <a:lnTo>
                    <a:pt x="362" y="232"/>
                  </a:lnTo>
                  <a:lnTo>
                    <a:pt x="354" y="242"/>
                  </a:lnTo>
                  <a:lnTo>
                    <a:pt x="333" y="249"/>
                  </a:lnTo>
                  <a:lnTo>
                    <a:pt x="307" y="232"/>
                  </a:lnTo>
                  <a:lnTo>
                    <a:pt x="291" y="213"/>
                  </a:lnTo>
                  <a:lnTo>
                    <a:pt x="275" y="195"/>
                  </a:lnTo>
                  <a:lnTo>
                    <a:pt x="259" y="176"/>
                  </a:lnTo>
                  <a:lnTo>
                    <a:pt x="243" y="161"/>
                  </a:lnTo>
                  <a:lnTo>
                    <a:pt x="227" y="147"/>
                  </a:lnTo>
                  <a:lnTo>
                    <a:pt x="211" y="133"/>
                  </a:lnTo>
                  <a:lnTo>
                    <a:pt x="195" y="119"/>
                  </a:lnTo>
                  <a:lnTo>
                    <a:pt x="177" y="108"/>
                  </a:lnTo>
                  <a:lnTo>
                    <a:pt x="159" y="99"/>
                  </a:lnTo>
                  <a:lnTo>
                    <a:pt x="143" y="90"/>
                  </a:lnTo>
                  <a:lnTo>
                    <a:pt x="105" y="75"/>
                  </a:lnTo>
                  <a:lnTo>
                    <a:pt x="66" y="68"/>
                  </a:lnTo>
                  <a:lnTo>
                    <a:pt x="22" y="64"/>
                  </a:lnTo>
                  <a:lnTo>
                    <a:pt x="5" y="54"/>
                  </a:lnTo>
                  <a:lnTo>
                    <a:pt x="0" y="33"/>
                  </a:lnTo>
                  <a:lnTo>
                    <a:pt x="5" y="11"/>
                  </a:lnTo>
                  <a:lnTo>
                    <a:pt x="12" y="3"/>
                  </a:lnTo>
                  <a:lnTo>
                    <a:pt x="22" y="0"/>
                  </a:lnTo>
                  <a:lnTo>
                    <a:pt x="22" y="0"/>
                  </a:lnTo>
                  <a:close/>
                </a:path>
              </a:pathLst>
            </a:custGeom>
            <a:solidFill>
              <a:srgbClr val="5F5F5F"/>
            </a:solidFill>
            <a:ln w="9525">
              <a:solidFill>
                <a:srgbClr val="5F5F5F"/>
              </a:solidFill>
              <a:round/>
              <a:headEnd/>
              <a:tailEnd/>
            </a:ln>
          </p:spPr>
          <p:txBody>
            <a:bodyPr/>
            <a:lstStyle/>
            <a:p>
              <a:endParaRPr lang="en-US"/>
            </a:p>
          </p:txBody>
        </p:sp>
        <p:sp>
          <p:nvSpPr>
            <p:cNvPr id="71815" name="Freeform 135"/>
            <p:cNvSpPr>
              <a:spLocks noChangeAspect="1"/>
            </p:cNvSpPr>
            <p:nvPr/>
          </p:nvSpPr>
          <p:spPr bwMode="auto">
            <a:xfrm>
              <a:off x="3482" y="1078"/>
              <a:ext cx="269" cy="348"/>
            </a:xfrm>
            <a:custGeom>
              <a:avLst/>
              <a:gdLst>
                <a:gd name="T0" fmla="*/ 347 w 537"/>
                <a:gd name="T1" fmla="*/ 174 h 1044"/>
                <a:gd name="T2" fmla="*/ 375 w 537"/>
                <a:gd name="T3" fmla="*/ 152 h 1044"/>
                <a:gd name="T4" fmla="*/ 417 w 537"/>
                <a:gd name="T5" fmla="*/ 197 h 1044"/>
                <a:gd name="T6" fmla="*/ 408 w 537"/>
                <a:gd name="T7" fmla="*/ 240 h 1044"/>
                <a:gd name="T8" fmla="*/ 393 w 537"/>
                <a:gd name="T9" fmla="*/ 260 h 1044"/>
                <a:gd name="T10" fmla="*/ 324 w 537"/>
                <a:gd name="T11" fmla="*/ 277 h 1044"/>
                <a:gd name="T12" fmla="*/ 253 w 537"/>
                <a:gd name="T13" fmla="*/ 213 h 1044"/>
                <a:gd name="T14" fmla="*/ 252 w 537"/>
                <a:gd name="T15" fmla="*/ 102 h 1044"/>
                <a:gd name="T16" fmla="*/ 263 w 537"/>
                <a:gd name="T17" fmla="*/ 74 h 1044"/>
                <a:gd name="T18" fmla="*/ 288 w 537"/>
                <a:gd name="T19" fmla="*/ 40 h 1044"/>
                <a:gd name="T20" fmla="*/ 321 w 537"/>
                <a:gd name="T21" fmla="*/ 17 h 1044"/>
                <a:gd name="T22" fmla="*/ 399 w 537"/>
                <a:gd name="T23" fmla="*/ 0 h 1044"/>
                <a:gd name="T24" fmla="*/ 496 w 537"/>
                <a:gd name="T25" fmla="*/ 45 h 1044"/>
                <a:gd name="T26" fmla="*/ 537 w 537"/>
                <a:gd name="T27" fmla="*/ 150 h 1044"/>
                <a:gd name="T28" fmla="*/ 527 w 537"/>
                <a:gd name="T29" fmla="*/ 234 h 1044"/>
                <a:gd name="T30" fmla="*/ 506 w 537"/>
                <a:gd name="T31" fmla="*/ 290 h 1044"/>
                <a:gd name="T32" fmla="*/ 479 w 537"/>
                <a:gd name="T33" fmla="*/ 345 h 1044"/>
                <a:gd name="T34" fmla="*/ 448 w 537"/>
                <a:gd name="T35" fmla="*/ 393 h 1044"/>
                <a:gd name="T36" fmla="*/ 432 w 537"/>
                <a:gd name="T37" fmla="*/ 416 h 1044"/>
                <a:gd name="T38" fmla="*/ 415 w 537"/>
                <a:gd name="T39" fmla="*/ 438 h 1044"/>
                <a:gd name="T40" fmla="*/ 383 w 537"/>
                <a:gd name="T41" fmla="*/ 472 h 1044"/>
                <a:gd name="T42" fmla="*/ 349 w 537"/>
                <a:gd name="T43" fmla="*/ 507 h 1044"/>
                <a:gd name="T44" fmla="*/ 314 w 537"/>
                <a:gd name="T45" fmla="*/ 543 h 1044"/>
                <a:gd name="T46" fmla="*/ 283 w 537"/>
                <a:gd name="T47" fmla="*/ 575 h 1044"/>
                <a:gd name="T48" fmla="*/ 256 w 537"/>
                <a:gd name="T49" fmla="*/ 604 h 1044"/>
                <a:gd name="T50" fmla="*/ 232 w 537"/>
                <a:gd name="T51" fmla="*/ 634 h 1044"/>
                <a:gd name="T52" fmla="*/ 203 w 537"/>
                <a:gd name="T53" fmla="*/ 673 h 1044"/>
                <a:gd name="T54" fmla="*/ 172 w 537"/>
                <a:gd name="T55" fmla="*/ 727 h 1044"/>
                <a:gd name="T56" fmla="*/ 145 w 537"/>
                <a:gd name="T57" fmla="*/ 784 h 1044"/>
                <a:gd name="T58" fmla="*/ 117 w 537"/>
                <a:gd name="T59" fmla="*/ 849 h 1044"/>
                <a:gd name="T60" fmla="*/ 101 w 537"/>
                <a:gd name="T61" fmla="*/ 887 h 1044"/>
                <a:gd name="T62" fmla="*/ 85 w 537"/>
                <a:gd name="T63" fmla="*/ 928 h 1044"/>
                <a:gd name="T64" fmla="*/ 66 w 537"/>
                <a:gd name="T65" fmla="*/ 973 h 1044"/>
                <a:gd name="T66" fmla="*/ 43 w 537"/>
                <a:gd name="T67" fmla="*/ 1025 h 1044"/>
                <a:gd name="T68" fmla="*/ 29 w 537"/>
                <a:gd name="T69" fmla="*/ 1044 h 1044"/>
                <a:gd name="T70" fmla="*/ 1 w 537"/>
                <a:gd name="T71" fmla="*/ 1028 h 1044"/>
                <a:gd name="T72" fmla="*/ 9 w 537"/>
                <a:gd name="T73" fmla="*/ 956 h 1044"/>
                <a:gd name="T74" fmla="*/ 33 w 537"/>
                <a:gd name="T75" fmla="*/ 868 h 1044"/>
                <a:gd name="T76" fmla="*/ 57 w 537"/>
                <a:gd name="T77" fmla="*/ 805 h 1044"/>
                <a:gd name="T78" fmla="*/ 73 w 537"/>
                <a:gd name="T79" fmla="*/ 763 h 1044"/>
                <a:gd name="T80" fmla="*/ 93 w 537"/>
                <a:gd name="T81" fmla="*/ 723 h 1044"/>
                <a:gd name="T82" fmla="*/ 113 w 537"/>
                <a:gd name="T83" fmla="*/ 682 h 1044"/>
                <a:gd name="T84" fmla="*/ 134 w 537"/>
                <a:gd name="T85" fmla="*/ 643 h 1044"/>
                <a:gd name="T86" fmla="*/ 156 w 537"/>
                <a:gd name="T87" fmla="*/ 606 h 1044"/>
                <a:gd name="T88" fmla="*/ 180 w 537"/>
                <a:gd name="T89" fmla="*/ 570 h 1044"/>
                <a:gd name="T90" fmla="*/ 204 w 537"/>
                <a:gd name="T91" fmla="*/ 536 h 1044"/>
                <a:gd name="T92" fmla="*/ 230 w 537"/>
                <a:gd name="T93" fmla="*/ 502 h 1044"/>
                <a:gd name="T94" fmla="*/ 256 w 537"/>
                <a:gd name="T95" fmla="*/ 471 h 1044"/>
                <a:gd name="T96" fmla="*/ 282 w 537"/>
                <a:gd name="T97" fmla="*/ 441 h 1044"/>
                <a:gd name="T98" fmla="*/ 309 w 537"/>
                <a:gd name="T99" fmla="*/ 413 h 1044"/>
                <a:gd name="T100" fmla="*/ 343 w 537"/>
                <a:gd name="T101" fmla="*/ 381 h 1044"/>
                <a:gd name="T102" fmla="*/ 367 w 537"/>
                <a:gd name="T103" fmla="*/ 354 h 1044"/>
                <a:gd name="T104" fmla="*/ 393 w 537"/>
                <a:gd name="T105" fmla="*/ 324 h 1044"/>
                <a:gd name="T106" fmla="*/ 417 w 537"/>
                <a:gd name="T107" fmla="*/ 292 h 1044"/>
                <a:gd name="T108" fmla="*/ 452 w 537"/>
                <a:gd name="T109" fmla="*/ 220 h 1044"/>
                <a:gd name="T110" fmla="*/ 449 w 537"/>
                <a:gd name="T111" fmla="*/ 145 h 1044"/>
                <a:gd name="T112" fmla="*/ 418 w 537"/>
                <a:gd name="T113" fmla="*/ 111 h 1044"/>
                <a:gd name="T114" fmla="*/ 371 w 537"/>
                <a:gd name="T115" fmla="*/ 103 h 1044"/>
                <a:gd name="T116" fmla="*/ 322 w 537"/>
                <a:gd name="T117" fmla="*/ 152 h 1044"/>
                <a:gd name="T118" fmla="*/ 322 w 537"/>
                <a:gd name="T119" fmla="*/ 185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7" h="1044">
                  <a:moveTo>
                    <a:pt x="322" y="185"/>
                  </a:moveTo>
                  <a:lnTo>
                    <a:pt x="347" y="174"/>
                  </a:lnTo>
                  <a:lnTo>
                    <a:pt x="361" y="158"/>
                  </a:lnTo>
                  <a:lnTo>
                    <a:pt x="375" y="152"/>
                  </a:lnTo>
                  <a:lnTo>
                    <a:pt x="402" y="164"/>
                  </a:lnTo>
                  <a:lnTo>
                    <a:pt x="417" y="197"/>
                  </a:lnTo>
                  <a:lnTo>
                    <a:pt x="417" y="218"/>
                  </a:lnTo>
                  <a:lnTo>
                    <a:pt x="408" y="240"/>
                  </a:lnTo>
                  <a:lnTo>
                    <a:pt x="401" y="252"/>
                  </a:lnTo>
                  <a:lnTo>
                    <a:pt x="393" y="260"/>
                  </a:lnTo>
                  <a:lnTo>
                    <a:pt x="373" y="272"/>
                  </a:lnTo>
                  <a:lnTo>
                    <a:pt x="324" y="277"/>
                  </a:lnTo>
                  <a:lnTo>
                    <a:pt x="280" y="256"/>
                  </a:lnTo>
                  <a:lnTo>
                    <a:pt x="253" y="213"/>
                  </a:lnTo>
                  <a:lnTo>
                    <a:pt x="245" y="135"/>
                  </a:lnTo>
                  <a:lnTo>
                    <a:pt x="252" y="102"/>
                  </a:lnTo>
                  <a:lnTo>
                    <a:pt x="257" y="88"/>
                  </a:lnTo>
                  <a:lnTo>
                    <a:pt x="263" y="74"/>
                  </a:lnTo>
                  <a:lnTo>
                    <a:pt x="278" y="50"/>
                  </a:lnTo>
                  <a:lnTo>
                    <a:pt x="288" y="40"/>
                  </a:lnTo>
                  <a:lnTo>
                    <a:pt x="298" y="31"/>
                  </a:lnTo>
                  <a:lnTo>
                    <a:pt x="321" y="17"/>
                  </a:lnTo>
                  <a:lnTo>
                    <a:pt x="345" y="7"/>
                  </a:lnTo>
                  <a:lnTo>
                    <a:pt x="399" y="0"/>
                  </a:lnTo>
                  <a:lnTo>
                    <a:pt x="451" y="13"/>
                  </a:lnTo>
                  <a:lnTo>
                    <a:pt x="496" y="45"/>
                  </a:lnTo>
                  <a:lnTo>
                    <a:pt x="526" y="95"/>
                  </a:lnTo>
                  <a:lnTo>
                    <a:pt x="537" y="150"/>
                  </a:lnTo>
                  <a:lnTo>
                    <a:pt x="533" y="206"/>
                  </a:lnTo>
                  <a:lnTo>
                    <a:pt x="527" y="234"/>
                  </a:lnTo>
                  <a:lnTo>
                    <a:pt x="517" y="263"/>
                  </a:lnTo>
                  <a:lnTo>
                    <a:pt x="506" y="290"/>
                  </a:lnTo>
                  <a:lnTo>
                    <a:pt x="494" y="317"/>
                  </a:lnTo>
                  <a:lnTo>
                    <a:pt x="479" y="345"/>
                  </a:lnTo>
                  <a:lnTo>
                    <a:pt x="463" y="370"/>
                  </a:lnTo>
                  <a:lnTo>
                    <a:pt x="448" y="393"/>
                  </a:lnTo>
                  <a:lnTo>
                    <a:pt x="439" y="404"/>
                  </a:lnTo>
                  <a:lnTo>
                    <a:pt x="432" y="416"/>
                  </a:lnTo>
                  <a:lnTo>
                    <a:pt x="423" y="427"/>
                  </a:lnTo>
                  <a:lnTo>
                    <a:pt x="415" y="438"/>
                  </a:lnTo>
                  <a:lnTo>
                    <a:pt x="399" y="456"/>
                  </a:lnTo>
                  <a:lnTo>
                    <a:pt x="383" y="472"/>
                  </a:lnTo>
                  <a:lnTo>
                    <a:pt x="369" y="488"/>
                  </a:lnTo>
                  <a:lnTo>
                    <a:pt x="349" y="507"/>
                  </a:lnTo>
                  <a:lnTo>
                    <a:pt x="331" y="524"/>
                  </a:lnTo>
                  <a:lnTo>
                    <a:pt x="314" y="543"/>
                  </a:lnTo>
                  <a:lnTo>
                    <a:pt x="297" y="559"/>
                  </a:lnTo>
                  <a:lnTo>
                    <a:pt x="283" y="575"/>
                  </a:lnTo>
                  <a:lnTo>
                    <a:pt x="268" y="591"/>
                  </a:lnTo>
                  <a:lnTo>
                    <a:pt x="256" y="604"/>
                  </a:lnTo>
                  <a:lnTo>
                    <a:pt x="243" y="620"/>
                  </a:lnTo>
                  <a:lnTo>
                    <a:pt x="232" y="634"/>
                  </a:lnTo>
                  <a:lnTo>
                    <a:pt x="222" y="648"/>
                  </a:lnTo>
                  <a:lnTo>
                    <a:pt x="203" y="673"/>
                  </a:lnTo>
                  <a:lnTo>
                    <a:pt x="186" y="700"/>
                  </a:lnTo>
                  <a:lnTo>
                    <a:pt x="172" y="727"/>
                  </a:lnTo>
                  <a:lnTo>
                    <a:pt x="157" y="755"/>
                  </a:lnTo>
                  <a:lnTo>
                    <a:pt x="145" y="784"/>
                  </a:lnTo>
                  <a:lnTo>
                    <a:pt x="130" y="816"/>
                  </a:lnTo>
                  <a:lnTo>
                    <a:pt x="117" y="849"/>
                  </a:lnTo>
                  <a:lnTo>
                    <a:pt x="109" y="866"/>
                  </a:lnTo>
                  <a:lnTo>
                    <a:pt x="101" y="887"/>
                  </a:lnTo>
                  <a:lnTo>
                    <a:pt x="93" y="906"/>
                  </a:lnTo>
                  <a:lnTo>
                    <a:pt x="85" y="928"/>
                  </a:lnTo>
                  <a:lnTo>
                    <a:pt x="75" y="950"/>
                  </a:lnTo>
                  <a:lnTo>
                    <a:pt x="66" y="973"/>
                  </a:lnTo>
                  <a:lnTo>
                    <a:pt x="55" y="999"/>
                  </a:lnTo>
                  <a:lnTo>
                    <a:pt x="43" y="1025"/>
                  </a:lnTo>
                  <a:lnTo>
                    <a:pt x="36" y="1037"/>
                  </a:lnTo>
                  <a:lnTo>
                    <a:pt x="29" y="1044"/>
                  </a:lnTo>
                  <a:lnTo>
                    <a:pt x="12" y="1044"/>
                  </a:lnTo>
                  <a:lnTo>
                    <a:pt x="1" y="1028"/>
                  </a:lnTo>
                  <a:lnTo>
                    <a:pt x="0" y="1000"/>
                  </a:lnTo>
                  <a:lnTo>
                    <a:pt x="9" y="956"/>
                  </a:lnTo>
                  <a:lnTo>
                    <a:pt x="20" y="912"/>
                  </a:lnTo>
                  <a:lnTo>
                    <a:pt x="33" y="868"/>
                  </a:lnTo>
                  <a:lnTo>
                    <a:pt x="48" y="825"/>
                  </a:lnTo>
                  <a:lnTo>
                    <a:pt x="57" y="805"/>
                  </a:lnTo>
                  <a:lnTo>
                    <a:pt x="65" y="784"/>
                  </a:lnTo>
                  <a:lnTo>
                    <a:pt x="73" y="763"/>
                  </a:lnTo>
                  <a:lnTo>
                    <a:pt x="83" y="742"/>
                  </a:lnTo>
                  <a:lnTo>
                    <a:pt x="93" y="723"/>
                  </a:lnTo>
                  <a:lnTo>
                    <a:pt x="102" y="702"/>
                  </a:lnTo>
                  <a:lnTo>
                    <a:pt x="113" y="682"/>
                  </a:lnTo>
                  <a:lnTo>
                    <a:pt x="123" y="663"/>
                  </a:lnTo>
                  <a:lnTo>
                    <a:pt x="134" y="643"/>
                  </a:lnTo>
                  <a:lnTo>
                    <a:pt x="145" y="624"/>
                  </a:lnTo>
                  <a:lnTo>
                    <a:pt x="156" y="606"/>
                  </a:lnTo>
                  <a:lnTo>
                    <a:pt x="168" y="588"/>
                  </a:lnTo>
                  <a:lnTo>
                    <a:pt x="180" y="570"/>
                  </a:lnTo>
                  <a:lnTo>
                    <a:pt x="192" y="552"/>
                  </a:lnTo>
                  <a:lnTo>
                    <a:pt x="204" y="536"/>
                  </a:lnTo>
                  <a:lnTo>
                    <a:pt x="216" y="518"/>
                  </a:lnTo>
                  <a:lnTo>
                    <a:pt x="230" y="502"/>
                  </a:lnTo>
                  <a:lnTo>
                    <a:pt x="242" y="486"/>
                  </a:lnTo>
                  <a:lnTo>
                    <a:pt x="256" y="471"/>
                  </a:lnTo>
                  <a:lnTo>
                    <a:pt x="268" y="456"/>
                  </a:lnTo>
                  <a:lnTo>
                    <a:pt x="282" y="441"/>
                  </a:lnTo>
                  <a:lnTo>
                    <a:pt x="295" y="427"/>
                  </a:lnTo>
                  <a:lnTo>
                    <a:pt x="309" y="413"/>
                  </a:lnTo>
                  <a:lnTo>
                    <a:pt x="322" y="400"/>
                  </a:lnTo>
                  <a:lnTo>
                    <a:pt x="343" y="381"/>
                  </a:lnTo>
                  <a:lnTo>
                    <a:pt x="355" y="367"/>
                  </a:lnTo>
                  <a:lnTo>
                    <a:pt x="367" y="354"/>
                  </a:lnTo>
                  <a:lnTo>
                    <a:pt x="380" y="340"/>
                  </a:lnTo>
                  <a:lnTo>
                    <a:pt x="393" y="324"/>
                  </a:lnTo>
                  <a:lnTo>
                    <a:pt x="406" y="309"/>
                  </a:lnTo>
                  <a:lnTo>
                    <a:pt x="417" y="292"/>
                  </a:lnTo>
                  <a:lnTo>
                    <a:pt x="437" y="257"/>
                  </a:lnTo>
                  <a:lnTo>
                    <a:pt x="452" y="220"/>
                  </a:lnTo>
                  <a:lnTo>
                    <a:pt x="456" y="181"/>
                  </a:lnTo>
                  <a:lnTo>
                    <a:pt x="449" y="145"/>
                  </a:lnTo>
                  <a:lnTo>
                    <a:pt x="437" y="125"/>
                  </a:lnTo>
                  <a:lnTo>
                    <a:pt x="418" y="111"/>
                  </a:lnTo>
                  <a:lnTo>
                    <a:pt x="395" y="104"/>
                  </a:lnTo>
                  <a:lnTo>
                    <a:pt x="371" y="103"/>
                  </a:lnTo>
                  <a:lnTo>
                    <a:pt x="333" y="127"/>
                  </a:lnTo>
                  <a:lnTo>
                    <a:pt x="322" y="152"/>
                  </a:lnTo>
                  <a:lnTo>
                    <a:pt x="321" y="167"/>
                  </a:lnTo>
                  <a:lnTo>
                    <a:pt x="322" y="185"/>
                  </a:lnTo>
                  <a:lnTo>
                    <a:pt x="322" y="185"/>
                  </a:lnTo>
                  <a:close/>
                </a:path>
              </a:pathLst>
            </a:custGeom>
            <a:solidFill>
              <a:srgbClr val="5F5F5F"/>
            </a:solidFill>
            <a:ln w="9525">
              <a:solidFill>
                <a:srgbClr val="5F5F5F"/>
              </a:solidFill>
              <a:round/>
              <a:headEnd/>
              <a:tailEnd/>
            </a:ln>
          </p:spPr>
          <p:txBody>
            <a:bodyPr/>
            <a:lstStyle/>
            <a:p>
              <a:endParaRPr lang="en-US"/>
            </a:p>
          </p:txBody>
        </p:sp>
        <p:sp>
          <p:nvSpPr>
            <p:cNvPr id="71816" name="Freeform 136"/>
            <p:cNvSpPr>
              <a:spLocks noChangeAspect="1"/>
            </p:cNvSpPr>
            <p:nvPr/>
          </p:nvSpPr>
          <p:spPr bwMode="auto">
            <a:xfrm>
              <a:off x="3307" y="1175"/>
              <a:ext cx="304" cy="400"/>
            </a:xfrm>
            <a:custGeom>
              <a:avLst/>
              <a:gdLst>
                <a:gd name="T0" fmla="*/ 7 w 608"/>
                <a:gd name="T1" fmla="*/ 1127 h 1200"/>
                <a:gd name="T2" fmla="*/ 30 w 608"/>
                <a:gd name="T3" fmla="*/ 1049 h 1200"/>
                <a:gd name="T4" fmla="*/ 63 w 608"/>
                <a:gd name="T5" fmla="*/ 956 h 1200"/>
                <a:gd name="T6" fmla="*/ 82 w 608"/>
                <a:gd name="T7" fmla="*/ 906 h 1200"/>
                <a:gd name="T8" fmla="*/ 103 w 608"/>
                <a:gd name="T9" fmla="*/ 853 h 1200"/>
                <a:gd name="T10" fmla="*/ 123 w 608"/>
                <a:gd name="T11" fmla="*/ 802 h 1200"/>
                <a:gd name="T12" fmla="*/ 145 w 608"/>
                <a:gd name="T13" fmla="*/ 749 h 1200"/>
                <a:gd name="T14" fmla="*/ 168 w 608"/>
                <a:gd name="T15" fmla="*/ 699 h 1200"/>
                <a:gd name="T16" fmla="*/ 189 w 608"/>
                <a:gd name="T17" fmla="*/ 650 h 1200"/>
                <a:gd name="T18" fmla="*/ 210 w 608"/>
                <a:gd name="T19" fmla="*/ 603 h 1200"/>
                <a:gd name="T20" fmla="*/ 228 w 608"/>
                <a:gd name="T21" fmla="*/ 561 h 1200"/>
                <a:gd name="T22" fmla="*/ 246 w 608"/>
                <a:gd name="T23" fmla="*/ 524 h 1200"/>
                <a:gd name="T24" fmla="*/ 274 w 608"/>
                <a:gd name="T25" fmla="*/ 465 h 1200"/>
                <a:gd name="T26" fmla="*/ 294 w 608"/>
                <a:gd name="T27" fmla="*/ 431 h 1200"/>
                <a:gd name="T28" fmla="*/ 329 w 608"/>
                <a:gd name="T29" fmla="*/ 374 h 1200"/>
                <a:gd name="T30" fmla="*/ 361 w 608"/>
                <a:gd name="T31" fmla="*/ 322 h 1200"/>
                <a:gd name="T32" fmla="*/ 385 w 608"/>
                <a:gd name="T33" fmla="*/ 283 h 1200"/>
                <a:gd name="T34" fmla="*/ 409 w 608"/>
                <a:gd name="T35" fmla="*/ 246 h 1200"/>
                <a:gd name="T36" fmla="*/ 434 w 608"/>
                <a:gd name="T37" fmla="*/ 207 h 1200"/>
                <a:gd name="T38" fmla="*/ 459 w 608"/>
                <a:gd name="T39" fmla="*/ 168 h 1200"/>
                <a:gd name="T40" fmla="*/ 494 w 608"/>
                <a:gd name="T41" fmla="*/ 115 h 1200"/>
                <a:gd name="T42" fmla="*/ 533 w 608"/>
                <a:gd name="T43" fmla="*/ 57 h 1200"/>
                <a:gd name="T44" fmla="*/ 561 w 608"/>
                <a:gd name="T45" fmla="*/ 18 h 1200"/>
                <a:gd name="T46" fmla="*/ 587 w 608"/>
                <a:gd name="T47" fmla="*/ 0 h 1200"/>
                <a:gd name="T48" fmla="*/ 608 w 608"/>
                <a:gd name="T49" fmla="*/ 23 h 1200"/>
                <a:gd name="T50" fmla="*/ 598 w 608"/>
                <a:gd name="T51" fmla="*/ 67 h 1200"/>
                <a:gd name="T52" fmla="*/ 570 w 608"/>
                <a:gd name="T53" fmla="*/ 122 h 1200"/>
                <a:gd name="T54" fmla="*/ 549 w 608"/>
                <a:gd name="T55" fmla="*/ 160 h 1200"/>
                <a:gd name="T56" fmla="*/ 525 w 608"/>
                <a:gd name="T57" fmla="*/ 204 h 1200"/>
                <a:gd name="T58" fmla="*/ 498 w 608"/>
                <a:gd name="T59" fmla="*/ 253 h 1200"/>
                <a:gd name="T60" fmla="*/ 469 w 608"/>
                <a:gd name="T61" fmla="*/ 303 h 1200"/>
                <a:gd name="T62" fmla="*/ 440 w 608"/>
                <a:gd name="T63" fmla="*/ 357 h 1200"/>
                <a:gd name="T64" fmla="*/ 411 w 608"/>
                <a:gd name="T65" fmla="*/ 410 h 1200"/>
                <a:gd name="T66" fmla="*/ 381 w 608"/>
                <a:gd name="T67" fmla="*/ 461 h 1200"/>
                <a:gd name="T68" fmla="*/ 353 w 608"/>
                <a:gd name="T69" fmla="*/ 513 h 1200"/>
                <a:gd name="T70" fmla="*/ 327 w 608"/>
                <a:gd name="T71" fmla="*/ 558 h 1200"/>
                <a:gd name="T72" fmla="*/ 304 w 608"/>
                <a:gd name="T73" fmla="*/ 601 h 1200"/>
                <a:gd name="T74" fmla="*/ 283 w 608"/>
                <a:gd name="T75" fmla="*/ 638 h 1200"/>
                <a:gd name="T76" fmla="*/ 256 w 608"/>
                <a:gd name="T77" fmla="*/ 689 h 1200"/>
                <a:gd name="T78" fmla="*/ 229 w 608"/>
                <a:gd name="T79" fmla="*/ 749 h 1200"/>
                <a:gd name="T80" fmla="*/ 202 w 608"/>
                <a:gd name="T81" fmla="*/ 810 h 1200"/>
                <a:gd name="T82" fmla="*/ 176 w 608"/>
                <a:gd name="T83" fmla="*/ 872 h 1200"/>
                <a:gd name="T84" fmla="*/ 150 w 608"/>
                <a:gd name="T85" fmla="*/ 936 h 1200"/>
                <a:gd name="T86" fmla="*/ 125 w 608"/>
                <a:gd name="T87" fmla="*/ 1002 h 1200"/>
                <a:gd name="T88" fmla="*/ 100 w 608"/>
                <a:gd name="T89" fmla="*/ 1063 h 1200"/>
                <a:gd name="T90" fmla="*/ 72 w 608"/>
                <a:gd name="T91" fmla="*/ 1124 h 1200"/>
                <a:gd name="T92" fmla="*/ 45 w 608"/>
                <a:gd name="T93" fmla="*/ 1184 h 1200"/>
                <a:gd name="T94" fmla="*/ 29 w 608"/>
                <a:gd name="T95" fmla="*/ 1200 h 1200"/>
                <a:gd name="T96" fmla="*/ 2 w 608"/>
                <a:gd name="T97" fmla="*/ 1185 h 1200"/>
                <a:gd name="T98" fmla="*/ 0 w 608"/>
                <a:gd name="T99" fmla="*/ 1157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8" h="1200">
                  <a:moveTo>
                    <a:pt x="0" y="1157"/>
                  </a:moveTo>
                  <a:lnTo>
                    <a:pt x="7" y="1127"/>
                  </a:lnTo>
                  <a:lnTo>
                    <a:pt x="18" y="1089"/>
                  </a:lnTo>
                  <a:lnTo>
                    <a:pt x="30" y="1049"/>
                  </a:lnTo>
                  <a:lnTo>
                    <a:pt x="45" y="1003"/>
                  </a:lnTo>
                  <a:lnTo>
                    <a:pt x="63" y="956"/>
                  </a:lnTo>
                  <a:lnTo>
                    <a:pt x="73" y="929"/>
                  </a:lnTo>
                  <a:lnTo>
                    <a:pt x="82" y="906"/>
                  </a:lnTo>
                  <a:lnTo>
                    <a:pt x="92" y="879"/>
                  </a:lnTo>
                  <a:lnTo>
                    <a:pt x="103" y="853"/>
                  </a:lnTo>
                  <a:lnTo>
                    <a:pt x="113" y="828"/>
                  </a:lnTo>
                  <a:lnTo>
                    <a:pt x="123" y="802"/>
                  </a:lnTo>
                  <a:lnTo>
                    <a:pt x="135" y="775"/>
                  </a:lnTo>
                  <a:lnTo>
                    <a:pt x="145" y="749"/>
                  </a:lnTo>
                  <a:lnTo>
                    <a:pt x="157" y="722"/>
                  </a:lnTo>
                  <a:lnTo>
                    <a:pt x="168" y="699"/>
                  </a:lnTo>
                  <a:lnTo>
                    <a:pt x="178" y="672"/>
                  </a:lnTo>
                  <a:lnTo>
                    <a:pt x="189" y="650"/>
                  </a:lnTo>
                  <a:lnTo>
                    <a:pt x="199" y="625"/>
                  </a:lnTo>
                  <a:lnTo>
                    <a:pt x="210" y="603"/>
                  </a:lnTo>
                  <a:lnTo>
                    <a:pt x="220" y="581"/>
                  </a:lnTo>
                  <a:lnTo>
                    <a:pt x="228" y="561"/>
                  </a:lnTo>
                  <a:lnTo>
                    <a:pt x="238" y="542"/>
                  </a:lnTo>
                  <a:lnTo>
                    <a:pt x="246" y="524"/>
                  </a:lnTo>
                  <a:lnTo>
                    <a:pt x="261" y="490"/>
                  </a:lnTo>
                  <a:lnTo>
                    <a:pt x="274" y="465"/>
                  </a:lnTo>
                  <a:lnTo>
                    <a:pt x="282" y="451"/>
                  </a:lnTo>
                  <a:lnTo>
                    <a:pt x="294" y="431"/>
                  </a:lnTo>
                  <a:lnTo>
                    <a:pt x="309" y="404"/>
                  </a:lnTo>
                  <a:lnTo>
                    <a:pt x="329" y="374"/>
                  </a:lnTo>
                  <a:lnTo>
                    <a:pt x="350" y="339"/>
                  </a:lnTo>
                  <a:lnTo>
                    <a:pt x="361" y="322"/>
                  </a:lnTo>
                  <a:lnTo>
                    <a:pt x="372" y="303"/>
                  </a:lnTo>
                  <a:lnTo>
                    <a:pt x="385" y="283"/>
                  </a:lnTo>
                  <a:lnTo>
                    <a:pt x="396" y="265"/>
                  </a:lnTo>
                  <a:lnTo>
                    <a:pt x="409" y="246"/>
                  </a:lnTo>
                  <a:lnTo>
                    <a:pt x="421" y="226"/>
                  </a:lnTo>
                  <a:lnTo>
                    <a:pt x="434" y="207"/>
                  </a:lnTo>
                  <a:lnTo>
                    <a:pt x="446" y="187"/>
                  </a:lnTo>
                  <a:lnTo>
                    <a:pt x="459" y="168"/>
                  </a:lnTo>
                  <a:lnTo>
                    <a:pt x="470" y="150"/>
                  </a:lnTo>
                  <a:lnTo>
                    <a:pt x="494" y="115"/>
                  </a:lnTo>
                  <a:lnTo>
                    <a:pt x="515" y="83"/>
                  </a:lnTo>
                  <a:lnTo>
                    <a:pt x="533" y="57"/>
                  </a:lnTo>
                  <a:lnTo>
                    <a:pt x="549" y="35"/>
                  </a:lnTo>
                  <a:lnTo>
                    <a:pt x="561" y="18"/>
                  </a:lnTo>
                  <a:lnTo>
                    <a:pt x="567" y="10"/>
                  </a:lnTo>
                  <a:lnTo>
                    <a:pt x="587" y="0"/>
                  </a:lnTo>
                  <a:lnTo>
                    <a:pt x="603" y="5"/>
                  </a:lnTo>
                  <a:lnTo>
                    <a:pt x="608" y="23"/>
                  </a:lnTo>
                  <a:lnTo>
                    <a:pt x="604" y="53"/>
                  </a:lnTo>
                  <a:lnTo>
                    <a:pt x="598" y="67"/>
                  </a:lnTo>
                  <a:lnTo>
                    <a:pt x="586" y="90"/>
                  </a:lnTo>
                  <a:lnTo>
                    <a:pt x="570" y="122"/>
                  </a:lnTo>
                  <a:lnTo>
                    <a:pt x="559" y="140"/>
                  </a:lnTo>
                  <a:lnTo>
                    <a:pt x="549" y="160"/>
                  </a:lnTo>
                  <a:lnTo>
                    <a:pt x="536" y="182"/>
                  </a:lnTo>
                  <a:lnTo>
                    <a:pt x="525" y="204"/>
                  </a:lnTo>
                  <a:lnTo>
                    <a:pt x="511" y="228"/>
                  </a:lnTo>
                  <a:lnTo>
                    <a:pt x="498" y="253"/>
                  </a:lnTo>
                  <a:lnTo>
                    <a:pt x="484" y="278"/>
                  </a:lnTo>
                  <a:lnTo>
                    <a:pt x="469" y="303"/>
                  </a:lnTo>
                  <a:lnTo>
                    <a:pt x="454" y="331"/>
                  </a:lnTo>
                  <a:lnTo>
                    <a:pt x="440" y="357"/>
                  </a:lnTo>
                  <a:lnTo>
                    <a:pt x="425" y="382"/>
                  </a:lnTo>
                  <a:lnTo>
                    <a:pt x="411" y="410"/>
                  </a:lnTo>
                  <a:lnTo>
                    <a:pt x="396" y="436"/>
                  </a:lnTo>
                  <a:lnTo>
                    <a:pt x="381" y="461"/>
                  </a:lnTo>
                  <a:lnTo>
                    <a:pt x="366" y="488"/>
                  </a:lnTo>
                  <a:lnTo>
                    <a:pt x="353" y="513"/>
                  </a:lnTo>
                  <a:lnTo>
                    <a:pt x="340" y="536"/>
                  </a:lnTo>
                  <a:lnTo>
                    <a:pt x="327" y="558"/>
                  </a:lnTo>
                  <a:lnTo>
                    <a:pt x="314" y="581"/>
                  </a:lnTo>
                  <a:lnTo>
                    <a:pt x="304" y="601"/>
                  </a:lnTo>
                  <a:lnTo>
                    <a:pt x="294" y="621"/>
                  </a:lnTo>
                  <a:lnTo>
                    <a:pt x="283" y="638"/>
                  </a:lnTo>
                  <a:lnTo>
                    <a:pt x="268" y="667"/>
                  </a:lnTo>
                  <a:lnTo>
                    <a:pt x="256" y="689"/>
                  </a:lnTo>
                  <a:lnTo>
                    <a:pt x="243" y="718"/>
                  </a:lnTo>
                  <a:lnTo>
                    <a:pt x="229" y="749"/>
                  </a:lnTo>
                  <a:lnTo>
                    <a:pt x="215" y="779"/>
                  </a:lnTo>
                  <a:lnTo>
                    <a:pt x="202" y="810"/>
                  </a:lnTo>
                  <a:lnTo>
                    <a:pt x="189" y="842"/>
                  </a:lnTo>
                  <a:lnTo>
                    <a:pt x="176" y="872"/>
                  </a:lnTo>
                  <a:lnTo>
                    <a:pt x="163" y="906"/>
                  </a:lnTo>
                  <a:lnTo>
                    <a:pt x="150" y="936"/>
                  </a:lnTo>
                  <a:lnTo>
                    <a:pt x="138" y="970"/>
                  </a:lnTo>
                  <a:lnTo>
                    <a:pt x="125" y="1002"/>
                  </a:lnTo>
                  <a:lnTo>
                    <a:pt x="112" y="1032"/>
                  </a:lnTo>
                  <a:lnTo>
                    <a:pt x="100" y="1063"/>
                  </a:lnTo>
                  <a:lnTo>
                    <a:pt x="86" y="1093"/>
                  </a:lnTo>
                  <a:lnTo>
                    <a:pt x="72" y="1124"/>
                  </a:lnTo>
                  <a:lnTo>
                    <a:pt x="58" y="1154"/>
                  </a:lnTo>
                  <a:lnTo>
                    <a:pt x="45" y="1184"/>
                  </a:lnTo>
                  <a:lnTo>
                    <a:pt x="36" y="1193"/>
                  </a:lnTo>
                  <a:lnTo>
                    <a:pt x="29" y="1200"/>
                  </a:lnTo>
                  <a:lnTo>
                    <a:pt x="12" y="1200"/>
                  </a:lnTo>
                  <a:lnTo>
                    <a:pt x="2" y="1185"/>
                  </a:lnTo>
                  <a:lnTo>
                    <a:pt x="0" y="1157"/>
                  </a:lnTo>
                  <a:lnTo>
                    <a:pt x="0" y="1157"/>
                  </a:lnTo>
                  <a:close/>
                </a:path>
              </a:pathLst>
            </a:custGeom>
            <a:solidFill>
              <a:srgbClr val="5F5F5F"/>
            </a:solidFill>
            <a:ln w="9525">
              <a:solidFill>
                <a:srgbClr val="5F5F5F"/>
              </a:solidFill>
              <a:round/>
              <a:headEnd/>
              <a:tailEnd/>
            </a:ln>
          </p:spPr>
          <p:txBody>
            <a:bodyPr/>
            <a:lstStyle/>
            <a:p>
              <a:endParaRPr lang="en-US"/>
            </a:p>
          </p:txBody>
        </p:sp>
      </p:grpSp>
      <p:grpSp>
        <p:nvGrpSpPr>
          <p:cNvPr id="71817" name="Group 137"/>
          <p:cNvGrpSpPr>
            <a:grpSpLocks/>
          </p:cNvGrpSpPr>
          <p:nvPr/>
        </p:nvGrpSpPr>
        <p:grpSpPr bwMode="auto">
          <a:xfrm>
            <a:off x="4313238" y="2757488"/>
            <a:ext cx="1338262" cy="1092200"/>
            <a:chOff x="2990" y="1722"/>
            <a:chExt cx="843" cy="860"/>
          </a:xfrm>
        </p:grpSpPr>
        <p:sp>
          <p:nvSpPr>
            <p:cNvPr id="71818" name="Freeform 138"/>
            <p:cNvSpPr>
              <a:spLocks/>
            </p:cNvSpPr>
            <p:nvPr/>
          </p:nvSpPr>
          <p:spPr bwMode="auto">
            <a:xfrm>
              <a:off x="3583" y="1764"/>
              <a:ext cx="192" cy="189"/>
            </a:xfrm>
            <a:custGeom>
              <a:avLst/>
              <a:gdLst>
                <a:gd name="T0" fmla="*/ 0 w 385"/>
                <a:gd name="T1" fmla="*/ 377 h 569"/>
                <a:gd name="T2" fmla="*/ 28 w 385"/>
                <a:gd name="T3" fmla="*/ 312 h 569"/>
                <a:gd name="T4" fmla="*/ 57 w 385"/>
                <a:gd name="T5" fmla="*/ 246 h 569"/>
                <a:gd name="T6" fmla="*/ 95 w 385"/>
                <a:gd name="T7" fmla="*/ 174 h 569"/>
                <a:gd name="T8" fmla="*/ 138 w 385"/>
                <a:gd name="T9" fmla="*/ 102 h 569"/>
                <a:gd name="T10" fmla="*/ 183 w 385"/>
                <a:gd name="T11" fmla="*/ 42 h 569"/>
                <a:gd name="T12" fmla="*/ 205 w 385"/>
                <a:gd name="T13" fmla="*/ 19 h 569"/>
                <a:gd name="T14" fmla="*/ 228 w 385"/>
                <a:gd name="T15" fmla="*/ 4 h 569"/>
                <a:gd name="T16" fmla="*/ 268 w 385"/>
                <a:gd name="T17" fmla="*/ 0 h 569"/>
                <a:gd name="T18" fmla="*/ 334 w 385"/>
                <a:gd name="T19" fmla="*/ 34 h 569"/>
                <a:gd name="T20" fmla="*/ 371 w 385"/>
                <a:gd name="T21" fmla="*/ 79 h 569"/>
                <a:gd name="T22" fmla="*/ 385 w 385"/>
                <a:gd name="T23" fmla="*/ 138 h 569"/>
                <a:gd name="T24" fmla="*/ 370 w 385"/>
                <a:gd name="T25" fmla="*/ 215 h 569"/>
                <a:gd name="T26" fmla="*/ 350 w 385"/>
                <a:gd name="T27" fmla="*/ 263 h 569"/>
                <a:gd name="T28" fmla="*/ 323 w 385"/>
                <a:gd name="T29" fmla="*/ 320 h 569"/>
                <a:gd name="T30" fmla="*/ 289 w 385"/>
                <a:gd name="T31" fmla="*/ 377 h 569"/>
                <a:gd name="T32" fmla="*/ 254 w 385"/>
                <a:gd name="T33" fmla="*/ 437 h 569"/>
                <a:gd name="T34" fmla="*/ 194 w 385"/>
                <a:gd name="T35" fmla="*/ 531 h 569"/>
                <a:gd name="T36" fmla="*/ 169 w 385"/>
                <a:gd name="T37" fmla="*/ 569 h 569"/>
                <a:gd name="T38" fmla="*/ 119 w 385"/>
                <a:gd name="T39" fmla="*/ 524 h 569"/>
                <a:gd name="T40" fmla="*/ 154 w 385"/>
                <a:gd name="T41" fmla="*/ 479 h 569"/>
                <a:gd name="T42" fmla="*/ 231 w 385"/>
                <a:gd name="T43" fmla="*/ 370 h 569"/>
                <a:gd name="T44" fmla="*/ 300 w 385"/>
                <a:gd name="T45" fmla="*/ 242 h 569"/>
                <a:gd name="T46" fmla="*/ 315 w 385"/>
                <a:gd name="T47" fmla="*/ 135 h 569"/>
                <a:gd name="T48" fmla="*/ 279 w 385"/>
                <a:gd name="T49" fmla="*/ 89 h 569"/>
                <a:gd name="T50" fmla="*/ 230 w 385"/>
                <a:gd name="T51" fmla="*/ 100 h 569"/>
                <a:gd name="T52" fmla="*/ 151 w 385"/>
                <a:gd name="T53" fmla="*/ 193 h 569"/>
                <a:gd name="T54" fmla="*/ 119 w 385"/>
                <a:gd name="T55" fmla="*/ 249 h 569"/>
                <a:gd name="T56" fmla="*/ 73 w 385"/>
                <a:gd name="T57" fmla="*/ 316 h 569"/>
                <a:gd name="T58" fmla="*/ 13 w 385"/>
                <a:gd name="T59" fmla="*/ 399 h 569"/>
                <a:gd name="T60" fmla="*/ 0 w 385"/>
                <a:gd name="T61" fmla="*/ 377 h 569"/>
                <a:gd name="T62" fmla="*/ 0 w 385"/>
                <a:gd name="T63" fmla="*/ 377 h 569"/>
                <a:gd name="T64" fmla="*/ 0 w 385"/>
                <a:gd name="T65" fmla="*/ 377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5" h="569">
                  <a:moveTo>
                    <a:pt x="0" y="377"/>
                  </a:moveTo>
                  <a:lnTo>
                    <a:pt x="28" y="312"/>
                  </a:lnTo>
                  <a:lnTo>
                    <a:pt x="57" y="246"/>
                  </a:lnTo>
                  <a:lnTo>
                    <a:pt x="95" y="174"/>
                  </a:lnTo>
                  <a:lnTo>
                    <a:pt x="138" y="102"/>
                  </a:lnTo>
                  <a:lnTo>
                    <a:pt x="183" y="42"/>
                  </a:lnTo>
                  <a:lnTo>
                    <a:pt x="205" y="19"/>
                  </a:lnTo>
                  <a:lnTo>
                    <a:pt x="228" y="4"/>
                  </a:lnTo>
                  <a:lnTo>
                    <a:pt x="268" y="0"/>
                  </a:lnTo>
                  <a:lnTo>
                    <a:pt x="334" y="34"/>
                  </a:lnTo>
                  <a:lnTo>
                    <a:pt x="371" y="79"/>
                  </a:lnTo>
                  <a:lnTo>
                    <a:pt x="385" y="138"/>
                  </a:lnTo>
                  <a:lnTo>
                    <a:pt x="370" y="215"/>
                  </a:lnTo>
                  <a:lnTo>
                    <a:pt x="350" y="263"/>
                  </a:lnTo>
                  <a:lnTo>
                    <a:pt x="323" y="320"/>
                  </a:lnTo>
                  <a:lnTo>
                    <a:pt x="289" y="377"/>
                  </a:lnTo>
                  <a:lnTo>
                    <a:pt x="254" y="437"/>
                  </a:lnTo>
                  <a:lnTo>
                    <a:pt x="194" y="531"/>
                  </a:lnTo>
                  <a:lnTo>
                    <a:pt x="169" y="569"/>
                  </a:lnTo>
                  <a:lnTo>
                    <a:pt x="119" y="524"/>
                  </a:lnTo>
                  <a:lnTo>
                    <a:pt x="154" y="479"/>
                  </a:lnTo>
                  <a:lnTo>
                    <a:pt x="231" y="370"/>
                  </a:lnTo>
                  <a:lnTo>
                    <a:pt x="300" y="242"/>
                  </a:lnTo>
                  <a:lnTo>
                    <a:pt x="315" y="135"/>
                  </a:lnTo>
                  <a:lnTo>
                    <a:pt x="279" y="89"/>
                  </a:lnTo>
                  <a:lnTo>
                    <a:pt x="230" y="100"/>
                  </a:lnTo>
                  <a:lnTo>
                    <a:pt x="151" y="193"/>
                  </a:lnTo>
                  <a:lnTo>
                    <a:pt x="119" y="249"/>
                  </a:lnTo>
                  <a:lnTo>
                    <a:pt x="73" y="316"/>
                  </a:lnTo>
                  <a:lnTo>
                    <a:pt x="13" y="399"/>
                  </a:lnTo>
                  <a:lnTo>
                    <a:pt x="0" y="377"/>
                  </a:lnTo>
                  <a:lnTo>
                    <a:pt x="0" y="377"/>
                  </a:lnTo>
                  <a:lnTo>
                    <a:pt x="0" y="377"/>
                  </a:lnTo>
                  <a:close/>
                </a:path>
              </a:pathLst>
            </a:custGeom>
            <a:solidFill>
              <a:srgbClr val="FF66CC"/>
            </a:solidFill>
            <a:ln w="9525">
              <a:solidFill>
                <a:srgbClr val="FF66CC"/>
              </a:solidFill>
              <a:round/>
              <a:headEnd/>
              <a:tailEnd/>
            </a:ln>
          </p:spPr>
          <p:txBody>
            <a:bodyPr/>
            <a:lstStyle/>
            <a:p>
              <a:endParaRPr lang="en-US"/>
            </a:p>
          </p:txBody>
        </p:sp>
        <p:sp>
          <p:nvSpPr>
            <p:cNvPr id="71819" name="Freeform 139"/>
            <p:cNvSpPr>
              <a:spLocks/>
            </p:cNvSpPr>
            <p:nvPr/>
          </p:nvSpPr>
          <p:spPr bwMode="auto">
            <a:xfrm>
              <a:off x="3585" y="1886"/>
              <a:ext cx="77" cy="58"/>
            </a:xfrm>
            <a:custGeom>
              <a:avLst/>
              <a:gdLst>
                <a:gd name="T0" fmla="*/ 0 w 155"/>
                <a:gd name="T1" fmla="*/ 0 h 174"/>
                <a:gd name="T2" fmla="*/ 155 w 155"/>
                <a:gd name="T3" fmla="*/ 156 h 174"/>
                <a:gd name="T4" fmla="*/ 92 w 155"/>
                <a:gd name="T5" fmla="*/ 174 h 174"/>
                <a:gd name="T6" fmla="*/ 0 w 155"/>
                <a:gd name="T7" fmla="*/ 66 h 174"/>
                <a:gd name="T8" fmla="*/ 0 w 155"/>
                <a:gd name="T9" fmla="*/ 0 h 174"/>
                <a:gd name="T10" fmla="*/ 0 w 155"/>
                <a:gd name="T11" fmla="*/ 0 h 174"/>
                <a:gd name="T12" fmla="*/ 0 w 155"/>
                <a:gd name="T13" fmla="*/ 0 h 174"/>
              </a:gdLst>
              <a:ahLst/>
              <a:cxnLst>
                <a:cxn ang="0">
                  <a:pos x="T0" y="T1"/>
                </a:cxn>
                <a:cxn ang="0">
                  <a:pos x="T2" y="T3"/>
                </a:cxn>
                <a:cxn ang="0">
                  <a:pos x="T4" y="T5"/>
                </a:cxn>
                <a:cxn ang="0">
                  <a:pos x="T6" y="T7"/>
                </a:cxn>
                <a:cxn ang="0">
                  <a:pos x="T8" y="T9"/>
                </a:cxn>
                <a:cxn ang="0">
                  <a:pos x="T10" y="T11"/>
                </a:cxn>
                <a:cxn ang="0">
                  <a:pos x="T12" y="T13"/>
                </a:cxn>
              </a:cxnLst>
              <a:rect l="0" t="0" r="r" b="b"/>
              <a:pathLst>
                <a:path w="155" h="174">
                  <a:moveTo>
                    <a:pt x="0" y="0"/>
                  </a:moveTo>
                  <a:lnTo>
                    <a:pt x="155" y="156"/>
                  </a:lnTo>
                  <a:lnTo>
                    <a:pt x="92" y="174"/>
                  </a:lnTo>
                  <a:lnTo>
                    <a:pt x="0" y="66"/>
                  </a:lnTo>
                  <a:lnTo>
                    <a:pt x="0" y="0"/>
                  </a:lnTo>
                  <a:lnTo>
                    <a:pt x="0" y="0"/>
                  </a:lnTo>
                  <a:lnTo>
                    <a:pt x="0" y="0"/>
                  </a:lnTo>
                  <a:close/>
                </a:path>
              </a:pathLst>
            </a:custGeom>
            <a:solidFill>
              <a:srgbClr val="FF66CC"/>
            </a:solidFill>
            <a:ln w="9525">
              <a:solidFill>
                <a:srgbClr val="FF66CC"/>
              </a:solidFill>
              <a:round/>
              <a:headEnd/>
              <a:tailEnd/>
            </a:ln>
          </p:spPr>
          <p:txBody>
            <a:bodyPr/>
            <a:lstStyle/>
            <a:p>
              <a:endParaRPr lang="en-US"/>
            </a:p>
          </p:txBody>
        </p:sp>
        <p:sp>
          <p:nvSpPr>
            <p:cNvPr id="71820" name="Freeform 140"/>
            <p:cNvSpPr>
              <a:spLocks/>
            </p:cNvSpPr>
            <p:nvPr/>
          </p:nvSpPr>
          <p:spPr bwMode="auto">
            <a:xfrm>
              <a:off x="3434" y="1932"/>
              <a:ext cx="216" cy="247"/>
            </a:xfrm>
            <a:custGeom>
              <a:avLst/>
              <a:gdLst>
                <a:gd name="T0" fmla="*/ 399 w 433"/>
                <a:gd name="T1" fmla="*/ 0 h 739"/>
                <a:gd name="T2" fmla="*/ 85 w 433"/>
                <a:gd name="T3" fmla="*/ 505 h 739"/>
                <a:gd name="T4" fmla="*/ 0 w 433"/>
                <a:gd name="T5" fmla="*/ 739 h 739"/>
                <a:gd name="T6" fmla="*/ 433 w 433"/>
                <a:gd name="T7" fmla="*/ 14 h 739"/>
                <a:gd name="T8" fmla="*/ 399 w 433"/>
                <a:gd name="T9" fmla="*/ 0 h 739"/>
                <a:gd name="T10" fmla="*/ 399 w 433"/>
                <a:gd name="T11" fmla="*/ 0 h 739"/>
                <a:gd name="T12" fmla="*/ 399 w 433"/>
                <a:gd name="T13" fmla="*/ 0 h 739"/>
              </a:gdLst>
              <a:ahLst/>
              <a:cxnLst>
                <a:cxn ang="0">
                  <a:pos x="T0" y="T1"/>
                </a:cxn>
                <a:cxn ang="0">
                  <a:pos x="T2" y="T3"/>
                </a:cxn>
                <a:cxn ang="0">
                  <a:pos x="T4" y="T5"/>
                </a:cxn>
                <a:cxn ang="0">
                  <a:pos x="T6" y="T7"/>
                </a:cxn>
                <a:cxn ang="0">
                  <a:pos x="T8" y="T9"/>
                </a:cxn>
                <a:cxn ang="0">
                  <a:pos x="T10" y="T11"/>
                </a:cxn>
                <a:cxn ang="0">
                  <a:pos x="T12" y="T13"/>
                </a:cxn>
              </a:cxnLst>
              <a:rect l="0" t="0" r="r" b="b"/>
              <a:pathLst>
                <a:path w="433" h="739">
                  <a:moveTo>
                    <a:pt x="399" y="0"/>
                  </a:moveTo>
                  <a:lnTo>
                    <a:pt x="85" y="505"/>
                  </a:lnTo>
                  <a:lnTo>
                    <a:pt x="0" y="739"/>
                  </a:lnTo>
                  <a:lnTo>
                    <a:pt x="433" y="14"/>
                  </a:lnTo>
                  <a:lnTo>
                    <a:pt x="399" y="0"/>
                  </a:lnTo>
                  <a:lnTo>
                    <a:pt x="399" y="0"/>
                  </a:lnTo>
                  <a:lnTo>
                    <a:pt x="399" y="0"/>
                  </a:lnTo>
                  <a:close/>
                </a:path>
              </a:pathLst>
            </a:custGeom>
            <a:solidFill>
              <a:srgbClr val="FF66CC"/>
            </a:solidFill>
            <a:ln w="9525">
              <a:solidFill>
                <a:srgbClr val="FF66CC"/>
              </a:solidFill>
              <a:round/>
              <a:headEnd/>
              <a:tailEnd/>
            </a:ln>
          </p:spPr>
          <p:txBody>
            <a:bodyPr/>
            <a:lstStyle/>
            <a:p>
              <a:endParaRPr lang="en-US"/>
            </a:p>
          </p:txBody>
        </p:sp>
        <p:sp>
          <p:nvSpPr>
            <p:cNvPr id="71821" name="Freeform 141"/>
            <p:cNvSpPr>
              <a:spLocks/>
            </p:cNvSpPr>
            <p:nvPr/>
          </p:nvSpPr>
          <p:spPr bwMode="auto">
            <a:xfrm>
              <a:off x="3406" y="1904"/>
              <a:ext cx="194" cy="208"/>
            </a:xfrm>
            <a:custGeom>
              <a:avLst/>
              <a:gdLst>
                <a:gd name="T0" fmla="*/ 389 w 389"/>
                <a:gd name="T1" fmla="*/ 27 h 623"/>
                <a:gd name="T2" fmla="*/ 34 w 389"/>
                <a:gd name="T3" fmla="*/ 623 h 623"/>
                <a:gd name="T4" fmla="*/ 0 w 389"/>
                <a:gd name="T5" fmla="*/ 573 h 623"/>
                <a:gd name="T6" fmla="*/ 373 w 389"/>
                <a:gd name="T7" fmla="*/ 0 h 623"/>
                <a:gd name="T8" fmla="*/ 389 w 389"/>
                <a:gd name="T9" fmla="*/ 27 h 623"/>
                <a:gd name="T10" fmla="*/ 389 w 389"/>
                <a:gd name="T11" fmla="*/ 27 h 623"/>
                <a:gd name="T12" fmla="*/ 389 w 389"/>
                <a:gd name="T13" fmla="*/ 27 h 623"/>
              </a:gdLst>
              <a:ahLst/>
              <a:cxnLst>
                <a:cxn ang="0">
                  <a:pos x="T0" y="T1"/>
                </a:cxn>
                <a:cxn ang="0">
                  <a:pos x="T2" y="T3"/>
                </a:cxn>
                <a:cxn ang="0">
                  <a:pos x="T4" y="T5"/>
                </a:cxn>
                <a:cxn ang="0">
                  <a:pos x="T6" y="T7"/>
                </a:cxn>
                <a:cxn ang="0">
                  <a:pos x="T8" y="T9"/>
                </a:cxn>
                <a:cxn ang="0">
                  <a:pos x="T10" y="T11"/>
                </a:cxn>
                <a:cxn ang="0">
                  <a:pos x="T12" y="T13"/>
                </a:cxn>
              </a:cxnLst>
              <a:rect l="0" t="0" r="r" b="b"/>
              <a:pathLst>
                <a:path w="389" h="623">
                  <a:moveTo>
                    <a:pt x="389" y="27"/>
                  </a:moveTo>
                  <a:lnTo>
                    <a:pt x="34" y="623"/>
                  </a:lnTo>
                  <a:lnTo>
                    <a:pt x="0" y="573"/>
                  </a:lnTo>
                  <a:lnTo>
                    <a:pt x="373" y="0"/>
                  </a:lnTo>
                  <a:lnTo>
                    <a:pt x="389" y="27"/>
                  </a:lnTo>
                  <a:lnTo>
                    <a:pt x="389" y="27"/>
                  </a:lnTo>
                  <a:lnTo>
                    <a:pt x="389" y="27"/>
                  </a:lnTo>
                  <a:close/>
                </a:path>
              </a:pathLst>
            </a:custGeom>
            <a:solidFill>
              <a:srgbClr val="FF66CC"/>
            </a:solidFill>
            <a:ln w="9525">
              <a:solidFill>
                <a:srgbClr val="FF66CC"/>
              </a:solidFill>
              <a:round/>
              <a:headEnd/>
              <a:tailEnd/>
            </a:ln>
          </p:spPr>
          <p:txBody>
            <a:bodyPr/>
            <a:lstStyle/>
            <a:p>
              <a:endParaRPr lang="en-US"/>
            </a:p>
          </p:txBody>
        </p:sp>
        <p:sp>
          <p:nvSpPr>
            <p:cNvPr id="71822" name="Freeform 142"/>
            <p:cNvSpPr>
              <a:spLocks/>
            </p:cNvSpPr>
            <p:nvPr/>
          </p:nvSpPr>
          <p:spPr bwMode="auto">
            <a:xfrm>
              <a:off x="3518" y="1837"/>
              <a:ext cx="80" cy="57"/>
            </a:xfrm>
            <a:custGeom>
              <a:avLst/>
              <a:gdLst>
                <a:gd name="T0" fmla="*/ 148 w 161"/>
                <a:gd name="T1" fmla="*/ 170 h 170"/>
                <a:gd name="T2" fmla="*/ 83 w 161"/>
                <a:gd name="T3" fmla="*/ 119 h 170"/>
                <a:gd name="T4" fmla="*/ 13 w 161"/>
                <a:gd name="T5" fmla="*/ 107 h 170"/>
                <a:gd name="T6" fmla="*/ 0 w 161"/>
                <a:gd name="T7" fmla="*/ 25 h 170"/>
                <a:gd name="T8" fmla="*/ 67 w 161"/>
                <a:gd name="T9" fmla="*/ 0 h 170"/>
                <a:gd name="T10" fmla="*/ 83 w 161"/>
                <a:gd name="T11" fmla="*/ 57 h 170"/>
                <a:gd name="T12" fmla="*/ 161 w 161"/>
                <a:gd name="T13" fmla="*/ 123 h 170"/>
                <a:gd name="T14" fmla="*/ 148 w 161"/>
                <a:gd name="T15" fmla="*/ 170 h 170"/>
                <a:gd name="T16" fmla="*/ 148 w 161"/>
                <a:gd name="T17" fmla="*/ 170 h 170"/>
                <a:gd name="T18" fmla="*/ 148 w 161"/>
                <a:gd name="T19"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170">
                  <a:moveTo>
                    <a:pt x="148" y="170"/>
                  </a:moveTo>
                  <a:lnTo>
                    <a:pt x="83" y="119"/>
                  </a:lnTo>
                  <a:lnTo>
                    <a:pt x="13" y="107"/>
                  </a:lnTo>
                  <a:lnTo>
                    <a:pt x="0" y="25"/>
                  </a:lnTo>
                  <a:lnTo>
                    <a:pt x="67" y="0"/>
                  </a:lnTo>
                  <a:lnTo>
                    <a:pt x="83" y="57"/>
                  </a:lnTo>
                  <a:lnTo>
                    <a:pt x="161" y="123"/>
                  </a:lnTo>
                  <a:lnTo>
                    <a:pt x="148" y="170"/>
                  </a:lnTo>
                  <a:lnTo>
                    <a:pt x="148" y="170"/>
                  </a:lnTo>
                  <a:lnTo>
                    <a:pt x="148" y="170"/>
                  </a:lnTo>
                  <a:close/>
                </a:path>
              </a:pathLst>
            </a:custGeom>
            <a:solidFill>
              <a:srgbClr val="FF66CC"/>
            </a:solidFill>
            <a:ln w="9525">
              <a:solidFill>
                <a:srgbClr val="FF66CC"/>
              </a:solidFill>
              <a:round/>
              <a:headEnd/>
              <a:tailEnd/>
            </a:ln>
          </p:spPr>
          <p:txBody>
            <a:bodyPr/>
            <a:lstStyle/>
            <a:p>
              <a:endParaRPr lang="en-US"/>
            </a:p>
          </p:txBody>
        </p:sp>
        <p:sp>
          <p:nvSpPr>
            <p:cNvPr id="71823" name="Freeform 143"/>
            <p:cNvSpPr>
              <a:spLocks/>
            </p:cNvSpPr>
            <p:nvPr/>
          </p:nvSpPr>
          <p:spPr bwMode="auto">
            <a:xfrm>
              <a:off x="3558" y="1771"/>
              <a:ext cx="81" cy="72"/>
            </a:xfrm>
            <a:custGeom>
              <a:avLst/>
              <a:gdLst>
                <a:gd name="T0" fmla="*/ 121 w 161"/>
                <a:gd name="T1" fmla="*/ 215 h 215"/>
                <a:gd name="T2" fmla="*/ 53 w 161"/>
                <a:gd name="T3" fmla="*/ 134 h 215"/>
                <a:gd name="T4" fmla="*/ 0 w 161"/>
                <a:gd name="T5" fmla="*/ 117 h 215"/>
                <a:gd name="T6" fmla="*/ 7 w 161"/>
                <a:gd name="T7" fmla="*/ 4 h 215"/>
                <a:gd name="T8" fmla="*/ 84 w 161"/>
                <a:gd name="T9" fmla="*/ 0 h 215"/>
                <a:gd name="T10" fmla="*/ 78 w 161"/>
                <a:gd name="T11" fmla="*/ 104 h 215"/>
                <a:gd name="T12" fmla="*/ 161 w 161"/>
                <a:gd name="T13" fmla="*/ 184 h 215"/>
                <a:gd name="T14" fmla="*/ 121 w 161"/>
                <a:gd name="T15" fmla="*/ 215 h 215"/>
                <a:gd name="T16" fmla="*/ 121 w 161"/>
                <a:gd name="T17" fmla="*/ 215 h 215"/>
                <a:gd name="T18" fmla="*/ 121 w 161"/>
                <a:gd name="T19"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215">
                  <a:moveTo>
                    <a:pt x="121" y="215"/>
                  </a:moveTo>
                  <a:lnTo>
                    <a:pt x="53" y="134"/>
                  </a:lnTo>
                  <a:lnTo>
                    <a:pt x="0" y="117"/>
                  </a:lnTo>
                  <a:lnTo>
                    <a:pt x="7" y="4"/>
                  </a:lnTo>
                  <a:lnTo>
                    <a:pt x="84" y="0"/>
                  </a:lnTo>
                  <a:lnTo>
                    <a:pt x="78" y="104"/>
                  </a:lnTo>
                  <a:lnTo>
                    <a:pt x="161" y="184"/>
                  </a:lnTo>
                  <a:lnTo>
                    <a:pt x="121" y="215"/>
                  </a:lnTo>
                  <a:lnTo>
                    <a:pt x="121" y="215"/>
                  </a:lnTo>
                  <a:lnTo>
                    <a:pt x="121" y="215"/>
                  </a:lnTo>
                  <a:close/>
                </a:path>
              </a:pathLst>
            </a:custGeom>
            <a:solidFill>
              <a:srgbClr val="FF66CC"/>
            </a:solidFill>
            <a:ln w="9525">
              <a:solidFill>
                <a:srgbClr val="FF66CC"/>
              </a:solidFill>
              <a:round/>
              <a:headEnd/>
              <a:tailEnd/>
            </a:ln>
          </p:spPr>
          <p:txBody>
            <a:bodyPr/>
            <a:lstStyle/>
            <a:p>
              <a:endParaRPr lang="en-US"/>
            </a:p>
          </p:txBody>
        </p:sp>
        <p:sp>
          <p:nvSpPr>
            <p:cNvPr id="71824" name="Freeform 144"/>
            <p:cNvSpPr>
              <a:spLocks/>
            </p:cNvSpPr>
            <p:nvPr/>
          </p:nvSpPr>
          <p:spPr bwMode="auto">
            <a:xfrm>
              <a:off x="3617" y="1722"/>
              <a:ext cx="82" cy="64"/>
            </a:xfrm>
            <a:custGeom>
              <a:avLst/>
              <a:gdLst>
                <a:gd name="T0" fmla="*/ 110 w 165"/>
                <a:gd name="T1" fmla="*/ 192 h 192"/>
                <a:gd name="T2" fmla="*/ 51 w 165"/>
                <a:gd name="T3" fmla="*/ 102 h 192"/>
                <a:gd name="T4" fmla="*/ 0 w 165"/>
                <a:gd name="T5" fmla="*/ 116 h 192"/>
                <a:gd name="T6" fmla="*/ 0 w 165"/>
                <a:gd name="T7" fmla="*/ 14 h 192"/>
                <a:gd name="T8" fmla="*/ 90 w 165"/>
                <a:gd name="T9" fmla="*/ 0 h 192"/>
                <a:gd name="T10" fmla="*/ 73 w 165"/>
                <a:gd name="T11" fmla="*/ 76 h 192"/>
                <a:gd name="T12" fmla="*/ 165 w 165"/>
                <a:gd name="T13" fmla="*/ 174 h 192"/>
                <a:gd name="T14" fmla="*/ 110 w 165"/>
                <a:gd name="T15" fmla="*/ 192 h 192"/>
                <a:gd name="T16" fmla="*/ 110 w 165"/>
                <a:gd name="T17" fmla="*/ 192 h 192"/>
                <a:gd name="T18" fmla="*/ 110 w 165"/>
                <a:gd name="T19"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92">
                  <a:moveTo>
                    <a:pt x="110" y="192"/>
                  </a:moveTo>
                  <a:lnTo>
                    <a:pt x="51" y="102"/>
                  </a:lnTo>
                  <a:lnTo>
                    <a:pt x="0" y="116"/>
                  </a:lnTo>
                  <a:lnTo>
                    <a:pt x="0" y="14"/>
                  </a:lnTo>
                  <a:lnTo>
                    <a:pt x="90" y="0"/>
                  </a:lnTo>
                  <a:lnTo>
                    <a:pt x="73" y="76"/>
                  </a:lnTo>
                  <a:lnTo>
                    <a:pt x="165" y="174"/>
                  </a:lnTo>
                  <a:lnTo>
                    <a:pt x="110" y="192"/>
                  </a:lnTo>
                  <a:lnTo>
                    <a:pt x="110" y="192"/>
                  </a:lnTo>
                  <a:lnTo>
                    <a:pt x="110" y="192"/>
                  </a:lnTo>
                  <a:close/>
                </a:path>
              </a:pathLst>
            </a:custGeom>
            <a:solidFill>
              <a:srgbClr val="FF66CC"/>
            </a:solidFill>
            <a:ln w="9525">
              <a:solidFill>
                <a:srgbClr val="FF66CC"/>
              </a:solidFill>
              <a:round/>
              <a:headEnd/>
              <a:tailEnd/>
            </a:ln>
          </p:spPr>
          <p:txBody>
            <a:bodyPr/>
            <a:lstStyle/>
            <a:p>
              <a:endParaRPr lang="en-US"/>
            </a:p>
          </p:txBody>
        </p:sp>
        <p:sp>
          <p:nvSpPr>
            <p:cNvPr id="71825" name="Freeform 145"/>
            <p:cNvSpPr>
              <a:spLocks/>
            </p:cNvSpPr>
            <p:nvPr/>
          </p:nvSpPr>
          <p:spPr bwMode="auto">
            <a:xfrm>
              <a:off x="3696" y="1892"/>
              <a:ext cx="103" cy="81"/>
            </a:xfrm>
            <a:custGeom>
              <a:avLst/>
              <a:gdLst>
                <a:gd name="T0" fmla="*/ 0 w 207"/>
                <a:gd name="T1" fmla="*/ 59 h 243"/>
                <a:gd name="T2" fmla="*/ 97 w 207"/>
                <a:gd name="T3" fmla="*/ 149 h 243"/>
                <a:gd name="T4" fmla="*/ 93 w 207"/>
                <a:gd name="T5" fmla="*/ 243 h 243"/>
                <a:gd name="T6" fmla="*/ 207 w 207"/>
                <a:gd name="T7" fmla="*/ 243 h 243"/>
                <a:gd name="T8" fmla="*/ 187 w 207"/>
                <a:gd name="T9" fmla="*/ 117 h 243"/>
                <a:gd name="T10" fmla="*/ 110 w 207"/>
                <a:gd name="T11" fmla="*/ 117 h 243"/>
                <a:gd name="T12" fmla="*/ 29 w 207"/>
                <a:gd name="T13" fmla="*/ 0 h 243"/>
                <a:gd name="T14" fmla="*/ 0 w 207"/>
                <a:gd name="T15" fmla="*/ 59 h 243"/>
                <a:gd name="T16" fmla="*/ 0 w 207"/>
                <a:gd name="T17" fmla="*/ 59 h 243"/>
                <a:gd name="T18" fmla="*/ 0 w 207"/>
                <a:gd name="T19" fmla="*/ 5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7" h="243">
                  <a:moveTo>
                    <a:pt x="0" y="59"/>
                  </a:moveTo>
                  <a:lnTo>
                    <a:pt x="97" y="149"/>
                  </a:lnTo>
                  <a:lnTo>
                    <a:pt x="93" y="243"/>
                  </a:lnTo>
                  <a:lnTo>
                    <a:pt x="207" y="243"/>
                  </a:lnTo>
                  <a:lnTo>
                    <a:pt x="187" y="117"/>
                  </a:lnTo>
                  <a:lnTo>
                    <a:pt x="110" y="117"/>
                  </a:lnTo>
                  <a:lnTo>
                    <a:pt x="29" y="0"/>
                  </a:lnTo>
                  <a:lnTo>
                    <a:pt x="0" y="59"/>
                  </a:lnTo>
                  <a:lnTo>
                    <a:pt x="0" y="59"/>
                  </a:lnTo>
                  <a:lnTo>
                    <a:pt x="0" y="59"/>
                  </a:lnTo>
                  <a:close/>
                </a:path>
              </a:pathLst>
            </a:custGeom>
            <a:solidFill>
              <a:srgbClr val="FF66CC"/>
            </a:solidFill>
            <a:ln w="9525">
              <a:solidFill>
                <a:srgbClr val="FF66CC"/>
              </a:solidFill>
              <a:round/>
              <a:headEnd/>
              <a:tailEnd/>
            </a:ln>
          </p:spPr>
          <p:txBody>
            <a:bodyPr/>
            <a:lstStyle/>
            <a:p>
              <a:endParaRPr lang="en-US"/>
            </a:p>
          </p:txBody>
        </p:sp>
        <p:sp>
          <p:nvSpPr>
            <p:cNvPr id="71826" name="Freeform 146"/>
            <p:cNvSpPr>
              <a:spLocks/>
            </p:cNvSpPr>
            <p:nvPr/>
          </p:nvSpPr>
          <p:spPr bwMode="auto">
            <a:xfrm>
              <a:off x="3647" y="1936"/>
              <a:ext cx="96" cy="80"/>
            </a:xfrm>
            <a:custGeom>
              <a:avLst/>
              <a:gdLst>
                <a:gd name="T0" fmla="*/ 0 w 191"/>
                <a:gd name="T1" fmla="*/ 8 h 241"/>
                <a:gd name="T2" fmla="*/ 101 w 191"/>
                <a:gd name="T3" fmla="*/ 152 h 241"/>
                <a:gd name="T4" fmla="*/ 101 w 191"/>
                <a:gd name="T5" fmla="*/ 241 h 241"/>
                <a:gd name="T6" fmla="*/ 191 w 191"/>
                <a:gd name="T7" fmla="*/ 241 h 241"/>
                <a:gd name="T8" fmla="*/ 165 w 191"/>
                <a:gd name="T9" fmla="*/ 129 h 241"/>
                <a:gd name="T10" fmla="*/ 120 w 191"/>
                <a:gd name="T11" fmla="*/ 129 h 241"/>
                <a:gd name="T12" fmla="*/ 44 w 191"/>
                <a:gd name="T13" fmla="*/ 0 h 241"/>
                <a:gd name="T14" fmla="*/ 0 w 191"/>
                <a:gd name="T15" fmla="*/ 8 h 241"/>
                <a:gd name="T16" fmla="*/ 0 w 191"/>
                <a:gd name="T17" fmla="*/ 8 h 241"/>
                <a:gd name="T18" fmla="*/ 0 w 191"/>
                <a:gd name="T19" fmla="*/ 8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241">
                  <a:moveTo>
                    <a:pt x="0" y="8"/>
                  </a:moveTo>
                  <a:lnTo>
                    <a:pt x="101" y="152"/>
                  </a:lnTo>
                  <a:lnTo>
                    <a:pt x="101" y="241"/>
                  </a:lnTo>
                  <a:lnTo>
                    <a:pt x="191" y="241"/>
                  </a:lnTo>
                  <a:lnTo>
                    <a:pt x="165" y="129"/>
                  </a:lnTo>
                  <a:lnTo>
                    <a:pt x="120" y="129"/>
                  </a:lnTo>
                  <a:lnTo>
                    <a:pt x="44" y="0"/>
                  </a:lnTo>
                  <a:lnTo>
                    <a:pt x="0" y="8"/>
                  </a:lnTo>
                  <a:lnTo>
                    <a:pt x="0" y="8"/>
                  </a:lnTo>
                  <a:lnTo>
                    <a:pt x="0" y="8"/>
                  </a:lnTo>
                  <a:close/>
                </a:path>
              </a:pathLst>
            </a:custGeom>
            <a:solidFill>
              <a:srgbClr val="FF66CC"/>
            </a:solidFill>
            <a:ln w="9525">
              <a:solidFill>
                <a:srgbClr val="FF66CC"/>
              </a:solidFill>
              <a:round/>
              <a:headEnd/>
              <a:tailEnd/>
            </a:ln>
          </p:spPr>
          <p:txBody>
            <a:bodyPr/>
            <a:lstStyle/>
            <a:p>
              <a:endParaRPr lang="en-US"/>
            </a:p>
          </p:txBody>
        </p:sp>
        <p:sp>
          <p:nvSpPr>
            <p:cNvPr id="71827" name="Freeform 147"/>
            <p:cNvSpPr>
              <a:spLocks/>
            </p:cNvSpPr>
            <p:nvPr/>
          </p:nvSpPr>
          <p:spPr bwMode="auto">
            <a:xfrm>
              <a:off x="3749" y="1819"/>
              <a:ext cx="84" cy="89"/>
            </a:xfrm>
            <a:custGeom>
              <a:avLst/>
              <a:gdLst>
                <a:gd name="T0" fmla="*/ 0 w 167"/>
                <a:gd name="T1" fmla="*/ 36 h 268"/>
                <a:gd name="T2" fmla="*/ 87 w 167"/>
                <a:gd name="T3" fmla="*/ 184 h 268"/>
                <a:gd name="T4" fmla="*/ 94 w 167"/>
                <a:gd name="T5" fmla="*/ 268 h 268"/>
                <a:gd name="T6" fmla="*/ 167 w 167"/>
                <a:gd name="T7" fmla="*/ 259 h 268"/>
                <a:gd name="T8" fmla="*/ 151 w 167"/>
                <a:gd name="T9" fmla="*/ 153 h 268"/>
                <a:gd name="T10" fmla="*/ 117 w 167"/>
                <a:gd name="T11" fmla="*/ 165 h 268"/>
                <a:gd name="T12" fmla="*/ 13 w 167"/>
                <a:gd name="T13" fmla="*/ 0 h 268"/>
                <a:gd name="T14" fmla="*/ 0 w 167"/>
                <a:gd name="T15" fmla="*/ 36 h 268"/>
                <a:gd name="T16" fmla="*/ 0 w 167"/>
                <a:gd name="T17" fmla="*/ 36 h 268"/>
                <a:gd name="T18" fmla="*/ 0 w 167"/>
                <a:gd name="T19" fmla="*/ 3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268">
                  <a:moveTo>
                    <a:pt x="0" y="36"/>
                  </a:moveTo>
                  <a:lnTo>
                    <a:pt x="87" y="184"/>
                  </a:lnTo>
                  <a:lnTo>
                    <a:pt x="94" y="268"/>
                  </a:lnTo>
                  <a:lnTo>
                    <a:pt x="167" y="259"/>
                  </a:lnTo>
                  <a:lnTo>
                    <a:pt x="151" y="153"/>
                  </a:lnTo>
                  <a:lnTo>
                    <a:pt x="117" y="165"/>
                  </a:lnTo>
                  <a:lnTo>
                    <a:pt x="13" y="0"/>
                  </a:lnTo>
                  <a:lnTo>
                    <a:pt x="0" y="36"/>
                  </a:lnTo>
                  <a:lnTo>
                    <a:pt x="0" y="36"/>
                  </a:lnTo>
                  <a:lnTo>
                    <a:pt x="0" y="36"/>
                  </a:lnTo>
                  <a:close/>
                </a:path>
              </a:pathLst>
            </a:custGeom>
            <a:solidFill>
              <a:srgbClr val="FF66CC"/>
            </a:solidFill>
            <a:ln w="9525">
              <a:solidFill>
                <a:srgbClr val="FF66CC"/>
              </a:solidFill>
              <a:round/>
              <a:headEnd/>
              <a:tailEnd/>
            </a:ln>
          </p:spPr>
          <p:txBody>
            <a:bodyPr/>
            <a:lstStyle/>
            <a:p>
              <a:endParaRPr lang="en-US"/>
            </a:p>
          </p:txBody>
        </p:sp>
        <p:sp>
          <p:nvSpPr>
            <p:cNvPr id="71828" name="Freeform 148"/>
            <p:cNvSpPr>
              <a:spLocks/>
            </p:cNvSpPr>
            <p:nvPr/>
          </p:nvSpPr>
          <p:spPr bwMode="auto">
            <a:xfrm>
              <a:off x="2990" y="2052"/>
              <a:ext cx="538" cy="530"/>
            </a:xfrm>
            <a:custGeom>
              <a:avLst/>
              <a:gdLst>
                <a:gd name="T0" fmla="*/ 822 w 1076"/>
                <a:gd name="T1" fmla="*/ 117 h 1589"/>
                <a:gd name="T2" fmla="*/ 682 w 1076"/>
                <a:gd name="T3" fmla="*/ 95 h 1589"/>
                <a:gd name="T4" fmla="*/ 569 w 1076"/>
                <a:gd name="T5" fmla="*/ 314 h 1589"/>
                <a:gd name="T6" fmla="*/ 515 w 1076"/>
                <a:gd name="T7" fmla="*/ 544 h 1589"/>
                <a:gd name="T8" fmla="*/ 364 w 1076"/>
                <a:gd name="T9" fmla="*/ 579 h 1589"/>
                <a:gd name="T10" fmla="*/ 122 w 1076"/>
                <a:gd name="T11" fmla="*/ 773 h 1589"/>
                <a:gd name="T12" fmla="*/ 54 w 1076"/>
                <a:gd name="T13" fmla="*/ 1156 h 1589"/>
                <a:gd name="T14" fmla="*/ 95 w 1076"/>
                <a:gd name="T15" fmla="*/ 1305 h 1589"/>
                <a:gd name="T16" fmla="*/ 173 w 1076"/>
                <a:gd name="T17" fmla="*/ 1409 h 1589"/>
                <a:gd name="T18" fmla="*/ 279 w 1076"/>
                <a:gd name="T19" fmla="*/ 1462 h 1589"/>
                <a:gd name="T20" fmla="*/ 495 w 1076"/>
                <a:gd name="T21" fmla="*/ 1427 h 1589"/>
                <a:gd name="T22" fmla="*/ 609 w 1076"/>
                <a:gd name="T23" fmla="*/ 1245 h 1589"/>
                <a:gd name="T24" fmla="*/ 663 w 1076"/>
                <a:gd name="T25" fmla="*/ 997 h 1589"/>
                <a:gd name="T26" fmla="*/ 955 w 1076"/>
                <a:gd name="T27" fmla="*/ 567 h 1589"/>
                <a:gd name="T28" fmla="*/ 919 w 1076"/>
                <a:gd name="T29" fmla="*/ 390 h 1589"/>
                <a:gd name="T30" fmla="*/ 1016 w 1076"/>
                <a:gd name="T31" fmla="*/ 389 h 1589"/>
                <a:gd name="T32" fmla="*/ 1048 w 1076"/>
                <a:gd name="T33" fmla="*/ 817 h 1589"/>
                <a:gd name="T34" fmla="*/ 952 w 1076"/>
                <a:gd name="T35" fmla="*/ 963 h 1589"/>
                <a:gd name="T36" fmla="*/ 895 w 1076"/>
                <a:gd name="T37" fmla="*/ 1012 h 1589"/>
                <a:gd name="T38" fmla="*/ 793 w 1076"/>
                <a:gd name="T39" fmla="*/ 1068 h 1589"/>
                <a:gd name="T40" fmla="*/ 740 w 1076"/>
                <a:gd name="T41" fmla="*/ 1166 h 1589"/>
                <a:gd name="T42" fmla="*/ 702 w 1076"/>
                <a:gd name="T43" fmla="*/ 1345 h 1589"/>
                <a:gd name="T44" fmla="*/ 599 w 1076"/>
                <a:gd name="T45" fmla="*/ 1521 h 1589"/>
                <a:gd name="T46" fmla="*/ 514 w 1076"/>
                <a:gd name="T47" fmla="*/ 1575 h 1589"/>
                <a:gd name="T48" fmla="*/ 201 w 1076"/>
                <a:gd name="T49" fmla="*/ 1540 h 1589"/>
                <a:gd name="T50" fmla="*/ 87 w 1076"/>
                <a:gd name="T51" fmla="*/ 1449 h 1589"/>
                <a:gd name="T52" fmla="*/ 5 w 1076"/>
                <a:gd name="T53" fmla="*/ 1239 h 1589"/>
                <a:gd name="T54" fmla="*/ 21 w 1076"/>
                <a:gd name="T55" fmla="*/ 871 h 1589"/>
                <a:gd name="T56" fmla="*/ 84 w 1076"/>
                <a:gd name="T57" fmla="*/ 692 h 1589"/>
                <a:gd name="T58" fmla="*/ 178 w 1076"/>
                <a:gd name="T59" fmla="*/ 564 h 1589"/>
                <a:gd name="T60" fmla="*/ 251 w 1076"/>
                <a:gd name="T61" fmla="*/ 506 h 1589"/>
                <a:gd name="T62" fmla="*/ 327 w 1076"/>
                <a:gd name="T63" fmla="*/ 469 h 1589"/>
                <a:gd name="T64" fmla="*/ 482 w 1076"/>
                <a:gd name="T65" fmla="*/ 268 h 1589"/>
                <a:gd name="T66" fmla="*/ 534 w 1076"/>
                <a:gd name="T67" fmla="*/ 84 h 1589"/>
                <a:gd name="T68" fmla="*/ 602 w 1076"/>
                <a:gd name="T69" fmla="*/ 27 h 1589"/>
                <a:gd name="T70" fmla="*/ 694 w 1076"/>
                <a:gd name="T71" fmla="*/ 0 h 1589"/>
                <a:gd name="T72" fmla="*/ 835 w 1076"/>
                <a:gd name="T73" fmla="*/ 85 h 1589"/>
                <a:gd name="T74" fmla="*/ 852 w 1076"/>
                <a:gd name="T75" fmla="*/ 128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76" h="1589">
                  <a:moveTo>
                    <a:pt x="852" y="128"/>
                  </a:moveTo>
                  <a:lnTo>
                    <a:pt x="822" y="117"/>
                  </a:lnTo>
                  <a:lnTo>
                    <a:pt x="758" y="98"/>
                  </a:lnTo>
                  <a:lnTo>
                    <a:pt x="682" y="95"/>
                  </a:lnTo>
                  <a:lnTo>
                    <a:pt x="622" y="137"/>
                  </a:lnTo>
                  <a:lnTo>
                    <a:pt x="569" y="314"/>
                  </a:lnTo>
                  <a:lnTo>
                    <a:pt x="535" y="509"/>
                  </a:lnTo>
                  <a:lnTo>
                    <a:pt x="515" y="544"/>
                  </a:lnTo>
                  <a:lnTo>
                    <a:pt x="477" y="560"/>
                  </a:lnTo>
                  <a:lnTo>
                    <a:pt x="364" y="579"/>
                  </a:lnTo>
                  <a:lnTo>
                    <a:pt x="235" y="630"/>
                  </a:lnTo>
                  <a:lnTo>
                    <a:pt x="122" y="773"/>
                  </a:lnTo>
                  <a:lnTo>
                    <a:pt x="62" y="977"/>
                  </a:lnTo>
                  <a:lnTo>
                    <a:pt x="54" y="1156"/>
                  </a:lnTo>
                  <a:lnTo>
                    <a:pt x="69" y="1237"/>
                  </a:lnTo>
                  <a:lnTo>
                    <a:pt x="95" y="1305"/>
                  </a:lnTo>
                  <a:lnTo>
                    <a:pt x="130" y="1363"/>
                  </a:lnTo>
                  <a:lnTo>
                    <a:pt x="173" y="1409"/>
                  </a:lnTo>
                  <a:lnTo>
                    <a:pt x="224" y="1443"/>
                  </a:lnTo>
                  <a:lnTo>
                    <a:pt x="279" y="1462"/>
                  </a:lnTo>
                  <a:lnTo>
                    <a:pt x="393" y="1467"/>
                  </a:lnTo>
                  <a:lnTo>
                    <a:pt x="495" y="1427"/>
                  </a:lnTo>
                  <a:lnTo>
                    <a:pt x="566" y="1351"/>
                  </a:lnTo>
                  <a:lnTo>
                    <a:pt x="609" y="1245"/>
                  </a:lnTo>
                  <a:lnTo>
                    <a:pt x="640" y="1129"/>
                  </a:lnTo>
                  <a:lnTo>
                    <a:pt x="663" y="997"/>
                  </a:lnTo>
                  <a:lnTo>
                    <a:pt x="928" y="733"/>
                  </a:lnTo>
                  <a:lnTo>
                    <a:pt x="955" y="567"/>
                  </a:lnTo>
                  <a:lnTo>
                    <a:pt x="942" y="454"/>
                  </a:lnTo>
                  <a:lnTo>
                    <a:pt x="919" y="390"/>
                  </a:lnTo>
                  <a:lnTo>
                    <a:pt x="906" y="370"/>
                  </a:lnTo>
                  <a:lnTo>
                    <a:pt x="1016" y="389"/>
                  </a:lnTo>
                  <a:lnTo>
                    <a:pt x="1076" y="715"/>
                  </a:lnTo>
                  <a:lnTo>
                    <a:pt x="1048" y="817"/>
                  </a:lnTo>
                  <a:lnTo>
                    <a:pt x="1005" y="898"/>
                  </a:lnTo>
                  <a:lnTo>
                    <a:pt x="952" y="963"/>
                  </a:lnTo>
                  <a:lnTo>
                    <a:pt x="923" y="989"/>
                  </a:lnTo>
                  <a:lnTo>
                    <a:pt x="895" y="1012"/>
                  </a:lnTo>
                  <a:lnTo>
                    <a:pt x="839" y="1045"/>
                  </a:lnTo>
                  <a:lnTo>
                    <a:pt x="793" y="1068"/>
                  </a:lnTo>
                  <a:lnTo>
                    <a:pt x="748" y="1081"/>
                  </a:lnTo>
                  <a:lnTo>
                    <a:pt x="740" y="1166"/>
                  </a:lnTo>
                  <a:lnTo>
                    <a:pt x="727" y="1250"/>
                  </a:lnTo>
                  <a:lnTo>
                    <a:pt x="702" y="1345"/>
                  </a:lnTo>
                  <a:lnTo>
                    <a:pt x="659" y="1441"/>
                  </a:lnTo>
                  <a:lnTo>
                    <a:pt x="599" y="1521"/>
                  </a:lnTo>
                  <a:lnTo>
                    <a:pt x="559" y="1552"/>
                  </a:lnTo>
                  <a:lnTo>
                    <a:pt x="514" y="1575"/>
                  </a:lnTo>
                  <a:lnTo>
                    <a:pt x="401" y="1589"/>
                  </a:lnTo>
                  <a:lnTo>
                    <a:pt x="201" y="1540"/>
                  </a:lnTo>
                  <a:lnTo>
                    <a:pt x="134" y="1499"/>
                  </a:lnTo>
                  <a:lnTo>
                    <a:pt x="87" y="1449"/>
                  </a:lnTo>
                  <a:lnTo>
                    <a:pt x="31" y="1341"/>
                  </a:lnTo>
                  <a:lnTo>
                    <a:pt x="5" y="1239"/>
                  </a:lnTo>
                  <a:lnTo>
                    <a:pt x="0" y="1005"/>
                  </a:lnTo>
                  <a:lnTo>
                    <a:pt x="21" y="871"/>
                  </a:lnTo>
                  <a:lnTo>
                    <a:pt x="59" y="747"/>
                  </a:lnTo>
                  <a:lnTo>
                    <a:pt x="84" y="692"/>
                  </a:lnTo>
                  <a:lnTo>
                    <a:pt x="112" y="643"/>
                  </a:lnTo>
                  <a:lnTo>
                    <a:pt x="178" y="564"/>
                  </a:lnTo>
                  <a:lnTo>
                    <a:pt x="214" y="532"/>
                  </a:lnTo>
                  <a:lnTo>
                    <a:pt x="251" y="506"/>
                  </a:lnTo>
                  <a:lnTo>
                    <a:pt x="290" y="484"/>
                  </a:lnTo>
                  <a:lnTo>
                    <a:pt x="327" y="469"/>
                  </a:lnTo>
                  <a:lnTo>
                    <a:pt x="471" y="436"/>
                  </a:lnTo>
                  <a:lnTo>
                    <a:pt x="482" y="268"/>
                  </a:lnTo>
                  <a:lnTo>
                    <a:pt x="510" y="137"/>
                  </a:lnTo>
                  <a:lnTo>
                    <a:pt x="534" y="84"/>
                  </a:lnTo>
                  <a:lnTo>
                    <a:pt x="566" y="47"/>
                  </a:lnTo>
                  <a:lnTo>
                    <a:pt x="602" y="27"/>
                  </a:lnTo>
                  <a:lnTo>
                    <a:pt x="634" y="13"/>
                  </a:lnTo>
                  <a:lnTo>
                    <a:pt x="694" y="0"/>
                  </a:lnTo>
                  <a:lnTo>
                    <a:pt x="785" y="21"/>
                  </a:lnTo>
                  <a:lnTo>
                    <a:pt x="835" y="85"/>
                  </a:lnTo>
                  <a:lnTo>
                    <a:pt x="852" y="128"/>
                  </a:lnTo>
                  <a:lnTo>
                    <a:pt x="852" y="128"/>
                  </a:lnTo>
                  <a:lnTo>
                    <a:pt x="852" y="128"/>
                  </a:lnTo>
                  <a:close/>
                </a:path>
              </a:pathLst>
            </a:custGeom>
            <a:solidFill>
              <a:srgbClr val="FF66CC"/>
            </a:solidFill>
            <a:ln w="9525">
              <a:solidFill>
                <a:srgbClr val="FF66CC"/>
              </a:solidFill>
              <a:round/>
              <a:headEnd/>
              <a:tailEnd/>
            </a:ln>
          </p:spPr>
          <p:txBody>
            <a:bodyPr/>
            <a:lstStyle/>
            <a:p>
              <a:endParaRPr lang="en-US"/>
            </a:p>
          </p:txBody>
        </p:sp>
        <p:sp>
          <p:nvSpPr>
            <p:cNvPr id="71829" name="Freeform 149"/>
            <p:cNvSpPr>
              <a:spLocks/>
            </p:cNvSpPr>
            <p:nvPr/>
          </p:nvSpPr>
          <p:spPr bwMode="auto">
            <a:xfrm>
              <a:off x="3140" y="2334"/>
              <a:ext cx="99" cy="115"/>
            </a:xfrm>
            <a:custGeom>
              <a:avLst/>
              <a:gdLst>
                <a:gd name="T0" fmla="*/ 53 w 198"/>
                <a:gd name="T1" fmla="*/ 0 h 344"/>
                <a:gd name="T2" fmla="*/ 30 w 198"/>
                <a:gd name="T3" fmla="*/ 39 h 344"/>
                <a:gd name="T4" fmla="*/ 130 w 198"/>
                <a:gd name="T5" fmla="*/ 209 h 344"/>
                <a:gd name="T6" fmla="*/ 93 w 198"/>
                <a:gd name="T7" fmla="*/ 223 h 344"/>
                <a:gd name="T8" fmla="*/ 0 w 198"/>
                <a:gd name="T9" fmla="*/ 89 h 344"/>
                <a:gd name="T10" fmla="*/ 10 w 198"/>
                <a:gd name="T11" fmla="*/ 193 h 344"/>
                <a:gd name="T12" fmla="*/ 148 w 198"/>
                <a:gd name="T13" fmla="*/ 344 h 344"/>
                <a:gd name="T14" fmla="*/ 198 w 198"/>
                <a:gd name="T15" fmla="*/ 250 h 344"/>
                <a:gd name="T16" fmla="*/ 151 w 198"/>
                <a:gd name="T17" fmla="*/ 138 h 344"/>
                <a:gd name="T18" fmla="*/ 53 w 198"/>
                <a:gd name="T19" fmla="*/ 0 h 344"/>
                <a:gd name="T20" fmla="*/ 53 w 198"/>
                <a:gd name="T21" fmla="*/ 0 h 344"/>
                <a:gd name="T22" fmla="*/ 53 w 198"/>
                <a:gd name="T23"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8" h="344">
                  <a:moveTo>
                    <a:pt x="53" y="0"/>
                  </a:moveTo>
                  <a:lnTo>
                    <a:pt x="30" y="39"/>
                  </a:lnTo>
                  <a:lnTo>
                    <a:pt x="130" y="209"/>
                  </a:lnTo>
                  <a:lnTo>
                    <a:pt x="93" y="223"/>
                  </a:lnTo>
                  <a:lnTo>
                    <a:pt x="0" y="89"/>
                  </a:lnTo>
                  <a:lnTo>
                    <a:pt x="10" y="193"/>
                  </a:lnTo>
                  <a:lnTo>
                    <a:pt x="148" y="344"/>
                  </a:lnTo>
                  <a:lnTo>
                    <a:pt x="198" y="250"/>
                  </a:lnTo>
                  <a:lnTo>
                    <a:pt x="151" y="138"/>
                  </a:lnTo>
                  <a:lnTo>
                    <a:pt x="53" y="0"/>
                  </a:lnTo>
                  <a:lnTo>
                    <a:pt x="53" y="0"/>
                  </a:lnTo>
                  <a:lnTo>
                    <a:pt x="53" y="0"/>
                  </a:lnTo>
                  <a:close/>
                </a:path>
              </a:pathLst>
            </a:custGeom>
            <a:solidFill>
              <a:srgbClr val="FF66CC"/>
            </a:solidFill>
            <a:ln w="9525">
              <a:solidFill>
                <a:srgbClr val="FF66CC"/>
              </a:solidFill>
              <a:round/>
              <a:headEnd/>
              <a:tailEnd/>
            </a:ln>
          </p:spPr>
          <p:txBody>
            <a:bodyPr/>
            <a:lstStyle/>
            <a:p>
              <a:endParaRPr lang="en-US"/>
            </a:p>
          </p:txBody>
        </p:sp>
        <p:sp>
          <p:nvSpPr>
            <p:cNvPr id="71830" name="Freeform 150"/>
            <p:cNvSpPr>
              <a:spLocks/>
            </p:cNvSpPr>
            <p:nvPr/>
          </p:nvSpPr>
          <p:spPr bwMode="auto">
            <a:xfrm>
              <a:off x="3305" y="2186"/>
              <a:ext cx="108" cy="100"/>
            </a:xfrm>
            <a:custGeom>
              <a:avLst/>
              <a:gdLst>
                <a:gd name="T0" fmla="*/ 105 w 217"/>
                <a:gd name="T1" fmla="*/ 0 h 301"/>
                <a:gd name="T2" fmla="*/ 41 w 217"/>
                <a:gd name="T3" fmla="*/ 41 h 301"/>
                <a:gd name="T4" fmla="*/ 7 w 217"/>
                <a:gd name="T5" fmla="*/ 98 h 301"/>
                <a:gd name="T6" fmla="*/ 0 w 217"/>
                <a:gd name="T7" fmla="*/ 188 h 301"/>
                <a:gd name="T8" fmla="*/ 20 w 217"/>
                <a:gd name="T9" fmla="*/ 260 h 301"/>
                <a:gd name="T10" fmla="*/ 95 w 217"/>
                <a:gd name="T11" fmla="*/ 301 h 301"/>
                <a:gd name="T12" fmla="*/ 179 w 217"/>
                <a:gd name="T13" fmla="*/ 265 h 301"/>
                <a:gd name="T14" fmla="*/ 217 w 217"/>
                <a:gd name="T15" fmla="*/ 172 h 301"/>
                <a:gd name="T16" fmla="*/ 192 w 217"/>
                <a:gd name="T17" fmla="*/ 49 h 301"/>
                <a:gd name="T18" fmla="*/ 149 w 217"/>
                <a:gd name="T19" fmla="*/ 0 h 301"/>
                <a:gd name="T20" fmla="*/ 105 w 217"/>
                <a:gd name="T21" fmla="*/ 0 h 301"/>
                <a:gd name="T22" fmla="*/ 105 w 217"/>
                <a:gd name="T23" fmla="*/ 0 h 301"/>
                <a:gd name="T24" fmla="*/ 105 w 217"/>
                <a:gd name="T25"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 h="301">
                  <a:moveTo>
                    <a:pt x="105" y="0"/>
                  </a:moveTo>
                  <a:lnTo>
                    <a:pt x="41" y="41"/>
                  </a:lnTo>
                  <a:lnTo>
                    <a:pt x="7" y="98"/>
                  </a:lnTo>
                  <a:lnTo>
                    <a:pt x="0" y="188"/>
                  </a:lnTo>
                  <a:lnTo>
                    <a:pt x="20" y="260"/>
                  </a:lnTo>
                  <a:lnTo>
                    <a:pt x="95" y="301"/>
                  </a:lnTo>
                  <a:lnTo>
                    <a:pt x="179" y="265"/>
                  </a:lnTo>
                  <a:lnTo>
                    <a:pt x="217" y="172"/>
                  </a:lnTo>
                  <a:lnTo>
                    <a:pt x="192" y="49"/>
                  </a:lnTo>
                  <a:lnTo>
                    <a:pt x="149" y="0"/>
                  </a:lnTo>
                  <a:lnTo>
                    <a:pt x="105" y="0"/>
                  </a:lnTo>
                  <a:lnTo>
                    <a:pt x="105" y="0"/>
                  </a:lnTo>
                  <a:lnTo>
                    <a:pt x="105" y="0"/>
                  </a:lnTo>
                  <a:close/>
                </a:path>
              </a:pathLst>
            </a:custGeom>
            <a:solidFill>
              <a:srgbClr val="FF66CC"/>
            </a:solidFill>
            <a:ln w="9525">
              <a:solidFill>
                <a:srgbClr val="FF66CC"/>
              </a:solidFill>
              <a:round/>
              <a:headEnd/>
              <a:tailEnd/>
            </a:ln>
          </p:spPr>
          <p:txBody>
            <a:bodyPr/>
            <a:lstStyle/>
            <a:p>
              <a:endParaRPr lang="en-US"/>
            </a:p>
          </p:txBody>
        </p:sp>
        <p:sp>
          <p:nvSpPr>
            <p:cNvPr id="71831" name="Freeform 151"/>
            <p:cNvSpPr>
              <a:spLocks/>
            </p:cNvSpPr>
            <p:nvPr/>
          </p:nvSpPr>
          <p:spPr bwMode="auto">
            <a:xfrm>
              <a:off x="3006" y="2098"/>
              <a:ext cx="97" cy="70"/>
            </a:xfrm>
            <a:custGeom>
              <a:avLst/>
              <a:gdLst>
                <a:gd name="T0" fmla="*/ 0 w 194"/>
                <a:gd name="T1" fmla="*/ 0 h 211"/>
                <a:gd name="T2" fmla="*/ 194 w 194"/>
                <a:gd name="T3" fmla="*/ 211 h 211"/>
                <a:gd name="T4" fmla="*/ 10 w 194"/>
                <a:gd name="T5" fmla="*/ 98 h 211"/>
                <a:gd name="T6" fmla="*/ 0 w 194"/>
                <a:gd name="T7" fmla="*/ 0 h 211"/>
                <a:gd name="T8" fmla="*/ 0 w 194"/>
                <a:gd name="T9" fmla="*/ 0 h 211"/>
                <a:gd name="T10" fmla="*/ 0 w 194"/>
                <a:gd name="T11" fmla="*/ 0 h 211"/>
              </a:gdLst>
              <a:ahLst/>
              <a:cxnLst>
                <a:cxn ang="0">
                  <a:pos x="T0" y="T1"/>
                </a:cxn>
                <a:cxn ang="0">
                  <a:pos x="T2" y="T3"/>
                </a:cxn>
                <a:cxn ang="0">
                  <a:pos x="T4" y="T5"/>
                </a:cxn>
                <a:cxn ang="0">
                  <a:pos x="T6" y="T7"/>
                </a:cxn>
                <a:cxn ang="0">
                  <a:pos x="T8" y="T9"/>
                </a:cxn>
                <a:cxn ang="0">
                  <a:pos x="T10" y="T11"/>
                </a:cxn>
              </a:cxnLst>
              <a:rect l="0" t="0" r="r" b="b"/>
              <a:pathLst>
                <a:path w="194" h="211">
                  <a:moveTo>
                    <a:pt x="0" y="0"/>
                  </a:moveTo>
                  <a:lnTo>
                    <a:pt x="194" y="211"/>
                  </a:lnTo>
                  <a:lnTo>
                    <a:pt x="10" y="98"/>
                  </a:lnTo>
                  <a:lnTo>
                    <a:pt x="0" y="0"/>
                  </a:lnTo>
                  <a:lnTo>
                    <a:pt x="0" y="0"/>
                  </a:lnTo>
                  <a:lnTo>
                    <a:pt x="0" y="0"/>
                  </a:lnTo>
                  <a:close/>
                </a:path>
              </a:pathLst>
            </a:custGeom>
            <a:solidFill>
              <a:srgbClr val="FF66CC"/>
            </a:solidFill>
            <a:ln w="9525">
              <a:solidFill>
                <a:srgbClr val="FF66CC"/>
              </a:solidFill>
              <a:round/>
              <a:headEnd/>
              <a:tailEnd/>
            </a:ln>
          </p:spPr>
          <p:txBody>
            <a:bodyPr/>
            <a:lstStyle/>
            <a:p>
              <a:endParaRPr lang="en-US"/>
            </a:p>
          </p:txBody>
        </p:sp>
        <p:sp>
          <p:nvSpPr>
            <p:cNvPr id="71832" name="Freeform 152"/>
            <p:cNvSpPr>
              <a:spLocks/>
            </p:cNvSpPr>
            <p:nvPr/>
          </p:nvSpPr>
          <p:spPr bwMode="auto">
            <a:xfrm>
              <a:off x="3050" y="1960"/>
              <a:ext cx="78" cy="163"/>
            </a:xfrm>
            <a:custGeom>
              <a:avLst/>
              <a:gdLst>
                <a:gd name="T0" fmla="*/ 0 w 157"/>
                <a:gd name="T1" fmla="*/ 0 h 491"/>
                <a:gd name="T2" fmla="*/ 157 w 157"/>
                <a:gd name="T3" fmla="*/ 491 h 491"/>
                <a:gd name="T4" fmla="*/ 81 w 157"/>
                <a:gd name="T5" fmla="*/ 40 h 491"/>
                <a:gd name="T6" fmla="*/ 0 w 157"/>
                <a:gd name="T7" fmla="*/ 0 h 491"/>
                <a:gd name="T8" fmla="*/ 0 w 157"/>
                <a:gd name="T9" fmla="*/ 0 h 491"/>
                <a:gd name="T10" fmla="*/ 0 w 157"/>
                <a:gd name="T11" fmla="*/ 0 h 491"/>
              </a:gdLst>
              <a:ahLst/>
              <a:cxnLst>
                <a:cxn ang="0">
                  <a:pos x="T0" y="T1"/>
                </a:cxn>
                <a:cxn ang="0">
                  <a:pos x="T2" y="T3"/>
                </a:cxn>
                <a:cxn ang="0">
                  <a:pos x="T4" y="T5"/>
                </a:cxn>
                <a:cxn ang="0">
                  <a:pos x="T6" y="T7"/>
                </a:cxn>
                <a:cxn ang="0">
                  <a:pos x="T8" y="T9"/>
                </a:cxn>
                <a:cxn ang="0">
                  <a:pos x="T10" y="T11"/>
                </a:cxn>
              </a:cxnLst>
              <a:rect l="0" t="0" r="r" b="b"/>
              <a:pathLst>
                <a:path w="157" h="491">
                  <a:moveTo>
                    <a:pt x="0" y="0"/>
                  </a:moveTo>
                  <a:lnTo>
                    <a:pt x="157" y="491"/>
                  </a:lnTo>
                  <a:lnTo>
                    <a:pt x="81" y="40"/>
                  </a:lnTo>
                  <a:lnTo>
                    <a:pt x="0" y="0"/>
                  </a:lnTo>
                  <a:lnTo>
                    <a:pt x="0" y="0"/>
                  </a:lnTo>
                  <a:lnTo>
                    <a:pt x="0" y="0"/>
                  </a:lnTo>
                  <a:close/>
                </a:path>
              </a:pathLst>
            </a:custGeom>
            <a:solidFill>
              <a:srgbClr val="FF66CC"/>
            </a:solidFill>
            <a:ln w="9525">
              <a:solidFill>
                <a:srgbClr val="FF66CC"/>
              </a:solidFill>
              <a:round/>
              <a:headEnd/>
              <a:tailEnd/>
            </a:ln>
          </p:spPr>
          <p:txBody>
            <a:bodyPr/>
            <a:lstStyle/>
            <a:p>
              <a:endParaRPr lang="en-US"/>
            </a:p>
          </p:txBody>
        </p:sp>
        <p:sp>
          <p:nvSpPr>
            <p:cNvPr id="71833" name="Freeform 153"/>
            <p:cNvSpPr>
              <a:spLocks/>
            </p:cNvSpPr>
            <p:nvPr/>
          </p:nvSpPr>
          <p:spPr bwMode="auto">
            <a:xfrm>
              <a:off x="3171" y="1898"/>
              <a:ext cx="43" cy="214"/>
            </a:xfrm>
            <a:custGeom>
              <a:avLst/>
              <a:gdLst>
                <a:gd name="T0" fmla="*/ 24 w 88"/>
                <a:gd name="T1" fmla="*/ 0 h 640"/>
                <a:gd name="T2" fmla="*/ 0 w 88"/>
                <a:gd name="T3" fmla="*/ 640 h 640"/>
                <a:gd name="T4" fmla="*/ 88 w 88"/>
                <a:gd name="T5" fmla="*/ 94 h 640"/>
                <a:gd name="T6" fmla="*/ 24 w 88"/>
                <a:gd name="T7" fmla="*/ 0 h 640"/>
                <a:gd name="T8" fmla="*/ 24 w 88"/>
                <a:gd name="T9" fmla="*/ 0 h 640"/>
                <a:gd name="T10" fmla="*/ 24 w 88"/>
                <a:gd name="T11" fmla="*/ 0 h 640"/>
              </a:gdLst>
              <a:ahLst/>
              <a:cxnLst>
                <a:cxn ang="0">
                  <a:pos x="T0" y="T1"/>
                </a:cxn>
                <a:cxn ang="0">
                  <a:pos x="T2" y="T3"/>
                </a:cxn>
                <a:cxn ang="0">
                  <a:pos x="T4" y="T5"/>
                </a:cxn>
                <a:cxn ang="0">
                  <a:pos x="T6" y="T7"/>
                </a:cxn>
                <a:cxn ang="0">
                  <a:pos x="T8" y="T9"/>
                </a:cxn>
                <a:cxn ang="0">
                  <a:pos x="T10" y="T11"/>
                </a:cxn>
              </a:cxnLst>
              <a:rect l="0" t="0" r="r" b="b"/>
              <a:pathLst>
                <a:path w="88" h="640">
                  <a:moveTo>
                    <a:pt x="24" y="0"/>
                  </a:moveTo>
                  <a:lnTo>
                    <a:pt x="0" y="640"/>
                  </a:lnTo>
                  <a:lnTo>
                    <a:pt x="88" y="94"/>
                  </a:lnTo>
                  <a:lnTo>
                    <a:pt x="24" y="0"/>
                  </a:lnTo>
                  <a:lnTo>
                    <a:pt x="24" y="0"/>
                  </a:lnTo>
                  <a:lnTo>
                    <a:pt x="24" y="0"/>
                  </a:lnTo>
                  <a:close/>
                </a:path>
              </a:pathLst>
            </a:custGeom>
            <a:solidFill>
              <a:srgbClr val="FF66CC"/>
            </a:solidFill>
            <a:ln w="9525">
              <a:solidFill>
                <a:srgbClr val="FF66CC"/>
              </a:solidFill>
              <a:round/>
              <a:headEnd/>
              <a:tailEnd/>
            </a:ln>
          </p:spPr>
          <p:txBody>
            <a:bodyPr/>
            <a:lstStyle/>
            <a:p>
              <a:endParaRPr lang="en-US"/>
            </a:p>
          </p:txBody>
        </p:sp>
      </p:grpSp>
      <p:grpSp>
        <p:nvGrpSpPr>
          <p:cNvPr id="71834" name="Group 154"/>
          <p:cNvGrpSpPr>
            <a:grpSpLocks noChangeAspect="1"/>
          </p:cNvGrpSpPr>
          <p:nvPr/>
        </p:nvGrpSpPr>
        <p:grpSpPr bwMode="auto">
          <a:xfrm>
            <a:off x="2894013" y="4895850"/>
            <a:ext cx="1046162" cy="1014413"/>
            <a:chOff x="3088" y="2796"/>
            <a:chExt cx="659" cy="799"/>
          </a:xfrm>
        </p:grpSpPr>
        <p:sp>
          <p:nvSpPr>
            <p:cNvPr id="71835" name="Freeform 155"/>
            <p:cNvSpPr>
              <a:spLocks noChangeAspect="1"/>
            </p:cNvSpPr>
            <p:nvPr/>
          </p:nvSpPr>
          <p:spPr bwMode="auto">
            <a:xfrm rot="-3964136">
              <a:off x="3234" y="3046"/>
              <a:ext cx="397" cy="425"/>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CC99"/>
            </a:solidFill>
            <a:ln w="9525">
              <a:solidFill>
                <a:srgbClr val="FFCC00"/>
              </a:solidFill>
              <a:round/>
              <a:headEnd/>
              <a:tailEnd/>
            </a:ln>
          </p:spPr>
          <p:txBody>
            <a:bodyPr/>
            <a:lstStyle/>
            <a:p>
              <a:endParaRPr lang="en-US"/>
            </a:p>
          </p:txBody>
        </p:sp>
        <p:sp>
          <p:nvSpPr>
            <p:cNvPr id="71836" name="Freeform 156"/>
            <p:cNvSpPr>
              <a:spLocks noChangeAspect="1"/>
            </p:cNvSpPr>
            <p:nvPr/>
          </p:nvSpPr>
          <p:spPr bwMode="auto">
            <a:xfrm rot="-1540546">
              <a:off x="3104" y="2973"/>
              <a:ext cx="372" cy="329"/>
            </a:xfrm>
            <a:custGeom>
              <a:avLst/>
              <a:gdLst>
                <a:gd name="T0" fmla="*/ 4 w 675"/>
                <a:gd name="T1" fmla="*/ 57 h 671"/>
                <a:gd name="T2" fmla="*/ 0 w 675"/>
                <a:gd name="T3" fmla="*/ 43 h 671"/>
                <a:gd name="T4" fmla="*/ 0 w 675"/>
                <a:gd name="T5" fmla="*/ 30 h 671"/>
                <a:gd name="T6" fmla="*/ 4 w 675"/>
                <a:gd name="T7" fmla="*/ 19 h 671"/>
                <a:gd name="T8" fmla="*/ 10 w 675"/>
                <a:gd name="T9" fmla="*/ 10 h 671"/>
                <a:gd name="T10" fmla="*/ 18 w 675"/>
                <a:gd name="T11" fmla="*/ 4 h 671"/>
                <a:gd name="T12" fmla="*/ 27 w 675"/>
                <a:gd name="T13" fmla="*/ 0 h 671"/>
                <a:gd name="T14" fmla="*/ 37 w 675"/>
                <a:gd name="T15" fmla="*/ 1 h 671"/>
                <a:gd name="T16" fmla="*/ 47 w 675"/>
                <a:gd name="T17" fmla="*/ 5 h 671"/>
                <a:gd name="T18" fmla="*/ 630 w 675"/>
                <a:gd name="T19" fmla="*/ 613 h 671"/>
                <a:gd name="T20" fmla="*/ 638 w 675"/>
                <a:gd name="T21" fmla="*/ 613 h 671"/>
                <a:gd name="T22" fmla="*/ 646 w 675"/>
                <a:gd name="T23" fmla="*/ 616 h 671"/>
                <a:gd name="T24" fmla="*/ 653 w 675"/>
                <a:gd name="T25" fmla="*/ 621 h 671"/>
                <a:gd name="T26" fmla="*/ 662 w 675"/>
                <a:gd name="T27" fmla="*/ 627 h 671"/>
                <a:gd name="T28" fmla="*/ 669 w 675"/>
                <a:gd name="T29" fmla="*/ 635 h 671"/>
                <a:gd name="T30" fmla="*/ 672 w 675"/>
                <a:gd name="T31" fmla="*/ 645 h 671"/>
                <a:gd name="T32" fmla="*/ 675 w 675"/>
                <a:gd name="T33" fmla="*/ 657 h 671"/>
                <a:gd name="T34" fmla="*/ 674 w 675"/>
                <a:gd name="T35" fmla="*/ 671 h 671"/>
                <a:gd name="T36" fmla="*/ 662 w 675"/>
                <a:gd name="T37" fmla="*/ 671 h 671"/>
                <a:gd name="T38" fmla="*/ 651 w 675"/>
                <a:gd name="T39" fmla="*/ 668 h 671"/>
                <a:gd name="T40" fmla="*/ 642 w 675"/>
                <a:gd name="T41" fmla="*/ 664 h 671"/>
                <a:gd name="T42" fmla="*/ 633 w 675"/>
                <a:gd name="T43" fmla="*/ 659 h 671"/>
                <a:gd name="T44" fmla="*/ 625 w 675"/>
                <a:gd name="T45" fmla="*/ 653 h 671"/>
                <a:gd name="T46" fmla="*/ 620 w 675"/>
                <a:gd name="T47" fmla="*/ 645 h 671"/>
                <a:gd name="T48" fmla="*/ 616 w 675"/>
                <a:gd name="T49" fmla="*/ 636 h 671"/>
                <a:gd name="T50" fmla="*/ 615 w 675"/>
                <a:gd name="T51" fmla="*/ 626 h 671"/>
                <a:gd name="T52" fmla="*/ 4 w 675"/>
                <a:gd name="T53" fmla="*/ 57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5" h="671">
                  <a:moveTo>
                    <a:pt x="4" y="57"/>
                  </a:moveTo>
                  <a:lnTo>
                    <a:pt x="0" y="43"/>
                  </a:lnTo>
                  <a:lnTo>
                    <a:pt x="0" y="30"/>
                  </a:lnTo>
                  <a:lnTo>
                    <a:pt x="4" y="19"/>
                  </a:lnTo>
                  <a:lnTo>
                    <a:pt x="10" y="10"/>
                  </a:lnTo>
                  <a:lnTo>
                    <a:pt x="18" y="4"/>
                  </a:lnTo>
                  <a:lnTo>
                    <a:pt x="27" y="0"/>
                  </a:lnTo>
                  <a:lnTo>
                    <a:pt x="37" y="1"/>
                  </a:lnTo>
                  <a:lnTo>
                    <a:pt x="47" y="5"/>
                  </a:lnTo>
                  <a:lnTo>
                    <a:pt x="630" y="613"/>
                  </a:lnTo>
                  <a:lnTo>
                    <a:pt x="638" y="613"/>
                  </a:lnTo>
                  <a:lnTo>
                    <a:pt x="646" y="616"/>
                  </a:lnTo>
                  <a:lnTo>
                    <a:pt x="653" y="621"/>
                  </a:lnTo>
                  <a:lnTo>
                    <a:pt x="662" y="627"/>
                  </a:lnTo>
                  <a:lnTo>
                    <a:pt x="669" y="635"/>
                  </a:lnTo>
                  <a:lnTo>
                    <a:pt x="672" y="645"/>
                  </a:lnTo>
                  <a:lnTo>
                    <a:pt x="675" y="657"/>
                  </a:lnTo>
                  <a:lnTo>
                    <a:pt x="674" y="671"/>
                  </a:lnTo>
                  <a:lnTo>
                    <a:pt x="662" y="671"/>
                  </a:lnTo>
                  <a:lnTo>
                    <a:pt x="651" y="668"/>
                  </a:lnTo>
                  <a:lnTo>
                    <a:pt x="642" y="664"/>
                  </a:lnTo>
                  <a:lnTo>
                    <a:pt x="633" y="659"/>
                  </a:lnTo>
                  <a:lnTo>
                    <a:pt x="625" y="653"/>
                  </a:lnTo>
                  <a:lnTo>
                    <a:pt x="620" y="645"/>
                  </a:lnTo>
                  <a:lnTo>
                    <a:pt x="616" y="636"/>
                  </a:lnTo>
                  <a:lnTo>
                    <a:pt x="615" y="626"/>
                  </a:lnTo>
                  <a:lnTo>
                    <a:pt x="4" y="57"/>
                  </a:lnTo>
                  <a:close/>
                </a:path>
              </a:pathLst>
            </a:custGeom>
            <a:solidFill>
              <a:srgbClr val="FFCC99"/>
            </a:solidFill>
            <a:ln w="9525">
              <a:solidFill>
                <a:srgbClr val="FFCC00"/>
              </a:solidFill>
              <a:round/>
              <a:headEnd/>
              <a:tailEnd/>
            </a:ln>
          </p:spPr>
          <p:txBody>
            <a:bodyPr/>
            <a:lstStyle/>
            <a:p>
              <a:endParaRPr lang="en-US"/>
            </a:p>
          </p:txBody>
        </p:sp>
        <p:sp>
          <p:nvSpPr>
            <p:cNvPr id="71837" name="Freeform 157"/>
            <p:cNvSpPr>
              <a:spLocks noChangeAspect="1"/>
            </p:cNvSpPr>
            <p:nvPr/>
          </p:nvSpPr>
          <p:spPr bwMode="auto">
            <a:xfrm rot="-1540546">
              <a:off x="3088" y="2798"/>
              <a:ext cx="328" cy="446"/>
            </a:xfrm>
            <a:custGeom>
              <a:avLst/>
              <a:gdLst>
                <a:gd name="T0" fmla="*/ 1 w 593"/>
                <a:gd name="T1" fmla="*/ 49 h 904"/>
                <a:gd name="T2" fmla="*/ 0 w 593"/>
                <a:gd name="T3" fmla="*/ 35 h 904"/>
                <a:gd name="T4" fmla="*/ 2 w 593"/>
                <a:gd name="T5" fmla="*/ 23 h 904"/>
                <a:gd name="T6" fmla="*/ 9 w 593"/>
                <a:gd name="T7" fmla="*/ 12 h 904"/>
                <a:gd name="T8" fmla="*/ 16 w 593"/>
                <a:gd name="T9" fmla="*/ 5 h 904"/>
                <a:gd name="T10" fmla="*/ 20 w 593"/>
                <a:gd name="T11" fmla="*/ 2 h 904"/>
                <a:gd name="T12" fmla="*/ 25 w 593"/>
                <a:gd name="T13" fmla="*/ 1 h 904"/>
                <a:gd name="T14" fmla="*/ 30 w 593"/>
                <a:gd name="T15" fmla="*/ 0 h 904"/>
                <a:gd name="T16" fmla="*/ 36 w 593"/>
                <a:gd name="T17" fmla="*/ 0 h 904"/>
                <a:gd name="T18" fmla="*/ 39 w 593"/>
                <a:gd name="T19" fmla="*/ 1 h 904"/>
                <a:gd name="T20" fmla="*/ 45 w 593"/>
                <a:gd name="T21" fmla="*/ 2 h 904"/>
                <a:gd name="T22" fmla="*/ 50 w 593"/>
                <a:gd name="T23" fmla="*/ 5 h 904"/>
                <a:gd name="T24" fmla="*/ 55 w 593"/>
                <a:gd name="T25" fmla="*/ 9 h 904"/>
                <a:gd name="T26" fmla="*/ 557 w 593"/>
                <a:gd name="T27" fmla="*/ 839 h 904"/>
                <a:gd name="T28" fmla="*/ 565 w 593"/>
                <a:gd name="T29" fmla="*/ 841 h 904"/>
                <a:gd name="T30" fmla="*/ 571 w 593"/>
                <a:gd name="T31" fmla="*/ 845 h 904"/>
                <a:gd name="T32" fmla="*/ 579 w 593"/>
                <a:gd name="T33" fmla="*/ 851 h 904"/>
                <a:gd name="T34" fmla="*/ 586 w 593"/>
                <a:gd name="T35" fmla="*/ 859 h 904"/>
                <a:gd name="T36" fmla="*/ 591 w 593"/>
                <a:gd name="T37" fmla="*/ 868 h 904"/>
                <a:gd name="T38" fmla="*/ 593 w 593"/>
                <a:gd name="T39" fmla="*/ 878 h 904"/>
                <a:gd name="T40" fmla="*/ 592 w 593"/>
                <a:gd name="T41" fmla="*/ 891 h 904"/>
                <a:gd name="T42" fmla="*/ 588 w 593"/>
                <a:gd name="T43" fmla="*/ 904 h 904"/>
                <a:gd name="T44" fmla="*/ 577 w 593"/>
                <a:gd name="T45" fmla="*/ 901 h 904"/>
                <a:gd name="T46" fmla="*/ 566 w 593"/>
                <a:gd name="T47" fmla="*/ 897 h 904"/>
                <a:gd name="T48" fmla="*/ 557 w 593"/>
                <a:gd name="T49" fmla="*/ 891 h 904"/>
                <a:gd name="T50" fmla="*/ 551 w 593"/>
                <a:gd name="T51" fmla="*/ 884 h 904"/>
                <a:gd name="T52" fmla="*/ 545 w 593"/>
                <a:gd name="T53" fmla="*/ 877 h 904"/>
                <a:gd name="T54" fmla="*/ 541 w 593"/>
                <a:gd name="T55" fmla="*/ 868 h 904"/>
                <a:gd name="T56" fmla="*/ 539 w 593"/>
                <a:gd name="T57" fmla="*/ 858 h 904"/>
                <a:gd name="T58" fmla="*/ 539 w 593"/>
                <a:gd name="T59" fmla="*/ 848 h 904"/>
                <a:gd name="T60" fmla="*/ 1 w 593"/>
                <a:gd name="T61" fmla="*/ 4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93" h="904">
                  <a:moveTo>
                    <a:pt x="1" y="49"/>
                  </a:moveTo>
                  <a:lnTo>
                    <a:pt x="0" y="35"/>
                  </a:lnTo>
                  <a:lnTo>
                    <a:pt x="2" y="23"/>
                  </a:lnTo>
                  <a:lnTo>
                    <a:pt x="9" y="12"/>
                  </a:lnTo>
                  <a:lnTo>
                    <a:pt x="16" y="5"/>
                  </a:lnTo>
                  <a:lnTo>
                    <a:pt x="20" y="2"/>
                  </a:lnTo>
                  <a:lnTo>
                    <a:pt x="25" y="1"/>
                  </a:lnTo>
                  <a:lnTo>
                    <a:pt x="30" y="0"/>
                  </a:lnTo>
                  <a:lnTo>
                    <a:pt x="36" y="0"/>
                  </a:lnTo>
                  <a:lnTo>
                    <a:pt x="39" y="1"/>
                  </a:lnTo>
                  <a:lnTo>
                    <a:pt x="45" y="2"/>
                  </a:lnTo>
                  <a:lnTo>
                    <a:pt x="50" y="5"/>
                  </a:lnTo>
                  <a:lnTo>
                    <a:pt x="55" y="9"/>
                  </a:lnTo>
                  <a:lnTo>
                    <a:pt x="557" y="839"/>
                  </a:lnTo>
                  <a:lnTo>
                    <a:pt x="565" y="841"/>
                  </a:lnTo>
                  <a:lnTo>
                    <a:pt x="571" y="845"/>
                  </a:lnTo>
                  <a:lnTo>
                    <a:pt x="579" y="851"/>
                  </a:lnTo>
                  <a:lnTo>
                    <a:pt x="586" y="859"/>
                  </a:lnTo>
                  <a:lnTo>
                    <a:pt x="591" y="868"/>
                  </a:lnTo>
                  <a:lnTo>
                    <a:pt x="593" y="878"/>
                  </a:lnTo>
                  <a:lnTo>
                    <a:pt x="592" y="891"/>
                  </a:lnTo>
                  <a:lnTo>
                    <a:pt x="588" y="904"/>
                  </a:lnTo>
                  <a:lnTo>
                    <a:pt x="577" y="901"/>
                  </a:lnTo>
                  <a:lnTo>
                    <a:pt x="566" y="897"/>
                  </a:lnTo>
                  <a:lnTo>
                    <a:pt x="557" y="891"/>
                  </a:lnTo>
                  <a:lnTo>
                    <a:pt x="551" y="884"/>
                  </a:lnTo>
                  <a:lnTo>
                    <a:pt x="545" y="877"/>
                  </a:lnTo>
                  <a:lnTo>
                    <a:pt x="541" y="868"/>
                  </a:lnTo>
                  <a:lnTo>
                    <a:pt x="539" y="858"/>
                  </a:lnTo>
                  <a:lnTo>
                    <a:pt x="539" y="848"/>
                  </a:lnTo>
                  <a:lnTo>
                    <a:pt x="1" y="49"/>
                  </a:lnTo>
                  <a:close/>
                </a:path>
              </a:pathLst>
            </a:custGeom>
            <a:solidFill>
              <a:srgbClr val="FFCC99"/>
            </a:solidFill>
            <a:ln w="9525">
              <a:solidFill>
                <a:srgbClr val="FFCC00"/>
              </a:solidFill>
              <a:round/>
              <a:headEnd/>
              <a:tailEnd/>
            </a:ln>
          </p:spPr>
          <p:txBody>
            <a:bodyPr/>
            <a:lstStyle/>
            <a:p>
              <a:endParaRPr lang="en-US"/>
            </a:p>
          </p:txBody>
        </p:sp>
        <p:sp>
          <p:nvSpPr>
            <p:cNvPr id="71838" name="Freeform 158"/>
            <p:cNvSpPr>
              <a:spLocks noChangeAspect="1"/>
            </p:cNvSpPr>
            <p:nvPr/>
          </p:nvSpPr>
          <p:spPr bwMode="auto">
            <a:xfrm rot="-1540546">
              <a:off x="3109" y="2971"/>
              <a:ext cx="367" cy="329"/>
            </a:xfrm>
            <a:custGeom>
              <a:avLst/>
              <a:gdLst>
                <a:gd name="T0" fmla="*/ 664 w 665"/>
                <a:gd name="T1" fmla="*/ 671 h 671"/>
                <a:gd name="T2" fmla="*/ 665 w 665"/>
                <a:gd name="T3" fmla="*/ 657 h 671"/>
                <a:gd name="T4" fmla="*/ 662 w 665"/>
                <a:gd name="T5" fmla="*/ 645 h 671"/>
                <a:gd name="T6" fmla="*/ 659 w 665"/>
                <a:gd name="T7" fmla="*/ 635 h 671"/>
                <a:gd name="T8" fmla="*/ 652 w 665"/>
                <a:gd name="T9" fmla="*/ 627 h 671"/>
                <a:gd name="T10" fmla="*/ 643 w 665"/>
                <a:gd name="T11" fmla="*/ 621 h 671"/>
                <a:gd name="T12" fmla="*/ 636 w 665"/>
                <a:gd name="T13" fmla="*/ 616 h 671"/>
                <a:gd name="T14" fmla="*/ 628 w 665"/>
                <a:gd name="T15" fmla="*/ 613 h 671"/>
                <a:gd name="T16" fmla="*/ 620 w 665"/>
                <a:gd name="T17" fmla="*/ 613 h 671"/>
                <a:gd name="T18" fmla="*/ 37 w 665"/>
                <a:gd name="T19" fmla="*/ 5 h 671"/>
                <a:gd name="T20" fmla="*/ 27 w 665"/>
                <a:gd name="T21" fmla="*/ 1 h 671"/>
                <a:gd name="T22" fmla="*/ 17 w 665"/>
                <a:gd name="T23" fmla="*/ 0 h 671"/>
                <a:gd name="T24" fmla="*/ 8 w 665"/>
                <a:gd name="T25" fmla="*/ 4 h 671"/>
                <a:gd name="T26" fmla="*/ 0 w 665"/>
                <a:gd name="T27" fmla="*/ 10 h 671"/>
                <a:gd name="T28" fmla="*/ 664 w 665"/>
                <a:gd name="T29" fmla="*/ 67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5" h="671">
                  <a:moveTo>
                    <a:pt x="664" y="671"/>
                  </a:moveTo>
                  <a:lnTo>
                    <a:pt x="665" y="657"/>
                  </a:lnTo>
                  <a:lnTo>
                    <a:pt x="662" y="645"/>
                  </a:lnTo>
                  <a:lnTo>
                    <a:pt x="659" y="635"/>
                  </a:lnTo>
                  <a:lnTo>
                    <a:pt x="652" y="627"/>
                  </a:lnTo>
                  <a:lnTo>
                    <a:pt x="643" y="621"/>
                  </a:lnTo>
                  <a:lnTo>
                    <a:pt x="636" y="616"/>
                  </a:lnTo>
                  <a:lnTo>
                    <a:pt x="628" y="613"/>
                  </a:lnTo>
                  <a:lnTo>
                    <a:pt x="620" y="613"/>
                  </a:lnTo>
                  <a:lnTo>
                    <a:pt x="37" y="5"/>
                  </a:lnTo>
                  <a:lnTo>
                    <a:pt x="27" y="1"/>
                  </a:lnTo>
                  <a:lnTo>
                    <a:pt x="17" y="0"/>
                  </a:lnTo>
                  <a:lnTo>
                    <a:pt x="8" y="4"/>
                  </a:lnTo>
                  <a:lnTo>
                    <a:pt x="0" y="10"/>
                  </a:lnTo>
                  <a:lnTo>
                    <a:pt x="664" y="671"/>
                  </a:lnTo>
                  <a:close/>
                </a:path>
              </a:pathLst>
            </a:custGeom>
            <a:solidFill>
              <a:srgbClr val="FFCC99"/>
            </a:solidFill>
            <a:ln w="9525">
              <a:solidFill>
                <a:srgbClr val="FFCC00"/>
              </a:solidFill>
              <a:round/>
              <a:headEnd/>
              <a:tailEnd/>
            </a:ln>
          </p:spPr>
          <p:txBody>
            <a:bodyPr/>
            <a:lstStyle/>
            <a:p>
              <a:endParaRPr lang="en-US"/>
            </a:p>
          </p:txBody>
        </p:sp>
        <p:sp>
          <p:nvSpPr>
            <p:cNvPr id="71839" name="Freeform 159"/>
            <p:cNvSpPr>
              <a:spLocks noChangeAspect="1"/>
            </p:cNvSpPr>
            <p:nvPr/>
          </p:nvSpPr>
          <p:spPr bwMode="auto">
            <a:xfrm rot="-1540546">
              <a:off x="3095" y="2796"/>
              <a:ext cx="320" cy="446"/>
            </a:xfrm>
            <a:custGeom>
              <a:avLst/>
              <a:gdLst>
                <a:gd name="T0" fmla="*/ 572 w 577"/>
                <a:gd name="T1" fmla="*/ 904 h 904"/>
                <a:gd name="T2" fmla="*/ 576 w 577"/>
                <a:gd name="T3" fmla="*/ 891 h 904"/>
                <a:gd name="T4" fmla="*/ 577 w 577"/>
                <a:gd name="T5" fmla="*/ 878 h 904"/>
                <a:gd name="T6" fmla="*/ 575 w 577"/>
                <a:gd name="T7" fmla="*/ 868 h 904"/>
                <a:gd name="T8" fmla="*/ 570 w 577"/>
                <a:gd name="T9" fmla="*/ 859 h 904"/>
                <a:gd name="T10" fmla="*/ 563 w 577"/>
                <a:gd name="T11" fmla="*/ 851 h 904"/>
                <a:gd name="T12" fmla="*/ 555 w 577"/>
                <a:gd name="T13" fmla="*/ 845 h 904"/>
                <a:gd name="T14" fmla="*/ 549 w 577"/>
                <a:gd name="T15" fmla="*/ 841 h 904"/>
                <a:gd name="T16" fmla="*/ 541 w 577"/>
                <a:gd name="T17" fmla="*/ 839 h 904"/>
                <a:gd name="T18" fmla="*/ 39 w 577"/>
                <a:gd name="T19" fmla="*/ 9 h 904"/>
                <a:gd name="T20" fmla="*/ 34 w 577"/>
                <a:gd name="T21" fmla="*/ 5 h 904"/>
                <a:gd name="T22" fmla="*/ 29 w 577"/>
                <a:gd name="T23" fmla="*/ 2 h 904"/>
                <a:gd name="T24" fmla="*/ 23 w 577"/>
                <a:gd name="T25" fmla="*/ 1 h 904"/>
                <a:gd name="T26" fmla="*/ 20 w 577"/>
                <a:gd name="T27" fmla="*/ 0 h 904"/>
                <a:gd name="T28" fmla="*/ 14 w 577"/>
                <a:gd name="T29" fmla="*/ 0 h 904"/>
                <a:gd name="T30" fmla="*/ 9 w 577"/>
                <a:gd name="T31" fmla="*/ 1 h 904"/>
                <a:gd name="T32" fmla="*/ 4 w 577"/>
                <a:gd name="T33" fmla="*/ 2 h 904"/>
                <a:gd name="T34" fmla="*/ 0 w 577"/>
                <a:gd name="T35" fmla="*/ 5 h 904"/>
                <a:gd name="T36" fmla="*/ 572 w 577"/>
                <a:gd name="T37" fmla="*/ 904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7" h="904">
                  <a:moveTo>
                    <a:pt x="572" y="904"/>
                  </a:moveTo>
                  <a:lnTo>
                    <a:pt x="576" y="891"/>
                  </a:lnTo>
                  <a:lnTo>
                    <a:pt x="577" y="878"/>
                  </a:lnTo>
                  <a:lnTo>
                    <a:pt x="575" y="868"/>
                  </a:lnTo>
                  <a:lnTo>
                    <a:pt x="570" y="859"/>
                  </a:lnTo>
                  <a:lnTo>
                    <a:pt x="563" y="851"/>
                  </a:lnTo>
                  <a:lnTo>
                    <a:pt x="555" y="845"/>
                  </a:lnTo>
                  <a:lnTo>
                    <a:pt x="549" y="841"/>
                  </a:lnTo>
                  <a:lnTo>
                    <a:pt x="541" y="839"/>
                  </a:lnTo>
                  <a:lnTo>
                    <a:pt x="39" y="9"/>
                  </a:lnTo>
                  <a:lnTo>
                    <a:pt x="34" y="5"/>
                  </a:lnTo>
                  <a:lnTo>
                    <a:pt x="29" y="2"/>
                  </a:lnTo>
                  <a:lnTo>
                    <a:pt x="23" y="1"/>
                  </a:lnTo>
                  <a:lnTo>
                    <a:pt x="20" y="0"/>
                  </a:lnTo>
                  <a:lnTo>
                    <a:pt x="14" y="0"/>
                  </a:lnTo>
                  <a:lnTo>
                    <a:pt x="9" y="1"/>
                  </a:lnTo>
                  <a:lnTo>
                    <a:pt x="4" y="2"/>
                  </a:lnTo>
                  <a:lnTo>
                    <a:pt x="0" y="5"/>
                  </a:lnTo>
                  <a:lnTo>
                    <a:pt x="572" y="904"/>
                  </a:lnTo>
                  <a:close/>
                </a:path>
              </a:pathLst>
            </a:custGeom>
            <a:solidFill>
              <a:srgbClr val="FFCC99"/>
            </a:solidFill>
            <a:ln w="9525">
              <a:solidFill>
                <a:srgbClr val="FFCC00"/>
              </a:solidFill>
              <a:round/>
              <a:headEnd/>
              <a:tailEnd/>
            </a:ln>
          </p:spPr>
          <p:txBody>
            <a:bodyPr/>
            <a:lstStyle/>
            <a:p>
              <a:endParaRPr lang="en-US"/>
            </a:p>
          </p:txBody>
        </p:sp>
        <p:sp>
          <p:nvSpPr>
            <p:cNvPr id="71840" name="Freeform 160"/>
            <p:cNvSpPr>
              <a:spLocks noChangeAspect="1"/>
            </p:cNvSpPr>
            <p:nvPr/>
          </p:nvSpPr>
          <p:spPr bwMode="auto">
            <a:xfrm rot="-1540546">
              <a:off x="3175" y="3067"/>
              <a:ext cx="238" cy="210"/>
            </a:xfrm>
            <a:custGeom>
              <a:avLst/>
              <a:gdLst>
                <a:gd name="T0" fmla="*/ 0 w 433"/>
                <a:gd name="T1" fmla="*/ 0 h 425"/>
                <a:gd name="T2" fmla="*/ 433 w 433"/>
                <a:gd name="T3" fmla="*/ 413 h 425"/>
                <a:gd name="T4" fmla="*/ 433 w 433"/>
                <a:gd name="T5" fmla="*/ 425 h 425"/>
                <a:gd name="T6" fmla="*/ 2 w 433"/>
                <a:gd name="T7" fmla="*/ 39 h 425"/>
                <a:gd name="T8" fmla="*/ 0 w 433"/>
                <a:gd name="T9" fmla="*/ 0 h 425"/>
              </a:gdLst>
              <a:ahLst/>
              <a:cxnLst>
                <a:cxn ang="0">
                  <a:pos x="T0" y="T1"/>
                </a:cxn>
                <a:cxn ang="0">
                  <a:pos x="T2" y="T3"/>
                </a:cxn>
                <a:cxn ang="0">
                  <a:pos x="T4" y="T5"/>
                </a:cxn>
                <a:cxn ang="0">
                  <a:pos x="T6" y="T7"/>
                </a:cxn>
                <a:cxn ang="0">
                  <a:pos x="T8" y="T9"/>
                </a:cxn>
              </a:cxnLst>
              <a:rect l="0" t="0" r="r" b="b"/>
              <a:pathLst>
                <a:path w="433" h="425">
                  <a:moveTo>
                    <a:pt x="0" y="0"/>
                  </a:moveTo>
                  <a:lnTo>
                    <a:pt x="433" y="413"/>
                  </a:lnTo>
                  <a:lnTo>
                    <a:pt x="433" y="425"/>
                  </a:lnTo>
                  <a:lnTo>
                    <a:pt x="2" y="39"/>
                  </a:lnTo>
                  <a:lnTo>
                    <a:pt x="0" y="0"/>
                  </a:lnTo>
                  <a:close/>
                </a:path>
              </a:pathLst>
            </a:custGeom>
            <a:solidFill>
              <a:srgbClr val="FFCC99"/>
            </a:solidFill>
            <a:ln w="9525">
              <a:solidFill>
                <a:srgbClr val="FFCC00"/>
              </a:solidFill>
              <a:round/>
              <a:headEnd/>
              <a:tailEnd/>
            </a:ln>
          </p:spPr>
          <p:txBody>
            <a:bodyPr/>
            <a:lstStyle/>
            <a:p>
              <a:endParaRPr lang="en-US"/>
            </a:p>
          </p:txBody>
        </p:sp>
        <p:sp>
          <p:nvSpPr>
            <p:cNvPr id="71841" name="Freeform 161"/>
            <p:cNvSpPr>
              <a:spLocks noChangeAspect="1"/>
            </p:cNvSpPr>
            <p:nvPr/>
          </p:nvSpPr>
          <p:spPr bwMode="auto">
            <a:xfrm rot="4140022">
              <a:off x="3185" y="3101"/>
              <a:ext cx="71" cy="238"/>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CC99"/>
            </a:solidFill>
            <a:ln w="9525">
              <a:solidFill>
                <a:srgbClr val="FFCC00"/>
              </a:solidFill>
              <a:round/>
              <a:headEnd/>
              <a:tailEnd/>
            </a:ln>
          </p:spPr>
          <p:txBody>
            <a:bodyPr/>
            <a:lstStyle/>
            <a:p>
              <a:endParaRPr lang="en-US"/>
            </a:p>
          </p:txBody>
        </p:sp>
        <p:sp>
          <p:nvSpPr>
            <p:cNvPr id="71842" name="Freeform 162"/>
            <p:cNvSpPr>
              <a:spLocks noChangeAspect="1"/>
            </p:cNvSpPr>
            <p:nvPr/>
          </p:nvSpPr>
          <p:spPr bwMode="auto">
            <a:xfrm rot="4938270" flipV="1">
              <a:off x="3501" y="3027"/>
              <a:ext cx="71" cy="238"/>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CC99"/>
            </a:solidFill>
            <a:ln w="9525">
              <a:solidFill>
                <a:srgbClr val="FFCC00"/>
              </a:solidFill>
              <a:round/>
              <a:headEnd/>
              <a:tailEnd/>
            </a:ln>
          </p:spPr>
          <p:txBody>
            <a:bodyPr/>
            <a:lstStyle/>
            <a:p>
              <a:endParaRPr lang="en-US"/>
            </a:p>
          </p:txBody>
        </p:sp>
        <p:sp>
          <p:nvSpPr>
            <p:cNvPr id="71843" name="Freeform 163"/>
            <p:cNvSpPr>
              <a:spLocks noChangeAspect="1"/>
            </p:cNvSpPr>
            <p:nvPr/>
          </p:nvSpPr>
          <p:spPr bwMode="auto">
            <a:xfrm rot="-4586288">
              <a:off x="3327" y="3176"/>
              <a:ext cx="283" cy="556"/>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CC99"/>
            </a:solidFill>
            <a:ln w="9525">
              <a:solidFill>
                <a:srgbClr val="FFCC00"/>
              </a:solidFill>
              <a:round/>
              <a:headEnd/>
              <a:tailEnd/>
            </a:ln>
          </p:spPr>
          <p:txBody>
            <a:bodyPr/>
            <a:lstStyle/>
            <a:p>
              <a:endParaRPr lang="en-US"/>
            </a:p>
          </p:txBody>
        </p:sp>
        <p:sp>
          <p:nvSpPr>
            <p:cNvPr id="71844" name="Line 164"/>
            <p:cNvSpPr>
              <a:spLocks noChangeAspect="1" noChangeShapeType="1"/>
            </p:cNvSpPr>
            <p:nvPr/>
          </p:nvSpPr>
          <p:spPr bwMode="auto">
            <a:xfrm rot="-522091">
              <a:off x="3721" y="3183"/>
              <a:ext cx="2" cy="141"/>
            </a:xfrm>
            <a:prstGeom prst="line">
              <a:avLst/>
            </a:prstGeom>
            <a:noFill/>
            <a:ln w="9525">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845" name="Line 165"/>
            <p:cNvSpPr>
              <a:spLocks noChangeAspect="1" noChangeShapeType="1"/>
            </p:cNvSpPr>
            <p:nvPr/>
          </p:nvSpPr>
          <p:spPr bwMode="auto">
            <a:xfrm rot="-522091">
              <a:off x="3123" y="3313"/>
              <a:ext cx="2" cy="142"/>
            </a:xfrm>
            <a:prstGeom prst="line">
              <a:avLst/>
            </a:prstGeom>
            <a:noFill/>
            <a:ln w="9525">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1846" name="Group 166"/>
          <p:cNvGrpSpPr>
            <a:grpSpLocks/>
          </p:cNvGrpSpPr>
          <p:nvPr/>
        </p:nvGrpSpPr>
        <p:grpSpPr bwMode="auto">
          <a:xfrm>
            <a:off x="4400550" y="3789363"/>
            <a:ext cx="1130300" cy="1216025"/>
            <a:chOff x="3242" y="2165"/>
            <a:chExt cx="712" cy="958"/>
          </a:xfrm>
        </p:grpSpPr>
        <p:sp>
          <p:nvSpPr>
            <p:cNvPr id="71847" name="Freeform 167"/>
            <p:cNvSpPr>
              <a:spLocks/>
            </p:cNvSpPr>
            <p:nvPr/>
          </p:nvSpPr>
          <p:spPr bwMode="auto">
            <a:xfrm rot="-833385">
              <a:off x="3291" y="2755"/>
              <a:ext cx="202" cy="127"/>
            </a:xfrm>
            <a:custGeom>
              <a:avLst/>
              <a:gdLst>
                <a:gd name="T0" fmla="*/ 370 w 446"/>
                <a:gd name="T1" fmla="*/ 26 h 285"/>
                <a:gd name="T2" fmla="*/ 218 w 446"/>
                <a:gd name="T3" fmla="*/ 0 h 285"/>
                <a:gd name="T4" fmla="*/ 66 w 446"/>
                <a:gd name="T5" fmla="*/ 31 h 285"/>
                <a:gd name="T6" fmla="*/ 0 w 446"/>
                <a:gd name="T7" fmla="*/ 92 h 285"/>
                <a:gd name="T8" fmla="*/ 0 w 446"/>
                <a:gd name="T9" fmla="*/ 183 h 285"/>
                <a:gd name="T10" fmla="*/ 82 w 446"/>
                <a:gd name="T11" fmla="*/ 259 h 285"/>
                <a:gd name="T12" fmla="*/ 191 w 446"/>
                <a:gd name="T13" fmla="*/ 285 h 285"/>
                <a:gd name="T14" fmla="*/ 321 w 446"/>
                <a:gd name="T15" fmla="*/ 279 h 285"/>
                <a:gd name="T16" fmla="*/ 403 w 446"/>
                <a:gd name="T17" fmla="*/ 259 h 285"/>
                <a:gd name="T18" fmla="*/ 446 w 446"/>
                <a:gd name="T19" fmla="*/ 198 h 285"/>
                <a:gd name="T20" fmla="*/ 441 w 446"/>
                <a:gd name="T21" fmla="*/ 132 h 285"/>
                <a:gd name="T22" fmla="*/ 386 w 446"/>
                <a:gd name="T23" fmla="*/ 198 h 285"/>
                <a:gd name="T24" fmla="*/ 250 w 446"/>
                <a:gd name="T25" fmla="*/ 209 h 285"/>
                <a:gd name="T26" fmla="*/ 202 w 446"/>
                <a:gd name="T27" fmla="*/ 172 h 285"/>
                <a:gd name="T28" fmla="*/ 185 w 446"/>
                <a:gd name="T29" fmla="*/ 112 h 285"/>
                <a:gd name="T30" fmla="*/ 223 w 446"/>
                <a:gd name="T31" fmla="*/ 77 h 285"/>
                <a:gd name="T32" fmla="*/ 315 w 446"/>
                <a:gd name="T33" fmla="*/ 45 h 285"/>
                <a:gd name="T34" fmla="*/ 420 w 446"/>
                <a:gd name="T35" fmla="*/ 45 h 285"/>
                <a:gd name="T36" fmla="*/ 370 w 446"/>
                <a:gd name="T37" fmla="*/ 26 h 285"/>
                <a:gd name="T38" fmla="*/ 370 w 446"/>
                <a:gd name="T39" fmla="*/ 2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6" h="285">
                  <a:moveTo>
                    <a:pt x="370" y="26"/>
                  </a:moveTo>
                  <a:lnTo>
                    <a:pt x="218" y="0"/>
                  </a:lnTo>
                  <a:lnTo>
                    <a:pt x="66" y="31"/>
                  </a:lnTo>
                  <a:lnTo>
                    <a:pt x="0" y="92"/>
                  </a:lnTo>
                  <a:lnTo>
                    <a:pt x="0" y="183"/>
                  </a:lnTo>
                  <a:lnTo>
                    <a:pt x="82" y="259"/>
                  </a:lnTo>
                  <a:lnTo>
                    <a:pt x="191" y="285"/>
                  </a:lnTo>
                  <a:lnTo>
                    <a:pt x="321" y="279"/>
                  </a:lnTo>
                  <a:lnTo>
                    <a:pt x="403" y="259"/>
                  </a:lnTo>
                  <a:lnTo>
                    <a:pt x="446" y="198"/>
                  </a:lnTo>
                  <a:lnTo>
                    <a:pt x="441" y="132"/>
                  </a:lnTo>
                  <a:lnTo>
                    <a:pt x="386" y="198"/>
                  </a:lnTo>
                  <a:lnTo>
                    <a:pt x="250" y="209"/>
                  </a:lnTo>
                  <a:lnTo>
                    <a:pt x="202" y="172"/>
                  </a:lnTo>
                  <a:lnTo>
                    <a:pt x="185" y="112"/>
                  </a:lnTo>
                  <a:lnTo>
                    <a:pt x="223" y="77"/>
                  </a:lnTo>
                  <a:lnTo>
                    <a:pt x="315" y="45"/>
                  </a:lnTo>
                  <a:lnTo>
                    <a:pt x="420" y="45"/>
                  </a:lnTo>
                  <a:lnTo>
                    <a:pt x="370" y="26"/>
                  </a:lnTo>
                  <a:lnTo>
                    <a:pt x="370" y="26"/>
                  </a:lnTo>
                  <a:close/>
                </a:path>
              </a:pathLst>
            </a:custGeom>
            <a:solidFill>
              <a:srgbClr val="66FF66"/>
            </a:solidFill>
            <a:ln w="9525">
              <a:solidFill>
                <a:srgbClr val="33CC33"/>
              </a:solidFill>
              <a:round/>
              <a:headEnd/>
              <a:tailEnd/>
            </a:ln>
          </p:spPr>
          <p:txBody>
            <a:bodyPr/>
            <a:lstStyle/>
            <a:p>
              <a:endParaRPr lang="en-US"/>
            </a:p>
          </p:txBody>
        </p:sp>
        <p:sp>
          <p:nvSpPr>
            <p:cNvPr id="71848" name="Freeform 168"/>
            <p:cNvSpPr>
              <a:spLocks/>
            </p:cNvSpPr>
            <p:nvPr/>
          </p:nvSpPr>
          <p:spPr bwMode="auto">
            <a:xfrm rot="-833385">
              <a:off x="3343" y="2889"/>
              <a:ext cx="129" cy="199"/>
            </a:xfrm>
            <a:custGeom>
              <a:avLst/>
              <a:gdLst>
                <a:gd name="T0" fmla="*/ 0 w 282"/>
                <a:gd name="T1" fmla="*/ 0 h 453"/>
                <a:gd name="T2" fmla="*/ 146 w 282"/>
                <a:gd name="T3" fmla="*/ 88 h 453"/>
                <a:gd name="T4" fmla="*/ 282 w 282"/>
                <a:gd name="T5" fmla="*/ 453 h 453"/>
                <a:gd name="T6" fmla="*/ 0 w 282"/>
                <a:gd name="T7" fmla="*/ 0 h 453"/>
                <a:gd name="T8" fmla="*/ 0 w 282"/>
                <a:gd name="T9" fmla="*/ 0 h 453"/>
              </a:gdLst>
              <a:ahLst/>
              <a:cxnLst>
                <a:cxn ang="0">
                  <a:pos x="T0" y="T1"/>
                </a:cxn>
                <a:cxn ang="0">
                  <a:pos x="T2" y="T3"/>
                </a:cxn>
                <a:cxn ang="0">
                  <a:pos x="T4" y="T5"/>
                </a:cxn>
                <a:cxn ang="0">
                  <a:pos x="T6" y="T7"/>
                </a:cxn>
                <a:cxn ang="0">
                  <a:pos x="T8" y="T9"/>
                </a:cxn>
              </a:cxnLst>
              <a:rect l="0" t="0" r="r" b="b"/>
              <a:pathLst>
                <a:path w="282" h="453">
                  <a:moveTo>
                    <a:pt x="0" y="0"/>
                  </a:moveTo>
                  <a:lnTo>
                    <a:pt x="146" y="88"/>
                  </a:lnTo>
                  <a:lnTo>
                    <a:pt x="282" y="453"/>
                  </a:lnTo>
                  <a:lnTo>
                    <a:pt x="0" y="0"/>
                  </a:lnTo>
                  <a:lnTo>
                    <a:pt x="0" y="0"/>
                  </a:lnTo>
                  <a:close/>
                </a:path>
              </a:pathLst>
            </a:custGeom>
            <a:solidFill>
              <a:srgbClr val="66FF66"/>
            </a:solidFill>
            <a:ln w="9525">
              <a:solidFill>
                <a:srgbClr val="33CC33"/>
              </a:solidFill>
              <a:round/>
              <a:headEnd/>
              <a:tailEnd/>
            </a:ln>
          </p:spPr>
          <p:txBody>
            <a:bodyPr/>
            <a:lstStyle/>
            <a:p>
              <a:endParaRPr lang="en-US"/>
            </a:p>
          </p:txBody>
        </p:sp>
        <p:sp>
          <p:nvSpPr>
            <p:cNvPr id="71849" name="Freeform 169"/>
            <p:cNvSpPr>
              <a:spLocks/>
            </p:cNvSpPr>
            <p:nvPr/>
          </p:nvSpPr>
          <p:spPr bwMode="auto">
            <a:xfrm rot="-833385">
              <a:off x="3271" y="2720"/>
              <a:ext cx="206" cy="34"/>
            </a:xfrm>
            <a:custGeom>
              <a:avLst/>
              <a:gdLst>
                <a:gd name="T0" fmla="*/ 0 w 452"/>
                <a:gd name="T1" fmla="*/ 76 h 81"/>
                <a:gd name="T2" fmla="*/ 114 w 452"/>
                <a:gd name="T3" fmla="*/ 11 h 81"/>
                <a:gd name="T4" fmla="*/ 277 w 452"/>
                <a:gd name="T5" fmla="*/ 0 h 81"/>
                <a:gd name="T6" fmla="*/ 403 w 452"/>
                <a:gd name="T7" fmla="*/ 36 h 81"/>
                <a:gd name="T8" fmla="*/ 452 w 452"/>
                <a:gd name="T9" fmla="*/ 81 h 81"/>
                <a:gd name="T10" fmla="*/ 229 w 452"/>
                <a:gd name="T11" fmla="*/ 50 h 81"/>
                <a:gd name="T12" fmla="*/ 0 w 452"/>
                <a:gd name="T13" fmla="*/ 76 h 81"/>
                <a:gd name="T14" fmla="*/ 0 w 452"/>
                <a:gd name="T15" fmla="*/ 7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1">
                  <a:moveTo>
                    <a:pt x="0" y="76"/>
                  </a:moveTo>
                  <a:lnTo>
                    <a:pt x="114" y="11"/>
                  </a:lnTo>
                  <a:lnTo>
                    <a:pt x="277" y="0"/>
                  </a:lnTo>
                  <a:lnTo>
                    <a:pt x="403" y="36"/>
                  </a:lnTo>
                  <a:lnTo>
                    <a:pt x="452" y="81"/>
                  </a:lnTo>
                  <a:lnTo>
                    <a:pt x="229" y="50"/>
                  </a:lnTo>
                  <a:lnTo>
                    <a:pt x="0" y="76"/>
                  </a:lnTo>
                  <a:lnTo>
                    <a:pt x="0" y="76"/>
                  </a:lnTo>
                  <a:close/>
                </a:path>
              </a:pathLst>
            </a:custGeom>
            <a:solidFill>
              <a:srgbClr val="66FF66"/>
            </a:solidFill>
            <a:ln w="9525">
              <a:solidFill>
                <a:srgbClr val="33CC33"/>
              </a:solidFill>
              <a:round/>
              <a:headEnd/>
              <a:tailEnd/>
            </a:ln>
          </p:spPr>
          <p:txBody>
            <a:bodyPr/>
            <a:lstStyle/>
            <a:p>
              <a:endParaRPr lang="en-US"/>
            </a:p>
          </p:txBody>
        </p:sp>
        <p:sp>
          <p:nvSpPr>
            <p:cNvPr id="71850" name="Freeform 170"/>
            <p:cNvSpPr>
              <a:spLocks/>
            </p:cNvSpPr>
            <p:nvPr/>
          </p:nvSpPr>
          <p:spPr bwMode="auto">
            <a:xfrm rot="-833385">
              <a:off x="3449" y="2437"/>
              <a:ext cx="286" cy="686"/>
            </a:xfrm>
            <a:custGeom>
              <a:avLst/>
              <a:gdLst>
                <a:gd name="T0" fmla="*/ 0 w 620"/>
                <a:gd name="T1" fmla="*/ 1414 h 1546"/>
                <a:gd name="T2" fmla="*/ 157 w 620"/>
                <a:gd name="T3" fmla="*/ 1530 h 1546"/>
                <a:gd name="T4" fmla="*/ 283 w 620"/>
                <a:gd name="T5" fmla="*/ 1546 h 1546"/>
                <a:gd name="T6" fmla="*/ 403 w 620"/>
                <a:gd name="T7" fmla="*/ 1530 h 1546"/>
                <a:gd name="T8" fmla="*/ 495 w 620"/>
                <a:gd name="T9" fmla="*/ 1459 h 1546"/>
                <a:gd name="T10" fmla="*/ 554 w 620"/>
                <a:gd name="T11" fmla="*/ 1372 h 1546"/>
                <a:gd name="T12" fmla="*/ 577 w 620"/>
                <a:gd name="T13" fmla="*/ 1245 h 1546"/>
                <a:gd name="T14" fmla="*/ 620 w 620"/>
                <a:gd name="T15" fmla="*/ 0 h 1546"/>
                <a:gd name="T16" fmla="*/ 512 w 620"/>
                <a:gd name="T17" fmla="*/ 1326 h 1546"/>
                <a:gd name="T18" fmla="*/ 397 w 620"/>
                <a:gd name="T19" fmla="*/ 1362 h 1546"/>
                <a:gd name="T20" fmla="*/ 370 w 620"/>
                <a:gd name="T21" fmla="*/ 1453 h 1546"/>
                <a:gd name="T22" fmla="*/ 294 w 620"/>
                <a:gd name="T23" fmla="*/ 1469 h 1546"/>
                <a:gd name="T24" fmla="*/ 256 w 620"/>
                <a:gd name="T25" fmla="*/ 1434 h 1546"/>
                <a:gd name="T26" fmla="*/ 256 w 620"/>
                <a:gd name="T27" fmla="*/ 1377 h 1546"/>
                <a:gd name="T28" fmla="*/ 300 w 620"/>
                <a:gd name="T29" fmla="*/ 1351 h 1546"/>
                <a:gd name="T30" fmla="*/ 370 w 620"/>
                <a:gd name="T31" fmla="*/ 1326 h 1546"/>
                <a:gd name="T32" fmla="*/ 245 w 620"/>
                <a:gd name="T33" fmla="*/ 1321 h 1546"/>
                <a:gd name="T34" fmla="*/ 168 w 620"/>
                <a:gd name="T35" fmla="*/ 1362 h 1546"/>
                <a:gd name="T36" fmla="*/ 151 w 620"/>
                <a:gd name="T37" fmla="*/ 1434 h 1546"/>
                <a:gd name="T38" fmla="*/ 0 w 620"/>
                <a:gd name="T39" fmla="*/ 1414 h 1546"/>
                <a:gd name="T40" fmla="*/ 0 w 620"/>
                <a:gd name="T41" fmla="*/ 1414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0" h="1546">
                  <a:moveTo>
                    <a:pt x="0" y="1414"/>
                  </a:moveTo>
                  <a:lnTo>
                    <a:pt x="157" y="1530"/>
                  </a:lnTo>
                  <a:lnTo>
                    <a:pt x="283" y="1546"/>
                  </a:lnTo>
                  <a:lnTo>
                    <a:pt x="403" y="1530"/>
                  </a:lnTo>
                  <a:lnTo>
                    <a:pt x="495" y="1459"/>
                  </a:lnTo>
                  <a:lnTo>
                    <a:pt x="554" y="1372"/>
                  </a:lnTo>
                  <a:lnTo>
                    <a:pt x="577" y="1245"/>
                  </a:lnTo>
                  <a:lnTo>
                    <a:pt x="620" y="0"/>
                  </a:lnTo>
                  <a:lnTo>
                    <a:pt x="512" y="1326"/>
                  </a:lnTo>
                  <a:lnTo>
                    <a:pt x="397" y="1362"/>
                  </a:lnTo>
                  <a:lnTo>
                    <a:pt x="370" y="1453"/>
                  </a:lnTo>
                  <a:lnTo>
                    <a:pt x="294" y="1469"/>
                  </a:lnTo>
                  <a:lnTo>
                    <a:pt x="256" y="1434"/>
                  </a:lnTo>
                  <a:lnTo>
                    <a:pt x="256" y="1377"/>
                  </a:lnTo>
                  <a:lnTo>
                    <a:pt x="300" y="1351"/>
                  </a:lnTo>
                  <a:lnTo>
                    <a:pt x="370" y="1326"/>
                  </a:lnTo>
                  <a:lnTo>
                    <a:pt x="245" y="1321"/>
                  </a:lnTo>
                  <a:lnTo>
                    <a:pt x="168" y="1362"/>
                  </a:lnTo>
                  <a:lnTo>
                    <a:pt x="151" y="1434"/>
                  </a:lnTo>
                  <a:lnTo>
                    <a:pt x="0" y="1414"/>
                  </a:lnTo>
                  <a:lnTo>
                    <a:pt x="0" y="1414"/>
                  </a:lnTo>
                  <a:close/>
                </a:path>
              </a:pathLst>
            </a:custGeom>
            <a:solidFill>
              <a:srgbClr val="66FF66"/>
            </a:solidFill>
            <a:ln w="9525">
              <a:solidFill>
                <a:srgbClr val="33CC33"/>
              </a:solidFill>
              <a:round/>
              <a:headEnd/>
              <a:tailEnd/>
            </a:ln>
          </p:spPr>
          <p:txBody>
            <a:bodyPr/>
            <a:lstStyle/>
            <a:p>
              <a:endParaRPr lang="en-US"/>
            </a:p>
          </p:txBody>
        </p:sp>
        <p:sp>
          <p:nvSpPr>
            <p:cNvPr id="71851" name="Freeform 171"/>
            <p:cNvSpPr>
              <a:spLocks/>
            </p:cNvSpPr>
            <p:nvPr/>
          </p:nvSpPr>
          <p:spPr bwMode="auto">
            <a:xfrm rot="-833385">
              <a:off x="3476" y="2850"/>
              <a:ext cx="151" cy="162"/>
            </a:xfrm>
            <a:custGeom>
              <a:avLst/>
              <a:gdLst>
                <a:gd name="T0" fmla="*/ 141 w 327"/>
                <a:gd name="T1" fmla="*/ 0 h 366"/>
                <a:gd name="T2" fmla="*/ 49 w 327"/>
                <a:gd name="T3" fmla="*/ 21 h 366"/>
                <a:gd name="T4" fmla="*/ 0 w 327"/>
                <a:gd name="T5" fmla="*/ 87 h 366"/>
                <a:gd name="T6" fmla="*/ 11 w 327"/>
                <a:gd name="T7" fmla="*/ 149 h 366"/>
                <a:gd name="T8" fmla="*/ 49 w 327"/>
                <a:gd name="T9" fmla="*/ 179 h 366"/>
                <a:gd name="T10" fmla="*/ 110 w 327"/>
                <a:gd name="T11" fmla="*/ 159 h 366"/>
                <a:gd name="T12" fmla="*/ 163 w 327"/>
                <a:gd name="T13" fmla="*/ 168 h 366"/>
                <a:gd name="T14" fmla="*/ 191 w 327"/>
                <a:gd name="T15" fmla="*/ 225 h 366"/>
                <a:gd name="T16" fmla="*/ 136 w 327"/>
                <a:gd name="T17" fmla="*/ 281 h 366"/>
                <a:gd name="T18" fmla="*/ 136 w 327"/>
                <a:gd name="T19" fmla="*/ 336 h 366"/>
                <a:gd name="T20" fmla="*/ 180 w 327"/>
                <a:gd name="T21" fmla="*/ 366 h 366"/>
                <a:gd name="T22" fmla="*/ 256 w 327"/>
                <a:gd name="T23" fmla="*/ 366 h 366"/>
                <a:gd name="T24" fmla="*/ 305 w 327"/>
                <a:gd name="T25" fmla="*/ 336 h 366"/>
                <a:gd name="T26" fmla="*/ 327 w 327"/>
                <a:gd name="T27" fmla="*/ 270 h 366"/>
                <a:gd name="T28" fmla="*/ 180 w 327"/>
                <a:gd name="T29" fmla="*/ 21 h 366"/>
                <a:gd name="T30" fmla="*/ 300 w 327"/>
                <a:gd name="T31" fmla="*/ 265 h 366"/>
                <a:gd name="T32" fmla="*/ 250 w 327"/>
                <a:gd name="T33" fmla="*/ 311 h 366"/>
                <a:gd name="T34" fmla="*/ 195 w 327"/>
                <a:gd name="T35" fmla="*/ 276 h 366"/>
                <a:gd name="T36" fmla="*/ 235 w 327"/>
                <a:gd name="T37" fmla="*/ 239 h 366"/>
                <a:gd name="T38" fmla="*/ 158 w 327"/>
                <a:gd name="T39" fmla="*/ 107 h 366"/>
                <a:gd name="T40" fmla="*/ 89 w 327"/>
                <a:gd name="T41" fmla="*/ 102 h 366"/>
                <a:gd name="T42" fmla="*/ 72 w 327"/>
                <a:gd name="T43" fmla="*/ 62 h 366"/>
                <a:gd name="T44" fmla="*/ 104 w 327"/>
                <a:gd name="T45" fmla="*/ 26 h 366"/>
                <a:gd name="T46" fmla="*/ 141 w 327"/>
                <a:gd name="T47" fmla="*/ 0 h 366"/>
                <a:gd name="T48" fmla="*/ 141 w 327"/>
                <a:gd name="T49"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7" h="366">
                  <a:moveTo>
                    <a:pt x="141" y="0"/>
                  </a:moveTo>
                  <a:lnTo>
                    <a:pt x="49" y="21"/>
                  </a:lnTo>
                  <a:lnTo>
                    <a:pt x="0" y="87"/>
                  </a:lnTo>
                  <a:lnTo>
                    <a:pt x="11" y="149"/>
                  </a:lnTo>
                  <a:lnTo>
                    <a:pt x="49" y="179"/>
                  </a:lnTo>
                  <a:lnTo>
                    <a:pt x="110" y="159"/>
                  </a:lnTo>
                  <a:lnTo>
                    <a:pt x="163" y="168"/>
                  </a:lnTo>
                  <a:lnTo>
                    <a:pt x="191" y="225"/>
                  </a:lnTo>
                  <a:lnTo>
                    <a:pt x="136" y="281"/>
                  </a:lnTo>
                  <a:lnTo>
                    <a:pt x="136" y="336"/>
                  </a:lnTo>
                  <a:lnTo>
                    <a:pt x="180" y="366"/>
                  </a:lnTo>
                  <a:lnTo>
                    <a:pt x="256" y="366"/>
                  </a:lnTo>
                  <a:lnTo>
                    <a:pt x="305" y="336"/>
                  </a:lnTo>
                  <a:lnTo>
                    <a:pt x="327" y="270"/>
                  </a:lnTo>
                  <a:lnTo>
                    <a:pt x="180" y="21"/>
                  </a:lnTo>
                  <a:lnTo>
                    <a:pt x="300" y="265"/>
                  </a:lnTo>
                  <a:lnTo>
                    <a:pt x="250" y="311"/>
                  </a:lnTo>
                  <a:lnTo>
                    <a:pt x="195" y="276"/>
                  </a:lnTo>
                  <a:lnTo>
                    <a:pt x="235" y="239"/>
                  </a:lnTo>
                  <a:lnTo>
                    <a:pt x="158" y="107"/>
                  </a:lnTo>
                  <a:lnTo>
                    <a:pt x="89" y="102"/>
                  </a:lnTo>
                  <a:lnTo>
                    <a:pt x="72" y="62"/>
                  </a:lnTo>
                  <a:lnTo>
                    <a:pt x="104" y="26"/>
                  </a:lnTo>
                  <a:lnTo>
                    <a:pt x="141" y="0"/>
                  </a:lnTo>
                  <a:lnTo>
                    <a:pt x="141" y="0"/>
                  </a:lnTo>
                  <a:close/>
                </a:path>
              </a:pathLst>
            </a:custGeom>
            <a:solidFill>
              <a:srgbClr val="66FF66"/>
            </a:solidFill>
            <a:ln w="9525">
              <a:solidFill>
                <a:srgbClr val="33CC33"/>
              </a:solidFill>
              <a:round/>
              <a:headEnd/>
              <a:tailEnd/>
            </a:ln>
          </p:spPr>
          <p:txBody>
            <a:bodyPr/>
            <a:lstStyle/>
            <a:p>
              <a:endParaRPr lang="en-US"/>
            </a:p>
          </p:txBody>
        </p:sp>
        <p:sp>
          <p:nvSpPr>
            <p:cNvPr id="71852" name="Freeform 172"/>
            <p:cNvSpPr>
              <a:spLocks/>
            </p:cNvSpPr>
            <p:nvPr/>
          </p:nvSpPr>
          <p:spPr bwMode="auto">
            <a:xfrm rot="-833385">
              <a:off x="3533" y="2517"/>
              <a:ext cx="55" cy="40"/>
            </a:xfrm>
            <a:custGeom>
              <a:avLst/>
              <a:gdLst>
                <a:gd name="T0" fmla="*/ 65 w 120"/>
                <a:gd name="T1" fmla="*/ 0 h 91"/>
                <a:gd name="T2" fmla="*/ 11 w 120"/>
                <a:gd name="T3" fmla="*/ 15 h 91"/>
                <a:gd name="T4" fmla="*/ 0 w 120"/>
                <a:gd name="T5" fmla="*/ 66 h 91"/>
                <a:gd name="T6" fmla="*/ 32 w 120"/>
                <a:gd name="T7" fmla="*/ 85 h 91"/>
                <a:gd name="T8" fmla="*/ 87 w 120"/>
                <a:gd name="T9" fmla="*/ 91 h 91"/>
                <a:gd name="T10" fmla="*/ 120 w 120"/>
                <a:gd name="T11" fmla="*/ 40 h 91"/>
                <a:gd name="T12" fmla="*/ 65 w 120"/>
                <a:gd name="T13" fmla="*/ 0 h 91"/>
                <a:gd name="T14" fmla="*/ 65 w 120"/>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91">
                  <a:moveTo>
                    <a:pt x="65" y="0"/>
                  </a:moveTo>
                  <a:lnTo>
                    <a:pt x="11" y="15"/>
                  </a:lnTo>
                  <a:lnTo>
                    <a:pt x="0" y="66"/>
                  </a:lnTo>
                  <a:lnTo>
                    <a:pt x="32" y="85"/>
                  </a:lnTo>
                  <a:lnTo>
                    <a:pt x="87" y="91"/>
                  </a:lnTo>
                  <a:lnTo>
                    <a:pt x="120" y="40"/>
                  </a:lnTo>
                  <a:lnTo>
                    <a:pt x="65" y="0"/>
                  </a:lnTo>
                  <a:lnTo>
                    <a:pt x="65" y="0"/>
                  </a:lnTo>
                  <a:close/>
                </a:path>
              </a:pathLst>
            </a:custGeom>
            <a:solidFill>
              <a:srgbClr val="66FF66"/>
            </a:solidFill>
            <a:ln w="9525">
              <a:solidFill>
                <a:srgbClr val="33CC33"/>
              </a:solidFill>
              <a:round/>
              <a:headEnd/>
              <a:tailEnd/>
            </a:ln>
          </p:spPr>
          <p:txBody>
            <a:bodyPr/>
            <a:lstStyle/>
            <a:p>
              <a:endParaRPr lang="en-US"/>
            </a:p>
          </p:txBody>
        </p:sp>
        <p:sp>
          <p:nvSpPr>
            <p:cNvPr id="71853" name="Freeform 173"/>
            <p:cNvSpPr>
              <a:spLocks/>
            </p:cNvSpPr>
            <p:nvPr/>
          </p:nvSpPr>
          <p:spPr bwMode="auto">
            <a:xfrm rot="-833385">
              <a:off x="3544" y="2575"/>
              <a:ext cx="55" cy="42"/>
            </a:xfrm>
            <a:custGeom>
              <a:avLst/>
              <a:gdLst>
                <a:gd name="T0" fmla="*/ 38 w 118"/>
                <a:gd name="T1" fmla="*/ 0 h 97"/>
                <a:gd name="T2" fmla="*/ 0 w 118"/>
                <a:gd name="T3" fmla="*/ 34 h 97"/>
                <a:gd name="T4" fmla="*/ 15 w 118"/>
                <a:gd name="T5" fmla="*/ 76 h 97"/>
                <a:gd name="T6" fmla="*/ 80 w 118"/>
                <a:gd name="T7" fmla="*/ 97 h 97"/>
                <a:gd name="T8" fmla="*/ 118 w 118"/>
                <a:gd name="T9" fmla="*/ 45 h 97"/>
                <a:gd name="T10" fmla="*/ 103 w 118"/>
                <a:gd name="T11" fmla="*/ 0 h 97"/>
                <a:gd name="T12" fmla="*/ 38 w 118"/>
                <a:gd name="T13" fmla="*/ 0 h 97"/>
                <a:gd name="T14" fmla="*/ 38 w 118"/>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97">
                  <a:moveTo>
                    <a:pt x="38" y="0"/>
                  </a:moveTo>
                  <a:lnTo>
                    <a:pt x="0" y="34"/>
                  </a:lnTo>
                  <a:lnTo>
                    <a:pt x="15" y="76"/>
                  </a:lnTo>
                  <a:lnTo>
                    <a:pt x="80" y="97"/>
                  </a:lnTo>
                  <a:lnTo>
                    <a:pt x="118" y="45"/>
                  </a:lnTo>
                  <a:lnTo>
                    <a:pt x="103" y="0"/>
                  </a:lnTo>
                  <a:lnTo>
                    <a:pt x="38" y="0"/>
                  </a:lnTo>
                  <a:lnTo>
                    <a:pt x="38" y="0"/>
                  </a:lnTo>
                  <a:close/>
                </a:path>
              </a:pathLst>
            </a:custGeom>
            <a:solidFill>
              <a:srgbClr val="66FF66"/>
            </a:solidFill>
            <a:ln w="9525">
              <a:solidFill>
                <a:srgbClr val="33CC33"/>
              </a:solidFill>
              <a:round/>
              <a:headEnd/>
              <a:tailEnd/>
            </a:ln>
          </p:spPr>
          <p:txBody>
            <a:bodyPr/>
            <a:lstStyle/>
            <a:p>
              <a:endParaRPr lang="en-US"/>
            </a:p>
          </p:txBody>
        </p:sp>
        <p:sp>
          <p:nvSpPr>
            <p:cNvPr id="71854" name="Freeform 174"/>
            <p:cNvSpPr>
              <a:spLocks/>
            </p:cNvSpPr>
            <p:nvPr/>
          </p:nvSpPr>
          <p:spPr bwMode="auto">
            <a:xfrm rot="-833385">
              <a:off x="3553" y="2638"/>
              <a:ext cx="51" cy="48"/>
            </a:xfrm>
            <a:custGeom>
              <a:avLst/>
              <a:gdLst>
                <a:gd name="T0" fmla="*/ 82 w 114"/>
                <a:gd name="T1" fmla="*/ 0 h 107"/>
                <a:gd name="T2" fmla="*/ 27 w 114"/>
                <a:gd name="T3" fmla="*/ 5 h 107"/>
                <a:gd name="T4" fmla="*/ 0 w 114"/>
                <a:gd name="T5" fmla="*/ 51 h 107"/>
                <a:gd name="T6" fmla="*/ 27 w 114"/>
                <a:gd name="T7" fmla="*/ 91 h 107"/>
                <a:gd name="T8" fmla="*/ 65 w 114"/>
                <a:gd name="T9" fmla="*/ 107 h 107"/>
                <a:gd name="T10" fmla="*/ 114 w 114"/>
                <a:gd name="T11" fmla="*/ 96 h 107"/>
                <a:gd name="T12" fmla="*/ 114 w 114"/>
                <a:gd name="T13" fmla="*/ 51 h 107"/>
                <a:gd name="T14" fmla="*/ 82 w 114"/>
                <a:gd name="T15" fmla="*/ 0 h 107"/>
                <a:gd name="T16" fmla="*/ 82 w 11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07">
                  <a:moveTo>
                    <a:pt x="82" y="0"/>
                  </a:moveTo>
                  <a:lnTo>
                    <a:pt x="27" y="5"/>
                  </a:lnTo>
                  <a:lnTo>
                    <a:pt x="0" y="51"/>
                  </a:lnTo>
                  <a:lnTo>
                    <a:pt x="27" y="91"/>
                  </a:lnTo>
                  <a:lnTo>
                    <a:pt x="65" y="107"/>
                  </a:lnTo>
                  <a:lnTo>
                    <a:pt x="114" y="96"/>
                  </a:lnTo>
                  <a:lnTo>
                    <a:pt x="114" y="51"/>
                  </a:lnTo>
                  <a:lnTo>
                    <a:pt x="82" y="0"/>
                  </a:lnTo>
                  <a:lnTo>
                    <a:pt x="82" y="0"/>
                  </a:lnTo>
                  <a:close/>
                </a:path>
              </a:pathLst>
            </a:custGeom>
            <a:solidFill>
              <a:srgbClr val="66FF66"/>
            </a:solidFill>
            <a:ln w="9525">
              <a:solidFill>
                <a:srgbClr val="33CC33"/>
              </a:solidFill>
              <a:round/>
              <a:headEnd/>
              <a:tailEnd/>
            </a:ln>
          </p:spPr>
          <p:txBody>
            <a:bodyPr/>
            <a:lstStyle/>
            <a:p>
              <a:endParaRPr lang="en-US"/>
            </a:p>
          </p:txBody>
        </p:sp>
        <p:sp>
          <p:nvSpPr>
            <p:cNvPr id="71855" name="Freeform 175"/>
            <p:cNvSpPr>
              <a:spLocks/>
            </p:cNvSpPr>
            <p:nvPr/>
          </p:nvSpPr>
          <p:spPr bwMode="auto">
            <a:xfrm rot="-833385">
              <a:off x="3600" y="2455"/>
              <a:ext cx="62" cy="520"/>
            </a:xfrm>
            <a:custGeom>
              <a:avLst/>
              <a:gdLst>
                <a:gd name="T0" fmla="*/ 130 w 130"/>
                <a:gd name="T1" fmla="*/ 102 h 1179"/>
                <a:gd name="T2" fmla="*/ 44 w 130"/>
                <a:gd name="T3" fmla="*/ 1179 h 1179"/>
                <a:gd name="T4" fmla="*/ 0 w 130"/>
                <a:gd name="T5" fmla="*/ 1159 h 1179"/>
                <a:gd name="T6" fmla="*/ 92 w 130"/>
                <a:gd name="T7" fmla="*/ 0 h 1179"/>
                <a:gd name="T8" fmla="*/ 130 w 130"/>
                <a:gd name="T9" fmla="*/ 0 h 1179"/>
                <a:gd name="T10" fmla="*/ 130 w 130"/>
                <a:gd name="T11" fmla="*/ 102 h 1179"/>
                <a:gd name="T12" fmla="*/ 130 w 130"/>
                <a:gd name="T13" fmla="*/ 102 h 1179"/>
              </a:gdLst>
              <a:ahLst/>
              <a:cxnLst>
                <a:cxn ang="0">
                  <a:pos x="T0" y="T1"/>
                </a:cxn>
                <a:cxn ang="0">
                  <a:pos x="T2" y="T3"/>
                </a:cxn>
                <a:cxn ang="0">
                  <a:pos x="T4" y="T5"/>
                </a:cxn>
                <a:cxn ang="0">
                  <a:pos x="T6" y="T7"/>
                </a:cxn>
                <a:cxn ang="0">
                  <a:pos x="T8" y="T9"/>
                </a:cxn>
                <a:cxn ang="0">
                  <a:pos x="T10" y="T11"/>
                </a:cxn>
                <a:cxn ang="0">
                  <a:pos x="T12" y="T13"/>
                </a:cxn>
              </a:cxnLst>
              <a:rect l="0" t="0" r="r" b="b"/>
              <a:pathLst>
                <a:path w="130" h="1179">
                  <a:moveTo>
                    <a:pt x="130" y="102"/>
                  </a:moveTo>
                  <a:lnTo>
                    <a:pt x="44" y="1179"/>
                  </a:lnTo>
                  <a:lnTo>
                    <a:pt x="0" y="1159"/>
                  </a:lnTo>
                  <a:lnTo>
                    <a:pt x="92" y="0"/>
                  </a:lnTo>
                  <a:lnTo>
                    <a:pt x="130" y="0"/>
                  </a:lnTo>
                  <a:lnTo>
                    <a:pt x="130" y="102"/>
                  </a:lnTo>
                  <a:lnTo>
                    <a:pt x="130" y="102"/>
                  </a:lnTo>
                  <a:close/>
                </a:path>
              </a:pathLst>
            </a:custGeom>
            <a:solidFill>
              <a:srgbClr val="66FF66"/>
            </a:solidFill>
            <a:ln w="9525">
              <a:solidFill>
                <a:srgbClr val="33CC33"/>
              </a:solidFill>
              <a:round/>
              <a:headEnd/>
              <a:tailEnd/>
            </a:ln>
          </p:spPr>
          <p:txBody>
            <a:bodyPr/>
            <a:lstStyle/>
            <a:p>
              <a:endParaRPr lang="en-US"/>
            </a:p>
          </p:txBody>
        </p:sp>
        <p:sp>
          <p:nvSpPr>
            <p:cNvPr id="71856" name="Freeform 176"/>
            <p:cNvSpPr>
              <a:spLocks/>
            </p:cNvSpPr>
            <p:nvPr/>
          </p:nvSpPr>
          <p:spPr bwMode="auto">
            <a:xfrm rot="-833385">
              <a:off x="3583" y="2726"/>
              <a:ext cx="33" cy="183"/>
            </a:xfrm>
            <a:custGeom>
              <a:avLst/>
              <a:gdLst>
                <a:gd name="T0" fmla="*/ 33 w 71"/>
                <a:gd name="T1" fmla="*/ 11 h 417"/>
                <a:gd name="T2" fmla="*/ 0 w 71"/>
                <a:gd name="T3" fmla="*/ 392 h 417"/>
                <a:gd name="T4" fmla="*/ 48 w 71"/>
                <a:gd name="T5" fmla="*/ 417 h 417"/>
                <a:gd name="T6" fmla="*/ 71 w 71"/>
                <a:gd name="T7" fmla="*/ 0 h 417"/>
                <a:gd name="T8" fmla="*/ 33 w 71"/>
                <a:gd name="T9" fmla="*/ 11 h 417"/>
                <a:gd name="T10" fmla="*/ 33 w 71"/>
                <a:gd name="T11" fmla="*/ 11 h 417"/>
              </a:gdLst>
              <a:ahLst/>
              <a:cxnLst>
                <a:cxn ang="0">
                  <a:pos x="T0" y="T1"/>
                </a:cxn>
                <a:cxn ang="0">
                  <a:pos x="T2" y="T3"/>
                </a:cxn>
                <a:cxn ang="0">
                  <a:pos x="T4" y="T5"/>
                </a:cxn>
                <a:cxn ang="0">
                  <a:pos x="T6" y="T7"/>
                </a:cxn>
                <a:cxn ang="0">
                  <a:pos x="T8" y="T9"/>
                </a:cxn>
                <a:cxn ang="0">
                  <a:pos x="T10" y="T11"/>
                </a:cxn>
              </a:cxnLst>
              <a:rect l="0" t="0" r="r" b="b"/>
              <a:pathLst>
                <a:path w="71" h="417">
                  <a:moveTo>
                    <a:pt x="33" y="11"/>
                  </a:moveTo>
                  <a:lnTo>
                    <a:pt x="0" y="392"/>
                  </a:lnTo>
                  <a:lnTo>
                    <a:pt x="48" y="417"/>
                  </a:lnTo>
                  <a:lnTo>
                    <a:pt x="71" y="0"/>
                  </a:lnTo>
                  <a:lnTo>
                    <a:pt x="33" y="11"/>
                  </a:lnTo>
                  <a:lnTo>
                    <a:pt x="33" y="11"/>
                  </a:lnTo>
                  <a:close/>
                </a:path>
              </a:pathLst>
            </a:custGeom>
            <a:solidFill>
              <a:srgbClr val="66FF66"/>
            </a:solidFill>
            <a:ln w="9525">
              <a:solidFill>
                <a:srgbClr val="33CC33"/>
              </a:solidFill>
              <a:round/>
              <a:headEnd/>
              <a:tailEnd/>
            </a:ln>
          </p:spPr>
          <p:txBody>
            <a:bodyPr/>
            <a:lstStyle/>
            <a:p>
              <a:endParaRPr lang="en-US"/>
            </a:p>
          </p:txBody>
        </p:sp>
        <p:sp>
          <p:nvSpPr>
            <p:cNvPr id="71857" name="Freeform 177"/>
            <p:cNvSpPr>
              <a:spLocks/>
            </p:cNvSpPr>
            <p:nvPr/>
          </p:nvSpPr>
          <p:spPr bwMode="auto">
            <a:xfrm rot="-833385">
              <a:off x="3594" y="2718"/>
              <a:ext cx="85" cy="66"/>
            </a:xfrm>
            <a:custGeom>
              <a:avLst/>
              <a:gdLst>
                <a:gd name="T0" fmla="*/ 0 w 180"/>
                <a:gd name="T1" fmla="*/ 127 h 147"/>
                <a:gd name="T2" fmla="*/ 180 w 180"/>
                <a:gd name="T3" fmla="*/ 0 h 147"/>
                <a:gd name="T4" fmla="*/ 153 w 180"/>
                <a:gd name="T5" fmla="*/ 147 h 147"/>
                <a:gd name="T6" fmla="*/ 0 w 180"/>
                <a:gd name="T7" fmla="*/ 127 h 147"/>
                <a:gd name="T8" fmla="*/ 0 w 180"/>
                <a:gd name="T9" fmla="*/ 127 h 147"/>
              </a:gdLst>
              <a:ahLst/>
              <a:cxnLst>
                <a:cxn ang="0">
                  <a:pos x="T0" y="T1"/>
                </a:cxn>
                <a:cxn ang="0">
                  <a:pos x="T2" y="T3"/>
                </a:cxn>
                <a:cxn ang="0">
                  <a:pos x="T4" y="T5"/>
                </a:cxn>
                <a:cxn ang="0">
                  <a:pos x="T6" y="T7"/>
                </a:cxn>
                <a:cxn ang="0">
                  <a:pos x="T8" y="T9"/>
                </a:cxn>
              </a:cxnLst>
              <a:rect l="0" t="0" r="r" b="b"/>
              <a:pathLst>
                <a:path w="180" h="147">
                  <a:moveTo>
                    <a:pt x="0" y="127"/>
                  </a:moveTo>
                  <a:lnTo>
                    <a:pt x="180" y="0"/>
                  </a:lnTo>
                  <a:lnTo>
                    <a:pt x="153" y="147"/>
                  </a:lnTo>
                  <a:lnTo>
                    <a:pt x="0" y="127"/>
                  </a:lnTo>
                  <a:lnTo>
                    <a:pt x="0" y="127"/>
                  </a:lnTo>
                  <a:close/>
                </a:path>
              </a:pathLst>
            </a:custGeom>
            <a:solidFill>
              <a:srgbClr val="66FF66"/>
            </a:solidFill>
            <a:ln w="9525">
              <a:solidFill>
                <a:srgbClr val="33CC33"/>
              </a:solidFill>
              <a:round/>
              <a:headEnd/>
              <a:tailEnd/>
            </a:ln>
          </p:spPr>
          <p:txBody>
            <a:bodyPr/>
            <a:lstStyle/>
            <a:p>
              <a:endParaRPr lang="en-US"/>
            </a:p>
          </p:txBody>
        </p:sp>
        <p:sp>
          <p:nvSpPr>
            <p:cNvPr id="71858" name="Freeform 178"/>
            <p:cNvSpPr>
              <a:spLocks/>
            </p:cNvSpPr>
            <p:nvPr/>
          </p:nvSpPr>
          <p:spPr bwMode="auto">
            <a:xfrm rot="-833385">
              <a:off x="3625" y="2797"/>
              <a:ext cx="48" cy="75"/>
            </a:xfrm>
            <a:custGeom>
              <a:avLst/>
              <a:gdLst>
                <a:gd name="T0" fmla="*/ 0 w 103"/>
                <a:gd name="T1" fmla="*/ 0 h 167"/>
                <a:gd name="T2" fmla="*/ 93 w 103"/>
                <a:gd name="T3" fmla="*/ 40 h 167"/>
                <a:gd name="T4" fmla="*/ 103 w 103"/>
                <a:gd name="T5" fmla="*/ 167 h 167"/>
                <a:gd name="T6" fmla="*/ 0 w 103"/>
                <a:gd name="T7" fmla="*/ 122 h 167"/>
                <a:gd name="T8" fmla="*/ 0 w 103"/>
                <a:gd name="T9" fmla="*/ 0 h 167"/>
                <a:gd name="T10" fmla="*/ 0 w 103"/>
                <a:gd name="T11" fmla="*/ 0 h 167"/>
              </a:gdLst>
              <a:ahLst/>
              <a:cxnLst>
                <a:cxn ang="0">
                  <a:pos x="T0" y="T1"/>
                </a:cxn>
                <a:cxn ang="0">
                  <a:pos x="T2" y="T3"/>
                </a:cxn>
                <a:cxn ang="0">
                  <a:pos x="T4" y="T5"/>
                </a:cxn>
                <a:cxn ang="0">
                  <a:pos x="T6" y="T7"/>
                </a:cxn>
                <a:cxn ang="0">
                  <a:pos x="T8" y="T9"/>
                </a:cxn>
                <a:cxn ang="0">
                  <a:pos x="T10" y="T11"/>
                </a:cxn>
              </a:cxnLst>
              <a:rect l="0" t="0" r="r" b="b"/>
              <a:pathLst>
                <a:path w="103" h="167">
                  <a:moveTo>
                    <a:pt x="0" y="0"/>
                  </a:moveTo>
                  <a:lnTo>
                    <a:pt x="93" y="40"/>
                  </a:lnTo>
                  <a:lnTo>
                    <a:pt x="103" y="167"/>
                  </a:lnTo>
                  <a:lnTo>
                    <a:pt x="0" y="122"/>
                  </a:lnTo>
                  <a:lnTo>
                    <a:pt x="0" y="0"/>
                  </a:lnTo>
                  <a:lnTo>
                    <a:pt x="0" y="0"/>
                  </a:lnTo>
                  <a:close/>
                </a:path>
              </a:pathLst>
            </a:custGeom>
            <a:solidFill>
              <a:srgbClr val="66FF66"/>
            </a:solidFill>
            <a:ln w="9525">
              <a:solidFill>
                <a:srgbClr val="33CC33"/>
              </a:solidFill>
              <a:round/>
              <a:headEnd/>
              <a:tailEnd/>
            </a:ln>
          </p:spPr>
          <p:txBody>
            <a:bodyPr/>
            <a:lstStyle/>
            <a:p>
              <a:endParaRPr lang="en-US"/>
            </a:p>
          </p:txBody>
        </p:sp>
        <p:sp>
          <p:nvSpPr>
            <p:cNvPr id="71859" name="Freeform 179"/>
            <p:cNvSpPr>
              <a:spLocks/>
            </p:cNvSpPr>
            <p:nvPr/>
          </p:nvSpPr>
          <p:spPr bwMode="auto">
            <a:xfrm rot="-833385">
              <a:off x="3639" y="2877"/>
              <a:ext cx="63" cy="56"/>
            </a:xfrm>
            <a:custGeom>
              <a:avLst/>
              <a:gdLst>
                <a:gd name="T0" fmla="*/ 6 w 131"/>
                <a:gd name="T1" fmla="*/ 0 h 127"/>
                <a:gd name="T2" fmla="*/ 0 w 131"/>
                <a:gd name="T3" fmla="*/ 66 h 127"/>
                <a:gd name="T4" fmla="*/ 120 w 131"/>
                <a:gd name="T5" fmla="*/ 127 h 127"/>
                <a:gd name="T6" fmla="*/ 131 w 131"/>
                <a:gd name="T7" fmla="*/ 40 h 127"/>
                <a:gd name="T8" fmla="*/ 6 w 131"/>
                <a:gd name="T9" fmla="*/ 0 h 127"/>
                <a:gd name="T10" fmla="*/ 6 w 131"/>
                <a:gd name="T11" fmla="*/ 0 h 127"/>
              </a:gdLst>
              <a:ahLst/>
              <a:cxnLst>
                <a:cxn ang="0">
                  <a:pos x="T0" y="T1"/>
                </a:cxn>
                <a:cxn ang="0">
                  <a:pos x="T2" y="T3"/>
                </a:cxn>
                <a:cxn ang="0">
                  <a:pos x="T4" y="T5"/>
                </a:cxn>
                <a:cxn ang="0">
                  <a:pos x="T6" y="T7"/>
                </a:cxn>
                <a:cxn ang="0">
                  <a:pos x="T8" y="T9"/>
                </a:cxn>
                <a:cxn ang="0">
                  <a:pos x="T10" y="T11"/>
                </a:cxn>
              </a:cxnLst>
              <a:rect l="0" t="0" r="r" b="b"/>
              <a:pathLst>
                <a:path w="131" h="127">
                  <a:moveTo>
                    <a:pt x="6" y="0"/>
                  </a:moveTo>
                  <a:lnTo>
                    <a:pt x="0" y="66"/>
                  </a:lnTo>
                  <a:lnTo>
                    <a:pt x="120" y="127"/>
                  </a:lnTo>
                  <a:lnTo>
                    <a:pt x="131" y="40"/>
                  </a:lnTo>
                  <a:lnTo>
                    <a:pt x="6" y="0"/>
                  </a:lnTo>
                  <a:lnTo>
                    <a:pt x="6" y="0"/>
                  </a:lnTo>
                  <a:close/>
                </a:path>
              </a:pathLst>
            </a:custGeom>
            <a:solidFill>
              <a:srgbClr val="66FF66"/>
            </a:solidFill>
            <a:ln w="9525">
              <a:solidFill>
                <a:srgbClr val="33CC33"/>
              </a:solidFill>
              <a:round/>
              <a:headEnd/>
              <a:tailEnd/>
            </a:ln>
          </p:spPr>
          <p:txBody>
            <a:bodyPr/>
            <a:lstStyle/>
            <a:p>
              <a:endParaRPr lang="en-US"/>
            </a:p>
          </p:txBody>
        </p:sp>
        <p:sp>
          <p:nvSpPr>
            <p:cNvPr id="71860" name="Freeform 180"/>
            <p:cNvSpPr>
              <a:spLocks/>
            </p:cNvSpPr>
            <p:nvPr/>
          </p:nvSpPr>
          <p:spPr bwMode="auto">
            <a:xfrm rot="-833385">
              <a:off x="3587" y="2515"/>
              <a:ext cx="51" cy="21"/>
            </a:xfrm>
            <a:custGeom>
              <a:avLst/>
              <a:gdLst>
                <a:gd name="T0" fmla="*/ 0 w 109"/>
                <a:gd name="T1" fmla="*/ 0 h 45"/>
                <a:gd name="T2" fmla="*/ 97 w 109"/>
                <a:gd name="T3" fmla="*/ 5 h 45"/>
                <a:gd name="T4" fmla="*/ 109 w 109"/>
                <a:gd name="T5" fmla="*/ 45 h 45"/>
                <a:gd name="T6" fmla="*/ 11 w 109"/>
                <a:gd name="T7" fmla="*/ 45 h 45"/>
                <a:gd name="T8" fmla="*/ 0 w 109"/>
                <a:gd name="T9" fmla="*/ 0 h 45"/>
                <a:gd name="T10" fmla="*/ 0 w 109"/>
                <a:gd name="T11" fmla="*/ 0 h 45"/>
              </a:gdLst>
              <a:ahLst/>
              <a:cxnLst>
                <a:cxn ang="0">
                  <a:pos x="T0" y="T1"/>
                </a:cxn>
                <a:cxn ang="0">
                  <a:pos x="T2" y="T3"/>
                </a:cxn>
                <a:cxn ang="0">
                  <a:pos x="T4" y="T5"/>
                </a:cxn>
                <a:cxn ang="0">
                  <a:pos x="T6" y="T7"/>
                </a:cxn>
                <a:cxn ang="0">
                  <a:pos x="T8" y="T9"/>
                </a:cxn>
                <a:cxn ang="0">
                  <a:pos x="T10" y="T11"/>
                </a:cxn>
              </a:cxnLst>
              <a:rect l="0" t="0" r="r" b="b"/>
              <a:pathLst>
                <a:path w="109" h="45">
                  <a:moveTo>
                    <a:pt x="0" y="0"/>
                  </a:moveTo>
                  <a:lnTo>
                    <a:pt x="97" y="5"/>
                  </a:lnTo>
                  <a:lnTo>
                    <a:pt x="109" y="45"/>
                  </a:lnTo>
                  <a:lnTo>
                    <a:pt x="11" y="45"/>
                  </a:lnTo>
                  <a:lnTo>
                    <a:pt x="0" y="0"/>
                  </a:lnTo>
                  <a:lnTo>
                    <a:pt x="0" y="0"/>
                  </a:lnTo>
                  <a:close/>
                </a:path>
              </a:pathLst>
            </a:custGeom>
            <a:solidFill>
              <a:srgbClr val="66FF66"/>
            </a:solidFill>
            <a:ln w="9525">
              <a:solidFill>
                <a:srgbClr val="33CC33"/>
              </a:solidFill>
              <a:round/>
              <a:headEnd/>
              <a:tailEnd/>
            </a:ln>
          </p:spPr>
          <p:txBody>
            <a:bodyPr/>
            <a:lstStyle/>
            <a:p>
              <a:endParaRPr lang="en-US"/>
            </a:p>
          </p:txBody>
        </p:sp>
        <p:sp>
          <p:nvSpPr>
            <p:cNvPr id="71861" name="Freeform 181"/>
            <p:cNvSpPr>
              <a:spLocks/>
            </p:cNvSpPr>
            <p:nvPr/>
          </p:nvSpPr>
          <p:spPr bwMode="auto">
            <a:xfrm rot="-833385">
              <a:off x="3604" y="2572"/>
              <a:ext cx="41" cy="21"/>
            </a:xfrm>
            <a:custGeom>
              <a:avLst/>
              <a:gdLst>
                <a:gd name="T0" fmla="*/ 0 w 91"/>
                <a:gd name="T1" fmla="*/ 0 h 50"/>
                <a:gd name="T2" fmla="*/ 91 w 91"/>
                <a:gd name="T3" fmla="*/ 4 h 50"/>
                <a:gd name="T4" fmla="*/ 80 w 91"/>
                <a:gd name="T5" fmla="*/ 50 h 50"/>
                <a:gd name="T6" fmla="*/ 12 w 91"/>
                <a:gd name="T7" fmla="*/ 46 h 50"/>
                <a:gd name="T8" fmla="*/ 0 w 91"/>
                <a:gd name="T9" fmla="*/ 0 h 50"/>
                <a:gd name="T10" fmla="*/ 0 w 91"/>
                <a:gd name="T11" fmla="*/ 0 h 50"/>
              </a:gdLst>
              <a:ahLst/>
              <a:cxnLst>
                <a:cxn ang="0">
                  <a:pos x="T0" y="T1"/>
                </a:cxn>
                <a:cxn ang="0">
                  <a:pos x="T2" y="T3"/>
                </a:cxn>
                <a:cxn ang="0">
                  <a:pos x="T4" y="T5"/>
                </a:cxn>
                <a:cxn ang="0">
                  <a:pos x="T6" y="T7"/>
                </a:cxn>
                <a:cxn ang="0">
                  <a:pos x="T8" y="T9"/>
                </a:cxn>
                <a:cxn ang="0">
                  <a:pos x="T10" y="T11"/>
                </a:cxn>
              </a:cxnLst>
              <a:rect l="0" t="0" r="r" b="b"/>
              <a:pathLst>
                <a:path w="91" h="50">
                  <a:moveTo>
                    <a:pt x="0" y="0"/>
                  </a:moveTo>
                  <a:lnTo>
                    <a:pt x="91" y="4"/>
                  </a:lnTo>
                  <a:lnTo>
                    <a:pt x="80" y="50"/>
                  </a:lnTo>
                  <a:lnTo>
                    <a:pt x="12" y="46"/>
                  </a:lnTo>
                  <a:lnTo>
                    <a:pt x="0" y="0"/>
                  </a:lnTo>
                  <a:lnTo>
                    <a:pt x="0" y="0"/>
                  </a:lnTo>
                  <a:close/>
                </a:path>
              </a:pathLst>
            </a:custGeom>
            <a:solidFill>
              <a:srgbClr val="66FF66"/>
            </a:solidFill>
            <a:ln w="9525">
              <a:solidFill>
                <a:srgbClr val="33CC33"/>
              </a:solidFill>
              <a:round/>
              <a:headEnd/>
              <a:tailEnd/>
            </a:ln>
          </p:spPr>
          <p:txBody>
            <a:bodyPr/>
            <a:lstStyle/>
            <a:p>
              <a:endParaRPr lang="en-US"/>
            </a:p>
          </p:txBody>
        </p:sp>
        <p:sp>
          <p:nvSpPr>
            <p:cNvPr id="71862" name="Freeform 182"/>
            <p:cNvSpPr>
              <a:spLocks/>
            </p:cNvSpPr>
            <p:nvPr/>
          </p:nvSpPr>
          <p:spPr bwMode="auto">
            <a:xfrm rot="-833385">
              <a:off x="3615" y="2643"/>
              <a:ext cx="44" cy="21"/>
            </a:xfrm>
            <a:custGeom>
              <a:avLst/>
              <a:gdLst>
                <a:gd name="T0" fmla="*/ 0 w 92"/>
                <a:gd name="T1" fmla="*/ 0 h 50"/>
                <a:gd name="T2" fmla="*/ 92 w 92"/>
                <a:gd name="T3" fmla="*/ 4 h 50"/>
                <a:gd name="T4" fmla="*/ 81 w 92"/>
                <a:gd name="T5" fmla="*/ 50 h 50"/>
                <a:gd name="T6" fmla="*/ 11 w 92"/>
                <a:gd name="T7" fmla="*/ 46 h 50"/>
                <a:gd name="T8" fmla="*/ 0 w 92"/>
                <a:gd name="T9" fmla="*/ 0 h 50"/>
                <a:gd name="T10" fmla="*/ 0 w 92"/>
                <a:gd name="T11" fmla="*/ 0 h 50"/>
              </a:gdLst>
              <a:ahLst/>
              <a:cxnLst>
                <a:cxn ang="0">
                  <a:pos x="T0" y="T1"/>
                </a:cxn>
                <a:cxn ang="0">
                  <a:pos x="T2" y="T3"/>
                </a:cxn>
                <a:cxn ang="0">
                  <a:pos x="T4" y="T5"/>
                </a:cxn>
                <a:cxn ang="0">
                  <a:pos x="T6" y="T7"/>
                </a:cxn>
                <a:cxn ang="0">
                  <a:pos x="T8" y="T9"/>
                </a:cxn>
                <a:cxn ang="0">
                  <a:pos x="T10" y="T11"/>
                </a:cxn>
              </a:cxnLst>
              <a:rect l="0" t="0" r="r" b="b"/>
              <a:pathLst>
                <a:path w="92" h="50">
                  <a:moveTo>
                    <a:pt x="0" y="0"/>
                  </a:moveTo>
                  <a:lnTo>
                    <a:pt x="92" y="4"/>
                  </a:lnTo>
                  <a:lnTo>
                    <a:pt x="81" y="50"/>
                  </a:lnTo>
                  <a:lnTo>
                    <a:pt x="11" y="46"/>
                  </a:lnTo>
                  <a:lnTo>
                    <a:pt x="0" y="0"/>
                  </a:lnTo>
                  <a:lnTo>
                    <a:pt x="0" y="0"/>
                  </a:lnTo>
                  <a:close/>
                </a:path>
              </a:pathLst>
            </a:custGeom>
            <a:solidFill>
              <a:srgbClr val="66FF66"/>
            </a:solidFill>
            <a:ln w="9525">
              <a:solidFill>
                <a:srgbClr val="33CC33"/>
              </a:solidFill>
              <a:round/>
              <a:headEnd/>
              <a:tailEnd/>
            </a:ln>
          </p:spPr>
          <p:txBody>
            <a:bodyPr/>
            <a:lstStyle/>
            <a:p>
              <a:endParaRPr lang="en-US"/>
            </a:p>
          </p:txBody>
        </p:sp>
        <p:sp>
          <p:nvSpPr>
            <p:cNvPr id="71863" name="Freeform 183"/>
            <p:cNvSpPr>
              <a:spLocks/>
            </p:cNvSpPr>
            <p:nvPr/>
          </p:nvSpPr>
          <p:spPr bwMode="auto">
            <a:xfrm rot="-833385">
              <a:off x="3503" y="2726"/>
              <a:ext cx="29" cy="144"/>
            </a:xfrm>
            <a:custGeom>
              <a:avLst/>
              <a:gdLst>
                <a:gd name="T0" fmla="*/ 0 w 70"/>
                <a:gd name="T1" fmla="*/ 0 h 325"/>
                <a:gd name="T2" fmla="*/ 42 w 70"/>
                <a:gd name="T3" fmla="*/ 65 h 325"/>
                <a:gd name="T4" fmla="*/ 42 w 70"/>
                <a:gd name="T5" fmla="*/ 127 h 325"/>
                <a:gd name="T6" fmla="*/ 6 w 70"/>
                <a:gd name="T7" fmla="*/ 214 h 325"/>
                <a:gd name="T8" fmla="*/ 64 w 70"/>
                <a:gd name="T9" fmla="*/ 325 h 325"/>
                <a:gd name="T10" fmla="*/ 70 w 70"/>
                <a:gd name="T11" fmla="*/ 30 h 325"/>
                <a:gd name="T12" fmla="*/ 0 w 70"/>
                <a:gd name="T13" fmla="*/ 0 h 325"/>
                <a:gd name="T14" fmla="*/ 0 w 70"/>
                <a:gd name="T15" fmla="*/ 0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5">
                  <a:moveTo>
                    <a:pt x="0" y="0"/>
                  </a:moveTo>
                  <a:lnTo>
                    <a:pt x="42" y="65"/>
                  </a:lnTo>
                  <a:lnTo>
                    <a:pt x="42" y="127"/>
                  </a:lnTo>
                  <a:lnTo>
                    <a:pt x="6" y="214"/>
                  </a:lnTo>
                  <a:lnTo>
                    <a:pt x="64" y="325"/>
                  </a:lnTo>
                  <a:lnTo>
                    <a:pt x="70" y="30"/>
                  </a:lnTo>
                  <a:lnTo>
                    <a:pt x="0" y="0"/>
                  </a:lnTo>
                  <a:lnTo>
                    <a:pt x="0" y="0"/>
                  </a:lnTo>
                  <a:close/>
                </a:path>
              </a:pathLst>
            </a:custGeom>
            <a:solidFill>
              <a:srgbClr val="66FF66"/>
            </a:solidFill>
            <a:ln w="9525">
              <a:solidFill>
                <a:srgbClr val="33CC33"/>
              </a:solidFill>
              <a:round/>
              <a:headEnd/>
              <a:tailEnd/>
            </a:ln>
          </p:spPr>
          <p:txBody>
            <a:bodyPr/>
            <a:lstStyle/>
            <a:p>
              <a:endParaRPr lang="en-US"/>
            </a:p>
          </p:txBody>
        </p:sp>
        <p:sp>
          <p:nvSpPr>
            <p:cNvPr id="71864" name="Freeform 184"/>
            <p:cNvSpPr>
              <a:spLocks/>
            </p:cNvSpPr>
            <p:nvPr/>
          </p:nvSpPr>
          <p:spPr bwMode="auto">
            <a:xfrm rot="-833385">
              <a:off x="3242" y="2793"/>
              <a:ext cx="33" cy="98"/>
            </a:xfrm>
            <a:custGeom>
              <a:avLst/>
              <a:gdLst>
                <a:gd name="T0" fmla="*/ 75 w 75"/>
                <a:gd name="T1" fmla="*/ 0 h 224"/>
                <a:gd name="T2" fmla="*/ 16 w 75"/>
                <a:gd name="T3" fmla="*/ 67 h 224"/>
                <a:gd name="T4" fmla="*/ 0 w 75"/>
                <a:gd name="T5" fmla="*/ 127 h 224"/>
                <a:gd name="T6" fmla="*/ 10 w 75"/>
                <a:gd name="T7" fmla="*/ 173 h 224"/>
                <a:gd name="T8" fmla="*/ 38 w 75"/>
                <a:gd name="T9" fmla="*/ 224 h 224"/>
                <a:gd name="T10" fmla="*/ 75 w 75"/>
                <a:gd name="T11" fmla="*/ 0 h 224"/>
                <a:gd name="T12" fmla="*/ 75 w 75"/>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75" h="224">
                  <a:moveTo>
                    <a:pt x="75" y="0"/>
                  </a:moveTo>
                  <a:lnTo>
                    <a:pt x="16" y="67"/>
                  </a:lnTo>
                  <a:lnTo>
                    <a:pt x="0" y="127"/>
                  </a:lnTo>
                  <a:lnTo>
                    <a:pt x="10" y="173"/>
                  </a:lnTo>
                  <a:lnTo>
                    <a:pt x="38" y="224"/>
                  </a:lnTo>
                  <a:lnTo>
                    <a:pt x="75" y="0"/>
                  </a:lnTo>
                  <a:lnTo>
                    <a:pt x="75" y="0"/>
                  </a:lnTo>
                  <a:close/>
                </a:path>
              </a:pathLst>
            </a:custGeom>
            <a:solidFill>
              <a:srgbClr val="66FF66"/>
            </a:solidFill>
            <a:ln w="9525">
              <a:solidFill>
                <a:srgbClr val="33CC33"/>
              </a:solidFill>
              <a:round/>
              <a:headEnd/>
              <a:tailEnd/>
            </a:ln>
          </p:spPr>
          <p:txBody>
            <a:bodyPr/>
            <a:lstStyle/>
            <a:p>
              <a:endParaRPr lang="en-US"/>
            </a:p>
          </p:txBody>
        </p:sp>
        <p:sp>
          <p:nvSpPr>
            <p:cNvPr id="71865" name="Freeform 185"/>
            <p:cNvSpPr>
              <a:spLocks/>
            </p:cNvSpPr>
            <p:nvPr/>
          </p:nvSpPr>
          <p:spPr bwMode="auto">
            <a:xfrm rot="-833385">
              <a:off x="3826" y="2165"/>
              <a:ext cx="128" cy="48"/>
            </a:xfrm>
            <a:custGeom>
              <a:avLst/>
              <a:gdLst>
                <a:gd name="T0" fmla="*/ 42 w 277"/>
                <a:gd name="T1" fmla="*/ 5 h 107"/>
                <a:gd name="T2" fmla="*/ 54 w 277"/>
                <a:gd name="T3" fmla="*/ 50 h 107"/>
                <a:gd name="T4" fmla="*/ 216 w 277"/>
                <a:gd name="T5" fmla="*/ 60 h 107"/>
                <a:gd name="T6" fmla="*/ 48 w 277"/>
                <a:gd name="T7" fmla="*/ 80 h 107"/>
                <a:gd name="T8" fmla="*/ 0 w 277"/>
                <a:gd name="T9" fmla="*/ 107 h 107"/>
                <a:gd name="T10" fmla="*/ 103 w 277"/>
                <a:gd name="T11" fmla="*/ 102 h 107"/>
                <a:gd name="T12" fmla="*/ 277 w 277"/>
                <a:gd name="T13" fmla="*/ 76 h 107"/>
                <a:gd name="T14" fmla="*/ 266 w 277"/>
                <a:gd name="T15" fmla="*/ 50 h 107"/>
                <a:gd name="T16" fmla="*/ 184 w 277"/>
                <a:gd name="T17" fmla="*/ 35 h 107"/>
                <a:gd name="T18" fmla="*/ 146 w 277"/>
                <a:gd name="T19" fmla="*/ 0 h 107"/>
                <a:gd name="T20" fmla="*/ 42 w 277"/>
                <a:gd name="T21" fmla="*/ 5 h 107"/>
                <a:gd name="T22" fmla="*/ 42 w 277"/>
                <a:gd name="T2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7" h="107">
                  <a:moveTo>
                    <a:pt x="42" y="5"/>
                  </a:moveTo>
                  <a:lnTo>
                    <a:pt x="54" y="50"/>
                  </a:lnTo>
                  <a:lnTo>
                    <a:pt x="216" y="60"/>
                  </a:lnTo>
                  <a:lnTo>
                    <a:pt x="48" y="80"/>
                  </a:lnTo>
                  <a:lnTo>
                    <a:pt x="0" y="107"/>
                  </a:lnTo>
                  <a:lnTo>
                    <a:pt x="103" y="102"/>
                  </a:lnTo>
                  <a:lnTo>
                    <a:pt x="277" y="76"/>
                  </a:lnTo>
                  <a:lnTo>
                    <a:pt x="266" y="50"/>
                  </a:lnTo>
                  <a:lnTo>
                    <a:pt x="184" y="35"/>
                  </a:lnTo>
                  <a:lnTo>
                    <a:pt x="146" y="0"/>
                  </a:lnTo>
                  <a:lnTo>
                    <a:pt x="42" y="5"/>
                  </a:lnTo>
                  <a:lnTo>
                    <a:pt x="42" y="5"/>
                  </a:lnTo>
                  <a:close/>
                </a:path>
              </a:pathLst>
            </a:custGeom>
            <a:solidFill>
              <a:srgbClr val="66FF66"/>
            </a:solidFill>
            <a:ln w="9525">
              <a:solidFill>
                <a:srgbClr val="33CC33"/>
              </a:solidFill>
              <a:round/>
              <a:headEnd/>
              <a:tailEnd/>
            </a:ln>
          </p:spPr>
          <p:txBody>
            <a:bodyPr/>
            <a:lstStyle/>
            <a:p>
              <a:endParaRPr lang="en-US"/>
            </a:p>
          </p:txBody>
        </p:sp>
        <p:sp>
          <p:nvSpPr>
            <p:cNvPr id="71866" name="Freeform 186"/>
            <p:cNvSpPr>
              <a:spLocks/>
            </p:cNvSpPr>
            <p:nvPr/>
          </p:nvSpPr>
          <p:spPr bwMode="auto">
            <a:xfrm rot="-833385">
              <a:off x="3559" y="2265"/>
              <a:ext cx="201" cy="151"/>
            </a:xfrm>
            <a:custGeom>
              <a:avLst/>
              <a:gdLst>
                <a:gd name="T0" fmla="*/ 0 w 446"/>
                <a:gd name="T1" fmla="*/ 339 h 339"/>
                <a:gd name="T2" fmla="*/ 16 w 446"/>
                <a:gd name="T3" fmla="*/ 162 h 339"/>
                <a:gd name="T4" fmla="*/ 82 w 446"/>
                <a:gd name="T5" fmla="*/ 60 h 339"/>
                <a:gd name="T6" fmla="*/ 158 w 446"/>
                <a:gd name="T7" fmla="*/ 19 h 339"/>
                <a:gd name="T8" fmla="*/ 255 w 446"/>
                <a:gd name="T9" fmla="*/ 0 h 339"/>
                <a:gd name="T10" fmla="*/ 337 w 446"/>
                <a:gd name="T11" fmla="*/ 0 h 339"/>
                <a:gd name="T12" fmla="*/ 446 w 446"/>
                <a:gd name="T13" fmla="*/ 40 h 339"/>
                <a:gd name="T14" fmla="*/ 267 w 446"/>
                <a:gd name="T15" fmla="*/ 25 h 339"/>
                <a:gd name="T16" fmla="*/ 169 w 446"/>
                <a:gd name="T17" fmla="*/ 49 h 339"/>
                <a:gd name="T18" fmla="*/ 103 w 446"/>
                <a:gd name="T19" fmla="*/ 106 h 339"/>
                <a:gd name="T20" fmla="*/ 65 w 446"/>
                <a:gd name="T21" fmla="*/ 182 h 339"/>
                <a:gd name="T22" fmla="*/ 49 w 446"/>
                <a:gd name="T23" fmla="*/ 278 h 339"/>
                <a:gd name="T24" fmla="*/ 49 w 446"/>
                <a:gd name="T25" fmla="*/ 339 h 339"/>
                <a:gd name="T26" fmla="*/ 0 w 446"/>
                <a:gd name="T27" fmla="*/ 339 h 339"/>
                <a:gd name="T28" fmla="*/ 0 w 446"/>
                <a:gd name="T29"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6" h="339">
                  <a:moveTo>
                    <a:pt x="0" y="339"/>
                  </a:moveTo>
                  <a:lnTo>
                    <a:pt x="16" y="162"/>
                  </a:lnTo>
                  <a:lnTo>
                    <a:pt x="82" y="60"/>
                  </a:lnTo>
                  <a:lnTo>
                    <a:pt x="158" y="19"/>
                  </a:lnTo>
                  <a:lnTo>
                    <a:pt x="255" y="0"/>
                  </a:lnTo>
                  <a:lnTo>
                    <a:pt x="337" y="0"/>
                  </a:lnTo>
                  <a:lnTo>
                    <a:pt x="446" y="40"/>
                  </a:lnTo>
                  <a:lnTo>
                    <a:pt x="267" y="25"/>
                  </a:lnTo>
                  <a:lnTo>
                    <a:pt x="169" y="49"/>
                  </a:lnTo>
                  <a:lnTo>
                    <a:pt x="103" y="106"/>
                  </a:lnTo>
                  <a:lnTo>
                    <a:pt x="65" y="182"/>
                  </a:lnTo>
                  <a:lnTo>
                    <a:pt x="49" y="278"/>
                  </a:lnTo>
                  <a:lnTo>
                    <a:pt x="49" y="339"/>
                  </a:lnTo>
                  <a:lnTo>
                    <a:pt x="0" y="339"/>
                  </a:lnTo>
                  <a:lnTo>
                    <a:pt x="0" y="339"/>
                  </a:lnTo>
                  <a:close/>
                </a:path>
              </a:pathLst>
            </a:custGeom>
            <a:solidFill>
              <a:srgbClr val="66FF66"/>
            </a:solidFill>
            <a:ln w="9525">
              <a:solidFill>
                <a:srgbClr val="33CC33"/>
              </a:solidFill>
              <a:round/>
              <a:headEnd/>
              <a:tailEnd/>
            </a:ln>
          </p:spPr>
          <p:txBody>
            <a:bodyPr/>
            <a:lstStyle/>
            <a:p>
              <a:endParaRPr lang="en-US"/>
            </a:p>
          </p:txBody>
        </p:sp>
        <p:sp>
          <p:nvSpPr>
            <p:cNvPr id="71867" name="Freeform 187"/>
            <p:cNvSpPr>
              <a:spLocks/>
            </p:cNvSpPr>
            <p:nvPr/>
          </p:nvSpPr>
          <p:spPr bwMode="auto">
            <a:xfrm rot="-833385">
              <a:off x="3602" y="2286"/>
              <a:ext cx="209" cy="122"/>
            </a:xfrm>
            <a:custGeom>
              <a:avLst/>
              <a:gdLst>
                <a:gd name="T0" fmla="*/ 0 w 457"/>
                <a:gd name="T1" fmla="*/ 275 h 275"/>
                <a:gd name="T2" fmla="*/ 16 w 457"/>
                <a:gd name="T3" fmla="*/ 132 h 275"/>
                <a:gd name="T4" fmla="*/ 43 w 457"/>
                <a:gd name="T5" fmla="*/ 46 h 275"/>
                <a:gd name="T6" fmla="*/ 121 w 457"/>
                <a:gd name="T7" fmla="*/ 11 h 275"/>
                <a:gd name="T8" fmla="*/ 218 w 457"/>
                <a:gd name="T9" fmla="*/ 0 h 275"/>
                <a:gd name="T10" fmla="*/ 332 w 457"/>
                <a:gd name="T11" fmla="*/ 25 h 275"/>
                <a:gd name="T12" fmla="*/ 457 w 457"/>
                <a:gd name="T13" fmla="*/ 46 h 275"/>
                <a:gd name="T14" fmla="*/ 370 w 457"/>
                <a:gd name="T15" fmla="*/ 87 h 275"/>
                <a:gd name="T16" fmla="*/ 284 w 457"/>
                <a:gd name="T17" fmla="*/ 81 h 275"/>
                <a:gd name="T18" fmla="*/ 202 w 457"/>
                <a:gd name="T19" fmla="*/ 62 h 275"/>
                <a:gd name="T20" fmla="*/ 131 w 457"/>
                <a:gd name="T21" fmla="*/ 81 h 275"/>
                <a:gd name="T22" fmla="*/ 87 w 457"/>
                <a:gd name="T23" fmla="*/ 132 h 275"/>
                <a:gd name="T24" fmla="*/ 87 w 457"/>
                <a:gd name="T25" fmla="*/ 269 h 275"/>
                <a:gd name="T26" fmla="*/ 0 w 457"/>
                <a:gd name="T27" fmla="*/ 275 h 275"/>
                <a:gd name="T28" fmla="*/ 0 w 457"/>
                <a:gd name="T2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7" h="275">
                  <a:moveTo>
                    <a:pt x="0" y="275"/>
                  </a:moveTo>
                  <a:lnTo>
                    <a:pt x="16" y="132"/>
                  </a:lnTo>
                  <a:lnTo>
                    <a:pt x="43" y="46"/>
                  </a:lnTo>
                  <a:lnTo>
                    <a:pt x="121" y="11"/>
                  </a:lnTo>
                  <a:lnTo>
                    <a:pt x="218" y="0"/>
                  </a:lnTo>
                  <a:lnTo>
                    <a:pt x="332" y="25"/>
                  </a:lnTo>
                  <a:lnTo>
                    <a:pt x="457" y="46"/>
                  </a:lnTo>
                  <a:lnTo>
                    <a:pt x="370" y="87"/>
                  </a:lnTo>
                  <a:lnTo>
                    <a:pt x="284" y="81"/>
                  </a:lnTo>
                  <a:lnTo>
                    <a:pt x="202" y="62"/>
                  </a:lnTo>
                  <a:lnTo>
                    <a:pt x="131" y="81"/>
                  </a:lnTo>
                  <a:lnTo>
                    <a:pt x="87" y="132"/>
                  </a:lnTo>
                  <a:lnTo>
                    <a:pt x="87" y="269"/>
                  </a:lnTo>
                  <a:lnTo>
                    <a:pt x="0" y="275"/>
                  </a:lnTo>
                  <a:lnTo>
                    <a:pt x="0" y="275"/>
                  </a:lnTo>
                  <a:close/>
                </a:path>
              </a:pathLst>
            </a:custGeom>
            <a:solidFill>
              <a:srgbClr val="66FF66"/>
            </a:solidFill>
            <a:ln w="9525">
              <a:solidFill>
                <a:srgbClr val="33CC33"/>
              </a:solidFill>
              <a:round/>
              <a:headEnd/>
              <a:tailEnd/>
            </a:ln>
          </p:spPr>
          <p:txBody>
            <a:bodyPr/>
            <a:lstStyle/>
            <a:p>
              <a:endParaRPr lang="en-US"/>
            </a:p>
          </p:txBody>
        </p:sp>
        <p:sp>
          <p:nvSpPr>
            <p:cNvPr id="71868" name="Freeform 188"/>
            <p:cNvSpPr>
              <a:spLocks/>
            </p:cNvSpPr>
            <p:nvPr/>
          </p:nvSpPr>
          <p:spPr bwMode="auto">
            <a:xfrm rot="-833385">
              <a:off x="3741" y="2227"/>
              <a:ext cx="91" cy="63"/>
            </a:xfrm>
            <a:custGeom>
              <a:avLst/>
              <a:gdLst>
                <a:gd name="T0" fmla="*/ 0 w 196"/>
                <a:gd name="T1" fmla="*/ 138 h 144"/>
                <a:gd name="T2" fmla="*/ 103 w 196"/>
                <a:gd name="T3" fmla="*/ 144 h 144"/>
                <a:gd name="T4" fmla="*/ 148 w 196"/>
                <a:gd name="T5" fmla="*/ 87 h 144"/>
                <a:gd name="T6" fmla="*/ 196 w 196"/>
                <a:gd name="T7" fmla="*/ 0 h 144"/>
                <a:gd name="T8" fmla="*/ 0 w 196"/>
                <a:gd name="T9" fmla="*/ 138 h 144"/>
                <a:gd name="T10" fmla="*/ 0 w 196"/>
                <a:gd name="T11" fmla="*/ 138 h 144"/>
              </a:gdLst>
              <a:ahLst/>
              <a:cxnLst>
                <a:cxn ang="0">
                  <a:pos x="T0" y="T1"/>
                </a:cxn>
                <a:cxn ang="0">
                  <a:pos x="T2" y="T3"/>
                </a:cxn>
                <a:cxn ang="0">
                  <a:pos x="T4" y="T5"/>
                </a:cxn>
                <a:cxn ang="0">
                  <a:pos x="T6" y="T7"/>
                </a:cxn>
                <a:cxn ang="0">
                  <a:pos x="T8" y="T9"/>
                </a:cxn>
                <a:cxn ang="0">
                  <a:pos x="T10" y="T11"/>
                </a:cxn>
              </a:cxnLst>
              <a:rect l="0" t="0" r="r" b="b"/>
              <a:pathLst>
                <a:path w="196" h="144">
                  <a:moveTo>
                    <a:pt x="0" y="138"/>
                  </a:moveTo>
                  <a:lnTo>
                    <a:pt x="103" y="144"/>
                  </a:lnTo>
                  <a:lnTo>
                    <a:pt x="148" y="87"/>
                  </a:lnTo>
                  <a:lnTo>
                    <a:pt x="196" y="0"/>
                  </a:lnTo>
                  <a:lnTo>
                    <a:pt x="0" y="138"/>
                  </a:lnTo>
                  <a:lnTo>
                    <a:pt x="0" y="138"/>
                  </a:lnTo>
                  <a:close/>
                </a:path>
              </a:pathLst>
            </a:custGeom>
            <a:solidFill>
              <a:srgbClr val="66FF66"/>
            </a:solidFill>
            <a:ln w="9525">
              <a:solidFill>
                <a:srgbClr val="33CC33"/>
              </a:solidFill>
              <a:round/>
              <a:headEnd/>
              <a:tailEnd/>
            </a:ln>
          </p:spPr>
          <p:txBody>
            <a:bodyPr/>
            <a:lstStyle/>
            <a:p>
              <a:endParaRPr lang="en-US"/>
            </a:p>
          </p:txBody>
        </p:sp>
        <p:sp>
          <p:nvSpPr>
            <p:cNvPr id="71869" name="Freeform 189"/>
            <p:cNvSpPr>
              <a:spLocks/>
            </p:cNvSpPr>
            <p:nvPr/>
          </p:nvSpPr>
          <p:spPr bwMode="auto">
            <a:xfrm rot="-833385">
              <a:off x="3723" y="2208"/>
              <a:ext cx="84" cy="82"/>
            </a:xfrm>
            <a:custGeom>
              <a:avLst/>
              <a:gdLst>
                <a:gd name="T0" fmla="*/ 0 w 181"/>
                <a:gd name="T1" fmla="*/ 102 h 183"/>
                <a:gd name="T2" fmla="*/ 71 w 181"/>
                <a:gd name="T3" fmla="*/ 183 h 183"/>
                <a:gd name="T4" fmla="*/ 181 w 181"/>
                <a:gd name="T5" fmla="*/ 0 h 183"/>
                <a:gd name="T6" fmla="*/ 0 w 181"/>
                <a:gd name="T7" fmla="*/ 102 h 183"/>
                <a:gd name="T8" fmla="*/ 0 w 181"/>
                <a:gd name="T9" fmla="*/ 102 h 183"/>
              </a:gdLst>
              <a:ahLst/>
              <a:cxnLst>
                <a:cxn ang="0">
                  <a:pos x="T0" y="T1"/>
                </a:cxn>
                <a:cxn ang="0">
                  <a:pos x="T2" y="T3"/>
                </a:cxn>
                <a:cxn ang="0">
                  <a:pos x="T4" y="T5"/>
                </a:cxn>
                <a:cxn ang="0">
                  <a:pos x="T6" y="T7"/>
                </a:cxn>
                <a:cxn ang="0">
                  <a:pos x="T8" y="T9"/>
                </a:cxn>
              </a:cxnLst>
              <a:rect l="0" t="0" r="r" b="b"/>
              <a:pathLst>
                <a:path w="181" h="183">
                  <a:moveTo>
                    <a:pt x="0" y="102"/>
                  </a:moveTo>
                  <a:lnTo>
                    <a:pt x="71" y="183"/>
                  </a:lnTo>
                  <a:lnTo>
                    <a:pt x="181" y="0"/>
                  </a:lnTo>
                  <a:lnTo>
                    <a:pt x="0" y="102"/>
                  </a:lnTo>
                  <a:lnTo>
                    <a:pt x="0" y="102"/>
                  </a:lnTo>
                  <a:close/>
                </a:path>
              </a:pathLst>
            </a:custGeom>
            <a:solidFill>
              <a:srgbClr val="66FF66"/>
            </a:solidFill>
            <a:ln w="9525">
              <a:solidFill>
                <a:srgbClr val="33CC33"/>
              </a:solidFill>
              <a:round/>
              <a:headEnd/>
              <a:tailEnd/>
            </a:ln>
          </p:spPr>
          <p:txBody>
            <a:bodyPr/>
            <a:lstStyle/>
            <a:p>
              <a:endParaRPr lang="en-US"/>
            </a:p>
          </p:txBody>
        </p:sp>
        <p:sp>
          <p:nvSpPr>
            <p:cNvPr id="71870" name="Freeform 190"/>
            <p:cNvSpPr>
              <a:spLocks/>
            </p:cNvSpPr>
            <p:nvPr/>
          </p:nvSpPr>
          <p:spPr bwMode="auto">
            <a:xfrm rot="-833385">
              <a:off x="3792" y="2188"/>
              <a:ext cx="33" cy="45"/>
            </a:xfrm>
            <a:custGeom>
              <a:avLst/>
              <a:gdLst>
                <a:gd name="T0" fmla="*/ 59 w 71"/>
                <a:gd name="T1" fmla="*/ 0 h 102"/>
                <a:gd name="T2" fmla="*/ 0 w 71"/>
                <a:gd name="T3" fmla="*/ 20 h 102"/>
                <a:gd name="T4" fmla="*/ 71 w 71"/>
                <a:gd name="T5" fmla="*/ 102 h 102"/>
                <a:gd name="T6" fmla="*/ 59 w 71"/>
                <a:gd name="T7" fmla="*/ 0 h 102"/>
                <a:gd name="T8" fmla="*/ 59 w 71"/>
                <a:gd name="T9" fmla="*/ 0 h 102"/>
              </a:gdLst>
              <a:ahLst/>
              <a:cxnLst>
                <a:cxn ang="0">
                  <a:pos x="T0" y="T1"/>
                </a:cxn>
                <a:cxn ang="0">
                  <a:pos x="T2" y="T3"/>
                </a:cxn>
                <a:cxn ang="0">
                  <a:pos x="T4" y="T5"/>
                </a:cxn>
                <a:cxn ang="0">
                  <a:pos x="T6" y="T7"/>
                </a:cxn>
                <a:cxn ang="0">
                  <a:pos x="T8" y="T9"/>
                </a:cxn>
              </a:cxnLst>
              <a:rect l="0" t="0" r="r" b="b"/>
              <a:pathLst>
                <a:path w="71" h="102">
                  <a:moveTo>
                    <a:pt x="59" y="0"/>
                  </a:moveTo>
                  <a:lnTo>
                    <a:pt x="0" y="20"/>
                  </a:lnTo>
                  <a:lnTo>
                    <a:pt x="71" y="102"/>
                  </a:lnTo>
                  <a:lnTo>
                    <a:pt x="59" y="0"/>
                  </a:lnTo>
                  <a:lnTo>
                    <a:pt x="59" y="0"/>
                  </a:lnTo>
                  <a:close/>
                </a:path>
              </a:pathLst>
            </a:custGeom>
            <a:solidFill>
              <a:srgbClr val="66FF66"/>
            </a:solidFill>
            <a:ln w="9525">
              <a:solidFill>
                <a:srgbClr val="33CC33"/>
              </a:solidFill>
              <a:round/>
              <a:headEnd/>
              <a:tailEnd/>
            </a:ln>
          </p:spPr>
          <p:txBody>
            <a:bodyPr/>
            <a:lstStyle/>
            <a:p>
              <a:endParaRPr lang="en-US"/>
            </a:p>
          </p:txBody>
        </p:sp>
      </p:grpSp>
      <p:grpSp>
        <p:nvGrpSpPr>
          <p:cNvPr id="71871" name="Group 191"/>
          <p:cNvGrpSpPr>
            <a:grpSpLocks noChangeAspect="1"/>
          </p:cNvGrpSpPr>
          <p:nvPr/>
        </p:nvGrpSpPr>
        <p:grpSpPr bwMode="auto">
          <a:xfrm>
            <a:off x="5845175" y="1614488"/>
            <a:ext cx="1066800" cy="1082675"/>
            <a:chOff x="3866" y="1038"/>
            <a:chExt cx="840" cy="852"/>
          </a:xfrm>
        </p:grpSpPr>
        <p:sp>
          <p:nvSpPr>
            <p:cNvPr id="71872" name="Freeform 192"/>
            <p:cNvSpPr>
              <a:spLocks noChangeAspect="1"/>
            </p:cNvSpPr>
            <p:nvPr/>
          </p:nvSpPr>
          <p:spPr bwMode="auto">
            <a:xfrm>
              <a:off x="4005" y="1120"/>
              <a:ext cx="475" cy="431"/>
            </a:xfrm>
            <a:custGeom>
              <a:avLst/>
              <a:gdLst>
                <a:gd name="T0" fmla="*/ 9 w 950"/>
                <a:gd name="T1" fmla="*/ 1202 h 1294"/>
                <a:gd name="T2" fmla="*/ 37 w 950"/>
                <a:gd name="T3" fmla="*/ 1114 h 1294"/>
                <a:gd name="T4" fmla="*/ 62 w 950"/>
                <a:gd name="T5" fmla="*/ 1058 h 1294"/>
                <a:gd name="T6" fmla="*/ 91 w 950"/>
                <a:gd name="T7" fmla="*/ 1001 h 1294"/>
                <a:gd name="T8" fmla="*/ 124 w 950"/>
                <a:gd name="T9" fmla="*/ 941 h 1294"/>
                <a:gd name="T10" fmla="*/ 161 w 950"/>
                <a:gd name="T11" fmla="*/ 882 h 1294"/>
                <a:gd name="T12" fmla="*/ 201 w 950"/>
                <a:gd name="T13" fmla="*/ 819 h 1294"/>
                <a:gd name="T14" fmla="*/ 246 w 950"/>
                <a:gd name="T15" fmla="*/ 759 h 1294"/>
                <a:gd name="T16" fmla="*/ 290 w 950"/>
                <a:gd name="T17" fmla="*/ 698 h 1294"/>
                <a:gd name="T18" fmla="*/ 336 w 950"/>
                <a:gd name="T19" fmla="*/ 638 h 1294"/>
                <a:gd name="T20" fmla="*/ 385 w 950"/>
                <a:gd name="T21" fmla="*/ 579 h 1294"/>
                <a:gd name="T22" fmla="*/ 432 w 950"/>
                <a:gd name="T23" fmla="*/ 520 h 1294"/>
                <a:gd name="T24" fmla="*/ 480 w 950"/>
                <a:gd name="T25" fmla="*/ 466 h 1294"/>
                <a:gd name="T26" fmla="*/ 527 w 950"/>
                <a:gd name="T27" fmla="*/ 411 h 1294"/>
                <a:gd name="T28" fmla="*/ 573 w 950"/>
                <a:gd name="T29" fmla="*/ 360 h 1294"/>
                <a:gd name="T30" fmla="*/ 617 w 950"/>
                <a:gd name="T31" fmla="*/ 312 h 1294"/>
                <a:gd name="T32" fmla="*/ 659 w 950"/>
                <a:gd name="T33" fmla="*/ 269 h 1294"/>
                <a:gd name="T34" fmla="*/ 697 w 950"/>
                <a:gd name="T35" fmla="*/ 229 h 1294"/>
                <a:gd name="T36" fmla="*/ 732 w 950"/>
                <a:gd name="T37" fmla="*/ 194 h 1294"/>
                <a:gd name="T38" fmla="*/ 790 w 950"/>
                <a:gd name="T39" fmla="*/ 135 h 1294"/>
                <a:gd name="T40" fmla="*/ 846 w 950"/>
                <a:gd name="T41" fmla="*/ 72 h 1294"/>
                <a:gd name="T42" fmla="*/ 904 w 950"/>
                <a:gd name="T43" fmla="*/ 16 h 1294"/>
                <a:gd name="T44" fmla="*/ 946 w 950"/>
                <a:gd name="T45" fmla="*/ 7 h 1294"/>
                <a:gd name="T46" fmla="*/ 932 w 950"/>
                <a:gd name="T47" fmla="*/ 56 h 1294"/>
                <a:gd name="T48" fmla="*/ 891 w 950"/>
                <a:gd name="T49" fmla="*/ 113 h 1294"/>
                <a:gd name="T50" fmla="*/ 842 w 950"/>
                <a:gd name="T51" fmla="*/ 171 h 1294"/>
                <a:gd name="T52" fmla="*/ 786 w 950"/>
                <a:gd name="T53" fmla="*/ 230 h 1294"/>
                <a:gd name="T54" fmla="*/ 727 w 950"/>
                <a:gd name="T55" fmla="*/ 291 h 1294"/>
                <a:gd name="T56" fmla="*/ 664 w 950"/>
                <a:gd name="T57" fmla="*/ 354 h 1294"/>
                <a:gd name="T58" fmla="*/ 600 w 950"/>
                <a:gd name="T59" fmla="*/ 416 h 1294"/>
                <a:gd name="T60" fmla="*/ 536 w 950"/>
                <a:gd name="T61" fmla="*/ 480 h 1294"/>
                <a:gd name="T62" fmla="*/ 475 w 950"/>
                <a:gd name="T63" fmla="*/ 544 h 1294"/>
                <a:gd name="T64" fmla="*/ 418 w 950"/>
                <a:gd name="T65" fmla="*/ 607 h 1294"/>
                <a:gd name="T66" fmla="*/ 367 w 950"/>
                <a:gd name="T67" fmla="*/ 670 h 1294"/>
                <a:gd name="T68" fmla="*/ 326 w 950"/>
                <a:gd name="T69" fmla="*/ 727 h 1294"/>
                <a:gd name="T70" fmla="*/ 300 w 950"/>
                <a:gd name="T71" fmla="*/ 763 h 1294"/>
                <a:gd name="T72" fmla="*/ 272 w 950"/>
                <a:gd name="T73" fmla="*/ 801 h 1294"/>
                <a:gd name="T74" fmla="*/ 246 w 950"/>
                <a:gd name="T75" fmla="*/ 839 h 1294"/>
                <a:gd name="T76" fmla="*/ 191 w 950"/>
                <a:gd name="T77" fmla="*/ 915 h 1294"/>
                <a:gd name="T78" fmla="*/ 141 w 950"/>
                <a:gd name="T79" fmla="*/ 996 h 1294"/>
                <a:gd name="T80" fmla="*/ 98 w 950"/>
                <a:gd name="T81" fmla="*/ 1079 h 1294"/>
                <a:gd name="T82" fmla="*/ 58 w 950"/>
                <a:gd name="T83" fmla="*/ 1193 h 1294"/>
                <a:gd name="T84" fmla="*/ 21 w 950"/>
                <a:gd name="T85" fmla="*/ 1291 h 1294"/>
                <a:gd name="T86" fmla="*/ 0 w 950"/>
                <a:gd name="T87" fmla="*/ 1266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0" h="1294">
                  <a:moveTo>
                    <a:pt x="0" y="1266"/>
                  </a:moveTo>
                  <a:lnTo>
                    <a:pt x="3" y="1234"/>
                  </a:lnTo>
                  <a:lnTo>
                    <a:pt x="9" y="1202"/>
                  </a:lnTo>
                  <a:lnTo>
                    <a:pt x="18" y="1168"/>
                  </a:lnTo>
                  <a:lnTo>
                    <a:pt x="31" y="1132"/>
                  </a:lnTo>
                  <a:lnTo>
                    <a:pt x="37" y="1114"/>
                  </a:lnTo>
                  <a:lnTo>
                    <a:pt x="44" y="1096"/>
                  </a:lnTo>
                  <a:lnTo>
                    <a:pt x="52" y="1076"/>
                  </a:lnTo>
                  <a:lnTo>
                    <a:pt x="62" y="1058"/>
                  </a:lnTo>
                  <a:lnTo>
                    <a:pt x="71" y="1040"/>
                  </a:lnTo>
                  <a:lnTo>
                    <a:pt x="80" y="1019"/>
                  </a:lnTo>
                  <a:lnTo>
                    <a:pt x="91" y="1001"/>
                  </a:lnTo>
                  <a:lnTo>
                    <a:pt x="101" y="981"/>
                  </a:lnTo>
                  <a:lnTo>
                    <a:pt x="112" y="960"/>
                  </a:lnTo>
                  <a:lnTo>
                    <a:pt x="124" y="941"/>
                  </a:lnTo>
                  <a:lnTo>
                    <a:pt x="136" y="921"/>
                  </a:lnTo>
                  <a:lnTo>
                    <a:pt x="148" y="901"/>
                  </a:lnTo>
                  <a:lnTo>
                    <a:pt x="161" y="882"/>
                  </a:lnTo>
                  <a:lnTo>
                    <a:pt x="175" y="860"/>
                  </a:lnTo>
                  <a:lnTo>
                    <a:pt x="188" y="840"/>
                  </a:lnTo>
                  <a:lnTo>
                    <a:pt x="201" y="819"/>
                  </a:lnTo>
                  <a:lnTo>
                    <a:pt x="216" y="800"/>
                  </a:lnTo>
                  <a:lnTo>
                    <a:pt x="230" y="780"/>
                  </a:lnTo>
                  <a:lnTo>
                    <a:pt x="246" y="759"/>
                  </a:lnTo>
                  <a:lnTo>
                    <a:pt x="260" y="738"/>
                  </a:lnTo>
                  <a:lnTo>
                    <a:pt x="274" y="717"/>
                  </a:lnTo>
                  <a:lnTo>
                    <a:pt x="290" y="698"/>
                  </a:lnTo>
                  <a:lnTo>
                    <a:pt x="305" y="678"/>
                  </a:lnTo>
                  <a:lnTo>
                    <a:pt x="321" y="659"/>
                  </a:lnTo>
                  <a:lnTo>
                    <a:pt x="336" y="638"/>
                  </a:lnTo>
                  <a:lnTo>
                    <a:pt x="353" y="618"/>
                  </a:lnTo>
                  <a:lnTo>
                    <a:pt x="368" y="599"/>
                  </a:lnTo>
                  <a:lnTo>
                    <a:pt x="385" y="579"/>
                  </a:lnTo>
                  <a:lnTo>
                    <a:pt x="400" y="559"/>
                  </a:lnTo>
                  <a:lnTo>
                    <a:pt x="416" y="540"/>
                  </a:lnTo>
                  <a:lnTo>
                    <a:pt x="432" y="520"/>
                  </a:lnTo>
                  <a:lnTo>
                    <a:pt x="448" y="502"/>
                  </a:lnTo>
                  <a:lnTo>
                    <a:pt x="464" y="483"/>
                  </a:lnTo>
                  <a:lnTo>
                    <a:pt x="480" y="466"/>
                  </a:lnTo>
                  <a:lnTo>
                    <a:pt x="496" y="446"/>
                  </a:lnTo>
                  <a:lnTo>
                    <a:pt x="512" y="430"/>
                  </a:lnTo>
                  <a:lnTo>
                    <a:pt x="527" y="411"/>
                  </a:lnTo>
                  <a:lnTo>
                    <a:pt x="543" y="395"/>
                  </a:lnTo>
                  <a:lnTo>
                    <a:pt x="558" y="377"/>
                  </a:lnTo>
                  <a:lnTo>
                    <a:pt x="573" y="360"/>
                  </a:lnTo>
                  <a:lnTo>
                    <a:pt x="588" y="344"/>
                  </a:lnTo>
                  <a:lnTo>
                    <a:pt x="603" y="329"/>
                  </a:lnTo>
                  <a:lnTo>
                    <a:pt x="617" y="312"/>
                  </a:lnTo>
                  <a:lnTo>
                    <a:pt x="631" y="297"/>
                  </a:lnTo>
                  <a:lnTo>
                    <a:pt x="645" y="283"/>
                  </a:lnTo>
                  <a:lnTo>
                    <a:pt x="659" y="269"/>
                  </a:lnTo>
                  <a:lnTo>
                    <a:pt x="671" y="255"/>
                  </a:lnTo>
                  <a:lnTo>
                    <a:pt x="684" y="241"/>
                  </a:lnTo>
                  <a:lnTo>
                    <a:pt x="697" y="229"/>
                  </a:lnTo>
                  <a:lnTo>
                    <a:pt x="709" y="216"/>
                  </a:lnTo>
                  <a:lnTo>
                    <a:pt x="721" y="203"/>
                  </a:lnTo>
                  <a:lnTo>
                    <a:pt x="732" y="194"/>
                  </a:lnTo>
                  <a:lnTo>
                    <a:pt x="754" y="173"/>
                  </a:lnTo>
                  <a:lnTo>
                    <a:pt x="771" y="152"/>
                  </a:lnTo>
                  <a:lnTo>
                    <a:pt x="790" y="135"/>
                  </a:lnTo>
                  <a:lnTo>
                    <a:pt x="807" y="114"/>
                  </a:lnTo>
                  <a:lnTo>
                    <a:pt x="827" y="93"/>
                  </a:lnTo>
                  <a:lnTo>
                    <a:pt x="846" y="72"/>
                  </a:lnTo>
                  <a:lnTo>
                    <a:pt x="866" y="53"/>
                  </a:lnTo>
                  <a:lnTo>
                    <a:pt x="885" y="33"/>
                  </a:lnTo>
                  <a:lnTo>
                    <a:pt x="904" y="16"/>
                  </a:lnTo>
                  <a:lnTo>
                    <a:pt x="923" y="2"/>
                  </a:lnTo>
                  <a:lnTo>
                    <a:pt x="936" y="0"/>
                  </a:lnTo>
                  <a:lnTo>
                    <a:pt x="946" y="7"/>
                  </a:lnTo>
                  <a:lnTo>
                    <a:pt x="950" y="21"/>
                  </a:lnTo>
                  <a:lnTo>
                    <a:pt x="944" y="36"/>
                  </a:lnTo>
                  <a:lnTo>
                    <a:pt x="932" y="56"/>
                  </a:lnTo>
                  <a:lnTo>
                    <a:pt x="919" y="74"/>
                  </a:lnTo>
                  <a:lnTo>
                    <a:pt x="905" y="93"/>
                  </a:lnTo>
                  <a:lnTo>
                    <a:pt x="891" y="113"/>
                  </a:lnTo>
                  <a:lnTo>
                    <a:pt x="875" y="131"/>
                  </a:lnTo>
                  <a:lnTo>
                    <a:pt x="859" y="150"/>
                  </a:lnTo>
                  <a:lnTo>
                    <a:pt x="842" y="171"/>
                  </a:lnTo>
                  <a:lnTo>
                    <a:pt x="824" y="191"/>
                  </a:lnTo>
                  <a:lnTo>
                    <a:pt x="805" y="210"/>
                  </a:lnTo>
                  <a:lnTo>
                    <a:pt x="786" y="230"/>
                  </a:lnTo>
                  <a:lnTo>
                    <a:pt x="766" y="251"/>
                  </a:lnTo>
                  <a:lnTo>
                    <a:pt x="747" y="272"/>
                  </a:lnTo>
                  <a:lnTo>
                    <a:pt x="727" y="291"/>
                  </a:lnTo>
                  <a:lnTo>
                    <a:pt x="706" y="312"/>
                  </a:lnTo>
                  <a:lnTo>
                    <a:pt x="684" y="333"/>
                  </a:lnTo>
                  <a:lnTo>
                    <a:pt x="664" y="354"/>
                  </a:lnTo>
                  <a:lnTo>
                    <a:pt x="642" y="375"/>
                  </a:lnTo>
                  <a:lnTo>
                    <a:pt x="620" y="395"/>
                  </a:lnTo>
                  <a:lnTo>
                    <a:pt x="600" y="416"/>
                  </a:lnTo>
                  <a:lnTo>
                    <a:pt x="578" y="437"/>
                  </a:lnTo>
                  <a:lnTo>
                    <a:pt x="557" y="459"/>
                  </a:lnTo>
                  <a:lnTo>
                    <a:pt x="536" y="480"/>
                  </a:lnTo>
                  <a:lnTo>
                    <a:pt x="515" y="502"/>
                  </a:lnTo>
                  <a:lnTo>
                    <a:pt x="494" y="523"/>
                  </a:lnTo>
                  <a:lnTo>
                    <a:pt x="475" y="544"/>
                  </a:lnTo>
                  <a:lnTo>
                    <a:pt x="456" y="565"/>
                  </a:lnTo>
                  <a:lnTo>
                    <a:pt x="437" y="586"/>
                  </a:lnTo>
                  <a:lnTo>
                    <a:pt x="418" y="607"/>
                  </a:lnTo>
                  <a:lnTo>
                    <a:pt x="400" y="628"/>
                  </a:lnTo>
                  <a:lnTo>
                    <a:pt x="384" y="649"/>
                  </a:lnTo>
                  <a:lnTo>
                    <a:pt x="367" y="670"/>
                  </a:lnTo>
                  <a:lnTo>
                    <a:pt x="352" y="691"/>
                  </a:lnTo>
                  <a:lnTo>
                    <a:pt x="335" y="714"/>
                  </a:lnTo>
                  <a:lnTo>
                    <a:pt x="326" y="727"/>
                  </a:lnTo>
                  <a:lnTo>
                    <a:pt x="318" y="738"/>
                  </a:lnTo>
                  <a:lnTo>
                    <a:pt x="309" y="751"/>
                  </a:lnTo>
                  <a:lnTo>
                    <a:pt x="300" y="763"/>
                  </a:lnTo>
                  <a:lnTo>
                    <a:pt x="291" y="774"/>
                  </a:lnTo>
                  <a:lnTo>
                    <a:pt x="282" y="788"/>
                  </a:lnTo>
                  <a:lnTo>
                    <a:pt x="272" y="801"/>
                  </a:lnTo>
                  <a:lnTo>
                    <a:pt x="263" y="812"/>
                  </a:lnTo>
                  <a:lnTo>
                    <a:pt x="255" y="825"/>
                  </a:lnTo>
                  <a:lnTo>
                    <a:pt x="246" y="839"/>
                  </a:lnTo>
                  <a:lnTo>
                    <a:pt x="227" y="864"/>
                  </a:lnTo>
                  <a:lnTo>
                    <a:pt x="209" y="889"/>
                  </a:lnTo>
                  <a:lnTo>
                    <a:pt x="191" y="915"/>
                  </a:lnTo>
                  <a:lnTo>
                    <a:pt x="174" y="942"/>
                  </a:lnTo>
                  <a:lnTo>
                    <a:pt x="158" y="968"/>
                  </a:lnTo>
                  <a:lnTo>
                    <a:pt x="141" y="996"/>
                  </a:lnTo>
                  <a:lnTo>
                    <a:pt x="126" y="1023"/>
                  </a:lnTo>
                  <a:lnTo>
                    <a:pt x="111" y="1051"/>
                  </a:lnTo>
                  <a:lnTo>
                    <a:pt x="98" y="1079"/>
                  </a:lnTo>
                  <a:lnTo>
                    <a:pt x="84" y="1108"/>
                  </a:lnTo>
                  <a:lnTo>
                    <a:pt x="69" y="1150"/>
                  </a:lnTo>
                  <a:lnTo>
                    <a:pt x="58" y="1193"/>
                  </a:lnTo>
                  <a:lnTo>
                    <a:pt x="45" y="1238"/>
                  </a:lnTo>
                  <a:lnTo>
                    <a:pt x="31" y="1277"/>
                  </a:lnTo>
                  <a:lnTo>
                    <a:pt x="21" y="1291"/>
                  </a:lnTo>
                  <a:lnTo>
                    <a:pt x="10" y="1294"/>
                  </a:lnTo>
                  <a:lnTo>
                    <a:pt x="0" y="1266"/>
                  </a:lnTo>
                  <a:lnTo>
                    <a:pt x="0" y="1266"/>
                  </a:lnTo>
                  <a:close/>
                </a:path>
              </a:pathLst>
            </a:custGeom>
            <a:solidFill>
              <a:srgbClr val="B2B2B2"/>
            </a:solidFill>
            <a:ln w="9525">
              <a:solidFill>
                <a:srgbClr val="B2B2B2"/>
              </a:solidFill>
              <a:round/>
              <a:headEnd/>
              <a:tailEnd/>
            </a:ln>
          </p:spPr>
          <p:txBody>
            <a:bodyPr/>
            <a:lstStyle/>
            <a:p>
              <a:endParaRPr lang="en-US"/>
            </a:p>
          </p:txBody>
        </p:sp>
        <p:sp>
          <p:nvSpPr>
            <p:cNvPr id="71873" name="Freeform 193"/>
            <p:cNvSpPr>
              <a:spLocks noChangeAspect="1"/>
            </p:cNvSpPr>
            <p:nvPr/>
          </p:nvSpPr>
          <p:spPr bwMode="auto">
            <a:xfrm>
              <a:off x="3866" y="1038"/>
              <a:ext cx="668" cy="668"/>
            </a:xfrm>
            <a:custGeom>
              <a:avLst/>
              <a:gdLst>
                <a:gd name="T0" fmla="*/ 1191 w 1335"/>
                <a:gd name="T1" fmla="*/ 124 h 2005"/>
                <a:gd name="T2" fmla="*/ 1152 w 1335"/>
                <a:gd name="T3" fmla="*/ 112 h 2005"/>
                <a:gd name="T4" fmla="*/ 1115 w 1335"/>
                <a:gd name="T5" fmla="*/ 159 h 2005"/>
                <a:gd name="T6" fmla="*/ 1079 w 1335"/>
                <a:gd name="T7" fmla="*/ 205 h 2005"/>
                <a:gd name="T8" fmla="*/ 1044 w 1335"/>
                <a:gd name="T9" fmla="*/ 251 h 2005"/>
                <a:gd name="T10" fmla="*/ 1009 w 1335"/>
                <a:gd name="T11" fmla="*/ 296 h 2005"/>
                <a:gd name="T12" fmla="*/ 975 w 1335"/>
                <a:gd name="T13" fmla="*/ 341 h 2005"/>
                <a:gd name="T14" fmla="*/ 931 w 1335"/>
                <a:gd name="T15" fmla="*/ 395 h 2005"/>
                <a:gd name="T16" fmla="*/ 865 w 1335"/>
                <a:gd name="T17" fmla="*/ 482 h 2005"/>
                <a:gd name="T18" fmla="*/ 800 w 1335"/>
                <a:gd name="T19" fmla="*/ 565 h 2005"/>
                <a:gd name="T20" fmla="*/ 736 w 1335"/>
                <a:gd name="T21" fmla="*/ 651 h 2005"/>
                <a:gd name="T22" fmla="*/ 673 w 1335"/>
                <a:gd name="T23" fmla="*/ 733 h 2005"/>
                <a:gd name="T24" fmla="*/ 611 w 1335"/>
                <a:gd name="T25" fmla="*/ 819 h 2005"/>
                <a:gd name="T26" fmla="*/ 551 w 1335"/>
                <a:gd name="T27" fmla="*/ 905 h 2005"/>
                <a:gd name="T28" fmla="*/ 490 w 1335"/>
                <a:gd name="T29" fmla="*/ 991 h 2005"/>
                <a:gd name="T30" fmla="*/ 431 w 1335"/>
                <a:gd name="T31" fmla="*/ 1082 h 2005"/>
                <a:gd name="T32" fmla="*/ 371 w 1335"/>
                <a:gd name="T33" fmla="*/ 1174 h 2005"/>
                <a:gd name="T34" fmla="*/ 310 w 1335"/>
                <a:gd name="T35" fmla="*/ 1270 h 2005"/>
                <a:gd name="T36" fmla="*/ 248 w 1335"/>
                <a:gd name="T37" fmla="*/ 1371 h 2005"/>
                <a:gd name="T38" fmla="*/ 187 w 1335"/>
                <a:gd name="T39" fmla="*/ 1477 h 2005"/>
                <a:gd name="T40" fmla="*/ 218 w 1335"/>
                <a:gd name="T41" fmla="*/ 1573 h 2005"/>
                <a:gd name="T42" fmla="*/ 255 w 1335"/>
                <a:gd name="T43" fmla="*/ 1628 h 2005"/>
                <a:gd name="T44" fmla="*/ 195 w 1335"/>
                <a:gd name="T45" fmla="*/ 1710 h 2005"/>
                <a:gd name="T46" fmla="*/ 148 w 1335"/>
                <a:gd name="T47" fmla="*/ 1818 h 2005"/>
                <a:gd name="T48" fmla="*/ 102 w 1335"/>
                <a:gd name="T49" fmla="*/ 1940 h 2005"/>
                <a:gd name="T50" fmla="*/ 62 w 1335"/>
                <a:gd name="T51" fmla="*/ 1998 h 2005"/>
                <a:gd name="T52" fmla="*/ 0 w 1335"/>
                <a:gd name="T53" fmla="*/ 1938 h 2005"/>
                <a:gd name="T54" fmla="*/ 33 w 1335"/>
                <a:gd name="T55" fmla="*/ 1857 h 2005"/>
                <a:gd name="T56" fmla="*/ 92 w 1335"/>
                <a:gd name="T57" fmla="*/ 1776 h 2005"/>
                <a:gd name="T58" fmla="*/ 140 w 1335"/>
                <a:gd name="T59" fmla="*/ 1710 h 2005"/>
                <a:gd name="T60" fmla="*/ 152 w 1335"/>
                <a:gd name="T61" fmla="*/ 1605 h 2005"/>
                <a:gd name="T62" fmla="*/ 129 w 1335"/>
                <a:gd name="T63" fmla="*/ 1502 h 2005"/>
                <a:gd name="T64" fmla="*/ 172 w 1335"/>
                <a:gd name="T65" fmla="*/ 1400 h 2005"/>
                <a:gd name="T66" fmla="*/ 219 w 1335"/>
                <a:gd name="T67" fmla="*/ 1311 h 2005"/>
                <a:gd name="T68" fmla="*/ 277 w 1335"/>
                <a:gd name="T69" fmla="*/ 1206 h 2005"/>
                <a:gd name="T70" fmla="*/ 343 w 1335"/>
                <a:gd name="T71" fmla="*/ 1092 h 2005"/>
                <a:gd name="T72" fmla="*/ 417 w 1335"/>
                <a:gd name="T73" fmla="*/ 970 h 2005"/>
                <a:gd name="T74" fmla="*/ 499 w 1335"/>
                <a:gd name="T75" fmla="*/ 842 h 2005"/>
                <a:gd name="T76" fmla="*/ 582 w 1335"/>
                <a:gd name="T77" fmla="*/ 713 h 2005"/>
                <a:gd name="T78" fmla="*/ 668 w 1335"/>
                <a:gd name="T79" fmla="*/ 586 h 2005"/>
                <a:gd name="T80" fmla="*/ 744 w 1335"/>
                <a:gd name="T81" fmla="*/ 479 h 2005"/>
                <a:gd name="T82" fmla="*/ 788 w 1335"/>
                <a:gd name="T83" fmla="*/ 419 h 2005"/>
                <a:gd name="T84" fmla="*/ 831 w 1335"/>
                <a:gd name="T85" fmla="*/ 363 h 2005"/>
                <a:gd name="T86" fmla="*/ 873 w 1335"/>
                <a:gd name="T87" fmla="*/ 309 h 2005"/>
                <a:gd name="T88" fmla="*/ 914 w 1335"/>
                <a:gd name="T89" fmla="*/ 258 h 2005"/>
                <a:gd name="T90" fmla="*/ 953 w 1335"/>
                <a:gd name="T91" fmla="*/ 211 h 2005"/>
                <a:gd name="T92" fmla="*/ 1001 w 1335"/>
                <a:gd name="T93" fmla="*/ 156 h 2005"/>
                <a:gd name="T94" fmla="*/ 1070 w 1335"/>
                <a:gd name="T95" fmla="*/ 84 h 2005"/>
                <a:gd name="T96" fmla="*/ 1131 w 1335"/>
                <a:gd name="T97" fmla="*/ 32 h 2005"/>
                <a:gd name="T98" fmla="*/ 1203 w 1335"/>
                <a:gd name="T99" fmla="*/ 39 h 2005"/>
                <a:gd name="T100" fmla="*/ 1248 w 1335"/>
                <a:gd name="T101" fmla="*/ 131 h 2005"/>
                <a:gd name="T102" fmla="*/ 1321 w 1335"/>
                <a:gd name="T103" fmla="*/ 184 h 2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35" h="2005">
                  <a:moveTo>
                    <a:pt x="1275" y="211"/>
                  </a:moveTo>
                  <a:lnTo>
                    <a:pt x="1240" y="195"/>
                  </a:lnTo>
                  <a:lnTo>
                    <a:pt x="1211" y="165"/>
                  </a:lnTo>
                  <a:lnTo>
                    <a:pt x="1191" y="124"/>
                  </a:lnTo>
                  <a:lnTo>
                    <a:pt x="1180" y="75"/>
                  </a:lnTo>
                  <a:lnTo>
                    <a:pt x="1171" y="88"/>
                  </a:lnTo>
                  <a:lnTo>
                    <a:pt x="1162" y="99"/>
                  </a:lnTo>
                  <a:lnTo>
                    <a:pt x="1152" y="112"/>
                  </a:lnTo>
                  <a:lnTo>
                    <a:pt x="1143" y="124"/>
                  </a:lnTo>
                  <a:lnTo>
                    <a:pt x="1134" y="135"/>
                  </a:lnTo>
                  <a:lnTo>
                    <a:pt x="1124" y="147"/>
                  </a:lnTo>
                  <a:lnTo>
                    <a:pt x="1115" y="159"/>
                  </a:lnTo>
                  <a:lnTo>
                    <a:pt x="1106" y="170"/>
                  </a:lnTo>
                  <a:lnTo>
                    <a:pt x="1097" y="181"/>
                  </a:lnTo>
                  <a:lnTo>
                    <a:pt x="1088" y="194"/>
                  </a:lnTo>
                  <a:lnTo>
                    <a:pt x="1079" y="205"/>
                  </a:lnTo>
                  <a:lnTo>
                    <a:pt x="1070" y="218"/>
                  </a:lnTo>
                  <a:lnTo>
                    <a:pt x="1061" y="229"/>
                  </a:lnTo>
                  <a:lnTo>
                    <a:pt x="1052" y="239"/>
                  </a:lnTo>
                  <a:lnTo>
                    <a:pt x="1044" y="251"/>
                  </a:lnTo>
                  <a:lnTo>
                    <a:pt x="1035" y="262"/>
                  </a:lnTo>
                  <a:lnTo>
                    <a:pt x="1026" y="274"/>
                  </a:lnTo>
                  <a:lnTo>
                    <a:pt x="1017" y="285"/>
                  </a:lnTo>
                  <a:lnTo>
                    <a:pt x="1009" y="296"/>
                  </a:lnTo>
                  <a:lnTo>
                    <a:pt x="1001" y="307"/>
                  </a:lnTo>
                  <a:lnTo>
                    <a:pt x="991" y="318"/>
                  </a:lnTo>
                  <a:lnTo>
                    <a:pt x="983" y="329"/>
                  </a:lnTo>
                  <a:lnTo>
                    <a:pt x="975" y="341"/>
                  </a:lnTo>
                  <a:lnTo>
                    <a:pt x="965" y="352"/>
                  </a:lnTo>
                  <a:lnTo>
                    <a:pt x="957" y="362"/>
                  </a:lnTo>
                  <a:lnTo>
                    <a:pt x="949" y="374"/>
                  </a:lnTo>
                  <a:lnTo>
                    <a:pt x="931" y="395"/>
                  </a:lnTo>
                  <a:lnTo>
                    <a:pt x="914" y="417"/>
                  </a:lnTo>
                  <a:lnTo>
                    <a:pt x="898" y="438"/>
                  </a:lnTo>
                  <a:lnTo>
                    <a:pt x="882" y="461"/>
                  </a:lnTo>
                  <a:lnTo>
                    <a:pt x="865" y="482"/>
                  </a:lnTo>
                  <a:lnTo>
                    <a:pt x="848" y="503"/>
                  </a:lnTo>
                  <a:lnTo>
                    <a:pt x="831" y="523"/>
                  </a:lnTo>
                  <a:lnTo>
                    <a:pt x="817" y="546"/>
                  </a:lnTo>
                  <a:lnTo>
                    <a:pt x="800" y="565"/>
                  </a:lnTo>
                  <a:lnTo>
                    <a:pt x="784" y="588"/>
                  </a:lnTo>
                  <a:lnTo>
                    <a:pt x="768" y="609"/>
                  </a:lnTo>
                  <a:lnTo>
                    <a:pt x="752" y="630"/>
                  </a:lnTo>
                  <a:lnTo>
                    <a:pt x="736" y="651"/>
                  </a:lnTo>
                  <a:lnTo>
                    <a:pt x="720" y="671"/>
                  </a:lnTo>
                  <a:lnTo>
                    <a:pt x="704" y="692"/>
                  </a:lnTo>
                  <a:lnTo>
                    <a:pt x="689" y="712"/>
                  </a:lnTo>
                  <a:lnTo>
                    <a:pt x="673" y="733"/>
                  </a:lnTo>
                  <a:lnTo>
                    <a:pt x="658" y="755"/>
                  </a:lnTo>
                  <a:lnTo>
                    <a:pt x="642" y="776"/>
                  </a:lnTo>
                  <a:lnTo>
                    <a:pt x="627" y="798"/>
                  </a:lnTo>
                  <a:lnTo>
                    <a:pt x="611" y="819"/>
                  </a:lnTo>
                  <a:lnTo>
                    <a:pt x="597" y="840"/>
                  </a:lnTo>
                  <a:lnTo>
                    <a:pt x="581" y="861"/>
                  </a:lnTo>
                  <a:lnTo>
                    <a:pt x="566" y="884"/>
                  </a:lnTo>
                  <a:lnTo>
                    <a:pt x="551" y="905"/>
                  </a:lnTo>
                  <a:lnTo>
                    <a:pt x="536" y="927"/>
                  </a:lnTo>
                  <a:lnTo>
                    <a:pt x="520" y="948"/>
                  </a:lnTo>
                  <a:lnTo>
                    <a:pt x="506" y="970"/>
                  </a:lnTo>
                  <a:lnTo>
                    <a:pt x="490" y="991"/>
                  </a:lnTo>
                  <a:lnTo>
                    <a:pt x="476" y="1013"/>
                  </a:lnTo>
                  <a:lnTo>
                    <a:pt x="461" y="1036"/>
                  </a:lnTo>
                  <a:lnTo>
                    <a:pt x="446" y="1060"/>
                  </a:lnTo>
                  <a:lnTo>
                    <a:pt x="431" y="1082"/>
                  </a:lnTo>
                  <a:lnTo>
                    <a:pt x="415" y="1106"/>
                  </a:lnTo>
                  <a:lnTo>
                    <a:pt x="401" y="1128"/>
                  </a:lnTo>
                  <a:lnTo>
                    <a:pt x="385" y="1150"/>
                  </a:lnTo>
                  <a:lnTo>
                    <a:pt x="371" y="1174"/>
                  </a:lnTo>
                  <a:lnTo>
                    <a:pt x="355" y="1199"/>
                  </a:lnTo>
                  <a:lnTo>
                    <a:pt x="341" y="1221"/>
                  </a:lnTo>
                  <a:lnTo>
                    <a:pt x="325" y="1247"/>
                  </a:lnTo>
                  <a:lnTo>
                    <a:pt x="310" y="1270"/>
                  </a:lnTo>
                  <a:lnTo>
                    <a:pt x="294" y="1295"/>
                  </a:lnTo>
                  <a:lnTo>
                    <a:pt x="279" y="1321"/>
                  </a:lnTo>
                  <a:lnTo>
                    <a:pt x="263" y="1346"/>
                  </a:lnTo>
                  <a:lnTo>
                    <a:pt x="248" y="1371"/>
                  </a:lnTo>
                  <a:lnTo>
                    <a:pt x="233" y="1397"/>
                  </a:lnTo>
                  <a:lnTo>
                    <a:pt x="218" y="1424"/>
                  </a:lnTo>
                  <a:lnTo>
                    <a:pt x="202" y="1450"/>
                  </a:lnTo>
                  <a:lnTo>
                    <a:pt x="187" y="1477"/>
                  </a:lnTo>
                  <a:lnTo>
                    <a:pt x="171" y="1505"/>
                  </a:lnTo>
                  <a:lnTo>
                    <a:pt x="156" y="1531"/>
                  </a:lnTo>
                  <a:lnTo>
                    <a:pt x="209" y="1583"/>
                  </a:lnTo>
                  <a:lnTo>
                    <a:pt x="218" y="1573"/>
                  </a:lnTo>
                  <a:lnTo>
                    <a:pt x="228" y="1572"/>
                  </a:lnTo>
                  <a:lnTo>
                    <a:pt x="248" y="1586"/>
                  </a:lnTo>
                  <a:lnTo>
                    <a:pt x="257" y="1612"/>
                  </a:lnTo>
                  <a:lnTo>
                    <a:pt x="255" y="1628"/>
                  </a:lnTo>
                  <a:lnTo>
                    <a:pt x="246" y="1642"/>
                  </a:lnTo>
                  <a:lnTo>
                    <a:pt x="226" y="1665"/>
                  </a:lnTo>
                  <a:lnTo>
                    <a:pt x="209" y="1689"/>
                  </a:lnTo>
                  <a:lnTo>
                    <a:pt x="195" y="1710"/>
                  </a:lnTo>
                  <a:lnTo>
                    <a:pt x="182" y="1732"/>
                  </a:lnTo>
                  <a:lnTo>
                    <a:pt x="171" y="1753"/>
                  </a:lnTo>
                  <a:lnTo>
                    <a:pt x="162" y="1776"/>
                  </a:lnTo>
                  <a:lnTo>
                    <a:pt x="148" y="1818"/>
                  </a:lnTo>
                  <a:lnTo>
                    <a:pt x="135" y="1858"/>
                  </a:lnTo>
                  <a:lnTo>
                    <a:pt x="120" y="1899"/>
                  </a:lnTo>
                  <a:lnTo>
                    <a:pt x="113" y="1919"/>
                  </a:lnTo>
                  <a:lnTo>
                    <a:pt x="102" y="1940"/>
                  </a:lnTo>
                  <a:lnTo>
                    <a:pt x="91" y="1961"/>
                  </a:lnTo>
                  <a:lnTo>
                    <a:pt x="78" y="1982"/>
                  </a:lnTo>
                  <a:lnTo>
                    <a:pt x="70" y="1991"/>
                  </a:lnTo>
                  <a:lnTo>
                    <a:pt x="62" y="1998"/>
                  </a:lnTo>
                  <a:lnTo>
                    <a:pt x="45" y="2005"/>
                  </a:lnTo>
                  <a:lnTo>
                    <a:pt x="17" y="1996"/>
                  </a:lnTo>
                  <a:lnTo>
                    <a:pt x="0" y="1961"/>
                  </a:lnTo>
                  <a:lnTo>
                    <a:pt x="0" y="1938"/>
                  </a:lnTo>
                  <a:lnTo>
                    <a:pt x="6" y="1911"/>
                  </a:lnTo>
                  <a:lnTo>
                    <a:pt x="14" y="1892"/>
                  </a:lnTo>
                  <a:lnTo>
                    <a:pt x="23" y="1875"/>
                  </a:lnTo>
                  <a:lnTo>
                    <a:pt x="33" y="1857"/>
                  </a:lnTo>
                  <a:lnTo>
                    <a:pt x="43" y="1840"/>
                  </a:lnTo>
                  <a:lnTo>
                    <a:pt x="67" y="1806"/>
                  </a:lnTo>
                  <a:lnTo>
                    <a:pt x="80" y="1791"/>
                  </a:lnTo>
                  <a:lnTo>
                    <a:pt x="92" y="1776"/>
                  </a:lnTo>
                  <a:lnTo>
                    <a:pt x="104" y="1759"/>
                  </a:lnTo>
                  <a:lnTo>
                    <a:pt x="116" y="1744"/>
                  </a:lnTo>
                  <a:lnTo>
                    <a:pt x="128" y="1727"/>
                  </a:lnTo>
                  <a:lnTo>
                    <a:pt x="140" y="1710"/>
                  </a:lnTo>
                  <a:lnTo>
                    <a:pt x="162" y="1675"/>
                  </a:lnTo>
                  <a:lnTo>
                    <a:pt x="181" y="1639"/>
                  </a:lnTo>
                  <a:lnTo>
                    <a:pt x="161" y="1618"/>
                  </a:lnTo>
                  <a:lnTo>
                    <a:pt x="152" y="1605"/>
                  </a:lnTo>
                  <a:lnTo>
                    <a:pt x="144" y="1593"/>
                  </a:lnTo>
                  <a:lnTo>
                    <a:pt x="127" y="1566"/>
                  </a:lnTo>
                  <a:lnTo>
                    <a:pt x="113" y="1538"/>
                  </a:lnTo>
                  <a:lnTo>
                    <a:pt x="129" y="1502"/>
                  </a:lnTo>
                  <a:lnTo>
                    <a:pt x="140" y="1473"/>
                  </a:lnTo>
                  <a:lnTo>
                    <a:pt x="155" y="1439"/>
                  </a:lnTo>
                  <a:lnTo>
                    <a:pt x="163" y="1421"/>
                  </a:lnTo>
                  <a:lnTo>
                    <a:pt x="172" y="1400"/>
                  </a:lnTo>
                  <a:lnTo>
                    <a:pt x="183" y="1379"/>
                  </a:lnTo>
                  <a:lnTo>
                    <a:pt x="194" y="1358"/>
                  </a:lnTo>
                  <a:lnTo>
                    <a:pt x="207" y="1335"/>
                  </a:lnTo>
                  <a:lnTo>
                    <a:pt x="219" y="1311"/>
                  </a:lnTo>
                  <a:lnTo>
                    <a:pt x="232" y="1286"/>
                  </a:lnTo>
                  <a:lnTo>
                    <a:pt x="247" y="1261"/>
                  </a:lnTo>
                  <a:lnTo>
                    <a:pt x="261" y="1235"/>
                  </a:lnTo>
                  <a:lnTo>
                    <a:pt x="277" y="1206"/>
                  </a:lnTo>
                  <a:lnTo>
                    <a:pt x="292" y="1180"/>
                  </a:lnTo>
                  <a:lnTo>
                    <a:pt x="309" y="1150"/>
                  </a:lnTo>
                  <a:lnTo>
                    <a:pt x="325" y="1122"/>
                  </a:lnTo>
                  <a:lnTo>
                    <a:pt x="343" y="1092"/>
                  </a:lnTo>
                  <a:lnTo>
                    <a:pt x="360" y="1062"/>
                  </a:lnTo>
                  <a:lnTo>
                    <a:pt x="380" y="1032"/>
                  </a:lnTo>
                  <a:lnTo>
                    <a:pt x="399" y="1001"/>
                  </a:lnTo>
                  <a:lnTo>
                    <a:pt x="417" y="970"/>
                  </a:lnTo>
                  <a:lnTo>
                    <a:pt x="438" y="938"/>
                  </a:lnTo>
                  <a:lnTo>
                    <a:pt x="457" y="906"/>
                  </a:lnTo>
                  <a:lnTo>
                    <a:pt x="478" y="875"/>
                  </a:lnTo>
                  <a:lnTo>
                    <a:pt x="499" y="842"/>
                  </a:lnTo>
                  <a:lnTo>
                    <a:pt x="519" y="810"/>
                  </a:lnTo>
                  <a:lnTo>
                    <a:pt x="540" y="778"/>
                  </a:lnTo>
                  <a:lnTo>
                    <a:pt x="561" y="745"/>
                  </a:lnTo>
                  <a:lnTo>
                    <a:pt x="582" y="713"/>
                  </a:lnTo>
                  <a:lnTo>
                    <a:pt x="604" y="681"/>
                  </a:lnTo>
                  <a:lnTo>
                    <a:pt x="626" y="649"/>
                  </a:lnTo>
                  <a:lnTo>
                    <a:pt x="647" y="618"/>
                  </a:lnTo>
                  <a:lnTo>
                    <a:pt x="668" y="586"/>
                  </a:lnTo>
                  <a:lnTo>
                    <a:pt x="691" y="554"/>
                  </a:lnTo>
                  <a:lnTo>
                    <a:pt x="712" y="525"/>
                  </a:lnTo>
                  <a:lnTo>
                    <a:pt x="734" y="494"/>
                  </a:lnTo>
                  <a:lnTo>
                    <a:pt x="744" y="479"/>
                  </a:lnTo>
                  <a:lnTo>
                    <a:pt x="756" y="463"/>
                  </a:lnTo>
                  <a:lnTo>
                    <a:pt x="766" y="448"/>
                  </a:lnTo>
                  <a:lnTo>
                    <a:pt x="778" y="434"/>
                  </a:lnTo>
                  <a:lnTo>
                    <a:pt x="788" y="419"/>
                  </a:lnTo>
                  <a:lnTo>
                    <a:pt x="799" y="405"/>
                  </a:lnTo>
                  <a:lnTo>
                    <a:pt x="810" y="391"/>
                  </a:lnTo>
                  <a:lnTo>
                    <a:pt x="820" y="376"/>
                  </a:lnTo>
                  <a:lnTo>
                    <a:pt x="831" y="363"/>
                  </a:lnTo>
                  <a:lnTo>
                    <a:pt x="842" y="349"/>
                  </a:lnTo>
                  <a:lnTo>
                    <a:pt x="852" y="335"/>
                  </a:lnTo>
                  <a:lnTo>
                    <a:pt x="862" y="322"/>
                  </a:lnTo>
                  <a:lnTo>
                    <a:pt x="873" y="309"/>
                  </a:lnTo>
                  <a:lnTo>
                    <a:pt x="883" y="296"/>
                  </a:lnTo>
                  <a:lnTo>
                    <a:pt x="893" y="282"/>
                  </a:lnTo>
                  <a:lnTo>
                    <a:pt x="904" y="269"/>
                  </a:lnTo>
                  <a:lnTo>
                    <a:pt x="914" y="258"/>
                  </a:lnTo>
                  <a:lnTo>
                    <a:pt x="923" y="246"/>
                  </a:lnTo>
                  <a:lnTo>
                    <a:pt x="933" y="233"/>
                  </a:lnTo>
                  <a:lnTo>
                    <a:pt x="944" y="222"/>
                  </a:lnTo>
                  <a:lnTo>
                    <a:pt x="953" y="211"/>
                  </a:lnTo>
                  <a:lnTo>
                    <a:pt x="962" y="198"/>
                  </a:lnTo>
                  <a:lnTo>
                    <a:pt x="972" y="188"/>
                  </a:lnTo>
                  <a:lnTo>
                    <a:pt x="981" y="176"/>
                  </a:lnTo>
                  <a:lnTo>
                    <a:pt x="1001" y="156"/>
                  </a:lnTo>
                  <a:lnTo>
                    <a:pt x="1018" y="137"/>
                  </a:lnTo>
                  <a:lnTo>
                    <a:pt x="1037" y="117"/>
                  </a:lnTo>
                  <a:lnTo>
                    <a:pt x="1053" y="101"/>
                  </a:lnTo>
                  <a:lnTo>
                    <a:pt x="1070" y="84"/>
                  </a:lnTo>
                  <a:lnTo>
                    <a:pt x="1085" y="68"/>
                  </a:lnTo>
                  <a:lnTo>
                    <a:pt x="1102" y="54"/>
                  </a:lnTo>
                  <a:lnTo>
                    <a:pt x="1116" y="43"/>
                  </a:lnTo>
                  <a:lnTo>
                    <a:pt x="1131" y="32"/>
                  </a:lnTo>
                  <a:lnTo>
                    <a:pt x="1158" y="15"/>
                  </a:lnTo>
                  <a:lnTo>
                    <a:pt x="1181" y="4"/>
                  </a:lnTo>
                  <a:lnTo>
                    <a:pt x="1202" y="0"/>
                  </a:lnTo>
                  <a:lnTo>
                    <a:pt x="1203" y="39"/>
                  </a:lnTo>
                  <a:lnTo>
                    <a:pt x="1209" y="71"/>
                  </a:lnTo>
                  <a:lnTo>
                    <a:pt x="1219" y="96"/>
                  </a:lnTo>
                  <a:lnTo>
                    <a:pt x="1233" y="117"/>
                  </a:lnTo>
                  <a:lnTo>
                    <a:pt x="1248" y="131"/>
                  </a:lnTo>
                  <a:lnTo>
                    <a:pt x="1266" y="142"/>
                  </a:lnTo>
                  <a:lnTo>
                    <a:pt x="1299" y="156"/>
                  </a:lnTo>
                  <a:lnTo>
                    <a:pt x="1335" y="170"/>
                  </a:lnTo>
                  <a:lnTo>
                    <a:pt x="1321" y="184"/>
                  </a:lnTo>
                  <a:lnTo>
                    <a:pt x="1303" y="195"/>
                  </a:lnTo>
                  <a:lnTo>
                    <a:pt x="1275" y="211"/>
                  </a:lnTo>
                  <a:lnTo>
                    <a:pt x="1275" y="211"/>
                  </a:lnTo>
                  <a:close/>
                </a:path>
              </a:pathLst>
            </a:custGeom>
            <a:solidFill>
              <a:srgbClr val="B2B2B2"/>
            </a:solidFill>
            <a:ln w="9525">
              <a:solidFill>
                <a:srgbClr val="B2B2B2"/>
              </a:solidFill>
              <a:round/>
              <a:headEnd/>
              <a:tailEnd/>
            </a:ln>
          </p:spPr>
          <p:txBody>
            <a:bodyPr/>
            <a:lstStyle/>
            <a:p>
              <a:endParaRPr lang="en-US"/>
            </a:p>
          </p:txBody>
        </p:sp>
        <p:sp>
          <p:nvSpPr>
            <p:cNvPr id="71874" name="Freeform 194"/>
            <p:cNvSpPr>
              <a:spLocks noChangeAspect="1"/>
            </p:cNvSpPr>
            <p:nvPr/>
          </p:nvSpPr>
          <p:spPr bwMode="auto">
            <a:xfrm>
              <a:off x="4060" y="1661"/>
              <a:ext cx="196" cy="211"/>
            </a:xfrm>
            <a:custGeom>
              <a:avLst/>
              <a:gdLst>
                <a:gd name="T0" fmla="*/ 7 w 393"/>
                <a:gd name="T1" fmla="*/ 533 h 633"/>
                <a:gd name="T2" fmla="*/ 25 w 393"/>
                <a:gd name="T3" fmla="*/ 475 h 633"/>
                <a:gd name="T4" fmla="*/ 46 w 393"/>
                <a:gd name="T5" fmla="*/ 420 h 633"/>
                <a:gd name="T6" fmla="*/ 69 w 393"/>
                <a:gd name="T7" fmla="*/ 366 h 633"/>
                <a:gd name="T8" fmla="*/ 95 w 393"/>
                <a:gd name="T9" fmla="*/ 314 h 633"/>
                <a:gd name="T10" fmla="*/ 122 w 393"/>
                <a:gd name="T11" fmla="*/ 264 h 633"/>
                <a:gd name="T12" fmla="*/ 148 w 393"/>
                <a:gd name="T13" fmla="*/ 214 h 633"/>
                <a:gd name="T14" fmla="*/ 174 w 393"/>
                <a:gd name="T15" fmla="*/ 161 h 633"/>
                <a:gd name="T16" fmla="*/ 198 w 393"/>
                <a:gd name="T17" fmla="*/ 105 h 633"/>
                <a:gd name="T18" fmla="*/ 230 w 393"/>
                <a:gd name="T19" fmla="*/ 50 h 633"/>
                <a:gd name="T20" fmla="*/ 250 w 393"/>
                <a:gd name="T21" fmla="*/ 28 h 633"/>
                <a:gd name="T22" fmla="*/ 294 w 393"/>
                <a:gd name="T23" fmla="*/ 0 h 633"/>
                <a:gd name="T24" fmla="*/ 368 w 393"/>
                <a:gd name="T25" fmla="*/ 17 h 633"/>
                <a:gd name="T26" fmla="*/ 393 w 393"/>
                <a:gd name="T27" fmla="*/ 110 h 633"/>
                <a:gd name="T28" fmla="*/ 378 w 393"/>
                <a:gd name="T29" fmla="*/ 217 h 633"/>
                <a:gd name="T30" fmla="*/ 362 w 393"/>
                <a:gd name="T31" fmla="*/ 264 h 633"/>
                <a:gd name="T32" fmla="*/ 346 w 393"/>
                <a:gd name="T33" fmla="*/ 305 h 633"/>
                <a:gd name="T34" fmla="*/ 331 w 393"/>
                <a:gd name="T35" fmla="*/ 342 h 633"/>
                <a:gd name="T36" fmla="*/ 314 w 393"/>
                <a:gd name="T37" fmla="*/ 378 h 633"/>
                <a:gd name="T38" fmla="*/ 286 w 393"/>
                <a:gd name="T39" fmla="*/ 427 h 633"/>
                <a:gd name="T40" fmla="*/ 255 w 393"/>
                <a:gd name="T41" fmla="*/ 472 h 633"/>
                <a:gd name="T42" fmla="*/ 228 w 393"/>
                <a:gd name="T43" fmla="*/ 503 h 633"/>
                <a:gd name="T44" fmla="*/ 198 w 393"/>
                <a:gd name="T45" fmla="*/ 529 h 633"/>
                <a:gd name="T46" fmla="*/ 148 w 393"/>
                <a:gd name="T47" fmla="*/ 566 h 633"/>
                <a:gd name="T48" fmla="*/ 115 w 393"/>
                <a:gd name="T49" fmla="*/ 557 h 633"/>
                <a:gd name="T50" fmla="*/ 114 w 393"/>
                <a:gd name="T51" fmla="*/ 522 h 633"/>
                <a:gd name="T52" fmla="*/ 135 w 393"/>
                <a:gd name="T53" fmla="*/ 494 h 633"/>
                <a:gd name="T54" fmla="*/ 163 w 393"/>
                <a:gd name="T55" fmla="*/ 458 h 633"/>
                <a:gd name="T56" fmla="*/ 202 w 393"/>
                <a:gd name="T57" fmla="*/ 404 h 633"/>
                <a:gd name="T58" fmla="*/ 238 w 393"/>
                <a:gd name="T59" fmla="*/ 348 h 633"/>
                <a:gd name="T60" fmla="*/ 260 w 393"/>
                <a:gd name="T61" fmla="*/ 307 h 633"/>
                <a:gd name="T62" fmla="*/ 281 w 393"/>
                <a:gd name="T63" fmla="*/ 267 h 633"/>
                <a:gd name="T64" fmla="*/ 302 w 393"/>
                <a:gd name="T65" fmla="*/ 222 h 633"/>
                <a:gd name="T66" fmla="*/ 323 w 393"/>
                <a:gd name="T67" fmla="*/ 172 h 633"/>
                <a:gd name="T68" fmla="*/ 340 w 393"/>
                <a:gd name="T69" fmla="*/ 133 h 633"/>
                <a:gd name="T70" fmla="*/ 344 w 393"/>
                <a:gd name="T71" fmla="*/ 78 h 633"/>
                <a:gd name="T72" fmla="*/ 292 w 393"/>
                <a:gd name="T73" fmla="*/ 78 h 633"/>
                <a:gd name="T74" fmla="*/ 260 w 393"/>
                <a:gd name="T75" fmla="*/ 109 h 633"/>
                <a:gd name="T76" fmla="*/ 230 w 393"/>
                <a:gd name="T77" fmla="*/ 157 h 633"/>
                <a:gd name="T78" fmla="*/ 202 w 393"/>
                <a:gd name="T79" fmla="*/ 214 h 633"/>
                <a:gd name="T80" fmla="*/ 184 w 393"/>
                <a:gd name="T81" fmla="*/ 258 h 633"/>
                <a:gd name="T82" fmla="*/ 158 w 393"/>
                <a:gd name="T83" fmla="*/ 328 h 633"/>
                <a:gd name="T84" fmla="*/ 127 w 393"/>
                <a:gd name="T85" fmla="*/ 422 h 633"/>
                <a:gd name="T86" fmla="*/ 101 w 393"/>
                <a:gd name="T87" fmla="*/ 508 h 633"/>
                <a:gd name="T88" fmla="*/ 82 w 393"/>
                <a:gd name="T89" fmla="*/ 575 h 633"/>
                <a:gd name="T90" fmla="*/ 66 w 393"/>
                <a:gd name="T91" fmla="*/ 620 h 633"/>
                <a:gd name="T92" fmla="*/ 25 w 393"/>
                <a:gd name="T93" fmla="*/ 633 h 633"/>
                <a:gd name="T94" fmla="*/ 0 w 393"/>
                <a:gd name="T95" fmla="*/ 56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3" h="633">
                  <a:moveTo>
                    <a:pt x="0" y="566"/>
                  </a:moveTo>
                  <a:lnTo>
                    <a:pt x="7" y="533"/>
                  </a:lnTo>
                  <a:lnTo>
                    <a:pt x="15" y="504"/>
                  </a:lnTo>
                  <a:lnTo>
                    <a:pt x="25" y="475"/>
                  </a:lnTo>
                  <a:lnTo>
                    <a:pt x="35" y="447"/>
                  </a:lnTo>
                  <a:lnTo>
                    <a:pt x="46" y="420"/>
                  </a:lnTo>
                  <a:lnTo>
                    <a:pt x="57" y="394"/>
                  </a:lnTo>
                  <a:lnTo>
                    <a:pt x="69" y="366"/>
                  </a:lnTo>
                  <a:lnTo>
                    <a:pt x="82" y="341"/>
                  </a:lnTo>
                  <a:lnTo>
                    <a:pt x="95" y="314"/>
                  </a:lnTo>
                  <a:lnTo>
                    <a:pt x="108" y="291"/>
                  </a:lnTo>
                  <a:lnTo>
                    <a:pt x="122" y="264"/>
                  </a:lnTo>
                  <a:lnTo>
                    <a:pt x="134" y="239"/>
                  </a:lnTo>
                  <a:lnTo>
                    <a:pt x="148" y="214"/>
                  </a:lnTo>
                  <a:lnTo>
                    <a:pt x="160" y="187"/>
                  </a:lnTo>
                  <a:lnTo>
                    <a:pt x="174" y="161"/>
                  </a:lnTo>
                  <a:lnTo>
                    <a:pt x="185" y="134"/>
                  </a:lnTo>
                  <a:lnTo>
                    <a:pt x="198" y="105"/>
                  </a:lnTo>
                  <a:lnTo>
                    <a:pt x="214" y="77"/>
                  </a:lnTo>
                  <a:lnTo>
                    <a:pt x="230" y="50"/>
                  </a:lnTo>
                  <a:lnTo>
                    <a:pt x="240" y="39"/>
                  </a:lnTo>
                  <a:lnTo>
                    <a:pt x="250" y="28"/>
                  </a:lnTo>
                  <a:lnTo>
                    <a:pt x="271" y="11"/>
                  </a:lnTo>
                  <a:lnTo>
                    <a:pt x="294" y="0"/>
                  </a:lnTo>
                  <a:lnTo>
                    <a:pt x="347" y="3"/>
                  </a:lnTo>
                  <a:lnTo>
                    <a:pt x="368" y="17"/>
                  </a:lnTo>
                  <a:lnTo>
                    <a:pt x="382" y="42"/>
                  </a:lnTo>
                  <a:lnTo>
                    <a:pt x="393" y="110"/>
                  </a:lnTo>
                  <a:lnTo>
                    <a:pt x="385" y="184"/>
                  </a:lnTo>
                  <a:lnTo>
                    <a:pt x="378" y="217"/>
                  </a:lnTo>
                  <a:lnTo>
                    <a:pt x="370" y="243"/>
                  </a:lnTo>
                  <a:lnTo>
                    <a:pt x="362" y="264"/>
                  </a:lnTo>
                  <a:lnTo>
                    <a:pt x="353" y="285"/>
                  </a:lnTo>
                  <a:lnTo>
                    <a:pt x="346" y="305"/>
                  </a:lnTo>
                  <a:lnTo>
                    <a:pt x="338" y="323"/>
                  </a:lnTo>
                  <a:lnTo>
                    <a:pt x="331" y="342"/>
                  </a:lnTo>
                  <a:lnTo>
                    <a:pt x="321" y="360"/>
                  </a:lnTo>
                  <a:lnTo>
                    <a:pt x="314" y="378"/>
                  </a:lnTo>
                  <a:lnTo>
                    <a:pt x="306" y="394"/>
                  </a:lnTo>
                  <a:lnTo>
                    <a:pt x="286" y="427"/>
                  </a:lnTo>
                  <a:lnTo>
                    <a:pt x="266" y="458"/>
                  </a:lnTo>
                  <a:lnTo>
                    <a:pt x="255" y="472"/>
                  </a:lnTo>
                  <a:lnTo>
                    <a:pt x="242" y="487"/>
                  </a:lnTo>
                  <a:lnTo>
                    <a:pt x="228" y="503"/>
                  </a:lnTo>
                  <a:lnTo>
                    <a:pt x="214" y="517"/>
                  </a:lnTo>
                  <a:lnTo>
                    <a:pt x="198" y="529"/>
                  </a:lnTo>
                  <a:lnTo>
                    <a:pt x="182" y="542"/>
                  </a:lnTo>
                  <a:lnTo>
                    <a:pt x="148" y="566"/>
                  </a:lnTo>
                  <a:lnTo>
                    <a:pt x="127" y="570"/>
                  </a:lnTo>
                  <a:lnTo>
                    <a:pt x="115" y="557"/>
                  </a:lnTo>
                  <a:lnTo>
                    <a:pt x="111" y="535"/>
                  </a:lnTo>
                  <a:lnTo>
                    <a:pt x="114" y="522"/>
                  </a:lnTo>
                  <a:lnTo>
                    <a:pt x="121" y="511"/>
                  </a:lnTo>
                  <a:lnTo>
                    <a:pt x="135" y="494"/>
                  </a:lnTo>
                  <a:lnTo>
                    <a:pt x="149" y="475"/>
                  </a:lnTo>
                  <a:lnTo>
                    <a:pt x="163" y="458"/>
                  </a:lnTo>
                  <a:lnTo>
                    <a:pt x="176" y="440"/>
                  </a:lnTo>
                  <a:lnTo>
                    <a:pt x="202" y="404"/>
                  </a:lnTo>
                  <a:lnTo>
                    <a:pt x="225" y="366"/>
                  </a:lnTo>
                  <a:lnTo>
                    <a:pt x="238" y="348"/>
                  </a:lnTo>
                  <a:lnTo>
                    <a:pt x="249" y="328"/>
                  </a:lnTo>
                  <a:lnTo>
                    <a:pt x="260" y="307"/>
                  </a:lnTo>
                  <a:lnTo>
                    <a:pt x="271" y="288"/>
                  </a:lnTo>
                  <a:lnTo>
                    <a:pt x="281" y="267"/>
                  </a:lnTo>
                  <a:lnTo>
                    <a:pt x="291" y="244"/>
                  </a:lnTo>
                  <a:lnTo>
                    <a:pt x="302" y="222"/>
                  </a:lnTo>
                  <a:lnTo>
                    <a:pt x="312" y="200"/>
                  </a:lnTo>
                  <a:lnTo>
                    <a:pt x="323" y="172"/>
                  </a:lnTo>
                  <a:lnTo>
                    <a:pt x="332" y="154"/>
                  </a:lnTo>
                  <a:lnTo>
                    <a:pt x="340" y="133"/>
                  </a:lnTo>
                  <a:lnTo>
                    <a:pt x="347" y="94"/>
                  </a:lnTo>
                  <a:lnTo>
                    <a:pt x="344" y="78"/>
                  </a:lnTo>
                  <a:lnTo>
                    <a:pt x="335" y="71"/>
                  </a:lnTo>
                  <a:lnTo>
                    <a:pt x="292" y="78"/>
                  </a:lnTo>
                  <a:lnTo>
                    <a:pt x="271" y="98"/>
                  </a:lnTo>
                  <a:lnTo>
                    <a:pt x="260" y="109"/>
                  </a:lnTo>
                  <a:lnTo>
                    <a:pt x="250" y="123"/>
                  </a:lnTo>
                  <a:lnTo>
                    <a:pt x="230" y="157"/>
                  </a:lnTo>
                  <a:lnTo>
                    <a:pt x="211" y="194"/>
                  </a:lnTo>
                  <a:lnTo>
                    <a:pt x="202" y="214"/>
                  </a:lnTo>
                  <a:lnTo>
                    <a:pt x="192" y="236"/>
                  </a:lnTo>
                  <a:lnTo>
                    <a:pt x="184" y="258"/>
                  </a:lnTo>
                  <a:lnTo>
                    <a:pt x="174" y="282"/>
                  </a:lnTo>
                  <a:lnTo>
                    <a:pt x="158" y="328"/>
                  </a:lnTo>
                  <a:lnTo>
                    <a:pt x="142" y="376"/>
                  </a:lnTo>
                  <a:lnTo>
                    <a:pt x="127" y="422"/>
                  </a:lnTo>
                  <a:lnTo>
                    <a:pt x="113" y="466"/>
                  </a:lnTo>
                  <a:lnTo>
                    <a:pt x="101" y="508"/>
                  </a:lnTo>
                  <a:lnTo>
                    <a:pt x="91" y="543"/>
                  </a:lnTo>
                  <a:lnTo>
                    <a:pt x="82" y="575"/>
                  </a:lnTo>
                  <a:lnTo>
                    <a:pt x="77" y="599"/>
                  </a:lnTo>
                  <a:lnTo>
                    <a:pt x="66" y="620"/>
                  </a:lnTo>
                  <a:lnTo>
                    <a:pt x="54" y="631"/>
                  </a:lnTo>
                  <a:lnTo>
                    <a:pt x="25" y="633"/>
                  </a:lnTo>
                  <a:lnTo>
                    <a:pt x="3" y="609"/>
                  </a:lnTo>
                  <a:lnTo>
                    <a:pt x="0" y="566"/>
                  </a:lnTo>
                  <a:lnTo>
                    <a:pt x="0" y="566"/>
                  </a:lnTo>
                  <a:close/>
                </a:path>
              </a:pathLst>
            </a:custGeom>
            <a:solidFill>
              <a:srgbClr val="B2B2B2"/>
            </a:solidFill>
            <a:ln w="9525">
              <a:solidFill>
                <a:srgbClr val="B2B2B2"/>
              </a:solidFill>
              <a:round/>
              <a:headEnd/>
              <a:tailEnd/>
            </a:ln>
          </p:spPr>
          <p:txBody>
            <a:bodyPr/>
            <a:lstStyle/>
            <a:p>
              <a:endParaRPr lang="en-US"/>
            </a:p>
          </p:txBody>
        </p:sp>
        <p:sp>
          <p:nvSpPr>
            <p:cNvPr id="71875" name="Freeform 195"/>
            <p:cNvSpPr>
              <a:spLocks noChangeAspect="1"/>
            </p:cNvSpPr>
            <p:nvPr/>
          </p:nvSpPr>
          <p:spPr bwMode="auto">
            <a:xfrm>
              <a:off x="4030" y="1328"/>
              <a:ext cx="349" cy="437"/>
            </a:xfrm>
            <a:custGeom>
              <a:avLst/>
              <a:gdLst>
                <a:gd name="T0" fmla="*/ 392 w 698"/>
                <a:gd name="T1" fmla="*/ 350 h 1312"/>
                <a:gd name="T2" fmla="*/ 420 w 698"/>
                <a:gd name="T3" fmla="*/ 377 h 1312"/>
                <a:gd name="T4" fmla="*/ 447 w 698"/>
                <a:gd name="T5" fmla="*/ 400 h 1312"/>
                <a:gd name="T6" fmla="*/ 476 w 698"/>
                <a:gd name="T7" fmla="*/ 423 h 1312"/>
                <a:gd name="T8" fmla="*/ 503 w 698"/>
                <a:gd name="T9" fmla="*/ 458 h 1312"/>
                <a:gd name="T10" fmla="*/ 489 w 698"/>
                <a:gd name="T11" fmla="*/ 505 h 1312"/>
                <a:gd name="T12" fmla="*/ 460 w 698"/>
                <a:gd name="T13" fmla="*/ 537 h 1312"/>
                <a:gd name="T14" fmla="*/ 423 w 698"/>
                <a:gd name="T15" fmla="*/ 565 h 1312"/>
                <a:gd name="T16" fmla="*/ 353 w 698"/>
                <a:gd name="T17" fmla="*/ 589 h 1312"/>
                <a:gd name="T18" fmla="*/ 260 w 698"/>
                <a:gd name="T19" fmla="*/ 561 h 1312"/>
                <a:gd name="T20" fmla="*/ 233 w 698"/>
                <a:gd name="T21" fmla="*/ 615 h 1312"/>
                <a:gd name="T22" fmla="*/ 213 w 698"/>
                <a:gd name="T23" fmla="*/ 654 h 1312"/>
                <a:gd name="T24" fmla="*/ 195 w 698"/>
                <a:gd name="T25" fmla="*/ 696 h 1312"/>
                <a:gd name="T26" fmla="*/ 177 w 698"/>
                <a:gd name="T27" fmla="*/ 740 h 1312"/>
                <a:gd name="T28" fmla="*/ 151 w 698"/>
                <a:gd name="T29" fmla="*/ 808 h 1312"/>
                <a:gd name="T30" fmla="*/ 120 w 698"/>
                <a:gd name="T31" fmla="*/ 904 h 1312"/>
                <a:gd name="T32" fmla="*/ 92 w 698"/>
                <a:gd name="T33" fmla="*/ 1002 h 1312"/>
                <a:gd name="T34" fmla="*/ 71 w 698"/>
                <a:gd name="T35" fmla="*/ 1098 h 1312"/>
                <a:gd name="T36" fmla="*/ 52 w 698"/>
                <a:gd name="T37" fmla="*/ 1280 h 1312"/>
                <a:gd name="T38" fmla="*/ 44 w 698"/>
                <a:gd name="T39" fmla="*/ 1305 h 1312"/>
                <a:gd name="T40" fmla="*/ 12 w 698"/>
                <a:gd name="T41" fmla="*/ 1305 h 1312"/>
                <a:gd name="T42" fmla="*/ 0 w 698"/>
                <a:gd name="T43" fmla="*/ 1118 h 1312"/>
                <a:gd name="T44" fmla="*/ 13 w 698"/>
                <a:gd name="T45" fmla="*/ 957 h 1312"/>
                <a:gd name="T46" fmla="*/ 28 w 698"/>
                <a:gd name="T47" fmla="*/ 893 h 1312"/>
                <a:gd name="T48" fmla="*/ 49 w 698"/>
                <a:gd name="T49" fmla="*/ 830 h 1312"/>
                <a:gd name="T50" fmla="*/ 75 w 698"/>
                <a:gd name="T51" fmla="*/ 767 h 1312"/>
                <a:gd name="T52" fmla="*/ 102 w 698"/>
                <a:gd name="T53" fmla="*/ 707 h 1312"/>
                <a:gd name="T54" fmla="*/ 131 w 698"/>
                <a:gd name="T55" fmla="*/ 647 h 1312"/>
                <a:gd name="T56" fmla="*/ 161 w 698"/>
                <a:gd name="T57" fmla="*/ 589 h 1312"/>
                <a:gd name="T58" fmla="*/ 191 w 698"/>
                <a:gd name="T59" fmla="*/ 533 h 1312"/>
                <a:gd name="T60" fmla="*/ 221 w 698"/>
                <a:gd name="T61" fmla="*/ 480 h 1312"/>
                <a:gd name="T62" fmla="*/ 303 w 698"/>
                <a:gd name="T63" fmla="*/ 478 h 1312"/>
                <a:gd name="T64" fmla="*/ 372 w 698"/>
                <a:gd name="T65" fmla="*/ 477 h 1312"/>
                <a:gd name="T66" fmla="*/ 395 w 698"/>
                <a:gd name="T67" fmla="*/ 435 h 1312"/>
                <a:gd name="T68" fmla="*/ 361 w 698"/>
                <a:gd name="T69" fmla="*/ 400 h 1312"/>
                <a:gd name="T70" fmla="*/ 339 w 698"/>
                <a:gd name="T71" fmla="*/ 378 h 1312"/>
                <a:gd name="T72" fmla="*/ 324 w 698"/>
                <a:gd name="T73" fmla="*/ 350 h 1312"/>
                <a:gd name="T74" fmla="*/ 333 w 698"/>
                <a:gd name="T75" fmla="*/ 304 h 1312"/>
                <a:gd name="T76" fmla="*/ 364 w 698"/>
                <a:gd name="T77" fmla="*/ 247 h 1312"/>
                <a:gd name="T78" fmla="*/ 397 w 698"/>
                <a:gd name="T79" fmla="*/ 201 h 1312"/>
                <a:gd name="T80" fmla="*/ 425 w 698"/>
                <a:gd name="T81" fmla="*/ 169 h 1312"/>
                <a:gd name="T82" fmla="*/ 454 w 698"/>
                <a:gd name="T83" fmla="*/ 136 h 1312"/>
                <a:gd name="T84" fmla="*/ 485 w 698"/>
                <a:gd name="T85" fmla="*/ 107 h 1312"/>
                <a:gd name="T86" fmla="*/ 516 w 698"/>
                <a:gd name="T87" fmla="*/ 79 h 1312"/>
                <a:gd name="T88" fmla="*/ 548 w 698"/>
                <a:gd name="T89" fmla="*/ 56 h 1312"/>
                <a:gd name="T90" fmla="*/ 594 w 698"/>
                <a:gd name="T91" fmla="*/ 25 h 1312"/>
                <a:gd name="T92" fmla="*/ 649 w 698"/>
                <a:gd name="T93" fmla="*/ 2 h 1312"/>
                <a:gd name="T94" fmla="*/ 691 w 698"/>
                <a:gd name="T95" fmla="*/ 11 h 1312"/>
                <a:gd name="T96" fmla="*/ 693 w 698"/>
                <a:gd name="T97" fmla="*/ 51 h 1312"/>
                <a:gd name="T98" fmla="*/ 675 w 698"/>
                <a:gd name="T99" fmla="*/ 65 h 1312"/>
                <a:gd name="T100" fmla="*/ 577 w 698"/>
                <a:gd name="T101" fmla="*/ 103 h 1312"/>
                <a:gd name="T102" fmla="*/ 521 w 698"/>
                <a:gd name="T103" fmla="*/ 141 h 1312"/>
                <a:gd name="T104" fmla="*/ 490 w 698"/>
                <a:gd name="T105" fmla="*/ 171 h 1312"/>
                <a:gd name="T106" fmla="*/ 461 w 698"/>
                <a:gd name="T107" fmla="*/ 209 h 1312"/>
                <a:gd name="T108" fmla="*/ 431 w 698"/>
                <a:gd name="T109" fmla="*/ 254 h 1312"/>
                <a:gd name="T110" fmla="*/ 397 w 698"/>
                <a:gd name="T111" fmla="*/ 307 h 1312"/>
                <a:gd name="T112" fmla="*/ 378 w 698"/>
                <a:gd name="T113" fmla="*/ 33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8" h="1312">
                  <a:moveTo>
                    <a:pt x="378" y="336"/>
                  </a:moveTo>
                  <a:lnTo>
                    <a:pt x="392" y="350"/>
                  </a:lnTo>
                  <a:lnTo>
                    <a:pt x="406" y="364"/>
                  </a:lnTo>
                  <a:lnTo>
                    <a:pt x="420" y="377"/>
                  </a:lnTo>
                  <a:lnTo>
                    <a:pt x="433" y="388"/>
                  </a:lnTo>
                  <a:lnTo>
                    <a:pt x="447" y="400"/>
                  </a:lnTo>
                  <a:lnTo>
                    <a:pt x="462" y="410"/>
                  </a:lnTo>
                  <a:lnTo>
                    <a:pt x="476" y="423"/>
                  </a:lnTo>
                  <a:lnTo>
                    <a:pt x="491" y="434"/>
                  </a:lnTo>
                  <a:lnTo>
                    <a:pt x="503" y="458"/>
                  </a:lnTo>
                  <a:lnTo>
                    <a:pt x="497" y="488"/>
                  </a:lnTo>
                  <a:lnTo>
                    <a:pt x="489" y="505"/>
                  </a:lnTo>
                  <a:lnTo>
                    <a:pt x="475" y="522"/>
                  </a:lnTo>
                  <a:lnTo>
                    <a:pt x="460" y="537"/>
                  </a:lnTo>
                  <a:lnTo>
                    <a:pt x="442" y="551"/>
                  </a:lnTo>
                  <a:lnTo>
                    <a:pt x="423" y="565"/>
                  </a:lnTo>
                  <a:lnTo>
                    <a:pt x="400" y="576"/>
                  </a:lnTo>
                  <a:lnTo>
                    <a:pt x="353" y="589"/>
                  </a:lnTo>
                  <a:lnTo>
                    <a:pt x="305" y="586"/>
                  </a:lnTo>
                  <a:lnTo>
                    <a:pt x="260" y="561"/>
                  </a:lnTo>
                  <a:lnTo>
                    <a:pt x="241" y="597"/>
                  </a:lnTo>
                  <a:lnTo>
                    <a:pt x="233" y="615"/>
                  </a:lnTo>
                  <a:lnTo>
                    <a:pt x="223" y="635"/>
                  </a:lnTo>
                  <a:lnTo>
                    <a:pt x="213" y="654"/>
                  </a:lnTo>
                  <a:lnTo>
                    <a:pt x="205" y="675"/>
                  </a:lnTo>
                  <a:lnTo>
                    <a:pt x="195" y="696"/>
                  </a:lnTo>
                  <a:lnTo>
                    <a:pt x="187" y="717"/>
                  </a:lnTo>
                  <a:lnTo>
                    <a:pt x="177" y="740"/>
                  </a:lnTo>
                  <a:lnTo>
                    <a:pt x="169" y="762"/>
                  </a:lnTo>
                  <a:lnTo>
                    <a:pt x="151" y="808"/>
                  </a:lnTo>
                  <a:lnTo>
                    <a:pt x="136" y="855"/>
                  </a:lnTo>
                  <a:lnTo>
                    <a:pt x="120" y="904"/>
                  </a:lnTo>
                  <a:lnTo>
                    <a:pt x="106" y="953"/>
                  </a:lnTo>
                  <a:lnTo>
                    <a:pt x="92" y="1002"/>
                  </a:lnTo>
                  <a:lnTo>
                    <a:pt x="80" y="1051"/>
                  </a:lnTo>
                  <a:lnTo>
                    <a:pt x="71" y="1098"/>
                  </a:lnTo>
                  <a:lnTo>
                    <a:pt x="57" y="1192"/>
                  </a:lnTo>
                  <a:lnTo>
                    <a:pt x="52" y="1280"/>
                  </a:lnTo>
                  <a:lnTo>
                    <a:pt x="49" y="1294"/>
                  </a:lnTo>
                  <a:lnTo>
                    <a:pt x="44" y="1305"/>
                  </a:lnTo>
                  <a:lnTo>
                    <a:pt x="28" y="1312"/>
                  </a:lnTo>
                  <a:lnTo>
                    <a:pt x="12" y="1305"/>
                  </a:lnTo>
                  <a:lnTo>
                    <a:pt x="3" y="1280"/>
                  </a:lnTo>
                  <a:lnTo>
                    <a:pt x="0" y="1118"/>
                  </a:lnTo>
                  <a:lnTo>
                    <a:pt x="3" y="1034"/>
                  </a:lnTo>
                  <a:lnTo>
                    <a:pt x="13" y="957"/>
                  </a:lnTo>
                  <a:lnTo>
                    <a:pt x="20" y="925"/>
                  </a:lnTo>
                  <a:lnTo>
                    <a:pt x="28" y="893"/>
                  </a:lnTo>
                  <a:lnTo>
                    <a:pt x="39" y="862"/>
                  </a:lnTo>
                  <a:lnTo>
                    <a:pt x="49" y="830"/>
                  </a:lnTo>
                  <a:lnTo>
                    <a:pt x="61" y="798"/>
                  </a:lnTo>
                  <a:lnTo>
                    <a:pt x="75" y="767"/>
                  </a:lnTo>
                  <a:lnTo>
                    <a:pt x="87" y="737"/>
                  </a:lnTo>
                  <a:lnTo>
                    <a:pt x="102" y="707"/>
                  </a:lnTo>
                  <a:lnTo>
                    <a:pt x="116" y="677"/>
                  </a:lnTo>
                  <a:lnTo>
                    <a:pt x="131" y="647"/>
                  </a:lnTo>
                  <a:lnTo>
                    <a:pt x="146" y="618"/>
                  </a:lnTo>
                  <a:lnTo>
                    <a:pt x="161" y="589"/>
                  </a:lnTo>
                  <a:lnTo>
                    <a:pt x="177" y="561"/>
                  </a:lnTo>
                  <a:lnTo>
                    <a:pt x="191" y="533"/>
                  </a:lnTo>
                  <a:lnTo>
                    <a:pt x="207" y="506"/>
                  </a:lnTo>
                  <a:lnTo>
                    <a:pt x="221" y="480"/>
                  </a:lnTo>
                  <a:lnTo>
                    <a:pt x="256" y="463"/>
                  </a:lnTo>
                  <a:lnTo>
                    <a:pt x="303" y="478"/>
                  </a:lnTo>
                  <a:lnTo>
                    <a:pt x="338" y="484"/>
                  </a:lnTo>
                  <a:lnTo>
                    <a:pt x="372" y="477"/>
                  </a:lnTo>
                  <a:lnTo>
                    <a:pt x="417" y="453"/>
                  </a:lnTo>
                  <a:lnTo>
                    <a:pt x="395" y="435"/>
                  </a:lnTo>
                  <a:lnTo>
                    <a:pt x="372" y="413"/>
                  </a:lnTo>
                  <a:lnTo>
                    <a:pt x="361" y="400"/>
                  </a:lnTo>
                  <a:lnTo>
                    <a:pt x="349" y="389"/>
                  </a:lnTo>
                  <a:lnTo>
                    <a:pt x="339" y="378"/>
                  </a:lnTo>
                  <a:lnTo>
                    <a:pt x="330" y="365"/>
                  </a:lnTo>
                  <a:lnTo>
                    <a:pt x="324" y="350"/>
                  </a:lnTo>
                  <a:lnTo>
                    <a:pt x="326" y="329"/>
                  </a:lnTo>
                  <a:lnTo>
                    <a:pt x="333" y="304"/>
                  </a:lnTo>
                  <a:lnTo>
                    <a:pt x="346" y="277"/>
                  </a:lnTo>
                  <a:lnTo>
                    <a:pt x="364" y="247"/>
                  </a:lnTo>
                  <a:lnTo>
                    <a:pt x="385" y="216"/>
                  </a:lnTo>
                  <a:lnTo>
                    <a:pt x="397" y="201"/>
                  </a:lnTo>
                  <a:lnTo>
                    <a:pt x="411" y="184"/>
                  </a:lnTo>
                  <a:lnTo>
                    <a:pt x="425" y="169"/>
                  </a:lnTo>
                  <a:lnTo>
                    <a:pt x="438" y="153"/>
                  </a:lnTo>
                  <a:lnTo>
                    <a:pt x="454" y="136"/>
                  </a:lnTo>
                  <a:lnTo>
                    <a:pt x="469" y="121"/>
                  </a:lnTo>
                  <a:lnTo>
                    <a:pt x="485" y="107"/>
                  </a:lnTo>
                  <a:lnTo>
                    <a:pt x="499" y="93"/>
                  </a:lnTo>
                  <a:lnTo>
                    <a:pt x="516" y="79"/>
                  </a:lnTo>
                  <a:lnTo>
                    <a:pt x="531" y="67"/>
                  </a:lnTo>
                  <a:lnTo>
                    <a:pt x="548" y="56"/>
                  </a:lnTo>
                  <a:lnTo>
                    <a:pt x="563" y="43"/>
                  </a:lnTo>
                  <a:lnTo>
                    <a:pt x="594" y="25"/>
                  </a:lnTo>
                  <a:lnTo>
                    <a:pt x="622" y="11"/>
                  </a:lnTo>
                  <a:lnTo>
                    <a:pt x="649" y="2"/>
                  </a:lnTo>
                  <a:lnTo>
                    <a:pt x="674" y="0"/>
                  </a:lnTo>
                  <a:lnTo>
                    <a:pt x="691" y="11"/>
                  </a:lnTo>
                  <a:lnTo>
                    <a:pt x="698" y="30"/>
                  </a:lnTo>
                  <a:lnTo>
                    <a:pt x="693" y="51"/>
                  </a:lnTo>
                  <a:lnTo>
                    <a:pt x="685" y="60"/>
                  </a:lnTo>
                  <a:lnTo>
                    <a:pt x="675" y="65"/>
                  </a:lnTo>
                  <a:lnTo>
                    <a:pt x="621" y="82"/>
                  </a:lnTo>
                  <a:lnTo>
                    <a:pt x="577" y="103"/>
                  </a:lnTo>
                  <a:lnTo>
                    <a:pt x="538" y="127"/>
                  </a:lnTo>
                  <a:lnTo>
                    <a:pt x="521" y="141"/>
                  </a:lnTo>
                  <a:lnTo>
                    <a:pt x="505" y="156"/>
                  </a:lnTo>
                  <a:lnTo>
                    <a:pt x="490" y="171"/>
                  </a:lnTo>
                  <a:lnTo>
                    <a:pt x="475" y="190"/>
                  </a:lnTo>
                  <a:lnTo>
                    <a:pt x="461" y="209"/>
                  </a:lnTo>
                  <a:lnTo>
                    <a:pt x="446" y="230"/>
                  </a:lnTo>
                  <a:lnTo>
                    <a:pt x="431" y="254"/>
                  </a:lnTo>
                  <a:lnTo>
                    <a:pt x="414" y="279"/>
                  </a:lnTo>
                  <a:lnTo>
                    <a:pt x="397" y="307"/>
                  </a:lnTo>
                  <a:lnTo>
                    <a:pt x="378" y="336"/>
                  </a:lnTo>
                  <a:lnTo>
                    <a:pt x="378" y="336"/>
                  </a:lnTo>
                  <a:close/>
                </a:path>
              </a:pathLst>
            </a:custGeom>
            <a:solidFill>
              <a:srgbClr val="B2B2B2"/>
            </a:solidFill>
            <a:ln w="9525">
              <a:solidFill>
                <a:srgbClr val="B2B2B2"/>
              </a:solidFill>
              <a:round/>
              <a:headEnd/>
              <a:tailEnd/>
            </a:ln>
          </p:spPr>
          <p:txBody>
            <a:bodyPr/>
            <a:lstStyle/>
            <a:p>
              <a:endParaRPr lang="en-US"/>
            </a:p>
          </p:txBody>
        </p:sp>
        <p:sp>
          <p:nvSpPr>
            <p:cNvPr id="71876" name="Freeform 196"/>
            <p:cNvSpPr>
              <a:spLocks noChangeAspect="1"/>
            </p:cNvSpPr>
            <p:nvPr/>
          </p:nvSpPr>
          <p:spPr bwMode="auto">
            <a:xfrm>
              <a:off x="4223" y="1357"/>
              <a:ext cx="358" cy="533"/>
            </a:xfrm>
            <a:custGeom>
              <a:avLst/>
              <a:gdLst>
                <a:gd name="T0" fmla="*/ 487 w 714"/>
                <a:gd name="T1" fmla="*/ 931 h 1598"/>
                <a:gd name="T2" fmla="*/ 441 w 714"/>
                <a:gd name="T3" fmla="*/ 882 h 1598"/>
                <a:gd name="T4" fmla="*/ 380 w 714"/>
                <a:gd name="T5" fmla="*/ 723 h 1598"/>
                <a:gd name="T6" fmla="*/ 397 w 714"/>
                <a:gd name="T7" fmla="*/ 636 h 1598"/>
                <a:gd name="T8" fmla="*/ 431 w 714"/>
                <a:gd name="T9" fmla="*/ 600 h 1598"/>
                <a:gd name="T10" fmla="*/ 625 w 714"/>
                <a:gd name="T11" fmla="*/ 601 h 1598"/>
                <a:gd name="T12" fmla="*/ 662 w 714"/>
                <a:gd name="T13" fmla="*/ 444 h 1598"/>
                <a:gd name="T14" fmla="*/ 646 w 714"/>
                <a:gd name="T15" fmla="*/ 342 h 1598"/>
                <a:gd name="T16" fmla="*/ 614 w 714"/>
                <a:gd name="T17" fmla="*/ 277 h 1598"/>
                <a:gd name="T18" fmla="*/ 575 w 714"/>
                <a:gd name="T19" fmla="*/ 199 h 1598"/>
                <a:gd name="T20" fmla="*/ 545 w 714"/>
                <a:gd name="T21" fmla="*/ 90 h 1598"/>
                <a:gd name="T22" fmla="*/ 566 w 714"/>
                <a:gd name="T23" fmla="*/ 26 h 1598"/>
                <a:gd name="T24" fmla="*/ 612 w 714"/>
                <a:gd name="T25" fmla="*/ 0 h 1598"/>
                <a:gd name="T26" fmla="*/ 679 w 714"/>
                <a:gd name="T27" fmla="*/ 57 h 1598"/>
                <a:gd name="T28" fmla="*/ 714 w 714"/>
                <a:gd name="T29" fmla="*/ 478 h 1598"/>
                <a:gd name="T30" fmla="*/ 697 w 714"/>
                <a:gd name="T31" fmla="*/ 696 h 1598"/>
                <a:gd name="T32" fmla="*/ 648 w 714"/>
                <a:gd name="T33" fmla="*/ 737 h 1598"/>
                <a:gd name="T34" fmla="*/ 584 w 714"/>
                <a:gd name="T35" fmla="*/ 698 h 1598"/>
                <a:gd name="T36" fmla="*/ 538 w 714"/>
                <a:gd name="T37" fmla="*/ 660 h 1598"/>
                <a:gd name="T38" fmla="*/ 481 w 714"/>
                <a:gd name="T39" fmla="*/ 674 h 1598"/>
                <a:gd name="T40" fmla="*/ 483 w 714"/>
                <a:gd name="T41" fmla="*/ 788 h 1598"/>
                <a:gd name="T42" fmla="*/ 533 w 714"/>
                <a:gd name="T43" fmla="*/ 839 h 1598"/>
                <a:gd name="T44" fmla="*/ 599 w 714"/>
                <a:gd name="T45" fmla="*/ 875 h 1598"/>
                <a:gd name="T46" fmla="*/ 669 w 714"/>
                <a:gd name="T47" fmla="*/ 953 h 1598"/>
                <a:gd name="T48" fmla="*/ 646 w 714"/>
                <a:gd name="T49" fmla="*/ 1051 h 1598"/>
                <a:gd name="T50" fmla="*/ 615 w 714"/>
                <a:gd name="T51" fmla="*/ 1142 h 1598"/>
                <a:gd name="T52" fmla="*/ 577 w 714"/>
                <a:gd name="T53" fmla="*/ 1227 h 1598"/>
                <a:gd name="T54" fmla="*/ 531 w 714"/>
                <a:gd name="T55" fmla="*/ 1305 h 1598"/>
                <a:gd name="T56" fmla="*/ 497 w 714"/>
                <a:gd name="T57" fmla="*/ 1352 h 1598"/>
                <a:gd name="T58" fmla="*/ 470 w 714"/>
                <a:gd name="T59" fmla="*/ 1384 h 1598"/>
                <a:gd name="T60" fmla="*/ 422 w 714"/>
                <a:gd name="T61" fmla="*/ 1436 h 1598"/>
                <a:gd name="T62" fmla="*/ 360 w 714"/>
                <a:gd name="T63" fmla="*/ 1489 h 1598"/>
                <a:gd name="T64" fmla="*/ 295 w 714"/>
                <a:gd name="T65" fmla="*/ 1532 h 1598"/>
                <a:gd name="T66" fmla="*/ 201 w 714"/>
                <a:gd name="T67" fmla="*/ 1574 h 1598"/>
                <a:gd name="T68" fmla="*/ 63 w 714"/>
                <a:gd name="T69" fmla="*/ 1594 h 1598"/>
                <a:gd name="T70" fmla="*/ 0 w 714"/>
                <a:gd name="T71" fmla="*/ 1491 h 1598"/>
                <a:gd name="T72" fmla="*/ 15 w 714"/>
                <a:gd name="T73" fmla="*/ 1403 h 1598"/>
                <a:gd name="T74" fmla="*/ 59 w 714"/>
                <a:gd name="T75" fmla="*/ 1358 h 1598"/>
                <a:gd name="T76" fmla="*/ 229 w 714"/>
                <a:gd name="T77" fmla="*/ 1313 h 1598"/>
                <a:gd name="T78" fmla="*/ 371 w 714"/>
                <a:gd name="T79" fmla="*/ 1255 h 1598"/>
                <a:gd name="T80" fmla="*/ 452 w 714"/>
                <a:gd name="T81" fmla="*/ 1197 h 1598"/>
                <a:gd name="T82" fmla="*/ 494 w 714"/>
                <a:gd name="T83" fmla="*/ 1153 h 1598"/>
                <a:gd name="T84" fmla="*/ 544 w 714"/>
                <a:gd name="T85" fmla="*/ 1077 h 1598"/>
                <a:gd name="T86" fmla="*/ 583 w 714"/>
                <a:gd name="T87" fmla="*/ 982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4" h="1598">
                  <a:moveTo>
                    <a:pt x="583" y="982"/>
                  </a:moveTo>
                  <a:lnTo>
                    <a:pt x="503" y="945"/>
                  </a:lnTo>
                  <a:lnTo>
                    <a:pt x="487" y="931"/>
                  </a:lnTo>
                  <a:lnTo>
                    <a:pt x="470" y="915"/>
                  </a:lnTo>
                  <a:lnTo>
                    <a:pt x="456" y="899"/>
                  </a:lnTo>
                  <a:lnTo>
                    <a:pt x="441" y="882"/>
                  </a:lnTo>
                  <a:lnTo>
                    <a:pt x="417" y="844"/>
                  </a:lnTo>
                  <a:lnTo>
                    <a:pt x="399" y="802"/>
                  </a:lnTo>
                  <a:lnTo>
                    <a:pt x="380" y="723"/>
                  </a:lnTo>
                  <a:lnTo>
                    <a:pt x="381" y="685"/>
                  </a:lnTo>
                  <a:lnTo>
                    <a:pt x="390" y="652"/>
                  </a:lnTo>
                  <a:lnTo>
                    <a:pt x="397" y="636"/>
                  </a:lnTo>
                  <a:lnTo>
                    <a:pt x="405" y="622"/>
                  </a:lnTo>
                  <a:lnTo>
                    <a:pt x="418" y="610"/>
                  </a:lnTo>
                  <a:lnTo>
                    <a:pt x="431" y="600"/>
                  </a:lnTo>
                  <a:lnTo>
                    <a:pt x="465" y="585"/>
                  </a:lnTo>
                  <a:lnTo>
                    <a:pt x="509" y="579"/>
                  </a:lnTo>
                  <a:lnTo>
                    <a:pt x="625" y="601"/>
                  </a:lnTo>
                  <a:lnTo>
                    <a:pt x="641" y="555"/>
                  </a:lnTo>
                  <a:lnTo>
                    <a:pt x="652" y="513"/>
                  </a:lnTo>
                  <a:lnTo>
                    <a:pt x="662" y="444"/>
                  </a:lnTo>
                  <a:lnTo>
                    <a:pt x="659" y="389"/>
                  </a:lnTo>
                  <a:lnTo>
                    <a:pt x="654" y="364"/>
                  </a:lnTo>
                  <a:lnTo>
                    <a:pt x="646" y="342"/>
                  </a:lnTo>
                  <a:lnTo>
                    <a:pt x="636" y="321"/>
                  </a:lnTo>
                  <a:lnTo>
                    <a:pt x="625" y="298"/>
                  </a:lnTo>
                  <a:lnTo>
                    <a:pt x="614" y="277"/>
                  </a:lnTo>
                  <a:lnTo>
                    <a:pt x="601" y="254"/>
                  </a:lnTo>
                  <a:lnTo>
                    <a:pt x="588" y="227"/>
                  </a:lnTo>
                  <a:lnTo>
                    <a:pt x="575" y="199"/>
                  </a:lnTo>
                  <a:lnTo>
                    <a:pt x="563" y="169"/>
                  </a:lnTo>
                  <a:lnTo>
                    <a:pt x="551" y="132"/>
                  </a:lnTo>
                  <a:lnTo>
                    <a:pt x="545" y="90"/>
                  </a:lnTo>
                  <a:lnTo>
                    <a:pt x="551" y="55"/>
                  </a:lnTo>
                  <a:lnTo>
                    <a:pt x="558" y="40"/>
                  </a:lnTo>
                  <a:lnTo>
                    <a:pt x="566" y="26"/>
                  </a:lnTo>
                  <a:lnTo>
                    <a:pt x="576" y="16"/>
                  </a:lnTo>
                  <a:lnTo>
                    <a:pt x="587" y="8"/>
                  </a:lnTo>
                  <a:lnTo>
                    <a:pt x="612" y="0"/>
                  </a:lnTo>
                  <a:lnTo>
                    <a:pt x="637" y="5"/>
                  </a:lnTo>
                  <a:lnTo>
                    <a:pt x="660" y="22"/>
                  </a:lnTo>
                  <a:lnTo>
                    <a:pt x="679" y="57"/>
                  </a:lnTo>
                  <a:lnTo>
                    <a:pt x="701" y="185"/>
                  </a:lnTo>
                  <a:lnTo>
                    <a:pt x="712" y="379"/>
                  </a:lnTo>
                  <a:lnTo>
                    <a:pt x="714" y="478"/>
                  </a:lnTo>
                  <a:lnTo>
                    <a:pt x="712" y="571"/>
                  </a:lnTo>
                  <a:lnTo>
                    <a:pt x="706" y="646"/>
                  </a:lnTo>
                  <a:lnTo>
                    <a:pt x="697" y="696"/>
                  </a:lnTo>
                  <a:lnTo>
                    <a:pt x="687" y="719"/>
                  </a:lnTo>
                  <a:lnTo>
                    <a:pt x="675" y="731"/>
                  </a:lnTo>
                  <a:lnTo>
                    <a:pt x="648" y="737"/>
                  </a:lnTo>
                  <a:lnTo>
                    <a:pt x="617" y="723"/>
                  </a:lnTo>
                  <a:lnTo>
                    <a:pt x="601" y="710"/>
                  </a:lnTo>
                  <a:lnTo>
                    <a:pt x="584" y="698"/>
                  </a:lnTo>
                  <a:lnTo>
                    <a:pt x="568" y="685"/>
                  </a:lnTo>
                  <a:lnTo>
                    <a:pt x="553" y="672"/>
                  </a:lnTo>
                  <a:lnTo>
                    <a:pt x="538" y="660"/>
                  </a:lnTo>
                  <a:lnTo>
                    <a:pt x="523" y="653"/>
                  </a:lnTo>
                  <a:lnTo>
                    <a:pt x="498" y="650"/>
                  </a:lnTo>
                  <a:lnTo>
                    <a:pt x="481" y="674"/>
                  </a:lnTo>
                  <a:lnTo>
                    <a:pt x="469" y="739"/>
                  </a:lnTo>
                  <a:lnTo>
                    <a:pt x="473" y="766"/>
                  </a:lnTo>
                  <a:lnTo>
                    <a:pt x="483" y="788"/>
                  </a:lnTo>
                  <a:lnTo>
                    <a:pt x="497" y="809"/>
                  </a:lnTo>
                  <a:lnTo>
                    <a:pt x="514" y="825"/>
                  </a:lnTo>
                  <a:lnTo>
                    <a:pt x="533" y="839"/>
                  </a:lnTo>
                  <a:lnTo>
                    <a:pt x="555" y="853"/>
                  </a:lnTo>
                  <a:lnTo>
                    <a:pt x="577" y="864"/>
                  </a:lnTo>
                  <a:lnTo>
                    <a:pt x="599" y="875"/>
                  </a:lnTo>
                  <a:lnTo>
                    <a:pt x="637" y="896"/>
                  </a:lnTo>
                  <a:lnTo>
                    <a:pt x="663" y="920"/>
                  </a:lnTo>
                  <a:lnTo>
                    <a:pt x="669" y="953"/>
                  </a:lnTo>
                  <a:lnTo>
                    <a:pt x="662" y="985"/>
                  </a:lnTo>
                  <a:lnTo>
                    <a:pt x="655" y="1017"/>
                  </a:lnTo>
                  <a:lnTo>
                    <a:pt x="646" y="1051"/>
                  </a:lnTo>
                  <a:lnTo>
                    <a:pt x="637" y="1081"/>
                  </a:lnTo>
                  <a:lnTo>
                    <a:pt x="626" y="1112"/>
                  </a:lnTo>
                  <a:lnTo>
                    <a:pt x="615" y="1142"/>
                  </a:lnTo>
                  <a:lnTo>
                    <a:pt x="604" y="1171"/>
                  </a:lnTo>
                  <a:lnTo>
                    <a:pt x="590" y="1199"/>
                  </a:lnTo>
                  <a:lnTo>
                    <a:pt x="577" y="1227"/>
                  </a:lnTo>
                  <a:lnTo>
                    <a:pt x="562" y="1255"/>
                  </a:lnTo>
                  <a:lnTo>
                    <a:pt x="548" y="1280"/>
                  </a:lnTo>
                  <a:lnTo>
                    <a:pt x="531" y="1305"/>
                  </a:lnTo>
                  <a:lnTo>
                    <a:pt x="515" y="1329"/>
                  </a:lnTo>
                  <a:lnTo>
                    <a:pt x="507" y="1340"/>
                  </a:lnTo>
                  <a:lnTo>
                    <a:pt x="497" y="1352"/>
                  </a:lnTo>
                  <a:lnTo>
                    <a:pt x="488" y="1363"/>
                  </a:lnTo>
                  <a:lnTo>
                    <a:pt x="480" y="1375"/>
                  </a:lnTo>
                  <a:lnTo>
                    <a:pt x="470" y="1384"/>
                  </a:lnTo>
                  <a:lnTo>
                    <a:pt x="461" y="1396"/>
                  </a:lnTo>
                  <a:lnTo>
                    <a:pt x="441" y="1417"/>
                  </a:lnTo>
                  <a:lnTo>
                    <a:pt x="422" y="1436"/>
                  </a:lnTo>
                  <a:lnTo>
                    <a:pt x="401" y="1454"/>
                  </a:lnTo>
                  <a:lnTo>
                    <a:pt x="382" y="1472"/>
                  </a:lnTo>
                  <a:lnTo>
                    <a:pt x="360" y="1489"/>
                  </a:lnTo>
                  <a:lnTo>
                    <a:pt x="339" y="1504"/>
                  </a:lnTo>
                  <a:lnTo>
                    <a:pt x="317" y="1520"/>
                  </a:lnTo>
                  <a:lnTo>
                    <a:pt x="295" y="1532"/>
                  </a:lnTo>
                  <a:lnTo>
                    <a:pt x="271" y="1545"/>
                  </a:lnTo>
                  <a:lnTo>
                    <a:pt x="248" y="1555"/>
                  </a:lnTo>
                  <a:lnTo>
                    <a:pt x="201" y="1574"/>
                  </a:lnTo>
                  <a:lnTo>
                    <a:pt x="152" y="1590"/>
                  </a:lnTo>
                  <a:lnTo>
                    <a:pt x="104" y="1598"/>
                  </a:lnTo>
                  <a:lnTo>
                    <a:pt x="63" y="1594"/>
                  </a:lnTo>
                  <a:lnTo>
                    <a:pt x="32" y="1570"/>
                  </a:lnTo>
                  <a:lnTo>
                    <a:pt x="10" y="1534"/>
                  </a:lnTo>
                  <a:lnTo>
                    <a:pt x="0" y="1491"/>
                  </a:lnTo>
                  <a:lnTo>
                    <a:pt x="2" y="1446"/>
                  </a:lnTo>
                  <a:lnTo>
                    <a:pt x="7" y="1424"/>
                  </a:lnTo>
                  <a:lnTo>
                    <a:pt x="15" y="1403"/>
                  </a:lnTo>
                  <a:lnTo>
                    <a:pt x="26" y="1384"/>
                  </a:lnTo>
                  <a:lnTo>
                    <a:pt x="41" y="1369"/>
                  </a:lnTo>
                  <a:lnTo>
                    <a:pt x="59" y="1358"/>
                  </a:lnTo>
                  <a:lnTo>
                    <a:pt x="80" y="1350"/>
                  </a:lnTo>
                  <a:lnTo>
                    <a:pt x="154" y="1333"/>
                  </a:lnTo>
                  <a:lnTo>
                    <a:pt x="229" y="1313"/>
                  </a:lnTo>
                  <a:lnTo>
                    <a:pt x="302" y="1289"/>
                  </a:lnTo>
                  <a:lnTo>
                    <a:pt x="337" y="1274"/>
                  </a:lnTo>
                  <a:lnTo>
                    <a:pt x="371" y="1255"/>
                  </a:lnTo>
                  <a:lnTo>
                    <a:pt x="405" y="1235"/>
                  </a:lnTo>
                  <a:lnTo>
                    <a:pt x="436" y="1211"/>
                  </a:lnTo>
                  <a:lnTo>
                    <a:pt x="452" y="1197"/>
                  </a:lnTo>
                  <a:lnTo>
                    <a:pt x="466" y="1183"/>
                  </a:lnTo>
                  <a:lnTo>
                    <a:pt x="481" y="1168"/>
                  </a:lnTo>
                  <a:lnTo>
                    <a:pt x="494" y="1153"/>
                  </a:lnTo>
                  <a:lnTo>
                    <a:pt x="508" y="1136"/>
                  </a:lnTo>
                  <a:lnTo>
                    <a:pt x="520" y="1118"/>
                  </a:lnTo>
                  <a:lnTo>
                    <a:pt x="544" y="1077"/>
                  </a:lnTo>
                  <a:lnTo>
                    <a:pt x="554" y="1055"/>
                  </a:lnTo>
                  <a:lnTo>
                    <a:pt x="564" y="1033"/>
                  </a:lnTo>
                  <a:lnTo>
                    <a:pt x="583" y="982"/>
                  </a:lnTo>
                  <a:lnTo>
                    <a:pt x="583" y="982"/>
                  </a:lnTo>
                  <a:close/>
                </a:path>
              </a:pathLst>
            </a:custGeom>
            <a:solidFill>
              <a:srgbClr val="B2B2B2"/>
            </a:solidFill>
            <a:ln w="9525">
              <a:solidFill>
                <a:srgbClr val="B2B2B2"/>
              </a:solidFill>
              <a:round/>
              <a:headEnd/>
              <a:tailEnd/>
            </a:ln>
          </p:spPr>
          <p:txBody>
            <a:bodyPr/>
            <a:lstStyle/>
            <a:p>
              <a:endParaRPr lang="en-US"/>
            </a:p>
          </p:txBody>
        </p:sp>
        <p:sp>
          <p:nvSpPr>
            <p:cNvPr id="71877" name="Freeform 197"/>
            <p:cNvSpPr>
              <a:spLocks noChangeAspect="1"/>
            </p:cNvSpPr>
            <p:nvPr/>
          </p:nvSpPr>
          <p:spPr bwMode="auto">
            <a:xfrm>
              <a:off x="4164" y="1583"/>
              <a:ext cx="182" cy="83"/>
            </a:xfrm>
            <a:custGeom>
              <a:avLst/>
              <a:gdLst>
                <a:gd name="T0" fmla="*/ 23 w 364"/>
                <a:gd name="T1" fmla="*/ 0 h 250"/>
                <a:gd name="T2" fmla="*/ 110 w 364"/>
                <a:gd name="T3" fmla="*/ 9 h 250"/>
                <a:gd name="T4" fmla="*/ 210 w 364"/>
                <a:gd name="T5" fmla="*/ 40 h 250"/>
                <a:gd name="T6" fmla="*/ 259 w 364"/>
                <a:gd name="T7" fmla="*/ 64 h 250"/>
                <a:gd name="T8" fmla="*/ 282 w 364"/>
                <a:gd name="T9" fmla="*/ 79 h 250"/>
                <a:gd name="T10" fmla="*/ 302 w 364"/>
                <a:gd name="T11" fmla="*/ 96 h 250"/>
                <a:gd name="T12" fmla="*/ 321 w 364"/>
                <a:gd name="T13" fmla="*/ 114 h 250"/>
                <a:gd name="T14" fmla="*/ 337 w 364"/>
                <a:gd name="T15" fmla="*/ 134 h 250"/>
                <a:gd name="T16" fmla="*/ 360 w 364"/>
                <a:gd name="T17" fmla="*/ 181 h 250"/>
                <a:gd name="T18" fmla="*/ 364 w 364"/>
                <a:gd name="T19" fmla="*/ 219 h 250"/>
                <a:gd name="T20" fmla="*/ 360 w 364"/>
                <a:gd name="T21" fmla="*/ 233 h 250"/>
                <a:gd name="T22" fmla="*/ 353 w 364"/>
                <a:gd name="T23" fmla="*/ 243 h 250"/>
                <a:gd name="T24" fmla="*/ 331 w 364"/>
                <a:gd name="T25" fmla="*/ 250 h 250"/>
                <a:gd name="T26" fmla="*/ 305 w 364"/>
                <a:gd name="T27" fmla="*/ 233 h 250"/>
                <a:gd name="T28" fmla="*/ 290 w 364"/>
                <a:gd name="T29" fmla="*/ 213 h 250"/>
                <a:gd name="T30" fmla="*/ 273 w 364"/>
                <a:gd name="T31" fmla="*/ 195 h 250"/>
                <a:gd name="T32" fmla="*/ 258 w 364"/>
                <a:gd name="T33" fmla="*/ 177 h 250"/>
                <a:gd name="T34" fmla="*/ 242 w 364"/>
                <a:gd name="T35" fmla="*/ 162 h 250"/>
                <a:gd name="T36" fmla="*/ 226 w 364"/>
                <a:gd name="T37" fmla="*/ 148 h 250"/>
                <a:gd name="T38" fmla="*/ 210 w 364"/>
                <a:gd name="T39" fmla="*/ 134 h 250"/>
                <a:gd name="T40" fmla="*/ 194 w 364"/>
                <a:gd name="T41" fmla="*/ 120 h 250"/>
                <a:gd name="T42" fmla="*/ 176 w 364"/>
                <a:gd name="T43" fmla="*/ 109 h 250"/>
                <a:gd name="T44" fmla="*/ 159 w 364"/>
                <a:gd name="T45" fmla="*/ 99 h 250"/>
                <a:gd name="T46" fmla="*/ 142 w 364"/>
                <a:gd name="T47" fmla="*/ 90 h 250"/>
                <a:gd name="T48" fmla="*/ 105 w 364"/>
                <a:gd name="T49" fmla="*/ 75 h 250"/>
                <a:gd name="T50" fmla="*/ 66 w 364"/>
                <a:gd name="T51" fmla="*/ 68 h 250"/>
                <a:gd name="T52" fmla="*/ 23 w 364"/>
                <a:gd name="T53" fmla="*/ 64 h 250"/>
                <a:gd name="T54" fmla="*/ 5 w 364"/>
                <a:gd name="T55" fmla="*/ 54 h 250"/>
                <a:gd name="T56" fmla="*/ 0 w 364"/>
                <a:gd name="T57" fmla="*/ 33 h 250"/>
                <a:gd name="T58" fmla="*/ 5 w 364"/>
                <a:gd name="T59" fmla="*/ 11 h 250"/>
                <a:gd name="T60" fmla="*/ 12 w 364"/>
                <a:gd name="T61" fmla="*/ 2 h 250"/>
                <a:gd name="T62" fmla="*/ 23 w 364"/>
                <a:gd name="T63" fmla="*/ 0 h 250"/>
                <a:gd name="T64" fmla="*/ 23 w 364"/>
                <a:gd name="T6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4" h="250">
                  <a:moveTo>
                    <a:pt x="23" y="0"/>
                  </a:moveTo>
                  <a:lnTo>
                    <a:pt x="110" y="9"/>
                  </a:lnTo>
                  <a:lnTo>
                    <a:pt x="210" y="40"/>
                  </a:lnTo>
                  <a:lnTo>
                    <a:pt x="259" y="64"/>
                  </a:lnTo>
                  <a:lnTo>
                    <a:pt x="282" y="79"/>
                  </a:lnTo>
                  <a:lnTo>
                    <a:pt x="302" y="96"/>
                  </a:lnTo>
                  <a:lnTo>
                    <a:pt x="321" y="114"/>
                  </a:lnTo>
                  <a:lnTo>
                    <a:pt x="337" y="134"/>
                  </a:lnTo>
                  <a:lnTo>
                    <a:pt x="360" y="181"/>
                  </a:lnTo>
                  <a:lnTo>
                    <a:pt x="364" y="219"/>
                  </a:lnTo>
                  <a:lnTo>
                    <a:pt x="360" y="233"/>
                  </a:lnTo>
                  <a:lnTo>
                    <a:pt x="353" y="243"/>
                  </a:lnTo>
                  <a:lnTo>
                    <a:pt x="331" y="250"/>
                  </a:lnTo>
                  <a:lnTo>
                    <a:pt x="305" y="233"/>
                  </a:lnTo>
                  <a:lnTo>
                    <a:pt x="290" y="213"/>
                  </a:lnTo>
                  <a:lnTo>
                    <a:pt x="273" y="195"/>
                  </a:lnTo>
                  <a:lnTo>
                    <a:pt x="258" y="177"/>
                  </a:lnTo>
                  <a:lnTo>
                    <a:pt x="242" y="162"/>
                  </a:lnTo>
                  <a:lnTo>
                    <a:pt x="226" y="148"/>
                  </a:lnTo>
                  <a:lnTo>
                    <a:pt x="210" y="134"/>
                  </a:lnTo>
                  <a:lnTo>
                    <a:pt x="194" y="120"/>
                  </a:lnTo>
                  <a:lnTo>
                    <a:pt x="176" y="109"/>
                  </a:lnTo>
                  <a:lnTo>
                    <a:pt x="159" y="99"/>
                  </a:lnTo>
                  <a:lnTo>
                    <a:pt x="142" y="90"/>
                  </a:lnTo>
                  <a:lnTo>
                    <a:pt x="105" y="75"/>
                  </a:lnTo>
                  <a:lnTo>
                    <a:pt x="66" y="68"/>
                  </a:lnTo>
                  <a:lnTo>
                    <a:pt x="23" y="64"/>
                  </a:lnTo>
                  <a:lnTo>
                    <a:pt x="5" y="54"/>
                  </a:lnTo>
                  <a:lnTo>
                    <a:pt x="0" y="33"/>
                  </a:lnTo>
                  <a:lnTo>
                    <a:pt x="5" y="11"/>
                  </a:lnTo>
                  <a:lnTo>
                    <a:pt x="12" y="2"/>
                  </a:lnTo>
                  <a:lnTo>
                    <a:pt x="23" y="0"/>
                  </a:lnTo>
                  <a:lnTo>
                    <a:pt x="23" y="0"/>
                  </a:lnTo>
                  <a:close/>
                </a:path>
              </a:pathLst>
            </a:custGeom>
            <a:solidFill>
              <a:srgbClr val="B2B2B2"/>
            </a:solidFill>
            <a:ln w="9525">
              <a:solidFill>
                <a:srgbClr val="B2B2B2"/>
              </a:solidFill>
              <a:round/>
              <a:headEnd/>
              <a:tailEnd/>
            </a:ln>
          </p:spPr>
          <p:txBody>
            <a:bodyPr/>
            <a:lstStyle/>
            <a:p>
              <a:endParaRPr lang="en-US"/>
            </a:p>
          </p:txBody>
        </p:sp>
        <p:sp>
          <p:nvSpPr>
            <p:cNvPr id="71878" name="Freeform 198"/>
            <p:cNvSpPr>
              <a:spLocks noChangeAspect="1"/>
            </p:cNvSpPr>
            <p:nvPr/>
          </p:nvSpPr>
          <p:spPr bwMode="auto">
            <a:xfrm>
              <a:off x="4439" y="1069"/>
              <a:ext cx="267" cy="350"/>
            </a:xfrm>
            <a:custGeom>
              <a:avLst/>
              <a:gdLst>
                <a:gd name="T0" fmla="*/ 346 w 535"/>
                <a:gd name="T1" fmla="*/ 174 h 1048"/>
                <a:gd name="T2" fmla="*/ 374 w 535"/>
                <a:gd name="T3" fmla="*/ 152 h 1048"/>
                <a:gd name="T4" fmla="*/ 415 w 535"/>
                <a:gd name="T5" fmla="*/ 198 h 1048"/>
                <a:gd name="T6" fmla="*/ 407 w 535"/>
                <a:gd name="T7" fmla="*/ 241 h 1048"/>
                <a:gd name="T8" fmla="*/ 391 w 535"/>
                <a:gd name="T9" fmla="*/ 261 h 1048"/>
                <a:gd name="T10" fmla="*/ 323 w 535"/>
                <a:gd name="T11" fmla="*/ 277 h 1048"/>
                <a:gd name="T12" fmla="*/ 252 w 535"/>
                <a:gd name="T13" fmla="*/ 213 h 1048"/>
                <a:gd name="T14" fmla="*/ 251 w 535"/>
                <a:gd name="T15" fmla="*/ 101 h 1048"/>
                <a:gd name="T16" fmla="*/ 262 w 535"/>
                <a:gd name="T17" fmla="*/ 74 h 1048"/>
                <a:gd name="T18" fmla="*/ 287 w 535"/>
                <a:gd name="T19" fmla="*/ 40 h 1048"/>
                <a:gd name="T20" fmla="*/ 320 w 535"/>
                <a:gd name="T21" fmla="*/ 16 h 1048"/>
                <a:gd name="T22" fmla="*/ 398 w 535"/>
                <a:gd name="T23" fmla="*/ 0 h 1048"/>
                <a:gd name="T24" fmla="*/ 494 w 535"/>
                <a:gd name="T25" fmla="*/ 44 h 1048"/>
                <a:gd name="T26" fmla="*/ 535 w 535"/>
                <a:gd name="T27" fmla="*/ 150 h 1048"/>
                <a:gd name="T28" fmla="*/ 525 w 535"/>
                <a:gd name="T29" fmla="*/ 234 h 1048"/>
                <a:gd name="T30" fmla="*/ 504 w 535"/>
                <a:gd name="T31" fmla="*/ 291 h 1048"/>
                <a:gd name="T32" fmla="*/ 477 w 535"/>
                <a:gd name="T33" fmla="*/ 346 h 1048"/>
                <a:gd name="T34" fmla="*/ 446 w 535"/>
                <a:gd name="T35" fmla="*/ 395 h 1048"/>
                <a:gd name="T36" fmla="*/ 431 w 535"/>
                <a:gd name="T37" fmla="*/ 417 h 1048"/>
                <a:gd name="T38" fmla="*/ 413 w 535"/>
                <a:gd name="T39" fmla="*/ 439 h 1048"/>
                <a:gd name="T40" fmla="*/ 382 w 535"/>
                <a:gd name="T41" fmla="*/ 474 h 1048"/>
                <a:gd name="T42" fmla="*/ 348 w 535"/>
                <a:gd name="T43" fmla="*/ 509 h 1048"/>
                <a:gd name="T44" fmla="*/ 313 w 535"/>
                <a:gd name="T45" fmla="*/ 545 h 1048"/>
                <a:gd name="T46" fmla="*/ 282 w 535"/>
                <a:gd name="T47" fmla="*/ 577 h 1048"/>
                <a:gd name="T48" fmla="*/ 255 w 535"/>
                <a:gd name="T49" fmla="*/ 607 h 1048"/>
                <a:gd name="T50" fmla="*/ 231 w 535"/>
                <a:gd name="T51" fmla="*/ 636 h 1048"/>
                <a:gd name="T52" fmla="*/ 203 w 535"/>
                <a:gd name="T53" fmla="*/ 675 h 1048"/>
                <a:gd name="T54" fmla="*/ 172 w 535"/>
                <a:gd name="T55" fmla="*/ 730 h 1048"/>
                <a:gd name="T56" fmla="*/ 145 w 535"/>
                <a:gd name="T57" fmla="*/ 787 h 1048"/>
                <a:gd name="T58" fmla="*/ 117 w 535"/>
                <a:gd name="T59" fmla="*/ 852 h 1048"/>
                <a:gd name="T60" fmla="*/ 101 w 535"/>
                <a:gd name="T61" fmla="*/ 890 h 1048"/>
                <a:gd name="T62" fmla="*/ 85 w 535"/>
                <a:gd name="T63" fmla="*/ 932 h 1048"/>
                <a:gd name="T64" fmla="*/ 66 w 535"/>
                <a:gd name="T65" fmla="*/ 977 h 1048"/>
                <a:gd name="T66" fmla="*/ 43 w 535"/>
                <a:gd name="T67" fmla="*/ 1030 h 1048"/>
                <a:gd name="T68" fmla="*/ 29 w 535"/>
                <a:gd name="T69" fmla="*/ 1048 h 1048"/>
                <a:gd name="T70" fmla="*/ 1 w 535"/>
                <a:gd name="T71" fmla="*/ 1033 h 1048"/>
                <a:gd name="T72" fmla="*/ 9 w 535"/>
                <a:gd name="T73" fmla="*/ 960 h 1048"/>
                <a:gd name="T74" fmla="*/ 33 w 535"/>
                <a:gd name="T75" fmla="*/ 872 h 1048"/>
                <a:gd name="T76" fmla="*/ 57 w 535"/>
                <a:gd name="T77" fmla="*/ 808 h 1048"/>
                <a:gd name="T78" fmla="*/ 73 w 535"/>
                <a:gd name="T79" fmla="*/ 766 h 1048"/>
                <a:gd name="T80" fmla="*/ 93 w 535"/>
                <a:gd name="T81" fmla="*/ 725 h 1048"/>
                <a:gd name="T82" fmla="*/ 113 w 535"/>
                <a:gd name="T83" fmla="*/ 685 h 1048"/>
                <a:gd name="T84" fmla="*/ 134 w 535"/>
                <a:gd name="T85" fmla="*/ 646 h 1048"/>
                <a:gd name="T86" fmla="*/ 156 w 535"/>
                <a:gd name="T87" fmla="*/ 608 h 1048"/>
                <a:gd name="T88" fmla="*/ 180 w 535"/>
                <a:gd name="T89" fmla="*/ 572 h 1048"/>
                <a:gd name="T90" fmla="*/ 204 w 535"/>
                <a:gd name="T91" fmla="*/ 538 h 1048"/>
                <a:gd name="T92" fmla="*/ 229 w 535"/>
                <a:gd name="T93" fmla="*/ 503 h 1048"/>
                <a:gd name="T94" fmla="*/ 255 w 535"/>
                <a:gd name="T95" fmla="*/ 473 h 1048"/>
                <a:gd name="T96" fmla="*/ 281 w 535"/>
                <a:gd name="T97" fmla="*/ 442 h 1048"/>
                <a:gd name="T98" fmla="*/ 308 w 535"/>
                <a:gd name="T99" fmla="*/ 414 h 1048"/>
                <a:gd name="T100" fmla="*/ 342 w 535"/>
                <a:gd name="T101" fmla="*/ 382 h 1048"/>
                <a:gd name="T102" fmla="*/ 366 w 535"/>
                <a:gd name="T103" fmla="*/ 355 h 1048"/>
                <a:gd name="T104" fmla="*/ 391 w 535"/>
                <a:gd name="T105" fmla="*/ 325 h 1048"/>
                <a:gd name="T106" fmla="*/ 415 w 535"/>
                <a:gd name="T107" fmla="*/ 293 h 1048"/>
                <a:gd name="T108" fmla="*/ 450 w 535"/>
                <a:gd name="T109" fmla="*/ 220 h 1048"/>
                <a:gd name="T110" fmla="*/ 447 w 535"/>
                <a:gd name="T111" fmla="*/ 145 h 1048"/>
                <a:gd name="T112" fmla="*/ 416 w 535"/>
                <a:gd name="T113" fmla="*/ 111 h 1048"/>
                <a:gd name="T114" fmla="*/ 370 w 535"/>
                <a:gd name="T115" fmla="*/ 103 h 1048"/>
                <a:gd name="T116" fmla="*/ 321 w 535"/>
                <a:gd name="T117" fmla="*/ 152 h 1048"/>
                <a:gd name="T118" fmla="*/ 321 w 535"/>
                <a:gd name="T119" fmla="*/ 185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1048">
                  <a:moveTo>
                    <a:pt x="321" y="185"/>
                  </a:moveTo>
                  <a:lnTo>
                    <a:pt x="346" y="174"/>
                  </a:lnTo>
                  <a:lnTo>
                    <a:pt x="359" y="159"/>
                  </a:lnTo>
                  <a:lnTo>
                    <a:pt x="374" y="152"/>
                  </a:lnTo>
                  <a:lnTo>
                    <a:pt x="401" y="164"/>
                  </a:lnTo>
                  <a:lnTo>
                    <a:pt x="415" y="198"/>
                  </a:lnTo>
                  <a:lnTo>
                    <a:pt x="415" y="219"/>
                  </a:lnTo>
                  <a:lnTo>
                    <a:pt x="407" y="241"/>
                  </a:lnTo>
                  <a:lnTo>
                    <a:pt x="400" y="252"/>
                  </a:lnTo>
                  <a:lnTo>
                    <a:pt x="391" y="261"/>
                  </a:lnTo>
                  <a:lnTo>
                    <a:pt x="372" y="273"/>
                  </a:lnTo>
                  <a:lnTo>
                    <a:pt x="323" y="277"/>
                  </a:lnTo>
                  <a:lnTo>
                    <a:pt x="279" y="256"/>
                  </a:lnTo>
                  <a:lnTo>
                    <a:pt x="252" y="213"/>
                  </a:lnTo>
                  <a:lnTo>
                    <a:pt x="245" y="135"/>
                  </a:lnTo>
                  <a:lnTo>
                    <a:pt x="251" y="101"/>
                  </a:lnTo>
                  <a:lnTo>
                    <a:pt x="256" y="87"/>
                  </a:lnTo>
                  <a:lnTo>
                    <a:pt x="262" y="74"/>
                  </a:lnTo>
                  <a:lnTo>
                    <a:pt x="277" y="50"/>
                  </a:lnTo>
                  <a:lnTo>
                    <a:pt x="287" y="40"/>
                  </a:lnTo>
                  <a:lnTo>
                    <a:pt x="298" y="30"/>
                  </a:lnTo>
                  <a:lnTo>
                    <a:pt x="320" y="16"/>
                  </a:lnTo>
                  <a:lnTo>
                    <a:pt x="344" y="7"/>
                  </a:lnTo>
                  <a:lnTo>
                    <a:pt x="398" y="0"/>
                  </a:lnTo>
                  <a:lnTo>
                    <a:pt x="449" y="12"/>
                  </a:lnTo>
                  <a:lnTo>
                    <a:pt x="494" y="44"/>
                  </a:lnTo>
                  <a:lnTo>
                    <a:pt x="524" y="94"/>
                  </a:lnTo>
                  <a:lnTo>
                    <a:pt x="535" y="150"/>
                  </a:lnTo>
                  <a:lnTo>
                    <a:pt x="531" y="206"/>
                  </a:lnTo>
                  <a:lnTo>
                    <a:pt x="525" y="234"/>
                  </a:lnTo>
                  <a:lnTo>
                    <a:pt x="515" y="263"/>
                  </a:lnTo>
                  <a:lnTo>
                    <a:pt x="504" y="291"/>
                  </a:lnTo>
                  <a:lnTo>
                    <a:pt x="493" y="318"/>
                  </a:lnTo>
                  <a:lnTo>
                    <a:pt x="477" y="346"/>
                  </a:lnTo>
                  <a:lnTo>
                    <a:pt x="462" y="371"/>
                  </a:lnTo>
                  <a:lnTo>
                    <a:pt x="446" y="395"/>
                  </a:lnTo>
                  <a:lnTo>
                    <a:pt x="438" y="406"/>
                  </a:lnTo>
                  <a:lnTo>
                    <a:pt x="431" y="417"/>
                  </a:lnTo>
                  <a:lnTo>
                    <a:pt x="421" y="428"/>
                  </a:lnTo>
                  <a:lnTo>
                    <a:pt x="413" y="439"/>
                  </a:lnTo>
                  <a:lnTo>
                    <a:pt x="398" y="457"/>
                  </a:lnTo>
                  <a:lnTo>
                    <a:pt x="382" y="474"/>
                  </a:lnTo>
                  <a:lnTo>
                    <a:pt x="368" y="490"/>
                  </a:lnTo>
                  <a:lnTo>
                    <a:pt x="348" y="509"/>
                  </a:lnTo>
                  <a:lnTo>
                    <a:pt x="330" y="526"/>
                  </a:lnTo>
                  <a:lnTo>
                    <a:pt x="313" y="545"/>
                  </a:lnTo>
                  <a:lnTo>
                    <a:pt x="296" y="561"/>
                  </a:lnTo>
                  <a:lnTo>
                    <a:pt x="282" y="577"/>
                  </a:lnTo>
                  <a:lnTo>
                    <a:pt x="268" y="593"/>
                  </a:lnTo>
                  <a:lnTo>
                    <a:pt x="255" y="607"/>
                  </a:lnTo>
                  <a:lnTo>
                    <a:pt x="243" y="622"/>
                  </a:lnTo>
                  <a:lnTo>
                    <a:pt x="231" y="636"/>
                  </a:lnTo>
                  <a:lnTo>
                    <a:pt x="221" y="650"/>
                  </a:lnTo>
                  <a:lnTo>
                    <a:pt x="203" y="675"/>
                  </a:lnTo>
                  <a:lnTo>
                    <a:pt x="186" y="703"/>
                  </a:lnTo>
                  <a:lnTo>
                    <a:pt x="172" y="730"/>
                  </a:lnTo>
                  <a:lnTo>
                    <a:pt x="157" y="758"/>
                  </a:lnTo>
                  <a:lnTo>
                    <a:pt x="145" y="787"/>
                  </a:lnTo>
                  <a:lnTo>
                    <a:pt x="130" y="819"/>
                  </a:lnTo>
                  <a:lnTo>
                    <a:pt x="117" y="852"/>
                  </a:lnTo>
                  <a:lnTo>
                    <a:pt x="109" y="869"/>
                  </a:lnTo>
                  <a:lnTo>
                    <a:pt x="101" y="890"/>
                  </a:lnTo>
                  <a:lnTo>
                    <a:pt x="93" y="910"/>
                  </a:lnTo>
                  <a:lnTo>
                    <a:pt x="85" y="932"/>
                  </a:lnTo>
                  <a:lnTo>
                    <a:pt x="76" y="954"/>
                  </a:lnTo>
                  <a:lnTo>
                    <a:pt x="66" y="977"/>
                  </a:lnTo>
                  <a:lnTo>
                    <a:pt x="55" y="1003"/>
                  </a:lnTo>
                  <a:lnTo>
                    <a:pt x="43" y="1030"/>
                  </a:lnTo>
                  <a:lnTo>
                    <a:pt x="36" y="1041"/>
                  </a:lnTo>
                  <a:lnTo>
                    <a:pt x="29" y="1048"/>
                  </a:lnTo>
                  <a:lnTo>
                    <a:pt x="13" y="1048"/>
                  </a:lnTo>
                  <a:lnTo>
                    <a:pt x="1" y="1033"/>
                  </a:lnTo>
                  <a:lnTo>
                    <a:pt x="0" y="1005"/>
                  </a:lnTo>
                  <a:lnTo>
                    <a:pt x="9" y="960"/>
                  </a:lnTo>
                  <a:lnTo>
                    <a:pt x="21" y="915"/>
                  </a:lnTo>
                  <a:lnTo>
                    <a:pt x="33" y="872"/>
                  </a:lnTo>
                  <a:lnTo>
                    <a:pt x="49" y="829"/>
                  </a:lnTo>
                  <a:lnTo>
                    <a:pt x="57" y="808"/>
                  </a:lnTo>
                  <a:lnTo>
                    <a:pt x="65" y="787"/>
                  </a:lnTo>
                  <a:lnTo>
                    <a:pt x="73" y="766"/>
                  </a:lnTo>
                  <a:lnTo>
                    <a:pt x="83" y="745"/>
                  </a:lnTo>
                  <a:lnTo>
                    <a:pt x="93" y="725"/>
                  </a:lnTo>
                  <a:lnTo>
                    <a:pt x="102" y="704"/>
                  </a:lnTo>
                  <a:lnTo>
                    <a:pt x="113" y="685"/>
                  </a:lnTo>
                  <a:lnTo>
                    <a:pt x="123" y="665"/>
                  </a:lnTo>
                  <a:lnTo>
                    <a:pt x="134" y="646"/>
                  </a:lnTo>
                  <a:lnTo>
                    <a:pt x="145" y="626"/>
                  </a:lnTo>
                  <a:lnTo>
                    <a:pt x="156" y="608"/>
                  </a:lnTo>
                  <a:lnTo>
                    <a:pt x="167" y="590"/>
                  </a:lnTo>
                  <a:lnTo>
                    <a:pt x="180" y="572"/>
                  </a:lnTo>
                  <a:lnTo>
                    <a:pt x="191" y="554"/>
                  </a:lnTo>
                  <a:lnTo>
                    <a:pt x="204" y="538"/>
                  </a:lnTo>
                  <a:lnTo>
                    <a:pt x="216" y="520"/>
                  </a:lnTo>
                  <a:lnTo>
                    <a:pt x="229" y="503"/>
                  </a:lnTo>
                  <a:lnTo>
                    <a:pt x="242" y="488"/>
                  </a:lnTo>
                  <a:lnTo>
                    <a:pt x="255" y="473"/>
                  </a:lnTo>
                  <a:lnTo>
                    <a:pt x="268" y="457"/>
                  </a:lnTo>
                  <a:lnTo>
                    <a:pt x="281" y="442"/>
                  </a:lnTo>
                  <a:lnTo>
                    <a:pt x="294" y="428"/>
                  </a:lnTo>
                  <a:lnTo>
                    <a:pt x="308" y="414"/>
                  </a:lnTo>
                  <a:lnTo>
                    <a:pt x="321" y="402"/>
                  </a:lnTo>
                  <a:lnTo>
                    <a:pt x="342" y="382"/>
                  </a:lnTo>
                  <a:lnTo>
                    <a:pt x="354" y="368"/>
                  </a:lnTo>
                  <a:lnTo>
                    <a:pt x="366" y="355"/>
                  </a:lnTo>
                  <a:lnTo>
                    <a:pt x="379" y="342"/>
                  </a:lnTo>
                  <a:lnTo>
                    <a:pt x="391" y="325"/>
                  </a:lnTo>
                  <a:lnTo>
                    <a:pt x="405" y="309"/>
                  </a:lnTo>
                  <a:lnTo>
                    <a:pt x="415" y="293"/>
                  </a:lnTo>
                  <a:lnTo>
                    <a:pt x="436" y="258"/>
                  </a:lnTo>
                  <a:lnTo>
                    <a:pt x="450" y="220"/>
                  </a:lnTo>
                  <a:lnTo>
                    <a:pt x="454" y="181"/>
                  </a:lnTo>
                  <a:lnTo>
                    <a:pt x="447" y="145"/>
                  </a:lnTo>
                  <a:lnTo>
                    <a:pt x="436" y="125"/>
                  </a:lnTo>
                  <a:lnTo>
                    <a:pt x="416" y="111"/>
                  </a:lnTo>
                  <a:lnTo>
                    <a:pt x="394" y="104"/>
                  </a:lnTo>
                  <a:lnTo>
                    <a:pt x="370" y="103"/>
                  </a:lnTo>
                  <a:lnTo>
                    <a:pt x="332" y="127"/>
                  </a:lnTo>
                  <a:lnTo>
                    <a:pt x="321" y="152"/>
                  </a:lnTo>
                  <a:lnTo>
                    <a:pt x="320" y="167"/>
                  </a:lnTo>
                  <a:lnTo>
                    <a:pt x="321" y="185"/>
                  </a:lnTo>
                  <a:lnTo>
                    <a:pt x="321" y="185"/>
                  </a:lnTo>
                  <a:close/>
                </a:path>
              </a:pathLst>
            </a:custGeom>
            <a:solidFill>
              <a:srgbClr val="B2B2B2"/>
            </a:solidFill>
            <a:ln w="9525">
              <a:solidFill>
                <a:srgbClr val="B2B2B2"/>
              </a:solidFill>
              <a:round/>
              <a:headEnd/>
              <a:tailEnd/>
            </a:ln>
          </p:spPr>
          <p:txBody>
            <a:bodyPr/>
            <a:lstStyle/>
            <a:p>
              <a:endParaRPr lang="en-US"/>
            </a:p>
          </p:txBody>
        </p:sp>
        <p:sp>
          <p:nvSpPr>
            <p:cNvPr id="71879" name="Freeform 199"/>
            <p:cNvSpPr>
              <a:spLocks noChangeAspect="1"/>
            </p:cNvSpPr>
            <p:nvPr/>
          </p:nvSpPr>
          <p:spPr bwMode="auto">
            <a:xfrm>
              <a:off x="4265" y="1167"/>
              <a:ext cx="302" cy="402"/>
            </a:xfrm>
            <a:custGeom>
              <a:avLst/>
              <a:gdLst>
                <a:gd name="T0" fmla="*/ 7 w 605"/>
                <a:gd name="T1" fmla="*/ 1132 h 1206"/>
                <a:gd name="T2" fmla="*/ 30 w 605"/>
                <a:gd name="T3" fmla="*/ 1054 h 1206"/>
                <a:gd name="T4" fmla="*/ 63 w 605"/>
                <a:gd name="T5" fmla="*/ 960 h 1206"/>
                <a:gd name="T6" fmla="*/ 82 w 605"/>
                <a:gd name="T7" fmla="*/ 910 h 1206"/>
                <a:gd name="T8" fmla="*/ 102 w 605"/>
                <a:gd name="T9" fmla="*/ 857 h 1206"/>
                <a:gd name="T10" fmla="*/ 123 w 605"/>
                <a:gd name="T11" fmla="*/ 805 h 1206"/>
                <a:gd name="T12" fmla="*/ 145 w 605"/>
                <a:gd name="T13" fmla="*/ 752 h 1206"/>
                <a:gd name="T14" fmla="*/ 167 w 605"/>
                <a:gd name="T15" fmla="*/ 702 h 1206"/>
                <a:gd name="T16" fmla="*/ 188 w 605"/>
                <a:gd name="T17" fmla="*/ 653 h 1206"/>
                <a:gd name="T18" fmla="*/ 209 w 605"/>
                <a:gd name="T19" fmla="*/ 606 h 1206"/>
                <a:gd name="T20" fmla="*/ 227 w 605"/>
                <a:gd name="T21" fmla="*/ 564 h 1206"/>
                <a:gd name="T22" fmla="*/ 245 w 605"/>
                <a:gd name="T23" fmla="*/ 526 h 1206"/>
                <a:gd name="T24" fmla="*/ 273 w 605"/>
                <a:gd name="T25" fmla="*/ 467 h 1206"/>
                <a:gd name="T26" fmla="*/ 292 w 605"/>
                <a:gd name="T27" fmla="*/ 432 h 1206"/>
                <a:gd name="T28" fmla="*/ 327 w 605"/>
                <a:gd name="T29" fmla="*/ 375 h 1206"/>
                <a:gd name="T30" fmla="*/ 359 w 605"/>
                <a:gd name="T31" fmla="*/ 324 h 1206"/>
                <a:gd name="T32" fmla="*/ 383 w 605"/>
                <a:gd name="T33" fmla="*/ 284 h 1206"/>
                <a:gd name="T34" fmla="*/ 407 w 605"/>
                <a:gd name="T35" fmla="*/ 247 h 1206"/>
                <a:gd name="T36" fmla="*/ 432 w 605"/>
                <a:gd name="T37" fmla="*/ 208 h 1206"/>
                <a:gd name="T38" fmla="*/ 457 w 605"/>
                <a:gd name="T39" fmla="*/ 169 h 1206"/>
                <a:gd name="T40" fmla="*/ 492 w 605"/>
                <a:gd name="T41" fmla="*/ 116 h 1206"/>
                <a:gd name="T42" fmla="*/ 531 w 605"/>
                <a:gd name="T43" fmla="*/ 57 h 1206"/>
                <a:gd name="T44" fmla="*/ 559 w 605"/>
                <a:gd name="T45" fmla="*/ 18 h 1206"/>
                <a:gd name="T46" fmla="*/ 585 w 605"/>
                <a:gd name="T47" fmla="*/ 0 h 1206"/>
                <a:gd name="T48" fmla="*/ 605 w 605"/>
                <a:gd name="T49" fmla="*/ 23 h 1206"/>
                <a:gd name="T50" fmla="*/ 595 w 605"/>
                <a:gd name="T51" fmla="*/ 67 h 1206"/>
                <a:gd name="T52" fmla="*/ 567 w 605"/>
                <a:gd name="T53" fmla="*/ 123 h 1206"/>
                <a:gd name="T54" fmla="*/ 546 w 605"/>
                <a:gd name="T55" fmla="*/ 160 h 1206"/>
                <a:gd name="T56" fmla="*/ 523 w 605"/>
                <a:gd name="T57" fmla="*/ 205 h 1206"/>
                <a:gd name="T58" fmla="*/ 496 w 605"/>
                <a:gd name="T59" fmla="*/ 254 h 1206"/>
                <a:gd name="T60" fmla="*/ 467 w 605"/>
                <a:gd name="T61" fmla="*/ 304 h 1206"/>
                <a:gd name="T62" fmla="*/ 438 w 605"/>
                <a:gd name="T63" fmla="*/ 358 h 1206"/>
                <a:gd name="T64" fmla="*/ 409 w 605"/>
                <a:gd name="T65" fmla="*/ 411 h 1206"/>
                <a:gd name="T66" fmla="*/ 379 w 605"/>
                <a:gd name="T67" fmla="*/ 463 h 1206"/>
                <a:gd name="T68" fmla="*/ 351 w 605"/>
                <a:gd name="T69" fmla="*/ 515 h 1206"/>
                <a:gd name="T70" fmla="*/ 325 w 605"/>
                <a:gd name="T71" fmla="*/ 561 h 1206"/>
                <a:gd name="T72" fmla="*/ 303 w 605"/>
                <a:gd name="T73" fmla="*/ 604 h 1206"/>
                <a:gd name="T74" fmla="*/ 282 w 605"/>
                <a:gd name="T75" fmla="*/ 640 h 1206"/>
                <a:gd name="T76" fmla="*/ 255 w 605"/>
                <a:gd name="T77" fmla="*/ 692 h 1206"/>
                <a:gd name="T78" fmla="*/ 228 w 605"/>
                <a:gd name="T79" fmla="*/ 752 h 1206"/>
                <a:gd name="T80" fmla="*/ 202 w 605"/>
                <a:gd name="T81" fmla="*/ 814 h 1206"/>
                <a:gd name="T82" fmla="*/ 176 w 605"/>
                <a:gd name="T83" fmla="*/ 876 h 1206"/>
                <a:gd name="T84" fmla="*/ 150 w 605"/>
                <a:gd name="T85" fmla="*/ 941 h 1206"/>
                <a:gd name="T86" fmla="*/ 125 w 605"/>
                <a:gd name="T87" fmla="*/ 1006 h 1206"/>
                <a:gd name="T88" fmla="*/ 99 w 605"/>
                <a:gd name="T89" fmla="*/ 1068 h 1206"/>
                <a:gd name="T90" fmla="*/ 71 w 605"/>
                <a:gd name="T91" fmla="*/ 1129 h 1206"/>
                <a:gd name="T92" fmla="*/ 45 w 605"/>
                <a:gd name="T93" fmla="*/ 1189 h 1206"/>
                <a:gd name="T94" fmla="*/ 29 w 605"/>
                <a:gd name="T95" fmla="*/ 1206 h 1206"/>
                <a:gd name="T96" fmla="*/ 2 w 605"/>
                <a:gd name="T97" fmla="*/ 1190 h 1206"/>
                <a:gd name="T98" fmla="*/ 0 w 605"/>
                <a:gd name="T99" fmla="*/ 1163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5" h="1206">
                  <a:moveTo>
                    <a:pt x="0" y="1163"/>
                  </a:moveTo>
                  <a:lnTo>
                    <a:pt x="7" y="1132"/>
                  </a:lnTo>
                  <a:lnTo>
                    <a:pt x="18" y="1094"/>
                  </a:lnTo>
                  <a:lnTo>
                    <a:pt x="30" y="1054"/>
                  </a:lnTo>
                  <a:lnTo>
                    <a:pt x="45" y="1008"/>
                  </a:lnTo>
                  <a:lnTo>
                    <a:pt x="63" y="960"/>
                  </a:lnTo>
                  <a:lnTo>
                    <a:pt x="72" y="934"/>
                  </a:lnTo>
                  <a:lnTo>
                    <a:pt x="82" y="910"/>
                  </a:lnTo>
                  <a:lnTo>
                    <a:pt x="92" y="883"/>
                  </a:lnTo>
                  <a:lnTo>
                    <a:pt x="102" y="857"/>
                  </a:lnTo>
                  <a:lnTo>
                    <a:pt x="113" y="832"/>
                  </a:lnTo>
                  <a:lnTo>
                    <a:pt x="123" y="805"/>
                  </a:lnTo>
                  <a:lnTo>
                    <a:pt x="134" y="779"/>
                  </a:lnTo>
                  <a:lnTo>
                    <a:pt x="145" y="752"/>
                  </a:lnTo>
                  <a:lnTo>
                    <a:pt x="156" y="726"/>
                  </a:lnTo>
                  <a:lnTo>
                    <a:pt x="167" y="702"/>
                  </a:lnTo>
                  <a:lnTo>
                    <a:pt x="178" y="675"/>
                  </a:lnTo>
                  <a:lnTo>
                    <a:pt x="188" y="653"/>
                  </a:lnTo>
                  <a:lnTo>
                    <a:pt x="198" y="628"/>
                  </a:lnTo>
                  <a:lnTo>
                    <a:pt x="209" y="606"/>
                  </a:lnTo>
                  <a:lnTo>
                    <a:pt x="219" y="583"/>
                  </a:lnTo>
                  <a:lnTo>
                    <a:pt x="227" y="564"/>
                  </a:lnTo>
                  <a:lnTo>
                    <a:pt x="237" y="544"/>
                  </a:lnTo>
                  <a:lnTo>
                    <a:pt x="245" y="526"/>
                  </a:lnTo>
                  <a:lnTo>
                    <a:pt x="260" y="492"/>
                  </a:lnTo>
                  <a:lnTo>
                    <a:pt x="273" y="467"/>
                  </a:lnTo>
                  <a:lnTo>
                    <a:pt x="281" y="453"/>
                  </a:lnTo>
                  <a:lnTo>
                    <a:pt x="292" y="432"/>
                  </a:lnTo>
                  <a:lnTo>
                    <a:pt x="308" y="406"/>
                  </a:lnTo>
                  <a:lnTo>
                    <a:pt x="327" y="375"/>
                  </a:lnTo>
                  <a:lnTo>
                    <a:pt x="348" y="340"/>
                  </a:lnTo>
                  <a:lnTo>
                    <a:pt x="359" y="324"/>
                  </a:lnTo>
                  <a:lnTo>
                    <a:pt x="371" y="304"/>
                  </a:lnTo>
                  <a:lnTo>
                    <a:pt x="383" y="284"/>
                  </a:lnTo>
                  <a:lnTo>
                    <a:pt x="395" y="266"/>
                  </a:lnTo>
                  <a:lnTo>
                    <a:pt x="407" y="247"/>
                  </a:lnTo>
                  <a:lnTo>
                    <a:pt x="419" y="227"/>
                  </a:lnTo>
                  <a:lnTo>
                    <a:pt x="432" y="208"/>
                  </a:lnTo>
                  <a:lnTo>
                    <a:pt x="444" y="188"/>
                  </a:lnTo>
                  <a:lnTo>
                    <a:pt x="457" y="169"/>
                  </a:lnTo>
                  <a:lnTo>
                    <a:pt x="468" y="150"/>
                  </a:lnTo>
                  <a:lnTo>
                    <a:pt x="492" y="116"/>
                  </a:lnTo>
                  <a:lnTo>
                    <a:pt x="512" y="83"/>
                  </a:lnTo>
                  <a:lnTo>
                    <a:pt x="531" y="57"/>
                  </a:lnTo>
                  <a:lnTo>
                    <a:pt x="546" y="35"/>
                  </a:lnTo>
                  <a:lnTo>
                    <a:pt x="559" y="18"/>
                  </a:lnTo>
                  <a:lnTo>
                    <a:pt x="565" y="9"/>
                  </a:lnTo>
                  <a:lnTo>
                    <a:pt x="585" y="0"/>
                  </a:lnTo>
                  <a:lnTo>
                    <a:pt x="600" y="5"/>
                  </a:lnTo>
                  <a:lnTo>
                    <a:pt x="605" y="23"/>
                  </a:lnTo>
                  <a:lnTo>
                    <a:pt x="601" y="53"/>
                  </a:lnTo>
                  <a:lnTo>
                    <a:pt x="595" y="67"/>
                  </a:lnTo>
                  <a:lnTo>
                    <a:pt x="584" y="90"/>
                  </a:lnTo>
                  <a:lnTo>
                    <a:pt x="567" y="123"/>
                  </a:lnTo>
                  <a:lnTo>
                    <a:pt x="557" y="141"/>
                  </a:lnTo>
                  <a:lnTo>
                    <a:pt x="546" y="160"/>
                  </a:lnTo>
                  <a:lnTo>
                    <a:pt x="534" y="183"/>
                  </a:lnTo>
                  <a:lnTo>
                    <a:pt x="523" y="205"/>
                  </a:lnTo>
                  <a:lnTo>
                    <a:pt x="509" y="229"/>
                  </a:lnTo>
                  <a:lnTo>
                    <a:pt x="496" y="254"/>
                  </a:lnTo>
                  <a:lnTo>
                    <a:pt x="482" y="279"/>
                  </a:lnTo>
                  <a:lnTo>
                    <a:pt x="467" y="304"/>
                  </a:lnTo>
                  <a:lnTo>
                    <a:pt x="452" y="332"/>
                  </a:lnTo>
                  <a:lnTo>
                    <a:pt x="438" y="358"/>
                  </a:lnTo>
                  <a:lnTo>
                    <a:pt x="424" y="384"/>
                  </a:lnTo>
                  <a:lnTo>
                    <a:pt x="409" y="411"/>
                  </a:lnTo>
                  <a:lnTo>
                    <a:pt x="395" y="438"/>
                  </a:lnTo>
                  <a:lnTo>
                    <a:pt x="379" y="463"/>
                  </a:lnTo>
                  <a:lnTo>
                    <a:pt x="365" y="490"/>
                  </a:lnTo>
                  <a:lnTo>
                    <a:pt x="351" y="515"/>
                  </a:lnTo>
                  <a:lnTo>
                    <a:pt x="339" y="539"/>
                  </a:lnTo>
                  <a:lnTo>
                    <a:pt x="325" y="561"/>
                  </a:lnTo>
                  <a:lnTo>
                    <a:pt x="313" y="583"/>
                  </a:lnTo>
                  <a:lnTo>
                    <a:pt x="303" y="604"/>
                  </a:lnTo>
                  <a:lnTo>
                    <a:pt x="292" y="624"/>
                  </a:lnTo>
                  <a:lnTo>
                    <a:pt x="282" y="640"/>
                  </a:lnTo>
                  <a:lnTo>
                    <a:pt x="267" y="670"/>
                  </a:lnTo>
                  <a:lnTo>
                    <a:pt x="255" y="692"/>
                  </a:lnTo>
                  <a:lnTo>
                    <a:pt x="242" y="721"/>
                  </a:lnTo>
                  <a:lnTo>
                    <a:pt x="228" y="752"/>
                  </a:lnTo>
                  <a:lnTo>
                    <a:pt x="214" y="783"/>
                  </a:lnTo>
                  <a:lnTo>
                    <a:pt x="202" y="814"/>
                  </a:lnTo>
                  <a:lnTo>
                    <a:pt x="188" y="846"/>
                  </a:lnTo>
                  <a:lnTo>
                    <a:pt x="176" y="876"/>
                  </a:lnTo>
                  <a:lnTo>
                    <a:pt x="162" y="910"/>
                  </a:lnTo>
                  <a:lnTo>
                    <a:pt x="150" y="941"/>
                  </a:lnTo>
                  <a:lnTo>
                    <a:pt x="137" y="974"/>
                  </a:lnTo>
                  <a:lnTo>
                    <a:pt x="125" y="1006"/>
                  </a:lnTo>
                  <a:lnTo>
                    <a:pt x="112" y="1037"/>
                  </a:lnTo>
                  <a:lnTo>
                    <a:pt x="99" y="1068"/>
                  </a:lnTo>
                  <a:lnTo>
                    <a:pt x="86" y="1098"/>
                  </a:lnTo>
                  <a:lnTo>
                    <a:pt x="71" y="1129"/>
                  </a:lnTo>
                  <a:lnTo>
                    <a:pt x="58" y="1160"/>
                  </a:lnTo>
                  <a:lnTo>
                    <a:pt x="45" y="1189"/>
                  </a:lnTo>
                  <a:lnTo>
                    <a:pt x="36" y="1199"/>
                  </a:lnTo>
                  <a:lnTo>
                    <a:pt x="29" y="1206"/>
                  </a:lnTo>
                  <a:lnTo>
                    <a:pt x="13" y="1206"/>
                  </a:lnTo>
                  <a:lnTo>
                    <a:pt x="2" y="1190"/>
                  </a:lnTo>
                  <a:lnTo>
                    <a:pt x="0" y="1163"/>
                  </a:lnTo>
                  <a:lnTo>
                    <a:pt x="0" y="1163"/>
                  </a:lnTo>
                  <a:close/>
                </a:path>
              </a:pathLst>
            </a:custGeom>
            <a:solidFill>
              <a:srgbClr val="B2B2B2"/>
            </a:solidFill>
            <a:ln w="9525">
              <a:solidFill>
                <a:srgbClr val="B2B2B2"/>
              </a:solidFill>
              <a:round/>
              <a:headEnd/>
              <a:tailEnd/>
            </a:ln>
          </p:spPr>
          <p:txBody>
            <a:bodyPr/>
            <a:lstStyle/>
            <a:p>
              <a:endParaRPr lang="en-US"/>
            </a:p>
          </p:txBody>
        </p:sp>
      </p:grpSp>
      <p:grpSp>
        <p:nvGrpSpPr>
          <p:cNvPr id="71880" name="Group 200"/>
          <p:cNvGrpSpPr>
            <a:grpSpLocks/>
          </p:cNvGrpSpPr>
          <p:nvPr/>
        </p:nvGrpSpPr>
        <p:grpSpPr bwMode="auto">
          <a:xfrm>
            <a:off x="5815013" y="2752725"/>
            <a:ext cx="1333500" cy="1100138"/>
            <a:chOff x="3936" y="1872"/>
            <a:chExt cx="840" cy="866"/>
          </a:xfrm>
        </p:grpSpPr>
        <p:sp>
          <p:nvSpPr>
            <p:cNvPr id="71881" name="Freeform 201"/>
            <p:cNvSpPr>
              <a:spLocks/>
            </p:cNvSpPr>
            <p:nvPr/>
          </p:nvSpPr>
          <p:spPr bwMode="auto">
            <a:xfrm>
              <a:off x="4527" y="1914"/>
              <a:ext cx="192" cy="191"/>
            </a:xfrm>
            <a:custGeom>
              <a:avLst/>
              <a:gdLst>
                <a:gd name="T0" fmla="*/ 0 w 383"/>
                <a:gd name="T1" fmla="*/ 380 h 573"/>
                <a:gd name="T2" fmla="*/ 27 w 383"/>
                <a:gd name="T3" fmla="*/ 314 h 573"/>
                <a:gd name="T4" fmla="*/ 57 w 383"/>
                <a:gd name="T5" fmla="*/ 248 h 573"/>
                <a:gd name="T6" fmla="*/ 95 w 383"/>
                <a:gd name="T7" fmla="*/ 175 h 573"/>
                <a:gd name="T8" fmla="*/ 137 w 383"/>
                <a:gd name="T9" fmla="*/ 103 h 573"/>
                <a:gd name="T10" fmla="*/ 182 w 383"/>
                <a:gd name="T11" fmla="*/ 43 h 573"/>
                <a:gd name="T12" fmla="*/ 204 w 383"/>
                <a:gd name="T13" fmla="*/ 19 h 573"/>
                <a:gd name="T14" fmla="*/ 227 w 383"/>
                <a:gd name="T15" fmla="*/ 4 h 573"/>
                <a:gd name="T16" fmla="*/ 267 w 383"/>
                <a:gd name="T17" fmla="*/ 0 h 573"/>
                <a:gd name="T18" fmla="*/ 332 w 383"/>
                <a:gd name="T19" fmla="*/ 34 h 573"/>
                <a:gd name="T20" fmla="*/ 370 w 383"/>
                <a:gd name="T21" fmla="*/ 80 h 573"/>
                <a:gd name="T22" fmla="*/ 383 w 383"/>
                <a:gd name="T23" fmla="*/ 138 h 573"/>
                <a:gd name="T24" fmla="*/ 369 w 383"/>
                <a:gd name="T25" fmla="*/ 217 h 573"/>
                <a:gd name="T26" fmla="*/ 349 w 383"/>
                <a:gd name="T27" fmla="*/ 265 h 573"/>
                <a:gd name="T28" fmla="*/ 321 w 383"/>
                <a:gd name="T29" fmla="*/ 322 h 573"/>
                <a:gd name="T30" fmla="*/ 288 w 383"/>
                <a:gd name="T31" fmla="*/ 380 h 573"/>
                <a:gd name="T32" fmla="*/ 253 w 383"/>
                <a:gd name="T33" fmla="*/ 440 h 573"/>
                <a:gd name="T34" fmla="*/ 193 w 383"/>
                <a:gd name="T35" fmla="*/ 534 h 573"/>
                <a:gd name="T36" fmla="*/ 168 w 383"/>
                <a:gd name="T37" fmla="*/ 573 h 573"/>
                <a:gd name="T38" fmla="*/ 118 w 383"/>
                <a:gd name="T39" fmla="*/ 528 h 573"/>
                <a:gd name="T40" fmla="*/ 153 w 383"/>
                <a:gd name="T41" fmla="*/ 482 h 573"/>
                <a:gd name="T42" fmla="*/ 230 w 383"/>
                <a:gd name="T43" fmla="*/ 373 h 573"/>
                <a:gd name="T44" fmla="*/ 299 w 383"/>
                <a:gd name="T45" fmla="*/ 244 h 573"/>
                <a:gd name="T46" fmla="*/ 314 w 383"/>
                <a:gd name="T47" fmla="*/ 136 h 573"/>
                <a:gd name="T48" fmla="*/ 277 w 383"/>
                <a:gd name="T49" fmla="*/ 89 h 573"/>
                <a:gd name="T50" fmla="*/ 229 w 383"/>
                <a:gd name="T51" fmla="*/ 100 h 573"/>
                <a:gd name="T52" fmla="*/ 150 w 383"/>
                <a:gd name="T53" fmla="*/ 195 h 573"/>
                <a:gd name="T54" fmla="*/ 118 w 383"/>
                <a:gd name="T55" fmla="*/ 251 h 573"/>
                <a:gd name="T56" fmla="*/ 72 w 383"/>
                <a:gd name="T57" fmla="*/ 318 h 573"/>
                <a:gd name="T58" fmla="*/ 13 w 383"/>
                <a:gd name="T59" fmla="*/ 402 h 573"/>
                <a:gd name="T60" fmla="*/ 0 w 383"/>
                <a:gd name="T61" fmla="*/ 380 h 573"/>
                <a:gd name="T62" fmla="*/ 0 w 383"/>
                <a:gd name="T63" fmla="*/ 380 h 573"/>
                <a:gd name="T64" fmla="*/ 0 w 383"/>
                <a:gd name="T65" fmla="*/ 380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3" h="573">
                  <a:moveTo>
                    <a:pt x="0" y="380"/>
                  </a:moveTo>
                  <a:lnTo>
                    <a:pt x="27" y="314"/>
                  </a:lnTo>
                  <a:lnTo>
                    <a:pt x="57" y="248"/>
                  </a:lnTo>
                  <a:lnTo>
                    <a:pt x="95" y="175"/>
                  </a:lnTo>
                  <a:lnTo>
                    <a:pt x="137" y="103"/>
                  </a:lnTo>
                  <a:lnTo>
                    <a:pt x="182" y="43"/>
                  </a:lnTo>
                  <a:lnTo>
                    <a:pt x="204" y="19"/>
                  </a:lnTo>
                  <a:lnTo>
                    <a:pt x="227" y="4"/>
                  </a:lnTo>
                  <a:lnTo>
                    <a:pt x="267" y="0"/>
                  </a:lnTo>
                  <a:lnTo>
                    <a:pt x="332" y="34"/>
                  </a:lnTo>
                  <a:lnTo>
                    <a:pt x="370" y="80"/>
                  </a:lnTo>
                  <a:lnTo>
                    <a:pt x="383" y="138"/>
                  </a:lnTo>
                  <a:lnTo>
                    <a:pt x="369" y="217"/>
                  </a:lnTo>
                  <a:lnTo>
                    <a:pt x="349" y="265"/>
                  </a:lnTo>
                  <a:lnTo>
                    <a:pt x="321" y="322"/>
                  </a:lnTo>
                  <a:lnTo>
                    <a:pt x="288" y="380"/>
                  </a:lnTo>
                  <a:lnTo>
                    <a:pt x="253" y="440"/>
                  </a:lnTo>
                  <a:lnTo>
                    <a:pt x="193" y="534"/>
                  </a:lnTo>
                  <a:lnTo>
                    <a:pt x="168" y="573"/>
                  </a:lnTo>
                  <a:lnTo>
                    <a:pt x="118" y="528"/>
                  </a:lnTo>
                  <a:lnTo>
                    <a:pt x="153" y="482"/>
                  </a:lnTo>
                  <a:lnTo>
                    <a:pt x="230" y="373"/>
                  </a:lnTo>
                  <a:lnTo>
                    <a:pt x="299" y="244"/>
                  </a:lnTo>
                  <a:lnTo>
                    <a:pt x="314" y="136"/>
                  </a:lnTo>
                  <a:lnTo>
                    <a:pt x="277" y="89"/>
                  </a:lnTo>
                  <a:lnTo>
                    <a:pt x="229" y="100"/>
                  </a:lnTo>
                  <a:lnTo>
                    <a:pt x="150" y="195"/>
                  </a:lnTo>
                  <a:lnTo>
                    <a:pt x="118" y="251"/>
                  </a:lnTo>
                  <a:lnTo>
                    <a:pt x="72" y="318"/>
                  </a:lnTo>
                  <a:lnTo>
                    <a:pt x="13" y="402"/>
                  </a:lnTo>
                  <a:lnTo>
                    <a:pt x="0" y="380"/>
                  </a:lnTo>
                  <a:lnTo>
                    <a:pt x="0" y="380"/>
                  </a:lnTo>
                  <a:lnTo>
                    <a:pt x="0" y="380"/>
                  </a:lnTo>
                  <a:close/>
                </a:path>
              </a:pathLst>
            </a:custGeom>
            <a:solidFill>
              <a:srgbClr val="FFCCCC"/>
            </a:solidFill>
            <a:ln w="9525">
              <a:solidFill>
                <a:srgbClr val="FF9966"/>
              </a:solidFill>
              <a:round/>
              <a:headEnd/>
              <a:tailEnd/>
            </a:ln>
          </p:spPr>
          <p:txBody>
            <a:bodyPr/>
            <a:lstStyle/>
            <a:p>
              <a:endParaRPr lang="en-US"/>
            </a:p>
          </p:txBody>
        </p:sp>
        <p:sp>
          <p:nvSpPr>
            <p:cNvPr id="71882" name="Freeform 202"/>
            <p:cNvSpPr>
              <a:spLocks/>
            </p:cNvSpPr>
            <p:nvPr/>
          </p:nvSpPr>
          <p:spPr bwMode="auto">
            <a:xfrm>
              <a:off x="4529" y="2037"/>
              <a:ext cx="77" cy="59"/>
            </a:xfrm>
            <a:custGeom>
              <a:avLst/>
              <a:gdLst>
                <a:gd name="T0" fmla="*/ 0 w 155"/>
                <a:gd name="T1" fmla="*/ 0 h 175"/>
                <a:gd name="T2" fmla="*/ 155 w 155"/>
                <a:gd name="T3" fmla="*/ 158 h 175"/>
                <a:gd name="T4" fmla="*/ 92 w 155"/>
                <a:gd name="T5" fmla="*/ 175 h 175"/>
                <a:gd name="T6" fmla="*/ 0 w 155"/>
                <a:gd name="T7" fmla="*/ 67 h 175"/>
                <a:gd name="T8" fmla="*/ 0 w 155"/>
                <a:gd name="T9" fmla="*/ 0 h 175"/>
                <a:gd name="T10" fmla="*/ 0 w 155"/>
                <a:gd name="T11" fmla="*/ 0 h 175"/>
                <a:gd name="T12" fmla="*/ 0 w 155"/>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155" h="175">
                  <a:moveTo>
                    <a:pt x="0" y="0"/>
                  </a:moveTo>
                  <a:lnTo>
                    <a:pt x="155" y="158"/>
                  </a:lnTo>
                  <a:lnTo>
                    <a:pt x="92" y="175"/>
                  </a:lnTo>
                  <a:lnTo>
                    <a:pt x="0" y="67"/>
                  </a:lnTo>
                  <a:lnTo>
                    <a:pt x="0" y="0"/>
                  </a:lnTo>
                  <a:lnTo>
                    <a:pt x="0" y="0"/>
                  </a:lnTo>
                  <a:lnTo>
                    <a:pt x="0" y="0"/>
                  </a:lnTo>
                  <a:close/>
                </a:path>
              </a:pathLst>
            </a:custGeom>
            <a:solidFill>
              <a:srgbClr val="FFCCCC"/>
            </a:solidFill>
            <a:ln w="9525">
              <a:solidFill>
                <a:srgbClr val="FF9966"/>
              </a:solidFill>
              <a:round/>
              <a:headEnd/>
              <a:tailEnd/>
            </a:ln>
          </p:spPr>
          <p:txBody>
            <a:bodyPr/>
            <a:lstStyle/>
            <a:p>
              <a:endParaRPr lang="en-US"/>
            </a:p>
          </p:txBody>
        </p:sp>
        <p:sp>
          <p:nvSpPr>
            <p:cNvPr id="71883" name="Freeform 203"/>
            <p:cNvSpPr>
              <a:spLocks/>
            </p:cNvSpPr>
            <p:nvPr/>
          </p:nvSpPr>
          <p:spPr bwMode="auto">
            <a:xfrm>
              <a:off x="4379" y="2084"/>
              <a:ext cx="215" cy="248"/>
            </a:xfrm>
            <a:custGeom>
              <a:avLst/>
              <a:gdLst>
                <a:gd name="T0" fmla="*/ 398 w 431"/>
                <a:gd name="T1" fmla="*/ 0 h 744"/>
                <a:gd name="T2" fmla="*/ 85 w 431"/>
                <a:gd name="T3" fmla="*/ 508 h 744"/>
                <a:gd name="T4" fmla="*/ 0 w 431"/>
                <a:gd name="T5" fmla="*/ 744 h 744"/>
                <a:gd name="T6" fmla="*/ 431 w 431"/>
                <a:gd name="T7" fmla="*/ 14 h 744"/>
                <a:gd name="T8" fmla="*/ 398 w 431"/>
                <a:gd name="T9" fmla="*/ 0 h 744"/>
                <a:gd name="T10" fmla="*/ 398 w 431"/>
                <a:gd name="T11" fmla="*/ 0 h 744"/>
                <a:gd name="T12" fmla="*/ 398 w 431"/>
                <a:gd name="T13" fmla="*/ 0 h 744"/>
              </a:gdLst>
              <a:ahLst/>
              <a:cxnLst>
                <a:cxn ang="0">
                  <a:pos x="T0" y="T1"/>
                </a:cxn>
                <a:cxn ang="0">
                  <a:pos x="T2" y="T3"/>
                </a:cxn>
                <a:cxn ang="0">
                  <a:pos x="T4" y="T5"/>
                </a:cxn>
                <a:cxn ang="0">
                  <a:pos x="T6" y="T7"/>
                </a:cxn>
                <a:cxn ang="0">
                  <a:pos x="T8" y="T9"/>
                </a:cxn>
                <a:cxn ang="0">
                  <a:pos x="T10" y="T11"/>
                </a:cxn>
                <a:cxn ang="0">
                  <a:pos x="T12" y="T13"/>
                </a:cxn>
              </a:cxnLst>
              <a:rect l="0" t="0" r="r" b="b"/>
              <a:pathLst>
                <a:path w="431" h="744">
                  <a:moveTo>
                    <a:pt x="398" y="0"/>
                  </a:moveTo>
                  <a:lnTo>
                    <a:pt x="85" y="508"/>
                  </a:lnTo>
                  <a:lnTo>
                    <a:pt x="0" y="744"/>
                  </a:lnTo>
                  <a:lnTo>
                    <a:pt x="431" y="14"/>
                  </a:lnTo>
                  <a:lnTo>
                    <a:pt x="398" y="0"/>
                  </a:lnTo>
                  <a:lnTo>
                    <a:pt x="398" y="0"/>
                  </a:lnTo>
                  <a:lnTo>
                    <a:pt x="398" y="0"/>
                  </a:lnTo>
                  <a:close/>
                </a:path>
              </a:pathLst>
            </a:custGeom>
            <a:solidFill>
              <a:srgbClr val="FFCCCC"/>
            </a:solidFill>
            <a:ln w="9525">
              <a:solidFill>
                <a:srgbClr val="FF9966"/>
              </a:solidFill>
              <a:round/>
              <a:headEnd/>
              <a:tailEnd/>
            </a:ln>
          </p:spPr>
          <p:txBody>
            <a:bodyPr/>
            <a:lstStyle/>
            <a:p>
              <a:endParaRPr lang="en-US"/>
            </a:p>
          </p:txBody>
        </p:sp>
        <p:sp>
          <p:nvSpPr>
            <p:cNvPr id="71884" name="Freeform 204"/>
            <p:cNvSpPr>
              <a:spLocks/>
            </p:cNvSpPr>
            <p:nvPr/>
          </p:nvSpPr>
          <p:spPr bwMode="auto">
            <a:xfrm>
              <a:off x="4350" y="2055"/>
              <a:ext cx="194" cy="209"/>
            </a:xfrm>
            <a:custGeom>
              <a:avLst/>
              <a:gdLst>
                <a:gd name="T0" fmla="*/ 388 w 388"/>
                <a:gd name="T1" fmla="*/ 28 h 628"/>
                <a:gd name="T2" fmla="*/ 34 w 388"/>
                <a:gd name="T3" fmla="*/ 628 h 628"/>
                <a:gd name="T4" fmla="*/ 0 w 388"/>
                <a:gd name="T5" fmla="*/ 577 h 628"/>
                <a:gd name="T6" fmla="*/ 371 w 388"/>
                <a:gd name="T7" fmla="*/ 0 h 628"/>
                <a:gd name="T8" fmla="*/ 388 w 388"/>
                <a:gd name="T9" fmla="*/ 28 h 628"/>
                <a:gd name="T10" fmla="*/ 388 w 388"/>
                <a:gd name="T11" fmla="*/ 28 h 628"/>
                <a:gd name="T12" fmla="*/ 388 w 388"/>
                <a:gd name="T13" fmla="*/ 28 h 628"/>
              </a:gdLst>
              <a:ahLst/>
              <a:cxnLst>
                <a:cxn ang="0">
                  <a:pos x="T0" y="T1"/>
                </a:cxn>
                <a:cxn ang="0">
                  <a:pos x="T2" y="T3"/>
                </a:cxn>
                <a:cxn ang="0">
                  <a:pos x="T4" y="T5"/>
                </a:cxn>
                <a:cxn ang="0">
                  <a:pos x="T6" y="T7"/>
                </a:cxn>
                <a:cxn ang="0">
                  <a:pos x="T8" y="T9"/>
                </a:cxn>
                <a:cxn ang="0">
                  <a:pos x="T10" y="T11"/>
                </a:cxn>
                <a:cxn ang="0">
                  <a:pos x="T12" y="T13"/>
                </a:cxn>
              </a:cxnLst>
              <a:rect l="0" t="0" r="r" b="b"/>
              <a:pathLst>
                <a:path w="388" h="628">
                  <a:moveTo>
                    <a:pt x="388" y="28"/>
                  </a:moveTo>
                  <a:lnTo>
                    <a:pt x="34" y="628"/>
                  </a:lnTo>
                  <a:lnTo>
                    <a:pt x="0" y="577"/>
                  </a:lnTo>
                  <a:lnTo>
                    <a:pt x="371" y="0"/>
                  </a:lnTo>
                  <a:lnTo>
                    <a:pt x="388" y="28"/>
                  </a:lnTo>
                  <a:lnTo>
                    <a:pt x="388" y="28"/>
                  </a:lnTo>
                  <a:lnTo>
                    <a:pt x="388" y="28"/>
                  </a:lnTo>
                  <a:close/>
                </a:path>
              </a:pathLst>
            </a:custGeom>
            <a:solidFill>
              <a:srgbClr val="FFCCCC"/>
            </a:solidFill>
            <a:ln w="9525">
              <a:solidFill>
                <a:srgbClr val="FF9966"/>
              </a:solidFill>
              <a:round/>
              <a:headEnd/>
              <a:tailEnd/>
            </a:ln>
          </p:spPr>
          <p:txBody>
            <a:bodyPr/>
            <a:lstStyle/>
            <a:p>
              <a:endParaRPr lang="en-US"/>
            </a:p>
          </p:txBody>
        </p:sp>
        <p:sp>
          <p:nvSpPr>
            <p:cNvPr id="71885" name="Freeform 205"/>
            <p:cNvSpPr>
              <a:spLocks/>
            </p:cNvSpPr>
            <p:nvPr/>
          </p:nvSpPr>
          <p:spPr bwMode="auto">
            <a:xfrm>
              <a:off x="4462" y="1988"/>
              <a:ext cx="80" cy="57"/>
            </a:xfrm>
            <a:custGeom>
              <a:avLst/>
              <a:gdLst>
                <a:gd name="T0" fmla="*/ 147 w 160"/>
                <a:gd name="T1" fmla="*/ 171 h 171"/>
                <a:gd name="T2" fmla="*/ 83 w 160"/>
                <a:gd name="T3" fmla="*/ 121 h 171"/>
                <a:gd name="T4" fmla="*/ 13 w 160"/>
                <a:gd name="T5" fmla="*/ 108 h 171"/>
                <a:gd name="T6" fmla="*/ 0 w 160"/>
                <a:gd name="T7" fmla="*/ 26 h 171"/>
                <a:gd name="T8" fmla="*/ 67 w 160"/>
                <a:gd name="T9" fmla="*/ 0 h 171"/>
                <a:gd name="T10" fmla="*/ 83 w 160"/>
                <a:gd name="T11" fmla="*/ 58 h 171"/>
                <a:gd name="T12" fmla="*/ 160 w 160"/>
                <a:gd name="T13" fmla="*/ 125 h 171"/>
                <a:gd name="T14" fmla="*/ 147 w 160"/>
                <a:gd name="T15" fmla="*/ 171 h 171"/>
                <a:gd name="T16" fmla="*/ 147 w 160"/>
                <a:gd name="T17" fmla="*/ 171 h 171"/>
                <a:gd name="T18" fmla="*/ 147 w 160"/>
                <a:gd name="T19"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71">
                  <a:moveTo>
                    <a:pt x="147" y="171"/>
                  </a:moveTo>
                  <a:lnTo>
                    <a:pt x="83" y="121"/>
                  </a:lnTo>
                  <a:lnTo>
                    <a:pt x="13" y="108"/>
                  </a:lnTo>
                  <a:lnTo>
                    <a:pt x="0" y="26"/>
                  </a:lnTo>
                  <a:lnTo>
                    <a:pt x="67" y="0"/>
                  </a:lnTo>
                  <a:lnTo>
                    <a:pt x="83" y="58"/>
                  </a:lnTo>
                  <a:lnTo>
                    <a:pt x="160" y="125"/>
                  </a:lnTo>
                  <a:lnTo>
                    <a:pt x="147" y="171"/>
                  </a:lnTo>
                  <a:lnTo>
                    <a:pt x="147" y="171"/>
                  </a:lnTo>
                  <a:lnTo>
                    <a:pt x="147" y="171"/>
                  </a:lnTo>
                  <a:close/>
                </a:path>
              </a:pathLst>
            </a:custGeom>
            <a:solidFill>
              <a:srgbClr val="FFCCCC"/>
            </a:solidFill>
            <a:ln w="9525">
              <a:solidFill>
                <a:srgbClr val="FF9966"/>
              </a:solidFill>
              <a:round/>
              <a:headEnd/>
              <a:tailEnd/>
            </a:ln>
          </p:spPr>
          <p:txBody>
            <a:bodyPr/>
            <a:lstStyle/>
            <a:p>
              <a:endParaRPr lang="en-US"/>
            </a:p>
          </p:txBody>
        </p:sp>
        <p:sp>
          <p:nvSpPr>
            <p:cNvPr id="71886" name="Freeform 206"/>
            <p:cNvSpPr>
              <a:spLocks/>
            </p:cNvSpPr>
            <p:nvPr/>
          </p:nvSpPr>
          <p:spPr bwMode="auto">
            <a:xfrm>
              <a:off x="4502" y="1922"/>
              <a:ext cx="80" cy="72"/>
            </a:xfrm>
            <a:custGeom>
              <a:avLst/>
              <a:gdLst>
                <a:gd name="T0" fmla="*/ 120 w 161"/>
                <a:gd name="T1" fmla="*/ 217 h 217"/>
                <a:gd name="T2" fmla="*/ 53 w 161"/>
                <a:gd name="T3" fmla="*/ 135 h 217"/>
                <a:gd name="T4" fmla="*/ 0 w 161"/>
                <a:gd name="T5" fmla="*/ 118 h 217"/>
                <a:gd name="T6" fmla="*/ 7 w 161"/>
                <a:gd name="T7" fmla="*/ 4 h 217"/>
                <a:gd name="T8" fmla="*/ 84 w 161"/>
                <a:gd name="T9" fmla="*/ 0 h 217"/>
                <a:gd name="T10" fmla="*/ 77 w 161"/>
                <a:gd name="T11" fmla="*/ 104 h 217"/>
                <a:gd name="T12" fmla="*/ 161 w 161"/>
                <a:gd name="T13" fmla="*/ 185 h 217"/>
                <a:gd name="T14" fmla="*/ 120 w 161"/>
                <a:gd name="T15" fmla="*/ 217 h 217"/>
                <a:gd name="T16" fmla="*/ 120 w 161"/>
                <a:gd name="T17" fmla="*/ 217 h 217"/>
                <a:gd name="T18" fmla="*/ 120 w 161"/>
                <a:gd name="T19"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217">
                  <a:moveTo>
                    <a:pt x="120" y="217"/>
                  </a:moveTo>
                  <a:lnTo>
                    <a:pt x="53" y="135"/>
                  </a:lnTo>
                  <a:lnTo>
                    <a:pt x="0" y="118"/>
                  </a:lnTo>
                  <a:lnTo>
                    <a:pt x="7" y="4"/>
                  </a:lnTo>
                  <a:lnTo>
                    <a:pt x="84" y="0"/>
                  </a:lnTo>
                  <a:lnTo>
                    <a:pt x="77" y="104"/>
                  </a:lnTo>
                  <a:lnTo>
                    <a:pt x="161" y="185"/>
                  </a:lnTo>
                  <a:lnTo>
                    <a:pt x="120" y="217"/>
                  </a:lnTo>
                  <a:lnTo>
                    <a:pt x="120" y="217"/>
                  </a:lnTo>
                  <a:lnTo>
                    <a:pt x="120" y="217"/>
                  </a:lnTo>
                  <a:close/>
                </a:path>
              </a:pathLst>
            </a:custGeom>
            <a:solidFill>
              <a:srgbClr val="FFCCCC"/>
            </a:solidFill>
            <a:ln w="9525">
              <a:solidFill>
                <a:srgbClr val="FF9966"/>
              </a:solidFill>
              <a:round/>
              <a:headEnd/>
              <a:tailEnd/>
            </a:ln>
          </p:spPr>
          <p:txBody>
            <a:bodyPr/>
            <a:lstStyle/>
            <a:p>
              <a:endParaRPr lang="en-US"/>
            </a:p>
          </p:txBody>
        </p:sp>
        <p:sp>
          <p:nvSpPr>
            <p:cNvPr id="71887" name="Freeform 207"/>
            <p:cNvSpPr>
              <a:spLocks/>
            </p:cNvSpPr>
            <p:nvPr/>
          </p:nvSpPr>
          <p:spPr bwMode="auto">
            <a:xfrm>
              <a:off x="4561" y="1872"/>
              <a:ext cx="82" cy="64"/>
            </a:xfrm>
            <a:custGeom>
              <a:avLst/>
              <a:gdLst>
                <a:gd name="T0" fmla="*/ 110 w 165"/>
                <a:gd name="T1" fmla="*/ 193 h 193"/>
                <a:gd name="T2" fmla="*/ 51 w 165"/>
                <a:gd name="T3" fmla="*/ 103 h 193"/>
                <a:gd name="T4" fmla="*/ 0 w 165"/>
                <a:gd name="T5" fmla="*/ 116 h 193"/>
                <a:gd name="T6" fmla="*/ 0 w 165"/>
                <a:gd name="T7" fmla="*/ 14 h 193"/>
                <a:gd name="T8" fmla="*/ 91 w 165"/>
                <a:gd name="T9" fmla="*/ 0 h 193"/>
                <a:gd name="T10" fmla="*/ 73 w 165"/>
                <a:gd name="T11" fmla="*/ 77 h 193"/>
                <a:gd name="T12" fmla="*/ 165 w 165"/>
                <a:gd name="T13" fmla="*/ 175 h 193"/>
                <a:gd name="T14" fmla="*/ 110 w 165"/>
                <a:gd name="T15" fmla="*/ 193 h 193"/>
                <a:gd name="T16" fmla="*/ 110 w 165"/>
                <a:gd name="T17" fmla="*/ 193 h 193"/>
                <a:gd name="T18" fmla="*/ 110 w 165"/>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193">
                  <a:moveTo>
                    <a:pt x="110" y="193"/>
                  </a:moveTo>
                  <a:lnTo>
                    <a:pt x="51" y="103"/>
                  </a:lnTo>
                  <a:lnTo>
                    <a:pt x="0" y="116"/>
                  </a:lnTo>
                  <a:lnTo>
                    <a:pt x="0" y="14"/>
                  </a:lnTo>
                  <a:lnTo>
                    <a:pt x="91" y="0"/>
                  </a:lnTo>
                  <a:lnTo>
                    <a:pt x="73" y="77"/>
                  </a:lnTo>
                  <a:lnTo>
                    <a:pt x="165" y="175"/>
                  </a:lnTo>
                  <a:lnTo>
                    <a:pt x="110" y="193"/>
                  </a:lnTo>
                  <a:lnTo>
                    <a:pt x="110" y="193"/>
                  </a:lnTo>
                  <a:lnTo>
                    <a:pt x="110" y="193"/>
                  </a:lnTo>
                  <a:close/>
                </a:path>
              </a:pathLst>
            </a:custGeom>
            <a:solidFill>
              <a:srgbClr val="FFCCCC"/>
            </a:solidFill>
            <a:ln w="9525">
              <a:solidFill>
                <a:srgbClr val="FF9966"/>
              </a:solidFill>
              <a:round/>
              <a:headEnd/>
              <a:tailEnd/>
            </a:ln>
          </p:spPr>
          <p:txBody>
            <a:bodyPr/>
            <a:lstStyle/>
            <a:p>
              <a:endParaRPr lang="en-US"/>
            </a:p>
          </p:txBody>
        </p:sp>
        <p:sp>
          <p:nvSpPr>
            <p:cNvPr id="71888" name="Freeform 208"/>
            <p:cNvSpPr>
              <a:spLocks/>
            </p:cNvSpPr>
            <p:nvPr/>
          </p:nvSpPr>
          <p:spPr bwMode="auto">
            <a:xfrm>
              <a:off x="4639" y="2043"/>
              <a:ext cx="103" cy="82"/>
            </a:xfrm>
            <a:custGeom>
              <a:avLst/>
              <a:gdLst>
                <a:gd name="T0" fmla="*/ 0 w 206"/>
                <a:gd name="T1" fmla="*/ 59 h 244"/>
                <a:gd name="T2" fmla="*/ 96 w 206"/>
                <a:gd name="T3" fmla="*/ 149 h 244"/>
                <a:gd name="T4" fmla="*/ 93 w 206"/>
                <a:gd name="T5" fmla="*/ 244 h 244"/>
                <a:gd name="T6" fmla="*/ 206 w 206"/>
                <a:gd name="T7" fmla="*/ 244 h 244"/>
                <a:gd name="T8" fmla="*/ 187 w 206"/>
                <a:gd name="T9" fmla="*/ 118 h 244"/>
                <a:gd name="T10" fmla="*/ 109 w 206"/>
                <a:gd name="T11" fmla="*/ 118 h 244"/>
                <a:gd name="T12" fmla="*/ 29 w 206"/>
                <a:gd name="T13" fmla="*/ 0 h 244"/>
                <a:gd name="T14" fmla="*/ 0 w 206"/>
                <a:gd name="T15" fmla="*/ 59 h 244"/>
                <a:gd name="T16" fmla="*/ 0 w 206"/>
                <a:gd name="T17" fmla="*/ 59 h 244"/>
                <a:gd name="T18" fmla="*/ 0 w 206"/>
                <a:gd name="T19" fmla="*/ 5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6" h="244">
                  <a:moveTo>
                    <a:pt x="0" y="59"/>
                  </a:moveTo>
                  <a:lnTo>
                    <a:pt x="96" y="149"/>
                  </a:lnTo>
                  <a:lnTo>
                    <a:pt x="93" y="244"/>
                  </a:lnTo>
                  <a:lnTo>
                    <a:pt x="206" y="244"/>
                  </a:lnTo>
                  <a:lnTo>
                    <a:pt x="187" y="118"/>
                  </a:lnTo>
                  <a:lnTo>
                    <a:pt x="109" y="118"/>
                  </a:lnTo>
                  <a:lnTo>
                    <a:pt x="29" y="0"/>
                  </a:lnTo>
                  <a:lnTo>
                    <a:pt x="0" y="59"/>
                  </a:lnTo>
                  <a:lnTo>
                    <a:pt x="0" y="59"/>
                  </a:lnTo>
                  <a:lnTo>
                    <a:pt x="0" y="59"/>
                  </a:lnTo>
                  <a:close/>
                </a:path>
              </a:pathLst>
            </a:custGeom>
            <a:solidFill>
              <a:srgbClr val="FFCCCC"/>
            </a:solidFill>
            <a:ln w="9525">
              <a:solidFill>
                <a:srgbClr val="FF9966"/>
              </a:solidFill>
              <a:round/>
              <a:headEnd/>
              <a:tailEnd/>
            </a:ln>
          </p:spPr>
          <p:txBody>
            <a:bodyPr/>
            <a:lstStyle/>
            <a:p>
              <a:endParaRPr lang="en-US"/>
            </a:p>
          </p:txBody>
        </p:sp>
        <p:sp>
          <p:nvSpPr>
            <p:cNvPr id="71889" name="Freeform 209"/>
            <p:cNvSpPr>
              <a:spLocks/>
            </p:cNvSpPr>
            <p:nvPr/>
          </p:nvSpPr>
          <p:spPr bwMode="auto">
            <a:xfrm>
              <a:off x="4591" y="2087"/>
              <a:ext cx="95" cy="81"/>
            </a:xfrm>
            <a:custGeom>
              <a:avLst/>
              <a:gdLst>
                <a:gd name="T0" fmla="*/ 0 w 191"/>
                <a:gd name="T1" fmla="*/ 9 h 243"/>
                <a:gd name="T2" fmla="*/ 101 w 191"/>
                <a:gd name="T3" fmla="*/ 154 h 243"/>
                <a:gd name="T4" fmla="*/ 101 w 191"/>
                <a:gd name="T5" fmla="*/ 243 h 243"/>
                <a:gd name="T6" fmla="*/ 191 w 191"/>
                <a:gd name="T7" fmla="*/ 243 h 243"/>
                <a:gd name="T8" fmla="*/ 165 w 191"/>
                <a:gd name="T9" fmla="*/ 131 h 243"/>
                <a:gd name="T10" fmla="*/ 120 w 191"/>
                <a:gd name="T11" fmla="*/ 131 h 243"/>
                <a:gd name="T12" fmla="*/ 44 w 191"/>
                <a:gd name="T13" fmla="*/ 0 h 243"/>
                <a:gd name="T14" fmla="*/ 0 w 191"/>
                <a:gd name="T15" fmla="*/ 9 h 243"/>
                <a:gd name="T16" fmla="*/ 0 w 191"/>
                <a:gd name="T17" fmla="*/ 9 h 243"/>
                <a:gd name="T18" fmla="*/ 0 w 191"/>
                <a:gd name="T19" fmla="*/ 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243">
                  <a:moveTo>
                    <a:pt x="0" y="9"/>
                  </a:moveTo>
                  <a:lnTo>
                    <a:pt x="101" y="154"/>
                  </a:lnTo>
                  <a:lnTo>
                    <a:pt x="101" y="243"/>
                  </a:lnTo>
                  <a:lnTo>
                    <a:pt x="191" y="243"/>
                  </a:lnTo>
                  <a:lnTo>
                    <a:pt x="165" y="131"/>
                  </a:lnTo>
                  <a:lnTo>
                    <a:pt x="120" y="131"/>
                  </a:lnTo>
                  <a:lnTo>
                    <a:pt x="44" y="0"/>
                  </a:lnTo>
                  <a:lnTo>
                    <a:pt x="0" y="9"/>
                  </a:lnTo>
                  <a:lnTo>
                    <a:pt x="0" y="9"/>
                  </a:lnTo>
                  <a:lnTo>
                    <a:pt x="0" y="9"/>
                  </a:lnTo>
                  <a:close/>
                </a:path>
              </a:pathLst>
            </a:custGeom>
            <a:solidFill>
              <a:srgbClr val="FFCCCC"/>
            </a:solidFill>
            <a:ln w="9525">
              <a:solidFill>
                <a:srgbClr val="FF9966"/>
              </a:solidFill>
              <a:round/>
              <a:headEnd/>
              <a:tailEnd/>
            </a:ln>
          </p:spPr>
          <p:txBody>
            <a:bodyPr/>
            <a:lstStyle/>
            <a:p>
              <a:endParaRPr lang="en-US"/>
            </a:p>
          </p:txBody>
        </p:sp>
        <p:sp>
          <p:nvSpPr>
            <p:cNvPr id="71890" name="Freeform 210"/>
            <p:cNvSpPr>
              <a:spLocks/>
            </p:cNvSpPr>
            <p:nvPr/>
          </p:nvSpPr>
          <p:spPr bwMode="auto">
            <a:xfrm>
              <a:off x="4693" y="1970"/>
              <a:ext cx="83" cy="90"/>
            </a:xfrm>
            <a:custGeom>
              <a:avLst/>
              <a:gdLst>
                <a:gd name="T0" fmla="*/ 0 w 167"/>
                <a:gd name="T1" fmla="*/ 36 h 270"/>
                <a:gd name="T2" fmla="*/ 88 w 167"/>
                <a:gd name="T3" fmla="*/ 185 h 270"/>
                <a:gd name="T4" fmla="*/ 94 w 167"/>
                <a:gd name="T5" fmla="*/ 270 h 270"/>
                <a:gd name="T6" fmla="*/ 167 w 167"/>
                <a:gd name="T7" fmla="*/ 261 h 270"/>
                <a:gd name="T8" fmla="*/ 151 w 167"/>
                <a:gd name="T9" fmla="*/ 154 h 270"/>
                <a:gd name="T10" fmla="*/ 117 w 167"/>
                <a:gd name="T11" fmla="*/ 166 h 270"/>
                <a:gd name="T12" fmla="*/ 14 w 167"/>
                <a:gd name="T13" fmla="*/ 0 h 270"/>
                <a:gd name="T14" fmla="*/ 0 w 167"/>
                <a:gd name="T15" fmla="*/ 36 h 270"/>
                <a:gd name="T16" fmla="*/ 0 w 167"/>
                <a:gd name="T17" fmla="*/ 36 h 270"/>
                <a:gd name="T18" fmla="*/ 0 w 167"/>
                <a:gd name="T19" fmla="*/ 3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270">
                  <a:moveTo>
                    <a:pt x="0" y="36"/>
                  </a:moveTo>
                  <a:lnTo>
                    <a:pt x="88" y="185"/>
                  </a:lnTo>
                  <a:lnTo>
                    <a:pt x="94" y="270"/>
                  </a:lnTo>
                  <a:lnTo>
                    <a:pt x="167" y="261"/>
                  </a:lnTo>
                  <a:lnTo>
                    <a:pt x="151" y="154"/>
                  </a:lnTo>
                  <a:lnTo>
                    <a:pt x="117" y="166"/>
                  </a:lnTo>
                  <a:lnTo>
                    <a:pt x="14" y="0"/>
                  </a:lnTo>
                  <a:lnTo>
                    <a:pt x="0" y="36"/>
                  </a:lnTo>
                  <a:lnTo>
                    <a:pt x="0" y="36"/>
                  </a:lnTo>
                  <a:lnTo>
                    <a:pt x="0" y="36"/>
                  </a:lnTo>
                  <a:close/>
                </a:path>
              </a:pathLst>
            </a:custGeom>
            <a:solidFill>
              <a:srgbClr val="FFCCCC"/>
            </a:solidFill>
            <a:ln w="9525">
              <a:solidFill>
                <a:srgbClr val="FF9966"/>
              </a:solidFill>
              <a:round/>
              <a:headEnd/>
              <a:tailEnd/>
            </a:ln>
          </p:spPr>
          <p:txBody>
            <a:bodyPr/>
            <a:lstStyle/>
            <a:p>
              <a:endParaRPr lang="en-US"/>
            </a:p>
          </p:txBody>
        </p:sp>
        <p:sp>
          <p:nvSpPr>
            <p:cNvPr id="71891" name="Freeform 211"/>
            <p:cNvSpPr>
              <a:spLocks/>
            </p:cNvSpPr>
            <p:nvPr/>
          </p:nvSpPr>
          <p:spPr bwMode="auto">
            <a:xfrm>
              <a:off x="3936" y="2205"/>
              <a:ext cx="536" cy="533"/>
            </a:xfrm>
            <a:custGeom>
              <a:avLst/>
              <a:gdLst>
                <a:gd name="T0" fmla="*/ 819 w 1072"/>
                <a:gd name="T1" fmla="*/ 117 h 1600"/>
                <a:gd name="T2" fmla="*/ 680 w 1072"/>
                <a:gd name="T3" fmla="*/ 95 h 1600"/>
                <a:gd name="T4" fmla="*/ 567 w 1072"/>
                <a:gd name="T5" fmla="*/ 316 h 1600"/>
                <a:gd name="T6" fmla="*/ 513 w 1072"/>
                <a:gd name="T7" fmla="*/ 548 h 1600"/>
                <a:gd name="T8" fmla="*/ 363 w 1072"/>
                <a:gd name="T9" fmla="*/ 583 h 1600"/>
                <a:gd name="T10" fmla="*/ 122 w 1072"/>
                <a:gd name="T11" fmla="*/ 778 h 1600"/>
                <a:gd name="T12" fmla="*/ 54 w 1072"/>
                <a:gd name="T13" fmla="*/ 1164 h 1600"/>
                <a:gd name="T14" fmla="*/ 95 w 1072"/>
                <a:gd name="T15" fmla="*/ 1314 h 1600"/>
                <a:gd name="T16" fmla="*/ 173 w 1072"/>
                <a:gd name="T17" fmla="*/ 1419 h 1600"/>
                <a:gd name="T18" fmla="*/ 278 w 1072"/>
                <a:gd name="T19" fmla="*/ 1473 h 1600"/>
                <a:gd name="T20" fmla="*/ 493 w 1072"/>
                <a:gd name="T21" fmla="*/ 1437 h 1600"/>
                <a:gd name="T22" fmla="*/ 607 w 1072"/>
                <a:gd name="T23" fmla="*/ 1253 h 1600"/>
                <a:gd name="T24" fmla="*/ 661 w 1072"/>
                <a:gd name="T25" fmla="*/ 1004 h 1600"/>
                <a:gd name="T26" fmla="*/ 951 w 1072"/>
                <a:gd name="T27" fmla="*/ 571 h 1600"/>
                <a:gd name="T28" fmla="*/ 916 w 1072"/>
                <a:gd name="T29" fmla="*/ 393 h 1600"/>
                <a:gd name="T30" fmla="*/ 1012 w 1072"/>
                <a:gd name="T31" fmla="*/ 391 h 1600"/>
                <a:gd name="T32" fmla="*/ 1044 w 1072"/>
                <a:gd name="T33" fmla="*/ 823 h 1600"/>
                <a:gd name="T34" fmla="*/ 948 w 1072"/>
                <a:gd name="T35" fmla="*/ 970 h 1600"/>
                <a:gd name="T36" fmla="*/ 891 w 1072"/>
                <a:gd name="T37" fmla="*/ 1019 h 1600"/>
                <a:gd name="T38" fmla="*/ 790 w 1072"/>
                <a:gd name="T39" fmla="*/ 1075 h 1600"/>
                <a:gd name="T40" fmla="*/ 738 w 1072"/>
                <a:gd name="T41" fmla="*/ 1174 h 1600"/>
                <a:gd name="T42" fmla="*/ 699 w 1072"/>
                <a:gd name="T43" fmla="*/ 1355 h 1600"/>
                <a:gd name="T44" fmla="*/ 597 w 1072"/>
                <a:gd name="T45" fmla="*/ 1531 h 1600"/>
                <a:gd name="T46" fmla="*/ 512 w 1072"/>
                <a:gd name="T47" fmla="*/ 1586 h 1600"/>
                <a:gd name="T48" fmla="*/ 200 w 1072"/>
                <a:gd name="T49" fmla="*/ 1551 h 1600"/>
                <a:gd name="T50" fmla="*/ 86 w 1072"/>
                <a:gd name="T51" fmla="*/ 1459 h 1600"/>
                <a:gd name="T52" fmla="*/ 5 w 1072"/>
                <a:gd name="T53" fmla="*/ 1248 h 1600"/>
                <a:gd name="T54" fmla="*/ 21 w 1072"/>
                <a:gd name="T55" fmla="*/ 877 h 1600"/>
                <a:gd name="T56" fmla="*/ 83 w 1072"/>
                <a:gd name="T57" fmla="*/ 697 h 1600"/>
                <a:gd name="T58" fmla="*/ 178 w 1072"/>
                <a:gd name="T59" fmla="*/ 568 h 1600"/>
                <a:gd name="T60" fmla="*/ 250 w 1072"/>
                <a:gd name="T61" fmla="*/ 509 h 1600"/>
                <a:gd name="T62" fmla="*/ 326 w 1072"/>
                <a:gd name="T63" fmla="*/ 472 h 1600"/>
                <a:gd name="T64" fmla="*/ 481 w 1072"/>
                <a:gd name="T65" fmla="*/ 269 h 1600"/>
                <a:gd name="T66" fmla="*/ 533 w 1072"/>
                <a:gd name="T67" fmla="*/ 85 h 1600"/>
                <a:gd name="T68" fmla="*/ 600 w 1072"/>
                <a:gd name="T69" fmla="*/ 27 h 1600"/>
                <a:gd name="T70" fmla="*/ 691 w 1072"/>
                <a:gd name="T71" fmla="*/ 0 h 1600"/>
                <a:gd name="T72" fmla="*/ 832 w 1072"/>
                <a:gd name="T73" fmla="*/ 86 h 1600"/>
                <a:gd name="T74" fmla="*/ 849 w 1072"/>
                <a:gd name="T75" fmla="*/ 128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72" h="1600">
                  <a:moveTo>
                    <a:pt x="849" y="128"/>
                  </a:moveTo>
                  <a:lnTo>
                    <a:pt x="819" y="117"/>
                  </a:lnTo>
                  <a:lnTo>
                    <a:pt x="755" y="98"/>
                  </a:lnTo>
                  <a:lnTo>
                    <a:pt x="680" y="95"/>
                  </a:lnTo>
                  <a:lnTo>
                    <a:pt x="620" y="138"/>
                  </a:lnTo>
                  <a:lnTo>
                    <a:pt x="567" y="316"/>
                  </a:lnTo>
                  <a:lnTo>
                    <a:pt x="534" y="512"/>
                  </a:lnTo>
                  <a:lnTo>
                    <a:pt x="513" y="548"/>
                  </a:lnTo>
                  <a:lnTo>
                    <a:pt x="476" y="564"/>
                  </a:lnTo>
                  <a:lnTo>
                    <a:pt x="363" y="583"/>
                  </a:lnTo>
                  <a:lnTo>
                    <a:pt x="234" y="634"/>
                  </a:lnTo>
                  <a:lnTo>
                    <a:pt x="122" y="778"/>
                  </a:lnTo>
                  <a:lnTo>
                    <a:pt x="62" y="983"/>
                  </a:lnTo>
                  <a:lnTo>
                    <a:pt x="54" y="1164"/>
                  </a:lnTo>
                  <a:lnTo>
                    <a:pt x="69" y="1245"/>
                  </a:lnTo>
                  <a:lnTo>
                    <a:pt x="95" y="1314"/>
                  </a:lnTo>
                  <a:lnTo>
                    <a:pt x="129" y="1373"/>
                  </a:lnTo>
                  <a:lnTo>
                    <a:pt x="173" y="1419"/>
                  </a:lnTo>
                  <a:lnTo>
                    <a:pt x="224" y="1453"/>
                  </a:lnTo>
                  <a:lnTo>
                    <a:pt x="278" y="1473"/>
                  </a:lnTo>
                  <a:lnTo>
                    <a:pt x="391" y="1477"/>
                  </a:lnTo>
                  <a:lnTo>
                    <a:pt x="493" y="1437"/>
                  </a:lnTo>
                  <a:lnTo>
                    <a:pt x="564" y="1360"/>
                  </a:lnTo>
                  <a:lnTo>
                    <a:pt x="607" y="1253"/>
                  </a:lnTo>
                  <a:lnTo>
                    <a:pt x="637" y="1137"/>
                  </a:lnTo>
                  <a:lnTo>
                    <a:pt x="661" y="1004"/>
                  </a:lnTo>
                  <a:lnTo>
                    <a:pt x="925" y="738"/>
                  </a:lnTo>
                  <a:lnTo>
                    <a:pt x="951" y="571"/>
                  </a:lnTo>
                  <a:lnTo>
                    <a:pt x="939" y="457"/>
                  </a:lnTo>
                  <a:lnTo>
                    <a:pt x="916" y="393"/>
                  </a:lnTo>
                  <a:lnTo>
                    <a:pt x="903" y="372"/>
                  </a:lnTo>
                  <a:lnTo>
                    <a:pt x="1012" y="391"/>
                  </a:lnTo>
                  <a:lnTo>
                    <a:pt x="1072" y="720"/>
                  </a:lnTo>
                  <a:lnTo>
                    <a:pt x="1044" y="823"/>
                  </a:lnTo>
                  <a:lnTo>
                    <a:pt x="1001" y="904"/>
                  </a:lnTo>
                  <a:lnTo>
                    <a:pt x="948" y="970"/>
                  </a:lnTo>
                  <a:lnTo>
                    <a:pt x="920" y="996"/>
                  </a:lnTo>
                  <a:lnTo>
                    <a:pt x="891" y="1019"/>
                  </a:lnTo>
                  <a:lnTo>
                    <a:pt x="836" y="1052"/>
                  </a:lnTo>
                  <a:lnTo>
                    <a:pt x="790" y="1075"/>
                  </a:lnTo>
                  <a:lnTo>
                    <a:pt x="745" y="1089"/>
                  </a:lnTo>
                  <a:lnTo>
                    <a:pt x="738" y="1174"/>
                  </a:lnTo>
                  <a:lnTo>
                    <a:pt x="725" y="1259"/>
                  </a:lnTo>
                  <a:lnTo>
                    <a:pt x="699" y="1355"/>
                  </a:lnTo>
                  <a:lnTo>
                    <a:pt x="657" y="1451"/>
                  </a:lnTo>
                  <a:lnTo>
                    <a:pt x="597" y="1531"/>
                  </a:lnTo>
                  <a:lnTo>
                    <a:pt x="557" y="1563"/>
                  </a:lnTo>
                  <a:lnTo>
                    <a:pt x="512" y="1586"/>
                  </a:lnTo>
                  <a:lnTo>
                    <a:pt x="399" y="1600"/>
                  </a:lnTo>
                  <a:lnTo>
                    <a:pt x="200" y="1551"/>
                  </a:lnTo>
                  <a:lnTo>
                    <a:pt x="133" y="1510"/>
                  </a:lnTo>
                  <a:lnTo>
                    <a:pt x="86" y="1459"/>
                  </a:lnTo>
                  <a:lnTo>
                    <a:pt x="30" y="1351"/>
                  </a:lnTo>
                  <a:lnTo>
                    <a:pt x="5" y="1248"/>
                  </a:lnTo>
                  <a:lnTo>
                    <a:pt x="0" y="1012"/>
                  </a:lnTo>
                  <a:lnTo>
                    <a:pt x="21" y="877"/>
                  </a:lnTo>
                  <a:lnTo>
                    <a:pt x="59" y="752"/>
                  </a:lnTo>
                  <a:lnTo>
                    <a:pt x="83" y="697"/>
                  </a:lnTo>
                  <a:lnTo>
                    <a:pt x="112" y="648"/>
                  </a:lnTo>
                  <a:lnTo>
                    <a:pt x="178" y="568"/>
                  </a:lnTo>
                  <a:lnTo>
                    <a:pt x="213" y="535"/>
                  </a:lnTo>
                  <a:lnTo>
                    <a:pt x="250" y="509"/>
                  </a:lnTo>
                  <a:lnTo>
                    <a:pt x="289" y="487"/>
                  </a:lnTo>
                  <a:lnTo>
                    <a:pt x="326" y="472"/>
                  </a:lnTo>
                  <a:lnTo>
                    <a:pt x="470" y="439"/>
                  </a:lnTo>
                  <a:lnTo>
                    <a:pt x="481" y="269"/>
                  </a:lnTo>
                  <a:lnTo>
                    <a:pt x="508" y="138"/>
                  </a:lnTo>
                  <a:lnTo>
                    <a:pt x="533" y="85"/>
                  </a:lnTo>
                  <a:lnTo>
                    <a:pt x="564" y="48"/>
                  </a:lnTo>
                  <a:lnTo>
                    <a:pt x="600" y="27"/>
                  </a:lnTo>
                  <a:lnTo>
                    <a:pt x="632" y="13"/>
                  </a:lnTo>
                  <a:lnTo>
                    <a:pt x="691" y="0"/>
                  </a:lnTo>
                  <a:lnTo>
                    <a:pt x="783" y="21"/>
                  </a:lnTo>
                  <a:lnTo>
                    <a:pt x="832" y="86"/>
                  </a:lnTo>
                  <a:lnTo>
                    <a:pt x="849" y="128"/>
                  </a:lnTo>
                  <a:lnTo>
                    <a:pt x="849" y="128"/>
                  </a:lnTo>
                  <a:lnTo>
                    <a:pt x="849" y="128"/>
                  </a:lnTo>
                  <a:close/>
                </a:path>
              </a:pathLst>
            </a:custGeom>
            <a:solidFill>
              <a:srgbClr val="FFCCCC"/>
            </a:solidFill>
            <a:ln w="9525">
              <a:solidFill>
                <a:srgbClr val="FF9966"/>
              </a:solidFill>
              <a:round/>
              <a:headEnd/>
              <a:tailEnd/>
            </a:ln>
          </p:spPr>
          <p:txBody>
            <a:bodyPr/>
            <a:lstStyle/>
            <a:p>
              <a:endParaRPr lang="en-US"/>
            </a:p>
          </p:txBody>
        </p:sp>
        <p:sp>
          <p:nvSpPr>
            <p:cNvPr id="71892" name="Freeform 212"/>
            <p:cNvSpPr>
              <a:spLocks/>
            </p:cNvSpPr>
            <p:nvPr/>
          </p:nvSpPr>
          <p:spPr bwMode="auto">
            <a:xfrm>
              <a:off x="4086" y="2488"/>
              <a:ext cx="98" cy="116"/>
            </a:xfrm>
            <a:custGeom>
              <a:avLst/>
              <a:gdLst>
                <a:gd name="T0" fmla="*/ 53 w 197"/>
                <a:gd name="T1" fmla="*/ 0 h 347"/>
                <a:gd name="T2" fmla="*/ 30 w 197"/>
                <a:gd name="T3" fmla="*/ 40 h 347"/>
                <a:gd name="T4" fmla="*/ 130 w 197"/>
                <a:gd name="T5" fmla="*/ 211 h 347"/>
                <a:gd name="T6" fmla="*/ 92 w 197"/>
                <a:gd name="T7" fmla="*/ 225 h 347"/>
                <a:gd name="T8" fmla="*/ 0 w 197"/>
                <a:gd name="T9" fmla="*/ 91 h 347"/>
                <a:gd name="T10" fmla="*/ 10 w 197"/>
                <a:gd name="T11" fmla="*/ 195 h 347"/>
                <a:gd name="T12" fmla="*/ 147 w 197"/>
                <a:gd name="T13" fmla="*/ 347 h 347"/>
                <a:gd name="T14" fmla="*/ 197 w 197"/>
                <a:gd name="T15" fmla="*/ 253 h 347"/>
                <a:gd name="T16" fmla="*/ 150 w 197"/>
                <a:gd name="T17" fmla="*/ 140 h 347"/>
                <a:gd name="T18" fmla="*/ 53 w 197"/>
                <a:gd name="T19" fmla="*/ 0 h 347"/>
                <a:gd name="T20" fmla="*/ 53 w 197"/>
                <a:gd name="T21" fmla="*/ 0 h 347"/>
                <a:gd name="T22" fmla="*/ 53 w 197"/>
                <a:gd name="T23"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347">
                  <a:moveTo>
                    <a:pt x="53" y="0"/>
                  </a:moveTo>
                  <a:lnTo>
                    <a:pt x="30" y="40"/>
                  </a:lnTo>
                  <a:lnTo>
                    <a:pt x="130" y="211"/>
                  </a:lnTo>
                  <a:lnTo>
                    <a:pt x="92" y="225"/>
                  </a:lnTo>
                  <a:lnTo>
                    <a:pt x="0" y="91"/>
                  </a:lnTo>
                  <a:lnTo>
                    <a:pt x="10" y="195"/>
                  </a:lnTo>
                  <a:lnTo>
                    <a:pt x="147" y="347"/>
                  </a:lnTo>
                  <a:lnTo>
                    <a:pt x="197" y="253"/>
                  </a:lnTo>
                  <a:lnTo>
                    <a:pt x="150" y="140"/>
                  </a:lnTo>
                  <a:lnTo>
                    <a:pt x="53" y="0"/>
                  </a:lnTo>
                  <a:lnTo>
                    <a:pt x="53" y="0"/>
                  </a:lnTo>
                  <a:lnTo>
                    <a:pt x="53" y="0"/>
                  </a:lnTo>
                  <a:close/>
                </a:path>
              </a:pathLst>
            </a:custGeom>
            <a:solidFill>
              <a:srgbClr val="FFCCCC"/>
            </a:solidFill>
            <a:ln w="9525">
              <a:solidFill>
                <a:srgbClr val="FF9966"/>
              </a:solidFill>
              <a:round/>
              <a:headEnd/>
              <a:tailEnd/>
            </a:ln>
          </p:spPr>
          <p:txBody>
            <a:bodyPr/>
            <a:lstStyle/>
            <a:p>
              <a:endParaRPr lang="en-US"/>
            </a:p>
          </p:txBody>
        </p:sp>
        <p:sp>
          <p:nvSpPr>
            <p:cNvPr id="71893" name="Freeform 213"/>
            <p:cNvSpPr>
              <a:spLocks/>
            </p:cNvSpPr>
            <p:nvPr/>
          </p:nvSpPr>
          <p:spPr bwMode="auto">
            <a:xfrm>
              <a:off x="4250" y="2339"/>
              <a:ext cx="107" cy="101"/>
            </a:xfrm>
            <a:custGeom>
              <a:avLst/>
              <a:gdLst>
                <a:gd name="T0" fmla="*/ 105 w 216"/>
                <a:gd name="T1" fmla="*/ 0 h 303"/>
                <a:gd name="T2" fmla="*/ 41 w 216"/>
                <a:gd name="T3" fmla="*/ 41 h 303"/>
                <a:gd name="T4" fmla="*/ 7 w 216"/>
                <a:gd name="T5" fmla="*/ 98 h 303"/>
                <a:gd name="T6" fmla="*/ 0 w 216"/>
                <a:gd name="T7" fmla="*/ 189 h 303"/>
                <a:gd name="T8" fmla="*/ 19 w 216"/>
                <a:gd name="T9" fmla="*/ 261 h 303"/>
                <a:gd name="T10" fmla="*/ 95 w 216"/>
                <a:gd name="T11" fmla="*/ 303 h 303"/>
                <a:gd name="T12" fmla="*/ 178 w 216"/>
                <a:gd name="T13" fmla="*/ 267 h 303"/>
                <a:gd name="T14" fmla="*/ 216 w 216"/>
                <a:gd name="T15" fmla="*/ 172 h 303"/>
                <a:gd name="T16" fmla="*/ 191 w 216"/>
                <a:gd name="T17" fmla="*/ 49 h 303"/>
                <a:gd name="T18" fmla="*/ 148 w 216"/>
                <a:gd name="T19" fmla="*/ 0 h 303"/>
                <a:gd name="T20" fmla="*/ 105 w 216"/>
                <a:gd name="T21" fmla="*/ 0 h 303"/>
                <a:gd name="T22" fmla="*/ 105 w 216"/>
                <a:gd name="T23" fmla="*/ 0 h 303"/>
                <a:gd name="T24" fmla="*/ 105 w 216"/>
                <a:gd name="T25"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6" h="303">
                  <a:moveTo>
                    <a:pt x="105" y="0"/>
                  </a:moveTo>
                  <a:lnTo>
                    <a:pt x="41" y="41"/>
                  </a:lnTo>
                  <a:lnTo>
                    <a:pt x="7" y="98"/>
                  </a:lnTo>
                  <a:lnTo>
                    <a:pt x="0" y="189"/>
                  </a:lnTo>
                  <a:lnTo>
                    <a:pt x="19" y="261"/>
                  </a:lnTo>
                  <a:lnTo>
                    <a:pt x="95" y="303"/>
                  </a:lnTo>
                  <a:lnTo>
                    <a:pt x="178" y="267"/>
                  </a:lnTo>
                  <a:lnTo>
                    <a:pt x="216" y="172"/>
                  </a:lnTo>
                  <a:lnTo>
                    <a:pt x="191" y="49"/>
                  </a:lnTo>
                  <a:lnTo>
                    <a:pt x="148" y="0"/>
                  </a:lnTo>
                  <a:lnTo>
                    <a:pt x="105" y="0"/>
                  </a:lnTo>
                  <a:lnTo>
                    <a:pt x="105" y="0"/>
                  </a:lnTo>
                  <a:lnTo>
                    <a:pt x="105" y="0"/>
                  </a:lnTo>
                  <a:close/>
                </a:path>
              </a:pathLst>
            </a:custGeom>
            <a:solidFill>
              <a:srgbClr val="FFCCCC"/>
            </a:solidFill>
            <a:ln w="9525">
              <a:solidFill>
                <a:srgbClr val="FF9966"/>
              </a:solidFill>
              <a:round/>
              <a:headEnd/>
              <a:tailEnd/>
            </a:ln>
          </p:spPr>
          <p:txBody>
            <a:bodyPr/>
            <a:lstStyle/>
            <a:p>
              <a:endParaRPr lang="en-US"/>
            </a:p>
          </p:txBody>
        </p:sp>
        <p:sp>
          <p:nvSpPr>
            <p:cNvPr id="71894" name="Freeform 214"/>
            <p:cNvSpPr>
              <a:spLocks/>
            </p:cNvSpPr>
            <p:nvPr/>
          </p:nvSpPr>
          <p:spPr bwMode="auto">
            <a:xfrm>
              <a:off x="3952" y="2251"/>
              <a:ext cx="97" cy="70"/>
            </a:xfrm>
            <a:custGeom>
              <a:avLst/>
              <a:gdLst>
                <a:gd name="T0" fmla="*/ 0 w 194"/>
                <a:gd name="T1" fmla="*/ 0 h 212"/>
                <a:gd name="T2" fmla="*/ 194 w 194"/>
                <a:gd name="T3" fmla="*/ 212 h 212"/>
                <a:gd name="T4" fmla="*/ 10 w 194"/>
                <a:gd name="T5" fmla="*/ 99 h 212"/>
                <a:gd name="T6" fmla="*/ 0 w 194"/>
                <a:gd name="T7" fmla="*/ 0 h 212"/>
                <a:gd name="T8" fmla="*/ 0 w 194"/>
                <a:gd name="T9" fmla="*/ 0 h 212"/>
                <a:gd name="T10" fmla="*/ 0 w 194"/>
                <a:gd name="T11" fmla="*/ 0 h 212"/>
              </a:gdLst>
              <a:ahLst/>
              <a:cxnLst>
                <a:cxn ang="0">
                  <a:pos x="T0" y="T1"/>
                </a:cxn>
                <a:cxn ang="0">
                  <a:pos x="T2" y="T3"/>
                </a:cxn>
                <a:cxn ang="0">
                  <a:pos x="T4" y="T5"/>
                </a:cxn>
                <a:cxn ang="0">
                  <a:pos x="T6" y="T7"/>
                </a:cxn>
                <a:cxn ang="0">
                  <a:pos x="T8" y="T9"/>
                </a:cxn>
                <a:cxn ang="0">
                  <a:pos x="T10" y="T11"/>
                </a:cxn>
              </a:cxnLst>
              <a:rect l="0" t="0" r="r" b="b"/>
              <a:pathLst>
                <a:path w="194" h="212">
                  <a:moveTo>
                    <a:pt x="0" y="0"/>
                  </a:moveTo>
                  <a:lnTo>
                    <a:pt x="194" y="212"/>
                  </a:lnTo>
                  <a:lnTo>
                    <a:pt x="10" y="99"/>
                  </a:lnTo>
                  <a:lnTo>
                    <a:pt x="0" y="0"/>
                  </a:lnTo>
                  <a:lnTo>
                    <a:pt x="0" y="0"/>
                  </a:lnTo>
                  <a:lnTo>
                    <a:pt x="0" y="0"/>
                  </a:lnTo>
                  <a:close/>
                </a:path>
              </a:pathLst>
            </a:custGeom>
            <a:solidFill>
              <a:srgbClr val="FFCCCC"/>
            </a:solidFill>
            <a:ln w="9525">
              <a:solidFill>
                <a:srgbClr val="FF9966"/>
              </a:solidFill>
              <a:round/>
              <a:headEnd/>
              <a:tailEnd/>
            </a:ln>
          </p:spPr>
          <p:txBody>
            <a:bodyPr/>
            <a:lstStyle/>
            <a:p>
              <a:endParaRPr lang="en-US"/>
            </a:p>
          </p:txBody>
        </p:sp>
        <p:sp>
          <p:nvSpPr>
            <p:cNvPr id="71895" name="Freeform 215"/>
            <p:cNvSpPr>
              <a:spLocks/>
            </p:cNvSpPr>
            <p:nvPr/>
          </p:nvSpPr>
          <p:spPr bwMode="auto">
            <a:xfrm>
              <a:off x="3995" y="2111"/>
              <a:ext cx="79" cy="165"/>
            </a:xfrm>
            <a:custGeom>
              <a:avLst/>
              <a:gdLst>
                <a:gd name="T0" fmla="*/ 0 w 156"/>
                <a:gd name="T1" fmla="*/ 0 h 495"/>
                <a:gd name="T2" fmla="*/ 156 w 156"/>
                <a:gd name="T3" fmla="*/ 495 h 495"/>
                <a:gd name="T4" fmla="*/ 80 w 156"/>
                <a:gd name="T5" fmla="*/ 40 h 495"/>
                <a:gd name="T6" fmla="*/ 0 w 156"/>
                <a:gd name="T7" fmla="*/ 0 h 495"/>
                <a:gd name="T8" fmla="*/ 0 w 156"/>
                <a:gd name="T9" fmla="*/ 0 h 495"/>
                <a:gd name="T10" fmla="*/ 0 w 156"/>
                <a:gd name="T11" fmla="*/ 0 h 495"/>
              </a:gdLst>
              <a:ahLst/>
              <a:cxnLst>
                <a:cxn ang="0">
                  <a:pos x="T0" y="T1"/>
                </a:cxn>
                <a:cxn ang="0">
                  <a:pos x="T2" y="T3"/>
                </a:cxn>
                <a:cxn ang="0">
                  <a:pos x="T4" y="T5"/>
                </a:cxn>
                <a:cxn ang="0">
                  <a:pos x="T6" y="T7"/>
                </a:cxn>
                <a:cxn ang="0">
                  <a:pos x="T8" y="T9"/>
                </a:cxn>
                <a:cxn ang="0">
                  <a:pos x="T10" y="T11"/>
                </a:cxn>
              </a:cxnLst>
              <a:rect l="0" t="0" r="r" b="b"/>
              <a:pathLst>
                <a:path w="156" h="495">
                  <a:moveTo>
                    <a:pt x="0" y="0"/>
                  </a:moveTo>
                  <a:lnTo>
                    <a:pt x="156" y="495"/>
                  </a:lnTo>
                  <a:lnTo>
                    <a:pt x="80" y="40"/>
                  </a:lnTo>
                  <a:lnTo>
                    <a:pt x="0" y="0"/>
                  </a:lnTo>
                  <a:lnTo>
                    <a:pt x="0" y="0"/>
                  </a:lnTo>
                  <a:lnTo>
                    <a:pt x="0" y="0"/>
                  </a:lnTo>
                  <a:close/>
                </a:path>
              </a:pathLst>
            </a:custGeom>
            <a:solidFill>
              <a:srgbClr val="FFCCCC"/>
            </a:solidFill>
            <a:ln w="9525">
              <a:solidFill>
                <a:srgbClr val="FF9966"/>
              </a:solidFill>
              <a:round/>
              <a:headEnd/>
              <a:tailEnd/>
            </a:ln>
          </p:spPr>
          <p:txBody>
            <a:bodyPr/>
            <a:lstStyle/>
            <a:p>
              <a:endParaRPr lang="en-US"/>
            </a:p>
          </p:txBody>
        </p:sp>
        <p:sp>
          <p:nvSpPr>
            <p:cNvPr id="71896" name="Freeform 216"/>
            <p:cNvSpPr>
              <a:spLocks/>
            </p:cNvSpPr>
            <p:nvPr/>
          </p:nvSpPr>
          <p:spPr bwMode="auto">
            <a:xfrm>
              <a:off x="4116" y="2050"/>
              <a:ext cx="44" cy="214"/>
            </a:xfrm>
            <a:custGeom>
              <a:avLst/>
              <a:gdLst>
                <a:gd name="T0" fmla="*/ 23 w 87"/>
                <a:gd name="T1" fmla="*/ 0 h 644"/>
                <a:gd name="T2" fmla="*/ 0 w 87"/>
                <a:gd name="T3" fmla="*/ 644 h 644"/>
                <a:gd name="T4" fmla="*/ 87 w 87"/>
                <a:gd name="T5" fmla="*/ 95 h 644"/>
                <a:gd name="T6" fmla="*/ 23 w 87"/>
                <a:gd name="T7" fmla="*/ 0 h 644"/>
                <a:gd name="T8" fmla="*/ 23 w 87"/>
                <a:gd name="T9" fmla="*/ 0 h 644"/>
                <a:gd name="T10" fmla="*/ 23 w 87"/>
                <a:gd name="T11" fmla="*/ 0 h 644"/>
              </a:gdLst>
              <a:ahLst/>
              <a:cxnLst>
                <a:cxn ang="0">
                  <a:pos x="T0" y="T1"/>
                </a:cxn>
                <a:cxn ang="0">
                  <a:pos x="T2" y="T3"/>
                </a:cxn>
                <a:cxn ang="0">
                  <a:pos x="T4" y="T5"/>
                </a:cxn>
                <a:cxn ang="0">
                  <a:pos x="T6" y="T7"/>
                </a:cxn>
                <a:cxn ang="0">
                  <a:pos x="T8" y="T9"/>
                </a:cxn>
                <a:cxn ang="0">
                  <a:pos x="T10" y="T11"/>
                </a:cxn>
              </a:cxnLst>
              <a:rect l="0" t="0" r="r" b="b"/>
              <a:pathLst>
                <a:path w="87" h="644">
                  <a:moveTo>
                    <a:pt x="23" y="0"/>
                  </a:moveTo>
                  <a:lnTo>
                    <a:pt x="0" y="644"/>
                  </a:lnTo>
                  <a:lnTo>
                    <a:pt x="87" y="95"/>
                  </a:lnTo>
                  <a:lnTo>
                    <a:pt x="23" y="0"/>
                  </a:lnTo>
                  <a:lnTo>
                    <a:pt x="23" y="0"/>
                  </a:lnTo>
                  <a:lnTo>
                    <a:pt x="23" y="0"/>
                  </a:lnTo>
                  <a:close/>
                </a:path>
              </a:pathLst>
            </a:custGeom>
            <a:solidFill>
              <a:srgbClr val="FFCCCC"/>
            </a:solidFill>
            <a:ln w="9525">
              <a:solidFill>
                <a:srgbClr val="FF9966"/>
              </a:solidFill>
              <a:round/>
              <a:headEnd/>
              <a:tailEnd/>
            </a:ln>
          </p:spPr>
          <p:txBody>
            <a:bodyPr/>
            <a:lstStyle/>
            <a:p>
              <a:endParaRPr lang="en-US"/>
            </a:p>
          </p:txBody>
        </p:sp>
      </p:grpSp>
      <p:grpSp>
        <p:nvGrpSpPr>
          <p:cNvPr id="71897" name="Group 217"/>
          <p:cNvGrpSpPr>
            <a:grpSpLocks noChangeAspect="1"/>
          </p:cNvGrpSpPr>
          <p:nvPr/>
        </p:nvGrpSpPr>
        <p:grpSpPr bwMode="auto">
          <a:xfrm>
            <a:off x="1138238" y="4895850"/>
            <a:ext cx="1041400" cy="1014413"/>
            <a:chOff x="4046" y="2788"/>
            <a:chExt cx="656" cy="799"/>
          </a:xfrm>
        </p:grpSpPr>
        <p:sp>
          <p:nvSpPr>
            <p:cNvPr id="71898" name="Freeform 218"/>
            <p:cNvSpPr>
              <a:spLocks noChangeAspect="1"/>
            </p:cNvSpPr>
            <p:nvPr/>
          </p:nvSpPr>
          <p:spPr bwMode="auto">
            <a:xfrm rot="-3964136">
              <a:off x="4192" y="3038"/>
              <a:ext cx="394" cy="425"/>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FFFF"/>
            </a:solidFill>
            <a:ln w="9525">
              <a:solidFill>
                <a:srgbClr val="FFFF66"/>
              </a:solidFill>
              <a:round/>
              <a:headEnd/>
              <a:tailEnd/>
            </a:ln>
          </p:spPr>
          <p:txBody>
            <a:bodyPr/>
            <a:lstStyle/>
            <a:p>
              <a:endParaRPr lang="en-US"/>
            </a:p>
          </p:txBody>
        </p:sp>
        <p:sp>
          <p:nvSpPr>
            <p:cNvPr id="71899" name="Freeform 219"/>
            <p:cNvSpPr>
              <a:spLocks noChangeAspect="1"/>
            </p:cNvSpPr>
            <p:nvPr/>
          </p:nvSpPr>
          <p:spPr bwMode="auto">
            <a:xfrm rot="-1540546">
              <a:off x="4063" y="2964"/>
              <a:ext cx="369" cy="329"/>
            </a:xfrm>
            <a:custGeom>
              <a:avLst/>
              <a:gdLst>
                <a:gd name="T0" fmla="*/ 4 w 675"/>
                <a:gd name="T1" fmla="*/ 57 h 671"/>
                <a:gd name="T2" fmla="*/ 0 w 675"/>
                <a:gd name="T3" fmla="*/ 43 h 671"/>
                <a:gd name="T4" fmla="*/ 0 w 675"/>
                <a:gd name="T5" fmla="*/ 30 h 671"/>
                <a:gd name="T6" fmla="*/ 4 w 675"/>
                <a:gd name="T7" fmla="*/ 19 h 671"/>
                <a:gd name="T8" fmla="*/ 10 w 675"/>
                <a:gd name="T9" fmla="*/ 10 h 671"/>
                <a:gd name="T10" fmla="*/ 18 w 675"/>
                <a:gd name="T11" fmla="*/ 4 h 671"/>
                <a:gd name="T12" fmla="*/ 27 w 675"/>
                <a:gd name="T13" fmla="*/ 0 h 671"/>
                <a:gd name="T14" fmla="*/ 37 w 675"/>
                <a:gd name="T15" fmla="*/ 1 h 671"/>
                <a:gd name="T16" fmla="*/ 47 w 675"/>
                <a:gd name="T17" fmla="*/ 5 h 671"/>
                <a:gd name="T18" fmla="*/ 630 w 675"/>
                <a:gd name="T19" fmla="*/ 613 h 671"/>
                <a:gd name="T20" fmla="*/ 638 w 675"/>
                <a:gd name="T21" fmla="*/ 613 h 671"/>
                <a:gd name="T22" fmla="*/ 646 w 675"/>
                <a:gd name="T23" fmla="*/ 616 h 671"/>
                <a:gd name="T24" fmla="*/ 653 w 675"/>
                <a:gd name="T25" fmla="*/ 621 h 671"/>
                <a:gd name="T26" fmla="*/ 662 w 675"/>
                <a:gd name="T27" fmla="*/ 627 h 671"/>
                <a:gd name="T28" fmla="*/ 669 w 675"/>
                <a:gd name="T29" fmla="*/ 635 h 671"/>
                <a:gd name="T30" fmla="*/ 672 w 675"/>
                <a:gd name="T31" fmla="*/ 645 h 671"/>
                <a:gd name="T32" fmla="*/ 675 w 675"/>
                <a:gd name="T33" fmla="*/ 657 h 671"/>
                <a:gd name="T34" fmla="*/ 674 w 675"/>
                <a:gd name="T35" fmla="*/ 671 h 671"/>
                <a:gd name="T36" fmla="*/ 662 w 675"/>
                <a:gd name="T37" fmla="*/ 671 h 671"/>
                <a:gd name="T38" fmla="*/ 651 w 675"/>
                <a:gd name="T39" fmla="*/ 668 h 671"/>
                <a:gd name="T40" fmla="*/ 642 w 675"/>
                <a:gd name="T41" fmla="*/ 664 h 671"/>
                <a:gd name="T42" fmla="*/ 633 w 675"/>
                <a:gd name="T43" fmla="*/ 659 h 671"/>
                <a:gd name="T44" fmla="*/ 625 w 675"/>
                <a:gd name="T45" fmla="*/ 653 h 671"/>
                <a:gd name="T46" fmla="*/ 620 w 675"/>
                <a:gd name="T47" fmla="*/ 645 h 671"/>
                <a:gd name="T48" fmla="*/ 616 w 675"/>
                <a:gd name="T49" fmla="*/ 636 h 671"/>
                <a:gd name="T50" fmla="*/ 615 w 675"/>
                <a:gd name="T51" fmla="*/ 626 h 671"/>
                <a:gd name="T52" fmla="*/ 4 w 675"/>
                <a:gd name="T53" fmla="*/ 57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5" h="671">
                  <a:moveTo>
                    <a:pt x="4" y="57"/>
                  </a:moveTo>
                  <a:lnTo>
                    <a:pt x="0" y="43"/>
                  </a:lnTo>
                  <a:lnTo>
                    <a:pt x="0" y="30"/>
                  </a:lnTo>
                  <a:lnTo>
                    <a:pt x="4" y="19"/>
                  </a:lnTo>
                  <a:lnTo>
                    <a:pt x="10" y="10"/>
                  </a:lnTo>
                  <a:lnTo>
                    <a:pt x="18" y="4"/>
                  </a:lnTo>
                  <a:lnTo>
                    <a:pt x="27" y="0"/>
                  </a:lnTo>
                  <a:lnTo>
                    <a:pt x="37" y="1"/>
                  </a:lnTo>
                  <a:lnTo>
                    <a:pt x="47" y="5"/>
                  </a:lnTo>
                  <a:lnTo>
                    <a:pt x="630" y="613"/>
                  </a:lnTo>
                  <a:lnTo>
                    <a:pt x="638" y="613"/>
                  </a:lnTo>
                  <a:lnTo>
                    <a:pt x="646" y="616"/>
                  </a:lnTo>
                  <a:lnTo>
                    <a:pt x="653" y="621"/>
                  </a:lnTo>
                  <a:lnTo>
                    <a:pt x="662" y="627"/>
                  </a:lnTo>
                  <a:lnTo>
                    <a:pt x="669" y="635"/>
                  </a:lnTo>
                  <a:lnTo>
                    <a:pt x="672" y="645"/>
                  </a:lnTo>
                  <a:lnTo>
                    <a:pt x="675" y="657"/>
                  </a:lnTo>
                  <a:lnTo>
                    <a:pt x="674" y="671"/>
                  </a:lnTo>
                  <a:lnTo>
                    <a:pt x="662" y="671"/>
                  </a:lnTo>
                  <a:lnTo>
                    <a:pt x="651" y="668"/>
                  </a:lnTo>
                  <a:lnTo>
                    <a:pt x="642" y="664"/>
                  </a:lnTo>
                  <a:lnTo>
                    <a:pt x="633" y="659"/>
                  </a:lnTo>
                  <a:lnTo>
                    <a:pt x="625" y="653"/>
                  </a:lnTo>
                  <a:lnTo>
                    <a:pt x="620" y="645"/>
                  </a:lnTo>
                  <a:lnTo>
                    <a:pt x="616" y="636"/>
                  </a:lnTo>
                  <a:lnTo>
                    <a:pt x="615" y="626"/>
                  </a:lnTo>
                  <a:lnTo>
                    <a:pt x="4" y="57"/>
                  </a:lnTo>
                  <a:close/>
                </a:path>
              </a:pathLst>
            </a:custGeom>
            <a:solidFill>
              <a:srgbClr val="FFFFFF"/>
            </a:solidFill>
            <a:ln w="9525">
              <a:solidFill>
                <a:srgbClr val="FFFF66"/>
              </a:solidFill>
              <a:round/>
              <a:headEnd/>
              <a:tailEnd/>
            </a:ln>
          </p:spPr>
          <p:txBody>
            <a:bodyPr/>
            <a:lstStyle/>
            <a:p>
              <a:endParaRPr lang="en-US"/>
            </a:p>
          </p:txBody>
        </p:sp>
        <p:sp>
          <p:nvSpPr>
            <p:cNvPr id="71900" name="Freeform 220"/>
            <p:cNvSpPr>
              <a:spLocks noChangeAspect="1"/>
            </p:cNvSpPr>
            <p:nvPr/>
          </p:nvSpPr>
          <p:spPr bwMode="auto">
            <a:xfrm rot="-1540546">
              <a:off x="4046" y="2790"/>
              <a:ext cx="326" cy="446"/>
            </a:xfrm>
            <a:custGeom>
              <a:avLst/>
              <a:gdLst>
                <a:gd name="T0" fmla="*/ 1 w 593"/>
                <a:gd name="T1" fmla="*/ 49 h 904"/>
                <a:gd name="T2" fmla="*/ 0 w 593"/>
                <a:gd name="T3" fmla="*/ 35 h 904"/>
                <a:gd name="T4" fmla="*/ 2 w 593"/>
                <a:gd name="T5" fmla="*/ 23 h 904"/>
                <a:gd name="T6" fmla="*/ 9 w 593"/>
                <a:gd name="T7" fmla="*/ 12 h 904"/>
                <a:gd name="T8" fmla="*/ 16 w 593"/>
                <a:gd name="T9" fmla="*/ 5 h 904"/>
                <a:gd name="T10" fmla="*/ 20 w 593"/>
                <a:gd name="T11" fmla="*/ 2 h 904"/>
                <a:gd name="T12" fmla="*/ 25 w 593"/>
                <a:gd name="T13" fmla="*/ 1 h 904"/>
                <a:gd name="T14" fmla="*/ 30 w 593"/>
                <a:gd name="T15" fmla="*/ 0 h 904"/>
                <a:gd name="T16" fmla="*/ 36 w 593"/>
                <a:gd name="T17" fmla="*/ 0 h 904"/>
                <a:gd name="T18" fmla="*/ 39 w 593"/>
                <a:gd name="T19" fmla="*/ 1 h 904"/>
                <a:gd name="T20" fmla="*/ 45 w 593"/>
                <a:gd name="T21" fmla="*/ 2 h 904"/>
                <a:gd name="T22" fmla="*/ 50 w 593"/>
                <a:gd name="T23" fmla="*/ 5 h 904"/>
                <a:gd name="T24" fmla="*/ 55 w 593"/>
                <a:gd name="T25" fmla="*/ 9 h 904"/>
                <a:gd name="T26" fmla="*/ 557 w 593"/>
                <a:gd name="T27" fmla="*/ 839 h 904"/>
                <a:gd name="T28" fmla="*/ 565 w 593"/>
                <a:gd name="T29" fmla="*/ 841 h 904"/>
                <a:gd name="T30" fmla="*/ 571 w 593"/>
                <a:gd name="T31" fmla="*/ 845 h 904"/>
                <a:gd name="T32" fmla="*/ 579 w 593"/>
                <a:gd name="T33" fmla="*/ 851 h 904"/>
                <a:gd name="T34" fmla="*/ 586 w 593"/>
                <a:gd name="T35" fmla="*/ 859 h 904"/>
                <a:gd name="T36" fmla="*/ 591 w 593"/>
                <a:gd name="T37" fmla="*/ 868 h 904"/>
                <a:gd name="T38" fmla="*/ 593 w 593"/>
                <a:gd name="T39" fmla="*/ 878 h 904"/>
                <a:gd name="T40" fmla="*/ 592 w 593"/>
                <a:gd name="T41" fmla="*/ 891 h 904"/>
                <a:gd name="T42" fmla="*/ 588 w 593"/>
                <a:gd name="T43" fmla="*/ 904 h 904"/>
                <a:gd name="T44" fmla="*/ 577 w 593"/>
                <a:gd name="T45" fmla="*/ 901 h 904"/>
                <a:gd name="T46" fmla="*/ 566 w 593"/>
                <a:gd name="T47" fmla="*/ 897 h 904"/>
                <a:gd name="T48" fmla="*/ 557 w 593"/>
                <a:gd name="T49" fmla="*/ 891 h 904"/>
                <a:gd name="T50" fmla="*/ 551 w 593"/>
                <a:gd name="T51" fmla="*/ 884 h 904"/>
                <a:gd name="T52" fmla="*/ 545 w 593"/>
                <a:gd name="T53" fmla="*/ 877 h 904"/>
                <a:gd name="T54" fmla="*/ 541 w 593"/>
                <a:gd name="T55" fmla="*/ 868 h 904"/>
                <a:gd name="T56" fmla="*/ 539 w 593"/>
                <a:gd name="T57" fmla="*/ 858 h 904"/>
                <a:gd name="T58" fmla="*/ 539 w 593"/>
                <a:gd name="T59" fmla="*/ 848 h 904"/>
                <a:gd name="T60" fmla="*/ 1 w 593"/>
                <a:gd name="T61" fmla="*/ 4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93" h="904">
                  <a:moveTo>
                    <a:pt x="1" y="49"/>
                  </a:moveTo>
                  <a:lnTo>
                    <a:pt x="0" y="35"/>
                  </a:lnTo>
                  <a:lnTo>
                    <a:pt x="2" y="23"/>
                  </a:lnTo>
                  <a:lnTo>
                    <a:pt x="9" y="12"/>
                  </a:lnTo>
                  <a:lnTo>
                    <a:pt x="16" y="5"/>
                  </a:lnTo>
                  <a:lnTo>
                    <a:pt x="20" y="2"/>
                  </a:lnTo>
                  <a:lnTo>
                    <a:pt x="25" y="1"/>
                  </a:lnTo>
                  <a:lnTo>
                    <a:pt x="30" y="0"/>
                  </a:lnTo>
                  <a:lnTo>
                    <a:pt x="36" y="0"/>
                  </a:lnTo>
                  <a:lnTo>
                    <a:pt x="39" y="1"/>
                  </a:lnTo>
                  <a:lnTo>
                    <a:pt x="45" y="2"/>
                  </a:lnTo>
                  <a:lnTo>
                    <a:pt x="50" y="5"/>
                  </a:lnTo>
                  <a:lnTo>
                    <a:pt x="55" y="9"/>
                  </a:lnTo>
                  <a:lnTo>
                    <a:pt x="557" y="839"/>
                  </a:lnTo>
                  <a:lnTo>
                    <a:pt x="565" y="841"/>
                  </a:lnTo>
                  <a:lnTo>
                    <a:pt x="571" y="845"/>
                  </a:lnTo>
                  <a:lnTo>
                    <a:pt x="579" y="851"/>
                  </a:lnTo>
                  <a:lnTo>
                    <a:pt x="586" y="859"/>
                  </a:lnTo>
                  <a:lnTo>
                    <a:pt x="591" y="868"/>
                  </a:lnTo>
                  <a:lnTo>
                    <a:pt x="593" y="878"/>
                  </a:lnTo>
                  <a:lnTo>
                    <a:pt x="592" y="891"/>
                  </a:lnTo>
                  <a:lnTo>
                    <a:pt x="588" y="904"/>
                  </a:lnTo>
                  <a:lnTo>
                    <a:pt x="577" y="901"/>
                  </a:lnTo>
                  <a:lnTo>
                    <a:pt x="566" y="897"/>
                  </a:lnTo>
                  <a:lnTo>
                    <a:pt x="557" y="891"/>
                  </a:lnTo>
                  <a:lnTo>
                    <a:pt x="551" y="884"/>
                  </a:lnTo>
                  <a:lnTo>
                    <a:pt x="545" y="877"/>
                  </a:lnTo>
                  <a:lnTo>
                    <a:pt x="541" y="868"/>
                  </a:lnTo>
                  <a:lnTo>
                    <a:pt x="539" y="858"/>
                  </a:lnTo>
                  <a:lnTo>
                    <a:pt x="539" y="848"/>
                  </a:lnTo>
                  <a:lnTo>
                    <a:pt x="1" y="49"/>
                  </a:lnTo>
                  <a:close/>
                </a:path>
              </a:pathLst>
            </a:custGeom>
            <a:solidFill>
              <a:srgbClr val="FFFFFF"/>
            </a:solidFill>
            <a:ln w="9525">
              <a:solidFill>
                <a:srgbClr val="FFFF66"/>
              </a:solidFill>
              <a:round/>
              <a:headEnd/>
              <a:tailEnd/>
            </a:ln>
          </p:spPr>
          <p:txBody>
            <a:bodyPr/>
            <a:lstStyle/>
            <a:p>
              <a:endParaRPr lang="en-US"/>
            </a:p>
          </p:txBody>
        </p:sp>
        <p:sp>
          <p:nvSpPr>
            <p:cNvPr id="71901" name="Freeform 221"/>
            <p:cNvSpPr>
              <a:spLocks noChangeAspect="1"/>
            </p:cNvSpPr>
            <p:nvPr/>
          </p:nvSpPr>
          <p:spPr bwMode="auto">
            <a:xfrm rot="-1540546">
              <a:off x="4068" y="2963"/>
              <a:ext cx="364" cy="329"/>
            </a:xfrm>
            <a:custGeom>
              <a:avLst/>
              <a:gdLst>
                <a:gd name="T0" fmla="*/ 664 w 665"/>
                <a:gd name="T1" fmla="*/ 671 h 671"/>
                <a:gd name="T2" fmla="*/ 665 w 665"/>
                <a:gd name="T3" fmla="*/ 657 h 671"/>
                <a:gd name="T4" fmla="*/ 662 w 665"/>
                <a:gd name="T5" fmla="*/ 645 h 671"/>
                <a:gd name="T6" fmla="*/ 659 w 665"/>
                <a:gd name="T7" fmla="*/ 635 h 671"/>
                <a:gd name="T8" fmla="*/ 652 w 665"/>
                <a:gd name="T9" fmla="*/ 627 h 671"/>
                <a:gd name="T10" fmla="*/ 643 w 665"/>
                <a:gd name="T11" fmla="*/ 621 h 671"/>
                <a:gd name="T12" fmla="*/ 636 w 665"/>
                <a:gd name="T13" fmla="*/ 616 h 671"/>
                <a:gd name="T14" fmla="*/ 628 w 665"/>
                <a:gd name="T15" fmla="*/ 613 h 671"/>
                <a:gd name="T16" fmla="*/ 620 w 665"/>
                <a:gd name="T17" fmla="*/ 613 h 671"/>
                <a:gd name="T18" fmla="*/ 37 w 665"/>
                <a:gd name="T19" fmla="*/ 5 h 671"/>
                <a:gd name="T20" fmla="*/ 27 w 665"/>
                <a:gd name="T21" fmla="*/ 1 h 671"/>
                <a:gd name="T22" fmla="*/ 17 w 665"/>
                <a:gd name="T23" fmla="*/ 0 h 671"/>
                <a:gd name="T24" fmla="*/ 8 w 665"/>
                <a:gd name="T25" fmla="*/ 4 h 671"/>
                <a:gd name="T26" fmla="*/ 0 w 665"/>
                <a:gd name="T27" fmla="*/ 10 h 671"/>
                <a:gd name="T28" fmla="*/ 664 w 665"/>
                <a:gd name="T29" fmla="*/ 67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5" h="671">
                  <a:moveTo>
                    <a:pt x="664" y="671"/>
                  </a:moveTo>
                  <a:lnTo>
                    <a:pt x="665" y="657"/>
                  </a:lnTo>
                  <a:lnTo>
                    <a:pt x="662" y="645"/>
                  </a:lnTo>
                  <a:lnTo>
                    <a:pt x="659" y="635"/>
                  </a:lnTo>
                  <a:lnTo>
                    <a:pt x="652" y="627"/>
                  </a:lnTo>
                  <a:lnTo>
                    <a:pt x="643" y="621"/>
                  </a:lnTo>
                  <a:lnTo>
                    <a:pt x="636" y="616"/>
                  </a:lnTo>
                  <a:lnTo>
                    <a:pt x="628" y="613"/>
                  </a:lnTo>
                  <a:lnTo>
                    <a:pt x="620" y="613"/>
                  </a:lnTo>
                  <a:lnTo>
                    <a:pt x="37" y="5"/>
                  </a:lnTo>
                  <a:lnTo>
                    <a:pt x="27" y="1"/>
                  </a:lnTo>
                  <a:lnTo>
                    <a:pt x="17" y="0"/>
                  </a:lnTo>
                  <a:lnTo>
                    <a:pt x="8" y="4"/>
                  </a:lnTo>
                  <a:lnTo>
                    <a:pt x="0" y="10"/>
                  </a:lnTo>
                  <a:lnTo>
                    <a:pt x="664" y="671"/>
                  </a:lnTo>
                  <a:close/>
                </a:path>
              </a:pathLst>
            </a:custGeom>
            <a:solidFill>
              <a:srgbClr val="FFFFFF"/>
            </a:solidFill>
            <a:ln w="9525">
              <a:solidFill>
                <a:srgbClr val="FFFF66"/>
              </a:solidFill>
              <a:round/>
              <a:headEnd/>
              <a:tailEnd/>
            </a:ln>
          </p:spPr>
          <p:txBody>
            <a:bodyPr/>
            <a:lstStyle/>
            <a:p>
              <a:endParaRPr lang="en-US"/>
            </a:p>
          </p:txBody>
        </p:sp>
        <p:sp>
          <p:nvSpPr>
            <p:cNvPr id="71902" name="Freeform 222"/>
            <p:cNvSpPr>
              <a:spLocks noChangeAspect="1"/>
            </p:cNvSpPr>
            <p:nvPr/>
          </p:nvSpPr>
          <p:spPr bwMode="auto">
            <a:xfrm rot="-1540546">
              <a:off x="4054" y="2788"/>
              <a:ext cx="317" cy="446"/>
            </a:xfrm>
            <a:custGeom>
              <a:avLst/>
              <a:gdLst>
                <a:gd name="T0" fmla="*/ 572 w 577"/>
                <a:gd name="T1" fmla="*/ 904 h 904"/>
                <a:gd name="T2" fmla="*/ 576 w 577"/>
                <a:gd name="T3" fmla="*/ 891 h 904"/>
                <a:gd name="T4" fmla="*/ 577 w 577"/>
                <a:gd name="T5" fmla="*/ 878 h 904"/>
                <a:gd name="T6" fmla="*/ 575 w 577"/>
                <a:gd name="T7" fmla="*/ 868 h 904"/>
                <a:gd name="T8" fmla="*/ 570 w 577"/>
                <a:gd name="T9" fmla="*/ 859 h 904"/>
                <a:gd name="T10" fmla="*/ 563 w 577"/>
                <a:gd name="T11" fmla="*/ 851 h 904"/>
                <a:gd name="T12" fmla="*/ 555 w 577"/>
                <a:gd name="T13" fmla="*/ 845 h 904"/>
                <a:gd name="T14" fmla="*/ 549 w 577"/>
                <a:gd name="T15" fmla="*/ 841 h 904"/>
                <a:gd name="T16" fmla="*/ 541 w 577"/>
                <a:gd name="T17" fmla="*/ 839 h 904"/>
                <a:gd name="T18" fmla="*/ 39 w 577"/>
                <a:gd name="T19" fmla="*/ 9 h 904"/>
                <a:gd name="T20" fmla="*/ 34 w 577"/>
                <a:gd name="T21" fmla="*/ 5 h 904"/>
                <a:gd name="T22" fmla="*/ 29 w 577"/>
                <a:gd name="T23" fmla="*/ 2 h 904"/>
                <a:gd name="T24" fmla="*/ 23 w 577"/>
                <a:gd name="T25" fmla="*/ 1 h 904"/>
                <a:gd name="T26" fmla="*/ 20 w 577"/>
                <a:gd name="T27" fmla="*/ 0 h 904"/>
                <a:gd name="T28" fmla="*/ 14 w 577"/>
                <a:gd name="T29" fmla="*/ 0 h 904"/>
                <a:gd name="T30" fmla="*/ 9 w 577"/>
                <a:gd name="T31" fmla="*/ 1 h 904"/>
                <a:gd name="T32" fmla="*/ 4 w 577"/>
                <a:gd name="T33" fmla="*/ 2 h 904"/>
                <a:gd name="T34" fmla="*/ 0 w 577"/>
                <a:gd name="T35" fmla="*/ 5 h 904"/>
                <a:gd name="T36" fmla="*/ 572 w 577"/>
                <a:gd name="T37" fmla="*/ 904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7" h="904">
                  <a:moveTo>
                    <a:pt x="572" y="904"/>
                  </a:moveTo>
                  <a:lnTo>
                    <a:pt x="576" y="891"/>
                  </a:lnTo>
                  <a:lnTo>
                    <a:pt x="577" y="878"/>
                  </a:lnTo>
                  <a:lnTo>
                    <a:pt x="575" y="868"/>
                  </a:lnTo>
                  <a:lnTo>
                    <a:pt x="570" y="859"/>
                  </a:lnTo>
                  <a:lnTo>
                    <a:pt x="563" y="851"/>
                  </a:lnTo>
                  <a:lnTo>
                    <a:pt x="555" y="845"/>
                  </a:lnTo>
                  <a:lnTo>
                    <a:pt x="549" y="841"/>
                  </a:lnTo>
                  <a:lnTo>
                    <a:pt x="541" y="839"/>
                  </a:lnTo>
                  <a:lnTo>
                    <a:pt x="39" y="9"/>
                  </a:lnTo>
                  <a:lnTo>
                    <a:pt x="34" y="5"/>
                  </a:lnTo>
                  <a:lnTo>
                    <a:pt x="29" y="2"/>
                  </a:lnTo>
                  <a:lnTo>
                    <a:pt x="23" y="1"/>
                  </a:lnTo>
                  <a:lnTo>
                    <a:pt x="20" y="0"/>
                  </a:lnTo>
                  <a:lnTo>
                    <a:pt x="14" y="0"/>
                  </a:lnTo>
                  <a:lnTo>
                    <a:pt x="9" y="1"/>
                  </a:lnTo>
                  <a:lnTo>
                    <a:pt x="4" y="2"/>
                  </a:lnTo>
                  <a:lnTo>
                    <a:pt x="0" y="5"/>
                  </a:lnTo>
                  <a:lnTo>
                    <a:pt x="572" y="904"/>
                  </a:lnTo>
                  <a:close/>
                </a:path>
              </a:pathLst>
            </a:custGeom>
            <a:solidFill>
              <a:srgbClr val="FFFFFF"/>
            </a:solidFill>
            <a:ln w="9525">
              <a:solidFill>
                <a:srgbClr val="FFFF66"/>
              </a:solidFill>
              <a:round/>
              <a:headEnd/>
              <a:tailEnd/>
            </a:ln>
          </p:spPr>
          <p:txBody>
            <a:bodyPr/>
            <a:lstStyle/>
            <a:p>
              <a:endParaRPr lang="en-US"/>
            </a:p>
          </p:txBody>
        </p:sp>
        <p:sp>
          <p:nvSpPr>
            <p:cNvPr id="71903" name="Freeform 223"/>
            <p:cNvSpPr>
              <a:spLocks noChangeAspect="1"/>
            </p:cNvSpPr>
            <p:nvPr/>
          </p:nvSpPr>
          <p:spPr bwMode="auto">
            <a:xfrm rot="-1540546">
              <a:off x="4133" y="3059"/>
              <a:ext cx="237" cy="210"/>
            </a:xfrm>
            <a:custGeom>
              <a:avLst/>
              <a:gdLst>
                <a:gd name="T0" fmla="*/ 0 w 433"/>
                <a:gd name="T1" fmla="*/ 0 h 425"/>
                <a:gd name="T2" fmla="*/ 433 w 433"/>
                <a:gd name="T3" fmla="*/ 413 h 425"/>
                <a:gd name="T4" fmla="*/ 433 w 433"/>
                <a:gd name="T5" fmla="*/ 425 h 425"/>
                <a:gd name="T6" fmla="*/ 2 w 433"/>
                <a:gd name="T7" fmla="*/ 39 h 425"/>
                <a:gd name="T8" fmla="*/ 0 w 433"/>
                <a:gd name="T9" fmla="*/ 0 h 425"/>
              </a:gdLst>
              <a:ahLst/>
              <a:cxnLst>
                <a:cxn ang="0">
                  <a:pos x="T0" y="T1"/>
                </a:cxn>
                <a:cxn ang="0">
                  <a:pos x="T2" y="T3"/>
                </a:cxn>
                <a:cxn ang="0">
                  <a:pos x="T4" y="T5"/>
                </a:cxn>
                <a:cxn ang="0">
                  <a:pos x="T6" y="T7"/>
                </a:cxn>
                <a:cxn ang="0">
                  <a:pos x="T8" y="T9"/>
                </a:cxn>
              </a:cxnLst>
              <a:rect l="0" t="0" r="r" b="b"/>
              <a:pathLst>
                <a:path w="433" h="425">
                  <a:moveTo>
                    <a:pt x="0" y="0"/>
                  </a:moveTo>
                  <a:lnTo>
                    <a:pt x="433" y="413"/>
                  </a:lnTo>
                  <a:lnTo>
                    <a:pt x="433" y="425"/>
                  </a:lnTo>
                  <a:lnTo>
                    <a:pt x="2" y="39"/>
                  </a:lnTo>
                  <a:lnTo>
                    <a:pt x="0" y="0"/>
                  </a:lnTo>
                  <a:close/>
                </a:path>
              </a:pathLst>
            </a:custGeom>
            <a:solidFill>
              <a:srgbClr val="FFFFFF"/>
            </a:solidFill>
            <a:ln w="9525">
              <a:solidFill>
                <a:srgbClr val="FFFF66"/>
              </a:solidFill>
              <a:round/>
              <a:headEnd/>
              <a:tailEnd/>
            </a:ln>
          </p:spPr>
          <p:txBody>
            <a:bodyPr/>
            <a:lstStyle/>
            <a:p>
              <a:endParaRPr lang="en-US"/>
            </a:p>
          </p:txBody>
        </p:sp>
        <p:sp>
          <p:nvSpPr>
            <p:cNvPr id="71904" name="Freeform 224"/>
            <p:cNvSpPr>
              <a:spLocks noChangeAspect="1"/>
            </p:cNvSpPr>
            <p:nvPr/>
          </p:nvSpPr>
          <p:spPr bwMode="auto">
            <a:xfrm rot="4140022">
              <a:off x="4143" y="3092"/>
              <a:ext cx="71" cy="237"/>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FFFF"/>
            </a:solidFill>
            <a:ln w="9525">
              <a:solidFill>
                <a:srgbClr val="FFFF66"/>
              </a:solidFill>
              <a:round/>
              <a:headEnd/>
              <a:tailEnd/>
            </a:ln>
          </p:spPr>
          <p:txBody>
            <a:bodyPr/>
            <a:lstStyle/>
            <a:p>
              <a:endParaRPr lang="en-US"/>
            </a:p>
          </p:txBody>
        </p:sp>
        <p:sp>
          <p:nvSpPr>
            <p:cNvPr id="71905" name="Freeform 225"/>
            <p:cNvSpPr>
              <a:spLocks noChangeAspect="1"/>
            </p:cNvSpPr>
            <p:nvPr/>
          </p:nvSpPr>
          <p:spPr bwMode="auto">
            <a:xfrm rot="4938270" flipV="1">
              <a:off x="4457" y="3021"/>
              <a:ext cx="71" cy="236"/>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FFFF"/>
            </a:solidFill>
            <a:ln w="9525">
              <a:solidFill>
                <a:srgbClr val="FFFF66"/>
              </a:solidFill>
              <a:round/>
              <a:headEnd/>
              <a:tailEnd/>
            </a:ln>
          </p:spPr>
          <p:txBody>
            <a:bodyPr/>
            <a:lstStyle/>
            <a:p>
              <a:endParaRPr lang="en-US"/>
            </a:p>
          </p:txBody>
        </p:sp>
        <p:sp>
          <p:nvSpPr>
            <p:cNvPr id="71906" name="Freeform 226"/>
            <p:cNvSpPr>
              <a:spLocks noChangeAspect="1"/>
            </p:cNvSpPr>
            <p:nvPr/>
          </p:nvSpPr>
          <p:spPr bwMode="auto">
            <a:xfrm rot="-4586288">
              <a:off x="4284" y="3170"/>
              <a:ext cx="283" cy="552"/>
            </a:xfrm>
            <a:custGeom>
              <a:avLst/>
              <a:gdLst>
                <a:gd name="T0" fmla="*/ 753 w 753"/>
                <a:gd name="T1" fmla="*/ 189 h 191"/>
                <a:gd name="T2" fmla="*/ 703 w 753"/>
                <a:gd name="T3" fmla="*/ 190 h 191"/>
                <a:gd name="T4" fmla="*/ 652 w 753"/>
                <a:gd name="T5" fmla="*/ 188 h 191"/>
                <a:gd name="T6" fmla="*/ 601 w 753"/>
                <a:gd name="T7" fmla="*/ 185 h 191"/>
                <a:gd name="T8" fmla="*/ 549 w 753"/>
                <a:gd name="T9" fmla="*/ 179 h 191"/>
                <a:gd name="T10" fmla="*/ 496 w 753"/>
                <a:gd name="T11" fmla="*/ 172 h 191"/>
                <a:gd name="T12" fmla="*/ 444 w 753"/>
                <a:gd name="T13" fmla="*/ 162 h 191"/>
                <a:gd name="T14" fmla="*/ 393 w 753"/>
                <a:gd name="T15" fmla="*/ 152 h 191"/>
                <a:gd name="T16" fmla="*/ 343 w 753"/>
                <a:gd name="T17" fmla="*/ 139 h 191"/>
                <a:gd name="T18" fmla="*/ 294 w 753"/>
                <a:gd name="T19" fmla="*/ 125 h 191"/>
                <a:gd name="T20" fmla="*/ 247 w 753"/>
                <a:gd name="T21" fmla="*/ 111 h 191"/>
                <a:gd name="T22" fmla="*/ 202 w 753"/>
                <a:gd name="T23" fmla="*/ 95 h 191"/>
                <a:gd name="T24" fmla="*/ 161 w 753"/>
                <a:gd name="T25" fmla="*/ 78 h 191"/>
                <a:gd name="T26" fmla="*/ 123 w 753"/>
                <a:gd name="T27" fmla="*/ 59 h 191"/>
                <a:gd name="T28" fmla="*/ 87 w 753"/>
                <a:gd name="T29" fmla="*/ 40 h 191"/>
                <a:gd name="T30" fmla="*/ 56 w 753"/>
                <a:gd name="T31" fmla="*/ 21 h 191"/>
                <a:gd name="T32" fmla="*/ 29 w 753"/>
                <a:gd name="T33" fmla="*/ 0 h 191"/>
                <a:gd name="T34" fmla="*/ 20 w 753"/>
                <a:gd name="T35" fmla="*/ 3 h 191"/>
                <a:gd name="T36" fmla="*/ 13 w 753"/>
                <a:gd name="T37" fmla="*/ 7 h 191"/>
                <a:gd name="T38" fmla="*/ 6 w 753"/>
                <a:gd name="T39" fmla="*/ 11 h 191"/>
                <a:gd name="T40" fmla="*/ 3 w 753"/>
                <a:gd name="T41" fmla="*/ 16 h 191"/>
                <a:gd name="T42" fmla="*/ 0 w 753"/>
                <a:gd name="T43" fmla="*/ 21 h 191"/>
                <a:gd name="T44" fmla="*/ 0 w 753"/>
                <a:gd name="T45" fmla="*/ 27 h 191"/>
                <a:gd name="T46" fmla="*/ 1 w 753"/>
                <a:gd name="T47" fmla="*/ 35 h 191"/>
                <a:gd name="T48" fmla="*/ 5 w 753"/>
                <a:gd name="T49" fmla="*/ 42 h 191"/>
                <a:gd name="T50" fmla="*/ 10 w 753"/>
                <a:gd name="T51" fmla="*/ 50 h 191"/>
                <a:gd name="T52" fmla="*/ 18 w 753"/>
                <a:gd name="T53" fmla="*/ 59 h 191"/>
                <a:gd name="T54" fmla="*/ 27 w 753"/>
                <a:gd name="T55" fmla="*/ 68 h 191"/>
                <a:gd name="T56" fmla="*/ 38 w 753"/>
                <a:gd name="T57" fmla="*/ 77 h 191"/>
                <a:gd name="T58" fmla="*/ 51 w 753"/>
                <a:gd name="T59" fmla="*/ 86 h 191"/>
                <a:gd name="T60" fmla="*/ 68 w 753"/>
                <a:gd name="T61" fmla="*/ 95 h 191"/>
                <a:gd name="T62" fmla="*/ 86 w 753"/>
                <a:gd name="T63" fmla="*/ 104 h 191"/>
                <a:gd name="T64" fmla="*/ 105 w 753"/>
                <a:gd name="T65" fmla="*/ 113 h 191"/>
                <a:gd name="T66" fmla="*/ 127 w 753"/>
                <a:gd name="T67" fmla="*/ 121 h 191"/>
                <a:gd name="T68" fmla="*/ 152 w 753"/>
                <a:gd name="T69" fmla="*/ 130 h 191"/>
                <a:gd name="T70" fmla="*/ 179 w 753"/>
                <a:gd name="T71" fmla="*/ 139 h 191"/>
                <a:gd name="T72" fmla="*/ 207 w 753"/>
                <a:gd name="T73" fmla="*/ 147 h 191"/>
                <a:gd name="T74" fmla="*/ 239 w 753"/>
                <a:gd name="T75" fmla="*/ 155 h 191"/>
                <a:gd name="T76" fmla="*/ 272 w 753"/>
                <a:gd name="T77" fmla="*/ 162 h 191"/>
                <a:gd name="T78" fmla="*/ 309 w 753"/>
                <a:gd name="T79" fmla="*/ 169 h 191"/>
                <a:gd name="T80" fmla="*/ 348 w 753"/>
                <a:gd name="T81" fmla="*/ 174 h 191"/>
                <a:gd name="T82" fmla="*/ 390 w 753"/>
                <a:gd name="T83" fmla="*/ 179 h 191"/>
                <a:gd name="T84" fmla="*/ 434 w 753"/>
                <a:gd name="T85" fmla="*/ 184 h 191"/>
                <a:gd name="T86" fmla="*/ 480 w 753"/>
                <a:gd name="T87" fmla="*/ 188 h 191"/>
                <a:gd name="T88" fmla="*/ 529 w 753"/>
                <a:gd name="T89" fmla="*/ 190 h 191"/>
                <a:gd name="T90" fmla="*/ 582 w 753"/>
                <a:gd name="T91" fmla="*/ 191 h 191"/>
                <a:gd name="T92" fmla="*/ 636 w 753"/>
                <a:gd name="T93" fmla="*/ 191 h 191"/>
                <a:gd name="T94" fmla="*/ 693 w 753"/>
                <a:gd name="T95" fmla="*/ 191 h 191"/>
                <a:gd name="T96" fmla="*/ 753 w 753"/>
                <a:gd name="T97" fmla="*/ 18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3" h="191">
                  <a:moveTo>
                    <a:pt x="753" y="189"/>
                  </a:moveTo>
                  <a:lnTo>
                    <a:pt x="703" y="190"/>
                  </a:lnTo>
                  <a:lnTo>
                    <a:pt x="652" y="188"/>
                  </a:lnTo>
                  <a:lnTo>
                    <a:pt x="601" y="185"/>
                  </a:lnTo>
                  <a:lnTo>
                    <a:pt x="549" y="179"/>
                  </a:lnTo>
                  <a:lnTo>
                    <a:pt x="496" y="172"/>
                  </a:lnTo>
                  <a:lnTo>
                    <a:pt x="444" y="162"/>
                  </a:lnTo>
                  <a:lnTo>
                    <a:pt x="393" y="152"/>
                  </a:lnTo>
                  <a:lnTo>
                    <a:pt x="343" y="139"/>
                  </a:lnTo>
                  <a:lnTo>
                    <a:pt x="294" y="125"/>
                  </a:lnTo>
                  <a:lnTo>
                    <a:pt x="247" y="111"/>
                  </a:lnTo>
                  <a:lnTo>
                    <a:pt x="202" y="95"/>
                  </a:lnTo>
                  <a:lnTo>
                    <a:pt x="161" y="78"/>
                  </a:lnTo>
                  <a:lnTo>
                    <a:pt x="123" y="59"/>
                  </a:lnTo>
                  <a:lnTo>
                    <a:pt x="87" y="40"/>
                  </a:lnTo>
                  <a:lnTo>
                    <a:pt x="56" y="21"/>
                  </a:lnTo>
                  <a:lnTo>
                    <a:pt x="29" y="0"/>
                  </a:lnTo>
                  <a:lnTo>
                    <a:pt x="20" y="3"/>
                  </a:lnTo>
                  <a:lnTo>
                    <a:pt x="13" y="7"/>
                  </a:lnTo>
                  <a:lnTo>
                    <a:pt x="6" y="11"/>
                  </a:lnTo>
                  <a:lnTo>
                    <a:pt x="3" y="16"/>
                  </a:lnTo>
                  <a:lnTo>
                    <a:pt x="0" y="21"/>
                  </a:lnTo>
                  <a:lnTo>
                    <a:pt x="0" y="27"/>
                  </a:lnTo>
                  <a:lnTo>
                    <a:pt x="1" y="35"/>
                  </a:lnTo>
                  <a:lnTo>
                    <a:pt x="5" y="42"/>
                  </a:lnTo>
                  <a:lnTo>
                    <a:pt x="10" y="50"/>
                  </a:lnTo>
                  <a:lnTo>
                    <a:pt x="18" y="59"/>
                  </a:lnTo>
                  <a:lnTo>
                    <a:pt x="27" y="68"/>
                  </a:lnTo>
                  <a:lnTo>
                    <a:pt x="38" y="77"/>
                  </a:lnTo>
                  <a:lnTo>
                    <a:pt x="51" y="86"/>
                  </a:lnTo>
                  <a:lnTo>
                    <a:pt x="68" y="95"/>
                  </a:lnTo>
                  <a:lnTo>
                    <a:pt x="86" y="104"/>
                  </a:lnTo>
                  <a:lnTo>
                    <a:pt x="105" y="113"/>
                  </a:lnTo>
                  <a:lnTo>
                    <a:pt x="127" y="121"/>
                  </a:lnTo>
                  <a:lnTo>
                    <a:pt x="152" y="130"/>
                  </a:lnTo>
                  <a:lnTo>
                    <a:pt x="179" y="139"/>
                  </a:lnTo>
                  <a:lnTo>
                    <a:pt x="207" y="147"/>
                  </a:lnTo>
                  <a:lnTo>
                    <a:pt x="239" y="155"/>
                  </a:lnTo>
                  <a:lnTo>
                    <a:pt x="272" y="162"/>
                  </a:lnTo>
                  <a:lnTo>
                    <a:pt x="309" y="169"/>
                  </a:lnTo>
                  <a:lnTo>
                    <a:pt x="348" y="174"/>
                  </a:lnTo>
                  <a:lnTo>
                    <a:pt x="390" y="179"/>
                  </a:lnTo>
                  <a:lnTo>
                    <a:pt x="434" y="184"/>
                  </a:lnTo>
                  <a:lnTo>
                    <a:pt x="480" y="188"/>
                  </a:lnTo>
                  <a:lnTo>
                    <a:pt x="529" y="190"/>
                  </a:lnTo>
                  <a:lnTo>
                    <a:pt x="582" y="191"/>
                  </a:lnTo>
                  <a:lnTo>
                    <a:pt x="636" y="191"/>
                  </a:lnTo>
                  <a:lnTo>
                    <a:pt x="693" y="191"/>
                  </a:lnTo>
                  <a:lnTo>
                    <a:pt x="753" y="189"/>
                  </a:lnTo>
                  <a:close/>
                </a:path>
              </a:pathLst>
            </a:custGeom>
            <a:solidFill>
              <a:srgbClr val="FFFFFF"/>
            </a:solidFill>
            <a:ln w="9525">
              <a:solidFill>
                <a:srgbClr val="FFFF66"/>
              </a:solidFill>
              <a:round/>
              <a:headEnd/>
              <a:tailEnd/>
            </a:ln>
          </p:spPr>
          <p:txBody>
            <a:bodyPr/>
            <a:lstStyle/>
            <a:p>
              <a:endParaRPr lang="en-US"/>
            </a:p>
          </p:txBody>
        </p:sp>
        <p:sp>
          <p:nvSpPr>
            <p:cNvPr id="71907" name="Line 227"/>
            <p:cNvSpPr>
              <a:spLocks noChangeAspect="1" noChangeShapeType="1"/>
            </p:cNvSpPr>
            <p:nvPr/>
          </p:nvSpPr>
          <p:spPr bwMode="auto">
            <a:xfrm rot="-522091">
              <a:off x="4676" y="3176"/>
              <a:ext cx="2" cy="141"/>
            </a:xfrm>
            <a:prstGeom prst="line">
              <a:avLst/>
            </a:prstGeom>
            <a:noFill/>
            <a:ln w="9525">
              <a:solidFill>
                <a:srgbClr val="FFFF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908" name="Line 228"/>
            <p:cNvSpPr>
              <a:spLocks noChangeAspect="1" noChangeShapeType="1"/>
            </p:cNvSpPr>
            <p:nvPr/>
          </p:nvSpPr>
          <p:spPr bwMode="auto">
            <a:xfrm rot="-522091">
              <a:off x="4082" y="3304"/>
              <a:ext cx="2" cy="142"/>
            </a:xfrm>
            <a:prstGeom prst="line">
              <a:avLst/>
            </a:prstGeom>
            <a:noFill/>
            <a:ln w="9525">
              <a:solidFill>
                <a:srgbClr val="FFFF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1909" name="Group 229"/>
          <p:cNvGrpSpPr>
            <a:grpSpLocks/>
          </p:cNvGrpSpPr>
          <p:nvPr/>
        </p:nvGrpSpPr>
        <p:grpSpPr bwMode="auto">
          <a:xfrm>
            <a:off x="5916613" y="3775075"/>
            <a:ext cx="1130300" cy="1220788"/>
            <a:chOff x="4197" y="2156"/>
            <a:chExt cx="712" cy="961"/>
          </a:xfrm>
        </p:grpSpPr>
        <p:sp>
          <p:nvSpPr>
            <p:cNvPr id="71910" name="Freeform 230"/>
            <p:cNvSpPr>
              <a:spLocks/>
            </p:cNvSpPr>
            <p:nvPr/>
          </p:nvSpPr>
          <p:spPr bwMode="auto">
            <a:xfrm rot="-833385">
              <a:off x="4246" y="2747"/>
              <a:ext cx="202" cy="128"/>
            </a:xfrm>
            <a:custGeom>
              <a:avLst/>
              <a:gdLst>
                <a:gd name="T0" fmla="*/ 370 w 446"/>
                <a:gd name="T1" fmla="*/ 26 h 285"/>
                <a:gd name="T2" fmla="*/ 218 w 446"/>
                <a:gd name="T3" fmla="*/ 0 h 285"/>
                <a:gd name="T4" fmla="*/ 66 w 446"/>
                <a:gd name="T5" fmla="*/ 31 h 285"/>
                <a:gd name="T6" fmla="*/ 0 w 446"/>
                <a:gd name="T7" fmla="*/ 92 h 285"/>
                <a:gd name="T8" fmla="*/ 0 w 446"/>
                <a:gd name="T9" fmla="*/ 183 h 285"/>
                <a:gd name="T10" fmla="*/ 82 w 446"/>
                <a:gd name="T11" fmla="*/ 259 h 285"/>
                <a:gd name="T12" fmla="*/ 191 w 446"/>
                <a:gd name="T13" fmla="*/ 285 h 285"/>
                <a:gd name="T14" fmla="*/ 321 w 446"/>
                <a:gd name="T15" fmla="*/ 279 h 285"/>
                <a:gd name="T16" fmla="*/ 403 w 446"/>
                <a:gd name="T17" fmla="*/ 259 h 285"/>
                <a:gd name="T18" fmla="*/ 446 w 446"/>
                <a:gd name="T19" fmla="*/ 198 h 285"/>
                <a:gd name="T20" fmla="*/ 441 w 446"/>
                <a:gd name="T21" fmla="*/ 132 h 285"/>
                <a:gd name="T22" fmla="*/ 386 w 446"/>
                <a:gd name="T23" fmla="*/ 198 h 285"/>
                <a:gd name="T24" fmla="*/ 250 w 446"/>
                <a:gd name="T25" fmla="*/ 209 h 285"/>
                <a:gd name="T26" fmla="*/ 202 w 446"/>
                <a:gd name="T27" fmla="*/ 172 h 285"/>
                <a:gd name="T28" fmla="*/ 185 w 446"/>
                <a:gd name="T29" fmla="*/ 112 h 285"/>
                <a:gd name="T30" fmla="*/ 223 w 446"/>
                <a:gd name="T31" fmla="*/ 77 h 285"/>
                <a:gd name="T32" fmla="*/ 315 w 446"/>
                <a:gd name="T33" fmla="*/ 45 h 285"/>
                <a:gd name="T34" fmla="*/ 420 w 446"/>
                <a:gd name="T35" fmla="*/ 45 h 285"/>
                <a:gd name="T36" fmla="*/ 370 w 446"/>
                <a:gd name="T37" fmla="*/ 26 h 285"/>
                <a:gd name="T38" fmla="*/ 370 w 446"/>
                <a:gd name="T39" fmla="*/ 2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6" h="285">
                  <a:moveTo>
                    <a:pt x="370" y="26"/>
                  </a:moveTo>
                  <a:lnTo>
                    <a:pt x="218" y="0"/>
                  </a:lnTo>
                  <a:lnTo>
                    <a:pt x="66" y="31"/>
                  </a:lnTo>
                  <a:lnTo>
                    <a:pt x="0" y="92"/>
                  </a:lnTo>
                  <a:lnTo>
                    <a:pt x="0" y="183"/>
                  </a:lnTo>
                  <a:lnTo>
                    <a:pt x="82" y="259"/>
                  </a:lnTo>
                  <a:lnTo>
                    <a:pt x="191" y="285"/>
                  </a:lnTo>
                  <a:lnTo>
                    <a:pt x="321" y="279"/>
                  </a:lnTo>
                  <a:lnTo>
                    <a:pt x="403" y="259"/>
                  </a:lnTo>
                  <a:lnTo>
                    <a:pt x="446" y="198"/>
                  </a:lnTo>
                  <a:lnTo>
                    <a:pt x="441" y="132"/>
                  </a:lnTo>
                  <a:lnTo>
                    <a:pt x="386" y="198"/>
                  </a:lnTo>
                  <a:lnTo>
                    <a:pt x="250" y="209"/>
                  </a:lnTo>
                  <a:lnTo>
                    <a:pt x="202" y="172"/>
                  </a:lnTo>
                  <a:lnTo>
                    <a:pt x="185" y="112"/>
                  </a:lnTo>
                  <a:lnTo>
                    <a:pt x="223" y="77"/>
                  </a:lnTo>
                  <a:lnTo>
                    <a:pt x="315" y="45"/>
                  </a:lnTo>
                  <a:lnTo>
                    <a:pt x="420" y="45"/>
                  </a:lnTo>
                  <a:lnTo>
                    <a:pt x="370" y="26"/>
                  </a:lnTo>
                  <a:lnTo>
                    <a:pt x="370" y="26"/>
                  </a:lnTo>
                  <a:close/>
                </a:path>
              </a:pathLst>
            </a:custGeom>
            <a:solidFill>
              <a:srgbClr val="CCFFCC"/>
            </a:solidFill>
            <a:ln w="9525">
              <a:solidFill>
                <a:srgbClr val="33CC33"/>
              </a:solidFill>
              <a:round/>
              <a:headEnd/>
              <a:tailEnd/>
            </a:ln>
          </p:spPr>
          <p:txBody>
            <a:bodyPr/>
            <a:lstStyle/>
            <a:p>
              <a:endParaRPr lang="en-US"/>
            </a:p>
          </p:txBody>
        </p:sp>
        <p:sp>
          <p:nvSpPr>
            <p:cNvPr id="71911" name="Freeform 231"/>
            <p:cNvSpPr>
              <a:spLocks/>
            </p:cNvSpPr>
            <p:nvPr/>
          </p:nvSpPr>
          <p:spPr bwMode="auto">
            <a:xfrm rot="-833385">
              <a:off x="4298" y="2882"/>
              <a:ext cx="129" cy="200"/>
            </a:xfrm>
            <a:custGeom>
              <a:avLst/>
              <a:gdLst>
                <a:gd name="T0" fmla="*/ 0 w 282"/>
                <a:gd name="T1" fmla="*/ 0 h 453"/>
                <a:gd name="T2" fmla="*/ 146 w 282"/>
                <a:gd name="T3" fmla="*/ 88 h 453"/>
                <a:gd name="T4" fmla="*/ 282 w 282"/>
                <a:gd name="T5" fmla="*/ 453 h 453"/>
                <a:gd name="T6" fmla="*/ 0 w 282"/>
                <a:gd name="T7" fmla="*/ 0 h 453"/>
                <a:gd name="T8" fmla="*/ 0 w 282"/>
                <a:gd name="T9" fmla="*/ 0 h 453"/>
              </a:gdLst>
              <a:ahLst/>
              <a:cxnLst>
                <a:cxn ang="0">
                  <a:pos x="T0" y="T1"/>
                </a:cxn>
                <a:cxn ang="0">
                  <a:pos x="T2" y="T3"/>
                </a:cxn>
                <a:cxn ang="0">
                  <a:pos x="T4" y="T5"/>
                </a:cxn>
                <a:cxn ang="0">
                  <a:pos x="T6" y="T7"/>
                </a:cxn>
                <a:cxn ang="0">
                  <a:pos x="T8" y="T9"/>
                </a:cxn>
              </a:cxnLst>
              <a:rect l="0" t="0" r="r" b="b"/>
              <a:pathLst>
                <a:path w="282" h="453">
                  <a:moveTo>
                    <a:pt x="0" y="0"/>
                  </a:moveTo>
                  <a:lnTo>
                    <a:pt x="146" y="88"/>
                  </a:lnTo>
                  <a:lnTo>
                    <a:pt x="282" y="453"/>
                  </a:lnTo>
                  <a:lnTo>
                    <a:pt x="0" y="0"/>
                  </a:lnTo>
                  <a:lnTo>
                    <a:pt x="0" y="0"/>
                  </a:lnTo>
                  <a:close/>
                </a:path>
              </a:pathLst>
            </a:custGeom>
            <a:solidFill>
              <a:srgbClr val="CCFFCC"/>
            </a:solidFill>
            <a:ln w="9525">
              <a:solidFill>
                <a:srgbClr val="33CC33"/>
              </a:solidFill>
              <a:round/>
              <a:headEnd/>
              <a:tailEnd/>
            </a:ln>
          </p:spPr>
          <p:txBody>
            <a:bodyPr/>
            <a:lstStyle/>
            <a:p>
              <a:endParaRPr lang="en-US"/>
            </a:p>
          </p:txBody>
        </p:sp>
        <p:sp>
          <p:nvSpPr>
            <p:cNvPr id="71912" name="Freeform 232"/>
            <p:cNvSpPr>
              <a:spLocks/>
            </p:cNvSpPr>
            <p:nvPr/>
          </p:nvSpPr>
          <p:spPr bwMode="auto">
            <a:xfrm rot="-833385">
              <a:off x="4226" y="2712"/>
              <a:ext cx="206" cy="35"/>
            </a:xfrm>
            <a:custGeom>
              <a:avLst/>
              <a:gdLst>
                <a:gd name="T0" fmla="*/ 0 w 452"/>
                <a:gd name="T1" fmla="*/ 76 h 81"/>
                <a:gd name="T2" fmla="*/ 114 w 452"/>
                <a:gd name="T3" fmla="*/ 11 h 81"/>
                <a:gd name="T4" fmla="*/ 277 w 452"/>
                <a:gd name="T5" fmla="*/ 0 h 81"/>
                <a:gd name="T6" fmla="*/ 403 w 452"/>
                <a:gd name="T7" fmla="*/ 36 h 81"/>
                <a:gd name="T8" fmla="*/ 452 w 452"/>
                <a:gd name="T9" fmla="*/ 81 h 81"/>
                <a:gd name="T10" fmla="*/ 229 w 452"/>
                <a:gd name="T11" fmla="*/ 50 h 81"/>
                <a:gd name="T12" fmla="*/ 0 w 452"/>
                <a:gd name="T13" fmla="*/ 76 h 81"/>
                <a:gd name="T14" fmla="*/ 0 w 452"/>
                <a:gd name="T15" fmla="*/ 76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81">
                  <a:moveTo>
                    <a:pt x="0" y="76"/>
                  </a:moveTo>
                  <a:lnTo>
                    <a:pt x="114" y="11"/>
                  </a:lnTo>
                  <a:lnTo>
                    <a:pt x="277" y="0"/>
                  </a:lnTo>
                  <a:lnTo>
                    <a:pt x="403" y="36"/>
                  </a:lnTo>
                  <a:lnTo>
                    <a:pt x="452" y="81"/>
                  </a:lnTo>
                  <a:lnTo>
                    <a:pt x="229" y="50"/>
                  </a:lnTo>
                  <a:lnTo>
                    <a:pt x="0" y="76"/>
                  </a:lnTo>
                  <a:lnTo>
                    <a:pt x="0" y="76"/>
                  </a:lnTo>
                  <a:close/>
                </a:path>
              </a:pathLst>
            </a:custGeom>
            <a:solidFill>
              <a:srgbClr val="CCFFCC"/>
            </a:solidFill>
            <a:ln w="9525">
              <a:solidFill>
                <a:srgbClr val="33CC33"/>
              </a:solidFill>
              <a:round/>
              <a:headEnd/>
              <a:tailEnd/>
            </a:ln>
          </p:spPr>
          <p:txBody>
            <a:bodyPr/>
            <a:lstStyle/>
            <a:p>
              <a:endParaRPr lang="en-US"/>
            </a:p>
          </p:txBody>
        </p:sp>
        <p:sp>
          <p:nvSpPr>
            <p:cNvPr id="71913" name="Freeform 233"/>
            <p:cNvSpPr>
              <a:spLocks/>
            </p:cNvSpPr>
            <p:nvPr/>
          </p:nvSpPr>
          <p:spPr bwMode="auto">
            <a:xfrm rot="-833385">
              <a:off x="4405" y="2429"/>
              <a:ext cx="286" cy="688"/>
            </a:xfrm>
            <a:custGeom>
              <a:avLst/>
              <a:gdLst>
                <a:gd name="T0" fmla="*/ 0 w 620"/>
                <a:gd name="T1" fmla="*/ 1414 h 1546"/>
                <a:gd name="T2" fmla="*/ 157 w 620"/>
                <a:gd name="T3" fmla="*/ 1530 h 1546"/>
                <a:gd name="T4" fmla="*/ 283 w 620"/>
                <a:gd name="T5" fmla="*/ 1546 h 1546"/>
                <a:gd name="T6" fmla="*/ 403 w 620"/>
                <a:gd name="T7" fmla="*/ 1530 h 1546"/>
                <a:gd name="T8" fmla="*/ 495 w 620"/>
                <a:gd name="T9" fmla="*/ 1459 h 1546"/>
                <a:gd name="T10" fmla="*/ 554 w 620"/>
                <a:gd name="T11" fmla="*/ 1372 h 1546"/>
                <a:gd name="T12" fmla="*/ 577 w 620"/>
                <a:gd name="T13" fmla="*/ 1245 h 1546"/>
                <a:gd name="T14" fmla="*/ 620 w 620"/>
                <a:gd name="T15" fmla="*/ 0 h 1546"/>
                <a:gd name="T16" fmla="*/ 512 w 620"/>
                <a:gd name="T17" fmla="*/ 1326 h 1546"/>
                <a:gd name="T18" fmla="*/ 397 w 620"/>
                <a:gd name="T19" fmla="*/ 1362 h 1546"/>
                <a:gd name="T20" fmla="*/ 370 w 620"/>
                <a:gd name="T21" fmla="*/ 1453 h 1546"/>
                <a:gd name="T22" fmla="*/ 294 w 620"/>
                <a:gd name="T23" fmla="*/ 1469 h 1546"/>
                <a:gd name="T24" fmla="*/ 256 w 620"/>
                <a:gd name="T25" fmla="*/ 1434 h 1546"/>
                <a:gd name="T26" fmla="*/ 256 w 620"/>
                <a:gd name="T27" fmla="*/ 1377 h 1546"/>
                <a:gd name="T28" fmla="*/ 300 w 620"/>
                <a:gd name="T29" fmla="*/ 1351 h 1546"/>
                <a:gd name="T30" fmla="*/ 370 w 620"/>
                <a:gd name="T31" fmla="*/ 1326 h 1546"/>
                <a:gd name="T32" fmla="*/ 245 w 620"/>
                <a:gd name="T33" fmla="*/ 1321 h 1546"/>
                <a:gd name="T34" fmla="*/ 168 w 620"/>
                <a:gd name="T35" fmla="*/ 1362 h 1546"/>
                <a:gd name="T36" fmla="*/ 151 w 620"/>
                <a:gd name="T37" fmla="*/ 1434 h 1546"/>
                <a:gd name="T38" fmla="*/ 0 w 620"/>
                <a:gd name="T39" fmla="*/ 1414 h 1546"/>
                <a:gd name="T40" fmla="*/ 0 w 620"/>
                <a:gd name="T41" fmla="*/ 1414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0" h="1546">
                  <a:moveTo>
                    <a:pt x="0" y="1414"/>
                  </a:moveTo>
                  <a:lnTo>
                    <a:pt x="157" y="1530"/>
                  </a:lnTo>
                  <a:lnTo>
                    <a:pt x="283" y="1546"/>
                  </a:lnTo>
                  <a:lnTo>
                    <a:pt x="403" y="1530"/>
                  </a:lnTo>
                  <a:lnTo>
                    <a:pt x="495" y="1459"/>
                  </a:lnTo>
                  <a:lnTo>
                    <a:pt x="554" y="1372"/>
                  </a:lnTo>
                  <a:lnTo>
                    <a:pt x="577" y="1245"/>
                  </a:lnTo>
                  <a:lnTo>
                    <a:pt x="620" y="0"/>
                  </a:lnTo>
                  <a:lnTo>
                    <a:pt x="512" y="1326"/>
                  </a:lnTo>
                  <a:lnTo>
                    <a:pt x="397" y="1362"/>
                  </a:lnTo>
                  <a:lnTo>
                    <a:pt x="370" y="1453"/>
                  </a:lnTo>
                  <a:lnTo>
                    <a:pt x="294" y="1469"/>
                  </a:lnTo>
                  <a:lnTo>
                    <a:pt x="256" y="1434"/>
                  </a:lnTo>
                  <a:lnTo>
                    <a:pt x="256" y="1377"/>
                  </a:lnTo>
                  <a:lnTo>
                    <a:pt x="300" y="1351"/>
                  </a:lnTo>
                  <a:lnTo>
                    <a:pt x="370" y="1326"/>
                  </a:lnTo>
                  <a:lnTo>
                    <a:pt x="245" y="1321"/>
                  </a:lnTo>
                  <a:lnTo>
                    <a:pt x="168" y="1362"/>
                  </a:lnTo>
                  <a:lnTo>
                    <a:pt x="151" y="1434"/>
                  </a:lnTo>
                  <a:lnTo>
                    <a:pt x="0" y="1414"/>
                  </a:lnTo>
                  <a:lnTo>
                    <a:pt x="0" y="1414"/>
                  </a:lnTo>
                  <a:close/>
                </a:path>
              </a:pathLst>
            </a:custGeom>
            <a:solidFill>
              <a:srgbClr val="CCFFCC"/>
            </a:solidFill>
            <a:ln w="9525">
              <a:solidFill>
                <a:srgbClr val="33CC33"/>
              </a:solidFill>
              <a:round/>
              <a:headEnd/>
              <a:tailEnd/>
            </a:ln>
          </p:spPr>
          <p:txBody>
            <a:bodyPr/>
            <a:lstStyle/>
            <a:p>
              <a:endParaRPr lang="en-US"/>
            </a:p>
          </p:txBody>
        </p:sp>
        <p:sp>
          <p:nvSpPr>
            <p:cNvPr id="71914" name="Freeform 234"/>
            <p:cNvSpPr>
              <a:spLocks/>
            </p:cNvSpPr>
            <p:nvPr/>
          </p:nvSpPr>
          <p:spPr bwMode="auto">
            <a:xfrm rot="-833385">
              <a:off x="4432" y="2843"/>
              <a:ext cx="151" cy="163"/>
            </a:xfrm>
            <a:custGeom>
              <a:avLst/>
              <a:gdLst>
                <a:gd name="T0" fmla="*/ 141 w 327"/>
                <a:gd name="T1" fmla="*/ 0 h 366"/>
                <a:gd name="T2" fmla="*/ 49 w 327"/>
                <a:gd name="T3" fmla="*/ 21 h 366"/>
                <a:gd name="T4" fmla="*/ 0 w 327"/>
                <a:gd name="T5" fmla="*/ 87 h 366"/>
                <a:gd name="T6" fmla="*/ 11 w 327"/>
                <a:gd name="T7" fmla="*/ 149 h 366"/>
                <a:gd name="T8" fmla="*/ 49 w 327"/>
                <a:gd name="T9" fmla="*/ 179 h 366"/>
                <a:gd name="T10" fmla="*/ 110 w 327"/>
                <a:gd name="T11" fmla="*/ 159 h 366"/>
                <a:gd name="T12" fmla="*/ 163 w 327"/>
                <a:gd name="T13" fmla="*/ 168 h 366"/>
                <a:gd name="T14" fmla="*/ 191 w 327"/>
                <a:gd name="T15" fmla="*/ 225 h 366"/>
                <a:gd name="T16" fmla="*/ 136 w 327"/>
                <a:gd name="T17" fmla="*/ 281 h 366"/>
                <a:gd name="T18" fmla="*/ 136 w 327"/>
                <a:gd name="T19" fmla="*/ 336 h 366"/>
                <a:gd name="T20" fmla="*/ 180 w 327"/>
                <a:gd name="T21" fmla="*/ 366 h 366"/>
                <a:gd name="T22" fmla="*/ 256 w 327"/>
                <a:gd name="T23" fmla="*/ 366 h 366"/>
                <a:gd name="T24" fmla="*/ 305 w 327"/>
                <a:gd name="T25" fmla="*/ 336 h 366"/>
                <a:gd name="T26" fmla="*/ 327 w 327"/>
                <a:gd name="T27" fmla="*/ 270 h 366"/>
                <a:gd name="T28" fmla="*/ 180 w 327"/>
                <a:gd name="T29" fmla="*/ 21 h 366"/>
                <a:gd name="T30" fmla="*/ 300 w 327"/>
                <a:gd name="T31" fmla="*/ 265 h 366"/>
                <a:gd name="T32" fmla="*/ 250 w 327"/>
                <a:gd name="T33" fmla="*/ 311 h 366"/>
                <a:gd name="T34" fmla="*/ 195 w 327"/>
                <a:gd name="T35" fmla="*/ 276 h 366"/>
                <a:gd name="T36" fmla="*/ 235 w 327"/>
                <a:gd name="T37" fmla="*/ 239 h 366"/>
                <a:gd name="T38" fmla="*/ 158 w 327"/>
                <a:gd name="T39" fmla="*/ 107 h 366"/>
                <a:gd name="T40" fmla="*/ 89 w 327"/>
                <a:gd name="T41" fmla="*/ 102 h 366"/>
                <a:gd name="T42" fmla="*/ 72 w 327"/>
                <a:gd name="T43" fmla="*/ 62 h 366"/>
                <a:gd name="T44" fmla="*/ 104 w 327"/>
                <a:gd name="T45" fmla="*/ 26 h 366"/>
                <a:gd name="T46" fmla="*/ 141 w 327"/>
                <a:gd name="T47" fmla="*/ 0 h 366"/>
                <a:gd name="T48" fmla="*/ 141 w 327"/>
                <a:gd name="T49"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7" h="366">
                  <a:moveTo>
                    <a:pt x="141" y="0"/>
                  </a:moveTo>
                  <a:lnTo>
                    <a:pt x="49" y="21"/>
                  </a:lnTo>
                  <a:lnTo>
                    <a:pt x="0" y="87"/>
                  </a:lnTo>
                  <a:lnTo>
                    <a:pt x="11" y="149"/>
                  </a:lnTo>
                  <a:lnTo>
                    <a:pt x="49" y="179"/>
                  </a:lnTo>
                  <a:lnTo>
                    <a:pt x="110" y="159"/>
                  </a:lnTo>
                  <a:lnTo>
                    <a:pt x="163" y="168"/>
                  </a:lnTo>
                  <a:lnTo>
                    <a:pt x="191" y="225"/>
                  </a:lnTo>
                  <a:lnTo>
                    <a:pt x="136" y="281"/>
                  </a:lnTo>
                  <a:lnTo>
                    <a:pt x="136" y="336"/>
                  </a:lnTo>
                  <a:lnTo>
                    <a:pt x="180" y="366"/>
                  </a:lnTo>
                  <a:lnTo>
                    <a:pt x="256" y="366"/>
                  </a:lnTo>
                  <a:lnTo>
                    <a:pt x="305" y="336"/>
                  </a:lnTo>
                  <a:lnTo>
                    <a:pt x="327" y="270"/>
                  </a:lnTo>
                  <a:lnTo>
                    <a:pt x="180" y="21"/>
                  </a:lnTo>
                  <a:lnTo>
                    <a:pt x="300" y="265"/>
                  </a:lnTo>
                  <a:lnTo>
                    <a:pt x="250" y="311"/>
                  </a:lnTo>
                  <a:lnTo>
                    <a:pt x="195" y="276"/>
                  </a:lnTo>
                  <a:lnTo>
                    <a:pt x="235" y="239"/>
                  </a:lnTo>
                  <a:lnTo>
                    <a:pt x="158" y="107"/>
                  </a:lnTo>
                  <a:lnTo>
                    <a:pt x="89" y="102"/>
                  </a:lnTo>
                  <a:lnTo>
                    <a:pt x="72" y="62"/>
                  </a:lnTo>
                  <a:lnTo>
                    <a:pt x="104" y="26"/>
                  </a:lnTo>
                  <a:lnTo>
                    <a:pt x="141" y="0"/>
                  </a:lnTo>
                  <a:lnTo>
                    <a:pt x="141" y="0"/>
                  </a:lnTo>
                  <a:close/>
                </a:path>
              </a:pathLst>
            </a:custGeom>
            <a:solidFill>
              <a:srgbClr val="CCFFCC"/>
            </a:solidFill>
            <a:ln w="9525">
              <a:solidFill>
                <a:srgbClr val="33CC33"/>
              </a:solidFill>
              <a:round/>
              <a:headEnd/>
              <a:tailEnd/>
            </a:ln>
          </p:spPr>
          <p:txBody>
            <a:bodyPr/>
            <a:lstStyle/>
            <a:p>
              <a:endParaRPr lang="en-US"/>
            </a:p>
          </p:txBody>
        </p:sp>
        <p:sp>
          <p:nvSpPr>
            <p:cNvPr id="71915" name="Freeform 235"/>
            <p:cNvSpPr>
              <a:spLocks/>
            </p:cNvSpPr>
            <p:nvPr/>
          </p:nvSpPr>
          <p:spPr bwMode="auto">
            <a:xfrm rot="-833385">
              <a:off x="4488" y="2509"/>
              <a:ext cx="55" cy="40"/>
            </a:xfrm>
            <a:custGeom>
              <a:avLst/>
              <a:gdLst>
                <a:gd name="T0" fmla="*/ 65 w 120"/>
                <a:gd name="T1" fmla="*/ 0 h 91"/>
                <a:gd name="T2" fmla="*/ 11 w 120"/>
                <a:gd name="T3" fmla="*/ 15 h 91"/>
                <a:gd name="T4" fmla="*/ 0 w 120"/>
                <a:gd name="T5" fmla="*/ 66 h 91"/>
                <a:gd name="T6" fmla="*/ 32 w 120"/>
                <a:gd name="T7" fmla="*/ 85 h 91"/>
                <a:gd name="T8" fmla="*/ 87 w 120"/>
                <a:gd name="T9" fmla="*/ 91 h 91"/>
                <a:gd name="T10" fmla="*/ 120 w 120"/>
                <a:gd name="T11" fmla="*/ 40 h 91"/>
                <a:gd name="T12" fmla="*/ 65 w 120"/>
                <a:gd name="T13" fmla="*/ 0 h 91"/>
                <a:gd name="T14" fmla="*/ 65 w 120"/>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91">
                  <a:moveTo>
                    <a:pt x="65" y="0"/>
                  </a:moveTo>
                  <a:lnTo>
                    <a:pt x="11" y="15"/>
                  </a:lnTo>
                  <a:lnTo>
                    <a:pt x="0" y="66"/>
                  </a:lnTo>
                  <a:lnTo>
                    <a:pt x="32" y="85"/>
                  </a:lnTo>
                  <a:lnTo>
                    <a:pt x="87" y="91"/>
                  </a:lnTo>
                  <a:lnTo>
                    <a:pt x="120" y="40"/>
                  </a:lnTo>
                  <a:lnTo>
                    <a:pt x="65" y="0"/>
                  </a:lnTo>
                  <a:lnTo>
                    <a:pt x="65" y="0"/>
                  </a:lnTo>
                  <a:close/>
                </a:path>
              </a:pathLst>
            </a:custGeom>
            <a:solidFill>
              <a:srgbClr val="CCFFCC"/>
            </a:solidFill>
            <a:ln w="9525">
              <a:solidFill>
                <a:srgbClr val="33CC33"/>
              </a:solidFill>
              <a:round/>
              <a:headEnd/>
              <a:tailEnd/>
            </a:ln>
          </p:spPr>
          <p:txBody>
            <a:bodyPr/>
            <a:lstStyle/>
            <a:p>
              <a:endParaRPr lang="en-US"/>
            </a:p>
          </p:txBody>
        </p:sp>
        <p:sp>
          <p:nvSpPr>
            <p:cNvPr id="71916" name="Freeform 236"/>
            <p:cNvSpPr>
              <a:spLocks/>
            </p:cNvSpPr>
            <p:nvPr/>
          </p:nvSpPr>
          <p:spPr bwMode="auto">
            <a:xfrm rot="-833385">
              <a:off x="4499" y="2567"/>
              <a:ext cx="55" cy="42"/>
            </a:xfrm>
            <a:custGeom>
              <a:avLst/>
              <a:gdLst>
                <a:gd name="T0" fmla="*/ 38 w 118"/>
                <a:gd name="T1" fmla="*/ 0 h 97"/>
                <a:gd name="T2" fmla="*/ 0 w 118"/>
                <a:gd name="T3" fmla="*/ 34 h 97"/>
                <a:gd name="T4" fmla="*/ 15 w 118"/>
                <a:gd name="T5" fmla="*/ 76 h 97"/>
                <a:gd name="T6" fmla="*/ 80 w 118"/>
                <a:gd name="T7" fmla="*/ 97 h 97"/>
                <a:gd name="T8" fmla="*/ 118 w 118"/>
                <a:gd name="T9" fmla="*/ 45 h 97"/>
                <a:gd name="T10" fmla="*/ 103 w 118"/>
                <a:gd name="T11" fmla="*/ 0 h 97"/>
                <a:gd name="T12" fmla="*/ 38 w 118"/>
                <a:gd name="T13" fmla="*/ 0 h 97"/>
                <a:gd name="T14" fmla="*/ 38 w 118"/>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97">
                  <a:moveTo>
                    <a:pt x="38" y="0"/>
                  </a:moveTo>
                  <a:lnTo>
                    <a:pt x="0" y="34"/>
                  </a:lnTo>
                  <a:lnTo>
                    <a:pt x="15" y="76"/>
                  </a:lnTo>
                  <a:lnTo>
                    <a:pt x="80" y="97"/>
                  </a:lnTo>
                  <a:lnTo>
                    <a:pt x="118" y="45"/>
                  </a:lnTo>
                  <a:lnTo>
                    <a:pt x="103" y="0"/>
                  </a:lnTo>
                  <a:lnTo>
                    <a:pt x="38" y="0"/>
                  </a:lnTo>
                  <a:lnTo>
                    <a:pt x="38" y="0"/>
                  </a:lnTo>
                  <a:close/>
                </a:path>
              </a:pathLst>
            </a:custGeom>
            <a:solidFill>
              <a:srgbClr val="CCFFCC"/>
            </a:solidFill>
            <a:ln w="9525">
              <a:solidFill>
                <a:srgbClr val="33CC33"/>
              </a:solidFill>
              <a:round/>
              <a:headEnd/>
              <a:tailEnd/>
            </a:ln>
          </p:spPr>
          <p:txBody>
            <a:bodyPr/>
            <a:lstStyle/>
            <a:p>
              <a:endParaRPr lang="en-US"/>
            </a:p>
          </p:txBody>
        </p:sp>
        <p:sp>
          <p:nvSpPr>
            <p:cNvPr id="71917" name="Freeform 237"/>
            <p:cNvSpPr>
              <a:spLocks/>
            </p:cNvSpPr>
            <p:nvPr/>
          </p:nvSpPr>
          <p:spPr bwMode="auto">
            <a:xfrm rot="-833385">
              <a:off x="4508" y="2631"/>
              <a:ext cx="51" cy="48"/>
            </a:xfrm>
            <a:custGeom>
              <a:avLst/>
              <a:gdLst>
                <a:gd name="T0" fmla="*/ 82 w 114"/>
                <a:gd name="T1" fmla="*/ 0 h 107"/>
                <a:gd name="T2" fmla="*/ 27 w 114"/>
                <a:gd name="T3" fmla="*/ 5 h 107"/>
                <a:gd name="T4" fmla="*/ 0 w 114"/>
                <a:gd name="T5" fmla="*/ 51 h 107"/>
                <a:gd name="T6" fmla="*/ 27 w 114"/>
                <a:gd name="T7" fmla="*/ 91 h 107"/>
                <a:gd name="T8" fmla="*/ 65 w 114"/>
                <a:gd name="T9" fmla="*/ 107 h 107"/>
                <a:gd name="T10" fmla="*/ 114 w 114"/>
                <a:gd name="T11" fmla="*/ 96 h 107"/>
                <a:gd name="T12" fmla="*/ 114 w 114"/>
                <a:gd name="T13" fmla="*/ 51 h 107"/>
                <a:gd name="T14" fmla="*/ 82 w 114"/>
                <a:gd name="T15" fmla="*/ 0 h 107"/>
                <a:gd name="T16" fmla="*/ 82 w 11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07">
                  <a:moveTo>
                    <a:pt x="82" y="0"/>
                  </a:moveTo>
                  <a:lnTo>
                    <a:pt x="27" y="5"/>
                  </a:lnTo>
                  <a:lnTo>
                    <a:pt x="0" y="51"/>
                  </a:lnTo>
                  <a:lnTo>
                    <a:pt x="27" y="91"/>
                  </a:lnTo>
                  <a:lnTo>
                    <a:pt x="65" y="107"/>
                  </a:lnTo>
                  <a:lnTo>
                    <a:pt x="114" y="96"/>
                  </a:lnTo>
                  <a:lnTo>
                    <a:pt x="114" y="51"/>
                  </a:lnTo>
                  <a:lnTo>
                    <a:pt x="82" y="0"/>
                  </a:lnTo>
                  <a:lnTo>
                    <a:pt x="82" y="0"/>
                  </a:lnTo>
                  <a:close/>
                </a:path>
              </a:pathLst>
            </a:custGeom>
            <a:solidFill>
              <a:srgbClr val="CCFFCC"/>
            </a:solidFill>
            <a:ln w="9525">
              <a:solidFill>
                <a:srgbClr val="33CC33"/>
              </a:solidFill>
              <a:round/>
              <a:headEnd/>
              <a:tailEnd/>
            </a:ln>
          </p:spPr>
          <p:txBody>
            <a:bodyPr/>
            <a:lstStyle/>
            <a:p>
              <a:endParaRPr lang="en-US"/>
            </a:p>
          </p:txBody>
        </p:sp>
        <p:sp>
          <p:nvSpPr>
            <p:cNvPr id="71918" name="Freeform 238"/>
            <p:cNvSpPr>
              <a:spLocks/>
            </p:cNvSpPr>
            <p:nvPr/>
          </p:nvSpPr>
          <p:spPr bwMode="auto">
            <a:xfrm rot="-833385">
              <a:off x="4555" y="2446"/>
              <a:ext cx="62" cy="523"/>
            </a:xfrm>
            <a:custGeom>
              <a:avLst/>
              <a:gdLst>
                <a:gd name="T0" fmla="*/ 130 w 130"/>
                <a:gd name="T1" fmla="*/ 102 h 1179"/>
                <a:gd name="T2" fmla="*/ 44 w 130"/>
                <a:gd name="T3" fmla="*/ 1179 h 1179"/>
                <a:gd name="T4" fmla="*/ 0 w 130"/>
                <a:gd name="T5" fmla="*/ 1159 h 1179"/>
                <a:gd name="T6" fmla="*/ 92 w 130"/>
                <a:gd name="T7" fmla="*/ 0 h 1179"/>
                <a:gd name="T8" fmla="*/ 130 w 130"/>
                <a:gd name="T9" fmla="*/ 0 h 1179"/>
                <a:gd name="T10" fmla="*/ 130 w 130"/>
                <a:gd name="T11" fmla="*/ 102 h 1179"/>
                <a:gd name="T12" fmla="*/ 130 w 130"/>
                <a:gd name="T13" fmla="*/ 102 h 1179"/>
              </a:gdLst>
              <a:ahLst/>
              <a:cxnLst>
                <a:cxn ang="0">
                  <a:pos x="T0" y="T1"/>
                </a:cxn>
                <a:cxn ang="0">
                  <a:pos x="T2" y="T3"/>
                </a:cxn>
                <a:cxn ang="0">
                  <a:pos x="T4" y="T5"/>
                </a:cxn>
                <a:cxn ang="0">
                  <a:pos x="T6" y="T7"/>
                </a:cxn>
                <a:cxn ang="0">
                  <a:pos x="T8" y="T9"/>
                </a:cxn>
                <a:cxn ang="0">
                  <a:pos x="T10" y="T11"/>
                </a:cxn>
                <a:cxn ang="0">
                  <a:pos x="T12" y="T13"/>
                </a:cxn>
              </a:cxnLst>
              <a:rect l="0" t="0" r="r" b="b"/>
              <a:pathLst>
                <a:path w="130" h="1179">
                  <a:moveTo>
                    <a:pt x="130" y="102"/>
                  </a:moveTo>
                  <a:lnTo>
                    <a:pt x="44" y="1179"/>
                  </a:lnTo>
                  <a:lnTo>
                    <a:pt x="0" y="1159"/>
                  </a:lnTo>
                  <a:lnTo>
                    <a:pt x="92" y="0"/>
                  </a:lnTo>
                  <a:lnTo>
                    <a:pt x="130" y="0"/>
                  </a:lnTo>
                  <a:lnTo>
                    <a:pt x="130" y="102"/>
                  </a:lnTo>
                  <a:lnTo>
                    <a:pt x="130" y="102"/>
                  </a:lnTo>
                  <a:close/>
                </a:path>
              </a:pathLst>
            </a:custGeom>
            <a:solidFill>
              <a:srgbClr val="CCFFCC"/>
            </a:solidFill>
            <a:ln w="9525">
              <a:solidFill>
                <a:srgbClr val="33CC33"/>
              </a:solidFill>
              <a:round/>
              <a:headEnd/>
              <a:tailEnd/>
            </a:ln>
          </p:spPr>
          <p:txBody>
            <a:bodyPr/>
            <a:lstStyle/>
            <a:p>
              <a:endParaRPr lang="en-US"/>
            </a:p>
          </p:txBody>
        </p:sp>
        <p:sp>
          <p:nvSpPr>
            <p:cNvPr id="71919" name="Freeform 239"/>
            <p:cNvSpPr>
              <a:spLocks/>
            </p:cNvSpPr>
            <p:nvPr/>
          </p:nvSpPr>
          <p:spPr bwMode="auto">
            <a:xfrm rot="-833385">
              <a:off x="4538" y="2719"/>
              <a:ext cx="33" cy="184"/>
            </a:xfrm>
            <a:custGeom>
              <a:avLst/>
              <a:gdLst>
                <a:gd name="T0" fmla="*/ 33 w 71"/>
                <a:gd name="T1" fmla="*/ 11 h 417"/>
                <a:gd name="T2" fmla="*/ 0 w 71"/>
                <a:gd name="T3" fmla="*/ 392 h 417"/>
                <a:gd name="T4" fmla="*/ 48 w 71"/>
                <a:gd name="T5" fmla="*/ 417 h 417"/>
                <a:gd name="T6" fmla="*/ 71 w 71"/>
                <a:gd name="T7" fmla="*/ 0 h 417"/>
                <a:gd name="T8" fmla="*/ 33 w 71"/>
                <a:gd name="T9" fmla="*/ 11 h 417"/>
                <a:gd name="T10" fmla="*/ 33 w 71"/>
                <a:gd name="T11" fmla="*/ 11 h 417"/>
              </a:gdLst>
              <a:ahLst/>
              <a:cxnLst>
                <a:cxn ang="0">
                  <a:pos x="T0" y="T1"/>
                </a:cxn>
                <a:cxn ang="0">
                  <a:pos x="T2" y="T3"/>
                </a:cxn>
                <a:cxn ang="0">
                  <a:pos x="T4" y="T5"/>
                </a:cxn>
                <a:cxn ang="0">
                  <a:pos x="T6" y="T7"/>
                </a:cxn>
                <a:cxn ang="0">
                  <a:pos x="T8" y="T9"/>
                </a:cxn>
                <a:cxn ang="0">
                  <a:pos x="T10" y="T11"/>
                </a:cxn>
              </a:cxnLst>
              <a:rect l="0" t="0" r="r" b="b"/>
              <a:pathLst>
                <a:path w="71" h="417">
                  <a:moveTo>
                    <a:pt x="33" y="11"/>
                  </a:moveTo>
                  <a:lnTo>
                    <a:pt x="0" y="392"/>
                  </a:lnTo>
                  <a:lnTo>
                    <a:pt x="48" y="417"/>
                  </a:lnTo>
                  <a:lnTo>
                    <a:pt x="71" y="0"/>
                  </a:lnTo>
                  <a:lnTo>
                    <a:pt x="33" y="11"/>
                  </a:lnTo>
                  <a:lnTo>
                    <a:pt x="33" y="11"/>
                  </a:lnTo>
                  <a:close/>
                </a:path>
              </a:pathLst>
            </a:custGeom>
            <a:solidFill>
              <a:srgbClr val="CCFFCC"/>
            </a:solidFill>
            <a:ln w="9525">
              <a:solidFill>
                <a:srgbClr val="33CC33"/>
              </a:solidFill>
              <a:round/>
              <a:headEnd/>
              <a:tailEnd/>
            </a:ln>
          </p:spPr>
          <p:txBody>
            <a:bodyPr/>
            <a:lstStyle/>
            <a:p>
              <a:endParaRPr lang="en-US"/>
            </a:p>
          </p:txBody>
        </p:sp>
        <p:sp>
          <p:nvSpPr>
            <p:cNvPr id="71920" name="Freeform 240"/>
            <p:cNvSpPr>
              <a:spLocks/>
            </p:cNvSpPr>
            <p:nvPr/>
          </p:nvSpPr>
          <p:spPr bwMode="auto">
            <a:xfrm rot="-833385">
              <a:off x="4549" y="2710"/>
              <a:ext cx="85" cy="67"/>
            </a:xfrm>
            <a:custGeom>
              <a:avLst/>
              <a:gdLst>
                <a:gd name="T0" fmla="*/ 0 w 180"/>
                <a:gd name="T1" fmla="*/ 127 h 147"/>
                <a:gd name="T2" fmla="*/ 180 w 180"/>
                <a:gd name="T3" fmla="*/ 0 h 147"/>
                <a:gd name="T4" fmla="*/ 153 w 180"/>
                <a:gd name="T5" fmla="*/ 147 h 147"/>
                <a:gd name="T6" fmla="*/ 0 w 180"/>
                <a:gd name="T7" fmla="*/ 127 h 147"/>
                <a:gd name="T8" fmla="*/ 0 w 180"/>
                <a:gd name="T9" fmla="*/ 127 h 147"/>
              </a:gdLst>
              <a:ahLst/>
              <a:cxnLst>
                <a:cxn ang="0">
                  <a:pos x="T0" y="T1"/>
                </a:cxn>
                <a:cxn ang="0">
                  <a:pos x="T2" y="T3"/>
                </a:cxn>
                <a:cxn ang="0">
                  <a:pos x="T4" y="T5"/>
                </a:cxn>
                <a:cxn ang="0">
                  <a:pos x="T6" y="T7"/>
                </a:cxn>
                <a:cxn ang="0">
                  <a:pos x="T8" y="T9"/>
                </a:cxn>
              </a:cxnLst>
              <a:rect l="0" t="0" r="r" b="b"/>
              <a:pathLst>
                <a:path w="180" h="147">
                  <a:moveTo>
                    <a:pt x="0" y="127"/>
                  </a:moveTo>
                  <a:lnTo>
                    <a:pt x="180" y="0"/>
                  </a:lnTo>
                  <a:lnTo>
                    <a:pt x="153" y="147"/>
                  </a:lnTo>
                  <a:lnTo>
                    <a:pt x="0" y="127"/>
                  </a:lnTo>
                  <a:lnTo>
                    <a:pt x="0" y="127"/>
                  </a:lnTo>
                  <a:close/>
                </a:path>
              </a:pathLst>
            </a:custGeom>
            <a:solidFill>
              <a:srgbClr val="CCFFCC"/>
            </a:solidFill>
            <a:ln w="9525">
              <a:solidFill>
                <a:srgbClr val="33CC33"/>
              </a:solidFill>
              <a:round/>
              <a:headEnd/>
              <a:tailEnd/>
            </a:ln>
          </p:spPr>
          <p:txBody>
            <a:bodyPr/>
            <a:lstStyle/>
            <a:p>
              <a:endParaRPr lang="en-US"/>
            </a:p>
          </p:txBody>
        </p:sp>
        <p:sp>
          <p:nvSpPr>
            <p:cNvPr id="71921" name="Freeform 241"/>
            <p:cNvSpPr>
              <a:spLocks/>
            </p:cNvSpPr>
            <p:nvPr/>
          </p:nvSpPr>
          <p:spPr bwMode="auto">
            <a:xfrm rot="-833385">
              <a:off x="4580" y="2790"/>
              <a:ext cx="48" cy="75"/>
            </a:xfrm>
            <a:custGeom>
              <a:avLst/>
              <a:gdLst>
                <a:gd name="T0" fmla="*/ 0 w 103"/>
                <a:gd name="T1" fmla="*/ 0 h 167"/>
                <a:gd name="T2" fmla="*/ 93 w 103"/>
                <a:gd name="T3" fmla="*/ 40 h 167"/>
                <a:gd name="T4" fmla="*/ 103 w 103"/>
                <a:gd name="T5" fmla="*/ 167 h 167"/>
                <a:gd name="T6" fmla="*/ 0 w 103"/>
                <a:gd name="T7" fmla="*/ 122 h 167"/>
                <a:gd name="T8" fmla="*/ 0 w 103"/>
                <a:gd name="T9" fmla="*/ 0 h 167"/>
                <a:gd name="T10" fmla="*/ 0 w 103"/>
                <a:gd name="T11" fmla="*/ 0 h 167"/>
              </a:gdLst>
              <a:ahLst/>
              <a:cxnLst>
                <a:cxn ang="0">
                  <a:pos x="T0" y="T1"/>
                </a:cxn>
                <a:cxn ang="0">
                  <a:pos x="T2" y="T3"/>
                </a:cxn>
                <a:cxn ang="0">
                  <a:pos x="T4" y="T5"/>
                </a:cxn>
                <a:cxn ang="0">
                  <a:pos x="T6" y="T7"/>
                </a:cxn>
                <a:cxn ang="0">
                  <a:pos x="T8" y="T9"/>
                </a:cxn>
                <a:cxn ang="0">
                  <a:pos x="T10" y="T11"/>
                </a:cxn>
              </a:cxnLst>
              <a:rect l="0" t="0" r="r" b="b"/>
              <a:pathLst>
                <a:path w="103" h="167">
                  <a:moveTo>
                    <a:pt x="0" y="0"/>
                  </a:moveTo>
                  <a:lnTo>
                    <a:pt x="93" y="40"/>
                  </a:lnTo>
                  <a:lnTo>
                    <a:pt x="103" y="167"/>
                  </a:lnTo>
                  <a:lnTo>
                    <a:pt x="0" y="122"/>
                  </a:lnTo>
                  <a:lnTo>
                    <a:pt x="0" y="0"/>
                  </a:lnTo>
                  <a:lnTo>
                    <a:pt x="0" y="0"/>
                  </a:lnTo>
                  <a:close/>
                </a:path>
              </a:pathLst>
            </a:custGeom>
            <a:solidFill>
              <a:srgbClr val="CCFFCC"/>
            </a:solidFill>
            <a:ln w="9525">
              <a:solidFill>
                <a:srgbClr val="33CC33"/>
              </a:solidFill>
              <a:round/>
              <a:headEnd/>
              <a:tailEnd/>
            </a:ln>
          </p:spPr>
          <p:txBody>
            <a:bodyPr/>
            <a:lstStyle/>
            <a:p>
              <a:endParaRPr lang="en-US"/>
            </a:p>
          </p:txBody>
        </p:sp>
        <p:sp>
          <p:nvSpPr>
            <p:cNvPr id="71922" name="Freeform 242"/>
            <p:cNvSpPr>
              <a:spLocks/>
            </p:cNvSpPr>
            <p:nvPr/>
          </p:nvSpPr>
          <p:spPr bwMode="auto">
            <a:xfrm rot="-833385">
              <a:off x="4594" y="2869"/>
              <a:ext cx="63" cy="56"/>
            </a:xfrm>
            <a:custGeom>
              <a:avLst/>
              <a:gdLst>
                <a:gd name="T0" fmla="*/ 6 w 131"/>
                <a:gd name="T1" fmla="*/ 0 h 127"/>
                <a:gd name="T2" fmla="*/ 0 w 131"/>
                <a:gd name="T3" fmla="*/ 66 h 127"/>
                <a:gd name="T4" fmla="*/ 120 w 131"/>
                <a:gd name="T5" fmla="*/ 127 h 127"/>
                <a:gd name="T6" fmla="*/ 131 w 131"/>
                <a:gd name="T7" fmla="*/ 40 h 127"/>
                <a:gd name="T8" fmla="*/ 6 w 131"/>
                <a:gd name="T9" fmla="*/ 0 h 127"/>
                <a:gd name="T10" fmla="*/ 6 w 131"/>
                <a:gd name="T11" fmla="*/ 0 h 127"/>
              </a:gdLst>
              <a:ahLst/>
              <a:cxnLst>
                <a:cxn ang="0">
                  <a:pos x="T0" y="T1"/>
                </a:cxn>
                <a:cxn ang="0">
                  <a:pos x="T2" y="T3"/>
                </a:cxn>
                <a:cxn ang="0">
                  <a:pos x="T4" y="T5"/>
                </a:cxn>
                <a:cxn ang="0">
                  <a:pos x="T6" y="T7"/>
                </a:cxn>
                <a:cxn ang="0">
                  <a:pos x="T8" y="T9"/>
                </a:cxn>
                <a:cxn ang="0">
                  <a:pos x="T10" y="T11"/>
                </a:cxn>
              </a:cxnLst>
              <a:rect l="0" t="0" r="r" b="b"/>
              <a:pathLst>
                <a:path w="131" h="127">
                  <a:moveTo>
                    <a:pt x="6" y="0"/>
                  </a:moveTo>
                  <a:lnTo>
                    <a:pt x="0" y="66"/>
                  </a:lnTo>
                  <a:lnTo>
                    <a:pt x="120" y="127"/>
                  </a:lnTo>
                  <a:lnTo>
                    <a:pt x="131" y="40"/>
                  </a:lnTo>
                  <a:lnTo>
                    <a:pt x="6" y="0"/>
                  </a:lnTo>
                  <a:lnTo>
                    <a:pt x="6" y="0"/>
                  </a:lnTo>
                  <a:close/>
                </a:path>
              </a:pathLst>
            </a:custGeom>
            <a:solidFill>
              <a:srgbClr val="CCFFCC"/>
            </a:solidFill>
            <a:ln w="9525">
              <a:solidFill>
                <a:srgbClr val="33CC33"/>
              </a:solidFill>
              <a:round/>
              <a:headEnd/>
              <a:tailEnd/>
            </a:ln>
          </p:spPr>
          <p:txBody>
            <a:bodyPr/>
            <a:lstStyle/>
            <a:p>
              <a:endParaRPr lang="en-US"/>
            </a:p>
          </p:txBody>
        </p:sp>
        <p:sp>
          <p:nvSpPr>
            <p:cNvPr id="71923" name="Freeform 243"/>
            <p:cNvSpPr>
              <a:spLocks/>
            </p:cNvSpPr>
            <p:nvPr/>
          </p:nvSpPr>
          <p:spPr bwMode="auto">
            <a:xfrm rot="-833385">
              <a:off x="4542" y="2507"/>
              <a:ext cx="51" cy="21"/>
            </a:xfrm>
            <a:custGeom>
              <a:avLst/>
              <a:gdLst>
                <a:gd name="T0" fmla="*/ 0 w 109"/>
                <a:gd name="T1" fmla="*/ 0 h 45"/>
                <a:gd name="T2" fmla="*/ 97 w 109"/>
                <a:gd name="T3" fmla="*/ 5 h 45"/>
                <a:gd name="T4" fmla="*/ 109 w 109"/>
                <a:gd name="T5" fmla="*/ 45 h 45"/>
                <a:gd name="T6" fmla="*/ 11 w 109"/>
                <a:gd name="T7" fmla="*/ 45 h 45"/>
                <a:gd name="T8" fmla="*/ 0 w 109"/>
                <a:gd name="T9" fmla="*/ 0 h 45"/>
                <a:gd name="T10" fmla="*/ 0 w 109"/>
                <a:gd name="T11" fmla="*/ 0 h 45"/>
              </a:gdLst>
              <a:ahLst/>
              <a:cxnLst>
                <a:cxn ang="0">
                  <a:pos x="T0" y="T1"/>
                </a:cxn>
                <a:cxn ang="0">
                  <a:pos x="T2" y="T3"/>
                </a:cxn>
                <a:cxn ang="0">
                  <a:pos x="T4" y="T5"/>
                </a:cxn>
                <a:cxn ang="0">
                  <a:pos x="T6" y="T7"/>
                </a:cxn>
                <a:cxn ang="0">
                  <a:pos x="T8" y="T9"/>
                </a:cxn>
                <a:cxn ang="0">
                  <a:pos x="T10" y="T11"/>
                </a:cxn>
              </a:cxnLst>
              <a:rect l="0" t="0" r="r" b="b"/>
              <a:pathLst>
                <a:path w="109" h="45">
                  <a:moveTo>
                    <a:pt x="0" y="0"/>
                  </a:moveTo>
                  <a:lnTo>
                    <a:pt x="97" y="5"/>
                  </a:lnTo>
                  <a:lnTo>
                    <a:pt x="109" y="45"/>
                  </a:lnTo>
                  <a:lnTo>
                    <a:pt x="11" y="45"/>
                  </a:lnTo>
                  <a:lnTo>
                    <a:pt x="0" y="0"/>
                  </a:lnTo>
                  <a:lnTo>
                    <a:pt x="0" y="0"/>
                  </a:lnTo>
                  <a:close/>
                </a:path>
              </a:pathLst>
            </a:custGeom>
            <a:solidFill>
              <a:srgbClr val="CCFFCC"/>
            </a:solidFill>
            <a:ln w="9525">
              <a:solidFill>
                <a:srgbClr val="33CC33"/>
              </a:solidFill>
              <a:round/>
              <a:headEnd/>
              <a:tailEnd/>
            </a:ln>
          </p:spPr>
          <p:txBody>
            <a:bodyPr/>
            <a:lstStyle/>
            <a:p>
              <a:endParaRPr lang="en-US"/>
            </a:p>
          </p:txBody>
        </p:sp>
        <p:sp>
          <p:nvSpPr>
            <p:cNvPr id="71924" name="Freeform 244"/>
            <p:cNvSpPr>
              <a:spLocks/>
            </p:cNvSpPr>
            <p:nvPr/>
          </p:nvSpPr>
          <p:spPr bwMode="auto">
            <a:xfrm rot="-833385">
              <a:off x="4559" y="2564"/>
              <a:ext cx="41" cy="22"/>
            </a:xfrm>
            <a:custGeom>
              <a:avLst/>
              <a:gdLst>
                <a:gd name="T0" fmla="*/ 0 w 91"/>
                <a:gd name="T1" fmla="*/ 0 h 50"/>
                <a:gd name="T2" fmla="*/ 91 w 91"/>
                <a:gd name="T3" fmla="*/ 4 h 50"/>
                <a:gd name="T4" fmla="*/ 80 w 91"/>
                <a:gd name="T5" fmla="*/ 50 h 50"/>
                <a:gd name="T6" fmla="*/ 12 w 91"/>
                <a:gd name="T7" fmla="*/ 46 h 50"/>
                <a:gd name="T8" fmla="*/ 0 w 91"/>
                <a:gd name="T9" fmla="*/ 0 h 50"/>
                <a:gd name="T10" fmla="*/ 0 w 91"/>
                <a:gd name="T11" fmla="*/ 0 h 50"/>
              </a:gdLst>
              <a:ahLst/>
              <a:cxnLst>
                <a:cxn ang="0">
                  <a:pos x="T0" y="T1"/>
                </a:cxn>
                <a:cxn ang="0">
                  <a:pos x="T2" y="T3"/>
                </a:cxn>
                <a:cxn ang="0">
                  <a:pos x="T4" y="T5"/>
                </a:cxn>
                <a:cxn ang="0">
                  <a:pos x="T6" y="T7"/>
                </a:cxn>
                <a:cxn ang="0">
                  <a:pos x="T8" y="T9"/>
                </a:cxn>
                <a:cxn ang="0">
                  <a:pos x="T10" y="T11"/>
                </a:cxn>
              </a:cxnLst>
              <a:rect l="0" t="0" r="r" b="b"/>
              <a:pathLst>
                <a:path w="91" h="50">
                  <a:moveTo>
                    <a:pt x="0" y="0"/>
                  </a:moveTo>
                  <a:lnTo>
                    <a:pt x="91" y="4"/>
                  </a:lnTo>
                  <a:lnTo>
                    <a:pt x="80" y="50"/>
                  </a:lnTo>
                  <a:lnTo>
                    <a:pt x="12" y="46"/>
                  </a:lnTo>
                  <a:lnTo>
                    <a:pt x="0" y="0"/>
                  </a:lnTo>
                  <a:lnTo>
                    <a:pt x="0" y="0"/>
                  </a:lnTo>
                  <a:close/>
                </a:path>
              </a:pathLst>
            </a:custGeom>
            <a:solidFill>
              <a:srgbClr val="CCFFCC"/>
            </a:solidFill>
            <a:ln w="9525">
              <a:solidFill>
                <a:srgbClr val="33CC33"/>
              </a:solidFill>
              <a:round/>
              <a:headEnd/>
              <a:tailEnd/>
            </a:ln>
          </p:spPr>
          <p:txBody>
            <a:bodyPr/>
            <a:lstStyle/>
            <a:p>
              <a:endParaRPr lang="en-US"/>
            </a:p>
          </p:txBody>
        </p:sp>
        <p:sp>
          <p:nvSpPr>
            <p:cNvPr id="71925" name="Freeform 245"/>
            <p:cNvSpPr>
              <a:spLocks/>
            </p:cNvSpPr>
            <p:nvPr/>
          </p:nvSpPr>
          <p:spPr bwMode="auto">
            <a:xfrm rot="-833385">
              <a:off x="4570" y="2635"/>
              <a:ext cx="44" cy="22"/>
            </a:xfrm>
            <a:custGeom>
              <a:avLst/>
              <a:gdLst>
                <a:gd name="T0" fmla="*/ 0 w 92"/>
                <a:gd name="T1" fmla="*/ 0 h 50"/>
                <a:gd name="T2" fmla="*/ 92 w 92"/>
                <a:gd name="T3" fmla="*/ 4 h 50"/>
                <a:gd name="T4" fmla="*/ 81 w 92"/>
                <a:gd name="T5" fmla="*/ 50 h 50"/>
                <a:gd name="T6" fmla="*/ 11 w 92"/>
                <a:gd name="T7" fmla="*/ 46 h 50"/>
                <a:gd name="T8" fmla="*/ 0 w 92"/>
                <a:gd name="T9" fmla="*/ 0 h 50"/>
                <a:gd name="T10" fmla="*/ 0 w 92"/>
                <a:gd name="T11" fmla="*/ 0 h 50"/>
              </a:gdLst>
              <a:ahLst/>
              <a:cxnLst>
                <a:cxn ang="0">
                  <a:pos x="T0" y="T1"/>
                </a:cxn>
                <a:cxn ang="0">
                  <a:pos x="T2" y="T3"/>
                </a:cxn>
                <a:cxn ang="0">
                  <a:pos x="T4" y="T5"/>
                </a:cxn>
                <a:cxn ang="0">
                  <a:pos x="T6" y="T7"/>
                </a:cxn>
                <a:cxn ang="0">
                  <a:pos x="T8" y="T9"/>
                </a:cxn>
                <a:cxn ang="0">
                  <a:pos x="T10" y="T11"/>
                </a:cxn>
              </a:cxnLst>
              <a:rect l="0" t="0" r="r" b="b"/>
              <a:pathLst>
                <a:path w="92" h="50">
                  <a:moveTo>
                    <a:pt x="0" y="0"/>
                  </a:moveTo>
                  <a:lnTo>
                    <a:pt x="92" y="4"/>
                  </a:lnTo>
                  <a:lnTo>
                    <a:pt x="81" y="50"/>
                  </a:lnTo>
                  <a:lnTo>
                    <a:pt x="11" y="46"/>
                  </a:lnTo>
                  <a:lnTo>
                    <a:pt x="0" y="0"/>
                  </a:lnTo>
                  <a:lnTo>
                    <a:pt x="0" y="0"/>
                  </a:lnTo>
                  <a:close/>
                </a:path>
              </a:pathLst>
            </a:custGeom>
            <a:solidFill>
              <a:srgbClr val="CCFFCC"/>
            </a:solidFill>
            <a:ln w="9525">
              <a:solidFill>
                <a:srgbClr val="33CC33"/>
              </a:solidFill>
              <a:round/>
              <a:headEnd/>
              <a:tailEnd/>
            </a:ln>
          </p:spPr>
          <p:txBody>
            <a:bodyPr/>
            <a:lstStyle/>
            <a:p>
              <a:endParaRPr lang="en-US"/>
            </a:p>
          </p:txBody>
        </p:sp>
        <p:sp>
          <p:nvSpPr>
            <p:cNvPr id="71926" name="Freeform 246"/>
            <p:cNvSpPr>
              <a:spLocks/>
            </p:cNvSpPr>
            <p:nvPr/>
          </p:nvSpPr>
          <p:spPr bwMode="auto">
            <a:xfrm rot="-833385">
              <a:off x="4458" y="2719"/>
              <a:ext cx="29" cy="144"/>
            </a:xfrm>
            <a:custGeom>
              <a:avLst/>
              <a:gdLst>
                <a:gd name="T0" fmla="*/ 0 w 70"/>
                <a:gd name="T1" fmla="*/ 0 h 325"/>
                <a:gd name="T2" fmla="*/ 42 w 70"/>
                <a:gd name="T3" fmla="*/ 65 h 325"/>
                <a:gd name="T4" fmla="*/ 42 w 70"/>
                <a:gd name="T5" fmla="*/ 127 h 325"/>
                <a:gd name="T6" fmla="*/ 6 w 70"/>
                <a:gd name="T7" fmla="*/ 214 h 325"/>
                <a:gd name="T8" fmla="*/ 64 w 70"/>
                <a:gd name="T9" fmla="*/ 325 h 325"/>
                <a:gd name="T10" fmla="*/ 70 w 70"/>
                <a:gd name="T11" fmla="*/ 30 h 325"/>
                <a:gd name="T12" fmla="*/ 0 w 70"/>
                <a:gd name="T13" fmla="*/ 0 h 325"/>
                <a:gd name="T14" fmla="*/ 0 w 70"/>
                <a:gd name="T15" fmla="*/ 0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325">
                  <a:moveTo>
                    <a:pt x="0" y="0"/>
                  </a:moveTo>
                  <a:lnTo>
                    <a:pt x="42" y="65"/>
                  </a:lnTo>
                  <a:lnTo>
                    <a:pt x="42" y="127"/>
                  </a:lnTo>
                  <a:lnTo>
                    <a:pt x="6" y="214"/>
                  </a:lnTo>
                  <a:lnTo>
                    <a:pt x="64" y="325"/>
                  </a:lnTo>
                  <a:lnTo>
                    <a:pt x="70" y="30"/>
                  </a:lnTo>
                  <a:lnTo>
                    <a:pt x="0" y="0"/>
                  </a:lnTo>
                  <a:lnTo>
                    <a:pt x="0" y="0"/>
                  </a:lnTo>
                  <a:close/>
                </a:path>
              </a:pathLst>
            </a:custGeom>
            <a:solidFill>
              <a:srgbClr val="CCFFCC"/>
            </a:solidFill>
            <a:ln w="9525">
              <a:solidFill>
                <a:srgbClr val="33CC33"/>
              </a:solidFill>
              <a:round/>
              <a:headEnd/>
              <a:tailEnd/>
            </a:ln>
          </p:spPr>
          <p:txBody>
            <a:bodyPr/>
            <a:lstStyle/>
            <a:p>
              <a:endParaRPr lang="en-US"/>
            </a:p>
          </p:txBody>
        </p:sp>
        <p:sp>
          <p:nvSpPr>
            <p:cNvPr id="71927" name="Freeform 247"/>
            <p:cNvSpPr>
              <a:spLocks/>
            </p:cNvSpPr>
            <p:nvPr/>
          </p:nvSpPr>
          <p:spPr bwMode="auto">
            <a:xfrm rot="-833385">
              <a:off x="4197" y="2786"/>
              <a:ext cx="33" cy="98"/>
            </a:xfrm>
            <a:custGeom>
              <a:avLst/>
              <a:gdLst>
                <a:gd name="T0" fmla="*/ 75 w 75"/>
                <a:gd name="T1" fmla="*/ 0 h 224"/>
                <a:gd name="T2" fmla="*/ 16 w 75"/>
                <a:gd name="T3" fmla="*/ 67 h 224"/>
                <a:gd name="T4" fmla="*/ 0 w 75"/>
                <a:gd name="T5" fmla="*/ 127 h 224"/>
                <a:gd name="T6" fmla="*/ 10 w 75"/>
                <a:gd name="T7" fmla="*/ 173 h 224"/>
                <a:gd name="T8" fmla="*/ 38 w 75"/>
                <a:gd name="T9" fmla="*/ 224 h 224"/>
                <a:gd name="T10" fmla="*/ 75 w 75"/>
                <a:gd name="T11" fmla="*/ 0 h 224"/>
                <a:gd name="T12" fmla="*/ 75 w 75"/>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75" h="224">
                  <a:moveTo>
                    <a:pt x="75" y="0"/>
                  </a:moveTo>
                  <a:lnTo>
                    <a:pt x="16" y="67"/>
                  </a:lnTo>
                  <a:lnTo>
                    <a:pt x="0" y="127"/>
                  </a:lnTo>
                  <a:lnTo>
                    <a:pt x="10" y="173"/>
                  </a:lnTo>
                  <a:lnTo>
                    <a:pt x="38" y="224"/>
                  </a:lnTo>
                  <a:lnTo>
                    <a:pt x="75" y="0"/>
                  </a:lnTo>
                  <a:lnTo>
                    <a:pt x="75" y="0"/>
                  </a:lnTo>
                  <a:close/>
                </a:path>
              </a:pathLst>
            </a:custGeom>
            <a:solidFill>
              <a:srgbClr val="CCFFCC"/>
            </a:solidFill>
            <a:ln w="9525">
              <a:solidFill>
                <a:srgbClr val="33CC33"/>
              </a:solidFill>
              <a:round/>
              <a:headEnd/>
              <a:tailEnd/>
            </a:ln>
          </p:spPr>
          <p:txBody>
            <a:bodyPr/>
            <a:lstStyle/>
            <a:p>
              <a:endParaRPr lang="en-US"/>
            </a:p>
          </p:txBody>
        </p:sp>
        <p:sp>
          <p:nvSpPr>
            <p:cNvPr id="71928" name="Freeform 248"/>
            <p:cNvSpPr>
              <a:spLocks/>
            </p:cNvSpPr>
            <p:nvPr/>
          </p:nvSpPr>
          <p:spPr bwMode="auto">
            <a:xfrm rot="-833385">
              <a:off x="4781" y="2156"/>
              <a:ext cx="128" cy="48"/>
            </a:xfrm>
            <a:custGeom>
              <a:avLst/>
              <a:gdLst>
                <a:gd name="T0" fmla="*/ 42 w 277"/>
                <a:gd name="T1" fmla="*/ 5 h 107"/>
                <a:gd name="T2" fmla="*/ 54 w 277"/>
                <a:gd name="T3" fmla="*/ 50 h 107"/>
                <a:gd name="T4" fmla="*/ 216 w 277"/>
                <a:gd name="T5" fmla="*/ 60 h 107"/>
                <a:gd name="T6" fmla="*/ 48 w 277"/>
                <a:gd name="T7" fmla="*/ 80 h 107"/>
                <a:gd name="T8" fmla="*/ 0 w 277"/>
                <a:gd name="T9" fmla="*/ 107 h 107"/>
                <a:gd name="T10" fmla="*/ 103 w 277"/>
                <a:gd name="T11" fmla="*/ 102 h 107"/>
                <a:gd name="T12" fmla="*/ 277 w 277"/>
                <a:gd name="T13" fmla="*/ 76 h 107"/>
                <a:gd name="T14" fmla="*/ 266 w 277"/>
                <a:gd name="T15" fmla="*/ 50 h 107"/>
                <a:gd name="T16" fmla="*/ 184 w 277"/>
                <a:gd name="T17" fmla="*/ 35 h 107"/>
                <a:gd name="T18" fmla="*/ 146 w 277"/>
                <a:gd name="T19" fmla="*/ 0 h 107"/>
                <a:gd name="T20" fmla="*/ 42 w 277"/>
                <a:gd name="T21" fmla="*/ 5 h 107"/>
                <a:gd name="T22" fmla="*/ 42 w 277"/>
                <a:gd name="T2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7" h="107">
                  <a:moveTo>
                    <a:pt x="42" y="5"/>
                  </a:moveTo>
                  <a:lnTo>
                    <a:pt x="54" y="50"/>
                  </a:lnTo>
                  <a:lnTo>
                    <a:pt x="216" y="60"/>
                  </a:lnTo>
                  <a:lnTo>
                    <a:pt x="48" y="80"/>
                  </a:lnTo>
                  <a:lnTo>
                    <a:pt x="0" y="107"/>
                  </a:lnTo>
                  <a:lnTo>
                    <a:pt x="103" y="102"/>
                  </a:lnTo>
                  <a:lnTo>
                    <a:pt x="277" y="76"/>
                  </a:lnTo>
                  <a:lnTo>
                    <a:pt x="266" y="50"/>
                  </a:lnTo>
                  <a:lnTo>
                    <a:pt x="184" y="35"/>
                  </a:lnTo>
                  <a:lnTo>
                    <a:pt x="146" y="0"/>
                  </a:lnTo>
                  <a:lnTo>
                    <a:pt x="42" y="5"/>
                  </a:lnTo>
                  <a:lnTo>
                    <a:pt x="42" y="5"/>
                  </a:lnTo>
                  <a:close/>
                </a:path>
              </a:pathLst>
            </a:custGeom>
            <a:solidFill>
              <a:srgbClr val="CCFFCC"/>
            </a:solidFill>
            <a:ln w="9525">
              <a:solidFill>
                <a:srgbClr val="33CC33"/>
              </a:solidFill>
              <a:round/>
              <a:headEnd/>
              <a:tailEnd/>
            </a:ln>
          </p:spPr>
          <p:txBody>
            <a:bodyPr/>
            <a:lstStyle/>
            <a:p>
              <a:endParaRPr lang="en-US"/>
            </a:p>
          </p:txBody>
        </p:sp>
        <p:sp>
          <p:nvSpPr>
            <p:cNvPr id="71929" name="Freeform 249"/>
            <p:cNvSpPr>
              <a:spLocks/>
            </p:cNvSpPr>
            <p:nvPr/>
          </p:nvSpPr>
          <p:spPr bwMode="auto">
            <a:xfrm rot="-833385">
              <a:off x="4514" y="2256"/>
              <a:ext cx="201" cy="152"/>
            </a:xfrm>
            <a:custGeom>
              <a:avLst/>
              <a:gdLst>
                <a:gd name="T0" fmla="*/ 0 w 446"/>
                <a:gd name="T1" fmla="*/ 339 h 339"/>
                <a:gd name="T2" fmla="*/ 16 w 446"/>
                <a:gd name="T3" fmla="*/ 162 h 339"/>
                <a:gd name="T4" fmla="*/ 82 w 446"/>
                <a:gd name="T5" fmla="*/ 60 h 339"/>
                <a:gd name="T6" fmla="*/ 158 w 446"/>
                <a:gd name="T7" fmla="*/ 19 h 339"/>
                <a:gd name="T8" fmla="*/ 255 w 446"/>
                <a:gd name="T9" fmla="*/ 0 h 339"/>
                <a:gd name="T10" fmla="*/ 337 w 446"/>
                <a:gd name="T11" fmla="*/ 0 h 339"/>
                <a:gd name="T12" fmla="*/ 446 w 446"/>
                <a:gd name="T13" fmla="*/ 40 h 339"/>
                <a:gd name="T14" fmla="*/ 267 w 446"/>
                <a:gd name="T15" fmla="*/ 25 h 339"/>
                <a:gd name="T16" fmla="*/ 169 w 446"/>
                <a:gd name="T17" fmla="*/ 49 h 339"/>
                <a:gd name="T18" fmla="*/ 103 w 446"/>
                <a:gd name="T19" fmla="*/ 106 h 339"/>
                <a:gd name="T20" fmla="*/ 65 w 446"/>
                <a:gd name="T21" fmla="*/ 182 h 339"/>
                <a:gd name="T22" fmla="*/ 49 w 446"/>
                <a:gd name="T23" fmla="*/ 278 h 339"/>
                <a:gd name="T24" fmla="*/ 49 w 446"/>
                <a:gd name="T25" fmla="*/ 339 h 339"/>
                <a:gd name="T26" fmla="*/ 0 w 446"/>
                <a:gd name="T27" fmla="*/ 339 h 339"/>
                <a:gd name="T28" fmla="*/ 0 w 446"/>
                <a:gd name="T29"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6" h="339">
                  <a:moveTo>
                    <a:pt x="0" y="339"/>
                  </a:moveTo>
                  <a:lnTo>
                    <a:pt x="16" y="162"/>
                  </a:lnTo>
                  <a:lnTo>
                    <a:pt x="82" y="60"/>
                  </a:lnTo>
                  <a:lnTo>
                    <a:pt x="158" y="19"/>
                  </a:lnTo>
                  <a:lnTo>
                    <a:pt x="255" y="0"/>
                  </a:lnTo>
                  <a:lnTo>
                    <a:pt x="337" y="0"/>
                  </a:lnTo>
                  <a:lnTo>
                    <a:pt x="446" y="40"/>
                  </a:lnTo>
                  <a:lnTo>
                    <a:pt x="267" y="25"/>
                  </a:lnTo>
                  <a:lnTo>
                    <a:pt x="169" y="49"/>
                  </a:lnTo>
                  <a:lnTo>
                    <a:pt x="103" y="106"/>
                  </a:lnTo>
                  <a:lnTo>
                    <a:pt x="65" y="182"/>
                  </a:lnTo>
                  <a:lnTo>
                    <a:pt x="49" y="278"/>
                  </a:lnTo>
                  <a:lnTo>
                    <a:pt x="49" y="339"/>
                  </a:lnTo>
                  <a:lnTo>
                    <a:pt x="0" y="339"/>
                  </a:lnTo>
                  <a:lnTo>
                    <a:pt x="0" y="339"/>
                  </a:lnTo>
                  <a:close/>
                </a:path>
              </a:pathLst>
            </a:custGeom>
            <a:solidFill>
              <a:srgbClr val="CCFFCC"/>
            </a:solidFill>
            <a:ln w="9525">
              <a:solidFill>
                <a:srgbClr val="33CC33"/>
              </a:solidFill>
              <a:round/>
              <a:headEnd/>
              <a:tailEnd/>
            </a:ln>
          </p:spPr>
          <p:txBody>
            <a:bodyPr/>
            <a:lstStyle/>
            <a:p>
              <a:endParaRPr lang="en-US"/>
            </a:p>
          </p:txBody>
        </p:sp>
        <p:sp>
          <p:nvSpPr>
            <p:cNvPr id="71930" name="Freeform 250"/>
            <p:cNvSpPr>
              <a:spLocks/>
            </p:cNvSpPr>
            <p:nvPr/>
          </p:nvSpPr>
          <p:spPr bwMode="auto">
            <a:xfrm rot="-833385">
              <a:off x="4557" y="2277"/>
              <a:ext cx="209" cy="123"/>
            </a:xfrm>
            <a:custGeom>
              <a:avLst/>
              <a:gdLst>
                <a:gd name="T0" fmla="*/ 0 w 457"/>
                <a:gd name="T1" fmla="*/ 275 h 275"/>
                <a:gd name="T2" fmla="*/ 16 w 457"/>
                <a:gd name="T3" fmla="*/ 132 h 275"/>
                <a:gd name="T4" fmla="*/ 43 w 457"/>
                <a:gd name="T5" fmla="*/ 46 h 275"/>
                <a:gd name="T6" fmla="*/ 121 w 457"/>
                <a:gd name="T7" fmla="*/ 11 h 275"/>
                <a:gd name="T8" fmla="*/ 218 w 457"/>
                <a:gd name="T9" fmla="*/ 0 h 275"/>
                <a:gd name="T10" fmla="*/ 332 w 457"/>
                <a:gd name="T11" fmla="*/ 25 h 275"/>
                <a:gd name="T12" fmla="*/ 457 w 457"/>
                <a:gd name="T13" fmla="*/ 46 h 275"/>
                <a:gd name="T14" fmla="*/ 370 w 457"/>
                <a:gd name="T15" fmla="*/ 87 h 275"/>
                <a:gd name="T16" fmla="*/ 284 w 457"/>
                <a:gd name="T17" fmla="*/ 81 h 275"/>
                <a:gd name="T18" fmla="*/ 202 w 457"/>
                <a:gd name="T19" fmla="*/ 62 h 275"/>
                <a:gd name="T20" fmla="*/ 131 w 457"/>
                <a:gd name="T21" fmla="*/ 81 h 275"/>
                <a:gd name="T22" fmla="*/ 87 w 457"/>
                <a:gd name="T23" fmla="*/ 132 h 275"/>
                <a:gd name="T24" fmla="*/ 87 w 457"/>
                <a:gd name="T25" fmla="*/ 269 h 275"/>
                <a:gd name="T26" fmla="*/ 0 w 457"/>
                <a:gd name="T27" fmla="*/ 275 h 275"/>
                <a:gd name="T28" fmla="*/ 0 w 457"/>
                <a:gd name="T2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7" h="275">
                  <a:moveTo>
                    <a:pt x="0" y="275"/>
                  </a:moveTo>
                  <a:lnTo>
                    <a:pt x="16" y="132"/>
                  </a:lnTo>
                  <a:lnTo>
                    <a:pt x="43" y="46"/>
                  </a:lnTo>
                  <a:lnTo>
                    <a:pt x="121" y="11"/>
                  </a:lnTo>
                  <a:lnTo>
                    <a:pt x="218" y="0"/>
                  </a:lnTo>
                  <a:lnTo>
                    <a:pt x="332" y="25"/>
                  </a:lnTo>
                  <a:lnTo>
                    <a:pt x="457" y="46"/>
                  </a:lnTo>
                  <a:lnTo>
                    <a:pt x="370" y="87"/>
                  </a:lnTo>
                  <a:lnTo>
                    <a:pt x="284" y="81"/>
                  </a:lnTo>
                  <a:lnTo>
                    <a:pt x="202" y="62"/>
                  </a:lnTo>
                  <a:lnTo>
                    <a:pt x="131" y="81"/>
                  </a:lnTo>
                  <a:lnTo>
                    <a:pt x="87" y="132"/>
                  </a:lnTo>
                  <a:lnTo>
                    <a:pt x="87" y="269"/>
                  </a:lnTo>
                  <a:lnTo>
                    <a:pt x="0" y="275"/>
                  </a:lnTo>
                  <a:lnTo>
                    <a:pt x="0" y="275"/>
                  </a:lnTo>
                  <a:close/>
                </a:path>
              </a:pathLst>
            </a:custGeom>
            <a:solidFill>
              <a:srgbClr val="CCFFCC"/>
            </a:solidFill>
            <a:ln w="9525">
              <a:solidFill>
                <a:srgbClr val="33CC33"/>
              </a:solidFill>
              <a:round/>
              <a:headEnd/>
              <a:tailEnd/>
            </a:ln>
          </p:spPr>
          <p:txBody>
            <a:bodyPr/>
            <a:lstStyle/>
            <a:p>
              <a:endParaRPr lang="en-US"/>
            </a:p>
          </p:txBody>
        </p:sp>
        <p:sp>
          <p:nvSpPr>
            <p:cNvPr id="71931" name="Freeform 251"/>
            <p:cNvSpPr>
              <a:spLocks/>
            </p:cNvSpPr>
            <p:nvPr/>
          </p:nvSpPr>
          <p:spPr bwMode="auto">
            <a:xfrm rot="-833385">
              <a:off x="4696" y="2218"/>
              <a:ext cx="91" cy="64"/>
            </a:xfrm>
            <a:custGeom>
              <a:avLst/>
              <a:gdLst>
                <a:gd name="T0" fmla="*/ 0 w 196"/>
                <a:gd name="T1" fmla="*/ 138 h 144"/>
                <a:gd name="T2" fmla="*/ 103 w 196"/>
                <a:gd name="T3" fmla="*/ 144 h 144"/>
                <a:gd name="T4" fmla="*/ 148 w 196"/>
                <a:gd name="T5" fmla="*/ 87 h 144"/>
                <a:gd name="T6" fmla="*/ 196 w 196"/>
                <a:gd name="T7" fmla="*/ 0 h 144"/>
                <a:gd name="T8" fmla="*/ 0 w 196"/>
                <a:gd name="T9" fmla="*/ 138 h 144"/>
                <a:gd name="T10" fmla="*/ 0 w 196"/>
                <a:gd name="T11" fmla="*/ 138 h 144"/>
              </a:gdLst>
              <a:ahLst/>
              <a:cxnLst>
                <a:cxn ang="0">
                  <a:pos x="T0" y="T1"/>
                </a:cxn>
                <a:cxn ang="0">
                  <a:pos x="T2" y="T3"/>
                </a:cxn>
                <a:cxn ang="0">
                  <a:pos x="T4" y="T5"/>
                </a:cxn>
                <a:cxn ang="0">
                  <a:pos x="T6" y="T7"/>
                </a:cxn>
                <a:cxn ang="0">
                  <a:pos x="T8" y="T9"/>
                </a:cxn>
                <a:cxn ang="0">
                  <a:pos x="T10" y="T11"/>
                </a:cxn>
              </a:cxnLst>
              <a:rect l="0" t="0" r="r" b="b"/>
              <a:pathLst>
                <a:path w="196" h="144">
                  <a:moveTo>
                    <a:pt x="0" y="138"/>
                  </a:moveTo>
                  <a:lnTo>
                    <a:pt x="103" y="144"/>
                  </a:lnTo>
                  <a:lnTo>
                    <a:pt x="148" y="87"/>
                  </a:lnTo>
                  <a:lnTo>
                    <a:pt x="196" y="0"/>
                  </a:lnTo>
                  <a:lnTo>
                    <a:pt x="0" y="138"/>
                  </a:lnTo>
                  <a:lnTo>
                    <a:pt x="0" y="138"/>
                  </a:lnTo>
                  <a:close/>
                </a:path>
              </a:pathLst>
            </a:custGeom>
            <a:solidFill>
              <a:srgbClr val="CCFFCC"/>
            </a:solidFill>
            <a:ln w="9525">
              <a:solidFill>
                <a:srgbClr val="33CC33"/>
              </a:solidFill>
              <a:round/>
              <a:headEnd/>
              <a:tailEnd/>
            </a:ln>
          </p:spPr>
          <p:txBody>
            <a:bodyPr/>
            <a:lstStyle/>
            <a:p>
              <a:endParaRPr lang="en-US"/>
            </a:p>
          </p:txBody>
        </p:sp>
        <p:sp>
          <p:nvSpPr>
            <p:cNvPr id="71932" name="Freeform 252"/>
            <p:cNvSpPr>
              <a:spLocks/>
            </p:cNvSpPr>
            <p:nvPr/>
          </p:nvSpPr>
          <p:spPr bwMode="auto">
            <a:xfrm rot="-833385">
              <a:off x="4678" y="2199"/>
              <a:ext cx="84" cy="82"/>
            </a:xfrm>
            <a:custGeom>
              <a:avLst/>
              <a:gdLst>
                <a:gd name="T0" fmla="*/ 0 w 181"/>
                <a:gd name="T1" fmla="*/ 102 h 183"/>
                <a:gd name="T2" fmla="*/ 71 w 181"/>
                <a:gd name="T3" fmla="*/ 183 h 183"/>
                <a:gd name="T4" fmla="*/ 181 w 181"/>
                <a:gd name="T5" fmla="*/ 0 h 183"/>
                <a:gd name="T6" fmla="*/ 0 w 181"/>
                <a:gd name="T7" fmla="*/ 102 h 183"/>
                <a:gd name="T8" fmla="*/ 0 w 181"/>
                <a:gd name="T9" fmla="*/ 102 h 183"/>
              </a:gdLst>
              <a:ahLst/>
              <a:cxnLst>
                <a:cxn ang="0">
                  <a:pos x="T0" y="T1"/>
                </a:cxn>
                <a:cxn ang="0">
                  <a:pos x="T2" y="T3"/>
                </a:cxn>
                <a:cxn ang="0">
                  <a:pos x="T4" y="T5"/>
                </a:cxn>
                <a:cxn ang="0">
                  <a:pos x="T6" y="T7"/>
                </a:cxn>
                <a:cxn ang="0">
                  <a:pos x="T8" y="T9"/>
                </a:cxn>
              </a:cxnLst>
              <a:rect l="0" t="0" r="r" b="b"/>
              <a:pathLst>
                <a:path w="181" h="183">
                  <a:moveTo>
                    <a:pt x="0" y="102"/>
                  </a:moveTo>
                  <a:lnTo>
                    <a:pt x="71" y="183"/>
                  </a:lnTo>
                  <a:lnTo>
                    <a:pt x="181" y="0"/>
                  </a:lnTo>
                  <a:lnTo>
                    <a:pt x="0" y="102"/>
                  </a:lnTo>
                  <a:lnTo>
                    <a:pt x="0" y="102"/>
                  </a:lnTo>
                  <a:close/>
                </a:path>
              </a:pathLst>
            </a:custGeom>
            <a:solidFill>
              <a:srgbClr val="CCFFCC"/>
            </a:solidFill>
            <a:ln w="9525">
              <a:solidFill>
                <a:srgbClr val="33CC33"/>
              </a:solidFill>
              <a:round/>
              <a:headEnd/>
              <a:tailEnd/>
            </a:ln>
          </p:spPr>
          <p:txBody>
            <a:bodyPr/>
            <a:lstStyle/>
            <a:p>
              <a:endParaRPr lang="en-US"/>
            </a:p>
          </p:txBody>
        </p:sp>
        <p:sp>
          <p:nvSpPr>
            <p:cNvPr id="71933" name="Freeform 253"/>
            <p:cNvSpPr>
              <a:spLocks/>
            </p:cNvSpPr>
            <p:nvPr/>
          </p:nvSpPr>
          <p:spPr bwMode="auto">
            <a:xfrm rot="-833385">
              <a:off x="4747" y="2179"/>
              <a:ext cx="33" cy="45"/>
            </a:xfrm>
            <a:custGeom>
              <a:avLst/>
              <a:gdLst>
                <a:gd name="T0" fmla="*/ 59 w 71"/>
                <a:gd name="T1" fmla="*/ 0 h 102"/>
                <a:gd name="T2" fmla="*/ 0 w 71"/>
                <a:gd name="T3" fmla="*/ 20 h 102"/>
                <a:gd name="T4" fmla="*/ 71 w 71"/>
                <a:gd name="T5" fmla="*/ 102 h 102"/>
                <a:gd name="T6" fmla="*/ 59 w 71"/>
                <a:gd name="T7" fmla="*/ 0 h 102"/>
                <a:gd name="T8" fmla="*/ 59 w 71"/>
                <a:gd name="T9" fmla="*/ 0 h 102"/>
              </a:gdLst>
              <a:ahLst/>
              <a:cxnLst>
                <a:cxn ang="0">
                  <a:pos x="T0" y="T1"/>
                </a:cxn>
                <a:cxn ang="0">
                  <a:pos x="T2" y="T3"/>
                </a:cxn>
                <a:cxn ang="0">
                  <a:pos x="T4" y="T5"/>
                </a:cxn>
                <a:cxn ang="0">
                  <a:pos x="T6" y="T7"/>
                </a:cxn>
                <a:cxn ang="0">
                  <a:pos x="T8" y="T9"/>
                </a:cxn>
              </a:cxnLst>
              <a:rect l="0" t="0" r="r" b="b"/>
              <a:pathLst>
                <a:path w="71" h="102">
                  <a:moveTo>
                    <a:pt x="59" y="0"/>
                  </a:moveTo>
                  <a:lnTo>
                    <a:pt x="0" y="20"/>
                  </a:lnTo>
                  <a:lnTo>
                    <a:pt x="71" y="102"/>
                  </a:lnTo>
                  <a:lnTo>
                    <a:pt x="59" y="0"/>
                  </a:lnTo>
                  <a:lnTo>
                    <a:pt x="59" y="0"/>
                  </a:lnTo>
                  <a:close/>
                </a:path>
              </a:pathLst>
            </a:custGeom>
            <a:solidFill>
              <a:srgbClr val="CCFFCC"/>
            </a:solidFill>
            <a:ln w="9525">
              <a:solidFill>
                <a:srgbClr val="33CC33"/>
              </a:solidFill>
              <a:round/>
              <a:headEnd/>
              <a:tailEnd/>
            </a:ln>
          </p:spPr>
          <p:txBody>
            <a:bodyPr/>
            <a:lstStyle/>
            <a:p>
              <a:endParaRPr lang="en-US"/>
            </a:p>
          </p:txBody>
        </p:sp>
      </p:grpSp>
      <p:sp>
        <p:nvSpPr>
          <p:cNvPr id="71936" name="Arc 256"/>
          <p:cNvSpPr>
            <a:spLocks/>
          </p:cNvSpPr>
          <p:nvPr/>
        </p:nvSpPr>
        <p:spPr bwMode="auto">
          <a:xfrm flipH="1" flipV="1">
            <a:off x="939800" y="2417763"/>
            <a:ext cx="6537325" cy="270351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57150">
            <a:solidFill>
              <a:srgbClr val="FF3300"/>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937" name="Text Box 257"/>
          <p:cNvSpPr txBox="1">
            <a:spLocks noChangeArrowheads="1"/>
          </p:cNvSpPr>
          <p:nvPr/>
        </p:nvSpPr>
        <p:spPr bwMode="auto">
          <a:xfrm>
            <a:off x="5324475" y="800100"/>
            <a:ext cx="20701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it-IT" altLang="en-US" sz="2000" b="1">
                <a:solidFill>
                  <a:srgbClr val="FFFF00"/>
                </a:solidFill>
                <a:latin typeface="Abadi MT Condensed Light" pitchFamily="34" charset="0"/>
              </a:rPr>
              <a:t>Frequenza      </a:t>
            </a:r>
            <a:br>
              <a:rPr lang="it-IT" altLang="en-US" sz="2000" b="1">
                <a:solidFill>
                  <a:srgbClr val="FFFF00"/>
                </a:solidFill>
                <a:latin typeface="Abadi MT Condensed Light" pitchFamily="34" charset="0"/>
              </a:rPr>
            </a:br>
            <a:r>
              <a:rPr lang="it-IT" altLang="en-US" sz="2000" b="1">
                <a:solidFill>
                  <a:srgbClr val="FFFF00"/>
                </a:solidFill>
                <a:latin typeface="Abadi MT Condensed Light" pitchFamily="34" charset="0"/>
              </a:rPr>
              <a:t>        media</a:t>
            </a:r>
          </a:p>
        </p:txBody>
      </p:sp>
      <p:sp>
        <p:nvSpPr>
          <p:cNvPr id="71938" name="Line 258"/>
          <p:cNvSpPr>
            <a:spLocks noChangeShapeType="1"/>
          </p:cNvSpPr>
          <p:nvPr/>
        </p:nvSpPr>
        <p:spPr bwMode="auto">
          <a:xfrm flipH="1">
            <a:off x="3794125" y="1385888"/>
            <a:ext cx="1979613" cy="3149600"/>
          </a:xfrm>
          <a:prstGeom prst="line">
            <a:avLst/>
          </a:prstGeom>
          <a:noFill/>
          <a:ln w="381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939" name="Text Box 259"/>
          <p:cNvSpPr txBox="1">
            <a:spLocks noChangeArrowheads="1"/>
          </p:cNvSpPr>
          <p:nvPr/>
        </p:nvSpPr>
        <p:spPr bwMode="auto">
          <a:xfrm>
            <a:off x="293688" y="234950"/>
            <a:ext cx="531336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000" b="1">
                <a:solidFill>
                  <a:srgbClr val="FFFF00"/>
                </a:solidFill>
              </a:rPr>
              <a:t>Esempio di riduzione della frequenza media della musica di una orchestra</a:t>
            </a:r>
          </a:p>
        </p:txBody>
      </p:sp>
      <p:sp>
        <p:nvSpPr>
          <p:cNvPr id="71940" name="AutoShape 260"/>
          <p:cNvSpPr>
            <a:spLocks/>
          </p:cNvSpPr>
          <p:nvPr/>
        </p:nvSpPr>
        <p:spPr bwMode="auto">
          <a:xfrm>
            <a:off x="7812088" y="4508500"/>
            <a:ext cx="225425" cy="1304925"/>
          </a:xfrm>
          <a:prstGeom prst="rightBrace">
            <a:avLst>
              <a:gd name="adj1" fmla="val 48239"/>
              <a:gd name="adj2" fmla="val 45148"/>
            </a:avLst>
          </a:prstGeom>
          <a:noFill/>
          <a:ln w="28575">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941" name="AutoShape 261"/>
          <p:cNvSpPr>
            <a:spLocks/>
          </p:cNvSpPr>
          <p:nvPr/>
        </p:nvSpPr>
        <p:spPr bwMode="auto">
          <a:xfrm>
            <a:off x="7767638" y="2033588"/>
            <a:ext cx="269875" cy="1260475"/>
          </a:xfrm>
          <a:prstGeom prst="rightBrace">
            <a:avLst>
              <a:gd name="adj1" fmla="val 38922"/>
              <a:gd name="adj2" fmla="val 45148"/>
            </a:avLst>
          </a:prstGeom>
          <a:noFill/>
          <a:ln w="28575">
            <a:solidFill>
              <a:schemeClr val="bg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942" name="Text Box 262"/>
          <p:cNvSpPr txBox="1">
            <a:spLocks noChangeArrowheads="1"/>
          </p:cNvSpPr>
          <p:nvPr/>
        </p:nvSpPr>
        <p:spPr bwMode="auto">
          <a:xfrm>
            <a:off x="8216900" y="2125663"/>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b="1">
                <a:solidFill>
                  <a:srgbClr val="FFFF00"/>
                </a:solidFill>
              </a:rPr>
              <a:t>Freq. alte</a:t>
            </a:r>
          </a:p>
        </p:txBody>
      </p:sp>
      <p:sp>
        <p:nvSpPr>
          <p:cNvPr id="71943" name="Text Box 263"/>
          <p:cNvSpPr txBox="1">
            <a:spLocks noChangeArrowheads="1"/>
          </p:cNvSpPr>
          <p:nvPr/>
        </p:nvSpPr>
        <p:spPr bwMode="auto">
          <a:xfrm>
            <a:off x="8172450" y="5002213"/>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b="1">
                <a:solidFill>
                  <a:srgbClr val="FFFF00"/>
                </a:solidFill>
              </a:rPr>
              <a:t>Freq. basse</a:t>
            </a:r>
          </a:p>
        </p:txBody>
      </p:sp>
      <p:pic>
        <p:nvPicPr>
          <p:cNvPr id="260" name="Picture 25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108764235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2"/>
          <p:cNvSpPr txBox="1">
            <a:spLocks noChangeArrowheads="1"/>
          </p:cNvSpPr>
          <p:nvPr/>
        </p:nvSpPr>
        <p:spPr bwMode="auto">
          <a:xfrm>
            <a:off x="886921" y="155386"/>
            <a:ext cx="699422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en-US" sz="2400" b="1" dirty="0" err="1">
                <a:solidFill>
                  <a:srgbClr val="FF0000"/>
                </a:solidFill>
              </a:rPr>
              <a:t>Spettro</a:t>
            </a:r>
            <a:r>
              <a:rPr lang="en-US" altLang="en-US" sz="2400" b="1" dirty="0">
                <a:solidFill>
                  <a:srgbClr val="FF0000"/>
                </a:solidFill>
              </a:rPr>
              <a:t> di Potenza di un </a:t>
            </a:r>
            <a:r>
              <a:rPr lang="en-US" altLang="en-US" sz="2400" b="1" dirty="0" err="1">
                <a:solidFill>
                  <a:srgbClr val="FF0000"/>
                </a:solidFill>
              </a:rPr>
              <a:t>segnale</a:t>
            </a:r>
            <a:r>
              <a:rPr lang="en-US" altLang="en-US" sz="2400" b="1" dirty="0">
                <a:solidFill>
                  <a:srgbClr val="FF0000"/>
                </a:solidFill>
              </a:rPr>
              <a:t> EMG</a:t>
            </a:r>
          </a:p>
          <a:p>
            <a:pPr algn="ctr"/>
            <a:r>
              <a:rPr lang="it-IT" altLang="en-US" b="1" dirty="0">
                <a:solidFill>
                  <a:srgbClr val="FF0000"/>
                </a:solidFill>
              </a:rPr>
              <a:t>(distribuzione della potenza sulle varie armoniche sinusoidali)</a:t>
            </a:r>
            <a:endParaRPr lang="en-US" altLang="en-US" b="1" dirty="0">
              <a:solidFill>
                <a:srgbClr val="FF0000"/>
              </a:solidFill>
            </a:endParaRPr>
          </a:p>
        </p:txBody>
      </p:sp>
      <p:sp>
        <p:nvSpPr>
          <p:cNvPr id="26641" name="Text Box 17"/>
          <p:cNvSpPr txBox="1">
            <a:spLocks noChangeArrowheads="1"/>
          </p:cNvSpPr>
          <p:nvPr/>
        </p:nvSpPr>
        <p:spPr bwMode="auto">
          <a:xfrm>
            <a:off x="250525" y="4698711"/>
            <a:ext cx="8894762"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r>
              <a:rPr lang="it-IT" altLang="en-US" b="1" dirty="0"/>
              <a:t>Durante una contrazione isometrica sostenuta la </a:t>
            </a:r>
            <a:r>
              <a:rPr lang="it-IT" altLang="en-US" b="1" dirty="0" err="1"/>
              <a:t>velocita’</a:t>
            </a:r>
            <a:r>
              <a:rPr lang="it-IT" altLang="en-US" b="1" dirty="0"/>
              <a:t> di conduzione delle fibre muscolari diminuisce, la frequenza di scarica e il grado di sincronizzazione tra le scariche di varie UM cambiano.  Questo causa una compressione dello spettro verso le frequenze basse. Tale variazione riflette numerosi fenomeni di tipo sia centrale sia periferico e costituisce un indicatore  generico di manifestazioni mioelettriche di fatica.</a:t>
            </a:r>
          </a:p>
        </p:txBody>
      </p:sp>
      <p:sp>
        <p:nvSpPr>
          <p:cNvPr id="26628" name="Line 4"/>
          <p:cNvSpPr>
            <a:spLocks noChangeShapeType="1"/>
          </p:cNvSpPr>
          <p:nvPr/>
        </p:nvSpPr>
        <p:spPr bwMode="auto">
          <a:xfrm>
            <a:off x="1218557" y="3778173"/>
            <a:ext cx="633095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29" name="Line 5"/>
          <p:cNvSpPr>
            <a:spLocks noChangeShapeType="1"/>
          </p:cNvSpPr>
          <p:nvPr/>
        </p:nvSpPr>
        <p:spPr bwMode="auto">
          <a:xfrm flipV="1">
            <a:off x="1218557" y="1606473"/>
            <a:ext cx="0" cy="21717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30" name="Line 6"/>
          <p:cNvSpPr>
            <a:spLocks noChangeShapeType="1"/>
          </p:cNvSpPr>
          <p:nvPr/>
        </p:nvSpPr>
        <p:spPr bwMode="auto">
          <a:xfrm>
            <a:off x="1218557" y="3778173"/>
            <a:ext cx="0"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31" name="Line 7"/>
          <p:cNvSpPr>
            <a:spLocks noChangeShapeType="1"/>
          </p:cNvSpPr>
          <p:nvPr/>
        </p:nvSpPr>
        <p:spPr bwMode="auto">
          <a:xfrm>
            <a:off x="7287570" y="3778173"/>
            <a:ext cx="0"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32" name="Line 8"/>
          <p:cNvSpPr>
            <a:spLocks noChangeShapeType="1"/>
          </p:cNvSpPr>
          <p:nvPr/>
        </p:nvSpPr>
        <p:spPr bwMode="auto">
          <a:xfrm>
            <a:off x="4253857" y="3767060"/>
            <a:ext cx="0" cy="231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33" name="Line 9"/>
          <p:cNvSpPr>
            <a:spLocks noChangeShapeType="1"/>
          </p:cNvSpPr>
          <p:nvPr/>
        </p:nvSpPr>
        <p:spPr bwMode="auto">
          <a:xfrm>
            <a:off x="2737795" y="3778173"/>
            <a:ext cx="0"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34" name="Line 10"/>
          <p:cNvSpPr>
            <a:spLocks noChangeShapeType="1"/>
          </p:cNvSpPr>
          <p:nvPr/>
        </p:nvSpPr>
        <p:spPr bwMode="auto">
          <a:xfrm>
            <a:off x="5771507" y="3778173"/>
            <a:ext cx="0"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35" name="Text Box 11"/>
          <p:cNvSpPr txBox="1">
            <a:spLocks noChangeArrowheads="1"/>
          </p:cNvSpPr>
          <p:nvPr/>
        </p:nvSpPr>
        <p:spPr bwMode="auto">
          <a:xfrm>
            <a:off x="1115370" y="4071860"/>
            <a:ext cx="7131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b="1"/>
              <a:t>0                    100                 200                  300                  400  Hz    </a:t>
            </a:r>
          </a:p>
        </p:txBody>
      </p:sp>
      <p:sp>
        <p:nvSpPr>
          <p:cNvPr id="26636" name="Text Box 12"/>
          <p:cNvSpPr txBox="1">
            <a:spLocks noChangeArrowheads="1"/>
          </p:cNvSpPr>
          <p:nvPr/>
        </p:nvSpPr>
        <p:spPr bwMode="auto">
          <a:xfrm rot="16200000">
            <a:off x="341690" y="2782294"/>
            <a:ext cx="106952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b="1" dirty="0"/>
              <a:t>Potenza</a:t>
            </a:r>
          </a:p>
        </p:txBody>
      </p:sp>
      <p:sp>
        <p:nvSpPr>
          <p:cNvPr id="26638" name="Text Box 14"/>
          <p:cNvSpPr txBox="1">
            <a:spLocks noChangeArrowheads="1"/>
          </p:cNvSpPr>
          <p:nvPr/>
        </p:nvSpPr>
        <p:spPr bwMode="auto">
          <a:xfrm>
            <a:off x="4566595" y="2252585"/>
            <a:ext cx="135165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b="1" dirty="0" err="1"/>
              <a:t>armoniche</a:t>
            </a:r>
            <a:endParaRPr lang="en-US" altLang="en-US" b="1" dirty="0"/>
          </a:p>
        </p:txBody>
      </p:sp>
      <p:sp>
        <p:nvSpPr>
          <p:cNvPr id="26639" name="Line 15"/>
          <p:cNvSpPr>
            <a:spLocks noChangeShapeType="1"/>
          </p:cNvSpPr>
          <p:nvPr/>
        </p:nvSpPr>
        <p:spPr bwMode="auto">
          <a:xfrm flipH="1">
            <a:off x="2633020" y="1869998"/>
            <a:ext cx="1031875" cy="3810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6640" name="Text Box 16"/>
          <p:cNvSpPr txBox="1">
            <a:spLocks noChangeArrowheads="1"/>
          </p:cNvSpPr>
          <p:nvPr/>
        </p:nvSpPr>
        <p:spPr bwMode="auto">
          <a:xfrm>
            <a:off x="3753795" y="1554085"/>
            <a:ext cx="402907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en-US" b="1" dirty="0"/>
              <a:t>Potenza </a:t>
            </a:r>
            <a:r>
              <a:rPr lang="en-US" altLang="en-US" b="1" dirty="0" err="1"/>
              <a:t>delle</a:t>
            </a:r>
            <a:r>
              <a:rPr lang="en-US" altLang="en-US" b="1" dirty="0"/>
              <a:t> </a:t>
            </a:r>
            <a:r>
              <a:rPr lang="en-US" altLang="en-US" b="1" dirty="0" err="1"/>
              <a:t>armoniche</a:t>
            </a:r>
            <a:endParaRPr lang="en-US" altLang="en-US" b="1" dirty="0"/>
          </a:p>
        </p:txBody>
      </p:sp>
      <p:pic>
        <p:nvPicPr>
          <p:cNvPr id="21" name="Picture 2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6627" name="Freeform 3" descr="Linee verticali chiare"/>
          <p:cNvSpPr>
            <a:spLocks/>
          </p:cNvSpPr>
          <p:nvPr/>
        </p:nvSpPr>
        <p:spPr bwMode="auto">
          <a:xfrm>
            <a:off x="1266182" y="1703310"/>
            <a:ext cx="5969000" cy="2073275"/>
          </a:xfrm>
          <a:custGeom>
            <a:avLst/>
            <a:gdLst>
              <a:gd name="T0" fmla="*/ 26 w 1860"/>
              <a:gd name="T1" fmla="*/ 606 h 611"/>
              <a:gd name="T2" fmla="*/ 58 w 1860"/>
              <a:gd name="T3" fmla="*/ 569 h 611"/>
              <a:gd name="T4" fmla="*/ 89 w 1860"/>
              <a:gd name="T5" fmla="*/ 528 h 611"/>
              <a:gd name="T6" fmla="*/ 123 w 1860"/>
              <a:gd name="T7" fmla="*/ 542 h 611"/>
              <a:gd name="T8" fmla="*/ 154 w 1860"/>
              <a:gd name="T9" fmla="*/ 490 h 611"/>
              <a:gd name="T10" fmla="*/ 186 w 1860"/>
              <a:gd name="T11" fmla="*/ 389 h 611"/>
              <a:gd name="T12" fmla="*/ 217 w 1860"/>
              <a:gd name="T13" fmla="*/ 231 h 611"/>
              <a:gd name="T14" fmla="*/ 250 w 1860"/>
              <a:gd name="T15" fmla="*/ 316 h 611"/>
              <a:gd name="T16" fmla="*/ 282 w 1860"/>
              <a:gd name="T17" fmla="*/ 219 h 611"/>
              <a:gd name="T18" fmla="*/ 313 w 1860"/>
              <a:gd name="T19" fmla="*/ 60 h 611"/>
              <a:gd name="T20" fmla="*/ 345 w 1860"/>
              <a:gd name="T21" fmla="*/ 119 h 611"/>
              <a:gd name="T22" fmla="*/ 378 w 1860"/>
              <a:gd name="T23" fmla="*/ 197 h 611"/>
              <a:gd name="T24" fmla="*/ 409 w 1860"/>
              <a:gd name="T25" fmla="*/ 134 h 611"/>
              <a:gd name="T26" fmla="*/ 441 w 1860"/>
              <a:gd name="T27" fmla="*/ 255 h 611"/>
              <a:gd name="T28" fmla="*/ 472 w 1860"/>
              <a:gd name="T29" fmla="*/ 217 h 611"/>
              <a:gd name="T30" fmla="*/ 505 w 1860"/>
              <a:gd name="T31" fmla="*/ 253 h 611"/>
              <a:gd name="T32" fmla="*/ 537 w 1860"/>
              <a:gd name="T33" fmla="*/ 260 h 611"/>
              <a:gd name="T34" fmla="*/ 568 w 1860"/>
              <a:gd name="T35" fmla="*/ 257 h 611"/>
              <a:gd name="T36" fmla="*/ 600 w 1860"/>
              <a:gd name="T37" fmla="*/ 255 h 611"/>
              <a:gd name="T38" fmla="*/ 633 w 1860"/>
              <a:gd name="T39" fmla="*/ 337 h 611"/>
              <a:gd name="T40" fmla="*/ 664 w 1860"/>
              <a:gd name="T41" fmla="*/ 324 h 611"/>
              <a:gd name="T42" fmla="*/ 696 w 1860"/>
              <a:gd name="T43" fmla="*/ 362 h 611"/>
              <a:gd name="T44" fmla="*/ 727 w 1860"/>
              <a:gd name="T45" fmla="*/ 433 h 611"/>
              <a:gd name="T46" fmla="*/ 760 w 1860"/>
              <a:gd name="T47" fmla="*/ 400 h 611"/>
              <a:gd name="T48" fmla="*/ 792 w 1860"/>
              <a:gd name="T49" fmla="*/ 446 h 611"/>
              <a:gd name="T50" fmla="*/ 823 w 1860"/>
              <a:gd name="T51" fmla="*/ 512 h 611"/>
              <a:gd name="T52" fmla="*/ 855 w 1860"/>
              <a:gd name="T53" fmla="*/ 474 h 611"/>
              <a:gd name="T54" fmla="*/ 888 w 1860"/>
              <a:gd name="T55" fmla="*/ 428 h 611"/>
              <a:gd name="T56" fmla="*/ 920 w 1860"/>
              <a:gd name="T57" fmla="*/ 431 h 611"/>
              <a:gd name="T58" fmla="*/ 951 w 1860"/>
              <a:gd name="T59" fmla="*/ 424 h 611"/>
              <a:gd name="T60" fmla="*/ 983 w 1860"/>
              <a:gd name="T61" fmla="*/ 507 h 611"/>
              <a:gd name="T62" fmla="*/ 1014 w 1860"/>
              <a:gd name="T63" fmla="*/ 465 h 611"/>
              <a:gd name="T64" fmla="*/ 1047 w 1860"/>
              <a:gd name="T65" fmla="*/ 474 h 611"/>
              <a:gd name="T66" fmla="*/ 1079 w 1860"/>
              <a:gd name="T67" fmla="*/ 490 h 611"/>
              <a:gd name="T68" fmla="*/ 1110 w 1860"/>
              <a:gd name="T69" fmla="*/ 539 h 611"/>
              <a:gd name="T70" fmla="*/ 1142 w 1860"/>
              <a:gd name="T71" fmla="*/ 564 h 611"/>
              <a:gd name="T72" fmla="*/ 1175 w 1860"/>
              <a:gd name="T73" fmla="*/ 580 h 611"/>
              <a:gd name="T74" fmla="*/ 1206 w 1860"/>
              <a:gd name="T75" fmla="*/ 523 h 611"/>
              <a:gd name="T76" fmla="*/ 1238 w 1860"/>
              <a:gd name="T77" fmla="*/ 510 h 611"/>
              <a:gd name="T78" fmla="*/ 1269 w 1860"/>
              <a:gd name="T79" fmla="*/ 550 h 611"/>
              <a:gd name="T80" fmla="*/ 1302 w 1860"/>
              <a:gd name="T81" fmla="*/ 554 h 611"/>
              <a:gd name="T82" fmla="*/ 1334 w 1860"/>
              <a:gd name="T83" fmla="*/ 542 h 611"/>
              <a:gd name="T84" fmla="*/ 1365 w 1860"/>
              <a:gd name="T85" fmla="*/ 556 h 611"/>
              <a:gd name="T86" fmla="*/ 1397 w 1860"/>
              <a:gd name="T87" fmla="*/ 573 h 611"/>
              <a:gd name="T88" fmla="*/ 1430 w 1860"/>
              <a:gd name="T89" fmla="*/ 546 h 611"/>
              <a:gd name="T90" fmla="*/ 1461 w 1860"/>
              <a:gd name="T91" fmla="*/ 586 h 611"/>
              <a:gd name="T92" fmla="*/ 1493 w 1860"/>
              <a:gd name="T93" fmla="*/ 575 h 611"/>
              <a:gd name="T94" fmla="*/ 1524 w 1860"/>
              <a:gd name="T95" fmla="*/ 567 h 611"/>
              <a:gd name="T96" fmla="*/ 1557 w 1860"/>
              <a:gd name="T97" fmla="*/ 587 h 611"/>
              <a:gd name="T98" fmla="*/ 1589 w 1860"/>
              <a:gd name="T99" fmla="*/ 576 h 611"/>
              <a:gd name="T100" fmla="*/ 1620 w 1860"/>
              <a:gd name="T101" fmla="*/ 589 h 611"/>
              <a:gd name="T102" fmla="*/ 1652 w 1860"/>
              <a:gd name="T103" fmla="*/ 594 h 611"/>
              <a:gd name="T104" fmla="*/ 1685 w 1860"/>
              <a:gd name="T105" fmla="*/ 586 h 611"/>
              <a:gd name="T106" fmla="*/ 1716 w 1860"/>
              <a:gd name="T107" fmla="*/ 591 h 611"/>
              <a:gd name="T108" fmla="*/ 1748 w 1860"/>
              <a:gd name="T109" fmla="*/ 591 h 611"/>
              <a:gd name="T110" fmla="*/ 1779 w 1860"/>
              <a:gd name="T111" fmla="*/ 594 h 611"/>
              <a:gd name="T112" fmla="*/ 1813 w 1860"/>
              <a:gd name="T113" fmla="*/ 603 h 611"/>
              <a:gd name="T114" fmla="*/ 1844 w 1860"/>
              <a:gd name="T115" fmla="*/ 602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0" h="611">
                <a:moveTo>
                  <a:pt x="0" y="611"/>
                </a:moveTo>
                <a:lnTo>
                  <a:pt x="4" y="608"/>
                </a:lnTo>
                <a:lnTo>
                  <a:pt x="11" y="609"/>
                </a:lnTo>
                <a:lnTo>
                  <a:pt x="15" y="609"/>
                </a:lnTo>
                <a:lnTo>
                  <a:pt x="20" y="609"/>
                </a:lnTo>
                <a:lnTo>
                  <a:pt x="26" y="606"/>
                </a:lnTo>
                <a:lnTo>
                  <a:pt x="31" y="603"/>
                </a:lnTo>
                <a:lnTo>
                  <a:pt x="38" y="602"/>
                </a:lnTo>
                <a:lnTo>
                  <a:pt x="42" y="598"/>
                </a:lnTo>
                <a:lnTo>
                  <a:pt x="47" y="587"/>
                </a:lnTo>
                <a:lnTo>
                  <a:pt x="53" y="578"/>
                </a:lnTo>
                <a:lnTo>
                  <a:pt x="58" y="569"/>
                </a:lnTo>
                <a:lnTo>
                  <a:pt x="63" y="562"/>
                </a:lnTo>
                <a:lnTo>
                  <a:pt x="69" y="562"/>
                </a:lnTo>
                <a:lnTo>
                  <a:pt x="74" y="556"/>
                </a:lnTo>
                <a:lnTo>
                  <a:pt x="80" y="559"/>
                </a:lnTo>
                <a:lnTo>
                  <a:pt x="85" y="562"/>
                </a:lnTo>
                <a:lnTo>
                  <a:pt x="89" y="528"/>
                </a:lnTo>
                <a:lnTo>
                  <a:pt x="96" y="528"/>
                </a:lnTo>
                <a:lnTo>
                  <a:pt x="101" y="520"/>
                </a:lnTo>
                <a:lnTo>
                  <a:pt x="105" y="517"/>
                </a:lnTo>
                <a:lnTo>
                  <a:pt x="112" y="510"/>
                </a:lnTo>
                <a:lnTo>
                  <a:pt x="116" y="499"/>
                </a:lnTo>
                <a:lnTo>
                  <a:pt x="123" y="542"/>
                </a:lnTo>
                <a:lnTo>
                  <a:pt x="127" y="535"/>
                </a:lnTo>
                <a:lnTo>
                  <a:pt x="132" y="515"/>
                </a:lnTo>
                <a:lnTo>
                  <a:pt x="138" y="502"/>
                </a:lnTo>
                <a:lnTo>
                  <a:pt x="143" y="509"/>
                </a:lnTo>
                <a:lnTo>
                  <a:pt x="148" y="499"/>
                </a:lnTo>
                <a:lnTo>
                  <a:pt x="154" y="490"/>
                </a:lnTo>
                <a:lnTo>
                  <a:pt x="159" y="476"/>
                </a:lnTo>
                <a:lnTo>
                  <a:pt x="165" y="444"/>
                </a:lnTo>
                <a:lnTo>
                  <a:pt x="170" y="453"/>
                </a:lnTo>
                <a:lnTo>
                  <a:pt x="175" y="406"/>
                </a:lnTo>
                <a:lnTo>
                  <a:pt x="181" y="400"/>
                </a:lnTo>
                <a:lnTo>
                  <a:pt x="186" y="389"/>
                </a:lnTo>
                <a:lnTo>
                  <a:pt x="190" y="395"/>
                </a:lnTo>
                <a:lnTo>
                  <a:pt x="197" y="342"/>
                </a:lnTo>
                <a:lnTo>
                  <a:pt x="201" y="346"/>
                </a:lnTo>
                <a:lnTo>
                  <a:pt x="208" y="350"/>
                </a:lnTo>
                <a:lnTo>
                  <a:pt x="212" y="272"/>
                </a:lnTo>
                <a:lnTo>
                  <a:pt x="217" y="231"/>
                </a:lnTo>
                <a:lnTo>
                  <a:pt x="223" y="223"/>
                </a:lnTo>
                <a:lnTo>
                  <a:pt x="228" y="279"/>
                </a:lnTo>
                <a:lnTo>
                  <a:pt x="233" y="252"/>
                </a:lnTo>
                <a:lnTo>
                  <a:pt x="239" y="222"/>
                </a:lnTo>
                <a:lnTo>
                  <a:pt x="244" y="286"/>
                </a:lnTo>
                <a:lnTo>
                  <a:pt x="250" y="316"/>
                </a:lnTo>
                <a:lnTo>
                  <a:pt x="255" y="198"/>
                </a:lnTo>
                <a:lnTo>
                  <a:pt x="260" y="216"/>
                </a:lnTo>
                <a:lnTo>
                  <a:pt x="266" y="198"/>
                </a:lnTo>
                <a:lnTo>
                  <a:pt x="271" y="214"/>
                </a:lnTo>
                <a:lnTo>
                  <a:pt x="275" y="222"/>
                </a:lnTo>
                <a:lnTo>
                  <a:pt x="282" y="219"/>
                </a:lnTo>
                <a:lnTo>
                  <a:pt x="286" y="340"/>
                </a:lnTo>
                <a:lnTo>
                  <a:pt x="293" y="305"/>
                </a:lnTo>
                <a:lnTo>
                  <a:pt x="297" y="220"/>
                </a:lnTo>
                <a:lnTo>
                  <a:pt x="302" y="225"/>
                </a:lnTo>
                <a:lnTo>
                  <a:pt x="308" y="124"/>
                </a:lnTo>
                <a:lnTo>
                  <a:pt x="313" y="60"/>
                </a:lnTo>
                <a:lnTo>
                  <a:pt x="318" y="56"/>
                </a:lnTo>
                <a:lnTo>
                  <a:pt x="324" y="33"/>
                </a:lnTo>
                <a:lnTo>
                  <a:pt x="329" y="38"/>
                </a:lnTo>
                <a:lnTo>
                  <a:pt x="335" y="0"/>
                </a:lnTo>
                <a:lnTo>
                  <a:pt x="340" y="91"/>
                </a:lnTo>
                <a:lnTo>
                  <a:pt x="345" y="119"/>
                </a:lnTo>
                <a:lnTo>
                  <a:pt x="351" y="12"/>
                </a:lnTo>
                <a:lnTo>
                  <a:pt x="356" y="79"/>
                </a:lnTo>
                <a:lnTo>
                  <a:pt x="360" y="184"/>
                </a:lnTo>
                <a:lnTo>
                  <a:pt x="367" y="217"/>
                </a:lnTo>
                <a:lnTo>
                  <a:pt x="371" y="179"/>
                </a:lnTo>
                <a:lnTo>
                  <a:pt x="378" y="197"/>
                </a:lnTo>
                <a:lnTo>
                  <a:pt x="382" y="250"/>
                </a:lnTo>
                <a:lnTo>
                  <a:pt x="387" y="228"/>
                </a:lnTo>
                <a:lnTo>
                  <a:pt x="393" y="153"/>
                </a:lnTo>
                <a:lnTo>
                  <a:pt x="398" y="197"/>
                </a:lnTo>
                <a:lnTo>
                  <a:pt x="403" y="238"/>
                </a:lnTo>
                <a:lnTo>
                  <a:pt x="409" y="134"/>
                </a:lnTo>
                <a:lnTo>
                  <a:pt x="414" y="192"/>
                </a:lnTo>
                <a:lnTo>
                  <a:pt x="420" y="187"/>
                </a:lnTo>
                <a:lnTo>
                  <a:pt x="425" y="253"/>
                </a:lnTo>
                <a:lnTo>
                  <a:pt x="430" y="222"/>
                </a:lnTo>
                <a:lnTo>
                  <a:pt x="436" y="239"/>
                </a:lnTo>
                <a:lnTo>
                  <a:pt x="441" y="255"/>
                </a:lnTo>
                <a:lnTo>
                  <a:pt x="445" y="194"/>
                </a:lnTo>
                <a:lnTo>
                  <a:pt x="452" y="205"/>
                </a:lnTo>
                <a:lnTo>
                  <a:pt x="456" y="176"/>
                </a:lnTo>
                <a:lnTo>
                  <a:pt x="463" y="194"/>
                </a:lnTo>
                <a:lnTo>
                  <a:pt x="467" y="184"/>
                </a:lnTo>
                <a:lnTo>
                  <a:pt x="472" y="217"/>
                </a:lnTo>
                <a:lnTo>
                  <a:pt x="479" y="216"/>
                </a:lnTo>
                <a:lnTo>
                  <a:pt x="483" y="211"/>
                </a:lnTo>
                <a:lnTo>
                  <a:pt x="488" y="206"/>
                </a:lnTo>
                <a:lnTo>
                  <a:pt x="494" y="192"/>
                </a:lnTo>
                <a:lnTo>
                  <a:pt x="529" y="206"/>
                </a:lnTo>
                <a:lnTo>
                  <a:pt x="505" y="253"/>
                </a:lnTo>
                <a:lnTo>
                  <a:pt x="510" y="252"/>
                </a:lnTo>
                <a:lnTo>
                  <a:pt x="515" y="255"/>
                </a:lnTo>
                <a:lnTo>
                  <a:pt x="521" y="280"/>
                </a:lnTo>
                <a:lnTo>
                  <a:pt x="526" y="242"/>
                </a:lnTo>
                <a:lnTo>
                  <a:pt x="530" y="246"/>
                </a:lnTo>
                <a:lnTo>
                  <a:pt x="537" y="260"/>
                </a:lnTo>
                <a:lnTo>
                  <a:pt x="542" y="307"/>
                </a:lnTo>
                <a:lnTo>
                  <a:pt x="548" y="323"/>
                </a:lnTo>
                <a:lnTo>
                  <a:pt x="553" y="316"/>
                </a:lnTo>
                <a:lnTo>
                  <a:pt x="557" y="294"/>
                </a:lnTo>
                <a:lnTo>
                  <a:pt x="564" y="236"/>
                </a:lnTo>
                <a:lnTo>
                  <a:pt x="568" y="257"/>
                </a:lnTo>
                <a:lnTo>
                  <a:pt x="573" y="230"/>
                </a:lnTo>
                <a:lnTo>
                  <a:pt x="579" y="187"/>
                </a:lnTo>
                <a:lnTo>
                  <a:pt x="584" y="186"/>
                </a:lnTo>
                <a:lnTo>
                  <a:pt x="590" y="241"/>
                </a:lnTo>
                <a:lnTo>
                  <a:pt x="595" y="238"/>
                </a:lnTo>
                <a:lnTo>
                  <a:pt x="600" y="255"/>
                </a:lnTo>
                <a:lnTo>
                  <a:pt x="606" y="298"/>
                </a:lnTo>
                <a:lnTo>
                  <a:pt x="611" y="334"/>
                </a:lnTo>
                <a:lnTo>
                  <a:pt x="616" y="335"/>
                </a:lnTo>
                <a:lnTo>
                  <a:pt x="622" y="298"/>
                </a:lnTo>
                <a:lnTo>
                  <a:pt x="627" y="334"/>
                </a:lnTo>
                <a:lnTo>
                  <a:pt x="633" y="337"/>
                </a:lnTo>
                <a:lnTo>
                  <a:pt x="638" y="321"/>
                </a:lnTo>
                <a:lnTo>
                  <a:pt x="642" y="294"/>
                </a:lnTo>
                <a:lnTo>
                  <a:pt x="649" y="342"/>
                </a:lnTo>
                <a:lnTo>
                  <a:pt x="653" y="389"/>
                </a:lnTo>
                <a:lnTo>
                  <a:pt x="658" y="398"/>
                </a:lnTo>
                <a:lnTo>
                  <a:pt x="664" y="324"/>
                </a:lnTo>
                <a:lnTo>
                  <a:pt x="669" y="320"/>
                </a:lnTo>
                <a:lnTo>
                  <a:pt x="675" y="315"/>
                </a:lnTo>
                <a:lnTo>
                  <a:pt x="680" y="252"/>
                </a:lnTo>
                <a:lnTo>
                  <a:pt x="685" y="280"/>
                </a:lnTo>
                <a:lnTo>
                  <a:pt x="691" y="298"/>
                </a:lnTo>
                <a:lnTo>
                  <a:pt x="696" y="362"/>
                </a:lnTo>
                <a:lnTo>
                  <a:pt x="701" y="392"/>
                </a:lnTo>
                <a:lnTo>
                  <a:pt x="707" y="433"/>
                </a:lnTo>
                <a:lnTo>
                  <a:pt x="712" y="488"/>
                </a:lnTo>
                <a:lnTo>
                  <a:pt x="718" y="476"/>
                </a:lnTo>
                <a:lnTo>
                  <a:pt x="723" y="479"/>
                </a:lnTo>
                <a:lnTo>
                  <a:pt x="727" y="433"/>
                </a:lnTo>
                <a:lnTo>
                  <a:pt x="734" y="417"/>
                </a:lnTo>
                <a:lnTo>
                  <a:pt x="738" y="420"/>
                </a:lnTo>
                <a:lnTo>
                  <a:pt x="743" y="386"/>
                </a:lnTo>
                <a:lnTo>
                  <a:pt x="749" y="414"/>
                </a:lnTo>
                <a:lnTo>
                  <a:pt x="754" y="351"/>
                </a:lnTo>
                <a:lnTo>
                  <a:pt x="760" y="400"/>
                </a:lnTo>
                <a:lnTo>
                  <a:pt x="765" y="408"/>
                </a:lnTo>
                <a:lnTo>
                  <a:pt x="770" y="419"/>
                </a:lnTo>
                <a:lnTo>
                  <a:pt x="776" y="420"/>
                </a:lnTo>
                <a:lnTo>
                  <a:pt x="781" y="405"/>
                </a:lnTo>
                <a:lnTo>
                  <a:pt x="786" y="444"/>
                </a:lnTo>
                <a:lnTo>
                  <a:pt x="792" y="446"/>
                </a:lnTo>
                <a:lnTo>
                  <a:pt x="797" y="455"/>
                </a:lnTo>
                <a:lnTo>
                  <a:pt x="803" y="458"/>
                </a:lnTo>
                <a:lnTo>
                  <a:pt x="808" y="483"/>
                </a:lnTo>
                <a:lnTo>
                  <a:pt x="812" y="483"/>
                </a:lnTo>
                <a:lnTo>
                  <a:pt x="819" y="507"/>
                </a:lnTo>
                <a:lnTo>
                  <a:pt x="823" y="512"/>
                </a:lnTo>
                <a:lnTo>
                  <a:pt x="828" y="493"/>
                </a:lnTo>
                <a:lnTo>
                  <a:pt x="834" y="485"/>
                </a:lnTo>
                <a:lnTo>
                  <a:pt x="839" y="499"/>
                </a:lnTo>
                <a:lnTo>
                  <a:pt x="845" y="483"/>
                </a:lnTo>
                <a:lnTo>
                  <a:pt x="850" y="488"/>
                </a:lnTo>
                <a:lnTo>
                  <a:pt x="855" y="474"/>
                </a:lnTo>
                <a:lnTo>
                  <a:pt x="861" y="490"/>
                </a:lnTo>
                <a:lnTo>
                  <a:pt x="866" y="436"/>
                </a:lnTo>
                <a:lnTo>
                  <a:pt x="871" y="413"/>
                </a:lnTo>
                <a:lnTo>
                  <a:pt x="877" y="420"/>
                </a:lnTo>
                <a:lnTo>
                  <a:pt x="882" y="417"/>
                </a:lnTo>
                <a:lnTo>
                  <a:pt x="888" y="428"/>
                </a:lnTo>
                <a:lnTo>
                  <a:pt x="893" y="386"/>
                </a:lnTo>
                <a:lnTo>
                  <a:pt x="897" y="449"/>
                </a:lnTo>
                <a:lnTo>
                  <a:pt x="904" y="441"/>
                </a:lnTo>
                <a:lnTo>
                  <a:pt x="908" y="438"/>
                </a:lnTo>
                <a:lnTo>
                  <a:pt x="913" y="424"/>
                </a:lnTo>
                <a:lnTo>
                  <a:pt x="920" y="431"/>
                </a:lnTo>
                <a:lnTo>
                  <a:pt x="924" y="474"/>
                </a:lnTo>
                <a:lnTo>
                  <a:pt x="931" y="474"/>
                </a:lnTo>
                <a:lnTo>
                  <a:pt x="935" y="483"/>
                </a:lnTo>
                <a:lnTo>
                  <a:pt x="940" y="488"/>
                </a:lnTo>
                <a:lnTo>
                  <a:pt x="946" y="431"/>
                </a:lnTo>
                <a:lnTo>
                  <a:pt x="951" y="424"/>
                </a:lnTo>
                <a:lnTo>
                  <a:pt x="956" y="419"/>
                </a:lnTo>
                <a:lnTo>
                  <a:pt x="962" y="408"/>
                </a:lnTo>
                <a:lnTo>
                  <a:pt x="967" y="413"/>
                </a:lnTo>
                <a:lnTo>
                  <a:pt x="971" y="435"/>
                </a:lnTo>
                <a:lnTo>
                  <a:pt x="978" y="494"/>
                </a:lnTo>
                <a:lnTo>
                  <a:pt x="983" y="507"/>
                </a:lnTo>
                <a:lnTo>
                  <a:pt x="989" y="496"/>
                </a:lnTo>
                <a:lnTo>
                  <a:pt x="994" y="480"/>
                </a:lnTo>
                <a:lnTo>
                  <a:pt x="998" y="487"/>
                </a:lnTo>
                <a:lnTo>
                  <a:pt x="1005" y="476"/>
                </a:lnTo>
                <a:lnTo>
                  <a:pt x="1009" y="477"/>
                </a:lnTo>
                <a:lnTo>
                  <a:pt x="1014" y="465"/>
                </a:lnTo>
                <a:lnTo>
                  <a:pt x="1020" y="472"/>
                </a:lnTo>
                <a:lnTo>
                  <a:pt x="1025" y="494"/>
                </a:lnTo>
                <a:lnTo>
                  <a:pt x="1031" y="498"/>
                </a:lnTo>
                <a:lnTo>
                  <a:pt x="1036" y="471"/>
                </a:lnTo>
                <a:lnTo>
                  <a:pt x="1041" y="472"/>
                </a:lnTo>
                <a:lnTo>
                  <a:pt x="1047" y="474"/>
                </a:lnTo>
                <a:lnTo>
                  <a:pt x="1052" y="465"/>
                </a:lnTo>
                <a:lnTo>
                  <a:pt x="1057" y="476"/>
                </a:lnTo>
                <a:lnTo>
                  <a:pt x="1063" y="469"/>
                </a:lnTo>
                <a:lnTo>
                  <a:pt x="1068" y="498"/>
                </a:lnTo>
                <a:lnTo>
                  <a:pt x="1074" y="485"/>
                </a:lnTo>
                <a:lnTo>
                  <a:pt x="1079" y="490"/>
                </a:lnTo>
                <a:lnTo>
                  <a:pt x="1083" y="515"/>
                </a:lnTo>
                <a:lnTo>
                  <a:pt x="1090" y="520"/>
                </a:lnTo>
                <a:lnTo>
                  <a:pt x="1094" y="518"/>
                </a:lnTo>
                <a:lnTo>
                  <a:pt x="1099" y="521"/>
                </a:lnTo>
                <a:lnTo>
                  <a:pt x="1105" y="542"/>
                </a:lnTo>
                <a:lnTo>
                  <a:pt x="1110" y="539"/>
                </a:lnTo>
                <a:lnTo>
                  <a:pt x="1116" y="532"/>
                </a:lnTo>
                <a:lnTo>
                  <a:pt x="1121" y="535"/>
                </a:lnTo>
                <a:lnTo>
                  <a:pt x="1126" y="553"/>
                </a:lnTo>
                <a:lnTo>
                  <a:pt x="1132" y="564"/>
                </a:lnTo>
                <a:lnTo>
                  <a:pt x="1137" y="557"/>
                </a:lnTo>
                <a:lnTo>
                  <a:pt x="1142" y="564"/>
                </a:lnTo>
                <a:lnTo>
                  <a:pt x="1148" y="570"/>
                </a:lnTo>
                <a:lnTo>
                  <a:pt x="1153" y="569"/>
                </a:lnTo>
                <a:lnTo>
                  <a:pt x="1159" y="570"/>
                </a:lnTo>
                <a:lnTo>
                  <a:pt x="1164" y="561"/>
                </a:lnTo>
                <a:lnTo>
                  <a:pt x="1168" y="576"/>
                </a:lnTo>
                <a:lnTo>
                  <a:pt x="1175" y="580"/>
                </a:lnTo>
                <a:lnTo>
                  <a:pt x="1179" y="573"/>
                </a:lnTo>
                <a:lnTo>
                  <a:pt x="1184" y="575"/>
                </a:lnTo>
                <a:lnTo>
                  <a:pt x="1190" y="550"/>
                </a:lnTo>
                <a:lnTo>
                  <a:pt x="1195" y="554"/>
                </a:lnTo>
                <a:lnTo>
                  <a:pt x="1201" y="535"/>
                </a:lnTo>
                <a:lnTo>
                  <a:pt x="1206" y="523"/>
                </a:lnTo>
                <a:lnTo>
                  <a:pt x="1211" y="526"/>
                </a:lnTo>
                <a:lnTo>
                  <a:pt x="1217" y="501"/>
                </a:lnTo>
                <a:lnTo>
                  <a:pt x="1222" y="504"/>
                </a:lnTo>
                <a:lnTo>
                  <a:pt x="1227" y="496"/>
                </a:lnTo>
                <a:lnTo>
                  <a:pt x="1233" y="502"/>
                </a:lnTo>
                <a:lnTo>
                  <a:pt x="1238" y="510"/>
                </a:lnTo>
                <a:lnTo>
                  <a:pt x="1244" y="507"/>
                </a:lnTo>
                <a:lnTo>
                  <a:pt x="1249" y="521"/>
                </a:lnTo>
                <a:lnTo>
                  <a:pt x="1253" y="535"/>
                </a:lnTo>
                <a:lnTo>
                  <a:pt x="1260" y="542"/>
                </a:lnTo>
                <a:lnTo>
                  <a:pt x="1264" y="543"/>
                </a:lnTo>
                <a:lnTo>
                  <a:pt x="1269" y="550"/>
                </a:lnTo>
                <a:lnTo>
                  <a:pt x="1275" y="553"/>
                </a:lnTo>
                <a:lnTo>
                  <a:pt x="1280" y="562"/>
                </a:lnTo>
                <a:lnTo>
                  <a:pt x="1286" y="565"/>
                </a:lnTo>
                <a:lnTo>
                  <a:pt x="1291" y="556"/>
                </a:lnTo>
                <a:lnTo>
                  <a:pt x="1296" y="565"/>
                </a:lnTo>
                <a:lnTo>
                  <a:pt x="1302" y="554"/>
                </a:lnTo>
                <a:lnTo>
                  <a:pt x="1307" y="554"/>
                </a:lnTo>
                <a:lnTo>
                  <a:pt x="1312" y="548"/>
                </a:lnTo>
                <a:lnTo>
                  <a:pt x="1318" y="540"/>
                </a:lnTo>
                <a:lnTo>
                  <a:pt x="1323" y="546"/>
                </a:lnTo>
                <a:lnTo>
                  <a:pt x="1329" y="535"/>
                </a:lnTo>
                <a:lnTo>
                  <a:pt x="1334" y="542"/>
                </a:lnTo>
                <a:lnTo>
                  <a:pt x="1338" y="539"/>
                </a:lnTo>
                <a:lnTo>
                  <a:pt x="1345" y="540"/>
                </a:lnTo>
                <a:lnTo>
                  <a:pt x="1349" y="554"/>
                </a:lnTo>
                <a:lnTo>
                  <a:pt x="1354" y="554"/>
                </a:lnTo>
                <a:lnTo>
                  <a:pt x="1361" y="554"/>
                </a:lnTo>
                <a:lnTo>
                  <a:pt x="1365" y="556"/>
                </a:lnTo>
                <a:lnTo>
                  <a:pt x="1372" y="554"/>
                </a:lnTo>
                <a:lnTo>
                  <a:pt x="1376" y="561"/>
                </a:lnTo>
                <a:lnTo>
                  <a:pt x="1381" y="561"/>
                </a:lnTo>
                <a:lnTo>
                  <a:pt x="1387" y="557"/>
                </a:lnTo>
                <a:lnTo>
                  <a:pt x="1392" y="572"/>
                </a:lnTo>
                <a:lnTo>
                  <a:pt x="1397" y="573"/>
                </a:lnTo>
                <a:lnTo>
                  <a:pt x="1403" y="572"/>
                </a:lnTo>
                <a:lnTo>
                  <a:pt x="1408" y="572"/>
                </a:lnTo>
                <a:lnTo>
                  <a:pt x="1414" y="567"/>
                </a:lnTo>
                <a:lnTo>
                  <a:pt x="1419" y="562"/>
                </a:lnTo>
                <a:lnTo>
                  <a:pt x="1424" y="553"/>
                </a:lnTo>
                <a:lnTo>
                  <a:pt x="1430" y="546"/>
                </a:lnTo>
                <a:lnTo>
                  <a:pt x="1435" y="554"/>
                </a:lnTo>
                <a:lnTo>
                  <a:pt x="1439" y="553"/>
                </a:lnTo>
                <a:lnTo>
                  <a:pt x="1446" y="559"/>
                </a:lnTo>
                <a:lnTo>
                  <a:pt x="1450" y="573"/>
                </a:lnTo>
                <a:lnTo>
                  <a:pt x="1457" y="581"/>
                </a:lnTo>
                <a:lnTo>
                  <a:pt x="1461" y="586"/>
                </a:lnTo>
                <a:lnTo>
                  <a:pt x="1466" y="586"/>
                </a:lnTo>
                <a:lnTo>
                  <a:pt x="1472" y="584"/>
                </a:lnTo>
                <a:lnTo>
                  <a:pt x="1477" y="583"/>
                </a:lnTo>
                <a:lnTo>
                  <a:pt x="1482" y="581"/>
                </a:lnTo>
                <a:lnTo>
                  <a:pt x="1488" y="578"/>
                </a:lnTo>
                <a:lnTo>
                  <a:pt x="1493" y="575"/>
                </a:lnTo>
                <a:lnTo>
                  <a:pt x="1499" y="569"/>
                </a:lnTo>
                <a:lnTo>
                  <a:pt x="1504" y="573"/>
                </a:lnTo>
                <a:lnTo>
                  <a:pt x="1509" y="556"/>
                </a:lnTo>
                <a:lnTo>
                  <a:pt x="1515" y="556"/>
                </a:lnTo>
                <a:lnTo>
                  <a:pt x="1520" y="564"/>
                </a:lnTo>
                <a:lnTo>
                  <a:pt x="1524" y="567"/>
                </a:lnTo>
                <a:lnTo>
                  <a:pt x="1531" y="573"/>
                </a:lnTo>
                <a:lnTo>
                  <a:pt x="1535" y="572"/>
                </a:lnTo>
                <a:lnTo>
                  <a:pt x="1542" y="589"/>
                </a:lnTo>
                <a:lnTo>
                  <a:pt x="1546" y="586"/>
                </a:lnTo>
                <a:lnTo>
                  <a:pt x="1551" y="583"/>
                </a:lnTo>
                <a:lnTo>
                  <a:pt x="1557" y="587"/>
                </a:lnTo>
                <a:lnTo>
                  <a:pt x="1562" y="592"/>
                </a:lnTo>
                <a:lnTo>
                  <a:pt x="1567" y="595"/>
                </a:lnTo>
                <a:lnTo>
                  <a:pt x="1573" y="586"/>
                </a:lnTo>
                <a:lnTo>
                  <a:pt x="1578" y="581"/>
                </a:lnTo>
                <a:lnTo>
                  <a:pt x="1584" y="575"/>
                </a:lnTo>
                <a:lnTo>
                  <a:pt x="1589" y="576"/>
                </a:lnTo>
                <a:lnTo>
                  <a:pt x="1594" y="580"/>
                </a:lnTo>
                <a:lnTo>
                  <a:pt x="1600" y="575"/>
                </a:lnTo>
                <a:lnTo>
                  <a:pt x="1605" y="584"/>
                </a:lnTo>
                <a:lnTo>
                  <a:pt x="1609" y="587"/>
                </a:lnTo>
                <a:lnTo>
                  <a:pt x="1616" y="591"/>
                </a:lnTo>
                <a:lnTo>
                  <a:pt x="1620" y="589"/>
                </a:lnTo>
                <a:lnTo>
                  <a:pt x="1627" y="587"/>
                </a:lnTo>
                <a:lnTo>
                  <a:pt x="1631" y="591"/>
                </a:lnTo>
                <a:lnTo>
                  <a:pt x="1636" y="589"/>
                </a:lnTo>
                <a:lnTo>
                  <a:pt x="1642" y="592"/>
                </a:lnTo>
                <a:lnTo>
                  <a:pt x="1647" y="597"/>
                </a:lnTo>
                <a:lnTo>
                  <a:pt x="1652" y="594"/>
                </a:lnTo>
                <a:lnTo>
                  <a:pt x="1658" y="589"/>
                </a:lnTo>
                <a:lnTo>
                  <a:pt x="1663" y="584"/>
                </a:lnTo>
                <a:lnTo>
                  <a:pt x="1669" y="580"/>
                </a:lnTo>
                <a:lnTo>
                  <a:pt x="1674" y="584"/>
                </a:lnTo>
                <a:lnTo>
                  <a:pt x="1679" y="584"/>
                </a:lnTo>
                <a:lnTo>
                  <a:pt x="1685" y="586"/>
                </a:lnTo>
                <a:lnTo>
                  <a:pt x="1690" y="591"/>
                </a:lnTo>
                <a:lnTo>
                  <a:pt x="1694" y="594"/>
                </a:lnTo>
                <a:lnTo>
                  <a:pt x="1701" y="600"/>
                </a:lnTo>
                <a:lnTo>
                  <a:pt x="1705" y="592"/>
                </a:lnTo>
                <a:lnTo>
                  <a:pt x="1712" y="592"/>
                </a:lnTo>
                <a:lnTo>
                  <a:pt x="1716" y="591"/>
                </a:lnTo>
                <a:lnTo>
                  <a:pt x="1721" y="592"/>
                </a:lnTo>
                <a:lnTo>
                  <a:pt x="1727" y="591"/>
                </a:lnTo>
                <a:lnTo>
                  <a:pt x="1732" y="589"/>
                </a:lnTo>
                <a:lnTo>
                  <a:pt x="1737" y="595"/>
                </a:lnTo>
                <a:lnTo>
                  <a:pt x="1743" y="591"/>
                </a:lnTo>
                <a:lnTo>
                  <a:pt x="1748" y="591"/>
                </a:lnTo>
                <a:lnTo>
                  <a:pt x="1754" y="586"/>
                </a:lnTo>
                <a:lnTo>
                  <a:pt x="1759" y="591"/>
                </a:lnTo>
                <a:lnTo>
                  <a:pt x="1764" y="589"/>
                </a:lnTo>
                <a:lnTo>
                  <a:pt x="1770" y="591"/>
                </a:lnTo>
                <a:lnTo>
                  <a:pt x="1775" y="595"/>
                </a:lnTo>
                <a:lnTo>
                  <a:pt x="1779" y="594"/>
                </a:lnTo>
                <a:lnTo>
                  <a:pt x="1786" y="592"/>
                </a:lnTo>
                <a:lnTo>
                  <a:pt x="1790" y="595"/>
                </a:lnTo>
                <a:lnTo>
                  <a:pt x="1797" y="597"/>
                </a:lnTo>
                <a:lnTo>
                  <a:pt x="1802" y="597"/>
                </a:lnTo>
                <a:lnTo>
                  <a:pt x="1806" y="598"/>
                </a:lnTo>
                <a:lnTo>
                  <a:pt x="1813" y="603"/>
                </a:lnTo>
                <a:lnTo>
                  <a:pt x="1817" y="606"/>
                </a:lnTo>
                <a:lnTo>
                  <a:pt x="1822" y="606"/>
                </a:lnTo>
                <a:lnTo>
                  <a:pt x="1828" y="608"/>
                </a:lnTo>
                <a:lnTo>
                  <a:pt x="1833" y="608"/>
                </a:lnTo>
                <a:lnTo>
                  <a:pt x="1839" y="606"/>
                </a:lnTo>
                <a:lnTo>
                  <a:pt x="1844" y="602"/>
                </a:lnTo>
                <a:lnTo>
                  <a:pt x="1849" y="603"/>
                </a:lnTo>
                <a:lnTo>
                  <a:pt x="1855" y="603"/>
                </a:lnTo>
                <a:lnTo>
                  <a:pt x="1860" y="602"/>
                </a:lnTo>
              </a:path>
            </a:pathLst>
          </a:custGeom>
          <a:pattFill prst="ltVert">
            <a:fgClr>
              <a:srgbClr val="DDDDDD"/>
            </a:fgClr>
            <a:bgClr>
              <a:srgbClr val="FFFFFF"/>
            </a:bgClr>
          </a:pattFill>
          <a:ln w="19050" cmpd="sng">
            <a:solidFill>
              <a:srgbClr val="0000FF">
                <a:alpha val="97000"/>
              </a:srgbClr>
            </a:solidFill>
            <a:prstDash val="solid"/>
            <a:round/>
            <a:headEnd/>
            <a:tailEnd/>
          </a:ln>
        </p:spPr>
        <p:txBody>
          <a:bodyPr/>
          <a:lstStyle/>
          <a:p>
            <a:endParaRPr lang="en-US"/>
          </a:p>
        </p:txBody>
      </p:sp>
      <p:sp>
        <p:nvSpPr>
          <p:cNvPr id="26637" name="Line 13"/>
          <p:cNvSpPr>
            <a:spLocks noChangeShapeType="1"/>
          </p:cNvSpPr>
          <p:nvPr/>
        </p:nvSpPr>
        <p:spPr bwMode="auto">
          <a:xfrm flipH="1">
            <a:off x="2901308" y="2599315"/>
            <a:ext cx="1465262" cy="8239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extLst>
      <p:ext uri="{BB962C8B-B14F-4D97-AF65-F5344CB8AC3E}">
        <p14:creationId xmlns:p14="http://schemas.microsoft.com/office/powerpoint/2010/main" val="317133972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4098" name="Text Box 2"/>
          <p:cNvSpPr txBox="1">
            <a:spLocks noChangeArrowheads="1"/>
          </p:cNvSpPr>
          <p:nvPr/>
        </p:nvSpPr>
        <p:spPr bwMode="auto">
          <a:xfrm>
            <a:off x="155425" y="97730"/>
            <a:ext cx="8931999"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altLang="en-US" sz="2800" b="1" dirty="0" err="1">
                <a:solidFill>
                  <a:srgbClr val="FFFF00"/>
                </a:solidFill>
                <a:effectLst>
                  <a:outerShdw blurRad="38100" dist="38100" dir="2700000" algn="tl">
                    <a:srgbClr val="000000"/>
                  </a:outerShdw>
                </a:effectLst>
              </a:rPr>
              <a:t>Stima</a:t>
            </a:r>
            <a:r>
              <a:rPr lang="en-US" altLang="en-US" sz="2800" b="1" dirty="0">
                <a:solidFill>
                  <a:srgbClr val="FFFF00"/>
                </a:solidFill>
                <a:effectLst>
                  <a:outerShdw blurRad="38100" dist="38100" dir="2700000" algn="tl">
                    <a:srgbClr val="000000"/>
                  </a:outerShdw>
                </a:effectLst>
              </a:rPr>
              <a:t> </a:t>
            </a:r>
            <a:r>
              <a:rPr lang="en-US" altLang="en-US" sz="2800" b="1" dirty="0" err="1">
                <a:solidFill>
                  <a:srgbClr val="FFFF00"/>
                </a:solidFill>
                <a:effectLst>
                  <a:outerShdw blurRad="38100" dist="38100" dir="2700000" algn="tl">
                    <a:srgbClr val="000000"/>
                  </a:outerShdw>
                </a:effectLst>
              </a:rPr>
              <a:t>della</a:t>
            </a:r>
            <a:r>
              <a:rPr lang="en-US" altLang="en-US" sz="2800" b="1" dirty="0">
                <a:solidFill>
                  <a:srgbClr val="FFFF00"/>
                </a:solidFill>
                <a:effectLst>
                  <a:outerShdw blurRad="38100" dist="38100" dir="2700000" algn="tl">
                    <a:srgbClr val="000000"/>
                  </a:outerShdw>
                </a:effectLst>
              </a:rPr>
              <a:t> </a:t>
            </a:r>
            <a:r>
              <a:rPr lang="en-US" altLang="en-US" sz="2800" b="1" dirty="0" err="1">
                <a:solidFill>
                  <a:srgbClr val="FFFF00"/>
                </a:solidFill>
                <a:effectLst>
                  <a:outerShdw blurRad="38100" dist="38100" dir="2700000" algn="tl">
                    <a:srgbClr val="000000"/>
                  </a:outerShdw>
                </a:effectLst>
              </a:rPr>
              <a:t>frequenza</a:t>
            </a:r>
            <a:r>
              <a:rPr lang="en-US" altLang="en-US" sz="2800" b="1" dirty="0">
                <a:solidFill>
                  <a:srgbClr val="FFFF00"/>
                </a:solidFill>
                <a:effectLst>
                  <a:outerShdw blurRad="38100" dist="38100" dir="2700000" algn="tl">
                    <a:srgbClr val="000000"/>
                  </a:outerShdw>
                </a:effectLst>
              </a:rPr>
              <a:t> media e </a:t>
            </a:r>
            <a:r>
              <a:rPr lang="en-US" altLang="en-US" sz="2800" b="1" dirty="0" err="1">
                <a:solidFill>
                  <a:srgbClr val="FFFF00"/>
                </a:solidFill>
                <a:effectLst>
                  <a:outerShdw blurRad="38100" dist="38100" dir="2700000" algn="tl">
                    <a:srgbClr val="000000"/>
                  </a:outerShdw>
                </a:effectLst>
              </a:rPr>
              <a:t>mediana</a:t>
            </a:r>
            <a:r>
              <a:rPr lang="en-US" altLang="en-US" sz="2800" b="1" dirty="0">
                <a:solidFill>
                  <a:srgbClr val="FFFF00"/>
                </a:solidFill>
                <a:effectLst>
                  <a:outerShdw blurRad="38100" dist="38100" dir="2700000" algn="tl">
                    <a:srgbClr val="000000"/>
                  </a:outerShdw>
                </a:effectLst>
              </a:rPr>
              <a:t> </a:t>
            </a:r>
            <a:r>
              <a:rPr lang="en-US" altLang="en-US" sz="2800" b="1" dirty="0" err="1">
                <a:solidFill>
                  <a:srgbClr val="FFFF00"/>
                </a:solidFill>
                <a:effectLst>
                  <a:outerShdw blurRad="38100" dist="38100" dir="2700000" algn="tl">
                    <a:srgbClr val="000000"/>
                  </a:outerShdw>
                </a:effectLst>
              </a:rPr>
              <a:t>dello</a:t>
            </a:r>
            <a:r>
              <a:rPr lang="en-US" altLang="en-US" sz="2800" b="1" dirty="0">
                <a:solidFill>
                  <a:srgbClr val="FFFF00"/>
                </a:solidFill>
                <a:effectLst>
                  <a:outerShdw blurRad="38100" dist="38100" dir="2700000" algn="tl">
                    <a:srgbClr val="000000"/>
                  </a:outerShdw>
                </a:effectLst>
              </a:rPr>
              <a:t> </a:t>
            </a:r>
            <a:r>
              <a:rPr lang="en-US" altLang="en-US" sz="2800" b="1" dirty="0" err="1">
                <a:solidFill>
                  <a:srgbClr val="FFFF00"/>
                </a:solidFill>
                <a:effectLst>
                  <a:outerShdw blurRad="38100" dist="38100" dir="2700000" algn="tl">
                    <a:srgbClr val="000000"/>
                  </a:outerShdw>
                </a:effectLst>
              </a:rPr>
              <a:t>spettro</a:t>
            </a:r>
            <a:r>
              <a:rPr lang="en-US" altLang="en-US" sz="2800" b="1" dirty="0">
                <a:solidFill>
                  <a:srgbClr val="FFFF00"/>
                </a:solidFill>
                <a:effectLst>
                  <a:outerShdw blurRad="38100" dist="38100" dir="2700000" algn="tl">
                    <a:srgbClr val="000000"/>
                  </a:outerShdw>
                </a:effectLst>
              </a:rPr>
              <a:t> del </a:t>
            </a:r>
            <a:r>
              <a:rPr lang="en-US" altLang="en-US" sz="2800" b="1" dirty="0" err="1">
                <a:solidFill>
                  <a:srgbClr val="FFFF00"/>
                </a:solidFill>
                <a:effectLst>
                  <a:outerShdw blurRad="38100" dist="38100" dir="2700000" algn="tl">
                    <a:srgbClr val="000000"/>
                  </a:outerShdw>
                </a:effectLst>
              </a:rPr>
              <a:t>segnale</a:t>
            </a:r>
            <a:r>
              <a:rPr lang="en-US" altLang="en-US" sz="2800" b="1" dirty="0">
                <a:solidFill>
                  <a:srgbClr val="FFFF00"/>
                </a:solidFill>
                <a:effectLst>
                  <a:outerShdw blurRad="38100" dist="38100" dir="2700000" algn="tl">
                    <a:srgbClr val="000000"/>
                  </a:outerShdw>
                </a:effectLst>
              </a:rPr>
              <a:t> EMG (MNF and MDF)</a:t>
            </a:r>
            <a:endParaRPr lang="en-US" altLang="en-US" sz="2800" b="1" dirty="0">
              <a:solidFill>
                <a:srgbClr val="FFFF00"/>
              </a:solidFill>
              <a:effectLst>
                <a:outerShdw blurRad="38100" dist="38100" dir="2700000" algn="tl">
                  <a:srgbClr val="000000"/>
                </a:outerShdw>
              </a:effectLst>
              <a:latin typeface="Times New Roman" panose="02020603050405020304" pitchFamily="18" charset="0"/>
            </a:endParaRPr>
          </a:p>
        </p:txBody>
      </p:sp>
      <p:sp>
        <p:nvSpPr>
          <p:cNvPr id="4104" name="Text Box 8"/>
          <p:cNvSpPr txBox="1">
            <a:spLocks noChangeArrowheads="1"/>
          </p:cNvSpPr>
          <p:nvPr/>
        </p:nvSpPr>
        <p:spPr bwMode="auto">
          <a:xfrm>
            <a:off x="1611313" y="1585561"/>
            <a:ext cx="67960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2000" b="1">
                <a:solidFill>
                  <a:srgbClr val="00FF00"/>
                </a:solidFill>
              </a:rPr>
              <a:t>MDF: divide lo spettro in due porzioni di ugual potenza</a:t>
            </a:r>
          </a:p>
        </p:txBody>
      </p:sp>
      <p:sp>
        <p:nvSpPr>
          <p:cNvPr id="4105" name="Text Box 9"/>
          <p:cNvSpPr txBox="1">
            <a:spLocks noChangeArrowheads="1"/>
          </p:cNvSpPr>
          <p:nvPr/>
        </p:nvSpPr>
        <p:spPr bwMode="auto">
          <a:xfrm>
            <a:off x="2236788" y="2042761"/>
            <a:ext cx="66436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sz="2000" b="1">
                <a:solidFill>
                  <a:srgbClr val="FF9900"/>
                </a:solidFill>
              </a:rPr>
              <a:t>MNF: linea baricentrale o momento del primo ordine</a:t>
            </a:r>
          </a:p>
        </p:txBody>
      </p:sp>
      <p:pic>
        <p:nvPicPr>
          <p:cNvPr id="18" name="Picture 1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grpSp>
        <p:nvGrpSpPr>
          <p:cNvPr id="4" name="Group 3"/>
          <p:cNvGrpSpPr/>
          <p:nvPr/>
        </p:nvGrpSpPr>
        <p:grpSpPr>
          <a:xfrm>
            <a:off x="319369" y="1585560"/>
            <a:ext cx="4636682" cy="2935289"/>
            <a:chOff x="319368" y="1819274"/>
            <a:chExt cx="4827307" cy="2935289"/>
          </a:xfrm>
        </p:grpSpPr>
        <p:sp>
          <p:nvSpPr>
            <p:cNvPr id="4099" name="Line 3"/>
            <p:cNvSpPr>
              <a:spLocks noChangeShapeType="1"/>
            </p:cNvSpPr>
            <p:nvPr/>
          </p:nvSpPr>
          <p:spPr bwMode="auto">
            <a:xfrm flipH="1">
              <a:off x="793750" y="2132013"/>
              <a:ext cx="34925" cy="2151062"/>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0" name="Line 4"/>
            <p:cNvSpPr>
              <a:spLocks noChangeShapeType="1"/>
            </p:cNvSpPr>
            <p:nvPr/>
          </p:nvSpPr>
          <p:spPr bwMode="auto">
            <a:xfrm>
              <a:off x="793750" y="4283075"/>
              <a:ext cx="4219575" cy="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1" name="Freeform 5" descr="Light vertical"/>
            <p:cNvSpPr>
              <a:spLocks/>
            </p:cNvSpPr>
            <p:nvPr/>
          </p:nvSpPr>
          <p:spPr bwMode="auto">
            <a:xfrm>
              <a:off x="793750" y="2416175"/>
              <a:ext cx="3887788" cy="1866900"/>
            </a:xfrm>
            <a:custGeom>
              <a:avLst/>
              <a:gdLst>
                <a:gd name="T0" fmla="*/ 0 w 2256"/>
                <a:gd name="T1" fmla="*/ 1176 h 1176"/>
                <a:gd name="T2" fmla="*/ 192 w 2256"/>
                <a:gd name="T3" fmla="*/ 1032 h 1176"/>
                <a:gd name="T4" fmla="*/ 384 w 2256"/>
                <a:gd name="T5" fmla="*/ 312 h 1176"/>
                <a:gd name="T6" fmla="*/ 624 w 2256"/>
                <a:gd name="T7" fmla="*/ 72 h 1176"/>
                <a:gd name="T8" fmla="*/ 1104 w 2256"/>
                <a:gd name="T9" fmla="*/ 744 h 1176"/>
                <a:gd name="T10" fmla="*/ 1632 w 2256"/>
                <a:gd name="T11" fmla="*/ 1032 h 1176"/>
                <a:gd name="T12" fmla="*/ 2256 w 2256"/>
                <a:gd name="T13" fmla="*/ 1176 h 1176"/>
              </a:gdLst>
              <a:ahLst/>
              <a:cxnLst>
                <a:cxn ang="0">
                  <a:pos x="T0" y="T1"/>
                </a:cxn>
                <a:cxn ang="0">
                  <a:pos x="T2" y="T3"/>
                </a:cxn>
                <a:cxn ang="0">
                  <a:pos x="T4" y="T5"/>
                </a:cxn>
                <a:cxn ang="0">
                  <a:pos x="T6" y="T7"/>
                </a:cxn>
                <a:cxn ang="0">
                  <a:pos x="T8" y="T9"/>
                </a:cxn>
                <a:cxn ang="0">
                  <a:pos x="T10" y="T11"/>
                </a:cxn>
                <a:cxn ang="0">
                  <a:pos x="T12" y="T13"/>
                </a:cxn>
              </a:cxnLst>
              <a:rect l="0" t="0" r="r" b="b"/>
              <a:pathLst>
                <a:path w="2256" h="1176">
                  <a:moveTo>
                    <a:pt x="0" y="1176"/>
                  </a:moveTo>
                  <a:cubicBezTo>
                    <a:pt x="64" y="1176"/>
                    <a:pt x="128" y="1176"/>
                    <a:pt x="192" y="1032"/>
                  </a:cubicBezTo>
                  <a:cubicBezTo>
                    <a:pt x="256" y="888"/>
                    <a:pt x="312" y="472"/>
                    <a:pt x="384" y="312"/>
                  </a:cubicBezTo>
                  <a:cubicBezTo>
                    <a:pt x="456" y="152"/>
                    <a:pt x="504" y="0"/>
                    <a:pt x="624" y="72"/>
                  </a:cubicBezTo>
                  <a:cubicBezTo>
                    <a:pt x="744" y="144"/>
                    <a:pt x="936" y="584"/>
                    <a:pt x="1104" y="744"/>
                  </a:cubicBezTo>
                  <a:cubicBezTo>
                    <a:pt x="1272" y="904"/>
                    <a:pt x="1440" y="960"/>
                    <a:pt x="1632" y="1032"/>
                  </a:cubicBezTo>
                  <a:cubicBezTo>
                    <a:pt x="1824" y="1104"/>
                    <a:pt x="2152" y="1152"/>
                    <a:pt x="2256" y="1176"/>
                  </a:cubicBezTo>
                </a:path>
              </a:pathLst>
            </a:custGeom>
            <a:pattFill prst="ltVert">
              <a:fgClr>
                <a:schemeClr val="hlink"/>
              </a:fgClr>
              <a:bgClr>
                <a:srgbClr val="FFFFFF"/>
              </a:bgClr>
            </a:pattFill>
            <a:ln w="38100" cmpd="sng">
              <a:solidFill>
                <a:srgbClr val="FFFF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2" name="Line 6"/>
            <p:cNvSpPr>
              <a:spLocks noChangeShapeType="1"/>
            </p:cNvSpPr>
            <p:nvPr/>
          </p:nvSpPr>
          <p:spPr bwMode="auto">
            <a:xfrm>
              <a:off x="2267700" y="2606675"/>
              <a:ext cx="0" cy="1676400"/>
            </a:xfrm>
            <a:prstGeom prst="line">
              <a:avLst/>
            </a:prstGeom>
            <a:noFill/>
            <a:ln w="317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3" name="Line 7"/>
            <p:cNvSpPr>
              <a:spLocks noChangeShapeType="1"/>
            </p:cNvSpPr>
            <p:nvPr/>
          </p:nvSpPr>
          <p:spPr bwMode="auto">
            <a:xfrm>
              <a:off x="1952625" y="2301875"/>
              <a:ext cx="0" cy="1981200"/>
            </a:xfrm>
            <a:prstGeom prst="line">
              <a:avLst/>
            </a:prstGeom>
            <a:noFill/>
            <a:ln w="31750">
              <a:solidFill>
                <a:srgbClr val="00B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6" name="Text Box 10"/>
            <p:cNvSpPr txBox="1">
              <a:spLocks noChangeArrowheads="1"/>
            </p:cNvSpPr>
            <p:nvPr/>
          </p:nvSpPr>
          <p:spPr bwMode="auto">
            <a:xfrm>
              <a:off x="611188" y="4418013"/>
              <a:ext cx="45354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a:solidFill>
                    <a:schemeClr val="bg1"/>
                  </a:solidFill>
                </a:rPr>
                <a:t>0                            200                            400  Hz</a:t>
              </a:r>
              <a:endParaRPr lang="en-US" altLang="en-US" sz="1600">
                <a:latin typeface="Times New Roman" panose="02020603050405020304" pitchFamily="18" charset="0"/>
              </a:endParaRPr>
            </a:p>
          </p:txBody>
        </p:sp>
        <p:sp>
          <p:nvSpPr>
            <p:cNvPr id="4107" name="Line 11"/>
            <p:cNvSpPr>
              <a:spLocks noChangeShapeType="1"/>
            </p:cNvSpPr>
            <p:nvPr/>
          </p:nvSpPr>
          <p:spPr bwMode="auto">
            <a:xfrm>
              <a:off x="2779713" y="4283075"/>
              <a:ext cx="0" cy="15240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8" name="Line 12"/>
            <p:cNvSpPr>
              <a:spLocks noChangeShapeType="1"/>
            </p:cNvSpPr>
            <p:nvPr/>
          </p:nvSpPr>
          <p:spPr bwMode="auto">
            <a:xfrm>
              <a:off x="4848225" y="4283075"/>
              <a:ext cx="0" cy="15240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9" name="Line 13"/>
            <p:cNvSpPr>
              <a:spLocks noChangeShapeType="1"/>
            </p:cNvSpPr>
            <p:nvPr/>
          </p:nvSpPr>
          <p:spPr bwMode="auto">
            <a:xfrm>
              <a:off x="793750" y="4283075"/>
              <a:ext cx="0" cy="15240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 name="TextBox 1"/>
            <p:cNvSpPr txBox="1"/>
            <p:nvPr/>
          </p:nvSpPr>
          <p:spPr>
            <a:xfrm rot="16200000">
              <a:off x="-857878" y="2996520"/>
              <a:ext cx="2723823" cy="369332"/>
            </a:xfrm>
            <a:prstGeom prst="rect">
              <a:avLst/>
            </a:prstGeom>
            <a:noFill/>
          </p:spPr>
          <p:txBody>
            <a:bodyPr wrap="none" rtlCol="0">
              <a:spAutoFit/>
            </a:bodyPr>
            <a:lstStyle/>
            <a:p>
              <a:r>
                <a:rPr lang="it-IT" dirty="0">
                  <a:solidFill>
                    <a:schemeClr val="bg1"/>
                  </a:solidFill>
                </a:rPr>
                <a:t>Potenza delle armoniche</a:t>
              </a:r>
              <a:endParaRPr lang="en-US" dirty="0">
                <a:solidFill>
                  <a:schemeClr val="bg1"/>
                </a:solidFill>
              </a:endParaRPr>
            </a:p>
          </p:txBody>
        </p:sp>
      </p:grpSp>
      <p:sp>
        <p:nvSpPr>
          <p:cNvPr id="3" name="TextBox 2"/>
          <p:cNvSpPr txBox="1"/>
          <p:nvPr/>
        </p:nvSpPr>
        <p:spPr>
          <a:xfrm>
            <a:off x="155425" y="4888390"/>
            <a:ext cx="6797054" cy="1815882"/>
          </a:xfrm>
          <a:prstGeom prst="rect">
            <a:avLst/>
          </a:prstGeom>
          <a:noFill/>
        </p:spPr>
        <p:txBody>
          <a:bodyPr wrap="none" rtlCol="0">
            <a:spAutoFit/>
          </a:bodyPr>
          <a:lstStyle/>
          <a:p>
            <a:r>
              <a:rPr lang="it-IT" sz="1600" b="1" dirty="0">
                <a:solidFill>
                  <a:schemeClr val="bg1"/>
                </a:solidFill>
              </a:rPr>
              <a:t>MDF e MNF sono indicatori globali aspecifici:</a:t>
            </a:r>
          </a:p>
          <a:p>
            <a:r>
              <a:rPr lang="it-IT" sz="1600" b="1" dirty="0">
                <a:solidFill>
                  <a:schemeClr val="bg1"/>
                </a:solidFill>
              </a:rPr>
              <a:t>Esse dipendono da:  </a:t>
            </a:r>
          </a:p>
          <a:p>
            <a:pPr marL="342900" indent="-342900">
              <a:buFont typeface="+mj-lt"/>
              <a:buAutoNum type="arabicPeriod"/>
            </a:pPr>
            <a:r>
              <a:rPr lang="it-IT" sz="1600" b="1" dirty="0" err="1">
                <a:solidFill>
                  <a:schemeClr val="bg1"/>
                </a:solidFill>
              </a:rPr>
              <a:t>Velocita’</a:t>
            </a:r>
            <a:r>
              <a:rPr lang="it-IT" sz="1600" b="1" dirty="0">
                <a:solidFill>
                  <a:schemeClr val="bg1"/>
                </a:solidFill>
              </a:rPr>
              <a:t> di conduzione</a:t>
            </a:r>
          </a:p>
          <a:p>
            <a:pPr marL="342900" indent="-342900">
              <a:buFont typeface="+mj-lt"/>
              <a:buAutoNum type="arabicPeriod"/>
            </a:pPr>
            <a:r>
              <a:rPr lang="it-IT" sz="1600" b="1" dirty="0">
                <a:solidFill>
                  <a:schemeClr val="bg1"/>
                </a:solidFill>
              </a:rPr>
              <a:t>Spessore del sottocute</a:t>
            </a:r>
          </a:p>
          <a:p>
            <a:pPr marL="342900" indent="-342900">
              <a:buFont typeface="+mj-lt"/>
              <a:buAutoNum type="arabicPeriod"/>
            </a:pPr>
            <a:r>
              <a:rPr lang="it-IT" sz="1600" b="1" dirty="0">
                <a:solidFill>
                  <a:schemeClr val="bg1"/>
                </a:solidFill>
              </a:rPr>
              <a:t>Frequenza di scarica e </a:t>
            </a:r>
            <a:r>
              <a:rPr lang="it-IT" sz="1600" b="1" dirty="0" err="1">
                <a:solidFill>
                  <a:schemeClr val="bg1"/>
                </a:solidFill>
              </a:rPr>
              <a:t>sincronizzzione</a:t>
            </a:r>
            <a:r>
              <a:rPr lang="it-IT" sz="1600" b="1" dirty="0">
                <a:solidFill>
                  <a:schemeClr val="bg1"/>
                </a:solidFill>
              </a:rPr>
              <a:t> tra le MU</a:t>
            </a:r>
          </a:p>
          <a:p>
            <a:pPr marL="342900" indent="-342900">
              <a:buFont typeface="+mj-lt"/>
              <a:buAutoNum type="arabicPeriod"/>
            </a:pPr>
            <a:r>
              <a:rPr lang="it-IT" sz="1600" b="1" dirty="0">
                <a:solidFill>
                  <a:schemeClr val="bg1"/>
                </a:solidFill>
              </a:rPr>
              <a:t>Posizionamento degli elettrodi rispetto alla zona di innervazione</a:t>
            </a:r>
          </a:p>
          <a:p>
            <a:pPr marL="342900" indent="-342900">
              <a:buFont typeface="+mj-lt"/>
              <a:buAutoNum type="arabicPeriod"/>
            </a:pPr>
            <a:r>
              <a:rPr lang="it-IT" sz="1600" b="1" dirty="0">
                <a:solidFill>
                  <a:schemeClr val="bg1"/>
                </a:solidFill>
              </a:rPr>
              <a:t>Altri fattori secondari</a:t>
            </a:r>
            <a:endParaRPr lang="en-US" sz="1600" b="1" dirty="0">
              <a:solidFill>
                <a:schemeClr val="bg1"/>
              </a:solidFill>
            </a:endParaRPr>
          </a:p>
        </p:txBody>
      </p:sp>
      <p:sp>
        <p:nvSpPr>
          <p:cNvPr id="4110" name="Text Box 14"/>
          <p:cNvSpPr txBox="1">
            <a:spLocks noChangeArrowheads="1"/>
          </p:cNvSpPr>
          <p:nvPr/>
        </p:nvSpPr>
        <p:spPr bwMode="auto">
          <a:xfrm>
            <a:off x="5236349" y="2622009"/>
            <a:ext cx="3907652"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en-US" sz="1600" b="1" dirty="0">
                <a:solidFill>
                  <a:schemeClr val="bg1"/>
                </a:solidFill>
              </a:rPr>
              <a:t>Uno </a:t>
            </a:r>
            <a:r>
              <a:rPr lang="en-US" altLang="en-US" sz="1600" b="1" dirty="0" err="1">
                <a:solidFill>
                  <a:schemeClr val="bg1"/>
                </a:solidFill>
              </a:rPr>
              <a:t>spettro</a:t>
            </a:r>
            <a:r>
              <a:rPr lang="en-US" altLang="en-US" sz="1600" b="1" dirty="0">
                <a:solidFill>
                  <a:schemeClr val="bg1"/>
                </a:solidFill>
              </a:rPr>
              <a:t> </a:t>
            </a:r>
            <a:r>
              <a:rPr lang="en-US" altLang="en-US" sz="1600" b="1" dirty="0" err="1">
                <a:solidFill>
                  <a:schemeClr val="bg1"/>
                </a:solidFill>
              </a:rPr>
              <a:t>asimmetrico</a:t>
            </a:r>
            <a:r>
              <a:rPr lang="en-US" altLang="en-US" sz="1600" b="1" dirty="0">
                <a:solidFill>
                  <a:schemeClr val="bg1"/>
                </a:solidFill>
              </a:rPr>
              <a:t> con coda a </a:t>
            </a:r>
            <a:r>
              <a:rPr lang="en-US" altLang="en-US" sz="1600" b="1" dirty="0" err="1">
                <a:solidFill>
                  <a:schemeClr val="bg1"/>
                </a:solidFill>
              </a:rPr>
              <a:t>destra</a:t>
            </a:r>
            <a:r>
              <a:rPr lang="en-US" altLang="en-US" sz="1600" b="1" dirty="0">
                <a:solidFill>
                  <a:schemeClr val="bg1"/>
                </a:solidFill>
              </a:rPr>
              <a:t> ha MNF &gt; MDF.</a:t>
            </a:r>
          </a:p>
          <a:p>
            <a:pPr eaLnBrk="0" hangingPunct="0"/>
            <a:endParaRPr lang="en-US" altLang="en-US" sz="1600" b="1" dirty="0">
              <a:solidFill>
                <a:schemeClr val="bg1"/>
              </a:solidFill>
            </a:endParaRPr>
          </a:p>
          <a:p>
            <a:pPr eaLnBrk="0" hangingPunct="0"/>
            <a:r>
              <a:rPr lang="en-US" altLang="en-US" sz="1600" b="1" dirty="0">
                <a:solidFill>
                  <a:schemeClr val="bg1"/>
                </a:solidFill>
              </a:rPr>
              <a:t>In </a:t>
            </a:r>
            <a:r>
              <a:rPr lang="en-US" altLang="en-US" sz="1600" b="1" dirty="0" err="1">
                <a:solidFill>
                  <a:schemeClr val="bg1"/>
                </a:solidFill>
              </a:rPr>
              <a:t>uno</a:t>
            </a:r>
            <a:r>
              <a:rPr lang="en-US" altLang="en-US" sz="1600" b="1" dirty="0">
                <a:solidFill>
                  <a:schemeClr val="bg1"/>
                </a:solidFill>
              </a:rPr>
              <a:t> </a:t>
            </a:r>
            <a:r>
              <a:rPr lang="en-US" altLang="en-US" sz="1600" b="1" dirty="0" err="1">
                <a:solidFill>
                  <a:schemeClr val="bg1"/>
                </a:solidFill>
              </a:rPr>
              <a:t>spettro</a:t>
            </a:r>
            <a:r>
              <a:rPr lang="en-US" altLang="en-US" sz="1600" b="1" dirty="0">
                <a:solidFill>
                  <a:schemeClr val="bg1"/>
                </a:solidFill>
              </a:rPr>
              <a:t> </a:t>
            </a:r>
            <a:r>
              <a:rPr lang="en-US" altLang="en-US" sz="1600" b="1" dirty="0" err="1">
                <a:solidFill>
                  <a:schemeClr val="bg1"/>
                </a:solidFill>
              </a:rPr>
              <a:t>simmetrico</a:t>
            </a:r>
            <a:r>
              <a:rPr lang="en-US" altLang="en-US" sz="1600" b="1" dirty="0">
                <a:solidFill>
                  <a:schemeClr val="bg1"/>
                </a:solidFill>
              </a:rPr>
              <a:t> MDF = MNF.</a:t>
            </a:r>
          </a:p>
          <a:p>
            <a:pPr eaLnBrk="0" hangingPunct="0"/>
            <a:endParaRPr lang="en-US" altLang="en-US" sz="1600" b="1" dirty="0">
              <a:solidFill>
                <a:schemeClr val="bg1"/>
              </a:solidFill>
              <a:latin typeface="Times New Roman" panose="02020603050405020304" pitchFamily="18" charset="0"/>
            </a:endParaRPr>
          </a:p>
          <a:p>
            <a:pPr eaLnBrk="0" hangingPunct="0"/>
            <a:r>
              <a:rPr lang="en-US" altLang="en-US" sz="1600" b="1" dirty="0">
                <a:solidFill>
                  <a:schemeClr val="bg1"/>
                </a:solidFill>
              </a:rPr>
              <a:t>Se la </a:t>
            </a:r>
            <a:r>
              <a:rPr lang="en-US" altLang="en-US" sz="1600" b="1" dirty="0" err="1">
                <a:solidFill>
                  <a:schemeClr val="bg1"/>
                </a:solidFill>
              </a:rPr>
              <a:t>asimmetria</a:t>
            </a:r>
            <a:r>
              <a:rPr lang="en-US" altLang="en-US" sz="1600" b="1" dirty="0">
                <a:solidFill>
                  <a:schemeClr val="bg1"/>
                </a:solidFill>
              </a:rPr>
              <a:t> </a:t>
            </a:r>
            <a:r>
              <a:rPr lang="en-US" altLang="en-US" sz="1600" b="1" dirty="0" err="1">
                <a:solidFill>
                  <a:schemeClr val="bg1"/>
                </a:solidFill>
              </a:rPr>
              <a:t>destra</a:t>
            </a:r>
            <a:r>
              <a:rPr lang="en-US" altLang="en-US" sz="1600" b="1" dirty="0">
                <a:solidFill>
                  <a:schemeClr val="bg1"/>
                </a:solidFill>
              </a:rPr>
              <a:t> </a:t>
            </a:r>
            <a:r>
              <a:rPr lang="en-US" altLang="en-US" sz="1600" b="1" dirty="0" err="1">
                <a:solidFill>
                  <a:schemeClr val="bg1"/>
                </a:solidFill>
              </a:rPr>
              <a:t>aumenta</a:t>
            </a:r>
            <a:r>
              <a:rPr lang="en-US" altLang="en-US" sz="1600" b="1" dirty="0">
                <a:solidFill>
                  <a:schemeClr val="bg1"/>
                </a:solidFill>
              </a:rPr>
              <a:t>  </a:t>
            </a:r>
          </a:p>
          <a:p>
            <a:pPr eaLnBrk="0" hangingPunct="0"/>
            <a:r>
              <a:rPr lang="en-US" altLang="en-US" sz="1600" b="1" dirty="0">
                <a:solidFill>
                  <a:schemeClr val="bg1"/>
                </a:solidFill>
              </a:rPr>
              <a:t>MNF / MDF </a:t>
            </a:r>
            <a:r>
              <a:rPr lang="en-US" altLang="en-US" sz="1600" b="1" dirty="0" err="1">
                <a:solidFill>
                  <a:schemeClr val="bg1"/>
                </a:solidFill>
              </a:rPr>
              <a:t>aumenta</a:t>
            </a:r>
            <a:r>
              <a:rPr lang="en-US" altLang="en-US" sz="1600" b="1" dirty="0">
                <a:solidFill>
                  <a:schemeClr val="bg1"/>
                </a:solidFill>
              </a:rPr>
              <a:t>. </a:t>
            </a:r>
          </a:p>
          <a:p>
            <a:pPr eaLnBrk="0" hangingPunct="0"/>
            <a:endParaRPr lang="en-US" altLang="en-US" sz="1600" b="1" dirty="0">
              <a:solidFill>
                <a:schemeClr val="bg1"/>
              </a:solidFill>
            </a:endParaRPr>
          </a:p>
          <a:p>
            <a:pPr eaLnBrk="0" hangingPunct="0"/>
            <a:r>
              <a:rPr lang="en-US" altLang="en-US" sz="1600" b="1" dirty="0" err="1">
                <a:solidFill>
                  <a:schemeClr val="bg1"/>
                </a:solidFill>
              </a:rPr>
              <a:t>Nella</a:t>
            </a:r>
            <a:r>
              <a:rPr lang="en-US" altLang="en-US" sz="1600" b="1" dirty="0">
                <a:solidFill>
                  <a:schemeClr val="bg1"/>
                </a:solidFill>
              </a:rPr>
              <a:t> </a:t>
            </a:r>
            <a:r>
              <a:rPr lang="en-US" altLang="en-US" sz="1600" b="1" dirty="0" err="1">
                <a:solidFill>
                  <a:schemeClr val="bg1"/>
                </a:solidFill>
              </a:rPr>
              <a:t>maggior</a:t>
            </a:r>
            <a:r>
              <a:rPr lang="en-US" altLang="en-US" sz="1600" b="1" dirty="0">
                <a:solidFill>
                  <a:schemeClr val="bg1"/>
                </a:solidFill>
              </a:rPr>
              <a:t> parte </a:t>
            </a:r>
            <a:r>
              <a:rPr lang="en-US" altLang="en-US" sz="1600" b="1" dirty="0" err="1">
                <a:solidFill>
                  <a:schemeClr val="bg1"/>
                </a:solidFill>
              </a:rPr>
              <a:t>dei</a:t>
            </a:r>
            <a:r>
              <a:rPr lang="en-US" altLang="en-US" sz="1600" b="1" dirty="0">
                <a:solidFill>
                  <a:schemeClr val="bg1"/>
                </a:solidFill>
              </a:rPr>
              <a:t> </a:t>
            </a:r>
            <a:r>
              <a:rPr lang="en-US" altLang="en-US" sz="1600" b="1" dirty="0" err="1">
                <a:solidFill>
                  <a:schemeClr val="bg1"/>
                </a:solidFill>
              </a:rPr>
              <a:t>casi</a:t>
            </a:r>
            <a:r>
              <a:rPr lang="en-US" altLang="en-US" sz="1600" b="1" dirty="0">
                <a:solidFill>
                  <a:schemeClr val="bg1"/>
                </a:solidFill>
              </a:rPr>
              <a:t> MNF </a:t>
            </a:r>
            <a:r>
              <a:rPr lang="en-US" altLang="en-US" sz="1600" b="1" dirty="0" err="1">
                <a:solidFill>
                  <a:schemeClr val="bg1"/>
                </a:solidFill>
              </a:rPr>
              <a:t>diminuisce</a:t>
            </a:r>
            <a:r>
              <a:rPr lang="en-US" altLang="en-US" sz="1600" b="1" dirty="0">
                <a:solidFill>
                  <a:schemeClr val="bg1"/>
                </a:solidFill>
              </a:rPr>
              <a:t> </a:t>
            </a:r>
            <a:r>
              <a:rPr lang="en-US" altLang="en-US" sz="1600" b="1" dirty="0" err="1">
                <a:solidFill>
                  <a:schemeClr val="bg1"/>
                </a:solidFill>
              </a:rPr>
              <a:t>meno</a:t>
            </a:r>
            <a:r>
              <a:rPr lang="en-US" altLang="en-US" sz="1600" b="1" dirty="0">
                <a:solidFill>
                  <a:schemeClr val="bg1"/>
                </a:solidFill>
              </a:rPr>
              <a:t> di  MDF ma e’ </a:t>
            </a:r>
            <a:r>
              <a:rPr lang="en-US" altLang="en-US" sz="1600" b="1" dirty="0" err="1">
                <a:solidFill>
                  <a:schemeClr val="bg1"/>
                </a:solidFill>
              </a:rPr>
              <a:t>meno</a:t>
            </a:r>
            <a:r>
              <a:rPr lang="en-US" altLang="en-US" sz="1600" b="1" dirty="0">
                <a:solidFill>
                  <a:schemeClr val="bg1"/>
                </a:solidFill>
              </a:rPr>
              <a:t> </a:t>
            </a:r>
            <a:r>
              <a:rPr lang="en-US" altLang="en-US" sz="1600" b="1" dirty="0" err="1">
                <a:solidFill>
                  <a:schemeClr val="bg1"/>
                </a:solidFill>
              </a:rPr>
              <a:t>sensibile</a:t>
            </a:r>
            <a:r>
              <a:rPr lang="en-US" altLang="en-US" sz="1600" b="1" dirty="0">
                <a:solidFill>
                  <a:schemeClr val="bg1"/>
                </a:solidFill>
              </a:rPr>
              <a:t> al </a:t>
            </a:r>
            <a:r>
              <a:rPr lang="en-US" altLang="en-US" sz="1600" b="1" dirty="0" err="1">
                <a:solidFill>
                  <a:schemeClr val="bg1"/>
                </a:solidFill>
              </a:rPr>
              <a:t>rumore</a:t>
            </a:r>
            <a:r>
              <a:rPr lang="en-US" altLang="en-US" sz="1600" b="1" dirty="0">
                <a:solidFill>
                  <a:schemeClr val="bg1"/>
                </a:solidFill>
              </a:rPr>
              <a:t> di </a:t>
            </a:r>
            <a:r>
              <a:rPr lang="en-US" altLang="en-US" sz="1600" b="1" dirty="0" err="1">
                <a:solidFill>
                  <a:schemeClr val="bg1"/>
                </a:solidFill>
              </a:rPr>
              <a:t>fondo</a:t>
            </a:r>
            <a:r>
              <a:rPr lang="en-US" altLang="en-US" sz="1600" b="1" dirty="0">
                <a:solidFill>
                  <a:schemeClr val="bg1"/>
                </a:solidFill>
              </a:rPr>
              <a:t>.</a:t>
            </a:r>
            <a:endParaRPr lang="en-US" altLang="en-US" sz="2400" dirty="0">
              <a:solidFill>
                <a:schemeClr val="bg1"/>
              </a:solidFill>
              <a:latin typeface="Times New Roman" panose="02020603050405020304" pitchFamily="18" charset="0"/>
            </a:endParaRPr>
          </a:p>
        </p:txBody>
      </p:sp>
    </p:spTree>
    <p:extLst>
      <p:ext uri="{BB962C8B-B14F-4D97-AF65-F5344CB8AC3E}">
        <p14:creationId xmlns:p14="http://schemas.microsoft.com/office/powerpoint/2010/main" val="336243568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ChangeArrowheads="1"/>
          </p:cNvSpPr>
          <p:nvPr/>
        </p:nvSpPr>
        <p:spPr bwMode="auto">
          <a:xfrm>
            <a:off x="4954588" y="3857625"/>
            <a:ext cx="9842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a:t>
            </a:r>
            <a:endParaRPr lang="it-IT" altLang="en-US" sz="1400" b="1"/>
          </a:p>
        </p:txBody>
      </p:sp>
      <p:sp>
        <p:nvSpPr>
          <p:cNvPr id="36867" name="Rectangle 3"/>
          <p:cNvSpPr>
            <a:spLocks noChangeArrowheads="1"/>
          </p:cNvSpPr>
          <p:nvPr/>
        </p:nvSpPr>
        <p:spPr bwMode="auto">
          <a:xfrm>
            <a:off x="5676900" y="3857625"/>
            <a:ext cx="2952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100</a:t>
            </a:r>
            <a:endParaRPr lang="it-IT" altLang="en-US" sz="1400" b="1"/>
          </a:p>
        </p:txBody>
      </p:sp>
      <p:sp>
        <p:nvSpPr>
          <p:cNvPr id="36868" name="Rectangle 4"/>
          <p:cNvSpPr>
            <a:spLocks noChangeArrowheads="1"/>
          </p:cNvSpPr>
          <p:nvPr/>
        </p:nvSpPr>
        <p:spPr bwMode="auto">
          <a:xfrm>
            <a:off x="6578600" y="3857625"/>
            <a:ext cx="2952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200</a:t>
            </a:r>
            <a:endParaRPr lang="it-IT" altLang="en-US" sz="1400" b="1"/>
          </a:p>
        </p:txBody>
      </p:sp>
      <p:sp>
        <p:nvSpPr>
          <p:cNvPr id="36869" name="Rectangle 5"/>
          <p:cNvSpPr>
            <a:spLocks noChangeArrowheads="1"/>
          </p:cNvSpPr>
          <p:nvPr/>
        </p:nvSpPr>
        <p:spPr bwMode="auto">
          <a:xfrm>
            <a:off x="7473950" y="3857625"/>
            <a:ext cx="2952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300</a:t>
            </a:r>
            <a:endParaRPr lang="it-IT" altLang="en-US" sz="1400" b="1"/>
          </a:p>
        </p:txBody>
      </p:sp>
      <p:sp>
        <p:nvSpPr>
          <p:cNvPr id="36870" name="Rectangle 6"/>
          <p:cNvSpPr>
            <a:spLocks noChangeArrowheads="1"/>
          </p:cNvSpPr>
          <p:nvPr/>
        </p:nvSpPr>
        <p:spPr bwMode="auto">
          <a:xfrm>
            <a:off x="8367713" y="3857625"/>
            <a:ext cx="2952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400</a:t>
            </a:r>
            <a:endParaRPr lang="it-IT" altLang="en-US" sz="1400" b="1"/>
          </a:p>
        </p:txBody>
      </p:sp>
      <p:sp>
        <p:nvSpPr>
          <p:cNvPr id="36871" name="Rectangle 7"/>
          <p:cNvSpPr>
            <a:spLocks noChangeArrowheads="1"/>
          </p:cNvSpPr>
          <p:nvPr/>
        </p:nvSpPr>
        <p:spPr bwMode="auto">
          <a:xfrm>
            <a:off x="4519613" y="3590925"/>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0.0</a:t>
            </a:r>
            <a:endParaRPr lang="it-IT" altLang="en-US" sz="1400" b="1"/>
          </a:p>
        </p:txBody>
      </p:sp>
      <p:sp>
        <p:nvSpPr>
          <p:cNvPr id="36872" name="Rectangle 8"/>
          <p:cNvSpPr>
            <a:spLocks noChangeArrowheads="1"/>
          </p:cNvSpPr>
          <p:nvPr/>
        </p:nvSpPr>
        <p:spPr bwMode="auto">
          <a:xfrm>
            <a:off x="4519613" y="2687638"/>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0.5</a:t>
            </a:r>
            <a:endParaRPr lang="it-IT" altLang="en-US" sz="1400" b="1"/>
          </a:p>
        </p:txBody>
      </p:sp>
      <p:sp>
        <p:nvSpPr>
          <p:cNvPr id="36873" name="Rectangle 9"/>
          <p:cNvSpPr>
            <a:spLocks noChangeArrowheads="1"/>
          </p:cNvSpPr>
          <p:nvPr/>
        </p:nvSpPr>
        <p:spPr bwMode="auto">
          <a:xfrm>
            <a:off x="4519613" y="1779588"/>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1.0</a:t>
            </a:r>
            <a:endParaRPr lang="it-IT" altLang="en-US" sz="1400" b="1"/>
          </a:p>
        </p:txBody>
      </p:sp>
      <p:sp>
        <p:nvSpPr>
          <p:cNvPr id="36874" name="Line 10"/>
          <p:cNvSpPr>
            <a:spLocks noChangeShapeType="1"/>
          </p:cNvSpPr>
          <p:nvPr/>
        </p:nvSpPr>
        <p:spPr bwMode="auto">
          <a:xfrm flipV="1">
            <a:off x="5040313" y="3703638"/>
            <a:ext cx="3175" cy="1047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75" name="Line 11"/>
          <p:cNvSpPr>
            <a:spLocks noChangeShapeType="1"/>
          </p:cNvSpPr>
          <p:nvPr/>
        </p:nvSpPr>
        <p:spPr bwMode="auto">
          <a:xfrm flipV="1">
            <a:off x="5491163" y="3703638"/>
            <a:ext cx="1587" cy="523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76" name="Line 12"/>
          <p:cNvSpPr>
            <a:spLocks noChangeShapeType="1"/>
          </p:cNvSpPr>
          <p:nvPr/>
        </p:nvSpPr>
        <p:spPr bwMode="auto">
          <a:xfrm flipV="1">
            <a:off x="5935663" y="3703638"/>
            <a:ext cx="3175" cy="1047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77" name="Line 13"/>
          <p:cNvSpPr>
            <a:spLocks noChangeShapeType="1"/>
          </p:cNvSpPr>
          <p:nvPr/>
        </p:nvSpPr>
        <p:spPr bwMode="auto">
          <a:xfrm flipV="1">
            <a:off x="6384925" y="3703638"/>
            <a:ext cx="1588" cy="523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78" name="Line 14"/>
          <p:cNvSpPr>
            <a:spLocks noChangeShapeType="1"/>
          </p:cNvSpPr>
          <p:nvPr/>
        </p:nvSpPr>
        <p:spPr bwMode="auto">
          <a:xfrm flipV="1">
            <a:off x="6835775" y="3703638"/>
            <a:ext cx="3175" cy="1047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79" name="Line 15"/>
          <p:cNvSpPr>
            <a:spLocks noChangeShapeType="1"/>
          </p:cNvSpPr>
          <p:nvPr/>
        </p:nvSpPr>
        <p:spPr bwMode="auto">
          <a:xfrm flipV="1">
            <a:off x="7281863" y="3703638"/>
            <a:ext cx="3175" cy="523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0" name="Line 16"/>
          <p:cNvSpPr>
            <a:spLocks noChangeShapeType="1"/>
          </p:cNvSpPr>
          <p:nvPr/>
        </p:nvSpPr>
        <p:spPr bwMode="auto">
          <a:xfrm flipV="1">
            <a:off x="7731125" y="3703638"/>
            <a:ext cx="1588" cy="1047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1" name="Line 17"/>
          <p:cNvSpPr>
            <a:spLocks noChangeShapeType="1"/>
          </p:cNvSpPr>
          <p:nvPr/>
        </p:nvSpPr>
        <p:spPr bwMode="auto">
          <a:xfrm flipV="1">
            <a:off x="8177213" y="3703638"/>
            <a:ext cx="3175" cy="523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2" name="Line 18"/>
          <p:cNvSpPr>
            <a:spLocks noChangeShapeType="1"/>
          </p:cNvSpPr>
          <p:nvPr/>
        </p:nvSpPr>
        <p:spPr bwMode="auto">
          <a:xfrm flipV="1">
            <a:off x="8628063" y="3703638"/>
            <a:ext cx="3175" cy="1047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3" name="Line 19"/>
          <p:cNvSpPr>
            <a:spLocks noChangeShapeType="1"/>
          </p:cNvSpPr>
          <p:nvPr/>
        </p:nvSpPr>
        <p:spPr bwMode="auto">
          <a:xfrm>
            <a:off x="5040313" y="3703638"/>
            <a:ext cx="3587750"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4" name="Line 20"/>
          <p:cNvSpPr>
            <a:spLocks noChangeShapeType="1"/>
          </p:cNvSpPr>
          <p:nvPr/>
        </p:nvSpPr>
        <p:spPr bwMode="auto">
          <a:xfrm>
            <a:off x="4868863" y="3703638"/>
            <a:ext cx="171450"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5" name="Line 21"/>
          <p:cNvSpPr>
            <a:spLocks noChangeShapeType="1"/>
          </p:cNvSpPr>
          <p:nvPr/>
        </p:nvSpPr>
        <p:spPr bwMode="auto">
          <a:xfrm>
            <a:off x="4954588" y="3251200"/>
            <a:ext cx="8572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6" name="Line 22"/>
          <p:cNvSpPr>
            <a:spLocks noChangeShapeType="1"/>
          </p:cNvSpPr>
          <p:nvPr/>
        </p:nvSpPr>
        <p:spPr bwMode="auto">
          <a:xfrm>
            <a:off x="4868863" y="2798763"/>
            <a:ext cx="171450"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7" name="Line 23"/>
          <p:cNvSpPr>
            <a:spLocks noChangeShapeType="1"/>
          </p:cNvSpPr>
          <p:nvPr/>
        </p:nvSpPr>
        <p:spPr bwMode="auto">
          <a:xfrm>
            <a:off x="4954588" y="2346325"/>
            <a:ext cx="8572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8" name="Line 24"/>
          <p:cNvSpPr>
            <a:spLocks noChangeShapeType="1"/>
          </p:cNvSpPr>
          <p:nvPr/>
        </p:nvSpPr>
        <p:spPr bwMode="auto">
          <a:xfrm>
            <a:off x="4868863" y="1893888"/>
            <a:ext cx="171450"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89" name="Line 25"/>
          <p:cNvSpPr>
            <a:spLocks noChangeShapeType="1"/>
          </p:cNvSpPr>
          <p:nvPr/>
        </p:nvSpPr>
        <p:spPr bwMode="auto">
          <a:xfrm flipV="1">
            <a:off x="5040313" y="1893888"/>
            <a:ext cx="3175" cy="18097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0" name="Line 26"/>
          <p:cNvSpPr>
            <a:spLocks noChangeShapeType="1"/>
          </p:cNvSpPr>
          <p:nvPr/>
        </p:nvSpPr>
        <p:spPr bwMode="auto">
          <a:xfrm>
            <a:off x="5040313"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1" name="Line 27"/>
          <p:cNvSpPr>
            <a:spLocks noChangeShapeType="1"/>
          </p:cNvSpPr>
          <p:nvPr/>
        </p:nvSpPr>
        <p:spPr bwMode="auto">
          <a:xfrm>
            <a:off x="5491163" y="1893888"/>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2" name="Line 28"/>
          <p:cNvSpPr>
            <a:spLocks noChangeShapeType="1"/>
          </p:cNvSpPr>
          <p:nvPr/>
        </p:nvSpPr>
        <p:spPr bwMode="auto">
          <a:xfrm>
            <a:off x="5935663"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3" name="Line 29"/>
          <p:cNvSpPr>
            <a:spLocks noChangeShapeType="1"/>
          </p:cNvSpPr>
          <p:nvPr/>
        </p:nvSpPr>
        <p:spPr bwMode="auto">
          <a:xfrm>
            <a:off x="6384925" y="1893888"/>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4" name="Line 30"/>
          <p:cNvSpPr>
            <a:spLocks noChangeShapeType="1"/>
          </p:cNvSpPr>
          <p:nvPr/>
        </p:nvSpPr>
        <p:spPr bwMode="auto">
          <a:xfrm>
            <a:off x="6835775"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5" name="Line 31"/>
          <p:cNvSpPr>
            <a:spLocks noChangeShapeType="1"/>
          </p:cNvSpPr>
          <p:nvPr/>
        </p:nvSpPr>
        <p:spPr bwMode="auto">
          <a:xfrm>
            <a:off x="7281863"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6" name="Line 32"/>
          <p:cNvSpPr>
            <a:spLocks noChangeShapeType="1"/>
          </p:cNvSpPr>
          <p:nvPr/>
        </p:nvSpPr>
        <p:spPr bwMode="auto">
          <a:xfrm>
            <a:off x="7731125" y="1893888"/>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7" name="Line 33"/>
          <p:cNvSpPr>
            <a:spLocks noChangeShapeType="1"/>
          </p:cNvSpPr>
          <p:nvPr/>
        </p:nvSpPr>
        <p:spPr bwMode="auto">
          <a:xfrm>
            <a:off x="8177213"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8" name="Line 34"/>
          <p:cNvSpPr>
            <a:spLocks noChangeShapeType="1"/>
          </p:cNvSpPr>
          <p:nvPr/>
        </p:nvSpPr>
        <p:spPr bwMode="auto">
          <a:xfrm>
            <a:off x="8628063"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899" name="Line 35"/>
          <p:cNvSpPr>
            <a:spLocks noChangeShapeType="1"/>
          </p:cNvSpPr>
          <p:nvPr/>
        </p:nvSpPr>
        <p:spPr bwMode="auto">
          <a:xfrm>
            <a:off x="5040313" y="1893888"/>
            <a:ext cx="3587750"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0" name="Line 36"/>
          <p:cNvSpPr>
            <a:spLocks noChangeShapeType="1"/>
          </p:cNvSpPr>
          <p:nvPr/>
        </p:nvSpPr>
        <p:spPr bwMode="auto">
          <a:xfrm>
            <a:off x="8628063" y="370363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1" name="Line 37"/>
          <p:cNvSpPr>
            <a:spLocks noChangeShapeType="1"/>
          </p:cNvSpPr>
          <p:nvPr/>
        </p:nvSpPr>
        <p:spPr bwMode="auto">
          <a:xfrm>
            <a:off x="8628063" y="3251200"/>
            <a:ext cx="317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2" name="Line 38"/>
          <p:cNvSpPr>
            <a:spLocks noChangeShapeType="1"/>
          </p:cNvSpPr>
          <p:nvPr/>
        </p:nvSpPr>
        <p:spPr bwMode="auto">
          <a:xfrm>
            <a:off x="8628063" y="2798763"/>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3" name="Line 39"/>
          <p:cNvSpPr>
            <a:spLocks noChangeShapeType="1"/>
          </p:cNvSpPr>
          <p:nvPr/>
        </p:nvSpPr>
        <p:spPr bwMode="auto">
          <a:xfrm>
            <a:off x="8628063" y="2346325"/>
            <a:ext cx="317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4" name="Line 40"/>
          <p:cNvSpPr>
            <a:spLocks noChangeShapeType="1"/>
          </p:cNvSpPr>
          <p:nvPr/>
        </p:nvSpPr>
        <p:spPr bwMode="auto">
          <a:xfrm>
            <a:off x="8628063" y="1893888"/>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5" name="Line 41"/>
          <p:cNvSpPr>
            <a:spLocks noChangeShapeType="1"/>
          </p:cNvSpPr>
          <p:nvPr/>
        </p:nvSpPr>
        <p:spPr bwMode="auto">
          <a:xfrm flipV="1">
            <a:off x="8628063" y="1893888"/>
            <a:ext cx="3175" cy="180975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06" name="Freeform 42"/>
          <p:cNvSpPr>
            <a:spLocks/>
          </p:cNvSpPr>
          <p:nvPr/>
        </p:nvSpPr>
        <p:spPr bwMode="auto">
          <a:xfrm>
            <a:off x="5051425" y="1893888"/>
            <a:ext cx="3576638" cy="1809750"/>
          </a:xfrm>
          <a:custGeom>
            <a:avLst/>
            <a:gdLst>
              <a:gd name="T0" fmla="*/ 21 w 1475"/>
              <a:gd name="T1" fmla="*/ 1123 h 1271"/>
              <a:gd name="T2" fmla="*/ 48 w 1475"/>
              <a:gd name="T3" fmla="*/ 703 h 1271"/>
              <a:gd name="T4" fmla="*/ 73 w 1475"/>
              <a:gd name="T5" fmla="*/ 290 h 1271"/>
              <a:gd name="T6" fmla="*/ 100 w 1475"/>
              <a:gd name="T7" fmla="*/ 51 h 1271"/>
              <a:gd name="T8" fmla="*/ 125 w 1475"/>
              <a:gd name="T9" fmla="*/ 2 h 1271"/>
              <a:gd name="T10" fmla="*/ 150 w 1475"/>
              <a:gd name="T11" fmla="*/ 79 h 1271"/>
              <a:gd name="T12" fmla="*/ 177 w 1475"/>
              <a:gd name="T13" fmla="*/ 217 h 1271"/>
              <a:gd name="T14" fmla="*/ 202 w 1475"/>
              <a:gd name="T15" fmla="*/ 374 h 1271"/>
              <a:gd name="T16" fmla="*/ 229 w 1475"/>
              <a:gd name="T17" fmla="*/ 525 h 1271"/>
              <a:gd name="T18" fmla="*/ 254 w 1475"/>
              <a:gd name="T19" fmla="*/ 656 h 1271"/>
              <a:gd name="T20" fmla="*/ 279 w 1475"/>
              <a:gd name="T21" fmla="*/ 768 h 1271"/>
              <a:gd name="T22" fmla="*/ 306 w 1475"/>
              <a:gd name="T23" fmla="*/ 860 h 1271"/>
              <a:gd name="T24" fmla="*/ 331 w 1475"/>
              <a:gd name="T25" fmla="*/ 935 h 1271"/>
              <a:gd name="T26" fmla="*/ 359 w 1475"/>
              <a:gd name="T27" fmla="*/ 996 h 1271"/>
              <a:gd name="T28" fmla="*/ 384 w 1475"/>
              <a:gd name="T29" fmla="*/ 1045 h 1271"/>
              <a:gd name="T30" fmla="*/ 411 w 1475"/>
              <a:gd name="T31" fmla="*/ 1084 h 1271"/>
              <a:gd name="T32" fmla="*/ 436 w 1475"/>
              <a:gd name="T33" fmla="*/ 1114 h 1271"/>
              <a:gd name="T34" fmla="*/ 461 w 1475"/>
              <a:gd name="T35" fmla="*/ 1140 h 1271"/>
              <a:gd name="T36" fmla="*/ 488 w 1475"/>
              <a:gd name="T37" fmla="*/ 1161 h 1271"/>
              <a:gd name="T38" fmla="*/ 513 w 1475"/>
              <a:gd name="T39" fmla="*/ 1179 h 1271"/>
              <a:gd name="T40" fmla="*/ 540 w 1475"/>
              <a:gd name="T41" fmla="*/ 1191 h 1271"/>
              <a:gd name="T42" fmla="*/ 565 w 1475"/>
              <a:gd name="T43" fmla="*/ 1204 h 1271"/>
              <a:gd name="T44" fmla="*/ 590 w 1475"/>
              <a:gd name="T45" fmla="*/ 1213 h 1271"/>
              <a:gd name="T46" fmla="*/ 617 w 1475"/>
              <a:gd name="T47" fmla="*/ 1222 h 1271"/>
              <a:gd name="T48" fmla="*/ 642 w 1475"/>
              <a:gd name="T49" fmla="*/ 1228 h 1271"/>
              <a:gd name="T50" fmla="*/ 669 w 1475"/>
              <a:gd name="T51" fmla="*/ 1234 h 1271"/>
              <a:gd name="T52" fmla="*/ 694 w 1475"/>
              <a:gd name="T53" fmla="*/ 1239 h 1271"/>
              <a:gd name="T54" fmla="*/ 719 w 1475"/>
              <a:gd name="T55" fmla="*/ 1243 h 1271"/>
              <a:gd name="T56" fmla="*/ 747 w 1475"/>
              <a:gd name="T57" fmla="*/ 1245 h 1271"/>
              <a:gd name="T58" fmla="*/ 772 w 1475"/>
              <a:gd name="T59" fmla="*/ 1250 h 1271"/>
              <a:gd name="T60" fmla="*/ 799 w 1475"/>
              <a:gd name="T61" fmla="*/ 1252 h 1271"/>
              <a:gd name="T62" fmla="*/ 824 w 1475"/>
              <a:gd name="T63" fmla="*/ 1254 h 1271"/>
              <a:gd name="T64" fmla="*/ 849 w 1475"/>
              <a:gd name="T65" fmla="*/ 1256 h 1271"/>
              <a:gd name="T66" fmla="*/ 876 w 1475"/>
              <a:gd name="T67" fmla="*/ 1256 h 1271"/>
              <a:gd name="T68" fmla="*/ 901 w 1475"/>
              <a:gd name="T69" fmla="*/ 1258 h 1271"/>
              <a:gd name="T70" fmla="*/ 928 w 1475"/>
              <a:gd name="T71" fmla="*/ 1260 h 1271"/>
              <a:gd name="T72" fmla="*/ 953 w 1475"/>
              <a:gd name="T73" fmla="*/ 1260 h 1271"/>
              <a:gd name="T74" fmla="*/ 978 w 1475"/>
              <a:gd name="T75" fmla="*/ 1262 h 1271"/>
              <a:gd name="T76" fmla="*/ 1005 w 1475"/>
              <a:gd name="T77" fmla="*/ 1262 h 1271"/>
              <a:gd name="T78" fmla="*/ 1030 w 1475"/>
              <a:gd name="T79" fmla="*/ 1262 h 1271"/>
              <a:gd name="T80" fmla="*/ 1057 w 1475"/>
              <a:gd name="T81" fmla="*/ 1265 h 1271"/>
              <a:gd name="T82" fmla="*/ 1082 w 1475"/>
              <a:gd name="T83" fmla="*/ 1265 h 1271"/>
              <a:gd name="T84" fmla="*/ 1110 w 1475"/>
              <a:gd name="T85" fmla="*/ 1265 h 1271"/>
              <a:gd name="T86" fmla="*/ 1135 w 1475"/>
              <a:gd name="T87" fmla="*/ 1267 h 1271"/>
              <a:gd name="T88" fmla="*/ 1160 w 1475"/>
              <a:gd name="T89" fmla="*/ 1267 h 1271"/>
              <a:gd name="T90" fmla="*/ 1187 w 1475"/>
              <a:gd name="T91" fmla="*/ 1267 h 1271"/>
              <a:gd name="T92" fmla="*/ 1212 w 1475"/>
              <a:gd name="T93" fmla="*/ 1267 h 1271"/>
              <a:gd name="T94" fmla="*/ 1239 w 1475"/>
              <a:gd name="T95" fmla="*/ 1267 h 1271"/>
              <a:gd name="T96" fmla="*/ 1264 w 1475"/>
              <a:gd name="T97" fmla="*/ 1267 h 1271"/>
              <a:gd name="T98" fmla="*/ 1289 w 1475"/>
              <a:gd name="T99" fmla="*/ 1269 h 1271"/>
              <a:gd name="T100" fmla="*/ 1316 w 1475"/>
              <a:gd name="T101" fmla="*/ 1269 h 1271"/>
              <a:gd name="T102" fmla="*/ 1341 w 1475"/>
              <a:gd name="T103" fmla="*/ 1269 h 1271"/>
              <a:gd name="T104" fmla="*/ 1368 w 1475"/>
              <a:gd name="T105" fmla="*/ 1269 h 1271"/>
              <a:gd name="T106" fmla="*/ 1393 w 1475"/>
              <a:gd name="T107" fmla="*/ 1269 h 1271"/>
              <a:gd name="T108" fmla="*/ 1418 w 1475"/>
              <a:gd name="T109" fmla="*/ 1269 h 1271"/>
              <a:gd name="T110" fmla="*/ 1445 w 1475"/>
              <a:gd name="T111" fmla="*/ 1269 h 1271"/>
              <a:gd name="T112" fmla="*/ 1470 w 1475"/>
              <a:gd name="T113" fmla="*/ 1269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75" h="1271">
                <a:moveTo>
                  <a:pt x="0" y="1271"/>
                </a:moveTo>
                <a:lnTo>
                  <a:pt x="4" y="1267"/>
                </a:lnTo>
                <a:lnTo>
                  <a:pt x="6" y="1254"/>
                </a:lnTo>
                <a:lnTo>
                  <a:pt x="10" y="1232"/>
                </a:lnTo>
                <a:lnTo>
                  <a:pt x="14" y="1202"/>
                </a:lnTo>
                <a:lnTo>
                  <a:pt x="18" y="1166"/>
                </a:lnTo>
                <a:lnTo>
                  <a:pt x="21" y="1123"/>
                </a:lnTo>
                <a:lnTo>
                  <a:pt x="25" y="1073"/>
                </a:lnTo>
                <a:lnTo>
                  <a:pt x="29" y="1019"/>
                </a:lnTo>
                <a:lnTo>
                  <a:pt x="33" y="959"/>
                </a:lnTo>
                <a:lnTo>
                  <a:pt x="35" y="899"/>
                </a:lnTo>
                <a:lnTo>
                  <a:pt x="39" y="834"/>
                </a:lnTo>
                <a:lnTo>
                  <a:pt x="43" y="768"/>
                </a:lnTo>
                <a:lnTo>
                  <a:pt x="48" y="703"/>
                </a:lnTo>
                <a:lnTo>
                  <a:pt x="52" y="636"/>
                </a:lnTo>
                <a:lnTo>
                  <a:pt x="54" y="574"/>
                </a:lnTo>
                <a:lnTo>
                  <a:pt x="58" y="509"/>
                </a:lnTo>
                <a:lnTo>
                  <a:pt x="62" y="451"/>
                </a:lnTo>
                <a:lnTo>
                  <a:pt x="66" y="393"/>
                </a:lnTo>
                <a:lnTo>
                  <a:pt x="69" y="340"/>
                </a:lnTo>
                <a:lnTo>
                  <a:pt x="73" y="290"/>
                </a:lnTo>
                <a:lnTo>
                  <a:pt x="77" y="243"/>
                </a:lnTo>
                <a:lnTo>
                  <a:pt x="81" y="200"/>
                </a:lnTo>
                <a:lnTo>
                  <a:pt x="85" y="163"/>
                </a:lnTo>
                <a:lnTo>
                  <a:pt x="87" y="129"/>
                </a:lnTo>
                <a:lnTo>
                  <a:pt x="91" y="99"/>
                </a:lnTo>
                <a:lnTo>
                  <a:pt x="96" y="73"/>
                </a:lnTo>
                <a:lnTo>
                  <a:pt x="100" y="51"/>
                </a:lnTo>
                <a:lnTo>
                  <a:pt x="102" y="34"/>
                </a:lnTo>
                <a:lnTo>
                  <a:pt x="106" y="21"/>
                </a:lnTo>
                <a:lnTo>
                  <a:pt x="110" y="10"/>
                </a:lnTo>
                <a:lnTo>
                  <a:pt x="114" y="4"/>
                </a:lnTo>
                <a:lnTo>
                  <a:pt x="117" y="0"/>
                </a:lnTo>
                <a:lnTo>
                  <a:pt x="121" y="0"/>
                </a:lnTo>
                <a:lnTo>
                  <a:pt x="125" y="2"/>
                </a:lnTo>
                <a:lnTo>
                  <a:pt x="129" y="6"/>
                </a:lnTo>
                <a:lnTo>
                  <a:pt x="133" y="15"/>
                </a:lnTo>
                <a:lnTo>
                  <a:pt x="135" y="23"/>
                </a:lnTo>
                <a:lnTo>
                  <a:pt x="139" y="34"/>
                </a:lnTo>
                <a:lnTo>
                  <a:pt x="144" y="47"/>
                </a:lnTo>
                <a:lnTo>
                  <a:pt x="148" y="62"/>
                </a:lnTo>
                <a:lnTo>
                  <a:pt x="150" y="79"/>
                </a:lnTo>
                <a:lnTo>
                  <a:pt x="154" y="96"/>
                </a:lnTo>
                <a:lnTo>
                  <a:pt x="158" y="114"/>
                </a:lnTo>
                <a:lnTo>
                  <a:pt x="162" y="133"/>
                </a:lnTo>
                <a:lnTo>
                  <a:pt x="167" y="154"/>
                </a:lnTo>
                <a:lnTo>
                  <a:pt x="169" y="174"/>
                </a:lnTo>
                <a:lnTo>
                  <a:pt x="173" y="195"/>
                </a:lnTo>
                <a:lnTo>
                  <a:pt x="177" y="217"/>
                </a:lnTo>
                <a:lnTo>
                  <a:pt x="181" y="241"/>
                </a:lnTo>
                <a:lnTo>
                  <a:pt x="183" y="262"/>
                </a:lnTo>
                <a:lnTo>
                  <a:pt x="187" y="284"/>
                </a:lnTo>
                <a:lnTo>
                  <a:pt x="192" y="307"/>
                </a:lnTo>
                <a:lnTo>
                  <a:pt x="196" y="329"/>
                </a:lnTo>
                <a:lnTo>
                  <a:pt x="198" y="352"/>
                </a:lnTo>
                <a:lnTo>
                  <a:pt x="202" y="374"/>
                </a:lnTo>
                <a:lnTo>
                  <a:pt x="206" y="398"/>
                </a:lnTo>
                <a:lnTo>
                  <a:pt x="210" y="419"/>
                </a:lnTo>
                <a:lnTo>
                  <a:pt x="215" y="441"/>
                </a:lnTo>
                <a:lnTo>
                  <a:pt x="217" y="462"/>
                </a:lnTo>
                <a:lnTo>
                  <a:pt x="221" y="484"/>
                </a:lnTo>
                <a:lnTo>
                  <a:pt x="225" y="503"/>
                </a:lnTo>
                <a:lnTo>
                  <a:pt x="229" y="525"/>
                </a:lnTo>
                <a:lnTo>
                  <a:pt x="231" y="544"/>
                </a:lnTo>
                <a:lnTo>
                  <a:pt x="235" y="563"/>
                </a:lnTo>
                <a:lnTo>
                  <a:pt x="240" y="583"/>
                </a:lnTo>
                <a:lnTo>
                  <a:pt x="244" y="602"/>
                </a:lnTo>
                <a:lnTo>
                  <a:pt x="248" y="621"/>
                </a:lnTo>
                <a:lnTo>
                  <a:pt x="250" y="639"/>
                </a:lnTo>
                <a:lnTo>
                  <a:pt x="254" y="656"/>
                </a:lnTo>
                <a:lnTo>
                  <a:pt x="258" y="673"/>
                </a:lnTo>
                <a:lnTo>
                  <a:pt x="263" y="690"/>
                </a:lnTo>
                <a:lnTo>
                  <a:pt x="265" y="707"/>
                </a:lnTo>
                <a:lnTo>
                  <a:pt x="269" y="722"/>
                </a:lnTo>
                <a:lnTo>
                  <a:pt x="273" y="740"/>
                </a:lnTo>
                <a:lnTo>
                  <a:pt x="277" y="755"/>
                </a:lnTo>
                <a:lnTo>
                  <a:pt x="279" y="768"/>
                </a:lnTo>
                <a:lnTo>
                  <a:pt x="283" y="783"/>
                </a:lnTo>
                <a:lnTo>
                  <a:pt x="288" y="798"/>
                </a:lnTo>
                <a:lnTo>
                  <a:pt x="292" y="811"/>
                </a:lnTo>
                <a:lnTo>
                  <a:pt x="296" y="824"/>
                </a:lnTo>
                <a:lnTo>
                  <a:pt x="298" y="836"/>
                </a:lnTo>
                <a:lnTo>
                  <a:pt x="302" y="849"/>
                </a:lnTo>
                <a:lnTo>
                  <a:pt x="306" y="860"/>
                </a:lnTo>
                <a:lnTo>
                  <a:pt x="311" y="873"/>
                </a:lnTo>
                <a:lnTo>
                  <a:pt x="313" y="884"/>
                </a:lnTo>
                <a:lnTo>
                  <a:pt x="317" y="895"/>
                </a:lnTo>
                <a:lnTo>
                  <a:pt x="321" y="905"/>
                </a:lnTo>
                <a:lnTo>
                  <a:pt x="325" y="916"/>
                </a:lnTo>
                <a:lnTo>
                  <a:pt x="329" y="925"/>
                </a:lnTo>
                <a:lnTo>
                  <a:pt x="331" y="935"/>
                </a:lnTo>
                <a:lnTo>
                  <a:pt x="336" y="944"/>
                </a:lnTo>
                <a:lnTo>
                  <a:pt x="340" y="955"/>
                </a:lnTo>
                <a:lnTo>
                  <a:pt x="344" y="963"/>
                </a:lnTo>
                <a:lnTo>
                  <a:pt x="346" y="972"/>
                </a:lnTo>
                <a:lnTo>
                  <a:pt x="350" y="981"/>
                </a:lnTo>
                <a:lnTo>
                  <a:pt x="354" y="987"/>
                </a:lnTo>
                <a:lnTo>
                  <a:pt x="359" y="996"/>
                </a:lnTo>
                <a:lnTo>
                  <a:pt x="361" y="1004"/>
                </a:lnTo>
                <a:lnTo>
                  <a:pt x="365" y="1011"/>
                </a:lnTo>
                <a:lnTo>
                  <a:pt x="369" y="1017"/>
                </a:lnTo>
                <a:lnTo>
                  <a:pt x="373" y="1024"/>
                </a:lnTo>
                <a:lnTo>
                  <a:pt x="377" y="1032"/>
                </a:lnTo>
                <a:lnTo>
                  <a:pt x="379" y="1039"/>
                </a:lnTo>
                <a:lnTo>
                  <a:pt x="384" y="1045"/>
                </a:lnTo>
                <a:lnTo>
                  <a:pt x="388" y="1049"/>
                </a:lnTo>
                <a:lnTo>
                  <a:pt x="392" y="1056"/>
                </a:lnTo>
                <a:lnTo>
                  <a:pt x="394" y="1062"/>
                </a:lnTo>
                <a:lnTo>
                  <a:pt x="398" y="1067"/>
                </a:lnTo>
                <a:lnTo>
                  <a:pt x="402" y="1073"/>
                </a:lnTo>
                <a:lnTo>
                  <a:pt x="406" y="1077"/>
                </a:lnTo>
                <a:lnTo>
                  <a:pt x="411" y="1084"/>
                </a:lnTo>
                <a:lnTo>
                  <a:pt x="413" y="1088"/>
                </a:lnTo>
                <a:lnTo>
                  <a:pt x="417" y="1093"/>
                </a:lnTo>
                <a:lnTo>
                  <a:pt x="421" y="1097"/>
                </a:lnTo>
                <a:lnTo>
                  <a:pt x="425" y="1101"/>
                </a:lnTo>
                <a:lnTo>
                  <a:pt x="427" y="1108"/>
                </a:lnTo>
                <a:lnTo>
                  <a:pt x="432" y="1110"/>
                </a:lnTo>
                <a:lnTo>
                  <a:pt x="436" y="1114"/>
                </a:lnTo>
                <a:lnTo>
                  <a:pt x="440" y="1118"/>
                </a:lnTo>
                <a:lnTo>
                  <a:pt x="442" y="1123"/>
                </a:lnTo>
                <a:lnTo>
                  <a:pt x="446" y="1127"/>
                </a:lnTo>
                <a:lnTo>
                  <a:pt x="450" y="1129"/>
                </a:lnTo>
                <a:lnTo>
                  <a:pt x="454" y="1133"/>
                </a:lnTo>
                <a:lnTo>
                  <a:pt x="459" y="1138"/>
                </a:lnTo>
                <a:lnTo>
                  <a:pt x="461" y="1140"/>
                </a:lnTo>
                <a:lnTo>
                  <a:pt x="465" y="1144"/>
                </a:lnTo>
                <a:lnTo>
                  <a:pt x="469" y="1146"/>
                </a:lnTo>
                <a:lnTo>
                  <a:pt x="473" y="1151"/>
                </a:lnTo>
                <a:lnTo>
                  <a:pt x="475" y="1153"/>
                </a:lnTo>
                <a:lnTo>
                  <a:pt x="480" y="1155"/>
                </a:lnTo>
                <a:lnTo>
                  <a:pt x="484" y="1159"/>
                </a:lnTo>
                <a:lnTo>
                  <a:pt x="488" y="1161"/>
                </a:lnTo>
                <a:lnTo>
                  <a:pt x="492" y="1163"/>
                </a:lnTo>
                <a:lnTo>
                  <a:pt x="494" y="1166"/>
                </a:lnTo>
                <a:lnTo>
                  <a:pt x="498" y="1170"/>
                </a:lnTo>
                <a:lnTo>
                  <a:pt x="502" y="1172"/>
                </a:lnTo>
                <a:lnTo>
                  <a:pt x="507" y="1174"/>
                </a:lnTo>
                <a:lnTo>
                  <a:pt x="509" y="1176"/>
                </a:lnTo>
                <a:lnTo>
                  <a:pt x="513" y="1179"/>
                </a:lnTo>
                <a:lnTo>
                  <a:pt x="517" y="1181"/>
                </a:lnTo>
                <a:lnTo>
                  <a:pt x="521" y="1183"/>
                </a:lnTo>
                <a:lnTo>
                  <a:pt x="523" y="1185"/>
                </a:lnTo>
                <a:lnTo>
                  <a:pt x="527" y="1187"/>
                </a:lnTo>
                <a:lnTo>
                  <a:pt x="532" y="1189"/>
                </a:lnTo>
                <a:lnTo>
                  <a:pt x="536" y="1189"/>
                </a:lnTo>
                <a:lnTo>
                  <a:pt x="540" y="1191"/>
                </a:lnTo>
                <a:lnTo>
                  <a:pt x="542" y="1194"/>
                </a:lnTo>
                <a:lnTo>
                  <a:pt x="546" y="1196"/>
                </a:lnTo>
                <a:lnTo>
                  <a:pt x="550" y="1198"/>
                </a:lnTo>
                <a:lnTo>
                  <a:pt x="555" y="1198"/>
                </a:lnTo>
                <a:lnTo>
                  <a:pt x="557" y="1200"/>
                </a:lnTo>
                <a:lnTo>
                  <a:pt x="561" y="1202"/>
                </a:lnTo>
                <a:lnTo>
                  <a:pt x="565" y="1204"/>
                </a:lnTo>
                <a:lnTo>
                  <a:pt x="569" y="1204"/>
                </a:lnTo>
                <a:lnTo>
                  <a:pt x="573" y="1207"/>
                </a:lnTo>
                <a:lnTo>
                  <a:pt x="575" y="1209"/>
                </a:lnTo>
                <a:lnTo>
                  <a:pt x="580" y="1209"/>
                </a:lnTo>
                <a:lnTo>
                  <a:pt x="584" y="1211"/>
                </a:lnTo>
                <a:lnTo>
                  <a:pt x="588" y="1213"/>
                </a:lnTo>
                <a:lnTo>
                  <a:pt x="590" y="1213"/>
                </a:lnTo>
                <a:lnTo>
                  <a:pt x="594" y="1215"/>
                </a:lnTo>
                <a:lnTo>
                  <a:pt x="598" y="1215"/>
                </a:lnTo>
                <a:lnTo>
                  <a:pt x="603" y="1217"/>
                </a:lnTo>
                <a:lnTo>
                  <a:pt x="605" y="1217"/>
                </a:lnTo>
                <a:lnTo>
                  <a:pt x="609" y="1219"/>
                </a:lnTo>
                <a:lnTo>
                  <a:pt x="613" y="1219"/>
                </a:lnTo>
                <a:lnTo>
                  <a:pt x="617" y="1222"/>
                </a:lnTo>
                <a:lnTo>
                  <a:pt x="621" y="1222"/>
                </a:lnTo>
                <a:lnTo>
                  <a:pt x="623" y="1224"/>
                </a:lnTo>
                <a:lnTo>
                  <a:pt x="628" y="1224"/>
                </a:lnTo>
                <a:lnTo>
                  <a:pt x="632" y="1226"/>
                </a:lnTo>
                <a:lnTo>
                  <a:pt x="636" y="1226"/>
                </a:lnTo>
                <a:lnTo>
                  <a:pt x="638" y="1228"/>
                </a:lnTo>
                <a:lnTo>
                  <a:pt x="642" y="1228"/>
                </a:lnTo>
                <a:lnTo>
                  <a:pt x="646" y="1228"/>
                </a:lnTo>
                <a:lnTo>
                  <a:pt x="651" y="1230"/>
                </a:lnTo>
                <a:lnTo>
                  <a:pt x="655" y="1230"/>
                </a:lnTo>
                <a:lnTo>
                  <a:pt x="657" y="1230"/>
                </a:lnTo>
                <a:lnTo>
                  <a:pt x="661" y="1232"/>
                </a:lnTo>
                <a:lnTo>
                  <a:pt x="665" y="1232"/>
                </a:lnTo>
                <a:lnTo>
                  <a:pt x="669" y="1234"/>
                </a:lnTo>
                <a:lnTo>
                  <a:pt x="671" y="1234"/>
                </a:lnTo>
                <a:lnTo>
                  <a:pt x="676" y="1234"/>
                </a:lnTo>
                <a:lnTo>
                  <a:pt x="680" y="1237"/>
                </a:lnTo>
                <a:lnTo>
                  <a:pt x="684" y="1237"/>
                </a:lnTo>
                <a:lnTo>
                  <a:pt x="686" y="1237"/>
                </a:lnTo>
                <a:lnTo>
                  <a:pt x="690" y="1237"/>
                </a:lnTo>
                <a:lnTo>
                  <a:pt x="694" y="1239"/>
                </a:lnTo>
                <a:lnTo>
                  <a:pt x="699" y="1239"/>
                </a:lnTo>
                <a:lnTo>
                  <a:pt x="703" y="1239"/>
                </a:lnTo>
                <a:lnTo>
                  <a:pt x="705" y="1241"/>
                </a:lnTo>
                <a:lnTo>
                  <a:pt x="709" y="1241"/>
                </a:lnTo>
                <a:lnTo>
                  <a:pt x="713" y="1241"/>
                </a:lnTo>
                <a:lnTo>
                  <a:pt x="717" y="1241"/>
                </a:lnTo>
                <a:lnTo>
                  <a:pt x="719" y="1243"/>
                </a:lnTo>
                <a:lnTo>
                  <a:pt x="724" y="1243"/>
                </a:lnTo>
                <a:lnTo>
                  <a:pt x="728" y="1243"/>
                </a:lnTo>
                <a:lnTo>
                  <a:pt x="732" y="1243"/>
                </a:lnTo>
                <a:lnTo>
                  <a:pt x="736" y="1245"/>
                </a:lnTo>
                <a:lnTo>
                  <a:pt x="738" y="1245"/>
                </a:lnTo>
                <a:lnTo>
                  <a:pt x="742" y="1245"/>
                </a:lnTo>
                <a:lnTo>
                  <a:pt x="747" y="1245"/>
                </a:lnTo>
                <a:lnTo>
                  <a:pt x="751" y="1245"/>
                </a:lnTo>
                <a:lnTo>
                  <a:pt x="753" y="1247"/>
                </a:lnTo>
                <a:lnTo>
                  <a:pt x="757" y="1247"/>
                </a:lnTo>
                <a:lnTo>
                  <a:pt x="761" y="1247"/>
                </a:lnTo>
                <a:lnTo>
                  <a:pt x="765" y="1247"/>
                </a:lnTo>
                <a:lnTo>
                  <a:pt x="767" y="1247"/>
                </a:lnTo>
                <a:lnTo>
                  <a:pt x="772" y="1250"/>
                </a:lnTo>
                <a:lnTo>
                  <a:pt x="776" y="1250"/>
                </a:lnTo>
                <a:lnTo>
                  <a:pt x="780" y="1250"/>
                </a:lnTo>
                <a:lnTo>
                  <a:pt x="784" y="1250"/>
                </a:lnTo>
                <a:lnTo>
                  <a:pt x="786" y="1250"/>
                </a:lnTo>
                <a:lnTo>
                  <a:pt x="790" y="1250"/>
                </a:lnTo>
                <a:lnTo>
                  <a:pt x="795" y="1252"/>
                </a:lnTo>
                <a:lnTo>
                  <a:pt x="799" y="1252"/>
                </a:lnTo>
                <a:lnTo>
                  <a:pt x="801" y="1252"/>
                </a:lnTo>
                <a:lnTo>
                  <a:pt x="805" y="1252"/>
                </a:lnTo>
                <a:lnTo>
                  <a:pt x="809" y="1252"/>
                </a:lnTo>
                <a:lnTo>
                  <a:pt x="813" y="1252"/>
                </a:lnTo>
                <a:lnTo>
                  <a:pt x="815" y="1254"/>
                </a:lnTo>
                <a:lnTo>
                  <a:pt x="820" y="1254"/>
                </a:lnTo>
                <a:lnTo>
                  <a:pt x="824" y="1254"/>
                </a:lnTo>
                <a:lnTo>
                  <a:pt x="828" y="1254"/>
                </a:lnTo>
                <a:lnTo>
                  <a:pt x="832" y="1254"/>
                </a:lnTo>
                <a:lnTo>
                  <a:pt x="834" y="1254"/>
                </a:lnTo>
                <a:lnTo>
                  <a:pt x="838" y="1254"/>
                </a:lnTo>
                <a:lnTo>
                  <a:pt x="843" y="1254"/>
                </a:lnTo>
                <a:lnTo>
                  <a:pt x="847" y="1256"/>
                </a:lnTo>
                <a:lnTo>
                  <a:pt x="849" y="1256"/>
                </a:lnTo>
                <a:lnTo>
                  <a:pt x="853" y="1256"/>
                </a:lnTo>
                <a:lnTo>
                  <a:pt x="857" y="1256"/>
                </a:lnTo>
                <a:lnTo>
                  <a:pt x="861" y="1256"/>
                </a:lnTo>
                <a:lnTo>
                  <a:pt x="865" y="1256"/>
                </a:lnTo>
                <a:lnTo>
                  <a:pt x="868" y="1256"/>
                </a:lnTo>
                <a:lnTo>
                  <a:pt x="872" y="1256"/>
                </a:lnTo>
                <a:lnTo>
                  <a:pt x="876" y="1256"/>
                </a:lnTo>
                <a:lnTo>
                  <a:pt x="880" y="1258"/>
                </a:lnTo>
                <a:lnTo>
                  <a:pt x="882" y="1258"/>
                </a:lnTo>
                <a:lnTo>
                  <a:pt x="886" y="1258"/>
                </a:lnTo>
                <a:lnTo>
                  <a:pt x="890" y="1258"/>
                </a:lnTo>
                <a:lnTo>
                  <a:pt x="895" y="1258"/>
                </a:lnTo>
                <a:lnTo>
                  <a:pt x="897" y="1258"/>
                </a:lnTo>
                <a:lnTo>
                  <a:pt x="901" y="1258"/>
                </a:lnTo>
                <a:lnTo>
                  <a:pt x="905" y="1258"/>
                </a:lnTo>
                <a:lnTo>
                  <a:pt x="909" y="1258"/>
                </a:lnTo>
                <a:lnTo>
                  <a:pt x="913" y="1258"/>
                </a:lnTo>
                <a:lnTo>
                  <a:pt x="916" y="1258"/>
                </a:lnTo>
                <a:lnTo>
                  <a:pt x="920" y="1260"/>
                </a:lnTo>
                <a:lnTo>
                  <a:pt x="924" y="1260"/>
                </a:lnTo>
                <a:lnTo>
                  <a:pt x="928" y="1260"/>
                </a:lnTo>
                <a:lnTo>
                  <a:pt x="930" y="1260"/>
                </a:lnTo>
                <a:lnTo>
                  <a:pt x="934" y="1260"/>
                </a:lnTo>
                <a:lnTo>
                  <a:pt x="938" y="1260"/>
                </a:lnTo>
                <a:lnTo>
                  <a:pt x="943" y="1260"/>
                </a:lnTo>
                <a:lnTo>
                  <a:pt x="947" y="1260"/>
                </a:lnTo>
                <a:lnTo>
                  <a:pt x="949" y="1260"/>
                </a:lnTo>
                <a:lnTo>
                  <a:pt x="953" y="1260"/>
                </a:lnTo>
                <a:lnTo>
                  <a:pt x="957" y="1260"/>
                </a:lnTo>
                <a:lnTo>
                  <a:pt x="961" y="1260"/>
                </a:lnTo>
                <a:lnTo>
                  <a:pt x="963" y="1260"/>
                </a:lnTo>
                <a:lnTo>
                  <a:pt x="968" y="1262"/>
                </a:lnTo>
                <a:lnTo>
                  <a:pt x="972" y="1262"/>
                </a:lnTo>
                <a:lnTo>
                  <a:pt x="976" y="1262"/>
                </a:lnTo>
                <a:lnTo>
                  <a:pt x="978" y="1262"/>
                </a:lnTo>
                <a:lnTo>
                  <a:pt x="982" y="1262"/>
                </a:lnTo>
                <a:lnTo>
                  <a:pt x="986" y="1262"/>
                </a:lnTo>
                <a:lnTo>
                  <a:pt x="991" y="1262"/>
                </a:lnTo>
                <a:lnTo>
                  <a:pt x="995" y="1262"/>
                </a:lnTo>
                <a:lnTo>
                  <a:pt x="997" y="1262"/>
                </a:lnTo>
                <a:lnTo>
                  <a:pt x="1001" y="1262"/>
                </a:lnTo>
                <a:lnTo>
                  <a:pt x="1005" y="1262"/>
                </a:lnTo>
                <a:lnTo>
                  <a:pt x="1009" y="1262"/>
                </a:lnTo>
                <a:lnTo>
                  <a:pt x="1011" y="1262"/>
                </a:lnTo>
                <a:lnTo>
                  <a:pt x="1016" y="1262"/>
                </a:lnTo>
                <a:lnTo>
                  <a:pt x="1020" y="1262"/>
                </a:lnTo>
                <a:lnTo>
                  <a:pt x="1024" y="1262"/>
                </a:lnTo>
                <a:lnTo>
                  <a:pt x="1028" y="1262"/>
                </a:lnTo>
                <a:lnTo>
                  <a:pt x="1030" y="1262"/>
                </a:lnTo>
                <a:lnTo>
                  <a:pt x="1034" y="1265"/>
                </a:lnTo>
                <a:lnTo>
                  <a:pt x="1039" y="1265"/>
                </a:lnTo>
                <a:lnTo>
                  <a:pt x="1043" y="1265"/>
                </a:lnTo>
                <a:lnTo>
                  <a:pt x="1045" y="1265"/>
                </a:lnTo>
                <a:lnTo>
                  <a:pt x="1049" y="1265"/>
                </a:lnTo>
                <a:lnTo>
                  <a:pt x="1053" y="1265"/>
                </a:lnTo>
                <a:lnTo>
                  <a:pt x="1057" y="1265"/>
                </a:lnTo>
                <a:lnTo>
                  <a:pt x="1059" y="1265"/>
                </a:lnTo>
                <a:lnTo>
                  <a:pt x="1064" y="1265"/>
                </a:lnTo>
                <a:lnTo>
                  <a:pt x="1068" y="1265"/>
                </a:lnTo>
                <a:lnTo>
                  <a:pt x="1072" y="1265"/>
                </a:lnTo>
                <a:lnTo>
                  <a:pt x="1076" y="1265"/>
                </a:lnTo>
                <a:lnTo>
                  <a:pt x="1078" y="1265"/>
                </a:lnTo>
                <a:lnTo>
                  <a:pt x="1082" y="1265"/>
                </a:lnTo>
                <a:lnTo>
                  <a:pt x="1087" y="1265"/>
                </a:lnTo>
                <a:lnTo>
                  <a:pt x="1091" y="1265"/>
                </a:lnTo>
                <a:lnTo>
                  <a:pt x="1093" y="1265"/>
                </a:lnTo>
                <a:lnTo>
                  <a:pt x="1097" y="1265"/>
                </a:lnTo>
                <a:lnTo>
                  <a:pt x="1101" y="1265"/>
                </a:lnTo>
                <a:lnTo>
                  <a:pt x="1105" y="1265"/>
                </a:lnTo>
                <a:lnTo>
                  <a:pt x="1110" y="1265"/>
                </a:lnTo>
                <a:lnTo>
                  <a:pt x="1112" y="1265"/>
                </a:lnTo>
                <a:lnTo>
                  <a:pt x="1116" y="1265"/>
                </a:lnTo>
                <a:lnTo>
                  <a:pt x="1120" y="1265"/>
                </a:lnTo>
                <a:lnTo>
                  <a:pt x="1124" y="1265"/>
                </a:lnTo>
                <a:lnTo>
                  <a:pt x="1126" y="1265"/>
                </a:lnTo>
                <a:lnTo>
                  <a:pt x="1130" y="1267"/>
                </a:lnTo>
                <a:lnTo>
                  <a:pt x="1135" y="1267"/>
                </a:lnTo>
                <a:lnTo>
                  <a:pt x="1139" y="1267"/>
                </a:lnTo>
                <a:lnTo>
                  <a:pt x="1141" y="1267"/>
                </a:lnTo>
                <a:lnTo>
                  <a:pt x="1145" y="1267"/>
                </a:lnTo>
                <a:lnTo>
                  <a:pt x="1149" y="1267"/>
                </a:lnTo>
                <a:lnTo>
                  <a:pt x="1153" y="1267"/>
                </a:lnTo>
                <a:lnTo>
                  <a:pt x="1158" y="1267"/>
                </a:lnTo>
                <a:lnTo>
                  <a:pt x="1160" y="1267"/>
                </a:lnTo>
                <a:lnTo>
                  <a:pt x="1164" y="1267"/>
                </a:lnTo>
                <a:lnTo>
                  <a:pt x="1168" y="1267"/>
                </a:lnTo>
                <a:lnTo>
                  <a:pt x="1172" y="1267"/>
                </a:lnTo>
                <a:lnTo>
                  <a:pt x="1174" y="1267"/>
                </a:lnTo>
                <a:lnTo>
                  <a:pt x="1178" y="1267"/>
                </a:lnTo>
                <a:lnTo>
                  <a:pt x="1183" y="1267"/>
                </a:lnTo>
                <a:lnTo>
                  <a:pt x="1187" y="1267"/>
                </a:lnTo>
                <a:lnTo>
                  <a:pt x="1191" y="1267"/>
                </a:lnTo>
                <a:lnTo>
                  <a:pt x="1193" y="1267"/>
                </a:lnTo>
                <a:lnTo>
                  <a:pt x="1197" y="1267"/>
                </a:lnTo>
                <a:lnTo>
                  <a:pt x="1201" y="1267"/>
                </a:lnTo>
                <a:lnTo>
                  <a:pt x="1205" y="1267"/>
                </a:lnTo>
                <a:lnTo>
                  <a:pt x="1208" y="1267"/>
                </a:lnTo>
                <a:lnTo>
                  <a:pt x="1212" y="1267"/>
                </a:lnTo>
                <a:lnTo>
                  <a:pt x="1216" y="1267"/>
                </a:lnTo>
                <a:lnTo>
                  <a:pt x="1220" y="1267"/>
                </a:lnTo>
                <a:lnTo>
                  <a:pt x="1222" y="1267"/>
                </a:lnTo>
                <a:lnTo>
                  <a:pt x="1226" y="1267"/>
                </a:lnTo>
                <a:lnTo>
                  <a:pt x="1231" y="1267"/>
                </a:lnTo>
                <a:lnTo>
                  <a:pt x="1235" y="1267"/>
                </a:lnTo>
                <a:lnTo>
                  <a:pt x="1239" y="1267"/>
                </a:lnTo>
                <a:lnTo>
                  <a:pt x="1241" y="1267"/>
                </a:lnTo>
                <a:lnTo>
                  <a:pt x="1245" y="1267"/>
                </a:lnTo>
                <a:lnTo>
                  <a:pt x="1249" y="1267"/>
                </a:lnTo>
                <a:lnTo>
                  <a:pt x="1253" y="1267"/>
                </a:lnTo>
                <a:lnTo>
                  <a:pt x="1256" y="1267"/>
                </a:lnTo>
                <a:lnTo>
                  <a:pt x="1260" y="1267"/>
                </a:lnTo>
                <a:lnTo>
                  <a:pt x="1264" y="1267"/>
                </a:lnTo>
                <a:lnTo>
                  <a:pt x="1268" y="1267"/>
                </a:lnTo>
                <a:lnTo>
                  <a:pt x="1272" y="1267"/>
                </a:lnTo>
                <a:lnTo>
                  <a:pt x="1274" y="1267"/>
                </a:lnTo>
                <a:lnTo>
                  <a:pt x="1279" y="1267"/>
                </a:lnTo>
                <a:lnTo>
                  <a:pt x="1283" y="1267"/>
                </a:lnTo>
                <a:lnTo>
                  <a:pt x="1287" y="1267"/>
                </a:lnTo>
                <a:lnTo>
                  <a:pt x="1289" y="1269"/>
                </a:lnTo>
                <a:lnTo>
                  <a:pt x="1293" y="1269"/>
                </a:lnTo>
                <a:lnTo>
                  <a:pt x="1297" y="1269"/>
                </a:lnTo>
                <a:lnTo>
                  <a:pt x="1301" y="1269"/>
                </a:lnTo>
                <a:lnTo>
                  <a:pt x="1304" y="1269"/>
                </a:lnTo>
                <a:lnTo>
                  <a:pt x="1308" y="1269"/>
                </a:lnTo>
                <a:lnTo>
                  <a:pt x="1312" y="1269"/>
                </a:lnTo>
                <a:lnTo>
                  <a:pt x="1316" y="1269"/>
                </a:lnTo>
                <a:lnTo>
                  <a:pt x="1320" y="1269"/>
                </a:lnTo>
                <a:lnTo>
                  <a:pt x="1322" y="1269"/>
                </a:lnTo>
                <a:lnTo>
                  <a:pt x="1326" y="1269"/>
                </a:lnTo>
                <a:lnTo>
                  <a:pt x="1331" y="1269"/>
                </a:lnTo>
                <a:lnTo>
                  <a:pt x="1335" y="1269"/>
                </a:lnTo>
                <a:lnTo>
                  <a:pt x="1337" y="1269"/>
                </a:lnTo>
                <a:lnTo>
                  <a:pt x="1341" y="1269"/>
                </a:lnTo>
                <a:lnTo>
                  <a:pt x="1345" y="1269"/>
                </a:lnTo>
                <a:lnTo>
                  <a:pt x="1349" y="1269"/>
                </a:lnTo>
                <a:lnTo>
                  <a:pt x="1354" y="1269"/>
                </a:lnTo>
                <a:lnTo>
                  <a:pt x="1356" y="1269"/>
                </a:lnTo>
                <a:lnTo>
                  <a:pt x="1360" y="1269"/>
                </a:lnTo>
                <a:lnTo>
                  <a:pt x="1364" y="1269"/>
                </a:lnTo>
                <a:lnTo>
                  <a:pt x="1368" y="1269"/>
                </a:lnTo>
                <a:lnTo>
                  <a:pt x="1370" y="1269"/>
                </a:lnTo>
                <a:lnTo>
                  <a:pt x="1374" y="1269"/>
                </a:lnTo>
                <a:lnTo>
                  <a:pt x="1379" y="1269"/>
                </a:lnTo>
                <a:lnTo>
                  <a:pt x="1383" y="1269"/>
                </a:lnTo>
                <a:lnTo>
                  <a:pt x="1385" y="1269"/>
                </a:lnTo>
                <a:lnTo>
                  <a:pt x="1389" y="1269"/>
                </a:lnTo>
                <a:lnTo>
                  <a:pt x="1393" y="1269"/>
                </a:lnTo>
                <a:lnTo>
                  <a:pt x="1397" y="1269"/>
                </a:lnTo>
                <a:lnTo>
                  <a:pt x="1402" y="1269"/>
                </a:lnTo>
                <a:lnTo>
                  <a:pt x="1404" y="1269"/>
                </a:lnTo>
                <a:lnTo>
                  <a:pt x="1408" y="1269"/>
                </a:lnTo>
                <a:lnTo>
                  <a:pt x="1412" y="1269"/>
                </a:lnTo>
                <a:lnTo>
                  <a:pt x="1416" y="1269"/>
                </a:lnTo>
                <a:lnTo>
                  <a:pt x="1418" y="1269"/>
                </a:lnTo>
                <a:lnTo>
                  <a:pt x="1422" y="1269"/>
                </a:lnTo>
                <a:lnTo>
                  <a:pt x="1427" y="1269"/>
                </a:lnTo>
                <a:lnTo>
                  <a:pt x="1431" y="1269"/>
                </a:lnTo>
                <a:lnTo>
                  <a:pt x="1435" y="1269"/>
                </a:lnTo>
                <a:lnTo>
                  <a:pt x="1437" y="1269"/>
                </a:lnTo>
                <a:lnTo>
                  <a:pt x="1441" y="1269"/>
                </a:lnTo>
                <a:lnTo>
                  <a:pt x="1445" y="1269"/>
                </a:lnTo>
                <a:lnTo>
                  <a:pt x="1450" y="1269"/>
                </a:lnTo>
                <a:lnTo>
                  <a:pt x="1452" y="1269"/>
                </a:lnTo>
                <a:lnTo>
                  <a:pt x="1456" y="1269"/>
                </a:lnTo>
                <a:lnTo>
                  <a:pt x="1460" y="1269"/>
                </a:lnTo>
                <a:lnTo>
                  <a:pt x="1464" y="1269"/>
                </a:lnTo>
                <a:lnTo>
                  <a:pt x="1466" y="1269"/>
                </a:lnTo>
                <a:lnTo>
                  <a:pt x="1470" y="1269"/>
                </a:lnTo>
                <a:lnTo>
                  <a:pt x="1475" y="126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07" name="Freeform 43"/>
          <p:cNvSpPr>
            <a:spLocks/>
          </p:cNvSpPr>
          <p:nvPr/>
        </p:nvSpPr>
        <p:spPr bwMode="auto">
          <a:xfrm>
            <a:off x="5051425" y="3679825"/>
            <a:ext cx="33338" cy="23813"/>
          </a:xfrm>
          <a:custGeom>
            <a:avLst/>
            <a:gdLst>
              <a:gd name="T0" fmla="*/ 0 w 7"/>
              <a:gd name="T1" fmla="*/ 8 h 8"/>
              <a:gd name="T2" fmla="*/ 1 w 7"/>
              <a:gd name="T3" fmla="*/ 7 h 8"/>
              <a:gd name="T4" fmla="*/ 2 w 7"/>
              <a:gd name="T5" fmla="*/ 7 h 8"/>
              <a:gd name="T6" fmla="*/ 4 w 7"/>
              <a:gd name="T7" fmla="*/ 4 h 8"/>
              <a:gd name="T8" fmla="*/ 7 w 7"/>
              <a:gd name="T9" fmla="*/ 0 h 8"/>
            </a:gdLst>
            <a:ahLst/>
            <a:cxnLst>
              <a:cxn ang="0">
                <a:pos x="T0" y="T1"/>
              </a:cxn>
              <a:cxn ang="0">
                <a:pos x="T2" y="T3"/>
              </a:cxn>
              <a:cxn ang="0">
                <a:pos x="T4" y="T5"/>
              </a:cxn>
              <a:cxn ang="0">
                <a:pos x="T6" y="T7"/>
              </a:cxn>
              <a:cxn ang="0">
                <a:pos x="T8" y="T9"/>
              </a:cxn>
            </a:cxnLst>
            <a:rect l="0" t="0" r="r" b="b"/>
            <a:pathLst>
              <a:path w="7" h="8">
                <a:moveTo>
                  <a:pt x="0" y="8"/>
                </a:moveTo>
                <a:lnTo>
                  <a:pt x="1" y="7"/>
                </a:lnTo>
                <a:lnTo>
                  <a:pt x="2" y="7"/>
                </a:lnTo>
                <a:lnTo>
                  <a:pt x="4" y="4"/>
                </a:lnTo>
                <a:lnTo>
                  <a:pt x="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08" name="Freeform 44"/>
          <p:cNvSpPr>
            <a:spLocks/>
          </p:cNvSpPr>
          <p:nvPr/>
        </p:nvSpPr>
        <p:spPr bwMode="auto">
          <a:xfrm>
            <a:off x="5100638" y="3617913"/>
            <a:ext cx="11112" cy="28575"/>
          </a:xfrm>
          <a:custGeom>
            <a:avLst/>
            <a:gdLst>
              <a:gd name="T0" fmla="*/ 0 w 2"/>
              <a:gd name="T1" fmla="*/ 9 h 9"/>
              <a:gd name="T2" fmla="*/ 0 w 2"/>
              <a:gd name="T3" fmla="*/ 8 h 9"/>
              <a:gd name="T4" fmla="*/ 2 w 2"/>
              <a:gd name="T5" fmla="*/ 1 h 9"/>
              <a:gd name="T6" fmla="*/ 2 w 2"/>
              <a:gd name="T7" fmla="*/ 0 h 9"/>
            </a:gdLst>
            <a:ahLst/>
            <a:cxnLst>
              <a:cxn ang="0">
                <a:pos x="T0" y="T1"/>
              </a:cxn>
              <a:cxn ang="0">
                <a:pos x="T2" y="T3"/>
              </a:cxn>
              <a:cxn ang="0">
                <a:pos x="T4" y="T5"/>
              </a:cxn>
              <a:cxn ang="0">
                <a:pos x="T6" y="T7"/>
              </a:cxn>
            </a:cxnLst>
            <a:rect l="0" t="0" r="r" b="b"/>
            <a:pathLst>
              <a:path w="2" h="9">
                <a:moveTo>
                  <a:pt x="0" y="9"/>
                </a:moveTo>
                <a:lnTo>
                  <a:pt x="0" y="8"/>
                </a:lnTo>
                <a:lnTo>
                  <a:pt x="2" y="1"/>
                </a:lnTo>
                <a:lnTo>
                  <a:pt x="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09" name="Freeform 45"/>
          <p:cNvSpPr>
            <a:spLocks/>
          </p:cNvSpPr>
          <p:nvPr/>
        </p:nvSpPr>
        <p:spPr bwMode="auto">
          <a:xfrm>
            <a:off x="5121275" y="3557588"/>
            <a:ext cx="9525" cy="26987"/>
          </a:xfrm>
          <a:custGeom>
            <a:avLst/>
            <a:gdLst>
              <a:gd name="T0" fmla="*/ 0 w 2"/>
              <a:gd name="T1" fmla="*/ 9 h 9"/>
              <a:gd name="T2" fmla="*/ 2 w 2"/>
              <a:gd name="T3" fmla="*/ 3 h 9"/>
              <a:gd name="T4" fmla="*/ 2 w 2"/>
              <a:gd name="T5" fmla="*/ 0 h 9"/>
            </a:gdLst>
            <a:ahLst/>
            <a:cxnLst>
              <a:cxn ang="0">
                <a:pos x="T0" y="T1"/>
              </a:cxn>
              <a:cxn ang="0">
                <a:pos x="T2" y="T3"/>
              </a:cxn>
              <a:cxn ang="0">
                <a:pos x="T4" y="T5"/>
              </a:cxn>
            </a:cxnLst>
            <a:rect l="0" t="0" r="r" b="b"/>
            <a:pathLst>
              <a:path w="2" h="9">
                <a:moveTo>
                  <a:pt x="0" y="9"/>
                </a:moveTo>
                <a:lnTo>
                  <a:pt x="2" y="3"/>
                </a:lnTo>
                <a:lnTo>
                  <a:pt x="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0" name="Freeform 46"/>
          <p:cNvSpPr>
            <a:spLocks/>
          </p:cNvSpPr>
          <p:nvPr/>
        </p:nvSpPr>
        <p:spPr bwMode="auto">
          <a:xfrm>
            <a:off x="5140325" y="3495675"/>
            <a:ext cx="4763" cy="26988"/>
          </a:xfrm>
          <a:custGeom>
            <a:avLst/>
            <a:gdLst>
              <a:gd name="T0" fmla="*/ 0 w 1"/>
              <a:gd name="T1" fmla="*/ 9 h 9"/>
              <a:gd name="T2" fmla="*/ 1 w 1"/>
              <a:gd name="T3" fmla="*/ 3 h 9"/>
              <a:gd name="T4" fmla="*/ 1 w 1"/>
              <a:gd name="T5" fmla="*/ 0 h 9"/>
            </a:gdLst>
            <a:ahLst/>
            <a:cxnLst>
              <a:cxn ang="0">
                <a:pos x="T0" y="T1"/>
              </a:cxn>
              <a:cxn ang="0">
                <a:pos x="T2" y="T3"/>
              </a:cxn>
              <a:cxn ang="0">
                <a:pos x="T4" y="T5"/>
              </a:cxn>
            </a:cxnLst>
            <a:rect l="0" t="0" r="r" b="b"/>
            <a:pathLst>
              <a:path w="1" h="9">
                <a:moveTo>
                  <a:pt x="0" y="9"/>
                </a:moveTo>
                <a:lnTo>
                  <a:pt x="1" y="3"/>
                </a:lnTo>
                <a:lnTo>
                  <a:pt x="1"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1" name="Line 47"/>
          <p:cNvSpPr>
            <a:spLocks noChangeShapeType="1"/>
          </p:cNvSpPr>
          <p:nvPr/>
        </p:nvSpPr>
        <p:spPr bwMode="auto">
          <a:xfrm flipV="1">
            <a:off x="5156200" y="3435350"/>
            <a:ext cx="11113" cy="269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12" name="Freeform 48"/>
          <p:cNvSpPr>
            <a:spLocks/>
          </p:cNvSpPr>
          <p:nvPr/>
        </p:nvSpPr>
        <p:spPr bwMode="auto">
          <a:xfrm>
            <a:off x="5175250" y="3373438"/>
            <a:ext cx="6350" cy="26987"/>
          </a:xfrm>
          <a:custGeom>
            <a:avLst/>
            <a:gdLst>
              <a:gd name="T0" fmla="*/ 0 w 1"/>
              <a:gd name="T1" fmla="*/ 9 h 9"/>
              <a:gd name="T2" fmla="*/ 0 w 1"/>
              <a:gd name="T3" fmla="*/ 8 h 9"/>
              <a:gd name="T4" fmla="*/ 1 w 1"/>
              <a:gd name="T5" fmla="*/ 0 h 9"/>
            </a:gdLst>
            <a:ahLst/>
            <a:cxnLst>
              <a:cxn ang="0">
                <a:pos x="T0" y="T1"/>
              </a:cxn>
              <a:cxn ang="0">
                <a:pos x="T2" y="T3"/>
              </a:cxn>
              <a:cxn ang="0">
                <a:pos x="T4" y="T5"/>
              </a:cxn>
            </a:cxnLst>
            <a:rect l="0" t="0" r="r" b="b"/>
            <a:pathLst>
              <a:path w="1" h="9">
                <a:moveTo>
                  <a:pt x="0" y="9"/>
                </a:moveTo>
                <a:lnTo>
                  <a:pt x="0" y="8"/>
                </a:lnTo>
                <a:lnTo>
                  <a:pt x="1"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3" name="Freeform 49"/>
          <p:cNvSpPr>
            <a:spLocks/>
          </p:cNvSpPr>
          <p:nvPr/>
        </p:nvSpPr>
        <p:spPr bwMode="auto">
          <a:xfrm>
            <a:off x="5186363" y="3313113"/>
            <a:ext cx="4762" cy="26987"/>
          </a:xfrm>
          <a:custGeom>
            <a:avLst/>
            <a:gdLst>
              <a:gd name="T0" fmla="*/ 0 w 1"/>
              <a:gd name="T1" fmla="*/ 9 h 9"/>
              <a:gd name="T2" fmla="*/ 1 w 1"/>
              <a:gd name="T3" fmla="*/ 3 h 9"/>
              <a:gd name="T4" fmla="*/ 1 w 1"/>
              <a:gd name="T5" fmla="*/ 0 h 9"/>
            </a:gdLst>
            <a:ahLst/>
            <a:cxnLst>
              <a:cxn ang="0">
                <a:pos x="T0" y="T1"/>
              </a:cxn>
              <a:cxn ang="0">
                <a:pos x="T2" y="T3"/>
              </a:cxn>
              <a:cxn ang="0">
                <a:pos x="T4" y="T5"/>
              </a:cxn>
            </a:cxnLst>
            <a:rect l="0" t="0" r="r" b="b"/>
            <a:pathLst>
              <a:path w="1" h="9">
                <a:moveTo>
                  <a:pt x="0" y="9"/>
                </a:moveTo>
                <a:lnTo>
                  <a:pt x="1" y="3"/>
                </a:lnTo>
                <a:lnTo>
                  <a:pt x="1"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4" name="Line 50"/>
          <p:cNvSpPr>
            <a:spLocks noChangeShapeType="1"/>
          </p:cNvSpPr>
          <p:nvPr/>
        </p:nvSpPr>
        <p:spPr bwMode="auto">
          <a:xfrm flipV="1">
            <a:off x="5200650" y="3251200"/>
            <a:ext cx="4763" cy="269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15" name="Freeform 51"/>
          <p:cNvSpPr>
            <a:spLocks/>
          </p:cNvSpPr>
          <p:nvPr/>
        </p:nvSpPr>
        <p:spPr bwMode="auto">
          <a:xfrm>
            <a:off x="5218113" y="3189288"/>
            <a:ext cx="1587" cy="26987"/>
          </a:xfrm>
          <a:custGeom>
            <a:avLst/>
            <a:gdLst>
              <a:gd name="T0" fmla="*/ 9 h 9"/>
              <a:gd name="T1" fmla="*/ 4 h 9"/>
              <a:gd name="T2" fmla="*/ 0 h 9"/>
            </a:gdLst>
            <a:ahLst/>
            <a:cxnLst>
              <a:cxn ang="0">
                <a:pos x="0" y="T0"/>
              </a:cxn>
              <a:cxn ang="0">
                <a:pos x="0" y="T1"/>
              </a:cxn>
              <a:cxn ang="0">
                <a:pos x="0" y="T2"/>
              </a:cxn>
            </a:cxnLst>
            <a:rect l="0" t="0" r="r" b="b"/>
            <a:pathLst>
              <a:path h="9">
                <a:moveTo>
                  <a:pt x="0" y="9"/>
                </a:moveTo>
                <a:lnTo>
                  <a:pt x="0" y="4"/>
                </a:lnTo>
                <a:lnTo>
                  <a:pt x="0"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6" name="Line 52"/>
          <p:cNvSpPr>
            <a:spLocks noChangeShapeType="1"/>
          </p:cNvSpPr>
          <p:nvPr/>
        </p:nvSpPr>
        <p:spPr bwMode="auto">
          <a:xfrm flipV="1">
            <a:off x="5227638" y="3128963"/>
            <a:ext cx="9525" cy="269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17" name="Freeform 53"/>
          <p:cNvSpPr>
            <a:spLocks/>
          </p:cNvSpPr>
          <p:nvPr/>
        </p:nvSpPr>
        <p:spPr bwMode="auto">
          <a:xfrm>
            <a:off x="5241925" y="3067050"/>
            <a:ext cx="11113" cy="26988"/>
          </a:xfrm>
          <a:custGeom>
            <a:avLst/>
            <a:gdLst>
              <a:gd name="T0" fmla="*/ 0 w 2"/>
              <a:gd name="T1" fmla="*/ 9 h 9"/>
              <a:gd name="T2" fmla="*/ 1 w 2"/>
              <a:gd name="T3" fmla="*/ 6 h 9"/>
              <a:gd name="T4" fmla="*/ 2 w 2"/>
              <a:gd name="T5" fmla="*/ 0 h 9"/>
            </a:gdLst>
            <a:ahLst/>
            <a:cxnLst>
              <a:cxn ang="0">
                <a:pos x="T0" y="T1"/>
              </a:cxn>
              <a:cxn ang="0">
                <a:pos x="T2" y="T3"/>
              </a:cxn>
              <a:cxn ang="0">
                <a:pos x="T4" y="T5"/>
              </a:cxn>
            </a:cxnLst>
            <a:rect l="0" t="0" r="r" b="b"/>
            <a:pathLst>
              <a:path w="2" h="9">
                <a:moveTo>
                  <a:pt x="0" y="9"/>
                </a:moveTo>
                <a:lnTo>
                  <a:pt x="1" y="6"/>
                </a:lnTo>
                <a:lnTo>
                  <a:pt x="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8" name="Freeform 54"/>
          <p:cNvSpPr>
            <a:spLocks/>
          </p:cNvSpPr>
          <p:nvPr/>
        </p:nvSpPr>
        <p:spPr bwMode="auto">
          <a:xfrm>
            <a:off x="5256213" y="3006725"/>
            <a:ext cx="4762" cy="26988"/>
          </a:xfrm>
          <a:custGeom>
            <a:avLst/>
            <a:gdLst>
              <a:gd name="T0" fmla="*/ 0 w 1"/>
              <a:gd name="T1" fmla="*/ 9 h 9"/>
              <a:gd name="T2" fmla="*/ 1 w 1"/>
              <a:gd name="T3" fmla="*/ 1 h 9"/>
              <a:gd name="T4" fmla="*/ 1 w 1"/>
              <a:gd name="T5" fmla="*/ 0 h 9"/>
            </a:gdLst>
            <a:ahLst/>
            <a:cxnLst>
              <a:cxn ang="0">
                <a:pos x="T0" y="T1"/>
              </a:cxn>
              <a:cxn ang="0">
                <a:pos x="T2" y="T3"/>
              </a:cxn>
              <a:cxn ang="0">
                <a:pos x="T4" y="T5"/>
              </a:cxn>
            </a:cxnLst>
            <a:rect l="0" t="0" r="r" b="b"/>
            <a:pathLst>
              <a:path w="1" h="9">
                <a:moveTo>
                  <a:pt x="0" y="9"/>
                </a:moveTo>
                <a:lnTo>
                  <a:pt x="1" y="1"/>
                </a:lnTo>
                <a:lnTo>
                  <a:pt x="1"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19" name="Line 55"/>
          <p:cNvSpPr>
            <a:spLocks noChangeShapeType="1"/>
          </p:cNvSpPr>
          <p:nvPr/>
        </p:nvSpPr>
        <p:spPr bwMode="auto">
          <a:xfrm flipV="1">
            <a:off x="5270500" y="2944813"/>
            <a:ext cx="12700" cy="269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20" name="Freeform 56"/>
          <p:cNvSpPr>
            <a:spLocks/>
          </p:cNvSpPr>
          <p:nvPr/>
        </p:nvSpPr>
        <p:spPr bwMode="auto">
          <a:xfrm>
            <a:off x="5292725" y="2882900"/>
            <a:ext cx="6350" cy="26988"/>
          </a:xfrm>
          <a:custGeom>
            <a:avLst/>
            <a:gdLst>
              <a:gd name="T0" fmla="*/ 0 w 1"/>
              <a:gd name="T1" fmla="*/ 9 h 9"/>
              <a:gd name="T2" fmla="*/ 0 w 1"/>
              <a:gd name="T3" fmla="*/ 8 h 9"/>
              <a:gd name="T4" fmla="*/ 1 w 1"/>
              <a:gd name="T5" fmla="*/ 0 h 9"/>
            </a:gdLst>
            <a:ahLst/>
            <a:cxnLst>
              <a:cxn ang="0">
                <a:pos x="T0" y="T1"/>
              </a:cxn>
              <a:cxn ang="0">
                <a:pos x="T2" y="T3"/>
              </a:cxn>
              <a:cxn ang="0">
                <a:pos x="T4" y="T5"/>
              </a:cxn>
            </a:cxnLst>
            <a:rect l="0" t="0" r="r" b="b"/>
            <a:pathLst>
              <a:path w="1" h="9">
                <a:moveTo>
                  <a:pt x="0" y="9"/>
                </a:moveTo>
                <a:lnTo>
                  <a:pt x="0" y="8"/>
                </a:lnTo>
                <a:lnTo>
                  <a:pt x="1"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1" name="Freeform 57"/>
          <p:cNvSpPr>
            <a:spLocks/>
          </p:cNvSpPr>
          <p:nvPr/>
        </p:nvSpPr>
        <p:spPr bwMode="auto">
          <a:xfrm>
            <a:off x="5302250" y="2820988"/>
            <a:ext cx="11113" cy="28575"/>
          </a:xfrm>
          <a:custGeom>
            <a:avLst/>
            <a:gdLst>
              <a:gd name="T0" fmla="*/ 0 w 2"/>
              <a:gd name="T1" fmla="*/ 9 h 9"/>
              <a:gd name="T2" fmla="*/ 1 w 2"/>
              <a:gd name="T3" fmla="*/ 7 h 9"/>
              <a:gd name="T4" fmla="*/ 2 w 2"/>
              <a:gd name="T5" fmla="*/ 0 h 9"/>
            </a:gdLst>
            <a:ahLst/>
            <a:cxnLst>
              <a:cxn ang="0">
                <a:pos x="T0" y="T1"/>
              </a:cxn>
              <a:cxn ang="0">
                <a:pos x="T2" y="T3"/>
              </a:cxn>
              <a:cxn ang="0">
                <a:pos x="T4" y="T5"/>
              </a:cxn>
            </a:cxnLst>
            <a:rect l="0" t="0" r="r" b="b"/>
            <a:pathLst>
              <a:path w="2" h="9">
                <a:moveTo>
                  <a:pt x="0" y="9"/>
                </a:moveTo>
                <a:lnTo>
                  <a:pt x="1" y="7"/>
                </a:lnTo>
                <a:lnTo>
                  <a:pt x="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2" name="Freeform 58"/>
          <p:cNvSpPr>
            <a:spLocks/>
          </p:cNvSpPr>
          <p:nvPr/>
        </p:nvSpPr>
        <p:spPr bwMode="auto">
          <a:xfrm>
            <a:off x="5327650" y="2759075"/>
            <a:ext cx="7938" cy="28575"/>
          </a:xfrm>
          <a:custGeom>
            <a:avLst/>
            <a:gdLst>
              <a:gd name="T0" fmla="*/ 0 w 1"/>
              <a:gd name="T1" fmla="*/ 9 h 9"/>
              <a:gd name="T2" fmla="*/ 0 w 1"/>
              <a:gd name="T3" fmla="*/ 9 h 9"/>
              <a:gd name="T4" fmla="*/ 1 w 1"/>
              <a:gd name="T5" fmla="*/ 0 h 9"/>
            </a:gdLst>
            <a:ahLst/>
            <a:cxnLst>
              <a:cxn ang="0">
                <a:pos x="T0" y="T1"/>
              </a:cxn>
              <a:cxn ang="0">
                <a:pos x="T2" y="T3"/>
              </a:cxn>
              <a:cxn ang="0">
                <a:pos x="T4" y="T5"/>
              </a:cxn>
            </a:cxnLst>
            <a:rect l="0" t="0" r="r" b="b"/>
            <a:pathLst>
              <a:path w="1" h="9">
                <a:moveTo>
                  <a:pt x="0" y="9"/>
                </a:moveTo>
                <a:lnTo>
                  <a:pt x="0" y="9"/>
                </a:lnTo>
                <a:lnTo>
                  <a:pt x="1"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3" name="Freeform 59"/>
          <p:cNvSpPr>
            <a:spLocks/>
          </p:cNvSpPr>
          <p:nvPr/>
        </p:nvSpPr>
        <p:spPr bwMode="auto">
          <a:xfrm>
            <a:off x="5349875" y="2698750"/>
            <a:ext cx="9525" cy="28575"/>
          </a:xfrm>
          <a:custGeom>
            <a:avLst/>
            <a:gdLst>
              <a:gd name="T0" fmla="*/ 0 w 2"/>
              <a:gd name="T1" fmla="*/ 9 h 9"/>
              <a:gd name="T2" fmla="*/ 1 w 2"/>
              <a:gd name="T3" fmla="*/ 5 h 9"/>
              <a:gd name="T4" fmla="*/ 2 w 2"/>
              <a:gd name="T5" fmla="*/ 0 h 9"/>
            </a:gdLst>
            <a:ahLst/>
            <a:cxnLst>
              <a:cxn ang="0">
                <a:pos x="T0" y="T1"/>
              </a:cxn>
              <a:cxn ang="0">
                <a:pos x="T2" y="T3"/>
              </a:cxn>
              <a:cxn ang="0">
                <a:pos x="T4" y="T5"/>
              </a:cxn>
            </a:cxnLst>
            <a:rect l="0" t="0" r="r" b="b"/>
            <a:pathLst>
              <a:path w="2" h="9">
                <a:moveTo>
                  <a:pt x="0" y="9"/>
                </a:moveTo>
                <a:lnTo>
                  <a:pt x="1" y="5"/>
                </a:lnTo>
                <a:lnTo>
                  <a:pt x="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4" name="Freeform 60"/>
          <p:cNvSpPr>
            <a:spLocks/>
          </p:cNvSpPr>
          <p:nvPr/>
        </p:nvSpPr>
        <p:spPr bwMode="auto">
          <a:xfrm>
            <a:off x="5373688" y="2636838"/>
            <a:ext cx="14287" cy="28575"/>
          </a:xfrm>
          <a:custGeom>
            <a:avLst/>
            <a:gdLst>
              <a:gd name="T0" fmla="*/ 0 w 3"/>
              <a:gd name="T1" fmla="*/ 9 h 9"/>
              <a:gd name="T2" fmla="*/ 1 w 3"/>
              <a:gd name="T3" fmla="*/ 6 h 9"/>
              <a:gd name="T4" fmla="*/ 3 w 3"/>
              <a:gd name="T5" fmla="*/ 1 h 9"/>
              <a:gd name="T6" fmla="*/ 3 w 3"/>
              <a:gd name="T7" fmla="*/ 0 h 9"/>
            </a:gdLst>
            <a:ahLst/>
            <a:cxnLst>
              <a:cxn ang="0">
                <a:pos x="T0" y="T1"/>
              </a:cxn>
              <a:cxn ang="0">
                <a:pos x="T2" y="T3"/>
              </a:cxn>
              <a:cxn ang="0">
                <a:pos x="T4" y="T5"/>
              </a:cxn>
              <a:cxn ang="0">
                <a:pos x="T6" y="T7"/>
              </a:cxn>
            </a:cxnLst>
            <a:rect l="0" t="0" r="r" b="b"/>
            <a:pathLst>
              <a:path w="3" h="9">
                <a:moveTo>
                  <a:pt x="0" y="9"/>
                </a:moveTo>
                <a:lnTo>
                  <a:pt x="1" y="6"/>
                </a:lnTo>
                <a:lnTo>
                  <a:pt x="3" y="1"/>
                </a:lnTo>
                <a:lnTo>
                  <a:pt x="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5" name="Freeform 61"/>
          <p:cNvSpPr>
            <a:spLocks/>
          </p:cNvSpPr>
          <p:nvPr/>
        </p:nvSpPr>
        <p:spPr bwMode="auto">
          <a:xfrm>
            <a:off x="5413375" y="2576513"/>
            <a:ext cx="25400" cy="28575"/>
          </a:xfrm>
          <a:custGeom>
            <a:avLst/>
            <a:gdLst>
              <a:gd name="T0" fmla="*/ 0 w 5"/>
              <a:gd name="T1" fmla="*/ 9 h 9"/>
              <a:gd name="T2" fmla="*/ 0 w 5"/>
              <a:gd name="T3" fmla="*/ 8 h 9"/>
              <a:gd name="T4" fmla="*/ 1 w 5"/>
              <a:gd name="T5" fmla="*/ 5 h 9"/>
              <a:gd name="T6" fmla="*/ 3 w 5"/>
              <a:gd name="T7" fmla="*/ 2 h 9"/>
              <a:gd name="T8" fmla="*/ 5 w 5"/>
              <a:gd name="T9" fmla="*/ 0 h 9"/>
            </a:gdLst>
            <a:ahLst/>
            <a:cxnLst>
              <a:cxn ang="0">
                <a:pos x="T0" y="T1"/>
              </a:cxn>
              <a:cxn ang="0">
                <a:pos x="T2" y="T3"/>
              </a:cxn>
              <a:cxn ang="0">
                <a:pos x="T4" y="T5"/>
              </a:cxn>
              <a:cxn ang="0">
                <a:pos x="T6" y="T7"/>
              </a:cxn>
              <a:cxn ang="0">
                <a:pos x="T8" y="T9"/>
              </a:cxn>
            </a:cxnLst>
            <a:rect l="0" t="0" r="r" b="b"/>
            <a:pathLst>
              <a:path w="5" h="9">
                <a:moveTo>
                  <a:pt x="0" y="9"/>
                </a:moveTo>
                <a:lnTo>
                  <a:pt x="0" y="8"/>
                </a:lnTo>
                <a:lnTo>
                  <a:pt x="1" y="5"/>
                </a:lnTo>
                <a:lnTo>
                  <a:pt x="3" y="2"/>
                </a:lnTo>
                <a:lnTo>
                  <a:pt x="5"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6" name="Freeform 62"/>
          <p:cNvSpPr>
            <a:spLocks/>
          </p:cNvSpPr>
          <p:nvPr/>
        </p:nvSpPr>
        <p:spPr bwMode="auto">
          <a:xfrm>
            <a:off x="5484813" y="2554288"/>
            <a:ext cx="46037" cy="9525"/>
          </a:xfrm>
          <a:custGeom>
            <a:avLst/>
            <a:gdLst>
              <a:gd name="T0" fmla="*/ 0 w 9"/>
              <a:gd name="T1" fmla="*/ 0 h 3"/>
              <a:gd name="T2" fmla="*/ 0 w 9"/>
              <a:gd name="T3" fmla="*/ 0 h 3"/>
              <a:gd name="T4" fmla="*/ 1 w 9"/>
              <a:gd name="T5" fmla="*/ 0 h 3"/>
              <a:gd name="T6" fmla="*/ 3 w 9"/>
              <a:gd name="T7" fmla="*/ 0 h 3"/>
              <a:gd name="T8" fmla="*/ 5 w 9"/>
              <a:gd name="T9" fmla="*/ 0 h 3"/>
              <a:gd name="T10" fmla="*/ 7 w 9"/>
              <a:gd name="T11" fmla="*/ 1 h 3"/>
              <a:gd name="T12" fmla="*/ 8 w 9"/>
              <a:gd name="T13" fmla="*/ 2 h 3"/>
              <a:gd name="T14" fmla="*/ 9 w 9"/>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
                <a:moveTo>
                  <a:pt x="0" y="0"/>
                </a:moveTo>
                <a:lnTo>
                  <a:pt x="0" y="0"/>
                </a:lnTo>
                <a:lnTo>
                  <a:pt x="1" y="0"/>
                </a:lnTo>
                <a:lnTo>
                  <a:pt x="3" y="0"/>
                </a:lnTo>
                <a:lnTo>
                  <a:pt x="5" y="0"/>
                </a:lnTo>
                <a:lnTo>
                  <a:pt x="7" y="1"/>
                </a:lnTo>
                <a:lnTo>
                  <a:pt x="8" y="2"/>
                </a:lnTo>
                <a:lnTo>
                  <a:pt x="9" y="3"/>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7" name="Freeform 63"/>
          <p:cNvSpPr>
            <a:spLocks/>
          </p:cNvSpPr>
          <p:nvPr/>
        </p:nvSpPr>
        <p:spPr bwMode="auto">
          <a:xfrm>
            <a:off x="5576888" y="2593975"/>
            <a:ext cx="28575" cy="28575"/>
          </a:xfrm>
          <a:custGeom>
            <a:avLst/>
            <a:gdLst>
              <a:gd name="T0" fmla="*/ 0 w 6"/>
              <a:gd name="T1" fmla="*/ 0 h 9"/>
              <a:gd name="T2" fmla="*/ 1 w 6"/>
              <a:gd name="T3" fmla="*/ 1 h 9"/>
              <a:gd name="T4" fmla="*/ 3 w 6"/>
              <a:gd name="T5" fmla="*/ 4 h 9"/>
              <a:gd name="T6" fmla="*/ 5 w 6"/>
              <a:gd name="T7" fmla="*/ 7 h 9"/>
              <a:gd name="T8" fmla="*/ 6 w 6"/>
              <a:gd name="T9" fmla="*/ 9 h 9"/>
            </a:gdLst>
            <a:ahLst/>
            <a:cxnLst>
              <a:cxn ang="0">
                <a:pos x="T0" y="T1"/>
              </a:cxn>
              <a:cxn ang="0">
                <a:pos x="T2" y="T3"/>
              </a:cxn>
              <a:cxn ang="0">
                <a:pos x="T4" y="T5"/>
              </a:cxn>
              <a:cxn ang="0">
                <a:pos x="T6" y="T7"/>
              </a:cxn>
              <a:cxn ang="0">
                <a:pos x="T8" y="T9"/>
              </a:cxn>
            </a:cxnLst>
            <a:rect l="0" t="0" r="r" b="b"/>
            <a:pathLst>
              <a:path w="6" h="9">
                <a:moveTo>
                  <a:pt x="0" y="0"/>
                </a:moveTo>
                <a:lnTo>
                  <a:pt x="1" y="1"/>
                </a:lnTo>
                <a:lnTo>
                  <a:pt x="3" y="4"/>
                </a:lnTo>
                <a:lnTo>
                  <a:pt x="5" y="7"/>
                </a:lnTo>
                <a:lnTo>
                  <a:pt x="6"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8" name="Freeform 64"/>
          <p:cNvSpPr>
            <a:spLocks/>
          </p:cNvSpPr>
          <p:nvPr/>
        </p:nvSpPr>
        <p:spPr bwMode="auto">
          <a:xfrm>
            <a:off x="5637213" y="2655888"/>
            <a:ext cx="19050" cy="28575"/>
          </a:xfrm>
          <a:custGeom>
            <a:avLst/>
            <a:gdLst>
              <a:gd name="T0" fmla="*/ 0 w 4"/>
              <a:gd name="T1" fmla="*/ 0 h 9"/>
              <a:gd name="T2" fmla="*/ 0 w 4"/>
              <a:gd name="T3" fmla="*/ 0 h 9"/>
              <a:gd name="T4" fmla="*/ 2 w 4"/>
              <a:gd name="T5" fmla="*/ 3 h 9"/>
              <a:gd name="T6" fmla="*/ 4 w 4"/>
              <a:gd name="T7" fmla="*/ 7 h 9"/>
              <a:gd name="T8" fmla="*/ 4 w 4"/>
              <a:gd name="T9" fmla="*/ 9 h 9"/>
            </a:gdLst>
            <a:ahLst/>
            <a:cxnLst>
              <a:cxn ang="0">
                <a:pos x="T0" y="T1"/>
              </a:cxn>
              <a:cxn ang="0">
                <a:pos x="T2" y="T3"/>
              </a:cxn>
              <a:cxn ang="0">
                <a:pos x="T4" y="T5"/>
              </a:cxn>
              <a:cxn ang="0">
                <a:pos x="T6" y="T7"/>
              </a:cxn>
              <a:cxn ang="0">
                <a:pos x="T8" y="T9"/>
              </a:cxn>
            </a:cxnLst>
            <a:rect l="0" t="0" r="r" b="b"/>
            <a:pathLst>
              <a:path w="4" h="9">
                <a:moveTo>
                  <a:pt x="0" y="0"/>
                </a:moveTo>
                <a:lnTo>
                  <a:pt x="0" y="0"/>
                </a:lnTo>
                <a:lnTo>
                  <a:pt x="2" y="3"/>
                </a:lnTo>
                <a:lnTo>
                  <a:pt x="4" y="7"/>
                </a:lnTo>
                <a:lnTo>
                  <a:pt x="4"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29" name="Freeform 65"/>
          <p:cNvSpPr>
            <a:spLocks/>
          </p:cNvSpPr>
          <p:nvPr/>
        </p:nvSpPr>
        <p:spPr bwMode="auto">
          <a:xfrm>
            <a:off x="5688013" y="2716213"/>
            <a:ext cx="20637" cy="28575"/>
          </a:xfrm>
          <a:custGeom>
            <a:avLst/>
            <a:gdLst>
              <a:gd name="T0" fmla="*/ 0 w 4"/>
              <a:gd name="T1" fmla="*/ 0 h 9"/>
              <a:gd name="T2" fmla="*/ 1 w 4"/>
              <a:gd name="T3" fmla="*/ 2 h 9"/>
              <a:gd name="T4" fmla="*/ 2 w 4"/>
              <a:gd name="T5" fmla="*/ 6 h 9"/>
              <a:gd name="T6" fmla="*/ 4 w 4"/>
              <a:gd name="T7" fmla="*/ 9 h 9"/>
            </a:gdLst>
            <a:ahLst/>
            <a:cxnLst>
              <a:cxn ang="0">
                <a:pos x="T0" y="T1"/>
              </a:cxn>
              <a:cxn ang="0">
                <a:pos x="T2" y="T3"/>
              </a:cxn>
              <a:cxn ang="0">
                <a:pos x="T4" y="T5"/>
              </a:cxn>
              <a:cxn ang="0">
                <a:pos x="T6" y="T7"/>
              </a:cxn>
            </a:cxnLst>
            <a:rect l="0" t="0" r="r" b="b"/>
            <a:pathLst>
              <a:path w="4" h="9">
                <a:moveTo>
                  <a:pt x="0" y="0"/>
                </a:moveTo>
                <a:lnTo>
                  <a:pt x="1" y="2"/>
                </a:lnTo>
                <a:lnTo>
                  <a:pt x="2" y="6"/>
                </a:lnTo>
                <a:lnTo>
                  <a:pt x="4"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0" name="Freeform 66"/>
          <p:cNvSpPr>
            <a:spLocks/>
          </p:cNvSpPr>
          <p:nvPr/>
        </p:nvSpPr>
        <p:spPr bwMode="auto">
          <a:xfrm>
            <a:off x="5726113" y="2778125"/>
            <a:ext cx="22225" cy="28575"/>
          </a:xfrm>
          <a:custGeom>
            <a:avLst/>
            <a:gdLst>
              <a:gd name="T0" fmla="*/ 0 w 4"/>
              <a:gd name="T1" fmla="*/ 0 h 9"/>
              <a:gd name="T2" fmla="*/ 2 w 4"/>
              <a:gd name="T3" fmla="*/ 3 h 9"/>
              <a:gd name="T4" fmla="*/ 3 w 4"/>
              <a:gd name="T5" fmla="*/ 7 h 9"/>
              <a:gd name="T6" fmla="*/ 4 w 4"/>
              <a:gd name="T7" fmla="*/ 9 h 9"/>
            </a:gdLst>
            <a:ahLst/>
            <a:cxnLst>
              <a:cxn ang="0">
                <a:pos x="T0" y="T1"/>
              </a:cxn>
              <a:cxn ang="0">
                <a:pos x="T2" y="T3"/>
              </a:cxn>
              <a:cxn ang="0">
                <a:pos x="T4" y="T5"/>
              </a:cxn>
              <a:cxn ang="0">
                <a:pos x="T6" y="T7"/>
              </a:cxn>
            </a:cxnLst>
            <a:rect l="0" t="0" r="r" b="b"/>
            <a:pathLst>
              <a:path w="4" h="9">
                <a:moveTo>
                  <a:pt x="0" y="0"/>
                </a:moveTo>
                <a:lnTo>
                  <a:pt x="2" y="3"/>
                </a:lnTo>
                <a:lnTo>
                  <a:pt x="3" y="7"/>
                </a:lnTo>
                <a:lnTo>
                  <a:pt x="4"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1" name="Freeform 67"/>
          <p:cNvSpPr>
            <a:spLocks/>
          </p:cNvSpPr>
          <p:nvPr/>
        </p:nvSpPr>
        <p:spPr bwMode="auto">
          <a:xfrm>
            <a:off x="5773738" y="2840038"/>
            <a:ext cx="19050" cy="28575"/>
          </a:xfrm>
          <a:custGeom>
            <a:avLst/>
            <a:gdLst>
              <a:gd name="T0" fmla="*/ 0 w 4"/>
              <a:gd name="T1" fmla="*/ 0 h 9"/>
              <a:gd name="T2" fmla="*/ 1 w 4"/>
              <a:gd name="T3" fmla="*/ 3 h 9"/>
              <a:gd name="T4" fmla="*/ 3 w 4"/>
              <a:gd name="T5" fmla="*/ 7 h 9"/>
              <a:gd name="T6" fmla="*/ 4 w 4"/>
              <a:gd name="T7" fmla="*/ 9 h 9"/>
            </a:gdLst>
            <a:ahLst/>
            <a:cxnLst>
              <a:cxn ang="0">
                <a:pos x="T0" y="T1"/>
              </a:cxn>
              <a:cxn ang="0">
                <a:pos x="T2" y="T3"/>
              </a:cxn>
              <a:cxn ang="0">
                <a:pos x="T4" y="T5"/>
              </a:cxn>
              <a:cxn ang="0">
                <a:pos x="T6" y="T7"/>
              </a:cxn>
            </a:cxnLst>
            <a:rect l="0" t="0" r="r" b="b"/>
            <a:pathLst>
              <a:path w="4" h="9">
                <a:moveTo>
                  <a:pt x="0" y="0"/>
                </a:moveTo>
                <a:lnTo>
                  <a:pt x="1" y="3"/>
                </a:lnTo>
                <a:lnTo>
                  <a:pt x="3" y="7"/>
                </a:lnTo>
                <a:lnTo>
                  <a:pt x="4"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2" name="Freeform 68"/>
          <p:cNvSpPr>
            <a:spLocks/>
          </p:cNvSpPr>
          <p:nvPr/>
        </p:nvSpPr>
        <p:spPr bwMode="auto">
          <a:xfrm>
            <a:off x="5815013" y="2900363"/>
            <a:ext cx="23812" cy="28575"/>
          </a:xfrm>
          <a:custGeom>
            <a:avLst/>
            <a:gdLst>
              <a:gd name="T0" fmla="*/ 0 w 5"/>
              <a:gd name="T1" fmla="*/ 0 h 9"/>
              <a:gd name="T2" fmla="*/ 0 w 5"/>
              <a:gd name="T3" fmla="*/ 0 h 9"/>
              <a:gd name="T4" fmla="*/ 2 w 5"/>
              <a:gd name="T5" fmla="*/ 4 h 9"/>
              <a:gd name="T6" fmla="*/ 4 w 5"/>
              <a:gd name="T7" fmla="*/ 8 h 9"/>
              <a:gd name="T8" fmla="*/ 5 w 5"/>
              <a:gd name="T9" fmla="*/ 9 h 9"/>
            </a:gdLst>
            <a:ahLst/>
            <a:cxnLst>
              <a:cxn ang="0">
                <a:pos x="T0" y="T1"/>
              </a:cxn>
              <a:cxn ang="0">
                <a:pos x="T2" y="T3"/>
              </a:cxn>
              <a:cxn ang="0">
                <a:pos x="T4" y="T5"/>
              </a:cxn>
              <a:cxn ang="0">
                <a:pos x="T6" y="T7"/>
              </a:cxn>
              <a:cxn ang="0">
                <a:pos x="T8" y="T9"/>
              </a:cxn>
            </a:cxnLst>
            <a:rect l="0" t="0" r="r" b="b"/>
            <a:pathLst>
              <a:path w="5" h="9">
                <a:moveTo>
                  <a:pt x="0" y="0"/>
                </a:moveTo>
                <a:lnTo>
                  <a:pt x="0" y="0"/>
                </a:lnTo>
                <a:lnTo>
                  <a:pt x="2" y="4"/>
                </a:lnTo>
                <a:lnTo>
                  <a:pt x="4" y="8"/>
                </a:lnTo>
                <a:lnTo>
                  <a:pt x="5"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3" name="Freeform 69"/>
          <p:cNvSpPr>
            <a:spLocks/>
          </p:cNvSpPr>
          <p:nvPr/>
        </p:nvSpPr>
        <p:spPr bwMode="auto">
          <a:xfrm>
            <a:off x="5857875" y="2962275"/>
            <a:ext cx="26988" cy="28575"/>
          </a:xfrm>
          <a:custGeom>
            <a:avLst/>
            <a:gdLst>
              <a:gd name="T0" fmla="*/ 0 w 5"/>
              <a:gd name="T1" fmla="*/ 0 h 9"/>
              <a:gd name="T2" fmla="*/ 0 w 5"/>
              <a:gd name="T3" fmla="*/ 0 h 9"/>
              <a:gd name="T4" fmla="*/ 2 w 5"/>
              <a:gd name="T5" fmla="*/ 4 h 9"/>
              <a:gd name="T6" fmla="*/ 4 w 5"/>
              <a:gd name="T7" fmla="*/ 8 h 9"/>
              <a:gd name="T8" fmla="*/ 5 w 5"/>
              <a:gd name="T9" fmla="*/ 9 h 9"/>
            </a:gdLst>
            <a:ahLst/>
            <a:cxnLst>
              <a:cxn ang="0">
                <a:pos x="T0" y="T1"/>
              </a:cxn>
              <a:cxn ang="0">
                <a:pos x="T2" y="T3"/>
              </a:cxn>
              <a:cxn ang="0">
                <a:pos x="T4" y="T5"/>
              </a:cxn>
              <a:cxn ang="0">
                <a:pos x="T6" y="T7"/>
              </a:cxn>
              <a:cxn ang="0">
                <a:pos x="T8" y="T9"/>
              </a:cxn>
            </a:cxnLst>
            <a:rect l="0" t="0" r="r" b="b"/>
            <a:pathLst>
              <a:path w="5" h="9">
                <a:moveTo>
                  <a:pt x="0" y="0"/>
                </a:moveTo>
                <a:lnTo>
                  <a:pt x="0" y="0"/>
                </a:lnTo>
                <a:lnTo>
                  <a:pt x="2" y="4"/>
                </a:lnTo>
                <a:lnTo>
                  <a:pt x="4" y="8"/>
                </a:lnTo>
                <a:lnTo>
                  <a:pt x="5"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4" name="Freeform 70"/>
          <p:cNvSpPr>
            <a:spLocks/>
          </p:cNvSpPr>
          <p:nvPr/>
        </p:nvSpPr>
        <p:spPr bwMode="auto">
          <a:xfrm>
            <a:off x="5908675" y="3022600"/>
            <a:ext cx="22225" cy="28575"/>
          </a:xfrm>
          <a:custGeom>
            <a:avLst/>
            <a:gdLst>
              <a:gd name="T0" fmla="*/ 0 w 4"/>
              <a:gd name="T1" fmla="*/ 0 h 9"/>
              <a:gd name="T2" fmla="*/ 1 w 4"/>
              <a:gd name="T3" fmla="*/ 3 h 9"/>
              <a:gd name="T4" fmla="*/ 3 w 4"/>
              <a:gd name="T5" fmla="*/ 7 h 9"/>
              <a:gd name="T6" fmla="*/ 4 w 4"/>
              <a:gd name="T7" fmla="*/ 9 h 9"/>
            </a:gdLst>
            <a:ahLst/>
            <a:cxnLst>
              <a:cxn ang="0">
                <a:pos x="T0" y="T1"/>
              </a:cxn>
              <a:cxn ang="0">
                <a:pos x="T2" y="T3"/>
              </a:cxn>
              <a:cxn ang="0">
                <a:pos x="T4" y="T5"/>
              </a:cxn>
              <a:cxn ang="0">
                <a:pos x="T6" y="T7"/>
              </a:cxn>
            </a:cxnLst>
            <a:rect l="0" t="0" r="r" b="b"/>
            <a:pathLst>
              <a:path w="4" h="9">
                <a:moveTo>
                  <a:pt x="0" y="0"/>
                </a:moveTo>
                <a:lnTo>
                  <a:pt x="1" y="3"/>
                </a:lnTo>
                <a:lnTo>
                  <a:pt x="3" y="7"/>
                </a:lnTo>
                <a:lnTo>
                  <a:pt x="4"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5" name="Freeform 71"/>
          <p:cNvSpPr>
            <a:spLocks/>
          </p:cNvSpPr>
          <p:nvPr/>
        </p:nvSpPr>
        <p:spPr bwMode="auto">
          <a:xfrm>
            <a:off x="5961063" y="3084513"/>
            <a:ext cx="22225" cy="28575"/>
          </a:xfrm>
          <a:custGeom>
            <a:avLst/>
            <a:gdLst>
              <a:gd name="T0" fmla="*/ 0 w 4"/>
              <a:gd name="T1" fmla="*/ 0 h 9"/>
              <a:gd name="T2" fmla="*/ 0 w 4"/>
              <a:gd name="T3" fmla="*/ 1 h 9"/>
              <a:gd name="T4" fmla="*/ 2 w 4"/>
              <a:gd name="T5" fmla="*/ 4 h 9"/>
              <a:gd name="T6" fmla="*/ 3 w 4"/>
              <a:gd name="T7" fmla="*/ 8 h 9"/>
              <a:gd name="T8" fmla="*/ 4 w 4"/>
              <a:gd name="T9" fmla="*/ 9 h 9"/>
            </a:gdLst>
            <a:ahLst/>
            <a:cxnLst>
              <a:cxn ang="0">
                <a:pos x="T0" y="T1"/>
              </a:cxn>
              <a:cxn ang="0">
                <a:pos x="T2" y="T3"/>
              </a:cxn>
              <a:cxn ang="0">
                <a:pos x="T4" y="T5"/>
              </a:cxn>
              <a:cxn ang="0">
                <a:pos x="T6" y="T7"/>
              </a:cxn>
              <a:cxn ang="0">
                <a:pos x="T8" y="T9"/>
              </a:cxn>
            </a:cxnLst>
            <a:rect l="0" t="0" r="r" b="b"/>
            <a:pathLst>
              <a:path w="4" h="9">
                <a:moveTo>
                  <a:pt x="0" y="0"/>
                </a:moveTo>
                <a:lnTo>
                  <a:pt x="0" y="1"/>
                </a:lnTo>
                <a:lnTo>
                  <a:pt x="2" y="4"/>
                </a:lnTo>
                <a:lnTo>
                  <a:pt x="3" y="8"/>
                </a:lnTo>
                <a:lnTo>
                  <a:pt x="4"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6" name="Freeform 72"/>
          <p:cNvSpPr>
            <a:spLocks/>
          </p:cNvSpPr>
          <p:nvPr/>
        </p:nvSpPr>
        <p:spPr bwMode="auto">
          <a:xfrm>
            <a:off x="6011863" y="3146425"/>
            <a:ext cx="31750" cy="26988"/>
          </a:xfrm>
          <a:custGeom>
            <a:avLst/>
            <a:gdLst>
              <a:gd name="T0" fmla="*/ 0 w 6"/>
              <a:gd name="T1" fmla="*/ 0 h 9"/>
              <a:gd name="T2" fmla="*/ 0 w 6"/>
              <a:gd name="T3" fmla="*/ 1 h 9"/>
              <a:gd name="T4" fmla="*/ 2 w 6"/>
              <a:gd name="T5" fmla="*/ 4 h 9"/>
              <a:gd name="T6" fmla="*/ 4 w 6"/>
              <a:gd name="T7" fmla="*/ 7 h 9"/>
              <a:gd name="T8" fmla="*/ 6 w 6"/>
              <a:gd name="T9" fmla="*/ 9 h 9"/>
            </a:gdLst>
            <a:ahLst/>
            <a:cxnLst>
              <a:cxn ang="0">
                <a:pos x="T0" y="T1"/>
              </a:cxn>
              <a:cxn ang="0">
                <a:pos x="T2" y="T3"/>
              </a:cxn>
              <a:cxn ang="0">
                <a:pos x="T4" y="T5"/>
              </a:cxn>
              <a:cxn ang="0">
                <a:pos x="T6" y="T7"/>
              </a:cxn>
              <a:cxn ang="0">
                <a:pos x="T8" y="T9"/>
              </a:cxn>
            </a:cxnLst>
            <a:rect l="0" t="0" r="r" b="b"/>
            <a:pathLst>
              <a:path w="6" h="9">
                <a:moveTo>
                  <a:pt x="0" y="0"/>
                </a:moveTo>
                <a:lnTo>
                  <a:pt x="0" y="1"/>
                </a:lnTo>
                <a:lnTo>
                  <a:pt x="2" y="4"/>
                </a:lnTo>
                <a:lnTo>
                  <a:pt x="4" y="7"/>
                </a:lnTo>
                <a:lnTo>
                  <a:pt x="6"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7" name="Freeform 73"/>
          <p:cNvSpPr>
            <a:spLocks/>
          </p:cNvSpPr>
          <p:nvPr/>
        </p:nvSpPr>
        <p:spPr bwMode="auto">
          <a:xfrm>
            <a:off x="6072188" y="3208338"/>
            <a:ext cx="25400" cy="26987"/>
          </a:xfrm>
          <a:custGeom>
            <a:avLst/>
            <a:gdLst>
              <a:gd name="T0" fmla="*/ 0 w 5"/>
              <a:gd name="T1" fmla="*/ 0 h 9"/>
              <a:gd name="T2" fmla="*/ 1 w 5"/>
              <a:gd name="T3" fmla="*/ 2 h 9"/>
              <a:gd name="T4" fmla="*/ 3 w 5"/>
              <a:gd name="T5" fmla="*/ 5 h 9"/>
              <a:gd name="T6" fmla="*/ 4 w 5"/>
              <a:gd name="T7" fmla="*/ 8 h 9"/>
              <a:gd name="T8" fmla="*/ 5 w 5"/>
              <a:gd name="T9" fmla="*/ 9 h 9"/>
            </a:gdLst>
            <a:ahLst/>
            <a:cxnLst>
              <a:cxn ang="0">
                <a:pos x="T0" y="T1"/>
              </a:cxn>
              <a:cxn ang="0">
                <a:pos x="T2" y="T3"/>
              </a:cxn>
              <a:cxn ang="0">
                <a:pos x="T4" y="T5"/>
              </a:cxn>
              <a:cxn ang="0">
                <a:pos x="T6" y="T7"/>
              </a:cxn>
              <a:cxn ang="0">
                <a:pos x="T8" y="T9"/>
              </a:cxn>
            </a:cxnLst>
            <a:rect l="0" t="0" r="r" b="b"/>
            <a:pathLst>
              <a:path w="5" h="9">
                <a:moveTo>
                  <a:pt x="0" y="0"/>
                </a:moveTo>
                <a:lnTo>
                  <a:pt x="1" y="2"/>
                </a:lnTo>
                <a:lnTo>
                  <a:pt x="3" y="5"/>
                </a:lnTo>
                <a:lnTo>
                  <a:pt x="4" y="8"/>
                </a:lnTo>
                <a:lnTo>
                  <a:pt x="5"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8" name="Freeform 74"/>
          <p:cNvSpPr>
            <a:spLocks/>
          </p:cNvSpPr>
          <p:nvPr/>
        </p:nvSpPr>
        <p:spPr bwMode="auto">
          <a:xfrm>
            <a:off x="6138863" y="3270250"/>
            <a:ext cx="30162" cy="26988"/>
          </a:xfrm>
          <a:custGeom>
            <a:avLst/>
            <a:gdLst>
              <a:gd name="T0" fmla="*/ 0 w 6"/>
              <a:gd name="T1" fmla="*/ 0 h 9"/>
              <a:gd name="T2" fmla="*/ 0 w 6"/>
              <a:gd name="T3" fmla="*/ 1 h 9"/>
              <a:gd name="T4" fmla="*/ 2 w 6"/>
              <a:gd name="T5" fmla="*/ 3 h 9"/>
              <a:gd name="T6" fmla="*/ 4 w 6"/>
              <a:gd name="T7" fmla="*/ 6 h 9"/>
              <a:gd name="T8" fmla="*/ 5 w 6"/>
              <a:gd name="T9" fmla="*/ 8 h 9"/>
              <a:gd name="T10" fmla="*/ 6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0"/>
                </a:moveTo>
                <a:lnTo>
                  <a:pt x="0" y="1"/>
                </a:lnTo>
                <a:lnTo>
                  <a:pt x="2" y="3"/>
                </a:lnTo>
                <a:lnTo>
                  <a:pt x="4" y="6"/>
                </a:lnTo>
                <a:lnTo>
                  <a:pt x="5" y="8"/>
                </a:lnTo>
                <a:lnTo>
                  <a:pt x="6"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39" name="Freeform 75"/>
          <p:cNvSpPr>
            <a:spLocks/>
          </p:cNvSpPr>
          <p:nvPr/>
        </p:nvSpPr>
        <p:spPr bwMode="auto">
          <a:xfrm>
            <a:off x="6207125" y="3330575"/>
            <a:ext cx="42863" cy="26988"/>
          </a:xfrm>
          <a:custGeom>
            <a:avLst/>
            <a:gdLst>
              <a:gd name="T0" fmla="*/ 0 w 8"/>
              <a:gd name="T1" fmla="*/ 0 h 9"/>
              <a:gd name="T2" fmla="*/ 0 w 8"/>
              <a:gd name="T3" fmla="*/ 0 h 9"/>
              <a:gd name="T4" fmla="*/ 2 w 8"/>
              <a:gd name="T5" fmla="*/ 2 h 9"/>
              <a:gd name="T6" fmla="*/ 4 w 8"/>
              <a:gd name="T7" fmla="*/ 4 h 9"/>
              <a:gd name="T8" fmla="*/ 6 w 8"/>
              <a:gd name="T9" fmla="*/ 6 h 9"/>
              <a:gd name="T10" fmla="*/ 7 w 8"/>
              <a:gd name="T11" fmla="*/ 8 h 9"/>
              <a:gd name="T12" fmla="*/ 8 w 8"/>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0" y="0"/>
                </a:moveTo>
                <a:lnTo>
                  <a:pt x="0" y="0"/>
                </a:lnTo>
                <a:lnTo>
                  <a:pt x="2" y="2"/>
                </a:lnTo>
                <a:lnTo>
                  <a:pt x="4" y="4"/>
                </a:lnTo>
                <a:lnTo>
                  <a:pt x="6" y="6"/>
                </a:lnTo>
                <a:lnTo>
                  <a:pt x="7" y="8"/>
                </a:lnTo>
                <a:lnTo>
                  <a:pt x="8" y="9"/>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0" name="Freeform 76"/>
          <p:cNvSpPr>
            <a:spLocks/>
          </p:cNvSpPr>
          <p:nvPr/>
        </p:nvSpPr>
        <p:spPr bwMode="auto">
          <a:xfrm>
            <a:off x="6299200" y="3392488"/>
            <a:ext cx="41275" cy="23812"/>
          </a:xfrm>
          <a:custGeom>
            <a:avLst/>
            <a:gdLst>
              <a:gd name="T0" fmla="*/ 0 w 8"/>
              <a:gd name="T1" fmla="*/ 0 h 8"/>
              <a:gd name="T2" fmla="*/ 0 w 8"/>
              <a:gd name="T3" fmla="*/ 0 h 8"/>
              <a:gd name="T4" fmla="*/ 2 w 8"/>
              <a:gd name="T5" fmla="*/ 1 h 8"/>
              <a:gd name="T6" fmla="*/ 3 w 8"/>
              <a:gd name="T7" fmla="*/ 3 h 8"/>
              <a:gd name="T8" fmla="*/ 5 w 8"/>
              <a:gd name="T9" fmla="*/ 5 h 8"/>
              <a:gd name="T10" fmla="*/ 7 w 8"/>
              <a:gd name="T11" fmla="*/ 7 h 8"/>
              <a:gd name="T12" fmla="*/ 8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0"/>
                </a:moveTo>
                <a:lnTo>
                  <a:pt x="0" y="0"/>
                </a:lnTo>
                <a:lnTo>
                  <a:pt x="2" y="1"/>
                </a:lnTo>
                <a:lnTo>
                  <a:pt x="3" y="3"/>
                </a:lnTo>
                <a:lnTo>
                  <a:pt x="5" y="5"/>
                </a:lnTo>
                <a:lnTo>
                  <a:pt x="7" y="7"/>
                </a:lnTo>
                <a:lnTo>
                  <a:pt x="8" y="8"/>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1" name="Freeform 77"/>
          <p:cNvSpPr>
            <a:spLocks/>
          </p:cNvSpPr>
          <p:nvPr/>
        </p:nvSpPr>
        <p:spPr bwMode="auto">
          <a:xfrm>
            <a:off x="6396038" y="3443288"/>
            <a:ext cx="44450" cy="22225"/>
          </a:xfrm>
          <a:custGeom>
            <a:avLst/>
            <a:gdLst>
              <a:gd name="T0" fmla="*/ 0 w 9"/>
              <a:gd name="T1" fmla="*/ 0 h 7"/>
              <a:gd name="T2" fmla="*/ 0 w 9"/>
              <a:gd name="T3" fmla="*/ 0 h 7"/>
              <a:gd name="T4" fmla="*/ 2 w 9"/>
              <a:gd name="T5" fmla="*/ 2 h 7"/>
              <a:gd name="T6" fmla="*/ 4 w 9"/>
              <a:gd name="T7" fmla="*/ 3 h 7"/>
              <a:gd name="T8" fmla="*/ 6 w 9"/>
              <a:gd name="T9" fmla="*/ 5 h 7"/>
              <a:gd name="T10" fmla="*/ 8 w 9"/>
              <a:gd name="T11" fmla="*/ 6 h 7"/>
              <a:gd name="T12" fmla="*/ 9 w 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0" y="0"/>
                </a:moveTo>
                <a:lnTo>
                  <a:pt x="0" y="0"/>
                </a:lnTo>
                <a:lnTo>
                  <a:pt x="2" y="2"/>
                </a:lnTo>
                <a:lnTo>
                  <a:pt x="4" y="3"/>
                </a:lnTo>
                <a:lnTo>
                  <a:pt x="6" y="5"/>
                </a:lnTo>
                <a:lnTo>
                  <a:pt x="8" y="6"/>
                </a:lnTo>
                <a:lnTo>
                  <a:pt x="9" y="7"/>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2" name="Freeform 78"/>
          <p:cNvSpPr>
            <a:spLocks/>
          </p:cNvSpPr>
          <p:nvPr/>
        </p:nvSpPr>
        <p:spPr bwMode="auto">
          <a:xfrm>
            <a:off x="6491288" y="3489325"/>
            <a:ext cx="46037" cy="17463"/>
          </a:xfrm>
          <a:custGeom>
            <a:avLst/>
            <a:gdLst>
              <a:gd name="T0" fmla="*/ 0 w 9"/>
              <a:gd name="T1" fmla="*/ 0 h 6"/>
              <a:gd name="T2" fmla="*/ 1 w 9"/>
              <a:gd name="T3" fmla="*/ 0 h 6"/>
              <a:gd name="T4" fmla="*/ 3 w 9"/>
              <a:gd name="T5" fmla="*/ 1 h 6"/>
              <a:gd name="T6" fmla="*/ 4 w 9"/>
              <a:gd name="T7" fmla="*/ 2 h 6"/>
              <a:gd name="T8" fmla="*/ 6 w 9"/>
              <a:gd name="T9" fmla="*/ 3 h 6"/>
              <a:gd name="T10" fmla="*/ 8 w 9"/>
              <a:gd name="T11" fmla="*/ 5 h 6"/>
              <a:gd name="T12" fmla="*/ 9 w 9"/>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0" y="0"/>
                </a:moveTo>
                <a:lnTo>
                  <a:pt x="1" y="0"/>
                </a:lnTo>
                <a:lnTo>
                  <a:pt x="3" y="1"/>
                </a:lnTo>
                <a:lnTo>
                  <a:pt x="4" y="2"/>
                </a:lnTo>
                <a:lnTo>
                  <a:pt x="6" y="3"/>
                </a:lnTo>
                <a:lnTo>
                  <a:pt x="8" y="5"/>
                </a:lnTo>
                <a:lnTo>
                  <a:pt x="9" y="6"/>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3" name="Freeform 79"/>
          <p:cNvSpPr>
            <a:spLocks/>
          </p:cNvSpPr>
          <p:nvPr/>
        </p:nvSpPr>
        <p:spPr bwMode="auto">
          <a:xfrm>
            <a:off x="6592888" y="3525838"/>
            <a:ext cx="46037" cy="12700"/>
          </a:xfrm>
          <a:custGeom>
            <a:avLst/>
            <a:gdLst>
              <a:gd name="T0" fmla="*/ 0 w 9"/>
              <a:gd name="T1" fmla="*/ 0 h 4"/>
              <a:gd name="T2" fmla="*/ 0 w 9"/>
              <a:gd name="T3" fmla="*/ 0 h 4"/>
              <a:gd name="T4" fmla="*/ 2 w 9"/>
              <a:gd name="T5" fmla="*/ 1 h 4"/>
              <a:gd name="T6" fmla="*/ 4 w 9"/>
              <a:gd name="T7" fmla="*/ 2 h 4"/>
              <a:gd name="T8" fmla="*/ 6 w 9"/>
              <a:gd name="T9" fmla="*/ 3 h 4"/>
              <a:gd name="T10" fmla="*/ 8 w 9"/>
              <a:gd name="T11" fmla="*/ 4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0" y="0"/>
                </a:moveTo>
                <a:lnTo>
                  <a:pt x="0" y="0"/>
                </a:lnTo>
                <a:lnTo>
                  <a:pt x="2" y="1"/>
                </a:lnTo>
                <a:lnTo>
                  <a:pt x="4" y="2"/>
                </a:lnTo>
                <a:lnTo>
                  <a:pt x="6" y="3"/>
                </a:lnTo>
                <a:lnTo>
                  <a:pt x="8" y="4"/>
                </a:lnTo>
                <a:lnTo>
                  <a:pt x="9" y="4"/>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4" name="Freeform 80"/>
          <p:cNvSpPr>
            <a:spLocks/>
          </p:cNvSpPr>
          <p:nvPr/>
        </p:nvSpPr>
        <p:spPr bwMode="auto">
          <a:xfrm>
            <a:off x="6694488" y="3554413"/>
            <a:ext cx="44450" cy="11112"/>
          </a:xfrm>
          <a:custGeom>
            <a:avLst/>
            <a:gdLst>
              <a:gd name="T0" fmla="*/ 0 w 9"/>
              <a:gd name="T1" fmla="*/ 0 h 4"/>
              <a:gd name="T2" fmla="*/ 0 w 9"/>
              <a:gd name="T3" fmla="*/ 0 h 4"/>
              <a:gd name="T4" fmla="*/ 2 w 9"/>
              <a:gd name="T5" fmla="*/ 1 h 4"/>
              <a:gd name="T6" fmla="*/ 3 w 9"/>
              <a:gd name="T7" fmla="*/ 2 h 4"/>
              <a:gd name="T8" fmla="*/ 5 w 9"/>
              <a:gd name="T9" fmla="*/ 3 h 4"/>
              <a:gd name="T10" fmla="*/ 7 w 9"/>
              <a:gd name="T11" fmla="*/ 4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0" y="0"/>
                </a:moveTo>
                <a:lnTo>
                  <a:pt x="0" y="0"/>
                </a:lnTo>
                <a:lnTo>
                  <a:pt x="2" y="1"/>
                </a:lnTo>
                <a:lnTo>
                  <a:pt x="3" y="2"/>
                </a:lnTo>
                <a:lnTo>
                  <a:pt x="5" y="3"/>
                </a:lnTo>
                <a:lnTo>
                  <a:pt x="7" y="4"/>
                </a:lnTo>
                <a:lnTo>
                  <a:pt x="9" y="4"/>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5" name="Freeform 81"/>
          <p:cNvSpPr>
            <a:spLocks/>
          </p:cNvSpPr>
          <p:nvPr/>
        </p:nvSpPr>
        <p:spPr bwMode="auto">
          <a:xfrm>
            <a:off x="6794500" y="3581400"/>
            <a:ext cx="46038" cy="9525"/>
          </a:xfrm>
          <a:custGeom>
            <a:avLst/>
            <a:gdLst>
              <a:gd name="T0" fmla="*/ 0 w 9"/>
              <a:gd name="T1" fmla="*/ 0 h 3"/>
              <a:gd name="T2" fmla="*/ 1 w 9"/>
              <a:gd name="T3" fmla="*/ 0 h 3"/>
              <a:gd name="T4" fmla="*/ 3 w 9"/>
              <a:gd name="T5" fmla="*/ 1 h 3"/>
              <a:gd name="T6" fmla="*/ 5 w 9"/>
              <a:gd name="T7" fmla="*/ 1 h 3"/>
              <a:gd name="T8" fmla="*/ 7 w 9"/>
              <a:gd name="T9" fmla="*/ 2 h 3"/>
              <a:gd name="T10" fmla="*/ 8 w 9"/>
              <a:gd name="T11" fmla="*/ 2 h 3"/>
              <a:gd name="T12" fmla="*/ 9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lnTo>
                  <a:pt x="1" y="0"/>
                </a:lnTo>
                <a:lnTo>
                  <a:pt x="3" y="1"/>
                </a:lnTo>
                <a:lnTo>
                  <a:pt x="5" y="1"/>
                </a:lnTo>
                <a:lnTo>
                  <a:pt x="7" y="2"/>
                </a:lnTo>
                <a:lnTo>
                  <a:pt x="8" y="2"/>
                </a:lnTo>
                <a:lnTo>
                  <a:pt x="9" y="3"/>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6" name="Freeform 82"/>
          <p:cNvSpPr>
            <a:spLocks/>
          </p:cNvSpPr>
          <p:nvPr/>
        </p:nvSpPr>
        <p:spPr bwMode="auto">
          <a:xfrm>
            <a:off x="6897688" y="3600450"/>
            <a:ext cx="46037" cy="7938"/>
          </a:xfrm>
          <a:custGeom>
            <a:avLst/>
            <a:gdLst>
              <a:gd name="T0" fmla="*/ 0 w 9"/>
              <a:gd name="T1" fmla="*/ 0 h 3"/>
              <a:gd name="T2" fmla="*/ 1 w 9"/>
              <a:gd name="T3" fmla="*/ 0 h 3"/>
              <a:gd name="T4" fmla="*/ 2 w 9"/>
              <a:gd name="T5" fmla="*/ 1 h 3"/>
              <a:gd name="T6" fmla="*/ 4 w 9"/>
              <a:gd name="T7" fmla="*/ 1 h 3"/>
              <a:gd name="T8" fmla="*/ 6 w 9"/>
              <a:gd name="T9" fmla="*/ 2 h 3"/>
              <a:gd name="T10" fmla="*/ 8 w 9"/>
              <a:gd name="T11" fmla="*/ 2 h 3"/>
              <a:gd name="T12" fmla="*/ 9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lnTo>
                  <a:pt x="1" y="0"/>
                </a:lnTo>
                <a:lnTo>
                  <a:pt x="2" y="1"/>
                </a:lnTo>
                <a:lnTo>
                  <a:pt x="4" y="1"/>
                </a:lnTo>
                <a:lnTo>
                  <a:pt x="6" y="2"/>
                </a:lnTo>
                <a:lnTo>
                  <a:pt x="8" y="2"/>
                </a:lnTo>
                <a:lnTo>
                  <a:pt x="9" y="3"/>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7" name="Freeform 83"/>
          <p:cNvSpPr>
            <a:spLocks/>
          </p:cNvSpPr>
          <p:nvPr/>
        </p:nvSpPr>
        <p:spPr bwMode="auto">
          <a:xfrm>
            <a:off x="6997700" y="3616325"/>
            <a:ext cx="46038" cy="7938"/>
          </a:xfrm>
          <a:custGeom>
            <a:avLst/>
            <a:gdLst>
              <a:gd name="T0" fmla="*/ 0 w 9"/>
              <a:gd name="T1" fmla="*/ 0 h 3"/>
              <a:gd name="T2" fmla="*/ 0 w 9"/>
              <a:gd name="T3" fmla="*/ 0 h 3"/>
              <a:gd name="T4" fmla="*/ 2 w 9"/>
              <a:gd name="T5" fmla="*/ 1 h 3"/>
              <a:gd name="T6" fmla="*/ 4 w 9"/>
              <a:gd name="T7" fmla="*/ 1 h 3"/>
              <a:gd name="T8" fmla="*/ 5 w 9"/>
              <a:gd name="T9" fmla="*/ 2 h 3"/>
              <a:gd name="T10" fmla="*/ 7 w 9"/>
              <a:gd name="T11" fmla="*/ 2 h 3"/>
              <a:gd name="T12" fmla="*/ 9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lnTo>
                  <a:pt x="0" y="0"/>
                </a:lnTo>
                <a:lnTo>
                  <a:pt x="2" y="1"/>
                </a:lnTo>
                <a:lnTo>
                  <a:pt x="4" y="1"/>
                </a:lnTo>
                <a:lnTo>
                  <a:pt x="5" y="2"/>
                </a:lnTo>
                <a:lnTo>
                  <a:pt x="7" y="2"/>
                </a:lnTo>
                <a:lnTo>
                  <a:pt x="9" y="3"/>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8" name="Freeform 84"/>
          <p:cNvSpPr>
            <a:spLocks/>
          </p:cNvSpPr>
          <p:nvPr/>
        </p:nvSpPr>
        <p:spPr bwMode="auto">
          <a:xfrm>
            <a:off x="7100888" y="3630613"/>
            <a:ext cx="42862" cy="3175"/>
          </a:xfrm>
          <a:custGeom>
            <a:avLst/>
            <a:gdLst>
              <a:gd name="T0" fmla="*/ 0 w 9"/>
              <a:gd name="T1" fmla="*/ 0 h 1"/>
              <a:gd name="T2" fmla="*/ 0 w 9"/>
              <a:gd name="T3" fmla="*/ 0 h 1"/>
              <a:gd name="T4" fmla="*/ 1 w 9"/>
              <a:gd name="T5" fmla="*/ 0 h 1"/>
              <a:gd name="T6" fmla="*/ 3 w 9"/>
              <a:gd name="T7" fmla="*/ 0 h 1"/>
              <a:gd name="T8" fmla="*/ 5 w 9"/>
              <a:gd name="T9" fmla="*/ 1 h 1"/>
              <a:gd name="T10" fmla="*/ 7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1" y="0"/>
                </a:lnTo>
                <a:lnTo>
                  <a:pt x="3" y="0"/>
                </a:lnTo>
                <a:lnTo>
                  <a:pt x="5" y="1"/>
                </a:lnTo>
                <a:lnTo>
                  <a:pt x="7"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49" name="Freeform 85"/>
          <p:cNvSpPr>
            <a:spLocks/>
          </p:cNvSpPr>
          <p:nvPr/>
        </p:nvSpPr>
        <p:spPr bwMode="auto">
          <a:xfrm>
            <a:off x="7199313" y="3643313"/>
            <a:ext cx="46037" cy="3175"/>
          </a:xfrm>
          <a:custGeom>
            <a:avLst/>
            <a:gdLst>
              <a:gd name="T0" fmla="*/ 0 w 9"/>
              <a:gd name="T1" fmla="*/ 0 h 1"/>
              <a:gd name="T2" fmla="*/ 1 w 9"/>
              <a:gd name="T3" fmla="*/ 0 h 1"/>
              <a:gd name="T4" fmla="*/ 3 w 9"/>
              <a:gd name="T5" fmla="*/ 0 h 1"/>
              <a:gd name="T6" fmla="*/ 4 w 9"/>
              <a:gd name="T7" fmla="*/ 0 h 1"/>
              <a:gd name="T8" fmla="*/ 6 w 9"/>
              <a:gd name="T9" fmla="*/ 0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0"/>
                </a:lnTo>
                <a:lnTo>
                  <a:pt x="4" y="0"/>
                </a:lnTo>
                <a:lnTo>
                  <a:pt x="6" y="0"/>
                </a:lnTo>
                <a:lnTo>
                  <a:pt x="8"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0" name="Freeform 86"/>
          <p:cNvSpPr>
            <a:spLocks/>
          </p:cNvSpPr>
          <p:nvPr/>
        </p:nvSpPr>
        <p:spPr bwMode="auto">
          <a:xfrm>
            <a:off x="7300913" y="3648075"/>
            <a:ext cx="46037" cy="7938"/>
          </a:xfrm>
          <a:custGeom>
            <a:avLst/>
            <a:gdLst>
              <a:gd name="T0" fmla="*/ 0 w 9"/>
              <a:gd name="T1" fmla="*/ 0 h 2"/>
              <a:gd name="T2" fmla="*/ 0 w 9"/>
              <a:gd name="T3" fmla="*/ 0 h 2"/>
              <a:gd name="T4" fmla="*/ 2 w 9"/>
              <a:gd name="T5" fmla="*/ 1 h 2"/>
              <a:gd name="T6" fmla="*/ 4 w 9"/>
              <a:gd name="T7" fmla="*/ 1 h 2"/>
              <a:gd name="T8" fmla="*/ 6 w 9"/>
              <a:gd name="T9" fmla="*/ 1 h 2"/>
              <a:gd name="T10" fmla="*/ 8 w 9"/>
              <a:gd name="T11" fmla="*/ 1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0" y="0"/>
                </a:lnTo>
                <a:lnTo>
                  <a:pt x="2" y="1"/>
                </a:lnTo>
                <a:lnTo>
                  <a:pt x="4" y="1"/>
                </a:lnTo>
                <a:lnTo>
                  <a:pt x="6" y="1"/>
                </a:lnTo>
                <a:lnTo>
                  <a:pt x="8" y="1"/>
                </a:lnTo>
                <a:lnTo>
                  <a:pt x="9" y="2"/>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1" name="Freeform 87"/>
          <p:cNvSpPr>
            <a:spLocks/>
          </p:cNvSpPr>
          <p:nvPr/>
        </p:nvSpPr>
        <p:spPr bwMode="auto">
          <a:xfrm>
            <a:off x="7404100" y="3659188"/>
            <a:ext cx="46038" cy="1587"/>
          </a:xfrm>
          <a:custGeom>
            <a:avLst/>
            <a:gdLst>
              <a:gd name="T0" fmla="*/ 0 w 9"/>
              <a:gd name="T1" fmla="*/ 0 h 1"/>
              <a:gd name="T2" fmla="*/ 0 w 9"/>
              <a:gd name="T3" fmla="*/ 0 h 1"/>
              <a:gd name="T4" fmla="*/ 2 w 9"/>
              <a:gd name="T5" fmla="*/ 0 h 1"/>
              <a:gd name="T6" fmla="*/ 3 w 9"/>
              <a:gd name="T7" fmla="*/ 0 h 1"/>
              <a:gd name="T8" fmla="*/ 5 w 9"/>
              <a:gd name="T9" fmla="*/ 0 h 1"/>
              <a:gd name="T10" fmla="*/ 7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2" y="0"/>
                </a:lnTo>
                <a:lnTo>
                  <a:pt x="3" y="0"/>
                </a:lnTo>
                <a:lnTo>
                  <a:pt x="5" y="0"/>
                </a:lnTo>
                <a:lnTo>
                  <a:pt x="7"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2" name="Freeform 88"/>
          <p:cNvSpPr>
            <a:spLocks/>
          </p:cNvSpPr>
          <p:nvPr/>
        </p:nvSpPr>
        <p:spPr bwMode="auto">
          <a:xfrm>
            <a:off x="7502525" y="3663950"/>
            <a:ext cx="46038" cy="3175"/>
          </a:xfrm>
          <a:custGeom>
            <a:avLst/>
            <a:gdLst>
              <a:gd name="T0" fmla="*/ 0 w 9"/>
              <a:gd name="T1" fmla="*/ 0 h 1"/>
              <a:gd name="T2" fmla="*/ 1 w 9"/>
              <a:gd name="T3" fmla="*/ 0 h 1"/>
              <a:gd name="T4" fmla="*/ 3 w 9"/>
              <a:gd name="T5" fmla="*/ 0 h 1"/>
              <a:gd name="T6" fmla="*/ 5 w 9"/>
              <a:gd name="T7" fmla="*/ 0 h 1"/>
              <a:gd name="T8" fmla="*/ 7 w 9"/>
              <a:gd name="T9" fmla="*/ 0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0"/>
                </a:lnTo>
                <a:lnTo>
                  <a:pt x="5" y="0"/>
                </a:lnTo>
                <a:lnTo>
                  <a:pt x="7" y="0"/>
                </a:lnTo>
                <a:lnTo>
                  <a:pt x="8"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3" name="Freeform 89"/>
          <p:cNvSpPr>
            <a:spLocks/>
          </p:cNvSpPr>
          <p:nvPr/>
        </p:nvSpPr>
        <p:spPr bwMode="auto">
          <a:xfrm>
            <a:off x="7605713" y="3670300"/>
            <a:ext cx="46037" cy="1588"/>
          </a:xfrm>
          <a:custGeom>
            <a:avLst/>
            <a:gdLst>
              <a:gd name="T0" fmla="*/ 0 w 9"/>
              <a:gd name="T1" fmla="*/ 1 w 9"/>
              <a:gd name="T2" fmla="*/ 2 w 9"/>
              <a:gd name="T3" fmla="*/ 4 w 9"/>
              <a:gd name="T4" fmla="*/ 6 w 9"/>
              <a:gd name="T5" fmla="*/ 8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1" y="0"/>
                </a:lnTo>
                <a:lnTo>
                  <a:pt x="2" y="0"/>
                </a:lnTo>
                <a:lnTo>
                  <a:pt x="4" y="0"/>
                </a:lnTo>
                <a:lnTo>
                  <a:pt x="6" y="0"/>
                </a:lnTo>
                <a:lnTo>
                  <a:pt x="8" y="0"/>
                </a:lnTo>
                <a:lnTo>
                  <a:pt x="9"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4" name="Freeform 90"/>
          <p:cNvSpPr>
            <a:spLocks/>
          </p:cNvSpPr>
          <p:nvPr/>
        </p:nvSpPr>
        <p:spPr bwMode="auto">
          <a:xfrm>
            <a:off x="7705725" y="3673475"/>
            <a:ext cx="47625" cy="3175"/>
          </a:xfrm>
          <a:custGeom>
            <a:avLst/>
            <a:gdLst>
              <a:gd name="T0" fmla="*/ 0 w 9"/>
              <a:gd name="T1" fmla="*/ 0 h 1"/>
              <a:gd name="T2" fmla="*/ 0 w 9"/>
              <a:gd name="T3" fmla="*/ 0 h 1"/>
              <a:gd name="T4" fmla="*/ 2 w 9"/>
              <a:gd name="T5" fmla="*/ 0 h 1"/>
              <a:gd name="T6" fmla="*/ 4 w 9"/>
              <a:gd name="T7" fmla="*/ 0 h 1"/>
              <a:gd name="T8" fmla="*/ 6 w 9"/>
              <a:gd name="T9" fmla="*/ 0 h 1"/>
              <a:gd name="T10" fmla="*/ 7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2" y="0"/>
                </a:lnTo>
                <a:lnTo>
                  <a:pt x="4" y="0"/>
                </a:lnTo>
                <a:lnTo>
                  <a:pt x="6" y="0"/>
                </a:lnTo>
                <a:lnTo>
                  <a:pt x="7"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5" name="Freeform 91"/>
          <p:cNvSpPr>
            <a:spLocks/>
          </p:cNvSpPr>
          <p:nvPr/>
        </p:nvSpPr>
        <p:spPr bwMode="auto">
          <a:xfrm>
            <a:off x="7808913" y="3676650"/>
            <a:ext cx="42862" cy="3175"/>
          </a:xfrm>
          <a:custGeom>
            <a:avLst/>
            <a:gdLst>
              <a:gd name="T0" fmla="*/ 0 w 9"/>
              <a:gd name="T1" fmla="*/ 0 h 1"/>
              <a:gd name="T2" fmla="*/ 0 w 9"/>
              <a:gd name="T3" fmla="*/ 0 h 1"/>
              <a:gd name="T4" fmla="*/ 1 w 9"/>
              <a:gd name="T5" fmla="*/ 0 h 1"/>
              <a:gd name="T6" fmla="*/ 3 w 9"/>
              <a:gd name="T7" fmla="*/ 1 h 1"/>
              <a:gd name="T8" fmla="*/ 5 w 9"/>
              <a:gd name="T9" fmla="*/ 1 h 1"/>
              <a:gd name="T10" fmla="*/ 7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1" y="0"/>
                </a:lnTo>
                <a:lnTo>
                  <a:pt x="3" y="1"/>
                </a:lnTo>
                <a:lnTo>
                  <a:pt x="5" y="1"/>
                </a:lnTo>
                <a:lnTo>
                  <a:pt x="7"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6" name="Freeform 92"/>
          <p:cNvSpPr>
            <a:spLocks/>
          </p:cNvSpPr>
          <p:nvPr/>
        </p:nvSpPr>
        <p:spPr bwMode="auto">
          <a:xfrm>
            <a:off x="7907338" y="3679825"/>
            <a:ext cx="47625" cy="3175"/>
          </a:xfrm>
          <a:custGeom>
            <a:avLst/>
            <a:gdLst>
              <a:gd name="T0" fmla="*/ 0 w 9"/>
              <a:gd name="T1" fmla="*/ 0 h 1"/>
              <a:gd name="T2" fmla="*/ 1 w 9"/>
              <a:gd name="T3" fmla="*/ 0 h 1"/>
              <a:gd name="T4" fmla="*/ 3 w 9"/>
              <a:gd name="T5" fmla="*/ 1 h 1"/>
              <a:gd name="T6" fmla="*/ 5 w 9"/>
              <a:gd name="T7" fmla="*/ 1 h 1"/>
              <a:gd name="T8" fmla="*/ 6 w 9"/>
              <a:gd name="T9" fmla="*/ 1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1"/>
                </a:lnTo>
                <a:lnTo>
                  <a:pt x="5" y="1"/>
                </a:lnTo>
                <a:lnTo>
                  <a:pt x="6" y="1"/>
                </a:lnTo>
                <a:lnTo>
                  <a:pt x="8"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7" name="Freeform 93"/>
          <p:cNvSpPr>
            <a:spLocks/>
          </p:cNvSpPr>
          <p:nvPr/>
        </p:nvSpPr>
        <p:spPr bwMode="auto">
          <a:xfrm>
            <a:off x="8008938" y="3683000"/>
            <a:ext cx="46037" cy="3175"/>
          </a:xfrm>
          <a:custGeom>
            <a:avLst/>
            <a:gdLst>
              <a:gd name="T0" fmla="*/ 0 w 9"/>
              <a:gd name="T1" fmla="*/ 0 h 1"/>
              <a:gd name="T2" fmla="*/ 0 w 9"/>
              <a:gd name="T3" fmla="*/ 0 h 1"/>
              <a:gd name="T4" fmla="*/ 2 w 9"/>
              <a:gd name="T5" fmla="*/ 0 h 1"/>
              <a:gd name="T6" fmla="*/ 4 w 9"/>
              <a:gd name="T7" fmla="*/ 0 h 1"/>
              <a:gd name="T8" fmla="*/ 6 w 9"/>
              <a:gd name="T9" fmla="*/ 1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2" y="0"/>
                </a:lnTo>
                <a:lnTo>
                  <a:pt x="4" y="0"/>
                </a:lnTo>
                <a:lnTo>
                  <a:pt x="6" y="1"/>
                </a:lnTo>
                <a:lnTo>
                  <a:pt x="8"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8" name="Freeform 94"/>
          <p:cNvSpPr>
            <a:spLocks/>
          </p:cNvSpPr>
          <p:nvPr/>
        </p:nvSpPr>
        <p:spPr bwMode="auto">
          <a:xfrm>
            <a:off x="8112125" y="3686175"/>
            <a:ext cx="46038" cy="1588"/>
          </a:xfrm>
          <a:custGeom>
            <a:avLst/>
            <a:gdLst>
              <a:gd name="T0" fmla="*/ 0 w 9"/>
              <a:gd name="T1" fmla="*/ 0 w 9"/>
              <a:gd name="T2" fmla="*/ 2 w 9"/>
              <a:gd name="T3" fmla="*/ 4 w 9"/>
              <a:gd name="T4" fmla="*/ 5 w 9"/>
              <a:gd name="T5" fmla="*/ 7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0" y="0"/>
                </a:lnTo>
                <a:lnTo>
                  <a:pt x="2" y="0"/>
                </a:lnTo>
                <a:lnTo>
                  <a:pt x="4" y="0"/>
                </a:lnTo>
                <a:lnTo>
                  <a:pt x="5" y="0"/>
                </a:lnTo>
                <a:lnTo>
                  <a:pt x="7" y="0"/>
                </a:lnTo>
                <a:lnTo>
                  <a:pt x="9"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59" name="Freeform 95"/>
          <p:cNvSpPr>
            <a:spLocks/>
          </p:cNvSpPr>
          <p:nvPr/>
        </p:nvSpPr>
        <p:spPr bwMode="auto">
          <a:xfrm>
            <a:off x="8215313" y="3687763"/>
            <a:ext cx="41275" cy="1587"/>
          </a:xfrm>
          <a:custGeom>
            <a:avLst/>
            <a:gdLst>
              <a:gd name="T0" fmla="*/ 0 w 9"/>
              <a:gd name="T1" fmla="*/ 1 w 9"/>
              <a:gd name="T2" fmla="*/ 3 w 9"/>
              <a:gd name="T3" fmla="*/ 5 w 9"/>
              <a:gd name="T4" fmla="*/ 7 w 9"/>
              <a:gd name="T5" fmla="*/ 8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1" y="0"/>
                </a:lnTo>
                <a:lnTo>
                  <a:pt x="3" y="0"/>
                </a:lnTo>
                <a:lnTo>
                  <a:pt x="5" y="0"/>
                </a:lnTo>
                <a:lnTo>
                  <a:pt x="7" y="0"/>
                </a:lnTo>
                <a:lnTo>
                  <a:pt x="8" y="0"/>
                </a:lnTo>
                <a:lnTo>
                  <a:pt x="9"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0" name="Freeform 96"/>
          <p:cNvSpPr>
            <a:spLocks/>
          </p:cNvSpPr>
          <p:nvPr/>
        </p:nvSpPr>
        <p:spPr bwMode="auto">
          <a:xfrm>
            <a:off x="8313738" y="3687763"/>
            <a:ext cx="46037" cy="3175"/>
          </a:xfrm>
          <a:custGeom>
            <a:avLst/>
            <a:gdLst>
              <a:gd name="T0" fmla="*/ 0 w 9"/>
              <a:gd name="T1" fmla="*/ 0 h 1"/>
              <a:gd name="T2" fmla="*/ 1 w 9"/>
              <a:gd name="T3" fmla="*/ 0 h 1"/>
              <a:gd name="T4" fmla="*/ 3 w 9"/>
              <a:gd name="T5" fmla="*/ 0 h 1"/>
              <a:gd name="T6" fmla="*/ 4 w 9"/>
              <a:gd name="T7" fmla="*/ 0 h 1"/>
              <a:gd name="T8" fmla="*/ 6 w 9"/>
              <a:gd name="T9" fmla="*/ 0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0"/>
                </a:lnTo>
                <a:lnTo>
                  <a:pt x="4" y="0"/>
                </a:lnTo>
                <a:lnTo>
                  <a:pt x="6" y="0"/>
                </a:lnTo>
                <a:lnTo>
                  <a:pt x="8" y="1"/>
                </a:lnTo>
                <a:lnTo>
                  <a:pt x="9" y="1"/>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1" name="Freeform 97"/>
          <p:cNvSpPr>
            <a:spLocks/>
          </p:cNvSpPr>
          <p:nvPr/>
        </p:nvSpPr>
        <p:spPr bwMode="auto">
          <a:xfrm>
            <a:off x="8415338" y="3690938"/>
            <a:ext cx="46037" cy="1587"/>
          </a:xfrm>
          <a:custGeom>
            <a:avLst/>
            <a:gdLst>
              <a:gd name="T0" fmla="*/ 0 w 9"/>
              <a:gd name="T1" fmla="*/ 0 w 9"/>
              <a:gd name="T2" fmla="*/ 2 w 9"/>
              <a:gd name="T3" fmla="*/ 4 w 9"/>
              <a:gd name="T4" fmla="*/ 6 w 9"/>
              <a:gd name="T5" fmla="*/ 7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0" y="0"/>
                </a:lnTo>
                <a:lnTo>
                  <a:pt x="2" y="0"/>
                </a:lnTo>
                <a:lnTo>
                  <a:pt x="4" y="0"/>
                </a:lnTo>
                <a:lnTo>
                  <a:pt x="6" y="0"/>
                </a:lnTo>
                <a:lnTo>
                  <a:pt x="7" y="0"/>
                </a:lnTo>
                <a:lnTo>
                  <a:pt x="9"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2" name="Freeform 98"/>
          <p:cNvSpPr>
            <a:spLocks/>
          </p:cNvSpPr>
          <p:nvPr/>
        </p:nvSpPr>
        <p:spPr bwMode="auto">
          <a:xfrm>
            <a:off x="8516938" y="3690938"/>
            <a:ext cx="42862" cy="1587"/>
          </a:xfrm>
          <a:custGeom>
            <a:avLst/>
            <a:gdLst>
              <a:gd name="T0" fmla="*/ 0 w 9"/>
              <a:gd name="T1" fmla="*/ 0 w 9"/>
              <a:gd name="T2" fmla="*/ 2 w 9"/>
              <a:gd name="T3" fmla="*/ 3 w 9"/>
              <a:gd name="T4" fmla="*/ 5 w 9"/>
              <a:gd name="T5" fmla="*/ 7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0" y="0"/>
                </a:lnTo>
                <a:lnTo>
                  <a:pt x="2" y="0"/>
                </a:lnTo>
                <a:lnTo>
                  <a:pt x="3" y="0"/>
                </a:lnTo>
                <a:lnTo>
                  <a:pt x="5" y="0"/>
                </a:lnTo>
                <a:lnTo>
                  <a:pt x="7" y="0"/>
                </a:lnTo>
                <a:lnTo>
                  <a:pt x="9"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3" name="Line 99"/>
          <p:cNvSpPr>
            <a:spLocks noChangeShapeType="1"/>
          </p:cNvSpPr>
          <p:nvPr/>
        </p:nvSpPr>
        <p:spPr bwMode="auto">
          <a:xfrm>
            <a:off x="8616950" y="3695700"/>
            <a:ext cx="793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964" name="Freeform 100"/>
          <p:cNvSpPr>
            <a:spLocks/>
          </p:cNvSpPr>
          <p:nvPr/>
        </p:nvSpPr>
        <p:spPr bwMode="auto">
          <a:xfrm>
            <a:off x="5051425" y="3686175"/>
            <a:ext cx="41275" cy="17463"/>
          </a:xfrm>
          <a:custGeom>
            <a:avLst/>
            <a:gdLst>
              <a:gd name="T0" fmla="*/ 0 w 9"/>
              <a:gd name="T1" fmla="*/ 6 h 6"/>
              <a:gd name="T2" fmla="*/ 1 w 9"/>
              <a:gd name="T3" fmla="*/ 6 h 6"/>
              <a:gd name="T4" fmla="*/ 2 w 9"/>
              <a:gd name="T5" fmla="*/ 6 h 6"/>
              <a:gd name="T6" fmla="*/ 4 w 9"/>
              <a:gd name="T7" fmla="*/ 4 h 6"/>
              <a:gd name="T8" fmla="*/ 6 w 9"/>
              <a:gd name="T9" fmla="*/ 3 h 6"/>
              <a:gd name="T10" fmla="*/ 8 w 9"/>
              <a:gd name="T11" fmla="*/ 1 h 6"/>
              <a:gd name="T12" fmla="*/ 9 w 9"/>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0" y="6"/>
                </a:moveTo>
                <a:lnTo>
                  <a:pt x="1" y="6"/>
                </a:lnTo>
                <a:lnTo>
                  <a:pt x="2" y="6"/>
                </a:lnTo>
                <a:lnTo>
                  <a:pt x="4" y="4"/>
                </a:lnTo>
                <a:lnTo>
                  <a:pt x="6" y="3"/>
                </a:lnTo>
                <a:lnTo>
                  <a:pt x="8" y="1"/>
                </a:lnTo>
                <a:lnTo>
                  <a:pt x="9"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5" name="Freeform 101"/>
          <p:cNvSpPr>
            <a:spLocks/>
          </p:cNvSpPr>
          <p:nvPr/>
        </p:nvSpPr>
        <p:spPr bwMode="auto">
          <a:xfrm>
            <a:off x="5126038" y="3624263"/>
            <a:ext cx="19050" cy="26987"/>
          </a:xfrm>
          <a:custGeom>
            <a:avLst/>
            <a:gdLst>
              <a:gd name="T0" fmla="*/ 0 w 4"/>
              <a:gd name="T1" fmla="*/ 9 h 9"/>
              <a:gd name="T2" fmla="*/ 0 w 4"/>
              <a:gd name="T3" fmla="*/ 9 h 9"/>
              <a:gd name="T4" fmla="*/ 2 w 4"/>
              <a:gd name="T5" fmla="*/ 5 h 9"/>
              <a:gd name="T6" fmla="*/ 4 w 4"/>
              <a:gd name="T7" fmla="*/ 0 h 9"/>
            </a:gdLst>
            <a:ahLst/>
            <a:cxnLst>
              <a:cxn ang="0">
                <a:pos x="T0" y="T1"/>
              </a:cxn>
              <a:cxn ang="0">
                <a:pos x="T2" y="T3"/>
              </a:cxn>
              <a:cxn ang="0">
                <a:pos x="T4" y="T5"/>
              </a:cxn>
              <a:cxn ang="0">
                <a:pos x="T6" y="T7"/>
              </a:cxn>
            </a:cxnLst>
            <a:rect l="0" t="0" r="r" b="b"/>
            <a:pathLst>
              <a:path w="4" h="9">
                <a:moveTo>
                  <a:pt x="0" y="9"/>
                </a:moveTo>
                <a:lnTo>
                  <a:pt x="0" y="9"/>
                </a:lnTo>
                <a:lnTo>
                  <a:pt x="2" y="5"/>
                </a:lnTo>
                <a:lnTo>
                  <a:pt x="4"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6" name="Freeform 102"/>
          <p:cNvSpPr>
            <a:spLocks/>
          </p:cNvSpPr>
          <p:nvPr/>
        </p:nvSpPr>
        <p:spPr bwMode="auto">
          <a:xfrm>
            <a:off x="5167313" y="3562350"/>
            <a:ext cx="14287" cy="28575"/>
          </a:xfrm>
          <a:custGeom>
            <a:avLst/>
            <a:gdLst>
              <a:gd name="T0" fmla="*/ 0 w 3"/>
              <a:gd name="T1" fmla="*/ 9 h 9"/>
              <a:gd name="T2" fmla="*/ 2 w 3"/>
              <a:gd name="T3" fmla="*/ 5 h 9"/>
              <a:gd name="T4" fmla="*/ 3 w 3"/>
              <a:gd name="T5" fmla="*/ 0 h 9"/>
            </a:gdLst>
            <a:ahLst/>
            <a:cxnLst>
              <a:cxn ang="0">
                <a:pos x="T0" y="T1"/>
              </a:cxn>
              <a:cxn ang="0">
                <a:pos x="T2" y="T3"/>
              </a:cxn>
              <a:cxn ang="0">
                <a:pos x="T4" y="T5"/>
              </a:cxn>
            </a:cxnLst>
            <a:rect l="0" t="0" r="r" b="b"/>
            <a:pathLst>
              <a:path w="3" h="9">
                <a:moveTo>
                  <a:pt x="0" y="9"/>
                </a:moveTo>
                <a:lnTo>
                  <a:pt x="2" y="5"/>
                </a:lnTo>
                <a:lnTo>
                  <a:pt x="3"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7" name="Freeform 103"/>
          <p:cNvSpPr>
            <a:spLocks/>
          </p:cNvSpPr>
          <p:nvPr/>
        </p:nvSpPr>
        <p:spPr bwMode="auto">
          <a:xfrm>
            <a:off x="5195888" y="3502025"/>
            <a:ext cx="14287" cy="26988"/>
          </a:xfrm>
          <a:custGeom>
            <a:avLst/>
            <a:gdLst>
              <a:gd name="T0" fmla="*/ 0 w 3"/>
              <a:gd name="T1" fmla="*/ 9 h 9"/>
              <a:gd name="T2" fmla="*/ 1 w 3"/>
              <a:gd name="T3" fmla="*/ 8 h 9"/>
              <a:gd name="T4" fmla="*/ 3 w 3"/>
              <a:gd name="T5" fmla="*/ 1 h 9"/>
              <a:gd name="T6" fmla="*/ 3 w 3"/>
              <a:gd name="T7" fmla="*/ 0 h 9"/>
            </a:gdLst>
            <a:ahLst/>
            <a:cxnLst>
              <a:cxn ang="0">
                <a:pos x="T0" y="T1"/>
              </a:cxn>
              <a:cxn ang="0">
                <a:pos x="T2" y="T3"/>
              </a:cxn>
              <a:cxn ang="0">
                <a:pos x="T4" y="T5"/>
              </a:cxn>
              <a:cxn ang="0">
                <a:pos x="T6" y="T7"/>
              </a:cxn>
            </a:cxnLst>
            <a:rect l="0" t="0" r="r" b="b"/>
            <a:pathLst>
              <a:path w="3" h="9">
                <a:moveTo>
                  <a:pt x="0" y="9"/>
                </a:moveTo>
                <a:lnTo>
                  <a:pt x="1" y="8"/>
                </a:lnTo>
                <a:lnTo>
                  <a:pt x="3" y="1"/>
                </a:lnTo>
                <a:lnTo>
                  <a:pt x="3"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8" name="Freeform 104"/>
          <p:cNvSpPr>
            <a:spLocks/>
          </p:cNvSpPr>
          <p:nvPr/>
        </p:nvSpPr>
        <p:spPr bwMode="auto">
          <a:xfrm>
            <a:off x="5227638" y="3440113"/>
            <a:ext cx="9525" cy="26987"/>
          </a:xfrm>
          <a:custGeom>
            <a:avLst/>
            <a:gdLst>
              <a:gd name="T0" fmla="*/ 0 w 2"/>
              <a:gd name="T1" fmla="*/ 9 h 9"/>
              <a:gd name="T2" fmla="*/ 0 w 2"/>
              <a:gd name="T3" fmla="*/ 9 h 9"/>
              <a:gd name="T4" fmla="*/ 2 w 2"/>
              <a:gd name="T5" fmla="*/ 2 h 9"/>
              <a:gd name="T6" fmla="*/ 2 w 2"/>
              <a:gd name="T7" fmla="*/ 0 h 9"/>
            </a:gdLst>
            <a:ahLst/>
            <a:cxnLst>
              <a:cxn ang="0">
                <a:pos x="T0" y="T1"/>
              </a:cxn>
              <a:cxn ang="0">
                <a:pos x="T2" y="T3"/>
              </a:cxn>
              <a:cxn ang="0">
                <a:pos x="T4" y="T5"/>
              </a:cxn>
              <a:cxn ang="0">
                <a:pos x="T6" y="T7"/>
              </a:cxn>
            </a:cxnLst>
            <a:rect l="0" t="0" r="r" b="b"/>
            <a:pathLst>
              <a:path w="2" h="9">
                <a:moveTo>
                  <a:pt x="0" y="9"/>
                </a:moveTo>
                <a:lnTo>
                  <a:pt x="0" y="9"/>
                </a:lnTo>
                <a:lnTo>
                  <a:pt x="2" y="2"/>
                </a:lnTo>
                <a:lnTo>
                  <a:pt x="2"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69" name="Freeform 105"/>
          <p:cNvSpPr>
            <a:spLocks/>
          </p:cNvSpPr>
          <p:nvPr/>
        </p:nvSpPr>
        <p:spPr bwMode="auto">
          <a:xfrm>
            <a:off x="5256213" y="3379788"/>
            <a:ext cx="4762" cy="26987"/>
          </a:xfrm>
          <a:custGeom>
            <a:avLst/>
            <a:gdLst>
              <a:gd name="T0" fmla="*/ 0 w 1"/>
              <a:gd name="T1" fmla="*/ 9 h 9"/>
              <a:gd name="T2" fmla="*/ 0 w 1"/>
              <a:gd name="T3" fmla="*/ 9 h 9"/>
              <a:gd name="T4" fmla="*/ 1 w 1"/>
              <a:gd name="T5" fmla="*/ 2 h 9"/>
              <a:gd name="T6" fmla="*/ 1 w 1"/>
              <a:gd name="T7" fmla="*/ 0 h 9"/>
            </a:gdLst>
            <a:ahLst/>
            <a:cxnLst>
              <a:cxn ang="0">
                <a:pos x="T0" y="T1"/>
              </a:cxn>
              <a:cxn ang="0">
                <a:pos x="T2" y="T3"/>
              </a:cxn>
              <a:cxn ang="0">
                <a:pos x="T4" y="T5"/>
              </a:cxn>
              <a:cxn ang="0">
                <a:pos x="T6" y="T7"/>
              </a:cxn>
            </a:cxnLst>
            <a:rect l="0" t="0" r="r" b="b"/>
            <a:pathLst>
              <a:path w="1" h="9">
                <a:moveTo>
                  <a:pt x="0" y="9"/>
                </a:moveTo>
                <a:lnTo>
                  <a:pt x="0" y="9"/>
                </a:lnTo>
                <a:lnTo>
                  <a:pt x="1" y="2"/>
                </a:lnTo>
                <a:lnTo>
                  <a:pt x="1"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0" name="Freeform 106"/>
          <p:cNvSpPr>
            <a:spLocks/>
          </p:cNvSpPr>
          <p:nvPr/>
        </p:nvSpPr>
        <p:spPr bwMode="auto">
          <a:xfrm>
            <a:off x="5283200" y="3317875"/>
            <a:ext cx="9525" cy="26988"/>
          </a:xfrm>
          <a:custGeom>
            <a:avLst/>
            <a:gdLst>
              <a:gd name="T0" fmla="*/ 0 w 2"/>
              <a:gd name="T1" fmla="*/ 9 h 9"/>
              <a:gd name="T2" fmla="*/ 0 w 2"/>
              <a:gd name="T3" fmla="*/ 9 h 9"/>
              <a:gd name="T4" fmla="*/ 2 w 2"/>
              <a:gd name="T5" fmla="*/ 2 h 9"/>
              <a:gd name="T6" fmla="*/ 2 w 2"/>
              <a:gd name="T7" fmla="*/ 0 h 9"/>
            </a:gdLst>
            <a:ahLst/>
            <a:cxnLst>
              <a:cxn ang="0">
                <a:pos x="T0" y="T1"/>
              </a:cxn>
              <a:cxn ang="0">
                <a:pos x="T2" y="T3"/>
              </a:cxn>
              <a:cxn ang="0">
                <a:pos x="T4" y="T5"/>
              </a:cxn>
              <a:cxn ang="0">
                <a:pos x="T6" y="T7"/>
              </a:cxn>
            </a:cxnLst>
            <a:rect l="0" t="0" r="r" b="b"/>
            <a:pathLst>
              <a:path w="2" h="9">
                <a:moveTo>
                  <a:pt x="0" y="9"/>
                </a:moveTo>
                <a:lnTo>
                  <a:pt x="0" y="9"/>
                </a:lnTo>
                <a:lnTo>
                  <a:pt x="2" y="2"/>
                </a:lnTo>
                <a:lnTo>
                  <a:pt x="2"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1" name="Freeform 107"/>
          <p:cNvSpPr>
            <a:spLocks/>
          </p:cNvSpPr>
          <p:nvPr/>
        </p:nvSpPr>
        <p:spPr bwMode="auto">
          <a:xfrm>
            <a:off x="5307013" y="3257550"/>
            <a:ext cx="15875" cy="26988"/>
          </a:xfrm>
          <a:custGeom>
            <a:avLst/>
            <a:gdLst>
              <a:gd name="T0" fmla="*/ 0 w 3"/>
              <a:gd name="T1" fmla="*/ 9 h 9"/>
              <a:gd name="T2" fmla="*/ 0 w 3"/>
              <a:gd name="T3" fmla="*/ 9 h 9"/>
              <a:gd name="T4" fmla="*/ 2 w 3"/>
              <a:gd name="T5" fmla="*/ 3 h 9"/>
              <a:gd name="T6" fmla="*/ 3 w 3"/>
              <a:gd name="T7" fmla="*/ 0 h 9"/>
            </a:gdLst>
            <a:ahLst/>
            <a:cxnLst>
              <a:cxn ang="0">
                <a:pos x="T0" y="T1"/>
              </a:cxn>
              <a:cxn ang="0">
                <a:pos x="T2" y="T3"/>
              </a:cxn>
              <a:cxn ang="0">
                <a:pos x="T4" y="T5"/>
              </a:cxn>
              <a:cxn ang="0">
                <a:pos x="T6" y="T7"/>
              </a:cxn>
            </a:cxnLst>
            <a:rect l="0" t="0" r="r" b="b"/>
            <a:pathLst>
              <a:path w="3" h="9">
                <a:moveTo>
                  <a:pt x="0" y="9"/>
                </a:moveTo>
                <a:lnTo>
                  <a:pt x="0" y="9"/>
                </a:lnTo>
                <a:lnTo>
                  <a:pt x="2" y="3"/>
                </a:lnTo>
                <a:lnTo>
                  <a:pt x="3"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2" name="Freeform 108"/>
          <p:cNvSpPr>
            <a:spLocks/>
          </p:cNvSpPr>
          <p:nvPr/>
        </p:nvSpPr>
        <p:spPr bwMode="auto">
          <a:xfrm>
            <a:off x="5335588" y="3195638"/>
            <a:ext cx="14287" cy="26987"/>
          </a:xfrm>
          <a:custGeom>
            <a:avLst/>
            <a:gdLst>
              <a:gd name="T0" fmla="*/ 0 w 3"/>
              <a:gd name="T1" fmla="*/ 9 h 9"/>
              <a:gd name="T2" fmla="*/ 2 w 3"/>
              <a:gd name="T3" fmla="*/ 5 h 9"/>
              <a:gd name="T4" fmla="*/ 3 w 3"/>
              <a:gd name="T5" fmla="*/ 0 h 9"/>
            </a:gdLst>
            <a:ahLst/>
            <a:cxnLst>
              <a:cxn ang="0">
                <a:pos x="T0" y="T1"/>
              </a:cxn>
              <a:cxn ang="0">
                <a:pos x="T2" y="T3"/>
              </a:cxn>
              <a:cxn ang="0">
                <a:pos x="T4" y="T5"/>
              </a:cxn>
            </a:cxnLst>
            <a:rect l="0" t="0" r="r" b="b"/>
            <a:pathLst>
              <a:path w="3" h="9">
                <a:moveTo>
                  <a:pt x="0" y="9"/>
                </a:moveTo>
                <a:lnTo>
                  <a:pt x="2" y="5"/>
                </a:lnTo>
                <a:lnTo>
                  <a:pt x="3"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3" name="Freeform 109"/>
          <p:cNvSpPr>
            <a:spLocks/>
          </p:cNvSpPr>
          <p:nvPr/>
        </p:nvSpPr>
        <p:spPr bwMode="auto">
          <a:xfrm>
            <a:off x="5367338" y="3133725"/>
            <a:ext cx="11112" cy="26988"/>
          </a:xfrm>
          <a:custGeom>
            <a:avLst/>
            <a:gdLst>
              <a:gd name="T0" fmla="*/ 0 w 2"/>
              <a:gd name="T1" fmla="*/ 9 h 9"/>
              <a:gd name="T2" fmla="*/ 1 w 2"/>
              <a:gd name="T3" fmla="*/ 7 h 9"/>
              <a:gd name="T4" fmla="*/ 2 w 2"/>
              <a:gd name="T5" fmla="*/ 2 h 9"/>
              <a:gd name="T6" fmla="*/ 2 w 2"/>
              <a:gd name="T7" fmla="*/ 0 h 9"/>
            </a:gdLst>
            <a:ahLst/>
            <a:cxnLst>
              <a:cxn ang="0">
                <a:pos x="T0" y="T1"/>
              </a:cxn>
              <a:cxn ang="0">
                <a:pos x="T2" y="T3"/>
              </a:cxn>
              <a:cxn ang="0">
                <a:pos x="T4" y="T5"/>
              </a:cxn>
              <a:cxn ang="0">
                <a:pos x="T6" y="T7"/>
              </a:cxn>
            </a:cxnLst>
            <a:rect l="0" t="0" r="r" b="b"/>
            <a:pathLst>
              <a:path w="2" h="9">
                <a:moveTo>
                  <a:pt x="0" y="9"/>
                </a:moveTo>
                <a:lnTo>
                  <a:pt x="1" y="7"/>
                </a:lnTo>
                <a:lnTo>
                  <a:pt x="2" y="2"/>
                </a:lnTo>
                <a:lnTo>
                  <a:pt x="2"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4" name="Freeform 110"/>
          <p:cNvSpPr>
            <a:spLocks/>
          </p:cNvSpPr>
          <p:nvPr/>
        </p:nvSpPr>
        <p:spPr bwMode="auto">
          <a:xfrm>
            <a:off x="5403850" y="3073400"/>
            <a:ext cx="15875" cy="26988"/>
          </a:xfrm>
          <a:custGeom>
            <a:avLst/>
            <a:gdLst>
              <a:gd name="T0" fmla="*/ 0 w 3"/>
              <a:gd name="T1" fmla="*/ 9 h 9"/>
              <a:gd name="T2" fmla="*/ 1 w 3"/>
              <a:gd name="T3" fmla="*/ 7 h 9"/>
              <a:gd name="T4" fmla="*/ 2 w 3"/>
              <a:gd name="T5" fmla="*/ 2 h 9"/>
              <a:gd name="T6" fmla="*/ 3 w 3"/>
              <a:gd name="T7" fmla="*/ 0 h 9"/>
            </a:gdLst>
            <a:ahLst/>
            <a:cxnLst>
              <a:cxn ang="0">
                <a:pos x="T0" y="T1"/>
              </a:cxn>
              <a:cxn ang="0">
                <a:pos x="T2" y="T3"/>
              </a:cxn>
              <a:cxn ang="0">
                <a:pos x="T4" y="T5"/>
              </a:cxn>
              <a:cxn ang="0">
                <a:pos x="T6" y="T7"/>
              </a:cxn>
            </a:cxnLst>
            <a:rect l="0" t="0" r="r" b="b"/>
            <a:pathLst>
              <a:path w="3" h="9">
                <a:moveTo>
                  <a:pt x="0" y="9"/>
                </a:moveTo>
                <a:lnTo>
                  <a:pt x="1" y="7"/>
                </a:lnTo>
                <a:lnTo>
                  <a:pt x="2" y="2"/>
                </a:lnTo>
                <a:lnTo>
                  <a:pt x="3"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5" name="Freeform 111"/>
          <p:cNvSpPr>
            <a:spLocks/>
          </p:cNvSpPr>
          <p:nvPr/>
        </p:nvSpPr>
        <p:spPr bwMode="auto">
          <a:xfrm>
            <a:off x="5443538" y="3011488"/>
            <a:ext cx="20637" cy="26987"/>
          </a:xfrm>
          <a:custGeom>
            <a:avLst/>
            <a:gdLst>
              <a:gd name="T0" fmla="*/ 0 w 4"/>
              <a:gd name="T1" fmla="*/ 9 h 9"/>
              <a:gd name="T2" fmla="*/ 0 w 4"/>
              <a:gd name="T3" fmla="*/ 9 h 9"/>
              <a:gd name="T4" fmla="*/ 2 w 4"/>
              <a:gd name="T5" fmla="*/ 5 h 9"/>
              <a:gd name="T6" fmla="*/ 3 w 4"/>
              <a:gd name="T7" fmla="*/ 2 h 9"/>
              <a:gd name="T8" fmla="*/ 4 w 4"/>
              <a:gd name="T9" fmla="*/ 0 h 9"/>
            </a:gdLst>
            <a:ahLst/>
            <a:cxnLst>
              <a:cxn ang="0">
                <a:pos x="T0" y="T1"/>
              </a:cxn>
              <a:cxn ang="0">
                <a:pos x="T2" y="T3"/>
              </a:cxn>
              <a:cxn ang="0">
                <a:pos x="T4" y="T5"/>
              </a:cxn>
              <a:cxn ang="0">
                <a:pos x="T6" y="T7"/>
              </a:cxn>
              <a:cxn ang="0">
                <a:pos x="T8" y="T9"/>
              </a:cxn>
            </a:cxnLst>
            <a:rect l="0" t="0" r="r" b="b"/>
            <a:pathLst>
              <a:path w="4" h="9">
                <a:moveTo>
                  <a:pt x="0" y="9"/>
                </a:moveTo>
                <a:lnTo>
                  <a:pt x="0" y="9"/>
                </a:lnTo>
                <a:lnTo>
                  <a:pt x="2" y="5"/>
                </a:lnTo>
                <a:lnTo>
                  <a:pt x="3" y="2"/>
                </a:lnTo>
                <a:lnTo>
                  <a:pt x="4"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6" name="Freeform 112"/>
          <p:cNvSpPr>
            <a:spLocks/>
          </p:cNvSpPr>
          <p:nvPr/>
        </p:nvSpPr>
        <p:spPr bwMode="auto">
          <a:xfrm>
            <a:off x="5494338" y="2951163"/>
            <a:ext cx="30162" cy="26987"/>
          </a:xfrm>
          <a:custGeom>
            <a:avLst/>
            <a:gdLst>
              <a:gd name="T0" fmla="*/ 0 w 6"/>
              <a:gd name="T1" fmla="*/ 9 h 9"/>
              <a:gd name="T2" fmla="*/ 0 w 6"/>
              <a:gd name="T3" fmla="*/ 9 h 9"/>
              <a:gd name="T4" fmla="*/ 1 w 6"/>
              <a:gd name="T5" fmla="*/ 6 h 9"/>
              <a:gd name="T6" fmla="*/ 3 w 6"/>
              <a:gd name="T7" fmla="*/ 3 h 9"/>
              <a:gd name="T8" fmla="*/ 5 w 6"/>
              <a:gd name="T9" fmla="*/ 1 h 9"/>
              <a:gd name="T10" fmla="*/ 6 w 6"/>
              <a:gd name="T11" fmla="*/ 0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0" y="9"/>
                </a:lnTo>
                <a:lnTo>
                  <a:pt x="1" y="6"/>
                </a:lnTo>
                <a:lnTo>
                  <a:pt x="3" y="3"/>
                </a:lnTo>
                <a:lnTo>
                  <a:pt x="5" y="1"/>
                </a:lnTo>
                <a:lnTo>
                  <a:pt x="6"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7" name="Freeform 113"/>
          <p:cNvSpPr>
            <a:spLocks/>
          </p:cNvSpPr>
          <p:nvPr/>
        </p:nvSpPr>
        <p:spPr bwMode="auto">
          <a:xfrm>
            <a:off x="5576888" y="2905125"/>
            <a:ext cx="38100" cy="14288"/>
          </a:xfrm>
          <a:custGeom>
            <a:avLst/>
            <a:gdLst>
              <a:gd name="T0" fmla="*/ 0 w 8"/>
              <a:gd name="T1" fmla="*/ 5 h 5"/>
              <a:gd name="T2" fmla="*/ 0 w 8"/>
              <a:gd name="T3" fmla="*/ 5 h 5"/>
              <a:gd name="T4" fmla="*/ 1 w 8"/>
              <a:gd name="T5" fmla="*/ 3 h 5"/>
              <a:gd name="T6" fmla="*/ 3 w 8"/>
              <a:gd name="T7" fmla="*/ 2 h 5"/>
              <a:gd name="T8" fmla="*/ 5 w 8"/>
              <a:gd name="T9" fmla="*/ 1 h 5"/>
              <a:gd name="T10" fmla="*/ 6 w 8"/>
              <a:gd name="T11" fmla="*/ 1 h 5"/>
              <a:gd name="T12" fmla="*/ 8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0" y="5"/>
                </a:moveTo>
                <a:lnTo>
                  <a:pt x="0" y="5"/>
                </a:lnTo>
                <a:lnTo>
                  <a:pt x="1" y="3"/>
                </a:lnTo>
                <a:lnTo>
                  <a:pt x="3" y="2"/>
                </a:lnTo>
                <a:lnTo>
                  <a:pt x="5" y="1"/>
                </a:lnTo>
                <a:lnTo>
                  <a:pt x="6" y="1"/>
                </a:lnTo>
                <a:lnTo>
                  <a:pt x="8"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8" name="Freeform 114"/>
          <p:cNvSpPr>
            <a:spLocks/>
          </p:cNvSpPr>
          <p:nvPr/>
        </p:nvSpPr>
        <p:spPr bwMode="auto">
          <a:xfrm>
            <a:off x="5672138" y="2897188"/>
            <a:ext cx="44450" cy="7937"/>
          </a:xfrm>
          <a:custGeom>
            <a:avLst/>
            <a:gdLst>
              <a:gd name="T0" fmla="*/ 0 w 9"/>
              <a:gd name="T1" fmla="*/ 0 h 2"/>
              <a:gd name="T2" fmla="*/ 0 w 9"/>
              <a:gd name="T3" fmla="*/ 0 h 2"/>
              <a:gd name="T4" fmla="*/ 2 w 9"/>
              <a:gd name="T5" fmla="*/ 0 h 2"/>
              <a:gd name="T6" fmla="*/ 3 w 9"/>
              <a:gd name="T7" fmla="*/ 1 h 2"/>
              <a:gd name="T8" fmla="*/ 5 w 9"/>
              <a:gd name="T9" fmla="*/ 1 h 2"/>
              <a:gd name="T10" fmla="*/ 7 w 9"/>
              <a:gd name="T11" fmla="*/ 1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0" y="0"/>
                </a:lnTo>
                <a:lnTo>
                  <a:pt x="2" y="0"/>
                </a:lnTo>
                <a:lnTo>
                  <a:pt x="3" y="1"/>
                </a:lnTo>
                <a:lnTo>
                  <a:pt x="5" y="1"/>
                </a:lnTo>
                <a:lnTo>
                  <a:pt x="7" y="1"/>
                </a:lnTo>
                <a:lnTo>
                  <a:pt x="9"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79" name="Freeform 115"/>
          <p:cNvSpPr>
            <a:spLocks/>
          </p:cNvSpPr>
          <p:nvPr/>
        </p:nvSpPr>
        <p:spPr bwMode="auto">
          <a:xfrm>
            <a:off x="5773738" y="2922588"/>
            <a:ext cx="41275" cy="15875"/>
          </a:xfrm>
          <a:custGeom>
            <a:avLst/>
            <a:gdLst>
              <a:gd name="T0" fmla="*/ 0 w 8"/>
              <a:gd name="T1" fmla="*/ 0 h 5"/>
              <a:gd name="T2" fmla="*/ 1 w 8"/>
              <a:gd name="T3" fmla="*/ 0 h 5"/>
              <a:gd name="T4" fmla="*/ 3 w 8"/>
              <a:gd name="T5" fmla="*/ 1 h 5"/>
              <a:gd name="T6" fmla="*/ 5 w 8"/>
              <a:gd name="T7" fmla="*/ 2 h 5"/>
              <a:gd name="T8" fmla="*/ 6 w 8"/>
              <a:gd name="T9" fmla="*/ 4 h 5"/>
              <a:gd name="T10" fmla="*/ 8 w 8"/>
              <a:gd name="T11" fmla="*/ 5 h 5"/>
            </a:gdLst>
            <a:ahLst/>
            <a:cxnLst>
              <a:cxn ang="0">
                <a:pos x="T0" y="T1"/>
              </a:cxn>
              <a:cxn ang="0">
                <a:pos x="T2" y="T3"/>
              </a:cxn>
              <a:cxn ang="0">
                <a:pos x="T4" y="T5"/>
              </a:cxn>
              <a:cxn ang="0">
                <a:pos x="T6" y="T7"/>
              </a:cxn>
              <a:cxn ang="0">
                <a:pos x="T8" y="T9"/>
              </a:cxn>
              <a:cxn ang="0">
                <a:pos x="T10" y="T11"/>
              </a:cxn>
            </a:cxnLst>
            <a:rect l="0" t="0" r="r" b="b"/>
            <a:pathLst>
              <a:path w="8" h="5">
                <a:moveTo>
                  <a:pt x="0" y="0"/>
                </a:moveTo>
                <a:lnTo>
                  <a:pt x="1" y="0"/>
                </a:lnTo>
                <a:lnTo>
                  <a:pt x="3" y="1"/>
                </a:lnTo>
                <a:lnTo>
                  <a:pt x="5" y="2"/>
                </a:lnTo>
                <a:lnTo>
                  <a:pt x="6" y="4"/>
                </a:lnTo>
                <a:lnTo>
                  <a:pt x="8"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0" name="Freeform 116"/>
          <p:cNvSpPr>
            <a:spLocks/>
          </p:cNvSpPr>
          <p:nvPr/>
        </p:nvSpPr>
        <p:spPr bwMode="auto">
          <a:xfrm>
            <a:off x="5865813" y="2965450"/>
            <a:ext cx="38100" cy="22225"/>
          </a:xfrm>
          <a:custGeom>
            <a:avLst/>
            <a:gdLst>
              <a:gd name="T0" fmla="*/ 0 w 8"/>
              <a:gd name="T1" fmla="*/ 0 h 7"/>
              <a:gd name="T2" fmla="*/ 1 w 8"/>
              <a:gd name="T3" fmla="*/ 0 h 7"/>
              <a:gd name="T4" fmla="*/ 3 w 8"/>
              <a:gd name="T5" fmla="*/ 2 h 7"/>
              <a:gd name="T6" fmla="*/ 4 w 8"/>
              <a:gd name="T7" fmla="*/ 4 h 7"/>
              <a:gd name="T8" fmla="*/ 6 w 8"/>
              <a:gd name="T9" fmla="*/ 5 h 7"/>
              <a:gd name="T10" fmla="*/ 8 w 8"/>
              <a:gd name="T11" fmla="*/ 7 h 7"/>
            </a:gdLst>
            <a:ahLst/>
            <a:cxnLst>
              <a:cxn ang="0">
                <a:pos x="T0" y="T1"/>
              </a:cxn>
              <a:cxn ang="0">
                <a:pos x="T2" y="T3"/>
              </a:cxn>
              <a:cxn ang="0">
                <a:pos x="T4" y="T5"/>
              </a:cxn>
              <a:cxn ang="0">
                <a:pos x="T6" y="T7"/>
              </a:cxn>
              <a:cxn ang="0">
                <a:pos x="T8" y="T9"/>
              </a:cxn>
              <a:cxn ang="0">
                <a:pos x="T10" y="T11"/>
              </a:cxn>
            </a:cxnLst>
            <a:rect l="0" t="0" r="r" b="b"/>
            <a:pathLst>
              <a:path w="8" h="7">
                <a:moveTo>
                  <a:pt x="0" y="0"/>
                </a:moveTo>
                <a:lnTo>
                  <a:pt x="1" y="0"/>
                </a:lnTo>
                <a:lnTo>
                  <a:pt x="3" y="2"/>
                </a:lnTo>
                <a:lnTo>
                  <a:pt x="4" y="4"/>
                </a:lnTo>
                <a:lnTo>
                  <a:pt x="6" y="5"/>
                </a:lnTo>
                <a:lnTo>
                  <a:pt x="8" y="7"/>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1" name="Freeform 117"/>
          <p:cNvSpPr>
            <a:spLocks/>
          </p:cNvSpPr>
          <p:nvPr/>
        </p:nvSpPr>
        <p:spPr bwMode="auto">
          <a:xfrm>
            <a:off x="5954713" y="3017838"/>
            <a:ext cx="42862" cy="28575"/>
          </a:xfrm>
          <a:custGeom>
            <a:avLst/>
            <a:gdLst>
              <a:gd name="T0" fmla="*/ 0 w 8"/>
              <a:gd name="T1" fmla="*/ 0 h 9"/>
              <a:gd name="T2" fmla="*/ 1 w 8"/>
              <a:gd name="T3" fmla="*/ 1 h 9"/>
              <a:gd name="T4" fmla="*/ 2 w 8"/>
              <a:gd name="T5" fmla="*/ 3 h 9"/>
              <a:gd name="T6" fmla="*/ 4 w 8"/>
              <a:gd name="T7" fmla="*/ 5 h 9"/>
              <a:gd name="T8" fmla="*/ 6 w 8"/>
              <a:gd name="T9" fmla="*/ 7 h 9"/>
              <a:gd name="T10" fmla="*/ 8 w 8"/>
              <a:gd name="T11" fmla="*/ 9 h 9"/>
            </a:gdLst>
            <a:ahLst/>
            <a:cxnLst>
              <a:cxn ang="0">
                <a:pos x="T0" y="T1"/>
              </a:cxn>
              <a:cxn ang="0">
                <a:pos x="T2" y="T3"/>
              </a:cxn>
              <a:cxn ang="0">
                <a:pos x="T4" y="T5"/>
              </a:cxn>
              <a:cxn ang="0">
                <a:pos x="T6" y="T7"/>
              </a:cxn>
              <a:cxn ang="0">
                <a:pos x="T8" y="T9"/>
              </a:cxn>
              <a:cxn ang="0">
                <a:pos x="T10" y="T11"/>
              </a:cxn>
            </a:cxnLst>
            <a:rect l="0" t="0" r="r" b="b"/>
            <a:pathLst>
              <a:path w="8" h="9">
                <a:moveTo>
                  <a:pt x="0" y="0"/>
                </a:moveTo>
                <a:lnTo>
                  <a:pt x="1" y="1"/>
                </a:lnTo>
                <a:lnTo>
                  <a:pt x="2" y="3"/>
                </a:lnTo>
                <a:lnTo>
                  <a:pt x="4" y="5"/>
                </a:lnTo>
                <a:lnTo>
                  <a:pt x="6" y="7"/>
                </a:lnTo>
                <a:lnTo>
                  <a:pt x="8" y="9"/>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2" name="Freeform 118"/>
          <p:cNvSpPr>
            <a:spLocks/>
          </p:cNvSpPr>
          <p:nvPr/>
        </p:nvSpPr>
        <p:spPr bwMode="auto">
          <a:xfrm>
            <a:off x="6046788" y="3078163"/>
            <a:ext cx="34925" cy="28575"/>
          </a:xfrm>
          <a:custGeom>
            <a:avLst/>
            <a:gdLst>
              <a:gd name="T0" fmla="*/ 0 w 7"/>
              <a:gd name="T1" fmla="*/ 0 h 9"/>
              <a:gd name="T2" fmla="*/ 0 w 7"/>
              <a:gd name="T3" fmla="*/ 1 h 9"/>
              <a:gd name="T4" fmla="*/ 2 w 7"/>
              <a:gd name="T5" fmla="*/ 3 h 9"/>
              <a:gd name="T6" fmla="*/ 4 w 7"/>
              <a:gd name="T7" fmla="*/ 5 h 9"/>
              <a:gd name="T8" fmla="*/ 6 w 7"/>
              <a:gd name="T9" fmla="*/ 7 h 9"/>
              <a:gd name="T10" fmla="*/ 7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0"/>
                </a:moveTo>
                <a:lnTo>
                  <a:pt x="0" y="1"/>
                </a:lnTo>
                <a:lnTo>
                  <a:pt x="2" y="3"/>
                </a:lnTo>
                <a:lnTo>
                  <a:pt x="4" y="5"/>
                </a:lnTo>
                <a:lnTo>
                  <a:pt x="6" y="7"/>
                </a:lnTo>
                <a:lnTo>
                  <a:pt x="7" y="9"/>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3" name="Freeform 119"/>
          <p:cNvSpPr>
            <a:spLocks/>
          </p:cNvSpPr>
          <p:nvPr/>
        </p:nvSpPr>
        <p:spPr bwMode="auto">
          <a:xfrm>
            <a:off x="6132513" y="3140075"/>
            <a:ext cx="39687" cy="23813"/>
          </a:xfrm>
          <a:custGeom>
            <a:avLst/>
            <a:gdLst>
              <a:gd name="T0" fmla="*/ 0 w 8"/>
              <a:gd name="T1" fmla="*/ 0 h 8"/>
              <a:gd name="T2" fmla="*/ 1 w 8"/>
              <a:gd name="T3" fmla="*/ 1 h 8"/>
              <a:gd name="T4" fmla="*/ 3 w 8"/>
              <a:gd name="T5" fmla="*/ 3 h 8"/>
              <a:gd name="T6" fmla="*/ 5 w 8"/>
              <a:gd name="T7" fmla="*/ 4 h 8"/>
              <a:gd name="T8" fmla="*/ 6 w 8"/>
              <a:gd name="T9" fmla="*/ 6 h 8"/>
              <a:gd name="T10" fmla="*/ 8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1" y="1"/>
                </a:lnTo>
                <a:lnTo>
                  <a:pt x="3" y="3"/>
                </a:lnTo>
                <a:lnTo>
                  <a:pt x="5" y="4"/>
                </a:lnTo>
                <a:lnTo>
                  <a:pt x="6" y="6"/>
                </a:lnTo>
                <a:lnTo>
                  <a:pt x="8" y="8"/>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4" name="Freeform 120"/>
          <p:cNvSpPr>
            <a:spLocks/>
          </p:cNvSpPr>
          <p:nvPr/>
        </p:nvSpPr>
        <p:spPr bwMode="auto">
          <a:xfrm>
            <a:off x="6224588" y="3198813"/>
            <a:ext cx="38100" cy="23812"/>
          </a:xfrm>
          <a:custGeom>
            <a:avLst/>
            <a:gdLst>
              <a:gd name="T0" fmla="*/ 0 w 8"/>
              <a:gd name="T1" fmla="*/ 0 h 8"/>
              <a:gd name="T2" fmla="*/ 1 w 8"/>
              <a:gd name="T3" fmla="*/ 1 h 8"/>
              <a:gd name="T4" fmla="*/ 3 w 8"/>
              <a:gd name="T5" fmla="*/ 2 h 8"/>
              <a:gd name="T6" fmla="*/ 4 w 8"/>
              <a:gd name="T7" fmla="*/ 4 h 8"/>
              <a:gd name="T8" fmla="*/ 6 w 8"/>
              <a:gd name="T9" fmla="*/ 6 h 8"/>
              <a:gd name="T10" fmla="*/ 8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1" y="1"/>
                </a:lnTo>
                <a:lnTo>
                  <a:pt x="3" y="2"/>
                </a:lnTo>
                <a:lnTo>
                  <a:pt x="4" y="4"/>
                </a:lnTo>
                <a:lnTo>
                  <a:pt x="6" y="6"/>
                </a:lnTo>
                <a:lnTo>
                  <a:pt x="8" y="8"/>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5" name="Freeform 121"/>
          <p:cNvSpPr>
            <a:spLocks/>
          </p:cNvSpPr>
          <p:nvPr/>
        </p:nvSpPr>
        <p:spPr bwMode="auto">
          <a:xfrm>
            <a:off x="6313488" y="3254375"/>
            <a:ext cx="47625" cy="23813"/>
          </a:xfrm>
          <a:custGeom>
            <a:avLst/>
            <a:gdLst>
              <a:gd name="T0" fmla="*/ 0 w 9"/>
              <a:gd name="T1" fmla="*/ 0 h 8"/>
              <a:gd name="T2" fmla="*/ 0 w 9"/>
              <a:gd name="T3" fmla="*/ 0 h 8"/>
              <a:gd name="T4" fmla="*/ 2 w 9"/>
              <a:gd name="T5" fmla="*/ 2 h 8"/>
              <a:gd name="T6" fmla="*/ 4 w 9"/>
              <a:gd name="T7" fmla="*/ 4 h 8"/>
              <a:gd name="T8" fmla="*/ 6 w 9"/>
              <a:gd name="T9" fmla="*/ 6 h 8"/>
              <a:gd name="T10" fmla="*/ 8 w 9"/>
              <a:gd name="T11" fmla="*/ 7 h 8"/>
              <a:gd name="T12" fmla="*/ 9 w 9"/>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0" y="0"/>
                </a:moveTo>
                <a:lnTo>
                  <a:pt x="0" y="0"/>
                </a:lnTo>
                <a:lnTo>
                  <a:pt x="2" y="2"/>
                </a:lnTo>
                <a:lnTo>
                  <a:pt x="4" y="4"/>
                </a:lnTo>
                <a:lnTo>
                  <a:pt x="6" y="6"/>
                </a:lnTo>
                <a:lnTo>
                  <a:pt x="8" y="7"/>
                </a:lnTo>
                <a:lnTo>
                  <a:pt x="9" y="8"/>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6" name="Freeform 122"/>
          <p:cNvSpPr>
            <a:spLocks/>
          </p:cNvSpPr>
          <p:nvPr/>
        </p:nvSpPr>
        <p:spPr bwMode="auto">
          <a:xfrm>
            <a:off x="6410325" y="3309938"/>
            <a:ext cx="42863" cy="17462"/>
          </a:xfrm>
          <a:custGeom>
            <a:avLst/>
            <a:gdLst>
              <a:gd name="T0" fmla="*/ 0 w 8"/>
              <a:gd name="T1" fmla="*/ 0 h 6"/>
              <a:gd name="T2" fmla="*/ 1 w 8"/>
              <a:gd name="T3" fmla="*/ 0 h 6"/>
              <a:gd name="T4" fmla="*/ 3 w 8"/>
              <a:gd name="T5" fmla="*/ 2 h 6"/>
              <a:gd name="T6" fmla="*/ 5 w 8"/>
              <a:gd name="T7" fmla="*/ 3 h 6"/>
              <a:gd name="T8" fmla="*/ 6 w 8"/>
              <a:gd name="T9" fmla="*/ 5 h 6"/>
              <a:gd name="T10" fmla="*/ 8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0"/>
                </a:moveTo>
                <a:lnTo>
                  <a:pt x="1" y="0"/>
                </a:lnTo>
                <a:lnTo>
                  <a:pt x="3" y="2"/>
                </a:lnTo>
                <a:lnTo>
                  <a:pt x="5" y="3"/>
                </a:lnTo>
                <a:lnTo>
                  <a:pt x="6" y="5"/>
                </a:lnTo>
                <a:lnTo>
                  <a:pt x="8" y="6"/>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7" name="Freeform 123"/>
          <p:cNvSpPr>
            <a:spLocks/>
          </p:cNvSpPr>
          <p:nvPr/>
        </p:nvSpPr>
        <p:spPr bwMode="auto">
          <a:xfrm>
            <a:off x="6500813" y="3354388"/>
            <a:ext cx="47625" cy="19050"/>
          </a:xfrm>
          <a:custGeom>
            <a:avLst/>
            <a:gdLst>
              <a:gd name="T0" fmla="*/ 0 w 9"/>
              <a:gd name="T1" fmla="*/ 0 h 6"/>
              <a:gd name="T2" fmla="*/ 1 w 9"/>
              <a:gd name="T3" fmla="*/ 0 h 6"/>
              <a:gd name="T4" fmla="*/ 2 w 9"/>
              <a:gd name="T5" fmla="*/ 1 h 6"/>
              <a:gd name="T6" fmla="*/ 4 w 9"/>
              <a:gd name="T7" fmla="*/ 3 h 6"/>
              <a:gd name="T8" fmla="*/ 6 w 9"/>
              <a:gd name="T9" fmla="*/ 4 h 6"/>
              <a:gd name="T10" fmla="*/ 8 w 9"/>
              <a:gd name="T11" fmla="*/ 5 h 6"/>
              <a:gd name="T12" fmla="*/ 9 w 9"/>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0" y="0"/>
                </a:moveTo>
                <a:lnTo>
                  <a:pt x="1" y="0"/>
                </a:lnTo>
                <a:lnTo>
                  <a:pt x="2" y="1"/>
                </a:lnTo>
                <a:lnTo>
                  <a:pt x="4" y="3"/>
                </a:lnTo>
                <a:lnTo>
                  <a:pt x="6" y="4"/>
                </a:lnTo>
                <a:lnTo>
                  <a:pt x="8" y="5"/>
                </a:lnTo>
                <a:lnTo>
                  <a:pt x="9" y="6"/>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8" name="Freeform 124"/>
          <p:cNvSpPr>
            <a:spLocks/>
          </p:cNvSpPr>
          <p:nvPr/>
        </p:nvSpPr>
        <p:spPr bwMode="auto">
          <a:xfrm>
            <a:off x="6602413" y="3397250"/>
            <a:ext cx="46037" cy="19050"/>
          </a:xfrm>
          <a:custGeom>
            <a:avLst/>
            <a:gdLst>
              <a:gd name="T0" fmla="*/ 0 w 9"/>
              <a:gd name="T1" fmla="*/ 0 h 6"/>
              <a:gd name="T2" fmla="*/ 0 w 9"/>
              <a:gd name="T3" fmla="*/ 0 h 6"/>
              <a:gd name="T4" fmla="*/ 2 w 9"/>
              <a:gd name="T5" fmla="*/ 1 h 6"/>
              <a:gd name="T6" fmla="*/ 4 w 9"/>
              <a:gd name="T7" fmla="*/ 3 h 6"/>
              <a:gd name="T8" fmla="*/ 6 w 9"/>
              <a:gd name="T9" fmla="*/ 4 h 6"/>
              <a:gd name="T10" fmla="*/ 7 w 9"/>
              <a:gd name="T11" fmla="*/ 5 h 6"/>
              <a:gd name="T12" fmla="*/ 9 w 9"/>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0" y="0"/>
                </a:moveTo>
                <a:lnTo>
                  <a:pt x="0" y="0"/>
                </a:lnTo>
                <a:lnTo>
                  <a:pt x="2" y="1"/>
                </a:lnTo>
                <a:lnTo>
                  <a:pt x="4" y="3"/>
                </a:lnTo>
                <a:lnTo>
                  <a:pt x="6" y="4"/>
                </a:lnTo>
                <a:lnTo>
                  <a:pt x="7" y="5"/>
                </a:lnTo>
                <a:lnTo>
                  <a:pt x="9" y="6"/>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89" name="Freeform 125"/>
          <p:cNvSpPr>
            <a:spLocks/>
          </p:cNvSpPr>
          <p:nvPr/>
        </p:nvSpPr>
        <p:spPr bwMode="auto">
          <a:xfrm>
            <a:off x="6699250" y="3436938"/>
            <a:ext cx="46038" cy="15875"/>
          </a:xfrm>
          <a:custGeom>
            <a:avLst/>
            <a:gdLst>
              <a:gd name="T0" fmla="*/ 0 w 9"/>
              <a:gd name="T1" fmla="*/ 0 h 5"/>
              <a:gd name="T2" fmla="*/ 1 w 9"/>
              <a:gd name="T3" fmla="*/ 0 h 5"/>
              <a:gd name="T4" fmla="*/ 2 w 9"/>
              <a:gd name="T5" fmla="*/ 1 h 5"/>
              <a:gd name="T6" fmla="*/ 4 w 9"/>
              <a:gd name="T7" fmla="*/ 2 h 5"/>
              <a:gd name="T8" fmla="*/ 6 w 9"/>
              <a:gd name="T9" fmla="*/ 3 h 5"/>
              <a:gd name="T10" fmla="*/ 8 w 9"/>
              <a:gd name="T11" fmla="*/ 4 h 5"/>
              <a:gd name="T12" fmla="*/ 9 w 9"/>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0" y="0"/>
                </a:moveTo>
                <a:lnTo>
                  <a:pt x="1" y="0"/>
                </a:lnTo>
                <a:lnTo>
                  <a:pt x="2" y="1"/>
                </a:lnTo>
                <a:lnTo>
                  <a:pt x="4" y="2"/>
                </a:lnTo>
                <a:lnTo>
                  <a:pt x="6" y="3"/>
                </a:lnTo>
                <a:lnTo>
                  <a:pt x="8" y="4"/>
                </a:lnTo>
                <a:lnTo>
                  <a:pt x="9"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0" name="Freeform 126"/>
          <p:cNvSpPr>
            <a:spLocks/>
          </p:cNvSpPr>
          <p:nvPr/>
        </p:nvSpPr>
        <p:spPr bwMode="auto">
          <a:xfrm>
            <a:off x="6802438" y="3471863"/>
            <a:ext cx="44450" cy="11112"/>
          </a:xfrm>
          <a:custGeom>
            <a:avLst/>
            <a:gdLst>
              <a:gd name="T0" fmla="*/ 0 w 9"/>
              <a:gd name="T1" fmla="*/ 0 h 4"/>
              <a:gd name="T2" fmla="*/ 0 w 9"/>
              <a:gd name="T3" fmla="*/ 0 h 4"/>
              <a:gd name="T4" fmla="*/ 2 w 9"/>
              <a:gd name="T5" fmla="*/ 1 h 4"/>
              <a:gd name="T6" fmla="*/ 4 w 9"/>
              <a:gd name="T7" fmla="*/ 2 h 4"/>
              <a:gd name="T8" fmla="*/ 6 w 9"/>
              <a:gd name="T9" fmla="*/ 2 h 4"/>
              <a:gd name="T10" fmla="*/ 7 w 9"/>
              <a:gd name="T11" fmla="*/ 3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0" y="0"/>
                </a:moveTo>
                <a:lnTo>
                  <a:pt x="0" y="0"/>
                </a:lnTo>
                <a:lnTo>
                  <a:pt x="2" y="1"/>
                </a:lnTo>
                <a:lnTo>
                  <a:pt x="4" y="2"/>
                </a:lnTo>
                <a:lnTo>
                  <a:pt x="6" y="2"/>
                </a:lnTo>
                <a:lnTo>
                  <a:pt x="7" y="3"/>
                </a:lnTo>
                <a:lnTo>
                  <a:pt x="9" y="4"/>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1" name="Freeform 127"/>
          <p:cNvSpPr>
            <a:spLocks/>
          </p:cNvSpPr>
          <p:nvPr/>
        </p:nvSpPr>
        <p:spPr bwMode="auto">
          <a:xfrm>
            <a:off x="6900863" y="3498850"/>
            <a:ext cx="46037" cy="12700"/>
          </a:xfrm>
          <a:custGeom>
            <a:avLst/>
            <a:gdLst>
              <a:gd name="T0" fmla="*/ 0 w 9"/>
              <a:gd name="T1" fmla="*/ 0 h 4"/>
              <a:gd name="T2" fmla="*/ 0 w 9"/>
              <a:gd name="T3" fmla="*/ 0 h 4"/>
              <a:gd name="T4" fmla="*/ 1 w 9"/>
              <a:gd name="T5" fmla="*/ 1 h 4"/>
              <a:gd name="T6" fmla="*/ 3 w 9"/>
              <a:gd name="T7" fmla="*/ 2 h 4"/>
              <a:gd name="T8" fmla="*/ 5 w 9"/>
              <a:gd name="T9" fmla="*/ 3 h 4"/>
              <a:gd name="T10" fmla="*/ 7 w 9"/>
              <a:gd name="T11" fmla="*/ 3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0" y="0"/>
                </a:moveTo>
                <a:lnTo>
                  <a:pt x="0" y="0"/>
                </a:lnTo>
                <a:lnTo>
                  <a:pt x="1" y="1"/>
                </a:lnTo>
                <a:lnTo>
                  <a:pt x="3" y="2"/>
                </a:lnTo>
                <a:lnTo>
                  <a:pt x="5" y="3"/>
                </a:lnTo>
                <a:lnTo>
                  <a:pt x="7" y="3"/>
                </a:lnTo>
                <a:lnTo>
                  <a:pt x="9" y="4"/>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2" name="Freeform 128"/>
          <p:cNvSpPr>
            <a:spLocks/>
          </p:cNvSpPr>
          <p:nvPr/>
        </p:nvSpPr>
        <p:spPr bwMode="auto">
          <a:xfrm>
            <a:off x="7004050" y="3525838"/>
            <a:ext cx="44450" cy="12700"/>
          </a:xfrm>
          <a:custGeom>
            <a:avLst/>
            <a:gdLst>
              <a:gd name="T0" fmla="*/ 0 w 9"/>
              <a:gd name="T1" fmla="*/ 0 h 4"/>
              <a:gd name="T2" fmla="*/ 1 w 9"/>
              <a:gd name="T3" fmla="*/ 0 h 4"/>
              <a:gd name="T4" fmla="*/ 3 w 9"/>
              <a:gd name="T5" fmla="*/ 1 h 4"/>
              <a:gd name="T6" fmla="*/ 4 w 9"/>
              <a:gd name="T7" fmla="*/ 2 h 4"/>
              <a:gd name="T8" fmla="*/ 6 w 9"/>
              <a:gd name="T9" fmla="*/ 2 h 4"/>
              <a:gd name="T10" fmla="*/ 8 w 9"/>
              <a:gd name="T11" fmla="*/ 3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0" y="0"/>
                </a:moveTo>
                <a:lnTo>
                  <a:pt x="1" y="0"/>
                </a:lnTo>
                <a:lnTo>
                  <a:pt x="3" y="1"/>
                </a:lnTo>
                <a:lnTo>
                  <a:pt x="4" y="2"/>
                </a:lnTo>
                <a:lnTo>
                  <a:pt x="6" y="2"/>
                </a:lnTo>
                <a:lnTo>
                  <a:pt x="8" y="3"/>
                </a:lnTo>
                <a:lnTo>
                  <a:pt x="9" y="4"/>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3" name="Freeform 129"/>
          <p:cNvSpPr>
            <a:spLocks/>
          </p:cNvSpPr>
          <p:nvPr/>
        </p:nvSpPr>
        <p:spPr bwMode="auto">
          <a:xfrm>
            <a:off x="7105650" y="3548063"/>
            <a:ext cx="42863" cy="9525"/>
          </a:xfrm>
          <a:custGeom>
            <a:avLst/>
            <a:gdLst>
              <a:gd name="T0" fmla="*/ 0 w 9"/>
              <a:gd name="T1" fmla="*/ 0 h 3"/>
              <a:gd name="T2" fmla="*/ 0 w 9"/>
              <a:gd name="T3" fmla="*/ 0 h 3"/>
              <a:gd name="T4" fmla="*/ 2 w 9"/>
              <a:gd name="T5" fmla="*/ 1 h 3"/>
              <a:gd name="T6" fmla="*/ 4 w 9"/>
              <a:gd name="T7" fmla="*/ 2 h 3"/>
              <a:gd name="T8" fmla="*/ 6 w 9"/>
              <a:gd name="T9" fmla="*/ 2 h 3"/>
              <a:gd name="T10" fmla="*/ 8 w 9"/>
              <a:gd name="T11" fmla="*/ 3 h 3"/>
              <a:gd name="T12" fmla="*/ 9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lnTo>
                  <a:pt x="0" y="0"/>
                </a:lnTo>
                <a:lnTo>
                  <a:pt x="2" y="1"/>
                </a:lnTo>
                <a:lnTo>
                  <a:pt x="4" y="2"/>
                </a:lnTo>
                <a:lnTo>
                  <a:pt x="6" y="2"/>
                </a:lnTo>
                <a:lnTo>
                  <a:pt x="8" y="3"/>
                </a:lnTo>
                <a:lnTo>
                  <a:pt x="9" y="3"/>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4" name="Freeform 130"/>
          <p:cNvSpPr>
            <a:spLocks/>
          </p:cNvSpPr>
          <p:nvPr/>
        </p:nvSpPr>
        <p:spPr bwMode="auto">
          <a:xfrm>
            <a:off x="7204075" y="3568700"/>
            <a:ext cx="46038" cy="7938"/>
          </a:xfrm>
          <a:custGeom>
            <a:avLst/>
            <a:gdLst>
              <a:gd name="T0" fmla="*/ 0 w 9"/>
              <a:gd name="T1" fmla="*/ 0 h 2"/>
              <a:gd name="T2" fmla="*/ 0 w 9"/>
              <a:gd name="T3" fmla="*/ 0 h 2"/>
              <a:gd name="T4" fmla="*/ 2 w 9"/>
              <a:gd name="T5" fmla="*/ 0 h 2"/>
              <a:gd name="T6" fmla="*/ 3 w 9"/>
              <a:gd name="T7" fmla="*/ 1 h 2"/>
              <a:gd name="T8" fmla="*/ 5 w 9"/>
              <a:gd name="T9" fmla="*/ 1 h 2"/>
              <a:gd name="T10" fmla="*/ 7 w 9"/>
              <a:gd name="T11" fmla="*/ 2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0" y="0"/>
                </a:lnTo>
                <a:lnTo>
                  <a:pt x="2" y="0"/>
                </a:lnTo>
                <a:lnTo>
                  <a:pt x="3" y="1"/>
                </a:lnTo>
                <a:lnTo>
                  <a:pt x="5" y="1"/>
                </a:lnTo>
                <a:lnTo>
                  <a:pt x="7" y="2"/>
                </a:lnTo>
                <a:lnTo>
                  <a:pt x="9"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5" name="Freeform 131"/>
          <p:cNvSpPr>
            <a:spLocks/>
          </p:cNvSpPr>
          <p:nvPr/>
        </p:nvSpPr>
        <p:spPr bwMode="auto">
          <a:xfrm>
            <a:off x="7307263" y="3584575"/>
            <a:ext cx="46037" cy="6350"/>
          </a:xfrm>
          <a:custGeom>
            <a:avLst/>
            <a:gdLst>
              <a:gd name="T0" fmla="*/ 0 w 9"/>
              <a:gd name="T1" fmla="*/ 0 h 2"/>
              <a:gd name="T2" fmla="*/ 1 w 9"/>
              <a:gd name="T3" fmla="*/ 0 h 2"/>
              <a:gd name="T4" fmla="*/ 3 w 9"/>
              <a:gd name="T5" fmla="*/ 1 h 2"/>
              <a:gd name="T6" fmla="*/ 5 w 9"/>
              <a:gd name="T7" fmla="*/ 1 h 2"/>
              <a:gd name="T8" fmla="*/ 7 w 9"/>
              <a:gd name="T9" fmla="*/ 2 h 2"/>
              <a:gd name="T10" fmla="*/ 8 w 9"/>
              <a:gd name="T11" fmla="*/ 2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1" y="0"/>
                </a:lnTo>
                <a:lnTo>
                  <a:pt x="3" y="1"/>
                </a:lnTo>
                <a:lnTo>
                  <a:pt x="5" y="1"/>
                </a:lnTo>
                <a:lnTo>
                  <a:pt x="7" y="2"/>
                </a:lnTo>
                <a:lnTo>
                  <a:pt x="8" y="2"/>
                </a:lnTo>
                <a:lnTo>
                  <a:pt x="9"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6" name="Freeform 132"/>
          <p:cNvSpPr>
            <a:spLocks/>
          </p:cNvSpPr>
          <p:nvPr/>
        </p:nvSpPr>
        <p:spPr bwMode="auto">
          <a:xfrm>
            <a:off x="7407275" y="3600450"/>
            <a:ext cx="47625" cy="4763"/>
          </a:xfrm>
          <a:custGeom>
            <a:avLst/>
            <a:gdLst>
              <a:gd name="T0" fmla="*/ 0 w 9"/>
              <a:gd name="T1" fmla="*/ 0 h 2"/>
              <a:gd name="T2" fmla="*/ 1 w 9"/>
              <a:gd name="T3" fmla="*/ 0 h 2"/>
              <a:gd name="T4" fmla="*/ 2 w 9"/>
              <a:gd name="T5" fmla="*/ 0 h 2"/>
              <a:gd name="T6" fmla="*/ 4 w 9"/>
              <a:gd name="T7" fmla="*/ 1 h 2"/>
              <a:gd name="T8" fmla="*/ 6 w 9"/>
              <a:gd name="T9" fmla="*/ 1 h 2"/>
              <a:gd name="T10" fmla="*/ 8 w 9"/>
              <a:gd name="T11" fmla="*/ 1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1" y="0"/>
                </a:lnTo>
                <a:lnTo>
                  <a:pt x="2" y="0"/>
                </a:lnTo>
                <a:lnTo>
                  <a:pt x="4" y="1"/>
                </a:lnTo>
                <a:lnTo>
                  <a:pt x="6" y="1"/>
                </a:lnTo>
                <a:lnTo>
                  <a:pt x="8" y="1"/>
                </a:lnTo>
                <a:lnTo>
                  <a:pt x="9"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7" name="Freeform 133"/>
          <p:cNvSpPr>
            <a:spLocks/>
          </p:cNvSpPr>
          <p:nvPr/>
        </p:nvSpPr>
        <p:spPr bwMode="auto">
          <a:xfrm>
            <a:off x="7510463" y="3613150"/>
            <a:ext cx="44450" cy="3175"/>
          </a:xfrm>
          <a:custGeom>
            <a:avLst/>
            <a:gdLst>
              <a:gd name="T0" fmla="*/ 0 w 9"/>
              <a:gd name="T1" fmla="*/ 0 h 1"/>
              <a:gd name="T2" fmla="*/ 0 w 9"/>
              <a:gd name="T3" fmla="*/ 0 h 1"/>
              <a:gd name="T4" fmla="*/ 2 w 9"/>
              <a:gd name="T5" fmla="*/ 0 h 1"/>
              <a:gd name="T6" fmla="*/ 4 w 9"/>
              <a:gd name="T7" fmla="*/ 0 h 1"/>
              <a:gd name="T8" fmla="*/ 6 w 9"/>
              <a:gd name="T9" fmla="*/ 1 h 1"/>
              <a:gd name="T10" fmla="*/ 7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2" y="0"/>
                </a:lnTo>
                <a:lnTo>
                  <a:pt x="4" y="0"/>
                </a:lnTo>
                <a:lnTo>
                  <a:pt x="6" y="1"/>
                </a:lnTo>
                <a:lnTo>
                  <a:pt x="7" y="1"/>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8" name="Freeform 134"/>
          <p:cNvSpPr>
            <a:spLocks/>
          </p:cNvSpPr>
          <p:nvPr/>
        </p:nvSpPr>
        <p:spPr bwMode="auto">
          <a:xfrm>
            <a:off x="7608888" y="3621088"/>
            <a:ext cx="47625" cy="6350"/>
          </a:xfrm>
          <a:custGeom>
            <a:avLst/>
            <a:gdLst>
              <a:gd name="T0" fmla="*/ 0 w 9"/>
              <a:gd name="T1" fmla="*/ 0 h 2"/>
              <a:gd name="T2" fmla="*/ 0 w 9"/>
              <a:gd name="T3" fmla="*/ 0 h 2"/>
              <a:gd name="T4" fmla="*/ 1 w 9"/>
              <a:gd name="T5" fmla="*/ 0 h 2"/>
              <a:gd name="T6" fmla="*/ 3 w 9"/>
              <a:gd name="T7" fmla="*/ 1 h 2"/>
              <a:gd name="T8" fmla="*/ 5 w 9"/>
              <a:gd name="T9" fmla="*/ 1 h 2"/>
              <a:gd name="T10" fmla="*/ 7 w 9"/>
              <a:gd name="T11" fmla="*/ 1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0" y="0"/>
                </a:lnTo>
                <a:lnTo>
                  <a:pt x="1" y="0"/>
                </a:lnTo>
                <a:lnTo>
                  <a:pt x="3" y="1"/>
                </a:lnTo>
                <a:lnTo>
                  <a:pt x="5" y="1"/>
                </a:lnTo>
                <a:lnTo>
                  <a:pt x="7" y="1"/>
                </a:lnTo>
                <a:lnTo>
                  <a:pt x="9"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999" name="Freeform 135"/>
          <p:cNvSpPr>
            <a:spLocks/>
          </p:cNvSpPr>
          <p:nvPr/>
        </p:nvSpPr>
        <p:spPr bwMode="auto">
          <a:xfrm>
            <a:off x="7712075" y="3630613"/>
            <a:ext cx="44450" cy="6350"/>
          </a:xfrm>
          <a:custGeom>
            <a:avLst/>
            <a:gdLst>
              <a:gd name="T0" fmla="*/ 0 w 9"/>
              <a:gd name="T1" fmla="*/ 0 h 2"/>
              <a:gd name="T2" fmla="*/ 1 w 9"/>
              <a:gd name="T3" fmla="*/ 0 h 2"/>
              <a:gd name="T4" fmla="*/ 3 w 9"/>
              <a:gd name="T5" fmla="*/ 1 h 2"/>
              <a:gd name="T6" fmla="*/ 5 w 9"/>
              <a:gd name="T7" fmla="*/ 1 h 2"/>
              <a:gd name="T8" fmla="*/ 6 w 9"/>
              <a:gd name="T9" fmla="*/ 1 h 2"/>
              <a:gd name="T10" fmla="*/ 8 w 9"/>
              <a:gd name="T11" fmla="*/ 1 h 2"/>
              <a:gd name="T12" fmla="*/ 9 w 9"/>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9" h="2">
                <a:moveTo>
                  <a:pt x="0" y="0"/>
                </a:moveTo>
                <a:lnTo>
                  <a:pt x="1" y="0"/>
                </a:lnTo>
                <a:lnTo>
                  <a:pt x="3" y="1"/>
                </a:lnTo>
                <a:lnTo>
                  <a:pt x="5" y="1"/>
                </a:lnTo>
                <a:lnTo>
                  <a:pt x="6" y="1"/>
                </a:lnTo>
                <a:lnTo>
                  <a:pt x="8" y="1"/>
                </a:lnTo>
                <a:lnTo>
                  <a:pt x="9"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0" name="Freeform 136"/>
          <p:cNvSpPr>
            <a:spLocks/>
          </p:cNvSpPr>
          <p:nvPr/>
        </p:nvSpPr>
        <p:spPr bwMode="auto">
          <a:xfrm>
            <a:off x="7813675" y="3640138"/>
            <a:ext cx="46038" cy="3175"/>
          </a:xfrm>
          <a:custGeom>
            <a:avLst/>
            <a:gdLst>
              <a:gd name="T0" fmla="*/ 0 w 9"/>
              <a:gd name="T1" fmla="*/ 0 h 1"/>
              <a:gd name="T2" fmla="*/ 0 w 9"/>
              <a:gd name="T3" fmla="*/ 0 h 1"/>
              <a:gd name="T4" fmla="*/ 2 w 9"/>
              <a:gd name="T5" fmla="*/ 0 h 1"/>
              <a:gd name="T6" fmla="*/ 4 w 9"/>
              <a:gd name="T7" fmla="*/ 0 h 1"/>
              <a:gd name="T8" fmla="*/ 6 w 9"/>
              <a:gd name="T9" fmla="*/ 1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2" y="0"/>
                </a:lnTo>
                <a:lnTo>
                  <a:pt x="4" y="0"/>
                </a:lnTo>
                <a:lnTo>
                  <a:pt x="6" y="1"/>
                </a:lnTo>
                <a:lnTo>
                  <a:pt x="8" y="1"/>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1" name="Freeform 137"/>
          <p:cNvSpPr>
            <a:spLocks/>
          </p:cNvSpPr>
          <p:nvPr/>
        </p:nvSpPr>
        <p:spPr bwMode="auto">
          <a:xfrm>
            <a:off x="7912100" y="3646488"/>
            <a:ext cx="46038" cy="1587"/>
          </a:xfrm>
          <a:custGeom>
            <a:avLst/>
            <a:gdLst>
              <a:gd name="T0" fmla="*/ 0 w 9"/>
              <a:gd name="T1" fmla="*/ 0 h 1"/>
              <a:gd name="T2" fmla="*/ 0 w 9"/>
              <a:gd name="T3" fmla="*/ 0 h 1"/>
              <a:gd name="T4" fmla="*/ 2 w 9"/>
              <a:gd name="T5" fmla="*/ 0 h 1"/>
              <a:gd name="T6" fmla="*/ 4 w 9"/>
              <a:gd name="T7" fmla="*/ 1 h 1"/>
              <a:gd name="T8" fmla="*/ 5 w 9"/>
              <a:gd name="T9" fmla="*/ 1 h 1"/>
              <a:gd name="T10" fmla="*/ 7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0" y="0"/>
                </a:lnTo>
                <a:lnTo>
                  <a:pt x="2" y="0"/>
                </a:lnTo>
                <a:lnTo>
                  <a:pt x="4" y="1"/>
                </a:lnTo>
                <a:lnTo>
                  <a:pt x="5" y="1"/>
                </a:lnTo>
                <a:lnTo>
                  <a:pt x="7" y="1"/>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2" name="Freeform 138"/>
          <p:cNvSpPr>
            <a:spLocks/>
          </p:cNvSpPr>
          <p:nvPr/>
        </p:nvSpPr>
        <p:spPr bwMode="auto">
          <a:xfrm>
            <a:off x="8015288" y="3651250"/>
            <a:ext cx="46037" cy="4763"/>
          </a:xfrm>
          <a:custGeom>
            <a:avLst/>
            <a:gdLst>
              <a:gd name="T0" fmla="*/ 0 w 9"/>
              <a:gd name="T1" fmla="*/ 0 h 1"/>
              <a:gd name="T2" fmla="*/ 1 w 9"/>
              <a:gd name="T3" fmla="*/ 0 h 1"/>
              <a:gd name="T4" fmla="*/ 3 w 9"/>
              <a:gd name="T5" fmla="*/ 0 h 1"/>
              <a:gd name="T6" fmla="*/ 5 w 9"/>
              <a:gd name="T7" fmla="*/ 1 h 1"/>
              <a:gd name="T8" fmla="*/ 7 w 9"/>
              <a:gd name="T9" fmla="*/ 1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0"/>
                </a:lnTo>
                <a:lnTo>
                  <a:pt x="5" y="1"/>
                </a:lnTo>
                <a:lnTo>
                  <a:pt x="7" y="1"/>
                </a:lnTo>
                <a:lnTo>
                  <a:pt x="8" y="1"/>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3" name="Freeform 139"/>
          <p:cNvSpPr>
            <a:spLocks/>
          </p:cNvSpPr>
          <p:nvPr/>
        </p:nvSpPr>
        <p:spPr bwMode="auto">
          <a:xfrm>
            <a:off x="8115300" y="3659188"/>
            <a:ext cx="47625" cy="1587"/>
          </a:xfrm>
          <a:custGeom>
            <a:avLst/>
            <a:gdLst>
              <a:gd name="T0" fmla="*/ 0 w 9"/>
              <a:gd name="T1" fmla="*/ 0 h 1"/>
              <a:gd name="T2" fmla="*/ 1 w 9"/>
              <a:gd name="T3" fmla="*/ 0 h 1"/>
              <a:gd name="T4" fmla="*/ 3 w 9"/>
              <a:gd name="T5" fmla="*/ 0 h 1"/>
              <a:gd name="T6" fmla="*/ 4 w 9"/>
              <a:gd name="T7" fmla="*/ 0 h 1"/>
              <a:gd name="T8" fmla="*/ 6 w 9"/>
              <a:gd name="T9" fmla="*/ 0 h 1"/>
              <a:gd name="T10" fmla="*/ 8 w 9"/>
              <a:gd name="T11" fmla="*/ 1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0"/>
                </a:lnTo>
                <a:lnTo>
                  <a:pt x="4" y="0"/>
                </a:lnTo>
                <a:lnTo>
                  <a:pt x="6" y="0"/>
                </a:lnTo>
                <a:lnTo>
                  <a:pt x="8" y="1"/>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4" name="Freeform 140"/>
          <p:cNvSpPr>
            <a:spLocks/>
          </p:cNvSpPr>
          <p:nvPr/>
        </p:nvSpPr>
        <p:spPr bwMode="auto">
          <a:xfrm>
            <a:off x="8218488" y="3663950"/>
            <a:ext cx="44450" cy="1588"/>
          </a:xfrm>
          <a:custGeom>
            <a:avLst/>
            <a:gdLst>
              <a:gd name="T0" fmla="*/ 0 w 9"/>
              <a:gd name="T1" fmla="*/ 0 w 9"/>
              <a:gd name="T2" fmla="*/ 2 w 9"/>
              <a:gd name="T3" fmla="*/ 4 w 9"/>
              <a:gd name="T4" fmla="*/ 6 w 9"/>
              <a:gd name="T5" fmla="*/ 7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0" y="0"/>
                </a:lnTo>
                <a:lnTo>
                  <a:pt x="2" y="0"/>
                </a:lnTo>
                <a:lnTo>
                  <a:pt x="4" y="0"/>
                </a:lnTo>
                <a:lnTo>
                  <a:pt x="6" y="0"/>
                </a:lnTo>
                <a:lnTo>
                  <a:pt x="7" y="0"/>
                </a:lnTo>
                <a:lnTo>
                  <a:pt x="9"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5" name="Freeform 141"/>
          <p:cNvSpPr>
            <a:spLocks/>
          </p:cNvSpPr>
          <p:nvPr/>
        </p:nvSpPr>
        <p:spPr bwMode="auto">
          <a:xfrm>
            <a:off x="8318500" y="3667125"/>
            <a:ext cx="46038" cy="1588"/>
          </a:xfrm>
          <a:custGeom>
            <a:avLst/>
            <a:gdLst>
              <a:gd name="T0" fmla="*/ 0 w 9"/>
              <a:gd name="T1" fmla="*/ 0 w 9"/>
              <a:gd name="T2" fmla="*/ 2 w 9"/>
              <a:gd name="T3" fmla="*/ 3 w 9"/>
              <a:gd name="T4" fmla="*/ 5 w 9"/>
              <a:gd name="T5" fmla="*/ 7 w 9"/>
              <a:gd name="T6" fmla="*/ 9 w 9"/>
            </a:gdLst>
            <a:ahLst/>
            <a:cxnLst>
              <a:cxn ang="0">
                <a:pos x="T0" y="0"/>
              </a:cxn>
              <a:cxn ang="0">
                <a:pos x="T1" y="0"/>
              </a:cxn>
              <a:cxn ang="0">
                <a:pos x="T2" y="0"/>
              </a:cxn>
              <a:cxn ang="0">
                <a:pos x="T3" y="0"/>
              </a:cxn>
              <a:cxn ang="0">
                <a:pos x="T4" y="0"/>
              </a:cxn>
              <a:cxn ang="0">
                <a:pos x="T5" y="0"/>
              </a:cxn>
              <a:cxn ang="0">
                <a:pos x="T6" y="0"/>
              </a:cxn>
            </a:cxnLst>
            <a:rect l="0" t="0" r="r" b="b"/>
            <a:pathLst>
              <a:path w="9">
                <a:moveTo>
                  <a:pt x="0" y="0"/>
                </a:moveTo>
                <a:lnTo>
                  <a:pt x="0" y="0"/>
                </a:lnTo>
                <a:lnTo>
                  <a:pt x="2" y="0"/>
                </a:lnTo>
                <a:lnTo>
                  <a:pt x="3" y="0"/>
                </a:lnTo>
                <a:lnTo>
                  <a:pt x="5" y="0"/>
                </a:lnTo>
                <a:lnTo>
                  <a:pt x="7" y="0"/>
                </a:lnTo>
                <a:lnTo>
                  <a:pt x="9"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6" name="Freeform 142"/>
          <p:cNvSpPr>
            <a:spLocks/>
          </p:cNvSpPr>
          <p:nvPr/>
        </p:nvSpPr>
        <p:spPr bwMode="auto">
          <a:xfrm>
            <a:off x="8420100" y="3670300"/>
            <a:ext cx="44450" cy="3175"/>
          </a:xfrm>
          <a:custGeom>
            <a:avLst/>
            <a:gdLst>
              <a:gd name="T0" fmla="*/ 0 w 9"/>
              <a:gd name="T1" fmla="*/ 0 h 1"/>
              <a:gd name="T2" fmla="*/ 1 w 9"/>
              <a:gd name="T3" fmla="*/ 0 h 1"/>
              <a:gd name="T4" fmla="*/ 3 w 9"/>
              <a:gd name="T5" fmla="*/ 0 h 1"/>
              <a:gd name="T6" fmla="*/ 5 w 9"/>
              <a:gd name="T7" fmla="*/ 0 h 1"/>
              <a:gd name="T8" fmla="*/ 6 w 9"/>
              <a:gd name="T9" fmla="*/ 0 h 1"/>
              <a:gd name="T10" fmla="*/ 8 w 9"/>
              <a:gd name="T11" fmla="*/ 0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3" y="0"/>
                </a:lnTo>
                <a:lnTo>
                  <a:pt x="5" y="0"/>
                </a:lnTo>
                <a:lnTo>
                  <a:pt x="6" y="0"/>
                </a:lnTo>
                <a:lnTo>
                  <a:pt x="8" y="0"/>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7" name="Freeform 143"/>
          <p:cNvSpPr>
            <a:spLocks/>
          </p:cNvSpPr>
          <p:nvPr/>
        </p:nvSpPr>
        <p:spPr bwMode="auto">
          <a:xfrm>
            <a:off x="8521700" y="3673475"/>
            <a:ext cx="46038" cy="3175"/>
          </a:xfrm>
          <a:custGeom>
            <a:avLst/>
            <a:gdLst>
              <a:gd name="T0" fmla="*/ 0 w 9"/>
              <a:gd name="T1" fmla="*/ 0 h 1"/>
              <a:gd name="T2" fmla="*/ 1 w 9"/>
              <a:gd name="T3" fmla="*/ 0 h 1"/>
              <a:gd name="T4" fmla="*/ 2 w 9"/>
              <a:gd name="T5" fmla="*/ 0 h 1"/>
              <a:gd name="T6" fmla="*/ 4 w 9"/>
              <a:gd name="T7" fmla="*/ 0 h 1"/>
              <a:gd name="T8" fmla="*/ 6 w 9"/>
              <a:gd name="T9" fmla="*/ 0 h 1"/>
              <a:gd name="T10" fmla="*/ 8 w 9"/>
              <a:gd name="T11" fmla="*/ 0 h 1"/>
              <a:gd name="T12" fmla="*/ 9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lnTo>
                  <a:pt x="1" y="0"/>
                </a:lnTo>
                <a:lnTo>
                  <a:pt x="2" y="0"/>
                </a:lnTo>
                <a:lnTo>
                  <a:pt x="4" y="0"/>
                </a:lnTo>
                <a:lnTo>
                  <a:pt x="6" y="0"/>
                </a:lnTo>
                <a:lnTo>
                  <a:pt x="8" y="0"/>
                </a:lnTo>
                <a:lnTo>
                  <a:pt x="9"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08" name="Line 144"/>
          <p:cNvSpPr>
            <a:spLocks noChangeShapeType="1"/>
          </p:cNvSpPr>
          <p:nvPr/>
        </p:nvSpPr>
        <p:spPr bwMode="auto">
          <a:xfrm>
            <a:off x="8624888" y="3676650"/>
            <a:ext cx="1587"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09" name="Freeform 145"/>
          <p:cNvSpPr>
            <a:spLocks/>
          </p:cNvSpPr>
          <p:nvPr/>
        </p:nvSpPr>
        <p:spPr bwMode="auto">
          <a:xfrm>
            <a:off x="5051425" y="3695700"/>
            <a:ext cx="23813" cy="7938"/>
          </a:xfrm>
          <a:custGeom>
            <a:avLst/>
            <a:gdLst>
              <a:gd name="T0" fmla="*/ 0 w 5"/>
              <a:gd name="T1" fmla="*/ 3 h 3"/>
              <a:gd name="T2" fmla="*/ 1 w 5"/>
              <a:gd name="T3" fmla="*/ 3 h 3"/>
              <a:gd name="T4" fmla="*/ 2 w 5"/>
              <a:gd name="T5" fmla="*/ 3 h 3"/>
              <a:gd name="T6" fmla="*/ 4 w 5"/>
              <a:gd name="T7" fmla="*/ 1 h 3"/>
              <a:gd name="T8" fmla="*/ 5 w 5"/>
              <a:gd name="T9" fmla="*/ 0 h 3"/>
            </a:gdLst>
            <a:ahLst/>
            <a:cxnLst>
              <a:cxn ang="0">
                <a:pos x="T0" y="T1"/>
              </a:cxn>
              <a:cxn ang="0">
                <a:pos x="T2" y="T3"/>
              </a:cxn>
              <a:cxn ang="0">
                <a:pos x="T4" y="T5"/>
              </a:cxn>
              <a:cxn ang="0">
                <a:pos x="T6" y="T7"/>
              </a:cxn>
              <a:cxn ang="0">
                <a:pos x="T8" y="T9"/>
              </a:cxn>
            </a:cxnLst>
            <a:rect l="0" t="0" r="r" b="b"/>
            <a:pathLst>
              <a:path w="5" h="3">
                <a:moveTo>
                  <a:pt x="0" y="3"/>
                </a:moveTo>
                <a:lnTo>
                  <a:pt x="1" y="3"/>
                </a:lnTo>
                <a:lnTo>
                  <a:pt x="2" y="3"/>
                </a:lnTo>
                <a:lnTo>
                  <a:pt x="4" y="1"/>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10" name="Freeform 146"/>
          <p:cNvSpPr>
            <a:spLocks/>
          </p:cNvSpPr>
          <p:nvPr/>
        </p:nvSpPr>
        <p:spPr bwMode="auto">
          <a:xfrm>
            <a:off x="5126038" y="3616325"/>
            <a:ext cx="9525" cy="14288"/>
          </a:xfrm>
          <a:custGeom>
            <a:avLst/>
            <a:gdLst>
              <a:gd name="T0" fmla="*/ 0 w 2"/>
              <a:gd name="T1" fmla="*/ 5 h 5"/>
              <a:gd name="T2" fmla="*/ 1 w 2"/>
              <a:gd name="T3" fmla="*/ 4 h 5"/>
              <a:gd name="T4" fmla="*/ 2 w 2"/>
              <a:gd name="T5" fmla="*/ 0 h 5"/>
            </a:gdLst>
            <a:ahLst/>
            <a:cxnLst>
              <a:cxn ang="0">
                <a:pos x="T0" y="T1"/>
              </a:cxn>
              <a:cxn ang="0">
                <a:pos x="T2" y="T3"/>
              </a:cxn>
              <a:cxn ang="0">
                <a:pos x="T4" y="T5"/>
              </a:cxn>
            </a:cxnLst>
            <a:rect l="0" t="0" r="r" b="b"/>
            <a:pathLst>
              <a:path w="2" h="5">
                <a:moveTo>
                  <a:pt x="0" y="5"/>
                </a:moveTo>
                <a:lnTo>
                  <a:pt x="1" y="4"/>
                </a:lnTo>
                <a:lnTo>
                  <a:pt x="2"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11" name="Freeform 147"/>
          <p:cNvSpPr>
            <a:spLocks/>
          </p:cNvSpPr>
          <p:nvPr/>
        </p:nvSpPr>
        <p:spPr bwMode="auto">
          <a:xfrm>
            <a:off x="5167313" y="3535363"/>
            <a:ext cx="4762" cy="14287"/>
          </a:xfrm>
          <a:custGeom>
            <a:avLst/>
            <a:gdLst>
              <a:gd name="T0" fmla="*/ 0 w 1"/>
              <a:gd name="T1" fmla="*/ 5 h 5"/>
              <a:gd name="T2" fmla="*/ 0 w 1"/>
              <a:gd name="T3" fmla="*/ 5 h 5"/>
              <a:gd name="T4" fmla="*/ 1 w 1"/>
              <a:gd name="T5" fmla="*/ 0 h 5"/>
            </a:gdLst>
            <a:ahLst/>
            <a:cxnLst>
              <a:cxn ang="0">
                <a:pos x="T0" y="T1"/>
              </a:cxn>
              <a:cxn ang="0">
                <a:pos x="T2" y="T3"/>
              </a:cxn>
              <a:cxn ang="0">
                <a:pos x="T4" y="T5"/>
              </a:cxn>
            </a:cxnLst>
            <a:rect l="0" t="0" r="r" b="b"/>
            <a:pathLst>
              <a:path w="1" h="5">
                <a:moveTo>
                  <a:pt x="0" y="5"/>
                </a:moveTo>
                <a:lnTo>
                  <a:pt x="0" y="5"/>
                </a:lnTo>
                <a:lnTo>
                  <a:pt x="1"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12" name="Line 148"/>
          <p:cNvSpPr>
            <a:spLocks noChangeShapeType="1"/>
          </p:cNvSpPr>
          <p:nvPr/>
        </p:nvSpPr>
        <p:spPr bwMode="auto">
          <a:xfrm flipV="1">
            <a:off x="5195888" y="3455988"/>
            <a:ext cx="4762" cy="158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13" name="Line 149"/>
          <p:cNvSpPr>
            <a:spLocks noChangeShapeType="1"/>
          </p:cNvSpPr>
          <p:nvPr/>
        </p:nvSpPr>
        <p:spPr bwMode="auto">
          <a:xfrm flipV="1">
            <a:off x="5222875" y="3376613"/>
            <a:ext cx="4763" cy="158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14" name="Line 150"/>
          <p:cNvSpPr>
            <a:spLocks noChangeShapeType="1"/>
          </p:cNvSpPr>
          <p:nvPr/>
        </p:nvSpPr>
        <p:spPr bwMode="auto">
          <a:xfrm flipV="1">
            <a:off x="5253038" y="3297238"/>
            <a:ext cx="3175" cy="158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15" name="Line 151"/>
          <p:cNvSpPr>
            <a:spLocks noChangeShapeType="1"/>
          </p:cNvSpPr>
          <p:nvPr/>
        </p:nvSpPr>
        <p:spPr bwMode="auto">
          <a:xfrm flipV="1">
            <a:off x="5278438" y="3216275"/>
            <a:ext cx="4762" cy="158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16" name="Freeform 152"/>
          <p:cNvSpPr>
            <a:spLocks/>
          </p:cNvSpPr>
          <p:nvPr/>
        </p:nvSpPr>
        <p:spPr bwMode="auto">
          <a:xfrm>
            <a:off x="5302250" y="3136900"/>
            <a:ext cx="4763" cy="15875"/>
          </a:xfrm>
          <a:custGeom>
            <a:avLst/>
            <a:gdLst>
              <a:gd name="T0" fmla="*/ 0 w 1"/>
              <a:gd name="T1" fmla="*/ 5 h 5"/>
              <a:gd name="T2" fmla="*/ 1 w 1"/>
              <a:gd name="T3" fmla="*/ 1 h 5"/>
              <a:gd name="T4" fmla="*/ 1 w 1"/>
              <a:gd name="T5" fmla="*/ 0 h 5"/>
            </a:gdLst>
            <a:ahLst/>
            <a:cxnLst>
              <a:cxn ang="0">
                <a:pos x="T0" y="T1"/>
              </a:cxn>
              <a:cxn ang="0">
                <a:pos x="T2" y="T3"/>
              </a:cxn>
              <a:cxn ang="0">
                <a:pos x="T4" y="T5"/>
              </a:cxn>
            </a:cxnLst>
            <a:rect l="0" t="0" r="r" b="b"/>
            <a:pathLst>
              <a:path w="1" h="5">
                <a:moveTo>
                  <a:pt x="0" y="5"/>
                </a:moveTo>
                <a:lnTo>
                  <a:pt x="1" y="1"/>
                </a:lnTo>
                <a:lnTo>
                  <a:pt x="1"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17" name="Freeform 153"/>
          <p:cNvSpPr>
            <a:spLocks/>
          </p:cNvSpPr>
          <p:nvPr/>
        </p:nvSpPr>
        <p:spPr bwMode="auto">
          <a:xfrm>
            <a:off x="5335588" y="3057525"/>
            <a:ext cx="3175" cy="15875"/>
          </a:xfrm>
          <a:custGeom>
            <a:avLst/>
            <a:gdLst>
              <a:gd name="T0" fmla="*/ 0 w 1"/>
              <a:gd name="T1" fmla="*/ 5 h 5"/>
              <a:gd name="T2" fmla="*/ 0 w 1"/>
              <a:gd name="T3" fmla="*/ 3 h 5"/>
              <a:gd name="T4" fmla="*/ 1 w 1"/>
              <a:gd name="T5" fmla="*/ 0 h 5"/>
            </a:gdLst>
            <a:ahLst/>
            <a:cxnLst>
              <a:cxn ang="0">
                <a:pos x="T0" y="T1"/>
              </a:cxn>
              <a:cxn ang="0">
                <a:pos x="T2" y="T3"/>
              </a:cxn>
              <a:cxn ang="0">
                <a:pos x="T4" y="T5"/>
              </a:cxn>
            </a:cxnLst>
            <a:rect l="0" t="0" r="r" b="b"/>
            <a:pathLst>
              <a:path w="1" h="5">
                <a:moveTo>
                  <a:pt x="0" y="5"/>
                </a:moveTo>
                <a:lnTo>
                  <a:pt x="0" y="3"/>
                </a:lnTo>
                <a:lnTo>
                  <a:pt x="1"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18" name="Freeform 154"/>
          <p:cNvSpPr>
            <a:spLocks/>
          </p:cNvSpPr>
          <p:nvPr/>
        </p:nvSpPr>
        <p:spPr bwMode="auto">
          <a:xfrm>
            <a:off x="5367338" y="2978150"/>
            <a:ext cx="6350" cy="15875"/>
          </a:xfrm>
          <a:custGeom>
            <a:avLst/>
            <a:gdLst>
              <a:gd name="T0" fmla="*/ 0 w 1"/>
              <a:gd name="T1" fmla="*/ 5 h 5"/>
              <a:gd name="T2" fmla="*/ 1 w 1"/>
              <a:gd name="T3" fmla="*/ 1 h 5"/>
              <a:gd name="T4" fmla="*/ 1 w 1"/>
              <a:gd name="T5" fmla="*/ 0 h 5"/>
            </a:gdLst>
            <a:ahLst/>
            <a:cxnLst>
              <a:cxn ang="0">
                <a:pos x="T0" y="T1"/>
              </a:cxn>
              <a:cxn ang="0">
                <a:pos x="T2" y="T3"/>
              </a:cxn>
              <a:cxn ang="0">
                <a:pos x="T4" y="T5"/>
              </a:cxn>
            </a:cxnLst>
            <a:rect l="0" t="0" r="r" b="b"/>
            <a:pathLst>
              <a:path w="1" h="5">
                <a:moveTo>
                  <a:pt x="0" y="5"/>
                </a:moveTo>
                <a:lnTo>
                  <a:pt x="1" y="1"/>
                </a:lnTo>
                <a:lnTo>
                  <a:pt x="1"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19" name="Freeform 155"/>
          <p:cNvSpPr>
            <a:spLocks/>
          </p:cNvSpPr>
          <p:nvPr/>
        </p:nvSpPr>
        <p:spPr bwMode="auto">
          <a:xfrm>
            <a:off x="5403850" y="2897188"/>
            <a:ext cx="9525" cy="15875"/>
          </a:xfrm>
          <a:custGeom>
            <a:avLst/>
            <a:gdLst>
              <a:gd name="T0" fmla="*/ 0 w 2"/>
              <a:gd name="T1" fmla="*/ 5 h 5"/>
              <a:gd name="T2" fmla="*/ 1 w 2"/>
              <a:gd name="T3" fmla="*/ 4 h 5"/>
              <a:gd name="T4" fmla="*/ 2 w 2"/>
              <a:gd name="T5" fmla="*/ 0 h 5"/>
            </a:gdLst>
            <a:ahLst/>
            <a:cxnLst>
              <a:cxn ang="0">
                <a:pos x="T0" y="T1"/>
              </a:cxn>
              <a:cxn ang="0">
                <a:pos x="T2" y="T3"/>
              </a:cxn>
              <a:cxn ang="0">
                <a:pos x="T4" y="T5"/>
              </a:cxn>
            </a:cxnLst>
            <a:rect l="0" t="0" r="r" b="b"/>
            <a:pathLst>
              <a:path w="2" h="5">
                <a:moveTo>
                  <a:pt x="0" y="5"/>
                </a:moveTo>
                <a:lnTo>
                  <a:pt x="1" y="4"/>
                </a:lnTo>
                <a:lnTo>
                  <a:pt x="2"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0" name="Freeform 156"/>
          <p:cNvSpPr>
            <a:spLocks/>
          </p:cNvSpPr>
          <p:nvPr/>
        </p:nvSpPr>
        <p:spPr bwMode="auto">
          <a:xfrm>
            <a:off x="5456238" y="2817813"/>
            <a:ext cx="7937" cy="15875"/>
          </a:xfrm>
          <a:custGeom>
            <a:avLst/>
            <a:gdLst>
              <a:gd name="T0" fmla="*/ 0 w 2"/>
              <a:gd name="T1" fmla="*/ 5 h 5"/>
              <a:gd name="T2" fmla="*/ 1 w 2"/>
              <a:gd name="T3" fmla="*/ 3 h 5"/>
              <a:gd name="T4" fmla="*/ 2 w 2"/>
              <a:gd name="T5" fmla="*/ 0 h 5"/>
            </a:gdLst>
            <a:ahLst/>
            <a:cxnLst>
              <a:cxn ang="0">
                <a:pos x="T0" y="T1"/>
              </a:cxn>
              <a:cxn ang="0">
                <a:pos x="T2" y="T3"/>
              </a:cxn>
              <a:cxn ang="0">
                <a:pos x="T4" y="T5"/>
              </a:cxn>
            </a:cxnLst>
            <a:rect l="0" t="0" r="r" b="b"/>
            <a:pathLst>
              <a:path w="2" h="5">
                <a:moveTo>
                  <a:pt x="0" y="5"/>
                </a:moveTo>
                <a:lnTo>
                  <a:pt x="1" y="3"/>
                </a:lnTo>
                <a:lnTo>
                  <a:pt x="2"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1" name="Freeform 157"/>
          <p:cNvSpPr>
            <a:spLocks/>
          </p:cNvSpPr>
          <p:nvPr/>
        </p:nvSpPr>
        <p:spPr bwMode="auto">
          <a:xfrm>
            <a:off x="5540375" y="2751138"/>
            <a:ext cx="25400" cy="7937"/>
          </a:xfrm>
          <a:custGeom>
            <a:avLst/>
            <a:gdLst>
              <a:gd name="T0" fmla="*/ 0 w 5"/>
              <a:gd name="T1" fmla="*/ 3 h 3"/>
              <a:gd name="T2" fmla="*/ 1 w 5"/>
              <a:gd name="T3" fmla="*/ 2 h 3"/>
              <a:gd name="T4" fmla="*/ 3 w 5"/>
              <a:gd name="T5" fmla="*/ 1 h 3"/>
              <a:gd name="T6" fmla="*/ 5 w 5"/>
              <a:gd name="T7" fmla="*/ 0 h 3"/>
            </a:gdLst>
            <a:ahLst/>
            <a:cxnLst>
              <a:cxn ang="0">
                <a:pos x="T0" y="T1"/>
              </a:cxn>
              <a:cxn ang="0">
                <a:pos x="T2" y="T3"/>
              </a:cxn>
              <a:cxn ang="0">
                <a:pos x="T4" y="T5"/>
              </a:cxn>
              <a:cxn ang="0">
                <a:pos x="T6" y="T7"/>
              </a:cxn>
            </a:cxnLst>
            <a:rect l="0" t="0" r="r" b="b"/>
            <a:pathLst>
              <a:path w="5" h="3">
                <a:moveTo>
                  <a:pt x="0" y="3"/>
                </a:moveTo>
                <a:lnTo>
                  <a:pt x="1" y="2"/>
                </a:lnTo>
                <a:lnTo>
                  <a:pt x="3" y="1"/>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2" name="Freeform 158"/>
          <p:cNvSpPr>
            <a:spLocks/>
          </p:cNvSpPr>
          <p:nvPr/>
        </p:nvSpPr>
        <p:spPr bwMode="auto">
          <a:xfrm>
            <a:off x="5665788" y="2770188"/>
            <a:ext cx="26987" cy="11112"/>
          </a:xfrm>
          <a:custGeom>
            <a:avLst/>
            <a:gdLst>
              <a:gd name="T0" fmla="*/ 0 w 5"/>
              <a:gd name="T1" fmla="*/ 0 h 4"/>
              <a:gd name="T2" fmla="*/ 1 w 5"/>
              <a:gd name="T3" fmla="*/ 0 h 4"/>
              <a:gd name="T4" fmla="*/ 3 w 5"/>
              <a:gd name="T5" fmla="*/ 2 h 4"/>
              <a:gd name="T6" fmla="*/ 4 w 5"/>
              <a:gd name="T7" fmla="*/ 3 h 4"/>
              <a:gd name="T8" fmla="*/ 5 w 5"/>
              <a:gd name="T9" fmla="*/ 4 h 4"/>
            </a:gdLst>
            <a:ahLst/>
            <a:cxnLst>
              <a:cxn ang="0">
                <a:pos x="T0" y="T1"/>
              </a:cxn>
              <a:cxn ang="0">
                <a:pos x="T2" y="T3"/>
              </a:cxn>
              <a:cxn ang="0">
                <a:pos x="T4" y="T5"/>
              </a:cxn>
              <a:cxn ang="0">
                <a:pos x="T6" y="T7"/>
              </a:cxn>
              <a:cxn ang="0">
                <a:pos x="T8" y="T9"/>
              </a:cxn>
            </a:cxnLst>
            <a:rect l="0" t="0" r="r" b="b"/>
            <a:pathLst>
              <a:path w="5" h="4">
                <a:moveTo>
                  <a:pt x="0" y="0"/>
                </a:moveTo>
                <a:lnTo>
                  <a:pt x="1" y="0"/>
                </a:lnTo>
                <a:lnTo>
                  <a:pt x="3" y="2"/>
                </a:lnTo>
                <a:lnTo>
                  <a:pt x="4" y="3"/>
                </a:lnTo>
                <a:lnTo>
                  <a:pt x="5" y="4"/>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3" name="Freeform 159"/>
          <p:cNvSpPr>
            <a:spLocks/>
          </p:cNvSpPr>
          <p:nvPr/>
        </p:nvSpPr>
        <p:spPr bwMode="auto">
          <a:xfrm>
            <a:off x="5776913" y="2846388"/>
            <a:ext cx="20637" cy="14287"/>
          </a:xfrm>
          <a:custGeom>
            <a:avLst/>
            <a:gdLst>
              <a:gd name="T0" fmla="*/ 0 w 4"/>
              <a:gd name="T1" fmla="*/ 0 h 5"/>
              <a:gd name="T2" fmla="*/ 0 w 4"/>
              <a:gd name="T3" fmla="*/ 0 h 5"/>
              <a:gd name="T4" fmla="*/ 2 w 4"/>
              <a:gd name="T5" fmla="*/ 2 h 5"/>
              <a:gd name="T6" fmla="*/ 4 w 4"/>
              <a:gd name="T7" fmla="*/ 5 h 5"/>
            </a:gdLst>
            <a:ahLst/>
            <a:cxnLst>
              <a:cxn ang="0">
                <a:pos x="T0" y="T1"/>
              </a:cxn>
              <a:cxn ang="0">
                <a:pos x="T2" y="T3"/>
              </a:cxn>
              <a:cxn ang="0">
                <a:pos x="T4" y="T5"/>
              </a:cxn>
              <a:cxn ang="0">
                <a:pos x="T6" y="T7"/>
              </a:cxn>
            </a:cxnLst>
            <a:rect l="0" t="0" r="r" b="b"/>
            <a:pathLst>
              <a:path w="4" h="5">
                <a:moveTo>
                  <a:pt x="0" y="0"/>
                </a:moveTo>
                <a:lnTo>
                  <a:pt x="0" y="0"/>
                </a:lnTo>
                <a:lnTo>
                  <a:pt x="2" y="2"/>
                </a:lnTo>
                <a:lnTo>
                  <a:pt x="4"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4" name="Freeform 160"/>
          <p:cNvSpPr>
            <a:spLocks/>
          </p:cNvSpPr>
          <p:nvPr/>
        </p:nvSpPr>
        <p:spPr bwMode="auto">
          <a:xfrm>
            <a:off x="5870575" y="2925763"/>
            <a:ext cx="14288" cy="14287"/>
          </a:xfrm>
          <a:custGeom>
            <a:avLst/>
            <a:gdLst>
              <a:gd name="T0" fmla="*/ 0 w 3"/>
              <a:gd name="T1" fmla="*/ 0 h 5"/>
              <a:gd name="T2" fmla="*/ 0 w 3"/>
              <a:gd name="T3" fmla="*/ 1 h 5"/>
              <a:gd name="T4" fmla="*/ 2 w 3"/>
              <a:gd name="T5" fmla="*/ 3 h 5"/>
              <a:gd name="T6" fmla="*/ 3 w 3"/>
              <a:gd name="T7" fmla="*/ 5 h 5"/>
            </a:gdLst>
            <a:ahLst/>
            <a:cxnLst>
              <a:cxn ang="0">
                <a:pos x="T0" y="T1"/>
              </a:cxn>
              <a:cxn ang="0">
                <a:pos x="T2" y="T3"/>
              </a:cxn>
              <a:cxn ang="0">
                <a:pos x="T4" y="T5"/>
              </a:cxn>
              <a:cxn ang="0">
                <a:pos x="T6" y="T7"/>
              </a:cxn>
            </a:cxnLst>
            <a:rect l="0" t="0" r="r" b="b"/>
            <a:pathLst>
              <a:path w="3" h="5">
                <a:moveTo>
                  <a:pt x="0" y="0"/>
                </a:moveTo>
                <a:lnTo>
                  <a:pt x="0" y="1"/>
                </a:lnTo>
                <a:lnTo>
                  <a:pt x="2" y="3"/>
                </a:lnTo>
                <a:lnTo>
                  <a:pt x="3"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5" name="Freeform 161"/>
          <p:cNvSpPr>
            <a:spLocks/>
          </p:cNvSpPr>
          <p:nvPr/>
        </p:nvSpPr>
        <p:spPr bwMode="auto">
          <a:xfrm>
            <a:off x="5949950" y="3006725"/>
            <a:ext cx="14288" cy="14288"/>
          </a:xfrm>
          <a:custGeom>
            <a:avLst/>
            <a:gdLst>
              <a:gd name="T0" fmla="*/ 0 w 3"/>
              <a:gd name="T1" fmla="*/ 0 h 5"/>
              <a:gd name="T2" fmla="*/ 0 w 3"/>
              <a:gd name="T3" fmla="*/ 0 h 5"/>
              <a:gd name="T4" fmla="*/ 2 w 3"/>
              <a:gd name="T5" fmla="*/ 3 h 5"/>
              <a:gd name="T6" fmla="*/ 3 w 3"/>
              <a:gd name="T7" fmla="*/ 5 h 5"/>
            </a:gdLst>
            <a:ahLst/>
            <a:cxnLst>
              <a:cxn ang="0">
                <a:pos x="T0" y="T1"/>
              </a:cxn>
              <a:cxn ang="0">
                <a:pos x="T2" y="T3"/>
              </a:cxn>
              <a:cxn ang="0">
                <a:pos x="T4" y="T5"/>
              </a:cxn>
              <a:cxn ang="0">
                <a:pos x="T6" y="T7"/>
              </a:cxn>
            </a:cxnLst>
            <a:rect l="0" t="0" r="r" b="b"/>
            <a:pathLst>
              <a:path w="3" h="5">
                <a:moveTo>
                  <a:pt x="0" y="0"/>
                </a:moveTo>
                <a:lnTo>
                  <a:pt x="0" y="0"/>
                </a:lnTo>
                <a:lnTo>
                  <a:pt x="2" y="3"/>
                </a:lnTo>
                <a:lnTo>
                  <a:pt x="3"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6" name="Freeform 162"/>
          <p:cNvSpPr>
            <a:spLocks/>
          </p:cNvSpPr>
          <p:nvPr/>
        </p:nvSpPr>
        <p:spPr bwMode="auto">
          <a:xfrm>
            <a:off x="6035675" y="3084513"/>
            <a:ext cx="15875" cy="15875"/>
          </a:xfrm>
          <a:custGeom>
            <a:avLst/>
            <a:gdLst>
              <a:gd name="T0" fmla="*/ 0 w 3"/>
              <a:gd name="T1" fmla="*/ 0 h 5"/>
              <a:gd name="T2" fmla="*/ 1 w 3"/>
              <a:gd name="T3" fmla="*/ 2 h 5"/>
              <a:gd name="T4" fmla="*/ 3 w 3"/>
              <a:gd name="T5" fmla="*/ 5 h 5"/>
            </a:gdLst>
            <a:ahLst/>
            <a:cxnLst>
              <a:cxn ang="0">
                <a:pos x="T0" y="T1"/>
              </a:cxn>
              <a:cxn ang="0">
                <a:pos x="T2" y="T3"/>
              </a:cxn>
              <a:cxn ang="0">
                <a:pos x="T4" y="T5"/>
              </a:cxn>
            </a:cxnLst>
            <a:rect l="0" t="0" r="r" b="b"/>
            <a:pathLst>
              <a:path w="3" h="5">
                <a:moveTo>
                  <a:pt x="0" y="0"/>
                </a:moveTo>
                <a:lnTo>
                  <a:pt x="1" y="2"/>
                </a:lnTo>
                <a:lnTo>
                  <a:pt x="3"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7" name="Freeform 163"/>
          <p:cNvSpPr>
            <a:spLocks/>
          </p:cNvSpPr>
          <p:nvPr/>
        </p:nvSpPr>
        <p:spPr bwMode="auto">
          <a:xfrm>
            <a:off x="6122988" y="3163888"/>
            <a:ext cx="19050" cy="15875"/>
          </a:xfrm>
          <a:custGeom>
            <a:avLst/>
            <a:gdLst>
              <a:gd name="T0" fmla="*/ 0 w 4"/>
              <a:gd name="T1" fmla="*/ 0 h 5"/>
              <a:gd name="T2" fmla="*/ 1 w 4"/>
              <a:gd name="T3" fmla="*/ 2 h 5"/>
              <a:gd name="T4" fmla="*/ 3 w 4"/>
              <a:gd name="T5" fmla="*/ 4 h 5"/>
              <a:gd name="T6" fmla="*/ 4 w 4"/>
              <a:gd name="T7" fmla="*/ 5 h 5"/>
            </a:gdLst>
            <a:ahLst/>
            <a:cxnLst>
              <a:cxn ang="0">
                <a:pos x="T0" y="T1"/>
              </a:cxn>
              <a:cxn ang="0">
                <a:pos x="T2" y="T3"/>
              </a:cxn>
              <a:cxn ang="0">
                <a:pos x="T4" y="T5"/>
              </a:cxn>
              <a:cxn ang="0">
                <a:pos x="T6" y="T7"/>
              </a:cxn>
            </a:cxnLst>
            <a:rect l="0" t="0" r="r" b="b"/>
            <a:pathLst>
              <a:path w="4" h="5">
                <a:moveTo>
                  <a:pt x="0" y="0"/>
                </a:moveTo>
                <a:lnTo>
                  <a:pt x="1" y="2"/>
                </a:lnTo>
                <a:lnTo>
                  <a:pt x="3" y="4"/>
                </a:lnTo>
                <a:lnTo>
                  <a:pt x="4"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8" name="Freeform 164"/>
          <p:cNvSpPr>
            <a:spLocks/>
          </p:cNvSpPr>
          <p:nvPr/>
        </p:nvSpPr>
        <p:spPr bwMode="auto">
          <a:xfrm>
            <a:off x="6224588" y="3243263"/>
            <a:ext cx="19050" cy="15875"/>
          </a:xfrm>
          <a:custGeom>
            <a:avLst/>
            <a:gdLst>
              <a:gd name="T0" fmla="*/ 0 w 4"/>
              <a:gd name="T1" fmla="*/ 0 h 5"/>
              <a:gd name="T2" fmla="*/ 1 w 4"/>
              <a:gd name="T3" fmla="*/ 1 h 5"/>
              <a:gd name="T4" fmla="*/ 3 w 4"/>
              <a:gd name="T5" fmla="*/ 4 h 5"/>
              <a:gd name="T6" fmla="*/ 4 w 4"/>
              <a:gd name="T7" fmla="*/ 5 h 5"/>
            </a:gdLst>
            <a:ahLst/>
            <a:cxnLst>
              <a:cxn ang="0">
                <a:pos x="T0" y="T1"/>
              </a:cxn>
              <a:cxn ang="0">
                <a:pos x="T2" y="T3"/>
              </a:cxn>
              <a:cxn ang="0">
                <a:pos x="T4" y="T5"/>
              </a:cxn>
              <a:cxn ang="0">
                <a:pos x="T6" y="T7"/>
              </a:cxn>
            </a:cxnLst>
            <a:rect l="0" t="0" r="r" b="b"/>
            <a:pathLst>
              <a:path w="4" h="5">
                <a:moveTo>
                  <a:pt x="0" y="0"/>
                </a:moveTo>
                <a:lnTo>
                  <a:pt x="1" y="1"/>
                </a:lnTo>
                <a:lnTo>
                  <a:pt x="3" y="4"/>
                </a:lnTo>
                <a:lnTo>
                  <a:pt x="4"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29" name="Freeform 165"/>
          <p:cNvSpPr>
            <a:spLocks/>
          </p:cNvSpPr>
          <p:nvPr/>
        </p:nvSpPr>
        <p:spPr bwMode="auto">
          <a:xfrm>
            <a:off x="6335713" y="3321050"/>
            <a:ext cx="25400" cy="15875"/>
          </a:xfrm>
          <a:custGeom>
            <a:avLst/>
            <a:gdLst>
              <a:gd name="T0" fmla="*/ 0 w 5"/>
              <a:gd name="T1" fmla="*/ 0 h 5"/>
              <a:gd name="T2" fmla="*/ 0 w 5"/>
              <a:gd name="T3" fmla="*/ 0 h 5"/>
              <a:gd name="T4" fmla="*/ 2 w 5"/>
              <a:gd name="T5" fmla="*/ 2 h 5"/>
              <a:gd name="T6" fmla="*/ 4 w 5"/>
              <a:gd name="T7" fmla="*/ 4 h 5"/>
              <a:gd name="T8" fmla="*/ 5 w 5"/>
              <a:gd name="T9" fmla="*/ 5 h 5"/>
            </a:gdLst>
            <a:ahLst/>
            <a:cxnLst>
              <a:cxn ang="0">
                <a:pos x="T0" y="T1"/>
              </a:cxn>
              <a:cxn ang="0">
                <a:pos x="T2" y="T3"/>
              </a:cxn>
              <a:cxn ang="0">
                <a:pos x="T4" y="T5"/>
              </a:cxn>
              <a:cxn ang="0">
                <a:pos x="T6" y="T7"/>
              </a:cxn>
              <a:cxn ang="0">
                <a:pos x="T8" y="T9"/>
              </a:cxn>
            </a:cxnLst>
            <a:rect l="0" t="0" r="r" b="b"/>
            <a:pathLst>
              <a:path w="5" h="5">
                <a:moveTo>
                  <a:pt x="0" y="0"/>
                </a:moveTo>
                <a:lnTo>
                  <a:pt x="0" y="0"/>
                </a:lnTo>
                <a:lnTo>
                  <a:pt x="2" y="2"/>
                </a:lnTo>
                <a:lnTo>
                  <a:pt x="4" y="4"/>
                </a:lnTo>
                <a:lnTo>
                  <a:pt x="5" y="5"/>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0" name="Freeform 166"/>
          <p:cNvSpPr>
            <a:spLocks/>
          </p:cNvSpPr>
          <p:nvPr/>
        </p:nvSpPr>
        <p:spPr bwMode="auto">
          <a:xfrm>
            <a:off x="6453188" y="3387725"/>
            <a:ext cx="23812" cy="12700"/>
          </a:xfrm>
          <a:custGeom>
            <a:avLst/>
            <a:gdLst>
              <a:gd name="T0" fmla="*/ 0 w 5"/>
              <a:gd name="T1" fmla="*/ 0 h 4"/>
              <a:gd name="T2" fmla="*/ 0 w 5"/>
              <a:gd name="T3" fmla="*/ 0 h 4"/>
              <a:gd name="T4" fmla="*/ 2 w 5"/>
              <a:gd name="T5" fmla="*/ 2 h 4"/>
              <a:gd name="T6" fmla="*/ 4 w 5"/>
              <a:gd name="T7" fmla="*/ 3 h 4"/>
              <a:gd name="T8" fmla="*/ 5 w 5"/>
              <a:gd name="T9" fmla="*/ 4 h 4"/>
            </a:gdLst>
            <a:ahLst/>
            <a:cxnLst>
              <a:cxn ang="0">
                <a:pos x="T0" y="T1"/>
              </a:cxn>
              <a:cxn ang="0">
                <a:pos x="T2" y="T3"/>
              </a:cxn>
              <a:cxn ang="0">
                <a:pos x="T4" y="T5"/>
              </a:cxn>
              <a:cxn ang="0">
                <a:pos x="T6" y="T7"/>
              </a:cxn>
              <a:cxn ang="0">
                <a:pos x="T8" y="T9"/>
              </a:cxn>
            </a:cxnLst>
            <a:rect l="0" t="0" r="r" b="b"/>
            <a:pathLst>
              <a:path w="5" h="4">
                <a:moveTo>
                  <a:pt x="0" y="0"/>
                </a:moveTo>
                <a:lnTo>
                  <a:pt x="0" y="0"/>
                </a:lnTo>
                <a:lnTo>
                  <a:pt x="2" y="2"/>
                </a:lnTo>
                <a:lnTo>
                  <a:pt x="4" y="3"/>
                </a:lnTo>
                <a:lnTo>
                  <a:pt x="5" y="4"/>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1" name="Freeform 167"/>
          <p:cNvSpPr>
            <a:spLocks/>
          </p:cNvSpPr>
          <p:nvPr/>
        </p:nvSpPr>
        <p:spPr bwMode="auto">
          <a:xfrm>
            <a:off x="6578600" y="3446463"/>
            <a:ext cx="23813" cy="12700"/>
          </a:xfrm>
          <a:custGeom>
            <a:avLst/>
            <a:gdLst>
              <a:gd name="T0" fmla="*/ 0 w 5"/>
              <a:gd name="T1" fmla="*/ 0 h 4"/>
              <a:gd name="T2" fmla="*/ 0 w 5"/>
              <a:gd name="T3" fmla="*/ 0 h 4"/>
              <a:gd name="T4" fmla="*/ 2 w 5"/>
              <a:gd name="T5" fmla="*/ 2 h 4"/>
              <a:gd name="T6" fmla="*/ 3 w 5"/>
              <a:gd name="T7" fmla="*/ 3 h 4"/>
              <a:gd name="T8" fmla="*/ 5 w 5"/>
              <a:gd name="T9" fmla="*/ 4 h 4"/>
            </a:gdLst>
            <a:ahLst/>
            <a:cxnLst>
              <a:cxn ang="0">
                <a:pos x="T0" y="T1"/>
              </a:cxn>
              <a:cxn ang="0">
                <a:pos x="T2" y="T3"/>
              </a:cxn>
              <a:cxn ang="0">
                <a:pos x="T4" y="T5"/>
              </a:cxn>
              <a:cxn ang="0">
                <a:pos x="T6" y="T7"/>
              </a:cxn>
              <a:cxn ang="0">
                <a:pos x="T8" y="T9"/>
              </a:cxn>
            </a:cxnLst>
            <a:rect l="0" t="0" r="r" b="b"/>
            <a:pathLst>
              <a:path w="5" h="4">
                <a:moveTo>
                  <a:pt x="0" y="0"/>
                </a:moveTo>
                <a:lnTo>
                  <a:pt x="0" y="0"/>
                </a:lnTo>
                <a:lnTo>
                  <a:pt x="2" y="2"/>
                </a:lnTo>
                <a:lnTo>
                  <a:pt x="3" y="3"/>
                </a:lnTo>
                <a:lnTo>
                  <a:pt x="5" y="4"/>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2" name="Freeform 168"/>
          <p:cNvSpPr>
            <a:spLocks/>
          </p:cNvSpPr>
          <p:nvPr/>
        </p:nvSpPr>
        <p:spPr bwMode="auto">
          <a:xfrm>
            <a:off x="6708775" y="3498850"/>
            <a:ext cx="25400" cy="7938"/>
          </a:xfrm>
          <a:custGeom>
            <a:avLst/>
            <a:gdLst>
              <a:gd name="T0" fmla="*/ 0 w 5"/>
              <a:gd name="T1" fmla="*/ 0 h 3"/>
              <a:gd name="T2" fmla="*/ 0 w 5"/>
              <a:gd name="T3" fmla="*/ 0 h 3"/>
              <a:gd name="T4" fmla="*/ 2 w 5"/>
              <a:gd name="T5" fmla="*/ 1 h 3"/>
              <a:gd name="T6" fmla="*/ 4 w 5"/>
              <a:gd name="T7" fmla="*/ 2 h 3"/>
              <a:gd name="T8" fmla="*/ 5 w 5"/>
              <a:gd name="T9" fmla="*/ 3 h 3"/>
            </a:gdLst>
            <a:ahLst/>
            <a:cxnLst>
              <a:cxn ang="0">
                <a:pos x="T0" y="T1"/>
              </a:cxn>
              <a:cxn ang="0">
                <a:pos x="T2" y="T3"/>
              </a:cxn>
              <a:cxn ang="0">
                <a:pos x="T4" y="T5"/>
              </a:cxn>
              <a:cxn ang="0">
                <a:pos x="T6" y="T7"/>
              </a:cxn>
              <a:cxn ang="0">
                <a:pos x="T8" y="T9"/>
              </a:cxn>
            </a:cxnLst>
            <a:rect l="0" t="0" r="r" b="b"/>
            <a:pathLst>
              <a:path w="5" h="3">
                <a:moveTo>
                  <a:pt x="0" y="0"/>
                </a:moveTo>
                <a:lnTo>
                  <a:pt x="0" y="0"/>
                </a:lnTo>
                <a:lnTo>
                  <a:pt x="2" y="1"/>
                </a:lnTo>
                <a:lnTo>
                  <a:pt x="4" y="2"/>
                </a:lnTo>
                <a:lnTo>
                  <a:pt x="5" y="3"/>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3" name="Freeform 169"/>
          <p:cNvSpPr>
            <a:spLocks/>
          </p:cNvSpPr>
          <p:nvPr/>
        </p:nvSpPr>
        <p:spPr bwMode="auto">
          <a:xfrm>
            <a:off x="6840538" y="3538538"/>
            <a:ext cx="26987" cy="3175"/>
          </a:xfrm>
          <a:custGeom>
            <a:avLst/>
            <a:gdLst>
              <a:gd name="T0" fmla="*/ 0 w 5"/>
              <a:gd name="T1" fmla="*/ 0 h 1"/>
              <a:gd name="T2" fmla="*/ 1 w 5"/>
              <a:gd name="T3" fmla="*/ 0 h 1"/>
              <a:gd name="T4" fmla="*/ 3 w 5"/>
              <a:gd name="T5" fmla="*/ 0 h 1"/>
              <a:gd name="T6" fmla="*/ 5 w 5"/>
              <a:gd name="T7" fmla="*/ 1 h 1"/>
            </a:gdLst>
            <a:ahLst/>
            <a:cxnLst>
              <a:cxn ang="0">
                <a:pos x="T0" y="T1"/>
              </a:cxn>
              <a:cxn ang="0">
                <a:pos x="T2" y="T3"/>
              </a:cxn>
              <a:cxn ang="0">
                <a:pos x="T4" y="T5"/>
              </a:cxn>
              <a:cxn ang="0">
                <a:pos x="T6" y="T7"/>
              </a:cxn>
            </a:cxnLst>
            <a:rect l="0" t="0" r="r" b="b"/>
            <a:pathLst>
              <a:path w="5" h="1">
                <a:moveTo>
                  <a:pt x="0" y="0"/>
                </a:moveTo>
                <a:lnTo>
                  <a:pt x="1" y="0"/>
                </a:lnTo>
                <a:lnTo>
                  <a:pt x="3" y="0"/>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4" name="Freeform 170"/>
          <p:cNvSpPr>
            <a:spLocks/>
          </p:cNvSpPr>
          <p:nvPr/>
        </p:nvSpPr>
        <p:spPr bwMode="auto">
          <a:xfrm>
            <a:off x="6972300" y="3565525"/>
            <a:ext cx="25400" cy="7938"/>
          </a:xfrm>
          <a:custGeom>
            <a:avLst/>
            <a:gdLst>
              <a:gd name="T0" fmla="*/ 0 w 5"/>
              <a:gd name="T1" fmla="*/ 0 h 2"/>
              <a:gd name="T2" fmla="*/ 0 w 5"/>
              <a:gd name="T3" fmla="*/ 0 h 2"/>
              <a:gd name="T4" fmla="*/ 2 w 5"/>
              <a:gd name="T5" fmla="*/ 1 h 2"/>
              <a:gd name="T6" fmla="*/ 3 w 5"/>
              <a:gd name="T7" fmla="*/ 1 h 2"/>
              <a:gd name="T8" fmla="*/ 5 w 5"/>
              <a:gd name="T9" fmla="*/ 2 h 2"/>
            </a:gdLst>
            <a:ahLst/>
            <a:cxnLst>
              <a:cxn ang="0">
                <a:pos x="T0" y="T1"/>
              </a:cxn>
              <a:cxn ang="0">
                <a:pos x="T2" y="T3"/>
              </a:cxn>
              <a:cxn ang="0">
                <a:pos x="T4" y="T5"/>
              </a:cxn>
              <a:cxn ang="0">
                <a:pos x="T6" y="T7"/>
              </a:cxn>
              <a:cxn ang="0">
                <a:pos x="T8" y="T9"/>
              </a:cxn>
            </a:cxnLst>
            <a:rect l="0" t="0" r="r" b="b"/>
            <a:pathLst>
              <a:path w="5" h="2">
                <a:moveTo>
                  <a:pt x="0" y="0"/>
                </a:moveTo>
                <a:lnTo>
                  <a:pt x="0" y="0"/>
                </a:lnTo>
                <a:lnTo>
                  <a:pt x="2" y="1"/>
                </a:lnTo>
                <a:lnTo>
                  <a:pt x="3" y="1"/>
                </a:lnTo>
                <a:lnTo>
                  <a:pt x="5"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5" name="Freeform 171"/>
          <p:cNvSpPr>
            <a:spLocks/>
          </p:cNvSpPr>
          <p:nvPr/>
        </p:nvSpPr>
        <p:spPr bwMode="auto">
          <a:xfrm>
            <a:off x="7105650" y="3590925"/>
            <a:ext cx="23813" cy="6350"/>
          </a:xfrm>
          <a:custGeom>
            <a:avLst/>
            <a:gdLst>
              <a:gd name="T0" fmla="*/ 0 w 5"/>
              <a:gd name="T1" fmla="*/ 0 h 2"/>
              <a:gd name="T2" fmla="*/ 0 w 5"/>
              <a:gd name="T3" fmla="*/ 0 h 2"/>
              <a:gd name="T4" fmla="*/ 2 w 5"/>
              <a:gd name="T5" fmla="*/ 1 h 2"/>
              <a:gd name="T6" fmla="*/ 4 w 5"/>
              <a:gd name="T7" fmla="*/ 1 h 2"/>
              <a:gd name="T8" fmla="*/ 5 w 5"/>
              <a:gd name="T9" fmla="*/ 2 h 2"/>
            </a:gdLst>
            <a:ahLst/>
            <a:cxnLst>
              <a:cxn ang="0">
                <a:pos x="T0" y="T1"/>
              </a:cxn>
              <a:cxn ang="0">
                <a:pos x="T2" y="T3"/>
              </a:cxn>
              <a:cxn ang="0">
                <a:pos x="T4" y="T5"/>
              </a:cxn>
              <a:cxn ang="0">
                <a:pos x="T6" y="T7"/>
              </a:cxn>
              <a:cxn ang="0">
                <a:pos x="T8" y="T9"/>
              </a:cxn>
            </a:cxnLst>
            <a:rect l="0" t="0" r="r" b="b"/>
            <a:pathLst>
              <a:path w="5" h="2">
                <a:moveTo>
                  <a:pt x="0" y="0"/>
                </a:moveTo>
                <a:lnTo>
                  <a:pt x="0" y="0"/>
                </a:lnTo>
                <a:lnTo>
                  <a:pt x="2" y="1"/>
                </a:lnTo>
                <a:lnTo>
                  <a:pt x="4" y="1"/>
                </a:lnTo>
                <a:lnTo>
                  <a:pt x="5" y="2"/>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6" name="Freeform 172"/>
          <p:cNvSpPr>
            <a:spLocks/>
          </p:cNvSpPr>
          <p:nvPr/>
        </p:nvSpPr>
        <p:spPr bwMode="auto">
          <a:xfrm>
            <a:off x="7235825" y="3613150"/>
            <a:ext cx="23813" cy="3175"/>
          </a:xfrm>
          <a:custGeom>
            <a:avLst/>
            <a:gdLst>
              <a:gd name="T0" fmla="*/ 0 w 5"/>
              <a:gd name="T1" fmla="*/ 0 h 1"/>
              <a:gd name="T2" fmla="*/ 1 w 5"/>
              <a:gd name="T3" fmla="*/ 0 h 1"/>
              <a:gd name="T4" fmla="*/ 3 w 5"/>
              <a:gd name="T5" fmla="*/ 0 h 1"/>
              <a:gd name="T6" fmla="*/ 5 w 5"/>
              <a:gd name="T7" fmla="*/ 1 h 1"/>
            </a:gdLst>
            <a:ahLst/>
            <a:cxnLst>
              <a:cxn ang="0">
                <a:pos x="T0" y="T1"/>
              </a:cxn>
              <a:cxn ang="0">
                <a:pos x="T2" y="T3"/>
              </a:cxn>
              <a:cxn ang="0">
                <a:pos x="T4" y="T5"/>
              </a:cxn>
              <a:cxn ang="0">
                <a:pos x="T6" y="T7"/>
              </a:cxn>
            </a:cxnLst>
            <a:rect l="0" t="0" r="r" b="b"/>
            <a:pathLst>
              <a:path w="5" h="1">
                <a:moveTo>
                  <a:pt x="0" y="0"/>
                </a:moveTo>
                <a:lnTo>
                  <a:pt x="1" y="0"/>
                </a:lnTo>
                <a:lnTo>
                  <a:pt x="3" y="0"/>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7" name="Freeform 173"/>
          <p:cNvSpPr>
            <a:spLocks/>
          </p:cNvSpPr>
          <p:nvPr/>
        </p:nvSpPr>
        <p:spPr bwMode="auto">
          <a:xfrm>
            <a:off x="7367588" y="3627438"/>
            <a:ext cx="25400" cy="3175"/>
          </a:xfrm>
          <a:custGeom>
            <a:avLst/>
            <a:gdLst>
              <a:gd name="T0" fmla="*/ 0 w 5"/>
              <a:gd name="T1" fmla="*/ 0 h 1"/>
              <a:gd name="T2" fmla="*/ 0 w 5"/>
              <a:gd name="T3" fmla="*/ 0 h 1"/>
              <a:gd name="T4" fmla="*/ 2 w 5"/>
              <a:gd name="T5" fmla="*/ 0 h 1"/>
              <a:gd name="T6" fmla="*/ 3 w 5"/>
              <a:gd name="T7" fmla="*/ 0 h 1"/>
              <a:gd name="T8" fmla="*/ 5 w 5"/>
              <a:gd name="T9" fmla="*/ 1 h 1"/>
            </a:gdLst>
            <a:ahLst/>
            <a:cxnLst>
              <a:cxn ang="0">
                <a:pos x="T0" y="T1"/>
              </a:cxn>
              <a:cxn ang="0">
                <a:pos x="T2" y="T3"/>
              </a:cxn>
              <a:cxn ang="0">
                <a:pos x="T4" y="T5"/>
              </a:cxn>
              <a:cxn ang="0">
                <a:pos x="T6" y="T7"/>
              </a:cxn>
              <a:cxn ang="0">
                <a:pos x="T8" y="T9"/>
              </a:cxn>
            </a:cxnLst>
            <a:rect l="0" t="0" r="r" b="b"/>
            <a:pathLst>
              <a:path w="5" h="1">
                <a:moveTo>
                  <a:pt x="0" y="0"/>
                </a:moveTo>
                <a:lnTo>
                  <a:pt x="0" y="0"/>
                </a:lnTo>
                <a:lnTo>
                  <a:pt x="2" y="0"/>
                </a:lnTo>
                <a:lnTo>
                  <a:pt x="3" y="0"/>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8" name="Freeform 174"/>
          <p:cNvSpPr>
            <a:spLocks/>
          </p:cNvSpPr>
          <p:nvPr/>
        </p:nvSpPr>
        <p:spPr bwMode="auto">
          <a:xfrm>
            <a:off x="7497763" y="3640138"/>
            <a:ext cx="26987" cy="3175"/>
          </a:xfrm>
          <a:custGeom>
            <a:avLst/>
            <a:gdLst>
              <a:gd name="T0" fmla="*/ 0 w 5"/>
              <a:gd name="T1" fmla="*/ 0 h 1"/>
              <a:gd name="T2" fmla="*/ 0 w 5"/>
              <a:gd name="T3" fmla="*/ 0 h 1"/>
              <a:gd name="T4" fmla="*/ 2 w 5"/>
              <a:gd name="T5" fmla="*/ 0 h 1"/>
              <a:gd name="T6" fmla="*/ 4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0" y="0"/>
                </a:moveTo>
                <a:lnTo>
                  <a:pt x="0" y="0"/>
                </a:lnTo>
                <a:lnTo>
                  <a:pt x="2" y="0"/>
                </a:lnTo>
                <a:lnTo>
                  <a:pt x="4" y="1"/>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39" name="Freeform 175"/>
          <p:cNvSpPr>
            <a:spLocks/>
          </p:cNvSpPr>
          <p:nvPr/>
        </p:nvSpPr>
        <p:spPr bwMode="auto">
          <a:xfrm>
            <a:off x="7631113" y="3648075"/>
            <a:ext cx="25400" cy="3175"/>
          </a:xfrm>
          <a:custGeom>
            <a:avLst/>
            <a:gdLst>
              <a:gd name="T0" fmla="*/ 0 w 5"/>
              <a:gd name="T1" fmla="*/ 0 h 1"/>
              <a:gd name="T2" fmla="*/ 1 w 5"/>
              <a:gd name="T3" fmla="*/ 0 h 1"/>
              <a:gd name="T4" fmla="*/ 3 w 5"/>
              <a:gd name="T5" fmla="*/ 1 h 1"/>
              <a:gd name="T6" fmla="*/ 5 w 5"/>
              <a:gd name="T7" fmla="*/ 1 h 1"/>
            </a:gdLst>
            <a:ahLst/>
            <a:cxnLst>
              <a:cxn ang="0">
                <a:pos x="T0" y="T1"/>
              </a:cxn>
              <a:cxn ang="0">
                <a:pos x="T2" y="T3"/>
              </a:cxn>
              <a:cxn ang="0">
                <a:pos x="T4" y="T5"/>
              </a:cxn>
              <a:cxn ang="0">
                <a:pos x="T6" y="T7"/>
              </a:cxn>
            </a:cxnLst>
            <a:rect l="0" t="0" r="r" b="b"/>
            <a:pathLst>
              <a:path w="5" h="1">
                <a:moveTo>
                  <a:pt x="0" y="0"/>
                </a:moveTo>
                <a:lnTo>
                  <a:pt x="1" y="0"/>
                </a:lnTo>
                <a:lnTo>
                  <a:pt x="3" y="1"/>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0" name="Freeform 176"/>
          <p:cNvSpPr>
            <a:spLocks/>
          </p:cNvSpPr>
          <p:nvPr/>
        </p:nvSpPr>
        <p:spPr bwMode="auto">
          <a:xfrm>
            <a:off x="7762875" y="3659188"/>
            <a:ext cx="23813" cy="1587"/>
          </a:xfrm>
          <a:custGeom>
            <a:avLst/>
            <a:gdLst>
              <a:gd name="T0" fmla="*/ 0 w 5"/>
              <a:gd name="T1" fmla="*/ 0 h 1"/>
              <a:gd name="T2" fmla="*/ 0 w 5"/>
              <a:gd name="T3" fmla="*/ 0 h 1"/>
              <a:gd name="T4" fmla="*/ 2 w 5"/>
              <a:gd name="T5" fmla="*/ 0 h 1"/>
              <a:gd name="T6" fmla="*/ 3 w 5"/>
              <a:gd name="T7" fmla="*/ 0 h 1"/>
              <a:gd name="T8" fmla="*/ 5 w 5"/>
              <a:gd name="T9" fmla="*/ 1 h 1"/>
            </a:gdLst>
            <a:ahLst/>
            <a:cxnLst>
              <a:cxn ang="0">
                <a:pos x="T0" y="T1"/>
              </a:cxn>
              <a:cxn ang="0">
                <a:pos x="T2" y="T3"/>
              </a:cxn>
              <a:cxn ang="0">
                <a:pos x="T4" y="T5"/>
              </a:cxn>
              <a:cxn ang="0">
                <a:pos x="T6" y="T7"/>
              </a:cxn>
              <a:cxn ang="0">
                <a:pos x="T8" y="T9"/>
              </a:cxn>
            </a:cxnLst>
            <a:rect l="0" t="0" r="r" b="b"/>
            <a:pathLst>
              <a:path w="5" h="1">
                <a:moveTo>
                  <a:pt x="0" y="0"/>
                </a:moveTo>
                <a:lnTo>
                  <a:pt x="0" y="0"/>
                </a:lnTo>
                <a:lnTo>
                  <a:pt x="2" y="0"/>
                </a:lnTo>
                <a:lnTo>
                  <a:pt x="3" y="0"/>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1" name="Freeform 177"/>
          <p:cNvSpPr>
            <a:spLocks/>
          </p:cNvSpPr>
          <p:nvPr/>
        </p:nvSpPr>
        <p:spPr bwMode="auto">
          <a:xfrm>
            <a:off x="7893050" y="3663950"/>
            <a:ext cx="26988" cy="3175"/>
          </a:xfrm>
          <a:custGeom>
            <a:avLst/>
            <a:gdLst>
              <a:gd name="T0" fmla="*/ 0 w 5"/>
              <a:gd name="T1" fmla="*/ 0 h 1"/>
              <a:gd name="T2" fmla="*/ 0 w 5"/>
              <a:gd name="T3" fmla="*/ 0 h 1"/>
              <a:gd name="T4" fmla="*/ 2 w 5"/>
              <a:gd name="T5" fmla="*/ 1 h 1"/>
              <a:gd name="T6" fmla="*/ 4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0" y="0"/>
                </a:moveTo>
                <a:lnTo>
                  <a:pt x="0" y="0"/>
                </a:lnTo>
                <a:lnTo>
                  <a:pt x="2" y="1"/>
                </a:lnTo>
                <a:lnTo>
                  <a:pt x="4" y="1"/>
                </a:lnTo>
                <a:lnTo>
                  <a:pt x="5" y="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2" name="Freeform 178"/>
          <p:cNvSpPr>
            <a:spLocks/>
          </p:cNvSpPr>
          <p:nvPr/>
        </p:nvSpPr>
        <p:spPr bwMode="auto">
          <a:xfrm>
            <a:off x="8024813" y="3670300"/>
            <a:ext cx="26987" cy="1588"/>
          </a:xfrm>
          <a:custGeom>
            <a:avLst/>
            <a:gdLst>
              <a:gd name="T0" fmla="*/ 0 w 5"/>
              <a:gd name="T1" fmla="*/ 1 w 5"/>
              <a:gd name="T2" fmla="*/ 3 w 5"/>
              <a:gd name="T3" fmla="*/ 5 w 5"/>
            </a:gdLst>
            <a:ahLst/>
            <a:cxnLst>
              <a:cxn ang="0">
                <a:pos x="T0" y="0"/>
              </a:cxn>
              <a:cxn ang="0">
                <a:pos x="T1" y="0"/>
              </a:cxn>
              <a:cxn ang="0">
                <a:pos x="T2" y="0"/>
              </a:cxn>
              <a:cxn ang="0">
                <a:pos x="T3" y="0"/>
              </a:cxn>
            </a:cxnLst>
            <a:rect l="0" t="0" r="r" b="b"/>
            <a:pathLst>
              <a:path w="5">
                <a:moveTo>
                  <a:pt x="0" y="0"/>
                </a:moveTo>
                <a:lnTo>
                  <a:pt x="1" y="0"/>
                </a:lnTo>
                <a:lnTo>
                  <a:pt x="3" y="0"/>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3" name="Freeform 179"/>
          <p:cNvSpPr>
            <a:spLocks/>
          </p:cNvSpPr>
          <p:nvPr/>
        </p:nvSpPr>
        <p:spPr bwMode="auto">
          <a:xfrm>
            <a:off x="8158163" y="3676650"/>
            <a:ext cx="23812" cy="1588"/>
          </a:xfrm>
          <a:custGeom>
            <a:avLst/>
            <a:gdLst>
              <a:gd name="T0" fmla="*/ 0 w 5"/>
              <a:gd name="T1" fmla="*/ 0 w 5"/>
              <a:gd name="T2" fmla="*/ 2 w 5"/>
              <a:gd name="T3" fmla="*/ 3 w 5"/>
              <a:gd name="T4" fmla="*/ 5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3" y="0"/>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4" name="Freeform 180"/>
          <p:cNvSpPr>
            <a:spLocks/>
          </p:cNvSpPr>
          <p:nvPr/>
        </p:nvSpPr>
        <p:spPr bwMode="auto">
          <a:xfrm>
            <a:off x="8289925" y="3679825"/>
            <a:ext cx="23813" cy="1588"/>
          </a:xfrm>
          <a:custGeom>
            <a:avLst/>
            <a:gdLst>
              <a:gd name="T0" fmla="*/ 0 w 5"/>
              <a:gd name="T1" fmla="*/ 0 w 5"/>
              <a:gd name="T2" fmla="*/ 2 w 5"/>
              <a:gd name="T3" fmla="*/ 4 w 5"/>
              <a:gd name="T4" fmla="*/ 5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4" y="0"/>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5" name="Freeform 181"/>
          <p:cNvSpPr>
            <a:spLocks/>
          </p:cNvSpPr>
          <p:nvPr/>
        </p:nvSpPr>
        <p:spPr bwMode="auto">
          <a:xfrm>
            <a:off x="8420100" y="3683000"/>
            <a:ext cx="26988" cy="1588"/>
          </a:xfrm>
          <a:custGeom>
            <a:avLst/>
            <a:gdLst>
              <a:gd name="T0" fmla="*/ 0 w 5"/>
              <a:gd name="T1" fmla="*/ 1 w 5"/>
              <a:gd name="T2" fmla="*/ 3 w 5"/>
              <a:gd name="T3" fmla="*/ 5 w 5"/>
            </a:gdLst>
            <a:ahLst/>
            <a:cxnLst>
              <a:cxn ang="0">
                <a:pos x="T0" y="0"/>
              </a:cxn>
              <a:cxn ang="0">
                <a:pos x="T1" y="0"/>
              </a:cxn>
              <a:cxn ang="0">
                <a:pos x="T2" y="0"/>
              </a:cxn>
              <a:cxn ang="0">
                <a:pos x="T3" y="0"/>
              </a:cxn>
            </a:cxnLst>
            <a:rect l="0" t="0" r="r" b="b"/>
            <a:pathLst>
              <a:path w="5">
                <a:moveTo>
                  <a:pt x="0" y="0"/>
                </a:moveTo>
                <a:lnTo>
                  <a:pt x="1" y="0"/>
                </a:lnTo>
                <a:lnTo>
                  <a:pt x="3" y="0"/>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6" name="Freeform 182"/>
          <p:cNvSpPr>
            <a:spLocks/>
          </p:cNvSpPr>
          <p:nvPr/>
        </p:nvSpPr>
        <p:spPr bwMode="auto">
          <a:xfrm>
            <a:off x="8551863" y="3686175"/>
            <a:ext cx="25400" cy="1588"/>
          </a:xfrm>
          <a:custGeom>
            <a:avLst/>
            <a:gdLst>
              <a:gd name="T0" fmla="*/ 0 w 5"/>
              <a:gd name="T1" fmla="*/ 0 w 5"/>
              <a:gd name="T2" fmla="*/ 2 w 5"/>
              <a:gd name="T3" fmla="*/ 3 w 5"/>
              <a:gd name="T4" fmla="*/ 5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3" y="0"/>
                </a:lnTo>
                <a:lnTo>
                  <a:pt x="5"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47" name="Rectangle 183"/>
          <p:cNvSpPr>
            <a:spLocks noChangeArrowheads="1"/>
          </p:cNvSpPr>
          <p:nvPr/>
        </p:nvSpPr>
        <p:spPr bwMode="auto">
          <a:xfrm>
            <a:off x="8193088" y="2024063"/>
            <a:ext cx="1397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b="1">
                <a:solidFill>
                  <a:srgbClr val="000000"/>
                </a:solidFill>
              </a:rPr>
              <a:t>a</a:t>
            </a:r>
            <a:endParaRPr lang="it-IT" altLang="en-US"/>
          </a:p>
        </p:txBody>
      </p:sp>
      <p:sp>
        <p:nvSpPr>
          <p:cNvPr id="37048" name="Rectangle 184"/>
          <p:cNvSpPr>
            <a:spLocks noChangeArrowheads="1"/>
          </p:cNvSpPr>
          <p:nvPr/>
        </p:nvSpPr>
        <p:spPr bwMode="auto">
          <a:xfrm>
            <a:off x="8374063" y="2022475"/>
            <a:ext cx="8413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a:t>
            </a:r>
            <a:endParaRPr lang="it-IT" altLang="en-US"/>
          </a:p>
        </p:txBody>
      </p:sp>
      <p:sp>
        <p:nvSpPr>
          <p:cNvPr id="37049" name="Rectangle 185"/>
          <p:cNvSpPr>
            <a:spLocks noChangeArrowheads="1"/>
          </p:cNvSpPr>
          <p:nvPr/>
        </p:nvSpPr>
        <p:spPr bwMode="auto">
          <a:xfrm>
            <a:off x="6891338" y="3000375"/>
            <a:ext cx="141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1</a:t>
            </a:r>
            <a:endParaRPr lang="it-IT" altLang="en-US"/>
          </a:p>
        </p:txBody>
      </p:sp>
      <p:sp>
        <p:nvSpPr>
          <p:cNvPr id="37050" name="Rectangle 186"/>
          <p:cNvSpPr>
            <a:spLocks noChangeArrowheads="1"/>
          </p:cNvSpPr>
          <p:nvPr/>
        </p:nvSpPr>
        <p:spPr bwMode="auto">
          <a:xfrm>
            <a:off x="6527800" y="2513013"/>
            <a:ext cx="141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2</a:t>
            </a:r>
            <a:endParaRPr lang="it-IT" altLang="en-US"/>
          </a:p>
        </p:txBody>
      </p:sp>
      <p:sp>
        <p:nvSpPr>
          <p:cNvPr id="37051" name="Rectangle 187"/>
          <p:cNvSpPr>
            <a:spLocks noChangeArrowheads="1"/>
          </p:cNvSpPr>
          <p:nvPr/>
        </p:nvSpPr>
        <p:spPr bwMode="auto">
          <a:xfrm>
            <a:off x="6280150" y="2259013"/>
            <a:ext cx="141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3</a:t>
            </a:r>
            <a:endParaRPr lang="it-IT" altLang="en-US"/>
          </a:p>
        </p:txBody>
      </p:sp>
      <p:sp>
        <p:nvSpPr>
          <p:cNvPr id="37052" name="Line 188"/>
          <p:cNvSpPr>
            <a:spLocks noChangeShapeType="1"/>
          </p:cNvSpPr>
          <p:nvPr/>
        </p:nvSpPr>
        <p:spPr bwMode="auto">
          <a:xfrm flipV="1">
            <a:off x="6496050" y="3203575"/>
            <a:ext cx="320675" cy="1206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53" name="Line 189"/>
          <p:cNvSpPr>
            <a:spLocks noChangeShapeType="1"/>
          </p:cNvSpPr>
          <p:nvPr/>
        </p:nvSpPr>
        <p:spPr bwMode="auto">
          <a:xfrm flipV="1">
            <a:off x="5783263" y="2689225"/>
            <a:ext cx="587375" cy="1016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54" name="Line 190"/>
          <p:cNvSpPr>
            <a:spLocks noChangeShapeType="1"/>
          </p:cNvSpPr>
          <p:nvPr/>
        </p:nvSpPr>
        <p:spPr bwMode="auto">
          <a:xfrm flipV="1">
            <a:off x="5448300" y="2451100"/>
            <a:ext cx="709613" cy="1158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55" name="Rectangle 191"/>
          <p:cNvSpPr>
            <a:spLocks noChangeArrowheads="1"/>
          </p:cNvSpPr>
          <p:nvPr/>
        </p:nvSpPr>
        <p:spPr bwMode="auto">
          <a:xfrm>
            <a:off x="6183313" y="1949450"/>
            <a:ext cx="1412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4</a:t>
            </a:r>
            <a:endParaRPr lang="it-IT" altLang="en-US"/>
          </a:p>
        </p:txBody>
      </p:sp>
      <p:sp>
        <p:nvSpPr>
          <p:cNvPr id="37056" name="Line 192"/>
          <p:cNvSpPr>
            <a:spLocks noChangeShapeType="1"/>
          </p:cNvSpPr>
          <p:nvPr/>
        </p:nvSpPr>
        <p:spPr bwMode="auto">
          <a:xfrm flipV="1">
            <a:off x="5494338" y="2138363"/>
            <a:ext cx="512762" cy="730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57" name="Rectangle 193"/>
          <p:cNvSpPr>
            <a:spLocks noChangeArrowheads="1"/>
          </p:cNvSpPr>
          <p:nvPr/>
        </p:nvSpPr>
        <p:spPr bwMode="auto">
          <a:xfrm rot="16200000">
            <a:off x="3432969" y="2607469"/>
            <a:ext cx="163671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Spettri normalizzati</a:t>
            </a:r>
            <a:endParaRPr lang="it-IT" altLang="en-US" sz="1400" b="1"/>
          </a:p>
        </p:txBody>
      </p:sp>
      <p:sp>
        <p:nvSpPr>
          <p:cNvPr id="37058" name="Rectangle 194"/>
          <p:cNvSpPr>
            <a:spLocks noChangeArrowheads="1"/>
          </p:cNvSpPr>
          <p:nvPr/>
        </p:nvSpPr>
        <p:spPr bwMode="auto">
          <a:xfrm>
            <a:off x="5815013" y="4078288"/>
            <a:ext cx="12700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Frequenza (Hz)</a:t>
            </a:r>
            <a:endParaRPr lang="it-IT" altLang="en-US" sz="1400" b="1"/>
          </a:p>
        </p:txBody>
      </p:sp>
      <p:sp>
        <p:nvSpPr>
          <p:cNvPr id="37059" name="Freeform 195"/>
          <p:cNvSpPr>
            <a:spLocks/>
          </p:cNvSpPr>
          <p:nvPr/>
        </p:nvSpPr>
        <p:spPr bwMode="auto">
          <a:xfrm>
            <a:off x="1030288" y="4770438"/>
            <a:ext cx="3525837" cy="1062037"/>
          </a:xfrm>
          <a:custGeom>
            <a:avLst/>
            <a:gdLst>
              <a:gd name="T0" fmla="*/ 23 w 1721"/>
              <a:gd name="T1" fmla="*/ 137 h 619"/>
              <a:gd name="T2" fmla="*/ 50 w 1721"/>
              <a:gd name="T3" fmla="*/ 350 h 619"/>
              <a:gd name="T4" fmla="*/ 79 w 1721"/>
              <a:gd name="T5" fmla="*/ 234 h 619"/>
              <a:gd name="T6" fmla="*/ 106 w 1721"/>
              <a:gd name="T7" fmla="*/ 413 h 619"/>
              <a:gd name="T8" fmla="*/ 133 w 1721"/>
              <a:gd name="T9" fmla="*/ 318 h 619"/>
              <a:gd name="T10" fmla="*/ 160 w 1721"/>
              <a:gd name="T11" fmla="*/ 359 h 619"/>
              <a:gd name="T12" fmla="*/ 190 w 1721"/>
              <a:gd name="T13" fmla="*/ 340 h 619"/>
              <a:gd name="T14" fmla="*/ 217 w 1721"/>
              <a:gd name="T15" fmla="*/ 486 h 619"/>
              <a:gd name="T16" fmla="*/ 244 w 1721"/>
              <a:gd name="T17" fmla="*/ 374 h 619"/>
              <a:gd name="T18" fmla="*/ 271 w 1721"/>
              <a:gd name="T19" fmla="*/ 312 h 619"/>
              <a:gd name="T20" fmla="*/ 300 w 1721"/>
              <a:gd name="T21" fmla="*/ 333 h 619"/>
              <a:gd name="T22" fmla="*/ 327 w 1721"/>
              <a:gd name="T23" fmla="*/ 301 h 619"/>
              <a:gd name="T24" fmla="*/ 354 w 1721"/>
              <a:gd name="T25" fmla="*/ 260 h 619"/>
              <a:gd name="T26" fmla="*/ 381 w 1721"/>
              <a:gd name="T27" fmla="*/ 275 h 619"/>
              <a:gd name="T28" fmla="*/ 409 w 1721"/>
              <a:gd name="T29" fmla="*/ 355 h 619"/>
              <a:gd name="T30" fmla="*/ 438 w 1721"/>
              <a:gd name="T31" fmla="*/ 365 h 619"/>
              <a:gd name="T32" fmla="*/ 465 w 1721"/>
              <a:gd name="T33" fmla="*/ 219 h 619"/>
              <a:gd name="T34" fmla="*/ 492 w 1721"/>
              <a:gd name="T35" fmla="*/ 340 h 619"/>
              <a:gd name="T36" fmla="*/ 519 w 1721"/>
              <a:gd name="T37" fmla="*/ 365 h 619"/>
              <a:gd name="T38" fmla="*/ 548 w 1721"/>
              <a:gd name="T39" fmla="*/ 292 h 619"/>
              <a:gd name="T40" fmla="*/ 575 w 1721"/>
              <a:gd name="T41" fmla="*/ 277 h 619"/>
              <a:gd name="T42" fmla="*/ 603 w 1721"/>
              <a:gd name="T43" fmla="*/ 286 h 619"/>
              <a:gd name="T44" fmla="*/ 630 w 1721"/>
              <a:gd name="T45" fmla="*/ 460 h 619"/>
              <a:gd name="T46" fmla="*/ 659 w 1721"/>
              <a:gd name="T47" fmla="*/ 275 h 619"/>
              <a:gd name="T48" fmla="*/ 686 w 1721"/>
              <a:gd name="T49" fmla="*/ 510 h 619"/>
              <a:gd name="T50" fmla="*/ 713 w 1721"/>
              <a:gd name="T51" fmla="*/ 191 h 619"/>
              <a:gd name="T52" fmla="*/ 740 w 1721"/>
              <a:gd name="T53" fmla="*/ 292 h 619"/>
              <a:gd name="T54" fmla="*/ 767 w 1721"/>
              <a:gd name="T55" fmla="*/ 486 h 619"/>
              <a:gd name="T56" fmla="*/ 797 w 1721"/>
              <a:gd name="T57" fmla="*/ 404 h 619"/>
              <a:gd name="T58" fmla="*/ 824 w 1721"/>
              <a:gd name="T59" fmla="*/ 232 h 619"/>
              <a:gd name="T60" fmla="*/ 851 w 1721"/>
              <a:gd name="T61" fmla="*/ 219 h 619"/>
              <a:gd name="T62" fmla="*/ 878 w 1721"/>
              <a:gd name="T63" fmla="*/ 365 h 619"/>
              <a:gd name="T64" fmla="*/ 907 w 1721"/>
              <a:gd name="T65" fmla="*/ 538 h 619"/>
              <a:gd name="T66" fmla="*/ 934 w 1721"/>
              <a:gd name="T67" fmla="*/ 525 h 619"/>
              <a:gd name="T68" fmla="*/ 961 w 1721"/>
              <a:gd name="T69" fmla="*/ 318 h 619"/>
              <a:gd name="T70" fmla="*/ 989 w 1721"/>
              <a:gd name="T71" fmla="*/ 619 h 619"/>
              <a:gd name="T72" fmla="*/ 1018 w 1721"/>
              <a:gd name="T73" fmla="*/ 417 h 619"/>
              <a:gd name="T74" fmla="*/ 1045 w 1721"/>
              <a:gd name="T75" fmla="*/ 424 h 619"/>
              <a:gd name="T76" fmla="*/ 1072 w 1721"/>
              <a:gd name="T77" fmla="*/ 301 h 619"/>
              <a:gd name="T78" fmla="*/ 1099 w 1721"/>
              <a:gd name="T79" fmla="*/ 406 h 619"/>
              <a:gd name="T80" fmla="*/ 1128 w 1721"/>
              <a:gd name="T81" fmla="*/ 45 h 619"/>
              <a:gd name="T82" fmla="*/ 1155 w 1721"/>
              <a:gd name="T83" fmla="*/ 309 h 619"/>
              <a:gd name="T84" fmla="*/ 1183 w 1721"/>
              <a:gd name="T85" fmla="*/ 553 h 619"/>
              <a:gd name="T86" fmla="*/ 1210 w 1721"/>
              <a:gd name="T87" fmla="*/ 426 h 619"/>
              <a:gd name="T88" fmla="*/ 1237 w 1721"/>
              <a:gd name="T89" fmla="*/ 318 h 619"/>
              <a:gd name="T90" fmla="*/ 1266 w 1721"/>
              <a:gd name="T91" fmla="*/ 144 h 619"/>
              <a:gd name="T92" fmla="*/ 1293 w 1721"/>
              <a:gd name="T93" fmla="*/ 340 h 619"/>
              <a:gd name="T94" fmla="*/ 1320 w 1721"/>
              <a:gd name="T95" fmla="*/ 329 h 619"/>
              <a:gd name="T96" fmla="*/ 1347 w 1721"/>
              <a:gd name="T97" fmla="*/ 359 h 619"/>
              <a:gd name="T98" fmla="*/ 1377 w 1721"/>
              <a:gd name="T99" fmla="*/ 348 h 619"/>
              <a:gd name="T100" fmla="*/ 1404 w 1721"/>
              <a:gd name="T101" fmla="*/ 387 h 619"/>
              <a:gd name="T102" fmla="*/ 1431 w 1721"/>
              <a:gd name="T103" fmla="*/ 471 h 619"/>
              <a:gd name="T104" fmla="*/ 1458 w 1721"/>
              <a:gd name="T105" fmla="*/ 282 h 619"/>
              <a:gd name="T106" fmla="*/ 1487 w 1721"/>
              <a:gd name="T107" fmla="*/ 501 h 619"/>
              <a:gd name="T108" fmla="*/ 1514 w 1721"/>
              <a:gd name="T109" fmla="*/ 335 h 619"/>
              <a:gd name="T110" fmla="*/ 1541 w 1721"/>
              <a:gd name="T111" fmla="*/ 254 h 619"/>
              <a:gd name="T112" fmla="*/ 1568 w 1721"/>
              <a:gd name="T113" fmla="*/ 176 h 619"/>
              <a:gd name="T114" fmla="*/ 1596 w 1721"/>
              <a:gd name="T115" fmla="*/ 312 h 619"/>
              <a:gd name="T116" fmla="*/ 1625 w 1721"/>
              <a:gd name="T117" fmla="*/ 266 h 619"/>
              <a:gd name="T118" fmla="*/ 1652 w 1721"/>
              <a:gd name="T119" fmla="*/ 238 h 619"/>
              <a:gd name="T120" fmla="*/ 1679 w 1721"/>
              <a:gd name="T121" fmla="*/ 460 h 619"/>
              <a:gd name="T122" fmla="*/ 1706 w 1721"/>
              <a:gd name="T123" fmla="*/ 178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1" h="619">
                <a:moveTo>
                  <a:pt x="0" y="451"/>
                </a:moveTo>
                <a:lnTo>
                  <a:pt x="2" y="361"/>
                </a:lnTo>
                <a:lnTo>
                  <a:pt x="6" y="342"/>
                </a:lnTo>
                <a:lnTo>
                  <a:pt x="10" y="309"/>
                </a:lnTo>
                <a:lnTo>
                  <a:pt x="12" y="264"/>
                </a:lnTo>
                <a:lnTo>
                  <a:pt x="16" y="230"/>
                </a:lnTo>
                <a:lnTo>
                  <a:pt x="21" y="170"/>
                </a:lnTo>
                <a:lnTo>
                  <a:pt x="23" y="137"/>
                </a:lnTo>
                <a:lnTo>
                  <a:pt x="27" y="230"/>
                </a:lnTo>
                <a:lnTo>
                  <a:pt x="31" y="213"/>
                </a:lnTo>
                <a:lnTo>
                  <a:pt x="33" y="195"/>
                </a:lnTo>
                <a:lnTo>
                  <a:pt x="37" y="226"/>
                </a:lnTo>
                <a:lnTo>
                  <a:pt x="41" y="432"/>
                </a:lnTo>
                <a:lnTo>
                  <a:pt x="43" y="533"/>
                </a:lnTo>
                <a:lnTo>
                  <a:pt x="48" y="467"/>
                </a:lnTo>
                <a:lnTo>
                  <a:pt x="50" y="350"/>
                </a:lnTo>
                <a:lnTo>
                  <a:pt x="54" y="398"/>
                </a:lnTo>
                <a:lnTo>
                  <a:pt x="58" y="490"/>
                </a:lnTo>
                <a:lnTo>
                  <a:pt x="60" y="572"/>
                </a:lnTo>
                <a:lnTo>
                  <a:pt x="64" y="505"/>
                </a:lnTo>
                <a:lnTo>
                  <a:pt x="69" y="449"/>
                </a:lnTo>
                <a:lnTo>
                  <a:pt x="71" y="372"/>
                </a:lnTo>
                <a:lnTo>
                  <a:pt x="75" y="215"/>
                </a:lnTo>
                <a:lnTo>
                  <a:pt x="79" y="234"/>
                </a:lnTo>
                <a:lnTo>
                  <a:pt x="81" y="374"/>
                </a:lnTo>
                <a:lnTo>
                  <a:pt x="85" y="350"/>
                </a:lnTo>
                <a:lnTo>
                  <a:pt x="89" y="312"/>
                </a:lnTo>
                <a:lnTo>
                  <a:pt x="91" y="245"/>
                </a:lnTo>
                <a:lnTo>
                  <a:pt x="96" y="163"/>
                </a:lnTo>
                <a:lnTo>
                  <a:pt x="100" y="333"/>
                </a:lnTo>
                <a:lnTo>
                  <a:pt x="102" y="510"/>
                </a:lnTo>
                <a:lnTo>
                  <a:pt x="106" y="413"/>
                </a:lnTo>
                <a:lnTo>
                  <a:pt x="110" y="241"/>
                </a:lnTo>
                <a:lnTo>
                  <a:pt x="112" y="180"/>
                </a:lnTo>
                <a:lnTo>
                  <a:pt x="117" y="217"/>
                </a:lnTo>
                <a:lnTo>
                  <a:pt x="121" y="340"/>
                </a:lnTo>
                <a:lnTo>
                  <a:pt x="123" y="522"/>
                </a:lnTo>
                <a:lnTo>
                  <a:pt x="127" y="475"/>
                </a:lnTo>
                <a:lnTo>
                  <a:pt x="131" y="426"/>
                </a:lnTo>
                <a:lnTo>
                  <a:pt x="133" y="318"/>
                </a:lnTo>
                <a:lnTo>
                  <a:pt x="137" y="286"/>
                </a:lnTo>
                <a:lnTo>
                  <a:pt x="139" y="396"/>
                </a:lnTo>
                <a:lnTo>
                  <a:pt x="144" y="402"/>
                </a:lnTo>
                <a:lnTo>
                  <a:pt x="148" y="309"/>
                </a:lnTo>
                <a:lnTo>
                  <a:pt x="150" y="266"/>
                </a:lnTo>
                <a:lnTo>
                  <a:pt x="154" y="299"/>
                </a:lnTo>
                <a:lnTo>
                  <a:pt x="158" y="335"/>
                </a:lnTo>
                <a:lnTo>
                  <a:pt x="160" y="359"/>
                </a:lnTo>
                <a:lnTo>
                  <a:pt x="164" y="363"/>
                </a:lnTo>
                <a:lnTo>
                  <a:pt x="169" y="327"/>
                </a:lnTo>
                <a:lnTo>
                  <a:pt x="171" y="165"/>
                </a:lnTo>
                <a:lnTo>
                  <a:pt x="175" y="211"/>
                </a:lnTo>
                <a:lnTo>
                  <a:pt x="179" y="170"/>
                </a:lnTo>
                <a:lnTo>
                  <a:pt x="181" y="236"/>
                </a:lnTo>
                <a:lnTo>
                  <a:pt x="185" y="342"/>
                </a:lnTo>
                <a:lnTo>
                  <a:pt x="190" y="340"/>
                </a:lnTo>
                <a:lnTo>
                  <a:pt x="192" y="305"/>
                </a:lnTo>
                <a:lnTo>
                  <a:pt x="196" y="284"/>
                </a:lnTo>
                <a:lnTo>
                  <a:pt x="200" y="195"/>
                </a:lnTo>
                <a:lnTo>
                  <a:pt x="202" y="208"/>
                </a:lnTo>
                <a:lnTo>
                  <a:pt x="206" y="372"/>
                </a:lnTo>
                <a:lnTo>
                  <a:pt x="210" y="363"/>
                </a:lnTo>
                <a:lnTo>
                  <a:pt x="212" y="327"/>
                </a:lnTo>
                <a:lnTo>
                  <a:pt x="217" y="486"/>
                </a:lnTo>
                <a:lnTo>
                  <a:pt x="221" y="542"/>
                </a:lnTo>
                <a:lnTo>
                  <a:pt x="223" y="464"/>
                </a:lnTo>
                <a:lnTo>
                  <a:pt x="227" y="393"/>
                </a:lnTo>
                <a:lnTo>
                  <a:pt x="229" y="299"/>
                </a:lnTo>
                <a:lnTo>
                  <a:pt x="233" y="312"/>
                </a:lnTo>
                <a:lnTo>
                  <a:pt x="238" y="439"/>
                </a:lnTo>
                <a:lnTo>
                  <a:pt x="240" y="473"/>
                </a:lnTo>
                <a:lnTo>
                  <a:pt x="244" y="374"/>
                </a:lnTo>
                <a:lnTo>
                  <a:pt x="248" y="325"/>
                </a:lnTo>
                <a:lnTo>
                  <a:pt x="250" y="335"/>
                </a:lnTo>
                <a:lnTo>
                  <a:pt x="254" y="353"/>
                </a:lnTo>
                <a:lnTo>
                  <a:pt x="258" y="279"/>
                </a:lnTo>
                <a:lnTo>
                  <a:pt x="260" y="355"/>
                </a:lnTo>
                <a:lnTo>
                  <a:pt x="265" y="430"/>
                </a:lnTo>
                <a:lnTo>
                  <a:pt x="269" y="424"/>
                </a:lnTo>
                <a:lnTo>
                  <a:pt x="271" y="312"/>
                </a:lnTo>
                <a:lnTo>
                  <a:pt x="275" y="249"/>
                </a:lnTo>
                <a:lnTo>
                  <a:pt x="279" y="223"/>
                </a:lnTo>
                <a:lnTo>
                  <a:pt x="281" y="178"/>
                </a:lnTo>
                <a:lnTo>
                  <a:pt x="285" y="380"/>
                </a:lnTo>
                <a:lnTo>
                  <a:pt x="290" y="365"/>
                </a:lnTo>
                <a:lnTo>
                  <a:pt x="292" y="282"/>
                </a:lnTo>
                <a:lnTo>
                  <a:pt x="296" y="344"/>
                </a:lnTo>
                <a:lnTo>
                  <a:pt x="300" y="333"/>
                </a:lnTo>
                <a:lnTo>
                  <a:pt x="302" y="359"/>
                </a:lnTo>
                <a:lnTo>
                  <a:pt x="306" y="299"/>
                </a:lnTo>
                <a:lnTo>
                  <a:pt x="311" y="365"/>
                </a:lnTo>
                <a:lnTo>
                  <a:pt x="313" y="413"/>
                </a:lnTo>
                <a:lnTo>
                  <a:pt x="317" y="398"/>
                </a:lnTo>
                <a:lnTo>
                  <a:pt x="319" y="273"/>
                </a:lnTo>
                <a:lnTo>
                  <a:pt x="323" y="170"/>
                </a:lnTo>
                <a:lnTo>
                  <a:pt x="327" y="301"/>
                </a:lnTo>
                <a:lnTo>
                  <a:pt x="329" y="329"/>
                </a:lnTo>
                <a:lnTo>
                  <a:pt x="333" y="462"/>
                </a:lnTo>
                <a:lnTo>
                  <a:pt x="338" y="475"/>
                </a:lnTo>
                <a:lnTo>
                  <a:pt x="340" y="439"/>
                </a:lnTo>
                <a:lnTo>
                  <a:pt x="344" y="370"/>
                </a:lnTo>
                <a:lnTo>
                  <a:pt x="348" y="421"/>
                </a:lnTo>
                <a:lnTo>
                  <a:pt x="350" y="389"/>
                </a:lnTo>
                <a:lnTo>
                  <a:pt x="354" y="260"/>
                </a:lnTo>
                <a:lnTo>
                  <a:pt x="359" y="230"/>
                </a:lnTo>
                <a:lnTo>
                  <a:pt x="361" y="473"/>
                </a:lnTo>
                <a:lnTo>
                  <a:pt x="365" y="544"/>
                </a:lnTo>
                <a:lnTo>
                  <a:pt x="369" y="406"/>
                </a:lnTo>
                <a:lnTo>
                  <a:pt x="371" y="271"/>
                </a:lnTo>
                <a:lnTo>
                  <a:pt x="375" y="213"/>
                </a:lnTo>
                <a:lnTo>
                  <a:pt x="379" y="241"/>
                </a:lnTo>
                <a:lnTo>
                  <a:pt x="381" y="275"/>
                </a:lnTo>
                <a:lnTo>
                  <a:pt x="386" y="221"/>
                </a:lnTo>
                <a:lnTo>
                  <a:pt x="390" y="254"/>
                </a:lnTo>
                <a:lnTo>
                  <a:pt x="392" y="320"/>
                </a:lnTo>
                <a:lnTo>
                  <a:pt x="396" y="329"/>
                </a:lnTo>
                <a:lnTo>
                  <a:pt x="400" y="290"/>
                </a:lnTo>
                <a:lnTo>
                  <a:pt x="402" y="232"/>
                </a:lnTo>
                <a:lnTo>
                  <a:pt x="406" y="213"/>
                </a:lnTo>
                <a:lnTo>
                  <a:pt x="409" y="355"/>
                </a:lnTo>
                <a:lnTo>
                  <a:pt x="413" y="428"/>
                </a:lnTo>
                <a:lnTo>
                  <a:pt x="417" y="456"/>
                </a:lnTo>
                <a:lnTo>
                  <a:pt x="419" y="482"/>
                </a:lnTo>
                <a:lnTo>
                  <a:pt x="423" y="447"/>
                </a:lnTo>
                <a:lnTo>
                  <a:pt x="427" y="331"/>
                </a:lnTo>
                <a:lnTo>
                  <a:pt x="429" y="152"/>
                </a:lnTo>
                <a:lnTo>
                  <a:pt x="434" y="170"/>
                </a:lnTo>
                <a:lnTo>
                  <a:pt x="438" y="365"/>
                </a:lnTo>
                <a:lnTo>
                  <a:pt x="440" y="454"/>
                </a:lnTo>
                <a:lnTo>
                  <a:pt x="444" y="527"/>
                </a:lnTo>
                <a:lnTo>
                  <a:pt x="448" y="342"/>
                </a:lnTo>
                <a:lnTo>
                  <a:pt x="450" y="335"/>
                </a:lnTo>
                <a:lnTo>
                  <a:pt x="454" y="355"/>
                </a:lnTo>
                <a:lnTo>
                  <a:pt x="459" y="301"/>
                </a:lnTo>
                <a:lnTo>
                  <a:pt x="461" y="282"/>
                </a:lnTo>
                <a:lnTo>
                  <a:pt x="465" y="219"/>
                </a:lnTo>
                <a:lnTo>
                  <a:pt x="469" y="376"/>
                </a:lnTo>
                <a:lnTo>
                  <a:pt x="471" y="387"/>
                </a:lnTo>
                <a:lnTo>
                  <a:pt x="475" y="258"/>
                </a:lnTo>
                <a:lnTo>
                  <a:pt x="480" y="232"/>
                </a:lnTo>
                <a:lnTo>
                  <a:pt x="482" y="185"/>
                </a:lnTo>
                <a:lnTo>
                  <a:pt x="486" y="258"/>
                </a:lnTo>
                <a:lnTo>
                  <a:pt x="490" y="299"/>
                </a:lnTo>
                <a:lnTo>
                  <a:pt x="492" y="340"/>
                </a:lnTo>
                <a:lnTo>
                  <a:pt x="496" y="363"/>
                </a:lnTo>
                <a:lnTo>
                  <a:pt x="498" y="583"/>
                </a:lnTo>
                <a:lnTo>
                  <a:pt x="502" y="535"/>
                </a:lnTo>
                <a:lnTo>
                  <a:pt x="507" y="372"/>
                </a:lnTo>
                <a:lnTo>
                  <a:pt x="509" y="297"/>
                </a:lnTo>
                <a:lnTo>
                  <a:pt x="513" y="322"/>
                </a:lnTo>
                <a:lnTo>
                  <a:pt x="517" y="329"/>
                </a:lnTo>
                <a:lnTo>
                  <a:pt x="519" y="365"/>
                </a:lnTo>
                <a:lnTo>
                  <a:pt x="523" y="340"/>
                </a:lnTo>
                <a:lnTo>
                  <a:pt x="527" y="299"/>
                </a:lnTo>
                <a:lnTo>
                  <a:pt x="530" y="167"/>
                </a:lnTo>
                <a:lnTo>
                  <a:pt x="534" y="232"/>
                </a:lnTo>
                <a:lnTo>
                  <a:pt x="538" y="262"/>
                </a:lnTo>
                <a:lnTo>
                  <a:pt x="540" y="219"/>
                </a:lnTo>
                <a:lnTo>
                  <a:pt x="544" y="165"/>
                </a:lnTo>
                <a:lnTo>
                  <a:pt x="548" y="292"/>
                </a:lnTo>
                <a:lnTo>
                  <a:pt x="550" y="424"/>
                </a:lnTo>
                <a:lnTo>
                  <a:pt x="555" y="602"/>
                </a:lnTo>
                <a:lnTo>
                  <a:pt x="559" y="606"/>
                </a:lnTo>
                <a:lnTo>
                  <a:pt x="561" y="391"/>
                </a:lnTo>
                <a:lnTo>
                  <a:pt x="565" y="191"/>
                </a:lnTo>
                <a:lnTo>
                  <a:pt x="569" y="264"/>
                </a:lnTo>
                <a:lnTo>
                  <a:pt x="571" y="256"/>
                </a:lnTo>
                <a:lnTo>
                  <a:pt x="575" y="277"/>
                </a:lnTo>
                <a:lnTo>
                  <a:pt x="580" y="318"/>
                </a:lnTo>
                <a:lnTo>
                  <a:pt x="582" y="327"/>
                </a:lnTo>
                <a:lnTo>
                  <a:pt x="586" y="383"/>
                </a:lnTo>
                <a:lnTo>
                  <a:pt x="588" y="256"/>
                </a:lnTo>
                <a:lnTo>
                  <a:pt x="592" y="264"/>
                </a:lnTo>
                <a:lnTo>
                  <a:pt x="596" y="333"/>
                </a:lnTo>
                <a:lnTo>
                  <a:pt x="598" y="408"/>
                </a:lnTo>
                <a:lnTo>
                  <a:pt x="603" y="286"/>
                </a:lnTo>
                <a:lnTo>
                  <a:pt x="607" y="305"/>
                </a:lnTo>
                <a:lnTo>
                  <a:pt x="609" y="335"/>
                </a:lnTo>
                <a:lnTo>
                  <a:pt x="613" y="421"/>
                </a:lnTo>
                <a:lnTo>
                  <a:pt x="617" y="380"/>
                </a:lnTo>
                <a:lnTo>
                  <a:pt x="619" y="370"/>
                </a:lnTo>
                <a:lnTo>
                  <a:pt x="623" y="443"/>
                </a:lnTo>
                <a:lnTo>
                  <a:pt x="628" y="572"/>
                </a:lnTo>
                <a:lnTo>
                  <a:pt x="630" y="460"/>
                </a:lnTo>
                <a:lnTo>
                  <a:pt x="634" y="331"/>
                </a:lnTo>
                <a:lnTo>
                  <a:pt x="638" y="353"/>
                </a:lnTo>
                <a:lnTo>
                  <a:pt x="640" y="400"/>
                </a:lnTo>
                <a:lnTo>
                  <a:pt x="644" y="434"/>
                </a:lnTo>
                <a:lnTo>
                  <a:pt x="648" y="305"/>
                </a:lnTo>
                <a:lnTo>
                  <a:pt x="651" y="329"/>
                </a:lnTo>
                <a:lnTo>
                  <a:pt x="655" y="342"/>
                </a:lnTo>
                <a:lnTo>
                  <a:pt x="659" y="275"/>
                </a:lnTo>
                <a:lnTo>
                  <a:pt x="661" y="174"/>
                </a:lnTo>
                <a:lnTo>
                  <a:pt x="665" y="178"/>
                </a:lnTo>
                <a:lnTo>
                  <a:pt x="669" y="266"/>
                </a:lnTo>
                <a:lnTo>
                  <a:pt x="671" y="402"/>
                </a:lnTo>
                <a:lnTo>
                  <a:pt x="676" y="471"/>
                </a:lnTo>
                <a:lnTo>
                  <a:pt x="678" y="404"/>
                </a:lnTo>
                <a:lnTo>
                  <a:pt x="682" y="473"/>
                </a:lnTo>
                <a:lnTo>
                  <a:pt x="686" y="510"/>
                </a:lnTo>
                <a:lnTo>
                  <a:pt x="688" y="469"/>
                </a:lnTo>
                <a:lnTo>
                  <a:pt x="692" y="462"/>
                </a:lnTo>
                <a:lnTo>
                  <a:pt x="696" y="275"/>
                </a:lnTo>
                <a:lnTo>
                  <a:pt x="699" y="254"/>
                </a:lnTo>
                <a:lnTo>
                  <a:pt x="703" y="284"/>
                </a:lnTo>
                <a:lnTo>
                  <a:pt x="707" y="243"/>
                </a:lnTo>
                <a:lnTo>
                  <a:pt x="709" y="167"/>
                </a:lnTo>
                <a:lnTo>
                  <a:pt x="713" y="191"/>
                </a:lnTo>
                <a:lnTo>
                  <a:pt x="717" y="275"/>
                </a:lnTo>
                <a:lnTo>
                  <a:pt x="719" y="344"/>
                </a:lnTo>
                <a:lnTo>
                  <a:pt x="724" y="344"/>
                </a:lnTo>
                <a:lnTo>
                  <a:pt x="728" y="322"/>
                </a:lnTo>
                <a:lnTo>
                  <a:pt x="730" y="297"/>
                </a:lnTo>
                <a:lnTo>
                  <a:pt x="734" y="213"/>
                </a:lnTo>
                <a:lnTo>
                  <a:pt x="738" y="277"/>
                </a:lnTo>
                <a:lnTo>
                  <a:pt x="740" y="292"/>
                </a:lnTo>
                <a:lnTo>
                  <a:pt x="744" y="180"/>
                </a:lnTo>
                <a:lnTo>
                  <a:pt x="749" y="256"/>
                </a:lnTo>
                <a:lnTo>
                  <a:pt x="751" y="368"/>
                </a:lnTo>
                <a:lnTo>
                  <a:pt x="755" y="436"/>
                </a:lnTo>
                <a:lnTo>
                  <a:pt x="759" y="469"/>
                </a:lnTo>
                <a:lnTo>
                  <a:pt x="761" y="520"/>
                </a:lnTo>
                <a:lnTo>
                  <a:pt x="765" y="499"/>
                </a:lnTo>
                <a:lnTo>
                  <a:pt x="767" y="486"/>
                </a:lnTo>
                <a:lnTo>
                  <a:pt x="772" y="368"/>
                </a:lnTo>
                <a:lnTo>
                  <a:pt x="776" y="282"/>
                </a:lnTo>
                <a:lnTo>
                  <a:pt x="778" y="391"/>
                </a:lnTo>
                <a:lnTo>
                  <a:pt x="782" y="411"/>
                </a:lnTo>
                <a:lnTo>
                  <a:pt x="786" y="260"/>
                </a:lnTo>
                <a:lnTo>
                  <a:pt x="788" y="183"/>
                </a:lnTo>
                <a:lnTo>
                  <a:pt x="792" y="391"/>
                </a:lnTo>
                <a:lnTo>
                  <a:pt x="797" y="404"/>
                </a:lnTo>
                <a:lnTo>
                  <a:pt x="799" y="374"/>
                </a:lnTo>
                <a:lnTo>
                  <a:pt x="803" y="312"/>
                </a:lnTo>
                <a:lnTo>
                  <a:pt x="807" y="383"/>
                </a:lnTo>
                <a:lnTo>
                  <a:pt x="809" y="464"/>
                </a:lnTo>
                <a:lnTo>
                  <a:pt x="813" y="275"/>
                </a:lnTo>
                <a:lnTo>
                  <a:pt x="817" y="193"/>
                </a:lnTo>
                <a:lnTo>
                  <a:pt x="820" y="155"/>
                </a:lnTo>
                <a:lnTo>
                  <a:pt x="824" y="232"/>
                </a:lnTo>
                <a:lnTo>
                  <a:pt x="828" y="436"/>
                </a:lnTo>
                <a:lnTo>
                  <a:pt x="830" y="456"/>
                </a:lnTo>
                <a:lnTo>
                  <a:pt x="834" y="462"/>
                </a:lnTo>
                <a:lnTo>
                  <a:pt x="838" y="430"/>
                </a:lnTo>
                <a:lnTo>
                  <a:pt x="840" y="396"/>
                </a:lnTo>
                <a:lnTo>
                  <a:pt x="845" y="290"/>
                </a:lnTo>
                <a:lnTo>
                  <a:pt x="849" y="178"/>
                </a:lnTo>
                <a:lnTo>
                  <a:pt x="851" y="219"/>
                </a:lnTo>
                <a:lnTo>
                  <a:pt x="855" y="251"/>
                </a:lnTo>
                <a:lnTo>
                  <a:pt x="859" y="322"/>
                </a:lnTo>
                <a:lnTo>
                  <a:pt x="861" y="284"/>
                </a:lnTo>
                <a:lnTo>
                  <a:pt x="865" y="187"/>
                </a:lnTo>
                <a:lnTo>
                  <a:pt x="868" y="86"/>
                </a:lnTo>
                <a:lnTo>
                  <a:pt x="872" y="135"/>
                </a:lnTo>
                <a:lnTo>
                  <a:pt x="876" y="236"/>
                </a:lnTo>
                <a:lnTo>
                  <a:pt x="878" y="365"/>
                </a:lnTo>
                <a:lnTo>
                  <a:pt x="882" y="269"/>
                </a:lnTo>
                <a:lnTo>
                  <a:pt x="886" y="340"/>
                </a:lnTo>
                <a:lnTo>
                  <a:pt x="888" y="346"/>
                </a:lnTo>
                <a:lnTo>
                  <a:pt x="893" y="204"/>
                </a:lnTo>
                <a:lnTo>
                  <a:pt x="897" y="286"/>
                </a:lnTo>
                <a:lnTo>
                  <a:pt x="899" y="383"/>
                </a:lnTo>
                <a:lnTo>
                  <a:pt x="903" y="492"/>
                </a:lnTo>
                <a:lnTo>
                  <a:pt x="907" y="538"/>
                </a:lnTo>
                <a:lnTo>
                  <a:pt x="909" y="436"/>
                </a:lnTo>
                <a:lnTo>
                  <a:pt x="913" y="439"/>
                </a:lnTo>
                <a:lnTo>
                  <a:pt x="918" y="484"/>
                </a:lnTo>
                <a:lnTo>
                  <a:pt x="920" y="372"/>
                </a:lnTo>
                <a:lnTo>
                  <a:pt x="924" y="391"/>
                </a:lnTo>
                <a:lnTo>
                  <a:pt x="928" y="402"/>
                </a:lnTo>
                <a:lnTo>
                  <a:pt x="930" y="473"/>
                </a:lnTo>
                <a:lnTo>
                  <a:pt x="934" y="525"/>
                </a:lnTo>
                <a:lnTo>
                  <a:pt x="938" y="402"/>
                </a:lnTo>
                <a:lnTo>
                  <a:pt x="941" y="374"/>
                </a:lnTo>
                <a:lnTo>
                  <a:pt x="945" y="363"/>
                </a:lnTo>
                <a:lnTo>
                  <a:pt x="949" y="350"/>
                </a:lnTo>
                <a:lnTo>
                  <a:pt x="951" y="421"/>
                </a:lnTo>
                <a:lnTo>
                  <a:pt x="955" y="380"/>
                </a:lnTo>
                <a:lnTo>
                  <a:pt x="957" y="305"/>
                </a:lnTo>
                <a:lnTo>
                  <a:pt x="961" y="318"/>
                </a:lnTo>
                <a:lnTo>
                  <a:pt x="966" y="400"/>
                </a:lnTo>
                <a:lnTo>
                  <a:pt x="968" y="363"/>
                </a:lnTo>
                <a:lnTo>
                  <a:pt x="972" y="238"/>
                </a:lnTo>
                <a:lnTo>
                  <a:pt x="976" y="170"/>
                </a:lnTo>
                <a:lnTo>
                  <a:pt x="978" y="131"/>
                </a:lnTo>
                <a:lnTo>
                  <a:pt x="982" y="195"/>
                </a:lnTo>
                <a:lnTo>
                  <a:pt x="986" y="441"/>
                </a:lnTo>
                <a:lnTo>
                  <a:pt x="989" y="619"/>
                </a:lnTo>
                <a:lnTo>
                  <a:pt x="993" y="505"/>
                </a:lnTo>
                <a:lnTo>
                  <a:pt x="997" y="378"/>
                </a:lnTo>
                <a:lnTo>
                  <a:pt x="999" y="290"/>
                </a:lnTo>
                <a:lnTo>
                  <a:pt x="1003" y="245"/>
                </a:lnTo>
                <a:lnTo>
                  <a:pt x="1007" y="262"/>
                </a:lnTo>
                <a:lnTo>
                  <a:pt x="1009" y="331"/>
                </a:lnTo>
                <a:lnTo>
                  <a:pt x="1014" y="421"/>
                </a:lnTo>
                <a:lnTo>
                  <a:pt x="1018" y="417"/>
                </a:lnTo>
                <a:lnTo>
                  <a:pt x="1020" y="361"/>
                </a:lnTo>
                <a:lnTo>
                  <a:pt x="1024" y="314"/>
                </a:lnTo>
                <a:lnTo>
                  <a:pt x="1028" y="286"/>
                </a:lnTo>
                <a:lnTo>
                  <a:pt x="1030" y="273"/>
                </a:lnTo>
                <a:lnTo>
                  <a:pt x="1034" y="264"/>
                </a:lnTo>
                <a:lnTo>
                  <a:pt x="1039" y="297"/>
                </a:lnTo>
                <a:lnTo>
                  <a:pt x="1041" y="350"/>
                </a:lnTo>
                <a:lnTo>
                  <a:pt x="1045" y="424"/>
                </a:lnTo>
                <a:lnTo>
                  <a:pt x="1047" y="439"/>
                </a:lnTo>
                <a:lnTo>
                  <a:pt x="1051" y="256"/>
                </a:lnTo>
                <a:lnTo>
                  <a:pt x="1055" y="180"/>
                </a:lnTo>
                <a:lnTo>
                  <a:pt x="1057" y="202"/>
                </a:lnTo>
                <a:lnTo>
                  <a:pt x="1062" y="245"/>
                </a:lnTo>
                <a:lnTo>
                  <a:pt x="1066" y="211"/>
                </a:lnTo>
                <a:lnTo>
                  <a:pt x="1068" y="195"/>
                </a:lnTo>
                <a:lnTo>
                  <a:pt x="1072" y="301"/>
                </a:lnTo>
                <a:lnTo>
                  <a:pt x="1076" y="419"/>
                </a:lnTo>
                <a:lnTo>
                  <a:pt x="1078" y="400"/>
                </a:lnTo>
                <a:lnTo>
                  <a:pt x="1082" y="490"/>
                </a:lnTo>
                <a:lnTo>
                  <a:pt x="1087" y="505"/>
                </a:lnTo>
                <a:lnTo>
                  <a:pt x="1089" y="460"/>
                </a:lnTo>
                <a:lnTo>
                  <a:pt x="1093" y="441"/>
                </a:lnTo>
                <a:lnTo>
                  <a:pt x="1097" y="406"/>
                </a:lnTo>
                <a:lnTo>
                  <a:pt x="1099" y="406"/>
                </a:lnTo>
                <a:lnTo>
                  <a:pt x="1103" y="322"/>
                </a:lnTo>
                <a:lnTo>
                  <a:pt x="1107" y="318"/>
                </a:lnTo>
                <a:lnTo>
                  <a:pt x="1110" y="391"/>
                </a:lnTo>
                <a:lnTo>
                  <a:pt x="1114" y="318"/>
                </a:lnTo>
                <a:lnTo>
                  <a:pt x="1118" y="213"/>
                </a:lnTo>
                <a:lnTo>
                  <a:pt x="1120" y="112"/>
                </a:lnTo>
                <a:lnTo>
                  <a:pt x="1124" y="23"/>
                </a:lnTo>
                <a:lnTo>
                  <a:pt x="1128" y="45"/>
                </a:lnTo>
                <a:lnTo>
                  <a:pt x="1130" y="34"/>
                </a:lnTo>
                <a:lnTo>
                  <a:pt x="1135" y="217"/>
                </a:lnTo>
                <a:lnTo>
                  <a:pt x="1137" y="374"/>
                </a:lnTo>
                <a:lnTo>
                  <a:pt x="1141" y="475"/>
                </a:lnTo>
                <a:lnTo>
                  <a:pt x="1145" y="284"/>
                </a:lnTo>
                <a:lnTo>
                  <a:pt x="1147" y="301"/>
                </a:lnTo>
                <a:lnTo>
                  <a:pt x="1151" y="320"/>
                </a:lnTo>
                <a:lnTo>
                  <a:pt x="1155" y="309"/>
                </a:lnTo>
                <a:lnTo>
                  <a:pt x="1158" y="361"/>
                </a:lnTo>
                <a:lnTo>
                  <a:pt x="1162" y="486"/>
                </a:lnTo>
                <a:lnTo>
                  <a:pt x="1166" y="342"/>
                </a:lnTo>
                <a:lnTo>
                  <a:pt x="1168" y="320"/>
                </a:lnTo>
                <a:lnTo>
                  <a:pt x="1172" y="307"/>
                </a:lnTo>
                <a:lnTo>
                  <a:pt x="1176" y="387"/>
                </a:lnTo>
                <a:lnTo>
                  <a:pt x="1178" y="495"/>
                </a:lnTo>
                <a:lnTo>
                  <a:pt x="1183" y="553"/>
                </a:lnTo>
                <a:lnTo>
                  <a:pt x="1187" y="568"/>
                </a:lnTo>
                <a:lnTo>
                  <a:pt x="1189" y="581"/>
                </a:lnTo>
                <a:lnTo>
                  <a:pt x="1193" y="591"/>
                </a:lnTo>
                <a:lnTo>
                  <a:pt x="1197" y="467"/>
                </a:lnTo>
                <a:lnTo>
                  <a:pt x="1199" y="279"/>
                </a:lnTo>
                <a:lnTo>
                  <a:pt x="1203" y="309"/>
                </a:lnTo>
                <a:lnTo>
                  <a:pt x="1208" y="400"/>
                </a:lnTo>
                <a:lnTo>
                  <a:pt x="1210" y="426"/>
                </a:lnTo>
                <a:lnTo>
                  <a:pt x="1214" y="374"/>
                </a:lnTo>
                <a:lnTo>
                  <a:pt x="1218" y="344"/>
                </a:lnTo>
                <a:lnTo>
                  <a:pt x="1220" y="215"/>
                </a:lnTo>
                <a:lnTo>
                  <a:pt x="1224" y="127"/>
                </a:lnTo>
                <a:lnTo>
                  <a:pt x="1226" y="241"/>
                </a:lnTo>
                <a:lnTo>
                  <a:pt x="1231" y="314"/>
                </a:lnTo>
                <a:lnTo>
                  <a:pt x="1235" y="299"/>
                </a:lnTo>
                <a:lnTo>
                  <a:pt x="1237" y="318"/>
                </a:lnTo>
                <a:lnTo>
                  <a:pt x="1241" y="383"/>
                </a:lnTo>
                <a:lnTo>
                  <a:pt x="1245" y="340"/>
                </a:lnTo>
                <a:lnTo>
                  <a:pt x="1247" y="325"/>
                </a:lnTo>
                <a:lnTo>
                  <a:pt x="1251" y="307"/>
                </a:lnTo>
                <a:lnTo>
                  <a:pt x="1256" y="322"/>
                </a:lnTo>
                <a:lnTo>
                  <a:pt x="1258" y="172"/>
                </a:lnTo>
                <a:lnTo>
                  <a:pt x="1262" y="155"/>
                </a:lnTo>
                <a:lnTo>
                  <a:pt x="1266" y="144"/>
                </a:lnTo>
                <a:lnTo>
                  <a:pt x="1268" y="286"/>
                </a:lnTo>
                <a:lnTo>
                  <a:pt x="1272" y="404"/>
                </a:lnTo>
                <a:lnTo>
                  <a:pt x="1276" y="396"/>
                </a:lnTo>
                <a:lnTo>
                  <a:pt x="1279" y="467"/>
                </a:lnTo>
                <a:lnTo>
                  <a:pt x="1283" y="531"/>
                </a:lnTo>
                <a:lnTo>
                  <a:pt x="1287" y="467"/>
                </a:lnTo>
                <a:lnTo>
                  <a:pt x="1289" y="402"/>
                </a:lnTo>
                <a:lnTo>
                  <a:pt x="1293" y="340"/>
                </a:lnTo>
                <a:lnTo>
                  <a:pt x="1297" y="389"/>
                </a:lnTo>
                <a:lnTo>
                  <a:pt x="1299" y="404"/>
                </a:lnTo>
                <a:lnTo>
                  <a:pt x="1304" y="320"/>
                </a:lnTo>
                <a:lnTo>
                  <a:pt x="1308" y="305"/>
                </a:lnTo>
                <a:lnTo>
                  <a:pt x="1310" y="251"/>
                </a:lnTo>
                <a:lnTo>
                  <a:pt x="1314" y="256"/>
                </a:lnTo>
                <a:lnTo>
                  <a:pt x="1316" y="309"/>
                </a:lnTo>
                <a:lnTo>
                  <a:pt x="1320" y="329"/>
                </a:lnTo>
                <a:lnTo>
                  <a:pt x="1324" y="286"/>
                </a:lnTo>
                <a:lnTo>
                  <a:pt x="1326" y="340"/>
                </a:lnTo>
                <a:lnTo>
                  <a:pt x="1331" y="327"/>
                </a:lnTo>
                <a:lnTo>
                  <a:pt x="1335" y="320"/>
                </a:lnTo>
                <a:lnTo>
                  <a:pt x="1337" y="286"/>
                </a:lnTo>
                <a:lnTo>
                  <a:pt x="1341" y="361"/>
                </a:lnTo>
                <a:lnTo>
                  <a:pt x="1345" y="441"/>
                </a:lnTo>
                <a:lnTo>
                  <a:pt x="1347" y="359"/>
                </a:lnTo>
                <a:lnTo>
                  <a:pt x="1352" y="374"/>
                </a:lnTo>
                <a:lnTo>
                  <a:pt x="1356" y="525"/>
                </a:lnTo>
                <a:lnTo>
                  <a:pt x="1358" y="365"/>
                </a:lnTo>
                <a:lnTo>
                  <a:pt x="1362" y="236"/>
                </a:lnTo>
                <a:lnTo>
                  <a:pt x="1366" y="288"/>
                </a:lnTo>
                <a:lnTo>
                  <a:pt x="1368" y="325"/>
                </a:lnTo>
                <a:lnTo>
                  <a:pt x="1372" y="389"/>
                </a:lnTo>
                <a:lnTo>
                  <a:pt x="1377" y="348"/>
                </a:lnTo>
                <a:lnTo>
                  <a:pt x="1379" y="303"/>
                </a:lnTo>
                <a:lnTo>
                  <a:pt x="1383" y="314"/>
                </a:lnTo>
                <a:lnTo>
                  <a:pt x="1387" y="322"/>
                </a:lnTo>
                <a:lnTo>
                  <a:pt x="1389" y="238"/>
                </a:lnTo>
                <a:lnTo>
                  <a:pt x="1393" y="195"/>
                </a:lnTo>
                <a:lnTo>
                  <a:pt x="1397" y="273"/>
                </a:lnTo>
                <a:lnTo>
                  <a:pt x="1400" y="350"/>
                </a:lnTo>
                <a:lnTo>
                  <a:pt x="1404" y="387"/>
                </a:lnTo>
                <a:lnTo>
                  <a:pt x="1406" y="329"/>
                </a:lnTo>
                <a:lnTo>
                  <a:pt x="1410" y="335"/>
                </a:lnTo>
                <a:lnTo>
                  <a:pt x="1414" y="219"/>
                </a:lnTo>
                <a:lnTo>
                  <a:pt x="1416" y="183"/>
                </a:lnTo>
                <a:lnTo>
                  <a:pt x="1420" y="445"/>
                </a:lnTo>
                <a:lnTo>
                  <a:pt x="1425" y="600"/>
                </a:lnTo>
                <a:lnTo>
                  <a:pt x="1427" y="587"/>
                </a:lnTo>
                <a:lnTo>
                  <a:pt x="1431" y="471"/>
                </a:lnTo>
                <a:lnTo>
                  <a:pt x="1435" y="262"/>
                </a:lnTo>
                <a:lnTo>
                  <a:pt x="1437" y="211"/>
                </a:lnTo>
                <a:lnTo>
                  <a:pt x="1441" y="206"/>
                </a:lnTo>
                <a:lnTo>
                  <a:pt x="1445" y="279"/>
                </a:lnTo>
                <a:lnTo>
                  <a:pt x="1447" y="355"/>
                </a:lnTo>
                <a:lnTo>
                  <a:pt x="1452" y="372"/>
                </a:lnTo>
                <a:lnTo>
                  <a:pt x="1456" y="327"/>
                </a:lnTo>
                <a:lnTo>
                  <a:pt x="1458" y="282"/>
                </a:lnTo>
                <a:lnTo>
                  <a:pt x="1462" y="331"/>
                </a:lnTo>
                <a:lnTo>
                  <a:pt x="1466" y="350"/>
                </a:lnTo>
                <a:lnTo>
                  <a:pt x="1468" y="415"/>
                </a:lnTo>
                <a:lnTo>
                  <a:pt x="1473" y="355"/>
                </a:lnTo>
                <a:lnTo>
                  <a:pt x="1477" y="370"/>
                </a:lnTo>
                <a:lnTo>
                  <a:pt x="1479" y="426"/>
                </a:lnTo>
                <a:lnTo>
                  <a:pt x="1483" y="439"/>
                </a:lnTo>
                <a:lnTo>
                  <a:pt x="1487" y="501"/>
                </a:lnTo>
                <a:lnTo>
                  <a:pt x="1489" y="490"/>
                </a:lnTo>
                <a:lnTo>
                  <a:pt x="1493" y="258"/>
                </a:lnTo>
                <a:lnTo>
                  <a:pt x="1495" y="187"/>
                </a:lnTo>
                <a:lnTo>
                  <a:pt x="1500" y="142"/>
                </a:lnTo>
                <a:lnTo>
                  <a:pt x="1504" y="163"/>
                </a:lnTo>
                <a:lnTo>
                  <a:pt x="1506" y="109"/>
                </a:lnTo>
                <a:lnTo>
                  <a:pt x="1510" y="193"/>
                </a:lnTo>
                <a:lnTo>
                  <a:pt x="1514" y="335"/>
                </a:lnTo>
                <a:lnTo>
                  <a:pt x="1516" y="408"/>
                </a:lnTo>
                <a:lnTo>
                  <a:pt x="1521" y="514"/>
                </a:lnTo>
                <a:lnTo>
                  <a:pt x="1525" y="456"/>
                </a:lnTo>
                <a:lnTo>
                  <a:pt x="1527" y="501"/>
                </a:lnTo>
                <a:lnTo>
                  <a:pt x="1531" y="497"/>
                </a:lnTo>
                <a:lnTo>
                  <a:pt x="1535" y="365"/>
                </a:lnTo>
                <a:lnTo>
                  <a:pt x="1537" y="314"/>
                </a:lnTo>
                <a:lnTo>
                  <a:pt x="1541" y="254"/>
                </a:lnTo>
                <a:lnTo>
                  <a:pt x="1546" y="372"/>
                </a:lnTo>
                <a:lnTo>
                  <a:pt x="1548" y="359"/>
                </a:lnTo>
                <a:lnTo>
                  <a:pt x="1552" y="213"/>
                </a:lnTo>
                <a:lnTo>
                  <a:pt x="1556" y="77"/>
                </a:lnTo>
                <a:lnTo>
                  <a:pt x="1558" y="180"/>
                </a:lnTo>
                <a:lnTo>
                  <a:pt x="1562" y="301"/>
                </a:lnTo>
                <a:lnTo>
                  <a:pt x="1566" y="215"/>
                </a:lnTo>
                <a:lnTo>
                  <a:pt x="1568" y="176"/>
                </a:lnTo>
                <a:lnTo>
                  <a:pt x="1573" y="204"/>
                </a:lnTo>
                <a:lnTo>
                  <a:pt x="1577" y="301"/>
                </a:lnTo>
                <a:lnTo>
                  <a:pt x="1579" y="512"/>
                </a:lnTo>
                <a:lnTo>
                  <a:pt x="1583" y="585"/>
                </a:lnTo>
                <a:lnTo>
                  <a:pt x="1585" y="527"/>
                </a:lnTo>
                <a:lnTo>
                  <a:pt x="1589" y="512"/>
                </a:lnTo>
                <a:lnTo>
                  <a:pt x="1594" y="424"/>
                </a:lnTo>
                <a:lnTo>
                  <a:pt x="1596" y="312"/>
                </a:lnTo>
                <a:lnTo>
                  <a:pt x="1600" y="273"/>
                </a:lnTo>
                <a:lnTo>
                  <a:pt x="1604" y="393"/>
                </a:lnTo>
                <a:lnTo>
                  <a:pt x="1606" y="413"/>
                </a:lnTo>
                <a:lnTo>
                  <a:pt x="1610" y="215"/>
                </a:lnTo>
                <a:lnTo>
                  <a:pt x="1614" y="236"/>
                </a:lnTo>
                <a:lnTo>
                  <a:pt x="1616" y="230"/>
                </a:lnTo>
                <a:lnTo>
                  <a:pt x="1621" y="292"/>
                </a:lnTo>
                <a:lnTo>
                  <a:pt x="1625" y="266"/>
                </a:lnTo>
                <a:lnTo>
                  <a:pt x="1627" y="376"/>
                </a:lnTo>
                <a:lnTo>
                  <a:pt x="1631" y="454"/>
                </a:lnTo>
                <a:lnTo>
                  <a:pt x="1635" y="413"/>
                </a:lnTo>
                <a:lnTo>
                  <a:pt x="1637" y="462"/>
                </a:lnTo>
                <a:lnTo>
                  <a:pt x="1642" y="443"/>
                </a:lnTo>
                <a:lnTo>
                  <a:pt x="1646" y="473"/>
                </a:lnTo>
                <a:lnTo>
                  <a:pt x="1648" y="415"/>
                </a:lnTo>
                <a:lnTo>
                  <a:pt x="1652" y="238"/>
                </a:lnTo>
                <a:lnTo>
                  <a:pt x="1656" y="77"/>
                </a:lnTo>
                <a:lnTo>
                  <a:pt x="1658" y="77"/>
                </a:lnTo>
                <a:lnTo>
                  <a:pt x="1662" y="208"/>
                </a:lnTo>
                <a:lnTo>
                  <a:pt x="1667" y="348"/>
                </a:lnTo>
                <a:lnTo>
                  <a:pt x="1669" y="404"/>
                </a:lnTo>
                <a:lnTo>
                  <a:pt x="1673" y="424"/>
                </a:lnTo>
                <a:lnTo>
                  <a:pt x="1675" y="449"/>
                </a:lnTo>
                <a:lnTo>
                  <a:pt x="1679" y="460"/>
                </a:lnTo>
                <a:lnTo>
                  <a:pt x="1683" y="348"/>
                </a:lnTo>
                <a:lnTo>
                  <a:pt x="1685" y="288"/>
                </a:lnTo>
                <a:lnTo>
                  <a:pt x="1689" y="264"/>
                </a:lnTo>
                <a:lnTo>
                  <a:pt x="1694" y="195"/>
                </a:lnTo>
                <a:lnTo>
                  <a:pt x="1696" y="88"/>
                </a:lnTo>
                <a:lnTo>
                  <a:pt x="1700" y="0"/>
                </a:lnTo>
                <a:lnTo>
                  <a:pt x="1704" y="94"/>
                </a:lnTo>
                <a:lnTo>
                  <a:pt x="1706" y="178"/>
                </a:lnTo>
                <a:lnTo>
                  <a:pt x="1710" y="320"/>
                </a:lnTo>
                <a:lnTo>
                  <a:pt x="1715" y="462"/>
                </a:lnTo>
                <a:lnTo>
                  <a:pt x="1717" y="527"/>
                </a:lnTo>
                <a:lnTo>
                  <a:pt x="1721" y="546"/>
                </a:lnTo>
              </a:path>
            </a:pathLst>
          </a:custGeom>
          <a:noFill/>
          <a:ln w="9525">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60" name="Rectangle 196"/>
          <p:cNvSpPr>
            <a:spLocks noChangeArrowheads="1"/>
          </p:cNvSpPr>
          <p:nvPr/>
        </p:nvSpPr>
        <p:spPr bwMode="auto">
          <a:xfrm>
            <a:off x="947738" y="6188075"/>
            <a:ext cx="9842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a:t>
            </a:r>
            <a:endParaRPr lang="it-IT" altLang="en-US" sz="1400" b="1"/>
          </a:p>
        </p:txBody>
      </p:sp>
      <p:sp>
        <p:nvSpPr>
          <p:cNvPr id="37061" name="Rectangle 197"/>
          <p:cNvSpPr>
            <a:spLocks noChangeArrowheads="1"/>
          </p:cNvSpPr>
          <p:nvPr/>
        </p:nvSpPr>
        <p:spPr bwMode="auto">
          <a:xfrm>
            <a:off x="2533650" y="6188075"/>
            <a:ext cx="3444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0.25</a:t>
            </a:r>
            <a:endParaRPr lang="it-IT" altLang="en-US" sz="1400" b="1"/>
          </a:p>
        </p:txBody>
      </p:sp>
      <p:sp>
        <p:nvSpPr>
          <p:cNvPr id="37062" name="Rectangle 198"/>
          <p:cNvSpPr>
            <a:spLocks noChangeArrowheads="1"/>
          </p:cNvSpPr>
          <p:nvPr/>
        </p:nvSpPr>
        <p:spPr bwMode="auto">
          <a:xfrm>
            <a:off x="4298950" y="6188075"/>
            <a:ext cx="3444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0.50</a:t>
            </a:r>
            <a:endParaRPr lang="it-IT" altLang="en-US" sz="1400" b="1"/>
          </a:p>
        </p:txBody>
      </p:sp>
      <p:sp>
        <p:nvSpPr>
          <p:cNvPr id="37063" name="Rectangle 199"/>
          <p:cNvSpPr>
            <a:spLocks noChangeArrowheads="1"/>
          </p:cNvSpPr>
          <p:nvPr/>
        </p:nvSpPr>
        <p:spPr bwMode="auto">
          <a:xfrm>
            <a:off x="323850" y="5648325"/>
            <a:ext cx="3048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-0.1</a:t>
            </a:r>
            <a:endParaRPr lang="it-IT" altLang="en-US" sz="1400" b="1"/>
          </a:p>
        </p:txBody>
      </p:sp>
      <p:sp>
        <p:nvSpPr>
          <p:cNvPr id="37064" name="Rectangle 200"/>
          <p:cNvSpPr>
            <a:spLocks noChangeArrowheads="1"/>
          </p:cNvSpPr>
          <p:nvPr/>
        </p:nvSpPr>
        <p:spPr bwMode="auto">
          <a:xfrm>
            <a:off x="412750" y="5213350"/>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0.0</a:t>
            </a:r>
            <a:endParaRPr lang="it-IT" altLang="en-US" sz="1400" b="1"/>
          </a:p>
        </p:txBody>
      </p:sp>
      <p:sp>
        <p:nvSpPr>
          <p:cNvPr id="37065" name="Rectangle 201"/>
          <p:cNvSpPr>
            <a:spLocks noChangeArrowheads="1"/>
          </p:cNvSpPr>
          <p:nvPr/>
        </p:nvSpPr>
        <p:spPr bwMode="auto">
          <a:xfrm>
            <a:off x="412750" y="4776788"/>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0.1</a:t>
            </a:r>
            <a:endParaRPr lang="it-IT" altLang="en-US" sz="1400" b="1"/>
          </a:p>
        </p:txBody>
      </p:sp>
      <p:sp>
        <p:nvSpPr>
          <p:cNvPr id="37066" name="Line 202"/>
          <p:cNvSpPr>
            <a:spLocks noChangeShapeType="1"/>
          </p:cNvSpPr>
          <p:nvPr/>
        </p:nvSpPr>
        <p:spPr bwMode="auto">
          <a:xfrm flipV="1">
            <a:off x="1022350" y="6002338"/>
            <a:ext cx="1588" cy="12541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67" name="Line 203"/>
          <p:cNvSpPr>
            <a:spLocks noChangeShapeType="1"/>
          </p:cNvSpPr>
          <p:nvPr/>
        </p:nvSpPr>
        <p:spPr bwMode="auto">
          <a:xfrm flipV="1">
            <a:off x="1905000" y="6002338"/>
            <a:ext cx="1588" cy="635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68" name="Line 204"/>
          <p:cNvSpPr>
            <a:spLocks noChangeShapeType="1"/>
          </p:cNvSpPr>
          <p:nvPr/>
        </p:nvSpPr>
        <p:spPr bwMode="auto">
          <a:xfrm flipV="1">
            <a:off x="2790825" y="6002338"/>
            <a:ext cx="1588" cy="12541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69" name="Line 205"/>
          <p:cNvSpPr>
            <a:spLocks noChangeShapeType="1"/>
          </p:cNvSpPr>
          <p:nvPr/>
        </p:nvSpPr>
        <p:spPr bwMode="auto">
          <a:xfrm flipV="1">
            <a:off x="3670300" y="6002338"/>
            <a:ext cx="3175" cy="635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0" name="Line 206"/>
          <p:cNvSpPr>
            <a:spLocks noChangeShapeType="1"/>
          </p:cNvSpPr>
          <p:nvPr/>
        </p:nvSpPr>
        <p:spPr bwMode="auto">
          <a:xfrm flipV="1">
            <a:off x="4556125" y="6002338"/>
            <a:ext cx="1588" cy="12541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1" name="Line 207"/>
          <p:cNvSpPr>
            <a:spLocks noChangeShapeType="1"/>
          </p:cNvSpPr>
          <p:nvPr/>
        </p:nvSpPr>
        <p:spPr bwMode="auto">
          <a:xfrm>
            <a:off x="1022350" y="6002338"/>
            <a:ext cx="35337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2" name="Line 208"/>
          <p:cNvSpPr>
            <a:spLocks noChangeShapeType="1"/>
          </p:cNvSpPr>
          <p:nvPr/>
        </p:nvSpPr>
        <p:spPr bwMode="auto">
          <a:xfrm>
            <a:off x="947738" y="6002338"/>
            <a:ext cx="74612"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3" name="Line 209"/>
          <p:cNvSpPr>
            <a:spLocks noChangeShapeType="1"/>
          </p:cNvSpPr>
          <p:nvPr/>
        </p:nvSpPr>
        <p:spPr bwMode="auto">
          <a:xfrm>
            <a:off x="876300" y="5784850"/>
            <a:ext cx="146050"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4" name="Line 210"/>
          <p:cNvSpPr>
            <a:spLocks noChangeShapeType="1"/>
          </p:cNvSpPr>
          <p:nvPr/>
        </p:nvSpPr>
        <p:spPr bwMode="auto">
          <a:xfrm>
            <a:off x="947738" y="5565775"/>
            <a:ext cx="74612" cy="31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5" name="Line 211"/>
          <p:cNvSpPr>
            <a:spLocks noChangeShapeType="1"/>
          </p:cNvSpPr>
          <p:nvPr/>
        </p:nvSpPr>
        <p:spPr bwMode="auto">
          <a:xfrm>
            <a:off x="876300" y="5348288"/>
            <a:ext cx="146050"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6" name="Line 212"/>
          <p:cNvSpPr>
            <a:spLocks noChangeShapeType="1"/>
          </p:cNvSpPr>
          <p:nvPr/>
        </p:nvSpPr>
        <p:spPr bwMode="auto">
          <a:xfrm>
            <a:off x="947738" y="5132388"/>
            <a:ext cx="74612"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7" name="Line 213"/>
          <p:cNvSpPr>
            <a:spLocks noChangeShapeType="1"/>
          </p:cNvSpPr>
          <p:nvPr/>
        </p:nvSpPr>
        <p:spPr bwMode="auto">
          <a:xfrm>
            <a:off x="876300" y="4914900"/>
            <a:ext cx="146050"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8" name="Line 214"/>
          <p:cNvSpPr>
            <a:spLocks noChangeShapeType="1"/>
          </p:cNvSpPr>
          <p:nvPr/>
        </p:nvSpPr>
        <p:spPr bwMode="auto">
          <a:xfrm>
            <a:off x="947738" y="4697413"/>
            <a:ext cx="74612"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79" name="Line 215"/>
          <p:cNvSpPr>
            <a:spLocks noChangeShapeType="1"/>
          </p:cNvSpPr>
          <p:nvPr/>
        </p:nvSpPr>
        <p:spPr bwMode="auto">
          <a:xfrm flipV="1">
            <a:off x="1022350" y="4697413"/>
            <a:ext cx="1588" cy="13049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0" name="Line 216"/>
          <p:cNvSpPr>
            <a:spLocks noChangeShapeType="1"/>
          </p:cNvSpPr>
          <p:nvPr/>
        </p:nvSpPr>
        <p:spPr bwMode="auto">
          <a:xfrm>
            <a:off x="1022350" y="4697413"/>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1" name="Line 217"/>
          <p:cNvSpPr>
            <a:spLocks noChangeShapeType="1"/>
          </p:cNvSpPr>
          <p:nvPr/>
        </p:nvSpPr>
        <p:spPr bwMode="auto">
          <a:xfrm>
            <a:off x="1905000" y="4697413"/>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2" name="Line 218"/>
          <p:cNvSpPr>
            <a:spLocks noChangeShapeType="1"/>
          </p:cNvSpPr>
          <p:nvPr/>
        </p:nvSpPr>
        <p:spPr bwMode="auto">
          <a:xfrm>
            <a:off x="2790825" y="4697413"/>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3" name="Line 219"/>
          <p:cNvSpPr>
            <a:spLocks noChangeShapeType="1"/>
          </p:cNvSpPr>
          <p:nvPr/>
        </p:nvSpPr>
        <p:spPr bwMode="auto">
          <a:xfrm>
            <a:off x="3670300" y="4697413"/>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4" name="Line 220"/>
          <p:cNvSpPr>
            <a:spLocks noChangeShapeType="1"/>
          </p:cNvSpPr>
          <p:nvPr/>
        </p:nvSpPr>
        <p:spPr bwMode="auto">
          <a:xfrm>
            <a:off x="4556125" y="4697413"/>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5" name="Line 221"/>
          <p:cNvSpPr>
            <a:spLocks noChangeShapeType="1"/>
          </p:cNvSpPr>
          <p:nvPr/>
        </p:nvSpPr>
        <p:spPr bwMode="auto">
          <a:xfrm>
            <a:off x="1022350" y="4697413"/>
            <a:ext cx="35337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6" name="Line 222"/>
          <p:cNvSpPr>
            <a:spLocks noChangeShapeType="1"/>
          </p:cNvSpPr>
          <p:nvPr/>
        </p:nvSpPr>
        <p:spPr bwMode="auto">
          <a:xfrm>
            <a:off x="4556125" y="6002338"/>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7" name="Line 223"/>
          <p:cNvSpPr>
            <a:spLocks noChangeShapeType="1"/>
          </p:cNvSpPr>
          <p:nvPr/>
        </p:nvSpPr>
        <p:spPr bwMode="auto">
          <a:xfrm>
            <a:off x="4556125" y="5784850"/>
            <a:ext cx="1588"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8" name="Line 224"/>
          <p:cNvSpPr>
            <a:spLocks noChangeShapeType="1"/>
          </p:cNvSpPr>
          <p:nvPr/>
        </p:nvSpPr>
        <p:spPr bwMode="auto">
          <a:xfrm>
            <a:off x="4556125" y="5565775"/>
            <a:ext cx="1588" cy="31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89" name="Line 225"/>
          <p:cNvSpPr>
            <a:spLocks noChangeShapeType="1"/>
          </p:cNvSpPr>
          <p:nvPr/>
        </p:nvSpPr>
        <p:spPr bwMode="auto">
          <a:xfrm>
            <a:off x="4556125" y="5348288"/>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90" name="Line 226"/>
          <p:cNvSpPr>
            <a:spLocks noChangeShapeType="1"/>
          </p:cNvSpPr>
          <p:nvPr/>
        </p:nvSpPr>
        <p:spPr bwMode="auto">
          <a:xfrm>
            <a:off x="4556125" y="5132388"/>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91" name="Line 227"/>
          <p:cNvSpPr>
            <a:spLocks noChangeShapeType="1"/>
          </p:cNvSpPr>
          <p:nvPr/>
        </p:nvSpPr>
        <p:spPr bwMode="auto">
          <a:xfrm>
            <a:off x="4556125" y="4914900"/>
            <a:ext cx="1588"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92" name="Line 228"/>
          <p:cNvSpPr>
            <a:spLocks noChangeShapeType="1"/>
          </p:cNvSpPr>
          <p:nvPr/>
        </p:nvSpPr>
        <p:spPr bwMode="auto">
          <a:xfrm>
            <a:off x="4556125" y="4697413"/>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93" name="Line 229"/>
          <p:cNvSpPr>
            <a:spLocks noChangeShapeType="1"/>
          </p:cNvSpPr>
          <p:nvPr/>
        </p:nvSpPr>
        <p:spPr bwMode="auto">
          <a:xfrm flipV="1">
            <a:off x="4556125" y="4697413"/>
            <a:ext cx="1588" cy="13049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094" name="Rectangle 230"/>
          <p:cNvSpPr>
            <a:spLocks noChangeArrowheads="1"/>
          </p:cNvSpPr>
          <p:nvPr/>
        </p:nvSpPr>
        <p:spPr bwMode="auto">
          <a:xfrm>
            <a:off x="3679825" y="4751388"/>
            <a:ext cx="142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b="1" dirty="0">
                <a:solidFill>
                  <a:srgbClr val="000000"/>
                </a:solidFill>
              </a:rPr>
              <a:t>a</a:t>
            </a:r>
            <a:endParaRPr lang="it-IT" altLang="en-US" dirty="0"/>
          </a:p>
        </p:txBody>
      </p:sp>
      <p:sp>
        <p:nvSpPr>
          <p:cNvPr id="37095" name="Rectangle 231"/>
          <p:cNvSpPr>
            <a:spLocks noChangeArrowheads="1"/>
          </p:cNvSpPr>
          <p:nvPr/>
        </p:nvSpPr>
        <p:spPr bwMode="auto">
          <a:xfrm>
            <a:off x="3851275" y="4748213"/>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a:t>
            </a:r>
            <a:endParaRPr lang="it-IT" altLang="en-US"/>
          </a:p>
        </p:txBody>
      </p:sp>
      <p:sp>
        <p:nvSpPr>
          <p:cNvPr id="37096" name="Rectangle 232"/>
          <p:cNvSpPr>
            <a:spLocks noChangeArrowheads="1"/>
          </p:cNvSpPr>
          <p:nvPr/>
        </p:nvSpPr>
        <p:spPr bwMode="auto">
          <a:xfrm>
            <a:off x="3379788" y="6145213"/>
            <a:ext cx="3746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600" b="1">
                <a:solidFill>
                  <a:srgbClr val="000000"/>
                </a:solidFill>
              </a:rPr>
              <a:t>t (s)</a:t>
            </a:r>
            <a:endParaRPr lang="it-IT" altLang="en-US" sz="1600" b="1"/>
          </a:p>
        </p:txBody>
      </p:sp>
      <p:sp>
        <p:nvSpPr>
          <p:cNvPr id="37097" name="Freeform 233"/>
          <p:cNvSpPr>
            <a:spLocks/>
          </p:cNvSpPr>
          <p:nvPr/>
        </p:nvSpPr>
        <p:spPr bwMode="auto">
          <a:xfrm>
            <a:off x="5067300" y="4745038"/>
            <a:ext cx="3525838" cy="1220787"/>
          </a:xfrm>
          <a:custGeom>
            <a:avLst/>
            <a:gdLst>
              <a:gd name="T0" fmla="*/ 23 w 1721"/>
              <a:gd name="T1" fmla="*/ 559 h 712"/>
              <a:gd name="T2" fmla="*/ 50 w 1721"/>
              <a:gd name="T3" fmla="*/ 337 h 712"/>
              <a:gd name="T4" fmla="*/ 79 w 1721"/>
              <a:gd name="T5" fmla="*/ 281 h 712"/>
              <a:gd name="T6" fmla="*/ 107 w 1721"/>
              <a:gd name="T7" fmla="*/ 482 h 712"/>
              <a:gd name="T8" fmla="*/ 134 w 1721"/>
              <a:gd name="T9" fmla="*/ 200 h 712"/>
              <a:gd name="T10" fmla="*/ 161 w 1721"/>
              <a:gd name="T11" fmla="*/ 372 h 712"/>
              <a:gd name="T12" fmla="*/ 190 w 1721"/>
              <a:gd name="T13" fmla="*/ 202 h 712"/>
              <a:gd name="T14" fmla="*/ 217 w 1721"/>
              <a:gd name="T15" fmla="*/ 303 h 712"/>
              <a:gd name="T16" fmla="*/ 244 w 1721"/>
              <a:gd name="T17" fmla="*/ 479 h 712"/>
              <a:gd name="T18" fmla="*/ 271 w 1721"/>
              <a:gd name="T19" fmla="*/ 514 h 712"/>
              <a:gd name="T20" fmla="*/ 301 w 1721"/>
              <a:gd name="T21" fmla="*/ 236 h 712"/>
              <a:gd name="T22" fmla="*/ 328 w 1721"/>
              <a:gd name="T23" fmla="*/ 198 h 712"/>
              <a:gd name="T24" fmla="*/ 355 w 1721"/>
              <a:gd name="T25" fmla="*/ 320 h 712"/>
              <a:gd name="T26" fmla="*/ 382 w 1721"/>
              <a:gd name="T27" fmla="*/ 436 h 712"/>
              <a:gd name="T28" fmla="*/ 409 w 1721"/>
              <a:gd name="T29" fmla="*/ 266 h 712"/>
              <a:gd name="T30" fmla="*/ 438 w 1721"/>
              <a:gd name="T31" fmla="*/ 292 h 712"/>
              <a:gd name="T32" fmla="*/ 465 w 1721"/>
              <a:gd name="T33" fmla="*/ 615 h 712"/>
              <a:gd name="T34" fmla="*/ 492 w 1721"/>
              <a:gd name="T35" fmla="*/ 277 h 712"/>
              <a:gd name="T36" fmla="*/ 520 w 1721"/>
              <a:gd name="T37" fmla="*/ 316 h 712"/>
              <a:gd name="T38" fmla="*/ 549 w 1721"/>
              <a:gd name="T39" fmla="*/ 342 h 712"/>
              <a:gd name="T40" fmla="*/ 576 w 1721"/>
              <a:gd name="T41" fmla="*/ 563 h 712"/>
              <a:gd name="T42" fmla="*/ 603 w 1721"/>
              <a:gd name="T43" fmla="*/ 279 h 712"/>
              <a:gd name="T44" fmla="*/ 630 w 1721"/>
              <a:gd name="T45" fmla="*/ 137 h 712"/>
              <a:gd name="T46" fmla="*/ 659 w 1721"/>
              <a:gd name="T47" fmla="*/ 266 h 712"/>
              <a:gd name="T48" fmla="*/ 686 w 1721"/>
              <a:gd name="T49" fmla="*/ 439 h 712"/>
              <a:gd name="T50" fmla="*/ 714 w 1721"/>
              <a:gd name="T51" fmla="*/ 544 h 712"/>
              <a:gd name="T52" fmla="*/ 741 w 1721"/>
              <a:gd name="T53" fmla="*/ 314 h 712"/>
              <a:gd name="T54" fmla="*/ 768 w 1721"/>
              <a:gd name="T55" fmla="*/ 176 h 712"/>
              <a:gd name="T56" fmla="*/ 797 w 1721"/>
              <a:gd name="T57" fmla="*/ 340 h 712"/>
              <a:gd name="T58" fmla="*/ 824 w 1721"/>
              <a:gd name="T59" fmla="*/ 355 h 712"/>
              <a:gd name="T60" fmla="*/ 851 w 1721"/>
              <a:gd name="T61" fmla="*/ 337 h 712"/>
              <a:gd name="T62" fmla="*/ 878 w 1721"/>
              <a:gd name="T63" fmla="*/ 570 h 712"/>
              <a:gd name="T64" fmla="*/ 908 w 1721"/>
              <a:gd name="T65" fmla="*/ 355 h 712"/>
              <a:gd name="T66" fmla="*/ 935 w 1721"/>
              <a:gd name="T67" fmla="*/ 301 h 712"/>
              <a:gd name="T68" fmla="*/ 962 w 1721"/>
              <a:gd name="T69" fmla="*/ 361 h 712"/>
              <a:gd name="T70" fmla="*/ 989 w 1721"/>
              <a:gd name="T71" fmla="*/ 303 h 712"/>
              <a:gd name="T72" fmla="*/ 1018 w 1721"/>
              <a:gd name="T73" fmla="*/ 322 h 712"/>
              <a:gd name="T74" fmla="*/ 1045 w 1721"/>
              <a:gd name="T75" fmla="*/ 428 h 712"/>
              <a:gd name="T76" fmla="*/ 1072 w 1721"/>
              <a:gd name="T77" fmla="*/ 182 h 712"/>
              <a:gd name="T78" fmla="*/ 1100 w 1721"/>
              <a:gd name="T79" fmla="*/ 531 h 712"/>
              <a:gd name="T80" fmla="*/ 1129 w 1721"/>
              <a:gd name="T81" fmla="*/ 165 h 712"/>
              <a:gd name="T82" fmla="*/ 1156 w 1721"/>
              <a:gd name="T83" fmla="*/ 563 h 712"/>
              <a:gd name="T84" fmla="*/ 1183 w 1721"/>
              <a:gd name="T85" fmla="*/ 294 h 712"/>
              <a:gd name="T86" fmla="*/ 1210 w 1721"/>
              <a:gd name="T87" fmla="*/ 449 h 712"/>
              <a:gd name="T88" fmla="*/ 1237 w 1721"/>
              <a:gd name="T89" fmla="*/ 404 h 712"/>
              <a:gd name="T90" fmla="*/ 1266 w 1721"/>
              <a:gd name="T91" fmla="*/ 368 h 712"/>
              <a:gd name="T92" fmla="*/ 1294 w 1721"/>
              <a:gd name="T93" fmla="*/ 329 h 712"/>
              <a:gd name="T94" fmla="*/ 1321 w 1721"/>
              <a:gd name="T95" fmla="*/ 361 h 712"/>
              <a:gd name="T96" fmla="*/ 1348 w 1721"/>
              <a:gd name="T97" fmla="*/ 215 h 712"/>
              <a:gd name="T98" fmla="*/ 1377 w 1721"/>
              <a:gd name="T99" fmla="*/ 346 h 712"/>
              <a:gd name="T100" fmla="*/ 1404 w 1721"/>
              <a:gd name="T101" fmla="*/ 408 h 712"/>
              <a:gd name="T102" fmla="*/ 1431 w 1721"/>
              <a:gd name="T103" fmla="*/ 411 h 712"/>
              <a:gd name="T104" fmla="*/ 1458 w 1721"/>
              <a:gd name="T105" fmla="*/ 271 h 712"/>
              <a:gd name="T106" fmla="*/ 1488 w 1721"/>
              <a:gd name="T107" fmla="*/ 135 h 712"/>
              <a:gd name="T108" fmla="*/ 1515 w 1721"/>
              <a:gd name="T109" fmla="*/ 430 h 712"/>
              <a:gd name="T110" fmla="*/ 1542 w 1721"/>
              <a:gd name="T111" fmla="*/ 445 h 712"/>
              <a:gd name="T112" fmla="*/ 1569 w 1721"/>
              <a:gd name="T113" fmla="*/ 269 h 712"/>
              <a:gd name="T114" fmla="*/ 1596 w 1721"/>
              <a:gd name="T115" fmla="*/ 223 h 712"/>
              <a:gd name="T116" fmla="*/ 1625 w 1721"/>
              <a:gd name="T117" fmla="*/ 447 h 712"/>
              <a:gd name="T118" fmla="*/ 1652 w 1721"/>
              <a:gd name="T119" fmla="*/ 232 h 712"/>
              <a:gd name="T120" fmla="*/ 1680 w 1721"/>
              <a:gd name="T121" fmla="*/ 290 h 712"/>
              <a:gd name="T122" fmla="*/ 1707 w 1721"/>
              <a:gd name="T123" fmla="*/ 484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1" h="712">
                <a:moveTo>
                  <a:pt x="0" y="451"/>
                </a:moveTo>
                <a:lnTo>
                  <a:pt x="2" y="395"/>
                </a:lnTo>
                <a:lnTo>
                  <a:pt x="6" y="357"/>
                </a:lnTo>
                <a:lnTo>
                  <a:pt x="11" y="348"/>
                </a:lnTo>
                <a:lnTo>
                  <a:pt x="13" y="368"/>
                </a:lnTo>
                <a:lnTo>
                  <a:pt x="17" y="434"/>
                </a:lnTo>
                <a:lnTo>
                  <a:pt x="21" y="490"/>
                </a:lnTo>
                <a:lnTo>
                  <a:pt x="23" y="559"/>
                </a:lnTo>
                <a:lnTo>
                  <a:pt x="27" y="576"/>
                </a:lnTo>
                <a:lnTo>
                  <a:pt x="31" y="494"/>
                </a:lnTo>
                <a:lnTo>
                  <a:pt x="34" y="404"/>
                </a:lnTo>
                <a:lnTo>
                  <a:pt x="38" y="344"/>
                </a:lnTo>
                <a:lnTo>
                  <a:pt x="42" y="333"/>
                </a:lnTo>
                <a:lnTo>
                  <a:pt x="44" y="329"/>
                </a:lnTo>
                <a:lnTo>
                  <a:pt x="48" y="329"/>
                </a:lnTo>
                <a:lnTo>
                  <a:pt x="50" y="337"/>
                </a:lnTo>
                <a:lnTo>
                  <a:pt x="54" y="352"/>
                </a:lnTo>
                <a:lnTo>
                  <a:pt x="59" y="387"/>
                </a:lnTo>
                <a:lnTo>
                  <a:pt x="61" y="352"/>
                </a:lnTo>
                <a:lnTo>
                  <a:pt x="65" y="301"/>
                </a:lnTo>
                <a:lnTo>
                  <a:pt x="69" y="271"/>
                </a:lnTo>
                <a:lnTo>
                  <a:pt x="71" y="260"/>
                </a:lnTo>
                <a:lnTo>
                  <a:pt x="75" y="241"/>
                </a:lnTo>
                <a:lnTo>
                  <a:pt x="79" y="281"/>
                </a:lnTo>
                <a:lnTo>
                  <a:pt x="81" y="346"/>
                </a:lnTo>
                <a:lnTo>
                  <a:pt x="86" y="337"/>
                </a:lnTo>
                <a:lnTo>
                  <a:pt x="90" y="297"/>
                </a:lnTo>
                <a:lnTo>
                  <a:pt x="92" y="312"/>
                </a:lnTo>
                <a:lnTo>
                  <a:pt x="96" y="288"/>
                </a:lnTo>
                <a:lnTo>
                  <a:pt x="100" y="309"/>
                </a:lnTo>
                <a:lnTo>
                  <a:pt x="102" y="419"/>
                </a:lnTo>
                <a:lnTo>
                  <a:pt x="107" y="482"/>
                </a:lnTo>
                <a:lnTo>
                  <a:pt x="111" y="561"/>
                </a:lnTo>
                <a:lnTo>
                  <a:pt x="113" y="581"/>
                </a:lnTo>
                <a:lnTo>
                  <a:pt x="117" y="537"/>
                </a:lnTo>
                <a:lnTo>
                  <a:pt x="121" y="441"/>
                </a:lnTo>
                <a:lnTo>
                  <a:pt x="123" y="387"/>
                </a:lnTo>
                <a:lnTo>
                  <a:pt x="127" y="363"/>
                </a:lnTo>
                <a:lnTo>
                  <a:pt x="132" y="253"/>
                </a:lnTo>
                <a:lnTo>
                  <a:pt x="134" y="200"/>
                </a:lnTo>
                <a:lnTo>
                  <a:pt x="138" y="189"/>
                </a:lnTo>
                <a:lnTo>
                  <a:pt x="140" y="152"/>
                </a:lnTo>
                <a:lnTo>
                  <a:pt x="144" y="213"/>
                </a:lnTo>
                <a:lnTo>
                  <a:pt x="148" y="307"/>
                </a:lnTo>
                <a:lnTo>
                  <a:pt x="150" y="426"/>
                </a:lnTo>
                <a:lnTo>
                  <a:pt x="155" y="430"/>
                </a:lnTo>
                <a:lnTo>
                  <a:pt x="159" y="395"/>
                </a:lnTo>
                <a:lnTo>
                  <a:pt x="161" y="372"/>
                </a:lnTo>
                <a:lnTo>
                  <a:pt x="165" y="322"/>
                </a:lnTo>
                <a:lnTo>
                  <a:pt x="169" y="288"/>
                </a:lnTo>
                <a:lnTo>
                  <a:pt x="171" y="299"/>
                </a:lnTo>
                <a:lnTo>
                  <a:pt x="175" y="305"/>
                </a:lnTo>
                <a:lnTo>
                  <a:pt x="180" y="281"/>
                </a:lnTo>
                <a:lnTo>
                  <a:pt x="182" y="269"/>
                </a:lnTo>
                <a:lnTo>
                  <a:pt x="186" y="226"/>
                </a:lnTo>
                <a:lnTo>
                  <a:pt x="190" y="202"/>
                </a:lnTo>
                <a:lnTo>
                  <a:pt x="192" y="193"/>
                </a:lnTo>
                <a:lnTo>
                  <a:pt x="196" y="238"/>
                </a:lnTo>
                <a:lnTo>
                  <a:pt x="200" y="269"/>
                </a:lnTo>
                <a:lnTo>
                  <a:pt x="202" y="264"/>
                </a:lnTo>
                <a:lnTo>
                  <a:pt x="207" y="234"/>
                </a:lnTo>
                <a:lnTo>
                  <a:pt x="211" y="234"/>
                </a:lnTo>
                <a:lnTo>
                  <a:pt x="213" y="247"/>
                </a:lnTo>
                <a:lnTo>
                  <a:pt x="217" y="303"/>
                </a:lnTo>
                <a:lnTo>
                  <a:pt x="221" y="423"/>
                </a:lnTo>
                <a:lnTo>
                  <a:pt x="223" y="447"/>
                </a:lnTo>
                <a:lnTo>
                  <a:pt x="228" y="445"/>
                </a:lnTo>
                <a:lnTo>
                  <a:pt x="230" y="441"/>
                </a:lnTo>
                <a:lnTo>
                  <a:pt x="234" y="479"/>
                </a:lnTo>
                <a:lnTo>
                  <a:pt x="238" y="514"/>
                </a:lnTo>
                <a:lnTo>
                  <a:pt x="240" y="522"/>
                </a:lnTo>
                <a:lnTo>
                  <a:pt x="244" y="479"/>
                </a:lnTo>
                <a:lnTo>
                  <a:pt x="248" y="456"/>
                </a:lnTo>
                <a:lnTo>
                  <a:pt x="250" y="417"/>
                </a:lnTo>
                <a:lnTo>
                  <a:pt x="255" y="391"/>
                </a:lnTo>
                <a:lnTo>
                  <a:pt x="259" y="419"/>
                </a:lnTo>
                <a:lnTo>
                  <a:pt x="261" y="482"/>
                </a:lnTo>
                <a:lnTo>
                  <a:pt x="265" y="563"/>
                </a:lnTo>
                <a:lnTo>
                  <a:pt x="269" y="570"/>
                </a:lnTo>
                <a:lnTo>
                  <a:pt x="271" y="514"/>
                </a:lnTo>
                <a:lnTo>
                  <a:pt x="276" y="432"/>
                </a:lnTo>
                <a:lnTo>
                  <a:pt x="280" y="370"/>
                </a:lnTo>
                <a:lnTo>
                  <a:pt x="282" y="357"/>
                </a:lnTo>
                <a:lnTo>
                  <a:pt x="286" y="312"/>
                </a:lnTo>
                <a:lnTo>
                  <a:pt x="290" y="314"/>
                </a:lnTo>
                <a:lnTo>
                  <a:pt x="292" y="258"/>
                </a:lnTo>
                <a:lnTo>
                  <a:pt x="296" y="238"/>
                </a:lnTo>
                <a:lnTo>
                  <a:pt x="301" y="236"/>
                </a:lnTo>
                <a:lnTo>
                  <a:pt x="303" y="213"/>
                </a:lnTo>
                <a:lnTo>
                  <a:pt x="307" y="202"/>
                </a:lnTo>
                <a:lnTo>
                  <a:pt x="311" y="213"/>
                </a:lnTo>
                <a:lnTo>
                  <a:pt x="313" y="232"/>
                </a:lnTo>
                <a:lnTo>
                  <a:pt x="317" y="210"/>
                </a:lnTo>
                <a:lnTo>
                  <a:pt x="319" y="180"/>
                </a:lnTo>
                <a:lnTo>
                  <a:pt x="323" y="165"/>
                </a:lnTo>
                <a:lnTo>
                  <a:pt x="328" y="198"/>
                </a:lnTo>
                <a:lnTo>
                  <a:pt x="330" y="247"/>
                </a:lnTo>
                <a:lnTo>
                  <a:pt x="334" y="318"/>
                </a:lnTo>
                <a:lnTo>
                  <a:pt x="338" y="333"/>
                </a:lnTo>
                <a:lnTo>
                  <a:pt x="340" y="346"/>
                </a:lnTo>
                <a:lnTo>
                  <a:pt x="344" y="421"/>
                </a:lnTo>
                <a:lnTo>
                  <a:pt x="349" y="417"/>
                </a:lnTo>
                <a:lnTo>
                  <a:pt x="351" y="359"/>
                </a:lnTo>
                <a:lnTo>
                  <a:pt x="355" y="320"/>
                </a:lnTo>
                <a:lnTo>
                  <a:pt x="359" y="363"/>
                </a:lnTo>
                <a:lnTo>
                  <a:pt x="361" y="376"/>
                </a:lnTo>
                <a:lnTo>
                  <a:pt x="365" y="297"/>
                </a:lnTo>
                <a:lnTo>
                  <a:pt x="369" y="275"/>
                </a:lnTo>
                <a:lnTo>
                  <a:pt x="371" y="286"/>
                </a:lnTo>
                <a:lnTo>
                  <a:pt x="376" y="383"/>
                </a:lnTo>
                <a:lnTo>
                  <a:pt x="380" y="439"/>
                </a:lnTo>
                <a:lnTo>
                  <a:pt x="382" y="436"/>
                </a:lnTo>
                <a:lnTo>
                  <a:pt x="386" y="454"/>
                </a:lnTo>
                <a:lnTo>
                  <a:pt x="390" y="441"/>
                </a:lnTo>
                <a:lnTo>
                  <a:pt x="392" y="445"/>
                </a:lnTo>
                <a:lnTo>
                  <a:pt x="397" y="466"/>
                </a:lnTo>
                <a:lnTo>
                  <a:pt x="401" y="477"/>
                </a:lnTo>
                <a:lnTo>
                  <a:pt x="403" y="374"/>
                </a:lnTo>
                <a:lnTo>
                  <a:pt x="407" y="309"/>
                </a:lnTo>
                <a:lnTo>
                  <a:pt x="409" y="266"/>
                </a:lnTo>
                <a:lnTo>
                  <a:pt x="413" y="251"/>
                </a:lnTo>
                <a:lnTo>
                  <a:pt x="417" y="294"/>
                </a:lnTo>
                <a:lnTo>
                  <a:pt x="419" y="372"/>
                </a:lnTo>
                <a:lnTo>
                  <a:pt x="424" y="389"/>
                </a:lnTo>
                <a:lnTo>
                  <a:pt x="428" y="365"/>
                </a:lnTo>
                <a:lnTo>
                  <a:pt x="430" y="314"/>
                </a:lnTo>
                <a:lnTo>
                  <a:pt x="434" y="251"/>
                </a:lnTo>
                <a:lnTo>
                  <a:pt x="438" y="292"/>
                </a:lnTo>
                <a:lnTo>
                  <a:pt x="440" y="374"/>
                </a:lnTo>
                <a:lnTo>
                  <a:pt x="444" y="439"/>
                </a:lnTo>
                <a:lnTo>
                  <a:pt x="449" y="492"/>
                </a:lnTo>
                <a:lnTo>
                  <a:pt x="451" y="557"/>
                </a:lnTo>
                <a:lnTo>
                  <a:pt x="455" y="639"/>
                </a:lnTo>
                <a:lnTo>
                  <a:pt x="459" y="701"/>
                </a:lnTo>
                <a:lnTo>
                  <a:pt x="461" y="684"/>
                </a:lnTo>
                <a:lnTo>
                  <a:pt x="465" y="615"/>
                </a:lnTo>
                <a:lnTo>
                  <a:pt x="470" y="574"/>
                </a:lnTo>
                <a:lnTo>
                  <a:pt x="472" y="535"/>
                </a:lnTo>
                <a:lnTo>
                  <a:pt x="476" y="417"/>
                </a:lnTo>
                <a:lnTo>
                  <a:pt x="480" y="370"/>
                </a:lnTo>
                <a:lnTo>
                  <a:pt x="482" y="322"/>
                </a:lnTo>
                <a:lnTo>
                  <a:pt x="486" y="359"/>
                </a:lnTo>
                <a:lnTo>
                  <a:pt x="490" y="355"/>
                </a:lnTo>
                <a:lnTo>
                  <a:pt x="492" y="277"/>
                </a:lnTo>
                <a:lnTo>
                  <a:pt x="497" y="223"/>
                </a:lnTo>
                <a:lnTo>
                  <a:pt x="499" y="189"/>
                </a:lnTo>
                <a:lnTo>
                  <a:pt x="503" y="193"/>
                </a:lnTo>
                <a:lnTo>
                  <a:pt x="507" y="234"/>
                </a:lnTo>
                <a:lnTo>
                  <a:pt x="509" y="273"/>
                </a:lnTo>
                <a:lnTo>
                  <a:pt x="513" y="234"/>
                </a:lnTo>
                <a:lnTo>
                  <a:pt x="518" y="262"/>
                </a:lnTo>
                <a:lnTo>
                  <a:pt x="520" y="316"/>
                </a:lnTo>
                <a:lnTo>
                  <a:pt x="524" y="318"/>
                </a:lnTo>
                <a:lnTo>
                  <a:pt x="528" y="305"/>
                </a:lnTo>
                <a:lnTo>
                  <a:pt x="530" y="204"/>
                </a:lnTo>
                <a:lnTo>
                  <a:pt x="534" y="142"/>
                </a:lnTo>
                <a:lnTo>
                  <a:pt x="538" y="157"/>
                </a:lnTo>
                <a:lnTo>
                  <a:pt x="540" y="223"/>
                </a:lnTo>
                <a:lnTo>
                  <a:pt x="545" y="262"/>
                </a:lnTo>
                <a:lnTo>
                  <a:pt x="549" y="342"/>
                </a:lnTo>
                <a:lnTo>
                  <a:pt x="551" y="340"/>
                </a:lnTo>
                <a:lnTo>
                  <a:pt x="555" y="322"/>
                </a:lnTo>
                <a:lnTo>
                  <a:pt x="559" y="350"/>
                </a:lnTo>
                <a:lnTo>
                  <a:pt x="561" y="385"/>
                </a:lnTo>
                <a:lnTo>
                  <a:pt x="565" y="441"/>
                </a:lnTo>
                <a:lnTo>
                  <a:pt x="570" y="503"/>
                </a:lnTo>
                <a:lnTo>
                  <a:pt x="572" y="574"/>
                </a:lnTo>
                <a:lnTo>
                  <a:pt x="576" y="563"/>
                </a:lnTo>
                <a:lnTo>
                  <a:pt x="580" y="510"/>
                </a:lnTo>
                <a:lnTo>
                  <a:pt x="582" y="499"/>
                </a:lnTo>
                <a:lnTo>
                  <a:pt x="586" y="492"/>
                </a:lnTo>
                <a:lnTo>
                  <a:pt x="588" y="434"/>
                </a:lnTo>
                <a:lnTo>
                  <a:pt x="593" y="374"/>
                </a:lnTo>
                <a:lnTo>
                  <a:pt x="597" y="329"/>
                </a:lnTo>
                <a:lnTo>
                  <a:pt x="599" y="318"/>
                </a:lnTo>
                <a:lnTo>
                  <a:pt x="603" y="279"/>
                </a:lnTo>
                <a:lnTo>
                  <a:pt x="607" y="260"/>
                </a:lnTo>
                <a:lnTo>
                  <a:pt x="609" y="234"/>
                </a:lnTo>
                <a:lnTo>
                  <a:pt x="613" y="215"/>
                </a:lnTo>
                <a:lnTo>
                  <a:pt x="618" y="213"/>
                </a:lnTo>
                <a:lnTo>
                  <a:pt x="620" y="157"/>
                </a:lnTo>
                <a:lnTo>
                  <a:pt x="624" y="127"/>
                </a:lnTo>
                <a:lnTo>
                  <a:pt x="628" y="101"/>
                </a:lnTo>
                <a:lnTo>
                  <a:pt x="630" y="137"/>
                </a:lnTo>
                <a:lnTo>
                  <a:pt x="634" y="148"/>
                </a:lnTo>
                <a:lnTo>
                  <a:pt x="638" y="155"/>
                </a:lnTo>
                <a:lnTo>
                  <a:pt x="641" y="148"/>
                </a:lnTo>
                <a:lnTo>
                  <a:pt x="645" y="185"/>
                </a:lnTo>
                <a:lnTo>
                  <a:pt x="649" y="208"/>
                </a:lnTo>
                <a:lnTo>
                  <a:pt x="651" y="206"/>
                </a:lnTo>
                <a:lnTo>
                  <a:pt x="655" y="208"/>
                </a:lnTo>
                <a:lnTo>
                  <a:pt x="659" y="266"/>
                </a:lnTo>
                <a:lnTo>
                  <a:pt x="661" y="288"/>
                </a:lnTo>
                <a:lnTo>
                  <a:pt x="666" y="314"/>
                </a:lnTo>
                <a:lnTo>
                  <a:pt x="670" y="385"/>
                </a:lnTo>
                <a:lnTo>
                  <a:pt x="672" y="512"/>
                </a:lnTo>
                <a:lnTo>
                  <a:pt x="676" y="553"/>
                </a:lnTo>
                <a:lnTo>
                  <a:pt x="678" y="531"/>
                </a:lnTo>
                <a:lnTo>
                  <a:pt x="682" y="531"/>
                </a:lnTo>
                <a:lnTo>
                  <a:pt x="686" y="439"/>
                </a:lnTo>
                <a:lnTo>
                  <a:pt x="689" y="408"/>
                </a:lnTo>
                <a:lnTo>
                  <a:pt x="693" y="432"/>
                </a:lnTo>
                <a:lnTo>
                  <a:pt x="697" y="451"/>
                </a:lnTo>
                <a:lnTo>
                  <a:pt x="699" y="460"/>
                </a:lnTo>
                <a:lnTo>
                  <a:pt x="703" y="482"/>
                </a:lnTo>
                <a:lnTo>
                  <a:pt x="707" y="477"/>
                </a:lnTo>
                <a:lnTo>
                  <a:pt x="709" y="514"/>
                </a:lnTo>
                <a:lnTo>
                  <a:pt x="714" y="544"/>
                </a:lnTo>
                <a:lnTo>
                  <a:pt x="718" y="585"/>
                </a:lnTo>
                <a:lnTo>
                  <a:pt x="720" y="559"/>
                </a:lnTo>
                <a:lnTo>
                  <a:pt x="724" y="466"/>
                </a:lnTo>
                <a:lnTo>
                  <a:pt x="728" y="385"/>
                </a:lnTo>
                <a:lnTo>
                  <a:pt x="730" y="316"/>
                </a:lnTo>
                <a:lnTo>
                  <a:pt x="734" y="281"/>
                </a:lnTo>
                <a:lnTo>
                  <a:pt x="739" y="292"/>
                </a:lnTo>
                <a:lnTo>
                  <a:pt x="741" y="314"/>
                </a:lnTo>
                <a:lnTo>
                  <a:pt x="745" y="411"/>
                </a:lnTo>
                <a:lnTo>
                  <a:pt x="749" y="499"/>
                </a:lnTo>
                <a:lnTo>
                  <a:pt x="751" y="492"/>
                </a:lnTo>
                <a:lnTo>
                  <a:pt x="755" y="430"/>
                </a:lnTo>
                <a:lnTo>
                  <a:pt x="759" y="419"/>
                </a:lnTo>
                <a:lnTo>
                  <a:pt x="762" y="350"/>
                </a:lnTo>
                <a:lnTo>
                  <a:pt x="766" y="193"/>
                </a:lnTo>
                <a:lnTo>
                  <a:pt x="768" y="176"/>
                </a:lnTo>
                <a:lnTo>
                  <a:pt x="772" y="178"/>
                </a:lnTo>
                <a:lnTo>
                  <a:pt x="776" y="163"/>
                </a:lnTo>
                <a:lnTo>
                  <a:pt x="778" y="204"/>
                </a:lnTo>
                <a:lnTo>
                  <a:pt x="782" y="247"/>
                </a:lnTo>
                <a:lnTo>
                  <a:pt x="787" y="312"/>
                </a:lnTo>
                <a:lnTo>
                  <a:pt x="789" y="329"/>
                </a:lnTo>
                <a:lnTo>
                  <a:pt x="793" y="320"/>
                </a:lnTo>
                <a:lnTo>
                  <a:pt x="797" y="340"/>
                </a:lnTo>
                <a:lnTo>
                  <a:pt x="799" y="299"/>
                </a:lnTo>
                <a:lnTo>
                  <a:pt x="803" y="217"/>
                </a:lnTo>
                <a:lnTo>
                  <a:pt x="807" y="273"/>
                </a:lnTo>
                <a:lnTo>
                  <a:pt x="810" y="344"/>
                </a:lnTo>
                <a:lnTo>
                  <a:pt x="814" y="391"/>
                </a:lnTo>
                <a:lnTo>
                  <a:pt x="818" y="434"/>
                </a:lnTo>
                <a:lnTo>
                  <a:pt x="820" y="430"/>
                </a:lnTo>
                <a:lnTo>
                  <a:pt x="824" y="355"/>
                </a:lnTo>
                <a:lnTo>
                  <a:pt x="828" y="329"/>
                </a:lnTo>
                <a:lnTo>
                  <a:pt x="830" y="346"/>
                </a:lnTo>
                <a:lnTo>
                  <a:pt x="835" y="312"/>
                </a:lnTo>
                <a:lnTo>
                  <a:pt x="839" y="223"/>
                </a:lnTo>
                <a:lnTo>
                  <a:pt x="841" y="178"/>
                </a:lnTo>
                <a:lnTo>
                  <a:pt x="845" y="189"/>
                </a:lnTo>
                <a:lnTo>
                  <a:pt x="849" y="210"/>
                </a:lnTo>
                <a:lnTo>
                  <a:pt x="851" y="337"/>
                </a:lnTo>
                <a:lnTo>
                  <a:pt x="855" y="426"/>
                </a:lnTo>
                <a:lnTo>
                  <a:pt x="860" y="475"/>
                </a:lnTo>
                <a:lnTo>
                  <a:pt x="862" y="490"/>
                </a:lnTo>
                <a:lnTo>
                  <a:pt x="866" y="548"/>
                </a:lnTo>
                <a:lnTo>
                  <a:pt x="868" y="617"/>
                </a:lnTo>
                <a:lnTo>
                  <a:pt x="872" y="641"/>
                </a:lnTo>
                <a:lnTo>
                  <a:pt x="876" y="604"/>
                </a:lnTo>
                <a:lnTo>
                  <a:pt x="878" y="570"/>
                </a:lnTo>
                <a:lnTo>
                  <a:pt x="883" y="546"/>
                </a:lnTo>
                <a:lnTo>
                  <a:pt x="887" y="507"/>
                </a:lnTo>
                <a:lnTo>
                  <a:pt x="889" y="490"/>
                </a:lnTo>
                <a:lnTo>
                  <a:pt x="893" y="475"/>
                </a:lnTo>
                <a:lnTo>
                  <a:pt x="897" y="458"/>
                </a:lnTo>
                <a:lnTo>
                  <a:pt x="899" y="395"/>
                </a:lnTo>
                <a:lnTo>
                  <a:pt x="903" y="350"/>
                </a:lnTo>
                <a:lnTo>
                  <a:pt x="908" y="355"/>
                </a:lnTo>
                <a:lnTo>
                  <a:pt x="910" y="288"/>
                </a:lnTo>
                <a:lnTo>
                  <a:pt x="914" y="221"/>
                </a:lnTo>
                <a:lnTo>
                  <a:pt x="918" y="152"/>
                </a:lnTo>
                <a:lnTo>
                  <a:pt x="920" y="157"/>
                </a:lnTo>
                <a:lnTo>
                  <a:pt x="924" y="139"/>
                </a:lnTo>
                <a:lnTo>
                  <a:pt x="928" y="178"/>
                </a:lnTo>
                <a:lnTo>
                  <a:pt x="931" y="234"/>
                </a:lnTo>
                <a:lnTo>
                  <a:pt x="935" y="301"/>
                </a:lnTo>
                <a:lnTo>
                  <a:pt x="939" y="404"/>
                </a:lnTo>
                <a:lnTo>
                  <a:pt x="941" y="423"/>
                </a:lnTo>
                <a:lnTo>
                  <a:pt x="945" y="445"/>
                </a:lnTo>
                <a:lnTo>
                  <a:pt x="949" y="406"/>
                </a:lnTo>
                <a:lnTo>
                  <a:pt x="951" y="359"/>
                </a:lnTo>
                <a:lnTo>
                  <a:pt x="956" y="329"/>
                </a:lnTo>
                <a:lnTo>
                  <a:pt x="958" y="329"/>
                </a:lnTo>
                <a:lnTo>
                  <a:pt x="962" y="361"/>
                </a:lnTo>
                <a:lnTo>
                  <a:pt x="966" y="432"/>
                </a:lnTo>
                <a:lnTo>
                  <a:pt x="968" y="419"/>
                </a:lnTo>
                <a:lnTo>
                  <a:pt x="972" y="389"/>
                </a:lnTo>
                <a:lnTo>
                  <a:pt x="976" y="454"/>
                </a:lnTo>
                <a:lnTo>
                  <a:pt x="979" y="505"/>
                </a:lnTo>
                <a:lnTo>
                  <a:pt x="983" y="464"/>
                </a:lnTo>
                <a:lnTo>
                  <a:pt x="987" y="370"/>
                </a:lnTo>
                <a:lnTo>
                  <a:pt x="989" y="303"/>
                </a:lnTo>
                <a:lnTo>
                  <a:pt x="993" y="290"/>
                </a:lnTo>
                <a:lnTo>
                  <a:pt x="997" y="337"/>
                </a:lnTo>
                <a:lnTo>
                  <a:pt x="999" y="387"/>
                </a:lnTo>
                <a:lnTo>
                  <a:pt x="1004" y="426"/>
                </a:lnTo>
                <a:lnTo>
                  <a:pt x="1008" y="475"/>
                </a:lnTo>
                <a:lnTo>
                  <a:pt x="1010" y="479"/>
                </a:lnTo>
                <a:lnTo>
                  <a:pt x="1014" y="430"/>
                </a:lnTo>
                <a:lnTo>
                  <a:pt x="1018" y="322"/>
                </a:lnTo>
                <a:lnTo>
                  <a:pt x="1020" y="264"/>
                </a:lnTo>
                <a:lnTo>
                  <a:pt x="1024" y="228"/>
                </a:lnTo>
                <a:lnTo>
                  <a:pt x="1029" y="215"/>
                </a:lnTo>
                <a:lnTo>
                  <a:pt x="1031" y="290"/>
                </a:lnTo>
                <a:lnTo>
                  <a:pt x="1035" y="365"/>
                </a:lnTo>
                <a:lnTo>
                  <a:pt x="1039" y="430"/>
                </a:lnTo>
                <a:lnTo>
                  <a:pt x="1041" y="428"/>
                </a:lnTo>
                <a:lnTo>
                  <a:pt x="1045" y="428"/>
                </a:lnTo>
                <a:lnTo>
                  <a:pt x="1047" y="406"/>
                </a:lnTo>
                <a:lnTo>
                  <a:pt x="1052" y="357"/>
                </a:lnTo>
                <a:lnTo>
                  <a:pt x="1056" y="324"/>
                </a:lnTo>
                <a:lnTo>
                  <a:pt x="1058" y="294"/>
                </a:lnTo>
                <a:lnTo>
                  <a:pt x="1062" y="262"/>
                </a:lnTo>
                <a:lnTo>
                  <a:pt x="1066" y="253"/>
                </a:lnTo>
                <a:lnTo>
                  <a:pt x="1068" y="217"/>
                </a:lnTo>
                <a:lnTo>
                  <a:pt x="1072" y="182"/>
                </a:lnTo>
                <a:lnTo>
                  <a:pt x="1077" y="120"/>
                </a:lnTo>
                <a:lnTo>
                  <a:pt x="1079" y="122"/>
                </a:lnTo>
                <a:lnTo>
                  <a:pt x="1083" y="208"/>
                </a:lnTo>
                <a:lnTo>
                  <a:pt x="1087" y="299"/>
                </a:lnTo>
                <a:lnTo>
                  <a:pt x="1089" y="348"/>
                </a:lnTo>
                <a:lnTo>
                  <a:pt x="1093" y="361"/>
                </a:lnTo>
                <a:lnTo>
                  <a:pt x="1097" y="423"/>
                </a:lnTo>
                <a:lnTo>
                  <a:pt x="1100" y="531"/>
                </a:lnTo>
                <a:lnTo>
                  <a:pt x="1104" y="608"/>
                </a:lnTo>
                <a:lnTo>
                  <a:pt x="1108" y="602"/>
                </a:lnTo>
                <a:lnTo>
                  <a:pt x="1110" y="565"/>
                </a:lnTo>
                <a:lnTo>
                  <a:pt x="1114" y="454"/>
                </a:lnTo>
                <a:lnTo>
                  <a:pt x="1118" y="372"/>
                </a:lnTo>
                <a:lnTo>
                  <a:pt x="1120" y="331"/>
                </a:lnTo>
                <a:lnTo>
                  <a:pt x="1125" y="281"/>
                </a:lnTo>
                <a:lnTo>
                  <a:pt x="1129" y="165"/>
                </a:lnTo>
                <a:lnTo>
                  <a:pt x="1131" y="127"/>
                </a:lnTo>
                <a:lnTo>
                  <a:pt x="1135" y="127"/>
                </a:lnTo>
                <a:lnTo>
                  <a:pt x="1137" y="165"/>
                </a:lnTo>
                <a:lnTo>
                  <a:pt x="1141" y="253"/>
                </a:lnTo>
                <a:lnTo>
                  <a:pt x="1145" y="398"/>
                </a:lnTo>
                <a:lnTo>
                  <a:pt x="1148" y="497"/>
                </a:lnTo>
                <a:lnTo>
                  <a:pt x="1152" y="546"/>
                </a:lnTo>
                <a:lnTo>
                  <a:pt x="1156" y="563"/>
                </a:lnTo>
                <a:lnTo>
                  <a:pt x="1158" y="533"/>
                </a:lnTo>
                <a:lnTo>
                  <a:pt x="1162" y="568"/>
                </a:lnTo>
                <a:lnTo>
                  <a:pt x="1166" y="533"/>
                </a:lnTo>
                <a:lnTo>
                  <a:pt x="1168" y="447"/>
                </a:lnTo>
                <a:lnTo>
                  <a:pt x="1173" y="443"/>
                </a:lnTo>
                <a:lnTo>
                  <a:pt x="1177" y="374"/>
                </a:lnTo>
                <a:lnTo>
                  <a:pt x="1179" y="299"/>
                </a:lnTo>
                <a:lnTo>
                  <a:pt x="1183" y="294"/>
                </a:lnTo>
                <a:lnTo>
                  <a:pt x="1187" y="232"/>
                </a:lnTo>
                <a:lnTo>
                  <a:pt x="1189" y="148"/>
                </a:lnTo>
                <a:lnTo>
                  <a:pt x="1193" y="116"/>
                </a:lnTo>
                <a:lnTo>
                  <a:pt x="1198" y="167"/>
                </a:lnTo>
                <a:lnTo>
                  <a:pt x="1200" y="253"/>
                </a:lnTo>
                <a:lnTo>
                  <a:pt x="1204" y="363"/>
                </a:lnTo>
                <a:lnTo>
                  <a:pt x="1208" y="428"/>
                </a:lnTo>
                <a:lnTo>
                  <a:pt x="1210" y="449"/>
                </a:lnTo>
                <a:lnTo>
                  <a:pt x="1214" y="456"/>
                </a:lnTo>
                <a:lnTo>
                  <a:pt x="1218" y="436"/>
                </a:lnTo>
                <a:lnTo>
                  <a:pt x="1221" y="350"/>
                </a:lnTo>
                <a:lnTo>
                  <a:pt x="1225" y="327"/>
                </a:lnTo>
                <a:lnTo>
                  <a:pt x="1227" y="348"/>
                </a:lnTo>
                <a:lnTo>
                  <a:pt x="1231" y="370"/>
                </a:lnTo>
                <a:lnTo>
                  <a:pt x="1235" y="395"/>
                </a:lnTo>
                <a:lnTo>
                  <a:pt x="1237" y="404"/>
                </a:lnTo>
                <a:lnTo>
                  <a:pt x="1241" y="380"/>
                </a:lnTo>
                <a:lnTo>
                  <a:pt x="1246" y="292"/>
                </a:lnTo>
                <a:lnTo>
                  <a:pt x="1248" y="226"/>
                </a:lnTo>
                <a:lnTo>
                  <a:pt x="1252" y="243"/>
                </a:lnTo>
                <a:lnTo>
                  <a:pt x="1256" y="299"/>
                </a:lnTo>
                <a:lnTo>
                  <a:pt x="1258" y="324"/>
                </a:lnTo>
                <a:lnTo>
                  <a:pt x="1262" y="370"/>
                </a:lnTo>
                <a:lnTo>
                  <a:pt x="1266" y="368"/>
                </a:lnTo>
                <a:lnTo>
                  <a:pt x="1269" y="322"/>
                </a:lnTo>
                <a:lnTo>
                  <a:pt x="1273" y="309"/>
                </a:lnTo>
                <a:lnTo>
                  <a:pt x="1277" y="331"/>
                </a:lnTo>
                <a:lnTo>
                  <a:pt x="1279" y="299"/>
                </a:lnTo>
                <a:lnTo>
                  <a:pt x="1283" y="297"/>
                </a:lnTo>
                <a:lnTo>
                  <a:pt x="1287" y="303"/>
                </a:lnTo>
                <a:lnTo>
                  <a:pt x="1289" y="322"/>
                </a:lnTo>
                <a:lnTo>
                  <a:pt x="1294" y="329"/>
                </a:lnTo>
                <a:lnTo>
                  <a:pt x="1298" y="309"/>
                </a:lnTo>
                <a:lnTo>
                  <a:pt x="1300" y="333"/>
                </a:lnTo>
                <a:lnTo>
                  <a:pt x="1304" y="372"/>
                </a:lnTo>
                <a:lnTo>
                  <a:pt x="1308" y="342"/>
                </a:lnTo>
                <a:lnTo>
                  <a:pt x="1310" y="312"/>
                </a:lnTo>
                <a:lnTo>
                  <a:pt x="1314" y="309"/>
                </a:lnTo>
                <a:lnTo>
                  <a:pt x="1317" y="320"/>
                </a:lnTo>
                <a:lnTo>
                  <a:pt x="1321" y="361"/>
                </a:lnTo>
                <a:lnTo>
                  <a:pt x="1325" y="430"/>
                </a:lnTo>
                <a:lnTo>
                  <a:pt x="1327" y="520"/>
                </a:lnTo>
                <a:lnTo>
                  <a:pt x="1331" y="615"/>
                </a:lnTo>
                <a:lnTo>
                  <a:pt x="1335" y="712"/>
                </a:lnTo>
                <a:lnTo>
                  <a:pt x="1337" y="686"/>
                </a:lnTo>
                <a:lnTo>
                  <a:pt x="1342" y="576"/>
                </a:lnTo>
                <a:lnTo>
                  <a:pt x="1346" y="383"/>
                </a:lnTo>
                <a:lnTo>
                  <a:pt x="1348" y="215"/>
                </a:lnTo>
                <a:lnTo>
                  <a:pt x="1352" y="92"/>
                </a:lnTo>
                <a:lnTo>
                  <a:pt x="1356" y="13"/>
                </a:lnTo>
                <a:lnTo>
                  <a:pt x="1358" y="0"/>
                </a:lnTo>
                <a:lnTo>
                  <a:pt x="1362" y="73"/>
                </a:lnTo>
                <a:lnTo>
                  <a:pt x="1367" y="204"/>
                </a:lnTo>
                <a:lnTo>
                  <a:pt x="1369" y="288"/>
                </a:lnTo>
                <a:lnTo>
                  <a:pt x="1373" y="303"/>
                </a:lnTo>
                <a:lnTo>
                  <a:pt x="1377" y="346"/>
                </a:lnTo>
                <a:lnTo>
                  <a:pt x="1379" y="294"/>
                </a:lnTo>
                <a:lnTo>
                  <a:pt x="1383" y="269"/>
                </a:lnTo>
                <a:lnTo>
                  <a:pt x="1387" y="314"/>
                </a:lnTo>
                <a:lnTo>
                  <a:pt x="1390" y="415"/>
                </a:lnTo>
                <a:lnTo>
                  <a:pt x="1394" y="522"/>
                </a:lnTo>
                <a:lnTo>
                  <a:pt x="1398" y="516"/>
                </a:lnTo>
                <a:lnTo>
                  <a:pt x="1400" y="447"/>
                </a:lnTo>
                <a:lnTo>
                  <a:pt x="1404" y="408"/>
                </a:lnTo>
                <a:lnTo>
                  <a:pt x="1406" y="421"/>
                </a:lnTo>
                <a:lnTo>
                  <a:pt x="1410" y="378"/>
                </a:lnTo>
                <a:lnTo>
                  <a:pt x="1415" y="284"/>
                </a:lnTo>
                <a:lnTo>
                  <a:pt x="1417" y="288"/>
                </a:lnTo>
                <a:lnTo>
                  <a:pt x="1421" y="327"/>
                </a:lnTo>
                <a:lnTo>
                  <a:pt x="1425" y="368"/>
                </a:lnTo>
                <a:lnTo>
                  <a:pt x="1427" y="398"/>
                </a:lnTo>
                <a:lnTo>
                  <a:pt x="1431" y="411"/>
                </a:lnTo>
                <a:lnTo>
                  <a:pt x="1435" y="426"/>
                </a:lnTo>
                <a:lnTo>
                  <a:pt x="1438" y="363"/>
                </a:lnTo>
                <a:lnTo>
                  <a:pt x="1442" y="352"/>
                </a:lnTo>
                <a:lnTo>
                  <a:pt x="1446" y="363"/>
                </a:lnTo>
                <a:lnTo>
                  <a:pt x="1448" y="380"/>
                </a:lnTo>
                <a:lnTo>
                  <a:pt x="1452" y="370"/>
                </a:lnTo>
                <a:lnTo>
                  <a:pt x="1456" y="275"/>
                </a:lnTo>
                <a:lnTo>
                  <a:pt x="1458" y="271"/>
                </a:lnTo>
                <a:lnTo>
                  <a:pt x="1463" y="318"/>
                </a:lnTo>
                <a:lnTo>
                  <a:pt x="1467" y="389"/>
                </a:lnTo>
                <a:lnTo>
                  <a:pt x="1469" y="466"/>
                </a:lnTo>
                <a:lnTo>
                  <a:pt x="1473" y="443"/>
                </a:lnTo>
                <a:lnTo>
                  <a:pt x="1477" y="357"/>
                </a:lnTo>
                <a:lnTo>
                  <a:pt x="1479" y="269"/>
                </a:lnTo>
                <a:lnTo>
                  <a:pt x="1483" y="195"/>
                </a:lnTo>
                <a:lnTo>
                  <a:pt x="1488" y="135"/>
                </a:lnTo>
                <a:lnTo>
                  <a:pt x="1490" y="152"/>
                </a:lnTo>
                <a:lnTo>
                  <a:pt x="1494" y="204"/>
                </a:lnTo>
                <a:lnTo>
                  <a:pt x="1496" y="236"/>
                </a:lnTo>
                <a:lnTo>
                  <a:pt x="1500" y="324"/>
                </a:lnTo>
                <a:lnTo>
                  <a:pt x="1504" y="329"/>
                </a:lnTo>
                <a:lnTo>
                  <a:pt x="1506" y="342"/>
                </a:lnTo>
                <a:lnTo>
                  <a:pt x="1511" y="385"/>
                </a:lnTo>
                <a:lnTo>
                  <a:pt x="1515" y="430"/>
                </a:lnTo>
                <a:lnTo>
                  <a:pt x="1517" y="421"/>
                </a:lnTo>
                <a:lnTo>
                  <a:pt x="1521" y="456"/>
                </a:lnTo>
                <a:lnTo>
                  <a:pt x="1525" y="507"/>
                </a:lnTo>
                <a:lnTo>
                  <a:pt x="1527" y="516"/>
                </a:lnTo>
                <a:lnTo>
                  <a:pt x="1531" y="497"/>
                </a:lnTo>
                <a:lnTo>
                  <a:pt x="1536" y="439"/>
                </a:lnTo>
                <a:lnTo>
                  <a:pt x="1538" y="415"/>
                </a:lnTo>
                <a:lnTo>
                  <a:pt x="1542" y="445"/>
                </a:lnTo>
                <a:lnTo>
                  <a:pt x="1546" y="454"/>
                </a:lnTo>
                <a:lnTo>
                  <a:pt x="1548" y="387"/>
                </a:lnTo>
                <a:lnTo>
                  <a:pt x="1552" y="374"/>
                </a:lnTo>
                <a:lnTo>
                  <a:pt x="1556" y="413"/>
                </a:lnTo>
                <a:lnTo>
                  <a:pt x="1559" y="355"/>
                </a:lnTo>
                <a:lnTo>
                  <a:pt x="1563" y="284"/>
                </a:lnTo>
                <a:lnTo>
                  <a:pt x="1567" y="258"/>
                </a:lnTo>
                <a:lnTo>
                  <a:pt x="1569" y="269"/>
                </a:lnTo>
                <a:lnTo>
                  <a:pt x="1573" y="312"/>
                </a:lnTo>
                <a:lnTo>
                  <a:pt x="1577" y="327"/>
                </a:lnTo>
                <a:lnTo>
                  <a:pt x="1579" y="333"/>
                </a:lnTo>
                <a:lnTo>
                  <a:pt x="1584" y="273"/>
                </a:lnTo>
                <a:lnTo>
                  <a:pt x="1586" y="210"/>
                </a:lnTo>
                <a:lnTo>
                  <a:pt x="1590" y="157"/>
                </a:lnTo>
                <a:lnTo>
                  <a:pt x="1594" y="161"/>
                </a:lnTo>
                <a:lnTo>
                  <a:pt x="1596" y="223"/>
                </a:lnTo>
                <a:lnTo>
                  <a:pt x="1600" y="230"/>
                </a:lnTo>
                <a:lnTo>
                  <a:pt x="1604" y="279"/>
                </a:lnTo>
                <a:lnTo>
                  <a:pt x="1606" y="344"/>
                </a:lnTo>
                <a:lnTo>
                  <a:pt x="1611" y="337"/>
                </a:lnTo>
                <a:lnTo>
                  <a:pt x="1615" y="337"/>
                </a:lnTo>
                <a:lnTo>
                  <a:pt x="1617" y="374"/>
                </a:lnTo>
                <a:lnTo>
                  <a:pt x="1621" y="411"/>
                </a:lnTo>
                <a:lnTo>
                  <a:pt x="1625" y="447"/>
                </a:lnTo>
                <a:lnTo>
                  <a:pt x="1627" y="473"/>
                </a:lnTo>
                <a:lnTo>
                  <a:pt x="1632" y="488"/>
                </a:lnTo>
                <a:lnTo>
                  <a:pt x="1636" y="546"/>
                </a:lnTo>
                <a:lnTo>
                  <a:pt x="1638" y="565"/>
                </a:lnTo>
                <a:lnTo>
                  <a:pt x="1642" y="510"/>
                </a:lnTo>
                <a:lnTo>
                  <a:pt x="1646" y="404"/>
                </a:lnTo>
                <a:lnTo>
                  <a:pt x="1648" y="312"/>
                </a:lnTo>
                <a:lnTo>
                  <a:pt x="1652" y="232"/>
                </a:lnTo>
                <a:lnTo>
                  <a:pt x="1657" y="185"/>
                </a:lnTo>
                <a:lnTo>
                  <a:pt x="1659" y="176"/>
                </a:lnTo>
                <a:lnTo>
                  <a:pt x="1663" y="204"/>
                </a:lnTo>
                <a:lnTo>
                  <a:pt x="1667" y="193"/>
                </a:lnTo>
                <a:lnTo>
                  <a:pt x="1669" y="187"/>
                </a:lnTo>
                <a:lnTo>
                  <a:pt x="1673" y="189"/>
                </a:lnTo>
                <a:lnTo>
                  <a:pt x="1675" y="213"/>
                </a:lnTo>
                <a:lnTo>
                  <a:pt x="1680" y="290"/>
                </a:lnTo>
                <a:lnTo>
                  <a:pt x="1684" y="374"/>
                </a:lnTo>
                <a:lnTo>
                  <a:pt x="1686" y="400"/>
                </a:lnTo>
                <a:lnTo>
                  <a:pt x="1690" y="376"/>
                </a:lnTo>
                <a:lnTo>
                  <a:pt x="1694" y="318"/>
                </a:lnTo>
                <a:lnTo>
                  <a:pt x="1696" y="346"/>
                </a:lnTo>
                <a:lnTo>
                  <a:pt x="1700" y="361"/>
                </a:lnTo>
                <a:lnTo>
                  <a:pt x="1705" y="413"/>
                </a:lnTo>
                <a:lnTo>
                  <a:pt x="1707" y="484"/>
                </a:lnTo>
                <a:lnTo>
                  <a:pt x="1711" y="494"/>
                </a:lnTo>
                <a:lnTo>
                  <a:pt x="1715" y="454"/>
                </a:lnTo>
                <a:lnTo>
                  <a:pt x="1717" y="423"/>
                </a:lnTo>
                <a:lnTo>
                  <a:pt x="1721" y="352"/>
                </a:lnTo>
              </a:path>
            </a:pathLst>
          </a:custGeom>
          <a:noFill/>
          <a:ln w="9525">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098" name="Rectangle 234"/>
          <p:cNvSpPr>
            <a:spLocks noChangeArrowheads="1"/>
          </p:cNvSpPr>
          <p:nvPr/>
        </p:nvSpPr>
        <p:spPr bwMode="auto">
          <a:xfrm>
            <a:off x="4984750" y="6188075"/>
            <a:ext cx="9842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a:t>
            </a:r>
            <a:endParaRPr lang="it-IT" altLang="en-US" sz="1400" b="1"/>
          </a:p>
        </p:txBody>
      </p:sp>
      <p:sp>
        <p:nvSpPr>
          <p:cNvPr id="37099" name="Rectangle 235"/>
          <p:cNvSpPr>
            <a:spLocks noChangeArrowheads="1"/>
          </p:cNvSpPr>
          <p:nvPr/>
        </p:nvSpPr>
        <p:spPr bwMode="auto">
          <a:xfrm>
            <a:off x="6572250" y="6188075"/>
            <a:ext cx="3444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0.25</a:t>
            </a:r>
            <a:endParaRPr lang="it-IT" altLang="en-US" sz="1400" b="1"/>
          </a:p>
        </p:txBody>
      </p:sp>
      <p:sp>
        <p:nvSpPr>
          <p:cNvPr id="37100" name="Rectangle 236"/>
          <p:cNvSpPr>
            <a:spLocks noChangeArrowheads="1"/>
          </p:cNvSpPr>
          <p:nvPr/>
        </p:nvSpPr>
        <p:spPr bwMode="auto">
          <a:xfrm>
            <a:off x="8337550" y="6188075"/>
            <a:ext cx="3460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0.50</a:t>
            </a:r>
            <a:endParaRPr lang="it-IT" altLang="en-US" sz="1400" b="1"/>
          </a:p>
        </p:txBody>
      </p:sp>
      <p:sp>
        <p:nvSpPr>
          <p:cNvPr id="37101" name="Line 237"/>
          <p:cNvSpPr>
            <a:spLocks noChangeShapeType="1"/>
          </p:cNvSpPr>
          <p:nvPr/>
        </p:nvSpPr>
        <p:spPr bwMode="auto">
          <a:xfrm flipV="1">
            <a:off x="5059363" y="6002338"/>
            <a:ext cx="3175" cy="12541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2" name="Line 238"/>
          <p:cNvSpPr>
            <a:spLocks noChangeShapeType="1"/>
          </p:cNvSpPr>
          <p:nvPr/>
        </p:nvSpPr>
        <p:spPr bwMode="auto">
          <a:xfrm flipV="1">
            <a:off x="5943600" y="6002338"/>
            <a:ext cx="3175" cy="635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3" name="Line 239"/>
          <p:cNvSpPr>
            <a:spLocks noChangeShapeType="1"/>
          </p:cNvSpPr>
          <p:nvPr/>
        </p:nvSpPr>
        <p:spPr bwMode="auto">
          <a:xfrm flipV="1">
            <a:off x="6829425" y="6002338"/>
            <a:ext cx="1588" cy="12541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4" name="Line 240"/>
          <p:cNvSpPr>
            <a:spLocks noChangeShapeType="1"/>
          </p:cNvSpPr>
          <p:nvPr/>
        </p:nvSpPr>
        <p:spPr bwMode="auto">
          <a:xfrm flipV="1">
            <a:off x="7707313" y="6002338"/>
            <a:ext cx="1587" cy="63500"/>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5" name="Line 241"/>
          <p:cNvSpPr>
            <a:spLocks noChangeShapeType="1"/>
          </p:cNvSpPr>
          <p:nvPr/>
        </p:nvSpPr>
        <p:spPr bwMode="auto">
          <a:xfrm flipV="1">
            <a:off x="8593138" y="6002338"/>
            <a:ext cx="1587" cy="125412"/>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6" name="Line 242"/>
          <p:cNvSpPr>
            <a:spLocks noChangeShapeType="1"/>
          </p:cNvSpPr>
          <p:nvPr/>
        </p:nvSpPr>
        <p:spPr bwMode="auto">
          <a:xfrm>
            <a:off x="5059363" y="6002338"/>
            <a:ext cx="35337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7" name="Line 243"/>
          <p:cNvSpPr>
            <a:spLocks noChangeShapeType="1"/>
          </p:cNvSpPr>
          <p:nvPr/>
        </p:nvSpPr>
        <p:spPr bwMode="auto">
          <a:xfrm>
            <a:off x="4984750" y="6002338"/>
            <a:ext cx="74613"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8" name="Line 244"/>
          <p:cNvSpPr>
            <a:spLocks noChangeShapeType="1"/>
          </p:cNvSpPr>
          <p:nvPr/>
        </p:nvSpPr>
        <p:spPr bwMode="auto">
          <a:xfrm>
            <a:off x="4914900" y="5784850"/>
            <a:ext cx="144463"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09" name="Line 245"/>
          <p:cNvSpPr>
            <a:spLocks noChangeShapeType="1"/>
          </p:cNvSpPr>
          <p:nvPr/>
        </p:nvSpPr>
        <p:spPr bwMode="auto">
          <a:xfrm>
            <a:off x="4984750" y="5565775"/>
            <a:ext cx="74613" cy="31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0" name="Line 246"/>
          <p:cNvSpPr>
            <a:spLocks noChangeShapeType="1"/>
          </p:cNvSpPr>
          <p:nvPr/>
        </p:nvSpPr>
        <p:spPr bwMode="auto">
          <a:xfrm>
            <a:off x="4914900" y="5348288"/>
            <a:ext cx="144463"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1" name="Line 247"/>
          <p:cNvSpPr>
            <a:spLocks noChangeShapeType="1"/>
          </p:cNvSpPr>
          <p:nvPr/>
        </p:nvSpPr>
        <p:spPr bwMode="auto">
          <a:xfrm>
            <a:off x="4984750" y="5132388"/>
            <a:ext cx="74613"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2" name="Line 248"/>
          <p:cNvSpPr>
            <a:spLocks noChangeShapeType="1"/>
          </p:cNvSpPr>
          <p:nvPr/>
        </p:nvSpPr>
        <p:spPr bwMode="auto">
          <a:xfrm>
            <a:off x="4914900" y="4914900"/>
            <a:ext cx="144463"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3" name="Line 249"/>
          <p:cNvSpPr>
            <a:spLocks noChangeShapeType="1"/>
          </p:cNvSpPr>
          <p:nvPr/>
        </p:nvSpPr>
        <p:spPr bwMode="auto">
          <a:xfrm>
            <a:off x="4984750" y="4697413"/>
            <a:ext cx="74613"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4" name="Line 250"/>
          <p:cNvSpPr>
            <a:spLocks noChangeShapeType="1"/>
          </p:cNvSpPr>
          <p:nvPr/>
        </p:nvSpPr>
        <p:spPr bwMode="auto">
          <a:xfrm flipV="1">
            <a:off x="5059363" y="4697413"/>
            <a:ext cx="3175" cy="13049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5" name="Line 251"/>
          <p:cNvSpPr>
            <a:spLocks noChangeShapeType="1"/>
          </p:cNvSpPr>
          <p:nvPr/>
        </p:nvSpPr>
        <p:spPr bwMode="auto">
          <a:xfrm>
            <a:off x="5059363" y="4697413"/>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6" name="Line 252"/>
          <p:cNvSpPr>
            <a:spLocks noChangeShapeType="1"/>
          </p:cNvSpPr>
          <p:nvPr/>
        </p:nvSpPr>
        <p:spPr bwMode="auto">
          <a:xfrm>
            <a:off x="5943600" y="4697413"/>
            <a:ext cx="31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7" name="Line 253"/>
          <p:cNvSpPr>
            <a:spLocks noChangeShapeType="1"/>
          </p:cNvSpPr>
          <p:nvPr/>
        </p:nvSpPr>
        <p:spPr bwMode="auto">
          <a:xfrm>
            <a:off x="6829425" y="4697413"/>
            <a:ext cx="1588"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8" name="Line 254"/>
          <p:cNvSpPr>
            <a:spLocks noChangeShapeType="1"/>
          </p:cNvSpPr>
          <p:nvPr/>
        </p:nvSpPr>
        <p:spPr bwMode="auto">
          <a:xfrm>
            <a:off x="7707313" y="4697413"/>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19" name="Line 255"/>
          <p:cNvSpPr>
            <a:spLocks noChangeShapeType="1"/>
          </p:cNvSpPr>
          <p:nvPr/>
        </p:nvSpPr>
        <p:spPr bwMode="auto">
          <a:xfrm>
            <a:off x="8593138" y="4697413"/>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0" name="Line 256"/>
          <p:cNvSpPr>
            <a:spLocks noChangeShapeType="1"/>
          </p:cNvSpPr>
          <p:nvPr/>
        </p:nvSpPr>
        <p:spPr bwMode="auto">
          <a:xfrm>
            <a:off x="5059363" y="4697413"/>
            <a:ext cx="35337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1" name="Line 257"/>
          <p:cNvSpPr>
            <a:spLocks noChangeShapeType="1"/>
          </p:cNvSpPr>
          <p:nvPr/>
        </p:nvSpPr>
        <p:spPr bwMode="auto">
          <a:xfrm>
            <a:off x="8593138" y="6002338"/>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2" name="Line 258"/>
          <p:cNvSpPr>
            <a:spLocks noChangeShapeType="1"/>
          </p:cNvSpPr>
          <p:nvPr/>
        </p:nvSpPr>
        <p:spPr bwMode="auto">
          <a:xfrm>
            <a:off x="8593138" y="5784850"/>
            <a:ext cx="1587"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3" name="Line 259"/>
          <p:cNvSpPr>
            <a:spLocks noChangeShapeType="1"/>
          </p:cNvSpPr>
          <p:nvPr/>
        </p:nvSpPr>
        <p:spPr bwMode="auto">
          <a:xfrm>
            <a:off x="8593138" y="5565775"/>
            <a:ext cx="1587" cy="317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4" name="Line 260"/>
          <p:cNvSpPr>
            <a:spLocks noChangeShapeType="1"/>
          </p:cNvSpPr>
          <p:nvPr/>
        </p:nvSpPr>
        <p:spPr bwMode="auto">
          <a:xfrm>
            <a:off x="8593138" y="5348288"/>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5" name="Line 261"/>
          <p:cNvSpPr>
            <a:spLocks noChangeShapeType="1"/>
          </p:cNvSpPr>
          <p:nvPr/>
        </p:nvSpPr>
        <p:spPr bwMode="auto">
          <a:xfrm>
            <a:off x="8593138" y="5132388"/>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6" name="Line 262"/>
          <p:cNvSpPr>
            <a:spLocks noChangeShapeType="1"/>
          </p:cNvSpPr>
          <p:nvPr/>
        </p:nvSpPr>
        <p:spPr bwMode="auto">
          <a:xfrm>
            <a:off x="8593138" y="4914900"/>
            <a:ext cx="1587"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7" name="Line 263"/>
          <p:cNvSpPr>
            <a:spLocks noChangeShapeType="1"/>
          </p:cNvSpPr>
          <p:nvPr/>
        </p:nvSpPr>
        <p:spPr bwMode="auto">
          <a:xfrm>
            <a:off x="8593138" y="4697413"/>
            <a:ext cx="1587"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8" name="Line 264"/>
          <p:cNvSpPr>
            <a:spLocks noChangeShapeType="1"/>
          </p:cNvSpPr>
          <p:nvPr/>
        </p:nvSpPr>
        <p:spPr bwMode="auto">
          <a:xfrm flipV="1">
            <a:off x="8593138" y="4697413"/>
            <a:ext cx="1587" cy="130492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7129" name="Rectangle 265"/>
          <p:cNvSpPr>
            <a:spLocks noChangeArrowheads="1"/>
          </p:cNvSpPr>
          <p:nvPr/>
        </p:nvSpPr>
        <p:spPr bwMode="auto">
          <a:xfrm>
            <a:off x="8177214" y="4700588"/>
            <a:ext cx="1889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it-IT" altLang="en-US" sz="2000" b="1" dirty="0">
                <a:solidFill>
                  <a:srgbClr val="000000"/>
                </a:solidFill>
              </a:rPr>
              <a:t>b</a:t>
            </a:r>
            <a:endParaRPr lang="it-IT" altLang="en-US" dirty="0"/>
          </a:p>
        </p:txBody>
      </p:sp>
      <p:sp>
        <p:nvSpPr>
          <p:cNvPr id="37130" name="Rectangle 266"/>
          <p:cNvSpPr>
            <a:spLocks noChangeArrowheads="1"/>
          </p:cNvSpPr>
          <p:nvPr/>
        </p:nvSpPr>
        <p:spPr bwMode="auto">
          <a:xfrm>
            <a:off x="8378825" y="4697413"/>
            <a:ext cx="84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2000">
                <a:solidFill>
                  <a:srgbClr val="000000"/>
                </a:solidFill>
              </a:rPr>
              <a:t>)</a:t>
            </a:r>
            <a:endParaRPr lang="it-IT" altLang="en-US"/>
          </a:p>
        </p:txBody>
      </p:sp>
      <p:sp>
        <p:nvSpPr>
          <p:cNvPr id="37131" name="Rectangle 267"/>
          <p:cNvSpPr>
            <a:spLocks noChangeArrowheads="1"/>
          </p:cNvSpPr>
          <p:nvPr/>
        </p:nvSpPr>
        <p:spPr bwMode="auto">
          <a:xfrm>
            <a:off x="5221288" y="4373563"/>
            <a:ext cx="25019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Segnale EMG con spettro n. 4</a:t>
            </a:r>
            <a:endParaRPr lang="it-IT" altLang="en-US" sz="1400" b="1"/>
          </a:p>
        </p:txBody>
      </p:sp>
      <p:sp>
        <p:nvSpPr>
          <p:cNvPr id="37132" name="Rectangle 268"/>
          <p:cNvSpPr>
            <a:spLocks noChangeArrowheads="1"/>
          </p:cNvSpPr>
          <p:nvPr/>
        </p:nvSpPr>
        <p:spPr bwMode="auto">
          <a:xfrm>
            <a:off x="1168400" y="4368800"/>
            <a:ext cx="250031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400" b="1">
                <a:solidFill>
                  <a:srgbClr val="000000"/>
                </a:solidFill>
              </a:rPr>
              <a:t>Segnale EMG con spettro n. 1</a:t>
            </a:r>
            <a:endParaRPr lang="it-IT" altLang="en-US" sz="1400" b="1"/>
          </a:p>
        </p:txBody>
      </p:sp>
      <p:sp>
        <p:nvSpPr>
          <p:cNvPr id="37133" name="Rectangle 269"/>
          <p:cNvSpPr>
            <a:spLocks noChangeArrowheads="1"/>
          </p:cNvSpPr>
          <p:nvPr/>
        </p:nvSpPr>
        <p:spPr bwMode="auto">
          <a:xfrm>
            <a:off x="7299325" y="6175375"/>
            <a:ext cx="43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it-IT" altLang="en-US" sz="1600" b="1">
                <a:solidFill>
                  <a:srgbClr val="000000"/>
                </a:solidFill>
              </a:rPr>
              <a:t>t  (s)</a:t>
            </a:r>
            <a:endParaRPr lang="it-IT" altLang="en-US" sz="1600" b="1"/>
          </a:p>
        </p:txBody>
      </p:sp>
      <p:sp>
        <p:nvSpPr>
          <p:cNvPr id="37134" name="Text Box 270"/>
          <p:cNvSpPr txBox="1">
            <a:spLocks noChangeArrowheads="1"/>
          </p:cNvSpPr>
          <p:nvPr/>
        </p:nvSpPr>
        <p:spPr bwMode="auto">
          <a:xfrm>
            <a:off x="1568450" y="6381750"/>
            <a:ext cx="5581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b="1" dirty="0">
                <a:solidFill>
                  <a:srgbClr val="FF0000"/>
                </a:solidFill>
              </a:rPr>
              <a:t>Inizio contrazione</a:t>
            </a:r>
            <a:r>
              <a:rPr lang="it-IT" altLang="en-US" b="1" dirty="0"/>
              <a:t>                          </a:t>
            </a:r>
            <a:r>
              <a:rPr lang="it-IT" altLang="en-US" b="1" dirty="0">
                <a:solidFill>
                  <a:srgbClr val="0000FF"/>
                </a:solidFill>
              </a:rPr>
              <a:t>Fine contrazione</a:t>
            </a:r>
          </a:p>
        </p:txBody>
      </p:sp>
      <p:sp>
        <p:nvSpPr>
          <p:cNvPr id="37135" name="Text Box 271"/>
          <p:cNvSpPr txBox="1">
            <a:spLocks noChangeArrowheads="1"/>
          </p:cNvSpPr>
          <p:nvPr/>
        </p:nvSpPr>
        <p:spPr bwMode="auto">
          <a:xfrm>
            <a:off x="573088" y="2133600"/>
            <a:ext cx="3567112" cy="143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200" b="1">
                <a:solidFill>
                  <a:srgbClr val="FF0000"/>
                </a:solidFill>
              </a:rPr>
              <a:t>Evoluzione dello spettro di un segnale nel tempo. Segnale “quasi” stazionario.</a:t>
            </a:r>
          </a:p>
        </p:txBody>
      </p:sp>
      <p:grpSp>
        <p:nvGrpSpPr>
          <p:cNvPr id="37136" name="Group 272"/>
          <p:cNvGrpSpPr>
            <a:grpSpLocks/>
          </p:cNvGrpSpPr>
          <p:nvPr/>
        </p:nvGrpSpPr>
        <p:grpSpPr bwMode="auto">
          <a:xfrm>
            <a:off x="323850" y="404813"/>
            <a:ext cx="8672513" cy="1331912"/>
            <a:chOff x="1020" y="255"/>
            <a:chExt cx="4219" cy="839"/>
          </a:xfrm>
        </p:grpSpPr>
        <p:sp>
          <p:nvSpPr>
            <p:cNvPr id="37137" name="Freeform 273"/>
            <p:cNvSpPr>
              <a:spLocks/>
            </p:cNvSpPr>
            <p:nvPr/>
          </p:nvSpPr>
          <p:spPr bwMode="auto">
            <a:xfrm>
              <a:off x="1020" y="346"/>
              <a:ext cx="1407" cy="669"/>
            </a:xfrm>
            <a:custGeom>
              <a:avLst/>
              <a:gdLst>
                <a:gd name="T0" fmla="*/ 23 w 1721"/>
                <a:gd name="T1" fmla="*/ 137 h 619"/>
                <a:gd name="T2" fmla="*/ 50 w 1721"/>
                <a:gd name="T3" fmla="*/ 350 h 619"/>
                <a:gd name="T4" fmla="*/ 79 w 1721"/>
                <a:gd name="T5" fmla="*/ 234 h 619"/>
                <a:gd name="T6" fmla="*/ 106 w 1721"/>
                <a:gd name="T7" fmla="*/ 413 h 619"/>
                <a:gd name="T8" fmla="*/ 133 w 1721"/>
                <a:gd name="T9" fmla="*/ 318 h 619"/>
                <a:gd name="T10" fmla="*/ 160 w 1721"/>
                <a:gd name="T11" fmla="*/ 359 h 619"/>
                <a:gd name="T12" fmla="*/ 190 w 1721"/>
                <a:gd name="T13" fmla="*/ 340 h 619"/>
                <a:gd name="T14" fmla="*/ 217 w 1721"/>
                <a:gd name="T15" fmla="*/ 486 h 619"/>
                <a:gd name="T16" fmla="*/ 244 w 1721"/>
                <a:gd name="T17" fmla="*/ 374 h 619"/>
                <a:gd name="T18" fmla="*/ 271 w 1721"/>
                <a:gd name="T19" fmla="*/ 312 h 619"/>
                <a:gd name="T20" fmla="*/ 300 w 1721"/>
                <a:gd name="T21" fmla="*/ 333 h 619"/>
                <a:gd name="T22" fmla="*/ 327 w 1721"/>
                <a:gd name="T23" fmla="*/ 301 h 619"/>
                <a:gd name="T24" fmla="*/ 354 w 1721"/>
                <a:gd name="T25" fmla="*/ 260 h 619"/>
                <a:gd name="T26" fmla="*/ 381 w 1721"/>
                <a:gd name="T27" fmla="*/ 275 h 619"/>
                <a:gd name="T28" fmla="*/ 409 w 1721"/>
                <a:gd name="T29" fmla="*/ 355 h 619"/>
                <a:gd name="T30" fmla="*/ 438 w 1721"/>
                <a:gd name="T31" fmla="*/ 365 h 619"/>
                <a:gd name="T32" fmla="*/ 465 w 1721"/>
                <a:gd name="T33" fmla="*/ 219 h 619"/>
                <a:gd name="T34" fmla="*/ 492 w 1721"/>
                <a:gd name="T35" fmla="*/ 340 h 619"/>
                <a:gd name="T36" fmla="*/ 519 w 1721"/>
                <a:gd name="T37" fmla="*/ 365 h 619"/>
                <a:gd name="T38" fmla="*/ 548 w 1721"/>
                <a:gd name="T39" fmla="*/ 292 h 619"/>
                <a:gd name="T40" fmla="*/ 575 w 1721"/>
                <a:gd name="T41" fmla="*/ 277 h 619"/>
                <a:gd name="T42" fmla="*/ 603 w 1721"/>
                <a:gd name="T43" fmla="*/ 286 h 619"/>
                <a:gd name="T44" fmla="*/ 630 w 1721"/>
                <a:gd name="T45" fmla="*/ 460 h 619"/>
                <a:gd name="T46" fmla="*/ 659 w 1721"/>
                <a:gd name="T47" fmla="*/ 275 h 619"/>
                <a:gd name="T48" fmla="*/ 686 w 1721"/>
                <a:gd name="T49" fmla="*/ 510 h 619"/>
                <a:gd name="T50" fmla="*/ 713 w 1721"/>
                <a:gd name="T51" fmla="*/ 191 h 619"/>
                <a:gd name="T52" fmla="*/ 740 w 1721"/>
                <a:gd name="T53" fmla="*/ 292 h 619"/>
                <a:gd name="T54" fmla="*/ 767 w 1721"/>
                <a:gd name="T55" fmla="*/ 486 h 619"/>
                <a:gd name="T56" fmla="*/ 797 w 1721"/>
                <a:gd name="T57" fmla="*/ 404 h 619"/>
                <a:gd name="T58" fmla="*/ 824 w 1721"/>
                <a:gd name="T59" fmla="*/ 232 h 619"/>
                <a:gd name="T60" fmla="*/ 851 w 1721"/>
                <a:gd name="T61" fmla="*/ 219 h 619"/>
                <a:gd name="T62" fmla="*/ 878 w 1721"/>
                <a:gd name="T63" fmla="*/ 365 h 619"/>
                <a:gd name="T64" fmla="*/ 907 w 1721"/>
                <a:gd name="T65" fmla="*/ 538 h 619"/>
                <a:gd name="T66" fmla="*/ 934 w 1721"/>
                <a:gd name="T67" fmla="*/ 525 h 619"/>
                <a:gd name="T68" fmla="*/ 961 w 1721"/>
                <a:gd name="T69" fmla="*/ 318 h 619"/>
                <a:gd name="T70" fmla="*/ 989 w 1721"/>
                <a:gd name="T71" fmla="*/ 619 h 619"/>
                <a:gd name="T72" fmla="*/ 1018 w 1721"/>
                <a:gd name="T73" fmla="*/ 417 h 619"/>
                <a:gd name="T74" fmla="*/ 1045 w 1721"/>
                <a:gd name="T75" fmla="*/ 424 h 619"/>
                <a:gd name="T76" fmla="*/ 1072 w 1721"/>
                <a:gd name="T77" fmla="*/ 301 h 619"/>
                <a:gd name="T78" fmla="*/ 1099 w 1721"/>
                <a:gd name="T79" fmla="*/ 406 h 619"/>
                <a:gd name="T80" fmla="*/ 1128 w 1721"/>
                <a:gd name="T81" fmla="*/ 45 h 619"/>
                <a:gd name="T82" fmla="*/ 1155 w 1721"/>
                <a:gd name="T83" fmla="*/ 309 h 619"/>
                <a:gd name="T84" fmla="*/ 1183 w 1721"/>
                <a:gd name="T85" fmla="*/ 553 h 619"/>
                <a:gd name="T86" fmla="*/ 1210 w 1721"/>
                <a:gd name="T87" fmla="*/ 426 h 619"/>
                <a:gd name="T88" fmla="*/ 1237 w 1721"/>
                <a:gd name="T89" fmla="*/ 318 h 619"/>
                <a:gd name="T90" fmla="*/ 1266 w 1721"/>
                <a:gd name="T91" fmla="*/ 144 h 619"/>
                <a:gd name="T92" fmla="*/ 1293 w 1721"/>
                <a:gd name="T93" fmla="*/ 340 h 619"/>
                <a:gd name="T94" fmla="*/ 1320 w 1721"/>
                <a:gd name="T95" fmla="*/ 329 h 619"/>
                <a:gd name="T96" fmla="*/ 1347 w 1721"/>
                <a:gd name="T97" fmla="*/ 359 h 619"/>
                <a:gd name="T98" fmla="*/ 1377 w 1721"/>
                <a:gd name="T99" fmla="*/ 348 h 619"/>
                <a:gd name="T100" fmla="*/ 1404 w 1721"/>
                <a:gd name="T101" fmla="*/ 387 h 619"/>
                <a:gd name="T102" fmla="*/ 1431 w 1721"/>
                <a:gd name="T103" fmla="*/ 471 h 619"/>
                <a:gd name="T104" fmla="*/ 1458 w 1721"/>
                <a:gd name="T105" fmla="*/ 282 h 619"/>
                <a:gd name="T106" fmla="*/ 1487 w 1721"/>
                <a:gd name="T107" fmla="*/ 501 h 619"/>
                <a:gd name="T108" fmla="*/ 1514 w 1721"/>
                <a:gd name="T109" fmla="*/ 335 h 619"/>
                <a:gd name="T110" fmla="*/ 1541 w 1721"/>
                <a:gd name="T111" fmla="*/ 254 h 619"/>
                <a:gd name="T112" fmla="*/ 1568 w 1721"/>
                <a:gd name="T113" fmla="*/ 176 h 619"/>
                <a:gd name="T114" fmla="*/ 1596 w 1721"/>
                <a:gd name="T115" fmla="*/ 312 h 619"/>
                <a:gd name="T116" fmla="*/ 1625 w 1721"/>
                <a:gd name="T117" fmla="*/ 266 h 619"/>
                <a:gd name="T118" fmla="*/ 1652 w 1721"/>
                <a:gd name="T119" fmla="*/ 238 h 619"/>
                <a:gd name="T120" fmla="*/ 1679 w 1721"/>
                <a:gd name="T121" fmla="*/ 460 h 619"/>
                <a:gd name="T122" fmla="*/ 1706 w 1721"/>
                <a:gd name="T123" fmla="*/ 178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1" h="619">
                  <a:moveTo>
                    <a:pt x="0" y="451"/>
                  </a:moveTo>
                  <a:lnTo>
                    <a:pt x="2" y="361"/>
                  </a:lnTo>
                  <a:lnTo>
                    <a:pt x="6" y="342"/>
                  </a:lnTo>
                  <a:lnTo>
                    <a:pt x="10" y="309"/>
                  </a:lnTo>
                  <a:lnTo>
                    <a:pt x="12" y="264"/>
                  </a:lnTo>
                  <a:lnTo>
                    <a:pt x="16" y="230"/>
                  </a:lnTo>
                  <a:lnTo>
                    <a:pt x="21" y="170"/>
                  </a:lnTo>
                  <a:lnTo>
                    <a:pt x="23" y="137"/>
                  </a:lnTo>
                  <a:lnTo>
                    <a:pt x="27" y="230"/>
                  </a:lnTo>
                  <a:lnTo>
                    <a:pt x="31" y="213"/>
                  </a:lnTo>
                  <a:lnTo>
                    <a:pt x="33" y="195"/>
                  </a:lnTo>
                  <a:lnTo>
                    <a:pt x="37" y="226"/>
                  </a:lnTo>
                  <a:lnTo>
                    <a:pt x="41" y="432"/>
                  </a:lnTo>
                  <a:lnTo>
                    <a:pt x="43" y="533"/>
                  </a:lnTo>
                  <a:lnTo>
                    <a:pt x="48" y="467"/>
                  </a:lnTo>
                  <a:lnTo>
                    <a:pt x="50" y="350"/>
                  </a:lnTo>
                  <a:lnTo>
                    <a:pt x="54" y="398"/>
                  </a:lnTo>
                  <a:lnTo>
                    <a:pt x="58" y="490"/>
                  </a:lnTo>
                  <a:lnTo>
                    <a:pt x="60" y="572"/>
                  </a:lnTo>
                  <a:lnTo>
                    <a:pt x="64" y="505"/>
                  </a:lnTo>
                  <a:lnTo>
                    <a:pt x="69" y="449"/>
                  </a:lnTo>
                  <a:lnTo>
                    <a:pt x="71" y="372"/>
                  </a:lnTo>
                  <a:lnTo>
                    <a:pt x="75" y="215"/>
                  </a:lnTo>
                  <a:lnTo>
                    <a:pt x="79" y="234"/>
                  </a:lnTo>
                  <a:lnTo>
                    <a:pt x="81" y="374"/>
                  </a:lnTo>
                  <a:lnTo>
                    <a:pt x="85" y="350"/>
                  </a:lnTo>
                  <a:lnTo>
                    <a:pt x="89" y="312"/>
                  </a:lnTo>
                  <a:lnTo>
                    <a:pt x="91" y="245"/>
                  </a:lnTo>
                  <a:lnTo>
                    <a:pt x="96" y="163"/>
                  </a:lnTo>
                  <a:lnTo>
                    <a:pt x="100" y="333"/>
                  </a:lnTo>
                  <a:lnTo>
                    <a:pt x="102" y="510"/>
                  </a:lnTo>
                  <a:lnTo>
                    <a:pt x="106" y="413"/>
                  </a:lnTo>
                  <a:lnTo>
                    <a:pt x="110" y="241"/>
                  </a:lnTo>
                  <a:lnTo>
                    <a:pt x="112" y="180"/>
                  </a:lnTo>
                  <a:lnTo>
                    <a:pt x="117" y="217"/>
                  </a:lnTo>
                  <a:lnTo>
                    <a:pt x="121" y="340"/>
                  </a:lnTo>
                  <a:lnTo>
                    <a:pt x="123" y="522"/>
                  </a:lnTo>
                  <a:lnTo>
                    <a:pt x="127" y="475"/>
                  </a:lnTo>
                  <a:lnTo>
                    <a:pt x="131" y="426"/>
                  </a:lnTo>
                  <a:lnTo>
                    <a:pt x="133" y="318"/>
                  </a:lnTo>
                  <a:lnTo>
                    <a:pt x="137" y="286"/>
                  </a:lnTo>
                  <a:lnTo>
                    <a:pt x="139" y="396"/>
                  </a:lnTo>
                  <a:lnTo>
                    <a:pt x="144" y="402"/>
                  </a:lnTo>
                  <a:lnTo>
                    <a:pt x="148" y="309"/>
                  </a:lnTo>
                  <a:lnTo>
                    <a:pt x="150" y="266"/>
                  </a:lnTo>
                  <a:lnTo>
                    <a:pt x="154" y="299"/>
                  </a:lnTo>
                  <a:lnTo>
                    <a:pt x="158" y="335"/>
                  </a:lnTo>
                  <a:lnTo>
                    <a:pt x="160" y="359"/>
                  </a:lnTo>
                  <a:lnTo>
                    <a:pt x="164" y="363"/>
                  </a:lnTo>
                  <a:lnTo>
                    <a:pt x="169" y="327"/>
                  </a:lnTo>
                  <a:lnTo>
                    <a:pt x="171" y="165"/>
                  </a:lnTo>
                  <a:lnTo>
                    <a:pt x="175" y="211"/>
                  </a:lnTo>
                  <a:lnTo>
                    <a:pt x="179" y="170"/>
                  </a:lnTo>
                  <a:lnTo>
                    <a:pt x="181" y="236"/>
                  </a:lnTo>
                  <a:lnTo>
                    <a:pt x="185" y="342"/>
                  </a:lnTo>
                  <a:lnTo>
                    <a:pt x="190" y="340"/>
                  </a:lnTo>
                  <a:lnTo>
                    <a:pt x="192" y="305"/>
                  </a:lnTo>
                  <a:lnTo>
                    <a:pt x="196" y="284"/>
                  </a:lnTo>
                  <a:lnTo>
                    <a:pt x="200" y="195"/>
                  </a:lnTo>
                  <a:lnTo>
                    <a:pt x="202" y="208"/>
                  </a:lnTo>
                  <a:lnTo>
                    <a:pt x="206" y="372"/>
                  </a:lnTo>
                  <a:lnTo>
                    <a:pt x="210" y="363"/>
                  </a:lnTo>
                  <a:lnTo>
                    <a:pt x="212" y="327"/>
                  </a:lnTo>
                  <a:lnTo>
                    <a:pt x="217" y="486"/>
                  </a:lnTo>
                  <a:lnTo>
                    <a:pt x="221" y="542"/>
                  </a:lnTo>
                  <a:lnTo>
                    <a:pt x="223" y="464"/>
                  </a:lnTo>
                  <a:lnTo>
                    <a:pt x="227" y="393"/>
                  </a:lnTo>
                  <a:lnTo>
                    <a:pt x="229" y="299"/>
                  </a:lnTo>
                  <a:lnTo>
                    <a:pt x="233" y="312"/>
                  </a:lnTo>
                  <a:lnTo>
                    <a:pt x="238" y="439"/>
                  </a:lnTo>
                  <a:lnTo>
                    <a:pt x="240" y="473"/>
                  </a:lnTo>
                  <a:lnTo>
                    <a:pt x="244" y="374"/>
                  </a:lnTo>
                  <a:lnTo>
                    <a:pt x="248" y="325"/>
                  </a:lnTo>
                  <a:lnTo>
                    <a:pt x="250" y="335"/>
                  </a:lnTo>
                  <a:lnTo>
                    <a:pt x="254" y="353"/>
                  </a:lnTo>
                  <a:lnTo>
                    <a:pt x="258" y="279"/>
                  </a:lnTo>
                  <a:lnTo>
                    <a:pt x="260" y="355"/>
                  </a:lnTo>
                  <a:lnTo>
                    <a:pt x="265" y="430"/>
                  </a:lnTo>
                  <a:lnTo>
                    <a:pt x="269" y="424"/>
                  </a:lnTo>
                  <a:lnTo>
                    <a:pt x="271" y="312"/>
                  </a:lnTo>
                  <a:lnTo>
                    <a:pt x="275" y="249"/>
                  </a:lnTo>
                  <a:lnTo>
                    <a:pt x="279" y="223"/>
                  </a:lnTo>
                  <a:lnTo>
                    <a:pt x="281" y="178"/>
                  </a:lnTo>
                  <a:lnTo>
                    <a:pt x="285" y="380"/>
                  </a:lnTo>
                  <a:lnTo>
                    <a:pt x="290" y="365"/>
                  </a:lnTo>
                  <a:lnTo>
                    <a:pt x="292" y="282"/>
                  </a:lnTo>
                  <a:lnTo>
                    <a:pt x="296" y="344"/>
                  </a:lnTo>
                  <a:lnTo>
                    <a:pt x="300" y="333"/>
                  </a:lnTo>
                  <a:lnTo>
                    <a:pt x="302" y="359"/>
                  </a:lnTo>
                  <a:lnTo>
                    <a:pt x="306" y="299"/>
                  </a:lnTo>
                  <a:lnTo>
                    <a:pt x="311" y="365"/>
                  </a:lnTo>
                  <a:lnTo>
                    <a:pt x="313" y="413"/>
                  </a:lnTo>
                  <a:lnTo>
                    <a:pt x="317" y="398"/>
                  </a:lnTo>
                  <a:lnTo>
                    <a:pt x="319" y="273"/>
                  </a:lnTo>
                  <a:lnTo>
                    <a:pt x="323" y="170"/>
                  </a:lnTo>
                  <a:lnTo>
                    <a:pt x="327" y="301"/>
                  </a:lnTo>
                  <a:lnTo>
                    <a:pt x="329" y="329"/>
                  </a:lnTo>
                  <a:lnTo>
                    <a:pt x="333" y="462"/>
                  </a:lnTo>
                  <a:lnTo>
                    <a:pt x="338" y="475"/>
                  </a:lnTo>
                  <a:lnTo>
                    <a:pt x="340" y="439"/>
                  </a:lnTo>
                  <a:lnTo>
                    <a:pt x="344" y="370"/>
                  </a:lnTo>
                  <a:lnTo>
                    <a:pt x="348" y="421"/>
                  </a:lnTo>
                  <a:lnTo>
                    <a:pt x="350" y="389"/>
                  </a:lnTo>
                  <a:lnTo>
                    <a:pt x="354" y="260"/>
                  </a:lnTo>
                  <a:lnTo>
                    <a:pt x="359" y="230"/>
                  </a:lnTo>
                  <a:lnTo>
                    <a:pt x="361" y="473"/>
                  </a:lnTo>
                  <a:lnTo>
                    <a:pt x="365" y="544"/>
                  </a:lnTo>
                  <a:lnTo>
                    <a:pt x="369" y="406"/>
                  </a:lnTo>
                  <a:lnTo>
                    <a:pt x="371" y="271"/>
                  </a:lnTo>
                  <a:lnTo>
                    <a:pt x="375" y="213"/>
                  </a:lnTo>
                  <a:lnTo>
                    <a:pt x="379" y="241"/>
                  </a:lnTo>
                  <a:lnTo>
                    <a:pt x="381" y="275"/>
                  </a:lnTo>
                  <a:lnTo>
                    <a:pt x="386" y="221"/>
                  </a:lnTo>
                  <a:lnTo>
                    <a:pt x="390" y="254"/>
                  </a:lnTo>
                  <a:lnTo>
                    <a:pt x="392" y="320"/>
                  </a:lnTo>
                  <a:lnTo>
                    <a:pt x="396" y="329"/>
                  </a:lnTo>
                  <a:lnTo>
                    <a:pt x="400" y="290"/>
                  </a:lnTo>
                  <a:lnTo>
                    <a:pt x="402" y="232"/>
                  </a:lnTo>
                  <a:lnTo>
                    <a:pt x="406" y="213"/>
                  </a:lnTo>
                  <a:lnTo>
                    <a:pt x="409" y="355"/>
                  </a:lnTo>
                  <a:lnTo>
                    <a:pt x="413" y="428"/>
                  </a:lnTo>
                  <a:lnTo>
                    <a:pt x="417" y="456"/>
                  </a:lnTo>
                  <a:lnTo>
                    <a:pt x="419" y="482"/>
                  </a:lnTo>
                  <a:lnTo>
                    <a:pt x="423" y="447"/>
                  </a:lnTo>
                  <a:lnTo>
                    <a:pt x="427" y="331"/>
                  </a:lnTo>
                  <a:lnTo>
                    <a:pt x="429" y="152"/>
                  </a:lnTo>
                  <a:lnTo>
                    <a:pt x="434" y="170"/>
                  </a:lnTo>
                  <a:lnTo>
                    <a:pt x="438" y="365"/>
                  </a:lnTo>
                  <a:lnTo>
                    <a:pt x="440" y="454"/>
                  </a:lnTo>
                  <a:lnTo>
                    <a:pt x="444" y="527"/>
                  </a:lnTo>
                  <a:lnTo>
                    <a:pt x="448" y="342"/>
                  </a:lnTo>
                  <a:lnTo>
                    <a:pt x="450" y="335"/>
                  </a:lnTo>
                  <a:lnTo>
                    <a:pt x="454" y="355"/>
                  </a:lnTo>
                  <a:lnTo>
                    <a:pt x="459" y="301"/>
                  </a:lnTo>
                  <a:lnTo>
                    <a:pt x="461" y="282"/>
                  </a:lnTo>
                  <a:lnTo>
                    <a:pt x="465" y="219"/>
                  </a:lnTo>
                  <a:lnTo>
                    <a:pt x="469" y="376"/>
                  </a:lnTo>
                  <a:lnTo>
                    <a:pt x="471" y="387"/>
                  </a:lnTo>
                  <a:lnTo>
                    <a:pt x="475" y="258"/>
                  </a:lnTo>
                  <a:lnTo>
                    <a:pt x="480" y="232"/>
                  </a:lnTo>
                  <a:lnTo>
                    <a:pt x="482" y="185"/>
                  </a:lnTo>
                  <a:lnTo>
                    <a:pt x="486" y="258"/>
                  </a:lnTo>
                  <a:lnTo>
                    <a:pt x="490" y="299"/>
                  </a:lnTo>
                  <a:lnTo>
                    <a:pt x="492" y="340"/>
                  </a:lnTo>
                  <a:lnTo>
                    <a:pt x="496" y="363"/>
                  </a:lnTo>
                  <a:lnTo>
                    <a:pt x="498" y="583"/>
                  </a:lnTo>
                  <a:lnTo>
                    <a:pt x="502" y="535"/>
                  </a:lnTo>
                  <a:lnTo>
                    <a:pt x="507" y="372"/>
                  </a:lnTo>
                  <a:lnTo>
                    <a:pt x="509" y="297"/>
                  </a:lnTo>
                  <a:lnTo>
                    <a:pt x="513" y="322"/>
                  </a:lnTo>
                  <a:lnTo>
                    <a:pt x="517" y="329"/>
                  </a:lnTo>
                  <a:lnTo>
                    <a:pt x="519" y="365"/>
                  </a:lnTo>
                  <a:lnTo>
                    <a:pt x="523" y="340"/>
                  </a:lnTo>
                  <a:lnTo>
                    <a:pt x="527" y="299"/>
                  </a:lnTo>
                  <a:lnTo>
                    <a:pt x="530" y="167"/>
                  </a:lnTo>
                  <a:lnTo>
                    <a:pt x="534" y="232"/>
                  </a:lnTo>
                  <a:lnTo>
                    <a:pt x="538" y="262"/>
                  </a:lnTo>
                  <a:lnTo>
                    <a:pt x="540" y="219"/>
                  </a:lnTo>
                  <a:lnTo>
                    <a:pt x="544" y="165"/>
                  </a:lnTo>
                  <a:lnTo>
                    <a:pt x="548" y="292"/>
                  </a:lnTo>
                  <a:lnTo>
                    <a:pt x="550" y="424"/>
                  </a:lnTo>
                  <a:lnTo>
                    <a:pt x="555" y="602"/>
                  </a:lnTo>
                  <a:lnTo>
                    <a:pt x="559" y="606"/>
                  </a:lnTo>
                  <a:lnTo>
                    <a:pt x="561" y="391"/>
                  </a:lnTo>
                  <a:lnTo>
                    <a:pt x="565" y="191"/>
                  </a:lnTo>
                  <a:lnTo>
                    <a:pt x="569" y="264"/>
                  </a:lnTo>
                  <a:lnTo>
                    <a:pt x="571" y="256"/>
                  </a:lnTo>
                  <a:lnTo>
                    <a:pt x="575" y="277"/>
                  </a:lnTo>
                  <a:lnTo>
                    <a:pt x="580" y="318"/>
                  </a:lnTo>
                  <a:lnTo>
                    <a:pt x="582" y="327"/>
                  </a:lnTo>
                  <a:lnTo>
                    <a:pt x="586" y="383"/>
                  </a:lnTo>
                  <a:lnTo>
                    <a:pt x="588" y="256"/>
                  </a:lnTo>
                  <a:lnTo>
                    <a:pt x="592" y="264"/>
                  </a:lnTo>
                  <a:lnTo>
                    <a:pt x="596" y="333"/>
                  </a:lnTo>
                  <a:lnTo>
                    <a:pt x="598" y="408"/>
                  </a:lnTo>
                  <a:lnTo>
                    <a:pt x="603" y="286"/>
                  </a:lnTo>
                  <a:lnTo>
                    <a:pt x="607" y="305"/>
                  </a:lnTo>
                  <a:lnTo>
                    <a:pt x="609" y="335"/>
                  </a:lnTo>
                  <a:lnTo>
                    <a:pt x="613" y="421"/>
                  </a:lnTo>
                  <a:lnTo>
                    <a:pt x="617" y="380"/>
                  </a:lnTo>
                  <a:lnTo>
                    <a:pt x="619" y="370"/>
                  </a:lnTo>
                  <a:lnTo>
                    <a:pt x="623" y="443"/>
                  </a:lnTo>
                  <a:lnTo>
                    <a:pt x="628" y="572"/>
                  </a:lnTo>
                  <a:lnTo>
                    <a:pt x="630" y="460"/>
                  </a:lnTo>
                  <a:lnTo>
                    <a:pt x="634" y="331"/>
                  </a:lnTo>
                  <a:lnTo>
                    <a:pt x="638" y="353"/>
                  </a:lnTo>
                  <a:lnTo>
                    <a:pt x="640" y="400"/>
                  </a:lnTo>
                  <a:lnTo>
                    <a:pt x="644" y="434"/>
                  </a:lnTo>
                  <a:lnTo>
                    <a:pt x="648" y="305"/>
                  </a:lnTo>
                  <a:lnTo>
                    <a:pt x="651" y="329"/>
                  </a:lnTo>
                  <a:lnTo>
                    <a:pt x="655" y="342"/>
                  </a:lnTo>
                  <a:lnTo>
                    <a:pt x="659" y="275"/>
                  </a:lnTo>
                  <a:lnTo>
                    <a:pt x="661" y="174"/>
                  </a:lnTo>
                  <a:lnTo>
                    <a:pt x="665" y="178"/>
                  </a:lnTo>
                  <a:lnTo>
                    <a:pt x="669" y="266"/>
                  </a:lnTo>
                  <a:lnTo>
                    <a:pt x="671" y="402"/>
                  </a:lnTo>
                  <a:lnTo>
                    <a:pt x="676" y="471"/>
                  </a:lnTo>
                  <a:lnTo>
                    <a:pt x="678" y="404"/>
                  </a:lnTo>
                  <a:lnTo>
                    <a:pt x="682" y="473"/>
                  </a:lnTo>
                  <a:lnTo>
                    <a:pt x="686" y="510"/>
                  </a:lnTo>
                  <a:lnTo>
                    <a:pt x="688" y="469"/>
                  </a:lnTo>
                  <a:lnTo>
                    <a:pt x="692" y="462"/>
                  </a:lnTo>
                  <a:lnTo>
                    <a:pt x="696" y="275"/>
                  </a:lnTo>
                  <a:lnTo>
                    <a:pt x="699" y="254"/>
                  </a:lnTo>
                  <a:lnTo>
                    <a:pt x="703" y="284"/>
                  </a:lnTo>
                  <a:lnTo>
                    <a:pt x="707" y="243"/>
                  </a:lnTo>
                  <a:lnTo>
                    <a:pt x="709" y="167"/>
                  </a:lnTo>
                  <a:lnTo>
                    <a:pt x="713" y="191"/>
                  </a:lnTo>
                  <a:lnTo>
                    <a:pt x="717" y="275"/>
                  </a:lnTo>
                  <a:lnTo>
                    <a:pt x="719" y="344"/>
                  </a:lnTo>
                  <a:lnTo>
                    <a:pt x="724" y="344"/>
                  </a:lnTo>
                  <a:lnTo>
                    <a:pt x="728" y="322"/>
                  </a:lnTo>
                  <a:lnTo>
                    <a:pt x="730" y="297"/>
                  </a:lnTo>
                  <a:lnTo>
                    <a:pt x="734" y="213"/>
                  </a:lnTo>
                  <a:lnTo>
                    <a:pt x="738" y="277"/>
                  </a:lnTo>
                  <a:lnTo>
                    <a:pt x="740" y="292"/>
                  </a:lnTo>
                  <a:lnTo>
                    <a:pt x="744" y="180"/>
                  </a:lnTo>
                  <a:lnTo>
                    <a:pt x="749" y="256"/>
                  </a:lnTo>
                  <a:lnTo>
                    <a:pt x="751" y="368"/>
                  </a:lnTo>
                  <a:lnTo>
                    <a:pt x="755" y="436"/>
                  </a:lnTo>
                  <a:lnTo>
                    <a:pt x="759" y="469"/>
                  </a:lnTo>
                  <a:lnTo>
                    <a:pt x="761" y="520"/>
                  </a:lnTo>
                  <a:lnTo>
                    <a:pt x="765" y="499"/>
                  </a:lnTo>
                  <a:lnTo>
                    <a:pt x="767" y="486"/>
                  </a:lnTo>
                  <a:lnTo>
                    <a:pt x="772" y="368"/>
                  </a:lnTo>
                  <a:lnTo>
                    <a:pt x="776" y="282"/>
                  </a:lnTo>
                  <a:lnTo>
                    <a:pt x="778" y="391"/>
                  </a:lnTo>
                  <a:lnTo>
                    <a:pt x="782" y="411"/>
                  </a:lnTo>
                  <a:lnTo>
                    <a:pt x="786" y="260"/>
                  </a:lnTo>
                  <a:lnTo>
                    <a:pt x="788" y="183"/>
                  </a:lnTo>
                  <a:lnTo>
                    <a:pt x="792" y="391"/>
                  </a:lnTo>
                  <a:lnTo>
                    <a:pt x="797" y="404"/>
                  </a:lnTo>
                  <a:lnTo>
                    <a:pt x="799" y="374"/>
                  </a:lnTo>
                  <a:lnTo>
                    <a:pt x="803" y="312"/>
                  </a:lnTo>
                  <a:lnTo>
                    <a:pt x="807" y="383"/>
                  </a:lnTo>
                  <a:lnTo>
                    <a:pt x="809" y="464"/>
                  </a:lnTo>
                  <a:lnTo>
                    <a:pt x="813" y="275"/>
                  </a:lnTo>
                  <a:lnTo>
                    <a:pt x="817" y="193"/>
                  </a:lnTo>
                  <a:lnTo>
                    <a:pt x="820" y="155"/>
                  </a:lnTo>
                  <a:lnTo>
                    <a:pt x="824" y="232"/>
                  </a:lnTo>
                  <a:lnTo>
                    <a:pt x="828" y="436"/>
                  </a:lnTo>
                  <a:lnTo>
                    <a:pt x="830" y="456"/>
                  </a:lnTo>
                  <a:lnTo>
                    <a:pt x="834" y="462"/>
                  </a:lnTo>
                  <a:lnTo>
                    <a:pt x="838" y="430"/>
                  </a:lnTo>
                  <a:lnTo>
                    <a:pt x="840" y="396"/>
                  </a:lnTo>
                  <a:lnTo>
                    <a:pt x="845" y="290"/>
                  </a:lnTo>
                  <a:lnTo>
                    <a:pt x="849" y="178"/>
                  </a:lnTo>
                  <a:lnTo>
                    <a:pt x="851" y="219"/>
                  </a:lnTo>
                  <a:lnTo>
                    <a:pt x="855" y="251"/>
                  </a:lnTo>
                  <a:lnTo>
                    <a:pt x="859" y="322"/>
                  </a:lnTo>
                  <a:lnTo>
                    <a:pt x="861" y="284"/>
                  </a:lnTo>
                  <a:lnTo>
                    <a:pt x="865" y="187"/>
                  </a:lnTo>
                  <a:lnTo>
                    <a:pt x="868" y="86"/>
                  </a:lnTo>
                  <a:lnTo>
                    <a:pt x="872" y="135"/>
                  </a:lnTo>
                  <a:lnTo>
                    <a:pt x="876" y="236"/>
                  </a:lnTo>
                  <a:lnTo>
                    <a:pt x="878" y="365"/>
                  </a:lnTo>
                  <a:lnTo>
                    <a:pt x="882" y="269"/>
                  </a:lnTo>
                  <a:lnTo>
                    <a:pt x="886" y="340"/>
                  </a:lnTo>
                  <a:lnTo>
                    <a:pt x="888" y="346"/>
                  </a:lnTo>
                  <a:lnTo>
                    <a:pt x="893" y="204"/>
                  </a:lnTo>
                  <a:lnTo>
                    <a:pt x="897" y="286"/>
                  </a:lnTo>
                  <a:lnTo>
                    <a:pt x="899" y="383"/>
                  </a:lnTo>
                  <a:lnTo>
                    <a:pt x="903" y="492"/>
                  </a:lnTo>
                  <a:lnTo>
                    <a:pt x="907" y="538"/>
                  </a:lnTo>
                  <a:lnTo>
                    <a:pt x="909" y="436"/>
                  </a:lnTo>
                  <a:lnTo>
                    <a:pt x="913" y="439"/>
                  </a:lnTo>
                  <a:lnTo>
                    <a:pt x="918" y="484"/>
                  </a:lnTo>
                  <a:lnTo>
                    <a:pt x="920" y="372"/>
                  </a:lnTo>
                  <a:lnTo>
                    <a:pt x="924" y="391"/>
                  </a:lnTo>
                  <a:lnTo>
                    <a:pt x="928" y="402"/>
                  </a:lnTo>
                  <a:lnTo>
                    <a:pt x="930" y="473"/>
                  </a:lnTo>
                  <a:lnTo>
                    <a:pt x="934" y="525"/>
                  </a:lnTo>
                  <a:lnTo>
                    <a:pt x="938" y="402"/>
                  </a:lnTo>
                  <a:lnTo>
                    <a:pt x="941" y="374"/>
                  </a:lnTo>
                  <a:lnTo>
                    <a:pt x="945" y="363"/>
                  </a:lnTo>
                  <a:lnTo>
                    <a:pt x="949" y="350"/>
                  </a:lnTo>
                  <a:lnTo>
                    <a:pt x="951" y="421"/>
                  </a:lnTo>
                  <a:lnTo>
                    <a:pt x="955" y="380"/>
                  </a:lnTo>
                  <a:lnTo>
                    <a:pt x="957" y="305"/>
                  </a:lnTo>
                  <a:lnTo>
                    <a:pt x="961" y="318"/>
                  </a:lnTo>
                  <a:lnTo>
                    <a:pt x="966" y="400"/>
                  </a:lnTo>
                  <a:lnTo>
                    <a:pt x="968" y="363"/>
                  </a:lnTo>
                  <a:lnTo>
                    <a:pt x="972" y="238"/>
                  </a:lnTo>
                  <a:lnTo>
                    <a:pt x="976" y="170"/>
                  </a:lnTo>
                  <a:lnTo>
                    <a:pt x="978" y="131"/>
                  </a:lnTo>
                  <a:lnTo>
                    <a:pt x="982" y="195"/>
                  </a:lnTo>
                  <a:lnTo>
                    <a:pt x="986" y="441"/>
                  </a:lnTo>
                  <a:lnTo>
                    <a:pt x="989" y="619"/>
                  </a:lnTo>
                  <a:lnTo>
                    <a:pt x="993" y="505"/>
                  </a:lnTo>
                  <a:lnTo>
                    <a:pt x="997" y="378"/>
                  </a:lnTo>
                  <a:lnTo>
                    <a:pt x="999" y="290"/>
                  </a:lnTo>
                  <a:lnTo>
                    <a:pt x="1003" y="245"/>
                  </a:lnTo>
                  <a:lnTo>
                    <a:pt x="1007" y="262"/>
                  </a:lnTo>
                  <a:lnTo>
                    <a:pt x="1009" y="331"/>
                  </a:lnTo>
                  <a:lnTo>
                    <a:pt x="1014" y="421"/>
                  </a:lnTo>
                  <a:lnTo>
                    <a:pt x="1018" y="417"/>
                  </a:lnTo>
                  <a:lnTo>
                    <a:pt x="1020" y="361"/>
                  </a:lnTo>
                  <a:lnTo>
                    <a:pt x="1024" y="314"/>
                  </a:lnTo>
                  <a:lnTo>
                    <a:pt x="1028" y="286"/>
                  </a:lnTo>
                  <a:lnTo>
                    <a:pt x="1030" y="273"/>
                  </a:lnTo>
                  <a:lnTo>
                    <a:pt x="1034" y="264"/>
                  </a:lnTo>
                  <a:lnTo>
                    <a:pt x="1039" y="297"/>
                  </a:lnTo>
                  <a:lnTo>
                    <a:pt x="1041" y="350"/>
                  </a:lnTo>
                  <a:lnTo>
                    <a:pt x="1045" y="424"/>
                  </a:lnTo>
                  <a:lnTo>
                    <a:pt x="1047" y="439"/>
                  </a:lnTo>
                  <a:lnTo>
                    <a:pt x="1051" y="256"/>
                  </a:lnTo>
                  <a:lnTo>
                    <a:pt x="1055" y="180"/>
                  </a:lnTo>
                  <a:lnTo>
                    <a:pt x="1057" y="202"/>
                  </a:lnTo>
                  <a:lnTo>
                    <a:pt x="1062" y="245"/>
                  </a:lnTo>
                  <a:lnTo>
                    <a:pt x="1066" y="211"/>
                  </a:lnTo>
                  <a:lnTo>
                    <a:pt x="1068" y="195"/>
                  </a:lnTo>
                  <a:lnTo>
                    <a:pt x="1072" y="301"/>
                  </a:lnTo>
                  <a:lnTo>
                    <a:pt x="1076" y="419"/>
                  </a:lnTo>
                  <a:lnTo>
                    <a:pt x="1078" y="400"/>
                  </a:lnTo>
                  <a:lnTo>
                    <a:pt x="1082" y="490"/>
                  </a:lnTo>
                  <a:lnTo>
                    <a:pt x="1087" y="505"/>
                  </a:lnTo>
                  <a:lnTo>
                    <a:pt x="1089" y="460"/>
                  </a:lnTo>
                  <a:lnTo>
                    <a:pt x="1093" y="441"/>
                  </a:lnTo>
                  <a:lnTo>
                    <a:pt x="1097" y="406"/>
                  </a:lnTo>
                  <a:lnTo>
                    <a:pt x="1099" y="406"/>
                  </a:lnTo>
                  <a:lnTo>
                    <a:pt x="1103" y="322"/>
                  </a:lnTo>
                  <a:lnTo>
                    <a:pt x="1107" y="318"/>
                  </a:lnTo>
                  <a:lnTo>
                    <a:pt x="1110" y="391"/>
                  </a:lnTo>
                  <a:lnTo>
                    <a:pt x="1114" y="318"/>
                  </a:lnTo>
                  <a:lnTo>
                    <a:pt x="1118" y="213"/>
                  </a:lnTo>
                  <a:lnTo>
                    <a:pt x="1120" y="112"/>
                  </a:lnTo>
                  <a:lnTo>
                    <a:pt x="1124" y="23"/>
                  </a:lnTo>
                  <a:lnTo>
                    <a:pt x="1128" y="45"/>
                  </a:lnTo>
                  <a:lnTo>
                    <a:pt x="1130" y="34"/>
                  </a:lnTo>
                  <a:lnTo>
                    <a:pt x="1135" y="217"/>
                  </a:lnTo>
                  <a:lnTo>
                    <a:pt x="1137" y="374"/>
                  </a:lnTo>
                  <a:lnTo>
                    <a:pt x="1141" y="475"/>
                  </a:lnTo>
                  <a:lnTo>
                    <a:pt x="1145" y="284"/>
                  </a:lnTo>
                  <a:lnTo>
                    <a:pt x="1147" y="301"/>
                  </a:lnTo>
                  <a:lnTo>
                    <a:pt x="1151" y="320"/>
                  </a:lnTo>
                  <a:lnTo>
                    <a:pt x="1155" y="309"/>
                  </a:lnTo>
                  <a:lnTo>
                    <a:pt x="1158" y="361"/>
                  </a:lnTo>
                  <a:lnTo>
                    <a:pt x="1162" y="486"/>
                  </a:lnTo>
                  <a:lnTo>
                    <a:pt x="1166" y="342"/>
                  </a:lnTo>
                  <a:lnTo>
                    <a:pt x="1168" y="320"/>
                  </a:lnTo>
                  <a:lnTo>
                    <a:pt x="1172" y="307"/>
                  </a:lnTo>
                  <a:lnTo>
                    <a:pt x="1176" y="387"/>
                  </a:lnTo>
                  <a:lnTo>
                    <a:pt x="1178" y="495"/>
                  </a:lnTo>
                  <a:lnTo>
                    <a:pt x="1183" y="553"/>
                  </a:lnTo>
                  <a:lnTo>
                    <a:pt x="1187" y="568"/>
                  </a:lnTo>
                  <a:lnTo>
                    <a:pt x="1189" y="581"/>
                  </a:lnTo>
                  <a:lnTo>
                    <a:pt x="1193" y="591"/>
                  </a:lnTo>
                  <a:lnTo>
                    <a:pt x="1197" y="467"/>
                  </a:lnTo>
                  <a:lnTo>
                    <a:pt x="1199" y="279"/>
                  </a:lnTo>
                  <a:lnTo>
                    <a:pt x="1203" y="309"/>
                  </a:lnTo>
                  <a:lnTo>
                    <a:pt x="1208" y="400"/>
                  </a:lnTo>
                  <a:lnTo>
                    <a:pt x="1210" y="426"/>
                  </a:lnTo>
                  <a:lnTo>
                    <a:pt x="1214" y="374"/>
                  </a:lnTo>
                  <a:lnTo>
                    <a:pt x="1218" y="344"/>
                  </a:lnTo>
                  <a:lnTo>
                    <a:pt x="1220" y="215"/>
                  </a:lnTo>
                  <a:lnTo>
                    <a:pt x="1224" y="127"/>
                  </a:lnTo>
                  <a:lnTo>
                    <a:pt x="1226" y="241"/>
                  </a:lnTo>
                  <a:lnTo>
                    <a:pt x="1231" y="314"/>
                  </a:lnTo>
                  <a:lnTo>
                    <a:pt x="1235" y="299"/>
                  </a:lnTo>
                  <a:lnTo>
                    <a:pt x="1237" y="318"/>
                  </a:lnTo>
                  <a:lnTo>
                    <a:pt x="1241" y="383"/>
                  </a:lnTo>
                  <a:lnTo>
                    <a:pt x="1245" y="340"/>
                  </a:lnTo>
                  <a:lnTo>
                    <a:pt x="1247" y="325"/>
                  </a:lnTo>
                  <a:lnTo>
                    <a:pt x="1251" y="307"/>
                  </a:lnTo>
                  <a:lnTo>
                    <a:pt x="1256" y="322"/>
                  </a:lnTo>
                  <a:lnTo>
                    <a:pt x="1258" y="172"/>
                  </a:lnTo>
                  <a:lnTo>
                    <a:pt x="1262" y="155"/>
                  </a:lnTo>
                  <a:lnTo>
                    <a:pt x="1266" y="144"/>
                  </a:lnTo>
                  <a:lnTo>
                    <a:pt x="1268" y="286"/>
                  </a:lnTo>
                  <a:lnTo>
                    <a:pt x="1272" y="404"/>
                  </a:lnTo>
                  <a:lnTo>
                    <a:pt x="1276" y="396"/>
                  </a:lnTo>
                  <a:lnTo>
                    <a:pt x="1279" y="467"/>
                  </a:lnTo>
                  <a:lnTo>
                    <a:pt x="1283" y="531"/>
                  </a:lnTo>
                  <a:lnTo>
                    <a:pt x="1287" y="467"/>
                  </a:lnTo>
                  <a:lnTo>
                    <a:pt x="1289" y="402"/>
                  </a:lnTo>
                  <a:lnTo>
                    <a:pt x="1293" y="340"/>
                  </a:lnTo>
                  <a:lnTo>
                    <a:pt x="1297" y="389"/>
                  </a:lnTo>
                  <a:lnTo>
                    <a:pt x="1299" y="404"/>
                  </a:lnTo>
                  <a:lnTo>
                    <a:pt x="1304" y="320"/>
                  </a:lnTo>
                  <a:lnTo>
                    <a:pt x="1308" y="305"/>
                  </a:lnTo>
                  <a:lnTo>
                    <a:pt x="1310" y="251"/>
                  </a:lnTo>
                  <a:lnTo>
                    <a:pt x="1314" y="256"/>
                  </a:lnTo>
                  <a:lnTo>
                    <a:pt x="1316" y="309"/>
                  </a:lnTo>
                  <a:lnTo>
                    <a:pt x="1320" y="329"/>
                  </a:lnTo>
                  <a:lnTo>
                    <a:pt x="1324" y="286"/>
                  </a:lnTo>
                  <a:lnTo>
                    <a:pt x="1326" y="340"/>
                  </a:lnTo>
                  <a:lnTo>
                    <a:pt x="1331" y="327"/>
                  </a:lnTo>
                  <a:lnTo>
                    <a:pt x="1335" y="320"/>
                  </a:lnTo>
                  <a:lnTo>
                    <a:pt x="1337" y="286"/>
                  </a:lnTo>
                  <a:lnTo>
                    <a:pt x="1341" y="361"/>
                  </a:lnTo>
                  <a:lnTo>
                    <a:pt x="1345" y="441"/>
                  </a:lnTo>
                  <a:lnTo>
                    <a:pt x="1347" y="359"/>
                  </a:lnTo>
                  <a:lnTo>
                    <a:pt x="1352" y="374"/>
                  </a:lnTo>
                  <a:lnTo>
                    <a:pt x="1356" y="525"/>
                  </a:lnTo>
                  <a:lnTo>
                    <a:pt x="1358" y="365"/>
                  </a:lnTo>
                  <a:lnTo>
                    <a:pt x="1362" y="236"/>
                  </a:lnTo>
                  <a:lnTo>
                    <a:pt x="1366" y="288"/>
                  </a:lnTo>
                  <a:lnTo>
                    <a:pt x="1368" y="325"/>
                  </a:lnTo>
                  <a:lnTo>
                    <a:pt x="1372" y="389"/>
                  </a:lnTo>
                  <a:lnTo>
                    <a:pt x="1377" y="348"/>
                  </a:lnTo>
                  <a:lnTo>
                    <a:pt x="1379" y="303"/>
                  </a:lnTo>
                  <a:lnTo>
                    <a:pt x="1383" y="314"/>
                  </a:lnTo>
                  <a:lnTo>
                    <a:pt x="1387" y="322"/>
                  </a:lnTo>
                  <a:lnTo>
                    <a:pt x="1389" y="238"/>
                  </a:lnTo>
                  <a:lnTo>
                    <a:pt x="1393" y="195"/>
                  </a:lnTo>
                  <a:lnTo>
                    <a:pt x="1397" y="273"/>
                  </a:lnTo>
                  <a:lnTo>
                    <a:pt x="1400" y="350"/>
                  </a:lnTo>
                  <a:lnTo>
                    <a:pt x="1404" y="387"/>
                  </a:lnTo>
                  <a:lnTo>
                    <a:pt x="1406" y="329"/>
                  </a:lnTo>
                  <a:lnTo>
                    <a:pt x="1410" y="335"/>
                  </a:lnTo>
                  <a:lnTo>
                    <a:pt x="1414" y="219"/>
                  </a:lnTo>
                  <a:lnTo>
                    <a:pt x="1416" y="183"/>
                  </a:lnTo>
                  <a:lnTo>
                    <a:pt x="1420" y="445"/>
                  </a:lnTo>
                  <a:lnTo>
                    <a:pt x="1425" y="600"/>
                  </a:lnTo>
                  <a:lnTo>
                    <a:pt x="1427" y="587"/>
                  </a:lnTo>
                  <a:lnTo>
                    <a:pt x="1431" y="471"/>
                  </a:lnTo>
                  <a:lnTo>
                    <a:pt x="1435" y="262"/>
                  </a:lnTo>
                  <a:lnTo>
                    <a:pt x="1437" y="211"/>
                  </a:lnTo>
                  <a:lnTo>
                    <a:pt x="1441" y="206"/>
                  </a:lnTo>
                  <a:lnTo>
                    <a:pt x="1445" y="279"/>
                  </a:lnTo>
                  <a:lnTo>
                    <a:pt x="1447" y="355"/>
                  </a:lnTo>
                  <a:lnTo>
                    <a:pt x="1452" y="372"/>
                  </a:lnTo>
                  <a:lnTo>
                    <a:pt x="1456" y="327"/>
                  </a:lnTo>
                  <a:lnTo>
                    <a:pt x="1458" y="282"/>
                  </a:lnTo>
                  <a:lnTo>
                    <a:pt x="1462" y="331"/>
                  </a:lnTo>
                  <a:lnTo>
                    <a:pt x="1466" y="350"/>
                  </a:lnTo>
                  <a:lnTo>
                    <a:pt x="1468" y="415"/>
                  </a:lnTo>
                  <a:lnTo>
                    <a:pt x="1473" y="355"/>
                  </a:lnTo>
                  <a:lnTo>
                    <a:pt x="1477" y="370"/>
                  </a:lnTo>
                  <a:lnTo>
                    <a:pt x="1479" y="426"/>
                  </a:lnTo>
                  <a:lnTo>
                    <a:pt x="1483" y="439"/>
                  </a:lnTo>
                  <a:lnTo>
                    <a:pt x="1487" y="501"/>
                  </a:lnTo>
                  <a:lnTo>
                    <a:pt x="1489" y="490"/>
                  </a:lnTo>
                  <a:lnTo>
                    <a:pt x="1493" y="258"/>
                  </a:lnTo>
                  <a:lnTo>
                    <a:pt x="1495" y="187"/>
                  </a:lnTo>
                  <a:lnTo>
                    <a:pt x="1500" y="142"/>
                  </a:lnTo>
                  <a:lnTo>
                    <a:pt x="1504" y="163"/>
                  </a:lnTo>
                  <a:lnTo>
                    <a:pt x="1506" y="109"/>
                  </a:lnTo>
                  <a:lnTo>
                    <a:pt x="1510" y="193"/>
                  </a:lnTo>
                  <a:lnTo>
                    <a:pt x="1514" y="335"/>
                  </a:lnTo>
                  <a:lnTo>
                    <a:pt x="1516" y="408"/>
                  </a:lnTo>
                  <a:lnTo>
                    <a:pt x="1521" y="514"/>
                  </a:lnTo>
                  <a:lnTo>
                    <a:pt x="1525" y="456"/>
                  </a:lnTo>
                  <a:lnTo>
                    <a:pt x="1527" y="501"/>
                  </a:lnTo>
                  <a:lnTo>
                    <a:pt x="1531" y="497"/>
                  </a:lnTo>
                  <a:lnTo>
                    <a:pt x="1535" y="365"/>
                  </a:lnTo>
                  <a:lnTo>
                    <a:pt x="1537" y="314"/>
                  </a:lnTo>
                  <a:lnTo>
                    <a:pt x="1541" y="254"/>
                  </a:lnTo>
                  <a:lnTo>
                    <a:pt x="1546" y="372"/>
                  </a:lnTo>
                  <a:lnTo>
                    <a:pt x="1548" y="359"/>
                  </a:lnTo>
                  <a:lnTo>
                    <a:pt x="1552" y="213"/>
                  </a:lnTo>
                  <a:lnTo>
                    <a:pt x="1556" y="77"/>
                  </a:lnTo>
                  <a:lnTo>
                    <a:pt x="1558" y="180"/>
                  </a:lnTo>
                  <a:lnTo>
                    <a:pt x="1562" y="301"/>
                  </a:lnTo>
                  <a:lnTo>
                    <a:pt x="1566" y="215"/>
                  </a:lnTo>
                  <a:lnTo>
                    <a:pt x="1568" y="176"/>
                  </a:lnTo>
                  <a:lnTo>
                    <a:pt x="1573" y="204"/>
                  </a:lnTo>
                  <a:lnTo>
                    <a:pt x="1577" y="301"/>
                  </a:lnTo>
                  <a:lnTo>
                    <a:pt x="1579" y="512"/>
                  </a:lnTo>
                  <a:lnTo>
                    <a:pt x="1583" y="585"/>
                  </a:lnTo>
                  <a:lnTo>
                    <a:pt x="1585" y="527"/>
                  </a:lnTo>
                  <a:lnTo>
                    <a:pt x="1589" y="512"/>
                  </a:lnTo>
                  <a:lnTo>
                    <a:pt x="1594" y="424"/>
                  </a:lnTo>
                  <a:lnTo>
                    <a:pt x="1596" y="312"/>
                  </a:lnTo>
                  <a:lnTo>
                    <a:pt x="1600" y="273"/>
                  </a:lnTo>
                  <a:lnTo>
                    <a:pt x="1604" y="393"/>
                  </a:lnTo>
                  <a:lnTo>
                    <a:pt x="1606" y="413"/>
                  </a:lnTo>
                  <a:lnTo>
                    <a:pt x="1610" y="215"/>
                  </a:lnTo>
                  <a:lnTo>
                    <a:pt x="1614" y="236"/>
                  </a:lnTo>
                  <a:lnTo>
                    <a:pt x="1616" y="230"/>
                  </a:lnTo>
                  <a:lnTo>
                    <a:pt x="1621" y="292"/>
                  </a:lnTo>
                  <a:lnTo>
                    <a:pt x="1625" y="266"/>
                  </a:lnTo>
                  <a:lnTo>
                    <a:pt x="1627" y="376"/>
                  </a:lnTo>
                  <a:lnTo>
                    <a:pt x="1631" y="454"/>
                  </a:lnTo>
                  <a:lnTo>
                    <a:pt x="1635" y="413"/>
                  </a:lnTo>
                  <a:lnTo>
                    <a:pt x="1637" y="462"/>
                  </a:lnTo>
                  <a:lnTo>
                    <a:pt x="1642" y="443"/>
                  </a:lnTo>
                  <a:lnTo>
                    <a:pt x="1646" y="473"/>
                  </a:lnTo>
                  <a:lnTo>
                    <a:pt x="1648" y="415"/>
                  </a:lnTo>
                  <a:lnTo>
                    <a:pt x="1652" y="238"/>
                  </a:lnTo>
                  <a:lnTo>
                    <a:pt x="1656" y="77"/>
                  </a:lnTo>
                  <a:lnTo>
                    <a:pt x="1658" y="77"/>
                  </a:lnTo>
                  <a:lnTo>
                    <a:pt x="1662" y="208"/>
                  </a:lnTo>
                  <a:lnTo>
                    <a:pt x="1667" y="348"/>
                  </a:lnTo>
                  <a:lnTo>
                    <a:pt x="1669" y="404"/>
                  </a:lnTo>
                  <a:lnTo>
                    <a:pt x="1673" y="424"/>
                  </a:lnTo>
                  <a:lnTo>
                    <a:pt x="1675" y="449"/>
                  </a:lnTo>
                  <a:lnTo>
                    <a:pt x="1679" y="460"/>
                  </a:lnTo>
                  <a:lnTo>
                    <a:pt x="1683" y="348"/>
                  </a:lnTo>
                  <a:lnTo>
                    <a:pt x="1685" y="288"/>
                  </a:lnTo>
                  <a:lnTo>
                    <a:pt x="1689" y="264"/>
                  </a:lnTo>
                  <a:lnTo>
                    <a:pt x="1694" y="195"/>
                  </a:lnTo>
                  <a:lnTo>
                    <a:pt x="1696" y="88"/>
                  </a:lnTo>
                  <a:lnTo>
                    <a:pt x="1700" y="0"/>
                  </a:lnTo>
                  <a:lnTo>
                    <a:pt x="1704" y="94"/>
                  </a:lnTo>
                  <a:lnTo>
                    <a:pt x="1706" y="178"/>
                  </a:lnTo>
                  <a:lnTo>
                    <a:pt x="1710" y="320"/>
                  </a:lnTo>
                  <a:lnTo>
                    <a:pt x="1715" y="462"/>
                  </a:lnTo>
                  <a:lnTo>
                    <a:pt x="1717" y="527"/>
                  </a:lnTo>
                  <a:lnTo>
                    <a:pt x="1721" y="546"/>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pic>
          <p:nvPicPr>
            <p:cNvPr id="37138" name="Picture 274" descr="Immagine1"/>
            <p:cNvPicPr>
              <a:picLocks noChangeAspect="1" noChangeArrowheads="1"/>
            </p:cNvPicPr>
            <p:nvPr/>
          </p:nvPicPr>
          <p:blipFill>
            <a:blip r:embed="rId2" cstate="print">
              <a:extLst>
                <a:ext uri="{28A0092B-C50C-407E-A947-70E740481C1C}">
                  <a14:useLocalDpi xmlns:a14="http://schemas.microsoft.com/office/drawing/2010/main" val="0"/>
                </a:ext>
              </a:extLst>
            </a:blip>
            <a:srcRect r="33047"/>
            <a:stretch>
              <a:fillRect/>
            </a:stretch>
          </p:blipFill>
          <p:spPr bwMode="auto">
            <a:xfrm>
              <a:off x="2426" y="346"/>
              <a:ext cx="1406" cy="693"/>
            </a:xfrm>
            <a:prstGeom prst="rect">
              <a:avLst/>
            </a:prstGeom>
            <a:noFill/>
            <a:extLst>
              <a:ext uri="{909E8E84-426E-40DD-AFC4-6F175D3DCCD1}">
                <a14:hiddenFill xmlns:a14="http://schemas.microsoft.com/office/drawing/2010/main">
                  <a:solidFill>
                    <a:srgbClr val="FFFFFF"/>
                  </a:solidFill>
                </a14:hiddenFill>
              </a:ext>
            </a:extLst>
          </p:spPr>
        </p:pic>
        <p:pic>
          <p:nvPicPr>
            <p:cNvPr id="37139" name="Picture 275" descr="Immagine2"/>
            <p:cNvPicPr>
              <a:picLocks noChangeAspect="1" noChangeArrowheads="1"/>
            </p:cNvPicPr>
            <p:nvPr/>
          </p:nvPicPr>
          <p:blipFill>
            <a:blip r:embed="rId3" cstate="print">
              <a:extLst>
                <a:ext uri="{28A0092B-C50C-407E-A947-70E740481C1C}">
                  <a14:useLocalDpi xmlns:a14="http://schemas.microsoft.com/office/drawing/2010/main" val="0"/>
                </a:ext>
              </a:extLst>
            </a:blip>
            <a:srcRect r="19009"/>
            <a:stretch>
              <a:fillRect/>
            </a:stretch>
          </p:blipFill>
          <p:spPr bwMode="auto">
            <a:xfrm>
              <a:off x="3833" y="255"/>
              <a:ext cx="1406" cy="839"/>
            </a:xfrm>
            <a:prstGeom prst="rect">
              <a:avLst/>
            </a:prstGeom>
            <a:noFill/>
            <a:extLst>
              <a:ext uri="{909E8E84-426E-40DD-AFC4-6F175D3DCCD1}">
                <a14:hiddenFill xmlns:a14="http://schemas.microsoft.com/office/drawing/2010/main">
                  <a:solidFill>
                    <a:srgbClr val="FFFFFF"/>
                  </a:solidFill>
                </a14:hiddenFill>
              </a:ext>
            </a:extLst>
          </p:spPr>
        </p:pic>
      </p:grpSp>
      <p:sp>
        <p:nvSpPr>
          <p:cNvPr id="37140" name="Rectangle 276"/>
          <p:cNvSpPr>
            <a:spLocks noChangeArrowheads="1"/>
          </p:cNvSpPr>
          <p:nvPr/>
        </p:nvSpPr>
        <p:spPr bwMode="auto">
          <a:xfrm>
            <a:off x="323850" y="506413"/>
            <a:ext cx="912813" cy="1223962"/>
          </a:xfrm>
          <a:prstGeom prst="rect">
            <a:avLst/>
          </a:prstGeom>
          <a:gradFill rotWithShape="1">
            <a:gsLst>
              <a:gs pos="0">
                <a:schemeClr val="accent1">
                  <a:alpha val="17999"/>
                </a:schemeClr>
              </a:gs>
              <a:gs pos="100000">
                <a:schemeClr val="accent1">
                  <a:gamma/>
                  <a:tint val="90980"/>
                  <a:invGamma/>
                  <a:alpha val="17999"/>
                </a:schemeClr>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41" name="Rectangle 277"/>
          <p:cNvSpPr>
            <a:spLocks noChangeArrowheads="1"/>
          </p:cNvSpPr>
          <p:nvPr/>
        </p:nvSpPr>
        <p:spPr bwMode="auto">
          <a:xfrm>
            <a:off x="8123238" y="476250"/>
            <a:ext cx="912812" cy="1223963"/>
          </a:xfrm>
          <a:prstGeom prst="rect">
            <a:avLst/>
          </a:prstGeom>
          <a:gradFill rotWithShape="1">
            <a:gsLst>
              <a:gs pos="0">
                <a:schemeClr val="accent1">
                  <a:alpha val="17999"/>
                </a:schemeClr>
              </a:gs>
              <a:gs pos="100000">
                <a:schemeClr val="accent1">
                  <a:gamma/>
                  <a:tint val="90980"/>
                  <a:invGamma/>
                  <a:alpha val="17999"/>
                </a:schemeClr>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42" name="Text Box 278"/>
          <p:cNvSpPr txBox="1">
            <a:spLocks noChangeArrowheads="1"/>
          </p:cNvSpPr>
          <p:nvPr/>
        </p:nvSpPr>
        <p:spPr bwMode="auto">
          <a:xfrm>
            <a:off x="1236663" y="0"/>
            <a:ext cx="104298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1600" b="1" dirty="0"/>
              <a:t>Brano </a:t>
            </a:r>
            <a:br>
              <a:rPr lang="it-IT" altLang="en-US" sz="1600" b="1" dirty="0"/>
            </a:br>
            <a:r>
              <a:rPr lang="it-IT" altLang="en-US" sz="1600" b="1" dirty="0"/>
              <a:t>spettro 1</a:t>
            </a:r>
          </a:p>
        </p:txBody>
      </p:sp>
      <p:sp>
        <p:nvSpPr>
          <p:cNvPr id="37143" name="Text Box 279"/>
          <p:cNvSpPr txBox="1">
            <a:spLocks noChangeArrowheads="1"/>
          </p:cNvSpPr>
          <p:nvPr/>
        </p:nvSpPr>
        <p:spPr bwMode="auto">
          <a:xfrm>
            <a:off x="6711950" y="0"/>
            <a:ext cx="1042988"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1600" b="1" dirty="0"/>
              <a:t>Brano b</a:t>
            </a:r>
            <a:br>
              <a:rPr lang="it-IT" altLang="en-US" sz="1600" b="1" dirty="0"/>
            </a:br>
            <a:r>
              <a:rPr lang="it-IT" altLang="en-US" sz="1600" b="1" dirty="0"/>
              <a:t>spettro 4</a:t>
            </a:r>
          </a:p>
        </p:txBody>
      </p:sp>
      <p:sp>
        <p:nvSpPr>
          <p:cNvPr id="37144" name="Line 280"/>
          <p:cNvSpPr>
            <a:spLocks noChangeShapeType="1"/>
          </p:cNvSpPr>
          <p:nvPr/>
        </p:nvSpPr>
        <p:spPr bwMode="auto">
          <a:xfrm flipH="1">
            <a:off x="736600" y="333375"/>
            <a:ext cx="582613" cy="3587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145" name="Line 281"/>
          <p:cNvSpPr>
            <a:spLocks noChangeShapeType="1"/>
          </p:cNvSpPr>
          <p:nvPr/>
        </p:nvSpPr>
        <p:spPr bwMode="auto">
          <a:xfrm>
            <a:off x="7874000" y="260350"/>
            <a:ext cx="665163" cy="3603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7146" name="Text Box 282"/>
          <p:cNvSpPr txBox="1">
            <a:spLocks noChangeArrowheads="1"/>
          </p:cNvSpPr>
          <p:nvPr/>
        </p:nvSpPr>
        <p:spPr bwMode="auto">
          <a:xfrm>
            <a:off x="2195513" y="0"/>
            <a:ext cx="4586287"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it-IT" altLang="en-US" sz="1700" b="1">
                <a:solidFill>
                  <a:srgbClr val="FF0000"/>
                </a:solidFill>
              </a:rPr>
              <a:t>Segnale EMG durante una contrazione isometrica a forza costante.</a:t>
            </a:r>
          </a:p>
        </p:txBody>
      </p:sp>
      <p:sp>
        <p:nvSpPr>
          <p:cNvPr id="37147" name="Line 283"/>
          <p:cNvSpPr>
            <a:spLocks noChangeShapeType="1"/>
          </p:cNvSpPr>
          <p:nvPr/>
        </p:nvSpPr>
        <p:spPr bwMode="auto">
          <a:xfrm>
            <a:off x="406400" y="1700213"/>
            <a:ext cx="0" cy="2160587"/>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endParaRPr lang="en-US"/>
          </a:p>
        </p:txBody>
      </p:sp>
      <p:sp>
        <p:nvSpPr>
          <p:cNvPr id="37148" name="Line 284"/>
          <p:cNvSpPr>
            <a:spLocks noChangeShapeType="1"/>
          </p:cNvSpPr>
          <p:nvPr/>
        </p:nvSpPr>
        <p:spPr bwMode="auto">
          <a:xfrm>
            <a:off x="406400" y="3860800"/>
            <a:ext cx="912813" cy="1081088"/>
          </a:xfrm>
          <a:prstGeom prst="line">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endParaRPr lang="en-US"/>
          </a:p>
        </p:txBody>
      </p:sp>
      <p:sp>
        <p:nvSpPr>
          <p:cNvPr id="37149" name="Line 285"/>
          <p:cNvSpPr>
            <a:spLocks noChangeShapeType="1"/>
          </p:cNvSpPr>
          <p:nvPr/>
        </p:nvSpPr>
        <p:spPr bwMode="auto">
          <a:xfrm>
            <a:off x="8953500" y="1628775"/>
            <a:ext cx="0" cy="2160588"/>
          </a:xfrm>
          <a:prstGeom prst="line">
            <a:avLst/>
          </a:prstGeom>
          <a:noFill/>
          <a:ln w="190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endParaRPr lang="en-US"/>
          </a:p>
        </p:txBody>
      </p:sp>
      <p:sp>
        <p:nvSpPr>
          <p:cNvPr id="37150" name="Line 286"/>
          <p:cNvSpPr>
            <a:spLocks noChangeShapeType="1"/>
          </p:cNvSpPr>
          <p:nvPr/>
        </p:nvSpPr>
        <p:spPr bwMode="auto">
          <a:xfrm flipH="1">
            <a:off x="8123238" y="3789363"/>
            <a:ext cx="830262" cy="1008062"/>
          </a:xfrm>
          <a:prstGeom prst="line">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endParaRPr lang="en-US"/>
          </a:p>
        </p:txBody>
      </p:sp>
      <p:pic>
        <p:nvPicPr>
          <p:cNvPr id="288" name="Picture 28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74709259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5122" name="Rectangle 2"/>
          <p:cNvSpPr>
            <a:spLocks noChangeArrowheads="1"/>
          </p:cNvSpPr>
          <p:nvPr/>
        </p:nvSpPr>
        <p:spPr bwMode="auto">
          <a:xfrm>
            <a:off x="-25400" y="438150"/>
            <a:ext cx="9144000" cy="5029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5123" name="Freeform 3" descr="Linee verticali chiare"/>
          <p:cNvSpPr>
            <a:spLocks/>
          </p:cNvSpPr>
          <p:nvPr/>
        </p:nvSpPr>
        <p:spPr bwMode="auto">
          <a:xfrm>
            <a:off x="4314825" y="552450"/>
            <a:ext cx="3981450" cy="2628900"/>
          </a:xfrm>
          <a:custGeom>
            <a:avLst/>
            <a:gdLst>
              <a:gd name="T0" fmla="*/ 27 w 1860"/>
              <a:gd name="T1" fmla="*/ 1840 h 1859"/>
              <a:gd name="T2" fmla="*/ 58 w 1860"/>
              <a:gd name="T3" fmla="*/ 1675 h 1859"/>
              <a:gd name="T4" fmla="*/ 90 w 1860"/>
              <a:gd name="T5" fmla="*/ 1381 h 1859"/>
              <a:gd name="T6" fmla="*/ 123 w 1860"/>
              <a:gd name="T7" fmla="*/ 1342 h 1859"/>
              <a:gd name="T8" fmla="*/ 155 w 1860"/>
              <a:gd name="T9" fmla="*/ 917 h 1859"/>
              <a:gd name="T10" fmla="*/ 186 w 1860"/>
              <a:gd name="T11" fmla="*/ 340 h 1859"/>
              <a:gd name="T12" fmla="*/ 218 w 1860"/>
              <a:gd name="T13" fmla="*/ 888 h 1859"/>
              <a:gd name="T14" fmla="*/ 251 w 1860"/>
              <a:gd name="T15" fmla="*/ 1229 h 1859"/>
              <a:gd name="T16" fmla="*/ 282 w 1860"/>
              <a:gd name="T17" fmla="*/ 1014 h 1859"/>
              <a:gd name="T18" fmla="*/ 314 w 1860"/>
              <a:gd name="T19" fmla="*/ 1180 h 1859"/>
              <a:gd name="T20" fmla="*/ 345 w 1860"/>
              <a:gd name="T21" fmla="*/ 1394 h 1859"/>
              <a:gd name="T22" fmla="*/ 378 w 1860"/>
              <a:gd name="T23" fmla="*/ 1514 h 1859"/>
              <a:gd name="T24" fmla="*/ 410 w 1860"/>
              <a:gd name="T25" fmla="*/ 1393 h 1859"/>
              <a:gd name="T26" fmla="*/ 441 w 1860"/>
              <a:gd name="T27" fmla="*/ 1530 h 1859"/>
              <a:gd name="T28" fmla="*/ 473 w 1860"/>
              <a:gd name="T29" fmla="*/ 1649 h 1859"/>
              <a:gd name="T30" fmla="*/ 506 w 1860"/>
              <a:gd name="T31" fmla="*/ 1640 h 1859"/>
              <a:gd name="T32" fmla="*/ 537 w 1860"/>
              <a:gd name="T33" fmla="*/ 1646 h 1859"/>
              <a:gd name="T34" fmla="*/ 569 w 1860"/>
              <a:gd name="T35" fmla="*/ 1716 h 1859"/>
              <a:gd name="T36" fmla="*/ 600 w 1860"/>
              <a:gd name="T37" fmla="*/ 1686 h 1859"/>
              <a:gd name="T38" fmla="*/ 633 w 1860"/>
              <a:gd name="T39" fmla="*/ 1766 h 1859"/>
              <a:gd name="T40" fmla="*/ 665 w 1860"/>
              <a:gd name="T41" fmla="*/ 1772 h 1859"/>
              <a:gd name="T42" fmla="*/ 696 w 1860"/>
              <a:gd name="T43" fmla="*/ 1780 h 1859"/>
              <a:gd name="T44" fmla="*/ 728 w 1860"/>
              <a:gd name="T45" fmla="*/ 1796 h 1859"/>
              <a:gd name="T46" fmla="*/ 761 w 1860"/>
              <a:gd name="T47" fmla="*/ 1764 h 1859"/>
              <a:gd name="T48" fmla="*/ 792 w 1860"/>
              <a:gd name="T49" fmla="*/ 1823 h 1859"/>
              <a:gd name="T50" fmla="*/ 824 w 1860"/>
              <a:gd name="T51" fmla="*/ 1804 h 1859"/>
              <a:gd name="T52" fmla="*/ 855 w 1860"/>
              <a:gd name="T53" fmla="*/ 1813 h 1859"/>
              <a:gd name="T54" fmla="*/ 888 w 1860"/>
              <a:gd name="T55" fmla="*/ 1832 h 1859"/>
              <a:gd name="T56" fmla="*/ 920 w 1860"/>
              <a:gd name="T57" fmla="*/ 1824 h 1859"/>
              <a:gd name="T58" fmla="*/ 951 w 1860"/>
              <a:gd name="T59" fmla="*/ 1821 h 1859"/>
              <a:gd name="T60" fmla="*/ 983 w 1860"/>
              <a:gd name="T61" fmla="*/ 1827 h 1859"/>
              <a:gd name="T62" fmla="*/ 1014 w 1860"/>
              <a:gd name="T63" fmla="*/ 1842 h 1859"/>
              <a:gd name="T64" fmla="*/ 1048 w 1860"/>
              <a:gd name="T65" fmla="*/ 1840 h 1859"/>
              <a:gd name="T66" fmla="*/ 1079 w 1860"/>
              <a:gd name="T67" fmla="*/ 1840 h 1859"/>
              <a:gd name="T68" fmla="*/ 1111 w 1860"/>
              <a:gd name="T69" fmla="*/ 1843 h 1859"/>
              <a:gd name="T70" fmla="*/ 1142 w 1860"/>
              <a:gd name="T71" fmla="*/ 1843 h 1859"/>
              <a:gd name="T72" fmla="*/ 1175 w 1860"/>
              <a:gd name="T73" fmla="*/ 1838 h 1859"/>
              <a:gd name="T74" fmla="*/ 1207 w 1860"/>
              <a:gd name="T75" fmla="*/ 1851 h 1859"/>
              <a:gd name="T76" fmla="*/ 1238 w 1860"/>
              <a:gd name="T77" fmla="*/ 1849 h 1859"/>
              <a:gd name="T78" fmla="*/ 1270 w 1860"/>
              <a:gd name="T79" fmla="*/ 1851 h 1859"/>
              <a:gd name="T80" fmla="*/ 1303 w 1860"/>
              <a:gd name="T81" fmla="*/ 1851 h 1859"/>
              <a:gd name="T82" fmla="*/ 1334 w 1860"/>
              <a:gd name="T83" fmla="*/ 1856 h 1859"/>
              <a:gd name="T84" fmla="*/ 1366 w 1860"/>
              <a:gd name="T85" fmla="*/ 1856 h 1859"/>
              <a:gd name="T86" fmla="*/ 1397 w 1860"/>
              <a:gd name="T87" fmla="*/ 1856 h 1859"/>
              <a:gd name="T88" fmla="*/ 1430 w 1860"/>
              <a:gd name="T89" fmla="*/ 1856 h 1859"/>
              <a:gd name="T90" fmla="*/ 1462 w 1860"/>
              <a:gd name="T91" fmla="*/ 1856 h 1859"/>
              <a:gd name="T92" fmla="*/ 1493 w 1860"/>
              <a:gd name="T93" fmla="*/ 1856 h 1859"/>
              <a:gd name="T94" fmla="*/ 1525 w 1860"/>
              <a:gd name="T95" fmla="*/ 1856 h 1859"/>
              <a:gd name="T96" fmla="*/ 1558 w 1860"/>
              <a:gd name="T97" fmla="*/ 1857 h 1859"/>
              <a:gd name="T98" fmla="*/ 1589 w 1860"/>
              <a:gd name="T99" fmla="*/ 1856 h 1859"/>
              <a:gd name="T100" fmla="*/ 1621 w 1860"/>
              <a:gd name="T101" fmla="*/ 1857 h 1859"/>
              <a:gd name="T102" fmla="*/ 1652 w 1860"/>
              <a:gd name="T103" fmla="*/ 1857 h 1859"/>
              <a:gd name="T104" fmla="*/ 1685 w 1860"/>
              <a:gd name="T105" fmla="*/ 1859 h 1859"/>
              <a:gd name="T106" fmla="*/ 1717 w 1860"/>
              <a:gd name="T107" fmla="*/ 1859 h 1859"/>
              <a:gd name="T108" fmla="*/ 1748 w 1860"/>
              <a:gd name="T109" fmla="*/ 1857 h 1859"/>
              <a:gd name="T110" fmla="*/ 1780 w 1860"/>
              <a:gd name="T111" fmla="*/ 1859 h 1859"/>
              <a:gd name="T112" fmla="*/ 1813 w 1860"/>
              <a:gd name="T113" fmla="*/ 1859 h 1859"/>
              <a:gd name="T114" fmla="*/ 1844 w 1860"/>
              <a:gd name="T115" fmla="*/ 1857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0" h="1859">
                <a:moveTo>
                  <a:pt x="0" y="1851"/>
                </a:moveTo>
                <a:lnTo>
                  <a:pt x="5" y="1849"/>
                </a:lnTo>
                <a:lnTo>
                  <a:pt x="11" y="1849"/>
                </a:lnTo>
                <a:lnTo>
                  <a:pt x="16" y="1848"/>
                </a:lnTo>
                <a:lnTo>
                  <a:pt x="21" y="1838"/>
                </a:lnTo>
                <a:lnTo>
                  <a:pt x="27" y="1840"/>
                </a:lnTo>
                <a:lnTo>
                  <a:pt x="32" y="1826"/>
                </a:lnTo>
                <a:lnTo>
                  <a:pt x="38" y="1786"/>
                </a:lnTo>
                <a:lnTo>
                  <a:pt x="43" y="1771"/>
                </a:lnTo>
                <a:lnTo>
                  <a:pt x="47" y="1730"/>
                </a:lnTo>
                <a:lnTo>
                  <a:pt x="54" y="1712"/>
                </a:lnTo>
                <a:lnTo>
                  <a:pt x="58" y="1675"/>
                </a:lnTo>
                <a:lnTo>
                  <a:pt x="63" y="1657"/>
                </a:lnTo>
                <a:lnTo>
                  <a:pt x="69" y="1638"/>
                </a:lnTo>
                <a:lnTo>
                  <a:pt x="74" y="1550"/>
                </a:lnTo>
                <a:lnTo>
                  <a:pt x="80" y="1550"/>
                </a:lnTo>
                <a:lnTo>
                  <a:pt x="85" y="1489"/>
                </a:lnTo>
                <a:lnTo>
                  <a:pt x="90" y="1381"/>
                </a:lnTo>
                <a:lnTo>
                  <a:pt x="96" y="1366"/>
                </a:lnTo>
                <a:lnTo>
                  <a:pt x="101" y="1266"/>
                </a:lnTo>
                <a:lnTo>
                  <a:pt x="106" y="1358"/>
                </a:lnTo>
                <a:lnTo>
                  <a:pt x="112" y="1295"/>
                </a:lnTo>
                <a:lnTo>
                  <a:pt x="117" y="1350"/>
                </a:lnTo>
                <a:lnTo>
                  <a:pt x="123" y="1342"/>
                </a:lnTo>
                <a:lnTo>
                  <a:pt x="128" y="1318"/>
                </a:lnTo>
                <a:lnTo>
                  <a:pt x="132" y="1372"/>
                </a:lnTo>
                <a:lnTo>
                  <a:pt x="139" y="1295"/>
                </a:lnTo>
                <a:lnTo>
                  <a:pt x="143" y="1298"/>
                </a:lnTo>
                <a:lnTo>
                  <a:pt x="148" y="898"/>
                </a:lnTo>
                <a:lnTo>
                  <a:pt x="155" y="917"/>
                </a:lnTo>
                <a:lnTo>
                  <a:pt x="159" y="736"/>
                </a:lnTo>
                <a:lnTo>
                  <a:pt x="166" y="633"/>
                </a:lnTo>
                <a:lnTo>
                  <a:pt x="170" y="16"/>
                </a:lnTo>
                <a:lnTo>
                  <a:pt x="175" y="0"/>
                </a:lnTo>
                <a:lnTo>
                  <a:pt x="181" y="340"/>
                </a:lnTo>
                <a:lnTo>
                  <a:pt x="186" y="340"/>
                </a:lnTo>
                <a:lnTo>
                  <a:pt x="191" y="436"/>
                </a:lnTo>
                <a:lnTo>
                  <a:pt x="197" y="491"/>
                </a:lnTo>
                <a:lnTo>
                  <a:pt x="202" y="970"/>
                </a:lnTo>
                <a:lnTo>
                  <a:pt x="208" y="1145"/>
                </a:lnTo>
                <a:lnTo>
                  <a:pt x="213" y="1070"/>
                </a:lnTo>
                <a:lnTo>
                  <a:pt x="218" y="888"/>
                </a:lnTo>
                <a:lnTo>
                  <a:pt x="224" y="687"/>
                </a:lnTo>
                <a:lnTo>
                  <a:pt x="229" y="797"/>
                </a:lnTo>
                <a:lnTo>
                  <a:pt x="233" y="778"/>
                </a:lnTo>
                <a:lnTo>
                  <a:pt x="240" y="866"/>
                </a:lnTo>
                <a:lnTo>
                  <a:pt x="244" y="951"/>
                </a:lnTo>
                <a:lnTo>
                  <a:pt x="251" y="1229"/>
                </a:lnTo>
                <a:lnTo>
                  <a:pt x="255" y="1393"/>
                </a:lnTo>
                <a:lnTo>
                  <a:pt x="260" y="1344"/>
                </a:lnTo>
                <a:lnTo>
                  <a:pt x="266" y="1303"/>
                </a:lnTo>
                <a:lnTo>
                  <a:pt x="271" y="1230"/>
                </a:lnTo>
                <a:lnTo>
                  <a:pt x="276" y="1163"/>
                </a:lnTo>
                <a:lnTo>
                  <a:pt x="282" y="1014"/>
                </a:lnTo>
                <a:lnTo>
                  <a:pt x="287" y="975"/>
                </a:lnTo>
                <a:lnTo>
                  <a:pt x="293" y="945"/>
                </a:lnTo>
                <a:lnTo>
                  <a:pt x="298" y="991"/>
                </a:lnTo>
                <a:lnTo>
                  <a:pt x="303" y="1014"/>
                </a:lnTo>
                <a:lnTo>
                  <a:pt x="309" y="1114"/>
                </a:lnTo>
                <a:lnTo>
                  <a:pt x="314" y="1180"/>
                </a:lnTo>
                <a:lnTo>
                  <a:pt x="318" y="1385"/>
                </a:lnTo>
                <a:lnTo>
                  <a:pt x="325" y="1388"/>
                </a:lnTo>
                <a:lnTo>
                  <a:pt x="329" y="1347"/>
                </a:lnTo>
                <a:lnTo>
                  <a:pt x="336" y="1381"/>
                </a:lnTo>
                <a:lnTo>
                  <a:pt x="340" y="1323"/>
                </a:lnTo>
                <a:lnTo>
                  <a:pt x="345" y="1394"/>
                </a:lnTo>
                <a:lnTo>
                  <a:pt x="351" y="1386"/>
                </a:lnTo>
                <a:lnTo>
                  <a:pt x="356" y="1438"/>
                </a:lnTo>
                <a:lnTo>
                  <a:pt x="361" y="1426"/>
                </a:lnTo>
                <a:lnTo>
                  <a:pt x="367" y="1457"/>
                </a:lnTo>
                <a:lnTo>
                  <a:pt x="372" y="1503"/>
                </a:lnTo>
                <a:lnTo>
                  <a:pt x="378" y="1514"/>
                </a:lnTo>
                <a:lnTo>
                  <a:pt x="383" y="1437"/>
                </a:lnTo>
                <a:lnTo>
                  <a:pt x="388" y="1456"/>
                </a:lnTo>
                <a:lnTo>
                  <a:pt x="394" y="1470"/>
                </a:lnTo>
                <a:lnTo>
                  <a:pt x="399" y="1441"/>
                </a:lnTo>
                <a:lnTo>
                  <a:pt x="403" y="1468"/>
                </a:lnTo>
                <a:lnTo>
                  <a:pt x="410" y="1393"/>
                </a:lnTo>
                <a:lnTo>
                  <a:pt x="414" y="1454"/>
                </a:lnTo>
                <a:lnTo>
                  <a:pt x="421" y="1454"/>
                </a:lnTo>
                <a:lnTo>
                  <a:pt x="425" y="1512"/>
                </a:lnTo>
                <a:lnTo>
                  <a:pt x="430" y="1481"/>
                </a:lnTo>
                <a:lnTo>
                  <a:pt x="436" y="1478"/>
                </a:lnTo>
                <a:lnTo>
                  <a:pt x="441" y="1530"/>
                </a:lnTo>
                <a:lnTo>
                  <a:pt x="446" y="1556"/>
                </a:lnTo>
                <a:lnTo>
                  <a:pt x="452" y="1552"/>
                </a:lnTo>
                <a:lnTo>
                  <a:pt x="457" y="1564"/>
                </a:lnTo>
                <a:lnTo>
                  <a:pt x="463" y="1610"/>
                </a:lnTo>
                <a:lnTo>
                  <a:pt x="468" y="1624"/>
                </a:lnTo>
                <a:lnTo>
                  <a:pt x="473" y="1649"/>
                </a:lnTo>
                <a:lnTo>
                  <a:pt x="479" y="1627"/>
                </a:lnTo>
                <a:lnTo>
                  <a:pt x="484" y="1608"/>
                </a:lnTo>
                <a:lnTo>
                  <a:pt x="488" y="1618"/>
                </a:lnTo>
                <a:lnTo>
                  <a:pt x="495" y="1616"/>
                </a:lnTo>
                <a:lnTo>
                  <a:pt x="529" y="1616"/>
                </a:lnTo>
                <a:lnTo>
                  <a:pt x="506" y="1640"/>
                </a:lnTo>
                <a:lnTo>
                  <a:pt x="510" y="1664"/>
                </a:lnTo>
                <a:lnTo>
                  <a:pt x="515" y="1673"/>
                </a:lnTo>
                <a:lnTo>
                  <a:pt x="521" y="1656"/>
                </a:lnTo>
                <a:lnTo>
                  <a:pt x="526" y="1684"/>
                </a:lnTo>
                <a:lnTo>
                  <a:pt x="531" y="1682"/>
                </a:lnTo>
                <a:lnTo>
                  <a:pt x="537" y="1646"/>
                </a:lnTo>
                <a:lnTo>
                  <a:pt x="542" y="1657"/>
                </a:lnTo>
                <a:lnTo>
                  <a:pt x="548" y="1692"/>
                </a:lnTo>
                <a:lnTo>
                  <a:pt x="553" y="1693"/>
                </a:lnTo>
                <a:lnTo>
                  <a:pt x="558" y="1670"/>
                </a:lnTo>
                <a:lnTo>
                  <a:pt x="564" y="1668"/>
                </a:lnTo>
                <a:lnTo>
                  <a:pt x="569" y="1716"/>
                </a:lnTo>
                <a:lnTo>
                  <a:pt x="573" y="1706"/>
                </a:lnTo>
                <a:lnTo>
                  <a:pt x="580" y="1723"/>
                </a:lnTo>
                <a:lnTo>
                  <a:pt x="584" y="1714"/>
                </a:lnTo>
                <a:lnTo>
                  <a:pt x="591" y="1698"/>
                </a:lnTo>
                <a:lnTo>
                  <a:pt x="596" y="1686"/>
                </a:lnTo>
                <a:lnTo>
                  <a:pt x="600" y="1686"/>
                </a:lnTo>
                <a:lnTo>
                  <a:pt x="607" y="1703"/>
                </a:lnTo>
                <a:lnTo>
                  <a:pt x="611" y="1695"/>
                </a:lnTo>
                <a:lnTo>
                  <a:pt x="616" y="1708"/>
                </a:lnTo>
                <a:lnTo>
                  <a:pt x="622" y="1755"/>
                </a:lnTo>
                <a:lnTo>
                  <a:pt x="627" y="1766"/>
                </a:lnTo>
                <a:lnTo>
                  <a:pt x="633" y="1766"/>
                </a:lnTo>
                <a:lnTo>
                  <a:pt x="638" y="1749"/>
                </a:lnTo>
                <a:lnTo>
                  <a:pt x="643" y="1747"/>
                </a:lnTo>
                <a:lnTo>
                  <a:pt x="649" y="1750"/>
                </a:lnTo>
                <a:lnTo>
                  <a:pt x="654" y="1763"/>
                </a:lnTo>
                <a:lnTo>
                  <a:pt x="659" y="1788"/>
                </a:lnTo>
                <a:lnTo>
                  <a:pt x="665" y="1772"/>
                </a:lnTo>
                <a:lnTo>
                  <a:pt x="670" y="1793"/>
                </a:lnTo>
                <a:lnTo>
                  <a:pt x="676" y="1782"/>
                </a:lnTo>
                <a:lnTo>
                  <a:pt x="681" y="1790"/>
                </a:lnTo>
                <a:lnTo>
                  <a:pt x="685" y="1780"/>
                </a:lnTo>
                <a:lnTo>
                  <a:pt x="692" y="1775"/>
                </a:lnTo>
                <a:lnTo>
                  <a:pt x="696" y="1780"/>
                </a:lnTo>
                <a:lnTo>
                  <a:pt x="701" y="1777"/>
                </a:lnTo>
                <a:lnTo>
                  <a:pt x="707" y="1786"/>
                </a:lnTo>
                <a:lnTo>
                  <a:pt x="712" y="1790"/>
                </a:lnTo>
                <a:lnTo>
                  <a:pt x="718" y="1793"/>
                </a:lnTo>
                <a:lnTo>
                  <a:pt x="723" y="1785"/>
                </a:lnTo>
                <a:lnTo>
                  <a:pt x="728" y="1796"/>
                </a:lnTo>
                <a:lnTo>
                  <a:pt x="734" y="1780"/>
                </a:lnTo>
                <a:lnTo>
                  <a:pt x="739" y="1785"/>
                </a:lnTo>
                <a:lnTo>
                  <a:pt x="744" y="1777"/>
                </a:lnTo>
                <a:lnTo>
                  <a:pt x="750" y="1769"/>
                </a:lnTo>
                <a:lnTo>
                  <a:pt x="755" y="1772"/>
                </a:lnTo>
                <a:lnTo>
                  <a:pt x="761" y="1764"/>
                </a:lnTo>
                <a:lnTo>
                  <a:pt x="766" y="1780"/>
                </a:lnTo>
                <a:lnTo>
                  <a:pt x="770" y="1786"/>
                </a:lnTo>
                <a:lnTo>
                  <a:pt x="777" y="1797"/>
                </a:lnTo>
                <a:lnTo>
                  <a:pt x="781" y="1808"/>
                </a:lnTo>
                <a:lnTo>
                  <a:pt x="786" y="1816"/>
                </a:lnTo>
                <a:lnTo>
                  <a:pt x="792" y="1823"/>
                </a:lnTo>
                <a:lnTo>
                  <a:pt x="797" y="1816"/>
                </a:lnTo>
                <a:lnTo>
                  <a:pt x="803" y="1812"/>
                </a:lnTo>
                <a:lnTo>
                  <a:pt x="808" y="1810"/>
                </a:lnTo>
                <a:lnTo>
                  <a:pt x="813" y="1805"/>
                </a:lnTo>
                <a:lnTo>
                  <a:pt x="819" y="1801"/>
                </a:lnTo>
                <a:lnTo>
                  <a:pt x="824" y="1804"/>
                </a:lnTo>
                <a:lnTo>
                  <a:pt x="829" y="1815"/>
                </a:lnTo>
                <a:lnTo>
                  <a:pt x="835" y="1812"/>
                </a:lnTo>
                <a:lnTo>
                  <a:pt x="840" y="1813"/>
                </a:lnTo>
                <a:lnTo>
                  <a:pt x="846" y="1816"/>
                </a:lnTo>
                <a:lnTo>
                  <a:pt x="851" y="1823"/>
                </a:lnTo>
                <a:lnTo>
                  <a:pt x="855" y="1813"/>
                </a:lnTo>
                <a:lnTo>
                  <a:pt x="862" y="1815"/>
                </a:lnTo>
                <a:lnTo>
                  <a:pt x="866" y="1821"/>
                </a:lnTo>
                <a:lnTo>
                  <a:pt x="871" y="1819"/>
                </a:lnTo>
                <a:lnTo>
                  <a:pt x="877" y="1821"/>
                </a:lnTo>
                <a:lnTo>
                  <a:pt x="882" y="1823"/>
                </a:lnTo>
                <a:lnTo>
                  <a:pt x="888" y="1832"/>
                </a:lnTo>
                <a:lnTo>
                  <a:pt x="893" y="1829"/>
                </a:lnTo>
                <a:lnTo>
                  <a:pt x="898" y="1832"/>
                </a:lnTo>
                <a:lnTo>
                  <a:pt x="904" y="1831"/>
                </a:lnTo>
                <a:lnTo>
                  <a:pt x="909" y="1829"/>
                </a:lnTo>
                <a:lnTo>
                  <a:pt x="914" y="1826"/>
                </a:lnTo>
                <a:lnTo>
                  <a:pt x="920" y="1824"/>
                </a:lnTo>
                <a:lnTo>
                  <a:pt x="925" y="1821"/>
                </a:lnTo>
                <a:lnTo>
                  <a:pt x="931" y="1819"/>
                </a:lnTo>
                <a:lnTo>
                  <a:pt x="936" y="1819"/>
                </a:lnTo>
                <a:lnTo>
                  <a:pt x="940" y="1816"/>
                </a:lnTo>
                <a:lnTo>
                  <a:pt x="947" y="1818"/>
                </a:lnTo>
                <a:lnTo>
                  <a:pt x="951" y="1821"/>
                </a:lnTo>
                <a:lnTo>
                  <a:pt x="956" y="1823"/>
                </a:lnTo>
                <a:lnTo>
                  <a:pt x="962" y="1823"/>
                </a:lnTo>
                <a:lnTo>
                  <a:pt x="967" y="1827"/>
                </a:lnTo>
                <a:lnTo>
                  <a:pt x="972" y="1832"/>
                </a:lnTo>
                <a:lnTo>
                  <a:pt x="978" y="1826"/>
                </a:lnTo>
                <a:lnTo>
                  <a:pt x="983" y="1827"/>
                </a:lnTo>
                <a:lnTo>
                  <a:pt x="989" y="1834"/>
                </a:lnTo>
                <a:lnTo>
                  <a:pt x="994" y="1838"/>
                </a:lnTo>
                <a:lnTo>
                  <a:pt x="999" y="1837"/>
                </a:lnTo>
                <a:lnTo>
                  <a:pt x="1005" y="1837"/>
                </a:lnTo>
                <a:lnTo>
                  <a:pt x="1010" y="1840"/>
                </a:lnTo>
                <a:lnTo>
                  <a:pt x="1014" y="1842"/>
                </a:lnTo>
                <a:lnTo>
                  <a:pt x="1021" y="1838"/>
                </a:lnTo>
                <a:lnTo>
                  <a:pt x="1025" y="1838"/>
                </a:lnTo>
                <a:lnTo>
                  <a:pt x="1032" y="1838"/>
                </a:lnTo>
                <a:lnTo>
                  <a:pt x="1037" y="1840"/>
                </a:lnTo>
                <a:lnTo>
                  <a:pt x="1041" y="1843"/>
                </a:lnTo>
                <a:lnTo>
                  <a:pt x="1048" y="1840"/>
                </a:lnTo>
                <a:lnTo>
                  <a:pt x="1052" y="1842"/>
                </a:lnTo>
                <a:lnTo>
                  <a:pt x="1057" y="1843"/>
                </a:lnTo>
                <a:lnTo>
                  <a:pt x="1063" y="1842"/>
                </a:lnTo>
                <a:lnTo>
                  <a:pt x="1068" y="1842"/>
                </a:lnTo>
                <a:lnTo>
                  <a:pt x="1074" y="1838"/>
                </a:lnTo>
                <a:lnTo>
                  <a:pt x="1079" y="1840"/>
                </a:lnTo>
                <a:lnTo>
                  <a:pt x="1084" y="1842"/>
                </a:lnTo>
                <a:lnTo>
                  <a:pt x="1090" y="1837"/>
                </a:lnTo>
                <a:lnTo>
                  <a:pt x="1095" y="1834"/>
                </a:lnTo>
                <a:lnTo>
                  <a:pt x="1100" y="1837"/>
                </a:lnTo>
                <a:lnTo>
                  <a:pt x="1106" y="1842"/>
                </a:lnTo>
                <a:lnTo>
                  <a:pt x="1111" y="1843"/>
                </a:lnTo>
                <a:lnTo>
                  <a:pt x="1117" y="1845"/>
                </a:lnTo>
                <a:lnTo>
                  <a:pt x="1122" y="1845"/>
                </a:lnTo>
                <a:lnTo>
                  <a:pt x="1126" y="1851"/>
                </a:lnTo>
                <a:lnTo>
                  <a:pt x="1133" y="1848"/>
                </a:lnTo>
                <a:lnTo>
                  <a:pt x="1137" y="1848"/>
                </a:lnTo>
                <a:lnTo>
                  <a:pt x="1142" y="1843"/>
                </a:lnTo>
                <a:lnTo>
                  <a:pt x="1148" y="1838"/>
                </a:lnTo>
                <a:lnTo>
                  <a:pt x="1153" y="1837"/>
                </a:lnTo>
                <a:lnTo>
                  <a:pt x="1159" y="1835"/>
                </a:lnTo>
                <a:lnTo>
                  <a:pt x="1164" y="1837"/>
                </a:lnTo>
                <a:lnTo>
                  <a:pt x="1169" y="1837"/>
                </a:lnTo>
                <a:lnTo>
                  <a:pt x="1175" y="1838"/>
                </a:lnTo>
                <a:lnTo>
                  <a:pt x="1180" y="1843"/>
                </a:lnTo>
                <a:lnTo>
                  <a:pt x="1185" y="1848"/>
                </a:lnTo>
                <a:lnTo>
                  <a:pt x="1191" y="1849"/>
                </a:lnTo>
                <a:lnTo>
                  <a:pt x="1196" y="1851"/>
                </a:lnTo>
                <a:lnTo>
                  <a:pt x="1202" y="1849"/>
                </a:lnTo>
                <a:lnTo>
                  <a:pt x="1207" y="1851"/>
                </a:lnTo>
                <a:lnTo>
                  <a:pt x="1211" y="1851"/>
                </a:lnTo>
                <a:lnTo>
                  <a:pt x="1218" y="1849"/>
                </a:lnTo>
                <a:lnTo>
                  <a:pt x="1222" y="1846"/>
                </a:lnTo>
                <a:lnTo>
                  <a:pt x="1227" y="1848"/>
                </a:lnTo>
                <a:lnTo>
                  <a:pt x="1233" y="1849"/>
                </a:lnTo>
                <a:lnTo>
                  <a:pt x="1238" y="1849"/>
                </a:lnTo>
                <a:lnTo>
                  <a:pt x="1244" y="1851"/>
                </a:lnTo>
                <a:lnTo>
                  <a:pt x="1249" y="1851"/>
                </a:lnTo>
                <a:lnTo>
                  <a:pt x="1254" y="1851"/>
                </a:lnTo>
                <a:lnTo>
                  <a:pt x="1260" y="1851"/>
                </a:lnTo>
                <a:lnTo>
                  <a:pt x="1265" y="1851"/>
                </a:lnTo>
                <a:lnTo>
                  <a:pt x="1270" y="1851"/>
                </a:lnTo>
                <a:lnTo>
                  <a:pt x="1276" y="1849"/>
                </a:lnTo>
                <a:lnTo>
                  <a:pt x="1281" y="1849"/>
                </a:lnTo>
                <a:lnTo>
                  <a:pt x="1287" y="1851"/>
                </a:lnTo>
                <a:lnTo>
                  <a:pt x="1292" y="1851"/>
                </a:lnTo>
                <a:lnTo>
                  <a:pt x="1296" y="1851"/>
                </a:lnTo>
                <a:lnTo>
                  <a:pt x="1303" y="1851"/>
                </a:lnTo>
                <a:lnTo>
                  <a:pt x="1307" y="1853"/>
                </a:lnTo>
                <a:lnTo>
                  <a:pt x="1312" y="1853"/>
                </a:lnTo>
                <a:lnTo>
                  <a:pt x="1318" y="1854"/>
                </a:lnTo>
                <a:lnTo>
                  <a:pt x="1323" y="1854"/>
                </a:lnTo>
                <a:lnTo>
                  <a:pt x="1329" y="1854"/>
                </a:lnTo>
                <a:lnTo>
                  <a:pt x="1334" y="1856"/>
                </a:lnTo>
                <a:lnTo>
                  <a:pt x="1339" y="1854"/>
                </a:lnTo>
                <a:lnTo>
                  <a:pt x="1345" y="1856"/>
                </a:lnTo>
                <a:lnTo>
                  <a:pt x="1350" y="1856"/>
                </a:lnTo>
                <a:lnTo>
                  <a:pt x="1355" y="1856"/>
                </a:lnTo>
                <a:lnTo>
                  <a:pt x="1361" y="1856"/>
                </a:lnTo>
                <a:lnTo>
                  <a:pt x="1366" y="1856"/>
                </a:lnTo>
                <a:lnTo>
                  <a:pt x="1372" y="1856"/>
                </a:lnTo>
                <a:lnTo>
                  <a:pt x="1377" y="1857"/>
                </a:lnTo>
                <a:lnTo>
                  <a:pt x="1381" y="1857"/>
                </a:lnTo>
                <a:lnTo>
                  <a:pt x="1388" y="1856"/>
                </a:lnTo>
                <a:lnTo>
                  <a:pt x="1392" y="1856"/>
                </a:lnTo>
                <a:lnTo>
                  <a:pt x="1397" y="1856"/>
                </a:lnTo>
                <a:lnTo>
                  <a:pt x="1403" y="1856"/>
                </a:lnTo>
                <a:lnTo>
                  <a:pt x="1408" y="1854"/>
                </a:lnTo>
                <a:lnTo>
                  <a:pt x="1415" y="1856"/>
                </a:lnTo>
                <a:lnTo>
                  <a:pt x="1419" y="1856"/>
                </a:lnTo>
                <a:lnTo>
                  <a:pt x="1424" y="1856"/>
                </a:lnTo>
                <a:lnTo>
                  <a:pt x="1430" y="1856"/>
                </a:lnTo>
                <a:lnTo>
                  <a:pt x="1435" y="1857"/>
                </a:lnTo>
                <a:lnTo>
                  <a:pt x="1440" y="1857"/>
                </a:lnTo>
                <a:lnTo>
                  <a:pt x="1446" y="1856"/>
                </a:lnTo>
                <a:lnTo>
                  <a:pt x="1451" y="1856"/>
                </a:lnTo>
                <a:lnTo>
                  <a:pt x="1457" y="1856"/>
                </a:lnTo>
                <a:lnTo>
                  <a:pt x="1462" y="1856"/>
                </a:lnTo>
                <a:lnTo>
                  <a:pt x="1466" y="1856"/>
                </a:lnTo>
                <a:lnTo>
                  <a:pt x="1473" y="1856"/>
                </a:lnTo>
                <a:lnTo>
                  <a:pt x="1478" y="1856"/>
                </a:lnTo>
                <a:lnTo>
                  <a:pt x="1482" y="1857"/>
                </a:lnTo>
                <a:lnTo>
                  <a:pt x="1489" y="1856"/>
                </a:lnTo>
                <a:lnTo>
                  <a:pt x="1493" y="1856"/>
                </a:lnTo>
                <a:lnTo>
                  <a:pt x="1500" y="1856"/>
                </a:lnTo>
                <a:lnTo>
                  <a:pt x="1504" y="1856"/>
                </a:lnTo>
                <a:lnTo>
                  <a:pt x="1509" y="1856"/>
                </a:lnTo>
                <a:lnTo>
                  <a:pt x="1515" y="1854"/>
                </a:lnTo>
                <a:lnTo>
                  <a:pt x="1520" y="1856"/>
                </a:lnTo>
                <a:lnTo>
                  <a:pt x="1525" y="1856"/>
                </a:lnTo>
                <a:lnTo>
                  <a:pt x="1531" y="1857"/>
                </a:lnTo>
                <a:lnTo>
                  <a:pt x="1536" y="1857"/>
                </a:lnTo>
                <a:lnTo>
                  <a:pt x="1542" y="1857"/>
                </a:lnTo>
                <a:lnTo>
                  <a:pt x="1547" y="1857"/>
                </a:lnTo>
                <a:lnTo>
                  <a:pt x="1552" y="1857"/>
                </a:lnTo>
                <a:lnTo>
                  <a:pt x="1558" y="1857"/>
                </a:lnTo>
                <a:lnTo>
                  <a:pt x="1563" y="1857"/>
                </a:lnTo>
                <a:lnTo>
                  <a:pt x="1567" y="1857"/>
                </a:lnTo>
                <a:lnTo>
                  <a:pt x="1574" y="1856"/>
                </a:lnTo>
                <a:lnTo>
                  <a:pt x="1578" y="1856"/>
                </a:lnTo>
                <a:lnTo>
                  <a:pt x="1585" y="1856"/>
                </a:lnTo>
                <a:lnTo>
                  <a:pt x="1589" y="1856"/>
                </a:lnTo>
                <a:lnTo>
                  <a:pt x="1594" y="1856"/>
                </a:lnTo>
                <a:lnTo>
                  <a:pt x="1600" y="1856"/>
                </a:lnTo>
                <a:lnTo>
                  <a:pt x="1605" y="1857"/>
                </a:lnTo>
                <a:lnTo>
                  <a:pt x="1610" y="1857"/>
                </a:lnTo>
                <a:lnTo>
                  <a:pt x="1616" y="1857"/>
                </a:lnTo>
                <a:lnTo>
                  <a:pt x="1621" y="1857"/>
                </a:lnTo>
                <a:lnTo>
                  <a:pt x="1627" y="1857"/>
                </a:lnTo>
                <a:lnTo>
                  <a:pt x="1632" y="1859"/>
                </a:lnTo>
                <a:lnTo>
                  <a:pt x="1637" y="1859"/>
                </a:lnTo>
                <a:lnTo>
                  <a:pt x="1643" y="1859"/>
                </a:lnTo>
                <a:lnTo>
                  <a:pt x="1648" y="1857"/>
                </a:lnTo>
                <a:lnTo>
                  <a:pt x="1652" y="1857"/>
                </a:lnTo>
                <a:lnTo>
                  <a:pt x="1659" y="1857"/>
                </a:lnTo>
                <a:lnTo>
                  <a:pt x="1663" y="1857"/>
                </a:lnTo>
                <a:lnTo>
                  <a:pt x="1670" y="1857"/>
                </a:lnTo>
                <a:lnTo>
                  <a:pt x="1674" y="1857"/>
                </a:lnTo>
                <a:lnTo>
                  <a:pt x="1679" y="1857"/>
                </a:lnTo>
                <a:lnTo>
                  <a:pt x="1685" y="1859"/>
                </a:lnTo>
                <a:lnTo>
                  <a:pt x="1690" y="1859"/>
                </a:lnTo>
                <a:lnTo>
                  <a:pt x="1695" y="1859"/>
                </a:lnTo>
                <a:lnTo>
                  <a:pt x="1701" y="1859"/>
                </a:lnTo>
                <a:lnTo>
                  <a:pt x="1706" y="1859"/>
                </a:lnTo>
                <a:lnTo>
                  <a:pt x="1712" y="1859"/>
                </a:lnTo>
                <a:lnTo>
                  <a:pt x="1717" y="1859"/>
                </a:lnTo>
                <a:lnTo>
                  <a:pt x="1722" y="1859"/>
                </a:lnTo>
                <a:lnTo>
                  <a:pt x="1728" y="1859"/>
                </a:lnTo>
                <a:lnTo>
                  <a:pt x="1733" y="1859"/>
                </a:lnTo>
                <a:lnTo>
                  <a:pt x="1737" y="1859"/>
                </a:lnTo>
                <a:lnTo>
                  <a:pt x="1744" y="1859"/>
                </a:lnTo>
                <a:lnTo>
                  <a:pt x="1748" y="1857"/>
                </a:lnTo>
                <a:lnTo>
                  <a:pt x="1755" y="1859"/>
                </a:lnTo>
                <a:lnTo>
                  <a:pt x="1759" y="1859"/>
                </a:lnTo>
                <a:lnTo>
                  <a:pt x="1764" y="1859"/>
                </a:lnTo>
                <a:lnTo>
                  <a:pt x="1770" y="1859"/>
                </a:lnTo>
                <a:lnTo>
                  <a:pt x="1775" y="1859"/>
                </a:lnTo>
                <a:lnTo>
                  <a:pt x="1780" y="1859"/>
                </a:lnTo>
                <a:lnTo>
                  <a:pt x="1786" y="1859"/>
                </a:lnTo>
                <a:lnTo>
                  <a:pt x="1791" y="1859"/>
                </a:lnTo>
                <a:lnTo>
                  <a:pt x="1797" y="1859"/>
                </a:lnTo>
                <a:lnTo>
                  <a:pt x="1802" y="1859"/>
                </a:lnTo>
                <a:lnTo>
                  <a:pt x="1807" y="1859"/>
                </a:lnTo>
                <a:lnTo>
                  <a:pt x="1813" y="1859"/>
                </a:lnTo>
                <a:lnTo>
                  <a:pt x="1818" y="1859"/>
                </a:lnTo>
                <a:lnTo>
                  <a:pt x="1822" y="1859"/>
                </a:lnTo>
                <a:lnTo>
                  <a:pt x="1829" y="1859"/>
                </a:lnTo>
                <a:lnTo>
                  <a:pt x="1833" y="1859"/>
                </a:lnTo>
                <a:lnTo>
                  <a:pt x="1840" y="1859"/>
                </a:lnTo>
                <a:lnTo>
                  <a:pt x="1844" y="1857"/>
                </a:lnTo>
                <a:lnTo>
                  <a:pt x="1849" y="1857"/>
                </a:lnTo>
                <a:lnTo>
                  <a:pt x="1856" y="1857"/>
                </a:lnTo>
                <a:lnTo>
                  <a:pt x="1860" y="1857"/>
                </a:lnTo>
              </a:path>
            </a:pathLst>
          </a:custGeom>
          <a:pattFill prst="ltVert">
            <a:fgClr>
              <a:srgbClr val="DDDDDD"/>
            </a:fgClr>
            <a:bgClr>
              <a:srgbClr val="FFFFFF"/>
            </a:bgClr>
          </a:pattFill>
          <a:ln w="17463">
            <a:solidFill>
              <a:srgbClr val="CC0099"/>
            </a:solidFill>
            <a:prstDash val="solid"/>
            <a:round/>
            <a:headEnd/>
            <a:tailEnd/>
          </a:ln>
        </p:spPr>
        <p:txBody>
          <a:bodyPr/>
          <a:lstStyle/>
          <a:p>
            <a:endParaRPr lang="en-US"/>
          </a:p>
        </p:txBody>
      </p:sp>
      <p:sp>
        <p:nvSpPr>
          <p:cNvPr id="5124" name="Freeform 4" descr="Linee verticali chiare"/>
          <p:cNvSpPr>
            <a:spLocks/>
          </p:cNvSpPr>
          <p:nvPr/>
        </p:nvSpPr>
        <p:spPr bwMode="auto">
          <a:xfrm>
            <a:off x="3321050" y="2090738"/>
            <a:ext cx="3981450" cy="1614487"/>
          </a:xfrm>
          <a:custGeom>
            <a:avLst/>
            <a:gdLst>
              <a:gd name="T0" fmla="*/ 26 w 1860"/>
              <a:gd name="T1" fmla="*/ 1115 h 1142"/>
              <a:gd name="T2" fmla="*/ 58 w 1860"/>
              <a:gd name="T3" fmla="*/ 1038 h 1142"/>
              <a:gd name="T4" fmla="*/ 89 w 1860"/>
              <a:gd name="T5" fmla="*/ 1002 h 1142"/>
              <a:gd name="T6" fmla="*/ 122 w 1860"/>
              <a:gd name="T7" fmla="*/ 728 h 1142"/>
              <a:gd name="T8" fmla="*/ 154 w 1860"/>
              <a:gd name="T9" fmla="*/ 543 h 1142"/>
              <a:gd name="T10" fmla="*/ 185 w 1860"/>
              <a:gd name="T11" fmla="*/ 151 h 1142"/>
              <a:gd name="T12" fmla="*/ 217 w 1860"/>
              <a:gd name="T13" fmla="*/ 137 h 1142"/>
              <a:gd name="T14" fmla="*/ 250 w 1860"/>
              <a:gd name="T15" fmla="*/ 369 h 1142"/>
              <a:gd name="T16" fmla="*/ 281 w 1860"/>
              <a:gd name="T17" fmla="*/ 351 h 1142"/>
              <a:gd name="T18" fmla="*/ 313 w 1860"/>
              <a:gd name="T19" fmla="*/ 668 h 1142"/>
              <a:gd name="T20" fmla="*/ 344 w 1860"/>
              <a:gd name="T21" fmla="*/ 773 h 1142"/>
              <a:gd name="T22" fmla="*/ 378 w 1860"/>
              <a:gd name="T23" fmla="*/ 688 h 1142"/>
              <a:gd name="T24" fmla="*/ 409 w 1860"/>
              <a:gd name="T25" fmla="*/ 669 h 1142"/>
              <a:gd name="T26" fmla="*/ 441 w 1860"/>
              <a:gd name="T27" fmla="*/ 750 h 1142"/>
              <a:gd name="T28" fmla="*/ 472 w 1860"/>
              <a:gd name="T29" fmla="*/ 753 h 1142"/>
              <a:gd name="T30" fmla="*/ 505 w 1860"/>
              <a:gd name="T31" fmla="*/ 794 h 1142"/>
              <a:gd name="T32" fmla="*/ 537 w 1860"/>
              <a:gd name="T33" fmla="*/ 855 h 1142"/>
              <a:gd name="T34" fmla="*/ 568 w 1860"/>
              <a:gd name="T35" fmla="*/ 840 h 1142"/>
              <a:gd name="T36" fmla="*/ 600 w 1860"/>
              <a:gd name="T37" fmla="*/ 732 h 1142"/>
              <a:gd name="T38" fmla="*/ 633 w 1860"/>
              <a:gd name="T39" fmla="*/ 759 h 1142"/>
              <a:gd name="T40" fmla="*/ 664 w 1860"/>
              <a:gd name="T41" fmla="*/ 914 h 1142"/>
              <a:gd name="T42" fmla="*/ 696 w 1860"/>
              <a:gd name="T43" fmla="*/ 948 h 1142"/>
              <a:gd name="T44" fmla="*/ 727 w 1860"/>
              <a:gd name="T45" fmla="*/ 1033 h 1142"/>
              <a:gd name="T46" fmla="*/ 760 w 1860"/>
              <a:gd name="T47" fmla="*/ 1016 h 1142"/>
              <a:gd name="T48" fmla="*/ 792 w 1860"/>
              <a:gd name="T49" fmla="*/ 961 h 1142"/>
              <a:gd name="T50" fmla="*/ 823 w 1860"/>
              <a:gd name="T51" fmla="*/ 997 h 1142"/>
              <a:gd name="T52" fmla="*/ 855 w 1860"/>
              <a:gd name="T53" fmla="*/ 1044 h 1142"/>
              <a:gd name="T54" fmla="*/ 888 w 1860"/>
              <a:gd name="T55" fmla="*/ 1071 h 1142"/>
              <a:gd name="T56" fmla="*/ 919 w 1860"/>
              <a:gd name="T57" fmla="*/ 1060 h 1142"/>
              <a:gd name="T58" fmla="*/ 951 w 1860"/>
              <a:gd name="T59" fmla="*/ 1019 h 1142"/>
              <a:gd name="T60" fmla="*/ 982 w 1860"/>
              <a:gd name="T61" fmla="*/ 1082 h 1142"/>
              <a:gd name="T62" fmla="*/ 1014 w 1860"/>
              <a:gd name="T63" fmla="*/ 1089 h 1142"/>
              <a:gd name="T64" fmla="*/ 1047 w 1860"/>
              <a:gd name="T65" fmla="*/ 1092 h 1142"/>
              <a:gd name="T66" fmla="*/ 1078 w 1860"/>
              <a:gd name="T67" fmla="*/ 1090 h 1142"/>
              <a:gd name="T68" fmla="*/ 1110 w 1860"/>
              <a:gd name="T69" fmla="*/ 1087 h 1142"/>
              <a:gd name="T70" fmla="*/ 1141 w 1860"/>
              <a:gd name="T71" fmla="*/ 1133 h 1142"/>
              <a:gd name="T72" fmla="*/ 1174 w 1860"/>
              <a:gd name="T73" fmla="*/ 1115 h 1142"/>
              <a:gd name="T74" fmla="*/ 1206 w 1860"/>
              <a:gd name="T75" fmla="*/ 1111 h 1142"/>
              <a:gd name="T76" fmla="*/ 1237 w 1860"/>
              <a:gd name="T77" fmla="*/ 1122 h 1142"/>
              <a:gd name="T78" fmla="*/ 1269 w 1860"/>
              <a:gd name="T79" fmla="*/ 1118 h 1142"/>
              <a:gd name="T80" fmla="*/ 1302 w 1860"/>
              <a:gd name="T81" fmla="*/ 1128 h 1142"/>
              <a:gd name="T82" fmla="*/ 1334 w 1860"/>
              <a:gd name="T83" fmla="*/ 1131 h 1142"/>
              <a:gd name="T84" fmla="*/ 1365 w 1860"/>
              <a:gd name="T85" fmla="*/ 1131 h 1142"/>
              <a:gd name="T86" fmla="*/ 1397 w 1860"/>
              <a:gd name="T87" fmla="*/ 1131 h 1142"/>
              <a:gd name="T88" fmla="*/ 1430 w 1860"/>
              <a:gd name="T89" fmla="*/ 1133 h 1142"/>
              <a:gd name="T90" fmla="*/ 1461 w 1860"/>
              <a:gd name="T91" fmla="*/ 1134 h 1142"/>
              <a:gd name="T92" fmla="*/ 1493 w 1860"/>
              <a:gd name="T93" fmla="*/ 1137 h 1142"/>
              <a:gd name="T94" fmla="*/ 1524 w 1860"/>
              <a:gd name="T95" fmla="*/ 1136 h 1142"/>
              <a:gd name="T96" fmla="*/ 1557 w 1860"/>
              <a:gd name="T97" fmla="*/ 1136 h 1142"/>
              <a:gd name="T98" fmla="*/ 1589 w 1860"/>
              <a:gd name="T99" fmla="*/ 1141 h 1142"/>
              <a:gd name="T100" fmla="*/ 1620 w 1860"/>
              <a:gd name="T101" fmla="*/ 1139 h 1142"/>
              <a:gd name="T102" fmla="*/ 1652 w 1860"/>
              <a:gd name="T103" fmla="*/ 1139 h 1142"/>
              <a:gd name="T104" fmla="*/ 1685 w 1860"/>
              <a:gd name="T105" fmla="*/ 1139 h 1142"/>
              <a:gd name="T106" fmla="*/ 1716 w 1860"/>
              <a:gd name="T107" fmla="*/ 1139 h 1142"/>
              <a:gd name="T108" fmla="*/ 1748 w 1860"/>
              <a:gd name="T109" fmla="*/ 1141 h 1142"/>
              <a:gd name="T110" fmla="*/ 1779 w 1860"/>
              <a:gd name="T111" fmla="*/ 1141 h 1142"/>
              <a:gd name="T112" fmla="*/ 1812 w 1860"/>
              <a:gd name="T113" fmla="*/ 1142 h 1142"/>
              <a:gd name="T114" fmla="*/ 1844 w 1860"/>
              <a:gd name="T115" fmla="*/ 1141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0" h="1142">
                <a:moveTo>
                  <a:pt x="0" y="1126"/>
                </a:moveTo>
                <a:lnTo>
                  <a:pt x="4" y="1122"/>
                </a:lnTo>
                <a:lnTo>
                  <a:pt x="11" y="1125"/>
                </a:lnTo>
                <a:lnTo>
                  <a:pt x="15" y="1128"/>
                </a:lnTo>
                <a:lnTo>
                  <a:pt x="20" y="1117"/>
                </a:lnTo>
                <a:lnTo>
                  <a:pt x="26" y="1115"/>
                </a:lnTo>
                <a:lnTo>
                  <a:pt x="31" y="1103"/>
                </a:lnTo>
                <a:lnTo>
                  <a:pt x="37" y="1096"/>
                </a:lnTo>
                <a:lnTo>
                  <a:pt x="42" y="1081"/>
                </a:lnTo>
                <a:lnTo>
                  <a:pt x="47" y="1068"/>
                </a:lnTo>
                <a:lnTo>
                  <a:pt x="53" y="1049"/>
                </a:lnTo>
                <a:lnTo>
                  <a:pt x="58" y="1038"/>
                </a:lnTo>
                <a:lnTo>
                  <a:pt x="63" y="1038"/>
                </a:lnTo>
                <a:lnTo>
                  <a:pt x="69" y="1022"/>
                </a:lnTo>
                <a:lnTo>
                  <a:pt x="74" y="1027"/>
                </a:lnTo>
                <a:lnTo>
                  <a:pt x="80" y="1019"/>
                </a:lnTo>
                <a:lnTo>
                  <a:pt x="85" y="1032"/>
                </a:lnTo>
                <a:lnTo>
                  <a:pt x="89" y="1002"/>
                </a:lnTo>
                <a:lnTo>
                  <a:pt x="96" y="997"/>
                </a:lnTo>
                <a:lnTo>
                  <a:pt x="100" y="887"/>
                </a:lnTo>
                <a:lnTo>
                  <a:pt x="105" y="859"/>
                </a:lnTo>
                <a:lnTo>
                  <a:pt x="111" y="786"/>
                </a:lnTo>
                <a:lnTo>
                  <a:pt x="116" y="704"/>
                </a:lnTo>
                <a:lnTo>
                  <a:pt x="122" y="728"/>
                </a:lnTo>
                <a:lnTo>
                  <a:pt x="127" y="687"/>
                </a:lnTo>
                <a:lnTo>
                  <a:pt x="132" y="750"/>
                </a:lnTo>
                <a:lnTo>
                  <a:pt x="138" y="750"/>
                </a:lnTo>
                <a:lnTo>
                  <a:pt x="143" y="740"/>
                </a:lnTo>
                <a:lnTo>
                  <a:pt x="148" y="723"/>
                </a:lnTo>
                <a:lnTo>
                  <a:pt x="154" y="543"/>
                </a:lnTo>
                <a:lnTo>
                  <a:pt x="159" y="439"/>
                </a:lnTo>
                <a:lnTo>
                  <a:pt x="165" y="99"/>
                </a:lnTo>
                <a:lnTo>
                  <a:pt x="170" y="102"/>
                </a:lnTo>
                <a:lnTo>
                  <a:pt x="174" y="41"/>
                </a:lnTo>
                <a:lnTo>
                  <a:pt x="181" y="120"/>
                </a:lnTo>
                <a:lnTo>
                  <a:pt x="185" y="151"/>
                </a:lnTo>
                <a:lnTo>
                  <a:pt x="190" y="129"/>
                </a:lnTo>
                <a:lnTo>
                  <a:pt x="196" y="471"/>
                </a:lnTo>
                <a:lnTo>
                  <a:pt x="201" y="233"/>
                </a:lnTo>
                <a:lnTo>
                  <a:pt x="207" y="165"/>
                </a:lnTo>
                <a:lnTo>
                  <a:pt x="212" y="64"/>
                </a:lnTo>
                <a:lnTo>
                  <a:pt x="217" y="137"/>
                </a:lnTo>
                <a:lnTo>
                  <a:pt x="223" y="220"/>
                </a:lnTo>
                <a:lnTo>
                  <a:pt x="228" y="0"/>
                </a:lnTo>
                <a:lnTo>
                  <a:pt x="233" y="244"/>
                </a:lnTo>
                <a:lnTo>
                  <a:pt x="239" y="430"/>
                </a:lnTo>
                <a:lnTo>
                  <a:pt x="244" y="444"/>
                </a:lnTo>
                <a:lnTo>
                  <a:pt x="250" y="369"/>
                </a:lnTo>
                <a:lnTo>
                  <a:pt x="255" y="337"/>
                </a:lnTo>
                <a:lnTo>
                  <a:pt x="259" y="450"/>
                </a:lnTo>
                <a:lnTo>
                  <a:pt x="266" y="381"/>
                </a:lnTo>
                <a:lnTo>
                  <a:pt x="270" y="332"/>
                </a:lnTo>
                <a:lnTo>
                  <a:pt x="275" y="230"/>
                </a:lnTo>
                <a:lnTo>
                  <a:pt x="281" y="351"/>
                </a:lnTo>
                <a:lnTo>
                  <a:pt x="286" y="446"/>
                </a:lnTo>
                <a:lnTo>
                  <a:pt x="292" y="443"/>
                </a:lnTo>
                <a:lnTo>
                  <a:pt x="297" y="439"/>
                </a:lnTo>
                <a:lnTo>
                  <a:pt x="302" y="490"/>
                </a:lnTo>
                <a:lnTo>
                  <a:pt x="308" y="666"/>
                </a:lnTo>
                <a:lnTo>
                  <a:pt x="313" y="668"/>
                </a:lnTo>
                <a:lnTo>
                  <a:pt x="318" y="644"/>
                </a:lnTo>
                <a:lnTo>
                  <a:pt x="324" y="720"/>
                </a:lnTo>
                <a:lnTo>
                  <a:pt x="329" y="769"/>
                </a:lnTo>
                <a:lnTo>
                  <a:pt x="335" y="794"/>
                </a:lnTo>
                <a:lnTo>
                  <a:pt x="340" y="797"/>
                </a:lnTo>
                <a:lnTo>
                  <a:pt x="344" y="773"/>
                </a:lnTo>
                <a:lnTo>
                  <a:pt x="351" y="784"/>
                </a:lnTo>
                <a:lnTo>
                  <a:pt x="355" y="799"/>
                </a:lnTo>
                <a:lnTo>
                  <a:pt x="360" y="797"/>
                </a:lnTo>
                <a:lnTo>
                  <a:pt x="367" y="703"/>
                </a:lnTo>
                <a:lnTo>
                  <a:pt x="371" y="682"/>
                </a:lnTo>
                <a:lnTo>
                  <a:pt x="378" y="688"/>
                </a:lnTo>
                <a:lnTo>
                  <a:pt x="382" y="707"/>
                </a:lnTo>
                <a:lnTo>
                  <a:pt x="387" y="715"/>
                </a:lnTo>
                <a:lnTo>
                  <a:pt x="393" y="660"/>
                </a:lnTo>
                <a:lnTo>
                  <a:pt x="398" y="732"/>
                </a:lnTo>
                <a:lnTo>
                  <a:pt x="403" y="753"/>
                </a:lnTo>
                <a:lnTo>
                  <a:pt x="409" y="669"/>
                </a:lnTo>
                <a:lnTo>
                  <a:pt x="414" y="646"/>
                </a:lnTo>
                <a:lnTo>
                  <a:pt x="420" y="666"/>
                </a:lnTo>
                <a:lnTo>
                  <a:pt x="425" y="709"/>
                </a:lnTo>
                <a:lnTo>
                  <a:pt x="430" y="703"/>
                </a:lnTo>
                <a:lnTo>
                  <a:pt x="436" y="690"/>
                </a:lnTo>
                <a:lnTo>
                  <a:pt x="441" y="750"/>
                </a:lnTo>
                <a:lnTo>
                  <a:pt x="445" y="773"/>
                </a:lnTo>
                <a:lnTo>
                  <a:pt x="452" y="780"/>
                </a:lnTo>
                <a:lnTo>
                  <a:pt x="456" y="789"/>
                </a:lnTo>
                <a:lnTo>
                  <a:pt x="463" y="745"/>
                </a:lnTo>
                <a:lnTo>
                  <a:pt x="467" y="788"/>
                </a:lnTo>
                <a:lnTo>
                  <a:pt x="472" y="753"/>
                </a:lnTo>
                <a:lnTo>
                  <a:pt x="478" y="740"/>
                </a:lnTo>
                <a:lnTo>
                  <a:pt x="483" y="750"/>
                </a:lnTo>
                <a:lnTo>
                  <a:pt x="488" y="731"/>
                </a:lnTo>
                <a:lnTo>
                  <a:pt x="494" y="723"/>
                </a:lnTo>
                <a:lnTo>
                  <a:pt x="529" y="723"/>
                </a:lnTo>
                <a:lnTo>
                  <a:pt x="505" y="794"/>
                </a:lnTo>
                <a:lnTo>
                  <a:pt x="510" y="805"/>
                </a:lnTo>
                <a:lnTo>
                  <a:pt x="515" y="825"/>
                </a:lnTo>
                <a:lnTo>
                  <a:pt x="521" y="832"/>
                </a:lnTo>
                <a:lnTo>
                  <a:pt x="526" y="871"/>
                </a:lnTo>
                <a:lnTo>
                  <a:pt x="530" y="827"/>
                </a:lnTo>
                <a:lnTo>
                  <a:pt x="537" y="855"/>
                </a:lnTo>
                <a:lnTo>
                  <a:pt x="541" y="871"/>
                </a:lnTo>
                <a:lnTo>
                  <a:pt x="548" y="849"/>
                </a:lnTo>
                <a:lnTo>
                  <a:pt x="552" y="841"/>
                </a:lnTo>
                <a:lnTo>
                  <a:pt x="557" y="835"/>
                </a:lnTo>
                <a:lnTo>
                  <a:pt x="563" y="884"/>
                </a:lnTo>
                <a:lnTo>
                  <a:pt x="568" y="840"/>
                </a:lnTo>
                <a:lnTo>
                  <a:pt x="573" y="777"/>
                </a:lnTo>
                <a:lnTo>
                  <a:pt x="579" y="786"/>
                </a:lnTo>
                <a:lnTo>
                  <a:pt x="584" y="781"/>
                </a:lnTo>
                <a:lnTo>
                  <a:pt x="590" y="778"/>
                </a:lnTo>
                <a:lnTo>
                  <a:pt x="595" y="723"/>
                </a:lnTo>
                <a:lnTo>
                  <a:pt x="600" y="732"/>
                </a:lnTo>
                <a:lnTo>
                  <a:pt x="606" y="799"/>
                </a:lnTo>
                <a:lnTo>
                  <a:pt x="611" y="808"/>
                </a:lnTo>
                <a:lnTo>
                  <a:pt x="615" y="794"/>
                </a:lnTo>
                <a:lnTo>
                  <a:pt x="622" y="821"/>
                </a:lnTo>
                <a:lnTo>
                  <a:pt x="626" y="742"/>
                </a:lnTo>
                <a:lnTo>
                  <a:pt x="633" y="759"/>
                </a:lnTo>
                <a:lnTo>
                  <a:pt x="637" y="747"/>
                </a:lnTo>
                <a:lnTo>
                  <a:pt x="642" y="737"/>
                </a:lnTo>
                <a:lnTo>
                  <a:pt x="648" y="811"/>
                </a:lnTo>
                <a:lnTo>
                  <a:pt x="653" y="794"/>
                </a:lnTo>
                <a:lnTo>
                  <a:pt x="658" y="907"/>
                </a:lnTo>
                <a:lnTo>
                  <a:pt x="664" y="914"/>
                </a:lnTo>
                <a:lnTo>
                  <a:pt x="669" y="928"/>
                </a:lnTo>
                <a:lnTo>
                  <a:pt x="675" y="942"/>
                </a:lnTo>
                <a:lnTo>
                  <a:pt x="680" y="926"/>
                </a:lnTo>
                <a:lnTo>
                  <a:pt x="685" y="933"/>
                </a:lnTo>
                <a:lnTo>
                  <a:pt x="691" y="933"/>
                </a:lnTo>
                <a:lnTo>
                  <a:pt x="696" y="948"/>
                </a:lnTo>
                <a:lnTo>
                  <a:pt x="700" y="951"/>
                </a:lnTo>
                <a:lnTo>
                  <a:pt x="707" y="958"/>
                </a:lnTo>
                <a:lnTo>
                  <a:pt x="711" y="1000"/>
                </a:lnTo>
                <a:lnTo>
                  <a:pt x="718" y="1029"/>
                </a:lnTo>
                <a:lnTo>
                  <a:pt x="722" y="1043"/>
                </a:lnTo>
                <a:lnTo>
                  <a:pt x="727" y="1033"/>
                </a:lnTo>
                <a:lnTo>
                  <a:pt x="733" y="1032"/>
                </a:lnTo>
                <a:lnTo>
                  <a:pt x="738" y="1027"/>
                </a:lnTo>
                <a:lnTo>
                  <a:pt x="743" y="1026"/>
                </a:lnTo>
                <a:lnTo>
                  <a:pt x="749" y="1027"/>
                </a:lnTo>
                <a:lnTo>
                  <a:pt x="754" y="1016"/>
                </a:lnTo>
                <a:lnTo>
                  <a:pt x="760" y="1016"/>
                </a:lnTo>
                <a:lnTo>
                  <a:pt x="765" y="989"/>
                </a:lnTo>
                <a:lnTo>
                  <a:pt x="770" y="967"/>
                </a:lnTo>
                <a:lnTo>
                  <a:pt x="776" y="928"/>
                </a:lnTo>
                <a:lnTo>
                  <a:pt x="781" y="939"/>
                </a:lnTo>
                <a:lnTo>
                  <a:pt x="785" y="951"/>
                </a:lnTo>
                <a:lnTo>
                  <a:pt x="792" y="961"/>
                </a:lnTo>
                <a:lnTo>
                  <a:pt x="796" y="999"/>
                </a:lnTo>
                <a:lnTo>
                  <a:pt x="803" y="1027"/>
                </a:lnTo>
                <a:lnTo>
                  <a:pt x="808" y="1068"/>
                </a:lnTo>
                <a:lnTo>
                  <a:pt x="812" y="1054"/>
                </a:lnTo>
                <a:lnTo>
                  <a:pt x="819" y="1040"/>
                </a:lnTo>
                <a:lnTo>
                  <a:pt x="823" y="997"/>
                </a:lnTo>
                <a:lnTo>
                  <a:pt x="828" y="978"/>
                </a:lnTo>
                <a:lnTo>
                  <a:pt x="834" y="977"/>
                </a:lnTo>
                <a:lnTo>
                  <a:pt x="839" y="969"/>
                </a:lnTo>
                <a:lnTo>
                  <a:pt x="845" y="978"/>
                </a:lnTo>
                <a:lnTo>
                  <a:pt x="850" y="992"/>
                </a:lnTo>
                <a:lnTo>
                  <a:pt x="855" y="1044"/>
                </a:lnTo>
                <a:lnTo>
                  <a:pt x="861" y="1059"/>
                </a:lnTo>
                <a:lnTo>
                  <a:pt x="866" y="1059"/>
                </a:lnTo>
                <a:lnTo>
                  <a:pt x="871" y="1055"/>
                </a:lnTo>
                <a:lnTo>
                  <a:pt x="877" y="1068"/>
                </a:lnTo>
                <a:lnTo>
                  <a:pt x="882" y="1079"/>
                </a:lnTo>
                <a:lnTo>
                  <a:pt x="888" y="1071"/>
                </a:lnTo>
                <a:lnTo>
                  <a:pt x="893" y="1070"/>
                </a:lnTo>
                <a:lnTo>
                  <a:pt x="897" y="1071"/>
                </a:lnTo>
                <a:lnTo>
                  <a:pt x="904" y="1063"/>
                </a:lnTo>
                <a:lnTo>
                  <a:pt x="908" y="1063"/>
                </a:lnTo>
                <a:lnTo>
                  <a:pt x="913" y="1068"/>
                </a:lnTo>
                <a:lnTo>
                  <a:pt x="919" y="1060"/>
                </a:lnTo>
                <a:lnTo>
                  <a:pt x="924" y="1057"/>
                </a:lnTo>
                <a:lnTo>
                  <a:pt x="930" y="1029"/>
                </a:lnTo>
                <a:lnTo>
                  <a:pt x="935" y="1041"/>
                </a:lnTo>
                <a:lnTo>
                  <a:pt x="940" y="1032"/>
                </a:lnTo>
                <a:lnTo>
                  <a:pt x="946" y="1022"/>
                </a:lnTo>
                <a:lnTo>
                  <a:pt x="951" y="1019"/>
                </a:lnTo>
                <a:lnTo>
                  <a:pt x="956" y="1021"/>
                </a:lnTo>
                <a:lnTo>
                  <a:pt x="962" y="1055"/>
                </a:lnTo>
                <a:lnTo>
                  <a:pt x="967" y="1055"/>
                </a:lnTo>
                <a:lnTo>
                  <a:pt x="971" y="1060"/>
                </a:lnTo>
                <a:lnTo>
                  <a:pt x="978" y="1068"/>
                </a:lnTo>
                <a:lnTo>
                  <a:pt x="982" y="1082"/>
                </a:lnTo>
                <a:lnTo>
                  <a:pt x="989" y="1085"/>
                </a:lnTo>
                <a:lnTo>
                  <a:pt x="993" y="1090"/>
                </a:lnTo>
                <a:lnTo>
                  <a:pt x="998" y="1093"/>
                </a:lnTo>
                <a:lnTo>
                  <a:pt x="1004" y="1095"/>
                </a:lnTo>
                <a:lnTo>
                  <a:pt x="1009" y="1093"/>
                </a:lnTo>
                <a:lnTo>
                  <a:pt x="1014" y="1089"/>
                </a:lnTo>
                <a:lnTo>
                  <a:pt x="1020" y="1092"/>
                </a:lnTo>
                <a:lnTo>
                  <a:pt x="1025" y="1087"/>
                </a:lnTo>
                <a:lnTo>
                  <a:pt x="1031" y="1084"/>
                </a:lnTo>
                <a:lnTo>
                  <a:pt x="1036" y="1079"/>
                </a:lnTo>
                <a:lnTo>
                  <a:pt x="1041" y="1089"/>
                </a:lnTo>
                <a:lnTo>
                  <a:pt x="1047" y="1092"/>
                </a:lnTo>
                <a:lnTo>
                  <a:pt x="1052" y="1084"/>
                </a:lnTo>
                <a:lnTo>
                  <a:pt x="1056" y="1092"/>
                </a:lnTo>
                <a:lnTo>
                  <a:pt x="1063" y="1096"/>
                </a:lnTo>
                <a:lnTo>
                  <a:pt x="1067" y="1101"/>
                </a:lnTo>
                <a:lnTo>
                  <a:pt x="1074" y="1096"/>
                </a:lnTo>
                <a:lnTo>
                  <a:pt x="1078" y="1090"/>
                </a:lnTo>
                <a:lnTo>
                  <a:pt x="1083" y="1092"/>
                </a:lnTo>
                <a:lnTo>
                  <a:pt x="1089" y="1090"/>
                </a:lnTo>
                <a:lnTo>
                  <a:pt x="1094" y="1082"/>
                </a:lnTo>
                <a:lnTo>
                  <a:pt x="1099" y="1078"/>
                </a:lnTo>
                <a:lnTo>
                  <a:pt x="1105" y="1079"/>
                </a:lnTo>
                <a:lnTo>
                  <a:pt x="1110" y="1087"/>
                </a:lnTo>
                <a:lnTo>
                  <a:pt x="1116" y="1098"/>
                </a:lnTo>
                <a:lnTo>
                  <a:pt x="1121" y="1100"/>
                </a:lnTo>
                <a:lnTo>
                  <a:pt x="1126" y="1114"/>
                </a:lnTo>
                <a:lnTo>
                  <a:pt x="1132" y="1123"/>
                </a:lnTo>
                <a:lnTo>
                  <a:pt x="1137" y="1130"/>
                </a:lnTo>
                <a:lnTo>
                  <a:pt x="1141" y="1133"/>
                </a:lnTo>
                <a:lnTo>
                  <a:pt x="1148" y="1126"/>
                </a:lnTo>
                <a:lnTo>
                  <a:pt x="1152" y="1125"/>
                </a:lnTo>
                <a:lnTo>
                  <a:pt x="1159" y="1123"/>
                </a:lnTo>
                <a:lnTo>
                  <a:pt x="1163" y="1123"/>
                </a:lnTo>
                <a:lnTo>
                  <a:pt x="1168" y="1120"/>
                </a:lnTo>
                <a:lnTo>
                  <a:pt x="1174" y="1115"/>
                </a:lnTo>
                <a:lnTo>
                  <a:pt x="1179" y="1117"/>
                </a:lnTo>
                <a:lnTo>
                  <a:pt x="1184" y="1114"/>
                </a:lnTo>
                <a:lnTo>
                  <a:pt x="1190" y="1111"/>
                </a:lnTo>
                <a:lnTo>
                  <a:pt x="1195" y="1111"/>
                </a:lnTo>
                <a:lnTo>
                  <a:pt x="1201" y="1111"/>
                </a:lnTo>
                <a:lnTo>
                  <a:pt x="1206" y="1111"/>
                </a:lnTo>
                <a:lnTo>
                  <a:pt x="1211" y="1115"/>
                </a:lnTo>
                <a:lnTo>
                  <a:pt x="1217" y="1117"/>
                </a:lnTo>
                <a:lnTo>
                  <a:pt x="1222" y="1115"/>
                </a:lnTo>
                <a:lnTo>
                  <a:pt x="1226" y="1118"/>
                </a:lnTo>
                <a:lnTo>
                  <a:pt x="1233" y="1120"/>
                </a:lnTo>
                <a:lnTo>
                  <a:pt x="1237" y="1122"/>
                </a:lnTo>
                <a:lnTo>
                  <a:pt x="1244" y="1123"/>
                </a:lnTo>
                <a:lnTo>
                  <a:pt x="1249" y="1125"/>
                </a:lnTo>
                <a:lnTo>
                  <a:pt x="1253" y="1122"/>
                </a:lnTo>
                <a:lnTo>
                  <a:pt x="1260" y="1122"/>
                </a:lnTo>
                <a:lnTo>
                  <a:pt x="1264" y="1120"/>
                </a:lnTo>
                <a:lnTo>
                  <a:pt x="1269" y="1118"/>
                </a:lnTo>
                <a:lnTo>
                  <a:pt x="1275" y="1120"/>
                </a:lnTo>
                <a:lnTo>
                  <a:pt x="1280" y="1122"/>
                </a:lnTo>
                <a:lnTo>
                  <a:pt x="1286" y="1130"/>
                </a:lnTo>
                <a:lnTo>
                  <a:pt x="1291" y="1128"/>
                </a:lnTo>
                <a:lnTo>
                  <a:pt x="1296" y="1125"/>
                </a:lnTo>
                <a:lnTo>
                  <a:pt x="1302" y="1128"/>
                </a:lnTo>
                <a:lnTo>
                  <a:pt x="1307" y="1128"/>
                </a:lnTo>
                <a:lnTo>
                  <a:pt x="1312" y="1126"/>
                </a:lnTo>
                <a:lnTo>
                  <a:pt x="1318" y="1128"/>
                </a:lnTo>
                <a:lnTo>
                  <a:pt x="1323" y="1128"/>
                </a:lnTo>
                <a:lnTo>
                  <a:pt x="1329" y="1131"/>
                </a:lnTo>
                <a:lnTo>
                  <a:pt x="1334" y="1131"/>
                </a:lnTo>
                <a:lnTo>
                  <a:pt x="1338" y="1128"/>
                </a:lnTo>
                <a:lnTo>
                  <a:pt x="1345" y="1130"/>
                </a:lnTo>
                <a:lnTo>
                  <a:pt x="1349" y="1131"/>
                </a:lnTo>
                <a:lnTo>
                  <a:pt x="1354" y="1130"/>
                </a:lnTo>
                <a:lnTo>
                  <a:pt x="1360" y="1130"/>
                </a:lnTo>
                <a:lnTo>
                  <a:pt x="1365" y="1131"/>
                </a:lnTo>
                <a:lnTo>
                  <a:pt x="1371" y="1133"/>
                </a:lnTo>
                <a:lnTo>
                  <a:pt x="1376" y="1133"/>
                </a:lnTo>
                <a:lnTo>
                  <a:pt x="1381" y="1131"/>
                </a:lnTo>
                <a:lnTo>
                  <a:pt x="1387" y="1133"/>
                </a:lnTo>
                <a:lnTo>
                  <a:pt x="1392" y="1133"/>
                </a:lnTo>
                <a:lnTo>
                  <a:pt x="1397" y="1131"/>
                </a:lnTo>
                <a:lnTo>
                  <a:pt x="1403" y="1131"/>
                </a:lnTo>
                <a:lnTo>
                  <a:pt x="1408" y="1131"/>
                </a:lnTo>
                <a:lnTo>
                  <a:pt x="1414" y="1131"/>
                </a:lnTo>
                <a:lnTo>
                  <a:pt x="1419" y="1133"/>
                </a:lnTo>
                <a:lnTo>
                  <a:pt x="1423" y="1131"/>
                </a:lnTo>
                <a:lnTo>
                  <a:pt x="1430" y="1133"/>
                </a:lnTo>
                <a:lnTo>
                  <a:pt x="1434" y="1134"/>
                </a:lnTo>
                <a:lnTo>
                  <a:pt x="1439" y="1133"/>
                </a:lnTo>
                <a:lnTo>
                  <a:pt x="1445" y="1134"/>
                </a:lnTo>
                <a:lnTo>
                  <a:pt x="1450" y="1133"/>
                </a:lnTo>
                <a:lnTo>
                  <a:pt x="1456" y="1133"/>
                </a:lnTo>
                <a:lnTo>
                  <a:pt x="1461" y="1134"/>
                </a:lnTo>
                <a:lnTo>
                  <a:pt x="1466" y="1133"/>
                </a:lnTo>
                <a:lnTo>
                  <a:pt x="1472" y="1134"/>
                </a:lnTo>
                <a:lnTo>
                  <a:pt x="1477" y="1134"/>
                </a:lnTo>
                <a:lnTo>
                  <a:pt x="1482" y="1134"/>
                </a:lnTo>
                <a:lnTo>
                  <a:pt x="1488" y="1137"/>
                </a:lnTo>
                <a:lnTo>
                  <a:pt x="1493" y="1137"/>
                </a:lnTo>
                <a:lnTo>
                  <a:pt x="1499" y="1137"/>
                </a:lnTo>
                <a:lnTo>
                  <a:pt x="1504" y="1137"/>
                </a:lnTo>
                <a:lnTo>
                  <a:pt x="1508" y="1137"/>
                </a:lnTo>
                <a:lnTo>
                  <a:pt x="1515" y="1137"/>
                </a:lnTo>
                <a:lnTo>
                  <a:pt x="1519" y="1136"/>
                </a:lnTo>
                <a:lnTo>
                  <a:pt x="1524" y="1136"/>
                </a:lnTo>
                <a:lnTo>
                  <a:pt x="1530" y="1137"/>
                </a:lnTo>
                <a:lnTo>
                  <a:pt x="1535" y="1137"/>
                </a:lnTo>
                <a:lnTo>
                  <a:pt x="1541" y="1137"/>
                </a:lnTo>
                <a:lnTo>
                  <a:pt x="1546" y="1134"/>
                </a:lnTo>
                <a:lnTo>
                  <a:pt x="1551" y="1136"/>
                </a:lnTo>
                <a:lnTo>
                  <a:pt x="1557" y="1136"/>
                </a:lnTo>
                <a:lnTo>
                  <a:pt x="1562" y="1136"/>
                </a:lnTo>
                <a:lnTo>
                  <a:pt x="1567" y="1136"/>
                </a:lnTo>
                <a:lnTo>
                  <a:pt x="1573" y="1136"/>
                </a:lnTo>
                <a:lnTo>
                  <a:pt x="1578" y="1139"/>
                </a:lnTo>
                <a:lnTo>
                  <a:pt x="1584" y="1139"/>
                </a:lnTo>
                <a:lnTo>
                  <a:pt x="1589" y="1141"/>
                </a:lnTo>
                <a:lnTo>
                  <a:pt x="1593" y="1141"/>
                </a:lnTo>
                <a:lnTo>
                  <a:pt x="1600" y="1141"/>
                </a:lnTo>
                <a:lnTo>
                  <a:pt x="1604" y="1141"/>
                </a:lnTo>
                <a:lnTo>
                  <a:pt x="1609" y="1141"/>
                </a:lnTo>
                <a:lnTo>
                  <a:pt x="1615" y="1141"/>
                </a:lnTo>
                <a:lnTo>
                  <a:pt x="1620" y="1139"/>
                </a:lnTo>
                <a:lnTo>
                  <a:pt x="1627" y="1139"/>
                </a:lnTo>
                <a:lnTo>
                  <a:pt x="1631" y="1139"/>
                </a:lnTo>
                <a:lnTo>
                  <a:pt x="1636" y="1141"/>
                </a:lnTo>
                <a:lnTo>
                  <a:pt x="1642" y="1139"/>
                </a:lnTo>
                <a:lnTo>
                  <a:pt x="1647" y="1137"/>
                </a:lnTo>
                <a:lnTo>
                  <a:pt x="1652" y="1139"/>
                </a:lnTo>
                <a:lnTo>
                  <a:pt x="1658" y="1139"/>
                </a:lnTo>
                <a:lnTo>
                  <a:pt x="1663" y="1139"/>
                </a:lnTo>
                <a:lnTo>
                  <a:pt x="1669" y="1139"/>
                </a:lnTo>
                <a:lnTo>
                  <a:pt x="1674" y="1141"/>
                </a:lnTo>
                <a:lnTo>
                  <a:pt x="1678" y="1141"/>
                </a:lnTo>
                <a:lnTo>
                  <a:pt x="1685" y="1139"/>
                </a:lnTo>
                <a:lnTo>
                  <a:pt x="1690" y="1139"/>
                </a:lnTo>
                <a:lnTo>
                  <a:pt x="1694" y="1139"/>
                </a:lnTo>
                <a:lnTo>
                  <a:pt x="1701" y="1137"/>
                </a:lnTo>
                <a:lnTo>
                  <a:pt x="1705" y="1139"/>
                </a:lnTo>
                <a:lnTo>
                  <a:pt x="1712" y="1139"/>
                </a:lnTo>
                <a:lnTo>
                  <a:pt x="1716" y="1139"/>
                </a:lnTo>
                <a:lnTo>
                  <a:pt x="1721" y="1141"/>
                </a:lnTo>
                <a:lnTo>
                  <a:pt x="1727" y="1141"/>
                </a:lnTo>
                <a:lnTo>
                  <a:pt x="1732" y="1141"/>
                </a:lnTo>
                <a:lnTo>
                  <a:pt x="1737" y="1141"/>
                </a:lnTo>
                <a:lnTo>
                  <a:pt x="1743" y="1141"/>
                </a:lnTo>
                <a:lnTo>
                  <a:pt x="1748" y="1141"/>
                </a:lnTo>
                <a:lnTo>
                  <a:pt x="1754" y="1141"/>
                </a:lnTo>
                <a:lnTo>
                  <a:pt x="1759" y="1141"/>
                </a:lnTo>
                <a:lnTo>
                  <a:pt x="1764" y="1142"/>
                </a:lnTo>
                <a:lnTo>
                  <a:pt x="1770" y="1142"/>
                </a:lnTo>
                <a:lnTo>
                  <a:pt x="1775" y="1141"/>
                </a:lnTo>
                <a:lnTo>
                  <a:pt x="1779" y="1141"/>
                </a:lnTo>
                <a:lnTo>
                  <a:pt x="1786" y="1141"/>
                </a:lnTo>
                <a:lnTo>
                  <a:pt x="1790" y="1141"/>
                </a:lnTo>
                <a:lnTo>
                  <a:pt x="1797" y="1141"/>
                </a:lnTo>
                <a:lnTo>
                  <a:pt x="1801" y="1141"/>
                </a:lnTo>
                <a:lnTo>
                  <a:pt x="1806" y="1141"/>
                </a:lnTo>
                <a:lnTo>
                  <a:pt x="1812" y="1142"/>
                </a:lnTo>
                <a:lnTo>
                  <a:pt x="1817" y="1142"/>
                </a:lnTo>
                <a:lnTo>
                  <a:pt x="1822" y="1142"/>
                </a:lnTo>
                <a:lnTo>
                  <a:pt x="1828" y="1141"/>
                </a:lnTo>
                <a:lnTo>
                  <a:pt x="1833" y="1141"/>
                </a:lnTo>
                <a:lnTo>
                  <a:pt x="1839" y="1141"/>
                </a:lnTo>
                <a:lnTo>
                  <a:pt x="1844" y="1141"/>
                </a:lnTo>
                <a:lnTo>
                  <a:pt x="1849" y="1141"/>
                </a:lnTo>
                <a:lnTo>
                  <a:pt x="1855" y="1141"/>
                </a:lnTo>
                <a:lnTo>
                  <a:pt x="1860" y="1142"/>
                </a:lnTo>
              </a:path>
            </a:pathLst>
          </a:custGeom>
          <a:pattFill prst="ltVert">
            <a:fgClr>
              <a:srgbClr val="FF6600"/>
            </a:fgClr>
            <a:bgClr>
              <a:srgbClr val="FFFFFF"/>
            </a:bgClr>
          </a:pattFill>
          <a:ln w="17526">
            <a:solidFill>
              <a:srgbClr val="FF6600"/>
            </a:solidFill>
            <a:prstDash val="solid"/>
            <a:round/>
            <a:headEnd/>
            <a:tailEnd/>
          </a:ln>
        </p:spPr>
        <p:txBody>
          <a:bodyPr/>
          <a:lstStyle/>
          <a:p>
            <a:endParaRPr lang="en-US"/>
          </a:p>
        </p:txBody>
      </p:sp>
      <p:sp>
        <p:nvSpPr>
          <p:cNvPr id="5125" name="Freeform 5" descr="Linee verticali chiare"/>
          <p:cNvSpPr>
            <a:spLocks/>
          </p:cNvSpPr>
          <p:nvPr/>
        </p:nvSpPr>
        <p:spPr bwMode="auto">
          <a:xfrm>
            <a:off x="2320925" y="1606550"/>
            <a:ext cx="3981450" cy="2613025"/>
          </a:xfrm>
          <a:custGeom>
            <a:avLst/>
            <a:gdLst>
              <a:gd name="T0" fmla="*/ 27 w 1860"/>
              <a:gd name="T1" fmla="*/ 1825 h 1850"/>
              <a:gd name="T2" fmla="*/ 59 w 1860"/>
              <a:gd name="T3" fmla="*/ 1711 h 1850"/>
              <a:gd name="T4" fmla="*/ 90 w 1860"/>
              <a:gd name="T5" fmla="*/ 1631 h 1850"/>
              <a:gd name="T6" fmla="*/ 123 w 1860"/>
              <a:gd name="T7" fmla="*/ 1437 h 1850"/>
              <a:gd name="T8" fmla="*/ 155 w 1860"/>
              <a:gd name="T9" fmla="*/ 1004 h 1850"/>
              <a:gd name="T10" fmla="*/ 186 w 1860"/>
              <a:gd name="T11" fmla="*/ 1069 h 1850"/>
              <a:gd name="T12" fmla="*/ 218 w 1860"/>
              <a:gd name="T13" fmla="*/ 347 h 1850"/>
              <a:gd name="T14" fmla="*/ 251 w 1860"/>
              <a:gd name="T15" fmla="*/ 913 h 1850"/>
              <a:gd name="T16" fmla="*/ 282 w 1860"/>
              <a:gd name="T17" fmla="*/ 878 h 1850"/>
              <a:gd name="T18" fmla="*/ 314 w 1860"/>
              <a:gd name="T19" fmla="*/ 1080 h 1850"/>
              <a:gd name="T20" fmla="*/ 345 w 1860"/>
              <a:gd name="T21" fmla="*/ 1122 h 1850"/>
              <a:gd name="T22" fmla="*/ 378 w 1860"/>
              <a:gd name="T23" fmla="*/ 692 h 1850"/>
              <a:gd name="T24" fmla="*/ 410 w 1860"/>
              <a:gd name="T25" fmla="*/ 1245 h 1850"/>
              <a:gd name="T26" fmla="*/ 441 w 1860"/>
              <a:gd name="T27" fmla="*/ 968 h 1850"/>
              <a:gd name="T28" fmla="*/ 473 w 1860"/>
              <a:gd name="T29" fmla="*/ 679 h 1850"/>
              <a:gd name="T30" fmla="*/ 506 w 1860"/>
              <a:gd name="T31" fmla="*/ 1496 h 1850"/>
              <a:gd name="T32" fmla="*/ 537 w 1860"/>
              <a:gd name="T33" fmla="*/ 1248 h 1850"/>
              <a:gd name="T34" fmla="*/ 569 w 1860"/>
              <a:gd name="T35" fmla="*/ 1444 h 1850"/>
              <a:gd name="T36" fmla="*/ 600 w 1860"/>
              <a:gd name="T37" fmla="*/ 1294 h 1850"/>
              <a:gd name="T38" fmla="*/ 633 w 1860"/>
              <a:gd name="T39" fmla="*/ 1448 h 1850"/>
              <a:gd name="T40" fmla="*/ 665 w 1860"/>
              <a:gd name="T41" fmla="*/ 1579 h 1850"/>
              <a:gd name="T42" fmla="*/ 696 w 1860"/>
              <a:gd name="T43" fmla="*/ 1434 h 1850"/>
              <a:gd name="T44" fmla="*/ 728 w 1860"/>
              <a:gd name="T45" fmla="*/ 1478 h 1850"/>
              <a:gd name="T46" fmla="*/ 761 w 1860"/>
              <a:gd name="T47" fmla="*/ 1538 h 1850"/>
              <a:gd name="T48" fmla="*/ 793 w 1860"/>
              <a:gd name="T49" fmla="*/ 1596 h 1850"/>
              <a:gd name="T50" fmla="*/ 824 w 1860"/>
              <a:gd name="T51" fmla="*/ 1555 h 1850"/>
              <a:gd name="T52" fmla="*/ 856 w 1860"/>
              <a:gd name="T53" fmla="*/ 1607 h 1850"/>
              <a:gd name="T54" fmla="*/ 889 w 1860"/>
              <a:gd name="T55" fmla="*/ 1656 h 1850"/>
              <a:gd name="T56" fmla="*/ 920 w 1860"/>
              <a:gd name="T57" fmla="*/ 1756 h 1850"/>
              <a:gd name="T58" fmla="*/ 952 w 1860"/>
              <a:gd name="T59" fmla="*/ 1711 h 1850"/>
              <a:gd name="T60" fmla="*/ 983 w 1860"/>
              <a:gd name="T61" fmla="*/ 1644 h 1850"/>
              <a:gd name="T62" fmla="*/ 1015 w 1860"/>
              <a:gd name="T63" fmla="*/ 1741 h 1850"/>
              <a:gd name="T64" fmla="*/ 1048 w 1860"/>
              <a:gd name="T65" fmla="*/ 1634 h 1850"/>
              <a:gd name="T66" fmla="*/ 1079 w 1860"/>
              <a:gd name="T67" fmla="*/ 1768 h 1850"/>
              <a:gd name="T68" fmla="*/ 1111 w 1860"/>
              <a:gd name="T69" fmla="*/ 1767 h 1850"/>
              <a:gd name="T70" fmla="*/ 1142 w 1860"/>
              <a:gd name="T71" fmla="*/ 1767 h 1850"/>
              <a:gd name="T72" fmla="*/ 1175 w 1860"/>
              <a:gd name="T73" fmla="*/ 1740 h 1850"/>
              <a:gd name="T74" fmla="*/ 1207 w 1860"/>
              <a:gd name="T75" fmla="*/ 1770 h 1850"/>
              <a:gd name="T76" fmla="*/ 1238 w 1860"/>
              <a:gd name="T77" fmla="*/ 1806 h 1850"/>
              <a:gd name="T78" fmla="*/ 1270 w 1860"/>
              <a:gd name="T79" fmla="*/ 1763 h 1850"/>
              <a:gd name="T80" fmla="*/ 1303 w 1860"/>
              <a:gd name="T81" fmla="*/ 1779 h 1850"/>
              <a:gd name="T82" fmla="*/ 1334 w 1860"/>
              <a:gd name="T83" fmla="*/ 1800 h 1850"/>
              <a:gd name="T84" fmla="*/ 1366 w 1860"/>
              <a:gd name="T85" fmla="*/ 1800 h 1850"/>
              <a:gd name="T86" fmla="*/ 1397 w 1860"/>
              <a:gd name="T87" fmla="*/ 1820 h 1850"/>
              <a:gd name="T88" fmla="*/ 1430 w 1860"/>
              <a:gd name="T89" fmla="*/ 1822 h 1850"/>
              <a:gd name="T90" fmla="*/ 1462 w 1860"/>
              <a:gd name="T91" fmla="*/ 1822 h 1850"/>
              <a:gd name="T92" fmla="*/ 1493 w 1860"/>
              <a:gd name="T93" fmla="*/ 1819 h 1850"/>
              <a:gd name="T94" fmla="*/ 1525 w 1860"/>
              <a:gd name="T95" fmla="*/ 1820 h 1850"/>
              <a:gd name="T96" fmla="*/ 1558 w 1860"/>
              <a:gd name="T97" fmla="*/ 1836 h 1850"/>
              <a:gd name="T98" fmla="*/ 1590 w 1860"/>
              <a:gd name="T99" fmla="*/ 1836 h 1850"/>
              <a:gd name="T100" fmla="*/ 1621 w 1860"/>
              <a:gd name="T101" fmla="*/ 1839 h 1850"/>
              <a:gd name="T102" fmla="*/ 1653 w 1860"/>
              <a:gd name="T103" fmla="*/ 1837 h 1850"/>
              <a:gd name="T104" fmla="*/ 1686 w 1860"/>
              <a:gd name="T105" fmla="*/ 1841 h 1850"/>
              <a:gd name="T106" fmla="*/ 1717 w 1860"/>
              <a:gd name="T107" fmla="*/ 1845 h 1850"/>
              <a:gd name="T108" fmla="*/ 1749 w 1860"/>
              <a:gd name="T109" fmla="*/ 1850 h 1850"/>
              <a:gd name="T110" fmla="*/ 1780 w 1860"/>
              <a:gd name="T111" fmla="*/ 1836 h 1850"/>
              <a:gd name="T112" fmla="*/ 1813 w 1860"/>
              <a:gd name="T113" fmla="*/ 1847 h 1850"/>
              <a:gd name="T114" fmla="*/ 1845 w 1860"/>
              <a:gd name="T115" fmla="*/ 1847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0" h="1850">
                <a:moveTo>
                  <a:pt x="0" y="1845"/>
                </a:moveTo>
                <a:lnTo>
                  <a:pt x="5" y="1841"/>
                </a:lnTo>
                <a:lnTo>
                  <a:pt x="11" y="1844"/>
                </a:lnTo>
                <a:lnTo>
                  <a:pt x="16" y="1844"/>
                </a:lnTo>
                <a:lnTo>
                  <a:pt x="21" y="1834"/>
                </a:lnTo>
                <a:lnTo>
                  <a:pt x="27" y="1825"/>
                </a:lnTo>
                <a:lnTo>
                  <a:pt x="32" y="1812"/>
                </a:lnTo>
                <a:lnTo>
                  <a:pt x="38" y="1806"/>
                </a:lnTo>
                <a:lnTo>
                  <a:pt x="43" y="1789"/>
                </a:lnTo>
                <a:lnTo>
                  <a:pt x="48" y="1781"/>
                </a:lnTo>
                <a:lnTo>
                  <a:pt x="54" y="1754"/>
                </a:lnTo>
                <a:lnTo>
                  <a:pt x="59" y="1711"/>
                </a:lnTo>
                <a:lnTo>
                  <a:pt x="63" y="1705"/>
                </a:lnTo>
                <a:lnTo>
                  <a:pt x="70" y="1669"/>
                </a:lnTo>
                <a:lnTo>
                  <a:pt x="74" y="1685"/>
                </a:lnTo>
                <a:lnTo>
                  <a:pt x="81" y="1647"/>
                </a:lnTo>
                <a:lnTo>
                  <a:pt x="85" y="1620"/>
                </a:lnTo>
                <a:lnTo>
                  <a:pt x="90" y="1631"/>
                </a:lnTo>
                <a:lnTo>
                  <a:pt x="96" y="1565"/>
                </a:lnTo>
                <a:lnTo>
                  <a:pt x="101" y="1576"/>
                </a:lnTo>
                <a:lnTo>
                  <a:pt x="106" y="1510"/>
                </a:lnTo>
                <a:lnTo>
                  <a:pt x="112" y="1510"/>
                </a:lnTo>
                <a:lnTo>
                  <a:pt x="117" y="1494"/>
                </a:lnTo>
                <a:lnTo>
                  <a:pt x="123" y="1437"/>
                </a:lnTo>
                <a:lnTo>
                  <a:pt x="128" y="1330"/>
                </a:lnTo>
                <a:lnTo>
                  <a:pt x="133" y="1253"/>
                </a:lnTo>
                <a:lnTo>
                  <a:pt x="139" y="1209"/>
                </a:lnTo>
                <a:lnTo>
                  <a:pt x="144" y="1059"/>
                </a:lnTo>
                <a:lnTo>
                  <a:pt x="148" y="1045"/>
                </a:lnTo>
                <a:lnTo>
                  <a:pt x="155" y="1004"/>
                </a:lnTo>
                <a:lnTo>
                  <a:pt x="159" y="1076"/>
                </a:lnTo>
                <a:lnTo>
                  <a:pt x="166" y="1102"/>
                </a:lnTo>
                <a:lnTo>
                  <a:pt x="170" y="1158"/>
                </a:lnTo>
                <a:lnTo>
                  <a:pt x="175" y="1318"/>
                </a:lnTo>
                <a:lnTo>
                  <a:pt x="181" y="1210"/>
                </a:lnTo>
                <a:lnTo>
                  <a:pt x="186" y="1069"/>
                </a:lnTo>
                <a:lnTo>
                  <a:pt x="191" y="1110"/>
                </a:lnTo>
                <a:lnTo>
                  <a:pt x="197" y="1037"/>
                </a:lnTo>
                <a:lnTo>
                  <a:pt x="202" y="637"/>
                </a:lnTo>
                <a:lnTo>
                  <a:pt x="208" y="314"/>
                </a:lnTo>
                <a:lnTo>
                  <a:pt x="213" y="298"/>
                </a:lnTo>
                <a:lnTo>
                  <a:pt x="218" y="347"/>
                </a:lnTo>
                <a:lnTo>
                  <a:pt x="224" y="339"/>
                </a:lnTo>
                <a:lnTo>
                  <a:pt x="229" y="0"/>
                </a:lnTo>
                <a:lnTo>
                  <a:pt x="233" y="431"/>
                </a:lnTo>
                <a:lnTo>
                  <a:pt x="240" y="587"/>
                </a:lnTo>
                <a:lnTo>
                  <a:pt x="244" y="728"/>
                </a:lnTo>
                <a:lnTo>
                  <a:pt x="251" y="913"/>
                </a:lnTo>
                <a:lnTo>
                  <a:pt x="255" y="919"/>
                </a:lnTo>
                <a:lnTo>
                  <a:pt x="260" y="1114"/>
                </a:lnTo>
                <a:lnTo>
                  <a:pt x="267" y="1102"/>
                </a:lnTo>
                <a:lnTo>
                  <a:pt x="271" y="982"/>
                </a:lnTo>
                <a:lnTo>
                  <a:pt x="276" y="894"/>
                </a:lnTo>
                <a:lnTo>
                  <a:pt x="282" y="878"/>
                </a:lnTo>
                <a:lnTo>
                  <a:pt x="287" y="952"/>
                </a:lnTo>
                <a:lnTo>
                  <a:pt x="293" y="973"/>
                </a:lnTo>
                <a:lnTo>
                  <a:pt x="298" y="843"/>
                </a:lnTo>
                <a:lnTo>
                  <a:pt x="303" y="1075"/>
                </a:lnTo>
                <a:lnTo>
                  <a:pt x="309" y="1152"/>
                </a:lnTo>
                <a:lnTo>
                  <a:pt x="314" y="1080"/>
                </a:lnTo>
                <a:lnTo>
                  <a:pt x="318" y="1103"/>
                </a:lnTo>
                <a:lnTo>
                  <a:pt x="325" y="1240"/>
                </a:lnTo>
                <a:lnTo>
                  <a:pt x="330" y="1158"/>
                </a:lnTo>
                <a:lnTo>
                  <a:pt x="336" y="1215"/>
                </a:lnTo>
                <a:lnTo>
                  <a:pt x="341" y="1103"/>
                </a:lnTo>
                <a:lnTo>
                  <a:pt x="345" y="1122"/>
                </a:lnTo>
                <a:lnTo>
                  <a:pt x="352" y="1155"/>
                </a:lnTo>
                <a:lnTo>
                  <a:pt x="356" y="1069"/>
                </a:lnTo>
                <a:lnTo>
                  <a:pt x="361" y="1078"/>
                </a:lnTo>
                <a:lnTo>
                  <a:pt x="367" y="875"/>
                </a:lnTo>
                <a:lnTo>
                  <a:pt x="372" y="702"/>
                </a:lnTo>
                <a:lnTo>
                  <a:pt x="378" y="692"/>
                </a:lnTo>
                <a:lnTo>
                  <a:pt x="383" y="483"/>
                </a:lnTo>
                <a:lnTo>
                  <a:pt x="388" y="572"/>
                </a:lnTo>
                <a:lnTo>
                  <a:pt x="394" y="731"/>
                </a:lnTo>
                <a:lnTo>
                  <a:pt x="399" y="933"/>
                </a:lnTo>
                <a:lnTo>
                  <a:pt x="404" y="1289"/>
                </a:lnTo>
                <a:lnTo>
                  <a:pt x="410" y="1245"/>
                </a:lnTo>
                <a:lnTo>
                  <a:pt x="415" y="1354"/>
                </a:lnTo>
                <a:lnTo>
                  <a:pt x="421" y="1226"/>
                </a:lnTo>
                <a:lnTo>
                  <a:pt x="426" y="1108"/>
                </a:lnTo>
                <a:lnTo>
                  <a:pt x="430" y="1091"/>
                </a:lnTo>
                <a:lnTo>
                  <a:pt x="437" y="1048"/>
                </a:lnTo>
                <a:lnTo>
                  <a:pt x="441" y="968"/>
                </a:lnTo>
                <a:lnTo>
                  <a:pt x="446" y="909"/>
                </a:lnTo>
                <a:lnTo>
                  <a:pt x="452" y="887"/>
                </a:lnTo>
                <a:lnTo>
                  <a:pt x="457" y="1034"/>
                </a:lnTo>
                <a:lnTo>
                  <a:pt x="463" y="815"/>
                </a:lnTo>
                <a:lnTo>
                  <a:pt x="468" y="542"/>
                </a:lnTo>
                <a:lnTo>
                  <a:pt x="473" y="679"/>
                </a:lnTo>
                <a:lnTo>
                  <a:pt x="479" y="862"/>
                </a:lnTo>
                <a:lnTo>
                  <a:pt x="484" y="932"/>
                </a:lnTo>
                <a:lnTo>
                  <a:pt x="489" y="924"/>
                </a:lnTo>
                <a:lnTo>
                  <a:pt x="495" y="1140"/>
                </a:lnTo>
                <a:lnTo>
                  <a:pt x="530" y="1437"/>
                </a:lnTo>
                <a:lnTo>
                  <a:pt x="506" y="1496"/>
                </a:lnTo>
                <a:lnTo>
                  <a:pt x="511" y="1477"/>
                </a:lnTo>
                <a:lnTo>
                  <a:pt x="515" y="1431"/>
                </a:lnTo>
                <a:lnTo>
                  <a:pt x="522" y="1422"/>
                </a:lnTo>
                <a:lnTo>
                  <a:pt x="526" y="1343"/>
                </a:lnTo>
                <a:lnTo>
                  <a:pt x="531" y="1240"/>
                </a:lnTo>
                <a:lnTo>
                  <a:pt x="537" y="1248"/>
                </a:lnTo>
                <a:lnTo>
                  <a:pt x="542" y="1180"/>
                </a:lnTo>
                <a:lnTo>
                  <a:pt x="548" y="1251"/>
                </a:lnTo>
                <a:lnTo>
                  <a:pt x="553" y="1286"/>
                </a:lnTo>
                <a:lnTo>
                  <a:pt x="558" y="1365"/>
                </a:lnTo>
                <a:lnTo>
                  <a:pt x="564" y="1407"/>
                </a:lnTo>
                <a:lnTo>
                  <a:pt x="569" y="1444"/>
                </a:lnTo>
                <a:lnTo>
                  <a:pt x="574" y="1513"/>
                </a:lnTo>
                <a:lnTo>
                  <a:pt x="580" y="1576"/>
                </a:lnTo>
                <a:lnTo>
                  <a:pt x="585" y="1489"/>
                </a:lnTo>
                <a:lnTo>
                  <a:pt x="591" y="1398"/>
                </a:lnTo>
                <a:lnTo>
                  <a:pt x="596" y="1388"/>
                </a:lnTo>
                <a:lnTo>
                  <a:pt x="600" y="1294"/>
                </a:lnTo>
                <a:lnTo>
                  <a:pt x="607" y="1275"/>
                </a:lnTo>
                <a:lnTo>
                  <a:pt x="611" y="1270"/>
                </a:lnTo>
                <a:lnTo>
                  <a:pt x="616" y="1307"/>
                </a:lnTo>
                <a:lnTo>
                  <a:pt x="622" y="1392"/>
                </a:lnTo>
                <a:lnTo>
                  <a:pt x="627" y="1403"/>
                </a:lnTo>
                <a:lnTo>
                  <a:pt x="633" y="1448"/>
                </a:lnTo>
                <a:lnTo>
                  <a:pt x="638" y="1470"/>
                </a:lnTo>
                <a:lnTo>
                  <a:pt x="643" y="1434"/>
                </a:lnTo>
                <a:lnTo>
                  <a:pt x="649" y="1464"/>
                </a:lnTo>
                <a:lnTo>
                  <a:pt x="654" y="1497"/>
                </a:lnTo>
                <a:lnTo>
                  <a:pt x="659" y="1552"/>
                </a:lnTo>
                <a:lnTo>
                  <a:pt x="665" y="1579"/>
                </a:lnTo>
                <a:lnTo>
                  <a:pt x="670" y="1585"/>
                </a:lnTo>
                <a:lnTo>
                  <a:pt x="676" y="1568"/>
                </a:lnTo>
                <a:lnTo>
                  <a:pt x="681" y="1593"/>
                </a:lnTo>
                <a:lnTo>
                  <a:pt x="685" y="1530"/>
                </a:lnTo>
                <a:lnTo>
                  <a:pt x="692" y="1455"/>
                </a:lnTo>
                <a:lnTo>
                  <a:pt x="696" y="1434"/>
                </a:lnTo>
                <a:lnTo>
                  <a:pt x="701" y="1390"/>
                </a:lnTo>
                <a:lnTo>
                  <a:pt x="708" y="1447"/>
                </a:lnTo>
                <a:lnTo>
                  <a:pt x="712" y="1445"/>
                </a:lnTo>
                <a:lnTo>
                  <a:pt x="719" y="1507"/>
                </a:lnTo>
                <a:lnTo>
                  <a:pt x="723" y="1481"/>
                </a:lnTo>
                <a:lnTo>
                  <a:pt x="728" y="1478"/>
                </a:lnTo>
                <a:lnTo>
                  <a:pt x="734" y="1521"/>
                </a:lnTo>
                <a:lnTo>
                  <a:pt x="739" y="1474"/>
                </a:lnTo>
                <a:lnTo>
                  <a:pt x="744" y="1467"/>
                </a:lnTo>
                <a:lnTo>
                  <a:pt x="750" y="1448"/>
                </a:lnTo>
                <a:lnTo>
                  <a:pt x="755" y="1522"/>
                </a:lnTo>
                <a:lnTo>
                  <a:pt x="761" y="1538"/>
                </a:lnTo>
                <a:lnTo>
                  <a:pt x="766" y="1472"/>
                </a:lnTo>
                <a:lnTo>
                  <a:pt x="771" y="1518"/>
                </a:lnTo>
                <a:lnTo>
                  <a:pt x="777" y="1537"/>
                </a:lnTo>
                <a:lnTo>
                  <a:pt x="782" y="1566"/>
                </a:lnTo>
                <a:lnTo>
                  <a:pt x="786" y="1595"/>
                </a:lnTo>
                <a:lnTo>
                  <a:pt x="793" y="1596"/>
                </a:lnTo>
                <a:lnTo>
                  <a:pt x="797" y="1661"/>
                </a:lnTo>
                <a:lnTo>
                  <a:pt x="804" y="1675"/>
                </a:lnTo>
                <a:lnTo>
                  <a:pt x="808" y="1650"/>
                </a:lnTo>
                <a:lnTo>
                  <a:pt x="813" y="1652"/>
                </a:lnTo>
                <a:lnTo>
                  <a:pt x="819" y="1603"/>
                </a:lnTo>
                <a:lnTo>
                  <a:pt x="824" y="1555"/>
                </a:lnTo>
                <a:lnTo>
                  <a:pt x="829" y="1571"/>
                </a:lnTo>
                <a:lnTo>
                  <a:pt x="835" y="1570"/>
                </a:lnTo>
                <a:lnTo>
                  <a:pt x="840" y="1596"/>
                </a:lnTo>
                <a:lnTo>
                  <a:pt x="846" y="1511"/>
                </a:lnTo>
                <a:lnTo>
                  <a:pt x="851" y="1565"/>
                </a:lnTo>
                <a:lnTo>
                  <a:pt x="856" y="1607"/>
                </a:lnTo>
                <a:lnTo>
                  <a:pt x="862" y="1607"/>
                </a:lnTo>
                <a:lnTo>
                  <a:pt x="867" y="1557"/>
                </a:lnTo>
                <a:lnTo>
                  <a:pt x="871" y="1565"/>
                </a:lnTo>
                <a:lnTo>
                  <a:pt x="878" y="1615"/>
                </a:lnTo>
                <a:lnTo>
                  <a:pt x="882" y="1644"/>
                </a:lnTo>
                <a:lnTo>
                  <a:pt x="889" y="1656"/>
                </a:lnTo>
                <a:lnTo>
                  <a:pt x="893" y="1669"/>
                </a:lnTo>
                <a:lnTo>
                  <a:pt x="898" y="1730"/>
                </a:lnTo>
                <a:lnTo>
                  <a:pt x="904" y="1700"/>
                </a:lnTo>
                <a:lnTo>
                  <a:pt x="909" y="1735"/>
                </a:lnTo>
                <a:lnTo>
                  <a:pt x="914" y="1730"/>
                </a:lnTo>
                <a:lnTo>
                  <a:pt x="920" y="1756"/>
                </a:lnTo>
                <a:lnTo>
                  <a:pt x="925" y="1765"/>
                </a:lnTo>
                <a:lnTo>
                  <a:pt x="931" y="1743"/>
                </a:lnTo>
                <a:lnTo>
                  <a:pt x="936" y="1762"/>
                </a:lnTo>
                <a:lnTo>
                  <a:pt x="941" y="1771"/>
                </a:lnTo>
                <a:lnTo>
                  <a:pt x="947" y="1732"/>
                </a:lnTo>
                <a:lnTo>
                  <a:pt x="952" y="1711"/>
                </a:lnTo>
                <a:lnTo>
                  <a:pt x="956" y="1693"/>
                </a:lnTo>
                <a:lnTo>
                  <a:pt x="963" y="1700"/>
                </a:lnTo>
                <a:lnTo>
                  <a:pt x="967" y="1683"/>
                </a:lnTo>
                <a:lnTo>
                  <a:pt x="972" y="1648"/>
                </a:lnTo>
                <a:lnTo>
                  <a:pt x="978" y="1669"/>
                </a:lnTo>
                <a:lnTo>
                  <a:pt x="983" y="1644"/>
                </a:lnTo>
                <a:lnTo>
                  <a:pt x="989" y="1653"/>
                </a:lnTo>
                <a:lnTo>
                  <a:pt x="994" y="1644"/>
                </a:lnTo>
                <a:lnTo>
                  <a:pt x="999" y="1681"/>
                </a:lnTo>
                <a:lnTo>
                  <a:pt x="1005" y="1705"/>
                </a:lnTo>
                <a:lnTo>
                  <a:pt x="1010" y="1718"/>
                </a:lnTo>
                <a:lnTo>
                  <a:pt x="1015" y="1741"/>
                </a:lnTo>
                <a:lnTo>
                  <a:pt x="1021" y="1738"/>
                </a:lnTo>
                <a:lnTo>
                  <a:pt x="1026" y="1738"/>
                </a:lnTo>
                <a:lnTo>
                  <a:pt x="1032" y="1702"/>
                </a:lnTo>
                <a:lnTo>
                  <a:pt x="1037" y="1686"/>
                </a:lnTo>
                <a:lnTo>
                  <a:pt x="1041" y="1659"/>
                </a:lnTo>
                <a:lnTo>
                  <a:pt x="1048" y="1634"/>
                </a:lnTo>
                <a:lnTo>
                  <a:pt x="1052" y="1629"/>
                </a:lnTo>
                <a:lnTo>
                  <a:pt x="1057" y="1655"/>
                </a:lnTo>
                <a:lnTo>
                  <a:pt x="1063" y="1677"/>
                </a:lnTo>
                <a:lnTo>
                  <a:pt x="1068" y="1704"/>
                </a:lnTo>
                <a:lnTo>
                  <a:pt x="1074" y="1724"/>
                </a:lnTo>
                <a:lnTo>
                  <a:pt x="1079" y="1768"/>
                </a:lnTo>
                <a:lnTo>
                  <a:pt x="1084" y="1774"/>
                </a:lnTo>
                <a:lnTo>
                  <a:pt x="1090" y="1774"/>
                </a:lnTo>
                <a:lnTo>
                  <a:pt x="1095" y="1774"/>
                </a:lnTo>
                <a:lnTo>
                  <a:pt x="1100" y="1752"/>
                </a:lnTo>
                <a:lnTo>
                  <a:pt x="1106" y="1763"/>
                </a:lnTo>
                <a:lnTo>
                  <a:pt x="1111" y="1767"/>
                </a:lnTo>
                <a:lnTo>
                  <a:pt x="1117" y="1746"/>
                </a:lnTo>
                <a:lnTo>
                  <a:pt x="1122" y="1726"/>
                </a:lnTo>
                <a:lnTo>
                  <a:pt x="1126" y="1740"/>
                </a:lnTo>
                <a:lnTo>
                  <a:pt x="1133" y="1763"/>
                </a:lnTo>
                <a:lnTo>
                  <a:pt x="1137" y="1767"/>
                </a:lnTo>
                <a:lnTo>
                  <a:pt x="1142" y="1767"/>
                </a:lnTo>
                <a:lnTo>
                  <a:pt x="1149" y="1789"/>
                </a:lnTo>
                <a:lnTo>
                  <a:pt x="1153" y="1792"/>
                </a:lnTo>
                <a:lnTo>
                  <a:pt x="1160" y="1779"/>
                </a:lnTo>
                <a:lnTo>
                  <a:pt x="1164" y="1759"/>
                </a:lnTo>
                <a:lnTo>
                  <a:pt x="1169" y="1745"/>
                </a:lnTo>
                <a:lnTo>
                  <a:pt x="1175" y="1740"/>
                </a:lnTo>
                <a:lnTo>
                  <a:pt x="1180" y="1737"/>
                </a:lnTo>
                <a:lnTo>
                  <a:pt x="1185" y="1749"/>
                </a:lnTo>
                <a:lnTo>
                  <a:pt x="1191" y="1748"/>
                </a:lnTo>
                <a:lnTo>
                  <a:pt x="1196" y="1763"/>
                </a:lnTo>
                <a:lnTo>
                  <a:pt x="1202" y="1770"/>
                </a:lnTo>
                <a:lnTo>
                  <a:pt x="1207" y="1770"/>
                </a:lnTo>
                <a:lnTo>
                  <a:pt x="1212" y="1773"/>
                </a:lnTo>
                <a:lnTo>
                  <a:pt x="1218" y="1779"/>
                </a:lnTo>
                <a:lnTo>
                  <a:pt x="1223" y="1787"/>
                </a:lnTo>
                <a:lnTo>
                  <a:pt x="1227" y="1798"/>
                </a:lnTo>
                <a:lnTo>
                  <a:pt x="1234" y="1803"/>
                </a:lnTo>
                <a:lnTo>
                  <a:pt x="1238" y="1806"/>
                </a:lnTo>
                <a:lnTo>
                  <a:pt x="1245" y="1800"/>
                </a:lnTo>
                <a:lnTo>
                  <a:pt x="1249" y="1792"/>
                </a:lnTo>
                <a:lnTo>
                  <a:pt x="1254" y="1781"/>
                </a:lnTo>
                <a:lnTo>
                  <a:pt x="1260" y="1759"/>
                </a:lnTo>
                <a:lnTo>
                  <a:pt x="1265" y="1762"/>
                </a:lnTo>
                <a:lnTo>
                  <a:pt x="1270" y="1763"/>
                </a:lnTo>
                <a:lnTo>
                  <a:pt x="1276" y="1781"/>
                </a:lnTo>
                <a:lnTo>
                  <a:pt x="1281" y="1773"/>
                </a:lnTo>
                <a:lnTo>
                  <a:pt x="1287" y="1787"/>
                </a:lnTo>
                <a:lnTo>
                  <a:pt x="1292" y="1787"/>
                </a:lnTo>
                <a:lnTo>
                  <a:pt x="1297" y="1774"/>
                </a:lnTo>
                <a:lnTo>
                  <a:pt x="1303" y="1779"/>
                </a:lnTo>
                <a:lnTo>
                  <a:pt x="1308" y="1774"/>
                </a:lnTo>
                <a:lnTo>
                  <a:pt x="1312" y="1776"/>
                </a:lnTo>
                <a:lnTo>
                  <a:pt x="1319" y="1776"/>
                </a:lnTo>
                <a:lnTo>
                  <a:pt x="1323" y="1795"/>
                </a:lnTo>
                <a:lnTo>
                  <a:pt x="1330" y="1806"/>
                </a:lnTo>
                <a:lnTo>
                  <a:pt x="1334" y="1800"/>
                </a:lnTo>
                <a:lnTo>
                  <a:pt x="1339" y="1803"/>
                </a:lnTo>
                <a:lnTo>
                  <a:pt x="1345" y="1812"/>
                </a:lnTo>
                <a:lnTo>
                  <a:pt x="1350" y="1809"/>
                </a:lnTo>
                <a:lnTo>
                  <a:pt x="1355" y="1801"/>
                </a:lnTo>
                <a:lnTo>
                  <a:pt x="1361" y="1798"/>
                </a:lnTo>
                <a:lnTo>
                  <a:pt x="1366" y="1800"/>
                </a:lnTo>
                <a:lnTo>
                  <a:pt x="1372" y="1798"/>
                </a:lnTo>
                <a:lnTo>
                  <a:pt x="1377" y="1800"/>
                </a:lnTo>
                <a:lnTo>
                  <a:pt x="1382" y="1806"/>
                </a:lnTo>
                <a:lnTo>
                  <a:pt x="1388" y="1812"/>
                </a:lnTo>
                <a:lnTo>
                  <a:pt x="1393" y="1814"/>
                </a:lnTo>
                <a:lnTo>
                  <a:pt x="1397" y="1820"/>
                </a:lnTo>
                <a:lnTo>
                  <a:pt x="1404" y="1815"/>
                </a:lnTo>
                <a:lnTo>
                  <a:pt x="1408" y="1823"/>
                </a:lnTo>
                <a:lnTo>
                  <a:pt x="1415" y="1826"/>
                </a:lnTo>
                <a:lnTo>
                  <a:pt x="1419" y="1830"/>
                </a:lnTo>
                <a:lnTo>
                  <a:pt x="1424" y="1828"/>
                </a:lnTo>
                <a:lnTo>
                  <a:pt x="1430" y="1822"/>
                </a:lnTo>
                <a:lnTo>
                  <a:pt x="1435" y="1823"/>
                </a:lnTo>
                <a:lnTo>
                  <a:pt x="1440" y="1819"/>
                </a:lnTo>
                <a:lnTo>
                  <a:pt x="1446" y="1815"/>
                </a:lnTo>
                <a:lnTo>
                  <a:pt x="1451" y="1815"/>
                </a:lnTo>
                <a:lnTo>
                  <a:pt x="1457" y="1820"/>
                </a:lnTo>
                <a:lnTo>
                  <a:pt x="1462" y="1822"/>
                </a:lnTo>
                <a:lnTo>
                  <a:pt x="1467" y="1826"/>
                </a:lnTo>
                <a:lnTo>
                  <a:pt x="1473" y="1823"/>
                </a:lnTo>
                <a:lnTo>
                  <a:pt x="1478" y="1826"/>
                </a:lnTo>
                <a:lnTo>
                  <a:pt x="1482" y="1825"/>
                </a:lnTo>
                <a:lnTo>
                  <a:pt x="1489" y="1820"/>
                </a:lnTo>
                <a:lnTo>
                  <a:pt x="1493" y="1819"/>
                </a:lnTo>
                <a:lnTo>
                  <a:pt x="1500" y="1820"/>
                </a:lnTo>
                <a:lnTo>
                  <a:pt x="1504" y="1826"/>
                </a:lnTo>
                <a:lnTo>
                  <a:pt x="1509" y="1823"/>
                </a:lnTo>
                <a:lnTo>
                  <a:pt x="1515" y="1823"/>
                </a:lnTo>
                <a:lnTo>
                  <a:pt x="1520" y="1828"/>
                </a:lnTo>
                <a:lnTo>
                  <a:pt x="1525" y="1820"/>
                </a:lnTo>
                <a:lnTo>
                  <a:pt x="1531" y="1820"/>
                </a:lnTo>
                <a:lnTo>
                  <a:pt x="1536" y="1825"/>
                </a:lnTo>
                <a:lnTo>
                  <a:pt x="1542" y="1820"/>
                </a:lnTo>
                <a:lnTo>
                  <a:pt x="1547" y="1823"/>
                </a:lnTo>
                <a:lnTo>
                  <a:pt x="1552" y="1826"/>
                </a:lnTo>
                <a:lnTo>
                  <a:pt x="1558" y="1836"/>
                </a:lnTo>
                <a:lnTo>
                  <a:pt x="1563" y="1837"/>
                </a:lnTo>
                <a:lnTo>
                  <a:pt x="1567" y="1836"/>
                </a:lnTo>
                <a:lnTo>
                  <a:pt x="1574" y="1836"/>
                </a:lnTo>
                <a:lnTo>
                  <a:pt x="1578" y="1831"/>
                </a:lnTo>
                <a:lnTo>
                  <a:pt x="1585" y="1833"/>
                </a:lnTo>
                <a:lnTo>
                  <a:pt x="1590" y="1836"/>
                </a:lnTo>
                <a:lnTo>
                  <a:pt x="1594" y="1834"/>
                </a:lnTo>
                <a:lnTo>
                  <a:pt x="1601" y="1833"/>
                </a:lnTo>
                <a:lnTo>
                  <a:pt x="1605" y="1837"/>
                </a:lnTo>
                <a:lnTo>
                  <a:pt x="1610" y="1841"/>
                </a:lnTo>
                <a:lnTo>
                  <a:pt x="1616" y="1841"/>
                </a:lnTo>
                <a:lnTo>
                  <a:pt x="1621" y="1839"/>
                </a:lnTo>
                <a:lnTo>
                  <a:pt x="1627" y="1841"/>
                </a:lnTo>
                <a:lnTo>
                  <a:pt x="1632" y="1842"/>
                </a:lnTo>
                <a:lnTo>
                  <a:pt x="1637" y="1844"/>
                </a:lnTo>
                <a:lnTo>
                  <a:pt x="1643" y="1841"/>
                </a:lnTo>
                <a:lnTo>
                  <a:pt x="1648" y="1834"/>
                </a:lnTo>
                <a:lnTo>
                  <a:pt x="1653" y="1837"/>
                </a:lnTo>
                <a:lnTo>
                  <a:pt x="1659" y="1833"/>
                </a:lnTo>
                <a:lnTo>
                  <a:pt x="1664" y="1833"/>
                </a:lnTo>
                <a:lnTo>
                  <a:pt x="1670" y="1833"/>
                </a:lnTo>
                <a:lnTo>
                  <a:pt x="1675" y="1836"/>
                </a:lnTo>
                <a:lnTo>
                  <a:pt x="1679" y="1842"/>
                </a:lnTo>
                <a:lnTo>
                  <a:pt x="1686" y="1841"/>
                </a:lnTo>
                <a:lnTo>
                  <a:pt x="1690" y="1844"/>
                </a:lnTo>
                <a:lnTo>
                  <a:pt x="1695" y="1844"/>
                </a:lnTo>
                <a:lnTo>
                  <a:pt x="1701" y="1845"/>
                </a:lnTo>
                <a:lnTo>
                  <a:pt x="1706" y="1844"/>
                </a:lnTo>
                <a:lnTo>
                  <a:pt x="1712" y="1845"/>
                </a:lnTo>
                <a:lnTo>
                  <a:pt x="1717" y="1845"/>
                </a:lnTo>
                <a:lnTo>
                  <a:pt x="1722" y="1847"/>
                </a:lnTo>
                <a:lnTo>
                  <a:pt x="1728" y="1844"/>
                </a:lnTo>
                <a:lnTo>
                  <a:pt x="1733" y="1845"/>
                </a:lnTo>
                <a:lnTo>
                  <a:pt x="1738" y="1847"/>
                </a:lnTo>
                <a:lnTo>
                  <a:pt x="1744" y="1850"/>
                </a:lnTo>
                <a:lnTo>
                  <a:pt x="1749" y="1850"/>
                </a:lnTo>
                <a:lnTo>
                  <a:pt x="1755" y="1847"/>
                </a:lnTo>
                <a:lnTo>
                  <a:pt x="1760" y="1848"/>
                </a:lnTo>
                <a:lnTo>
                  <a:pt x="1764" y="1847"/>
                </a:lnTo>
                <a:lnTo>
                  <a:pt x="1771" y="1844"/>
                </a:lnTo>
                <a:lnTo>
                  <a:pt x="1775" y="1839"/>
                </a:lnTo>
                <a:lnTo>
                  <a:pt x="1780" y="1836"/>
                </a:lnTo>
                <a:lnTo>
                  <a:pt x="1786" y="1836"/>
                </a:lnTo>
                <a:lnTo>
                  <a:pt x="1791" y="1837"/>
                </a:lnTo>
                <a:lnTo>
                  <a:pt x="1797" y="1839"/>
                </a:lnTo>
                <a:lnTo>
                  <a:pt x="1802" y="1841"/>
                </a:lnTo>
                <a:lnTo>
                  <a:pt x="1807" y="1844"/>
                </a:lnTo>
                <a:lnTo>
                  <a:pt x="1813" y="1847"/>
                </a:lnTo>
                <a:lnTo>
                  <a:pt x="1818" y="1850"/>
                </a:lnTo>
                <a:lnTo>
                  <a:pt x="1823" y="1850"/>
                </a:lnTo>
                <a:lnTo>
                  <a:pt x="1829" y="1850"/>
                </a:lnTo>
                <a:lnTo>
                  <a:pt x="1834" y="1850"/>
                </a:lnTo>
                <a:lnTo>
                  <a:pt x="1840" y="1848"/>
                </a:lnTo>
                <a:lnTo>
                  <a:pt x="1845" y="1847"/>
                </a:lnTo>
                <a:lnTo>
                  <a:pt x="1849" y="1844"/>
                </a:lnTo>
                <a:lnTo>
                  <a:pt x="1856" y="1842"/>
                </a:lnTo>
                <a:lnTo>
                  <a:pt x="1860" y="1842"/>
                </a:lnTo>
              </a:path>
            </a:pathLst>
          </a:custGeom>
          <a:pattFill prst="ltVert">
            <a:fgClr>
              <a:srgbClr val="DDDDDD"/>
            </a:fgClr>
            <a:bgClr>
              <a:srgbClr val="FFFFFF"/>
            </a:bgClr>
          </a:pattFill>
          <a:ln w="17463">
            <a:solidFill>
              <a:schemeClr val="accent2"/>
            </a:solidFill>
            <a:prstDash val="solid"/>
            <a:round/>
            <a:headEnd/>
            <a:tailEnd/>
          </a:ln>
        </p:spPr>
        <p:txBody>
          <a:bodyPr/>
          <a:lstStyle/>
          <a:p>
            <a:endParaRPr lang="en-US"/>
          </a:p>
        </p:txBody>
      </p:sp>
      <p:sp>
        <p:nvSpPr>
          <p:cNvPr id="5126" name="Rectangle 6"/>
          <p:cNvSpPr>
            <a:spLocks noChangeArrowheads="1"/>
          </p:cNvSpPr>
          <p:nvPr/>
        </p:nvSpPr>
        <p:spPr bwMode="auto">
          <a:xfrm>
            <a:off x="1262063" y="4870450"/>
            <a:ext cx="77787"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0</a:t>
            </a:r>
            <a:endParaRPr lang="en-US" altLang="en-US" sz="1200">
              <a:latin typeface="Times New Roman" panose="02020603050405020304" pitchFamily="18" charset="0"/>
            </a:endParaRPr>
          </a:p>
        </p:txBody>
      </p:sp>
      <p:sp>
        <p:nvSpPr>
          <p:cNvPr id="5127" name="Rectangle 7"/>
          <p:cNvSpPr>
            <a:spLocks noChangeArrowheads="1"/>
          </p:cNvSpPr>
          <p:nvPr/>
        </p:nvSpPr>
        <p:spPr bwMode="auto">
          <a:xfrm>
            <a:off x="2270125" y="4870450"/>
            <a:ext cx="233363"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100</a:t>
            </a:r>
            <a:endParaRPr lang="en-US" altLang="en-US" sz="1200" b="1">
              <a:latin typeface="Times New Roman" panose="02020603050405020304" pitchFamily="18" charset="0"/>
            </a:endParaRPr>
          </a:p>
        </p:txBody>
      </p:sp>
      <p:sp>
        <p:nvSpPr>
          <p:cNvPr id="5128" name="Rectangle 8"/>
          <p:cNvSpPr>
            <a:spLocks noChangeArrowheads="1"/>
          </p:cNvSpPr>
          <p:nvPr/>
        </p:nvSpPr>
        <p:spPr bwMode="auto">
          <a:xfrm>
            <a:off x="3413125" y="4870450"/>
            <a:ext cx="233363"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200</a:t>
            </a:r>
            <a:endParaRPr lang="en-US" altLang="en-US" sz="1200" b="1">
              <a:latin typeface="Times New Roman" panose="02020603050405020304" pitchFamily="18" charset="0"/>
            </a:endParaRPr>
          </a:p>
        </p:txBody>
      </p:sp>
      <p:sp>
        <p:nvSpPr>
          <p:cNvPr id="5129" name="Rectangle 9"/>
          <p:cNvSpPr>
            <a:spLocks noChangeArrowheads="1"/>
          </p:cNvSpPr>
          <p:nvPr/>
        </p:nvSpPr>
        <p:spPr bwMode="auto">
          <a:xfrm>
            <a:off x="4546600" y="4870450"/>
            <a:ext cx="233363"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300</a:t>
            </a:r>
            <a:endParaRPr lang="en-US" altLang="en-US" sz="1200" b="1">
              <a:latin typeface="Times New Roman" panose="02020603050405020304" pitchFamily="18" charset="0"/>
            </a:endParaRPr>
          </a:p>
        </p:txBody>
      </p:sp>
      <p:sp>
        <p:nvSpPr>
          <p:cNvPr id="5130" name="Rectangle 10"/>
          <p:cNvSpPr>
            <a:spLocks noChangeArrowheads="1"/>
          </p:cNvSpPr>
          <p:nvPr/>
        </p:nvSpPr>
        <p:spPr bwMode="auto">
          <a:xfrm>
            <a:off x="1006475" y="4672013"/>
            <a:ext cx="777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0</a:t>
            </a:r>
            <a:endParaRPr lang="en-US" altLang="en-US" sz="1200" b="1">
              <a:latin typeface="Times New Roman" panose="02020603050405020304" pitchFamily="18" charset="0"/>
            </a:endParaRPr>
          </a:p>
        </p:txBody>
      </p:sp>
      <p:sp>
        <p:nvSpPr>
          <p:cNvPr id="5131" name="Rectangle 11"/>
          <p:cNvSpPr>
            <a:spLocks noChangeArrowheads="1"/>
          </p:cNvSpPr>
          <p:nvPr/>
        </p:nvSpPr>
        <p:spPr bwMode="auto">
          <a:xfrm>
            <a:off x="876300" y="4146550"/>
            <a:ext cx="1555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20</a:t>
            </a:r>
            <a:endParaRPr lang="en-US" altLang="en-US" sz="1200" b="1">
              <a:latin typeface="Times New Roman" panose="02020603050405020304" pitchFamily="18" charset="0"/>
            </a:endParaRPr>
          </a:p>
        </p:txBody>
      </p:sp>
      <p:sp>
        <p:nvSpPr>
          <p:cNvPr id="5132" name="Rectangle 12"/>
          <p:cNvSpPr>
            <a:spLocks noChangeArrowheads="1"/>
          </p:cNvSpPr>
          <p:nvPr/>
        </p:nvSpPr>
        <p:spPr bwMode="auto">
          <a:xfrm>
            <a:off x="876300" y="3619500"/>
            <a:ext cx="1555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40</a:t>
            </a:r>
            <a:endParaRPr lang="en-US" altLang="en-US" sz="1200" b="1">
              <a:latin typeface="Times New Roman" panose="02020603050405020304" pitchFamily="18" charset="0"/>
            </a:endParaRPr>
          </a:p>
        </p:txBody>
      </p:sp>
      <p:sp>
        <p:nvSpPr>
          <p:cNvPr id="5133" name="Rectangle 13"/>
          <p:cNvSpPr>
            <a:spLocks noChangeArrowheads="1"/>
          </p:cNvSpPr>
          <p:nvPr/>
        </p:nvSpPr>
        <p:spPr bwMode="auto">
          <a:xfrm>
            <a:off x="876300" y="3095625"/>
            <a:ext cx="1555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60</a:t>
            </a:r>
            <a:endParaRPr lang="en-US" altLang="en-US" sz="1200" b="1">
              <a:latin typeface="Times New Roman" panose="02020603050405020304" pitchFamily="18" charset="0"/>
            </a:endParaRPr>
          </a:p>
        </p:txBody>
      </p:sp>
      <p:sp>
        <p:nvSpPr>
          <p:cNvPr id="5134" name="Rectangle 14"/>
          <p:cNvSpPr>
            <a:spLocks noChangeArrowheads="1"/>
          </p:cNvSpPr>
          <p:nvPr/>
        </p:nvSpPr>
        <p:spPr bwMode="auto">
          <a:xfrm>
            <a:off x="876300" y="2568575"/>
            <a:ext cx="1555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80</a:t>
            </a:r>
            <a:endParaRPr lang="en-US" altLang="en-US" sz="1200" b="1">
              <a:latin typeface="Times New Roman" panose="02020603050405020304" pitchFamily="18" charset="0"/>
            </a:endParaRPr>
          </a:p>
        </p:txBody>
      </p:sp>
      <p:sp>
        <p:nvSpPr>
          <p:cNvPr id="5135" name="Rectangle 15"/>
          <p:cNvSpPr>
            <a:spLocks noChangeArrowheads="1"/>
          </p:cNvSpPr>
          <p:nvPr/>
        </p:nvSpPr>
        <p:spPr bwMode="auto">
          <a:xfrm>
            <a:off x="752475" y="2039938"/>
            <a:ext cx="233363"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100</a:t>
            </a:r>
            <a:endParaRPr lang="en-US" altLang="en-US" sz="1200" b="1">
              <a:latin typeface="Times New Roman" panose="02020603050405020304" pitchFamily="18" charset="0"/>
            </a:endParaRPr>
          </a:p>
        </p:txBody>
      </p:sp>
      <p:sp>
        <p:nvSpPr>
          <p:cNvPr id="5136" name="Line 16"/>
          <p:cNvSpPr>
            <a:spLocks noChangeShapeType="1"/>
          </p:cNvSpPr>
          <p:nvPr/>
        </p:nvSpPr>
        <p:spPr bwMode="auto">
          <a:xfrm flipV="1">
            <a:off x="1327150" y="4760913"/>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7" name="Line 17"/>
          <p:cNvSpPr>
            <a:spLocks noChangeShapeType="1"/>
          </p:cNvSpPr>
          <p:nvPr/>
        </p:nvSpPr>
        <p:spPr bwMode="auto">
          <a:xfrm flipV="1">
            <a:off x="1897063" y="4760913"/>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8" name="Line 18"/>
          <p:cNvSpPr>
            <a:spLocks noChangeShapeType="1"/>
          </p:cNvSpPr>
          <p:nvPr/>
        </p:nvSpPr>
        <p:spPr bwMode="auto">
          <a:xfrm flipV="1">
            <a:off x="2462213" y="4760913"/>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39" name="Line 19"/>
          <p:cNvSpPr>
            <a:spLocks noChangeShapeType="1"/>
          </p:cNvSpPr>
          <p:nvPr/>
        </p:nvSpPr>
        <p:spPr bwMode="auto">
          <a:xfrm flipV="1">
            <a:off x="3035300" y="4760913"/>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0" name="Line 20"/>
          <p:cNvSpPr>
            <a:spLocks noChangeShapeType="1"/>
          </p:cNvSpPr>
          <p:nvPr/>
        </p:nvSpPr>
        <p:spPr bwMode="auto">
          <a:xfrm flipV="1">
            <a:off x="3602038" y="4760913"/>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 name="Line 21"/>
          <p:cNvSpPr>
            <a:spLocks noChangeShapeType="1"/>
          </p:cNvSpPr>
          <p:nvPr/>
        </p:nvSpPr>
        <p:spPr bwMode="auto">
          <a:xfrm flipV="1">
            <a:off x="4171950" y="4760913"/>
            <a:ext cx="3175"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2" name="Line 22"/>
          <p:cNvSpPr>
            <a:spLocks noChangeShapeType="1"/>
          </p:cNvSpPr>
          <p:nvPr/>
        </p:nvSpPr>
        <p:spPr bwMode="auto">
          <a:xfrm flipV="1">
            <a:off x="4738688" y="4760913"/>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3" name="Line 23"/>
          <p:cNvSpPr>
            <a:spLocks noChangeShapeType="1"/>
          </p:cNvSpPr>
          <p:nvPr/>
        </p:nvSpPr>
        <p:spPr bwMode="auto">
          <a:xfrm flipV="1">
            <a:off x="5308600" y="4760913"/>
            <a:ext cx="3175"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4" name="Line 24"/>
          <p:cNvSpPr>
            <a:spLocks noChangeShapeType="1"/>
          </p:cNvSpPr>
          <p:nvPr/>
        </p:nvSpPr>
        <p:spPr bwMode="auto">
          <a:xfrm>
            <a:off x="1327150" y="4760913"/>
            <a:ext cx="398145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5" name="Line 25"/>
          <p:cNvSpPr>
            <a:spLocks noChangeShapeType="1"/>
          </p:cNvSpPr>
          <p:nvPr/>
        </p:nvSpPr>
        <p:spPr bwMode="auto">
          <a:xfrm>
            <a:off x="1211263" y="4760913"/>
            <a:ext cx="115887"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6" name="Line 26"/>
          <p:cNvSpPr>
            <a:spLocks noChangeShapeType="1"/>
          </p:cNvSpPr>
          <p:nvPr/>
        </p:nvSpPr>
        <p:spPr bwMode="auto">
          <a:xfrm>
            <a:off x="1268413" y="4500563"/>
            <a:ext cx="5873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7" name="Line 27"/>
          <p:cNvSpPr>
            <a:spLocks noChangeShapeType="1"/>
          </p:cNvSpPr>
          <p:nvPr/>
        </p:nvSpPr>
        <p:spPr bwMode="auto">
          <a:xfrm>
            <a:off x="1211263" y="4237038"/>
            <a:ext cx="11588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8" name="Line 28"/>
          <p:cNvSpPr>
            <a:spLocks noChangeShapeType="1"/>
          </p:cNvSpPr>
          <p:nvPr/>
        </p:nvSpPr>
        <p:spPr bwMode="auto">
          <a:xfrm>
            <a:off x="1268413" y="3973513"/>
            <a:ext cx="58737"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9" name="Line 29"/>
          <p:cNvSpPr>
            <a:spLocks noChangeShapeType="1"/>
          </p:cNvSpPr>
          <p:nvPr/>
        </p:nvSpPr>
        <p:spPr bwMode="auto">
          <a:xfrm>
            <a:off x="1211263" y="3713163"/>
            <a:ext cx="11588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 name="Line 30"/>
          <p:cNvSpPr>
            <a:spLocks noChangeShapeType="1"/>
          </p:cNvSpPr>
          <p:nvPr/>
        </p:nvSpPr>
        <p:spPr bwMode="auto">
          <a:xfrm>
            <a:off x="1268413" y="3448050"/>
            <a:ext cx="58737"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1" name="Line 31"/>
          <p:cNvSpPr>
            <a:spLocks noChangeShapeType="1"/>
          </p:cNvSpPr>
          <p:nvPr/>
        </p:nvSpPr>
        <p:spPr bwMode="auto">
          <a:xfrm>
            <a:off x="1211263" y="3182938"/>
            <a:ext cx="11588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2" name="Line 32"/>
          <p:cNvSpPr>
            <a:spLocks noChangeShapeType="1"/>
          </p:cNvSpPr>
          <p:nvPr/>
        </p:nvSpPr>
        <p:spPr bwMode="auto">
          <a:xfrm>
            <a:off x="1268413" y="2921000"/>
            <a:ext cx="58737"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3" name="Line 33"/>
          <p:cNvSpPr>
            <a:spLocks noChangeShapeType="1"/>
          </p:cNvSpPr>
          <p:nvPr/>
        </p:nvSpPr>
        <p:spPr bwMode="auto">
          <a:xfrm>
            <a:off x="1211263" y="2657475"/>
            <a:ext cx="11588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4" name="Line 34"/>
          <p:cNvSpPr>
            <a:spLocks noChangeShapeType="1"/>
          </p:cNvSpPr>
          <p:nvPr/>
        </p:nvSpPr>
        <p:spPr bwMode="auto">
          <a:xfrm>
            <a:off x="1268413" y="2395538"/>
            <a:ext cx="587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5" name="Line 35"/>
          <p:cNvSpPr>
            <a:spLocks noChangeShapeType="1"/>
          </p:cNvSpPr>
          <p:nvPr/>
        </p:nvSpPr>
        <p:spPr bwMode="auto">
          <a:xfrm>
            <a:off x="1211263" y="2133600"/>
            <a:ext cx="11588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6" name="Line 36"/>
          <p:cNvSpPr>
            <a:spLocks noChangeShapeType="1"/>
          </p:cNvSpPr>
          <p:nvPr/>
        </p:nvSpPr>
        <p:spPr bwMode="auto">
          <a:xfrm flipV="1">
            <a:off x="1327150" y="2133600"/>
            <a:ext cx="3175" cy="26273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7" name="Freeform 37" descr="Linee verticali chiare"/>
          <p:cNvSpPr>
            <a:spLocks/>
          </p:cNvSpPr>
          <p:nvPr/>
        </p:nvSpPr>
        <p:spPr bwMode="auto">
          <a:xfrm>
            <a:off x="1327150" y="3884613"/>
            <a:ext cx="3981450" cy="863600"/>
          </a:xfrm>
          <a:custGeom>
            <a:avLst/>
            <a:gdLst>
              <a:gd name="T0" fmla="*/ 26 w 1860"/>
              <a:gd name="T1" fmla="*/ 606 h 611"/>
              <a:gd name="T2" fmla="*/ 58 w 1860"/>
              <a:gd name="T3" fmla="*/ 569 h 611"/>
              <a:gd name="T4" fmla="*/ 89 w 1860"/>
              <a:gd name="T5" fmla="*/ 528 h 611"/>
              <a:gd name="T6" fmla="*/ 123 w 1860"/>
              <a:gd name="T7" fmla="*/ 542 h 611"/>
              <a:gd name="T8" fmla="*/ 154 w 1860"/>
              <a:gd name="T9" fmla="*/ 490 h 611"/>
              <a:gd name="T10" fmla="*/ 186 w 1860"/>
              <a:gd name="T11" fmla="*/ 389 h 611"/>
              <a:gd name="T12" fmla="*/ 217 w 1860"/>
              <a:gd name="T13" fmla="*/ 231 h 611"/>
              <a:gd name="T14" fmla="*/ 250 w 1860"/>
              <a:gd name="T15" fmla="*/ 316 h 611"/>
              <a:gd name="T16" fmla="*/ 282 w 1860"/>
              <a:gd name="T17" fmla="*/ 219 h 611"/>
              <a:gd name="T18" fmla="*/ 313 w 1860"/>
              <a:gd name="T19" fmla="*/ 60 h 611"/>
              <a:gd name="T20" fmla="*/ 345 w 1860"/>
              <a:gd name="T21" fmla="*/ 119 h 611"/>
              <a:gd name="T22" fmla="*/ 378 w 1860"/>
              <a:gd name="T23" fmla="*/ 197 h 611"/>
              <a:gd name="T24" fmla="*/ 409 w 1860"/>
              <a:gd name="T25" fmla="*/ 134 h 611"/>
              <a:gd name="T26" fmla="*/ 441 w 1860"/>
              <a:gd name="T27" fmla="*/ 255 h 611"/>
              <a:gd name="T28" fmla="*/ 472 w 1860"/>
              <a:gd name="T29" fmla="*/ 217 h 611"/>
              <a:gd name="T30" fmla="*/ 505 w 1860"/>
              <a:gd name="T31" fmla="*/ 253 h 611"/>
              <a:gd name="T32" fmla="*/ 537 w 1860"/>
              <a:gd name="T33" fmla="*/ 260 h 611"/>
              <a:gd name="T34" fmla="*/ 568 w 1860"/>
              <a:gd name="T35" fmla="*/ 257 h 611"/>
              <a:gd name="T36" fmla="*/ 600 w 1860"/>
              <a:gd name="T37" fmla="*/ 255 h 611"/>
              <a:gd name="T38" fmla="*/ 633 w 1860"/>
              <a:gd name="T39" fmla="*/ 337 h 611"/>
              <a:gd name="T40" fmla="*/ 664 w 1860"/>
              <a:gd name="T41" fmla="*/ 324 h 611"/>
              <a:gd name="T42" fmla="*/ 696 w 1860"/>
              <a:gd name="T43" fmla="*/ 362 h 611"/>
              <a:gd name="T44" fmla="*/ 727 w 1860"/>
              <a:gd name="T45" fmla="*/ 433 h 611"/>
              <a:gd name="T46" fmla="*/ 760 w 1860"/>
              <a:gd name="T47" fmla="*/ 400 h 611"/>
              <a:gd name="T48" fmla="*/ 792 w 1860"/>
              <a:gd name="T49" fmla="*/ 446 h 611"/>
              <a:gd name="T50" fmla="*/ 823 w 1860"/>
              <a:gd name="T51" fmla="*/ 512 h 611"/>
              <a:gd name="T52" fmla="*/ 855 w 1860"/>
              <a:gd name="T53" fmla="*/ 474 h 611"/>
              <a:gd name="T54" fmla="*/ 888 w 1860"/>
              <a:gd name="T55" fmla="*/ 428 h 611"/>
              <a:gd name="T56" fmla="*/ 920 w 1860"/>
              <a:gd name="T57" fmla="*/ 431 h 611"/>
              <a:gd name="T58" fmla="*/ 951 w 1860"/>
              <a:gd name="T59" fmla="*/ 424 h 611"/>
              <a:gd name="T60" fmla="*/ 983 w 1860"/>
              <a:gd name="T61" fmla="*/ 507 h 611"/>
              <a:gd name="T62" fmla="*/ 1014 w 1860"/>
              <a:gd name="T63" fmla="*/ 465 h 611"/>
              <a:gd name="T64" fmla="*/ 1047 w 1860"/>
              <a:gd name="T65" fmla="*/ 474 h 611"/>
              <a:gd name="T66" fmla="*/ 1079 w 1860"/>
              <a:gd name="T67" fmla="*/ 490 h 611"/>
              <a:gd name="T68" fmla="*/ 1110 w 1860"/>
              <a:gd name="T69" fmla="*/ 539 h 611"/>
              <a:gd name="T70" fmla="*/ 1142 w 1860"/>
              <a:gd name="T71" fmla="*/ 564 h 611"/>
              <a:gd name="T72" fmla="*/ 1175 w 1860"/>
              <a:gd name="T73" fmla="*/ 580 h 611"/>
              <a:gd name="T74" fmla="*/ 1206 w 1860"/>
              <a:gd name="T75" fmla="*/ 523 h 611"/>
              <a:gd name="T76" fmla="*/ 1238 w 1860"/>
              <a:gd name="T77" fmla="*/ 510 h 611"/>
              <a:gd name="T78" fmla="*/ 1269 w 1860"/>
              <a:gd name="T79" fmla="*/ 550 h 611"/>
              <a:gd name="T80" fmla="*/ 1302 w 1860"/>
              <a:gd name="T81" fmla="*/ 554 h 611"/>
              <a:gd name="T82" fmla="*/ 1334 w 1860"/>
              <a:gd name="T83" fmla="*/ 542 h 611"/>
              <a:gd name="T84" fmla="*/ 1365 w 1860"/>
              <a:gd name="T85" fmla="*/ 556 h 611"/>
              <a:gd name="T86" fmla="*/ 1397 w 1860"/>
              <a:gd name="T87" fmla="*/ 573 h 611"/>
              <a:gd name="T88" fmla="*/ 1430 w 1860"/>
              <a:gd name="T89" fmla="*/ 546 h 611"/>
              <a:gd name="T90" fmla="*/ 1461 w 1860"/>
              <a:gd name="T91" fmla="*/ 586 h 611"/>
              <a:gd name="T92" fmla="*/ 1493 w 1860"/>
              <a:gd name="T93" fmla="*/ 575 h 611"/>
              <a:gd name="T94" fmla="*/ 1524 w 1860"/>
              <a:gd name="T95" fmla="*/ 567 h 611"/>
              <a:gd name="T96" fmla="*/ 1557 w 1860"/>
              <a:gd name="T97" fmla="*/ 587 h 611"/>
              <a:gd name="T98" fmla="*/ 1589 w 1860"/>
              <a:gd name="T99" fmla="*/ 576 h 611"/>
              <a:gd name="T100" fmla="*/ 1620 w 1860"/>
              <a:gd name="T101" fmla="*/ 589 h 611"/>
              <a:gd name="T102" fmla="*/ 1652 w 1860"/>
              <a:gd name="T103" fmla="*/ 594 h 611"/>
              <a:gd name="T104" fmla="*/ 1685 w 1860"/>
              <a:gd name="T105" fmla="*/ 586 h 611"/>
              <a:gd name="T106" fmla="*/ 1716 w 1860"/>
              <a:gd name="T107" fmla="*/ 591 h 611"/>
              <a:gd name="T108" fmla="*/ 1748 w 1860"/>
              <a:gd name="T109" fmla="*/ 591 h 611"/>
              <a:gd name="T110" fmla="*/ 1779 w 1860"/>
              <a:gd name="T111" fmla="*/ 594 h 611"/>
              <a:gd name="T112" fmla="*/ 1813 w 1860"/>
              <a:gd name="T113" fmla="*/ 603 h 611"/>
              <a:gd name="T114" fmla="*/ 1844 w 1860"/>
              <a:gd name="T115" fmla="*/ 602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0" h="611">
                <a:moveTo>
                  <a:pt x="0" y="611"/>
                </a:moveTo>
                <a:lnTo>
                  <a:pt x="4" y="608"/>
                </a:lnTo>
                <a:lnTo>
                  <a:pt x="11" y="609"/>
                </a:lnTo>
                <a:lnTo>
                  <a:pt x="15" y="609"/>
                </a:lnTo>
                <a:lnTo>
                  <a:pt x="20" y="609"/>
                </a:lnTo>
                <a:lnTo>
                  <a:pt x="26" y="606"/>
                </a:lnTo>
                <a:lnTo>
                  <a:pt x="31" y="603"/>
                </a:lnTo>
                <a:lnTo>
                  <a:pt x="38" y="602"/>
                </a:lnTo>
                <a:lnTo>
                  <a:pt x="42" y="598"/>
                </a:lnTo>
                <a:lnTo>
                  <a:pt x="47" y="587"/>
                </a:lnTo>
                <a:lnTo>
                  <a:pt x="53" y="578"/>
                </a:lnTo>
                <a:lnTo>
                  <a:pt x="58" y="569"/>
                </a:lnTo>
                <a:lnTo>
                  <a:pt x="63" y="562"/>
                </a:lnTo>
                <a:lnTo>
                  <a:pt x="69" y="562"/>
                </a:lnTo>
                <a:lnTo>
                  <a:pt x="74" y="556"/>
                </a:lnTo>
                <a:lnTo>
                  <a:pt x="80" y="559"/>
                </a:lnTo>
                <a:lnTo>
                  <a:pt x="85" y="562"/>
                </a:lnTo>
                <a:lnTo>
                  <a:pt x="89" y="528"/>
                </a:lnTo>
                <a:lnTo>
                  <a:pt x="96" y="528"/>
                </a:lnTo>
                <a:lnTo>
                  <a:pt x="101" y="520"/>
                </a:lnTo>
                <a:lnTo>
                  <a:pt x="105" y="517"/>
                </a:lnTo>
                <a:lnTo>
                  <a:pt x="112" y="510"/>
                </a:lnTo>
                <a:lnTo>
                  <a:pt x="116" y="499"/>
                </a:lnTo>
                <a:lnTo>
                  <a:pt x="123" y="542"/>
                </a:lnTo>
                <a:lnTo>
                  <a:pt x="127" y="535"/>
                </a:lnTo>
                <a:lnTo>
                  <a:pt x="132" y="515"/>
                </a:lnTo>
                <a:lnTo>
                  <a:pt x="138" y="502"/>
                </a:lnTo>
                <a:lnTo>
                  <a:pt x="143" y="509"/>
                </a:lnTo>
                <a:lnTo>
                  <a:pt x="148" y="499"/>
                </a:lnTo>
                <a:lnTo>
                  <a:pt x="154" y="490"/>
                </a:lnTo>
                <a:lnTo>
                  <a:pt x="159" y="476"/>
                </a:lnTo>
                <a:lnTo>
                  <a:pt x="165" y="444"/>
                </a:lnTo>
                <a:lnTo>
                  <a:pt x="170" y="453"/>
                </a:lnTo>
                <a:lnTo>
                  <a:pt x="175" y="406"/>
                </a:lnTo>
                <a:lnTo>
                  <a:pt x="181" y="400"/>
                </a:lnTo>
                <a:lnTo>
                  <a:pt x="186" y="389"/>
                </a:lnTo>
                <a:lnTo>
                  <a:pt x="190" y="395"/>
                </a:lnTo>
                <a:lnTo>
                  <a:pt x="197" y="342"/>
                </a:lnTo>
                <a:lnTo>
                  <a:pt x="201" y="346"/>
                </a:lnTo>
                <a:lnTo>
                  <a:pt x="208" y="350"/>
                </a:lnTo>
                <a:lnTo>
                  <a:pt x="212" y="272"/>
                </a:lnTo>
                <a:lnTo>
                  <a:pt x="217" y="231"/>
                </a:lnTo>
                <a:lnTo>
                  <a:pt x="223" y="223"/>
                </a:lnTo>
                <a:lnTo>
                  <a:pt x="228" y="279"/>
                </a:lnTo>
                <a:lnTo>
                  <a:pt x="233" y="252"/>
                </a:lnTo>
                <a:lnTo>
                  <a:pt x="239" y="222"/>
                </a:lnTo>
                <a:lnTo>
                  <a:pt x="244" y="286"/>
                </a:lnTo>
                <a:lnTo>
                  <a:pt x="250" y="316"/>
                </a:lnTo>
                <a:lnTo>
                  <a:pt x="255" y="198"/>
                </a:lnTo>
                <a:lnTo>
                  <a:pt x="260" y="216"/>
                </a:lnTo>
                <a:lnTo>
                  <a:pt x="266" y="198"/>
                </a:lnTo>
                <a:lnTo>
                  <a:pt x="271" y="214"/>
                </a:lnTo>
                <a:lnTo>
                  <a:pt x="275" y="222"/>
                </a:lnTo>
                <a:lnTo>
                  <a:pt x="282" y="219"/>
                </a:lnTo>
                <a:lnTo>
                  <a:pt x="286" y="340"/>
                </a:lnTo>
                <a:lnTo>
                  <a:pt x="293" y="305"/>
                </a:lnTo>
                <a:lnTo>
                  <a:pt x="297" y="220"/>
                </a:lnTo>
                <a:lnTo>
                  <a:pt x="302" y="225"/>
                </a:lnTo>
                <a:lnTo>
                  <a:pt x="308" y="124"/>
                </a:lnTo>
                <a:lnTo>
                  <a:pt x="313" y="60"/>
                </a:lnTo>
                <a:lnTo>
                  <a:pt x="318" y="56"/>
                </a:lnTo>
                <a:lnTo>
                  <a:pt x="324" y="33"/>
                </a:lnTo>
                <a:lnTo>
                  <a:pt x="329" y="38"/>
                </a:lnTo>
                <a:lnTo>
                  <a:pt x="335" y="0"/>
                </a:lnTo>
                <a:lnTo>
                  <a:pt x="340" y="91"/>
                </a:lnTo>
                <a:lnTo>
                  <a:pt x="345" y="119"/>
                </a:lnTo>
                <a:lnTo>
                  <a:pt x="351" y="12"/>
                </a:lnTo>
                <a:lnTo>
                  <a:pt x="356" y="79"/>
                </a:lnTo>
                <a:lnTo>
                  <a:pt x="360" y="184"/>
                </a:lnTo>
                <a:lnTo>
                  <a:pt x="367" y="217"/>
                </a:lnTo>
                <a:lnTo>
                  <a:pt x="371" y="179"/>
                </a:lnTo>
                <a:lnTo>
                  <a:pt x="378" y="197"/>
                </a:lnTo>
                <a:lnTo>
                  <a:pt x="382" y="250"/>
                </a:lnTo>
                <a:lnTo>
                  <a:pt x="387" y="228"/>
                </a:lnTo>
                <a:lnTo>
                  <a:pt x="393" y="153"/>
                </a:lnTo>
                <a:lnTo>
                  <a:pt x="398" y="197"/>
                </a:lnTo>
                <a:lnTo>
                  <a:pt x="403" y="238"/>
                </a:lnTo>
                <a:lnTo>
                  <a:pt x="409" y="134"/>
                </a:lnTo>
                <a:lnTo>
                  <a:pt x="414" y="192"/>
                </a:lnTo>
                <a:lnTo>
                  <a:pt x="420" y="187"/>
                </a:lnTo>
                <a:lnTo>
                  <a:pt x="425" y="253"/>
                </a:lnTo>
                <a:lnTo>
                  <a:pt x="430" y="222"/>
                </a:lnTo>
                <a:lnTo>
                  <a:pt x="436" y="239"/>
                </a:lnTo>
                <a:lnTo>
                  <a:pt x="441" y="255"/>
                </a:lnTo>
                <a:lnTo>
                  <a:pt x="445" y="194"/>
                </a:lnTo>
                <a:lnTo>
                  <a:pt x="452" y="205"/>
                </a:lnTo>
                <a:lnTo>
                  <a:pt x="456" y="176"/>
                </a:lnTo>
                <a:lnTo>
                  <a:pt x="463" y="194"/>
                </a:lnTo>
                <a:lnTo>
                  <a:pt x="467" y="184"/>
                </a:lnTo>
                <a:lnTo>
                  <a:pt x="472" y="217"/>
                </a:lnTo>
                <a:lnTo>
                  <a:pt x="479" y="216"/>
                </a:lnTo>
                <a:lnTo>
                  <a:pt x="483" y="211"/>
                </a:lnTo>
                <a:lnTo>
                  <a:pt x="488" y="206"/>
                </a:lnTo>
                <a:lnTo>
                  <a:pt x="494" y="192"/>
                </a:lnTo>
                <a:lnTo>
                  <a:pt x="529" y="206"/>
                </a:lnTo>
                <a:lnTo>
                  <a:pt x="505" y="253"/>
                </a:lnTo>
                <a:lnTo>
                  <a:pt x="510" y="252"/>
                </a:lnTo>
                <a:lnTo>
                  <a:pt x="515" y="255"/>
                </a:lnTo>
                <a:lnTo>
                  <a:pt x="521" y="280"/>
                </a:lnTo>
                <a:lnTo>
                  <a:pt x="526" y="242"/>
                </a:lnTo>
                <a:lnTo>
                  <a:pt x="530" y="246"/>
                </a:lnTo>
                <a:lnTo>
                  <a:pt x="537" y="260"/>
                </a:lnTo>
                <a:lnTo>
                  <a:pt x="542" y="307"/>
                </a:lnTo>
                <a:lnTo>
                  <a:pt x="548" y="323"/>
                </a:lnTo>
                <a:lnTo>
                  <a:pt x="553" y="316"/>
                </a:lnTo>
                <a:lnTo>
                  <a:pt x="557" y="294"/>
                </a:lnTo>
                <a:lnTo>
                  <a:pt x="564" y="236"/>
                </a:lnTo>
                <a:lnTo>
                  <a:pt x="568" y="257"/>
                </a:lnTo>
                <a:lnTo>
                  <a:pt x="573" y="230"/>
                </a:lnTo>
                <a:lnTo>
                  <a:pt x="579" y="187"/>
                </a:lnTo>
                <a:lnTo>
                  <a:pt x="584" y="186"/>
                </a:lnTo>
                <a:lnTo>
                  <a:pt x="590" y="241"/>
                </a:lnTo>
                <a:lnTo>
                  <a:pt x="595" y="238"/>
                </a:lnTo>
                <a:lnTo>
                  <a:pt x="600" y="255"/>
                </a:lnTo>
                <a:lnTo>
                  <a:pt x="606" y="298"/>
                </a:lnTo>
                <a:lnTo>
                  <a:pt x="611" y="334"/>
                </a:lnTo>
                <a:lnTo>
                  <a:pt x="616" y="335"/>
                </a:lnTo>
                <a:lnTo>
                  <a:pt x="622" y="298"/>
                </a:lnTo>
                <a:lnTo>
                  <a:pt x="627" y="334"/>
                </a:lnTo>
                <a:lnTo>
                  <a:pt x="633" y="337"/>
                </a:lnTo>
                <a:lnTo>
                  <a:pt x="638" y="321"/>
                </a:lnTo>
                <a:lnTo>
                  <a:pt x="642" y="294"/>
                </a:lnTo>
                <a:lnTo>
                  <a:pt x="649" y="342"/>
                </a:lnTo>
                <a:lnTo>
                  <a:pt x="653" y="389"/>
                </a:lnTo>
                <a:lnTo>
                  <a:pt x="658" y="398"/>
                </a:lnTo>
                <a:lnTo>
                  <a:pt x="664" y="324"/>
                </a:lnTo>
                <a:lnTo>
                  <a:pt x="669" y="320"/>
                </a:lnTo>
                <a:lnTo>
                  <a:pt x="675" y="315"/>
                </a:lnTo>
                <a:lnTo>
                  <a:pt x="680" y="252"/>
                </a:lnTo>
                <a:lnTo>
                  <a:pt x="685" y="280"/>
                </a:lnTo>
                <a:lnTo>
                  <a:pt x="691" y="298"/>
                </a:lnTo>
                <a:lnTo>
                  <a:pt x="696" y="362"/>
                </a:lnTo>
                <a:lnTo>
                  <a:pt x="701" y="392"/>
                </a:lnTo>
                <a:lnTo>
                  <a:pt x="707" y="433"/>
                </a:lnTo>
                <a:lnTo>
                  <a:pt x="712" y="488"/>
                </a:lnTo>
                <a:lnTo>
                  <a:pt x="718" y="476"/>
                </a:lnTo>
                <a:lnTo>
                  <a:pt x="723" y="479"/>
                </a:lnTo>
                <a:lnTo>
                  <a:pt x="727" y="433"/>
                </a:lnTo>
                <a:lnTo>
                  <a:pt x="734" y="417"/>
                </a:lnTo>
                <a:lnTo>
                  <a:pt x="738" y="420"/>
                </a:lnTo>
                <a:lnTo>
                  <a:pt x="743" y="386"/>
                </a:lnTo>
                <a:lnTo>
                  <a:pt x="749" y="414"/>
                </a:lnTo>
                <a:lnTo>
                  <a:pt x="754" y="351"/>
                </a:lnTo>
                <a:lnTo>
                  <a:pt x="760" y="400"/>
                </a:lnTo>
                <a:lnTo>
                  <a:pt x="765" y="408"/>
                </a:lnTo>
                <a:lnTo>
                  <a:pt x="770" y="419"/>
                </a:lnTo>
                <a:lnTo>
                  <a:pt x="776" y="420"/>
                </a:lnTo>
                <a:lnTo>
                  <a:pt x="781" y="405"/>
                </a:lnTo>
                <a:lnTo>
                  <a:pt x="786" y="444"/>
                </a:lnTo>
                <a:lnTo>
                  <a:pt x="792" y="446"/>
                </a:lnTo>
                <a:lnTo>
                  <a:pt x="797" y="455"/>
                </a:lnTo>
                <a:lnTo>
                  <a:pt x="803" y="458"/>
                </a:lnTo>
                <a:lnTo>
                  <a:pt x="808" y="483"/>
                </a:lnTo>
                <a:lnTo>
                  <a:pt x="812" y="483"/>
                </a:lnTo>
                <a:lnTo>
                  <a:pt x="819" y="507"/>
                </a:lnTo>
                <a:lnTo>
                  <a:pt x="823" y="512"/>
                </a:lnTo>
                <a:lnTo>
                  <a:pt x="828" y="493"/>
                </a:lnTo>
                <a:lnTo>
                  <a:pt x="834" y="485"/>
                </a:lnTo>
                <a:lnTo>
                  <a:pt x="839" y="499"/>
                </a:lnTo>
                <a:lnTo>
                  <a:pt x="845" y="483"/>
                </a:lnTo>
                <a:lnTo>
                  <a:pt x="850" y="488"/>
                </a:lnTo>
                <a:lnTo>
                  <a:pt x="855" y="474"/>
                </a:lnTo>
                <a:lnTo>
                  <a:pt x="861" y="490"/>
                </a:lnTo>
                <a:lnTo>
                  <a:pt x="866" y="436"/>
                </a:lnTo>
                <a:lnTo>
                  <a:pt x="871" y="413"/>
                </a:lnTo>
                <a:lnTo>
                  <a:pt x="877" y="420"/>
                </a:lnTo>
                <a:lnTo>
                  <a:pt x="882" y="417"/>
                </a:lnTo>
                <a:lnTo>
                  <a:pt x="888" y="428"/>
                </a:lnTo>
                <a:lnTo>
                  <a:pt x="893" y="386"/>
                </a:lnTo>
                <a:lnTo>
                  <a:pt x="897" y="449"/>
                </a:lnTo>
                <a:lnTo>
                  <a:pt x="904" y="441"/>
                </a:lnTo>
                <a:lnTo>
                  <a:pt x="908" y="438"/>
                </a:lnTo>
                <a:lnTo>
                  <a:pt x="913" y="424"/>
                </a:lnTo>
                <a:lnTo>
                  <a:pt x="920" y="431"/>
                </a:lnTo>
                <a:lnTo>
                  <a:pt x="924" y="474"/>
                </a:lnTo>
                <a:lnTo>
                  <a:pt x="931" y="474"/>
                </a:lnTo>
                <a:lnTo>
                  <a:pt x="935" y="483"/>
                </a:lnTo>
                <a:lnTo>
                  <a:pt x="940" y="488"/>
                </a:lnTo>
                <a:lnTo>
                  <a:pt x="946" y="431"/>
                </a:lnTo>
                <a:lnTo>
                  <a:pt x="951" y="424"/>
                </a:lnTo>
                <a:lnTo>
                  <a:pt x="956" y="419"/>
                </a:lnTo>
                <a:lnTo>
                  <a:pt x="962" y="408"/>
                </a:lnTo>
                <a:lnTo>
                  <a:pt x="967" y="413"/>
                </a:lnTo>
                <a:lnTo>
                  <a:pt x="971" y="435"/>
                </a:lnTo>
                <a:lnTo>
                  <a:pt x="978" y="494"/>
                </a:lnTo>
                <a:lnTo>
                  <a:pt x="983" y="507"/>
                </a:lnTo>
                <a:lnTo>
                  <a:pt x="989" y="496"/>
                </a:lnTo>
                <a:lnTo>
                  <a:pt x="994" y="480"/>
                </a:lnTo>
                <a:lnTo>
                  <a:pt x="998" y="487"/>
                </a:lnTo>
                <a:lnTo>
                  <a:pt x="1005" y="476"/>
                </a:lnTo>
                <a:lnTo>
                  <a:pt x="1009" y="477"/>
                </a:lnTo>
                <a:lnTo>
                  <a:pt x="1014" y="465"/>
                </a:lnTo>
                <a:lnTo>
                  <a:pt x="1020" y="472"/>
                </a:lnTo>
                <a:lnTo>
                  <a:pt x="1025" y="494"/>
                </a:lnTo>
                <a:lnTo>
                  <a:pt x="1031" y="498"/>
                </a:lnTo>
                <a:lnTo>
                  <a:pt x="1036" y="471"/>
                </a:lnTo>
                <a:lnTo>
                  <a:pt x="1041" y="472"/>
                </a:lnTo>
                <a:lnTo>
                  <a:pt x="1047" y="474"/>
                </a:lnTo>
                <a:lnTo>
                  <a:pt x="1052" y="465"/>
                </a:lnTo>
                <a:lnTo>
                  <a:pt x="1057" y="476"/>
                </a:lnTo>
                <a:lnTo>
                  <a:pt x="1063" y="469"/>
                </a:lnTo>
                <a:lnTo>
                  <a:pt x="1068" y="498"/>
                </a:lnTo>
                <a:lnTo>
                  <a:pt x="1074" y="485"/>
                </a:lnTo>
                <a:lnTo>
                  <a:pt x="1079" y="490"/>
                </a:lnTo>
                <a:lnTo>
                  <a:pt x="1083" y="515"/>
                </a:lnTo>
                <a:lnTo>
                  <a:pt x="1090" y="520"/>
                </a:lnTo>
                <a:lnTo>
                  <a:pt x="1094" y="518"/>
                </a:lnTo>
                <a:lnTo>
                  <a:pt x="1099" y="521"/>
                </a:lnTo>
                <a:lnTo>
                  <a:pt x="1105" y="542"/>
                </a:lnTo>
                <a:lnTo>
                  <a:pt x="1110" y="539"/>
                </a:lnTo>
                <a:lnTo>
                  <a:pt x="1116" y="532"/>
                </a:lnTo>
                <a:lnTo>
                  <a:pt x="1121" y="535"/>
                </a:lnTo>
                <a:lnTo>
                  <a:pt x="1126" y="553"/>
                </a:lnTo>
                <a:lnTo>
                  <a:pt x="1132" y="564"/>
                </a:lnTo>
                <a:lnTo>
                  <a:pt x="1137" y="557"/>
                </a:lnTo>
                <a:lnTo>
                  <a:pt x="1142" y="564"/>
                </a:lnTo>
                <a:lnTo>
                  <a:pt x="1148" y="570"/>
                </a:lnTo>
                <a:lnTo>
                  <a:pt x="1153" y="569"/>
                </a:lnTo>
                <a:lnTo>
                  <a:pt x="1159" y="570"/>
                </a:lnTo>
                <a:lnTo>
                  <a:pt x="1164" y="561"/>
                </a:lnTo>
                <a:lnTo>
                  <a:pt x="1168" y="576"/>
                </a:lnTo>
                <a:lnTo>
                  <a:pt x="1175" y="580"/>
                </a:lnTo>
                <a:lnTo>
                  <a:pt x="1179" y="573"/>
                </a:lnTo>
                <a:lnTo>
                  <a:pt x="1184" y="575"/>
                </a:lnTo>
                <a:lnTo>
                  <a:pt x="1190" y="550"/>
                </a:lnTo>
                <a:lnTo>
                  <a:pt x="1195" y="554"/>
                </a:lnTo>
                <a:lnTo>
                  <a:pt x="1201" y="535"/>
                </a:lnTo>
                <a:lnTo>
                  <a:pt x="1206" y="523"/>
                </a:lnTo>
                <a:lnTo>
                  <a:pt x="1211" y="526"/>
                </a:lnTo>
                <a:lnTo>
                  <a:pt x="1217" y="501"/>
                </a:lnTo>
                <a:lnTo>
                  <a:pt x="1222" y="504"/>
                </a:lnTo>
                <a:lnTo>
                  <a:pt x="1227" y="496"/>
                </a:lnTo>
                <a:lnTo>
                  <a:pt x="1233" y="502"/>
                </a:lnTo>
                <a:lnTo>
                  <a:pt x="1238" y="510"/>
                </a:lnTo>
                <a:lnTo>
                  <a:pt x="1244" y="507"/>
                </a:lnTo>
                <a:lnTo>
                  <a:pt x="1249" y="521"/>
                </a:lnTo>
                <a:lnTo>
                  <a:pt x="1253" y="535"/>
                </a:lnTo>
                <a:lnTo>
                  <a:pt x="1260" y="542"/>
                </a:lnTo>
                <a:lnTo>
                  <a:pt x="1264" y="543"/>
                </a:lnTo>
                <a:lnTo>
                  <a:pt x="1269" y="550"/>
                </a:lnTo>
                <a:lnTo>
                  <a:pt x="1275" y="553"/>
                </a:lnTo>
                <a:lnTo>
                  <a:pt x="1280" y="562"/>
                </a:lnTo>
                <a:lnTo>
                  <a:pt x="1286" y="565"/>
                </a:lnTo>
                <a:lnTo>
                  <a:pt x="1291" y="556"/>
                </a:lnTo>
                <a:lnTo>
                  <a:pt x="1296" y="565"/>
                </a:lnTo>
                <a:lnTo>
                  <a:pt x="1302" y="554"/>
                </a:lnTo>
                <a:lnTo>
                  <a:pt x="1307" y="554"/>
                </a:lnTo>
                <a:lnTo>
                  <a:pt x="1312" y="548"/>
                </a:lnTo>
                <a:lnTo>
                  <a:pt x="1318" y="540"/>
                </a:lnTo>
                <a:lnTo>
                  <a:pt x="1323" y="546"/>
                </a:lnTo>
                <a:lnTo>
                  <a:pt x="1329" y="535"/>
                </a:lnTo>
                <a:lnTo>
                  <a:pt x="1334" y="542"/>
                </a:lnTo>
                <a:lnTo>
                  <a:pt x="1338" y="539"/>
                </a:lnTo>
                <a:lnTo>
                  <a:pt x="1345" y="540"/>
                </a:lnTo>
                <a:lnTo>
                  <a:pt x="1349" y="554"/>
                </a:lnTo>
                <a:lnTo>
                  <a:pt x="1354" y="554"/>
                </a:lnTo>
                <a:lnTo>
                  <a:pt x="1361" y="554"/>
                </a:lnTo>
                <a:lnTo>
                  <a:pt x="1365" y="556"/>
                </a:lnTo>
                <a:lnTo>
                  <a:pt x="1372" y="554"/>
                </a:lnTo>
                <a:lnTo>
                  <a:pt x="1376" y="561"/>
                </a:lnTo>
                <a:lnTo>
                  <a:pt x="1381" y="561"/>
                </a:lnTo>
                <a:lnTo>
                  <a:pt x="1387" y="557"/>
                </a:lnTo>
                <a:lnTo>
                  <a:pt x="1392" y="572"/>
                </a:lnTo>
                <a:lnTo>
                  <a:pt x="1397" y="573"/>
                </a:lnTo>
                <a:lnTo>
                  <a:pt x="1403" y="572"/>
                </a:lnTo>
                <a:lnTo>
                  <a:pt x="1408" y="572"/>
                </a:lnTo>
                <a:lnTo>
                  <a:pt x="1414" y="567"/>
                </a:lnTo>
                <a:lnTo>
                  <a:pt x="1419" y="562"/>
                </a:lnTo>
                <a:lnTo>
                  <a:pt x="1424" y="553"/>
                </a:lnTo>
                <a:lnTo>
                  <a:pt x="1430" y="546"/>
                </a:lnTo>
                <a:lnTo>
                  <a:pt x="1435" y="554"/>
                </a:lnTo>
                <a:lnTo>
                  <a:pt x="1439" y="553"/>
                </a:lnTo>
                <a:lnTo>
                  <a:pt x="1446" y="559"/>
                </a:lnTo>
                <a:lnTo>
                  <a:pt x="1450" y="573"/>
                </a:lnTo>
                <a:lnTo>
                  <a:pt x="1457" y="581"/>
                </a:lnTo>
                <a:lnTo>
                  <a:pt x="1461" y="586"/>
                </a:lnTo>
                <a:lnTo>
                  <a:pt x="1466" y="586"/>
                </a:lnTo>
                <a:lnTo>
                  <a:pt x="1472" y="584"/>
                </a:lnTo>
                <a:lnTo>
                  <a:pt x="1477" y="583"/>
                </a:lnTo>
                <a:lnTo>
                  <a:pt x="1482" y="581"/>
                </a:lnTo>
                <a:lnTo>
                  <a:pt x="1488" y="578"/>
                </a:lnTo>
                <a:lnTo>
                  <a:pt x="1493" y="575"/>
                </a:lnTo>
                <a:lnTo>
                  <a:pt x="1499" y="569"/>
                </a:lnTo>
                <a:lnTo>
                  <a:pt x="1504" y="573"/>
                </a:lnTo>
                <a:lnTo>
                  <a:pt x="1509" y="556"/>
                </a:lnTo>
                <a:lnTo>
                  <a:pt x="1515" y="556"/>
                </a:lnTo>
                <a:lnTo>
                  <a:pt x="1520" y="564"/>
                </a:lnTo>
                <a:lnTo>
                  <a:pt x="1524" y="567"/>
                </a:lnTo>
                <a:lnTo>
                  <a:pt x="1531" y="573"/>
                </a:lnTo>
                <a:lnTo>
                  <a:pt x="1535" y="572"/>
                </a:lnTo>
                <a:lnTo>
                  <a:pt x="1542" y="589"/>
                </a:lnTo>
                <a:lnTo>
                  <a:pt x="1546" y="586"/>
                </a:lnTo>
                <a:lnTo>
                  <a:pt x="1551" y="583"/>
                </a:lnTo>
                <a:lnTo>
                  <a:pt x="1557" y="587"/>
                </a:lnTo>
                <a:lnTo>
                  <a:pt x="1562" y="592"/>
                </a:lnTo>
                <a:lnTo>
                  <a:pt x="1567" y="595"/>
                </a:lnTo>
                <a:lnTo>
                  <a:pt x="1573" y="586"/>
                </a:lnTo>
                <a:lnTo>
                  <a:pt x="1578" y="581"/>
                </a:lnTo>
                <a:lnTo>
                  <a:pt x="1584" y="575"/>
                </a:lnTo>
                <a:lnTo>
                  <a:pt x="1589" y="576"/>
                </a:lnTo>
                <a:lnTo>
                  <a:pt x="1594" y="580"/>
                </a:lnTo>
                <a:lnTo>
                  <a:pt x="1600" y="575"/>
                </a:lnTo>
                <a:lnTo>
                  <a:pt x="1605" y="584"/>
                </a:lnTo>
                <a:lnTo>
                  <a:pt x="1609" y="587"/>
                </a:lnTo>
                <a:lnTo>
                  <a:pt x="1616" y="591"/>
                </a:lnTo>
                <a:lnTo>
                  <a:pt x="1620" y="589"/>
                </a:lnTo>
                <a:lnTo>
                  <a:pt x="1627" y="587"/>
                </a:lnTo>
                <a:lnTo>
                  <a:pt x="1631" y="591"/>
                </a:lnTo>
                <a:lnTo>
                  <a:pt x="1636" y="589"/>
                </a:lnTo>
                <a:lnTo>
                  <a:pt x="1642" y="592"/>
                </a:lnTo>
                <a:lnTo>
                  <a:pt x="1647" y="597"/>
                </a:lnTo>
                <a:lnTo>
                  <a:pt x="1652" y="594"/>
                </a:lnTo>
                <a:lnTo>
                  <a:pt x="1658" y="589"/>
                </a:lnTo>
                <a:lnTo>
                  <a:pt x="1663" y="584"/>
                </a:lnTo>
                <a:lnTo>
                  <a:pt x="1669" y="580"/>
                </a:lnTo>
                <a:lnTo>
                  <a:pt x="1674" y="584"/>
                </a:lnTo>
                <a:lnTo>
                  <a:pt x="1679" y="584"/>
                </a:lnTo>
                <a:lnTo>
                  <a:pt x="1685" y="586"/>
                </a:lnTo>
                <a:lnTo>
                  <a:pt x="1690" y="591"/>
                </a:lnTo>
                <a:lnTo>
                  <a:pt x="1694" y="594"/>
                </a:lnTo>
                <a:lnTo>
                  <a:pt x="1701" y="600"/>
                </a:lnTo>
                <a:lnTo>
                  <a:pt x="1705" y="592"/>
                </a:lnTo>
                <a:lnTo>
                  <a:pt x="1712" y="592"/>
                </a:lnTo>
                <a:lnTo>
                  <a:pt x="1716" y="591"/>
                </a:lnTo>
                <a:lnTo>
                  <a:pt x="1721" y="592"/>
                </a:lnTo>
                <a:lnTo>
                  <a:pt x="1727" y="591"/>
                </a:lnTo>
                <a:lnTo>
                  <a:pt x="1732" y="589"/>
                </a:lnTo>
                <a:lnTo>
                  <a:pt x="1737" y="595"/>
                </a:lnTo>
                <a:lnTo>
                  <a:pt x="1743" y="591"/>
                </a:lnTo>
                <a:lnTo>
                  <a:pt x="1748" y="591"/>
                </a:lnTo>
                <a:lnTo>
                  <a:pt x="1754" y="586"/>
                </a:lnTo>
                <a:lnTo>
                  <a:pt x="1759" y="591"/>
                </a:lnTo>
                <a:lnTo>
                  <a:pt x="1764" y="589"/>
                </a:lnTo>
                <a:lnTo>
                  <a:pt x="1770" y="591"/>
                </a:lnTo>
                <a:lnTo>
                  <a:pt x="1775" y="595"/>
                </a:lnTo>
                <a:lnTo>
                  <a:pt x="1779" y="594"/>
                </a:lnTo>
                <a:lnTo>
                  <a:pt x="1786" y="592"/>
                </a:lnTo>
                <a:lnTo>
                  <a:pt x="1790" y="595"/>
                </a:lnTo>
                <a:lnTo>
                  <a:pt x="1797" y="597"/>
                </a:lnTo>
                <a:lnTo>
                  <a:pt x="1802" y="597"/>
                </a:lnTo>
                <a:lnTo>
                  <a:pt x="1806" y="598"/>
                </a:lnTo>
                <a:lnTo>
                  <a:pt x="1813" y="603"/>
                </a:lnTo>
                <a:lnTo>
                  <a:pt x="1817" y="606"/>
                </a:lnTo>
                <a:lnTo>
                  <a:pt x="1822" y="606"/>
                </a:lnTo>
                <a:lnTo>
                  <a:pt x="1828" y="608"/>
                </a:lnTo>
                <a:lnTo>
                  <a:pt x="1833" y="608"/>
                </a:lnTo>
                <a:lnTo>
                  <a:pt x="1839" y="606"/>
                </a:lnTo>
                <a:lnTo>
                  <a:pt x="1844" y="602"/>
                </a:lnTo>
                <a:lnTo>
                  <a:pt x="1849" y="603"/>
                </a:lnTo>
                <a:lnTo>
                  <a:pt x="1855" y="603"/>
                </a:lnTo>
                <a:lnTo>
                  <a:pt x="1860" y="602"/>
                </a:lnTo>
              </a:path>
            </a:pathLst>
          </a:custGeom>
          <a:pattFill prst="ltVert">
            <a:fgClr>
              <a:srgbClr val="DDDDDD"/>
            </a:fgClr>
            <a:bgClr>
              <a:srgbClr val="FFFFFF"/>
            </a:bgClr>
          </a:pattFill>
          <a:ln w="17463">
            <a:solidFill>
              <a:srgbClr val="0000FF"/>
            </a:solidFill>
            <a:prstDash val="solid"/>
            <a:round/>
            <a:headEnd/>
            <a:tailEnd/>
          </a:ln>
        </p:spPr>
        <p:txBody>
          <a:bodyPr/>
          <a:lstStyle/>
          <a:p>
            <a:endParaRPr lang="en-US"/>
          </a:p>
        </p:txBody>
      </p:sp>
      <p:sp>
        <p:nvSpPr>
          <p:cNvPr id="5158" name="Rectangle 38"/>
          <p:cNvSpPr>
            <a:spLocks noChangeArrowheads="1"/>
          </p:cNvSpPr>
          <p:nvPr/>
        </p:nvSpPr>
        <p:spPr bwMode="auto">
          <a:xfrm>
            <a:off x="2547938" y="5126038"/>
            <a:ext cx="12327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400" b="1" dirty="0" err="1">
                <a:solidFill>
                  <a:srgbClr val="000000"/>
                </a:solidFill>
              </a:rPr>
              <a:t>frequenza</a:t>
            </a:r>
            <a:r>
              <a:rPr lang="en-US" altLang="en-US" sz="1400" b="1" dirty="0">
                <a:solidFill>
                  <a:srgbClr val="000000"/>
                </a:solidFill>
              </a:rPr>
              <a:t> (Hz)</a:t>
            </a:r>
            <a:endParaRPr lang="en-US" altLang="en-US" sz="1400" b="1" dirty="0">
              <a:latin typeface="Times New Roman" panose="02020603050405020304" pitchFamily="18" charset="0"/>
            </a:endParaRPr>
          </a:p>
        </p:txBody>
      </p:sp>
      <p:sp>
        <p:nvSpPr>
          <p:cNvPr id="5159" name="Line 39"/>
          <p:cNvSpPr>
            <a:spLocks noChangeShapeType="1"/>
          </p:cNvSpPr>
          <p:nvPr/>
        </p:nvSpPr>
        <p:spPr bwMode="auto">
          <a:xfrm flipV="1">
            <a:off x="4195763" y="3117850"/>
            <a:ext cx="3175" cy="595313"/>
          </a:xfrm>
          <a:prstGeom prst="line">
            <a:avLst/>
          </a:prstGeom>
          <a:noFill/>
          <a:ln w="38100">
            <a:solidFill>
              <a:schemeClr val="hlink"/>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5160" name="Line 40"/>
          <p:cNvSpPr>
            <a:spLocks noChangeShapeType="1"/>
          </p:cNvSpPr>
          <p:nvPr/>
        </p:nvSpPr>
        <p:spPr bwMode="auto">
          <a:xfrm flipV="1">
            <a:off x="3433763" y="3632200"/>
            <a:ext cx="3175" cy="604838"/>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5161" name="Line 41"/>
          <p:cNvSpPr>
            <a:spLocks noChangeShapeType="1"/>
          </p:cNvSpPr>
          <p:nvPr/>
        </p:nvSpPr>
        <p:spPr bwMode="auto">
          <a:xfrm flipV="1">
            <a:off x="2854325" y="4554538"/>
            <a:ext cx="1588" cy="206375"/>
          </a:xfrm>
          <a:prstGeom prst="line">
            <a:avLst/>
          </a:prstGeom>
          <a:noFill/>
          <a:ln w="38100">
            <a:solidFill>
              <a:srgbClr val="0000FF"/>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5162" name="Line 42"/>
          <p:cNvSpPr>
            <a:spLocks noChangeShapeType="1"/>
          </p:cNvSpPr>
          <p:nvPr/>
        </p:nvSpPr>
        <p:spPr bwMode="auto">
          <a:xfrm flipV="1">
            <a:off x="4762500" y="4713288"/>
            <a:ext cx="68263"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3" name="Line 43"/>
          <p:cNvSpPr>
            <a:spLocks noChangeShapeType="1"/>
          </p:cNvSpPr>
          <p:nvPr/>
        </p:nvSpPr>
        <p:spPr bwMode="auto">
          <a:xfrm flipV="1">
            <a:off x="4906963" y="4637088"/>
            <a:ext cx="69850"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4" name="Line 44"/>
          <p:cNvSpPr>
            <a:spLocks noChangeShapeType="1"/>
          </p:cNvSpPr>
          <p:nvPr/>
        </p:nvSpPr>
        <p:spPr bwMode="auto">
          <a:xfrm flipV="1">
            <a:off x="5051425" y="4564063"/>
            <a:ext cx="68263" cy="33337"/>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5" name="Line 45"/>
          <p:cNvSpPr>
            <a:spLocks noChangeShapeType="1"/>
          </p:cNvSpPr>
          <p:nvPr/>
        </p:nvSpPr>
        <p:spPr bwMode="auto">
          <a:xfrm flipV="1">
            <a:off x="5197475" y="4484688"/>
            <a:ext cx="68263"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6" name="Line 46"/>
          <p:cNvSpPr>
            <a:spLocks noChangeShapeType="1"/>
          </p:cNvSpPr>
          <p:nvPr/>
        </p:nvSpPr>
        <p:spPr bwMode="auto">
          <a:xfrm flipV="1">
            <a:off x="5343525" y="4406900"/>
            <a:ext cx="65088"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7" name="Line 47"/>
          <p:cNvSpPr>
            <a:spLocks noChangeShapeType="1"/>
          </p:cNvSpPr>
          <p:nvPr/>
        </p:nvSpPr>
        <p:spPr bwMode="auto">
          <a:xfrm flipV="1">
            <a:off x="5486400" y="4332288"/>
            <a:ext cx="68263"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8" name="Line 48"/>
          <p:cNvSpPr>
            <a:spLocks noChangeShapeType="1"/>
          </p:cNvSpPr>
          <p:nvPr/>
        </p:nvSpPr>
        <p:spPr bwMode="auto">
          <a:xfrm flipV="1">
            <a:off x="5632450" y="4256088"/>
            <a:ext cx="65088"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69" name="Line 49"/>
          <p:cNvSpPr>
            <a:spLocks noChangeShapeType="1"/>
          </p:cNvSpPr>
          <p:nvPr/>
        </p:nvSpPr>
        <p:spPr bwMode="auto">
          <a:xfrm flipV="1">
            <a:off x="5778500" y="4181475"/>
            <a:ext cx="65088" cy="3333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0" name="Line 50"/>
          <p:cNvSpPr>
            <a:spLocks noChangeShapeType="1"/>
          </p:cNvSpPr>
          <p:nvPr/>
        </p:nvSpPr>
        <p:spPr bwMode="auto">
          <a:xfrm flipV="1">
            <a:off x="5921375" y="4102100"/>
            <a:ext cx="68263"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1" name="Line 51"/>
          <p:cNvSpPr>
            <a:spLocks noChangeShapeType="1"/>
          </p:cNvSpPr>
          <p:nvPr/>
        </p:nvSpPr>
        <p:spPr bwMode="auto">
          <a:xfrm flipV="1">
            <a:off x="6067425" y="4027488"/>
            <a:ext cx="68263"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2" name="Line 52"/>
          <p:cNvSpPr>
            <a:spLocks noChangeShapeType="1"/>
          </p:cNvSpPr>
          <p:nvPr/>
        </p:nvSpPr>
        <p:spPr bwMode="auto">
          <a:xfrm flipV="1">
            <a:off x="6213475" y="3951288"/>
            <a:ext cx="65088"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3" name="Line 53"/>
          <p:cNvSpPr>
            <a:spLocks noChangeShapeType="1"/>
          </p:cNvSpPr>
          <p:nvPr/>
        </p:nvSpPr>
        <p:spPr bwMode="auto">
          <a:xfrm flipV="1">
            <a:off x="6359525" y="3875088"/>
            <a:ext cx="65088"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4" name="Line 54"/>
          <p:cNvSpPr>
            <a:spLocks noChangeShapeType="1"/>
          </p:cNvSpPr>
          <p:nvPr/>
        </p:nvSpPr>
        <p:spPr bwMode="auto">
          <a:xfrm flipV="1">
            <a:off x="6502400" y="3800475"/>
            <a:ext cx="68263"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5" name="Line 55"/>
          <p:cNvSpPr>
            <a:spLocks noChangeShapeType="1"/>
          </p:cNvSpPr>
          <p:nvPr/>
        </p:nvSpPr>
        <p:spPr bwMode="auto">
          <a:xfrm flipV="1">
            <a:off x="6648450" y="3721100"/>
            <a:ext cx="66675"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6" name="Line 56"/>
          <p:cNvSpPr>
            <a:spLocks noChangeShapeType="1"/>
          </p:cNvSpPr>
          <p:nvPr/>
        </p:nvSpPr>
        <p:spPr bwMode="auto">
          <a:xfrm flipV="1">
            <a:off x="6794500" y="3646488"/>
            <a:ext cx="65088"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7" name="Line 57"/>
          <p:cNvSpPr>
            <a:spLocks noChangeShapeType="1"/>
          </p:cNvSpPr>
          <p:nvPr/>
        </p:nvSpPr>
        <p:spPr bwMode="auto">
          <a:xfrm flipV="1">
            <a:off x="6937375" y="3570288"/>
            <a:ext cx="68263"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8" name="Line 58"/>
          <p:cNvSpPr>
            <a:spLocks noChangeShapeType="1"/>
          </p:cNvSpPr>
          <p:nvPr/>
        </p:nvSpPr>
        <p:spPr bwMode="auto">
          <a:xfrm flipV="1">
            <a:off x="7083425" y="3495675"/>
            <a:ext cx="66675" cy="3333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79" name="Line 59"/>
          <p:cNvSpPr>
            <a:spLocks noChangeShapeType="1"/>
          </p:cNvSpPr>
          <p:nvPr/>
        </p:nvSpPr>
        <p:spPr bwMode="auto">
          <a:xfrm flipV="1">
            <a:off x="7226300" y="3419475"/>
            <a:ext cx="68263" cy="38100"/>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0" name="Line 60"/>
          <p:cNvSpPr>
            <a:spLocks noChangeShapeType="1"/>
          </p:cNvSpPr>
          <p:nvPr/>
        </p:nvSpPr>
        <p:spPr bwMode="auto">
          <a:xfrm flipV="1">
            <a:off x="7372350" y="3341688"/>
            <a:ext cx="66675"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1" name="Line 61"/>
          <p:cNvSpPr>
            <a:spLocks noChangeShapeType="1"/>
          </p:cNvSpPr>
          <p:nvPr/>
        </p:nvSpPr>
        <p:spPr bwMode="auto">
          <a:xfrm flipV="1">
            <a:off x="7515225" y="3265488"/>
            <a:ext cx="69850"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2" name="Line 62"/>
          <p:cNvSpPr>
            <a:spLocks noChangeShapeType="1"/>
          </p:cNvSpPr>
          <p:nvPr/>
        </p:nvSpPr>
        <p:spPr bwMode="auto">
          <a:xfrm flipV="1">
            <a:off x="7661275" y="3189288"/>
            <a:ext cx="69850"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3" name="Line 63"/>
          <p:cNvSpPr>
            <a:spLocks noChangeShapeType="1"/>
          </p:cNvSpPr>
          <p:nvPr/>
        </p:nvSpPr>
        <p:spPr bwMode="auto">
          <a:xfrm flipV="1">
            <a:off x="2817813" y="4235450"/>
            <a:ext cx="641350" cy="542925"/>
          </a:xfrm>
          <a:prstGeom prst="line">
            <a:avLst/>
          </a:prstGeom>
          <a:noFill/>
          <a:ln w="381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5184" name="Line 64"/>
          <p:cNvSpPr>
            <a:spLocks noChangeShapeType="1"/>
          </p:cNvSpPr>
          <p:nvPr/>
        </p:nvSpPr>
        <p:spPr bwMode="auto">
          <a:xfrm flipV="1">
            <a:off x="3451225" y="3683000"/>
            <a:ext cx="812800" cy="549275"/>
          </a:xfrm>
          <a:prstGeom prst="line">
            <a:avLst/>
          </a:prstGeom>
          <a:noFill/>
          <a:ln w="381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5185" name="Line 65"/>
          <p:cNvSpPr>
            <a:spLocks noChangeShapeType="1"/>
          </p:cNvSpPr>
          <p:nvPr/>
        </p:nvSpPr>
        <p:spPr bwMode="auto">
          <a:xfrm flipV="1">
            <a:off x="3035300" y="4721225"/>
            <a:ext cx="63500"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6" name="Line 66"/>
          <p:cNvSpPr>
            <a:spLocks noChangeShapeType="1"/>
          </p:cNvSpPr>
          <p:nvPr/>
        </p:nvSpPr>
        <p:spPr bwMode="auto">
          <a:xfrm flipV="1">
            <a:off x="3178175" y="4645025"/>
            <a:ext cx="66675" cy="3333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7" name="Line 67"/>
          <p:cNvSpPr>
            <a:spLocks noChangeShapeType="1"/>
          </p:cNvSpPr>
          <p:nvPr/>
        </p:nvSpPr>
        <p:spPr bwMode="auto">
          <a:xfrm flipV="1">
            <a:off x="3324225" y="4565650"/>
            <a:ext cx="66675"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8" name="Line 68"/>
          <p:cNvSpPr>
            <a:spLocks noChangeShapeType="1"/>
          </p:cNvSpPr>
          <p:nvPr/>
        </p:nvSpPr>
        <p:spPr bwMode="auto">
          <a:xfrm flipV="1">
            <a:off x="3467100" y="4491038"/>
            <a:ext cx="66675"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89" name="Line 69"/>
          <p:cNvSpPr>
            <a:spLocks noChangeShapeType="1"/>
          </p:cNvSpPr>
          <p:nvPr/>
        </p:nvSpPr>
        <p:spPr bwMode="auto">
          <a:xfrm flipV="1">
            <a:off x="3613150" y="4411663"/>
            <a:ext cx="66675"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0" name="Line 70"/>
          <p:cNvSpPr>
            <a:spLocks noChangeShapeType="1"/>
          </p:cNvSpPr>
          <p:nvPr/>
        </p:nvSpPr>
        <p:spPr bwMode="auto">
          <a:xfrm flipV="1">
            <a:off x="3757613" y="4335463"/>
            <a:ext cx="68262" cy="33337"/>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1" name="Line 71"/>
          <p:cNvSpPr>
            <a:spLocks noChangeShapeType="1"/>
          </p:cNvSpPr>
          <p:nvPr/>
        </p:nvSpPr>
        <p:spPr bwMode="auto">
          <a:xfrm flipV="1">
            <a:off x="3902075" y="4256088"/>
            <a:ext cx="69850"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2" name="Line 72"/>
          <p:cNvSpPr>
            <a:spLocks noChangeShapeType="1"/>
          </p:cNvSpPr>
          <p:nvPr/>
        </p:nvSpPr>
        <p:spPr bwMode="auto">
          <a:xfrm flipV="1">
            <a:off x="4048125" y="4181475"/>
            <a:ext cx="66675" cy="3333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3" name="Line 73"/>
          <p:cNvSpPr>
            <a:spLocks noChangeShapeType="1"/>
          </p:cNvSpPr>
          <p:nvPr/>
        </p:nvSpPr>
        <p:spPr bwMode="auto">
          <a:xfrm flipV="1">
            <a:off x="4191000" y="4102100"/>
            <a:ext cx="69850"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4" name="Line 74"/>
          <p:cNvSpPr>
            <a:spLocks noChangeShapeType="1"/>
          </p:cNvSpPr>
          <p:nvPr/>
        </p:nvSpPr>
        <p:spPr bwMode="auto">
          <a:xfrm flipV="1">
            <a:off x="4337050" y="4024313"/>
            <a:ext cx="69850"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5" name="Line 75"/>
          <p:cNvSpPr>
            <a:spLocks noChangeShapeType="1"/>
          </p:cNvSpPr>
          <p:nvPr/>
        </p:nvSpPr>
        <p:spPr bwMode="auto">
          <a:xfrm flipV="1">
            <a:off x="4481513" y="3946525"/>
            <a:ext cx="68262"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6" name="Line 76"/>
          <p:cNvSpPr>
            <a:spLocks noChangeShapeType="1"/>
          </p:cNvSpPr>
          <p:nvPr/>
        </p:nvSpPr>
        <p:spPr bwMode="auto">
          <a:xfrm flipV="1">
            <a:off x="4627563" y="3870325"/>
            <a:ext cx="68262"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7" name="Line 77"/>
          <p:cNvSpPr>
            <a:spLocks noChangeShapeType="1"/>
          </p:cNvSpPr>
          <p:nvPr/>
        </p:nvSpPr>
        <p:spPr bwMode="auto">
          <a:xfrm flipV="1">
            <a:off x="4772025" y="3792538"/>
            <a:ext cx="69850"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8" name="Line 78"/>
          <p:cNvSpPr>
            <a:spLocks noChangeShapeType="1"/>
          </p:cNvSpPr>
          <p:nvPr/>
        </p:nvSpPr>
        <p:spPr bwMode="auto">
          <a:xfrm flipV="1">
            <a:off x="4916488" y="3714750"/>
            <a:ext cx="68262" cy="36513"/>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99" name="Line 79"/>
          <p:cNvSpPr>
            <a:spLocks noChangeShapeType="1"/>
          </p:cNvSpPr>
          <p:nvPr/>
        </p:nvSpPr>
        <p:spPr bwMode="auto">
          <a:xfrm flipV="1">
            <a:off x="5062538" y="3635375"/>
            <a:ext cx="68262" cy="3968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0" name="Line 80"/>
          <p:cNvSpPr>
            <a:spLocks noChangeShapeType="1"/>
          </p:cNvSpPr>
          <p:nvPr/>
        </p:nvSpPr>
        <p:spPr bwMode="auto">
          <a:xfrm flipV="1">
            <a:off x="5208588" y="3560763"/>
            <a:ext cx="68262"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1" name="Line 81"/>
          <p:cNvSpPr>
            <a:spLocks noChangeShapeType="1"/>
          </p:cNvSpPr>
          <p:nvPr/>
        </p:nvSpPr>
        <p:spPr bwMode="auto">
          <a:xfrm flipV="1">
            <a:off x="5351463" y="3482975"/>
            <a:ext cx="68262" cy="3492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2" name="Line 82"/>
          <p:cNvSpPr>
            <a:spLocks noChangeShapeType="1"/>
          </p:cNvSpPr>
          <p:nvPr/>
        </p:nvSpPr>
        <p:spPr bwMode="auto">
          <a:xfrm flipV="1">
            <a:off x="5497513" y="3405188"/>
            <a:ext cx="68262" cy="36512"/>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3" name="Line 83"/>
          <p:cNvSpPr>
            <a:spLocks noChangeShapeType="1"/>
          </p:cNvSpPr>
          <p:nvPr/>
        </p:nvSpPr>
        <p:spPr bwMode="auto">
          <a:xfrm flipV="1">
            <a:off x="5643563" y="3330575"/>
            <a:ext cx="65087" cy="3333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4" name="Line 84"/>
          <p:cNvSpPr>
            <a:spLocks noChangeShapeType="1"/>
          </p:cNvSpPr>
          <p:nvPr/>
        </p:nvSpPr>
        <p:spPr bwMode="auto">
          <a:xfrm flipV="1">
            <a:off x="5786438" y="3249613"/>
            <a:ext cx="68262" cy="39687"/>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5" name="Line 85"/>
          <p:cNvSpPr>
            <a:spLocks noChangeShapeType="1"/>
          </p:cNvSpPr>
          <p:nvPr/>
        </p:nvSpPr>
        <p:spPr bwMode="auto">
          <a:xfrm flipV="1">
            <a:off x="5932488" y="3192463"/>
            <a:ext cx="34925" cy="1587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06" name="Rectangle 86"/>
          <p:cNvSpPr>
            <a:spLocks noChangeArrowheads="1"/>
          </p:cNvSpPr>
          <p:nvPr/>
        </p:nvSpPr>
        <p:spPr bwMode="auto">
          <a:xfrm>
            <a:off x="8012113" y="3303588"/>
            <a:ext cx="233362"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90s</a:t>
            </a:r>
            <a:endParaRPr lang="en-US" altLang="en-US" sz="1200">
              <a:latin typeface="Times New Roman" panose="02020603050405020304" pitchFamily="18" charset="0"/>
            </a:endParaRPr>
          </a:p>
        </p:txBody>
      </p:sp>
      <p:sp>
        <p:nvSpPr>
          <p:cNvPr id="5207" name="Rectangle 87"/>
          <p:cNvSpPr>
            <a:spLocks noChangeArrowheads="1"/>
          </p:cNvSpPr>
          <p:nvPr/>
        </p:nvSpPr>
        <p:spPr bwMode="auto">
          <a:xfrm>
            <a:off x="7150100" y="3824288"/>
            <a:ext cx="23177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60s</a:t>
            </a:r>
            <a:endParaRPr lang="en-US" altLang="en-US" sz="1200">
              <a:latin typeface="Times New Roman" panose="02020603050405020304" pitchFamily="18" charset="0"/>
            </a:endParaRPr>
          </a:p>
        </p:txBody>
      </p:sp>
      <p:sp>
        <p:nvSpPr>
          <p:cNvPr id="5208" name="Rectangle 88"/>
          <p:cNvSpPr>
            <a:spLocks noChangeArrowheads="1"/>
          </p:cNvSpPr>
          <p:nvPr/>
        </p:nvSpPr>
        <p:spPr bwMode="auto">
          <a:xfrm>
            <a:off x="6129338" y="4338638"/>
            <a:ext cx="233362"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30s</a:t>
            </a:r>
            <a:endParaRPr lang="en-US" altLang="en-US" sz="1200">
              <a:latin typeface="Times New Roman" panose="02020603050405020304" pitchFamily="18" charset="0"/>
            </a:endParaRPr>
          </a:p>
        </p:txBody>
      </p:sp>
      <p:sp>
        <p:nvSpPr>
          <p:cNvPr id="5209" name="Rectangle 89"/>
          <p:cNvSpPr>
            <a:spLocks noChangeArrowheads="1"/>
          </p:cNvSpPr>
          <p:nvPr/>
        </p:nvSpPr>
        <p:spPr bwMode="auto">
          <a:xfrm>
            <a:off x="5559425" y="4725988"/>
            <a:ext cx="15557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200" b="1">
                <a:solidFill>
                  <a:srgbClr val="000000"/>
                </a:solidFill>
              </a:rPr>
              <a:t>0s</a:t>
            </a:r>
            <a:endParaRPr lang="en-US" altLang="en-US" sz="1200">
              <a:latin typeface="Times New Roman" panose="02020603050405020304" pitchFamily="18" charset="0"/>
            </a:endParaRPr>
          </a:p>
        </p:txBody>
      </p:sp>
      <p:sp>
        <p:nvSpPr>
          <p:cNvPr id="5210" name="Line 90"/>
          <p:cNvSpPr>
            <a:spLocks noChangeShapeType="1"/>
          </p:cNvSpPr>
          <p:nvPr/>
        </p:nvSpPr>
        <p:spPr bwMode="auto">
          <a:xfrm flipV="1">
            <a:off x="1327150" y="3182938"/>
            <a:ext cx="2965450" cy="1577975"/>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1" name="Line 91"/>
          <p:cNvSpPr>
            <a:spLocks noChangeShapeType="1"/>
          </p:cNvSpPr>
          <p:nvPr/>
        </p:nvSpPr>
        <p:spPr bwMode="auto">
          <a:xfrm flipV="1">
            <a:off x="2320925" y="42322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2" name="Line 92"/>
          <p:cNvSpPr>
            <a:spLocks noChangeShapeType="1"/>
          </p:cNvSpPr>
          <p:nvPr/>
        </p:nvSpPr>
        <p:spPr bwMode="auto">
          <a:xfrm flipV="1">
            <a:off x="2890838" y="4232275"/>
            <a:ext cx="3175" cy="412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3" name="Line 93"/>
          <p:cNvSpPr>
            <a:spLocks noChangeShapeType="1"/>
          </p:cNvSpPr>
          <p:nvPr/>
        </p:nvSpPr>
        <p:spPr bwMode="auto">
          <a:xfrm flipV="1">
            <a:off x="3459163" y="42322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4" name="Line 94"/>
          <p:cNvSpPr>
            <a:spLocks noChangeShapeType="1"/>
          </p:cNvSpPr>
          <p:nvPr/>
        </p:nvSpPr>
        <p:spPr bwMode="auto">
          <a:xfrm flipV="1">
            <a:off x="4025900" y="4232275"/>
            <a:ext cx="3175" cy="412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5" name="Line 95"/>
          <p:cNvSpPr>
            <a:spLocks noChangeShapeType="1"/>
          </p:cNvSpPr>
          <p:nvPr/>
        </p:nvSpPr>
        <p:spPr bwMode="auto">
          <a:xfrm flipV="1">
            <a:off x="4595813" y="4232275"/>
            <a:ext cx="3175"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6" name="Line 96"/>
          <p:cNvSpPr>
            <a:spLocks noChangeShapeType="1"/>
          </p:cNvSpPr>
          <p:nvPr/>
        </p:nvSpPr>
        <p:spPr bwMode="auto">
          <a:xfrm flipV="1">
            <a:off x="5168900" y="4232275"/>
            <a:ext cx="1588" cy="412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7" name="Line 97"/>
          <p:cNvSpPr>
            <a:spLocks noChangeShapeType="1"/>
          </p:cNvSpPr>
          <p:nvPr/>
        </p:nvSpPr>
        <p:spPr bwMode="auto">
          <a:xfrm flipV="1">
            <a:off x="5732463" y="4232275"/>
            <a:ext cx="3175"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8" name="Line 98"/>
          <p:cNvSpPr>
            <a:spLocks noChangeShapeType="1"/>
          </p:cNvSpPr>
          <p:nvPr/>
        </p:nvSpPr>
        <p:spPr bwMode="auto">
          <a:xfrm flipV="1">
            <a:off x="6302375" y="4232275"/>
            <a:ext cx="3175" cy="412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9" name="Line 99"/>
          <p:cNvSpPr>
            <a:spLocks noChangeShapeType="1"/>
          </p:cNvSpPr>
          <p:nvPr/>
        </p:nvSpPr>
        <p:spPr bwMode="auto">
          <a:xfrm>
            <a:off x="2320925" y="4232275"/>
            <a:ext cx="39814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0" name="Line 100"/>
          <p:cNvSpPr>
            <a:spLocks noChangeShapeType="1"/>
          </p:cNvSpPr>
          <p:nvPr/>
        </p:nvSpPr>
        <p:spPr bwMode="auto">
          <a:xfrm>
            <a:off x="2208213" y="4232275"/>
            <a:ext cx="112712"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1" name="Line 101"/>
          <p:cNvSpPr>
            <a:spLocks noChangeShapeType="1"/>
          </p:cNvSpPr>
          <p:nvPr/>
        </p:nvSpPr>
        <p:spPr bwMode="auto">
          <a:xfrm>
            <a:off x="2265363" y="3973513"/>
            <a:ext cx="5556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2" name="Line 102"/>
          <p:cNvSpPr>
            <a:spLocks noChangeShapeType="1"/>
          </p:cNvSpPr>
          <p:nvPr/>
        </p:nvSpPr>
        <p:spPr bwMode="auto">
          <a:xfrm>
            <a:off x="2208213" y="3708400"/>
            <a:ext cx="112712"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3" name="Line 103"/>
          <p:cNvSpPr>
            <a:spLocks noChangeShapeType="1"/>
          </p:cNvSpPr>
          <p:nvPr/>
        </p:nvSpPr>
        <p:spPr bwMode="auto">
          <a:xfrm>
            <a:off x="2265363" y="3444875"/>
            <a:ext cx="5556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 name="Line 104"/>
          <p:cNvSpPr>
            <a:spLocks noChangeShapeType="1"/>
          </p:cNvSpPr>
          <p:nvPr/>
        </p:nvSpPr>
        <p:spPr bwMode="auto">
          <a:xfrm>
            <a:off x="2208213" y="3182938"/>
            <a:ext cx="112712"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5" name="Line 105"/>
          <p:cNvSpPr>
            <a:spLocks noChangeShapeType="1"/>
          </p:cNvSpPr>
          <p:nvPr/>
        </p:nvSpPr>
        <p:spPr bwMode="auto">
          <a:xfrm>
            <a:off x="2265363" y="2921000"/>
            <a:ext cx="55562"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6" name="Line 106"/>
          <p:cNvSpPr>
            <a:spLocks noChangeShapeType="1"/>
          </p:cNvSpPr>
          <p:nvPr/>
        </p:nvSpPr>
        <p:spPr bwMode="auto">
          <a:xfrm>
            <a:off x="2208213" y="2655888"/>
            <a:ext cx="112712"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7" name="Line 107"/>
          <p:cNvSpPr>
            <a:spLocks noChangeShapeType="1"/>
          </p:cNvSpPr>
          <p:nvPr/>
        </p:nvSpPr>
        <p:spPr bwMode="auto">
          <a:xfrm>
            <a:off x="2265363" y="2393950"/>
            <a:ext cx="5556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8" name="Line 108"/>
          <p:cNvSpPr>
            <a:spLocks noChangeShapeType="1"/>
          </p:cNvSpPr>
          <p:nvPr/>
        </p:nvSpPr>
        <p:spPr bwMode="auto">
          <a:xfrm>
            <a:off x="2208213" y="2130425"/>
            <a:ext cx="11271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9" name="Line 109"/>
          <p:cNvSpPr>
            <a:spLocks noChangeShapeType="1"/>
          </p:cNvSpPr>
          <p:nvPr/>
        </p:nvSpPr>
        <p:spPr bwMode="auto">
          <a:xfrm>
            <a:off x="2265363" y="1866900"/>
            <a:ext cx="55562"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0" name="Line 110"/>
          <p:cNvSpPr>
            <a:spLocks noChangeShapeType="1"/>
          </p:cNvSpPr>
          <p:nvPr/>
        </p:nvSpPr>
        <p:spPr bwMode="auto">
          <a:xfrm>
            <a:off x="2208213" y="1606550"/>
            <a:ext cx="11271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1" name="Line 111"/>
          <p:cNvSpPr>
            <a:spLocks noChangeShapeType="1"/>
          </p:cNvSpPr>
          <p:nvPr/>
        </p:nvSpPr>
        <p:spPr bwMode="auto">
          <a:xfrm flipV="1">
            <a:off x="2320925" y="1606550"/>
            <a:ext cx="0" cy="262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2" name="Line 112"/>
          <p:cNvSpPr>
            <a:spLocks noChangeShapeType="1"/>
          </p:cNvSpPr>
          <p:nvPr/>
        </p:nvSpPr>
        <p:spPr bwMode="auto">
          <a:xfrm flipV="1">
            <a:off x="4292600" y="3149600"/>
            <a:ext cx="758825" cy="490538"/>
          </a:xfrm>
          <a:prstGeom prst="line">
            <a:avLst/>
          </a:prstGeom>
          <a:noFill/>
          <a:ln w="38100">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5233" name="Line 113"/>
          <p:cNvSpPr>
            <a:spLocks noChangeShapeType="1"/>
          </p:cNvSpPr>
          <p:nvPr/>
        </p:nvSpPr>
        <p:spPr bwMode="auto">
          <a:xfrm flipV="1">
            <a:off x="3321050" y="3708400"/>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4" name="Line 114"/>
          <p:cNvSpPr>
            <a:spLocks noChangeShapeType="1"/>
          </p:cNvSpPr>
          <p:nvPr/>
        </p:nvSpPr>
        <p:spPr bwMode="auto">
          <a:xfrm flipV="1">
            <a:off x="3890963" y="3708400"/>
            <a:ext cx="0"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5" name="Line 115"/>
          <p:cNvSpPr>
            <a:spLocks noChangeShapeType="1"/>
          </p:cNvSpPr>
          <p:nvPr/>
        </p:nvSpPr>
        <p:spPr bwMode="auto">
          <a:xfrm flipV="1">
            <a:off x="4454525" y="3708400"/>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6" name="Line 116"/>
          <p:cNvSpPr>
            <a:spLocks noChangeShapeType="1"/>
          </p:cNvSpPr>
          <p:nvPr/>
        </p:nvSpPr>
        <p:spPr bwMode="auto">
          <a:xfrm flipV="1">
            <a:off x="5024438" y="3708400"/>
            <a:ext cx="3175"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7" name="Line 117"/>
          <p:cNvSpPr>
            <a:spLocks noChangeShapeType="1"/>
          </p:cNvSpPr>
          <p:nvPr/>
        </p:nvSpPr>
        <p:spPr bwMode="auto">
          <a:xfrm flipV="1">
            <a:off x="5594350" y="3708400"/>
            <a:ext cx="317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8" name="Line 118"/>
          <p:cNvSpPr>
            <a:spLocks noChangeShapeType="1"/>
          </p:cNvSpPr>
          <p:nvPr/>
        </p:nvSpPr>
        <p:spPr bwMode="auto">
          <a:xfrm flipV="1">
            <a:off x="6164263" y="3708400"/>
            <a:ext cx="3175"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9" name="Line 119"/>
          <p:cNvSpPr>
            <a:spLocks noChangeShapeType="1"/>
          </p:cNvSpPr>
          <p:nvPr/>
        </p:nvSpPr>
        <p:spPr bwMode="auto">
          <a:xfrm flipV="1">
            <a:off x="6732588" y="3708400"/>
            <a:ext cx="0"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0" name="Line 120"/>
          <p:cNvSpPr>
            <a:spLocks noChangeShapeType="1"/>
          </p:cNvSpPr>
          <p:nvPr/>
        </p:nvSpPr>
        <p:spPr bwMode="auto">
          <a:xfrm flipV="1">
            <a:off x="7302500" y="3708400"/>
            <a:ext cx="15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1" name="Line 121"/>
          <p:cNvSpPr>
            <a:spLocks noChangeShapeType="1"/>
          </p:cNvSpPr>
          <p:nvPr/>
        </p:nvSpPr>
        <p:spPr bwMode="auto">
          <a:xfrm>
            <a:off x="3321050" y="3708400"/>
            <a:ext cx="39814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2" name="Line 122"/>
          <p:cNvSpPr>
            <a:spLocks noChangeShapeType="1"/>
          </p:cNvSpPr>
          <p:nvPr/>
        </p:nvSpPr>
        <p:spPr bwMode="auto">
          <a:xfrm>
            <a:off x="3205163" y="3708400"/>
            <a:ext cx="115887"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3" name="Line 123"/>
          <p:cNvSpPr>
            <a:spLocks noChangeShapeType="1"/>
          </p:cNvSpPr>
          <p:nvPr/>
        </p:nvSpPr>
        <p:spPr bwMode="auto">
          <a:xfrm>
            <a:off x="3260725" y="3444875"/>
            <a:ext cx="6032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4" name="Line 124"/>
          <p:cNvSpPr>
            <a:spLocks noChangeShapeType="1"/>
          </p:cNvSpPr>
          <p:nvPr/>
        </p:nvSpPr>
        <p:spPr bwMode="auto">
          <a:xfrm>
            <a:off x="3205163" y="3182938"/>
            <a:ext cx="11588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 name="Line 125"/>
          <p:cNvSpPr>
            <a:spLocks noChangeShapeType="1"/>
          </p:cNvSpPr>
          <p:nvPr/>
        </p:nvSpPr>
        <p:spPr bwMode="auto">
          <a:xfrm>
            <a:off x="3260725" y="2921000"/>
            <a:ext cx="60325"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6" name="Line 126"/>
          <p:cNvSpPr>
            <a:spLocks noChangeShapeType="1"/>
          </p:cNvSpPr>
          <p:nvPr/>
        </p:nvSpPr>
        <p:spPr bwMode="auto">
          <a:xfrm>
            <a:off x="3205163" y="2657475"/>
            <a:ext cx="11588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7" name="Line 127"/>
          <p:cNvSpPr>
            <a:spLocks noChangeShapeType="1"/>
          </p:cNvSpPr>
          <p:nvPr/>
        </p:nvSpPr>
        <p:spPr bwMode="auto">
          <a:xfrm>
            <a:off x="3260725" y="2395538"/>
            <a:ext cx="60325"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8" name="Line 128"/>
          <p:cNvSpPr>
            <a:spLocks noChangeShapeType="1"/>
          </p:cNvSpPr>
          <p:nvPr/>
        </p:nvSpPr>
        <p:spPr bwMode="auto">
          <a:xfrm>
            <a:off x="3205163" y="2130425"/>
            <a:ext cx="11588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9" name="Line 129"/>
          <p:cNvSpPr>
            <a:spLocks noChangeShapeType="1"/>
          </p:cNvSpPr>
          <p:nvPr/>
        </p:nvSpPr>
        <p:spPr bwMode="auto">
          <a:xfrm>
            <a:off x="3260725" y="1866900"/>
            <a:ext cx="60325"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 name="Line 130"/>
          <p:cNvSpPr>
            <a:spLocks noChangeShapeType="1"/>
          </p:cNvSpPr>
          <p:nvPr/>
        </p:nvSpPr>
        <p:spPr bwMode="auto">
          <a:xfrm>
            <a:off x="3205163" y="1606550"/>
            <a:ext cx="11588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 name="Line 131"/>
          <p:cNvSpPr>
            <a:spLocks noChangeShapeType="1"/>
          </p:cNvSpPr>
          <p:nvPr/>
        </p:nvSpPr>
        <p:spPr bwMode="auto">
          <a:xfrm>
            <a:off x="3260725" y="1341438"/>
            <a:ext cx="6032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 name="Line 132"/>
          <p:cNvSpPr>
            <a:spLocks noChangeShapeType="1"/>
          </p:cNvSpPr>
          <p:nvPr/>
        </p:nvSpPr>
        <p:spPr bwMode="auto">
          <a:xfrm>
            <a:off x="3205163" y="1079500"/>
            <a:ext cx="11588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3" name="Line 133"/>
          <p:cNvSpPr>
            <a:spLocks noChangeShapeType="1"/>
          </p:cNvSpPr>
          <p:nvPr/>
        </p:nvSpPr>
        <p:spPr bwMode="auto">
          <a:xfrm flipV="1">
            <a:off x="3321050" y="1079500"/>
            <a:ext cx="3175" cy="262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4" name="Freeform 134"/>
          <p:cNvSpPr>
            <a:spLocks/>
          </p:cNvSpPr>
          <p:nvPr/>
        </p:nvSpPr>
        <p:spPr bwMode="auto">
          <a:xfrm>
            <a:off x="5006975" y="3240088"/>
            <a:ext cx="153988" cy="52387"/>
          </a:xfrm>
          <a:custGeom>
            <a:avLst/>
            <a:gdLst>
              <a:gd name="T0" fmla="*/ 63 w 72"/>
              <a:gd name="T1" fmla="*/ 0 h 38"/>
              <a:gd name="T2" fmla="*/ 0 w 72"/>
              <a:gd name="T3" fmla="*/ 38 h 38"/>
              <a:gd name="T4" fmla="*/ 72 w 72"/>
              <a:gd name="T5" fmla="*/ 36 h 38"/>
              <a:gd name="T6" fmla="*/ 63 w 72"/>
              <a:gd name="T7" fmla="*/ 0 h 38"/>
            </a:gdLst>
            <a:ahLst/>
            <a:cxnLst>
              <a:cxn ang="0">
                <a:pos x="T0" y="T1"/>
              </a:cxn>
              <a:cxn ang="0">
                <a:pos x="T2" y="T3"/>
              </a:cxn>
              <a:cxn ang="0">
                <a:pos x="T4" y="T5"/>
              </a:cxn>
              <a:cxn ang="0">
                <a:pos x="T6" y="T7"/>
              </a:cxn>
            </a:cxnLst>
            <a:rect l="0" t="0" r="r" b="b"/>
            <a:pathLst>
              <a:path w="72" h="38">
                <a:moveTo>
                  <a:pt x="63" y="0"/>
                </a:moveTo>
                <a:lnTo>
                  <a:pt x="0" y="38"/>
                </a:lnTo>
                <a:lnTo>
                  <a:pt x="72" y="36"/>
                </a:lnTo>
                <a:lnTo>
                  <a:pt x="63" y="0"/>
                </a:lnTo>
                <a:close/>
              </a:path>
            </a:pathLst>
          </a:custGeom>
          <a:solidFill>
            <a:srgbClr val="000000"/>
          </a:solidFill>
          <a:ln w="3175">
            <a:solidFill>
              <a:srgbClr val="000000"/>
            </a:solidFill>
            <a:prstDash val="solid"/>
            <a:round/>
            <a:headEnd/>
            <a:tailEnd/>
          </a:ln>
        </p:spPr>
        <p:txBody>
          <a:bodyPr/>
          <a:lstStyle/>
          <a:p>
            <a:endParaRPr lang="en-US"/>
          </a:p>
        </p:txBody>
      </p:sp>
      <p:sp>
        <p:nvSpPr>
          <p:cNvPr id="5255" name="Line 135"/>
          <p:cNvSpPr>
            <a:spLocks noChangeShapeType="1"/>
          </p:cNvSpPr>
          <p:nvPr/>
        </p:nvSpPr>
        <p:spPr bwMode="auto">
          <a:xfrm flipH="1">
            <a:off x="5081588" y="2867025"/>
            <a:ext cx="2128837" cy="411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 name="Freeform 136"/>
          <p:cNvSpPr>
            <a:spLocks/>
          </p:cNvSpPr>
          <p:nvPr/>
        </p:nvSpPr>
        <p:spPr bwMode="auto">
          <a:xfrm>
            <a:off x="5087938" y="2863850"/>
            <a:ext cx="128587" cy="88900"/>
          </a:xfrm>
          <a:custGeom>
            <a:avLst/>
            <a:gdLst>
              <a:gd name="T0" fmla="*/ 33 w 61"/>
              <a:gd name="T1" fmla="*/ 0 h 64"/>
              <a:gd name="T2" fmla="*/ 0 w 61"/>
              <a:gd name="T3" fmla="*/ 64 h 64"/>
              <a:gd name="T4" fmla="*/ 61 w 61"/>
              <a:gd name="T5" fmla="*/ 25 h 64"/>
              <a:gd name="T6" fmla="*/ 33 w 61"/>
              <a:gd name="T7" fmla="*/ 0 h 64"/>
            </a:gdLst>
            <a:ahLst/>
            <a:cxnLst>
              <a:cxn ang="0">
                <a:pos x="T0" y="T1"/>
              </a:cxn>
              <a:cxn ang="0">
                <a:pos x="T2" y="T3"/>
              </a:cxn>
              <a:cxn ang="0">
                <a:pos x="T4" y="T5"/>
              </a:cxn>
              <a:cxn ang="0">
                <a:pos x="T6" y="T7"/>
              </a:cxn>
            </a:cxnLst>
            <a:rect l="0" t="0" r="r" b="b"/>
            <a:pathLst>
              <a:path w="61" h="64">
                <a:moveTo>
                  <a:pt x="33" y="0"/>
                </a:moveTo>
                <a:lnTo>
                  <a:pt x="0" y="64"/>
                </a:lnTo>
                <a:lnTo>
                  <a:pt x="61" y="25"/>
                </a:lnTo>
                <a:lnTo>
                  <a:pt x="33" y="0"/>
                </a:lnTo>
                <a:close/>
              </a:path>
            </a:pathLst>
          </a:custGeom>
          <a:solidFill>
            <a:srgbClr val="000000"/>
          </a:solidFill>
          <a:ln w="3175">
            <a:solidFill>
              <a:srgbClr val="000000"/>
            </a:solidFill>
            <a:prstDash val="solid"/>
            <a:round/>
            <a:headEnd/>
            <a:tailEnd/>
          </a:ln>
        </p:spPr>
        <p:txBody>
          <a:bodyPr/>
          <a:lstStyle/>
          <a:p>
            <a:endParaRPr lang="en-US"/>
          </a:p>
        </p:txBody>
      </p:sp>
      <p:sp>
        <p:nvSpPr>
          <p:cNvPr id="5257" name="Line 137"/>
          <p:cNvSpPr>
            <a:spLocks noChangeShapeType="1"/>
          </p:cNvSpPr>
          <p:nvPr/>
        </p:nvSpPr>
        <p:spPr bwMode="auto">
          <a:xfrm flipH="1">
            <a:off x="5141913" y="2033588"/>
            <a:ext cx="1187450" cy="879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8" name="Rectangle 138"/>
          <p:cNvSpPr>
            <a:spLocks noChangeArrowheads="1"/>
          </p:cNvSpPr>
          <p:nvPr/>
        </p:nvSpPr>
        <p:spPr bwMode="auto">
          <a:xfrm>
            <a:off x="7348538" y="2381032"/>
            <a:ext cx="20224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0" hangingPunct="0"/>
            <a:r>
              <a:rPr lang="en-US" altLang="en-US" sz="1600" b="1" dirty="0" err="1">
                <a:solidFill>
                  <a:srgbClr val="000000"/>
                </a:solidFill>
              </a:rPr>
              <a:t>Posizione</a:t>
            </a:r>
            <a:r>
              <a:rPr lang="en-US" altLang="en-US" sz="1600" b="1" dirty="0">
                <a:solidFill>
                  <a:srgbClr val="000000"/>
                </a:solidFill>
              </a:rPr>
              <a:t> del </a:t>
            </a:r>
            <a:r>
              <a:rPr lang="en-US" altLang="en-US" sz="1600" b="1" dirty="0" err="1">
                <a:solidFill>
                  <a:srgbClr val="000000"/>
                </a:solidFill>
              </a:rPr>
              <a:t>baricentro</a:t>
            </a:r>
            <a:r>
              <a:rPr lang="en-US" altLang="en-US" sz="1600" b="1" dirty="0">
                <a:solidFill>
                  <a:srgbClr val="000000"/>
                </a:solidFill>
              </a:rPr>
              <a:t> (freq. media)</a:t>
            </a:r>
            <a:endParaRPr lang="en-US" altLang="en-US" sz="1600" b="1" dirty="0">
              <a:latin typeface="Times New Roman" panose="02020603050405020304" pitchFamily="18" charset="0"/>
            </a:endParaRPr>
          </a:p>
        </p:txBody>
      </p:sp>
      <p:sp>
        <p:nvSpPr>
          <p:cNvPr id="5259" name="Rectangle 139"/>
          <p:cNvSpPr>
            <a:spLocks noChangeArrowheads="1"/>
          </p:cNvSpPr>
          <p:nvPr/>
        </p:nvSpPr>
        <p:spPr bwMode="auto">
          <a:xfrm rot="19695112">
            <a:off x="5646215" y="4366222"/>
            <a:ext cx="20774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en-US" altLang="en-US" sz="1400" b="1" dirty="0" err="1">
                <a:solidFill>
                  <a:srgbClr val="000000"/>
                </a:solidFill>
              </a:rPr>
              <a:t>Durata</a:t>
            </a:r>
            <a:r>
              <a:rPr lang="en-US" altLang="en-US" sz="1400" b="1" dirty="0">
                <a:solidFill>
                  <a:srgbClr val="000000"/>
                </a:solidFill>
              </a:rPr>
              <a:t> </a:t>
            </a:r>
            <a:r>
              <a:rPr lang="en-US" altLang="en-US" sz="1400" b="1" dirty="0" err="1">
                <a:solidFill>
                  <a:srgbClr val="000000"/>
                </a:solidFill>
              </a:rPr>
              <a:t>della</a:t>
            </a:r>
            <a:r>
              <a:rPr lang="en-US" altLang="en-US" sz="1400" b="1" dirty="0">
                <a:solidFill>
                  <a:srgbClr val="000000"/>
                </a:solidFill>
              </a:rPr>
              <a:t> </a:t>
            </a:r>
            <a:r>
              <a:rPr lang="en-US" altLang="en-US" sz="1400" b="1" dirty="0" err="1">
                <a:solidFill>
                  <a:srgbClr val="000000"/>
                </a:solidFill>
              </a:rPr>
              <a:t>contrazione</a:t>
            </a:r>
            <a:endParaRPr lang="en-US" altLang="en-US" sz="1200" dirty="0">
              <a:latin typeface="Times New Roman" panose="02020603050405020304" pitchFamily="18" charset="0"/>
            </a:endParaRPr>
          </a:p>
        </p:txBody>
      </p:sp>
      <p:sp>
        <p:nvSpPr>
          <p:cNvPr id="5260" name="Line 140"/>
          <p:cNvSpPr>
            <a:spLocks noChangeShapeType="1"/>
          </p:cNvSpPr>
          <p:nvPr/>
        </p:nvSpPr>
        <p:spPr bwMode="auto">
          <a:xfrm flipV="1">
            <a:off x="5038725" y="2533650"/>
            <a:ext cx="3175" cy="639763"/>
          </a:xfrm>
          <a:prstGeom prst="line">
            <a:avLst/>
          </a:prstGeom>
          <a:noFill/>
          <a:ln w="38100">
            <a:solidFill>
              <a:srgbClr val="CC0099"/>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5261" name="Line 141"/>
          <p:cNvSpPr>
            <a:spLocks noChangeShapeType="1"/>
          </p:cNvSpPr>
          <p:nvPr/>
        </p:nvSpPr>
        <p:spPr bwMode="auto">
          <a:xfrm flipV="1">
            <a:off x="4314825" y="3182938"/>
            <a:ext cx="0"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2" name="Line 142"/>
          <p:cNvSpPr>
            <a:spLocks noChangeShapeType="1"/>
          </p:cNvSpPr>
          <p:nvPr/>
        </p:nvSpPr>
        <p:spPr bwMode="auto">
          <a:xfrm flipV="1">
            <a:off x="4881563" y="3182938"/>
            <a:ext cx="3175"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3" name="Line 143"/>
          <p:cNvSpPr>
            <a:spLocks noChangeShapeType="1"/>
          </p:cNvSpPr>
          <p:nvPr/>
        </p:nvSpPr>
        <p:spPr bwMode="auto">
          <a:xfrm flipV="1">
            <a:off x="5451475" y="3182938"/>
            <a:ext cx="0"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4" name="Line 144"/>
          <p:cNvSpPr>
            <a:spLocks noChangeShapeType="1"/>
          </p:cNvSpPr>
          <p:nvPr/>
        </p:nvSpPr>
        <p:spPr bwMode="auto">
          <a:xfrm flipV="1">
            <a:off x="6019800" y="3182938"/>
            <a:ext cx="1588"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5" name="Line 145"/>
          <p:cNvSpPr>
            <a:spLocks noChangeShapeType="1"/>
          </p:cNvSpPr>
          <p:nvPr/>
        </p:nvSpPr>
        <p:spPr bwMode="auto">
          <a:xfrm flipV="1">
            <a:off x="6589713" y="3182938"/>
            <a:ext cx="1587"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6" name="Line 146"/>
          <p:cNvSpPr>
            <a:spLocks noChangeShapeType="1"/>
          </p:cNvSpPr>
          <p:nvPr/>
        </p:nvSpPr>
        <p:spPr bwMode="auto">
          <a:xfrm flipV="1">
            <a:off x="7159625" y="3182938"/>
            <a:ext cx="1588"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7" name="Line 147"/>
          <p:cNvSpPr>
            <a:spLocks noChangeShapeType="1"/>
          </p:cNvSpPr>
          <p:nvPr/>
        </p:nvSpPr>
        <p:spPr bwMode="auto">
          <a:xfrm flipV="1">
            <a:off x="7726363" y="3182938"/>
            <a:ext cx="1587"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8" name="Line 148"/>
          <p:cNvSpPr>
            <a:spLocks noChangeShapeType="1"/>
          </p:cNvSpPr>
          <p:nvPr/>
        </p:nvSpPr>
        <p:spPr bwMode="auto">
          <a:xfrm flipV="1">
            <a:off x="8296275" y="3182938"/>
            <a:ext cx="1588"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9" name="Line 149"/>
          <p:cNvSpPr>
            <a:spLocks noChangeShapeType="1"/>
          </p:cNvSpPr>
          <p:nvPr/>
        </p:nvSpPr>
        <p:spPr bwMode="auto">
          <a:xfrm>
            <a:off x="4314825" y="3182938"/>
            <a:ext cx="39814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0" name="Line 150"/>
          <p:cNvSpPr>
            <a:spLocks noChangeShapeType="1"/>
          </p:cNvSpPr>
          <p:nvPr/>
        </p:nvSpPr>
        <p:spPr bwMode="auto">
          <a:xfrm>
            <a:off x="4202113" y="3182938"/>
            <a:ext cx="112712"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 name="Line 151"/>
          <p:cNvSpPr>
            <a:spLocks noChangeShapeType="1"/>
          </p:cNvSpPr>
          <p:nvPr/>
        </p:nvSpPr>
        <p:spPr bwMode="auto">
          <a:xfrm>
            <a:off x="4256088" y="2921000"/>
            <a:ext cx="58737"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2" name="Line 152"/>
          <p:cNvSpPr>
            <a:spLocks noChangeShapeType="1"/>
          </p:cNvSpPr>
          <p:nvPr/>
        </p:nvSpPr>
        <p:spPr bwMode="auto">
          <a:xfrm>
            <a:off x="4202113" y="2657475"/>
            <a:ext cx="112712"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 name="Line 153"/>
          <p:cNvSpPr>
            <a:spLocks noChangeShapeType="1"/>
          </p:cNvSpPr>
          <p:nvPr/>
        </p:nvSpPr>
        <p:spPr bwMode="auto">
          <a:xfrm>
            <a:off x="4256088" y="2395538"/>
            <a:ext cx="587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 name="Line 154"/>
          <p:cNvSpPr>
            <a:spLocks noChangeShapeType="1"/>
          </p:cNvSpPr>
          <p:nvPr/>
        </p:nvSpPr>
        <p:spPr bwMode="auto">
          <a:xfrm>
            <a:off x="4202113" y="2133600"/>
            <a:ext cx="11271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5" name="Line 155"/>
          <p:cNvSpPr>
            <a:spLocks noChangeShapeType="1"/>
          </p:cNvSpPr>
          <p:nvPr/>
        </p:nvSpPr>
        <p:spPr bwMode="auto">
          <a:xfrm>
            <a:off x="4256088" y="1870075"/>
            <a:ext cx="5873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6" name="Line 156"/>
          <p:cNvSpPr>
            <a:spLocks noChangeShapeType="1"/>
          </p:cNvSpPr>
          <p:nvPr/>
        </p:nvSpPr>
        <p:spPr bwMode="auto">
          <a:xfrm>
            <a:off x="4202113" y="1606550"/>
            <a:ext cx="11271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7" name="Line 157"/>
          <p:cNvSpPr>
            <a:spLocks noChangeShapeType="1"/>
          </p:cNvSpPr>
          <p:nvPr/>
        </p:nvSpPr>
        <p:spPr bwMode="auto">
          <a:xfrm>
            <a:off x="4256088" y="1341438"/>
            <a:ext cx="5873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8" name="Line 158"/>
          <p:cNvSpPr>
            <a:spLocks noChangeShapeType="1"/>
          </p:cNvSpPr>
          <p:nvPr/>
        </p:nvSpPr>
        <p:spPr bwMode="auto">
          <a:xfrm>
            <a:off x="4202113" y="1079500"/>
            <a:ext cx="112712"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9" name="Line 159"/>
          <p:cNvSpPr>
            <a:spLocks noChangeShapeType="1"/>
          </p:cNvSpPr>
          <p:nvPr/>
        </p:nvSpPr>
        <p:spPr bwMode="auto">
          <a:xfrm>
            <a:off x="4256088" y="817563"/>
            <a:ext cx="5873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0" name="Line 160"/>
          <p:cNvSpPr>
            <a:spLocks noChangeShapeType="1"/>
          </p:cNvSpPr>
          <p:nvPr/>
        </p:nvSpPr>
        <p:spPr bwMode="auto">
          <a:xfrm>
            <a:off x="4202113" y="552450"/>
            <a:ext cx="112712"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1" name="Line 161"/>
          <p:cNvSpPr>
            <a:spLocks noChangeShapeType="1"/>
          </p:cNvSpPr>
          <p:nvPr/>
        </p:nvSpPr>
        <p:spPr bwMode="auto">
          <a:xfrm flipV="1">
            <a:off x="4314825" y="552450"/>
            <a:ext cx="0" cy="263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 name="Freeform 162"/>
          <p:cNvSpPr>
            <a:spLocks/>
          </p:cNvSpPr>
          <p:nvPr/>
        </p:nvSpPr>
        <p:spPr bwMode="auto">
          <a:xfrm>
            <a:off x="4776788" y="1352550"/>
            <a:ext cx="138112" cy="87313"/>
          </a:xfrm>
          <a:custGeom>
            <a:avLst/>
            <a:gdLst>
              <a:gd name="T0" fmla="*/ 39 w 65"/>
              <a:gd name="T1" fmla="*/ 0 h 62"/>
              <a:gd name="T2" fmla="*/ 0 w 65"/>
              <a:gd name="T3" fmla="*/ 62 h 62"/>
              <a:gd name="T4" fmla="*/ 65 w 65"/>
              <a:gd name="T5" fmla="*/ 29 h 62"/>
              <a:gd name="T6" fmla="*/ 39 w 65"/>
              <a:gd name="T7" fmla="*/ 0 h 62"/>
            </a:gdLst>
            <a:ahLst/>
            <a:cxnLst>
              <a:cxn ang="0">
                <a:pos x="T0" y="T1"/>
              </a:cxn>
              <a:cxn ang="0">
                <a:pos x="T2" y="T3"/>
              </a:cxn>
              <a:cxn ang="0">
                <a:pos x="T4" y="T5"/>
              </a:cxn>
              <a:cxn ang="0">
                <a:pos x="T6" y="T7"/>
              </a:cxn>
            </a:cxnLst>
            <a:rect l="0" t="0" r="r" b="b"/>
            <a:pathLst>
              <a:path w="65" h="62">
                <a:moveTo>
                  <a:pt x="39" y="0"/>
                </a:moveTo>
                <a:lnTo>
                  <a:pt x="0" y="62"/>
                </a:lnTo>
                <a:lnTo>
                  <a:pt x="65" y="29"/>
                </a:lnTo>
                <a:lnTo>
                  <a:pt x="39" y="0"/>
                </a:lnTo>
                <a:close/>
              </a:path>
            </a:pathLst>
          </a:custGeom>
          <a:solidFill>
            <a:srgbClr val="000000"/>
          </a:solidFill>
          <a:ln w="3175">
            <a:solidFill>
              <a:srgbClr val="000000"/>
            </a:solidFill>
            <a:prstDash val="solid"/>
            <a:round/>
            <a:headEnd/>
            <a:tailEnd/>
          </a:ln>
        </p:spPr>
        <p:txBody>
          <a:bodyPr/>
          <a:lstStyle/>
          <a:p>
            <a:endParaRPr lang="en-US"/>
          </a:p>
        </p:txBody>
      </p:sp>
      <p:sp>
        <p:nvSpPr>
          <p:cNvPr id="5283" name="Line 163"/>
          <p:cNvSpPr>
            <a:spLocks noChangeShapeType="1"/>
          </p:cNvSpPr>
          <p:nvPr/>
        </p:nvSpPr>
        <p:spPr bwMode="auto">
          <a:xfrm flipH="1">
            <a:off x="4835525" y="1143000"/>
            <a:ext cx="441325" cy="261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4" name="Line 164"/>
          <p:cNvSpPr>
            <a:spLocks noChangeShapeType="1"/>
          </p:cNvSpPr>
          <p:nvPr/>
        </p:nvSpPr>
        <p:spPr bwMode="auto">
          <a:xfrm flipV="1">
            <a:off x="1343025" y="552450"/>
            <a:ext cx="2968625" cy="1568450"/>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5" name="Text Box 165"/>
          <p:cNvSpPr txBox="1">
            <a:spLocks noChangeArrowheads="1"/>
          </p:cNvSpPr>
          <p:nvPr/>
        </p:nvSpPr>
        <p:spPr bwMode="auto">
          <a:xfrm>
            <a:off x="4888615" y="826271"/>
            <a:ext cx="26035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dirty="0" err="1"/>
              <a:t>Spettro</a:t>
            </a:r>
            <a:r>
              <a:rPr lang="en-US" altLang="en-US" sz="1600" b="1" dirty="0"/>
              <a:t> del </a:t>
            </a:r>
            <a:r>
              <a:rPr lang="en-US" altLang="en-US" sz="1600" b="1" dirty="0" err="1"/>
              <a:t>segnale</a:t>
            </a:r>
            <a:r>
              <a:rPr lang="en-US" altLang="en-US" sz="1600" b="1" dirty="0"/>
              <a:t> EMG</a:t>
            </a:r>
            <a:endParaRPr lang="en-US" altLang="en-US" sz="1600" b="1" dirty="0">
              <a:latin typeface="Times New Roman" panose="02020603050405020304" pitchFamily="18" charset="0"/>
            </a:endParaRPr>
          </a:p>
        </p:txBody>
      </p:sp>
      <p:sp>
        <p:nvSpPr>
          <p:cNvPr id="5287" name="Text Box 167"/>
          <p:cNvSpPr txBox="1">
            <a:spLocks noChangeArrowheads="1"/>
          </p:cNvSpPr>
          <p:nvPr/>
        </p:nvSpPr>
        <p:spPr bwMode="auto">
          <a:xfrm rot="-5400000">
            <a:off x="-543774" y="3290193"/>
            <a:ext cx="21130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400" b="1" dirty="0"/>
              <a:t>Potenza in % del </a:t>
            </a:r>
            <a:r>
              <a:rPr lang="en-US" altLang="en-US" sz="1400" b="1" dirty="0" err="1"/>
              <a:t>picco</a:t>
            </a:r>
            <a:endParaRPr lang="en-US" altLang="en-US" sz="1200" b="1" dirty="0"/>
          </a:p>
        </p:txBody>
      </p:sp>
      <p:sp>
        <p:nvSpPr>
          <p:cNvPr id="5288" name="Line 168"/>
          <p:cNvSpPr>
            <a:spLocks noChangeShapeType="1"/>
          </p:cNvSpPr>
          <p:nvPr/>
        </p:nvSpPr>
        <p:spPr bwMode="auto">
          <a:xfrm flipV="1">
            <a:off x="7415213" y="3624263"/>
            <a:ext cx="231775" cy="1365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89" name="Line 169"/>
          <p:cNvSpPr>
            <a:spLocks noChangeShapeType="1"/>
          </p:cNvSpPr>
          <p:nvPr/>
        </p:nvSpPr>
        <p:spPr bwMode="auto">
          <a:xfrm flipV="1">
            <a:off x="7620000" y="3624263"/>
            <a:ext cx="515938" cy="68262"/>
          </a:xfrm>
          <a:prstGeom prst="line">
            <a:avLst/>
          </a:prstGeom>
          <a:noFill/>
          <a:ln w="9525">
            <a:solidFill>
              <a:schemeClr val="tx1"/>
            </a:solidFill>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90" name="Text Box 170"/>
          <p:cNvSpPr txBox="1">
            <a:spLocks noChangeArrowheads="1"/>
          </p:cNvSpPr>
          <p:nvPr/>
        </p:nvSpPr>
        <p:spPr bwMode="auto">
          <a:xfrm>
            <a:off x="8085137" y="3467100"/>
            <a:ext cx="90741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en-US" sz="1400" b="1" dirty="0" err="1"/>
              <a:t>Una</a:t>
            </a:r>
            <a:r>
              <a:rPr lang="en-US" altLang="en-US" sz="1400" b="1" dirty="0"/>
              <a:t> </a:t>
            </a:r>
            <a:r>
              <a:rPr lang="en-US" altLang="en-US" sz="1400" b="1" dirty="0" err="1"/>
              <a:t>epoca</a:t>
            </a:r>
            <a:endParaRPr lang="en-US" altLang="en-US" sz="2400" dirty="0">
              <a:latin typeface="Times New Roman" panose="02020603050405020304" pitchFamily="18" charset="0"/>
            </a:endParaRPr>
          </a:p>
        </p:txBody>
      </p:sp>
      <p:sp>
        <p:nvSpPr>
          <p:cNvPr id="5291" name="Text Box 171"/>
          <p:cNvSpPr txBox="1">
            <a:spLocks noChangeArrowheads="1"/>
          </p:cNvSpPr>
          <p:nvPr/>
        </p:nvSpPr>
        <p:spPr bwMode="auto">
          <a:xfrm>
            <a:off x="0" y="5468938"/>
            <a:ext cx="91440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eaLnBrk="0" hangingPunct="0"/>
            <a:r>
              <a:rPr lang="en-US" altLang="en-US" b="1" dirty="0" err="1">
                <a:solidFill>
                  <a:srgbClr val="FFFF00"/>
                </a:solidFill>
              </a:rPr>
              <a:t>Spettro</a:t>
            </a:r>
            <a:r>
              <a:rPr lang="en-US" altLang="en-US" b="1" dirty="0">
                <a:solidFill>
                  <a:srgbClr val="FFFF00"/>
                </a:solidFill>
              </a:rPr>
              <a:t> di Potenza di un </a:t>
            </a:r>
            <a:r>
              <a:rPr lang="en-US" altLang="en-US" b="1" dirty="0" err="1">
                <a:solidFill>
                  <a:srgbClr val="FFFF00"/>
                </a:solidFill>
              </a:rPr>
              <a:t>segnale</a:t>
            </a:r>
            <a:r>
              <a:rPr lang="en-US" altLang="en-US" b="1" dirty="0">
                <a:solidFill>
                  <a:srgbClr val="FFFF00"/>
                </a:solidFill>
              </a:rPr>
              <a:t> dal </a:t>
            </a:r>
            <a:r>
              <a:rPr lang="en-US" altLang="en-US" b="1" dirty="0" err="1">
                <a:solidFill>
                  <a:srgbClr val="FFFF00"/>
                </a:solidFill>
              </a:rPr>
              <a:t>bicipite</a:t>
            </a:r>
            <a:r>
              <a:rPr lang="en-US" altLang="en-US" b="1" dirty="0">
                <a:solidFill>
                  <a:srgbClr val="FFFF00"/>
                </a:solidFill>
              </a:rPr>
              <a:t> </a:t>
            </a:r>
            <a:r>
              <a:rPr lang="en-US" altLang="en-US" b="1" dirty="0" err="1">
                <a:solidFill>
                  <a:srgbClr val="FFFF00"/>
                </a:solidFill>
              </a:rPr>
              <a:t>brachiale</a:t>
            </a:r>
            <a:r>
              <a:rPr lang="en-US" altLang="en-US" b="1" dirty="0">
                <a:solidFill>
                  <a:srgbClr val="FFFF00"/>
                </a:solidFill>
              </a:rPr>
              <a:t> </a:t>
            </a:r>
            <a:r>
              <a:rPr lang="en-US" altLang="en-US" b="1" dirty="0" err="1">
                <a:solidFill>
                  <a:srgbClr val="FFFF00"/>
                </a:solidFill>
              </a:rPr>
              <a:t>durante</a:t>
            </a:r>
            <a:r>
              <a:rPr lang="en-US" altLang="en-US" b="1" dirty="0">
                <a:solidFill>
                  <a:srgbClr val="FFFF00"/>
                </a:solidFill>
              </a:rPr>
              <a:t> </a:t>
            </a:r>
            <a:r>
              <a:rPr lang="en-US" altLang="en-US" b="1" dirty="0" err="1">
                <a:solidFill>
                  <a:srgbClr val="FFFF00"/>
                </a:solidFill>
              </a:rPr>
              <a:t>una</a:t>
            </a:r>
            <a:r>
              <a:rPr lang="en-US" altLang="en-US" b="1" dirty="0">
                <a:solidFill>
                  <a:srgbClr val="FFFF00"/>
                </a:solidFill>
              </a:rPr>
              <a:t> </a:t>
            </a:r>
            <a:r>
              <a:rPr lang="en-US" altLang="en-US" b="1" dirty="0" err="1">
                <a:solidFill>
                  <a:srgbClr val="FFFF00"/>
                </a:solidFill>
              </a:rPr>
              <a:t>contrazione</a:t>
            </a:r>
            <a:r>
              <a:rPr lang="en-US" altLang="en-US" b="1" dirty="0">
                <a:solidFill>
                  <a:srgbClr val="FFFF00"/>
                </a:solidFill>
              </a:rPr>
              <a:t> </a:t>
            </a:r>
            <a:r>
              <a:rPr lang="en-US" altLang="en-US" b="1" dirty="0" err="1">
                <a:solidFill>
                  <a:srgbClr val="FFFF00"/>
                </a:solidFill>
              </a:rPr>
              <a:t>iomterica</a:t>
            </a:r>
            <a:r>
              <a:rPr lang="en-US" altLang="en-US" b="1" dirty="0">
                <a:solidFill>
                  <a:srgbClr val="FFFF00"/>
                </a:solidFill>
              </a:rPr>
              <a:t> </a:t>
            </a:r>
            <a:r>
              <a:rPr lang="en-US" altLang="en-US" b="1" dirty="0" err="1">
                <a:solidFill>
                  <a:srgbClr val="FFFF00"/>
                </a:solidFill>
              </a:rPr>
              <a:t>sostenuta</a:t>
            </a:r>
            <a:r>
              <a:rPr lang="en-US" altLang="en-US" b="1" dirty="0">
                <a:solidFill>
                  <a:srgbClr val="FFFF00"/>
                </a:solidFill>
              </a:rPr>
              <a:t> al 60% MVC. Il </a:t>
            </a:r>
            <a:r>
              <a:rPr lang="en-US" altLang="en-US" b="1" dirty="0" err="1">
                <a:solidFill>
                  <a:srgbClr val="FFFF00"/>
                </a:solidFill>
              </a:rPr>
              <a:t>baricentro</a:t>
            </a:r>
            <a:r>
              <a:rPr lang="en-US" altLang="en-US" b="1" dirty="0">
                <a:solidFill>
                  <a:srgbClr val="FFFF00"/>
                </a:solidFill>
              </a:rPr>
              <a:t> (MNF) </a:t>
            </a:r>
            <a:r>
              <a:rPr lang="en-US" altLang="en-US" b="1" dirty="0" err="1">
                <a:solidFill>
                  <a:srgbClr val="FFFF00"/>
                </a:solidFill>
              </a:rPr>
              <a:t>si</a:t>
            </a:r>
            <a:r>
              <a:rPr lang="en-US" altLang="en-US" b="1" dirty="0">
                <a:solidFill>
                  <a:srgbClr val="FFFF00"/>
                </a:solidFill>
              </a:rPr>
              <a:t> </a:t>
            </a:r>
            <a:r>
              <a:rPr lang="en-US" altLang="en-US" b="1" dirty="0" err="1">
                <a:solidFill>
                  <a:srgbClr val="FFFF00"/>
                </a:solidFill>
              </a:rPr>
              <a:t>sposta</a:t>
            </a:r>
            <a:r>
              <a:rPr lang="en-US" altLang="en-US" b="1" dirty="0">
                <a:solidFill>
                  <a:srgbClr val="FFFF00"/>
                </a:solidFill>
              </a:rPr>
              <a:t> </a:t>
            </a:r>
            <a:r>
              <a:rPr lang="en-US" altLang="en-US" b="1" dirty="0" err="1">
                <a:solidFill>
                  <a:srgbClr val="FFFF00"/>
                </a:solidFill>
              </a:rPr>
              <a:t>progressivamente</a:t>
            </a:r>
            <a:r>
              <a:rPr lang="en-US" altLang="en-US" b="1" dirty="0">
                <a:solidFill>
                  <a:srgbClr val="FFFF00"/>
                </a:solidFill>
              </a:rPr>
              <a:t> verso le </a:t>
            </a:r>
            <a:r>
              <a:rPr lang="en-US" altLang="en-US" b="1" dirty="0" err="1">
                <a:solidFill>
                  <a:srgbClr val="FFFF00"/>
                </a:solidFill>
              </a:rPr>
              <a:t>frequenze</a:t>
            </a:r>
            <a:r>
              <a:rPr lang="en-US" altLang="en-US" b="1" dirty="0">
                <a:solidFill>
                  <a:srgbClr val="FFFF00"/>
                </a:solidFill>
              </a:rPr>
              <a:t> </a:t>
            </a:r>
            <a:r>
              <a:rPr lang="en-US" altLang="en-US" b="1" dirty="0" err="1">
                <a:solidFill>
                  <a:srgbClr val="FFFF00"/>
                </a:solidFill>
              </a:rPr>
              <a:t>basse</a:t>
            </a:r>
            <a:r>
              <a:rPr lang="en-US" altLang="en-US" b="1" dirty="0">
                <a:solidFill>
                  <a:srgbClr val="FFFF00"/>
                </a:solidFill>
              </a:rPr>
              <a:t>. Il </a:t>
            </a:r>
            <a:r>
              <a:rPr lang="en-US" altLang="en-US" b="1" dirty="0" err="1">
                <a:solidFill>
                  <a:srgbClr val="FFFF00"/>
                </a:solidFill>
              </a:rPr>
              <a:t>tasso</a:t>
            </a:r>
            <a:r>
              <a:rPr lang="en-US" altLang="en-US" b="1" dirty="0">
                <a:solidFill>
                  <a:srgbClr val="FFFF00"/>
                </a:solidFill>
              </a:rPr>
              <a:t> di </a:t>
            </a:r>
            <a:r>
              <a:rPr lang="en-US" altLang="en-US" b="1" dirty="0" err="1">
                <a:solidFill>
                  <a:srgbClr val="FFFF00"/>
                </a:solidFill>
              </a:rPr>
              <a:t>variazione</a:t>
            </a:r>
            <a:r>
              <a:rPr lang="en-US" altLang="en-US" b="1" dirty="0">
                <a:solidFill>
                  <a:srgbClr val="FFFF00"/>
                </a:solidFill>
              </a:rPr>
              <a:t> (Hz/s) e’ un </a:t>
            </a:r>
            <a:r>
              <a:rPr lang="en-US" altLang="en-US" b="1" dirty="0" err="1">
                <a:solidFill>
                  <a:srgbClr val="FFFF00"/>
                </a:solidFill>
              </a:rPr>
              <a:t>indicatore</a:t>
            </a:r>
            <a:r>
              <a:rPr lang="en-US" altLang="en-US" b="1" dirty="0">
                <a:solidFill>
                  <a:srgbClr val="FFFF00"/>
                </a:solidFill>
              </a:rPr>
              <a:t> di progressive </a:t>
            </a:r>
            <a:r>
              <a:rPr lang="en-US" altLang="en-US" b="1" dirty="0" err="1">
                <a:solidFill>
                  <a:srgbClr val="FFFF00"/>
                </a:solidFill>
              </a:rPr>
              <a:t>affaticamento</a:t>
            </a:r>
            <a:r>
              <a:rPr lang="en-US" altLang="en-US" b="1" dirty="0">
                <a:solidFill>
                  <a:srgbClr val="FFFF00"/>
                </a:solidFill>
              </a:rPr>
              <a:t> (</a:t>
            </a:r>
            <a:r>
              <a:rPr lang="en-US" altLang="en-US" b="1" dirty="0" err="1">
                <a:solidFill>
                  <a:srgbClr val="FFFF00"/>
                </a:solidFill>
              </a:rPr>
              <a:t>manifestazione</a:t>
            </a:r>
            <a:r>
              <a:rPr lang="en-US" altLang="en-US" b="1" dirty="0">
                <a:solidFill>
                  <a:srgbClr val="FFFF00"/>
                </a:solidFill>
              </a:rPr>
              <a:t> </a:t>
            </a:r>
            <a:r>
              <a:rPr lang="en-US" altLang="en-US" b="1" dirty="0" err="1">
                <a:solidFill>
                  <a:srgbClr val="FFFF00"/>
                </a:solidFill>
              </a:rPr>
              <a:t>mioelettrica</a:t>
            </a:r>
            <a:r>
              <a:rPr lang="en-US" altLang="en-US" b="1" dirty="0">
                <a:solidFill>
                  <a:srgbClr val="FFFF00"/>
                </a:solidFill>
              </a:rPr>
              <a:t> di </a:t>
            </a:r>
            <a:r>
              <a:rPr lang="en-US" altLang="en-US" b="1" dirty="0" err="1">
                <a:solidFill>
                  <a:srgbClr val="FFFF00"/>
                </a:solidFill>
              </a:rPr>
              <a:t>fatica</a:t>
            </a:r>
            <a:r>
              <a:rPr lang="en-US" altLang="en-US" b="1" dirty="0">
                <a:solidFill>
                  <a:srgbClr val="FFFF00"/>
                </a:solidFill>
              </a:rPr>
              <a:t>).</a:t>
            </a:r>
          </a:p>
        </p:txBody>
      </p:sp>
      <p:sp>
        <p:nvSpPr>
          <p:cNvPr id="5292" name="Text Box 172"/>
          <p:cNvSpPr txBox="1">
            <a:spLocks noChangeArrowheads="1"/>
          </p:cNvSpPr>
          <p:nvPr/>
        </p:nvSpPr>
        <p:spPr bwMode="auto">
          <a:xfrm>
            <a:off x="0" y="0"/>
            <a:ext cx="9144000" cy="457200"/>
          </a:xfrm>
          <a:prstGeom prst="rect">
            <a:avLst/>
          </a:prstGeom>
          <a:solidFill>
            <a:schemeClr val="bg1"/>
          </a:solidFill>
          <a:ln>
            <a:noFill/>
          </a:ln>
          <a:effectLst/>
          <a:extLs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0" hangingPunct="0"/>
            <a:r>
              <a:rPr lang="en-US" altLang="en-US" sz="2400" dirty="0" err="1"/>
              <a:t>Manifestazioni</a:t>
            </a:r>
            <a:r>
              <a:rPr lang="en-US" altLang="en-US" sz="2400" dirty="0"/>
              <a:t> </a:t>
            </a:r>
            <a:r>
              <a:rPr lang="en-US" altLang="en-US" sz="2400" dirty="0" err="1"/>
              <a:t>mioelettriche</a:t>
            </a:r>
            <a:r>
              <a:rPr lang="en-US" altLang="en-US" sz="2400" dirty="0"/>
              <a:t> di </a:t>
            </a:r>
            <a:r>
              <a:rPr lang="en-US" altLang="en-US" sz="2400" dirty="0" err="1"/>
              <a:t>fatica</a:t>
            </a:r>
            <a:r>
              <a:rPr lang="en-US" altLang="en-US" sz="2400" dirty="0"/>
              <a:t> </a:t>
            </a:r>
            <a:r>
              <a:rPr lang="en-US" altLang="en-US" sz="2400" dirty="0" err="1"/>
              <a:t>muscolare</a:t>
            </a:r>
            <a:endParaRPr lang="en-US" altLang="en-US" sz="2400" b="1" dirty="0"/>
          </a:p>
        </p:txBody>
      </p:sp>
      <p:pic>
        <p:nvPicPr>
          <p:cNvPr id="174" name="Picture 17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6217117" y="1568450"/>
            <a:ext cx="1420345" cy="584775"/>
          </a:xfrm>
          <a:prstGeom prst="rect">
            <a:avLst/>
          </a:prstGeom>
          <a:noFill/>
        </p:spPr>
        <p:txBody>
          <a:bodyPr wrap="square" rtlCol="0">
            <a:spAutoFit/>
          </a:bodyPr>
          <a:lstStyle/>
          <a:p>
            <a:r>
              <a:rPr lang="it-IT" sz="1600" b="1" dirty="0"/>
              <a:t>Linea baricentrale</a:t>
            </a:r>
            <a:endParaRPr lang="en-US" sz="1600" b="1" dirty="0"/>
          </a:p>
        </p:txBody>
      </p:sp>
    </p:spTree>
    <p:extLst>
      <p:ext uri="{BB962C8B-B14F-4D97-AF65-F5344CB8AC3E}">
        <p14:creationId xmlns:p14="http://schemas.microsoft.com/office/powerpoint/2010/main" val="256869139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6146" name="Text Box 2"/>
          <p:cNvSpPr txBox="1">
            <a:spLocks noChangeArrowheads="1"/>
          </p:cNvSpPr>
          <p:nvPr/>
        </p:nvSpPr>
        <p:spPr bwMode="auto">
          <a:xfrm>
            <a:off x="1692275" y="4054475"/>
            <a:ext cx="331052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2400" b="1" dirty="0" err="1">
                <a:solidFill>
                  <a:srgbClr val="FFFF00"/>
                </a:solidFill>
                <a:effectLst>
                  <a:outerShdw blurRad="38100" dist="38100" dir="2700000" algn="tl">
                    <a:srgbClr val="000000"/>
                  </a:outerShdw>
                </a:effectLst>
              </a:rPr>
              <a:t>Esempio</a:t>
            </a:r>
            <a:r>
              <a:rPr lang="en-US" altLang="en-US" sz="2400" b="1" dirty="0">
                <a:solidFill>
                  <a:srgbClr val="FFFF00"/>
                </a:solidFill>
                <a:effectLst>
                  <a:outerShdw blurRad="38100" dist="38100" dir="2700000" algn="tl">
                    <a:srgbClr val="000000"/>
                  </a:outerShdw>
                </a:effectLst>
              </a:rPr>
              <a:t> Fatigue Plot</a:t>
            </a:r>
            <a:endParaRPr lang="en-US" altLang="en-US" sz="2400" b="1" u="sng" dirty="0">
              <a:solidFill>
                <a:srgbClr val="FFFF00"/>
              </a:solidFill>
              <a:effectLst>
                <a:outerShdw blurRad="38100" dist="38100" dir="2700000" algn="tl">
                  <a:srgbClr val="000000"/>
                </a:outerShdw>
              </a:effectLst>
            </a:endParaRPr>
          </a:p>
        </p:txBody>
      </p:sp>
      <p:sp>
        <p:nvSpPr>
          <p:cNvPr id="6147" name="Line 3"/>
          <p:cNvSpPr>
            <a:spLocks noChangeShapeType="1"/>
          </p:cNvSpPr>
          <p:nvPr/>
        </p:nvSpPr>
        <p:spPr bwMode="auto">
          <a:xfrm>
            <a:off x="1514475" y="1406525"/>
            <a:ext cx="0" cy="320040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48" name="Line 4"/>
          <p:cNvSpPr>
            <a:spLocks noChangeShapeType="1"/>
          </p:cNvSpPr>
          <p:nvPr/>
        </p:nvSpPr>
        <p:spPr bwMode="auto">
          <a:xfrm>
            <a:off x="1514475" y="4606925"/>
            <a:ext cx="3884613" cy="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49" name="Line 5"/>
          <p:cNvSpPr>
            <a:spLocks noChangeShapeType="1"/>
          </p:cNvSpPr>
          <p:nvPr/>
        </p:nvSpPr>
        <p:spPr bwMode="auto">
          <a:xfrm>
            <a:off x="1514475" y="2778125"/>
            <a:ext cx="3884613" cy="152400"/>
          </a:xfrm>
          <a:prstGeom prst="line">
            <a:avLst/>
          </a:prstGeom>
          <a:noFill/>
          <a:ln w="381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0" name="Freeform 6"/>
          <p:cNvSpPr>
            <a:spLocks/>
          </p:cNvSpPr>
          <p:nvPr/>
        </p:nvSpPr>
        <p:spPr bwMode="auto">
          <a:xfrm>
            <a:off x="1525588" y="2778125"/>
            <a:ext cx="3808412" cy="685800"/>
          </a:xfrm>
          <a:custGeom>
            <a:avLst/>
            <a:gdLst>
              <a:gd name="T0" fmla="*/ 0 w 2400"/>
              <a:gd name="T1" fmla="*/ 0 h 432"/>
              <a:gd name="T2" fmla="*/ 96 w 2400"/>
              <a:gd name="T3" fmla="*/ 144 h 432"/>
              <a:gd name="T4" fmla="*/ 384 w 2400"/>
              <a:gd name="T5" fmla="*/ 240 h 432"/>
              <a:gd name="T6" fmla="*/ 1104 w 2400"/>
              <a:gd name="T7" fmla="*/ 336 h 432"/>
              <a:gd name="T8" fmla="*/ 1776 w 2400"/>
              <a:gd name="T9" fmla="*/ 384 h 432"/>
              <a:gd name="T10" fmla="*/ 2400 w 2400"/>
              <a:gd name="T11" fmla="*/ 432 h 432"/>
            </a:gdLst>
            <a:ahLst/>
            <a:cxnLst>
              <a:cxn ang="0">
                <a:pos x="T0" y="T1"/>
              </a:cxn>
              <a:cxn ang="0">
                <a:pos x="T2" y="T3"/>
              </a:cxn>
              <a:cxn ang="0">
                <a:pos x="T4" y="T5"/>
              </a:cxn>
              <a:cxn ang="0">
                <a:pos x="T6" y="T7"/>
              </a:cxn>
              <a:cxn ang="0">
                <a:pos x="T8" y="T9"/>
              </a:cxn>
              <a:cxn ang="0">
                <a:pos x="T10" y="T11"/>
              </a:cxn>
            </a:cxnLst>
            <a:rect l="0" t="0" r="r" b="b"/>
            <a:pathLst>
              <a:path w="2400" h="432">
                <a:moveTo>
                  <a:pt x="0" y="0"/>
                </a:moveTo>
                <a:cubicBezTo>
                  <a:pt x="16" y="52"/>
                  <a:pt x="32" y="104"/>
                  <a:pt x="96" y="144"/>
                </a:cubicBezTo>
                <a:cubicBezTo>
                  <a:pt x="160" y="184"/>
                  <a:pt x="216" y="208"/>
                  <a:pt x="384" y="240"/>
                </a:cubicBezTo>
                <a:cubicBezTo>
                  <a:pt x="552" y="272"/>
                  <a:pt x="872" y="312"/>
                  <a:pt x="1104" y="336"/>
                </a:cubicBezTo>
                <a:cubicBezTo>
                  <a:pt x="1336" y="360"/>
                  <a:pt x="1560" y="368"/>
                  <a:pt x="1776" y="384"/>
                </a:cubicBezTo>
                <a:cubicBezTo>
                  <a:pt x="1992" y="400"/>
                  <a:pt x="2296" y="424"/>
                  <a:pt x="2400" y="432"/>
                </a:cubicBezTo>
              </a:path>
            </a:pathLst>
          </a:custGeom>
          <a:noFill/>
          <a:ln w="38100" cmpd="sng">
            <a:solidFill>
              <a:srgbClr val="FF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1" name="Freeform 7"/>
          <p:cNvSpPr>
            <a:spLocks/>
          </p:cNvSpPr>
          <p:nvPr/>
        </p:nvSpPr>
        <p:spPr bwMode="auto">
          <a:xfrm>
            <a:off x="1546225" y="2852738"/>
            <a:ext cx="3808413" cy="990600"/>
          </a:xfrm>
          <a:custGeom>
            <a:avLst/>
            <a:gdLst>
              <a:gd name="T0" fmla="*/ 0 w 2400"/>
              <a:gd name="T1" fmla="*/ 0 h 432"/>
              <a:gd name="T2" fmla="*/ 96 w 2400"/>
              <a:gd name="T3" fmla="*/ 144 h 432"/>
              <a:gd name="T4" fmla="*/ 384 w 2400"/>
              <a:gd name="T5" fmla="*/ 240 h 432"/>
              <a:gd name="T6" fmla="*/ 1104 w 2400"/>
              <a:gd name="T7" fmla="*/ 336 h 432"/>
              <a:gd name="T8" fmla="*/ 1776 w 2400"/>
              <a:gd name="T9" fmla="*/ 384 h 432"/>
              <a:gd name="T10" fmla="*/ 2400 w 2400"/>
              <a:gd name="T11" fmla="*/ 432 h 432"/>
            </a:gdLst>
            <a:ahLst/>
            <a:cxnLst>
              <a:cxn ang="0">
                <a:pos x="T0" y="T1"/>
              </a:cxn>
              <a:cxn ang="0">
                <a:pos x="T2" y="T3"/>
              </a:cxn>
              <a:cxn ang="0">
                <a:pos x="T4" y="T5"/>
              </a:cxn>
              <a:cxn ang="0">
                <a:pos x="T6" y="T7"/>
              </a:cxn>
              <a:cxn ang="0">
                <a:pos x="T8" y="T9"/>
              </a:cxn>
              <a:cxn ang="0">
                <a:pos x="T10" y="T11"/>
              </a:cxn>
            </a:cxnLst>
            <a:rect l="0" t="0" r="r" b="b"/>
            <a:pathLst>
              <a:path w="2400" h="432">
                <a:moveTo>
                  <a:pt x="0" y="0"/>
                </a:moveTo>
                <a:cubicBezTo>
                  <a:pt x="16" y="52"/>
                  <a:pt x="32" y="104"/>
                  <a:pt x="96" y="144"/>
                </a:cubicBezTo>
                <a:cubicBezTo>
                  <a:pt x="160" y="184"/>
                  <a:pt x="216" y="208"/>
                  <a:pt x="384" y="240"/>
                </a:cubicBezTo>
                <a:cubicBezTo>
                  <a:pt x="552" y="272"/>
                  <a:pt x="872" y="312"/>
                  <a:pt x="1104" y="336"/>
                </a:cubicBezTo>
                <a:cubicBezTo>
                  <a:pt x="1336" y="360"/>
                  <a:pt x="1560" y="368"/>
                  <a:pt x="1776" y="384"/>
                </a:cubicBezTo>
                <a:cubicBezTo>
                  <a:pt x="1992" y="400"/>
                  <a:pt x="2296" y="424"/>
                  <a:pt x="2400" y="432"/>
                </a:cubicBezTo>
              </a:path>
            </a:pathLst>
          </a:custGeom>
          <a:noFill/>
          <a:ln w="38100" cmpd="sng">
            <a:solidFill>
              <a:srgbClr val="FF7C8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2" name="Freeform 8"/>
          <p:cNvSpPr>
            <a:spLocks/>
          </p:cNvSpPr>
          <p:nvPr/>
        </p:nvSpPr>
        <p:spPr bwMode="auto">
          <a:xfrm>
            <a:off x="1536700" y="2820988"/>
            <a:ext cx="3808413" cy="1143000"/>
          </a:xfrm>
          <a:custGeom>
            <a:avLst/>
            <a:gdLst>
              <a:gd name="T0" fmla="*/ 0 w 2400"/>
              <a:gd name="T1" fmla="*/ 0 h 720"/>
              <a:gd name="T2" fmla="*/ 48 w 2400"/>
              <a:gd name="T3" fmla="*/ 240 h 720"/>
              <a:gd name="T4" fmla="*/ 192 w 2400"/>
              <a:gd name="T5" fmla="*/ 432 h 720"/>
              <a:gd name="T6" fmla="*/ 768 w 2400"/>
              <a:gd name="T7" fmla="*/ 576 h 720"/>
              <a:gd name="T8" fmla="*/ 1680 w 2400"/>
              <a:gd name="T9" fmla="*/ 672 h 720"/>
              <a:gd name="T10" fmla="*/ 2400 w 2400"/>
              <a:gd name="T11" fmla="*/ 720 h 720"/>
            </a:gdLst>
            <a:ahLst/>
            <a:cxnLst>
              <a:cxn ang="0">
                <a:pos x="T0" y="T1"/>
              </a:cxn>
              <a:cxn ang="0">
                <a:pos x="T2" y="T3"/>
              </a:cxn>
              <a:cxn ang="0">
                <a:pos x="T4" y="T5"/>
              </a:cxn>
              <a:cxn ang="0">
                <a:pos x="T6" y="T7"/>
              </a:cxn>
              <a:cxn ang="0">
                <a:pos x="T8" y="T9"/>
              </a:cxn>
              <a:cxn ang="0">
                <a:pos x="T10" y="T11"/>
              </a:cxn>
            </a:cxnLst>
            <a:rect l="0" t="0" r="r" b="b"/>
            <a:pathLst>
              <a:path w="2400" h="720">
                <a:moveTo>
                  <a:pt x="0" y="0"/>
                </a:moveTo>
                <a:cubicBezTo>
                  <a:pt x="8" y="84"/>
                  <a:pt x="16" y="168"/>
                  <a:pt x="48" y="240"/>
                </a:cubicBezTo>
                <a:cubicBezTo>
                  <a:pt x="80" y="312"/>
                  <a:pt x="72" y="376"/>
                  <a:pt x="192" y="432"/>
                </a:cubicBezTo>
                <a:cubicBezTo>
                  <a:pt x="312" y="488"/>
                  <a:pt x="520" y="536"/>
                  <a:pt x="768" y="576"/>
                </a:cubicBezTo>
                <a:cubicBezTo>
                  <a:pt x="1016" y="616"/>
                  <a:pt x="1408" y="648"/>
                  <a:pt x="1680" y="672"/>
                </a:cubicBezTo>
                <a:cubicBezTo>
                  <a:pt x="1952" y="696"/>
                  <a:pt x="2280" y="712"/>
                  <a:pt x="2400" y="720"/>
                </a:cubicBezTo>
              </a:path>
            </a:pathLst>
          </a:custGeom>
          <a:noFill/>
          <a:ln w="38100" cmpd="sng">
            <a:solidFill>
              <a:srgbClr val="66FF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3" name="Freeform 9"/>
          <p:cNvSpPr>
            <a:spLocks/>
          </p:cNvSpPr>
          <p:nvPr/>
        </p:nvSpPr>
        <p:spPr bwMode="auto">
          <a:xfrm>
            <a:off x="1514475" y="2308225"/>
            <a:ext cx="3808413" cy="469900"/>
          </a:xfrm>
          <a:custGeom>
            <a:avLst/>
            <a:gdLst>
              <a:gd name="T0" fmla="*/ 0 w 2400"/>
              <a:gd name="T1" fmla="*/ 296 h 296"/>
              <a:gd name="T2" fmla="*/ 144 w 2400"/>
              <a:gd name="T3" fmla="*/ 200 h 296"/>
              <a:gd name="T4" fmla="*/ 432 w 2400"/>
              <a:gd name="T5" fmla="*/ 104 h 296"/>
              <a:gd name="T6" fmla="*/ 960 w 2400"/>
              <a:gd name="T7" fmla="*/ 56 h 296"/>
              <a:gd name="T8" fmla="*/ 1776 w 2400"/>
              <a:gd name="T9" fmla="*/ 8 h 296"/>
              <a:gd name="T10" fmla="*/ 2400 w 2400"/>
              <a:gd name="T11" fmla="*/ 8 h 296"/>
            </a:gdLst>
            <a:ahLst/>
            <a:cxnLst>
              <a:cxn ang="0">
                <a:pos x="T0" y="T1"/>
              </a:cxn>
              <a:cxn ang="0">
                <a:pos x="T2" y="T3"/>
              </a:cxn>
              <a:cxn ang="0">
                <a:pos x="T4" y="T5"/>
              </a:cxn>
              <a:cxn ang="0">
                <a:pos x="T6" y="T7"/>
              </a:cxn>
              <a:cxn ang="0">
                <a:pos x="T8" y="T9"/>
              </a:cxn>
              <a:cxn ang="0">
                <a:pos x="T10" y="T11"/>
              </a:cxn>
            </a:cxnLst>
            <a:rect l="0" t="0" r="r" b="b"/>
            <a:pathLst>
              <a:path w="2400" h="296">
                <a:moveTo>
                  <a:pt x="0" y="296"/>
                </a:moveTo>
                <a:cubicBezTo>
                  <a:pt x="36" y="264"/>
                  <a:pt x="72" y="232"/>
                  <a:pt x="144" y="200"/>
                </a:cubicBezTo>
                <a:cubicBezTo>
                  <a:pt x="216" y="168"/>
                  <a:pt x="296" y="128"/>
                  <a:pt x="432" y="104"/>
                </a:cubicBezTo>
                <a:cubicBezTo>
                  <a:pt x="568" y="80"/>
                  <a:pt x="736" y="72"/>
                  <a:pt x="960" y="56"/>
                </a:cubicBezTo>
                <a:cubicBezTo>
                  <a:pt x="1184" y="40"/>
                  <a:pt x="1536" y="16"/>
                  <a:pt x="1776" y="8"/>
                </a:cubicBezTo>
                <a:cubicBezTo>
                  <a:pt x="2016" y="0"/>
                  <a:pt x="2296" y="8"/>
                  <a:pt x="2400" y="8"/>
                </a:cubicBezTo>
              </a:path>
            </a:pathLst>
          </a:custGeom>
          <a:noFill/>
          <a:ln w="38100" cap="flat" cmpd="sng">
            <a:solidFill>
              <a:srgbClr val="00FF00"/>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4" name="Freeform 10"/>
          <p:cNvSpPr>
            <a:spLocks/>
          </p:cNvSpPr>
          <p:nvPr/>
        </p:nvSpPr>
        <p:spPr bwMode="auto">
          <a:xfrm>
            <a:off x="1522413" y="2001838"/>
            <a:ext cx="3808412" cy="762000"/>
          </a:xfrm>
          <a:custGeom>
            <a:avLst/>
            <a:gdLst>
              <a:gd name="T0" fmla="*/ 0 w 2400"/>
              <a:gd name="T1" fmla="*/ 296 h 296"/>
              <a:gd name="T2" fmla="*/ 144 w 2400"/>
              <a:gd name="T3" fmla="*/ 200 h 296"/>
              <a:gd name="T4" fmla="*/ 432 w 2400"/>
              <a:gd name="T5" fmla="*/ 104 h 296"/>
              <a:gd name="T6" fmla="*/ 960 w 2400"/>
              <a:gd name="T7" fmla="*/ 56 h 296"/>
              <a:gd name="T8" fmla="*/ 1776 w 2400"/>
              <a:gd name="T9" fmla="*/ 8 h 296"/>
              <a:gd name="T10" fmla="*/ 2400 w 2400"/>
              <a:gd name="T11" fmla="*/ 8 h 296"/>
            </a:gdLst>
            <a:ahLst/>
            <a:cxnLst>
              <a:cxn ang="0">
                <a:pos x="T0" y="T1"/>
              </a:cxn>
              <a:cxn ang="0">
                <a:pos x="T2" y="T3"/>
              </a:cxn>
              <a:cxn ang="0">
                <a:pos x="T4" y="T5"/>
              </a:cxn>
              <a:cxn ang="0">
                <a:pos x="T6" y="T7"/>
              </a:cxn>
              <a:cxn ang="0">
                <a:pos x="T8" y="T9"/>
              </a:cxn>
              <a:cxn ang="0">
                <a:pos x="T10" y="T11"/>
              </a:cxn>
            </a:cxnLst>
            <a:rect l="0" t="0" r="r" b="b"/>
            <a:pathLst>
              <a:path w="2400" h="296">
                <a:moveTo>
                  <a:pt x="0" y="296"/>
                </a:moveTo>
                <a:cubicBezTo>
                  <a:pt x="36" y="264"/>
                  <a:pt x="72" y="232"/>
                  <a:pt x="144" y="200"/>
                </a:cubicBezTo>
                <a:cubicBezTo>
                  <a:pt x="216" y="168"/>
                  <a:pt x="296" y="128"/>
                  <a:pt x="432" y="104"/>
                </a:cubicBezTo>
                <a:cubicBezTo>
                  <a:pt x="568" y="80"/>
                  <a:pt x="736" y="72"/>
                  <a:pt x="960" y="56"/>
                </a:cubicBezTo>
                <a:cubicBezTo>
                  <a:pt x="1184" y="40"/>
                  <a:pt x="1536" y="16"/>
                  <a:pt x="1776" y="8"/>
                </a:cubicBezTo>
                <a:cubicBezTo>
                  <a:pt x="2016" y="0"/>
                  <a:pt x="2296" y="8"/>
                  <a:pt x="2400" y="8"/>
                </a:cubicBezTo>
              </a:path>
            </a:pathLst>
          </a:custGeom>
          <a:noFill/>
          <a:ln w="38100" cap="flat" cmpd="sng">
            <a:solidFill>
              <a:schemeClr val="bg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5" name="Text Box 11"/>
          <p:cNvSpPr txBox="1">
            <a:spLocks noChangeArrowheads="1"/>
          </p:cNvSpPr>
          <p:nvPr/>
        </p:nvSpPr>
        <p:spPr bwMode="auto">
          <a:xfrm>
            <a:off x="2401888" y="466725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dirty="0">
                <a:solidFill>
                  <a:schemeClr val="bg1"/>
                </a:solidFill>
              </a:rPr>
              <a:t>tempo</a:t>
            </a:r>
            <a:endParaRPr lang="en-US" altLang="en-US" dirty="0"/>
          </a:p>
        </p:txBody>
      </p:sp>
      <p:sp>
        <p:nvSpPr>
          <p:cNvPr id="6156" name="Text Box 12"/>
          <p:cNvSpPr txBox="1">
            <a:spLocks noChangeArrowheads="1"/>
          </p:cNvSpPr>
          <p:nvPr/>
        </p:nvSpPr>
        <p:spPr bwMode="auto">
          <a:xfrm rot="-5400000">
            <a:off x="-904606" y="2791410"/>
            <a:ext cx="30442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en-US" sz="1600" b="1" dirty="0" err="1">
                <a:solidFill>
                  <a:schemeClr val="bg1"/>
                </a:solidFill>
              </a:rPr>
              <a:t>Valori</a:t>
            </a:r>
            <a:r>
              <a:rPr lang="en-US" altLang="en-US" sz="1600" b="1" dirty="0">
                <a:solidFill>
                  <a:schemeClr val="bg1"/>
                </a:solidFill>
              </a:rPr>
              <a:t> in % del </a:t>
            </a:r>
            <a:r>
              <a:rPr lang="en-US" altLang="en-US" sz="1600" b="1" dirty="0" err="1">
                <a:solidFill>
                  <a:schemeClr val="bg1"/>
                </a:solidFill>
              </a:rPr>
              <a:t>valore</a:t>
            </a:r>
            <a:r>
              <a:rPr lang="en-US" altLang="en-US" sz="1600" b="1" dirty="0">
                <a:solidFill>
                  <a:schemeClr val="bg1"/>
                </a:solidFill>
              </a:rPr>
              <a:t> </a:t>
            </a:r>
            <a:r>
              <a:rPr lang="en-US" altLang="en-US" sz="1600" b="1" dirty="0" err="1">
                <a:solidFill>
                  <a:schemeClr val="bg1"/>
                </a:solidFill>
              </a:rPr>
              <a:t>iniziale</a:t>
            </a:r>
            <a:endParaRPr lang="en-US" altLang="en-US" sz="1400" b="1" dirty="0">
              <a:solidFill>
                <a:schemeClr val="bg1"/>
              </a:solidFill>
            </a:endParaRPr>
          </a:p>
        </p:txBody>
      </p:sp>
      <p:sp>
        <p:nvSpPr>
          <p:cNvPr id="6157" name="Text Box 13"/>
          <p:cNvSpPr txBox="1">
            <a:spLocks noChangeArrowheads="1"/>
          </p:cNvSpPr>
          <p:nvPr/>
        </p:nvSpPr>
        <p:spPr bwMode="auto">
          <a:xfrm>
            <a:off x="1071563" y="4435475"/>
            <a:ext cx="2968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a:solidFill>
                  <a:schemeClr val="bg1"/>
                </a:solidFill>
              </a:rPr>
              <a:t>0</a:t>
            </a:r>
          </a:p>
        </p:txBody>
      </p:sp>
      <p:sp>
        <p:nvSpPr>
          <p:cNvPr id="6158" name="Text Box 14"/>
          <p:cNvSpPr txBox="1">
            <a:spLocks noChangeArrowheads="1"/>
          </p:cNvSpPr>
          <p:nvPr/>
        </p:nvSpPr>
        <p:spPr bwMode="auto">
          <a:xfrm>
            <a:off x="971550" y="2608263"/>
            <a:ext cx="5222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a:solidFill>
                  <a:schemeClr val="bg1"/>
                </a:solidFill>
              </a:rPr>
              <a:t>100</a:t>
            </a:r>
          </a:p>
        </p:txBody>
      </p:sp>
      <p:sp>
        <p:nvSpPr>
          <p:cNvPr id="6159" name="Text Box 15"/>
          <p:cNvSpPr txBox="1">
            <a:spLocks noChangeArrowheads="1"/>
          </p:cNvSpPr>
          <p:nvPr/>
        </p:nvSpPr>
        <p:spPr bwMode="auto">
          <a:xfrm>
            <a:off x="5481638" y="1863725"/>
            <a:ext cx="308065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FF66"/>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1600" b="1" dirty="0" err="1">
                <a:solidFill>
                  <a:schemeClr val="bg1"/>
                </a:solidFill>
              </a:rPr>
              <a:t>Valore</a:t>
            </a:r>
            <a:r>
              <a:rPr lang="en-US" altLang="en-US" sz="1600" b="1" dirty="0">
                <a:solidFill>
                  <a:schemeClr val="bg1"/>
                </a:solidFill>
              </a:rPr>
              <a:t> </a:t>
            </a:r>
            <a:r>
              <a:rPr lang="en-US" altLang="en-US" sz="1600" b="1" dirty="0" err="1">
                <a:solidFill>
                  <a:schemeClr val="bg1"/>
                </a:solidFill>
              </a:rPr>
              <a:t>efficace</a:t>
            </a:r>
            <a:r>
              <a:rPr lang="en-US" altLang="en-US" sz="1600" b="1" dirty="0">
                <a:solidFill>
                  <a:schemeClr val="bg1"/>
                </a:solidFill>
              </a:rPr>
              <a:t> (RMS)</a:t>
            </a:r>
          </a:p>
          <a:p>
            <a:pPr eaLnBrk="0" hangingPunct="0"/>
            <a:r>
              <a:rPr lang="en-US" altLang="en-US" sz="1600" b="1" dirty="0" err="1">
                <a:solidFill>
                  <a:srgbClr val="00FF00"/>
                </a:solidFill>
              </a:rPr>
              <a:t>Valore</a:t>
            </a:r>
            <a:r>
              <a:rPr lang="en-US" altLang="en-US" sz="1600" b="1" dirty="0">
                <a:solidFill>
                  <a:srgbClr val="00FF00"/>
                </a:solidFill>
              </a:rPr>
              <a:t> </a:t>
            </a:r>
            <a:r>
              <a:rPr lang="en-US" altLang="en-US" sz="1600" b="1" dirty="0" err="1">
                <a:solidFill>
                  <a:srgbClr val="00FF00"/>
                </a:solidFill>
              </a:rPr>
              <a:t>rettificato</a:t>
            </a:r>
            <a:r>
              <a:rPr lang="en-US" altLang="en-US" sz="1600" b="1" dirty="0">
                <a:solidFill>
                  <a:srgbClr val="00FF00"/>
                </a:solidFill>
              </a:rPr>
              <a:t> </a:t>
            </a:r>
            <a:r>
              <a:rPr lang="en-US" altLang="en-US" sz="1600" b="1" dirty="0" err="1">
                <a:solidFill>
                  <a:srgbClr val="00FF00"/>
                </a:solidFill>
              </a:rPr>
              <a:t>medio</a:t>
            </a:r>
            <a:r>
              <a:rPr lang="en-US" altLang="en-US" sz="1600" b="1" dirty="0">
                <a:solidFill>
                  <a:srgbClr val="00FF00"/>
                </a:solidFill>
              </a:rPr>
              <a:t> (ARV)</a:t>
            </a:r>
          </a:p>
          <a:p>
            <a:pPr eaLnBrk="0" hangingPunct="0"/>
            <a:endParaRPr lang="en-US" altLang="en-US" sz="1600" b="1" dirty="0">
              <a:solidFill>
                <a:srgbClr val="00FF00"/>
              </a:solidFill>
            </a:endParaRPr>
          </a:p>
          <a:p>
            <a:pPr eaLnBrk="0" hangingPunct="0"/>
            <a:endParaRPr lang="en-US" altLang="en-US" sz="1600" b="1" dirty="0"/>
          </a:p>
          <a:p>
            <a:pPr eaLnBrk="0" hangingPunct="0"/>
            <a:r>
              <a:rPr lang="en-US" altLang="en-US" sz="1600" b="1" dirty="0">
                <a:solidFill>
                  <a:srgbClr val="FF9966"/>
                </a:solidFill>
              </a:rPr>
              <a:t>Forza o </a:t>
            </a:r>
            <a:r>
              <a:rPr lang="en-US" altLang="en-US" sz="1600" b="1" dirty="0" err="1">
                <a:solidFill>
                  <a:srgbClr val="FF9966"/>
                </a:solidFill>
              </a:rPr>
              <a:t>coppia</a:t>
            </a:r>
            <a:r>
              <a:rPr lang="en-US" altLang="en-US" sz="1600" b="1" dirty="0">
                <a:solidFill>
                  <a:srgbClr val="FF9966"/>
                </a:solidFill>
              </a:rPr>
              <a:t> </a:t>
            </a:r>
            <a:r>
              <a:rPr lang="en-US" altLang="en-US" sz="1600" b="1" dirty="0" err="1">
                <a:solidFill>
                  <a:srgbClr val="FF9966"/>
                </a:solidFill>
              </a:rPr>
              <a:t>articolare</a:t>
            </a:r>
            <a:endParaRPr lang="en-US" altLang="en-US" sz="1600" b="1" dirty="0"/>
          </a:p>
          <a:p>
            <a:pPr eaLnBrk="0" hangingPunct="0"/>
            <a:endParaRPr lang="en-US" altLang="en-US" sz="1600" b="1" dirty="0"/>
          </a:p>
          <a:p>
            <a:pPr eaLnBrk="0" hangingPunct="0"/>
            <a:r>
              <a:rPr lang="en-US" altLang="en-US" sz="1600" b="1" dirty="0" err="1">
                <a:solidFill>
                  <a:srgbClr val="FFFF00"/>
                </a:solidFill>
              </a:rPr>
              <a:t>Velocita</a:t>
            </a:r>
            <a:r>
              <a:rPr lang="en-US" altLang="en-US" sz="1600" b="1" dirty="0">
                <a:solidFill>
                  <a:srgbClr val="FFFF00"/>
                </a:solidFill>
              </a:rPr>
              <a:t>’ di </a:t>
            </a:r>
            <a:r>
              <a:rPr lang="en-US" altLang="en-US" sz="1600" b="1" dirty="0" err="1">
                <a:solidFill>
                  <a:srgbClr val="FFFF00"/>
                </a:solidFill>
              </a:rPr>
              <a:t>conduzione</a:t>
            </a:r>
            <a:r>
              <a:rPr lang="en-US" altLang="en-US" sz="1600" b="1" dirty="0">
                <a:solidFill>
                  <a:srgbClr val="FFFF00"/>
                </a:solidFill>
              </a:rPr>
              <a:t> (CV)</a:t>
            </a:r>
          </a:p>
          <a:p>
            <a:pPr eaLnBrk="0" hangingPunct="0"/>
            <a:r>
              <a:rPr lang="en-US" altLang="en-US" sz="1600" b="1" dirty="0" err="1">
                <a:solidFill>
                  <a:srgbClr val="FF7C80"/>
                </a:solidFill>
              </a:rPr>
              <a:t>Frequenza</a:t>
            </a:r>
            <a:r>
              <a:rPr lang="en-US" altLang="en-US" sz="1600" b="1" dirty="0">
                <a:solidFill>
                  <a:srgbClr val="FF7C80"/>
                </a:solidFill>
              </a:rPr>
              <a:t> media (MNF)</a:t>
            </a:r>
          </a:p>
          <a:p>
            <a:pPr eaLnBrk="0" hangingPunct="0"/>
            <a:r>
              <a:rPr lang="en-US" altLang="en-US" sz="1600" b="1" dirty="0" err="1">
                <a:solidFill>
                  <a:srgbClr val="66FF66"/>
                </a:solidFill>
              </a:rPr>
              <a:t>Frequenza</a:t>
            </a:r>
            <a:r>
              <a:rPr lang="en-US" altLang="en-US" sz="1600" b="1" dirty="0">
                <a:solidFill>
                  <a:srgbClr val="66FF66"/>
                </a:solidFill>
              </a:rPr>
              <a:t> </a:t>
            </a:r>
            <a:r>
              <a:rPr lang="en-US" altLang="en-US" sz="1600" b="1" dirty="0" err="1">
                <a:solidFill>
                  <a:srgbClr val="66FF66"/>
                </a:solidFill>
              </a:rPr>
              <a:t>mediana</a:t>
            </a:r>
            <a:r>
              <a:rPr lang="en-US" altLang="en-US" sz="1600" b="1" dirty="0">
                <a:solidFill>
                  <a:srgbClr val="66FF66"/>
                </a:solidFill>
              </a:rPr>
              <a:t> (MDF)</a:t>
            </a:r>
            <a:endParaRPr lang="en-US" altLang="en-US" sz="1600" b="1" dirty="0"/>
          </a:p>
          <a:p>
            <a:pPr eaLnBrk="0" hangingPunct="0"/>
            <a:endParaRPr lang="en-US" altLang="en-US" sz="1600" b="1" dirty="0"/>
          </a:p>
        </p:txBody>
      </p:sp>
      <p:sp>
        <p:nvSpPr>
          <p:cNvPr id="6160" name="Text Box 16"/>
          <p:cNvSpPr txBox="1">
            <a:spLocks noChangeArrowheads="1"/>
          </p:cNvSpPr>
          <p:nvPr/>
        </p:nvSpPr>
        <p:spPr bwMode="auto">
          <a:xfrm>
            <a:off x="179388" y="5229225"/>
            <a:ext cx="8964612" cy="1231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sz="2000" b="1" dirty="0">
                <a:solidFill>
                  <a:srgbClr val="FFFF00"/>
                </a:solidFill>
                <a:effectLst>
                  <a:outerShdw blurRad="38100" dist="38100" dir="2700000" algn="tl">
                    <a:srgbClr val="000000"/>
                  </a:outerShdw>
                </a:effectLst>
              </a:rPr>
              <a:t>Il </a:t>
            </a:r>
            <a:r>
              <a:rPr lang="en-US" b="1" dirty="0">
                <a:solidFill>
                  <a:srgbClr val="FFFF00"/>
                </a:solidFill>
              </a:rPr>
              <a:t>“</a:t>
            </a:r>
            <a:r>
              <a:rPr lang="en-US" altLang="en-US" sz="2000" b="1" dirty="0">
                <a:solidFill>
                  <a:srgbClr val="FFFF00"/>
                </a:solidFill>
                <a:effectLst>
                  <a:outerShdw blurRad="38100" dist="38100" dir="2700000" algn="tl">
                    <a:srgbClr val="000000"/>
                  </a:outerShdw>
                </a:effectLst>
              </a:rPr>
              <a:t>fatigue plot</a:t>
            </a:r>
            <a:r>
              <a:rPr lang="en-US" b="1" dirty="0">
                <a:solidFill>
                  <a:srgbClr val="FFFF00"/>
                </a:solidFill>
              </a:rPr>
              <a:t>“ </a:t>
            </a:r>
            <a:r>
              <a:rPr lang="en-US" b="1" dirty="0" err="1">
                <a:solidFill>
                  <a:srgbClr val="FFFF00"/>
                </a:solidFill>
              </a:rPr>
              <a:t>descrive</a:t>
            </a:r>
            <a:r>
              <a:rPr lang="en-US" b="1" dirty="0">
                <a:solidFill>
                  <a:srgbClr val="FFFF00"/>
                </a:solidFill>
              </a:rPr>
              <a:t> </a:t>
            </a:r>
            <a:r>
              <a:rPr lang="en-US" b="1" dirty="0" err="1">
                <a:solidFill>
                  <a:srgbClr val="FFFF00"/>
                </a:solidFill>
              </a:rPr>
              <a:t>l’andamento</a:t>
            </a:r>
            <a:r>
              <a:rPr lang="en-US" b="1" dirty="0">
                <a:solidFill>
                  <a:srgbClr val="FFFF00"/>
                </a:solidFill>
              </a:rPr>
              <a:t> </a:t>
            </a:r>
            <a:r>
              <a:rPr lang="en-US" b="1" dirty="0" err="1">
                <a:solidFill>
                  <a:srgbClr val="FFFF00"/>
                </a:solidFill>
              </a:rPr>
              <a:t>temporale</a:t>
            </a:r>
            <a:r>
              <a:rPr lang="en-US" b="1" dirty="0">
                <a:solidFill>
                  <a:srgbClr val="FFFF00"/>
                </a:solidFill>
              </a:rPr>
              <a:t> di </a:t>
            </a:r>
            <a:r>
              <a:rPr lang="en-US" b="1" dirty="0" err="1">
                <a:solidFill>
                  <a:srgbClr val="FFFF00"/>
                </a:solidFill>
              </a:rPr>
              <a:t>alcune</a:t>
            </a:r>
            <a:r>
              <a:rPr lang="en-US" b="1" dirty="0">
                <a:solidFill>
                  <a:srgbClr val="FFFF00"/>
                </a:solidFill>
              </a:rPr>
              <a:t> </a:t>
            </a:r>
            <a:r>
              <a:rPr lang="en-US" b="1" dirty="0" err="1">
                <a:solidFill>
                  <a:srgbClr val="FFFF00"/>
                </a:solidFill>
              </a:rPr>
              <a:t>variabili</a:t>
            </a:r>
            <a:r>
              <a:rPr lang="en-US" b="1" dirty="0">
                <a:solidFill>
                  <a:srgbClr val="FFFF00"/>
                </a:solidFill>
              </a:rPr>
              <a:t> del </a:t>
            </a:r>
            <a:r>
              <a:rPr lang="en-US" b="1" dirty="0" err="1">
                <a:solidFill>
                  <a:srgbClr val="FFFF00"/>
                </a:solidFill>
              </a:rPr>
              <a:t>segnale</a:t>
            </a:r>
            <a:r>
              <a:rPr lang="en-US" b="1" dirty="0">
                <a:solidFill>
                  <a:srgbClr val="FFFF00"/>
                </a:solidFill>
              </a:rPr>
              <a:t> EMG,  </a:t>
            </a:r>
            <a:r>
              <a:rPr lang="en-US" b="1" dirty="0" err="1">
                <a:solidFill>
                  <a:srgbClr val="FFFF00"/>
                </a:solidFill>
              </a:rPr>
              <a:t>rispetto</a:t>
            </a:r>
            <a:r>
              <a:rPr lang="en-US" b="1" dirty="0">
                <a:solidFill>
                  <a:srgbClr val="FFFF00"/>
                </a:solidFill>
              </a:rPr>
              <a:t> al </a:t>
            </a:r>
            <a:r>
              <a:rPr lang="en-US" b="1" dirty="0" err="1">
                <a:solidFill>
                  <a:srgbClr val="FFFF00"/>
                </a:solidFill>
              </a:rPr>
              <a:t>loro</a:t>
            </a:r>
            <a:r>
              <a:rPr lang="en-US" b="1" dirty="0">
                <a:solidFill>
                  <a:srgbClr val="FFFF00"/>
                </a:solidFill>
              </a:rPr>
              <a:t> </a:t>
            </a:r>
            <a:r>
              <a:rPr lang="en-US" b="1" dirty="0" err="1">
                <a:solidFill>
                  <a:srgbClr val="FFFF00"/>
                </a:solidFill>
              </a:rPr>
              <a:t>valore</a:t>
            </a:r>
            <a:r>
              <a:rPr lang="en-US" b="1" dirty="0">
                <a:solidFill>
                  <a:srgbClr val="FFFF00"/>
                </a:solidFill>
              </a:rPr>
              <a:t> </a:t>
            </a:r>
            <a:r>
              <a:rPr lang="en-US" b="1" dirty="0" err="1">
                <a:solidFill>
                  <a:srgbClr val="FFFF00"/>
                </a:solidFill>
              </a:rPr>
              <a:t>iniziale</a:t>
            </a:r>
            <a:r>
              <a:rPr lang="en-US" b="1" dirty="0">
                <a:solidFill>
                  <a:srgbClr val="FFFF00"/>
                </a:solidFill>
              </a:rPr>
              <a:t>. </a:t>
            </a:r>
            <a:r>
              <a:rPr lang="en-US" b="1" dirty="0" err="1">
                <a:solidFill>
                  <a:srgbClr val="FFFF00"/>
                </a:solidFill>
              </a:rPr>
              <a:t>Tali</a:t>
            </a:r>
            <a:r>
              <a:rPr lang="en-US" b="1" dirty="0">
                <a:solidFill>
                  <a:srgbClr val="FFFF00"/>
                </a:solidFill>
              </a:rPr>
              <a:t> </a:t>
            </a:r>
            <a:r>
              <a:rPr lang="en-US" b="1" dirty="0" err="1">
                <a:solidFill>
                  <a:srgbClr val="FFFF00"/>
                </a:solidFill>
              </a:rPr>
              <a:t>variazioni</a:t>
            </a:r>
            <a:r>
              <a:rPr lang="en-US" b="1" dirty="0">
                <a:solidFill>
                  <a:srgbClr val="FFFF00"/>
                </a:solidFill>
              </a:rPr>
              <a:t> </a:t>
            </a:r>
            <a:r>
              <a:rPr lang="en-US" b="1" dirty="0" err="1">
                <a:solidFill>
                  <a:srgbClr val="FFFF00"/>
                </a:solidFill>
              </a:rPr>
              <a:t>riflettono</a:t>
            </a:r>
            <a:r>
              <a:rPr lang="en-US" b="1" dirty="0">
                <a:solidFill>
                  <a:srgbClr val="FFFF00"/>
                </a:solidFill>
              </a:rPr>
              <a:t> </a:t>
            </a:r>
            <a:r>
              <a:rPr lang="en-US" b="1" dirty="0" err="1">
                <a:solidFill>
                  <a:srgbClr val="FFFF00"/>
                </a:solidFill>
              </a:rPr>
              <a:t>alcune</a:t>
            </a:r>
            <a:r>
              <a:rPr lang="en-US" b="1" dirty="0">
                <a:solidFill>
                  <a:srgbClr val="FFFF00"/>
                </a:solidFill>
              </a:rPr>
              <a:t> </a:t>
            </a:r>
            <a:r>
              <a:rPr lang="en-US" b="1" dirty="0" err="1">
                <a:solidFill>
                  <a:srgbClr val="FFFF00"/>
                </a:solidFill>
              </a:rPr>
              <a:t>proprieta</a:t>
            </a:r>
            <a:r>
              <a:rPr lang="en-US" b="1" dirty="0">
                <a:solidFill>
                  <a:srgbClr val="FFFF00"/>
                </a:solidFill>
              </a:rPr>
              <a:t>’ del </a:t>
            </a:r>
            <a:r>
              <a:rPr lang="en-US" b="1" dirty="0" err="1">
                <a:solidFill>
                  <a:srgbClr val="FFFF00"/>
                </a:solidFill>
              </a:rPr>
              <a:t>muscolo</a:t>
            </a:r>
            <a:r>
              <a:rPr lang="en-US" b="1" dirty="0">
                <a:solidFill>
                  <a:srgbClr val="FFFF00"/>
                </a:solidFill>
              </a:rPr>
              <a:t> e </a:t>
            </a:r>
            <a:r>
              <a:rPr lang="en-US" b="1" dirty="0" err="1">
                <a:solidFill>
                  <a:srgbClr val="FFFF00"/>
                </a:solidFill>
              </a:rPr>
              <a:t>consentono</a:t>
            </a:r>
            <a:r>
              <a:rPr lang="en-US" b="1" dirty="0">
                <a:solidFill>
                  <a:srgbClr val="FFFF00"/>
                </a:solidFill>
              </a:rPr>
              <a:t> </a:t>
            </a:r>
            <a:r>
              <a:rPr lang="en-US" b="1" dirty="0" err="1">
                <a:solidFill>
                  <a:srgbClr val="FFFF00"/>
                </a:solidFill>
              </a:rPr>
              <a:t>confronti</a:t>
            </a:r>
            <a:r>
              <a:rPr lang="en-US" b="1" dirty="0">
                <a:solidFill>
                  <a:srgbClr val="FFFF00"/>
                </a:solidFill>
              </a:rPr>
              <a:t> </a:t>
            </a:r>
            <a:r>
              <a:rPr lang="en-US" b="1" dirty="0" err="1">
                <a:solidFill>
                  <a:srgbClr val="FFFF00"/>
                </a:solidFill>
              </a:rPr>
              <a:t>tra</a:t>
            </a:r>
            <a:r>
              <a:rPr lang="en-US" b="1" dirty="0">
                <a:solidFill>
                  <a:srgbClr val="FFFF00"/>
                </a:solidFill>
              </a:rPr>
              <a:t> </a:t>
            </a:r>
            <a:r>
              <a:rPr lang="en-US" b="1" dirty="0" err="1">
                <a:solidFill>
                  <a:srgbClr val="FFFF00"/>
                </a:solidFill>
              </a:rPr>
              <a:t>muscoli</a:t>
            </a:r>
            <a:r>
              <a:rPr lang="en-US" b="1" dirty="0">
                <a:solidFill>
                  <a:srgbClr val="FFFF00"/>
                </a:solidFill>
              </a:rPr>
              <a:t> o </a:t>
            </a:r>
            <a:r>
              <a:rPr lang="en-US" b="1" dirty="0" err="1">
                <a:solidFill>
                  <a:srgbClr val="FFFF00"/>
                </a:solidFill>
              </a:rPr>
              <a:t>soggetti</a:t>
            </a:r>
            <a:r>
              <a:rPr lang="en-US" b="1" dirty="0">
                <a:solidFill>
                  <a:srgbClr val="FFFF00"/>
                </a:solidFill>
              </a:rPr>
              <a:t> </a:t>
            </a:r>
            <a:r>
              <a:rPr lang="en-US" b="1" dirty="0" err="1">
                <a:solidFill>
                  <a:srgbClr val="FFFF00"/>
                </a:solidFill>
              </a:rPr>
              <a:t>diversi</a:t>
            </a:r>
            <a:r>
              <a:rPr lang="en-US" b="1" dirty="0">
                <a:solidFill>
                  <a:srgbClr val="FFFF00"/>
                </a:solidFill>
              </a:rPr>
              <a:t>.</a:t>
            </a:r>
          </a:p>
          <a:p>
            <a:pPr eaLnBrk="0" hangingPunct="0"/>
            <a:r>
              <a:rPr lang="it-IT" b="1" dirty="0">
                <a:solidFill>
                  <a:srgbClr val="FFFF00"/>
                </a:solidFill>
              </a:rPr>
              <a:t>Le indicazioni sono valide in assenza di sostituzione di </a:t>
            </a:r>
            <a:r>
              <a:rPr lang="it-IT" b="1" dirty="0" err="1">
                <a:solidFill>
                  <a:srgbClr val="FFFF00"/>
                </a:solidFill>
              </a:rPr>
              <a:t>unita’</a:t>
            </a:r>
            <a:r>
              <a:rPr lang="it-IT" b="1" dirty="0">
                <a:solidFill>
                  <a:srgbClr val="FFFF00"/>
                </a:solidFill>
              </a:rPr>
              <a:t> motorie.</a:t>
            </a:r>
            <a:endParaRPr lang="en-US" b="1" dirty="0">
              <a:solidFill>
                <a:srgbClr val="FFFF00"/>
              </a:solidFill>
            </a:endParaRPr>
          </a:p>
        </p:txBody>
      </p:sp>
      <p:sp>
        <p:nvSpPr>
          <p:cNvPr id="6162" name="Text Box 18"/>
          <p:cNvSpPr txBox="1">
            <a:spLocks noChangeArrowheads="1"/>
          </p:cNvSpPr>
          <p:nvPr/>
        </p:nvSpPr>
        <p:spPr bwMode="auto">
          <a:xfrm>
            <a:off x="474663" y="7938"/>
            <a:ext cx="837247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it-IT" altLang="en-US" sz="2400" b="1" dirty="0">
                <a:solidFill>
                  <a:srgbClr val="FFFF00"/>
                </a:solidFill>
              </a:rPr>
              <a:t>Manifestazioni mioelettriche di fatica durante una contrazione isometrica sostenuta a forza </a:t>
            </a:r>
            <a:r>
              <a:rPr lang="it-IT" altLang="en-US" sz="2400" b="1" dirty="0" err="1">
                <a:solidFill>
                  <a:srgbClr val="FFFF00"/>
                </a:solidFill>
              </a:rPr>
              <a:t>cstante</a:t>
            </a:r>
            <a:r>
              <a:rPr lang="it-IT" altLang="en-US" sz="2400" b="1" dirty="0">
                <a:solidFill>
                  <a:srgbClr val="FFFF00"/>
                </a:solidFill>
              </a:rPr>
              <a:t> </a:t>
            </a:r>
          </a:p>
          <a:p>
            <a:r>
              <a:rPr lang="it-IT" altLang="en-US" sz="2400" b="1" dirty="0">
                <a:solidFill>
                  <a:srgbClr val="FFFF00"/>
                </a:solidFill>
              </a:rPr>
              <a:t>(&gt;50% MVC). </a:t>
            </a:r>
          </a:p>
        </p:txBody>
      </p:sp>
      <p:pic>
        <p:nvPicPr>
          <p:cNvPr id="19" name="Picture 1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3327414029"/>
      </p:ext>
    </p:extLst>
  </p:cSld>
  <p:clrMapOvr>
    <a:masterClrMapping/>
  </p:clrMapOvr>
  <p:transition spd="slow" advClick="0">
    <p:fade thruBlk="1"/>
  </p:transition>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9218" name="Rectangle 2"/>
          <p:cNvSpPr>
            <a:spLocks noChangeArrowheads="1"/>
          </p:cNvSpPr>
          <p:nvPr/>
        </p:nvSpPr>
        <p:spPr bwMode="auto">
          <a:xfrm>
            <a:off x="152400" y="550863"/>
            <a:ext cx="88392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defTabSz="762000">
              <a:defRPr>
                <a:solidFill>
                  <a:schemeClr val="tx1"/>
                </a:solidFill>
                <a:latin typeface="Arial" panose="020B0604020202020204" pitchFamily="34" charset="0"/>
              </a:defRPr>
            </a:lvl1pPr>
            <a:lvl2pPr marL="571500" defTabSz="762000">
              <a:defRPr>
                <a:solidFill>
                  <a:schemeClr val="tx1"/>
                </a:solidFill>
                <a:latin typeface="Arial" panose="020B0604020202020204" pitchFamily="34" charset="0"/>
              </a:defRPr>
            </a:lvl2pPr>
            <a:lvl3pPr marL="1143000" defTabSz="762000">
              <a:defRPr>
                <a:solidFill>
                  <a:schemeClr val="tx1"/>
                </a:solidFill>
                <a:latin typeface="Arial" panose="020B0604020202020204" pitchFamily="34" charset="0"/>
              </a:defRPr>
            </a:lvl3pPr>
            <a:lvl4pPr marL="1714500" defTabSz="762000">
              <a:defRPr>
                <a:solidFill>
                  <a:schemeClr val="tx1"/>
                </a:solidFill>
                <a:latin typeface="Arial" panose="020B0604020202020204" pitchFamily="34" charset="0"/>
              </a:defRPr>
            </a:lvl4pPr>
            <a:lvl5pPr marL="2286000" defTabSz="762000">
              <a:defRPr>
                <a:solidFill>
                  <a:schemeClr val="tx1"/>
                </a:solidFill>
                <a:latin typeface="Arial" panose="020B0604020202020204" pitchFamily="34" charset="0"/>
              </a:defRPr>
            </a:lvl5pPr>
            <a:lvl6pPr marL="2743200" defTabSz="762000" fontAlgn="base">
              <a:spcBef>
                <a:spcPct val="0"/>
              </a:spcBef>
              <a:spcAft>
                <a:spcPct val="0"/>
              </a:spcAft>
              <a:defRPr>
                <a:solidFill>
                  <a:schemeClr val="tx1"/>
                </a:solidFill>
                <a:latin typeface="Arial" panose="020B0604020202020204" pitchFamily="34" charset="0"/>
              </a:defRPr>
            </a:lvl6pPr>
            <a:lvl7pPr marL="3200400" defTabSz="762000" fontAlgn="base">
              <a:spcBef>
                <a:spcPct val="0"/>
              </a:spcBef>
              <a:spcAft>
                <a:spcPct val="0"/>
              </a:spcAft>
              <a:defRPr>
                <a:solidFill>
                  <a:schemeClr val="tx1"/>
                </a:solidFill>
                <a:latin typeface="Arial" panose="020B0604020202020204" pitchFamily="34" charset="0"/>
              </a:defRPr>
            </a:lvl7pPr>
            <a:lvl8pPr marL="3657600" defTabSz="762000" fontAlgn="base">
              <a:spcBef>
                <a:spcPct val="0"/>
              </a:spcBef>
              <a:spcAft>
                <a:spcPct val="0"/>
              </a:spcAft>
              <a:defRPr>
                <a:solidFill>
                  <a:schemeClr val="tx1"/>
                </a:solidFill>
                <a:latin typeface="Arial" panose="020B0604020202020204" pitchFamily="34" charset="0"/>
              </a:defRPr>
            </a:lvl8pPr>
            <a:lvl9pPr marL="4114800" defTabSz="762000" fontAlgn="base">
              <a:spcBef>
                <a:spcPct val="0"/>
              </a:spcBef>
              <a:spcAft>
                <a:spcPct val="0"/>
              </a:spcAft>
              <a:defRPr>
                <a:solidFill>
                  <a:schemeClr val="tx1"/>
                </a:solidFill>
                <a:latin typeface="Arial" panose="020B0604020202020204" pitchFamily="34" charset="0"/>
              </a:defRPr>
            </a:lvl9pPr>
          </a:lstStyle>
          <a:p>
            <a:pPr algn="just" eaLnBrk="0" hangingPunct="0"/>
            <a:r>
              <a:rPr lang="en-US" altLang="en-US" sz="1600" b="1" dirty="0">
                <a:solidFill>
                  <a:schemeClr val="bg1"/>
                </a:solidFill>
              </a:rPr>
              <a:t>The Fatigue Plot is the graph of the time course of the EMG variables, normalized with respect to their initial value, during a sustained voluntary or electrically evoked contraction. It describes percent variations of different  variables with respect to their initial value. The graphs below show differences observable between two healthy subjects during isometric 70% MVC contractions of the biceps brachii sustained for 30 s.</a:t>
            </a:r>
          </a:p>
        </p:txBody>
      </p:sp>
      <p:sp>
        <p:nvSpPr>
          <p:cNvPr id="9219" name="Rectangle 3"/>
          <p:cNvSpPr>
            <a:spLocks noChangeArrowheads="1"/>
          </p:cNvSpPr>
          <p:nvPr/>
        </p:nvSpPr>
        <p:spPr bwMode="auto">
          <a:xfrm>
            <a:off x="381000" y="1989138"/>
            <a:ext cx="6629400" cy="4343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endParaRPr lang="en-US" altLang="en-US" sz="2400">
              <a:latin typeface="Times New Roman" panose="02020603050405020304" pitchFamily="18" charset="0"/>
            </a:endParaRPr>
          </a:p>
        </p:txBody>
      </p:sp>
      <p:grpSp>
        <p:nvGrpSpPr>
          <p:cNvPr id="9220" name="Group 4"/>
          <p:cNvGrpSpPr>
            <a:grpSpLocks/>
          </p:cNvGrpSpPr>
          <p:nvPr/>
        </p:nvGrpSpPr>
        <p:grpSpPr bwMode="auto">
          <a:xfrm>
            <a:off x="798513" y="2413000"/>
            <a:ext cx="2682875" cy="1768475"/>
            <a:chOff x="951" y="623"/>
            <a:chExt cx="1746" cy="1240"/>
          </a:xfrm>
        </p:grpSpPr>
        <p:sp>
          <p:nvSpPr>
            <p:cNvPr id="9221" name="Rectangle 5"/>
            <p:cNvSpPr>
              <a:spLocks noChangeArrowheads="1"/>
            </p:cNvSpPr>
            <p:nvPr/>
          </p:nvSpPr>
          <p:spPr bwMode="auto">
            <a:xfrm>
              <a:off x="1076" y="1767"/>
              <a:ext cx="38"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0</a:t>
              </a:r>
              <a:endParaRPr lang="it-IT" altLang="en-US" sz="2400">
                <a:latin typeface="Times New Roman" panose="02020603050405020304" pitchFamily="18" charset="0"/>
              </a:endParaRPr>
            </a:p>
          </p:txBody>
        </p:sp>
        <p:sp>
          <p:nvSpPr>
            <p:cNvPr id="9222" name="Rectangle 6"/>
            <p:cNvSpPr>
              <a:spLocks noChangeArrowheads="1"/>
            </p:cNvSpPr>
            <p:nvPr/>
          </p:nvSpPr>
          <p:spPr bwMode="auto">
            <a:xfrm>
              <a:off x="1336" y="1767"/>
              <a:ext cx="38"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5</a:t>
              </a:r>
              <a:endParaRPr lang="it-IT" altLang="en-US" sz="2400">
                <a:latin typeface="Times New Roman" panose="02020603050405020304" pitchFamily="18" charset="0"/>
              </a:endParaRPr>
            </a:p>
          </p:txBody>
        </p:sp>
        <p:sp>
          <p:nvSpPr>
            <p:cNvPr id="9223" name="Rectangle 7"/>
            <p:cNvSpPr>
              <a:spLocks noChangeArrowheads="1"/>
            </p:cNvSpPr>
            <p:nvPr/>
          </p:nvSpPr>
          <p:spPr bwMode="auto">
            <a:xfrm>
              <a:off x="1578" y="1767"/>
              <a:ext cx="77"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a:t>
              </a:r>
              <a:endParaRPr lang="it-IT" altLang="en-US" sz="2400">
                <a:latin typeface="Times New Roman" panose="02020603050405020304" pitchFamily="18" charset="0"/>
              </a:endParaRPr>
            </a:p>
          </p:txBody>
        </p:sp>
        <p:sp>
          <p:nvSpPr>
            <p:cNvPr id="9224" name="Rectangle 8"/>
            <p:cNvSpPr>
              <a:spLocks noChangeArrowheads="1"/>
            </p:cNvSpPr>
            <p:nvPr/>
          </p:nvSpPr>
          <p:spPr bwMode="auto">
            <a:xfrm>
              <a:off x="1839" y="1767"/>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15</a:t>
              </a:r>
              <a:endParaRPr lang="it-IT" altLang="en-US" sz="2400">
                <a:latin typeface="Times New Roman" panose="02020603050405020304" pitchFamily="18" charset="0"/>
              </a:endParaRPr>
            </a:p>
          </p:txBody>
        </p:sp>
        <p:sp>
          <p:nvSpPr>
            <p:cNvPr id="9225" name="Rectangle 9"/>
            <p:cNvSpPr>
              <a:spLocks noChangeArrowheads="1"/>
            </p:cNvSpPr>
            <p:nvPr/>
          </p:nvSpPr>
          <p:spPr bwMode="auto">
            <a:xfrm>
              <a:off x="2099" y="1767"/>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20</a:t>
              </a:r>
              <a:endParaRPr lang="it-IT" altLang="en-US" sz="2400">
                <a:latin typeface="Times New Roman" panose="02020603050405020304" pitchFamily="18" charset="0"/>
              </a:endParaRPr>
            </a:p>
          </p:txBody>
        </p:sp>
        <p:sp>
          <p:nvSpPr>
            <p:cNvPr id="9226" name="Rectangle 10"/>
            <p:cNvSpPr>
              <a:spLocks noChangeArrowheads="1"/>
            </p:cNvSpPr>
            <p:nvPr/>
          </p:nvSpPr>
          <p:spPr bwMode="auto">
            <a:xfrm>
              <a:off x="2361" y="1767"/>
              <a:ext cx="77"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25</a:t>
              </a:r>
              <a:endParaRPr lang="it-IT" altLang="en-US" sz="2400">
                <a:latin typeface="Times New Roman" panose="02020603050405020304" pitchFamily="18" charset="0"/>
              </a:endParaRPr>
            </a:p>
          </p:txBody>
        </p:sp>
        <p:sp>
          <p:nvSpPr>
            <p:cNvPr id="9227" name="Rectangle 11"/>
            <p:cNvSpPr>
              <a:spLocks noChangeArrowheads="1"/>
            </p:cNvSpPr>
            <p:nvPr/>
          </p:nvSpPr>
          <p:spPr bwMode="auto">
            <a:xfrm>
              <a:off x="2621" y="1767"/>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30</a:t>
              </a:r>
              <a:endParaRPr lang="it-IT" altLang="en-US" sz="2400">
                <a:latin typeface="Times New Roman" panose="02020603050405020304" pitchFamily="18" charset="0"/>
              </a:endParaRPr>
            </a:p>
          </p:txBody>
        </p:sp>
        <p:sp>
          <p:nvSpPr>
            <p:cNvPr id="9228" name="Rectangle 12"/>
            <p:cNvSpPr>
              <a:spLocks noChangeArrowheads="1"/>
            </p:cNvSpPr>
            <p:nvPr/>
          </p:nvSpPr>
          <p:spPr bwMode="auto">
            <a:xfrm>
              <a:off x="988" y="1700"/>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40</a:t>
              </a:r>
              <a:endParaRPr lang="it-IT" altLang="en-US" sz="2400">
                <a:latin typeface="Times New Roman" panose="02020603050405020304" pitchFamily="18" charset="0"/>
              </a:endParaRPr>
            </a:p>
          </p:txBody>
        </p:sp>
        <p:sp>
          <p:nvSpPr>
            <p:cNvPr id="9229" name="Rectangle 13"/>
            <p:cNvSpPr>
              <a:spLocks noChangeArrowheads="1"/>
            </p:cNvSpPr>
            <p:nvPr/>
          </p:nvSpPr>
          <p:spPr bwMode="auto">
            <a:xfrm>
              <a:off x="988" y="1552"/>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60</a:t>
              </a:r>
              <a:endParaRPr lang="it-IT" altLang="en-US" sz="2400">
                <a:latin typeface="Times New Roman" panose="02020603050405020304" pitchFamily="18" charset="0"/>
              </a:endParaRPr>
            </a:p>
          </p:txBody>
        </p:sp>
        <p:sp>
          <p:nvSpPr>
            <p:cNvPr id="9230" name="Rectangle 14"/>
            <p:cNvSpPr>
              <a:spLocks noChangeArrowheads="1"/>
            </p:cNvSpPr>
            <p:nvPr/>
          </p:nvSpPr>
          <p:spPr bwMode="auto">
            <a:xfrm>
              <a:off x="988" y="1394"/>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80</a:t>
              </a:r>
              <a:endParaRPr lang="it-IT" altLang="en-US" sz="2400">
                <a:latin typeface="Times New Roman" panose="02020603050405020304" pitchFamily="18" charset="0"/>
              </a:endParaRPr>
            </a:p>
          </p:txBody>
        </p:sp>
        <p:sp>
          <p:nvSpPr>
            <p:cNvPr id="9231" name="Rectangle 15"/>
            <p:cNvSpPr>
              <a:spLocks noChangeArrowheads="1"/>
            </p:cNvSpPr>
            <p:nvPr/>
          </p:nvSpPr>
          <p:spPr bwMode="auto">
            <a:xfrm>
              <a:off x="951" y="1239"/>
              <a:ext cx="114" cy="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100</a:t>
              </a:r>
              <a:endParaRPr lang="it-IT" altLang="en-US" sz="2400">
                <a:latin typeface="Times New Roman" panose="02020603050405020304" pitchFamily="18" charset="0"/>
              </a:endParaRPr>
            </a:p>
          </p:txBody>
        </p:sp>
        <p:sp>
          <p:nvSpPr>
            <p:cNvPr id="9232" name="Rectangle 16"/>
            <p:cNvSpPr>
              <a:spLocks noChangeArrowheads="1"/>
            </p:cNvSpPr>
            <p:nvPr/>
          </p:nvSpPr>
          <p:spPr bwMode="auto">
            <a:xfrm>
              <a:off x="951" y="1085"/>
              <a:ext cx="114"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120</a:t>
              </a:r>
              <a:endParaRPr lang="it-IT" altLang="en-US" sz="2400">
                <a:latin typeface="Times New Roman" panose="02020603050405020304" pitchFamily="18" charset="0"/>
              </a:endParaRPr>
            </a:p>
          </p:txBody>
        </p:sp>
        <p:sp>
          <p:nvSpPr>
            <p:cNvPr id="9233" name="Rectangle 17"/>
            <p:cNvSpPr>
              <a:spLocks noChangeArrowheads="1"/>
            </p:cNvSpPr>
            <p:nvPr/>
          </p:nvSpPr>
          <p:spPr bwMode="auto">
            <a:xfrm>
              <a:off x="951" y="931"/>
              <a:ext cx="114"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140</a:t>
              </a:r>
              <a:endParaRPr lang="it-IT" altLang="en-US" sz="2400">
                <a:latin typeface="Times New Roman" panose="02020603050405020304" pitchFamily="18" charset="0"/>
              </a:endParaRPr>
            </a:p>
          </p:txBody>
        </p:sp>
        <p:sp>
          <p:nvSpPr>
            <p:cNvPr id="9234" name="Rectangle 18"/>
            <p:cNvSpPr>
              <a:spLocks noChangeArrowheads="1"/>
            </p:cNvSpPr>
            <p:nvPr/>
          </p:nvSpPr>
          <p:spPr bwMode="auto">
            <a:xfrm>
              <a:off x="951" y="775"/>
              <a:ext cx="114"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160</a:t>
              </a:r>
              <a:endParaRPr lang="it-IT" altLang="en-US" sz="2400">
                <a:latin typeface="Times New Roman" panose="02020603050405020304" pitchFamily="18" charset="0"/>
              </a:endParaRPr>
            </a:p>
          </p:txBody>
        </p:sp>
        <p:sp>
          <p:nvSpPr>
            <p:cNvPr id="9235" name="Rectangle 19"/>
            <p:cNvSpPr>
              <a:spLocks noChangeArrowheads="1"/>
            </p:cNvSpPr>
            <p:nvPr/>
          </p:nvSpPr>
          <p:spPr bwMode="auto">
            <a:xfrm>
              <a:off x="951" y="623"/>
              <a:ext cx="114"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180</a:t>
              </a:r>
              <a:endParaRPr lang="it-IT" altLang="en-US" sz="2400">
                <a:latin typeface="Times New Roman" panose="02020603050405020304" pitchFamily="18" charset="0"/>
              </a:endParaRPr>
            </a:p>
          </p:txBody>
        </p:sp>
        <p:sp>
          <p:nvSpPr>
            <p:cNvPr id="9236" name="Line 20"/>
            <p:cNvSpPr>
              <a:spLocks noChangeShapeType="1"/>
            </p:cNvSpPr>
            <p:nvPr/>
          </p:nvSpPr>
          <p:spPr bwMode="auto">
            <a:xfrm flipV="1">
              <a:off x="1094"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7" name="Line 21"/>
            <p:cNvSpPr>
              <a:spLocks noChangeShapeType="1"/>
            </p:cNvSpPr>
            <p:nvPr/>
          </p:nvSpPr>
          <p:spPr bwMode="auto">
            <a:xfrm flipV="1">
              <a:off x="1225" y="174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 name="Line 22"/>
            <p:cNvSpPr>
              <a:spLocks noChangeShapeType="1"/>
            </p:cNvSpPr>
            <p:nvPr/>
          </p:nvSpPr>
          <p:spPr bwMode="auto">
            <a:xfrm flipV="1">
              <a:off x="1355"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9" name="Line 23"/>
            <p:cNvSpPr>
              <a:spLocks noChangeShapeType="1"/>
            </p:cNvSpPr>
            <p:nvPr/>
          </p:nvSpPr>
          <p:spPr bwMode="auto">
            <a:xfrm flipV="1">
              <a:off x="1485" y="174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0" name="Line 24"/>
            <p:cNvSpPr>
              <a:spLocks noChangeShapeType="1"/>
            </p:cNvSpPr>
            <p:nvPr/>
          </p:nvSpPr>
          <p:spPr bwMode="auto">
            <a:xfrm flipV="1">
              <a:off x="1615"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1" name="Line 25"/>
            <p:cNvSpPr>
              <a:spLocks noChangeShapeType="1"/>
            </p:cNvSpPr>
            <p:nvPr/>
          </p:nvSpPr>
          <p:spPr bwMode="auto">
            <a:xfrm flipV="1">
              <a:off x="1746" y="174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2" name="Line 26"/>
            <p:cNvSpPr>
              <a:spLocks noChangeShapeType="1"/>
            </p:cNvSpPr>
            <p:nvPr/>
          </p:nvSpPr>
          <p:spPr bwMode="auto">
            <a:xfrm flipV="1">
              <a:off x="1876"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3" name="Line 27"/>
            <p:cNvSpPr>
              <a:spLocks noChangeShapeType="1"/>
            </p:cNvSpPr>
            <p:nvPr/>
          </p:nvSpPr>
          <p:spPr bwMode="auto">
            <a:xfrm flipV="1">
              <a:off x="2006" y="174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4" name="Line 28"/>
            <p:cNvSpPr>
              <a:spLocks noChangeShapeType="1"/>
            </p:cNvSpPr>
            <p:nvPr/>
          </p:nvSpPr>
          <p:spPr bwMode="auto">
            <a:xfrm flipV="1">
              <a:off x="2137"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5" name="Line 29"/>
            <p:cNvSpPr>
              <a:spLocks noChangeShapeType="1"/>
            </p:cNvSpPr>
            <p:nvPr/>
          </p:nvSpPr>
          <p:spPr bwMode="auto">
            <a:xfrm flipV="1">
              <a:off x="2267" y="174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6" name="Line 30"/>
            <p:cNvSpPr>
              <a:spLocks noChangeShapeType="1"/>
            </p:cNvSpPr>
            <p:nvPr/>
          </p:nvSpPr>
          <p:spPr bwMode="auto">
            <a:xfrm flipV="1">
              <a:off x="2397"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7" name="Line 31"/>
            <p:cNvSpPr>
              <a:spLocks noChangeShapeType="1"/>
            </p:cNvSpPr>
            <p:nvPr/>
          </p:nvSpPr>
          <p:spPr bwMode="auto">
            <a:xfrm flipV="1">
              <a:off x="2527" y="174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8" name="Line 32"/>
            <p:cNvSpPr>
              <a:spLocks noChangeShapeType="1"/>
            </p:cNvSpPr>
            <p:nvPr/>
          </p:nvSpPr>
          <p:spPr bwMode="auto">
            <a:xfrm flipV="1">
              <a:off x="2658" y="174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9" name="Line 33"/>
            <p:cNvSpPr>
              <a:spLocks noChangeShapeType="1"/>
            </p:cNvSpPr>
            <p:nvPr/>
          </p:nvSpPr>
          <p:spPr bwMode="auto">
            <a:xfrm>
              <a:off x="1094" y="1740"/>
              <a:ext cx="1564"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0" name="Line 34"/>
            <p:cNvSpPr>
              <a:spLocks noChangeShapeType="1"/>
            </p:cNvSpPr>
            <p:nvPr/>
          </p:nvSpPr>
          <p:spPr bwMode="auto">
            <a:xfrm>
              <a:off x="1075" y="1740"/>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1" name="Line 35"/>
            <p:cNvSpPr>
              <a:spLocks noChangeShapeType="1"/>
            </p:cNvSpPr>
            <p:nvPr/>
          </p:nvSpPr>
          <p:spPr bwMode="auto">
            <a:xfrm>
              <a:off x="1084" y="1663"/>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2" name="Line 36"/>
            <p:cNvSpPr>
              <a:spLocks noChangeShapeType="1"/>
            </p:cNvSpPr>
            <p:nvPr/>
          </p:nvSpPr>
          <p:spPr bwMode="auto">
            <a:xfrm>
              <a:off x="1075" y="1586"/>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3" name="Line 37"/>
            <p:cNvSpPr>
              <a:spLocks noChangeShapeType="1"/>
            </p:cNvSpPr>
            <p:nvPr/>
          </p:nvSpPr>
          <p:spPr bwMode="auto">
            <a:xfrm>
              <a:off x="1084" y="1509"/>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4" name="Line 38"/>
            <p:cNvSpPr>
              <a:spLocks noChangeShapeType="1"/>
            </p:cNvSpPr>
            <p:nvPr/>
          </p:nvSpPr>
          <p:spPr bwMode="auto">
            <a:xfrm>
              <a:off x="1075" y="1432"/>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5" name="Line 39"/>
            <p:cNvSpPr>
              <a:spLocks noChangeShapeType="1"/>
            </p:cNvSpPr>
            <p:nvPr/>
          </p:nvSpPr>
          <p:spPr bwMode="auto">
            <a:xfrm>
              <a:off x="1084" y="1355"/>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6" name="Line 40"/>
            <p:cNvSpPr>
              <a:spLocks noChangeShapeType="1"/>
            </p:cNvSpPr>
            <p:nvPr/>
          </p:nvSpPr>
          <p:spPr bwMode="auto">
            <a:xfrm>
              <a:off x="1075" y="1277"/>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7" name="Line 41"/>
            <p:cNvSpPr>
              <a:spLocks noChangeShapeType="1"/>
            </p:cNvSpPr>
            <p:nvPr/>
          </p:nvSpPr>
          <p:spPr bwMode="auto">
            <a:xfrm>
              <a:off x="1084" y="1201"/>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8" name="Line 42"/>
            <p:cNvSpPr>
              <a:spLocks noChangeShapeType="1"/>
            </p:cNvSpPr>
            <p:nvPr/>
          </p:nvSpPr>
          <p:spPr bwMode="auto">
            <a:xfrm>
              <a:off x="1075" y="1124"/>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9" name="Line 43"/>
            <p:cNvSpPr>
              <a:spLocks noChangeShapeType="1"/>
            </p:cNvSpPr>
            <p:nvPr/>
          </p:nvSpPr>
          <p:spPr bwMode="auto">
            <a:xfrm>
              <a:off x="1084" y="1047"/>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0" name="Line 44"/>
            <p:cNvSpPr>
              <a:spLocks noChangeShapeType="1"/>
            </p:cNvSpPr>
            <p:nvPr/>
          </p:nvSpPr>
          <p:spPr bwMode="auto">
            <a:xfrm>
              <a:off x="1075" y="970"/>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1" name="Line 45"/>
            <p:cNvSpPr>
              <a:spLocks noChangeShapeType="1"/>
            </p:cNvSpPr>
            <p:nvPr/>
          </p:nvSpPr>
          <p:spPr bwMode="auto">
            <a:xfrm>
              <a:off x="1084" y="892"/>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2" name="Line 46"/>
            <p:cNvSpPr>
              <a:spLocks noChangeShapeType="1"/>
            </p:cNvSpPr>
            <p:nvPr/>
          </p:nvSpPr>
          <p:spPr bwMode="auto">
            <a:xfrm>
              <a:off x="1075" y="816"/>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3" name="Line 47"/>
            <p:cNvSpPr>
              <a:spLocks noChangeShapeType="1"/>
            </p:cNvSpPr>
            <p:nvPr/>
          </p:nvSpPr>
          <p:spPr bwMode="auto">
            <a:xfrm>
              <a:off x="1084" y="738"/>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4" name="Line 48"/>
            <p:cNvSpPr>
              <a:spLocks noChangeShapeType="1"/>
            </p:cNvSpPr>
            <p:nvPr/>
          </p:nvSpPr>
          <p:spPr bwMode="auto">
            <a:xfrm>
              <a:off x="1075" y="662"/>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5" name="Line 49"/>
            <p:cNvSpPr>
              <a:spLocks noChangeShapeType="1"/>
            </p:cNvSpPr>
            <p:nvPr/>
          </p:nvSpPr>
          <p:spPr bwMode="auto">
            <a:xfrm flipV="1">
              <a:off x="1094" y="662"/>
              <a:ext cx="1" cy="107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66" name="Rectangle 50"/>
            <p:cNvSpPr>
              <a:spLocks noChangeArrowheads="1"/>
            </p:cNvSpPr>
            <p:nvPr/>
          </p:nvSpPr>
          <p:spPr bwMode="auto">
            <a:xfrm>
              <a:off x="1119" y="1311"/>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67" name="Rectangle 51"/>
            <p:cNvSpPr>
              <a:spLocks noChangeArrowheads="1"/>
            </p:cNvSpPr>
            <p:nvPr/>
          </p:nvSpPr>
          <p:spPr bwMode="auto">
            <a:xfrm>
              <a:off x="1145" y="1319"/>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68" name="Rectangle 52"/>
            <p:cNvSpPr>
              <a:spLocks noChangeArrowheads="1"/>
            </p:cNvSpPr>
            <p:nvPr/>
          </p:nvSpPr>
          <p:spPr bwMode="auto">
            <a:xfrm>
              <a:off x="1171" y="1311"/>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69" name="Rectangle 53"/>
            <p:cNvSpPr>
              <a:spLocks noChangeArrowheads="1"/>
            </p:cNvSpPr>
            <p:nvPr/>
          </p:nvSpPr>
          <p:spPr bwMode="auto">
            <a:xfrm>
              <a:off x="1197" y="1329"/>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70" name="Rectangle 54"/>
            <p:cNvSpPr>
              <a:spLocks noChangeArrowheads="1"/>
            </p:cNvSpPr>
            <p:nvPr/>
          </p:nvSpPr>
          <p:spPr bwMode="auto">
            <a:xfrm>
              <a:off x="1223" y="1280"/>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71" name="Rectangle 55"/>
            <p:cNvSpPr>
              <a:spLocks noChangeArrowheads="1"/>
            </p:cNvSpPr>
            <p:nvPr/>
          </p:nvSpPr>
          <p:spPr bwMode="auto">
            <a:xfrm>
              <a:off x="1249" y="1241"/>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72" name="Rectangle 56"/>
            <p:cNvSpPr>
              <a:spLocks noChangeArrowheads="1"/>
            </p:cNvSpPr>
            <p:nvPr/>
          </p:nvSpPr>
          <p:spPr bwMode="auto">
            <a:xfrm>
              <a:off x="1275" y="1162"/>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73" name="Rectangle 57"/>
            <p:cNvSpPr>
              <a:spLocks noChangeArrowheads="1"/>
            </p:cNvSpPr>
            <p:nvPr/>
          </p:nvSpPr>
          <p:spPr bwMode="auto">
            <a:xfrm>
              <a:off x="1301" y="1236"/>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74" name="Rectangle 58"/>
            <p:cNvSpPr>
              <a:spLocks noChangeArrowheads="1"/>
            </p:cNvSpPr>
            <p:nvPr/>
          </p:nvSpPr>
          <p:spPr bwMode="auto">
            <a:xfrm>
              <a:off x="1328" y="1267"/>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75" name="Rectangle 59"/>
            <p:cNvSpPr>
              <a:spLocks noChangeArrowheads="1"/>
            </p:cNvSpPr>
            <p:nvPr/>
          </p:nvSpPr>
          <p:spPr bwMode="auto">
            <a:xfrm>
              <a:off x="1354" y="1248"/>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76" name="Rectangle 60"/>
            <p:cNvSpPr>
              <a:spLocks noChangeArrowheads="1"/>
            </p:cNvSpPr>
            <p:nvPr/>
          </p:nvSpPr>
          <p:spPr bwMode="auto">
            <a:xfrm>
              <a:off x="1379" y="1231"/>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77" name="Rectangle 61"/>
            <p:cNvSpPr>
              <a:spLocks noChangeArrowheads="1"/>
            </p:cNvSpPr>
            <p:nvPr/>
          </p:nvSpPr>
          <p:spPr bwMode="auto">
            <a:xfrm>
              <a:off x="1406" y="1179"/>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78" name="Rectangle 62"/>
            <p:cNvSpPr>
              <a:spLocks noChangeArrowheads="1"/>
            </p:cNvSpPr>
            <p:nvPr/>
          </p:nvSpPr>
          <p:spPr bwMode="auto">
            <a:xfrm>
              <a:off x="1432" y="1157"/>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79" name="Rectangle 63"/>
            <p:cNvSpPr>
              <a:spLocks noChangeArrowheads="1"/>
            </p:cNvSpPr>
            <p:nvPr/>
          </p:nvSpPr>
          <p:spPr bwMode="auto">
            <a:xfrm>
              <a:off x="1458" y="1136"/>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80" name="Rectangle 64"/>
            <p:cNvSpPr>
              <a:spLocks noChangeArrowheads="1"/>
            </p:cNvSpPr>
            <p:nvPr/>
          </p:nvSpPr>
          <p:spPr bwMode="auto">
            <a:xfrm>
              <a:off x="1484" y="1121"/>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81" name="Rectangle 65"/>
            <p:cNvSpPr>
              <a:spLocks noChangeArrowheads="1"/>
            </p:cNvSpPr>
            <p:nvPr/>
          </p:nvSpPr>
          <p:spPr bwMode="auto">
            <a:xfrm>
              <a:off x="1510" y="1184"/>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82" name="Rectangle 66"/>
            <p:cNvSpPr>
              <a:spLocks noChangeArrowheads="1"/>
            </p:cNvSpPr>
            <p:nvPr/>
          </p:nvSpPr>
          <p:spPr bwMode="auto">
            <a:xfrm>
              <a:off x="1536" y="1194"/>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83" name="Rectangle 67"/>
            <p:cNvSpPr>
              <a:spLocks noChangeArrowheads="1"/>
            </p:cNvSpPr>
            <p:nvPr/>
          </p:nvSpPr>
          <p:spPr bwMode="auto">
            <a:xfrm>
              <a:off x="1562" y="1147"/>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84" name="Rectangle 68"/>
            <p:cNvSpPr>
              <a:spLocks noChangeArrowheads="1"/>
            </p:cNvSpPr>
            <p:nvPr/>
          </p:nvSpPr>
          <p:spPr bwMode="auto">
            <a:xfrm>
              <a:off x="1588" y="1071"/>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85" name="Rectangle 69"/>
            <p:cNvSpPr>
              <a:spLocks noChangeArrowheads="1"/>
            </p:cNvSpPr>
            <p:nvPr/>
          </p:nvSpPr>
          <p:spPr bwMode="auto">
            <a:xfrm>
              <a:off x="1614" y="1097"/>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86" name="Rectangle 70"/>
            <p:cNvSpPr>
              <a:spLocks noChangeArrowheads="1"/>
            </p:cNvSpPr>
            <p:nvPr/>
          </p:nvSpPr>
          <p:spPr bwMode="auto">
            <a:xfrm>
              <a:off x="1640" y="1069"/>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87" name="Rectangle 71"/>
            <p:cNvSpPr>
              <a:spLocks noChangeArrowheads="1"/>
            </p:cNvSpPr>
            <p:nvPr/>
          </p:nvSpPr>
          <p:spPr bwMode="auto">
            <a:xfrm>
              <a:off x="1666" y="1119"/>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88" name="Rectangle 72"/>
            <p:cNvSpPr>
              <a:spLocks noChangeArrowheads="1"/>
            </p:cNvSpPr>
            <p:nvPr/>
          </p:nvSpPr>
          <p:spPr bwMode="auto">
            <a:xfrm>
              <a:off x="1692" y="1080"/>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89" name="Rectangle 73"/>
            <p:cNvSpPr>
              <a:spLocks noChangeArrowheads="1"/>
            </p:cNvSpPr>
            <p:nvPr/>
          </p:nvSpPr>
          <p:spPr bwMode="auto">
            <a:xfrm>
              <a:off x="1719" y="1086"/>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90" name="Rectangle 74"/>
            <p:cNvSpPr>
              <a:spLocks noChangeArrowheads="1"/>
            </p:cNvSpPr>
            <p:nvPr/>
          </p:nvSpPr>
          <p:spPr bwMode="auto">
            <a:xfrm>
              <a:off x="1744" y="1076"/>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291" name="Rectangle 75"/>
            <p:cNvSpPr>
              <a:spLocks noChangeArrowheads="1"/>
            </p:cNvSpPr>
            <p:nvPr/>
          </p:nvSpPr>
          <p:spPr bwMode="auto">
            <a:xfrm>
              <a:off x="1771" y="105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92" name="Rectangle 76"/>
            <p:cNvSpPr>
              <a:spLocks noChangeArrowheads="1"/>
            </p:cNvSpPr>
            <p:nvPr/>
          </p:nvSpPr>
          <p:spPr bwMode="auto">
            <a:xfrm>
              <a:off x="1797" y="1118"/>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93" name="Rectangle 77"/>
            <p:cNvSpPr>
              <a:spLocks noChangeArrowheads="1"/>
            </p:cNvSpPr>
            <p:nvPr/>
          </p:nvSpPr>
          <p:spPr bwMode="auto">
            <a:xfrm>
              <a:off x="1822" y="1062"/>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94" name="Rectangle 78"/>
            <p:cNvSpPr>
              <a:spLocks noChangeArrowheads="1"/>
            </p:cNvSpPr>
            <p:nvPr/>
          </p:nvSpPr>
          <p:spPr bwMode="auto">
            <a:xfrm>
              <a:off x="1849" y="102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295" name="Rectangle 79"/>
            <p:cNvSpPr>
              <a:spLocks noChangeArrowheads="1"/>
            </p:cNvSpPr>
            <p:nvPr/>
          </p:nvSpPr>
          <p:spPr bwMode="auto">
            <a:xfrm>
              <a:off x="1875" y="1042"/>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96" name="Rectangle 80"/>
            <p:cNvSpPr>
              <a:spLocks noChangeArrowheads="1"/>
            </p:cNvSpPr>
            <p:nvPr/>
          </p:nvSpPr>
          <p:spPr bwMode="auto">
            <a:xfrm>
              <a:off x="1901" y="1008"/>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297" name="Rectangle 81"/>
            <p:cNvSpPr>
              <a:spLocks noChangeArrowheads="1"/>
            </p:cNvSpPr>
            <p:nvPr/>
          </p:nvSpPr>
          <p:spPr bwMode="auto">
            <a:xfrm>
              <a:off x="1927" y="101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98" name="Rectangle 82"/>
            <p:cNvSpPr>
              <a:spLocks noChangeArrowheads="1"/>
            </p:cNvSpPr>
            <p:nvPr/>
          </p:nvSpPr>
          <p:spPr bwMode="auto">
            <a:xfrm>
              <a:off x="1953" y="1022"/>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299" name="Rectangle 83"/>
            <p:cNvSpPr>
              <a:spLocks noChangeArrowheads="1"/>
            </p:cNvSpPr>
            <p:nvPr/>
          </p:nvSpPr>
          <p:spPr bwMode="auto">
            <a:xfrm>
              <a:off x="1979" y="1073"/>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00" name="Rectangle 84"/>
            <p:cNvSpPr>
              <a:spLocks noChangeArrowheads="1"/>
            </p:cNvSpPr>
            <p:nvPr/>
          </p:nvSpPr>
          <p:spPr bwMode="auto">
            <a:xfrm>
              <a:off x="2005" y="1063"/>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01" name="Rectangle 85"/>
            <p:cNvSpPr>
              <a:spLocks noChangeArrowheads="1"/>
            </p:cNvSpPr>
            <p:nvPr/>
          </p:nvSpPr>
          <p:spPr bwMode="auto">
            <a:xfrm>
              <a:off x="2031" y="1017"/>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02" name="Rectangle 86"/>
            <p:cNvSpPr>
              <a:spLocks noChangeArrowheads="1"/>
            </p:cNvSpPr>
            <p:nvPr/>
          </p:nvSpPr>
          <p:spPr bwMode="auto">
            <a:xfrm>
              <a:off x="2057" y="1076"/>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03" name="Rectangle 87"/>
            <p:cNvSpPr>
              <a:spLocks noChangeArrowheads="1"/>
            </p:cNvSpPr>
            <p:nvPr/>
          </p:nvSpPr>
          <p:spPr bwMode="auto">
            <a:xfrm>
              <a:off x="2084" y="1086"/>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304" name="Rectangle 88"/>
            <p:cNvSpPr>
              <a:spLocks noChangeArrowheads="1"/>
            </p:cNvSpPr>
            <p:nvPr/>
          </p:nvSpPr>
          <p:spPr bwMode="auto">
            <a:xfrm>
              <a:off x="2109" y="1059"/>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305" name="Rectangle 89"/>
            <p:cNvSpPr>
              <a:spLocks noChangeArrowheads="1"/>
            </p:cNvSpPr>
            <p:nvPr/>
          </p:nvSpPr>
          <p:spPr bwMode="auto">
            <a:xfrm>
              <a:off x="2136" y="106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06" name="Rectangle 90"/>
            <p:cNvSpPr>
              <a:spLocks noChangeArrowheads="1"/>
            </p:cNvSpPr>
            <p:nvPr/>
          </p:nvSpPr>
          <p:spPr bwMode="auto">
            <a:xfrm>
              <a:off x="2162" y="1080"/>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07" name="Rectangle 91"/>
            <p:cNvSpPr>
              <a:spLocks noChangeArrowheads="1"/>
            </p:cNvSpPr>
            <p:nvPr/>
          </p:nvSpPr>
          <p:spPr bwMode="auto">
            <a:xfrm>
              <a:off x="2187" y="1093"/>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08" name="Rectangle 92"/>
            <p:cNvSpPr>
              <a:spLocks noChangeArrowheads="1"/>
            </p:cNvSpPr>
            <p:nvPr/>
          </p:nvSpPr>
          <p:spPr bwMode="auto">
            <a:xfrm>
              <a:off x="2214" y="1047"/>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309" name="Rectangle 93"/>
            <p:cNvSpPr>
              <a:spLocks noChangeArrowheads="1"/>
            </p:cNvSpPr>
            <p:nvPr/>
          </p:nvSpPr>
          <p:spPr bwMode="auto">
            <a:xfrm>
              <a:off x="2240" y="1017"/>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10" name="Rectangle 94"/>
            <p:cNvSpPr>
              <a:spLocks noChangeArrowheads="1"/>
            </p:cNvSpPr>
            <p:nvPr/>
          </p:nvSpPr>
          <p:spPr bwMode="auto">
            <a:xfrm>
              <a:off x="2266" y="1008"/>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11" name="Rectangle 95"/>
            <p:cNvSpPr>
              <a:spLocks noChangeArrowheads="1"/>
            </p:cNvSpPr>
            <p:nvPr/>
          </p:nvSpPr>
          <p:spPr bwMode="auto">
            <a:xfrm>
              <a:off x="2292" y="1053"/>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12" name="Rectangle 96"/>
            <p:cNvSpPr>
              <a:spLocks noChangeArrowheads="1"/>
            </p:cNvSpPr>
            <p:nvPr/>
          </p:nvSpPr>
          <p:spPr bwMode="auto">
            <a:xfrm>
              <a:off x="2318" y="1018"/>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313" name="Rectangle 97"/>
            <p:cNvSpPr>
              <a:spLocks noChangeArrowheads="1"/>
            </p:cNvSpPr>
            <p:nvPr/>
          </p:nvSpPr>
          <p:spPr bwMode="auto">
            <a:xfrm>
              <a:off x="2344" y="1017"/>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9314" name="Rectangle 98"/>
            <p:cNvSpPr>
              <a:spLocks noChangeArrowheads="1"/>
            </p:cNvSpPr>
            <p:nvPr/>
          </p:nvSpPr>
          <p:spPr bwMode="auto">
            <a:xfrm>
              <a:off x="2370" y="1017"/>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15" name="Rectangle 99"/>
            <p:cNvSpPr>
              <a:spLocks noChangeArrowheads="1"/>
            </p:cNvSpPr>
            <p:nvPr/>
          </p:nvSpPr>
          <p:spPr bwMode="auto">
            <a:xfrm>
              <a:off x="2396" y="1011"/>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16" name="Rectangle 100"/>
            <p:cNvSpPr>
              <a:spLocks noChangeArrowheads="1"/>
            </p:cNvSpPr>
            <p:nvPr/>
          </p:nvSpPr>
          <p:spPr bwMode="auto">
            <a:xfrm>
              <a:off x="2422" y="992"/>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17" name="Rectangle 101"/>
            <p:cNvSpPr>
              <a:spLocks noChangeArrowheads="1"/>
            </p:cNvSpPr>
            <p:nvPr/>
          </p:nvSpPr>
          <p:spPr bwMode="auto">
            <a:xfrm>
              <a:off x="2449" y="953"/>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18" name="Rectangle 102"/>
            <p:cNvSpPr>
              <a:spLocks noChangeArrowheads="1"/>
            </p:cNvSpPr>
            <p:nvPr/>
          </p:nvSpPr>
          <p:spPr bwMode="auto">
            <a:xfrm>
              <a:off x="2474" y="949"/>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19" name="Rectangle 103"/>
            <p:cNvSpPr>
              <a:spLocks noChangeArrowheads="1"/>
            </p:cNvSpPr>
            <p:nvPr/>
          </p:nvSpPr>
          <p:spPr bwMode="auto">
            <a:xfrm>
              <a:off x="2500" y="913"/>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20" name="Rectangle 104"/>
            <p:cNvSpPr>
              <a:spLocks noChangeArrowheads="1"/>
            </p:cNvSpPr>
            <p:nvPr/>
          </p:nvSpPr>
          <p:spPr bwMode="auto">
            <a:xfrm>
              <a:off x="2527" y="934"/>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321" name="Rectangle 105"/>
            <p:cNvSpPr>
              <a:spLocks noChangeArrowheads="1"/>
            </p:cNvSpPr>
            <p:nvPr/>
          </p:nvSpPr>
          <p:spPr bwMode="auto">
            <a:xfrm>
              <a:off x="2552" y="921"/>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9322" name="Rectangle 106"/>
            <p:cNvSpPr>
              <a:spLocks noChangeArrowheads="1"/>
            </p:cNvSpPr>
            <p:nvPr/>
          </p:nvSpPr>
          <p:spPr bwMode="auto">
            <a:xfrm>
              <a:off x="2579" y="958"/>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23" name="Rectangle 107"/>
            <p:cNvSpPr>
              <a:spLocks noChangeArrowheads="1"/>
            </p:cNvSpPr>
            <p:nvPr/>
          </p:nvSpPr>
          <p:spPr bwMode="auto">
            <a:xfrm>
              <a:off x="2605" y="98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9324" name="Rectangle 108"/>
            <p:cNvSpPr>
              <a:spLocks noChangeArrowheads="1"/>
            </p:cNvSpPr>
            <p:nvPr/>
          </p:nvSpPr>
          <p:spPr bwMode="auto">
            <a:xfrm>
              <a:off x="2631" y="1069"/>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9325" name="Oval 109"/>
            <p:cNvSpPr>
              <a:spLocks noChangeArrowheads="1"/>
            </p:cNvSpPr>
            <p:nvPr/>
          </p:nvSpPr>
          <p:spPr bwMode="auto">
            <a:xfrm>
              <a:off x="1117" y="1267"/>
              <a:ext cx="32" cy="31"/>
            </a:xfrm>
            <a:prstGeom prst="ellipse">
              <a:avLst/>
            </a:prstGeom>
            <a:solidFill>
              <a:schemeClr val="bg1"/>
            </a:solidFill>
            <a:ln w="6350">
              <a:solidFill>
                <a:srgbClr val="FF0000"/>
              </a:solidFill>
              <a:round/>
              <a:headEnd/>
              <a:tailEnd/>
            </a:ln>
          </p:spPr>
          <p:txBody>
            <a:bodyPr/>
            <a:lstStyle/>
            <a:p>
              <a:endParaRPr lang="en-US"/>
            </a:p>
          </p:txBody>
        </p:sp>
        <p:sp>
          <p:nvSpPr>
            <p:cNvPr id="9326" name="Oval 110"/>
            <p:cNvSpPr>
              <a:spLocks noChangeArrowheads="1"/>
            </p:cNvSpPr>
            <p:nvPr/>
          </p:nvSpPr>
          <p:spPr bwMode="auto">
            <a:xfrm>
              <a:off x="1144" y="1265"/>
              <a:ext cx="31" cy="32"/>
            </a:xfrm>
            <a:prstGeom prst="ellipse">
              <a:avLst/>
            </a:prstGeom>
            <a:solidFill>
              <a:schemeClr val="bg1"/>
            </a:solidFill>
            <a:ln w="6350">
              <a:solidFill>
                <a:srgbClr val="FF0000"/>
              </a:solidFill>
              <a:round/>
              <a:headEnd/>
              <a:tailEnd/>
            </a:ln>
          </p:spPr>
          <p:txBody>
            <a:bodyPr/>
            <a:lstStyle/>
            <a:p>
              <a:endParaRPr lang="en-US"/>
            </a:p>
          </p:txBody>
        </p:sp>
        <p:sp>
          <p:nvSpPr>
            <p:cNvPr id="9327" name="Oval 111"/>
            <p:cNvSpPr>
              <a:spLocks noChangeArrowheads="1"/>
            </p:cNvSpPr>
            <p:nvPr/>
          </p:nvSpPr>
          <p:spPr bwMode="auto">
            <a:xfrm>
              <a:off x="1170" y="1294"/>
              <a:ext cx="31" cy="31"/>
            </a:xfrm>
            <a:prstGeom prst="ellipse">
              <a:avLst/>
            </a:prstGeom>
            <a:solidFill>
              <a:schemeClr val="bg1"/>
            </a:solidFill>
            <a:ln w="6350">
              <a:solidFill>
                <a:srgbClr val="FF0000"/>
              </a:solidFill>
              <a:round/>
              <a:headEnd/>
              <a:tailEnd/>
            </a:ln>
          </p:spPr>
          <p:txBody>
            <a:bodyPr/>
            <a:lstStyle/>
            <a:p>
              <a:endParaRPr lang="en-US"/>
            </a:p>
          </p:txBody>
        </p:sp>
        <p:sp>
          <p:nvSpPr>
            <p:cNvPr id="9328" name="Oval 112"/>
            <p:cNvSpPr>
              <a:spLocks noChangeArrowheads="1"/>
            </p:cNvSpPr>
            <p:nvPr/>
          </p:nvSpPr>
          <p:spPr bwMode="auto">
            <a:xfrm>
              <a:off x="1196" y="1281"/>
              <a:ext cx="31" cy="31"/>
            </a:xfrm>
            <a:prstGeom prst="ellipse">
              <a:avLst/>
            </a:prstGeom>
            <a:solidFill>
              <a:schemeClr val="bg1"/>
            </a:solidFill>
            <a:ln w="6350">
              <a:solidFill>
                <a:srgbClr val="FF0000"/>
              </a:solidFill>
              <a:round/>
              <a:headEnd/>
              <a:tailEnd/>
            </a:ln>
          </p:spPr>
          <p:txBody>
            <a:bodyPr/>
            <a:lstStyle/>
            <a:p>
              <a:endParaRPr lang="en-US"/>
            </a:p>
          </p:txBody>
        </p:sp>
        <p:sp>
          <p:nvSpPr>
            <p:cNvPr id="9329" name="Oval 113"/>
            <p:cNvSpPr>
              <a:spLocks noChangeArrowheads="1"/>
            </p:cNvSpPr>
            <p:nvPr/>
          </p:nvSpPr>
          <p:spPr bwMode="auto">
            <a:xfrm>
              <a:off x="1222" y="1288"/>
              <a:ext cx="31" cy="31"/>
            </a:xfrm>
            <a:prstGeom prst="ellipse">
              <a:avLst/>
            </a:prstGeom>
            <a:solidFill>
              <a:schemeClr val="bg1"/>
            </a:solidFill>
            <a:ln w="6350">
              <a:solidFill>
                <a:srgbClr val="FF0000"/>
              </a:solidFill>
              <a:round/>
              <a:headEnd/>
              <a:tailEnd/>
            </a:ln>
          </p:spPr>
          <p:txBody>
            <a:bodyPr/>
            <a:lstStyle/>
            <a:p>
              <a:endParaRPr lang="en-US"/>
            </a:p>
          </p:txBody>
        </p:sp>
        <p:sp>
          <p:nvSpPr>
            <p:cNvPr id="9330" name="Oval 114"/>
            <p:cNvSpPr>
              <a:spLocks noChangeArrowheads="1"/>
            </p:cNvSpPr>
            <p:nvPr/>
          </p:nvSpPr>
          <p:spPr bwMode="auto">
            <a:xfrm>
              <a:off x="1248" y="1270"/>
              <a:ext cx="31" cy="32"/>
            </a:xfrm>
            <a:prstGeom prst="ellipse">
              <a:avLst/>
            </a:prstGeom>
            <a:solidFill>
              <a:schemeClr val="bg1"/>
            </a:solidFill>
            <a:ln w="6350">
              <a:solidFill>
                <a:srgbClr val="FF0000"/>
              </a:solidFill>
              <a:round/>
              <a:headEnd/>
              <a:tailEnd/>
            </a:ln>
          </p:spPr>
          <p:txBody>
            <a:bodyPr/>
            <a:lstStyle/>
            <a:p>
              <a:endParaRPr lang="en-US"/>
            </a:p>
          </p:txBody>
        </p:sp>
        <p:sp>
          <p:nvSpPr>
            <p:cNvPr id="9331" name="Oval 115"/>
            <p:cNvSpPr>
              <a:spLocks noChangeArrowheads="1"/>
            </p:cNvSpPr>
            <p:nvPr/>
          </p:nvSpPr>
          <p:spPr bwMode="auto">
            <a:xfrm>
              <a:off x="1274" y="1277"/>
              <a:ext cx="31" cy="32"/>
            </a:xfrm>
            <a:prstGeom prst="ellipse">
              <a:avLst/>
            </a:prstGeom>
            <a:solidFill>
              <a:schemeClr val="bg1"/>
            </a:solidFill>
            <a:ln w="6350">
              <a:solidFill>
                <a:srgbClr val="FF0000"/>
              </a:solidFill>
              <a:round/>
              <a:headEnd/>
              <a:tailEnd/>
            </a:ln>
          </p:spPr>
          <p:txBody>
            <a:bodyPr/>
            <a:lstStyle/>
            <a:p>
              <a:endParaRPr lang="en-US"/>
            </a:p>
          </p:txBody>
        </p:sp>
        <p:sp>
          <p:nvSpPr>
            <p:cNvPr id="9332" name="Oval 116"/>
            <p:cNvSpPr>
              <a:spLocks noChangeArrowheads="1"/>
            </p:cNvSpPr>
            <p:nvPr/>
          </p:nvSpPr>
          <p:spPr bwMode="auto">
            <a:xfrm>
              <a:off x="1300" y="1258"/>
              <a:ext cx="31" cy="31"/>
            </a:xfrm>
            <a:prstGeom prst="ellipse">
              <a:avLst/>
            </a:prstGeom>
            <a:solidFill>
              <a:schemeClr val="bg1"/>
            </a:solidFill>
            <a:ln w="6350">
              <a:solidFill>
                <a:srgbClr val="FF0000"/>
              </a:solidFill>
              <a:round/>
              <a:headEnd/>
              <a:tailEnd/>
            </a:ln>
          </p:spPr>
          <p:txBody>
            <a:bodyPr/>
            <a:lstStyle/>
            <a:p>
              <a:endParaRPr lang="en-US"/>
            </a:p>
          </p:txBody>
        </p:sp>
        <p:sp>
          <p:nvSpPr>
            <p:cNvPr id="9333" name="Oval 117"/>
            <p:cNvSpPr>
              <a:spLocks noChangeArrowheads="1"/>
            </p:cNvSpPr>
            <p:nvPr/>
          </p:nvSpPr>
          <p:spPr bwMode="auto">
            <a:xfrm>
              <a:off x="1326" y="1260"/>
              <a:ext cx="31" cy="32"/>
            </a:xfrm>
            <a:prstGeom prst="ellipse">
              <a:avLst/>
            </a:prstGeom>
            <a:solidFill>
              <a:schemeClr val="bg1"/>
            </a:solidFill>
            <a:ln w="6350">
              <a:solidFill>
                <a:srgbClr val="FF0000"/>
              </a:solidFill>
              <a:round/>
              <a:headEnd/>
              <a:tailEnd/>
            </a:ln>
          </p:spPr>
          <p:txBody>
            <a:bodyPr/>
            <a:lstStyle/>
            <a:p>
              <a:endParaRPr lang="en-US"/>
            </a:p>
          </p:txBody>
        </p:sp>
        <p:sp>
          <p:nvSpPr>
            <p:cNvPr id="9334" name="Oval 118"/>
            <p:cNvSpPr>
              <a:spLocks noChangeArrowheads="1"/>
            </p:cNvSpPr>
            <p:nvPr/>
          </p:nvSpPr>
          <p:spPr bwMode="auto">
            <a:xfrm>
              <a:off x="1352" y="1281"/>
              <a:ext cx="32" cy="31"/>
            </a:xfrm>
            <a:prstGeom prst="ellipse">
              <a:avLst/>
            </a:prstGeom>
            <a:solidFill>
              <a:schemeClr val="bg1"/>
            </a:solidFill>
            <a:ln w="6350">
              <a:solidFill>
                <a:srgbClr val="FF0000"/>
              </a:solidFill>
              <a:round/>
              <a:headEnd/>
              <a:tailEnd/>
            </a:ln>
          </p:spPr>
          <p:txBody>
            <a:bodyPr/>
            <a:lstStyle/>
            <a:p>
              <a:endParaRPr lang="en-US"/>
            </a:p>
          </p:txBody>
        </p:sp>
        <p:sp>
          <p:nvSpPr>
            <p:cNvPr id="9335" name="Oval 119"/>
            <p:cNvSpPr>
              <a:spLocks noChangeArrowheads="1"/>
            </p:cNvSpPr>
            <p:nvPr/>
          </p:nvSpPr>
          <p:spPr bwMode="auto">
            <a:xfrm>
              <a:off x="1378" y="1284"/>
              <a:ext cx="31" cy="31"/>
            </a:xfrm>
            <a:prstGeom prst="ellipse">
              <a:avLst/>
            </a:prstGeom>
            <a:solidFill>
              <a:schemeClr val="bg1"/>
            </a:solidFill>
            <a:ln w="6350">
              <a:solidFill>
                <a:srgbClr val="FF0000"/>
              </a:solidFill>
              <a:round/>
              <a:headEnd/>
              <a:tailEnd/>
            </a:ln>
          </p:spPr>
          <p:txBody>
            <a:bodyPr/>
            <a:lstStyle/>
            <a:p>
              <a:endParaRPr lang="en-US"/>
            </a:p>
          </p:txBody>
        </p:sp>
        <p:sp>
          <p:nvSpPr>
            <p:cNvPr id="9336" name="Oval 120"/>
            <p:cNvSpPr>
              <a:spLocks noChangeArrowheads="1"/>
            </p:cNvSpPr>
            <p:nvPr/>
          </p:nvSpPr>
          <p:spPr bwMode="auto">
            <a:xfrm>
              <a:off x="1404" y="1262"/>
              <a:ext cx="31" cy="32"/>
            </a:xfrm>
            <a:prstGeom prst="ellipse">
              <a:avLst/>
            </a:prstGeom>
            <a:solidFill>
              <a:schemeClr val="bg1"/>
            </a:solidFill>
            <a:ln w="6350">
              <a:solidFill>
                <a:srgbClr val="FF0000"/>
              </a:solidFill>
              <a:round/>
              <a:headEnd/>
              <a:tailEnd/>
            </a:ln>
          </p:spPr>
          <p:txBody>
            <a:bodyPr/>
            <a:lstStyle/>
            <a:p>
              <a:endParaRPr lang="en-US"/>
            </a:p>
          </p:txBody>
        </p:sp>
        <p:sp>
          <p:nvSpPr>
            <p:cNvPr id="9337" name="Oval 121"/>
            <p:cNvSpPr>
              <a:spLocks noChangeArrowheads="1"/>
            </p:cNvSpPr>
            <p:nvPr/>
          </p:nvSpPr>
          <p:spPr bwMode="auto">
            <a:xfrm>
              <a:off x="1431" y="1243"/>
              <a:ext cx="31" cy="32"/>
            </a:xfrm>
            <a:prstGeom prst="ellipse">
              <a:avLst/>
            </a:prstGeom>
            <a:solidFill>
              <a:schemeClr val="bg1"/>
            </a:solidFill>
            <a:ln w="6350">
              <a:solidFill>
                <a:srgbClr val="FF0000"/>
              </a:solidFill>
              <a:round/>
              <a:headEnd/>
              <a:tailEnd/>
            </a:ln>
          </p:spPr>
          <p:txBody>
            <a:bodyPr/>
            <a:lstStyle/>
            <a:p>
              <a:endParaRPr lang="en-US"/>
            </a:p>
          </p:txBody>
        </p:sp>
        <p:sp>
          <p:nvSpPr>
            <p:cNvPr id="9338" name="Oval 122"/>
            <p:cNvSpPr>
              <a:spLocks noChangeArrowheads="1"/>
            </p:cNvSpPr>
            <p:nvPr/>
          </p:nvSpPr>
          <p:spPr bwMode="auto">
            <a:xfrm>
              <a:off x="1456" y="1252"/>
              <a:ext cx="31" cy="31"/>
            </a:xfrm>
            <a:prstGeom prst="ellipse">
              <a:avLst/>
            </a:prstGeom>
            <a:solidFill>
              <a:schemeClr val="bg1"/>
            </a:solidFill>
            <a:ln w="6350">
              <a:solidFill>
                <a:srgbClr val="FF0000"/>
              </a:solidFill>
              <a:round/>
              <a:headEnd/>
              <a:tailEnd/>
            </a:ln>
          </p:spPr>
          <p:txBody>
            <a:bodyPr/>
            <a:lstStyle/>
            <a:p>
              <a:endParaRPr lang="en-US"/>
            </a:p>
          </p:txBody>
        </p:sp>
        <p:sp>
          <p:nvSpPr>
            <p:cNvPr id="9339" name="Oval 123"/>
            <p:cNvSpPr>
              <a:spLocks noChangeArrowheads="1"/>
            </p:cNvSpPr>
            <p:nvPr/>
          </p:nvSpPr>
          <p:spPr bwMode="auto">
            <a:xfrm>
              <a:off x="1482" y="1231"/>
              <a:ext cx="32" cy="31"/>
            </a:xfrm>
            <a:prstGeom prst="ellipse">
              <a:avLst/>
            </a:prstGeom>
            <a:solidFill>
              <a:schemeClr val="bg1"/>
            </a:solidFill>
            <a:ln w="6350">
              <a:solidFill>
                <a:srgbClr val="FF0000"/>
              </a:solidFill>
              <a:round/>
              <a:headEnd/>
              <a:tailEnd/>
            </a:ln>
          </p:spPr>
          <p:txBody>
            <a:bodyPr/>
            <a:lstStyle/>
            <a:p>
              <a:endParaRPr lang="en-US"/>
            </a:p>
          </p:txBody>
        </p:sp>
        <p:sp>
          <p:nvSpPr>
            <p:cNvPr id="9340" name="Oval 124"/>
            <p:cNvSpPr>
              <a:spLocks noChangeArrowheads="1"/>
            </p:cNvSpPr>
            <p:nvPr/>
          </p:nvSpPr>
          <p:spPr bwMode="auto">
            <a:xfrm>
              <a:off x="1509" y="1252"/>
              <a:ext cx="31" cy="31"/>
            </a:xfrm>
            <a:prstGeom prst="ellipse">
              <a:avLst/>
            </a:prstGeom>
            <a:solidFill>
              <a:schemeClr val="bg1"/>
            </a:solidFill>
            <a:ln w="6350">
              <a:solidFill>
                <a:srgbClr val="FF0000"/>
              </a:solidFill>
              <a:round/>
              <a:headEnd/>
              <a:tailEnd/>
            </a:ln>
          </p:spPr>
          <p:txBody>
            <a:bodyPr/>
            <a:lstStyle/>
            <a:p>
              <a:endParaRPr lang="en-US"/>
            </a:p>
          </p:txBody>
        </p:sp>
        <p:sp>
          <p:nvSpPr>
            <p:cNvPr id="9341" name="Oval 125"/>
            <p:cNvSpPr>
              <a:spLocks noChangeArrowheads="1"/>
            </p:cNvSpPr>
            <p:nvPr/>
          </p:nvSpPr>
          <p:spPr bwMode="auto">
            <a:xfrm>
              <a:off x="1535" y="1262"/>
              <a:ext cx="31" cy="32"/>
            </a:xfrm>
            <a:prstGeom prst="ellipse">
              <a:avLst/>
            </a:prstGeom>
            <a:solidFill>
              <a:schemeClr val="bg1"/>
            </a:solidFill>
            <a:ln w="6350">
              <a:solidFill>
                <a:srgbClr val="FF0000"/>
              </a:solidFill>
              <a:round/>
              <a:headEnd/>
              <a:tailEnd/>
            </a:ln>
          </p:spPr>
          <p:txBody>
            <a:bodyPr/>
            <a:lstStyle/>
            <a:p>
              <a:endParaRPr lang="en-US"/>
            </a:p>
          </p:txBody>
        </p:sp>
        <p:sp>
          <p:nvSpPr>
            <p:cNvPr id="9342" name="Oval 126"/>
            <p:cNvSpPr>
              <a:spLocks noChangeArrowheads="1"/>
            </p:cNvSpPr>
            <p:nvPr/>
          </p:nvSpPr>
          <p:spPr bwMode="auto">
            <a:xfrm>
              <a:off x="1560" y="1271"/>
              <a:ext cx="32" cy="31"/>
            </a:xfrm>
            <a:prstGeom prst="ellipse">
              <a:avLst/>
            </a:prstGeom>
            <a:solidFill>
              <a:schemeClr val="bg1"/>
            </a:solidFill>
            <a:ln w="6350">
              <a:solidFill>
                <a:srgbClr val="FF0000"/>
              </a:solidFill>
              <a:round/>
              <a:headEnd/>
              <a:tailEnd/>
            </a:ln>
          </p:spPr>
          <p:txBody>
            <a:bodyPr/>
            <a:lstStyle/>
            <a:p>
              <a:endParaRPr lang="en-US"/>
            </a:p>
          </p:txBody>
        </p:sp>
        <p:sp>
          <p:nvSpPr>
            <p:cNvPr id="9343" name="Oval 127"/>
            <p:cNvSpPr>
              <a:spLocks noChangeArrowheads="1"/>
            </p:cNvSpPr>
            <p:nvPr/>
          </p:nvSpPr>
          <p:spPr bwMode="auto">
            <a:xfrm>
              <a:off x="1587" y="1273"/>
              <a:ext cx="31" cy="31"/>
            </a:xfrm>
            <a:prstGeom prst="ellipse">
              <a:avLst/>
            </a:prstGeom>
            <a:solidFill>
              <a:schemeClr val="bg1"/>
            </a:solidFill>
            <a:ln w="6350">
              <a:solidFill>
                <a:srgbClr val="FF0000"/>
              </a:solidFill>
              <a:round/>
              <a:headEnd/>
              <a:tailEnd/>
            </a:ln>
          </p:spPr>
          <p:txBody>
            <a:bodyPr/>
            <a:lstStyle/>
            <a:p>
              <a:endParaRPr lang="en-US"/>
            </a:p>
          </p:txBody>
        </p:sp>
        <p:sp>
          <p:nvSpPr>
            <p:cNvPr id="9344" name="Oval 128"/>
            <p:cNvSpPr>
              <a:spLocks noChangeArrowheads="1"/>
            </p:cNvSpPr>
            <p:nvPr/>
          </p:nvSpPr>
          <p:spPr bwMode="auto">
            <a:xfrm>
              <a:off x="1613" y="1262"/>
              <a:ext cx="31" cy="31"/>
            </a:xfrm>
            <a:prstGeom prst="ellipse">
              <a:avLst/>
            </a:prstGeom>
            <a:solidFill>
              <a:schemeClr val="bg1"/>
            </a:solidFill>
            <a:ln w="6350">
              <a:solidFill>
                <a:srgbClr val="FF0000"/>
              </a:solidFill>
              <a:round/>
              <a:headEnd/>
              <a:tailEnd/>
            </a:ln>
          </p:spPr>
          <p:txBody>
            <a:bodyPr/>
            <a:lstStyle/>
            <a:p>
              <a:endParaRPr lang="en-US"/>
            </a:p>
          </p:txBody>
        </p:sp>
        <p:sp>
          <p:nvSpPr>
            <p:cNvPr id="9345" name="Oval 129"/>
            <p:cNvSpPr>
              <a:spLocks noChangeArrowheads="1"/>
            </p:cNvSpPr>
            <p:nvPr/>
          </p:nvSpPr>
          <p:spPr bwMode="auto">
            <a:xfrm>
              <a:off x="1639" y="1269"/>
              <a:ext cx="31" cy="31"/>
            </a:xfrm>
            <a:prstGeom prst="ellipse">
              <a:avLst/>
            </a:prstGeom>
            <a:solidFill>
              <a:schemeClr val="bg1"/>
            </a:solidFill>
            <a:ln w="6350">
              <a:solidFill>
                <a:srgbClr val="FF0000"/>
              </a:solidFill>
              <a:round/>
              <a:headEnd/>
              <a:tailEnd/>
            </a:ln>
          </p:spPr>
          <p:txBody>
            <a:bodyPr/>
            <a:lstStyle/>
            <a:p>
              <a:endParaRPr lang="en-US"/>
            </a:p>
          </p:txBody>
        </p:sp>
        <p:sp>
          <p:nvSpPr>
            <p:cNvPr id="9346" name="Oval 130"/>
            <p:cNvSpPr>
              <a:spLocks noChangeArrowheads="1"/>
            </p:cNvSpPr>
            <p:nvPr/>
          </p:nvSpPr>
          <p:spPr bwMode="auto">
            <a:xfrm>
              <a:off x="1665" y="1267"/>
              <a:ext cx="31" cy="32"/>
            </a:xfrm>
            <a:prstGeom prst="ellipse">
              <a:avLst/>
            </a:prstGeom>
            <a:solidFill>
              <a:schemeClr val="bg1"/>
            </a:solidFill>
            <a:ln w="6350">
              <a:solidFill>
                <a:srgbClr val="FF0000"/>
              </a:solidFill>
              <a:round/>
              <a:headEnd/>
              <a:tailEnd/>
            </a:ln>
          </p:spPr>
          <p:txBody>
            <a:bodyPr/>
            <a:lstStyle/>
            <a:p>
              <a:endParaRPr lang="en-US"/>
            </a:p>
          </p:txBody>
        </p:sp>
        <p:sp>
          <p:nvSpPr>
            <p:cNvPr id="9347" name="Oval 131"/>
            <p:cNvSpPr>
              <a:spLocks noChangeArrowheads="1"/>
            </p:cNvSpPr>
            <p:nvPr/>
          </p:nvSpPr>
          <p:spPr bwMode="auto">
            <a:xfrm>
              <a:off x="1691" y="1272"/>
              <a:ext cx="31" cy="32"/>
            </a:xfrm>
            <a:prstGeom prst="ellipse">
              <a:avLst/>
            </a:prstGeom>
            <a:solidFill>
              <a:schemeClr val="bg1"/>
            </a:solidFill>
            <a:ln w="6350">
              <a:solidFill>
                <a:srgbClr val="FF0000"/>
              </a:solidFill>
              <a:round/>
              <a:headEnd/>
              <a:tailEnd/>
            </a:ln>
          </p:spPr>
          <p:txBody>
            <a:bodyPr/>
            <a:lstStyle/>
            <a:p>
              <a:endParaRPr lang="en-US"/>
            </a:p>
          </p:txBody>
        </p:sp>
        <p:sp>
          <p:nvSpPr>
            <p:cNvPr id="9348" name="Oval 132"/>
            <p:cNvSpPr>
              <a:spLocks noChangeArrowheads="1"/>
            </p:cNvSpPr>
            <p:nvPr/>
          </p:nvSpPr>
          <p:spPr bwMode="auto">
            <a:xfrm>
              <a:off x="1717" y="1268"/>
              <a:ext cx="32" cy="31"/>
            </a:xfrm>
            <a:prstGeom prst="ellipse">
              <a:avLst/>
            </a:prstGeom>
            <a:solidFill>
              <a:schemeClr val="bg1"/>
            </a:solidFill>
            <a:ln w="6350">
              <a:solidFill>
                <a:srgbClr val="FF0000"/>
              </a:solidFill>
              <a:round/>
              <a:headEnd/>
              <a:tailEnd/>
            </a:ln>
          </p:spPr>
          <p:txBody>
            <a:bodyPr/>
            <a:lstStyle/>
            <a:p>
              <a:endParaRPr lang="en-US"/>
            </a:p>
          </p:txBody>
        </p:sp>
        <p:sp>
          <p:nvSpPr>
            <p:cNvPr id="9349" name="Oval 133"/>
            <p:cNvSpPr>
              <a:spLocks noChangeArrowheads="1"/>
            </p:cNvSpPr>
            <p:nvPr/>
          </p:nvSpPr>
          <p:spPr bwMode="auto">
            <a:xfrm>
              <a:off x="1743" y="1243"/>
              <a:ext cx="31" cy="31"/>
            </a:xfrm>
            <a:prstGeom prst="ellipse">
              <a:avLst/>
            </a:prstGeom>
            <a:solidFill>
              <a:schemeClr val="bg1"/>
            </a:solidFill>
            <a:ln w="6350">
              <a:solidFill>
                <a:srgbClr val="FF0000"/>
              </a:solidFill>
              <a:round/>
              <a:headEnd/>
              <a:tailEnd/>
            </a:ln>
          </p:spPr>
          <p:txBody>
            <a:bodyPr/>
            <a:lstStyle/>
            <a:p>
              <a:endParaRPr lang="en-US"/>
            </a:p>
          </p:txBody>
        </p:sp>
        <p:sp>
          <p:nvSpPr>
            <p:cNvPr id="9350" name="Oval 134"/>
            <p:cNvSpPr>
              <a:spLocks noChangeArrowheads="1"/>
            </p:cNvSpPr>
            <p:nvPr/>
          </p:nvSpPr>
          <p:spPr bwMode="auto">
            <a:xfrm>
              <a:off x="1769" y="1248"/>
              <a:ext cx="31" cy="32"/>
            </a:xfrm>
            <a:prstGeom prst="ellipse">
              <a:avLst/>
            </a:prstGeom>
            <a:solidFill>
              <a:schemeClr val="bg1"/>
            </a:solidFill>
            <a:ln w="6350">
              <a:solidFill>
                <a:srgbClr val="FF0000"/>
              </a:solidFill>
              <a:round/>
              <a:headEnd/>
              <a:tailEnd/>
            </a:ln>
          </p:spPr>
          <p:txBody>
            <a:bodyPr/>
            <a:lstStyle/>
            <a:p>
              <a:endParaRPr lang="en-US"/>
            </a:p>
          </p:txBody>
        </p:sp>
        <p:sp>
          <p:nvSpPr>
            <p:cNvPr id="9351" name="Oval 135"/>
            <p:cNvSpPr>
              <a:spLocks noChangeArrowheads="1"/>
            </p:cNvSpPr>
            <p:nvPr/>
          </p:nvSpPr>
          <p:spPr bwMode="auto">
            <a:xfrm>
              <a:off x="1795" y="1270"/>
              <a:ext cx="32" cy="31"/>
            </a:xfrm>
            <a:prstGeom prst="ellipse">
              <a:avLst/>
            </a:prstGeom>
            <a:solidFill>
              <a:schemeClr val="bg1"/>
            </a:solidFill>
            <a:ln w="6350">
              <a:solidFill>
                <a:srgbClr val="FF0000"/>
              </a:solidFill>
              <a:round/>
              <a:headEnd/>
              <a:tailEnd/>
            </a:ln>
          </p:spPr>
          <p:txBody>
            <a:bodyPr/>
            <a:lstStyle/>
            <a:p>
              <a:endParaRPr lang="en-US"/>
            </a:p>
          </p:txBody>
        </p:sp>
        <p:sp>
          <p:nvSpPr>
            <p:cNvPr id="9352" name="Oval 136"/>
            <p:cNvSpPr>
              <a:spLocks noChangeArrowheads="1"/>
            </p:cNvSpPr>
            <p:nvPr/>
          </p:nvSpPr>
          <p:spPr bwMode="auto">
            <a:xfrm>
              <a:off x="1821" y="1255"/>
              <a:ext cx="31" cy="32"/>
            </a:xfrm>
            <a:prstGeom prst="ellipse">
              <a:avLst/>
            </a:prstGeom>
            <a:solidFill>
              <a:schemeClr val="bg1"/>
            </a:solidFill>
            <a:ln w="6350">
              <a:solidFill>
                <a:srgbClr val="FF0000"/>
              </a:solidFill>
              <a:round/>
              <a:headEnd/>
              <a:tailEnd/>
            </a:ln>
          </p:spPr>
          <p:txBody>
            <a:bodyPr/>
            <a:lstStyle/>
            <a:p>
              <a:endParaRPr lang="en-US"/>
            </a:p>
          </p:txBody>
        </p:sp>
        <p:sp>
          <p:nvSpPr>
            <p:cNvPr id="9353" name="Oval 137"/>
            <p:cNvSpPr>
              <a:spLocks noChangeArrowheads="1"/>
            </p:cNvSpPr>
            <p:nvPr/>
          </p:nvSpPr>
          <p:spPr bwMode="auto">
            <a:xfrm>
              <a:off x="1847" y="1253"/>
              <a:ext cx="32" cy="31"/>
            </a:xfrm>
            <a:prstGeom prst="ellipse">
              <a:avLst/>
            </a:prstGeom>
            <a:solidFill>
              <a:schemeClr val="bg1"/>
            </a:solidFill>
            <a:ln w="6350">
              <a:solidFill>
                <a:srgbClr val="FF0000"/>
              </a:solidFill>
              <a:round/>
              <a:headEnd/>
              <a:tailEnd/>
            </a:ln>
          </p:spPr>
          <p:txBody>
            <a:bodyPr/>
            <a:lstStyle/>
            <a:p>
              <a:endParaRPr lang="en-US"/>
            </a:p>
          </p:txBody>
        </p:sp>
        <p:sp>
          <p:nvSpPr>
            <p:cNvPr id="9354" name="Oval 138"/>
            <p:cNvSpPr>
              <a:spLocks noChangeArrowheads="1"/>
            </p:cNvSpPr>
            <p:nvPr/>
          </p:nvSpPr>
          <p:spPr bwMode="auto">
            <a:xfrm>
              <a:off x="1874" y="1250"/>
              <a:ext cx="31" cy="31"/>
            </a:xfrm>
            <a:prstGeom prst="ellipse">
              <a:avLst/>
            </a:prstGeom>
            <a:solidFill>
              <a:schemeClr val="bg1"/>
            </a:solidFill>
            <a:ln w="6350">
              <a:solidFill>
                <a:srgbClr val="FF0000"/>
              </a:solidFill>
              <a:round/>
              <a:headEnd/>
              <a:tailEnd/>
            </a:ln>
          </p:spPr>
          <p:txBody>
            <a:bodyPr/>
            <a:lstStyle/>
            <a:p>
              <a:endParaRPr lang="en-US"/>
            </a:p>
          </p:txBody>
        </p:sp>
        <p:sp>
          <p:nvSpPr>
            <p:cNvPr id="9355" name="Oval 139"/>
            <p:cNvSpPr>
              <a:spLocks noChangeArrowheads="1"/>
            </p:cNvSpPr>
            <p:nvPr/>
          </p:nvSpPr>
          <p:spPr bwMode="auto">
            <a:xfrm>
              <a:off x="1900" y="1258"/>
              <a:ext cx="31" cy="31"/>
            </a:xfrm>
            <a:prstGeom prst="ellipse">
              <a:avLst/>
            </a:prstGeom>
            <a:solidFill>
              <a:schemeClr val="bg1"/>
            </a:solidFill>
            <a:ln w="6350">
              <a:solidFill>
                <a:srgbClr val="FF0000"/>
              </a:solidFill>
              <a:round/>
              <a:headEnd/>
              <a:tailEnd/>
            </a:ln>
          </p:spPr>
          <p:txBody>
            <a:bodyPr/>
            <a:lstStyle/>
            <a:p>
              <a:endParaRPr lang="en-US"/>
            </a:p>
          </p:txBody>
        </p:sp>
        <p:sp>
          <p:nvSpPr>
            <p:cNvPr id="9356" name="Oval 140"/>
            <p:cNvSpPr>
              <a:spLocks noChangeArrowheads="1"/>
            </p:cNvSpPr>
            <p:nvPr/>
          </p:nvSpPr>
          <p:spPr bwMode="auto">
            <a:xfrm>
              <a:off x="1925" y="1264"/>
              <a:ext cx="32" cy="31"/>
            </a:xfrm>
            <a:prstGeom prst="ellipse">
              <a:avLst/>
            </a:prstGeom>
            <a:solidFill>
              <a:schemeClr val="bg1"/>
            </a:solidFill>
            <a:ln w="6350">
              <a:solidFill>
                <a:srgbClr val="FF0000"/>
              </a:solidFill>
              <a:round/>
              <a:headEnd/>
              <a:tailEnd/>
            </a:ln>
          </p:spPr>
          <p:txBody>
            <a:bodyPr/>
            <a:lstStyle/>
            <a:p>
              <a:endParaRPr lang="en-US"/>
            </a:p>
          </p:txBody>
        </p:sp>
        <p:sp>
          <p:nvSpPr>
            <p:cNvPr id="9357" name="Oval 141"/>
            <p:cNvSpPr>
              <a:spLocks noChangeArrowheads="1"/>
            </p:cNvSpPr>
            <p:nvPr/>
          </p:nvSpPr>
          <p:spPr bwMode="auto">
            <a:xfrm>
              <a:off x="1952" y="1267"/>
              <a:ext cx="31" cy="32"/>
            </a:xfrm>
            <a:prstGeom prst="ellipse">
              <a:avLst/>
            </a:prstGeom>
            <a:solidFill>
              <a:schemeClr val="bg1"/>
            </a:solidFill>
            <a:ln w="6350">
              <a:solidFill>
                <a:srgbClr val="FF0000"/>
              </a:solidFill>
              <a:round/>
              <a:headEnd/>
              <a:tailEnd/>
            </a:ln>
          </p:spPr>
          <p:txBody>
            <a:bodyPr/>
            <a:lstStyle/>
            <a:p>
              <a:endParaRPr lang="en-US"/>
            </a:p>
          </p:txBody>
        </p:sp>
        <p:sp>
          <p:nvSpPr>
            <p:cNvPr id="9358" name="Oval 142"/>
            <p:cNvSpPr>
              <a:spLocks noChangeArrowheads="1"/>
            </p:cNvSpPr>
            <p:nvPr/>
          </p:nvSpPr>
          <p:spPr bwMode="auto">
            <a:xfrm>
              <a:off x="1978" y="1270"/>
              <a:ext cx="31" cy="31"/>
            </a:xfrm>
            <a:prstGeom prst="ellipse">
              <a:avLst/>
            </a:prstGeom>
            <a:solidFill>
              <a:schemeClr val="bg1"/>
            </a:solidFill>
            <a:ln w="6350">
              <a:solidFill>
                <a:srgbClr val="FF0000"/>
              </a:solidFill>
              <a:round/>
              <a:headEnd/>
              <a:tailEnd/>
            </a:ln>
          </p:spPr>
          <p:txBody>
            <a:bodyPr/>
            <a:lstStyle/>
            <a:p>
              <a:endParaRPr lang="en-US"/>
            </a:p>
          </p:txBody>
        </p:sp>
        <p:sp>
          <p:nvSpPr>
            <p:cNvPr id="9359" name="Oval 143"/>
            <p:cNvSpPr>
              <a:spLocks noChangeArrowheads="1"/>
            </p:cNvSpPr>
            <p:nvPr/>
          </p:nvSpPr>
          <p:spPr bwMode="auto">
            <a:xfrm>
              <a:off x="2003" y="1279"/>
              <a:ext cx="32" cy="31"/>
            </a:xfrm>
            <a:prstGeom prst="ellipse">
              <a:avLst/>
            </a:prstGeom>
            <a:solidFill>
              <a:schemeClr val="bg1"/>
            </a:solidFill>
            <a:ln w="6350">
              <a:solidFill>
                <a:srgbClr val="FF0000"/>
              </a:solidFill>
              <a:round/>
              <a:headEnd/>
              <a:tailEnd/>
            </a:ln>
          </p:spPr>
          <p:txBody>
            <a:bodyPr/>
            <a:lstStyle/>
            <a:p>
              <a:endParaRPr lang="en-US"/>
            </a:p>
          </p:txBody>
        </p:sp>
        <p:sp>
          <p:nvSpPr>
            <p:cNvPr id="9360" name="Oval 144"/>
            <p:cNvSpPr>
              <a:spLocks noChangeArrowheads="1"/>
            </p:cNvSpPr>
            <p:nvPr/>
          </p:nvSpPr>
          <p:spPr bwMode="auto">
            <a:xfrm>
              <a:off x="2030" y="1262"/>
              <a:ext cx="31" cy="31"/>
            </a:xfrm>
            <a:prstGeom prst="ellipse">
              <a:avLst/>
            </a:prstGeom>
            <a:solidFill>
              <a:schemeClr val="bg1"/>
            </a:solidFill>
            <a:ln w="6350">
              <a:solidFill>
                <a:srgbClr val="FF0000"/>
              </a:solidFill>
              <a:round/>
              <a:headEnd/>
              <a:tailEnd/>
            </a:ln>
          </p:spPr>
          <p:txBody>
            <a:bodyPr/>
            <a:lstStyle/>
            <a:p>
              <a:endParaRPr lang="en-US"/>
            </a:p>
          </p:txBody>
        </p:sp>
        <p:sp>
          <p:nvSpPr>
            <p:cNvPr id="9361" name="Oval 145"/>
            <p:cNvSpPr>
              <a:spLocks noChangeArrowheads="1"/>
            </p:cNvSpPr>
            <p:nvPr/>
          </p:nvSpPr>
          <p:spPr bwMode="auto">
            <a:xfrm>
              <a:off x="2056" y="1267"/>
              <a:ext cx="31" cy="31"/>
            </a:xfrm>
            <a:prstGeom prst="ellipse">
              <a:avLst/>
            </a:prstGeom>
            <a:solidFill>
              <a:schemeClr val="bg1"/>
            </a:solidFill>
            <a:ln w="6350">
              <a:solidFill>
                <a:srgbClr val="FF0000"/>
              </a:solidFill>
              <a:round/>
              <a:headEnd/>
              <a:tailEnd/>
            </a:ln>
          </p:spPr>
          <p:txBody>
            <a:bodyPr/>
            <a:lstStyle/>
            <a:p>
              <a:endParaRPr lang="en-US"/>
            </a:p>
          </p:txBody>
        </p:sp>
        <p:sp>
          <p:nvSpPr>
            <p:cNvPr id="9362" name="Oval 146"/>
            <p:cNvSpPr>
              <a:spLocks noChangeArrowheads="1"/>
            </p:cNvSpPr>
            <p:nvPr/>
          </p:nvSpPr>
          <p:spPr bwMode="auto">
            <a:xfrm>
              <a:off x="2082" y="1280"/>
              <a:ext cx="31" cy="31"/>
            </a:xfrm>
            <a:prstGeom prst="ellipse">
              <a:avLst/>
            </a:prstGeom>
            <a:solidFill>
              <a:schemeClr val="bg1"/>
            </a:solidFill>
            <a:ln w="6350">
              <a:solidFill>
                <a:srgbClr val="FF0000"/>
              </a:solidFill>
              <a:round/>
              <a:headEnd/>
              <a:tailEnd/>
            </a:ln>
          </p:spPr>
          <p:txBody>
            <a:bodyPr/>
            <a:lstStyle/>
            <a:p>
              <a:endParaRPr lang="en-US"/>
            </a:p>
          </p:txBody>
        </p:sp>
        <p:sp>
          <p:nvSpPr>
            <p:cNvPr id="9363" name="Oval 147"/>
            <p:cNvSpPr>
              <a:spLocks noChangeArrowheads="1"/>
            </p:cNvSpPr>
            <p:nvPr/>
          </p:nvSpPr>
          <p:spPr bwMode="auto">
            <a:xfrm>
              <a:off x="2108" y="1265"/>
              <a:ext cx="31" cy="31"/>
            </a:xfrm>
            <a:prstGeom prst="ellipse">
              <a:avLst/>
            </a:prstGeom>
            <a:solidFill>
              <a:schemeClr val="bg1"/>
            </a:solidFill>
            <a:ln w="6350">
              <a:solidFill>
                <a:srgbClr val="FF0000"/>
              </a:solidFill>
              <a:round/>
              <a:headEnd/>
              <a:tailEnd/>
            </a:ln>
          </p:spPr>
          <p:txBody>
            <a:bodyPr/>
            <a:lstStyle/>
            <a:p>
              <a:endParaRPr lang="en-US"/>
            </a:p>
          </p:txBody>
        </p:sp>
        <p:sp>
          <p:nvSpPr>
            <p:cNvPr id="9364" name="Oval 148"/>
            <p:cNvSpPr>
              <a:spLocks noChangeArrowheads="1"/>
            </p:cNvSpPr>
            <p:nvPr/>
          </p:nvSpPr>
          <p:spPr bwMode="auto">
            <a:xfrm>
              <a:off x="2134" y="1270"/>
              <a:ext cx="31" cy="32"/>
            </a:xfrm>
            <a:prstGeom prst="ellipse">
              <a:avLst/>
            </a:prstGeom>
            <a:solidFill>
              <a:schemeClr val="bg1"/>
            </a:solidFill>
            <a:ln w="6350">
              <a:solidFill>
                <a:srgbClr val="FF0000"/>
              </a:solidFill>
              <a:round/>
              <a:headEnd/>
              <a:tailEnd/>
            </a:ln>
          </p:spPr>
          <p:txBody>
            <a:bodyPr/>
            <a:lstStyle/>
            <a:p>
              <a:endParaRPr lang="en-US"/>
            </a:p>
          </p:txBody>
        </p:sp>
        <p:sp>
          <p:nvSpPr>
            <p:cNvPr id="9365" name="Oval 149"/>
            <p:cNvSpPr>
              <a:spLocks noChangeArrowheads="1"/>
            </p:cNvSpPr>
            <p:nvPr/>
          </p:nvSpPr>
          <p:spPr bwMode="auto">
            <a:xfrm>
              <a:off x="2160" y="1260"/>
              <a:ext cx="32" cy="32"/>
            </a:xfrm>
            <a:prstGeom prst="ellipse">
              <a:avLst/>
            </a:prstGeom>
            <a:solidFill>
              <a:schemeClr val="bg1"/>
            </a:solidFill>
            <a:ln w="6350">
              <a:solidFill>
                <a:srgbClr val="FF0000"/>
              </a:solidFill>
              <a:round/>
              <a:headEnd/>
              <a:tailEnd/>
            </a:ln>
          </p:spPr>
          <p:txBody>
            <a:bodyPr/>
            <a:lstStyle/>
            <a:p>
              <a:endParaRPr lang="en-US"/>
            </a:p>
          </p:txBody>
        </p:sp>
        <p:sp>
          <p:nvSpPr>
            <p:cNvPr id="9366" name="Oval 150"/>
            <p:cNvSpPr>
              <a:spLocks noChangeArrowheads="1"/>
            </p:cNvSpPr>
            <p:nvPr/>
          </p:nvSpPr>
          <p:spPr bwMode="auto">
            <a:xfrm>
              <a:off x="2186" y="1270"/>
              <a:ext cx="31" cy="31"/>
            </a:xfrm>
            <a:prstGeom prst="ellipse">
              <a:avLst/>
            </a:prstGeom>
            <a:solidFill>
              <a:schemeClr val="bg1"/>
            </a:solidFill>
            <a:ln w="6350">
              <a:solidFill>
                <a:srgbClr val="FF0000"/>
              </a:solidFill>
              <a:round/>
              <a:headEnd/>
              <a:tailEnd/>
            </a:ln>
          </p:spPr>
          <p:txBody>
            <a:bodyPr/>
            <a:lstStyle/>
            <a:p>
              <a:endParaRPr lang="en-US"/>
            </a:p>
          </p:txBody>
        </p:sp>
        <p:sp>
          <p:nvSpPr>
            <p:cNvPr id="9367" name="Oval 151"/>
            <p:cNvSpPr>
              <a:spLocks noChangeArrowheads="1"/>
            </p:cNvSpPr>
            <p:nvPr/>
          </p:nvSpPr>
          <p:spPr bwMode="auto">
            <a:xfrm>
              <a:off x="2212" y="1275"/>
              <a:ext cx="31" cy="31"/>
            </a:xfrm>
            <a:prstGeom prst="ellipse">
              <a:avLst/>
            </a:prstGeom>
            <a:solidFill>
              <a:schemeClr val="bg1"/>
            </a:solidFill>
            <a:ln w="6350">
              <a:solidFill>
                <a:srgbClr val="FF0000"/>
              </a:solidFill>
              <a:round/>
              <a:headEnd/>
              <a:tailEnd/>
            </a:ln>
          </p:spPr>
          <p:txBody>
            <a:bodyPr/>
            <a:lstStyle/>
            <a:p>
              <a:endParaRPr lang="en-US"/>
            </a:p>
          </p:txBody>
        </p:sp>
        <p:sp>
          <p:nvSpPr>
            <p:cNvPr id="9368" name="Oval 152"/>
            <p:cNvSpPr>
              <a:spLocks noChangeArrowheads="1"/>
            </p:cNvSpPr>
            <p:nvPr/>
          </p:nvSpPr>
          <p:spPr bwMode="auto">
            <a:xfrm>
              <a:off x="2238" y="1287"/>
              <a:ext cx="32" cy="32"/>
            </a:xfrm>
            <a:prstGeom prst="ellipse">
              <a:avLst/>
            </a:prstGeom>
            <a:solidFill>
              <a:schemeClr val="bg1"/>
            </a:solidFill>
            <a:ln w="6350">
              <a:solidFill>
                <a:srgbClr val="FF0000"/>
              </a:solidFill>
              <a:round/>
              <a:headEnd/>
              <a:tailEnd/>
            </a:ln>
          </p:spPr>
          <p:txBody>
            <a:bodyPr/>
            <a:lstStyle/>
            <a:p>
              <a:endParaRPr lang="en-US"/>
            </a:p>
          </p:txBody>
        </p:sp>
        <p:sp>
          <p:nvSpPr>
            <p:cNvPr id="9369" name="Oval 153"/>
            <p:cNvSpPr>
              <a:spLocks noChangeArrowheads="1"/>
            </p:cNvSpPr>
            <p:nvPr/>
          </p:nvSpPr>
          <p:spPr bwMode="auto">
            <a:xfrm>
              <a:off x="2265" y="1287"/>
              <a:ext cx="31" cy="32"/>
            </a:xfrm>
            <a:prstGeom prst="ellipse">
              <a:avLst/>
            </a:prstGeom>
            <a:solidFill>
              <a:schemeClr val="bg1"/>
            </a:solidFill>
            <a:ln w="6350">
              <a:solidFill>
                <a:srgbClr val="FF0000"/>
              </a:solidFill>
              <a:round/>
              <a:headEnd/>
              <a:tailEnd/>
            </a:ln>
          </p:spPr>
          <p:txBody>
            <a:bodyPr/>
            <a:lstStyle/>
            <a:p>
              <a:endParaRPr lang="en-US"/>
            </a:p>
          </p:txBody>
        </p:sp>
        <p:sp>
          <p:nvSpPr>
            <p:cNvPr id="9370" name="Oval 154"/>
            <p:cNvSpPr>
              <a:spLocks noChangeArrowheads="1"/>
            </p:cNvSpPr>
            <p:nvPr/>
          </p:nvSpPr>
          <p:spPr bwMode="auto">
            <a:xfrm>
              <a:off x="2290" y="1278"/>
              <a:ext cx="32" cy="31"/>
            </a:xfrm>
            <a:prstGeom prst="ellipse">
              <a:avLst/>
            </a:prstGeom>
            <a:solidFill>
              <a:schemeClr val="bg1"/>
            </a:solidFill>
            <a:ln w="6350">
              <a:solidFill>
                <a:srgbClr val="FF0000"/>
              </a:solidFill>
              <a:round/>
              <a:headEnd/>
              <a:tailEnd/>
            </a:ln>
          </p:spPr>
          <p:txBody>
            <a:bodyPr/>
            <a:lstStyle/>
            <a:p>
              <a:endParaRPr lang="en-US"/>
            </a:p>
          </p:txBody>
        </p:sp>
        <p:sp>
          <p:nvSpPr>
            <p:cNvPr id="9371" name="Oval 155"/>
            <p:cNvSpPr>
              <a:spLocks noChangeArrowheads="1"/>
            </p:cNvSpPr>
            <p:nvPr/>
          </p:nvSpPr>
          <p:spPr bwMode="auto">
            <a:xfrm>
              <a:off x="2317" y="1256"/>
              <a:ext cx="31" cy="31"/>
            </a:xfrm>
            <a:prstGeom prst="ellipse">
              <a:avLst/>
            </a:prstGeom>
            <a:solidFill>
              <a:schemeClr val="bg1"/>
            </a:solidFill>
            <a:ln w="6350">
              <a:solidFill>
                <a:srgbClr val="FF0000"/>
              </a:solidFill>
              <a:round/>
              <a:headEnd/>
              <a:tailEnd/>
            </a:ln>
          </p:spPr>
          <p:txBody>
            <a:bodyPr/>
            <a:lstStyle/>
            <a:p>
              <a:endParaRPr lang="en-US"/>
            </a:p>
          </p:txBody>
        </p:sp>
        <p:sp>
          <p:nvSpPr>
            <p:cNvPr id="9372" name="Oval 156"/>
            <p:cNvSpPr>
              <a:spLocks noChangeArrowheads="1"/>
            </p:cNvSpPr>
            <p:nvPr/>
          </p:nvSpPr>
          <p:spPr bwMode="auto">
            <a:xfrm>
              <a:off x="2343" y="1267"/>
              <a:ext cx="31" cy="32"/>
            </a:xfrm>
            <a:prstGeom prst="ellipse">
              <a:avLst/>
            </a:prstGeom>
            <a:solidFill>
              <a:schemeClr val="bg1"/>
            </a:solidFill>
            <a:ln w="6350">
              <a:solidFill>
                <a:srgbClr val="FF0000"/>
              </a:solidFill>
              <a:round/>
              <a:headEnd/>
              <a:tailEnd/>
            </a:ln>
          </p:spPr>
          <p:txBody>
            <a:bodyPr/>
            <a:lstStyle/>
            <a:p>
              <a:endParaRPr lang="en-US"/>
            </a:p>
          </p:txBody>
        </p:sp>
        <p:sp>
          <p:nvSpPr>
            <p:cNvPr id="9373" name="Oval 157"/>
            <p:cNvSpPr>
              <a:spLocks noChangeArrowheads="1"/>
            </p:cNvSpPr>
            <p:nvPr/>
          </p:nvSpPr>
          <p:spPr bwMode="auto">
            <a:xfrm>
              <a:off x="2368" y="1276"/>
              <a:ext cx="32" cy="31"/>
            </a:xfrm>
            <a:prstGeom prst="ellipse">
              <a:avLst/>
            </a:prstGeom>
            <a:solidFill>
              <a:schemeClr val="bg1"/>
            </a:solidFill>
            <a:ln w="6350">
              <a:solidFill>
                <a:srgbClr val="FF0000"/>
              </a:solidFill>
              <a:round/>
              <a:headEnd/>
              <a:tailEnd/>
            </a:ln>
          </p:spPr>
          <p:txBody>
            <a:bodyPr/>
            <a:lstStyle/>
            <a:p>
              <a:endParaRPr lang="en-US"/>
            </a:p>
          </p:txBody>
        </p:sp>
        <p:sp>
          <p:nvSpPr>
            <p:cNvPr id="9374" name="Oval 158"/>
            <p:cNvSpPr>
              <a:spLocks noChangeArrowheads="1"/>
            </p:cNvSpPr>
            <p:nvPr/>
          </p:nvSpPr>
          <p:spPr bwMode="auto">
            <a:xfrm>
              <a:off x="2395" y="1269"/>
              <a:ext cx="31" cy="31"/>
            </a:xfrm>
            <a:prstGeom prst="ellipse">
              <a:avLst/>
            </a:prstGeom>
            <a:solidFill>
              <a:schemeClr val="bg1"/>
            </a:solidFill>
            <a:ln w="6350">
              <a:solidFill>
                <a:srgbClr val="FF0000"/>
              </a:solidFill>
              <a:round/>
              <a:headEnd/>
              <a:tailEnd/>
            </a:ln>
          </p:spPr>
          <p:txBody>
            <a:bodyPr/>
            <a:lstStyle/>
            <a:p>
              <a:endParaRPr lang="en-US"/>
            </a:p>
          </p:txBody>
        </p:sp>
        <p:sp>
          <p:nvSpPr>
            <p:cNvPr id="9375" name="Oval 159"/>
            <p:cNvSpPr>
              <a:spLocks noChangeArrowheads="1"/>
            </p:cNvSpPr>
            <p:nvPr/>
          </p:nvSpPr>
          <p:spPr bwMode="auto">
            <a:xfrm>
              <a:off x="2421" y="1267"/>
              <a:ext cx="31" cy="31"/>
            </a:xfrm>
            <a:prstGeom prst="ellipse">
              <a:avLst/>
            </a:prstGeom>
            <a:solidFill>
              <a:schemeClr val="bg1"/>
            </a:solidFill>
            <a:ln w="6350">
              <a:solidFill>
                <a:srgbClr val="FF0000"/>
              </a:solidFill>
              <a:round/>
              <a:headEnd/>
              <a:tailEnd/>
            </a:ln>
          </p:spPr>
          <p:txBody>
            <a:bodyPr/>
            <a:lstStyle/>
            <a:p>
              <a:endParaRPr lang="en-US"/>
            </a:p>
          </p:txBody>
        </p:sp>
        <p:sp>
          <p:nvSpPr>
            <p:cNvPr id="9376" name="Oval 160"/>
            <p:cNvSpPr>
              <a:spLocks noChangeArrowheads="1"/>
            </p:cNvSpPr>
            <p:nvPr/>
          </p:nvSpPr>
          <p:spPr bwMode="auto">
            <a:xfrm>
              <a:off x="2447" y="1277"/>
              <a:ext cx="31" cy="31"/>
            </a:xfrm>
            <a:prstGeom prst="ellipse">
              <a:avLst/>
            </a:prstGeom>
            <a:solidFill>
              <a:schemeClr val="bg1"/>
            </a:solidFill>
            <a:ln w="6350">
              <a:solidFill>
                <a:srgbClr val="FF0000"/>
              </a:solidFill>
              <a:round/>
              <a:headEnd/>
              <a:tailEnd/>
            </a:ln>
          </p:spPr>
          <p:txBody>
            <a:bodyPr/>
            <a:lstStyle/>
            <a:p>
              <a:endParaRPr lang="en-US"/>
            </a:p>
          </p:txBody>
        </p:sp>
        <p:sp>
          <p:nvSpPr>
            <p:cNvPr id="9377" name="Oval 161"/>
            <p:cNvSpPr>
              <a:spLocks noChangeArrowheads="1"/>
            </p:cNvSpPr>
            <p:nvPr/>
          </p:nvSpPr>
          <p:spPr bwMode="auto">
            <a:xfrm>
              <a:off x="2473" y="1289"/>
              <a:ext cx="31" cy="32"/>
            </a:xfrm>
            <a:prstGeom prst="ellipse">
              <a:avLst/>
            </a:prstGeom>
            <a:solidFill>
              <a:schemeClr val="bg1"/>
            </a:solidFill>
            <a:ln w="6350">
              <a:solidFill>
                <a:srgbClr val="FF0000"/>
              </a:solidFill>
              <a:round/>
              <a:headEnd/>
              <a:tailEnd/>
            </a:ln>
          </p:spPr>
          <p:txBody>
            <a:bodyPr/>
            <a:lstStyle/>
            <a:p>
              <a:endParaRPr lang="en-US"/>
            </a:p>
          </p:txBody>
        </p:sp>
        <p:sp>
          <p:nvSpPr>
            <p:cNvPr id="9378" name="Oval 162"/>
            <p:cNvSpPr>
              <a:spLocks noChangeArrowheads="1"/>
            </p:cNvSpPr>
            <p:nvPr/>
          </p:nvSpPr>
          <p:spPr bwMode="auto">
            <a:xfrm>
              <a:off x="2499" y="1258"/>
              <a:ext cx="31" cy="31"/>
            </a:xfrm>
            <a:prstGeom prst="ellipse">
              <a:avLst/>
            </a:prstGeom>
            <a:solidFill>
              <a:schemeClr val="bg1"/>
            </a:solidFill>
            <a:ln w="6350">
              <a:solidFill>
                <a:srgbClr val="FF0000"/>
              </a:solidFill>
              <a:round/>
              <a:headEnd/>
              <a:tailEnd/>
            </a:ln>
          </p:spPr>
          <p:txBody>
            <a:bodyPr/>
            <a:lstStyle/>
            <a:p>
              <a:endParaRPr lang="en-US"/>
            </a:p>
          </p:txBody>
        </p:sp>
        <p:sp>
          <p:nvSpPr>
            <p:cNvPr id="9379" name="Oval 163"/>
            <p:cNvSpPr>
              <a:spLocks noChangeArrowheads="1"/>
            </p:cNvSpPr>
            <p:nvPr/>
          </p:nvSpPr>
          <p:spPr bwMode="auto">
            <a:xfrm>
              <a:off x="2525" y="1298"/>
              <a:ext cx="31" cy="31"/>
            </a:xfrm>
            <a:prstGeom prst="ellipse">
              <a:avLst/>
            </a:prstGeom>
            <a:solidFill>
              <a:schemeClr val="bg1"/>
            </a:solidFill>
            <a:ln w="6350">
              <a:solidFill>
                <a:srgbClr val="FF0000"/>
              </a:solidFill>
              <a:round/>
              <a:headEnd/>
              <a:tailEnd/>
            </a:ln>
          </p:spPr>
          <p:txBody>
            <a:bodyPr/>
            <a:lstStyle/>
            <a:p>
              <a:endParaRPr lang="en-US"/>
            </a:p>
          </p:txBody>
        </p:sp>
        <p:sp>
          <p:nvSpPr>
            <p:cNvPr id="9380" name="Oval 164"/>
            <p:cNvSpPr>
              <a:spLocks noChangeArrowheads="1"/>
            </p:cNvSpPr>
            <p:nvPr/>
          </p:nvSpPr>
          <p:spPr bwMode="auto">
            <a:xfrm>
              <a:off x="2551" y="1297"/>
              <a:ext cx="31" cy="31"/>
            </a:xfrm>
            <a:prstGeom prst="ellipse">
              <a:avLst/>
            </a:prstGeom>
            <a:solidFill>
              <a:schemeClr val="bg1"/>
            </a:solidFill>
            <a:ln w="6350">
              <a:solidFill>
                <a:srgbClr val="FF0000"/>
              </a:solidFill>
              <a:round/>
              <a:headEnd/>
              <a:tailEnd/>
            </a:ln>
          </p:spPr>
          <p:txBody>
            <a:bodyPr/>
            <a:lstStyle/>
            <a:p>
              <a:endParaRPr lang="en-US"/>
            </a:p>
          </p:txBody>
        </p:sp>
        <p:sp>
          <p:nvSpPr>
            <p:cNvPr id="9381" name="Oval 165"/>
            <p:cNvSpPr>
              <a:spLocks noChangeArrowheads="1"/>
            </p:cNvSpPr>
            <p:nvPr/>
          </p:nvSpPr>
          <p:spPr bwMode="auto">
            <a:xfrm>
              <a:off x="2577" y="1287"/>
              <a:ext cx="31" cy="31"/>
            </a:xfrm>
            <a:prstGeom prst="ellipse">
              <a:avLst/>
            </a:prstGeom>
            <a:solidFill>
              <a:schemeClr val="bg1"/>
            </a:solidFill>
            <a:ln w="6350">
              <a:solidFill>
                <a:srgbClr val="FF0000"/>
              </a:solidFill>
              <a:round/>
              <a:headEnd/>
              <a:tailEnd/>
            </a:ln>
          </p:spPr>
          <p:txBody>
            <a:bodyPr/>
            <a:lstStyle/>
            <a:p>
              <a:endParaRPr lang="en-US"/>
            </a:p>
          </p:txBody>
        </p:sp>
        <p:sp>
          <p:nvSpPr>
            <p:cNvPr id="9382" name="Oval 166"/>
            <p:cNvSpPr>
              <a:spLocks noChangeArrowheads="1"/>
            </p:cNvSpPr>
            <p:nvPr/>
          </p:nvSpPr>
          <p:spPr bwMode="auto">
            <a:xfrm>
              <a:off x="2603" y="1300"/>
              <a:ext cx="32" cy="31"/>
            </a:xfrm>
            <a:prstGeom prst="ellipse">
              <a:avLst/>
            </a:prstGeom>
            <a:solidFill>
              <a:schemeClr val="bg1"/>
            </a:solidFill>
            <a:ln w="6350">
              <a:solidFill>
                <a:srgbClr val="FF0000"/>
              </a:solidFill>
              <a:round/>
              <a:headEnd/>
              <a:tailEnd/>
            </a:ln>
          </p:spPr>
          <p:txBody>
            <a:bodyPr/>
            <a:lstStyle/>
            <a:p>
              <a:endParaRPr lang="en-US"/>
            </a:p>
          </p:txBody>
        </p:sp>
        <p:sp>
          <p:nvSpPr>
            <p:cNvPr id="9383" name="Oval 167"/>
            <p:cNvSpPr>
              <a:spLocks noChangeArrowheads="1"/>
            </p:cNvSpPr>
            <p:nvPr/>
          </p:nvSpPr>
          <p:spPr bwMode="auto">
            <a:xfrm>
              <a:off x="2630" y="1292"/>
              <a:ext cx="31" cy="32"/>
            </a:xfrm>
            <a:prstGeom prst="ellipse">
              <a:avLst/>
            </a:prstGeom>
            <a:solidFill>
              <a:schemeClr val="bg1"/>
            </a:solidFill>
            <a:ln w="6350">
              <a:solidFill>
                <a:srgbClr val="FF0000"/>
              </a:solidFill>
              <a:round/>
              <a:headEnd/>
              <a:tailEnd/>
            </a:ln>
          </p:spPr>
          <p:txBody>
            <a:bodyPr/>
            <a:lstStyle/>
            <a:p>
              <a:endParaRPr lang="en-US"/>
            </a:p>
          </p:txBody>
        </p:sp>
        <p:sp>
          <p:nvSpPr>
            <p:cNvPr id="9384" name="Freeform 168"/>
            <p:cNvSpPr>
              <a:spLocks/>
            </p:cNvSpPr>
            <p:nvPr/>
          </p:nvSpPr>
          <p:spPr bwMode="auto">
            <a:xfrm>
              <a:off x="1115" y="1254"/>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85" name="Freeform 169"/>
            <p:cNvSpPr>
              <a:spLocks/>
            </p:cNvSpPr>
            <p:nvPr/>
          </p:nvSpPr>
          <p:spPr bwMode="auto">
            <a:xfrm>
              <a:off x="1142" y="1261"/>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86" name="Freeform 170"/>
            <p:cNvSpPr>
              <a:spLocks/>
            </p:cNvSpPr>
            <p:nvPr/>
          </p:nvSpPr>
          <p:spPr bwMode="auto">
            <a:xfrm>
              <a:off x="1168" y="1271"/>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87" name="Freeform 171"/>
            <p:cNvSpPr>
              <a:spLocks/>
            </p:cNvSpPr>
            <p:nvPr/>
          </p:nvSpPr>
          <p:spPr bwMode="auto">
            <a:xfrm>
              <a:off x="1193" y="1271"/>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88" name="Freeform 172"/>
            <p:cNvSpPr>
              <a:spLocks/>
            </p:cNvSpPr>
            <p:nvPr/>
          </p:nvSpPr>
          <p:spPr bwMode="auto">
            <a:xfrm>
              <a:off x="1220" y="1245"/>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89" name="Freeform 173"/>
            <p:cNvSpPr>
              <a:spLocks/>
            </p:cNvSpPr>
            <p:nvPr/>
          </p:nvSpPr>
          <p:spPr bwMode="auto">
            <a:xfrm>
              <a:off x="1246" y="1237"/>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0" name="Freeform 174"/>
            <p:cNvSpPr>
              <a:spLocks/>
            </p:cNvSpPr>
            <p:nvPr/>
          </p:nvSpPr>
          <p:spPr bwMode="auto">
            <a:xfrm>
              <a:off x="1271" y="1253"/>
              <a:ext cx="36" cy="31"/>
            </a:xfrm>
            <a:custGeom>
              <a:avLst/>
              <a:gdLst>
                <a:gd name="T0" fmla="*/ 0 w 71"/>
                <a:gd name="T1" fmla="*/ 62 h 62"/>
                <a:gd name="T2" fmla="*/ 35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5"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9391" name="Freeform 175"/>
            <p:cNvSpPr>
              <a:spLocks/>
            </p:cNvSpPr>
            <p:nvPr/>
          </p:nvSpPr>
          <p:spPr bwMode="auto">
            <a:xfrm>
              <a:off x="1298" y="1244"/>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2" name="Freeform 176"/>
            <p:cNvSpPr>
              <a:spLocks/>
            </p:cNvSpPr>
            <p:nvPr/>
          </p:nvSpPr>
          <p:spPr bwMode="auto">
            <a:xfrm>
              <a:off x="1324" y="1266"/>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3" name="Freeform 177"/>
            <p:cNvSpPr>
              <a:spLocks/>
            </p:cNvSpPr>
            <p:nvPr/>
          </p:nvSpPr>
          <p:spPr bwMode="auto">
            <a:xfrm>
              <a:off x="1350" y="1271"/>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4" name="Freeform 178"/>
            <p:cNvSpPr>
              <a:spLocks/>
            </p:cNvSpPr>
            <p:nvPr/>
          </p:nvSpPr>
          <p:spPr bwMode="auto">
            <a:xfrm>
              <a:off x="1376" y="1290"/>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5" name="Freeform 179"/>
            <p:cNvSpPr>
              <a:spLocks/>
            </p:cNvSpPr>
            <p:nvPr/>
          </p:nvSpPr>
          <p:spPr bwMode="auto">
            <a:xfrm>
              <a:off x="1402" y="1292"/>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6" name="Freeform 180"/>
            <p:cNvSpPr>
              <a:spLocks/>
            </p:cNvSpPr>
            <p:nvPr/>
          </p:nvSpPr>
          <p:spPr bwMode="auto">
            <a:xfrm>
              <a:off x="1428" y="1260"/>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7" name="Freeform 181"/>
            <p:cNvSpPr>
              <a:spLocks/>
            </p:cNvSpPr>
            <p:nvPr/>
          </p:nvSpPr>
          <p:spPr bwMode="auto">
            <a:xfrm>
              <a:off x="1454" y="1276"/>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8" name="Freeform 182"/>
            <p:cNvSpPr>
              <a:spLocks/>
            </p:cNvSpPr>
            <p:nvPr/>
          </p:nvSpPr>
          <p:spPr bwMode="auto">
            <a:xfrm>
              <a:off x="1480" y="1277"/>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399" name="Freeform 183"/>
            <p:cNvSpPr>
              <a:spLocks/>
            </p:cNvSpPr>
            <p:nvPr/>
          </p:nvSpPr>
          <p:spPr bwMode="auto">
            <a:xfrm>
              <a:off x="1506" y="1303"/>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0" name="Freeform 184"/>
            <p:cNvSpPr>
              <a:spLocks/>
            </p:cNvSpPr>
            <p:nvPr/>
          </p:nvSpPr>
          <p:spPr bwMode="auto">
            <a:xfrm>
              <a:off x="1533" y="1288"/>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1" name="Freeform 185"/>
            <p:cNvSpPr>
              <a:spLocks/>
            </p:cNvSpPr>
            <p:nvPr/>
          </p:nvSpPr>
          <p:spPr bwMode="auto">
            <a:xfrm>
              <a:off x="1558" y="1309"/>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2" name="Freeform 186"/>
            <p:cNvSpPr>
              <a:spLocks/>
            </p:cNvSpPr>
            <p:nvPr/>
          </p:nvSpPr>
          <p:spPr bwMode="auto">
            <a:xfrm>
              <a:off x="1585" y="1282"/>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3" name="Freeform 187"/>
            <p:cNvSpPr>
              <a:spLocks/>
            </p:cNvSpPr>
            <p:nvPr/>
          </p:nvSpPr>
          <p:spPr bwMode="auto">
            <a:xfrm>
              <a:off x="1611" y="1275"/>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4" name="Freeform 188"/>
            <p:cNvSpPr>
              <a:spLocks/>
            </p:cNvSpPr>
            <p:nvPr/>
          </p:nvSpPr>
          <p:spPr bwMode="auto">
            <a:xfrm>
              <a:off x="1636" y="1285"/>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5" name="Freeform 189"/>
            <p:cNvSpPr>
              <a:spLocks/>
            </p:cNvSpPr>
            <p:nvPr/>
          </p:nvSpPr>
          <p:spPr bwMode="auto">
            <a:xfrm>
              <a:off x="1663" y="1284"/>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6" name="Freeform 190"/>
            <p:cNvSpPr>
              <a:spLocks/>
            </p:cNvSpPr>
            <p:nvPr/>
          </p:nvSpPr>
          <p:spPr bwMode="auto">
            <a:xfrm>
              <a:off x="1689" y="1303"/>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7" name="Freeform 191"/>
            <p:cNvSpPr>
              <a:spLocks/>
            </p:cNvSpPr>
            <p:nvPr/>
          </p:nvSpPr>
          <p:spPr bwMode="auto">
            <a:xfrm>
              <a:off x="1715" y="1293"/>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8" name="Freeform 192"/>
            <p:cNvSpPr>
              <a:spLocks/>
            </p:cNvSpPr>
            <p:nvPr/>
          </p:nvSpPr>
          <p:spPr bwMode="auto">
            <a:xfrm>
              <a:off x="1741" y="1272"/>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09" name="Freeform 193"/>
            <p:cNvSpPr>
              <a:spLocks/>
            </p:cNvSpPr>
            <p:nvPr/>
          </p:nvSpPr>
          <p:spPr bwMode="auto">
            <a:xfrm>
              <a:off x="1767" y="1275"/>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0" name="Freeform 194"/>
            <p:cNvSpPr>
              <a:spLocks/>
            </p:cNvSpPr>
            <p:nvPr/>
          </p:nvSpPr>
          <p:spPr bwMode="auto">
            <a:xfrm>
              <a:off x="1793" y="1282"/>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1" name="Freeform 195"/>
            <p:cNvSpPr>
              <a:spLocks/>
            </p:cNvSpPr>
            <p:nvPr/>
          </p:nvSpPr>
          <p:spPr bwMode="auto">
            <a:xfrm>
              <a:off x="1819" y="1288"/>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2" name="Freeform 196"/>
            <p:cNvSpPr>
              <a:spLocks/>
            </p:cNvSpPr>
            <p:nvPr/>
          </p:nvSpPr>
          <p:spPr bwMode="auto">
            <a:xfrm>
              <a:off x="1845" y="1278"/>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3" name="Freeform 197"/>
            <p:cNvSpPr>
              <a:spLocks/>
            </p:cNvSpPr>
            <p:nvPr/>
          </p:nvSpPr>
          <p:spPr bwMode="auto">
            <a:xfrm>
              <a:off x="1871" y="1314"/>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4" name="Freeform 198"/>
            <p:cNvSpPr>
              <a:spLocks/>
            </p:cNvSpPr>
            <p:nvPr/>
          </p:nvSpPr>
          <p:spPr bwMode="auto">
            <a:xfrm>
              <a:off x="1898" y="1329"/>
              <a:ext cx="35" cy="31"/>
            </a:xfrm>
            <a:custGeom>
              <a:avLst/>
              <a:gdLst>
                <a:gd name="T0" fmla="*/ 0 w 71"/>
                <a:gd name="T1" fmla="*/ 62 h 62"/>
                <a:gd name="T2" fmla="*/ 36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6"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9415" name="Freeform 199"/>
            <p:cNvSpPr>
              <a:spLocks/>
            </p:cNvSpPr>
            <p:nvPr/>
          </p:nvSpPr>
          <p:spPr bwMode="auto">
            <a:xfrm>
              <a:off x="1923" y="1305"/>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6" name="Freeform 200"/>
            <p:cNvSpPr>
              <a:spLocks/>
            </p:cNvSpPr>
            <p:nvPr/>
          </p:nvSpPr>
          <p:spPr bwMode="auto">
            <a:xfrm>
              <a:off x="1949" y="1325"/>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7" name="Freeform 201"/>
            <p:cNvSpPr>
              <a:spLocks/>
            </p:cNvSpPr>
            <p:nvPr/>
          </p:nvSpPr>
          <p:spPr bwMode="auto">
            <a:xfrm>
              <a:off x="1976" y="1291"/>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18" name="Freeform 202"/>
            <p:cNvSpPr>
              <a:spLocks/>
            </p:cNvSpPr>
            <p:nvPr/>
          </p:nvSpPr>
          <p:spPr bwMode="auto">
            <a:xfrm>
              <a:off x="2001" y="1370"/>
              <a:ext cx="36" cy="30"/>
            </a:xfrm>
            <a:custGeom>
              <a:avLst/>
              <a:gdLst>
                <a:gd name="T0" fmla="*/ 0 w 71"/>
                <a:gd name="T1" fmla="*/ 62 h 62"/>
                <a:gd name="T2" fmla="*/ 35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5"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9419" name="Freeform 203"/>
            <p:cNvSpPr>
              <a:spLocks/>
            </p:cNvSpPr>
            <p:nvPr/>
          </p:nvSpPr>
          <p:spPr bwMode="auto">
            <a:xfrm>
              <a:off x="2028" y="1332"/>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0" name="Freeform 204"/>
            <p:cNvSpPr>
              <a:spLocks/>
            </p:cNvSpPr>
            <p:nvPr/>
          </p:nvSpPr>
          <p:spPr bwMode="auto">
            <a:xfrm>
              <a:off x="2054" y="1296"/>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grpSp>
      <p:grpSp>
        <p:nvGrpSpPr>
          <p:cNvPr id="9421" name="Group 205"/>
          <p:cNvGrpSpPr>
            <a:grpSpLocks/>
          </p:cNvGrpSpPr>
          <p:nvPr/>
        </p:nvGrpSpPr>
        <p:grpSpPr bwMode="auto">
          <a:xfrm>
            <a:off x="1066800" y="2571750"/>
            <a:ext cx="2363788" cy="954088"/>
            <a:chOff x="1126" y="734"/>
            <a:chExt cx="1537" cy="669"/>
          </a:xfrm>
        </p:grpSpPr>
        <p:sp>
          <p:nvSpPr>
            <p:cNvPr id="9422" name="Freeform 206"/>
            <p:cNvSpPr>
              <a:spLocks/>
            </p:cNvSpPr>
            <p:nvPr/>
          </p:nvSpPr>
          <p:spPr bwMode="auto">
            <a:xfrm>
              <a:off x="2080" y="1311"/>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3" name="Freeform 207"/>
            <p:cNvSpPr>
              <a:spLocks/>
            </p:cNvSpPr>
            <p:nvPr/>
          </p:nvSpPr>
          <p:spPr bwMode="auto">
            <a:xfrm>
              <a:off x="2106" y="1307"/>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4" name="Freeform 208"/>
            <p:cNvSpPr>
              <a:spLocks/>
            </p:cNvSpPr>
            <p:nvPr/>
          </p:nvSpPr>
          <p:spPr bwMode="auto">
            <a:xfrm>
              <a:off x="2132" y="1320"/>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5" name="Freeform 209"/>
            <p:cNvSpPr>
              <a:spLocks/>
            </p:cNvSpPr>
            <p:nvPr/>
          </p:nvSpPr>
          <p:spPr bwMode="auto">
            <a:xfrm>
              <a:off x="2158" y="1303"/>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6" name="Freeform 210"/>
            <p:cNvSpPr>
              <a:spLocks/>
            </p:cNvSpPr>
            <p:nvPr/>
          </p:nvSpPr>
          <p:spPr bwMode="auto">
            <a:xfrm>
              <a:off x="2184" y="1302"/>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7" name="Freeform 211"/>
            <p:cNvSpPr>
              <a:spLocks/>
            </p:cNvSpPr>
            <p:nvPr/>
          </p:nvSpPr>
          <p:spPr bwMode="auto">
            <a:xfrm>
              <a:off x="2210" y="1309"/>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8" name="Freeform 212"/>
            <p:cNvSpPr>
              <a:spLocks/>
            </p:cNvSpPr>
            <p:nvPr/>
          </p:nvSpPr>
          <p:spPr bwMode="auto">
            <a:xfrm>
              <a:off x="2236" y="1320"/>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29" name="Freeform 213"/>
            <p:cNvSpPr>
              <a:spLocks/>
            </p:cNvSpPr>
            <p:nvPr/>
          </p:nvSpPr>
          <p:spPr bwMode="auto">
            <a:xfrm>
              <a:off x="2263" y="1309"/>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0" name="Freeform 214"/>
            <p:cNvSpPr>
              <a:spLocks/>
            </p:cNvSpPr>
            <p:nvPr/>
          </p:nvSpPr>
          <p:spPr bwMode="auto">
            <a:xfrm>
              <a:off x="2288" y="1321"/>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1" name="Freeform 215"/>
            <p:cNvSpPr>
              <a:spLocks/>
            </p:cNvSpPr>
            <p:nvPr/>
          </p:nvSpPr>
          <p:spPr bwMode="auto">
            <a:xfrm>
              <a:off x="2314" y="1324"/>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2" name="Freeform 216"/>
            <p:cNvSpPr>
              <a:spLocks/>
            </p:cNvSpPr>
            <p:nvPr/>
          </p:nvSpPr>
          <p:spPr bwMode="auto">
            <a:xfrm>
              <a:off x="2341" y="1329"/>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3" name="Freeform 217"/>
            <p:cNvSpPr>
              <a:spLocks/>
            </p:cNvSpPr>
            <p:nvPr/>
          </p:nvSpPr>
          <p:spPr bwMode="auto">
            <a:xfrm>
              <a:off x="2366" y="1316"/>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4" name="Freeform 218"/>
            <p:cNvSpPr>
              <a:spLocks/>
            </p:cNvSpPr>
            <p:nvPr/>
          </p:nvSpPr>
          <p:spPr bwMode="auto">
            <a:xfrm>
              <a:off x="2393" y="1310"/>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5" name="Freeform 219"/>
            <p:cNvSpPr>
              <a:spLocks/>
            </p:cNvSpPr>
            <p:nvPr/>
          </p:nvSpPr>
          <p:spPr bwMode="auto">
            <a:xfrm>
              <a:off x="2419" y="1287"/>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6" name="Freeform 220"/>
            <p:cNvSpPr>
              <a:spLocks/>
            </p:cNvSpPr>
            <p:nvPr/>
          </p:nvSpPr>
          <p:spPr bwMode="auto">
            <a:xfrm>
              <a:off x="2445" y="1314"/>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7" name="Freeform 221"/>
            <p:cNvSpPr>
              <a:spLocks/>
            </p:cNvSpPr>
            <p:nvPr/>
          </p:nvSpPr>
          <p:spPr bwMode="auto">
            <a:xfrm>
              <a:off x="2471" y="1324"/>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8" name="Freeform 222"/>
            <p:cNvSpPr>
              <a:spLocks/>
            </p:cNvSpPr>
            <p:nvPr/>
          </p:nvSpPr>
          <p:spPr bwMode="auto">
            <a:xfrm>
              <a:off x="2497" y="1318"/>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39" name="Freeform 223"/>
            <p:cNvSpPr>
              <a:spLocks/>
            </p:cNvSpPr>
            <p:nvPr/>
          </p:nvSpPr>
          <p:spPr bwMode="auto">
            <a:xfrm>
              <a:off x="2523" y="1320"/>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40" name="Freeform 224"/>
            <p:cNvSpPr>
              <a:spLocks/>
            </p:cNvSpPr>
            <p:nvPr/>
          </p:nvSpPr>
          <p:spPr bwMode="auto">
            <a:xfrm>
              <a:off x="2549" y="1331"/>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41" name="Freeform 225"/>
            <p:cNvSpPr>
              <a:spLocks/>
            </p:cNvSpPr>
            <p:nvPr/>
          </p:nvSpPr>
          <p:spPr bwMode="auto">
            <a:xfrm>
              <a:off x="2575" y="1332"/>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42" name="Freeform 226"/>
            <p:cNvSpPr>
              <a:spLocks/>
            </p:cNvSpPr>
            <p:nvPr/>
          </p:nvSpPr>
          <p:spPr bwMode="auto">
            <a:xfrm>
              <a:off x="2601" y="1319"/>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43" name="Freeform 227"/>
            <p:cNvSpPr>
              <a:spLocks/>
            </p:cNvSpPr>
            <p:nvPr/>
          </p:nvSpPr>
          <p:spPr bwMode="auto">
            <a:xfrm>
              <a:off x="2627" y="1329"/>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9444" name="Line 228"/>
            <p:cNvSpPr>
              <a:spLocks noChangeShapeType="1"/>
            </p:cNvSpPr>
            <p:nvPr/>
          </p:nvSpPr>
          <p:spPr bwMode="auto">
            <a:xfrm flipV="1">
              <a:off x="1133" y="1279"/>
              <a:ext cx="1" cy="3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45" name="Line 229"/>
            <p:cNvSpPr>
              <a:spLocks noChangeShapeType="1"/>
            </p:cNvSpPr>
            <p:nvPr/>
          </p:nvSpPr>
          <p:spPr bwMode="auto">
            <a:xfrm>
              <a:off x="1126" y="127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46" name="Line 230"/>
            <p:cNvSpPr>
              <a:spLocks noChangeShapeType="1"/>
            </p:cNvSpPr>
            <p:nvPr/>
          </p:nvSpPr>
          <p:spPr bwMode="auto">
            <a:xfrm>
              <a:off x="1133" y="1340"/>
              <a:ext cx="1" cy="3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47" name="Line 231"/>
            <p:cNvSpPr>
              <a:spLocks noChangeShapeType="1"/>
            </p:cNvSpPr>
            <p:nvPr/>
          </p:nvSpPr>
          <p:spPr bwMode="auto">
            <a:xfrm>
              <a:off x="1126" y="137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48" name="Line 232"/>
            <p:cNvSpPr>
              <a:spLocks noChangeShapeType="1"/>
            </p:cNvSpPr>
            <p:nvPr/>
          </p:nvSpPr>
          <p:spPr bwMode="auto">
            <a:xfrm flipV="1">
              <a:off x="1159" y="1288"/>
              <a:ext cx="1" cy="3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49" name="Line 233"/>
            <p:cNvSpPr>
              <a:spLocks noChangeShapeType="1"/>
            </p:cNvSpPr>
            <p:nvPr/>
          </p:nvSpPr>
          <p:spPr bwMode="auto">
            <a:xfrm>
              <a:off x="1152" y="128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0" name="Line 234"/>
            <p:cNvSpPr>
              <a:spLocks noChangeShapeType="1"/>
            </p:cNvSpPr>
            <p:nvPr/>
          </p:nvSpPr>
          <p:spPr bwMode="auto">
            <a:xfrm>
              <a:off x="1159" y="1348"/>
              <a:ext cx="1" cy="3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1" name="Line 235"/>
            <p:cNvSpPr>
              <a:spLocks noChangeShapeType="1"/>
            </p:cNvSpPr>
            <p:nvPr/>
          </p:nvSpPr>
          <p:spPr bwMode="auto">
            <a:xfrm>
              <a:off x="1152" y="137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2" name="Line 236"/>
            <p:cNvSpPr>
              <a:spLocks noChangeShapeType="1"/>
            </p:cNvSpPr>
            <p:nvPr/>
          </p:nvSpPr>
          <p:spPr bwMode="auto">
            <a:xfrm flipV="1">
              <a:off x="1186" y="1287"/>
              <a:ext cx="1" cy="2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3" name="Line 237"/>
            <p:cNvSpPr>
              <a:spLocks noChangeShapeType="1"/>
            </p:cNvSpPr>
            <p:nvPr/>
          </p:nvSpPr>
          <p:spPr bwMode="auto">
            <a:xfrm>
              <a:off x="1178" y="1287"/>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4" name="Line 238"/>
            <p:cNvSpPr>
              <a:spLocks noChangeShapeType="1"/>
            </p:cNvSpPr>
            <p:nvPr/>
          </p:nvSpPr>
          <p:spPr bwMode="auto">
            <a:xfrm>
              <a:off x="1186" y="1340"/>
              <a:ext cx="1" cy="2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5" name="Line 239"/>
            <p:cNvSpPr>
              <a:spLocks noChangeShapeType="1"/>
            </p:cNvSpPr>
            <p:nvPr/>
          </p:nvSpPr>
          <p:spPr bwMode="auto">
            <a:xfrm>
              <a:off x="1178" y="1363"/>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6" name="Line 240"/>
            <p:cNvSpPr>
              <a:spLocks noChangeShapeType="1"/>
            </p:cNvSpPr>
            <p:nvPr/>
          </p:nvSpPr>
          <p:spPr bwMode="auto">
            <a:xfrm flipV="1">
              <a:off x="1211" y="1285"/>
              <a:ext cx="1" cy="4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7" name="Line 241"/>
            <p:cNvSpPr>
              <a:spLocks noChangeShapeType="1"/>
            </p:cNvSpPr>
            <p:nvPr/>
          </p:nvSpPr>
          <p:spPr bwMode="auto">
            <a:xfrm>
              <a:off x="1204" y="128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 name="Line 242"/>
            <p:cNvSpPr>
              <a:spLocks noChangeShapeType="1"/>
            </p:cNvSpPr>
            <p:nvPr/>
          </p:nvSpPr>
          <p:spPr bwMode="auto">
            <a:xfrm>
              <a:off x="1211" y="1358"/>
              <a:ext cx="1" cy="4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9" name="Line 243"/>
            <p:cNvSpPr>
              <a:spLocks noChangeShapeType="1"/>
            </p:cNvSpPr>
            <p:nvPr/>
          </p:nvSpPr>
          <p:spPr bwMode="auto">
            <a:xfrm>
              <a:off x="1204" y="140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0" name="Line 244"/>
            <p:cNvSpPr>
              <a:spLocks noChangeShapeType="1"/>
            </p:cNvSpPr>
            <p:nvPr/>
          </p:nvSpPr>
          <p:spPr bwMode="auto">
            <a:xfrm flipV="1">
              <a:off x="1237" y="1232"/>
              <a:ext cx="1" cy="4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1" name="Line 245"/>
            <p:cNvSpPr>
              <a:spLocks noChangeShapeType="1"/>
            </p:cNvSpPr>
            <p:nvPr/>
          </p:nvSpPr>
          <p:spPr bwMode="auto">
            <a:xfrm>
              <a:off x="1230" y="123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2" name="Line 246"/>
            <p:cNvSpPr>
              <a:spLocks noChangeShapeType="1"/>
            </p:cNvSpPr>
            <p:nvPr/>
          </p:nvSpPr>
          <p:spPr bwMode="auto">
            <a:xfrm>
              <a:off x="1237" y="1309"/>
              <a:ext cx="1" cy="4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3" name="Line 247"/>
            <p:cNvSpPr>
              <a:spLocks noChangeShapeType="1"/>
            </p:cNvSpPr>
            <p:nvPr/>
          </p:nvSpPr>
          <p:spPr bwMode="auto">
            <a:xfrm>
              <a:off x="1230" y="1356"/>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4" name="Line 248"/>
            <p:cNvSpPr>
              <a:spLocks noChangeShapeType="1"/>
            </p:cNvSpPr>
            <p:nvPr/>
          </p:nvSpPr>
          <p:spPr bwMode="auto">
            <a:xfrm flipV="1">
              <a:off x="1264" y="1196"/>
              <a:ext cx="1" cy="4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 name="Line 249"/>
            <p:cNvSpPr>
              <a:spLocks noChangeShapeType="1"/>
            </p:cNvSpPr>
            <p:nvPr/>
          </p:nvSpPr>
          <p:spPr bwMode="auto">
            <a:xfrm>
              <a:off x="1257" y="119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6" name="Line 250"/>
            <p:cNvSpPr>
              <a:spLocks noChangeShapeType="1"/>
            </p:cNvSpPr>
            <p:nvPr/>
          </p:nvSpPr>
          <p:spPr bwMode="auto">
            <a:xfrm>
              <a:off x="1264" y="1270"/>
              <a:ext cx="1" cy="4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7" name="Line 251"/>
            <p:cNvSpPr>
              <a:spLocks noChangeShapeType="1"/>
            </p:cNvSpPr>
            <p:nvPr/>
          </p:nvSpPr>
          <p:spPr bwMode="auto">
            <a:xfrm>
              <a:off x="1257" y="131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8" name="Line 252"/>
            <p:cNvSpPr>
              <a:spLocks noChangeShapeType="1"/>
            </p:cNvSpPr>
            <p:nvPr/>
          </p:nvSpPr>
          <p:spPr bwMode="auto">
            <a:xfrm flipV="1">
              <a:off x="1289" y="1080"/>
              <a:ext cx="1" cy="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 name="Line 253"/>
            <p:cNvSpPr>
              <a:spLocks noChangeShapeType="1"/>
            </p:cNvSpPr>
            <p:nvPr/>
          </p:nvSpPr>
          <p:spPr bwMode="auto">
            <a:xfrm>
              <a:off x="1282" y="108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0" name="Line 254"/>
            <p:cNvSpPr>
              <a:spLocks noChangeShapeType="1"/>
            </p:cNvSpPr>
            <p:nvPr/>
          </p:nvSpPr>
          <p:spPr bwMode="auto">
            <a:xfrm>
              <a:off x="1289" y="1191"/>
              <a:ext cx="1" cy="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1" name="Line 255"/>
            <p:cNvSpPr>
              <a:spLocks noChangeShapeType="1"/>
            </p:cNvSpPr>
            <p:nvPr/>
          </p:nvSpPr>
          <p:spPr bwMode="auto">
            <a:xfrm>
              <a:off x="1282" y="127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2" name="Line 256"/>
            <p:cNvSpPr>
              <a:spLocks noChangeShapeType="1"/>
            </p:cNvSpPr>
            <p:nvPr/>
          </p:nvSpPr>
          <p:spPr bwMode="auto">
            <a:xfrm flipV="1">
              <a:off x="1316" y="1153"/>
              <a:ext cx="1" cy="8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3" name="Line 257"/>
            <p:cNvSpPr>
              <a:spLocks noChangeShapeType="1"/>
            </p:cNvSpPr>
            <p:nvPr/>
          </p:nvSpPr>
          <p:spPr bwMode="auto">
            <a:xfrm>
              <a:off x="1308" y="1153"/>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4" name="Line 258"/>
            <p:cNvSpPr>
              <a:spLocks noChangeShapeType="1"/>
            </p:cNvSpPr>
            <p:nvPr/>
          </p:nvSpPr>
          <p:spPr bwMode="auto">
            <a:xfrm>
              <a:off x="1316" y="1265"/>
              <a:ext cx="1" cy="8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5" name="Line 259"/>
            <p:cNvSpPr>
              <a:spLocks noChangeShapeType="1"/>
            </p:cNvSpPr>
            <p:nvPr/>
          </p:nvSpPr>
          <p:spPr bwMode="auto">
            <a:xfrm>
              <a:off x="1308" y="1347"/>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6" name="Line 260"/>
            <p:cNvSpPr>
              <a:spLocks noChangeShapeType="1"/>
            </p:cNvSpPr>
            <p:nvPr/>
          </p:nvSpPr>
          <p:spPr bwMode="auto">
            <a:xfrm flipV="1">
              <a:off x="1342" y="1194"/>
              <a:ext cx="1" cy="7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7" name="Line 261"/>
            <p:cNvSpPr>
              <a:spLocks noChangeShapeType="1"/>
            </p:cNvSpPr>
            <p:nvPr/>
          </p:nvSpPr>
          <p:spPr bwMode="auto">
            <a:xfrm>
              <a:off x="1335" y="1194"/>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8" name="Line 262"/>
            <p:cNvSpPr>
              <a:spLocks noChangeShapeType="1"/>
            </p:cNvSpPr>
            <p:nvPr/>
          </p:nvSpPr>
          <p:spPr bwMode="auto">
            <a:xfrm>
              <a:off x="1342" y="1297"/>
              <a:ext cx="1" cy="7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9" name="Line 263"/>
            <p:cNvSpPr>
              <a:spLocks noChangeShapeType="1"/>
            </p:cNvSpPr>
            <p:nvPr/>
          </p:nvSpPr>
          <p:spPr bwMode="auto">
            <a:xfrm>
              <a:off x="1335" y="136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0" name="Line 264"/>
            <p:cNvSpPr>
              <a:spLocks noChangeShapeType="1"/>
            </p:cNvSpPr>
            <p:nvPr/>
          </p:nvSpPr>
          <p:spPr bwMode="auto">
            <a:xfrm flipV="1">
              <a:off x="1368" y="1201"/>
              <a:ext cx="1" cy="4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1" name="Line 265"/>
            <p:cNvSpPr>
              <a:spLocks noChangeShapeType="1"/>
            </p:cNvSpPr>
            <p:nvPr/>
          </p:nvSpPr>
          <p:spPr bwMode="auto">
            <a:xfrm>
              <a:off x="1361" y="120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2" name="Line 266"/>
            <p:cNvSpPr>
              <a:spLocks noChangeShapeType="1"/>
            </p:cNvSpPr>
            <p:nvPr/>
          </p:nvSpPr>
          <p:spPr bwMode="auto">
            <a:xfrm>
              <a:off x="1368" y="1277"/>
              <a:ext cx="1" cy="4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3" name="Line 267"/>
            <p:cNvSpPr>
              <a:spLocks noChangeShapeType="1"/>
            </p:cNvSpPr>
            <p:nvPr/>
          </p:nvSpPr>
          <p:spPr bwMode="auto">
            <a:xfrm>
              <a:off x="1361" y="1323"/>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4" name="Line 268"/>
            <p:cNvSpPr>
              <a:spLocks noChangeShapeType="1"/>
            </p:cNvSpPr>
            <p:nvPr/>
          </p:nvSpPr>
          <p:spPr bwMode="auto">
            <a:xfrm flipV="1">
              <a:off x="1394" y="1174"/>
              <a:ext cx="1" cy="5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5" name="Line 269"/>
            <p:cNvSpPr>
              <a:spLocks noChangeShapeType="1"/>
            </p:cNvSpPr>
            <p:nvPr/>
          </p:nvSpPr>
          <p:spPr bwMode="auto">
            <a:xfrm>
              <a:off x="1387" y="1174"/>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6" name="Line 270"/>
            <p:cNvSpPr>
              <a:spLocks noChangeShapeType="1"/>
            </p:cNvSpPr>
            <p:nvPr/>
          </p:nvSpPr>
          <p:spPr bwMode="auto">
            <a:xfrm>
              <a:off x="1394" y="1260"/>
              <a:ext cx="1" cy="5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7" name="Line 271"/>
            <p:cNvSpPr>
              <a:spLocks noChangeShapeType="1"/>
            </p:cNvSpPr>
            <p:nvPr/>
          </p:nvSpPr>
          <p:spPr bwMode="auto">
            <a:xfrm>
              <a:off x="1387" y="131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8" name="Line 272"/>
            <p:cNvSpPr>
              <a:spLocks noChangeShapeType="1"/>
            </p:cNvSpPr>
            <p:nvPr/>
          </p:nvSpPr>
          <p:spPr bwMode="auto">
            <a:xfrm flipV="1">
              <a:off x="1420" y="1111"/>
              <a:ext cx="1" cy="6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9" name="Line 273"/>
            <p:cNvSpPr>
              <a:spLocks noChangeShapeType="1"/>
            </p:cNvSpPr>
            <p:nvPr/>
          </p:nvSpPr>
          <p:spPr bwMode="auto">
            <a:xfrm>
              <a:off x="1413" y="111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0" name="Line 274"/>
            <p:cNvSpPr>
              <a:spLocks noChangeShapeType="1"/>
            </p:cNvSpPr>
            <p:nvPr/>
          </p:nvSpPr>
          <p:spPr bwMode="auto">
            <a:xfrm>
              <a:off x="1420" y="1208"/>
              <a:ext cx="1" cy="6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 name="Line 275"/>
            <p:cNvSpPr>
              <a:spLocks noChangeShapeType="1"/>
            </p:cNvSpPr>
            <p:nvPr/>
          </p:nvSpPr>
          <p:spPr bwMode="auto">
            <a:xfrm>
              <a:off x="1413" y="127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2" name="Line 276"/>
            <p:cNvSpPr>
              <a:spLocks noChangeShapeType="1"/>
            </p:cNvSpPr>
            <p:nvPr/>
          </p:nvSpPr>
          <p:spPr bwMode="auto">
            <a:xfrm flipV="1">
              <a:off x="1446" y="1080"/>
              <a:ext cx="1" cy="7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3" name="Line 277"/>
            <p:cNvSpPr>
              <a:spLocks noChangeShapeType="1"/>
            </p:cNvSpPr>
            <p:nvPr/>
          </p:nvSpPr>
          <p:spPr bwMode="auto">
            <a:xfrm>
              <a:off x="1439" y="108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4" name="Line 278"/>
            <p:cNvSpPr>
              <a:spLocks noChangeShapeType="1"/>
            </p:cNvSpPr>
            <p:nvPr/>
          </p:nvSpPr>
          <p:spPr bwMode="auto">
            <a:xfrm>
              <a:off x="1446" y="1186"/>
              <a:ext cx="1" cy="7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5" name="Line 279"/>
            <p:cNvSpPr>
              <a:spLocks noChangeShapeType="1"/>
            </p:cNvSpPr>
            <p:nvPr/>
          </p:nvSpPr>
          <p:spPr bwMode="auto">
            <a:xfrm>
              <a:off x="1439" y="126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6" name="Line 280"/>
            <p:cNvSpPr>
              <a:spLocks noChangeShapeType="1"/>
            </p:cNvSpPr>
            <p:nvPr/>
          </p:nvSpPr>
          <p:spPr bwMode="auto">
            <a:xfrm flipV="1">
              <a:off x="1472" y="1059"/>
              <a:ext cx="1" cy="7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7" name="Line 281"/>
            <p:cNvSpPr>
              <a:spLocks noChangeShapeType="1"/>
            </p:cNvSpPr>
            <p:nvPr/>
          </p:nvSpPr>
          <p:spPr bwMode="auto">
            <a:xfrm>
              <a:off x="1465" y="105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8" name="Line 282"/>
            <p:cNvSpPr>
              <a:spLocks noChangeShapeType="1"/>
            </p:cNvSpPr>
            <p:nvPr/>
          </p:nvSpPr>
          <p:spPr bwMode="auto">
            <a:xfrm>
              <a:off x="1472" y="1165"/>
              <a:ext cx="1" cy="7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9" name="Line 283"/>
            <p:cNvSpPr>
              <a:spLocks noChangeShapeType="1"/>
            </p:cNvSpPr>
            <p:nvPr/>
          </p:nvSpPr>
          <p:spPr bwMode="auto">
            <a:xfrm>
              <a:off x="1465" y="124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0" name="Line 284"/>
            <p:cNvSpPr>
              <a:spLocks noChangeShapeType="1"/>
            </p:cNvSpPr>
            <p:nvPr/>
          </p:nvSpPr>
          <p:spPr bwMode="auto">
            <a:xfrm flipV="1">
              <a:off x="1498" y="1039"/>
              <a:ext cx="1" cy="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1" name="Line 285"/>
            <p:cNvSpPr>
              <a:spLocks noChangeShapeType="1"/>
            </p:cNvSpPr>
            <p:nvPr/>
          </p:nvSpPr>
          <p:spPr bwMode="auto">
            <a:xfrm>
              <a:off x="1491" y="103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2" name="Line 286"/>
            <p:cNvSpPr>
              <a:spLocks noChangeShapeType="1"/>
            </p:cNvSpPr>
            <p:nvPr/>
          </p:nvSpPr>
          <p:spPr bwMode="auto">
            <a:xfrm>
              <a:off x="1498" y="1150"/>
              <a:ext cx="1" cy="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3" name="Line 287"/>
            <p:cNvSpPr>
              <a:spLocks noChangeShapeType="1"/>
            </p:cNvSpPr>
            <p:nvPr/>
          </p:nvSpPr>
          <p:spPr bwMode="auto">
            <a:xfrm>
              <a:off x="1491" y="123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4" name="Line 288"/>
            <p:cNvSpPr>
              <a:spLocks noChangeShapeType="1"/>
            </p:cNvSpPr>
            <p:nvPr/>
          </p:nvSpPr>
          <p:spPr bwMode="auto">
            <a:xfrm flipV="1">
              <a:off x="1524" y="1091"/>
              <a:ext cx="1" cy="9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5" name="Line 289"/>
            <p:cNvSpPr>
              <a:spLocks noChangeShapeType="1"/>
            </p:cNvSpPr>
            <p:nvPr/>
          </p:nvSpPr>
          <p:spPr bwMode="auto">
            <a:xfrm>
              <a:off x="1517" y="109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6" name="Line 290"/>
            <p:cNvSpPr>
              <a:spLocks noChangeShapeType="1"/>
            </p:cNvSpPr>
            <p:nvPr/>
          </p:nvSpPr>
          <p:spPr bwMode="auto">
            <a:xfrm>
              <a:off x="1524" y="1213"/>
              <a:ext cx="1" cy="9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7" name="Line 291"/>
            <p:cNvSpPr>
              <a:spLocks noChangeShapeType="1"/>
            </p:cNvSpPr>
            <p:nvPr/>
          </p:nvSpPr>
          <p:spPr bwMode="auto">
            <a:xfrm>
              <a:off x="1517" y="130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8" name="Line 292"/>
            <p:cNvSpPr>
              <a:spLocks noChangeShapeType="1"/>
            </p:cNvSpPr>
            <p:nvPr/>
          </p:nvSpPr>
          <p:spPr bwMode="auto">
            <a:xfrm flipV="1">
              <a:off x="1551" y="1112"/>
              <a:ext cx="1" cy="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09" name="Line 293"/>
            <p:cNvSpPr>
              <a:spLocks noChangeShapeType="1"/>
            </p:cNvSpPr>
            <p:nvPr/>
          </p:nvSpPr>
          <p:spPr bwMode="auto">
            <a:xfrm>
              <a:off x="1543" y="111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0" name="Line 294"/>
            <p:cNvSpPr>
              <a:spLocks noChangeShapeType="1"/>
            </p:cNvSpPr>
            <p:nvPr/>
          </p:nvSpPr>
          <p:spPr bwMode="auto">
            <a:xfrm>
              <a:off x="1551" y="1223"/>
              <a:ext cx="1" cy="8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1" name="Line 295"/>
            <p:cNvSpPr>
              <a:spLocks noChangeShapeType="1"/>
            </p:cNvSpPr>
            <p:nvPr/>
          </p:nvSpPr>
          <p:spPr bwMode="auto">
            <a:xfrm>
              <a:off x="1543" y="1303"/>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2" name="Line 296"/>
            <p:cNvSpPr>
              <a:spLocks noChangeShapeType="1"/>
            </p:cNvSpPr>
            <p:nvPr/>
          </p:nvSpPr>
          <p:spPr bwMode="auto">
            <a:xfrm flipV="1">
              <a:off x="1576" y="1052"/>
              <a:ext cx="1" cy="9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3" name="Line 297"/>
            <p:cNvSpPr>
              <a:spLocks noChangeShapeType="1"/>
            </p:cNvSpPr>
            <p:nvPr/>
          </p:nvSpPr>
          <p:spPr bwMode="auto">
            <a:xfrm>
              <a:off x="1569" y="105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4" name="Line 298"/>
            <p:cNvSpPr>
              <a:spLocks noChangeShapeType="1"/>
            </p:cNvSpPr>
            <p:nvPr/>
          </p:nvSpPr>
          <p:spPr bwMode="auto">
            <a:xfrm>
              <a:off x="1576" y="1177"/>
              <a:ext cx="1" cy="9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5" name="Line 299"/>
            <p:cNvSpPr>
              <a:spLocks noChangeShapeType="1"/>
            </p:cNvSpPr>
            <p:nvPr/>
          </p:nvSpPr>
          <p:spPr bwMode="auto">
            <a:xfrm>
              <a:off x="1569" y="127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6" name="Line 300"/>
            <p:cNvSpPr>
              <a:spLocks noChangeShapeType="1"/>
            </p:cNvSpPr>
            <p:nvPr/>
          </p:nvSpPr>
          <p:spPr bwMode="auto">
            <a:xfrm flipV="1">
              <a:off x="1602" y="1017"/>
              <a:ext cx="1" cy="5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7" name="Line 301"/>
            <p:cNvSpPr>
              <a:spLocks noChangeShapeType="1"/>
            </p:cNvSpPr>
            <p:nvPr/>
          </p:nvSpPr>
          <p:spPr bwMode="auto">
            <a:xfrm>
              <a:off x="1595" y="101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8" name="Line 302"/>
            <p:cNvSpPr>
              <a:spLocks noChangeShapeType="1"/>
            </p:cNvSpPr>
            <p:nvPr/>
          </p:nvSpPr>
          <p:spPr bwMode="auto">
            <a:xfrm>
              <a:off x="1602" y="1101"/>
              <a:ext cx="1" cy="5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19" name="Line 303"/>
            <p:cNvSpPr>
              <a:spLocks noChangeShapeType="1"/>
            </p:cNvSpPr>
            <p:nvPr/>
          </p:nvSpPr>
          <p:spPr bwMode="auto">
            <a:xfrm>
              <a:off x="1595" y="115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0" name="Line 304"/>
            <p:cNvSpPr>
              <a:spLocks noChangeShapeType="1"/>
            </p:cNvSpPr>
            <p:nvPr/>
          </p:nvSpPr>
          <p:spPr bwMode="auto">
            <a:xfrm flipV="1">
              <a:off x="1629" y="1020"/>
              <a:ext cx="1" cy="7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1" name="Line 305"/>
            <p:cNvSpPr>
              <a:spLocks noChangeShapeType="1"/>
            </p:cNvSpPr>
            <p:nvPr/>
          </p:nvSpPr>
          <p:spPr bwMode="auto">
            <a:xfrm>
              <a:off x="1622" y="102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2" name="Line 306"/>
            <p:cNvSpPr>
              <a:spLocks noChangeShapeType="1"/>
            </p:cNvSpPr>
            <p:nvPr/>
          </p:nvSpPr>
          <p:spPr bwMode="auto">
            <a:xfrm>
              <a:off x="1629" y="1126"/>
              <a:ext cx="1" cy="7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3" name="Line 307"/>
            <p:cNvSpPr>
              <a:spLocks noChangeShapeType="1"/>
            </p:cNvSpPr>
            <p:nvPr/>
          </p:nvSpPr>
          <p:spPr bwMode="auto">
            <a:xfrm>
              <a:off x="1622" y="1203"/>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4" name="Line 308"/>
            <p:cNvSpPr>
              <a:spLocks noChangeShapeType="1"/>
            </p:cNvSpPr>
            <p:nvPr/>
          </p:nvSpPr>
          <p:spPr bwMode="auto">
            <a:xfrm flipV="1">
              <a:off x="1654" y="967"/>
              <a:ext cx="1" cy="10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5" name="Line 309"/>
            <p:cNvSpPr>
              <a:spLocks noChangeShapeType="1"/>
            </p:cNvSpPr>
            <p:nvPr/>
          </p:nvSpPr>
          <p:spPr bwMode="auto">
            <a:xfrm>
              <a:off x="1647" y="96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6" name="Line 310"/>
            <p:cNvSpPr>
              <a:spLocks noChangeShapeType="1"/>
            </p:cNvSpPr>
            <p:nvPr/>
          </p:nvSpPr>
          <p:spPr bwMode="auto">
            <a:xfrm>
              <a:off x="1654" y="1098"/>
              <a:ext cx="1" cy="10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7" name="Line 311"/>
            <p:cNvSpPr>
              <a:spLocks noChangeShapeType="1"/>
            </p:cNvSpPr>
            <p:nvPr/>
          </p:nvSpPr>
          <p:spPr bwMode="auto">
            <a:xfrm>
              <a:off x="1647" y="119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8" name="Line 312"/>
            <p:cNvSpPr>
              <a:spLocks noChangeShapeType="1"/>
            </p:cNvSpPr>
            <p:nvPr/>
          </p:nvSpPr>
          <p:spPr bwMode="auto">
            <a:xfrm flipV="1">
              <a:off x="1680" y="984"/>
              <a:ext cx="1" cy="13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29" name="Line 313"/>
            <p:cNvSpPr>
              <a:spLocks noChangeShapeType="1"/>
            </p:cNvSpPr>
            <p:nvPr/>
          </p:nvSpPr>
          <p:spPr bwMode="auto">
            <a:xfrm>
              <a:off x="1673" y="984"/>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0" name="Line 314"/>
            <p:cNvSpPr>
              <a:spLocks noChangeShapeType="1"/>
            </p:cNvSpPr>
            <p:nvPr/>
          </p:nvSpPr>
          <p:spPr bwMode="auto">
            <a:xfrm>
              <a:off x="1680" y="1148"/>
              <a:ext cx="1" cy="13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1" name="Line 315"/>
            <p:cNvSpPr>
              <a:spLocks noChangeShapeType="1"/>
            </p:cNvSpPr>
            <p:nvPr/>
          </p:nvSpPr>
          <p:spPr bwMode="auto">
            <a:xfrm>
              <a:off x="1673" y="128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2" name="Line 316"/>
            <p:cNvSpPr>
              <a:spLocks noChangeShapeType="1"/>
            </p:cNvSpPr>
            <p:nvPr/>
          </p:nvSpPr>
          <p:spPr bwMode="auto">
            <a:xfrm flipV="1">
              <a:off x="1707" y="911"/>
              <a:ext cx="1" cy="16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3" name="Line 317"/>
            <p:cNvSpPr>
              <a:spLocks noChangeShapeType="1"/>
            </p:cNvSpPr>
            <p:nvPr/>
          </p:nvSpPr>
          <p:spPr bwMode="auto">
            <a:xfrm>
              <a:off x="1700" y="91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4" name="Line 318"/>
            <p:cNvSpPr>
              <a:spLocks noChangeShapeType="1"/>
            </p:cNvSpPr>
            <p:nvPr/>
          </p:nvSpPr>
          <p:spPr bwMode="auto">
            <a:xfrm>
              <a:off x="1707" y="1109"/>
              <a:ext cx="1" cy="16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5" name="Line 319"/>
            <p:cNvSpPr>
              <a:spLocks noChangeShapeType="1"/>
            </p:cNvSpPr>
            <p:nvPr/>
          </p:nvSpPr>
          <p:spPr bwMode="auto">
            <a:xfrm>
              <a:off x="1700" y="127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6" name="Line 320"/>
            <p:cNvSpPr>
              <a:spLocks noChangeShapeType="1"/>
            </p:cNvSpPr>
            <p:nvPr/>
          </p:nvSpPr>
          <p:spPr bwMode="auto">
            <a:xfrm flipV="1">
              <a:off x="1733" y="922"/>
              <a:ext cx="1" cy="16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7" name="Line 321"/>
            <p:cNvSpPr>
              <a:spLocks noChangeShapeType="1"/>
            </p:cNvSpPr>
            <p:nvPr/>
          </p:nvSpPr>
          <p:spPr bwMode="auto">
            <a:xfrm>
              <a:off x="1726" y="92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8" name="Line 322"/>
            <p:cNvSpPr>
              <a:spLocks noChangeShapeType="1"/>
            </p:cNvSpPr>
            <p:nvPr/>
          </p:nvSpPr>
          <p:spPr bwMode="auto">
            <a:xfrm>
              <a:off x="1733" y="1115"/>
              <a:ext cx="1" cy="16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39" name="Line 323"/>
            <p:cNvSpPr>
              <a:spLocks noChangeShapeType="1"/>
            </p:cNvSpPr>
            <p:nvPr/>
          </p:nvSpPr>
          <p:spPr bwMode="auto">
            <a:xfrm>
              <a:off x="1726" y="128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0" name="Line 324"/>
            <p:cNvSpPr>
              <a:spLocks noChangeShapeType="1"/>
            </p:cNvSpPr>
            <p:nvPr/>
          </p:nvSpPr>
          <p:spPr bwMode="auto">
            <a:xfrm flipV="1">
              <a:off x="1759" y="875"/>
              <a:ext cx="1" cy="20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1" name="Line 325"/>
            <p:cNvSpPr>
              <a:spLocks noChangeShapeType="1"/>
            </p:cNvSpPr>
            <p:nvPr/>
          </p:nvSpPr>
          <p:spPr bwMode="auto">
            <a:xfrm>
              <a:off x="1751" y="875"/>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2" name="Line 326"/>
            <p:cNvSpPr>
              <a:spLocks noChangeShapeType="1"/>
            </p:cNvSpPr>
            <p:nvPr/>
          </p:nvSpPr>
          <p:spPr bwMode="auto">
            <a:xfrm>
              <a:off x="1759" y="1105"/>
              <a:ext cx="1" cy="20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3" name="Line 327"/>
            <p:cNvSpPr>
              <a:spLocks noChangeShapeType="1"/>
            </p:cNvSpPr>
            <p:nvPr/>
          </p:nvSpPr>
          <p:spPr bwMode="auto">
            <a:xfrm>
              <a:off x="1751" y="1306"/>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4" name="Line 328"/>
            <p:cNvSpPr>
              <a:spLocks noChangeShapeType="1"/>
            </p:cNvSpPr>
            <p:nvPr/>
          </p:nvSpPr>
          <p:spPr bwMode="auto">
            <a:xfrm flipV="1">
              <a:off x="1785" y="812"/>
              <a:ext cx="1" cy="24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5" name="Line 329"/>
            <p:cNvSpPr>
              <a:spLocks noChangeShapeType="1"/>
            </p:cNvSpPr>
            <p:nvPr/>
          </p:nvSpPr>
          <p:spPr bwMode="auto">
            <a:xfrm>
              <a:off x="1778" y="81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6" name="Line 330"/>
            <p:cNvSpPr>
              <a:spLocks noChangeShapeType="1"/>
            </p:cNvSpPr>
            <p:nvPr/>
          </p:nvSpPr>
          <p:spPr bwMode="auto">
            <a:xfrm>
              <a:off x="1785" y="1084"/>
              <a:ext cx="1" cy="24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7" name="Line 331"/>
            <p:cNvSpPr>
              <a:spLocks noChangeShapeType="1"/>
            </p:cNvSpPr>
            <p:nvPr/>
          </p:nvSpPr>
          <p:spPr bwMode="auto">
            <a:xfrm>
              <a:off x="1778" y="132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8" name="Line 332"/>
            <p:cNvSpPr>
              <a:spLocks noChangeShapeType="1"/>
            </p:cNvSpPr>
            <p:nvPr/>
          </p:nvSpPr>
          <p:spPr bwMode="auto">
            <a:xfrm flipV="1">
              <a:off x="1811" y="919"/>
              <a:ext cx="1" cy="19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49" name="Line 333"/>
            <p:cNvSpPr>
              <a:spLocks noChangeShapeType="1"/>
            </p:cNvSpPr>
            <p:nvPr/>
          </p:nvSpPr>
          <p:spPr bwMode="auto">
            <a:xfrm>
              <a:off x="1804" y="91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0" name="Line 334"/>
            <p:cNvSpPr>
              <a:spLocks noChangeShapeType="1"/>
            </p:cNvSpPr>
            <p:nvPr/>
          </p:nvSpPr>
          <p:spPr bwMode="auto">
            <a:xfrm>
              <a:off x="1811" y="1147"/>
              <a:ext cx="1" cy="19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1" name="Line 335"/>
            <p:cNvSpPr>
              <a:spLocks noChangeShapeType="1"/>
            </p:cNvSpPr>
            <p:nvPr/>
          </p:nvSpPr>
          <p:spPr bwMode="auto">
            <a:xfrm>
              <a:off x="1804" y="1344"/>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2" name="Line 336"/>
            <p:cNvSpPr>
              <a:spLocks noChangeShapeType="1"/>
            </p:cNvSpPr>
            <p:nvPr/>
          </p:nvSpPr>
          <p:spPr bwMode="auto">
            <a:xfrm flipV="1">
              <a:off x="1837" y="851"/>
              <a:ext cx="1" cy="21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3" name="Line 337"/>
            <p:cNvSpPr>
              <a:spLocks noChangeShapeType="1"/>
            </p:cNvSpPr>
            <p:nvPr/>
          </p:nvSpPr>
          <p:spPr bwMode="auto">
            <a:xfrm>
              <a:off x="1830" y="85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4" name="Line 338"/>
            <p:cNvSpPr>
              <a:spLocks noChangeShapeType="1"/>
            </p:cNvSpPr>
            <p:nvPr/>
          </p:nvSpPr>
          <p:spPr bwMode="auto">
            <a:xfrm>
              <a:off x="1837" y="1091"/>
              <a:ext cx="1" cy="21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5" name="Line 339"/>
            <p:cNvSpPr>
              <a:spLocks noChangeShapeType="1"/>
            </p:cNvSpPr>
            <p:nvPr/>
          </p:nvSpPr>
          <p:spPr bwMode="auto">
            <a:xfrm>
              <a:off x="1830" y="130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6" name="Line 340"/>
            <p:cNvSpPr>
              <a:spLocks noChangeShapeType="1"/>
            </p:cNvSpPr>
            <p:nvPr/>
          </p:nvSpPr>
          <p:spPr bwMode="auto">
            <a:xfrm flipV="1">
              <a:off x="1863" y="816"/>
              <a:ext cx="1" cy="20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7" name="Line 341"/>
            <p:cNvSpPr>
              <a:spLocks noChangeShapeType="1"/>
            </p:cNvSpPr>
            <p:nvPr/>
          </p:nvSpPr>
          <p:spPr bwMode="auto">
            <a:xfrm>
              <a:off x="1856" y="81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8" name="Line 342"/>
            <p:cNvSpPr>
              <a:spLocks noChangeShapeType="1"/>
            </p:cNvSpPr>
            <p:nvPr/>
          </p:nvSpPr>
          <p:spPr bwMode="auto">
            <a:xfrm>
              <a:off x="1863" y="1054"/>
              <a:ext cx="1" cy="20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59" name="Line 343"/>
            <p:cNvSpPr>
              <a:spLocks noChangeShapeType="1"/>
            </p:cNvSpPr>
            <p:nvPr/>
          </p:nvSpPr>
          <p:spPr bwMode="auto">
            <a:xfrm>
              <a:off x="1856" y="1263"/>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0" name="Line 344"/>
            <p:cNvSpPr>
              <a:spLocks noChangeShapeType="1"/>
            </p:cNvSpPr>
            <p:nvPr/>
          </p:nvSpPr>
          <p:spPr bwMode="auto">
            <a:xfrm flipV="1">
              <a:off x="1889" y="907"/>
              <a:ext cx="1" cy="13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1" name="Line 345"/>
            <p:cNvSpPr>
              <a:spLocks noChangeShapeType="1"/>
            </p:cNvSpPr>
            <p:nvPr/>
          </p:nvSpPr>
          <p:spPr bwMode="auto">
            <a:xfrm>
              <a:off x="1882" y="90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2" name="Line 346"/>
            <p:cNvSpPr>
              <a:spLocks noChangeShapeType="1"/>
            </p:cNvSpPr>
            <p:nvPr/>
          </p:nvSpPr>
          <p:spPr bwMode="auto">
            <a:xfrm>
              <a:off x="1889" y="1071"/>
              <a:ext cx="1" cy="13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3" name="Line 347"/>
            <p:cNvSpPr>
              <a:spLocks noChangeShapeType="1"/>
            </p:cNvSpPr>
            <p:nvPr/>
          </p:nvSpPr>
          <p:spPr bwMode="auto">
            <a:xfrm>
              <a:off x="1882" y="120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4" name="Line 348"/>
            <p:cNvSpPr>
              <a:spLocks noChangeShapeType="1"/>
            </p:cNvSpPr>
            <p:nvPr/>
          </p:nvSpPr>
          <p:spPr bwMode="auto">
            <a:xfrm flipV="1">
              <a:off x="1915" y="760"/>
              <a:ext cx="1" cy="24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5" name="Line 349"/>
            <p:cNvSpPr>
              <a:spLocks noChangeShapeType="1"/>
            </p:cNvSpPr>
            <p:nvPr/>
          </p:nvSpPr>
          <p:spPr bwMode="auto">
            <a:xfrm>
              <a:off x="1908" y="760"/>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6" name="Line 350"/>
            <p:cNvSpPr>
              <a:spLocks noChangeShapeType="1"/>
            </p:cNvSpPr>
            <p:nvPr/>
          </p:nvSpPr>
          <p:spPr bwMode="auto">
            <a:xfrm>
              <a:off x="1915" y="1037"/>
              <a:ext cx="1" cy="24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7" name="Line 351"/>
            <p:cNvSpPr>
              <a:spLocks noChangeShapeType="1"/>
            </p:cNvSpPr>
            <p:nvPr/>
          </p:nvSpPr>
          <p:spPr bwMode="auto">
            <a:xfrm>
              <a:off x="1908" y="1284"/>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8" name="Line 352"/>
            <p:cNvSpPr>
              <a:spLocks noChangeShapeType="1"/>
            </p:cNvSpPr>
            <p:nvPr/>
          </p:nvSpPr>
          <p:spPr bwMode="auto">
            <a:xfrm flipV="1">
              <a:off x="1941" y="760"/>
              <a:ext cx="1" cy="25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69" name="Line 353"/>
            <p:cNvSpPr>
              <a:spLocks noChangeShapeType="1"/>
            </p:cNvSpPr>
            <p:nvPr/>
          </p:nvSpPr>
          <p:spPr bwMode="auto">
            <a:xfrm>
              <a:off x="1934" y="76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0" name="Line 354"/>
            <p:cNvSpPr>
              <a:spLocks noChangeShapeType="1"/>
            </p:cNvSpPr>
            <p:nvPr/>
          </p:nvSpPr>
          <p:spPr bwMode="auto">
            <a:xfrm>
              <a:off x="1941" y="1043"/>
              <a:ext cx="1" cy="25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1" name="Line 355"/>
            <p:cNvSpPr>
              <a:spLocks noChangeShapeType="1"/>
            </p:cNvSpPr>
            <p:nvPr/>
          </p:nvSpPr>
          <p:spPr bwMode="auto">
            <a:xfrm>
              <a:off x="1934" y="129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2" name="Line 356"/>
            <p:cNvSpPr>
              <a:spLocks noChangeShapeType="1"/>
            </p:cNvSpPr>
            <p:nvPr/>
          </p:nvSpPr>
          <p:spPr bwMode="auto">
            <a:xfrm flipV="1">
              <a:off x="1967" y="782"/>
              <a:ext cx="1" cy="23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3" name="Line 357"/>
            <p:cNvSpPr>
              <a:spLocks noChangeShapeType="1"/>
            </p:cNvSpPr>
            <p:nvPr/>
          </p:nvSpPr>
          <p:spPr bwMode="auto">
            <a:xfrm>
              <a:off x="1960" y="78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4" name="Line 358"/>
            <p:cNvSpPr>
              <a:spLocks noChangeShapeType="1"/>
            </p:cNvSpPr>
            <p:nvPr/>
          </p:nvSpPr>
          <p:spPr bwMode="auto">
            <a:xfrm>
              <a:off x="1967" y="1051"/>
              <a:ext cx="1" cy="23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5" name="Line 359"/>
            <p:cNvSpPr>
              <a:spLocks noChangeShapeType="1"/>
            </p:cNvSpPr>
            <p:nvPr/>
          </p:nvSpPr>
          <p:spPr bwMode="auto">
            <a:xfrm>
              <a:off x="1960" y="128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6" name="Line 360"/>
            <p:cNvSpPr>
              <a:spLocks noChangeShapeType="1"/>
            </p:cNvSpPr>
            <p:nvPr/>
          </p:nvSpPr>
          <p:spPr bwMode="auto">
            <a:xfrm flipV="1">
              <a:off x="1994" y="891"/>
              <a:ext cx="1" cy="1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7" name="Line 361"/>
            <p:cNvSpPr>
              <a:spLocks noChangeShapeType="1"/>
            </p:cNvSpPr>
            <p:nvPr/>
          </p:nvSpPr>
          <p:spPr bwMode="auto">
            <a:xfrm>
              <a:off x="1986" y="891"/>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8" name="Line 362"/>
            <p:cNvSpPr>
              <a:spLocks noChangeShapeType="1"/>
            </p:cNvSpPr>
            <p:nvPr/>
          </p:nvSpPr>
          <p:spPr bwMode="auto">
            <a:xfrm>
              <a:off x="1994" y="1102"/>
              <a:ext cx="1" cy="18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79" name="Line 363"/>
            <p:cNvSpPr>
              <a:spLocks noChangeShapeType="1"/>
            </p:cNvSpPr>
            <p:nvPr/>
          </p:nvSpPr>
          <p:spPr bwMode="auto">
            <a:xfrm>
              <a:off x="1986" y="1283"/>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0" name="Line 364"/>
            <p:cNvSpPr>
              <a:spLocks noChangeShapeType="1"/>
            </p:cNvSpPr>
            <p:nvPr/>
          </p:nvSpPr>
          <p:spPr bwMode="auto">
            <a:xfrm flipV="1">
              <a:off x="2019" y="877"/>
              <a:ext cx="1" cy="18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1" name="Line 365"/>
            <p:cNvSpPr>
              <a:spLocks noChangeShapeType="1"/>
            </p:cNvSpPr>
            <p:nvPr/>
          </p:nvSpPr>
          <p:spPr bwMode="auto">
            <a:xfrm>
              <a:off x="2012" y="87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2" name="Line 366"/>
            <p:cNvSpPr>
              <a:spLocks noChangeShapeType="1"/>
            </p:cNvSpPr>
            <p:nvPr/>
          </p:nvSpPr>
          <p:spPr bwMode="auto">
            <a:xfrm>
              <a:off x="2019" y="1092"/>
              <a:ext cx="1" cy="18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3" name="Line 367"/>
            <p:cNvSpPr>
              <a:spLocks noChangeShapeType="1"/>
            </p:cNvSpPr>
            <p:nvPr/>
          </p:nvSpPr>
          <p:spPr bwMode="auto">
            <a:xfrm>
              <a:off x="2012" y="127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4" name="Line 368"/>
            <p:cNvSpPr>
              <a:spLocks noChangeShapeType="1"/>
            </p:cNvSpPr>
            <p:nvPr/>
          </p:nvSpPr>
          <p:spPr bwMode="auto">
            <a:xfrm flipV="1">
              <a:off x="2045" y="861"/>
              <a:ext cx="1" cy="15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5" name="Line 369"/>
            <p:cNvSpPr>
              <a:spLocks noChangeShapeType="1"/>
            </p:cNvSpPr>
            <p:nvPr/>
          </p:nvSpPr>
          <p:spPr bwMode="auto">
            <a:xfrm>
              <a:off x="2038" y="86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6" name="Line 370"/>
            <p:cNvSpPr>
              <a:spLocks noChangeShapeType="1"/>
            </p:cNvSpPr>
            <p:nvPr/>
          </p:nvSpPr>
          <p:spPr bwMode="auto">
            <a:xfrm>
              <a:off x="2045" y="1046"/>
              <a:ext cx="1" cy="15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7" name="Line 371"/>
            <p:cNvSpPr>
              <a:spLocks noChangeShapeType="1"/>
            </p:cNvSpPr>
            <p:nvPr/>
          </p:nvSpPr>
          <p:spPr bwMode="auto">
            <a:xfrm>
              <a:off x="2038" y="120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8" name="Line 372"/>
            <p:cNvSpPr>
              <a:spLocks noChangeShapeType="1"/>
            </p:cNvSpPr>
            <p:nvPr/>
          </p:nvSpPr>
          <p:spPr bwMode="auto">
            <a:xfrm flipV="1">
              <a:off x="2072" y="929"/>
              <a:ext cx="1" cy="14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89" name="Line 373"/>
            <p:cNvSpPr>
              <a:spLocks noChangeShapeType="1"/>
            </p:cNvSpPr>
            <p:nvPr/>
          </p:nvSpPr>
          <p:spPr bwMode="auto">
            <a:xfrm>
              <a:off x="2065" y="92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0" name="Line 374"/>
            <p:cNvSpPr>
              <a:spLocks noChangeShapeType="1"/>
            </p:cNvSpPr>
            <p:nvPr/>
          </p:nvSpPr>
          <p:spPr bwMode="auto">
            <a:xfrm>
              <a:off x="2072" y="1105"/>
              <a:ext cx="1" cy="14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1" name="Line 375"/>
            <p:cNvSpPr>
              <a:spLocks noChangeShapeType="1"/>
            </p:cNvSpPr>
            <p:nvPr/>
          </p:nvSpPr>
          <p:spPr bwMode="auto">
            <a:xfrm>
              <a:off x="2065" y="1252"/>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2" name="Line 376"/>
            <p:cNvSpPr>
              <a:spLocks noChangeShapeType="1"/>
            </p:cNvSpPr>
            <p:nvPr/>
          </p:nvSpPr>
          <p:spPr bwMode="auto">
            <a:xfrm flipV="1">
              <a:off x="2098" y="928"/>
              <a:ext cx="1" cy="15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3" name="Line 377"/>
            <p:cNvSpPr>
              <a:spLocks noChangeShapeType="1"/>
            </p:cNvSpPr>
            <p:nvPr/>
          </p:nvSpPr>
          <p:spPr bwMode="auto">
            <a:xfrm>
              <a:off x="2091" y="92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4" name="Line 378"/>
            <p:cNvSpPr>
              <a:spLocks noChangeShapeType="1"/>
            </p:cNvSpPr>
            <p:nvPr/>
          </p:nvSpPr>
          <p:spPr bwMode="auto">
            <a:xfrm>
              <a:off x="2098" y="1115"/>
              <a:ext cx="1" cy="15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5" name="Line 379"/>
            <p:cNvSpPr>
              <a:spLocks noChangeShapeType="1"/>
            </p:cNvSpPr>
            <p:nvPr/>
          </p:nvSpPr>
          <p:spPr bwMode="auto">
            <a:xfrm>
              <a:off x="2091" y="1274"/>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6" name="Line 380"/>
            <p:cNvSpPr>
              <a:spLocks noChangeShapeType="1"/>
            </p:cNvSpPr>
            <p:nvPr/>
          </p:nvSpPr>
          <p:spPr bwMode="auto">
            <a:xfrm flipV="1">
              <a:off x="2123" y="892"/>
              <a:ext cx="1" cy="16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7" name="Line 381"/>
            <p:cNvSpPr>
              <a:spLocks noChangeShapeType="1"/>
            </p:cNvSpPr>
            <p:nvPr/>
          </p:nvSpPr>
          <p:spPr bwMode="auto">
            <a:xfrm>
              <a:off x="2116" y="89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8" name="Line 382"/>
            <p:cNvSpPr>
              <a:spLocks noChangeShapeType="1"/>
            </p:cNvSpPr>
            <p:nvPr/>
          </p:nvSpPr>
          <p:spPr bwMode="auto">
            <a:xfrm>
              <a:off x="2123" y="1088"/>
              <a:ext cx="1" cy="16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599" name="Line 383"/>
            <p:cNvSpPr>
              <a:spLocks noChangeShapeType="1"/>
            </p:cNvSpPr>
            <p:nvPr/>
          </p:nvSpPr>
          <p:spPr bwMode="auto">
            <a:xfrm>
              <a:off x="2116" y="1255"/>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0" name="Line 384"/>
            <p:cNvSpPr>
              <a:spLocks noChangeShapeType="1"/>
            </p:cNvSpPr>
            <p:nvPr/>
          </p:nvSpPr>
          <p:spPr bwMode="auto">
            <a:xfrm flipV="1">
              <a:off x="2150" y="899"/>
              <a:ext cx="1" cy="16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1" name="Line 385"/>
            <p:cNvSpPr>
              <a:spLocks noChangeShapeType="1"/>
            </p:cNvSpPr>
            <p:nvPr/>
          </p:nvSpPr>
          <p:spPr bwMode="auto">
            <a:xfrm>
              <a:off x="2143" y="89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2" name="Line 386"/>
            <p:cNvSpPr>
              <a:spLocks noChangeShapeType="1"/>
            </p:cNvSpPr>
            <p:nvPr/>
          </p:nvSpPr>
          <p:spPr bwMode="auto">
            <a:xfrm>
              <a:off x="2150" y="1093"/>
              <a:ext cx="1" cy="16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3" name="Line 387"/>
            <p:cNvSpPr>
              <a:spLocks noChangeShapeType="1"/>
            </p:cNvSpPr>
            <p:nvPr/>
          </p:nvSpPr>
          <p:spPr bwMode="auto">
            <a:xfrm>
              <a:off x="2143" y="125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4" name="Line 388"/>
            <p:cNvSpPr>
              <a:spLocks noChangeShapeType="1"/>
            </p:cNvSpPr>
            <p:nvPr/>
          </p:nvSpPr>
          <p:spPr bwMode="auto">
            <a:xfrm flipV="1">
              <a:off x="2176" y="929"/>
              <a:ext cx="1" cy="15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5" name="Line 389"/>
            <p:cNvSpPr>
              <a:spLocks noChangeShapeType="1"/>
            </p:cNvSpPr>
            <p:nvPr/>
          </p:nvSpPr>
          <p:spPr bwMode="auto">
            <a:xfrm>
              <a:off x="2169" y="92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6" name="Line 390"/>
            <p:cNvSpPr>
              <a:spLocks noChangeShapeType="1"/>
            </p:cNvSpPr>
            <p:nvPr/>
          </p:nvSpPr>
          <p:spPr bwMode="auto">
            <a:xfrm>
              <a:off x="2176" y="1109"/>
              <a:ext cx="1" cy="15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7" name="Line 391"/>
            <p:cNvSpPr>
              <a:spLocks noChangeShapeType="1"/>
            </p:cNvSpPr>
            <p:nvPr/>
          </p:nvSpPr>
          <p:spPr bwMode="auto">
            <a:xfrm>
              <a:off x="2169" y="126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8" name="Line 392"/>
            <p:cNvSpPr>
              <a:spLocks noChangeShapeType="1"/>
            </p:cNvSpPr>
            <p:nvPr/>
          </p:nvSpPr>
          <p:spPr bwMode="auto">
            <a:xfrm flipV="1">
              <a:off x="2202" y="932"/>
              <a:ext cx="1" cy="16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09" name="Line 393"/>
            <p:cNvSpPr>
              <a:spLocks noChangeShapeType="1"/>
            </p:cNvSpPr>
            <p:nvPr/>
          </p:nvSpPr>
          <p:spPr bwMode="auto">
            <a:xfrm>
              <a:off x="2194" y="93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0" name="Line 394"/>
            <p:cNvSpPr>
              <a:spLocks noChangeShapeType="1"/>
            </p:cNvSpPr>
            <p:nvPr/>
          </p:nvSpPr>
          <p:spPr bwMode="auto">
            <a:xfrm>
              <a:off x="2202" y="1122"/>
              <a:ext cx="1" cy="16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1" name="Line 395"/>
            <p:cNvSpPr>
              <a:spLocks noChangeShapeType="1"/>
            </p:cNvSpPr>
            <p:nvPr/>
          </p:nvSpPr>
          <p:spPr bwMode="auto">
            <a:xfrm>
              <a:off x="2194" y="128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2" name="Line 396"/>
            <p:cNvSpPr>
              <a:spLocks noChangeShapeType="1"/>
            </p:cNvSpPr>
            <p:nvPr/>
          </p:nvSpPr>
          <p:spPr bwMode="auto">
            <a:xfrm flipV="1">
              <a:off x="2228" y="840"/>
              <a:ext cx="1" cy="20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3" name="Line 397"/>
            <p:cNvSpPr>
              <a:spLocks noChangeShapeType="1"/>
            </p:cNvSpPr>
            <p:nvPr/>
          </p:nvSpPr>
          <p:spPr bwMode="auto">
            <a:xfrm>
              <a:off x="2221" y="84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4" name="Line 398"/>
            <p:cNvSpPr>
              <a:spLocks noChangeShapeType="1"/>
            </p:cNvSpPr>
            <p:nvPr/>
          </p:nvSpPr>
          <p:spPr bwMode="auto">
            <a:xfrm>
              <a:off x="2228" y="1076"/>
              <a:ext cx="1" cy="20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5" name="Line 399"/>
            <p:cNvSpPr>
              <a:spLocks noChangeShapeType="1"/>
            </p:cNvSpPr>
            <p:nvPr/>
          </p:nvSpPr>
          <p:spPr bwMode="auto">
            <a:xfrm>
              <a:off x="2221" y="1284"/>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6" name="Line 400"/>
            <p:cNvSpPr>
              <a:spLocks noChangeShapeType="1"/>
            </p:cNvSpPr>
            <p:nvPr/>
          </p:nvSpPr>
          <p:spPr bwMode="auto">
            <a:xfrm flipV="1">
              <a:off x="2254" y="755"/>
              <a:ext cx="1" cy="26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7" name="Line 401"/>
            <p:cNvSpPr>
              <a:spLocks noChangeShapeType="1"/>
            </p:cNvSpPr>
            <p:nvPr/>
          </p:nvSpPr>
          <p:spPr bwMode="auto">
            <a:xfrm>
              <a:off x="2247" y="75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8" name="Line 402"/>
            <p:cNvSpPr>
              <a:spLocks noChangeShapeType="1"/>
            </p:cNvSpPr>
            <p:nvPr/>
          </p:nvSpPr>
          <p:spPr bwMode="auto">
            <a:xfrm>
              <a:off x="2254" y="1046"/>
              <a:ext cx="1" cy="26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19" name="Line 403"/>
            <p:cNvSpPr>
              <a:spLocks noChangeShapeType="1"/>
            </p:cNvSpPr>
            <p:nvPr/>
          </p:nvSpPr>
          <p:spPr bwMode="auto">
            <a:xfrm>
              <a:off x="2247" y="130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0" name="Line 404"/>
            <p:cNvSpPr>
              <a:spLocks noChangeShapeType="1"/>
            </p:cNvSpPr>
            <p:nvPr/>
          </p:nvSpPr>
          <p:spPr bwMode="auto">
            <a:xfrm flipV="1">
              <a:off x="2280" y="734"/>
              <a:ext cx="1" cy="27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1" name="Line 405"/>
            <p:cNvSpPr>
              <a:spLocks noChangeShapeType="1"/>
            </p:cNvSpPr>
            <p:nvPr/>
          </p:nvSpPr>
          <p:spPr bwMode="auto">
            <a:xfrm>
              <a:off x="2273" y="734"/>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622" name="Group 406"/>
          <p:cNvGrpSpPr>
            <a:grpSpLocks/>
          </p:cNvGrpSpPr>
          <p:nvPr/>
        </p:nvGrpSpPr>
        <p:grpSpPr bwMode="auto">
          <a:xfrm>
            <a:off x="1049338" y="2432050"/>
            <a:ext cx="2363787" cy="1047750"/>
            <a:chOff x="1114" y="637"/>
            <a:chExt cx="1538" cy="734"/>
          </a:xfrm>
        </p:grpSpPr>
        <p:sp>
          <p:nvSpPr>
            <p:cNvPr id="9623" name="Line 407"/>
            <p:cNvSpPr>
              <a:spLocks noChangeShapeType="1"/>
            </p:cNvSpPr>
            <p:nvPr/>
          </p:nvSpPr>
          <p:spPr bwMode="auto">
            <a:xfrm>
              <a:off x="2280" y="1037"/>
              <a:ext cx="1" cy="27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4" name="Line 408"/>
            <p:cNvSpPr>
              <a:spLocks noChangeShapeType="1"/>
            </p:cNvSpPr>
            <p:nvPr/>
          </p:nvSpPr>
          <p:spPr bwMode="auto">
            <a:xfrm>
              <a:off x="2273" y="130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5" name="Line 409"/>
            <p:cNvSpPr>
              <a:spLocks noChangeShapeType="1"/>
            </p:cNvSpPr>
            <p:nvPr/>
          </p:nvSpPr>
          <p:spPr bwMode="auto">
            <a:xfrm flipV="1">
              <a:off x="2306" y="843"/>
              <a:ext cx="1" cy="20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6" name="Line 410"/>
            <p:cNvSpPr>
              <a:spLocks noChangeShapeType="1"/>
            </p:cNvSpPr>
            <p:nvPr/>
          </p:nvSpPr>
          <p:spPr bwMode="auto">
            <a:xfrm>
              <a:off x="2299" y="843"/>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7" name="Line 411"/>
            <p:cNvSpPr>
              <a:spLocks noChangeShapeType="1"/>
            </p:cNvSpPr>
            <p:nvPr/>
          </p:nvSpPr>
          <p:spPr bwMode="auto">
            <a:xfrm>
              <a:off x="2306" y="1082"/>
              <a:ext cx="1" cy="20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8" name="Line 412"/>
            <p:cNvSpPr>
              <a:spLocks noChangeShapeType="1"/>
            </p:cNvSpPr>
            <p:nvPr/>
          </p:nvSpPr>
          <p:spPr bwMode="auto">
            <a:xfrm>
              <a:off x="2299" y="129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29" name="Line 413"/>
            <p:cNvSpPr>
              <a:spLocks noChangeShapeType="1"/>
            </p:cNvSpPr>
            <p:nvPr/>
          </p:nvSpPr>
          <p:spPr bwMode="auto">
            <a:xfrm flipV="1">
              <a:off x="2332" y="835"/>
              <a:ext cx="1" cy="18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0" name="Line 414"/>
            <p:cNvSpPr>
              <a:spLocks noChangeShapeType="1"/>
            </p:cNvSpPr>
            <p:nvPr/>
          </p:nvSpPr>
          <p:spPr bwMode="auto">
            <a:xfrm>
              <a:off x="2325" y="83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1" name="Line 415"/>
            <p:cNvSpPr>
              <a:spLocks noChangeShapeType="1"/>
            </p:cNvSpPr>
            <p:nvPr/>
          </p:nvSpPr>
          <p:spPr bwMode="auto">
            <a:xfrm>
              <a:off x="2332" y="1047"/>
              <a:ext cx="1" cy="18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2" name="Line 416"/>
            <p:cNvSpPr>
              <a:spLocks noChangeShapeType="1"/>
            </p:cNvSpPr>
            <p:nvPr/>
          </p:nvSpPr>
          <p:spPr bwMode="auto">
            <a:xfrm>
              <a:off x="2325" y="123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3" name="Line 417"/>
            <p:cNvSpPr>
              <a:spLocks noChangeShapeType="1"/>
            </p:cNvSpPr>
            <p:nvPr/>
          </p:nvSpPr>
          <p:spPr bwMode="auto">
            <a:xfrm flipV="1">
              <a:off x="2358" y="828"/>
              <a:ext cx="1" cy="18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4" name="Line 418"/>
            <p:cNvSpPr>
              <a:spLocks noChangeShapeType="1"/>
            </p:cNvSpPr>
            <p:nvPr/>
          </p:nvSpPr>
          <p:spPr bwMode="auto">
            <a:xfrm>
              <a:off x="2351" y="828"/>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5" name="Line 419"/>
            <p:cNvSpPr>
              <a:spLocks noChangeShapeType="1"/>
            </p:cNvSpPr>
            <p:nvPr/>
          </p:nvSpPr>
          <p:spPr bwMode="auto">
            <a:xfrm>
              <a:off x="2358" y="1047"/>
              <a:ext cx="1" cy="188"/>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6" name="Line 420"/>
            <p:cNvSpPr>
              <a:spLocks noChangeShapeType="1"/>
            </p:cNvSpPr>
            <p:nvPr/>
          </p:nvSpPr>
          <p:spPr bwMode="auto">
            <a:xfrm>
              <a:off x="2351" y="1235"/>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7" name="Line 421"/>
            <p:cNvSpPr>
              <a:spLocks noChangeShapeType="1"/>
            </p:cNvSpPr>
            <p:nvPr/>
          </p:nvSpPr>
          <p:spPr bwMode="auto">
            <a:xfrm flipV="1">
              <a:off x="2384" y="819"/>
              <a:ext cx="1" cy="19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8" name="Line 422"/>
            <p:cNvSpPr>
              <a:spLocks noChangeShapeType="1"/>
            </p:cNvSpPr>
            <p:nvPr/>
          </p:nvSpPr>
          <p:spPr bwMode="auto">
            <a:xfrm>
              <a:off x="2377" y="819"/>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39" name="Line 423"/>
            <p:cNvSpPr>
              <a:spLocks noChangeShapeType="1"/>
            </p:cNvSpPr>
            <p:nvPr/>
          </p:nvSpPr>
          <p:spPr bwMode="auto">
            <a:xfrm>
              <a:off x="2384" y="1046"/>
              <a:ext cx="1" cy="197"/>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0" name="Line 424"/>
            <p:cNvSpPr>
              <a:spLocks noChangeShapeType="1"/>
            </p:cNvSpPr>
            <p:nvPr/>
          </p:nvSpPr>
          <p:spPr bwMode="auto">
            <a:xfrm>
              <a:off x="2377" y="1243"/>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1" name="Line 425"/>
            <p:cNvSpPr>
              <a:spLocks noChangeShapeType="1"/>
            </p:cNvSpPr>
            <p:nvPr/>
          </p:nvSpPr>
          <p:spPr bwMode="auto">
            <a:xfrm flipV="1">
              <a:off x="2410" y="826"/>
              <a:ext cx="1" cy="18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2" name="Line 426"/>
            <p:cNvSpPr>
              <a:spLocks noChangeShapeType="1"/>
            </p:cNvSpPr>
            <p:nvPr/>
          </p:nvSpPr>
          <p:spPr bwMode="auto">
            <a:xfrm>
              <a:off x="2403" y="826"/>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3" name="Line 427"/>
            <p:cNvSpPr>
              <a:spLocks noChangeShapeType="1"/>
            </p:cNvSpPr>
            <p:nvPr/>
          </p:nvSpPr>
          <p:spPr bwMode="auto">
            <a:xfrm>
              <a:off x="2410" y="1040"/>
              <a:ext cx="1" cy="18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4" name="Line 428"/>
            <p:cNvSpPr>
              <a:spLocks noChangeShapeType="1"/>
            </p:cNvSpPr>
            <p:nvPr/>
          </p:nvSpPr>
          <p:spPr bwMode="auto">
            <a:xfrm>
              <a:off x="2403" y="122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5" name="Line 429"/>
            <p:cNvSpPr>
              <a:spLocks noChangeShapeType="1"/>
            </p:cNvSpPr>
            <p:nvPr/>
          </p:nvSpPr>
          <p:spPr bwMode="auto">
            <a:xfrm flipV="1">
              <a:off x="2437" y="760"/>
              <a:ext cx="1" cy="23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6" name="Line 430"/>
            <p:cNvSpPr>
              <a:spLocks noChangeShapeType="1"/>
            </p:cNvSpPr>
            <p:nvPr/>
          </p:nvSpPr>
          <p:spPr bwMode="auto">
            <a:xfrm>
              <a:off x="2429" y="760"/>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7" name="Line 431"/>
            <p:cNvSpPr>
              <a:spLocks noChangeShapeType="1"/>
            </p:cNvSpPr>
            <p:nvPr/>
          </p:nvSpPr>
          <p:spPr bwMode="auto">
            <a:xfrm>
              <a:off x="2437" y="1021"/>
              <a:ext cx="1" cy="23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8" name="Line 432"/>
            <p:cNvSpPr>
              <a:spLocks noChangeShapeType="1"/>
            </p:cNvSpPr>
            <p:nvPr/>
          </p:nvSpPr>
          <p:spPr bwMode="auto">
            <a:xfrm>
              <a:off x="2429" y="1252"/>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49" name="Line 433"/>
            <p:cNvSpPr>
              <a:spLocks noChangeShapeType="1"/>
            </p:cNvSpPr>
            <p:nvPr/>
          </p:nvSpPr>
          <p:spPr bwMode="auto">
            <a:xfrm flipV="1">
              <a:off x="2463" y="718"/>
              <a:ext cx="1" cy="23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0" name="Line 434"/>
            <p:cNvSpPr>
              <a:spLocks noChangeShapeType="1"/>
            </p:cNvSpPr>
            <p:nvPr/>
          </p:nvSpPr>
          <p:spPr bwMode="auto">
            <a:xfrm>
              <a:off x="2456" y="71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1" name="Line 435"/>
            <p:cNvSpPr>
              <a:spLocks noChangeShapeType="1"/>
            </p:cNvSpPr>
            <p:nvPr/>
          </p:nvSpPr>
          <p:spPr bwMode="auto">
            <a:xfrm>
              <a:off x="2463" y="982"/>
              <a:ext cx="1" cy="23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2" name="Line 436"/>
            <p:cNvSpPr>
              <a:spLocks noChangeShapeType="1"/>
            </p:cNvSpPr>
            <p:nvPr/>
          </p:nvSpPr>
          <p:spPr bwMode="auto">
            <a:xfrm>
              <a:off x="2456" y="121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3" name="Line 437"/>
            <p:cNvSpPr>
              <a:spLocks noChangeShapeType="1"/>
            </p:cNvSpPr>
            <p:nvPr/>
          </p:nvSpPr>
          <p:spPr bwMode="auto">
            <a:xfrm flipV="1">
              <a:off x="2488" y="745"/>
              <a:ext cx="1" cy="20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4" name="Line 438"/>
            <p:cNvSpPr>
              <a:spLocks noChangeShapeType="1"/>
            </p:cNvSpPr>
            <p:nvPr/>
          </p:nvSpPr>
          <p:spPr bwMode="auto">
            <a:xfrm>
              <a:off x="2481" y="74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5" name="Line 439"/>
            <p:cNvSpPr>
              <a:spLocks noChangeShapeType="1"/>
            </p:cNvSpPr>
            <p:nvPr/>
          </p:nvSpPr>
          <p:spPr bwMode="auto">
            <a:xfrm>
              <a:off x="2488" y="978"/>
              <a:ext cx="1" cy="203"/>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6" name="Line 440"/>
            <p:cNvSpPr>
              <a:spLocks noChangeShapeType="1"/>
            </p:cNvSpPr>
            <p:nvPr/>
          </p:nvSpPr>
          <p:spPr bwMode="auto">
            <a:xfrm>
              <a:off x="2481" y="118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7" name="Line 441"/>
            <p:cNvSpPr>
              <a:spLocks noChangeShapeType="1"/>
            </p:cNvSpPr>
            <p:nvPr/>
          </p:nvSpPr>
          <p:spPr bwMode="auto">
            <a:xfrm flipV="1">
              <a:off x="2515" y="637"/>
              <a:ext cx="1" cy="27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8" name="Line 442"/>
            <p:cNvSpPr>
              <a:spLocks noChangeShapeType="1"/>
            </p:cNvSpPr>
            <p:nvPr/>
          </p:nvSpPr>
          <p:spPr bwMode="auto">
            <a:xfrm>
              <a:off x="2508" y="63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59" name="Line 443"/>
            <p:cNvSpPr>
              <a:spLocks noChangeShapeType="1"/>
            </p:cNvSpPr>
            <p:nvPr/>
          </p:nvSpPr>
          <p:spPr bwMode="auto">
            <a:xfrm>
              <a:off x="2515" y="942"/>
              <a:ext cx="1" cy="276"/>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0" name="Line 444"/>
            <p:cNvSpPr>
              <a:spLocks noChangeShapeType="1"/>
            </p:cNvSpPr>
            <p:nvPr/>
          </p:nvSpPr>
          <p:spPr bwMode="auto">
            <a:xfrm>
              <a:off x="2508" y="121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1" name="Line 445"/>
            <p:cNvSpPr>
              <a:spLocks noChangeShapeType="1"/>
            </p:cNvSpPr>
            <p:nvPr/>
          </p:nvSpPr>
          <p:spPr bwMode="auto">
            <a:xfrm flipV="1">
              <a:off x="2541" y="670"/>
              <a:ext cx="1" cy="264"/>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2" name="Line 446"/>
            <p:cNvSpPr>
              <a:spLocks noChangeShapeType="1"/>
            </p:cNvSpPr>
            <p:nvPr/>
          </p:nvSpPr>
          <p:spPr bwMode="auto">
            <a:xfrm>
              <a:off x="2534" y="67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3" name="Line 447"/>
            <p:cNvSpPr>
              <a:spLocks noChangeShapeType="1"/>
            </p:cNvSpPr>
            <p:nvPr/>
          </p:nvSpPr>
          <p:spPr bwMode="auto">
            <a:xfrm>
              <a:off x="2541" y="963"/>
              <a:ext cx="1" cy="265"/>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4" name="Line 448"/>
            <p:cNvSpPr>
              <a:spLocks noChangeShapeType="1"/>
            </p:cNvSpPr>
            <p:nvPr/>
          </p:nvSpPr>
          <p:spPr bwMode="auto">
            <a:xfrm>
              <a:off x="2534" y="1228"/>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5" name="Line 449"/>
            <p:cNvSpPr>
              <a:spLocks noChangeShapeType="1"/>
            </p:cNvSpPr>
            <p:nvPr/>
          </p:nvSpPr>
          <p:spPr bwMode="auto">
            <a:xfrm flipV="1">
              <a:off x="2566" y="690"/>
              <a:ext cx="1" cy="23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6" name="Line 450"/>
            <p:cNvSpPr>
              <a:spLocks noChangeShapeType="1"/>
            </p:cNvSpPr>
            <p:nvPr/>
          </p:nvSpPr>
          <p:spPr bwMode="auto">
            <a:xfrm>
              <a:off x="2559" y="690"/>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7" name="Line 451"/>
            <p:cNvSpPr>
              <a:spLocks noChangeShapeType="1"/>
            </p:cNvSpPr>
            <p:nvPr/>
          </p:nvSpPr>
          <p:spPr bwMode="auto">
            <a:xfrm>
              <a:off x="2566" y="950"/>
              <a:ext cx="1" cy="229"/>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8" name="Line 452"/>
            <p:cNvSpPr>
              <a:spLocks noChangeShapeType="1"/>
            </p:cNvSpPr>
            <p:nvPr/>
          </p:nvSpPr>
          <p:spPr bwMode="auto">
            <a:xfrm>
              <a:off x="2559" y="1179"/>
              <a:ext cx="15"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69" name="Line 453"/>
            <p:cNvSpPr>
              <a:spLocks noChangeShapeType="1"/>
            </p:cNvSpPr>
            <p:nvPr/>
          </p:nvSpPr>
          <p:spPr bwMode="auto">
            <a:xfrm flipV="1">
              <a:off x="2593" y="677"/>
              <a:ext cx="1" cy="28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0" name="Line 454"/>
            <p:cNvSpPr>
              <a:spLocks noChangeShapeType="1"/>
            </p:cNvSpPr>
            <p:nvPr/>
          </p:nvSpPr>
          <p:spPr bwMode="auto">
            <a:xfrm>
              <a:off x="2586" y="67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1" name="Line 455"/>
            <p:cNvSpPr>
              <a:spLocks noChangeShapeType="1"/>
            </p:cNvSpPr>
            <p:nvPr/>
          </p:nvSpPr>
          <p:spPr bwMode="auto">
            <a:xfrm>
              <a:off x="2593" y="987"/>
              <a:ext cx="1" cy="280"/>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2" name="Line 456"/>
            <p:cNvSpPr>
              <a:spLocks noChangeShapeType="1"/>
            </p:cNvSpPr>
            <p:nvPr/>
          </p:nvSpPr>
          <p:spPr bwMode="auto">
            <a:xfrm>
              <a:off x="2586" y="126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3" name="Line 457"/>
            <p:cNvSpPr>
              <a:spLocks noChangeShapeType="1"/>
            </p:cNvSpPr>
            <p:nvPr/>
          </p:nvSpPr>
          <p:spPr bwMode="auto">
            <a:xfrm flipV="1">
              <a:off x="2619" y="741"/>
              <a:ext cx="1" cy="24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4" name="Line 458"/>
            <p:cNvSpPr>
              <a:spLocks noChangeShapeType="1"/>
            </p:cNvSpPr>
            <p:nvPr/>
          </p:nvSpPr>
          <p:spPr bwMode="auto">
            <a:xfrm>
              <a:off x="2612" y="741"/>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5" name="Line 459"/>
            <p:cNvSpPr>
              <a:spLocks noChangeShapeType="1"/>
            </p:cNvSpPr>
            <p:nvPr/>
          </p:nvSpPr>
          <p:spPr bwMode="auto">
            <a:xfrm>
              <a:off x="2619" y="1013"/>
              <a:ext cx="1" cy="24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6" name="Line 460"/>
            <p:cNvSpPr>
              <a:spLocks noChangeShapeType="1"/>
            </p:cNvSpPr>
            <p:nvPr/>
          </p:nvSpPr>
          <p:spPr bwMode="auto">
            <a:xfrm>
              <a:off x="2612" y="1255"/>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7" name="Line 461"/>
            <p:cNvSpPr>
              <a:spLocks noChangeShapeType="1"/>
            </p:cNvSpPr>
            <p:nvPr/>
          </p:nvSpPr>
          <p:spPr bwMode="auto">
            <a:xfrm flipV="1">
              <a:off x="2645" y="927"/>
              <a:ext cx="1" cy="14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8" name="Line 462"/>
            <p:cNvSpPr>
              <a:spLocks noChangeShapeType="1"/>
            </p:cNvSpPr>
            <p:nvPr/>
          </p:nvSpPr>
          <p:spPr bwMode="auto">
            <a:xfrm>
              <a:off x="2638" y="927"/>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79" name="Line 463"/>
            <p:cNvSpPr>
              <a:spLocks noChangeShapeType="1"/>
            </p:cNvSpPr>
            <p:nvPr/>
          </p:nvSpPr>
          <p:spPr bwMode="auto">
            <a:xfrm>
              <a:off x="2645" y="1098"/>
              <a:ext cx="1" cy="142"/>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0" name="Line 464"/>
            <p:cNvSpPr>
              <a:spLocks noChangeShapeType="1"/>
            </p:cNvSpPr>
            <p:nvPr/>
          </p:nvSpPr>
          <p:spPr bwMode="auto">
            <a:xfrm>
              <a:off x="2638" y="1240"/>
              <a:ext cx="14" cy="1"/>
            </a:xfrm>
            <a:prstGeom prst="line">
              <a:avLst/>
            </a:prstGeom>
            <a:noFill/>
            <a:ln w="476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1" name="Line 465"/>
            <p:cNvSpPr>
              <a:spLocks noChangeShapeType="1"/>
            </p:cNvSpPr>
            <p:nvPr/>
          </p:nvSpPr>
          <p:spPr bwMode="auto">
            <a:xfrm flipV="1">
              <a:off x="1133" y="1255"/>
              <a:ext cx="1" cy="1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2" name="Line 466"/>
            <p:cNvSpPr>
              <a:spLocks noChangeShapeType="1"/>
            </p:cNvSpPr>
            <p:nvPr/>
          </p:nvSpPr>
          <p:spPr bwMode="auto">
            <a:xfrm>
              <a:off x="1114" y="125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3" name="Line 467"/>
            <p:cNvSpPr>
              <a:spLocks noChangeShapeType="1"/>
            </p:cNvSpPr>
            <p:nvPr/>
          </p:nvSpPr>
          <p:spPr bwMode="auto">
            <a:xfrm>
              <a:off x="1133" y="1297"/>
              <a:ext cx="1" cy="1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4" name="Line 468"/>
            <p:cNvSpPr>
              <a:spLocks noChangeShapeType="1"/>
            </p:cNvSpPr>
            <p:nvPr/>
          </p:nvSpPr>
          <p:spPr bwMode="auto">
            <a:xfrm>
              <a:off x="1114" y="131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5" name="Line 469"/>
            <p:cNvSpPr>
              <a:spLocks noChangeShapeType="1"/>
            </p:cNvSpPr>
            <p:nvPr/>
          </p:nvSpPr>
          <p:spPr bwMode="auto">
            <a:xfrm flipV="1">
              <a:off x="1159" y="1252"/>
              <a:ext cx="1" cy="1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6" name="Line 470"/>
            <p:cNvSpPr>
              <a:spLocks noChangeShapeType="1"/>
            </p:cNvSpPr>
            <p:nvPr/>
          </p:nvSpPr>
          <p:spPr bwMode="auto">
            <a:xfrm>
              <a:off x="1140" y="1252"/>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7" name="Line 471"/>
            <p:cNvSpPr>
              <a:spLocks noChangeShapeType="1"/>
            </p:cNvSpPr>
            <p:nvPr/>
          </p:nvSpPr>
          <p:spPr bwMode="auto">
            <a:xfrm>
              <a:off x="1159" y="1296"/>
              <a:ext cx="1" cy="1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8" name="Line 472"/>
            <p:cNvSpPr>
              <a:spLocks noChangeShapeType="1"/>
            </p:cNvSpPr>
            <p:nvPr/>
          </p:nvSpPr>
          <p:spPr bwMode="auto">
            <a:xfrm>
              <a:off x="1140" y="131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89" name="Line 473"/>
            <p:cNvSpPr>
              <a:spLocks noChangeShapeType="1"/>
            </p:cNvSpPr>
            <p:nvPr/>
          </p:nvSpPr>
          <p:spPr bwMode="auto">
            <a:xfrm flipV="1">
              <a:off x="1186" y="1251"/>
              <a:ext cx="1" cy="4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0" name="Line 474"/>
            <p:cNvSpPr>
              <a:spLocks noChangeShapeType="1"/>
            </p:cNvSpPr>
            <p:nvPr/>
          </p:nvSpPr>
          <p:spPr bwMode="auto">
            <a:xfrm>
              <a:off x="1166" y="1251"/>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1" name="Line 475"/>
            <p:cNvSpPr>
              <a:spLocks noChangeShapeType="1"/>
            </p:cNvSpPr>
            <p:nvPr/>
          </p:nvSpPr>
          <p:spPr bwMode="auto">
            <a:xfrm>
              <a:off x="1186" y="1324"/>
              <a:ext cx="1" cy="4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2" name="Line 476"/>
            <p:cNvSpPr>
              <a:spLocks noChangeShapeType="1"/>
            </p:cNvSpPr>
            <p:nvPr/>
          </p:nvSpPr>
          <p:spPr bwMode="auto">
            <a:xfrm>
              <a:off x="1166" y="1368"/>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3" name="Line 477"/>
            <p:cNvSpPr>
              <a:spLocks noChangeShapeType="1"/>
            </p:cNvSpPr>
            <p:nvPr/>
          </p:nvSpPr>
          <p:spPr bwMode="auto">
            <a:xfrm flipV="1">
              <a:off x="1211" y="1223"/>
              <a:ext cx="1" cy="5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4" name="Line 478"/>
            <p:cNvSpPr>
              <a:spLocks noChangeShapeType="1"/>
            </p:cNvSpPr>
            <p:nvPr/>
          </p:nvSpPr>
          <p:spPr bwMode="auto">
            <a:xfrm>
              <a:off x="1192" y="122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5" name="Line 479"/>
            <p:cNvSpPr>
              <a:spLocks noChangeShapeType="1"/>
            </p:cNvSpPr>
            <p:nvPr/>
          </p:nvSpPr>
          <p:spPr bwMode="auto">
            <a:xfrm>
              <a:off x="1211" y="1311"/>
              <a:ext cx="1" cy="5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6" name="Line 480"/>
            <p:cNvSpPr>
              <a:spLocks noChangeShapeType="1"/>
            </p:cNvSpPr>
            <p:nvPr/>
          </p:nvSpPr>
          <p:spPr bwMode="auto">
            <a:xfrm>
              <a:off x="1192" y="137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7" name="Line 481"/>
            <p:cNvSpPr>
              <a:spLocks noChangeShapeType="1"/>
            </p:cNvSpPr>
            <p:nvPr/>
          </p:nvSpPr>
          <p:spPr bwMode="auto">
            <a:xfrm flipV="1">
              <a:off x="1237" y="1237"/>
              <a:ext cx="1" cy="5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8" name="Line 482"/>
            <p:cNvSpPr>
              <a:spLocks noChangeShapeType="1"/>
            </p:cNvSpPr>
            <p:nvPr/>
          </p:nvSpPr>
          <p:spPr bwMode="auto">
            <a:xfrm>
              <a:off x="1218" y="1237"/>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699" name="Line 483"/>
            <p:cNvSpPr>
              <a:spLocks noChangeShapeType="1"/>
            </p:cNvSpPr>
            <p:nvPr/>
          </p:nvSpPr>
          <p:spPr bwMode="auto">
            <a:xfrm>
              <a:off x="1237" y="1319"/>
              <a:ext cx="1" cy="5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0" name="Line 484"/>
            <p:cNvSpPr>
              <a:spLocks noChangeShapeType="1"/>
            </p:cNvSpPr>
            <p:nvPr/>
          </p:nvSpPr>
          <p:spPr bwMode="auto">
            <a:xfrm>
              <a:off x="1218" y="1370"/>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1" name="Line 485"/>
            <p:cNvSpPr>
              <a:spLocks noChangeShapeType="1"/>
            </p:cNvSpPr>
            <p:nvPr/>
          </p:nvSpPr>
          <p:spPr bwMode="auto">
            <a:xfrm flipV="1">
              <a:off x="1264" y="1265"/>
              <a:ext cx="1" cy="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2" name="Line 486"/>
            <p:cNvSpPr>
              <a:spLocks noChangeShapeType="1"/>
            </p:cNvSpPr>
            <p:nvPr/>
          </p:nvSpPr>
          <p:spPr bwMode="auto">
            <a:xfrm>
              <a:off x="1245" y="126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3" name="Line 487"/>
            <p:cNvSpPr>
              <a:spLocks noChangeShapeType="1"/>
            </p:cNvSpPr>
            <p:nvPr/>
          </p:nvSpPr>
          <p:spPr bwMode="auto">
            <a:xfrm>
              <a:off x="1264" y="1301"/>
              <a:ext cx="1" cy="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4" name="Line 488"/>
            <p:cNvSpPr>
              <a:spLocks noChangeShapeType="1"/>
            </p:cNvSpPr>
            <p:nvPr/>
          </p:nvSpPr>
          <p:spPr bwMode="auto">
            <a:xfrm>
              <a:off x="1245" y="130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5" name="Line 489"/>
            <p:cNvSpPr>
              <a:spLocks noChangeShapeType="1"/>
            </p:cNvSpPr>
            <p:nvPr/>
          </p:nvSpPr>
          <p:spPr bwMode="auto">
            <a:xfrm flipV="1">
              <a:off x="1289" y="1270"/>
              <a:ext cx="1" cy="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6" name="Line 490"/>
            <p:cNvSpPr>
              <a:spLocks noChangeShapeType="1"/>
            </p:cNvSpPr>
            <p:nvPr/>
          </p:nvSpPr>
          <p:spPr bwMode="auto">
            <a:xfrm>
              <a:off x="1270" y="127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7" name="Line 491"/>
            <p:cNvSpPr>
              <a:spLocks noChangeShapeType="1"/>
            </p:cNvSpPr>
            <p:nvPr/>
          </p:nvSpPr>
          <p:spPr bwMode="auto">
            <a:xfrm>
              <a:off x="1289" y="1308"/>
              <a:ext cx="1" cy="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8" name="Line 492"/>
            <p:cNvSpPr>
              <a:spLocks noChangeShapeType="1"/>
            </p:cNvSpPr>
            <p:nvPr/>
          </p:nvSpPr>
          <p:spPr bwMode="auto">
            <a:xfrm>
              <a:off x="1270" y="131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09" name="Line 493"/>
            <p:cNvSpPr>
              <a:spLocks noChangeShapeType="1"/>
            </p:cNvSpPr>
            <p:nvPr/>
          </p:nvSpPr>
          <p:spPr bwMode="auto">
            <a:xfrm flipV="1">
              <a:off x="1316" y="1255"/>
              <a:ext cx="1" cy="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0" name="Line 494"/>
            <p:cNvSpPr>
              <a:spLocks noChangeShapeType="1"/>
            </p:cNvSpPr>
            <p:nvPr/>
          </p:nvSpPr>
          <p:spPr bwMode="auto">
            <a:xfrm>
              <a:off x="1296" y="1255"/>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1" name="Line 495"/>
            <p:cNvSpPr>
              <a:spLocks noChangeShapeType="1"/>
            </p:cNvSpPr>
            <p:nvPr/>
          </p:nvSpPr>
          <p:spPr bwMode="auto">
            <a:xfrm>
              <a:off x="1316" y="1289"/>
              <a:ext cx="1" cy="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2" name="Line 496"/>
            <p:cNvSpPr>
              <a:spLocks noChangeShapeType="1"/>
            </p:cNvSpPr>
            <p:nvPr/>
          </p:nvSpPr>
          <p:spPr bwMode="auto">
            <a:xfrm>
              <a:off x="1296" y="1294"/>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3" name="Line 497"/>
            <p:cNvSpPr>
              <a:spLocks noChangeShapeType="1"/>
            </p:cNvSpPr>
            <p:nvPr/>
          </p:nvSpPr>
          <p:spPr bwMode="auto">
            <a:xfrm flipV="1">
              <a:off x="1342" y="1258"/>
              <a:ext cx="1" cy="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4" name="Line 498"/>
            <p:cNvSpPr>
              <a:spLocks noChangeShapeType="1"/>
            </p:cNvSpPr>
            <p:nvPr/>
          </p:nvSpPr>
          <p:spPr bwMode="auto">
            <a:xfrm>
              <a:off x="1323" y="125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5" name="Line 499"/>
            <p:cNvSpPr>
              <a:spLocks noChangeShapeType="1"/>
            </p:cNvSpPr>
            <p:nvPr/>
          </p:nvSpPr>
          <p:spPr bwMode="auto">
            <a:xfrm>
              <a:off x="1342" y="1291"/>
              <a:ext cx="1" cy="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6" name="Line 500"/>
            <p:cNvSpPr>
              <a:spLocks noChangeShapeType="1"/>
            </p:cNvSpPr>
            <p:nvPr/>
          </p:nvSpPr>
          <p:spPr bwMode="auto">
            <a:xfrm>
              <a:off x="1323" y="129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7" name="Line 501"/>
            <p:cNvSpPr>
              <a:spLocks noChangeShapeType="1"/>
            </p:cNvSpPr>
            <p:nvPr/>
          </p:nvSpPr>
          <p:spPr bwMode="auto">
            <a:xfrm flipV="1">
              <a:off x="1368" y="1270"/>
              <a:ext cx="1" cy="1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8" name="Line 502"/>
            <p:cNvSpPr>
              <a:spLocks noChangeShapeType="1"/>
            </p:cNvSpPr>
            <p:nvPr/>
          </p:nvSpPr>
          <p:spPr bwMode="auto">
            <a:xfrm>
              <a:off x="1349" y="127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19" name="Line 503"/>
            <p:cNvSpPr>
              <a:spLocks noChangeShapeType="1"/>
            </p:cNvSpPr>
            <p:nvPr/>
          </p:nvSpPr>
          <p:spPr bwMode="auto">
            <a:xfrm>
              <a:off x="1368" y="1311"/>
              <a:ext cx="1" cy="1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0" name="Line 504"/>
            <p:cNvSpPr>
              <a:spLocks noChangeShapeType="1"/>
            </p:cNvSpPr>
            <p:nvPr/>
          </p:nvSpPr>
          <p:spPr bwMode="auto">
            <a:xfrm>
              <a:off x="1349" y="132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1" name="Line 505"/>
            <p:cNvSpPr>
              <a:spLocks noChangeShapeType="1"/>
            </p:cNvSpPr>
            <p:nvPr/>
          </p:nvSpPr>
          <p:spPr bwMode="auto">
            <a:xfrm flipV="1">
              <a:off x="1394" y="1270"/>
              <a:ext cx="1" cy="1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2" name="Line 506"/>
            <p:cNvSpPr>
              <a:spLocks noChangeShapeType="1"/>
            </p:cNvSpPr>
            <p:nvPr/>
          </p:nvSpPr>
          <p:spPr bwMode="auto">
            <a:xfrm>
              <a:off x="1374" y="1270"/>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3" name="Line 507"/>
            <p:cNvSpPr>
              <a:spLocks noChangeShapeType="1"/>
            </p:cNvSpPr>
            <p:nvPr/>
          </p:nvSpPr>
          <p:spPr bwMode="auto">
            <a:xfrm>
              <a:off x="1394" y="1314"/>
              <a:ext cx="1" cy="1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4" name="Line 508"/>
            <p:cNvSpPr>
              <a:spLocks noChangeShapeType="1"/>
            </p:cNvSpPr>
            <p:nvPr/>
          </p:nvSpPr>
          <p:spPr bwMode="auto">
            <a:xfrm>
              <a:off x="1374" y="1329"/>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5" name="Line 509"/>
            <p:cNvSpPr>
              <a:spLocks noChangeShapeType="1"/>
            </p:cNvSpPr>
            <p:nvPr/>
          </p:nvSpPr>
          <p:spPr bwMode="auto">
            <a:xfrm flipV="1">
              <a:off x="1420" y="1245"/>
              <a:ext cx="1" cy="1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6" name="Line 510"/>
            <p:cNvSpPr>
              <a:spLocks noChangeShapeType="1"/>
            </p:cNvSpPr>
            <p:nvPr/>
          </p:nvSpPr>
          <p:spPr bwMode="auto">
            <a:xfrm>
              <a:off x="1401" y="124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7" name="Line 511"/>
            <p:cNvSpPr>
              <a:spLocks noChangeShapeType="1"/>
            </p:cNvSpPr>
            <p:nvPr/>
          </p:nvSpPr>
          <p:spPr bwMode="auto">
            <a:xfrm>
              <a:off x="1420" y="1293"/>
              <a:ext cx="1" cy="1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8" name="Line 512"/>
            <p:cNvSpPr>
              <a:spLocks noChangeShapeType="1"/>
            </p:cNvSpPr>
            <p:nvPr/>
          </p:nvSpPr>
          <p:spPr bwMode="auto">
            <a:xfrm>
              <a:off x="1401" y="1312"/>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29" name="Line 513"/>
            <p:cNvSpPr>
              <a:spLocks noChangeShapeType="1"/>
            </p:cNvSpPr>
            <p:nvPr/>
          </p:nvSpPr>
          <p:spPr bwMode="auto">
            <a:xfrm flipV="1">
              <a:off x="1446" y="1199"/>
              <a:ext cx="1" cy="4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0" name="Line 514"/>
            <p:cNvSpPr>
              <a:spLocks noChangeShapeType="1"/>
            </p:cNvSpPr>
            <p:nvPr/>
          </p:nvSpPr>
          <p:spPr bwMode="auto">
            <a:xfrm>
              <a:off x="1427" y="1199"/>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1" name="Line 515"/>
            <p:cNvSpPr>
              <a:spLocks noChangeShapeType="1"/>
            </p:cNvSpPr>
            <p:nvPr/>
          </p:nvSpPr>
          <p:spPr bwMode="auto">
            <a:xfrm>
              <a:off x="1446" y="1274"/>
              <a:ext cx="1" cy="4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2" name="Line 516"/>
            <p:cNvSpPr>
              <a:spLocks noChangeShapeType="1"/>
            </p:cNvSpPr>
            <p:nvPr/>
          </p:nvSpPr>
          <p:spPr bwMode="auto">
            <a:xfrm>
              <a:off x="1427" y="132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3" name="Line 517"/>
            <p:cNvSpPr>
              <a:spLocks noChangeShapeType="1"/>
            </p:cNvSpPr>
            <p:nvPr/>
          </p:nvSpPr>
          <p:spPr bwMode="auto">
            <a:xfrm flipV="1">
              <a:off x="1472" y="1221"/>
              <a:ext cx="1" cy="3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4" name="Line 518"/>
            <p:cNvSpPr>
              <a:spLocks noChangeShapeType="1"/>
            </p:cNvSpPr>
            <p:nvPr/>
          </p:nvSpPr>
          <p:spPr bwMode="auto">
            <a:xfrm>
              <a:off x="1453" y="122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5" name="Line 519"/>
            <p:cNvSpPr>
              <a:spLocks noChangeShapeType="1"/>
            </p:cNvSpPr>
            <p:nvPr/>
          </p:nvSpPr>
          <p:spPr bwMode="auto">
            <a:xfrm>
              <a:off x="1472" y="1282"/>
              <a:ext cx="1" cy="3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6" name="Line 520"/>
            <p:cNvSpPr>
              <a:spLocks noChangeShapeType="1"/>
            </p:cNvSpPr>
            <p:nvPr/>
          </p:nvSpPr>
          <p:spPr bwMode="auto">
            <a:xfrm>
              <a:off x="1453" y="131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7" name="Line 521"/>
            <p:cNvSpPr>
              <a:spLocks noChangeShapeType="1"/>
            </p:cNvSpPr>
            <p:nvPr/>
          </p:nvSpPr>
          <p:spPr bwMode="auto">
            <a:xfrm flipV="1">
              <a:off x="1498" y="1192"/>
              <a:ext cx="1" cy="40"/>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8" name="Line 522"/>
            <p:cNvSpPr>
              <a:spLocks noChangeShapeType="1"/>
            </p:cNvSpPr>
            <p:nvPr/>
          </p:nvSpPr>
          <p:spPr bwMode="auto">
            <a:xfrm>
              <a:off x="1479" y="1192"/>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39" name="Line 523"/>
            <p:cNvSpPr>
              <a:spLocks noChangeShapeType="1"/>
            </p:cNvSpPr>
            <p:nvPr/>
          </p:nvSpPr>
          <p:spPr bwMode="auto">
            <a:xfrm>
              <a:off x="1498" y="1262"/>
              <a:ext cx="1" cy="40"/>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0" name="Line 524"/>
            <p:cNvSpPr>
              <a:spLocks noChangeShapeType="1"/>
            </p:cNvSpPr>
            <p:nvPr/>
          </p:nvSpPr>
          <p:spPr bwMode="auto">
            <a:xfrm>
              <a:off x="1479" y="1302"/>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1" name="Line 525"/>
            <p:cNvSpPr>
              <a:spLocks noChangeShapeType="1"/>
            </p:cNvSpPr>
            <p:nvPr/>
          </p:nvSpPr>
          <p:spPr bwMode="auto">
            <a:xfrm flipV="1">
              <a:off x="1524" y="1178"/>
              <a:ext cx="1" cy="7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2" name="Line 526"/>
            <p:cNvSpPr>
              <a:spLocks noChangeShapeType="1"/>
            </p:cNvSpPr>
            <p:nvPr/>
          </p:nvSpPr>
          <p:spPr bwMode="auto">
            <a:xfrm>
              <a:off x="1505" y="117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3" name="Line 527"/>
            <p:cNvSpPr>
              <a:spLocks noChangeShapeType="1"/>
            </p:cNvSpPr>
            <p:nvPr/>
          </p:nvSpPr>
          <p:spPr bwMode="auto">
            <a:xfrm>
              <a:off x="1524" y="1282"/>
              <a:ext cx="1" cy="7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4" name="Line 528"/>
            <p:cNvSpPr>
              <a:spLocks noChangeShapeType="1"/>
            </p:cNvSpPr>
            <p:nvPr/>
          </p:nvSpPr>
          <p:spPr bwMode="auto">
            <a:xfrm>
              <a:off x="1505" y="135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5" name="Line 529"/>
            <p:cNvSpPr>
              <a:spLocks noChangeShapeType="1"/>
            </p:cNvSpPr>
            <p:nvPr/>
          </p:nvSpPr>
          <p:spPr bwMode="auto">
            <a:xfrm flipV="1">
              <a:off x="1551" y="1236"/>
              <a:ext cx="1" cy="2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6" name="Line 530"/>
            <p:cNvSpPr>
              <a:spLocks noChangeShapeType="1"/>
            </p:cNvSpPr>
            <p:nvPr/>
          </p:nvSpPr>
          <p:spPr bwMode="auto">
            <a:xfrm>
              <a:off x="1531" y="1236"/>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7" name="Line 531"/>
            <p:cNvSpPr>
              <a:spLocks noChangeShapeType="1"/>
            </p:cNvSpPr>
            <p:nvPr/>
          </p:nvSpPr>
          <p:spPr bwMode="auto">
            <a:xfrm>
              <a:off x="1551" y="1293"/>
              <a:ext cx="1" cy="2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8" name="Line 532"/>
            <p:cNvSpPr>
              <a:spLocks noChangeShapeType="1"/>
            </p:cNvSpPr>
            <p:nvPr/>
          </p:nvSpPr>
          <p:spPr bwMode="auto">
            <a:xfrm>
              <a:off x="1531" y="1319"/>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49" name="Line 533"/>
            <p:cNvSpPr>
              <a:spLocks noChangeShapeType="1"/>
            </p:cNvSpPr>
            <p:nvPr/>
          </p:nvSpPr>
          <p:spPr bwMode="auto">
            <a:xfrm flipV="1">
              <a:off x="1576" y="1257"/>
              <a:ext cx="1" cy="1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0" name="Line 534"/>
            <p:cNvSpPr>
              <a:spLocks noChangeShapeType="1"/>
            </p:cNvSpPr>
            <p:nvPr/>
          </p:nvSpPr>
          <p:spPr bwMode="auto">
            <a:xfrm>
              <a:off x="1557" y="125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1" name="Line 535"/>
            <p:cNvSpPr>
              <a:spLocks noChangeShapeType="1"/>
            </p:cNvSpPr>
            <p:nvPr/>
          </p:nvSpPr>
          <p:spPr bwMode="auto">
            <a:xfrm>
              <a:off x="1576" y="1302"/>
              <a:ext cx="1" cy="1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2" name="Line 536"/>
            <p:cNvSpPr>
              <a:spLocks noChangeShapeType="1"/>
            </p:cNvSpPr>
            <p:nvPr/>
          </p:nvSpPr>
          <p:spPr bwMode="auto">
            <a:xfrm>
              <a:off x="1557" y="1316"/>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3" name="Line 537"/>
            <p:cNvSpPr>
              <a:spLocks noChangeShapeType="1"/>
            </p:cNvSpPr>
            <p:nvPr/>
          </p:nvSpPr>
          <p:spPr bwMode="auto">
            <a:xfrm flipV="1">
              <a:off x="1602" y="1267"/>
              <a:ext cx="1" cy="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4" name="Line 538"/>
            <p:cNvSpPr>
              <a:spLocks noChangeShapeType="1"/>
            </p:cNvSpPr>
            <p:nvPr/>
          </p:nvSpPr>
          <p:spPr bwMode="auto">
            <a:xfrm>
              <a:off x="1583" y="1267"/>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5" name="Line 539"/>
            <p:cNvSpPr>
              <a:spLocks noChangeShapeType="1"/>
            </p:cNvSpPr>
            <p:nvPr/>
          </p:nvSpPr>
          <p:spPr bwMode="auto">
            <a:xfrm>
              <a:off x="1602" y="1304"/>
              <a:ext cx="1" cy="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6" name="Line 540"/>
            <p:cNvSpPr>
              <a:spLocks noChangeShapeType="1"/>
            </p:cNvSpPr>
            <p:nvPr/>
          </p:nvSpPr>
          <p:spPr bwMode="auto">
            <a:xfrm>
              <a:off x="1583" y="1311"/>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7" name="Line 541"/>
            <p:cNvSpPr>
              <a:spLocks noChangeShapeType="1"/>
            </p:cNvSpPr>
            <p:nvPr/>
          </p:nvSpPr>
          <p:spPr bwMode="auto">
            <a:xfrm flipV="1">
              <a:off x="1629" y="1250"/>
              <a:ext cx="1" cy="1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8" name="Line 542"/>
            <p:cNvSpPr>
              <a:spLocks noChangeShapeType="1"/>
            </p:cNvSpPr>
            <p:nvPr/>
          </p:nvSpPr>
          <p:spPr bwMode="auto">
            <a:xfrm>
              <a:off x="1609" y="1250"/>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59" name="Line 543"/>
            <p:cNvSpPr>
              <a:spLocks noChangeShapeType="1"/>
            </p:cNvSpPr>
            <p:nvPr/>
          </p:nvSpPr>
          <p:spPr bwMode="auto">
            <a:xfrm>
              <a:off x="1629" y="1292"/>
              <a:ext cx="1" cy="1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0" name="Line 544"/>
            <p:cNvSpPr>
              <a:spLocks noChangeShapeType="1"/>
            </p:cNvSpPr>
            <p:nvPr/>
          </p:nvSpPr>
          <p:spPr bwMode="auto">
            <a:xfrm>
              <a:off x="1609" y="1305"/>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1" name="Line 545"/>
            <p:cNvSpPr>
              <a:spLocks noChangeShapeType="1"/>
            </p:cNvSpPr>
            <p:nvPr/>
          </p:nvSpPr>
          <p:spPr bwMode="auto">
            <a:xfrm>
              <a:off x="1654" y="1270"/>
              <a:ext cx="1"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2" name="Line 546"/>
            <p:cNvSpPr>
              <a:spLocks noChangeShapeType="1"/>
            </p:cNvSpPr>
            <p:nvPr/>
          </p:nvSpPr>
          <p:spPr bwMode="auto">
            <a:xfrm>
              <a:off x="1635" y="127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3" name="Line 547"/>
            <p:cNvSpPr>
              <a:spLocks noChangeShapeType="1"/>
            </p:cNvSpPr>
            <p:nvPr/>
          </p:nvSpPr>
          <p:spPr bwMode="auto">
            <a:xfrm flipV="1">
              <a:off x="1654" y="1298"/>
              <a:ext cx="1"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4" name="Line 548"/>
            <p:cNvSpPr>
              <a:spLocks noChangeShapeType="1"/>
            </p:cNvSpPr>
            <p:nvPr/>
          </p:nvSpPr>
          <p:spPr bwMode="auto">
            <a:xfrm>
              <a:off x="1635" y="129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5" name="Line 549"/>
            <p:cNvSpPr>
              <a:spLocks noChangeShapeType="1"/>
            </p:cNvSpPr>
            <p:nvPr/>
          </p:nvSpPr>
          <p:spPr bwMode="auto">
            <a:xfrm flipV="1">
              <a:off x="1680" y="1254"/>
              <a:ext cx="1" cy="1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6" name="Line 550"/>
            <p:cNvSpPr>
              <a:spLocks noChangeShapeType="1"/>
            </p:cNvSpPr>
            <p:nvPr/>
          </p:nvSpPr>
          <p:spPr bwMode="auto">
            <a:xfrm>
              <a:off x="1661" y="1254"/>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7" name="Line 551"/>
            <p:cNvSpPr>
              <a:spLocks noChangeShapeType="1"/>
            </p:cNvSpPr>
            <p:nvPr/>
          </p:nvSpPr>
          <p:spPr bwMode="auto">
            <a:xfrm>
              <a:off x="1680" y="1298"/>
              <a:ext cx="1" cy="1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8" name="Line 552"/>
            <p:cNvSpPr>
              <a:spLocks noChangeShapeType="1"/>
            </p:cNvSpPr>
            <p:nvPr/>
          </p:nvSpPr>
          <p:spPr bwMode="auto">
            <a:xfrm>
              <a:off x="1661" y="1311"/>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69" name="Line 553"/>
            <p:cNvSpPr>
              <a:spLocks noChangeShapeType="1"/>
            </p:cNvSpPr>
            <p:nvPr/>
          </p:nvSpPr>
          <p:spPr bwMode="auto">
            <a:xfrm flipV="1">
              <a:off x="1707" y="1254"/>
              <a:ext cx="1" cy="1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0" name="Line 554"/>
            <p:cNvSpPr>
              <a:spLocks noChangeShapeType="1"/>
            </p:cNvSpPr>
            <p:nvPr/>
          </p:nvSpPr>
          <p:spPr bwMode="auto">
            <a:xfrm>
              <a:off x="1688" y="125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1" name="Line 555"/>
            <p:cNvSpPr>
              <a:spLocks noChangeShapeType="1"/>
            </p:cNvSpPr>
            <p:nvPr/>
          </p:nvSpPr>
          <p:spPr bwMode="auto">
            <a:xfrm>
              <a:off x="1707" y="1303"/>
              <a:ext cx="1" cy="1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2" name="Line 556"/>
            <p:cNvSpPr>
              <a:spLocks noChangeShapeType="1"/>
            </p:cNvSpPr>
            <p:nvPr/>
          </p:nvSpPr>
          <p:spPr bwMode="auto">
            <a:xfrm>
              <a:off x="1688" y="1322"/>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3" name="Line 557"/>
            <p:cNvSpPr>
              <a:spLocks noChangeShapeType="1"/>
            </p:cNvSpPr>
            <p:nvPr/>
          </p:nvSpPr>
          <p:spPr bwMode="auto">
            <a:xfrm flipV="1">
              <a:off x="1733" y="1257"/>
              <a:ext cx="1" cy="1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4" name="Line 558"/>
            <p:cNvSpPr>
              <a:spLocks noChangeShapeType="1"/>
            </p:cNvSpPr>
            <p:nvPr/>
          </p:nvSpPr>
          <p:spPr bwMode="auto">
            <a:xfrm>
              <a:off x="1714" y="125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5" name="Line 559"/>
            <p:cNvSpPr>
              <a:spLocks noChangeShapeType="1"/>
            </p:cNvSpPr>
            <p:nvPr/>
          </p:nvSpPr>
          <p:spPr bwMode="auto">
            <a:xfrm>
              <a:off x="1733" y="1299"/>
              <a:ext cx="1" cy="1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6" name="Line 560"/>
            <p:cNvSpPr>
              <a:spLocks noChangeShapeType="1"/>
            </p:cNvSpPr>
            <p:nvPr/>
          </p:nvSpPr>
          <p:spPr bwMode="auto">
            <a:xfrm>
              <a:off x="1714" y="131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7" name="Line 561"/>
            <p:cNvSpPr>
              <a:spLocks noChangeShapeType="1"/>
            </p:cNvSpPr>
            <p:nvPr/>
          </p:nvSpPr>
          <p:spPr bwMode="auto">
            <a:xfrm flipV="1">
              <a:off x="1759" y="1204"/>
              <a:ext cx="1" cy="3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8" name="Line 562"/>
            <p:cNvSpPr>
              <a:spLocks noChangeShapeType="1"/>
            </p:cNvSpPr>
            <p:nvPr/>
          </p:nvSpPr>
          <p:spPr bwMode="auto">
            <a:xfrm>
              <a:off x="1739" y="1204"/>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79" name="Line 563"/>
            <p:cNvSpPr>
              <a:spLocks noChangeShapeType="1"/>
            </p:cNvSpPr>
            <p:nvPr/>
          </p:nvSpPr>
          <p:spPr bwMode="auto">
            <a:xfrm>
              <a:off x="1759" y="1273"/>
              <a:ext cx="1" cy="40"/>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0" name="Line 564"/>
            <p:cNvSpPr>
              <a:spLocks noChangeShapeType="1"/>
            </p:cNvSpPr>
            <p:nvPr/>
          </p:nvSpPr>
          <p:spPr bwMode="auto">
            <a:xfrm>
              <a:off x="1739" y="1313"/>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1" name="Line 565"/>
            <p:cNvSpPr>
              <a:spLocks noChangeShapeType="1"/>
            </p:cNvSpPr>
            <p:nvPr/>
          </p:nvSpPr>
          <p:spPr bwMode="auto">
            <a:xfrm flipV="1">
              <a:off x="1785" y="1213"/>
              <a:ext cx="1" cy="3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2" name="Line 566"/>
            <p:cNvSpPr>
              <a:spLocks noChangeShapeType="1"/>
            </p:cNvSpPr>
            <p:nvPr/>
          </p:nvSpPr>
          <p:spPr bwMode="auto">
            <a:xfrm>
              <a:off x="1766" y="121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3" name="Line 567"/>
            <p:cNvSpPr>
              <a:spLocks noChangeShapeType="1"/>
            </p:cNvSpPr>
            <p:nvPr/>
          </p:nvSpPr>
          <p:spPr bwMode="auto">
            <a:xfrm>
              <a:off x="1785" y="1279"/>
              <a:ext cx="1" cy="3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4" name="Line 568"/>
            <p:cNvSpPr>
              <a:spLocks noChangeShapeType="1"/>
            </p:cNvSpPr>
            <p:nvPr/>
          </p:nvSpPr>
          <p:spPr bwMode="auto">
            <a:xfrm>
              <a:off x="1766" y="131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5" name="Line 569"/>
            <p:cNvSpPr>
              <a:spLocks noChangeShapeType="1"/>
            </p:cNvSpPr>
            <p:nvPr/>
          </p:nvSpPr>
          <p:spPr bwMode="auto">
            <a:xfrm flipV="1">
              <a:off x="1811" y="1244"/>
              <a:ext cx="1" cy="2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6" name="Line 570"/>
            <p:cNvSpPr>
              <a:spLocks noChangeShapeType="1"/>
            </p:cNvSpPr>
            <p:nvPr/>
          </p:nvSpPr>
          <p:spPr bwMode="auto">
            <a:xfrm>
              <a:off x="1792" y="124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7" name="Line 571"/>
            <p:cNvSpPr>
              <a:spLocks noChangeShapeType="1"/>
            </p:cNvSpPr>
            <p:nvPr/>
          </p:nvSpPr>
          <p:spPr bwMode="auto">
            <a:xfrm>
              <a:off x="1811" y="1300"/>
              <a:ext cx="1" cy="2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8" name="Line 572"/>
            <p:cNvSpPr>
              <a:spLocks noChangeShapeType="1"/>
            </p:cNvSpPr>
            <p:nvPr/>
          </p:nvSpPr>
          <p:spPr bwMode="auto">
            <a:xfrm>
              <a:off x="1792" y="132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89" name="Line 573"/>
            <p:cNvSpPr>
              <a:spLocks noChangeShapeType="1"/>
            </p:cNvSpPr>
            <p:nvPr/>
          </p:nvSpPr>
          <p:spPr bwMode="auto">
            <a:xfrm flipV="1">
              <a:off x="1837" y="1228"/>
              <a:ext cx="1" cy="2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0" name="Line 574"/>
            <p:cNvSpPr>
              <a:spLocks noChangeShapeType="1"/>
            </p:cNvSpPr>
            <p:nvPr/>
          </p:nvSpPr>
          <p:spPr bwMode="auto">
            <a:xfrm>
              <a:off x="1817" y="1228"/>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1" name="Line 575"/>
            <p:cNvSpPr>
              <a:spLocks noChangeShapeType="1"/>
            </p:cNvSpPr>
            <p:nvPr/>
          </p:nvSpPr>
          <p:spPr bwMode="auto">
            <a:xfrm>
              <a:off x="1837" y="1286"/>
              <a:ext cx="1" cy="2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2" name="Line 576"/>
            <p:cNvSpPr>
              <a:spLocks noChangeShapeType="1"/>
            </p:cNvSpPr>
            <p:nvPr/>
          </p:nvSpPr>
          <p:spPr bwMode="auto">
            <a:xfrm>
              <a:off x="1817" y="1314"/>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3" name="Line 577"/>
            <p:cNvSpPr>
              <a:spLocks noChangeShapeType="1"/>
            </p:cNvSpPr>
            <p:nvPr/>
          </p:nvSpPr>
          <p:spPr bwMode="auto">
            <a:xfrm flipV="1">
              <a:off x="1863" y="1223"/>
              <a:ext cx="1" cy="30"/>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4" name="Line 578"/>
            <p:cNvSpPr>
              <a:spLocks noChangeShapeType="1"/>
            </p:cNvSpPr>
            <p:nvPr/>
          </p:nvSpPr>
          <p:spPr bwMode="auto">
            <a:xfrm>
              <a:off x="1844" y="122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5" name="Line 579"/>
            <p:cNvSpPr>
              <a:spLocks noChangeShapeType="1"/>
            </p:cNvSpPr>
            <p:nvPr/>
          </p:nvSpPr>
          <p:spPr bwMode="auto">
            <a:xfrm>
              <a:off x="1863" y="1283"/>
              <a:ext cx="1" cy="3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6" name="Line 580"/>
            <p:cNvSpPr>
              <a:spLocks noChangeShapeType="1"/>
            </p:cNvSpPr>
            <p:nvPr/>
          </p:nvSpPr>
          <p:spPr bwMode="auto">
            <a:xfrm>
              <a:off x="1844" y="131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7" name="Line 581"/>
            <p:cNvSpPr>
              <a:spLocks noChangeShapeType="1"/>
            </p:cNvSpPr>
            <p:nvPr/>
          </p:nvSpPr>
          <p:spPr bwMode="auto">
            <a:xfrm flipV="1">
              <a:off x="1889" y="1223"/>
              <a:ext cx="1" cy="2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8" name="Line 582"/>
            <p:cNvSpPr>
              <a:spLocks noChangeShapeType="1"/>
            </p:cNvSpPr>
            <p:nvPr/>
          </p:nvSpPr>
          <p:spPr bwMode="auto">
            <a:xfrm>
              <a:off x="1870" y="122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799" name="Line 583"/>
            <p:cNvSpPr>
              <a:spLocks noChangeShapeType="1"/>
            </p:cNvSpPr>
            <p:nvPr/>
          </p:nvSpPr>
          <p:spPr bwMode="auto">
            <a:xfrm>
              <a:off x="1889" y="1280"/>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0" name="Line 584"/>
            <p:cNvSpPr>
              <a:spLocks noChangeShapeType="1"/>
            </p:cNvSpPr>
            <p:nvPr/>
          </p:nvSpPr>
          <p:spPr bwMode="auto">
            <a:xfrm>
              <a:off x="1870" y="1309"/>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1" name="Line 585"/>
            <p:cNvSpPr>
              <a:spLocks noChangeShapeType="1"/>
            </p:cNvSpPr>
            <p:nvPr/>
          </p:nvSpPr>
          <p:spPr bwMode="auto">
            <a:xfrm flipV="1">
              <a:off x="1915" y="1230"/>
              <a:ext cx="1" cy="2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2" name="Line 586"/>
            <p:cNvSpPr>
              <a:spLocks noChangeShapeType="1"/>
            </p:cNvSpPr>
            <p:nvPr/>
          </p:nvSpPr>
          <p:spPr bwMode="auto">
            <a:xfrm>
              <a:off x="1896" y="1230"/>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3" name="Line 587"/>
            <p:cNvSpPr>
              <a:spLocks noChangeShapeType="1"/>
            </p:cNvSpPr>
            <p:nvPr/>
          </p:nvSpPr>
          <p:spPr bwMode="auto">
            <a:xfrm>
              <a:off x="1915" y="1288"/>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4" name="Line 588"/>
            <p:cNvSpPr>
              <a:spLocks noChangeShapeType="1"/>
            </p:cNvSpPr>
            <p:nvPr/>
          </p:nvSpPr>
          <p:spPr bwMode="auto">
            <a:xfrm>
              <a:off x="1896" y="1317"/>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5" name="Line 589"/>
            <p:cNvSpPr>
              <a:spLocks noChangeShapeType="1"/>
            </p:cNvSpPr>
            <p:nvPr/>
          </p:nvSpPr>
          <p:spPr bwMode="auto">
            <a:xfrm flipV="1">
              <a:off x="1941" y="1243"/>
              <a:ext cx="1" cy="2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6" name="Line 590"/>
            <p:cNvSpPr>
              <a:spLocks noChangeShapeType="1"/>
            </p:cNvSpPr>
            <p:nvPr/>
          </p:nvSpPr>
          <p:spPr bwMode="auto">
            <a:xfrm>
              <a:off x="1922" y="124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7" name="Line 591"/>
            <p:cNvSpPr>
              <a:spLocks noChangeShapeType="1"/>
            </p:cNvSpPr>
            <p:nvPr/>
          </p:nvSpPr>
          <p:spPr bwMode="auto">
            <a:xfrm>
              <a:off x="1941" y="1294"/>
              <a:ext cx="1" cy="2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8" name="Line 592"/>
            <p:cNvSpPr>
              <a:spLocks noChangeShapeType="1"/>
            </p:cNvSpPr>
            <p:nvPr/>
          </p:nvSpPr>
          <p:spPr bwMode="auto">
            <a:xfrm>
              <a:off x="1922" y="1316"/>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09" name="Line 593"/>
            <p:cNvSpPr>
              <a:spLocks noChangeShapeType="1"/>
            </p:cNvSpPr>
            <p:nvPr/>
          </p:nvSpPr>
          <p:spPr bwMode="auto">
            <a:xfrm flipV="1">
              <a:off x="1967" y="1245"/>
              <a:ext cx="1" cy="2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0" name="Line 594"/>
            <p:cNvSpPr>
              <a:spLocks noChangeShapeType="1"/>
            </p:cNvSpPr>
            <p:nvPr/>
          </p:nvSpPr>
          <p:spPr bwMode="auto">
            <a:xfrm>
              <a:off x="1948" y="124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1" name="Line 595"/>
            <p:cNvSpPr>
              <a:spLocks noChangeShapeType="1"/>
            </p:cNvSpPr>
            <p:nvPr/>
          </p:nvSpPr>
          <p:spPr bwMode="auto">
            <a:xfrm>
              <a:off x="1967" y="1298"/>
              <a:ext cx="1" cy="2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2" name="Line 596"/>
            <p:cNvSpPr>
              <a:spLocks noChangeShapeType="1"/>
            </p:cNvSpPr>
            <p:nvPr/>
          </p:nvSpPr>
          <p:spPr bwMode="auto">
            <a:xfrm>
              <a:off x="1948" y="132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3" name="Line 597"/>
            <p:cNvSpPr>
              <a:spLocks noChangeShapeType="1"/>
            </p:cNvSpPr>
            <p:nvPr/>
          </p:nvSpPr>
          <p:spPr bwMode="auto">
            <a:xfrm flipV="1">
              <a:off x="1994" y="1253"/>
              <a:ext cx="1" cy="1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4" name="Line 598"/>
            <p:cNvSpPr>
              <a:spLocks noChangeShapeType="1"/>
            </p:cNvSpPr>
            <p:nvPr/>
          </p:nvSpPr>
          <p:spPr bwMode="auto">
            <a:xfrm>
              <a:off x="1974" y="1253"/>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5" name="Line 599"/>
            <p:cNvSpPr>
              <a:spLocks noChangeShapeType="1"/>
            </p:cNvSpPr>
            <p:nvPr/>
          </p:nvSpPr>
          <p:spPr bwMode="auto">
            <a:xfrm>
              <a:off x="1994" y="1300"/>
              <a:ext cx="1" cy="1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6" name="Line 600"/>
            <p:cNvSpPr>
              <a:spLocks noChangeShapeType="1"/>
            </p:cNvSpPr>
            <p:nvPr/>
          </p:nvSpPr>
          <p:spPr bwMode="auto">
            <a:xfrm>
              <a:off x="1974" y="1316"/>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7" name="Line 601"/>
            <p:cNvSpPr>
              <a:spLocks noChangeShapeType="1"/>
            </p:cNvSpPr>
            <p:nvPr/>
          </p:nvSpPr>
          <p:spPr bwMode="auto">
            <a:xfrm flipV="1">
              <a:off x="2019" y="1261"/>
              <a:ext cx="1" cy="1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8" name="Line 602"/>
            <p:cNvSpPr>
              <a:spLocks noChangeShapeType="1"/>
            </p:cNvSpPr>
            <p:nvPr/>
          </p:nvSpPr>
          <p:spPr bwMode="auto">
            <a:xfrm>
              <a:off x="2000" y="126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19" name="Line 603"/>
            <p:cNvSpPr>
              <a:spLocks noChangeShapeType="1"/>
            </p:cNvSpPr>
            <p:nvPr/>
          </p:nvSpPr>
          <p:spPr bwMode="auto">
            <a:xfrm>
              <a:off x="2019" y="1309"/>
              <a:ext cx="1" cy="1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0" name="Line 604"/>
            <p:cNvSpPr>
              <a:spLocks noChangeShapeType="1"/>
            </p:cNvSpPr>
            <p:nvPr/>
          </p:nvSpPr>
          <p:spPr bwMode="auto">
            <a:xfrm>
              <a:off x="2000" y="132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1" name="Line 605"/>
            <p:cNvSpPr>
              <a:spLocks noChangeShapeType="1"/>
            </p:cNvSpPr>
            <p:nvPr/>
          </p:nvSpPr>
          <p:spPr bwMode="auto">
            <a:xfrm flipV="1">
              <a:off x="2045" y="1209"/>
              <a:ext cx="1" cy="5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2" name="Line 606"/>
            <p:cNvSpPr>
              <a:spLocks noChangeShapeType="1"/>
            </p:cNvSpPr>
            <p:nvPr/>
          </p:nvSpPr>
          <p:spPr bwMode="auto">
            <a:xfrm>
              <a:off x="2026" y="1209"/>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823" name="Group 607"/>
          <p:cNvGrpSpPr>
            <a:grpSpLocks/>
          </p:cNvGrpSpPr>
          <p:nvPr/>
        </p:nvGrpSpPr>
        <p:grpSpPr bwMode="auto">
          <a:xfrm>
            <a:off x="1066800" y="3232150"/>
            <a:ext cx="2363788" cy="287338"/>
            <a:chOff x="1126" y="1197"/>
            <a:chExt cx="1538" cy="201"/>
          </a:xfrm>
        </p:grpSpPr>
        <p:sp>
          <p:nvSpPr>
            <p:cNvPr id="9824" name="Line 608"/>
            <p:cNvSpPr>
              <a:spLocks noChangeShapeType="1"/>
            </p:cNvSpPr>
            <p:nvPr/>
          </p:nvSpPr>
          <p:spPr bwMode="auto">
            <a:xfrm>
              <a:off x="2045" y="1292"/>
              <a:ext cx="1" cy="5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5" name="Line 609"/>
            <p:cNvSpPr>
              <a:spLocks noChangeShapeType="1"/>
            </p:cNvSpPr>
            <p:nvPr/>
          </p:nvSpPr>
          <p:spPr bwMode="auto">
            <a:xfrm>
              <a:off x="2026" y="1346"/>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6" name="Line 610"/>
            <p:cNvSpPr>
              <a:spLocks noChangeShapeType="1"/>
            </p:cNvSpPr>
            <p:nvPr/>
          </p:nvSpPr>
          <p:spPr bwMode="auto">
            <a:xfrm flipV="1">
              <a:off x="2072" y="1238"/>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7" name="Line 611"/>
            <p:cNvSpPr>
              <a:spLocks noChangeShapeType="1"/>
            </p:cNvSpPr>
            <p:nvPr/>
          </p:nvSpPr>
          <p:spPr bwMode="auto">
            <a:xfrm>
              <a:off x="2052" y="1238"/>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8" name="Line 612"/>
            <p:cNvSpPr>
              <a:spLocks noChangeShapeType="1"/>
            </p:cNvSpPr>
            <p:nvPr/>
          </p:nvSpPr>
          <p:spPr bwMode="auto">
            <a:xfrm>
              <a:off x="2072" y="1297"/>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29" name="Line 613"/>
            <p:cNvSpPr>
              <a:spLocks noChangeShapeType="1"/>
            </p:cNvSpPr>
            <p:nvPr/>
          </p:nvSpPr>
          <p:spPr bwMode="auto">
            <a:xfrm>
              <a:off x="2052" y="1326"/>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0" name="Line 614"/>
            <p:cNvSpPr>
              <a:spLocks noChangeShapeType="1"/>
            </p:cNvSpPr>
            <p:nvPr/>
          </p:nvSpPr>
          <p:spPr bwMode="auto">
            <a:xfrm flipV="1">
              <a:off x="2098" y="1247"/>
              <a:ext cx="1" cy="3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1" name="Line 615"/>
            <p:cNvSpPr>
              <a:spLocks noChangeShapeType="1"/>
            </p:cNvSpPr>
            <p:nvPr/>
          </p:nvSpPr>
          <p:spPr bwMode="auto">
            <a:xfrm>
              <a:off x="2079" y="124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2" name="Line 616"/>
            <p:cNvSpPr>
              <a:spLocks noChangeShapeType="1"/>
            </p:cNvSpPr>
            <p:nvPr/>
          </p:nvSpPr>
          <p:spPr bwMode="auto">
            <a:xfrm>
              <a:off x="2098" y="1310"/>
              <a:ext cx="1" cy="3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3" name="Line 617"/>
            <p:cNvSpPr>
              <a:spLocks noChangeShapeType="1"/>
            </p:cNvSpPr>
            <p:nvPr/>
          </p:nvSpPr>
          <p:spPr bwMode="auto">
            <a:xfrm>
              <a:off x="2079" y="134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4" name="Line 618"/>
            <p:cNvSpPr>
              <a:spLocks noChangeShapeType="1"/>
            </p:cNvSpPr>
            <p:nvPr/>
          </p:nvSpPr>
          <p:spPr bwMode="auto">
            <a:xfrm flipV="1">
              <a:off x="2123" y="1224"/>
              <a:ext cx="1" cy="4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5" name="Line 619"/>
            <p:cNvSpPr>
              <a:spLocks noChangeShapeType="1"/>
            </p:cNvSpPr>
            <p:nvPr/>
          </p:nvSpPr>
          <p:spPr bwMode="auto">
            <a:xfrm>
              <a:off x="2104" y="1224"/>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6" name="Line 620"/>
            <p:cNvSpPr>
              <a:spLocks noChangeShapeType="1"/>
            </p:cNvSpPr>
            <p:nvPr/>
          </p:nvSpPr>
          <p:spPr bwMode="auto">
            <a:xfrm>
              <a:off x="2123" y="1295"/>
              <a:ext cx="1" cy="4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7" name="Line 621"/>
            <p:cNvSpPr>
              <a:spLocks noChangeShapeType="1"/>
            </p:cNvSpPr>
            <p:nvPr/>
          </p:nvSpPr>
          <p:spPr bwMode="auto">
            <a:xfrm>
              <a:off x="2104" y="1337"/>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8" name="Line 622"/>
            <p:cNvSpPr>
              <a:spLocks noChangeShapeType="1"/>
            </p:cNvSpPr>
            <p:nvPr/>
          </p:nvSpPr>
          <p:spPr bwMode="auto">
            <a:xfrm flipV="1">
              <a:off x="2150" y="1226"/>
              <a:ext cx="1" cy="4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39" name="Line 623"/>
            <p:cNvSpPr>
              <a:spLocks noChangeShapeType="1"/>
            </p:cNvSpPr>
            <p:nvPr/>
          </p:nvSpPr>
          <p:spPr bwMode="auto">
            <a:xfrm>
              <a:off x="2131" y="1226"/>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0" name="Line 624"/>
            <p:cNvSpPr>
              <a:spLocks noChangeShapeType="1"/>
            </p:cNvSpPr>
            <p:nvPr/>
          </p:nvSpPr>
          <p:spPr bwMode="auto">
            <a:xfrm>
              <a:off x="2150" y="1301"/>
              <a:ext cx="1" cy="4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1" name="Line 625"/>
            <p:cNvSpPr>
              <a:spLocks noChangeShapeType="1"/>
            </p:cNvSpPr>
            <p:nvPr/>
          </p:nvSpPr>
          <p:spPr bwMode="auto">
            <a:xfrm>
              <a:off x="2131" y="1346"/>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2" name="Line 626"/>
            <p:cNvSpPr>
              <a:spLocks noChangeShapeType="1"/>
            </p:cNvSpPr>
            <p:nvPr/>
          </p:nvSpPr>
          <p:spPr bwMode="auto">
            <a:xfrm flipV="1">
              <a:off x="2176" y="1213"/>
              <a:ext cx="1" cy="4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3" name="Line 627"/>
            <p:cNvSpPr>
              <a:spLocks noChangeShapeType="1"/>
            </p:cNvSpPr>
            <p:nvPr/>
          </p:nvSpPr>
          <p:spPr bwMode="auto">
            <a:xfrm>
              <a:off x="2157" y="121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4" name="Line 628"/>
            <p:cNvSpPr>
              <a:spLocks noChangeShapeType="1"/>
            </p:cNvSpPr>
            <p:nvPr/>
          </p:nvSpPr>
          <p:spPr bwMode="auto">
            <a:xfrm>
              <a:off x="2176" y="1291"/>
              <a:ext cx="1" cy="4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5" name="Line 629"/>
            <p:cNvSpPr>
              <a:spLocks noChangeShapeType="1"/>
            </p:cNvSpPr>
            <p:nvPr/>
          </p:nvSpPr>
          <p:spPr bwMode="auto">
            <a:xfrm>
              <a:off x="2157" y="1339"/>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6" name="Line 630"/>
            <p:cNvSpPr>
              <a:spLocks noChangeShapeType="1"/>
            </p:cNvSpPr>
            <p:nvPr/>
          </p:nvSpPr>
          <p:spPr bwMode="auto">
            <a:xfrm flipV="1">
              <a:off x="2202" y="1232"/>
              <a:ext cx="1" cy="3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7" name="Line 631"/>
            <p:cNvSpPr>
              <a:spLocks noChangeShapeType="1"/>
            </p:cNvSpPr>
            <p:nvPr/>
          </p:nvSpPr>
          <p:spPr bwMode="auto">
            <a:xfrm>
              <a:off x="2182" y="1232"/>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8" name="Line 632"/>
            <p:cNvSpPr>
              <a:spLocks noChangeShapeType="1"/>
            </p:cNvSpPr>
            <p:nvPr/>
          </p:nvSpPr>
          <p:spPr bwMode="auto">
            <a:xfrm>
              <a:off x="2202" y="1300"/>
              <a:ext cx="1" cy="3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49" name="Line 633"/>
            <p:cNvSpPr>
              <a:spLocks noChangeShapeType="1"/>
            </p:cNvSpPr>
            <p:nvPr/>
          </p:nvSpPr>
          <p:spPr bwMode="auto">
            <a:xfrm>
              <a:off x="2182" y="1338"/>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0" name="Line 634"/>
            <p:cNvSpPr>
              <a:spLocks noChangeShapeType="1"/>
            </p:cNvSpPr>
            <p:nvPr/>
          </p:nvSpPr>
          <p:spPr bwMode="auto">
            <a:xfrm flipV="1">
              <a:off x="2228" y="1246"/>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1" name="Line 635"/>
            <p:cNvSpPr>
              <a:spLocks noChangeShapeType="1"/>
            </p:cNvSpPr>
            <p:nvPr/>
          </p:nvSpPr>
          <p:spPr bwMode="auto">
            <a:xfrm>
              <a:off x="2209" y="1246"/>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2" name="Line 636"/>
            <p:cNvSpPr>
              <a:spLocks noChangeShapeType="1"/>
            </p:cNvSpPr>
            <p:nvPr/>
          </p:nvSpPr>
          <p:spPr bwMode="auto">
            <a:xfrm>
              <a:off x="2228" y="1305"/>
              <a:ext cx="1" cy="30"/>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3" name="Line 637"/>
            <p:cNvSpPr>
              <a:spLocks noChangeShapeType="1"/>
            </p:cNvSpPr>
            <p:nvPr/>
          </p:nvSpPr>
          <p:spPr bwMode="auto">
            <a:xfrm>
              <a:off x="2209" y="133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4" name="Line 638"/>
            <p:cNvSpPr>
              <a:spLocks noChangeShapeType="1"/>
            </p:cNvSpPr>
            <p:nvPr/>
          </p:nvSpPr>
          <p:spPr bwMode="auto">
            <a:xfrm flipV="1">
              <a:off x="2254" y="1262"/>
              <a:ext cx="1" cy="26"/>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5" name="Line 639"/>
            <p:cNvSpPr>
              <a:spLocks noChangeShapeType="1"/>
            </p:cNvSpPr>
            <p:nvPr/>
          </p:nvSpPr>
          <p:spPr bwMode="auto">
            <a:xfrm>
              <a:off x="2235" y="1262"/>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6" name="Line 640"/>
            <p:cNvSpPr>
              <a:spLocks noChangeShapeType="1"/>
            </p:cNvSpPr>
            <p:nvPr/>
          </p:nvSpPr>
          <p:spPr bwMode="auto">
            <a:xfrm>
              <a:off x="2254" y="1318"/>
              <a:ext cx="1" cy="2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7" name="Line 641"/>
            <p:cNvSpPr>
              <a:spLocks noChangeShapeType="1"/>
            </p:cNvSpPr>
            <p:nvPr/>
          </p:nvSpPr>
          <p:spPr bwMode="auto">
            <a:xfrm>
              <a:off x="2235" y="134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8" name="Line 642"/>
            <p:cNvSpPr>
              <a:spLocks noChangeShapeType="1"/>
            </p:cNvSpPr>
            <p:nvPr/>
          </p:nvSpPr>
          <p:spPr bwMode="auto">
            <a:xfrm flipV="1">
              <a:off x="2280" y="1259"/>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59" name="Line 643"/>
            <p:cNvSpPr>
              <a:spLocks noChangeShapeType="1"/>
            </p:cNvSpPr>
            <p:nvPr/>
          </p:nvSpPr>
          <p:spPr bwMode="auto">
            <a:xfrm>
              <a:off x="2261" y="1259"/>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0" name="Line 644"/>
            <p:cNvSpPr>
              <a:spLocks noChangeShapeType="1"/>
            </p:cNvSpPr>
            <p:nvPr/>
          </p:nvSpPr>
          <p:spPr bwMode="auto">
            <a:xfrm>
              <a:off x="2280" y="1318"/>
              <a:ext cx="1" cy="2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1" name="Line 645"/>
            <p:cNvSpPr>
              <a:spLocks noChangeShapeType="1"/>
            </p:cNvSpPr>
            <p:nvPr/>
          </p:nvSpPr>
          <p:spPr bwMode="auto">
            <a:xfrm>
              <a:off x="2261" y="134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2" name="Line 646"/>
            <p:cNvSpPr>
              <a:spLocks noChangeShapeType="1"/>
            </p:cNvSpPr>
            <p:nvPr/>
          </p:nvSpPr>
          <p:spPr bwMode="auto">
            <a:xfrm flipV="1">
              <a:off x="2306" y="1231"/>
              <a:ext cx="1" cy="4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3" name="Line 647"/>
            <p:cNvSpPr>
              <a:spLocks noChangeShapeType="1"/>
            </p:cNvSpPr>
            <p:nvPr/>
          </p:nvSpPr>
          <p:spPr bwMode="auto">
            <a:xfrm>
              <a:off x="2287" y="123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4" name="Line 648"/>
            <p:cNvSpPr>
              <a:spLocks noChangeShapeType="1"/>
            </p:cNvSpPr>
            <p:nvPr/>
          </p:nvSpPr>
          <p:spPr bwMode="auto">
            <a:xfrm>
              <a:off x="2306" y="1309"/>
              <a:ext cx="1" cy="4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5" name="Line 649"/>
            <p:cNvSpPr>
              <a:spLocks noChangeShapeType="1"/>
            </p:cNvSpPr>
            <p:nvPr/>
          </p:nvSpPr>
          <p:spPr bwMode="auto">
            <a:xfrm>
              <a:off x="2287" y="135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6" name="Line 650"/>
            <p:cNvSpPr>
              <a:spLocks noChangeShapeType="1"/>
            </p:cNvSpPr>
            <p:nvPr/>
          </p:nvSpPr>
          <p:spPr bwMode="auto">
            <a:xfrm flipV="1">
              <a:off x="2332" y="1226"/>
              <a:ext cx="1" cy="3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7" name="Line 651"/>
            <p:cNvSpPr>
              <a:spLocks noChangeShapeType="1"/>
            </p:cNvSpPr>
            <p:nvPr/>
          </p:nvSpPr>
          <p:spPr bwMode="auto">
            <a:xfrm>
              <a:off x="2313" y="1226"/>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8" name="Line 652"/>
            <p:cNvSpPr>
              <a:spLocks noChangeShapeType="1"/>
            </p:cNvSpPr>
            <p:nvPr/>
          </p:nvSpPr>
          <p:spPr bwMode="auto">
            <a:xfrm>
              <a:off x="2332" y="1287"/>
              <a:ext cx="1" cy="30"/>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69" name="Line 653"/>
            <p:cNvSpPr>
              <a:spLocks noChangeShapeType="1"/>
            </p:cNvSpPr>
            <p:nvPr/>
          </p:nvSpPr>
          <p:spPr bwMode="auto">
            <a:xfrm>
              <a:off x="2313" y="131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0" name="Line 654"/>
            <p:cNvSpPr>
              <a:spLocks noChangeShapeType="1"/>
            </p:cNvSpPr>
            <p:nvPr/>
          </p:nvSpPr>
          <p:spPr bwMode="auto">
            <a:xfrm flipV="1">
              <a:off x="2358" y="1225"/>
              <a:ext cx="1" cy="4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1" name="Line 655"/>
            <p:cNvSpPr>
              <a:spLocks noChangeShapeType="1"/>
            </p:cNvSpPr>
            <p:nvPr/>
          </p:nvSpPr>
          <p:spPr bwMode="auto">
            <a:xfrm>
              <a:off x="2339" y="1225"/>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2" name="Line 656"/>
            <p:cNvSpPr>
              <a:spLocks noChangeShapeType="1"/>
            </p:cNvSpPr>
            <p:nvPr/>
          </p:nvSpPr>
          <p:spPr bwMode="auto">
            <a:xfrm>
              <a:off x="2358" y="1298"/>
              <a:ext cx="1" cy="4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3" name="Line 657"/>
            <p:cNvSpPr>
              <a:spLocks noChangeShapeType="1"/>
            </p:cNvSpPr>
            <p:nvPr/>
          </p:nvSpPr>
          <p:spPr bwMode="auto">
            <a:xfrm>
              <a:off x="2339" y="1342"/>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4" name="Line 658"/>
            <p:cNvSpPr>
              <a:spLocks noChangeShapeType="1"/>
            </p:cNvSpPr>
            <p:nvPr/>
          </p:nvSpPr>
          <p:spPr bwMode="auto">
            <a:xfrm flipV="1">
              <a:off x="2384" y="1253"/>
              <a:ext cx="1" cy="2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5" name="Line 659"/>
            <p:cNvSpPr>
              <a:spLocks noChangeShapeType="1"/>
            </p:cNvSpPr>
            <p:nvPr/>
          </p:nvSpPr>
          <p:spPr bwMode="auto">
            <a:xfrm>
              <a:off x="2365" y="125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6" name="Line 660"/>
            <p:cNvSpPr>
              <a:spLocks noChangeShapeType="1"/>
            </p:cNvSpPr>
            <p:nvPr/>
          </p:nvSpPr>
          <p:spPr bwMode="auto">
            <a:xfrm>
              <a:off x="2384" y="1307"/>
              <a:ext cx="1" cy="2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7" name="Line 661"/>
            <p:cNvSpPr>
              <a:spLocks noChangeShapeType="1"/>
            </p:cNvSpPr>
            <p:nvPr/>
          </p:nvSpPr>
          <p:spPr bwMode="auto">
            <a:xfrm>
              <a:off x="2365" y="1331"/>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8" name="Line 662"/>
            <p:cNvSpPr>
              <a:spLocks noChangeShapeType="1"/>
            </p:cNvSpPr>
            <p:nvPr/>
          </p:nvSpPr>
          <p:spPr bwMode="auto">
            <a:xfrm flipV="1">
              <a:off x="2410" y="1233"/>
              <a:ext cx="1" cy="3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79" name="Line 663"/>
            <p:cNvSpPr>
              <a:spLocks noChangeShapeType="1"/>
            </p:cNvSpPr>
            <p:nvPr/>
          </p:nvSpPr>
          <p:spPr bwMode="auto">
            <a:xfrm>
              <a:off x="2391" y="1233"/>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0" name="Line 664"/>
            <p:cNvSpPr>
              <a:spLocks noChangeShapeType="1"/>
            </p:cNvSpPr>
            <p:nvPr/>
          </p:nvSpPr>
          <p:spPr bwMode="auto">
            <a:xfrm>
              <a:off x="2410" y="1299"/>
              <a:ext cx="1" cy="3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1" name="Line 665"/>
            <p:cNvSpPr>
              <a:spLocks noChangeShapeType="1"/>
            </p:cNvSpPr>
            <p:nvPr/>
          </p:nvSpPr>
          <p:spPr bwMode="auto">
            <a:xfrm>
              <a:off x="2391" y="1337"/>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2" name="Line 666"/>
            <p:cNvSpPr>
              <a:spLocks noChangeShapeType="1"/>
            </p:cNvSpPr>
            <p:nvPr/>
          </p:nvSpPr>
          <p:spPr bwMode="auto">
            <a:xfrm flipV="1">
              <a:off x="2437" y="1233"/>
              <a:ext cx="1" cy="3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3" name="Line 667"/>
            <p:cNvSpPr>
              <a:spLocks noChangeShapeType="1"/>
            </p:cNvSpPr>
            <p:nvPr/>
          </p:nvSpPr>
          <p:spPr bwMode="auto">
            <a:xfrm>
              <a:off x="2417" y="1233"/>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4" name="Line 668"/>
            <p:cNvSpPr>
              <a:spLocks noChangeShapeType="1"/>
            </p:cNvSpPr>
            <p:nvPr/>
          </p:nvSpPr>
          <p:spPr bwMode="auto">
            <a:xfrm>
              <a:off x="2437" y="1297"/>
              <a:ext cx="1" cy="3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5" name="Line 669"/>
            <p:cNvSpPr>
              <a:spLocks noChangeShapeType="1"/>
            </p:cNvSpPr>
            <p:nvPr/>
          </p:nvSpPr>
          <p:spPr bwMode="auto">
            <a:xfrm>
              <a:off x="2417" y="1332"/>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6" name="Line 670"/>
            <p:cNvSpPr>
              <a:spLocks noChangeShapeType="1"/>
            </p:cNvSpPr>
            <p:nvPr/>
          </p:nvSpPr>
          <p:spPr bwMode="auto">
            <a:xfrm flipV="1">
              <a:off x="2463" y="1235"/>
              <a:ext cx="1" cy="42"/>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7" name="Line 671"/>
            <p:cNvSpPr>
              <a:spLocks noChangeShapeType="1"/>
            </p:cNvSpPr>
            <p:nvPr/>
          </p:nvSpPr>
          <p:spPr bwMode="auto">
            <a:xfrm>
              <a:off x="2444" y="123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8" name="Line 672"/>
            <p:cNvSpPr>
              <a:spLocks noChangeShapeType="1"/>
            </p:cNvSpPr>
            <p:nvPr/>
          </p:nvSpPr>
          <p:spPr bwMode="auto">
            <a:xfrm>
              <a:off x="2463" y="1307"/>
              <a:ext cx="1" cy="4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89" name="Line 673"/>
            <p:cNvSpPr>
              <a:spLocks noChangeShapeType="1"/>
            </p:cNvSpPr>
            <p:nvPr/>
          </p:nvSpPr>
          <p:spPr bwMode="auto">
            <a:xfrm>
              <a:off x="2444" y="135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0" name="Line 674"/>
            <p:cNvSpPr>
              <a:spLocks noChangeShapeType="1"/>
            </p:cNvSpPr>
            <p:nvPr/>
          </p:nvSpPr>
          <p:spPr bwMode="auto">
            <a:xfrm flipV="1">
              <a:off x="2488" y="1265"/>
              <a:ext cx="1" cy="2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1" name="Line 675"/>
            <p:cNvSpPr>
              <a:spLocks noChangeShapeType="1"/>
            </p:cNvSpPr>
            <p:nvPr/>
          </p:nvSpPr>
          <p:spPr bwMode="auto">
            <a:xfrm>
              <a:off x="2469" y="1265"/>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2" name="Line 676"/>
            <p:cNvSpPr>
              <a:spLocks noChangeShapeType="1"/>
            </p:cNvSpPr>
            <p:nvPr/>
          </p:nvSpPr>
          <p:spPr bwMode="auto">
            <a:xfrm>
              <a:off x="2488" y="1320"/>
              <a:ext cx="1" cy="2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3" name="Line 677"/>
            <p:cNvSpPr>
              <a:spLocks noChangeShapeType="1"/>
            </p:cNvSpPr>
            <p:nvPr/>
          </p:nvSpPr>
          <p:spPr bwMode="auto">
            <a:xfrm>
              <a:off x="2469" y="1345"/>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4" name="Line 678"/>
            <p:cNvSpPr>
              <a:spLocks noChangeShapeType="1"/>
            </p:cNvSpPr>
            <p:nvPr/>
          </p:nvSpPr>
          <p:spPr bwMode="auto">
            <a:xfrm flipV="1">
              <a:off x="2515" y="1201"/>
              <a:ext cx="1" cy="5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5" name="Line 679"/>
            <p:cNvSpPr>
              <a:spLocks noChangeShapeType="1"/>
            </p:cNvSpPr>
            <p:nvPr/>
          </p:nvSpPr>
          <p:spPr bwMode="auto">
            <a:xfrm>
              <a:off x="2495" y="1201"/>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6" name="Line 680"/>
            <p:cNvSpPr>
              <a:spLocks noChangeShapeType="1"/>
            </p:cNvSpPr>
            <p:nvPr/>
          </p:nvSpPr>
          <p:spPr bwMode="auto">
            <a:xfrm>
              <a:off x="2515" y="1289"/>
              <a:ext cx="1" cy="5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7" name="Line 681"/>
            <p:cNvSpPr>
              <a:spLocks noChangeShapeType="1"/>
            </p:cNvSpPr>
            <p:nvPr/>
          </p:nvSpPr>
          <p:spPr bwMode="auto">
            <a:xfrm>
              <a:off x="2495" y="1347"/>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8" name="Line 682"/>
            <p:cNvSpPr>
              <a:spLocks noChangeShapeType="1"/>
            </p:cNvSpPr>
            <p:nvPr/>
          </p:nvSpPr>
          <p:spPr bwMode="auto">
            <a:xfrm flipV="1">
              <a:off x="2541" y="1260"/>
              <a:ext cx="1" cy="3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899" name="Line 683"/>
            <p:cNvSpPr>
              <a:spLocks noChangeShapeType="1"/>
            </p:cNvSpPr>
            <p:nvPr/>
          </p:nvSpPr>
          <p:spPr bwMode="auto">
            <a:xfrm>
              <a:off x="2522" y="1260"/>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0" name="Line 684"/>
            <p:cNvSpPr>
              <a:spLocks noChangeShapeType="1"/>
            </p:cNvSpPr>
            <p:nvPr/>
          </p:nvSpPr>
          <p:spPr bwMode="auto">
            <a:xfrm>
              <a:off x="2541" y="1329"/>
              <a:ext cx="1" cy="39"/>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1" name="Line 685"/>
            <p:cNvSpPr>
              <a:spLocks noChangeShapeType="1"/>
            </p:cNvSpPr>
            <p:nvPr/>
          </p:nvSpPr>
          <p:spPr bwMode="auto">
            <a:xfrm>
              <a:off x="2522" y="136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2" name="Line 686"/>
            <p:cNvSpPr>
              <a:spLocks noChangeShapeType="1"/>
            </p:cNvSpPr>
            <p:nvPr/>
          </p:nvSpPr>
          <p:spPr bwMode="auto">
            <a:xfrm flipV="1">
              <a:off x="2566" y="1254"/>
              <a:ext cx="1" cy="4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3" name="Line 687"/>
            <p:cNvSpPr>
              <a:spLocks noChangeShapeType="1"/>
            </p:cNvSpPr>
            <p:nvPr/>
          </p:nvSpPr>
          <p:spPr bwMode="auto">
            <a:xfrm>
              <a:off x="2547" y="1254"/>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4" name="Line 688"/>
            <p:cNvSpPr>
              <a:spLocks noChangeShapeType="1"/>
            </p:cNvSpPr>
            <p:nvPr/>
          </p:nvSpPr>
          <p:spPr bwMode="auto">
            <a:xfrm>
              <a:off x="2566" y="1327"/>
              <a:ext cx="1" cy="43"/>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5" name="Line 689"/>
            <p:cNvSpPr>
              <a:spLocks noChangeShapeType="1"/>
            </p:cNvSpPr>
            <p:nvPr/>
          </p:nvSpPr>
          <p:spPr bwMode="auto">
            <a:xfrm>
              <a:off x="2547" y="1370"/>
              <a:ext cx="39"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6" name="Line 690"/>
            <p:cNvSpPr>
              <a:spLocks noChangeShapeType="1"/>
            </p:cNvSpPr>
            <p:nvPr/>
          </p:nvSpPr>
          <p:spPr bwMode="auto">
            <a:xfrm flipV="1">
              <a:off x="2593" y="1249"/>
              <a:ext cx="1" cy="3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7" name="Line 691"/>
            <p:cNvSpPr>
              <a:spLocks noChangeShapeType="1"/>
            </p:cNvSpPr>
            <p:nvPr/>
          </p:nvSpPr>
          <p:spPr bwMode="auto">
            <a:xfrm>
              <a:off x="2574" y="1249"/>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8" name="Line 692"/>
            <p:cNvSpPr>
              <a:spLocks noChangeShapeType="1"/>
            </p:cNvSpPr>
            <p:nvPr/>
          </p:nvSpPr>
          <p:spPr bwMode="auto">
            <a:xfrm>
              <a:off x="2593" y="1317"/>
              <a:ext cx="1" cy="38"/>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09" name="Line 693"/>
            <p:cNvSpPr>
              <a:spLocks noChangeShapeType="1"/>
            </p:cNvSpPr>
            <p:nvPr/>
          </p:nvSpPr>
          <p:spPr bwMode="auto">
            <a:xfrm>
              <a:off x="2574" y="1355"/>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0" name="Line 694"/>
            <p:cNvSpPr>
              <a:spLocks noChangeShapeType="1"/>
            </p:cNvSpPr>
            <p:nvPr/>
          </p:nvSpPr>
          <p:spPr bwMode="auto">
            <a:xfrm flipV="1">
              <a:off x="2619" y="1264"/>
              <a:ext cx="1" cy="3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1" name="Line 695"/>
            <p:cNvSpPr>
              <a:spLocks noChangeShapeType="1"/>
            </p:cNvSpPr>
            <p:nvPr/>
          </p:nvSpPr>
          <p:spPr bwMode="auto">
            <a:xfrm>
              <a:off x="2600" y="1264"/>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2" name="Line 696"/>
            <p:cNvSpPr>
              <a:spLocks noChangeShapeType="1"/>
            </p:cNvSpPr>
            <p:nvPr/>
          </p:nvSpPr>
          <p:spPr bwMode="auto">
            <a:xfrm>
              <a:off x="2619" y="1331"/>
              <a:ext cx="1" cy="37"/>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3" name="Line 697"/>
            <p:cNvSpPr>
              <a:spLocks noChangeShapeType="1"/>
            </p:cNvSpPr>
            <p:nvPr/>
          </p:nvSpPr>
          <p:spPr bwMode="auto">
            <a:xfrm>
              <a:off x="2600" y="136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4" name="Line 698"/>
            <p:cNvSpPr>
              <a:spLocks noChangeShapeType="1"/>
            </p:cNvSpPr>
            <p:nvPr/>
          </p:nvSpPr>
          <p:spPr bwMode="auto">
            <a:xfrm flipV="1">
              <a:off x="2645" y="1259"/>
              <a:ext cx="1" cy="34"/>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5" name="Line 699"/>
            <p:cNvSpPr>
              <a:spLocks noChangeShapeType="1"/>
            </p:cNvSpPr>
            <p:nvPr/>
          </p:nvSpPr>
          <p:spPr bwMode="auto">
            <a:xfrm>
              <a:off x="2626" y="1259"/>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6" name="Line 700"/>
            <p:cNvSpPr>
              <a:spLocks noChangeShapeType="1"/>
            </p:cNvSpPr>
            <p:nvPr/>
          </p:nvSpPr>
          <p:spPr bwMode="auto">
            <a:xfrm>
              <a:off x="2645" y="1323"/>
              <a:ext cx="1" cy="35"/>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7" name="Line 701"/>
            <p:cNvSpPr>
              <a:spLocks noChangeShapeType="1"/>
            </p:cNvSpPr>
            <p:nvPr/>
          </p:nvSpPr>
          <p:spPr bwMode="auto">
            <a:xfrm>
              <a:off x="2626" y="1358"/>
              <a:ext cx="38" cy="1"/>
            </a:xfrm>
            <a:prstGeom prst="line">
              <a:avLst/>
            </a:prstGeom>
            <a:noFill/>
            <a:ln w="47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8" name="Line 702"/>
            <p:cNvSpPr>
              <a:spLocks noChangeShapeType="1"/>
            </p:cNvSpPr>
            <p:nvPr/>
          </p:nvSpPr>
          <p:spPr bwMode="auto">
            <a:xfrm flipV="1">
              <a:off x="1133" y="1203"/>
              <a:ext cx="1" cy="5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19" name="Line 703"/>
            <p:cNvSpPr>
              <a:spLocks noChangeShapeType="1"/>
            </p:cNvSpPr>
            <p:nvPr/>
          </p:nvSpPr>
          <p:spPr bwMode="auto">
            <a:xfrm>
              <a:off x="1126" y="1203"/>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0" name="Line 704"/>
            <p:cNvSpPr>
              <a:spLocks noChangeShapeType="1"/>
            </p:cNvSpPr>
            <p:nvPr/>
          </p:nvSpPr>
          <p:spPr bwMode="auto">
            <a:xfrm>
              <a:off x="1133" y="1289"/>
              <a:ext cx="1" cy="5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1" name="Line 705"/>
            <p:cNvSpPr>
              <a:spLocks noChangeShapeType="1"/>
            </p:cNvSpPr>
            <p:nvPr/>
          </p:nvSpPr>
          <p:spPr bwMode="auto">
            <a:xfrm>
              <a:off x="1126" y="134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2" name="Line 706"/>
            <p:cNvSpPr>
              <a:spLocks noChangeShapeType="1"/>
            </p:cNvSpPr>
            <p:nvPr/>
          </p:nvSpPr>
          <p:spPr bwMode="auto">
            <a:xfrm flipV="1">
              <a:off x="1159" y="1248"/>
              <a:ext cx="1" cy="19"/>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3" name="Line 707"/>
            <p:cNvSpPr>
              <a:spLocks noChangeShapeType="1"/>
            </p:cNvSpPr>
            <p:nvPr/>
          </p:nvSpPr>
          <p:spPr bwMode="auto">
            <a:xfrm>
              <a:off x="1152" y="124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4" name="Line 708"/>
            <p:cNvSpPr>
              <a:spLocks noChangeShapeType="1"/>
            </p:cNvSpPr>
            <p:nvPr/>
          </p:nvSpPr>
          <p:spPr bwMode="auto">
            <a:xfrm>
              <a:off x="1159" y="1297"/>
              <a:ext cx="1" cy="1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5" name="Line 709"/>
            <p:cNvSpPr>
              <a:spLocks noChangeShapeType="1"/>
            </p:cNvSpPr>
            <p:nvPr/>
          </p:nvSpPr>
          <p:spPr bwMode="auto">
            <a:xfrm>
              <a:off x="1152" y="1314"/>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6" name="Line 710"/>
            <p:cNvSpPr>
              <a:spLocks noChangeShapeType="1"/>
            </p:cNvSpPr>
            <p:nvPr/>
          </p:nvSpPr>
          <p:spPr bwMode="auto">
            <a:xfrm flipV="1">
              <a:off x="1186" y="1229"/>
              <a:ext cx="1" cy="4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7" name="Line 711"/>
            <p:cNvSpPr>
              <a:spLocks noChangeShapeType="1"/>
            </p:cNvSpPr>
            <p:nvPr/>
          </p:nvSpPr>
          <p:spPr bwMode="auto">
            <a:xfrm>
              <a:off x="1178" y="1229"/>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8" name="Line 712"/>
            <p:cNvSpPr>
              <a:spLocks noChangeShapeType="1"/>
            </p:cNvSpPr>
            <p:nvPr/>
          </p:nvSpPr>
          <p:spPr bwMode="auto">
            <a:xfrm>
              <a:off x="1186" y="1307"/>
              <a:ext cx="1" cy="46"/>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29" name="Line 713"/>
            <p:cNvSpPr>
              <a:spLocks noChangeShapeType="1"/>
            </p:cNvSpPr>
            <p:nvPr/>
          </p:nvSpPr>
          <p:spPr bwMode="auto">
            <a:xfrm>
              <a:off x="1178" y="1353"/>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0" name="Line 714"/>
            <p:cNvSpPr>
              <a:spLocks noChangeShapeType="1"/>
            </p:cNvSpPr>
            <p:nvPr/>
          </p:nvSpPr>
          <p:spPr bwMode="auto">
            <a:xfrm flipV="1">
              <a:off x="1211" y="1246"/>
              <a:ext cx="1" cy="3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1" name="Line 715"/>
            <p:cNvSpPr>
              <a:spLocks noChangeShapeType="1"/>
            </p:cNvSpPr>
            <p:nvPr/>
          </p:nvSpPr>
          <p:spPr bwMode="auto">
            <a:xfrm>
              <a:off x="1204" y="124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2" name="Line 716"/>
            <p:cNvSpPr>
              <a:spLocks noChangeShapeType="1"/>
            </p:cNvSpPr>
            <p:nvPr/>
          </p:nvSpPr>
          <p:spPr bwMode="auto">
            <a:xfrm>
              <a:off x="1211" y="1307"/>
              <a:ext cx="1" cy="29"/>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3" name="Line 717"/>
            <p:cNvSpPr>
              <a:spLocks noChangeShapeType="1"/>
            </p:cNvSpPr>
            <p:nvPr/>
          </p:nvSpPr>
          <p:spPr bwMode="auto">
            <a:xfrm>
              <a:off x="1204" y="133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4" name="Line 718"/>
            <p:cNvSpPr>
              <a:spLocks noChangeShapeType="1"/>
            </p:cNvSpPr>
            <p:nvPr/>
          </p:nvSpPr>
          <p:spPr bwMode="auto">
            <a:xfrm flipV="1">
              <a:off x="1237" y="1218"/>
              <a:ext cx="1" cy="3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5" name="Line 719"/>
            <p:cNvSpPr>
              <a:spLocks noChangeShapeType="1"/>
            </p:cNvSpPr>
            <p:nvPr/>
          </p:nvSpPr>
          <p:spPr bwMode="auto">
            <a:xfrm>
              <a:off x="1230" y="1218"/>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6" name="Line 720"/>
            <p:cNvSpPr>
              <a:spLocks noChangeShapeType="1"/>
            </p:cNvSpPr>
            <p:nvPr/>
          </p:nvSpPr>
          <p:spPr bwMode="auto">
            <a:xfrm>
              <a:off x="1237" y="1281"/>
              <a:ext cx="1" cy="3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7" name="Line 721"/>
            <p:cNvSpPr>
              <a:spLocks noChangeShapeType="1"/>
            </p:cNvSpPr>
            <p:nvPr/>
          </p:nvSpPr>
          <p:spPr bwMode="auto">
            <a:xfrm>
              <a:off x="1230" y="1314"/>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8" name="Line 722"/>
            <p:cNvSpPr>
              <a:spLocks noChangeShapeType="1"/>
            </p:cNvSpPr>
            <p:nvPr/>
          </p:nvSpPr>
          <p:spPr bwMode="auto">
            <a:xfrm flipV="1">
              <a:off x="1264" y="1197"/>
              <a:ext cx="1" cy="46"/>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39" name="Line 723"/>
            <p:cNvSpPr>
              <a:spLocks noChangeShapeType="1"/>
            </p:cNvSpPr>
            <p:nvPr/>
          </p:nvSpPr>
          <p:spPr bwMode="auto">
            <a:xfrm>
              <a:off x="1257" y="119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0" name="Line 724"/>
            <p:cNvSpPr>
              <a:spLocks noChangeShapeType="1"/>
            </p:cNvSpPr>
            <p:nvPr/>
          </p:nvSpPr>
          <p:spPr bwMode="auto">
            <a:xfrm>
              <a:off x="1264" y="1272"/>
              <a:ext cx="1" cy="46"/>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1" name="Line 725"/>
            <p:cNvSpPr>
              <a:spLocks noChangeShapeType="1"/>
            </p:cNvSpPr>
            <p:nvPr/>
          </p:nvSpPr>
          <p:spPr bwMode="auto">
            <a:xfrm>
              <a:off x="1257" y="131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2" name="Line 726"/>
            <p:cNvSpPr>
              <a:spLocks noChangeShapeType="1"/>
            </p:cNvSpPr>
            <p:nvPr/>
          </p:nvSpPr>
          <p:spPr bwMode="auto">
            <a:xfrm flipV="1">
              <a:off x="1289" y="1217"/>
              <a:ext cx="1" cy="4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3" name="Line 727"/>
            <p:cNvSpPr>
              <a:spLocks noChangeShapeType="1"/>
            </p:cNvSpPr>
            <p:nvPr/>
          </p:nvSpPr>
          <p:spPr bwMode="auto">
            <a:xfrm>
              <a:off x="1282" y="121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4" name="Line 728"/>
            <p:cNvSpPr>
              <a:spLocks noChangeShapeType="1"/>
            </p:cNvSpPr>
            <p:nvPr/>
          </p:nvSpPr>
          <p:spPr bwMode="auto">
            <a:xfrm>
              <a:off x="1289" y="1289"/>
              <a:ext cx="1" cy="4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5" name="Line 729"/>
            <p:cNvSpPr>
              <a:spLocks noChangeShapeType="1"/>
            </p:cNvSpPr>
            <p:nvPr/>
          </p:nvSpPr>
          <p:spPr bwMode="auto">
            <a:xfrm>
              <a:off x="1282" y="1331"/>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6" name="Line 730"/>
            <p:cNvSpPr>
              <a:spLocks noChangeShapeType="1"/>
            </p:cNvSpPr>
            <p:nvPr/>
          </p:nvSpPr>
          <p:spPr bwMode="auto">
            <a:xfrm flipV="1">
              <a:off x="1316" y="1219"/>
              <a:ext cx="1" cy="3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7" name="Line 731"/>
            <p:cNvSpPr>
              <a:spLocks noChangeShapeType="1"/>
            </p:cNvSpPr>
            <p:nvPr/>
          </p:nvSpPr>
          <p:spPr bwMode="auto">
            <a:xfrm>
              <a:off x="1308" y="1219"/>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8" name="Line 732"/>
            <p:cNvSpPr>
              <a:spLocks noChangeShapeType="1"/>
            </p:cNvSpPr>
            <p:nvPr/>
          </p:nvSpPr>
          <p:spPr bwMode="auto">
            <a:xfrm>
              <a:off x="1316" y="1280"/>
              <a:ext cx="1" cy="3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49" name="Line 733"/>
            <p:cNvSpPr>
              <a:spLocks noChangeShapeType="1"/>
            </p:cNvSpPr>
            <p:nvPr/>
          </p:nvSpPr>
          <p:spPr bwMode="auto">
            <a:xfrm>
              <a:off x="1308" y="1310"/>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0" name="Line 734"/>
            <p:cNvSpPr>
              <a:spLocks noChangeShapeType="1"/>
            </p:cNvSpPr>
            <p:nvPr/>
          </p:nvSpPr>
          <p:spPr bwMode="auto">
            <a:xfrm flipV="1">
              <a:off x="1342" y="1254"/>
              <a:ext cx="1" cy="1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1" name="Line 735"/>
            <p:cNvSpPr>
              <a:spLocks noChangeShapeType="1"/>
            </p:cNvSpPr>
            <p:nvPr/>
          </p:nvSpPr>
          <p:spPr bwMode="auto">
            <a:xfrm>
              <a:off x="1335" y="1254"/>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2" name="Line 736"/>
            <p:cNvSpPr>
              <a:spLocks noChangeShapeType="1"/>
            </p:cNvSpPr>
            <p:nvPr/>
          </p:nvSpPr>
          <p:spPr bwMode="auto">
            <a:xfrm>
              <a:off x="1342" y="1302"/>
              <a:ext cx="1" cy="1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3" name="Line 737"/>
            <p:cNvSpPr>
              <a:spLocks noChangeShapeType="1"/>
            </p:cNvSpPr>
            <p:nvPr/>
          </p:nvSpPr>
          <p:spPr bwMode="auto">
            <a:xfrm>
              <a:off x="1335" y="1319"/>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4" name="Line 738"/>
            <p:cNvSpPr>
              <a:spLocks noChangeShapeType="1"/>
            </p:cNvSpPr>
            <p:nvPr/>
          </p:nvSpPr>
          <p:spPr bwMode="auto">
            <a:xfrm flipV="1">
              <a:off x="1368" y="1257"/>
              <a:ext cx="1" cy="2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5" name="Line 739"/>
            <p:cNvSpPr>
              <a:spLocks noChangeShapeType="1"/>
            </p:cNvSpPr>
            <p:nvPr/>
          </p:nvSpPr>
          <p:spPr bwMode="auto">
            <a:xfrm>
              <a:off x="1361" y="125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6" name="Line 740"/>
            <p:cNvSpPr>
              <a:spLocks noChangeShapeType="1"/>
            </p:cNvSpPr>
            <p:nvPr/>
          </p:nvSpPr>
          <p:spPr bwMode="auto">
            <a:xfrm>
              <a:off x="1368" y="1307"/>
              <a:ext cx="1" cy="19"/>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7" name="Line 741"/>
            <p:cNvSpPr>
              <a:spLocks noChangeShapeType="1"/>
            </p:cNvSpPr>
            <p:nvPr/>
          </p:nvSpPr>
          <p:spPr bwMode="auto">
            <a:xfrm>
              <a:off x="1361" y="132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8" name="Line 742"/>
            <p:cNvSpPr>
              <a:spLocks noChangeShapeType="1"/>
            </p:cNvSpPr>
            <p:nvPr/>
          </p:nvSpPr>
          <p:spPr bwMode="auto">
            <a:xfrm flipV="1">
              <a:off x="1394" y="1255"/>
              <a:ext cx="1" cy="4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59" name="Line 743"/>
            <p:cNvSpPr>
              <a:spLocks noChangeShapeType="1"/>
            </p:cNvSpPr>
            <p:nvPr/>
          </p:nvSpPr>
          <p:spPr bwMode="auto">
            <a:xfrm>
              <a:off x="1387" y="1255"/>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0" name="Line 744"/>
            <p:cNvSpPr>
              <a:spLocks noChangeShapeType="1"/>
            </p:cNvSpPr>
            <p:nvPr/>
          </p:nvSpPr>
          <p:spPr bwMode="auto">
            <a:xfrm>
              <a:off x="1394" y="1326"/>
              <a:ext cx="1" cy="4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1" name="Line 745"/>
            <p:cNvSpPr>
              <a:spLocks noChangeShapeType="1"/>
            </p:cNvSpPr>
            <p:nvPr/>
          </p:nvSpPr>
          <p:spPr bwMode="auto">
            <a:xfrm>
              <a:off x="1387" y="136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2" name="Line 746"/>
            <p:cNvSpPr>
              <a:spLocks noChangeShapeType="1"/>
            </p:cNvSpPr>
            <p:nvPr/>
          </p:nvSpPr>
          <p:spPr bwMode="auto">
            <a:xfrm flipV="1">
              <a:off x="1420" y="1257"/>
              <a:ext cx="1" cy="4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3" name="Line 747"/>
            <p:cNvSpPr>
              <a:spLocks noChangeShapeType="1"/>
            </p:cNvSpPr>
            <p:nvPr/>
          </p:nvSpPr>
          <p:spPr bwMode="auto">
            <a:xfrm>
              <a:off x="1413" y="125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4" name="Line 748"/>
            <p:cNvSpPr>
              <a:spLocks noChangeShapeType="1"/>
            </p:cNvSpPr>
            <p:nvPr/>
          </p:nvSpPr>
          <p:spPr bwMode="auto">
            <a:xfrm>
              <a:off x="1420" y="1327"/>
              <a:ext cx="1" cy="4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5" name="Line 749"/>
            <p:cNvSpPr>
              <a:spLocks noChangeShapeType="1"/>
            </p:cNvSpPr>
            <p:nvPr/>
          </p:nvSpPr>
          <p:spPr bwMode="auto">
            <a:xfrm>
              <a:off x="1413" y="136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6" name="Line 750"/>
            <p:cNvSpPr>
              <a:spLocks noChangeShapeType="1"/>
            </p:cNvSpPr>
            <p:nvPr/>
          </p:nvSpPr>
          <p:spPr bwMode="auto">
            <a:xfrm flipV="1">
              <a:off x="1446" y="1228"/>
              <a:ext cx="1" cy="3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7" name="Line 751"/>
            <p:cNvSpPr>
              <a:spLocks noChangeShapeType="1"/>
            </p:cNvSpPr>
            <p:nvPr/>
          </p:nvSpPr>
          <p:spPr bwMode="auto">
            <a:xfrm>
              <a:off x="1439" y="122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8" name="Line 752"/>
            <p:cNvSpPr>
              <a:spLocks noChangeShapeType="1"/>
            </p:cNvSpPr>
            <p:nvPr/>
          </p:nvSpPr>
          <p:spPr bwMode="auto">
            <a:xfrm>
              <a:off x="1446" y="1296"/>
              <a:ext cx="1" cy="3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69" name="Line 753"/>
            <p:cNvSpPr>
              <a:spLocks noChangeShapeType="1"/>
            </p:cNvSpPr>
            <p:nvPr/>
          </p:nvSpPr>
          <p:spPr bwMode="auto">
            <a:xfrm>
              <a:off x="1439" y="1334"/>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0" name="Line 754"/>
            <p:cNvSpPr>
              <a:spLocks noChangeShapeType="1"/>
            </p:cNvSpPr>
            <p:nvPr/>
          </p:nvSpPr>
          <p:spPr bwMode="auto">
            <a:xfrm flipV="1">
              <a:off x="1472" y="1252"/>
              <a:ext cx="1" cy="3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1" name="Line 755"/>
            <p:cNvSpPr>
              <a:spLocks noChangeShapeType="1"/>
            </p:cNvSpPr>
            <p:nvPr/>
          </p:nvSpPr>
          <p:spPr bwMode="auto">
            <a:xfrm>
              <a:off x="1465" y="1252"/>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2" name="Line 756"/>
            <p:cNvSpPr>
              <a:spLocks noChangeShapeType="1"/>
            </p:cNvSpPr>
            <p:nvPr/>
          </p:nvSpPr>
          <p:spPr bwMode="auto">
            <a:xfrm>
              <a:off x="1472" y="1311"/>
              <a:ext cx="1" cy="3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3" name="Line 757"/>
            <p:cNvSpPr>
              <a:spLocks noChangeShapeType="1"/>
            </p:cNvSpPr>
            <p:nvPr/>
          </p:nvSpPr>
          <p:spPr bwMode="auto">
            <a:xfrm>
              <a:off x="1465" y="1341"/>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4" name="Line 758"/>
            <p:cNvSpPr>
              <a:spLocks noChangeShapeType="1"/>
            </p:cNvSpPr>
            <p:nvPr/>
          </p:nvSpPr>
          <p:spPr bwMode="auto">
            <a:xfrm flipV="1">
              <a:off x="1498" y="1248"/>
              <a:ext cx="1" cy="3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5" name="Line 759"/>
            <p:cNvSpPr>
              <a:spLocks noChangeShapeType="1"/>
            </p:cNvSpPr>
            <p:nvPr/>
          </p:nvSpPr>
          <p:spPr bwMode="auto">
            <a:xfrm>
              <a:off x="1491" y="124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6" name="Line 760"/>
            <p:cNvSpPr>
              <a:spLocks noChangeShapeType="1"/>
            </p:cNvSpPr>
            <p:nvPr/>
          </p:nvSpPr>
          <p:spPr bwMode="auto">
            <a:xfrm>
              <a:off x="1498" y="1313"/>
              <a:ext cx="1" cy="3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7" name="Line 761"/>
            <p:cNvSpPr>
              <a:spLocks noChangeShapeType="1"/>
            </p:cNvSpPr>
            <p:nvPr/>
          </p:nvSpPr>
          <p:spPr bwMode="auto">
            <a:xfrm>
              <a:off x="1491" y="134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8" name="Line 762"/>
            <p:cNvSpPr>
              <a:spLocks noChangeShapeType="1"/>
            </p:cNvSpPr>
            <p:nvPr/>
          </p:nvSpPr>
          <p:spPr bwMode="auto">
            <a:xfrm flipV="1">
              <a:off x="1524" y="1290"/>
              <a:ext cx="1" cy="19"/>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79" name="Line 763"/>
            <p:cNvSpPr>
              <a:spLocks noChangeShapeType="1"/>
            </p:cNvSpPr>
            <p:nvPr/>
          </p:nvSpPr>
          <p:spPr bwMode="auto">
            <a:xfrm>
              <a:off x="1517" y="1290"/>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0" name="Line 764"/>
            <p:cNvSpPr>
              <a:spLocks noChangeShapeType="1"/>
            </p:cNvSpPr>
            <p:nvPr/>
          </p:nvSpPr>
          <p:spPr bwMode="auto">
            <a:xfrm>
              <a:off x="1524" y="1338"/>
              <a:ext cx="1" cy="2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1" name="Line 765"/>
            <p:cNvSpPr>
              <a:spLocks noChangeShapeType="1"/>
            </p:cNvSpPr>
            <p:nvPr/>
          </p:nvSpPr>
          <p:spPr bwMode="auto">
            <a:xfrm>
              <a:off x="1517" y="135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2" name="Line 766"/>
            <p:cNvSpPr>
              <a:spLocks noChangeShapeType="1"/>
            </p:cNvSpPr>
            <p:nvPr/>
          </p:nvSpPr>
          <p:spPr bwMode="auto">
            <a:xfrm flipV="1">
              <a:off x="1551" y="1276"/>
              <a:ext cx="1" cy="1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3" name="Line 767"/>
            <p:cNvSpPr>
              <a:spLocks noChangeShapeType="1"/>
            </p:cNvSpPr>
            <p:nvPr/>
          </p:nvSpPr>
          <p:spPr bwMode="auto">
            <a:xfrm>
              <a:off x="1543" y="1276"/>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4" name="Line 768"/>
            <p:cNvSpPr>
              <a:spLocks noChangeShapeType="1"/>
            </p:cNvSpPr>
            <p:nvPr/>
          </p:nvSpPr>
          <p:spPr bwMode="auto">
            <a:xfrm>
              <a:off x="1551" y="1324"/>
              <a:ext cx="1" cy="1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5" name="Line 769"/>
            <p:cNvSpPr>
              <a:spLocks noChangeShapeType="1"/>
            </p:cNvSpPr>
            <p:nvPr/>
          </p:nvSpPr>
          <p:spPr bwMode="auto">
            <a:xfrm>
              <a:off x="1543" y="1341"/>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6" name="Line 770"/>
            <p:cNvSpPr>
              <a:spLocks noChangeShapeType="1"/>
            </p:cNvSpPr>
            <p:nvPr/>
          </p:nvSpPr>
          <p:spPr bwMode="auto">
            <a:xfrm flipV="1">
              <a:off x="1576" y="1281"/>
              <a:ext cx="1" cy="3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7" name="Line 771"/>
            <p:cNvSpPr>
              <a:spLocks noChangeShapeType="1"/>
            </p:cNvSpPr>
            <p:nvPr/>
          </p:nvSpPr>
          <p:spPr bwMode="auto">
            <a:xfrm>
              <a:off x="1569" y="1281"/>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8" name="Line 772"/>
            <p:cNvSpPr>
              <a:spLocks noChangeShapeType="1"/>
            </p:cNvSpPr>
            <p:nvPr/>
          </p:nvSpPr>
          <p:spPr bwMode="auto">
            <a:xfrm>
              <a:off x="1576" y="1344"/>
              <a:ext cx="1" cy="34"/>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89" name="Line 773"/>
            <p:cNvSpPr>
              <a:spLocks noChangeShapeType="1"/>
            </p:cNvSpPr>
            <p:nvPr/>
          </p:nvSpPr>
          <p:spPr bwMode="auto">
            <a:xfrm>
              <a:off x="1569" y="1378"/>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0" name="Line 774"/>
            <p:cNvSpPr>
              <a:spLocks noChangeShapeType="1"/>
            </p:cNvSpPr>
            <p:nvPr/>
          </p:nvSpPr>
          <p:spPr bwMode="auto">
            <a:xfrm flipV="1">
              <a:off x="1602" y="1284"/>
              <a:ext cx="1" cy="4"/>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1" name="Line 775"/>
            <p:cNvSpPr>
              <a:spLocks noChangeShapeType="1"/>
            </p:cNvSpPr>
            <p:nvPr/>
          </p:nvSpPr>
          <p:spPr bwMode="auto">
            <a:xfrm>
              <a:off x="1595" y="1284"/>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2" name="Line 776"/>
            <p:cNvSpPr>
              <a:spLocks noChangeShapeType="1"/>
            </p:cNvSpPr>
            <p:nvPr/>
          </p:nvSpPr>
          <p:spPr bwMode="auto">
            <a:xfrm>
              <a:off x="1602" y="1318"/>
              <a:ext cx="1" cy="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3" name="Line 777"/>
            <p:cNvSpPr>
              <a:spLocks noChangeShapeType="1"/>
            </p:cNvSpPr>
            <p:nvPr/>
          </p:nvSpPr>
          <p:spPr bwMode="auto">
            <a:xfrm>
              <a:off x="1595" y="1323"/>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4" name="Line 778"/>
            <p:cNvSpPr>
              <a:spLocks noChangeShapeType="1"/>
            </p:cNvSpPr>
            <p:nvPr/>
          </p:nvSpPr>
          <p:spPr bwMode="auto">
            <a:xfrm flipV="1">
              <a:off x="1629" y="1256"/>
              <a:ext cx="1" cy="24"/>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5" name="Line 779"/>
            <p:cNvSpPr>
              <a:spLocks noChangeShapeType="1"/>
            </p:cNvSpPr>
            <p:nvPr/>
          </p:nvSpPr>
          <p:spPr bwMode="auto">
            <a:xfrm>
              <a:off x="1622" y="125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6" name="Line 780"/>
            <p:cNvSpPr>
              <a:spLocks noChangeShapeType="1"/>
            </p:cNvSpPr>
            <p:nvPr/>
          </p:nvSpPr>
          <p:spPr bwMode="auto">
            <a:xfrm>
              <a:off x="1629" y="1310"/>
              <a:ext cx="1" cy="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7" name="Line 781"/>
            <p:cNvSpPr>
              <a:spLocks noChangeShapeType="1"/>
            </p:cNvSpPr>
            <p:nvPr/>
          </p:nvSpPr>
          <p:spPr bwMode="auto">
            <a:xfrm>
              <a:off x="1622" y="1335"/>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8" name="Line 782"/>
            <p:cNvSpPr>
              <a:spLocks noChangeShapeType="1"/>
            </p:cNvSpPr>
            <p:nvPr/>
          </p:nvSpPr>
          <p:spPr bwMode="auto">
            <a:xfrm flipV="1">
              <a:off x="1654" y="1259"/>
              <a:ext cx="1" cy="3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999" name="Line 783"/>
            <p:cNvSpPr>
              <a:spLocks noChangeShapeType="1"/>
            </p:cNvSpPr>
            <p:nvPr/>
          </p:nvSpPr>
          <p:spPr bwMode="auto">
            <a:xfrm>
              <a:off x="1647" y="1259"/>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0" name="Line 784"/>
            <p:cNvSpPr>
              <a:spLocks noChangeShapeType="1"/>
            </p:cNvSpPr>
            <p:nvPr/>
          </p:nvSpPr>
          <p:spPr bwMode="auto">
            <a:xfrm>
              <a:off x="1654" y="1321"/>
              <a:ext cx="1" cy="3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1" name="Line 785"/>
            <p:cNvSpPr>
              <a:spLocks noChangeShapeType="1"/>
            </p:cNvSpPr>
            <p:nvPr/>
          </p:nvSpPr>
          <p:spPr bwMode="auto">
            <a:xfrm>
              <a:off x="1647" y="1353"/>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2" name="Line 786"/>
            <p:cNvSpPr>
              <a:spLocks noChangeShapeType="1"/>
            </p:cNvSpPr>
            <p:nvPr/>
          </p:nvSpPr>
          <p:spPr bwMode="auto">
            <a:xfrm flipV="1">
              <a:off x="1680" y="1269"/>
              <a:ext cx="1" cy="2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3" name="Line 787"/>
            <p:cNvSpPr>
              <a:spLocks noChangeShapeType="1"/>
            </p:cNvSpPr>
            <p:nvPr/>
          </p:nvSpPr>
          <p:spPr bwMode="auto">
            <a:xfrm>
              <a:off x="1673" y="1269"/>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4" name="Line 788"/>
            <p:cNvSpPr>
              <a:spLocks noChangeShapeType="1"/>
            </p:cNvSpPr>
            <p:nvPr/>
          </p:nvSpPr>
          <p:spPr bwMode="auto">
            <a:xfrm>
              <a:off x="1680" y="1320"/>
              <a:ext cx="1" cy="2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5" name="Line 789"/>
            <p:cNvSpPr>
              <a:spLocks noChangeShapeType="1"/>
            </p:cNvSpPr>
            <p:nvPr/>
          </p:nvSpPr>
          <p:spPr bwMode="auto">
            <a:xfrm>
              <a:off x="1673" y="1341"/>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6" name="Line 790"/>
            <p:cNvSpPr>
              <a:spLocks noChangeShapeType="1"/>
            </p:cNvSpPr>
            <p:nvPr/>
          </p:nvSpPr>
          <p:spPr bwMode="auto">
            <a:xfrm flipV="1">
              <a:off x="1707" y="1276"/>
              <a:ext cx="1" cy="3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7" name="Line 791"/>
            <p:cNvSpPr>
              <a:spLocks noChangeShapeType="1"/>
            </p:cNvSpPr>
            <p:nvPr/>
          </p:nvSpPr>
          <p:spPr bwMode="auto">
            <a:xfrm>
              <a:off x="1700" y="127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8" name="Line 792"/>
            <p:cNvSpPr>
              <a:spLocks noChangeShapeType="1"/>
            </p:cNvSpPr>
            <p:nvPr/>
          </p:nvSpPr>
          <p:spPr bwMode="auto">
            <a:xfrm>
              <a:off x="1707" y="1338"/>
              <a:ext cx="1" cy="3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09" name="Line 793"/>
            <p:cNvSpPr>
              <a:spLocks noChangeShapeType="1"/>
            </p:cNvSpPr>
            <p:nvPr/>
          </p:nvSpPr>
          <p:spPr bwMode="auto">
            <a:xfrm>
              <a:off x="1700" y="1370"/>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0" name="Line 794"/>
            <p:cNvSpPr>
              <a:spLocks noChangeShapeType="1"/>
            </p:cNvSpPr>
            <p:nvPr/>
          </p:nvSpPr>
          <p:spPr bwMode="auto">
            <a:xfrm flipV="1">
              <a:off x="1733" y="1230"/>
              <a:ext cx="1" cy="69"/>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1" name="Line 795"/>
            <p:cNvSpPr>
              <a:spLocks noChangeShapeType="1"/>
            </p:cNvSpPr>
            <p:nvPr/>
          </p:nvSpPr>
          <p:spPr bwMode="auto">
            <a:xfrm>
              <a:off x="1726" y="1230"/>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2" name="Line 796"/>
            <p:cNvSpPr>
              <a:spLocks noChangeShapeType="1"/>
            </p:cNvSpPr>
            <p:nvPr/>
          </p:nvSpPr>
          <p:spPr bwMode="auto">
            <a:xfrm>
              <a:off x="1733" y="1329"/>
              <a:ext cx="1" cy="6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3" name="Line 797"/>
            <p:cNvSpPr>
              <a:spLocks noChangeShapeType="1"/>
            </p:cNvSpPr>
            <p:nvPr/>
          </p:nvSpPr>
          <p:spPr bwMode="auto">
            <a:xfrm>
              <a:off x="1726" y="1397"/>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4" name="Line 798"/>
            <p:cNvSpPr>
              <a:spLocks noChangeShapeType="1"/>
            </p:cNvSpPr>
            <p:nvPr/>
          </p:nvSpPr>
          <p:spPr bwMode="auto">
            <a:xfrm flipV="1">
              <a:off x="1759" y="1213"/>
              <a:ext cx="1" cy="64"/>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5" name="Line 799"/>
            <p:cNvSpPr>
              <a:spLocks noChangeShapeType="1"/>
            </p:cNvSpPr>
            <p:nvPr/>
          </p:nvSpPr>
          <p:spPr bwMode="auto">
            <a:xfrm>
              <a:off x="1751" y="1213"/>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6" name="Line 800"/>
            <p:cNvSpPr>
              <a:spLocks noChangeShapeType="1"/>
            </p:cNvSpPr>
            <p:nvPr/>
          </p:nvSpPr>
          <p:spPr bwMode="auto">
            <a:xfrm>
              <a:off x="1759" y="1307"/>
              <a:ext cx="1" cy="66"/>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7" name="Line 801"/>
            <p:cNvSpPr>
              <a:spLocks noChangeShapeType="1"/>
            </p:cNvSpPr>
            <p:nvPr/>
          </p:nvSpPr>
          <p:spPr bwMode="auto">
            <a:xfrm>
              <a:off x="1751" y="1373"/>
              <a:ext cx="15"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8" name="Line 802"/>
            <p:cNvSpPr>
              <a:spLocks noChangeShapeType="1"/>
            </p:cNvSpPr>
            <p:nvPr/>
          </p:nvSpPr>
          <p:spPr bwMode="auto">
            <a:xfrm flipV="1">
              <a:off x="1785" y="1226"/>
              <a:ext cx="1" cy="5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19" name="Line 803"/>
            <p:cNvSpPr>
              <a:spLocks noChangeShapeType="1"/>
            </p:cNvSpPr>
            <p:nvPr/>
          </p:nvSpPr>
          <p:spPr bwMode="auto">
            <a:xfrm>
              <a:off x="1778" y="122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0" name="Line 804"/>
            <p:cNvSpPr>
              <a:spLocks noChangeShapeType="1"/>
            </p:cNvSpPr>
            <p:nvPr/>
          </p:nvSpPr>
          <p:spPr bwMode="auto">
            <a:xfrm>
              <a:off x="1785" y="1311"/>
              <a:ext cx="1" cy="54"/>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1" name="Line 805"/>
            <p:cNvSpPr>
              <a:spLocks noChangeShapeType="1"/>
            </p:cNvSpPr>
            <p:nvPr/>
          </p:nvSpPr>
          <p:spPr bwMode="auto">
            <a:xfrm>
              <a:off x="1778" y="1365"/>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2" name="Line 806"/>
            <p:cNvSpPr>
              <a:spLocks noChangeShapeType="1"/>
            </p:cNvSpPr>
            <p:nvPr/>
          </p:nvSpPr>
          <p:spPr bwMode="auto">
            <a:xfrm flipV="1">
              <a:off x="1811" y="1236"/>
              <a:ext cx="1" cy="5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3" name="Line 807"/>
            <p:cNvSpPr>
              <a:spLocks noChangeShapeType="1"/>
            </p:cNvSpPr>
            <p:nvPr/>
          </p:nvSpPr>
          <p:spPr bwMode="auto">
            <a:xfrm>
              <a:off x="1804" y="1236"/>
              <a:ext cx="14" cy="1"/>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024" name="Line 808"/>
          <p:cNvSpPr>
            <a:spLocks noChangeShapeType="1"/>
          </p:cNvSpPr>
          <p:nvPr/>
        </p:nvSpPr>
        <p:spPr bwMode="auto">
          <a:xfrm>
            <a:off x="2120900" y="3403600"/>
            <a:ext cx="1588" cy="746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5" name="Line 809"/>
          <p:cNvSpPr>
            <a:spLocks noChangeShapeType="1"/>
          </p:cNvSpPr>
          <p:nvPr/>
        </p:nvSpPr>
        <p:spPr bwMode="auto">
          <a:xfrm>
            <a:off x="2109788" y="3478213"/>
            <a:ext cx="20637"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6" name="Line 810"/>
          <p:cNvSpPr>
            <a:spLocks noChangeShapeType="1"/>
          </p:cNvSpPr>
          <p:nvPr/>
        </p:nvSpPr>
        <p:spPr bwMode="auto">
          <a:xfrm flipV="1">
            <a:off x="2160588" y="3335338"/>
            <a:ext cx="1587" cy="349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7" name="Line 811"/>
          <p:cNvSpPr>
            <a:spLocks noChangeShapeType="1"/>
          </p:cNvSpPr>
          <p:nvPr/>
        </p:nvSpPr>
        <p:spPr bwMode="auto">
          <a:xfrm>
            <a:off x="2149475" y="33353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8" name="Line 812"/>
          <p:cNvSpPr>
            <a:spLocks noChangeShapeType="1"/>
          </p:cNvSpPr>
          <p:nvPr/>
        </p:nvSpPr>
        <p:spPr bwMode="auto">
          <a:xfrm>
            <a:off x="2160588" y="3413125"/>
            <a:ext cx="1587" cy="3333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29" name="Line 813"/>
          <p:cNvSpPr>
            <a:spLocks noChangeShapeType="1"/>
          </p:cNvSpPr>
          <p:nvPr/>
        </p:nvSpPr>
        <p:spPr bwMode="auto">
          <a:xfrm>
            <a:off x="2149475" y="344646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0" name="Line 814"/>
          <p:cNvSpPr>
            <a:spLocks noChangeShapeType="1"/>
          </p:cNvSpPr>
          <p:nvPr/>
        </p:nvSpPr>
        <p:spPr bwMode="auto">
          <a:xfrm flipV="1">
            <a:off x="2200275" y="3300413"/>
            <a:ext cx="1588" cy="5556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1" name="Line 815"/>
          <p:cNvSpPr>
            <a:spLocks noChangeShapeType="1"/>
          </p:cNvSpPr>
          <p:nvPr/>
        </p:nvSpPr>
        <p:spPr bwMode="auto">
          <a:xfrm>
            <a:off x="2189163" y="330041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2" name="Line 816"/>
          <p:cNvSpPr>
            <a:spLocks noChangeShapeType="1"/>
          </p:cNvSpPr>
          <p:nvPr/>
        </p:nvSpPr>
        <p:spPr bwMode="auto">
          <a:xfrm>
            <a:off x="2200275" y="3398838"/>
            <a:ext cx="1588" cy="539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3" name="Line 817"/>
          <p:cNvSpPr>
            <a:spLocks noChangeShapeType="1"/>
          </p:cNvSpPr>
          <p:nvPr/>
        </p:nvSpPr>
        <p:spPr bwMode="auto">
          <a:xfrm>
            <a:off x="2189163" y="3452813"/>
            <a:ext cx="22225" cy="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4" name="Line 818"/>
          <p:cNvSpPr>
            <a:spLocks noChangeShapeType="1"/>
          </p:cNvSpPr>
          <p:nvPr/>
        </p:nvSpPr>
        <p:spPr bwMode="auto">
          <a:xfrm flipV="1">
            <a:off x="2239963" y="3328988"/>
            <a:ext cx="1587" cy="762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5" name="Line 819"/>
          <p:cNvSpPr>
            <a:spLocks noChangeShapeType="1"/>
          </p:cNvSpPr>
          <p:nvPr/>
        </p:nvSpPr>
        <p:spPr bwMode="auto">
          <a:xfrm>
            <a:off x="2228850" y="332898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6" name="Line 820"/>
          <p:cNvSpPr>
            <a:spLocks noChangeShapeType="1"/>
          </p:cNvSpPr>
          <p:nvPr/>
        </p:nvSpPr>
        <p:spPr bwMode="auto">
          <a:xfrm>
            <a:off x="2239963" y="3449638"/>
            <a:ext cx="1587" cy="762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7" name="Line 821"/>
          <p:cNvSpPr>
            <a:spLocks noChangeShapeType="1"/>
          </p:cNvSpPr>
          <p:nvPr/>
        </p:nvSpPr>
        <p:spPr bwMode="auto">
          <a:xfrm>
            <a:off x="2228850" y="35258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8" name="Line 822"/>
          <p:cNvSpPr>
            <a:spLocks noChangeShapeType="1"/>
          </p:cNvSpPr>
          <p:nvPr/>
        </p:nvSpPr>
        <p:spPr bwMode="auto">
          <a:xfrm flipV="1">
            <a:off x="2279650" y="3346450"/>
            <a:ext cx="1588" cy="8255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39" name="Line 823"/>
          <p:cNvSpPr>
            <a:spLocks noChangeShapeType="1"/>
          </p:cNvSpPr>
          <p:nvPr/>
        </p:nvSpPr>
        <p:spPr bwMode="auto">
          <a:xfrm>
            <a:off x="2270125" y="334645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0" name="Line 824"/>
          <p:cNvSpPr>
            <a:spLocks noChangeShapeType="1"/>
          </p:cNvSpPr>
          <p:nvPr/>
        </p:nvSpPr>
        <p:spPr bwMode="auto">
          <a:xfrm>
            <a:off x="2279650" y="3470275"/>
            <a:ext cx="1588" cy="8413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1" name="Line 825"/>
          <p:cNvSpPr>
            <a:spLocks noChangeShapeType="1"/>
          </p:cNvSpPr>
          <p:nvPr/>
        </p:nvSpPr>
        <p:spPr bwMode="auto">
          <a:xfrm>
            <a:off x="2270125" y="355441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2" name="Line 826"/>
          <p:cNvSpPr>
            <a:spLocks noChangeShapeType="1"/>
          </p:cNvSpPr>
          <p:nvPr/>
        </p:nvSpPr>
        <p:spPr bwMode="auto">
          <a:xfrm flipV="1">
            <a:off x="2320925" y="3348038"/>
            <a:ext cx="0" cy="4603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3" name="Line 827"/>
          <p:cNvSpPr>
            <a:spLocks noChangeShapeType="1"/>
          </p:cNvSpPr>
          <p:nvPr/>
        </p:nvSpPr>
        <p:spPr bwMode="auto">
          <a:xfrm>
            <a:off x="2309813" y="3348038"/>
            <a:ext cx="20637"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4" name="Line 828"/>
          <p:cNvSpPr>
            <a:spLocks noChangeShapeType="1"/>
          </p:cNvSpPr>
          <p:nvPr/>
        </p:nvSpPr>
        <p:spPr bwMode="auto">
          <a:xfrm>
            <a:off x="2320925" y="3436938"/>
            <a:ext cx="0" cy="4603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5" name="Line 829"/>
          <p:cNvSpPr>
            <a:spLocks noChangeShapeType="1"/>
          </p:cNvSpPr>
          <p:nvPr/>
        </p:nvSpPr>
        <p:spPr bwMode="auto">
          <a:xfrm>
            <a:off x="2309813" y="3482975"/>
            <a:ext cx="20637"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6" name="Line 830"/>
          <p:cNvSpPr>
            <a:spLocks noChangeShapeType="1"/>
          </p:cNvSpPr>
          <p:nvPr/>
        </p:nvSpPr>
        <p:spPr bwMode="auto">
          <a:xfrm flipV="1">
            <a:off x="2360613" y="3382963"/>
            <a:ext cx="1587" cy="396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7" name="Line 831"/>
          <p:cNvSpPr>
            <a:spLocks noChangeShapeType="1"/>
          </p:cNvSpPr>
          <p:nvPr/>
        </p:nvSpPr>
        <p:spPr bwMode="auto">
          <a:xfrm>
            <a:off x="2349500" y="3382963"/>
            <a:ext cx="20638"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8" name="Line 832"/>
          <p:cNvSpPr>
            <a:spLocks noChangeShapeType="1"/>
          </p:cNvSpPr>
          <p:nvPr/>
        </p:nvSpPr>
        <p:spPr bwMode="auto">
          <a:xfrm>
            <a:off x="2360613" y="3465513"/>
            <a:ext cx="1587" cy="3651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49" name="Line 833"/>
          <p:cNvSpPr>
            <a:spLocks noChangeShapeType="1"/>
          </p:cNvSpPr>
          <p:nvPr/>
        </p:nvSpPr>
        <p:spPr bwMode="auto">
          <a:xfrm>
            <a:off x="2349500" y="3502025"/>
            <a:ext cx="20638"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0" name="Line 834"/>
          <p:cNvSpPr>
            <a:spLocks noChangeShapeType="1"/>
          </p:cNvSpPr>
          <p:nvPr/>
        </p:nvSpPr>
        <p:spPr bwMode="auto">
          <a:xfrm flipV="1">
            <a:off x="2401888" y="3311525"/>
            <a:ext cx="1587" cy="635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1" name="Line 835"/>
          <p:cNvSpPr>
            <a:spLocks noChangeShapeType="1"/>
          </p:cNvSpPr>
          <p:nvPr/>
        </p:nvSpPr>
        <p:spPr bwMode="auto">
          <a:xfrm>
            <a:off x="2389188" y="3311525"/>
            <a:ext cx="23812"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2" name="Line 836"/>
          <p:cNvSpPr>
            <a:spLocks noChangeShapeType="1"/>
          </p:cNvSpPr>
          <p:nvPr/>
        </p:nvSpPr>
        <p:spPr bwMode="auto">
          <a:xfrm>
            <a:off x="2401888" y="3416300"/>
            <a:ext cx="1587" cy="619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3" name="Line 837"/>
          <p:cNvSpPr>
            <a:spLocks noChangeShapeType="1"/>
          </p:cNvSpPr>
          <p:nvPr/>
        </p:nvSpPr>
        <p:spPr bwMode="auto">
          <a:xfrm>
            <a:off x="2389188" y="3478213"/>
            <a:ext cx="23812"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4" name="Line 838"/>
          <p:cNvSpPr>
            <a:spLocks noChangeShapeType="1"/>
          </p:cNvSpPr>
          <p:nvPr/>
        </p:nvSpPr>
        <p:spPr bwMode="auto">
          <a:xfrm flipV="1">
            <a:off x="2439988" y="3460750"/>
            <a:ext cx="1587" cy="238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5" name="Line 839"/>
          <p:cNvSpPr>
            <a:spLocks noChangeShapeType="1"/>
          </p:cNvSpPr>
          <p:nvPr/>
        </p:nvSpPr>
        <p:spPr bwMode="auto">
          <a:xfrm>
            <a:off x="2428875" y="346075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6" name="Line 840"/>
          <p:cNvSpPr>
            <a:spLocks noChangeShapeType="1"/>
          </p:cNvSpPr>
          <p:nvPr/>
        </p:nvSpPr>
        <p:spPr bwMode="auto">
          <a:xfrm>
            <a:off x="2439988" y="3529013"/>
            <a:ext cx="1587" cy="254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7" name="Line 841"/>
          <p:cNvSpPr>
            <a:spLocks noChangeShapeType="1"/>
          </p:cNvSpPr>
          <p:nvPr/>
        </p:nvSpPr>
        <p:spPr bwMode="auto">
          <a:xfrm>
            <a:off x="2428875" y="355441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8" name="Line 842"/>
          <p:cNvSpPr>
            <a:spLocks noChangeShapeType="1"/>
          </p:cNvSpPr>
          <p:nvPr/>
        </p:nvSpPr>
        <p:spPr bwMode="auto">
          <a:xfrm flipV="1">
            <a:off x="2479675" y="3352800"/>
            <a:ext cx="1588" cy="8096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59" name="Line 843"/>
          <p:cNvSpPr>
            <a:spLocks noChangeShapeType="1"/>
          </p:cNvSpPr>
          <p:nvPr/>
        </p:nvSpPr>
        <p:spPr bwMode="auto">
          <a:xfrm>
            <a:off x="2468563" y="33528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0" name="Line 844"/>
          <p:cNvSpPr>
            <a:spLocks noChangeShapeType="1"/>
          </p:cNvSpPr>
          <p:nvPr/>
        </p:nvSpPr>
        <p:spPr bwMode="auto">
          <a:xfrm>
            <a:off x="2479675" y="3475038"/>
            <a:ext cx="1588" cy="8096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1" name="Line 845"/>
          <p:cNvSpPr>
            <a:spLocks noChangeShapeType="1"/>
          </p:cNvSpPr>
          <p:nvPr/>
        </p:nvSpPr>
        <p:spPr bwMode="auto">
          <a:xfrm>
            <a:off x="2468563" y="35560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2" name="Line 846"/>
          <p:cNvSpPr>
            <a:spLocks noChangeShapeType="1"/>
          </p:cNvSpPr>
          <p:nvPr/>
        </p:nvSpPr>
        <p:spPr bwMode="auto">
          <a:xfrm flipV="1">
            <a:off x="2520950" y="3276600"/>
            <a:ext cx="1588" cy="10636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3" name="Line 847"/>
          <p:cNvSpPr>
            <a:spLocks noChangeShapeType="1"/>
          </p:cNvSpPr>
          <p:nvPr/>
        </p:nvSpPr>
        <p:spPr bwMode="auto">
          <a:xfrm>
            <a:off x="2511425" y="3276600"/>
            <a:ext cx="20638"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4" name="Line 848"/>
          <p:cNvSpPr>
            <a:spLocks noChangeShapeType="1"/>
          </p:cNvSpPr>
          <p:nvPr/>
        </p:nvSpPr>
        <p:spPr bwMode="auto">
          <a:xfrm>
            <a:off x="2520950" y="3422650"/>
            <a:ext cx="1588" cy="10636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5" name="Line 849"/>
          <p:cNvSpPr>
            <a:spLocks noChangeShapeType="1"/>
          </p:cNvSpPr>
          <p:nvPr/>
        </p:nvSpPr>
        <p:spPr bwMode="auto">
          <a:xfrm>
            <a:off x="2511425" y="3529013"/>
            <a:ext cx="20638"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6" name="Line 850"/>
          <p:cNvSpPr>
            <a:spLocks noChangeShapeType="1"/>
          </p:cNvSpPr>
          <p:nvPr/>
        </p:nvSpPr>
        <p:spPr bwMode="auto">
          <a:xfrm flipV="1">
            <a:off x="2562225" y="3357563"/>
            <a:ext cx="0" cy="4286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7" name="Line 851"/>
          <p:cNvSpPr>
            <a:spLocks noChangeShapeType="1"/>
          </p:cNvSpPr>
          <p:nvPr/>
        </p:nvSpPr>
        <p:spPr bwMode="auto">
          <a:xfrm>
            <a:off x="2551113" y="3357563"/>
            <a:ext cx="20637"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8" name="Line 852"/>
          <p:cNvSpPr>
            <a:spLocks noChangeShapeType="1"/>
          </p:cNvSpPr>
          <p:nvPr/>
        </p:nvSpPr>
        <p:spPr bwMode="auto">
          <a:xfrm>
            <a:off x="2562225" y="3444875"/>
            <a:ext cx="0" cy="4445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69" name="Line 853"/>
          <p:cNvSpPr>
            <a:spLocks noChangeShapeType="1"/>
          </p:cNvSpPr>
          <p:nvPr/>
        </p:nvSpPr>
        <p:spPr bwMode="auto">
          <a:xfrm>
            <a:off x="2551113" y="3489325"/>
            <a:ext cx="20637"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0" name="Line 854"/>
          <p:cNvSpPr>
            <a:spLocks noChangeShapeType="1"/>
          </p:cNvSpPr>
          <p:nvPr/>
        </p:nvSpPr>
        <p:spPr bwMode="auto">
          <a:xfrm flipV="1">
            <a:off x="2600325" y="3352800"/>
            <a:ext cx="1588" cy="4286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1" name="Line 855"/>
          <p:cNvSpPr>
            <a:spLocks noChangeShapeType="1"/>
          </p:cNvSpPr>
          <p:nvPr/>
        </p:nvSpPr>
        <p:spPr bwMode="auto">
          <a:xfrm>
            <a:off x="2589213" y="33528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2" name="Line 856"/>
          <p:cNvSpPr>
            <a:spLocks noChangeShapeType="1"/>
          </p:cNvSpPr>
          <p:nvPr/>
        </p:nvSpPr>
        <p:spPr bwMode="auto">
          <a:xfrm>
            <a:off x="2600325" y="3438525"/>
            <a:ext cx="1588" cy="4445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3" name="Line 857"/>
          <p:cNvSpPr>
            <a:spLocks noChangeShapeType="1"/>
          </p:cNvSpPr>
          <p:nvPr/>
        </p:nvSpPr>
        <p:spPr bwMode="auto">
          <a:xfrm>
            <a:off x="2589213" y="348297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4" name="Line 858"/>
          <p:cNvSpPr>
            <a:spLocks noChangeShapeType="1"/>
          </p:cNvSpPr>
          <p:nvPr/>
        </p:nvSpPr>
        <p:spPr bwMode="auto">
          <a:xfrm flipV="1">
            <a:off x="2641600" y="3352800"/>
            <a:ext cx="1588" cy="635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5" name="Line 859"/>
          <p:cNvSpPr>
            <a:spLocks noChangeShapeType="1"/>
          </p:cNvSpPr>
          <p:nvPr/>
        </p:nvSpPr>
        <p:spPr bwMode="auto">
          <a:xfrm>
            <a:off x="2630488" y="33528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6" name="Line 860"/>
          <p:cNvSpPr>
            <a:spLocks noChangeShapeType="1"/>
          </p:cNvSpPr>
          <p:nvPr/>
        </p:nvSpPr>
        <p:spPr bwMode="auto">
          <a:xfrm>
            <a:off x="2641600" y="3459163"/>
            <a:ext cx="1588" cy="603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7" name="Line 861"/>
          <p:cNvSpPr>
            <a:spLocks noChangeShapeType="1"/>
          </p:cNvSpPr>
          <p:nvPr/>
        </p:nvSpPr>
        <p:spPr bwMode="auto">
          <a:xfrm>
            <a:off x="2630488" y="351948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8" name="Line 862"/>
          <p:cNvSpPr>
            <a:spLocks noChangeShapeType="1"/>
          </p:cNvSpPr>
          <p:nvPr/>
        </p:nvSpPr>
        <p:spPr bwMode="auto">
          <a:xfrm flipV="1">
            <a:off x="2681288" y="3316288"/>
            <a:ext cx="1587" cy="7461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79" name="Line 863"/>
          <p:cNvSpPr>
            <a:spLocks noChangeShapeType="1"/>
          </p:cNvSpPr>
          <p:nvPr/>
        </p:nvSpPr>
        <p:spPr bwMode="auto">
          <a:xfrm>
            <a:off x="2670175" y="3316288"/>
            <a:ext cx="22225" cy="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0" name="Line 864"/>
          <p:cNvSpPr>
            <a:spLocks noChangeShapeType="1"/>
          </p:cNvSpPr>
          <p:nvPr/>
        </p:nvSpPr>
        <p:spPr bwMode="auto">
          <a:xfrm>
            <a:off x="2681288" y="3433763"/>
            <a:ext cx="1587" cy="7461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1" name="Line 865"/>
          <p:cNvSpPr>
            <a:spLocks noChangeShapeType="1"/>
          </p:cNvSpPr>
          <p:nvPr/>
        </p:nvSpPr>
        <p:spPr bwMode="auto">
          <a:xfrm>
            <a:off x="2670175" y="350837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2" name="Line 866"/>
          <p:cNvSpPr>
            <a:spLocks noChangeShapeType="1"/>
          </p:cNvSpPr>
          <p:nvPr/>
        </p:nvSpPr>
        <p:spPr bwMode="auto">
          <a:xfrm flipV="1">
            <a:off x="2720975" y="3314700"/>
            <a:ext cx="1588" cy="730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3" name="Line 867"/>
          <p:cNvSpPr>
            <a:spLocks noChangeShapeType="1"/>
          </p:cNvSpPr>
          <p:nvPr/>
        </p:nvSpPr>
        <p:spPr bwMode="auto">
          <a:xfrm>
            <a:off x="2708275" y="3314700"/>
            <a:ext cx="23813"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4" name="Line 868"/>
          <p:cNvSpPr>
            <a:spLocks noChangeShapeType="1"/>
          </p:cNvSpPr>
          <p:nvPr/>
        </p:nvSpPr>
        <p:spPr bwMode="auto">
          <a:xfrm>
            <a:off x="2720975" y="3432175"/>
            <a:ext cx="1588" cy="746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5" name="Line 869"/>
          <p:cNvSpPr>
            <a:spLocks noChangeShapeType="1"/>
          </p:cNvSpPr>
          <p:nvPr/>
        </p:nvSpPr>
        <p:spPr bwMode="auto">
          <a:xfrm>
            <a:off x="2708275" y="3506788"/>
            <a:ext cx="23813"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6" name="Line 870"/>
          <p:cNvSpPr>
            <a:spLocks noChangeShapeType="1"/>
          </p:cNvSpPr>
          <p:nvPr/>
        </p:nvSpPr>
        <p:spPr bwMode="auto">
          <a:xfrm flipV="1">
            <a:off x="2760663" y="3375025"/>
            <a:ext cx="1587" cy="238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7" name="Line 871"/>
          <p:cNvSpPr>
            <a:spLocks noChangeShapeType="1"/>
          </p:cNvSpPr>
          <p:nvPr/>
        </p:nvSpPr>
        <p:spPr bwMode="auto">
          <a:xfrm>
            <a:off x="2751138" y="3375025"/>
            <a:ext cx="20637"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8" name="Line 872"/>
          <p:cNvSpPr>
            <a:spLocks noChangeShapeType="1"/>
          </p:cNvSpPr>
          <p:nvPr/>
        </p:nvSpPr>
        <p:spPr bwMode="auto">
          <a:xfrm>
            <a:off x="2760663" y="3441700"/>
            <a:ext cx="1587" cy="269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89" name="Line 873"/>
          <p:cNvSpPr>
            <a:spLocks noChangeShapeType="1"/>
          </p:cNvSpPr>
          <p:nvPr/>
        </p:nvSpPr>
        <p:spPr bwMode="auto">
          <a:xfrm>
            <a:off x="2751138" y="3468688"/>
            <a:ext cx="20637" cy="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0" name="Line 874"/>
          <p:cNvSpPr>
            <a:spLocks noChangeShapeType="1"/>
          </p:cNvSpPr>
          <p:nvPr/>
        </p:nvSpPr>
        <p:spPr bwMode="auto">
          <a:xfrm flipV="1">
            <a:off x="2801938" y="3351213"/>
            <a:ext cx="1587" cy="650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1" name="Line 875"/>
          <p:cNvSpPr>
            <a:spLocks noChangeShapeType="1"/>
          </p:cNvSpPr>
          <p:nvPr/>
        </p:nvSpPr>
        <p:spPr bwMode="auto">
          <a:xfrm>
            <a:off x="2790825" y="3351213"/>
            <a:ext cx="20638" cy="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2" name="Line 876"/>
          <p:cNvSpPr>
            <a:spLocks noChangeShapeType="1"/>
          </p:cNvSpPr>
          <p:nvPr/>
        </p:nvSpPr>
        <p:spPr bwMode="auto">
          <a:xfrm>
            <a:off x="2801938" y="3459163"/>
            <a:ext cx="1587" cy="635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3" name="Line 877"/>
          <p:cNvSpPr>
            <a:spLocks noChangeShapeType="1"/>
          </p:cNvSpPr>
          <p:nvPr/>
        </p:nvSpPr>
        <p:spPr bwMode="auto">
          <a:xfrm>
            <a:off x="2790825" y="3522663"/>
            <a:ext cx="20638"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4" name="Line 878"/>
          <p:cNvSpPr>
            <a:spLocks noChangeShapeType="1"/>
          </p:cNvSpPr>
          <p:nvPr/>
        </p:nvSpPr>
        <p:spPr bwMode="auto">
          <a:xfrm flipV="1">
            <a:off x="2841625" y="3330575"/>
            <a:ext cx="1588" cy="6826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5" name="Line 879"/>
          <p:cNvSpPr>
            <a:spLocks noChangeShapeType="1"/>
          </p:cNvSpPr>
          <p:nvPr/>
        </p:nvSpPr>
        <p:spPr bwMode="auto">
          <a:xfrm>
            <a:off x="2830513" y="3330575"/>
            <a:ext cx="20637"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6" name="Line 880"/>
          <p:cNvSpPr>
            <a:spLocks noChangeShapeType="1"/>
          </p:cNvSpPr>
          <p:nvPr/>
        </p:nvSpPr>
        <p:spPr bwMode="auto">
          <a:xfrm>
            <a:off x="2841625" y="3441700"/>
            <a:ext cx="1588" cy="6826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7" name="Line 881"/>
          <p:cNvSpPr>
            <a:spLocks noChangeShapeType="1"/>
          </p:cNvSpPr>
          <p:nvPr/>
        </p:nvSpPr>
        <p:spPr bwMode="auto">
          <a:xfrm>
            <a:off x="2830513" y="3509963"/>
            <a:ext cx="20637"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8" name="Line 882"/>
          <p:cNvSpPr>
            <a:spLocks noChangeShapeType="1"/>
          </p:cNvSpPr>
          <p:nvPr/>
        </p:nvSpPr>
        <p:spPr bwMode="auto">
          <a:xfrm flipV="1">
            <a:off x="2881313" y="3360738"/>
            <a:ext cx="1587" cy="5715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9" name="Line 883"/>
          <p:cNvSpPr>
            <a:spLocks noChangeShapeType="1"/>
          </p:cNvSpPr>
          <p:nvPr/>
        </p:nvSpPr>
        <p:spPr bwMode="auto">
          <a:xfrm>
            <a:off x="2870200" y="33607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0" name="Line 884"/>
          <p:cNvSpPr>
            <a:spLocks noChangeShapeType="1"/>
          </p:cNvSpPr>
          <p:nvPr/>
        </p:nvSpPr>
        <p:spPr bwMode="auto">
          <a:xfrm>
            <a:off x="2881313" y="3460750"/>
            <a:ext cx="1587" cy="5715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1" name="Line 885"/>
          <p:cNvSpPr>
            <a:spLocks noChangeShapeType="1"/>
          </p:cNvSpPr>
          <p:nvPr/>
        </p:nvSpPr>
        <p:spPr bwMode="auto">
          <a:xfrm>
            <a:off x="2870200" y="35179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2" name="Line 886"/>
          <p:cNvSpPr>
            <a:spLocks noChangeShapeType="1"/>
          </p:cNvSpPr>
          <p:nvPr/>
        </p:nvSpPr>
        <p:spPr bwMode="auto">
          <a:xfrm flipV="1">
            <a:off x="2921000" y="3363913"/>
            <a:ext cx="1588" cy="5715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3" name="Line 887"/>
          <p:cNvSpPr>
            <a:spLocks noChangeShapeType="1"/>
          </p:cNvSpPr>
          <p:nvPr/>
        </p:nvSpPr>
        <p:spPr bwMode="auto">
          <a:xfrm>
            <a:off x="2909888" y="336391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4" name="Line 888"/>
          <p:cNvSpPr>
            <a:spLocks noChangeShapeType="1"/>
          </p:cNvSpPr>
          <p:nvPr/>
        </p:nvSpPr>
        <p:spPr bwMode="auto">
          <a:xfrm>
            <a:off x="2921000" y="3465513"/>
            <a:ext cx="1588" cy="5556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5" name="Line 889"/>
          <p:cNvSpPr>
            <a:spLocks noChangeShapeType="1"/>
          </p:cNvSpPr>
          <p:nvPr/>
        </p:nvSpPr>
        <p:spPr bwMode="auto">
          <a:xfrm>
            <a:off x="2909888" y="352107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6" name="Line 890"/>
          <p:cNvSpPr>
            <a:spLocks noChangeShapeType="1"/>
          </p:cNvSpPr>
          <p:nvPr/>
        </p:nvSpPr>
        <p:spPr bwMode="auto">
          <a:xfrm flipV="1">
            <a:off x="2960688" y="3335338"/>
            <a:ext cx="1587" cy="920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7" name="Line 891"/>
          <p:cNvSpPr>
            <a:spLocks noChangeShapeType="1"/>
          </p:cNvSpPr>
          <p:nvPr/>
        </p:nvSpPr>
        <p:spPr bwMode="auto">
          <a:xfrm>
            <a:off x="2949575" y="3335338"/>
            <a:ext cx="23813"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8" name="Line 892"/>
          <p:cNvSpPr>
            <a:spLocks noChangeShapeType="1"/>
          </p:cNvSpPr>
          <p:nvPr/>
        </p:nvSpPr>
        <p:spPr bwMode="auto">
          <a:xfrm>
            <a:off x="2960688" y="3470275"/>
            <a:ext cx="1587" cy="920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9" name="Line 893"/>
          <p:cNvSpPr>
            <a:spLocks noChangeShapeType="1"/>
          </p:cNvSpPr>
          <p:nvPr/>
        </p:nvSpPr>
        <p:spPr bwMode="auto">
          <a:xfrm>
            <a:off x="2949575" y="3562350"/>
            <a:ext cx="23813"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0" name="Line 894"/>
          <p:cNvSpPr>
            <a:spLocks noChangeShapeType="1"/>
          </p:cNvSpPr>
          <p:nvPr/>
        </p:nvSpPr>
        <p:spPr bwMode="auto">
          <a:xfrm flipV="1">
            <a:off x="3000375" y="3330575"/>
            <a:ext cx="1588" cy="793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1" name="Line 895"/>
          <p:cNvSpPr>
            <a:spLocks noChangeShapeType="1"/>
          </p:cNvSpPr>
          <p:nvPr/>
        </p:nvSpPr>
        <p:spPr bwMode="auto">
          <a:xfrm>
            <a:off x="2990850" y="3330575"/>
            <a:ext cx="20638"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2" name="Line 896"/>
          <p:cNvSpPr>
            <a:spLocks noChangeShapeType="1"/>
          </p:cNvSpPr>
          <p:nvPr/>
        </p:nvSpPr>
        <p:spPr bwMode="auto">
          <a:xfrm>
            <a:off x="3000375" y="3452813"/>
            <a:ext cx="1588" cy="793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3" name="Line 897"/>
          <p:cNvSpPr>
            <a:spLocks noChangeShapeType="1"/>
          </p:cNvSpPr>
          <p:nvPr/>
        </p:nvSpPr>
        <p:spPr bwMode="auto">
          <a:xfrm>
            <a:off x="2990850" y="3532188"/>
            <a:ext cx="20638"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4" name="Line 898"/>
          <p:cNvSpPr>
            <a:spLocks noChangeShapeType="1"/>
          </p:cNvSpPr>
          <p:nvPr/>
        </p:nvSpPr>
        <p:spPr bwMode="auto">
          <a:xfrm flipV="1">
            <a:off x="3041650" y="3314700"/>
            <a:ext cx="1588" cy="857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5" name="Line 899"/>
          <p:cNvSpPr>
            <a:spLocks noChangeShapeType="1"/>
          </p:cNvSpPr>
          <p:nvPr/>
        </p:nvSpPr>
        <p:spPr bwMode="auto">
          <a:xfrm>
            <a:off x="3030538" y="3314700"/>
            <a:ext cx="20637"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6" name="Line 900"/>
          <p:cNvSpPr>
            <a:spLocks noChangeShapeType="1"/>
          </p:cNvSpPr>
          <p:nvPr/>
        </p:nvSpPr>
        <p:spPr bwMode="auto">
          <a:xfrm>
            <a:off x="3041650" y="3444875"/>
            <a:ext cx="1588" cy="873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7" name="Line 901"/>
          <p:cNvSpPr>
            <a:spLocks noChangeShapeType="1"/>
          </p:cNvSpPr>
          <p:nvPr/>
        </p:nvSpPr>
        <p:spPr bwMode="auto">
          <a:xfrm>
            <a:off x="3030538" y="3532188"/>
            <a:ext cx="20637"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8" name="Line 902"/>
          <p:cNvSpPr>
            <a:spLocks noChangeShapeType="1"/>
          </p:cNvSpPr>
          <p:nvPr/>
        </p:nvSpPr>
        <p:spPr bwMode="auto">
          <a:xfrm flipV="1">
            <a:off x="3082925" y="3282950"/>
            <a:ext cx="1588" cy="857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19" name="Line 903"/>
          <p:cNvSpPr>
            <a:spLocks noChangeShapeType="1"/>
          </p:cNvSpPr>
          <p:nvPr/>
        </p:nvSpPr>
        <p:spPr bwMode="auto">
          <a:xfrm>
            <a:off x="3070225" y="3282950"/>
            <a:ext cx="22225" cy="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0" name="Line 904"/>
          <p:cNvSpPr>
            <a:spLocks noChangeShapeType="1"/>
          </p:cNvSpPr>
          <p:nvPr/>
        </p:nvSpPr>
        <p:spPr bwMode="auto">
          <a:xfrm>
            <a:off x="3082925" y="3411538"/>
            <a:ext cx="1588" cy="889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1" name="Line 905"/>
          <p:cNvSpPr>
            <a:spLocks noChangeShapeType="1"/>
          </p:cNvSpPr>
          <p:nvPr/>
        </p:nvSpPr>
        <p:spPr bwMode="auto">
          <a:xfrm>
            <a:off x="3070225" y="35004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2" name="Line 906"/>
          <p:cNvSpPr>
            <a:spLocks noChangeShapeType="1"/>
          </p:cNvSpPr>
          <p:nvPr/>
        </p:nvSpPr>
        <p:spPr bwMode="auto">
          <a:xfrm flipV="1">
            <a:off x="3122613" y="3355975"/>
            <a:ext cx="1587" cy="49213"/>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3" name="Line 907"/>
          <p:cNvSpPr>
            <a:spLocks noChangeShapeType="1"/>
          </p:cNvSpPr>
          <p:nvPr/>
        </p:nvSpPr>
        <p:spPr bwMode="auto">
          <a:xfrm>
            <a:off x="3111500" y="335597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4" name="Line 908"/>
          <p:cNvSpPr>
            <a:spLocks noChangeShapeType="1"/>
          </p:cNvSpPr>
          <p:nvPr/>
        </p:nvSpPr>
        <p:spPr bwMode="auto">
          <a:xfrm>
            <a:off x="3122613" y="3449638"/>
            <a:ext cx="1587" cy="508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5" name="Line 909"/>
          <p:cNvSpPr>
            <a:spLocks noChangeShapeType="1"/>
          </p:cNvSpPr>
          <p:nvPr/>
        </p:nvSpPr>
        <p:spPr bwMode="auto">
          <a:xfrm>
            <a:off x="3111500" y="35004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6" name="Line 910"/>
          <p:cNvSpPr>
            <a:spLocks noChangeShapeType="1"/>
          </p:cNvSpPr>
          <p:nvPr/>
        </p:nvSpPr>
        <p:spPr bwMode="auto">
          <a:xfrm flipV="1">
            <a:off x="3160713" y="3354388"/>
            <a:ext cx="1587" cy="650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7" name="Line 911"/>
          <p:cNvSpPr>
            <a:spLocks noChangeShapeType="1"/>
          </p:cNvSpPr>
          <p:nvPr/>
        </p:nvSpPr>
        <p:spPr bwMode="auto">
          <a:xfrm>
            <a:off x="3149600" y="335438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8" name="Line 912"/>
          <p:cNvSpPr>
            <a:spLocks noChangeShapeType="1"/>
          </p:cNvSpPr>
          <p:nvPr/>
        </p:nvSpPr>
        <p:spPr bwMode="auto">
          <a:xfrm>
            <a:off x="3160713" y="3463925"/>
            <a:ext cx="1587" cy="650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9" name="Line 913"/>
          <p:cNvSpPr>
            <a:spLocks noChangeShapeType="1"/>
          </p:cNvSpPr>
          <p:nvPr/>
        </p:nvSpPr>
        <p:spPr bwMode="auto">
          <a:xfrm>
            <a:off x="3149600" y="352901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0" name="Line 914"/>
          <p:cNvSpPr>
            <a:spLocks noChangeShapeType="1"/>
          </p:cNvSpPr>
          <p:nvPr/>
        </p:nvSpPr>
        <p:spPr bwMode="auto">
          <a:xfrm flipV="1">
            <a:off x="3201988" y="3352800"/>
            <a:ext cx="1587" cy="603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1" name="Line 915"/>
          <p:cNvSpPr>
            <a:spLocks noChangeShapeType="1"/>
          </p:cNvSpPr>
          <p:nvPr/>
        </p:nvSpPr>
        <p:spPr bwMode="auto">
          <a:xfrm>
            <a:off x="3190875" y="33528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2" name="Line 916"/>
          <p:cNvSpPr>
            <a:spLocks noChangeShapeType="1"/>
          </p:cNvSpPr>
          <p:nvPr/>
        </p:nvSpPr>
        <p:spPr bwMode="auto">
          <a:xfrm>
            <a:off x="3201988" y="3454400"/>
            <a:ext cx="1587" cy="6032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3" name="Line 917"/>
          <p:cNvSpPr>
            <a:spLocks noChangeShapeType="1"/>
          </p:cNvSpPr>
          <p:nvPr/>
        </p:nvSpPr>
        <p:spPr bwMode="auto">
          <a:xfrm>
            <a:off x="3190875" y="351472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4" name="Line 918"/>
          <p:cNvSpPr>
            <a:spLocks noChangeShapeType="1"/>
          </p:cNvSpPr>
          <p:nvPr/>
        </p:nvSpPr>
        <p:spPr bwMode="auto">
          <a:xfrm flipV="1">
            <a:off x="3241675" y="3352800"/>
            <a:ext cx="1588" cy="635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5" name="Line 919"/>
          <p:cNvSpPr>
            <a:spLocks noChangeShapeType="1"/>
          </p:cNvSpPr>
          <p:nvPr/>
        </p:nvSpPr>
        <p:spPr bwMode="auto">
          <a:xfrm>
            <a:off x="3232150" y="3352800"/>
            <a:ext cx="20638"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6" name="Line 920"/>
          <p:cNvSpPr>
            <a:spLocks noChangeShapeType="1"/>
          </p:cNvSpPr>
          <p:nvPr/>
        </p:nvSpPr>
        <p:spPr bwMode="auto">
          <a:xfrm>
            <a:off x="3241675" y="3459163"/>
            <a:ext cx="1588" cy="61912"/>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 name="Line 921"/>
          <p:cNvSpPr>
            <a:spLocks noChangeShapeType="1"/>
          </p:cNvSpPr>
          <p:nvPr/>
        </p:nvSpPr>
        <p:spPr bwMode="auto">
          <a:xfrm>
            <a:off x="3232150" y="3521075"/>
            <a:ext cx="20638"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8" name="Line 922"/>
          <p:cNvSpPr>
            <a:spLocks noChangeShapeType="1"/>
          </p:cNvSpPr>
          <p:nvPr/>
        </p:nvSpPr>
        <p:spPr bwMode="auto">
          <a:xfrm flipV="1">
            <a:off x="3281363" y="3340100"/>
            <a:ext cx="1587" cy="920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9" name="Line 923"/>
          <p:cNvSpPr>
            <a:spLocks noChangeShapeType="1"/>
          </p:cNvSpPr>
          <p:nvPr/>
        </p:nvSpPr>
        <p:spPr bwMode="auto">
          <a:xfrm>
            <a:off x="3270250" y="3340100"/>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0" name="Line 924"/>
          <p:cNvSpPr>
            <a:spLocks noChangeShapeType="1"/>
          </p:cNvSpPr>
          <p:nvPr/>
        </p:nvSpPr>
        <p:spPr bwMode="auto">
          <a:xfrm>
            <a:off x="3281363" y="3473450"/>
            <a:ext cx="1587" cy="904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1" name="Line 925"/>
          <p:cNvSpPr>
            <a:spLocks noChangeShapeType="1"/>
          </p:cNvSpPr>
          <p:nvPr/>
        </p:nvSpPr>
        <p:spPr bwMode="auto">
          <a:xfrm>
            <a:off x="3270250" y="35639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 name="Line 926"/>
          <p:cNvSpPr>
            <a:spLocks noChangeShapeType="1"/>
          </p:cNvSpPr>
          <p:nvPr/>
        </p:nvSpPr>
        <p:spPr bwMode="auto">
          <a:xfrm flipV="1">
            <a:off x="3322638" y="3362325"/>
            <a:ext cx="1587" cy="7143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3" name="Line 927"/>
          <p:cNvSpPr>
            <a:spLocks noChangeShapeType="1"/>
          </p:cNvSpPr>
          <p:nvPr/>
        </p:nvSpPr>
        <p:spPr bwMode="auto">
          <a:xfrm>
            <a:off x="3311525" y="336232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4" name="Line 928"/>
          <p:cNvSpPr>
            <a:spLocks noChangeShapeType="1"/>
          </p:cNvSpPr>
          <p:nvPr/>
        </p:nvSpPr>
        <p:spPr bwMode="auto">
          <a:xfrm>
            <a:off x="3322638" y="3475038"/>
            <a:ext cx="1587" cy="7143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5" name="Line 929"/>
          <p:cNvSpPr>
            <a:spLocks noChangeShapeType="1"/>
          </p:cNvSpPr>
          <p:nvPr/>
        </p:nvSpPr>
        <p:spPr bwMode="auto">
          <a:xfrm>
            <a:off x="3311525" y="354647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6" name="Line 930"/>
          <p:cNvSpPr>
            <a:spLocks noChangeShapeType="1"/>
          </p:cNvSpPr>
          <p:nvPr/>
        </p:nvSpPr>
        <p:spPr bwMode="auto">
          <a:xfrm flipV="1">
            <a:off x="3362325" y="3335338"/>
            <a:ext cx="1588" cy="79375"/>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7" name="Line 931"/>
          <p:cNvSpPr>
            <a:spLocks noChangeShapeType="1"/>
          </p:cNvSpPr>
          <p:nvPr/>
        </p:nvSpPr>
        <p:spPr bwMode="auto">
          <a:xfrm>
            <a:off x="3351213" y="3335338"/>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8" name="Line 932"/>
          <p:cNvSpPr>
            <a:spLocks noChangeShapeType="1"/>
          </p:cNvSpPr>
          <p:nvPr/>
        </p:nvSpPr>
        <p:spPr bwMode="auto">
          <a:xfrm>
            <a:off x="3362325" y="3457575"/>
            <a:ext cx="1588" cy="777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9" name="Line 933"/>
          <p:cNvSpPr>
            <a:spLocks noChangeShapeType="1"/>
          </p:cNvSpPr>
          <p:nvPr/>
        </p:nvSpPr>
        <p:spPr bwMode="auto">
          <a:xfrm>
            <a:off x="3351213" y="353536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0" name="Line 934"/>
          <p:cNvSpPr>
            <a:spLocks noChangeShapeType="1"/>
          </p:cNvSpPr>
          <p:nvPr/>
        </p:nvSpPr>
        <p:spPr bwMode="auto">
          <a:xfrm flipV="1">
            <a:off x="3402013" y="3325813"/>
            <a:ext cx="1587" cy="1016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1" name="Line 935"/>
          <p:cNvSpPr>
            <a:spLocks noChangeShapeType="1"/>
          </p:cNvSpPr>
          <p:nvPr/>
        </p:nvSpPr>
        <p:spPr bwMode="auto">
          <a:xfrm>
            <a:off x="3390900" y="3325813"/>
            <a:ext cx="22225" cy="1587"/>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2" name="Line 936"/>
          <p:cNvSpPr>
            <a:spLocks noChangeShapeType="1"/>
          </p:cNvSpPr>
          <p:nvPr/>
        </p:nvSpPr>
        <p:spPr bwMode="auto">
          <a:xfrm>
            <a:off x="3402013" y="3470275"/>
            <a:ext cx="1587" cy="101600"/>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3" name="Line 937"/>
          <p:cNvSpPr>
            <a:spLocks noChangeShapeType="1"/>
          </p:cNvSpPr>
          <p:nvPr/>
        </p:nvSpPr>
        <p:spPr bwMode="auto">
          <a:xfrm>
            <a:off x="3390900" y="3571875"/>
            <a:ext cx="22225" cy="1588"/>
          </a:xfrm>
          <a:prstGeom prst="line">
            <a:avLst/>
          </a:prstGeom>
          <a:noFill/>
          <a:ln w="4763">
            <a:solidFill>
              <a:srgbClr val="00FF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4" name="Rectangle 938"/>
          <p:cNvSpPr>
            <a:spLocks noChangeArrowheads="1"/>
          </p:cNvSpPr>
          <p:nvPr/>
        </p:nvSpPr>
        <p:spPr bwMode="auto">
          <a:xfrm rot="16200000">
            <a:off x="2940844" y="5277644"/>
            <a:ext cx="1873250" cy="1254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Normalized values w.r.t. initial values</a:t>
            </a:r>
            <a:endParaRPr lang="it-IT" altLang="en-US" sz="2400">
              <a:latin typeface="Times New Roman" panose="02020603050405020304" pitchFamily="18" charset="0"/>
            </a:endParaRPr>
          </a:p>
        </p:txBody>
      </p:sp>
      <p:sp>
        <p:nvSpPr>
          <p:cNvPr id="10155" name="Rectangle 939"/>
          <p:cNvSpPr>
            <a:spLocks noChangeArrowheads="1"/>
          </p:cNvSpPr>
          <p:nvPr/>
        </p:nvSpPr>
        <p:spPr bwMode="auto">
          <a:xfrm rot="16200000">
            <a:off x="2939257" y="3213893"/>
            <a:ext cx="1873250" cy="1254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Normalized values w.r.t. initial values</a:t>
            </a:r>
            <a:endParaRPr lang="it-IT" altLang="en-US" sz="2400">
              <a:latin typeface="Times New Roman" panose="02020603050405020304" pitchFamily="18" charset="0"/>
            </a:endParaRPr>
          </a:p>
        </p:txBody>
      </p:sp>
      <p:sp>
        <p:nvSpPr>
          <p:cNvPr id="10156" name="Rectangle 940"/>
          <p:cNvSpPr>
            <a:spLocks noChangeArrowheads="1"/>
          </p:cNvSpPr>
          <p:nvPr/>
        </p:nvSpPr>
        <p:spPr bwMode="auto">
          <a:xfrm rot="16200000">
            <a:off x="-252412" y="5218113"/>
            <a:ext cx="1873250" cy="1270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Normalized values w.r.t. initial values</a:t>
            </a:r>
            <a:endParaRPr lang="it-IT" altLang="en-US" sz="2400">
              <a:latin typeface="Times New Roman" panose="02020603050405020304" pitchFamily="18" charset="0"/>
            </a:endParaRPr>
          </a:p>
        </p:txBody>
      </p:sp>
      <p:sp>
        <p:nvSpPr>
          <p:cNvPr id="10157" name="Rectangle 941"/>
          <p:cNvSpPr>
            <a:spLocks noChangeArrowheads="1"/>
          </p:cNvSpPr>
          <p:nvPr/>
        </p:nvSpPr>
        <p:spPr bwMode="auto">
          <a:xfrm rot="16200000">
            <a:off x="-262731" y="3198019"/>
            <a:ext cx="1873250" cy="1254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Normalized values w.r.t. initial values</a:t>
            </a:r>
            <a:endParaRPr lang="it-IT" altLang="en-US" sz="2400">
              <a:latin typeface="Times New Roman" panose="02020603050405020304" pitchFamily="18" charset="0"/>
            </a:endParaRPr>
          </a:p>
        </p:txBody>
      </p:sp>
      <p:sp>
        <p:nvSpPr>
          <p:cNvPr id="10158" name="Rectangle 942"/>
          <p:cNvSpPr>
            <a:spLocks noChangeArrowheads="1"/>
          </p:cNvSpPr>
          <p:nvPr/>
        </p:nvSpPr>
        <p:spPr bwMode="auto">
          <a:xfrm>
            <a:off x="1152525" y="2251075"/>
            <a:ext cx="42863" cy="39688"/>
          </a:xfrm>
          <a:prstGeom prst="rect">
            <a:avLst/>
          </a:prstGeom>
          <a:solidFill>
            <a:schemeClr val="bg1"/>
          </a:solidFill>
          <a:ln w="6350">
            <a:solidFill>
              <a:srgbClr val="000000"/>
            </a:solidFill>
            <a:miter lim="800000"/>
            <a:headEnd/>
            <a:tailEnd/>
          </a:ln>
        </p:spPr>
        <p:txBody>
          <a:bodyPr/>
          <a:lstStyle/>
          <a:p>
            <a:endParaRPr lang="en-US"/>
          </a:p>
        </p:txBody>
      </p:sp>
      <p:sp>
        <p:nvSpPr>
          <p:cNvPr id="10159" name="Rectangle 943"/>
          <p:cNvSpPr>
            <a:spLocks noChangeArrowheads="1"/>
          </p:cNvSpPr>
          <p:nvPr/>
        </p:nvSpPr>
        <p:spPr bwMode="auto">
          <a:xfrm>
            <a:off x="1325563" y="2209800"/>
            <a:ext cx="83026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ARVmean +/-SD</a:t>
            </a:r>
            <a:endParaRPr lang="it-IT" altLang="en-US" sz="900">
              <a:latin typeface="Times New Roman" panose="02020603050405020304" pitchFamily="18" charset="0"/>
            </a:endParaRPr>
          </a:p>
        </p:txBody>
      </p:sp>
      <p:sp>
        <p:nvSpPr>
          <p:cNvPr id="10160" name="Oval 944"/>
          <p:cNvSpPr>
            <a:spLocks noChangeArrowheads="1"/>
          </p:cNvSpPr>
          <p:nvPr/>
        </p:nvSpPr>
        <p:spPr bwMode="auto">
          <a:xfrm>
            <a:off x="1149350" y="2398713"/>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161" name="Rectangle 945"/>
          <p:cNvSpPr>
            <a:spLocks noChangeArrowheads="1"/>
          </p:cNvSpPr>
          <p:nvPr/>
        </p:nvSpPr>
        <p:spPr bwMode="auto">
          <a:xfrm>
            <a:off x="1325563" y="2360613"/>
            <a:ext cx="75406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CVmean +/-SD</a:t>
            </a:r>
            <a:endParaRPr lang="it-IT" altLang="en-US" sz="900">
              <a:latin typeface="Times New Roman" panose="02020603050405020304" pitchFamily="18" charset="0"/>
            </a:endParaRPr>
          </a:p>
        </p:txBody>
      </p:sp>
      <p:sp>
        <p:nvSpPr>
          <p:cNvPr id="10162" name="Freeform 946"/>
          <p:cNvSpPr>
            <a:spLocks/>
          </p:cNvSpPr>
          <p:nvPr/>
        </p:nvSpPr>
        <p:spPr bwMode="auto">
          <a:xfrm>
            <a:off x="1146175" y="2540000"/>
            <a:ext cx="55563" cy="46038"/>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163" name="Rectangle 947"/>
          <p:cNvSpPr>
            <a:spLocks noChangeArrowheads="1"/>
          </p:cNvSpPr>
          <p:nvPr/>
        </p:nvSpPr>
        <p:spPr bwMode="auto">
          <a:xfrm>
            <a:off x="1325563" y="2511425"/>
            <a:ext cx="8366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MNFmean +/-SD</a:t>
            </a:r>
            <a:endParaRPr lang="it-IT" altLang="en-US" sz="900">
              <a:latin typeface="Times New Roman" panose="02020603050405020304" pitchFamily="18" charset="0"/>
            </a:endParaRPr>
          </a:p>
        </p:txBody>
      </p:sp>
      <p:sp>
        <p:nvSpPr>
          <p:cNvPr id="10164" name="Rectangle 948"/>
          <p:cNvSpPr>
            <a:spLocks noChangeArrowheads="1"/>
          </p:cNvSpPr>
          <p:nvPr/>
        </p:nvSpPr>
        <p:spPr bwMode="auto">
          <a:xfrm>
            <a:off x="4198938" y="3287713"/>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165" name="Rectangle 949"/>
          <p:cNvSpPr>
            <a:spLocks noChangeArrowheads="1"/>
          </p:cNvSpPr>
          <p:nvPr/>
        </p:nvSpPr>
        <p:spPr bwMode="auto">
          <a:xfrm>
            <a:off x="4240213" y="3290888"/>
            <a:ext cx="42862" cy="39687"/>
          </a:xfrm>
          <a:prstGeom prst="rect">
            <a:avLst/>
          </a:prstGeom>
          <a:solidFill>
            <a:schemeClr val="bg1"/>
          </a:solidFill>
          <a:ln w="6350">
            <a:solidFill>
              <a:srgbClr val="000000"/>
            </a:solidFill>
            <a:miter lim="800000"/>
            <a:headEnd/>
            <a:tailEnd/>
          </a:ln>
        </p:spPr>
        <p:txBody>
          <a:bodyPr/>
          <a:lstStyle/>
          <a:p>
            <a:endParaRPr lang="en-US"/>
          </a:p>
        </p:txBody>
      </p:sp>
      <p:sp>
        <p:nvSpPr>
          <p:cNvPr id="10166" name="Rectangle 950"/>
          <p:cNvSpPr>
            <a:spLocks noChangeArrowheads="1"/>
          </p:cNvSpPr>
          <p:nvPr/>
        </p:nvSpPr>
        <p:spPr bwMode="auto">
          <a:xfrm>
            <a:off x="4279900" y="3287713"/>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167" name="Rectangle 951"/>
          <p:cNvSpPr>
            <a:spLocks noChangeArrowheads="1"/>
          </p:cNvSpPr>
          <p:nvPr/>
        </p:nvSpPr>
        <p:spPr bwMode="auto">
          <a:xfrm>
            <a:off x="4319588" y="3298825"/>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168" name="Rectangle 952"/>
          <p:cNvSpPr>
            <a:spLocks noChangeArrowheads="1"/>
          </p:cNvSpPr>
          <p:nvPr/>
        </p:nvSpPr>
        <p:spPr bwMode="auto">
          <a:xfrm>
            <a:off x="4359275" y="3251200"/>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169" name="Rectangle 953"/>
          <p:cNvSpPr>
            <a:spLocks noChangeArrowheads="1"/>
          </p:cNvSpPr>
          <p:nvPr/>
        </p:nvSpPr>
        <p:spPr bwMode="auto">
          <a:xfrm>
            <a:off x="4398963" y="3265488"/>
            <a:ext cx="44450" cy="38100"/>
          </a:xfrm>
          <a:prstGeom prst="rect">
            <a:avLst/>
          </a:prstGeom>
          <a:solidFill>
            <a:schemeClr val="bg1"/>
          </a:solidFill>
          <a:ln w="6350">
            <a:solidFill>
              <a:srgbClr val="000000"/>
            </a:solidFill>
            <a:miter lim="800000"/>
            <a:headEnd/>
            <a:tailEnd/>
          </a:ln>
        </p:spPr>
        <p:txBody>
          <a:bodyPr/>
          <a:lstStyle/>
          <a:p>
            <a:endParaRPr lang="en-US"/>
          </a:p>
        </p:txBody>
      </p:sp>
      <p:sp>
        <p:nvSpPr>
          <p:cNvPr id="10170" name="Rectangle 954"/>
          <p:cNvSpPr>
            <a:spLocks noChangeArrowheads="1"/>
          </p:cNvSpPr>
          <p:nvPr/>
        </p:nvSpPr>
        <p:spPr bwMode="auto">
          <a:xfrm>
            <a:off x="4440238" y="3243263"/>
            <a:ext cx="42862" cy="39687"/>
          </a:xfrm>
          <a:prstGeom prst="rect">
            <a:avLst/>
          </a:prstGeom>
          <a:solidFill>
            <a:schemeClr val="bg1"/>
          </a:solidFill>
          <a:ln w="6350">
            <a:solidFill>
              <a:srgbClr val="000000"/>
            </a:solidFill>
            <a:miter lim="800000"/>
            <a:headEnd/>
            <a:tailEnd/>
          </a:ln>
        </p:spPr>
        <p:txBody>
          <a:bodyPr/>
          <a:lstStyle/>
          <a:p>
            <a:endParaRPr lang="en-US"/>
          </a:p>
        </p:txBody>
      </p:sp>
      <p:sp>
        <p:nvSpPr>
          <p:cNvPr id="10171" name="Rectangle 955"/>
          <p:cNvSpPr>
            <a:spLocks noChangeArrowheads="1"/>
          </p:cNvSpPr>
          <p:nvPr/>
        </p:nvSpPr>
        <p:spPr bwMode="auto">
          <a:xfrm>
            <a:off x="4479925" y="3267075"/>
            <a:ext cx="42863" cy="39688"/>
          </a:xfrm>
          <a:prstGeom prst="rect">
            <a:avLst/>
          </a:prstGeom>
          <a:solidFill>
            <a:schemeClr val="bg1"/>
          </a:solidFill>
          <a:ln w="6350">
            <a:solidFill>
              <a:srgbClr val="000000"/>
            </a:solidFill>
            <a:miter lim="800000"/>
            <a:headEnd/>
            <a:tailEnd/>
          </a:ln>
        </p:spPr>
        <p:txBody>
          <a:bodyPr/>
          <a:lstStyle/>
          <a:p>
            <a:endParaRPr lang="en-US"/>
          </a:p>
        </p:txBody>
      </p:sp>
      <p:sp>
        <p:nvSpPr>
          <p:cNvPr id="10172" name="Rectangle 956"/>
          <p:cNvSpPr>
            <a:spLocks noChangeArrowheads="1"/>
          </p:cNvSpPr>
          <p:nvPr/>
        </p:nvSpPr>
        <p:spPr bwMode="auto">
          <a:xfrm>
            <a:off x="4519613" y="3287713"/>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173" name="Rectangle 957"/>
          <p:cNvSpPr>
            <a:spLocks noChangeArrowheads="1"/>
          </p:cNvSpPr>
          <p:nvPr/>
        </p:nvSpPr>
        <p:spPr bwMode="auto">
          <a:xfrm>
            <a:off x="4559300" y="3324225"/>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174" name="Rectangle 958"/>
          <p:cNvSpPr>
            <a:spLocks noChangeArrowheads="1"/>
          </p:cNvSpPr>
          <p:nvPr/>
        </p:nvSpPr>
        <p:spPr bwMode="auto">
          <a:xfrm>
            <a:off x="4598988" y="3327400"/>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175" name="Rectangle 959"/>
          <p:cNvSpPr>
            <a:spLocks noChangeArrowheads="1"/>
          </p:cNvSpPr>
          <p:nvPr/>
        </p:nvSpPr>
        <p:spPr bwMode="auto">
          <a:xfrm>
            <a:off x="4638675" y="326707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176" name="Rectangle 960"/>
          <p:cNvSpPr>
            <a:spLocks noChangeArrowheads="1"/>
          </p:cNvSpPr>
          <p:nvPr/>
        </p:nvSpPr>
        <p:spPr bwMode="auto">
          <a:xfrm>
            <a:off x="4681538" y="3268663"/>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177" name="Rectangle 961"/>
          <p:cNvSpPr>
            <a:spLocks noChangeArrowheads="1"/>
          </p:cNvSpPr>
          <p:nvPr/>
        </p:nvSpPr>
        <p:spPr bwMode="auto">
          <a:xfrm>
            <a:off x="4719638" y="3282950"/>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178" name="Rectangle 962"/>
          <p:cNvSpPr>
            <a:spLocks noChangeArrowheads="1"/>
          </p:cNvSpPr>
          <p:nvPr/>
        </p:nvSpPr>
        <p:spPr bwMode="auto">
          <a:xfrm>
            <a:off x="4759325" y="328453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179" name="Rectangle 963"/>
          <p:cNvSpPr>
            <a:spLocks noChangeArrowheads="1"/>
          </p:cNvSpPr>
          <p:nvPr/>
        </p:nvSpPr>
        <p:spPr bwMode="auto">
          <a:xfrm>
            <a:off x="4800600" y="3267075"/>
            <a:ext cx="42863" cy="39688"/>
          </a:xfrm>
          <a:prstGeom prst="rect">
            <a:avLst/>
          </a:prstGeom>
          <a:solidFill>
            <a:schemeClr val="bg1"/>
          </a:solidFill>
          <a:ln w="6350">
            <a:solidFill>
              <a:srgbClr val="000000"/>
            </a:solidFill>
            <a:miter lim="800000"/>
            <a:headEnd/>
            <a:tailEnd/>
          </a:ln>
        </p:spPr>
        <p:txBody>
          <a:bodyPr/>
          <a:lstStyle/>
          <a:p>
            <a:endParaRPr lang="en-US"/>
          </a:p>
        </p:txBody>
      </p:sp>
      <p:sp>
        <p:nvSpPr>
          <p:cNvPr id="10180" name="Rectangle 964"/>
          <p:cNvSpPr>
            <a:spLocks noChangeArrowheads="1"/>
          </p:cNvSpPr>
          <p:nvPr/>
        </p:nvSpPr>
        <p:spPr bwMode="auto">
          <a:xfrm>
            <a:off x="4840288" y="3176588"/>
            <a:ext cx="42862" cy="38100"/>
          </a:xfrm>
          <a:prstGeom prst="rect">
            <a:avLst/>
          </a:prstGeom>
          <a:solidFill>
            <a:schemeClr val="bg1"/>
          </a:solidFill>
          <a:ln w="6350">
            <a:solidFill>
              <a:srgbClr val="000000"/>
            </a:solidFill>
            <a:miter lim="800000"/>
            <a:headEnd/>
            <a:tailEnd/>
          </a:ln>
        </p:spPr>
        <p:txBody>
          <a:bodyPr/>
          <a:lstStyle/>
          <a:p>
            <a:endParaRPr lang="en-US"/>
          </a:p>
        </p:txBody>
      </p:sp>
      <p:sp>
        <p:nvSpPr>
          <p:cNvPr id="10181" name="Rectangle 965"/>
          <p:cNvSpPr>
            <a:spLocks noChangeArrowheads="1"/>
          </p:cNvSpPr>
          <p:nvPr/>
        </p:nvSpPr>
        <p:spPr bwMode="auto">
          <a:xfrm>
            <a:off x="4879975" y="320992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182" name="Rectangle 966"/>
          <p:cNvSpPr>
            <a:spLocks noChangeArrowheads="1"/>
          </p:cNvSpPr>
          <p:nvPr/>
        </p:nvSpPr>
        <p:spPr bwMode="auto">
          <a:xfrm>
            <a:off x="4921250" y="3259138"/>
            <a:ext cx="42863" cy="39687"/>
          </a:xfrm>
          <a:prstGeom prst="rect">
            <a:avLst/>
          </a:prstGeom>
          <a:solidFill>
            <a:schemeClr val="bg1"/>
          </a:solidFill>
          <a:ln w="6350">
            <a:solidFill>
              <a:srgbClr val="000000"/>
            </a:solidFill>
            <a:miter lim="800000"/>
            <a:headEnd/>
            <a:tailEnd/>
          </a:ln>
        </p:spPr>
        <p:txBody>
          <a:bodyPr/>
          <a:lstStyle/>
          <a:p>
            <a:endParaRPr lang="en-US"/>
          </a:p>
        </p:txBody>
      </p:sp>
      <p:sp>
        <p:nvSpPr>
          <p:cNvPr id="10183" name="Rectangle 967"/>
          <p:cNvSpPr>
            <a:spLocks noChangeArrowheads="1"/>
          </p:cNvSpPr>
          <p:nvPr/>
        </p:nvSpPr>
        <p:spPr bwMode="auto">
          <a:xfrm>
            <a:off x="4960938" y="3201988"/>
            <a:ext cx="42862" cy="39687"/>
          </a:xfrm>
          <a:prstGeom prst="rect">
            <a:avLst/>
          </a:prstGeom>
          <a:solidFill>
            <a:schemeClr val="bg1"/>
          </a:solidFill>
          <a:ln w="6350">
            <a:solidFill>
              <a:srgbClr val="000000"/>
            </a:solidFill>
            <a:miter lim="800000"/>
            <a:headEnd/>
            <a:tailEnd/>
          </a:ln>
        </p:spPr>
        <p:txBody>
          <a:bodyPr/>
          <a:lstStyle/>
          <a:p>
            <a:endParaRPr lang="en-US"/>
          </a:p>
        </p:txBody>
      </p:sp>
      <p:sp>
        <p:nvSpPr>
          <p:cNvPr id="10184" name="Rectangle 968"/>
          <p:cNvSpPr>
            <a:spLocks noChangeArrowheads="1"/>
          </p:cNvSpPr>
          <p:nvPr/>
        </p:nvSpPr>
        <p:spPr bwMode="auto">
          <a:xfrm>
            <a:off x="5000625" y="3298825"/>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185" name="Rectangle 969"/>
          <p:cNvSpPr>
            <a:spLocks noChangeArrowheads="1"/>
          </p:cNvSpPr>
          <p:nvPr/>
        </p:nvSpPr>
        <p:spPr bwMode="auto">
          <a:xfrm>
            <a:off x="5040313" y="327025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186" name="Rectangle 970"/>
          <p:cNvSpPr>
            <a:spLocks noChangeArrowheads="1"/>
          </p:cNvSpPr>
          <p:nvPr/>
        </p:nvSpPr>
        <p:spPr bwMode="auto">
          <a:xfrm>
            <a:off x="5080000" y="3252788"/>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187" name="Rectangle 971"/>
          <p:cNvSpPr>
            <a:spLocks noChangeArrowheads="1"/>
          </p:cNvSpPr>
          <p:nvPr/>
        </p:nvSpPr>
        <p:spPr bwMode="auto">
          <a:xfrm>
            <a:off x="5119688" y="3286125"/>
            <a:ext cx="46037" cy="39688"/>
          </a:xfrm>
          <a:prstGeom prst="rect">
            <a:avLst/>
          </a:prstGeom>
          <a:solidFill>
            <a:schemeClr val="bg1"/>
          </a:solidFill>
          <a:ln w="6350">
            <a:solidFill>
              <a:srgbClr val="000000"/>
            </a:solidFill>
            <a:miter lim="800000"/>
            <a:headEnd/>
            <a:tailEnd/>
          </a:ln>
        </p:spPr>
        <p:txBody>
          <a:bodyPr/>
          <a:lstStyle/>
          <a:p>
            <a:endParaRPr lang="en-US"/>
          </a:p>
        </p:txBody>
      </p:sp>
      <p:sp>
        <p:nvSpPr>
          <p:cNvPr id="10188" name="Rectangle 972"/>
          <p:cNvSpPr>
            <a:spLocks noChangeArrowheads="1"/>
          </p:cNvSpPr>
          <p:nvPr/>
        </p:nvSpPr>
        <p:spPr bwMode="auto">
          <a:xfrm>
            <a:off x="5160963" y="3300413"/>
            <a:ext cx="42862" cy="42862"/>
          </a:xfrm>
          <a:prstGeom prst="rect">
            <a:avLst/>
          </a:prstGeom>
          <a:solidFill>
            <a:schemeClr val="bg1"/>
          </a:solidFill>
          <a:ln w="6350">
            <a:solidFill>
              <a:srgbClr val="000000"/>
            </a:solidFill>
            <a:miter lim="800000"/>
            <a:headEnd/>
            <a:tailEnd/>
          </a:ln>
        </p:spPr>
        <p:txBody>
          <a:bodyPr/>
          <a:lstStyle/>
          <a:p>
            <a:endParaRPr lang="en-US"/>
          </a:p>
        </p:txBody>
      </p:sp>
      <p:sp>
        <p:nvSpPr>
          <p:cNvPr id="10189" name="Rectangle 973"/>
          <p:cNvSpPr>
            <a:spLocks noChangeArrowheads="1"/>
          </p:cNvSpPr>
          <p:nvPr/>
        </p:nvSpPr>
        <p:spPr bwMode="auto">
          <a:xfrm>
            <a:off x="5200650" y="327183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190" name="Rectangle 974"/>
          <p:cNvSpPr>
            <a:spLocks noChangeArrowheads="1"/>
          </p:cNvSpPr>
          <p:nvPr/>
        </p:nvSpPr>
        <p:spPr bwMode="auto">
          <a:xfrm>
            <a:off x="5240338" y="329723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191" name="Rectangle 975"/>
          <p:cNvSpPr>
            <a:spLocks noChangeArrowheads="1"/>
          </p:cNvSpPr>
          <p:nvPr/>
        </p:nvSpPr>
        <p:spPr bwMode="auto">
          <a:xfrm>
            <a:off x="5280025" y="3249613"/>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192" name="Rectangle 976"/>
          <p:cNvSpPr>
            <a:spLocks noChangeArrowheads="1"/>
          </p:cNvSpPr>
          <p:nvPr/>
        </p:nvSpPr>
        <p:spPr bwMode="auto">
          <a:xfrm>
            <a:off x="5319713" y="3225800"/>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193" name="Rectangle 977"/>
          <p:cNvSpPr>
            <a:spLocks noChangeArrowheads="1"/>
          </p:cNvSpPr>
          <p:nvPr/>
        </p:nvSpPr>
        <p:spPr bwMode="auto">
          <a:xfrm>
            <a:off x="5360988" y="3260725"/>
            <a:ext cx="44450" cy="38100"/>
          </a:xfrm>
          <a:prstGeom prst="rect">
            <a:avLst/>
          </a:prstGeom>
          <a:solidFill>
            <a:schemeClr val="bg1"/>
          </a:solidFill>
          <a:ln w="6350">
            <a:solidFill>
              <a:srgbClr val="000000"/>
            </a:solidFill>
            <a:miter lim="800000"/>
            <a:headEnd/>
            <a:tailEnd/>
          </a:ln>
        </p:spPr>
        <p:txBody>
          <a:bodyPr/>
          <a:lstStyle/>
          <a:p>
            <a:endParaRPr lang="en-US"/>
          </a:p>
        </p:txBody>
      </p:sp>
      <p:sp>
        <p:nvSpPr>
          <p:cNvPr id="10194" name="Rectangle 978"/>
          <p:cNvSpPr>
            <a:spLocks noChangeArrowheads="1"/>
          </p:cNvSpPr>
          <p:nvPr/>
        </p:nvSpPr>
        <p:spPr bwMode="auto">
          <a:xfrm>
            <a:off x="5402263" y="3303588"/>
            <a:ext cx="42862" cy="42862"/>
          </a:xfrm>
          <a:prstGeom prst="rect">
            <a:avLst/>
          </a:prstGeom>
          <a:solidFill>
            <a:schemeClr val="bg1"/>
          </a:solidFill>
          <a:ln w="6350">
            <a:solidFill>
              <a:srgbClr val="000000"/>
            </a:solidFill>
            <a:miter lim="800000"/>
            <a:headEnd/>
            <a:tailEnd/>
          </a:ln>
        </p:spPr>
        <p:txBody>
          <a:bodyPr/>
          <a:lstStyle/>
          <a:p>
            <a:endParaRPr lang="en-US"/>
          </a:p>
        </p:txBody>
      </p:sp>
      <p:sp>
        <p:nvSpPr>
          <p:cNvPr id="10195" name="Rectangle 979"/>
          <p:cNvSpPr>
            <a:spLocks noChangeArrowheads="1"/>
          </p:cNvSpPr>
          <p:nvPr/>
        </p:nvSpPr>
        <p:spPr bwMode="auto">
          <a:xfrm>
            <a:off x="5440363" y="327818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196" name="Rectangle 980"/>
          <p:cNvSpPr>
            <a:spLocks noChangeArrowheads="1"/>
          </p:cNvSpPr>
          <p:nvPr/>
        </p:nvSpPr>
        <p:spPr bwMode="auto">
          <a:xfrm>
            <a:off x="5481638" y="328295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197" name="Rectangle 981"/>
          <p:cNvSpPr>
            <a:spLocks noChangeArrowheads="1"/>
          </p:cNvSpPr>
          <p:nvPr/>
        </p:nvSpPr>
        <p:spPr bwMode="auto">
          <a:xfrm>
            <a:off x="5521325" y="3292475"/>
            <a:ext cx="42863" cy="39688"/>
          </a:xfrm>
          <a:prstGeom prst="rect">
            <a:avLst/>
          </a:prstGeom>
          <a:solidFill>
            <a:schemeClr val="bg1"/>
          </a:solidFill>
          <a:ln w="6350">
            <a:solidFill>
              <a:srgbClr val="000000"/>
            </a:solidFill>
            <a:miter lim="800000"/>
            <a:headEnd/>
            <a:tailEnd/>
          </a:ln>
        </p:spPr>
        <p:txBody>
          <a:bodyPr/>
          <a:lstStyle/>
          <a:p>
            <a:endParaRPr lang="en-US"/>
          </a:p>
        </p:txBody>
      </p:sp>
      <p:sp>
        <p:nvSpPr>
          <p:cNvPr id="10198" name="Rectangle 982"/>
          <p:cNvSpPr>
            <a:spLocks noChangeArrowheads="1"/>
          </p:cNvSpPr>
          <p:nvPr/>
        </p:nvSpPr>
        <p:spPr bwMode="auto">
          <a:xfrm>
            <a:off x="5561013" y="332105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199" name="Rectangle 983"/>
          <p:cNvSpPr>
            <a:spLocks noChangeArrowheads="1"/>
          </p:cNvSpPr>
          <p:nvPr/>
        </p:nvSpPr>
        <p:spPr bwMode="auto">
          <a:xfrm>
            <a:off x="5600700" y="331628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200" name="Rectangle 984"/>
          <p:cNvSpPr>
            <a:spLocks noChangeArrowheads="1"/>
          </p:cNvSpPr>
          <p:nvPr/>
        </p:nvSpPr>
        <p:spPr bwMode="auto">
          <a:xfrm>
            <a:off x="5641975" y="3308350"/>
            <a:ext cx="42863" cy="42863"/>
          </a:xfrm>
          <a:prstGeom prst="rect">
            <a:avLst/>
          </a:prstGeom>
          <a:solidFill>
            <a:schemeClr val="bg1"/>
          </a:solidFill>
          <a:ln w="6350">
            <a:solidFill>
              <a:srgbClr val="000000"/>
            </a:solidFill>
            <a:miter lim="800000"/>
            <a:headEnd/>
            <a:tailEnd/>
          </a:ln>
        </p:spPr>
        <p:txBody>
          <a:bodyPr/>
          <a:lstStyle/>
          <a:p>
            <a:endParaRPr lang="en-US"/>
          </a:p>
        </p:txBody>
      </p:sp>
      <p:sp>
        <p:nvSpPr>
          <p:cNvPr id="10201" name="Rectangle 985"/>
          <p:cNvSpPr>
            <a:spLocks noChangeArrowheads="1"/>
          </p:cNvSpPr>
          <p:nvPr/>
        </p:nvSpPr>
        <p:spPr bwMode="auto">
          <a:xfrm>
            <a:off x="5681663" y="3346450"/>
            <a:ext cx="44450" cy="38100"/>
          </a:xfrm>
          <a:prstGeom prst="rect">
            <a:avLst/>
          </a:prstGeom>
          <a:solidFill>
            <a:schemeClr val="bg1"/>
          </a:solidFill>
          <a:ln w="6350">
            <a:solidFill>
              <a:srgbClr val="000000"/>
            </a:solidFill>
            <a:miter lim="800000"/>
            <a:headEnd/>
            <a:tailEnd/>
          </a:ln>
        </p:spPr>
        <p:txBody>
          <a:bodyPr/>
          <a:lstStyle/>
          <a:p>
            <a:endParaRPr lang="en-US"/>
          </a:p>
        </p:txBody>
      </p:sp>
      <p:sp>
        <p:nvSpPr>
          <p:cNvPr id="10202" name="Rectangle 986"/>
          <p:cNvSpPr>
            <a:spLocks noChangeArrowheads="1"/>
          </p:cNvSpPr>
          <p:nvPr/>
        </p:nvSpPr>
        <p:spPr bwMode="auto">
          <a:xfrm>
            <a:off x="5721350" y="3370263"/>
            <a:ext cx="42863" cy="39687"/>
          </a:xfrm>
          <a:prstGeom prst="rect">
            <a:avLst/>
          </a:prstGeom>
          <a:solidFill>
            <a:schemeClr val="bg1"/>
          </a:solidFill>
          <a:ln w="6350">
            <a:solidFill>
              <a:srgbClr val="000000"/>
            </a:solidFill>
            <a:miter lim="800000"/>
            <a:headEnd/>
            <a:tailEnd/>
          </a:ln>
        </p:spPr>
        <p:txBody>
          <a:bodyPr/>
          <a:lstStyle/>
          <a:p>
            <a:endParaRPr lang="en-US"/>
          </a:p>
        </p:txBody>
      </p:sp>
      <p:sp>
        <p:nvSpPr>
          <p:cNvPr id="10203" name="Rectangle 987"/>
          <p:cNvSpPr>
            <a:spLocks noChangeArrowheads="1"/>
          </p:cNvSpPr>
          <p:nvPr/>
        </p:nvSpPr>
        <p:spPr bwMode="auto">
          <a:xfrm>
            <a:off x="5761038" y="336867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204" name="Rectangle 988"/>
          <p:cNvSpPr>
            <a:spLocks noChangeArrowheads="1"/>
          </p:cNvSpPr>
          <p:nvPr/>
        </p:nvSpPr>
        <p:spPr bwMode="auto">
          <a:xfrm>
            <a:off x="5800725" y="3294063"/>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205" name="Rectangle 989"/>
          <p:cNvSpPr>
            <a:spLocks noChangeArrowheads="1"/>
          </p:cNvSpPr>
          <p:nvPr/>
        </p:nvSpPr>
        <p:spPr bwMode="auto">
          <a:xfrm>
            <a:off x="5840413" y="3276600"/>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206" name="Rectangle 990"/>
          <p:cNvSpPr>
            <a:spLocks noChangeArrowheads="1"/>
          </p:cNvSpPr>
          <p:nvPr/>
        </p:nvSpPr>
        <p:spPr bwMode="auto">
          <a:xfrm>
            <a:off x="5881688" y="3302000"/>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207" name="Rectangle 991"/>
          <p:cNvSpPr>
            <a:spLocks noChangeArrowheads="1"/>
          </p:cNvSpPr>
          <p:nvPr/>
        </p:nvSpPr>
        <p:spPr bwMode="auto">
          <a:xfrm>
            <a:off x="5922963" y="3359150"/>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208" name="Rectangle 992"/>
          <p:cNvSpPr>
            <a:spLocks noChangeArrowheads="1"/>
          </p:cNvSpPr>
          <p:nvPr/>
        </p:nvSpPr>
        <p:spPr bwMode="auto">
          <a:xfrm>
            <a:off x="5962650" y="3306763"/>
            <a:ext cx="42863" cy="42862"/>
          </a:xfrm>
          <a:prstGeom prst="rect">
            <a:avLst/>
          </a:prstGeom>
          <a:solidFill>
            <a:schemeClr val="bg1"/>
          </a:solidFill>
          <a:ln w="6350">
            <a:solidFill>
              <a:srgbClr val="000000"/>
            </a:solidFill>
            <a:miter lim="800000"/>
            <a:headEnd/>
            <a:tailEnd/>
          </a:ln>
        </p:spPr>
        <p:txBody>
          <a:bodyPr/>
          <a:lstStyle/>
          <a:p>
            <a:endParaRPr lang="en-US"/>
          </a:p>
        </p:txBody>
      </p:sp>
      <p:sp>
        <p:nvSpPr>
          <p:cNvPr id="10209" name="Rectangle 993"/>
          <p:cNvSpPr>
            <a:spLocks noChangeArrowheads="1"/>
          </p:cNvSpPr>
          <p:nvPr/>
        </p:nvSpPr>
        <p:spPr bwMode="auto">
          <a:xfrm>
            <a:off x="6000750" y="3335338"/>
            <a:ext cx="44450" cy="42862"/>
          </a:xfrm>
          <a:prstGeom prst="rect">
            <a:avLst/>
          </a:prstGeom>
          <a:solidFill>
            <a:schemeClr val="bg1"/>
          </a:solidFill>
          <a:ln w="6350">
            <a:solidFill>
              <a:srgbClr val="000000"/>
            </a:solidFill>
            <a:miter lim="800000"/>
            <a:headEnd/>
            <a:tailEnd/>
          </a:ln>
        </p:spPr>
        <p:txBody>
          <a:bodyPr/>
          <a:lstStyle/>
          <a:p>
            <a:endParaRPr lang="en-US"/>
          </a:p>
        </p:txBody>
      </p:sp>
      <p:sp>
        <p:nvSpPr>
          <p:cNvPr id="10210" name="Rectangle 994"/>
          <p:cNvSpPr>
            <a:spLocks noChangeArrowheads="1"/>
          </p:cNvSpPr>
          <p:nvPr/>
        </p:nvSpPr>
        <p:spPr bwMode="auto">
          <a:xfrm>
            <a:off x="6042025" y="3298825"/>
            <a:ext cx="42863" cy="39688"/>
          </a:xfrm>
          <a:prstGeom prst="rect">
            <a:avLst/>
          </a:prstGeom>
          <a:solidFill>
            <a:schemeClr val="bg1"/>
          </a:solidFill>
          <a:ln w="6350">
            <a:solidFill>
              <a:srgbClr val="000000"/>
            </a:solidFill>
            <a:miter lim="800000"/>
            <a:headEnd/>
            <a:tailEnd/>
          </a:ln>
        </p:spPr>
        <p:txBody>
          <a:bodyPr/>
          <a:lstStyle/>
          <a:p>
            <a:endParaRPr lang="en-US"/>
          </a:p>
        </p:txBody>
      </p:sp>
      <p:sp>
        <p:nvSpPr>
          <p:cNvPr id="10211" name="Rectangle 995"/>
          <p:cNvSpPr>
            <a:spLocks noChangeArrowheads="1"/>
          </p:cNvSpPr>
          <p:nvPr/>
        </p:nvSpPr>
        <p:spPr bwMode="auto">
          <a:xfrm>
            <a:off x="6081713" y="3281363"/>
            <a:ext cx="44450" cy="38100"/>
          </a:xfrm>
          <a:prstGeom prst="rect">
            <a:avLst/>
          </a:prstGeom>
          <a:solidFill>
            <a:schemeClr val="bg1"/>
          </a:solidFill>
          <a:ln w="6350">
            <a:solidFill>
              <a:srgbClr val="000000"/>
            </a:solidFill>
            <a:miter lim="800000"/>
            <a:headEnd/>
            <a:tailEnd/>
          </a:ln>
        </p:spPr>
        <p:txBody>
          <a:bodyPr/>
          <a:lstStyle/>
          <a:p>
            <a:endParaRPr lang="en-US"/>
          </a:p>
        </p:txBody>
      </p:sp>
      <p:sp>
        <p:nvSpPr>
          <p:cNvPr id="10212" name="Rectangle 996"/>
          <p:cNvSpPr>
            <a:spLocks noChangeArrowheads="1"/>
          </p:cNvSpPr>
          <p:nvPr/>
        </p:nvSpPr>
        <p:spPr bwMode="auto">
          <a:xfrm>
            <a:off x="6121400" y="334327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213" name="Rectangle 997"/>
          <p:cNvSpPr>
            <a:spLocks noChangeArrowheads="1"/>
          </p:cNvSpPr>
          <p:nvPr/>
        </p:nvSpPr>
        <p:spPr bwMode="auto">
          <a:xfrm>
            <a:off x="6162675" y="3370263"/>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214" name="Rectangle 998"/>
          <p:cNvSpPr>
            <a:spLocks noChangeArrowheads="1"/>
          </p:cNvSpPr>
          <p:nvPr/>
        </p:nvSpPr>
        <p:spPr bwMode="auto">
          <a:xfrm>
            <a:off x="6202363" y="333375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215" name="Rectangle 999"/>
          <p:cNvSpPr>
            <a:spLocks noChangeArrowheads="1"/>
          </p:cNvSpPr>
          <p:nvPr/>
        </p:nvSpPr>
        <p:spPr bwMode="auto">
          <a:xfrm>
            <a:off x="6242050" y="334327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216" name="Rectangle 1000"/>
          <p:cNvSpPr>
            <a:spLocks noChangeArrowheads="1"/>
          </p:cNvSpPr>
          <p:nvPr/>
        </p:nvSpPr>
        <p:spPr bwMode="auto">
          <a:xfrm>
            <a:off x="6281738" y="3397250"/>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217" name="Rectangle 1001"/>
          <p:cNvSpPr>
            <a:spLocks noChangeArrowheads="1"/>
          </p:cNvSpPr>
          <p:nvPr/>
        </p:nvSpPr>
        <p:spPr bwMode="auto">
          <a:xfrm>
            <a:off x="6323013" y="3429000"/>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218" name="Rectangle 1002"/>
          <p:cNvSpPr>
            <a:spLocks noChangeArrowheads="1"/>
          </p:cNvSpPr>
          <p:nvPr/>
        </p:nvSpPr>
        <p:spPr bwMode="auto">
          <a:xfrm>
            <a:off x="6362700" y="343058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219" name="Rectangle 1003"/>
          <p:cNvSpPr>
            <a:spLocks noChangeArrowheads="1"/>
          </p:cNvSpPr>
          <p:nvPr/>
        </p:nvSpPr>
        <p:spPr bwMode="auto">
          <a:xfrm>
            <a:off x="6402388" y="3397250"/>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220" name="Rectangle 1004"/>
          <p:cNvSpPr>
            <a:spLocks noChangeArrowheads="1"/>
          </p:cNvSpPr>
          <p:nvPr/>
        </p:nvSpPr>
        <p:spPr bwMode="auto">
          <a:xfrm>
            <a:off x="6442075" y="3409950"/>
            <a:ext cx="44450" cy="42863"/>
          </a:xfrm>
          <a:prstGeom prst="rect">
            <a:avLst/>
          </a:prstGeom>
          <a:solidFill>
            <a:schemeClr val="bg1"/>
          </a:solidFill>
          <a:ln w="6350">
            <a:solidFill>
              <a:srgbClr val="000000"/>
            </a:solidFill>
            <a:miter lim="800000"/>
            <a:headEnd/>
            <a:tailEnd/>
          </a:ln>
        </p:spPr>
        <p:txBody>
          <a:bodyPr/>
          <a:lstStyle/>
          <a:p>
            <a:endParaRPr lang="en-US"/>
          </a:p>
        </p:txBody>
      </p:sp>
      <p:sp>
        <p:nvSpPr>
          <p:cNvPr id="10221" name="Rectangle 1005"/>
          <p:cNvSpPr>
            <a:spLocks noChangeArrowheads="1"/>
          </p:cNvSpPr>
          <p:nvPr/>
        </p:nvSpPr>
        <p:spPr bwMode="auto">
          <a:xfrm>
            <a:off x="6481763" y="337978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222" name="Rectangle 1006"/>
          <p:cNvSpPr>
            <a:spLocks noChangeArrowheads="1"/>
          </p:cNvSpPr>
          <p:nvPr/>
        </p:nvSpPr>
        <p:spPr bwMode="auto">
          <a:xfrm>
            <a:off x="6523038" y="3452813"/>
            <a:ext cx="42862" cy="38100"/>
          </a:xfrm>
          <a:prstGeom prst="rect">
            <a:avLst/>
          </a:prstGeom>
          <a:solidFill>
            <a:schemeClr val="bg1"/>
          </a:solidFill>
          <a:ln w="6350">
            <a:solidFill>
              <a:srgbClr val="000000"/>
            </a:solidFill>
            <a:miter lim="800000"/>
            <a:headEnd/>
            <a:tailEnd/>
          </a:ln>
        </p:spPr>
        <p:txBody>
          <a:bodyPr/>
          <a:lstStyle/>
          <a:p>
            <a:endParaRPr lang="en-US"/>
          </a:p>
        </p:txBody>
      </p:sp>
      <p:sp>
        <p:nvSpPr>
          <p:cNvPr id="10223" name="Line 1007"/>
          <p:cNvSpPr>
            <a:spLocks noChangeShapeType="1"/>
          </p:cNvSpPr>
          <p:nvPr/>
        </p:nvSpPr>
        <p:spPr bwMode="auto">
          <a:xfrm flipV="1">
            <a:off x="4221163" y="3205163"/>
            <a:ext cx="1587" cy="8096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224" name="Group 1008"/>
          <p:cNvGrpSpPr>
            <a:grpSpLocks/>
          </p:cNvGrpSpPr>
          <p:nvPr/>
        </p:nvGrpSpPr>
        <p:grpSpPr bwMode="auto">
          <a:xfrm>
            <a:off x="4192588" y="2946400"/>
            <a:ext cx="2033587" cy="593725"/>
            <a:chOff x="3159" y="997"/>
            <a:chExt cx="1323" cy="416"/>
          </a:xfrm>
        </p:grpSpPr>
        <p:sp>
          <p:nvSpPr>
            <p:cNvPr id="10225" name="Line 1009"/>
            <p:cNvSpPr>
              <a:spLocks noChangeShapeType="1"/>
            </p:cNvSpPr>
            <p:nvPr/>
          </p:nvSpPr>
          <p:spPr bwMode="auto">
            <a:xfrm>
              <a:off x="3159" y="117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26" name="Line 1010"/>
            <p:cNvSpPr>
              <a:spLocks noChangeShapeType="1"/>
            </p:cNvSpPr>
            <p:nvPr/>
          </p:nvSpPr>
          <p:spPr bwMode="auto">
            <a:xfrm>
              <a:off x="3178" y="1265"/>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27" name="Line 1011"/>
            <p:cNvSpPr>
              <a:spLocks noChangeShapeType="1"/>
            </p:cNvSpPr>
            <p:nvPr/>
          </p:nvSpPr>
          <p:spPr bwMode="auto">
            <a:xfrm>
              <a:off x="3159" y="132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28" name="Line 1012"/>
            <p:cNvSpPr>
              <a:spLocks noChangeShapeType="1"/>
            </p:cNvSpPr>
            <p:nvPr/>
          </p:nvSpPr>
          <p:spPr bwMode="auto">
            <a:xfrm flipV="1">
              <a:off x="3204" y="1194"/>
              <a:ext cx="1" cy="4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29" name="Line 1013"/>
            <p:cNvSpPr>
              <a:spLocks noChangeShapeType="1"/>
            </p:cNvSpPr>
            <p:nvPr/>
          </p:nvSpPr>
          <p:spPr bwMode="auto">
            <a:xfrm>
              <a:off x="3185" y="11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0" name="Line 1014"/>
            <p:cNvSpPr>
              <a:spLocks noChangeShapeType="1"/>
            </p:cNvSpPr>
            <p:nvPr/>
          </p:nvSpPr>
          <p:spPr bwMode="auto">
            <a:xfrm>
              <a:off x="3204" y="1267"/>
              <a:ext cx="1" cy="4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1" name="Line 1015"/>
            <p:cNvSpPr>
              <a:spLocks noChangeShapeType="1"/>
            </p:cNvSpPr>
            <p:nvPr/>
          </p:nvSpPr>
          <p:spPr bwMode="auto">
            <a:xfrm>
              <a:off x="3185" y="131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2" name="Line 1016"/>
            <p:cNvSpPr>
              <a:spLocks noChangeShapeType="1"/>
            </p:cNvSpPr>
            <p:nvPr/>
          </p:nvSpPr>
          <p:spPr bwMode="auto">
            <a:xfrm flipV="1">
              <a:off x="3230" y="1160"/>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3" name="Line 1017"/>
            <p:cNvSpPr>
              <a:spLocks noChangeShapeType="1"/>
            </p:cNvSpPr>
            <p:nvPr/>
          </p:nvSpPr>
          <p:spPr bwMode="auto">
            <a:xfrm>
              <a:off x="3211" y="116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4" name="Line 1018"/>
            <p:cNvSpPr>
              <a:spLocks noChangeShapeType="1"/>
            </p:cNvSpPr>
            <p:nvPr/>
          </p:nvSpPr>
          <p:spPr bwMode="auto">
            <a:xfrm>
              <a:off x="3230" y="1265"/>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5" name="Line 1019"/>
            <p:cNvSpPr>
              <a:spLocks noChangeShapeType="1"/>
            </p:cNvSpPr>
            <p:nvPr/>
          </p:nvSpPr>
          <p:spPr bwMode="auto">
            <a:xfrm>
              <a:off x="3211" y="134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6" name="Line 1020"/>
            <p:cNvSpPr>
              <a:spLocks noChangeShapeType="1"/>
            </p:cNvSpPr>
            <p:nvPr/>
          </p:nvSpPr>
          <p:spPr bwMode="auto">
            <a:xfrm flipV="1">
              <a:off x="3256" y="1204"/>
              <a:ext cx="1" cy="4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7" name="Line 1021"/>
            <p:cNvSpPr>
              <a:spLocks noChangeShapeType="1"/>
            </p:cNvSpPr>
            <p:nvPr/>
          </p:nvSpPr>
          <p:spPr bwMode="auto">
            <a:xfrm>
              <a:off x="3237" y="120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8" name="Line 1022"/>
            <p:cNvSpPr>
              <a:spLocks noChangeShapeType="1"/>
            </p:cNvSpPr>
            <p:nvPr/>
          </p:nvSpPr>
          <p:spPr bwMode="auto">
            <a:xfrm>
              <a:off x="3256" y="1274"/>
              <a:ext cx="1" cy="4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39" name="Line 1023"/>
            <p:cNvSpPr>
              <a:spLocks noChangeShapeType="1"/>
            </p:cNvSpPr>
            <p:nvPr/>
          </p:nvSpPr>
          <p:spPr bwMode="auto">
            <a:xfrm>
              <a:off x="3237" y="131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0" name="Line 1024"/>
            <p:cNvSpPr>
              <a:spLocks noChangeShapeType="1"/>
            </p:cNvSpPr>
            <p:nvPr/>
          </p:nvSpPr>
          <p:spPr bwMode="auto">
            <a:xfrm flipV="1">
              <a:off x="3282" y="1158"/>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1" name="Line 1025"/>
            <p:cNvSpPr>
              <a:spLocks noChangeShapeType="1"/>
            </p:cNvSpPr>
            <p:nvPr/>
          </p:nvSpPr>
          <p:spPr bwMode="auto">
            <a:xfrm>
              <a:off x="3263" y="115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2" name="Line 1026"/>
            <p:cNvSpPr>
              <a:spLocks noChangeShapeType="1"/>
            </p:cNvSpPr>
            <p:nvPr/>
          </p:nvSpPr>
          <p:spPr bwMode="auto">
            <a:xfrm>
              <a:off x="3282" y="1240"/>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3" name="Line 1027"/>
            <p:cNvSpPr>
              <a:spLocks noChangeShapeType="1"/>
            </p:cNvSpPr>
            <p:nvPr/>
          </p:nvSpPr>
          <p:spPr bwMode="auto">
            <a:xfrm>
              <a:off x="3263" y="129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4" name="Line 1028"/>
            <p:cNvSpPr>
              <a:spLocks noChangeShapeType="1"/>
            </p:cNvSpPr>
            <p:nvPr/>
          </p:nvSpPr>
          <p:spPr bwMode="auto">
            <a:xfrm flipV="1">
              <a:off x="3308" y="1152"/>
              <a:ext cx="1" cy="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5" name="Line 1029"/>
            <p:cNvSpPr>
              <a:spLocks noChangeShapeType="1"/>
            </p:cNvSpPr>
            <p:nvPr/>
          </p:nvSpPr>
          <p:spPr bwMode="auto">
            <a:xfrm>
              <a:off x="3289" y="115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6" name="Line 1030"/>
            <p:cNvSpPr>
              <a:spLocks noChangeShapeType="1"/>
            </p:cNvSpPr>
            <p:nvPr/>
          </p:nvSpPr>
          <p:spPr bwMode="auto">
            <a:xfrm>
              <a:off x="3308" y="1249"/>
              <a:ext cx="1" cy="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7" name="Line 1031"/>
            <p:cNvSpPr>
              <a:spLocks noChangeShapeType="1"/>
            </p:cNvSpPr>
            <p:nvPr/>
          </p:nvSpPr>
          <p:spPr bwMode="auto">
            <a:xfrm>
              <a:off x="3289" y="131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8" name="Line 1032"/>
            <p:cNvSpPr>
              <a:spLocks noChangeShapeType="1"/>
            </p:cNvSpPr>
            <p:nvPr/>
          </p:nvSpPr>
          <p:spPr bwMode="auto">
            <a:xfrm flipV="1">
              <a:off x="3334" y="1125"/>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49" name="Line 1033"/>
            <p:cNvSpPr>
              <a:spLocks noChangeShapeType="1"/>
            </p:cNvSpPr>
            <p:nvPr/>
          </p:nvSpPr>
          <p:spPr bwMode="auto">
            <a:xfrm>
              <a:off x="3315" y="112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0" name="Line 1034"/>
            <p:cNvSpPr>
              <a:spLocks noChangeShapeType="1"/>
            </p:cNvSpPr>
            <p:nvPr/>
          </p:nvSpPr>
          <p:spPr bwMode="auto">
            <a:xfrm>
              <a:off x="3334" y="1234"/>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1" name="Line 1035"/>
            <p:cNvSpPr>
              <a:spLocks noChangeShapeType="1"/>
            </p:cNvSpPr>
            <p:nvPr/>
          </p:nvSpPr>
          <p:spPr bwMode="auto">
            <a:xfrm>
              <a:off x="3315" y="131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2" name="Line 1036"/>
            <p:cNvSpPr>
              <a:spLocks noChangeShapeType="1"/>
            </p:cNvSpPr>
            <p:nvPr/>
          </p:nvSpPr>
          <p:spPr bwMode="auto">
            <a:xfrm flipV="1">
              <a:off x="3360" y="1162"/>
              <a:ext cx="1" cy="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3" name="Line 1037"/>
            <p:cNvSpPr>
              <a:spLocks noChangeShapeType="1"/>
            </p:cNvSpPr>
            <p:nvPr/>
          </p:nvSpPr>
          <p:spPr bwMode="auto">
            <a:xfrm>
              <a:off x="3341" y="11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4" name="Line 1038"/>
            <p:cNvSpPr>
              <a:spLocks noChangeShapeType="1"/>
            </p:cNvSpPr>
            <p:nvPr/>
          </p:nvSpPr>
          <p:spPr bwMode="auto">
            <a:xfrm>
              <a:off x="3360" y="1251"/>
              <a:ext cx="1" cy="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5" name="Line 1039"/>
            <p:cNvSpPr>
              <a:spLocks noChangeShapeType="1"/>
            </p:cNvSpPr>
            <p:nvPr/>
          </p:nvSpPr>
          <p:spPr bwMode="auto">
            <a:xfrm>
              <a:off x="3341" y="13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6" name="Line 1040"/>
            <p:cNvSpPr>
              <a:spLocks noChangeShapeType="1"/>
            </p:cNvSpPr>
            <p:nvPr/>
          </p:nvSpPr>
          <p:spPr bwMode="auto">
            <a:xfrm flipV="1">
              <a:off x="3386" y="117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7" name="Line 1041"/>
            <p:cNvSpPr>
              <a:spLocks noChangeShapeType="1"/>
            </p:cNvSpPr>
            <p:nvPr/>
          </p:nvSpPr>
          <p:spPr bwMode="auto">
            <a:xfrm>
              <a:off x="3367" y="117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8" name="Line 1042"/>
            <p:cNvSpPr>
              <a:spLocks noChangeShapeType="1"/>
            </p:cNvSpPr>
            <p:nvPr/>
          </p:nvSpPr>
          <p:spPr bwMode="auto">
            <a:xfrm>
              <a:off x="3386" y="1265"/>
              <a:ext cx="1" cy="5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59" name="Line 1043"/>
            <p:cNvSpPr>
              <a:spLocks noChangeShapeType="1"/>
            </p:cNvSpPr>
            <p:nvPr/>
          </p:nvSpPr>
          <p:spPr bwMode="auto">
            <a:xfrm>
              <a:off x="3367" y="132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0" name="Line 1044"/>
            <p:cNvSpPr>
              <a:spLocks noChangeShapeType="1"/>
            </p:cNvSpPr>
            <p:nvPr/>
          </p:nvSpPr>
          <p:spPr bwMode="auto">
            <a:xfrm flipV="1">
              <a:off x="3413" y="1163"/>
              <a:ext cx="1" cy="9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1" name="Line 1045"/>
            <p:cNvSpPr>
              <a:spLocks noChangeShapeType="1"/>
            </p:cNvSpPr>
            <p:nvPr/>
          </p:nvSpPr>
          <p:spPr bwMode="auto">
            <a:xfrm>
              <a:off x="3394" y="116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2" name="Line 1046"/>
            <p:cNvSpPr>
              <a:spLocks noChangeShapeType="1"/>
            </p:cNvSpPr>
            <p:nvPr/>
          </p:nvSpPr>
          <p:spPr bwMode="auto">
            <a:xfrm>
              <a:off x="3413" y="1291"/>
              <a:ext cx="1" cy="9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3" name="Line 1047"/>
            <p:cNvSpPr>
              <a:spLocks noChangeShapeType="1"/>
            </p:cNvSpPr>
            <p:nvPr/>
          </p:nvSpPr>
          <p:spPr bwMode="auto">
            <a:xfrm>
              <a:off x="3394" y="138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4" name="Line 1048"/>
            <p:cNvSpPr>
              <a:spLocks noChangeShapeType="1"/>
            </p:cNvSpPr>
            <p:nvPr/>
          </p:nvSpPr>
          <p:spPr bwMode="auto">
            <a:xfrm flipV="1">
              <a:off x="3438" y="1152"/>
              <a:ext cx="1" cy="1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 name="Line 1049"/>
            <p:cNvSpPr>
              <a:spLocks noChangeShapeType="1"/>
            </p:cNvSpPr>
            <p:nvPr/>
          </p:nvSpPr>
          <p:spPr bwMode="auto">
            <a:xfrm>
              <a:off x="3419" y="115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6" name="Line 1050"/>
            <p:cNvSpPr>
              <a:spLocks noChangeShapeType="1"/>
            </p:cNvSpPr>
            <p:nvPr/>
          </p:nvSpPr>
          <p:spPr bwMode="auto">
            <a:xfrm>
              <a:off x="3438" y="1293"/>
              <a:ext cx="1" cy="1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7" name="Line 1051"/>
            <p:cNvSpPr>
              <a:spLocks noChangeShapeType="1"/>
            </p:cNvSpPr>
            <p:nvPr/>
          </p:nvSpPr>
          <p:spPr bwMode="auto">
            <a:xfrm>
              <a:off x="3419" y="140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8" name="Line 1052"/>
            <p:cNvSpPr>
              <a:spLocks noChangeShapeType="1"/>
            </p:cNvSpPr>
            <p:nvPr/>
          </p:nvSpPr>
          <p:spPr bwMode="auto">
            <a:xfrm flipV="1">
              <a:off x="3465" y="1125"/>
              <a:ext cx="1" cy="9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9" name="Line 1053"/>
            <p:cNvSpPr>
              <a:spLocks noChangeShapeType="1"/>
            </p:cNvSpPr>
            <p:nvPr/>
          </p:nvSpPr>
          <p:spPr bwMode="auto">
            <a:xfrm>
              <a:off x="3445" y="112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0" name="Line 1054"/>
            <p:cNvSpPr>
              <a:spLocks noChangeShapeType="1"/>
            </p:cNvSpPr>
            <p:nvPr/>
          </p:nvSpPr>
          <p:spPr bwMode="auto">
            <a:xfrm>
              <a:off x="3465" y="1251"/>
              <a:ext cx="1" cy="9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1" name="Line 1055"/>
            <p:cNvSpPr>
              <a:spLocks noChangeShapeType="1"/>
            </p:cNvSpPr>
            <p:nvPr/>
          </p:nvSpPr>
          <p:spPr bwMode="auto">
            <a:xfrm>
              <a:off x="3445" y="134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 name="Line 1056"/>
            <p:cNvSpPr>
              <a:spLocks noChangeShapeType="1"/>
            </p:cNvSpPr>
            <p:nvPr/>
          </p:nvSpPr>
          <p:spPr bwMode="auto">
            <a:xfrm flipV="1">
              <a:off x="3491" y="1139"/>
              <a:ext cx="1" cy="8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 name="Line 1057"/>
            <p:cNvSpPr>
              <a:spLocks noChangeShapeType="1"/>
            </p:cNvSpPr>
            <p:nvPr/>
          </p:nvSpPr>
          <p:spPr bwMode="auto">
            <a:xfrm>
              <a:off x="3472" y="113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4" name="Line 1058"/>
            <p:cNvSpPr>
              <a:spLocks noChangeShapeType="1"/>
            </p:cNvSpPr>
            <p:nvPr/>
          </p:nvSpPr>
          <p:spPr bwMode="auto">
            <a:xfrm>
              <a:off x="3491" y="1253"/>
              <a:ext cx="1" cy="8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5" name="Line 1059"/>
            <p:cNvSpPr>
              <a:spLocks noChangeShapeType="1"/>
            </p:cNvSpPr>
            <p:nvPr/>
          </p:nvSpPr>
          <p:spPr bwMode="auto">
            <a:xfrm>
              <a:off x="3472" y="133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 name="Line 1060"/>
            <p:cNvSpPr>
              <a:spLocks noChangeShapeType="1"/>
            </p:cNvSpPr>
            <p:nvPr/>
          </p:nvSpPr>
          <p:spPr bwMode="auto">
            <a:xfrm flipV="1">
              <a:off x="3516" y="1162"/>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7" name="Line 1061"/>
            <p:cNvSpPr>
              <a:spLocks noChangeShapeType="1"/>
            </p:cNvSpPr>
            <p:nvPr/>
          </p:nvSpPr>
          <p:spPr bwMode="auto">
            <a:xfrm>
              <a:off x="3497" y="116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8" name="Line 1062"/>
            <p:cNvSpPr>
              <a:spLocks noChangeShapeType="1"/>
            </p:cNvSpPr>
            <p:nvPr/>
          </p:nvSpPr>
          <p:spPr bwMode="auto">
            <a:xfrm>
              <a:off x="3516" y="1262"/>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9" name="Line 1063"/>
            <p:cNvSpPr>
              <a:spLocks noChangeShapeType="1"/>
            </p:cNvSpPr>
            <p:nvPr/>
          </p:nvSpPr>
          <p:spPr bwMode="auto">
            <a:xfrm>
              <a:off x="3497" y="133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0" name="Line 1064"/>
            <p:cNvSpPr>
              <a:spLocks noChangeShapeType="1"/>
            </p:cNvSpPr>
            <p:nvPr/>
          </p:nvSpPr>
          <p:spPr bwMode="auto">
            <a:xfrm flipV="1">
              <a:off x="3543" y="1152"/>
              <a:ext cx="1" cy="8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1" name="Line 1065"/>
            <p:cNvSpPr>
              <a:spLocks noChangeShapeType="1"/>
            </p:cNvSpPr>
            <p:nvPr/>
          </p:nvSpPr>
          <p:spPr bwMode="auto">
            <a:xfrm>
              <a:off x="3523" y="115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2" name="Line 1066"/>
            <p:cNvSpPr>
              <a:spLocks noChangeShapeType="1"/>
            </p:cNvSpPr>
            <p:nvPr/>
          </p:nvSpPr>
          <p:spPr bwMode="auto">
            <a:xfrm>
              <a:off x="3543" y="1263"/>
              <a:ext cx="1" cy="8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3" name="Line 1067"/>
            <p:cNvSpPr>
              <a:spLocks noChangeShapeType="1"/>
            </p:cNvSpPr>
            <p:nvPr/>
          </p:nvSpPr>
          <p:spPr bwMode="auto">
            <a:xfrm>
              <a:off x="3523" y="134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4" name="Line 1068"/>
            <p:cNvSpPr>
              <a:spLocks noChangeShapeType="1"/>
            </p:cNvSpPr>
            <p:nvPr/>
          </p:nvSpPr>
          <p:spPr bwMode="auto">
            <a:xfrm flipV="1">
              <a:off x="3569" y="1167"/>
              <a:ext cx="1" cy="5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5" name="Line 1069"/>
            <p:cNvSpPr>
              <a:spLocks noChangeShapeType="1"/>
            </p:cNvSpPr>
            <p:nvPr/>
          </p:nvSpPr>
          <p:spPr bwMode="auto">
            <a:xfrm>
              <a:off x="3550" y="116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6" name="Line 1070"/>
            <p:cNvSpPr>
              <a:spLocks noChangeShapeType="1"/>
            </p:cNvSpPr>
            <p:nvPr/>
          </p:nvSpPr>
          <p:spPr bwMode="auto">
            <a:xfrm>
              <a:off x="3569" y="1251"/>
              <a:ext cx="1" cy="5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7" name="Line 1071"/>
            <p:cNvSpPr>
              <a:spLocks noChangeShapeType="1"/>
            </p:cNvSpPr>
            <p:nvPr/>
          </p:nvSpPr>
          <p:spPr bwMode="auto">
            <a:xfrm>
              <a:off x="3550" y="130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8" name="Line 1072"/>
            <p:cNvSpPr>
              <a:spLocks noChangeShapeType="1"/>
            </p:cNvSpPr>
            <p:nvPr/>
          </p:nvSpPr>
          <p:spPr bwMode="auto">
            <a:xfrm flipV="1">
              <a:off x="3595" y="1065"/>
              <a:ext cx="1" cy="9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9" name="Line 1073"/>
            <p:cNvSpPr>
              <a:spLocks noChangeShapeType="1"/>
            </p:cNvSpPr>
            <p:nvPr/>
          </p:nvSpPr>
          <p:spPr bwMode="auto">
            <a:xfrm>
              <a:off x="3576" y="10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0" name="Line 1074"/>
            <p:cNvSpPr>
              <a:spLocks noChangeShapeType="1"/>
            </p:cNvSpPr>
            <p:nvPr/>
          </p:nvSpPr>
          <p:spPr bwMode="auto">
            <a:xfrm>
              <a:off x="3595" y="1187"/>
              <a:ext cx="1" cy="9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1" name="Line 1075"/>
            <p:cNvSpPr>
              <a:spLocks noChangeShapeType="1"/>
            </p:cNvSpPr>
            <p:nvPr/>
          </p:nvSpPr>
          <p:spPr bwMode="auto">
            <a:xfrm>
              <a:off x="3576" y="127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2" name="Line 1076"/>
            <p:cNvSpPr>
              <a:spLocks noChangeShapeType="1"/>
            </p:cNvSpPr>
            <p:nvPr/>
          </p:nvSpPr>
          <p:spPr bwMode="auto">
            <a:xfrm flipV="1">
              <a:off x="3621" y="1047"/>
              <a:ext cx="1" cy="1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3" name="Line 1077"/>
            <p:cNvSpPr>
              <a:spLocks noChangeShapeType="1"/>
            </p:cNvSpPr>
            <p:nvPr/>
          </p:nvSpPr>
          <p:spPr bwMode="auto">
            <a:xfrm>
              <a:off x="3602" y="104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4" name="Line 1078"/>
            <p:cNvSpPr>
              <a:spLocks noChangeShapeType="1"/>
            </p:cNvSpPr>
            <p:nvPr/>
          </p:nvSpPr>
          <p:spPr bwMode="auto">
            <a:xfrm>
              <a:off x="3621" y="1210"/>
              <a:ext cx="1" cy="1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5" name="Line 1079"/>
            <p:cNvSpPr>
              <a:spLocks noChangeShapeType="1"/>
            </p:cNvSpPr>
            <p:nvPr/>
          </p:nvSpPr>
          <p:spPr bwMode="auto">
            <a:xfrm>
              <a:off x="3602" y="134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6" name="Line 1080"/>
            <p:cNvSpPr>
              <a:spLocks noChangeShapeType="1"/>
            </p:cNvSpPr>
            <p:nvPr/>
          </p:nvSpPr>
          <p:spPr bwMode="auto">
            <a:xfrm flipV="1">
              <a:off x="3647" y="1048"/>
              <a:ext cx="1" cy="1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7" name="Line 1081"/>
            <p:cNvSpPr>
              <a:spLocks noChangeShapeType="1"/>
            </p:cNvSpPr>
            <p:nvPr/>
          </p:nvSpPr>
          <p:spPr bwMode="auto">
            <a:xfrm>
              <a:off x="3628" y="104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 name="Line 1082"/>
            <p:cNvSpPr>
              <a:spLocks noChangeShapeType="1"/>
            </p:cNvSpPr>
            <p:nvPr/>
          </p:nvSpPr>
          <p:spPr bwMode="auto">
            <a:xfrm>
              <a:off x="3647" y="1245"/>
              <a:ext cx="1" cy="1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9" name="Line 1083"/>
            <p:cNvSpPr>
              <a:spLocks noChangeShapeType="1"/>
            </p:cNvSpPr>
            <p:nvPr/>
          </p:nvSpPr>
          <p:spPr bwMode="auto">
            <a:xfrm>
              <a:off x="3628" y="141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0" name="Line 1084"/>
            <p:cNvSpPr>
              <a:spLocks noChangeShapeType="1"/>
            </p:cNvSpPr>
            <p:nvPr/>
          </p:nvSpPr>
          <p:spPr bwMode="auto">
            <a:xfrm flipV="1">
              <a:off x="3673" y="997"/>
              <a:ext cx="1" cy="1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1" name="Line 1085"/>
            <p:cNvSpPr>
              <a:spLocks noChangeShapeType="1"/>
            </p:cNvSpPr>
            <p:nvPr/>
          </p:nvSpPr>
          <p:spPr bwMode="auto">
            <a:xfrm>
              <a:off x="3654" y="99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2" name="Line 1086"/>
            <p:cNvSpPr>
              <a:spLocks noChangeShapeType="1"/>
            </p:cNvSpPr>
            <p:nvPr/>
          </p:nvSpPr>
          <p:spPr bwMode="auto">
            <a:xfrm>
              <a:off x="3673" y="1205"/>
              <a:ext cx="1" cy="1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3" name="Line 1087"/>
            <p:cNvSpPr>
              <a:spLocks noChangeShapeType="1"/>
            </p:cNvSpPr>
            <p:nvPr/>
          </p:nvSpPr>
          <p:spPr bwMode="auto">
            <a:xfrm>
              <a:off x="3654" y="138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4" name="Line 1088"/>
            <p:cNvSpPr>
              <a:spLocks noChangeShapeType="1"/>
            </p:cNvSpPr>
            <p:nvPr/>
          </p:nvSpPr>
          <p:spPr bwMode="auto">
            <a:xfrm flipV="1">
              <a:off x="3699" y="1110"/>
              <a:ext cx="1" cy="13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5" name="Line 1089"/>
            <p:cNvSpPr>
              <a:spLocks noChangeShapeType="1"/>
            </p:cNvSpPr>
            <p:nvPr/>
          </p:nvSpPr>
          <p:spPr bwMode="auto">
            <a:xfrm>
              <a:off x="3680" y="11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6" name="Line 1090"/>
            <p:cNvSpPr>
              <a:spLocks noChangeShapeType="1"/>
            </p:cNvSpPr>
            <p:nvPr/>
          </p:nvSpPr>
          <p:spPr bwMode="auto">
            <a:xfrm>
              <a:off x="3699" y="1274"/>
              <a:ext cx="1" cy="13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7" name="Line 1091"/>
            <p:cNvSpPr>
              <a:spLocks noChangeShapeType="1"/>
            </p:cNvSpPr>
            <p:nvPr/>
          </p:nvSpPr>
          <p:spPr bwMode="auto">
            <a:xfrm>
              <a:off x="3680" y="140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8" name="Line 1092"/>
            <p:cNvSpPr>
              <a:spLocks noChangeShapeType="1"/>
            </p:cNvSpPr>
            <p:nvPr/>
          </p:nvSpPr>
          <p:spPr bwMode="auto">
            <a:xfrm flipV="1">
              <a:off x="3725" y="1095"/>
              <a:ext cx="1" cy="12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9" name="Line 1093"/>
            <p:cNvSpPr>
              <a:spLocks noChangeShapeType="1"/>
            </p:cNvSpPr>
            <p:nvPr/>
          </p:nvSpPr>
          <p:spPr bwMode="auto">
            <a:xfrm>
              <a:off x="3706" y="10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0" name="Line 1094"/>
            <p:cNvSpPr>
              <a:spLocks noChangeShapeType="1"/>
            </p:cNvSpPr>
            <p:nvPr/>
          </p:nvSpPr>
          <p:spPr bwMode="auto">
            <a:xfrm>
              <a:off x="3725" y="1253"/>
              <a:ext cx="1" cy="1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1" name="Line 1095"/>
            <p:cNvSpPr>
              <a:spLocks noChangeShapeType="1"/>
            </p:cNvSpPr>
            <p:nvPr/>
          </p:nvSpPr>
          <p:spPr bwMode="auto">
            <a:xfrm>
              <a:off x="3706" y="138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2" name="Line 1096"/>
            <p:cNvSpPr>
              <a:spLocks noChangeShapeType="1"/>
            </p:cNvSpPr>
            <p:nvPr/>
          </p:nvSpPr>
          <p:spPr bwMode="auto">
            <a:xfrm flipV="1">
              <a:off x="3751" y="1152"/>
              <a:ext cx="1" cy="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3" name="Line 1097"/>
            <p:cNvSpPr>
              <a:spLocks noChangeShapeType="1"/>
            </p:cNvSpPr>
            <p:nvPr/>
          </p:nvSpPr>
          <p:spPr bwMode="auto">
            <a:xfrm>
              <a:off x="3732" y="115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4" name="Line 1098"/>
            <p:cNvSpPr>
              <a:spLocks noChangeShapeType="1"/>
            </p:cNvSpPr>
            <p:nvPr/>
          </p:nvSpPr>
          <p:spPr bwMode="auto">
            <a:xfrm>
              <a:off x="3751" y="1241"/>
              <a:ext cx="1" cy="6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5" name="Line 1099"/>
            <p:cNvSpPr>
              <a:spLocks noChangeShapeType="1"/>
            </p:cNvSpPr>
            <p:nvPr/>
          </p:nvSpPr>
          <p:spPr bwMode="auto">
            <a:xfrm>
              <a:off x="3732" y="130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6" name="Line 1100"/>
            <p:cNvSpPr>
              <a:spLocks noChangeShapeType="1"/>
            </p:cNvSpPr>
            <p:nvPr/>
          </p:nvSpPr>
          <p:spPr bwMode="auto">
            <a:xfrm flipV="1">
              <a:off x="3778" y="1182"/>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7" name="Line 1101"/>
            <p:cNvSpPr>
              <a:spLocks noChangeShapeType="1"/>
            </p:cNvSpPr>
            <p:nvPr/>
          </p:nvSpPr>
          <p:spPr bwMode="auto">
            <a:xfrm>
              <a:off x="3758" y="118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8" name="Line 1102"/>
            <p:cNvSpPr>
              <a:spLocks noChangeShapeType="1"/>
            </p:cNvSpPr>
            <p:nvPr/>
          </p:nvSpPr>
          <p:spPr bwMode="auto">
            <a:xfrm>
              <a:off x="3778" y="1264"/>
              <a:ext cx="1" cy="5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9" name="Line 1103"/>
            <p:cNvSpPr>
              <a:spLocks noChangeShapeType="1"/>
            </p:cNvSpPr>
            <p:nvPr/>
          </p:nvSpPr>
          <p:spPr bwMode="auto">
            <a:xfrm>
              <a:off x="3758" y="131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0" name="Line 1104"/>
            <p:cNvSpPr>
              <a:spLocks noChangeShapeType="1"/>
            </p:cNvSpPr>
            <p:nvPr/>
          </p:nvSpPr>
          <p:spPr bwMode="auto">
            <a:xfrm flipV="1">
              <a:off x="3803" y="1175"/>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1" name="Line 1105"/>
            <p:cNvSpPr>
              <a:spLocks noChangeShapeType="1"/>
            </p:cNvSpPr>
            <p:nvPr/>
          </p:nvSpPr>
          <p:spPr bwMode="auto">
            <a:xfrm>
              <a:off x="3784" y="117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2" name="Line 1106"/>
            <p:cNvSpPr>
              <a:spLocks noChangeShapeType="1"/>
            </p:cNvSpPr>
            <p:nvPr/>
          </p:nvSpPr>
          <p:spPr bwMode="auto">
            <a:xfrm>
              <a:off x="3803" y="1275"/>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3" name="Line 1107"/>
            <p:cNvSpPr>
              <a:spLocks noChangeShapeType="1"/>
            </p:cNvSpPr>
            <p:nvPr/>
          </p:nvSpPr>
          <p:spPr bwMode="auto">
            <a:xfrm>
              <a:off x="3784" y="134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4" name="Line 1108"/>
            <p:cNvSpPr>
              <a:spLocks noChangeShapeType="1"/>
            </p:cNvSpPr>
            <p:nvPr/>
          </p:nvSpPr>
          <p:spPr bwMode="auto">
            <a:xfrm flipV="1">
              <a:off x="3829" y="1140"/>
              <a:ext cx="1" cy="8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5" name="Line 1109"/>
            <p:cNvSpPr>
              <a:spLocks noChangeShapeType="1"/>
            </p:cNvSpPr>
            <p:nvPr/>
          </p:nvSpPr>
          <p:spPr bwMode="auto">
            <a:xfrm>
              <a:off x="3810" y="114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6" name="Line 1110"/>
            <p:cNvSpPr>
              <a:spLocks noChangeShapeType="1"/>
            </p:cNvSpPr>
            <p:nvPr/>
          </p:nvSpPr>
          <p:spPr bwMode="auto">
            <a:xfrm>
              <a:off x="3829" y="1254"/>
              <a:ext cx="1" cy="8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7" name="Line 1111"/>
            <p:cNvSpPr>
              <a:spLocks noChangeShapeType="1"/>
            </p:cNvSpPr>
            <p:nvPr/>
          </p:nvSpPr>
          <p:spPr bwMode="auto">
            <a:xfrm>
              <a:off x="3810" y="133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8" name="Line 1112"/>
            <p:cNvSpPr>
              <a:spLocks noChangeShapeType="1"/>
            </p:cNvSpPr>
            <p:nvPr/>
          </p:nvSpPr>
          <p:spPr bwMode="auto">
            <a:xfrm flipV="1">
              <a:off x="3856" y="1150"/>
              <a:ext cx="1" cy="9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29" name="Line 1113"/>
            <p:cNvSpPr>
              <a:spLocks noChangeShapeType="1"/>
            </p:cNvSpPr>
            <p:nvPr/>
          </p:nvSpPr>
          <p:spPr bwMode="auto">
            <a:xfrm>
              <a:off x="3837" y="11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0" name="Line 1114"/>
            <p:cNvSpPr>
              <a:spLocks noChangeShapeType="1"/>
            </p:cNvSpPr>
            <p:nvPr/>
          </p:nvSpPr>
          <p:spPr bwMode="auto">
            <a:xfrm>
              <a:off x="3856" y="1272"/>
              <a:ext cx="1" cy="9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1" name="Line 1115"/>
            <p:cNvSpPr>
              <a:spLocks noChangeShapeType="1"/>
            </p:cNvSpPr>
            <p:nvPr/>
          </p:nvSpPr>
          <p:spPr bwMode="auto">
            <a:xfrm>
              <a:off x="3837" y="13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2" name="Line 1116"/>
            <p:cNvSpPr>
              <a:spLocks noChangeShapeType="1"/>
            </p:cNvSpPr>
            <p:nvPr/>
          </p:nvSpPr>
          <p:spPr bwMode="auto">
            <a:xfrm flipV="1">
              <a:off x="3881" y="1113"/>
              <a:ext cx="1" cy="9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3" name="Line 1117"/>
            <p:cNvSpPr>
              <a:spLocks noChangeShapeType="1"/>
            </p:cNvSpPr>
            <p:nvPr/>
          </p:nvSpPr>
          <p:spPr bwMode="auto">
            <a:xfrm>
              <a:off x="3862" y="111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4" name="Line 1118"/>
            <p:cNvSpPr>
              <a:spLocks noChangeShapeType="1"/>
            </p:cNvSpPr>
            <p:nvPr/>
          </p:nvSpPr>
          <p:spPr bwMode="auto">
            <a:xfrm>
              <a:off x="3881" y="1238"/>
              <a:ext cx="1" cy="9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5" name="Line 1119"/>
            <p:cNvSpPr>
              <a:spLocks noChangeShapeType="1"/>
            </p:cNvSpPr>
            <p:nvPr/>
          </p:nvSpPr>
          <p:spPr bwMode="auto">
            <a:xfrm>
              <a:off x="3862" y="133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6" name="Line 1120"/>
            <p:cNvSpPr>
              <a:spLocks noChangeShapeType="1"/>
            </p:cNvSpPr>
            <p:nvPr/>
          </p:nvSpPr>
          <p:spPr bwMode="auto">
            <a:xfrm flipV="1">
              <a:off x="3908" y="1089"/>
              <a:ext cx="1" cy="10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7" name="Line 1121"/>
            <p:cNvSpPr>
              <a:spLocks noChangeShapeType="1"/>
            </p:cNvSpPr>
            <p:nvPr/>
          </p:nvSpPr>
          <p:spPr bwMode="auto">
            <a:xfrm>
              <a:off x="3888" y="108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8" name="Line 1122"/>
            <p:cNvSpPr>
              <a:spLocks noChangeShapeType="1"/>
            </p:cNvSpPr>
            <p:nvPr/>
          </p:nvSpPr>
          <p:spPr bwMode="auto">
            <a:xfrm>
              <a:off x="3908" y="1222"/>
              <a:ext cx="1" cy="10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39" name="Line 1123"/>
            <p:cNvSpPr>
              <a:spLocks noChangeShapeType="1"/>
            </p:cNvSpPr>
            <p:nvPr/>
          </p:nvSpPr>
          <p:spPr bwMode="auto">
            <a:xfrm>
              <a:off x="3888" y="132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0" name="Line 1124"/>
            <p:cNvSpPr>
              <a:spLocks noChangeShapeType="1"/>
            </p:cNvSpPr>
            <p:nvPr/>
          </p:nvSpPr>
          <p:spPr bwMode="auto">
            <a:xfrm flipV="1">
              <a:off x="3934" y="1147"/>
              <a:ext cx="1" cy="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1" name="Line 1125"/>
            <p:cNvSpPr>
              <a:spLocks noChangeShapeType="1"/>
            </p:cNvSpPr>
            <p:nvPr/>
          </p:nvSpPr>
          <p:spPr bwMode="auto">
            <a:xfrm>
              <a:off x="3915" y="114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2" name="Line 1126"/>
            <p:cNvSpPr>
              <a:spLocks noChangeShapeType="1"/>
            </p:cNvSpPr>
            <p:nvPr/>
          </p:nvSpPr>
          <p:spPr bwMode="auto">
            <a:xfrm>
              <a:off x="3934" y="1246"/>
              <a:ext cx="1" cy="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3" name="Line 1127"/>
            <p:cNvSpPr>
              <a:spLocks noChangeShapeType="1"/>
            </p:cNvSpPr>
            <p:nvPr/>
          </p:nvSpPr>
          <p:spPr bwMode="auto">
            <a:xfrm>
              <a:off x="3915" y="131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4" name="Line 1128"/>
            <p:cNvSpPr>
              <a:spLocks noChangeShapeType="1"/>
            </p:cNvSpPr>
            <p:nvPr/>
          </p:nvSpPr>
          <p:spPr bwMode="auto">
            <a:xfrm flipV="1">
              <a:off x="3960" y="1171"/>
              <a:ext cx="1" cy="7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5" name="Line 1129"/>
            <p:cNvSpPr>
              <a:spLocks noChangeShapeType="1"/>
            </p:cNvSpPr>
            <p:nvPr/>
          </p:nvSpPr>
          <p:spPr bwMode="auto">
            <a:xfrm>
              <a:off x="3941" y="117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6" name="Line 1130"/>
            <p:cNvSpPr>
              <a:spLocks noChangeShapeType="1"/>
            </p:cNvSpPr>
            <p:nvPr/>
          </p:nvSpPr>
          <p:spPr bwMode="auto">
            <a:xfrm>
              <a:off x="3960" y="1277"/>
              <a:ext cx="1" cy="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7" name="Line 1131"/>
            <p:cNvSpPr>
              <a:spLocks noChangeShapeType="1"/>
            </p:cNvSpPr>
            <p:nvPr/>
          </p:nvSpPr>
          <p:spPr bwMode="auto">
            <a:xfrm>
              <a:off x="3941" y="135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8" name="Line 1132"/>
            <p:cNvSpPr>
              <a:spLocks noChangeShapeType="1"/>
            </p:cNvSpPr>
            <p:nvPr/>
          </p:nvSpPr>
          <p:spPr bwMode="auto">
            <a:xfrm flipV="1">
              <a:off x="3986" y="1154"/>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49" name="Line 1133"/>
            <p:cNvSpPr>
              <a:spLocks noChangeShapeType="1"/>
            </p:cNvSpPr>
            <p:nvPr/>
          </p:nvSpPr>
          <p:spPr bwMode="auto">
            <a:xfrm>
              <a:off x="3966" y="115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0" name="Line 1134"/>
            <p:cNvSpPr>
              <a:spLocks noChangeShapeType="1"/>
            </p:cNvSpPr>
            <p:nvPr/>
          </p:nvSpPr>
          <p:spPr bwMode="auto">
            <a:xfrm>
              <a:off x="3986" y="1258"/>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1" name="Line 1135"/>
            <p:cNvSpPr>
              <a:spLocks noChangeShapeType="1"/>
            </p:cNvSpPr>
            <p:nvPr/>
          </p:nvSpPr>
          <p:spPr bwMode="auto">
            <a:xfrm>
              <a:off x="3966" y="133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2" name="Line 1136"/>
            <p:cNvSpPr>
              <a:spLocks noChangeShapeType="1"/>
            </p:cNvSpPr>
            <p:nvPr/>
          </p:nvSpPr>
          <p:spPr bwMode="auto">
            <a:xfrm flipV="1">
              <a:off x="4012" y="1170"/>
              <a:ext cx="1" cy="6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3" name="Line 1137"/>
            <p:cNvSpPr>
              <a:spLocks noChangeShapeType="1"/>
            </p:cNvSpPr>
            <p:nvPr/>
          </p:nvSpPr>
          <p:spPr bwMode="auto">
            <a:xfrm>
              <a:off x="3993" y="117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4" name="Line 1138"/>
            <p:cNvSpPr>
              <a:spLocks noChangeShapeType="1"/>
            </p:cNvSpPr>
            <p:nvPr/>
          </p:nvSpPr>
          <p:spPr bwMode="auto">
            <a:xfrm>
              <a:off x="4012" y="1262"/>
              <a:ext cx="1" cy="6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5" name="Line 1139"/>
            <p:cNvSpPr>
              <a:spLocks noChangeShapeType="1"/>
            </p:cNvSpPr>
            <p:nvPr/>
          </p:nvSpPr>
          <p:spPr bwMode="auto">
            <a:xfrm>
              <a:off x="3993" y="132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6" name="Line 1140"/>
            <p:cNvSpPr>
              <a:spLocks noChangeShapeType="1"/>
            </p:cNvSpPr>
            <p:nvPr/>
          </p:nvSpPr>
          <p:spPr bwMode="auto">
            <a:xfrm flipV="1">
              <a:off x="4038" y="1161"/>
              <a:ext cx="1" cy="7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7" name="Line 1141"/>
            <p:cNvSpPr>
              <a:spLocks noChangeShapeType="1"/>
            </p:cNvSpPr>
            <p:nvPr/>
          </p:nvSpPr>
          <p:spPr bwMode="auto">
            <a:xfrm>
              <a:off x="4019" y="11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8" name="Line 1142"/>
            <p:cNvSpPr>
              <a:spLocks noChangeShapeType="1"/>
            </p:cNvSpPr>
            <p:nvPr/>
          </p:nvSpPr>
          <p:spPr bwMode="auto">
            <a:xfrm>
              <a:off x="4038" y="1268"/>
              <a:ext cx="1" cy="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59" name="Line 1143"/>
            <p:cNvSpPr>
              <a:spLocks noChangeShapeType="1"/>
            </p:cNvSpPr>
            <p:nvPr/>
          </p:nvSpPr>
          <p:spPr bwMode="auto">
            <a:xfrm>
              <a:off x="4019" y="134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0" name="Line 1144"/>
            <p:cNvSpPr>
              <a:spLocks noChangeShapeType="1"/>
            </p:cNvSpPr>
            <p:nvPr/>
          </p:nvSpPr>
          <p:spPr bwMode="auto">
            <a:xfrm flipV="1">
              <a:off x="4064" y="1180"/>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1" name="Line 1145"/>
            <p:cNvSpPr>
              <a:spLocks noChangeShapeType="1"/>
            </p:cNvSpPr>
            <p:nvPr/>
          </p:nvSpPr>
          <p:spPr bwMode="auto">
            <a:xfrm>
              <a:off x="4045" y="118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2" name="Line 1146"/>
            <p:cNvSpPr>
              <a:spLocks noChangeShapeType="1"/>
            </p:cNvSpPr>
            <p:nvPr/>
          </p:nvSpPr>
          <p:spPr bwMode="auto">
            <a:xfrm>
              <a:off x="4064" y="1289"/>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3" name="Line 1147"/>
            <p:cNvSpPr>
              <a:spLocks noChangeShapeType="1"/>
            </p:cNvSpPr>
            <p:nvPr/>
          </p:nvSpPr>
          <p:spPr bwMode="auto">
            <a:xfrm>
              <a:off x="4045" y="136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4" name="Line 1148"/>
            <p:cNvSpPr>
              <a:spLocks noChangeShapeType="1"/>
            </p:cNvSpPr>
            <p:nvPr/>
          </p:nvSpPr>
          <p:spPr bwMode="auto">
            <a:xfrm flipV="1">
              <a:off x="4090" y="1218"/>
              <a:ext cx="1" cy="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5" name="Line 1149"/>
            <p:cNvSpPr>
              <a:spLocks noChangeShapeType="1"/>
            </p:cNvSpPr>
            <p:nvPr/>
          </p:nvSpPr>
          <p:spPr bwMode="auto">
            <a:xfrm>
              <a:off x="4071" y="121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6" name="Line 1150"/>
            <p:cNvSpPr>
              <a:spLocks noChangeShapeType="1"/>
            </p:cNvSpPr>
            <p:nvPr/>
          </p:nvSpPr>
          <p:spPr bwMode="auto">
            <a:xfrm>
              <a:off x="4090" y="1285"/>
              <a:ext cx="1" cy="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7" name="Line 1151"/>
            <p:cNvSpPr>
              <a:spLocks noChangeShapeType="1"/>
            </p:cNvSpPr>
            <p:nvPr/>
          </p:nvSpPr>
          <p:spPr bwMode="auto">
            <a:xfrm>
              <a:off x="4071" y="132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8" name="Line 1152"/>
            <p:cNvSpPr>
              <a:spLocks noChangeShapeType="1"/>
            </p:cNvSpPr>
            <p:nvPr/>
          </p:nvSpPr>
          <p:spPr bwMode="auto">
            <a:xfrm flipV="1">
              <a:off x="4116" y="1218"/>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9" name="Line 1153"/>
            <p:cNvSpPr>
              <a:spLocks noChangeShapeType="1"/>
            </p:cNvSpPr>
            <p:nvPr/>
          </p:nvSpPr>
          <p:spPr bwMode="auto">
            <a:xfrm>
              <a:off x="4097" y="121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 name="Line 1154"/>
            <p:cNvSpPr>
              <a:spLocks noChangeShapeType="1"/>
            </p:cNvSpPr>
            <p:nvPr/>
          </p:nvSpPr>
          <p:spPr bwMode="auto">
            <a:xfrm>
              <a:off x="4116" y="1280"/>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 name="Line 1155"/>
            <p:cNvSpPr>
              <a:spLocks noChangeShapeType="1"/>
            </p:cNvSpPr>
            <p:nvPr/>
          </p:nvSpPr>
          <p:spPr bwMode="auto">
            <a:xfrm>
              <a:off x="4097" y="131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 name="Line 1156"/>
            <p:cNvSpPr>
              <a:spLocks noChangeShapeType="1"/>
            </p:cNvSpPr>
            <p:nvPr/>
          </p:nvSpPr>
          <p:spPr bwMode="auto">
            <a:xfrm flipV="1">
              <a:off x="4143" y="1236"/>
              <a:ext cx="1" cy="4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3" name="Line 1157"/>
            <p:cNvSpPr>
              <a:spLocks noChangeShapeType="1"/>
            </p:cNvSpPr>
            <p:nvPr/>
          </p:nvSpPr>
          <p:spPr bwMode="auto">
            <a:xfrm>
              <a:off x="4123" y="123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 name="Line 1158"/>
            <p:cNvSpPr>
              <a:spLocks noChangeShapeType="1"/>
            </p:cNvSpPr>
            <p:nvPr/>
          </p:nvSpPr>
          <p:spPr bwMode="auto">
            <a:xfrm>
              <a:off x="4143" y="1306"/>
              <a:ext cx="1" cy="4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 name="Line 1159"/>
            <p:cNvSpPr>
              <a:spLocks noChangeShapeType="1"/>
            </p:cNvSpPr>
            <p:nvPr/>
          </p:nvSpPr>
          <p:spPr bwMode="auto">
            <a:xfrm>
              <a:off x="4123" y="134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 name="Line 1160"/>
            <p:cNvSpPr>
              <a:spLocks noChangeShapeType="1"/>
            </p:cNvSpPr>
            <p:nvPr/>
          </p:nvSpPr>
          <p:spPr bwMode="auto">
            <a:xfrm flipV="1">
              <a:off x="4168" y="1238"/>
              <a:ext cx="1" cy="5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7" name="Line 1161"/>
            <p:cNvSpPr>
              <a:spLocks noChangeShapeType="1"/>
            </p:cNvSpPr>
            <p:nvPr/>
          </p:nvSpPr>
          <p:spPr bwMode="auto">
            <a:xfrm>
              <a:off x="4149" y="12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8" name="Line 1162"/>
            <p:cNvSpPr>
              <a:spLocks noChangeShapeType="1"/>
            </p:cNvSpPr>
            <p:nvPr/>
          </p:nvSpPr>
          <p:spPr bwMode="auto">
            <a:xfrm>
              <a:off x="4168" y="1323"/>
              <a:ext cx="1" cy="5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9" name="Line 1163"/>
            <p:cNvSpPr>
              <a:spLocks noChangeShapeType="1"/>
            </p:cNvSpPr>
            <p:nvPr/>
          </p:nvSpPr>
          <p:spPr bwMode="auto">
            <a:xfrm>
              <a:off x="4149" y="137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0" name="Line 1164"/>
            <p:cNvSpPr>
              <a:spLocks noChangeShapeType="1"/>
            </p:cNvSpPr>
            <p:nvPr/>
          </p:nvSpPr>
          <p:spPr bwMode="auto">
            <a:xfrm flipV="1">
              <a:off x="4194" y="1235"/>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1" name="Line 1165"/>
            <p:cNvSpPr>
              <a:spLocks noChangeShapeType="1"/>
            </p:cNvSpPr>
            <p:nvPr/>
          </p:nvSpPr>
          <p:spPr bwMode="auto">
            <a:xfrm>
              <a:off x="4175" y="123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2" name="Line 1166"/>
            <p:cNvSpPr>
              <a:spLocks noChangeShapeType="1"/>
            </p:cNvSpPr>
            <p:nvPr/>
          </p:nvSpPr>
          <p:spPr bwMode="auto">
            <a:xfrm>
              <a:off x="4194" y="1322"/>
              <a:ext cx="1" cy="5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3" name="Line 1167"/>
            <p:cNvSpPr>
              <a:spLocks noChangeShapeType="1"/>
            </p:cNvSpPr>
            <p:nvPr/>
          </p:nvSpPr>
          <p:spPr bwMode="auto">
            <a:xfrm>
              <a:off x="4175" y="138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4" name="Line 1168"/>
            <p:cNvSpPr>
              <a:spLocks noChangeShapeType="1"/>
            </p:cNvSpPr>
            <p:nvPr/>
          </p:nvSpPr>
          <p:spPr bwMode="auto">
            <a:xfrm flipV="1">
              <a:off x="4221" y="1194"/>
              <a:ext cx="1" cy="4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5" name="Line 1169"/>
            <p:cNvSpPr>
              <a:spLocks noChangeShapeType="1"/>
            </p:cNvSpPr>
            <p:nvPr/>
          </p:nvSpPr>
          <p:spPr bwMode="auto">
            <a:xfrm>
              <a:off x="4201" y="119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6" name="Line 1170"/>
            <p:cNvSpPr>
              <a:spLocks noChangeShapeType="1"/>
            </p:cNvSpPr>
            <p:nvPr/>
          </p:nvSpPr>
          <p:spPr bwMode="auto">
            <a:xfrm>
              <a:off x="4221" y="1270"/>
              <a:ext cx="1" cy="4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7" name="Line 1171"/>
            <p:cNvSpPr>
              <a:spLocks noChangeShapeType="1"/>
            </p:cNvSpPr>
            <p:nvPr/>
          </p:nvSpPr>
          <p:spPr bwMode="auto">
            <a:xfrm>
              <a:off x="4201" y="131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 name="Line 1172"/>
            <p:cNvSpPr>
              <a:spLocks noChangeShapeType="1"/>
            </p:cNvSpPr>
            <p:nvPr/>
          </p:nvSpPr>
          <p:spPr bwMode="auto">
            <a:xfrm flipV="1">
              <a:off x="4246" y="1162"/>
              <a:ext cx="1" cy="6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9" name="Line 1173"/>
            <p:cNvSpPr>
              <a:spLocks noChangeShapeType="1"/>
            </p:cNvSpPr>
            <p:nvPr/>
          </p:nvSpPr>
          <p:spPr bwMode="auto">
            <a:xfrm>
              <a:off x="4227" y="11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0" name="Line 1174"/>
            <p:cNvSpPr>
              <a:spLocks noChangeShapeType="1"/>
            </p:cNvSpPr>
            <p:nvPr/>
          </p:nvSpPr>
          <p:spPr bwMode="auto">
            <a:xfrm>
              <a:off x="4246" y="1258"/>
              <a:ext cx="1" cy="6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1" name="Line 1175"/>
            <p:cNvSpPr>
              <a:spLocks noChangeShapeType="1"/>
            </p:cNvSpPr>
            <p:nvPr/>
          </p:nvSpPr>
          <p:spPr bwMode="auto">
            <a:xfrm>
              <a:off x="4227" y="132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 name="Line 1176"/>
            <p:cNvSpPr>
              <a:spLocks noChangeShapeType="1"/>
            </p:cNvSpPr>
            <p:nvPr/>
          </p:nvSpPr>
          <p:spPr bwMode="auto">
            <a:xfrm flipV="1">
              <a:off x="4272" y="1150"/>
              <a:ext cx="1" cy="9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3" name="Line 1177"/>
            <p:cNvSpPr>
              <a:spLocks noChangeShapeType="1"/>
            </p:cNvSpPr>
            <p:nvPr/>
          </p:nvSpPr>
          <p:spPr bwMode="auto">
            <a:xfrm>
              <a:off x="4253" y="115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 name="Line 1178"/>
            <p:cNvSpPr>
              <a:spLocks noChangeShapeType="1"/>
            </p:cNvSpPr>
            <p:nvPr/>
          </p:nvSpPr>
          <p:spPr bwMode="auto">
            <a:xfrm>
              <a:off x="4272" y="1276"/>
              <a:ext cx="1" cy="9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5" name="Line 1179"/>
            <p:cNvSpPr>
              <a:spLocks noChangeShapeType="1"/>
            </p:cNvSpPr>
            <p:nvPr/>
          </p:nvSpPr>
          <p:spPr bwMode="auto">
            <a:xfrm>
              <a:off x="4253" y="137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 name="Line 1180"/>
            <p:cNvSpPr>
              <a:spLocks noChangeShapeType="1"/>
            </p:cNvSpPr>
            <p:nvPr/>
          </p:nvSpPr>
          <p:spPr bwMode="auto">
            <a:xfrm flipV="1">
              <a:off x="4299" y="1238"/>
              <a:ext cx="1" cy="4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 name="Line 1181"/>
            <p:cNvSpPr>
              <a:spLocks noChangeShapeType="1"/>
            </p:cNvSpPr>
            <p:nvPr/>
          </p:nvSpPr>
          <p:spPr bwMode="auto">
            <a:xfrm>
              <a:off x="4280" y="12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 name="Line 1182"/>
            <p:cNvSpPr>
              <a:spLocks noChangeShapeType="1"/>
            </p:cNvSpPr>
            <p:nvPr/>
          </p:nvSpPr>
          <p:spPr bwMode="auto">
            <a:xfrm>
              <a:off x="4299" y="1315"/>
              <a:ext cx="1" cy="4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9" name="Line 1183"/>
            <p:cNvSpPr>
              <a:spLocks noChangeShapeType="1"/>
            </p:cNvSpPr>
            <p:nvPr/>
          </p:nvSpPr>
          <p:spPr bwMode="auto">
            <a:xfrm>
              <a:off x="4280" y="13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0" name="Line 1184"/>
            <p:cNvSpPr>
              <a:spLocks noChangeShapeType="1"/>
            </p:cNvSpPr>
            <p:nvPr/>
          </p:nvSpPr>
          <p:spPr bwMode="auto">
            <a:xfrm flipV="1">
              <a:off x="4325" y="1223"/>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1" name="Line 1185"/>
            <p:cNvSpPr>
              <a:spLocks noChangeShapeType="1"/>
            </p:cNvSpPr>
            <p:nvPr/>
          </p:nvSpPr>
          <p:spPr bwMode="auto">
            <a:xfrm>
              <a:off x="4306" y="122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2" name="Line 1186"/>
            <p:cNvSpPr>
              <a:spLocks noChangeShapeType="1"/>
            </p:cNvSpPr>
            <p:nvPr/>
          </p:nvSpPr>
          <p:spPr bwMode="auto">
            <a:xfrm>
              <a:off x="4325" y="1280"/>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3" name="Line 1187"/>
            <p:cNvSpPr>
              <a:spLocks noChangeShapeType="1"/>
            </p:cNvSpPr>
            <p:nvPr/>
          </p:nvSpPr>
          <p:spPr bwMode="auto">
            <a:xfrm>
              <a:off x="4306" y="130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4" name="Line 1188"/>
            <p:cNvSpPr>
              <a:spLocks noChangeShapeType="1"/>
            </p:cNvSpPr>
            <p:nvPr/>
          </p:nvSpPr>
          <p:spPr bwMode="auto">
            <a:xfrm flipV="1">
              <a:off x="4351" y="1206"/>
              <a:ext cx="1" cy="6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5" name="Line 1189"/>
            <p:cNvSpPr>
              <a:spLocks noChangeShapeType="1"/>
            </p:cNvSpPr>
            <p:nvPr/>
          </p:nvSpPr>
          <p:spPr bwMode="auto">
            <a:xfrm>
              <a:off x="4331" y="120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6" name="Line 1190"/>
            <p:cNvSpPr>
              <a:spLocks noChangeShapeType="1"/>
            </p:cNvSpPr>
            <p:nvPr/>
          </p:nvSpPr>
          <p:spPr bwMode="auto">
            <a:xfrm>
              <a:off x="4351" y="1299"/>
              <a:ext cx="1" cy="6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7" name="Line 1191"/>
            <p:cNvSpPr>
              <a:spLocks noChangeShapeType="1"/>
            </p:cNvSpPr>
            <p:nvPr/>
          </p:nvSpPr>
          <p:spPr bwMode="auto">
            <a:xfrm>
              <a:off x="4331" y="136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8" name="Line 1192"/>
            <p:cNvSpPr>
              <a:spLocks noChangeShapeType="1"/>
            </p:cNvSpPr>
            <p:nvPr/>
          </p:nvSpPr>
          <p:spPr bwMode="auto">
            <a:xfrm flipV="1">
              <a:off x="4377" y="1186"/>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09" name="Line 1193"/>
            <p:cNvSpPr>
              <a:spLocks noChangeShapeType="1"/>
            </p:cNvSpPr>
            <p:nvPr/>
          </p:nvSpPr>
          <p:spPr bwMode="auto">
            <a:xfrm>
              <a:off x="4358" y="118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0" name="Line 1194"/>
            <p:cNvSpPr>
              <a:spLocks noChangeShapeType="1"/>
            </p:cNvSpPr>
            <p:nvPr/>
          </p:nvSpPr>
          <p:spPr bwMode="auto">
            <a:xfrm>
              <a:off x="4377" y="1273"/>
              <a:ext cx="1" cy="5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1" name="Line 1195"/>
            <p:cNvSpPr>
              <a:spLocks noChangeShapeType="1"/>
            </p:cNvSpPr>
            <p:nvPr/>
          </p:nvSpPr>
          <p:spPr bwMode="auto">
            <a:xfrm>
              <a:off x="4358" y="133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2" name="Line 1196"/>
            <p:cNvSpPr>
              <a:spLocks noChangeShapeType="1"/>
            </p:cNvSpPr>
            <p:nvPr/>
          </p:nvSpPr>
          <p:spPr bwMode="auto">
            <a:xfrm flipV="1">
              <a:off x="4403" y="1150"/>
              <a:ext cx="1" cy="8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3" name="Line 1197"/>
            <p:cNvSpPr>
              <a:spLocks noChangeShapeType="1"/>
            </p:cNvSpPr>
            <p:nvPr/>
          </p:nvSpPr>
          <p:spPr bwMode="auto">
            <a:xfrm>
              <a:off x="4384" y="11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4" name="Line 1198"/>
            <p:cNvSpPr>
              <a:spLocks noChangeShapeType="1"/>
            </p:cNvSpPr>
            <p:nvPr/>
          </p:nvSpPr>
          <p:spPr bwMode="auto">
            <a:xfrm>
              <a:off x="4403" y="1260"/>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5" name="Line 1199"/>
            <p:cNvSpPr>
              <a:spLocks noChangeShapeType="1"/>
            </p:cNvSpPr>
            <p:nvPr/>
          </p:nvSpPr>
          <p:spPr bwMode="auto">
            <a:xfrm>
              <a:off x="4384" y="133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6" name="Line 1200"/>
            <p:cNvSpPr>
              <a:spLocks noChangeShapeType="1"/>
            </p:cNvSpPr>
            <p:nvPr/>
          </p:nvSpPr>
          <p:spPr bwMode="auto">
            <a:xfrm flipV="1">
              <a:off x="4429" y="1209"/>
              <a:ext cx="1" cy="6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7" name="Line 1201"/>
            <p:cNvSpPr>
              <a:spLocks noChangeShapeType="1"/>
            </p:cNvSpPr>
            <p:nvPr/>
          </p:nvSpPr>
          <p:spPr bwMode="auto">
            <a:xfrm>
              <a:off x="4409" y="120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8" name="Line 1202"/>
            <p:cNvSpPr>
              <a:spLocks noChangeShapeType="1"/>
            </p:cNvSpPr>
            <p:nvPr/>
          </p:nvSpPr>
          <p:spPr bwMode="auto">
            <a:xfrm>
              <a:off x="4429" y="1304"/>
              <a:ext cx="1" cy="6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19" name="Line 1203"/>
            <p:cNvSpPr>
              <a:spLocks noChangeShapeType="1"/>
            </p:cNvSpPr>
            <p:nvPr/>
          </p:nvSpPr>
          <p:spPr bwMode="auto">
            <a:xfrm>
              <a:off x="4409" y="137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0" name="Line 1204"/>
            <p:cNvSpPr>
              <a:spLocks noChangeShapeType="1"/>
            </p:cNvSpPr>
            <p:nvPr/>
          </p:nvSpPr>
          <p:spPr bwMode="auto">
            <a:xfrm flipV="1">
              <a:off x="4455" y="1222"/>
              <a:ext cx="1" cy="7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1" name="Line 1205"/>
            <p:cNvSpPr>
              <a:spLocks noChangeShapeType="1"/>
            </p:cNvSpPr>
            <p:nvPr/>
          </p:nvSpPr>
          <p:spPr bwMode="auto">
            <a:xfrm>
              <a:off x="4436" y="122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2" name="Line 1206"/>
            <p:cNvSpPr>
              <a:spLocks noChangeShapeType="1"/>
            </p:cNvSpPr>
            <p:nvPr/>
          </p:nvSpPr>
          <p:spPr bwMode="auto">
            <a:xfrm>
              <a:off x="4455" y="1324"/>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3" name="Line 1207"/>
            <p:cNvSpPr>
              <a:spLocks noChangeShapeType="1"/>
            </p:cNvSpPr>
            <p:nvPr/>
          </p:nvSpPr>
          <p:spPr bwMode="auto">
            <a:xfrm>
              <a:off x="4436" y="13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4" name="Line 1208"/>
            <p:cNvSpPr>
              <a:spLocks noChangeShapeType="1"/>
            </p:cNvSpPr>
            <p:nvPr/>
          </p:nvSpPr>
          <p:spPr bwMode="auto">
            <a:xfrm flipV="1">
              <a:off x="4481" y="1202"/>
              <a:ext cx="1" cy="6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425" name="Line 1209"/>
          <p:cNvSpPr>
            <a:spLocks noChangeShapeType="1"/>
          </p:cNvSpPr>
          <p:nvPr/>
        </p:nvSpPr>
        <p:spPr bwMode="auto">
          <a:xfrm>
            <a:off x="6194425" y="3238500"/>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6" name="Line 1210"/>
          <p:cNvSpPr>
            <a:spLocks noChangeShapeType="1"/>
          </p:cNvSpPr>
          <p:nvPr/>
        </p:nvSpPr>
        <p:spPr bwMode="auto">
          <a:xfrm>
            <a:off x="6224588" y="3376613"/>
            <a:ext cx="1587" cy="920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7" name="Line 1211"/>
          <p:cNvSpPr>
            <a:spLocks noChangeShapeType="1"/>
          </p:cNvSpPr>
          <p:nvPr/>
        </p:nvSpPr>
        <p:spPr bwMode="auto">
          <a:xfrm>
            <a:off x="6194425" y="3468688"/>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8" name="Line 1212"/>
          <p:cNvSpPr>
            <a:spLocks noChangeShapeType="1"/>
          </p:cNvSpPr>
          <p:nvPr/>
        </p:nvSpPr>
        <p:spPr bwMode="auto">
          <a:xfrm flipV="1">
            <a:off x="6264275" y="3228975"/>
            <a:ext cx="1588" cy="1127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29" name="Line 1213"/>
          <p:cNvSpPr>
            <a:spLocks noChangeShapeType="1"/>
          </p:cNvSpPr>
          <p:nvPr/>
        </p:nvSpPr>
        <p:spPr bwMode="auto">
          <a:xfrm>
            <a:off x="6234113" y="3228975"/>
            <a:ext cx="60325"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0" name="Line 1214"/>
          <p:cNvSpPr>
            <a:spLocks noChangeShapeType="1"/>
          </p:cNvSpPr>
          <p:nvPr/>
        </p:nvSpPr>
        <p:spPr bwMode="auto">
          <a:xfrm>
            <a:off x="6264275" y="3382963"/>
            <a:ext cx="1588" cy="1143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1" name="Line 1215"/>
          <p:cNvSpPr>
            <a:spLocks noChangeShapeType="1"/>
          </p:cNvSpPr>
          <p:nvPr/>
        </p:nvSpPr>
        <p:spPr bwMode="auto">
          <a:xfrm>
            <a:off x="6234113" y="349726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2" name="Line 1216"/>
          <p:cNvSpPr>
            <a:spLocks noChangeShapeType="1"/>
          </p:cNvSpPr>
          <p:nvPr/>
        </p:nvSpPr>
        <p:spPr bwMode="auto">
          <a:xfrm flipV="1">
            <a:off x="6303963" y="3260725"/>
            <a:ext cx="1587" cy="1349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3" name="Line 1217"/>
          <p:cNvSpPr>
            <a:spLocks noChangeShapeType="1"/>
          </p:cNvSpPr>
          <p:nvPr/>
        </p:nvSpPr>
        <p:spPr bwMode="auto">
          <a:xfrm>
            <a:off x="6275388" y="3260725"/>
            <a:ext cx="57150"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4" name="Line 1218"/>
          <p:cNvSpPr>
            <a:spLocks noChangeShapeType="1"/>
          </p:cNvSpPr>
          <p:nvPr/>
        </p:nvSpPr>
        <p:spPr bwMode="auto">
          <a:xfrm>
            <a:off x="6303963" y="3438525"/>
            <a:ext cx="1587" cy="1333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5" name="Line 1219"/>
          <p:cNvSpPr>
            <a:spLocks noChangeShapeType="1"/>
          </p:cNvSpPr>
          <p:nvPr/>
        </p:nvSpPr>
        <p:spPr bwMode="auto">
          <a:xfrm>
            <a:off x="6275388" y="3571875"/>
            <a:ext cx="57150"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6" name="Line 1220"/>
          <p:cNvSpPr>
            <a:spLocks noChangeShapeType="1"/>
          </p:cNvSpPr>
          <p:nvPr/>
        </p:nvSpPr>
        <p:spPr bwMode="auto">
          <a:xfrm flipV="1">
            <a:off x="6343650" y="3314700"/>
            <a:ext cx="1588" cy="1127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7" name="Line 1221"/>
          <p:cNvSpPr>
            <a:spLocks noChangeShapeType="1"/>
          </p:cNvSpPr>
          <p:nvPr/>
        </p:nvSpPr>
        <p:spPr bwMode="auto">
          <a:xfrm>
            <a:off x="6315075" y="3314700"/>
            <a:ext cx="57150"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8" name="Line 1222"/>
          <p:cNvSpPr>
            <a:spLocks noChangeShapeType="1"/>
          </p:cNvSpPr>
          <p:nvPr/>
        </p:nvSpPr>
        <p:spPr bwMode="auto">
          <a:xfrm>
            <a:off x="6343650" y="3470275"/>
            <a:ext cx="1588" cy="1095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39" name="Line 1223"/>
          <p:cNvSpPr>
            <a:spLocks noChangeShapeType="1"/>
          </p:cNvSpPr>
          <p:nvPr/>
        </p:nvSpPr>
        <p:spPr bwMode="auto">
          <a:xfrm>
            <a:off x="6315075" y="3579813"/>
            <a:ext cx="57150"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0" name="Line 1224"/>
          <p:cNvSpPr>
            <a:spLocks noChangeShapeType="1"/>
          </p:cNvSpPr>
          <p:nvPr/>
        </p:nvSpPr>
        <p:spPr bwMode="auto">
          <a:xfrm flipV="1">
            <a:off x="6384925" y="3286125"/>
            <a:ext cx="1588" cy="14446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1" name="Line 1225"/>
          <p:cNvSpPr>
            <a:spLocks noChangeShapeType="1"/>
          </p:cNvSpPr>
          <p:nvPr/>
        </p:nvSpPr>
        <p:spPr bwMode="auto">
          <a:xfrm>
            <a:off x="6354763" y="32861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2" name="Line 1226"/>
          <p:cNvSpPr>
            <a:spLocks noChangeShapeType="1"/>
          </p:cNvSpPr>
          <p:nvPr/>
        </p:nvSpPr>
        <p:spPr bwMode="auto">
          <a:xfrm>
            <a:off x="6384925" y="3470275"/>
            <a:ext cx="1588" cy="1460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3" name="Line 1227"/>
          <p:cNvSpPr>
            <a:spLocks noChangeShapeType="1"/>
          </p:cNvSpPr>
          <p:nvPr/>
        </p:nvSpPr>
        <p:spPr bwMode="auto">
          <a:xfrm>
            <a:off x="6354763" y="36163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4" name="Line 1228"/>
          <p:cNvSpPr>
            <a:spLocks noChangeShapeType="1"/>
          </p:cNvSpPr>
          <p:nvPr/>
        </p:nvSpPr>
        <p:spPr bwMode="auto">
          <a:xfrm flipV="1">
            <a:off x="6423025" y="3233738"/>
            <a:ext cx="1588" cy="1619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5" name="Line 1229"/>
          <p:cNvSpPr>
            <a:spLocks noChangeShapeType="1"/>
          </p:cNvSpPr>
          <p:nvPr/>
        </p:nvSpPr>
        <p:spPr bwMode="auto">
          <a:xfrm>
            <a:off x="6394450" y="3233738"/>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6" name="Line 1230"/>
          <p:cNvSpPr>
            <a:spLocks noChangeShapeType="1"/>
          </p:cNvSpPr>
          <p:nvPr/>
        </p:nvSpPr>
        <p:spPr bwMode="auto">
          <a:xfrm>
            <a:off x="6423025" y="3438525"/>
            <a:ext cx="1588" cy="1603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7" name="Line 1231"/>
          <p:cNvSpPr>
            <a:spLocks noChangeShapeType="1"/>
          </p:cNvSpPr>
          <p:nvPr/>
        </p:nvSpPr>
        <p:spPr bwMode="auto">
          <a:xfrm>
            <a:off x="6394450" y="3598863"/>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8" name="Line 1232"/>
          <p:cNvSpPr>
            <a:spLocks noChangeShapeType="1"/>
          </p:cNvSpPr>
          <p:nvPr/>
        </p:nvSpPr>
        <p:spPr bwMode="auto">
          <a:xfrm flipV="1">
            <a:off x="6464300" y="3338513"/>
            <a:ext cx="1588" cy="698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49" name="Line 1233"/>
          <p:cNvSpPr>
            <a:spLocks noChangeShapeType="1"/>
          </p:cNvSpPr>
          <p:nvPr/>
        </p:nvSpPr>
        <p:spPr bwMode="auto">
          <a:xfrm>
            <a:off x="6434138" y="333851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0" name="Line 1234"/>
          <p:cNvSpPr>
            <a:spLocks noChangeShapeType="1"/>
          </p:cNvSpPr>
          <p:nvPr/>
        </p:nvSpPr>
        <p:spPr bwMode="auto">
          <a:xfrm>
            <a:off x="6464300" y="3451225"/>
            <a:ext cx="1588" cy="714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1" name="Line 1235"/>
          <p:cNvSpPr>
            <a:spLocks noChangeShapeType="1"/>
          </p:cNvSpPr>
          <p:nvPr/>
        </p:nvSpPr>
        <p:spPr bwMode="auto">
          <a:xfrm>
            <a:off x="6434138" y="352266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2" name="Line 1236"/>
          <p:cNvSpPr>
            <a:spLocks noChangeShapeType="1"/>
          </p:cNvSpPr>
          <p:nvPr/>
        </p:nvSpPr>
        <p:spPr bwMode="auto">
          <a:xfrm flipV="1">
            <a:off x="6505575" y="3224213"/>
            <a:ext cx="1588" cy="1539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3" name="Line 1237"/>
          <p:cNvSpPr>
            <a:spLocks noChangeShapeType="1"/>
          </p:cNvSpPr>
          <p:nvPr/>
        </p:nvSpPr>
        <p:spPr bwMode="auto">
          <a:xfrm>
            <a:off x="6473825" y="322421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4" name="Line 1238"/>
          <p:cNvSpPr>
            <a:spLocks noChangeShapeType="1"/>
          </p:cNvSpPr>
          <p:nvPr/>
        </p:nvSpPr>
        <p:spPr bwMode="auto">
          <a:xfrm>
            <a:off x="6505575" y="3419475"/>
            <a:ext cx="1588" cy="1524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5" name="Line 1239"/>
          <p:cNvSpPr>
            <a:spLocks noChangeShapeType="1"/>
          </p:cNvSpPr>
          <p:nvPr/>
        </p:nvSpPr>
        <p:spPr bwMode="auto">
          <a:xfrm>
            <a:off x="6473825" y="357187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6" name="Line 1240"/>
          <p:cNvSpPr>
            <a:spLocks noChangeShapeType="1"/>
          </p:cNvSpPr>
          <p:nvPr/>
        </p:nvSpPr>
        <p:spPr bwMode="auto">
          <a:xfrm flipV="1">
            <a:off x="6545263" y="3324225"/>
            <a:ext cx="1587" cy="1254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7" name="Line 1241"/>
          <p:cNvSpPr>
            <a:spLocks noChangeShapeType="1"/>
          </p:cNvSpPr>
          <p:nvPr/>
        </p:nvSpPr>
        <p:spPr bwMode="auto">
          <a:xfrm>
            <a:off x="6515100" y="3324225"/>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8" name="Line 1242"/>
          <p:cNvSpPr>
            <a:spLocks noChangeShapeType="1"/>
          </p:cNvSpPr>
          <p:nvPr/>
        </p:nvSpPr>
        <p:spPr bwMode="auto">
          <a:xfrm>
            <a:off x="6545263" y="3492500"/>
            <a:ext cx="1587" cy="1254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59" name="Line 1243"/>
          <p:cNvSpPr>
            <a:spLocks noChangeShapeType="1"/>
          </p:cNvSpPr>
          <p:nvPr/>
        </p:nvSpPr>
        <p:spPr bwMode="auto">
          <a:xfrm>
            <a:off x="6515100" y="3617913"/>
            <a:ext cx="58738"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60" name="Rectangle 1244"/>
          <p:cNvSpPr>
            <a:spLocks noChangeArrowheads="1"/>
          </p:cNvSpPr>
          <p:nvPr/>
        </p:nvSpPr>
        <p:spPr bwMode="auto">
          <a:xfrm>
            <a:off x="4132263" y="4046538"/>
            <a:ext cx="58737"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0</a:t>
            </a:r>
            <a:endParaRPr lang="it-IT" altLang="en-US" sz="2400">
              <a:latin typeface="Times New Roman" panose="02020603050405020304" pitchFamily="18" charset="0"/>
            </a:endParaRPr>
          </a:p>
        </p:txBody>
      </p:sp>
      <p:sp>
        <p:nvSpPr>
          <p:cNvPr id="10461" name="Rectangle 1245"/>
          <p:cNvSpPr>
            <a:spLocks noChangeArrowheads="1"/>
          </p:cNvSpPr>
          <p:nvPr/>
        </p:nvSpPr>
        <p:spPr bwMode="auto">
          <a:xfrm>
            <a:off x="4533900" y="4046538"/>
            <a:ext cx="58738"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5</a:t>
            </a:r>
            <a:endParaRPr lang="it-IT" altLang="en-US" sz="2400">
              <a:latin typeface="Times New Roman" panose="02020603050405020304" pitchFamily="18" charset="0"/>
            </a:endParaRPr>
          </a:p>
        </p:txBody>
      </p:sp>
      <p:sp>
        <p:nvSpPr>
          <p:cNvPr id="10462" name="Rectangle 1246"/>
          <p:cNvSpPr>
            <a:spLocks noChangeArrowheads="1"/>
          </p:cNvSpPr>
          <p:nvPr/>
        </p:nvSpPr>
        <p:spPr bwMode="auto">
          <a:xfrm>
            <a:off x="4905375" y="4046538"/>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a:t>
            </a:r>
            <a:endParaRPr lang="it-IT" altLang="en-US" sz="2400">
              <a:latin typeface="Times New Roman" panose="02020603050405020304" pitchFamily="18" charset="0"/>
            </a:endParaRPr>
          </a:p>
        </p:txBody>
      </p:sp>
      <p:sp>
        <p:nvSpPr>
          <p:cNvPr id="10463" name="Rectangle 1247"/>
          <p:cNvSpPr>
            <a:spLocks noChangeArrowheads="1"/>
          </p:cNvSpPr>
          <p:nvPr/>
        </p:nvSpPr>
        <p:spPr bwMode="auto">
          <a:xfrm>
            <a:off x="5307013" y="4046538"/>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15</a:t>
            </a:r>
            <a:endParaRPr lang="it-IT" altLang="en-US" sz="2400">
              <a:latin typeface="Times New Roman" panose="02020603050405020304" pitchFamily="18" charset="0"/>
            </a:endParaRPr>
          </a:p>
        </p:txBody>
      </p:sp>
      <p:sp>
        <p:nvSpPr>
          <p:cNvPr id="10464" name="Rectangle 1248"/>
          <p:cNvSpPr>
            <a:spLocks noChangeArrowheads="1"/>
          </p:cNvSpPr>
          <p:nvPr/>
        </p:nvSpPr>
        <p:spPr bwMode="auto">
          <a:xfrm>
            <a:off x="5707063" y="4046538"/>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20</a:t>
            </a:r>
            <a:endParaRPr lang="it-IT" altLang="en-US" sz="2400">
              <a:latin typeface="Times New Roman" panose="02020603050405020304" pitchFamily="18" charset="0"/>
            </a:endParaRPr>
          </a:p>
        </p:txBody>
      </p:sp>
      <p:sp>
        <p:nvSpPr>
          <p:cNvPr id="10465" name="Rectangle 1249"/>
          <p:cNvSpPr>
            <a:spLocks noChangeArrowheads="1"/>
          </p:cNvSpPr>
          <p:nvPr/>
        </p:nvSpPr>
        <p:spPr bwMode="auto">
          <a:xfrm>
            <a:off x="6107113" y="4046538"/>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25</a:t>
            </a:r>
            <a:endParaRPr lang="it-IT" altLang="en-US" sz="2400">
              <a:latin typeface="Times New Roman" panose="02020603050405020304" pitchFamily="18" charset="0"/>
            </a:endParaRPr>
          </a:p>
        </p:txBody>
      </p:sp>
      <p:sp>
        <p:nvSpPr>
          <p:cNvPr id="10466" name="Rectangle 1250"/>
          <p:cNvSpPr>
            <a:spLocks noChangeArrowheads="1"/>
          </p:cNvSpPr>
          <p:nvPr/>
        </p:nvSpPr>
        <p:spPr bwMode="auto">
          <a:xfrm>
            <a:off x="6508750" y="4046538"/>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30</a:t>
            </a:r>
            <a:endParaRPr lang="it-IT" altLang="en-US" sz="2400">
              <a:latin typeface="Times New Roman" panose="02020603050405020304" pitchFamily="18" charset="0"/>
            </a:endParaRPr>
          </a:p>
        </p:txBody>
      </p:sp>
      <p:sp>
        <p:nvSpPr>
          <p:cNvPr id="10467" name="Rectangle 1251"/>
          <p:cNvSpPr>
            <a:spLocks noChangeArrowheads="1"/>
          </p:cNvSpPr>
          <p:nvPr/>
        </p:nvSpPr>
        <p:spPr bwMode="auto">
          <a:xfrm>
            <a:off x="3998913" y="3952875"/>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80</a:t>
            </a:r>
            <a:endParaRPr lang="it-IT" altLang="en-US" sz="2400">
              <a:latin typeface="Times New Roman" panose="02020603050405020304" pitchFamily="18" charset="0"/>
            </a:endParaRPr>
          </a:p>
        </p:txBody>
      </p:sp>
      <p:sp>
        <p:nvSpPr>
          <p:cNvPr id="10468" name="Rectangle 1252"/>
          <p:cNvSpPr>
            <a:spLocks noChangeArrowheads="1"/>
          </p:cNvSpPr>
          <p:nvPr/>
        </p:nvSpPr>
        <p:spPr bwMode="auto">
          <a:xfrm>
            <a:off x="3998913" y="3567113"/>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90</a:t>
            </a:r>
            <a:endParaRPr lang="it-IT" altLang="en-US" sz="2400">
              <a:latin typeface="Times New Roman" panose="02020603050405020304" pitchFamily="18" charset="0"/>
            </a:endParaRPr>
          </a:p>
        </p:txBody>
      </p:sp>
      <p:sp>
        <p:nvSpPr>
          <p:cNvPr id="10469" name="Rectangle 1253"/>
          <p:cNvSpPr>
            <a:spLocks noChangeArrowheads="1"/>
          </p:cNvSpPr>
          <p:nvPr/>
        </p:nvSpPr>
        <p:spPr bwMode="auto">
          <a:xfrm>
            <a:off x="3941763" y="3179763"/>
            <a:ext cx="1762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100</a:t>
            </a:r>
            <a:endParaRPr lang="it-IT" altLang="en-US" sz="2400">
              <a:latin typeface="Times New Roman" panose="02020603050405020304" pitchFamily="18" charset="0"/>
            </a:endParaRPr>
          </a:p>
        </p:txBody>
      </p:sp>
      <p:sp>
        <p:nvSpPr>
          <p:cNvPr id="10470" name="Rectangle 1254"/>
          <p:cNvSpPr>
            <a:spLocks noChangeArrowheads="1"/>
          </p:cNvSpPr>
          <p:nvPr/>
        </p:nvSpPr>
        <p:spPr bwMode="auto">
          <a:xfrm>
            <a:off x="3941763" y="2798763"/>
            <a:ext cx="1762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110</a:t>
            </a:r>
            <a:endParaRPr lang="it-IT" altLang="en-US" sz="2400">
              <a:latin typeface="Times New Roman" panose="02020603050405020304" pitchFamily="18" charset="0"/>
            </a:endParaRPr>
          </a:p>
        </p:txBody>
      </p:sp>
      <p:sp>
        <p:nvSpPr>
          <p:cNvPr id="10471" name="Rectangle 1255"/>
          <p:cNvSpPr>
            <a:spLocks noChangeArrowheads="1"/>
          </p:cNvSpPr>
          <p:nvPr/>
        </p:nvSpPr>
        <p:spPr bwMode="auto">
          <a:xfrm>
            <a:off x="3941763" y="2413000"/>
            <a:ext cx="1762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120</a:t>
            </a:r>
            <a:endParaRPr lang="it-IT" altLang="en-US" sz="2400">
              <a:latin typeface="Times New Roman" panose="02020603050405020304" pitchFamily="18" charset="0"/>
            </a:endParaRPr>
          </a:p>
        </p:txBody>
      </p:sp>
      <p:sp>
        <p:nvSpPr>
          <p:cNvPr id="10472" name="Line 1256"/>
          <p:cNvSpPr>
            <a:spLocks noChangeShapeType="1"/>
          </p:cNvSpPr>
          <p:nvPr/>
        </p:nvSpPr>
        <p:spPr bwMode="auto">
          <a:xfrm flipV="1">
            <a:off x="4160838" y="400526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3" name="Line 1257"/>
          <p:cNvSpPr>
            <a:spLocks noChangeShapeType="1"/>
          </p:cNvSpPr>
          <p:nvPr/>
        </p:nvSpPr>
        <p:spPr bwMode="auto">
          <a:xfrm flipV="1">
            <a:off x="4360863" y="4005263"/>
            <a:ext cx="1587" cy="158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 name="Line 1258"/>
          <p:cNvSpPr>
            <a:spLocks noChangeShapeType="1"/>
          </p:cNvSpPr>
          <p:nvPr/>
        </p:nvSpPr>
        <p:spPr bwMode="auto">
          <a:xfrm flipV="1">
            <a:off x="4560888" y="400526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5" name="Line 1259"/>
          <p:cNvSpPr>
            <a:spLocks noChangeShapeType="1"/>
          </p:cNvSpPr>
          <p:nvPr/>
        </p:nvSpPr>
        <p:spPr bwMode="auto">
          <a:xfrm flipV="1">
            <a:off x="4762500" y="4005263"/>
            <a:ext cx="1588" cy="158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6" name="Line 1260"/>
          <p:cNvSpPr>
            <a:spLocks noChangeShapeType="1"/>
          </p:cNvSpPr>
          <p:nvPr/>
        </p:nvSpPr>
        <p:spPr bwMode="auto">
          <a:xfrm flipV="1">
            <a:off x="4962525" y="4005263"/>
            <a:ext cx="1588"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7" name="Line 1261"/>
          <p:cNvSpPr>
            <a:spLocks noChangeShapeType="1"/>
          </p:cNvSpPr>
          <p:nvPr/>
        </p:nvSpPr>
        <p:spPr bwMode="auto">
          <a:xfrm flipV="1">
            <a:off x="5162550" y="4005263"/>
            <a:ext cx="1588" cy="158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8" name="Line 1262"/>
          <p:cNvSpPr>
            <a:spLocks noChangeShapeType="1"/>
          </p:cNvSpPr>
          <p:nvPr/>
        </p:nvSpPr>
        <p:spPr bwMode="auto">
          <a:xfrm flipV="1">
            <a:off x="5362575" y="4005263"/>
            <a:ext cx="1588"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9" name="Line 1263"/>
          <p:cNvSpPr>
            <a:spLocks noChangeShapeType="1"/>
          </p:cNvSpPr>
          <p:nvPr/>
        </p:nvSpPr>
        <p:spPr bwMode="auto">
          <a:xfrm flipV="1">
            <a:off x="5562600" y="4005263"/>
            <a:ext cx="1588" cy="158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0" name="Line 1264"/>
          <p:cNvSpPr>
            <a:spLocks noChangeShapeType="1"/>
          </p:cNvSpPr>
          <p:nvPr/>
        </p:nvSpPr>
        <p:spPr bwMode="auto">
          <a:xfrm flipV="1">
            <a:off x="5764213" y="400526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 name="Line 1265"/>
          <p:cNvSpPr>
            <a:spLocks noChangeShapeType="1"/>
          </p:cNvSpPr>
          <p:nvPr/>
        </p:nvSpPr>
        <p:spPr bwMode="auto">
          <a:xfrm flipV="1">
            <a:off x="5962650" y="4005263"/>
            <a:ext cx="1588" cy="158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2" name="Line 1266"/>
          <p:cNvSpPr>
            <a:spLocks noChangeShapeType="1"/>
          </p:cNvSpPr>
          <p:nvPr/>
        </p:nvSpPr>
        <p:spPr bwMode="auto">
          <a:xfrm flipV="1">
            <a:off x="6164263" y="400526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3" name="Line 1267"/>
          <p:cNvSpPr>
            <a:spLocks noChangeShapeType="1"/>
          </p:cNvSpPr>
          <p:nvPr/>
        </p:nvSpPr>
        <p:spPr bwMode="auto">
          <a:xfrm flipV="1">
            <a:off x="6364288" y="4005263"/>
            <a:ext cx="1587" cy="158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4" name="Line 1268"/>
          <p:cNvSpPr>
            <a:spLocks noChangeShapeType="1"/>
          </p:cNvSpPr>
          <p:nvPr/>
        </p:nvSpPr>
        <p:spPr bwMode="auto">
          <a:xfrm flipV="1">
            <a:off x="6564313" y="400526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 name="Line 1269"/>
          <p:cNvSpPr>
            <a:spLocks noChangeShapeType="1"/>
          </p:cNvSpPr>
          <p:nvPr/>
        </p:nvSpPr>
        <p:spPr bwMode="auto">
          <a:xfrm>
            <a:off x="4160838" y="4005263"/>
            <a:ext cx="2403475"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6" name="Line 1270"/>
          <p:cNvSpPr>
            <a:spLocks noChangeShapeType="1"/>
          </p:cNvSpPr>
          <p:nvPr/>
        </p:nvSpPr>
        <p:spPr bwMode="auto">
          <a:xfrm>
            <a:off x="4130675" y="4005263"/>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7" name="Line 1271"/>
          <p:cNvSpPr>
            <a:spLocks noChangeShapeType="1"/>
          </p:cNvSpPr>
          <p:nvPr/>
        </p:nvSpPr>
        <p:spPr bwMode="auto">
          <a:xfrm>
            <a:off x="4146550" y="3814763"/>
            <a:ext cx="14288"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8" name="Line 1272"/>
          <p:cNvSpPr>
            <a:spLocks noChangeShapeType="1"/>
          </p:cNvSpPr>
          <p:nvPr/>
        </p:nvSpPr>
        <p:spPr bwMode="auto">
          <a:xfrm>
            <a:off x="4130675" y="3622675"/>
            <a:ext cx="30163" cy="158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9" name="Line 1273"/>
          <p:cNvSpPr>
            <a:spLocks noChangeShapeType="1"/>
          </p:cNvSpPr>
          <p:nvPr/>
        </p:nvSpPr>
        <p:spPr bwMode="auto">
          <a:xfrm>
            <a:off x="4146550" y="3430588"/>
            <a:ext cx="14288"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0" name="Line 1274"/>
          <p:cNvSpPr>
            <a:spLocks noChangeShapeType="1"/>
          </p:cNvSpPr>
          <p:nvPr/>
        </p:nvSpPr>
        <p:spPr bwMode="auto">
          <a:xfrm>
            <a:off x="4130675" y="3236913"/>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1" name="Line 1275"/>
          <p:cNvSpPr>
            <a:spLocks noChangeShapeType="1"/>
          </p:cNvSpPr>
          <p:nvPr/>
        </p:nvSpPr>
        <p:spPr bwMode="auto">
          <a:xfrm>
            <a:off x="4146550" y="3044825"/>
            <a:ext cx="14288"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2" name="Line 1276"/>
          <p:cNvSpPr>
            <a:spLocks noChangeShapeType="1"/>
          </p:cNvSpPr>
          <p:nvPr/>
        </p:nvSpPr>
        <p:spPr bwMode="auto">
          <a:xfrm>
            <a:off x="4130675" y="2852738"/>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3" name="Line 1277"/>
          <p:cNvSpPr>
            <a:spLocks noChangeShapeType="1"/>
          </p:cNvSpPr>
          <p:nvPr/>
        </p:nvSpPr>
        <p:spPr bwMode="auto">
          <a:xfrm>
            <a:off x="4146550" y="2660650"/>
            <a:ext cx="14288" cy="158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4" name="Line 1278"/>
          <p:cNvSpPr>
            <a:spLocks noChangeShapeType="1"/>
          </p:cNvSpPr>
          <p:nvPr/>
        </p:nvSpPr>
        <p:spPr bwMode="auto">
          <a:xfrm>
            <a:off x="4130675" y="2468563"/>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5" name="Line 1279"/>
          <p:cNvSpPr>
            <a:spLocks noChangeShapeType="1"/>
          </p:cNvSpPr>
          <p:nvPr/>
        </p:nvSpPr>
        <p:spPr bwMode="auto">
          <a:xfrm flipV="1">
            <a:off x="4160838" y="2468563"/>
            <a:ext cx="1587" cy="153670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6" name="Rectangle 1280"/>
          <p:cNvSpPr>
            <a:spLocks noChangeArrowheads="1"/>
          </p:cNvSpPr>
          <p:nvPr/>
        </p:nvSpPr>
        <p:spPr bwMode="auto">
          <a:xfrm>
            <a:off x="4343400" y="2743200"/>
            <a:ext cx="46038" cy="39688"/>
          </a:xfrm>
          <a:prstGeom prst="rect">
            <a:avLst/>
          </a:prstGeom>
          <a:solidFill>
            <a:schemeClr val="bg1"/>
          </a:solidFill>
          <a:ln w="6350">
            <a:solidFill>
              <a:srgbClr val="000000"/>
            </a:solidFill>
            <a:miter lim="800000"/>
            <a:headEnd/>
            <a:tailEnd/>
          </a:ln>
        </p:spPr>
        <p:txBody>
          <a:bodyPr/>
          <a:lstStyle/>
          <a:p>
            <a:endParaRPr lang="en-US"/>
          </a:p>
        </p:txBody>
      </p:sp>
      <p:sp>
        <p:nvSpPr>
          <p:cNvPr id="10497" name="Rectangle 1281"/>
          <p:cNvSpPr>
            <a:spLocks noChangeArrowheads="1"/>
          </p:cNvSpPr>
          <p:nvPr/>
        </p:nvSpPr>
        <p:spPr bwMode="auto">
          <a:xfrm>
            <a:off x="4479925" y="2692400"/>
            <a:ext cx="10699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 </a:t>
            </a:r>
            <a:r>
              <a:rPr lang="it-IT" altLang="en-US" sz="900" b="1">
                <a:solidFill>
                  <a:srgbClr val="000000"/>
                </a:solidFill>
              </a:rPr>
              <a:t>TRQ(70%)MVC +/-SD</a:t>
            </a:r>
            <a:endParaRPr lang="it-IT" altLang="en-US" sz="1000" b="1">
              <a:latin typeface="Times New Roman" panose="02020603050405020304" pitchFamily="18" charset="0"/>
            </a:endParaRPr>
          </a:p>
        </p:txBody>
      </p:sp>
      <p:sp>
        <p:nvSpPr>
          <p:cNvPr id="10498" name="Rectangle 1282"/>
          <p:cNvSpPr>
            <a:spLocks noChangeArrowheads="1"/>
          </p:cNvSpPr>
          <p:nvPr/>
        </p:nvSpPr>
        <p:spPr bwMode="auto">
          <a:xfrm>
            <a:off x="1057275" y="5410200"/>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499" name="Rectangle 1283"/>
          <p:cNvSpPr>
            <a:spLocks noChangeArrowheads="1"/>
          </p:cNvSpPr>
          <p:nvPr/>
        </p:nvSpPr>
        <p:spPr bwMode="auto">
          <a:xfrm>
            <a:off x="1096963" y="535622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00" name="Rectangle 1284"/>
          <p:cNvSpPr>
            <a:spLocks noChangeArrowheads="1"/>
          </p:cNvSpPr>
          <p:nvPr/>
        </p:nvSpPr>
        <p:spPr bwMode="auto">
          <a:xfrm>
            <a:off x="1136650" y="5392738"/>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01" name="Rectangle 1285"/>
          <p:cNvSpPr>
            <a:spLocks noChangeArrowheads="1"/>
          </p:cNvSpPr>
          <p:nvPr/>
        </p:nvSpPr>
        <p:spPr bwMode="auto">
          <a:xfrm>
            <a:off x="1176338" y="5362575"/>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502" name="Rectangle 1286"/>
          <p:cNvSpPr>
            <a:spLocks noChangeArrowheads="1"/>
          </p:cNvSpPr>
          <p:nvPr/>
        </p:nvSpPr>
        <p:spPr bwMode="auto">
          <a:xfrm>
            <a:off x="1217613" y="5330825"/>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03" name="Rectangle 1287"/>
          <p:cNvSpPr>
            <a:spLocks noChangeArrowheads="1"/>
          </p:cNvSpPr>
          <p:nvPr/>
        </p:nvSpPr>
        <p:spPr bwMode="auto">
          <a:xfrm>
            <a:off x="1257300" y="5337175"/>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04" name="Rectangle 1288"/>
          <p:cNvSpPr>
            <a:spLocks noChangeArrowheads="1"/>
          </p:cNvSpPr>
          <p:nvPr/>
        </p:nvSpPr>
        <p:spPr bwMode="auto">
          <a:xfrm>
            <a:off x="1296988" y="5324475"/>
            <a:ext cx="42862" cy="42863"/>
          </a:xfrm>
          <a:prstGeom prst="rect">
            <a:avLst/>
          </a:prstGeom>
          <a:solidFill>
            <a:schemeClr val="bg1"/>
          </a:solidFill>
          <a:ln w="6350">
            <a:solidFill>
              <a:srgbClr val="000000"/>
            </a:solidFill>
            <a:miter lim="800000"/>
            <a:headEnd/>
            <a:tailEnd/>
          </a:ln>
        </p:spPr>
        <p:txBody>
          <a:bodyPr/>
          <a:lstStyle/>
          <a:p>
            <a:endParaRPr lang="en-US"/>
          </a:p>
        </p:txBody>
      </p:sp>
      <p:sp>
        <p:nvSpPr>
          <p:cNvPr id="10505" name="Rectangle 1289"/>
          <p:cNvSpPr>
            <a:spLocks noChangeArrowheads="1"/>
          </p:cNvSpPr>
          <p:nvPr/>
        </p:nvSpPr>
        <p:spPr bwMode="auto">
          <a:xfrm>
            <a:off x="1336675" y="5300663"/>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06" name="Rectangle 1290"/>
          <p:cNvSpPr>
            <a:spLocks noChangeArrowheads="1"/>
          </p:cNvSpPr>
          <p:nvPr/>
        </p:nvSpPr>
        <p:spPr bwMode="auto">
          <a:xfrm>
            <a:off x="1377950" y="5287963"/>
            <a:ext cx="42863" cy="39687"/>
          </a:xfrm>
          <a:prstGeom prst="rect">
            <a:avLst/>
          </a:prstGeom>
          <a:solidFill>
            <a:schemeClr val="bg1"/>
          </a:solidFill>
          <a:ln w="6350">
            <a:solidFill>
              <a:srgbClr val="000000"/>
            </a:solidFill>
            <a:miter lim="800000"/>
            <a:headEnd/>
            <a:tailEnd/>
          </a:ln>
        </p:spPr>
        <p:txBody>
          <a:bodyPr/>
          <a:lstStyle/>
          <a:p>
            <a:endParaRPr lang="en-US"/>
          </a:p>
        </p:txBody>
      </p:sp>
      <p:sp>
        <p:nvSpPr>
          <p:cNvPr id="10507" name="Rectangle 1291"/>
          <p:cNvSpPr>
            <a:spLocks noChangeArrowheads="1"/>
          </p:cNvSpPr>
          <p:nvPr/>
        </p:nvSpPr>
        <p:spPr bwMode="auto">
          <a:xfrm>
            <a:off x="1417638" y="5243513"/>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08" name="Rectangle 1292"/>
          <p:cNvSpPr>
            <a:spLocks noChangeArrowheads="1"/>
          </p:cNvSpPr>
          <p:nvPr/>
        </p:nvSpPr>
        <p:spPr bwMode="auto">
          <a:xfrm>
            <a:off x="1457325" y="528002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09" name="Rectangle 1293"/>
          <p:cNvSpPr>
            <a:spLocks noChangeArrowheads="1"/>
          </p:cNvSpPr>
          <p:nvPr/>
        </p:nvSpPr>
        <p:spPr bwMode="auto">
          <a:xfrm>
            <a:off x="1498600" y="5189538"/>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10" name="Rectangle 1294"/>
          <p:cNvSpPr>
            <a:spLocks noChangeArrowheads="1"/>
          </p:cNvSpPr>
          <p:nvPr/>
        </p:nvSpPr>
        <p:spPr bwMode="auto">
          <a:xfrm>
            <a:off x="1538288" y="520700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11" name="Rectangle 1295"/>
          <p:cNvSpPr>
            <a:spLocks noChangeArrowheads="1"/>
          </p:cNvSpPr>
          <p:nvPr/>
        </p:nvSpPr>
        <p:spPr bwMode="auto">
          <a:xfrm>
            <a:off x="1577975" y="5181600"/>
            <a:ext cx="42863" cy="38100"/>
          </a:xfrm>
          <a:prstGeom prst="rect">
            <a:avLst/>
          </a:prstGeom>
          <a:solidFill>
            <a:schemeClr val="bg1"/>
          </a:solidFill>
          <a:ln w="6350">
            <a:solidFill>
              <a:srgbClr val="000000"/>
            </a:solidFill>
            <a:miter lim="800000"/>
            <a:headEnd/>
            <a:tailEnd/>
          </a:ln>
        </p:spPr>
        <p:txBody>
          <a:bodyPr/>
          <a:lstStyle/>
          <a:p>
            <a:endParaRPr lang="en-US"/>
          </a:p>
        </p:txBody>
      </p:sp>
      <p:sp>
        <p:nvSpPr>
          <p:cNvPr id="10512" name="Rectangle 1296"/>
          <p:cNvSpPr>
            <a:spLocks noChangeArrowheads="1"/>
          </p:cNvSpPr>
          <p:nvPr/>
        </p:nvSpPr>
        <p:spPr bwMode="auto">
          <a:xfrm>
            <a:off x="1617663" y="5175250"/>
            <a:ext cx="42862" cy="39688"/>
          </a:xfrm>
          <a:prstGeom prst="rect">
            <a:avLst/>
          </a:prstGeom>
          <a:solidFill>
            <a:schemeClr val="bg1"/>
          </a:solidFill>
          <a:ln w="6350">
            <a:solidFill>
              <a:srgbClr val="000000"/>
            </a:solidFill>
            <a:miter lim="800000"/>
            <a:headEnd/>
            <a:tailEnd/>
          </a:ln>
        </p:spPr>
        <p:txBody>
          <a:bodyPr/>
          <a:lstStyle/>
          <a:p>
            <a:endParaRPr lang="en-US"/>
          </a:p>
        </p:txBody>
      </p:sp>
      <p:sp>
        <p:nvSpPr>
          <p:cNvPr id="10513" name="Rectangle 1297"/>
          <p:cNvSpPr>
            <a:spLocks noChangeArrowheads="1"/>
          </p:cNvSpPr>
          <p:nvPr/>
        </p:nvSpPr>
        <p:spPr bwMode="auto">
          <a:xfrm>
            <a:off x="1657350" y="5067300"/>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14" name="Rectangle 1298"/>
          <p:cNvSpPr>
            <a:spLocks noChangeArrowheads="1"/>
          </p:cNvSpPr>
          <p:nvPr/>
        </p:nvSpPr>
        <p:spPr bwMode="auto">
          <a:xfrm>
            <a:off x="1698625" y="510857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15" name="Rectangle 1299"/>
          <p:cNvSpPr>
            <a:spLocks noChangeArrowheads="1"/>
          </p:cNvSpPr>
          <p:nvPr/>
        </p:nvSpPr>
        <p:spPr bwMode="auto">
          <a:xfrm>
            <a:off x="1738313" y="506730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16" name="Rectangle 1300"/>
          <p:cNvSpPr>
            <a:spLocks noChangeArrowheads="1"/>
          </p:cNvSpPr>
          <p:nvPr/>
        </p:nvSpPr>
        <p:spPr bwMode="auto">
          <a:xfrm>
            <a:off x="1778000" y="5033963"/>
            <a:ext cx="44450" cy="42862"/>
          </a:xfrm>
          <a:prstGeom prst="rect">
            <a:avLst/>
          </a:prstGeom>
          <a:solidFill>
            <a:schemeClr val="bg1"/>
          </a:solidFill>
          <a:ln w="6350">
            <a:solidFill>
              <a:srgbClr val="000000"/>
            </a:solidFill>
            <a:miter lim="800000"/>
            <a:headEnd/>
            <a:tailEnd/>
          </a:ln>
        </p:spPr>
        <p:txBody>
          <a:bodyPr/>
          <a:lstStyle/>
          <a:p>
            <a:endParaRPr lang="en-US"/>
          </a:p>
        </p:txBody>
      </p:sp>
      <p:sp>
        <p:nvSpPr>
          <p:cNvPr id="10517" name="Rectangle 1301"/>
          <p:cNvSpPr>
            <a:spLocks noChangeArrowheads="1"/>
          </p:cNvSpPr>
          <p:nvPr/>
        </p:nvSpPr>
        <p:spPr bwMode="auto">
          <a:xfrm>
            <a:off x="1817688" y="504983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518" name="Rectangle 1302"/>
          <p:cNvSpPr>
            <a:spLocks noChangeArrowheads="1"/>
          </p:cNvSpPr>
          <p:nvPr/>
        </p:nvSpPr>
        <p:spPr bwMode="auto">
          <a:xfrm>
            <a:off x="1857375" y="5075238"/>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19" name="Rectangle 1303"/>
          <p:cNvSpPr>
            <a:spLocks noChangeArrowheads="1"/>
          </p:cNvSpPr>
          <p:nvPr/>
        </p:nvSpPr>
        <p:spPr bwMode="auto">
          <a:xfrm>
            <a:off x="1897063" y="4957763"/>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20" name="Rectangle 1304"/>
          <p:cNvSpPr>
            <a:spLocks noChangeArrowheads="1"/>
          </p:cNvSpPr>
          <p:nvPr/>
        </p:nvSpPr>
        <p:spPr bwMode="auto">
          <a:xfrm>
            <a:off x="1938338" y="4916488"/>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21" name="Rectangle 1305"/>
          <p:cNvSpPr>
            <a:spLocks noChangeArrowheads="1"/>
          </p:cNvSpPr>
          <p:nvPr/>
        </p:nvSpPr>
        <p:spPr bwMode="auto">
          <a:xfrm>
            <a:off x="1979613" y="4919663"/>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22" name="Rectangle 1306"/>
          <p:cNvSpPr>
            <a:spLocks noChangeArrowheads="1"/>
          </p:cNvSpPr>
          <p:nvPr/>
        </p:nvSpPr>
        <p:spPr bwMode="auto">
          <a:xfrm>
            <a:off x="2017713" y="4929188"/>
            <a:ext cx="44450" cy="38100"/>
          </a:xfrm>
          <a:prstGeom prst="rect">
            <a:avLst/>
          </a:prstGeom>
          <a:solidFill>
            <a:schemeClr val="bg1"/>
          </a:solidFill>
          <a:ln w="6350">
            <a:solidFill>
              <a:srgbClr val="000000"/>
            </a:solidFill>
            <a:miter lim="800000"/>
            <a:headEnd/>
            <a:tailEnd/>
          </a:ln>
        </p:spPr>
        <p:txBody>
          <a:bodyPr/>
          <a:lstStyle/>
          <a:p>
            <a:endParaRPr lang="en-US"/>
          </a:p>
        </p:txBody>
      </p:sp>
      <p:sp>
        <p:nvSpPr>
          <p:cNvPr id="10523" name="Rectangle 1307"/>
          <p:cNvSpPr>
            <a:spLocks noChangeArrowheads="1"/>
          </p:cNvSpPr>
          <p:nvPr/>
        </p:nvSpPr>
        <p:spPr bwMode="auto">
          <a:xfrm>
            <a:off x="2058988" y="4860925"/>
            <a:ext cx="42862" cy="38100"/>
          </a:xfrm>
          <a:prstGeom prst="rect">
            <a:avLst/>
          </a:prstGeom>
          <a:solidFill>
            <a:schemeClr val="bg1"/>
          </a:solidFill>
          <a:ln w="6350">
            <a:solidFill>
              <a:srgbClr val="000000"/>
            </a:solidFill>
            <a:miter lim="800000"/>
            <a:headEnd/>
            <a:tailEnd/>
          </a:ln>
        </p:spPr>
        <p:txBody>
          <a:bodyPr/>
          <a:lstStyle/>
          <a:p>
            <a:endParaRPr lang="en-US"/>
          </a:p>
        </p:txBody>
      </p:sp>
      <p:sp>
        <p:nvSpPr>
          <p:cNvPr id="10524" name="Rectangle 1308"/>
          <p:cNvSpPr>
            <a:spLocks noChangeArrowheads="1"/>
          </p:cNvSpPr>
          <p:nvPr/>
        </p:nvSpPr>
        <p:spPr bwMode="auto">
          <a:xfrm>
            <a:off x="2098675" y="4933950"/>
            <a:ext cx="42863" cy="38100"/>
          </a:xfrm>
          <a:prstGeom prst="rect">
            <a:avLst/>
          </a:prstGeom>
          <a:solidFill>
            <a:schemeClr val="bg1"/>
          </a:solidFill>
          <a:ln w="6350">
            <a:solidFill>
              <a:srgbClr val="000000"/>
            </a:solidFill>
            <a:miter lim="800000"/>
            <a:headEnd/>
            <a:tailEnd/>
          </a:ln>
        </p:spPr>
        <p:txBody>
          <a:bodyPr/>
          <a:lstStyle/>
          <a:p>
            <a:endParaRPr lang="en-US"/>
          </a:p>
        </p:txBody>
      </p:sp>
      <p:sp>
        <p:nvSpPr>
          <p:cNvPr id="10525" name="Rectangle 1309"/>
          <p:cNvSpPr>
            <a:spLocks noChangeArrowheads="1"/>
          </p:cNvSpPr>
          <p:nvPr/>
        </p:nvSpPr>
        <p:spPr bwMode="auto">
          <a:xfrm>
            <a:off x="2136775" y="4876800"/>
            <a:ext cx="46038" cy="41275"/>
          </a:xfrm>
          <a:prstGeom prst="rect">
            <a:avLst/>
          </a:prstGeom>
          <a:solidFill>
            <a:schemeClr val="bg1"/>
          </a:solidFill>
          <a:ln w="6350">
            <a:solidFill>
              <a:srgbClr val="000000"/>
            </a:solidFill>
            <a:miter lim="800000"/>
            <a:headEnd/>
            <a:tailEnd/>
          </a:ln>
        </p:spPr>
        <p:txBody>
          <a:bodyPr/>
          <a:lstStyle/>
          <a:p>
            <a:endParaRPr lang="en-US"/>
          </a:p>
        </p:txBody>
      </p:sp>
      <p:sp>
        <p:nvSpPr>
          <p:cNvPr id="10526" name="Rectangle 1310"/>
          <p:cNvSpPr>
            <a:spLocks noChangeArrowheads="1"/>
          </p:cNvSpPr>
          <p:nvPr/>
        </p:nvSpPr>
        <p:spPr bwMode="auto">
          <a:xfrm>
            <a:off x="2179638" y="4910138"/>
            <a:ext cx="42862" cy="39687"/>
          </a:xfrm>
          <a:prstGeom prst="rect">
            <a:avLst/>
          </a:prstGeom>
          <a:solidFill>
            <a:schemeClr val="bg1"/>
          </a:solidFill>
          <a:ln w="6350">
            <a:solidFill>
              <a:srgbClr val="000000"/>
            </a:solidFill>
            <a:miter lim="800000"/>
            <a:headEnd/>
            <a:tailEnd/>
          </a:ln>
        </p:spPr>
        <p:txBody>
          <a:bodyPr/>
          <a:lstStyle/>
          <a:p>
            <a:endParaRPr lang="en-US"/>
          </a:p>
        </p:txBody>
      </p:sp>
      <p:sp>
        <p:nvSpPr>
          <p:cNvPr id="10527" name="Rectangle 1311"/>
          <p:cNvSpPr>
            <a:spLocks noChangeArrowheads="1"/>
          </p:cNvSpPr>
          <p:nvPr/>
        </p:nvSpPr>
        <p:spPr bwMode="auto">
          <a:xfrm>
            <a:off x="2219325" y="4903788"/>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28" name="Rectangle 1312"/>
          <p:cNvSpPr>
            <a:spLocks noChangeArrowheads="1"/>
          </p:cNvSpPr>
          <p:nvPr/>
        </p:nvSpPr>
        <p:spPr bwMode="auto">
          <a:xfrm>
            <a:off x="2259013" y="4933950"/>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29" name="Rectangle 1313"/>
          <p:cNvSpPr>
            <a:spLocks noChangeArrowheads="1"/>
          </p:cNvSpPr>
          <p:nvPr/>
        </p:nvSpPr>
        <p:spPr bwMode="auto">
          <a:xfrm>
            <a:off x="2298700" y="4805363"/>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30" name="Rectangle 1314"/>
          <p:cNvSpPr>
            <a:spLocks noChangeArrowheads="1"/>
          </p:cNvSpPr>
          <p:nvPr/>
        </p:nvSpPr>
        <p:spPr bwMode="auto">
          <a:xfrm>
            <a:off x="2338388" y="4838700"/>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31" name="Rectangle 1315"/>
          <p:cNvSpPr>
            <a:spLocks noChangeArrowheads="1"/>
          </p:cNvSpPr>
          <p:nvPr/>
        </p:nvSpPr>
        <p:spPr bwMode="auto">
          <a:xfrm>
            <a:off x="2378075" y="4910138"/>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532" name="Rectangle 1316"/>
          <p:cNvSpPr>
            <a:spLocks noChangeArrowheads="1"/>
          </p:cNvSpPr>
          <p:nvPr/>
        </p:nvSpPr>
        <p:spPr bwMode="auto">
          <a:xfrm>
            <a:off x="2419350" y="4894263"/>
            <a:ext cx="42863" cy="39687"/>
          </a:xfrm>
          <a:prstGeom prst="rect">
            <a:avLst/>
          </a:prstGeom>
          <a:solidFill>
            <a:schemeClr val="bg1"/>
          </a:solidFill>
          <a:ln w="6350">
            <a:solidFill>
              <a:srgbClr val="000000"/>
            </a:solidFill>
            <a:miter lim="800000"/>
            <a:headEnd/>
            <a:tailEnd/>
          </a:ln>
        </p:spPr>
        <p:txBody>
          <a:bodyPr/>
          <a:lstStyle/>
          <a:p>
            <a:endParaRPr lang="en-US"/>
          </a:p>
        </p:txBody>
      </p:sp>
      <p:sp>
        <p:nvSpPr>
          <p:cNvPr id="10533" name="Rectangle 1317"/>
          <p:cNvSpPr>
            <a:spLocks noChangeArrowheads="1"/>
          </p:cNvSpPr>
          <p:nvPr/>
        </p:nvSpPr>
        <p:spPr bwMode="auto">
          <a:xfrm>
            <a:off x="2459038" y="4972050"/>
            <a:ext cx="44450" cy="42863"/>
          </a:xfrm>
          <a:prstGeom prst="rect">
            <a:avLst/>
          </a:prstGeom>
          <a:solidFill>
            <a:schemeClr val="bg1"/>
          </a:solidFill>
          <a:ln w="6350">
            <a:solidFill>
              <a:srgbClr val="000000"/>
            </a:solidFill>
            <a:miter lim="800000"/>
            <a:headEnd/>
            <a:tailEnd/>
          </a:ln>
        </p:spPr>
        <p:txBody>
          <a:bodyPr/>
          <a:lstStyle/>
          <a:p>
            <a:endParaRPr lang="en-US"/>
          </a:p>
        </p:txBody>
      </p:sp>
      <p:sp>
        <p:nvSpPr>
          <p:cNvPr id="10534" name="Rectangle 1318"/>
          <p:cNvSpPr>
            <a:spLocks noChangeArrowheads="1"/>
          </p:cNvSpPr>
          <p:nvPr/>
        </p:nvSpPr>
        <p:spPr bwMode="auto">
          <a:xfrm>
            <a:off x="2498725" y="4881563"/>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535" name="Rectangle 1319"/>
          <p:cNvSpPr>
            <a:spLocks noChangeArrowheads="1"/>
          </p:cNvSpPr>
          <p:nvPr/>
        </p:nvSpPr>
        <p:spPr bwMode="auto">
          <a:xfrm>
            <a:off x="2540000" y="4759325"/>
            <a:ext cx="42863" cy="38100"/>
          </a:xfrm>
          <a:prstGeom prst="rect">
            <a:avLst/>
          </a:prstGeom>
          <a:solidFill>
            <a:schemeClr val="bg1"/>
          </a:solidFill>
          <a:ln w="6350">
            <a:solidFill>
              <a:srgbClr val="000000"/>
            </a:solidFill>
            <a:miter lim="800000"/>
            <a:headEnd/>
            <a:tailEnd/>
          </a:ln>
        </p:spPr>
        <p:txBody>
          <a:bodyPr/>
          <a:lstStyle/>
          <a:p>
            <a:endParaRPr lang="en-US"/>
          </a:p>
        </p:txBody>
      </p:sp>
      <p:sp>
        <p:nvSpPr>
          <p:cNvPr id="10536" name="Rectangle 1320"/>
          <p:cNvSpPr>
            <a:spLocks noChangeArrowheads="1"/>
          </p:cNvSpPr>
          <p:nvPr/>
        </p:nvSpPr>
        <p:spPr bwMode="auto">
          <a:xfrm>
            <a:off x="2578100" y="4735513"/>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537" name="Rectangle 1321"/>
          <p:cNvSpPr>
            <a:spLocks noChangeArrowheads="1"/>
          </p:cNvSpPr>
          <p:nvPr/>
        </p:nvSpPr>
        <p:spPr bwMode="auto">
          <a:xfrm>
            <a:off x="2619375" y="4840288"/>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38" name="Rectangle 1322"/>
          <p:cNvSpPr>
            <a:spLocks noChangeArrowheads="1"/>
          </p:cNvSpPr>
          <p:nvPr/>
        </p:nvSpPr>
        <p:spPr bwMode="auto">
          <a:xfrm>
            <a:off x="2660650" y="4748213"/>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39" name="Rectangle 1323"/>
          <p:cNvSpPr>
            <a:spLocks noChangeArrowheads="1"/>
          </p:cNvSpPr>
          <p:nvPr/>
        </p:nvSpPr>
        <p:spPr bwMode="auto">
          <a:xfrm>
            <a:off x="2698750" y="4729163"/>
            <a:ext cx="44450" cy="39687"/>
          </a:xfrm>
          <a:prstGeom prst="rect">
            <a:avLst/>
          </a:prstGeom>
          <a:solidFill>
            <a:schemeClr val="bg1"/>
          </a:solidFill>
          <a:ln w="6350">
            <a:solidFill>
              <a:srgbClr val="000000"/>
            </a:solidFill>
            <a:miter lim="800000"/>
            <a:headEnd/>
            <a:tailEnd/>
          </a:ln>
        </p:spPr>
        <p:txBody>
          <a:bodyPr/>
          <a:lstStyle/>
          <a:p>
            <a:endParaRPr lang="en-US"/>
          </a:p>
        </p:txBody>
      </p:sp>
      <p:sp>
        <p:nvSpPr>
          <p:cNvPr id="10540" name="Rectangle 1324"/>
          <p:cNvSpPr>
            <a:spLocks noChangeArrowheads="1"/>
          </p:cNvSpPr>
          <p:nvPr/>
        </p:nvSpPr>
        <p:spPr bwMode="auto">
          <a:xfrm>
            <a:off x="2740025" y="4721225"/>
            <a:ext cx="42863" cy="42863"/>
          </a:xfrm>
          <a:prstGeom prst="rect">
            <a:avLst/>
          </a:prstGeom>
          <a:solidFill>
            <a:schemeClr val="bg1"/>
          </a:solidFill>
          <a:ln w="6350">
            <a:solidFill>
              <a:srgbClr val="000000"/>
            </a:solidFill>
            <a:miter lim="800000"/>
            <a:headEnd/>
            <a:tailEnd/>
          </a:ln>
        </p:spPr>
        <p:txBody>
          <a:bodyPr/>
          <a:lstStyle/>
          <a:p>
            <a:endParaRPr lang="en-US"/>
          </a:p>
        </p:txBody>
      </p:sp>
      <p:sp>
        <p:nvSpPr>
          <p:cNvPr id="10541" name="Rectangle 1325"/>
          <p:cNvSpPr>
            <a:spLocks noChangeArrowheads="1"/>
          </p:cNvSpPr>
          <p:nvPr/>
        </p:nvSpPr>
        <p:spPr bwMode="auto">
          <a:xfrm>
            <a:off x="2779713" y="4816475"/>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42" name="Rectangle 1326"/>
          <p:cNvSpPr>
            <a:spLocks noChangeArrowheads="1"/>
          </p:cNvSpPr>
          <p:nvPr/>
        </p:nvSpPr>
        <p:spPr bwMode="auto">
          <a:xfrm>
            <a:off x="2819400" y="4857750"/>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43" name="Rectangle 1327"/>
          <p:cNvSpPr>
            <a:spLocks noChangeArrowheads="1"/>
          </p:cNvSpPr>
          <p:nvPr/>
        </p:nvSpPr>
        <p:spPr bwMode="auto">
          <a:xfrm>
            <a:off x="2859088" y="4806950"/>
            <a:ext cx="44450" cy="42863"/>
          </a:xfrm>
          <a:prstGeom prst="rect">
            <a:avLst/>
          </a:prstGeom>
          <a:solidFill>
            <a:schemeClr val="bg1"/>
          </a:solidFill>
          <a:ln w="6350">
            <a:solidFill>
              <a:srgbClr val="000000"/>
            </a:solidFill>
            <a:miter lim="800000"/>
            <a:headEnd/>
            <a:tailEnd/>
          </a:ln>
        </p:spPr>
        <p:txBody>
          <a:bodyPr/>
          <a:lstStyle/>
          <a:p>
            <a:endParaRPr lang="en-US"/>
          </a:p>
        </p:txBody>
      </p:sp>
      <p:sp>
        <p:nvSpPr>
          <p:cNvPr id="10544" name="Rectangle 1328"/>
          <p:cNvSpPr>
            <a:spLocks noChangeArrowheads="1"/>
          </p:cNvSpPr>
          <p:nvPr/>
        </p:nvSpPr>
        <p:spPr bwMode="auto">
          <a:xfrm>
            <a:off x="2900363" y="4849813"/>
            <a:ext cx="42862" cy="41275"/>
          </a:xfrm>
          <a:prstGeom prst="rect">
            <a:avLst/>
          </a:prstGeom>
          <a:solidFill>
            <a:schemeClr val="bg1"/>
          </a:solidFill>
          <a:ln w="6350">
            <a:solidFill>
              <a:srgbClr val="000000"/>
            </a:solidFill>
            <a:miter lim="800000"/>
            <a:headEnd/>
            <a:tailEnd/>
          </a:ln>
        </p:spPr>
        <p:txBody>
          <a:bodyPr/>
          <a:lstStyle/>
          <a:p>
            <a:endParaRPr lang="en-US"/>
          </a:p>
        </p:txBody>
      </p:sp>
      <p:sp>
        <p:nvSpPr>
          <p:cNvPr id="10545" name="Rectangle 1329"/>
          <p:cNvSpPr>
            <a:spLocks noChangeArrowheads="1"/>
          </p:cNvSpPr>
          <p:nvPr/>
        </p:nvSpPr>
        <p:spPr bwMode="auto">
          <a:xfrm>
            <a:off x="2940050" y="4778375"/>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46" name="Rectangle 1330"/>
          <p:cNvSpPr>
            <a:spLocks noChangeArrowheads="1"/>
          </p:cNvSpPr>
          <p:nvPr/>
        </p:nvSpPr>
        <p:spPr bwMode="auto">
          <a:xfrm>
            <a:off x="2979738" y="4664075"/>
            <a:ext cx="42862" cy="38100"/>
          </a:xfrm>
          <a:prstGeom prst="rect">
            <a:avLst/>
          </a:prstGeom>
          <a:solidFill>
            <a:schemeClr val="bg1"/>
          </a:solidFill>
          <a:ln w="6350">
            <a:solidFill>
              <a:srgbClr val="000000"/>
            </a:solidFill>
            <a:miter lim="800000"/>
            <a:headEnd/>
            <a:tailEnd/>
          </a:ln>
        </p:spPr>
        <p:txBody>
          <a:bodyPr/>
          <a:lstStyle/>
          <a:p>
            <a:endParaRPr lang="en-US"/>
          </a:p>
        </p:txBody>
      </p:sp>
      <p:sp>
        <p:nvSpPr>
          <p:cNvPr id="10547" name="Rectangle 1331"/>
          <p:cNvSpPr>
            <a:spLocks noChangeArrowheads="1"/>
          </p:cNvSpPr>
          <p:nvPr/>
        </p:nvSpPr>
        <p:spPr bwMode="auto">
          <a:xfrm>
            <a:off x="3019425" y="4649788"/>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48" name="Rectangle 1332"/>
          <p:cNvSpPr>
            <a:spLocks noChangeArrowheads="1"/>
          </p:cNvSpPr>
          <p:nvPr/>
        </p:nvSpPr>
        <p:spPr bwMode="auto">
          <a:xfrm>
            <a:off x="3059113" y="4791075"/>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49" name="Rectangle 1333"/>
          <p:cNvSpPr>
            <a:spLocks noChangeArrowheads="1"/>
          </p:cNvSpPr>
          <p:nvPr/>
        </p:nvSpPr>
        <p:spPr bwMode="auto">
          <a:xfrm>
            <a:off x="3100388" y="4770438"/>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50" name="Rectangle 1334"/>
          <p:cNvSpPr>
            <a:spLocks noChangeArrowheads="1"/>
          </p:cNvSpPr>
          <p:nvPr/>
        </p:nvSpPr>
        <p:spPr bwMode="auto">
          <a:xfrm>
            <a:off x="3140075" y="4756150"/>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51" name="Rectangle 1335"/>
          <p:cNvSpPr>
            <a:spLocks noChangeArrowheads="1"/>
          </p:cNvSpPr>
          <p:nvPr/>
        </p:nvSpPr>
        <p:spPr bwMode="auto">
          <a:xfrm>
            <a:off x="3179763" y="4667250"/>
            <a:ext cx="44450" cy="39688"/>
          </a:xfrm>
          <a:prstGeom prst="rect">
            <a:avLst/>
          </a:prstGeom>
          <a:solidFill>
            <a:schemeClr val="bg1"/>
          </a:solidFill>
          <a:ln w="6350">
            <a:solidFill>
              <a:srgbClr val="000000"/>
            </a:solidFill>
            <a:miter lim="800000"/>
            <a:headEnd/>
            <a:tailEnd/>
          </a:ln>
        </p:spPr>
        <p:txBody>
          <a:bodyPr/>
          <a:lstStyle/>
          <a:p>
            <a:endParaRPr lang="en-US"/>
          </a:p>
        </p:txBody>
      </p:sp>
      <p:sp>
        <p:nvSpPr>
          <p:cNvPr id="10552" name="Rectangle 1336"/>
          <p:cNvSpPr>
            <a:spLocks noChangeArrowheads="1"/>
          </p:cNvSpPr>
          <p:nvPr/>
        </p:nvSpPr>
        <p:spPr bwMode="auto">
          <a:xfrm>
            <a:off x="3221038" y="4699000"/>
            <a:ext cx="42862" cy="42863"/>
          </a:xfrm>
          <a:prstGeom prst="rect">
            <a:avLst/>
          </a:prstGeom>
          <a:solidFill>
            <a:schemeClr val="bg1"/>
          </a:solidFill>
          <a:ln w="6350">
            <a:solidFill>
              <a:srgbClr val="000000"/>
            </a:solidFill>
            <a:miter lim="800000"/>
            <a:headEnd/>
            <a:tailEnd/>
          </a:ln>
        </p:spPr>
        <p:txBody>
          <a:bodyPr/>
          <a:lstStyle/>
          <a:p>
            <a:endParaRPr lang="en-US"/>
          </a:p>
        </p:txBody>
      </p:sp>
      <p:sp>
        <p:nvSpPr>
          <p:cNvPr id="10553" name="Rectangle 1337"/>
          <p:cNvSpPr>
            <a:spLocks noChangeArrowheads="1"/>
          </p:cNvSpPr>
          <p:nvPr/>
        </p:nvSpPr>
        <p:spPr bwMode="auto">
          <a:xfrm>
            <a:off x="3259138" y="4716463"/>
            <a:ext cx="44450" cy="42862"/>
          </a:xfrm>
          <a:prstGeom prst="rect">
            <a:avLst/>
          </a:prstGeom>
          <a:solidFill>
            <a:schemeClr val="bg1"/>
          </a:solidFill>
          <a:ln w="6350">
            <a:solidFill>
              <a:srgbClr val="000000"/>
            </a:solidFill>
            <a:miter lim="800000"/>
            <a:headEnd/>
            <a:tailEnd/>
          </a:ln>
        </p:spPr>
        <p:txBody>
          <a:bodyPr/>
          <a:lstStyle/>
          <a:p>
            <a:endParaRPr lang="en-US"/>
          </a:p>
        </p:txBody>
      </p:sp>
      <p:sp>
        <p:nvSpPr>
          <p:cNvPr id="10554" name="Rectangle 1338"/>
          <p:cNvSpPr>
            <a:spLocks noChangeArrowheads="1"/>
          </p:cNvSpPr>
          <p:nvPr/>
        </p:nvSpPr>
        <p:spPr bwMode="auto">
          <a:xfrm>
            <a:off x="3300413" y="4678363"/>
            <a:ext cx="42862" cy="38100"/>
          </a:xfrm>
          <a:prstGeom prst="rect">
            <a:avLst/>
          </a:prstGeom>
          <a:solidFill>
            <a:schemeClr val="bg1"/>
          </a:solidFill>
          <a:ln w="6350">
            <a:solidFill>
              <a:srgbClr val="000000"/>
            </a:solidFill>
            <a:miter lim="800000"/>
            <a:headEnd/>
            <a:tailEnd/>
          </a:ln>
        </p:spPr>
        <p:txBody>
          <a:bodyPr/>
          <a:lstStyle/>
          <a:p>
            <a:endParaRPr lang="en-US"/>
          </a:p>
        </p:txBody>
      </p:sp>
      <p:sp>
        <p:nvSpPr>
          <p:cNvPr id="10555" name="Rectangle 1339"/>
          <p:cNvSpPr>
            <a:spLocks noChangeArrowheads="1"/>
          </p:cNvSpPr>
          <p:nvPr/>
        </p:nvSpPr>
        <p:spPr bwMode="auto">
          <a:xfrm>
            <a:off x="3340100" y="4718050"/>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0556" name="Rectangle 1340"/>
          <p:cNvSpPr>
            <a:spLocks noChangeArrowheads="1"/>
          </p:cNvSpPr>
          <p:nvPr/>
        </p:nvSpPr>
        <p:spPr bwMode="auto">
          <a:xfrm>
            <a:off x="3381375" y="4713288"/>
            <a:ext cx="42863" cy="41275"/>
          </a:xfrm>
          <a:prstGeom prst="rect">
            <a:avLst/>
          </a:prstGeom>
          <a:solidFill>
            <a:schemeClr val="bg1"/>
          </a:solidFill>
          <a:ln w="6350">
            <a:solidFill>
              <a:srgbClr val="000000"/>
            </a:solidFill>
            <a:miter lim="800000"/>
            <a:headEnd/>
            <a:tailEnd/>
          </a:ln>
        </p:spPr>
        <p:txBody>
          <a:bodyPr/>
          <a:lstStyle/>
          <a:p>
            <a:endParaRPr lang="en-US"/>
          </a:p>
        </p:txBody>
      </p:sp>
      <p:sp>
        <p:nvSpPr>
          <p:cNvPr id="10557" name="Oval 1341"/>
          <p:cNvSpPr>
            <a:spLocks noChangeArrowheads="1"/>
          </p:cNvSpPr>
          <p:nvPr/>
        </p:nvSpPr>
        <p:spPr bwMode="auto">
          <a:xfrm>
            <a:off x="1054100" y="5373688"/>
            <a:ext cx="49213" cy="46037"/>
          </a:xfrm>
          <a:prstGeom prst="ellipse">
            <a:avLst/>
          </a:prstGeom>
          <a:solidFill>
            <a:schemeClr val="bg1"/>
          </a:solidFill>
          <a:ln w="6350">
            <a:solidFill>
              <a:srgbClr val="FF0000"/>
            </a:solidFill>
            <a:round/>
            <a:headEnd/>
            <a:tailEnd/>
          </a:ln>
        </p:spPr>
        <p:txBody>
          <a:bodyPr/>
          <a:lstStyle/>
          <a:p>
            <a:endParaRPr lang="en-US"/>
          </a:p>
        </p:txBody>
      </p:sp>
      <p:sp>
        <p:nvSpPr>
          <p:cNvPr id="10558" name="Oval 1342"/>
          <p:cNvSpPr>
            <a:spLocks noChangeArrowheads="1"/>
          </p:cNvSpPr>
          <p:nvPr/>
        </p:nvSpPr>
        <p:spPr bwMode="auto">
          <a:xfrm>
            <a:off x="1095375" y="5380038"/>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59" name="Oval 1343"/>
          <p:cNvSpPr>
            <a:spLocks noChangeArrowheads="1"/>
          </p:cNvSpPr>
          <p:nvPr/>
        </p:nvSpPr>
        <p:spPr bwMode="auto">
          <a:xfrm>
            <a:off x="1135063" y="5383213"/>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60" name="Oval 1344"/>
          <p:cNvSpPr>
            <a:spLocks noChangeArrowheads="1"/>
          </p:cNvSpPr>
          <p:nvPr/>
        </p:nvSpPr>
        <p:spPr bwMode="auto">
          <a:xfrm>
            <a:off x="1174750" y="5381625"/>
            <a:ext cx="47625" cy="42863"/>
          </a:xfrm>
          <a:prstGeom prst="ellipse">
            <a:avLst/>
          </a:prstGeom>
          <a:solidFill>
            <a:schemeClr val="bg1"/>
          </a:solidFill>
          <a:ln w="6350">
            <a:solidFill>
              <a:srgbClr val="FF0000"/>
            </a:solidFill>
            <a:round/>
            <a:headEnd/>
            <a:tailEnd/>
          </a:ln>
        </p:spPr>
        <p:txBody>
          <a:bodyPr/>
          <a:lstStyle/>
          <a:p>
            <a:endParaRPr lang="en-US"/>
          </a:p>
        </p:txBody>
      </p:sp>
      <p:sp>
        <p:nvSpPr>
          <p:cNvPr id="10561" name="Oval 1345"/>
          <p:cNvSpPr>
            <a:spLocks noChangeArrowheads="1"/>
          </p:cNvSpPr>
          <p:nvPr/>
        </p:nvSpPr>
        <p:spPr bwMode="auto">
          <a:xfrm>
            <a:off x="1216025" y="5387975"/>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62" name="Oval 1346"/>
          <p:cNvSpPr>
            <a:spLocks noChangeArrowheads="1"/>
          </p:cNvSpPr>
          <p:nvPr/>
        </p:nvSpPr>
        <p:spPr bwMode="auto">
          <a:xfrm>
            <a:off x="1255713" y="5391150"/>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63" name="Oval 1347"/>
          <p:cNvSpPr>
            <a:spLocks noChangeArrowheads="1"/>
          </p:cNvSpPr>
          <p:nvPr/>
        </p:nvSpPr>
        <p:spPr bwMode="auto">
          <a:xfrm>
            <a:off x="1295400" y="5392738"/>
            <a:ext cx="47625" cy="46037"/>
          </a:xfrm>
          <a:prstGeom prst="ellipse">
            <a:avLst/>
          </a:prstGeom>
          <a:solidFill>
            <a:schemeClr val="bg1"/>
          </a:solidFill>
          <a:ln w="6350">
            <a:solidFill>
              <a:srgbClr val="FF0000"/>
            </a:solidFill>
            <a:round/>
            <a:headEnd/>
            <a:tailEnd/>
          </a:ln>
        </p:spPr>
        <p:txBody>
          <a:bodyPr/>
          <a:lstStyle/>
          <a:p>
            <a:endParaRPr lang="en-US"/>
          </a:p>
        </p:txBody>
      </p:sp>
      <p:sp>
        <p:nvSpPr>
          <p:cNvPr id="10564" name="Oval 1348"/>
          <p:cNvSpPr>
            <a:spLocks noChangeArrowheads="1"/>
          </p:cNvSpPr>
          <p:nvPr/>
        </p:nvSpPr>
        <p:spPr bwMode="auto">
          <a:xfrm>
            <a:off x="1335088" y="5399088"/>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65" name="Oval 1349"/>
          <p:cNvSpPr>
            <a:spLocks noChangeArrowheads="1"/>
          </p:cNvSpPr>
          <p:nvPr/>
        </p:nvSpPr>
        <p:spPr bwMode="auto">
          <a:xfrm>
            <a:off x="1374775" y="5399088"/>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66" name="Oval 1350"/>
          <p:cNvSpPr>
            <a:spLocks noChangeArrowheads="1"/>
          </p:cNvSpPr>
          <p:nvPr/>
        </p:nvSpPr>
        <p:spPr bwMode="auto">
          <a:xfrm>
            <a:off x="1414463" y="5403850"/>
            <a:ext cx="49212" cy="47625"/>
          </a:xfrm>
          <a:prstGeom prst="ellipse">
            <a:avLst/>
          </a:prstGeom>
          <a:solidFill>
            <a:schemeClr val="bg1"/>
          </a:solidFill>
          <a:ln w="6350">
            <a:solidFill>
              <a:srgbClr val="FF0000"/>
            </a:solidFill>
            <a:round/>
            <a:headEnd/>
            <a:tailEnd/>
          </a:ln>
        </p:spPr>
        <p:txBody>
          <a:bodyPr/>
          <a:lstStyle/>
          <a:p>
            <a:endParaRPr lang="en-US"/>
          </a:p>
        </p:txBody>
      </p:sp>
      <p:sp>
        <p:nvSpPr>
          <p:cNvPr id="10567" name="Oval 1351"/>
          <p:cNvSpPr>
            <a:spLocks noChangeArrowheads="1"/>
          </p:cNvSpPr>
          <p:nvPr/>
        </p:nvSpPr>
        <p:spPr bwMode="auto">
          <a:xfrm>
            <a:off x="1455738" y="5410200"/>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68" name="Oval 1352"/>
          <p:cNvSpPr>
            <a:spLocks noChangeArrowheads="1"/>
          </p:cNvSpPr>
          <p:nvPr/>
        </p:nvSpPr>
        <p:spPr bwMode="auto">
          <a:xfrm>
            <a:off x="1495425" y="5410200"/>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69" name="Oval 1353"/>
          <p:cNvSpPr>
            <a:spLocks noChangeArrowheads="1"/>
          </p:cNvSpPr>
          <p:nvPr/>
        </p:nvSpPr>
        <p:spPr bwMode="auto">
          <a:xfrm>
            <a:off x="1536700" y="5414963"/>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70" name="Oval 1354"/>
          <p:cNvSpPr>
            <a:spLocks noChangeArrowheads="1"/>
          </p:cNvSpPr>
          <p:nvPr/>
        </p:nvSpPr>
        <p:spPr bwMode="auto">
          <a:xfrm>
            <a:off x="1574800" y="5416550"/>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71" name="Oval 1355"/>
          <p:cNvSpPr>
            <a:spLocks noChangeArrowheads="1"/>
          </p:cNvSpPr>
          <p:nvPr/>
        </p:nvSpPr>
        <p:spPr bwMode="auto">
          <a:xfrm>
            <a:off x="1614488" y="5422900"/>
            <a:ext cx="49212" cy="46038"/>
          </a:xfrm>
          <a:prstGeom prst="ellipse">
            <a:avLst/>
          </a:prstGeom>
          <a:solidFill>
            <a:schemeClr val="bg1"/>
          </a:solidFill>
          <a:ln w="6350">
            <a:solidFill>
              <a:srgbClr val="FF0000"/>
            </a:solidFill>
            <a:round/>
            <a:headEnd/>
            <a:tailEnd/>
          </a:ln>
        </p:spPr>
        <p:txBody>
          <a:bodyPr/>
          <a:lstStyle/>
          <a:p>
            <a:endParaRPr lang="en-US"/>
          </a:p>
        </p:txBody>
      </p:sp>
      <p:sp>
        <p:nvSpPr>
          <p:cNvPr id="10572" name="Oval 1356"/>
          <p:cNvSpPr>
            <a:spLocks noChangeArrowheads="1"/>
          </p:cNvSpPr>
          <p:nvPr/>
        </p:nvSpPr>
        <p:spPr bwMode="auto">
          <a:xfrm>
            <a:off x="1655763" y="5430838"/>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73" name="Oval 1357"/>
          <p:cNvSpPr>
            <a:spLocks noChangeArrowheads="1"/>
          </p:cNvSpPr>
          <p:nvPr/>
        </p:nvSpPr>
        <p:spPr bwMode="auto">
          <a:xfrm>
            <a:off x="1697038" y="5434013"/>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74" name="Oval 1358"/>
          <p:cNvSpPr>
            <a:spLocks noChangeArrowheads="1"/>
          </p:cNvSpPr>
          <p:nvPr/>
        </p:nvSpPr>
        <p:spPr bwMode="auto">
          <a:xfrm>
            <a:off x="1735138" y="5437188"/>
            <a:ext cx="49212" cy="42862"/>
          </a:xfrm>
          <a:prstGeom prst="ellipse">
            <a:avLst/>
          </a:prstGeom>
          <a:solidFill>
            <a:schemeClr val="bg1"/>
          </a:solidFill>
          <a:ln w="6350">
            <a:solidFill>
              <a:srgbClr val="FF0000"/>
            </a:solidFill>
            <a:round/>
            <a:headEnd/>
            <a:tailEnd/>
          </a:ln>
        </p:spPr>
        <p:txBody>
          <a:bodyPr/>
          <a:lstStyle/>
          <a:p>
            <a:endParaRPr lang="en-US"/>
          </a:p>
        </p:txBody>
      </p:sp>
      <p:sp>
        <p:nvSpPr>
          <p:cNvPr id="10575" name="Oval 1359"/>
          <p:cNvSpPr>
            <a:spLocks noChangeArrowheads="1"/>
          </p:cNvSpPr>
          <p:nvPr/>
        </p:nvSpPr>
        <p:spPr bwMode="auto">
          <a:xfrm>
            <a:off x="1776413" y="5440363"/>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76" name="Oval 1360"/>
          <p:cNvSpPr>
            <a:spLocks noChangeArrowheads="1"/>
          </p:cNvSpPr>
          <p:nvPr/>
        </p:nvSpPr>
        <p:spPr bwMode="auto">
          <a:xfrm>
            <a:off x="1816100" y="544195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77" name="Oval 1361"/>
          <p:cNvSpPr>
            <a:spLocks noChangeArrowheads="1"/>
          </p:cNvSpPr>
          <p:nvPr/>
        </p:nvSpPr>
        <p:spPr bwMode="auto">
          <a:xfrm>
            <a:off x="1855788" y="5443538"/>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78" name="Oval 1362"/>
          <p:cNvSpPr>
            <a:spLocks noChangeArrowheads="1"/>
          </p:cNvSpPr>
          <p:nvPr/>
        </p:nvSpPr>
        <p:spPr bwMode="auto">
          <a:xfrm>
            <a:off x="1895475" y="5456238"/>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79" name="Oval 1363"/>
          <p:cNvSpPr>
            <a:spLocks noChangeArrowheads="1"/>
          </p:cNvSpPr>
          <p:nvPr/>
        </p:nvSpPr>
        <p:spPr bwMode="auto">
          <a:xfrm>
            <a:off x="1936750" y="5462588"/>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80" name="Oval 1364"/>
          <p:cNvSpPr>
            <a:spLocks noChangeArrowheads="1"/>
          </p:cNvSpPr>
          <p:nvPr/>
        </p:nvSpPr>
        <p:spPr bwMode="auto">
          <a:xfrm>
            <a:off x="1976438" y="5468938"/>
            <a:ext cx="49212" cy="42862"/>
          </a:xfrm>
          <a:prstGeom prst="ellipse">
            <a:avLst/>
          </a:prstGeom>
          <a:solidFill>
            <a:schemeClr val="bg1"/>
          </a:solidFill>
          <a:ln w="6350">
            <a:solidFill>
              <a:srgbClr val="FF0000"/>
            </a:solidFill>
            <a:round/>
            <a:headEnd/>
            <a:tailEnd/>
          </a:ln>
        </p:spPr>
        <p:txBody>
          <a:bodyPr/>
          <a:lstStyle/>
          <a:p>
            <a:endParaRPr lang="en-US"/>
          </a:p>
        </p:txBody>
      </p:sp>
      <p:sp>
        <p:nvSpPr>
          <p:cNvPr id="10581" name="Oval 1365"/>
          <p:cNvSpPr>
            <a:spLocks noChangeArrowheads="1"/>
          </p:cNvSpPr>
          <p:nvPr/>
        </p:nvSpPr>
        <p:spPr bwMode="auto">
          <a:xfrm>
            <a:off x="2016125" y="5472113"/>
            <a:ext cx="47625" cy="46037"/>
          </a:xfrm>
          <a:prstGeom prst="ellipse">
            <a:avLst/>
          </a:prstGeom>
          <a:solidFill>
            <a:schemeClr val="bg1"/>
          </a:solidFill>
          <a:ln w="6350">
            <a:solidFill>
              <a:srgbClr val="FF0000"/>
            </a:solidFill>
            <a:round/>
            <a:headEnd/>
            <a:tailEnd/>
          </a:ln>
        </p:spPr>
        <p:txBody>
          <a:bodyPr/>
          <a:lstStyle/>
          <a:p>
            <a:endParaRPr lang="en-US"/>
          </a:p>
        </p:txBody>
      </p:sp>
      <p:sp>
        <p:nvSpPr>
          <p:cNvPr id="10582" name="Oval 1366"/>
          <p:cNvSpPr>
            <a:spLocks noChangeArrowheads="1"/>
          </p:cNvSpPr>
          <p:nvPr/>
        </p:nvSpPr>
        <p:spPr bwMode="auto">
          <a:xfrm>
            <a:off x="2055813" y="5472113"/>
            <a:ext cx="47625" cy="46037"/>
          </a:xfrm>
          <a:prstGeom prst="ellipse">
            <a:avLst/>
          </a:prstGeom>
          <a:solidFill>
            <a:schemeClr val="bg1"/>
          </a:solidFill>
          <a:ln w="6350">
            <a:solidFill>
              <a:srgbClr val="FF0000"/>
            </a:solidFill>
            <a:round/>
            <a:headEnd/>
            <a:tailEnd/>
          </a:ln>
        </p:spPr>
        <p:txBody>
          <a:bodyPr/>
          <a:lstStyle/>
          <a:p>
            <a:endParaRPr lang="en-US"/>
          </a:p>
        </p:txBody>
      </p:sp>
      <p:sp>
        <p:nvSpPr>
          <p:cNvPr id="10583" name="Oval 1367"/>
          <p:cNvSpPr>
            <a:spLocks noChangeArrowheads="1"/>
          </p:cNvSpPr>
          <p:nvPr/>
        </p:nvSpPr>
        <p:spPr bwMode="auto">
          <a:xfrm>
            <a:off x="2095500" y="5486400"/>
            <a:ext cx="49213" cy="44450"/>
          </a:xfrm>
          <a:prstGeom prst="ellipse">
            <a:avLst/>
          </a:prstGeom>
          <a:solidFill>
            <a:schemeClr val="bg1"/>
          </a:solidFill>
          <a:ln w="6350">
            <a:solidFill>
              <a:srgbClr val="FF0000"/>
            </a:solidFill>
            <a:round/>
            <a:headEnd/>
            <a:tailEnd/>
          </a:ln>
        </p:spPr>
        <p:txBody>
          <a:bodyPr/>
          <a:lstStyle/>
          <a:p>
            <a:endParaRPr lang="en-US"/>
          </a:p>
        </p:txBody>
      </p:sp>
      <p:sp>
        <p:nvSpPr>
          <p:cNvPr id="10584" name="Oval 1368"/>
          <p:cNvSpPr>
            <a:spLocks noChangeArrowheads="1"/>
          </p:cNvSpPr>
          <p:nvPr/>
        </p:nvSpPr>
        <p:spPr bwMode="auto">
          <a:xfrm>
            <a:off x="2135188" y="549910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85" name="Oval 1369"/>
          <p:cNvSpPr>
            <a:spLocks noChangeArrowheads="1"/>
          </p:cNvSpPr>
          <p:nvPr/>
        </p:nvSpPr>
        <p:spPr bwMode="auto">
          <a:xfrm>
            <a:off x="2176463" y="5495925"/>
            <a:ext cx="49212" cy="44450"/>
          </a:xfrm>
          <a:prstGeom prst="ellipse">
            <a:avLst/>
          </a:prstGeom>
          <a:solidFill>
            <a:schemeClr val="bg1"/>
          </a:solidFill>
          <a:ln w="6350">
            <a:solidFill>
              <a:srgbClr val="FF0000"/>
            </a:solidFill>
            <a:round/>
            <a:headEnd/>
            <a:tailEnd/>
          </a:ln>
        </p:spPr>
        <p:txBody>
          <a:bodyPr/>
          <a:lstStyle/>
          <a:p>
            <a:endParaRPr lang="en-US"/>
          </a:p>
        </p:txBody>
      </p:sp>
      <p:sp>
        <p:nvSpPr>
          <p:cNvPr id="10586" name="Oval 1370"/>
          <p:cNvSpPr>
            <a:spLocks noChangeArrowheads="1"/>
          </p:cNvSpPr>
          <p:nvPr/>
        </p:nvSpPr>
        <p:spPr bwMode="auto">
          <a:xfrm>
            <a:off x="2217738" y="5495925"/>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87" name="Oval 1371"/>
          <p:cNvSpPr>
            <a:spLocks noChangeArrowheads="1"/>
          </p:cNvSpPr>
          <p:nvPr/>
        </p:nvSpPr>
        <p:spPr bwMode="auto">
          <a:xfrm>
            <a:off x="2257425" y="5503863"/>
            <a:ext cx="47625" cy="46037"/>
          </a:xfrm>
          <a:prstGeom prst="ellipse">
            <a:avLst/>
          </a:prstGeom>
          <a:solidFill>
            <a:schemeClr val="bg1"/>
          </a:solidFill>
          <a:ln w="6350">
            <a:solidFill>
              <a:srgbClr val="FF0000"/>
            </a:solidFill>
            <a:round/>
            <a:headEnd/>
            <a:tailEnd/>
          </a:ln>
        </p:spPr>
        <p:txBody>
          <a:bodyPr/>
          <a:lstStyle/>
          <a:p>
            <a:endParaRPr lang="en-US"/>
          </a:p>
        </p:txBody>
      </p:sp>
      <p:sp>
        <p:nvSpPr>
          <p:cNvPr id="10588" name="Oval 1372"/>
          <p:cNvSpPr>
            <a:spLocks noChangeArrowheads="1"/>
          </p:cNvSpPr>
          <p:nvPr/>
        </p:nvSpPr>
        <p:spPr bwMode="auto">
          <a:xfrm>
            <a:off x="2295525" y="5511800"/>
            <a:ext cx="49213" cy="44450"/>
          </a:xfrm>
          <a:prstGeom prst="ellipse">
            <a:avLst/>
          </a:prstGeom>
          <a:solidFill>
            <a:schemeClr val="bg1"/>
          </a:solidFill>
          <a:ln w="6350">
            <a:solidFill>
              <a:srgbClr val="FF0000"/>
            </a:solidFill>
            <a:round/>
            <a:headEnd/>
            <a:tailEnd/>
          </a:ln>
        </p:spPr>
        <p:txBody>
          <a:bodyPr/>
          <a:lstStyle/>
          <a:p>
            <a:endParaRPr lang="en-US"/>
          </a:p>
        </p:txBody>
      </p:sp>
      <p:sp>
        <p:nvSpPr>
          <p:cNvPr id="10589" name="Oval 1373"/>
          <p:cNvSpPr>
            <a:spLocks noChangeArrowheads="1"/>
          </p:cNvSpPr>
          <p:nvPr/>
        </p:nvSpPr>
        <p:spPr bwMode="auto">
          <a:xfrm>
            <a:off x="2336800" y="5522913"/>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90" name="Oval 1374"/>
          <p:cNvSpPr>
            <a:spLocks noChangeArrowheads="1"/>
          </p:cNvSpPr>
          <p:nvPr/>
        </p:nvSpPr>
        <p:spPr bwMode="auto">
          <a:xfrm>
            <a:off x="2376488" y="5522913"/>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91" name="Oval 1375"/>
          <p:cNvSpPr>
            <a:spLocks noChangeArrowheads="1"/>
          </p:cNvSpPr>
          <p:nvPr/>
        </p:nvSpPr>
        <p:spPr bwMode="auto">
          <a:xfrm>
            <a:off x="2416175" y="5521325"/>
            <a:ext cx="49213" cy="44450"/>
          </a:xfrm>
          <a:prstGeom prst="ellipse">
            <a:avLst/>
          </a:prstGeom>
          <a:solidFill>
            <a:schemeClr val="bg1"/>
          </a:solidFill>
          <a:ln w="6350">
            <a:solidFill>
              <a:srgbClr val="FF0000"/>
            </a:solidFill>
            <a:round/>
            <a:headEnd/>
            <a:tailEnd/>
          </a:ln>
        </p:spPr>
        <p:txBody>
          <a:bodyPr/>
          <a:lstStyle/>
          <a:p>
            <a:endParaRPr lang="en-US"/>
          </a:p>
        </p:txBody>
      </p:sp>
      <p:sp>
        <p:nvSpPr>
          <p:cNvPr id="10592" name="Oval 1376"/>
          <p:cNvSpPr>
            <a:spLocks noChangeArrowheads="1"/>
          </p:cNvSpPr>
          <p:nvPr/>
        </p:nvSpPr>
        <p:spPr bwMode="auto">
          <a:xfrm>
            <a:off x="2457450" y="552450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593" name="Oval 1377"/>
          <p:cNvSpPr>
            <a:spLocks noChangeArrowheads="1"/>
          </p:cNvSpPr>
          <p:nvPr/>
        </p:nvSpPr>
        <p:spPr bwMode="auto">
          <a:xfrm>
            <a:off x="2497138" y="5535613"/>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94" name="Oval 1378"/>
          <p:cNvSpPr>
            <a:spLocks noChangeArrowheads="1"/>
          </p:cNvSpPr>
          <p:nvPr/>
        </p:nvSpPr>
        <p:spPr bwMode="auto">
          <a:xfrm>
            <a:off x="2536825" y="5546725"/>
            <a:ext cx="47625" cy="42863"/>
          </a:xfrm>
          <a:prstGeom prst="ellipse">
            <a:avLst/>
          </a:prstGeom>
          <a:solidFill>
            <a:schemeClr val="bg1"/>
          </a:solidFill>
          <a:ln w="6350">
            <a:solidFill>
              <a:srgbClr val="FF0000"/>
            </a:solidFill>
            <a:round/>
            <a:headEnd/>
            <a:tailEnd/>
          </a:ln>
        </p:spPr>
        <p:txBody>
          <a:bodyPr/>
          <a:lstStyle/>
          <a:p>
            <a:endParaRPr lang="en-US"/>
          </a:p>
        </p:txBody>
      </p:sp>
      <p:sp>
        <p:nvSpPr>
          <p:cNvPr id="10595" name="Oval 1379"/>
          <p:cNvSpPr>
            <a:spLocks noChangeArrowheads="1"/>
          </p:cNvSpPr>
          <p:nvPr/>
        </p:nvSpPr>
        <p:spPr bwMode="auto">
          <a:xfrm>
            <a:off x="2576513" y="5551488"/>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596" name="Oval 1380"/>
          <p:cNvSpPr>
            <a:spLocks noChangeArrowheads="1"/>
          </p:cNvSpPr>
          <p:nvPr/>
        </p:nvSpPr>
        <p:spPr bwMode="auto">
          <a:xfrm>
            <a:off x="2616200" y="5559425"/>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597" name="Oval 1381"/>
          <p:cNvSpPr>
            <a:spLocks noChangeArrowheads="1"/>
          </p:cNvSpPr>
          <p:nvPr/>
        </p:nvSpPr>
        <p:spPr bwMode="auto">
          <a:xfrm>
            <a:off x="2657475" y="5568950"/>
            <a:ext cx="49213" cy="44450"/>
          </a:xfrm>
          <a:prstGeom prst="ellipse">
            <a:avLst/>
          </a:prstGeom>
          <a:solidFill>
            <a:schemeClr val="bg1"/>
          </a:solidFill>
          <a:ln w="6350">
            <a:solidFill>
              <a:srgbClr val="FF0000"/>
            </a:solidFill>
            <a:round/>
            <a:headEnd/>
            <a:tailEnd/>
          </a:ln>
        </p:spPr>
        <p:txBody>
          <a:bodyPr/>
          <a:lstStyle/>
          <a:p>
            <a:endParaRPr lang="en-US"/>
          </a:p>
        </p:txBody>
      </p:sp>
      <p:sp>
        <p:nvSpPr>
          <p:cNvPr id="10598" name="Oval 1382"/>
          <p:cNvSpPr>
            <a:spLocks noChangeArrowheads="1"/>
          </p:cNvSpPr>
          <p:nvPr/>
        </p:nvSpPr>
        <p:spPr bwMode="auto">
          <a:xfrm>
            <a:off x="2697163" y="5580063"/>
            <a:ext cx="47625" cy="46037"/>
          </a:xfrm>
          <a:prstGeom prst="ellipse">
            <a:avLst/>
          </a:prstGeom>
          <a:solidFill>
            <a:schemeClr val="bg1"/>
          </a:solidFill>
          <a:ln w="6350">
            <a:solidFill>
              <a:srgbClr val="FF0000"/>
            </a:solidFill>
            <a:round/>
            <a:headEnd/>
            <a:tailEnd/>
          </a:ln>
        </p:spPr>
        <p:txBody>
          <a:bodyPr/>
          <a:lstStyle/>
          <a:p>
            <a:endParaRPr lang="en-US"/>
          </a:p>
        </p:txBody>
      </p:sp>
      <p:sp>
        <p:nvSpPr>
          <p:cNvPr id="10599" name="Oval 1383"/>
          <p:cNvSpPr>
            <a:spLocks noChangeArrowheads="1"/>
          </p:cNvSpPr>
          <p:nvPr/>
        </p:nvSpPr>
        <p:spPr bwMode="auto">
          <a:xfrm>
            <a:off x="2736850" y="558800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600" name="Oval 1384"/>
          <p:cNvSpPr>
            <a:spLocks noChangeArrowheads="1"/>
          </p:cNvSpPr>
          <p:nvPr/>
        </p:nvSpPr>
        <p:spPr bwMode="auto">
          <a:xfrm>
            <a:off x="2776538" y="5588000"/>
            <a:ext cx="49212" cy="44450"/>
          </a:xfrm>
          <a:prstGeom prst="ellipse">
            <a:avLst/>
          </a:prstGeom>
          <a:solidFill>
            <a:schemeClr val="bg1"/>
          </a:solidFill>
          <a:ln w="6350">
            <a:solidFill>
              <a:srgbClr val="FF0000"/>
            </a:solidFill>
            <a:round/>
            <a:headEnd/>
            <a:tailEnd/>
          </a:ln>
        </p:spPr>
        <p:txBody>
          <a:bodyPr/>
          <a:lstStyle/>
          <a:p>
            <a:endParaRPr lang="en-US"/>
          </a:p>
        </p:txBody>
      </p:sp>
      <p:sp>
        <p:nvSpPr>
          <p:cNvPr id="10601" name="Oval 1385"/>
          <p:cNvSpPr>
            <a:spLocks noChangeArrowheads="1"/>
          </p:cNvSpPr>
          <p:nvPr/>
        </p:nvSpPr>
        <p:spPr bwMode="auto">
          <a:xfrm>
            <a:off x="2817813" y="5594350"/>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602" name="Oval 1386"/>
          <p:cNvSpPr>
            <a:spLocks noChangeArrowheads="1"/>
          </p:cNvSpPr>
          <p:nvPr/>
        </p:nvSpPr>
        <p:spPr bwMode="auto">
          <a:xfrm>
            <a:off x="2855913" y="5602288"/>
            <a:ext cx="49212" cy="42862"/>
          </a:xfrm>
          <a:prstGeom prst="ellipse">
            <a:avLst/>
          </a:prstGeom>
          <a:solidFill>
            <a:schemeClr val="bg1"/>
          </a:solidFill>
          <a:ln w="6350">
            <a:solidFill>
              <a:srgbClr val="FF0000"/>
            </a:solidFill>
            <a:round/>
            <a:headEnd/>
            <a:tailEnd/>
          </a:ln>
        </p:spPr>
        <p:txBody>
          <a:bodyPr/>
          <a:lstStyle/>
          <a:p>
            <a:endParaRPr lang="en-US"/>
          </a:p>
        </p:txBody>
      </p:sp>
      <p:sp>
        <p:nvSpPr>
          <p:cNvPr id="10603" name="Oval 1387"/>
          <p:cNvSpPr>
            <a:spLocks noChangeArrowheads="1"/>
          </p:cNvSpPr>
          <p:nvPr/>
        </p:nvSpPr>
        <p:spPr bwMode="auto">
          <a:xfrm>
            <a:off x="2898775" y="5602288"/>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604" name="Oval 1388"/>
          <p:cNvSpPr>
            <a:spLocks noChangeArrowheads="1"/>
          </p:cNvSpPr>
          <p:nvPr/>
        </p:nvSpPr>
        <p:spPr bwMode="auto">
          <a:xfrm>
            <a:off x="2938463" y="561340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605" name="Oval 1389"/>
          <p:cNvSpPr>
            <a:spLocks noChangeArrowheads="1"/>
          </p:cNvSpPr>
          <p:nvPr/>
        </p:nvSpPr>
        <p:spPr bwMode="auto">
          <a:xfrm>
            <a:off x="2976563" y="5629275"/>
            <a:ext cx="49212" cy="44450"/>
          </a:xfrm>
          <a:prstGeom prst="ellipse">
            <a:avLst/>
          </a:prstGeom>
          <a:solidFill>
            <a:schemeClr val="bg1"/>
          </a:solidFill>
          <a:ln w="6350">
            <a:solidFill>
              <a:srgbClr val="FF0000"/>
            </a:solidFill>
            <a:round/>
            <a:headEnd/>
            <a:tailEnd/>
          </a:ln>
        </p:spPr>
        <p:txBody>
          <a:bodyPr/>
          <a:lstStyle/>
          <a:p>
            <a:endParaRPr lang="en-US"/>
          </a:p>
        </p:txBody>
      </p:sp>
      <p:sp>
        <p:nvSpPr>
          <p:cNvPr id="10606" name="Oval 1390"/>
          <p:cNvSpPr>
            <a:spLocks noChangeArrowheads="1"/>
          </p:cNvSpPr>
          <p:nvPr/>
        </p:nvSpPr>
        <p:spPr bwMode="auto">
          <a:xfrm>
            <a:off x="3017838" y="5645150"/>
            <a:ext cx="47625" cy="46038"/>
          </a:xfrm>
          <a:prstGeom prst="ellipse">
            <a:avLst/>
          </a:prstGeom>
          <a:solidFill>
            <a:schemeClr val="bg1"/>
          </a:solidFill>
          <a:ln w="6350">
            <a:solidFill>
              <a:srgbClr val="FF0000"/>
            </a:solidFill>
            <a:round/>
            <a:headEnd/>
            <a:tailEnd/>
          </a:ln>
        </p:spPr>
        <p:txBody>
          <a:bodyPr/>
          <a:lstStyle/>
          <a:p>
            <a:endParaRPr lang="en-US"/>
          </a:p>
        </p:txBody>
      </p:sp>
      <p:sp>
        <p:nvSpPr>
          <p:cNvPr id="10607" name="Oval 1391"/>
          <p:cNvSpPr>
            <a:spLocks noChangeArrowheads="1"/>
          </p:cNvSpPr>
          <p:nvPr/>
        </p:nvSpPr>
        <p:spPr bwMode="auto">
          <a:xfrm>
            <a:off x="3057525" y="5646738"/>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608" name="Oval 1392"/>
          <p:cNvSpPr>
            <a:spLocks noChangeArrowheads="1"/>
          </p:cNvSpPr>
          <p:nvPr/>
        </p:nvSpPr>
        <p:spPr bwMode="auto">
          <a:xfrm>
            <a:off x="3097213" y="565785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609" name="Oval 1393"/>
          <p:cNvSpPr>
            <a:spLocks noChangeArrowheads="1"/>
          </p:cNvSpPr>
          <p:nvPr/>
        </p:nvSpPr>
        <p:spPr bwMode="auto">
          <a:xfrm>
            <a:off x="3138488" y="5667375"/>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610" name="Oval 1394"/>
          <p:cNvSpPr>
            <a:spLocks noChangeArrowheads="1"/>
          </p:cNvSpPr>
          <p:nvPr/>
        </p:nvSpPr>
        <p:spPr bwMode="auto">
          <a:xfrm>
            <a:off x="3178175" y="5678488"/>
            <a:ext cx="47625" cy="46037"/>
          </a:xfrm>
          <a:prstGeom prst="ellipse">
            <a:avLst/>
          </a:prstGeom>
          <a:solidFill>
            <a:schemeClr val="bg1"/>
          </a:solidFill>
          <a:ln w="6350">
            <a:solidFill>
              <a:srgbClr val="FF0000"/>
            </a:solidFill>
            <a:round/>
            <a:headEnd/>
            <a:tailEnd/>
          </a:ln>
        </p:spPr>
        <p:txBody>
          <a:bodyPr/>
          <a:lstStyle/>
          <a:p>
            <a:endParaRPr lang="en-US"/>
          </a:p>
        </p:txBody>
      </p:sp>
      <p:sp>
        <p:nvSpPr>
          <p:cNvPr id="10611" name="Oval 1395"/>
          <p:cNvSpPr>
            <a:spLocks noChangeArrowheads="1"/>
          </p:cNvSpPr>
          <p:nvPr/>
        </p:nvSpPr>
        <p:spPr bwMode="auto">
          <a:xfrm>
            <a:off x="3217863" y="5689600"/>
            <a:ext cx="47625" cy="42863"/>
          </a:xfrm>
          <a:prstGeom prst="ellipse">
            <a:avLst/>
          </a:prstGeom>
          <a:solidFill>
            <a:schemeClr val="bg1"/>
          </a:solidFill>
          <a:ln w="6350">
            <a:solidFill>
              <a:srgbClr val="FF0000"/>
            </a:solidFill>
            <a:round/>
            <a:headEnd/>
            <a:tailEnd/>
          </a:ln>
        </p:spPr>
        <p:txBody>
          <a:bodyPr/>
          <a:lstStyle/>
          <a:p>
            <a:endParaRPr lang="en-US"/>
          </a:p>
        </p:txBody>
      </p:sp>
      <p:sp>
        <p:nvSpPr>
          <p:cNvPr id="10612" name="Oval 1396"/>
          <p:cNvSpPr>
            <a:spLocks noChangeArrowheads="1"/>
          </p:cNvSpPr>
          <p:nvPr/>
        </p:nvSpPr>
        <p:spPr bwMode="auto">
          <a:xfrm>
            <a:off x="3257550" y="5695950"/>
            <a:ext cx="47625" cy="44450"/>
          </a:xfrm>
          <a:prstGeom prst="ellipse">
            <a:avLst/>
          </a:prstGeom>
          <a:solidFill>
            <a:schemeClr val="bg1"/>
          </a:solidFill>
          <a:ln w="6350">
            <a:solidFill>
              <a:srgbClr val="FF0000"/>
            </a:solidFill>
            <a:round/>
            <a:headEnd/>
            <a:tailEnd/>
          </a:ln>
        </p:spPr>
        <p:txBody>
          <a:bodyPr/>
          <a:lstStyle/>
          <a:p>
            <a:endParaRPr lang="en-US"/>
          </a:p>
        </p:txBody>
      </p:sp>
      <p:sp>
        <p:nvSpPr>
          <p:cNvPr id="10613" name="Oval 1397"/>
          <p:cNvSpPr>
            <a:spLocks noChangeArrowheads="1"/>
          </p:cNvSpPr>
          <p:nvPr/>
        </p:nvSpPr>
        <p:spPr bwMode="auto">
          <a:xfrm>
            <a:off x="3297238" y="5708650"/>
            <a:ext cx="47625" cy="42863"/>
          </a:xfrm>
          <a:prstGeom prst="ellipse">
            <a:avLst/>
          </a:prstGeom>
          <a:solidFill>
            <a:schemeClr val="bg1"/>
          </a:solidFill>
          <a:ln w="6350">
            <a:solidFill>
              <a:srgbClr val="FF0000"/>
            </a:solidFill>
            <a:round/>
            <a:headEnd/>
            <a:tailEnd/>
          </a:ln>
        </p:spPr>
        <p:txBody>
          <a:bodyPr/>
          <a:lstStyle/>
          <a:p>
            <a:endParaRPr lang="en-US"/>
          </a:p>
        </p:txBody>
      </p:sp>
      <p:sp>
        <p:nvSpPr>
          <p:cNvPr id="10614" name="Oval 1398"/>
          <p:cNvSpPr>
            <a:spLocks noChangeArrowheads="1"/>
          </p:cNvSpPr>
          <p:nvPr/>
        </p:nvSpPr>
        <p:spPr bwMode="auto">
          <a:xfrm>
            <a:off x="3338513" y="5722938"/>
            <a:ext cx="47625" cy="42862"/>
          </a:xfrm>
          <a:prstGeom prst="ellipse">
            <a:avLst/>
          </a:prstGeom>
          <a:solidFill>
            <a:schemeClr val="bg1"/>
          </a:solidFill>
          <a:ln w="6350">
            <a:solidFill>
              <a:srgbClr val="FF0000"/>
            </a:solidFill>
            <a:round/>
            <a:headEnd/>
            <a:tailEnd/>
          </a:ln>
        </p:spPr>
        <p:txBody>
          <a:bodyPr/>
          <a:lstStyle/>
          <a:p>
            <a:endParaRPr lang="en-US"/>
          </a:p>
        </p:txBody>
      </p:sp>
      <p:sp>
        <p:nvSpPr>
          <p:cNvPr id="10615" name="Oval 1399"/>
          <p:cNvSpPr>
            <a:spLocks noChangeArrowheads="1"/>
          </p:cNvSpPr>
          <p:nvPr/>
        </p:nvSpPr>
        <p:spPr bwMode="auto">
          <a:xfrm>
            <a:off x="3379788" y="5724525"/>
            <a:ext cx="47625" cy="42863"/>
          </a:xfrm>
          <a:prstGeom prst="ellipse">
            <a:avLst/>
          </a:prstGeom>
          <a:solidFill>
            <a:schemeClr val="bg1"/>
          </a:solidFill>
          <a:ln w="6350">
            <a:solidFill>
              <a:srgbClr val="FF0000"/>
            </a:solidFill>
            <a:round/>
            <a:headEnd/>
            <a:tailEnd/>
          </a:ln>
        </p:spPr>
        <p:txBody>
          <a:bodyPr/>
          <a:lstStyle/>
          <a:p>
            <a:endParaRPr lang="en-US"/>
          </a:p>
        </p:txBody>
      </p:sp>
      <p:sp>
        <p:nvSpPr>
          <p:cNvPr id="10616" name="Freeform 1400"/>
          <p:cNvSpPr>
            <a:spLocks/>
          </p:cNvSpPr>
          <p:nvPr/>
        </p:nvSpPr>
        <p:spPr bwMode="auto">
          <a:xfrm>
            <a:off x="1050925" y="5319713"/>
            <a:ext cx="55563" cy="4445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17" name="Freeform 1401"/>
          <p:cNvSpPr>
            <a:spLocks/>
          </p:cNvSpPr>
          <p:nvPr/>
        </p:nvSpPr>
        <p:spPr bwMode="auto">
          <a:xfrm>
            <a:off x="1092200" y="5356225"/>
            <a:ext cx="53975" cy="42863"/>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18" name="Freeform 1402"/>
          <p:cNvSpPr>
            <a:spLocks/>
          </p:cNvSpPr>
          <p:nvPr/>
        </p:nvSpPr>
        <p:spPr bwMode="auto">
          <a:xfrm>
            <a:off x="1131888" y="5354638"/>
            <a:ext cx="53975" cy="41275"/>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19" name="Freeform 1403"/>
          <p:cNvSpPr>
            <a:spLocks/>
          </p:cNvSpPr>
          <p:nvPr/>
        </p:nvSpPr>
        <p:spPr bwMode="auto">
          <a:xfrm>
            <a:off x="1171575" y="5365750"/>
            <a:ext cx="53975" cy="42863"/>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0" name="Freeform 1404"/>
          <p:cNvSpPr>
            <a:spLocks/>
          </p:cNvSpPr>
          <p:nvPr/>
        </p:nvSpPr>
        <p:spPr bwMode="auto">
          <a:xfrm>
            <a:off x="1212850" y="5375275"/>
            <a:ext cx="53975" cy="4445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1" name="Freeform 1405"/>
          <p:cNvSpPr>
            <a:spLocks/>
          </p:cNvSpPr>
          <p:nvPr/>
        </p:nvSpPr>
        <p:spPr bwMode="auto">
          <a:xfrm>
            <a:off x="1252538" y="5386388"/>
            <a:ext cx="53975" cy="4445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2" name="Freeform 1406"/>
          <p:cNvSpPr>
            <a:spLocks/>
          </p:cNvSpPr>
          <p:nvPr/>
        </p:nvSpPr>
        <p:spPr bwMode="auto">
          <a:xfrm>
            <a:off x="1290638" y="5410200"/>
            <a:ext cx="55562" cy="46038"/>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3" name="Freeform 1407"/>
          <p:cNvSpPr>
            <a:spLocks/>
          </p:cNvSpPr>
          <p:nvPr/>
        </p:nvSpPr>
        <p:spPr bwMode="auto">
          <a:xfrm>
            <a:off x="1331913" y="5403850"/>
            <a:ext cx="53975" cy="46038"/>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4" name="Freeform 1408"/>
          <p:cNvSpPr>
            <a:spLocks/>
          </p:cNvSpPr>
          <p:nvPr/>
        </p:nvSpPr>
        <p:spPr bwMode="auto">
          <a:xfrm>
            <a:off x="1371600" y="5394325"/>
            <a:ext cx="55563" cy="4445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grpSp>
        <p:nvGrpSpPr>
          <p:cNvPr id="10625" name="Group 1409"/>
          <p:cNvGrpSpPr>
            <a:grpSpLocks/>
          </p:cNvGrpSpPr>
          <p:nvPr/>
        </p:nvGrpSpPr>
        <p:grpSpPr bwMode="auto">
          <a:xfrm>
            <a:off x="1049338" y="4570413"/>
            <a:ext cx="2381250" cy="1323975"/>
            <a:chOff x="1114" y="2135"/>
            <a:chExt cx="1549" cy="927"/>
          </a:xfrm>
        </p:grpSpPr>
        <p:sp>
          <p:nvSpPr>
            <p:cNvPr id="10626" name="Freeform 1410"/>
            <p:cNvSpPr>
              <a:spLocks/>
            </p:cNvSpPr>
            <p:nvPr/>
          </p:nvSpPr>
          <p:spPr bwMode="auto">
            <a:xfrm>
              <a:off x="1350" y="2745"/>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7" name="Freeform 1411"/>
            <p:cNvSpPr>
              <a:spLocks/>
            </p:cNvSpPr>
            <p:nvPr/>
          </p:nvSpPr>
          <p:spPr bwMode="auto">
            <a:xfrm>
              <a:off x="1376" y="2754"/>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8" name="Freeform 1412"/>
            <p:cNvSpPr>
              <a:spLocks/>
            </p:cNvSpPr>
            <p:nvPr/>
          </p:nvSpPr>
          <p:spPr bwMode="auto">
            <a:xfrm>
              <a:off x="1402" y="2752"/>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29" name="Freeform 1413"/>
            <p:cNvSpPr>
              <a:spLocks/>
            </p:cNvSpPr>
            <p:nvPr/>
          </p:nvSpPr>
          <p:spPr bwMode="auto">
            <a:xfrm>
              <a:off x="1428" y="2762"/>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0" name="Freeform 1414"/>
            <p:cNvSpPr>
              <a:spLocks/>
            </p:cNvSpPr>
            <p:nvPr/>
          </p:nvSpPr>
          <p:spPr bwMode="auto">
            <a:xfrm>
              <a:off x="1454" y="2761"/>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1" name="Freeform 1415"/>
            <p:cNvSpPr>
              <a:spLocks/>
            </p:cNvSpPr>
            <p:nvPr/>
          </p:nvSpPr>
          <p:spPr bwMode="auto">
            <a:xfrm>
              <a:off x="1480" y="2765"/>
              <a:ext cx="36" cy="31"/>
            </a:xfrm>
            <a:custGeom>
              <a:avLst/>
              <a:gdLst>
                <a:gd name="T0" fmla="*/ 0 w 71"/>
                <a:gd name="T1" fmla="*/ 62 h 62"/>
                <a:gd name="T2" fmla="*/ 36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6"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32" name="Freeform 1416"/>
            <p:cNvSpPr>
              <a:spLocks/>
            </p:cNvSpPr>
            <p:nvPr/>
          </p:nvSpPr>
          <p:spPr bwMode="auto">
            <a:xfrm>
              <a:off x="1506" y="2775"/>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3" name="Freeform 1417"/>
            <p:cNvSpPr>
              <a:spLocks/>
            </p:cNvSpPr>
            <p:nvPr/>
          </p:nvSpPr>
          <p:spPr bwMode="auto">
            <a:xfrm>
              <a:off x="1533" y="2766"/>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4" name="Freeform 1418"/>
            <p:cNvSpPr>
              <a:spLocks/>
            </p:cNvSpPr>
            <p:nvPr/>
          </p:nvSpPr>
          <p:spPr bwMode="auto">
            <a:xfrm>
              <a:off x="1558" y="2774"/>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5" name="Freeform 1419"/>
            <p:cNvSpPr>
              <a:spLocks/>
            </p:cNvSpPr>
            <p:nvPr/>
          </p:nvSpPr>
          <p:spPr bwMode="auto">
            <a:xfrm>
              <a:off x="1585" y="2779"/>
              <a:ext cx="35" cy="30"/>
            </a:xfrm>
            <a:custGeom>
              <a:avLst/>
              <a:gdLst>
                <a:gd name="T0" fmla="*/ 0 w 71"/>
                <a:gd name="T1" fmla="*/ 62 h 62"/>
                <a:gd name="T2" fmla="*/ 36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6"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36" name="Freeform 1420"/>
            <p:cNvSpPr>
              <a:spLocks/>
            </p:cNvSpPr>
            <p:nvPr/>
          </p:nvSpPr>
          <p:spPr bwMode="auto">
            <a:xfrm>
              <a:off x="1611" y="2794"/>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7" name="Freeform 1421"/>
            <p:cNvSpPr>
              <a:spLocks/>
            </p:cNvSpPr>
            <p:nvPr/>
          </p:nvSpPr>
          <p:spPr bwMode="auto">
            <a:xfrm>
              <a:off x="1636" y="2787"/>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8" name="Freeform 1422"/>
            <p:cNvSpPr>
              <a:spLocks/>
            </p:cNvSpPr>
            <p:nvPr/>
          </p:nvSpPr>
          <p:spPr bwMode="auto">
            <a:xfrm>
              <a:off x="1663" y="2801"/>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39" name="Freeform 1423"/>
            <p:cNvSpPr>
              <a:spLocks/>
            </p:cNvSpPr>
            <p:nvPr/>
          </p:nvSpPr>
          <p:spPr bwMode="auto">
            <a:xfrm>
              <a:off x="1689" y="2791"/>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0" name="Freeform 1424"/>
            <p:cNvSpPr>
              <a:spLocks/>
            </p:cNvSpPr>
            <p:nvPr/>
          </p:nvSpPr>
          <p:spPr bwMode="auto">
            <a:xfrm>
              <a:off x="1715" y="2828"/>
              <a:ext cx="36" cy="30"/>
            </a:xfrm>
            <a:custGeom>
              <a:avLst/>
              <a:gdLst>
                <a:gd name="T0" fmla="*/ 0 w 71"/>
                <a:gd name="T1" fmla="*/ 62 h 62"/>
                <a:gd name="T2" fmla="*/ 36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6"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41" name="Freeform 1425"/>
            <p:cNvSpPr>
              <a:spLocks/>
            </p:cNvSpPr>
            <p:nvPr/>
          </p:nvSpPr>
          <p:spPr bwMode="auto">
            <a:xfrm>
              <a:off x="1741" y="2821"/>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2" name="Freeform 1426"/>
            <p:cNvSpPr>
              <a:spLocks/>
            </p:cNvSpPr>
            <p:nvPr/>
          </p:nvSpPr>
          <p:spPr bwMode="auto">
            <a:xfrm>
              <a:off x="1767" y="2844"/>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3" name="Freeform 1427"/>
            <p:cNvSpPr>
              <a:spLocks/>
            </p:cNvSpPr>
            <p:nvPr/>
          </p:nvSpPr>
          <p:spPr bwMode="auto">
            <a:xfrm>
              <a:off x="1793" y="2836"/>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4" name="Freeform 1428"/>
            <p:cNvSpPr>
              <a:spLocks/>
            </p:cNvSpPr>
            <p:nvPr/>
          </p:nvSpPr>
          <p:spPr bwMode="auto">
            <a:xfrm>
              <a:off x="1819" y="2844"/>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5" name="Freeform 1429"/>
            <p:cNvSpPr>
              <a:spLocks/>
            </p:cNvSpPr>
            <p:nvPr/>
          </p:nvSpPr>
          <p:spPr bwMode="auto">
            <a:xfrm>
              <a:off x="1845" y="2841"/>
              <a:ext cx="36" cy="31"/>
            </a:xfrm>
            <a:custGeom>
              <a:avLst/>
              <a:gdLst>
                <a:gd name="T0" fmla="*/ 0 w 71"/>
                <a:gd name="T1" fmla="*/ 62 h 62"/>
                <a:gd name="T2" fmla="*/ 36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6"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46" name="Freeform 1430"/>
            <p:cNvSpPr>
              <a:spLocks/>
            </p:cNvSpPr>
            <p:nvPr/>
          </p:nvSpPr>
          <p:spPr bwMode="auto">
            <a:xfrm>
              <a:off x="1871" y="2841"/>
              <a:ext cx="36" cy="31"/>
            </a:xfrm>
            <a:custGeom>
              <a:avLst/>
              <a:gdLst>
                <a:gd name="T0" fmla="*/ 0 w 71"/>
                <a:gd name="T1" fmla="*/ 62 h 62"/>
                <a:gd name="T2" fmla="*/ 35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5"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47" name="Freeform 1431"/>
            <p:cNvSpPr>
              <a:spLocks/>
            </p:cNvSpPr>
            <p:nvPr/>
          </p:nvSpPr>
          <p:spPr bwMode="auto">
            <a:xfrm>
              <a:off x="1898" y="2874"/>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8" name="Freeform 1432"/>
            <p:cNvSpPr>
              <a:spLocks/>
            </p:cNvSpPr>
            <p:nvPr/>
          </p:nvSpPr>
          <p:spPr bwMode="auto">
            <a:xfrm>
              <a:off x="1923" y="2868"/>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49" name="Freeform 1433"/>
            <p:cNvSpPr>
              <a:spLocks/>
            </p:cNvSpPr>
            <p:nvPr/>
          </p:nvSpPr>
          <p:spPr bwMode="auto">
            <a:xfrm>
              <a:off x="1949" y="2861"/>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0" name="Freeform 1434"/>
            <p:cNvSpPr>
              <a:spLocks/>
            </p:cNvSpPr>
            <p:nvPr/>
          </p:nvSpPr>
          <p:spPr bwMode="auto">
            <a:xfrm>
              <a:off x="1976" y="2878"/>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1" name="Freeform 1435"/>
            <p:cNvSpPr>
              <a:spLocks/>
            </p:cNvSpPr>
            <p:nvPr/>
          </p:nvSpPr>
          <p:spPr bwMode="auto">
            <a:xfrm>
              <a:off x="2001" y="2865"/>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2" name="Freeform 1436"/>
            <p:cNvSpPr>
              <a:spLocks/>
            </p:cNvSpPr>
            <p:nvPr/>
          </p:nvSpPr>
          <p:spPr bwMode="auto">
            <a:xfrm>
              <a:off x="2028" y="2875"/>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3" name="Freeform 1437"/>
            <p:cNvSpPr>
              <a:spLocks/>
            </p:cNvSpPr>
            <p:nvPr/>
          </p:nvSpPr>
          <p:spPr bwMode="auto">
            <a:xfrm>
              <a:off x="2054" y="2880"/>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4" name="Freeform 1438"/>
            <p:cNvSpPr>
              <a:spLocks/>
            </p:cNvSpPr>
            <p:nvPr/>
          </p:nvSpPr>
          <p:spPr bwMode="auto">
            <a:xfrm>
              <a:off x="2080" y="2897"/>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5" name="Freeform 1439"/>
            <p:cNvSpPr>
              <a:spLocks/>
            </p:cNvSpPr>
            <p:nvPr/>
          </p:nvSpPr>
          <p:spPr bwMode="auto">
            <a:xfrm>
              <a:off x="2106" y="2895"/>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6" name="Freeform 1440"/>
            <p:cNvSpPr>
              <a:spLocks/>
            </p:cNvSpPr>
            <p:nvPr/>
          </p:nvSpPr>
          <p:spPr bwMode="auto">
            <a:xfrm>
              <a:off x="2132" y="2908"/>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7" name="Freeform 1441"/>
            <p:cNvSpPr>
              <a:spLocks/>
            </p:cNvSpPr>
            <p:nvPr/>
          </p:nvSpPr>
          <p:spPr bwMode="auto">
            <a:xfrm>
              <a:off x="2158" y="2912"/>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8" name="Freeform 1442"/>
            <p:cNvSpPr>
              <a:spLocks/>
            </p:cNvSpPr>
            <p:nvPr/>
          </p:nvSpPr>
          <p:spPr bwMode="auto">
            <a:xfrm>
              <a:off x="2184" y="2930"/>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59" name="Freeform 1443"/>
            <p:cNvSpPr>
              <a:spLocks/>
            </p:cNvSpPr>
            <p:nvPr/>
          </p:nvSpPr>
          <p:spPr bwMode="auto">
            <a:xfrm>
              <a:off x="2210" y="2934"/>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0" name="Freeform 1444"/>
            <p:cNvSpPr>
              <a:spLocks/>
            </p:cNvSpPr>
            <p:nvPr/>
          </p:nvSpPr>
          <p:spPr bwMode="auto">
            <a:xfrm>
              <a:off x="2236" y="2929"/>
              <a:ext cx="36"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1" name="Freeform 1445"/>
            <p:cNvSpPr>
              <a:spLocks/>
            </p:cNvSpPr>
            <p:nvPr/>
          </p:nvSpPr>
          <p:spPr bwMode="auto">
            <a:xfrm>
              <a:off x="2263" y="2929"/>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2" name="Freeform 1446"/>
            <p:cNvSpPr>
              <a:spLocks/>
            </p:cNvSpPr>
            <p:nvPr/>
          </p:nvSpPr>
          <p:spPr bwMode="auto">
            <a:xfrm>
              <a:off x="2288" y="2939"/>
              <a:ext cx="36" cy="31"/>
            </a:xfrm>
            <a:custGeom>
              <a:avLst/>
              <a:gdLst>
                <a:gd name="T0" fmla="*/ 0 w 71"/>
                <a:gd name="T1" fmla="*/ 62 h 62"/>
                <a:gd name="T2" fmla="*/ 36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6"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63" name="Freeform 1447"/>
            <p:cNvSpPr>
              <a:spLocks/>
            </p:cNvSpPr>
            <p:nvPr/>
          </p:nvSpPr>
          <p:spPr bwMode="auto">
            <a:xfrm>
              <a:off x="2314" y="2939"/>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4" name="Freeform 1448"/>
            <p:cNvSpPr>
              <a:spLocks/>
            </p:cNvSpPr>
            <p:nvPr/>
          </p:nvSpPr>
          <p:spPr bwMode="auto">
            <a:xfrm>
              <a:off x="2341" y="2957"/>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5" name="Freeform 1449"/>
            <p:cNvSpPr>
              <a:spLocks/>
            </p:cNvSpPr>
            <p:nvPr/>
          </p:nvSpPr>
          <p:spPr bwMode="auto">
            <a:xfrm>
              <a:off x="2366" y="2981"/>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6" name="Freeform 1450"/>
            <p:cNvSpPr>
              <a:spLocks/>
            </p:cNvSpPr>
            <p:nvPr/>
          </p:nvSpPr>
          <p:spPr bwMode="auto">
            <a:xfrm>
              <a:off x="2393" y="2988"/>
              <a:ext cx="35"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7" name="Freeform 1451"/>
            <p:cNvSpPr>
              <a:spLocks/>
            </p:cNvSpPr>
            <p:nvPr/>
          </p:nvSpPr>
          <p:spPr bwMode="auto">
            <a:xfrm>
              <a:off x="2419" y="2970"/>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8" name="Freeform 1452"/>
            <p:cNvSpPr>
              <a:spLocks/>
            </p:cNvSpPr>
            <p:nvPr/>
          </p:nvSpPr>
          <p:spPr bwMode="auto">
            <a:xfrm>
              <a:off x="2445" y="2978"/>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69" name="Freeform 1453"/>
            <p:cNvSpPr>
              <a:spLocks/>
            </p:cNvSpPr>
            <p:nvPr/>
          </p:nvSpPr>
          <p:spPr bwMode="auto">
            <a:xfrm>
              <a:off x="2471" y="2979"/>
              <a:ext cx="35"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70" name="Freeform 1454"/>
            <p:cNvSpPr>
              <a:spLocks/>
            </p:cNvSpPr>
            <p:nvPr/>
          </p:nvSpPr>
          <p:spPr bwMode="auto">
            <a:xfrm>
              <a:off x="2497" y="3003"/>
              <a:ext cx="35" cy="31"/>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71" name="Freeform 1455"/>
            <p:cNvSpPr>
              <a:spLocks/>
            </p:cNvSpPr>
            <p:nvPr/>
          </p:nvSpPr>
          <p:spPr bwMode="auto">
            <a:xfrm>
              <a:off x="2523" y="2997"/>
              <a:ext cx="36"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72" name="Freeform 1456"/>
            <p:cNvSpPr>
              <a:spLocks/>
            </p:cNvSpPr>
            <p:nvPr/>
          </p:nvSpPr>
          <p:spPr bwMode="auto">
            <a:xfrm>
              <a:off x="2549" y="3021"/>
              <a:ext cx="35" cy="30"/>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73" name="Freeform 1457"/>
            <p:cNvSpPr>
              <a:spLocks/>
            </p:cNvSpPr>
            <p:nvPr/>
          </p:nvSpPr>
          <p:spPr bwMode="auto">
            <a:xfrm>
              <a:off x="2575" y="3015"/>
              <a:ext cx="35" cy="31"/>
            </a:xfrm>
            <a:custGeom>
              <a:avLst/>
              <a:gdLst>
                <a:gd name="T0" fmla="*/ 0 w 71"/>
                <a:gd name="T1" fmla="*/ 62 h 62"/>
                <a:gd name="T2" fmla="*/ 35 w 71"/>
                <a:gd name="T3" fmla="*/ 0 h 62"/>
                <a:gd name="T4" fmla="*/ 71 w 71"/>
                <a:gd name="T5" fmla="*/ 62 h 62"/>
                <a:gd name="T6" fmla="*/ 0 w 71"/>
                <a:gd name="T7" fmla="*/ 62 h 62"/>
              </a:gdLst>
              <a:ahLst/>
              <a:cxnLst>
                <a:cxn ang="0">
                  <a:pos x="T0" y="T1"/>
                </a:cxn>
                <a:cxn ang="0">
                  <a:pos x="T2" y="T3"/>
                </a:cxn>
                <a:cxn ang="0">
                  <a:pos x="T4" y="T5"/>
                </a:cxn>
                <a:cxn ang="0">
                  <a:pos x="T6" y="T7"/>
                </a:cxn>
              </a:cxnLst>
              <a:rect l="0" t="0" r="r" b="b"/>
              <a:pathLst>
                <a:path w="71" h="62">
                  <a:moveTo>
                    <a:pt x="0" y="62"/>
                  </a:moveTo>
                  <a:lnTo>
                    <a:pt x="35" y="0"/>
                  </a:lnTo>
                  <a:lnTo>
                    <a:pt x="71" y="62"/>
                  </a:lnTo>
                  <a:lnTo>
                    <a:pt x="0" y="62"/>
                  </a:lnTo>
                  <a:close/>
                </a:path>
              </a:pathLst>
            </a:custGeom>
            <a:solidFill>
              <a:schemeClr val="bg1"/>
            </a:solidFill>
            <a:ln w="6350">
              <a:solidFill>
                <a:srgbClr val="00FF00"/>
              </a:solidFill>
              <a:prstDash val="solid"/>
              <a:round/>
              <a:headEnd/>
              <a:tailEnd/>
            </a:ln>
          </p:spPr>
          <p:txBody>
            <a:bodyPr/>
            <a:lstStyle/>
            <a:p>
              <a:endParaRPr lang="en-US"/>
            </a:p>
          </p:txBody>
        </p:sp>
        <p:sp>
          <p:nvSpPr>
            <p:cNvPr id="10674" name="Freeform 1458"/>
            <p:cNvSpPr>
              <a:spLocks/>
            </p:cNvSpPr>
            <p:nvPr/>
          </p:nvSpPr>
          <p:spPr bwMode="auto">
            <a:xfrm>
              <a:off x="2601" y="3020"/>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75" name="Freeform 1459"/>
            <p:cNvSpPr>
              <a:spLocks/>
            </p:cNvSpPr>
            <p:nvPr/>
          </p:nvSpPr>
          <p:spPr bwMode="auto">
            <a:xfrm>
              <a:off x="2627" y="3032"/>
              <a:ext cx="36" cy="30"/>
            </a:xfrm>
            <a:custGeom>
              <a:avLst/>
              <a:gdLst>
                <a:gd name="T0" fmla="*/ 0 w 71"/>
                <a:gd name="T1" fmla="*/ 61 h 61"/>
                <a:gd name="T2" fmla="*/ 35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5"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0676" name="Line 1460"/>
            <p:cNvSpPr>
              <a:spLocks noChangeShapeType="1"/>
            </p:cNvSpPr>
            <p:nvPr/>
          </p:nvSpPr>
          <p:spPr bwMode="auto">
            <a:xfrm flipV="1">
              <a:off x="1133" y="2692"/>
              <a:ext cx="1" cy="3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7" name="Line 1461"/>
            <p:cNvSpPr>
              <a:spLocks noChangeShapeType="1"/>
            </p:cNvSpPr>
            <p:nvPr/>
          </p:nvSpPr>
          <p:spPr bwMode="auto">
            <a:xfrm>
              <a:off x="1114" y="269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8" name="Line 1462"/>
            <p:cNvSpPr>
              <a:spLocks noChangeShapeType="1"/>
            </p:cNvSpPr>
            <p:nvPr/>
          </p:nvSpPr>
          <p:spPr bwMode="auto">
            <a:xfrm>
              <a:off x="1133" y="2753"/>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79" name="Line 1463"/>
            <p:cNvSpPr>
              <a:spLocks noChangeShapeType="1"/>
            </p:cNvSpPr>
            <p:nvPr/>
          </p:nvSpPr>
          <p:spPr bwMode="auto">
            <a:xfrm>
              <a:off x="1114" y="278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0" name="Line 1464"/>
            <p:cNvSpPr>
              <a:spLocks noChangeShapeType="1"/>
            </p:cNvSpPr>
            <p:nvPr/>
          </p:nvSpPr>
          <p:spPr bwMode="auto">
            <a:xfrm flipV="1">
              <a:off x="1159" y="2630"/>
              <a:ext cx="1" cy="5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1" name="Line 1465"/>
            <p:cNvSpPr>
              <a:spLocks noChangeShapeType="1"/>
            </p:cNvSpPr>
            <p:nvPr/>
          </p:nvSpPr>
          <p:spPr bwMode="auto">
            <a:xfrm>
              <a:off x="1140" y="263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2" name="Line 1466"/>
            <p:cNvSpPr>
              <a:spLocks noChangeShapeType="1"/>
            </p:cNvSpPr>
            <p:nvPr/>
          </p:nvSpPr>
          <p:spPr bwMode="auto">
            <a:xfrm>
              <a:off x="1159" y="2715"/>
              <a:ext cx="1" cy="5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3" name="Line 1467"/>
            <p:cNvSpPr>
              <a:spLocks noChangeShapeType="1"/>
            </p:cNvSpPr>
            <p:nvPr/>
          </p:nvSpPr>
          <p:spPr bwMode="auto">
            <a:xfrm>
              <a:off x="1140" y="276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4" name="Line 1468"/>
            <p:cNvSpPr>
              <a:spLocks noChangeShapeType="1"/>
            </p:cNvSpPr>
            <p:nvPr/>
          </p:nvSpPr>
          <p:spPr bwMode="auto">
            <a:xfrm flipV="1">
              <a:off x="1186" y="2640"/>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5" name="Line 1469"/>
            <p:cNvSpPr>
              <a:spLocks noChangeShapeType="1"/>
            </p:cNvSpPr>
            <p:nvPr/>
          </p:nvSpPr>
          <p:spPr bwMode="auto">
            <a:xfrm>
              <a:off x="1166" y="264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6" name="Line 1470"/>
            <p:cNvSpPr>
              <a:spLocks noChangeShapeType="1"/>
            </p:cNvSpPr>
            <p:nvPr/>
          </p:nvSpPr>
          <p:spPr bwMode="auto">
            <a:xfrm>
              <a:off x="1186" y="2741"/>
              <a:ext cx="1" cy="7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7" name="Line 1471"/>
            <p:cNvSpPr>
              <a:spLocks noChangeShapeType="1"/>
            </p:cNvSpPr>
            <p:nvPr/>
          </p:nvSpPr>
          <p:spPr bwMode="auto">
            <a:xfrm>
              <a:off x="1166" y="281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8" name="Line 1472"/>
            <p:cNvSpPr>
              <a:spLocks noChangeShapeType="1"/>
            </p:cNvSpPr>
            <p:nvPr/>
          </p:nvSpPr>
          <p:spPr bwMode="auto">
            <a:xfrm flipV="1">
              <a:off x="1211" y="2647"/>
              <a:ext cx="1" cy="4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89" name="Line 1473"/>
            <p:cNvSpPr>
              <a:spLocks noChangeShapeType="1"/>
            </p:cNvSpPr>
            <p:nvPr/>
          </p:nvSpPr>
          <p:spPr bwMode="auto">
            <a:xfrm>
              <a:off x="1192" y="264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0" name="Line 1474"/>
            <p:cNvSpPr>
              <a:spLocks noChangeShapeType="1"/>
            </p:cNvSpPr>
            <p:nvPr/>
          </p:nvSpPr>
          <p:spPr bwMode="auto">
            <a:xfrm>
              <a:off x="1211" y="2719"/>
              <a:ext cx="1" cy="4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1" name="Line 1475"/>
            <p:cNvSpPr>
              <a:spLocks noChangeShapeType="1"/>
            </p:cNvSpPr>
            <p:nvPr/>
          </p:nvSpPr>
          <p:spPr bwMode="auto">
            <a:xfrm>
              <a:off x="1192" y="27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2" name="Line 1476"/>
            <p:cNvSpPr>
              <a:spLocks noChangeShapeType="1"/>
            </p:cNvSpPr>
            <p:nvPr/>
          </p:nvSpPr>
          <p:spPr bwMode="auto">
            <a:xfrm flipV="1">
              <a:off x="1237" y="2594"/>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3" name="Line 1477"/>
            <p:cNvSpPr>
              <a:spLocks noChangeShapeType="1"/>
            </p:cNvSpPr>
            <p:nvPr/>
          </p:nvSpPr>
          <p:spPr bwMode="auto">
            <a:xfrm>
              <a:off x="1218" y="259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4" name="Line 1478"/>
            <p:cNvSpPr>
              <a:spLocks noChangeShapeType="1"/>
            </p:cNvSpPr>
            <p:nvPr/>
          </p:nvSpPr>
          <p:spPr bwMode="auto">
            <a:xfrm>
              <a:off x="1237" y="2697"/>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5" name="Line 1479"/>
            <p:cNvSpPr>
              <a:spLocks noChangeShapeType="1"/>
            </p:cNvSpPr>
            <p:nvPr/>
          </p:nvSpPr>
          <p:spPr bwMode="auto">
            <a:xfrm>
              <a:off x="1218" y="277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6" name="Line 1480"/>
            <p:cNvSpPr>
              <a:spLocks noChangeShapeType="1"/>
            </p:cNvSpPr>
            <p:nvPr/>
          </p:nvSpPr>
          <p:spPr bwMode="auto">
            <a:xfrm flipV="1">
              <a:off x="1264" y="2614"/>
              <a:ext cx="1" cy="5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7" name="Line 1481"/>
            <p:cNvSpPr>
              <a:spLocks noChangeShapeType="1"/>
            </p:cNvSpPr>
            <p:nvPr/>
          </p:nvSpPr>
          <p:spPr bwMode="auto">
            <a:xfrm>
              <a:off x="1245" y="261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8" name="Line 1482"/>
            <p:cNvSpPr>
              <a:spLocks noChangeShapeType="1"/>
            </p:cNvSpPr>
            <p:nvPr/>
          </p:nvSpPr>
          <p:spPr bwMode="auto">
            <a:xfrm>
              <a:off x="1264" y="2702"/>
              <a:ext cx="1" cy="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99" name="Line 1483"/>
            <p:cNvSpPr>
              <a:spLocks noChangeShapeType="1"/>
            </p:cNvSpPr>
            <p:nvPr/>
          </p:nvSpPr>
          <p:spPr bwMode="auto">
            <a:xfrm>
              <a:off x="1245" y="27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0" name="Line 1484"/>
            <p:cNvSpPr>
              <a:spLocks noChangeShapeType="1"/>
            </p:cNvSpPr>
            <p:nvPr/>
          </p:nvSpPr>
          <p:spPr bwMode="auto">
            <a:xfrm flipV="1">
              <a:off x="1289" y="2609"/>
              <a:ext cx="1" cy="5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1" name="Line 1485"/>
            <p:cNvSpPr>
              <a:spLocks noChangeShapeType="1"/>
            </p:cNvSpPr>
            <p:nvPr/>
          </p:nvSpPr>
          <p:spPr bwMode="auto">
            <a:xfrm>
              <a:off x="1270" y="260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2" name="Line 1486"/>
            <p:cNvSpPr>
              <a:spLocks noChangeShapeType="1"/>
            </p:cNvSpPr>
            <p:nvPr/>
          </p:nvSpPr>
          <p:spPr bwMode="auto">
            <a:xfrm>
              <a:off x="1289" y="2694"/>
              <a:ext cx="1" cy="5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3" name="Line 1487"/>
            <p:cNvSpPr>
              <a:spLocks noChangeShapeType="1"/>
            </p:cNvSpPr>
            <p:nvPr/>
          </p:nvSpPr>
          <p:spPr bwMode="auto">
            <a:xfrm>
              <a:off x="1270" y="274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4" name="Line 1488"/>
            <p:cNvSpPr>
              <a:spLocks noChangeShapeType="1"/>
            </p:cNvSpPr>
            <p:nvPr/>
          </p:nvSpPr>
          <p:spPr bwMode="auto">
            <a:xfrm flipV="1">
              <a:off x="1316" y="2618"/>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5" name="Line 1489"/>
            <p:cNvSpPr>
              <a:spLocks noChangeShapeType="1"/>
            </p:cNvSpPr>
            <p:nvPr/>
          </p:nvSpPr>
          <p:spPr bwMode="auto">
            <a:xfrm>
              <a:off x="1296" y="261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6" name="Line 1490"/>
            <p:cNvSpPr>
              <a:spLocks noChangeShapeType="1"/>
            </p:cNvSpPr>
            <p:nvPr/>
          </p:nvSpPr>
          <p:spPr bwMode="auto">
            <a:xfrm>
              <a:off x="1316" y="2676"/>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7" name="Line 1491"/>
            <p:cNvSpPr>
              <a:spLocks noChangeShapeType="1"/>
            </p:cNvSpPr>
            <p:nvPr/>
          </p:nvSpPr>
          <p:spPr bwMode="auto">
            <a:xfrm>
              <a:off x="1296" y="270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8" name="Line 1492"/>
            <p:cNvSpPr>
              <a:spLocks noChangeShapeType="1"/>
            </p:cNvSpPr>
            <p:nvPr/>
          </p:nvSpPr>
          <p:spPr bwMode="auto">
            <a:xfrm flipV="1">
              <a:off x="1342" y="2550"/>
              <a:ext cx="1" cy="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09" name="Line 1493"/>
            <p:cNvSpPr>
              <a:spLocks noChangeShapeType="1"/>
            </p:cNvSpPr>
            <p:nvPr/>
          </p:nvSpPr>
          <p:spPr bwMode="auto">
            <a:xfrm>
              <a:off x="1323" y="25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0" name="Line 1494"/>
            <p:cNvSpPr>
              <a:spLocks noChangeShapeType="1"/>
            </p:cNvSpPr>
            <p:nvPr/>
          </p:nvSpPr>
          <p:spPr bwMode="auto">
            <a:xfrm>
              <a:off x="1342" y="2667"/>
              <a:ext cx="1" cy="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1" name="Line 1495"/>
            <p:cNvSpPr>
              <a:spLocks noChangeShapeType="1"/>
            </p:cNvSpPr>
            <p:nvPr/>
          </p:nvSpPr>
          <p:spPr bwMode="auto">
            <a:xfrm>
              <a:off x="1323" y="275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2" name="Line 1496"/>
            <p:cNvSpPr>
              <a:spLocks noChangeShapeType="1"/>
            </p:cNvSpPr>
            <p:nvPr/>
          </p:nvSpPr>
          <p:spPr bwMode="auto">
            <a:xfrm flipV="1">
              <a:off x="1368" y="2555"/>
              <a:ext cx="1" cy="5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3" name="Line 1497"/>
            <p:cNvSpPr>
              <a:spLocks noChangeShapeType="1"/>
            </p:cNvSpPr>
            <p:nvPr/>
          </p:nvSpPr>
          <p:spPr bwMode="auto">
            <a:xfrm>
              <a:off x="1349" y="255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4" name="Line 1498"/>
            <p:cNvSpPr>
              <a:spLocks noChangeShapeType="1"/>
            </p:cNvSpPr>
            <p:nvPr/>
          </p:nvSpPr>
          <p:spPr bwMode="auto">
            <a:xfrm>
              <a:off x="1368" y="2636"/>
              <a:ext cx="1" cy="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5" name="Line 1499"/>
            <p:cNvSpPr>
              <a:spLocks noChangeShapeType="1"/>
            </p:cNvSpPr>
            <p:nvPr/>
          </p:nvSpPr>
          <p:spPr bwMode="auto">
            <a:xfrm>
              <a:off x="1349" y="268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6" name="Line 1500"/>
            <p:cNvSpPr>
              <a:spLocks noChangeShapeType="1"/>
            </p:cNvSpPr>
            <p:nvPr/>
          </p:nvSpPr>
          <p:spPr bwMode="auto">
            <a:xfrm flipV="1">
              <a:off x="1394" y="2558"/>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7" name="Line 1501"/>
            <p:cNvSpPr>
              <a:spLocks noChangeShapeType="1"/>
            </p:cNvSpPr>
            <p:nvPr/>
          </p:nvSpPr>
          <p:spPr bwMode="auto">
            <a:xfrm>
              <a:off x="1374" y="255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8" name="Line 1502"/>
            <p:cNvSpPr>
              <a:spLocks noChangeShapeType="1"/>
            </p:cNvSpPr>
            <p:nvPr/>
          </p:nvSpPr>
          <p:spPr bwMode="auto">
            <a:xfrm>
              <a:off x="1394" y="2661"/>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19" name="Line 1503"/>
            <p:cNvSpPr>
              <a:spLocks noChangeShapeType="1"/>
            </p:cNvSpPr>
            <p:nvPr/>
          </p:nvSpPr>
          <p:spPr bwMode="auto">
            <a:xfrm>
              <a:off x="1374" y="273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0" name="Line 1504"/>
            <p:cNvSpPr>
              <a:spLocks noChangeShapeType="1"/>
            </p:cNvSpPr>
            <p:nvPr/>
          </p:nvSpPr>
          <p:spPr bwMode="auto">
            <a:xfrm flipV="1">
              <a:off x="1420" y="2494"/>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1" name="Line 1505"/>
            <p:cNvSpPr>
              <a:spLocks noChangeShapeType="1"/>
            </p:cNvSpPr>
            <p:nvPr/>
          </p:nvSpPr>
          <p:spPr bwMode="auto">
            <a:xfrm>
              <a:off x="1401" y="24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2" name="Line 1506"/>
            <p:cNvSpPr>
              <a:spLocks noChangeShapeType="1"/>
            </p:cNvSpPr>
            <p:nvPr/>
          </p:nvSpPr>
          <p:spPr bwMode="auto">
            <a:xfrm>
              <a:off x="1420" y="2598"/>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3" name="Line 1507"/>
            <p:cNvSpPr>
              <a:spLocks noChangeShapeType="1"/>
            </p:cNvSpPr>
            <p:nvPr/>
          </p:nvSpPr>
          <p:spPr bwMode="auto">
            <a:xfrm>
              <a:off x="1401" y="267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4" name="Line 1508"/>
            <p:cNvSpPr>
              <a:spLocks noChangeShapeType="1"/>
            </p:cNvSpPr>
            <p:nvPr/>
          </p:nvSpPr>
          <p:spPr bwMode="auto">
            <a:xfrm flipV="1">
              <a:off x="1446" y="2517"/>
              <a:ext cx="1" cy="6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5" name="Line 1509"/>
            <p:cNvSpPr>
              <a:spLocks noChangeShapeType="1"/>
            </p:cNvSpPr>
            <p:nvPr/>
          </p:nvSpPr>
          <p:spPr bwMode="auto">
            <a:xfrm>
              <a:off x="1427" y="251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6" name="Line 1510"/>
            <p:cNvSpPr>
              <a:spLocks noChangeShapeType="1"/>
            </p:cNvSpPr>
            <p:nvPr/>
          </p:nvSpPr>
          <p:spPr bwMode="auto">
            <a:xfrm>
              <a:off x="1446" y="2610"/>
              <a:ext cx="1" cy="6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7" name="Line 1511"/>
            <p:cNvSpPr>
              <a:spLocks noChangeShapeType="1"/>
            </p:cNvSpPr>
            <p:nvPr/>
          </p:nvSpPr>
          <p:spPr bwMode="auto">
            <a:xfrm>
              <a:off x="1427" y="267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8" name="Line 1512"/>
            <p:cNvSpPr>
              <a:spLocks noChangeShapeType="1"/>
            </p:cNvSpPr>
            <p:nvPr/>
          </p:nvSpPr>
          <p:spPr bwMode="auto">
            <a:xfrm flipV="1">
              <a:off x="1472" y="2529"/>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29" name="Line 1513"/>
            <p:cNvSpPr>
              <a:spLocks noChangeShapeType="1"/>
            </p:cNvSpPr>
            <p:nvPr/>
          </p:nvSpPr>
          <p:spPr bwMode="auto">
            <a:xfrm>
              <a:off x="1453" y="252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0" name="Line 1514"/>
            <p:cNvSpPr>
              <a:spLocks noChangeShapeType="1"/>
            </p:cNvSpPr>
            <p:nvPr/>
          </p:nvSpPr>
          <p:spPr bwMode="auto">
            <a:xfrm>
              <a:off x="1472" y="2592"/>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1" name="Line 1515"/>
            <p:cNvSpPr>
              <a:spLocks noChangeShapeType="1"/>
            </p:cNvSpPr>
            <p:nvPr/>
          </p:nvSpPr>
          <p:spPr bwMode="auto">
            <a:xfrm>
              <a:off x="1453" y="262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2" name="Line 1516"/>
            <p:cNvSpPr>
              <a:spLocks noChangeShapeType="1"/>
            </p:cNvSpPr>
            <p:nvPr/>
          </p:nvSpPr>
          <p:spPr bwMode="auto">
            <a:xfrm flipV="1">
              <a:off x="1498" y="2536"/>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3" name="Line 1517"/>
            <p:cNvSpPr>
              <a:spLocks noChangeShapeType="1"/>
            </p:cNvSpPr>
            <p:nvPr/>
          </p:nvSpPr>
          <p:spPr bwMode="auto">
            <a:xfrm>
              <a:off x="1479" y="253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4" name="Line 1518"/>
            <p:cNvSpPr>
              <a:spLocks noChangeShapeType="1"/>
            </p:cNvSpPr>
            <p:nvPr/>
          </p:nvSpPr>
          <p:spPr bwMode="auto">
            <a:xfrm>
              <a:off x="1498" y="2588"/>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5" name="Line 1519"/>
            <p:cNvSpPr>
              <a:spLocks noChangeShapeType="1"/>
            </p:cNvSpPr>
            <p:nvPr/>
          </p:nvSpPr>
          <p:spPr bwMode="auto">
            <a:xfrm>
              <a:off x="1479" y="26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6" name="Line 1520"/>
            <p:cNvSpPr>
              <a:spLocks noChangeShapeType="1"/>
            </p:cNvSpPr>
            <p:nvPr/>
          </p:nvSpPr>
          <p:spPr bwMode="auto">
            <a:xfrm flipV="1">
              <a:off x="1524" y="2414"/>
              <a:ext cx="1" cy="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7" name="Line 1521"/>
            <p:cNvSpPr>
              <a:spLocks noChangeShapeType="1"/>
            </p:cNvSpPr>
            <p:nvPr/>
          </p:nvSpPr>
          <p:spPr bwMode="auto">
            <a:xfrm>
              <a:off x="1505" y="241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8" name="Line 1522"/>
            <p:cNvSpPr>
              <a:spLocks noChangeShapeType="1"/>
            </p:cNvSpPr>
            <p:nvPr/>
          </p:nvSpPr>
          <p:spPr bwMode="auto">
            <a:xfrm>
              <a:off x="1524" y="2513"/>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39" name="Line 1523"/>
            <p:cNvSpPr>
              <a:spLocks noChangeShapeType="1"/>
            </p:cNvSpPr>
            <p:nvPr/>
          </p:nvSpPr>
          <p:spPr bwMode="auto">
            <a:xfrm>
              <a:off x="1505" y="258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0" name="Line 1524"/>
            <p:cNvSpPr>
              <a:spLocks noChangeShapeType="1"/>
            </p:cNvSpPr>
            <p:nvPr/>
          </p:nvSpPr>
          <p:spPr bwMode="auto">
            <a:xfrm flipV="1">
              <a:off x="1551" y="2425"/>
              <a:ext cx="1" cy="8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1" name="Line 1525"/>
            <p:cNvSpPr>
              <a:spLocks noChangeShapeType="1"/>
            </p:cNvSpPr>
            <p:nvPr/>
          </p:nvSpPr>
          <p:spPr bwMode="auto">
            <a:xfrm>
              <a:off x="1531" y="242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2" name="Line 1526"/>
            <p:cNvSpPr>
              <a:spLocks noChangeShapeType="1"/>
            </p:cNvSpPr>
            <p:nvPr/>
          </p:nvSpPr>
          <p:spPr bwMode="auto">
            <a:xfrm>
              <a:off x="1551" y="2541"/>
              <a:ext cx="1" cy="8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3" name="Line 1527"/>
            <p:cNvSpPr>
              <a:spLocks noChangeShapeType="1"/>
            </p:cNvSpPr>
            <p:nvPr/>
          </p:nvSpPr>
          <p:spPr bwMode="auto">
            <a:xfrm>
              <a:off x="1531" y="262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4" name="Line 1528"/>
            <p:cNvSpPr>
              <a:spLocks noChangeShapeType="1"/>
            </p:cNvSpPr>
            <p:nvPr/>
          </p:nvSpPr>
          <p:spPr bwMode="auto">
            <a:xfrm flipV="1">
              <a:off x="1576" y="2346"/>
              <a:ext cx="1" cy="1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5" name="Line 1529"/>
            <p:cNvSpPr>
              <a:spLocks noChangeShapeType="1"/>
            </p:cNvSpPr>
            <p:nvPr/>
          </p:nvSpPr>
          <p:spPr bwMode="auto">
            <a:xfrm>
              <a:off x="1557" y="234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6" name="Line 1530"/>
            <p:cNvSpPr>
              <a:spLocks noChangeShapeType="1"/>
            </p:cNvSpPr>
            <p:nvPr/>
          </p:nvSpPr>
          <p:spPr bwMode="auto">
            <a:xfrm>
              <a:off x="1576" y="2513"/>
              <a:ext cx="1" cy="1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7" name="Line 1531"/>
            <p:cNvSpPr>
              <a:spLocks noChangeShapeType="1"/>
            </p:cNvSpPr>
            <p:nvPr/>
          </p:nvSpPr>
          <p:spPr bwMode="auto">
            <a:xfrm>
              <a:off x="1557" y="26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8" name="Line 1532"/>
            <p:cNvSpPr>
              <a:spLocks noChangeShapeType="1"/>
            </p:cNvSpPr>
            <p:nvPr/>
          </p:nvSpPr>
          <p:spPr bwMode="auto">
            <a:xfrm flipV="1">
              <a:off x="1602" y="2355"/>
              <a:ext cx="1" cy="10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49" name="Line 1533"/>
            <p:cNvSpPr>
              <a:spLocks noChangeShapeType="1"/>
            </p:cNvSpPr>
            <p:nvPr/>
          </p:nvSpPr>
          <p:spPr bwMode="auto">
            <a:xfrm>
              <a:off x="1583" y="235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0" name="Line 1534"/>
            <p:cNvSpPr>
              <a:spLocks noChangeShapeType="1"/>
            </p:cNvSpPr>
            <p:nvPr/>
          </p:nvSpPr>
          <p:spPr bwMode="auto">
            <a:xfrm>
              <a:off x="1602" y="2490"/>
              <a:ext cx="1" cy="10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1" name="Line 1535"/>
            <p:cNvSpPr>
              <a:spLocks noChangeShapeType="1"/>
            </p:cNvSpPr>
            <p:nvPr/>
          </p:nvSpPr>
          <p:spPr bwMode="auto">
            <a:xfrm>
              <a:off x="1583" y="259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2" name="Line 1536"/>
            <p:cNvSpPr>
              <a:spLocks noChangeShapeType="1"/>
            </p:cNvSpPr>
            <p:nvPr/>
          </p:nvSpPr>
          <p:spPr bwMode="auto">
            <a:xfrm flipV="1">
              <a:off x="1629" y="2375"/>
              <a:ext cx="1" cy="9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3" name="Line 1537"/>
            <p:cNvSpPr>
              <a:spLocks noChangeShapeType="1"/>
            </p:cNvSpPr>
            <p:nvPr/>
          </p:nvSpPr>
          <p:spPr bwMode="auto">
            <a:xfrm>
              <a:off x="1609" y="237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4" name="Line 1538"/>
            <p:cNvSpPr>
              <a:spLocks noChangeShapeType="1"/>
            </p:cNvSpPr>
            <p:nvPr/>
          </p:nvSpPr>
          <p:spPr bwMode="auto">
            <a:xfrm>
              <a:off x="1629" y="2500"/>
              <a:ext cx="1" cy="9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5" name="Line 1539"/>
            <p:cNvSpPr>
              <a:spLocks noChangeShapeType="1"/>
            </p:cNvSpPr>
            <p:nvPr/>
          </p:nvSpPr>
          <p:spPr bwMode="auto">
            <a:xfrm>
              <a:off x="1609" y="259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6" name="Line 1540"/>
            <p:cNvSpPr>
              <a:spLocks noChangeShapeType="1"/>
            </p:cNvSpPr>
            <p:nvPr/>
          </p:nvSpPr>
          <p:spPr bwMode="auto">
            <a:xfrm flipV="1">
              <a:off x="1654" y="2399"/>
              <a:ext cx="1" cy="8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7" name="Line 1541"/>
            <p:cNvSpPr>
              <a:spLocks noChangeShapeType="1"/>
            </p:cNvSpPr>
            <p:nvPr/>
          </p:nvSpPr>
          <p:spPr bwMode="auto">
            <a:xfrm>
              <a:off x="1635" y="239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8" name="Line 1542"/>
            <p:cNvSpPr>
              <a:spLocks noChangeShapeType="1"/>
            </p:cNvSpPr>
            <p:nvPr/>
          </p:nvSpPr>
          <p:spPr bwMode="auto">
            <a:xfrm>
              <a:off x="1654" y="2518"/>
              <a:ext cx="1" cy="9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59" name="Line 1543"/>
            <p:cNvSpPr>
              <a:spLocks noChangeShapeType="1"/>
            </p:cNvSpPr>
            <p:nvPr/>
          </p:nvSpPr>
          <p:spPr bwMode="auto">
            <a:xfrm>
              <a:off x="1635" y="260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0" name="Line 1544"/>
            <p:cNvSpPr>
              <a:spLocks noChangeShapeType="1"/>
            </p:cNvSpPr>
            <p:nvPr/>
          </p:nvSpPr>
          <p:spPr bwMode="auto">
            <a:xfrm flipV="1">
              <a:off x="1680" y="2333"/>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1" name="Line 1545"/>
            <p:cNvSpPr>
              <a:spLocks noChangeShapeType="1"/>
            </p:cNvSpPr>
            <p:nvPr/>
          </p:nvSpPr>
          <p:spPr bwMode="auto">
            <a:xfrm>
              <a:off x="1661" y="233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2" name="Line 1546"/>
            <p:cNvSpPr>
              <a:spLocks noChangeShapeType="1"/>
            </p:cNvSpPr>
            <p:nvPr/>
          </p:nvSpPr>
          <p:spPr bwMode="auto">
            <a:xfrm>
              <a:off x="1680" y="2436"/>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3" name="Line 1547"/>
            <p:cNvSpPr>
              <a:spLocks noChangeShapeType="1"/>
            </p:cNvSpPr>
            <p:nvPr/>
          </p:nvSpPr>
          <p:spPr bwMode="auto">
            <a:xfrm>
              <a:off x="1661" y="250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4" name="Line 1548"/>
            <p:cNvSpPr>
              <a:spLocks noChangeShapeType="1"/>
            </p:cNvSpPr>
            <p:nvPr/>
          </p:nvSpPr>
          <p:spPr bwMode="auto">
            <a:xfrm flipV="1">
              <a:off x="1707" y="2225"/>
              <a:ext cx="1" cy="1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5" name="Line 1549"/>
            <p:cNvSpPr>
              <a:spLocks noChangeShapeType="1"/>
            </p:cNvSpPr>
            <p:nvPr/>
          </p:nvSpPr>
          <p:spPr bwMode="auto">
            <a:xfrm>
              <a:off x="1688" y="222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6" name="Line 1550"/>
            <p:cNvSpPr>
              <a:spLocks noChangeShapeType="1"/>
            </p:cNvSpPr>
            <p:nvPr/>
          </p:nvSpPr>
          <p:spPr bwMode="auto">
            <a:xfrm>
              <a:off x="1707" y="2407"/>
              <a:ext cx="1" cy="1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7" name="Line 1551"/>
            <p:cNvSpPr>
              <a:spLocks noChangeShapeType="1"/>
            </p:cNvSpPr>
            <p:nvPr/>
          </p:nvSpPr>
          <p:spPr bwMode="auto">
            <a:xfrm>
              <a:off x="1688" y="255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8" name="Line 1552"/>
            <p:cNvSpPr>
              <a:spLocks noChangeShapeType="1"/>
            </p:cNvSpPr>
            <p:nvPr/>
          </p:nvSpPr>
          <p:spPr bwMode="auto">
            <a:xfrm flipV="1">
              <a:off x="1733" y="2256"/>
              <a:ext cx="1" cy="1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69" name="Line 1553"/>
            <p:cNvSpPr>
              <a:spLocks noChangeShapeType="1"/>
            </p:cNvSpPr>
            <p:nvPr/>
          </p:nvSpPr>
          <p:spPr bwMode="auto">
            <a:xfrm>
              <a:off x="1714" y="225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0" name="Line 1554"/>
            <p:cNvSpPr>
              <a:spLocks noChangeShapeType="1"/>
            </p:cNvSpPr>
            <p:nvPr/>
          </p:nvSpPr>
          <p:spPr bwMode="auto">
            <a:xfrm>
              <a:off x="1733" y="2409"/>
              <a:ext cx="1" cy="1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1" name="Line 1555"/>
            <p:cNvSpPr>
              <a:spLocks noChangeShapeType="1"/>
            </p:cNvSpPr>
            <p:nvPr/>
          </p:nvSpPr>
          <p:spPr bwMode="auto">
            <a:xfrm>
              <a:off x="1714" y="253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2" name="Line 1556"/>
            <p:cNvSpPr>
              <a:spLocks noChangeShapeType="1"/>
            </p:cNvSpPr>
            <p:nvPr/>
          </p:nvSpPr>
          <p:spPr bwMode="auto">
            <a:xfrm flipV="1">
              <a:off x="1759" y="2256"/>
              <a:ext cx="1" cy="1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3" name="Line 1557"/>
            <p:cNvSpPr>
              <a:spLocks noChangeShapeType="1"/>
            </p:cNvSpPr>
            <p:nvPr/>
          </p:nvSpPr>
          <p:spPr bwMode="auto">
            <a:xfrm>
              <a:off x="1739" y="225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4" name="Line 1558"/>
            <p:cNvSpPr>
              <a:spLocks noChangeShapeType="1"/>
            </p:cNvSpPr>
            <p:nvPr/>
          </p:nvSpPr>
          <p:spPr bwMode="auto">
            <a:xfrm>
              <a:off x="1759" y="2415"/>
              <a:ext cx="1" cy="1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5" name="Line 1559"/>
            <p:cNvSpPr>
              <a:spLocks noChangeShapeType="1"/>
            </p:cNvSpPr>
            <p:nvPr/>
          </p:nvSpPr>
          <p:spPr bwMode="auto">
            <a:xfrm>
              <a:off x="1739" y="254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6" name="Line 1560"/>
            <p:cNvSpPr>
              <a:spLocks noChangeShapeType="1"/>
            </p:cNvSpPr>
            <p:nvPr/>
          </p:nvSpPr>
          <p:spPr bwMode="auto">
            <a:xfrm flipV="1">
              <a:off x="1785" y="2200"/>
              <a:ext cx="1" cy="1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7" name="Line 1561"/>
            <p:cNvSpPr>
              <a:spLocks noChangeShapeType="1"/>
            </p:cNvSpPr>
            <p:nvPr/>
          </p:nvSpPr>
          <p:spPr bwMode="auto">
            <a:xfrm>
              <a:off x="1766" y="220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8" name="Line 1562"/>
            <p:cNvSpPr>
              <a:spLocks noChangeShapeType="1"/>
            </p:cNvSpPr>
            <p:nvPr/>
          </p:nvSpPr>
          <p:spPr bwMode="auto">
            <a:xfrm>
              <a:off x="1785" y="2367"/>
              <a:ext cx="1" cy="1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79" name="Line 1563"/>
            <p:cNvSpPr>
              <a:spLocks noChangeShapeType="1"/>
            </p:cNvSpPr>
            <p:nvPr/>
          </p:nvSpPr>
          <p:spPr bwMode="auto">
            <a:xfrm>
              <a:off x="1766" y="250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0" name="Line 1564"/>
            <p:cNvSpPr>
              <a:spLocks noChangeShapeType="1"/>
            </p:cNvSpPr>
            <p:nvPr/>
          </p:nvSpPr>
          <p:spPr bwMode="auto">
            <a:xfrm flipV="1">
              <a:off x="1811" y="2272"/>
              <a:ext cx="1" cy="11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1" name="Line 1565"/>
            <p:cNvSpPr>
              <a:spLocks noChangeShapeType="1"/>
            </p:cNvSpPr>
            <p:nvPr/>
          </p:nvSpPr>
          <p:spPr bwMode="auto">
            <a:xfrm>
              <a:off x="1792" y="227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2" name="Line 1566"/>
            <p:cNvSpPr>
              <a:spLocks noChangeShapeType="1"/>
            </p:cNvSpPr>
            <p:nvPr/>
          </p:nvSpPr>
          <p:spPr bwMode="auto">
            <a:xfrm>
              <a:off x="1811" y="2418"/>
              <a:ext cx="1" cy="11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3" name="Line 1567"/>
            <p:cNvSpPr>
              <a:spLocks noChangeShapeType="1"/>
            </p:cNvSpPr>
            <p:nvPr/>
          </p:nvSpPr>
          <p:spPr bwMode="auto">
            <a:xfrm>
              <a:off x="1792" y="253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4" name="Line 1568"/>
            <p:cNvSpPr>
              <a:spLocks noChangeShapeType="1"/>
            </p:cNvSpPr>
            <p:nvPr/>
          </p:nvSpPr>
          <p:spPr bwMode="auto">
            <a:xfrm flipV="1">
              <a:off x="1837" y="2226"/>
              <a:ext cx="1" cy="1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5" name="Line 1569"/>
            <p:cNvSpPr>
              <a:spLocks noChangeShapeType="1"/>
            </p:cNvSpPr>
            <p:nvPr/>
          </p:nvSpPr>
          <p:spPr bwMode="auto">
            <a:xfrm>
              <a:off x="1817" y="222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6" name="Line 1570"/>
            <p:cNvSpPr>
              <a:spLocks noChangeShapeType="1"/>
            </p:cNvSpPr>
            <p:nvPr/>
          </p:nvSpPr>
          <p:spPr bwMode="auto">
            <a:xfrm>
              <a:off x="1837" y="2380"/>
              <a:ext cx="1" cy="1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7" name="Line 1571"/>
            <p:cNvSpPr>
              <a:spLocks noChangeShapeType="1"/>
            </p:cNvSpPr>
            <p:nvPr/>
          </p:nvSpPr>
          <p:spPr bwMode="auto">
            <a:xfrm>
              <a:off x="1817" y="250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8" name="Line 1572"/>
            <p:cNvSpPr>
              <a:spLocks noChangeShapeType="1"/>
            </p:cNvSpPr>
            <p:nvPr/>
          </p:nvSpPr>
          <p:spPr bwMode="auto">
            <a:xfrm flipV="1">
              <a:off x="1863" y="2273"/>
              <a:ext cx="1" cy="1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89" name="Line 1573"/>
            <p:cNvSpPr>
              <a:spLocks noChangeShapeType="1"/>
            </p:cNvSpPr>
            <p:nvPr/>
          </p:nvSpPr>
          <p:spPr bwMode="auto">
            <a:xfrm>
              <a:off x="1844" y="227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0" name="Line 1574"/>
            <p:cNvSpPr>
              <a:spLocks noChangeShapeType="1"/>
            </p:cNvSpPr>
            <p:nvPr/>
          </p:nvSpPr>
          <p:spPr bwMode="auto">
            <a:xfrm>
              <a:off x="1863" y="2402"/>
              <a:ext cx="1" cy="1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1" name="Line 1575"/>
            <p:cNvSpPr>
              <a:spLocks noChangeShapeType="1"/>
            </p:cNvSpPr>
            <p:nvPr/>
          </p:nvSpPr>
          <p:spPr bwMode="auto">
            <a:xfrm>
              <a:off x="1844" y="250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2" name="Line 1576"/>
            <p:cNvSpPr>
              <a:spLocks noChangeShapeType="1"/>
            </p:cNvSpPr>
            <p:nvPr/>
          </p:nvSpPr>
          <p:spPr bwMode="auto">
            <a:xfrm flipV="1">
              <a:off x="1889" y="2229"/>
              <a:ext cx="1" cy="13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3" name="Line 1577"/>
            <p:cNvSpPr>
              <a:spLocks noChangeShapeType="1"/>
            </p:cNvSpPr>
            <p:nvPr/>
          </p:nvSpPr>
          <p:spPr bwMode="auto">
            <a:xfrm>
              <a:off x="1870" y="222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4" name="Line 1578"/>
            <p:cNvSpPr>
              <a:spLocks noChangeShapeType="1"/>
            </p:cNvSpPr>
            <p:nvPr/>
          </p:nvSpPr>
          <p:spPr bwMode="auto">
            <a:xfrm>
              <a:off x="1889" y="2398"/>
              <a:ext cx="1" cy="13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5" name="Line 1579"/>
            <p:cNvSpPr>
              <a:spLocks noChangeShapeType="1"/>
            </p:cNvSpPr>
            <p:nvPr/>
          </p:nvSpPr>
          <p:spPr bwMode="auto">
            <a:xfrm>
              <a:off x="1870" y="253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6" name="Line 1580"/>
            <p:cNvSpPr>
              <a:spLocks noChangeShapeType="1"/>
            </p:cNvSpPr>
            <p:nvPr/>
          </p:nvSpPr>
          <p:spPr bwMode="auto">
            <a:xfrm flipV="1">
              <a:off x="1915" y="2297"/>
              <a:ext cx="1" cy="9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7" name="Line 1581"/>
            <p:cNvSpPr>
              <a:spLocks noChangeShapeType="1"/>
            </p:cNvSpPr>
            <p:nvPr/>
          </p:nvSpPr>
          <p:spPr bwMode="auto">
            <a:xfrm>
              <a:off x="1896" y="229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8" name="Line 1582"/>
            <p:cNvSpPr>
              <a:spLocks noChangeShapeType="1"/>
            </p:cNvSpPr>
            <p:nvPr/>
          </p:nvSpPr>
          <p:spPr bwMode="auto">
            <a:xfrm>
              <a:off x="1915" y="2419"/>
              <a:ext cx="1" cy="9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799" name="Line 1583"/>
            <p:cNvSpPr>
              <a:spLocks noChangeShapeType="1"/>
            </p:cNvSpPr>
            <p:nvPr/>
          </p:nvSpPr>
          <p:spPr bwMode="auto">
            <a:xfrm>
              <a:off x="1896" y="251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0" name="Line 1584"/>
            <p:cNvSpPr>
              <a:spLocks noChangeShapeType="1"/>
            </p:cNvSpPr>
            <p:nvPr/>
          </p:nvSpPr>
          <p:spPr bwMode="auto">
            <a:xfrm flipV="1">
              <a:off x="1941" y="2137"/>
              <a:ext cx="1" cy="16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1" name="Line 1585"/>
            <p:cNvSpPr>
              <a:spLocks noChangeShapeType="1"/>
            </p:cNvSpPr>
            <p:nvPr/>
          </p:nvSpPr>
          <p:spPr bwMode="auto">
            <a:xfrm>
              <a:off x="1922" y="213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2" name="Line 1586"/>
            <p:cNvSpPr>
              <a:spLocks noChangeShapeType="1"/>
            </p:cNvSpPr>
            <p:nvPr/>
          </p:nvSpPr>
          <p:spPr bwMode="auto">
            <a:xfrm>
              <a:off x="1941" y="2329"/>
              <a:ext cx="1" cy="16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3" name="Line 1587"/>
            <p:cNvSpPr>
              <a:spLocks noChangeShapeType="1"/>
            </p:cNvSpPr>
            <p:nvPr/>
          </p:nvSpPr>
          <p:spPr bwMode="auto">
            <a:xfrm>
              <a:off x="1922" y="249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4" name="Line 1588"/>
            <p:cNvSpPr>
              <a:spLocks noChangeShapeType="1"/>
            </p:cNvSpPr>
            <p:nvPr/>
          </p:nvSpPr>
          <p:spPr bwMode="auto">
            <a:xfrm flipV="1">
              <a:off x="1967" y="2135"/>
              <a:ext cx="1" cy="1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5" name="Line 1589"/>
            <p:cNvSpPr>
              <a:spLocks noChangeShapeType="1"/>
            </p:cNvSpPr>
            <p:nvPr/>
          </p:nvSpPr>
          <p:spPr bwMode="auto">
            <a:xfrm>
              <a:off x="1948" y="213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6" name="Line 1590"/>
            <p:cNvSpPr>
              <a:spLocks noChangeShapeType="1"/>
            </p:cNvSpPr>
            <p:nvPr/>
          </p:nvSpPr>
          <p:spPr bwMode="auto">
            <a:xfrm>
              <a:off x="1967" y="2353"/>
              <a:ext cx="1" cy="18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7" name="Line 1591"/>
            <p:cNvSpPr>
              <a:spLocks noChangeShapeType="1"/>
            </p:cNvSpPr>
            <p:nvPr/>
          </p:nvSpPr>
          <p:spPr bwMode="auto">
            <a:xfrm>
              <a:off x="1948" y="254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8" name="Line 1592"/>
            <p:cNvSpPr>
              <a:spLocks noChangeShapeType="1"/>
            </p:cNvSpPr>
            <p:nvPr/>
          </p:nvSpPr>
          <p:spPr bwMode="auto">
            <a:xfrm flipV="1">
              <a:off x="1994" y="2164"/>
              <a:ext cx="1" cy="20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09" name="Line 1593"/>
            <p:cNvSpPr>
              <a:spLocks noChangeShapeType="1"/>
            </p:cNvSpPr>
            <p:nvPr/>
          </p:nvSpPr>
          <p:spPr bwMode="auto">
            <a:xfrm>
              <a:off x="1974" y="216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0" name="Line 1594"/>
            <p:cNvSpPr>
              <a:spLocks noChangeShapeType="1"/>
            </p:cNvSpPr>
            <p:nvPr/>
          </p:nvSpPr>
          <p:spPr bwMode="auto">
            <a:xfrm>
              <a:off x="1994" y="2402"/>
              <a:ext cx="1" cy="20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1" name="Line 1595"/>
            <p:cNvSpPr>
              <a:spLocks noChangeShapeType="1"/>
            </p:cNvSpPr>
            <p:nvPr/>
          </p:nvSpPr>
          <p:spPr bwMode="auto">
            <a:xfrm>
              <a:off x="1974" y="261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2" name="Line 1596"/>
            <p:cNvSpPr>
              <a:spLocks noChangeShapeType="1"/>
            </p:cNvSpPr>
            <p:nvPr/>
          </p:nvSpPr>
          <p:spPr bwMode="auto">
            <a:xfrm flipV="1">
              <a:off x="2019" y="2174"/>
              <a:ext cx="1" cy="1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3" name="Line 1597"/>
            <p:cNvSpPr>
              <a:spLocks noChangeShapeType="1"/>
            </p:cNvSpPr>
            <p:nvPr/>
          </p:nvSpPr>
          <p:spPr bwMode="auto">
            <a:xfrm>
              <a:off x="2000" y="217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4" name="Line 1598"/>
            <p:cNvSpPr>
              <a:spLocks noChangeShapeType="1"/>
            </p:cNvSpPr>
            <p:nvPr/>
          </p:nvSpPr>
          <p:spPr bwMode="auto">
            <a:xfrm>
              <a:off x="2019" y="2391"/>
              <a:ext cx="1" cy="18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5" name="Line 1599"/>
            <p:cNvSpPr>
              <a:spLocks noChangeShapeType="1"/>
            </p:cNvSpPr>
            <p:nvPr/>
          </p:nvSpPr>
          <p:spPr bwMode="auto">
            <a:xfrm>
              <a:off x="2000" y="257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6" name="Line 1600"/>
            <p:cNvSpPr>
              <a:spLocks noChangeShapeType="1"/>
            </p:cNvSpPr>
            <p:nvPr/>
          </p:nvSpPr>
          <p:spPr bwMode="auto">
            <a:xfrm flipV="1">
              <a:off x="2045" y="2284"/>
              <a:ext cx="1" cy="1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7" name="Line 1601"/>
            <p:cNvSpPr>
              <a:spLocks noChangeShapeType="1"/>
            </p:cNvSpPr>
            <p:nvPr/>
          </p:nvSpPr>
          <p:spPr bwMode="auto">
            <a:xfrm>
              <a:off x="2026" y="228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8" name="Line 1602"/>
            <p:cNvSpPr>
              <a:spLocks noChangeShapeType="1"/>
            </p:cNvSpPr>
            <p:nvPr/>
          </p:nvSpPr>
          <p:spPr bwMode="auto">
            <a:xfrm>
              <a:off x="2045" y="2446"/>
              <a:ext cx="1" cy="1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19" name="Line 1603"/>
            <p:cNvSpPr>
              <a:spLocks noChangeShapeType="1"/>
            </p:cNvSpPr>
            <p:nvPr/>
          </p:nvSpPr>
          <p:spPr bwMode="auto">
            <a:xfrm>
              <a:off x="2026" y="257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0" name="Line 1604"/>
            <p:cNvSpPr>
              <a:spLocks noChangeShapeType="1"/>
            </p:cNvSpPr>
            <p:nvPr/>
          </p:nvSpPr>
          <p:spPr bwMode="auto">
            <a:xfrm flipV="1">
              <a:off x="2072" y="2246"/>
              <a:ext cx="1" cy="10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1" name="Line 1605"/>
            <p:cNvSpPr>
              <a:spLocks noChangeShapeType="1"/>
            </p:cNvSpPr>
            <p:nvPr/>
          </p:nvSpPr>
          <p:spPr bwMode="auto">
            <a:xfrm>
              <a:off x="2052" y="224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2" name="Line 1606"/>
            <p:cNvSpPr>
              <a:spLocks noChangeShapeType="1"/>
            </p:cNvSpPr>
            <p:nvPr/>
          </p:nvSpPr>
          <p:spPr bwMode="auto">
            <a:xfrm>
              <a:off x="2072" y="2382"/>
              <a:ext cx="1" cy="10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3" name="Line 1607"/>
            <p:cNvSpPr>
              <a:spLocks noChangeShapeType="1"/>
            </p:cNvSpPr>
            <p:nvPr/>
          </p:nvSpPr>
          <p:spPr bwMode="auto">
            <a:xfrm>
              <a:off x="2052" y="248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4" name="Line 1608"/>
            <p:cNvSpPr>
              <a:spLocks noChangeShapeType="1"/>
            </p:cNvSpPr>
            <p:nvPr/>
          </p:nvSpPr>
          <p:spPr bwMode="auto">
            <a:xfrm flipV="1">
              <a:off x="2098" y="2162"/>
              <a:ext cx="1" cy="10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5" name="Line 1609"/>
            <p:cNvSpPr>
              <a:spLocks noChangeShapeType="1"/>
            </p:cNvSpPr>
            <p:nvPr/>
          </p:nvSpPr>
          <p:spPr bwMode="auto">
            <a:xfrm>
              <a:off x="2079" y="21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826" name="Group 1610"/>
          <p:cNvGrpSpPr>
            <a:grpSpLocks/>
          </p:cNvGrpSpPr>
          <p:nvPr/>
        </p:nvGrpSpPr>
        <p:grpSpPr bwMode="auto">
          <a:xfrm>
            <a:off x="1049338" y="4265613"/>
            <a:ext cx="2381250" cy="1311275"/>
            <a:chOff x="1114" y="1922"/>
            <a:chExt cx="1550" cy="919"/>
          </a:xfrm>
        </p:grpSpPr>
        <p:sp>
          <p:nvSpPr>
            <p:cNvPr id="10827" name="Line 1611"/>
            <p:cNvSpPr>
              <a:spLocks noChangeShapeType="1"/>
            </p:cNvSpPr>
            <p:nvPr/>
          </p:nvSpPr>
          <p:spPr bwMode="auto">
            <a:xfrm>
              <a:off x="2098" y="2296"/>
              <a:ext cx="1" cy="10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8" name="Line 1612"/>
            <p:cNvSpPr>
              <a:spLocks noChangeShapeType="1"/>
            </p:cNvSpPr>
            <p:nvPr/>
          </p:nvSpPr>
          <p:spPr bwMode="auto">
            <a:xfrm>
              <a:off x="2079" y="240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29" name="Line 1613"/>
            <p:cNvSpPr>
              <a:spLocks noChangeShapeType="1"/>
            </p:cNvSpPr>
            <p:nvPr/>
          </p:nvSpPr>
          <p:spPr bwMode="auto">
            <a:xfrm flipV="1">
              <a:off x="2123" y="2108"/>
              <a:ext cx="1" cy="14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0" name="Line 1614"/>
            <p:cNvSpPr>
              <a:spLocks noChangeShapeType="1"/>
            </p:cNvSpPr>
            <p:nvPr/>
          </p:nvSpPr>
          <p:spPr bwMode="auto">
            <a:xfrm>
              <a:off x="2104" y="210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1" name="Line 1615"/>
            <p:cNvSpPr>
              <a:spLocks noChangeShapeType="1"/>
            </p:cNvSpPr>
            <p:nvPr/>
          </p:nvSpPr>
          <p:spPr bwMode="auto">
            <a:xfrm>
              <a:off x="2123" y="2280"/>
              <a:ext cx="1" cy="14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2" name="Line 1616"/>
            <p:cNvSpPr>
              <a:spLocks noChangeShapeType="1"/>
            </p:cNvSpPr>
            <p:nvPr/>
          </p:nvSpPr>
          <p:spPr bwMode="auto">
            <a:xfrm>
              <a:off x="2104" y="242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3" name="Line 1617"/>
            <p:cNvSpPr>
              <a:spLocks noChangeShapeType="1"/>
            </p:cNvSpPr>
            <p:nvPr/>
          </p:nvSpPr>
          <p:spPr bwMode="auto">
            <a:xfrm flipV="1">
              <a:off x="2150" y="2190"/>
              <a:ext cx="1" cy="1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4" name="Line 1618"/>
            <p:cNvSpPr>
              <a:spLocks noChangeShapeType="1"/>
            </p:cNvSpPr>
            <p:nvPr/>
          </p:nvSpPr>
          <p:spPr bwMode="auto">
            <a:xfrm>
              <a:off x="2131" y="219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5" name="Line 1619"/>
            <p:cNvSpPr>
              <a:spLocks noChangeShapeType="1"/>
            </p:cNvSpPr>
            <p:nvPr/>
          </p:nvSpPr>
          <p:spPr bwMode="auto">
            <a:xfrm>
              <a:off x="2150" y="2353"/>
              <a:ext cx="1" cy="13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6" name="Line 1620"/>
            <p:cNvSpPr>
              <a:spLocks noChangeShapeType="1"/>
            </p:cNvSpPr>
            <p:nvPr/>
          </p:nvSpPr>
          <p:spPr bwMode="auto">
            <a:xfrm>
              <a:off x="2131" y="248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7" name="Line 1621"/>
            <p:cNvSpPr>
              <a:spLocks noChangeShapeType="1"/>
            </p:cNvSpPr>
            <p:nvPr/>
          </p:nvSpPr>
          <p:spPr bwMode="auto">
            <a:xfrm flipV="1">
              <a:off x="2176" y="2170"/>
              <a:ext cx="1" cy="9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8" name="Line 1622"/>
            <p:cNvSpPr>
              <a:spLocks noChangeShapeType="1"/>
            </p:cNvSpPr>
            <p:nvPr/>
          </p:nvSpPr>
          <p:spPr bwMode="auto">
            <a:xfrm>
              <a:off x="2157" y="217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39" name="Line 1623"/>
            <p:cNvSpPr>
              <a:spLocks noChangeShapeType="1"/>
            </p:cNvSpPr>
            <p:nvPr/>
          </p:nvSpPr>
          <p:spPr bwMode="auto">
            <a:xfrm>
              <a:off x="2176" y="2289"/>
              <a:ext cx="1" cy="9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0" name="Line 1624"/>
            <p:cNvSpPr>
              <a:spLocks noChangeShapeType="1"/>
            </p:cNvSpPr>
            <p:nvPr/>
          </p:nvSpPr>
          <p:spPr bwMode="auto">
            <a:xfrm>
              <a:off x="2157" y="237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1" name="Line 1625"/>
            <p:cNvSpPr>
              <a:spLocks noChangeShapeType="1"/>
            </p:cNvSpPr>
            <p:nvPr/>
          </p:nvSpPr>
          <p:spPr bwMode="auto">
            <a:xfrm flipV="1">
              <a:off x="2202" y="2120"/>
              <a:ext cx="1" cy="1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2" name="Line 1626"/>
            <p:cNvSpPr>
              <a:spLocks noChangeShapeType="1"/>
            </p:cNvSpPr>
            <p:nvPr/>
          </p:nvSpPr>
          <p:spPr bwMode="auto">
            <a:xfrm>
              <a:off x="2182" y="212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3" name="Line 1627"/>
            <p:cNvSpPr>
              <a:spLocks noChangeShapeType="1"/>
            </p:cNvSpPr>
            <p:nvPr/>
          </p:nvSpPr>
          <p:spPr bwMode="auto">
            <a:xfrm>
              <a:off x="2202" y="2275"/>
              <a:ext cx="1" cy="1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4" name="Line 1628"/>
            <p:cNvSpPr>
              <a:spLocks noChangeShapeType="1"/>
            </p:cNvSpPr>
            <p:nvPr/>
          </p:nvSpPr>
          <p:spPr bwMode="auto">
            <a:xfrm>
              <a:off x="2182" y="240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5" name="Line 1629"/>
            <p:cNvSpPr>
              <a:spLocks noChangeShapeType="1"/>
            </p:cNvSpPr>
            <p:nvPr/>
          </p:nvSpPr>
          <p:spPr bwMode="auto">
            <a:xfrm flipV="1">
              <a:off x="2228" y="2084"/>
              <a:ext cx="1" cy="15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6" name="Line 1630"/>
            <p:cNvSpPr>
              <a:spLocks noChangeShapeType="1"/>
            </p:cNvSpPr>
            <p:nvPr/>
          </p:nvSpPr>
          <p:spPr bwMode="auto">
            <a:xfrm>
              <a:off x="2209" y="208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7" name="Line 1631"/>
            <p:cNvSpPr>
              <a:spLocks noChangeShapeType="1"/>
            </p:cNvSpPr>
            <p:nvPr/>
          </p:nvSpPr>
          <p:spPr bwMode="auto">
            <a:xfrm>
              <a:off x="2228" y="2270"/>
              <a:ext cx="1" cy="1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8" name="Line 1632"/>
            <p:cNvSpPr>
              <a:spLocks noChangeShapeType="1"/>
            </p:cNvSpPr>
            <p:nvPr/>
          </p:nvSpPr>
          <p:spPr bwMode="auto">
            <a:xfrm>
              <a:off x="2209" y="242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49" name="Line 1633"/>
            <p:cNvSpPr>
              <a:spLocks noChangeShapeType="1"/>
            </p:cNvSpPr>
            <p:nvPr/>
          </p:nvSpPr>
          <p:spPr bwMode="auto">
            <a:xfrm flipV="1">
              <a:off x="2254" y="2188"/>
              <a:ext cx="1" cy="1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0" name="Line 1634"/>
            <p:cNvSpPr>
              <a:spLocks noChangeShapeType="1"/>
            </p:cNvSpPr>
            <p:nvPr/>
          </p:nvSpPr>
          <p:spPr bwMode="auto">
            <a:xfrm>
              <a:off x="2235" y="218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1" name="Line 1635"/>
            <p:cNvSpPr>
              <a:spLocks noChangeShapeType="1"/>
            </p:cNvSpPr>
            <p:nvPr/>
          </p:nvSpPr>
          <p:spPr bwMode="auto">
            <a:xfrm>
              <a:off x="2254" y="2337"/>
              <a:ext cx="1" cy="1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2" name="Line 1636"/>
            <p:cNvSpPr>
              <a:spLocks noChangeShapeType="1"/>
            </p:cNvSpPr>
            <p:nvPr/>
          </p:nvSpPr>
          <p:spPr bwMode="auto">
            <a:xfrm>
              <a:off x="2235" y="245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3" name="Line 1637"/>
            <p:cNvSpPr>
              <a:spLocks noChangeShapeType="1"/>
            </p:cNvSpPr>
            <p:nvPr/>
          </p:nvSpPr>
          <p:spPr bwMode="auto">
            <a:xfrm flipV="1">
              <a:off x="2280" y="2250"/>
              <a:ext cx="1" cy="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4" name="Line 1638"/>
            <p:cNvSpPr>
              <a:spLocks noChangeShapeType="1"/>
            </p:cNvSpPr>
            <p:nvPr/>
          </p:nvSpPr>
          <p:spPr bwMode="auto">
            <a:xfrm>
              <a:off x="2261" y="22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5" name="Line 1639"/>
            <p:cNvSpPr>
              <a:spLocks noChangeShapeType="1"/>
            </p:cNvSpPr>
            <p:nvPr/>
          </p:nvSpPr>
          <p:spPr bwMode="auto">
            <a:xfrm>
              <a:off x="2280" y="2365"/>
              <a:ext cx="1" cy="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6" name="Line 1640"/>
            <p:cNvSpPr>
              <a:spLocks noChangeShapeType="1"/>
            </p:cNvSpPr>
            <p:nvPr/>
          </p:nvSpPr>
          <p:spPr bwMode="auto">
            <a:xfrm>
              <a:off x="2261" y="24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7" name="Line 1641"/>
            <p:cNvSpPr>
              <a:spLocks noChangeShapeType="1"/>
            </p:cNvSpPr>
            <p:nvPr/>
          </p:nvSpPr>
          <p:spPr bwMode="auto">
            <a:xfrm flipV="1">
              <a:off x="2306" y="2121"/>
              <a:ext cx="1" cy="18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8" name="Line 1642"/>
            <p:cNvSpPr>
              <a:spLocks noChangeShapeType="1"/>
            </p:cNvSpPr>
            <p:nvPr/>
          </p:nvSpPr>
          <p:spPr bwMode="auto">
            <a:xfrm>
              <a:off x="2287" y="212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59" name="Line 1643"/>
            <p:cNvSpPr>
              <a:spLocks noChangeShapeType="1"/>
            </p:cNvSpPr>
            <p:nvPr/>
          </p:nvSpPr>
          <p:spPr bwMode="auto">
            <a:xfrm>
              <a:off x="2306" y="2331"/>
              <a:ext cx="1" cy="1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0" name="Line 1644"/>
            <p:cNvSpPr>
              <a:spLocks noChangeShapeType="1"/>
            </p:cNvSpPr>
            <p:nvPr/>
          </p:nvSpPr>
          <p:spPr bwMode="auto">
            <a:xfrm>
              <a:off x="2287" y="25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1" name="Line 1645"/>
            <p:cNvSpPr>
              <a:spLocks noChangeShapeType="1"/>
            </p:cNvSpPr>
            <p:nvPr/>
          </p:nvSpPr>
          <p:spPr bwMode="auto">
            <a:xfrm flipV="1">
              <a:off x="2332" y="2120"/>
              <a:ext cx="1" cy="2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2" name="Line 1646"/>
            <p:cNvSpPr>
              <a:spLocks noChangeShapeType="1"/>
            </p:cNvSpPr>
            <p:nvPr/>
          </p:nvSpPr>
          <p:spPr bwMode="auto">
            <a:xfrm>
              <a:off x="2313" y="212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3" name="Line 1647"/>
            <p:cNvSpPr>
              <a:spLocks noChangeShapeType="1"/>
            </p:cNvSpPr>
            <p:nvPr/>
          </p:nvSpPr>
          <p:spPr bwMode="auto">
            <a:xfrm>
              <a:off x="2332" y="2360"/>
              <a:ext cx="1" cy="2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4" name="Line 1648"/>
            <p:cNvSpPr>
              <a:spLocks noChangeShapeType="1"/>
            </p:cNvSpPr>
            <p:nvPr/>
          </p:nvSpPr>
          <p:spPr bwMode="auto">
            <a:xfrm>
              <a:off x="2313" y="257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5" name="Line 1649"/>
            <p:cNvSpPr>
              <a:spLocks noChangeShapeType="1"/>
            </p:cNvSpPr>
            <p:nvPr/>
          </p:nvSpPr>
          <p:spPr bwMode="auto">
            <a:xfrm flipV="1">
              <a:off x="2358" y="2079"/>
              <a:ext cx="1" cy="20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6" name="Line 1650"/>
            <p:cNvSpPr>
              <a:spLocks noChangeShapeType="1"/>
            </p:cNvSpPr>
            <p:nvPr/>
          </p:nvSpPr>
          <p:spPr bwMode="auto">
            <a:xfrm>
              <a:off x="2339" y="207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7" name="Line 1651"/>
            <p:cNvSpPr>
              <a:spLocks noChangeShapeType="1"/>
            </p:cNvSpPr>
            <p:nvPr/>
          </p:nvSpPr>
          <p:spPr bwMode="auto">
            <a:xfrm>
              <a:off x="2358" y="2310"/>
              <a:ext cx="1" cy="20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8" name="Line 1652"/>
            <p:cNvSpPr>
              <a:spLocks noChangeShapeType="1"/>
            </p:cNvSpPr>
            <p:nvPr/>
          </p:nvSpPr>
          <p:spPr bwMode="auto">
            <a:xfrm>
              <a:off x="2339" y="251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69" name="Line 1653"/>
            <p:cNvSpPr>
              <a:spLocks noChangeShapeType="1"/>
            </p:cNvSpPr>
            <p:nvPr/>
          </p:nvSpPr>
          <p:spPr bwMode="auto">
            <a:xfrm flipV="1">
              <a:off x="2384" y="1995"/>
              <a:ext cx="1" cy="20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0" name="Line 1654"/>
            <p:cNvSpPr>
              <a:spLocks noChangeShapeType="1"/>
            </p:cNvSpPr>
            <p:nvPr/>
          </p:nvSpPr>
          <p:spPr bwMode="auto">
            <a:xfrm>
              <a:off x="2365" y="19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1" name="Line 1655"/>
            <p:cNvSpPr>
              <a:spLocks noChangeShapeType="1"/>
            </p:cNvSpPr>
            <p:nvPr/>
          </p:nvSpPr>
          <p:spPr bwMode="auto">
            <a:xfrm>
              <a:off x="2384" y="2229"/>
              <a:ext cx="1" cy="20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2" name="Line 1656"/>
            <p:cNvSpPr>
              <a:spLocks noChangeShapeType="1"/>
            </p:cNvSpPr>
            <p:nvPr/>
          </p:nvSpPr>
          <p:spPr bwMode="auto">
            <a:xfrm>
              <a:off x="2365" y="243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3" name="Line 1657"/>
            <p:cNvSpPr>
              <a:spLocks noChangeShapeType="1"/>
            </p:cNvSpPr>
            <p:nvPr/>
          </p:nvSpPr>
          <p:spPr bwMode="auto">
            <a:xfrm flipV="1">
              <a:off x="2410" y="1922"/>
              <a:ext cx="1" cy="2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4" name="Line 1658"/>
            <p:cNvSpPr>
              <a:spLocks noChangeShapeType="1"/>
            </p:cNvSpPr>
            <p:nvPr/>
          </p:nvSpPr>
          <p:spPr bwMode="auto">
            <a:xfrm>
              <a:off x="2391" y="192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5" name="Line 1659"/>
            <p:cNvSpPr>
              <a:spLocks noChangeShapeType="1"/>
            </p:cNvSpPr>
            <p:nvPr/>
          </p:nvSpPr>
          <p:spPr bwMode="auto">
            <a:xfrm>
              <a:off x="2410" y="2221"/>
              <a:ext cx="1" cy="2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6" name="Line 1660"/>
            <p:cNvSpPr>
              <a:spLocks noChangeShapeType="1"/>
            </p:cNvSpPr>
            <p:nvPr/>
          </p:nvSpPr>
          <p:spPr bwMode="auto">
            <a:xfrm>
              <a:off x="2391" y="249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7" name="Line 1661"/>
            <p:cNvSpPr>
              <a:spLocks noChangeShapeType="1"/>
            </p:cNvSpPr>
            <p:nvPr/>
          </p:nvSpPr>
          <p:spPr bwMode="auto">
            <a:xfrm flipV="1">
              <a:off x="2437" y="2083"/>
              <a:ext cx="1" cy="20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8" name="Line 1662"/>
            <p:cNvSpPr>
              <a:spLocks noChangeShapeType="1"/>
            </p:cNvSpPr>
            <p:nvPr/>
          </p:nvSpPr>
          <p:spPr bwMode="auto">
            <a:xfrm>
              <a:off x="2417" y="208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79" name="Line 1663"/>
            <p:cNvSpPr>
              <a:spLocks noChangeShapeType="1"/>
            </p:cNvSpPr>
            <p:nvPr/>
          </p:nvSpPr>
          <p:spPr bwMode="auto">
            <a:xfrm>
              <a:off x="2437" y="2319"/>
              <a:ext cx="1" cy="20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0" name="Line 1664"/>
            <p:cNvSpPr>
              <a:spLocks noChangeShapeType="1"/>
            </p:cNvSpPr>
            <p:nvPr/>
          </p:nvSpPr>
          <p:spPr bwMode="auto">
            <a:xfrm>
              <a:off x="2417" y="252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1" name="Line 1665"/>
            <p:cNvSpPr>
              <a:spLocks noChangeShapeType="1"/>
            </p:cNvSpPr>
            <p:nvPr/>
          </p:nvSpPr>
          <p:spPr bwMode="auto">
            <a:xfrm flipV="1">
              <a:off x="2463" y="2089"/>
              <a:ext cx="1" cy="1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2" name="Line 1666"/>
            <p:cNvSpPr>
              <a:spLocks noChangeShapeType="1"/>
            </p:cNvSpPr>
            <p:nvPr/>
          </p:nvSpPr>
          <p:spPr bwMode="auto">
            <a:xfrm>
              <a:off x="2444" y="208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3" name="Line 1667"/>
            <p:cNvSpPr>
              <a:spLocks noChangeShapeType="1"/>
            </p:cNvSpPr>
            <p:nvPr/>
          </p:nvSpPr>
          <p:spPr bwMode="auto">
            <a:xfrm>
              <a:off x="2463" y="2304"/>
              <a:ext cx="1" cy="18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4" name="Line 1668"/>
            <p:cNvSpPr>
              <a:spLocks noChangeShapeType="1"/>
            </p:cNvSpPr>
            <p:nvPr/>
          </p:nvSpPr>
          <p:spPr bwMode="auto">
            <a:xfrm>
              <a:off x="2444" y="249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5" name="Line 1669"/>
            <p:cNvSpPr>
              <a:spLocks noChangeShapeType="1"/>
            </p:cNvSpPr>
            <p:nvPr/>
          </p:nvSpPr>
          <p:spPr bwMode="auto">
            <a:xfrm flipV="1">
              <a:off x="2488" y="2079"/>
              <a:ext cx="1" cy="1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6" name="Line 1670"/>
            <p:cNvSpPr>
              <a:spLocks noChangeShapeType="1"/>
            </p:cNvSpPr>
            <p:nvPr/>
          </p:nvSpPr>
          <p:spPr bwMode="auto">
            <a:xfrm>
              <a:off x="2469" y="207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7" name="Line 1671"/>
            <p:cNvSpPr>
              <a:spLocks noChangeShapeType="1"/>
            </p:cNvSpPr>
            <p:nvPr/>
          </p:nvSpPr>
          <p:spPr bwMode="auto">
            <a:xfrm>
              <a:off x="2488" y="2294"/>
              <a:ext cx="1" cy="1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8" name="Line 1672"/>
            <p:cNvSpPr>
              <a:spLocks noChangeShapeType="1"/>
            </p:cNvSpPr>
            <p:nvPr/>
          </p:nvSpPr>
          <p:spPr bwMode="auto">
            <a:xfrm>
              <a:off x="2469" y="247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89" name="Line 1673"/>
            <p:cNvSpPr>
              <a:spLocks noChangeShapeType="1"/>
            </p:cNvSpPr>
            <p:nvPr/>
          </p:nvSpPr>
          <p:spPr bwMode="auto">
            <a:xfrm flipV="1">
              <a:off x="2515" y="2060"/>
              <a:ext cx="1" cy="14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0" name="Line 1674"/>
            <p:cNvSpPr>
              <a:spLocks noChangeShapeType="1"/>
            </p:cNvSpPr>
            <p:nvPr/>
          </p:nvSpPr>
          <p:spPr bwMode="auto">
            <a:xfrm>
              <a:off x="2495" y="206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1" name="Line 1675"/>
            <p:cNvSpPr>
              <a:spLocks noChangeShapeType="1"/>
            </p:cNvSpPr>
            <p:nvPr/>
          </p:nvSpPr>
          <p:spPr bwMode="auto">
            <a:xfrm>
              <a:off x="2515" y="2232"/>
              <a:ext cx="1" cy="14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2" name="Line 1676"/>
            <p:cNvSpPr>
              <a:spLocks noChangeShapeType="1"/>
            </p:cNvSpPr>
            <p:nvPr/>
          </p:nvSpPr>
          <p:spPr bwMode="auto">
            <a:xfrm>
              <a:off x="2495" y="237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3" name="Line 1677"/>
            <p:cNvSpPr>
              <a:spLocks noChangeShapeType="1"/>
            </p:cNvSpPr>
            <p:nvPr/>
          </p:nvSpPr>
          <p:spPr bwMode="auto">
            <a:xfrm flipV="1">
              <a:off x="2541" y="2029"/>
              <a:ext cx="1" cy="19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4" name="Line 1678"/>
            <p:cNvSpPr>
              <a:spLocks noChangeShapeType="1"/>
            </p:cNvSpPr>
            <p:nvPr/>
          </p:nvSpPr>
          <p:spPr bwMode="auto">
            <a:xfrm>
              <a:off x="2522" y="202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5" name="Line 1679"/>
            <p:cNvSpPr>
              <a:spLocks noChangeShapeType="1"/>
            </p:cNvSpPr>
            <p:nvPr/>
          </p:nvSpPr>
          <p:spPr bwMode="auto">
            <a:xfrm>
              <a:off x="2541" y="2255"/>
              <a:ext cx="1" cy="19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6" name="Line 1680"/>
            <p:cNvSpPr>
              <a:spLocks noChangeShapeType="1"/>
            </p:cNvSpPr>
            <p:nvPr/>
          </p:nvSpPr>
          <p:spPr bwMode="auto">
            <a:xfrm>
              <a:off x="2522" y="245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7" name="Line 1681"/>
            <p:cNvSpPr>
              <a:spLocks noChangeShapeType="1"/>
            </p:cNvSpPr>
            <p:nvPr/>
          </p:nvSpPr>
          <p:spPr bwMode="auto">
            <a:xfrm flipV="1">
              <a:off x="2566" y="2124"/>
              <a:ext cx="1" cy="1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8" name="Line 1682"/>
            <p:cNvSpPr>
              <a:spLocks noChangeShapeType="1"/>
            </p:cNvSpPr>
            <p:nvPr/>
          </p:nvSpPr>
          <p:spPr bwMode="auto">
            <a:xfrm>
              <a:off x="2547" y="212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899" name="Line 1683"/>
            <p:cNvSpPr>
              <a:spLocks noChangeShapeType="1"/>
            </p:cNvSpPr>
            <p:nvPr/>
          </p:nvSpPr>
          <p:spPr bwMode="auto">
            <a:xfrm>
              <a:off x="2566" y="2267"/>
              <a:ext cx="1" cy="1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0" name="Line 1684"/>
            <p:cNvSpPr>
              <a:spLocks noChangeShapeType="1"/>
            </p:cNvSpPr>
            <p:nvPr/>
          </p:nvSpPr>
          <p:spPr bwMode="auto">
            <a:xfrm>
              <a:off x="2547" y="238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1" name="Line 1685"/>
            <p:cNvSpPr>
              <a:spLocks noChangeShapeType="1"/>
            </p:cNvSpPr>
            <p:nvPr/>
          </p:nvSpPr>
          <p:spPr bwMode="auto">
            <a:xfrm flipV="1">
              <a:off x="2593" y="1987"/>
              <a:ext cx="1" cy="2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2" name="Line 1686"/>
            <p:cNvSpPr>
              <a:spLocks noChangeShapeType="1"/>
            </p:cNvSpPr>
            <p:nvPr/>
          </p:nvSpPr>
          <p:spPr bwMode="auto">
            <a:xfrm>
              <a:off x="2574" y="198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3" name="Line 1687"/>
            <p:cNvSpPr>
              <a:spLocks noChangeShapeType="1"/>
            </p:cNvSpPr>
            <p:nvPr/>
          </p:nvSpPr>
          <p:spPr bwMode="auto">
            <a:xfrm>
              <a:off x="2593" y="2239"/>
              <a:ext cx="1" cy="2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4" name="Line 1688"/>
            <p:cNvSpPr>
              <a:spLocks noChangeShapeType="1"/>
            </p:cNvSpPr>
            <p:nvPr/>
          </p:nvSpPr>
          <p:spPr bwMode="auto">
            <a:xfrm>
              <a:off x="2574" y="24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5" name="Line 1689"/>
            <p:cNvSpPr>
              <a:spLocks noChangeShapeType="1"/>
            </p:cNvSpPr>
            <p:nvPr/>
          </p:nvSpPr>
          <p:spPr bwMode="auto">
            <a:xfrm flipV="1">
              <a:off x="2619" y="2044"/>
              <a:ext cx="1" cy="19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6" name="Line 1690"/>
            <p:cNvSpPr>
              <a:spLocks noChangeShapeType="1"/>
            </p:cNvSpPr>
            <p:nvPr/>
          </p:nvSpPr>
          <p:spPr bwMode="auto">
            <a:xfrm>
              <a:off x="2600" y="204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7" name="Line 1691"/>
            <p:cNvSpPr>
              <a:spLocks noChangeShapeType="1"/>
            </p:cNvSpPr>
            <p:nvPr/>
          </p:nvSpPr>
          <p:spPr bwMode="auto">
            <a:xfrm>
              <a:off x="2619" y="2268"/>
              <a:ext cx="1" cy="19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8" name="Line 1692"/>
            <p:cNvSpPr>
              <a:spLocks noChangeShapeType="1"/>
            </p:cNvSpPr>
            <p:nvPr/>
          </p:nvSpPr>
          <p:spPr bwMode="auto">
            <a:xfrm>
              <a:off x="2600" y="246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09" name="Line 1693"/>
            <p:cNvSpPr>
              <a:spLocks noChangeShapeType="1"/>
            </p:cNvSpPr>
            <p:nvPr/>
          </p:nvSpPr>
          <p:spPr bwMode="auto">
            <a:xfrm flipV="1">
              <a:off x="2645" y="2076"/>
              <a:ext cx="1" cy="1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0" name="Line 1694"/>
            <p:cNvSpPr>
              <a:spLocks noChangeShapeType="1"/>
            </p:cNvSpPr>
            <p:nvPr/>
          </p:nvSpPr>
          <p:spPr bwMode="auto">
            <a:xfrm>
              <a:off x="2626" y="207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1" name="Line 1695"/>
            <p:cNvSpPr>
              <a:spLocks noChangeShapeType="1"/>
            </p:cNvSpPr>
            <p:nvPr/>
          </p:nvSpPr>
          <p:spPr bwMode="auto">
            <a:xfrm>
              <a:off x="2645" y="2265"/>
              <a:ext cx="1" cy="1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2" name="Line 1696"/>
            <p:cNvSpPr>
              <a:spLocks noChangeShapeType="1"/>
            </p:cNvSpPr>
            <p:nvPr/>
          </p:nvSpPr>
          <p:spPr bwMode="auto">
            <a:xfrm>
              <a:off x="2626" y="242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3" name="Line 1697"/>
            <p:cNvSpPr>
              <a:spLocks noChangeShapeType="1"/>
            </p:cNvSpPr>
            <p:nvPr/>
          </p:nvSpPr>
          <p:spPr bwMode="auto">
            <a:xfrm>
              <a:off x="1133" y="2699"/>
              <a:ext cx="1"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4" name="Line 1698"/>
            <p:cNvSpPr>
              <a:spLocks noChangeShapeType="1"/>
            </p:cNvSpPr>
            <p:nvPr/>
          </p:nvSpPr>
          <p:spPr bwMode="auto">
            <a:xfrm>
              <a:off x="1114" y="270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5" name="Line 1699"/>
            <p:cNvSpPr>
              <a:spLocks noChangeShapeType="1"/>
            </p:cNvSpPr>
            <p:nvPr/>
          </p:nvSpPr>
          <p:spPr bwMode="auto">
            <a:xfrm>
              <a:off x="1133" y="2729"/>
              <a:ext cx="1"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6" name="Line 1700"/>
            <p:cNvSpPr>
              <a:spLocks noChangeShapeType="1"/>
            </p:cNvSpPr>
            <p:nvPr/>
          </p:nvSpPr>
          <p:spPr bwMode="auto">
            <a:xfrm>
              <a:off x="1114" y="272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7" name="Line 1701"/>
            <p:cNvSpPr>
              <a:spLocks noChangeShapeType="1"/>
            </p:cNvSpPr>
            <p:nvPr/>
          </p:nvSpPr>
          <p:spPr bwMode="auto">
            <a:xfrm>
              <a:off x="1159" y="2703"/>
              <a:ext cx="1"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8" name="Line 1702"/>
            <p:cNvSpPr>
              <a:spLocks noChangeShapeType="1"/>
            </p:cNvSpPr>
            <p:nvPr/>
          </p:nvSpPr>
          <p:spPr bwMode="auto">
            <a:xfrm>
              <a:off x="1140" y="270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19" name="Line 1703"/>
            <p:cNvSpPr>
              <a:spLocks noChangeShapeType="1"/>
            </p:cNvSpPr>
            <p:nvPr/>
          </p:nvSpPr>
          <p:spPr bwMode="auto">
            <a:xfrm flipV="1">
              <a:off x="1159" y="2730"/>
              <a:ext cx="1"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0" name="Line 1704"/>
            <p:cNvSpPr>
              <a:spLocks noChangeShapeType="1"/>
            </p:cNvSpPr>
            <p:nvPr/>
          </p:nvSpPr>
          <p:spPr bwMode="auto">
            <a:xfrm>
              <a:off x="1140" y="273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1" name="Line 1705"/>
            <p:cNvSpPr>
              <a:spLocks noChangeShapeType="1"/>
            </p:cNvSpPr>
            <p:nvPr/>
          </p:nvSpPr>
          <p:spPr bwMode="auto">
            <a:xfrm flipV="1">
              <a:off x="1186" y="2699"/>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2" name="Line 1706"/>
            <p:cNvSpPr>
              <a:spLocks noChangeShapeType="1"/>
            </p:cNvSpPr>
            <p:nvPr/>
          </p:nvSpPr>
          <p:spPr bwMode="auto">
            <a:xfrm>
              <a:off x="1166" y="269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3" name="Line 1707"/>
            <p:cNvSpPr>
              <a:spLocks noChangeShapeType="1"/>
            </p:cNvSpPr>
            <p:nvPr/>
          </p:nvSpPr>
          <p:spPr bwMode="auto">
            <a:xfrm>
              <a:off x="1186" y="2735"/>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4" name="Line 1708"/>
            <p:cNvSpPr>
              <a:spLocks noChangeShapeType="1"/>
            </p:cNvSpPr>
            <p:nvPr/>
          </p:nvSpPr>
          <p:spPr bwMode="auto">
            <a:xfrm>
              <a:off x="1166" y="274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5" name="Line 1709"/>
            <p:cNvSpPr>
              <a:spLocks noChangeShapeType="1"/>
            </p:cNvSpPr>
            <p:nvPr/>
          </p:nvSpPr>
          <p:spPr bwMode="auto">
            <a:xfrm flipV="1">
              <a:off x="1211" y="2700"/>
              <a:ext cx="1"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6" name="Line 1710"/>
            <p:cNvSpPr>
              <a:spLocks noChangeShapeType="1"/>
            </p:cNvSpPr>
            <p:nvPr/>
          </p:nvSpPr>
          <p:spPr bwMode="auto">
            <a:xfrm>
              <a:off x="1192" y="270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7" name="Line 1711"/>
            <p:cNvSpPr>
              <a:spLocks noChangeShapeType="1"/>
            </p:cNvSpPr>
            <p:nvPr/>
          </p:nvSpPr>
          <p:spPr bwMode="auto">
            <a:xfrm>
              <a:off x="1211" y="2733"/>
              <a:ext cx="1"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8" name="Line 1712"/>
            <p:cNvSpPr>
              <a:spLocks noChangeShapeType="1"/>
            </p:cNvSpPr>
            <p:nvPr/>
          </p:nvSpPr>
          <p:spPr bwMode="auto">
            <a:xfrm>
              <a:off x="1192" y="273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29" name="Line 1713"/>
            <p:cNvSpPr>
              <a:spLocks noChangeShapeType="1"/>
            </p:cNvSpPr>
            <p:nvPr/>
          </p:nvSpPr>
          <p:spPr bwMode="auto">
            <a:xfrm flipV="1">
              <a:off x="1237" y="2704"/>
              <a:ext cx="1"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0" name="Line 1714"/>
            <p:cNvSpPr>
              <a:spLocks noChangeShapeType="1"/>
            </p:cNvSpPr>
            <p:nvPr/>
          </p:nvSpPr>
          <p:spPr bwMode="auto">
            <a:xfrm>
              <a:off x="1218" y="270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1" name="Line 1715"/>
            <p:cNvSpPr>
              <a:spLocks noChangeShapeType="1"/>
            </p:cNvSpPr>
            <p:nvPr/>
          </p:nvSpPr>
          <p:spPr bwMode="auto">
            <a:xfrm>
              <a:off x="1237" y="2739"/>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2" name="Line 1716"/>
            <p:cNvSpPr>
              <a:spLocks noChangeShapeType="1"/>
            </p:cNvSpPr>
            <p:nvPr/>
          </p:nvSpPr>
          <p:spPr bwMode="auto">
            <a:xfrm>
              <a:off x="1218" y="274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3" name="Line 1717"/>
            <p:cNvSpPr>
              <a:spLocks noChangeShapeType="1"/>
            </p:cNvSpPr>
            <p:nvPr/>
          </p:nvSpPr>
          <p:spPr bwMode="auto">
            <a:xfrm>
              <a:off x="1264" y="2711"/>
              <a:ext cx="1"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4" name="Line 1718"/>
            <p:cNvSpPr>
              <a:spLocks noChangeShapeType="1"/>
            </p:cNvSpPr>
            <p:nvPr/>
          </p:nvSpPr>
          <p:spPr bwMode="auto">
            <a:xfrm>
              <a:off x="1245" y="271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5" name="Line 1719"/>
            <p:cNvSpPr>
              <a:spLocks noChangeShapeType="1"/>
            </p:cNvSpPr>
            <p:nvPr/>
          </p:nvSpPr>
          <p:spPr bwMode="auto">
            <a:xfrm flipV="1">
              <a:off x="1264" y="2738"/>
              <a:ext cx="1"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6" name="Line 1720"/>
            <p:cNvSpPr>
              <a:spLocks noChangeShapeType="1"/>
            </p:cNvSpPr>
            <p:nvPr/>
          </p:nvSpPr>
          <p:spPr bwMode="auto">
            <a:xfrm>
              <a:off x="1245" y="27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7" name="Line 1721"/>
            <p:cNvSpPr>
              <a:spLocks noChangeShapeType="1"/>
            </p:cNvSpPr>
            <p:nvPr/>
          </p:nvSpPr>
          <p:spPr bwMode="auto">
            <a:xfrm flipV="1">
              <a:off x="1289" y="2708"/>
              <a:ext cx="1"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8" name="Line 1722"/>
            <p:cNvSpPr>
              <a:spLocks noChangeShapeType="1"/>
            </p:cNvSpPr>
            <p:nvPr/>
          </p:nvSpPr>
          <p:spPr bwMode="auto">
            <a:xfrm>
              <a:off x="1270" y="270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39" name="Line 1723"/>
            <p:cNvSpPr>
              <a:spLocks noChangeShapeType="1"/>
            </p:cNvSpPr>
            <p:nvPr/>
          </p:nvSpPr>
          <p:spPr bwMode="auto">
            <a:xfrm>
              <a:off x="1289" y="2743"/>
              <a:ext cx="1"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0" name="Line 1724"/>
            <p:cNvSpPr>
              <a:spLocks noChangeShapeType="1"/>
            </p:cNvSpPr>
            <p:nvPr/>
          </p:nvSpPr>
          <p:spPr bwMode="auto">
            <a:xfrm>
              <a:off x="1270" y="274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1" name="Line 1725"/>
            <p:cNvSpPr>
              <a:spLocks noChangeShapeType="1"/>
            </p:cNvSpPr>
            <p:nvPr/>
          </p:nvSpPr>
          <p:spPr bwMode="auto">
            <a:xfrm flipV="1">
              <a:off x="1316" y="2713"/>
              <a:ext cx="1"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2" name="Line 1726"/>
            <p:cNvSpPr>
              <a:spLocks noChangeShapeType="1"/>
            </p:cNvSpPr>
            <p:nvPr/>
          </p:nvSpPr>
          <p:spPr bwMode="auto">
            <a:xfrm>
              <a:off x="1296" y="271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3" name="Line 1727"/>
            <p:cNvSpPr>
              <a:spLocks noChangeShapeType="1"/>
            </p:cNvSpPr>
            <p:nvPr/>
          </p:nvSpPr>
          <p:spPr bwMode="auto">
            <a:xfrm>
              <a:off x="1316" y="2747"/>
              <a:ext cx="1"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4" name="Line 1728"/>
            <p:cNvSpPr>
              <a:spLocks noChangeShapeType="1"/>
            </p:cNvSpPr>
            <p:nvPr/>
          </p:nvSpPr>
          <p:spPr bwMode="auto">
            <a:xfrm>
              <a:off x="1296" y="275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5" name="Line 1729"/>
            <p:cNvSpPr>
              <a:spLocks noChangeShapeType="1"/>
            </p:cNvSpPr>
            <p:nvPr/>
          </p:nvSpPr>
          <p:spPr bwMode="auto">
            <a:xfrm>
              <a:off x="1342" y="2717"/>
              <a:ext cx="1"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6" name="Line 1730"/>
            <p:cNvSpPr>
              <a:spLocks noChangeShapeType="1"/>
            </p:cNvSpPr>
            <p:nvPr/>
          </p:nvSpPr>
          <p:spPr bwMode="auto">
            <a:xfrm>
              <a:off x="1323" y="272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7" name="Line 1731"/>
            <p:cNvSpPr>
              <a:spLocks noChangeShapeType="1"/>
            </p:cNvSpPr>
            <p:nvPr/>
          </p:nvSpPr>
          <p:spPr bwMode="auto">
            <a:xfrm flipV="1">
              <a:off x="1342" y="2743"/>
              <a:ext cx="1"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8" name="Line 1732"/>
            <p:cNvSpPr>
              <a:spLocks noChangeShapeType="1"/>
            </p:cNvSpPr>
            <p:nvPr/>
          </p:nvSpPr>
          <p:spPr bwMode="auto">
            <a:xfrm>
              <a:off x="1323" y="274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49" name="Line 1733"/>
            <p:cNvSpPr>
              <a:spLocks noChangeShapeType="1"/>
            </p:cNvSpPr>
            <p:nvPr/>
          </p:nvSpPr>
          <p:spPr bwMode="auto">
            <a:xfrm flipV="1">
              <a:off x="1368" y="271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0" name="Line 1734"/>
            <p:cNvSpPr>
              <a:spLocks noChangeShapeType="1"/>
            </p:cNvSpPr>
            <p:nvPr/>
          </p:nvSpPr>
          <p:spPr bwMode="auto">
            <a:xfrm>
              <a:off x="1349" y="271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1" name="Line 1735"/>
            <p:cNvSpPr>
              <a:spLocks noChangeShapeType="1"/>
            </p:cNvSpPr>
            <p:nvPr/>
          </p:nvSpPr>
          <p:spPr bwMode="auto">
            <a:xfrm>
              <a:off x="1368" y="2751"/>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2" name="Line 1736"/>
            <p:cNvSpPr>
              <a:spLocks noChangeShapeType="1"/>
            </p:cNvSpPr>
            <p:nvPr/>
          </p:nvSpPr>
          <p:spPr bwMode="auto">
            <a:xfrm>
              <a:off x="1349" y="275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3" name="Line 1737"/>
            <p:cNvSpPr>
              <a:spLocks noChangeShapeType="1"/>
            </p:cNvSpPr>
            <p:nvPr/>
          </p:nvSpPr>
          <p:spPr bwMode="auto">
            <a:xfrm flipV="1">
              <a:off x="1394" y="2717"/>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4" name="Line 1738"/>
            <p:cNvSpPr>
              <a:spLocks noChangeShapeType="1"/>
            </p:cNvSpPr>
            <p:nvPr/>
          </p:nvSpPr>
          <p:spPr bwMode="auto">
            <a:xfrm>
              <a:off x="1374" y="271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5" name="Line 1739"/>
            <p:cNvSpPr>
              <a:spLocks noChangeShapeType="1"/>
            </p:cNvSpPr>
            <p:nvPr/>
          </p:nvSpPr>
          <p:spPr bwMode="auto">
            <a:xfrm>
              <a:off x="1394" y="27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6" name="Line 1740"/>
            <p:cNvSpPr>
              <a:spLocks noChangeShapeType="1"/>
            </p:cNvSpPr>
            <p:nvPr/>
          </p:nvSpPr>
          <p:spPr bwMode="auto">
            <a:xfrm>
              <a:off x="1374" y="276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7" name="Line 1741"/>
            <p:cNvSpPr>
              <a:spLocks noChangeShapeType="1"/>
            </p:cNvSpPr>
            <p:nvPr/>
          </p:nvSpPr>
          <p:spPr bwMode="auto">
            <a:xfrm flipV="1">
              <a:off x="1420" y="2717"/>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8" name="Line 1742"/>
            <p:cNvSpPr>
              <a:spLocks noChangeShapeType="1"/>
            </p:cNvSpPr>
            <p:nvPr/>
          </p:nvSpPr>
          <p:spPr bwMode="auto">
            <a:xfrm>
              <a:off x="1401" y="271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59" name="Line 1743"/>
            <p:cNvSpPr>
              <a:spLocks noChangeShapeType="1"/>
            </p:cNvSpPr>
            <p:nvPr/>
          </p:nvSpPr>
          <p:spPr bwMode="auto">
            <a:xfrm>
              <a:off x="1420" y="27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0" name="Line 1744"/>
            <p:cNvSpPr>
              <a:spLocks noChangeShapeType="1"/>
            </p:cNvSpPr>
            <p:nvPr/>
          </p:nvSpPr>
          <p:spPr bwMode="auto">
            <a:xfrm>
              <a:off x="1401" y="27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1" name="Line 1745"/>
            <p:cNvSpPr>
              <a:spLocks noChangeShapeType="1"/>
            </p:cNvSpPr>
            <p:nvPr/>
          </p:nvSpPr>
          <p:spPr bwMode="auto">
            <a:xfrm flipV="1">
              <a:off x="1446" y="2723"/>
              <a:ext cx="1"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2" name="Line 1746"/>
            <p:cNvSpPr>
              <a:spLocks noChangeShapeType="1"/>
            </p:cNvSpPr>
            <p:nvPr/>
          </p:nvSpPr>
          <p:spPr bwMode="auto">
            <a:xfrm>
              <a:off x="1427" y="272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3" name="Line 1747"/>
            <p:cNvSpPr>
              <a:spLocks noChangeShapeType="1"/>
            </p:cNvSpPr>
            <p:nvPr/>
          </p:nvSpPr>
          <p:spPr bwMode="auto">
            <a:xfrm>
              <a:off x="1446" y="275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4" name="Line 1748"/>
            <p:cNvSpPr>
              <a:spLocks noChangeShapeType="1"/>
            </p:cNvSpPr>
            <p:nvPr/>
          </p:nvSpPr>
          <p:spPr bwMode="auto">
            <a:xfrm>
              <a:off x="1427" y="276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5" name="Line 1749"/>
            <p:cNvSpPr>
              <a:spLocks noChangeShapeType="1"/>
            </p:cNvSpPr>
            <p:nvPr/>
          </p:nvSpPr>
          <p:spPr bwMode="auto">
            <a:xfrm flipV="1">
              <a:off x="1472" y="2723"/>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6" name="Line 1750"/>
            <p:cNvSpPr>
              <a:spLocks noChangeShapeType="1"/>
            </p:cNvSpPr>
            <p:nvPr/>
          </p:nvSpPr>
          <p:spPr bwMode="auto">
            <a:xfrm>
              <a:off x="1453" y="272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7" name="Line 1751"/>
            <p:cNvSpPr>
              <a:spLocks noChangeShapeType="1"/>
            </p:cNvSpPr>
            <p:nvPr/>
          </p:nvSpPr>
          <p:spPr bwMode="auto">
            <a:xfrm>
              <a:off x="1472" y="2759"/>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8" name="Line 1752"/>
            <p:cNvSpPr>
              <a:spLocks noChangeShapeType="1"/>
            </p:cNvSpPr>
            <p:nvPr/>
          </p:nvSpPr>
          <p:spPr bwMode="auto">
            <a:xfrm>
              <a:off x="1453" y="27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69" name="Line 1753"/>
            <p:cNvSpPr>
              <a:spLocks noChangeShapeType="1"/>
            </p:cNvSpPr>
            <p:nvPr/>
          </p:nvSpPr>
          <p:spPr bwMode="auto">
            <a:xfrm flipV="1">
              <a:off x="1498" y="2723"/>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0" name="Line 1754"/>
            <p:cNvSpPr>
              <a:spLocks noChangeShapeType="1"/>
            </p:cNvSpPr>
            <p:nvPr/>
          </p:nvSpPr>
          <p:spPr bwMode="auto">
            <a:xfrm>
              <a:off x="1479" y="272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1" name="Line 1755"/>
            <p:cNvSpPr>
              <a:spLocks noChangeShapeType="1"/>
            </p:cNvSpPr>
            <p:nvPr/>
          </p:nvSpPr>
          <p:spPr bwMode="auto">
            <a:xfrm>
              <a:off x="1498" y="2763"/>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2" name="Line 1756"/>
            <p:cNvSpPr>
              <a:spLocks noChangeShapeType="1"/>
            </p:cNvSpPr>
            <p:nvPr/>
          </p:nvSpPr>
          <p:spPr bwMode="auto">
            <a:xfrm>
              <a:off x="1479" y="277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3" name="Line 1757"/>
            <p:cNvSpPr>
              <a:spLocks noChangeShapeType="1"/>
            </p:cNvSpPr>
            <p:nvPr/>
          </p:nvSpPr>
          <p:spPr bwMode="auto">
            <a:xfrm flipV="1">
              <a:off x="1524" y="2728"/>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4" name="Line 1758"/>
            <p:cNvSpPr>
              <a:spLocks noChangeShapeType="1"/>
            </p:cNvSpPr>
            <p:nvPr/>
          </p:nvSpPr>
          <p:spPr bwMode="auto">
            <a:xfrm>
              <a:off x="1505" y="272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5" name="Line 1759"/>
            <p:cNvSpPr>
              <a:spLocks noChangeShapeType="1"/>
            </p:cNvSpPr>
            <p:nvPr/>
          </p:nvSpPr>
          <p:spPr bwMode="auto">
            <a:xfrm>
              <a:off x="1524" y="2768"/>
              <a:ext cx="1"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6" name="Line 1760"/>
            <p:cNvSpPr>
              <a:spLocks noChangeShapeType="1"/>
            </p:cNvSpPr>
            <p:nvPr/>
          </p:nvSpPr>
          <p:spPr bwMode="auto">
            <a:xfrm>
              <a:off x="1505" y="277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7" name="Line 1761"/>
            <p:cNvSpPr>
              <a:spLocks noChangeShapeType="1"/>
            </p:cNvSpPr>
            <p:nvPr/>
          </p:nvSpPr>
          <p:spPr bwMode="auto">
            <a:xfrm flipV="1">
              <a:off x="1551" y="2734"/>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8" name="Line 1762"/>
            <p:cNvSpPr>
              <a:spLocks noChangeShapeType="1"/>
            </p:cNvSpPr>
            <p:nvPr/>
          </p:nvSpPr>
          <p:spPr bwMode="auto">
            <a:xfrm>
              <a:off x="1531" y="273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79" name="Line 1763"/>
            <p:cNvSpPr>
              <a:spLocks noChangeShapeType="1"/>
            </p:cNvSpPr>
            <p:nvPr/>
          </p:nvSpPr>
          <p:spPr bwMode="auto">
            <a:xfrm>
              <a:off x="1551" y="2770"/>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0" name="Line 1764"/>
            <p:cNvSpPr>
              <a:spLocks noChangeShapeType="1"/>
            </p:cNvSpPr>
            <p:nvPr/>
          </p:nvSpPr>
          <p:spPr bwMode="auto">
            <a:xfrm>
              <a:off x="1531" y="277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1" name="Line 1765"/>
            <p:cNvSpPr>
              <a:spLocks noChangeShapeType="1"/>
            </p:cNvSpPr>
            <p:nvPr/>
          </p:nvSpPr>
          <p:spPr bwMode="auto">
            <a:xfrm flipV="1">
              <a:off x="1576" y="2732"/>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2" name="Line 1766"/>
            <p:cNvSpPr>
              <a:spLocks noChangeShapeType="1"/>
            </p:cNvSpPr>
            <p:nvPr/>
          </p:nvSpPr>
          <p:spPr bwMode="auto">
            <a:xfrm>
              <a:off x="1557" y="273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3" name="Line 1767"/>
            <p:cNvSpPr>
              <a:spLocks noChangeShapeType="1"/>
            </p:cNvSpPr>
            <p:nvPr/>
          </p:nvSpPr>
          <p:spPr bwMode="auto">
            <a:xfrm>
              <a:off x="1576" y="2772"/>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4" name="Line 1768"/>
            <p:cNvSpPr>
              <a:spLocks noChangeShapeType="1"/>
            </p:cNvSpPr>
            <p:nvPr/>
          </p:nvSpPr>
          <p:spPr bwMode="auto">
            <a:xfrm>
              <a:off x="1557" y="278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5" name="Line 1769"/>
            <p:cNvSpPr>
              <a:spLocks noChangeShapeType="1"/>
            </p:cNvSpPr>
            <p:nvPr/>
          </p:nvSpPr>
          <p:spPr bwMode="auto">
            <a:xfrm flipV="1">
              <a:off x="1602" y="2734"/>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6" name="Line 1770"/>
            <p:cNvSpPr>
              <a:spLocks noChangeShapeType="1"/>
            </p:cNvSpPr>
            <p:nvPr/>
          </p:nvSpPr>
          <p:spPr bwMode="auto">
            <a:xfrm>
              <a:off x="1583" y="273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7" name="Line 1771"/>
            <p:cNvSpPr>
              <a:spLocks noChangeShapeType="1"/>
            </p:cNvSpPr>
            <p:nvPr/>
          </p:nvSpPr>
          <p:spPr bwMode="auto">
            <a:xfrm>
              <a:off x="1602" y="2775"/>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8" name="Line 1772"/>
            <p:cNvSpPr>
              <a:spLocks noChangeShapeType="1"/>
            </p:cNvSpPr>
            <p:nvPr/>
          </p:nvSpPr>
          <p:spPr bwMode="auto">
            <a:xfrm>
              <a:off x="1583" y="278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89" name="Line 1773"/>
            <p:cNvSpPr>
              <a:spLocks noChangeShapeType="1"/>
            </p:cNvSpPr>
            <p:nvPr/>
          </p:nvSpPr>
          <p:spPr bwMode="auto">
            <a:xfrm flipV="1">
              <a:off x="1629" y="2735"/>
              <a:ext cx="1" cy="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0" name="Line 1774"/>
            <p:cNvSpPr>
              <a:spLocks noChangeShapeType="1"/>
            </p:cNvSpPr>
            <p:nvPr/>
          </p:nvSpPr>
          <p:spPr bwMode="auto">
            <a:xfrm>
              <a:off x="1609" y="273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1" name="Line 1775"/>
            <p:cNvSpPr>
              <a:spLocks noChangeShapeType="1"/>
            </p:cNvSpPr>
            <p:nvPr/>
          </p:nvSpPr>
          <p:spPr bwMode="auto">
            <a:xfrm>
              <a:off x="1629" y="2777"/>
              <a:ext cx="1" cy="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2" name="Line 1776"/>
            <p:cNvSpPr>
              <a:spLocks noChangeShapeType="1"/>
            </p:cNvSpPr>
            <p:nvPr/>
          </p:nvSpPr>
          <p:spPr bwMode="auto">
            <a:xfrm>
              <a:off x="1609" y="278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3" name="Line 1777"/>
            <p:cNvSpPr>
              <a:spLocks noChangeShapeType="1"/>
            </p:cNvSpPr>
            <p:nvPr/>
          </p:nvSpPr>
          <p:spPr bwMode="auto">
            <a:xfrm flipV="1">
              <a:off x="1654" y="2732"/>
              <a:ext cx="1" cy="1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4" name="Line 1778"/>
            <p:cNvSpPr>
              <a:spLocks noChangeShapeType="1"/>
            </p:cNvSpPr>
            <p:nvPr/>
          </p:nvSpPr>
          <p:spPr bwMode="auto">
            <a:xfrm>
              <a:off x="1635" y="273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5" name="Line 1779"/>
            <p:cNvSpPr>
              <a:spLocks noChangeShapeType="1"/>
            </p:cNvSpPr>
            <p:nvPr/>
          </p:nvSpPr>
          <p:spPr bwMode="auto">
            <a:xfrm>
              <a:off x="1654" y="2777"/>
              <a:ext cx="1" cy="1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6" name="Line 1780"/>
            <p:cNvSpPr>
              <a:spLocks noChangeShapeType="1"/>
            </p:cNvSpPr>
            <p:nvPr/>
          </p:nvSpPr>
          <p:spPr bwMode="auto">
            <a:xfrm>
              <a:off x="1635" y="279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7" name="Line 1781"/>
            <p:cNvSpPr>
              <a:spLocks noChangeShapeType="1"/>
            </p:cNvSpPr>
            <p:nvPr/>
          </p:nvSpPr>
          <p:spPr bwMode="auto">
            <a:xfrm flipV="1">
              <a:off x="1680" y="2739"/>
              <a:ext cx="1" cy="1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8" name="Line 1782"/>
            <p:cNvSpPr>
              <a:spLocks noChangeShapeType="1"/>
            </p:cNvSpPr>
            <p:nvPr/>
          </p:nvSpPr>
          <p:spPr bwMode="auto">
            <a:xfrm>
              <a:off x="1661" y="273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999" name="Line 1783"/>
            <p:cNvSpPr>
              <a:spLocks noChangeShapeType="1"/>
            </p:cNvSpPr>
            <p:nvPr/>
          </p:nvSpPr>
          <p:spPr bwMode="auto">
            <a:xfrm>
              <a:off x="1680" y="2786"/>
              <a:ext cx="1" cy="1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0" name="Line 1784"/>
            <p:cNvSpPr>
              <a:spLocks noChangeShapeType="1"/>
            </p:cNvSpPr>
            <p:nvPr/>
          </p:nvSpPr>
          <p:spPr bwMode="auto">
            <a:xfrm>
              <a:off x="1661" y="280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1" name="Line 1785"/>
            <p:cNvSpPr>
              <a:spLocks noChangeShapeType="1"/>
            </p:cNvSpPr>
            <p:nvPr/>
          </p:nvSpPr>
          <p:spPr bwMode="auto">
            <a:xfrm flipV="1">
              <a:off x="1707" y="2738"/>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2" name="Line 1786"/>
            <p:cNvSpPr>
              <a:spLocks noChangeShapeType="1"/>
            </p:cNvSpPr>
            <p:nvPr/>
          </p:nvSpPr>
          <p:spPr bwMode="auto">
            <a:xfrm>
              <a:off x="1688" y="27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3" name="Line 1787"/>
            <p:cNvSpPr>
              <a:spLocks noChangeShapeType="1"/>
            </p:cNvSpPr>
            <p:nvPr/>
          </p:nvSpPr>
          <p:spPr bwMode="auto">
            <a:xfrm>
              <a:off x="1707" y="2791"/>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4" name="Line 1788"/>
            <p:cNvSpPr>
              <a:spLocks noChangeShapeType="1"/>
            </p:cNvSpPr>
            <p:nvPr/>
          </p:nvSpPr>
          <p:spPr bwMode="auto">
            <a:xfrm>
              <a:off x="1688" y="281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5" name="Line 1789"/>
            <p:cNvSpPr>
              <a:spLocks noChangeShapeType="1"/>
            </p:cNvSpPr>
            <p:nvPr/>
          </p:nvSpPr>
          <p:spPr bwMode="auto">
            <a:xfrm flipV="1">
              <a:off x="1733" y="2745"/>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6" name="Line 1790"/>
            <p:cNvSpPr>
              <a:spLocks noChangeShapeType="1"/>
            </p:cNvSpPr>
            <p:nvPr/>
          </p:nvSpPr>
          <p:spPr bwMode="auto">
            <a:xfrm>
              <a:off x="1714" y="274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7" name="Line 1791"/>
            <p:cNvSpPr>
              <a:spLocks noChangeShapeType="1"/>
            </p:cNvSpPr>
            <p:nvPr/>
          </p:nvSpPr>
          <p:spPr bwMode="auto">
            <a:xfrm>
              <a:off x="1733" y="2794"/>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8" name="Line 1792"/>
            <p:cNvSpPr>
              <a:spLocks noChangeShapeType="1"/>
            </p:cNvSpPr>
            <p:nvPr/>
          </p:nvSpPr>
          <p:spPr bwMode="auto">
            <a:xfrm>
              <a:off x="1714" y="281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09" name="Line 1793"/>
            <p:cNvSpPr>
              <a:spLocks noChangeShapeType="1"/>
            </p:cNvSpPr>
            <p:nvPr/>
          </p:nvSpPr>
          <p:spPr bwMode="auto">
            <a:xfrm flipV="1">
              <a:off x="1759" y="2751"/>
              <a:ext cx="1" cy="1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0" name="Line 1794"/>
            <p:cNvSpPr>
              <a:spLocks noChangeShapeType="1"/>
            </p:cNvSpPr>
            <p:nvPr/>
          </p:nvSpPr>
          <p:spPr bwMode="auto">
            <a:xfrm>
              <a:off x="1739" y="275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1" name="Line 1795"/>
            <p:cNvSpPr>
              <a:spLocks noChangeShapeType="1"/>
            </p:cNvSpPr>
            <p:nvPr/>
          </p:nvSpPr>
          <p:spPr bwMode="auto">
            <a:xfrm>
              <a:off x="1759" y="2799"/>
              <a:ext cx="1" cy="1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2" name="Line 1796"/>
            <p:cNvSpPr>
              <a:spLocks noChangeShapeType="1"/>
            </p:cNvSpPr>
            <p:nvPr/>
          </p:nvSpPr>
          <p:spPr bwMode="auto">
            <a:xfrm>
              <a:off x="1739" y="281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3" name="Line 1797"/>
            <p:cNvSpPr>
              <a:spLocks noChangeShapeType="1"/>
            </p:cNvSpPr>
            <p:nvPr/>
          </p:nvSpPr>
          <p:spPr bwMode="auto">
            <a:xfrm flipV="1">
              <a:off x="1785" y="2750"/>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4" name="Line 1798"/>
            <p:cNvSpPr>
              <a:spLocks noChangeShapeType="1"/>
            </p:cNvSpPr>
            <p:nvPr/>
          </p:nvSpPr>
          <p:spPr bwMode="auto">
            <a:xfrm>
              <a:off x="1766" y="27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5" name="Line 1799"/>
            <p:cNvSpPr>
              <a:spLocks noChangeShapeType="1"/>
            </p:cNvSpPr>
            <p:nvPr/>
          </p:nvSpPr>
          <p:spPr bwMode="auto">
            <a:xfrm>
              <a:off x="1785" y="2799"/>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6" name="Line 1800"/>
            <p:cNvSpPr>
              <a:spLocks noChangeShapeType="1"/>
            </p:cNvSpPr>
            <p:nvPr/>
          </p:nvSpPr>
          <p:spPr bwMode="auto">
            <a:xfrm>
              <a:off x="1766" y="281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7" name="Line 1801"/>
            <p:cNvSpPr>
              <a:spLocks noChangeShapeType="1"/>
            </p:cNvSpPr>
            <p:nvPr/>
          </p:nvSpPr>
          <p:spPr bwMode="auto">
            <a:xfrm flipV="1">
              <a:off x="1811" y="2757"/>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8" name="Line 1802"/>
            <p:cNvSpPr>
              <a:spLocks noChangeShapeType="1"/>
            </p:cNvSpPr>
            <p:nvPr/>
          </p:nvSpPr>
          <p:spPr bwMode="auto">
            <a:xfrm>
              <a:off x="1792" y="275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19" name="Line 1803"/>
            <p:cNvSpPr>
              <a:spLocks noChangeShapeType="1"/>
            </p:cNvSpPr>
            <p:nvPr/>
          </p:nvSpPr>
          <p:spPr bwMode="auto">
            <a:xfrm>
              <a:off x="1811" y="2807"/>
              <a:ext cx="1"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0" name="Line 1804"/>
            <p:cNvSpPr>
              <a:spLocks noChangeShapeType="1"/>
            </p:cNvSpPr>
            <p:nvPr/>
          </p:nvSpPr>
          <p:spPr bwMode="auto">
            <a:xfrm>
              <a:off x="1792" y="282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1" name="Line 1805"/>
            <p:cNvSpPr>
              <a:spLocks noChangeShapeType="1"/>
            </p:cNvSpPr>
            <p:nvPr/>
          </p:nvSpPr>
          <p:spPr bwMode="auto">
            <a:xfrm flipV="1">
              <a:off x="1837" y="2762"/>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2" name="Line 1806"/>
            <p:cNvSpPr>
              <a:spLocks noChangeShapeType="1"/>
            </p:cNvSpPr>
            <p:nvPr/>
          </p:nvSpPr>
          <p:spPr bwMode="auto">
            <a:xfrm>
              <a:off x="1817" y="276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3" name="Line 1807"/>
            <p:cNvSpPr>
              <a:spLocks noChangeShapeType="1"/>
            </p:cNvSpPr>
            <p:nvPr/>
          </p:nvSpPr>
          <p:spPr bwMode="auto">
            <a:xfrm>
              <a:off x="1837" y="2816"/>
              <a:ext cx="1"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4" name="Line 1808"/>
            <p:cNvSpPr>
              <a:spLocks noChangeShapeType="1"/>
            </p:cNvSpPr>
            <p:nvPr/>
          </p:nvSpPr>
          <p:spPr bwMode="auto">
            <a:xfrm>
              <a:off x="1817" y="284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5" name="Line 1809"/>
            <p:cNvSpPr>
              <a:spLocks noChangeShapeType="1"/>
            </p:cNvSpPr>
            <p:nvPr/>
          </p:nvSpPr>
          <p:spPr bwMode="auto">
            <a:xfrm flipV="1">
              <a:off x="1863" y="2766"/>
              <a:ext cx="1" cy="1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6" name="Line 1810"/>
            <p:cNvSpPr>
              <a:spLocks noChangeShapeType="1"/>
            </p:cNvSpPr>
            <p:nvPr/>
          </p:nvSpPr>
          <p:spPr bwMode="auto">
            <a:xfrm>
              <a:off x="1844" y="276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1027" name="Group 1811"/>
          <p:cNvGrpSpPr>
            <a:grpSpLocks/>
          </p:cNvGrpSpPr>
          <p:nvPr/>
        </p:nvGrpSpPr>
        <p:grpSpPr bwMode="auto">
          <a:xfrm>
            <a:off x="1049338" y="5291138"/>
            <a:ext cx="2381250" cy="598487"/>
            <a:chOff x="1114" y="2639"/>
            <a:chExt cx="1550" cy="420"/>
          </a:xfrm>
        </p:grpSpPr>
        <p:sp>
          <p:nvSpPr>
            <p:cNvPr id="11028" name="Line 1812"/>
            <p:cNvSpPr>
              <a:spLocks noChangeShapeType="1"/>
            </p:cNvSpPr>
            <p:nvPr/>
          </p:nvSpPr>
          <p:spPr bwMode="auto">
            <a:xfrm>
              <a:off x="1863" y="2814"/>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29" name="Line 1813"/>
            <p:cNvSpPr>
              <a:spLocks noChangeShapeType="1"/>
            </p:cNvSpPr>
            <p:nvPr/>
          </p:nvSpPr>
          <p:spPr bwMode="auto">
            <a:xfrm>
              <a:off x="1844" y="283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0" name="Line 1814"/>
            <p:cNvSpPr>
              <a:spLocks noChangeShapeType="1"/>
            </p:cNvSpPr>
            <p:nvPr/>
          </p:nvSpPr>
          <p:spPr bwMode="auto">
            <a:xfrm flipV="1">
              <a:off x="1889" y="2770"/>
              <a:ext cx="1" cy="1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1" name="Line 1815"/>
            <p:cNvSpPr>
              <a:spLocks noChangeShapeType="1"/>
            </p:cNvSpPr>
            <p:nvPr/>
          </p:nvSpPr>
          <p:spPr bwMode="auto">
            <a:xfrm>
              <a:off x="1870" y="277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2" name="Line 1816"/>
            <p:cNvSpPr>
              <a:spLocks noChangeShapeType="1"/>
            </p:cNvSpPr>
            <p:nvPr/>
          </p:nvSpPr>
          <p:spPr bwMode="auto">
            <a:xfrm>
              <a:off x="1889" y="2815"/>
              <a:ext cx="1" cy="1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3" name="Line 1817"/>
            <p:cNvSpPr>
              <a:spLocks noChangeShapeType="1"/>
            </p:cNvSpPr>
            <p:nvPr/>
          </p:nvSpPr>
          <p:spPr bwMode="auto">
            <a:xfrm>
              <a:off x="1870" y="283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4" name="Line 1818"/>
            <p:cNvSpPr>
              <a:spLocks noChangeShapeType="1"/>
            </p:cNvSpPr>
            <p:nvPr/>
          </p:nvSpPr>
          <p:spPr bwMode="auto">
            <a:xfrm flipV="1">
              <a:off x="1915" y="2768"/>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5" name="Line 1819"/>
            <p:cNvSpPr>
              <a:spLocks noChangeShapeType="1"/>
            </p:cNvSpPr>
            <p:nvPr/>
          </p:nvSpPr>
          <p:spPr bwMode="auto">
            <a:xfrm>
              <a:off x="1896" y="276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6" name="Line 1820"/>
            <p:cNvSpPr>
              <a:spLocks noChangeShapeType="1"/>
            </p:cNvSpPr>
            <p:nvPr/>
          </p:nvSpPr>
          <p:spPr bwMode="auto">
            <a:xfrm>
              <a:off x="1915" y="2820"/>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7" name="Line 1821"/>
            <p:cNvSpPr>
              <a:spLocks noChangeShapeType="1"/>
            </p:cNvSpPr>
            <p:nvPr/>
          </p:nvSpPr>
          <p:spPr bwMode="auto">
            <a:xfrm>
              <a:off x="1896" y="284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8" name="Line 1822"/>
            <p:cNvSpPr>
              <a:spLocks noChangeShapeType="1"/>
            </p:cNvSpPr>
            <p:nvPr/>
          </p:nvSpPr>
          <p:spPr bwMode="auto">
            <a:xfrm flipV="1">
              <a:off x="1941" y="2773"/>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39" name="Line 1823"/>
            <p:cNvSpPr>
              <a:spLocks noChangeShapeType="1"/>
            </p:cNvSpPr>
            <p:nvPr/>
          </p:nvSpPr>
          <p:spPr bwMode="auto">
            <a:xfrm>
              <a:off x="1922" y="277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0" name="Line 1824"/>
            <p:cNvSpPr>
              <a:spLocks noChangeShapeType="1"/>
            </p:cNvSpPr>
            <p:nvPr/>
          </p:nvSpPr>
          <p:spPr bwMode="auto">
            <a:xfrm>
              <a:off x="1941" y="2826"/>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1" name="Line 1825"/>
            <p:cNvSpPr>
              <a:spLocks noChangeShapeType="1"/>
            </p:cNvSpPr>
            <p:nvPr/>
          </p:nvSpPr>
          <p:spPr bwMode="auto">
            <a:xfrm>
              <a:off x="1922" y="284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2" name="Line 1826"/>
            <p:cNvSpPr>
              <a:spLocks noChangeShapeType="1"/>
            </p:cNvSpPr>
            <p:nvPr/>
          </p:nvSpPr>
          <p:spPr bwMode="auto">
            <a:xfrm flipV="1">
              <a:off x="1967" y="2777"/>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3" name="Line 1827"/>
            <p:cNvSpPr>
              <a:spLocks noChangeShapeType="1"/>
            </p:cNvSpPr>
            <p:nvPr/>
          </p:nvSpPr>
          <p:spPr bwMode="auto">
            <a:xfrm>
              <a:off x="1948" y="277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4" name="Line 1828"/>
            <p:cNvSpPr>
              <a:spLocks noChangeShapeType="1"/>
            </p:cNvSpPr>
            <p:nvPr/>
          </p:nvSpPr>
          <p:spPr bwMode="auto">
            <a:xfrm>
              <a:off x="1967" y="2833"/>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5" name="Line 1829"/>
            <p:cNvSpPr>
              <a:spLocks noChangeShapeType="1"/>
            </p:cNvSpPr>
            <p:nvPr/>
          </p:nvSpPr>
          <p:spPr bwMode="auto">
            <a:xfrm>
              <a:off x="1948" y="285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6" name="Line 1830"/>
            <p:cNvSpPr>
              <a:spLocks noChangeShapeType="1"/>
            </p:cNvSpPr>
            <p:nvPr/>
          </p:nvSpPr>
          <p:spPr bwMode="auto">
            <a:xfrm flipV="1">
              <a:off x="1994" y="2769"/>
              <a:ext cx="1" cy="3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7" name="Line 1831"/>
            <p:cNvSpPr>
              <a:spLocks noChangeShapeType="1"/>
            </p:cNvSpPr>
            <p:nvPr/>
          </p:nvSpPr>
          <p:spPr bwMode="auto">
            <a:xfrm>
              <a:off x="1974" y="276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8" name="Line 1832"/>
            <p:cNvSpPr>
              <a:spLocks noChangeShapeType="1"/>
            </p:cNvSpPr>
            <p:nvPr/>
          </p:nvSpPr>
          <p:spPr bwMode="auto">
            <a:xfrm>
              <a:off x="1994" y="2833"/>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49" name="Line 1833"/>
            <p:cNvSpPr>
              <a:spLocks noChangeShapeType="1"/>
            </p:cNvSpPr>
            <p:nvPr/>
          </p:nvSpPr>
          <p:spPr bwMode="auto">
            <a:xfrm>
              <a:off x="1974" y="286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0" name="Line 1834"/>
            <p:cNvSpPr>
              <a:spLocks noChangeShapeType="1"/>
            </p:cNvSpPr>
            <p:nvPr/>
          </p:nvSpPr>
          <p:spPr bwMode="auto">
            <a:xfrm flipV="1">
              <a:off x="2019" y="2772"/>
              <a:ext cx="1" cy="3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1" name="Line 1835"/>
            <p:cNvSpPr>
              <a:spLocks noChangeShapeType="1"/>
            </p:cNvSpPr>
            <p:nvPr/>
          </p:nvSpPr>
          <p:spPr bwMode="auto">
            <a:xfrm>
              <a:off x="2000" y="277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2" name="Line 1836"/>
            <p:cNvSpPr>
              <a:spLocks noChangeShapeType="1"/>
            </p:cNvSpPr>
            <p:nvPr/>
          </p:nvSpPr>
          <p:spPr bwMode="auto">
            <a:xfrm>
              <a:off x="2019" y="2832"/>
              <a:ext cx="1" cy="3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3" name="Line 1837"/>
            <p:cNvSpPr>
              <a:spLocks noChangeShapeType="1"/>
            </p:cNvSpPr>
            <p:nvPr/>
          </p:nvSpPr>
          <p:spPr bwMode="auto">
            <a:xfrm>
              <a:off x="2000" y="28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4" name="Line 1838"/>
            <p:cNvSpPr>
              <a:spLocks noChangeShapeType="1"/>
            </p:cNvSpPr>
            <p:nvPr/>
          </p:nvSpPr>
          <p:spPr bwMode="auto">
            <a:xfrm flipV="1">
              <a:off x="2045" y="2775"/>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5" name="Line 1839"/>
            <p:cNvSpPr>
              <a:spLocks noChangeShapeType="1"/>
            </p:cNvSpPr>
            <p:nvPr/>
          </p:nvSpPr>
          <p:spPr bwMode="auto">
            <a:xfrm>
              <a:off x="2026" y="277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6" name="Line 1840"/>
            <p:cNvSpPr>
              <a:spLocks noChangeShapeType="1"/>
            </p:cNvSpPr>
            <p:nvPr/>
          </p:nvSpPr>
          <p:spPr bwMode="auto">
            <a:xfrm>
              <a:off x="2045" y="2834"/>
              <a:ext cx="1" cy="3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7" name="Line 1841"/>
            <p:cNvSpPr>
              <a:spLocks noChangeShapeType="1"/>
            </p:cNvSpPr>
            <p:nvPr/>
          </p:nvSpPr>
          <p:spPr bwMode="auto">
            <a:xfrm>
              <a:off x="2026" y="286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8" name="Line 1842"/>
            <p:cNvSpPr>
              <a:spLocks noChangeShapeType="1"/>
            </p:cNvSpPr>
            <p:nvPr/>
          </p:nvSpPr>
          <p:spPr bwMode="auto">
            <a:xfrm flipV="1">
              <a:off x="2072" y="2782"/>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59" name="Line 1843"/>
            <p:cNvSpPr>
              <a:spLocks noChangeShapeType="1"/>
            </p:cNvSpPr>
            <p:nvPr/>
          </p:nvSpPr>
          <p:spPr bwMode="auto">
            <a:xfrm>
              <a:off x="2052" y="278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0" name="Line 1844"/>
            <p:cNvSpPr>
              <a:spLocks noChangeShapeType="1"/>
            </p:cNvSpPr>
            <p:nvPr/>
          </p:nvSpPr>
          <p:spPr bwMode="auto">
            <a:xfrm>
              <a:off x="2072" y="2841"/>
              <a:ext cx="1" cy="3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1" name="Line 1845"/>
            <p:cNvSpPr>
              <a:spLocks noChangeShapeType="1"/>
            </p:cNvSpPr>
            <p:nvPr/>
          </p:nvSpPr>
          <p:spPr bwMode="auto">
            <a:xfrm>
              <a:off x="2052" y="287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2" name="Line 1846"/>
            <p:cNvSpPr>
              <a:spLocks noChangeShapeType="1"/>
            </p:cNvSpPr>
            <p:nvPr/>
          </p:nvSpPr>
          <p:spPr bwMode="auto">
            <a:xfrm flipV="1">
              <a:off x="2098" y="2787"/>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3" name="Line 1847"/>
            <p:cNvSpPr>
              <a:spLocks noChangeShapeType="1"/>
            </p:cNvSpPr>
            <p:nvPr/>
          </p:nvSpPr>
          <p:spPr bwMode="auto">
            <a:xfrm>
              <a:off x="2079" y="278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4" name="Line 1848"/>
            <p:cNvSpPr>
              <a:spLocks noChangeShapeType="1"/>
            </p:cNvSpPr>
            <p:nvPr/>
          </p:nvSpPr>
          <p:spPr bwMode="auto">
            <a:xfrm>
              <a:off x="2098" y="2850"/>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5" name="Line 1849"/>
            <p:cNvSpPr>
              <a:spLocks noChangeShapeType="1"/>
            </p:cNvSpPr>
            <p:nvPr/>
          </p:nvSpPr>
          <p:spPr bwMode="auto">
            <a:xfrm>
              <a:off x="2079" y="288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6" name="Line 1850"/>
            <p:cNvSpPr>
              <a:spLocks noChangeShapeType="1"/>
            </p:cNvSpPr>
            <p:nvPr/>
          </p:nvSpPr>
          <p:spPr bwMode="auto">
            <a:xfrm flipV="1">
              <a:off x="2123" y="2791"/>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7" name="Line 1851"/>
            <p:cNvSpPr>
              <a:spLocks noChangeShapeType="1"/>
            </p:cNvSpPr>
            <p:nvPr/>
          </p:nvSpPr>
          <p:spPr bwMode="auto">
            <a:xfrm>
              <a:off x="2104" y="279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8" name="Line 1852"/>
            <p:cNvSpPr>
              <a:spLocks noChangeShapeType="1"/>
            </p:cNvSpPr>
            <p:nvPr/>
          </p:nvSpPr>
          <p:spPr bwMode="auto">
            <a:xfrm>
              <a:off x="2123" y="2853"/>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9" name="Line 1853"/>
            <p:cNvSpPr>
              <a:spLocks noChangeShapeType="1"/>
            </p:cNvSpPr>
            <p:nvPr/>
          </p:nvSpPr>
          <p:spPr bwMode="auto">
            <a:xfrm>
              <a:off x="2104" y="288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0" name="Line 1854"/>
            <p:cNvSpPr>
              <a:spLocks noChangeShapeType="1"/>
            </p:cNvSpPr>
            <p:nvPr/>
          </p:nvSpPr>
          <p:spPr bwMode="auto">
            <a:xfrm flipV="1">
              <a:off x="2150" y="2794"/>
              <a:ext cx="1" cy="3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1" name="Line 1855"/>
            <p:cNvSpPr>
              <a:spLocks noChangeShapeType="1"/>
            </p:cNvSpPr>
            <p:nvPr/>
          </p:nvSpPr>
          <p:spPr bwMode="auto">
            <a:xfrm>
              <a:off x="2131" y="27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2" name="Line 1856"/>
            <p:cNvSpPr>
              <a:spLocks noChangeShapeType="1"/>
            </p:cNvSpPr>
            <p:nvPr/>
          </p:nvSpPr>
          <p:spPr bwMode="auto">
            <a:xfrm>
              <a:off x="2150" y="2860"/>
              <a:ext cx="1" cy="3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3" name="Line 1857"/>
            <p:cNvSpPr>
              <a:spLocks noChangeShapeType="1"/>
            </p:cNvSpPr>
            <p:nvPr/>
          </p:nvSpPr>
          <p:spPr bwMode="auto">
            <a:xfrm>
              <a:off x="2131" y="289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4" name="Line 1858"/>
            <p:cNvSpPr>
              <a:spLocks noChangeShapeType="1"/>
            </p:cNvSpPr>
            <p:nvPr/>
          </p:nvSpPr>
          <p:spPr bwMode="auto">
            <a:xfrm flipV="1">
              <a:off x="2176" y="2795"/>
              <a:ext cx="1" cy="4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5" name="Line 1859"/>
            <p:cNvSpPr>
              <a:spLocks noChangeShapeType="1"/>
            </p:cNvSpPr>
            <p:nvPr/>
          </p:nvSpPr>
          <p:spPr bwMode="auto">
            <a:xfrm>
              <a:off x="2157" y="27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6" name="Line 1860"/>
            <p:cNvSpPr>
              <a:spLocks noChangeShapeType="1"/>
            </p:cNvSpPr>
            <p:nvPr/>
          </p:nvSpPr>
          <p:spPr bwMode="auto">
            <a:xfrm>
              <a:off x="2176" y="2865"/>
              <a:ext cx="1" cy="4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7" name="Line 1861"/>
            <p:cNvSpPr>
              <a:spLocks noChangeShapeType="1"/>
            </p:cNvSpPr>
            <p:nvPr/>
          </p:nvSpPr>
          <p:spPr bwMode="auto">
            <a:xfrm>
              <a:off x="2157" y="290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8" name="Line 1862"/>
            <p:cNvSpPr>
              <a:spLocks noChangeShapeType="1"/>
            </p:cNvSpPr>
            <p:nvPr/>
          </p:nvSpPr>
          <p:spPr bwMode="auto">
            <a:xfrm flipV="1">
              <a:off x="2202" y="2799"/>
              <a:ext cx="1" cy="4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79" name="Line 1863"/>
            <p:cNvSpPr>
              <a:spLocks noChangeShapeType="1"/>
            </p:cNvSpPr>
            <p:nvPr/>
          </p:nvSpPr>
          <p:spPr bwMode="auto">
            <a:xfrm>
              <a:off x="2182" y="279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0" name="Line 1864"/>
            <p:cNvSpPr>
              <a:spLocks noChangeShapeType="1"/>
            </p:cNvSpPr>
            <p:nvPr/>
          </p:nvSpPr>
          <p:spPr bwMode="auto">
            <a:xfrm>
              <a:off x="2202" y="2874"/>
              <a:ext cx="1" cy="4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1" name="Line 1865"/>
            <p:cNvSpPr>
              <a:spLocks noChangeShapeType="1"/>
            </p:cNvSpPr>
            <p:nvPr/>
          </p:nvSpPr>
          <p:spPr bwMode="auto">
            <a:xfrm>
              <a:off x="2182" y="291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2" name="Line 1866"/>
            <p:cNvSpPr>
              <a:spLocks noChangeShapeType="1"/>
            </p:cNvSpPr>
            <p:nvPr/>
          </p:nvSpPr>
          <p:spPr bwMode="auto">
            <a:xfrm flipV="1">
              <a:off x="2228" y="2801"/>
              <a:ext cx="1" cy="4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3" name="Line 1867"/>
            <p:cNvSpPr>
              <a:spLocks noChangeShapeType="1"/>
            </p:cNvSpPr>
            <p:nvPr/>
          </p:nvSpPr>
          <p:spPr bwMode="auto">
            <a:xfrm>
              <a:off x="2209" y="280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4" name="Line 1868"/>
            <p:cNvSpPr>
              <a:spLocks noChangeShapeType="1"/>
            </p:cNvSpPr>
            <p:nvPr/>
          </p:nvSpPr>
          <p:spPr bwMode="auto">
            <a:xfrm>
              <a:off x="2228" y="2878"/>
              <a:ext cx="1" cy="4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5" name="Line 1869"/>
            <p:cNvSpPr>
              <a:spLocks noChangeShapeType="1"/>
            </p:cNvSpPr>
            <p:nvPr/>
          </p:nvSpPr>
          <p:spPr bwMode="auto">
            <a:xfrm>
              <a:off x="2209" y="292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6" name="Line 1870"/>
            <p:cNvSpPr>
              <a:spLocks noChangeShapeType="1"/>
            </p:cNvSpPr>
            <p:nvPr/>
          </p:nvSpPr>
          <p:spPr bwMode="auto">
            <a:xfrm flipV="1">
              <a:off x="2254" y="2804"/>
              <a:ext cx="1" cy="4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7" name="Line 1871"/>
            <p:cNvSpPr>
              <a:spLocks noChangeShapeType="1"/>
            </p:cNvSpPr>
            <p:nvPr/>
          </p:nvSpPr>
          <p:spPr bwMode="auto">
            <a:xfrm>
              <a:off x="2235" y="280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8" name="Line 1872"/>
            <p:cNvSpPr>
              <a:spLocks noChangeShapeType="1"/>
            </p:cNvSpPr>
            <p:nvPr/>
          </p:nvSpPr>
          <p:spPr bwMode="auto">
            <a:xfrm>
              <a:off x="2254" y="2878"/>
              <a:ext cx="1" cy="4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89" name="Line 1873"/>
            <p:cNvSpPr>
              <a:spLocks noChangeShapeType="1"/>
            </p:cNvSpPr>
            <p:nvPr/>
          </p:nvSpPr>
          <p:spPr bwMode="auto">
            <a:xfrm>
              <a:off x="2235" y="292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0" name="Line 1874"/>
            <p:cNvSpPr>
              <a:spLocks noChangeShapeType="1"/>
            </p:cNvSpPr>
            <p:nvPr/>
          </p:nvSpPr>
          <p:spPr bwMode="auto">
            <a:xfrm flipV="1">
              <a:off x="2280" y="2802"/>
              <a:ext cx="1" cy="5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1" name="Line 1875"/>
            <p:cNvSpPr>
              <a:spLocks noChangeShapeType="1"/>
            </p:cNvSpPr>
            <p:nvPr/>
          </p:nvSpPr>
          <p:spPr bwMode="auto">
            <a:xfrm>
              <a:off x="2261" y="280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2" name="Line 1876"/>
            <p:cNvSpPr>
              <a:spLocks noChangeShapeType="1"/>
            </p:cNvSpPr>
            <p:nvPr/>
          </p:nvSpPr>
          <p:spPr bwMode="auto">
            <a:xfrm>
              <a:off x="2280" y="2883"/>
              <a:ext cx="1" cy="5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3" name="Line 1877"/>
            <p:cNvSpPr>
              <a:spLocks noChangeShapeType="1"/>
            </p:cNvSpPr>
            <p:nvPr/>
          </p:nvSpPr>
          <p:spPr bwMode="auto">
            <a:xfrm>
              <a:off x="2261" y="293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4" name="Line 1878"/>
            <p:cNvSpPr>
              <a:spLocks noChangeShapeType="1"/>
            </p:cNvSpPr>
            <p:nvPr/>
          </p:nvSpPr>
          <p:spPr bwMode="auto">
            <a:xfrm flipV="1">
              <a:off x="2306" y="2809"/>
              <a:ext cx="1" cy="4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5" name="Line 1879"/>
            <p:cNvSpPr>
              <a:spLocks noChangeShapeType="1"/>
            </p:cNvSpPr>
            <p:nvPr/>
          </p:nvSpPr>
          <p:spPr bwMode="auto">
            <a:xfrm>
              <a:off x="2287" y="280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6" name="Line 1880"/>
            <p:cNvSpPr>
              <a:spLocks noChangeShapeType="1"/>
            </p:cNvSpPr>
            <p:nvPr/>
          </p:nvSpPr>
          <p:spPr bwMode="auto">
            <a:xfrm>
              <a:off x="2306" y="2888"/>
              <a:ext cx="1" cy="4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7" name="Line 1881"/>
            <p:cNvSpPr>
              <a:spLocks noChangeShapeType="1"/>
            </p:cNvSpPr>
            <p:nvPr/>
          </p:nvSpPr>
          <p:spPr bwMode="auto">
            <a:xfrm>
              <a:off x="2287" y="293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8" name="Line 1882"/>
            <p:cNvSpPr>
              <a:spLocks noChangeShapeType="1"/>
            </p:cNvSpPr>
            <p:nvPr/>
          </p:nvSpPr>
          <p:spPr bwMode="auto">
            <a:xfrm flipV="1">
              <a:off x="2332" y="2811"/>
              <a:ext cx="1" cy="4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99" name="Line 1883"/>
            <p:cNvSpPr>
              <a:spLocks noChangeShapeType="1"/>
            </p:cNvSpPr>
            <p:nvPr/>
          </p:nvSpPr>
          <p:spPr bwMode="auto">
            <a:xfrm>
              <a:off x="2313" y="281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0" name="Line 1884"/>
            <p:cNvSpPr>
              <a:spLocks noChangeShapeType="1"/>
            </p:cNvSpPr>
            <p:nvPr/>
          </p:nvSpPr>
          <p:spPr bwMode="auto">
            <a:xfrm>
              <a:off x="2332" y="2888"/>
              <a:ext cx="1" cy="4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1" name="Line 1885"/>
            <p:cNvSpPr>
              <a:spLocks noChangeShapeType="1"/>
            </p:cNvSpPr>
            <p:nvPr/>
          </p:nvSpPr>
          <p:spPr bwMode="auto">
            <a:xfrm>
              <a:off x="2313" y="293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2" name="Line 1886"/>
            <p:cNvSpPr>
              <a:spLocks noChangeShapeType="1"/>
            </p:cNvSpPr>
            <p:nvPr/>
          </p:nvSpPr>
          <p:spPr bwMode="auto">
            <a:xfrm flipV="1">
              <a:off x="2358" y="2816"/>
              <a:ext cx="1" cy="5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3" name="Line 1887"/>
            <p:cNvSpPr>
              <a:spLocks noChangeShapeType="1"/>
            </p:cNvSpPr>
            <p:nvPr/>
          </p:nvSpPr>
          <p:spPr bwMode="auto">
            <a:xfrm>
              <a:off x="2339" y="281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4" name="Line 1888"/>
            <p:cNvSpPr>
              <a:spLocks noChangeShapeType="1"/>
            </p:cNvSpPr>
            <p:nvPr/>
          </p:nvSpPr>
          <p:spPr bwMode="auto">
            <a:xfrm>
              <a:off x="2358" y="2897"/>
              <a:ext cx="1" cy="5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5" name="Line 1889"/>
            <p:cNvSpPr>
              <a:spLocks noChangeShapeType="1"/>
            </p:cNvSpPr>
            <p:nvPr/>
          </p:nvSpPr>
          <p:spPr bwMode="auto">
            <a:xfrm>
              <a:off x="2339" y="294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6" name="Line 1890"/>
            <p:cNvSpPr>
              <a:spLocks noChangeShapeType="1"/>
            </p:cNvSpPr>
            <p:nvPr/>
          </p:nvSpPr>
          <p:spPr bwMode="auto">
            <a:xfrm flipV="1">
              <a:off x="2384" y="2817"/>
              <a:ext cx="1" cy="6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7" name="Line 1891"/>
            <p:cNvSpPr>
              <a:spLocks noChangeShapeType="1"/>
            </p:cNvSpPr>
            <p:nvPr/>
          </p:nvSpPr>
          <p:spPr bwMode="auto">
            <a:xfrm>
              <a:off x="2365" y="281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8" name="Line 1892"/>
            <p:cNvSpPr>
              <a:spLocks noChangeShapeType="1"/>
            </p:cNvSpPr>
            <p:nvPr/>
          </p:nvSpPr>
          <p:spPr bwMode="auto">
            <a:xfrm>
              <a:off x="2384" y="2907"/>
              <a:ext cx="1" cy="6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09" name="Line 1893"/>
            <p:cNvSpPr>
              <a:spLocks noChangeShapeType="1"/>
            </p:cNvSpPr>
            <p:nvPr/>
          </p:nvSpPr>
          <p:spPr bwMode="auto">
            <a:xfrm>
              <a:off x="2365" y="296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0" name="Line 1894"/>
            <p:cNvSpPr>
              <a:spLocks noChangeShapeType="1"/>
            </p:cNvSpPr>
            <p:nvPr/>
          </p:nvSpPr>
          <p:spPr bwMode="auto">
            <a:xfrm flipV="1">
              <a:off x="2410" y="2819"/>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1" name="Line 1895"/>
            <p:cNvSpPr>
              <a:spLocks noChangeShapeType="1"/>
            </p:cNvSpPr>
            <p:nvPr/>
          </p:nvSpPr>
          <p:spPr bwMode="auto">
            <a:xfrm>
              <a:off x="2391" y="281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2" name="Line 1896"/>
            <p:cNvSpPr>
              <a:spLocks noChangeShapeType="1"/>
            </p:cNvSpPr>
            <p:nvPr/>
          </p:nvSpPr>
          <p:spPr bwMode="auto">
            <a:xfrm>
              <a:off x="2410" y="2919"/>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3" name="Line 1897"/>
            <p:cNvSpPr>
              <a:spLocks noChangeShapeType="1"/>
            </p:cNvSpPr>
            <p:nvPr/>
          </p:nvSpPr>
          <p:spPr bwMode="auto">
            <a:xfrm>
              <a:off x="2391" y="299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4" name="Line 1898"/>
            <p:cNvSpPr>
              <a:spLocks noChangeShapeType="1"/>
            </p:cNvSpPr>
            <p:nvPr/>
          </p:nvSpPr>
          <p:spPr bwMode="auto">
            <a:xfrm flipV="1">
              <a:off x="2437" y="2821"/>
              <a:ext cx="1" cy="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5" name="Line 1899"/>
            <p:cNvSpPr>
              <a:spLocks noChangeShapeType="1"/>
            </p:cNvSpPr>
            <p:nvPr/>
          </p:nvSpPr>
          <p:spPr bwMode="auto">
            <a:xfrm>
              <a:off x="2417" y="282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6" name="Line 1900"/>
            <p:cNvSpPr>
              <a:spLocks noChangeShapeType="1"/>
            </p:cNvSpPr>
            <p:nvPr/>
          </p:nvSpPr>
          <p:spPr bwMode="auto">
            <a:xfrm>
              <a:off x="2437" y="2920"/>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7" name="Line 1901"/>
            <p:cNvSpPr>
              <a:spLocks noChangeShapeType="1"/>
            </p:cNvSpPr>
            <p:nvPr/>
          </p:nvSpPr>
          <p:spPr bwMode="auto">
            <a:xfrm>
              <a:off x="2417" y="299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8" name="Line 1902"/>
            <p:cNvSpPr>
              <a:spLocks noChangeShapeType="1"/>
            </p:cNvSpPr>
            <p:nvPr/>
          </p:nvSpPr>
          <p:spPr bwMode="auto">
            <a:xfrm flipV="1">
              <a:off x="2463" y="2837"/>
              <a:ext cx="1" cy="6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19" name="Line 1903"/>
            <p:cNvSpPr>
              <a:spLocks noChangeShapeType="1"/>
            </p:cNvSpPr>
            <p:nvPr/>
          </p:nvSpPr>
          <p:spPr bwMode="auto">
            <a:xfrm>
              <a:off x="2444" y="283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0" name="Line 1904"/>
            <p:cNvSpPr>
              <a:spLocks noChangeShapeType="1"/>
            </p:cNvSpPr>
            <p:nvPr/>
          </p:nvSpPr>
          <p:spPr bwMode="auto">
            <a:xfrm>
              <a:off x="2463" y="2927"/>
              <a:ext cx="1" cy="6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1" name="Line 1905"/>
            <p:cNvSpPr>
              <a:spLocks noChangeShapeType="1"/>
            </p:cNvSpPr>
            <p:nvPr/>
          </p:nvSpPr>
          <p:spPr bwMode="auto">
            <a:xfrm>
              <a:off x="2444" y="298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2" name="Line 1906"/>
            <p:cNvSpPr>
              <a:spLocks noChangeShapeType="1"/>
            </p:cNvSpPr>
            <p:nvPr/>
          </p:nvSpPr>
          <p:spPr bwMode="auto">
            <a:xfrm flipV="1">
              <a:off x="2488" y="2835"/>
              <a:ext cx="1" cy="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3" name="Line 1907"/>
            <p:cNvSpPr>
              <a:spLocks noChangeShapeType="1"/>
            </p:cNvSpPr>
            <p:nvPr/>
          </p:nvSpPr>
          <p:spPr bwMode="auto">
            <a:xfrm>
              <a:off x="2469" y="283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4" name="Line 1908"/>
            <p:cNvSpPr>
              <a:spLocks noChangeShapeType="1"/>
            </p:cNvSpPr>
            <p:nvPr/>
          </p:nvSpPr>
          <p:spPr bwMode="auto">
            <a:xfrm>
              <a:off x="2488" y="2934"/>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5" name="Line 1909"/>
            <p:cNvSpPr>
              <a:spLocks noChangeShapeType="1"/>
            </p:cNvSpPr>
            <p:nvPr/>
          </p:nvSpPr>
          <p:spPr bwMode="auto">
            <a:xfrm>
              <a:off x="2469" y="300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6" name="Line 1910"/>
            <p:cNvSpPr>
              <a:spLocks noChangeShapeType="1"/>
            </p:cNvSpPr>
            <p:nvPr/>
          </p:nvSpPr>
          <p:spPr bwMode="auto">
            <a:xfrm flipV="1">
              <a:off x="2515" y="2842"/>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7" name="Line 1911"/>
            <p:cNvSpPr>
              <a:spLocks noChangeShapeType="1"/>
            </p:cNvSpPr>
            <p:nvPr/>
          </p:nvSpPr>
          <p:spPr bwMode="auto">
            <a:xfrm>
              <a:off x="2495" y="284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8" name="Line 1912"/>
            <p:cNvSpPr>
              <a:spLocks noChangeShapeType="1"/>
            </p:cNvSpPr>
            <p:nvPr/>
          </p:nvSpPr>
          <p:spPr bwMode="auto">
            <a:xfrm>
              <a:off x="2515" y="2943"/>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29" name="Line 1913"/>
            <p:cNvSpPr>
              <a:spLocks noChangeShapeType="1"/>
            </p:cNvSpPr>
            <p:nvPr/>
          </p:nvSpPr>
          <p:spPr bwMode="auto">
            <a:xfrm>
              <a:off x="2495" y="301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0" name="Line 1914"/>
            <p:cNvSpPr>
              <a:spLocks noChangeShapeType="1"/>
            </p:cNvSpPr>
            <p:nvPr/>
          </p:nvSpPr>
          <p:spPr bwMode="auto">
            <a:xfrm flipV="1">
              <a:off x="2541" y="2838"/>
              <a:ext cx="1" cy="8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1" name="Line 1915"/>
            <p:cNvSpPr>
              <a:spLocks noChangeShapeType="1"/>
            </p:cNvSpPr>
            <p:nvPr/>
          </p:nvSpPr>
          <p:spPr bwMode="auto">
            <a:xfrm>
              <a:off x="2522" y="28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2" name="Line 1916"/>
            <p:cNvSpPr>
              <a:spLocks noChangeShapeType="1"/>
            </p:cNvSpPr>
            <p:nvPr/>
          </p:nvSpPr>
          <p:spPr bwMode="auto">
            <a:xfrm>
              <a:off x="2541" y="2949"/>
              <a:ext cx="1" cy="8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3" name="Line 1917"/>
            <p:cNvSpPr>
              <a:spLocks noChangeShapeType="1"/>
            </p:cNvSpPr>
            <p:nvPr/>
          </p:nvSpPr>
          <p:spPr bwMode="auto">
            <a:xfrm>
              <a:off x="2522" y="302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4" name="Line 1918"/>
            <p:cNvSpPr>
              <a:spLocks noChangeShapeType="1"/>
            </p:cNvSpPr>
            <p:nvPr/>
          </p:nvSpPr>
          <p:spPr bwMode="auto">
            <a:xfrm flipV="1">
              <a:off x="2566" y="2851"/>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5" name="Line 1919"/>
            <p:cNvSpPr>
              <a:spLocks noChangeShapeType="1"/>
            </p:cNvSpPr>
            <p:nvPr/>
          </p:nvSpPr>
          <p:spPr bwMode="auto">
            <a:xfrm>
              <a:off x="2547" y="285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6" name="Line 1920"/>
            <p:cNvSpPr>
              <a:spLocks noChangeShapeType="1"/>
            </p:cNvSpPr>
            <p:nvPr/>
          </p:nvSpPr>
          <p:spPr bwMode="auto">
            <a:xfrm>
              <a:off x="2566" y="2954"/>
              <a:ext cx="1" cy="7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7" name="Line 1921"/>
            <p:cNvSpPr>
              <a:spLocks noChangeShapeType="1"/>
            </p:cNvSpPr>
            <p:nvPr/>
          </p:nvSpPr>
          <p:spPr bwMode="auto">
            <a:xfrm>
              <a:off x="2547" y="302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8" name="Line 1922"/>
            <p:cNvSpPr>
              <a:spLocks noChangeShapeType="1"/>
            </p:cNvSpPr>
            <p:nvPr/>
          </p:nvSpPr>
          <p:spPr bwMode="auto">
            <a:xfrm flipV="1">
              <a:off x="2593" y="2858"/>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39" name="Line 1923"/>
            <p:cNvSpPr>
              <a:spLocks noChangeShapeType="1"/>
            </p:cNvSpPr>
            <p:nvPr/>
          </p:nvSpPr>
          <p:spPr bwMode="auto">
            <a:xfrm>
              <a:off x="2574" y="285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0" name="Line 1924"/>
            <p:cNvSpPr>
              <a:spLocks noChangeShapeType="1"/>
            </p:cNvSpPr>
            <p:nvPr/>
          </p:nvSpPr>
          <p:spPr bwMode="auto">
            <a:xfrm>
              <a:off x="2593" y="2963"/>
              <a:ext cx="1" cy="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1" name="Line 1925"/>
            <p:cNvSpPr>
              <a:spLocks noChangeShapeType="1"/>
            </p:cNvSpPr>
            <p:nvPr/>
          </p:nvSpPr>
          <p:spPr bwMode="auto">
            <a:xfrm>
              <a:off x="2574" y="30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2" name="Line 1926"/>
            <p:cNvSpPr>
              <a:spLocks noChangeShapeType="1"/>
            </p:cNvSpPr>
            <p:nvPr/>
          </p:nvSpPr>
          <p:spPr bwMode="auto">
            <a:xfrm flipV="1">
              <a:off x="2619" y="2858"/>
              <a:ext cx="1" cy="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3" name="Line 1927"/>
            <p:cNvSpPr>
              <a:spLocks noChangeShapeType="1"/>
            </p:cNvSpPr>
            <p:nvPr/>
          </p:nvSpPr>
          <p:spPr bwMode="auto">
            <a:xfrm>
              <a:off x="2600" y="285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4" name="Line 1928"/>
            <p:cNvSpPr>
              <a:spLocks noChangeShapeType="1"/>
            </p:cNvSpPr>
            <p:nvPr/>
          </p:nvSpPr>
          <p:spPr bwMode="auto">
            <a:xfrm>
              <a:off x="2619" y="2973"/>
              <a:ext cx="1" cy="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5" name="Line 1929"/>
            <p:cNvSpPr>
              <a:spLocks noChangeShapeType="1"/>
            </p:cNvSpPr>
            <p:nvPr/>
          </p:nvSpPr>
          <p:spPr bwMode="auto">
            <a:xfrm>
              <a:off x="2600" y="305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6" name="Line 1930"/>
            <p:cNvSpPr>
              <a:spLocks noChangeShapeType="1"/>
            </p:cNvSpPr>
            <p:nvPr/>
          </p:nvSpPr>
          <p:spPr bwMode="auto">
            <a:xfrm flipV="1">
              <a:off x="2645" y="2865"/>
              <a:ext cx="1" cy="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7" name="Line 1931"/>
            <p:cNvSpPr>
              <a:spLocks noChangeShapeType="1"/>
            </p:cNvSpPr>
            <p:nvPr/>
          </p:nvSpPr>
          <p:spPr bwMode="auto">
            <a:xfrm>
              <a:off x="2626" y="28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8" name="Line 1932"/>
            <p:cNvSpPr>
              <a:spLocks noChangeShapeType="1"/>
            </p:cNvSpPr>
            <p:nvPr/>
          </p:nvSpPr>
          <p:spPr bwMode="auto">
            <a:xfrm>
              <a:off x="2645" y="2973"/>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49" name="Line 1933"/>
            <p:cNvSpPr>
              <a:spLocks noChangeShapeType="1"/>
            </p:cNvSpPr>
            <p:nvPr/>
          </p:nvSpPr>
          <p:spPr bwMode="auto">
            <a:xfrm>
              <a:off x="2626" y="305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0" name="Line 1934"/>
            <p:cNvSpPr>
              <a:spLocks noChangeShapeType="1"/>
            </p:cNvSpPr>
            <p:nvPr/>
          </p:nvSpPr>
          <p:spPr bwMode="auto">
            <a:xfrm flipV="1">
              <a:off x="1133" y="2639"/>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1" name="Line 1935"/>
            <p:cNvSpPr>
              <a:spLocks noChangeShapeType="1"/>
            </p:cNvSpPr>
            <p:nvPr/>
          </p:nvSpPr>
          <p:spPr bwMode="auto">
            <a:xfrm>
              <a:off x="1114" y="263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2" name="Line 1936"/>
            <p:cNvSpPr>
              <a:spLocks noChangeShapeType="1"/>
            </p:cNvSpPr>
            <p:nvPr/>
          </p:nvSpPr>
          <p:spPr bwMode="auto">
            <a:xfrm>
              <a:off x="1133" y="2696"/>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3" name="Line 1937"/>
            <p:cNvSpPr>
              <a:spLocks noChangeShapeType="1"/>
            </p:cNvSpPr>
            <p:nvPr/>
          </p:nvSpPr>
          <p:spPr bwMode="auto">
            <a:xfrm>
              <a:off x="1114" y="272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4" name="Line 1938"/>
            <p:cNvSpPr>
              <a:spLocks noChangeShapeType="1"/>
            </p:cNvSpPr>
            <p:nvPr/>
          </p:nvSpPr>
          <p:spPr bwMode="auto">
            <a:xfrm flipV="1">
              <a:off x="1159" y="2681"/>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5" name="Line 1939"/>
            <p:cNvSpPr>
              <a:spLocks noChangeShapeType="1"/>
            </p:cNvSpPr>
            <p:nvPr/>
          </p:nvSpPr>
          <p:spPr bwMode="auto">
            <a:xfrm>
              <a:off x="1140" y="268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6" name="Line 1940"/>
            <p:cNvSpPr>
              <a:spLocks noChangeShapeType="1"/>
            </p:cNvSpPr>
            <p:nvPr/>
          </p:nvSpPr>
          <p:spPr bwMode="auto">
            <a:xfrm>
              <a:off x="1159" y="2721"/>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7" name="Line 1941"/>
            <p:cNvSpPr>
              <a:spLocks noChangeShapeType="1"/>
            </p:cNvSpPr>
            <p:nvPr/>
          </p:nvSpPr>
          <p:spPr bwMode="auto">
            <a:xfrm>
              <a:off x="1140" y="273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8" name="Line 1942"/>
            <p:cNvSpPr>
              <a:spLocks noChangeShapeType="1"/>
            </p:cNvSpPr>
            <p:nvPr/>
          </p:nvSpPr>
          <p:spPr bwMode="auto">
            <a:xfrm flipV="1">
              <a:off x="1186" y="2676"/>
              <a:ext cx="1"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59" name="Line 1943"/>
            <p:cNvSpPr>
              <a:spLocks noChangeShapeType="1"/>
            </p:cNvSpPr>
            <p:nvPr/>
          </p:nvSpPr>
          <p:spPr bwMode="auto">
            <a:xfrm>
              <a:off x="1166" y="267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0" name="Line 1944"/>
            <p:cNvSpPr>
              <a:spLocks noChangeShapeType="1"/>
            </p:cNvSpPr>
            <p:nvPr/>
          </p:nvSpPr>
          <p:spPr bwMode="auto">
            <a:xfrm>
              <a:off x="1186" y="2719"/>
              <a:ext cx="1"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1" name="Line 1945"/>
            <p:cNvSpPr>
              <a:spLocks noChangeShapeType="1"/>
            </p:cNvSpPr>
            <p:nvPr/>
          </p:nvSpPr>
          <p:spPr bwMode="auto">
            <a:xfrm>
              <a:off x="1166" y="273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2" name="Line 1946"/>
            <p:cNvSpPr>
              <a:spLocks noChangeShapeType="1"/>
            </p:cNvSpPr>
            <p:nvPr/>
          </p:nvSpPr>
          <p:spPr bwMode="auto">
            <a:xfrm flipV="1">
              <a:off x="1211" y="2694"/>
              <a:ext cx="1"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3" name="Line 1947"/>
            <p:cNvSpPr>
              <a:spLocks noChangeShapeType="1"/>
            </p:cNvSpPr>
            <p:nvPr/>
          </p:nvSpPr>
          <p:spPr bwMode="auto">
            <a:xfrm>
              <a:off x="1192" y="26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4" name="Line 1948"/>
            <p:cNvSpPr>
              <a:spLocks noChangeShapeType="1"/>
            </p:cNvSpPr>
            <p:nvPr/>
          </p:nvSpPr>
          <p:spPr bwMode="auto">
            <a:xfrm>
              <a:off x="1211" y="2728"/>
              <a:ext cx="1"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5" name="Line 1949"/>
            <p:cNvSpPr>
              <a:spLocks noChangeShapeType="1"/>
            </p:cNvSpPr>
            <p:nvPr/>
          </p:nvSpPr>
          <p:spPr bwMode="auto">
            <a:xfrm>
              <a:off x="1192" y="273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6" name="Line 1950"/>
            <p:cNvSpPr>
              <a:spLocks noChangeShapeType="1"/>
            </p:cNvSpPr>
            <p:nvPr/>
          </p:nvSpPr>
          <p:spPr bwMode="auto">
            <a:xfrm flipV="1">
              <a:off x="1237" y="2681"/>
              <a:ext cx="1"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7" name="Line 1951"/>
            <p:cNvSpPr>
              <a:spLocks noChangeShapeType="1"/>
            </p:cNvSpPr>
            <p:nvPr/>
          </p:nvSpPr>
          <p:spPr bwMode="auto">
            <a:xfrm>
              <a:off x="1218" y="268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8" name="Line 1952"/>
            <p:cNvSpPr>
              <a:spLocks noChangeShapeType="1"/>
            </p:cNvSpPr>
            <p:nvPr/>
          </p:nvSpPr>
          <p:spPr bwMode="auto">
            <a:xfrm>
              <a:off x="1237" y="2735"/>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69" name="Line 1953"/>
            <p:cNvSpPr>
              <a:spLocks noChangeShapeType="1"/>
            </p:cNvSpPr>
            <p:nvPr/>
          </p:nvSpPr>
          <p:spPr bwMode="auto">
            <a:xfrm>
              <a:off x="1218" y="275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0" name="Line 1954"/>
            <p:cNvSpPr>
              <a:spLocks noChangeShapeType="1"/>
            </p:cNvSpPr>
            <p:nvPr/>
          </p:nvSpPr>
          <p:spPr bwMode="auto">
            <a:xfrm flipV="1">
              <a:off x="1264" y="2694"/>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1" name="Line 1955"/>
            <p:cNvSpPr>
              <a:spLocks noChangeShapeType="1"/>
            </p:cNvSpPr>
            <p:nvPr/>
          </p:nvSpPr>
          <p:spPr bwMode="auto">
            <a:xfrm>
              <a:off x="1245" y="26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2" name="Line 1956"/>
            <p:cNvSpPr>
              <a:spLocks noChangeShapeType="1"/>
            </p:cNvSpPr>
            <p:nvPr/>
          </p:nvSpPr>
          <p:spPr bwMode="auto">
            <a:xfrm>
              <a:off x="1264" y="2743"/>
              <a:ext cx="1" cy="1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3" name="Line 1957"/>
            <p:cNvSpPr>
              <a:spLocks noChangeShapeType="1"/>
            </p:cNvSpPr>
            <p:nvPr/>
          </p:nvSpPr>
          <p:spPr bwMode="auto">
            <a:xfrm>
              <a:off x="1245" y="27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4" name="Line 1958"/>
            <p:cNvSpPr>
              <a:spLocks noChangeShapeType="1"/>
            </p:cNvSpPr>
            <p:nvPr/>
          </p:nvSpPr>
          <p:spPr bwMode="auto">
            <a:xfrm flipV="1">
              <a:off x="1289" y="2722"/>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5" name="Line 1959"/>
            <p:cNvSpPr>
              <a:spLocks noChangeShapeType="1"/>
            </p:cNvSpPr>
            <p:nvPr/>
          </p:nvSpPr>
          <p:spPr bwMode="auto">
            <a:xfrm>
              <a:off x="1270" y="272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6" name="Line 1960"/>
            <p:cNvSpPr>
              <a:spLocks noChangeShapeType="1"/>
            </p:cNvSpPr>
            <p:nvPr/>
          </p:nvSpPr>
          <p:spPr bwMode="auto">
            <a:xfrm>
              <a:off x="1289" y="2760"/>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7" name="Line 1961"/>
            <p:cNvSpPr>
              <a:spLocks noChangeShapeType="1"/>
            </p:cNvSpPr>
            <p:nvPr/>
          </p:nvSpPr>
          <p:spPr bwMode="auto">
            <a:xfrm>
              <a:off x="1270" y="276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8" name="Line 1962"/>
            <p:cNvSpPr>
              <a:spLocks noChangeShapeType="1"/>
            </p:cNvSpPr>
            <p:nvPr/>
          </p:nvSpPr>
          <p:spPr bwMode="auto">
            <a:xfrm flipV="1">
              <a:off x="1316" y="2712"/>
              <a:ext cx="1"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79" name="Line 1963"/>
            <p:cNvSpPr>
              <a:spLocks noChangeShapeType="1"/>
            </p:cNvSpPr>
            <p:nvPr/>
          </p:nvSpPr>
          <p:spPr bwMode="auto">
            <a:xfrm>
              <a:off x="1296" y="271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0" name="Line 1964"/>
            <p:cNvSpPr>
              <a:spLocks noChangeShapeType="1"/>
            </p:cNvSpPr>
            <p:nvPr/>
          </p:nvSpPr>
          <p:spPr bwMode="auto">
            <a:xfrm>
              <a:off x="1316" y="2756"/>
              <a:ext cx="1"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1" name="Line 1965"/>
            <p:cNvSpPr>
              <a:spLocks noChangeShapeType="1"/>
            </p:cNvSpPr>
            <p:nvPr/>
          </p:nvSpPr>
          <p:spPr bwMode="auto">
            <a:xfrm>
              <a:off x="1296" y="276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2" name="Line 1966"/>
            <p:cNvSpPr>
              <a:spLocks noChangeShapeType="1"/>
            </p:cNvSpPr>
            <p:nvPr/>
          </p:nvSpPr>
          <p:spPr bwMode="auto">
            <a:xfrm flipV="1">
              <a:off x="1342" y="2704"/>
              <a:ext cx="1" cy="1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3" name="Line 1967"/>
            <p:cNvSpPr>
              <a:spLocks noChangeShapeType="1"/>
            </p:cNvSpPr>
            <p:nvPr/>
          </p:nvSpPr>
          <p:spPr bwMode="auto">
            <a:xfrm>
              <a:off x="1323" y="270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4" name="Line 1968"/>
            <p:cNvSpPr>
              <a:spLocks noChangeShapeType="1"/>
            </p:cNvSpPr>
            <p:nvPr/>
          </p:nvSpPr>
          <p:spPr bwMode="auto">
            <a:xfrm>
              <a:off x="1342" y="2749"/>
              <a:ext cx="1"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5" name="Line 1969"/>
            <p:cNvSpPr>
              <a:spLocks noChangeShapeType="1"/>
            </p:cNvSpPr>
            <p:nvPr/>
          </p:nvSpPr>
          <p:spPr bwMode="auto">
            <a:xfrm>
              <a:off x="1323" y="276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6" name="Line 1970"/>
            <p:cNvSpPr>
              <a:spLocks noChangeShapeType="1"/>
            </p:cNvSpPr>
            <p:nvPr/>
          </p:nvSpPr>
          <p:spPr bwMode="auto">
            <a:xfrm flipV="1">
              <a:off x="1368" y="2744"/>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7" name="Line 1971"/>
            <p:cNvSpPr>
              <a:spLocks noChangeShapeType="1"/>
            </p:cNvSpPr>
            <p:nvPr/>
          </p:nvSpPr>
          <p:spPr bwMode="auto">
            <a:xfrm>
              <a:off x="1349" y="274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8" name="Line 1972"/>
            <p:cNvSpPr>
              <a:spLocks noChangeShapeType="1"/>
            </p:cNvSpPr>
            <p:nvPr/>
          </p:nvSpPr>
          <p:spPr bwMode="auto">
            <a:xfrm>
              <a:off x="1368" y="2780"/>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89" name="Line 1973"/>
            <p:cNvSpPr>
              <a:spLocks noChangeShapeType="1"/>
            </p:cNvSpPr>
            <p:nvPr/>
          </p:nvSpPr>
          <p:spPr bwMode="auto">
            <a:xfrm>
              <a:off x="1349" y="278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0" name="Line 1974"/>
            <p:cNvSpPr>
              <a:spLocks noChangeShapeType="1"/>
            </p:cNvSpPr>
            <p:nvPr/>
          </p:nvSpPr>
          <p:spPr bwMode="auto">
            <a:xfrm flipV="1">
              <a:off x="1394" y="2750"/>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1" name="Line 1975"/>
            <p:cNvSpPr>
              <a:spLocks noChangeShapeType="1"/>
            </p:cNvSpPr>
            <p:nvPr/>
          </p:nvSpPr>
          <p:spPr bwMode="auto">
            <a:xfrm>
              <a:off x="1374" y="275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2" name="Line 1976"/>
            <p:cNvSpPr>
              <a:spLocks noChangeShapeType="1"/>
            </p:cNvSpPr>
            <p:nvPr/>
          </p:nvSpPr>
          <p:spPr bwMode="auto">
            <a:xfrm>
              <a:off x="1394" y="2789"/>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3" name="Line 1977"/>
            <p:cNvSpPr>
              <a:spLocks noChangeShapeType="1"/>
            </p:cNvSpPr>
            <p:nvPr/>
          </p:nvSpPr>
          <p:spPr bwMode="auto">
            <a:xfrm>
              <a:off x="1374" y="279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4" name="Line 1978"/>
            <p:cNvSpPr>
              <a:spLocks noChangeShapeType="1"/>
            </p:cNvSpPr>
            <p:nvPr/>
          </p:nvSpPr>
          <p:spPr bwMode="auto">
            <a:xfrm flipV="1">
              <a:off x="1420" y="2750"/>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5" name="Line 1979"/>
            <p:cNvSpPr>
              <a:spLocks noChangeShapeType="1"/>
            </p:cNvSpPr>
            <p:nvPr/>
          </p:nvSpPr>
          <p:spPr bwMode="auto">
            <a:xfrm>
              <a:off x="1401" y="27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6" name="Line 1980"/>
            <p:cNvSpPr>
              <a:spLocks noChangeShapeType="1"/>
            </p:cNvSpPr>
            <p:nvPr/>
          </p:nvSpPr>
          <p:spPr bwMode="auto">
            <a:xfrm>
              <a:off x="1420" y="2788"/>
              <a:ext cx="1"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7" name="Line 1981"/>
            <p:cNvSpPr>
              <a:spLocks noChangeShapeType="1"/>
            </p:cNvSpPr>
            <p:nvPr/>
          </p:nvSpPr>
          <p:spPr bwMode="auto">
            <a:xfrm>
              <a:off x="1401" y="279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8" name="Line 1982"/>
            <p:cNvSpPr>
              <a:spLocks noChangeShapeType="1"/>
            </p:cNvSpPr>
            <p:nvPr/>
          </p:nvSpPr>
          <p:spPr bwMode="auto">
            <a:xfrm flipV="1">
              <a:off x="1446" y="2755"/>
              <a:ext cx="1"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199" name="Line 1983"/>
            <p:cNvSpPr>
              <a:spLocks noChangeShapeType="1"/>
            </p:cNvSpPr>
            <p:nvPr/>
          </p:nvSpPr>
          <p:spPr bwMode="auto">
            <a:xfrm>
              <a:off x="1427" y="275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0" name="Line 1984"/>
            <p:cNvSpPr>
              <a:spLocks noChangeShapeType="1"/>
            </p:cNvSpPr>
            <p:nvPr/>
          </p:nvSpPr>
          <p:spPr bwMode="auto">
            <a:xfrm>
              <a:off x="1446" y="2798"/>
              <a:ext cx="1"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1" name="Line 1985"/>
            <p:cNvSpPr>
              <a:spLocks noChangeShapeType="1"/>
            </p:cNvSpPr>
            <p:nvPr/>
          </p:nvSpPr>
          <p:spPr bwMode="auto">
            <a:xfrm>
              <a:off x="1427" y="281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2" name="Line 1986"/>
            <p:cNvSpPr>
              <a:spLocks noChangeShapeType="1"/>
            </p:cNvSpPr>
            <p:nvPr/>
          </p:nvSpPr>
          <p:spPr bwMode="auto">
            <a:xfrm flipV="1">
              <a:off x="1472" y="2753"/>
              <a:ext cx="1"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3" name="Line 1987"/>
            <p:cNvSpPr>
              <a:spLocks noChangeShapeType="1"/>
            </p:cNvSpPr>
            <p:nvPr/>
          </p:nvSpPr>
          <p:spPr bwMode="auto">
            <a:xfrm>
              <a:off x="1453" y="275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4" name="Line 1988"/>
            <p:cNvSpPr>
              <a:spLocks noChangeShapeType="1"/>
            </p:cNvSpPr>
            <p:nvPr/>
          </p:nvSpPr>
          <p:spPr bwMode="auto">
            <a:xfrm>
              <a:off x="1472" y="2796"/>
              <a:ext cx="1"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5" name="Line 1989"/>
            <p:cNvSpPr>
              <a:spLocks noChangeShapeType="1"/>
            </p:cNvSpPr>
            <p:nvPr/>
          </p:nvSpPr>
          <p:spPr bwMode="auto">
            <a:xfrm>
              <a:off x="1453" y="28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6" name="Line 1990"/>
            <p:cNvSpPr>
              <a:spLocks noChangeShapeType="1"/>
            </p:cNvSpPr>
            <p:nvPr/>
          </p:nvSpPr>
          <p:spPr bwMode="auto">
            <a:xfrm flipV="1">
              <a:off x="1498" y="2751"/>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7" name="Line 1991"/>
            <p:cNvSpPr>
              <a:spLocks noChangeShapeType="1"/>
            </p:cNvSpPr>
            <p:nvPr/>
          </p:nvSpPr>
          <p:spPr bwMode="auto">
            <a:xfrm>
              <a:off x="1479" y="275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8" name="Line 1992"/>
            <p:cNvSpPr>
              <a:spLocks noChangeShapeType="1"/>
            </p:cNvSpPr>
            <p:nvPr/>
          </p:nvSpPr>
          <p:spPr bwMode="auto">
            <a:xfrm>
              <a:off x="1498" y="2801"/>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09" name="Line 1993"/>
            <p:cNvSpPr>
              <a:spLocks noChangeShapeType="1"/>
            </p:cNvSpPr>
            <p:nvPr/>
          </p:nvSpPr>
          <p:spPr bwMode="auto">
            <a:xfrm>
              <a:off x="1479" y="282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0" name="Line 1994"/>
            <p:cNvSpPr>
              <a:spLocks noChangeShapeType="1"/>
            </p:cNvSpPr>
            <p:nvPr/>
          </p:nvSpPr>
          <p:spPr bwMode="auto">
            <a:xfrm flipV="1">
              <a:off x="1524" y="2762"/>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1" name="Line 1995"/>
            <p:cNvSpPr>
              <a:spLocks noChangeShapeType="1"/>
            </p:cNvSpPr>
            <p:nvPr/>
          </p:nvSpPr>
          <p:spPr bwMode="auto">
            <a:xfrm>
              <a:off x="1505" y="276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2" name="Line 1996"/>
            <p:cNvSpPr>
              <a:spLocks noChangeShapeType="1"/>
            </p:cNvSpPr>
            <p:nvPr/>
          </p:nvSpPr>
          <p:spPr bwMode="auto">
            <a:xfrm>
              <a:off x="1524" y="2811"/>
              <a:ext cx="1" cy="1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3" name="Line 1997"/>
            <p:cNvSpPr>
              <a:spLocks noChangeShapeType="1"/>
            </p:cNvSpPr>
            <p:nvPr/>
          </p:nvSpPr>
          <p:spPr bwMode="auto">
            <a:xfrm>
              <a:off x="1505" y="282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4" name="Line 1998"/>
            <p:cNvSpPr>
              <a:spLocks noChangeShapeType="1"/>
            </p:cNvSpPr>
            <p:nvPr/>
          </p:nvSpPr>
          <p:spPr bwMode="auto">
            <a:xfrm flipV="1">
              <a:off x="1551" y="276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5" name="Line 1999"/>
            <p:cNvSpPr>
              <a:spLocks noChangeShapeType="1"/>
            </p:cNvSpPr>
            <p:nvPr/>
          </p:nvSpPr>
          <p:spPr bwMode="auto">
            <a:xfrm>
              <a:off x="1531" y="276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6" name="Line 2000"/>
            <p:cNvSpPr>
              <a:spLocks noChangeShapeType="1"/>
            </p:cNvSpPr>
            <p:nvPr/>
          </p:nvSpPr>
          <p:spPr bwMode="auto">
            <a:xfrm>
              <a:off x="1551" y="2801"/>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7" name="Line 2001"/>
            <p:cNvSpPr>
              <a:spLocks noChangeShapeType="1"/>
            </p:cNvSpPr>
            <p:nvPr/>
          </p:nvSpPr>
          <p:spPr bwMode="auto">
            <a:xfrm>
              <a:off x="1531" y="280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8" name="Line 2002"/>
            <p:cNvSpPr>
              <a:spLocks noChangeShapeType="1"/>
            </p:cNvSpPr>
            <p:nvPr/>
          </p:nvSpPr>
          <p:spPr bwMode="auto">
            <a:xfrm flipV="1">
              <a:off x="1576" y="2767"/>
              <a:ext cx="1" cy="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19" name="Line 2003"/>
            <p:cNvSpPr>
              <a:spLocks noChangeShapeType="1"/>
            </p:cNvSpPr>
            <p:nvPr/>
          </p:nvSpPr>
          <p:spPr bwMode="auto">
            <a:xfrm>
              <a:off x="1557" y="276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0" name="Line 2004"/>
            <p:cNvSpPr>
              <a:spLocks noChangeShapeType="1"/>
            </p:cNvSpPr>
            <p:nvPr/>
          </p:nvSpPr>
          <p:spPr bwMode="auto">
            <a:xfrm>
              <a:off x="1576" y="2809"/>
              <a:ext cx="1" cy="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1" name="Line 2005"/>
            <p:cNvSpPr>
              <a:spLocks noChangeShapeType="1"/>
            </p:cNvSpPr>
            <p:nvPr/>
          </p:nvSpPr>
          <p:spPr bwMode="auto">
            <a:xfrm>
              <a:off x="1557" y="282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2" name="Line 2006"/>
            <p:cNvSpPr>
              <a:spLocks noChangeShapeType="1"/>
            </p:cNvSpPr>
            <p:nvPr/>
          </p:nvSpPr>
          <p:spPr bwMode="auto">
            <a:xfrm flipV="1">
              <a:off x="1602" y="2760"/>
              <a:ext cx="1"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3" name="Line 2007"/>
            <p:cNvSpPr>
              <a:spLocks noChangeShapeType="1"/>
            </p:cNvSpPr>
            <p:nvPr/>
          </p:nvSpPr>
          <p:spPr bwMode="auto">
            <a:xfrm>
              <a:off x="1583" y="276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4" name="Line 2008"/>
            <p:cNvSpPr>
              <a:spLocks noChangeShapeType="1"/>
            </p:cNvSpPr>
            <p:nvPr/>
          </p:nvSpPr>
          <p:spPr bwMode="auto">
            <a:xfrm>
              <a:off x="1602" y="2814"/>
              <a:ext cx="1"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5" name="Line 2009"/>
            <p:cNvSpPr>
              <a:spLocks noChangeShapeType="1"/>
            </p:cNvSpPr>
            <p:nvPr/>
          </p:nvSpPr>
          <p:spPr bwMode="auto">
            <a:xfrm>
              <a:off x="1583" y="283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6" name="Line 2010"/>
            <p:cNvSpPr>
              <a:spLocks noChangeShapeType="1"/>
            </p:cNvSpPr>
            <p:nvPr/>
          </p:nvSpPr>
          <p:spPr bwMode="auto">
            <a:xfrm flipV="1">
              <a:off x="1629" y="2790"/>
              <a:ext cx="1"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27" name="Line 2011"/>
            <p:cNvSpPr>
              <a:spLocks noChangeShapeType="1"/>
            </p:cNvSpPr>
            <p:nvPr/>
          </p:nvSpPr>
          <p:spPr bwMode="auto">
            <a:xfrm>
              <a:off x="1609" y="279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1228" name="Group 2012"/>
          <p:cNvGrpSpPr>
            <a:grpSpLocks/>
          </p:cNvGrpSpPr>
          <p:nvPr/>
        </p:nvGrpSpPr>
        <p:grpSpPr bwMode="auto">
          <a:xfrm>
            <a:off x="798513" y="4424363"/>
            <a:ext cx="2682875" cy="1768475"/>
            <a:chOff x="951" y="2032"/>
            <a:chExt cx="1746" cy="1240"/>
          </a:xfrm>
        </p:grpSpPr>
        <p:sp>
          <p:nvSpPr>
            <p:cNvPr id="11229" name="Line 2013"/>
            <p:cNvSpPr>
              <a:spLocks noChangeShapeType="1"/>
            </p:cNvSpPr>
            <p:nvPr/>
          </p:nvSpPr>
          <p:spPr bwMode="auto">
            <a:xfrm>
              <a:off x="1629" y="2829"/>
              <a:ext cx="1"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0" name="Line 2014"/>
            <p:cNvSpPr>
              <a:spLocks noChangeShapeType="1"/>
            </p:cNvSpPr>
            <p:nvPr/>
          </p:nvSpPr>
          <p:spPr bwMode="auto">
            <a:xfrm>
              <a:off x="1609" y="283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1" name="Line 2015"/>
            <p:cNvSpPr>
              <a:spLocks noChangeShapeType="1"/>
            </p:cNvSpPr>
            <p:nvPr/>
          </p:nvSpPr>
          <p:spPr bwMode="auto">
            <a:xfrm flipV="1">
              <a:off x="1654" y="2774"/>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2" name="Line 2016"/>
            <p:cNvSpPr>
              <a:spLocks noChangeShapeType="1"/>
            </p:cNvSpPr>
            <p:nvPr/>
          </p:nvSpPr>
          <p:spPr bwMode="auto">
            <a:xfrm>
              <a:off x="1635" y="277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3" name="Line 2017"/>
            <p:cNvSpPr>
              <a:spLocks noChangeShapeType="1"/>
            </p:cNvSpPr>
            <p:nvPr/>
          </p:nvSpPr>
          <p:spPr bwMode="auto">
            <a:xfrm>
              <a:off x="1654" y="2823"/>
              <a:ext cx="1" cy="1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4" name="Line 2018"/>
            <p:cNvSpPr>
              <a:spLocks noChangeShapeType="1"/>
            </p:cNvSpPr>
            <p:nvPr/>
          </p:nvSpPr>
          <p:spPr bwMode="auto">
            <a:xfrm>
              <a:off x="1635" y="284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5" name="Line 2019"/>
            <p:cNvSpPr>
              <a:spLocks noChangeShapeType="1"/>
            </p:cNvSpPr>
            <p:nvPr/>
          </p:nvSpPr>
          <p:spPr bwMode="auto">
            <a:xfrm flipV="1">
              <a:off x="1680" y="2798"/>
              <a:ext cx="1"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6" name="Line 2020"/>
            <p:cNvSpPr>
              <a:spLocks noChangeShapeType="1"/>
            </p:cNvSpPr>
            <p:nvPr/>
          </p:nvSpPr>
          <p:spPr bwMode="auto">
            <a:xfrm>
              <a:off x="1661" y="279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7" name="Line 2021"/>
            <p:cNvSpPr>
              <a:spLocks noChangeShapeType="1"/>
            </p:cNvSpPr>
            <p:nvPr/>
          </p:nvSpPr>
          <p:spPr bwMode="auto">
            <a:xfrm>
              <a:off x="1680" y="2837"/>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8" name="Line 2022"/>
            <p:cNvSpPr>
              <a:spLocks noChangeShapeType="1"/>
            </p:cNvSpPr>
            <p:nvPr/>
          </p:nvSpPr>
          <p:spPr bwMode="auto">
            <a:xfrm>
              <a:off x="1661" y="284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39" name="Line 2023"/>
            <p:cNvSpPr>
              <a:spLocks noChangeShapeType="1"/>
            </p:cNvSpPr>
            <p:nvPr/>
          </p:nvSpPr>
          <p:spPr bwMode="auto">
            <a:xfrm flipV="1">
              <a:off x="1707" y="2757"/>
              <a:ext cx="1" cy="3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0" name="Line 2024"/>
            <p:cNvSpPr>
              <a:spLocks noChangeShapeType="1"/>
            </p:cNvSpPr>
            <p:nvPr/>
          </p:nvSpPr>
          <p:spPr bwMode="auto">
            <a:xfrm>
              <a:off x="1688" y="275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1" name="Line 2025"/>
            <p:cNvSpPr>
              <a:spLocks noChangeShapeType="1"/>
            </p:cNvSpPr>
            <p:nvPr/>
          </p:nvSpPr>
          <p:spPr bwMode="auto">
            <a:xfrm>
              <a:off x="1707" y="2826"/>
              <a:ext cx="1" cy="4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2" name="Line 2026"/>
            <p:cNvSpPr>
              <a:spLocks noChangeShapeType="1"/>
            </p:cNvSpPr>
            <p:nvPr/>
          </p:nvSpPr>
          <p:spPr bwMode="auto">
            <a:xfrm>
              <a:off x="1688" y="286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3" name="Line 2027"/>
            <p:cNvSpPr>
              <a:spLocks noChangeShapeType="1"/>
            </p:cNvSpPr>
            <p:nvPr/>
          </p:nvSpPr>
          <p:spPr bwMode="auto">
            <a:xfrm flipV="1">
              <a:off x="1733" y="2811"/>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4" name="Line 2028"/>
            <p:cNvSpPr>
              <a:spLocks noChangeShapeType="1"/>
            </p:cNvSpPr>
            <p:nvPr/>
          </p:nvSpPr>
          <p:spPr bwMode="auto">
            <a:xfrm>
              <a:off x="1714" y="281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5" name="Line 2029"/>
            <p:cNvSpPr>
              <a:spLocks noChangeShapeType="1"/>
            </p:cNvSpPr>
            <p:nvPr/>
          </p:nvSpPr>
          <p:spPr bwMode="auto">
            <a:xfrm>
              <a:off x="1733" y="2863"/>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6" name="Line 2030"/>
            <p:cNvSpPr>
              <a:spLocks noChangeShapeType="1"/>
            </p:cNvSpPr>
            <p:nvPr/>
          </p:nvSpPr>
          <p:spPr bwMode="auto">
            <a:xfrm>
              <a:off x="1714" y="288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7" name="Line 2031"/>
            <p:cNvSpPr>
              <a:spLocks noChangeShapeType="1"/>
            </p:cNvSpPr>
            <p:nvPr/>
          </p:nvSpPr>
          <p:spPr bwMode="auto">
            <a:xfrm flipV="1">
              <a:off x="1759" y="2817"/>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8" name="Line 2032"/>
            <p:cNvSpPr>
              <a:spLocks noChangeShapeType="1"/>
            </p:cNvSpPr>
            <p:nvPr/>
          </p:nvSpPr>
          <p:spPr bwMode="auto">
            <a:xfrm>
              <a:off x="1739" y="281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49" name="Line 2033"/>
            <p:cNvSpPr>
              <a:spLocks noChangeShapeType="1"/>
            </p:cNvSpPr>
            <p:nvPr/>
          </p:nvSpPr>
          <p:spPr bwMode="auto">
            <a:xfrm>
              <a:off x="1759" y="2857"/>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0" name="Line 2034"/>
            <p:cNvSpPr>
              <a:spLocks noChangeShapeType="1"/>
            </p:cNvSpPr>
            <p:nvPr/>
          </p:nvSpPr>
          <p:spPr bwMode="auto">
            <a:xfrm>
              <a:off x="1739" y="286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1" name="Line 2035"/>
            <p:cNvSpPr>
              <a:spLocks noChangeShapeType="1"/>
            </p:cNvSpPr>
            <p:nvPr/>
          </p:nvSpPr>
          <p:spPr bwMode="auto">
            <a:xfrm flipV="1">
              <a:off x="1785" y="2833"/>
              <a:ext cx="1" cy="1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2" name="Line 2036"/>
            <p:cNvSpPr>
              <a:spLocks noChangeShapeType="1"/>
            </p:cNvSpPr>
            <p:nvPr/>
          </p:nvSpPr>
          <p:spPr bwMode="auto">
            <a:xfrm>
              <a:off x="1766" y="283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3" name="Line 2037"/>
            <p:cNvSpPr>
              <a:spLocks noChangeShapeType="1"/>
            </p:cNvSpPr>
            <p:nvPr/>
          </p:nvSpPr>
          <p:spPr bwMode="auto">
            <a:xfrm>
              <a:off x="1785" y="2880"/>
              <a:ext cx="1" cy="1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4" name="Line 2038"/>
            <p:cNvSpPr>
              <a:spLocks noChangeShapeType="1"/>
            </p:cNvSpPr>
            <p:nvPr/>
          </p:nvSpPr>
          <p:spPr bwMode="auto">
            <a:xfrm>
              <a:off x="1766" y="289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5" name="Line 2039"/>
            <p:cNvSpPr>
              <a:spLocks noChangeShapeType="1"/>
            </p:cNvSpPr>
            <p:nvPr/>
          </p:nvSpPr>
          <p:spPr bwMode="auto">
            <a:xfrm flipV="1">
              <a:off x="1811" y="2814"/>
              <a:ext cx="1" cy="2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6" name="Line 2040"/>
            <p:cNvSpPr>
              <a:spLocks noChangeShapeType="1"/>
            </p:cNvSpPr>
            <p:nvPr/>
          </p:nvSpPr>
          <p:spPr bwMode="auto">
            <a:xfrm>
              <a:off x="1792" y="281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7" name="Line 2041"/>
            <p:cNvSpPr>
              <a:spLocks noChangeShapeType="1"/>
            </p:cNvSpPr>
            <p:nvPr/>
          </p:nvSpPr>
          <p:spPr bwMode="auto">
            <a:xfrm>
              <a:off x="1811" y="2872"/>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8" name="Line 2042"/>
            <p:cNvSpPr>
              <a:spLocks noChangeShapeType="1"/>
            </p:cNvSpPr>
            <p:nvPr/>
          </p:nvSpPr>
          <p:spPr bwMode="auto">
            <a:xfrm>
              <a:off x="1792" y="289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59" name="Line 2043"/>
            <p:cNvSpPr>
              <a:spLocks noChangeShapeType="1"/>
            </p:cNvSpPr>
            <p:nvPr/>
          </p:nvSpPr>
          <p:spPr bwMode="auto">
            <a:xfrm flipV="1">
              <a:off x="1837" y="2833"/>
              <a:ext cx="1" cy="1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0" name="Line 2044"/>
            <p:cNvSpPr>
              <a:spLocks noChangeShapeType="1"/>
            </p:cNvSpPr>
            <p:nvPr/>
          </p:nvSpPr>
          <p:spPr bwMode="auto">
            <a:xfrm>
              <a:off x="1817" y="283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1" name="Line 2045"/>
            <p:cNvSpPr>
              <a:spLocks noChangeShapeType="1"/>
            </p:cNvSpPr>
            <p:nvPr/>
          </p:nvSpPr>
          <p:spPr bwMode="auto">
            <a:xfrm>
              <a:off x="1837" y="2880"/>
              <a:ext cx="1" cy="1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2" name="Line 2046"/>
            <p:cNvSpPr>
              <a:spLocks noChangeShapeType="1"/>
            </p:cNvSpPr>
            <p:nvPr/>
          </p:nvSpPr>
          <p:spPr bwMode="auto">
            <a:xfrm>
              <a:off x="1817" y="289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3" name="Line 2047"/>
            <p:cNvSpPr>
              <a:spLocks noChangeShapeType="1"/>
            </p:cNvSpPr>
            <p:nvPr/>
          </p:nvSpPr>
          <p:spPr bwMode="auto">
            <a:xfrm flipV="1">
              <a:off x="1863" y="2824"/>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4" name="Line 2048"/>
            <p:cNvSpPr>
              <a:spLocks noChangeShapeType="1"/>
            </p:cNvSpPr>
            <p:nvPr/>
          </p:nvSpPr>
          <p:spPr bwMode="auto">
            <a:xfrm>
              <a:off x="1844" y="282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5" name="Line 2049"/>
            <p:cNvSpPr>
              <a:spLocks noChangeShapeType="1"/>
            </p:cNvSpPr>
            <p:nvPr/>
          </p:nvSpPr>
          <p:spPr bwMode="auto">
            <a:xfrm>
              <a:off x="1863" y="2877"/>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6" name="Line 2050"/>
            <p:cNvSpPr>
              <a:spLocks noChangeShapeType="1"/>
            </p:cNvSpPr>
            <p:nvPr/>
          </p:nvSpPr>
          <p:spPr bwMode="auto">
            <a:xfrm>
              <a:off x="1844" y="290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7" name="Line 2051"/>
            <p:cNvSpPr>
              <a:spLocks noChangeShapeType="1"/>
            </p:cNvSpPr>
            <p:nvPr/>
          </p:nvSpPr>
          <p:spPr bwMode="auto">
            <a:xfrm flipV="1">
              <a:off x="1889" y="2824"/>
              <a:ext cx="1"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8" name="Line 2052"/>
            <p:cNvSpPr>
              <a:spLocks noChangeShapeType="1"/>
            </p:cNvSpPr>
            <p:nvPr/>
          </p:nvSpPr>
          <p:spPr bwMode="auto">
            <a:xfrm>
              <a:off x="1870" y="282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69" name="Line 2053"/>
            <p:cNvSpPr>
              <a:spLocks noChangeShapeType="1"/>
            </p:cNvSpPr>
            <p:nvPr/>
          </p:nvSpPr>
          <p:spPr bwMode="auto">
            <a:xfrm>
              <a:off x="1889" y="2877"/>
              <a:ext cx="1" cy="2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0" name="Line 2054"/>
            <p:cNvSpPr>
              <a:spLocks noChangeShapeType="1"/>
            </p:cNvSpPr>
            <p:nvPr/>
          </p:nvSpPr>
          <p:spPr bwMode="auto">
            <a:xfrm>
              <a:off x="1870" y="289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1" name="Line 2055"/>
            <p:cNvSpPr>
              <a:spLocks noChangeShapeType="1"/>
            </p:cNvSpPr>
            <p:nvPr/>
          </p:nvSpPr>
          <p:spPr bwMode="auto">
            <a:xfrm flipV="1">
              <a:off x="1915" y="2849"/>
              <a:ext cx="1" cy="3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2" name="Line 2056"/>
            <p:cNvSpPr>
              <a:spLocks noChangeShapeType="1"/>
            </p:cNvSpPr>
            <p:nvPr/>
          </p:nvSpPr>
          <p:spPr bwMode="auto">
            <a:xfrm>
              <a:off x="1896" y="284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3" name="Line 2057"/>
            <p:cNvSpPr>
              <a:spLocks noChangeShapeType="1"/>
            </p:cNvSpPr>
            <p:nvPr/>
          </p:nvSpPr>
          <p:spPr bwMode="auto">
            <a:xfrm>
              <a:off x="1915" y="2909"/>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4" name="Line 2058"/>
            <p:cNvSpPr>
              <a:spLocks noChangeShapeType="1"/>
            </p:cNvSpPr>
            <p:nvPr/>
          </p:nvSpPr>
          <p:spPr bwMode="auto">
            <a:xfrm>
              <a:off x="1896" y="294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5" name="Line 2059"/>
            <p:cNvSpPr>
              <a:spLocks noChangeShapeType="1"/>
            </p:cNvSpPr>
            <p:nvPr/>
          </p:nvSpPr>
          <p:spPr bwMode="auto">
            <a:xfrm flipV="1">
              <a:off x="1941" y="2857"/>
              <a:ext cx="1" cy="1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6" name="Line 2060"/>
            <p:cNvSpPr>
              <a:spLocks noChangeShapeType="1"/>
            </p:cNvSpPr>
            <p:nvPr/>
          </p:nvSpPr>
          <p:spPr bwMode="auto">
            <a:xfrm>
              <a:off x="1922" y="285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7" name="Line 2061"/>
            <p:cNvSpPr>
              <a:spLocks noChangeShapeType="1"/>
            </p:cNvSpPr>
            <p:nvPr/>
          </p:nvSpPr>
          <p:spPr bwMode="auto">
            <a:xfrm>
              <a:off x="1941" y="2903"/>
              <a:ext cx="1" cy="1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8" name="Line 2062"/>
            <p:cNvSpPr>
              <a:spLocks noChangeShapeType="1"/>
            </p:cNvSpPr>
            <p:nvPr/>
          </p:nvSpPr>
          <p:spPr bwMode="auto">
            <a:xfrm>
              <a:off x="1922" y="291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79" name="Line 2063"/>
            <p:cNvSpPr>
              <a:spLocks noChangeShapeType="1"/>
            </p:cNvSpPr>
            <p:nvPr/>
          </p:nvSpPr>
          <p:spPr bwMode="auto">
            <a:xfrm flipV="1">
              <a:off x="1967" y="2838"/>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0" name="Line 2064"/>
            <p:cNvSpPr>
              <a:spLocks noChangeShapeType="1"/>
            </p:cNvSpPr>
            <p:nvPr/>
          </p:nvSpPr>
          <p:spPr bwMode="auto">
            <a:xfrm>
              <a:off x="1948" y="283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1" name="Line 2065"/>
            <p:cNvSpPr>
              <a:spLocks noChangeShapeType="1"/>
            </p:cNvSpPr>
            <p:nvPr/>
          </p:nvSpPr>
          <p:spPr bwMode="auto">
            <a:xfrm>
              <a:off x="1967" y="2897"/>
              <a:ext cx="1" cy="2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2" name="Line 2066"/>
            <p:cNvSpPr>
              <a:spLocks noChangeShapeType="1"/>
            </p:cNvSpPr>
            <p:nvPr/>
          </p:nvSpPr>
          <p:spPr bwMode="auto">
            <a:xfrm>
              <a:off x="1948" y="292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3" name="Line 2067"/>
            <p:cNvSpPr>
              <a:spLocks noChangeShapeType="1"/>
            </p:cNvSpPr>
            <p:nvPr/>
          </p:nvSpPr>
          <p:spPr bwMode="auto">
            <a:xfrm flipV="1">
              <a:off x="1994" y="2864"/>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4" name="Line 2068"/>
            <p:cNvSpPr>
              <a:spLocks noChangeShapeType="1"/>
            </p:cNvSpPr>
            <p:nvPr/>
          </p:nvSpPr>
          <p:spPr bwMode="auto">
            <a:xfrm>
              <a:off x="1974" y="286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5" name="Line 2069"/>
            <p:cNvSpPr>
              <a:spLocks noChangeShapeType="1"/>
            </p:cNvSpPr>
            <p:nvPr/>
          </p:nvSpPr>
          <p:spPr bwMode="auto">
            <a:xfrm>
              <a:off x="1994" y="2914"/>
              <a:ext cx="1" cy="2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6" name="Line 2070"/>
            <p:cNvSpPr>
              <a:spLocks noChangeShapeType="1"/>
            </p:cNvSpPr>
            <p:nvPr/>
          </p:nvSpPr>
          <p:spPr bwMode="auto">
            <a:xfrm>
              <a:off x="1974" y="293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7" name="Line 2071"/>
            <p:cNvSpPr>
              <a:spLocks noChangeShapeType="1"/>
            </p:cNvSpPr>
            <p:nvPr/>
          </p:nvSpPr>
          <p:spPr bwMode="auto">
            <a:xfrm flipV="1">
              <a:off x="2019" y="2839"/>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8" name="Line 2072"/>
            <p:cNvSpPr>
              <a:spLocks noChangeShapeType="1"/>
            </p:cNvSpPr>
            <p:nvPr/>
          </p:nvSpPr>
          <p:spPr bwMode="auto">
            <a:xfrm>
              <a:off x="2000" y="283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89" name="Line 2073"/>
            <p:cNvSpPr>
              <a:spLocks noChangeShapeType="1"/>
            </p:cNvSpPr>
            <p:nvPr/>
          </p:nvSpPr>
          <p:spPr bwMode="auto">
            <a:xfrm>
              <a:off x="2019" y="2901"/>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0" name="Line 2074"/>
            <p:cNvSpPr>
              <a:spLocks noChangeShapeType="1"/>
            </p:cNvSpPr>
            <p:nvPr/>
          </p:nvSpPr>
          <p:spPr bwMode="auto">
            <a:xfrm>
              <a:off x="2000" y="293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1" name="Line 2075"/>
            <p:cNvSpPr>
              <a:spLocks noChangeShapeType="1"/>
            </p:cNvSpPr>
            <p:nvPr/>
          </p:nvSpPr>
          <p:spPr bwMode="auto">
            <a:xfrm flipV="1">
              <a:off x="2045" y="2853"/>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2" name="Line 2076"/>
            <p:cNvSpPr>
              <a:spLocks noChangeShapeType="1"/>
            </p:cNvSpPr>
            <p:nvPr/>
          </p:nvSpPr>
          <p:spPr bwMode="auto">
            <a:xfrm>
              <a:off x="2026" y="285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3" name="Line 2077"/>
            <p:cNvSpPr>
              <a:spLocks noChangeShapeType="1"/>
            </p:cNvSpPr>
            <p:nvPr/>
          </p:nvSpPr>
          <p:spPr bwMode="auto">
            <a:xfrm>
              <a:off x="2045" y="2910"/>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4" name="Line 2078"/>
            <p:cNvSpPr>
              <a:spLocks noChangeShapeType="1"/>
            </p:cNvSpPr>
            <p:nvPr/>
          </p:nvSpPr>
          <p:spPr bwMode="auto">
            <a:xfrm>
              <a:off x="2026" y="293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5" name="Line 2079"/>
            <p:cNvSpPr>
              <a:spLocks noChangeShapeType="1"/>
            </p:cNvSpPr>
            <p:nvPr/>
          </p:nvSpPr>
          <p:spPr bwMode="auto">
            <a:xfrm flipV="1">
              <a:off x="2072" y="2852"/>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6" name="Line 2080"/>
            <p:cNvSpPr>
              <a:spLocks noChangeShapeType="1"/>
            </p:cNvSpPr>
            <p:nvPr/>
          </p:nvSpPr>
          <p:spPr bwMode="auto">
            <a:xfrm>
              <a:off x="2052" y="285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7" name="Line 2081"/>
            <p:cNvSpPr>
              <a:spLocks noChangeShapeType="1"/>
            </p:cNvSpPr>
            <p:nvPr/>
          </p:nvSpPr>
          <p:spPr bwMode="auto">
            <a:xfrm>
              <a:off x="2072" y="2915"/>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8" name="Line 2082"/>
            <p:cNvSpPr>
              <a:spLocks noChangeShapeType="1"/>
            </p:cNvSpPr>
            <p:nvPr/>
          </p:nvSpPr>
          <p:spPr bwMode="auto">
            <a:xfrm>
              <a:off x="2052" y="2948"/>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299" name="Line 2083"/>
            <p:cNvSpPr>
              <a:spLocks noChangeShapeType="1"/>
            </p:cNvSpPr>
            <p:nvPr/>
          </p:nvSpPr>
          <p:spPr bwMode="auto">
            <a:xfrm flipV="1">
              <a:off x="2098" y="2871"/>
              <a:ext cx="1" cy="3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0" name="Line 2084"/>
            <p:cNvSpPr>
              <a:spLocks noChangeShapeType="1"/>
            </p:cNvSpPr>
            <p:nvPr/>
          </p:nvSpPr>
          <p:spPr bwMode="auto">
            <a:xfrm>
              <a:off x="2079" y="287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1" name="Line 2085"/>
            <p:cNvSpPr>
              <a:spLocks noChangeShapeType="1"/>
            </p:cNvSpPr>
            <p:nvPr/>
          </p:nvSpPr>
          <p:spPr bwMode="auto">
            <a:xfrm>
              <a:off x="2098" y="2932"/>
              <a:ext cx="1" cy="3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2" name="Line 2086"/>
            <p:cNvSpPr>
              <a:spLocks noChangeShapeType="1"/>
            </p:cNvSpPr>
            <p:nvPr/>
          </p:nvSpPr>
          <p:spPr bwMode="auto">
            <a:xfrm>
              <a:off x="2079" y="296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3" name="Line 2087"/>
            <p:cNvSpPr>
              <a:spLocks noChangeShapeType="1"/>
            </p:cNvSpPr>
            <p:nvPr/>
          </p:nvSpPr>
          <p:spPr bwMode="auto">
            <a:xfrm flipV="1">
              <a:off x="2123" y="2875"/>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4" name="Line 2088"/>
            <p:cNvSpPr>
              <a:spLocks noChangeShapeType="1"/>
            </p:cNvSpPr>
            <p:nvPr/>
          </p:nvSpPr>
          <p:spPr bwMode="auto">
            <a:xfrm>
              <a:off x="2104" y="287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5" name="Line 2089"/>
            <p:cNvSpPr>
              <a:spLocks noChangeShapeType="1"/>
            </p:cNvSpPr>
            <p:nvPr/>
          </p:nvSpPr>
          <p:spPr bwMode="auto">
            <a:xfrm>
              <a:off x="2123" y="2931"/>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6" name="Line 2090"/>
            <p:cNvSpPr>
              <a:spLocks noChangeShapeType="1"/>
            </p:cNvSpPr>
            <p:nvPr/>
          </p:nvSpPr>
          <p:spPr bwMode="auto">
            <a:xfrm>
              <a:off x="2104" y="295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7" name="Line 2091"/>
            <p:cNvSpPr>
              <a:spLocks noChangeShapeType="1"/>
            </p:cNvSpPr>
            <p:nvPr/>
          </p:nvSpPr>
          <p:spPr bwMode="auto">
            <a:xfrm flipV="1">
              <a:off x="2150" y="2871"/>
              <a:ext cx="1" cy="4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8" name="Line 2092"/>
            <p:cNvSpPr>
              <a:spLocks noChangeShapeType="1"/>
            </p:cNvSpPr>
            <p:nvPr/>
          </p:nvSpPr>
          <p:spPr bwMode="auto">
            <a:xfrm>
              <a:off x="2131" y="287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09" name="Line 2093"/>
            <p:cNvSpPr>
              <a:spLocks noChangeShapeType="1"/>
            </p:cNvSpPr>
            <p:nvPr/>
          </p:nvSpPr>
          <p:spPr bwMode="auto">
            <a:xfrm>
              <a:off x="2150" y="2943"/>
              <a:ext cx="1" cy="4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0" name="Line 2094"/>
            <p:cNvSpPr>
              <a:spLocks noChangeShapeType="1"/>
            </p:cNvSpPr>
            <p:nvPr/>
          </p:nvSpPr>
          <p:spPr bwMode="auto">
            <a:xfrm>
              <a:off x="2131" y="298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1" name="Line 2095"/>
            <p:cNvSpPr>
              <a:spLocks noChangeShapeType="1"/>
            </p:cNvSpPr>
            <p:nvPr/>
          </p:nvSpPr>
          <p:spPr bwMode="auto">
            <a:xfrm flipV="1">
              <a:off x="2176" y="2885"/>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2" name="Line 2096"/>
            <p:cNvSpPr>
              <a:spLocks noChangeShapeType="1"/>
            </p:cNvSpPr>
            <p:nvPr/>
          </p:nvSpPr>
          <p:spPr bwMode="auto">
            <a:xfrm>
              <a:off x="2157" y="288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3" name="Line 2097"/>
            <p:cNvSpPr>
              <a:spLocks noChangeShapeType="1"/>
            </p:cNvSpPr>
            <p:nvPr/>
          </p:nvSpPr>
          <p:spPr bwMode="auto">
            <a:xfrm>
              <a:off x="2176" y="2947"/>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4" name="Line 2098"/>
            <p:cNvSpPr>
              <a:spLocks noChangeShapeType="1"/>
            </p:cNvSpPr>
            <p:nvPr/>
          </p:nvSpPr>
          <p:spPr bwMode="auto">
            <a:xfrm>
              <a:off x="2157" y="298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5" name="Line 2099"/>
            <p:cNvSpPr>
              <a:spLocks noChangeShapeType="1"/>
            </p:cNvSpPr>
            <p:nvPr/>
          </p:nvSpPr>
          <p:spPr bwMode="auto">
            <a:xfrm flipV="1">
              <a:off x="2202" y="2902"/>
              <a:ext cx="1" cy="3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6" name="Line 2100"/>
            <p:cNvSpPr>
              <a:spLocks noChangeShapeType="1"/>
            </p:cNvSpPr>
            <p:nvPr/>
          </p:nvSpPr>
          <p:spPr bwMode="auto">
            <a:xfrm>
              <a:off x="2182" y="290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7" name="Line 2101"/>
            <p:cNvSpPr>
              <a:spLocks noChangeShapeType="1"/>
            </p:cNvSpPr>
            <p:nvPr/>
          </p:nvSpPr>
          <p:spPr bwMode="auto">
            <a:xfrm>
              <a:off x="2202" y="2966"/>
              <a:ext cx="1" cy="3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8" name="Line 2102"/>
            <p:cNvSpPr>
              <a:spLocks noChangeShapeType="1"/>
            </p:cNvSpPr>
            <p:nvPr/>
          </p:nvSpPr>
          <p:spPr bwMode="auto">
            <a:xfrm>
              <a:off x="2182" y="300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19" name="Line 2103"/>
            <p:cNvSpPr>
              <a:spLocks noChangeShapeType="1"/>
            </p:cNvSpPr>
            <p:nvPr/>
          </p:nvSpPr>
          <p:spPr bwMode="auto">
            <a:xfrm flipV="1">
              <a:off x="2228" y="2920"/>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0" name="Line 2104"/>
            <p:cNvSpPr>
              <a:spLocks noChangeShapeType="1"/>
            </p:cNvSpPr>
            <p:nvPr/>
          </p:nvSpPr>
          <p:spPr bwMode="auto">
            <a:xfrm>
              <a:off x="2209" y="292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1" name="Line 2105"/>
            <p:cNvSpPr>
              <a:spLocks noChangeShapeType="1"/>
            </p:cNvSpPr>
            <p:nvPr/>
          </p:nvSpPr>
          <p:spPr bwMode="auto">
            <a:xfrm>
              <a:off x="2228" y="2969"/>
              <a:ext cx="1" cy="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2" name="Line 2106"/>
            <p:cNvSpPr>
              <a:spLocks noChangeShapeType="1"/>
            </p:cNvSpPr>
            <p:nvPr/>
          </p:nvSpPr>
          <p:spPr bwMode="auto">
            <a:xfrm>
              <a:off x="2209" y="298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3" name="Line 2107"/>
            <p:cNvSpPr>
              <a:spLocks noChangeShapeType="1"/>
            </p:cNvSpPr>
            <p:nvPr/>
          </p:nvSpPr>
          <p:spPr bwMode="auto">
            <a:xfrm flipV="1">
              <a:off x="2254" y="2901"/>
              <a:ext cx="1" cy="3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4" name="Line 2108"/>
            <p:cNvSpPr>
              <a:spLocks noChangeShapeType="1"/>
            </p:cNvSpPr>
            <p:nvPr/>
          </p:nvSpPr>
          <p:spPr bwMode="auto">
            <a:xfrm>
              <a:off x="2235" y="290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5" name="Line 2109"/>
            <p:cNvSpPr>
              <a:spLocks noChangeShapeType="1"/>
            </p:cNvSpPr>
            <p:nvPr/>
          </p:nvSpPr>
          <p:spPr bwMode="auto">
            <a:xfrm>
              <a:off x="2254" y="2965"/>
              <a:ext cx="1" cy="3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6" name="Line 2110"/>
            <p:cNvSpPr>
              <a:spLocks noChangeShapeType="1"/>
            </p:cNvSpPr>
            <p:nvPr/>
          </p:nvSpPr>
          <p:spPr bwMode="auto">
            <a:xfrm>
              <a:off x="2235" y="299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7" name="Line 2111"/>
            <p:cNvSpPr>
              <a:spLocks noChangeShapeType="1"/>
            </p:cNvSpPr>
            <p:nvPr/>
          </p:nvSpPr>
          <p:spPr bwMode="auto">
            <a:xfrm flipV="1">
              <a:off x="2280" y="2891"/>
              <a:ext cx="1" cy="4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8" name="Line 2112"/>
            <p:cNvSpPr>
              <a:spLocks noChangeShapeType="1"/>
            </p:cNvSpPr>
            <p:nvPr/>
          </p:nvSpPr>
          <p:spPr bwMode="auto">
            <a:xfrm>
              <a:off x="2261" y="289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29" name="Line 2113"/>
            <p:cNvSpPr>
              <a:spLocks noChangeShapeType="1"/>
            </p:cNvSpPr>
            <p:nvPr/>
          </p:nvSpPr>
          <p:spPr bwMode="auto">
            <a:xfrm>
              <a:off x="2280" y="2964"/>
              <a:ext cx="1" cy="4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0" name="Line 2114"/>
            <p:cNvSpPr>
              <a:spLocks noChangeShapeType="1"/>
            </p:cNvSpPr>
            <p:nvPr/>
          </p:nvSpPr>
          <p:spPr bwMode="auto">
            <a:xfrm>
              <a:off x="2261" y="300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1" name="Line 2115"/>
            <p:cNvSpPr>
              <a:spLocks noChangeShapeType="1"/>
            </p:cNvSpPr>
            <p:nvPr/>
          </p:nvSpPr>
          <p:spPr bwMode="auto">
            <a:xfrm flipV="1">
              <a:off x="2306" y="2920"/>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2" name="Line 2116"/>
            <p:cNvSpPr>
              <a:spLocks noChangeShapeType="1"/>
            </p:cNvSpPr>
            <p:nvPr/>
          </p:nvSpPr>
          <p:spPr bwMode="auto">
            <a:xfrm>
              <a:off x="2287" y="292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3" name="Line 2117"/>
            <p:cNvSpPr>
              <a:spLocks noChangeShapeType="1"/>
            </p:cNvSpPr>
            <p:nvPr/>
          </p:nvSpPr>
          <p:spPr bwMode="auto">
            <a:xfrm>
              <a:off x="2306" y="2975"/>
              <a:ext cx="1"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4" name="Line 2118"/>
            <p:cNvSpPr>
              <a:spLocks noChangeShapeType="1"/>
            </p:cNvSpPr>
            <p:nvPr/>
          </p:nvSpPr>
          <p:spPr bwMode="auto">
            <a:xfrm>
              <a:off x="2287" y="299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5" name="Line 2119"/>
            <p:cNvSpPr>
              <a:spLocks noChangeShapeType="1"/>
            </p:cNvSpPr>
            <p:nvPr/>
          </p:nvSpPr>
          <p:spPr bwMode="auto">
            <a:xfrm flipV="1">
              <a:off x="2332" y="2930"/>
              <a:ext cx="1"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6" name="Line 2120"/>
            <p:cNvSpPr>
              <a:spLocks noChangeShapeType="1"/>
            </p:cNvSpPr>
            <p:nvPr/>
          </p:nvSpPr>
          <p:spPr bwMode="auto">
            <a:xfrm>
              <a:off x="2313" y="293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7" name="Line 2121"/>
            <p:cNvSpPr>
              <a:spLocks noChangeShapeType="1"/>
            </p:cNvSpPr>
            <p:nvPr/>
          </p:nvSpPr>
          <p:spPr bwMode="auto">
            <a:xfrm>
              <a:off x="2332" y="2974"/>
              <a:ext cx="1" cy="1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8" name="Line 2122"/>
            <p:cNvSpPr>
              <a:spLocks noChangeShapeType="1"/>
            </p:cNvSpPr>
            <p:nvPr/>
          </p:nvSpPr>
          <p:spPr bwMode="auto">
            <a:xfrm>
              <a:off x="2313" y="298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39" name="Line 2123"/>
            <p:cNvSpPr>
              <a:spLocks noChangeShapeType="1"/>
            </p:cNvSpPr>
            <p:nvPr/>
          </p:nvSpPr>
          <p:spPr bwMode="auto">
            <a:xfrm flipV="1">
              <a:off x="2358" y="2934"/>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0" name="Line 2124"/>
            <p:cNvSpPr>
              <a:spLocks noChangeShapeType="1"/>
            </p:cNvSpPr>
            <p:nvPr/>
          </p:nvSpPr>
          <p:spPr bwMode="auto">
            <a:xfrm>
              <a:off x="2339" y="2934"/>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1" name="Line 2125"/>
            <p:cNvSpPr>
              <a:spLocks noChangeShapeType="1"/>
            </p:cNvSpPr>
            <p:nvPr/>
          </p:nvSpPr>
          <p:spPr bwMode="auto">
            <a:xfrm>
              <a:off x="2358" y="2992"/>
              <a:ext cx="1" cy="3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2" name="Line 2126"/>
            <p:cNvSpPr>
              <a:spLocks noChangeShapeType="1"/>
            </p:cNvSpPr>
            <p:nvPr/>
          </p:nvSpPr>
          <p:spPr bwMode="auto">
            <a:xfrm>
              <a:off x="2339" y="302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3" name="Line 2127"/>
            <p:cNvSpPr>
              <a:spLocks noChangeShapeType="1"/>
            </p:cNvSpPr>
            <p:nvPr/>
          </p:nvSpPr>
          <p:spPr bwMode="auto">
            <a:xfrm flipV="1">
              <a:off x="2384" y="2951"/>
              <a:ext cx="1" cy="3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4" name="Line 2128"/>
            <p:cNvSpPr>
              <a:spLocks noChangeShapeType="1"/>
            </p:cNvSpPr>
            <p:nvPr/>
          </p:nvSpPr>
          <p:spPr bwMode="auto">
            <a:xfrm>
              <a:off x="2365" y="295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5" name="Line 2129"/>
            <p:cNvSpPr>
              <a:spLocks noChangeShapeType="1"/>
            </p:cNvSpPr>
            <p:nvPr/>
          </p:nvSpPr>
          <p:spPr bwMode="auto">
            <a:xfrm>
              <a:off x="2384" y="3017"/>
              <a:ext cx="1" cy="3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6" name="Line 2130"/>
            <p:cNvSpPr>
              <a:spLocks noChangeShapeType="1"/>
            </p:cNvSpPr>
            <p:nvPr/>
          </p:nvSpPr>
          <p:spPr bwMode="auto">
            <a:xfrm>
              <a:off x="2365" y="305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7" name="Line 2131"/>
            <p:cNvSpPr>
              <a:spLocks noChangeShapeType="1"/>
            </p:cNvSpPr>
            <p:nvPr/>
          </p:nvSpPr>
          <p:spPr bwMode="auto">
            <a:xfrm flipV="1">
              <a:off x="2410" y="2980"/>
              <a:ext cx="1"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8" name="Line 2132"/>
            <p:cNvSpPr>
              <a:spLocks noChangeShapeType="1"/>
            </p:cNvSpPr>
            <p:nvPr/>
          </p:nvSpPr>
          <p:spPr bwMode="auto">
            <a:xfrm>
              <a:off x="2391" y="298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49" name="Line 2133"/>
            <p:cNvSpPr>
              <a:spLocks noChangeShapeType="1"/>
            </p:cNvSpPr>
            <p:nvPr/>
          </p:nvSpPr>
          <p:spPr bwMode="auto">
            <a:xfrm>
              <a:off x="2410" y="3023"/>
              <a:ext cx="1"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0" name="Line 2134"/>
            <p:cNvSpPr>
              <a:spLocks noChangeShapeType="1"/>
            </p:cNvSpPr>
            <p:nvPr/>
          </p:nvSpPr>
          <p:spPr bwMode="auto">
            <a:xfrm>
              <a:off x="2391" y="303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1" name="Line 2135"/>
            <p:cNvSpPr>
              <a:spLocks noChangeShapeType="1"/>
            </p:cNvSpPr>
            <p:nvPr/>
          </p:nvSpPr>
          <p:spPr bwMode="auto">
            <a:xfrm flipV="1">
              <a:off x="2437" y="2941"/>
              <a:ext cx="1" cy="3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2" name="Line 2136"/>
            <p:cNvSpPr>
              <a:spLocks noChangeShapeType="1"/>
            </p:cNvSpPr>
            <p:nvPr/>
          </p:nvSpPr>
          <p:spPr bwMode="auto">
            <a:xfrm>
              <a:off x="2417" y="294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3" name="Line 2137"/>
            <p:cNvSpPr>
              <a:spLocks noChangeShapeType="1"/>
            </p:cNvSpPr>
            <p:nvPr/>
          </p:nvSpPr>
          <p:spPr bwMode="auto">
            <a:xfrm>
              <a:off x="2437" y="3006"/>
              <a:ext cx="1" cy="3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4" name="Line 2138"/>
            <p:cNvSpPr>
              <a:spLocks noChangeShapeType="1"/>
            </p:cNvSpPr>
            <p:nvPr/>
          </p:nvSpPr>
          <p:spPr bwMode="auto">
            <a:xfrm>
              <a:off x="2417" y="304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5" name="Line 2139"/>
            <p:cNvSpPr>
              <a:spLocks noChangeShapeType="1"/>
            </p:cNvSpPr>
            <p:nvPr/>
          </p:nvSpPr>
          <p:spPr bwMode="auto">
            <a:xfrm flipV="1">
              <a:off x="2463" y="2956"/>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6" name="Line 2140"/>
            <p:cNvSpPr>
              <a:spLocks noChangeShapeType="1"/>
            </p:cNvSpPr>
            <p:nvPr/>
          </p:nvSpPr>
          <p:spPr bwMode="auto">
            <a:xfrm>
              <a:off x="2444" y="295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7" name="Line 2141"/>
            <p:cNvSpPr>
              <a:spLocks noChangeShapeType="1"/>
            </p:cNvSpPr>
            <p:nvPr/>
          </p:nvSpPr>
          <p:spPr bwMode="auto">
            <a:xfrm>
              <a:off x="2463" y="3013"/>
              <a:ext cx="1" cy="2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8" name="Line 2142"/>
            <p:cNvSpPr>
              <a:spLocks noChangeShapeType="1"/>
            </p:cNvSpPr>
            <p:nvPr/>
          </p:nvSpPr>
          <p:spPr bwMode="auto">
            <a:xfrm>
              <a:off x="2444" y="304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59" name="Line 2143"/>
            <p:cNvSpPr>
              <a:spLocks noChangeShapeType="1"/>
            </p:cNvSpPr>
            <p:nvPr/>
          </p:nvSpPr>
          <p:spPr bwMode="auto">
            <a:xfrm flipV="1">
              <a:off x="2488" y="2973"/>
              <a:ext cx="1" cy="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0" name="Line 2144"/>
            <p:cNvSpPr>
              <a:spLocks noChangeShapeType="1"/>
            </p:cNvSpPr>
            <p:nvPr/>
          </p:nvSpPr>
          <p:spPr bwMode="auto">
            <a:xfrm>
              <a:off x="2469" y="297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1" name="Line 2145"/>
            <p:cNvSpPr>
              <a:spLocks noChangeShapeType="1"/>
            </p:cNvSpPr>
            <p:nvPr/>
          </p:nvSpPr>
          <p:spPr bwMode="auto">
            <a:xfrm>
              <a:off x="2488" y="3015"/>
              <a:ext cx="1" cy="1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2" name="Line 2146"/>
            <p:cNvSpPr>
              <a:spLocks noChangeShapeType="1"/>
            </p:cNvSpPr>
            <p:nvPr/>
          </p:nvSpPr>
          <p:spPr bwMode="auto">
            <a:xfrm>
              <a:off x="2469" y="302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3" name="Line 2147"/>
            <p:cNvSpPr>
              <a:spLocks noChangeShapeType="1"/>
            </p:cNvSpPr>
            <p:nvPr/>
          </p:nvSpPr>
          <p:spPr bwMode="auto">
            <a:xfrm flipV="1">
              <a:off x="2515" y="3000"/>
              <a:ext cx="1"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4" name="Line 2148"/>
            <p:cNvSpPr>
              <a:spLocks noChangeShapeType="1"/>
            </p:cNvSpPr>
            <p:nvPr/>
          </p:nvSpPr>
          <p:spPr bwMode="auto">
            <a:xfrm>
              <a:off x="2495" y="300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5" name="Line 2149"/>
            <p:cNvSpPr>
              <a:spLocks noChangeShapeType="1"/>
            </p:cNvSpPr>
            <p:nvPr/>
          </p:nvSpPr>
          <p:spPr bwMode="auto">
            <a:xfrm>
              <a:off x="2515" y="3039"/>
              <a:ext cx="1" cy="1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6" name="Line 2150"/>
            <p:cNvSpPr>
              <a:spLocks noChangeShapeType="1"/>
            </p:cNvSpPr>
            <p:nvPr/>
          </p:nvSpPr>
          <p:spPr bwMode="auto">
            <a:xfrm>
              <a:off x="2495" y="304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7" name="Line 2151"/>
            <p:cNvSpPr>
              <a:spLocks noChangeShapeType="1"/>
            </p:cNvSpPr>
            <p:nvPr/>
          </p:nvSpPr>
          <p:spPr bwMode="auto">
            <a:xfrm flipV="1">
              <a:off x="2541" y="2965"/>
              <a:ext cx="1" cy="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8" name="Line 2152"/>
            <p:cNvSpPr>
              <a:spLocks noChangeShapeType="1"/>
            </p:cNvSpPr>
            <p:nvPr/>
          </p:nvSpPr>
          <p:spPr bwMode="auto">
            <a:xfrm>
              <a:off x="2522" y="29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9" name="Line 2153"/>
            <p:cNvSpPr>
              <a:spLocks noChangeShapeType="1"/>
            </p:cNvSpPr>
            <p:nvPr/>
          </p:nvSpPr>
          <p:spPr bwMode="auto">
            <a:xfrm>
              <a:off x="2541" y="3032"/>
              <a:ext cx="1" cy="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0" name="Line 2154"/>
            <p:cNvSpPr>
              <a:spLocks noChangeShapeType="1"/>
            </p:cNvSpPr>
            <p:nvPr/>
          </p:nvSpPr>
          <p:spPr bwMode="auto">
            <a:xfrm>
              <a:off x="2522" y="307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1" name="Line 2155"/>
            <p:cNvSpPr>
              <a:spLocks noChangeShapeType="1"/>
            </p:cNvSpPr>
            <p:nvPr/>
          </p:nvSpPr>
          <p:spPr bwMode="auto">
            <a:xfrm flipV="1">
              <a:off x="2566" y="3002"/>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2" name="Line 2156"/>
            <p:cNvSpPr>
              <a:spLocks noChangeShapeType="1"/>
            </p:cNvSpPr>
            <p:nvPr/>
          </p:nvSpPr>
          <p:spPr bwMode="auto">
            <a:xfrm>
              <a:off x="2547" y="3002"/>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3" name="Line 2157"/>
            <p:cNvSpPr>
              <a:spLocks noChangeShapeType="1"/>
            </p:cNvSpPr>
            <p:nvPr/>
          </p:nvSpPr>
          <p:spPr bwMode="auto">
            <a:xfrm>
              <a:off x="2566" y="3056"/>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4" name="Line 2158"/>
            <p:cNvSpPr>
              <a:spLocks noChangeShapeType="1"/>
            </p:cNvSpPr>
            <p:nvPr/>
          </p:nvSpPr>
          <p:spPr bwMode="auto">
            <a:xfrm>
              <a:off x="2547" y="308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5" name="Line 2159"/>
            <p:cNvSpPr>
              <a:spLocks noChangeShapeType="1"/>
            </p:cNvSpPr>
            <p:nvPr/>
          </p:nvSpPr>
          <p:spPr bwMode="auto">
            <a:xfrm flipV="1">
              <a:off x="2593" y="2985"/>
              <a:ext cx="1" cy="3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6" name="Line 2160"/>
            <p:cNvSpPr>
              <a:spLocks noChangeShapeType="1"/>
            </p:cNvSpPr>
            <p:nvPr/>
          </p:nvSpPr>
          <p:spPr bwMode="auto">
            <a:xfrm>
              <a:off x="2574" y="298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7" name="Line 2161"/>
            <p:cNvSpPr>
              <a:spLocks noChangeShapeType="1"/>
            </p:cNvSpPr>
            <p:nvPr/>
          </p:nvSpPr>
          <p:spPr bwMode="auto">
            <a:xfrm>
              <a:off x="2593" y="3051"/>
              <a:ext cx="1" cy="3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8" name="Line 2162"/>
            <p:cNvSpPr>
              <a:spLocks noChangeShapeType="1"/>
            </p:cNvSpPr>
            <p:nvPr/>
          </p:nvSpPr>
          <p:spPr bwMode="auto">
            <a:xfrm>
              <a:off x="2574" y="308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79" name="Line 2163"/>
            <p:cNvSpPr>
              <a:spLocks noChangeShapeType="1"/>
            </p:cNvSpPr>
            <p:nvPr/>
          </p:nvSpPr>
          <p:spPr bwMode="auto">
            <a:xfrm flipV="1">
              <a:off x="2619" y="2990"/>
              <a:ext cx="1" cy="3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0" name="Line 2164"/>
            <p:cNvSpPr>
              <a:spLocks noChangeShapeType="1"/>
            </p:cNvSpPr>
            <p:nvPr/>
          </p:nvSpPr>
          <p:spPr bwMode="auto">
            <a:xfrm>
              <a:off x="2600" y="299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1" name="Line 2165"/>
            <p:cNvSpPr>
              <a:spLocks noChangeShapeType="1"/>
            </p:cNvSpPr>
            <p:nvPr/>
          </p:nvSpPr>
          <p:spPr bwMode="auto">
            <a:xfrm>
              <a:off x="2619" y="3056"/>
              <a:ext cx="1" cy="3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2" name="Line 2166"/>
            <p:cNvSpPr>
              <a:spLocks noChangeShapeType="1"/>
            </p:cNvSpPr>
            <p:nvPr/>
          </p:nvSpPr>
          <p:spPr bwMode="auto">
            <a:xfrm>
              <a:off x="2600" y="309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3" name="Line 2167"/>
            <p:cNvSpPr>
              <a:spLocks noChangeShapeType="1"/>
            </p:cNvSpPr>
            <p:nvPr/>
          </p:nvSpPr>
          <p:spPr bwMode="auto">
            <a:xfrm flipV="1">
              <a:off x="2645" y="3010"/>
              <a:ext cx="1" cy="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4" name="Line 2168"/>
            <p:cNvSpPr>
              <a:spLocks noChangeShapeType="1"/>
            </p:cNvSpPr>
            <p:nvPr/>
          </p:nvSpPr>
          <p:spPr bwMode="auto">
            <a:xfrm>
              <a:off x="2626" y="30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5" name="Line 2169"/>
            <p:cNvSpPr>
              <a:spLocks noChangeShapeType="1"/>
            </p:cNvSpPr>
            <p:nvPr/>
          </p:nvSpPr>
          <p:spPr bwMode="auto">
            <a:xfrm>
              <a:off x="2645" y="3067"/>
              <a:ext cx="1" cy="2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6" name="Line 2170"/>
            <p:cNvSpPr>
              <a:spLocks noChangeShapeType="1"/>
            </p:cNvSpPr>
            <p:nvPr/>
          </p:nvSpPr>
          <p:spPr bwMode="auto">
            <a:xfrm>
              <a:off x="2626" y="30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87" name="Rectangle 2171"/>
            <p:cNvSpPr>
              <a:spLocks noChangeArrowheads="1"/>
            </p:cNvSpPr>
            <p:nvPr/>
          </p:nvSpPr>
          <p:spPr bwMode="auto">
            <a:xfrm>
              <a:off x="1076" y="3176"/>
              <a:ext cx="38"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0</a:t>
              </a:r>
              <a:endParaRPr lang="it-IT" altLang="en-US" sz="2400">
                <a:latin typeface="Times New Roman" panose="02020603050405020304" pitchFamily="18" charset="0"/>
              </a:endParaRPr>
            </a:p>
          </p:txBody>
        </p:sp>
        <p:sp>
          <p:nvSpPr>
            <p:cNvPr id="11388" name="Rectangle 2172"/>
            <p:cNvSpPr>
              <a:spLocks noChangeArrowheads="1"/>
            </p:cNvSpPr>
            <p:nvPr/>
          </p:nvSpPr>
          <p:spPr bwMode="auto">
            <a:xfrm>
              <a:off x="1336" y="3176"/>
              <a:ext cx="38"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5</a:t>
              </a:r>
              <a:endParaRPr lang="it-IT" altLang="en-US" sz="2400">
                <a:latin typeface="Times New Roman" panose="02020603050405020304" pitchFamily="18" charset="0"/>
              </a:endParaRPr>
            </a:p>
          </p:txBody>
        </p:sp>
        <p:sp>
          <p:nvSpPr>
            <p:cNvPr id="11389" name="Rectangle 2173"/>
            <p:cNvSpPr>
              <a:spLocks noChangeArrowheads="1"/>
            </p:cNvSpPr>
            <p:nvPr/>
          </p:nvSpPr>
          <p:spPr bwMode="auto">
            <a:xfrm>
              <a:off x="1578" y="3176"/>
              <a:ext cx="77"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a:t>
              </a:r>
              <a:endParaRPr lang="it-IT" altLang="en-US" sz="2400">
                <a:latin typeface="Times New Roman" panose="02020603050405020304" pitchFamily="18" charset="0"/>
              </a:endParaRPr>
            </a:p>
          </p:txBody>
        </p:sp>
        <p:sp>
          <p:nvSpPr>
            <p:cNvPr id="11390" name="Rectangle 2174"/>
            <p:cNvSpPr>
              <a:spLocks noChangeArrowheads="1"/>
            </p:cNvSpPr>
            <p:nvPr/>
          </p:nvSpPr>
          <p:spPr bwMode="auto">
            <a:xfrm>
              <a:off x="1839" y="3176"/>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15</a:t>
              </a:r>
              <a:endParaRPr lang="it-IT" altLang="en-US" sz="2400">
                <a:latin typeface="Times New Roman" panose="02020603050405020304" pitchFamily="18" charset="0"/>
              </a:endParaRPr>
            </a:p>
          </p:txBody>
        </p:sp>
        <p:sp>
          <p:nvSpPr>
            <p:cNvPr id="11391" name="Rectangle 2175"/>
            <p:cNvSpPr>
              <a:spLocks noChangeArrowheads="1"/>
            </p:cNvSpPr>
            <p:nvPr/>
          </p:nvSpPr>
          <p:spPr bwMode="auto">
            <a:xfrm>
              <a:off x="2099" y="3176"/>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20</a:t>
              </a:r>
              <a:endParaRPr lang="it-IT" altLang="en-US" sz="2400">
                <a:latin typeface="Times New Roman" panose="02020603050405020304" pitchFamily="18" charset="0"/>
              </a:endParaRPr>
            </a:p>
          </p:txBody>
        </p:sp>
        <p:sp>
          <p:nvSpPr>
            <p:cNvPr id="11392" name="Rectangle 2176"/>
            <p:cNvSpPr>
              <a:spLocks noChangeArrowheads="1"/>
            </p:cNvSpPr>
            <p:nvPr/>
          </p:nvSpPr>
          <p:spPr bwMode="auto">
            <a:xfrm>
              <a:off x="2361" y="3176"/>
              <a:ext cx="77"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25</a:t>
              </a:r>
              <a:endParaRPr lang="it-IT" altLang="en-US" sz="2400">
                <a:latin typeface="Times New Roman" panose="02020603050405020304" pitchFamily="18" charset="0"/>
              </a:endParaRPr>
            </a:p>
          </p:txBody>
        </p:sp>
        <p:sp>
          <p:nvSpPr>
            <p:cNvPr id="11393" name="Rectangle 2177"/>
            <p:cNvSpPr>
              <a:spLocks noChangeArrowheads="1"/>
            </p:cNvSpPr>
            <p:nvPr/>
          </p:nvSpPr>
          <p:spPr bwMode="auto">
            <a:xfrm>
              <a:off x="2621" y="3176"/>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30</a:t>
              </a:r>
              <a:endParaRPr lang="it-IT" altLang="en-US" sz="2400">
                <a:latin typeface="Times New Roman" panose="02020603050405020304" pitchFamily="18" charset="0"/>
              </a:endParaRPr>
            </a:p>
          </p:txBody>
        </p:sp>
        <p:sp>
          <p:nvSpPr>
            <p:cNvPr id="11394" name="Rectangle 2178"/>
            <p:cNvSpPr>
              <a:spLocks noChangeArrowheads="1"/>
            </p:cNvSpPr>
            <p:nvPr/>
          </p:nvSpPr>
          <p:spPr bwMode="auto">
            <a:xfrm>
              <a:off x="988" y="3114"/>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40</a:t>
              </a:r>
              <a:endParaRPr lang="it-IT" altLang="en-US" sz="2400">
                <a:latin typeface="Times New Roman" panose="02020603050405020304" pitchFamily="18" charset="0"/>
              </a:endParaRPr>
            </a:p>
          </p:txBody>
        </p:sp>
        <p:sp>
          <p:nvSpPr>
            <p:cNvPr id="11395" name="Rectangle 2179"/>
            <p:cNvSpPr>
              <a:spLocks noChangeArrowheads="1"/>
            </p:cNvSpPr>
            <p:nvPr/>
          </p:nvSpPr>
          <p:spPr bwMode="auto">
            <a:xfrm>
              <a:off x="988" y="2960"/>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60</a:t>
              </a:r>
              <a:endParaRPr lang="it-IT" altLang="en-US" sz="2400">
                <a:latin typeface="Times New Roman" panose="02020603050405020304" pitchFamily="18" charset="0"/>
              </a:endParaRPr>
            </a:p>
          </p:txBody>
        </p:sp>
        <p:sp>
          <p:nvSpPr>
            <p:cNvPr id="11396" name="Rectangle 2180"/>
            <p:cNvSpPr>
              <a:spLocks noChangeArrowheads="1"/>
            </p:cNvSpPr>
            <p:nvPr/>
          </p:nvSpPr>
          <p:spPr bwMode="auto">
            <a:xfrm>
              <a:off x="988" y="2801"/>
              <a:ext cx="7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80</a:t>
              </a:r>
              <a:endParaRPr lang="it-IT" altLang="en-US" sz="2400">
                <a:latin typeface="Times New Roman" panose="02020603050405020304" pitchFamily="18" charset="0"/>
              </a:endParaRPr>
            </a:p>
          </p:txBody>
        </p:sp>
        <p:sp>
          <p:nvSpPr>
            <p:cNvPr id="11397" name="Rectangle 2181"/>
            <p:cNvSpPr>
              <a:spLocks noChangeArrowheads="1"/>
            </p:cNvSpPr>
            <p:nvPr/>
          </p:nvSpPr>
          <p:spPr bwMode="auto">
            <a:xfrm>
              <a:off x="951" y="2648"/>
              <a:ext cx="114" cy="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100</a:t>
              </a:r>
              <a:endParaRPr lang="it-IT" altLang="en-US" sz="2400">
                <a:latin typeface="Times New Roman" panose="02020603050405020304" pitchFamily="18" charset="0"/>
              </a:endParaRPr>
            </a:p>
          </p:txBody>
        </p:sp>
        <p:sp>
          <p:nvSpPr>
            <p:cNvPr id="11398" name="Rectangle 2182"/>
            <p:cNvSpPr>
              <a:spLocks noChangeArrowheads="1"/>
            </p:cNvSpPr>
            <p:nvPr/>
          </p:nvSpPr>
          <p:spPr bwMode="auto">
            <a:xfrm>
              <a:off x="951" y="2496"/>
              <a:ext cx="114"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120</a:t>
              </a:r>
              <a:endParaRPr lang="it-IT" altLang="en-US" sz="2400">
                <a:latin typeface="Times New Roman" panose="02020603050405020304" pitchFamily="18" charset="0"/>
              </a:endParaRPr>
            </a:p>
          </p:txBody>
        </p:sp>
        <p:sp>
          <p:nvSpPr>
            <p:cNvPr id="11399" name="Rectangle 2183"/>
            <p:cNvSpPr>
              <a:spLocks noChangeArrowheads="1"/>
            </p:cNvSpPr>
            <p:nvPr/>
          </p:nvSpPr>
          <p:spPr bwMode="auto">
            <a:xfrm>
              <a:off x="951" y="2343"/>
              <a:ext cx="114" cy="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140</a:t>
              </a:r>
              <a:endParaRPr lang="it-IT" altLang="en-US" sz="2400">
                <a:latin typeface="Times New Roman" panose="02020603050405020304" pitchFamily="18" charset="0"/>
              </a:endParaRPr>
            </a:p>
          </p:txBody>
        </p:sp>
        <p:sp>
          <p:nvSpPr>
            <p:cNvPr id="11400" name="Rectangle 2184"/>
            <p:cNvSpPr>
              <a:spLocks noChangeArrowheads="1"/>
            </p:cNvSpPr>
            <p:nvPr/>
          </p:nvSpPr>
          <p:spPr bwMode="auto">
            <a:xfrm>
              <a:off x="951" y="2186"/>
              <a:ext cx="114" cy="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160</a:t>
              </a:r>
              <a:endParaRPr lang="it-IT" altLang="en-US" sz="2400">
                <a:latin typeface="Times New Roman" panose="02020603050405020304" pitchFamily="18" charset="0"/>
              </a:endParaRPr>
            </a:p>
          </p:txBody>
        </p:sp>
        <p:sp>
          <p:nvSpPr>
            <p:cNvPr id="11401" name="Rectangle 2185"/>
            <p:cNvSpPr>
              <a:spLocks noChangeArrowheads="1"/>
            </p:cNvSpPr>
            <p:nvPr/>
          </p:nvSpPr>
          <p:spPr bwMode="auto">
            <a:xfrm>
              <a:off x="951" y="2032"/>
              <a:ext cx="114"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180</a:t>
              </a:r>
              <a:endParaRPr lang="it-IT" altLang="en-US" sz="2400">
                <a:latin typeface="Times New Roman" panose="02020603050405020304" pitchFamily="18" charset="0"/>
              </a:endParaRPr>
            </a:p>
          </p:txBody>
        </p:sp>
        <p:sp>
          <p:nvSpPr>
            <p:cNvPr id="11402" name="Line 2186"/>
            <p:cNvSpPr>
              <a:spLocks noChangeShapeType="1"/>
            </p:cNvSpPr>
            <p:nvPr/>
          </p:nvSpPr>
          <p:spPr bwMode="auto">
            <a:xfrm flipV="1">
              <a:off x="1094"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3" name="Line 2187"/>
            <p:cNvSpPr>
              <a:spLocks noChangeShapeType="1"/>
            </p:cNvSpPr>
            <p:nvPr/>
          </p:nvSpPr>
          <p:spPr bwMode="auto">
            <a:xfrm flipV="1">
              <a:off x="1225" y="315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4" name="Line 2188"/>
            <p:cNvSpPr>
              <a:spLocks noChangeShapeType="1"/>
            </p:cNvSpPr>
            <p:nvPr/>
          </p:nvSpPr>
          <p:spPr bwMode="auto">
            <a:xfrm flipV="1">
              <a:off x="1355"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5" name="Line 2189"/>
            <p:cNvSpPr>
              <a:spLocks noChangeShapeType="1"/>
            </p:cNvSpPr>
            <p:nvPr/>
          </p:nvSpPr>
          <p:spPr bwMode="auto">
            <a:xfrm flipV="1">
              <a:off x="1485" y="315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6" name="Line 2190"/>
            <p:cNvSpPr>
              <a:spLocks noChangeShapeType="1"/>
            </p:cNvSpPr>
            <p:nvPr/>
          </p:nvSpPr>
          <p:spPr bwMode="auto">
            <a:xfrm flipV="1">
              <a:off x="1615"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7" name="Line 2191"/>
            <p:cNvSpPr>
              <a:spLocks noChangeShapeType="1"/>
            </p:cNvSpPr>
            <p:nvPr/>
          </p:nvSpPr>
          <p:spPr bwMode="auto">
            <a:xfrm flipV="1">
              <a:off x="1746" y="315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8" name="Line 2192"/>
            <p:cNvSpPr>
              <a:spLocks noChangeShapeType="1"/>
            </p:cNvSpPr>
            <p:nvPr/>
          </p:nvSpPr>
          <p:spPr bwMode="auto">
            <a:xfrm flipV="1">
              <a:off x="1876"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09" name="Line 2193"/>
            <p:cNvSpPr>
              <a:spLocks noChangeShapeType="1"/>
            </p:cNvSpPr>
            <p:nvPr/>
          </p:nvSpPr>
          <p:spPr bwMode="auto">
            <a:xfrm flipV="1">
              <a:off x="2006" y="315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0" name="Line 2194"/>
            <p:cNvSpPr>
              <a:spLocks noChangeShapeType="1"/>
            </p:cNvSpPr>
            <p:nvPr/>
          </p:nvSpPr>
          <p:spPr bwMode="auto">
            <a:xfrm flipV="1">
              <a:off x="2137"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1" name="Line 2195"/>
            <p:cNvSpPr>
              <a:spLocks noChangeShapeType="1"/>
            </p:cNvSpPr>
            <p:nvPr/>
          </p:nvSpPr>
          <p:spPr bwMode="auto">
            <a:xfrm flipV="1">
              <a:off x="2267" y="315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2" name="Line 2196"/>
            <p:cNvSpPr>
              <a:spLocks noChangeShapeType="1"/>
            </p:cNvSpPr>
            <p:nvPr/>
          </p:nvSpPr>
          <p:spPr bwMode="auto">
            <a:xfrm flipV="1">
              <a:off x="2397"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3" name="Line 2197"/>
            <p:cNvSpPr>
              <a:spLocks noChangeShapeType="1"/>
            </p:cNvSpPr>
            <p:nvPr/>
          </p:nvSpPr>
          <p:spPr bwMode="auto">
            <a:xfrm flipV="1">
              <a:off x="2527" y="3150"/>
              <a:ext cx="1" cy="1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4" name="Line 2198"/>
            <p:cNvSpPr>
              <a:spLocks noChangeShapeType="1"/>
            </p:cNvSpPr>
            <p:nvPr/>
          </p:nvSpPr>
          <p:spPr bwMode="auto">
            <a:xfrm flipV="1">
              <a:off x="2658" y="3150"/>
              <a:ext cx="1" cy="1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5" name="Line 2199"/>
            <p:cNvSpPr>
              <a:spLocks noChangeShapeType="1"/>
            </p:cNvSpPr>
            <p:nvPr/>
          </p:nvSpPr>
          <p:spPr bwMode="auto">
            <a:xfrm>
              <a:off x="1094" y="3150"/>
              <a:ext cx="1564"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6" name="Line 2200"/>
            <p:cNvSpPr>
              <a:spLocks noChangeShapeType="1"/>
            </p:cNvSpPr>
            <p:nvPr/>
          </p:nvSpPr>
          <p:spPr bwMode="auto">
            <a:xfrm>
              <a:off x="1075" y="3150"/>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7" name="Line 2201"/>
            <p:cNvSpPr>
              <a:spLocks noChangeShapeType="1"/>
            </p:cNvSpPr>
            <p:nvPr/>
          </p:nvSpPr>
          <p:spPr bwMode="auto">
            <a:xfrm>
              <a:off x="1084" y="3073"/>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8" name="Line 2202"/>
            <p:cNvSpPr>
              <a:spLocks noChangeShapeType="1"/>
            </p:cNvSpPr>
            <p:nvPr/>
          </p:nvSpPr>
          <p:spPr bwMode="auto">
            <a:xfrm>
              <a:off x="1075" y="2996"/>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19" name="Line 2203"/>
            <p:cNvSpPr>
              <a:spLocks noChangeShapeType="1"/>
            </p:cNvSpPr>
            <p:nvPr/>
          </p:nvSpPr>
          <p:spPr bwMode="auto">
            <a:xfrm>
              <a:off x="1084" y="2919"/>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0" name="Line 2204"/>
            <p:cNvSpPr>
              <a:spLocks noChangeShapeType="1"/>
            </p:cNvSpPr>
            <p:nvPr/>
          </p:nvSpPr>
          <p:spPr bwMode="auto">
            <a:xfrm>
              <a:off x="1075" y="2842"/>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1" name="Line 2205"/>
            <p:cNvSpPr>
              <a:spLocks noChangeShapeType="1"/>
            </p:cNvSpPr>
            <p:nvPr/>
          </p:nvSpPr>
          <p:spPr bwMode="auto">
            <a:xfrm>
              <a:off x="1084" y="2765"/>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2" name="Line 2206"/>
            <p:cNvSpPr>
              <a:spLocks noChangeShapeType="1"/>
            </p:cNvSpPr>
            <p:nvPr/>
          </p:nvSpPr>
          <p:spPr bwMode="auto">
            <a:xfrm>
              <a:off x="1075" y="2688"/>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3" name="Line 2207"/>
            <p:cNvSpPr>
              <a:spLocks noChangeShapeType="1"/>
            </p:cNvSpPr>
            <p:nvPr/>
          </p:nvSpPr>
          <p:spPr bwMode="auto">
            <a:xfrm>
              <a:off x="1084" y="2611"/>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4" name="Line 2208"/>
            <p:cNvSpPr>
              <a:spLocks noChangeShapeType="1"/>
            </p:cNvSpPr>
            <p:nvPr/>
          </p:nvSpPr>
          <p:spPr bwMode="auto">
            <a:xfrm>
              <a:off x="1075" y="2534"/>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5" name="Line 2209"/>
            <p:cNvSpPr>
              <a:spLocks noChangeShapeType="1"/>
            </p:cNvSpPr>
            <p:nvPr/>
          </p:nvSpPr>
          <p:spPr bwMode="auto">
            <a:xfrm>
              <a:off x="1084" y="2457"/>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6" name="Line 2210"/>
            <p:cNvSpPr>
              <a:spLocks noChangeShapeType="1"/>
            </p:cNvSpPr>
            <p:nvPr/>
          </p:nvSpPr>
          <p:spPr bwMode="auto">
            <a:xfrm>
              <a:off x="1075" y="2380"/>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7" name="Line 2211"/>
            <p:cNvSpPr>
              <a:spLocks noChangeShapeType="1"/>
            </p:cNvSpPr>
            <p:nvPr/>
          </p:nvSpPr>
          <p:spPr bwMode="auto">
            <a:xfrm>
              <a:off x="1084" y="2303"/>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28" name="Line 2212"/>
            <p:cNvSpPr>
              <a:spLocks noChangeShapeType="1"/>
            </p:cNvSpPr>
            <p:nvPr/>
          </p:nvSpPr>
          <p:spPr bwMode="auto">
            <a:xfrm>
              <a:off x="1075" y="2226"/>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1429" name="Group 2213"/>
          <p:cNvGrpSpPr>
            <a:grpSpLocks/>
          </p:cNvGrpSpPr>
          <p:nvPr/>
        </p:nvGrpSpPr>
        <p:grpSpPr bwMode="auto">
          <a:xfrm>
            <a:off x="989013" y="4322763"/>
            <a:ext cx="5576887" cy="1695450"/>
            <a:chOff x="1075" y="1961"/>
            <a:chExt cx="3629" cy="1189"/>
          </a:xfrm>
        </p:grpSpPr>
        <p:sp>
          <p:nvSpPr>
            <p:cNvPr id="11430" name="Line 2214"/>
            <p:cNvSpPr>
              <a:spLocks noChangeShapeType="1"/>
            </p:cNvSpPr>
            <p:nvPr/>
          </p:nvSpPr>
          <p:spPr bwMode="auto">
            <a:xfrm>
              <a:off x="1084" y="2149"/>
              <a:ext cx="10"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31" name="Line 2215"/>
            <p:cNvSpPr>
              <a:spLocks noChangeShapeType="1"/>
            </p:cNvSpPr>
            <p:nvPr/>
          </p:nvSpPr>
          <p:spPr bwMode="auto">
            <a:xfrm>
              <a:off x="1075" y="2072"/>
              <a:ext cx="19" cy="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32" name="Line 2216"/>
            <p:cNvSpPr>
              <a:spLocks noChangeShapeType="1"/>
            </p:cNvSpPr>
            <p:nvPr/>
          </p:nvSpPr>
          <p:spPr bwMode="auto">
            <a:xfrm flipV="1">
              <a:off x="1094" y="2072"/>
              <a:ext cx="1" cy="107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33" name="Rectangle 2217"/>
            <p:cNvSpPr>
              <a:spLocks noChangeArrowheads="1"/>
            </p:cNvSpPr>
            <p:nvPr/>
          </p:nvSpPr>
          <p:spPr bwMode="auto">
            <a:xfrm>
              <a:off x="1164" y="198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34" name="Rectangle 2218"/>
            <p:cNvSpPr>
              <a:spLocks noChangeArrowheads="1"/>
            </p:cNvSpPr>
            <p:nvPr/>
          </p:nvSpPr>
          <p:spPr bwMode="auto">
            <a:xfrm>
              <a:off x="1263" y="1961"/>
              <a:ext cx="540"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ARVmean +/-SD</a:t>
              </a:r>
              <a:endParaRPr lang="it-IT" altLang="en-US" sz="2400">
                <a:latin typeface="Times New Roman" panose="02020603050405020304" pitchFamily="18" charset="0"/>
              </a:endParaRPr>
            </a:p>
          </p:txBody>
        </p:sp>
        <p:sp>
          <p:nvSpPr>
            <p:cNvPr id="11435" name="Oval 2219"/>
            <p:cNvSpPr>
              <a:spLocks noChangeArrowheads="1"/>
            </p:cNvSpPr>
            <p:nvPr/>
          </p:nvSpPr>
          <p:spPr bwMode="auto">
            <a:xfrm>
              <a:off x="1162" y="2073"/>
              <a:ext cx="31" cy="31"/>
            </a:xfrm>
            <a:prstGeom prst="ellipse">
              <a:avLst/>
            </a:prstGeom>
            <a:solidFill>
              <a:schemeClr val="bg1"/>
            </a:solidFill>
            <a:ln w="6350">
              <a:solidFill>
                <a:srgbClr val="FF0000"/>
              </a:solidFill>
              <a:round/>
              <a:headEnd/>
              <a:tailEnd/>
            </a:ln>
          </p:spPr>
          <p:txBody>
            <a:bodyPr/>
            <a:lstStyle/>
            <a:p>
              <a:endParaRPr lang="en-US"/>
            </a:p>
          </p:txBody>
        </p:sp>
        <p:sp>
          <p:nvSpPr>
            <p:cNvPr id="11436" name="Rectangle 2220"/>
            <p:cNvSpPr>
              <a:spLocks noChangeArrowheads="1"/>
            </p:cNvSpPr>
            <p:nvPr/>
          </p:nvSpPr>
          <p:spPr bwMode="auto">
            <a:xfrm>
              <a:off x="1263" y="2055"/>
              <a:ext cx="490" cy="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CVmean +/-SD</a:t>
              </a:r>
              <a:endParaRPr lang="it-IT" altLang="en-US" sz="2400">
                <a:latin typeface="Times New Roman" panose="02020603050405020304" pitchFamily="18" charset="0"/>
              </a:endParaRPr>
            </a:p>
          </p:txBody>
        </p:sp>
        <p:sp>
          <p:nvSpPr>
            <p:cNvPr id="11437" name="Freeform 2221"/>
            <p:cNvSpPr>
              <a:spLocks/>
            </p:cNvSpPr>
            <p:nvPr/>
          </p:nvSpPr>
          <p:spPr bwMode="auto">
            <a:xfrm>
              <a:off x="1160" y="2158"/>
              <a:ext cx="36" cy="31"/>
            </a:xfrm>
            <a:custGeom>
              <a:avLst/>
              <a:gdLst>
                <a:gd name="T0" fmla="*/ 0 w 71"/>
                <a:gd name="T1" fmla="*/ 61 h 61"/>
                <a:gd name="T2" fmla="*/ 36 w 71"/>
                <a:gd name="T3" fmla="*/ 0 h 61"/>
                <a:gd name="T4" fmla="*/ 71 w 71"/>
                <a:gd name="T5" fmla="*/ 61 h 61"/>
                <a:gd name="T6" fmla="*/ 0 w 71"/>
                <a:gd name="T7" fmla="*/ 61 h 61"/>
              </a:gdLst>
              <a:ahLst/>
              <a:cxnLst>
                <a:cxn ang="0">
                  <a:pos x="T0" y="T1"/>
                </a:cxn>
                <a:cxn ang="0">
                  <a:pos x="T2" y="T3"/>
                </a:cxn>
                <a:cxn ang="0">
                  <a:pos x="T4" y="T5"/>
                </a:cxn>
                <a:cxn ang="0">
                  <a:pos x="T6" y="T7"/>
                </a:cxn>
              </a:cxnLst>
              <a:rect l="0" t="0" r="r" b="b"/>
              <a:pathLst>
                <a:path w="71" h="61">
                  <a:moveTo>
                    <a:pt x="0" y="61"/>
                  </a:moveTo>
                  <a:lnTo>
                    <a:pt x="36" y="0"/>
                  </a:lnTo>
                  <a:lnTo>
                    <a:pt x="71" y="61"/>
                  </a:lnTo>
                  <a:lnTo>
                    <a:pt x="0" y="61"/>
                  </a:lnTo>
                  <a:close/>
                </a:path>
              </a:pathLst>
            </a:custGeom>
            <a:solidFill>
              <a:schemeClr val="bg1"/>
            </a:solidFill>
            <a:ln w="6350">
              <a:solidFill>
                <a:srgbClr val="00FF00"/>
              </a:solidFill>
              <a:prstDash val="solid"/>
              <a:round/>
              <a:headEnd/>
              <a:tailEnd/>
            </a:ln>
          </p:spPr>
          <p:txBody>
            <a:bodyPr/>
            <a:lstStyle/>
            <a:p>
              <a:endParaRPr lang="en-US"/>
            </a:p>
          </p:txBody>
        </p:sp>
        <p:sp>
          <p:nvSpPr>
            <p:cNvPr id="11438" name="Rectangle 2222"/>
            <p:cNvSpPr>
              <a:spLocks noChangeArrowheads="1"/>
            </p:cNvSpPr>
            <p:nvPr/>
          </p:nvSpPr>
          <p:spPr bwMode="auto">
            <a:xfrm>
              <a:off x="1263" y="2141"/>
              <a:ext cx="543"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MNFmean +/-SD</a:t>
              </a:r>
              <a:endParaRPr lang="it-IT" altLang="en-US" sz="2400">
                <a:latin typeface="Times New Roman" panose="02020603050405020304" pitchFamily="18" charset="0"/>
              </a:endParaRPr>
            </a:p>
          </p:txBody>
        </p:sp>
        <p:sp>
          <p:nvSpPr>
            <p:cNvPr id="11439" name="Rectangle 2223"/>
            <p:cNvSpPr>
              <a:spLocks noChangeArrowheads="1"/>
            </p:cNvSpPr>
            <p:nvPr/>
          </p:nvSpPr>
          <p:spPr bwMode="auto">
            <a:xfrm>
              <a:off x="3163" y="2640"/>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40" name="Rectangle 2224"/>
            <p:cNvSpPr>
              <a:spLocks noChangeArrowheads="1"/>
            </p:cNvSpPr>
            <p:nvPr/>
          </p:nvSpPr>
          <p:spPr bwMode="auto">
            <a:xfrm>
              <a:off x="3190" y="2667"/>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41" name="Rectangle 2225"/>
            <p:cNvSpPr>
              <a:spLocks noChangeArrowheads="1"/>
            </p:cNvSpPr>
            <p:nvPr/>
          </p:nvSpPr>
          <p:spPr bwMode="auto">
            <a:xfrm>
              <a:off x="3216" y="2696"/>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42" name="Rectangle 2226"/>
            <p:cNvSpPr>
              <a:spLocks noChangeArrowheads="1"/>
            </p:cNvSpPr>
            <p:nvPr/>
          </p:nvSpPr>
          <p:spPr bwMode="auto">
            <a:xfrm>
              <a:off x="3242" y="266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43" name="Rectangle 2227"/>
            <p:cNvSpPr>
              <a:spLocks noChangeArrowheads="1"/>
            </p:cNvSpPr>
            <p:nvPr/>
          </p:nvSpPr>
          <p:spPr bwMode="auto">
            <a:xfrm>
              <a:off x="3268" y="2686"/>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44" name="Rectangle 2228"/>
            <p:cNvSpPr>
              <a:spLocks noChangeArrowheads="1"/>
            </p:cNvSpPr>
            <p:nvPr/>
          </p:nvSpPr>
          <p:spPr bwMode="auto">
            <a:xfrm>
              <a:off x="3294" y="2669"/>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45" name="Rectangle 2229"/>
            <p:cNvSpPr>
              <a:spLocks noChangeArrowheads="1"/>
            </p:cNvSpPr>
            <p:nvPr/>
          </p:nvSpPr>
          <p:spPr bwMode="auto">
            <a:xfrm>
              <a:off x="3320" y="2652"/>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46" name="Rectangle 2230"/>
            <p:cNvSpPr>
              <a:spLocks noChangeArrowheads="1"/>
            </p:cNvSpPr>
            <p:nvPr/>
          </p:nvSpPr>
          <p:spPr bwMode="auto">
            <a:xfrm>
              <a:off x="3346" y="2669"/>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47" name="Rectangle 2231"/>
            <p:cNvSpPr>
              <a:spLocks noChangeArrowheads="1"/>
            </p:cNvSpPr>
            <p:nvPr/>
          </p:nvSpPr>
          <p:spPr bwMode="auto">
            <a:xfrm>
              <a:off x="3372" y="2641"/>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48" name="Rectangle 2232"/>
            <p:cNvSpPr>
              <a:spLocks noChangeArrowheads="1"/>
            </p:cNvSpPr>
            <p:nvPr/>
          </p:nvSpPr>
          <p:spPr bwMode="auto">
            <a:xfrm>
              <a:off x="3398" y="2662"/>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49" name="Rectangle 2233"/>
            <p:cNvSpPr>
              <a:spLocks noChangeArrowheads="1"/>
            </p:cNvSpPr>
            <p:nvPr/>
          </p:nvSpPr>
          <p:spPr bwMode="auto">
            <a:xfrm>
              <a:off x="3424" y="2643"/>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50" name="Rectangle 2234"/>
            <p:cNvSpPr>
              <a:spLocks noChangeArrowheads="1"/>
            </p:cNvSpPr>
            <p:nvPr/>
          </p:nvSpPr>
          <p:spPr bwMode="auto">
            <a:xfrm>
              <a:off x="3450" y="2645"/>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51" name="Rectangle 2235"/>
            <p:cNvSpPr>
              <a:spLocks noChangeArrowheads="1"/>
            </p:cNvSpPr>
            <p:nvPr/>
          </p:nvSpPr>
          <p:spPr bwMode="auto">
            <a:xfrm>
              <a:off x="3477" y="2652"/>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52" name="Rectangle 2236"/>
            <p:cNvSpPr>
              <a:spLocks noChangeArrowheads="1"/>
            </p:cNvSpPr>
            <p:nvPr/>
          </p:nvSpPr>
          <p:spPr bwMode="auto">
            <a:xfrm>
              <a:off x="3502" y="2692"/>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53" name="Rectangle 2237"/>
            <p:cNvSpPr>
              <a:spLocks noChangeArrowheads="1"/>
            </p:cNvSpPr>
            <p:nvPr/>
          </p:nvSpPr>
          <p:spPr bwMode="auto">
            <a:xfrm>
              <a:off x="3528" y="2696"/>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54" name="Rectangle 2238"/>
            <p:cNvSpPr>
              <a:spLocks noChangeArrowheads="1"/>
            </p:cNvSpPr>
            <p:nvPr/>
          </p:nvSpPr>
          <p:spPr bwMode="auto">
            <a:xfrm>
              <a:off x="3555" y="261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55" name="Rectangle 2239"/>
            <p:cNvSpPr>
              <a:spLocks noChangeArrowheads="1"/>
            </p:cNvSpPr>
            <p:nvPr/>
          </p:nvSpPr>
          <p:spPr bwMode="auto">
            <a:xfrm>
              <a:off x="3581" y="2587"/>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56" name="Rectangle 2240"/>
            <p:cNvSpPr>
              <a:spLocks noChangeArrowheads="1"/>
            </p:cNvSpPr>
            <p:nvPr/>
          </p:nvSpPr>
          <p:spPr bwMode="auto">
            <a:xfrm>
              <a:off x="3607" y="2577"/>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57" name="Rectangle 2241"/>
            <p:cNvSpPr>
              <a:spLocks noChangeArrowheads="1"/>
            </p:cNvSpPr>
            <p:nvPr/>
          </p:nvSpPr>
          <p:spPr bwMode="auto">
            <a:xfrm>
              <a:off x="3633" y="2630"/>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58" name="Rectangle 2242"/>
            <p:cNvSpPr>
              <a:spLocks noChangeArrowheads="1"/>
            </p:cNvSpPr>
            <p:nvPr/>
          </p:nvSpPr>
          <p:spPr bwMode="auto">
            <a:xfrm>
              <a:off x="3659" y="2606"/>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59" name="Rectangle 2243"/>
            <p:cNvSpPr>
              <a:spLocks noChangeArrowheads="1"/>
            </p:cNvSpPr>
            <p:nvPr/>
          </p:nvSpPr>
          <p:spPr bwMode="auto">
            <a:xfrm>
              <a:off x="3685" y="261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60" name="Rectangle 2244"/>
            <p:cNvSpPr>
              <a:spLocks noChangeArrowheads="1"/>
            </p:cNvSpPr>
            <p:nvPr/>
          </p:nvSpPr>
          <p:spPr bwMode="auto">
            <a:xfrm>
              <a:off x="3711" y="2611"/>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61" name="Rectangle 2245"/>
            <p:cNvSpPr>
              <a:spLocks noChangeArrowheads="1"/>
            </p:cNvSpPr>
            <p:nvPr/>
          </p:nvSpPr>
          <p:spPr bwMode="auto">
            <a:xfrm>
              <a:off x="3737" y="2591"/>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62" name="Rectangle 2246"/>
            <p:cNvSpPr>
              <a:spLocks noChangeArrowheads="1"/>
            </p:cNvSpPr>
            <p:nvPr/>
          </p:nvSpPr>
          <p:spPr bwMode="auto">
            <a:xfrm>
              <a:off x="3763" y="2630"/>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63" name="Rectangle 2247"/>
            <p:cNvSpPr>
              <a:spLocks noChangeArrowheads="1"/>
            </p:cNvSpPr>
            <p:nvPr/>
          </p:nvSpPr>
          <p:spPr bwMode="auto">
            <a:xfrm>
              <a:off x="3789" y="2598"/>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64" name="Rectangle 2248"/>
            <p:cNvSpPr>
              <a:spLocks noChangeArrowheads="1"/>
            </p:cNvSpPr>
            <p:nvPr/>
          </p:nvSpPr>
          <p:spPr bwMode="auto">
            <a:xfrm>
              <a:off x="3815" y="2603"/>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65" name="Rectangle 2249"/>
            <p:cNvSpPr>
              <a:spLocks noChangeArrowheads="1"/>
            </p:cNvSpPr>
            <p:nvPr/>
          </p:nvSpPr>
          <p:spPr bwMode="auto">
            <a:xfrm>
              <a:off x="3841" y="2620"/>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66" name="Rectangle 2250"/>
            <p:cNvSpPr>
              <a:spLocks noChangeArrowheads="1"/>
            </p:cNvSpPr>
            <p:nvPr/>
          </p:nvSpPr>
          <p:spPr bwMode="auto">
            <a:xfrm>
              <a:off x="3867" y="263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67" name="Rectangle 2251"/>
            <p:cNvSpPr>
              <a:spLocks noChangeArrowheads="1"/>
            </p:cNvSpPr>
            <p:nvPr/>
          </p:nvSpPr>
          <p:spPr bwMode="auto">
            <a:xfrm>
              <a:off x="3893" y="2600"/>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68" name="Rectangle 2252"/>
            <p:cNvSpPr>
              <a:spLocks noChangeArrowheads="1"/>
            </p:cNvSpPr>
            <p:nvPr/>
          </p:nvSpPr>
          <p:spPr bwMode="auto">
            <a:xfrm>
              <a:off x="3920" y="2593"/>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69" name="Rectangle 2253"/>
            <p:cNvSpPr>
              <a:spLocks noChangeArrowheads="1"/>
            </p:cNvSpPr>
            <p:nvPr/>
          </p:nvSpPr>
          <p:spPr bwMode="auto">
            <a:xfrm>
              <a:off x="3946" y="2621"/>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70" name="Rectangle 2254"/>
            <p:cNvSpPr>
              <a:spLocks noChangeArrowheads="1"/>
            </p:cNvSpPr>
            <p:nvPr/>
          </p:nvSpPr>
          <p:spPr bwMode="auto">
            <a:xfrm>
              <a:off x="3971" y="2609"/>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71" name="Rectangle 2255"/>
            <p:cNvSpPr>
              <a:spLocks noChangeArrowheads="1"/>
            </p:cNvSpPr>
            <p:nvPr/>
          </p:nvSpPr>
          <p:spPr bwMode="auto">
            <a:xfrm>
              <a:off x="3998" y="2554"/>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72" name="Rectangle 2256"/>
            <p:cNvSpPr>
              <a:spLocks noChangeArrowheads="1"/>
            </p:cNvSpPr>
            <p:nvPr/>
          </p:nvSpPr>
          <p:spPr bwMode="auto">
            <a:xfrm>
              <a:off x="4024" y="2585"/>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73" name="Rectangle 2257"/>
            <p:cNvSpPr>
              <a:spLocks noChangeArrowheads="1"/>
            </p:cNvSpPr>
            <p:nvPr/>
          </p:nvSpPr>
          <p:spPr bwMode="auto">
            <a:xfrm>
              <a:off x="4050" y="262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74" name="Rectangle 2258"/>
            <p:cNvSpPr>
              <a:spLocks noChangeArrowheads="1"/>
            </p:cNvSpPr>
            <p:nvPr/>
          </p:nvSpPr>
          <p:spPr bwMode="auto">
            <a:xfrm>
              <a:off x="4076" y="2654"/>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75" name="Rectangle 2259"/>
            <p:cNvSpPr>
              <a:spLocks noChangeArrowheads="1"/>
            </p:cNvSpPr>
            <p:nvPr/>
          </p:nvSpPr>
          <p:spPr bwMode="auto">
            <a:xfrm>
              <a:off x="4102" y="2648"/>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76" name="Rectangle 2260"/>
            <p:cNvSpPr>
              <a:spLocks noChangeArrowheads="1"/>
            </p:cNvSpPr>
            <p:nvPr/>
          </p:nvSpPr>
          <p:spPr bwMode="auto">
            <a:xfrm>
              <a:off x="4128" y="2622"/>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77" name="Rectangle 2261"/>
            <p:cNvSpPr>
              <a:spLocks noChangeArrowheads="1"/>
            </p:cNvSpPr>
            <p:nvPr/>
          </p:nvSpPr>
          <p:spPr bwMode="auto">
            <a:xfrm>
              <a:off x="4154" y="2618"/>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78" name="Rectangle 2262"/>
            <p:cNvSpPr>
              <a:spLocks noChangeArrowheads="1"/>
            </p:cNvSpPr>
            <p:nvPr/>
          </p:nvSpPr>
          <p:spPr bwMode="auto">
            <a:xfrm>
              <a:off x="4180" y="2632"/>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79" name="Rectangle 2263"/>
            <p:cNvSpPr>
              <a:spLocks noChangeArrowheads="1"/>
            </p:cNvSpPr>
            <p:nvPr/>
          </p:nvSpPr>
          <p:spPr bwMode="auto">
            <a:xfrm>
              <a:off x="4206" y="2637"/>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80" name="Rectangle 2264"/>
            <p:cNvSpPr>
              <a:spLocks noChangeArrowheads="1"/>
            </p:cNvSpPr>
            <p:nvPr/>
          </p:nvSpPr>
          <p:spPr bwMode="auto">
            <a:xfrm>
              <a:off x="4232" y="266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81" name="Rectangle 2265"/>
            <p:cNvSpPr>
              <a:spLocks noChangeArrowheads="1"/>
            </p:cNvSpPr>
            <p:nvPr/>
          </p:nvSpPr>
          <p:spPr bwMode="auto">
            <a:xfrm>
              <a:off x="4258" y="2645"/>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82" name="Rectangle 2266"/>
            <p:cNvSpPr>
              <a:spLocks noChangeArrowheads="1"/>
            </p:cNvSpPr>
            <p:nvPr/>
          </p:nvSpPr>
          <p:spPr bwMode="auto">
            <a:xfrm>
              <a:off x="4285" y="2640"/>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83" name="Rectangle 2267"/>
            <p:cNvSpPr>
              <a:spLocks noChangeArrowheads="1"/>
            </p:cNvSpPr>
            <p:nvPr/>
          </p:nvSpPr>
          <p:spPr bwMode="auto">
            <a:xfrm>
              <a:off x="4311" y="2633"/>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84" name="Rectangle 2268"/>
            <p:cNvSpPr>
              <a:spLocks noChangeArrowheads="1"/>
            </p:cNvSpPr>
            <p:nvPr/>
          </p:nvSpPr>
          <p:spPr bwMode="auto">
            <a:xfrm>
              <a:off x="4336" y="2648"/>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85" name="Rectangle 2269"/>
            <p:cNvSpPr>
              <a:spLocks noChangeArrowheads="1"/>
            </p:cNvSpPr>
            <p:nvPr/>
          </p:nvSpPr>
          <p:spPr bwMode="auto">
            <a:xfrm>
              <a:off x="4363" y="2655"/>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86" name="Rectangle 2270"/>
            <p:cNvSpPr>
              <a:spLocks noChangeArrowheads="1"/>
            </p:cNvSpPr>
            <p:nvPr/>
          </p:nvSpPr>
          <p:spPr bwMode="auto">
            <a:xfrm>
              <a:off x="4389" y="2644"/>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87" name="Rectangle 2271"/>
            <p:cNvSpPr>
              <a:spLocks noChangeArrowheads="1"/>
            </p:cNvSpPr>
            <p:nvPr/>
          </p:nvSpPr>
          <p:spPr bwMode="auto">
            <a:xfrm>
              <a:off x="4414" y="2621"/>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88" name="Rectangle 2272"/>
            <p:cNvSpPr>
              <a:spLocks noChangeArrowheads="1"/>
            </p:cNvSpPr>
            <p:nvPr/>
          </p:nvSpPr>
          <p:spPr bwMode="auto">
            <a:xfrm>
              <a:off x="4441" y="2661"/>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89" name="Rectangle 2273"/>
            <p:cNvSpPr>
              <a:spLocks noChangeArrowheads="1"/>
            </p:cNvSpPr>
            <p:nvPr/>
          </p:nvSpPr>
          <p:spPr bwMode="auto">
            <a:xfrm>
              <a:off x="4467" y="2627"/>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90" name="Rectangle 2274"/>
            <p:cNvSpPr>
              <a:spLocks noChangeArrowheads="1"/>
            </p:cNvSpPr>
            <p:nvPr/>
          </p:nvSpPr>
          <p:spPr bwMode="auto">
            <a:xfrm>
              <a:off x="4493" y="2659"/>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91" name="Rectangle 2275"/>
            <p:cNvSpPr>
              <a:spLocks noChangeArrowheads="1"/>
            </p:cNvSpPr>
            <p:nvPr/>
          </p:nvSpPr>
          <p:spPr bwMode="auto">
            <a:xfrm>
              <a:off x="4519" y="2698"/>
              <a:ext cx="28" cy="29"/>
            </a:xfrm>
            <a:prstGeom prst="rect">
              <a:avLst/>
            </a:prstGeom>
            <a:solidFill>
              <a:schemeClr val="bg1"/>
            </a:solidFill>
            <a:ln w="6350">
              <a:solidFill>
                <a:srgbClr val="000000"/>
              </a:solidFill>
              <a:miter lim="800000"/>
              <a:headEnd/>
              <a:tailEnd/>
            </a:ln>
          </p:spPr>
          <p:txBody>
            <a:bodyPr/>
            <a:lstStyle/>
            <a:p>
              <a:endParaRPr lang="en-US"/>
            </a:p>
          </p:txBody>
        </p:sp>
        <p:sp>
          <p:nvSpPr>
            <p:cNvPr id="11492" name="Rectangle 2276"/>
            <p:cNvSpPr>
              <a:spLocks noChangeArrowheads="1"/>
            </p:cNvSpPr>
            <p:nvPr/>
          </p:nvSpPr>
          <p:spPr bwMode="auto">
            <a:xfrm>
              <a:off x="4545" y="2690"/>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93" name="Rectangle 2277"/>
            <p:cNvSpPr>
              <a:spLocks noChangeArrowheads="1"/>
            </p:cNvSpPr>
            <p:nvPr/>
          </p:nvSpPr>
          <p:spPr bwMode="auto">
            <a:xfrm>
              <a:off x="4571" y="2667"/>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94" name="Rectangle 2278"/>
            <p:cNvSpPr>
              <a:spLocks noChangeArrowheads="1"/>
            </p:cNvSpPr>
            <p:nvPr/>
          </p:nvSpPr>
          <p:spPr bwMode="auto">
            <a:xfrm>
              <a:off x="4597" y="2696"/>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95" name="Rectangle 2279"/>
            <p:cNvSpPr>
              <a:spLocks noChangeArrowheads="1"/>
            </p:cNvSpPr>
            <p:nvPr/>
          </p:nvSpPr>
          <p:spPr bwMode="auto">
            <a:xfrm>
              <a:off x="4623" y="2718"/>
              <a:ext cx="29" cy="28"/>
            </a:xfrm>
            <a:prstGeom prst="rect">
              <a:avLst/>
            </a:prstGeom>
            <a:solidFill>
              <a:schemeClr val="bg1"/>
            </a:solidFill>
            <a:ln w="6350">
              <a:solidFill>
                <a:srgbClr val="000000"/>
              </a:solidFill>
              <a:miter lim="800000"/>
              <a:headEnd/>
              <a:tailEnd/>
            </a:ln>
          </p:spPr>
          <p:txBody>
            <a:bodyPr/>
            <a:lstStyle/>
            <a:p>
              <a:endParaRPr lang="en-US"/>
            </a:p>
          </p:txBody>
        </p:sp>
        <p:sp>
          <p:nvSpPr>
            <p:cNvPr id="11496" name="Rectangle 2280"/>
            <p:cNvSpPr>
              <a:spLocks noChangeArrowheads="1"/>
            </p:cNvSpPr>
            <p:nvPr/>
          </p:nvSpPr>
          <p:spPr bwMode="auto">
            <a:xfrm>
              <a:off x="4649" y="2716"/>
              <a:ext cx="29" cy="29"/>
            </a:xfrm>
            <a:prstGeom prst="rect">
              <a:avLst/>
            </a:prstGeom>
            <a:solidFill>
              <a:schemeClr val="bg1"/>
            </a:solidFill>
            <a:ln w="6350">
              <a:solidFill>
                <a:srgbClr val="000000"/>
              </a:solidFill>
              <a:miter lim="800000"/>
              <a:headEnd/>
              <a:tailEnd/>
            </a:ln>
          </p:spPr>
          <p:txBody>
            <a:bodyPr/>
            <a:lstStyle/>
            <a:p>
              <a:endParaRPr lang="en-US"/>
            </a:p>
          </p:txBody>
        </p:sp>
        <p:sp>
          <p:nvSpPr>
            <p:cNvPr id="11497" name="Rectangle 2281"/>
            <p:cNvSpPr>
              <a:spLocks noChangeArrowheads="1"/>
            </p:cNvSpPr>
            <p:nvPr/>
          </p:nvSpPr>
          <p:spPr bwMode="auto">
            <a:xfrm>
              <a:off x="4676" y="2745"/>
              <a:ext cx="28" cy="28"/>
            </a:xfrm>
            <a:prstGeom prst="rect">
              <a:avLst/>
            </a:prstGeom>
            <a:solidFill>
              <a:schemeClr val="bg1"/>
            </a:solidFill>
            <a:ln w="6350">
              <a:solidFill>
                <a:srgbClr val="000000"/>
              </a:solidFill>
              <a:miter lim="800000"/>
              <a:headEnd/>
              <a:tailEnd/>
            </a:ln>
          </p:spPr>
          <p:txBody>
            <a:bodyPr/>
            <a:lstStyle/>
            <a:p>
              <a:endParaRPr lang="en-US"/>
            </a:p>
          </p:txBody>
        </p:sp>
        <p:sp>
          <p:nvSpPr>
            <p:cNvPr id="11498" name="Line 2282"/>
            <p:cNvSpPr>
              <a:spLocks noChangeShapeType="1"/>
            </p:cNvSpPr>
            <p:nvPr/>
          </p:nvSpPr>
          <p:spPr bwMode="auto">
            <a:xfrm flipV="1">
              <a:off x="3178" y="2561"/>
              <a:ext cx="1" cy="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499" name="Line 2283"/>
            <p:cNvSpPr>
              <a:spLocks noChangeShapeType="1"/>
            </p:cNvSpPr>
            <p:nvPr/>
          </p:nvSpPr>
          <p:spPr bwMode="auto">
            <a:xfrm>
              <a:off x="3159" y="25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0" name="Line 2284"/>
            <p:cNvSpPr>
              <a:spLocks noChangeShapeType="1"/>
            </p:cNvSpPr>
            <p:nvPr/>
          </p:nvSpPr>
          <p:spPr bwMode="auto">
            <a:xfrm>
              <a:off x="3178" y="2669"/>
              <a:ext cx="1" cy="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1" name="Line 2285"/>
            <p:cNvSpPr>
              <a:spLocks noChangeShapeType="1"/>
            </p:cNvSpPr>
            <p:nvPr/>
          </p:nvSpPr>
          <p:spPr bwMode="auto">
            <a:xfrm>
              <a:off x="3159" y="274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2" name="Line 2286"/>
            <p:cNvSpPr>
              <a:spLocks noChangeShapeType="1"/>
            </p:cNvSpPr>
            <p:nvPr/>
          </p:nvSpPr>
          <p:spPr bwMode="auto">
            <a:xfrm flipV="1">
              <a:off x="3204" y="2566"/>
              <a:ext cx="1" cy="1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3" name="Line 2287"/>
            <p:cNvSpPr>
              <a:spLocks noChangeShapeType="1"/>
            </p:cNvSpPr>
            <p:nvPr/>
          </p:nvSpPr>
          <p:spPr bwMode="auto">
            <a:xfrm>
              <a:off x="3185" y="256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4" name="Line 2288"/>
            <p:cNvSpPr>
              <a:spLocks noChangeShapeType="1"/>
            </p:cNvSpPr>
            <p:nvPr/>
          </p:nvSpPr>
          <p:spPr bwMode="auto">
            <a:xfrm>
              <a:off x="3204" y="2696"/>
              <a:ext cx="1" cy="9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5" name="Line 2289"/>
            <p:cNvSpPr>
              <a:spLocks noChangeShapeType="1"/>
            </p:cNvSpPr>
            <p:nvPr/>
          </p:nvSpPr>
          <p:spPr bwMode="auto">
            <a:xfrm>
              <a:off x="3185" y="27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6" name="Line 2290"/>
            <p:cNvSpPr>
              <a:spLocks noChangeShapeType="1"/>
            </p:cNvSpPr>
            <p:nvPr/>
          </p:nvSpPr>
          <p:spPr bwMode="auto">
            <a:xfrm flipV="1">
              <a:off x="3230" y="2568"/>
              <a:ext cx="1" cy="1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7" name="Line 2291"/>
            <p:cNvSpPr>
              <a:spLocks noChangeShapeType="1"/>
            </p:cNvSpPr>
            <p:nvPr/>
          </p:nvSpPr>
          <p:spPr bwMode="auto">
            <a:xfrm>
              <a:off x="3211" y="256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8" name="Line 2292"/>
            <p:cNvSpPr>
              <a:spLocks noChangeShapeType="1"/>
            </p:cNvSpPr>
            <p:nvPr/>
          </p:nvSpPr>
          <p:spPr bwMode="auto">
            <a:xfrm>
              <a:off x="3230" y="2725"/>
              <a:ext cx="1" cy="12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09" name="Line 2293"/>
            <p:cNvSpPr>
              <a:spLocks noChangeShapeType="1"/>
            </p:cNvSpPr>
            <p:nvPr/>
          </p:nvSpPr>
          <p:spPr bwMode="auto">
            <a:xfrm>
              <a:off x="3211" y="285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0" name="Line 2294"/>
            <p:cNvSpPr>
              <a:spLocks noChangeShapeType="1"/>
            </p:cNvSpPr>
            <p:nvPr/>
          </p:nvSpPr>
          <p:spPr bwMode="auto">
            <a:xfrm flipV="1">
              <a:off x="3256" y="2565"/>
              <a:ext cx="1" cy="9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1" name="Line 2295"/>
            <p:cNvSpPr>
              <a:spLocks noChangeShapeType="1"/>
            </p:cNvSpPr>
            <p:nvPr/>
          </p:nvSpPr>
          <p:spPr bwMode="auto">
            <a:xfrm>
              <a:off x="3237" y="25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2" name="Line 2296"/>
            <p:cNvSpPr>
              <a:spLocks noChangeShapeType="1"/>
            </p:cNvSpPr>
            <p:nvPr/>
          </p:nvSpPr>
          <p:spPr bwMode="auto">
            <a:xfrm>
              <a:off x="3256" y="2694"/>
              <a:ext cx="1" cy="1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3" name="Line 2297"/>
            <p:cNvSpPr>
              <a:spLocks noChangeShapeType="1"/>
            </p:cNvSpPr>
            <p:nvPr/>
          </p:nvSpPr>
          <p:spPr bwMode="auto">
            <a:xfrm>
              <a:off x="3237" y="27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4" name="Line 2298"/>
            <p:cNvSpPr>
              <a:spLocks noChangeShapeType="1"/>
            </p:cNvSpPr>
            <p:nvPr/>
          </p:nvSpPr>
          <p:spPr bwMode="auto">
            <a:xfrm flipV="1">
              <a:off x="3282" y="2632"/>
              <a:ext cx="1" cy="5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5" name="Line 2299"/>
            <p:cNvSpPr>
              <a:spLocks noChangeShapeType="1"/>
            </p:cNvSpPr>
            <p:nvPr/>
          </p:nvSpPr>
          <p:spPr bwMode="auto">
            <a:xfrm>
              <a:off x="3263" y="263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6" name="Line 2300"/>
            <p:cNvSpPr>
              <a:spLocks noChangeShapeType="1"/>
            </p:cNvSpPr>
            <p:nvPr/>
          </p:nvSpPr>
          <p:spPr bwMode="auto">
            <a:xfrm>
              <a:off x="3282" y="271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7" name="Line 2301"/>
            <p:cNvSpPr>
              <a:spLocks noChangeShapeType="1"/>
            </p:cNvSpPr>
            <p:nvPr/>
          </p:nvSpPr>
          <p:spPr bwMode="auto">
            <a:xfrm>
              <a:off x="3263" y="276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8" name="Line 2302"/>
            <p:cNvSpPr>
              <a:spLocks noChangeShapeType="1"/>
            </p:cNvSpPr>
            <p:nvPr/>
          </p:nvSpPr>
          <p:spPr bwMode="auto">
            <a:xfrm flipV="1">
              <a:off x="3308" y="2589"/>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19" name="Line 2303"/>
            <p:cNvSpPr>
              <a:spLocks noChangeShapeType="1"/>
            </p:cNvSpPr>
            <p:nvPr/>
          </p:nvSpPr>
          <p:spPr bwMode="auto">
            <a:xfrm>
              <a:off x="3289" y="258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0" name="Line 2304"/>
            <p:cNvSpPr>
              <a:spLocks noChangeShapeType="1"/>
            </p:cNvSpPr>
            <p:nvPr/>
          </p:nvSpPr>
          <p:spPr bwMode="auto">
            <a:xfrm>
              <a:off x="3308" y="2698"/>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1" name="Line 2305"/>
            <p:cNvSpPr>
              <a:spLocks noChangeShapeType="1"/>
            </p:cNvSpPr>
            <p:nvPr/>
          </p:nvSpPr>
          <p:spPr bwMode="auto">
            <a:xfrm>
              <a:off x="3289" y="277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2" name="Line 2306"/>
            <p:cNvSpPr>
              <a:spLocks noChangeShapeType="1"/>
            </p:cNvSpPr>
            <p:nvPr/>
          </p:nvSpPr>
          <p:spPr bwMode="auto">
            <a:xfrm flipV="1">
              <a:off x="3334" y="2581"/>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3" name="Line 2307"/>
            <p:cNvSpPr>
              <a:spLocks noChangeShapeType="1"/>
            </p:cNvSpPr>
            <p:nvPr/>
          </p:nvSpPr>
          <p:spPr bwMode="auto">
            <a:xfrm>
              <a:off x="3315" y="258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4" name="Line 2308"/>
            <p:cNvSpPr>
              <a:spLocks noChangeShapeType="1"/>
            </p:cNvSpPr>
            <p:nvPr/>
          </p:nvSpPr>
          <p:spPr bwMode="auto">
            <a:xfrm>
              <a:off x="3334" y="2681"/>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5" name="Line 2309"/>
            <p:cNvSpPr>
              <a:spLocks noChangeShapeType="1"/>
            </p:cNvSpPr>
            <p:nvPr/>
          </p:nvSpPr>
          <p:spPr bwMode="auto">
            <a:xfrm>
              <a:off x="3315" y="275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6" name="Line 2310"/>
            <p:cNvSpPr>
              <a:spLocks noChangeShapeType="1"/>
            </p:cNvSpPr>
            <p:nvPr/>
          </p:nvSpPr>
          <p:spPr bwMode="auto">
            <a:xfrm flipV="1">
              <a:off x="3360" y="2583"/>
              <a:ext cx="1" cy="8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7" name="Line 2311"/>
            <p:cNvSpPr>
              <a:spLocks noChangeShapeType="1"/>
            </p:cNvSpPr>
            <p:nvPr/>
          </p:nvSpPr>
          <p:spPr bwMode="auto">
            <a:xfrm>
              <a:off x="3341" y="258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8" name="Line 2312"/>
            <p:cNvSpPr>
              <a:spLocks noChangeShapeType="1"/>
            </p:cNvSpPr>
            <p:nvPr/>
          </p:nvSpPr>
          <p:spPr bwMode="auto">
            <a:xfrm>
              <a:off x="3360" y="2698"/>
              <a:ext cx="1" cy="8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29" name="Line 2313"/>
            <p:cNvSpPr>
              <a:spLocks noChangeShapeType="1"/>
            </p:cNvSpPr>
            <p:nvPr/>
          </p:nvSpPr>
          <p:spPr bwMode="auto">
            <a:xfrm>
              <a:off x="3341" y="278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0" name="Line 2314"/>
            <p:cNvSpPr>
              <a:spLocks noChangeShapeType="1"/>
            </p:cNvSpPr>
            <p:nvPr/>
          </p:nvSpPr>
          <p:spPr bwMode="auto">
            <a:xfrm flipV="1">
              <a:off x="3386" y="2539"/>
              <a:ext cx="1" cy="10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1" name="Line 2315"/>
            <p:cNvSpPr>
              <a:spLocks noChangeShapeType="1"/>
            </p:cNvSpPr>
            <p:nvPr/>
          </p:nvSpPr>
          <p:spPr bwMode="auto">
            <a:xfrm>
              <a:off x="3367" y="253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2" name="Line 2316"/>
            <p:cNvSpPr>
              <a:spLocks noChangeShapeType="1"/>
            </p:cNvSpPr>
            <p:nvPr/>
          </p:nvSpPr>
          <p:spPr bwMode="auto">
            <a:xfrm>
              <a:off x="3386" y="2670"/>
              <a:ext cx="1" cy="10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3" name="Line 2317"/>
            <p:cNvSpPr>
              <a:spLocks noChangeShapeType="1"/>
            </p:cNvSpPr>
            <p:nvPr/>
          </p:nvSpPr>
          <p:spPr bwMode="auto">
            <a:xfrm>
              <a:off x="3367" y="277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4" name="Line 2318"/>
            <p:cNvSpPr>
              <a:spLocks noChangeShapeType="1"/>
            </p:cNvSpPr>
            <p:nvPr/>
          </p:nvSpPr>
          <p:spPr bwMode="auto">
            <a:xfrm flipV="1">
              <a:off x="3413" y="2569"/>
              <a:ext cx="1" cy="9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5" name="Line 2319"/>
            <p:cNvSpPr>
              <a:spLocks noChangeShapeType="1"/>
            </p:cNvSpPr>
            <p:nvPr/>
          </p:nvSpPr>
          <p:spPr bwMode="auto">
            <a:xfrm>
              <a:off x="3394" y="256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6" name="Line 2320"/>
            <p:cNvSpPr>
              <a:spLocks noChangeShapeType="1"/>
            </p:cNvSpPr>
            <p:nvPr/>
          </p:nvSpPr>
          <p:spPr bwMode="auto">
            <a:xfrm>
              <a:off x="3413" y="2691"/>
              <a:ext cx="1" cy="9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7" name="Line 2321"/>
            <p:cNvSpPr>
              <a:spLocks noChangeShapeType="1"/>
            </p:cNvSpPr>
            <p:nvPr/>
          </p:nvSpPr>
          <p:spPr bwMode="auto">
            <a:xfrm>
              <a:off x="3394" y="278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8" name="Line 2322"/>
            <p:cNvSpPr>
              <a:spLocks noChangeShapeType="1"/>
            </p:cNvSpPr>
            <p:nvPr/>
          </p:nvSpPr>
          <p:spPr bwMode="auto">
            <a:xfrm flipV="1">
              <a:off x="3438" y="2565"/>
              <a:ext cx="1" cy="7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39" name="Line 2323"/>
            <p:cNvSpPr>
              <a:spLocks noChangeShapeType="1"/>
            </p:cNvSpPr>
            <p:nvPr/>
          </p:nvSpPr>
          <p:spPr bwMode="auto">
            <a:xfrm>
              <a:off x="3419" y="256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0" name="Line 2324"/>
            <p:cNvSpPr>
              <a:spLocks noChangeShapeType="1"/>
            </p:cNvSpPr>
            <p:nvPr/>
          </p:nvSpPr>
          <p:spPr bwMode="auto">
            <a:xfrm>
              <a:off x="3438" y="2672"/>
              <a:ext cx="1" cy="7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1" name="Line 2325"/>
            <p:cNvSpPr>
              <a:spLocks noChangeShapeType="1"/>
            </p:cNvSpPr>
            <p:nvPr/>
          </p:nvSpPr>
          <p:spPr bwMode="auto">
            <a:xfrm>
              <a:off x="3419" y="274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2" name="Line 2326"/>
            <p:cNvSpPr>
              <a:spLocks noChangeShapeType="1"/>
            </p:cNvSpPr>
            <p:nvPr/>
          </p:nvSpPr>
          <p:spPr bwMode="auto">
            <a:xfrm flipV="1">
              <a:off x="3465" y="2603"/>
              <a:ext cx="1" cy="4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3" name="Line 2327"/>
            <p:cNvSpPr>
              <a:spLocks noChangeShapeType="1"/>
            </p:cNvSpPr>
            <p:nvPr/>
          </p:nvSpPr>
          <p:spPr bwMode="auto">
            <a:xfrm>
              <a:off x="3445" y="260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4" name="Line 2328"/>
            <p:cNvSpPr>
              <a:spLocks noChangeShapeType="1"/>
            </p:cNvSpPr>
            <p:nvPr/>
          </p:nvSpPr>
          <p:spPr bwMode="auto">
            <a:xfrm>
              <a:off x="3465" y="2674"/>
              <a:ext cx="1" cy="4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5" name="Line 2329"/>
            <p:cNvSpPr>
              <a:spLocks noChangeShapeType="1"/>
            </p:cNvSpPr>
            <p:nvPr/>
          </p:nvSpPr>
          <p:spPr bwMode="auto">
            <a:xfrm>
              <a:off x="3445" y="271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6" name="Line 2330"/>
            <p:cNvSpPr>
              <a:spLocks noChangeShapeType="1"/>
            </p:cNvSpPr>
            <p:nvPr/>
          </p:nvSpPr>
          <p:spPr bwMode="auto">
            <a:xfrm flipV="1">
              <a:off x="3491" y="2581"/>
              <a:ext cx="1" cy="7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7" name="Line 2331"/>
            <p:cNvSpPr>
              <a:spLocks noChangeShapeType="1"/>
            </p:cNvSpPr>
            <p:nvPr/>
          </p:nvSpPr>
          <p:spPr bwMode="auto">
            <a:xfrm>
              <a:off x="3472" y="258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8" name="Line 2332"/>
            <p:cNvSpPr>
              <a:spLocks noChangeShapeType="1"/>
            </p:cNvSpPr>
            <p:nvPr/>
          </p:nvSpPr>
          <p:spPr bwMode="auto">
            <a:xfrm>
              <a:off x="3491" y="2681"/>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49" name="Line 2333"/>
            <p:cNvSpPr>
              <a:spLocks noChangeShapeType="1"/>
            </p:cNvSpPr>
            <p:nvPr/>
          </p:nvSpPr>
          <p:spPr bwMode="auto">
            <a:xfrm>
              <a:off x="3472" y="275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0" name="Line 2334"/>
            <p:cNvSpPr>
              <a:spLocks noChangeShapeType="1"/>
            </p:cNvSpPr>
            <p:nvPr/>
          </p:nvSpPr>
          <p:spPr bwMode="auto">
            <a:xfrm flipV="1">
              <a:off x="3516" y="2603"/>
              <a:ext cx="1" cy="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1" name="Line 2335"/>
            <p:cNvSpPr>
              <a:spLocks noChangeShapeType="1"/>
            </p:cNvSpPr>
            <p:nvPr/>
          </p:nvSpPr>
          <p:spPr bwMode="auto">
            <a:xfrm>
              <a:off x="3497" y="260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2" name="Line 2336"/>
            <p:cNvSpPr>
              <a:spLocks noChangeShapeType="1"/>
            </p:cNvSpPr>
            <p:nvPr/>
          </p:nvSpPr>
          <p:spPr bwMode="auto">
            <a:xfrm>
              <a:off x="3516" y="2721"/>
              <a:ext cx="1" cy="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3" name="Line 2337"/>
            <p:cNvSpPr>
              <a:spLocks noChangeShapeType="1"/>
            </p:cNvSpPr>
            <p:nvPr/>
          </p:nvSpPr>
          <p:spPr bwMode="auto">
            <a:xfrm>
              <a:off x="3497" y="280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4" name="Line 2338"/>
            <p:cNvSpPr>
              <a:spLocks noChangeShapeType="1"/>
            </p:cNvSpPr>
            <p:nvPr/>
          </p:nvSpPr>
          <p:spPr bwMode="auto">
            <a:xfrm flipV="1">
              <a:off x="3543" y="2603"/>
              <a:ext cx="1" cy="9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5" name="Line 2339"/>
            <p:cNvSpPr>
              <a:spLocks noChangeShapeType="1"/>
            </p:cNvSpPr>
            <p:nvPr/>
          </p:nvSpPr>
          <p:spPr bwMode="auto">
            <a:xfrm>
              <a:off x="3523" y="260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6" name="Line 2340"/>
            <p:cNvSpPr>
              <a:spLocks noChangeShapeType="1"/>
            </p:cNvSpPr>
            <p:nvPr/>
          </p:nvSpPr>
          <p:spPr bwMode="auto">
            <a:xfrm>
              <a:off x="3543" y="2725"/>
              <a:ext cx="1" cy="9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7" name="Line 2341"/>
            <p:cNvSpPr>
              <a:spLocks noChangeShapeType="1"/>
            </p:cNvSpPr>
            <p:nvPr/>
          </p:nvSpPr>
          <p:spPr bwMode="auto">
            <a:xfrm>
              <a:off x="3523" y="281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8" name="Line 2342"/>
            <p:cNvSpPr>
              <a:spLocks noChangeShapeType="1"/>
            </p:cNvSpPr>
            <p:nvPr/>
          </p:nvSpPr>
          <p:spPr bwMode="auto">
            <a:xfrm flipV="1">
              <a:off x="3569" y="2546"/>
              <a:ext cx="1" cy="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59" name="Line 2343"/>
            <p:cNvSpPr>
              <a:spLocks noChangeShapeType="1"/>
            </p:cNvSpPr>
            <p:nvPr/>
          </p:nvSpPr>
          <p:spPr bwMode="auto">
            <a:xfrm>
              <a:off x="3550" y="254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0" name="Line 2344"/>
            <p:cNvSpPr>
              <a:spLocks noChangeShapeType="1"/>
            </p:cNvSpPr>
            <p:nvPr/>
          </p:nvSpPr>
          <p:spPr bwMode="auto">
            <a:xfrm>
              <a:off x="3569" y="2643"/>
              <a:ext cx="1" cy="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1" name="Line 2345"/>
            <p:cNvSpPr>
              <a:spLocks noChangeShapeType="1"/>
            </p:cNvSpPr>
            <p:nvPr/>
          </p:nvSpPr>
          <p:spPr bwMode="auto">
            <a:xfrm>
              <a:off x="3550" y="27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2" name="Line 2346"/>
            <p:cNvSpPr>
              <a:spLocks noChangeShapeType="1"/>
            </p:cNvSpPr>
            <p:nvPr/>
          </p:nvSpPr>
          <p:spPr bwMode="auto">
            <a:xfrm flipV="1">
              <a:off x="3595" y="2507"/>
              <a:ext cx="1" cy="7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3" name="Line 2347"/>
            <p:cNvSpPr>
              <a:spLocks noChangeShapeType="1"/>
            </p:cNvSpPr>
            <p:nvPr/>
          </p:nvSpPr>
          <p:spPr bwMode="auto">
            <a:xfrm>
              <a:off x="3576" y="250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4" name="Line 2348"/>
            <p:cNvSpPr>
              <a:spLocks noChangeShapeType="1"/>
            </p:cNvSpPr>
            <p:nvPr/>
          </p:nvSpPr>
          <p:spPr bwMode="auto">
            <a:xfrm>
              <a:off x="3595" y="2616"/>
              <a:ext cx="1" cy="7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5" name="Line 2349"/>
            <p:cNvSpPr>
              <a:spLocks noChangeShapeType="1"/>
            </p:cNvSpPr>
            <p:nvPr/>
          </p:nvSpPr>
          <p:spPr bwMode="auto">
            <a:xfrm>
              <a:off x="3576" y="269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6" name="Line 2350"/>
            <p:cNvSpPr>
              <a:spLocks noChangeShapeType="1"/>
            </p:cNvSpPr>
            <p:nvPr/>
          </p:nvSpPr>
          <p:spPr bwMode="auto">
            <a:xfrm flipV="1">
              <a:off x="3621" y="2495"/>
              <a:ext cx="1" cy="8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7" name="Line 2351"/>
            <p:cNvSpPr>
              <a:spLocks noChangeShapeType="1"/>
            </p:cNvSpPr>
            <p:nvPr/>
          </p:nvSpPr>
          <p:spPr bwMode="auto">
            <a:xfrm>
              <a:off x="3602" y="249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8" name="Line 2352"/>
            <p:cNvSpPr>
              <a:spLocks noChangeShapeType="1"/>
            </p:cNvSpPr>
            <p:nvPr/>
          </p:nvSpPr>
          <p:spPr bwMode="auto">
            <a:xfrm>
              <a:off x="3621" y="2606"/>
              <a:ext cx="1" cy="8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69" name="Line 2353"/>
            <p:cNvSpPr>
              <a:spLocks noChangeShapeType="1"/>
            </p:cNvSpPr>
            <p:nvPr/>
          </p:nvSpPr>
          <p:spPr bwMode="auto">
            <a:xfrm>
              <a:off x="3602" y="2686"/>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0" name="Line 2354"/>
            <p:cNvSpPr>
              <a:spLocks noChangeShapeType="1"/>
            </p:cNvSpPr>
            <p:nvPr/>
          </p:nvSpPr>
          <p:spPr bwMode="auto">
            <a:xfrm flipV="1">
              <a:off x="3647" y="2571"/>
              <a:ext cx="1" cy="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1" name="Line 2355"/>
            <p:cNvSpPr>
              <a:spLocks noChangeShapeType="1"/>
            </p:cNvSpPr>
            <p:nvPr/>
          </p:nvSpPr>
          <p:spPr bwMode="auto">
            <a:xfrm>
              <a:off x="3628" y="257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2" name="Line 2356"/>
            <p:cNvSpPr>
              <a:spLocks noChangeShapeType="1"/>
            </p:cNvSpPr>
            <p:nvPr/>
          </p:nvSpPr>
          <p:spPr bwMode="auto">
            <a:xfrm>
              <a:off x="3647" y="2659"/>
              <a:ext cx="1" cy="5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3" name="Line 2357"/>
            <p:cNvSpPr>
              <a:spLocks noChangeShapeType="1"/>
            </p:cNvSpPr>
            <p:nvPr/>
          </p:nvSpPr>
          <p:spPr bwMode="auto">
            <a:xfrm>
              <a:off x="3628" y="2718"/>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4" name="Line 2358"/>
            <p:cNvSpPr>
              <a:spLocks noChangeShapeType="1"/>
            </p:cNvSpPr>
            <p:nvPr/>
          </p:nvSpPr>
          <p:spPr bwMode="auto">
            <a:xfrm flipV="1">
              <a:off x="3673" y="2561"/>
              <a:ext cx="1" cy="4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5" name="Line 2359"/>
            <p:cNvSpPr>
              <a:spLocks noChangeShapeType="1"/>
            </p:cNvSpPr>
            <p:nvPr/>
          </p:nvSpPr>
          <p:spPr bwMode="auto">
            <a:xfrm>
              <a:off x="3654" y="256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6" name="Line 2360"/>
            <p:cNvSpPr>
              <a:spLocks noChangeShapeType="1"/>
            </p:cNvSpPr>
            <p:nvPr/>
          </p:nvSpPr>
          <p:spPr bwMode="auto">
            <a:xfrm>
              <a:off x="3673" y="2635"/>
              <a:ext cx="1" cy="4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7" name="Line 2361"/>
            <p:cNvSpPr>
              <a:spLocks noChangeShapeType="1"/>
            </p:cNvSpPr>
            <p:nvPr/>
          </p:nvSpPr>
          <p:spPr bwMode="auto">
            <a:xfrm>
              <a:off x="3654" y="267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8" name="Line 2362"/>
            <p:cNvSpPr>
              <a:spLocks noChangeShapeType="1"/>
            </p:cNvSpPr>
            <p:nvPr/>
          </p:nvSpPr>
          <p:spPr bwMode="auto">
            <a:xfrm flipV="1">
              <a:off x="3699" y="2532"/>
              <a:ext cx="1" cy="8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79" name="Line 2363"/>
            <p:cNvSpPr>
              <a:spLocks noChangeShapeType="1"/>
            </p:cNvSpPr>
            <p:nvPr/>
          </p:nvSpPr>
          <p:spPr bwMode="auto">
            <a:xfrm>
              <a:off x="3680" y="2532"/>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0" name="Line 2364"/>
            <p:cNvSpPr>
              <a:spLocks noChangeShapeType="1"/>
            </p:cNvSpPr>
            <p:nvPr/>
          </p:nvSpPr>
          <p:spPr bwMode="auto">
            <a:xfrm>
              <a:off x="3699" y="2645"/>
              <a:ext cx="1" cy="8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1" name="Line 2365"/>
            <p:cNvSpPr>
              <a:spLocks noChangeShapeType="1"/>
            </p:cNvSpPr>
            <p:nvPr/>
          </p:nvSpPr>
          <p:spPr bwMode="auto">
            <a:xfrm>
              <a:off x="3680" y="272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2" name="Line 2366"/>
            <p:cNvSpPr>
              <a:spLocks noChangeShapeType="1"/>
            </p:cNvSpPr>
            <p:nvPr/>
          </p:nvSpPr>
          <p:spPr bwMode="auto">
            <a:xfrm flipV="1">
              <a:off x="3725" y="2550"/>
              <a:ext cx="1" cy="6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3" name="Line 2367"/>
            <p:cNvSpPr>
              <a:spLocks noChangeShapeType="1"/>
            </p:cNvSpPr>
            <p:nvPr/>
          </p:nvSpPr>
          <p:spPr bwMode="auto">
            <a:xfrm>
              <a:off x="3706" y="255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4" name="Line 2368"/>
            <p:cNvSpPr>
              <a:spLocks noChangeShapeType="1"/>
            </p:cNvSpPr>
            <p:nvPr/>
          </p:nvSpPr>
          <p:spPr bwMode="auto">
            <a:xfrm>
              <a:off x="3725" y="2640"/>
              <a:ext cx="1" cy="6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5" name="Line 2369"/>
            <p:cNvSpPr>
              <a:spLocks noChangeShapeType="1"/>
            </p:cNvSpPr>
            <p:nvPr/>
          </p:nvSpPr>
          <p:spPr bwMode="auto">
            <a:xfrm>
              <a:off x="3706" y="270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6" name="Line 2370"/>
            <p:cNvSpPr>
              <a:spLocks noChangeShapeType="1"/>
            </p:cNvSpPr>
            <p:nvPr/>
          </p:nvSpPr>
          <p:spPr bwMode="auto">
            <a:xfrm flipV="1">
              <a:off x="3751" y="2520"/>
              <a:ext cx="1" cy="7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7" name="Line 2371"/>
            <p:cNvSpPr>
              <a:spLocks noChangeShapeType="1"/>
            </p:cNvSpPr>
            <p:nvPr/>
          </p:nvSpPr>
          <p:spPr bwMode="auto">
            <a:xfrm>
              <a:off x="3732" y="2520"/>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8" name="Line 2372"/>
            <p:cNvSpPr>
              <a:spLocks noChangeShapeType="1"/>
            </p:cNvSpPr>
            <p:nvPr/>
          </p:nvSpPr>
          <p:spPr bwMode="auto">
            <a:xfrm>
              <a:off x="3751" y="2620"/>
              <a:ext cx="1" cy="6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89" name="Line 2373"/>
            <p:cNvSpPr>
              <a:spLocks noChangeShapeType="1"/>
            </p:cNvSpPr>
            <p:nvPr/>
          </p:nvSpPr>
          <p:spPr bwMode="auto">
            <a:xfrm>
              <a:off x="3732" y="268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0" name="Line 2374"/>
            <p:cNvSpPr>
              <a:spLocks noChangeShapeType="1"/>
            </p:cNvSpPr>
            <p:nvPr/>
          </p:nvSpPr>
          <p:spPr bwMode="auto">
            <a:xfrm flipV="1">
              <a:off x="3778" y="2555"/>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1" name="Line 2375"/>
            <p:cNvSpPr>
              <a:spLocks noChangeShapeType="1"/>
            </p:cNvSpPr>
            <p:nvPr/>
          </p:nvSpPr>
          <p:spPr bwMode="auto">
            <a:xfrm>
              <a:off x="3758" y="255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2" name="Line 2376"/>
            <p:cNvSpPr>
              <a:spLocks noChangeShapeType="1"/>
            </p:cNvSpPr>
            <p:nvPr/>
          </p:nvSpPr>
          <p:spPr bwMode="auto">
            <a:xfrm>
              <a:off x="3778" y="2659"/>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3" name="Line 2377"/>
            <p:cNvSpPr>
              <a:spLocks noChangeShapeType="1"/>
            </p:cNvSpPr>
            <p:nvPr/>
          </p:nvSpPr>
          <p:spPr bwMode="auto">
            <a:xfrm>
              <a:off x="3758" y="2733"/>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4" name="Line 2378"/>
            <p:cNvSpPr>
              <a:spLocks noChangeShapeType="1"/>
            </p:cNvSpPr>
            <p:nvPr/>
          </p:nvSpPr>
          <p:spPr bwMode="auto">
            <a:xfrm flipV="1">
              <a:off x="3803" y="2524"/>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5" name="Line 2379"/>
            <p:cNvSpPr>
              <a:spLocks noChangeShapeType="1"/>
            </p:cNvSpPr>
            <p:nvPr/>
          </p:nvSpPr>
          <p:spPr bwMode="auto">
            <a:xfrm>
              <a:off x="3784" y="252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6" name="Line 2380"/>
            <p:cNvSpPr>
              <a:spLocks noChangeShapeType="1"/>
            </p:cNvSpPr>
            <p:nvPr/>
          </p:nvSpPr>
          <p:spPr bwMode="auto">
            <a:xfrm>
              <a:off x="3803" y="2627"/>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7" name="Line 2381"/>
            <p:cNvSpPr>
              <a:spLocks noChangeShapeType="1"/>
            </p:cNvSpPr>
            <p:nvPr/>
          </p:nvSpPr>
          <p:spPr bwMode="auto">
            <a:xfrm>
              <a:off x="3784" y="2701"/>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8" name="Line 2382"/>
            <p:cNvSpPr>
              <a:spLocks noChangeShapeType="1"/>
            </p:cNvSpPr>
            <p:nvPr/>
          </p:nvSpPr>
          <p:spPr bwMode="auto">
            <a:xfrm flipV="1">
              <a:off x="3829" y="2507"/>
              <a:ext cx="1" cy="9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599" name="Line 2383"/>
            <p:cNvSpPr>
              <a:spLocks noChangeShapeType="1"/>
            </p:cNvSpPr>
            <p:nvPr/>
          </p:nvSpPr>
          <p:spPr bwMode="auto">
            <a:xfrm>
              <a:off x="3810" y="250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0" name="Line 2384"/>
            <p:cNvSpPr>
              <a:spLocks noChangeShapeType="1"/>
            </p:cNvSpPr>
            <p:nvPr/>
          </p:nvSpPr>
          <p:spPr bwMode="auto">
            <a:xfrm>
              <a:off x="3829" y="2632"/>
              <a:ext cx="1" cy="9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1" name="Line 2385"/>
            <p:cNvSpPr>
              <a:spLocks noChangeShapeType="1"/>
            </p:cNvSpPr>
            <p:nvPr/>
          </p:nvSpPr>
          <p:spPr bwMode="auto">
            <a:xfrm>
              <a:off x="3810" y="2725"/>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2" name="Line 2386"/>
            <p:cNvSpPr>
              <a:spLocks noChangeShapeType="1"/>
            </p:cNvSpPr>
            <p:nvPr/>
          </p:nvSpPr>
          <p:spPr bwMode="auto">
            <a:xfrm flipV="1">
              <a:off x="3856" y="2545"/>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3" name="Line 2387"/>
            <p:cNvSpPr>
              <a:spLocks noChangeShapeType="1"/>
            </p:cNvSpPr>
            <p:nvPr/>
          </p:nvSpPr>
          <p:spPr bwMode="auto">
            <a:xfrm>
              <a:off x="3837" y="254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4" name="Line 2388"/>
            <p:cNvSpPr>
              <a:spLocks noChangeShapeType="1"/>
            </p:cNvSpPr>
            <p:nvPr/>
          </p:nvSpPr>
          <p:spPr bwMode="auto">
            <a:xfrm>
              <a:off x="3856" y="2649"/>
              <a:ext cx="1" cy="7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5" name="Line 2389"/>
            <p:cNvSpPr>
              <a:spLocks noChangeShapeType="1"/>
            </p:cNvSpPr>
            <p:nvPr/>
          </p:nvSpPr>
          <p:spPr bwMode="auto">
            <a:xfrm>
              <a:off x="3837" y="272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6" name="Line 2390"/>
            <p:cNvSpPr>
              <a:spLocks noChangeShapeType="1"/>
            </p:cNvSpPr>
            <p:nvPr/>
          </p:nvSpPr>
          <p:spPr bwMode="auto">
            <a:xfrm flipV="1">
              <a:off x="3881" y="2530"/>
              <a:ext cx="1" cy="10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7" name="Line 2391"/>
            <p:cNvSpPr>
              <a:spLocks noChangeShapeType="1"/>
            </p:cNvSpPr>
            <p:nvPr/>
          </p:nvSpPr>
          <p:spPr bwMode="auto">
            <a:xfrm>
              <a:off x="3862" y="253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8" name="Line 2392"/>
            <p:cNvSpPr>
              <a:spLocks noChangeShapeType="1"/>
            </p:cNvSpPr>
            <p:nvPr/>
          </p:nvSpPr>
          <p:spPr bwMode="auto">
            <a:xfrm>
              <a:off x="3881" y="2664"/>
              <a:ext cx="1" cy="10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09" name="Line 2393"/>
            <p:cNvSpPr>
              <a:spLocks noChangeShapeType="1"/>
            </p:cNvSpPr>
            <p:nvPr/>
          </p:nvSpPr>
          <p:spPr bwMode="auto">
            <a:xfrm>
              <a:off x="3862" y="2769"/>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0" name="Line 2394"/>
            <p:cNvSpPr>
              <a:spLocks noChangeShapeType="1"/>
            </p:cNvSpPr>
            <p:nvPr/>
          </p:nvSpPr>
          <p:spPr bwMode="auto">
            <a:xfrm flipV="1">
              <a:off x="3908" y="2491"/>
              <a:ext cx="1" cy="10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1" name="Line 2395"/>
            <p:cNvSpPr>
              <a:spLocks noChangeShapeType="1"/>
            </p:cNvSpPr>
            <p:nvPr/>
          </p:nvSpPr>
          <p:spPr bwMode="auto">
            <a:xfrm>
              <a:off x="3888" y="2491"/>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2" name="Line 2396"/>
            <p:cNvSpPr>
              <a:spLocks noChangeShapeType="1"/>
            </p:cNvSpPr>
            <p:nvPr/>
          </p:nvSpPr>
          <p:spPr bwMode="auto">
            <a:xfrm>
              <a:off x="3908" y="2629"/>
              <a:ext cx="1" cy="10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3" name="Line 2397"/>
            <p:cNvSpPr>
              <a:spLocks noChangeShapeType="1"/>
            </p:cNvSpPr>
            <p:nvPr/>
          </p:nvSpPr>
          <p:spPr bwMode="auto">
            <a:xfrm>
              <a:off x="3888" y="2736"/>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4" name="Line 2398"/>
            <p:cNvSpPr>
              <a:spLocks noChangeShapeType="1"/>
            </p:cNvSpPr>
            <p:nvPr/>
          </p:nvSpPr>
          <p:spPr bwMode="auto">
            <a:xfrm flipV="1">
              <a:off x="3934" y="2510"/>
              <a:ext cx="1" cy="8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5" name="Line 2399"/>
            <p:cNvSpPr>
              <a:spLocks noChangeShapeType="1"/>
            </p:cNvSpPr>
            <p:nvPr/>
          </p:nvSpPr>
          <p:spPr bwMode="auto">
            <a:xfrm>
              <a:off x="3915" y="2510"/>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6" name="Line 2400"/>
            <p:cNvSpPr>
              <a:spLocks noChangeShapeType="1"/>
            </p:cNvSpPr>
            <p:nvPr/>
          </p:nvSpPr>
          <p:spPr bwMode="auto">
            <a:xfrm>
              <a:off x="3934" y="2622"/>
              <a:ext cx="1" cy="8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7" name="Line 2401"/>
            <p:cNvSpPr>
              <a:spLocks noChangeShapeType="1"/>
            </p:cNvSpPr>
            <p:nvPr/>
          </p:nvSpPr>
          <p:spPr bwMode="auto">
            <a:xfrm>
              <a:off x="3915" y="2705"/>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8" name="Line 2402"/>
            <p:cNvSpPr>
              <a:spLocks noChangeShapeType="1"/>
            </p:cNvSpPr>
            <p:nvPr/>
          </p:nvSpPr>
          <p:spPr bwMode="auto">
            <a:xfrm flipV="1">
              <a:off x="3960" y="2554"/>
              <a:ext cx="1" cy="6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19" name="Line 2403"/>
            <p:cNvSpPr>
              <a:spLocks noChangeShapeType="1"/>
            </p:cNvSpPr>
            <p:nvPr/>
          </p:nvSpPr>
          <p:spPr bwMode="auto">
            <a:xfrm>
              <a:off x="3941" y="255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0" name="Line 2404"/>
            <p:cNvSpPr>
              <a:spLocks noChangeShapeType="1"/>
            </p:cNvSpPr>
            <p:nvPr/>
          </p:nvSpPr>
          <p:spPr bwMode="auto">
            <a:xfrm>
              <a:off x="3960" y="2650"/>
              <a:ext cx="1" cy="6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1" name="Line 2405"/>
            <p:cNvSpPr>
              <a:spLocks noChangeShapeType="1"/>
            </p:cNvSpPr>
            <p:nvPr/>
          </p:nvSpPr>
          <p:spPr bwMode="auto">
            <a:xfrm>
              <a:off x="3941" y="2717"/>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2" name="Line 2406"/>
            <p:cNvSpPr>
              <a:spLocks noChangeShapeType="1"/>
            </p:cNvSpPr>
            <p:nvPr/>
          </p:nvSpPr>
          <p:spPr bwMode="auto">
            <a:xfrm flipV="1">
              <a:off x="3986" y="2489"/>
              <a:ext cx="1" cy="1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3" name="Line 2407"/>
            <p:cNvSpPr>
              <a:spLocks noChangeShapeType="1"/>
            </p:cNvSpPr>
            <p:nvPr/>
          </p:nvSpPr>
          <p:spPr bwMode="auto">
            <a:xfrm>
              <a:off x="3966" y="2489"/>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4" name="Line 2408"/>
            <p:cNvSpPr>
              <a:spLocks noChangeShapeType="1"/>
            </p:cNvSpPr>
            <p:nvPr/>
          </p:nvSpPr>
          <p:spPr bwMode="auto">
            <a:xfrm>
              <a:off x="3986" y="2638"/>
              <a:ext cx="1" cy="11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5" name="Line 2409"/>
            <p:cNvSpPr>
              <a:spLocks noChangeShapeType="1"/>
            </p:cNvSpPr>
            <p:nvPr/>
          </p:nvSpPr>
          <p:spPr bwMode="auto">
            <a:xfrm>
              <a:off x="3966" y="2757"/>
              <a:ext cx="39"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6" name="Line 2410"/>
            <p:cNvSpPr>
              <a:spLocks noChangeShapeType="1"/>
            </p:cNvSpPr>
            <p:nvPr/>
          </p:nvSpPr>
          <p:spPr bwMode="auto">
            <a:xfrm flipV="1">
              <a:off x="4012" y="2473"/>
              <a:ext cx="1" cy="8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7" name="Line 2411"/>
            <p:cNvSpPr>
              <a:spLocks noChangeShapeType="1"/>
            </p:cNvSpPr>
            <p:nvPr/>
          </p:nvSpPr>
          <p:spPr bwMode="auto">
            <a:xfrm>
              <a:off x="3993" y="2473"/>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8" name="Line 2412"/>
            <p:cNvSpPr>
              <a:spLocks noChangeShapeType="1"/>
            </p:cNvSpPr>
            <p:nvPr/>
          </p:nvSpPr>
          <p:spPr bwMode="auto">
            <a:xfrm>
              <a:off x="4012" y="2583"/>
              <a:ext cx="1" cy="8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29" name="Line 2413"/>
            <p:cNvSpPr>
              <a:spLocks noChangeShapeType="1"/>
            </p:cNvSpPr>
            <p:nvPr/>
          </p:nvSpPr>
          <p:spPr bwMode="auto">
            <a:xfrm>
              <a:off x="3993" y="2664"/>
              <a:ext cx="3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1630" name="Line 2414"/>
          <p:cNvSpPr>
            <a:spLocks noChangeShapeType="1"/>
          </p:cNvSpPr>
          <p:nvPr/>
        </p:nvSpPr>
        <p:spPr bwMode="auto">
          <a:xfrm flipV="1">
            <a:off x="5543550" y="5073650"/>
            <a:ext cx="1588" cy="1365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1" name="Line 2415"/>
          <p:cNvSpPr>
            <a:spLocks noChangeShapeType="1"/>
          </p:cNvSpPr>
          <p:nvPr/>
        </p:nvSpPr>
        <p:spPr bwMode="auto">
          <a:xfrm>
            <a:off x="5513388" y="507365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2" name="Line 2416"/>
          <p:cNvSpPr>
            <a:spLocks noChangeShapeType="1"/>
          </p:cNvSpPr>
          <p:nvPr/>
        </p:nvSpPr>
        <p:spPr bwMode="auto">
          <a:xfrm>
            <a:off x="5543550" y="5254625"/>
            <a:ext cx="1588" cy="1365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3" name="Line 2417"/>
          <p:cNvSpPr>
            <a:spLocks noChangeShapeType="1"/>
          </p:cNvSpPr>
          <p:nvPr/>
        </p:nvSpPr>
        <p:spPr bwMode="auto">
          <a:xfrm>
            <a:off x="5513388" y="539115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4" name="Line 2418"/>
          <p:cNvSpPr>
            <a:spLocks noChangeShapeType="1"/>
          </p:cNvSpPr>
          <p:nvPr/>
        </p:nvSpPr>
        <p:spPr bwMode="auto">
          <a:xfrm flipV="1">
            <a:off x="5583238" y="5195888"/>
            <a:ext cx="1587" cy="714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5" name="Line 2419"/>
          <p:cNvSpPr>
            <a:spLocks noChangeShapeType="1"/>
          </p:cNvSpPr>
          <p:nvPr/>
        </p:nvSpPr>
        <p:spPr bwMode="auto">
          <a:xfrm>
            <a:off x="5553075" y="5195888"/>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6" name="Line 2420"/>
          <p:cNvSpPr>
            <a:spLocks noChangeShapeType="1"/>
          </p:cNvSpPr>
          <p:nvPr/>
        </p:nvSpPr>
        <p:spPr bwMode="auto">
          <a:xfrm>
            <a:off x="5583238" y="5308600"/>
            <a:ext cx="1587" cy="730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7" name="Line 2421"/>
          <p:cNvSpPr>
            <a:spLocks noChangeShapeType="1"/>
          </p:cNvSpPr>
          <p:nvPr/>
        </p:nvSpPr>
        <p:spPr bwMode="auto">
          <a:xfrm>
            <a:off x="5553075" y="5381625"/>
            <a:ext cx="58738"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8" name="Line 2422"/>
          <p:cNvSpPr>
            <a:spLocks noChangeShapeType="1"/>
          </p:cNvSpPr>
          <p:nvPr/>
        </p:nvSpPr>
        <p:spPr bwMode="auto">
          <a:xfrm flipV="1">
            <a:off x="5622925" y="5195888"/>
            <a:ext cx="1588" cy="1143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39" name="Line 2423"/>
          <p:cNvSpPr>
            <a:spLocks noChangeShapeType="1"/>
          </p:cNvSpPr>
          <p:nvPr/>
        </p:nvSpPr>
        <p:spPr bwMode="auto">
          <a:xfrm>
            <a:off x="5594350" y="5195888"/>
            <a:ext cx="57150"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0" name="Line 2424"/>
          <p:cNvSpPr>
            <a:spLocks noChangeShapeType="1"/>
          </p:cNvSpPr>
          <p:nvPr/>
        </p:nvSpPr>
        <p:spPr bwMode="auto">
          <a:xfrm>
            <a:off x="5622925" y="5354638"/>
            <a:ext cx="1588" cy="1143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1" name="Line 2425"/>
          <p:cNvSpPr>
            <a:spLocks noChangeShapeType="1"/>
          </p:cNvSpPr>
          <p:nvPr/>
        </p:nvSpPr>
        <p:spPr bwMode="auto">
          <a:xfrm>
            <a:off x="5594350" y="5468938"/>
            <a:ext cx="57150"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2" name="Line 2426"/>
          <p:cNvSpPr>
            <a:spLocks noChangeShapeType="1"/>
          </p:cNvSpPr>
          <p:nvPr/>
        </p:nvSpPr>
        <p:spPr bwMode="auto">
          <a:xfrm flipV="1">
            <a:off x="5662613" y="5162550"/>
            <a:ext cx="1587" cy="1381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3" name="Line 2427"/>
          <p:cNvSpPr>
            <a:spLocks noChangeShapeType="1"/>
          </p:cNvSpPr>
          <p:nvPr/>
        </p:nvSpPr>
        <p:spPr bwMode="auto">
          <a:xfrm>
            <a:off x="5634038" y="516255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4" name="Line 2428"/>
          <p:cNvSpPr>
            <a:spLocks noChangeShapeType="1"/>
          </p:cNvSpPr>
          <p:nvPr/>
        </p:nvSpPr>
        <p:spPr bwMode="auto">
          <a:xfrm>
            <a:off x="5662613" y="5343525"/>
            <a:ext cx="1587" cy="1397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5" name="Line 2429"/>
          <p:cNvSpPr>
            <a:spLocks noChangeShapeType="1"/>
          </p:cNvSpPr>
          <p:nvPr/>
        </p:nvSpPr>
        <p:spPr bwMode="auto">
          <a:xfrm>
            <a:off x="5634038" y="5483225"/>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6" name="Line 2430"/>
          <p:cNvSpPr>
            <a:spLocks noChangeShapeType="1"/>
          </p:cNvSpPr>
          <p:nvPr/>
        </p:nvSpPr>
        <p:spPr bwMode="auto">
          <a:xfrm flipV="1">
            <a:off x="5703888" y="5162550"/>
            <a:ext cx="1587" cy="1016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7" name="Line 2431"/>
          <p:cNvSpPr>
            <a:spLocks noChangeShapeType="1"/>
          </p:cNvSpPr>
          <p:nvPr/>
        </p:nvSpPr>
        <p:spPr bwMode="auto">
          <a:xfrm>
            <a:off x="5673725" y="5162550"/>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8" name="Line 2432"/>
          <p:cNvSpPr>
            <a:spLocks noChangeShapeType="1"/>
          </p:cNvSpPr>
          <p:nvPr/>
        </p:nvSpPr>
        <p:spPr bwMode="auto">
          <a:xfrm>
            <a:off x="5703888" y="5307013"/>
            <a:ext cx="1587" cy="1000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49" name="Line 2433"/>
          <p:cNvSpPr>
            <a:spLocks noChangeShapeType="1"/>
          </p:cNvSpPr>
          <p:nvPr/>
        </p:nvSpPr>
        <p:spPr bwMode="auto">
          <a:xfrm>
            <a:off x="5673725" y="54070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0" name="Line 2434"/>
          <p:cNvSpPr>
            <a:spLocks noChangeShapeType="1"/>
          </p:cNvSpPr>
          <p:nvPr/>
        </p:nvSpPr>
        <p:spPr bwMode="auto">
          <a:xfrm flipV="1">
            <a:off x="5743575" y="5148263"/>
            <a:ext cx="0" cy="1111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1" name="Line 2435"/>
          <p:cNvSpPr>
            <a:spLocks noChangeShapeType="1"/>
          </p:cNvSpPr>
          <p:nvPr/>
        </p:nvSpPr>
        <p:spPr bwMode="auto">
          <a:xfrm>
            <a:off x="5713413" y="5148263"/>
            <a:ext cx="58737"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2" name="Line 2436"/>
          <p:cNvSpPr>
            <a:spLocks noChangeShapeType="1"/>
          </p:cNvSpPr>
          <p:nvPr/>
        </p:nvSpPr>
        <p:spPr bwMode="auto">
          <a:xfrm>
            <a:off x="5743575" y="5300663"/>
            <a:ext cx="0" cy="1095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3" name="Line 2437"/>
          <p:cNvSpPr>
            <a:spLocks noChangeShapeType="1"/>
          </p:cNvSpPr>
          <p:nvPr/>
        </p:nvSpPr>
        <p:spPr bwMode="auto">
          <a:xfrm>
            <a:off x="5713413" y="541020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4" name="Line 2438"/>
          <p:cNvSpPr>
            <a:spLocks noChangeShapeType="1"/>
          </p:cNvSpPr>
          <p:nvPr/>
        </p:nvSpPr>
        <p:spPr bwMode="auto">
          <a:xfrm flipV="1">
            <a:off x="5783263" y="5191125"/>
            <a:ext cx="1587" cy="873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5" name="Line 2439"/>
          <p:cNvSpPr>
            <a:spLocks noChangeShapeType="1"/>
          </p:cNvSpPr>
          <p:nvPr/>
        </p:nvSpPr>
        <p:spPr bwMode="auto">
          <a:xfrm>
            <a:off x="5753100" y="51911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6" name="Line 2440"/>
          <p:cNvSpPr>
            <a:spLocks noChangeShapeType="1"/>
          </p:cNvSpPr>
          <p:nvPr/>
        </p:nvSpPr>
        <p:spPr bwMode="auto">
          <a:xfrm>
            <a:off x="5783263" y="5321300"/>
            <a:ext cx="1587" cy="873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7" name="Line 2441"/>
          <p:cNvSpPr>
            <a:spLocks noChangeShapeType="1"/>
          </p:cNvSpPr>
          <p:nvPr/>
        </p:nvSpPr>
        <p:spPr bwMode="auto">
          <a:xfrm>
            <a:off x="5753100" y="5408613"/>
            <a:ext cx="60325"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8" name="Line 2442"/>
          <p:cNvSpPr>
            <a:spLocks noChangeShapeType="1"/>
          </p:cNvSpPr>
          <p:nvPr/>
        </p:nvSpPr>
        <p:spPr bwMode="auto">
          <a:xfrm flipV="1">
            <a:off x="5824538" y="5167313"/>
            <a:ext cx="1587" cy="1206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59" name="Line 2443"/>
          <p:cNvSpPr>
            <a:spLocks noChangeShapeType="1"/>
          </p:cNvSpPr>
          <p:nvPr/>
        </p:nvSpPr>
        <p:spPr bwMode="auto">
          <a:xfrm>
            <a:off x="5792788" y="516731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0" name="Line 2444"/>
          <p:cNvSpPr>
            <a:spLocks noChangeShapeType="1"/>
          </p:cNvSpPr>
          <p:nvPr/>
        </p:nvSpPr>
        <p:spPr bwMode="auto">
          <a:xfrm>
            <a:off x="5824538" y="5329238"/>
            <a:ext cx="1587" cy="11906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1" name="Line 2445"/>
          <p:cNvSpPr>
            <a:spLocks noChangeShapeType="1"/>
          </p:cNvSpPr>
          <p:nvPr/>
        </p:nvSpPr>
        <p:spPr bwMode="auto">
          <a:xfrm>
            <a:off x="5792788" y="5448300"/>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2" name="Line 2446"/>
          <p:cNvSpPr>
            <a:spLocks noChangeShapeType="1"/>
          </p:cNvSpPr>
          <p:nvPr/>
        </p:nvSpPr>
        <p:spPr bwMode="auto">
          <a:xfrm flipV="1">
            <a:off x="5862638" y="5240338"/>
            <a:ext cx="1587" cy="841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3" name="Line 2447"/>
          <p:cNvSpPr>
            <a:spLocks noChangeShapeType="1"/>
          </p:cNvSpPr>
          <p:nvPr/>
        </p:nvSpPr>
        <p:spPr bwMode="auto">
          <a:xfrm>
            <a:off x="5834063" y="5240338"/>
            <a:ext cx="57150"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4" name="Line 2448"/>
          <p:cNvSpPr>
            <a:spLocks noChangeShapeType="1"/>
          </p:cNvSpPr>
          <p:nvPr/>
        </p:nvSpPr>
        <p:spPr bwMode="auto">
          <a:xfrm>
            <a:off x="5862638" y="5368925"/>
            <a:ext cx="1587" cy="841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5" name="Line 2449"/>
          <p:cNvSpPr>
            <a:spLocks noChangeShapeType="1"/>
          </p:cNvSpPr>
          <p:nvPr/>
        </p:nvSpPr>
        <p:spPr bwMode="auto">
          <a:xfrm>
            <a:off x="5834063" y="5453063"/>
            <a:ext cx="57150"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6" name="Line 2450"/>
          <p:cNvSpPr>
            <a:spLocks noChangeShapeType="1"/>
          </p:cNvSpPr>
          <p:nvPr/>
        </p:nvSpPr>
        <p:spPr bwMode="auto">
          <a:xfrm flipV="1">
            <a:off x="5902325" y="5205413"/>
            <a:ext cx="1588" cy="920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7" name="Line 2451"/>
          <p:cNvSpPr>
            <a:spLocks noChangeShapeType="1"/>
          </p:cNvSpPr>
          <p:nvPr/>
        </p:nvSpPr>
        <p:spPr bwMode="auto">
          <a:xfrm>
            <a:off x="5873750" y="520541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8" name="Line 2452"/>
          <p:cNvSpPr>
            <a:spLocks noChangeShapeType="1"/>
          </p:cNvSpPr>
          <p:nvPr/>
        </p:nvSpPr>
        <p:spPr bwMode="auto">
          <a:xfrm>
            <a:off x="5902325" y="5340350"/>
            <a:ext cx="1588" cy="9366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69" name="Line 2453"/>
          <p:cNvSpPr>
            <a:spLocks noChangeShapeType="1"/>
          </p:cNvSpPr>
          <p:nvPr/>
        </p:nvSpPr>
        <p:spPr bwMode="auto">
          <a:xfrm>
            <a:off x="5873750" y="543401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0" name="Line 2454"/>
          <p:cNvSpPr>
            <a:spLocks noChangeShapeType="1"/>
          </p:cNvSpPr>
          <p:nvPr/>
        </p:nvSpPr>
        <p:spPr bwMode="auto">
          <a:xfrm flipV="1">
            <a:off x="5943600" y="5156200"/>
            <a:ext cx="1588" cy="1349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1" name="Line 2455"/>
          <p:cNvSpPr>
            <a:spLocks noChangeShapeType="1"/>
          </p:cNvSpPr>
          <p:nvPr/>
        </p:nvSpPr>
        <p:spPr bwMode="auto">
          <a:xfrm>
            <a:off x="5915025" y="5156200"/>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2" name="Line 2456"/>
          <p:cNvSpPr>
            <a:spLocks noChangeShapeType="1"/>
          </p:cNvSpPr>
          <p:nvPr/>
        </p:nvSpPr>
        <p:spPr bwMode="auto">
          <a:xfrm>
            <a:off x="5943600" y="5332413"/>
            <a:ext cx="1588" cy="1333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3" name="Line 2457"/>
          <p:cNvSpPr>
            <a:spLocks noChangeShapeType="1"/>
          </p:cNvSpPr>
          <p:nvPr/>
        </p:nvSpPr>
        <p:spPr bwMode="auto">
          <a:xfrm>
            <a:off x="5915025" y="5465763"/>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4" name="Line 2458"/>
          <p:cNvSpPr>
            <a:spLocks noChangeShapeType="1"/>
          </p:cNvSpPr>
          <p:nvPr/>
        </p:nvSpPr>
        <p:spPr bwMode="auto">
          <a:xfrm flipV="1">
            <a:off x="5984875" y="5168900"/>
            <a:ext cx="0" cy="1111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5" name="Line 2459"/>
          <p:cNvSpPr>
            <a:spLocks noChangeShapeType="1"/>
          </p:cNvSpPr>
          <p:nvPr/>
        </p:nvSpPr>
        <p:spPr bwMode="auto">
          <a:xfrm>
            <a:off x="5954713" y="516890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6" name="Line 2460"/>
          <p:cNvSpPr>
            <a:spLocks noChangeShapeType="1"/>
          </p:cNvSpPr>
          <p:nvPr/>
        </p:nvSpPr>
        <p:spPr bwMode="auto">
          <a:xfrm>
            <a:off x="5984875" y="5322888"/>
            <a:ext cx="0" cy="1111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7" name="Line 2461"/>
          <p:cNvSpPr>
            <a:spLocks noChangeShapeType="1"/>
          </p:cNvSpPr>
          <p:nvPr/>
        </p:nvSpPr>
        <p:spPr bwMode="auto">
          <a:xfrm>
            <a:off x="5954713" y="5434013"/>
            <a:ext cx="58737"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8" name="Line 2462"/>
          <p:cNvSpPr>
            <a:spLocks noChangeShapeType="1"/>
          </p:cNvSpPr>
          <p:nvPr/>
        </p:nvSpPr>
        <p:spPr bwMode="auto">
          <a:xfrm flipV="1">
            <a:off x="6024563" y="5203825"/>
            <a:ext cx="1587" cy="968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79" name="Line 2463"/>
          <p:cNvSpPr>
            <a:spLocks noChangeShapeType="1"/>
          </p:cNvSpPr>
          <p:nvPr/>
        </p:nvSpPr>
        <p:spPr bwMode="auto">
          <a:xfrm>
            <a:off x="5992813" y="52038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0" name="Line 2464"/>
          <p:cNvSpPr>
            <a:spLocks noChangeShapeType="1"/>
          </p:cNvSpPr>
          <p:nvPr/>
        </p:nvSpPr>
        <p:spPr bwMode="auto">
          <a:xfrm>
            <a:off x="6024563" y="5343525"/>
            <a:ext cx="1587" cy="984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1" name="Line 2465"/>
          <p:cNvSpPr>
            <a:spLocks noChangeShapeType="1"/>
          </p:cNvSpPr>
          <p:nvPr/>
        </p:nvSpPr>
        <p:spPr bwMode="auto">
          <a:xfrm>
            <a:off x="5992813" y="5441950"/>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2" name="Line 2466"/>
          <p:cNvSpPr>
            <a:spLocks noChangeShapeType="1"/>
          </p:cNvSpPr>
          <p:nvPr/>
        </p:nvSpPr>
        <p:spPr bwMode="auto">
          <a:xfrm flipV="1">
            <a:off x="6064250" y="5207000"/>
            <a:ext cx="1588" cy="1031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3" name="Line 2467"/>
          <p:cNvSpPr>
            <a:spLocks noChangeShapeType="1"/>
          </p:cNvSpPr>
          <p:nvPr/>
        </p:nvSpPr>
        <p:spPr bwMode="auto">
          <a:xfrm>
            <a:off x="6034088" y="520700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4" name="Line 2468"/>
          <p:cNvSpPr>
            <a:spLocks noChangeShapeType="1"/>
          </p:cNvSpPr>
          <p:nvPr/>
        </p:nvSpPr>
        <p:spPr bwMode="auto">
          <a:xfrm>
            <a:off x="6064250" y="5354638"/>
            <a:ext cx="1588" cy="1047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5" name="Line 2469"/>
          <p:cNvSpPr>
            <a:spLocks noChangeShapeType="1"/>
          </p:cNvSpPr>
          <p:nvPr/>
        </p:nvSpPr>
        <p:spPr bwMode="auto">
          <a:xfrm>
            <a:off x="6034088" y="5459413"/>
            <a:ext cx="58737"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6" name="Line 2470"/>
          <p:cNvSpPr>
            <a:spLocks noChangeShapeType="1"/>
          </p:cNvSpPr>
          <p:nvPr/>
        </p:nvSpPr>
        <p:spPr bwMode="auto">
          <a:xfrm flipV="1">
            <a:off x="6103938" y="5140325"/>
            <a:ext cx="1587" cy="1555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7" name="Line 2471"/>
          <p:cNvSpPr>
            <a:spLocks noChangeShapeType="1"/>
          </p:cNvSpPr>
          <p:nvPr/>
        </p:nvSpPr>
        <p:spPr bwMode="auto">
          <a:xfrm>
            <a:off x="6075363" y="5140325"/>
            <a:ext cx="57150"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8" name="Line 2472"/>
          <p:cNvSpPr>
            <a:spLocks noChangeShapeType="1"/>
          </p:cNvSpPr>
          <p:nvPr/>
        </p:nvSpPr>
        <p:spPr bwMode="auto">
          <a:xfrm>
            <a:off x="6103938" y="5338763"/>
            <a:ext cx="1587" cy="1539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89" name="Line 2473"/>
          <p:cNvSpPr>
            <a:spLocks noChangeShapeType="1"/>
          </p:cNvSpPr>
          <p:nvPr/>
        </p:nvSpPr>
        <p:spPr bwMode="auto">
          <a:xfrm>
            <a:off x="6075363" y="5492750"/>
            <a:ext cx="57150"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0" name="Line 2474"/>
          <p:cNvSpPr>
            <a:spLocks noChangeShapeType="1"/>
          </p:cNvSpPr>
          <p:nvPr/>
        </p:nvSpPr>
        <p:spPr bwMode="auto">
          <a:xfrm flipV="1">
            <a:off x="6143625" y="5148263"/>
            <a:ext cx="1588" cy="1143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1" name="Line 2475"/>
          <p:cNvSpPr>
            <a:spLocks noChangeShapeType="1"/>
          </p:cNvSpPr>
          <p:nvPr/>
        </p:nvSpPr>
        <p:spPr bwMode="auto">
          <a:xfrm>
            <a:off x="6113463" y="514826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2" name="Line 2476"/>
          <p:cNvSpPr>
            <a:spLocks noChangeShapeType="1"/>
          </p:cNvSpPr>
          <p:nvPr/>
        </p:nvSpPr>
        <p:spPr bwMode="auto">
          <a:xfrm>
            <a:off x="6143625" y="5305425"/>
            <a:ext cx="1588" cy="1143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3" name="Line 2477"/>
          <p:cNvSpPr>
            <a:spLocks noChangeShapeType="1"/>
          </p:cNvSpPr>
          <p:nvPr/>
        </p:nvSpPr>
        <p:spPr bwMode="auto">
          <a:xfrm>
            <a:off x="6113463" y="54197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4" name="Line 2478"/>
          <p:cNvSpPr>
            <a:spLocks noChangeShapeType="1"/>
          </p:cNvSpPr>
          <p:nvPr/>
        </p:nvSpPr>
        <p:spPr bwMode="auto">
          <a:xfrm flipV="1">
            <a:off x="6183313" y="5213350"/>
            <a:ext cx="1587" cy="10636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5" name="Line 2479"/>
          <p:cNvSpPr>
            <a:spLocks noChangeShapeType="1"/>
          </p:cNvSpPr>
          <p:nvPr/>
        </p:nvSpPr>
        <p:spPr bwMode="auto">
          <a:xfrm>
            <a:off x="6154738" y="5213350"/>
            <a:ext cx="58737"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6" name="Line 2480"/>
          <p:cNvSpPr>
            <a:spLocks noChangeShapeType="1"/>
          </p:cNvSpPr>
          <p:nvPr/>
        </p:nvSpPr>
        <p:spPr bwMode="auto">
          <a:xfrm>
            <a:off x="6183313" y="5362575"/>
            <a:ext cx="1587" cy="10636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7" name="Line 2481"/>
          <p:cNvSpPr>
            <a:spLocks noChangeShapeType="1"/>
          </p:cNvSpPr>
          <p:nvPr/>
        </p:nvSpPr>
        <p:spPr bwMode="auto">
          <a:xfrm>
            <a:off x="6154738" y="5468938"/>
            <a:ext cx="58737"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8" name="Line 2482"/>
          <p:cNvSpPr>
            <a:spLocks noChangeShapeType="1"/>
          </p:cNvSpPr>
          <p:nvPr/>
        </p:nvSpPr>
        <p:spPr bwMode="auto">
          <a:xfrm flipV="1">
            <a:off x="6224588" y="5070475"/>
            <a:ext cx="1587" cy="2032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699" name="Line 2483"/>
          <p:cNvSpPr>
            <a:spLocks noChangeShapeType="1"/>
          </p:cNvSpPr>
          <p:nvPr/>
        </p:nvSpPr>
        <p:spPr bwMode="auto">
          <a:xfrm>
            <a:off x="6194425" y="5070475"/>
            <a:ext cx="58738"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0" name="Line 2484"/>
          <p:cNvSpPr>
            <a:spLocks noChangeShapeType="1"/>
          </p:cNvSpPr>
          <p:nvPr/>
        </p:nvSpPr>
        <p:spPr bwMode="auto">
          <a:xfrm>
            <a:off x="6224588" y="5314950"/>
            <a:ext cx="1587" cy="2000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1" name="Line 2485"/>
          <p:cNvSpPr>
            <a:spLocks noChangeShapeType="1"/>
          </p:cNvSpPr>
          <p:nvPr/>
        </p:nvSpPr>
        <p:spPr bwMode="auto">
          <a:xfrm>
            <a:off x="6194425" y="5514975"/>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2" name="Line 2486"/>
          <p:cNvSpPr>
            <a:spLocks noChangeShapeType="1"/>
          </p:cNvSpPr>
          <p:nvPr/>
        </p:nvSpPr>
        <p:spPr bwMode="auto">
          <a:xfrm flipV="1">
            <a:off x="6264275" y="5110163"/>
            <a:ext cx="1588" cy="20796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3" name="Line 2487"/>
          <p:cNvSpPr>
            <a:spLocks noChangeShapeType="1"/>
          </p:cNvSpPr>
          <p:nvPr/>
        </p:nvSpPr>
        <p:spPr bwMode="auto">
          <a:xfrm>
            <a:off x="6234113" y="5110163"/>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4" name="Line 2488"/>
          <p:cNvSpPr>
            <a:spLocks noChangeShapeType="1"/>
          </p:cNvSpPr>
          <p:nvPr/>
        </p:nvSpPr>
        <p:spPr bwMode="auto">
          <a:xfrm>
            <a:off x="6264275" y="5360988"/>
            <a:ext cx="1588" cy="2047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5" name="Line 2489"/>
          <p:cNvSpPr>
            <a:spLocks noChangeShapeType="1"/>
          </p:cNvSpPr>
          <p:nvPr/>
        </p:nvSpPr>
        <p:spPr bwMode="auto">
          <a:xfrm>
            <a:off x="6234113" y="556577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6" name="Line 2490"/>
          <p:cNvSpPr>
            <a:spLocks noChangeShapeType="1"/>
          </p:cNvSpPr>
          <p:nvPr/>
        </p:nvSpPr>
        <p:spPr bwMode="auto">
          <a:xfrm flipV="1">
            <a:off x="6303963" y="5168900"/>
            <a:ext cx="1587" cy="2063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7" name="Line 2491"/>
          <p:cNvSpPr>
            <a:spLocks noChangeShapeType="1"/>
          </p:cNvSpPr>
          <p:nvPr/>
        </p:nvSpPr>
        <p:spPr bwMode="auto">
          <a:xfrm>
            <a:off x="6273800" y="5168900"/>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8" name="Line 2492"/>
          <p:cNvSpPr>
            <a:spLocks noChangeShapeType="1"/>
          </p:cNvSpPr>
          <p:nvPr/>
        </p:nvSpPr>
        <p:spPr bwMode="auto">
          <a:xfrm>
            <a:off x="6303963" y="5416550"/>
            <a:ext cx="1587" cy="2063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09" name="Line 2493"/>
          <p:cNvSpPr>
            <a:spLocks noChangeShapeType="1"/>
          </p:cNvSpPr>
          <p:nvPr/>
        </p:nvSpPr>
        <p:spPr bwMode="auto">
          <a:xfrm>
            <a:off x="6273800" y="5622925"/>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0" name="Line 2494"/>
          <p:cNvSpPr>
            <a:spLocks noChangeShapeType="1"/>
          </p:cNvSpPr>
          <p:nvPr/>
        </p:nvSpPr>
        <p:spPr bwMode="auto">
          <a:xfrm flipV="1">
            <a:off x="6343650" y="5151438"/>
            <a:ext cx="1588" cy="2095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1" name="Line 2495"/>
          <p:cNvSpPr>
            <a:spLocks noChangeShapeType="1"/>
          </p:cNvSpPr>
          <p:nvPr/>
        </p:nvSpPr>
        <p:spPr bwMode="auto">
          <a:xfrm>
            <a:off x="6315075" y="5151438"/>
            <a:ext cx="57150"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2" name="Line 2496"/>
          <p:cNvSpPr>
            <a:spLocks noChangeShapeType="1"/>
          </p:cNvSpPr>
          <p:nvPr/>
        </p:nvSpPr>
        <p:spPr bwMode="auto">
          <a:xfrm>
            <a:off x="6343650" y="5403850"/>
            <a:ext cx="1588" cy="2095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3" name="Line 2497"/>
          <p:cNvSpPr>
            <a:spLocks noChangeShapeType="1"/>
          </p:cNvSpPr>
          <p:nvPr/>
        </p:nvSpPr>
        <p:spPr bwMode="auto">
          <a:xfrm>
            <a:off x="6315075" y="5613400"/>
            <a:ext cx="57150"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4" name="Line 2498"/>
          <p:cNvSpPr>
            <a:spLocks noChangeShapeType="1"/>
          </p:cNvSpPr>
          <p:nvPr/>
        </p:nvSpPr>
        <p:spPr bwMode="auto">
          <a:xfrm flipV="1">
            <a:off x="6384925" y="5227638"/>
            <a:ext cx="1588" cy="1016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5" name="Line 2499"/>
          <p:cNvSpPr>
            <a:spLocks noChangeShapeType="1"/>
          </p:cNvSpPr>
          <p:nvPr/>
        </p:nvSpPr>
        <p:spPr bwMode="auto">
          <a:xfrm>
            <a:off x="6354763" y="5227638"/>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6" name="Line 2500"/>
          <p:cNvSpPr>
            <a:spLocks noChangeShapeType="1"/>
          </p:cNvSpPr>
          <p:nvPr/>
        </p:nvSpPr>
        <p:spPr bwMode="auto">
          <a:xfrm>
            <a:off x="6384925" y="5372100"/>
            <a:ext cx="1588" cy="10160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7" name="Line 2501"/>
          <p:cNvSpPr>
            <a:spLocks noChangeShapeType="1"/>
          </p:cNvSpPr>
          <p:nvPr/>
        </p:nvSpPr>
        <p:spPr bwMode="auto">
          <a:xfrm>
            <a:off x="6354763" y="5473700"/>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8" name="Line 2502"/>
          <p:cNvSpPr>
            <a:spLocks noChangeShapeType="1"/>
          </p:cNvSpPr>
          <p:nvPr/>
        </p:nvSpPr>
        <p:spPr bwMode="auto">
          <a:xfrm flipV="1">
            <a:off x="6423025" y="5219700"/>
            <a:ext cx="1588" cy="1508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19" name="Line 2503"/>
          <p:cNvSpPr>
            <a:spLocks noChangeShapeType="1"/>
          </p:cNvSpPr>
          <p:nvPr/>
        </p:nvSpPr>
        <p:spPr bwMode="auto">
          <a:xfrm>
            <a:off x="6394450" y="5219700"/>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0" name="Line 2504"/>
          <p:cNvSpPr>
            <a:spLocks noChangeShapeType="1"/>
          </p:cNvSpPr>
          <p:nvPr/>
        </p:nvSpPr>
        <p:spPr bwMode="auto">
          <a:xfrm>
            <a:off x="6423025" y="5411788"/>
            <a:ext cx="1588" cy="15081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1" name="Line 2505"/>
          <p:cNvSpPr>
            <a:spLocks noChangeShapeType="1"/>
          </p:cNvSpPr>
          <p:nvPr/>
        </p:nvSpPr>
        <p:spPr bwMode="auto">
          <a:xfrm>
            <a:off x="6394450" y="5562600"/>
            <a:ext cx="58738"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2" name="Line 2506"/>
          <p:cNvSpPr>
            <a:spLocks noChangeShapeType="1"/>
          </p:cNvSpPr>
          <p:nvPr/>
        </p:nvSpPr>
        <p:spPr bwMode="auto">
          <a:xfrm flipV="1">
            <a:off x="6464300" y="5216525"/>
            <a:ext cx="1588" cy="1841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3" name="Line 2507"/>
          <p:cNvSpPr>
            <a:spLocks noChangeShapeType="1"/>
          </p:cNvSpPr>
          <p:nvPr/>
        </p:nvSpPr>
        <p:spPr bwMode="auto">
          <a:xfrm>
            <a:off x="6434138" y="521652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4" name="Line 2508"/>
          <p:cNvSpPr>
            <a:spLocks noChangeShapeType="1"/>
          </p:cNvSpPr>
          <p:nvPr/>
        </p:nvSpPr>
        <p:spPr bwMode="auto">
          <a:xfrm>
            <a:off x="6464300" y="5443538"/>
            <a:ext cx="1588" cy="18573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5" name="Line 2509"/>
          <p:cNvSpPr>
            <a:spLocks noChangeShapeType="1"/>
          </p:cNvSpPr>
          <p:nvPr/>
        </p:nvSpPr>
        <p:spPr bwMode="auto">
          <a:xfrm>
            <a:off x="6434138" y="5629275"/>
            <a:ext cx="60325" cy="158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6" name="Line 2510"/>
          <p:cNvSpPr>
            <a:spLocks noChangeShapeType="1"/>
          </p:cNvSpPr>
          <p:nvPr/>
        </p:nvSpPr>
        <p:spPr bwMode="auto">
          <a:xfrm flipV="1">
            <a:off x="6505575" y="5189538"/>
            <a:ext cx="1588" cy="20955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7" name="Line 2511"/>
          <p:cNvSpPr>
            <a:spLocks noChangeShapeType="1"/>
          </p:cNvSpPr>
          <p:nvPr/>
        </p:nvSpPr>
        <p:spPr bwMode="auto">
          <a:xfrm>
            <a:off x="6473825" y="5189538"/>
            <a:ext cx="60325" cy="0"/>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8" name="Line 2512"/>
          <p:cNvSpPr>
            <a:spLocks noChangeShapeType="1"/>
          </p:cNvSpPr>
          <p:nvPr/>
        </p:nvSpPr>
        <p:spPr bwMode="auto">
          <a:xfrm>
            <a:off x="6505575" y="5441950"/>
            <a:ext cx="1588" cy="21113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29" name="Line 2513"/>
          <p:cNvSpPr>
            <a:spLocks noChangeShapeType="1"/>
          </p:cNvSpPr>
          <p:nvPr/>
        </p:nvSpPr>
        <p:spPr bwMode="auto">
          <a:xfrm>
            <a:off x="6473825" y="5653088"/>
            <a:ext cx="60325"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30" name="Line 2514"/>
          <p:cNvSpPr>
            <a:spLocks noChangeShapeType="1"/>
          </p:cNvSpPr>
          <p:nvPr/>
        </p:nvSpPr>
        <p:spPr bwMode="auto">
          <a:xfrm flipV="1">
            <a:off x="6545263" y="5195888"/>
            <a:ext cx="1587" cy="2444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31" name="Line 2515"/>
          <p:cNvSpPr>
            <a:spLocks noChangeShapeType="1"/>
          </p:cNvSpPr>
          <p:nvPr/>
        </p:nvSpPr>
        <p:spPr bwMode="auto">
          <a:xfrm>
            <a:off x="6515100" y="5195888"/>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32" name="Line 2516"/>
          <p:cNvSpPr>
            <a:spLocks noChangeShapeType="1"/>
          </p:cNvSpPr>
          <p:nvPr/>
        </p:nvSpPr>
        <p:spPr bwMode="auto">
          <a:xfrm>
            <a:off x="6545263" y="5481638"/>
            <a:ext cx="1587" cy="24447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33" name="Line 2517"/>
          <p:cNvSpPr>
            <a:spLocks noChangeShapeType="1"/>
          </p:cNvSpPr>
          <p:nvPr/>
        </p:nvSpPr>
        <p:spPr bwMode="auto">
          <a:xfrm>
            <a:off x="6515100" y="5726113"/>
            <a:ext cx="58738" cy="158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34" name="Rectangle 2518"/>
          <p:cNvSpPr>
            <a:spLocks noChangeArrowheads="1"/>
          </p:cNvSpPr>
          <p:nvPr/>
        </p:nvSpPr>
        <p:spPr bwMode="auto">
          <a:xfrm>
            <a:off x="4132263" y="6057900"/>
            <a:ext cx="58737"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0</a:t>
            </a:r>
            <a:endParaRPr lang="it-IT" altLang="en-US" sz="2400">
              <a:latin typeface="Times New Roman" panose="02020603050405020304" pitchFamily="18" charset="0"/>
            </a:endParaRPr>
          </a:p>
        </p:txBody>
      </p:sp>
      <p:sp>
        <p:nvSpPr>
          <p:cNvPr id="11735" name="Rectangle 2519"/>
          <p:cNvSpPr>
            <a:spLocks noChangeArrowheads="1"/>
          </p:cNvSpPr>
          <p:nvPr/>
        </p:nvSpPr>
        <p:spPr bwMode="auto">
          <a:xfrm>
            <a:off x="4533900" y="6057900"/>
            <a:ext cx="58738"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5</a:t>
            </a:r>
            <a:endParaRPr lang="it-IT" altLang="en-US" sz="2400">
              <a:latin typeface="Times New Roman" panose="02020603050405020304" pitchFamily="18" charset="0"/>
            </a:endParaRPr>
          </a:p>
        </p:txBody>
      </p:sp>
      <p:sp>
        <p:nvSpPr>
          <p:cNvPr id="11736" name="Rectangle 2520"/>
          <p:cNvSpPr>
            <a:spLocks noChangeArrowheads="1"/>
          </p:cNvSpPr>
          <p:nvPr/>
        </p:nvSpPr>
        <p:spPr bwMode="auto">
          <a:xfrm>
            <a:off x="4905375" y="6057900"/>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a:t>
            </a:r>
            <a:endParaRPr lang="it-IT" altLang="en-US" sz="2400">
              <a:latin typeface="Times New Roman" panose="02020603050405020304" pitchFamily="18" charset="0"/>
            </a:endParaRPr>
          </a:p>
        </p:txBody>
      </p:sp>
      <p:sp>
        <p:nvSpPr>
          <p:cNvPr id="11737" name="Rectangle 2521"/>
          <p:cNvSpPr>
            <a:spLocks noChangeArrowheads="1"/>
          </p:cNvSpPr>
          <p:nvPr/>
        </p:nvSpPr>
        <p:spPr bwMode="auto">
          <a:xfrm>
            <a:off x="5307013" y="6057900"/>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15</a:t>
            </a:r>
            <a:endParaRPr lang="it-IT" altLang="en-US" sz="2400">
              <a:latin typeface="Times New Roman" panose="02020603050405020304" pitchFamily="18" charset="0"/>
            </a:endParaRPr>
          </a:p>
        </p:txBody>
      </p:sp>
      <p:sp>
        <p:nvSpPr>
          <p:cNvPr id="11738" name="Rectangle 2522"/>
          <p:cNvSpPr>
            <a:spLocks noChangeArrowheads="1"/>
          </p:cNvSpPr>
          <p:nvPr/>
        </p:nvSpPr>
        <p:spPr bwMode="auto">
          <a:xfrm>
            <a:off x="5707063" y="6057900"/>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20</a:t>
            </a:r>
            <a:endParaRPr lang="it-IT" altLang="en-US" sz="2400">
              <a:latin typeface="Times New Roman" panose="02020603050405020304" pitchFamily="18" charset="0"/>
            </a:endParaRPr>
          </a:p>
        </p:txBody>
      </p:sp>
      <p:sp>
        <p:nvSpPr>
          <p:cNvPr id="11739" name="Rectangle 2523"/>
          <p:cNvSpPr>
            <a:spLocks noChangeArrowheads="1"/>
          </p:cNvSpPr>
          <p:nvPr/>
        </p:nvSpPr>
        <p:spPr bwMode="auto">
          <a:xfrm>
            <a:off x="6107113" y="6057900"/>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25</a:t>
            </a:r>
            <a:endParaRPr lang="it-IT" altLang="en-US" sz="2400">
              <a:latin typeface="Times New Roman" panose="02020603050405020304" pitchFamily="18" charset="0"/>
            </a:endParaRPr>
          </a:p>
        </p:txBody>
      </p:sp>
      <p:sp>
        <p:nvSpPr>
          <p:cNvPr id="11740" name="Rectangle 2524"/>
          <p:cNvSpPr>
            <a:spLocks noChangeArrowheads="1"/>
          </p:cNvSpPr>
          <p:nvPr/>
        </p:nvSpPr>
        <p:spPr bwMode="auto">
          <a:xfrm>
            <a:off x="6508750" y="6057900"/>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30</a:t>
            </a:r>
            <a:endParaRPr lang="it-IT" altLang="en-US" sz="2400">
              <a:latin typeface="Times New Roman" panose="02020603050405020304" pitchFamily="18" charset="0"/>
            </a:endParaRPr>
          </a:p>
        </p:txBody>
      </p:sp>
      <p:sp>
        <p:nvSpPr>
          <p:cNvPr id="11741" name="Rectangle 2525"/>
          <p:cNvSpPr>
            <a:spLocks noChangeArrowheads="1"/>
          </p:cNvSpPr>
          <p:nvPr/>
        </p:nvSpPr>
        <p:spPr bwMode="auto">
          <a:xfrm>
            <a:off x="3998913" y="5967413"/>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80</a:t>
            </a:r>
            <a:endParaRPr lang="it-IT" altLang="en-US" sz="2400">
              <a:latin typeface="Times New Roman" panose="02020603050405020304" pitchFamily="18" charset="0"/>
            </a:endParaRPr>
          </a:p>
        </p:txBody>
      </p:sp>
      <p:sp>
        <p:nvSpPr>
          <p:cNvPr id="11742" name="Rectangle 2526"/>
          <p:cNvSpPr>
            <a:spLocks noChangeArrowheads="1"/>
          </p:cNvSpPr>
          <p:nvPr/>
        </p:nvSpPr>
        <p:spPr bwMode="auto">
          <a:xfrm>
            <a:off x="3998913" y="5584825"/>
            <a:ext cx="117475"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90</a:t>
            </a:r>
            <a:endParaRPr lang="it-IT" altLang="en-US" sz="2400">
              <a:latin typeface="Times New Roman" panose="02020603050405020304" pitchFamily="18" charset="0"/>
            </a:endParaRPr>
          </a:p>
        </p:txBody>
      </p:sp>
      <p:sp>
        <p:nvSpPr>
          <p:cNvPr id="11743" name="Rectangle 2527"/>
          <p:cNvSpPr>
            <a:spLocks noChangeArrowheads="1"/>
          </p:cNvSpPr>
          <p:nvPr/>
        </p:nvSpPr>
        <p:spPr bwMode="auto">
          <a:xfrm>
            <a:off x="3941763" y="5194300"/>
            <a:ext cx="1762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100</a:t>
            </a:r>
            <a:endParaRPr lang="it-IT" altLang="en-US" sz="2400">
              <a:latin typeface="Times New Roman" panose="02020603050405020304" pitchFamily="18" charset="0"/>
            </a:endParaRPr>
          </a:p>
        </p:txBody>
      </p:sp>
      <p:sp>
        <p:nvSpPr>
          <p:cNvPr id="11744" name="Rectangle 2528"/>
          <p:cNvSpPr>
            <a:spLocks noChangeArrowheads="1"/>
          </p:cNvSpPr>
          <p:nvPr/>
        </p:nvSpPr>
        <p:spPr bwMode="auto">
          <a:xfrm>
            <a:off x="3941763" y="4810125"/>
            <a:ext cx="1762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110</a:t>
            </a:r>
            <a:endParaRPr lang="it-IT" altLang="en-US" sz="2400">
              <a:latin typeface="Times New Roman" panose="02020603050405020304" pitchFamily="18" charset="0"/>
            </a:endParaRPr>
          </a:p>
        </p:txBody>
      </p:sp>
      <p:sp>
        <p:nvSpPr>
          <p:cNvPr id="11745" name="Rectangle 2529"/>
          <p:cNvSpPr>
            <a:spLocks noChangeArrowheads="1"/>
          </p:cNvSpPr>
          <p:nvPr/>
        </p:nvSpPr>
        <p:spPr bwMode="auto">
          <a:xfrm>
            <a:off x="3941763" y="4424363"/>
            <a:ext cx="176212"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a:solidFill>
                  <a:srgbClr val="000000"/>
                </a:solidFill>
              </a:rPr>
              <a:t>120</a:t>
            </a:r>
            <a:endParaRPr lang="it-IT" altLang="en-US" sz="2400">
              <a:latin typeface="Times New Roman" panose="02020603050405020304" pitchFamily="18" charset="0"/>
            </a:endParaRPr>
          </a:p>
        </p:txBody>
      </p:sp>
      <p:sp>
        <p:nvSpPr>
          <p:cNvPr id="11746" name="Line 2530"/>
          <p:cNvSpPr>
            <a:spLocks noChangeShapeType="1"/>
          </p:cNvSpPr>
          <p:nvPr/>
        </p:nvSpPr>
        <p:spPr bwMode="auto">
          <a:xfrm flipV="1">
            <a:off x="4160838" y="601821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47" name="Line 2531"/>
          <p:cNvSpPr>
            <a:spLocks noChangeShapeType="1"/>
          </p:cNvSpPr>
          <p:nvPr/>
        </p:nvSpPr>
        <p:spPr bwMode="auto">
          <a:xfrm flipV="1">
            <a:off x="4360863" y="6018213"/>
            <a:ext cx="1587" cy="142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48" name="Line 2532"/>
          <p:cNvSpPr>
            <a:spLocks noChangeShapeType="1"/>
          </p:cNvSpPr>
          <p:nvPr/>
        </p:nvSpPr>
        <p:spPr bwMode="auto">
          <a:xfrm flipV="1">
            <a:off x="4560888" y="601821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49" name="Line 2533"/>
          <p:cNvSpPr>
            <a:spLocks noChangeShapeType="1"/>
          </p:cNvSpPr>
          <p:nvPr/>
        </p:nvSpPr>
        <p:spPr bwMode="auto">
          <a:xfrm flipV="1">
            <a:off x="4762500" y="6018213"/>
            <a:ext cx="1588" cy="142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0" name="Line 2534"/>
          <p:cNvSpPr>
            <a:spLocks noChangeShapeType="1"/>
          </p:cNvSpPr>
          <p:nvPr/>
        </p:nvSpPr>
        <p:spPr bwMode="auto">
          <a:xfrm flipV="1">
            <a:off x="4962525" y="6018213"/>
            <a:ext cx="1588"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1" name="Line 2535"/>
          <p:cNvSpPr>
            <a:spLocks noChangeShapeType="1"/>
          </p:cNvSpPr>
          <p:nvPr/>
        </p:nvSpPr>
        <p:spPr bwMode="auto">
          <a:xfrm flipV="1">
            <a:off x="5162550" y="6018213"/>
            <a:ext cx="1588" cy="142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2" name="Line 2536"/>
          <p:cNvSpPr>
            <a:spLocks noChangeShapeType="1"/>
          </p:cNvSpPr>
          <p:nvPr/>
        </p:nvSpPr>
        <p:spPr bwMode="auto">
          <a:xfrm flipV="1">
            <a:off x="5362575" y="6018213"/>
            <a:ext cx="1588"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3" name="Line 2537"/>
          <p:cNvSpPr>
            <a:spLocks noChangeShapeType="1"/>
          </p:cNvSpPr>
          <p:nvPr/>
        </p:nvSpPr>
        <p:spPr bwMode="auto">
          <a:xfrm flipV="1">
            <a:off x="5562600" y="6018213"/>
            <a:ext cx="1588" cy="142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4" name="Line 2538"/>
          <p:cNvSpPr>
            <a:spLocks noChangeShapeType="1"/>
          </p:cNvSpPr>
          <p:nvPr/>
        </p:nvSpPr>
        <p:spPr bwMode="auto">
          <a:xfrm flipV="1">
            <a:off x="5764213" y="601821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5" name="Line 2539"/>
          <p:cNvSpPr>
            <a:spLocks noChangeShapeType="1"/>
          </p:cNvSpPr>
          <p:nvPr/>
        </p:nvSpPr>
        <p:spPr bwMode="auto">
          <a:xfrm flipV="1">
            <a:off x="5962650" y="6018213"/>
            <a:ext cx="1588" cy="142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6" name="Line 2540"/>
          <p:cNvSpPr>
            <a:spLocks noChangeShapeType="1"/>
          </p:cNvSpPr>
          <p:nvPr/>
        </p:nvSpPr>
        <p:spPr bwMode="auto">
          <a:xfrm flipV="1">
            <a:off x="6164263" y="601821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7" name="Line 2541"/>
          <p:cNvSpPr>
            <a:spLocks noChangeShapeType="1"/>
          </p:cNvSpPr>
          <p:nvPr/>
        </p:nvSpPr>
        <p:spPr bwMode="auto">
          <a:xfrm flipV="1">
            <a:off x="6364288" y="6018213"/>
            <a:ext cx="1587" cy="142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8" name="Line 2542"/>
          <p:cNvSpPr>
            <a:spLocks noChangeShapeType="1"/>
          </p:cNvSpPr>
          <p:nvPr/>
        </p:nvSpPr>
        <p:spPr bwMode="auto">
          <a:xfrm flipV="1">
            <a:off x="6564313" y="6018213"/>
            <a:ext cx="1587" cy="285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59" name="Line 2543"/>
          <p:cNvSpPr>
            <a:spLocks noChangeShapeType="1"/>
          </p:cNvSpPr>
          <p:nvPr/>
        </p:nvSpPr>
        <p:spPr bwMode="auto">
          <a:xfrm>
            <a:off x="4160838" y="6018213"/>
            <a:ext cx="2403475"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0" name="Line 2544"/>
          <p:cNvSpPr>
            <a:spLocks noChangeShapeType="1"/>
          </p:cNvSpPr>
          <p:nvPr/>
        </p:nvSpPr>
        <p:spPr bwMode="auto">
          <a:xfrm>
            <a:off x="4130675" y="6018213"/>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1" name="Line 2545"/>
          <p:cNvSpPr>
            <a:spLocks noChangeShapeType="1"/>
          </p:cNvSpPr>
          <p:nvPr/>
        </p:nvSpPr>
        <p:spPr bwMode="auto">
          <a:xfrm>
            <a:off x="4146550" y="5826125"/>
            <a:ext cx="14288" cy="158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2" name="Line 2546"/>
          <p:cNvSpPr>
            <a:spLocks noChangeShapeType="1"/>
          </p:cNvSpPr>
          <p:nvPr/>
        </p:nvSpPr>
        <p:spPr bwMode="auto">
          <a:xfrm>
            <a:off x="4130675" y="5635625"/>
            <a:ext cx="30163" cy="158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3" name="Line 2547"/>
          <p:cNvSpPr>
            <a:spLocks noChangeShapeType="1"/>
          </p:cNvSpPr>
          <p:nvPr/>
        </p:nvSpPr>
        <p:spPr bwMode="auto">
          <a:xfrm>
            <a:off x="4146550" y="5441950"/>
            <a:ext cx="14288" cy="158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4" name="Line 2548"/>
          <p:cNvSpPr>
            <a:spLocks noChangeShapeType="1"/>
          </p:cNvSpPr>
          <p:nvPr/>
        </p:nvSpPr>
        <p:spPr bwMode="auto">
          <a:xfrm>
            <a:off x="4130675" y="5249863"/>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5" name="Line 2549"/>
          <p:cNvSpPr>
            <a:spLocks noChangeShapeType="1"/>
          </p:cNvSpPr>
          <p:nvPr/>
        </p:nvSpPr>
        <p:spPr bwMode="auto">
          <a:xfrm>
            <a:off x="4146550" y="5056188"/>
            <a:ext cx="14288"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6" name="Line 2550"/>
          <p:cNvSpPr>
            <a:spLocks noChangeShapeType="1"/>
          </p:cNvSpPr>
          <p:nvPr/>
        </p:nvSpPr>
        <p:spPr bwMode="auto">
          <a:xfrm>
            <a:off x="4130675" y="4865688"/>
            <a:ext cx="30163" cy="158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7" name="Line 2551"/>
          <p:cNvSpPr>
            <a:spLocks noChangeShapeType="1"/>
          </p:cNvSpPr>
          <p:nvPr/>
        </p:nvSpPr>
        <p:spPr bwMode="auto">
          <a:xfrm>
            <a:off x="4146550" y="4673600"/>
            <a:ext cx="14288" cy="158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8" name="Line 2552"/>
          <p:cNvSpPr>
            <a:spLocks noChangeShapeType="1"/>
          </p:cNvSpPr>
          <p:nvPr/>
        </p:nvSpPr>
        <p:spPr bwMode="auto">
          <a:xfrm>
            <a:off x="4130675" y="4481513"/>
            <a:ext cx="30163"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69" name="Line 2553"/>
          <p:cNvSpPr>
            <a:spLocks noChangeShapeType="1"/>
          </p:cNvSpPr>
          <p:nvPr/>
        </p:nvSpPr>
        <p:spPr bwMode="auto">
          <a:xfrm flipV="1">
            <a:off x="4160838" y="4481513"/>
            <a:ext cx="1587" cy="153670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770" name="Rectangle 2554"/>
          <p:cNvSpPr>
            <a:spLocks noChangeArrowheads="1"/>
          </p:cNvSpPr>
          <p:nvPr/>
        </p:nvSpPr>
        <p:spPr bwMode="auto">
          <a:xfrm>
            <a:off x="5137150" y="4140200"/>
            <a:ext cx="663575" cy="1825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1200">
                <a:solidFill>
                  <a:srgbClr val="000000"/>
                </a:solidFill>
              </a:rPr>
              <a:t>Time (sec)</a:t>
            </a:r>
            <a:endParaRPr lang="it-IT" altLang="en-US" sz="2400">
              <a:latin typeface="Times New Roman" panose="02020603050405020304" pitchFamily="18" charset="0"/>
            </a:endParaRPr>
          </a:p>
        </p:txBody>
      </p:sp>
      <p:sp>
        <p:nvSpPr>
          <p:cNvPr id="11771" name="Rectangle 2555"/>
          <p:cNvSpPr>
            <a:spLocks noChangeArrowheads="1"/>
          </p:cNvSpPr>
          <p:nvPr/>
        </p:nvSpPr>
        <p:spPr bwMode="auto">
          <a:xfrm>
            <a:off x="5116513" y="6180138"/>
            <a:ext cx="665162" cy="1825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1200">
                <a:solidFill>
                  <a:srgbClr val="000000"/>
                </a:solidFill>
              </a:rPr>
              <a:t>Time (sec)</a:t>
            </a:r>
            <a:endParaRPr lang="it-IT" altLang="en-US" sz="2400">
              <a:latin typeface="Times New Roman" panose="02020603050405020304" pitchFamily="18" charset="0"/>
            </a:endParaRPr>
          </a:p>
        </p:txBody>
      </p:sp>
      <p:sp>
        <p:nvSpPr>
          <p:cNvPr id="11772" name="Rectangle 2556"/>
          <p:cNvSpPr>
            <a:spLocks noChangeArrowheads="1"/>
          </p:cNvSpPr>
          <p:nvPr/>
        </p:nvSpPr>
        <p:spPr bwMode="auto">
          <a:xfrm>
            <a:off x="1949450" y="6199188"/>
            <a:ext cx="663575" cy="1825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1200">
                <a:solidFill>
                  <a:srgbClr val="000000"/>
                </a:solidFill>
              </a:rPr>
              <a:t>Time (sec)</a:t>
            </a:r>
            <a:endParaRPr lang="it-IT" altLang="en-US" sz="2400">
              <a:latin typeface="Times New Roman" panose="02020603050405020304" pitchFamily="18" charset="0"/>
            </a:endParaRPr>
          </a:p>
        </p:txBody>
      </p:sp>
      <p:sp>
        <p:nvSpPr>
          <p:cNvPr id="11773" name="Rectangle 2557"/>
          <p:cNvSpPr>
            <a:spLocks noChangeArrowheads="1"/>
          </p:cNvSpPr>
          <p:nvPr/>
        </p:nvSpPr>
        <p:spPr bwMode="auto">
          <a:xfrm>
            <a:off x="1957388" y="4167188"/>
            <a:ext cx="663575" cy="1825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1200">
                <a:solidFill>
                  <a:srgbClr val="000000"/>
                </a:solidFill>
              </a:rPr>
              <a:t>Time (sec)</a:t>
            </a:r>
            <a:endParaRPr lang="it-IT" altLang="en-US" sz="2400">
              <a:latin typeface="Times New Roman" panose="02020603050405020304" pitchFamily="18" charset="0"/>
            </a:endParaRPr>
          </a:p>
        </p:txBody>
      </p:sp>
      <p:sp>
        <p:nvSpPr>
          <p:cNvPr id="11774" name="Rectangle 2558"/>
          <p:cNvSpPr>
            <a:spLocks noChangeArrowheads="1"/>
          </p:cNvSpPr>
          <p:nvPr/>
        </p:nvSpPr>
        <p:spPr bwMode="auto">
          <a:xfrm>
            <a:off x="4375150" y="4851400"/>
            <a:ext cx="44450" cy="41275"/>
          </a:xfrm>
          <a:prstGeom prst="rect">
            <a:avLst/>
          </a:prstGeom>
          <a:solidFill>
            <a:schemeClr val="bg1"/>
          </a:solidFill>
          <a:ln w="6350">
            <a:solidFill>
              <a:srgbClr val="000000"/>
            </a:solidFill>
            <a:miter lim="800000"/>
            <a:headEnd/>
            <a:tailEnd/>
          </a:ln>
        </p:spPr>
        <p:txBody>
          <a:bodyPr/>
          <a:lstStyle/>
          <a:p>
            <a:endParaRPr lang="en-US"/>
          </a:p>
        </p:txBody>
      </p:sp>
      <p:sp>
        <p:nvSpPr>
          <p:cNvPr id="11775" name="Rectangle 2559"/>
          <p:cNvSpPr>
            <a:spLocks noChangeArrowheads="1"/>
          </p:cNvSpPr>
          <p:nvPr/>
        </p:nvSpPr>
        <p:spPr bwMode="auto">
          <a:xfrm>
            <a:off x="4524375" y="4814888"/>
            <a:ext cx="1100138" cy="1365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hangingPunct="0"/>
            <a:r>
              <a:rPr lang="it-IT" altLang="en-US" sz="900" b="1">
                <a:solidFill>
                  <a:srgbClr val="000000"/>
                </a:solidFill>
              </a:rPr>
              <a:t> TRQ(70%)MVC +/- SD</a:t>
            </a:r>
            <a:endParaRPr lang="it-IT" altLang="en-US" sz="900" b="1">
              <a:latin typeface="Times New Roman" panose="02020603050405020304" pitchFamily="18" charset="0"/>
            </a:endParaRPr>
          </a:p>
        </p:txBody>
      </p:sp>
      <p:sp>
        <p:nvSpPr>
          <p:cNvPr id="11776" name="Text Box 2560"/>
          <p:cNvSpPr txBox="1">
            <a:spLocks noChangeArrowheads="1"/>
          </p:cNvSpPr>
          <p:nvPr/>
        </p:nvSpPr>
        <p:spPr bwMode="auto">
          <a:xfrm>
            <a:off x="7092950" y="2205038"/>
            <a:ext cx="2051050" cy="1589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sz="1600" b="1">
                <a:solidFill>
                  <a:srgbClr val="FFFF00"/>
                </a:solidFill>
              </a:rPr>
              <a:t>Subject 1</a:t>
            </a:r>
            <a:r>
              <a:rPr lang="en-US" altLang="en-US" sz="1600" b="1">
                <a:solidFill>
                  <a:schemeClr val="bg1"/>
                </a:solidFill>
              </a:rPr>
              <a:t>  </a:t>
            </a:r>
          </a:p>
          <a:p>
            <a:pPr eaLnBrk="0" hangingPunct="0"/>
            <a:r>
              <a:rPr lang="en-US" altLang="en-US" sz="1600" b="1">
                <a:solidFill>
                  <a:schemeClr val="bg1"/>
                </a:solidFill>
              </a:rPr>
              <a:t>Mean ± std. dev</a:t>
            </a:r>
            <a:r>
              <a:rPr lang="en-US" altLang="en-US" b="1">
                <a:solidFill>
                  <a:schemeClr val="bg1"/>
                </a:solidFill>
              </a:rPr>
              <a:t>. </a:t>
            </a:r>
          </a:p>
          <a:p>
            <a:pPr eaLnBrk="0" hangingPunct="0"/>
            <a:r>
              <a:rPr lang="en-US" altLang="en-US" sz="1600" b="1">
                <a:solidFill>
                  <a:schemeClr val="bg1"/>
                </a:solidFill>
              </a:rPr>
              <a:t>of 9 repetitions.</a:t>
            </a:r>
          </a:p>
          <a:p>
            <a:pPr eaLnBrk="0" hangingPunct="0"/>
            <a:r>
              <a:rPr lang="en-US" altLang="en-US" sz="1600" b="1">
                <a:solidFill>
                  <a:schemeClr val="bg1"/>
                </a:solidFill>
              </a:rPr>
              <a:t>Small myoelectric manifestations of  muscle fatigue.</a:t>
            </a:r>
            <a:endParaRPr lang="en-US" altLang="en-US" b="1">
              <a:solidFill>
                <a:schemeClr val="bg1"/>
              </a:solidFill>
            </a:endParaRPr>
          </a:p>
        </p:txBody>
      </p:sp>
      <p:sp>
        <p:nvSpPr>
          <p:cNvPr id="11777" name="Text Box 2561"/>
          <p:cNvSpPr txBox="1">
            <a:spLocks noChangeArrowheads="1"/>
          </p:cNvSpPr>
          <p:nvPr/>
        </p:nvSpPr>
        <p:spPr bwMode="auto">
          <a:xfrm>
            <a:off x="7092950" y="4076700"/>
            <a:ext cx="20510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US" altLang="en-US" sz="1600" b="1">
                <a:solidFill>
                  <a:srgbClr val="FFFF00"/>
                </a:solidFill>
              </a:rPr>
              <a:t>Subject 8</a:t>
            </a:r>
            <a:r>
              <a:rPr lang="en-US" altLang="en-US" sz="1600" b="1">
                <a:solidFill>
                  <a:schemeClr val="bg1"/>
                </a:solidFill>
              </a:rPr>
              <a:t>  </a:t>
            </a:r>
          </a:p>
          <a:p>
            <a:pPr eaLnBrk="0" hangingPunct="0"/>
            <a:r>
              <a:rPr lang="en-US" altLang="en-US" sz="1600" b="1">
                <a:solidFill>
                  <a:schemeClr val="bg1"/>
                </a:solidFill>
              </a:rPr>
              <a:t>Mean ± std. dev. </a:t>
            </a:r>
          </a:p>
          <a:p>
            <a:pPr eaLnBrk="0" hangingPunct="0"/>
            <a:r>
              <a:rPr lang="en-US" altLang="en-US" sz="1600" b="1">
                <a:solidFill>
                  <a:schemeClr val="bg1"/>
                </a:solidFill>
              </a:rPr>
              <a:t>of 9 repetitions.</a:t>
            </a:r>
          </a:p>
          <a:p>
            <a:pPr eaLnBrk="0" hangingPunct="0"/>
            <a:r>
              <a:rPr lang="en-US" altLang="en-US" sz="1600" b="1">
                <a:solidFill>
                  <a:schemeClr val="bg1"/>
                </a:solidFill>
              </a:rPr>
              <a:t>Large myoelectric manifestations of  muscle fatigue.</a:t>
            </a:r>
          </a:p>
          <a:p>
            <a:pPr eaLnBrk="0" hangingPunct="0"/>
            <a:endParaRPr lang="en-US" altLang="en-US" sz="1600" b="1">
              <a:solidFill>
                <a:schemeClr val="bg1"/>
              </a:solidFill>
            </a:endParaRPr>
          </a:p>
        </p:txBody>
      </p:sp>
      <p:sp>
        <p:nvSpPr>
          <p:cNvPr id="11778" name="Text Box 2562"/>
          <p:cNvSpPr txBox="1">
            <a:spLocks noChangeArrowheads="1"/>
          </p:cNvSpPr>
          <p:nvPr/>
        </p:nvSpPr>
        <p:spPr bwMode="auto">
          <a:xfrm>
            <a:off x="11113" y="6381750"/>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en-GB" altLang="en-US" sz="1200" b="1" dirty="0" err="1">
                <a:solidFill>
                  <a:srgbClr val="FFFF00"/>
                </a:solidFill>
              </a:rPr>
              <a:t>Rainoldi</a:t>
            </a:r>
            <a:r>
              <a:rPr lang="en-GB" altLang="en-US" sz="1200" b="1" dirty="0">
                <a:solidFill>
                  <a:srgbClr val="FFFF00"/>
                </a:solidFill>
              </a:rPr>
              <a:t> A., </a:t>
            </a:r>
            <a:r>
              <a:rPr lang="en-GB" altLang="en-US" sz="1200" b="1" dirty="0" err="1">
                <a:solidFill>
                  <a:srgbClr val="FFFF00"/>
                </a:solidFill>
              </a:rPr>
              <a:t>Galardi</a:t>
            </a:r>
            <a:r>
              <a:rPr lang="en-GB" altLang="en-US" sz="1200" b="1" dirty="0">
                <a:solidFill>
                  <a:srgbClr val="FFFF00"/>
                </a:solidFill>
              </a:rPr>
              <a:t> G., </a:t>
            </a:r>
            <a:r>
              <a:rPr lang="en-GB" altLang="en-US" sz="1200" b="1" dirty="0" err="1">
                <a:solidFill>
                  <a:srgbClr val="FFFF00"/>
                </a:solidFill>
              </a:rPr>
              <a:t>Maderna</a:t>
            </a:r>
            <a:r>
              <a:rPr lang="en-GB" altLang="en-US" sz="1200" b="1" dirty="0">
                <a:solidFill>
                  <a:srgbClr val="FFFF00"/>
                </a:solidFill>
              </a:rPr>
              <a:t> L., </a:t>
            </a:r>
            <a:r>
              <a:rPr lang="en-GB" altLang="en-US" sz="1200" b="1" dirty="0" err="1">
                <a:solidFill>
                  <a:srgbClr val="FFFF00"/>
                </a:solidFill>
              </a:rPr>
              <a:t>Comi</a:t>
            </a:r>
            <a:r>
              <a:rPr lang="en-GB" altLang="en-US" sz="1200" b="1" dirty="0">
                <a:solidFill>
                  <a:srgbClr val="FFFF00"/>
                </a:solidFill>
              </a:rPr>
              <a:t> G., Lo Conte L., Merletti R., Repeatability of surface EMG variables</a:t>
            </a:r>
            <a:br>
              <a:rPr lang="en-GB" altLang="en-US" sz="1200" b="1" dirty="0">
                <a:solidFill>
                  <a:srgbClr val="FFFF00"/>
                </a:solidFill>
              </a:rPr>
            </a:br>
            <a:r>
              <a:rPr lang="en-GB" altLang="en-US" sz="1200" b="1" dirty="0">
                <a:solidFill>
                  <a:srgbClr val="FFFF00"/>
                </a:solidFill>
              </a:rPr>
              <a:t> during voluntary isometric contractions of the biceps brachii, </a:t>
            </a:r>
            <a:r>
              <a:rPr lang="en-GB" altLang="en-US" sz="1200" b="1" i="1" dirty="0">
                <a:solidFill>
                  <a:srgbClr val="FFFF00"/>
                </a:solidFill>
              </a:rPr>
              <a:t>J. </a:t>
            </a:r>
            <a:r>
              <a:rPr lang="en-GB" altLang="en-US" sz="1200" b="1" i="1" dirty="0" err="1">
                <a:solidFill>
                  <a:srgbClr val="FFFF00"/>
                </a:solidFill>
              </a:rPr>
              <a:t>Electrom</a:t>
            </a:r>
            <a:r>
              <a:rPr lang="en-GB" altLang="en-US" sz="1200" b="1" i="1" dirty="0">
                <a:solidFill>
                  <a:srgbClr val="FFFF00"/>
                </a:solidFill>
              </a:rPr>
              <a:t> </a:t>
            </a:r>
            <a:r>
              <a:rPr lang="en-GB" altLang="en-US" sz="1200" b="1" i="1" dirty="0" err="1">
                <a:solidFill>
                  <a:srgbClr val="FFFF00"/>
                </a:solidFill>
              </a:rPr>
              <a:t>Kinesiol</a:t>
            </a:r>
            <a:r>
              <a:rPr lang="en-GB" altLang="en-US" sz="1200" b="1" i="1" dirty="0">
                <a:solidFill>
                  <a:srgbClr val="FFFF00"/>
                </a:solidFill>
              </a:rPr>
              <a:t>.,</a:t>
            </a:r>
            <a:r>
              <a:rPr lang="en-GB" altLang="en-US" sz="1200" b="1" dirty="0">
                <a:solidFill>
                  <a:srgbClr val="FFFF00"/>
                </a:solidFill>
              </a:rPr>
              <a:t> 9, 105-119, 1999.</a:t>
            </a:r>
            <a:endParaRPr lang="it-IT" altLang="en-US" sz="1200" b="1" dirty="0"/>
          </a:p>
        </p:txBody>
      </p:sp>
      <p:sp>
        <p:nvSpPr>
          <p:cNvPr id="11779" name="Text Box 2563"/>
          <p:cNvSpPr txBox="1">
            <a:spLocks noChangeArrowheads="1"/>
          </p:cNvSpPr>
          <p:nvPr/>
        </p:nvSpPr>
        <p:spPr bwMode="auto">
          <a:xfrm>
            <a:off x="193830" y="50991"/>
            <a:ext cx="85042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en-US" sz="2400" b="1" dirty="0">
                <a:solidFill>
                  <a:srgbClr val="FFFF00"/>
                </a:solidFill>
              </a:rPr>
              <a:t>Il Fatigue Plot </a:t>
            </a:r>
            <a:r>
              <a:rPr lang="en-US" altLang="en-US" sz="2400" b="1" dirty="0" err="1">
                <a:solidFill>
                  <a:srgbClr val="FFFF00"/>
                </a:solidFill>
              </a:rPr>
              <a:t>durante</a:t>
            </a:r>
            <a:r>
              <a:rPr lang="en-US" altLang="en-US" sz="2400" b="1" dirty="0">
                <a:solidFill>
                  <a:srgbClr val="FFFF00"/>
                </a:solidFill>
              </a:rPr>
              <a:t> </a:t>
            </a:r>
            <a:r>
              <a:rPr lang="en-US" altLang="en-US" sz="2400" b="1" dirty="0" err="1">
                <a:solidFill>
                  <a:srgbClr val="FFFF00"/>
                </a:solidFill>
              </a:rPr>
              <a:t>contrazioni</a:t>
            </a:r>
            <a:r>
              <a:rPr lang="en-US" altLang="en-US" sz="2400" b="1" dirty="0">
                <a:solidFill>
                  <a:srgbClr val="FFFF00"/>
                </a:solidFill>
              </a:rPr>
              <a:t> </a:t>
            </a:r>
            <a:r>
              <a:rPr lang="en-US" altLang="en-US" sz="2400" b="1" dirty="0" err="1">
                <a:solidFill>
                  <a:srgbClr val="FFFF00"/>
                </a:solidFill>
              </a:rPr>
              <a:t>isometriche</a:t>
            </a:r>
            <a:r>
              <a:rPr lang="en-US" altLang="en-US" sz="2400" b="1" dirty="0">
                <a:solidFill>
                  <a:srgbClr val="FFFF00"/>
                </a:solidFill>
              </a:rPr>
              <a:t> </a:t>
            </a:r>
            <a:r>
              <a:rPr lang="en-US" altLang="en-US" sz="2400" b="1" dirty="0" err="1">
                <a:solidFill>
                  <a:srgbClr val="FFFF00"/>
                </a:solidFill>
              </a:rPr>
              <a:t>volontarie</a:t>
            </a:r>
            <a:endParaRPr lang="en-US" altLang="en-US" sz="2400" dirty="0">
              <a:latin typeface="Times New Roman" panose="02020603050405020304" pitchFamily="18" charset="0"/>
            </a:endParaRPr>
          </a:p>
        </p:txBody>
      </p:sp>
      <p:pic>
        <p:nvPicPr>
          <p:cNvPr id="2565" name="Picture 256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8198013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2" name="TextBox 1"/>
          <p:cNvSpPr txBox="1"/>
          <p:nvPr/>
        </p:nvSpPr>
        <p:spPr>
          <a:xfrm flipH="1">
            <a:off x="0" y="-3474"/>
            <a:ext cx="9144000" cy="1877437"/>
          </a:xfrm>
          <a:prstGeom prst="rect">
            <a:avLst/>
          </a:prstGeom>
          <a:noFill/>
        </p:spPr>
        <p:txBody>
          <a:bodyPr wrap="square" rtlCol="0">
            <a:spAutoFit/>
          </a:bodyPr>
          <a:lstStyle/>
          <a:p>
            <a:r>
              <a:rPr lang="it-IT" sz="2800" b="1" dirty="0">
                <a:solidFill>
                  <a:srgbClr val="FFFF00"/>
                </a:solidFill>
              </a:rPr>
              <a:t>Esempi di applicazione: </a:t>
            </a:r>
            <a:r>
              <a:rPr lang="en-US" sz="2800" dirty="0">
                <a:solidFill>
                  <a:srgbClr val="FFFF00"/>
                </a:solidFill>
              </a:rPr>
              <a:t>“</a:t>
            </a:r>
            <a:r>
              <a:rPr lang="it-IT" sz="2800" b="1" dirty="0" err="1">
                <a:solidFill>
                  <a:srgbClr val="FFFF00"/>
                </a:solidFill>
              </a:rPr>
              <a:t>exposure</a:t>
            </a:r>
            <a:r>
              <a:rPr lang="en-US" sz="2800" dirty="0">
                <a:solidFill>
                  <a:srgbClr val="FFFF00"/>
                </a:solidFill>
              </a:rPr>
              <a:t>“,</a:t>
            </a:r>
            <a:r>
              <a:rPr lang="it-IT" sz="2800" b="1" dirty="0">
                <a:solidFill>
                  <a:srgbClr val="FFFF00"/>
                </a:solidFill>
              </a:rPr>
              <a:t> EVA </a:t>
            </a:r>
            <a:r>
              <a:rPr lang="it-IT" sz="2800" b="1" dirty="0" err="1">
                <a:solidFill>
                  <a:srgbClr val="FFFF00"/>
                </a:solidFill>
              </a:rPr>
              <a:t>analysis</a:t>
            </a:r>
            <a:r>
              <a:rPr lang="it-IT" sz="2800" b="1" dirty="0">
                <a:solidFill>
                  <a:srgbClr val="FFFF00"/>
                </a:solidFill>
              </a:rPr>
              <a:t> e sindrome del tunnel carpale. L’EMG come indicatore di </a:t>
            </a:r>
            <a:r>
              <a:rPr lang="en-US" sz="2800" dirty="0">
                <a:solidFill>
                  <a:srgbClr val="FFFF00"/>
                </a:solidFill>
              </a:rPr>
              <a:t>“</a:t>
            </a:r>
            <a:r>
              <a:rPr lang="it-IT" sz="2800" b="1" dirty="0" err="1">
                <a:solidFill>
                  <a:srgbClr val="FFFF00"/>
                </a:solidFill>
              </a:rPr>
              <a:t>exposure</a:t>
            </a:r>
            <a:r>
              <a:rPr lang="en-US" sz="2800" dirty="0">
                <a:solidFill>
                  <a:srgbClr val="FFFF00"/>
                </a:solidFill>
              </a:rPr>
              <a:t>“.</a:t>
            </a:r>
            <a:endParaRPr lang="it-IT" sz="2800" b="1" dirty="0">
              <a:solidFill>
                <a:srgbClr val="FFFF00"/>
              </a:solidFill>
            </a:endParaRPr>
          </a:p>
          <a:p>
            <a:endParaRPr lang="en-US" sz="3200" b="1" dirty="0">
              <a:solidFill>
                <a:srgbClr val="FFFF00"/>
              </a:solidFill>
            </a:endParaRPr>
          </a:p>
        </p:txBody>
      </p:sp>
      <p:sp>
        <p:nvSpPr>
          <p:cNvPr id="4" name="Rectangle 1"/>
          <p:cNvSpPr>
            <a:spLocks noChangeArrowheads="1"/>
          </p:cNvSpPr>
          <p:nvPr/>
        </p:nvSpPr>
        <p:spPr bwMode="auto">
          <a:xfrm>
            <a:off x="232235" y="1375650"/>
            <a:ext cx="8871555" cy="4801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it-IT" altLang="en-US" b="1" dirty="0">
                <a:solidFill>
                  <a:schemeClr val="bg1"/>
                </a:solidFill>
                <a:ea typeface="Times New Roman" panose="02020603050405020304" pitchFamily="18" charset="0"/>
                <a:cs typeface="Times New Roman" panose="02020603050405020304" pitchFamily="18" charset="0"/>
              </a:rPr>
              <a:t>T</a:t>
            </a:r>
            <a:r>
              <a:rPr kumimoji="0" lang="sl-SI" altLang="en-US" b="1"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he concept of exposure</a:t>
            </a:r>
            <a:endParaRPr kumimoji="0" lang="it-IT" altLang="en-US" b="1"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b="0" i="0" u="none" strike="noStrike" cap="none" normalizeH="0" baseline="0" dirty="0">
              <a:ln>
                <a:noFill/>
              </a:ln>
              <a:solidFill>
                <a:schemeClr val="bg1"/>
              </a:solidFill>
              <a:effectLst/>
            </a:endParaRPr>
          </a:p>
          <a:p>
            <a:pPr marL="0" marR="0" lvl="0" indent="0" defTabSz="914400" rtl="0" eaLnBrk="0" fontAlgn="base" latinLnBrk="0" hangingPunct="0">
              <a:lnSpc>
                <a:spcPct val="100000"/>
              </a:lnSpc>
              <a:spcBef>
                <a:spcPct val="0"/>
              </a:spcBef>
              <a:spcAft>
                <a:spcPct val="0"/>
              </a:spcAft>
              <a:buClrTx/>
              <a:buSzTx/>
              <a:buFontTx/>
              <a:buNone/>
              <a:tabLst/>
            </a:pP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The concept of  ''dose'' of a harmful agent (e.g. radiation, pollutant)  during a time interval is the integral, over such interval, of  the intensity of the agent. ''Exposure''  is the result of this integral divided by the integration time, that is the average intensity of the agent.  </a:t>
            </a:r>
            <a:b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b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In ergonomics, the ''agent'' is an external load, a particular posture, or the rate of repetition of a movement. The term  ''external exposure'' is associated  to conditions  related to the work task or to the external environment, while ''internal exposure'' is associated to conditions internal to the body, such as joint angles or muscle forces. The second is the cause of fatigue, discomfort and, enventually,  disorders and pain. Despite efforts carried out in the last decades of the 20</a:t>
            </a:r>
            <a:r>
              <a:rPr kumimoji="0" lang="sl-SI" altLang="en-US" b="0" i="0" u="none" strike="noStrike" cap="none" normalizeH="0" baseline="30000" dirty="0">
                <a:ln>
                  <a:noFill/>
                </a:ln>
                <a:solidFill>
                  <a:schemeClr val="bg1"/>
                </a:solidFill>
                <a:effectLst/>
                <a:ea typeface="Times New Roman" panose="02020603050405020304" pitchFamily="18" charset="0"/>
                <a:cs typeface="Times New Roman" panose="02020603050405020304" pitchFamily="18" charset="0"/>
              </a:rPr>
              <a:t>th</a:t>
            </a: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 century, as well as more recently</a:t>
            </a:r>
            <a:r>
              <a:rPr kumimoji="0" lang="it-IT"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a:t>
            </a: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 an efficient and accepted indication of  ''exposure''  does not exist</a:t>
            </a:r>
            <a:r>
              <a:rPr kumimoji="0" lang="it-IT"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a:t>
            </a: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 </a:t>
            </a:r>
            <a:endParaRPr kumimoji="0" lang="it-IT"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endParaRPr>
          </a:p>
          <a:p>
            <a:pPr marL="0" marR="0" lvl="0" indent="0" defTabSz="914400" rtl="0" eaLnBrk="0" fontAlgn="base" latinLnBrk="0" hangingPunct="0">
              <a:lnSpc>
                <a:spcPct val="100000"/>
              </a:lnSpc>
              <a:spcBef>
                <a:spcPct val="0"/>
              </a:spcBef>
              <a:spcAft>
                <a:spcPct val="0"/>
              </a:spcAft>
              <a:buClrTx/>
              <a:buSzTx/>
              <a:buFontTx/>
              <a:buNone/>
              <a:tabLst/>
            </a:pPr>
            <a:r>
              <a:rPr lang="it-IT" altLang="en-US" dirty="0">
                <a:solidFill>
                  <a:schemeClr val="bg1"/>
                </a:solidFill>
                <a:ea typeface="Times New Roman" panose="02020603050405020304" pitchFamily="18" charset="0"/>
                <a:cs typeface="Times New Roman" panose="02020603050405020304" pitchFamily="18" charset="0"/>
              </a:rPr>
              <a:t>A</a:t>
            </a: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ll indicators have drawbacks and consensus on their use is lacking. The methods providing the indicators of exposure most frequently mentioned in the literature are </a:t>
            </a:r>
            <a:r>
              <a:rPr kumimoji="0" lang="sl-SI" altLang="en-US" b="1"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 </a:t>
            </a:r>
            <a:r>
              <a:rPr kumimoji="0" lang="sl-SI" altLang="en-US" b="0" i="0" u="none" strike="noStrike" cap="none" normalizeH="0" baseline="0" dirty="0">
                <a:ln>
                  <a:noFill/>
                </a:ln>
                <a:solidFill>
                  <a:schemeClr val="bg1"/>
                </a:solidFill>
                <a:effectLst/>
                <a:ea typeface="Times New Roman" panose="02020603050405020304" pitchFamily="18" charset="0"/>
                <a:cs typeface="Times New Roman" panose="02020603050405020304" pitchFamily="18" charset="0"/>
              </a:rPr>
              <a:t>Exposure Variation Analysis (EVA), Gap Analysis  and Joint Analysis of Spectrum and  Amplitude (JASA), all with remarkable limitations.</a:t>
            </a:r>
            <a:endParaRPr kumimoji="0" lang="sl-SI" altLang="en-US" b="0" i="0" u="none" strike="noStrike" cap="none" normalizeH="0" baseline="0" dirty="0">
              <a:ln>
                <a:noFill/>
              </a:ln>
              <a:solidFill>
                <a:schemeClr val="bg1"/>
              </a:solidFill>
              <a:effectLst/>
            </a:endParaRPr>
          </a:p>
        </p:txBody>
      </p:sp>
      <p:sp>
        <p:nvSpPr>
          <p:cNvPr id="5" name="TextBox 4"/>
          <p:cNvSpPr txBox="1"/>
          <p:nvPr/>
        </p:nvSpPr>
        <p:spPr>
          <a:xfrm>
            <a:off x="203430" y="6218639"/>
            <a:ext cx="8737137" cy="800219"/>
          </a:xfrm>
          <a:prstGeom prst="rect">
            <a:avLst/>
          </a:prstGeom>
          <a:noFill/>
        </p:spPr>
        <p:txBody>
          <a:bodyPr wrap="square" rtlCol="0">
            <a:spAutoFit/>
          </a:bodyPr>
          <a:lstStyle/>
          <a:p>
            <a:r>
              <a:rPr lang="en-US" sz="1400" b="1" dirty="0">
                <a:solidFill>
                  <a:srgbClr val="FFFF00"/>
                </a:solidFill>
              </a:rPr>
              <a:t> </a:t>
            </a:r>
            <a:r>
              <a:rPr lang="en-US" sz="1400" b="1" dirty="0" err="1">
                <a:solidFill>
                  <a:srgbClr val="FFFF00"/>
                </a:solidFill>
              </a:rPr>
              <a:t>Ch</a:t>
            </a:r>
            <a:r>
              <a:rPr lang="en-US" sz="1400" b="1" dirty="0">
                <a:solidFill>
                  <a:srgbClr val="FFFF00"/>
                </a:solidFill>
              </a:rPr>
              <a:t> 13,  SEMG in ergonomics and occupational medicine.    Merletti R, Farina D. (editors), </a:t>
            </a:r>
            <a:r>
              <a:rPr lang="en-GB" sz="1400" b="1" dirty="0">
                <a:solidFill>
                  <a:srgbClr val="FFFF00"/>
                </a:solidFill>
              </a:rPr>
              <a:t>Surface Electromyography: physiology, engineering and applications,  IEEE Press / J Wiley, USA,  May 2016</a:t>
            </a:r>
            <a:endParaRPr lang="en-US" sz="1400" b="1" dirty="0">
              <a:solidFill>
                <a:srgbClr val="FFFF00"/>
              </a:solidFill>
            </a:endParaRPr>
          </a:p>
          <a:p>
            <a:endParaRPr lang="en-US" dirty="0"/>
          </a:p>
        </p:txBody>
      </p:sp>
    </p:spTree>
    <p:extLst>
      <p:ext uri="{BB962C8B-B14F-4D97-AF65-F5344CB8AC3E}">
        <p14:creationId xmlns:p14="http://schemas.microsoft.com/office/powerpoint/2010/main" val="85844558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73058" y="-58909"/>
            <a:ext cx="5991319" cy="954107"/>
          </a:xfrm>
          <a:prstGeom prst="rect">
            <a:avLst/>
          </a:prstGeom>
          <a:noFill/>
        </p:spPr>
        <p:txBody>
          <a:bodyPr wrap="none" rtlCol="0">
            <a:spAutoFit/>
          </a:bodyPr>
          <a:lstStyle/>
          <a:p>
            <a:pPr algn="ctr"/>
            <a:r>
              <a:rPr lang="it-IT" sz="2800" b="1" dirty="0" err="1"/>
              <a:t>Exposure</a:t>
            </a:r>
            <a:r>
              <a:rPr lang="it-IT" sz="2800" b="1" dirty="0"/>
              <a:t> </a:t>
            </a:r>
            <a:r>
              <a:rPr lang="it-IT" sz="2800" b="1" dirty="0" err="1"/>
              <a:t>variation</a:t>
            </a:r>
            <a:r>
              <a:rPr lang="it-IT" sz="2800" b="1" dirty="0"/>
              <a:t> </a:t>
            </a:r>
            <a:r>
              <a:rPr lang="it-IT" sz="2800" b="1" dirty="0" err="1"/>
              <a:t>analysis</a:t>
            </a:r>
            <a:r>
              <a:rPr lang="it-IT" sz="2800" b="1" dirty="0"/>
              <a:t> (EVA)</a:t>
            </a:r>
          </a:p>
          <a:p>
            <a:pPr algn="ctr"/>
            <a:r>
              <a:rPr lang="it-IT" sz="2800" b="1" dirty="0"/>
              <a:t>Due esempi didattici.</a:t>
            </a:r>
            <a:endParaRPr lang="en-US" sz="2800" b="1" dirty="0"/>
          </a:p>
        </p:txBody>
      </p:sp>
      <p:grpSp>
        <p:nvGrpSpPr>
          <p:cNvPr id="275" name="Group 274"/>
          <p:cNvGrpSpPr/>
          <p:nvPr/>
        </p:nvGrpSpPr>
        <p:grpSpPr>
          <a:xfrm>
            <a:off x="155425" y="1972139"/>
            <a:ext cx="3903982" cy="4136260"/>
            <a:chOff x="270640" y="1972139"/>
            <a:chExt cx="3903982" cy="4136260"/>
          </a:xfrm>
        </p:grpSpPr>
        <p:sp>
          <p:nvSpPr>
            <p:cNvPr id="4" name="Rectangle 5"/>
            <p:cNvSpPr>
              <a:spLocks noChangeArrowheads="1"/>
            </p:cNvSpPr>
            <p:nvPr/>
          </p:nvSpPr>
          <p:spPr bwMode="auto">
            <a:xfrm>
              <a:off x="784308" y="2313522"/>
              <a:ext cx="3255260" cy="339563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6"/>
            <p:cNvSpPr>
              <a:spLocks noChangeArrowheads="1"/>
            </p:cNvSpPr>
            <p:nvPr/>
          </p:nvSpPr>
          <p:spPr bwMode="auto">
            <a:xfrm>
              <a:off x="784308" y="2313522"/>
              <a:ext cx="3255260" cy="3395639"/>
            </a:xfrm>
            <a:prstGeom prst="rect">
              <a:avLst/>
            </a:prstGeom>
            <a:noFill/>
            <a:ln w="0">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Line 7"/>
            <p:cNvSpPr>
              <a:spLocks noChangeShapeType="1"/>
            </p:cNvSpPr>
            <p:nvPr/>
          </p:nvSpPr>
          <p:spPr bwMode="auto">
            <a:xfrm>
              <a:off x="784308" y="5709160"/>
              <a:ext cx="3255260"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Line 8"/>
            <p:cNvSpPr>
              <a:spLocks noChangeShapeType="1"/>
            </p:cNvSpPr>
            <p:nvPr/>
          </p:nvSpPr>
          <p:spPr bwMode="auto">
            <a:xfrm flipV="1">
              <a:off x="799180" y="2313522"/>
              <a:ext cx="0" cy="339563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9"/>
            <p:cNvSpPr>
              <a:spLocks noChangeShapeType="1"/>
            </p:cNvSpPr>
            <p:nvPr/>
          </p:nvSpPr>
          <p:spPr bwMode="auto">
            <a:xfrm flipV="1">
              <a:off x="690608" y="5671228"/>
              <a:ext cx="0" cy="3793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Rectangle 10"/>
            <p:cNvSpPr>
              <a:spLocks noChangeArrowheads="1"/>
            </p:cNvSpPr>
            <p:nvPr/>
          </p:nvSpPr>
          <p:spPr bwMode="auto">
            <a:xfrm>
              <a:off x="754323" y="5722816"/>
              <a:ext cx="99386"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0</a:t>
              </a:r>
              <a:endParaRPr kumimoji="0" lang="en-US" altLang="en-US" sz="1400" b="0" i="0" u="none" strike="noStrike" cap="none" normalizeH="0" baseline="0" dirty="0">
                <a:ln>
                  <a:noFill/>
                </a:ln>
                <a:solidFill>
                  <a:schemeClr val="tx1"/>
                </a:solidFill>
                <a:effectLst/>
              </a:endParaRPr>
            </a:p>
          </p:txBody>
        </p:sp>
        <p:sp>
          <p:nvSpPr>
            <p:cNvPr id="10" name="Line 11"/>
            <p:cNvSpPr>
              <a:spLocks noChangeShapeType="1"/>
            </p:cNvSpPr>
            <p:nvPr/>
          </p:nvSpPr>
          <p:spPr bwMode="auto">
            <a:xfrm flipV="1">
              <a:off x="911745"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12"/>
            <p:cNvSpPr>
              <a:spLocks noChangeShapeType="1"/>
            </p:cNvSpPr>
            <p:nvPr/>
          </p:nvSpPr>
          <p:spPr bwMode="auto">
            <a:xfrm flipV="1">
              <a:off x="1044804"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3"/>
            <p:cNvSpPr>
              <a:spLocks noChangeShapeType="1"/>
            </p:cNvSpPr>
            <p:nvPr/>
          </p:nvSpPr>
          <p:spPr bwMode="auto">
            <a:xfrm flipV="1">
              <a:off x="1170367"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4"/>
            <p:cNvSpPr>
              <a:spLocks noChangeShapeType="1"/>
            </p:cNvSpPr>
            <p:nvPr/>
          </p:nvSpPr>
          <p:spPr bwMode="auto">
            <a:xfrm flipV="1">
              <a:off x="1303426"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5"/>
            <p:cNvSpPr>
              <a:spLocks noChangeShapeType="1"/>
            </p:cNvSpPr>
            <p:nvPr/>
          </p:nvSpPr>
          <p:spPr bwMode="auto">
            <a:xfrm flipV="1">
              <a:off x="143086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6"/>
            <p:cNvSpPr>
              <a:spLocks noChangeShapeType="1"/>
            </p:cNvSpPr>
            <p:nvPr/>
          </p:nvSpPr>
          <p:spPr bwMode="auto">
            <a:xfrm flipV="1">
              <a:off x="143086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7"/>
            <p:cNvSpPr>
              <a:spLocks noChangeShapeType="1"/>
            </p:cNvSpPr>
            <p:nvPr/>
          </p:nvSpPr>
          <p:spPr bwMode="auto">
            <a:xfrm flipV="1">
              <a:off x="143086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8"/>
            <p:cNvSpPr>
              <a:spLocks noChangeShapeType="1"/>
            </p:cNvSpPr>
            <p:nvPr/>
          </p:nvSpPr>
          <p:spPr bwMode="auto">
            <a:xfrm flipV="1">
              <a:off x="143086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9"/>
            <p:cNvSpPr>
              <a:spLocks noChangeShapeType="1"/>
            </p:cNvSpPr>
            <p:nvPr/>
          </p:nvSpPr>
          <p:spPr bwMode="auto">
            <a:xfrm flipV="1">
              <a:off x="143086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20"/>
            <p:cNvSpPr>
              <a:spLocks noChangeShapeType="1"/>
            </p:cNvSpPr>
            <p:nvPr/>
          </p:nvSpPr>
          <p:spPr bwMode="auto">
            <a:xfrm flipV="1">
              <a:off x="1430863" y="5671228"/>
              <a:ext cx="0" cy="3793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Rectangle 21"/>
            <p:cNvSpPr>
              <a:spLocks noChangeArrowheads="1"/>
            </p:cNvSpPr>
            <p:nvPr/>
          </p:nvSpPr>
          <p:spPr bwMode="auto">
            <a:xfrm>
              <a:off x="1402751" y="5722816"/>
              <a:ext cx="99386"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5</a:t>
              </a:r>
              <a:endParaRPr kumimoji="0" lang="en-US" altLang="en-US" sz="1400" b="0" i="0" u="none" strike="noStrike" cap="none" normalizeH="0" baseline="0">
                <a:ln>
                  <a:noFill/>
                </a:ln>
                <a:solidFill>
                  <a:schemeClr val="tx1"/>
                </a:solidFill>
                <a:effectLst/>
              </a:endParaRPr>
            </a:p>
          </p:txBody>
        </p:sp>
        <p:sp>
          <p:nvSpPr>
            <p:cNvPr id="21" name="Line 22"/>
            <p:cNvSpPr>
              <a:spLocks noChangeShapeType="1"/>
            </p:cNvSpPr>
            <p:nvPr/>
          </p:nvSpPr>
          <p:spPr bwMode="auto">
            <a:xfrm flipV="1">
              <a:off x="1563922"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23"/>
            <p:cNvSpPr>
              <a:spLocks noChangeShapeType="1"/>
            </p:cNvSpPr>
            <p:nvPr/>
          </p:nvSpPr>
          <p:spPr bwMode="auto">
            <a:xfrm flipV="1">
              <a:off x="169135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24"/>
            <p:cNvSpPr>
              <a:spLocks noChangeShapeType="1"/>
            </p:cNvSpPr>
            <p:nvPr/>
          </p:nvSpPr>
          <p:spPr bwMode="auto">
            <a:xfrm flipV="1">
              <a:off x="1824417"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Line 25"/>
            <p:cNvSpPr>
              <a:spLocks noChangeShapeType="1"/>
            </p:cNvSpPr>
            <p:nvPr/>
          </p:nvSpPr>
          <p:spPr bwMode="auto">
            <a:xfrm flipV="1">
              <a:off x="1951854"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Line 26"/>
            <p:cNvSpPr>
              <a:spLocks noChangeShapeType="1"/>
            </p:cNvSpPr>
            <p:nvPr/>
          </p:nvSpPr>
          <p:spPr bwMode="auto">
            <a:xfrm flipV="1">
              <a:off x="208491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Line 27"/>
            <p:cNvSpPr>
              <a:spLocks noChangeShapeType="1"/>
            </p:cNvSpPr>
            <p:nvPr/>
          </p:nvSpPr>
          <p:spPr bwMode="auto">
            <a:xfrm flipV="1">
              <a:off x="208491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Line 28"/>
            <p:cNvSpPr>
              <a:spLocks noChangeShapeType="1"/>
            </p:cNvSpPr>
            <p:nvPr/>
          </p:nvSpPr>
          <p:spPr bwMode="auto">
            <a:xfrm flipV="1">
              <a:off x="208491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Line 29"/>
            <p:cNvSpPr>
              <a:spLocks noChangeShapeType="1"/>
            </p:cNvSpPr>
            <p:nvPr/>
          </p:nvSpPr>
          <p:spPr bwMode="auto">
            <a:xfrm flipV="1">
              <a:off x="208491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30"/>
            <p:cNvSpPr>
              <a:spLocks noChangeShapeType="1"/>
            </p:cNvSpPr>
            <p:nvPr/>
          </p:nvSpPr>
          <p:spPr bwMode="auto">
            <a:xfrm flipV="1">
              <a:off x="208491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31"/>
            <p:cNvSpPr>
              <a:spLocks noChangeShapeType="1"/>
            </p:cNvSpPr>
            <p:nvPr/>
          </p:nvSpPr>
          <p:spPr bwMode="auto">
            <a:xfrm flipV="1">
              <a:off x="2084913" y="5671228"/>
              <a:ext cx="0" cy="3793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Rectangle 32"/>
            <p:cNvSpPr>
              <a:spLocks noChangeArrowheads="1"/>
            </p:cNvSpPr>
            <p:nvPr/>
          </p:nvSpPr>
          <p:spPr bwMode="auto">
            <a:xfrm>
              <a:off x="2021195" y="5722816"/>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10</a:t>
              </a:r>
              <a:endParaRPr kumimoji="0" lang="en-US" altLang="en-US" sz="1400" b="0" i="0" u="none" strike="noStrike" cap="none" normalizeH="0" baseline="0">
                <a:ln>
                  <a:noFill/>
                </a:ln>
                <a:solidFill>
                  <a:schemeClr val="tx1"/>
                </a:solidFill>
                <a:effectLst/>
              </a:endParaRPr>
            </a:p>
          </p:txBody>
        </p:sp>
        <p:sp>
          <p:nvSpPr>
            <p:cNvPr id="32" name="Line 33"/>
            <p:cNvSpPr>
              <a:spLocks noChangeShapeType="1"/>
            </p:cNvSpPr>
            <p:nvPr/>
          </p:nvSpPr>
          <p:spPr bwMode="auto">
            <a:xfrm flipV="1">
              <a:off x="2212350"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34"/>
            <p:cNvSpPr>
              <a:spLocks noChangeShapeType="1"/>
            </p:cNvSpPr>
            <p:nvPr/>
          </p:nvSpPr>
          <p:spPr bwMode="auto">
            <a:xfrm flipV="1">
              <a:off x="2345409"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35"/>
            <p:cNvSpPr>
              <a:spLocks noChangeShapeType="1"/>
            </p:cNvSpPr>
            <p:nvPr/>
          </p:nvSpPr>
          <p:spPr bwMode="auto">
            <a:xfrm flipV="1">
              <a:off x="2472846"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36"/>
            <p:cNvSpPr>
              <a:spLocks noChangeShapeType="1"/>
            </p:cNvSpPr>
            <p:nvPr/>
          </p:nvSpPr>
          <p:spPr bwMode="auto">
            <a:xfrm flipV="1">
              <a:off x="2605904"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Line 37"/>
            <p:cNvSpPr>
              <a:spLocks noChangeShapeType="1"/>
            </p:cNvSpPr>
            <p:nvPr/>
          </p:nvSpPr>
          <p:spPr bwMode="auto">
            <a:xfrm flipV="1">
              <a:off x="2733341"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Line 38"/>
            <p:cNvSpPr>
              <a:spLocks noChangeShapeType="1"/>
            </p:cNvSpPr>
            <p:nvPr/>
          </p:nvSpPr>
          <p:spPr bwMode="auto">
            <a:xfrm flipV="1">
              <a:off x="2733341"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Line 39"/>
            <p:cNvSpPr>
              <a:spLocks noChangeShapeType="1"/>
            </p:cNvSpPr>
            <p:nvPr/>
          </p:nvSpPr>
          <p:spPr bwMode="auto">
            <a:xfrm flipV="1">
              <a:off x="2733341"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Line 40"/>
            <p:cNvSpPr>
              <a:spLocks noChangeShapeType="1"/>
            </p:cNvSpPr>
            <p:nvPr/>
          </p:nvSpPr>
          <p:spPr bwMode="auto">
            <a:xfrm flipV="1">
              <a:off x="2733341"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Line 41"/>
            <p:cNvSpPr>
              <a:spLocks noChangeShapeType="1"/>
            </p:cNvSpPr>
            <p:nvPr/>
          </p:nvSpPr>
          <p:spPr bwMode="auto">
            <a:xfrm flipV="1">
              <a:off x="2733341"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42"/>
            <p:cNvSpPr>
              <a:spLocks noChangeShapeType="1"/>
            </p:cNvSpPr>
            <p:nvPr/>
          </p:nvSpPr>
          <p:spPr bwMode="auto">
            <a:xfrm flipV="1">
              <a:off x="2733341" y="5671228"/>
              <a:ext cx="0" cy="3793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Rectangle 43"/>
            <p:cNvSpPr>
              <a:spLocks noChangeArrowheads="1"/>
            </p:cNvSpPr>
            <p:nvPr/>
          </p:nvSpPr>
          <p:spPr bwMode="auto">
            <a:xfrm>
              <a:off x="2669623" y="5722816"/>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15</a:t>
              </a:r>
              <a:endParaRPr kumimoji="0" lang="en-US" altLang="en-US" sz="1400" b="0" i="0" u="none" strike="noStrike" cap="none" normalizeH="0" baseline="0">
                <a:ln>
                  <a:noFill/>
                </a:ln>
                <a:solidFill>
                  <a:schemeClr val="tx1"/>
                </a:solidFill>
                <a:effectLst/>
              </a:endParaRPr>
            </a:p>
          </p:txBody>
        </p:sp>
        <p:sp>
          <p:nvSpPr>
            <p:cNvPr id="43" name="Line 44"/>
            <p:cNvSpPr>
              <a:spLocks noChangeShapeType="1"/>
            </p:cNvSpPr>
            <p:nvPr/>
          </p:nvSpPr>
          <p:spPr bwMode="auto">
            <a:xfrm flipV="1">
              <a:off x="2866400"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5"/>
            <p:cNvSpPr>
              <a:spLocks noChangeShapeType="1"/>
            </p:cNvSpPr>
            <p:nvPr/>
          </p:nvSpPr>
          <p:spPr bwMode="auto">
            <a:xfrm flipV="1">
              <a:off x="299196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46"/>
            <p:cNvSpPr>
              <a:spLocks noChangeShapeType="1"/>
            </p:cNvSpPr>
            <p:nvPr/>
          </p:nvSpPr>
          <p:spPr bwMode="auto">
            <a:xfrm flipV="1">
              <a:off x="3125022"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47"/>
            <p:cNvSpPr>
              <a:spLocks noChangeShapeType="1"/>
            </p:cNvSpPr>
            <p:nvPr/>
          </p:nvSpPr>
          <p:spPr bwMode="auto">
            <a:xfrm flipV="1">
              <a:off x="3252459"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48"/>
            <p:cNvSpPr>
              <a:spLocks noChangeShapeType="1"/>
            </p:cNvSpPr>
            <p:nvPr/>
          </p:nvSpPr>
          <p:spPr bwMode="auto">
            <a:xfrm flipV="1">
              <a:off x="338551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Line 49"/>
            <p:cNvSpPr>
              <a:spLocks noChangeShapeType="1"/>
            </p:cNvSpPr>
            <p:nvPr/>
          </p:nvSpPr>
          <p:spPr bwMode="auto">
            <a:xfrm flipV="1">
              <a:off x="338551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Line 50"/>
            <p:cNvSpPr>
              <a:spLocks noChangeShapeType="1"/>
            </p:cNvSpPr>
            <p:nvPr/>
          </p:nvSpPr>
          <p:spPr bwMode="auto">
            <a:xfrm flipV="1">
              <a:off x="338551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Line 51"/>
            <p:cNvSpPr>
              <a:spLocks noChangeShapeType="1"/>
            </p:cNvSpPr>
            <p:nvPr/>
          </p:nvSpPr>
          <p:spPr bwMode="auto">
            <a:xfrm flipV="1">
              <a:off x="338551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Line 52"/>
            <p:cNvSpPr>
              <a:spLocks noChangeShapeType="1"/>
            </p:cNvSpPr>
            <p:nvPr/>
          </p:nvSpPr>
          <p:spPr bwMode="auto">
            <a:xfrm flipV="1">
              <a:off x="338551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Line 53"/>
            <p:cNvSpPr>
              <a:spLocks noChangeShapeType="1"/>
            </p:cNvSpPr>
            <p:nvPr/>
          </p:nvSpPr>
          <p:spPr bwMode="auto">
            <a:xfrm flipV="1">
              <a:off x="3385518" y="5671228"/>
              <a:ext cx="0" cy="3793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Rectangle 54"/>
            <p:cNvSpPr>
              <a:spLocks noChangeArrowheads="1"/>
            </p:cNvSpPr>
            <p:nvPr/>
          </p:nvSpPr>
          <p:spPr bwMode="auto">
            <a:xfrm>
              <a:off x="3321799" y="5722816"/>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20</a:t>
              </a:r>
              <a:endParaRPr kumimoji="0" lang="en-US" altLang="en-US" sz="1400" b="0" i="0" u="none" strike="noStrike" cap="none" normalizeH="0" baseline="0">
                <a:ln>
                  <a:noFill/>
                </a:ln>
                <a:solidFill>
                  <a:schemeClr val="tx1"/>
                </a:solidFill>
                <a:effectLst/>
              </a:endParaRPr>
            </a:p>
          </p:txBody>
        </p:sp>
        <p:sp>
          <p:nvSpPr>
            <p:cNvPr id="54" name="Line 55"/>
            <p:cNvSpPr>
              <a:spLocks noChangeShapeType="1"/>
            </p:cNvSpPr>
            <p:nvPr/>
          </p:nvSpPr>
          <p:spPr bwMode="auto">
            <a:xfrm flipV="1">
              <a:off x="3512954"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Line 56"/>
            <p:cNvSpPr>
              <a:spLocks noChangeShapeType="1"/>
            </p:cNvSpPr>
            <p:nvPr/>
          </p:nvSpPr>
          <p:spPr bwMode="auto">
            <a:xfrm flipV="1">
              <a:off x="3646013"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Line 57"/>
            <p:cNvSpPr>
              <a:spLocks noChangeShapeType="1"/>
            </p:cNvSpPr>
            <p:nvPr/>
          </p:nvSpPr>
          <p:spPr bwMode="auto">
            <a:xfrm flipV="1">
              <a:off x="3773450"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Line 58"/>
            <p:cNvSpPr>
              <a:spLocks noChangeShapeType="1"/>
            </p:cNvSpPr>
            <p:nvPr/>
          </p:nvSpPr>
          <p:spPr bwMode="auto">
            <a:xfrm flipV="1">
              <a:off x="3906509"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Line 59"/>
            <p:cNvSpPr>
              <a:spLocks noChangeShapeType="1"/>
            </p:cNvSpPr>
            <p:nvPr/>
          </p:nvSpPr>
          <p:spPr bwMode="auto">
            <a:xfrm flipV="1">
              <a:off x="403956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Line 60"/>
            <p:cNvSpPr>
              <a:spLocks noChangeShapeType="1"/>
            </p:cNvSpPr>
            <p:nvPr/>
          </p:nvSpPr>
          <p:spPr bwMode="auto">
            <a:xfrm flipV="1">
              <a:off x="403956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61"/>
            <p:cNvSpPr>
              <a:spLocks noChangeShapeType="1"/>
            </p:cNvSpPr>
            <p:nvPr/>
          </p:nvSpPr>
          <p:spPr bwMode="auto">
            <a:xfrm flipV="1">
              <a:off x="403956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62"/>
            <p:cNvSpPr>
              <a:spLocks noChangeShapeType="1"/>
            </p:cNvSpPr>
            <p:nvPr/>
          </p:nvSpPr>
          <p:spPr bwMode="auto">
            <a:xfrm flipV="1">
              <a:off x="403956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63"/>
            <p:cNvSpPr>
              <a:spLocks noChangeShapeType="1"/>
            </p:cNvSpPr>
            <p:nvPr/>
          </p:nvSpPr>
          <p:spPr bwMode="auto">
            <a:xfrm flipV="1">
              <a:off x="4039568" y="2313522"/>
              <a:ext cx="0" cy="3395639"/>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Line 64"/>
            <p:cNvSpPr>
              <a:spLocks noChangeShapeType="1"/>
            </p:cNvSpPr>
            <p:nvPr/>
          </p:nvSpPr>
          <p:spPr bwMode="auto">
            <a:xfrm flipV="1">
              <a:off x="4039568" y="5671228"/>
              <a:ext cx="0" cy="3793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Rectangle 65"/>
            <p:cNvSpPr>
              <a:spLocks noChangeArrowheads="1"/>
            </p:cNvSpPr>
            <p:nvPr/>
          </p:nvSpPr>
          <p:spPr bwMode="auto">
            <a:xfrm>
              <a:off x="3975850" y="5722816"/>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25</a:t>
              </a:r>
              <a:endParaRPr kumimoji="0" lang="en-US" altLang="en-US" sz="1400" b="0" i="0" u="none" strike="noStrike" cap="none" normalizeH="0" baseline="0" dirty="0">
                <a:ln>
                  <a:noFill/>
                </a:ln>
                <a:solidFill>
                  <a:schemeClr val="tx1"/>
                </a:solidFill>
                <a:effectLst/>
              </a:endParaRPr>
            </a:p>
          </p:txBody>
        </p:sp>
        <p:sp>
          <p:nvSpPr>
            <p:cNvPr id="65" name="Line 66"/>
            <p:cNvSpPr>
              <a:spLocks noChangeShapeType="1"/>
            </p:cNvSpPr>
            <p:nvPr/>
          </p:nvSpPr>
          <p:spPr bwMode="auto">
            <a:xfrm>
              <a:off x="690608" y="5709160"/>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Rectangle 67"/>
            <p:cNvSpPr>
              <a:spLocks noChangeArrowheads="1"/>
            </p:cNvSpPr>
            <p:nvPr/>
          </p:nvSpPr>
          <p:spPr bwMode="auto">
            <a:xfrm>
              <a:off x="602527" y="5653022"/>
              <a:ext cx="99386"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0</a:t>
              </a:r>
              <a:endParaRPr kumimoji="0" lang="en-US" altLang="en-US" sz="1400" b="0" i="0" u="none" strike="noStrike" cap="none" normalizeH="0" baseline="0">
                <a:ln>
                  <a:noFill/>
                </a:ln>
                <a:solidFill>
                  <a:schemeClr val="tx1"/>
                </a:solidFill>
                <a:effectLst/>
              </a:endParaRPr>
            </a:p>
          </p:txBody>
        </p:sp>
        <p:sp>
          <p:nvSpPr>
            <p:cNvPr id="67" name="Line 68"/>
            <p:cNvSpPr>
              <a:spLocks noChangeShapeType="1"/>
            </p:cNvSpPr>
            <p:nvPr/>
          </p:nvSpPr>
          <p:spPr bwMode="auto">
            <a:xfrm>
              <a:off x="784308" y="559233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Line 69"/>
            <p:cNvSpPr>
              <a:spLocks noChangeShapeType="1"/>
            </p:cNvSpPr>
            <p:nvPr/>
          </p:nvSpPr>
          <p:spPr bwMode="auto">
            <a:xfrm>
              <a:off x="784308" y="5480053"/>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Line 70"/>
            <p:cNvSpPr>
              <a:spLocks noChangeShapeType="1"/>
            </p:cNvSpPr>
            <p:nvPr/>
          </p:nvSpPr>
          <p:spPr bwMode="auto">
            <a:xfrm>
              <a:off x="784308" y="5367776"/>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Line 71"/>
            <p:cNvSpPr>
              <a:spLocks noChangeShapeType="1"/>
            </p:cNvSpPr>
            <p:nvPr/>
          </p:nvSpPr>
          <p:spPr bwMode="auto">
            <a:xfrm>
              <a:off x="784308" y="5255498"/>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72"/>
            <p:cNvSpPr>
              <a:spLocks noChangeShapeType="1"/>
            </p:cNvSpPr>
            <p:nvPr/>
          </p:nvSpPr>
          <p:spPr bwMode="auto">
            <a:xfrm>
              <a:off x="784308" y="514322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73"/>
            <p:cNvSpPr>
              <a:spLocks noChangeShapeType="1"/>
            </p:cNvSpPr>
            <p:nvPr/>
          </p:nvSpPr>
          <p:spPr bwMode="auto">
            <a:xfrm>
              <a:off x="784308" y="514322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74"/>
            <p:cNvSpPr>
              <a:spLocks noChangeShapeType="1"/>
            </p:cNvSpPr>
            <p:nvPr/>
          </p:nvSpPr>
          <p:spPr bwMode="auto">
            <a:xfrm>
              <a:off x="784308" y="514322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75"/>
            <p:cNvSpPr>
              <a:spLocks noChangeShapeType="1"/>
            </p:cNvSpPr>
            <p:nvPr/>
          </p:nvSpPr>
          <p:spPr bwMode="auto">
            <a:xfrm>
              <a:off x="784308" y="514322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Line 76"/>
            <p:cNvSpPr>
              <a:spLocks noChangeShapeType="1"/>
            </p:cNvSpPr>
            <p:nvPr/>
          </p:nvSpPr>
          <p:spPr bwMode="auto">
            <a:xfrm>
              <a:off x="784308" y="514322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Line 77"/>
            <p:cNvSpPr>
              <a:spLocks noChangeShapeType="1"/>
            </p:cNvSpPr>
            <p:nvPr/>
          </p:nvSpPr>
          <p:spPr bwMode="auto">
            <a:xfrm>
              <a:off x="690608" y="5143221"/>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Rectangle 78"/>
            <p:cNvSpPr>
              <a:spLocks noChangeArrowheads="1"/>
            </p:cNvSpPr>
            <p:nvPr/>
          </p:nvSpPr>
          <p:spPr bwMode="auto">
            <a:xfrm>
              <a:off x="538809" y="5087082"/>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10</a:t>
              </a:r>
              <a:endParaRPr kumimoji="0" lang="en-US" altLang="en-US" sz="1400" b="0" i="0" u="none" strike="noStrike" cap="none" normalizeH="0" baseline="0">
                <a:ln>
                  <a:noFill/>
                </a:ln>
                <a:solidFill>
                  <a:schemeClr val="tx1"/>
                </a:solidFill>
                <a:effectLst/>
              </a:endParaRPr>
            </a:p>
          </p:txBody>
        </p:sp>
        <p:sp>
          <p:nvSpPr>
            <p:cNvPr id="78" name="Line 79"/>
            <p:cNvSpPr>
              <a:spLocks noChangeShapeType="1"/>
            </p:cNvSpPr>
            <p:nvPr/>
          </p:nvSpPr>
          <p:spPr bwMode="auto">
            <a:xfrm>
              <a:off x="784308" y="502639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Line 80"/>
            <p:cNvSpPr>
              <a:spLocks noChangeShapeType="1"/>
            </p:cNvSpPr>
            <p:nvPr/>
          </p:nvSpPr>
          <p:spPr bwMode="auto">
            <a:xfrm>
              <a:off x="784308" y="4914113"/>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Line 81"/>
            <p:cNvSpPr>
              <a:spLocks noChangeShapeType="1"/>
            </p:cNvSpPr>
            <p:nvPr/>
          </p:nvSpPr>
          <p:spPr bwMode="auto">
            <a:xfrm>
              <a:off x="784308" y="4801836"/>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Line 82"/>
            <p:cNvSpPr>
              <a:spLocks noChangeShapeType="1"/>
            </p:cNvSpPr>
            <p:nvPr/>
          </p:nvSpPr>
          <p:spPr bwMode="auto">
            <a:xfrm>
              <a:off x="784308" y="4689559"/>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Line 83"/>
            <p:cNvSpPr>
              <a:spLocks noChangeShapeType="1"/>
            </p:cNvSpPr>
            <p:nvPr/>
          </p:nvSpPr>
          <p:spPr bwMode="auto">
            <a:xfrm>
              <a:off x="784308" y="457728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Line 84"/>
            <p:cNvSpPr>
              <a:spLocks noChangeShapeType="1"/>
            </p:cNvSpPr>
            <p:nvPr/>
          </p:nvSpPr>
          <p:spPr bwMode="auto">
            <a:xfrm>
              <a:off x="784308" y="457728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Line 85"/>
            <p:cNvSpPr>
              <a:spLocks noChangeShapeType="1"/>
            </p:cNvSpPr>
            <p:nvPr/>
          </p:nvSpPr>
          <p:spPr bwMode="auto">
            <a:xfrm>
              <a:off x="784308" y="457728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Line 86"/>
            <p:cNvSpPr>
              <a:spLocks noChangeShapeType="1"/>
            </p:cNvSpPr>
            <p:nvPr/>
          </p:nvSpPr>
          <p:spPr bwMode="auto">
            <a:xfrm>
              <a:off x="784308" y="457728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Line 87"/>
            <p:cNvSpPr>
              <a:spLocks noChangeShapeType="1"/>
            </p:cNvSpPr>
            <p:nvPr/>
          </p:nvSpPr>
          <p:spPr bwMode="auto">
            <a:xfrm>
              <a:off x="784308" y="457728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Line 88"/>
            <p:cNvSpPr>
              <a:spLocks noChangeShapeType="1"/>
            </p:cNvSpPr>
            <p:nvPr/>
          </p:nvSpPr>
          <p:spPr bwMode="auto">
            <a:xfrm>
              <a:off x="690608" y="4577281"/>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Rectangle 89"/>
            <p:cNvSpPr>
              <a:spLocks noChangeArrowheads="1"/>
            </p:cNvSpPr>
            <p:nvPr/>
          </p:nvSpPr>
          <p:spPr bwMode="auto">
            <a:xfrm>
              <a:off x="538809" y="4521142"/>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20</a:t>
              </a:r>
              <a:endParaRPr kumimoji="0" lang="en-US" altLang="en-US" sz="1400" b="0" i="0" u="none" strike="noStrike" cap="none" normalizeH="0" baseline="0">
                <a:ln>
                  <a:noFill/>
                </a:ln>
                <a:solidFill>
                  <a:schemeClr val="tx1"/>
                </a:solidFill>
                <a:effectLst/>
              </a:endParaRPr>
            </a:p>
          </p:txBody>
        </p:sp>
        <p:sp>
          <p:nvSpPr>
            <p:cNvPr id="89" name="Line 90"/>
            <p:cNvSpPr>
              <a:spLocks noChangeShapeType="1"/>
            </p:cNvSpPr>
            <p:nvPr/>
          </p:nvSpPr>
          <p:spPr bwMode="auto">
            <a:xfrm>
              <a:off x="784308" y="446045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Line 91"/>
            <p:cNvSpPr>
              <a:spLocks noChangeShapeType="1"/>
            </p:cNvSpPr>
            <p:nvPr/>
          </p:nvSpPr>
          <p:spPr bwMode="auto">
            <a:xfrm>
              <a:off x="784308" y="4348174"/>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Line 92"/>
            <p:cNvSpPr>
              <a:spLocks noChangeShapeType="1"/>
            </p:cNvSpPr>
            <p:nvPr/>
          </p:nvSpPr>
          <p:spPr bwMode="auto">
            <a:xfrm>
              <a:off x="784308" y="4235896"/>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Line 93"/>
            <p:cNvSpPr>
              <a:spLocks noChangeShapeType="1"/>
            </p:cNvSpPr>
            <p:nvPr/>
          </p:nvSpPr>
          <p:spPr bwMode="auto">
            <a:xfrm>
              <a:off x="784308" y="4123619"/>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Line 94"/>
            <p:cNvSpPr>
              <a:spLocks noChangeShapeType="1"/>
            </p:cNvSpPr>
            <p:nvPr/>
          </p:nvSpPr>
          <p:spPr bwMode="auto">
            <a:xfrm>
              <a:off x="784308" y="401134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Line 95"/>
            <p:cNvSpPr>
              <a:spLocks noChangeShapeType="1"/>
            </p:cNvSpPr>
            <p:nvPr/>
          </p:nvSpPr>
          <p:spPr bwMode="auto">
            <a:xfrm>
              <a:off x="784308" y="401134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Line 96"/>
            <p:cNvSpPr>
              <a:spLocks noChangeShapeType="1"/>
            </p:cNvSpPr>
            <p:nvPr/>
          </p:nvSpPr>
          <p:spPr bwMode="auto">
            <a:xfrm>
              <a:off x="784308" y="401134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Line 97"/>
            <p:cNvSpPr>
              <a:spLocks noChangeShapeType="1"/>
            </p:cNvSpPr>
            <p:nvPr/>
          </p:nvSpPr>
          <p:spPr bwMode="auto">
            <a:xfrm>
              <a:off x="784308" y="401134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 name="Line 98"/>
            <p:cNvSpPr>
              <a:spLocks noChangeShapeType="1"/>
            </p:cNvSpPr>
            <p:nvPr/>
          </p:nvSpPr>
          <p:spPr bwMode="auto">
            <a:xfrm>
              <a:off x="784308" y="401134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 name="Line 99"/>
            <p:cNvSpPr>
              <a:spLocks noChangeShapeType="1"/>
            </p:cNvSpPr>
            <p:nvPr/>
          </p:nvSpPr>
          <p:spPr bwMode="auto">
            <a:xfrm>
              <a:off x="690608" y="4011341"/>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 name="Rectangle 100"/>
            <p:cNvSpPr>
              <a:spLocks noChangeArrowheads="1"/>
            </p:cNvSpPr>
            <p:nvPr/>
          </p:nvSpPr>
          <p:spPr bwMode="auto">
            <a:xfrm>
              <a:off x="538809" y="3955202"/>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30</a:t>
              </a:r>
              <a:endParaRPr kumimoji="0" lang="en-US" altLang="en-US" sz="1400" b="0" i="0" u="none" strike="noStrike" cap="none" normalizeH="0" baseline="0">
                <a:ln>
                  <a:noFill/>
                </a:ln>
                <a:solidFill>
                  <a:schemeClr val="tx1"/>
                </a:solidFill>
                <a:effectLst/>
              </a:endParaRPr>
            </a:p>
          </p:txBody>
        </p:sp>
        <p:sp>
          <p:nvSpPr>
            <p:cNvPr id="100" name="Line 101"/>
            <p:cNvSpPr>
              <a:spLocks noChangeShapeType="1"/>
            </p:cNvSpPr>
            <p:nvPr/>
          </p:nvSpPr>
          <p:spPr bwMode="auto">
            <a:xfrm>
              <a:off x="784308" y="389451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 name="Line 102"/>
            <p:cNvSpPr>
              <a:spLocks noChangeShapeType="1"/>
            </p:cNvSpPr>
            <p:nvPr/>
          </p:nvSpPr>
          <p:spPr bwMode="auto">
            <a:xfrm>
              <a:off x="784308" y="3782234"/>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 name="Line 103"/>
            <p:cNvSpPr>
              <a:spLocks noChangeShapeType="1"/>
            </p:cNvSpPr>
            <p:nvPr/>
          </p:nvSpPr>
          <p:spPr bwMode="auto">
            <a:xfrm>
              <a:off x="784308" y="3669957"/>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 name="Line 104"/>
            <p:cNvSpPr>
              <a:spLocks noChangeShapeType="1"/>
            </p:cNvSpPr>
            <p:nvPr/>
          </p:nvSpPr>
          <p:spPr bwMode="auto">
            <a:xfrm>
              <a:off x="784308" y="3557679"/>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Line 105"/>
            <p:cNvSpPr>
              <a:spLocks noChangeShapeType="1"/>
            </p:cNvSpPr>
            <p:nvPr/>
          </p:nvSpPr>
          <p:spPr bwMode="auto">
            <a:xfrm>
              <a:off x="784308" y="344540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Line 106"/>
            <p:cNvSpPr>
              <a:spLocks noChangeShapeType="1"/>
            </p:cNvSpPr>
            <p:nvPr/>
          </p:nvSpPr>
          <p:spPr bwMode="auto">
            <a:xfrm>
              <a:off x="784308" y="344540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 name="Line 107"/>
            <p:cNvSpPr>
              <a:spLocks noChangeShapeType="1"/>
            </p:cNvSpPr>
            <p:nvPr/>
          </p:nvSpPr>
          <p:spPr bwMode="auto">
            <a:xfrm>
              <a:off x="784308" y="344540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Line 108"/>
            <p:cNvSpPr>
              <a:spLocks noChangeShapeType="1"/>
            </p:cNvSpPr>
            <p:nvPr/>
          </p:nvSpPr>
          <p:spPr bwMode="auto">
            <a:xfrm>
              <a:off x="784308" y="344540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 name="Line 109"/>
            <p:cNvSpPr>
              <a:spLocks noChangeShapeType="1"/>
            </p:cNvSpPr>
            <p:nvPr/>
          </p:nvSpPr>
          <p:spPr bwMode="auto">
            <a:xfrm>
              <a:off x="784308" y="3445401"/>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 name="Line 110"/>
            <p:cNvSpPr>
              <a:spLocks noChangeShapeType="1"/>
            </p:cNvSpPr>
            <p:nvPr/>
          </p:nvSpPr>
          <p:spPr bwMode="auto">
            <a:xfrm>
              <a:off x="690608" y="3445401"/>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 name="Rectangle 111"/>
            <p:cNvSpPr>
              <a:spLocks noChangeArrowheads="1"/>
            </p:cNvSpPr>
            <p:nvPr/>
          </p:nvSpPr>
          <p:spPr bwMode="auto">
            <a:xfrm>
              <a:off x="538809" y="3389262"/>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40</a:t>
              </a:r>
              <a:endParaRPr kumimoji="0" lang="en-US" altLang="en-US" sz="1400" b="0" i="0" u="none" strike="noStrike" cap="none" normalizeH="0" baseline="0">
                <a:ln>
                  <a:noFill/>
                </a:ln>
                <a:solidFill>
                  <a:schemeClr val="tx1"/>
                </a:solidFill>
                <a:effectLst/>
              </a:endParaRPr>
            </a:p>
          </p:txBody>
        </p:sp>
        <p:sp>
          <p:nvSpPr>
            <p:cNvPr id="111" name="Line 112"/>
            <p:cNvSpPr>
              <a:spLocks noChangeShapeType="1"/>
            </p:cNvSpPr>
            <p:nvPr/>
          </p:nvSpPr>
          <p:spPr bwMode="auto">
            <a:xfrm>
              <a:off x="784308" y="332857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Line 113"/>
            <p:cNvSpPr>
              <a:spLocks noChangeShapeType="1"/>
            </p:cNvSpPr>
            <p:nvPr/>
          </p:nvSpPr>
          <p:spPr bwMode="auto">
            <a:xfrm>
              <a:off x="784308" y="3216294"/>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Line 114"/>
            <p:cNvSpPr>
              <a:spLocks noChangeShapeType="1"/>
            </p:cNvSpPr>
            <p:nvPr/>
          </p:nvSpPr>
          <p:spPr bwMode="auto">
            <a:xfrm>
              <a:off x="784308" y="3104017"/>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Line 115"/>
            <p:cNvSpPr>
              <a:spLocks noChangeShapeType="1"/>
            </p:cNvSpPr>
            <p:nvPr/>
          </p:nvSpPr>
          <p:spPr bwMode="auto">
            <a:xfrm>
              <a:off x="784308" y="2991739"/>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 name="Line 116"/>
            <p:cNvSpPr>
              <a:spLocks noChangeShapeType="1"/>
            </p:cNvSpPr>
            <p:nvPr/>
          </p:nvSpPr>
          <p:spPr bwMode="auto">
            <a:xfrm>
              <a:off x="784308" y="287946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 name="Line 117"/>
            <p:cNvSpPr>
              <a:spLocks noChangeShapeType="1"/>
            </p:cNvSpPr>
            <p:nvPr/>
          </p:nvSpPr>
          <p:spPr bwMode="auto">
            <a:xfrm>
              <a:off x="784308" y="287946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Line 118"/>
            <p:cNvSpPr>
              <a:spLocks noChangeShapeType="1"/>
            </p:cNvSpPr>
            <p:nvPr/>
          </p:nvSpPr>
          <p:spPr bwMode="auto">
            <a:xfrm>
              <a:off x="784308" y="287946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 name="Line 119"/>
            <p:cNvSpPr>
              <a:spLocks noChangeShapeType="1"/>
            </p:cNvSpPr>
            <p:nvPr/>
          </p:nvSpPr>
          <p:spPr bwMode="auto">
            <a:xfrm>
              <a:off x="784308" y="287946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 name="Line 120"/>
            <p:cNvSpPr>
              <a:spLocks noChangeShapeType="1"/>
            </p:cNvSpPr>
            <p:nvPr/>
          </p:nvSpPr>
          <p:spPr bwMode="auto">
            <a:xfrm>
              <a:off x="784308" y="287946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Line 121"/>
            <p:cNvSpPr>
              <a:spLocks noChangeShapeType="1"/>
            </p:cNvSpPr>
            <p:nvPr/>
          </p:nvSpPr>
          <p:spPr bwMode="auto">
            <a:xfrm>
              <a:off x="690608" y="2879462"/>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22"/>
            <p:cNvSpPr>
              <a:spLocks noChangeArrowheads="1"/>
            </p:cNvSpPr>
            <p:nvPr/>
          </p:nvSpPr>
          <p:spPr bwMode="auto">
            <a:xfrm>
              <a:off x="538809" y="2823323"/>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50</a:t>
              </a:r>
              <a:endParaRPr kumimoji="0" lang="en-US" altLang="en-US" sz="1400" b="0" i="0" u="none" strike="noStrike" cap="none" normalizeH="0" baseline="0">
                <a:ln>
                  <a:noFill/>
                </a:ln>
                <a:solidFill>
                  <a:schemeClr val="tx1"/>
                </a:solidFill>
                <a:effectLst/>
              </a:endParaRPr>
            </a:p>
          </p:txBody>
        </p:sp>
        <p:sp>
          <p:nvSpPr>
            <p:cNvPr id="122" name="Line 123"/>
            <p:cNvSpPr>
              <a:spLocks noChangeShapeType="1"/>
            </p:cNvSpPr>
            <p:nvPr/>
          </p:nvSpPr>
          <p:spPr bwMode="auto">
            <a:xfrm>
              <a:off x="784308" y="276263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 name="Line 124"/>
            <p:cNvSpPr>
              <a:spLocks noChangeShapeType="1"/>
            </p:cNvSpPr>
            <p:nvPr/>
          </p:nvSpPr>
          <p:spPr bwMode="auto">
            <a:xfrm>
              <a:off x="784308" y="2650354"/>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 name="Line 125"/>
            <p:cNvSpPr>
              <a:spLocks noChangeShapeType="1"/>
            </p:cNvSpPr>
            <p:nvPr/>
          </p:nvSpPr>
          <p:spPr bwMode="auto">
            <a:xfrm>
              <a:off x="784308" y="2538077"/>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 name="Line 126"/>
            <p:cNvSpPr>
              <a:spLocks noChangeShapeType="1"/>
            </p:cNvSpPr>
            <p:nvPr/>
          </p:nvSpPr>
          <p:spPr bwMode="auto">
            <a:xfrm>
              <a:off x="784308" y="2425800"/>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 name="Line 127"/>
            <p:cNvSpPr>
              <a:spLocks noChangeShapeType="1"/>
            </p:cNvSpPr>
            <p:nvPr/>
          </p:nvSpPr>
          <p:spPr bwMode="auto">
            <a:xfrm>
              <a:off x="784308" y="231352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 name="Line 128"/>
            <p:cNvSpPr>
              <a:spLocks noChangeShapeType="1"/>
            </p:cNvSpPr>
            <p:nvPr/>
          </p:nvSpPr>
          <p:spPr bwMode="auto">
            <a:xfrm>
              <a:off x="784308" y="231352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 name="Line 129"/>
            <p:cNvSpPr>
              <a:spLocks noChangeShapeType="1"/>
            </p:cNvSpPr>
            <p:nvPr/>
          </p:nvSpPr>
          <p:spPr bwMode="auto">
            <a:xfrm>
              <a:off x="784308" y="231352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 name="Line 130"/>
            <p:cNvSpPr>
              <a:spLocks noChangeShapeType="1"/>
            </p:cNvSpPr>
            <p:nvPr/>
          </p:nvSpPr>
          <p:spPr bwMode="auto">
            <a:xfrm>
              <a:off x="784308" y="231352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 name="Line 131"/>
            <p:cNvSpPr>
              <a:spLocks noChangeShapeType="1"/>
            </p:cNvSpPr>
            <p:nvPr/>
          </p:nvSpPr>
          <p:spPr bwMode="auto">
            <a:xfrm>
              <a:off x="784308" y="2313522"/>
              <a:ext cx="325526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 name="Line 132"/>
            <p:cNvSpPr>
              <a:spLocks noChangeShapeType="1"/>
            </p:cNvSpPr>
            <p:nvPr/>
          </p:nvSpPr>
          <p:spPr bwMode="auto">
            <a:xfrm>
              <a:off x="690608" y="2313522"/>
              <a:ext cx="39355"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 name="Rectangle 133"/>
            <p:cNvSpPr>
              <a:spLocks noChangeArrowheads="1"/>
            </p:cNvSpPr>
            <p:nvPr/>
          </p:nvSpPr>
          <p:spPr bwMode="auto">
            <a:xfrm>
              <a:off x="538809" y="2257383"/>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60</a:t>
              </a:r>
              <a:endParaRPr kumimoji="0" lang="en-US" altLang="en-US" sz="1400" b="0" i="0" u="none" strike="noStrike" cap="none" normalizeH="0" baseline="0" dirty="0">
                <a:ln>
                  <a:noFill/>
                </a:ln>
                <a:solidFill>
                  <a:schemeClr val="tx1"/>
                </a:solidFill>
                <a:effectLst/>
              </a:endParaRPr>
            </a:p>
          </p:txBody>
        </p:sp>
        <p:sp>
          <p:nvSpPr>
            <p:cNvPr id="133" name="Freeform 134"/>
            <p:cNvSpPr>
              <a:spLocks/>
            </p:cNvSpPr>
            <p:nvPr/>
          </p:nvSpPr>
          <p:spPr bwMode="auto">
            <a:xfrm>
              <a:off x="784308" y="2313522"/>
              <a:ext cx="3255260" cy="3395639"/>
            </a:xfrm>
            <a:custGeom>
              <a:avLst/>
              <a:gdLst>
                <a:gd name="T0" fmla="*/ 0 w 1737"/>
                <a:gd name="T1" fmla="*/ 2050 h 2238"/>
                <a:gd name="T2" fmla="*/ 68 w 1737"/>
                <a:gd name="T3" fmla="*/ 2050 h 2238"/>
                <a:gd name="T4" fmla="*/ 68 w 1737"/>
                <a:gd name="T5" fmla="*/ 1492 h 2238"/>
                <a:gd name="T6" fmla="*/ 277 w 1737"/>
                <a:gd name="T7" fmla="*/ 1492 h 2238"/>
                <a:gd name="T8" fmla="*/ 277 w 1737"/>
                <a:gd name="T9" fmla="*/ 0 h 2238"/>
                <a:gd name="T10" fmla="*/ 416 w 1737"/>
                <a:gd name="T11" fmla="*/ 0 h 2238"/>
                <a:gd name="T12" fmla="*/ 416 w 1737"/>
                <a:gd name="T13" fmla="*/ 746 h 2238"/>
                <a:gd name="T14" fmla="*/ 694 w 1737"/>
                <a:gd name="T15" fmla="*/ 746 h 2238"/>
                <a:gd name="T16" fmla="*/ 694 w 1737"/>
                <a:gd name="T17" fmla="*/ 2050 h 2238"/>
                <a:gd name="T18" fmla="*/ 833 w 1737"/>
                <a:gd name="T19" fmla="*/ 2050 h 2238"/>
                <a:gd name="T20" fmla="*/ 833 w 1737"/>
                <a:gd name="T21" fmla="*/ 746 h 2238"/>
                <a:gd name="T22" fmla="*/ 1040 w 1737"/>
                <a:gd name="T23" fmla="*/ 746 h 2238"/>
                <a:gd name="T24" fmla="*/ 1040 w 1737"/>
                <a:gd name="T25" fmla="*/ 2238 h 2238"/>
                <a:gd name="T26" fmla="*/ 1249 w 1737"/>
                <a:gd name="T27" fmla="*/ 2238 h 2238"/>
                <a:gd name="T28" fmla="*/ 1249 w 1737"/>
                <a:gd name="T29" fmla="*/ 746 h 2238"/>
                <a:gd name="T30" fmla="*/ 1388 w 1737"/>
                <a:gd name="T31" fmla="*/ 746 h 2238"/>
                <a:gd name="T32" fmla="*/ 1388 w 1737"/>
                <a:gd name="T33" fmla="*/ 2238 h 2238"/>
                <a:gd name="T34" fmla="*/ 1456 w 1737"/>
                <a:gd name="T35" fmla="*/ 2238 h 2238"/>
                <a:gd name="T36" fmla="*/ 1456 w 1737"/>
                <a:gd name="T37" fmla="*/ 746 h 2238"/>
                <a:gd name="T38" fmla="*/ 1595 w 1737"/>
                <a:gd name="T39" fmla="*/ 746 h 2238"/>
                <a:gd name="T40" fmla="*/ 1595 w 1737"/>
                <a:gd name="T41" fmla="*/ 2238 h 2238"/>
                <a:gd name="T42" fmla="*/ 1666 w 1737"/>
                <a:gd name="T43" fmla="*/ 2238 h 2238"/>
                <a:gd name="T44" fmla="*/ 1666 w 1737"/>
                <a:gd name="T45" fmla="*/ 746 h 2238"/>
                <a:gd name="T46" fmla="*/ 1737 w 1737"/>
                <a:gd name="T47" fmla="*/ 746 h 2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7" h="2238">
                  <a:moveTo>
                    <a:pt x="0" y="2050"/>
                  </a:moveTo>
                  <a:lnTo>
                    <a:pt x="68" y="2050"/>
                  </a:lnTo>
                  <a:lnTo>
                    <a:pt x="68" y="1492"/>
                  </a:lnTo>
                  <a:lnTo>
                    <a:pt x="277" y="1492"/>
                  </a:lnTo>
                  <a:lnTo>
                    <a:pt x="277" y="0"/>
                  </a:lnTo>
                  <a:lnTo>
                    <a:pt x="416" y="0"/>
                  </a:lnTo>
                  <a:lnTo>
                    <a:pt x="416" y="746"/>
                  </a:lnTo>
                  <a:lnTo>
                    <a:pt x="694" y="746"/>
                  </a:lnTo>
                  <a:lnTo>
                    <a:pt x="694" y="2050"/>
                  </a:lnTo>
                  <a:lnTo>
                    <a:pt x="833" y="2050"/>
                  </a:lnTo>
                  <a:lnTo>
                    <a:pt x="833" y="746"/>
                  </a:lnTo>
                  <a:lnTo>
                    <a:pt x="1040" y="746"/>
                  </a:lnTo>
                  <a:lnTo>
                    <a:pt x="1040" y="2238"/>
                  </a:lnTo>
                  <a:lnTo>
                    <a:pt x="1249" y="2238"/>
                  </a:lnTo>
                  <a:lnTo>
                    <a:pt x="1249" y="746"/>
                  </a:lnTo>
                  <a:lnTo>
                    <a:pt x="1388" y="746"/>
                  </a:lnTo>
                  <a:lnTo>
                    <a:pt x="1388" y="2238"/>
                  </a:lnTo>
                  <a:lnTo>
                    <a:pt x="1456" y="2238"/>
                  </a:lnTo>
                  <a:lnTo>
                    <a:pt x="1456" y="746"/>
                  </a:lnTo>
                  <a:lnTo>
                    <a:pt x="1595" y="746"/>
                  </a:lnTo>
                  <a:lnTo>
                    <a:pt x="1595" y="2238"/>
                  </a:lnTo>
                  <a:lnTo>
                    <a:pt x="1666" y="2238"/>
                  </a:lnTo>
                  <a:lnTo>
                    <a:pt x="1666" y="746"/>
                  </a:lnTo>
                  <a:lnTo>
                    <a:pt x="1737" y="746"/>
                  </a:lnTo>
                </a:path>
              </a:pathLst>
            </a:custGeom>
            <a:noFill/>
            <a:ln w="2381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4" name="Rectangle 135"/>
            <p:cNvSpPr>
              <a:spLocks noChangeArrowheads="1"/>
            </p:cNvSpPr>
            <p:nvPr/>
          </p:nvSpPr>
          <p:spPr bwMode="auto">
            <a:xfrm>
              <a:off x="787687" y="1972139"/>
              <a:ext cx="29707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Helvetica" panose="020B0604020202020204" pitchFamily="34" charset="0"/>
                </a:rPr>
                <a:t>1. </a:t>
              </a:r>
              <a:r>
                <a:rPr kumimoji="0" lang="en-US" altLang="en-US" sz="1600" b="1" i="0" u="none" strike="noStrike" cap="none" normalizeH="0" baseline="0" dirty="0" err="1">
                  <a:ln>
                    <a:noFill/>
                  </a:ln>
                  <a:solidFill>
                    <a:srgbClr val="000000"/>
                  </a:solidFill>
                  <a:effectLst/>
                  <a:latin typeface="Helvetica" panose="020B0604020202020204" pitchFamily="34" charset="0"/>
                </a:rPr>
                <a:t>Ampiezza</a:t>
              </a:r>
              <a:r>
                <a:rPr kumimoji="0" lang="en-US" altLang="en-US" sz="1600" b="1" i="0" u="none" strike="noStrike" cap="none" normalizeH="0" baseline="0" dirty="0">
                  <a:ln>
                    <a:noFill/>
                  </a:ln>
                  <a:solidFill>
                    <a:srgbClr val="000000"/>
                  </a:solidFill>
                  <a:effectLst/>
                  <a:latin typeface="Helvetica" panose="020B0604020202020204" pitchFamily="34" charset="0"/>
                </a:rPr>
                <a:t> EMG verso tempo</a:t>
              </a:r>
              <a:endParaRPr kumimoji="0" lang="en-US" altLang="en-US" sz="1600" b="0" i="0" u="none" strike="noStrike" cap="none" normalizeH="0" baseline="0" dirty="0">
                <a:ln>
                  <a:noFill/>
                </a:ln>
                <a:solidFill>
                  <a:schemeClr val="tx1"/>
                </a:solidFill>
                <a:effectLst/>
              </a:endParaRPr>
            </a:p>
          </p:txBody>
        </p:sp>
        <p:sp>
          <p:nvSpPr>
            <p:cNvPr id="135" name="Rectangle 136"/>
            <p:cNvSpPr>
              <a:spLocks noChangeArrowheads="1"/>
            </p:cNvSpPr>
            <p:nvPr/>
          </p:nvSpPr>
          <p:spPr bwMode="auto">
            <a:xfrm>
              <a:off x="2212350" y="5892955"/>
              <a:ext cx="5370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tempo</a:t>
              </a:r>
              <a:endParaRPr kumimoji="0" lang="en-US" altLang="en-US" sz="1400" b="0" i="0" u="none" strike="noStrike" cap="none" normalizeH="0" baseline="0" dirty="0">
                <a:ln>
                  <a:noFill/>
                </a:ln>
                <a:solidFill>
                  <a:schemeClr val="tx1"/>
                </a:solidFill>
                <a:effectLst/>
              </a:endParaRPr>
            </a:p>
          </p:txBody>
        </p:sp>
        <p:sp>
          <p:nvSpPr>
            <p:cNvPr id="136" name="Rectangle 137"/>
            <p:cNvSpPr>
              <a:spLocks noChangeArrowheads="1"/>
            </p:cNvSpPr>
            <p:nvPr/>
          </p:nvSpPr>
          <p:spPr bwMode="auto">
            <a:xfrm rot="16200000">
              <a:off x="64293" y="3873274"/>
              <a:ext cx="628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RMS[</a:t>
              </a:r>
              <a:r>
                <a:rPr kumimoji="0" lang="en-US" altLang="en-US" sz="1400" b="1" i="0" u="none" strike="noStrike" cap="none" normalizeH="0" baseline="0" dirty="0" err="1">
                  <a:ln>
                    <a:noFill/>
                  </a:ln>
                  <a:solidFill>
                    <a:srgbClr val="000000"/>
                  </a:solidFill>
                  <a:effectLst/>
                  <a:latin typeface="Helvetica" panose="020B0604020202020204" pitchFamily="34" charset="0"/>
                </a:rPr>
                <a:t>a.u</a:t>
              </a:r>
              <a:r>
                <a:rPr kumimoji="0" lang="en-US" altLang="en-US" sz="1400" b="1" i="0" u="none" strike="noStrike" cap="none" normalizeH="0" baseline="0" dirty="0">
                  <a:ln>
                    <a:noFill/>
                  </a:ln>
                  <a:solidFill>
                    <a:srgbClr val="000000"/>
                  </a:solidFill>
                  <a:effectLst/>
                  <a:latin typeface="Helvetica" panose="020B0604020202020204" pitchFamily="34" charset="0"/>
                </a:rPr>
                <a:t>]</a:t>
              </a:r>
              <a:endParaRPr kumimoji="0" lang="en-US" altLang="en-US" sz="1400" b="0" i="0" u="none" strike="noStrike" cap="none" normalizeH="0" baseline="0" dirty="0">
                <a:ln>
                  <a:noFill/>
                </a:ln>
                <a:solidFill>
                  <a:schemeClr val="tx1"/>
                </a:solidFill>
                <a:effectLst/>
              </a:endParaRPr>
            </a:p>
          </p:txBody>
        </p:sp>
      </p:grpSp>
      <p:grpSp>
        <p:nvGrpSpPr>
          <p:cNvPr id="276" name="Group 275"/>
          <p:cNvGrpSpPr/>
          <p:nvPr/>
        </p:nvGrpSpPr>
        <p:grpSpPr>
          <a:xfrm>
            <a:off x="5093276" y="1969610"/>
            <a:ext cx="3741679" cy="4186458"/>
            <a:chOff x="4939656" y="1969610"/>
            <a:chExt cx="3741679" cy="4186458"/>
          </a:xfrm>
        </p:grpSpPr>
        <p:sp>
          <p:nvSpPr>
            <p:cNvPr id="138" name="Rectangle 5"/>
            <p:cNvSpPr>
              <a:spLocks noChangeArrowheads="1"/>
            </p:cNvSpPr>
            <p:nvPr/>
          </p:nvSpPr>
          <p:spPr bwMode="auto">
            <a:xfrm>
              <a:off x="5187825" y="2294300"/>
              <a:ext cx="3360516" cy="350543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6"/>
            <p:cNvSpPr>
              <a:spLocks noChangeArrowheads="1"/>
            </p:cNvSpPr>
            <p:nvPr/>
          </p:nvSpPr>
          <p:spPr bwMode="auto">
            <a:xfrm>
              <a:off x="5187825" y="2294300"/>
              <a:ext cx="3360516" cy="3505433"/>
            </a:xfrm>
            <a:prstGeom prst="rect">
              <a:avLst/>
            </a:prstGeom>
            <a:noFill/>
            <a:ln w="0">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 name="Line 7"/>
            <p:cNvSpPr>
              <a:spLocks noChangeShapeType="1"/>
            </p:cNvSpPr>
            <p:nvPr/>
          </p:nvSpPr>
          <p:spPr bwMode="auto">
            <a:xfrm>
              <a:off x="5187825" y="5799734"/>
              <a:ext cx="3360516"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1" name="Line 8"/>
            <p:cNvSpPr>
              <a:spLocks noChangeShapeType="1"/>
            </p:cNvSpPr>
            <p:nvPr/>
          </p:nvSpPr>
          <p:spPr bwMode="auto">
            <a:xfrm flipV="1">
              <a:off x="5203229" y="2324724"/>
              <a:ext cx="0" cy="350543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2" name="Line 9"/>
            <p:cNvSpPr>
              <a:spLocks noChangeShapeType="1"/>
            </p:cNvSpPr>
            <p:nvPr/>
          </p:nvSpPr>
          <p:spPr bwMode="auto">
            <a:xfrm flipV="1">
              <a:off x="5096364" y="5760576"/>
              <a:ext cx="0" cy="391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0"/>
            <p:cNvSpPr>
              <a:spLocks noChangeArrowheads="1"/>
            </p:cNvSpPr>
            <p:nvPr/>
          </p:nvSpPr>
          <p:spPr bwMode="auto">
            <a:xfrm>
              <a:off x="5156871" y="5813831"/>
              <a:ext cx="99386"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0</a:t>
              </a:r>
              <a:endParaRPr kumimoji="0" lang="en-US" altLang="en-US" sz="1400" b="0" i="0" u="none" strike="noStrike" cap="none" normalizeH="0" baseline="0" dirty="0">
                <a:ln>
                  <a:noFill/>
                </a:ln>
                <a:solidFill>
                  <a:schemeClr val="tx1"/>
                </a:solidFill>
                <a:effectLst/>
              </a:endParaRPr>
            </a:p>
          </p:txBody>
        </p:sp>
        <p:sp>
          <p:nvSpPr>
            <p:cNvPr id="144" name="Line 11"/>
            <p:cNvSpPr>
              <a:spLocks noChangeShapeType="1"/>
            </p:cNvSpPr>
            <p:nvPr/>
          </p:nvSpPr>
          <p:spPr bwMode="auto">
            <a:xfrm flipV="1">
              <a:off x="531938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5" name="Line 12"/>
            <p:cNvSpPr>
              <a:spLocks noChangeShapeType="1"/>
            </p:cNvSpPr>
            <p:nvPr/>
          </p:nvSpPr>
          <p:spPr bwMode="auto">
            <a:xfrm flipV="1">
              <a:off x="545674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6" name="Line 13"/>
            <p:cNvSpPr>
              <a:spLocks noChangeShapeType="1"/>
            </p:cNvSpPr>
            <p:nvPr/>
          </p:nvSpPr>
          <p:spPr bwMode="auto">
            <a:xfrm flipV="1">
              <a:off x="5586367"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7" name="Line 14"/>
            <p:cNvSpPr>
              <a:spLocks noChangeShapeType="1"/>
            </p:cNvSpPr>
            <p:nvPr/>
          </p:nvSpPr>
          <p:spPr bwMode="auto">
            <a:xfrm flipV="1">
              <a:off x="5723728"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8" name="Line 15"/>
            <p:cNvSpPr>
              <a:spLocks noChangeShapeType="1"/>
            </p:cNvSpPr>
            <p:nvPr/>
          </p:nvSpPr>
          <p:spPr bwMode="auto">
            <a:xfrm flipV="1">
              <a:off x="5855285"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9" name="Line 16"/>
            <p:cNvSpPr>
              <a:spLocks noChangeShapeType="1"/>
            </p:cNvSpPr>
            <p:nvPr/>
          </p:nvSpPr>
          <p:spPr bwMode="auto">
            <a:xfrm flipV="1">
              <a:off x="5855285"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0" name="Line 17"/>
            <p:cNvSpPr>
              <a:spLocks noChangeShapeType="1"/>
            </p:cNvSpPr>
            <p:nvPr/>
          </p:nvSpPr>
          <p:spPr bwMode="auto">
            <a:xfrm flipV="1">
              <a:off x="5855285"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1" name="Line 18"/>
            <p:cNvSpPr>
              <a:spLocks noChangeShapeType="1"/>
            </p:cNvSpPr>
            <p:nvPr/>
          </p:nvSpPr>
          <p:spPr bwMode="auto">
            <a:xfrm flipV="1">
              <a:off x="5855285"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2" name="Line 19"/>
            <p:cNvSpPr>
              <a:spLocks noChangeShapeType="1"/>
            </p:cNvSpPr>
            <p:nvPr/>
          </p:nvSpPr>
          <p:spPr bwMode="auto">
            <a:xfrm flipV="1">
              <a:off x="5855285"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3" name="Line 20"/>
            <p:cNvSpPr>
              <a:spLocks noChangeShapeType="1"/>
            </p:cNvSpPr>
            <p:nvPr/>
          </p:nvSpPr>
          <p:spPr bwMode="auto">
            <a:xfrm flipV="1">
              <a:off x="5855285" y="5760576"/>
              <a:ext cx="0" cy="391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4" name="Rectangle 21"/>
            <p:cNvSpPr>
              <a:spLocks noChangeArrowheads="1"/>
            </p:cNvSpPr>
            <p:nvPr/>
          </p:nvSpPr>
          <p:spPr bwMode="auto">
            <a:xfrm>
              <a:off x="5826265" y="5813831"/>
              <a:ext cx="99386"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5</a:t>
              </a:r>
              <a:endParaRPr kumimoji="0" lang="en-US" altLang="en-US" sz="1400" b="0" i="0" u="none" strike="noStrike" cap="none" normalizeH="0" baseline="0">
                <a:ln>
                  <a:noFill/>
                </a:ln>
                <a:solidFill>
                  <a:schemeClr val="tx1"/>
                </a:solidFill>
                <a:effectLst/>
              </a:endParaRPr>
            </a:p>
          </p:txBody>
        </p:sp>
        <p:sp>
          <p:nvSpPr>
            <p:cNvPr id="155" name="Line 22"/>
            <p:cNvSpPr>
              <a:spLocks noChangeShapeType="1"/>
            </p:cNvSpPr>
            <p:nvPr/>
          </p:nvSpPr>
          <p:spPr bwMode="auto">
            <a:xfrm flipV="1">
              <a:off x="5992647"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6" name="Line 23"/>
            <p:cNvSpPr>
              <a:spLocks noChangeShapeType="1"/>
            </p:cNvSpPr>
            <p:nvPr/>
          </p:nvSpPr>
          <p:spPr bwMode="auto">
            <a:xfrm flipV="1">
              <a:off x="612420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7" name="Line 24"/>
            <p:cNvSpPr>
              <a:spLocks noChangeShapeType="1"/>
            </p:cNvSpPr>
            <p:nvPr/>
          </p:nvSpPr>
          <p:spPr bwMode="auto">
            <a:xfrm flipV="1">
              <a:off x="6261565"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8" name="Line 25"/>
            <p:cNvSpPr>
              <a:spLocks noChangeShapeType="1"/>
            </p:cNvSpPr>
            <p:nvPr/>
          </p:nvSpPr>
          <p:spPr bwMode="auto">
            <a:xfrm flipV="1">
              <a:off x="639312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9" name="Line 26"/>
            <p:cNvSpPr>
              <a:spLocks noChangeShapeType="1"/>
            </p:cNvSpPr>
            <p:nvPr/>
          </p:nvSpPr>
          <p:spPr bwMode="auto">
            <a:xfrm flipV="1">
              <a:off x="653048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0" name="Line 27"/>
            <p:cNvSpPr>
              <a:spLocks noChangeShapeType="1"/>
            </p:cNvSpPr>
            <p:nvPr/>
          </p:nvSpPr>
          <p:spPr bwMode="auto">
            <a:xfrm flipV="1">
              <a:off x="653048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1" name="Line 28"/>
            <p:cNvSpPr>
              <a:spLocks noChangeShapeType="1"/>
            </p:cNvSpPr>
            <p:nvPr/>
          </p:nvSpPr>
          <p:spPr bwMode="auto">
            <a:xfrm flipV="1">
              <a:off x="653048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2" name="Line 29"/>
            <p:cNvSpPr>
              <a:spLocks noChangeShapeType="1"/>
            </p:cNvSpPr>
            <p:nvPr/>
          </p:nvSpPr>
          <p:spPr bwMode="auto">
            <a:xfrm flipV="1">
              <a:off x="653048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3" name="Line 30"/>
            <p:cNvSpPr>
              <a:spLocks noChangeShapeType="1"/>
            </p:cNvSpPr>
            <p:nvPr/>
          </p:nvSpPr>
          <p:spPr bwMode="auto">
            <a:xfrm flipV="1">
              <a:off x="653048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4" name="Line 31"/>
            <p:cNvSpPr>
              <a:spLocks noChangeShapeType="1"/>
            </p:cNvSpPr>
            <p:nvPr/>
          </p:nvSpPr>
          <p:spPr bwMode="auto">
            <a:xfrm flipV="1">
              <a:off x="6530484" y="5760576"/>
              <a:ext cx="0" cy="391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5" name="Rectangle 32"/>
            <p:cNvSpPr>
              <a:spLocks noChangeArrowheads="1"/>
            </p:cNvSpPr>
            <p:nvPr/>
          </p:nvSpPr>
          <p:spPr bwMode="auto">
            <a:xfrm>
              <a:off x="6464705" y="5813831"/>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10</a:t>
              </a:r>
              <a:endParaRPr kumimoji="0" lang="en-US" altLang="en-US" sz="1400" b="0" i="0" u="none" strike="noStrike" cap="none" normalizeH="0" baseline="0">
                <a:ln>
                  <a:noFill/>
                </a:ln>
                <a:solidFill>
                  <a:schemeClr val="tx1"/>
                </a:solidFill>
                <a:effectLst/>
              </a:endParaRPr>
            </a:p>
          </p:txBody>
        </p:sp>
        <p:sp>
          <p:nvSpPr>
            <p:cNvPr id="166" name="Line 33"/>
            <p:cNvSpPr>
              <a:spLocks noChangeShapeType="1"/>
            </p:cNvSpPr>
            <p:nvPr/>
          </p:nvSpPr>
          <p:spPr bwMode="auto">
            <a:xfrm flipV="1">
              <a:off x="666204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7" name="Line 34"/>
            <p:cNvSpPr>
              <a:spLocks noChangeShapeType="1"/>
            </p:cNvSpPr>
            <p:nvPr/>
          </p:nvSpPr>
          <p:spPr bwMode="auto">
            <a:xfrm flipV="1">
              <a:off x="679940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8" name="Line 35"/>
            <p:cNvSpPr>
              <a:spLocks noChangeShapeType="1"/>
            </p:cNvSpPr>
            <p:nvPr/>
          </p:nvSpPr>
          <p:spPr bwMode="auto">
            <a:xfrm flipV="1">
              <a:off x="6930960"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9" name="Line 36"/>
            <p:cNvSpPr>
              <a:spLocks noChangeShapeType="1"/>
            </p:cNvSpPr>
            <p:nvPr/>
          </p:nvSpPr>
          <p:spPr bwMode="auto">
            <a:xfrm flipV="1">
              <a:off x="706832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0" name="Line 37"/>
            <p:cNvSpPr>
              <a:spLocks noChangeShapeType="1"/>
            </p:cNvSpPr>
            <p:nvPr/>
          </p:nvSpPr>
          <p:spPr bwMode="auto">
            <a:xfrm flipV="1">
              <a:off x="7199879"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1" name="Line 38"/>
            <p:cNvSpPr>
              <a:spLocks noChangeShapeType="1"/>
            </p:cNvSpPr>
            <p:nvPr/>
          </p:nvSpPr>
          <p:spPr bwMode="auto">
            <a:xfrm flipV="1">
              <a:off x="7199879"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2" name="Line 39"/>
            <p:cNvSpPr>
              <a:spLocks noChangeShapeType="1"/>
            </p:cNvSpPr>
            <p:nvPr/>
          </p:nvSpPr>
          <p:spPr bwMode="auto">
            <a:xfrm flipV="1">
              <a:off x="7199879"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3" name="Line 40"/>
            <p:cNvSpPr>
              <a:spLocks noChangeShapeType="1"/>
            </p:cNvSpPr>
            <p:nvPr/>
          </p:nvSpPr>
          <p:spPr bwMode="auto">
            <a:xfrm flipV="1">
              <a:off x="7199879"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4" name="Line 41"/>
            <p:cNvSpPr>
              <a:spLocks noChangeShapeType="1"/>
            </p:cNvSpPr>
            <p:nvPr/>
          </p:nvSpPr>
          <p:spPr bwMode="auto">
            <a:xfrm flipV="1">
              <a:off x="7199879"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5" name="Line 42"/>
            <p:cNvSpPr>
              <a:spLocks noChangeShapeType="1"/>
            </p:cNvSpPr>
            <p:nvPr/>
          </p:nvSpPr>
          <p:spPr bwMode="auto">
            <a:xfrm flipV="1">
              <a:off x="7199879" y="5760576"/>
              <a:ext cx="0" cy="391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6" name="Rectangle 43"/>
            <p:cNvSpPr>
              <a:spLocks noChangeArrowheads="1"/>
            </p:cNvSpPr>
            <p:nvPr/>
          </p:nvSpPr>
          <p:spPr bwMode="auto">
            <a:xfrm>
              <a:off x="7134100" y="5813831"/>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15</a:t>
              </a:r>
              <a:endParaRPr kumimoji="0" lang="en-US" altLang="en-US" sz="1400" b="0" i="0" u="none" strike="noStrike" cap="none" normalizeH="0" baseline="0">
                <a:ln>
                  <a:noFill/>
                </a:ln>
                <a:solidFill>
                  <a:schemeClr val="tx1"/>
                </a:solidFill>
                <a:effectLst/>
              </a:endParaRPr>
            </a:p>
          </p:txBody>
        </p:sp>
        <p:sp>
          <p:nvSpPr>
            <p:cNvPr id="177" name="Line 44"/>
            <p:cNvSpPr>
              <a:spLocks noChangeShapeType="1"/>
            </p:cNvSpPr>
            <p:nvPr/>
          </p:nvSpPr>
          <p:spPr bwMode="auto">
            <a:xfrm flipV="1">
              <a:off x="7337240"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8" name="Line 45"/>
            <p:cNvSpPr>
              <a:spLocks noChangeShapeType="1"/>
            </p:cNvSpPr>
            <p:nvPr/>
          </p:nvSpPr>
          <p:spPr bwMode="auto">
            <a:xfrm flipV="1">
              <a:off x="746686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9" name="Line 46"/>
            <p:cNvSpPr>
              <a:spLocks noChangeShapeType="1"/>
            </p:cNvSpPr>
            <p:nvPr/>
          </p:nvSpPr>
          <p:spPr bwMode="auto">
            <a:xfrm flipV="1">
              <a:off x="7604224"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Line 47"/>
            <p:cNvSpPr>
              <a:spLocks noChangeShapeType="1"/>
            </p:cNvSpPr>
            <p:nvPr/>
          </p:nvSpPr>
          <p:spPr bwMode="auto">
            <a:xfrm flipV="1">
              <a:off x="773578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 name="Line 48"/>
            <p:cNvSpPr>
              <a:spLocks noChangeShapeType="1"/>
            </p:cNvSpPr>
            <p:nvPr/>
          </p:nvSpPr>
          <p:spPr bwMode="auto">
            <a:xfrm flipV="1">
              <a:off x="787314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Line 49"/>
            <p:cNvSpPr>
              <a:spLocks noChangeShapeType="1"/>
            </p:cNvSpPr>
            <p:nvPr/>
          </p:nvSpPr>
          <p:spPr bwMode="auto">
            <a:xfrm flipV="1">
              <a:off x="787314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3" name="Line 50"/>
            <p:cNvSpPr>
              <a:spLocks noChangeShapeType="1"/>
            </p:cNvSpPr>
            <p:nvPr/>
          </p:nvSpPr>
          <p:spPr bwMode="auto">
            <a:xfrm flipV="1">
              <a:off x="787314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Line 51"/>
            <p:cNvSpPr>
              <a:spLocks noChangeShapeType="1"/>
            </p:cNvSpPr>
            <p:nvPr/>
          </p:nvSpPr>
          <p:spPr bwMode="auto">
            <a:xfrm flipV="1">
              <a:off x="787314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5" name="Line 52"/>
            <p:cNvSpPr>
              <a:spLocks noChangeShapeType="1"/>
            </p:cNvSpPr>
            <p:nvPr/>
          </p:nvSpPr>
          <p:spPr bwMode="auto">
            <a:xfrm flipV="1">
              <a:off x="7873143"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6" name="Line 53"/>
            <p:cNvSpPr>
              <a:spLocks noChangeShapeType="1"/>
            </p:cNvSpPr>
            <p:nvPr/>
          </p:nvSpPr>
          <p:spPr bwMode="auto">
            <a:xfrm flipV="1">
              <a:off x="7873143" y="5760576"/>
              <a:ext cx="0" cy="391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7" name="Rectangle 54"/>
            <p:cNvSpPr>
              <a:spLocks noChangeArrowheads="1"/>
            </p:cNvSpPr>
            <p:nvPr/>
          </p:nvSpPr>
          <p:spPr bwMode="auto">
            <a:xfrm>
              <a:off x="7807364" y="5813831"/>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20</a:t>
              </a:r>
              <a:endParaRPr kumimoji="0" lang="en-US" altLang="en-US" sz="1400" b="0" i="0" u="none" strike="noStrike" cap="none" normalizeH="0" baseline="0">
                <a:ln>
                  <a:noFill/>
                </a:ln>
                <a:solidFill>
                  <a:schemeClr val="tx1"/>
                </a:solidFill>
                <a:effectLst/>
              </a:endParaRPr>
            </a:p>
          </p:txBody>
        </p:sp>
        <p:sp>
          <p:nvSpPr>
            <p:cNvPr id="188" name="Line 55"/>
            <p:cNvSpPr>
              <a:spLocks noChangeShapeType="1"/>
            </p:cNvSpPr>
            <p:nvPr/>
          </p:nvSpPr>
          <p:spPr bwMode="auto">
            <a:xfrm flipV="1">
              <a:off x="8004700"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9" name="Line 56"/>
            <p:cNvSpPr>
              <a:spLocks noChangeShapeType="1"/>
            </p:cNvSpPr>
            <p:nvPr/>
          </p:nvSpPr>
          <p:spPr bwMode="auto">
            <a:xfrm flipV="1">
              <a:off x="814206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 name="Line 57"/>
            <p:cNvSpPr>
              <a:spLocks noChangeShapeType="1"/>
            </p:cNvSpPr>
            <p:nvPr/>
          </p:nvSpPr>
          <p:spPr bwMode="auto">
            <a:xfrm flipV="1">
              <a:off x="8273619"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1" name="Line 58"/>
            <p:cNvSpPr>
              <a:spLocks noChangeShapeType="1"/>
            </p:cNvSpPr>
            <p:nvPr/>
          </p:nvSpPr>
          <p:spPr bwMode="auto">
            <a:xfrm flipV="1">
              <a:off x="8410980"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 name="Line 59"/>
            <p:cNvSpPr>
              <a:spLocks noChangeShapeType="1"/>
            </p:cNvSpPr>
            <p:nvPr/>
          </p:nvSpPr>
          <p:spPr bwMode="auto">
            <a:xfrm flipV="1">
              <a:off x="854834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3" name="Line 60"/>
            <p:cNvSpPr>
              <a:spLocks noChangeShapeType="1"/>
            </p:cNvSpPr>
            <p:nvPr/>
          </p:nvSpPr>
          <p:spPr bwMode="auto">
            <a:xfrm flipV="1">
              <a:off x="854834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4" name="Line 61"/>
            <p:cNvSpPr>
              <a:spLocks noChangeShapeType="1"/>
            </p:cNvSpPr>
            <p:nvPr/>
          </p:nvSpPr>
          <p:spPr bwMode="auto">
            <a:xfrm flipV="1">
              <a:off x="854834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5" name="Line 62"/>
            <p:cNvSpPr>
              <a:spLocks noChangeShapeType="1"/>
            </p:cNvSpPr>
            <p:nvPr/>
          </p:nvSpPr>
          <p:spPr bwMode="auto">
            <a:xfrm flipV="1">
              <a:off x="854834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6" name="Line 63"/>
            <p:cNvSpPr>
              <a:spLocks noChangeShapeType="1"/>
            </p:cNvSpPr>
            <p:nvPr/>
          </p:nvSpPr>
          <p:spPr bwMode="auto">
            <a:xfrm flipV="1">
              <a:off x="8548341" y="2294300"/>
              <a:ext cx="0" cy="3505433"/>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7" name="Line 64"/>
            <p:cNvSpPr>
              <a:spLocks noChangeShapeType="1"/>
            </p:cNvSpPr>
            <p:nvPr/>
          </p:nvSpPr>
          <p:spPr bwMode="auto">
            <a:xfrm flipV="1">
              <a:off x="8548341" y="5760576"/>
              <a:ext cx="0" cy="391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8" name="Rectangle 65"/>
            <p:cNvSpPr>
              <a:spLocks noChangeArrowheads="1"/>
            </p:cNvSpPr>
            <p:nvPr/>
          </p:nvSpPr>
          <p:spPr bwMode="auto">
            <a:xfrm>
              <a:off x="8482563" y="5813831"/>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25</a:t>
              </a:r>
              <a:endParaRPr kumimoji="0" lang="en-US" altLang="en-US" sz="1400" b="0" i="0" u="none" strike="noStrike" cap="none" normalizeH="0" baseline="0">
                <a:ln>
                  <a:noFill/>
                </a:ln>
                <a:solidFill>
                  <a:schemeClr val="tx1"/>
                </a:solidFill>
                <a:effectLst/>
              </a:endParaRPr>
            </a:p>
          </p:txBody>
        </p:sp>
        <p:sp>
          <p:nvSpPr>
            <p:cNvPr id="199" name="Line 66"/>
            <p:cNvSpPr>
              <a:spLocks noChangeShapeType="1"/>
            </p:cNvSpPr>
            <p:nvPr/>
          </p:nvSpPr>
          <p:spPr bwMode="auto">
            <a:xfrm>
              <a:off x="5096364" y="5799734"/>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Rectangle 67"/>
            <p:cNvSpPr>
              <a:spLocks noChangeArrowheads="1"/>
            </p:cNvSpPr>
            <p:nvPr/>
          </p:nvSpPr>
          <p:spPr bwMode="auto">
            <a:xfrm>
              <a:off x="5005435" y="5741780"/>
              <a:ext cx="99386"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0</a:t>
              </a:r>
              <a:endParaRPr kumimoji="0" lang="en-US" altLang="en-US" sz="1400" b="0" i="0" u="none" strike="noStrike" cap="none" normalizeH="0" baseline="0">
                <a:ln>
                  <a:noFill/>
                </a:ln>
                <a:solidFill>
                  <a:schemeClr val="tx1"/>
                </a:solidFill>
                <a:effectLst/>
              </a:endParaRPr>
            </a:p>
          </p:txBody>
        </p:sp>
        <p:sp>
          <p:nvSpPr>
            <p:cNvPr id="201" name="Line 68"/>
            <p:cNvSpPr>
              <a:spLocks noChangeShapeType="1"/>
            </p:cNvSpPr>
            <p:nvPr/>
          </p:nvSpPr>
          <p:spPr bwMode="auto">
            <a:xfrm>
              <a:off x="5187825" y="567912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2" name="Line 69"/>
            <p:cNvSpPr>
              <a:spLocks noChangeShapeType="1"/>
            </p:cNvSpPr>
            <p:nvPr/>
          </p:nvSpPr>
          <p:spPr bwMode="auto">
            <a:xfrm>
              <a:off x="5187825" y="5563219"/>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3" name="Line 70"/>
            <p:cNvSpPr>
              <a:spLocks noChangeShapeType="1"/>
            </p:cNvSpPr>
            <p:nvPr/>
          </p:nvSpPr>
          <p:spPr bwMode="auto">
            <a:xfrm>
              <a:off x="5187825" y="5447311"/>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4" name="Line 71"/>
            <p:cNvSpPr>
              <a:spLocks noChangeShapeType="1"/>
            </p:cNvSpPr>
            <p:nvPr/>
          </p:nvSpPr>
          <p:spPr bwMode="auto">
            <a:xfrm>
              <a:off x="5187825" y="5331403"/>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5" name="Line 72"/>
            <p:cNvSpPr>
              <a:spLocks noChangeShapeType="1"/>
            </p:cNvSpPr>
            <p:nvPr/>
          </p:nvSpPr>
          <p:spPr bwMode="auto">
            <a:xfrm>
              <a:off x="5187825" y="5215495"/>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6" name="Line 73"/>
            <p:cNvSpPr>
              <a:spLocks noChangeShapeType="1"/>
            </p:cNvSpPr>
            <p:nvPr/>
          </p:nvSpPr>
          <p:spPr bwMode="auto">
            <a:xfrm>
              <a:off x="5187825" y="5215495"/>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7" name="Line 74"/>
            <p:cNvSpPr>
              <a:spLocks noChangeShapeType="1"/>
            </p:cNvSpPr>
            <p:nvPr/>
          </p:nvSpPr>
          <p:spPr bwMode="auto">
            <a:xfrm>
              <a:off x="5187825" y="5215495"/>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8" name="Line 75"/>
            <p:cNvSpPr>
              <a:spLocks noChangeShapeType="1"/>
            </p:cNvSpPr>
            <p:nvPr/>
          </p:nvSpPr>
          <p:spPr bwMode="auto">
            <a:xfrm>
              <a:off x="5187825" y="5215495"/>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9" name="Line 76"/>
            <p:cNvSpPr>
              <a:spLocks noChangeShapeType="1"/>
            </p:cNvSpPr>
            <p:nvPr/>
          </p:nvSpPr>
          <p:spPr bwMode="auto">
            <a:xfrm>
              <a:off x="5187825" y="5215495"/>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0" name="Line 77"/>
            <p:cNvSpPr>
              <a:spLocks noChangeShapeType="1"/>
            </p:cNvSpPr>
            <p:nvPr/>
          </p:nvSpPr>
          <p:spPr bwMode="auto">
            <a:xfrm>
              <a:off x="5096364" y="5215495"/>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1" name="Rectangle 78"/>
            <p:cNvSpPr>
              <a:spLocks noChangeArrowheads="1"/>
            </p:cNvSpPr>
            <p:nvPr/>
          </p:nvSpPr>
          <p:spPr bwMode="auto">
            <a:xfrm>
              <a:off x="4939656" y="5157541"/>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10</a:t>
              </a:r>
              <a:endParaRPr kumimoji="0" lang="en-US" altLang="en-US" sz="1400" b="0" i="0" u="none" strike="noStrike" cap="none" normalizeH="0" baseline="0">
                <a:ln>
                  <a:noFill/>
                </a:ln>
                <a:solidFill>
                  <a:schemeClr val="tx1"/>
                </a:solidFill>
                <a:effectLst/>
              </a:endParaRPr>
            </a:p>
          </p:txBody>
        </p:sp>
        <p:sp>
          <p:nvSpPr>
            <p:cNvPr id="212" name="Line 79"/>
            <p:cNvSpPr>
              <a:spLocks noChangeShapeType="1"/>
            </p:cNvSpPr>
            <p:nvPr/>
          </p:nvSpPr>
          <p:spPr bwMode="auto">
            <a:xfrm>
              <a:off x="5187825" y="509488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Line 80"/>
            <p:cNvSpPr>
              <a:spLocks noChangeShapeType="1"/>
            </p:cNvSpPr>
            <p:nvPr/>
          </p:nvSpPr>
          <p:spPr bwMode="auto">
            <a:xfrm>
              <a:off x="5187825" y="497898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Line 81"/>
            <p:cNvSpPr>
              <a:spLocks noChangeShapeType="1"/>
            </p:cNvSpPr>
            <p:nvPr/>
          </p:nvSpPr>
          <p:spPr bwMode="auto">
            <a:xfrm>
              <a:off x="5187825" y="4863072"/>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Line 82"/>
            <p:cNvSpPr>
              <a:spLocks noChangeShapeType="1"/>
            </p:cNvSpPr>
            <p:nvPr/>
          </p:nvSpPr>
          <p:spPr bwMode="auto">
            <a:xfrm>
              <a:off x="5187825" y="4747164"/>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Line 83"/>
            <p:cNvSpPr>
              <a:spLocks noChangeShapeType="1"/>
            </p:cNvSpPr>
            <p:nvPr/>
          </p:nvSpPr>
          <p:spPr bwMode="auto">
            <a:xfrm>
              <a:off x="5187825" y="463125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7" name="Line 84"/>
            <p:cNvSpPr>
              <a:spLocks noChangeShapeType="1"/>
            </p:cNvSpPr>
            <p:nvPr/>
          </p:nvSpPr>
          <p:spPr bwMode="auto">
            <a:xfrm>
              <a:off x="5187825" y="463125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 name="Line 85"/>
            <p:cNvSpPr>
              <a:spLocks noChangeShapeType="1"/>
            </p:cNvSpPr>
            <p:nvPr/>
          </p:nvSpPr>
          <p:spPr bwMode="auto">
            <a:xfrm>
              <a:off x="5187825" y="463125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 name="Line 86"/>
            <p:cNvSpPr>
              <a:spLocks noChangeShapeType="1"/>
            </p:cNvSpPr>
            <p:nvPr/>
          </p:nvSpPr>
          <p:spPr bwMode="auto">
            <a:xfrm>
              <a:off x="5187825" y="463125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0" name="Line 87"/>
            <p:cNvSpPr>
              <a:spLocks noChangeShapeType="1"/>
            </p:cNvSpPr>
            <p:nvPr/>
          </p:nvSpPr>
          <p:spPr bwMode="auto">
            <a:xfrm>
              <a:off x="5187825" y="463125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Line 88"/>
            <p:cNvSpPr>
              <a:spLocks noChangeShapeType="1"/>
            </p:cNvSpPr>
            <p:nvPr/>
          </p:nvSpPr>
          <p:spPr bwMode="auto">
            <a:xfrm>
              <a:off x="5096364" y="4631256"/>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 name="Rectangle 89"/>
            <p:cNvSpPr>
              <a:spLocks noChangeArrowheads="1"/>
            </p:cNvSpPr>
            <p:nvPr/>
          </p:nvSpPr>
          <p:spPr bwMode="auto">
            <a:xfrm>
              <a:off x="4939656" y="4573302"/>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20</a:t>
              </a:r>
              <a:endParaRPr kumimoji="0" lang="en-US" altLang="en-US" sz="1400" b="0" i="0" u="none" strike="noStrike" cap="none" normalizeH="0" baseline="0">
                <a:ln>
                  <a:noFill/>
                </a:ln>
                <a:solidFill>
                  <a:schemeClr val="tx1"/>
                </a:solidFill>
                <a:effectLst/>
              </a:endParaRPr>
            </a:p>
          </p:txBody>
        </p:sp>
        <p:sp>
          <p:nvSpPr>
            <p:cNvPr id="223" name="Line 90"/>
            <p:cNvSpPr>
              <a:spLocks noChangeShapeType="1"/>
            </p:cNvSpPr>
            <p:nvPr/>
          </p:nvSpPr>
          <p:spPr bwMode="auto">
            <a:xfrm>
              <a:off x="5187825" y="451065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4" name="Line 91"/>
            <p:cNvSpPr>
              <a:spLocks noChangeShapeType="1"/>
            </p:cNvSpPr>
            <p:nvPr/>
          </p:nvSpPr>
          <p:spPr bwMode="auto">
            <a:xfrm>
              <a:off x="5187825" y="4394741"/>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5" name="Line 92"/>
            <p:cNvSpPr>
              <a:spLocks noChangeShapeType="1"/>
            </p:cNvSpPr>
            <p:nvPr/>
          </p:nvSpPr>
          <p:spPr bwMode="auto">
            <a:xfrm>
              <a:off x="5187825" y="4278833"/>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6" name="Line 93"/>
            <p:cNvSpPr>
              <a:spLocks noChangeShapeType="1"/>
            </p:cNvSpPr>
            <p:nvPr/>
          </p:nvSpPr>
          <p:spPr bwMode="auto">
            <a:xfrm>
              <a:off x="5187825" y="416292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7" name="Line 94"/>
            <p:cNvSpPr>
              <a:spLocks noChangeShapeType="1"/>
            </p:cNvSpPr>
            <p:nvPr/>
          </p:nvSpPr>
          <p:spPr bwMode="auto">
            <a:xfrm>
              <a:off x="5187825" y="404701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8" name="Line 95"/>
            <p:cNvSpPr>
              <a:spLocks noChangeShapeType="1"/>
            </p:cNvSpPr>
            <p:nvPr/>
          </p:nvSpPr>
          <p:spPr bwMode="auto">
            <a:xfrm>
              <a:off x="5187825" y="404701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Line 96"/>
            <p:cNvSpPr>
              <a:spLocks noChangeShapeType="1"/>
            </p:cNvSpPr>
            <p:nvPr/>
          </p:nvSpPr>
          <p:spPr bwMode="auto">
            <a:xfrm>
              <a:off x="5187825" y="404701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0" name="Line 97"/>
            <p:cNvSpPr>
              <a:spLocks noChangeShapeType="1"/>
            </p:cNvSpPr>
            <p:nvPr/>
          </p:nvSpPr>
          <p:spPr bwMode="auto">
            <a:xfrm>
              <a:off x="5187825" y="404701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1" name="Line 98"/>
            <p:cNvSpPr>
              <a:spLocks noChangeShapeType="1"/>
            </p:cNvSpPr>
            <p:nvPr/>
          </p:nvSpPr>
          <p:spPr bwMode="auto">
            <a:xfrm>
              <a:off x="5187825" y="404701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2" name="Line 99"/>
            <p:cNvSpPr>
              <a:spLocks noChangeShapeType="1"/>
            </p:cNvSpPr>
            <p:nvPr/>
          </p:nvSpPr>
          <p:spPr bwMode="auto">
            <a:xfrm>
              <a:off x="5096364" y="4047017"/>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3" name="Rectangle 100"/>
            <p:cNvSpPr>
              <a:spLocks noChangeArrowheads="1"/>
            </p:cNvSpPr>
            <p:nvPr/>
          </p:nvSpPr>
          <p:spPr bwMode="auto">
            <a:xfrm>
              <a:off x="4939656" y="3989063"/>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30</a:t>
              </a:r>
              <a:endParaRPr kumimoji="0" lang="en-US" altLang="en-US" sz="1400" b="0" i="0" u="none" strike="noStrike" cap="none" normalizeH="0" baseline="0">
                <a:ln>
                  <a:noFill/>
                </a:ln>
                <a:solidFill>
                  <a:schemeClr val="tx1"/>
                </a:solidFill>
                <a:effectLst/>
              </a:endParaRPr>
            </a:p>
          </p:txBody>
        </p:sp>
        <p:sp>
          <p:nvSpPr>
            <p:cNvPr id="234" name="Line 101"/>
            <p:cNvSpPr>
              <a:spLocks noChangeShapeType="1"/>
            </p:cNvSpPr>
            <p:nvPr/>
          </p:nvSpPr>
          <p:spPr bwMode="auto">
            <a:xfrm>
              <a:off x="5187825" y="392641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Line 102"/>
            <p:cNvSpPr>
              <a:spLocks noChangeShapeType="1"/>
            </p:cNvSpPr>
            <p:nvPr/>
          </p:nvSpPr>
          <p:spPr bwMode="auto">
            <a:xfrm>
              <a:off x="5187825" y="3810502"/>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6" name="Line 103"/>
            <p:cNvSpPr>
              <a:spLocks noChangeShapeType="1"/>
            </p:cNvSpPr>
            <p:nvPr/>
          </p:nvSpPr>
          <p:spPr bwMode="auto">
            <a:xfrm>
              <a:off x="5187825" y="3694594"/>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 name="Line 104"/>
            <p:cNvSpPr>
              <a:spLocks noChangeShapeType="1"/>
            </p:cNvSpPr>
            <p:nvPr/>
          </p:nvSpPr>
          <p:spPr bwMode="auto">
            <a:xfrm>
              <a:off x="5187825" y="3578686"/>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 name="Line 105"/>
            <p:cNvSpPr>
              <a:spLocks noChangeShapeType="1"/>
            </p:cNvSpPr>
            <p:nvPr/>
          </p:nvSpPr>
          <p:spPr bwMode="auto">
            <a:xfrm>
              <a:off x="5187825" y="346277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Line 106"/>
            <p:cNvSpPr>
              <a:spLocks noChangeShapeType="1"/>
            </p:cNvSpPr>
            <p:nvPr/>
          </p:nvSpPr>
          <p:spPr bwMode="auto">
            <a:xfrm>
              <a:off x="5187825" y="346277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0" name="Line 107"/>
            <p:cNvSpPr>
              <a:spLocks noChangeShapeType="1"/>
            </p:cNvSpPr>
            <p:nvPr/>
          </p:nvSpPr>
          <p:spPr bwMode="auto">
            <a:xfrm>
              <a:off x="5187825" y="346277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Line 108"/>
            <p:cNvSpPr>
              <a:spLocks noChangeShapeType="1"/>
            </p:cNvSpPr>
            <p:nvPr/>
          </p:nvSpPr>
          <p:spPr bwMode="auto">
            <a:xfrm>
              <a:off x="5187825" y="346277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2" name="Line 109"/>
            <p:cNvSpPr>
              <a:spLocks noChangeShapeType="1"/>
            </p:cNvSpPr>
            <p:nvPr/>
          </p:nvSpPr>
          <p:spPr bwMode="auto">
            <a:xfrm>
              <a:off x="5187825" y="346277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3" name="Line 110"/>
            <p:cNvSpPr>
              <a:spLocks noChangeShapeType="1"/>
            </p:cNvSpPr>
            <p:nvPr/>
          </p:nvSpPr>
          <p:spPr bwMode="auto">
            <a:xfrm>
              <a:off x="5096364" y="3462778"/>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4" name="Rectangle 111"/>
            <p:cNvSpPr>
              <a:spLocks noChangeArrowheads="1"/>
            </p:cNvSpPr>
            <p:nvPr/>
          </p:nvSpPr>
          <p:spPr bwMode="auto">
            <a:xfrm>
              <a:off x="4939656" y="3404824"/>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40</a:t>
              </a:r>
              <a:endParaRPr kumimoji="0" lang="en-US" altLang="en-US" sz="1400" b="0" i="0" u="none" strike="noStrike" cap="none" normalizeH="0" baseline="0">
                <a:ln>
                  <a:noFill/>
                </a:ln>
                <a:solidFill>
                  <a:schemeClr val="tx1"/>
                </a:solidFill>
                <a:effectLst/>
              </a:endParaRPr>
            </a:p>
          </p:txBody>
        </p:sp>
        <p:sp>
          <p:nvSpPr>
            <p:cNvPr id="245" name="Line 112"/>
            <p:cNvSpPr>
              <a:spLocks noChangeShapeType="1"/>
            </p:cNvSpPr>
            <p:nvPr/>
          </p:nvSpPr>
          <p:spPr bwMode="auto">
            <a:xfrm>
              <a:off x="5187825" y="3342171"/>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 name="Line 113"/>
            <p:cNvSpPr>
              <a:spLocks noChangeShapeType="1"/>
            </p:cNvSpPr>
            <p:nvPr/>
          </p:nvSpPr>
          <p:spPr bwMode="auto">
            <a:xfrm>
              <a:off x="5187825" y="3226263"/>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7" name="Line 114"/>
            <p:cNvSpPr>
              <a:spLocks noChangeShapeType="1"/>
            </p:cNvSpPr>
            <p:nvPr/>
          </p:nvSpPr>
          <p:spPr bwMode="auto">
            <a:xfrm>
              <a:off x="5187825" y="3110355"/>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8" name="Line 115"/>
            <p:cNvSpPr>
              <a:spLocks noChangeShapeType="1"/>
            </p:cNvSpPr>
            <p:nvPr/>
          </p:nvSpPr>
          <p:spPr bwMode="auto">
            <a:xfrm>
              <a:off x="5187825" y="299444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9" name="Line 116"/>
            <p:cNvSpPr>
              <a:spLocks noChangeShapeType="1"/>
            </p:cNvSpPr>
            <p:nvPr/>
          </p:nvSpPr>
          <p:spPr bwMode="auto">
            <a:xfrm>
              <a:off x="5187825" y="287854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0" name="Line 117"/>
            <p:cNvSpPr>
              <a:spLocks noChangeShapeType="1"/>
            </p:cNvSpPr>
            <p:nvPr/>
          </p:nvSpPr>
          <p:spPr bwMode="auto">
            <a:xfrm>
              <a:off x="5187825" y="287854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1" name="Line 118"/>
            <p:cNvSpPr>
              <a:spLocks noChangeShapeType="1"/>
            </p:cNvSpPr>
            <p:nvPr/>
          </p:nvSpPr>
          <p:spPr bwMode="auto">
            <a:xfrm>
              <a:off x="5187825" y="287854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2" name="Line 119"/>
            <p:cNvSpPr>
              <a:spLocks noChangeShapeType="1"/>
            </p:cNvSpPr>
            <p:nvPr/>
          </p:nvSpPr>
          <p:spPr bwMode="auto">
            <a:xfrm>
              <a:off x="5187825" y="287854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3" name="Line 120"/>
            <p:cNvSpPr>
              <a:spLocks noChangeShapeType="1"/>
            </p:cNvSpPr>
            <p:nvPr/>
          </p:nvSpPr>
          <p:spPr bwMode="auto">
            <a:xfrm>
              <a:off x="5187825" y="287854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4" name="Line 121"/>
            <p:cNvSpPr>
              <a:spLocks noChangeShapeType="1"/>
            </p:cNvSpPr>
            <p:nvPr/>
          </p:nvSpPr>
          <p:spPr bwMode="auto">
            <a:xfrm>
              <a:off x="5096364" y="2878540"/>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5" name="Rectangle 122"/>
            <p:cNvSpPr>
              <a:spLocks noChangeArrowheads="1"/>
            </p:cNvSpPr>
            <p:nvPr/>
          </p:nvSpPr>
          <p:spPr bwMode="auto">
            <a:xfrm>
              <a:off x="4939656" y="2820585"/>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latin typeface="Helvetica" panose="020B0604020202020204" pitchFamily="34" charset="0"/>
                </a:rPr>
                <a:t>50</a:t>
              </a:r>
              <a:endParaRPr kumimoji="0" lang="en-US" altLang="en-US" sz="1400" b="0" i="0" u="none" strike="noStrike" cap="none" normalizeH="0" baseline="0">
                <a:ln>
                  <a:noFill/>
                </a:ln>
                <a:solidFill>
                  <a:schemeClr val="tx1"/>
                </a:solidFill>
                <a:effectLst/>
              </a:endParaRPr>
            </a:p>
          </p:txBody>
        </p:sp>
        <p:sp>
          <p:nvSpPr>
            <p:cNvPr id="256" name="Line 123"/>
            <p:cNvSpPr>
              <a:spLocks noChangeShapeType="1"/>
            </p:cNvSpPr>
            <p:nvPr/>
          </p:nvSpPr>
          <p:spPr bwMode="auto">
            <a:xfrm>
              <a:off x="5187825" y="2757932"/>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7" name="Line 124"/>
            <p:cNvSpPr>
              <a:spLocks noChangeShapeType="1"/>
            </p:cNvSpPr>
            <p:nvPr/>
          </p:nvSpPr>
          <p:spPr bwMode="auto">
            <a:xfrm>
              <a:off x="5187825" y="2642024"/>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 name="Line 125"/>
            <p:cNvSpPr>
              <a:spLocks noChangeShapeType="1"/>
            </p:cNvSpPr>
            <p:nvPr/>
          </p:nvSpPr>
          <p:spPr bwMode="auto">
            <a:xfrm>
              <a:off x="5187825" y="2526117"/>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9" name="Line 126"/>
            <p:cNvSpPr>
              <a:spLocks noChangeShapeType="1"/>
            </p:cNvSpPr>
            <p:nvPr/>
          </p:nvSpPr>
          <p:spPr bwMode="auto">
            <a:xfrm>
              <a:off x="5187825" y="2410208"/>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0" name="Line 127"/>
            <p:cNvSpPr>
              <a:spLocks noChangeShapeType="1"/>
            </p:cNvSpPr>
            <p:nvPr/>
          </p:nvSpPr>
          <p:spPr bwMode="auto">
            <a:xfrm>
              <a:off x="5187825" y="229430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1" name="Line 128"/>
            <p:cNvSpPr>
              <a:spLocks noChangeShapeType="1"/>
            </p:cNvSpPr>
            <p:nvPr/>
          </p:nvSpPr>
          <p:spPr bwMode="auto">
            <a:xfrm>
              <a:off x="5187825" y="229430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2" name="Line 129"/>
            <p:cNvSpPr>
              <a:spLocks noChangeShapeType="1"/>
            </p:cNvSpPr>
            <p:nvPr/>
          </p:nvSpPr>
          <p:spPr bwMode="auto">
            <a:xfrm>
              <a:off x="5187825" y="229430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3" name="Line 130"/>
            <p:cNvSpPr>
              <a:spLocks noChangeShapeType="1"/>
            </p:cNvSpPr>
            <p:nvPr/>
          </p:nvSpPr>
          <p:spPr bwMode="auto">
            <a:xfrm>
              <a:off x="5187825" y="229430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4" name="Line 131"/>
            <p:cNvSpPr>
              <a:spLocks noChangeShapeType="1"/>
            </p:cNvSpPr>
            <p:nvPr/>
          </p:nvSpPr>
          <p:spPr bwMode="auto">
            <a:xfrm>
              <a:off x="5187825" y="2294300"/>
              <a:ext cx="3360516"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5" name="Line 132"/>
            <p:cNvSpPr>
              <a:spLocks noChangeShapeType="1"/>
            </p:cNvSpPr>
            <p:nvPr/>
          </p:nvSpPr>
          <p:spPr bwMode="auto">
            <a:xfrm>
              <a:off x="5096364" y="2294300"/>
              <a:ext cx="40628"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6" name="Rectangle 133"/>
            <p:cNvSpPr>
              <a:spLocks noChangeArrowheads="1"/>
            </p:cNvSpPr>
            <p:nvPr/>
          </p:nvSpPr>
          <p:spPr bwMode="auto">
            <a:xfrm>
              <a:off x="4939656" y="2236346"/>
              <a:ext cx="198772" cy="17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60</a:t>
              </a:r>
              <a:endParaRPr kumimoji="0" lang="en-US" altLang="en-US" sz="1400" b="0" i="0" u="none" strike="noStrike" cap="none" normalizeH="0" baseline="0" dirty="0">
                <a:ln>
                  <a:noFill/>
                </a:ln>
                <a:solidFill>
                  <a:schemeClr val="tx1"/>
                </a:solidFill>
                <a:effectLst/>
              </a:endParaRPr>
            </a:p>
          </p:txBody>
        </p:sp>
        <p:sp>
          <p:nvSpPr>
            <p:cNvPr id="267" name="Freeform 134"/>
            <p:cNvSpPr>
              <a:spLocks/>
            </p:cNvSpPr>
            <p:nvPr/>
          </p:nvSpPr>
          <p:spPr bwMode="auto">
            <a:xfrm>
              <a:off x="5187825" y="2294300"/>
              <a:ext cx="3360516" cy="3505433"/>
            </a:xfrm>
            <a:custGeom>
              <a:avLst/>
              <a:gdLst>
                <a:gd name="T0" fmla="*/ 0 w 1737"/>
                <a:gd name="T1" fmla="*/ 2050 h 2238"/>
                <a:gd name="T2" fmla="*/ 68 w 1737"/>
                <a:gd name="T3" fmla="*/ 2050 h 2238"/>
                <a:gd name="T4" fmla="*/ 68 w 1737"/>
                <a:gd name="T5" fmla="*/ 1492 h 2238"/>
                <a:gd name="T6" fmla="*/ 206 w 1737"/>
                <a:gd name="T7" fmla="*/ 1492 h 2238"/>
                <a:gd name="T8" fmla="*/ 206 w 1737"/>
                <a:gd name="T9" fmla="*/ 2238 h 2238"/>
                <a:gd name="T10" fmla="*/ 277 w 1737"/>
                <a:gd name="T11" fmla="*/ 2238 h 2238"/>
                <a:gd name="T12" fmla="*/ 277 w 1737"/>
                <a:gd name="T13" fmla="*/ 1492 h 2238"/>
                <a:gd name="T14" fmla="*/ 345 w 1737"/>
                <a:gd name="T15" fmla="*/ 1492 h 2238"/>
                <a:gd name="T16" fmla="*/ 345 w 1737"/>
                <a:gd name="T17" fmla="*/ 0 h 2238"/>
                <a:gd name="T18" fmla="*/ 484 w 1737"/>
                <a:gd name="T19" fmla="*/ 0 h 2238"/>
                <a:gd name="T20" fmla="*/ 484 w 1737"/>
                <a:gd name="T21" fmla="*/ 746 h 2238"/>
                <a:gd name="T22" fmla="*/ 623 w 1737"/>
                <a:gd name="T23" fmla="*/ 746 h 2238"/>
                <a:gd name="T24" fmla="*/ 623 w 1737"/>
                <a:gd name="T25" fmla="*/ 2238 h 2238"/>
                <a:gd name="T26" fmla="*/ 694 w 1737"/>
                <a:gd name="T27" fmla="*/ 2238 h 2238"/>
                <a:gd name="T28" fmla="*/ 694 w 1737"/>
                <a:gd name="T29" fmla="*/ 746 h 2238"/>
                <a:gd name="T30" fmla="*/ 833 w 1737"/>
                <a:gd name="T31" fmla="*/ 746 h 2238"/>
                <a:gd name="T32" fmla="*/ 833 w 1737"/>
                <a:gd name="T33" fmla="*/ 2238 h 2238"/>
                <a:gd name="T34" fmla="*/ 901 w 1737"/>
                <a:gd name="T35" fmla="*/ 2238 h 2238"/>
                <a:gd name="T36" fmla="*/ 901 w 1737"/>
                <a:gd name="T37" fmla="*/ 2050 h 2238"/>
                <a:gd name="T38" fmla="*/ 1040 w 1737"/>
                <a:gd name="T39" fmla="*/ 2050 h 2238"/>
                <a:gd name="T40" fmla="*/ 1040 w 1737"/>
                <a:gd name="T41" fmla="*/ 746 h 2238"/>
                <a:gd name="T42" fmla="*/ 1178 w 1737"/>
                <a:gd name="T43" fmla="*/ 746 h 2238"/>
                <a:gd name="T44" fmla="*/ 1178 w 1737"/>
                <a:gd name="T45" fmla="*/ 2238 h 2238"/>
                <a:gd name="T46" fmla="*/ 1249 w 1737"/>
                <a:gd name="T47" fmla="*/ 2238 h 2238"/>
                <a:gd name="T48" fmla="*/ 1249 w 1737"/>
                <a:gd name="T49" fmla="*/ 746 h 2238"/>
                <a:gd name="T50" fmla="*/ 1317 w 1737"/>
                <a:gd name="T51" fmla="*/ 746 h 2238"/>
                <a:gd name="T52" fmla="*/ 1317 w 1737"/>
                <a:gd name="T53" fmla="*/ 2238 h 2238"/>
                <a:gd name="T54" fmla="*/ 1388 w 1737"/>
                <a:gd name="T55" fmla="*/ 2238 h 2238"/>
                <a:gd name="T56" fmla="*/ 1388 w 1737"/>
                <a:gd name="T57" fmla="*/ 746 h 2238"/>
                <a:gd name="T58" fmla="*/ 1737 w 1737"/>
                <a:gd name="T59" fmla="*/ 746 h 2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37" h="2238">
                  <a:moveTo>
                    <a:pt x="0" y="2050"/>
                  </a:moveTo>
                  <a:lnTo>
                    <a:pt x="68" y="2050"/>
                  </a:lnTo>
                  <a:lnTo>
                    <a:pt x="68" y="1492"/>
                  </a:lnTo>
                  <a:lnTo>
                    <a:pt x="206" y="1492"/>
                  </a:lnTo>
                  <a:lnTo>
                    <a:pt x="206" y="2238"/>
                  </a:lnTo>
                  <a:lnTo>
                    <a:pt x="277" y="2238"/>
                  </a:lnTo>
                  <a:lnTo>
                    <a:pt x="277" y="1492"/>
                  </a:lnTo>
                  <a:lnTo>
                    <a:pt x="345" y="1492"/>
                  </a:lnTo>
                  <a:lnTo>
                    <a:pt x="345" y="0"/>
                  </a:lnTo>
                  <a:lnTo>
                    <a:pt x="484" y="0"/>
                  </a:lnTo>
                  <a:lnTo>
                    <a:pt x="484" y="746"/>
                  </a:lnTo>
                  <a:lnTo>
                    <a:pt x="623" y="746"/>
                  </a:lnTo>
                  <a:lnTo>
                    <a:pt x="623" y="2238"/>
                  </a:lnTo>
                  <a:lnTo>
                    <a:pt x="694" y="2238"/>
                  </a:lnTo>
                  <a:lnTo>
                    <a:pt x="694" y="746"/>
                  </a:lnTo>
                  <a:lnTo>
                    <a:pt x="833" y="746"/>
                  </a:lnTo>
                  <a:lnTo>
                    <a:pt x="833" y="2238"/>
                  </a:lnTo>
                  <a:lnTo>
                    <a:pt x="901" y="2238"/>
                  </a:lnTo>
                  <a:lnTo>
                    <a:pt x="901" y="2050"/>
                  </a:lnTo>
                  <a:lnTo>
                    <a:pt x="1040" y="2050"/>
                  </a:lnTo>
                  <a:lnTo>
                    <a:pt x="1040" y="746"/>
                  </a:lnTo>
                  <a:lnTo>
                    <a:pt x="1178" y="746"/>
                  </a:lnTo>
                  <a:lnTo>
                    <a:pt x="1178" y="2238"/>
                  </a:lnTo>
                  <a:lnTo>
                    <a:pt x="1249" y="2238"/>
                  </a:lnTo>
                  <a:lnTo>
                    <a:pt x="1249" y="746"/>
                  </a:lnTo>
                  <a:lnTo>
                    <a:pt x="1317" y="746"/>
                  </a:lnTo>
                  <a:lnTo>
                    <a:pt x="1317" y="2238"/>
                  </a:lnTo>
                  <a:lnTo>
                    <a:pt x="1388" y="2238"/>
                  </a:lnTo>
                  <a:lnTo>
                    <a:pt x="1388" y="746"/>
                  </a:lnTo>
                  <a:lnTo>
                    <a:pt x="1737" y="746"/>
                  </a:lnTo>
                </a:path>
              </a:pathLst>
            </a:custGeom>
            <a:noFill/>
            <a:ln w="2381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9" name="Rectangle 136"/>
            <p:cNvSpPr>
              <a:spLocks noChangeArrowheads="1"/>
            </p:cNvSpPr>
            <p:nvPr/>
          </p:nvSpPr>
          <p:spPr bwMode="auto">
            <a:xfrm>
              <a:off x="6649515" y="5940624"/>
              <a:ext cx="5370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latin typeface="Helvetica" panose="020B0604020202020204" pitchFamily="34" charset="0"/>
                </a:rPr>
                <a:t>tempo</a:t>
              </a:r>
              <a:endParaRPr kumimoji="0" lang="en-US" altLang="en-US" sz="1400" b="0" i="0" u="none" strike="noStrike" cap="none" normalizeH="0" baseline="0" dirty="0">
                <a:ln>
                  <a:noFill/>
                </a:ln>
                <a:solidFill>
                  <a:schemeClr val="tx1"/>
                </a:solidFill>
                <a:effectLst/>
              </a:endParaRPr>
            </a:p>
          </p:txBody>
        </p:sp>
        <p:sp>
          <p:nvSpPr>
            <p:cNvPr id="272" name="Rectangle 135"/>
            <p:cNvSpPr>
              <a:spLocks noChangeArrowheads="1"/>
            </p:cNvSpPr>
            <p:nvPr/>
          </p:nvSpPr>
          <p:spPr bwMode="auto">
            <a:xfrm>
              <a:off x="5267106" y="1969610"/>
              <a:ext cx="29707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600" b="1" dirty="0">
                  <a:solidFill>
                    <a:srgbClr val="000000"/>
                  </a:solidFill>
                  <a:latin typeface="Helvetica" panose="020B0604020202020204" pitchFamily="34" charset="0"/>
                </a:rPr>
                <a:t>2</a:t>
              </a:r>
              <a:r>
                <a:rPr kumimoji="0" lang="en-US" altLang="en-US" sz="1600" b="1" i="0" u="none" strike="noStrike" cap="none" normalizeH="0" baseline="0" dirty="0">
                  <a:ln>
                    <a:noFill/>
                  </a:ln>
                  <a:solidFill>
                    <a:srgbClr val="000000"/>
                  </a:solidFill>
                  <a:effectLst/>
                  <a:latin typeface="Helvetica" panose="020B0604020202020204" pitchFamily="34" charset="0"/>
                </a:rPr>
                <a:t>. </a:t>
              </a:r>
              <a:r>
                <a:rPr kumimoji="0" lang="en-US" altLang="en-US" sz="1600" b="1" i="0" u="none" strike="noStrike" cap="none" normalizeH="0" baseline="0" dirty="0" err="1">
                  <a:ln>
                    <a:noFill/>
                  </a:ln>
                  <a:solidFill>
                    <a:srgbClr val="000000"/>
                  </a:solidFill>
                  <a:effectLst/>
                  <a:latin typeface="Helvetica" panose="020B0604020202020204" pitchFamily="34" charset="0"/>
                </a:rPr>
                <a:t>Ampiezza</a:t>
              </a:r>
              <a:r>
                <a:rPr kumimoji="0" lang="en-US" altLang="en-US" sz="1600" b="1" i="0" u="none" strike="noStrike" cap="none" normalizeH="0" baseline="0" dirty="0">
                  <a:ln>
                    <a:noFill/>
                  </a:ln>
                  <a:solidFill>
                    <a:srgbClr val="000000"/>
                  </a:solidFill>
                  <a:effectLst/>
                  <a:latin typeface="Helvetica" panose="020B0604020202020204" pitchFamily="34" charset="0"/>
                </a:rPr>
                <a:t> EMG verso tempo</a:t>
              </a:r>
              <a:endParaRPr kumimoji="0" lang="en-US" altLang="en-US" sz="1600" b="0" i="0" u="none" strike="noStrike" cap="none" normalizeH="0" baseline="0" dirty="0">
                <a:ln>
                  <a:noFill/>
                </a:ln>
                <a:solidFill>
                  <a:schemeClr val="tx1"/>
                </a:solidFill>
                <a:effectLst/>
              </a:endParaRPr>
            </a:p>
          </p:txBody>
        </p:sp>
      </p:grpSp>
      <p:sp>
        <p:nvSpPr>
          <p:cNvPr id="273" name="TextBox 272"/>
          <p:cNvSpPr txBox="1"/>
          <p:nvPr/>
        </p:nvSpPr>
        <p:spPr>
          <a:xfrm>
            <a:off x="420556" y="837569"/>
            <a:ext cx="8696321" cy="923330"/>
          </a:xfrm>
          <a:prstGeom prst="rect">
            <a:avLst/>
          </a:prstGeom>
          <a:noFill/>
        </p:spPr>
        <p:txBody>
          <a:bodyPr wrap="square" rtlCol="0">
            <a:spAutoFit/>
          </a:bodyPr>
          <a:lstStyle/>
          <a:p>
            <a:r>
              <a:rPr lang="it-IT" dirty="0"/>
              <a:t>Livelli di EMG nel tempo (RMS):</a:t>
            </a:r>
          </a:p>
          <a:p>
            <a:r>
              <a:rPr lang="it-IT" dirty="0"/>
              <a:t>5 epoche a 0,  3  a 5,  3  a 20,  12 a 40,  2 a 60  sia nel caso 1 sia nel caso 2, ma </a:t>
            </a:r>
          </a:p>
          <a:p>
            <a:r>
              <a:rPr lang="it-IT" dirty="0"/>
              <a:t>i due casi non sono equivalenti in termini di </a:t>
            </a:r>
            <a:r>
              <a:rPr lang="en-US" dirty="0"/>
              <a:t>“exposure“.</a:t>
            </a:r>
          </a:p>
        </p:txBody>
      </p:sp>
      <p:sp>
        <p:nvSpPr>
          <p:cNvPr id="277" name="TextBox 276"/>
          <p:cNvSpPr txBox="1"/>
          <p:nvPr/>
        </p:nvSpPr>
        <p:spPr>
          <a:xfrm>
            <a:off x="4162487" y="2144638"/>
            <a:ext cx="818224" cy="338554"/>
          </a:xfrm>
          <a:prstGeom prst="rect">
            <a:avLst/>
          </a:prstGeom>
          <a:noFill/>
        </p:spPr>
        <p:txBody>
          <a:bodyPr wrap="square" rtlCol="0">
            <a:spAutoFit/>
          </a:bodyPr>
          <a:lstStyle/>
          <a:p>
            <a:r>
              <a:rPr lang="it-IT" sz="1600" b="1" dirty="0">
                <a:solidFill>
                  <a:srgbClr val="FF0000"/>
                </a:solidFill>
              </a:rPr>
              <a:t>2 a 60</a:t>
            </a:r>
            <a:endParaRPr lang="en-US" sz="1600" b="1" dirty="0">
              <a:solidFill>
                <a:srgbClr val="FF0000"/>
              </a:solidFill>
            </a:endParaRPr>
          </a:p>
        </p:txBody>
      </p:sp>
      <p:sp>
        <p:nvSpPr>
          <p:cNvPr id="278" name="TextBox 277"/>
          <p:cNvSpPr txBox="1"/>
          <p:nvPr/>
        </p:nvSpPr>
        <p:spPr>
          <a:xfrm flipH="1">
            <a:off x="4124652" y="3255520"/>
            <a:ext cx="1034402" cy="338554"/>
          </a:xfrm>
          <a:prstGeom prst="rect">
            <a:avLst/>
          </a:prstGeom>
          <a:noFill/>
        </p:spPr>
        <p:txBody>
          <a:bodyPr wrap="square" rtlCol="0">
            <a:spAutoFit/>
          </a:bodyPr>
          <a:lstStyle/>
          <a:p>
            <a:r>
              <a:rPr lang="it-IT" sz="1600" b="1" dirty="0">
                <a:solidFill>
                  <a:srgbClr val="FF0000"/>
                </a:solidFill>
              </a:rPr>
              <a:t>12 a 40</a:t>
            </a:r>
            <a:endParaRPr lang="en-US" sz="1600" b="1" dirty="0">
              <a:solidFill>
                <a:srgbClr val="FF0000"/>
              </a:solidFill>
            </a:endParaRPr>
          </a:p>
        </p:txBody>
      </p:sp>
      <p:pic>
        <p:nvPicPr>
          <p:cNvPr id="279" name="Picture 27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137" name="TextBox 136"/>
          <p:cNvSpPr txBox="1"/>
          <p:nvPr/>
        </p:nvSpPr>
        <p:spPr>
          <a:xfrm>
            <a:off x="370869" y="6117350"/>
            <a:ext cx="6423553" cy="738664"/>
          </a:xfrm>
          <a:prstGeom prst="rect">
            <a:avLst/>
          </a:prstGeom>
          <a:noFill/>
        </p:spPr>
        <p:txBody>
          <a:bodyPr wrap="none" rtlCol="0">
            <a:spAutoFit/>
          </a:bodyPr>
          <a:lstStyle/>
          <a:p>
            <a:r>
              <a:rPr lang="it-IT" altLang="en-US" sz="1400" b="1" dirty="0"/>
              <a:t>G. M. </a:t>
            </a:r>
            <a:r>
              <a:rPr lang="it-IT" altLang="en-US" sz="1400" b="1" dirty="0" err="1"/>
              <a:t>Hagg</a:t>
            </a:r>
            <a:r>
              <a:rPr lang="it-IT" altLang="en-US" sz="1400" b="1" dirty="0"/>
              <a:t>, A. </a:t>
            </a:r>
            <a:r>
              <a:rPr lang="it-IT" altLang="en-US" sz="1400" b="1" dirty="0" err="1"/>
              <a:t>Luttmann</a:t>
            </a:r>
            <a:r>
              <a:rPr lang="it-IT" altLang="en-US" sz="1400" b="1" dirty="0"/>
              <a:t>, M. </a:t>
            </a:r>
            <a:r>
              <a:rPr lang="it-IT" altLang="en-US" sz="1400" b="1" dirty="0" err="1"/>
              <a:t>Jager</a:t>
            </a:r>
            <a:endParaRPr lang="it-IT" altLang="en-US" sz="1400" b="1" dirty="0"/>
          </a:p>
          <a:p>
            <a:r>
              <a:rPr lang="it-IT" altLang="en-US" sz="1400" b="1" dirty="0" err="1">
                <a:solidFill>
                  <a:srgbClr val="FF3300"/>
                </a:solidFill>
              </a:rPr>
              <a:t>Methodologies</a:t>
            </a:r>
            <a:r>
              <a:rPr lang="it-IT" altLang="en-US" sz="1400" b="1" dirty="0">
                <a:solidFill>
                  <a:srgbClr val="FF3300"/>
                </a:solidFill>
              </a:rPr>
              <a:t> for </a:t>
            </a:r>
            <a:r>
              <a:rPr lang="it-IT" altLang="en-US" sz="1400" b="1" dirty="0" err="1">
                <a:solidFill>
                  <a:srgbClr val="FF3300"/>
                </a:solidFill>
              </a:rPr>
              <a:t>evaluating</a:t>
            </a:r>
            <a:r>
              <a:rPr lang="it-IT" altLang="en-US" sz="1400" b="1" dirty="0">
                <a:solidFill>
                  <a:srgbClr val="FF3300"/>
                </a:solidFill>
              </a:rPr>
              <a:t> electromyographic </a:t>
            </a:r>
            <a:r>
              <a:rPr lang="it-IT" altLang="en-US" sz="1400" b="1" dirty="0" err="1">
                <a:solidFill>
                  <a:srgbClr val="FF3300"/>
                </a:solidFill>
              </a:rPr>
              <a:t>field</a:t>
            </a:r>
            <a:r>
              <a:rPr lang="it-IT" altLang="en-US" sz="1400" b="1" dirty="0">
                <a:solidFill>
                  <a:srgbClr val="FF3300"/>
                </a:solidFill>
              </a:rPr>
              <a:t> data in </a:t>
            </a:r>
            <a:r>
              <a:rPr lang="it-IT" altLang="en-US" sz="1400" b="1" dirty="0" err="1">
                <a:solidFill>
                  <a:srgbClr val="FF3300"/>
                </a:solidFill>
              </a:rPr>
              <a:t>ergonomics</a:t>
            </a:r>
            <a:endParaRPr lang="it-IT" altLang="en-US" sz="1400" b="1" dirty="0">
              <a:solidFill>
                <a:srgbClr val="FF3300"/>
              </a:solidFill>
            </a:endParaRPr>
          </a:p>
          <a:p>
            <a:r>
              <a:rPr lang="it-IT" altLang="en-US" sz="1400" b="1" dirty="0"/>
              <a:t>Journal of </a:t>
            </a:r>
            <a:r>
              <a:rPr lang="it-IT" altLang="en-US" sz="1400" b="1" dirty="0" err="1"/>
              <a:t>Electromyography</a:t>
            </a:r>
            <a:r>
              <a:rPr lang="it-IT" altLang="en-US" sz="1400" b="1" dirty="0"/>
              <a:t> and </a:t>
            </a:r>
            <a:r>
              <a:rPr lang="it-IT" altLang="en-US" sz="1400" b="1" dirty="0" err="1"/>
              <a:t>Kinesiology</a:t>
            </a:r>
            <a:r>
              <a:rPr lang="it-IT" altLang="en-US" sz="1400" b="1" dirty="0"/>
              <a:t>, 2000; 10: 301–312</a:t>
            </a:r>
          </a:p>
        </p:txBody>
      </p:sp>
      <p:sp>
        <p:nvSpPr>
          <p:cNvPr id="3" name="TextBox 2"/>
          <p:cNvSpPr txBox="1"/>
          <p:nvPr/>
        </p:nvSpPr>
        <p:spPr>
          <a:xfrm>
            <a:off x="4162487" y="4350720"/>
            <a:ext cx="755335" cy="338554"/>
          </a:xfrm>
          <a:prstGeom prst="rect">
            <a:avLst/>
          </a:prstGeom>
          <a:noFill/>
        </p:spPr>
        <p:txBody>
          <a:bodyPr wrap="none" rtlCol="0">
            <a:spAutoFit/>
          </a:bodyPr>
          <a:lstStyle/>
          <a:p>
            <a:r>
              <a:rPr lang="it-IT" sz="1600" b="1" dirty="0">
                <a:solidFill>
                  <a:srgbClr val="FF0000"/>
                </a:solidFill>
              </a:rPr>
              <a:t>3 a 20</a:t>
            </a:r>
            <a:endParaRPr lang="en-US" sz="1600" b="1" dirty="0">
              <a:solidFill>
                <a:srgbClr val="FF0000"/>
              </a:solidFill>
            </a:endParaRPr>
          </a:p>
        </p:txBody>
      </p:sp>
      <p:sp>
        <p:nvSpPr>
          <p:cNvPr id="280" name="TextBox 279"/>
          <p:cNvSpPr txBox="1"/>
          <p:nvPr/>
        </p:nvSpPr>
        <p:spPr>
          <a:xfrm>
            <a:off x="4187950" y="5272440"/>
            <a:ext cx="641522" cy="338554"/>
          </a:xfrm>
          <a:prstGeom prst="rect">
            <a:avLst/>
          </a:prstGeom>
          <a:noFill/>
        </p:spPr>
        <p:txBody>
          <a:bodyPr wrap="none" rtlCol="0">
            <a:spAutoFit/>
          </a:bodyPr>
          <a:lstStyle/>
          <a:p>
            <a:r>
              <a:rPr lang="it-IT" sz="1600" b="1" dirty="0">
                <a:solidFill>
                  <a:srgbClr val="FF0000"/>
                </a:solidFill>
              </a:rPr>
              <a:t>3 a 5</a:t>
            </a:r>
            <a:endParaRPr lang="en-US" sz="1600" b="1" dirty="0">
              <a:solidFill>
                <a:srgbClr val="FF0000"/>
              </a:solidFill>
            </a:endParaRPr>
          </a:p>
        </p:txBody>
      </p:sp>
      <p:sp>
        <p:nvSpPr>
          <p:cNvPr id="281" name="TextBox 280"/>
          <p:cNvSpPr txBox="1"/>
          <p:nvPr/>
        </p:nvSpPr>
        <p:spPr>
          <a:xfrm>
            <a:off x="4187950" y="5555993"/>
            <a:ext cx="640120" cy="338554"/>
          </a:xfrm>
          <a:prstGeom prst="rect">
            <a:avLst/>
          </a:prstGeom>
          <a:noFill/>
        </p:spPr>
        <p:txBody>
          <a:bodyPr wrap="square" rtlCol="0">
            <a:spAutoFit/>
          </a:bodyPr>
          <a:lstStyle/>
          <a:p>
            <a:r>
              <a:rPr lang="it-IT" sz="1600" b="1" dirty="0">
                <a:solidFill>
                  <a:srgbClr val="FF0000"/>
                </a:solidFill>
              </a:rPr>
              <a:t>5 a 0</a:t>
            </a:r>
            <a:endParaRPr lang="en-US" sz="1600" b="1" dirty="0">
              <a:solidFill>
                <a:srgbClr val="FF0000"/>
              </a:solidFill>
            </a:endParaRPr>
          </a:p>
        </p:txBody>
      </p:sp>
      <p:sp>
        <p:nvSpPr>
          <p:cNvPr id="268" name="TextBox 267"/>
          <p:cNvSpPr txBox="1"/>
          <p:nvPr/>
        </p:nvSpPr>
        <p:spPr>
          <a:xfrm>
            <a:off x="4039428" y="1825686"/>
            <a:ext cx="941283" cy="369332"/>
          </a:xfrm>
          <a:prstGeom prst="rect">
            <a:avLst/>
          </a:prstGeom>
          <a:noFill/>
        </p:spPr>
        <p:txBody>
          <a:bodyPr wrap="none" rtlCol="0">
            <a:spAutoFit/>
          </a:bodyPr>
          <a:lstStyle/>
          <a:p>
            <a:r>
              <a:rPr lang="it-IT" dirty="0">
                <a:solidFill>
                  <a:srgbClr val="FF0000"/>
                </a:solidFill>
              </a:rPr>
              <a:t>epoche</a:t>
            </a:r>
            <a:endParaRPr lang="en-US" dirty="0">
              <a:solidFill>
                <a:srgbClr val="FF0000"/>
              </a:solidFill>
            </a:endParaRPr>
          </a:p>
        </p:txBody>
      </p:sp>
    </p:spTree>
    <p:extLst>
      <p:ext uri="{BB962C8B-B14F-4D97-AF65-F5344CB8AC3E}">
        <p14:creationId xmlns:p14="http://schemas.microsoft.com/office/powerpoint/2010/main" val="231115822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 name="Picture 246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grpSp>
        <p:nvGrpSpPr>
          <p:cNvPr id="293" name="Group 292"/>
          <p:cNvGrpSpPr/>
          <p:nvPr/>
        </p:nvGrpSpPr>
        <p:grpSpPr>
          <a:xfrm>
            <a:off x="424260" y="663840"/>
            <a:ext cx="8493199" cy="3518489"/>
            <a:chOff x="232235" y="3236975"/>
            <a:chExt cx="8493199" cy="3056237"/>
          </a:xfrm>
        </p:grpSpPr>
        <p:grpSp>
          <p:nvGrpSpPr>
            <p:cNvPr id="6" name="Group 5"/>
            <p:cNvGrpSpPr/>
            <p:nvPr/>
          </p:nvGrpSpPr>
          <p:grpSpPr>
            <a:xfrm>
              <a:off x="232235" y="3236975"/>
              <a:ext cx="8493199" cy="3056237"/>
              <a:chOff x="194615" y="494896"/>
              <a:chExt cx="8493199" cy="3056237"/>
            </a:xfrm>
          </p:grpSpPr>
          <p:sp>
            <p:nvSpPr>
              <p:cNvPr id="7" name="Rectangle 5"/>
              <p:cNvSpPr>
                <a:spLocks noChangeArrowheads="1"/>
              </p:cNvSpPr>
              <p:nvPr/>
            </p:nvSpPr>
            <p:spPr bwMode="auto">
              <a:xfrm>
                <a:off x="729870" y="728158"/>
                <a:ext cx="3510000" cy="238005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6"/>
              <p:cNvSpPr>
                <a:spLocks noChangeArrowheads="1"/>
              </p:cNvSpPr>
              <p:nvPr/>
            </p:nvSpPr>
            <p:spPr bwMode="auto">
              <a:xfrm>
                <a:off x="729870" y="728158"/>
                <a:ext cx="3510000" cy="2380058"/>
              </a:xfrm>
              <a:prstGeom prst="rect">
                <a:avLst/>
              </a:prstGeom>
              <a:noFill/>
              <a:ln w="0">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a:off x="729870" y="3108216"/>
                <a:ext cx="3510000"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8"/>
              <p:cNvSpPr>
                <a:spLocks noChangeShapeType="1"/>
              </p:cNvSpPr>
              <p:nvPr/>
            </p:nvSpPr>
            <p:spPr bwMode="auto">
              <a:xfrm flipV="1">
                <a:off x="729870" y="728158"/>
                <a:ext cx="0" cy="238005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flipV="1">
                <a:off x="729870" y="3066756"/>
                <a:ext cx="0" cy="4146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Rectangle 10"/>
              <p:cNvSpPr>
                <a:spLocks noChangeArrowheads="1"/>
              </p:cNvSpPr>
              <p:nvPr/>
            </p:nvSpPr>
            <p:spPr bwMode="auto">
              <a:xfrm>
                <a:off x="714471" y="3118301"/>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0</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13" name="Line 11"/>
              <p:cNvSpPr>
                <a:spLocks noChangeShapeType="1"/>
              </p:cNvSpPr>
              <p:nvPr/>
            </p:nvSpPr>
            <p:spPr bwMode="auto">
              <a:xfrm flipV="1">
                <a:off x="869423"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2"/>
              <p:cNvSpPr>
                <a:spLocks noChangeShapeType="1"/>
              </p:cNvSpPr>
              <p:nvPr/>
            </p:nvSpPr>
            <p:spPr bwMode="auto">
              <a:xfrm flipV="1">
                <a:off x="1008976"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3"/>
              <p:cNvSpPr>
                <a:spLocks noChangeShapeType="1"/>
              </p:cNvSpPr>
              <p:nvPr/>
            </p:nvSpPr>
            <p:spPr bwMode="auto">
              <a:xfrm flipV="1">
                <a:off x="1148529"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4"/>
              <p:cNvSpPr>
                <a:spLocks noChangeShapeType="1"/>
              </p:cNvSpPr>
              <p:nvPr/>
            </p:nvSpPr>
            <p:spPr bwMode="auto">
              <a:xfrm flipV="1">
                <a:off x="1290969"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5"/>
              <p:cNvSpPr>
                <a:spLocks noChangeShapeType="1"/>
              </p:cNvSpPr>
              <p:nvPr/>
            </p:nvSpPr>
            <p:spPr bwMode="auto">
              <a:xfrm flipV="1">
                <a:off x="14305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6"/>
              <p:cNvSpPr>
                <a:spLocks noChangeShapeType="1"/>
              </p:cNvSpPr>
              <p:nvPr/>
            </p:nvSpPr>
            <p:spPr bwMode="auto">
              <a:xfrm flipV="1">
                <a:off x="14305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7"/>
              <p:cNvSpPr>
                <a:spLocks noChangeShapeType="1"/>
              </p:cNvSpPr>
              <p:nvPr/>
            </p:nvSpPr>
            <p:spPr bwMode="auto">
              <a:xfrm flipV="1">
                <a:off x="14305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18"/>
              <p:cNvSpPr>
                <a:spLocks noChangeShapeType="1"/>
              </p:cNvSpPr>
              <p:nvPr/>
            </p:nvSpPr>
            <p:spPr bwMode="auto">
              <a:xfrm flipV="1">
                <a:off x="14305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Line 19"/>
              <p:cNvSpPr>
                <a:spLocks noChangeShapeType="1"/>
              </p:cNvSpPr>
              <p:nvPr/>
            </p:nvSpPr>
            <p:spPr bwMode="auto">
              <a:xfrm flipV="1">
                <a:off x="14305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20"/>
              <p:cNvSpPr>
                <a:spLocks noChangeShapeType="1"/>
              </p:cNvSpPr>
              <p:nvPr/>
            </p:nvSpPr>
            <p:spPr bwMode="auto">
              <a:xfrm flipV="1">
                <a:off x="1430522" y="3066756"/>
                <a:ext cx="0" cy="4146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Rectangle 21"/>
              <p:cNvSpPr>
                <a:spLocks noChangeArrowheads="1"/>
              </p:cNvSpPr>
              <p:nvPr/>
            </p:nvSpPr>
            <p:spPr bwMode="auto">
              <a:xfrm>
                <a:off x="1415123" y="3118301"/>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5</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4" name="Line 22"/>
              <p:cNvSpPr>
                <a:spLocks noChangeShapeType="1"/>
              </p:cNvSpPr>
              <p:nvPr/>
            </p:nvSpPr>
            <p:spPr bwMode="auto">
              <a:xfrm flipV="1">
                <a:off x="15700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Line 23"/>
              <p:cNvSpPr>
                <a:spLocks noChangeShapeType="1"/>
              </p:cNvSpPr>
              <p:nvPr/>
            </p:nvSpPr>
            <p:spPr bwMode="auto">
              <a:xfrm flipV="1">
                <a:off x="1709629"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Line 24"/>
              <p:cNvSpPr>
                <a:spLocks noChangeShapeType="1"/>
              </p:cNvSpPr>
              <p:nvPr/>
            </p:nvSpPr>
            <p:spPr bwMode="auto">
              <a:xfrm flipV="1">
                <a:off x="1852069"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Line 25"/>
              <p:cNvSpPr>
                <a:spLocks noChangeShapeType="1"/>
              </p:cNvSpPr>
              <p:nvPr/>
            </p:nvSpPr>
            <p:spPr bwMode="auto">
              <a:xfrm flipV="1">
                <a:off x="19916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Line 26"/>
              <p:cNvSpPr>
                <a:spLocks noChangeShapeType="1"/>
              </p:cNvSpPr>
              <p:nvPr/>
            </p:nvSpPr>
            <p:spPr bwMode="auto">
              <a:xfrm flipV="1">
                <a:off x="21311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27"/>
              <p:cNvSpPr>
                <a:spLocks noChangeShapeType="1"/>
              </p:cNvSpPr>
              <p:nvPr/>
            </p:nvSpPr>
            <p:spPr bwMode="auto">
              <a:xfrm flipV="1">
                <a:off x="21311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28"/>
              <p:cNvSpPr>
                <a:spLocks noChangeShapeType="1"/>
              </p:cNvSpPr>
              <p:nvPr/>
            </p:nvSpPr>
            <p:spPr bwMode="auto">
              <a:xfrm flipV="1">
                <a:off x="21311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29"/>
              <p:cNvSpPr>
                <a:spLocks noChangeShapeType="1"/>
              </p:cNvSpPr>
              <p:nvPr/>
            </p:nvSpPr>
            <p:spPr bwMode="auto">
              <a:xfrm flipV="1">
                <a:off x="21311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30"/>
              <p:cNvSpPr>
                <a:spLocks noChangeShapeType="1"/>
              </p:cNvSpPr>
              <p:nvPr/>
            </p:nvSpPr>
            <p:spPr bwMode="auto">
              <a:xfrm flipV="1">
                <a:off x="21311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31"/>
              <p:cNvSpPr>
                <a:spLocks noChangeShapeType="1"/>
              </p:cNvSpPr>
              <p:nvPr/>
            </p:nvSpPr>
            <p:spPr bwMode="auto">
              <a:xfrm flipV="1">
                <a:off x="2131175" y="3066756"/>
                <a:ext cx="0" cy="4146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Rectangle 32"/>
              <p:cNvSpPr>
                <a:spLocks noChangeArrowheads="1"/>
              </p:cNvSpPr>
              <p:nvPr/>
            </p:nvSpPr>
            <p:spPr bwMode="auto">
              <a:xfrm>
                <a:off x="2098452" y="311830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10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35" name="Line 33"/>
              <p:cNvSpPr>
                <a:spLocks noChangeShapeType="1"/>
              </p:cNvSpPr>
              <p:nvPr/>
            </p:nvSpPr>
            <p:spPr bwMode="auto">
              <a:xfrm flipV="1">
                <a:off x="227361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Line 34"/>
              <p:cNvSpPr>
                <a:spLocks noChangeShapeType="1"/>
              </p:cNvSpPr>
              <p:nvPr/>
            </p:nvSpPr>
            <p:spPr bwMode="auto">
              <a:xfrm flipV="1">
                <a:off x="2413169"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Line 35"/>
              <p:cNvSpPr>
                <a:spLocks noChangeShapeType="1"/>
              </p:cNvSpPr>
              <p:nvPr/>
            </p:nvSpPr>
            <p:spPr bwMode="auto">
              <a:xfrm flipV="1">
                <a:off x="2552722"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Line 36"/>
              <p:cNvSpPr>
                <a:spLocks noChangeShapeType="1"/>
              </p:cNvSpPr>
              <p:nvPr/>
            </p:nvSpPr>
            <p:spPr bwMode="auto">
              <a:xfrm flipV="1">
                <a:off x="269227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Line 37"/>
              <p:cNvSpPr>
                <a:spLocks noChangeShapeType="1"/>
              </p:cNvSpPr>
              <p:nvPr/>
            </p:nvSpPr>
            <p:spPr bwMode="auto">
              <a:xfrm flipV="1">
                <a:off x="283471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Line 38"/>
              <p:cNvSpPr>
                <a:spLocks noChangeShapeType="1"/>
              </p:cNvSpPr>
              <p:nvPr/>
            </p:nvSpPr>
            <p:spPr bwMode="auto">
              <a:xfrm flipV="1">
                <a:off x="283471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39"/>
              <p:cNvSpPr>
                <a:spLocks noChangeShapeType="1"/>
              </p:cNvSpPr>
              <p:nvPr/>
            </p:nvSpPr>
            <p:spPr bwMode="auto">
              <a:xfrm flipV="1">
                <a:off x="283471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40"/>
              <p:cNvSpPr>
                <a:spLocks noChangeShapeType="1"/>
              </p:cNvSpPr>
              <p:nvPr/>
            </p:nvSpPr>
            <p:spPr bwMode="auto">
              <a:xfrm flipV="1">
                <a:off x="283471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41"/>
              <p:cNvSpPr>
                <a:spLocks noChangeShapeType="1"/>
              </p:cNvSpPr>
              <p:nvPr/>
            </p:nvSpPr>
            <p:spPr bwMode="auto">
              <a:xfrm flipV="1">
                <a:off x="2834715"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2"/>
              <p:cNvSpPr>
                <a:spLocks noChangeShapeType="1"/>
              </p:cNvSpPr>
              <p:nvPr/>
            </p:nvSpPr>
            <p:spPr bwMode="auto">
              <a:xfrm flipV="1">
                <a:off x="2834715" y="3066756"/>
                <a:ext cx="0" cy="4146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Rectangle 43"/>
              <p:cNvSpPr>
                <a:spLocks noChangeArrowheads="1"/>
              </p:cNvSpPr>
              <p:nvPr/>
            </p:nvSpPr>
            <p:spPr bwMode="auto">
              <a:xfrm>
                <a:off x="2802955" y="311830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15</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46" name="Line 44"/>
              <p:cNvSpPr>
                <a:spLocks noChangeShapeType="1"/>
              </p:cNvSpPr>
              <p:nvPr/>
            </p:nvSpPr>
            <p:spPr bwMode="auto">
              <a:xfrm flipV="1">
                <a:off x="2974268"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45"/>
              <p:cNvSpPr>
                <a:spLocks noChangeShapeType="1"/>
              </p:cNvSpPr>
              <p:nvPr/>
            </p:nvSpPr>
            <p:spPr bwMode="auto">
              <a:xfrm flipV="1">
                <a:off x="3114784"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Line 46"/>
              <p:cNvSpPr>
                <a:spLocks noChangeShapeType="1"/>
              </p:cNvSpPr>
              <p:nvPr/>
            </p:nvSpPr>
            <p:spPr bwMode="auto">
              <a:xfrm flipV="1">
                <a:off x="3257224"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Line 47"/>
              <p:cNvSpPr>
                <a:spLocks noChangeShapeType="1"/>
              </p:cNvSpPr>
              <p:nvPr/>
            </p:nvSpPr>
            <p:spPr bwMode="auto">
              <a:xfrm flipV="1">
                <a:off x="3396777"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Line 48"/>
              <p:cNvSpPr>
                <a:spLocks noChangeShapeType="1"/>
              </p:cNvSpPr>
              <p:nvPr/>
            </p:nvSpPr>
            <p:spPr bwMode="auto">
              <a:xfrm flipV="1">
                <a:off x="353633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Line 49"/>
              <p:cNvSpPr>
                <a:spLocks noChangeShapeType="1"/>
              </p:cNvSpPr>
              <p:nvPr/>
            </p:nvSpPr>
            <p:spPr bwMode="auto">
              <a:xfrm flipV="1">
                <a:off x="353633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Line 50"/>
              <p:cNvSpPr>
                <a:spLocks noChangeShapeType="1"/>
              </p:cNvSpPr>
              <p:nvPr/>
            </p:nvSpPr>
            <p:spPr bwMode="auto">
              <a:xfrm flipV="1">
                <a:off x="353633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Line 51"/>
              <p:cNvSpPr>
                <a:spLocks noChangeShapeType="1"/>
              </p:cNvSpPr>
              <p:nvPr/>
            </p:nvSpPr>
            <p:spPr bwMode="auto">
              <a:xfrm flipV="1">
                <a:off x="353633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Line 52"/>
              <p:cNvSpPr>
                <a:spLocks noChangeShapeType="1"/>
              </p:cNvSpPr>
              <p:nvPr/>
            </p:nvSpPr>
            <p:spPr bwMode="auto">
              <a:xfrm flipV="1">
                <a:off x="353633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Line 53"/>
              <p:cNvSpPr>
                <a:spLocks noChangeShapeType="1"/>
              </p:cNvSpPr>
              <p:nvPr/>
            </p:nvSpPr>
            <p:spPr bwMode="auto">
              <a:xfrm flipV="1">
                <a:off x="3536330" y="3066756"/>
                <a:ext cx="0" cy="4146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Rectangle 54"/>
              <p:cNvSpPr>
                <a:spLocks noChangeArrowheads="1"/>
              </p:cNvSpPr>
              <p:nvPr/>
            </p:nvSpPr>
            <p:spPr bwMode="auto">
              <a:xfrm>
                <a:off x="3503607" y="311830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20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57" name="Line 55"/>
              <p:cNvSpPr>
                <a:spLocks noChangeShapeType="1"/>
              </p:cNvSpPr>
              <p:nvPr/>
            </p:nvSpPr>
            <p:spPr bwMode="auto">
              <a:xfrm flipV="1">
                <a:off x="3675883"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Line 56"/>
              <p:cNvSpPr>
                <a:spLocks noChangeShapeType="1"/>
              </p:cNvSpPr>
              <p:nvPr/>
            </p:nvSpPr>
            <p:spPr bwMode="auto">
              <a:xfrm flipV="1">
                <a:off x="3818324"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Line 57"/>
              <p:cNvSpPr>
                <a:spLocks noChangeShapeType="1"/>
              </p:cNvSpPr>
              <p:nvPr/>
            </p:nvSpPr>
            <p:spPr bwMode="auto">
              <a:xfrm flipV="1">
                <a:off x="3957877"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58"/>
              <p:cNvSpPr>
                <a:spLocks noChangeShapeType="1"/>
              </p:cNvSpPr>
              <p:nvPr/>
            </p:nvSpPr>
            <p:spPr bwMode="auto">
              <a:xfrm flipV="1">
                <a:off x="409743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59"/>
              <p:cNvSpPr>
                <a:spLocks noChangeShapeType="1"/>
              </p:cNvSpPr>
              <p:nvPr/>
            </p:nvSpPr>
            <p:spPr bwMode="auto">
              <a:xfrm flipV="1">
                <a:off x="423987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60"/>
              <p:cNvSpPr>
                <a:spLocks noChangeShapeType="1"/>
              </p:cNvSpPr>
              <p:nvPr/>
            </p:nvSpPr>
            <p:spPr bwMode="auto">
              <a:xfrm flipV="1">
                <a:off x="423987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Line 61"/>
              <p:cNvSpPr>
                <a:spLocks noChangeShapeType="1"/>
              </p:cNvSpPr>
              <p:nvPr/>
            </p:nvSpPr>
            <p:spPr bwMode="auto">
              <a:xfrm flipV="1">
                <a:off x="423987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Line 62"/>
              <p:cNvSpPr>
                <a:spLocks noChangeShapeType="1"/>
              </p:cNvSpPr>
              <p:nvPr/>
            </p:nvSpPr>
            <p:spPr bwMode="auto">
              <a:xfrm flipV="1">
                <a:off x="423987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Line 63"/>
              <p:cNvSpPr>
                <a:spLocks noChangeShapeType="1"/>
              </p:cNvSpPr>
              <p:nvPr/>
            </p:nvSpPr>
            <p:spPr bwMode="auto">
              <a:xfrm flipV="1">
                <a:off x="4239870" y="728158"/>
                <a:ext cx="0" cy="2380058"/>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Line 64"/>
              <p:cNvSpPr>
                <a:spLocks noChangeShapeType="1"/>
              </p:cNvSpPr>
              <p:nvPr/>
            </p:nvSpPr>
            <p:spPr bwMode="auto">
              <a:xfrm flipV="1">
                <a:off x="4239870" y="3066756"/>
                <a:ext cx="0" cy="4146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Rectangle 65"/>
              <p:cNvSpPr>
                <a:spLocks noChangeArrowheads="1"/>
              </p:cNvSpPr>
              <p:nvPr/>
            </p:nvSpPr>
            <p:spPr bwMode="auto">
              <a:xfrm>
                <a:off x="4207147" y="311830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25</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68" name="Line 66"/>
              <p:cNvSpPr>
                <a:spLocks noChangeShapeType="1"/>
              </p:cNvSpPr>
              <p:nvPr/>
            </p:nvSpPr>
            <p:spPr bwMode="auto">
              <a:xfrm>
                <a:off x="729870" y="3108216"/>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Rectangle 67"/>
              <p:cNvSpPr>
                <a:spLocks noChangeArrowheads="1"/>
              </p:cNvSpPr>
              <p:nvPr/>
            </p:nvSpPr>
            <p:spPr bwMode="auto">
              <a:xfrm>
                <a:off x="532136" y="3035380"/>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70" name="Line 68"/>
              <p:cNvSpPr>
                <a:spLocks noChangeShapeType="1"/>
              </p:cNvSpPr>
              <p:nvPr/>
            </p:nvSpPr>
            <p:spPr bwMode="auto">
              <a:xfrm>
                <a:off x="729870" y="2907637"/>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69"/>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70"/>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71"/>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72"/>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Line 73"/>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Line 74"/>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Line 75"/>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Line 76"/>
              <p:cNvSpPr>
                <a:spLocks noChangeShapeType="1"/>
              </p:cNvSpPr>
              <p:nvPr/>
            </p:nvSpPr>
            <p:spPr bwMode="auto">
              <a:xfrm>
                <a:off x="729870" y="2710419"/>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Line 77"/>
              <p:cNvSpPr>
                <a:spLocks noChangeShapeType="1"/>
              </p:cNvSpPr>
              <p:nvPr/>
            </p:nvSpPr>
            <p:spPr bwMode="auto">
              <a:xfrm>
                <a:off x="729870" y="2710419"/>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Rectangle 78"/>
              <p:cNvSpPr>
                <a:spLocks noChangeArrowheads="1"/>
              </p:cNvSpPr>
              <p:nvPr/>
            </p:nvSpPr>
            <p:spPr bwMode="auto">
              <a:xfrm>
                <a:off x="499414" y="2637583"/>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10</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81" name="Line 79"/>
              <p:cNvSpPr>
                <a:spLocks noChangeShapeType="1"/>
              </p:cNvSpPr>
              <p:nvPr/>
            </p:nvSpPr>
            <p:spPr bwMode="auto">
              <a:xfrm>
                <a:off x="729870" y="250984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Line 80"/>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Line 81"/>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Line 82"/>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Line 83"/>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Line 84"/>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Line 85"/>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Line 86"/>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Line 87"/>
              <p:cNvSpPr>
                <a:spLocks noChangeShapeType="1"/>
              </p:cNvSpPr>
              <p:nvPr/>
            </p:nvSpPr>
            <p:spPr bwMode="auto">
              <a:xfrm>
                <a:off x="729870" y="231374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Line 88"/>
              <p:cNvSpPr>
                <a:spLocks noChangeShapeType="1"/>
              </p:cNvSpPr>
              <p:nvPr/>
            </p:nvSpPr>
            <p:spPr bwMode="auto">
              <a:xfrm>
                <a:off x="729870" y="2313743"/>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Rectangle 89"/>
              <p:cNvSpPr>
                <a:spLocks noChangeArrowheads="1"/>
              </p:cNvSpPr>
              <p:nvPr/>
            </p:nvSpPr>
            <p:spPr bwMode="auto">
              <a:xfrm>
                <a:off x="499414" y="2218335"/>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20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92" name="Line 90"/>
              <p:cNvSpPr>
                <a:spLocks noChangeShapeType="1"/>
              </p:cNvSpPr>
              <p:nvPr/>
            </p:nvSpPr>
            <p:spPr bwMode="auto">
              <a:xfrm>
                <a:off x="729870" y="2113164"/>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Line 91"/>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Line 92"/>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Line 93"/>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Line 94"/>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 name="Line 95"/>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 name="Line 96"/>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 name="Line 97"/>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 name="Line 98"/>
              <p:cNvSpPr>
                <a:spLocks noChangeShapeType="1"/>
              </p:cNvSpPr>
              <p:nvPr/>
            </p:nvSpPr>
            <p:spPr bwMode="auto">
              <a:xfrm>
                <a:off x="729870" y="1915946"/>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 name="Line 99"/>
              <p:cNvSpPr>
                <a:spLocks noChangeShapeType="1"/>
              </p:cNvSpPr>
              <p:nvPr/>
            </p:nvSpPr>
            <p:spPr bwMode="auto">
              <a:xfrm>
                <a:off x="729870" y="1915946"/>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 name="Rectangle 100"/>
              <p:cNvSpPr>
                <a:spLocks noChangeArrowheads="1"/>
              </p:cNvSpPr>
              <p:nvPr/>
            </p:nvSpPr>
            <p:spPr bwMode="auto">
              <a:xfrm>
                <a:off x="499414" y="182053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30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03" name="Line 101"/>
              <p:cNvSpPr>
                <a:spLocks noChangeShapeType="1"/>
              </p:cNvSpPr>
              <p:nvPr/>
            </p:nvSpPr>
            <p:spPr bwMode="auto">
              <a:xfrm>
                <a:off x="729870" y="171872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Line 102"/>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Line 103"/>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 name="Line 104"/>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Line 105"/>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 name="Line 106"/>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 name="Line 107"/>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 name="Line 108"/>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 name="Line 109"/>
              <p:cNvSpPr>
                <a:spLocks noChangeShapeType="1"/>
              </p:cNvSpPr>
              <p:nvPr/>
            </p:nvSpPr>
            <p:spPr bwMode="auto">
              <a:xfrm>
                <a:off x="729870" y="1519270"/>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Line 110"/>
              <p:cNvSpPr>
                <a:spLocks noChangeShapeType="1"/>
              </p:cNvSpPr>
              <p:nvPr/>
            </p:nvSpPr>
            <p:spPr bwMode="auto">
              <a:xfrm>
                <a:off x="729870" y="1519270"/>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11"/>
              <p:cNvSpPr>
                <a:spLocks noChangeArrowheads="1"/>
              </p:cNvSpPr>
              <p:nvPr/>
            </p:nvSpPr>
            <p:spPr bwMode="auto">
              <a:xfrm>
                <a:off x="499414" y="142386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40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14" name="Line 112"/>
              <p:cNvSpPr>
                <a:spLocks noChangeShapeType="1"/>
              </p:cNvSpPr>
              <p:nvPr/>
            </p:nvSpPr>
            <p:spPr bwMode="auto">
              <a:xfrm>
                <a:off x="729870" y="1322052"/>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baseline="30000" dirty="0"/>
              </a:p>
            </p:txBody>
          </p:sp>
          <p:sp>
            <p:nvSpPr>
              <p:cNvPr id="115" name="Line 113"/>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 name="Line 114"/>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Line 115"/>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 name="Line 116"/>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 name="Line 117"/>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Line 118"/>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Line 119"/>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 name="Line 120"/>
              <p:cNvSpPr>
                <a:spLocks noChangeShapeType="1"/>
              </p:cNvSpPr>
              <p:nvPr/>
            </p:nvSpPr>
            <p:spPr bwMode="auto">
              <a:xfrm>
                <a:off x="729870" y="1121473"/>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 name="Line 121"/>
              <p:cNvSpPr>
                <a:spLocks noChangeShapeType="1"/>
              </p:cNvSpPr>
              <p:nvPr/>
            </p:nvSpPr>
            <p:spPr bwMode="auto">
              <a:xfrm>
                <a:off x="729870" y="1121473"/>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22"/>
              <p:cNvSpPr>
                <a:spLocks noChangeArrowheads="1"/>
              </p:cNvSpPr>
              <p:nvPr/>
            </p:nvSpPr>
            <p:spPr bwMode="auto">
              <a:xfrm>
                <a:off x="499414" y="1026065"/>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50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25" name="Line 123"/>
              <p:cNvSpPr>
                <a:spLocks noChangeShapeType="1"/>
              </p:cNvSpPr>
              <p:nvPr/>
            </p:nvSpPr>
            <p:spPr bwMode="auto">
              <a:xfrm>
                <a:off x="729870" y="924255"/>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 name="Line 124"/>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 name="Line 125"/>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 name="Line 126"/>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 name="Line 127"/>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 name="Line 128"/>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 name="Line 129"/>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 name="Line 130"/>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 name="Line 131"/>
              <p:cNvSpPr>
                <a:spLocks noChangeShapeType="1"/>
              </p:cNvSpPr>
              <p:nvPr/>
            </p:nvSpPr>
            <p:spPr bwMode="auto">
              <a:xfrm>
                <a:off x="729870" y="728158"/>
                <a:ext cx="351000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4" name="Line 132"/>
              <p:cNvSpPr>
                <a:spLocks noChangeShapeType="1"/>
              </p:cNvSpPr>
              <p:nvPr/>
            </p:nvSpPr>
            <p:spPr bwMode="auto">
              <a:xfrm>
                <a:off x="729870" y="728158"/>
                <a:ext cx="3272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5" name="Rectangle 133"/>
              <p:cNvSpPr>
                <a:spLocks noChangeArrowheads="1"/>
              </p:cNvSpPr>
              <p:nvPr/>
            </p:nvSpPr>
            <p:spPr bwMode="auto">
              <a:xfrm>
                <a:off x="499414" y="632750"/>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60</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136" name="Oval 134"/>
              <p:cNvSpPr>
                <a:spLocks noChangeArrowheads="1"/>
              </p:cNvSpPr>
              <p:nvPr/>
            </p:nvSpPr>
            <p:spPr bwMode="auto">
              <a:xfrm>
                <a:off x="856911" y="2894190"/>
                <a:ext cx="24061" cy="26893"/>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7" name="Oval 135"/>
              <p:cNvSpPr>
                <a:spLocks noChangeArrowheads="1"/>
              </p:cNvSpPr>
              <p:nvPr/>
            </p:nvSpPr>
            <p:spPr bwMode="auto">
              <a:xfrm>
                <a:off x="996464" y="2299176"/>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8" name="Oval 136"/>
              <p:cNvSpPr>
                <a:spLocks noChangeArrowheads="1"/>
              </p:cNvSpPr>
              <p:nvPr/>
            </p:nvSpPr>
            <p:spPr bwMode="auto">
              <a:xfrm>
                <a:off x="1136017" y="2299176"/>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9" name="Oval 137"/>
              <p:cNvSpPr>
                <a:spLocks noChangeArrowheads="1"/>
              </p:cNvSpPr>
              <p:nvPr/>
            </p:nvSpPr>
            <p:spPr bwMode="auto">
              <a:xfrm>
                <a:off x="1279420" y="2299176"/>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 name="Oval 138"/>
              <p:cNvSpPr>
                <a:spLocks noChangeArrowheads="1"/>
              </p:cNvSpPr>
              <p:nvPr/>
            </p:nvSpPr>
            <p:spPr bwMode="auto">
              <a:xfrm>
                <a:off x="1418973" y="713591"/>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1" name="Oval 139"/>
              <p:cNvSpPr>
                <a:spLocks noChangeArrowheads="1"/>
              </p:cNvSpPr>
              <p:nvPr/>
            </p:nvSpPr>
            <p:spPr bwMode="auto">
              <a:xfrm>
                <a:off x="1558526" y="713591"/>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2" name="Oval 140"/>
              <p:cNvSpPr>
                <a:spLocks noChangeArrowheads="1"/>
              </p:cNvSpPr>
              <p:nvPr/>
            </p:nvSpPr>
            <p:spPr bwMode="auto">
              <a:xfrm>
                <a:off x="1698079" y="1504702"/>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Oval 141"/>
              <p:cNvSpPr>
                <a:spLocks noChangeArrowheads="1"/>
              </p:cNvSpPr>
              <p:nvPr/>
            </p:nvSpPr>
            <p:spPr bwMode="auto">
              <a:xfrm>
                <a:off x="1840520" y="1504702"/>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4" name="Oval 142"/>
              <p:cNvSpPr>
                <a:spLocks noChangeArrowheads="1"/>
              </p:cNvSpPr>
              <p:nvPr/>
            </p:nvSpPr>
            <p:spPr bwMode="auto">
              <a:xfrm>
                <a:off x="1980073" y="1504702"/>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5" name="Oval 143"/>
              <p:cNvSpPr>
                <a:spLocks noChangeArrowheads="1"/>
              </p:cNvSpPr>
              <p:nvPr/>
            </p:nvSpPr>
            <p:spPr bwMode="auto">
              <a:xfrm>
                <a:off x="2119626" y="1504702"/>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6" name="Oval 144"/>
              <p:cNvSpPr>
                <a:spLocks noChangeArrowheads="1"/>
              </p:cNvSpPr>
              <p:nvPr/>
            </p:nvSpPr>
            <p:spPr bwMode="auto">
              <a:xfrm>
                <a:off x="2262066" y="2894190"/>
                <a:ext cx="24061" cy="26893"/>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7" name="Oval 145"/>
              <p:cNvSpPr>
                <a:spLocks noChangeArrowheads="1"/>
              </p:cNvSpPr>
              <p:nvPr/>
            </p:nvSpPr>
            <p:spPr bwMode="auto">
              <a:xfrm>
                <a:off x="2401619" y="2894190"/>
                <a:ext cx="24061" cy="26893"/>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8" name="Oval 146"/>
              <p:cNvSpPr>
                <a:spLocks noChangeArrowheads="1"/>
              </p:cNvSpPr>
              <p:nvPr/>
            </p:nvSpPr>
            <p:spPr bwMode="auto">
              <a:xfrm>
                <a:off x="2541172" y="1504702"/>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9" name="Oval 147"/>
              <p:cNvSpPr>
                <a:spLocks noChangeArrowheads="1"/>
              </p:cNvSpPr>
              <p:nvPr/>
            </p:nvSpPr>
            <p:spPr bwMode="auto">
              <a:xfrm>
                <a:off x="2680725" y="1504702"/>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0" name="Oval 148"/>
              <p:cNvSpPr>
                <a:spLocks noChangeArrowheads="1"/>
              </p:cNvSpPr>
              <p:nvPr/>
            </p:nvSpPr>
            <p:spPr bwMode="auto">
              <a:xfrm>
                <a:off x="2823166" y="1504702"/>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1" name="Oval 149"/>
              <p:cNvSpPr>
                <a:spLocks noChangeArrowheads="1"/>
              </p:cNvSpPr>
              <p:nvPr/>
            </p:nvSpPr>
            <p:spPr bwMode="auto">
              <a:xfrm>
                <a:off x="2962719" y="3093649"/>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2" name="Oval 150"/>
              <p:cNvSpPr>
                <a:spLocks noChangeArrowheads="1"/>
              </p:cNvSpPr>
              <p:nvPr/>
            </p:nvSpPr>
            <p:spPr bwMode="auto">
              <a:xfrm>
                <a:off x="3102272" y="3093649"/>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3" name="Oval 151"/>
              <p:cNvSpPr>
                <a:spLocks noChangeArrowheads="1"/>
              </p:cNvSpPr>
              <p:nvPr/>
            </p:nvSpPr>
            <p:spPr bwMode="auto">
              <a:xfrm>
                <a:off x="3244712" y="3093649"/>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4" name="Oval 152"/>
              <p:cNvSpPr>
                <a:spLocks noChangeArrowheads="1"/>
              </p:cNvSpPr>
              <p:nvPr/>
            </p:nvSpPr>
            <p:spPr bwMode="auto">
              <a:xfrm>
                <a:off x="3384265" y="1504702"/>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5" name="Oval 153"/>
              <p:cNvSpPr>
                <a:spLocks noChangeArrowheads="1"/>
              </p:cNvSpPr>
              <p:nvPr/>
            </p:nvSpPr>
            <p:spPr bwMode="auto">
              <a:xfrm>
                <a:off x="3523819" y="1504702"/>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6" name="Oval 154"/>
              <p:cNvSpPr>
                <a:spLocks noChangeArrowheads="1"/>
              </p:cNvSpPr>
              <p:nvPr/>
            </p:nvSpPr>
            <p:spPr bwMode="auto">
              <a:xfrm>
                <a:off x="3663372" y="3093649"/>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7" name="Oval 155"/>
              <p:cNvSpPr>
                <a:spLocks noChangeArrowheads="1"/>
              </p:cNvSpPr>
              <p:nvPr/>
            </p:nvSpPr>
            <p:spPr bwMode="auto">
              <a:xfrm>
                <a:off x="3805812" y="1504702"/>
                <a:ext cx="24061"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8" name="Oval 156"/>
              <p:cNvSpPr>
                <a:spLocks noChangeArrowheads="1"/>
              </p:cNvSpPr>
              <p:nvPr/>
            </p:nvSpPr>
            <p:spPr bwMode="auto">
              <a:xfrm>
                <a:off x="3946327" y="1504702"/>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9" name="Oval 157"/>
              <p:cNvSpPr>
                <a:spLocks noChangeArrowheads="1"/>
              </p:cNvSpPr>
              <p:nvPr/>
            </p:nvSpPr>
            <p:spPr bwMode="auto">
              <a:xfrm>
                <a:off x="4085881" y="3093649"/>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0" name="Oval 158"/>
              <p:cNvSpPr>
                <a:spLocks noChangeArrowheads="1"/>
              </p:cNvSpPr>
              <p:nvPr/>
            </p:nvSpPr>
            <p:spPr bwMode="auto">
              <a:xfrm>
                <a:off x="4228321" y="1504702"/>
                <a:ext cx="23098" cy="28014"/>
              </a:xfrm>
              <a:prstGeom prst="ellipse">
                <a:avLst/>
              </a:pr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1" name="Line 159"/>
              <p:cNvSpPr>
                <a:spLocks noChangeShapeType="1"/>
              </p:cNvSpPr>
              <p:nvPr/>
            </p:nvSpPr>
            <p:spPr bwMode="auto">
              <a:xfrm flipV="1">
                <a:off x="869423" y="2907637"/>
                <a:ext cx="0" cy="200579"/>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2" name="Line 160"/>
              <p:cNvSpPr>
                <a:spLocks noChangeShapeType="1"/>
              </p:cNvSpPr>
              <p:nvPr/>
            </p:nvSpPr>
            <p:spPr bwMode="auto">
              <a:xfrm flipV="1">
                <a:off x="1008976" y="2313743"/>
                <a:ext cx="0" cy="794473"/>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3" name="Line 161"/>
              <p:cNvSpPr>
                <a:spLocks noChangeShapeType="1"/>
              </p:cNvSpPr>
              <p:nvPr/>
            </p:nvSpPr>
            <p:spPr bwMode="auto">
              <a:xfrm flipV="1">
                <a:off x="1148529" y="2313743"/>
                <a:ext cx="0" cy="794473"/>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4" name="Line 162"/>
              <p:cNvSpPr>
                <a:spLocks noChangeShapeType="1"/>
              </p:cNvSpPr>
              <p:nvPr/>
            </p:nvSpPr>
            <p:spPr bwMode="auto">
              <a:xfrm flipV="1">
                <a:off x="1290969" y="2313743"/>
                <a:ext cx="0" cy="794473"/>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5" name="Line 163"/>
              <p:cNvSpPr>
                <a:spLocks noChangeShapeType="1"/>
              </p:cNvSpPr>
              <p:nvPr/>
            </p:nvSpPr>
            <p:spPr bwMode="auto">
              <a:xfrm flipV="1">
                <a:off x="1430522" y="728158"/>
                <a:ext cx="0" cy="2380058"/>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6" name="Line 164"/>
              <p:cNvSpPr>
                <a:spLocks noChangeShapeType="1"/>
              </p:cNvSpPr>
              <p:nvPr/>
            </p:nvSpPr>
            <p:spPr bwMode="auto">
              <a:xfrm flipV="1">
                <a:off x="1570075" y="728158"/>
                <a:ext cx="0" cy="2380058"/>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7" name="Line 165"/>
              <p:cNvSpPr>
                <a:spLocks noChangeShapeType="1"/>
              </p:cNvSpPr>
              <p:nvPr/>
            </p:nvSpPr>
            <p:spPr bwMode="auto">
              <a:xfrm flipV="1">
                <a:off x="1709629"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8" name="Line 166"/>
              <p:cNvSpPr>
                <a:spLocks noChangeShapeType="1"/>
              </p:cNvSpPr>
              <p:nvPr/>
            </p:nvSpPr>
            <p:spPr bwMode="auto">
              <a:xfrm flipV="1">
                <a:off x="1852069"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9" name="Line 167"/>
              <p:cNvSpPr>
                <a:spLocks noChangeShapeType="1"/>
              </p:cNvSpPr>
              <p:nvPr/>
            </p:nvSpPr>
            <p:spPr bwMode="auto">
              <a:xfrm flipV="1">
                <a:off x="1991622"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0" name="Line 168"/>
              <p:cNvSpPr>
                <a:spLocks noChangeShapeType="1"/>
              </p:cNvSpPr>
              <p:nvPr/>
            </p:nvSpPr>
            <p:spPr bwMode="auto">
              <a:xfrm flipV="1">
                <a:off x="2131175"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1" name="Line 169"/>
              <p:cNvSpPr>
                <a:spLocks noChangeShapeType="1"/>
              </p:cNvSpPr>
              <p:nvPr/>
            </p:nvSpPr>
            <p:spPr bwMode="auto">
              <a:xfrm flipV="1">
                <a:off x="2273615" y="2907637"/>
                <a:ext cx="0" cy="200579"/>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2" name="Line 170"/>
              <p:cNvSpPr>
                <a:spLocks noChangeShapeType="1"/>
              </p:cNvSpPr>
              <p:nvPr/>
            </p:nvSpPr>
            <p:spPr bwMode="auto">
              <a:xfrm flipV="1">
                <a:off x="2413169" y="2907637"/>
                <a:ext cx="0" cy="200579"/>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3" name="Line 171"/>
              <p:cNvSpPr>
                <a:spLocks noChangeShapeType="1"/>
              </p:cNvSpPr>
              <p:nvPr/>
            </p:nvSpPr>
            <p:spPr bwMode="auto">
              <a:xfrm flipV="1">
                <a:off x="2552722"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4" name="Line 172"/>
              <p:cNvSpPr>
                <a:spLocks noChangeShapeType="1"/>
              </p:cNvSpPr>
              <p:nvPr/>
            </p:nvSpPr>
            <p:spPr bwMode="auto">
              <a:xfrm flipV="1">
                <a:off x="2692275"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5" name="Line 173"/>
              <p:cNvSpPr>
                <a:spLocks noChangeShapeType="1"/>
              </p:cNvSpPr>
              <p:nvPr/>
            </p:nvSpPr>
            <p:spPr bwMode="auto">
              <a:xfrm flipV="1">
                <a:off x="2834715"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6" name="Oval 174"/>
              <p:cNvSpPr>
                <a:spLocks noChangeArrowheads="1"/>
              </p:cNvSpPr>
              <p:nvPr/>
            </p:nvSpPr>
            <p:spPr bwMode="auto">
              <a:xfrm>
                <a:off x="2968494" y="3101493"/>
                <a:ext cx="18286" cy="2017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Oval 175"/>
              <p:cNvSpPr>
                <a:spLocks noChangeArrowheads="1"/>
              </p:cNvSpPr>
              <p:nvPr/>
            </p:nvSpPr>
            <p:spPr bwMode="auto">
              <a:xfrm>
                <a:off x="3108047" y="3101493"/>
                <a:ext cx="18286" cy="2017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Oval 176"/>
              <p:cNvSpPr>
                <a:spLocks noChangeArrowheads="1"/>
              </p:cNvSpPr>
              <p:nvPr/>
            </p:nvSpPr>
            <p:spPr bwMode="auto">
              <a:xfrm>
                <a:off x="3250487" y="3101493"/>
                <a:ext cx="18286" cy="2017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Line 177"/>
              <p:cNvSpPr>
                <a:spLocks noChangeShapeType="1"/>
              </p:cNvSpPr>
              <p:nvPr/>
            </p:nvSpPr>
            <p:spPr bwMode="auto">
              <a:xfrm flipV="1">
                <a:off x="3396777"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Line 178"/>
              <p:cNvSpPr>
                <a:spLocks noChangeShapeType="1"/>
              </p:cNvSpPr>
              <p:nvPr/>
            </p:nvSpPr>
            <p:spPr bwMode="auto">
              <a:xfrm flipV="1">
                <a:off x="3536330"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 name="Oval 179"/>
              <p:cNvSpPr>
                <a:spLocks noChangeArrowheads="1"/>
              </p:cNvSpPr>
              <p:nvPr/>
            </p:nvSpPr>
            <p:spPr bwMode="auto">
              <a:xfrm>
                <a:off x="3670109" y="3101493"/>
                <a:ext cx="17324" cy="2017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Line 180"/>
              <p:cNvSpPr>
                <a:spLocks noChangeShapeType="1"/>
              </p:cNvSpPr>
              <p:nvPr/>
            </p:nvSpPr>
            <p:spPr bwMode="auto">
              <a:xfrm flipV="1">
                <a:off x="3818324"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3" name="Line 181"/>
              <p:cNvSpPr>
                <a:spLocks noChangeShapeType="1"/>
              </p:cNvSpPr>
              <p:nvPr/>
            </p:nvSpPr>
            <p:spPr bwMode="auto">
              <a:xfrm flipV="1">
                <a:off x="3957877"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Oval 182"/>
              <p:cNvSpPr>
                <a:spLocks noChangeArrowheads="1"/>
              </p:cNvSpPr>
              <p:nvPr/>
            </p:nvSpPr>
            <p:spPr bwMode="auto">
              <a:xfrm>
                <a:off x="4091655" y="3101493"/>
                <a:ext cx="17324" cy="2017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Line 183"/>
              <p:cNvSpPr>
                <a:spLocks noChangeShapeType="1"/>
              </p:cNvSpPr>
              <p:nvPr/>
            </p:nvSpPr>
            <p:spPr bwMode="auto">
              <a:xfrm flipV="1">
                <a:off x="4239870" y="1519270"/>
                <a:ext cx="0" cy="1588947"/>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6" name="Line 184"/>
              <p:cNvSpPr>
                <a:spLocks noChangeShapeType="1"/>
              </p:cNvSpPr>
              <p:nvPr/>
            </p:nvSpPr>
            <p:spPr bwMode="auto">
              <a:xfrm>
                <a:off x="729870" y="3108216"/>
                <a:ext cx="3510000"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8" name="Rectangle 186"/>
              <p:cNvSpPr>
                <a:spLocks noChangeArrowheads="1"/>
              </p:cNvSpPr>
              <p:nvPr/>
            </p:nvSpPr>
            <p:spPr bwMode="auto">
              <a:xfrm rot="16200000">
                <a:off x="-194070" y="1893385"/>
                <a:ext cx="9928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RMS[</a:t>
                </a:r>
                <a:r>
                  <a:rPr kumimoji="0" lang="en-US" altLang="en-US" sz="1400" b="1" i="0" u="none" strike="noStrike" cap="none" normalizeH="0" baseline="0" dirty="0" err="1">
                    <a:ln>
                      <a:noFill/>
                    </a:ln>
                    <a:solidFill>
                      <a:srgbClr val="000000"/>
                    </a:solidFill>
                    <a:effectLst/>
                    <a:cs typeface="Arial" panose="020B0604020202020204" pitchFamily="34" charset="0"/>
                  </a:rPr>
                  <a:t>a.u</a:t>
                </a:r>
                <a:r>
                  <a:rPr kumimoji="0" lang="en-US" altLang="en-US" sz="1400" b="1" i="0" u="none" strike="noStrike" cap="none" normalizeH="0" baseline="0" dirty="0">
                    <a:ln>
                      <a:noFill/>
                    </a:ln>
                    <a:solidFill>
                      <a:srgbClr val="000000"/>
                    </a:solidFill>
                    <a:effectLst/>
                    <a:cs typeface="Arial" panose="020B0604020202020204" pitchFamily="34" charset="0"/>
                  </a:rPr>
                  <a:t>]</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189" name="Rectangle 187"/>
              <p:cNvSpPr>
                <a:spLocks noChangeArrowheads="1"/>
              </p:cNvSpPr>
              <p:nvPr/>
            </p:nvSpPr>
            <p:spPr bwMode="auto">
              <a:xfrm>
                <a:off x="2209800" y="3335689"/>
                <a:ext cx="6748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err="1">
                    <a:ln>
                      <a:noFill/>
                    </a:ln>
                    <a:solidFill>
                      <a:srgbClr val="000000"/>
                    </a:solidFill>
                    <a:effectLst/>
                    <a:cs typeface="Arial" panose="020B0604020202020204" pitchFamily="34" charset="0"/>
                  </a:rPr>
                  <a:t>epoche</a:t>
                </a:r>
                <a:r>
                  <a:rPr kumimoji="0" lang="en-US" altLang="en-US" sz="1400" b="1" i="0" u="none" strike="noStrike" cap="none" normalizeH="0" baseline="0" dirty="0">
                    <a:ln>
                      <a:noFill/>
                    </a:ln>
                    <a:solidFill>
                      <a:srgbClr val="000000"/>
                    </a:solidFill>
                    <a:effectLst/>
                    <a:cs typeface="Arial" panose="020B0604020202020204" pitchFamily="34" charset="0"/>
                  </a:rPr>
                  <a:t> </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910" name="Freeform 5"/>
              <p:cNvSpPr>
                <a:spLocks/>
              </p:cNvSpPr>
              <p:nvPr/>
            </p:nvSpPr>
            <p:spPr bwMode="auto">
              <a:xfrm>
                <a:off x="5073981" y="494896"/>
                <a:ext cx="3223821" cy="1575972"/>
              </a:xfrm>
              <a:custGeom>
                <a:avLst/>
                <a:gdLst>
                  <a:gd name="T0" fmla="*/ 0 w 2422"/>
                  <a:gd name="T1" fmla="*/ 558 h 1184"/>
                  <a:gd name="T2" fmla="*/ 965 w 2422"/>
                  <a:gd name="T3" fmla="*/ 1184 h 1184"/>
                  <a:gd name="T4" fmla="*/ 2422 w 2422"/>
                  <a:gd name="T5" fmla="*/ 626 h 1184"/>
                  <a:gd name="T6" fmla="*/ 1456 w 2422"/>
                  <a:gd name="T7" fmla="*/ 0 h 1184"/>
                  <a:gd name="T8" fmla="*/ 0 w 2422"/>
                  <a:gd name="T9" fmla="*/ 558 h 1184"/>
                </a:gdLst>
                <a:ahLst/>
                <a:cxnLst>
                  <a:cxn ang="0">
                    <a:pos x="T0" y="T1"/>
                  </a:cxn>
                  <a:cxn ang="0">
                    <a:pos x="T2" y="T3"/>
                  </a:cxn>
                  <a:cxn ang="0">
                    <a:pos x="T4" y="T5"/>
                  </a:cxn>
                  <a:cxn ang="0">
                    <a:pos x="T6" y="T7"/>
                  </a:cxn>
                  <a:cxn ang="0">
                    <a:pos x="T8" y="T9"/>
                  </a:cxn>
                </a:cxnLst>
                <a:rect l="0" t="0" r="r" b="b"/>
                <a:pathLst>
                  <a:path w="2422" h="1184">
                    <a:moveTo>
                      <a:pt x="0" y="558"/>
                    </a:moveTo>
                    <a:lnTo>
                      <a:pt x="965" y="1184"/>
                    </a:lnTo>
                    <a:lnTo>
                      <a:pt x="2422" y="626"/>
                    </a:lnTo>
                    <a:lnTo>
                      <a:pt x="1456" y="0"/>
                    </a:lnTo>
                    <a:lnTo>
                      <a:pt x="0" y="5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 name="Freeform 6"/>
              <p:cNvSpPr>
                <a:spLocks/>
              </p:cNvSpPr>
              <p:nvPr/>
            </p:nvSpPr>
            <p:spPr bwMode="auto">
              <a:xfrm>
                <a:off x="5073981" y="494896"/>
                <a:ext cx="3223821" cy="1575972"/>
              </a:xfrm>
              <a:custGeom>
                <a:avLst/>
                <a:gdLst>
                  <a:gd name="T0" fmla="*/ 0 w 2422"/>
                  <a:gd name="T1" fmla="*/ 558 h 1184"/>
                  <a:gd name="T2" fmla="*/ 965 w 2422"/>
                  <a:gd name="T3" fmla="*/ 1184 h 1184"/>
                  <a:gd name="T4" fmla="*/ 2422 w 2422"/>
                  <a:gd name="T5" fmla="*/ 626 h 1184"/>
                  <a:gd name="T6" fmla="*/ 1456 w 2422"/>
                  <a:gd name="T7" fmla="*/ 0 h 1184"/>
                  <a:gd name="T8" fmla="*/ 0 w 2422"/>
                  <a:gd name="T9" fmla="*/ 558 h 1184"/>
                </a:gdLst>
                <a:ahLst/>
                <a:cxnLst>
                  <a:cxn ang="0">
                    <a:pos x="T0" y="T1"/>
                  </a:cxn>
                  <a:cxn ang="0">
                    <a:pos x="T2" y="T3"/>
                  </a:cxn>
                  <a:cxn ang="0">
                    <a:pos x="T4" y="T5"/>
                  </a:cxn>
                  <a:cxn ang="0">
                    <a:pos x="T6" y="T7"/>
                  </a:cxn>
                  <a:cxn ang="0">
                    <a:pos x="T8" y="T9"/>
                  </a:cxn>
                </a:cxnLst>
                <a:rect l="0" t="0" r="r" b="b"/>
                <a:pathLst>
                  <a:path w="2422" h="1184">
                    <a:moveTo>
                      <a:pt x="0" y="558"/>
                    </a:moveTo>
                    <a:lnTo>
                      <a:pt x="965" y="1184"/>
                    </a:lnTo>
                    <a:lnTo>
                      <a:pt x="2422" y="626"/>
                    </a:lnTo>
                    <a:lnTo>
                      <a:pt x="1456" y="0"/>
                    </a:lnTo>
                    <a:lnTo>
                      <a:pt x="0" y="558"/>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2" name="Freeform 7"/>
              <p:cNvSpPr>
                <a:spLocks/>
              </p:cNvSpPr>
              <p:nvPr/>
            </p:nvSpPr>
            <p:spPr bwMode="auto">
              <a:xfrm>
                <a:off x="5073981" y="1237626"/>
                <a:ext cx="1284470" cy="1957986"/>
              </a:xfrm>
              <a:custGeom>
                <a:avLst/>
                <a:gdLst>
                  <a:gd name="T0" fmla="*/ 0 w 965"/>
                  <a:gd name="T1" fmla="*/ 845 h 1471"/>
                  <a:gd name="T2" fmla="*/ 0 w 965"/>
                  <a:gd name="T3" fmla="*/ 0 h 1471"/>
                  <a:gd name="T4" fmla="*/ 965 w 965"/>
                  <a:gd name="T5" fmla="*/ 626 h 1471"/>
                  <a:gd name="T6" fmla="*/ 965 w 965"/>
                  <a:gd name="T7" fmla="*/ 1471 h 1471"/>
                  <a:gd name="T8" fmla="*/ 0 w 965"/>
                  <a:gd name="T9" fmla="*/ 845 h 1471"/>
                </a:gdLst>
                <a:ahLst/>
                <a:cxnLst>
                  <a:cxn ang="0">
                    <a:pos x="T0" y="T1"/>
                  </a:cxn>
                  <a:cxn ang="0">
                    <a:pos x="T2" y="T3"/>
                  </a:cxn>
                  <a:cxn ang="0">
                    <a:pos x="T4" y="T5"/>
                  </a:cxn>
                  <a:cxn ang="0">
                    <a:pos x="T6" y="T7"/>
                  </a:cxn>
                  <a:cxn ang="0">
                    <a:pos x="T8" y="T9"/>
                  </a:cxn>
                </a:cxnLst>
                <a:rect l="0" t="0" r="r" b="b"/>
                <a:pathLst>
                  <a:path w="965" h="1471">
                    <a:moveTo>
                      <a:pt x="0" y="845"/>
                    </a:moveTo>
                    <a:lnTo>
                      <a:pt x="0" y="0"/>
                    </a:lnTo>
                    <a:lnTo>
                      <a:pt x="965" y="626"/>
                    </a:lnTo>
                    <a:lnTo>
                      <a:pt x="965" y="1471"/>
                    </a:lnTo>
                    <a:lnTo>
                      <a:pt x="0" y="8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 name="Freeform 8"/>
              <p:cNvSpPr>
                <a:spLocks/>
              </p:cNvSpPr>
              <p:nvPr/>
            </p:nvSpPr>
            <p:spPr bwMode="auto">
              <a:xfrm>
                <a:off x="5073981" y="1237626"/>
                <a:ext cx="1284470" cy="1957986"/>
              </a:xfrm>
              <a:custGeom>
                <a:avLst/>
                <a:gdLst>
                  <a:gd name="T0" fmla="*/ 0 w 965"/>
                  <a:gd name="T1" fmla="*/ 845 h 1471"/>
                  <a:gd name="T2" fmla="*/ 0 w 965"/>
                  <a:gd name="T3" fmla="*/ 0 h 1471"/>
                  <a:gd name="T4" fmla="*/ 965 w 965"/>
                  <a:gd name="T5" fmla="*/ 626 h 1471"/>
                  <a:gd name="T6" fmla="*/ 965 w 965"/>
                  <a:gd name="T7" fmla="*/ 1471 h 1471"/>
                  <a:gd name="T8" fmla="*/ 0 w 965"/>
                  <a:gd name="T9" fmla="*/ 845 h 1471"/>
                </a:gdLst>
                <a:ahLst/>
                <a:cxnLst>
                  <a:cxn ang="0">
                    <a:pos x="T0" y="T1"/>
                  </a:cxn>
                  <a:cxn ang="0">
                    <a:pos x="T2" y="T3"/>
                  </a:cxn>
                  <a:cxn ang="0">
                    <a:pos x="T4" y="T5"/>
                  </a:cxn>
                  <a:cxn ang="0">
                    <a:pos x="T6" y="T7"/>
                  </a:cxn>
                  <a:cxn ang="0">
                    <a:pos x="T8" y="T9"/>
                  </a:cxn>
                </a:cxnLst>
                <a:rect l="0" t="0" r="r" b="b"/>
                <a:pathLst>
                  <a:path w="965" h="1471">
                    <a:moveTo>
                      <a:pt x="0" y="845"/>
                    </a:moveTo>
                    <a:lnTo>
                      <a:pt x="0" y="0"/>
                    </a:lnTo>
                    <a:lnTo>
                      <a:pt x="965" y="626"/>
                    </a:lnTo>
                    <a:lnTo>
                      <a:pt x="965" y="1471"/>
                    </a:lnTo>
                    <a:lnTo>
                      <a:pt x="0" y="845"/>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4" name="Freeform 9"/>
              <p:cNvSpPr>
                <a:spLocks/>
              </p:cNvSpPr>
              <p:nvPr/>
            </p:nvSpPr>
            <p:spPr bwMode="auto">
              <a:xfrm>
                <a:off x="6358451" y="1328138"/>
                <a:ext cx="1939351" cy="1867474"/>
              </a:xfrm>
              <a:custGeom>
                <a:avLst/>
                <a:gdLst>
                  <a:gd name="T0" fmla="*/ 0 w 1457"/>
                  <a:gd name="T1" fmla="*/ 1403 h 1403"/>
                  <a:gd name="T2" fmla="*/ 0 w 1457"/>
                  <a:gd name="T3" fmla="*/ 558 h 1403"/>
                  <a:gd name="T4" fmla="*/ 1457 w 1457"/>
                  <a:gd name="T5" fmla="*/ 0 h 1403"/>
                  <a:gd name="T6" fmla="*/ 1457 w 1457"/>
                  <a:gd name="T7" fmla="*/ 845 h 1403"/>
                  <a:gd name="T8" fmla="*/ 0 w 1457"/>
                  <a:gd name="T9" fmla="*/ 1403 h 1403"/>
                </a:gdLst>
                <a:ahLst/>
                <a:cxnLst>
                  <a:cxn ang="0">
                    <a:pos x="T0" y="T1"/>
                  </a:cxn>
                  <a:cxn ang="0">
                    <a:pos x="T2" y="T3"/>
                  </a:cxn>
                  <a:cxn ang="0">
                    <a:pos x="T4" y="T5"/>
                  </a:cxn>
                  <a:cxn ang="0">
                    <a:pos x="T6" y="T7"/>
                  </a:cxn>
                  <a:cxn ang="0">
                    <a:pos x="T8" y="T9"/>
                  </a:cxn>
                </a:cxnLst>
                <a:rect l="0" t="0" r="r" b="b"/>
                <a:pathLst>
                  <a:path w="1457" h="1403">
                    <a:moveTo>
                      <a:pt x="0" y="1403"/>
                    </a:moveTo>
                    <a:lnTo>
                      <a:pt x="0" y="558"/>
                    </a:lnTo>
                    <a:lnTo>
                      <a:pt x="1457" y="0"/>
                    </a:lnTo>
                    <a:lnTo>
                      <a:pt x="1457" y="845"/>
                    </a:lnTo>
                    <a:lnTo>
                      <a:pt x="0" y="14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Freeform 10"/>
              <p:cNvSpPr>
                <a:spLocks/>
              </p:cNvSpPr>
              <p:nvPr/>
            </p:nvSpPr>
            <p:spPr bwMode="auto">
              <a:xfrm>
                <a:off x="6358451" y="1328138"/>
                <a:ext cx="1939351" cy="1867474"/>
              </a:xfrm>
              <a:custGeom>
                <a:avLst/>
                <a:gdLst>
                  <a:gd name="T0" fmla="*/ 0 w 1457"/>
                  <a:gd name="T1" fmla="*/ 1403 h 1403"/>
                  <a:gd name="T2" fmla="*/ 0 w 1457"/>
                  <a:gd name="T3" fmla="*/ 558 h 1403"/>
                  <a:gd name="T4" fmla="*/ 1457 w 1457"/>
                  <a:gd name="T5" fmla="*/ 0 h 1403"/>
                  <a:gd name="T6" fmla="*/ 1457 w 1457"/>
                  <a:gd name="T7" fmla="*/ 845 h 1403"/>
                  <a:gd name="T8" fmla="*/ 0 w 1457"/>
                  <a:gd name="T9" fmla="*/ 1403 h 1403"/>
                </a:gdLst>
                <a:ahLst/>
                <a:cxnLst>
                  <a:cxn ang="0">
                    <a:pos x="T0" y="T1"/>
                  </a:cxn>
                  <a:cxn ang="0">
                    <a:pos x="T2" y="T3"/>
                  </a:cxn>
                  <a:cxn ang="0">
                    <a:pos x="T4" y="T5"/>
                  </a:cxn>
                  <a:cxn ang="0">
                    <a:pos x="T6" y="T7"/>
                  </a:cxn>
                  <a:cxn ang="0">
                    <a:pos x="T8" y="T9"/>
                  </a:cxn>
                </a:cxnLst>
                <a:rect l="0" t="0" r="r" b="b"/>
                <a:pathLst>
                  <a:path w="1457" h="1403">
                    <a:moveTo>
                      <a:pt x="0" y="1403"/>
                    </a:moveTo>
                    <a:lnTo>
                      <a:pt x="0" y="558"/>
                    </a:lnTo>
                    <a:lnTo>
                      <a:pt x="1457" y="0"/>
                    </a:lnTo>
                    <a:lnTo>
                      <a:pt x="1457" y="845"/>
                    </a:lnTo>
                    <a:lnTo>
                      <a:pt x="0" y="1403"/>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7" name="Freeform 12"/>
              <p:cNvSpPr>
                <a:spLocks/>
              </p:cNvSpPr>
              <p:nvPr/>
            </p:nvSpPr>
            <p:spPr bwMode="auto">
              <a:xfrm>
                <a:off x="5541182" y="1056602"/>
                <a:ext cx="1285801" cy="1961979"/>
              </a:xfrm>
              <a:custGeom>
                <a:avLst/>
                <a:gdLst>
                  <a:gd name="T0" fmla="*/ 313 w 313"/>
                  <a:gd name="T1" fmla="*/ 478 h 478"/>
                  <a:gd name="T2" fmla="*/ 0 w 313"/>
                  <a:gd name="T3" fmla="*/ 274 h 478"/>
                  <a:gd name="T4" fmla="*/ 0 w 313"/>
                  <a:gd name="T5" fmla="*/ 0 h 478"/>
                </a:gdLst>
                <a:ahLst/>
                <a:cxnLst>
                  <a:cxn ang="0">
                    <a:pos x="T0" y="T1"/>
                  </a:cxn>
                  <a:cxn ang="0">
                    <a:pos x="T2" y="T3"/>
                  </a:cxn>
                  <a:cxn ang="0">
                    <a:pos x="T4" y="T5"/>
                  </a:cxn>
                </a:cxnLst>
                <a:rect l="0" t="0" r="r" b="b"/>
                <a:pathLst>
                  <a:path w="313" h="478">
                    <a:moveTo>
                      <a:pt x="313" y="478"/>
                    </a:moveTo>
                    <a:lnTo>
                      <a:pt x="0" y="274"/>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8" name="Freeform 13"/>
              <p:cNvSpPr>
                <a:spLocks/>
              </p:cNvSpPr>
              <p:nvPr/>
            </p:nvSpPr>
            <p:spPr bwMode="auto">
              <a:xfrm>
                <a:off x="5877939" y="930152"/>
                <a:ext cx="1281808" cy="1961979"/>
              </a:xfrm>
              <a:custGeom>
                <a:avLst/>
                <a:gdLst>
                  <a:gd name="T0" fmla="*/ 312 w 312"/>
                  <a:gd name="T1" fmla="*/ 478 h 478"/>
                  <a:gd name="T2" fmla="*/ 0 w 312"/>
                  <a:gd name="T3" fmla="*/ 274 h 478"/>
                  <a:gd name="T4" fmla="*/ 0 w 312"/>
                  <a:gd name="T5" fmla="*/ 0 h 478"/>
                </a:gdLst>
                <a:ahLst/>
                <a:cxnLst>
                  <a:cxn ang="0">
                    <a:pos x="T0" y="T1"/>
                  </a:cxn>
                  <a:cxn ang="0">
                    <a:pos x="T2" y="T3"/>
                  </a:cxn>
                  <a:cxn ang="0">
                    <a:pos x="T4" y="T5"/>
                  </a:cxn>
                </a:cxnLst>
                <a:rect l="0" t="0" r="r" b="b"/>
                <a:pathLst>
                  <a:path w="312" h="478">
                    <a:moveTo>
                      <a:pt x="312" y="478"/>
                    </a:moveTo>
                    <a:lnTo>
                      <a:pt x="0" y="274"/>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9" name="Freeform 14"/>
              <p:cNvSpPr>
                <a:spLocks/>
              </p:cNvSpPr>
              <p:nvPr/>
            </p:nvSpPr>
            <p:spPr bwMode="auto">
              <a:xfrm>
                <a:off x="6210704" y="798377"/>
                <a:ext cx="1281808" cy="1961979"/>
              </a:xfrm>
              <a:custGeom>
                <a:avLst/>
                <a:gdLst>
                  <a:gd name="T0" fmla="*/ 312 w 312"/>
                  <a:gd name="T1" fmla="*/ 478 h 478"/>
                  <a:gd name="T2" fmla="*/ 0 w 312"/>
                  <a:gd name="T3" fmla="*/ 275 h 478"/>
                  <a:gd name="T4" fmla="*/ 0 w 312"/>
                  <a:gd name="T5" fmla="*/ 0 h 478"/>
                </a:gdLst>
                <a:ahLst/>
                <a:cxnLst>
                  <a:cxn ang="0">
                    <a:pos x="T0" y="T1"/>
                  </a:cxn>
                  <a:cxn ang="0">
                    <a:pos x="T2" y="T3"/>
                  </a:cxn>
                  <a:cxn ang="0">
                    <a:pos x="T4" y="T5"/>
                  </a:cxn>
                </a:cxnLst>
                <a:rect l="0" t="0" r="r" b="b"/>
                <a:pathLst>
                  <a:path w="312" h="478">
                    <a:moveTo>
                      <a:pt x="312" y="478"/>
                    </a:moveTo>
                    <a:lnTo>
                      <a:pt x="0" y="275"/>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0" name="Freeform 15"/>
              <p:cNvSpPr>
                <a:spLocks/>
              </p:cNvSpPr>
              <p:nvPr/>
            </p:nvSpPr>
            <p:spPr bwMode="auto">
              <a:xfrm>
                <a:off x="6543468" y="671927"/>
                <a:ext cx="1285801" cy="1960648"/>
              </a:xfrm>
              <a:custGeom>
                <a:avLst/>
                <a:gdLst>
                  <a:gd name="T0" fmla="*/ 313 w 313"/>
                  <a:gd name="T1" fmla="*/ 478 h 478"/>
                  <a:gd name="T2" fmla="*/ 0 w 313"/>
                  <a:gd name="T3" fmla="*/ 275 h 478"/>
                  <a:gd name="T4" fmla="*/ 0 w 313"/>
                  <a:gd name="T5" fmla="*/ 0 h 478"/>
                </a:gdLst>
                <a:ahLst/>
                <a:cxnLst>
                  <a:cxn ang="0">
                    <a:pos x="T0" y="T1"/>
                  </a:cxn>
                  <a:cxn ang="0">
                    <a:pos x="T2" y="T3"/>
                  </a:cxn>
                  <a:cxn ang="0">
                    <a:pos x="T4" y="T5"/>
                  </a:cxn>
                </a:cxnLst>
                <a:rect l="0" t="0" r="r" b="b"/>
                <a:pathLst>
                  <a:path w="313" h="478">
                    <a:moveTo>
                      <a:pt x="313" y="478"/>
                    </a:moveTo>
                    <a:lnTo>
                      <a:pt x="0" y="275"/>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1" name="Freeform 16"/>
              <p:cNvSpPr>
                <a:spLocks/>
              </p:cNvSpPr>
              <p:nvPr/>
            </p:nvSpPr>
            <p:spPr bwMode="auto">
              <a:xfrm>
                <a:off x="6880225" y="544145"/>
                <a:ext cx="1281808" cy="1961979"/>
              </a:xfrm>
              <a:custGeom>
                <a:avLst/>
                <a:gdLst>
                  <a:gd name="T0" fmla="*/ 312 w 312"/>
                  <a:gd name="T1" fmla="*/ 478 h 478"/>
                  <a:gd name="T2" fmla="*/ 0 w 312"/>
                  <a:gd name="T3" fmla="*/ 274 h 478"/>
                  <a:gd name="T4" fmla="*/ 0 w 312"/>
                  <a:gd name="T5" fmla="*/ 0 h 478"/>
                </a:gdLst>
                <a:ahLst/>
                <a:cxnLst>
                  <a:cxn ang="0">
                    <a:pos x="T0" y="T1"/>
                  </a:cxn>
                  <a:cxn ang="0">
                    <a:pos x="T2" y="T3"/>
                  </a:cxn>
                  <a:cxn ang="0">
                    <a:pos x="T4" y="T5"/>
                  </a:cxn>
                </a:cxnLst>
                <a:rect l="0" t="0" r="r" b="b"/>
                <a:pathLst>
                  <a:path w="312" h="478">
                    <a:moveTo>
                      <a:pt x="312" y="478"/>
                    </a:moveTo>
                    <a:lnTo>
                      <a:pt x="0" y="274"/>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2" name="Freeform 17"/>
              <p:cNvSpPr>
                <a:spLocks/>
              </p:cNvSpPr>
              <p:nvPr/>
            </p:nvSpPr>
            <p:spPr bwMode="auto">
              <a:xfrm>
                <a:off x="5332206" y="658616"/>
                <a:ext cx="1939351" cy="1871467"/>
              </a:xfrm>
              <a:custGeom>
                <a:avLst/>
                <a:gdLst>
                  <a:gd name="T0" fmla="*/ 0 w 472"/>
                  <a:gd name="T1" fmla="*/ 456 h 456"/>
                  <a:gd name="T2" fmla="*/ 472 w 472"/>
                  <a:gd name="T3" fmla="*/ 275 h 456"/>
                  <a:gd name="T4" fmla="*/ 472 w 472"/>
                  <a:gd name="T5" fmla="*/ 0 h 456"/>
                </a:gdLst>
                <a:ahLst/>
                <a:cxnLst>
                  <a:cxn ang="0">
                    <a:pos x="T0" y="T1"/>
                  </a:cxn>
                  <a:cxn ang="0">
                    <a:pos x="T2" y="T3"/>
                  </a:cxn>
                  <a:cxn ang="0">
                    <a:pos x="T4" y="T5"/>
                  </a:cxn>
                </a:cxnLst>
                <a:rect l="0" t="0" r="r" b="b"/>
                <a:pathLst>
                  <a:path w="472" h="456">
                    <a:moveTo>
                      <a:pt x="0" y="456"/>
                    </a:moveTo>
                    <a:lnTo>
                      <a:pt x="472" y="275"/>
                    </a:lnTo>
                    <a:lnTo>
                      <a:pt x="472"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3" name="Freeform 18"/>
              <p:cNvSpPr>
                <a:spLocks/>
              </p:cNvSpPr>
              <p:nvPr/>
            </p:nvSpPr>
            <p:spPr bwMode="auto">
              <a:xfrm>
                <a:off x="5586438" y="827660"/>
                <a:ext cx="1939351" cy="1867474"/>
              </a:xfrm>
              <a:custGeom>
                <a:avLst/>
                <a:gdLst>
                  <a:gd name="T0" fmla="*/ 0 w 472"/>
                  <a:gd name="T1" fmla="*/ 455 h 455"/>
                  <a:gd name="T2" fmla="*/ 472 w 472"/>
                  <a:gd name="T3" fmla="*/ 274 h 455"/>
                  <a:gd name="T4" fmla="*/ 472 w 472"/>
                  <a:gd name="T5" fmla="*/ 0 h 455"/>
                </a:gdLst>
                <a:ahLst/>
                <a:cxnLst>
                  <a:cxn ang="0">
                    <a:pos x="T0" y="T1"/>
                  </a:cxn>
                  <a:cxn ang="0">
                    <a:pos x="T2" y="T3"/>
                  </a:cxn>
                  <a:cxn ang="0">
                    <a:pos x="T4" y="T5"/>
                  </a:cxn>
                </a:cxnLst>
                <a:rect l="0" t="0" r="r" b="b"/>
                <a:pathLst>
                  <a:path w="472" h="455">
                    <a:moveTo>
                      <a:pt x="0" y="455"/>
                    </a:moveTo>
                    <a:lnTo>
                      <a:pt x="472" y="274"/>
                    </a:lnTo>
                    <a:lnTo>
                      <a:pt x="472"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4" name="Freeform 19"/>
              <p:cNvSpPr>
                <a:spLocks/>
              </p:cNvSpPr>
              <p:nvPr/>
            </p:nvSpPr>
            <p:spPr bwMode="auto">
              <a:xfrm>
                <a:off x="5845994" y="995374"/>
                <a:ext cx="1938019" cy="1867474"/>
              </a:xfrm>
              <a:custGeom>
                <a:avLst/>
                <a:gdLst>
                  <a:gd name="T0" fmla="*/ 0 w 472"/>
                  <a:gd name="T1" fmla="*/ 455 h 455"/>
                  <a:gd name="T2" fmla="*/ 472 w 472"/>
                  <a:gd name="T3" fmla="*/ 274 h 455"/>
                  <a:gd name="T4" fmla="*/ 472 w 472"/>
                  <a:gd name="T5" fmla="*/ 0 h 455"/>
                </a:gdLst>
                <a:ahLst/>
                <a:cxnLst>
                  <a:cxn ang="0">
                    <a:pos x="T0" y="T1"/>
                  </a:cxn>
                  <a:cxn ang="0">
                    <a:pos x="T2" y="T3"/>
                  </a:cxn>
                  <a:cxn ang="0">
                    <a:pos x="T4" y="T5"/>
                  </a:cxn>
                </a:cxnLst>
                <a:rect l="0" t="0" r="r" b="b"/>
                <a:pathLst>
                  <a:path w="472" h="455">
                    <a:moveTo>
                      <a:pt x="0" y="455"/>
                    </a:moveTo>
                    <a:lnTo>
                      <a:pt x="472" y="274"/>
                    </a:lnTo>
                    <a:lnTo>
                      <a:pt x="472"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5" name="Freeform 20"/>
              <p:cNvSpPr>
                <a:spLocks/>
              </p:cNvSpPr>
              <p:nvPr/>
            </p:nvSpPr>
            <p:spPr bwMode="auto">
              <a:xfrm>
                <a:off x="6100226" y="1160425"/>
                <a:ext cx="1939351" cy="1870136"/>
              </a:xfrm>
              <a:custGeom>
                <a:avLst/>
                <a:gdLst>
                  <a:gd name="T0" fmla="*/ 0 w 472"/>
                  <a:gd name="T1" fmla="*/ 456 h 456"/>
                  <a:gd name="T2" fmla="*/ 472 w 472"/>
                  <a:gd name="T3" fmla="*/ 275 h 456"/>
                  <a:gd name="T4" fmla="*/ 472 w 472"/>
                  <a:gd name="T5" fmla="*/ 0 h 456"/>
                </a:gdLst>
                <a:ahLst/>
                <a:cxnLst>
                  <a:cxn ang="0">
                    <a:pos x="T0" y="T1"/>
                  </a:cxn>
                  <a:cxn ang="0">
                    <a:pos x="T2" y="T3"/>
                  </a:cxn>
                  <a:cxn ang="0">
                    <a:pos x="T4" y="T5"/>
                  </a:cxn>
                </a:cxnLst>
                <a:rect l="0" t="0" r="r" b="b"/>
                <a:pathLst>
                  <a:path w="472" h="456">
                    <a:moveTo>
                      <a:pt x="0" y="456"/>
                    </a:moveTo>
                    <a:lnTo>
                      <a:pt x="472" y="275"/>
                    </a:lnTo>
                    <a:lnTo>
                      <a:pt x="472"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6" name="Freeform 21"/>
              <p:cNvSpPr>
                <a:spLocks/>
              </p:cNvSpPr>
              <p:nvPr/>
            </p:nvSpPr>
            <p:spPr bwMode="auto">
              <a:xfrm>
                <a:off x="5073981" y="1619640"/>
                <a:ext cx="3223821" cy="833242"/>
              </a:xfrm>
              <a:custGeom>
                <a:avLst/>
                <a:gdLst>
                  <a:gd name="T0" fmla="*/ 0 w 785"/>
                  <a:gd name="T1" fmla="*/ 181 h 203"/>
                  <a:gd name="T2" fmla="*/ 472 w 785"/>
                  <a:gd name="T3" fmla="*/ 0 h 203"/>
                  <a:gd name="T4" fmla="*/ 785 w 785"/>
                  <a:gd name="T5" fmla="*/ 203 h 203"/>
                </a:gdLst>
                <a:ahLst/>
                <a:cxnLst>
                  <a:cxn ang="0">
                    <a:pos x="T0" y="T1"/>
                  </a:cxn>
                  <a:cxn ang="0">
                    <a:pos x="T2" y="T3"/>
                  </a:cxn>
                  <a:cxn ang="0">
                    <a:pos x="T4" y="T5"/>
                  </a:cxn>
                </a:cxnLst>
                <a:rect l="0" t="0" r="r" b="b"/>
                <a:pathLst>
                  <a:path w="785" h="203">
                    <a:moveTo>
                      <a:pt x="0" y="181"/>
                    </a:moveTo>
                    <a:lnTo>
                      <a:pt x="472" y="0"/>
                    </a:lnTo>
                    <a:lnTo>
                      <a:pt x="785" y="203"/>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7" name="Freeform 22"/>
              <p:cNvSpPr>
                <a:spLocks/>
              </p:cNvSpPr>
              <p:nvPr/>
            </p:nvSpPr>
            <p:spPr bwMode="auto">
              <a:xfrm>
                <a:off x="5073981" y="1056602"/>
                <a:ext cx="3223821" cy="833242"/>
              </a:xfrm>
              <a:custGeom>
                <a:avLst/>
                <a:gdLst>
                  <a:gd name="T0" fmla="*/ 0 w 785"/>
                  <a:gd name="T1" fmla="*/ 181 h 203"/>
                  <a:gd name="T2" fmla="*/ 472 w 785"/>
                  <a:gd name="T3" fmla="*/ 0 h 203"/>
                  <a:gd name="T4" fmla="*/ 785 w 785"/>
                  <a:gd name="T5" fmla="*/ 203 h 203"/>
                </a:gdLst>
                <a:ahLst/>
                <a:cxnLst>
                  <a:cxn ang="0">
                    <a:pos x="T0" y="T1"/>
                  </a:cxn>
                  <a:cxn ang="0">
                    <a:pos x="T2" y="T3"/>
                  </a:cxn>
                  <a:cxn ang="0">
                    <a:pos x="T4" y="T5"/>
                  </a:cxn>
                </a:cxnLst>
                <a:rect l="0" t="0" r="r" b="b"/>
                <a:pathLst>
                  <a:path w="785" h="203">
                    <a:moveTo>
                      <a:pt x="0" y="181"/>
                    </a:moveTo>
                    <a:lnTo>
                      <a:pt x="472" y="0"/>
                    </a:lnTo>
                    <a:lnTo>
                      <a:pt x="785" y="203"/>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8" name="Freeform 23"/>
              <p:cNvSpPr>
                <a:spLocks/>
              </p:cNvSpPr>
              <p:nvPr/>
            </p:nvSpPr>
            <p:spPr bwMode="auto">
              <a:xfrm>
                <a:off x="5073981" y="494896"/>
                <a:ext cx="3223821" cy="833242"/>
              </a:xfrm>
              <a:custGeom>
                <a:avLst/>
                <a:gdLst>
                  <a:gd name="T0" fmla="*/ 0 w 785"/>
                  <a:gd name="T1" fmla="*/ 181 h 203"/>
                  <a:gd name="T2" fmla="*/ 472 w 785"/>
                  <a:gd name="T3" fmla="*/ 0 h 203"/>
                  <a:gd name="T4" fmla="*/ 785 w 785"/>
                  <a:gd name="T5" fmla="*/ 203 h 203"/>
                </a:gdLst>
                <a:ahLst/>
                <a:cxnLst>
                  <a:cxn ang="0">
                    <a:pos x="T0" y="T1"/>
                  </a:cxn>
                  <a:cxn ang="0">
                    <a:pos x="T2" y="T3"/>
                  </a:cxn>
                  <a:cxn ang="0">
                    <a:pos x="T4" y="T5"/>
                  </a:cxn>
                </a:cxnLst>
                <a:rect l="0" t="0" r="r" b="b"/>
                <a:pathLst>
                  <a:path w="785" h="203">
                    <a:moveTo>
                      <a:pt x="0" y="181"/>
                    </a:moveTo>
                    <a:lnTo>
                      <a:pt x="472" y="0"/>
                    </a:lnTo>
                    <a:lnTo>
                      <a:pt x="785" y="203"/>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9" name="Line 24"/>
              <p:cNvSpPr>
                <a:spLocks noChangeShapeType="1"/>
              </p:cNvSpPr>
              <p:nvPr/>
            </p:nvSpPr>
            <p:spPr bwMode="auto">
              <a:xfrm flipV="1">
                <a:off x="6358451" y="2452882"/>
                <a:ext cx="1939351" cy="74273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0" name="Line 25"/>
              <p:cNvSpPr>
                <a:spLocks noChangeShapeType="1"/>
              </p:cNvSpPr>
              <p:nvPr/>
            </p:nvSpPr>
            <p:spPr bwMode="auto">
              <a:xfrm>
                <a:off x="5073981" y="2362370"/>
                <a:ext cx="1284470" cy="83324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1" name="Line 26"/>
              <p:cNvSpPr>
                <a:spLocks noChangeShapeType="1"/>
              </p:cNvSpPr>
              <p:nvPr/>
            </p:nvSpPr>
            <p:spPr bwMode="auto">
              <a:xfrm flipV="1">
                <a:off x="5073981" y="1237626"/>
                <a:ext cx="0" cy="11247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3" name="Line 28"/>
              <p:cNvSpPr>
                <a:spLocks noChangeShapeType="1"/>
              </p:cNvSpPr>
              <p:nvPr/>
            </p:nvSpPr>
            <p:spPr bwMode="auto">
              <a:xfrm>
                <a:off x="6826983" y="3018581"/>
                <a:ext cx="41263" cy="2928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4" name="Rectangle 29"/>
              <p:cNvSpPr>
                <a:spLocks noChangeArrowheads="1"/>
              </p:cNvSpPr>
              <p:nvPr/>
            </p:nvSpPr>
            <p:spPr bwMode="auto">
              <a:xfrm rot="777403">
                <a:off x="6834363" y="3089094"/>
                <a:ext cx="28693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0-5</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25000" dirty="0">
                  <a:ln>
                    <a:noFill/>
                  </a:ln>
                  <a:solidFill>
                    <a:schemeClr val="tx1"/>
                  </a:solidFill>
                  <a:effectLst/>
                  <a:cs typeface="Arial" panose="020B0604020202020204" pitchFamily="34" charset="0"/>
                </a:endParaRPr>
              </a:p>
            </p:txBody>
          </p:sp>
          <p:sp>
            <p:nvSpPr>
              <p:cNvPr id="935" name="Line 30"/>
              <p:cNvSpPr>
                <a:spLocks noChangeShapeType="1"/>
              </p:cNvSpPr>
              <p:nvPr/>
            </p:nvSpPr>
            <p:spPr bwMode="auto">
              <a:xfrm>
                <a:off x="7159748" y="2892131"/>
                <a:ext cx="41263" cy="2395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6" name="Rectangle 31"/>
              <p:cNvSpPr>
                <a:spLocks noChangeArrowheads="1"/>
              </p:cNvSpPr>
              <p:nvPr/>
            </p:nvSpPr>
            <p:spPr bwMode="auto">
              <a:xfrm rot="683221">
                <a:off x="7084064" y="2948112"/>
                <a:ext cx="37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5-10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937" name="Line 32"/>
              <p:cNvSpPr>
                <a:spLocks noChangeShapeType="1"/>
              </p:cNvSpPr>
              <p:nvPr/>
            </p:nvSpPr>
            <p:spPr bwMode="auto">
              <a:xfrm>
                <a:off x="7492512" y="2760356"/>
                <a:ext cx="45256" cy="279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8" name="Rectangle 33"/>
              <p:cNvSpPr>
                <a:spLocks noChangeArrowheads="1"/>
              </p:cNvSpPr>
              <p:nvPr/>
            </p:nvSpPr>
            <p:spPr bwMode="auto">
              <a:xfrm rot="1032569">
                <a:off x="7503749" y="2814290"/>
                <a:ext cx="472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10-30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939" name="Line 34"/>
              <p:cNvSpPr>
                <a:spLocks noChangeShapeType="1"/>
              </p:cNvSpPr>
              <p:nvPr/>
            </p:nvSpPr>
            <p:spPr bwMode="auto">
              <a:xfrm>
                <a:off x="7829269" y="2632575"/>
                <a:ext cx="41263" cy="2928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0" name="Rectangle 35"/>
              <p:cNvSpPr>
                <a:spLocks noChangeArrowheads="1"/>
              </p:cNvSpPr>
              <p:nvPr/>
            </p:nvSpPr>
            <p:spPr bwMode="auto">
              <a:xfrm rot="769061">
                <a:off x="7869283" y="2679717"/>
                <a:ext cx="472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30-50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941" name="Line 36"/>
              <p:cNvSpPr>
                <a:spLocks noChangeShapeType="1"/>
              </p:cNvSpPr>
              <p:nvPr/>
            </p:nvSpPr>
            <p:spPr bwMode="auto">
              <a:xfrm>
                <a:off x="8162034" y="2506124"/>
                <a:ext cx="45256" cy="279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2" name="Rectangle 37"/>
              <p:cNvSpPr>
                <a:spLocks noChangeArrowheads="1"/>
              </p:cNvSpPr>
              <p:nvPr/>
            </p:nvSpPr>
            <p:spPr bwMode="auto">
              <a:xfrm rot="1076935">
                <a:off x="8214928" y="2526097"/>
                <a:ext cx="472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50-70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943" name="Line 38"/>
              <p:cNvSpPr>
                <a:spLocks noChangeShapeType="1"/>
              </p:cNvSpPr>
              <p:nvPr/>
            </p:nvSpPr>
            <p:spPr bwMode="auto">
              <a:xfrm flipH="1">
                <a:off x="5282957" y="2530083"/>
                <a:ext cx="49249" cy="1730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4" name="Rectangle 39"/>
              <p:cNvSpPr>
                <a:spLocks noChangeArrowheads="1"/>
              </p:cNvSpPr>
              <p:nvPr/>
            </p:nvSpPr>
            <p:spPr bwMode="auto">
              <a:xfrm>
                <a:off x="5221728" y="2555373"/>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1</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945" name="Line 40"/>
              <p:cNvSpPr>
                <a:spLocks noChangeShapeType="1"/>
              </p:cNvSpPr>
              <p:nvPr/>
            </p:nvSpPr>
            <p:spPr bwMode="auto">
              <a:xfrm flipH="1">
                <a:off x="5537189" y="2695134"/>
                <a:ext cx="49249" cy="1996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6" name="Rectangle 41"/>
              <p:cNvSpPr>
                <a:spLocks noChangeArrowheads="1"/>
              </p:cNvSpPr>
              <p:nvPr/>
            </p:nvSpPr>
            <p:spPr bwMode="auto">
              <a:xfrm>
                <a:off x="5479953" y="2719093"/>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2</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947" name="Line 42"/>
              <p:cNvSpPr>
                <a:spLocks noChangeShapeType="1"/>
              </p:cNvSpPr>
              <p:nvPr/>
            </p:nvSpPr>
            <p:spPr bwMode="auto">
              <a:xfrm flipH="1">
                <a:off x="5796745" y="2862848"/>
                <a:ext cx="49249" cy="1996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8" name="Rectangle 43"/>
              <p:cNvSpPr>
                <a:spLocks noChangeArrowheads="1"/>
              </p:cNvSpPr>
              <p:nvPr/>
            </p:nvSpPr>
            <p:spPr bwMode="auto">
              <a:xfrm>
                <a:off x="5734185" y="2886807"/>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3</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949" name="Line 44"/>
              <p:cNvSpPr>
                <a:spLocks noChangeShapeType="1"/>
              </p:cNvSpPr>
              <p:nvPr/>
            </p:nvSpPr>
            <p:spPr bwMode="auto">
              <a:xfrm flipH="1">
                <a:off x="6050977" y="3030561"/>
                <a:ext cx="49249" cy="1730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0" name="Rectangle 45"/>
              <p:cNvSpPr>
                <a:spLocks noChangeArrowheads="1"/>
              </p:cNvSpPr>
              <p:nvPr/>
            </p:nvSpPr>
            <p:spPr bwMode="auto">
              <a:xfrm>
                <a:off x="5993741" y="3055851"/>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4</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951" name="Line 46"/>
              <p:cNvSpPr>
                <a:spLocks noChangeShapeType="1"/>
              </p:cNvSpPr>
              <p:nvPr/>
            </p:nvSpPr>
            <p:spPr bwMode="auto">
              <a:xfrm flipH="1" flipV="1">
                <a:off x="5032718" y="2333087"/>
                <a:ext cx="41263" cy="2928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2" name="Rectangle 47"/>
              <p:cNvSpPr>
                <a:spLocks noChangeArrowheads="1"/>
              </p:cNvSpPr>
              <p:nvPr/>
            </p:nvSpPr>
            <p:spPr bwMode="auto">
              <a:xfrm>
                <a:off x="4919578" y="2275851"/>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0</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953" name="Line 48"/>
              <p:cNvSpPr>
                <a:spLocks noChangeShapeType="1"/>
              </p:cNvSpPr>
              <p:nvPr/>
            </p:nvSpPr>
            <p:spPr bwMode="auto">
              <a:xfrm flipH="1" flipV="1">
                <a:off x="5032718" y="1771380"/>
                <a:ext cx="41263" cy="2928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4" name="Rectangle 49"/>
              <p:cNvSpPr>
                <a:spLocks noChangeArrowheads="1"/>
              </p:cNvSpPr>
              <p:nvPr/>
            </p:nvSpPr>
            <p:spPr bwMode="auto">
              <a:xfrm>
                <a:off x="4919578" y="1714145"/>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1</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955" name="Line 50"/>
              <p:cNvSpPr>
                <a:spLocks noChangeShapeType="1"/>
              </p:cNvSpPr>
              <p:nvPr/>
            </p:nvSpPr>
            <p:spPr bwMode="auto">
              <a:xfrm flipH="1" flipV="1">
                <a:off x="5032718" y="1209674"/>
                <a:ext cx="41263" cy="279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6" name="Rectangle 51"/>
              <p:cNvSpPr>
                <a:spLocks noChangeArrowheads="1"/>
              </p:cNvSpPr>
              <p:nvPr/>
            </p:nvSpPr>
            <p:spPr bwMode="auto">
              <a:xfrm>
                <a:off x="4919578" y="1151107"/>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2</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957" name="Freeform 52"/>
              <p:cNvSpPr>
                <a:spLocks/>
              </p:cNvSpPr>
              <p:nvPr/>
            </p:nvSpPr>
            <p:spPr bwMode="auto">
              <a:xfrm>
                <a:off x="7874525" y="2218616"/>
                <a:ext cx="267543" cy="238259"/>
              </a:xfrm>
              <a:custGeom>
                <a:avLst/>
                <a:gdLst>
                  <a:gd name="T0" fmla="*/ 0 w 201"/>
                  <a:gd name="T1" fmla="*/ 179 h 179"/>
                  <a:gd name="T2" fmla="*/ 201 w 201"/>
                  <a:gd name="T3" fmla="*/ 102 h 179"/>
                  <a:gd name="T4" fmla="*/ 46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6" y="0"/>
                    </a:lnTo>
                    <a:lnTo>
                      <a:pt x="0" y="17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 name="Line 53"/>
              <p:cNvSpPr>
                <a:spLocks noChangeShapeType="1"/>
              </p:cNvSpPr>
              <p:nvPr/>
            </p:nvSpPr>
            <p:spPr bwMode="auto">
              <a:xfrm flipV="1">
                <a:off x="7874525" y="2354384"/>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9" name="Line 54"/>
              <p:cNvSpPr>
                <a:spLocks noChangeShapeType="1"/>
              </p:cNvSpPr>
              <p:nvPr/>
            </p:nvSpPr>
            <p:spPr bwMode="auto">
              <a:xfrm flipH="1" flipV="1">
                <a:off x="7935754" y="2218616"/>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0" name="Freeform 55"/>
              <p:cNvSpPr>
                <a:spLocks/>
              </p:cNvSpPr>
              <p:nvPr/>
            </p:nvSpPr>
            <p:spPr bwMode="auto">
              <a:xfrm>
                <a:off x="7874525" y="2354384"/>
                <a:ext cx="267543" cy="102491"/>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 name="Line 56"/>
              <p:cNvSpPr>
                <a:spLocks noChangeShapeType="1"/>
              </p:cNvSpPr>
              <p:nvPr/>
            </p:nvSpPr>
            <p:spPr bwMode="auto">
              <a:xfrm flipV="1">
                <a:off x="7874525" y="2354384"/>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2" name="Line 57"/>
              <p:cNvSpPr>
                <a:spLocks noChangeShapeType="1"/>
              </p:cNvSpPr>
              <p:nvPr/>
            </p:nvSpPr>
            <p:spPr bwMode="auto">
              <a:xfrm flipH="1">
                <a:off x="7874525" y="2354384"/>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3" name="Freeform 58"/>
              <p:cNvSpPr>
                <a:spLocks/>
              </p:cNvSpPr>
              <p:nvPr/>
            </p:nvSpPr>
            <p:spPr bwMode="auto">
              <a:xfrm>
                <a:off x="7874525" y="2354384"/>
                <a:ext cx="267543" cy="102491"/>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Line 59"/>
              <p:cNvSpPr>
                <a:spLocks noChangeShapeType="1"/>
              </p:cNvSpPr>
              <p:nvPr/>
            </p:nvSpPr>
            <p:spPr bwMode="auto">
              <a:xfrm flipV="1">
                <a:off x="7874525" y="2354384"/>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5" name="Line 60"/>
              <p:cNvSpPr>
                <a:spLocks noChangeShapeType="1"/>
              </p:cNvSpPr>
              <p:nvPr/>
            </p:nvSpPr>
            <p:spPr bwMode="auto">
              <a:xfrm flipH="1">
                <a:off x="7874525" y="2354384"/>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6" name="Freeform 61"/>
              <p:cNvSpPr>
                <a:spLocks/>
              </p:cNvSpPr>
              <p:nvPr/>
            </p:nvSpPr>
            <p:spPr bwMode="auto">
              <a:xfrm>
                <a:off x="7669542" y="2218616"/>
                <a:ext cx="266211" cy="238259"/>
              </a:xfrm>
              <a:custGeom>
                <a:avLst/>
                <a:gdLst>
                  <a:gd name="T0" fmla="*/ 154 w 200"/>
                  <a:gd name="T1" fmla="*/ 179 h 179"/>
                  <a:gd name="T2" fmla="*/ 0 w 200"/>
                  <a:gd name="T3" fmla="*/ 77 h 179"/>
                  <a:gd name="T4" fmla="*/ 200 w 200"/>
                  <a:gd name="T5" fmla="*/ 0 h 179"/>
                  <a:gd name="T6" fmla="*/ 154 w 200"/>
                  <a:gd name="T7" fmla="*/ 179 h 179"/>
                </a:gdLst>
                <a:ahLst/>
                <a:cxnLst>
                  <a:cxn ang="0">
                    <a:pos x="T0" y="T1"/>
                  </a:cxn>
                  <a:cxn ang="0">
                    <a:pos x="T2" y="T3"/>
                  </a:cxn>
                  <a:cxn ang="0">
                    <a:pos x="T4" y="T5"/>
                  </a:cxn>
                  <a:cxn ang="0">
                    <a:pos x="T6" y="T7"/>
                  </a:cxn>
                </a:cxnLst>
                <a:rect l="0" t="0" r="r" b="b"/>
                <a:pathLst>
                  <a:path w="200" h="179">
                    <a:moveTo>
                      <a:pt x="154" y="179"/>
                    </a:moveTo>
                    <a:lnTo>
                      <a:pt x="0" y="77"/>
                    </a:lnTo>
                    <a:lnTo>
                      <a:pt x="200" y="0"/>
                    </a:lnTo>
                    <a:lnTo>
                      <a:pt x="154" y="17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Line 62"/>
              <p:cNvSpPr>
                <a:spLocks noChangeShapeType="1"/>
              </p:cNvSpPr>
              <p:nvPr/>
            </p:nvSpPr>
            <p:spPr bwMode="auto">
              <a:xfrm flipH="1" flipV="1">
                <a:off x="7669542" y="232110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8" name="Line 63"/>
              <p:cNvSpPr>
                <a:spLocks noChangeShapeType="1"/>
              </p:cNvSpPr>
              <p:nvPr/>
            </p:nvSpPr>
            <p:spPr bwMode="auto">
              <a:xfrm flipV="1">
                <a:off x="7669542" y="221861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9" name="Freeform 64"/>
              <p:cNvSpPr>
                <a:spLocks/>
              </p:cNvSpPr>
              <p:nvPr/>
            </p:nvSpPr>
            <p:spPr bwMode="auto">
              <a:xfrm>
                <a:off x="7669542" y="2321107"/>
                <a:ext cx="472525" cy="135768"/>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Line 65"/>
              <p:cNvSpPr>
                <a:spLocks noChangeShapeType="1"/>
              </p:cNvSpPr>
              <p:nvPr/>
            </p:nvSpPr>
            <p:spPr bwMode="auto">
              <a:xfrm>
                <a:off x="7669542" y="232110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1" name="Line 66"/>
              <p:cNvSpPr>
                <a:spLocks noChangeShapeType="1"/>
              </p:cNvSpPr>
              <p:nvPr/>
            </p:nvSpPr>
            <p:spPr bwMode="auto">
              <a:xfrm flipV="1">
                <a:off x="7874525" y="2354384"/>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2" name="Freeform 67"/>
              <p:cNvSpPr>
                <a:spLocks/>
              </p:cNvSpPr>
              <p:nvPr/>
            </p:nvSpPr>
            <p:spPr bwMode="auto">
              <a:xfrm>
                <a:off x="7669542" y="2218616"/>
                <a:ext cx="472525" cy="135768"/>
              </a:xfrm>
              <a:custGeom>
                <a:avLst/>
                <a:gdLst>
                  <a:gd name="T0" fmla="*/ 0 w 355"/>
                  <a:gd name="T1" fmla="*/ 77 h 102"/>
                  <a:gd name="T2" fmla="*/ 200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0" y="0"/>
                    </a:lnTo>
                    <a:lnTo>
                      <a:pt x="355" y="102"/>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Line 68"/>
              <p:cNvSpPr>
                <a:spLocks noChangeShapeType="1"/>
              </p:cNvSpPr>
              <p:nvPr/>
            </p:nvSpPr>
            <p:spPr bwMode="auto">
              <a:xfrm flipV="1">
                <a:off x="7669542" y="221861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4" name="Line 69"/>
              <p:cNvSpPr>
                <a:spLocks noChangeShapeType="1"/>
              </p:cNvSpPr>
              <p:nvPr/>
            </p:nvSpPr>
            <p:spPr bwMode="auto">
              <a:xfrm>
                <a:off x="7935754" y="2218616"/>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5" name="Freeform 70"/>
              <p:cNvSpPr>
                <a:spLocks/>
              </p:cNvSpPr>
              <p:nvPr/>
            </p:nvSpPr>
            <p:spPr bwMode="auto">
              <a:xfrm>
                <a:off x="7935754" y="2218616"/>
                <a:ext cx="206314" cy="135768"/>
              </a:xfrm>
              <a:custGeom>
                <a:avLst/>
                <a:gdLst>
                  <a:gd name="T0" fmla="*/ 0 w 155"/>
                  <a:gd name="T1" fmla="*/ 0 h 102"/>
                  <a:gd name="T2" fmla="*/ 0 w 155"/>
                  <a:gd name="T3" fmla="*/ 0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0" y="0"/>
                    </a:lnTo>
                    <a:lnTo>
                      <a:pt x="155"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Line 71"/>
              <p:cNvSpPr>
                <a:spLocks noChangeShapeType="1"/>
              </p:cNvSpPr>
              <p:nvPr/>
            </p:nvSpPr>
            <p:spPr bwMode="auto">
              <a:xfrm>
                <a:off x="7935754" y="2218616"/>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7" name="Line 72"/>
              <p:cNvSpPr>
                <a:spLocks noChangeShapeType="1"/>
              </p:cNvSpPr>
              <p:nvPr/>
            </p:nvSpPr>
            <p:spPr bwMode="auto">
              <a:xfrm flipH="1" flipV="1">
                <a:off x="7935754" y="2218616"/>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8" name="Freeform 73"/>
              <p:cNvSpPr>
                <a:spLocks/>
              </p:cNvSpPr>
              <p:nvPr/>
            </p:nvSpPr>
            <p:spPr bwMode="auto">
              <a:xfrm>
                <a:off x="7935754" y="2218616"/>
                <a:ext cx="206314" cy="135768"/>
              </a:xfrm>
              <a:custGeom>
                <a:avLst/>
                <a:gdLst>
                  <a:gd name="T0" fmla="*/ 0 w 155"/>
                  <a:gd name="T1" fmla="*/ 0 h 102"/>
                  <a:gd name="T2" fmla="*/ 155 w 155"/>
                  <a:gd name="T3" fmla="*/ 102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155" y="102"/>
                    </a:lnTo>
                    <a:lnTo>
                      <a:pt x="155"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Line 74"/>
              <p:cNvSpPr>
                <a:spLocks noChangeShapeType="1"/>
              </p:cNvSpPr>
              <p:nvPr/>
            </p:nvSpPr>
            <p:spPr bwMode="auto">
              <a:xfrm>
                <a:off x="7935754" y="2218616"/>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0" name="Line 75"/>
              <p:cNvSpPr>
                <a:spLocks noChangeShapeType="1"/>
              </p:cNvSpPr>
              <p:nvPr/>
            </p:nvSpPr>
            <p:spPr bwMode="auto">
              <a:xfrm flipH="1" flipV="1">
                <a:off x="7935754" y="2218616"/>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1" name="Freeform 76"/>
              <p:cNvSpPr>
                <a:spLocks/>
              </p:cNvSpPr>
              <p:nvPr/>
            </p:nvSpPr>
            <p:spPr bwMode="auto">
              <a:xfrm>
                <a:off x="7669542" y="2218616"/>
                <a:ext cx="266211" cy="102491"/>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Line 77"/>
              <p:cNvSpPr>
                <a:spLocks noChangeShapeType="1"/>
              </p:cNvSpPr>
              <p:nvPr/>
            </p:nvSpPr>
            <p:spPr bwMode="auto">
              <a:xfrm flipV="1">
                <a:off x="7669542" y="221861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3" name="Line 78"/>
              <p:cNvSpPr>
                <a:spLocks noChangeShapeType="1"/>
              </p:cNvSpPr>
              <p:nvPr/>
            </p:nvSpPr>
            <p:spPr bwMode="auto">
              <a:xfrm flipH="1">
                <a:off x="7669542" y="221861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4" name="Freeform 79"/>
              <p:cNvSpPr>
                <a:spLocks/>
              </p:cNvSpPr>
              <p:nvPr/>
            </p:nvSpPr>
            <p:spPr bwMode="auto">
              <a:xfrm>
                <a:off x="7669542" y="2218616"/>
                <a:ext cx="266211" cy="102491"/>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Line 80"/>
              <p:cNvSpPr>
                <a:spLocks noChangeShapeType="1"/>
              </p:cNvSpPr>
              <p:nvPr/>
            </p:nvSpPr>
            <p:spPr bwMode="auto">
              <a:xfrm flipV="1">
                <a:off x="7669542" y="221861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6" name="Line 81"/>
              <p:cNvSpPr>
                <a:spLocks noChangeShapeType="1"/>
              </p:cNvSpPr>
              <p:nvPr/>
            </p:nvSpPr>
            <p:spPr bwMode="auto">
              <a:xfrm flipH="1">
                <a:off x="7669542" y="221861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7" name="Freeform 82"/>
              <p:cNvSpPr>
                <a:spLocks/>
              </p:cNvSpPr>
              <p:nvPr/>
            </p:nvSpPr>
            <p:spPr bwMode="auto">
              <a:xfrm>
                <a:off x="7620293" y="2185339"/>
                <a:ext cx="266211" cy="102491"/>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 name="Line 83"/>
              <p:cNvSpPr>
                <a:spLocks noChangeShapeType="1"/>
              </p:cNvSpPr>
              <p:nvPr/>
            </p:nvSpPr>
            <p:spPr bwMode="auto">
              <a:xfrm flipV="1">
                <a:off x="7620293" y="2185339"/>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9" name="Line 84"/>
              <p:cNvSpPr>
                <a:spLocks noChangeShapeType="1"/>
              </p:cNvSpPr>
              <p:nvPr/>
            </p:nvSpPr>
            <p:spPr bwMode="auto">
              <a:xfrm flipH="1">
                <a:off x="7620293" y="2185339"/>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0" name="Freeform 85"/>
              <p:cNvSpPr>
                <a:spLocks/>
              </p:cNvSpPr>
              <p:nvPr/>
            </p:nvSpPr>
            <p:spPr bwMode="auto">
              <a:xfrm>
                <a:off x="7415311" y="2054896"/>
                <a:ext cx="266211" cy="232935"/>
              </a:xfrm>
              <a:custGeom>
                <a:avLst/>
                <a:gdLst>
                  <a:gd name="T0" fmla="*/ 154 w 200"/>
                  <a:gd name="T1" fmla="*/ 175 h 175"/>
                  <a:gd name="T2" fmla="*/ 0 w 200"/>
                  <a:gd name="T3" fmla="*/ 77 h 175"/>
                  <a:gd name="T4" fmla="*/ 200 w 200"/>
                  <a:gd name="T5" fmla="*/ 0 h 175"/>
                  <a:gd name="T6" fmla="*/ 154 w 200"/>
                  <a:gd name="T7" fmla="*/ 175 h 175"/>
                </a:gdLst>
                <a:ahLst/>
                <a:cxnLst>
                  <a:cxn ang="0">
                    <a:pos x="T0" y="T1"/>
                  </a:cxn>
                  <a:cxn ang="0">
                    <a:pos x="T2" y="T3"/>
                  </a:cxn>
                  <a:cxn ang="0">
                    <a:pos x="T4" y="T5"/>
                  </a:cxn>
                  <a:cxn ang="0">
                    <a:pos x="T6" y="T7"/>
                  </a:cxn>
                </a:cxnLst>
                <a:rect l="0" t="0" r="r" b="b"/>
                <a:pathLst>
                  <a:path w="200" h="175">
                    <a:moveTo>
                      <a:pt x="154" y="175"/>
                    </a:moveTo>
                    <a:lnTo>
                      <a:pt x="0" y="77"/>
                    </a:lnTo>
                    <a:lnTo>
                      <a:pt x="200" y="0"/>
                    </a:lnTo>
                    <a:lnTo>
                      <a:pt x="154" y="175"/>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 name="Line 86"/>
              <p:cNvSpPr>
                <a:spLocks noChangeShapeType="1"/>
              </p:cNvSpPr>
              <p:nvPr/>
            </p:nvSpPr>
            <p:spPr bwMode="auto">
              <a:xfrm flipH="1" flipV="1">
                <a:off x="7415311" y="2157387"/>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2" name="Line 87"/>
              <p:cNvSpPr>
                <a:spLocks noChangeShapeType="1"/>
              </p:cNvSpPr>
              <p:nvPr/>
            </p:nvSpPr>
            <p:spPr bwMode="auto">
              <a:xfrm flipV="1">
                <a:off x="7415311" y="205489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3" name="Freeform 88"/>
              <p:cNvSpPr>
                <a:spLocks/>
              </p:cNvSpPr>
              <p:nvPr/>
            </p:nvSpPr>
            <p:spPr bwMode="auto">
              <a:xfrm>
                <a:off x="7620293" y="2054896"/>
                <a:ext cx="266211" cy="232935"/>
              </a:xfrm>
              <a:custGeom>
                <a:avLst/>
                <a:gdLst>
                  <a:gd name="T0" fmla="*/ 0 w 200"/>
                  <a:gd name="T1" fmla="*/ 175 h 175"/>
                  <a:gd name="T2" fmla="*/ 200 w 200"/>
                  <a:gd name="T3" fmla="*/ 98 h 175"/>
                  <a:gd name="T4" fmla="*/ 46 w 200"/>
                  <a:gd name="T5" fmla="*/ 0 h 175"/>
                  <a:gd name="T6" fmla="*/ 0 w 200"/>
                  <a:gd name="T7" fmla="*/ 175 h 175"/>
                </a:gdLst>
                <a:ahLst/>
                <a:cxnLst>
                  <a:cxn ang="0">
                    <a:pos x="T0" y="T1"/>
                  </a:cxn>
                  <a:cxn ang="0">
                    <a:pos x="T2" y="T3"/>
                  </a:cxn>
                  <a:cxn ang="0">
                    <a:pos x="T4" y="T5"/>
                  </a:cxn>
                  <a:cxn ang="0">
                    <a:pos x="T6" y="T7"/>
                  </a:cxn>
                </a:cxnLst>
                <a:rect l="0" t="0" r="r" b="b"/>
                <a:pathLst>
                  <a:path w="200" h="175">
                    <a:moveTo>
                      <a:pt x="0" y="175"/>
                    </a:moveTo>
                    <a:lnTo>
                      <a:pt x="200" y="98"/>
                    </a:lnTo>
                    <a:lnTo>
                      <a:pt x="46" y="0"/>
                    </a:lnTo>
                    <a:lnTo>
                      <a:pt x="0" y="175"/>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Line 89"/>
              <p:cNvSpPr>
                <a:spLocks noChangeShapeType="1"/>
              </p:cNvSpPr>
              <p:nvPr/>
            </p:nvSpPr>
            <p:spPr bwMode="auto">
              <a:xfrm flipV="1">
                <a:off x="7620293" y="2185339"/>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5" name="Line 90"/>
              <p:cNvSpPr>
                <a:spLocks noChangeShapeType="1"/>
              </p:cNvSpPr>
              <p:nvPr/>
            </p:nvSpPr>
            <p:spPr bwMode="auto">
              <a:xfrm flipH="1" flipV="1">
                <a:off x="7681522" y="205489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6" name="Freeform 91"/>
              <p:cNvSpPr>
                <a:spLocks/>
              </p:cNvSpPr>
              <p:nvPr/>
            </p:nvSpPr>
            <p:spPr bwMode="auto">
              <a:xfrm>
                <a:off x="7415311" y="2054896"/>
                <a:ext cx="471194" cy="130444"/>
              </a:xfrm>
              <a:custGeom>
                <a:avLst/>
                <a:gdLst>
                  <a:gd name="T0" fmla="*/ 0 w 354"/>
                  <a:gd name="T1" fmla="*/ 77 h 98"/>
                  <a:gd name="T2" fmla="*/ 200 w 354"/>
                  <a:gd name="T3" fmla="*/ 0 h 98"/>
                  <a:gd name="T4" fmla="*/ 354 w 354"/>
                  <a:gd name="T5" fmla="*/ 98 h 98"/>
                  <a:gd name="T6" fmla="*/ 0 w 354"/>
                  <a:gd name="T7" fmla="*/ 77 h 98"/>
                </a:gdLst>
                <a:ahLst/>
                <a:cxnLst>
                  <a:cxn ang="0">
                    <a:pos x="T0" y="T1"/>
                  </a:cxn>
                  <a:cxn ang="0">
                    <a:pos x="T2" y="T3"/>
                  </a:cxn>
                  <a:cxn ang="0">
                    <a:pos x="T4" y="T5"/>
                  </a:cxn>
                  <a:cxn ang="0">
                    <a:pos x="T6" y="T7"/>
                  </a:cxn>
                </a:cxnLst>
                <a:rect l="0" t="0" r="r" b="b"/>
                <a:pathLst>
                  <a:path w="354" h="98">
                    <a:moveTo>
                      <a:pt x="0" y="77"/>
                    </a:moveTo>
                    <a:lnTo>
                      <a:pt x="200" y="0"/>
                    </a:lnTo>
                    <a:lnTo>
                      <a:pt x="354" y="98"/>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Line 92"/>
              <p:cNvSpPr>
                <a:spLocks noChangeShapeType="1"/>
              </p:cNvSpPr>
              <p:nvPr/>
            </p:nvSpPr>
            <p:spPr bwMode="auto">
              <a:xfrm flipV="1">
                <a:off x="7415311" y="2054896"/>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8" name="Line 93"/>
              <p:cNvSpPr>
                <a:spLocks noChangeShapeType="1"/>
              </p:cNvSpPr>
              <p:nvPr/>
            </p:nvSpPr>
            <p:spPr bwMode="auto">
              <a:xfrm>
                <a:off x="7681522" y="205489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9" name="Freeform 94"/>
              <p:cNvSpPr>
                <a:spLocks/>
              </p:cNvSpPr>
              <p:nvPr/>
            </p:nvSpPr>
            <p:spPr bwMode="auto">
              <a:xfrm>
                <a:off x="7620293" y="2185339"/>
                <a:ext cx="266211" cy="102491"/>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Line 95"/>
              <p:cNvSpPr>
                <a:spLocks noChangeShapeType="1"/>
              </p:cNvSpPr>
              <p:nvPr/>
            </p:nvSpPr>
            <p:spPr bwMode="auto">
              <a:xfrm flipV="1">
                <a:off x="7620293" y="2185339"/>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1" name="Line 96"/>
              <p:cNvSpPr>
                <a:spLocks noChangeShapeType="1"/>
              </p:cNvSpPr>
              <p:nvPr/>
            </p:nvSpPr>
            <p:spPr bwMode="auto">
              <a:xfrm flipH="1">
                <a:off x="7620293" y="2185339"/>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2" name="Freeform 97"/>
              <p:cNvSpPr>
                <a:spLocks/>
              </p:cNvSpPr>
              <p:nvPr/>
            </p:nvSpPr>
            <p:spPr bwMode="auto">
              <a:xfrm>
                <a:off x="7415311" y="2157387"/>
                <a:ext cx="471194" cy="130444"/>
              </a:xfrm>
              <a:custGeom>
                <a:avLst/>
                <a:gdLst>
                  <a:gd name="T0" fmla="*/ 0 w 354"/>
                  <a:gd name="T1" fmla="*/ 0 h 98"/>
                  <a:gd name="T2" fmla="*/ 154 w 354"/>
                  <a:gd name="T3" fmla="*/ 98 h 98"/>
                  <a:gd name="T4" fmla="*/ 354 w 354"/>
                  <a:gd name="T5" fmla="*/ 21 h 98"/>
                  <a:gd name="T6" fmla="*/ 0 w 354"/>
                  <a:gd name="T7" fmla="*/ 0 h 98"/>
                </a:gdLst>
                <a:ahLst/>
                <a:cxnLst>
                  <a:cxn ang="0">
                    <a:pos x="T0" y="T1"/>
                  </a:cxn>
                  <a:cxn ang="0">
                    <a:pos x="T2" y="T3"/>
                  </a:cxn>
                  <a:cxn ang="0">
                    <a:pos x="T4" y="T5"/>
                  </a:cxn>
                  <a:cxn ang="0">
                    <a:pos x="T6" y="T7"/>
                  </a:cxn>
                </a:cxnLst>
                <a:rect l="0" t="0" r="r" b="b"/>
                <a:pathLst>
                  <a:path w="354" h="98">
                    <a:moveTo>
                      <a:pt x="0" y="0"/>
                    </a:moveTo>
                    <a:lnTo>
                      <a:pt x="154" y="98"/>
                    </a:lnTo>
                    <a:lnTo>
                      <a:pt x="354" y="21"/>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Line 98"/>
              <p:cNvSpPr>
                <a:spLocks noChangeShapeType="1"/>
              </p:cNvSpPr>
              <p:nvPr/>
            </p:nvSpPr>
            <p:spPr bwMode="auto">
              <a:xfrm>
                <a:off x="7415311" y="2157387"/>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4" name="Line 99"/>
              <p:cNvSpPr>
                <a:spLocks noChangeShapeType="1"/>
              </p:cNvSpPr>
              <p:nvPr/>
            </p:nvSpPr>
            <p:spPr bwMode="auto">
              <a:xfrm flipV="1">
                <a:off x="7620293" y="2185339"/>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5" name="Freeform 100"/>
              <p:cNvSpPr>
                <a:spLocks/>
              </p:cNvSpPr>
              <p:nvPr/>
            </p:nvSpPr>
            <p:spPr bwMode="auto">
              <a:xfrm>
                <a:off x="7681522" y="2054896"/>
                <a:ext cx="204983" cy="130444"/>
              </a:xfrm>
              <a:custGeom>
                <a:avLst/>
                <a:gdLst>
                  <a:gd name="T0" fmla="*/ 0 w 154"/>
                  <a:gd name="T1" fmla="*/ 0 h 98"/>
                  <a:gd name="T2" fmla="*/ 0 w 154"/>
                  <a:gd name="T3" fmla="*/ 0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0" y="0"/>
                    </a:lnTo>
                    <a:lnTo>
                      <a:pt x="154" y="9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Line 101"/>
              <p:cNvSpPr>
                <a:spLocks noChangeShapeType="1"/>
              </p:cNvSpPr>
              <p:nvPr/>
            </p:nvSpPr>
            <p:spPr bwMode="auto">
              <a:xfrm>
                <a:off x="7681522" y="205489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7" name="Line 102"/>
              <p:cNvSpPr>
                <a:spLocks noChangeShapeType="1"/>
              </p:cNvSpPr>
              <p:nvPr/>
            </p:nvSpPr>
            <p:spPr bwMode="auto">
              <a:xfrm flipH="1" flipV="1">
                <a:off x="7681522" y="205489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8" name="Freeform 103"/>
              <p:cNvSpPr>
                <a:spLocks/>
              </p:cNvSpPr>
              <p:nvPr/>
            </p:nvSpPr>
            <p:spPr bwMode="auto">
              <a:xfrm>
                <a:off x="7681522" y="2054896"/>
                <a:ext cx="204983" cy="130444"/>
              </a:xfrm>
              <a:custGeom>
                <a:avLst/>
                <a:gdLst>
                  <a:gd name="T0" fmla="*/ 0 w 154"/>
                  <a:gd name="T1" fmla="*/ 0 h 98"/>
                  <a:gd name="T2" fmla="*/ 154 w 154"/>
                  <a:gd name="T3" fmla="*/ 98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154" y="98"/>
                    </a:lnTo>
                    <a:lnTo>
                      <a:pt x="154" y="9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9" name="Line 104"/>
              <p:cNvSpPr>
                <a:spLocks noChangeShapeType="1"/>
              </p:cNvSpPr>
              <p:nvPr/>
            </p:nvSpPr>
            <p:spPr bwMode="auto">
              <a:xfrm>
                <a:off x="7681522" y="205489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0" name="Line 105"/>
              <p:cNvSpPr>
                <a:spLocks noChangeShapeType="1"/>
              </p:cNvSpPr>
              <p:nvPr/>
            </p:nvSpPr>
            <p:spPr bwMode="auto">
              <a:xfrm flipH="1" flipV="1">
                <a:off x="7681522" y="205489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1" name="Freeform 106"/>
              <p:cNvSpPr>
                <a:spLocks/>
              </p:cNvSpPr>
              <p:nvPr/>
            </p:nvSpPr>
            <p:spPr bwMode="auto">
              <a:xfrm>
                <a:off x="7669542" y="2321107"/>
                <a:ext cx="204983" cy="135768"/>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Line 107"/>
              <p:cNvSpPr>
                <a:spLocks noChangeShapeType="1"/>
              </p:cNvSpPr>
              <p:nvPr/>
            </p:nvSpPr>
            <p:spPr bwMode="auto">
              <a:xfrm>
                <a:off x="7669542" y="232110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3" name="Line 108"/>
              <p:cNvSpPr>
                <a:spLocks noChangeShapeType="1"/>
              </p:cNvSpPr>
              <p:nvPr/>
            </p:nvSpPr>
            <p:spPr bwMode="auto">
              <a:xfrm flipH="1" flipV="1">
                <a:off x="7669542" y="232110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4" name="Freeform 109"/>
              <p:cNvSpPr>
                <a:spLocks/>
              </p:cNvSpPr>
              <p:nvPr/>
            </p:nvSpPr>
            <p:spPr bwMode="auto">
              <a:xfrm>
                <a:off x="7669542" y="2321107"/>
                <a:ext cx="204983" cy="135768"/>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Line 110"/>
              <p:cNvSpPr>
                <a:spLocks noChangeShapeType="1"/>
              </p:cNvSpPr>
              <p:nvPr/>
            </p:nvSpPr>
            <p:spPr bwMode="auto">
              <a:xfrm>
                <a:off x="7669542" y="232110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6" name="Line 111"/>
              <p:cNvSpPr>
                <a:spLocks noChangeShapeType="1"/>
              </p:cNvSpPr>
              <p:nvPr/>
            </p:nvSpPr>
            <p:spPr bwMode="auto">
              <a:xfrm flipH="1" flipV="1">
                <a:off x="7669542" y="232110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7" name="Freeform 112"/>
              <p:cNvSpPr>
                <a:spLocks/>
              </p:cNvSpPr>
              <p:nvPr/>
            </p:nvSpPr>
            <p:spPr bwMode="auto">
              <a:xfrm>
                <a:off x="7106505" y="1853906"/>
                <a:ext cx="267543" cy="102491"/>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Line 113"/>
              <p:cNvSpPr>
                <a:spLocks noChangeShapeType="1"/>
              </p:cNvSpPr>
              <p:nvPr/>
            </p:nvSpPr>
            <p:spPr bwMode="auto">
              <a:xfrm flipV="1">
                <a:off x="7106505" y="185390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9" name="Line 114"/>
              <p:cNvSpPr>
                <a:spLocks noChangeShapeType="1"/>
              </p:cNvSpPr>
              <p:nvPr/>
            </p:nvSpPr>
            <p:spPr bwMode="auto">
              <a:xfrm flipH="1">
                <a:off x="7106505" y="185390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0" name="Freeform 115"/>
              <p:cNvSpPr>
                <a:spLocks/>
              </p:cNvSpPr>
              <p:nvPr/>
            </p:nvSpPr>
            <p:spPr bwMode="auto">
              <a:xfrm>
                <a:off x="7106505" y="1853906"/>
                <a:ext cx="267543" cy="102491"/>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1" name="Line 116"/>
              <p:cNvSpPr>
                <a:spLocks noChangeShapeType="1"/>
              </p:cNvSpPr>
              <p:nvPr/>
            </p:nvSpPr>
            <p:spPr bwMode="auto">
              <a:xfrm flipV="1">
                <a:off x="7106505" y="185390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2" name="Line 117"/>
              <p:cNvSpPr>
                <a:spLocks noChangeShapeType="1"/>
              </p:cNvSpPr>
              <p:nvPr/>
            </p:nvSpPr>
            <p:spPr bwMode="auto">
              <a:xfrm flipH="1">
                <a:off x="7106505" y="185390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3" name="Freeform 118"/>
              <p:cNvSpPr>
                <a:spLocks/>
              </p:cNvSpPr>
              <p:nvPr/>
            </p:nvSpPr>
            <p:spPr bwMode="auto">
              <a:xfrm>
                <a:off x="6901522" y="1718138"/>
                <a:ext cx="266211" cy="238259"/>
              </a:xfrm>
              <a:custGeom>
                <a:avLst/>
                <a:gdLst>
                  <a:gd name="T0" fmla="*/ 154 w 200"/>
                  <a:gd name="T1" fmla="*/ 179 h 179"/>
                  <a:gd name="T2" fmla="*/ 0 w 200"/>
                  <a:gd name="T3" fmla="*/ 77 h 179"/>
                  <a:gd name="T4" fmla="*/ 200 w 200"/>
                  <a:gd name="T5" fmla="*/ 0 h 179"/>
                  <a:gd name="T6" fmla="*/ 154 w 200"/>
                  <a:gd name="T7" fmla="*/ 179 h 179"/>
                </a:gdLst>
                <a:ahLst/>
                <a:cxnLst>
                  <a:cxn ang="0">
                    <a:pos x="T0" y="T1"/>
                  </a:cxn>
                  <a:cxn ang="0">
                    <a:pos x="T2" y="T3"/>
                  </a:cxn>
                  <a:cxn ang="0">
                    <a:pos x="T4" y="T5"/>
                  </a:cxn>
                  <a:cxn ang="0">
                    <a:pos x="T6" y="T7"/>
                  </a:cxn>
                </a:cxnLst>
                <a:rect l="0" t="0" r="r" b="b"/>
                <a:pathLst>
                  <a:path w="200" h="179">
                    <a:moveTo>
                      <a:pt x="154" y="179"/>
                    </a:moveTo>
                    <a:lnTo>
                      <a:pt x="0" y="77"/>
                    </a:lnTo>
                    <a:lnTo>
                      <a:pt x="200" y="0"/>
                    </a:lnTo>
                    <a:lnTo>
                      <a:pt x="154" y="17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4" name="Line 119"/>
              <p:cNvSpPr>
                <a:spLocks noChangeShapeType="1"/>
              </p:cNvSpPr>
              <p:nvPr/>
            </p:nvSpPr>
            <p:spPr bwMode="auto">
              <a:xfrm flipH="1" flipV="1">
                <a:off x="6901522" y="1820629"/>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5" name="Line 120"/>
              <p:cNvSpPr>
                <a:spLocks noChangeShapeType="1"/>
              </p:cNvSpPr>
              <p:nvPr/>
            </p:nvSpPr>
            <p:spPr bwMode="auto">
              <a:xfrm flipV="1">
                <a:off x="6901522" y="1718138"/>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6" name="Freeform 121"/>
              <p:cNvSpPr>
                <a:spLocks/>
              </p:cNvSpPr>
              <p:nvPr/>
            </p:nvSpPr>
            <p:spPr bwMode="auto">
              <a:xfrm>
                <a:off x="6901522" y="1820629"/>
                <a:ext cx="472525" cy="135768"/>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Line 122"/>
              <p:cNvSpPr>
                <a:spLocks noChangeShapeType="1"/>
              </p:cNvSpPr>
              <p:nvPr/>
            </p:nvSpPr>
            <p:spPr bwMode="auto">
              <a:xfrm>
                <a:off x="6901522" y="1820629"/>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8" name="Line 123"/>
              <p:cNvSpPr>
                <a:spLocks noChangeShapeType="1"/>
              </p:cNvSpPr>
              <p:nvPr/>
            </p:nvSpPr>
            <p:spPr bwMode="auto">
              <a:xfrm flipV="1">
                <a:off x="7106505" y="185390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9" name="Freeform 124"/>
              <p:cNvSpPr>
                <a:spLocks/>
              </p:cNvSpPr>
              <p:nvPr/>
            </p:nvSpPr>
            <p:spPr bwMode="auto">
              <a:xfrm>
                <a:off x="6901522" y="1718138"/>
                <a:ext cx="472525" cy="135768"/>
              </a:xfrm>
              <a:custGeom>
                <a:avLst/>
                <a:gdLst>
                  <a:gd name="T0" fmla="*/ 0 w 355"/>
                  <a:gd name="T1" fmla="*/ 77 h 102"/>
                  <a:gd name="T2" fmla="*/ 200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0" y="0"/>
                    </a:lnTo>
                    <a:lnTo>
                      <a:pt x="355" y="102"/>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Line 125"/>
              <p:cNvSpPr>
                <a:spLocks noChangeShapeType="1"/>
              </p:cNvSpPr>
              <p:nvPr/>
            </p:nvSpPr>
            <p:spPr bwMode="auto">
              <a:xfrm flipV="1">
                <a:off x="6901522" y="1718138"/>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1" name="Line 126"/>
              <p:cNvSpPr>
                <a:spLocks noChangeShapeType="1"/>
              </p:cNvSpPr>
              <p:nvPr/>
            </p:nvSpPr>
            <p:spPr bwMode="auto">
              <a:xfrm>
                <a:off x="7167734" y="1718138"/>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2" name="Freeform 127"/>
              <p:cNvSpPr>
                <a:spLocks/>
              </p:cNvSpPr>
              <p:nvPr/>
            </p:nvSpPr>
            <p:spPr bwMode="auto">
              <a:xfrm>
                <a:off x="7106505" y="1718138"/>
                <a:ext cx="267543" cy="238259"/>
              </a:xfrm>
              <a:custGeom>
                <a:avLst/>
                <a:gdLst>
                  <a:gd name="T0" fmla="*/ 0 w 201"/>
                  <a:gd name="T1" fmla="*/ 179 h 179"/>
                  <a:gd name="T2" fmla="*/ 201 w 201"/>
                  <a:gd name="T3" fmla="*/ 102 h 179"/>
                  <a:gd name="T4" fmla="*/ 46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6" y="0"/>
                    </a:lnTo>
                    <a:lnTo>
                      <a:pt x="0" y="17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Line 128"/>
              <p:cNvSpPr>
                <a:spLocks noChangeShapeType="1"/>
              </p:cNvSpPr>
              <p:nvPr/>
            </p:nvSpPr>
            <p:spPr bwMode="auto">
              <a:xfrm flipV="1">
                <a:off x="7106505" y="185390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4" name="Line 129"/>
              <p:cNvSpPr>
                <a:spLocks noChangeShapeType="1"/>
              </p:cNvSpPr>
              <p:nvPr/>
            </p:nvSpPr>
            <p:spPr bwMode="auto">
              <a:xfrm flipH="1" flipV="1">
                <a:off x="7167734" y="1718138"/>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5" name="Freeform 130"/>
              <p:cNvSpPr>
                <a:spLocks/>
              </p:cNvSpPr>
              <p:nvPr/>
            </p:nvSpPr>
            <p:spPr bwMode="auto">
              <a:xfrm>
                <a:off x="7167734" y="1718138"/>
                <a:ext cx="206314" cy="135768"/>
              </a:xfrm>
              <a:custGeom>
                <a:avLst/>
                <a:gdLst>
                  <a:gd name="T0" fmla="*/ 0 w 155"/>
                  <a:gd name="T1" fmla="*/ 0 h 102"/>
                  <a:gd name="T2" fmla="*/ 0 w 155"/>
                  <a:gd name="T3" fmla="*/ 0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0" y="0"/>
                    </a:lnTo>
                    <a:lnTo>
                      <a:pt x="155"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Line 131"/>
              <p:cNvSpPr>
                <a:spLocks noChangeShapeType="1"/>
              </p:cNvSpPr>
              <p:nvPr/>
            </p:nvSpPr>
            <p:spPr bwMode="auto">
              <a:xfrm>
                <a:off x="7167734" y="1718138"/>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7" name="Line 132"/>
              <p:cNvSpPr>
                <a:spLocks noChangeShapeType="1"/>
              </p:cNvSpPr>
              <p:nvPr/>
            </p:nvSpPr>
            <p:spPr bwMode="auto">
              <a:xfrm flipH="1" flipV="1">
                <a:off x="7167734" y="1718138"/>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8" name="Freeform 133"/>
              <p:cNvSpPr>
                <a:spLocks/>
              </p:cNvSpPr>
              <p:nvPr/>
            </p:nvSpPr>
            <p:spPr bwMode="auto">
              <a:xfrm>
                <a:off x="7167734" y="1718138"/>
                <a:ext cx="206314" cy="135768"/>
              </a:xfrm>
              <a:custGeom>
                <a:avLst/>
                <a:gdLst>
                  <a:gd name="T0" fmla="*/ 0 w 155"/>
                  <a:gd name="T1" fmla="*/ 0 h 102"/>
                  <a:gd name="T2" fmla="*/ 155 w 155"/>
                  <a:gd name="T3" fmla="*/ 102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155" y="102"/>
                    </a:lnTo>
                    <a:lnTo>
                      <a:pt x="155"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Line 134"/>
              <p:cNvSpPr>
                <a:spLocks noChangeShapeType="1"/>
              </p:cNvSpPr>
              <p:nvPr/>
            </p:nvSpPr>
            <p:spPr bwMode="auto">
              <a:xfrm>
                <a:off x="7167734" y="1718138"/>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0" name="Line 135"/>
              <p:cNvSpPr>
                <a:spLocks noChangeShapeType="1"/>
              </p:cNvSpPr>
              <p:nvPr/>
            </p:nvSpPr>
            <p:spPr bwMode="auto">
              <a:xfrm flipH="1" flipV="1">
                <a:off x="7167734" y="1718138"/>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1" name="Freeform 136"/>
              <p:cNvSpPr>
                <a:spLocks/>
              </p:cNvSpPr>
              <p:nvPr/>
            </p:nvSpPr>
            <p:spPr bwMode="auto">
              <a:xfrm>
                <a:off x="7155754" y="1324145"/>
                <a:ext cx="267543" cy="664198"/>
              </a:xfrm>
              <a:custGeom>
                <a:avLst/>
                <a:gdLst>
                  <a:gd name="T0" fmla="*/ 0 w 201"/>
                  <a:gd name="T1" fmla="*/ 499 h 499"/>
                  <a:gd name="T2" fmla="*/ 201 w 201"/>
                  <a:gd name="T3" fmla="*/ 422 h 499"/>
                  <a:gd name="T4" fmla="*/ 201 w 201"/>
                  <a:gd name="T5" fmla="*/ 0 h 499"/>
                  <a:gd name="T6" fmla="*/ 0 w 201"/>
                  <a:gd name="T7" fmla="*/ 499 h 499"/>
                </a:gdLst>
                <a:ahLst/>
                <a:cxnLst>
                  <a:cxn ang="0">
                    <a:pos x="T0" y="T1"/>
                  </a:cxn>
                  <a:cxn ang="0">
                    <a:pos x="T2" y="T3"/>
                  </a:cxn>
                  <a:cxn ang="0">
                    <a:pos x="T4" y="T5"/>
                  </a:cxn>
                  <a:cxn ang="0">
                    <a:pos x="T6" y="T7"/>
                  </a:cxn>
                </a:cxnLst>
                <a:rect l="0" t="0" r="r" b="b"/>
                <a:pathLst>
                  <a:path w="201" h="499">
                    <a:moveTo>
                      <a:pt x="0" y="499"/>
                    </a:moveTo>
                    <a:lnTo>
                      <a:pt x="201" y="422"/>
                    </a:lnTo>
                    <a:lnTo>
                      <a:pt x="201" y="0"/>
                    </a:lnTo>
                    <a:lnTo>
                      <a:pt x="0" y="49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2" name="Line 137"/>
              <p:cNvSpPr>
                <a:spLocks noChangeShapeType="1"/>
              </p:cNvSpPr>
              <p:nvPr/>
            </p:nvSpPr>
            <p:spPr bwMode="auto">
              <a:xfrm flipV="1">
                <a:off x="7155754" y="1885851"/>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3" name="Line 138"/>
              <p:cNvSpPr>
                <a:spLocks noChangeShapeType="1"/>
              </p:cNvSpPr>
              <p:nvPr/>
            </p:nvSpPr>
            <p:spPr bwMode="auto">
              <a:xfrm flipV="1">
                <a:off x="7423297" y="1324145"/>
                <a:ext cx="0" cy="56170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4" name="Freeform 139"/>
              <p:cNvSpPr>
                <a:spLocks/>
              </p:cNvSpPr>
              <p:nvPr/>
            </p:nvSpPr>
            <p:spPr bwMode="auto">
              <a:xfrm>
                <a:off x="7155754" y="1885851"/>
                <a:ext cx="267543" cy="238259"/>
              </a:xfrm>
              <a:custGeom>
                <a:avLst/>
                <a:gdLst>
                  <a:gd name="T0" fmla="*/ 154 w 201"/>
                  <a:gd name="T1" fmla="*/ 179 h 179"/>
                  <a:gd name="T2" fmla="*/ 0 w 201"/>
                  <a:gd name="T3" fmla="*/ 77 h 179"/>
                  <a:gd name="T4" fmla="*/ 201 w 201"/>
                  <a:gd name="T5" fmla="*/ 0 h 179"/>
                  <a:gd name="T6" fmla="*/ 154 w 201"/>
                  <a:gd name="T7" fmla="*/ 179 h 179"/>
                </a:gdLst>
                <a:ahLst/>
                <a:cxnLst>
                  <a:cxn ang="0">
                    <a:pos x="T0" y="T1"/>
                  </a:cxn>
                  <a:cxn ang="0">
                    <a:pos x="T2" y="T3"/>
                  </a:cxn>
                  <a:cxn ang="0">
                    <a:pos x="T4" y="T5"/>
                  </a:cxn>
                  <a:cxn ang="0">
                    <a:pos x="T6" y="T7"/>
                  </a:cxn>
                </a:cxnLst>
                <a:rect l="0" t="0" r="r" b="b"/>
                <a:pathLst>
                  <a:path w="201" h="179">
                    <a:moveTo>
                      <a:pt x="154" y="179"/>
                    </a:moveTo>
                    <a:lnTo>
                      <a:pt x="0" y="77"/>
                    </a:lnTo>
                    <a:lnTo>
                      <a:pt x="201" y="0"/>
                    </a:lnTo>
                    <a:lnTo>
                      <a:pt x="154" y="17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5" name="Line 140"/>
              <p:cNvSpPr>
                <a:spLocks noChangeShapeType="1"/>
              </p:cNvSpPr>
              <p:nvPr/>
            </p:nvSpPr>
            <p:spPr bwMode="auto">
              <a:xfrm flipH="1" flipV="1">
                <a:off x="7155754" y="1988343"/>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6" name="Line 141"/>
              <p:cNvSpPr>
                <a:spLocks noChangeShapeType="1"/>
              </p:cNvSpPr>
              <p:nvPr/>
            </p:nvSpPr>
            <p:spPr bwMode="auto">
              <a:xfrm flipV="1">
                <a:off x="7155754" y="1885851"/>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7" name="Freeform 142"/>
              <p:cNvSpPr>
                <a:spLocks/>
              </p:cNvSpPr>
              <p:nvPr/>
            </p:nvSpPr>
            <p:spPr bwMode="auto">
              <a:xfrm>
                <a:off x="7155754" y="1558411"/>
                <a:ext cx="204983" cy="565700"/>
              </a:xfrm>
              <a:custGeom>
                <a:avLst/>
                <a:gdLst>
                  <a:gd name="T0" fmla="*/ 0 w 154"/>
                  <a:gd name="T1" fmla="*/ 323 h 425"/>
                  <a:gd name="T2" fmla="*/ 154 w 154"/>
                  <a:gd name="T3" fmla="*/ 425 h 425"/>
                  <a:gd name="T4" fmla="*/ 154 w 154"/>
                  <a:gd name="T5" fmla="*/ 0 h 425"/>
                  <a:gd name="T6" fmla="*/ 0 w 154"/>
                  <a:gd name="T7" fmla="*/ 323 h 425"/>
                </a:gdLst>
                <a:ahLst/>
                <a:cxnLst>
                  <a:cxn ang="0">
                    <a:pos x="T0" y="T1"/>
                  </a:cxn>
                  <a:cxn ang="0">
                    <a:pos x="T2" y="T3"/>
                  </a:cxn>
                  <a:cxn ang="0">
                    <a:pos x="T4" y="T5"/>
                  </a:cxn>
                  <a:cxn ang="0">
                    <a:pos x="T6" y="T7"/>
                  </a:cxn>
                </a:cxnLst>
                <a:rect l="0" t="0" r="r" b="b"/>
                <a:pathLst>
                  <a:path w="154" h="425">
                    <a:moveTo>
                      <a:pt x="0" y="323"/>
                    </a:moveTo>
                    <a:lnTo>
                      <a:pt x="154" y="425"/>
                    </a:lnTo>
                    <a:lnTo>
                      <a:pt x="154" y="0"/>
                    </a:lnTo>
                    <a:lnTo>
                      <a:pt x="0" y="323"/>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8" name="Line 143"/>
              <p:cNvSpPr>
                <a:spLocks noChangeShapeType="1"/>
              </p:cNvSpPr>
              <p:nvPr/>
            </p:nvSpPr>
            <p:spPr bwMode="auto">
              <a:xfrm>
                <a:off x="7155754" y="1988343"/>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9" name="Line 144"/>
              <p:cNvSpPr>
                <a:spLocks noChangeShapeType="1"/>
              </p:cNvSpPr>
              <p:nvPr/>
            </p:nvSpPr>
            <p:spPr bwMode="auto">
              <a:xfrm flipV="1">
                <a:off x="7360737" y="1558411"/>
                <a:ext cx="0" cy="5657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0" name="Freeform 145"/>
              <p:cNvSpPr>
                <a:spLocks/>
              </p:cNvSpPr>
              <p:nvPr/>
            </p:nvSpPr>
            <p:spPr bwMode="auto">
              <a:xfrm>
                <a:off x="6901522" y="1718138"/>
                <a:ext cx="266211" cy="102491"/>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1" name="Line 146"/>
              <p:cNvSpPr>
                <a:spLocks noChangeShapeType="1"/>
              </p:cNvSpPr>
              <p:nvPr/>
            </p:nvSpPr>
            <p:spPr bwMode="auto">
              <a:xfrm flipV="1">
                <a:off x="6901522" y="1718138"/>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2" name="Line 147"/>
              <p:cNvSpPr>
                <a:spLocks noChangeShapeType="1"/>
              </p:cNvSpPr>
              <p:nvPr/>
            </p:nvSpPr>
            <p:spPr bwMode="auto">
              <a:xfrm flipH="1">
                <a:off x="6901522" y="1718138"/>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3" name="Freeform 148"/>
              <p:cNvSpPr>
                <a:spLocks/>
              </p:cNvSpPr>
              <p:nvPr/>
            </p:nvSpPr>
            <p:spPr bwMode="auto">
              <a:xfrm>
                <a:off x="6901522" y="1718138"/>
                <a:ext cx="266211" cy="102491"/>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4" name="Line 149"/>
              <p:cNvSpPr>
                <a:spLocks noChangeShapeType="1"/>
              </p:cNvSpPr>
              <p:nvPr/>
            </p:nvSpPr>
            <p:spPr bwMode="auto">
              <a:xfrm flipV="1">
                <a:off x="6901522" y="1718138"/>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5" name="Line 150"/>
              <p:cNvSpPr>
                <a:spLocks noChangeShapeType="1"/>
              </p:cNvSpPr>
              <p:nvPr/>
            </p:nvSpPr>
            <p:spPr bwMode="auto">
              <a:xfrm flipH="1">
                <a:off x="6901522" y="1718138"/>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6" name="Freeform 151"/>
              <p:cNvSpPr>
                <a:spLocks/>
              </p:cNvSpPr>
              <p:nvPr/>
            </p:nvSpPr>
            <p:spPr bwMode="auto">
              <a:xfrm>
                <a:off x="7155754" y="1324145"/>
                <a:ext cx="267543" cy="664198"/>
              </a:xfrm>
              <a:custGeom>
                <a:avLst/>
                <a:gdLst>
                  <a:gd name="T0" fmla="*/ 0 w 201"/>
                  <a:gd name="T1" fmla="*/ 499 h 499"/>
                  <a:gd name="T2" fmla="*/ 0 w 201"/>
                  <a:gd name="T3" fmla="*/ 77 h 499"/>
                  <a:gd name="T4" fmla="*/ 201 w 201"/>
                  <a:gd name="T5" fmla="*/ 0 h 499"/>
                  <a:gd name="T6" fmla="*/ 0 w 201"/>
                  <a:gd name="T7" fmla="*/ 499 h 499"/>
                </a:gdLst>
                <a:ahLst/>
                <a:cxnLst>
                  <a:cxn ang="0">
                    <a:pos x="T0" y="T1"/>
                  </a:cxn>
                  <a:cxn ang="0">
                    <a:pos x="T2" y="T3"/>
                  </a:cxn>
                  <a:cxn ang="0">
                    <a:pos x="T4" y="T5"/>
                  </a:cxn>
                  <a:cxn ang="0">
                    <a:pos x="T6" y="T7"/>
                  </a:cxn>
                </a:cxnLst>
                <a:rect l="0" t="0" r="r" b="b"/>
                <a:pathLst>
                  <a:path w="201" h="499">
                    <a:moveTo>
                      <a:pt x="0" y="499"/>
                    </a:moveTo>
                    <a:lnTo>
                      <a:pt x="0" y="77"/>
                    </a:lnTo>
                    <a:lnTo>
                      <a:pt x="201" y="0"/>
                    </a:lnTo>
                    <a:lnTo>
                      <a:pt x="0" y="49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7" name="Line 152"/>
              <p:cNvSpPr>
                <a:spLocks noChangeShapeType="1"/>
              </p:cNvSpPr>
              <p:nvPr/>
            </p:nvSpPr>
            <p:spPr bwMode="auto">
              <a:xfrm flipV="1">
                <a:off x="7155754" y="1426636"/>
                <a:ext cx="0" cy="56170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8" name="Line 153"/>
              <p:cNvSpPr>
                <a:spLocks noChangeShapeType="1"/>
              </p:cNvSpPr>
              <p:nvPr/>
            </p:nvSpPr>
            <p:spPr bwMode="auto">
              <a:xfrm flipV="1">
                <a:off x="7155754" y="1324145"/>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9" name="Freeform 154"/>
              <p:cNvSpPr>
                <a:spLocks/>
              </p:cNvSpPr>
              <p:nvPr/>
            </p:nvSpPr>
            <p:spPr bwMode="auto">
              <a:xfrm>
                <a:off x="7155754" y="1426636"/>
                <a:ext cx="204983" cy="561706"/>
              </a:xfrm>
              <a:custGeom>
                <a:avLst/>
                <a:gdLst>
                  <a:gd name="T0" fmla="*/ 0 w 154"/>
                  <a:gd name="T1" fmla="*/ 422 h 422"/>
                  <a:gd name="T2" fmla="*/ 0 w 154"/>
                  <a:gd name="T3" fmla="*/ 0 h 422"/>
                  <a:gd name="T4" fmla="*/ 154 w 154"/>
                  <a:gd name="T5" fmla="*/ 99 h 422"/>
                  <a:gd name="T6" fmla="*/ 0 w 154"/>
                  <a:gd name="T7" fmla="*/ 422 h 422"/>
                </a:gdLst>
                <a:ahLst/>
                <a:cxnLst>
                  <a:cxn ang="0">
                    <a:pos x="T0" y="T1"/>
                  </a:cxn>
                  <a:cxn ang="0">
                    <a:pos x="T2" y="T3"/>
                  </a:cxn>
                  <a:cxn ang="0">
                    <a:pos x="T4" y="T5"/>
                  </a:cxn>
                  <a:cxn ang="0">
                    <a:pos x="T6" y="T7"/>
                  </a:cxn>
                </a:cxnLst>
                <a:rect l="0" t="0" r="r" b="b"/>
                <a:pathLst>
                  <a:path w="154" h="422">
                    <a:moveTo>
                      <a:pt x="0" y="422"/>
                    </a:moveTo>
                    <a:lnTo>
                      <a:pt x="0" y="0"/>
                    </a:lnTo>
                    <a:lnTo>
                      <a:pt x="154" y="99"/>
                    </a:lnTo>
                    <a:lnTo>
                      <a:pt x="0" y="422"/>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0" name="Line 155"/>
              <p:cNvSpPr>
                <a:spLocks noChangeShapeType="1"/>
              </p:cNvSpPr>
              <p:nvPr/>
            </p:nvSpPr>
            <p:spPr bwMode="auto">
              <a:xfrm flipV="1">
                <a:off x="7155754" y="1426636"/>
                <a:ext cx="0" cy="56170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1" name="Line 156"/>
              <p:cNvSpPr>
                <a:spLocks noChangeShapeType="1"/>
              </p:cNvSpPr>
              <p:nvPr/>
            </p:nvSpPr>
            <p:spPr bwMode="auto">
              <a:xfrm>
                <a:off x="7155754" y="1426636"/>
                <a:ext cx="204983"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2" name="Freeform 157"/>
              <p:cNvSpPr>
                <a:spLocks/>
              </p:cNvSpPr>
              <p:nvPr/>
            </p:nvSpPr>
            <p:spPr bwMode="auto">
              <a:xfrm>
                <a:off x="7423297" y="1324145"/>
                <a:ext cx="204983" cy="697474"/>
              </a:xfrm>
              <a:custGeom>
                <a:avLst/>
                <a:gdLst>
                  <a:gd name="T0" fmla="*/ 0 w 154"/>
                  <a:gd name="T1" fmla="*/ 0 h 524"/>
                  <a:gd name="T2" fmla="*/ 154 w 154"/>
                  <a:gd name="T3" fmla="*/ 99 h 524"/>
                  <a:gd name="T4" fmla="*/ 154 w 154"/>
                  <a:gd name="T5" fmla="*/ 524 h 524"/>
                  <a:gd name="T6" fmla="*/ 0 w 154"/>
                  <a:gd name="T7" fmla="*/ 0 h 524"/>
                </a:gdLst>
                <a:ahLst/>
                <a:cxnLst>
                  <a:cxn ang="0">
                    <a:pos x="T0" y="T1"/>
                  </a:cxn>
                  <a:cxn ang="0">
                    <a:pos x="T2" y="T3"/>
                  </a:cxn>
                  <a:cxn ang="0">
                    <a:pos x="T4" y="T5"/>
                  </a:cxn>
                  <a:cxn ang="0">
                    <a:pos x="T6" y="T7"/>
                  </a:cxn>
                </a:cxnLst>
                <a:rect l="0" t="0" r="r" b="b"/>
                <a:pathLst>
                  <a:path w="154" h="524">
                    <a:moveTo>
                      <a:pt x="0" y="0"/>
                    </a:moveTo>
                    <a:lnTo>
                      <a:pt x="154" y="99"/>
                    </a:lnTo>
                    <a:lnTo>
                      <a:pt x="154" y="5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3" name="Line 158"/>
              <p:cNvSpPr>
                <a:spLocks noChangeShapeType="1"/>
              </p:cNvSpPr>
              <p:nvPr/>
            </p:nvSpPr>
            <p:spPr bwMode="auto">
              <a:xfrm>
                <a:off x="7423297" y="1324145"/>
                <a:ext cx="204983"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4" name="Line 159"/>
              <p:cNvSpPr>
                <a:spLocks noChangeShapeType="1"/>
              </p:cNvSpPr>
              <p:nvPr/>
            </p:nvSpPr>
            <p:spPr bwMode="auto">
              <a:xfrm>
                <a:off x="7628280" y="1455920"/>
                <a:ext cx="0" cy="5657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5" name="Freeform 160"/>
              <p:cNvSpPr>
                <a:spLocks/>
              </p:cNvSpPr>
              <p:nvPr/>
            </p:nvSpPr>
            <p:spPr bwMode="auto">
              <a:xfrm>
                <a:off x="7423297" y="1324145"/>
                <a:ext cx="204983" cy="697474"/>
              </a:xfrm>
              <a:custGeom>
                <a:avLst/>
                <a:gdLst>
                  <a:gd name="T0" fmla="*/ 0 w 154"/>
                  <a:gd name="T1" fmla="*/ 0 h 524"/>
                  <a:gd name="T2" fmla="*/ 0 w 154"/>
                  <a:gd name="T3" fmla="*/ 422 h 524"/>
                  <a:gd name="T4" fmla="*/ 154 w 154"/>
                  <a:gd name="T5" fmla="*/ 524 h 524"/>
                  <a:gd name="T6" fmla="*/ 0 w 154"/>
                  <a:gd name="T7" fmla="*/ 0 h 524"/>
                </a:gdLst>
                <a:ahLst/>
                <a:cxnLst>
                  <a:cxn ang="0">
                    <a:pos x="T0" y="T1"/>
                  </a:cxn>
                  <a:cxn ang="0">
                    <a:pos x="T2" y="T3"/>
                  </a:cxn>
                  <a:cxn ang="0">
                    <a:pos x="T4" y="T5"/>
                  </a:cxn>
                  <a:cxn ang="0">
                    <a:pos x="T6" y="T7"/>
                  </a:cxn>
                </a:cxnLst>
                <a:rect l="0" t="0" r="r" b="b"/>
                <a:pathLst>
                  <a:path w="154" h="524">
                    <a:moveTo>
                      <a:pt x="0" y="0"/>
                    </a:moveTo>
                    <a:lnTo>
                      <a:pt x="0" y="422"/>
                    </a:lnTo>
                    <a:lnTo>
                      <a:pt x="154" y="5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6" name="Line 161"/>
              <p:cNvSpPr>
                <a:spLocks noChangeShapeType="1"/>
              </p:cNvSpPr>
              <p:nvPr/>
            </p:nvSpPr>
            <p:spPr bwMode="auto">
              <a:xfrm>
                <a:off x="7423297" y="1324145"/>
                <a:ext cx="0" cy="56170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7" name="Line 162"/>
              <p:cNvSpPr>
                <a:spLocks noChangeShapeType="1"/>
              </p:cNvSpPr>
              <p:nvPr/>
            </p:nvSpPr>
            <p:spPr bwMode="auto">
              <a:xfrm>
                <a:off x="7423297" y="1885851"/>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8" name="Freeform 163"/>
              <p:cNvSpPr>
                <a:spLocks/>
              </p:cNvSpPr>
              <p:nvPr/>
            </p:nvSpPr>
            <p:spPr bwMode="auto">
              <a:xfrm>
                <a:off x="7155754" y="1324145"/>
                <a:ext cx="472525" cy="131775"/>
              </a:xfrm>
              <a:custGeom>
                <a:avLst/>
                <a:gdLst>
                  <a:gd name="T0" fmla="*/ 0 w 355"/>
                  <a:gd name="T1" fmla="*/ 77 h 99"/>
                  <a:gd name="T2" fmla="*/ 201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1" y="0"/>
                    </a:lnTo>
                    <a:lnTo>
                      <a:pt x="355" y="99"/>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9" name="Line 164"/>
              <p:cNvSpPr>
                <a:spLocks noChangeShapeType="1"/>
              </p:cNvSpPr>
              <p:nvPr/>
            </p:nvSpPr>
            <p:spPr bwMode="auto">
              <a:xfrm flipV="1">
                <a:off x="7155754" y="1324145"/>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0" name="Line 165"/>
              <p:cNvSpPr>
                <a:spLocks noChangeShapeType="1"/>
              </p:cNvSpPr>
              <p:nvPr/>
            </p:nvSpPr>
            <p:spPr bwMode="auto">
              <a:xfrm>
                <a:off x="7423297" y="1324145"/>
                <a:ext cx="204983"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1" name="Freeform 166"/>
              <p:cNvSpPr>
                <a:spLocks/>
              </p:cNvSpPr>
              <p:nvPr/>
            </p:nvSpPr>
            <p:spPr bwMode="auto">
              <a:xfrm>
                <a:off x="7155754" y="1426636"/>
                <a:ext cx="472525" cy="131775"/>
              </a:xfrm>
              <a:custGeom>
                <a:avLst/>
                <a:gdLst>
                  <a:gd name="T0" fmla="*/ 0 w 355"/>
                  <a:gd name="T1" fmla="*/ 0 h 99"/>
                  <a:gd name="T2" fmla="*/ 154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4" y="99"/>
                    </a:lnTo>
                    <a:lnTo>
                      <a:pt x="355" y="2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2" name="Line 167"/>
              <p:cNvSpPr>
                <a:spLocks noChangeShapeType="1"/>
              </p:cNvSpPr>
              <p:nvPr/>
            </p:nvSpPr>
            <p:spPr bwMode="auto">
              <a:xfrm>
                <a:off x="7155754" y="1426636"/>
                <a:ext cx="204983"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3" name="Line 168"/>
              <p:cNvSpPr>
                <a:spLocks noChangeShapeType="1"/>
              </p:cNvSpPr>
              <p:nvPr/>
            </p:nvSpPr>
            <p:spPr bwMode="auto">
              <a:xfrm flipV="1">
                <a:off x="7360737" y="145592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4" name="Freeform 169"/>
              <p:cNvSpPr>
                <a:spLocks/>
              </p:cNvSpPr>
              <p:nvPr/>
            </p:nvSpPr>
            <p:spPr bwMode="auto">
              <a:xfrm>
                <a:off x="7090533" y="888889"/>
                <a:ext cx="204983" cy="1260512"/>
              </a:xfrm>
              <a:custGeom>
                <a:avLst/>
                <a:gdLst>
                  <a:gd name="T0" fmla="*/ 0 w 154"/>
                  <a:gd name="T1" fmla="*/ 0 h 947"/>
                  <a:gd name="T2" fmla="*/ 154 w 154"/>
                  <a:gd name="T3" fmla="*/ 99 h 947"/>
                  <a:gd name="T4" fmla="*/ 154 w 154"/>
                  <a:gd name="T5" fmla="*/ 947 h 947"/>
                  <a:gd name="T6" fmla="*/ 0 w 154"/>
                  <a:gd name="T7" fmla="*/ 0 h 947"/>
                </a:gdLst>
                <a:ahLst/>
                <a:cxnLst>
                  <a:cxn ang="0">
                    <a:pos x="T0" y="T1"/>
                  </a:cxn>
                  <a:cxn ang="0">
                    <a:pos x="T2" y="T3"/>
                  </a:cxn>
                  <a:cxn ang="0">
                    <a:pos x="T4" y="T5"/>
                  </a:cxn>
                  <a:cxn ang="0">
                    <a:pos x="T6" y="T7"/>
                  </a:cxn>
                </a:cxnLst>
                <a:rect l="0" t="0" r="r" b="b"/>
                <a:pathLst>
                  <a:path w="154" h="947">
                    <a:moveTo>
                      <a:pt x="0" y="0"/>
                    </a:moveTo>
                    <a:lnTo>
                      <a:pt x="154" y="99"/>
                    </a:lnTo>
                    <a:lnTo>
                      <a:pt x="154" y="947"/>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5" name="Line 170"/>
              <p:cNvSpPr>
                <a:spLocks noChangeShapeType="1"/>
              </p:cNvSpPr>
              <p:nvPr/>
            </p:nvSpPr>
            <p:spPr bwMode="auto">
              <a:xfrm>
                <a:off x="7090533" y="888889"/>
                <a:ext cx="204983"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6" name="Line 171"/>
              <p:cNvSpPr>
                <a:spLocks noChangeShapeType="1"/>
              </p:cNvSpPr>
              <p:nvPr/>
            </p:nvSpPr>
            <p:spPr bwMode="auto">
              <a:xfrm>
                <a:off x="7295515" y="1020664"/>
                <a:ext cx="0" cy="112873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7" name="Freeform 172"/>
              <p:cNvSpPr>
                <a:spLocks/>
              </p:cNvSpPr>
              <p:nvPr/>
            </p:nvSpPr>
            <p:spPr bwMode="auto">
              <a:xfrm>
                <a:off x="6901522" y="1820629"/>
                <a:ext cx="204983" cy="135768"/>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8" name="Line 173"/>
              <p:cNvSpPr>
                <a:spLocks noChangeShapeType="1"/>
              </p:cNvSpPr>
              <p:nvPr/>
            </p:nvSpPr>
            <p:spPr bwMode="auto">
              <a:xfrm>
                <a:off x="6901522" y="1820629"/>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9" name="Line 174"/>
              <p:cNvSpPr>
                <a:spLocks noChangeShapeType="1"/>
              </p:cNvSpPr>
              <p:nvPr/>
            </p:nvSpPr>
            <p:spPr bwMode="auto">
              <a:xfrm flipH="1" flipV="1">
                <a:off x="6901522" y="1820629"/>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0" name="Freeform 175"/>
              <p:cNvSpPr>
                <a:spLocks/>
              </p:cNvSpPr>
              <p:nvPr/>
            </p:nvSpPr>
            <p:spPr bwMode="auto">
              <a:xfrm>
                <a:off x="6901522" y="1820629"/>
                <a:ext cx="204983" cy="135768"/>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1" name="Line 176"/>
              <p:cNvSpPr>
                <a:spLocks noChangeShapeType="1"/>
              </p:cNvSpPr>
              <p:nvPr/>
            </p:nvSpPr>
            <p:spPr bwMode="auto">
              <a:xfrm>
                <a:off x="6901522" y="1820629"/>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2" name="Line 177"/>
              <p:cNvSpPr>
                <a:spLocks noChangeShapeType="1"/>
              </p:cNvSpPr>
              <p:nvPr/>
            </p:nvSpPr>
            <p:spPr bwMode="auto">
              <a:xfrm flipH="1" flipV="1">
                <a:off x="6901522" y="1820629"/>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3" name="Freeform 178"/>
              <p:cNvSpPr>
                <a:spLocks/>
              </p:cNvSpPr>
              <p:nvPr/>
            </p:nvSpPr>
            <p:spPr bwMode="auto">
              <a:xfrm>
                <a:off x="7090533" y="888889"/>
                <a:ext cx="204983" cy="1260512"/>
              </a:xfrm>
              <a:custGeom>
                <a:avLst/>
                <a:gdLst>
                  <a:gd name="T0" fmla="*/ 0 w 154"/>
                  <a:gd name="T1" fmla="*/ 0 h 947"/>
                  <a:gd name="T2" fmla="*/ 0 w 154"/>
                  <a:gd name="T3" fmla="*/ 845 h 947"/>
                  <a:gd name="T4" fmla="*/ 154 w 154"/>
                  <a:gd name="T5" fmla="*/ 947 h 947"/>
                  <a:gd name="T6" fmla="*/ 0 w 154"/>
                  <a:gd name="T7" fmla="*/ 0 h 947"/>
                </a:gdLst>
                <a:ahLst/>
                <a:cxnLst>
                  <a:cxn ang="0">
                    <a:pos x="T0" y="T1"/>
                  </a:cxn>
                  <a:cxn ang="0">
                    <a:pos x="T2" y="T3"/>
                  </a:cxn>
                  <a:cxn ang="0">
                    <a:pos x="T4" y="T5"/>
                  </a:cxn>
                  <a:cxn ang="0">
                    <a:pos x="T6" y="T7"/>
                  </a:cxn>
                </a:cxnLst>
                <a:rect l="0" t="0" r="r" b="b"/>
                <a:pathLst>
                  <a:path w="154" h="947">
                    <a:moveTo>
                      <a:pt x="0" y="0"/>
                    </a:moveTo>
                    <a:lnTo>
                      <a:pt x="0" y="845"/>
                    </a:lnTo>
                    <a:lnTo>
                      <a:pt x="154" y="947"/>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4" name="Line 179"/>
              <p:cNvSpPr>
                <a:spLocks noChangeShapeType="1"/>
              </p:cNvSpPr>
              <p:nvPr/>
            </p:nvSpPr>
            <p:spPr bwMode="auto">
              <a:xfrm>
                <a:off x="7090533" y="888889"/>
                <a:ext cx="0" cy="11247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5" name="Line 180"/>
              <p:cNvSpPr>
                <a:spLocks noChangeShapeType="1"/>
              </p:cNvSpPr>
              <p:nvPr/>
            </p:nvSpPr>
            <p:spPr bwMode="auto">
              <a:xfrm>
                <a:off x="7090533" y="2013633"/>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6" name="Freeform 181"/>
              <p:cNvSpPr>
                <a:spLocks/>
              </p:cNvSpPr>
              <p:nvPr/>
            </p:nvSpPr>
            <p:spPr bwMode="auto">
              <a:xfrm>
                <a:off x="7027973" y="2013633"/>
                <a:ext cx="267543" cy="238259"/>
              </a:xfrm>
              <a:custGeom>
                <a:avLst/>
                <a:gdLst>
                  <a:gd name="T0" fmla="*/ 0 w 201"/>
                  <a:gd name="T1" fmla="*/ 179 h 179"/>
                  <a:gd name="T2" fmla="*/ 201 w 201"/>
                  <a:gd name="T3" fmla="*/ 102 h 179"/>
                  <a:gd name="T4" fmla="*/ 47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7" y="0"/>
                    </a:lnTo>
                    <a:lnTo>
                      <a:pt x="0" y="179"/>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7" name="Line 182"/>
              <p:cNvSpPr>
                <a:spLocks noChangeShapeType="1"/>
              </p:cNvSpPr>
              <p:nvPr/>
            </p:nvSpPr>
            <p:spPr bwMode="auto">
              <a:xfrm flipV="1">
                <a:off x="7027973" y="2149401"/>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8" name="Line 183"/>
              <p:cNvSpPr>
                <a:spLocks noChangeShapeType="1"/>
              </p:cNvSpPr>
              <p:nvPr/>
            </p:nvSpPr>
            <p:spPr bwMode="auto">
              <a:xfrm flipH="1" flipV="1">
                <a:off x="7090533" y="2013633"/>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9" name="Freeform 184"/>
              <p:cNvSpPr>
                <a:spLocks/>
              </p:cNvSpPr>
              <p:nvPr/>
            </p:nvSpPr>
            <p:spPr bwMode="auto">
              <a:xfrm>
                <a:off x="6830976" y="1282882"/>
                <a:ext cx="206314" cy="697474"/>
              </a:xfrm>
              <a:custGeom>
                <a:avLst/>
                <a:gdLst>
                  <a:gd name="T0" fmla="*/ 0 w 155"/>
                  <a:gd name="T1" fmla="*/ 0 h 524"/>
                  <a:gd name="T2" fmla="*/ 155 w 155"/>
                  <a:gd name="T3" fmla="*/ 102 h 524"/>
                  <a:gd name="T4" fmla="*/ 155 w 155"/>
                  <a:gd name="T5" fmla="*/ 524 h 524"/>
                  <a:gd name="T6" fmla="*/ 0 w 155"/>
                  <a:gd name="T7" fmla="*/ 0 h 524"/>
                </a:gdLst>
                <a:ahLst/>
                <a:cxnLst>
                  <a:cxn ang="0">
                    <a:pos x="T0" y="T1"/>
                  </a:cxn>
                  <a:cxn ang="0">
                    <a:pos x="T2" y="T3"/>
                  </a:cxn>
                  <a:cxn ang="0">
                    <a:pos x="T4" y="T5"/>
                  </a:cxn>
                  <a:cxn ang="0">
                    <a:pos x="T6" y="T7"/>
                  </a:cxn>
                </a:cxnLst>
                <a:rect l="0" t="0" r="r" b="b"/>
                <a:pathLst>
                  <a:path w="155" h="524">
                    <a:moveTo>
                      <a:pt x="0" y="0"/>
                    </a:moveTo>
                    <a:lnTo>
                      <a:pt x="155" y="102"/>
                    </a:lnTo>
                    <a:lnTo>
                      <a:pt x="155" y="5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0" name="Line 185"/>
              <p:cNvSpPr>
                <a:spLocks noChangeShapeType="1"/>
              </p:cNvSpPr>
              <p:nvPr/>
            </p:nvSpPr>
            <p:spPr bwMode="auto">
              <a:xfrm>
                <a:off x="6830976" y="1282882"/>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1" name="Line 186"/>
              <p:cNvSpPr>
                <a:spLocks noChangeShapeType="1"/>
              </p:cNvSpPr>
              <p:nvPr/>
            </p:nvSpPr>
            <p:spPr bwMode="auto">
              <a:xfrm>
                <a:off x="7037290" y="1418650"/>
                <a:ext cx="0" cy="56170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2" name="Freeform 187"/>
              <p:cNvSpPr>
                <a:spLocks/>
              </p:cNvSpPr>
              <p:nvPr/>
            </p:nvSpPr>
            <p:spPr bwMode="auto">
              <a:xfrm>
                <a:off x="6564765" y="1282882"/>
                <a:ext cx="266211" cy="669522"/>
              </a:xfrm>
              <a:custGeom>
                <a:avLst/>
                <a:gdLst>
                  <a:gd name="T0" fmla="*/ 0 w 200"/>
                  <a:gd name="T1" fmla="*/ 503 h 503"/>
                  <a:gd name="T2" fmla="*/ 0 w 200"/>
                  <a:gd name="T3" fmla="*/ 77 h 503"/>
                  <a:gd name="T4" fmla="*/ 200 w 200"/>
                  <a:gd name="T5" fmla="*/ 0 h 503"/>
                  <a:gd name="T6" fmla="*/ 0 w 200"/>
                  <a:gd name="T7" fmla="*/ 503 h 503"/>
                </a:gdLst>
                <a:ahLst/>
                <a:cxnLst>
                  <a:cxn ang="0">
                    <a:pos x="T0" y="T1"/>
                  </a:cxn>
                  <a:cxn ang="0">
                    <a:pos x="T2" y="T3"/>
                  </a:cxn>
                  <a:cxn ang="0">
                    <a:pos x="T4" y="T5"/>
                  </a:cxn>
                  <a:cxn ang="0">
                    <a:pos x="T6" y="T7"/>
                  </a:cxn>
                </a:cxnLst>
                <a:rect l="0" t="0" r="r" b="b"/>
                <a:pathLst>
                  <a:path w="200" h="503">
                    <a:moveTo>
                      <a:pt x="0" y="503"/>
                    </a:moveTo>
                    <a:lnTo>
                      <a:pt x="0" y="77"/>
                    </a:lnTo>
                    <a:lnTo>
                      <a:pt x="200" y="0"/>
                    </a:lnTo>
                    <a:lnTo>
                      <a:pt x="0" y="503"/>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3" name="Line 188"/>
              <p:cNvSpPr>
                <a:spLocks noChangeShapeType="1"/>
              </p:cNvSpPr>
              <p:nvPr/>
            </p:nvSpPr>
            <p:spPr bwMode="auto">
              <a:xfrm flipV="1">
                <a:off x="6564765" y="1385374"/>
                <a:ext cx="0" cy="56703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4" name="Line 189"/>
              <p:cNvSpPr>
                <a:spLocks noChangeShapeType="1"/>
              </p:cNvSpPr>
              <p:nvPr/>
            </p:nvSpPr>
            <p:spPr bwMode="auto">
              <a:xfrm flipV="1">
                <a:off x="6564765" y="1282882"/>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5" name="Freeform 190"/>
              <p:cNvSpPr>
                <a:spLocks/>
              </p:cNvSpPr>
              <p:nvPr/>
            </p:nvSpPr>
            <p:spPr bwMode="auto">
              <a:xfrm>
                <a:off x="6564765" y="1282882"/>
                <a:ext cx="266211" cy="669522"/>
              </a:xfrm>
              <a:custGeom>
                <a:avLst/>
                <a:gdLst>
                  <a:gd name="T0" fmla="*/ 0 w 200"/>
                  <a:gd name="T1" fmla="*/ 503 h 503"/>
                  <a:gd name="T2" fmla="*/ 200 w 200"/>
                  <a:gd name="T3" fmla="*/ 425 h 503"/>
                  <a:gd name="T4" fmla="*/ 200 w 200"/>
                  <a:gd name="T5" fmla="*/ 0 h 503"/>
                  <a:gd name="T6" fmla="*/ 0 w 200"/>
                  <a:gd name="T7" fmla="*/ 503 h 503"/>
                </a:gdLst>
                <a:ahLst/>
                <a:cxnLst>
                  <a:cxn ang="0">
                    <a:pos x="T0" y="T1"/>
                  </a:cxn>
                  <a:cxn ang="0">
                    <a:pos x="T2" y="T3"/>
                  </a:cxn>
                  <a:cxn ang="0">
                    <a:pos x="T4" y="T5"/>
                  </a:cxn>
                  <a:cxn ang="0">
                    <a:pos x="T6" y="T7"/>
                  </a:cxn>
                </a:cxnLst>
                <a:rect l="0" t="0" r="r" b="b"/>
                <a:pathLst>
                  <a:path w="200" h="503">
                    <a:moveTo>
                      <a:pt x="0" y="503"/>
                    </a:moveTo>
                    <a:lnTo>
                      <a:pt x="200" y="425"/>
                    </a:lnTo>
                    <a:lnTo>
                      <a:pt x="200" y="0"/>
                    </a:lnTo>
                    <a:lnTo>
                      <a:pt x="0" y="503"/>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6" name="Line 191"/>
              <p:cNvSpPr>
                <a:spLocks noChangeShapeType="1"/>
              </p:cNvSpPr>
              <p:nvPr/>
            </p:nvSpPr>
            <p:spPr bwMode="auto">
              <a:xfrm flipV="1">
                <a:off x="6564765" y="1848582"/>
                <a:ext cx="266211" cy="1038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7" name="Line 192"/>
              <p:cNvSpPr>
                <a:spLocks noChangeShapeType="1"/>
              </p:cNvSpPr>
              <p:nvPr/>
            </p:nvSpPr>
            <p:spPr bwMode="auto">
              <a:xfrm flipV="1">
                <a:off x="6830976" y="1282882"/>
                <a:ext cx="0" cy="5657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8" name="Freeform 193"/>
              <p:cNvSpPr>
                <a:spLocks/>
              </p:cNvSpPr>
              <p:nvPr/>
            </p:nvSpPr>
            <p:spPr bwMode="auto">
              <a:xfrm>
                <a:off x="6830976" y="1282882"/>
                <a:ext cx="206314" cy="697474"/>
              </a:xfrm>
              <a:custGeom>
                <a:avLst/>
                <a:gdLst>
                  <a:gd name="T0" fmla="*/ 0 w 155"/>
                  <a:gd name="T1" fmla="*/ 0 h 524"/>
                  <a:gd name="T2" fmla="*/ 0 w 155"/>
                  <a:gd name="T3" fmla="*/ 425 h 524"/>
                  <a:gd name="T4" fmla="*/ 155 w 155"/>
                  <a:gd name="T5" fmla="*/ 524 h 524"/>
                  <a:gd name="T6" fmla="*/ 0 w 155"/>
                  <a:gd name="T7" fmla="*/ 0 h 524"/>
                </a:gdLst>
                <a:ahLst/>
                <a:cxnLst>
                  <a:cxn ang="0">
                    <a:pos x="T0" y="T1"/>
                  </a:cxn>
                  <a:cxn ang="0">
                    <a:pos x="T2" y="T3"/>
                  </a:cxn>
                  <a:cxn ang="0">
                    <a:pos x="T4" y="T5"/>
                  </a:cxn>
                  <a:cxn ang="0">
                    <a:pos x="T6" y="T7"/>
                  </a:cxn>
                </a:cxnLst>
                <a:rect l="0" t="0" r="r" b="b"/>
                <a:pathLst>
                  <a:path w="155" h="524">
                    <a:moveTo>
                      <a:pt x="0" y="0"/>
                    </a:moveTo>
                    <a:lnTo>
                      <a:pt x="0" y="425"/>
                    </a:lnTo>
                    <a:lnTo>
                      <a:pt x="155" y="5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9" name="Line 194"/>
              <p:cNvSpPr>
                <a:spLocks noChangeShapeType="1"/>
              </p:cNvSpPr>
              <p:nvPr/>
            </p:nvSpPr>
            <p:spPr bwMode="auto">
              <a:xfrm>
                <a:off x="6830976" y="1282882"/>
                <a:ext cx="0" cy="5657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0" name="Line 195"/>
              <p:cNvSpPr>
                <a:spLocks noChangeShapeType="1"/>
              </p:cNvSpPr>
              <p:nvPr/>
            </p:nvSpPr>
            <p:spPr bwMode="auto">
              <a:xfrm>
                <a:off x="6830976" y="1848582"/>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1" name="Freeform 196"/>
              <p:cNvSpPr>
                <a:spLocks/>
              </p:cNvSpPr>
              <p:nvPr/>
            </p:nvSpPr>
            <p:spPr bwMode="auto">
              <a:xfrm>
                <a:off x="6564765" y="1385374"/>
                <a:ext cx="472525" cy="135768"/>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2" name="Line 197"/>
              <p:cNvSpPr>
                <a:spLocks noChangeShapeType="1"/>
              </p:cNvSpPr>
              <p:nvPr/>
            </p:nvSpPr>
            <p:spPr bwMode="auto">
              <a:xfrm>
                <a:off x="6564765" y="1385374"/>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3" name="Line 198"/>
              <p:cNvSpPr>
                <a:spLocks noChangeShapeType="1"/>
              </p:cNvSpPr>
              <p:nvPr/>
            </p:nvSpPr>
            <p:spPr bwMode="auto">
              <a:xfrm flipV="1">
                <a:off x="6769748" y="141865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4" name="Freeform 199"/>
              <p:cNvSpPr>
                <a:spLocks/>
              </p:cNvSpPr>
              <p:nvPr/>
            </p:nvSpPr>
            <p:spPr bwMode="auto">
              <a:xfrm>
                <a:off x="6769748" y="1418650"/>
                <a:ext cx="267543" cy="561706"/>
              </a:xfrm>
              <a:custGeom>
                <a:avLst/>
                <a:gdLst>
                  <a:gd name="T0" fmla="*/ 0 w 201"/>
                  <a:gd name="T1" fmla="*/ 77 h 422"/>
                  <a:gd name="T2" fmla="*/ 201 w 201"/>
                  <a:gd name="T3" fmla="*/ 0 h 422"/>
                  <a:gd name="T4" fmla="*/ 201 w 201"/>
                  <a:gd name="T5" fmla="*/ 422 h 422"/>
                  <a:gd name="T6" fmla="*/ 0 w 201"/>
                  <a:gd name="T7" fmla="*/ 77 h 422"/>
                </a:gdLst>
                <a:ahLst/>
                <a:cxnLst>
                  <a:cxn ang="0">
                    <a:pos x="T0" y="T1"/>
                  </a:cxn>
                  <a:cxn ang="0">
                    <a:pos x="T2" y="T3"/>
                  </a:cxn>
                  <a:cxn ang="0">
                    <a:pos x="T4" y="T5"/>
                  </a:cxn>
                  <a:cxn ang="0">
                    <a:pos x="T6" y="T7"/>
                  </a:cxn>
                </a:cxnLst>
                <a:rect l="0" t="0" r="r" b="b"/>
                <a:pathLst>
                  <a:path w="201" h="422">
                    <a:moveTo>
                      <a:pt x="0" y="77"/>
                    </a:moveTo>
                    <a:lnTo>
                      <a:pt x="201" y="0"/>
                    </a:lnTo>
                    <a:lnTo>
                      <a:pt x="201" y="422"/>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5" name="Line 200"/>
              <p:cNvSpPr>
                <a:spLocks noChangeShapeType="1"/>
              </p:cNvSpPr>
              <p:nvPr/>
            </p:nvSpPr>
            <p:spPr bwMode="auto">
              <a:xfrm flipV="1">
                <a:off x="6769748" y="141865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6" name="Line 201"/>
              <p:cNvSpPr>
                <a:spLocks noChangeShapeType="1"/>
              </p:cNvSpPr>
              <p:nvPr/>
            </p:nvSpPr>
            <p:spPr bwMode="auto">
              <a:xfrm>
                <a:off x="7037290" y="1418650"/>
                <a:ext cx="0" cy="56170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7" name="Freeform 202"/>
              <p:cNvSpPr>
                <a:spLocks/>
              </p:cNvSpPr>
              <p:nvPr/>
            </p:nvSpPr>
            <p:spPr bwMode="auto">
              <a:xfrm>
                <a:off x="6564765" y="1282882"/>
                <a:ext cx="472525" cy="135768"/>
              </a:xfrm>
              <a:custGeom>
                <a:avLst/>
                <a:gdLst>
                  <a:gd name="T0" fmla="*/ 0 w 355"/>
                  <a:gd name="T1" fmla="*/ 77 h 102"/>
                  <a:gd name="T2" fmla="*/ 200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0" y="0"/>
                    </a:lnTo>
                    <a:lnTo>
                      <a:pt x="355" y="102"/>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8" name="Line 203"/>
              <p:cNvSpPr>
                <a:spLocks noChangeShapeType="1"/>
              </p:cNvSpPr>
              <p:nvPr/>
            </p:nvSpPr>
            <p:spPr bwMode="auto">
              <a:xfrm flipV="1">
                <a:off x="6564765" y="1282882"/>
                <a:ext cx="266211"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9" name="Line 204"/>
              <p:cNvSpPr>
                <a:spLocks noChangeShapeType="1"/>
              </p:cNvSpPr>
              <p:nvPr/>
            </p:nvSpPr>
            <p:spPr bwMode="auto">
              <a:xfrm>
                <a:off x="6830976" y="1282882"/>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2" name="Group 406"/>
              <p:cNvGrpSpPr>
                <a:grpSpLocks/>
              </p:cNvGrpSpPr>
              <p:nvPr/>
            </p:nvGrpSpPr>
            <p:grpSpPr bwMode="auto">
              <a:xfrm>
                <a:off x="6486238" y="888889"/>
                <a:ext cx="2011230" cy="2329348"/>
                <a:chOff x="2849" y="1769"/>
                <a:chExt cx="1511" cy="1750"/>
              </a:xfrm>
            </p:grpSpPr>
            <p:sp>
              <p:nvSpPr>
                <p:cNvPr id="710" name="Freeform 206"/>
                <p:cNvSpPr>
                  <a:spLocks/>
                </p:cNvSpPr>
                <p:nvPr/>
              </p:nvSpPr>
              <p:spPr bwMode="auto">
                <a:xfrm>
                  <a:off x="3062" y="2490"/>
                  <a:ext cx="201" cy="176"/>
                </a:xfrm>
                <a:custGeom>
                  <a:avLst/>
                  <a:gdLst>
                    <a:gd name="T0" fmla="*/ 0 w 201"/>
                    <a:gd name="T1" fmla="*/ 176 h 176"/>
                    <a:gd name="T2" fmla="*/ 201 w 201"/>
                    <a:gd name="T3" fmla="*/ 99 h 176"/>
                    <a:gd name="T4" fmla="*/ 46 w 201"/>
                    <a:gd name="T5" fmla="*/ 0 h 176"/>
                    <a:gd name="T6" fmla="*/ 0 w 201"/>
                    <a:gd name="T7" fmla="*/ 176 h 176"/>
                  </a:gdLst>
                  <a:ahLst/>
                  <a:cxnLst>
                    <a:cxn ang="0">
                      <a:pos x="T0" y="T1"/>
                    </a:cxn>
                    <a:cxn ang="0">
                      <a:pos x="T2" y="T3"/>
                    </a:cxn>
                    <a:cxn ang="0">
                      <a:pos x="T4" y="T5"/>
                    </a:cxn>
                    <a:cxn ang="0">
                      <a:pos x="T6" y="T7"/>
                    </a:cxn>
                  </a:cxnLst>
                  <a:rect l="0" t="0" r="r" b="b"/>
                  <a:pathLst>
                    <a:path w="201" h="176">
                      <a:moveTo>
                        <a:pt x="0" y="176"/>
                      </a:moveTo>
                      <a:lnTo>
                        <a:pt x="201" y="99"/>
                      </a:lnTo>
                      <a:lnTo>
                        <a:pt x="46" y="0"/>
                      </a:lnTo>
                      <a:lnTo>
                        <a:pt x="0" y="17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1" name="Line 207"/>
                <p:cNvSpPr>
                  <a:spLocks noChangeShapeType="1"/>
                </p:cNvSpPr>
                <p:nvPr/>
              </p:nvSpPr>
              <p:spPr bwMode="auto">
                <a:xfrm flipV="1">
                  <a:off x="3062" y="2589"/>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2" name="Line 208"/>
                <p:cNvSpPr>
                  <a:spLocks noChangeShapeType="1"/>
                </p:cNvSpPr>
                <p:nvPr/>
              </p:nvSpPr>
              <p:spPr bwMode="auto">
                <a:xfrm flipH="1" flipV="1">
                  <a:off x="3108" y="2490"/>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3" name="Freeform 209"/>
                <p:cNvSpPr>
                  <a:spLocks/>
                </p:cNvSpPr>
                <p:nvPr/>
              </p:nvSpPr>
              <p:spPr bwMode="auto">
                <a:xfrm>
                  <a:off x="2908" y="2490"/>
                  <a:ext cx="200" cy="176"/>
                </a:xfrm>
                <a:custGeom>
                  <a:avLst/>
                  <a:gdLst>
                    <a:gd name="T0" fmla="*/ 154 w 200"/>
                    <a:gd name="T1" fmla="*/ 176 h 176"/>
                    <a:gd name="T2" fmla="*/ 0 w 200"/>
                    <a:gd name="T3" fmla="*/ 78 h 176"/>
                    <a:gd name="T4" fmla="*/ 200 w 200"/>
                    <a:gd name="T5" fmla="*/ 0 h 176"/>
                    <a:gd name="T6" fmla="*/ 154 w 200"/>
                    <a:gd name="T7" fmla="*/ 176 h 176"/>
                  </a:gdLst>
                  <a:ahLst/>
                  <a:cxnLst>
                    <a:cxn ang="0">
                      <a:pos x="T0" y="T1"/>
                    </a:cxn>
                    <a:cxn ang="0">
                      <a:pos x="T2" y="T3"/>
                    </a:cxn>
                    <a:cxn ang="0">
                      <a:pos x="T4" y="T5"/>
                    </a:cxn>
                    <a:cxn ang="0">
                      <a:pos x="T6" y="T7"/>
                    </a:cxn>
                  </a:cxnLst>
                  <a:rect l="0" t="0" r="r" b="b"/>
                  <a:pathLst>
                    <a:path w="200" h="176">
                      <a:moveTo>
                        <a:pt x="154" y="176"/>
                      </a:moveTo>
                      <a:lnTo>
                        <a:pt x="0" y="78"/>
                      </a:lnTo>
                      <a:lnTo>
                        <a:pt x="200" y="0"/>
                      </a:lnTo>
                      <a:lnTo>
                        <a:pt x="154" y="17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4" name="Line 210"/>
                <p:cNvSpPr>
                  <a:spLocks noChangeShapeType="1"/>
                </p:cNvSpPr>
                <p:nvPr/>
              </p:nvSpPr>
              <p:spPr bwMode="auto">
                <a:xfrm flipH="1" flipV="1">
                  <a:off x="2908" y="2568"/>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5" name="Line 211"/>
                <p:cNvSpPr>
                  <a:spLocks noChangeShapeType="1"/>
                </p:cNvSpPr>
                <p:nvPr/>
              </p:nvSpPr>
              <p:spPr bwMode="auto">
                <a:xfrm flipV="1">
                  <a:off x="2908" y="2490"/>
                  <a:ext cx="200"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6" name="Freeform 212"/>
                <p:cNvSpPr>
                  <a:spLocks/>
                </p:cNvSpPr>
                <p:nvPr/>
              </p:nvSpPr>
              <p:spPr bwMode="auto">
                <a:xfrm>
                  <a:off x="3062" y="2244"/>
                  <a:ext cx="201" cy="422"/>
                </a:xfrm>
                <a:custGeom>
                  <a:avLst/>
                  <a:gdLst>
                    <a:gd name="T0" fmla="*/ 0 w 201"/>
                    <a:gd name="T1" fmla="*/ 0 h 422"/>
                    <a:gd name="T2" fmla="*/ 0 w 201"/>
                    <a:gd name="T3" fmla="*/ 422 h 422"/>
                    <a:gd name="T4" fmla="*/ 201 w 201"/>
                    <a:gd name="T5" fmla="*/ 345 h 422"/>
                    <a:gd name="T6" fmla="*/ 0 w 201"/>
                    <a:gd name="T7" fmla="*/ 0 h 422"/>
                  </a:gdLst>
                  <a:ahLst/>
                  <a:cxnLst>
                    <a:cxn ang="0">
                      <a:pos x="T0" y="T1"/>
                    </a:cxn>
                    <a:cxn ang="0">
                      <a:pos x="T2" y="T3"/>
                    </a:cxn>
                    <a:cxn ang="0">
                      <a:pos x="T4" y="T5"/>
                    </a:cxn>
                    <a:cxn ang="0">
                      <a:pos x="T6" y="T7"/>
                    </a:cxn>
                  </a:cxnLst>
                  <a:rect l="0" t="0" r="r" b="b"/>
                  <a:pathLst>
                    <a:path w="201" h="422">
                      <a:moveTo>
                        <a:pt x="0" y="0"/>
                      </a:moveTo>
                      <a:lnTo>
                        <a:pt x="0" y="422"/>
                      </a:lnTo>
                      <a:lnTo>
                        <a:pt x="201" y="345"/>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7" name="Line 213"/>
                <p:cNvSpPr>
                  <a:spLocks noChangeShapeType="1"/>
                </p:cNvSpPr>
                <p:nvPr/>
              </p:nvSpPr>
              <p:spPr bwMode="auto">
                <a:xfrm>
                  <a:off x="3062" y="2244"/>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8" name="Line 214"/>
                <p:cNvSpPr>
                  <a:spLocks noChangeShapeType="1"/>
                </p:cNvSpPr>
                <p:nvPr/>
              </p:nvSpPr>
              <p:spPr bwMode="auto">
                <a:xfrm flipV="1">
                  <a:off x="3062" y="2589"/>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19" name="Freeform 215"/>
                <p:cNvSpPr>
                  <a:spLocks/>
                </p:cNvSpPr>
                <p:nvPr/>
              </p:nvSpPr>
              <p:spPr bwMode="auto">
                <a:xfrm>
                  <a:off x="3102" y="2614"/>
                  <a:ext cx="201" cy="179"/>
                </a:xfrm>
                <a:custGeom>
                  <a:avLst/>
                  <a:gdLst>
                    <a:gd name="T0" fmla="*/ 154 w 201"/>
                    <a:gd name="T1" fmla="*/ 179 h 179"/>
                    <a:gd name="T2" fmla="*/ 0 w 201"/>
                    <a:gd name="T3" fmla="*/ 77 h 179"/>
                    <a:gd name="T4" fmla="*/ 201 w 201"/>
                    <a:gd name="T5" fmla="*/ 0 h 179"/>
                    <a:gd name="T6" fmla="*/ 154 w 201"/>
                    <a:gd name="T7" fmla="*/ 179 h 179"/>
                  </a:gdLst>
                  <a:ahLst/>
                  <a:cxnLst>
                    <a:cxn ang="0">
                      <a:pos x="T0" y="T1"/>
                    </a:cxn>
                    <a:cxn ang="0">
                      <a:pos x="T2" y="T3"/>
                    </a:cxn>
                    <a:cxn ang="0">
                      <a:pos x="T4" y="T5"/>
                    </a:cxn>
                    <a:cxn ang="0">
                      <a:pos x="T6" y="T7"/>
                    </a:cxn>
                  </a:cxnLst>
                  <a:rect l="0" t="0" r="r" b="b"/>
                  <a:pathLst>
                    <a:path w="201" h="179">
                      <a:moveTo>
                        <a:pt x="154" y="179"/>
                      </a:moveTo>
                      <a:lnTo>
                        <a:pt x="0" y="77"/>
                      </a:lnTo>
                      <a:lnTo>
                        <a:pt x="201" y="0"/>
                      </a:lnTo>
                      <a:lnTo>
                        <a:pt x="154" y="179"/>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0" name="Line 216"/>
                <p:cNvSpPr>
                  <a:spLocks noChangeShapeType="1"/>
                </p:cNvSpPr>
                <p:nvPr/>
              </p:nvSpPr>
              <p:spPr bwMode="auto">
                <a:xfrm flipH="1" flipV="1">
                  <a:off x="3102" y="269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1" name="Line 217"/>
                <p:cNvSpPr>
                  <a:spLocks noChangeShapeType="1"/>
                </p:cNvSpPr>
                <p:nvPr/>
              </p:nvSpPr>
              <p:spPr bwMode="auto">
                <a:xfrm flipV="1">
                  <a:off x="3102" y="261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2" name="Freeform 218"/>
                <p:cNvSpPr>
                  <a:spLocks/>
                </p:cNvSpPr>
                <p:nvPr/>
              </p:nvSpPr>
              <p:spPr bwMode="auto">
                <a:xfrm>
                  <a:off x="3102" y="1769"/>
                  <a:ext cx="201" cy="922"/>
                </a:xfrm>
                <a:custGeom>
                  <a:avLst/>
                  <a:gdLst>
                    <a:gd name="T0" fmla="*/ 0 w 201"/>
                    <a:gd name="T1" fmla="*/ 922 h 922"/>
                    <a:gd name="T2" fmla="*/ 0 w 201"/>
                    <a:gd name="T3" fmla="*/ 77 h 922"/>
                    <a:gd name="T4" fmla="*/ 201 w 201"/>
                    <a:gd name="T5" fmla="*/ 0 h 922"/>
                    <a:gd name="T6" fmla="*/ 0 w 201"/>
                    <a:gd name="T7" fmla="*/ 922 h 922"/>
                  </a:gdLst>
                  <a:ahLst/>
                  <a:cxnLst>
                    <a:cxn ang="0">
                      <a:pos x="T0" y="T1"/>
                    </a:cxn>
                    <a:cxn ang="0">
                      <a:pos x="T2" y="T3"/>
                    </a:cxn>
                    <a:cxn ang="0">
                      <a:pos x="T4" y="T5"/>
                    </a:cxn>
                    <a:cxn ang="0">
                      <a:pos x="T6" y="T7"/>
                    </a:cxn>
                  </a:cxnLst>
                  <a:rect l="0" t="0" r="r" b="b"/>
                  <a:pathLst>
                    <a:path w="201" h="922">
                      <a:moveTo>
                        <a:pt x="0" y="922"/>
                      </a:moveTo>
                      <a:lnTo>
                        <a:pt x="0" y="77"/>
                      </a:lnTo>
                      <a:lnTo>
                        <a:pt x="201" y="0"/>
                      </a:lnTo>
                      <a:lnTo>
                        <a:pt x="0" y="922"/>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3" name="Line 219"/>
                <p:cNvSpPr>
                  <a:spLocks noChangeShapeType="1"/>
                </p:cNvSpPr>
                <p:nvPr/>
              </p:nvSpPr>
              <p:spPr bwMode="auto">
                <a:xfrm flipV="1">
                  <a:off x="3102" y="1846"/>
                  <a:ext cx="0" cy="84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4" name="Line 220"/>
                <p:cNvSpPr>
                  <a:spLocks noChangeShapeType="1"/>
                </p:cNvSpPr>
                <p:nvPr/>
              </p:nvSpPr>
              <p:spPr bwMode="auto">
                <a:xfrm flipV="1">
                  <a:off x="3102" y="1769"/>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5" name="Freeform 221"/>
                <p:cNvSpPr>
                  <a:spLocks/>
                </p:cNvSpPr>
                <p:nvPr/>
              </p:nvSpPr>
              <p:spPr bwMode="auto">
                <a:xfrm>
                  <a:off x="3102" y="1769"/>
                  <a:ext cx="201" cy="922"/>
                </a:xfrm>
                <a:custGeom>
                  <a:avLst/>
                  <a:gdLst>
                    <a:gd name="T0" fmla="*/ 0 w 201"/>
                    <a:gd name="T1" fmla="*/ 922 h 922"/>
                    <a:gd name="T2" fmla="*/ 201 w 201"/>
                    <a:gd name="T3" fmla="*/ 845 h 922"/>
                    <a:gd name="T4" fmla="*/ 201 w 201"/>
                    <a:gd name="T5" fmla="*/ 0 h 922"/>
                    <a:gd name="T6" fmla="*/ 0 w 201"/>
                    <a:gd name="T7" fmla="*/ 922 h 922"/>
                  </a:gdLst>
                  <a:ahLst/>
                  <a:cxnLst>
                    <a:cxn ang="0">
                      <a:pos x="T0" y="T1"/>
                    </a:cxn>
                    <a:cxn ang="0">
                      <a:pos x="T2" y="T3"/>
                    </a:cxn>
                    <a:cxn ang="0">
                      <a:pos x="T4" y="T5"/>
                    </a:cxn>
                    <a:cxn ang="0">
                      <a:pos x="T6" y="T7"/>
                    </a:cxn>
                  </a:cxnLst>
                  <a:rect l="0" t="0" r="r" b="b"/>
                  <a:pathLst>
                    <a:path w="201" h="922">
                      <a:moveTo>
                        <a:pt x="0" y="922"/>
                      </a:moveTo>
                      <a:lnTo>
                        <a:pt x="201" y="845"/>
                      </a:lnTo>
                      <a:lnTo>
                        <a:pt x="201" y="0"/>
                      </a:lnTo>
                      <a:lnTo>
                        <a:pt x="0" y="922"/>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6" name="Line 222"/>
                <p:cNvSpPr>
                  <a:spLocks noChangeShapeType="1"/>
                </p:cNvSpPr>
                <p:nvPr/>
              </p:nvSpPr>
              <p:spPr bwMode="auto">
                <a:xfrm flipV="1">
                  <a:off x="3102" y="261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7" name="Line 223"/>
                <p:cNvSpPr>
                  <a:spLocks noChangeShapeType="1"/>
                </p:cNvSpPr>
                <p:nvPr/>
              </p:nvSpPr>
              <p:spPr bwMode="auto">
                <a:xfrm flipV="1">
                  <a:off x="3303" y="1769"/>
                  <a:ext cx="0" cy="84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8" name="Freeform 224"/>
                <p:cNvSpPr>
                  <a:spLocks/>
                </p:cNvSpPr>
                <p:nvPr/>
              </p:nvSpPr>
              <p:spPr bwMode="auto">
                <a:xfrm>
                  <a:off x="3256" y="1945"/>
                  <a:ext cx="201" cy="848"/>
                </a:xfrm>
                <a:custGeom>
                  <a:avLst/>
                  <a:gdLst>
                    <a:gd name="T0" fmla="*/ 0 w 201"/>
                    <a:gd name="T1" fmla="*/ 0 h 848"/>
                    <a:gd name="T2" fmla="*/ 0 w 201"/>
                    <a:gd name="T3" fmla="*/ 848 h 848"/>
                    <a:gd name="T4" fmla="*/ 201 w 201"/>
                    <a:gd name="T5" fmla="*/ 771 h 848"/>
                    <a:gd name="T6" fmla="*/ 0 w 201"/>
                    <a:gd name="T7" fmla="*/ 0 h 848"/>
                  </a:gdLst>
                  <a:ahLst/>
                  <a:cxnLst>
                    <a:cxn ang="0">
                      <a:pos x="T0" y="T1"/>
                    </a:cxn>
                    <a:cxn ang="0">
                      <a:pos x="T2" y="T3"/>
                    </a:cxn>
                    <a:cxn ang="0">
                      <a:pos x="T4" y="T5"/>
                    </a:cxn>
                    <a:cxn ang="0">
                      <a:pos x="T6" y="T7"/>
                    </a:cxn>
                  </a:cxnLst>
                  <a:rect l="0" t="0" r="r" b="b"/>
                  <a:pathLst>
                    <a:path w="201" h="848">
                      <a:moveTo>
                        <a:pt x="0" y="0"/>
                      </a:moveTo>
                      <a:lnTo>
                        <a:pt x="0" y="848"/>
                      </a:lnTo>
                      <a:lnTo>
                        <a:pt x="201" y="771"/>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29" name="Line 225"/>
                <p:cNvSpPr>
                  <a:spLocks noChangeShapeType="1"/>
                </p:cNvSpPr>
                <p:nvPr/>
              </p:nvSpPr>
              <p:spPr bwMode="auto">
                <a:xfrm>
                  <a:off x="3256" y="1945"/>
                  <a:ext cx="0" cy="84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0" name="Line 226"/>
                <p:cNvSpPr>
                  <a:spLocks noChangeShapeType="1"/>
                </p:cNvSpPr>
                <p:nvPr/>
              </p:nvSpPr>
              <p:spPr bwMode="auto">
                <a:xfrm flipV="1">
                  <a:off x="3256" y="2716"/>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1" name="Freeform 227"/>
                <p:cNvSpPr>
                  <a:spLocks/>
                </p:cNvSpPr>
                <p:nvPr/>
              </p:nvSpPr>
              <p:spPr bwMode="auto">
                <a:xfrm>
                  <a:off x="3256" y="1868"/>
                  <a:ext cx="201" cy="848"/>
                </a:xfrm>
                <a:custGeom>
                  <a:avLst/>
                  <a:gdLst>
                    <a:gd name="T0" fmla="*/ 0 w 201"/>
                    <a:gd name="T1" fmla="*/ 77 h 848"/>
                    <a:gd name="T2" fmla="*/ 201 w 201"/>
                    <a:gd name="T3" fmla="*/ 0 h 848"/>
                    <a:gd name="T4" fmla="*/ 201 w 201"/>
                    <a:gd name="T5" fmla="*/ 848 h 848"/>
                    <a:gd name="T6" fmla="*/ 0 w 201"/>
                    <a:gd name="T7" fmla="*/ 77 h 848"/>
                  </a:gdLst>
                  <a:ahLst/>
                  <a:cxnLst>
                    <a:cxn ang="0">
                      <a:pos x="T0" y="T1"/>
                    </a:cxn>
                    <a:cxn ang="0">
                      <a:pos x="T2" y="T3"/>
                    </a:cxn>
                    <a:cxn ang="0">
                      <a:pos x="T4" y="T5"/>
                    </a:cxn>
                    <a:cxn ang="0">
                      <a:pos x="T6" y="T7"/>
                    </a:cxn>
                  </a:cxnLst>
                  <a:rect l="0" t="0" r="r" b="b"/>
                  <a:pathLst>
                    <a:path w="201" h="848">
                      <a:moveTo>
                        <a:pt x="0" y="77"/>
                      </a:moveTo>
                      <a:lnTo>
                        <a:pt x="201" y="0"/>
                      </a:lnTo>
                      <a:lnTo>
                        <a:pt x="201" y="848"/>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2" name="Line 228"/>
                <p:cNvSpPr>
                  <a:spLocks noChangeShapeType="1"/>
                </p:cNvSpPr>
                <p:nvPr/>
              </p:nvSpPr>
              <p:spPr bwMode="auto">
                <a:xfrm flipV="1">
                  <a:off x="3256" y="186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3" name="Line 229"/>
                <p:cNvSpPr>
                  <a:spLocks noChangeShapeType="1"/>
                </p:cNvSpPr>
                <p:nvPr/>
              </p:nvSpPr>
              <p:spPr bwMode="auto">
                <a:xfrm>
                  <a:off x="3457" y="1868"/>
                  <a:ext cx="0" cy="84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4" name="Freeform 230"/>
                <p:cNvSpPr>
                  <a:spLocks/>
                </p:cNvSpPr>
                <p:nvPr/>
              </p:nvSpPr>
              <p:spPr bwMode="auto">
                <a:xfrm>
                  <a:off x="3293" y="2318"/>
                  <a:ext cx="201" cy="499"/>
                </a:xfrm>
                <a:custGeom>
                  <a:avLst/>
                  <a:gdLst>
                    <a:gd name="T0" fmla="*/ 0 w 201"/>
                    <a:gd name="T1" fmla="*/ 499 h 499"/>
                    <a:gd name="T2" fmla="*/ 201 w 201"/>
                    <a:gd name="T3" fmla="*/ 422 h 499"/>
                    <a:gd name="T4" fmla="*/ 201 w 201"/>
                    <a:gd name="T5" fmla="*/ 0 h 499"/>
                    <a:gd name="T6" fmla="*/ 0 w 201"/>
                    <a:gd name="T7" fmla="*/ 499 h 499"/>
                  </a:gdLst>
                  <a:ahLst/>
                  <a:cxnLst>
                    <a:cxn ang="0">
                      <a:pos x="T0" y="T1"/>
                    </a:cxn>
                    <a:cxn ang="0">
                      <a:pos x="T2" y="T3"/>
                    </a:cxn>
                    <a:cxn ang="0">
                      <a:pos x="T4" y="T5"/>
                    </a:cxn>
                    <a:cxn ang="0">
                      <a:pos x="T6" y="T7"/>
                    </a:cxn>
                  </a:cxnLst>
                  <a:rect l="0" t="0" r="r" b="b"/>
                  <a:pathLst>
                    <a:path w="201" h="499">
                      <a:moveTo>
                        <a:pt x="0" y="499"/>
                      </a:moveTo>
                      <a:lnTo>
                        <a:pt x="201" y="422"/>
                      </a:lnTo>
                      <a:lnTo>
                        <a:pt x="201" y="0"/>
                      </a:lnTo>
                      <a:lnTo>
                        <a:pt x="0" y="499"/>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5" name="Line 231"/>
                <p:cNvSpPr>
                  <a:spLocks noChangeShapeType="1"/>
                </p:cNvSpPr>
                <p:nvPr/>
              </p:nvSpPr>
              <p:spPr bwMode="auto">
                <a:xfrm flipV="1">
                  <a:off x="3293" y="274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6" name="Line 232"/>
                <p:cNvSpPr>
                  <a:spLocks noChangeShapeType="1"/>
                </p:cNvSpPr>
                <p:nvPr/>
              </p:nvSpPr>
              <p:spPr bwMode="auto">
                <a:xfrm flipV="1">
                  <a:off x="3494" y="2318"/>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7" name="Freeform 233"/>
                <p:cNvSpPr>
                  <a:spLocks/>
                </p:cNvSpPr>
                <p:nvPr/>
              </p:nvSpPr>
              <p:spPr bwMode="auto">
                <a:xfrm>
                  <a:off x="3547" y="2722"/>
                  <a:ext cx="154" cy="98"/>
                </a:xfrm>
                <a:custGeom>
                  <a:avLst/>
                  <a:gdLst>
                    <a:gd name="T0" fmla="*/ 0 w 154"/>
                    <a:gd name="T1" fmla="*/ 0 h 98"/>
                    <a:gd name="T2" fmla="*/ 0 w 154"/>
                    <a:gd name="T3" fmla="*/ 0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0" y="0"/>
                      </a:lnTo>
                      <a:lnTo>
                        <a:pt x="154" y="9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8" name="Line 234"/>
                <p:cNvSpPr>
                  <a:spLocks noChangeShapeType="1"/>
                </p:cNvSpPr>
                <p:nvPr/>
              </p:nvSpPr>
              <p:spPr bwMode="auto">
                <a:xfrm>
                  <a:off x="3547" y="2722"/>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39" name="Line 235"/>
                <p:cNvSpPr>
                  <a:spLocks noChangeShapeType="1"/>
                </p:cNvSpPr>
                <p:nvPr/>
              </p:nvSpPr>
              <p:spPr bwMode="auto">
                <a:xfrm flipH="1" flipV="1">
                  <a:off x="3547" y="2722"/>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0" name="Freeform 236"/>
                <p:cNvSpPr>
                  <a:spLocks/>
                </p:cNvSpPr>
                <p:nvPr/>
              </p:nvSpPr>
              <p:spPr bwMode="auto">
                <a:xfrm>
                  <a:off x="3547" y="2722"/>
                  <a:ext cx="154" cy="98"/>
                </a:xfrm>
                <a:custGeom>
                  <a:avLst/>
                  <a:gdLst>
                    <a:gd name="T0" fmla="*/ 0 w 154"/>
                    <a:gd name="T1" fmla="*/ 0 h 98"/>
                    <a:gd name="T2" fmla="*/ 154 w 154"/>
                    <a:gd name="T3" fmla="*/ 98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154" y="98"/>
                      </a:lnTo>
                      <a:lnTo>
                        <a:pt x="154" y="9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1" name="Line 237"/>
                <p:cNvSpPr>
                  <a:spLocks noChangeShapeType="1"/>
                </p:cNvSpPr>
                <p:nvPr/>
              </p:nvSpPr>
              <p:spPr bwMode="auto">
                <a:xfrm>
                  <a:off x="3547" y="2722"/>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2" name="Line 238"/>
                <p:cNvSpPr>
                  <a:spLocks noChangeShapeType="1"/>
                </p:cNvSpPr>
                <p:nvPr/>
              </p:nvSpPr>
              <p:spPr bwMode="auto">
                <a:xfrm flipH="1" flipV="1">
                  <a:off x="3547" y="2722"/>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3" name="Freeform 239"/>
                <p:cNvSpPr>
                  <a:spLocks/>
                </p:cNvSpPr>
                <p:nvPr/>
              </p:nvSpPr>
              <p:spPr bwMode="auto">
                <a:xfrm>
                  <a:off x="3506" y="2518"/>
                  <a:ext cx="201" cy="179"/>
                </a:xfrm>
                <a:custGeom>
                  <a:avLst/>
                  <a:gdLst>
                    <a:gd name="T0" fmla="*/ 0 w 201"/>
                    <a:gd name="T1" fmla="*/ 179 h 179"/>
                    <a:gd name="T2" fmla="*/ 201 w 201"/>
                    <a:gd name="T3" fmla="*/ 102 h 179"/>
                    <a:gd name="T4" fmla="*/ 47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7" y="0"/>
                      </a:lnTo>
                      <a:lnTo>
                        <a:pt x="0" y="179"/>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4" name="Line 240"/>
                <p:cNvSpPr>
                  <a:spLocks noChangeShapeType="1"/>
                </p:cNvSpPr>
                <p:nvPr/>
              </p:nvSpPr>
              <p:spPr bwMode="auto">
                <a:xfrm flipV="1">
                  <a:off x="3506" y="262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5" name="Line 241"/>
                <p:cNvSpPr>
                  <a:spLocks noChangeShapeType="1"/>
                </p:cNvSpPr>
                <p:nvPr/>
              </p:nvSpPr>
              <p:spPr bwMode="auto">
                <a:xfrm flipH="1" flipV="1">
                  <a:off x="3553" y="2518"/>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6" name="Freeform 242"/>
                <p:cNvSpPr>
                  <a:spLocks/>
                </p:cNvSpPr>
                <p:nvPr/>
              </p:nvSpPr>
              <p:spPr bwMode="auto">
                <a:xfrm>
                  <a:off x="3506" y="2272"/>
                  <a:ext cx="201" cy="425"/>
                </a:xfrm>
                <a:custGeom>
                  <a:avLst/>
                  <a:gdLst>
                    <a:gd name="T0" fmla="*/ 0 w 201"/>
                    <a:gd name="T1" fmla="*/ 0 h 425"/>
                    <a:gd name="T2" fmla="*/ 0 w 201"/>
                    <a:gd name="T3" fmla="*/ 425 h 425"/>
                    <a:gd name="T4" fmla="*/ 201 w 201"/>
                    <a:gd name="T5" fmla="*/ 348 h 425"/>
                    <a:gd name="T6" fmla="*/ 0 w 201"/>
                    <a:gd name="T7" fmla="*/ 0 h 425"/>
                  </a:gdLst>
                  <a:ahLst/>
                  <a:cxnLst>
                    <a:cxn ang="0">
                      <a:pos x="T0" y="T1"/>
                    </a:cxn>
                    <a:cxn ang="0">
                      <a:pos x="T2" y="T3"/>
                    </a:cxn>
                    <a:cxn ang="0">
                      <a:pos x="T4" y="T5"/>
                    </a:cxn>
                    <a:cxn ang="0">
                      <a:pos x="T6" y="T7"/>
                    </a:cxn>
                  </a:cxnLst>
                  <a:rect l="0" t="0" r="r" b="b"/>
                  <a:pathLst>
                    <a:path w="201" h="425">
                      <a:moveTo>
                        <a:pt x="0" y="0"/>
                      </a:moveTo>
                      <a:lnTo>
                        <a:pt x="0" y="425"/>
                      </a:lnTo>
                      <a:lnTo>
                        <a:pt x="201" y="34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7" name="Line 243"/>
                <p:cNvSpPr>
                  <a:spLocks noChangeShapeType="1"/>
                </p:cNvSpPr>
                <p:nvPr/>
              </p:nvSpPr>
              <p:spPr bwMode="auto">
                <a:xfrm>
                  <a:off x="3506" y="2272"/>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8" name="Line 244"/>
                <p:cNvSpPr>
                  <a:spLocks noChangeShapeType="1"/>
                </p:cNvSpPr>
                <p:nvPr/>
              </p:nvSpPr>
              <p:spPr bwMode="auto">
                <a:xfrm flipV="1">
                  <a:off x="3506" y="262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49" name="Freeform 245"/>
                <p:cNvSpPr>
                  <a:spLocks/>
                </p:cNvSpPr>
                <p:nvPr/>
              </p:nvSpPr>
              <p:spPr bwMode="auto">
                <a:xfrm>
                  <a:off x="3547" y="2645"/>
                  <a:ext cx="200" cy="77"/>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0" name="Line 246"/>
                <p:cNvSpPr>
                  <a:spLocks noChangeShapeType="1"/>
                </p:cNvSpPr>
                <p:nvPr/>
              </p:nvSpPr>
              <p:spPr bwMode="auto">
                <a:xfrm flipV="1">
                  <a:off x="3547" y="2645"/>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1" name="Line 247"/>
                <p:cNvSpPr>
                  <a:spLocks noChangeShapeType="1"/>
                </p:cNvSpPr>
                <p:nvPr/>
              </p:nvSpPr>
              <p:spPr bwMode="auto">
                <a:xfrm flipH="1">
                  <a:off x="3547" y="2645"/>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2" name="Freeform 248"/>
                <p:cNvSpPr>
                  <a:spLocks/>
                </p:cNvSpPr>
                <p:nvPr/>
              </p:nvSpPr>
              <p:spPr bwMode="auto">
                <a:xfrm>
                  <a:off x="3547" y="2645"/>
                  <a:ext cx="200" cy="77"/>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3" name="Line 249"/>
                <p:cNvSpPr>
                  <a:spLocks noChangeShapeType="1"/>
                </p:cNvSpPr>
                <p:nvPr/>
              </p:nvSpPr>
              <p:spPr bwMode="auto">
                <a:xfrm flipV="1">
                  <a:off x="3547" y="2645"/>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4" name="Line 250"/>
                <p:cNvSpPr>
                  <a:spLocks noChangeShapeType="1"/>
                </p:cNvSpPr>
                <p:nvPr/>
              </p:nvSpPr>
              <p:spPr bwMode="auto">
                <a:xfrm flipH="1">
                  <a:off x="3547" y="2645"/>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5" name="Freeform 251"/>
                <p:cNvSpPr>
                  <a:spLocks/>
                </p:cNvSpPr>
                <p:nvPr/>
              </p:nvSpPr>
              <p:spPr bwMode="auto">
                <a:xfrm>
                  <a:off x="3494" y="2318"/>
                  <a:ext cx="154" cy="524"/>
                </a:xfrm>
                <a:custGeom>
                  <a:avLst/>
                  <a:gdLst>
                    <a:gd name="T0" fmla="*/ 0 w 154"/>
                    <a:gd name="T1" fmla="*/ 0 h 524"/>
                    <a:gd name="T2" fmla="*/ 0 w 154"/>
                    <a:gd name="T3" fmla="*/ 422 h 524"/>
                    <a:gd name="T4" fmla="*/ 154 w 154"/>
                    <a:gd name="T5" fmla="*/ 524 h 524"/>
                    <a:gd name="T6" fmla="*/ 0 w 154"/>
                    <a:gd name="T7" fmla="*/ 0 h 524"/>
                  </a:gdLst>
                  <a:ahLst/>
                  <a:cxnLst>
                    <a:cxn ang="0">
                      <a:pos x="T0" y="T1"/>
                    </a:cxn>
                    <a:cxn ang="0">
                      <a:pos x="T2" y="T3"/>
                    </a:cxn>
                    <a:cxn ang="0">
                      <a:pos x="T4" y="T5"/>
                    </a:cxn>
                    <a:cxn ang="0">
                      <a:pos x="T6" y="T7"/>
                    </a:cxn>
                  </a:cxnLst>
                  <a:rect l="0" t="0" r="r" b="b"/>
                  <a:pathLst>
                    <a:path w="154" h="524">
                      <a:moveTo>
                        <a:pt x="0" y="0"/>
                      </a:moveTo>
                      <a:lnTo>
                        <a:pt x="0" y="422"/>
                      </a:lnTo>
                      <a:lnTo>
                        <a:pt x="154" y="5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6" name="Line 252"/>
                <p:cNvSpPr>
                  <a:spLocks noChangeShapeType="1"/>
                </p:cNvSpPr>
                <p:nvPr/>
              </p:nvSpPr>
              <p:spPr bwMode="auto">
                <a:xfrm>
                  <a:off x="3494" y="2318"/>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7" name="Line 253"/>
                <p:cNvSpPr>
                  <a:spLocks noChangeShapeType="1"/>
                </p:cNvSpPr>
                <p:nvPr/>
              </p:nvSpPr>
              <p:spPr bwMode="auto">
                <a:xfrm>
                  <a:off x="3494" y="274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8" name="Freeform 254"/>
                <p:cNvSpPr>
                  <a:spLocks/>
                </p:cNvSpPr>
                <p:nvPr/>
              </p:nvSpPr>
              <p:spPr bwMode="auto">
                <a:xfrm>
                  <a:off x="3506" y="2195"/>
                  <a:ext cx="201" cy="425"/>
                </a:xfrm>
                <a:custGeom>
                  <a:avLst/>
                  <a:gdLst>
                    <a:gd name="T0" fmla="*/ 0 w 201"/>
                    <a:gd name="T1" fmla="*/ 77 h 425"/>
                    <a:gd name="T2" fmla="*/ 201 w 201"/>
                    <a:gd name="T3" fmla="*/ 0 h 425"/>
                    <a:gd name="T4" fmla="*/ 201 w 201"/>
                    <a:gd name="T5" fmla="*/ 425 h 425"/>
                    <a:gd name="T6" fmla="*/ 0 w 201"/>
                    <a:gd name="T7" fmla="*/ 77 h 425"/>
                  </a:gdLst>
                  <a:ahLst/>
                  <a:cxnLst>
                    <a:cxn ang="0">
                      <a:pos x="T0" y="T1"/>
                    </a:cxn>
                    <a:cxn ang="0">
                      <a:pos x="T2" y="T3"/>
                    </a:cxn>
                    <a:cxn ang="0">
                      <a:pos x="T4" y="T5"/>
                    </a:cxn>
                    <a:cxn ang="0">
                      <a:pos x="T6" y="T7"/>
                    </a:cxn>
                  </a:cxnLst>
                  <a:rect l="0" t="0" r="r" b="b"/>
                  <a:pathLst>
                    <a:path w="201" h="425">
                      <a:moveTo>
                        <a:pt x="0" y="77"/>
                      </a:moveTo>
                      <a:lnTo>
                        <a:pt x="201" y="0"/>
                      </a:lnTo>
                      <a:lnTo>
                        <a:pt x="201" y="425"/>
                      </a:lnTo>
                      <a:lnTo>
                        <a:pt x="0" y="7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59" name="Line 255"/>
                <p:cNvSpPr>
                  <a:spLocks noChangeShapeType="1"/>
                </p:cNvSpPr>
                <p:nvPr/>
              </p:nvSpPr>
              <p:spPr bwMode="auto">
                <a:xfrm flipV="1">
                  <a:off x="3506" y="219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0" name="Line 256"/>
                <p:cNvSpPr>
                  <a:spLocks noChangeShapeType="1"/>
                </p:cNvSpPr>
                <p:nvPr/>
              </p:nvSpPr>
              <p:spPr bwMode="auto">
                <a:xfrm>
                  <a:off x="3707" y="2195"/>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1" name="Freeform 257"/>
                <p:cNvSpPr>
                  <a:spLocks/>
                </p:cNvSpPr>
                <p:nvPr/>
              </p:nvSpPr>
              <p:spPr bwMode="auto">
                <a:xfrm>
                  <a:off x="3494" y="2318"/>
                  <a:ext cx="154" cy="524"/>
                </a:xfrm>
                <a:custGeom>
                  <a:avLst/>
                  <a:gdLst>
                    <a:gd name="T0" fmla="*/ 0 w 154"/>
                    <a:gd name="T1" fmla="*/ 0 h 524"/>
                    <a:gd name="T2" fmla="*/ 154 w 154"/>
                    <a:gd name="T3" fmla="*/ 99 h 524"/>
                    <a:gd name="T4" fmla="*/ 154 w 154"/>
                    <a:gd name="T5" fmla="*/ 524 h 524"/>
                    <a:gd name="T6" fmla="*/ 0 w 154"/>
                    <a:gd name="T7" fmla="*/ 0 h 524"/>
                  </a:gdLst>
                  <a:ahLst/>
                  <a:cxnLst>
                    <a:cxn ang="0">
                      <a:pos x="T0" y="T1"/>
                    </a:cxn>
                    <a:cxn ang="0">
                      <a:pos x="T2" y="T3"/>
                    </a:cxn>
                    <a:cxn ang="0">
                      <a:pos x="T4" y="T5"/>
                    </a:cxn>
                    <a:cxn ang="0">
                      <a:pos x="T6" y="T7"/>
                    </a:cxn>
                  </a:cxnLst>
                  <a:rect l="0" t="0" r="r" b="b"/>
                  <a:pathLst>
                    <a:path w="154" h="524">
                      <a:moveTo>
                        <a:pt x="0" y="0"/>
                      </a:moveTo>
                      <a:lnTo>
                        <a:pt x="154" y="99"/>
                      </a:lnTo>
                      <a:lnTo>
                        <a:pt x="154" y="5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2" name="Line 258"/>
                <p:cNvSpPr>
                  <a:spLocks noChangeShapeType="1"/>
                </p:cNvSpPr>
                <p:nvPr/>
              </p:nvSpPr>
              <p:spPr bwMode="auto">
                <a:xfrm>
                  <a:off x="3494" y="2318"/>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3" name="Line 259"/>
                <p:cNvSpPr>
                  <a:spLocks noChangeShapeType="1"/>
                </p:cNvSpPr>
                <p:nvPr/>
              </p:nvSpPr>
              <p:spPr bwMode="auto">
                <a:xfrm>
                  <a:off x="3648" y="2417"/>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4" name="Freeform 260"/>
                <p:cNvSpPr>
                  <a:spLocks/>
                </p:cNvSpPr>
                <p:nvPr/>
              </p:nvSpPr>
              <p:spPr bwMode="auto">
                <a:xfrm>
                  <a:off x="3448" y="2417"/>
                  <a:ext cx="200" cy="425"/>
                </a:xfrm>
                <a:custGeom>
                  <a:avLst/>
                  <a:gdLst>
                    <a:gd name="T0" fmla="*/ 0 w 200"/>
                    <a:gd name="T1" fmla="*/ 77 h 425"/>
                    <a:gd name="T2" fmla="*/ 200 w 200"/>
                    <a:gd name="T3" fmla="*/ 0 h 425"/>
                    <a:gd name="T4" fmla="*/ 200 w 200"/>
                    <a:gd name="T5" fmla="*/ 425 h 425"/>
                    <a:gd name="T6" fmla="*/ 0 w 200"/>
                    <a:gd name="T7" fmla="*/ 77 h 425"/>
                  </a:gdLst>
                  <a:ahLst/>
                  <a:cxnLst>
                    <a:cxn ang="0">
                      <a:pos x="T0" y="T1"/>
                    </a:cxn>
                    <a:cxn ang="0">
                      <a:pos x="T2" y="T3"/>
                    </a:cxn>
                    <a:cxn ang="0">
                      <a:pos x="T4" y="T5"/>
                    </a:cxn>
                    <a:cxn ang="0">
                      <a:pos x="T6" y="T7"/>
                    </a:cxn>
                  </a:cxnLst>
                  <a:rect l="0" t="0" r="r" b="b"/>
                  <a:pathLst>
                    <a:path w="200" h="425">
                      <a:moveTo>
                        <a:pt x="0" y="77"/>
                      </a:moveTo>
                      <a:lnTo>
                        <a:pt x="200" y="0"/>
                      </a:lnTo>
                      <a:lnTo>
                        <a:pt x="200" y="425"/>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5" name="Line 261"/>
                <p:cNvSpPr>
                  <a:spLocks noChangeShapeType="1"/>
                </p:cNvSpPr>
                <p:nvPr/>
              </p:nvSpPr>
              <p:spPr bwMode="auto">
                <a:xfrm flipV="1">
                  <a:off x="3448" y="2417"/>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6" name="Line 262"/>
                <p:cNvSpPr>
                  <a:spLocks noChangeShapeType="1"/>
                </p:cNvSpPr>
                <p:nvPr/>
              </p:nvSpPr>
              <p:spPr bwMode="auto">
                <a:xfrm>
                  <a:off x="3648" y="2417"/>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7" name="Freeform 263"/>
                <p:cNvSpPr>
                  <a:spLocks/>
                </p:cNvSpPr>
                <p:nvPr/>
              </p:nvSpPr>
              <p:spPr bwMode="auto">
                <a:xfrm>
                  <a:off x="3293" y="2740"/>
                  <a:ext cx="201" cy="179"/>
                </a:xfrm>
                <a:custGeom>
                  <a:avLst/>
                  <a:gdLst>
                    <a:gd name="T0" fmla="*/ 155 w 201"/>
                    <a:gd name="T1" fmla="*/ 179 h 179"/>
                    <a:gd name="T2" fmla="*/ 0 w 201"/>
                    <a:gd name="T3" fmla="*/ 77 h 179"/>
                    <a:gd name="T4" fmla="*/ 201 w 201"/>
                    <a:gd name="T5" fmla="*/ 0 h 179"/>
                    <a:gd name="T6" fmla="*/ 155 w 201"/>
                    <a:gd name="T7" fmla="*/ 179 h 179"/>
                  </a:gdLst>
                  <a:ahLst/>
                  <a:cxnLst>
                    <a:cxn ang="0">
                      <a:pos x="T0" y="T1"/>
                    </a:cxn>
                    <a:cxn ang="0">
                      <a:pos x="T2" y="T3"/>
                    </a:cxn>
                    <a:cxn ang="0">
                      <a:pos x="T4" y="T5"/>
                    </a:cxn>
                    <a:cxn ang="0">
                      <a:pos x="T6" y="T7"/>
                    </a:cxn>
                  </a:cxnLst>
                  <a:rect l="0" t="0" r="r" b="b"/>
                  <a:pathLst>
                    <a:path w="201" h="179">
                      <a:moveTo>
                        <a:pt x="155" y="179"/>
                      </a:moveTo>
                      <a:lnTo>
                        <a:pt x="0" y="77"/>
                      </a:lnTo>
                      <a:lnTo>
                        <a:pt x="201" y="0"/>
                      </a:lnTo>
                      <a:lnTo>
                        <a:pt x="155" y="179"/>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8" name="Line 264"/>
                <p:cNvSpPr>
                  <a:spLocks noChangeShapeType="1"/>
                </p:cNvSpPr>
                <p:nvPr/>
              </p:nvSpPr>
              <p:spPr bwMode="auto">
                <a:xfrm flipH="1" flipV="1">
                  <a:off x="3293" y="2817"/>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69" name="Line 265"/>
                <p:cNvSpPr>
                  <a:spLocks noChangeShapeType="1"/>
                </p:cNvSpPr>
                <p:nvPr/>
              </p:nvSpPr>
              <p:spPr bwMode="auto">
                <a:xfrm flipV="1">
                  <a:off x="3293" y="274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0" name="Freeform 266"/>
                <p:cNvSpPr>
                  <a:spLocks/>
                </p:cNvSpPr>
                <p:nvPr/>
              </p:nvSpPr>
              <p:spPr bwMode="auto">
                <a:xfrm>
                  <a:off x="3448" y="2740"/>
                  <a:ext cx="200" cy="179"/>
                </a:xfrm>
                <a:custGeom>
                  <a:avLst/>
                  <a:gdLst>
                    <a:gd name="T0" fmla="*/ 0 w 200"/>
                    <a:gd name="T1" fmla="*/ 179 h 179"/>
                    <a:gd name="T2" fmla="*/ 200 w 200"/>
                    <a:gd name="T3" fmla="*/ 102 h 179"/>
                    <a:gd name="T4" fmla="*/ 46 w 200"/>
                    <a:gd name="T5" fmla="*/ 0 h 179"/>
                    <a:gd name="T6" fmla="*/ 0 w 200"/>
                    <a:gd name="T7" fmla="*/ 179 h 179"/>
                  </a:gdLst>
                  <a:ahLst/>
                  <a:cxnLst>
                    <a:cxn ang="0">
                      <a:pos x="T0" y="T1"/>
                    </a:cxn>
                    <a:cxn ang="0">
                      <a:pos x="T2" y="T3"/>
                    </a:cxn>
                    <a:cxn ang="0">
                      <a:pos x="T4" y="T5"/>
                    </a:cxn>
                    <a:cxn ang="0">
                      <a:pos x="T6" y="T7"/>
                    </a:cxn>
                  </a:cxnLst>
                  <a:rect l="0" t="0" r="r" b="b"/>
                  <a:pathLst>
                    <a:path w="200" h="179">
                      <a:moveTo>
                        <a:pt x="0" y="179"/>
                      </a:moveTo>
                      <a:lnTo>
                        <a:pt x="200" y="102"/>
                      </a:lnTo>
                      <a:lnTo>
                        <a:pt x="46" y="0"/>
                      </a:lnTo>
                      <a:lnTo>
                        <a:pt x="0" y="179"/>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1" name="Line 267"/>
                <p:cNvSpPr>
                  <a:spLocks noChangeShapeType="1"/>
                </p:cNvSpPr>
                <p:nvPr/>
              </p:nvSpPr>
              <p:spPr bwMode="auto">
                <a:xfrm flipV="1">
                  <a:off x="3448" y="284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2" name="Line 268"/>
                <p:cNvSpPr>
                  <a:spLocks noChangeShapeType="1"/>
                </p:cNvSpPr>
                <p:nvPr/>
              </p:nvSpPr>
              <p:spPr bwMode="auto">
                <a:xfrm flipH="1" flipV="1">
                  <a:off x="3494" y="274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3" name="Freeform 269"/>
                <p:cNvSpPr>
                  <a:spLocks/>
                </p:cNvSpPr>
                <p:nvPr/>
              </p:nvSpPr>
              <p:spPr bwMode="auto">
                <a:xfrm>
                  <a:off x="3448" y="2494"/>
                  <a:ext cx="200" cy="425"/>
                </a:xfrm>
                <a:custGeom>
                  <a:avLst/>
                  <a:gdLst>
                    <a:gd name="T0" fmla="*/ 0 w 200"/>
                    <a:gd name="T1" fmla="*/ 0 h 425"/>
                    <a:gd name="T2" fmla="*/ 0 w 200"/>
                    <a:gd name="T3" fmla="*/ 425 h 425"/>
                    <a:gd name="T4" fmla="*/ 200 w 200"/>
                    <a:gd name="T5" fmla="*/ 348 h 425"/>
                    <a:gd name="T6" fmla="*/ 0 w 200"/>
                    <a:gd name="T7" fmla="*/ 0 h 425"/>
                  </a:gdLst>
                  <a:ahLst/>
                  <a:cxnLst>
                    <a:cxn ang="0">
                      <a:pos x="T0" y="T1"/>
                    </a:cxn>
                    <a:cxn ang="0">
                      <a:pos x="T2" y="T3"/>
                    </a:cxn>
                    <a:cxn ang="0">
                      <a:pos x="T4" y="T5"/>
                    </a:cxn>
                    <a:cxn ang="0">
                      <a:pos x="T6" y="T7"/>
                    </a:cxn>
                  </a:cxnLst>
                  <a:rect l="0" t="0" r="r" b="b"/>
                  <a:pathLst>
                    <a:path w="200" h="425">
                      <a:moveTo>
                        <a:pt x="0" y="0"/>
                      </a:moveTo>
                      <a:lnTo>
                        <a:pt x="0" y="425"/>
                      </a:lnTo>
                      <a:lnTo>
                        <a:pt x="200" y="348"/>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4" name="Line 270"/>
                <p:cNvSpPr>
                  <a:spLocks noChangeShapeType="1"/>
                </p:cNvSpPr>
                <p:nvPr/>
              </p:nvSpPr>
              <p:spPr bwMode="auto">
                <a:xfrm>
                  <a:off x="3448" y="2494"/>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5" name="Line 271"/>
                <p:cNvSpPr>
                  <a:spLocks noChangeShapeType="1"/>
                </p:cNvSpPr>
                <p:nvPr/>
              </p:nvSpPr>
              <p:spPr bwMode="auto">
                <a:xfrm flipV="1">
                  <a:off x="3448" y="284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6" name="Freeform 272"/>
                <p:cNvSpPr>
                  <a:spLocks/>
                </p:cNvSpPr>
                <p:nvPr/>
              </p:nvSpPr>
              <p:spPr bwMode="auto">
                <a:xfrm>
                  <a:off x="3488" y="2441"/>
                  <a:ext cx="200" cy="503"/>
                </a:xfrm>
                <a:custGeom>
                  <a:avLst/>
                  <a:gdLst>
                    <a:gd name="T0" fmla="*/ 0 w 200"/>
                    <a:gd name="T1" fmla="*/ 503 h 503"/>
                    <a:gd name="T2" fmla="*/ 0 w 200"/>
                    <a:gd name="T3" fmla="*/ 77 h 503"/>
                    <a:gd name="T4" fmla="*/ 200 w 200"/>
                    <a:gd name="T5" fmla="*/ 0 h 503"/>
                    <a:gd name="T6" fmla="*/ 0 w 200"/>
                    <a:gd name="T7" fmla="*/ 503 h 503"/>
                  </a:gdLst>
                  <a:ahLst/>
                  <a:cxnLst>
                    <a:cxn ang="0">
                      <a:pos x="T0" y="T1"/>
                    </a:cxn>
                    <a:cxn ang="0">
                      <a:pos x="T2" y="T3"/>
                    </a:cxn>
                    <a:cxn ang="0">
                      <a:pos x="T4" y="T5"/>
                    </a:cxn>
                    <a:cxn ang="0">
                      <a:pos x="T6" y="T7"/>
                    </a:cxn>
                  </a:cxnLst>
                  <a:rect l="0" t="0" r="r" b="b"/>
                  <a:pathLst>
                    <a:path w="200" h="503">
                      <a:moveTo>
                        <a:pt x="0" y="503"/>
                      </a:moveTo>
                      <a:lnTo>
                        <a:pt x="0" y="77"/>
                      </a:lnTo>
                      <a:lnTo>
                        <a:pt x="200" y="0"/>
                      </a:lnTo>
                      <a:lnTo>
                        <a:pt x="0" y="503"/>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7" name="Line 273"/>
                <p:cNvSpPr>
                  <a:spLocks noChangeShapeType="1"/>
                </p:cNvSpPr>
                <p:nvPr/>
              </p:nvSpPr>
              <p:spPr bwMode="auto">
                <a:xfrm flipV="1">
                  <a:off x="3488" y="2518"/>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8" name="Line 274"/>
                <p:cNvSpPr>
                  <a:spLocks noChangeShapeType="1"/>
                </p:cNvSpPr>
                <p:nvPr/>
              </p:nvSpPr>
              <p:spPr bwMode="auto">
                <a:xfrm flipV="1">
                  <a:off x="3488" y="244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79" name="Freeform 275"/>
                <p:cNvSpPr>
                  <a:spLocks/>
                </p:cNvSpPr>
                <p:nvPr/>
              </p:nvSpPr>
              <p:spPr bwMode="auto">
                <a:xfrm>
                  <a:off x="3488" y="2441"/>
                  <a:ext cx="200" cy="503"/>
                </a:xfrm>
                <a:custGeom>
                  <a:avLst/>
                  <a:gdLst>
                    <a:gd name="T0" fmla="*/ 0 w 200"/>
                    <a:gd name="T1" fmla="*/ 503 h 503"/>
                    <a:gd name="T2" fmla="*/ 200 w 200"/>
                    <a:gd name="T3" fmla="*/ 426 h 503"/>
                    <a:gd name="T4" fmla="*/ 200 w 200"/>
                    <a:gd name="T5" fmla="*/ 0 h 503"/>
                    <a:gd name="T6" fmla="*/ 0 w 200"/>
                    <a:gd name="T7" fmla="*/ 503 h 503"/>
                  </a:gdLst>
                  <a:ahLst/>
                  <a:cxnLst>
                    <a:cxn ang="0">
                      <a:pos x="T0" y="T1"/>
                    </a:cxn>
                    <a:cxn ang="0">
                      <a:pos x="T2" y="T3"/>
                    </a:cxn>
                    <a:cxn ang="0">
                      <a:pos x="T4" y="T5"/>
                    </a:cxn>
                    <a:cxn ang="0">
                      <a:pos x="T6" y="T7"/>
                    </a:cxn>
                  </a:cxnLst>
                  <a:rect l="0" t="0" r="r" b="b"/>
                  <a:pathLst>
                    <a:path w="200" h="503">
                      <a:moveTo>
                        <a:pt x="0" y="503"/>
                      </a:moveTo>
                      <a:lnTo>
                        <a:pt x="200" y="426"/>
                      </a:lnTo>
                      <a:lnTo>
                        <a:pt x="200" y="0"/>
                      </a:lnTo>
                      <a:lnTo>
                        <a:pt x="0" y="503"/>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0" name="Line 276"/>
                <p:cNvSpPr>
                  <a:spLocks noChangeShapeType="1"/>
                </p:cNvSpPr>
                <p:nvPr/>
              </p:nvSpPr>
              <p:spPr bwMode="auto">
                <a:xfrm flipV="1">
                  <a:off x="3488" y="2867"/>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1" name="Line 277"/>
                <p:cNvSpPr>
                  <a:spLocks noChangeShapeType="1"/>
                </p:cNvSpPr>
                <p:nvPr/>
              </p:nvSpPr>
              <p:spPr bwMode="auto">
                <a:xfrm flipV="1">
                  <a:off x="3688" y="2441"/>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2" name="Freeform 278"/>
                <p:cNvSpPr>
                  <a:spLocks/>
                </p:cNvSpPr>
                <p:nvPr/>
              </p:nvSpPr>
              <p:spPr bwMode="auto">
                <a:xfrm>
                  <a:off x="3688" y="2441"/>
                  <a:ext cx="155" cy="524"/>
                </a:xfrm>
                <a:custGeom>
                  <a:avLst/>
                  <a:gdLst>
                    <a:gd name="T0" fmla="*/ 0 w 155"/>
                    <a:gd name="T1" fmla="*/ 0 h 524"/>
                    <a:gd name="T2" fmla="*/ 0 w 155"/>
                    <a:gd name="T3" fmla="*/ 426 h 524"/>
                    <a:gd name="T4" fmla="*/ 155 w 155"/>
                    <a:gd name="T5" fmla="*/ 524 h 524"/>
                    <a:gd name="T6" fmla="*/ 0 w 155"/>
                    <a:gd name="T7" fmla="*/ 0 h 524"/>
                  </a:gdLst>
                  <a:ahLst/>
                  <a:cxnLst>
                    <a:cxn ang="0">
                      <a:pos x="T0" y="T1"/>
                    </a:cxn>
                    <a:cxn ang="0">
                      <a:pos x="T2" y="T3"/>
                    </a:cxn>
                    <a:cxn ang="0">
                      <a:pos x="T4" y="T5"/>
                    </a:cxn>
                    <a:cxn ang="0">
                      <a:pos x="T6" y="T7"/>
                    </a:cxn>
                  </a:cxnLst>
                  <a:rect l="0" t="0" r="r" b="b"/>
                  <a:pathLst>
                    <a:path w="155" h="524">
                      <a:moveTo>
                        <a:pt x="0" y="0"/>
                      </a:moveTo>
                      <a:lnTo>
                        <a:pt x="0" y="426"/>
                      </a:lnTo>
                      <a:lnTo>
                        <a:pt x="155" y="5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3" name="Line 279"/>
                <p:cNvSpPr>
                  <a:spLocks noChangeShapeType="1"/>
                </p:cNvSpPr>
                <p:nvPr/>
              </p:nvSpPr>
              <p:spPr bwMode="auto">
                <a:xfrm>
                  <a:off x="3688" y="2441"/>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4" name="Line 280"/>
                <p:cNvSpPr>
                  <a:spLocks noChangeShapeType="1"/>
                </p:cNvSpPr>
                <p:nvPr/>
              </p:nvSpPr>
              <p:spPr bwMode="auto">
                <a:xfrm>
                  <a:off x="3688" y="2867"/>
                  <a:ext cx="155"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5" name="Freeform 281"/>
                <p:cNvSpPr>
                  <a:spLocks/>
                </p:cNvSpPr>
                <p:nvPr/>
              </p:nvSpPr>
              <p:spPr bwMode="auto">
                <a:xfrm>
                  <a:off x="3688" y="2441"/>
                  <a:ext cx="155" cy="524"/>
                </a:xfrm>
                <a:custGeom>
                  <a:avLst/>
                  <a:gdLst>
                    <a:gd name="T0" fmla="*/ 0 w 155"/>
                    <a:gd name="T1" fmla="*/ 0 h 524"/>
                    <a:gd name="T2" fmla="*/ 155 w 155"/>
                    <a:gd name="T3" fmla="*/ 102 h 524"/>
                    <a:gd name="T4" fmla="*/ 155 w 155"/>
                    <a:gd name="T5" fmla="*/ 524 h 524"/>
                    <a:gd name="T6" fmla="*/ 0 w 155"/>
                    <a:gd name="T7" fmla="*/ 0 h 524"/>
                  </a:gdLst>
                  <a:ahLst/>
                  <a:cxnLst>
                    <a:cxn ang="0">
                      <a:pos x="T0" y="T1"/>
                    </a:cxn>
                    <a:cxn ang="0">
                      <a:pos x="T2" y="T3"/>
                    </a:cxn>
                    <a:cxn ang="0">
                      <a:pos x="T4" y="T5"/>
                    </a:cxn>
                    <a:cxn ang="0">
                      <a:pos x="T6" y="T7"/>
                    </a:cxn>
                  </a:cxnLst>
                  <a:rect l="0" t="0" r="r" b="b"/>
                  <a:pathLst>
                    <a:path w="155" h="524">
                      <a:moveTo>
                        <a:pt x="0" y="0"/>
                      </a:moveTo>
                      <a:lnTo>
                        <a:pt x="155" y="102"/>
                      </a:lnTo>
                      <a:lnTo>
                        <a:pt x="155" y="5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6" name="Line 282"/>
                <p:cNvSpPr>
                  <a:spLocks noChangeShapeType="1"/>
                </p:cNvSpPr>
                <p:nvPr/>
              </p:nvSpPr>
              <p:spPr bwMode="auto">
                <a:xfrm>
                  <a:off x="3688" y="2441"/>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7" name="Line 283"/>
                <p:cNvSpPr>
                  <a:spLocks noChangeShapeType="1"/>
                </p:cNvSpPr>
                <p:nvPr/>
              </p:nvSpPr>
              <p:spPr bwMode="auto">
                <a:xfrm>
                  <a:off x="3843" y="2543"/>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8" name="Freeform 284"/>
                <p:cNvSpPr>
                  <a:spLocks/>
                </p:cNvSpPr>
                <p:nvPr/>
              </p:nvSpPr>
              <p:spPr bwMode="auto">
                <a:xfrm>
                  <a:off x="3488" y="2518"/>
                  <a:ext cx="355" cy="102"/>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89" name="Line 285"/>
                <p:cNvSpPr>
                  <a:spLocks noChangeShapeType="1"/>
                </p:cNvSpPr>
                <p:nvPr/>
              </p:nvSpPr>
              <p:spPr bwMode="auto">
                <a:xfrm>
                  <a:off x="3488" y="2518"/>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0" name="Line 286"/>
                <p:cNvSpPr>
                  <a:spLocks noChangeShapeType="1"/>
                </p:cNvSpPr>
                <p:nvPr/>
              </p:nvSpPr>
              <p:spPr bwMode="auto">
                <a:xfrm flipV="1">
                  <a:off x="3642" y="254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1" name="Freeform 287"/>
                <p:cNvSpPr>
                  <a:spLocks/>
                </p:cNvSpPr>
                <p:nvPr/>
              </p:nvSpPr>
              <p:spPr bwMode="auto">
                <a:xfrm>
                  <a:off x="3488" y="2867"/>
                  <a:ext cx="200" cy="175"/>
                </a:xfrm>
                <a:custGeom>
                  <a:avLst/>
                  <a:gdLst>
                    <a:gd name="T0" fmla="*/ 154 w 200"/>
                    <a:gd name="T1" fmla="*/ 175 h 175"/>
                    <a:gd name="T2" fmla="*/ 0 w 200"/>
                    <a:gd name="T3" fmla="*/ 77 h 175"/>
                    <a:gd name="T4" fmla="*/ 200 w 200"/>
                    <a:gd name="T5" fmla="*/ 0 h 175"/>
                    <a:gd name="T6" fmla="*/ 154 w 200"/>
                    <a:gd name="T7" fmla="*/ 175 h 175"/>
                  </a:gdLst>
                  <a:ahLst/>
                  <a:cxnLst>
                    <a:cxn ang="0">
                      <a:pos x="T0" y="T1"/>
                    </a:cxn>
                    <a:cxn ang="0">
                      <a:pos x="T2" y="T3"/>
                    </a:cxn>
                    <a:cxn ang="0">
                      <a:pos x="T4" y="T5"/>
                    </a:cxn>
                    <a:cxn ang="0">
                      <a:pos x="T6" y="T7"/>
                    </a:cxn>
                  </a:cxnLst>
                  <a:rect l="0" t="0" r="r" b="b"/>
                  <a:pathLst>
                    <a:path w="200" h="175">
                      <a:moveTo>
                        <a:pt x="154" y="175"/>
                      </a:moveTo>
                      <a:lnTo>
                        <a:pt x="0" y="77"/>
                      </a:lnTo>
                      <a:lnTo>
                        <a:pt x="200" y="0"/>
                      </a:lnTo>
                      <a:lnTo>
                        <a:pt x="154" y="175"/>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2" name="Line 288"/>
                <p:cNvSpPr>
                  <a:spLocks noChangeShapeType="1"/>
                </p:cNvSpPr>
                <p:nvPr/>
              </p:nvSpPr>
              <p:spPr bwMode="auto">
                <a:xfrm flipH="1" flipV="1">
                  <a:off x="3488" y="2944"/>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3" name="Line 289"/>
                <p:cNvSpPr>
                  <a:spLocks noChangeShapeType="1"/>
                </p:cNvSpPr>
                <p:nvPr/>
              </p:nvSpPr>
              <p:spPr bwMode="auto">
                <a:xfrm flipV="1">
                  <a:off x="3488" y="2867"/>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4" name="Freeform 290"/>
                <p:cNvSpPr>
                  <a:spLocks/>
                </p:cNvSpPr>
                <p:nvPr/>
              </p:nvSpPr>
              <p:spPr bwMode="auto">
                <a:xfrm>
                  <a:off x="3642" y="2867"/>
                  <a:ext cx="201" cy="175"/>
                </a:xfrm>
                <a:custGeom>
                  <a:avLst/>
                  <a:gdLst>
                    <a:gd name="T0" fmla="*/ 0 w 201"/>
                    <a:gd name="T1" fmla="*/ 175 h 175"/>
                    <a:gd name="T2" fmla="*/ 201 w 201"/>
                    <a:gd name="T3" fmla="*/ 98 h 175"/>
                    <a:gd name="T4" fmla="*/ 46 w 201"/>
                    <a:gd name="T5" fmla="*/ 0 h 175"/>
                    <a:gd name="T6" fmla="*/ 0 w 201"/>
                    <a:gd name="T7" fmla="*/ 175 h 175"/>
                  </a:gdLst>
                  <a:ahLst/>
                  <a:cxnLst>
                    <a:cxn ang="0">
                      <a:pos x="T0" y="T1"/>
                    </a:cxn>
                    <a:cxn ang="0">
                      <a:pos x="T2" y="T3"/>
                    </a:cxn>
                    <a:cxn ang="0">
                      <a:pos x="T4" y="T5"/>
                    </a:cxn>
                    <a:cxn ang="0">
                      <a:pos x="T6" y="T7"/>
                    </a:cxn>
                  </a:cxnLst>
                  <a:rect l="0" t="0" r="r" b="b"/>
                  <a:pathLst>
                    <a:path w="201" h="175">
                      <a:moveTo>
                        <a:pt x="0" y="175"/>
                      </a:moveTo>
                      <a:lnTo>
                        <a:pt x="201" y="98"/>
                      </a:lnTo>
                      <a:lnTo>
                        <a:pt x="46" y="0"/>
                      </a:lnTo>
                      <a:lnTo>
                        <a:pt x="0" y="175"/>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5" name="Line 291"/>
                <p:cNvSpPr>
                  <a:spLocks noChangeShapeType="1"/>
                </p:cNvSpPr>
                <p:nvPr/>
              </p:nvSpPr>
              <p:spPr bwMode="auto">
                <a:xfrm flipV="1">
                  <a:off x="3642" y="296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6" name="Line 292"/>
                <p:cNvSpPr>
                  <a:spLocks noChangeShapeType="1"/>
                </p:cNvSpPr>
                <p:nvPr/>
              </p:nvSpPr>
              <p:spPr bwMode="auto">
                <a:xfrm flipH="1" flipV="1">
                  <a:off x="3688" y="2867"/>
                  <a:ext cx="155"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7" name="Freeform 293"/>
                <p:cNvSpPr>
                  <a:spLocks/>
                </p:cNvSpPr>
                <p:nvPr/>
              </p:nvSpPr>
              <p:spPr bwMode="auto">
                <a:xfrm>
                  <a:off x="3642" y="2620"/>
                  <a:ext cx="201" cy="422"/>
                </a:xfrm>
                <a:custGeom>
                  <a:avLst/>
                  <a:gdLst>
                    <a:gd name="T0" fmla="*/ 0 w 201"/>
                    <a:gd name="T1" fmla="*/ 0 h 422"/>
                    <a:gd name="T2" fmla="*/ 0 w 201"/>
                    <a:gd name="T3" fmla="*/ 422 h 422"/>
                    <a:gd name="T4" fmla="*/ 201 w 201"/>
                    <a:gd name="T5" fmla="*/ 345 h 422"/>
                    <a:gd name="T6" fmla="*/ 0 w 201"/>
                    <a:gd name="T7" fmla="*/ 0 h 422"/>
                  </a:gdLst>
                  <a:ahLst/>
                  <a:cxnLst>
                    <a:cxn ang="0">
                      <a:pos x="T0" y="T1"/>
                    </a:cxn>
                    <a:cxn ang="0">
                      <a:pos x="T2" y="T3"/>
                    </a:cxn>
                    <a:cxn ang="0">
                      <a:pos x="T4" y="T5"/>
                    </a:cxn>
                    <a:cxn ang="0">
                      <a:pos x="T6" y="T7"/>
                    </a:cxn>
                  </a:cxnLst>
                  <a:rect l="0" t="0" r="r" b="b"/>
                  <a:pathLst>
                    <a:path w="201" h="422">
                      <a:moveTo>
                        <a:pt x="0" y="0"/>
                      </a:moveTo>
                      <a:lnTo>
                        <a:pt x="0" y="422"/>
                      </a:lnTo>
                      <a:lnTo>
                        <a:pt x="201" y="345"/>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8" name="Line 294"/>
                <p:cNvSpPr>
                  <a:spLocks noChangeShapeType="1"/>
                </p:cNvSpPr>
                <p:nvPr/>
              </p:nvSpPr>
              <p:spPr bwMode="auto">
                <a:xfrm>
                  <a:off x="3642" y="2620"/>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799" name="Line 295"/>
                <p:cNvSpPr>
                  <a:spLocks noChangeShapeType="1"/>
                </p:cNvSpPr>
                <p:nvPr/>
              </p:nvSpPr>
              <p:spPr bwMode="auto">
                <a:xfrm flipV="1">
                  <a:off x="3642" y="296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0" name="Freeform 296"/>
                <p:cNvSpPr>
                  <a:spLocks/>
                </p:cNvSpPr>
                <p:nvPr/>
              </p:nvSpPr>
              <p:spPr bwMode="auto">
                <a:xfrm>
                  <a:off x="3488" y="2441"/>
                  <a:ext cx="355" cy="102"/>
                </a:xfrm>
                <a:custGeom>
                  <a:avLst/>
                  <a:gdLst>
                    <a:gd name="T0" fmla="*/ 0 w 355"/>
                    <a:gd name="T1" fmla="*/ 77 h 102"/>
                    <a:gd name="T2" fmla="*/ 200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0" y="0"/>
                      </a:lnTo>
                      <a:lnTo>
                        <a:pt x="355" y="102"/>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1" name="Line 297"/>
                <p:cNvSpPr>
                  <a:spLocks noChangeShapeType="1"/>
                </p:cNvSpPr>
                <p:nvPr/>
              </p:nvSpPr>
              <p:spPr bwMode="auto">
                <a:xfrm flipV="1">
                  <a:off x="3488" y="244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2" name="Line 298"/>
                <p:cNvSpPr>
                  <a:spLocks noChangeShapeType="1"/>
                </p:cNvSpPr>
                <p:nvPr/>
              </p:nvSpPr>
              <p:spPr bwMode="auto">
                <a:xfrm>
                  <a:off x="3688" y="2441"/>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3" name="Freeform 299"/>
                <p:cNvSpPr>
                  <a:spLocks/>
                </p:cNvSpPr>
                <p:nvPr/>
              </p:nvSpPr>
              <p:spPr bwMode="auto">
                <a:xfrm>
                  <a:off x="3642" y="2543"/>
                  <a:ext cx="201" cy="422"/>
                </a:xfrm>
                <a:custGeom>
                  <a:avLst/>
                  <a:gdLst>
                    <a:gd name="T0" fmla="*/ 0 w 201"/>
                    <a:gd name="T1" fmla="*/ 77 h 422"/>
                    <a:gd name="T2" fmla="*/ 201 w 201"/>
                    <a:gd name="T3" fmla="*/ 0 h 422"/>
                    <a:gd name="T4" fmla="*/ 201 w 201"/>
                    <a:gd name="T5" fmla="*/ 422 h 422"/>
                    <a:gd name="T6" fmla="*/ 0 w 201"/>
                    <a:gd name="T7" fmla="*/ 77 h 422"/>
                  </a:gdLst>
                  <a:ahLst/>
                  <a:cxnLst>
                    <a:cxn ang="0">
                      <a:pos x="T0" y="T1"/>
                    </a:cxn>
                    <a:cxn ang="0">
                      <a:pos x="T2" y="T3"/>
                    </a:cxn>
                    <a:cxn ang="0">
                      <a:pos x="T4" y="T5"/>
                    </a:cxn>
                    <a:cxn ang="0">
                      <a:pos x="T6" y="T7"/>
                    </a:cxn>
                  </a:cxnLst>
                  <a:rect l="0" t="0" r="r" b="b"/>
                  <a:pathLst>
                    <a:path w="201" h="422">
                      <a:moveTo>
                        <a:pt x="0" y="77"/>
                      </a:moveTo>
                      <a:lnTo>
                        <a:pt x="201" y="0"/>
                      </a:lnTo>
                      <a:lnTo>
                        <a:pt x="201" y="422"/>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4" name="Line 300"/>
                <p:cNvSpPr>
                  <a:spLocks noChangeShapeType="1"/>
                </p:cNvSpPr>
                <p:nvPr/>
              </p:nvSpPr>
              <p:spPr bwMode="auto">
                <a:xfrm flipV="1">
                  <a:off x="3642" y="254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5" name="Line 301"/>
                <p:cNvSpPr>
                  <a:spLocks noChangeShapeType="1"/>
                </p:cNvSpPr>
                <p:nvPr/>
              </p:nvSpPr>
              <p:spPr bwMode="auto">
                <a:xfrm>
                  <a:off x="3843" y="2543"/>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6" name="Rectangle 302"/>
                <p:cNvSpPr>
                  <a:spLocks noChangeArrowheads="1"/>
                </p:cNvSpPr>
                <p:nvPr/>
              </p:nvSpPr>
              <p:spPr bwMode="auto">
                <a:xfrm rot="20075673">
                  <a:off x="3781" y="3369"/>
                  <a:ext cx="579"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RMS [</a:t>
                  </a:r>
                  <a:r>
                    <a:rPr kumimoji="0" lang="en-US" altLang="en-US" sz="1300" b="1" i="0" u="none" strike="noStrike" cap="none" normalizeH="0" baseline="0" dirty="0" err="1">
                      <a:ln>
                        <a:noFill/>
                      </a:ln>
                      <a:solidFill>
                        <a:srgbClr val="000000"/>
                      </a:solidFill>
                      <a:effectLst/>
                      <a:cs typeface="Arial" panose="020B0604020202020204" pitchFamily="34" charset="0"/>
                    </a:rPr>
                    <a:t>a.u</a:t>
                  </a:r>
                  <a:r>
                    <a:rPr kumimoji="0" lang="en-US" altLang="en-US" sz="1300" b="1" i="0" u="none" strike="noStrike" cap="none" normalizeH="0" baseline="0" dirty="0">
                      <a:ln>
                        <a:noFill/>
                      </a:ln>
                      <a:solidFill>
                        <a:srgbClr val="000000"/>
                      </a:solidFill>
                      <a:effectLst/>
                      <a:cs typeface="Arial" panose="020B0604020202020204" pitchFamily="34" charset="0"/>
                    </a:rPr>
                    <a:t>]</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807" name="Freeform 303"/>
                <p:cNvSpPr>
                  <a:spLocks/>
                </p:cNvSpPr>
                <p:nvPr/>
              </p:nvSpPr>
              <p:spPr bwMode="auto">
                <a:xfrm>
                  <a:off x="3293" y="2318"/>
                  <a:ext cx="201" cy="499"/>
                </a:xfrm>
                <a:custGeom>
                  <a:avLst/>
                  <a:gdLst>
                    <a:gd name="T0" fmla="*/ 0 w 201"/>
                    <a:gd name="T1" fmla="*/ 499 h 499"/>
                    <a:gd name="T2" fmla="*/ 0 w 201"/>
                    <a:gd name="T3" fmla="*/ 77 h 499"/>
                    <a:gd name="T4" fmla="*/ 201 w 201"/>
                    <a:gd name="T5" fmla="*/ 0 h 499"/>
                    <a:gd name="T6" fmla="*/ 0 w 201"/>
                    <a:gd name="T7" fmla="*/ 499 h 499"/>
                  </a:gdLst>
                  <a:ahLst/>
                  <a:cxnLst>
                    <a:cxn ang="0">
                      <a:pos x="T0" y="T1"/>
                    </a:cxn>
                    <a:cxn ang="0">
                      <a:pos x="T2" y="T3"/>
                    </a:cxn>
                    <a:cxn ang="0">
                      <a:pos x="T4" y="T5"/>
                    </a:cxn>
                    <a:cxn ang="0">
                      <a:pos x="T6" y="T7"/>
                    </a:cxn>
                  </a:cxnLst>
                  <a:rect l="0" t="0" r="r" b="b"/>
                  <a:pathLst>
                    <a:path w="201" h="499">
                      <a:moveTo>
                        <a:pt x="0" y="499"/>
                      </a:moveTo>
                      <a:lnTo>
                        <a:pt x="0" y="77"/>
                      </a:lnTo>
                      <a:lnTo>
                        <a:pt x="201" y="0"/>
                      </a:lnTo>
                      <a:lnTo>
                        <a:pt x="0" y="499"/>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8" name="Line 304"/>
                <p:cNvSpPr>
                  <a:spLocks noChangeShapeType="1"/>
                </p:cNvSpPr>
                <p:nvPr/>
              </p:nvSpPr>
              <p:spPr bwMode="auto">
                <a:xfrm flipV="1">
                  <a:off x="3293" y="2395"/>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09" name="Line 305"/>
                <p:cNvSpPr>
                  <a:spLocks noChangeShapeType="1"/>
                </p:cNvSpPr>
                <p:nvPr/>
              </p:nvSpPr>
              <p:spPr bwMode="auto">
                <a:xfrm flipV="1">
                  <a:off x="3293" y="231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0" name="Freeform 306"/>
                <p:cNvSpPr>
                  <a:spLocks/>
                </p:cNvSpPr>
                <p:nvPr/>
              </p:nvSpPr>
              <p:spPr bwMode="auto">
                <a:xfrm>
                  <a:off x="3293" y="2395"/>
                  <a:ext cx="355" cy="99"/>
                </a:xfrm>
                <a:custGeom>
                  <a:avLst/>
                  <a:gdLst>
                    <a:gd name="T0" fmla="*/ 0 w 355"/>
                    <a:gd name="T1" fmla="*/ 0 h 99"/>
                    <a:gd name="T2" fmla="*/ 155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5" y="99"/>
                      </a:lnTo>
                      <a:lnTo>
                        <a:pt x="355" y="22"/>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1" name="Line 307"/>
                <p:cNvSpPr>
                  <a:spLocks noChangeShapeType="1"/>
                </p:cNvSpPr>
                <p:nvPr/>
              </p:nvSpPr>
              <p:spPr bwMode="auto">
                <a:xfrm>
                  <a:off x="3293" y="2395"/>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2" name="Line 308"/>
                <p:cNvSpPr>
                  <a:spLocks noChangeShapeType="1"/>
                </p:cNvSpPr>
                <p:nvPr/>
              </p:nvSpPr>
              <p:spPr bwMode="auto">
                <a:xfrm flipV="1">
                  <a:off x="3448" y="2417"/>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3" name="Freeform 309"/>
                <p:cNvSpPr>
                  <a:spLocks/>
                </p:cNvSpPr>
                <p:nvPr/>
              </p:nvSpPr>
              <p:spPr bwMode="auto">
                <a:xfrm>
                  <a:off x="3293" y="2318"/>
                  <a:ext cx="355" cy="99"/>
                </a:xfrm>
                <a:custGeom>
                  <a:avLst/>
                  <a:gdLst>
                    <a:gd name="T0" fmla="*/ 0 w 355"/>
                    <a:gd name="T1" fmla="*/ 77 h 99"/>
                    <a:gd name="T2" fmla="*/ 201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1" y="0"/>
                      </a:lnTo>
                      <a:lnTo>
                        <a:pt x="355" y="99"/>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4" name="Line 310"/>
                <p:cNvSpPr>
                  <a:spLocks noChangeShapeType="1"/>
                </p:cNvSpPr>
                <p:nvPr/>
              </p:nvSpPr>
              <p:spPr bwMode="auto">
                <a:xfrm flipV="1">
                  <a:off x="3293" y="231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5" name="Line 311"/>
                <p:cNvSpPr>
                  <a:spLocks noChangeShapeType="1"/>
                </p:cNvSpPr>
                <p:nvPr/>
              </p:nvSpPr>
              <p:spPr bwMode="auto">
                <a:xfrm>
                  <a:off x="3494" y="2318"/>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6" name="Freeform 312"/>
                <p:cNvSpPr>
                  <a:spLocks/>
                </p:cNvSpPr>
                <p:nvPr/>
              </p:nvSpPr>
              <p:spPr bwMode="auto">
                <a:xfrm>
                  <a:off x="3488" y="2620"/>
                  <a:ext cx="154" cy="422"/>
                </a:xfrm>
                <a:custGeom>
                  <a:avLst/>
                  <a:gdLst>
                    <a:gd name="T0" fmla="*/ 0 w 154"/>
                    <a:gd name="T1" fmla="*/ 324 h 422"/>
                    <a:gd name="T2" fmla="*/ 154 w 154"/>
                    <a:gd name="T3" fmla="*/ 422 h 422"/>
                    <a:gd name="T4" fmla="*/ 154 w 154"/>
                    <a:gd name="T5" fmla="*/ 0 h 422"/>
                    <a:gd name="T6" fmla="*/ 0 w 154"/>
                    <a:gd name="T7" fmla="*/ 324 h 422"/>
                  </a:gdLst>
                  <a:ahLst/>
                  <a:cxnLst>
                    <a:cxn ang="0">
                      <a:pos x="T0" y="T1"/>
                    </a:cxn>
                    <a:cxn ang="0">
                      <a:pos x="T2" y="T3"/>
                    </a:cxn>
                    <a:cxn ang="0">
                      <a:pos x="T4" y="T5"/>
                    </a:cxn>
                    <a:cxn ang="0">
                      <a:pos x="T6" y="T7"/>
                    </a:cxn>
                  </a:cxnLst>
                  <a:rect l="0" t="0" r="r" b="b"/>
                  <a:pathLst>
                    <a:path w="154" h="422">
                      <a:moveTo>
                        <a:pt x="0" y="324"/>
                      </a:moveTo>
                      <a:lnTo>
                        <a:pt x="154" y="422"/>
                      </a:lnTo>
                      <a:lnTo>
                        <a:pt x="154" y="0"/>
                      </a:lnTo>
                      <a:lnTo>
                        <a:pt x="0" y="324"/>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7" name="Line 313"/>
                <p:cNvSpPr>
                  <a:spLocks noChangeShapeType="1"/>
                </p:cNvSpPr>
                <p:nvPr/>
              </p:nvSpPr>
              <p:spPr bwMode="auto">
                <a:xfrm>
                  <a:off x="3488" y="2944"/>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8" name="Line 314"/>
                <p:cNvSpPr>
                  <a:spLocks noChangeShapeType="1"/>
                </p:cNvSpPr>
                <p:nvPr/>
              </p:nvSpPr>
              <p:spPr bwMode="auto">
                <a:xfrm flipV="1">
                  <a:off x="3642" y="2620"/>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19" name="Freeform 315"/>
                <p:cNvSpPr>
                  <a:spLocks/>
                </p:cNvSpPr>
                <p:nvPr/>
              </p:nvSpPr>
              <p:spPr bwMode="auto">
                <a:xfrm>
                  <a:off x="3488" y="2518"/>
                  <a:ext cx="154" cy="426"/>
                </a:xfrm>
                <a:custGeom>
                  <a:avLst/>
                  <a:gdLst>
                    <a:gd name="T0" fmla="*/ 0 w 154"/>
                    <a:gd name="T1" fmla="*/ 426 h 426"/>
                    <a:gd name="T2" fmla="*/ 0 w 154"/>
                    <a:gd name="T3" fmla="*/ 0 h 426"/>
                    <a:gd name="T4" fmla="*/ 154 w 154"/>
                    <a:gd name="T5" fmla="*/ 102 h 426"/>
                    <a:gd name="T6" fmla="*/ 0 w 154"/>
                    <a:gd name="T7" fmla="*/ 426 h 426"/>
                  </a:gdLst>
                  <a:ahLst/>
                  <a:cxnLst>
                    <a:cxn ang="0">
                      <a:pos x="T0" y="T1"/>
                    </a:cxn>
                    <a:cxn ang="0">
                      <a:pos x="T2" y="T3"/>
                    </a:cxn>
                    <a:cxn ang="0">
                      <a:pos x="T4" y="T5"/>
                    </a:cxn>
                    <a:cxn ang="0">
                      <a:pos x="T6" y="T7"/>
                    </a:cxn>
                  </a:cxnLst>
                  <a:rect l="0" t="0" r="r" b="b"/>
                  <a:pathLst>
                    <a:path w="154" h="426">
                      <a:moveTo>
                        <a:pt x="0" y="426"/>
                      </a:moveTo>
                      <a:lnTo>
                        <a:pt x="0" y="0"/>
                      </a:lnTo>
                      <a:lnTo>
                        <a:pt x="154" y="102"/>
                      </a:lnTo>
                      <a:lnTo>
                        <a:pt x="0" y="42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0" name="Line 316"/>
                <p:cNvSpPr>
                  <a:spLocks noChangeShapeType="1"/>
                </p:cNvSpPr>
                <p:nvPr/>
              </p:nvSpPr>
              <p:spPr bwMode="auto">
                <a:xfrm flipV="1">
                  <a:off x="3488" y="2518"/>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1" name="Line 317"/>
                <p:cNvSpPr>
                  <a:spLocks noChangeShapeType="1"/>
                </p:cNvSpPr>
                <p:nvPr/>
              </p:nvSpPr>
              <p:spPr bwMode="auto">
                <a:xfrm>
                  <a:off x="3488" y="2518"/>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2" name="Freeform 318"/>
                <p:cNvSpPr>
                  <a:spLocks/>
                </p:cNvSpPr>
                <p:nvPr/>
              </p:nvSpPr>
              <p:spPr bwMode="auto">
                <a:xfrm>
                  <a:off x="3235" y="2962"/>
                  <a:ext cx="200" cy="176"/>
                </a:xfrm>
                <a:custGeom>
                  <a:avLst/>
                  <a:gdLst>
                    <a:gd name="T0" fmla="*/ 154 w 200"/>
                    <a:gd name="T1" fmla="*/ 176 h 176"/>
                    <a:gd name="T2" fmla="*/ 0 w 200"/>
                    <a:gd name="T3" fmla="*/ 77 h 176"/>
                    <a:gd name="T4" fmla="*/ 200 w 200"/>
                    <a:gd name="T5" fmla="*/ 0 h 176"/>
                    <a:gd name="T6" fmla="*/ 154 w 200"/>
                    <a:gd name="T7" fmla="*/ 176 h 176"/>
                  </a:gdLst>
                  <a:ahLst/>
                  <a:cxnLst>
                    <a:cxn ang="0">
                      <a:pos x="T0" y="T1"/>
                    </a:cxn>
                    <a:cxn ang="0">
                      <a:pos x="T2" y="T3"/>
                    </a:cxn>
                    <a:cxn ang="0">
                      <a:pos x="T4" y="T5"/>
                    </a:cxn>
                    <a:cxn ang="0">
                      <a:pos x="T6" y="T7"/>
                    </a:cxn>
                  </a:cxnLst>
                  <a:rect l="0" t="0" r="r" b="b"/>
                  <a:pathLst>
                    <a:path w="200" h="176">
                      <a:moveTo>
                        <a:pt x="154" y="176"/>
                      </a:moveTo>
                      <a:lnTo>
                        <a:pt x="0" y="77"/>
                      </a:lnTo>
                      <a:lnTo>
                        <a:pt x="200" y="0"/>
                      </a:lnTo>
                      <a:lnTo>
                        <a:pt x="154" y="17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3" name="Line 319"/>
                <p:cNvSpPr>
                  <a:spLocks noChangeShapeType="1"/>
                </p:cNvSpPr>
                <p:nvPr/>
              </p:nvSpPr>
              <p:spPr bwMode="auto">
                <a:xfrm flipH="1" flipV="1">
                  <a:off x="3235" y="303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4" name="Line 320"/>
                <p:cNvSpPr>
                  <a:spLocks noChangeShapeType="1"/>
                </p:cNvSpPr>
                <p:nvPr/>
              </p:nvSpPr>
              <p:spPr bwMode="auto">
                <a:xfrm flipV="1">
                  <a:off x="3235" y="296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5" name="Freeform 321"/>
                <p:cNvSpPr>
                  <a:spLocks/>
                </p:cNvSpPr>
                <p:nvPr/>
              </p:nvSpPr>
              <p:spPr bwMode="auto">
                <a:xfrm>
                  <a:off x="3235" y="2962"/>
                  <a:ext cx="355" cy="99"/>
                </a:xfrm>
                <a:custGeom>
                  <a:avLst/>
                  <a:gdLst>
                    <a:gd name="T0" fmla="*/ 0 w 355"/>
                    <a:gd name="T1" fmla="*/ 77 h 99"/>
                    <a:gd name="T2" fmla="*/ 200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0" y="0"/>
                      </a:lnTo>
                      <a:lnTo>
                        <a:pt x="355" y="99"/>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6" name="Line 322"/>
                <p:cNvSpPr>
                  <a:spLocks noChangeShapeType="1"/>
                </p:cNvSpPr>
                <p:nvPr/>
              </p:nvSpPr>
              <p:spPr bwMode="auto">
                <a:xfrm flipV="1">
                  <a:off x="3235" y="296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7" name="Line 323"/>
                <p:cNvSpPr>
                  <a:spLocks noChangeShapeType="1"/>
                </p:cNvSpPr>
                <p:nvPr/>
              </p:nvSpPr>
              <p:spPr bwMode="auto">
                <a:xfrm>
                  <a:off x="3435" y="296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8" name="Freeform 324"/>
                <p:cNvSpPr>
                  <a:spLocks/>
                </p:cNvSpPr>
                <p:nvPr/>
              </p:nvSpPr>
              <p:spPr bwMode="auto">
                <a:xfrm>
                  <a:off x="3389" y="2962"/>
                  <a:ext cx="201" cy="176"/>
                </a:xfrm>
                <a:custGeom>
                  <a:avLst/>
                  <a:gdLst>
                    <a:gd name="T0" fmla="*/ 0 w 201"/>
                    <a:gd name="T1" fmla="*/ 176 h 176"/>
                    <a:gd name="T2" fmla="*/ 201 w 201"/>
                    <a:gd name="T3" fmla="*/ 99 h 176"/>
                    <a:gd name="T4" fmla="*/ 46 w 201"/>
                    <a:gd name="T5" fmla="*/ 0 h 176"/>
                    <a:gd name="T6" fmla="*/ 0 w 201"/>
                    <a:gd name="T7" fmla="*/ 176 h 176"/>
                  </a:gdLst>
                  <a:ahLst/>
                  <a:cxnLst>
                    <a:cxn ang="0">
                      <a:pos x="T0" y="T1"/>
                    </a:cxn>
                    <a:cxn ang="0">
                      <a:pos x="T2" y="T3"/>
                    </a:cxn>
                    <a:cxn ang="0">
                      <a:pos x="T4" y="T5"/>
                    </a:cxn>
                    <a:cxn ang="0">
                      <a:pos x="T6" y="T7"/>
                    </a:cxn>
                  </a:cxnLst>
                  <a:rect l="0" t="0" r="r" b="b"/>
                  <a:pathLst>
                    <a:path w="201" h="176">
                      <a:moveTo>
                        <a:pt x="0" y="176"/>
                      </a:moveTo>
                      <a:lnTo>
                        <a:pt x="201" y="99"/>
                      </a:lnTo>
                      <a:lnTo>
                        <a:pt x="46" y="0"/>
                      </a:lnTo>
                      <a:lnTo>
                        <a:pt x="0" y="17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29" name="Line 325"/>
                <p:cNvSpPr>
                  <a:spLocks noChangeShapeType="1"/>
                </p:cNvSpPr>
                <p:nvPr/>
              </p:nvSpPr>
              <p:spPr bwMode="auto">
                <a:xfrm flipV="1">
                  <a:off x="3389" y="306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0" name="Line 326"/>
                <p:cNvSpPr>
                  <a:spLocks noChangeShapeType="1"/>
                </p:cNvSpPr>
                <p:nvPr/>
              </p:nvSpPr>
              <p:spPr bwMode="auto">
                <a:xfrm flipH="1" flipV="1">
                  <a:off x="3435" y="296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1" name="Freeform 327"/>
                <p:cNvSpPr>
                  <a:spLocks/>
                </p:cNvSpPr>
                <p:nvPr/>
              </p:nvSpPr>
              <p:spPr bwMode="auto">
                <a:xfrm>
                  <a:off x="3235" y="3039"/>
                  <a:ext cx="355" cy="99"/>
                </a:xfrm>
                <a:custGeom>
                  <a:avLst/>
                  <a:gdLst>
                    <a:gd name="T0" fmla="*/ 0 w 355"/>
                    <a:gd name="T1" fmla="*/ 0 h 99"/>
                    <a:gd name="T2" fmla="*/ 154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4" y="99"/>
                      </a:lnTo>
                      <a:lnTo>
                        <a:pt x="355" y="22"/>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2" name="Line 328"/>
                <p:cNvSpPr>
                  <a:spLocks noChangeShapeType="1"/>
                </p:cNvSpPr>
                <p:nvPr/>
              </p:nvSpPr>
              <p:spPr bwMode="auto">
                <a:xfrm>
                  <a:off x="3235" y="303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3" name="Line 329"/>
                <p:cNvSpPr>
                  <a:spLocks noChangeShapeType="1"/>
                </p:cNvSpPr>
                <p:nvPr/>
              </p:nvSpPr>
              <p:spPr bwMode="auto">
                <a:xfrm flipV="1">
                  <a:off x="3389" y="306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4" name="Freeform 330"/>
                <p:cNvSpPr>
                  <a:spLocks/>
                </p:cNvSpPr>
                <p:nvPr/>
              </p:nvSpPr>
              <p:spPr bwMode="auto">
                <a:xfrm>
                  <a:off x="3389" y="3061"/>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5" name="Line 331"/>
                <p:cNvSpPr>
                  <a:spLocks noChangeShapeType="1"/>
                </p:cNvSpPr>
                <p:nvPr/>
              </p:nvSpPr>
              <p:spPr bwMode="auto">
                <a:xfrm flipV="1">
                  <a:off x="3389" y="306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6" name="Line 332"/>
                <p:cNvSpPr>
                  <a:spLocks noChangeShapeType="1"/>
                </p:cNvSpPr>
                <p:nvPr/>
              </p:nvSpPr>
              <p:spPr bwMode="auto">
                <a:xfrm flipH="1">
                  <a:off x="3389" y="306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7" name="Freeform 333"/>
                <p:cNvSpPr>
                  <a:spLocks/>
                </p:cNvSpPr>
                <p:nvPr/>
              </p:nvSpPr>
              <p:spPr bwMode="auto">
                <a:xfrm>
                  <a:off x="3435" y="2962"/>
                  <a:ext cx="155" cy="99"/>
                </a:xfrm>
                <a:custGeom>
                  <a:avLst/>
                  <a:gdLst>
                    <a:gd name="T0" fmla="*/ 0 w 155"/>
                    <a:gd name="T1" fmla="*/ 0 h 99"/>
                    <a:gd name="T2" fmla="*/ 155 w 155"/>
                    <a:gd name="T3" fmla="*/ 99 h 99"/>
                    <a:gd name="T4" fmla="*/ 155 w 155"/>
                    <a:gd name="T5" fmla="*/ 99 h 99"/>
                    <a:gd name="T6" fmla="*/ 0 w 155"/>
                    <a:gd name="T7" fmla="*/ 0 h 99"/>
                  </a:gdLst>
                  <a:ahLst/>
                  <a:cxnLst>
                    <a:cxn ang="0">
                      <a:pos x="T0" y="T1"/>
                    </a:cxn>
                    <a:cxn ang="0">
                      <a:pos x="T2" y="T3"/>
                    </a:cxn>
                    <a:cxn ang="0">
                      <a:pos x="T4" y="T5"/>
                    </a:cxn>
                    <a:cxn ang="0">
                      <a:pos x="T6" y="T7"/>
                    </a:cxn>
                  </a:cxnLst>
                  <a:rect l="0" t="0" r="r" b="b"/>
                  <a:pathLst>
                    <a:path w="155" h="99">
                      <a:moveTo>
                        <a:pt x="0" y="0"/>
                      </a:moveTo>
                      <a:lnTo>
                        <a:pt x="155" y="99"/>
                      </a:lnTo>
                      <a:lnTo>
                        <a:pt x="155"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8" name="Line 334"/>
                <p:cNvSpPr>
                  <a:spLocks noChangeShapeType="1"/>
                </p:cNvSpPr>
                <p:nvPr/>
              </p:nvSpPr>
              <p:spPr bwMode="auto">
                <a:xfrm>
                  <a:off x="3435" y="296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39" name="Line 335"/>
                <p:cNvSpPr>
                  <a:spLocks noChangeShapeType="1"/>
                </p:cNvSpPr>
                <p:nvPr/>
              </p:nvSpPr>
              <p:spPr bwMode="auto">
                <a:xfrm flipH="1" flipV="1">
                  <a:off x="3435" y="296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0" name="Freeform 336"/>
                <p:cNvSpPr>
                  <a:spLocks/>
                </p:cNvSpPr>
                <p:nvPr/>
              </p:nvSpPr>
              <p:spPr bwMode="auto">
                <a:xfrm>
                  <a:off x="3435" y="2962"/>
                  <a:ext cx="155" cy="99"/>
                </a:xfrm>
                <a:custGeom>
                  <a:avLst/>
                  <a:gdLst>
                    <a:gd name="T0" fmla="*/ 0 w 155"/>
                    <a:gd name="T1" fmla="*/ 0 h 99"/>
                    <a:gd name="T2" fmla="*/ 0 w 155"/>
                    <a:gd name="T3" fmla="*/ 0 h 99"/>
                    <a:gd name="T4" fmla="*/ 155 w 155"/>
                    <a:gd name="T5" fmla="*/ 99 h 99"/>
                    <a:gd name="T6" fmla="*/ 0 w 155"/>
                    <a:gd name="T7" fmla="*/ 0 h 99"/>
                  </a:gdLst>
                  <a:ahLst/>
                  <a:cxnLst>
                    <a:cxn ang="0">
                      <a:pos x="T0" y="T1"/>
                    </a:cxn>
                    <a:cxn ang="0">
                      <a:pos x="T2" y="T3"/>
                    </a:cxn>
                    <a:cxn ang="0">
                      <a:pos x="T4" y="T5"/>
                    </a:cxn>
                    <a:cxn ang="0">
                      <a:pos x="T6" y="T7"/>
                    </a:cxn>
                  </a:cxnLst>
                  <a:rect l="0" t="0" r="r" b="b"/>
                  <a:pathLst>
                    <a:path w="155" h="99">
                      <a:moveTo>
                        <a:pt x="0" y="0"/>
                      </a:moveTo>
                      <a:lnTo>
                        <a:pt x="0" y="0"/>
                      </a:lnTo>
                      <a:lnTo>
                        <a:pt x="155"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1" name="Line 337"/>
                <p:cNvSpPr>
                  <a:spLocks noChangeShapeType="1"/>
                </p:cNvSpPr>
                <p:nvPr/>
              </p:nvSpPr>
              <p:spPr bwMode="auto">
                <a:xfrm>
                  <a:off x="3435" y="296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2" name="Line 338"/>
                <p:cNvSpPr>
                  <a:spLocks noChangeShapeType="1"/>
                </p:cNvSpPr>
                <p:nvPr/>
              </p:nvSpPr>
              <p:spPr bwMode="auto">
                <a:xfrm flipH="1" flipV="1">
                  <a:off x="3435" y="296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3" name="Freeform 339"/>
                <p:cNvSpPr>
                  <a:spLocks/>
                </p:cNvSpPr>
                <p:nvPr/>
              </p:nvSpPr>
              <p:spPr bwMode="auto">
                <a:xfrm>
                  <a:off x="3389" y="3061"/>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4" name="Line 340"/>
                <p:cNvSpPr>
                  <a:spLocks noChangeShapeType="1"/>
                </p:cNvSpPr>
                <p:nvPr/>
              </p:nvSpPr>
              <p:spPr bwMode="auto">
                <a:xfrm flipV="1">
                  <a:off x="3389" y="306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5" name="Line 341"/>
                <p:cNvSpPr>
                  <a:spLocks noChangeShapeType="1"/>
                </p:cNvSpPr>
                <p:nvPr/>
              </p:nvSpPr>
              <p:spPr bwMode="auto">
                <a:xfrm flipH="1">
                  <a:off x="3389" y="306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6" name="Freeform 342"/>
                <p:cNvSpPr>
                  <a:spLocks/>
                </p:cNvSpPr>
                <p:nvPr/>
              </p:nvSpPr>
              <p:spPr bwMode="auto">
                <a:xfrm>
                  <a:off x="3102" y="1769"/>
                  <a:ext cx="355" cy="99"/>
                </a:xfrm>
                <a:custGeom>
                  <a:avLst/>
                  <a:gdLst>
                    <a:gd name="T0" fmla="*/ 0 w 355"/>
                    <a:gd name="T1" fmla="*/ 77 h 99"/>
                    <a:gd name="T2" fmla="*/ 201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1" y="0"/>
                      </a:lnTo>
                      <a:lnTo>
                        <a:pt x="355" y="99"/>
                      </a:lnTo>
                      <a:lnTo>
                        <a:pt x="0" y="77"/>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7" name="Line 343"/>
                <p:cNvSpPr>
                  <a:spLocks noChangeShapeType="1"/>
                </p:cNvSpPr>
                <p:nvPr/>
              </p:nvSpPr>
              <p:spPr bwMode="auto">
                <a:xfrm flipV="1">
                  <a:off x="3102" y="1769"/>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8" name="Line 344"/>
                <p:cNvSpPr>
                  <a:spLocks noChangeShapeType="1"/>
                </p:cNvSpPr>
                <p:nvPr/>
              </p:nvSpPr>
              <p:spPr bwMode="auto">
                <a:xfrm>
                  <a:off x="3303" y="176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49" name="Freeform 345"/>
                <p:cNvSpPr>
                  <a:spLocks/>
                </p:cNvSpPr>
                <p:nvPr/>
              </p:nvSpPr>
              <p:spPr bwMode="auto">
                <a:xfrm>
                  <a:off x="3102" y="1846"/>
                  <a:ext cx="355" cy="99"/>
                </a:xfrm>
                <a:custGeom>
                  <a:avLst/>
                  <a:gdLst>
                    <a:gd name="T0" fmla="*/ 0 w 355"/>
                    <a:gd name="T1" fmla="*/ 0 h 99"/>
                    <a:gd name="T2" fmla="*/ 154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4" y="99"/>
                      </a:lnTo>
                      <a:lnTo>
                        <a:pt x="355" y="22"/>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0" name="Line 346"/>
                <p:cNvSpPr>
                  <a:spLocks noChangeShapeType="1"/>
                </p:cNvSpPr>
                <p:nvPr/>
              </p:nvSpPr>
              <p:spPr bwMode="auto">
                <a:xfrm>
                  <a:off x="3102" y="1846"/>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1" name="Line 347"/>
                <p:cNvSpPr>
                  <a:spLocks noChangeShapeType="1"/>
                </p:cNvSpPr>
                <p:nvPr/>
              </p:nvSpPr>
              <p:spPr bwMode="auto">
                <a:xfrm flipV="1">
                  <a:off x="3256" y="186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2" name="Freeform 348"/>
                <p:cNvSpPr>
                  <a:spLocks/>
                </p:cNvSpPr>
                <p:nvPr/>
              </p:nvSpPr>
              <p:spPr bwMode="auto">
                <a:xfrm>
                  <a:off x="3293" y="2395"/>
                  <a:ext cx="155" cy="422"/>
                </a:xfrm>
                <a:custGeom>
                  <a:avLst/>
                  <a:gdLst>
                    <a:gd name="T0" fmla="*/ 0 w 155"/>
                    <a:gd name="T1" fmla="*/ 422 h 422"/>
                    <a:gd name="T2" fmla="*/ 0 w 155"/>
                    <a:gd name="T3" fmla="*/ 0 h 422"/>
                    <a:gd name="T4" fmla="*/ 155 w 155"/>
                    <a:gd name="T5" fmla="*/ 99 h 422"/>
                    <a:gd name="T6" fmla="*/ 0 w 155"/>
                    <a:gd name="T7" fmla="*/ 422 h 422"/>
                  </a:gdLst>
                  <a:ahLst/>
                  <a:cxnLst>
                    <a:cxn ang="0">
                      <a:pos x="T0" y="T1"/>
                    </a:cxn>
                    <a:cxn ang="0">
                      <a:pos x="T2" y="T3"/>
                    </a:cxn>
                    <a:cxn ang="0">
                      <a:pos x="T4" y="T5"/>
                    </a:cxn>
                    <a:cxn ang="0">
                      <a:pos x="T6" y="T7"/>
                    </a:cxn>
                  </a:cxnLst>
                  <a:rect l="0" t="0" r="r" b="b"/>
                  <a:pathLst>
                    <a:path w="155" h="422">
                      <a:moveTo>
                        <a:pt x="0" y="422"/>
                      </a:moveTo>
                      <a:lnTo>
                        <a:pt x="0" y="0"/>
                      </a:lnTo>
                      <a:lnTo>
                        <a:pt x="155" y="99"/>
                      </a:lnTo>
                      <a:lnTo>
                        <a:pt x="0" y="422"/>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3" name="Line 349"/>
                <p:cNvSpPr>
                  <a:spLocks noChangeShapeType="1"/>
                </p:cNvSpPr>
                <p:nvPr/>
              </p:nvSpPr>
              <p:spPr bwMode="auto">
                <a:xfrm flipV="1">
                  <a:off x="3293" y="2395"/>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4" name="Line 350"/>
                <p:cNvSpPr>
                  <a:spLocks noChangeShapeType="1"/>
                </p:cNvSpPr>
                <p:nvPr/>
              </p:nvSpPr>
              <p:spPr bwMode="auto">
                <a:xfrm>
                  <a:off x="3293" y="2395"/>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5" name="Freeform 351"/>
                <p:cNvSpPr>
                  <a:spLocks/>
                </p:cNvSpPr>
                <p:nvPr/>
              </p:nvSpPr>
              <p:spPr bwMode="auto">
                <a:xfrm>
                  <a:off x="3293" y="2494"/>
                  <a:ext cx="155" cy="425"/>
                </a:xfrm>
                <a:custGeom>
                  <a:avLst/>
                  <a:gdLst>
                    <a:gd name="T0" fmla="*/ 0 w 155"/>
                    <a:gd name="T1" fmla="*/ 323 h 425"/>
                    <a:gd name="T2" fmla="*/ 155 w 155"/>
                    <a:gd name="T3" fmla="*/ 425 h 425"/>
                    <a:gd name="T4" fmla="*/ 155 w 155"/>
                    <a:gd name="T5" fmla="*/ 0 h 425"/>
                    <a:gd name="T6" fmla="*/ 0 w 155"/>
                    <a:gd name="T7" fmla="*/ 323 h 425"/>
                  </a:gdLst>
                  <a:ahLst/>
                  <a:cxnLst>
                    <a:cxn ang="0">
                      <a:pos x="T0" y="T1"/>
                    </a:cxn>
                    <a:cxn ang="0">
                      <a:pos x="T2" y="T3"/>
                    </a:cxn>
                    <a:cxn ang="0">
                      <a:pos x="T4" y="T5"/>
                    </a:cxn>
                    <a:cxn ang="0">
                      <a:pos x="T6" y="T7"/>
                    </a:cxn>
                  </a:cxnLst>
                  <a:rect l="0" t="0" r="r" b="b"/>
                  <a:pathLst>
                    <a:path w="155" h="425">
                      <a:moveTo>
                        <a:pt x="0" y="323"/>
                      </a:moveTo>
                      <a:lnTo>
                        <a:pt x="155" y="425"/>
                      </a:lnTo>
                      <a:lnTo>
                        <a:pt x="155" y="0"/>
                      </a:lnTo>
                      <a:lnTo>
                        <a:pt x="0" y="323"/>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6" name="Line 352"/>
                <p:cNvSpPr>
                  <a:spLocks noChangeShapeType="1"/>
                </p:cNvSpPr>
                <p:nvPr/>
              </p:nvSpPr>
              <p:spPr bwMode="auto">
                <a:xfrm>
                  <a:off x="3293" y="2817"/>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7" name="Line 353"/>
                <p:cNvSpPr>
                  <a:spLocks noChangeShapeType="1"/>
                </p:cNvSpPr>
                <p:nvPr/>
              </p:nvSpPr>
              <p:spPr bwMode="auto">
                <a:xfrm flipV="1">
                  <a:off x="3448" y="2494"/>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8" name="Freeform 354"/>
                <p:cNvSpPr>
                  <a:spLocks/>
                </p:cNvSpPr>
                <p:nvPr/>
              </p:nvSpPr>
              <p:spPr bwMode="auto">
                <a:xfrm>
                  <a:off x="3235" y="2962"/>
                  <a:ext cx="200" cy="77"/>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59" name="Line 355"/>
                <p:cNvSpPr>
                  <a:spLocks noChangeShapeType="1"/>
                </p:cNvSpPr>
                <p:nvPr/>
              </p:nvSpPr>
              <p:spPr bwMode="auto">
                <a:xfrm flipV="1">
                  <a:off x="3235" y="296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0" name="Line 356"/>
                <p:cNvSpPr>
                  <a:spLocks noChangeShapeType="1"/>
                </p:cNvSpPr>
                <p:nvPr/>
              </p:nvSpPr>
              <p:spPr bwMode="auto">
                <a:xfrm flipH="1">
                  <a:off x="3235" y="296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1" name="Freeform 357"/>
                <p:cNvSpPr>
                  <a:spLocks/>
                </p:cNvSpPr>
                <p:nvPr/>
              </p:nvSpPr>
              <p:spPr bwMode="auto">
                <a:xfrm>
                  <a:off x="3235" y="2962"/>
                  <a:ext cx="200" cy="77"/>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2" name="Line 358"/>
                <p:cNvSpPr>
                  <a:spLocks noChangeShapeType="1"/>
                </p:cNvSpPr>
                <p:nvPr/>
              </p:nvSpPr>
              <p:spPr bwMode="auto">
                <a:xfrm flipV="1">
                  <a:off x="3235" y="296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3" name="Line 359"/>
                <p:cNvSpPr>
                  <a:spLocks noChangeShapeType="1"/>
                </p:cNvSpPr>
                <p:nvPr/>
              </p:nvSpPr>
              <p:spPr bwMode="auto">
                <a:xfrm flipH="1">
                  <a:off x="3235" y="296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4" name="Freeform 360"/>
                <p:cNvSpPr>
                  <a:spLocks/>
                </p:cNvSpPr>
                <p:nvPr/>
              </p:nvSpPr>
              <p:spPr bwMode="auto">
                <a:xfrm>
                  <a:off x="3053" y="2712"/>
                  <a:ext cx="151" cy="99"/>
                </a:xfrm>
                <a:custGeom>
                  <a:avLst/>
                  <a:gdLst>
                    <a:gd name="T0" fmla="*/ 0 w 151"/>
                    <a:gd name="T1" fmla="*/ 0 h 99"/>
                    <a:gd name="T2" fmla="*/ 151 w 151"/>
                    <a:gd name="T3" fmla="*/ 99 h 99"/>
                    <a:gd name="T4" fmla="*/ 151 w 151"/>
                    <a:gd name="T5" fmla="*/ 99 h 99"/>
                    <a:gd name="T6" fmla="*/ 0 w 151"/>
                    <a:gd name="T7" fmla="*/ 0 h 99"/>
                  </a:gdLst>
                  <a:ahLst/>
                  <a:cxnLst>
                    <a:cxn ang="0">
                      <a:pos x="T0" y="T1"/>
                    </a:cxn>
                    <a:cxn ang="0">
                      <a:pos x="T2" y="T3"/>
                    </a:cxn>
                    <a:cxn ang="0">
                      <a:pos x="T4" y="T5"/>
                    </a:cxn>
                    <a:cxn ang="0">
                      <a:pos x="T6" y="T7"/>
                    </a:cxn>
                  </a:cxnLst>
                  <a:rect l="0" t="0" r="r" b="b"/>
                  <a:pathLst>
                    <a:path w="151" h="99">
                      <a:moveTo>
                        <a:pt x="0" y="0"/>
                      </a:moveTo>
                      <a:lnTo>
                        <a:pt x="151" y="99"/>
                      </a:lnTo>
                      <a:lnTo>
                        <a:pt x="151"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5" name="Line 361"/>
                <p:cNvSpPr>
                  <a:spLocks noChangeShapeType="1"/>
                </p:cNvSpPr>
                <p:nvPr/>
              </p:nvSpPr>
              <p:spPr bwMode="auto">
                <a:xfrm>
                  <a:off x="3053" y="2712"/>
                  <a:ext cx="151"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6" name="Line 362"/>
                <p:cNvSpPr>
                  <a:spLocks noChangeShapeType="1"/>
                </p:cNvSpPr>
                <p:nvPr/>
              </p:nvSpPr>
              <p:spPr bwMode="auto">
                <a:xfrm flipH="1" flipV="1">
                  <a:off x="3053" y="2712"/>
                  <a:ext cx="151"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7" name="Freeform 363"/>
                <p:cNvSpPr>
                  <a:spLocks/>
                </p:cNvSpPr>
                <p:nvPr/>
              </p:nvSpPr>
              <p:spPr bwMode="auto">
                <a:xfrm>
                  <a:off x="3053" y="2712"/>
                  <a:ext cx="151" cy="99"/>
                </a:xfrm>
                <a:custGeom>
                  <a:avLst/>
                  <a:gdLst>
                    <a:gd name="T0" fmla="*/ 0 w 151"/>
                    <a:gd name="T1" fmla="*/ 0 h 99"/>
                    <a:gd name="T2" fmla="*/ 0 w 151"/>
                    <a:gd name="T3" fmla="*/ 0 h 99"/>
                    <a:gd name="T4" fmla="*/ 151 w 151"/>
                    <a:gd name="T5" fmla="*/ 99 h 99"/>
                    <a:gd name="T6" fmla="*/ 0 w 151"/>
                    <a:gd name="T7" fmla="*/ 0 h 99"/>
                  </a:gdLst>
                  <a:ahLst/>
                  <a:cxnLst>
                    <a:cxn ang="0">
                      <a:pos x="T0" y="T1"/>
                    </a:cxn>
                    <a:cxn ang="0">
                      <a:pos x="T2" y="T3"/>
                    </a:cxn>
                    <a:cxn ang="0">
                      <a:pos x="T4" y="T5"/>
                    </a:cxn>
                    <a:cxn ang="0">
                      <a:pos x="T6" y="T7"/>
                    </a:cxn>
                  </a:cxnLst>
                  <a:rect l="0" t="0" r="r" b="b"/>
                  <a:pathLst>
                    <a:path w="151" h="99">
                      <a:moveTo>
                        <a:pt x="0" y="0"/>
                      </a:moveTo>
                      <a:lnTo>
                        <a:pt x="0" y="0"/>
                      </a:lnTo>
                      <a:lnTo>
                        <a:pt x="151"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8" name="Line 364"/>
                <p:cNvSpPr>
                  <a:spLocks noChangeShapeType="1"/>
                </p:cNvSpPr>
                <p:nvPr/>
              </p:nvSpPr>
              <p:spPr bwMode="auto">
                <a:xfrm>
                  <a:off x="3053" y="2712"/>
                  <a:ext cx="151"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69" name="Line 365"/>
                <p:cNvSpPr>
                  <a:spLocks noChangeShapeType="1"/>
                </p:cNvSpPr>
                <p:nvPr/>
              </p:nvSpPr>
              <p:spPr bwMode="auto">
                <a:xfrm flipH="1" flipV="1">
                  <a:off x="3053" y="2712"/>
                  <a:ext cx="151"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0" name="Freeform 366"/>
                <p:cNvSpPr>
                  <a:spLocks/>
                </p:cNvSpPr>
                <p:nvPr/>
              </p:nvSpPr>
              <p:spPr bwMode="auto">
                <a:xfrm>
                  <a:off x="2849" y="2712"/>
                  <a:ext cx="355" cy="99"/>
                </a:xfrm>
                <a:custGeom>
                  <a:avLst/>
                  <a:gdLst>
                    <a:gd name="T0" fmla="*/ 0 w 355"/>
                    <a:gd name="T1" fmla="*/ 78 h 99"/>
                    <a:gd name="T2" fmla="*/ 204 w 355"/>
                    <a:gd name="T3" fmla="*/ 0 h 99"/>
                    <a:gd name="T4" fmla="*/ 355 w 355"/>
                    <a:gd name="T5" fmla="*/ 99 h 99"/>
                    <a:gd name="T6" fmla="*/ 0 w 355"/>
                    <a:gd name="T7" fmla="*/ 78 h 99"/>
                  </a:gdLst>
                  <a:ahLst/>
                  <a:cxnLst>
                    <a:cxn ang="0">
                      <a:pos x="T0" y="T1"/>
                    </a:cxn>
                    <a:cxn ang="0">
                      <a:pos x="T2" y="T3"/>
                    </a:cxn>
                    <a:cxn ang="0">
                      <a:pos x="T4" y="T5"/>
                    </a:cxn>
                    <a:cxn ang="0">
                      <a:pos x="T6" y="T7"/>
                    </a:cxn>
                  </a:cxnLst>
                  <a:rect l="0" t="0" r="r" b="b"/>
                  <a:pathLst>
                    <a:path w="355" h="99">
                      <a:moveTo>
                        <a:pt x="0" y="78"/>
                      </a:moveTo>
                      <a:lnTo>
                        <a:pt x="204" y="0"/>
                      </a:lnTo>
                      <a:lnTo>
                        <a:pt x="355" y="99"/>
                      </a:lnTo>
                      <a:lnTo>
                        <a:pt x="0" y="78"/>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1" name="Line 367"/>
                <p:cNvSpPr>
                  <a:spLocks noChangeShapeType="1"/>
                </p:cNvSpPr>
                <p:nvPr/>
              </p:nvSpPr>
              <p:spPr bwMode="auto">
                <a:xfrm flipV="1">
                  <a:off x="2849" y="2712"/>
                  <a:ext cx="204"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2" name="Line 368"/>
                <p:cNvSpPr>
                  <a:spLocks noChangeShapeType="1"/>
                </p:cNvSpPr>
                <p:nvPr/>
              </p:nvSpPr>
              <p:spPr bwMode="auto">
                <a:xfrm>
                  <a:off x="3053" y="2712"/>
                  <a:ext cx="151"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3" name="Freeform 369"/>
                <p:cNvSpPr>
                  <a:spLocks/>
                </p:cNvSpPr>
                <p:nvPr/>
              </p:nvSpPr>
              <p:spPr bwMode="auto">
                <a:xfrm>
                  <a:off x="2849" y="2790"/>
                  <a:ext cx="355" cy="98"/>
                </a:xfrm>
                <a:custGeom>
                  <a:avLst/>
                  <a:gdLst>
                    <a:gd name="T0" fmla="*/ 0 w 355"/>
                    <a:gd name="T1" fmla="*/ 0 h 98"/>
                    <a:gd name="T2" fmla="*/ 154 w 355"/>
                    <a:gd name="T3" fmla="*/ 98 h 98"/>
                    <a:gd name="T4" fmla="*/ 355 w 355"/>
                    <a:gd name="T5" fmla="*/ 21 h 98"/>
                    <a:gd name="T6" fmla="*/ 0 w 355"/>
                    <a:gd name="T7" fmla="*/ 0 h 98"/>
                  </a:gdLst>
                  <a:ahLst/>
                  <a:cxnLst>
                    <a:cxn ang="0">
                      <a:pos x="T0" y="T1"/>
                    </a:cxn>
                    <a:cxn ang="0">
                      <a:pos x="T2" y="T3"/>
                    </a:cxn>
                    <a:cxn ang="0">
                      <a:pos x="T4" y="T5"/>
                    </a:cxn>
                    <a:cxn ang="0">
                      <a:pos x="T6" y="T7"/>
                    </a:cxn>
                  </a:cxnLst>
                  <a:rect l="0" t="0" r="r" b="b"/>
                  <a:pathLst>
                    <a:path w="355" h="98">
                      <a:moveTo>
                        <a:pt x="0" y="0"/>
                      </a:moveTo>
                      <a:lnTo>
                        <a:pt x="154" y="98"/>
                      </a:lnTo>
                      <a:lnTo>
                        <a:pt x="355" y="21"/>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4" name="Line 370"/>
                <p:cNvSpPr>
                  <a:spLocks noChangeShapeType="1"/>
                </p:cNvSpPr>
                <p:nvPr/>
              </p:nvSpPr>
              <p:spPr bwMode="auto">
                <a:xfrm>
                  <a:off x="2849" y="2790"/>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5" name="Line 371"/>
                <p:cNvSpPr>
                  <a:spLocks noChangeShapeType="1"/>
                </p:cNvSpPr>
                <p:nvPr/>
              </p:nvSpPr>
              <p:spPr bwMode="auto">
                <a:xfrm flipV="1">
                  <a:off x="3003" y="281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6" name="Freeform 372"/>
                <p:cNvSpPr>
                  <a:spLocks/>
                </p:cNvSpPr>
                <p:nvPr/>
              </p:nvSpPr>
              <p:spPr bwMode="auto">
                <a:xfrm>
                  <a:off x="3003" y="2712"/>
                  <a:ext cx="201" cy="176"/>
                </a:xfrm>
                <a:custGeom>
                  <a:avLst/>
                  <a:gdLst>
                    <a:gd name="T0" fmla="*/ 0 w 201"/>
                    <a:gd name="T1" fmla="*/ 176 h 176"/>
                    <a:gd name="T2" fmla="*/ 201 w 201"/>
                    <a:gd name="T3" fmla="*/ 99 h 176"/>
                    <a:gd name="T4" fmla="*/ 50 w 201"/>
                    <a:gd name="T5" fmla="*/ 0 h 176"/>
                    <a:gd name="T6" fmla="*/ 0 w 201"/>
                    <a:gd name="T7" fmla="*/ 176 h 176"/>
                  </a:gdLst>
                  <a:ahLst/>
                  <a:cxnLst>
                    <a:cxn ang="0">
                      <a:pos x="T0" y="T1"/>
                    </a:cxn>
                    <a:cxn ang="0">
                      <a:pos x="T2" y="T3"/>
                    </a:cxn>
                    <a:cxn ang="0">
                      <a:pos x="T4" y="T5"/>
                    </a:cxn>
                    <a:cxn ang="0">
                      <a:pos x="T6" y="T7"/>
                    </a:cxn>
                  </a:cxnLst>
                  <a:rect l="0" t="0" r="r" b="b"/>
                  <a:pathLst>
                    <a:path w="201" h="176">
                      <a:moveTo>
                        <a:pt x="0" y="176"/>
                      </a:moveTo>
                      <a:lnTo>
                        <a:pt x="201" y="99"/>
                      </a:lnTo>
                      <a:lnTo>
                        <a:pt x="50" y="0"/>
                      </a:lnTo>
                      <a:lnTo>
                        <a:pt x="0" y="17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7" name="Line 373"/>
                <p:cNvSpPr>
                  <a:spLocks noChangeShapeType="1"/>
                </p:cNvSpPr>
                <p:nvPr/>
              </p:nvSpPr>
              <p:spPr bwMode="auto">
                <a:xfrm flipV="1">
                  <a:off x="3003" y="281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8" name="Line 374"/>
                <p:cNvSpPr>
                  <a:spLocks noChangeShapeType="1"/>
                </p:cNvSpPr>
                <p:nvPr/>
              </p:nvSpPr>
              <p:spPr bwMode="auto">
                <a:xfrm flipH="1" flipV="1">
                  <a:off x="3053" y="2712"/>
                  <a:ext cx="151"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79" name="Freeform 375"/>
                <p:cNvSpPr>
                  <a:spLocks/>
                </p:cNvSpPr>
                <p:nvPr/>
              </p:nvSpPr>
              <p:spPr bwMode="auto">
                <a:xfrm>
                  <a:off x="3003" y="2811"/>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0" name="Line 376"/>
                <p:cNvSpPr>
                  <a:spLocks noChangeShapeType="1"/>
                </p:cNvSpPr>
                <p:nvPr/>
              </p:nvSpPr>
              <p:spPr bwMode="auto">
                <a:xfrm flipV="1">
                  <a:off x="3003" y="281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1" name="Line 377"/>
                <p:cNvSpPr>
                  <a:spLocks noChangeShapeType="1"/>
                </p:cNvSpPr>
                <p:nvPr/>
              </p:nvSpPr>
              <p:spPr bwMode="auto">
                <a:xfrm flipH="1">
                  <a:off x="3003" y="281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2" name="Freeform 378"/>
                <p:cNvSpPr>
                  <a:spLocks/>
                </p:cNvSpPr>
                <p:nvPr/>
              </p:nvSpPr>
              <p:spPr bwMode="auto">
                <a:xfrm>
                  <a:off x="3003" y="2811"/>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3" name="Line 379"/>
                <p:cNvSpPr>
                  <a:spLocks noChangeShapeType="1"/>
                </p:cNvSpPr>
                <p:nvPr/>
              </p:nvSpPr>
              <p:spPr bwMode="auto">
                <a:xfrm flipV="1">
                  <a:off x="3003" y="281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4" name="Line 380"/>
                <p:cNvSpPr>
                  <a:spLocks noChangeShapeType="1"/>
                </p:cNvSpPr>
                <p:nvPr/>
              </p:nvSpPr>
              <p:spPr bwMode="auto">
                <a:xfrm flipH="1">
                  <a:off x="3003" y="281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5" name="Freeform 381"/>
                <p:cNvSpPr>
                  <a:spLocks/>
                </p:cNvSpPr>
                <p:nvPr/>
              </p:nvSpPr>
              <p:spPr bwMode="auto">
                <a:xfrm>
                  <a:off x="3102" y="1945"/>
                  <a:ext cx="154" cy="848"/>
                </a:xfrm>
                <a:custGeom>
                  <a:avLst/>
                  <a:gdLst>
                    <a:gd name="T0" fmla="*/ 0 w 154"/>
                    <a:gd name="T1" fmla="*/ 746 h 848"/>
                    <a:gd name="T2" fmla="*/ 154 w 154"/>
                    <a:gd name="T3" fmla="*/ 848 h 848"/>
                    <a:gd name="T4" fmla="*/ 154 w 154"/>
                    <a:gd name="T5" fmla="*/ 0 h 848"/>
                    <a:gd name="T6" fmla="*/ 0 w 154"/>
                    <a:gd name="T7" fmla="*/ 746 h 848"/>
                  </a:gdLst>
                  <a:ahLst/>
                  <a:cxnLst>
                    <a:cxn ang="0">
                      <a:pos x="T0" y="T1"/>
                    </a:cxn>
                    <a:cxn ang="0">
                      <a:pos x="T2" y="T3"/>
                    </a:cxn>
                    <a:cxn ang="0">
                      <a:pos x="T4" y="T5"/>
                    </a:cxn>
                    <a:cxn ang="0">
                      <a:pos x="T6" y="T7"/>
                    </a:cxn>
                  </a:cxnLst>
                  <a:rect l="0" t="0" r="r" b="b"/>
                  <a:pathLst>
                    <a:path w="154" h="848">
                      <a:moveTo>
                        <a:pt x="0" y="746"/>
                      </a:moveTo>
                      <a:lnTo>
                        <a:pt x="154" y="848"/>
                      </a:lnTo>
                      <a:lnTo>
                        <a:pt x="154" y="0"/>
                      </a:lnTo>
                      <a:lnTo>
                        <a:pt x="0" y="74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6" name="Line 382"/>
                <p:cNvSpPr>
                  <a:spLocks noChangeShapeType="1"/>
                </p:cNvSpPr>
                <p:nvPr/>
              </p:nvSpPr>
              <p:spPr bwMode="auto">
                <a:xfrm>
                  <a:off x="3102" y="269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7" name="Line 383"/>
                <p:cNvSpPr>
                  <a:spLocks noChangeShapeType="1"/>
                </p:cNvSpPr>
                <p:nvPr/>
              </p:nvSpPr>
              <p:spPr bwMode="auto">
                <a:xfrm flipV="1">
                  <a:off x="3256" y="1945"/>
                  <a:ext cx="0" cy="84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8" name="Freeform 384"/>
                <p:cNvSpPr>
                  <a:spLocks/>
                </p:cNvSpPr>
                <p:nvPr/>
              </p:nvSpPr>
              <p:spPr bwMode="auto">
                <a:xfrm>
                  <a:off x="3044" y="2413"/>
                  <a:ext cx="200" cy="500"/>
                </a:xfrm>
                <a:custGeom>
                  <a:avLst/>
                  <a:gdLst>
                    <a:gd name="T0" fmla="*/ 0 w 200"/>
                    <a:gd name="T1" fmla="*/ 500 h 500"/>
                    <a:gd name="T2" fmla="*/ 200 w 200"/>
                    <a:gd name="T3" fmla="*/ 423 h 500"/>
                    <a:gd name="T4" fmla="*/ 200 w 200"/>
                    <a:gd name="T5" fmla="*/ 0 h 500"/>
                    <a:gd name="T6" fmla="*/ 0 w 200"/>
                    <a:gd name="T7" fmla="*/ 500 h 500"/>
                  </a:gdLst>
                  <a:ahLst/>
                  <a:cxnLst>
                    <a:cxn ang="0">
                      <a:pos x="T0" y="T1"/>
                    </a:cxn>
                    <a:cxn ang="0">
                      <a:pos x="T2" y="T3"/>
                    </a:cxn>
                    <a:cxn ang="0">
                      <a:pos x="T4" y="T5"/>
                    </a:cxn>
                    <a:cxn ang="0">
                      <a:pos x="T6" y="T7"/>
                    </a:cxn>
                  </a:cxnLst>
                  <a:rect l="0" t="0" r="r" b="b"/>
                  <a:pathLst>
                    <a:path w="200" h="500">
                      <a:moveTo>
                        <a:pt x="0" y="500"/>
                      </a:moveTo>
                      <a:lnTo>
                        <a:pt x="200" y="423"/>
                      </a:lnTo>
                      <a:lnTo>
                        <a:pt x="200" y="0"/>
                      </a:lnTo>
                      <a:lnTo>
                        <a:pt x="0" y="50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89" name="Line 385"/>
                <p:cNvSpPr>
                  <a:spLocks noChangeShapeType="1"/>
                </p:cNvSpPr>
                <p:nvPr/>
              </p:nvSpPr>
              <p:spPr bwMode="auto">
                <a:xfrm flipV="1">
                  <a:off x="3044" y="283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0" name="Line 386"/>
                <p:cNvSpPr>
                  <a:spLocks noChangeShapeType="1"/>
                </p:cNvSpPr>
                <p:nvPr/>
              </p:nvSpPr>
              <p:spPr bwMode="auto">
                <a:xfrm flipV="1">
                  <a:off x="3244" y="2413"/>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1" name="Freeform 387"/>
                <p:cNvSpPr>
                  <a:spLocks/>
                </p:cNvSpPr>
                <p:nvPr/>
              </p:nvSpPr>
              <p:spPr bwMode="auto">
                <a:xfrm>
                  <a:off x="3244" y="2413"/>
                  <a:ext cx="154" cy="525"/>
                </a:xfrm>
                <a:custGeom>
                  <a:avLst/>
                  <a:gdLst>
                    <a:gd name="T0" fmla="*/ 0 w 154"/>
                    <a:gd name="T1" fmla="*/ 0 h 525"/>
                    <a:gd name="T2" fmla="*/ 0 w 154"/>
                    <a:gd name="T3" fmla="*/ 423 h 525"/>
                    <a:gd name="T4" fmla="*/ 154 w 154"/>
                    <a:gd name="T5" fmla="*/ 525 h 525"/>
                    <a:gd name="T6" fmla="*/ 0 w 154"/>
                    <a:gd name="T7" fmla="*/ 0 h 525"/>
                  </a:gdLst>
                  <a:ahLst/>
                  <a:cxnLst>
                    <a:cxn ang="0">
                      <a:pos x="T0" y="T1"/>
                    </a:cxn>
                    <a:cxn ang="0">
                      <a:pos x="T2" y="T3"/>
                    </a:cxn>
                    <a:cxn ang="0">
                      <a:pos x="T4" y="T5"/>
                    </a:cxn>
                    <a:cxn ang="0">
                      <a:pos x="T6" y="T7"/>
                    </a:cxn>
                  </a:cxnLst>
                  <a:rect l="0" t="0" r="r" b="b"/>
                  <a:pathLst>
                    <a:path w="154" h="525">
                      <a:moveTo>
                        <a:pt x="0" y="0"/>
                      </a:moveTo>
                      <a:lnTo>
                        <a:pt x="0" y="423"/>
                      </a:lnTo>
                      <a:lnTo>
                        <a:pt x="154" y="525"/>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2" name="Line 388"/>
                <p:cNvSpPr>
                  <a:spLocks noChangeShapeType="1"/>
                </p:cNvSpPr>
                <p:nvPr/>
              </p:nvSpPr>
              <p:spPr bwMode="auto">
                <a:xfrm>
                  <a:off x="3244" y="2413"/>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3" name="Line 389"/>
                <p:cNvSpPr>
                  <a:spLocks noChangeShapeType="1"/>
                </p:cNvSpPr>
                <p:nvPr/>
              </p:nvSpPr>
              <p:spPr bwMode="auto">
                <a:xfrm>
                  <a:off x="3244" y="2836"/>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4" name="Freeform 390"/>
                <p:cNvSpPr>
                  <a:spLocks/>
                </p:cNvSpPr>
                <p:nvPr/>
              </p:nvSpPr>
              <p:spPr bwMode="auto">
                <a:xfrm>
                  <a:off x="3244" y="2413"/>
                  <a:ext cx="154" cy="525"/>
                </a:xfrm>
                <a:custGeom>
                  <a:avLst/>
                  <a:gdLst>
                    <a:gd name="T0" fmla="*/ 0 w 154"/>
                    <a:gd name="T1" fmla="*/ 0 h 525"/>
                    <a:gd name="T2" fmla="*/ 154 w 154"/>
                    <a:gd name="T3" fmla="*/ 102 h 525"/>
                    <a:gd name="T4" fmla="*/ 154 w 154"/>
                    <a:gd name="T5" fmla="*/ 525 h 525"/>
                    <a:gd name="T6" fmla="*/ 0 w 154"/>
                    <a:gd name="T7" fmla="*/ 0 h 525"/>
                  </a:gdLst>
                  <a:ahLst/>
                  <a:cxnLst>
                    <a:cxn ang="0">
                      <a:pos x="T0" y="T1"/>
                    </a:cxn>
                    <a:cxn ang="0">
                      <a:pos x="T2" y="T3"/>
                    </a:cxn>
                    <a:cxn ang="0">
                      <a:pos x="T4" y="T5"/>
                    </a:cxn>
                    <a:cxn ang="0">
                      <a:pos x="T6" y="T7"/>
                    </a:cxn>
                  </a:cxnLst>
                  <a:rect l="0" t="0" r="r" b="b"/>
                  <a:pathLst>
                    <a:path w="154" h="525">
                      <a:moveTo>
                        <a:pt x="0" y="0"/>
                      </a:moveTo>
                      <a:lnTo>
                        <a:pt x="154" y="102"/>
                      </a:lnTo>
                      <a:lnTo>
                        <a:pt x="154" y="525"/>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5" name="Line 391"/>
                <p:cNvSpPr>
                  <a:spLocks noChangeShapeType="1"/>
                </p:cNvSpPr>
                <p:nvPr/>
              </p:nvSpPr>
              <p:spPr bwMode="auto">
                <a:xfrm>
                  <a:off x="3244" y="241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6" name="Line 392"/>
                <p:cNvSpPr>
                  <a:spLocks noChangeShapeType="1"/>
                </p:cNvSpPr>
                <p:nvPr/>
              </p:nvSpPr>
              <p:spPr bwMode="auto">
                <a:xfrm>
                  <a:off x="3398" y="2515"/>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7" name="Freeform 393"/>
                <p:cNvSpPr>
                  <a:spLocks/>
                </p:cNvSpPr>
                <p:nvPr/>
              </p:nvSpPr>
              <p:spPr bwMode="auto">
                <a:xfrm>
                  <a:off x="3198" y="2515"/>
                  <a:ext cx="200" cy="423"/>
                </a:xfrm>
                <a:custGeom>
                  <a:avLst/>
                  <a:gdLst>
                    <a:gd name="T0" fmla="*/ 0 w 200"/>
                    <a:gd name="T1" fmla="*/ 74 h 423"/>
                    <a:gd name="T2" fmla="*/ 200 w 200"/>
                    <a:gd name="T3" fmla="*/ 0 h 423"/>
                    <a:gd name="T4" fmla="*/ 200 w 200"/>
                    <a:gd name="T5" fmla="*/ 423 h 423"/>
                    <a:gd name="T6" fmla="*/ 0 w 200"/>
                    <a:gd name="T7" fmla="*/ 74 h 423"/>
                  </a:gdLst>
                  <a:ahLst/>
                  <a:cxnLst>
                    <a:cxn ang="0">
                      <a:pos x="T0" y="T1"/>
                    </a:cxn>
                    <a:cxn ang="0">
                      <a:pos x="T2" y="T3"/>
                    </a:cxn>
                    <a:cxn ang="0">
                      <a:pos x="T4" y="T5"/>
                    </a:cxn>
                    <a:cxn ang="0">
                      <a:pos x="T6" y="T7"/>
                    </a:cxn>
                  </a:cxnLst>
                  <a:rect l="0" t="0" r="r" b="b"/>
                  <a:pathLst>
                    <a:path w="200" h="423">
                      <a:moveTo>
                        <a:pt x="0" y="74"/>
                      </a:moveTo>
                      <a:lnTo>
                        <a:pt x="200" y="0"/>
                      </a:lnTo>
                      <a:lnTo>
                        <a:pt x="200" y="423"/>
                      </a:lnTo>
                      <a:lnTo>
                        <a:pt x="0" y="74"/>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8" name="Line 394"/>
                <p:cNvSpPr>
                  <a:spLocks noChangeShapeType="1"/>
                </p:cNvSpPr>
                <p:nvPr/>
              </p:nvSpPr>
              <p:spPr bwMode="auto">
                <a:xfrm flipV="1">
                  <a:off x="3198" y="251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899" name="Line 395"/>
                <p:cNvSpPr>
                  <a:spLocks noChangeShapeType="1"/>
                </p:cNvSpPr>
                <p:nvPr/>
              </p:nvSpPr>
              <p:spPr bwMode="auto">
                <a:xfrm>
                  <a:off x="3398" y="2515"/>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0" name="Freeform 396"/>
                <p:cNvSpPr>
                  <a:spLocks/>
                </p:cNvSpPr>
                <p:nvPr/>
              </p:nvSpPr>
              <p:spPr bwMode="auto">
                <a:xfrm>
                  <a:off x="2908" y="2244"/>
                  <a:ext cx="154" cy="422"/>
                </a:xfrm>
                <a:custGeom>
                  <a:avLst/>
                  <a:gdLst>
                    <a:gd name="T0" fmla="*/ 0 w 154"/>
                    <a:gd name="T1" fmla="*/ 324 h 422"/>
                    <a:gd name="T2" fmla="*/ 154 w 154"/>
                    <a:gd name="T3" fmla="*/ 422 h 422"/>
                    <a:gd name="T4" fmla="*/ 154 w 154"/>
                    <a:gd name="T5" fmla="*/ 0 h 422"/>
                    <a:gd name="T6" fmla="*/ 0 w 154"/>
                    <a:gd name="T7" fmla="*/ 324 h 422"/>
                  </a:gdLst>
                  <a:ahLst/>
                  <a:cxnLst>
                    <a:cxn ang="0">
                      <a:pos x="T0" y="T1"/>
                    </a:cxn>
                    <a:cxn ang="0">
                      <a:pos x="T2" y="T3"/>
                    </a:cxn>
                    <a:cxn ang="0">
                      <a:pos x="T4" y="T5"/>
                    </a:cxn>
                    <a:cxn ang="0">
                      <a:pos x="T6" y="T7"/>
                    </a:cxn>
                  </a:cxnLst>
                  <a:rect l="0" t="0" r="r" b="b"/>
                  <a:pathLst>
                    <a:path w="154" h="422">
                      <a:moveTo>
                        <a:pt x="0" y="324"/>
                      </a:moveTo>
                      <a:lnTo>
                        <a:pt x="154" y="422"/>
                      </a:lnTo>
                      <a:lnTo>
                        <a:pt x="154" y="0"/>
                      </a:lnTo>
                      <a:lnTo>
                        <a:pt x="0" y="324"/>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1" name="Line 397"/>
                <p:cNvSpPr>
                  <a:spLocks noChangeShapeType="1"/>
                </p:cNvSpPr>
                <p:nvPr/>
              </p:nvSpPr>
              <p:spPr bwMode="auto">
                <a:xfrm>
                  <a:off x="2908" y="2568"/>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2" name="Line 398"/>
                <p:cNvSpPr>
                  <a:spLocks noChangeShapeType="1"/>
                </p:cNvSpPr>
                <p:nvPr/>
              </p:nvSpPr>
              <p:spPr bwMode="auto">
                <a:xfrm flipV="1">
                  <a:off x="3062" y="2244"/>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3" name="Freeform 399"/>
                <p:cNvSpPr>
                  <a:spLocks/>
                </p:cNvSpPr>
                <p:nvPr/>
              </p:nvSpPr>
              <p:spPr bwMode="auto">
                <a:xfrm>
                  <a:off x="2849" y="2712"/>
                  <a:ext cx="204" cy="176"/>
                </a:xfrm>
                <a:custGeom>
                  <a:avLst/>
                  <a:gdLst>
                    <a:gd name="T0" fmla="*/ 154 w 204"/>
                    <a:gd name="T1" fmla="*/ 176 h 176"/>
                    <a:gd name="T2" fmla="*/ 0 w 204"/>
                    <a:gd name="T3" fmla="*/ 78 h 176"/>
                    <a:gd name="T4" fmla="*/ 204 w 204"/>
                    <a:gd name="T5" fmla="*/ 0 h 176"/>
                    <a:gd name="T6" fmla="*/ 154 w 204"/>
                    <a:gd name="T7" fmla="*/ 176 h 176"/>
                  </a:gdLst>
                  <a:ahLst/>
                  <a:cxnLst>
                    <a:cxn ang="0">
                      <a:pos x="T0" y="T1"/>
                    </a:cxn>
                    <a:cxn ang="0">
                      <a:pos x="T2" y="T3"/>
                    </a:cxn>
                    <a:cxn ang="0">
                      <a:pos x="T4" y="T5"/>
                    </a:cxn>
                    <a:cxn ang="0">
                      <a:pos x="T6" y="T7"/>
                    </a:cxn>
                  </a:cxnLst>
                  <a:rect l="0" t="0" r="r" b="b"/>
                  <a:pathLst>
                    <a:path w="204" h="176">
                      <a:moveTo>
                        <a:pt x="154" y="176"/>
                      </a:moveTo>
                      <a:lnTo>
                        <a:pt x="0" y="78"/>
                      </a:lnTo>
                      <a:lnTo>
                        <a:pt x="204" y="0"/>
                      </a:lnTo>
                      <a:lnTo>
                        <a:pt x="154" y="17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4" name="Line 400"/>
                <p:cNvSpPr>
                  <a:spLocks noChangeShapeType="1"/>
                </p:cNvSpPr>
                <p:nvPr/>
              </p:nvSpPr>
              <p:spPr bwMode="auto">
                <a:xfrm flipH="1" flipV="1">
                  <a:off x="2849" y="2790"/>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5" name="Line 401"/>
                <p:cNvSpPr>
                  <a:spLocks noChangeShapeType="1"/>
                </p:cNvSpPr>
                <p:nvPr/>
              </p:nvSpPr>
              <p:spPr bwMode="auto">
                <a:xfrm flipV="1">
                  <a:off x="2849" y="2712"/>
                  <a:ext cx="204"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6" name="Freeform 402"/>
                <p:cNvSpPr>
                  <a:spLocks/>
                </p:cNvSpPr>
                <p:nvPr/>
              </p:nvSpPr>
              <p:spPr bwMode="auto">
                <a:xfrm>
                  <a:off x="2849" y="2712"/>
                  <a:ext cx="204" cy="78"/>
                </a:xfrm>
                <a:custGeom>
                  <a:avLst/>
                  <a:gdLst>
                    <a:gd name="T0" fmla="*/ 0 w 204"/>
                    <a:gd name="T1" fmla="*/ 78 h 78"/>
                    <a:gd name="T2" fmla="*/ 0 w 204"/>
                    <a:gd name="T3" fmla="*/ 78 h 78"/>
                    <a:gd name="T4" fmla="*/ 204 w 204"/>
                    <a:gd name="T5" fmla="*/ 0 h 78"/>
                    <a:gd name="T6" fmla="*/ 0 w 204"/>
                    <a:gd name="T7" fmla="*/ 78 h 78"/>
                  </a:gdLst>
                  <a:ahLst/>
                  <a:cxnLst>
                    <a:cxn ang="0">
                      <a:pos x="T0" y="T1"/>
                    </a:cxn>
                    <a:cxn ang="0">
                      <a:pos x="T2" y="T3"/>
                    </a:cxn>
                    <a:cxn ang="0">
                      <a:pos x="T4" y="T5"/>
                    </a:cxn>
                    <a:cxn ang="0">
                      <a:pos x="T6" y="T7"/>
                    </a:cxn>
                  </a:cxnLst>
                  <a:rect l="0" t="0" r="r" b="b"/>
                  <a:pathLst>
                    <a:path w="204" h="78">
                      <a:moveTo>
                        <a:pt x="0" y="78"/>
                      </a:moveTo>
                      <a:lnTo>
                        <a:pt x="0" y="78"/>
                      </a:lnTo>
                      <a:lnTo>
                        <a:pt x="204" y="0"/>
                      </a:lnTo>
                      <a:lnTo>
                        <a:pt x="0" y="78"/>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7" name="Line 403"/>
                <p:cNvSpPr>
                  <a:spLocks noChangeShapeType="1"/>
                </p:cNvSpPr>
                <p:nvPr/>
              </p:nvSpPr>
              <p:spPr bwMode="auto">
                <a:xfrm flipV="1">
                  <a:off x="2849" y="2712"/>
                  <a:ext cx="204"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8" name="Line 404"/>
                <p:cNvSpPr>
                  <a:spLocks noChangeShapeType="1"/>
                </p:cNvSpPr>
                <p:nvPr/>
              </p:nvSpPr>
              <p:spPr bwMode="auto">
                <a:xfrm flipH="1">
                  <a:off x="2849" y="2712"/>
                  <a:ext cx="204"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sp>
              <p:nvSpPr>
                <p:cNvPr id="909" name="Freeform 405"/>
                <p:cNvSpPr>
                  <a:spLocks/>
                </p:cNvSpPr>
                <p:nvPr/>
              </p:nvSpPr>
              <p:spPr bwMode="auto">
                <a:xfrm>
                  <a:off x="2849" y="2712"/>
                  <a:ext cx="204" cy="78"/>
                </a:xfrm>
                <a:custGeom>
                  <a:avLst/>
                  <a:gdLst>
                    <a:gd name="T0" fmla="*/ 0 w 204"/>
                    <a:gd name="T1" fmla="*/ 78 h 78"/>
                    <a:gd name="T2" fmla="*/ 204 w 204"/>
                    <a:gd name="T3" fmla="*/ 0 h 78"/>
                    <a:gd name="T4" fmla="*/ 204 w 204"/>
                    <a:gd name="T5" fmla="*/ 0 h 78"/>
                    <a:gd name="T6" fmla="*/ 0 w 204"/>
                    <a:gd name="T7" fmla="*/ 78 h 78"/>
                  </a:gdLst>
                  <a:ahLst/>
                  <a:cxnLst>
                    <a:cxn ang="0">
                      <a:pos x="T0" y="T1"/>
                    </a:cxn>
                    <a:cxn ang="0">
                      <a:pos x="T2" y="T3"/>
                    </a:cxn>
                    <a:cxn ang="0">
                      <a:pos x="T4" y="T5"/>
                    </a:cxn>
                    <a:cxn ang="0">
                      <a:pos x="T6" y="T7"/>
                    </a:cxn>
                  </a:cxnLst>
                  <a:rect l="0" t="0" r="r" b="b"/>
                  <a:pathLst>
                    <a:path w="204" h="78">
                      <a:moveTo>
                        <a:pt x="0" y="78"/>
                      </a:moveTo>
                      <a:lnTo>
                        <a:pt x="204" y="0"/>
                      </a:lnTo>
                      <a:lnTo>
                        <a:pt x="204" y="0"/>
                      </a:lnTo>
                      <a:lnTo>
                        <a:pt x="0" y="78"/>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00">
                    <a:latin typeface="Arial" panose="020B0604020202020204" pitchFamily="34" charset="0"/>
                    <a:cs typeface="Arial" panose="020B0604020202020204" pitchFamily="34" charset="0"/>
                  </a:endParaRPr>
                </a:p>
              </p:txBody>
            </p:sp>
          </p:grpSp>
          <p:grpSp>
            <p:nvGrpSpPr>
              <p:cNvPr id="193" name="Group 607"/>
              <p:cNvGrpSpPr>
                <a:grpSpLocks/>
              </p:cNvGrpSpPr>
              <p:nvPr/>
            </p:nvGrpSpPr>
            <p:grpSpPr bwMode="auto">
              <a:xfrm>
                <a:off x="5899237" y="991380"/>
                <a:ext cx="1317747" cy="1977951"/>
                <a:chOff x="2408" y="1846"/>
                <a:chExt cx="990" cy="1486"/>
              </a:xfrm>
            </p:grpSpPr>
            <p:sp>
              <p:nvSpPr>
                <p:cNvPr id="510" name="Line 407"/>
                <p:cNvSpPr>
                  <a:spLocks noChangeShapeType="1"/>
                </p:cNvSpPr>
                <p:nvPr/>
              </p:nvSpPr>
              <p:spPr bwMode="auto">
                <a:xfrm flipV="1">
                  <a:off x="2849" y="2712"/>
                  <a:ext cx="204"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1" name="Line 408"/>
                <p:cNvSpPr>
                  <a:spLocks noChangeShapeType="1"/>
                </p:cNvSpPr>
                <p:nvPr/>
              </p:nvSpPr>
              <p:spPr bwMode="auto">
                <a:xfrm flipH="1">
                  <a:off x="2849" y="2712"/>
                  <a:ext cx="204"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2" name="Freeform 409"/>
                <p:cNvSpPr>
                  <a:spLocks/>
                </p:cNvSpPr>
                <p:nvPr/>
              </p:nvSpPr>
              <p:spPr bwMode="auto">
                <a:xfrm>
                  <a:off x="3102" y="1846"/>
                  <a:ext cx="154" cy="845"/>
                </a:xfrm>
                <a:custGeom>
                  <a:avLst/>
                  <a:gdLst>
                    <a:gd name="T0" fmla="*/ 0 w 154"/>
                    <a:gd name="T1" fmla="*/ 845 h 845"/>
                    <a:gd name="T2" fmla="*/ 0 w 154"/>
                    <a:gd name="T3" fmla="*/ 0 h 845"/>
                    <a:gd name="T4" fmla="*/ 154 w 154"/>
                    <a:gd name="T5" fmla="*/ 99 h 845"/>
                    <a:gd name="T6" fmla="*/ 0 w 154"/>
                    <a:gd name="T7" fmla="*/ 845 h 845"/>
                  </a:gdLst>
                  <a:ahLst/>
                  <a:cxnLst>
                    <a:cxn ang="0">
                      <a:pos x="T0" y="T1"/>
                    </a:cxn>
                    <a:cxn ang="0">
                      <a:pos x="T2" y="T3"/>
                    </a:cxn>
                    <a:cxn ang="0">
                      <a:pos x="T4" y="T5"/>
                    </a:cxn>
                    <a:cxn ang="0">
                      <a:pos x="T6" y="T7"/>
                    </a:cxn>
                  </a:cxnLst>
                  <a:rect l="0" t="0" r="r" b="b"/>
                  <a:pathLst>
                    <a:path w="154" h="845">
                      <a:moveTo>
                        <a:pt x="0" y="845"/>
                      </a:moveTo>
                      <a:lnTo>
                        <a:pt x="0" y="0"/>
                      </a:lnTo>
                      <a:lnTo>
                        <a:pt x="154" y="99"/>
                      </a:lnTo>
                      <a:lnTo>
                        <a:pt x="0" y="845"/>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Line 410"/>
                <p:cNvSpPr>
                  <a:spLocks noChangeShapeType="1"/>
                </p:cNvSpPr>
                <p:nvPr/>
              </p:nvSpPr>
              <p:spPr bwMode="auto">
                <a:xfrm flipV="1">
                  <a:off x="3102" y="1846"/>
                  <a:ext cx="0" cy="84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4" name="Line 411"/>
                <p:cNvSpPr>
                  <a:spLocks noChangeShapeType="1"/>
                </p:cNvSpPr>
                <p:nvPr/>
              </p:nvSpPr>
              <p:spPr bwMode="auto">
                <a:xfrm>
                  <a:off x="3102" y="1846"/>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5" name="Freeform 412"/>
                <p:cNvSpPr>
                  <a:spLocks/>
                </p:cNvSpPr>
                <p:nvPr/>
              </p:nvSpPr>
              <p:spPr bwMode="auto">
                <a:xfrm>
                  <a:off x="3044" y="2413"/>
                  <a:ext cx="200" cy="500"/>
                </a:xfrm>
                <a:custGeom>
                  <a:avLst/>
                  <a:gdLst>
                    <a:gd name="T0" fmla="*/ 0 w 200"/>
                    <a:gd name="T1" fmla="*/ 500 h 500"/>
                    <a:gd name="T2" fmla="*/ 0 w 200"/>
                    <a:gd name="T3" fmla="*/ 77 h 500"/>
                    <a:gd name="T4" fmla="*/ 200 w 200"/>
                    <a:gd name="T5" fmla="*/ 0 h 500"/>
                    <a:gd name="T6" fmla="*/ 0 w 200"/>
                    <a:gd name="T7" fmla="*/ 500 h 500"/>
                  </a:gdLst>
                  <a:ahLst/>
                  <a:cxnLst>
                    <a:cxn ang="0">
                      <a:pos x="T0" y="T1"/>
                    </a:cxn>
                    <a:cxn ang="0">
                      <a:pos x="T2" y="T3"/>
                    </a:cxn>
                    <a:cxn ang="0">
                      <a:pos x="T4" y="T5"/>
                    </a:cxn>
                    <a:cxn ang="0">
                      <a:pos x="T6" y="T7"/>
                    </a:cxn>
                  </a:cxnLst>
                  <a:rect l="0" t="0" r="r" b="b"/>
                  <a:pathLst>
                    <a:path w="200" h="500">
                      <a:moveTo>
                        <a:pt x="0" y="500"/>
                      </a:moveTo>
                      <a:lnTo>
                        <a:pt x="0" y="77"/>
                      </a:lnTo>
                      <a:lnTo>
                        <a:pt x="200" y="0"/>
                      </a:lnTo>
                      <a:lnTo>
                        <a:pt x="0" y="50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Line 413"/>
                <p:cNvSpPr>
                  <a:spLocks noChangeShapeType="1"/>
                </p:cNvSpPr>
                <p:nvPr/>
              </p:nvSpPr>
              <p:spPr bwMode="auto">
                <a:xfrm flipV="1">
                  <a:off x="3044" y="2490"/>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7" name="Line 414"/>
                <p:cNvSpPr>
                  <a:spLocks noChangeShapeType="1"/>
                </p:cNvSpPr>
                <p:nvPr/>
              </p:nvSpPr>
              <p:spPr bwMode="auto">
                <a:xfrm flipV="1">
                  <a:off x="3044" y="2413"/>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8" name="Freeform 415"/>
                <p:cNvSpPr>
                  <a:spLocks/>
                </p:cNvSpPr>
                <p:nvPr/>
              </p:nvSpPr>
              <p:spPr bwMode="auto">
                <a:xfrm>
                  <a:off x="3044" y="2490"/>
                  <a:ext cx="354" cy="99"/>
                </a:xfrm>
                <a:custGeom>
                  <a:avLst/>
                  <a:gdLst>
                    <a:gd name="T0" fmla="*/ 0 w 354"/>
                    <a:gd name="T1" fmla="*/ 0 h 99"/>
                    <a:gd name="T2" fmla="*/ 154 w 354"/>
                    <a:gd name="T3" fmla="*/ 99 h 99"/>
                    <a:gd name="T4" fmla="*/ 354 w 354"/>
                    <a:gd name="T5" fmla="*/ 25 h 99"/>
                    <a:gd name="T6" fmla="*/ 0 w 354"/>
                    <a:gd name="T7" fmla="*/ 0 h 99"/>
                  </a:gdLst>
                  <a:ahLst/>
                  <a:cxnLst>
                    <a:cxn ang="0">
                      <a:pos x="T0" y="T1"/>
                    </a:cxn>
                    <a:cxn ang="0">
                      <a:pos x="T2" y="T3"/>
                    </a:cxn>
                    <a:cxn ang="0">
                      <a:pos x="T4" y="T5"/>
                    </a:cxn>
                    <a:cxn ang="0">
                      <a:pos x="T6" y="T7"/>
                    </a:cxn>
                  </a:cxnLst>
                  <a:rect l="0" t="0" r="r" b="b"/>
                  <a:pathLst>
                    <a:path w="354" h="99">
                      <a:moveTo>
                        <a:pt x="0" y="0"/>
                      </a:moveTo>
                      <a:lnTo>
                        <a:pt x="154" y="99"/>
                      </a:lnTo>
                      <a:lnTo>
                        <a:pt x="354" y="25"/>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Line 416"/>
                <p:cNvSpPr>
                  <a:spLocks noChangeShapeType="1"/>
                </p:cNvSpPr>
                <p:nvPr/>
              </p:nvSpPr>
              <p:spPr bwMode="auto">
                <a:xfrm>
                  <a:off x="3044" y="2490"/>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0" name="Line 417"/>
                <p:cNvSpPr>
                  <a:spLocks noChangeShapeType="1"/>
                </p:cNvSpPr>
                <p:nvPr/>
              </p:nvSpPr>
              <p:spPr bwMode="auto">
                <a:xfrm flipV="1">
                  <a:off x="3198" y="251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1" name="Freeform 418"/>
                <p:cNvSpPr>
                  <a:spLocks/>
                </p:cNvSpPr>
                <p:nvPr/>
              </p:nvSpPr>
              <p:spPr bwMode="auto">
                <a:xfrm>
                  <a:off x="3044" y="2413"/>
                  <a:ext cx="354" cy="102"/>
                </a:xfrm>
                <a:custGeom>
                  <a:avLst/>
                  <a:gdLst>
                    <a:gd name="T0" fmla="*/ 0 w 354"/>
                    <a:gd name="T1" fmla="*/ 77 h 102"/>
                    <a:gd name="T2" fmla="*/ 200 w 354"/>
                    <a:gd name="T3" fmla="*/ 0 h 102"/>
                    <a:gd name="T4" fmla="*/ 354 w 354"/>
                    <a:gd name="T5" fmla="*/ 102 h 102"/>
                    <a:gd name="T6" fmla="*/ 0 w 354"/>
                    <a:gd name="T7" fmla="*/ 77 h 102"/>
                  </a:gdLst>
                  <a:ahLst/>
                  <a:cxnLst>
                    <a:cxn ang="0">
                      <a:pos x="T0" y="T1"/>
                    </a:cxn>
                    <a:cxn ang="0">
                      <a:pos x="T2" y="T3"/>
                    </a:cxn>
                    <a:cxn ang="0">
                      <a:pos x="T4" y="T5"/>
                    </a:cxn>
                    <a:cxn ang="0">
                      <a:pos x="T6" y="T7"/>
                    </a:cxn>
                  </a:cxnLst>
                  <a:rect l="0" t="0" r="r" b="b"/>
                  <a:pathLst>
                    <a:path w="354" h="102">
                      <a:moveTo>
                        <a:pt x="0" y="77"/>
                      </a:moveTo>
                      <a:lnTo>
                        <a:pt x="200" y="0"/>
                      </a:lnTo>
                      <a:lnTo>
                        <a:pt x="354" y="102"/>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Line 419"/>
                <p:cNvSpPr>
                  <a:spLocks noChangeShapeType="1"/>
                </p:cNvSpPr>
                <p:nvPr/>
              </p:nvSpPr>
              <p:spPr bwMode="auto">
                <a:xfrm flipV="1">
                  <a:off x="3044" y="2413"/>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3" name="Line 420"/>
                <p:cNvSpPr>
                  <a:spLocks noChangeShapeType="1"/>
                </p:cNvSpPr>
                <p:nvPr/>
              </p:nvSpPr>
              <p:spPr bwMode="auto">
                <a:xfrm>
                  <a:off x="3244" y="241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4" name="Freeform 421"/>
                <p:cNvSpPr>
                  <a:spLocks/>
                </p:cNvSpPr>
                <p:nvPr/>
              </p:nvSpPr>
              <p:spPr bwMode="auto">
                <a:xfrm>
                  <a:off x="3198" y="2836"/>
                  <a:ext cx="200" cy="179"/>
                </a:xfrm>
                <a:custGeom>
                  <a:avLst/>
                  <a:gdLst>
                    <a:gd name="T0" fmla="*/ 0 w 200"/>
                    <a:gd name="T1" fmla="*/ 179 h 179"/>
                    <a:gd name="T2" fmla="*/ 200 w 200"/>
                    <a:gd name="T3" fmla="*/ 102 h 179"/>
                    <a:gd name="T4" fmla="*/ 46 w 200"/>
                    <a:gd name="T5" fmla="*/ 0 h 179"/>
                    <a:gd name="T6" fmla="*/ 0 w 200"/>
                    <a:gd name="T7" fmla="*/ 179 h 179"/>
                  </a:gdLst>
                  <a:ahLst/>
                  <a:cxnLst>
                    <a:cxn ang="0">
                      <a:pos x="T0" y="T1"/>
                    </a:cxn>
                    <a:cxn ang="0">
                      <a:pos x="T2" y="T3"/>
                    </a:cxn>
                    <a:cxn ang="0">
                      <a:pos x="T4" y="T5"/>
                    </a:cxn>
                    <a:cxn ang="0">
                      <a:pos x="T6" y="T7"/>
                    </a:cxn>
                  </a:cxnLst>
                  <a:rect l="0" t="0" r="r" b="b"/>
                  <a:pathLst>
                    <a:path w="200" h="179">
                      <a:moveTo>
                        <a:pt x="0" y="179"/>
                      </a:moveTo>
                      <a:lnTo>
                        <a:pt x="200" y="102"/>
                      </a:lnTo>
                      <a:lnTo>
                        <a:pt x="46" y="0"/>
                      </a:lnTo>
                      <a:lnTo>
                        <a:pt x="0" y="179"/>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Line 422"/>
                <p:cNvSpPr>
                  <a:spLocks noChangeShapeType="1"/>
                </p:cNvSpPr>
                <p:nvPr/>
              </p:nvSpPr>
              <p:spPr bwMode="auto">
                <a:xfrm flipV="1">
                  <a:off x="3198" y="293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6" name="Line 423"/>
                <p:cNvSpPr>
                  <a:spLocks noChangeShapeType="1"/>
                </p:cNvSpPr>
                <p:nvPr/>
              </p:nvSpPr>
              <p:spPr bwMode="auto">
                <a:xfrm flipH="1" flipV="1">
                  <a:off x="3244" y="2836"/>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7" name="Freeform 424"/>
                <p:cNvSpPr>
                  <a:spLocks/>
                </p:cNvSpPr>
                <p:nvPr/>
              </p:nvSpPr>
              <p:spPr bwMode="auto">
                <a:xfrm>
                  <a:off x="3044" y="2836"/>
                  <a:ext cx="200" cy="179"/>
                </a:xfrm>
                <a:custGeom>
                  <a:avLst/>
                  <a:gdLst>
                    <a:gd name="T0" fmla="*/ 154 w 200"/>
                    <a:gd name="T1" fmla="*/ 179 h 179"/>
                    <a:gd name="T2" fmla="*/ 0 w 200"/>
                    <a:gd name="T3" fmla="*/ 77 h 179"/>
                    <a:gd name="T4" fmla="*/ 200 w 200"/>
                    <a:gd name="T5" fmla="*/ 0 h 179"/>
                    <a:gd name="T6" fmla="*/ 154 w 200"/>
                    <a:gd name="T7" fmla="*/ 179 h 179"/>
                  </a:gdLst>
                  <a:ahLst/>
                  <a:cxnLst>
                    <a:cxn ang="0">
                      <a:pos x="T0" y="T1"/>
                    </a:cxn>
                    <a:cxn ang="0">
                      <a:pos x="T2" y="T3"/>
                    </a:cxn>
                    <a:cxn ang="0">
                      <a:pos x="T4" y="T5"/>
                    </a:cxn>
                    <a:cxn ang="0">
                      <a:pos x="T6" y="T7"/>
                    </a:cxn>
                  </a:cxnLst>
                  <a:rect l="0" t="0" r="r" b="b"/>
                  <a:pathLst>
                    <a:path w="200" h="179">
                      <a:moveTo>
                        <a:pt x="154" y="179"/>
                      </a:moveTo>
                      <a:lnTo>
                        <a:pt x="0" y="77"/>
                      </a:lnTo>
                      <a:lnTo>
                        <a:pt x="200" y="0"/>
                      </a:lnTo>
                      <a:lnTo>
                        <a:pt x="154" y="179"/>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Line 425"/>
                <p:cNvSpPr>
                  <a:spLocks noChangeShapeType="1"/>
                </p:cNvSpPr>
                <p:nvPr/>
              </p:nvSpPr>
              <p:spPr bwMode="auto">
                <a:xfrm flipH="1" flipV="1">
                  <a:off x="3044" y="291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9" name="Line 426"/>
                <p:cNvSpPr>
                  <a:spLocks noChangeShapeType="1"/>
                </p:cNvSpPr>
                <p:nvPr/>
              </p:nvSpPr>
              <p:spPr bwMode="auto">
                <a:xfrm flipV="1">
                  <a:off x="3044" y="283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0" name="Freeform 427"/>
                <p:cNvSpPr>
                  <a:spLocks/>
                </p:cNvSpPr>
                <p:nvPr/>
              </p:nvSpPr>
              <p:spPr bwMode="auto">
                <a:xfrm>
                  <a:off x="3198" y="2589"/>
                  <a:ext cx="200" cy="426"/>
                </a:xfrm>
                <a:custGeom>
                  <a:avLst/>
                  <a:gdLst>
                    <a:gd name="T0" fmla="*/ 0 w 200"/>
                    <a:gd name="T1" fmla="*/ 0 h 426"/>
                    <a:gd name="T2" fmla="*/ 0 w 200"/>
                    <a:gd name="T3" fmla="*/ 426 h 426"/>
                    <a:gd name="T4" fmla="*/ 200 w 200"/>
                    <a:gd name="T5" fmla="*/ 349 h 426"/>
                    <a:gd name="T6" fmla="*/ 0 w 200"/>
                    <a:gd name="T7" fmla="*/ 0 h 426"/>
                  </a:gdLst>
                  <a:ahLst/>
                  <a:cxnLst>
                    <a:cxn ang="0">
                      <a:pos x="T0" y="T1"/>
                    </a:cxn>
                    <a:cxn ang="0">
                      <a:pos x="T2" y="T3"/>
                    </a:cxn>
                    <a:cxn ang="0">
                      <a:pos x="T4" y="T5"/>
                    </a:cxn>
                    <a:cxn ang="0">
                      <a:pos x="T6" y="T7"/>
                    </a:cxn>
                  </a:cxnLst>
                  <a:rect l="0" t="0" r="r" b="b"/>
                  <a:pathLst>
                    <a:path w="200" h="426">
                      <a:moveTo>
                        <a:pt x="0" y="0"/>
                      </a:moveTo>
                      <a:lnTo>
                        <a:pt x="0" y="426"/>
                      </a:lnTo>
                      <a:lnTo>
                        <a:pt x="200" y="34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Line 428"/>
                <p:cNvSpPr>
                  <a:spLocks noChangeShapeType="1"/>
                </p:cNvSpPr>
                <p:nvPr/>
              </p:nvSpPr>
              <p:spPr bwMode="auto">
                <a:xfrm>
                  <a:off x="3198" y="2589"/>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2" name="Line 429"/>
                <p:cNvSpPr>
                  <a:spLocks noChangeShapeType="1"/>
                </p:cNvSpPr>
                <p:nvPr/>
              </p:nvSpPr>
              <p:spPr bwMode="auto">
                <a:xfrm flipV="1">
                  <a:off x="3198" y="293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3" name="Freeform 430"/>
                <p:cNvSpPr>
                  <a:spLocks/>
                </p:cNvSpPr>
                <p:nvPr/>
              </p:nvSpPr>
              <p:spPr bwMode="auto">
                <a:xfrm>
                  <a:off x="3235" y="3039"/>
                  <a:ext cx="154" cy="99"/>
                </a:xfrm>
                <a:custGeom>
                  <a:avLst/>
                  <a:gdLst>
                    <a:gd name="T0" fmla="*/ 0 w 154"/>
                    <a:gd name="T1" fmla="*/ 0 h 99"/>
                    <a:gd name="T2" fmla="*/ 154 w 154"/>
                    <a:gd name="T3" fmla="*/ 99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154" y="99"/>
                      </a:lnTo>
                      <a:lnTo>
                        <a:pt x="154"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Line 431"/>
                <p:cNvSpPr>
                  <a:spLocks noChangeShapeType="1"/>
                </p:cNvSpPr>
                <p:nvPr/>
              </p:nvSpPr>
              <p:spPr bwMode="auto">
                <a:xfrm>
                  <a:off x="3235" y="303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5" name="Line 432"/>
                <p:cNvSpPr>
                  <a:spLocks noChangeShapeType="1"/>
                </p:cNvSpPr>
                <p:nvPr/>
              </p:nvSpPr>
              <p:spPr bwMode="auto">
                <a:xfrm flipH="1" flipV="1">
                  <a:off x="3235" y="303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6" name="Freeform 433"/>
                <p:cNvSpPr>
                  <a:spLocks/>
                </p:cNvSpPr>
                <p:nvPr/>
              </p:nvSpPr>
              <p:spPr bwMode="auto">
                <a:xfrm>
                  <a:off x="3235" y="3039"/>
                  <a:ext cx="154" cy="99"/>
                </a:xfrm>
                <a:custGeom>
                  <a:avLst/>
                  <a:gdLst>
                    <a:gd name="T0" fmla="*/ 0 w 154"/>
                    <a:gd name="T1" fmla="*/ 0 h 99"/>
                    <a:gd name="T2" fmla="*/ 0 w 154"/>
                    <a:gd name="T3" fmla="*/ 0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0" y="0"/>
                      </a:lnTo>
                      <a:lnTo>
                        <a:pt x="154"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Line 434"/>
                <p:cNvSpPr>
                  <a:spLocks noChangeShapeType="1"/>
                </p:cNvSpPr>
                <p:nvPr/>
              </p:nvSpPr>
              <p:spPr bwMode="auto">
                <a:xfrm>
                  <a:off x="3235" y="303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8" name="Line 435"/>
                <p:cNvSpPr>
                  <a:spLocks noChangeShapeType="1"/>
                </p:cNvSpPr>
                <p:nvPr/>
              </p:nvSpPr>
              <p:spPr bwMode="auto">
                <a:xfrm flipH="1" flipV="1">
                  <a:off x="3235" y="303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9" name="Freeform 436"/>
                <p:cNvSpPr>
                  <a:spLocks/>
                </p:cNvSpPr>
                <p:nvPr/>
              </p:nvSpPr>
              <p:spPr bwMode="auto">
                <a:xfrm>
                  <a:off x="2985" y="3135"/>
                  <a:ext cx="355" cy="102"/>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Line 437"/>
                <p:cNvSpPr>
                  <a:spLocks noChangeShapeType="1"/>
                </p:cNvSpPr>
                <p:nvPr/>
              </p:nvSpPr>
              <p:spPr bwMode="auto">
                <a:xfrm>
                  <a:off x="2985" y="3135"/>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1" name="Line 438"/>
                <p:cNvSpPr>
                  <a:spLocks noChangeShapeType="1"/>
                </p:cNvSpPr>
                <p:nvPr/>
              </p:nvSpPr>
              <p:spPr bwMode="auto">
                <a:xfrm flipV="1">
                  <a:off x="3139" y="316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 name="Freeform 439"/>
                <p:cNvSpPr>
                  <a:spLocks/>
                </p:cNvSpPr>
                <p:nvPr/>
              </p:nvSpPr>
              <p:spPr bwMode="auto">
                <a:xfrm>
                  <a:off x="3139" y="3160"/>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Line 440"/>
                <p:cNvSpPr>
                  <a:spLocks noChangeShapeType="1"/>
                </p:cNvSpPr>
                <p:nvPr/>
              </p:nvSpPr>
              <p:spPr bwMode="auto">
                <a:xfrm flipV="1">
                  <a:off x="3139" y="316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4" name="Line 441"/>
                <p:cNvSpPr>
                  <a:spLocks noChangeShapeType="1"/>
                </p:cNvSpPr>
                <p:nvPr/>
              </p:nvSpPr>
              <p:spPr bwMode="auto">
                <a:xfrm flipH="1">
                  <a:off x="3139" y="316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5" name="Freeform 442"/>
                <p:cNvSpPr>
                  <a:spLocks/>
                </p:cNvSpPr>
                <p:nvPr/>
              </p:nvSpPr>
              <p:spPr bwMode="auto">
                <a:xfrm>
                  <a:off x="3139" y="3160"/>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Line 443"/>
                <p:cNvSpPr>
                  <a:spLocks noChangeShapeType="1"/>
                </p:cNvSpPr>
                <p:nvPr/>
              </p:nvSpPr>
              <p:spPr bwMode="auto">
                <a:xfrm flipV="1">
                  <a:off x="3139" y="316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7" name="Line 444"/>
                <p:cNvSpPr>
                  <a:spLocks noChangeShapeType="1"/>
                </p:cNvSpPr>
                <p:nvPr/>
              </p:nvSpPr>
              <p:spPr bwMode="auto">
                <a:xfrm flipH="1">
                  <a:off x="3139" y="316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8" name="Freeform 445"/>
                <p:cNvSpPr>
                  <a:spLocks/>
                </p:cNvSpPr>
                <p:nvPr/>
              </p:nvSpPr>
              <p:spPr bwMode="auto">
                <a:xfrm>
                  <a:off x="2985" y="3058"/>
                  <a:ext cx="355" cy="102"/>
                </a:xfrm>
                <a:custGeom>
                  <a:avLst/>
                  <a:gdLst>
                    <a:gd name="T0" fmla="*/ 0 w 355"/>
                    <a:gd name="T1" fmla="*/ 77 h 102"/>
                    <a:gd name="T2" fmla="*/ 200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0" y="0"/>
                      </a:lnTo>
                      <a:lnTo>
                        <a:pt x="355" y="102"/>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Line 446"/>
                <p:cNvSpPr>
                  <a:spLocks noChangeShapeType="1"/>
                </p:cNvSpPr>
                <p:nvPr/>
              </p:nvSpPr>
              <p:spPr bwMode="auto">
                <a:xfrm flipV="1">
                  <a:off x="2985" y="305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0" name="Line 447"/>
                <p:cNvSpPr>
                  <a:spLocks noChangeShapeType="1"/>
                </p:cNvSpPr>
                <p:nvPr/>
              </p:nvSpPr>
              <p:spPr bwMode="auto">
                <a:xfrm>
                  <a:off x="3185" y="3058"/>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1" name="Freeform 448"/>
                <p:cNvSpPr>
                  <a:spLocks/>
                </p:cNvSpPr>
                <p:nvPr/>
              </p:nvSpPr>
              <p:spPr bwMode="auto">
                <a:xfrm>
                  <a:off x="3139" y="3058"/>
                  <a:ext cx="201" cy="179"/>
                </a:xfrm>
                <a:custGeom>
                  <a:avLst/>
                  <a:gdLst>
                    <a:gd name="T0" fmla="*/ 0 w 201"/>
                    <a:gd name="T1" fmla="*/ 179 h 179"/>
                    <a:gd name="T2" fmla="*/ 201 w 201"/>
                    <a:gd name="T3" fmla="*/ 102 h 179"/>
                    <a:gd name="T4" fmla="*/ 46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6" y="0"/>
                      </a:lnTo>
                      <a:lnTo>
                        <a:pt x="0" y="179"/>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Line 449"/>
                <p:cNvSpPr>
                  <a:spLocks noChangeShapeType="1"/>
                </p:cNvSpPr>
                <p:nvPr/>
              </p:nvSpPr>
              <p:spPr bwMode="auto">
                <a:xfrm flipV="1">
                  <a:off x="3139" y="3160"/>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3" name="Line 450"/>
                <p:cNvSpPr>
                  <a:spLocks noChangeShapeType="1"/>
                </p:cNvSpPr>
                <p:nvPr/>
              </p:nvSpPr>
              <p:spPr bwMode="auto">
                <a:xfrm flipH="1" flipV="1">
                  <a:off x="3185" y="3058"/>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4" name="Freeform 451"/>
                <p:cNvSpPr>
                  <a:spLocks/>
                </p:cNvSpPr>
                <p:nvPr/>
              </p:nvSpPr>
              <p:spPr bwMode="auto">
                <a:xfrm>
                  <a:off x="3185" y="3058"/>
                  <a:ext cx="155" cy="102"/>
                </a:xfrm>
                <a:custGeom>
                  <a:avLst/>
                  <a:gdLst>
                    <a:gd name="T0" fmla="*/ 0 w 155"/>
                    <a:gd name="T1" fmla="*/ 0 h 102"/>
                    <a:gd name="T2" fmla="*/ 155 w 155"/>
                    <a:gd name="T3" fmla="*/ 102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155" y="102"/>
                      </a:lnTo>
                      <a:lnTo>
                        <a:pt x="155"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Line 452"/>
                <p:cNvSpPr>
                  <a:spLocks noChangeShapeType="1"/>
                </p:cNvSpPr>
                <p:nvPr/>
              </p:nvSpPr>
              <p:spPr bwMode="auto">
                <a:xfrm>
                  <a:off x="3185" y="3058"/>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6" name="Line 453"/>
                <p:cNvSpPr>
                  <a:spLocks noChangeShapeType="1"/>
                </p:cNvSpPr>
                <p:nvPr/>
              </p:nvSpPr>
              <p:spPr bwMode="auto">
                <a:xfrm flipH="1" flipV="1">
                  <a:off x="3185" y="3058"/>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7" name="Freeform 454"/>
                <p:cNvSpPr>
                  <a:spLocks/>
                </p:cNvSpPr>
                <p:nvPr/>
              </p:nvSpPr>
              <p:spPr bwMode="auto">
                <a:xfrm>
                  <a:off x="3185" y="3058"/>
                  <a:ext cx="155" cy="102"/>
                </a:xfrm>
                <a:custGeom>
                  <a:avLst/>
                  <a:gdLst>
                    <a:gd name="T0" fmla="*/ 0 w 155"/>
                    <a:gd name="T1" fmla="*/ 0 h 102"/>
                    <a:gd name="T2" fmla="*/ 0 w 155"/>
                    <a:gd name="T3" fmla="*/ 0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0" y="0"/>
                      </a:lnTo>
                      <a:lnTo>
                        <a:pt x="155"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Line 455"/>
                <p:cNvSpPr>
                  <a:spLocks noChangeShapeType="1"/>
                </p:cNvSpPr>
                <p:nvPr/>
              </p:nvSpPr>
              <p:spPr bwMode="auto">
                <a:xfrm>
                  <a:off x="3185" y="3058"/>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9" name="Line 456"/>
                <p:cNvSpPr>
                  <a:spLocks noChangeShapeType="1"/>
                </p:cNvSpPr>
                <p:nvPr/>
              </p:nvSpPr>
              <p:spPr bwMode="auto">
                <a:xfrm flipH="1" flipV="1">
                  <a:off x="3185" y="3058"/>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0" name="Freeform 457"/>
                <p:cNvSpPr>
                  <a:spLocks/>
                </p:cNvSpPr>
                <p:nvPr/>
              </p:nvSpPr>
              <p:spPr bwMode="auto">
                <a:xfrm>
                  <a:off x="3044" y="2589"/>
                  <a:ext cx="154" cy="426"/>
                </a:xfrm>
                <a:custGeom>
                  <a:avLst/>
                  <a:gdLst>
                    <a:gd name="T0" fmla="*/ 0 w 154"/>
                    <a:gd name="T1" fmla="*/ 324 h 426"/>
                    <a:gd name="T2" fmla="*/ 154 w 154"/>
                    <a:gd name="T3" fmla="*/ 426 h 426"/>
                    <a:gd name="T4" fmla="*/ 154 w 154"/>
                    <a:gd name="T5" fmla="*/ 0 h 426"/>
                    <a:gd name="T6" fmla="*/ 0 w 154"/>
                    <a:gd name="T7" fmla="*/ 324 h 426"/>
                  </a:gdLst>
                  <a:ahLst/>
                  <a:cxnLst>
                    <a:cxn ang="0">
                      <a:pos x="T0" y="T1"/>
                    </a:cxn>
                    <a:cxn ang="0">
                      <a:pos x="T2" y="T3"/>
                    </a:cxn>
                    <a:cxn ang="0">
                      <a:pos x="T4" y="T5"/>
                    </a:cxn>
                    <a:cxn ang="0">
                      <a:pos x="T6" y="T7"/>
                    </a:cxn>
                  </a:cxnLst>
                  <a:rect l="0" t="0" r="r" b="b"/>
                  <a:pathLst>
                    <a:path w="154" h="426">
                      <a:moveTo>
                        <a:pt x="0" y="324"/>
                      </a:moveTo>
                      <a:lnTo>
                        <a:pt x="154" y="426"/>
                      </a:lnTo>
                      <a:lnTo>
                        <a:pt x="154" y="0"/>
                      </a:lnTo>
                      <a:lnTo>
                        <a:pt x="0" y="324"/>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Line 458"/>
                <p:cNvSpPr>
                  <a:spLocks noChangeShapeType="1"/>
                </p:cNvSpPr>
                <p:nvPr/>
              </p:nvSpPr>
              <p:spPr bwMode="auto">
                <a:xfrm>
                  <a:off x="3044" y="291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2" name="Line 459"/>
                <p:cNvSpPr>
                  <a:spLocks noChangeShapeType="1"/>
                </p:cNvSpPr>
                <p:nvPr/>
              </p:nvSpPr>
              <p:spPr bwMode="auto">
                <a:xfrm flipV="1">
                  <a:off x="3198" y="2589"/>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3" name="Freeform 460"/>
                <p:cNvSpPr>
                  <a:spLocks/>
                </p:cNvSpPr>
                <p:nvPr/>
              </p:nvSpPr>
              <p:spPr bwMode="auto">
                <a:xfrm>
                  <a:off x="3044" y="2490"/>
                  <a:ext cx="154" cy="423"/>
                </a:xfrm>
                <a:custGeom>
                  <a:avLst/>
                  <a:gdLst>
                    <a:gd name="T0" fmla="*/ 0 w 154"/>
                    <a:gd name="T1" fmla="*/ 423 h 423"/>
                    <a:gd name="T2" fmla="*/ 0 w 154"/>
                    <a:gd name="T3" fmla="*/ 0 h 423"/>
                    <a:gd name="T4" fmla="*/ 154 w 154"/>
                    <a:gd name="T5" fmla="*/ 99 h 423"/>
                    <a:gd name="T6" fmla="*/ 0 w 154"/>
                    <a:gd name="T7" fmla="*/ 423 h 423"/>
                  </a:gdLst>
                  <a:ahLst/>
                  <a:cxnLst>
                    <a:cxn ang="0">
                      <a:pos x="T0" y="T1"/>
                    </a:cxn>
                    <a:cxn ang="0">
                      <a:pos x="T2" y="T3"/>
                    </a:cxn>
                    <a:cxn ang="0">
                      <a:pos x="T4" y="T5"/>
                    </a:cxn>
                    <a:cxn ang="0">
                      <a:pos x="T6" y="T7"/>
                    </a:cxn>
                  </a:cxnLst>
                  <a:rect l="0" t="0" r="r" b="b"/>
                  <a:pathLst>
                    <a:path w="154" h="423">
                      <a:moveTo>
                        <a:pt x="0" y="423"/>
                      </a:moveTo>
                      <a:lnTo>
                        <a:pt x="0" y="0"/>
                      </a:lnTo>
                      <a:lnTo>
                        <a:pt x="154" y="99"/>
                      </a:lnTo>
                      <a:lnTo>
                        <a:pt x="0" y="423"/>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Line 461"/>
                <p:cNvSpPr>
                  <a:spLocks noChangeShapeType="1"/>
                </p:cNvSpPr>
                <p:nvPr/>
              </p:nvSpPr>
              <p:spPr bwMode="auto">
                <a:xfrm flipV="1">
                  <a:off x="3044" y="2490"/>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5" name="Line 462"/>
                <p:cNvSpPr>
                  <a:spLocks noChangeShapeType="1"/>
                </p:cNvSpPr>
                <p:nvPr/>
              </p:nvSpPr>
              <p:spPr bwMode="auto">
                <a:xfrm>
                  <a:off x="3044" y="2490"/>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6" name="Freeform 463"/>
                <p:cNvSpPr>
                  <a:spLocks/>
                </p:cNvSpPr>
                <p:nvPr/>
              </p:nvSpPr>
              <p:spPr bwMode="auto">
                <a:xfrm>
                  <a:off x="2985" y="3058"/>
                  <a:ext cx="200" cy="77"/>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Line 464"/>
                <p:cNvSpPr>
                  <a:spLocks noChangeShapeType="1"/>
                </p:cNvSpPr>
                <p:nvPr/>
              </p:nvSpPr>
              <p:spPr bwMode="auto">
                <a:xfrm flipV="1">
                  <a:off x="2985" y="305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8" name="Line 465"/>
                <p:cNvSpPr>
                  <a:spLocks noChangeShapeType="1"/>
                </p:cNvSpPr>
                <p:nvPr/>
              </p:nvSpPr>
              <p:spPr bwMode="auto">
                <a:xfrm flipH="1">
                  <a:off x="2985" y="305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9" name="Freeform 466"/>
                <p:cNvSpPr>
                  <a:spLocks/>
                </p:cNvSpPr>
                <p:nvPr/>
              </p:nvSpPr>
              <p:spPr bwMode="auto">
                <a:xfrm>
                  <a:off x="2985" y="3058"/>
                  <a:ext cx="200" cy="77"/>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Line 467"/>
                <p:cNvSpPr>
                  <a:spLocks noChangeShapeType="1"/>
                </p:cNvSpPr>
                <p:nvPr/>
              </p:nvSpPr>
              <p:spPr bwMode="auto">
                <a:xfrm flipV="1">
                  <a:off x="2985" y="305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1" name="Line 468"/>
                <p:cNvSpPr>
                  <a:spLocks noChangeShapeType="1"/>
                </p:cNvSpPr>
                <p:nvPr/>
              </p:nvSpPr>
              <p:spPr bwMode="auto">
                <a:xfrm flipH="1">
                  <a:off x="2985" y="305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2" name="Freeform 469"/>
                <p:cNvSpPr>
                  <a:spLocks/>
                </p:cNvSpPr>
                <p:nvPr/>
              </p:nvSpPr>
              <p:spPr bwMode="auto">
                <a:xfrm>
                  <a:off x="2985" y="3058"/>
                  <a:ext cx="200" cy="179"/>
                </a:xfrm>
                <a:custGeom>
                  <a:avLst/>
                  <a:gdLst>
                    <a:gd name="T0" fmla="*/ 154 w 200"/>
                    <a:gd name="T1" fmla="*/ 179 h 179"/>
                    <a:gd name="T2" fmla="*/ 0 w 200"/>
                    <a:gd name="T3" fmla="*/ 77 h 179"/>
                    <a:gd name="T4" fmla="*/ 200 w 200"/>
                    <a:gd name="T5" fmla="*/ 0 h 179"/>
                    <a:gd name="T6" fmla="*/ 154 w 200"/>
                    <a:gd name="T7" fmla="*/ 179 h 179"/>
                  </a:gdLst>
                  <a:ahLst/>
                  <a:cxnLst>
                    <a:cxn ang="0">
                      <a:pos x="T0" y="T1"/>
                    </a:cxn>
                    <a:cxn ang="0">
                      <a:pos x="T2" y="T3"/>
                    </a:cxn>
                    <a:cxn ang="0">
                      <a:pos x="T4" y="T5"/>
                    </a:cxn>
                    <a:cxn ang="0">
                      <a:pos x="T6" y="T7"/>
                    </a:cxn>
                  </a:cxnLst>
                  <a:rect l="0" t="0" r="r" b="b"/>
                  <a:pathLst>
                    <a:path w="200" h="179">
                      <a:moveTo>
                        <a:pt x="154" y="179"/>
                      </a:moveTo>
                      <a:lnTo>
                        <a:pt x="0" y="77"/>
                      </a:lnTo>
                      <a:lnTo>
                        <a:pt x="200" y="0"/>
                      </a:lnTo>
                      <a:lnTo>
                        <a:pt x="154" y="179"/>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Line 470"/>
                <p:cNvSpPr>
                  <a:spLocks noChangeShapeType="1"/>
                </p:cNvSpPr>
                <p:nvPr/>
              </p:nvSpPr>
              <p:spPr bwMode="auto">
                <a:xfrm flipH="1" flipV="1">
                  <a:off x="2985" y="3135"/>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4" name="Line 471"/>
                <p:cNvSpPr>
                  <a:spLocks noChangeShapeType="1"/>
                </p:cNvSpPr>
                <p:nvPr/>
              </p:nvSpPr>
              <p:spPr bwMode="auto">
                <a:xfrm flipV="1">
                  <a:off x="2985" y="3058"/>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5" name="Freeform 472"/>
                <p:cNvSpPr>
                  <a:spLocks/>
                </p:cNvSpPr>
                <p:nvPr/>
              </p:nvSpPr>
              <p:spPr bwMode="auto">
                <a:xfrm>
                  <a:off x="2945" y="3033"/>
                  <a:ext cx="203" cy="77"/>
                </a:xfrm>
                <a:custGeom>
                  <a:avLst/>
                  <a:gdLst>
                    <a:gd name="T0" fmla="*/ 0 w 203"/>
                    <a:gd name="T1" fmla="*/ 77 h 77"/>
                    <a:gd name="T2" fmla="*/ 0 w 203"/>
                    <a:gd name="T3" fmla="*/ 77 h 77"/>
                    <a:gd name="T4" fmla="*/ 203 w 203"/>
                    <a:gd name="T5" fmla="*/ 0 h 77"/>
                    <a:gd name="T6" fmla="*/ 0 w 203"/>
                    <a:gd name="T7" fmla="*/ 77 h 77"/>
                  </a:gdLst>
                  <a:ahLst/>
                  <a:cxnLst>
                    <a:cxn ang="0">
                      <a:pos x="T0" y="T1"/>
                    </a:cxn>
                    <a:cxn ang="0">
                      <a:pos x="T2" y="T3"/>
                    </a:cxn>
                    <a:cxn ang="0">
                      <a:pos x="T4" y="T5"/>
                    </a:cxn>
                    <a:cxn ang="0">
                      <a:pos x="T6" y="T7"/>
                    </a:cxn>
                  </a:cxnLst>
                  <a:rect l="0" t="0" r="r" b="b"/>
                  <a:pathLst>
                    <a:path w="203" h="77">
                      <a:moveTo>
                        <a:pt x="0" y="77"/>
                      </a:moveTo>
                      <a:lnTo>
                        <a:pt x="0" y="77"/>
                      </a:lnTo>
                      <a:lnTo>
                        <a:pt x="203"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Line 473"/>
                <p:cNvSpPr>
                  <a:spLocks noChangeShapeType="1"/>
                </p:cNvSpPr>
                <p:nvPr/>
              </p:nvSpPr>
              <p:spPr bwMode="auto">
                <a:xfrm flipV="1">
                  <a:off x="2945" y="3033"/>
                  <a:ext cx="203"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7" name="Line 474"/>
                <p:cNvSpPr>
                  <a:spLocks noChangeShapeType="1"/>
                </p:cNvSpPr>
                <p:nvPr/>
              </p:nvSpPr>
              <p:spPr bwMode="auto">
                <a:xfrm flipH="1">
                  <a:off x="2945" y="3033"/>
                  <a:ext cx="203"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8" name="Freeform 475"/>
                <p:cNvSpPr>
                  <a:spLocks/>
                </p:cNvSpPr>
                <p:nvPr/>
              </p:nvSpPr>
              <p:spPr bwMode="auto">
                <a:xfrm>
                  <a:off x="2794" y="2931"/>
                  <a:ext cx="200" cy="179"/>
                </a:xfrm>
                <a:custGeom>
                  <a:avLst/>
                  <a:gdLst>
                    <a:gd name="T0" fmla="*/ 151 w 200"/>
                    <a:gd name="T1" fmla="*/ 179 h 179"/>
                    <a:gd name="T2" fmla="*/ 0 w 200"/>
                    <a:gd name="T3" fmla="*/ 77 h 179"/>
                    <a:gd name="T4" fmla="*/ 200 w 200"/>
                    <a:gd name="T5" fmla="*/ 0 h 179"/>
                    <a:gd name="T6" fmla="*/ 151 w 200"/>
                    <a:gd name="T7" fmla="*/ 179 h 179"/>
                  </a:gdLst>
                  <a:ahLst/>
                  <a:cxnLst>
                    <a:cxn ang="0">
                      <a:pos x="T0" y="T1"/>
                    </a:cxn>
                    <a:cxn ang="0">
                      <a:pos x="T2" y="T3"/>
                    </a:cxn>
                    <a:cxn ang="0">
                      <a:pos x="T4" y="T5"/>
                    </a:cxn>
                    <a:cxn ang="0">
                      <a:pos x="T6" y="T7"/>
                    </a:cxn>
                  </a:cxnLst>
                  <a:rect l="0" t="0" r="r" b="b"/>
                  <a:pathLst>
                    <a:path w="200" h="179">
                      <a:moveTo>
                        <a:pt x="151" y="179"/>
                      </a:moveTo>
                      <a:lnTo>
                        <a:pt x="0" y="77"/>
                      </a:lnTo>
                      <a:lnTo>
                        <a:pt x="200" y="0"/>
                      </a:lnTo>
                      <a:lnTo>
                        <a:pt x="151" y="179"/>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Line 476"/>
                <p:cNvSpPr>
                  <a:spLocks noChangeShapeType="1"/>
                </p:cNvSpPr>
                <p:nvPr/>
              </p:nvSpPr>
              <p:spPr bwMode="auto">
                <a:xfrm flipH="1" flipV="1">
                  <a:off x="2794" y="3008"/>
                  <a:ext cx="151"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0" name="Line 477"/>
                <p:cNvSpPr>
                  <a:spLocks noChangeShapeType="1"/>
                </p:cNvSpPr>
                <p:nvPr/>
              </p:nvSpPr>
              <p:spPr bwMode="auto">
                <a:xfrm flipV="1">
                  <a:off x="2794" y="293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1" name="Freeform 478"/>
                <p:cNvSpPr>
                  <a:spLocks/>
                </p:cNvSpPr>
                <p:nvPr/>
              </p:nvSpPr>
              <p:spPr bwMode="auto">
                <a:xfrm>
                  <a:off x="2945" y="2931"/>
                  <a:ext cx="203" cy="179"/>
                </a:xfrm>
                <a:custGeom>
                  <a:avLst/>
                  <a:gdLst>
                    <a:gd name="T0" fmla="*/ 0 w 203"/>
                    <a:gd name="T1" fmla="*/ 179 h 179"/>
                    <a:gd name="T2" fmla="*/ 203 w 203"/>
                    <a:gd name="T3" fmla="*/ 102 h 179"/>
                    <a:gd name="T4" fmla="*/ 49 w 203"/>
                    <a:gd name="T5" fmla="*/ 0 h 179"/>
                    <a:gd name="T6" fmla="*/ 0 w 203"/>
                    <a:gd name="T7" fmla="*/ 179 h 179"/>
                  </a:gdLst>
                  <a:ahLst/>
                  <a:cxnLst>
                    <a:cxn ang="0">
                      <a:pos x="T0" y="T1"/>
                    </a:cxn>
                    <a:cxn ang="0">
                      <a:pos x="T2" y="T3"/>
                    </a:cxn>
                    <a:cxn ang="0">
                      <a:pos x="T4" y="T5"/>
                    </a:cxn>
                    <a:cxn ang="0">
                      <a:pos x="T6" y="T7"/>
                    </a:cxn>
                  </a:cxnLst>
                  <a:rect l="0" t="0" r="r" b="b"/>
                  <a:pathLst>
                    <a:path w="203" h="179">
                      <a:moveTo>
                        <a:pt x="0" y="179"/>
                      </a:moveTo>
                      <a:lnTo>
                        <a:pt x="203" y="102"/>
                      </a:lnTo>
                      <a:lnTo>
                        <a:pt x="49" y="0"/>
                      </a:lnTo>
                      <a:lnTo>
                        <a:pt x="0" y="179"/>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Line 479"/>
                <p:cNvSpPr>
                  <a:spLocks noChangeShapeType="1"/>
                </p:cNvSpPr>
                <p:nvPr/>
              </p:nvSpPr>
              <p:spPr bwMode="auto">
                <a:xfrm flipV="1">
                  <a:off x="2945" y="3033"/>
                  <a:ext cx="203"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 name="Line 480"/>
                <p:cNvSpPr>
                  <a:spLocks noChangeShapeType="1"/>
                </p:cNvSpPr>
                <p:nvPr/>
              </p:nvSpPr>
              <p:spPr bwMode="auto">
                <a:xfrm flipH="1" flipV="1">
                  <a:off x="2994" y="293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 name="Freeform 481"/>
                <p:cNvSpPr>
                  <a:spLocks/>
                </p:cNvSpPr>
                <p:nvPr/>
              </p:nvSpPr>
              <p:spPr bwMode="auto">
                <a:xfrm>
                  <a:off x="2794" y="2931"/>
                  <a:ext cx="354" cy="102"/>
                </a:xfrm>
                <a:custGeom>
                  <a:avLst/>
                  <a:gdLst>
                    <a:gd name="T0" fmla="*/ 0 w 354"/>
                    <a:gd name="T1" fmla="*/ 77 h 102"/>
                    <a:gd name="T2" fmla="*/ 200 w 354"/>
                    <a:gd name="T3" fmla="*/ 0 h 102"/>
                    <a:gd name="T4" fmla="*/ 354 w 354"/>
                    <a:gd name="T5" fmla="*/ 102 h 102"/>
                    <a:gd name="T6" fmla="*/ 0 w 354"/>
                    <a:gd name="T7" fmla="*/ 77 h 102"/>
                  </a:gdLst>
                  <a:ahLst/>
                  <a:cxnLst>
                    <a:cxn ang="0">
                      <a:pos x="T0" y="T1"/>
                    </a:cxn>
                    <a:cxn ang="0">
                      <a:pos x="T2" y="T3"/>
                    </a:cxn>
                    <a:cxn ang="0">
                      <a:pos x="T4" y="T5"/>
                    </a:cxn>
                    <a:cxn ang="0">
                      <a:pos x="T6" y="T7"/>
                    </a:cxn>
                  </a:cxnLst>
                  <a:rect l="0" t="0" r="r" b="b"/>
                  <a:pathLst>
                    <a:path w="354" h="102">
                      <a:moveTo>
                        <a:pt x="0" y="77"/>
                      </a:moveTo>
                      <a:lnTo>
                        <a:pt x="200" y="0"/>
                      </a:lnTo>
                      <a:lnTo>
                        <a:pt x="354" y="102"/>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Line 482"/>
                <p:cNvSpPr>
                  <a:spLocks noChangeShapeType="1"/>
                </p:cNvSpPr>
                <p:nvPr/>
              </p:nvSpPr>
              <p:spPr bwMode="auto">
                <a:xfrm flipV="1">
                  <a:off x="2794" y="293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6" name="Line 483"/>
                <p:cNvSpPr>
                  <a:spLocks noChangeShapeType="1"/>
                </p:cNvSpPr>
                <p:nvPr/>
              </p:nvSpPr>
              <p:spPr bwMode="auto">
                <a:xfrm>
                  <a:off x="2994" y="293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7" name="Freeform 484"/>
                <p:cNvSpPr>
                  <a:spLocks/>
                </p:cNvSpPr>
                <p:nvPr/>
              </p:nvSpPr>
              <p:spPr bwMode="auto">
                <a:xfrm>
                  <a:off x="2794" y="3008"/>
                  <a:ext cx="354" cy="102"/>
                </a:xfrm>
                <a:custGeom>
                  <a:avLst/>
                  <a:gdLst>
                    <a:gd name="T0" fmla="*/ 0 w 354"/>
                    <a:gd name="T1" fmla="*/ 0 h 102"/>
                    <a:gd name="T2" fmla="*/ 151 w 354"/>
                    <a:gd name="T3" fmla="*/ 102 h 102"/>
                    <a:gd name="T4" fmla="*/ 354 w 354"/>
                    <a:gd name="T5" fmla="*/ 25 h 102"/>
                    <a:gd name="T6" fmla="*/ 0 w 354"/>
                    <a:gd name="T7" fmla="*/ 0 h 102"/>
                  </a:gdLst>
                  <a:ahLst/>
                  <a:cxnLst>
                    <a:cxn ang="0">
                      <a:pos x="T0" y="T1"/>
                    </a:cxn>
                    <a:cxn ang="0">
                      <a:pos x="T2" y="T3"/>
                    </a:cxn>
                    <a:cxn ang="0">
                      <a:pos x="T4" y="T5"/>
                    </a:cxn>
                    <a:cxn ang="0">
                      <a:pos x="T6" y="T7"/>
                    </a:cxn>
                  </a:cxnLst>
                  <a:rect l="0" t="0" r="r" b="b"/>
                  <a:pathLst>
                    <a:path w="354" h="102">
                      <a:moveTo>
                        <a:pt x="0" y="0"/>
                      </a:moveTo>
                      <a:lnTo>
                        <a:pt x="151" y="102"/>
                      </a:lnTo>
                      <a:lnTo>
                        <a:pt x="354" y="25"/>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Line 485"/>
                <p:cNvSpPr>
                  <a:spLocks noChangeShapeType="1"/>
                </p:cNvSpPr>
                <p:nvPr/>
              </p:nvSpPr>
              <p:spPr bwMode="auto">
                <a:xfrm>
                  <a:off x="2794" y="3008"/>
                  <a:ext cx="151"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9" name="Line 486"/>
                <p:cNvSpPr>
                  <a:spLocks noChangeShapeType="1"/>
                </p:cNvSpPr>
                <p:nvPr/>
              </p:nvSpPr>
              <p:spPr bwMode="auto">
                <a:xfrm flipV="1">
                  <a:off x="2945" y="3033"/>
                  <a:ext cx="203"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0" name="Freeform 487"/>
                <p:cNvSpPr>
                  <a:spLocks/>
                </p:cNvSpPr>
                <p:nvPr/>
              </p:nvSpPr>
              <p:spPr bwMode="auto">
                <a:xfrm>
                  <a:off x="2945" y="3033"/>
                  <a:ext cx="203" cy="77"/>
                </a:xfrm>
                <a:custGeom>
                  <a:avLst/>
                  <a:gdLst>
                    <a:gd name="T0" fmla="*/ 0 w 203"/>
                    <a:gd name="T1" fmla="*/ 77 h 77"/>
                    <a:gd name="T2" fmla="*/ 203 w 203"/>
                    <a:gd name="T3" fmla="*/ 0 h 77"/>
                    <a:gd name="T4" fmla="*/ 203 w 203"/>
                    <a:gd name="T5" fmla="*/ 0 h 77"/>
                    <a:gd name="T6" fmla="*/ 0 w 203"/>
                    <a:gd name="T7" fmla="*/ 77 h 77"/>
                  </a:gdLst>
                  <a:ahLst/>
                  <a:cxnLst>
                    <a:cxn ang="0">
                      <a:pos x="T0" y="T1"/>
                    </a:cxn>
                    <a:cxn ang="0">
                      <a:pos x="T2" y="T3"/>
                    </a:cxn>
                    <a:cxn ang="0">
                      <a:pos x="T4" y="T5"/>
                    </a:cxn>
                    <a:cxn ang="0">
                      <a:pos x="T6" y="T7"/>
                    </a:cxn>
                  </a:cxnLst>
                  <a:rect l="0" t="0" r="r" b="b"/>
                  <a:pathLst>
                    <a:path w="203" h="77">
                      <a:moveTo>
                        <a:pt x="0" y="77"/>
                      </a:moveTo>
                      <a:lnTo>
                        <a:pt x="203" y="0"/>
                      </a:lnTo>
                      <a:lnTo>
                        <a:pt x="203"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Line 488"/>
                <p:cNvSpPr>
                  <a:spLocks noChangeShapeType="1"/>
                </p:cNvSpPr>
                <p:nvPr/>
              </p:nvSpPr>
              <p:spPr bwMode="auto">
                <a:xfrm flipV="1">
                  <a:off x="2945" y="3033"/>
                  <a:ext cx="203"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2" name="Line 489"/>
                <p:cNvSpPr>
                  <a:spLocks noChangeShapeType="1"/>
                </p:cNvSpPr>
                <p:nvPr/>
              </p:nvSpPr>
              <p:spPr bwMode="auto">
                <a:xfrm flipH="1">
                  <a:off x="2945" y="3033"/>
                  <a:ext cx="203"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3" name="Freeform 490"/>
                <p:cNvSpPr>
                  <a:spLocks/>
                </p:cNvSpPr>
                <p:nvPr/>
              </p:nvSpPr>
              <p:spPr bwMode="auto">
                <a:xfrm>
                  <a:off x="2994" y="2931"/>
                  <a:ext cx="154" cy="102"/>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Line 491"/>
                <p:cNvSpPr>
                  <a:spLocks noChangeShapeType="1"/>
                </p:cNvSpPr>
                <p:nvPr/>
              </p:nvSpPr>
              <p:spPr bwMode="auto">
                <a:xfrm>
                  <a:off x="2994" y="293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5" name="Line 492"/>
                <p:cNvSpPr>
                  <a:spLocks noChangeShapeType="1"/>
                </p:cNvSpPr>
                <p:nvPr/>
              </p:nvSpPr>
              <p:spPr bwMode="auto">
                <a:xfrm flipH="1" flipV="1">
                  <a:off x="2994" y="293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6" name="Freeform 493"/>
                <p:cNvSpPr>
                  <a:spLocks/>
                </p:cNvSpPr>
                <p:nvPr/>
              </p:nvSpPr>
              <p:spPr bwMode="auto">
                <a:xfrm>
                  <a:off x="2994" y="2931"/>
                  <a:ext cx="154" cy="102"/>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Line 494"/>
                <p:cNvSpPr>
                  <a:spLocks noChangeShapeType="1"/>
                </p:cNvSpPr>
                <p:nvPr/>
              </p:nvSpPr>
              <p:spPr bwMode="auto">
                <a:xfrm>
                  <a:off x="2994" y="293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8" name="Line 495"/>
                <p:cNvSpPr>
                  <a:spLocks noChangeShapeType="1"/>
                </p:cNvSpPr>
                <p:nvPr/>
              </p:nvSpPr>
              <p:spPr bwMode="auto">
                <a:xfrm flipH="1" flipV="1">
                  <a:off x="2994" y="2931"/>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9" name="Freeform 496"/>
                <p:cNvSpPr>
                  <a:spLocks/>
                </p:cNvSpPr>
                <p:nvPr/>
              </p:nvSpPr>
              <p:spPr bwMode="auto">
                <a:xfrm>
                  <a:off x="2985" y="3135"/>
                  <a:ext cx="154" cy="102"/>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Line 497"/>
                <p:cNvSpPr>
                  <a:spLocks noChangeShapeType="1"/>
                </p:cNvSpPr>
                <p:nvPr/>
              </p:nvSpPr>
              <p:spPr bwMode="auto">
                <a:xfrm>
                  <a:off x="2985" y="3135"/>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1" name="Line 498"/>
                <p:cNvSpPr>
                  <a:spLocks noChangeShapeType="1"/>
                </p:cNvSpPr>
                <p:nvPr/>
              </p:nvSpPr>
              <p:spPr bwMode="auto">
                <a:xfrm flipH="1" flipV="1">
                  <a:off x="2985" y="3135"/>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2" name="Freeform 499"/>
                <p:cNvSpPr>
                  <a:spLocks/>
                </p:cNvSpPr>
                <p:nvPr/>
              </p:nvSpPr>
              <p:spPr bwMode="auto">
                <a:xfrm>
                  <a:off x="2985" y="3135"/>
                  <a:ext cx="154" cy="102"/>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Line 500"/>
                <p:cNvSpPr>
                  <a:spLocks noChangeShapeType="1"/>
                </p:cNvSpPr>
                <p:nvPr/>
              </p:nvSpPr>
              <p:spPr bwMode="auto">
                <a:xfrm>
                  <a:off x="2985" y="3135"/>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4" name="Line 501"/>
                <p:cNvSpPr>
                  <a:spLocks noChangeShapeType="1"/>
                </p:cNvSpPr>
                <p:nvPr/>
              </p:nvSpPr>
              <p:spPr bwMode="auto">
                <a:xfrm flipH="1" flipV="1">
                  <a:off x="2985" y="3135"/>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5" name="Freeform 502"/>
                <p:cNvSpPr>
                  <a:spLocks/>
                </p:cNvSpPr>
                <p:nvPr/>
              </p:nvSpPr>
              <p:spPr bwMode="auto">
                <a:xfrm>
                  <a:off x="2936" y="3153"/>
                  <a:ext cx="154" cy="102"/>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Line 503"/>
                <p:cNvSpPr>
                  <a:spLocks noChangeShapeType="1"/>
                </p:cNvSpPr>
                <p:nvPr/>
              </p:nvSpPr>
              <p:spPr bwMode="auto">
                <a:xfrm>
                  <a:off x="2936" y="315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7" name="Line 504"/>
                <p:cNvSpPr>
                  <a:spLocks noChangeShapeType="1"/>
                </p:cNvSpPr>
                <p:nvPr/>
              </p:nvSpPr>
              <p:spPr bwMode="auto">
                <a:xfrm flipH="1" flipV="1">
                  <a:off x="2936" y="315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8" name="Freeform 505"/>
                <p:cNvSpPr>
                  <a:spLocks/>
                </p:cNvSpPr>
                <p:nvPr/>
              </p:nvSpPr>
              <p:spPr bwMode="auto">
                <a:xfrm>
                  <a:off x="2735" y="3153"/>
                  <a:ext cx="201" cy="179"/>
                </a:xfrm>
                <a:custGeom>
                  <a:avLst/>
                  <a:gdLst>
                    <a:gd name="T0" fmla="*/ 154 w 201"/>
                    <a:gd name="T1" fmla="*/ 179 h 179"/>
                    <a:gd name="T2" fmla="*/ 0 w 201"/>
                    <a:gd name="T3" fmla="*/ 77 h 179"/>
                    <a:gd name="T4" fmla="*/ 201 w 201"/>
                    <a:gd name="T5" fmla="*/ 0 h 179"/>
                    <a:gd name="T6" fmla="*/ 154 w 201"/>
                    <a:gd name="T7" fmla="*/ 179 h 179"/>
                  </a:gdLst>
                  <a:ahLst/>
                  <a:cxnLst>
                    <a:cxn ang="0">
                      <a:pos x="T0" y="T1"/>
                    </a:cxn>
                    <a:cxn ang="0">
                      <a:pos x="T2" y="T3"/>
                    </a:cxn>
                    <a:cxn ang="0">
                      <a:pos x="T4" y="T5"/>
                    </a:cxn>
                    <a:cxn ang="0">
                      <a:pos x="T6" y="T7"/>
                    </a:cxn>
                  </a:cxnLst>
                  <a:rect l="0" t="0" r="r" b="b"/>
                  <a:pathLst>
                    <a:path w="201" h="179">
                      <a:moveTo>
                        <a:pt x="154" y="179"/>
                      </a:moveTo>
                      <a:lnTo>
                        <a:pt x="0" y="77"/>
                      </a:lnTo>
                      <a:lnTo>
                        <a:pt x="201" y="0"/>
                      </a:lnTo>
                      <a:lnTo>
                        <a:pt x="154" y="179"/>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Line 506"/>
                <p:cNvSpPr>
                  <a:spLocks noChangeShapeType="1"/>
                </p:cNvSpPr>
                <p:nvPr/>
              </p:nvSpPr>
              <p:spPr bwMode="auto">
                <a:xfrm flipH="1" flipV="1">
                  <a:off x="2735" y="323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0" name="Line 507"/>
                <p:cNvSpPr>
                  <a:spLocks noChangeShapeType="1"/>
                </p:cNvSpPr>
                <p:nvPr/>
              </p:nvSpPr>
              <p:spPr bwMode="auto">
                <a:xfrm flipV="1">
                  <a:off x="2735" y="315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1" name="Freeform 508"/>
                <p:cNvSpPr>
                  <a:spLocks/>
                </p:cNvSpPr>
                <p:nvPr/>
              </p:nvSpPr>
              <p:spPr bwMode="auto">
                <a:xfrm>
                  <a:off x="2889" y="3153"/>
                  <a:ext cx="201" cy="179"/>
                </a:xfrm>
                <a:custGeom>
                  <a:avLst/>
                  <a:gdLst>
                    <a:gd name="T0" fmla="*/ 0 w 201"/>
                    <a:gd name="T1" fmla="*/ 179 h 179"/>
                    <a:gd name="T2" fmla="*/ 201 w 201"/>
                    <a:gd name="T3" fmla="*/ 102 h 179"/>
                    <a:gd name="T4" fmla="*/ 47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7" y="0"/>
                      </a:lnTo>
                      <a:lnTo>
                        <a:pt x="0" y="179"/>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Line 509"/>
                <p:cNvSpPr>
                  <a:spLocks noChangeShapeType="1"/>
                </p:cNvSpPr>
                <p:nvPr/>
              </p:nvSpPr>
              <p:spPr bwMode="auto">
                <a:xfrm flipV="1">
                  <a:off x="2889" y="325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3" name="Line 510"/>
                <p:cNvSpPr>
                  <a:spLocks noChangeShapeType="1"/>
                </p:cNvSpPr>
                <p:nvPr/>
              </p:nvSpPr>
              <p:spPr bwMode="auto">
                <a:xfrm flipH="1" flipV="1">
                  <a:off x="2936" y="315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 name="Freeform 511"/>
                <p:cNvSpPr>
                  <a:spLocks/>
                </p:cNvSpPr>
                <p:nvPr/>
              </p:nvSpPr>
              <p:spPr bwMode="auto">
                <a:xfrm>
                  <a:off x="2735" y="3230"/>
                  <a:ext cx="355" cy="102"/>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Line 512"/>
                <p:cNvSpPr>
                  <a:spLocks noChangeShapeType="1"/>
                </p:cNvSpPr>
                <p:nvPr/>
              </p:nvSpPr>
              <p:spPr bwMode="auto">
                <a:xfrm>
                  <a:off x="2735" y="323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6" name="Line 513"/>
                <p:cNvSpPr>
                  <a:spLocks noChangeShapeType="1"/>
                </p:cNvSpPr>
                <p:nvPr/>
              </p:nvSpPr>
              <p:spPr bwMode="auto">
                <a:xfrm flipV="1">
                  <a:off x="2889" y="325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7" name="Freeform 514"/>
                <p:cNvSpPr>
                  <a:spLocks/>
                </p:cNvSpPr>
                <p:nvPr/>
              </p:nvSpPr>
              <p:spPr bwMode="auto">
                <a:xfrm>
                  <a:off x="2936" y="3153"/>
                  <a:ext cx="154" cy="102"/>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Line 515"/>
                <p:cNvSpPr>
                  <a:spLocks noChangeShapeType="1"/>
                </p:cNvSpPr>
                <p:nvPr/>
              </p:nvSpPr>
              <p:spPr bwMode="auto">
                <a:xfrm>
                  <a:off x="2936" y="315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9" name="Line 516"/>
                <p:cNvSpPr>
                  <a:spLocks noChangeShapeType="1"/>
                </p:cNvSpPr>
                <p:nvPr/>
              </p:nvSpPr>
              <p:spPr bwMode="auto">
                <a:xfrm flipH="1" flipV="1">
                  <a:off x="2936" y="315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0" name="Freeform 517"/>
                <p:cNvSpPr>
                  <a:spLocks/>
                </p:cNvSpPr>
                <p:nvPr/>
              </p:nvSpPr>
              <p:spPr bwMode="auto">
                <a:xfrm>
                  <a:off x="2889" y="3255"/>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Line 518"/>
                <p:cNvSpPr>
                  <a:spLocks noChangeShapeType="1"/>
                </p:cNvSpPr>
                <p:nvPr/>
              </p:nvSpPr>
              <p:spPr bwMode="auto">
                <a:xfrm flipV="1">
                  <a:off x="2889" y="325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2" name="Line 519"/>
                <p:cNvSpPr>
                  <a:spLocks noChangeShapeType="1"/>
                </p:cNvSpPr>
                <p:nvPr/>
              </p:nvSpPr>
              <p:spPr bwMode="auto">
                <a:xfrm flipH="1">
                  <a:off x="2889" y="325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3" name="Freeform 520"/>
                <p:cNvSpPr>
                  <a:spLocks/>
                </p:cNvSpPr>
                <p:nvPr/>
              </p:nvSpPr>
              <p:spPr bwMode="auto">
                <a:xfrm>
                  <a:off x="2889" y="3255"/>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Line 521"/>
                <p:cNvSpPr>
                  <a:spLocks noChangeShapeType="1"/>
                </p:cNvSpPr>
                <p:nvPr/>
              </p:nvSpPr>
              <p:spPr bwMode="auto">
                <a:xfrm flipV="1">
                  <a:off x="2889" y="325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5" name="Line 522"/>
                <p:cNvSpPr>
                  <a:spLocks noChangeShapeType="1"/>
                </p:cNvSpPr>
                <p:nvPr/>
              </p:nvSpPr>
              <p:spPr bwMode="auto">
                <a:xfrm flipH="1">
                  <a:off x="2889" y="325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6" name="Freeform 523"/>
                <p:cNvSpPr>
                  <a:spLocks/>
                </p:cNvSpPr>
                <p:nvPr/>
              </p:nvSpPr>
              <p:spPr bwMode="auto">
                <a:xfrm>
                  <a:off x="2735" y="3153"/>
                  <a:ext cx="355" cy="102"/>
                </a:xfrm>
                <a:custGeom>
                  <a:avLst/>
                  <a:gdLst>
                    <a:gd name="T0" fmla="*/ 0 w 355"/>
                    <a:gd name="T1" fmla="*/ 77 h 102"/>
                    <a:gd name="T2" fmla="*/ 201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1" y="0"/>
                      </a:lnTo>
                      <a:lnTo>
                        <a:pt x="355" y="102"/>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Line 524"/>
                <p:cNvSpPr>
                  <a:spLocks noChangeShapeType="1"/>
                </p:cNvSpPr>
                <p:nvPr/>
              </p:nvSpPr>
              <p:spPr bwMode="auto">
                <a:xfrm flipV="1">
                  <a:off x="2735" y="315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8" name="Line 525"/>
                <p:cNvSpPr>
                  <a:spLocks noChangeShapeType="1"/>
                </p:cNvSpPr>
                <p:nvPr/>
              </p:nvSpPr>
              <p:spPr bwMode="auto">
                <a:xfrm>
                  <a:off x="2936" y="3153"/>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9" name="Freeform 526"/>
                <p:cNvSpPr>
                  <a:spLocks/>
                </p:cNvSpPr>
                <p:nvPr/>
              </p:nvSpPr>
              <p:spPr bwMode="auto">
                <a:xfrm>
                  <a:off x="2908" y="2142"/>
                  <a:ext cx="154" cy="426"/>
                </a:xfrm>
                <a:custGeom>
                  <a:avLst/>
                  <a:gdLst>
                    <a:gd name="T0" fmla="*/ 0 w 154"/>
                    <a:gd name="T1" fmla="*/ 426 h 426"/>
                    <a:gd name="T2" fmla="*/ 0 w 154"/>
                    <a:gd name="T3" fmla="*/ 0 h 426"/>
                    <a:gd name="T4" fmla="*/ 154 w 154"/>
                    <a:gd name="T5" fmla="*/ 102 h 426"/>
                    <a:gd name="T6" fmla="*/ 0 w 154"/>
                    <a:gd name="T7" fmla="*/ 426 h 426"/>
                  </a:gdLst>
                  <a:ahLst/>
                  <a:cxnLst>
                    <a:cxn ang="0">
                      <a:pos x="T0" y="T1"/>
                    </a:cxn>
                    <a:cxn ang="0">
                      <a:pos x="T2" y="T3"/>
                    </a:cxn>
                    <a:cxn ang="0">
                      <a:pos x="T4" y="T5"/>
                    </a:cxn>
                    <a:cxn ang="0">
                      <a:pos x="T6" y="T7"/>
                    </a:cxn>
                  </a:cxnLst>
                  <a:rect l="0" t="0" r="r" b="b"/>
                  <a:pathLst>
                    <a:path w="154" h="426">
                      <a:moveTo>
                        <a:pt x="0" y="426"/>
                      </a:moveTo>
                      <a:lnTo>
                        <a:pt x="0" y="0"/>
                      </a:lnTo>
                      <a:lnTo>
                        <a:pt x="154" y="102"/>
                      </a:lnTo>
                      <a:lnTo>
                        <a:pt x="0" y="42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Line 527"/>
                <p:cNvSpPr>
                  <a:spLocks noChangeShapeType="1"/>
                </p:cNvSpPr>
                <p:nvPr/>
              </p:nvSpPr>
              <p:spPr bwMode="auto">
                <a:xfrm flipV="1">
                  <a:off x="2908" y="2142"/>
                  <a:ext cx="0" cy="42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1" name="Line 528"/>
                <p:cNvSpPr>
                  <a:spLocks noChangeShapeType="1"/>
                </p:cNvSpPr>
                <p:nvPr/>
              </p:nvSpPr>
              <p:spPr bwMode="auto">
                <a:xfrm>
                  <a:off x="2908" y="2142"/>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2" name="Freeform 529"/>
                <p:cNvSpPr>
                  <a:spLocks/>
                </p:cNvSpPr>
                <p:nvPr/>
              </p:nvSpPr>
              <p:spPr bwMode="auto">
                <a:xfrm>
                  <a:off x="2812" y="2685"/>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Line 530"/>
                <p:cNvSpPr>
                  <a:spLocks noChangeShapeType="1"/>
                </p:cNvSpPr>
                <p:nvPr/>
              </p:nvSpPr>
              <p:spPr bwMode="auto">
                <a:xfrm flipV="1">
                  <a:off x="2812" y="268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4" name="Line 531"/>
                <p:cNvSpPr>
                  <a:spLocks noChangeShapeType="1"/>
                </p:cNvSpPr>
                <p:nvPr/>
              </p:nvSpPr>
              <p:spPr bwMode="auto">
                <a:xfrm flipH="1">
                  <a:off x="2812" y="268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5" name="Freeform 532"/>
                <p:cNvSpPr>
                  <a:spLocks/>
                </p:cNvSpPr>
                <p:nvPr/>
              </p:nvSpPr>
              <p:spPr bwMode="auto">
                <a:xfrm>
                  <a:off x="2812" y="2685"/>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Line 533"/>
                <p:cNvSpPr>
                  <a:spLocks noChangeShapeType="1"/>
                </p:cNvSpPr>
                <p:nvPr/>
              </p:nvSpPr>
              <p:spPr bwMode="auto">
                <a:xfrm flipV="1">
                  <a:off x="2812" y="268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7" name="Line 534"/>
                <p:cNvSpPr>
                  <a:spLocks noChangeShapeType="1"/>
                </p:cNvSpPr>
                <p:nvPr/>
              </p:nvSpPr>
              <p:spPr bwMode="auto">
                <a:xfrm flipH="1">
                  <a:off x="2812" y="268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8" name="Freeform 535"/>
                <p:cNvSpPr>
                  <a:spLocks/>
                </p:cNvSpPr>
                <p:nvPr/>
              </p:nvSpPr>
              <p:spPr bwMode="auto">
                <a:xfrm>
                  <a:off x="2658" y="2586"/>
                  <a:ext cx="200" cy="176"/>
                </a:xfrm>
                <a:custGeom>
                  <a:avLst/>
                  <a:gdLst>
                    <a:gd name="T0" fmla="*/ 154 w 200"/>
                    <a:gd name="T1" fmla="*/ 176 h 176"/>
                    <a:gd name="T2" fmla="*/ 0 w 200"/>
                    <a:gd name="T3" fmla="*/ 77 h 176"/>
                    <a:gd name="T4" fmla="*/ 200 w 200"/>
                    <a:gd name="T5" fmla="*/ 0 h 176"/>
                    <a:gd name="T6" fmla="*/ 154 w 200"/>
                    <a:gd name="T7" fmla="*/ 176 h 176"/>
                  </a:gdLst>
                  <a:ahLst/>
                  <a:cxnLst>
                    <a:cxn ang="0">
                      <a:pos x="T0" y="T1"/>
                    </a:cxn>
                    <a:cxn ang="0">
                      <a:pos x="T2" y="T3"/>
                    </a:cxn>
                    <a:cxn ang="0">
                      <a:pos x="T4" y="T5"/>
                    </a:cxn>
                    <a:cxn ang="0">
                      <a:pos x="T6" y="T7"/>
                    </a:cxn>
                  </a:cxnLst>
                  <a:rect l="0" t="0" r="r" b="b"/>
                  <a:pathLst>
                    <a:path w="200" h="176">
                      <a:moveTo>
                        <a:pt x="154" y="176"/>
                      </a:moveTo>
                      <a:lnTo>
                        <a:pt x="0" y="77"/>
                      </a:lnTo>
                      <a:lnTo>
                        <a:pt x="200" y="0"/>
                      </a:lnTo>
                      <a:lnTo>
                        <a:pt x="154" y="17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Line 536"/>
                <p:cNvSpPr>
                  <a:spLocks noChangeShapeType="1"/>
                </p:cNvSpPr>
                <p:nvPr/>
              </p:nvSpPr>
              <p:spPr bwMode="auto">
                <a:xfrm flipH="1" flipV="1">
                  <a:off x="2658" y="2663"/>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0" name="Line 537"/>
                <p:cNvSpPr>
                  <a:spLocks noChangeShapeType="1"/>
                </p:cNvSpPr>
                <p:nvPr/>
              </p:nvSpPr>
              <p:spPr bwMode="auto">
                <a:xfrm flipV="1">
                  <a:off x="2658" y="258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1" name="Freeform 538"/>
                <p:cNvSpPr>
                  <a:spLocks/>
                </p:cNvSpPr>
                <p:nvPr/>
              </p:nvSpPr>
              <p:spPr bwMode="auto">
                <a:xfrm>
                  <a:off x="2658" y="2663"/>
                  <a:ext cx="355" cy="99"/>
                </a:xfrm>
                <a:custGeom>
                  <a:avLst/>
                  <a:gdLst>
                    <a:gd name="T0" fmla="*/ 0 w 355"/>
                    <a:gd name="T1" fmla="*/ 0 h 99"/>
                    <a:gd name="T2" fmla="*/ 154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4" y="99"/>
                      </a:lnTo>
                      <a:lnTo>
                        <a:pt x="355" y="22"/>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Line 539"/>
                <p:cNvSpPr>
                  <a:spLocks noChangeShapeType="1"/>
                </p:cNvSpPr>
                <p:nvPr/>
              </p:nvSpPr>
              <p:spPr bwMode="auto">
                <a:xfrm>
                  <a:off x="2658" y="2663"/>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3" name="Line 540"/>
                <p:cNvSpPr>
                  <a:spLocks noChangeShapeType="1"/>
                </p:cNvSpPr>
                <p:nvPr/>
              </p:nvSpPr>
              <p:spPr bwMode="auto">
                <a:xfrm flipV="1">
                  <a:off x="2812" y="268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4" name="Freeform 541"/>
                <p:cNvSpPr>
                  <a:spLocks/>
                </p:cNvSpPr>
                <p:nvPr/>
              </p:nvSpPr>
              <p:spPr bwMode="auto">
                <a:xfrm>
                  <a:off x="2812" y="2586"/>
                  <a:ext cx="201" cy="176"/>
                </a:xfrm>
                <a:custGeom>
                  <a:avLst/>
                  <a:gdLst>
                    <a:gd name="T0" fmla="*/ 0 w 201"/>
                    <a:gd name="T1" fmla="*/ 176 h 176"/>
                    <a:gd name="T2" fmla="*/ 201 w 201"/>
                    <a:gd name="T3" fmla="*/ 99 h 176"/>
                    <a:gd name="T4" fmla="*/ 46 w 201"/>
                    <a:gd name="T5" fmla="*/ 0 h 176"/>
                    <a:gd name="T6" fmla="*/ 0 w 201"/>
                    <a:gd name="T7" fmla="*/ 176 h 176"/>
                  </a:gdLst>
                  <a:ahLst/>
                  <a:cxnLst>
                    <a:cxn ang="0">
                      <a:pos x="T0" y="T1"/>
                    </a:cxn>
                    <a:cxn ang="0">
                      <a:pos x="T2" y="T3"/>
                    </a:cxn>
                    <a:cxn ang="0">
                      <a:pos x="T4" y="T5"/>
                    </a:cxn>
                    <a:cxn ang="0">
                      <a:pos x="T6" y="T7"/>
                    </a:cxn>
                  </a:cxnLst>
                  <a:rect l="0" t="0" r="r" b="b"/>
                  <a:pathLst>
                    <a:path w="201" h="176">
                      <a:moveTo>
                        <a:pt x="0" y="176"/>
                      </a:moveTo>
                      <a:lnTo>
                        <a:pt x="201" y="99"/>
                      </a:lnTo>
                      <a:lnTo>
                        <a:pt x="46" y="0"/>
                      </a:lnTo>
                      <a:lnTo>
                        <a:pt x="0" y="17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Line 542"/>
                <p:cNvSpPr>
                  <a:spLocks noChangeShapeType="1"/>
                </p:cNvSpPr>
                <p:nvPr/>
              </p:nvSpPr>
              <p:spPr bwMode="auto">
                <a:xfrm flipV="1">
                  <a:off x="2812" y="2685"/>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6" name="Line 543"/>
                <p:cNvSpPr>
                  <a:spLocks noChangeShapeType="1"/>
                </p:cNvSpPr>
                <p:nvPr/>
              </p:nvSpPr>
              <p:spPr bwMode="auto">
                <a:xfrm flipH="1" flipV="1">
                  <a:off x="2858" y="2586"/>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7" name="Freeform 544"/>
                <p:cNvSpPr>
                  <a:spLocks/>
                </p:cNvSpPr>
                <p:nvPr/>
              </p:nvSpPr>
              <p:spPr bwMode="auto">
                <a:xfrm>
                  <a:off x="2658" y="2586"/>
                  <a:ext cx="355" cy="99"/>
                </a:xfrm>
                <a:custGeom>
                  <a:avLst/>
                  <a:gdLst>
                    <a:gd name="T0" fmla="*/ 0 w 355"/>
                    <a:gd name="T1" fmla="*/ 77 h 99"/>
                    <a:gd name="T2" fmla="*/ 200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0" y="0"/>
                      </a:lnTo>
                      <a:lnTo>
                        <a:pt x="355" y="99"/>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Line 545"/>
                <p:cNvSpPr>
                  <a:spLocks noChangeShapeType="1"/>
                </p:cNvSpPr>
                <p:nvPr/>
              </p:nvSpPr>
              <p:spPr bwMode="auto">
                <a:xfrm flipV="1">
                  <a:off x="2658" y="258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9" name="Line 546"/>
                <p:cNvSpPr>
                  <a:spLocks noChangeShapeType="1"/>
                </p:cNvSpPr>
                <p:nvPr/>
              </p:nvSpPr>
              <p:spPr bwMode="auto">
                <a:xfrm>
                  <a:off x="2858" y="2586"/>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0" name="Freeform 547"/>
                <p:cNvSpPr>
                  <a:spLocks/>
                </p:cNvSpPr>
                <p:nvPr/>
              </p:nvSpPr>
              <p:spPr bwMode="auto">
                <a:xfrm>
                  <a:off x="2858" y="2586"/>
                  <a:ext cx="155" cy="99"/>
                </a:xfrm>
                <a:custGeom>
                  <a:avLst/>
                  <a:gdLst>
                    <a:gd name="T0" fmla="*/ 0 w 155"/>
                    <a:gd name="T1" fmla="*/ 0 h 99"/>
                    <a:gd name="T2" fmla="*/ 0 w 155"/>
                    <a:gd name="T3" fmla="*/ 0 h 99"/>
                    <a:gd name="T4" fmla="*/ 155 w 155"/>
                    <a:gd name="T5" fmla="*/ 99 h 99"/>
                    <a:gd name="T6" fmla="*/ 0 w 155"/>
                    <a:gd name="T7" fmla="*/ 0 h 99"/>
                  </a:gdLst>
                  <a:ahLst/>
                  <a:cxnLst>
                    <a:cxn ang="0">
                      <a:pos x="T0" y="T1"/>
                    </a:cxn>
                    <a:cxn ang="0">
                      <a:pos x="T2" y="T3"/>
                    </a:cxn>
                    <a:cxn ang="0">
                      <a:pos x="T4" y="T5"/>
                    </a:cxn>
                    <a:cxn ang="0">
                      <a:pos x="T6" y="T7"/>
                    </a:cxn>
                  </a:cxnLst>
                  <a:rect l="0" t="0" r="r" b="b"/>
                  <a:pathLst>
                    <a:path w="155" h="99">
                      <a:moveTo>
                        <a:pt x="0" y="0"/>
                      </a:moveTo>
                      <a:lnTo>
                        <a:pt x="0" y="0"/>
                      </a:lnTo>
                      <a:lnTo>
                        <a:pt x="155"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Line 548"/>
                <p:cNvSpPr>
                  <a:spLocks noChangeShapeType="1"/>
                </p:cNvSpPr>
                <p:nvPr/>
              </p:nvSpPr>
              <p:spPr bwMode="auto">
                <a:xfrm>
                  <a:off x="2858" y="2586"/>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2" name="Line 549"/>
                <p:cNvSpPr>
                  <a:spLocks noChangeShapeType="1"/>
                </p:cNvSpPr>
                <p:nvPr/>
              </p:nvSpPr>
              <p:spPr bwMode="auto">
                <a:xfrm flipH="1" flipV="1">
                  <a:off x="2858" y="2586"/>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3" name="Freeform 550"/>
                <p:cNvSpPr>
                  <a:spLocks/>
                </p:cNvSpPr>
                <p:nvPr/>
              </p:nvSpPr>
              <p:spPr bwMode="auto">
                <a:xfrm>
                  <a:off x="2858" y="2586"/>
                  <a:ext cx="155" cy="99"/>
                </a:xfrm>
                <a:custGeom>
                  <a:avLst/>
                  <a:gdLst>
                    <a:gd name="T0" fmla="*/ 0 w 155"/>
                    <a:gd name="T1" fmla="*/ 0 h 99"/>
                    <a:gd name="T2" fmla="*/ 155 w 155"/>
                    <a:gd name="T3" fmla="*/ 99 h 99"/>
                    <a:gd name="T4" fmla="*/ 155 w 155"/>
                    <a:gd name="T5" fmla="*/ 99 h 99"/>
                    <a:gd name="T6" fmla="*/ 0 w 155"/>
                    <a:gd name="T7" fmla="*/ 0 h 99"/>
                  </a:gdLst>
                  <a:ahLst/>
                  <a:cxnLst>
                    <a:cxn ang="0">
                      <a:pos x="T0" y="T1"/>
                    </a:cxn>
                    <a:cxn ang="0">
                      <a:pos x="T2" y="T3"/>
                    </a:cxn>
                    <a:cxn ang="0">
                      <a:pos x="T4" y="T5"/>
                    </a:cxn>
                    <a:cxn ang="0">
                      <a:pos x="T6" y="T7"/>
                    </a:cxn>
                  </a:cxnLst>
                  <a:rect l="0" t="0" r="r" b="b"/>
                  <a:pathLst>
                    <a:path w="155" h="99">
                      <a:moveTo>
                        <a:pt x="0" y="0"/>
                      </a:moveTo>
                      <a:lnTo>
                        <a:pt x="155" y="99"/>
                      </a:lnTo>
                      <a:lnTo>
                        <a:pt x="155"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 name="Line 551"/>
                <p:cNvSpPr>
                  <a:spLocks noChangeShapeType="1"/>
                </p:cNvSpPr>
                <p:nvPr/>
              </p:nvSpPr>
              <p:spPr bwMode="auto">
                <a:xfrm>
                  <a:off x="2858" y="2586"/>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5" name="Line 552"/>
                <p:cNvSpPr>
                  <a:spLocks noChangeShapeType="1"/>
                </p:cNvSpPr>
                <p:nvPr/>
              </p:nvSpPr>
              <p:spPr bwMode="auto">
                <a:xfrm flipH="1" flipV="1">
                  <a:off x="2858" y="2586"/>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6" name="Freeform 553"/>
                <p:cNvSpPr>
                  <a:spLocks/>
                </p:cNvSpPr>
                <p:nvPr/>
              </p:nvSpPr>
              <p:spPr bwMode="auto">
                <a:xfrm>
                  <a:off x="2849" y="2790"/>
                  <a:ext cx="154" cy="98"/>
                </a:xfrm>
                <a:custGeom>
                  <a:avLst/>
                  <a:gdLst>
                    <a:gd name="T0" fmla="*/ 0 w 154"/>
                    <a:gd name="T1" fmla="*/ 0 h 98"/>
                    <a:gd name="T2" fmla="*/ 154 w 154"/>
                    <a:gd name="T3" fmla="*/ 98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154" y="98"/>
                      </a:lnTo>
                      <a:lnTo>
                        <a:pt x="154" y="9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Line 554"/>
                <p:cNvSpPr>
                  <a:spLocks noChangeShapeType="1"/>
                </p:cNvSpPr>
                <p:nvPr/>
              </p:nvSpPr>
              <p:spPr bwMode="auto">
                <a:xfrm>
                  <a:off x="2849" y="2790"/>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8" name="Line 555"/>
                <p:cNvSpPr>
                  <a:spLocks noChangeShapeType="1"/>
                </p:cNvSpPr>
                <p:nvPr/>
              </p:nvSpPr>
              <p:spPr bwMode="auto">
                <a:xfrm flipH="1" flipV="1">
                  <a:off x="2849" y="2790"/>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9" name="Freeform 556"/>
                <p:cNvSpPr>
                  <a:spLocks/>
                </p:cNvSpPr>
                <p:nvPr/>
              </p:nvSpPr>
              <p:spPr bwMode="auto">
                <a:xfrm>
                  <a:off x="2849" y="2790"/>
                  <a:ext cx="154" cy="98"/>
                </a:xfrm>
                <a:custGeom>
                  <a:avLst/>
                  <a:gdLst>
                    <a:gd name="T0" fmla="*/ 0 w 154"/>
                    <a:gd name="T1" fmla="*/ 0 h 98"/>
                    <a:gd name="T2" fmla="*/ 0 w 154"/>
                    <a:gd name="T3" fmla="*/ 0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0" y="0"/>
                      </a:lnTo>
                      <a:lnTo>
                        <a:pt x="154" y="9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Line 557"/>
                <p:cNvSpPr>
                  <a:spLocks noChangeShapeType="1"/>
                </p:cNvSpPr>
                <p:nvPr/>
              </p:nvSpPr>
              <p:spPr bwMode="auto">
                <a:xfrm>
                  <a:off x="2849" y="2790"/>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1" name="Line 558"/>
                <p:cNvSpPr>
                  <a:spLocks noChangeShapeType="1"/>
                </p:cNvSpPr>
                <p:nvPr/>
              </p:nvSpPr>
              <p:spPr bwMode="auto">
                <a:xfrm flipH="1" flipV="1">
                  <a:off x="2849" y="2790"/>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3" name="Freeform 560"/>
                <p:cNvSpPr>
                  <a:spLocks/>
                </p:cNvSpPr>
                <p:nvPr/>
              </p:nvSpPr>
              <p:spPr bwMode="auto">
                <a:xfrm>
                  <a:off x="2794" y="2931"/>
                  <a:ext cx="200" cy="77"/>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Line 561"/>
                <p:cNvSpPr>
                  <a:spLocks noChangeShapeType="1"/>
                </p:cNvSpPr>
                <p:nvPr/>
              </p:nvSpPr>
              <p:spPr bwMode="auto">
                <a:xfrm flipV="1">
                  <a:off x="2794" y="293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5" name="Line 562"/>
                <p:cNvSpPr>
                  <a:spLocks noChangeShapeType="1"/>
                </p:cNvSpPr>
                <p:nvPr/>
              </p:nvSpPr>
              <p:spPr bwMode="auto">
                <a:xfrm flipH="1">
                  <a:off x="2794" y="293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6" name="Freeform 563"/>
                <p:cNvSpPr>
                  <a:spLocks/>
                </p:cNvSpPr>
                <p:nvPr/>
              </p:nvSpPr>
              <p:spPr bwMode="auto">
                <a:xfrm>
                  <a:off x="2794" y="2931"/>
                  <a:ext cx="200" cy="77"/>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 name="Line 564"/>
                <p:cNvSpPr>
                  <a:spLocks noChangeShapeType="1"/>
                </p:cNvSpPr>
                <p:nvPr/>
              </p:nvSpPr>
              <p:spPr bwMode="auto">
                <a:xfrm flipV="1">
                  <a:off x="2794" y="293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8" name="Line 565"/>
                <p:cNvSpPr>
                  <a:spLocks noChangeShapeType="1"/>
                </p:cNvSpPr>
                <p:nvPr/>
              </p:nvSpPr>
              <p:spPr bwMode="auto">
                <a:xfrm flipH="1">
                  <a:off x="2794" y="2931"/>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9" name="Freeform 566"/>
                <p:cNvSpPr>
                  <a:spLocks/>
                </p:cNvSpPr>
                <p:nvPr/>
              </p:nvSpPr>
              <p:spPr bwMode="auto">
                <a:xfrm>
                  <a:off x="2753" y="2808"/>
                  <a:ext cx="201" cy="176"/>
                </a:xfrm>
                <a:custGeom>
                  <a:avLst/>
                  <a:gdLst>
                    <a:gd name="T0" fmla="*/ 0 w 201"/>
                    <a:gd name="T1" fmla="*/ 176 h 176"/>
                    <a:gd name="T2" fmla="*/ 201 w 201"/>
                    <a:gd name="T3" fmla="*/ 99 h 176"/>
                    <a:gd name="T4" fmla="*/ 47 w 201"/>
                    <a:gd name="T5" fmla="*/ 0 h 176"/>
                    <a:gd name="T6" fmla="*/ 0 w 201"/>
                    <a:gd name="T7" fmla="*/ 176 h 176"/>
                  </a:gdLst>
                  <a:ahLst/>
                  <a:cxnLst>
                    <a:cxn ang="0">
                      <a:pos x="T0" y="T1"/>
                    </a:cxn>
                    <a:cxn ang="0">
                      <a:pos x="T2" y="T3"/>
                    </a:cxn>
                    <a:cxn ang="0">
                      <a:pos x="T4" y="T5"/>
                    </a:cxn>
                    <a:cxn ang="0">
                      <a:pos x="T6" y="T7"/>
                    </a:cxn>
                  </a:cxnLst>
                  <a:rect l="0" t="0" r="r" b="b"/>
                  <a:pathLst>
                    <a:path w="201" h="176">
                      <a:moveTo>
                        <a:pt x="0" y="176"/>
                      </a:moveTo>
                      <a:lnTo>
                        <a:pt x="201" y="99"/>
                      </a:lnTo>
                      <a:lnTo>
                        <a:pt x="47" y="0"/>
                      </a:lnTo>
                      <a:lnTo>
                        <a:pt x="0" y="17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Line 567"/>
                <p:cNvSpPr>
                  <a:spLocks noChangeShapeType="1"/>
                </p:cNvSpPr>
                <p:nvPr/>
              </p:nvSpPr>
              <p:spPr bwMode="auto">
                <a:xfrm flipV="1">
                  <a:off x="2753" y="2907"/>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1" name="Line 568"/>
                <p:cNvSpPr>
                  <a:spLocks noChangeShapeType="1"/>
                </p:cNvSpPr>
                <p:nvPr/>
              </p:nvSpPr>
              <p:spPr bwMode="auto">
                <a:xfrm flipH="1" flipV="1">
                  <a:off x="2800" y="2808"/>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2" name="Freeform 569"/>
                <p:cNvSpPr>
                  <a:spLocks/>
                </p:cNvSpPr>
                <p:nvPr/>
              </p:nvSpPr>
              <p:spPr bwMode="auto">
                <a:xfrm>
                  <a:off x="2408" y="2259"/>
                  <a:ext cx="200" cy="500"/>
                </a:xfrm>
                <a:custGeom>
                  <a:avLst/>
                  <a:gdLst>
                    <a:gd name="T0" fmla="*/ 0 w 200"/>
                    <a:gd name="T1" fmla="*/ 500 h 500"/>
                    <a:gd name="T2" fmla="*/ 200 w 200"/>
                    <a:gd name="T3" fmla="*/ 423 h 500"/>
                    <a:gd name="T4" fmla="*/ 200 w 200"/>
                    <a:gd name="T5" fmla="*/ 0 h 500"/>
                    <a:gd name="T6" fmla="*/ 0 w 200"/>
                    <a:gd name="T7" fmla="*/ 500 h 500"/>
                  </a:gdLst>
                  <a:ahLst/>
                  <a:cxnLst>
                    <a:cxn ang="0">
                      <a:pos x="T0" y="T1"/>
                    </a:cxn>
                    <a:cxn ang="0">
                      <a:pos x="T2" y="T3"/>
                    </a:cxn>
                    <a:cxn ang="0">
                      <a:pos x="T4" y="T5"/>
                    </a:cxn>
                    <a:cxn ang="0">
                      <a:pos x="T6" y="T7"/>
                    </a:cxn>
                  </a:cxnLst>
                  <a:rect l="0" t="0" r="r" b="b"/>
                  <a:pathLst>
                    <a:path w="200" h="500">
                      <a:moveTo>
                        <a:pt x="0" y="500"/>
                      </a:moveTo>
                      <a:lnTo>
                        <a:pt x="200" y="423"/>
                      </a:lnTo>
                      <a:lnTo>
                        <a:pt x="200" y="0"/>
                      </a:lnTo>
                      <a:lnTo>
                        <a:pt x="0" y="50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Line 570"/>
                <p:cNvSpPr>
                  <a:spLocks noChangeShapeType="1"/>
                </p:cNvSpPr>
                <p:nvPr/>
              </p:nvSpPr>
              <p:spPr bwMode="auto">
                <a:xfrm flipV="1">
                  <a:off x="2408" y="268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4" name="Line 571"/>
                <p:cNvSpPr>
                  <a:spLocks noChangeShapeType="1"/>
                </p:cNvSpPr>
                <p:nvPr/>
              </p:nvSpPr>
              <p:spPr bwMode="auto">
                <a:xfrm flipV="1">
                  <a:off x="2608" y="2259"/>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5" name="Freeform 572"/>
                <p:cNvSpPr>
                  <a:spLocks/>
                </p:cNvSpPr>
                <p:nvPr/>
              </p:nvSpPr>
              <p:spPr bwMode="auto">
                <a:xfrm>
                  <a:off x="2658" y="2663"/>
                  <a:ext cx="154" cy="99"/>
                </a:xfrm>
                <a:custGeom>
                  <a:avLst/>
                  <a:gdLst>
                    <a:gd name="T0" fmla="*/ 0 w 154"/>
                    <a:gd name="T1" fmla="*/ 0 h 99"/>
                    <a:gd name="T2" fmla="*/ 154 w 154"/>
                    <a:gd name="T3" fmla="*/ 99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154" y="99"/>
                      </a:lnTo>
                      <a:lnTo>
                        <a:pt x="154"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Line 573"/>
                <p:cNvSpPr>
                  <a:spLocks noChangeShapeType="1"/>
                </p:cNvSpPr>
                <p:nvPr/>
              </p:nvSpPr>
              <p:spPr bwMode="auto">
                <a:xfrm>
                  <a:off x="2658" y="2663"/>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7" name="Line 574"/>
                <p:cNvSpPr>
                  <a:spLocks noChangeShapeType="1"/>
                </p:cNvSpPr>
                <p:nvPr/>
              </p:nvSpPr>
              <p:spPr bwMode="auto">
                <a:xfrm flipH="1" flipV="1">
                  <a:off x="2658" y="2663"/>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8" name="Freeform 575"/>
                <p:cNvSpPr>
                  <a:spLocks/>
                </p:cNvSpPr>
                <p:nvPr/>
              </p:nvSpPr>
              <p:spPr bwMode="auto">
                <a:xfrm>
                  <a:off x="2658" y="2663"/>
                  <a:ext cx="154" cy="99"/>
                </a:xfrm>
                <a:custGeom>
                  <a:avLst/>
                  <a:gdLst>
                    <a:gd name="T0" fmla="*/ 0 w 154"/>
                    <a:gd name="T1" fmla="*/ 0 h 99"/>
                    <a:gd name="T2" fmla="*/ 0 w 154"/>
                    <a:gd name="T3" fmla="*/ 0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0" y="0"/>
                      </a:lnTo>
                      <a:lnTo>
                        <a:pt x="154" y="99"/>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Line 576"/>
                <p:cNvSpPr>
                  <a:spLocks noChangeShapeType="1"/>
                </p:cNvSpPr>
                <p:nvPr/>
              </p:nvSpPr>
              <p:spPr bwMode="auto">
                <a:xfrm>
                  <a:off x="2658" y="2663"/>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0" name="Line 577"/>
                <p:cNvSpPr>
                  <a:spLocks noChangeShapeType="1"/>
                </p:cNvSpPr>
                <p:nvPr/>
              </p:nvSpPr>
              <p:spPr bwMode="auto">
                <a:xfrm flipH="1" flipV="1">
                  <a:off x="2658" y="2663"/>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1" name="Freeform 578"/>
                <p:cNvSpPr>
                  <a:spLocks/>
                </p:cNvSpPr>
                <p:nvPr/>
              </p:nvSpPr>
              <p:spPr bwMode="auto">
                <a:xfrm>
                  <a:off x="2658" y="2586"/>
                  <a:ext cx="200" cy="77"/>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Line 579"/>
                <p:cNvSpPr>
                  <a:spLocks noChangeShapeType="1"/>
                </p:cNvSpPr>
                <p:nvPr/>
              </p:nvSpPr>
              <p:spPr bwMode="auto">
                <a:xfrm flipV="1">
                  <a:off x="2658" y="258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3" name="Line 580"/>
                <p:cNvSpPr>
                  <a:spLocks noChangeShapeType="1"/>
                </p:cNvSpPr>
                <p:nvPr/>
              </p:nvSpPr>
              <p:spPr bwMode="auto">
                <a:xfrm flipH="1">
                  <a:off x="2658" y="258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4" name="Freeform 581"/>
                <p:cNvSpPr>
                  <a:spLocks/>
                </p:cNvSpPr>
                <p:nvPr/>
              </p:nvSpPr>
              <p:spPr bwMode="auto">
                <a:xfrm>
                  <a:off x="2658" y="2586"/>
                  <a:ext cx="200" cy="77"/>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Line 582"/>
                <p:cNvSpPr>
                  <a:spLocks noChangeShapeType="1"/>
                </p:cNvSpPr>
                <p:nvPr/>
              </p:nvSpPr>
              <p:spPr bwMode="auto">
                <a:xfrm flipV="1">
                  <a:off x="2658" y="258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6" name="Line 583"/>
                <p:cNvSpPr>
                  <a:spLocks noChangeShapeType="1"/>
                </p:cNvSpPr>
                <p:nvPr/>
              </p:nvSpPr>
              <p:spPr bwMode="auto">
                <a:xfrm flipH="1">
                  <a:off x="2658" y="258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7" name="Freeform 584"/>
                <p:cNvSpPr>
                  <a:spLocks/>
                </p:cNvSpPr>
                <p:nvPr/>
              </p:nvSpPr>
              <p:spPr bwMode="auto">
                <a:xfrm>
                  <a:off x="2608" y="2259"/>
                  <a:ext cx="155" cy="524"/>
                </a:xfrm>
                <a:custGeom>
                  <a:avLst/>
                  <a:gdLst>
                    <a:gd name="T0" fmla="*/ 0 w 155"/>
                    <a:gd name="T1" fmla="*/ 0 h 524"/>
                    <a:gd name="T2" fmla="*/ 155 w 155"/>
                    <a:gd name="T3" fmla="*/ 99 h 524"/>
                    <a:gd name="T4" fmla="*/ 155 w 155"/>
                    <a:gd name="T5" fmla="*/ 524 h 524"/>
                    <a:gd name="T6" fmla="*/ 0 w 155"/>
                    <a:gd name="T7" fmla="*/ 0 h 524"/>
                  </a:gdLst>
                  <a:ahLst/>
                  <a:cxnLst>
                    <a:cxn ang="0">
                      <a:pos x="T0" y="T1"/>
                    </a:cxn>
                    <a:cxn ang="0">
                      <a:pos x="T2" y="T3"/>
                    </a:cxn>
                    <a:cxn ang="0">
                      <a:pos x="T4" y="T5"/>
                    </a:cxn>
                    <a:cxn ang="0">
                      <a:pos x="T6" y="T7"/>
                    </a:cxn>
                  </a:cxnLst>
                  <a:rect l="0" t="0" r="r" b="b"/>
                  <a:pathLst>
                    <a:path w="155" h="524">
                      <a:moveTo>
                        <a:pt x="0" y="0"/>
                      </a:moveTo>
                      <a:lnTo>
                        <a:pt x="155" y="99"/>
                      </a:lnTo>
                      <a:lnTo>
                        <a:pt x="155" y="5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Line 585"/>
                <p:cNvSpPr>
                  <a:spLocks noChangeShapeType="1"/>
                </p:cNvSpPr>
                <p:nvPr/>
              </p:nvSpPr>
              <p:spPr bwMode="auto">
                <a:xfrm>
                  <a:off x="2608" y="2259"/>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9" name="Line 586"/>
                <p:cNvSpPr>
                  <a:spLocks noChangeShapeType="1"/>
                </p:cNvSpPr>
                <p:nvPr/>
              </p:nvSpPr>
              <p:spPr bwMode="auto">
                <a:xfrm>
                  <a:off x="2763" y="2358"/>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0" name="Freeform 587"/>
                <p:cNvSpPr>
                  <a:spLocks/>
                </p:cNvSpPr>
                <p:nvPr/>
              </p:nvSpPr>
              <p:spPr bwMode="auto">
                <a:xfrm>
                  <a:off x="2608" y="2259"/>
                  <a:ext cx="155" cy="524"/>
                </a:xfrm>
                <a:custGeom>
                  <a:avLst/>
                  <a:gdLst>
                    <a:gd name="T0" fmla="*/ 0 w 155"/>
                    <a:gd name="T1" fmla="*/ 0 h 524"/>
                    <a:gd name="T2" fmla="*/ 0 w 155"/>
                    <a:gd name="T3" fmla="*/ 423 h 524"/>
                    <a:gd name="T4" fmla="*/ 155 w 155"/>
                    <a:gd name="T5" fmla="*/ 524 h 524"/>
                    <a:gd name="T6" fmla="*/ 0 w 155"/>
                    <a:gd name="T7" fmla="*/ 0 h 524"/>
                  </a:gdLst>
                  <a:ahLst/>
                  <a:cxnLst>
                    <a:cxn ang="0">
                      <a:pos x="T0" y="T1"/>
                    </a:cxn>
                    <a:cxn ang="0">
                      <a:pos x="T2" y="T3"/>
                    </a:cxn>
                    <a:cxn ang="0">
                      <a:pos x="T4" y="T5"/>
                    </a:cxn>
                    <a:cxn ang="0">
                      <a:pos x="T6" y="T7"/>
                    </a:cxn>
                  </a:cxnLst>
                  <a:rect l="0" t="0" r="r" b="b"/>
                  <a:pathLst>
                    <a:path w="155" h="524">
                      <a:moveTo>
                        <a:pt x="0" y="0"/>
                      </a:moveTo>
                      <a:lnTo>
                        <a:pt x="0" y="423"/>
                      </a:lnTo>
                      <a:lnTo>
                        <a:pt x="155" y="5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Line 588"/>
                <p:cNvSpPr>
                  <a:spLocks noChangeShapeType="1"/>
                </p:cNvSpPr>
                <p:nvPr/>
              </p:nvSpPr>
              <p:spPr bwMode="auto">
                <a:xfrm>
                  <a:off x="2608" y="2259"/>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2" name="Line 589"/>
                <p:cNvSpPr>
                  <a:spLocks noChangeShapeType="1"/>
                </p:cNvSpPr>
                <p:nvPr/>
              </p:nvSpPr>
              <p:spPr bwMode="auto">
                <a:xfrm>
                  <a:off x="2608" y="2682"/>
                  <a:ext cx="155"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3" name="Freeform 590"/>
                <p:cNvSpPr>
                  <a:spLocks/>
                </p:cNvSpPr>
                <p:nvPr/>
              </p:nvSpPr>
              <p:spPr bwMode="auto">
                <a:xfrm>
                  <a:off x="2562" y="2358"/>
                  <a:ext cx="201" cy="425"/>
                </a:xfrm>
                <a:custGeom>
                  <a:avLst/>
                  <a:gdLst>
                    <a:gd name="T0" fmla="*/ 0 w 201"/>
                    <a:gd name="T1" fmla="*/ 77 h 425"/>
                    <a:gd name="T2" fmla="*/ 201 w 201"/>
                    <a:gd name="T3" fmla="*/ 0 h 425"/>
                    <a:gd name="T4" fmla="*/ 201 w 201"/>
                    <a:gd name="T5" fmla="*/ 425 h 425"/>
                    <a:gd name="T6" fmla="*/ 0 w 201"/>
                    <a:gd name="T7" fmla="*/ 77 h 425"/>
                  </a:gdLst>
                  <a:ahLst/>
                  <a:cxnLst>
                    <a:cxn ang="0">
                      <a:pos x="T0" y="T1"/>
                    </a:cxn>
                    <a:cxn ang="0">
                      <a:pos x="T2" y="T3"/>
                    </a:cxn>
                    <a:cxn ang="0">
                      <a:pos x="T4" y="T5"/>
                    </a:cxn>
                    <a:cxn ang="0">
                      <a:pos x="T6" y="T7"/>
                    </a:cxn>
                  </a:cxnLst>
                  <a:rect l="0" t="0" r="r" b="b"/>
                  <a:pathLst>
                    <a:path w="201" h="425">
                      <a:moveTo>
                        <a:pt x="0" y="77"/>
                      </a:moveTo>
                      <a:lnTo>
                        <a:pt x="201" y="0"/>
                      </a:lnTo>
                      <a:lnTo>
                        <a:pt x="201" y="425"/>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Line 591"/>
                <p:cNvSpPr>
                  <a:spLocks noChangeShapeType="1"/>
                </p:cNvSpPr>
                <p:nvPr/>
              </p:nvSpPr>
              <p:spPr bwMode="auto">
                <a:xfrm flipV="1">
                  <a:off x="2562" y="235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5" name="Line 592"/>
                <p:cNvSpPr>
                  <a:spLocks noChangeShapeType="1"/>
                </p:cNvSpPr>
                <p:nvPr/>
              </p:nvSpPr>
              <p:spPr bwMode="auto">
                <a:xfrm>
                  <a:off x="2763" y="2358"/>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6" name="Freeform 593"/>
                <p:cNvSpPr>
                  <a:spLocks/>
                </p:cNvSpPr>
                <p:nvPr/>
              </p:nvSpPr>
              <p:spPr bwMode="auto">
                <a:xfrm>
                  <a:off x="2408" y="2682"/>
                  <a:ext cx="200" cy="178"/>
                </a:xfrm>
                <a:custGeom>
                  <a:avLst/>
                  <a:gdLst>
                    <a:gd name="T0" fmla="*/ 154 w 200"/>
                    <a:gd name="T1" fmla="*/ 178 h 178"/>
                    <a:gd name="T2" fmla="*/ 0 w 200"/>
                    <a:gd name="T3" fmla="*/ 77 h 178"/>
                    <a:gd name="T4" fmla="*/ 200 w 200"/>
                    <a:gd name="T5" fmla="*/ 0 h 178"/>
                    <a:gd name="T6" fmla="*/ 154 w 200"/>
                    <a:gd name="T7" fmla="*/ 178 h 178"/>
                  </a:gdLst>
                  <a:ahLst/>
                  <a:cxnLst>
                    <a:cxn ang="0">
                      <a:pos x="T0" y="T1"/>
                    </a:cxn>
                    <a:cxn ang="0">
                      <a:pos x="T2" y="T3"/>
                    </a:cxn>
                    <a:cxn ang="0">
                      <a:pos x="T4" y="T5"/>
                    </a:cxn>
                    <a:cxn ang="0">
                      <a:pos x="T6" y="T7"/>
                    </a:cxn>
                  </a:cxnLst>
                  <a:rect l="0" t="0" r="r" b="b"/>
                  <a:pathLst>
                    <a:path w="200" h="178">
                      <a:moveTo>
                        <a:pt x="154" y="178"/>
                      </a:moveTo>
                      <a:lnTo>
                        <a:pt x="0" y="77"/>
                      </a:lnTo>
                      <a:lnTo>
                        <a:pt x="200" y="0"/>
                      </a:lnTo>
                      <a:lnTo>
                        <a:pt x="154" y="178"/>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 name="Line 594"/>
                <p:cNvSpPr>
                  <a:spLocks noChangeShapeType="1"/>
                </p:cNvSpPr>
                <p:nvPr/>
              </p:nvSpPr>
              <p:spPr bwMode="auto">
                <a:xfrm flipH="1" flipV="1">
                  <a:off x="2408" y="2759"/>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8" name="Line 595"/>
                <p:cNvSpPr>
                  <a:spLocks noChangeShapeType="1"/>
                </p:cNvSpPr>
                <p:nvPr/>
              </p:nvSpPr>
              <p:spPr bwMode="auto">
                <a:xfrm flipV="1">
                  <a:off x="2408" y="2682"/>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9" name="Freeform 596"/>
                <p:cNvSpPr>
                  <a:spLocks/>
                </p:cNvSpPr>
                <p:nvPr/>
              </p:nvSpPr>
              <p:spPr bwMode="auto">
                <a:xfrm>
                  <a:off x="2562" y="2682"/>
                  <a:ext cx="201" cy="178"/>
                </a:xfrm>
                <a:custGeom>
                  <a:avLst/>
                  <a:gdLst>
                    <a:gd name="T0" fmla="*/ 0 w 201"/>
                    <a:gd name="T1" fmla="*/ 178 h 178"/>
                    <a:gd name="T2" fmla="*/ 201 w 201"/>
                    <a:gd name="T3" fmla="*/ 101 h 178"/>
                    <a:gd name="T4" fmla="*/ 46 w 201"/>
                    <a:gd name="T5" fmla="*/ 0 h 178"/>
                    <a:gd name="T6" fmla="*/ 0 w 201"/>
                    <a:gd name="T7" fmla="*/ 178 h 178"/>
                  </a:gdLst>
                  <a:ahLst/>
                  <a:cxnLst>
                    <a:cxn ang="0">
                      <a:pos x="T0" y="T1"/>
                    </a:cxn>
                    <a:cxn ang="0">
                      <a:pos x="T2" y="T3"/>
                    </a:cxn>
                    <a:cxn ang="0">
                      <a:pos x="T4" y="T5"/>
                    </a:cxn>
                    <a:cxn ang="0">
                      <a:pos x="T6" y="T7"/>
                    </a:cxn>
                  </a:cxnLst>
                  <a:rect l="0" t="0" r="r" b="b"/>
                  <a:pathLst>
                    <a:path w="201" h="178">
                      <a:moveTo>
                        <a:pt x="0" y="178"/>
                      </a:moveTo>
                      <a:lnTo>
                        <a:pt x="201" y="101"/>
                      </a:lnTo>
                      <a:lnTo>
                        <a:pt x="46" y="0"/>
                      </a:lnTo>
                      <a:lnTo>
                        <a:pt x="0" y="178"/>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 name="Line 597"/>
                <p:cNvSpPr>
                  <a:spLocks noChangeShapeType="1"/>
                </p:cNvSpPr>
                <p:nvPr/>
              </p:nvSpPr>
              <p:spPr bwMode="auto">
                <a:xfrm flipV="1">
                  <a:off x="2562" y="278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1" name="Line 598"/>
                <p:cNvSpPr>
                  <a:spLocks noChangeShapeType="1"/>
                </p:cNvSpPr>
                <p:nvPr/>
              </p:nvSpPr>
              <p:spPr bwMode="auto">
                <a:xfrm flipH="1" flipV="1">
                  <a:off x="2608" y="2682"/>
                  <a:ext cx="155"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2" name="Freeform 599"/>
                <p:cNvSpPr>
                  <a:spLocks/>
                </p:cNvSpPr>
                <p:nvPr/>
              </p:nvSpPr>
              <p:spPr bwMode="auto">
                <a:xfrm>
                  <a:off x="2562" y="2435"/>
                  <a:ext cx="201" cy="425"/>
                </a:xfrm>
                <a:custGeom>
                  <a:avLst/>
                  <a:gdLst>
                    <a:gd name="T0" fmla="*/ 0 w 201"/>
                    <a:gd name="T1" fmla="*/ 0 h 425"/>
                    <a:gd name="T2" fmla="*/ 0 w 201"/>
                    <a:gd name="T3" fmla="*/ 425 h 425"/>
                    <a:gd name="T4" fmla="*/ 201 w 201"/>
                    <a:gd name="T5" fmla="*/ 348 h 425"/>
                    <a:gd name="T6" fmla="*/ 0 w 201"/>
                    <a:gd name="T7" fmla="*/ 0 h 425"/>
                  </a:gdLst>
                  <a:ahLst/>
                  <a:cxnLst>
                    <a:cxn ang="0">
                      <a:pos x="T0" y="T1"/>
                    </a:cxn>
                    <a:cxn ang="0">
                      <a:pos x="T2" y="T3"/>
                    </a:cxn>
                    <a:cxn ang="0">
                      <a:pos x="T4" y="T5"/>
                    </a:cxn>
                    <a:cxn ang="0">
                      <a:pos x="T6" y="T7"/>
                    </a:cxn>
                  </a:cxnLst>
                  <a:rect l="0" t="0" r="r" b="b"/>
                  <a:pathLst>
                    <a:path w="201" h="425">
                      <a:moveTo>
                        <a:pt x="0" y="0"/>
                      </a:moveTo>
                      <a:lnTo>
                        <a:pt x="0" y="425"/>
                      </a:lnTo>
                      <a:lnTo>
                        <a:pt x="201" y="348"/>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 name="Line 600"/>
                <p:cNvSpPr>
                  <a:spLocks noChangeShapeType="1"/>
                </p:cNvSpPr>
                <p:nvPr/>
              </p:nvSpPr>
              <p:spPr bwMode="auto">
                <a:xfrm>
                  <a:off x="2562" y="2435"/>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4" name="Line 601"/>
                <p:cNvSpPr>
                  <a:spLocks noChangeShapeType="1"/>
                </p:cNvSpPr>
                <p:nvPr/>
              </p:nvSpPr>
              <p:spPr bwMode="auto">
                <a:xfrm flipV="1">
                  <a:off x="2562" y="278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5" name="Freeform 602"/>
                <p:cNvSpPr>
                  <a:spLocks/>
                </p:cNvSpPr>
                <p:nvPr/>
              </p:nvSpPr>
              <p:spPr bwMode="auto">
                <a:xfrm>
                  <a:off x="2599" y="2808"/>
                  <a:ext cx="201" cy="176"/>
                </a:xfrm>
                <a:custGeom>
                  <a:avLst/>
                  <a:gdLst>
                    <a:gd name="T0" fmla="*/ 154 w 201"/>
                    <a:gd name="T1" fmla="*/ 176 h 176"/>
                    <a:gd name="T2" fmla="*/ 0 w 201"/>
                    <a:gd name="T3" fmla="*/ 77 h 176"/>
                    <a:gd name="T4" fmla="*/ 201 w 201"/>
                    <a:gd name="T5" fmla="*/ 0 h 176"/>
                    <a:gd name="T6" fmla="*/ 154 w 201"/>
                    <a:gd name="T7" fmla="*/ 176 h 176"/>
                  </a:gdLst>
                  <a:ahLst/>
                  <a:cxnLst>
                    <a:cxn ang="0">
                      <a:pos x="T0" y="T1"/>
                    </a:cxn>
                    <a:cxn ang="0">
                      <a:pos x="T2" y="T3"/>
                    </a:cxn>
                    <a:cxn ang="0">
                      <a:pos x="T4" y="T5"/>
                    </a:cxn>
                    <a:cxn ang="0">
                      <a:pos x="T6" y="T7"/>
                    </a:cxn>
                  </a:cxnLst>
                  <a:rect l="0" t="0" r="r" b="b"/>
                  <a:pathLst>
                    <a:path w="201" h="176">
                      <a:moveTo>
                        <a:pt x="154" y="176"/>
                      </a:moveTo>
                      <a:lnTo>
                        <a:pt x="0" y="77"/>
                      </a:lnTo>
                      <a:lnTo>
                        <a:pt x="201" y="0"/>
                      </a:lnTo>
                      <a:lnTo>
                        <a:pt x="154" y="17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 name="Line 603"/>
                <p:cNvSpPr>
                  <a:spLocks noChangeShapeType="1"/>
                </p:cNvSpPr>
                <p:nvPr/>
              </p:nvSpPr>
              <p:spPr bwMode="auto">
                <a:xfrm flipH="1" flipV="1">
                  <a:off x="2599" y="2885"/>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7" name="Line 604"/>
                <p:cNvSpPr>
                  <a:spLocks noChangeShapeType="1"/>
                </p:cNvSpPr>
                <p:nvPr/>
              </p:nvSpPr>
              <p:spPr bwMode="auto">
                <a:xfrm flipV="1">
                  <a:off x="2599" y="280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8" name="Freeform 605"/>
                <p:cNvSpPr>
                  <a:spLocks/>
                </p:cNvSpPr>
                <p:nvPr/>
              </p:nvSpPr>
              <p:spPr bwMode="auto">
                <a:xfrm>
                  <a:off x="2599" y="2386"/>
                  <a:ext cx="201" cy="499"/>
                </a:xfrm>
                <a:custGeom>
                  <a:avLst/>
                  <a:gdLst>
                    <a:gd name="T0" fmla="*/ 0 w 201"/>
                    <a:gd name="T1" fmla="*/ 499 h 499"/>
                    <a:gd name="T2" fmla="*/ 201 w 201"/>
                    <a:gd name="T3" fmla="*/ 422 h 499"/>
                    <a:gd name="T4" fmla="*/ 201 w 201"/>
                    <a:gd name="T5" fmla="*/ 0 h 499"/>
                    <a:gd name="T6" fmla="*/ 0 w 201"/>
                    <a:gd name="T7" fmla="*/ 499 h 499"/>
                  </a:gdLst>
                  <a:ahLst/>
                  <a:cxnLst>
                    <a:cxn ang="0">
                      <a:pos x="T0" y="T1"/>
                    </a:cxn>
                    <a:cxn ang="0">
                      <a:pos x="T2" y="T3"/>
                    </a:cxn>
                    <a:cxn ang="0">
                      <a:pos x="T4" y="T5"/>
                    </a:cxn>
                    <a:cxn ang="0">
                      <a:pos x="T6" y="T7"/>
                    </a:cxn>
                  </a:cxnLst>
                  <a:rect l="0" t="0" r="r" b="b"/>
                  <a:pathLst>
                    <a:path w="201" h="499">
                      <a:moveTo>
                        <a:pt x="0" y="499"/>
                      </a:moveTo>
                      <a:lnTo>
                        <a:pt x="201" y="422"/>
                      </a:lnTo>
                      <a:lnTo>
                        <a:pt x="201" y="0"/>
                      </a:lnTo>
                      <a:lnTo>
                        <a:pt x="0" y="499"/>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Line 606"/>
                <p:cNvSpPr>
                  <a:spLocks noChangeShapeType="1"/>
                </p:cNvSpPr>
                <p:nvPr/>
              </p:nvSpPr>
              <p:spPr bwMode="auto">
                <a:xfrm flipV="1">
                  <a:off x="2599" y="280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94" name="Group 808"/>
              <p:cNvGrpSpPr>
                <a:grpSpLocks/>
              </p:cNvGrpSpPr>
              <p:nvPr/>
            </p:nvGrpSpPr>
            <p:grpSpPr bwMode="auto">
              <a:xfrm>
                <a:off x="5562476" y="1105857"/>
                <a:ext cx="1063515" cy="1991266"/>
                <a:chOff x="2155" y="1932"/>
                <a:chExt cx="799" cy="1496"/>
              </a:xfrm>
            </p:grpSpPr>
            <p:sp>
              <p:nvSpPr>
                <p:cNvPr id="310" name="Line 608"/>
                <p:cNvSpPr>
                  <a:spLocks noChangeShapeType="1"/>
                </p:cNvSpPr>
                <p:nvPr/>
              </p:nvSpPr>
              <p:spPr bwMode="auto">
                <a:xfrm flipV="1">
                  <a:off x="2800" y="2386"/>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1" name="Freeform 609"/>
                <p:cNvSpPr>
                  <a:spLocks/>
                </p:cNvSpPr>
                <p:nvPr/>
              </p:nvSpPr>
              <p:spPr bwMode="auto">
                <a:xfrm>
                  <a:off x="2800" y="2386"/>
                  <a:ext cx="154" cy="521"/>
                </a:xfrm>
                <a:custGeom>
                  <a:avLst/>
                  <a:gdLst>
                    <a:gd name="T0" fmla="*/ 0 w 154"/>
                    <a:gd name="T1" fmla="*/ 0 h 521"/>
                    <a:gd name="T2" fmla="*/ 0 w 154"/>
                    <a:gd name="T3" fmla="*/ 422 h 521"/>
                    <a:gd name="T4" fmla="*/ 154 w 154"/>
                    <a:gd name="T5" fmla="*/ 521 h 521"/>
                    <a:gd name="T6" fmla="*/ 0 w 154"/>
                    <a:gd name="T7" fmla="*/ 0 h 521"/>
                  </a:gdLst>
                  <a:ahLst/>
                  <a:cxnLst>
                    <a:cxn ang="0">
                      <a:pos x="T0" y="T1"/>
                    </a:cxn>
                    <a:cxn ang="0">
                      <a:pos x="T2" y="T3"/>
                    </a:cxn>
                    <a:cxn ang="0">
                      <a:pos x="T4" y="T5"/>
                    </a:cxn>
                    <a:cxn ang="0">
                      <a:pos x="T6" y="T7"/>
                    </a:cxn>
                  </a:cxnLst>
                  <a:rect l="0" t="0" r="r" b="b"/>
                  <a:pathLst>
                    <a:path w="154" h="521">
                      <a:moveTo>
                        <a:pt x="0" y="0"/>
                      </a:moveTo>
                      <a:lnTo>
                        <a:pt x="0" y="422"/>
                      </a:lnTo>
                      <a:lnTo>
                        <a:pt x="154" y="521"/>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Line 610"/>
                <p:cNvSpPr>
                  <a:spLocks noChangeShapeType="1"/>
                </p:cNvSpPr>
                <p:nvPr/>
              </p:nvSpPr>
              <p:spPr bwMode="auto">
                <a:xfrm>
                  <a:off x="2800" y="2386"/>
                  <a:ext cx="0" cy="4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3" name="Line 611"/>
                <p:cNvSpPr>
                  <a:spLocks noChangeShapeType="1"/>
                </p:cNvSpPr>
                <p:nvPr/>
              </p:nvSpPr>
              <p:spPr bwMode="auto">
                <a:xfrm>
                  <a:off x="2800" y="2808"/>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4" name="Freeform 612"/>
                <p:cNvSpPr>
                  <a:spLocks/>
                </p:cNvSpPr>
                <p:nvPr/>
              </p:nvSpPr>
              <p:spPr bwMode="auto">
                <a:xfrm>
                  <a:off x="2753" y="2561"/>
                  <a:ext cx="201" cy="423"/>
                </a:xfrm>
                <a:custGeom>
                  <a:avLst/>
                  <a:gdLst>
                    <a:gd name="T0" fmla="*/ 0 w 201"/>
                    <a:gd name="T1" fmla="*/ 0 h 423"/>
                    <a:gd name="T2" fmla="*/ 0 w 201"/>
                    <a:gd name="T3" fmla="*/ 423 h 423"/>
                    <a:gd name="T4" fmla="*/ 201 w 201"/>
                    <a:gd name="T5" fmla="*/ 346 h 423"/>
                    <a:gd name="T6" fmla="*/ 0 w 201"/>
                    <a:gd name="T7" fmla="*/ 0 h 423"/>
                  </a:gdLst>
                  <a:ahLst/>
                  <a:cxnLst>
                    <a:cxn ang="0">
                      <a:pos x="T0" y="T1"/>
                    </a:cxn>
                    <a:cxn ang="0">
                      <a:pos x="T2" y="T3"/>
                    </a:cxn>
                    <a:cxn ang="0">
                      <a:pos x="T4" y="T5"/>
                    </a:cxn>
                    <a:cxn ang="0">
                      <a:pos x="T6" y="T7"/>
                    </a:cxn>
                  </a:cxnLst>
                  <a:rect l="0" t="0" r="r" b="b"/>
                  <a:pathLst>
                    <a:path w="201" h="423">
                      <a:moveTo>
                        <a:pt x="0" y="0"/>
                      </a:moveTo>
                      <a:lnTo>
                        <a:pt x="0" y="423"/>
                      </a:lnTo>
                      <a:lnTo>
                        <a:pt x="201" y="346"/>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Line 613"/>
                <p:cNvSpPr>
                  <a:spLocks noChangeShapeType="1"/>
                </p:cNvSpPr>
                <p:nvPr/>
              </p:nvSpPr>
              <p:spPr bwMode="auto">
                <a:xfrm>
                  <a:off x="2753" y="2561"/>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6" name="Line 614"/>
                <p:cNvSpPr>
                  <a:spLocks noChangeShapeType="1"/>
                </p:cNvSpPr>
                <p:nvPr/>
              </p:nvSpPr>
              <p:spPr bwMode="auto">
                <a:xfrm flipV="1">
                  <a:off x="2753" y="2907"/>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7" name="Freeform 615"/>
                <p:cNvSpPr>
                  <a:spLocks/>
                </p:cNvSpPr>
                <p:nvPr/>
              </p:nvSpPr>
              <p:spPr bwMode="auto">
                <a:xfrm>
                  <a:off x="2599" y="2386"/>
                  <a:ext cx="201" cy="499"/>
                </a:xfrm>
                <a:custGeom>
                  <a:avLst/>
                  <a:gdLst>
                    <a:gd name="T0" fmla="*/ 0 w 201"/>
                    <a:gd name="T1" fmla="*/ 499 h 499"/>
                    <a:gd name="T2" fmla="*/ 0 w 201"/>
                    <a:gd name="T3" fmla="*/ 74 h 499"/>
                    <a:gd name="T4" fmla="*/ 201 w 201"/>
                    <a:gd name="T5" fmla="*/ 0 h 499"/>
                    <a:gd name="T6" fmla="*/ 0 w 201"/>
                    <a:gd name="T7" fmla="*/ 499 h 499"/>
                  </a:gdLst>
                  <a:ahLst/>
                  <a:cxnLst>
                    <a:cxn ang="0">
                      <a:pos x="T0" y="T1"/>
                    </a:cxn>
                    <a:cxn ang="0">
                      <a:pos x="T2" y="T3"/>
                    </a:cxn>
                    <a:cxn ang="0">
                      <a:pos x="T4" y="T5"/>
                    </a:cxn>
                    <a:cxn ang="0">
                      <a:pos x="T6" y="T7"/>
                    </a:cxn>
                  </a:cxnLst>
                  <a:rect l="0" t="0" r="r" b="b"/>
                  <a:pathLst>
                    <a:path w="201" h="499">
                      <a:moveTo>
                        <a:pt x="0" y="499"/>
                      </a:moveTo>
                      <a:lnTo>
                        <a:pt x="0" y="74"/>
                      </a:lnTo>
                      <a:lnTo>
                        <a:pt x="201" y="0"/>
                      </a:lnTo>
                      <a:lnTo>
                        <a:pt x="0" y="499"/>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Line 616"/>
                <p:cNvSpPr>
                  <a:spLocks noChangeShapeType="1"/>
                </p:cNvSpPr>
                <p:nvPr/>
              </p:nvSpPr>
              <p:spPr bwMode="auto">
                <a:xfrm flipV="1">
                  <a:off x="2599" y="2460"/>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9" name="Line 617"/>
                <p:cNvSpPr>
                  <a:spLocks noChangeShapeType="1"/>
                </p:cNvSpPr>
                <p:nvPr/>
              </p:nvSpPr>
              <p:spPr bwMode="auto">
                <a:xfrm flipV="1">
                  <a:off x="2599" y="2386"/>
                  <a:ext cx="201"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Freeform 618"/>
                <p:cNvSpPr>
                  <a:spLocks/>
                </p:cNvSpPr>
                <p:nvPr/>
              </p:nvSpPr>
              <p:spPr bwMode="auto">
                <a:xfrm>
                  <a:off x="2800" y="2386"/>
                  <a:ext cx="154" cy="521"/>
                </a:xfrm>
                <a:custGeom>
                  <a:avLst/>
                  <a:gdLst>
                    <a:gd name="T0" fmla="*/ 0 w 154"/>
                    <a:gd name="T1" fmla="*/ 0 h 521"/>
                    <a:gd name="T2" fmla="*/ 154 w 154"/>
                    <a:gd name="T3" fmla="*/ 98 h 521"/>
                    <a:gd name="T4" fmla="*/ 154 w 154"/>
                    <a:gd name="T5" fmla="*/ 521 h 521"/>
                    <a:gd name="T6" fmla="*/ 0 w 154"/>
                    <a:gd name="T7" fmla="*/ 0 h 521"/>
                  </a:gdLst>
                  <a:ahLst/>
                  <a:cxnLst>
                    <a:cxn ang="0">
                      <a:pos x="T0" y="T1"/>
                    </a:cxn>
                    <a:cxn ang="0">
                      <a:pos x="T2" y="T3"/>
                    </a:cxn>
                    <a:cxn ang="0">
                      <a:pos x="T4" y="T5"/>
                    </a:cxn>
                    <a:cxn ang="0">
                      <a:pos x="T6" y="T7"/>
                    </a:cxn>
                  </a:cxnLst>
                  <a:rect l="0" t="0" r="r" b="b"/>
                  <a:pathLst>
                    <a:path w="154" h="521">
                      <a:moveTo>
                        <a:pt x="0" y="0"/>
                      </a:moveTo>
                      <a:lnTo>
                        <a:pt x="154" y="98"/>
                      </a:lnTo>
                      <a:lnTo>
                        <a:pt x="154" y="521"/>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Line 619"/>
                <p:cNvSpPr>
                  <a:spLocks noChangeShapeType="1"/>
                </p:cNvSpPr>
                <p:nvPr/>
              </p:nvSpPr>
              <p:spPr bwMode="auto">
                <a:xfrm>
                  <a:off x="2800" y="238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2" name="Line 620"/>
                <p:cNvSpPr>
                  <a:spLocks noChangeShapeType="1"/>
                </p:cNvSpPr>
                <p:nvPr/>
              </p:nvSpPr>
              <p:spPr bwMode="auto">
                <a:xfrm>
                  <a:off x="2954" y="2484"/>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Freeform 621"/>
                <p:cNvSpPr>
                  <a:spLocks/>
                </p:cNvSpPr>
                <p:nvPr/>
              </p:nvSpPr>
              <p:spPr bwMode="auto">
                <a:xfrm>
                  <a:off x="2599" y="2386"/>
                  <a:ext cx="355" cy="98"/>
                </a:xfrm>
                <a:custGeom>
                  <a:avLst/>
                  <a:gdLst>
                    <a:gd name="T0" fmla="*/ 0 w 355"/>
                    <a:gd name="T1" fmla="*/ 74 h 98"/>
                    <a:gd name="T2" fmla="*/ 201 w 355"/>
                    <a:gd name="T3" fmla="*/ 0 h 98"/>
                    <a:gd name="T4" fmla="*/ 355 w 355"/>
                    <a:gd name="T5" fmla="*/ 98 h 98"/>
                    <a:gd name="T6" fmla="*/ 0 w 355"/>
                    <a:gd name="T7" fmla="*/ 74 h 98"/>
                  </a:gdLst>
                  <a:ahLst/>
                  <a:cxnLst>
                    <a:cxn ang="0">
                      <a:pos x="T0" y="T1"/>
                    </a:cxn>
                    <a:cxn ang="0">
                      <a:pos x="T2" y="T3"/>
                    </a:cxn>
                    <a:cxn ang="0">
                      <a:pos x="T4" y="T5"/>
                    </a:cxn>
                    <a:cxn ang="0">
                      <a:pos x="T6" y="T7"/>
                    </a:cxn>
                  </a:cxnLst>
                  <a:rect l="0" t="0" r="r" b="b"/>
                  <a:pathLst>
                    <a:path w="355" h="98">
                      <a:moveTo>
                        <a:pt x="0" y="74"/>
                      </a:moveTo>
                      <a:lnTo>
                        <a:pt x="201" y="0"/>
                      </a:lnTo>
                      <a:lnTo>
                        <a:pt x="355" y="98"/>
                      </a:lnTo>
                      <a:lnTo>
                        <a:pt x="0" y="74"/>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Line 622"/>
                <p:cNvSpPr>
                  <a:spLocks noChangeShapeType="1"/>
                </p:cNvSpPr>
                <p:nvPr/>
              </p:nvSpPr>
              <p:spPr bwMode="auto">
                <a:xfrm flipV="1">
                  <a:off x="2599" y="2386"/>
                  <a:ext cx="201"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5" name="Line 623"/>
                <p:cNvSpPr>
                  <a:spLocks noChangeShapeType="1"/>
                </p:cNvSpPr>
                <p:nvPr/>
              </p:nvSpPr>
              <p:spPr bwMode="auto">
                <a:xfrm>
                  <a:off x="2800" y="238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6" name="Freeform 624"/>
                <p:cNvSpPr>
                  <a:spLocks/>
                </p:cNvSpPr>
                <p:nvPr/>
              </p:nvSpPr>
              <p:spPr bwMode="auto">
                <a:xfrm>
                  <a:off x="2753" y="2484"/>
                  <a:ext cx="201" cy="423"/>
                </a:xfrm>
                <a:custGeom>
                  <a:avLst/>
                  <a:gdLst>
                    <a:gd name="T0" fmla="*/ 0 w 201"/>
                    <a:gd name="T1" fmla="*/ 77 h 423"/>
                    <a:gd name="T2" fmla="*/ 201 w 201"/>
                    <a:gd name="T3" fmla="*/ 0 h 423"/>
                    <a:gd name="T4" fmla="*/ 201 w 201"/>
                    <a:gd name="T5" fmla="*/ 423 h 423"/>
                    <a:gd name="T6" fmla="*/ 0 w 201"/>
                    <a:gd name="T7" fmla="*/ 77 h 423"/>
                  </a:gdLst>
                  <a:ahLst/>
                  <a:cxnLst>
                    <a:cxn ang="0">
                      <a:pos x="T0" y="T1"/>
                    </a:cxn>
                    <a:cxn ang="0">
                      <a:pos x="T2" y="T3"/>
                    </a:cxn>
                    <a:cxn ang="0">
                      <a:pos x="T4" y="T5"/>
                    </a:cxn>
                    <a:cxn ang="0">
                      <a:pos x="T6" y="T7"/>
                    </a:cxn>
                  </a:cxnLst>
                  <a:rect l="0" t="0" r="r" b="b"/>
                  <a:pathLst>
                    <a:path w="201" h="423">
                      <a:moveTo>
                        <a:pt x="0" y="77"/>
                      </a:moveTo>
                      <a:lnTo>
                        <a:pt x="201" y="0"/>
                      </a:lnTo>
                      <a:lnTo>
                        <a:pt x="201" y="423"/>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Line 625"/>
                <p:cNvSpPr>
                  <a:spLocks noChangeShapeType="1"/>
                </p:cNvSpPr>
                <p:nvPr/>
              </p:nvSpPr>
              <p:spPr bwMode="auto">
                <a:xfrm flipV="1">
                  <a:off x="2753" y="248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8" name="Line 626"/>
                <p:cNvSpPr>
                  <a:spLocks noChangeShapeType="1"/>
                </p:cNvSpPr>
                <p:nvPr/>
              </p:nvSpPr>
              <p:spPr bwMode="auto">
                <a:xfrm>
                  <a:off x="2954" y="2484"/>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9" name="Freeform 627"/>
                <p:cNvSpPr>
                  <a:spLocks/>
                </p:cNvSpPr>
                <p:nvPr/>
              </p:nvSpPr>
              <p:spPr bwMode="auto">
                <a:xfrm>
                  <a:off x="2599" y="2460"/>
                  <a:ext cx="355" cy="101"/>
                </a:xfrm>
                <a:custGeom>
                  <a:avLst/>
                  <a:gdLst>
                    <a:gd name="T0" fmla="*/ 0 w 355"/>
                    <a:gd name="T1" fmla="*/ 0 h 101"/>
                    <a:gd name="T2" fmla="*/ 154 w 355"/>
                    <a:gd name="T3" fmla="*/ 101 h 101"/>
                    <a:gd name="T4" fmla="*/ 355 w 355"/>
                    <a:gd name="T5" fmla="*/ 24 h 101"/>
                    <a:gd name="T6" fmla="*/ 0 w 355"/>
                    <a:gd name="T7" fmla="*/ 0 h 101"/>
                  </a:gdLst>
                  <a:ahLst/>
                  <a:cxnLst>
                    <a:cxn ang="0">
                      <a:pos x="T0" y="T1"/>
                    </a:cxn>
                    <a:cxn ang="0">
                      <a:pos x="T2" y="T3"/>
                    </a:cxn>
                    <a:cxn ang="0">
                      <a:pos x="T4" y="T5"/>
                    </a:cxn>
                    <a:cxn ang="0">
                      <a:pos x="T6" y="T7"/>
                    </a:cxn>
                  </a:cxnLst>
                  <a:rect l="0" t="0" r="r" b="b"/>
                  <a:pathLst>
                    <a:path w="355" h="101">
                      <a:moveTo>
                        <a:pt x="0" y="0"/>
                      </a:moveTo>
                      <a:lnTo>
                        <a:pt x="154" y="101"/>
                      </a:lnTo>
                      <a:lnTo>
                        <a:pt x="355" y="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Line 628"/>
                <p:cNvSpPr>
                  <a:spLocks noChangeShapeType="1"/>
                </p:cNvSpPr>
                <p:nvPr/>
              </p:nvSpPr>
              <p:spPr bwMode="auto">
                <a:xfrm>
                  <a:off x="2599" y="2460"/>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1" name="Line 629"/>
                <p:cNvSpPr>
                  <a:spLocks noChangeShapeType="1"/>
                </p:cNvSpPr>
                <p:nvPr/>
              </p:nvSpPr>
              <p:spPr bwMode="auto">
                <a:xfrm flipV="1">
                  <a:off x="2753" y="248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2" name="Freeform 630"/>
                <p:cNvSpPr>
                  <a:spLocks/>
                </p:cNvSpPr>
                <p:nvPr/>
              </p:nvSpPr>
              <p:spPr bwMode="auto">
                <a:xfrm>
                  <a:off x="2794" y="3008"/>
                  <a:ext cx="151" cy="102"/>
                </a:xfrm>
                <a:custGeom>
                  <a:avLst/>
                  <a:gdLst>
                    <a:gd name="T0" fmla="*/ 0 w 151"/>
                    <a:gd name="T1" fmla="*/ 0 h 102"/>
                    <a:gd name="T2" fmla="*/ 151 w 151"/>
                    <a:gd name="T3" fmla="*/ 102 h 102"/>
                    <a:gd name="T4" fmla="*/ 151 w 151"/>
                    <a:gd name="T5" fmla="*/ 102 h 102"/>
                    <a:gd name="T6" fmla="*/ 0 w 151"/>
                    <a:gd name="T7" fmla="*/ 0 h 102"/>
                  </a:gdLst>
                  <a:ahLst/>
                  <a:cxnLst>
                    <a:cxn ang="0">
                      <a:pos x="T0" y="T1"/>
                    </a:cxn>
                    <a:cxn ang="0">
                      <a:pos x="T2" y="T3"/>
                    </a:cxn>
                    <a:cxn ang="0">
                      <a:pos x="T4" y="T5"/>
                    </a:cxn>
                    <a:cxn ang="0">
                      <a:pos x="T6" y="T7"/>
                    </a:cxn>
                  </a:cxnLst>
                  <a:rect l="0" t="0" r="r" b="b"/>
                  <a:pathLst>
                    <a:path w="151" h="102">
                      <a:moveTo>
                        <a:pt x="0" y="0"/>
                      </a:moveTo>
                      <a:lnTo>
                        <a:pt x="151" y="102"/>
                      </a:lnTo>
                      <a:lnTo>
                        <a:pt x="151"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Line 631"/>
                <p:cNvSpPr>
                  <a:spLocks noChangeShapeType="1"/>
                </p:cNvSpPr>
                <p:nvPr/>
              </p:nvSpPr>
              <p:spPr bwMode="auto">
                <a:xfrm>
                  <a:off x="2794" y="3008"/>
                  <a:ext cx="151"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4" name="Line 632"/>
                <p:cNvSpPr>
                  <a:spLocks noChangeShapeType="1"/>
                </p:cNvSpPr>
                <p:nvPr/>
              </p:nvSpPr>
              <p:spPr bwMode="auto">
                <a:xfrm flipH="1" flipV="1">
                  <a:off x="2794" y="3008"/>
                  <a:ext cx="151"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5" name="Freeform 633"/>
                <p:cNvSpPr>
                  <a:spLocks/>
                </p:cNvSpPr>
                <p:nvPr/>
              </p:nvSpPr>
              <p:spPr bwMode="auto">
                <a:xfrm>
                  <a:off x="2794" y="3008"/>
                  <a:ext cx="151" cy="102"/>
                </a:xfrm>
                <a:custGeom>
                  <a:avLst/>
                  <a:gdLst>
                    <a:gd name="T0" fmla="*/ 0 w 151"/>
                    <a:gd name="T1" fmla="*/ 0 h 102"/>
                    <a:gd name="T2" fmla="*/ 0 w 151"/>
                    <a:gd name="T3" fmla="*/ 0 h 102"/>
                    <a:gd name="T4" fmla="*/ 151 w 151"/>
                    <a:gd name="T5" fmla="*/ 102 h 102"/>
                    <a:gd name="T6" fmla="*/ 0 w 151"/>
                    <a:gd name="T7" fmla="*/ 0 h 102"/>
                  </a:gdLst>
                  <a:ahLst/>
                  <a:cxnLst>
                    <a:cxn ang="0">
                      <a:pos x="T0" y="T1"/>
                    </a:cxn>
                    <a:cxn ang="0">
                      <a:pos x="T2" y="T3"/>
                    </a:cxn>
                    <a:cxn ang="0">
                      <a:pos x="T4" y="T5"/>
                    </a:cxn>
                    <a:cxn ang="0">
                      <a:pos x="T6" y="T7"/>
                    </a:cxn>
                  </a:cxnLst>
                  <a:rect l="0" t="0" r="r" b="b"/>
                  <a:pathLst>
                    <a:path w="151" h="102">
                      <a:moveTo>
                        <a:pt x="0" y="0"/>
                      </a:moveTo>
                      <a:lnTo>
                        <a:pt x="0" y="0"/>
                      </a:lnTo>
                      <a:lnTo>
                        <a:pt x="151" y="10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Line 634"/>
                <p:cNvSpPr>
                  <a:spLocks noChangeShapeType="1"/>
                </p:cNvSpPr>
                <p:nvPr/>
              </p:nvSpPr>
              <p:spPr bwMode="auto">
                <a:xfrm>
                  <a:off x="2794" y="3008"/>
                  <a:ext cx="151"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7" name="Line 635"/>
                <p:cNvSpPr>
                  <a:spLocks noChangeShapeType="1"/>
                </p:cNvSpPr>
                <p:nvPr/>
              </p:nvSpPr>
              <p:spPr bwMode="auto">
                <a:xfrm flipH="1" flipV="1">
                  <a:off x="2794" y="3008"/>
                  <a:ext cx="151"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8" name="Freeform 636"/>
                <p:cNvSpPr>
                  <a:spLocks/>
                </p:cNvSpPr>
                <p:nvPr/>
              </p:nvSpPr>
              <p:spPr bwMode="auto">
                <a:xfrm>
                  <a:off x="2735" y="3153"/>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Line 637"/>
                <p:cNvSpPr>
                  <a:spLocks noChangeShapeType="1"/>
                </p:cNvSpPr>
                <p:nvPr/>
              </p:nvSpPr>
              <p:spPr bwMode="auto">
                <a:xfrm flipV="1">
                  <a:off x="2735" y="315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0" name="Line 638"/>
                <p:cNvSpPr>
                  <a:spLocks noChangeShapeType="1"/>
                </p:cNvSpPr>
                <p:nvPr/>
              </p:nvSpPr>
              <p:spPr bwMode="auto">
                <a:xfrm flipH="1">
                  <a:off x="2735" y="315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1" name="Freeform 639"/>
                <p:cNvSpPr>
                  <a:spLocks/>
                </p:cNvSpPr>
                <p:nvPr/>
              </p:nvSpPr>
              <p:spPr bwMode="auto">
                <a:xfrm>
                  <a:off x="2735" y="3153"/>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Line 640"/>
                <p:cNvSpPr>
                  <a:spLocks noChangeShapeType="1"/>
                </p:cNvSpPr>
                <p:nvPr/>
              </p:nvSpPr>
              <p:spPr bwMode="auto">
                <a:xfrm flipV="1">
                  <a:off x="2735" y="315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3" name="Line 641"/>
                <p:cNvSpPr>
                  <a:spLocks noChangeShapeType="1"/>
                </p:cNvSpPr>
                <p:nvPr/>
              </p:nvSpPr>
              <p:spPr bwMode="auto">
                <a:xfrm flipH="1">
                  <a:off x="2735" y="3153"/>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4" name="Freeform 642"/>
                <p:cNvSpPr>
                  <a:spLocks/>
                </p:cNvSpPr>
                <p:nvPr/>
              </p:nvSpPr>
              <p:spPr bwMode="auto">
                <a:xfrm>
                  <a:off x="2550" y="2904"/>
                  <a:ext cx="154" cy="101"/>
                </a:xfrm>
                <a:custGeom>
                  <a:avLst/>
                  <a:gdLst>
                    <a:gd name="T0" fmla="*/ 0 w 154"/>
                    <a:gd name="T1" fmla="*/ 0 h 101"/>
                    <a:gd name="T2" fmla="*/ 154 w 154"/>
                    <a:gd name="T3" fmla="*/ 101 h 101"/>
                    <a:gd name="T4" fmla="*/ 154 w 154"/>
                    <a:gd name="T5" fmla="*/ 101 h 101"/>
                    <a:gd name="T6" fmla="*/ 0 w 154"/>
                    <a:gd name="T7" fmla="*/ 0 h 101"/>
                  </a:gdLst>
                  <a:ahLst/>
                  <a:cxnLst>
                    <a:cxn ang="0">
                      <a:pos x="T0" y="T1"/>
                    </a:cxn>
                    <a:cxn ang="0">
                      <a:pos x="T2" y="T3"/>
                    </a:cxn>
                    <a:cxn ang="0">
                      <a:pos x="T4" y="T5"/>
                    </a:cxn>
                    <a:cxn ang="0">
                      <a:pos x="T6" y="T7"/>
                    </a:cxn>
                  </a:cxnLst>
                  <a:rect l="0" t="0" r="r" b="b"/>
                  <a:pathLst>
                    <a:path w="154" h="101">
                      <a:moveTo>
                        <a:pt x="0" y="0"/>
                      </a:moveTo>
                      <a:lnTo>
                        <a:pt x="154" y="101"/>
                      </a:lnTo>
                      <a:lnTo>
                        <a:pt x="154" y="101"/>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Line 643"/>
                <p:cNvSpPr>
                  <a:spLocks noChangeShapeType="1"/>
                </p:cNvSpPr>
                <p:nvPr/>
              </p:nvSpPr>
              <p:spPr bwMode="auto">
                <a:xfrm>
                  <a:off x="2550" y="2904"/>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6" name="Line 644"/>
                <p:cNvSpPr>
                  <a:spLocks noChangeShapeType="1"/>
                </p:cNvSpPr>
                <p:nvPr/>
              </p:nvSpPr>
              <p:spPr bwMode="auto">
                <a:xfrm flipH="1" flipV="1">
                  <a:off x="2550" y="2904"/>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7" name="Freeform 645"/>
                <p:cNvSpPr>
                  <a:spLocks/>
                </p:cNvSpPr>
                <p:nvPr/>
              </p:nvSpPr>
              <p:spPr bwMode="auto">
                <a:xfrm>
                  <a:off x="2349" y="2904"/>
                  <a:ext cx="201" cy="175"/>
                </a:xfrm>
                <a:custGeom>
                  <a:avLst/>
                  <a:gdLst>
                    <a:gd name="T0" fmla="*/ 155 w 201"/>
                    <a:gd name="T1" fmla="*/ 175 h 175"/>
                    <a:gd name="T2" fmla="*/ 0 w 201"/>
                    <a:gd name="T3" fmla="*/ 77 h 175"/>
                    <a:gd name="T4" fmla="*/ 201 w 201"/>
                    <a:gd name="T5" fmla="*/ 0 h 175"/>
                    <a:gd name="T6" fmla="*/ 155 w 201"/>
                    <a:gd name="T7" fmla="*/ 175 h 175"/>
                  </a:gdLst>
                  <a:ahLst/>
                  <a:cxnLst>
                    <a:cxn ang="0">
                      <a:pos x="T0" y="T1"/>
                    </a:cxn>
                    <a:cxn ang="0">
                      <a:pos x="T2" y="T3"/>
                    </a:cxn>
                    <a:cxn ang="0">
                      <a:pos x="T4" y="T5"/>
                    </a:cxn>
                    <a:cxn ang="0">
                      <a:pos x="T6" y="T7"/>
                    </a:cxn>
                  </a:cxnLst>
                  <a:rect l="0" t="0" r="r" b="b"/>
                  <a:pathLst>
                    <a:path w="201" h="175">
                      <a:moveTo>
                        <a:pt x="155" y="175"/>
                      </a:moveTo>
                      <a:lnTo>
                        <a:pt x="0" y="77"/>
                      </a:lnTo>
                      <a:lnTo>
                        <a:pt x="201" y="0"/>
                      </a:lnTo>
                      <a:lnTo>
                        <a:pt x="155" y="175"/>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Line 646"/>
                <p:cNvSpPr>
                  <a:spLocks noChangeShapeType="1"/>
                </p:cNvSpPr>
                <p:nvPr/>
              </p:nvSpPr>
              <p:spPr bwMode="auto">
                <a:xfrm flipH="1" flipV="1">
                  <a:off x="2349" y="2981"/>
                  <a:ext cx="155"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9" name="Line 647"/>
                <p:cNvSpPr>
                  <a:spLocks noChangeShapeType="1"/>
                </p:cNvSpPr>
                <p:nvPr/>
              </p:nvSpPr>
              <p:spPr bwMode="auto">
                <a:xfrm flipV="1">
                  <a:off x="2349" y="290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0" name="Freeform 648"/>
                <p:cNvSpPr>
                  <a:spLocks/>
                </p:cNvSpPr>
                <p:nvPr/>
              </p:nvSpPr>
              <p:spPr bwMode="auto">
                <a:xfrm>
                  <a:off x="2504" y="2904"/>
                  <a:ext cx="200" cy="175"/>
                </a:xfrm>
                <a:custGeom>
                  <a:avLst/>
                  <a:gdLst>
                    <a:gd name="T0" fmla="*/ 0 w 200"/>
                    <a:gd name="T1" fmla="*/ 175 h 175"/>
                    <a:gd name="T2" fmla="*/ 200 w 200"/>
                    <a:gd name="T3" fmla="*/ 101 h 175"/>
                    <a:gd name="T4" fmla="*/ 46 w 200"/>
                    <a:gd name="T5" fmla="*/ 0 h 175"/>
                    <a:gd name="T6" fmla="*/ 0 w 200"/>
                    <a:gd name="T7" fmla="*/ 175 h 175"/>
                  </a:gdLst>
                  <a:ahLst/>
                  <a:cxnLst>
                    <a:cxn ang="0">
                      <a:pos x="T0" y="T1"/>
                    </a:cxn>
                    <a:cxn ang="0">
                      <a:pos x="T2" y="T3"/>
                    </a:cxn>
                    <a:cxn ang="0">
                      <a:pos x="T4" y="T5"/>
                    </a:cxn>
                    <a:cxn ang="0">
                      <a:pos x="T6" y="T7"/>
                    </a:cxn>
                  </a:cxnLst>
                  <a:rect l="0" t="0" r="r" b="b"/>
                  <a:pathLst>
                    <a:path w="200" h="175">
                      <a:moveTo>
                        <a:pt x="0" y="175"/>
                      </a:moveTo>
                      <a:lnTo>
                        <a:pt x="200" y="101"/>
                      </a:lnTo>
                      <a:lnTo>
                        <a:pt x="46" y="0"/>
                      </a:lnTo>
                      <a:lnTo>
                        <a:pt x="0" y="175"/>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Line 649"/>
                <p:cNvSpPr>
                  <a:spLocks noChangeShapeType="1"/>
                </p:cNvSpPr>
                <p:nvPr/>
              </p:nvSpPr>
              <p:spPr bwMode="auto">
                <a:xfrm flipV="1">
                  <a:off x="2504" y="300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2" name="Line 650"/>
                <p:cNvSpPr>
                  <a:spLocks noChangeShapeType="1"/>
                </p:cNvSpPr>
                <p:nvPr/>
              </p:nvSpPr>
              <p:spPr bwMode="auto">
                <a:xfrm flipH="1" flipV="1">
                  <a:off x="2550" y="2904"/>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3" name="Freeform 651"/>
                <p:cNvSpPr>
                  <a:spLocks/>
                </p:cNvSpPr>
                <p:nvPr/>
              </p:nvSpPr>
              <p:spPr bwMode="auto">
                <a:xfrm>
                  <a:off x="2349" y="2981"/>
                  <a:ext cx="355" cy="98"/>
                </a:xfrm>
                <a:custGeom>
                  <a:avLst/>
                  <a:gdLst>
                    <a:gd name="T0" fmla="*/ 0 w 355"/>
                    <a:gd name="T1" fmla="*/ 0 h 98"/>
                    <a:gd name="T2" fmla="*/ 155 w 355"/>
                    <a:gd name="T3" fmla="*/ 98 h 98"/>
                    <a:gd name="T4" fmla="*/ 355 w 355"/>
                    <a:gd name="T5" fmla="*/ 24 h 98"/>
                    <a:gd name="T6" fmla="*/ 0 w 355"/>
                    <a:gd name="T7" fmla="*/ 0 h 98"/>
                  </a:gdLst>
                  <a:ahLst/>
                  <a:cxnLst>
                    <a:cxn ang="0">
                      <a:pos x="T0" y="T1"/>
                    </a:cxn>
                    <a:cxn ang="0">
                      <a:pos x="T2" y="T3"/>
                    </a:cxn>
                    <a:cxn ang="0">
                      <a:pos x="T4" y="T5"/>
                    </a:cxn>
                    <a:cxn ang="0">
                      <a:pos x="T6" y="T7"/>
                    </a:cxn>
                  </a:cxnLst>
                  <a:rect l="0" t="0" r="r" b="b"/>
                  <a:pathLst>
                    <a:path w="355" h="98">
                      <a:moveTo>
                        <a:pt x="0" y="0"/>
                      </a:moveTo>
                      <a:lnTo>
                        <a:pt x="155" y="98"/>
                      </a:lnTo>
                      <a:lnTo>
                        <a:pt x="355" y="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Line 652"/>
                <p:cNvSpPr>
                  <a:spLocks noChangeShapeType="1"/>
                </p:cNvSpPr>
                <p:nvPr/>
              </p:nvSpPr>
              <p:spPr bwMode="auto">
                <a:xfrm>
                  <a:off x="2349" y="2981"/>
                  <a:ext cx="155"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5" name="Line 653"/>
                <p:cNvSpPr>
                  <a:spLocks noChangeShapeType="1"/>
                </p:cNvSpPr>
                <p:nvPr/>
              </p:nvSpPr>
              <p:spPr bwMode="auto">
                <a:xfrm flipV="1">
                  <a:off x="2504" y="300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6" name="Freeform 654"/>
                <p:cNvSpPr>
                  <a:spLocks/>
                </p:cNvSpPr>
                <p:nvPr/>
              </p:nvSpPr>
              <p:spPr bwMode="auto">
                <a:xfrm>
                  <a:off x="2504" y="3005"/>
                  <a:ext cx="200" cy="74"/>
                </a:xfrm>
                <a:custGeom>
                  <a:avLst/>
                  <a:gdLst>
                    <a:gd name="T0" fmla="*/ 0 w 200"/>
                    <a:gd name="T1" fmla="*/ 74 h 74"/>
                    <a:gd name="T2" fmla="*/ 200 w 200"/>
                    <a:gd name="T3" fmla="*/ 0 h 74"/>
                    <a:gd name="T4" fmla="*/ 200 w 200"/>
                    <a:gd name="T5" fmla="*/ 0 h 74"/>
                    <a:gd name="T6" fmla="*/ 0 w 200"/>
                    <a:gd name="T7" fmla="*/ 74 h 74"/>
                  </a:gdLst>
                  <a:ahLst/>
                  <a:cxnLst>
                    <a:cxn ang="0">
                      <a:pos x="T0" y="T1"/>
                    </a:cxn>
                    <a:cxn ang="0">
                      <a:pos x="T2" y="T3"/>
                    </a:cxn>
                    <a:cxn ang="0">
                      <a:pos x="T4" y="T5"/>
                    </a:cxn>
                    <a:cxn ang="0">
                      <a:pos x="T6" y="T7"/>
                    </a:cxn>
                  </a:cxnLst>
                  <a:rect l="0" t="0" r="r" b="b"/>
                  <a:pathLst>
                    <a:path w="200" h="74">
                      <a:moveTo>
                        <a:pt x="0" y="74"/>
                      </a:moveTo>
                      <a:lnTo>
                        <a:pt x="200" y="0"/>
                      </a:lnTo>
                      <a:lnTo>
                        <a:pt x="200" y="0"/>
                      </a:lnTo>
                      <a:lnTo>
                        <a:pt x="0" y="7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Line 655"/>
                <p:cNvSpPr>
                  <a:spLocks noChangeShapeType="1"/>
                </p:cNvSpPr>
                <p:nvPr/>
              </p:nvSpPr>
              <p:spPr bwMode="auto">
                <a:xfrm flipV="1">
                  <a:off x="2504" y="300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 name="Line 656"/>
                <p:cNvSpPr>
                  <a:spLocks noChangeShapeType="1"/>
                </p:cNvSpPr>
                <p:nvPr/>
              </p:nvSpPr>
              <p:spPr bwMode="auto">
                <a:xfrm flipH="1">
                  <a:off x="2504" y="300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9" name="Freeform 657"/>
                <p:cNvSpPr>
                  <a:spLocks/>
                </p:cNvSpPr>
                <p:nvPr/>
              </p:nvSpPr>
              <p:spPr bwMode="auto">
                <a:xfrm>
                  <a:off x="2504" y="3005"/>
                  <a:ext cx="200" cy="74"/>
                </a:xfrm>
                <a:custGeom>
                  <a:avLst/>
                  <a:gdLst>
                    <a:gd name="T0" fmla="*/ 0 w 200"/>
                    <a:gd name="T1" fmla="*/ 74 h 74"/>
                    <a:gd name="T2" fmla="*/ 0 w 200"/>
                    <a:gd name="T3" fmla="*/ 74 h 74"/>
                    <a:gd name="T4" fmla="*/ 200 w 200"/>
                    <a:gd name="T5" fmla="*/ 0 h 74"/>
                    <a:gd name="T6" fmla="*/ 0 w 200"/>
                    <a:gd name="T7" fmla="*/ 74 h 74"/>
                  </a:gdLst>
                  <a:ahLst/>
                  <a:cxnLst>
                    <a:cxn ang="0">
                      <a:pos x="T0" y="T1"/>
                    </a:cxn>
                    <a:cxn ang="0">
                      <a:pos x="T2" y="T3"/>
                    </a:cxn>
                    <a:cxn ang="0">
                      <a:pos x="T4" y="T5"/>
                    </a:cxn>
                    <a:cxn ang="0">
                      <a:pos x="T6" y="T7"/>
                    </a:cxn>
                  </a:cxnLst>
                  <a:rect l="0" t="0" r="r" b="b"/>
                  <a:pathLst>
                    <a:path w="200" h="74">
                      <a:moveTo>
                        <a:pt x="0" y="74"/>
                      </a:moveTo>
                      <a:lnTo>
                        <a:pt x="0" y="74"/>
                      </a:lnTo>
                      <a:lnTo>
                        <a:pt x="200" y="0"/>
                      </a:lnTo>
                      <a:lnTo>
                        <a:pt x="0" y="7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Line 658"/>
                <p:cNvSpPr>
                  <a:spLocks noChangeShapeType="1"/>
                </p:cNvSpPr>
                <p:nvPr/>
              </p:nvSpPr>
              <p:spPr bwMode="auto">
                <a:xfrm flipV="1">
                  <a:off x="2504" y="300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1" name="Line 659"/>
                <p:cNvSpPr>
                  <a:spLocks noChangeShapeType="1"/>
                </p:cNvSpPr>
                <p:nvPr/>
              </p:nvSpPr>
              <p:spPr bwMode="auto">
                <a:xfrm flipH="1">
                  <a:off x="2504" y="3005"/>
                  <a:ext cx="200" cy="7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2" name="Freeform 660"/>
                <p:cNvSpPr>
                  <a:spLocks/>
                </p:cNvSpPr>
                <p:nvPr/>
              </p:nvSpPr>
              <p:spPr bwMode="auto">
                <a:xfrm>
                  <a:off x="2349" y="2904"/>
                  <a:ext cx="355" cy="101"/>
                </a:xfrm>
                <a:custGeom>
                  <a:avLst/>
                  <a:gdLst>
                    <a:gd name="T0" fmla="*/ 0 w 355"/>
                    <a:gd name="T1" fmla="*/ 77 h 101"/>
                    <a:gd name="T2" fmla="*/ 201 w 355"/>
                    <a:gd name="T3" fmla="*/ 0 h 101"/>
                    <a:gd name="T4" fmla="*/ 355 w 355"/>
                    <a:gd name="T5" fmla="*/ 101 h 101"/>
                    <a:gd name="T6" fmla="*/ 0 w 355"/>
                    <a:gd name="T7" fmla="*/ 77 h 101"/>
                  </a:gdLst>
                  <a:ahLst/>
                  <a:cxnLst>
                    <a:cxn ang="0">
                      <a:pos x="T0" y="T1"/>
                    </a:cxn>
                    <a:cxn ang="0">
                      <a:pos x="T2" y="T3"/>
                    </a:cxn>
                    <a:cxn ang="0">
                      <a:pos x="T4" y="T5"/>
                    </a:cxn>
                    <a:cxn ang="0">
                      <a:pos x="T6" y="T7"/>
                    </a:cxn>
                  </a:cxnLst>
                  <a:rect l="0" t="0" r="r" b="b"/>
                  <a:pathLst>
                    <a:path w="355" h="101">
                      <a:moveTo>
                        <a:pt x="0" y="77"/>
                      </a:moveTo>
                      <a:lnTo>
                        <a:pt x="201" y="0"/>
                      </a:lnTo>
                      <a:lnTo>
                        <a:pt x="355" y="101"/>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Line 661"/>
                <p:cNvSpPr>
                  <a:spLocks noChangeShapeType="1"/>
                </p:cNvSpPr>
                <p:nvPr/>
              </p:nvSpPr>
              <p:spPr bwMode="auto">
                <a:xfrm flipV="1">
                  <a:off x="2349" y="290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4" name="Line 662"/>
                <p:cNvSpPr>
                  <a:spLocks noChangeShapeType="1"/>
                </p:cNvSpPr>
                <p:nvPr/>
              </p:nvSpPr>
              <p:spPr bwMode="auto">
                <a:xfrm>
                  <a:off x="2550" y="2904"/>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5" name="Freeform 663"/>
                <p:cNvSpPr>
                  <a:spLocks/>
                </p:cNvSpPr>
                <p:nvPr/>
              </p:nvSpPr>
              <p:spPr bwMode="auto">
                <a:xfrm>
                  <a:off x="2550" y="2904"/>
                  <a:ext cx="154" cy="101"/>
                </a:xfrm>
                <a:custGeom>
                  <a:avLst/>
                  <a:gdLst>
                    <a:gd name="T0" fmla="*/ 0 w 154"/>
                    <a:gd name="T1" fmla="*/ 0 h 101"/>
                    <a:gd name="T2" fmla="*/ 0 w 154"/>
                    <a:gd name="T3" fmla="*/ 0 h 101"/>
                    <a:gd name="T4" fmla="*/ 154 w 154"/>
                    <a:gd name="T5" fmla="*/ 101 h 101"/>
                    <a:gd name="T6" fmla="*/ 0 w 154"/>
                    <a:gd name="T7" fmla="*/ 0 h 101"/>
                  </a:gdLst>
                  <a:ahLst/>
                  <a:cxnLst>
                    <a:cxn ang="0">
                      <a:pos x="T0" y="T1"/>
                    </a:cxn>
                    <a:cxn ang="0">
                      <a:pos x="T2" y="T3"/>
                    </a:cxn>
                    <a:cxn ang="0">
                      <a:pos x="T4" y="T5"/>
                    </a:cxn>
                    <a:cxn ang="0">
                      <a:pos x="T6" y="T7"/>
                    </a:cxn>
                  </a:cxnLst>
                  <a:rect l="0" t="0" r="r" b="b"/>
                  <a:pathLst>
                    <a:path w="154" h="101">
                      <a:moveTo>
                        <a:pt x="0" y="0"/>
                      </a:moveTo>
                      <a:lnTo>
                        <a:pt x="0" y="0"/>
                      </a:lnTo>
                      <a:lnTo>
                        <a:pt x="154" y="101"/>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Line 664"/>
                <p:cNvSpPr>
                  <a:spLocks noChangeShapeType="1"/>
                </p:cNvSpPr>
                <p:nvPr/>
              </p:nvSpPr>
              <p:spPr bwMode="auto">
                <a:xfrm>
                  <a:off x="2550" y="2904"/>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7" name="Line 665"/>
                <p:cNvSpPr>
                  <a:spLocks noChangeShapeType="1"/>
                </p:cNvSpPr>
                <p:nvPr/>
              </p:nvSpPr>
              <p:spPr bwMode="auto">
                <a:xfrm flipH="1" flipV="1">
                  <a:off x="2550" y="2904"/>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 name="Freeform 666"/>
                <p:cNvSpPr>
                  <a:spLocks/>
                </p:cNvSpPr>
                <p:nvPr/>
              </p:nvSpPr>
              <p:spPr bwMode="auto">
                <a:xfrm>
                  <a:off x="2599" y="2561"/>
                  <a:ext cx="154" cy="423"/>
                </a:xfrm>
                <a:custGeom>
                  <a:avLst/>
                  <a:gdLst>
                    <a:gd name="T0" fmla="*/ 0 w 154"/>
                    <a:gd name="T1" fmla="*/ 324 h 423"/>
                    <a:gd name="T2" fmla="*/ 154 w 154"/>
                    <a:gd name="T3" fmla="*/ 423 h 423"/>
                    <a:gd name="T4" fmla="*/ 154 w 154"/>
                    <a:gd name="T5" fmla="*/ 0 h 423"/>
                    <a:gd name="T6" fmla="*/ 0 w 154"/>
                    <a:gd name="T7" fmla="*/ 324 h 423"/>
                  </a:gdLst>
                  <a:ahLst/>
                  <a:cxnLst>
                    <a:cxn ang="0">
                      <a:pos x="T0" y="T1"/>
                    </a:cxn>
                    <a:cxn ang="0">
                      <a:pos x="T2" y="T3"/>
                    </a:cxn>
                    <a:cxn ang="0">
                      <a:pos x="T4" y="T5"/>
                    </a:cxn>
                    <a:cxn ang="0">
                      <a:pos x="T6" y="T7"/>
                    </a:cxn>
                  </a:cxnLst>
                  <a:rect l="0" t="0" r="r" b="b"/>
                  <a:pathLst>
                    <a:path w="154" h="423">
                      <a:moveTo>
                        <a:pt x="0" y="324"/>
                      </a:moveTo>
                      <a:lnTo>
                        <a:pt x="154" y="423"/>
                      </a:lnTo>
                      <a:lnTo>
                        <a:pt x="154" y="0"/>
                      </a:lnTo>
                      <a:lnTo>
                        <a:pt x="0" y="324"/>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Line 667"/>
                <p:cNvSpPr>
                  <a:spLocks noChangeShapeType="1"/>
                </p:cNvSpPr>
                <p:nvPr/>
              </p:nvSpPr>
              <p:spPr bwMode="auto">
                <a:xfrm>
                  <a:off x="2599" y="2885"/>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0" name="Line 668"/>
                <p:cNvSpPr>
                  <a:spLocks noChangeShapeType="1"/>
                </p:cNvSpPr>
                <p:nvPr/>
              </p:nvSpPr>
              <p:spPr bwMode="auto">
                <a:xfrm flipV="1">
                  <a:off x="2753" y="2561"/>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1" name="Freeform 669"/>
                <p:cNvSpPr>
                  <a:spLocks/>
                </p:cNvSpPr>
                <p:nvPr/>
              </p:nvSpPr>
              <p:spPr bwMode="auto">
                <a:xfrm>
                  <a:off x="2541" y="2605"/>
                  <a:ext cx="200" cy="502"/>
                </a:xfrm>
                <a:custGeom>
                  <a:avLst/>
                  <a:gdLst>
                    <a:gd name="T0" fmla="*/ 0 w 200"/>
                    <a:gd name="T1" fmla="*/ 502 h 502"/>
                    <a:gd name="T2" fmla="*/ 200 w 200"/>
                    <a:gd name="T3" fmla="*/ 425 h 502"/>
                    <a:gd name="T4" fmla="*/ 200 w 200"/>
                    <a:gd name="T5" fmla="*/ 0 h 502"/>
                    <a:gd name="T6" fmla="*/ 0 w 200"/>
                    <a:gd name="T7" fmla="*/ 502 h 502"/>
                  </a:gdLst>
                  <a:ahLst/>
                  <a:cxnLst>
                    <a:cxn ang="0">
                      <a:pos x="T0" y="T1"/>
                    </a:cxn>
                    <a:cxn ang="0">
                      <a:pos x="T2" y="T3"/>
                    </a:cxn>
                    <a:cxn ang="0">
                      <a:pos x="T4" y="T5"/>
                    </a:cxn>
                    <a:cxn ang="0">
                      <a:pos x="T6" y="T7"/>
                    </a:cxn>
                  </a:cxnLst>
                  <a:rect l="0" t="0" r="r" b="b"/>
                  <a:pathLst>
                    <a:path w="200" h="502">
                      <a:moveTo>
                        <a:pt x="0" y="502"/>
                      </a:moveTo>
                      <a:lnTo>
                        <a:pt x="200" y="425"/>
                      </a:lnTo>
                      <a:lnTo>
                        <a:pt x="200" y="0"/>
                      </a:lnTo>
                      <a:lnTo>
                        <a:pt x="0" y="502"/>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Line 670"/>
                <p:cNvSpPr>
                  <a:spLocks noChangeShapeType="1"/>
                </p:cNvSpPr>
                <p:nvPr/>
              </p:nvSpPr>
              <p:spPr bwMode="auto">
                <a:xfrm flipV="1">
                  <a:off x="2541" y="3030"/>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3" name="Line 671"/>
                <p:cNvSpPr>
                  <a:spLocks noChangeShapeType="1"/>
                </p:cNvSpPr>
                <p:nvPr/>
              </p:nvSpPr>
              <p:spPr bwMode="auto">
                <a:xfrm flipV="1">
                  <a:off x="2741" y="2605"/>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4" name="Freeform 672"/>
                <p:cNvSpPr>
                  <a:spLocks/>
                </p:cNvSpPr>
                <p:nvPr/>
              </p:nvSpPr>
              <p:spPr bwMode="auto">
                <a:xfrm>
                  <a:off x="2741" y="2605"/>
                  <a:ext cx="154" cy="524"/>
                </a:xfrm>
                <a:custGeom>
                  <a:avLst/>
                  <a:gdLst>
                    <a:gd name="T0" fmla="*/ 0 w 154"/>
                    <a:gd name="T1" fmla="*/ 0 h 524"/>
                    <a:gd name="T2" fmla="*/ 154 w 154"/>
                    <a:gd name="T3" fmla="*/ 101 h 524"/>
                    <a:gd name="T4" fmla="*/ 154 w 154"/>
                    <a:gd name="T5" fmla="*/ 524 h 524"/>
                    <a:gd name="T6" fmla="*/ 0 w 154"/>
                    <a:gd name="T7" fmla="*/ 0 h 524"/>
                  </a:gdLst>
                  <a:ahLst/>
                  <a:cxnLst>
                    <a:cxn ang="0">
                      <a:pos x="T0" y="T1"/>
                    </a:cxn>
                    <a:cxn ang="0">
                      <a:pos x="T2" y="T3"/>
                    </a:cxn>
                    <a:cxn ang="0">
                      <a:pos x="T4" y="T5"/>
                    </a:cxn>
                    <a:cxn ang="0">
                      <a:pos x="T6" y="T7"/>
                    </a:cxn>
                  </a:cxnLst>
                  <a:rect l="0" t="0" r="r" b="b"/>
                  <a:pathLst>
                    <a:path w="154" h="524">
                      <a:moveTo>
                        <a:pt x="0" y="0"/>
                      </a:moveTo>
                      <a:lnTo>
                        <a:pt x="154" y="101"/>
                      </a:lnTo>
                      <a:lnTo>
                        <a:pt x="154" y="5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Line 673"/>
                <p:cNvSpPr>
                  <a:spLocks noChangeShapeType="1"/>
                </p:cNvSpPr>
                <p:nvPr/>
              </p:nvSpPr>
              <p:spPr bwMode="auto">
                <a:xfrm>
                  <a:off x="2741" y="2605"/>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6" name="Line 674"/>
                <p:cNvSpPr>
                  <a:spLocks noChangeShapeType="1"/>
                </p:cNvSpPr>
                <p:nvPr/>
              </p:nvSpPr>
              <p:spPr bwMode="auto">
                <a:xfrm>
                  <a:off x="2895" y="2706"/>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7" name="Freeform 675"/>
                <p:cNvSpPr>
                  <a:spLocks/>
                </p:cNvSpPr>
                <p:nvPr/>
              </p:nvSpPr>
              <p:spPr bwMode="auto">
                <a:xfrm>
                  <a:off x="2741" y="2605"/>
                  <a:ext cx="154" cy="524"/>
                </a:xfrm>
                <a:custGeom>
                  <a:avLst/>
                  <a:gdLst>
                    <a:gd name="T0" fmla="*/ 0 w 154"/>
                    <a:gd name="T1" fmla="*/ 0 h 524"/>
                    <a:gd name="T2" fmla="*/ 0 w 154"/>
                    <a:gd name="T3" fmla="*/ 425 h 524"/>
                    <a:gd name="T4" fmla="*/ 154 w 154"/>
                    <a:gd name="T5" fmla="*/ 524 h 524"/>
                    <a:gd name="T6" fmla="*/ 0 w 154"/>
                    <a:gd name="T7" fmla="*/ 0 h 524"/>
                  </a:gdLst>
                  <a:ahLst/>
                  <a:cxnLst>
                    <a:cxn ang="0">
                      <a:pos x="T0" y="T1"/>
                    </a:cxn>
                    <a:cxn ang="0">
                      <a:pos x="T2" y="T3"/>
                    </a:cxn>
                    <a:cxn ang="0">
                      <a:pos x="T4" y="T5"/>
                    </a:cxn>
                    <a:cxn ang="0">
                      <a:pos x="T6" y="T7"/>
                    </a:cxn>
                  </a:cxnLst>
                  <a:rect l="0" t="0" r="r" b="b"/>
                  <a:pathLst>
                    <a:path w="154" h="524">
                      <a:moveTo>
                        <a:pt x="0" y="0"/>
                      </a:moveTo>
                      <a:lnTo>
                        <a:pt x="0" y="425"/>
                      </a:lnTo>
                      <a:lnTo>
                        <a:pt x="154" y="5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Line 676"/>
                <p:cNvSpPr>
                  <a:spLocks noChangeShapeType="1"/>
                </p:cNvSpPr>
                <p:nvPr/>
              </p:nvSpPr>
              <p:spPr bwMode="auto">
                <a:xfrm>
                  <a:off x="2741" y="2605"/>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9" name="Line 677"/>
                <p:cNvSpPr>
                  <a:spLocks noChangeShapeType="1"/>
                </p:cNvSpPr>
                <p:nvPr/>
              </p:nvSpPr>
              <p:spPr bwMode="auto">
                <a:xfrm>
                  <a:off x="2741" y="3030"/>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0" name="Freeform 678"/>
                <p:cNvSpPr>
                  <a:spLocks/>
                </p:cNvSpPr>
                <p:nvPr/>
              </p:nvSpPr>
              <p:spPr bwMode="auto">
                <a:xfrm>
                  <a:off x="2695" y="2706"/>
                  <a:ext cx="200" cy="423"/>
                </a:xfrm>
                <a:custGeom>
                  <a:avLst/>
                  <a:gdLst>
                    <a:gd name="T0" fmla="*/ 0 w 200"/>
                    <a:gd name="T1" fmla="*/ 77 h 423"/>
                    <a:gd name="T2" fmla="*/ 200 w 200"/>
                    <a:gd name="T3" fmla="*/ 0 h 423"/>
                    <a:gd name="T4" fmla="*/ 200 w 200"/>
                    <a:gd name="T5" fmla="*/ 423 h 423"/>
                    <a:gd name="T6" fmla="*/ 0 w 200"/>
                    <a:gd name="T7" fmla="*/ 77 h 423"/>
                  </a:gdLst>
                  <a:ahLst/>
                  <a:cxnLst>
                    <a:cxn ang="0">
                      <a:pos x="T0" y="T1"/>
                    </a:cxn>
                    <a:cxn ang="0">
                      <a:pos x="T2" y="T3"/>
                    </a:cxn>
                    <a:cxn ang="0">
                      <a:pos x="T4" y="T5"/>
                    </a:cxn>
                    <a:cxn ang="0">
                      <a:pos x="T6" y="T7"/>
                    </a:cxn>
                  </a:cxnLst>
                  <a:rect l="0" t="0" r="r" b="b"/>
                  <a:pathLst>
                    <a:path w="200" h="423">
                      <a:moveTo>
                        <a:pt x="0" y="77"/>
                      </a:moveTo>
                      <a:lnTo>
                        <a:pt x="200" y="0"/>
                      </a:lnTo>
                      <a:lnTo>
                        <a:pt x="200" y="423"/>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Line 679"/>
                <p:cNvSpPr>
                  <a:spLocks noChangeShapeType="1"/>
                </p:cNvSpPr>
                <p:nvPr/>
              </p:nvSpPr>
              <p:spPr bwMode="auto">
                <a:xfrm flipV="1">
                  <a:off x="2695" y="270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2" name="Line 680"/>
                <p:cNvSpPr>
                  <a:spLocks noChangeShapeType="1"/>
                </p:cNvSpPr>
                <p:nvPr/>
              </p:nvSpPr>
              <p:spPr bwMode="auto">
                <a:xfrm>
                  <a:off x="2895" y="2706"/>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3" name="Freeform 681"/>
                <p:cNvSpPr>
                  <a:spLocks/>
                </p:cNvSpPr>
                <p:nvPr/>
              </p:nvSpPr>
              <p:spPr bwMode="auto">
                <a:xfrm>
                  <a:off x="2408" y="2435"/>
                  <a:ext cx="154" cy="425"/>
                </a:xfrm>
                <a:custGeom>
                  <a:avLst/>
                  <a:gdLst>
                    <a:gd name="T0" fmla="*/ 0 w 154"/>
                    <a:gd name="T1" fmla="*/ 324 h 425"/>
                    <a:gd name="T2" fmla="*/ 154 w 154"/>
                    <a:gd name="T3" fmla="*/ 425 h 425"/>
                    <a:gd name="T4" fmla="*/ 154 w 154"/>
                    <a:gd name="T5" fmla="*/ 0 h 425"/>
                    <a:gd name="T6" fmla="*/ 0 w 154"/>
                    <a:gd name="T7" fmla="*/ 324 h 425"/>
                  </a:gdLst>
                  <a:ahLst/>
                  <a:cxnLst>
                    <a:cxn ang="0">
                      <a:pos x="T0" y="T1"/>
                    </a:cxn>
                    <a:cxn ang="0">
                      <a:pos x="T2" y="T3"/>
                    </a:cxn>
                    <a:cxn ang="0">
                      <a:pos x="T4" y="T5"/>
                    </a:cxn>
                    <a:cxn ang="0">
                      <a:pos x="T6" y="T7"/>
                    </a:cxn>
                  </a:cxnLst>
                  <a:rect l="0" t="0" r="r" b="b"/>
                  <a:pathLst>
                    <a:path w="154" h="425">
                      <a:moveTo>
                        <a:pt x="0" y="324"/>
                      </a:moveTo>
                      <a:lnTo>
                        <a:pt x="154" y="425"/>
                      </a:lnTo>
                      <a:lnTo>
                        <a:pt x="154" y="0"/>
                      </a:lnTo>
                      <a:lnTo>
                        <a:pt x="0" y="324"/>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Line 682"/>
                <p:cNvSpPr>
                  <a:spLocks noChangeShapeType="1"/>
                </p:cNvSpPr>
                <p:nvPr/>
              </p:nvSpPr>
              <p:spPr bwMode="auto">
                <a:xfrm>
                  <a:off x="2408" y="2759"/>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5" name="Line 683"/>
                <p:cNvSpPr>
                  <a:spLocks noChangeShapeType="1"/>
                </p:cNvSpPr>
                <p:nvPr/>
              </p:nvSpPr>
              <p:spPr bwMode="auto">
                <a:xfrm flipV="1">
                  <a:off x="2562" y="2435"/>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6" name="Freeform 684"/>
                <p:cNvSpPr>
                  <a:spLocks/>
                </p:cNvSpPr>
                <p:nvPr/>
              </p:nvSpPr>
              <p:spPr bwMode="auto">
                <a:xfrm>
                  <a:off x="2349" y="2904"/>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Line 685"/>
                <p:cNvSpPr>
                  <a:spLocks noChangeShapeType="1"/>
                </p:cNvSpPr>
                <p:nvPr/>
              </p:nvSpPr>
              <p:spPr bwMode="auto">
                <a:xfrm flipV="1">
                  <a:off x="2349" y="290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8" name="Line 686"/>
                <p:cNvSpPr>
                  <a:spLocks noChangeShapeType="1"/>
                </p:cNvSpPr>
                <p:nvPr/>
              </p:nvSpPr>
              <p:spPr bwMode="auto">
                <a:xfrm flipH="1">
                  <a:off x="2349" y="290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 name="Freeform 687"/>
                <p:cNvSpPr>
                  <a:spLocks/>
                </p:cNvSpPr>
                <p:nvPr/>
              </p:nvSpPr>
              <p:spPr bwMode="auto">
                <a:xfrm>
                  <a:off x="2349" y="2904"/>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Line 688"/>
                <p:cNvSpPr>
                  <a:spLocks noChangeShapeType="1"/>
                </p:cNvSpPr>
                <p:nvPr/>
              </p:nvSpPr>
              <p:spPr bwMode="auto">
                <a:xfrm flipV="1">
                  <a:off x="2349" y="290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1" name="Line 689"/>
                <p:cNvSpPr>
                  <a:spLocks noChangeShapeType="1"/>
                </p:cNvSpPr>
                <p:nvPr/>
              </p:nvSpPr>
              <p:spPr bwMode="auto">
                <a:xfrm flipH="1">
                  <a:off x="2349" y="2904"/>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2" name="Freeform 690"/>
                <p:cNvSpPr>
                  <a:spLocks/>
                </p:cNvSpPr>
                <p:nvPr/>
              </p:nvSpPr>
              <p:spPr bwMode="auto">
                <a:xfrm>
                  <a:off x="2599" y="2460"/>
                  <a:ext cx="154" cy="425"/>
                </a:xfrm>
                <a:custGeom>
                  <a:avLst/>
                  <a:gdLst>
                    <a:gd name="T0" fmla="*/ 0 w 154"/>
                    <a:gd name="T1" fmla="*/ 425 h 425"/>
                    <a:gd name="T2" fmla="*/ 0 w 154"/>
                    <a:gd name="T3" fmla="*/ 0 h 425"/>
                    <a:gd name="T4" fmla="*/ 154 w 154"/>
                    <a:gd name="T5" fmla="*/ 101 h 425"/>
                    <a:gd name="T6" fmla="*/ 0 w 154"/>
                    <a:gd name="T7" fmla="*/ 425 h 425"/>
                  </a:gdLst>
                  <a:ahLst/>
                  <a:cxnLst>
                    <a:cxn ang="0">
                      <a:pos x="T0" y="T1"/>
                    </a:cxn>
                    <a:cxn ang="0">
                      <a:pos x="T2" y="T3"/>
                    </a:cxn>
                    <a:cxn ang="0">
                      <a:pos x="T4" y="T5"/>
                    </a:cxn>
                    <a:cxn ang="0">
                      <a:pos x="T6" y="T7"/>
                    </a:cxn>
                  </a:cxnLst>
                  <a:rect l="0" t="0" r="r" b="b"/>
                  <a:pathLst>
                    <a:path w="154" h="425">
                      <a:moveTo>
                        <a:pt x="0" y="425"/>
                      </a:moveTo>
                      <a:lnTo>
                        <a:pt x="0" y="0"/>
                      </a:lnTo>
                      <a:lnTo>
                        <a:pt x="154" y="101"/>
                      </a:lnTo>
                      <a:lnTo>
                        <a:pt x="0" y="425"/>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Line 691"/>
                <p:cNvSpPr>
                  <a:spLocks noChangeShapeType="1"/>
                </p:cNvSpPr>
                <p:nvPr/>
              </p:nvSpPr>
              <p:spPr bwMode="auto">
                <a:xfrm flipV="1">
                  <a:off x="2599" y="2460"/>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4" name="Line 692"/>
                <p:cNvSpPr>
                  <a:spLocks noChangeShapeType="1"/>
                </p:cNvSpPr>
                <p:nvPr/>
              </p:nvSpPr>
              <p:spPr bwMode="auto">
                <a:xfrm>
                  <a:off x="2599" y="2460"/>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5" name="Freeform 693"/>
                <p:cNvSpPr>
                  <a:spLocks/>
                </p:cNvSpPr>
                <p:nvPr/>
              </p:nvSpPr>
              <p:spPr bwMode="auto">
                <a:xfrm>
                  <a:off x="2541" y="2605"/>
                  <a:ext cx="200" cy="502"/>
                </a:xfrm>
                <a:custGeom>
                  <a:avLst/>
                  <a:gdLst>
                    <a:gd name="T0" fmla="*/ 0 w 200"/>
                    <a:gd name="T1" fmla="*/ 502 h 502"/>
                    <a:gd name="T2" fmla="*/ 0 w 200"/>
                    <a:gd name="T3" fmla="*/ 77 h 502"/>
                    <a:gd name="T4" fmla="*/ 200 w 200"/>
                    <a:gd name="T5" fmla="*/ 0 h 502"/>
                    <a:gd name="T6" fmla="*/ 0 w 200"/>
                    <a:gd name="T7" fmla="*/ 502 h 502"/>
                  </a:gdLst>
                  <a:ahLst/>
                  <a:cxnLst>
                    <a:cxn ang="0">
                      <a:pos x="T0" y="T1"/>
                    </a:cxn>
                    <a:cxn ang="0">
                      <a:pos x="T2" y="T3"/>
                    </a:cxn>
                    <a:cxn ang="0">
                      <a:pos x="T4" y="T5"/>
                    </a:cxn>
                    <a:cxn ang="0">
                      <a:pos x="T6" y="T7"/>
                    </a:cxn>
                  </a:cxnLst>
                  <a:rect l="0" t="0" r="r" b="b"/>
                  <a:pathLst>
                    <a:path w="200" h="502">
                      <a:moveTo>
                        <a:pt x="0" y="502"/>
                      </a:moveTo>
                      <a:lnTo>
                        <a:pt x="0" y="77"/>
                      </a:lnTo>
                      <a:lnTo>
                        <a:pt x="200" y="0"/>
                      </a:lnTo>
                      <a:lnTo>
                        <a:pt x="0" y="502"/>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Line 694"/>
                <p:cNvSpPr>
                  <a:spLocks noChangeShapeType="1"/>
                </p:cNvSpPr>
                <p:nvPr/>
              </p:nvSpPr>
              <p:spPr bwMode="auto">
                <a:xfrm flipV="1">
                  <a:off x="2541" y="2682"/>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7" name="Line 695"/>
                <p:cNvSpPr>
                  <a:spLocks noChangeShapeType="1"/>
                </p:cNvSpPr>
                <p:nvPr/>
              </p:nvSpPr>
              <p:spPr bwMode="auto">
                <a:xfrm flipV="1">
                  <a:off x="2541" y="2605"/>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8" name="Freeform 696"/>
                <p:cNvSpPr>
                  <a:spLocks/>
                </p:cNvSpPr>
                <p:nvPr/>
              </p:nvSpPr>
              <p:spPr bwMode="auto">
                <a:xfrm>
                  <a:off x="2541" y="2682"/>
                  <a:ext cx="354" cy="101"/>
                </a:xfrm>
                <a:custGeom>
                  <a:avLst/>
                  <a:gdLst>
                    <a:gd name="T0" fmla="*/ 0 w 354"/>
                    <a:gd name="T1" fmla="*/ 0 h 101"/>
                    <a:gd name="T2" fmla="*/ 154 w 354"/>
                    <a:gd name="T3" fmla="*/ 101 h 101"/>
                    <a:gd name="T4" fmla="*/ 354 w 354"/>
                    <a:gd name="T5" fmla="*/ 24 h 101"/>
                    <a:gd name="T6" fmla="*/ 0 w 354"/>
                    <a:gd name="T7" fmla="*/ 0 h 101"/>
                  </a:gdLst>
                  <a:ahLst/>
                  <a:cxnLst>
                    <a:cxn ang="0">
                      <a:pos x="T0" y="T1"/>
                    </a:cxn>
                    <a:cxn ang="0">
                      <a:pos x="T2" y="T3"/>
                    </a:cxn>
                    <a:cxn ang="0">
                      <a:pos x="T4" y="T5"/>
                    </a:cxn>
                    <a:cxn ang="0">
                      <a:pos x="T6" y="T7"/>
                    </a:cxn>
                  </a:cxnLst>
                  <a:rect l="0" t="0" r="r" b="b"/>
                  <a:pathLst>
                    <a:path w="354" h="101">
                      <a:moveTo>
                        <a:pt x="0" y="0"/>
                      </a:moveTo>
                      <a:lnTo>
                        <a:pt x="154" y="101"/>
                      </a:lnTo>
                      <a:lnTo>
                        <a:pt x="354" y="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Line 697"/>
                <p:cNvSpPr>
                  <a:spLocks noChangeShapeType="1"/>
                </p:cNvSpPr>
                <p:nvPr/>
              </p:nvSpPr>
              <p:spPr bwMode="auto">
                <a:xfrm>
                  <a:off x="2541" y="2682"/>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0" name="Line 698"/>
                <p:cNvSpPr>
                  <a:spLocks noChangeShapeType="1"/>
                </p:cNvSpPr>
                <p:nvPr/>
              </p:nvSpPr>
              <p:spPr bwMode="auto">
                <a:xfrm flipV="1">
                  <a:off x="2695" y="270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1" name="Freeform 699"/>
                <p:cNvSpPr>
                  <a:spLocks/>
                </p:cNvSpPr>
                <p:nvPr/>
              </p:nvSpPr>
              <p:spPr bwMode="auto">
                <a:xfrm>
                  <a:off x="2541" y="2605"/>
                  <a:ext cx="354" cy="101"/>
                </a:xfrm>
                <a:custGeom>
                  <a:avLst/>
                  <a:gdLst>
                    <a:gd name="T0" fmla="*/ 0 w 354"/>
                    <a:gd name="T1" fmla="*/ 77 h 101"/>
                    <a:gd name="T2" fmla="*/ 200 w 354"/>
                    <a:gd name="T3" fmla="*/ 0 h 101"/>
                    <a:gd name="T4" fmla="*/ 354 w 354"/>
                    <a:gd name="T5" fmla="*/ 101 h 101"/>
                    <a:gd name="T6" fmla="*/ 0 w 354"/>
                    <a:gd name="T7" fmla="*/ 77 h 101"/>
                  </a:gdLst>
                  <a:ahLst/>
                  <a:cxnLst>
                    <a:cxn ang="0">
                      <a:pos x="T0" y="T1"/>
                    </a:cxn>
                    <a:cxn ang="0">
                      <a:pos x="T2" y="T3"/>
                    </a:cxn>
                    <a:cxn ang="0">
                      <a:pos x="T4" y="T5"/>
                    </a:cxn>
                    <a:cxn ang="0">
                      <a:pos x="T6" y="T7"/>
                    </a:cxn>
                  </a:cxnLst>
                  <a:rect l="0" t="0" r="r" b="b"/>
                  <a:pathLst>
                    <a:path w="354" h="101">
                      <a:moveTo>
                        <a:pt x="0" y="77"/>
                      </a:moveTo>
                      <a:lnTo>
                        <a:pt x="200" y="0"/>
                      </a:lnTo>
                      <a:lnTo>
                        <a:pt x="354" y="101"/>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Line 700"/>
                <p:cNvSpPr>
                  <a:spLocks noChangeShapeType="1"/>
                </p:cNvSpPr>
                <p:nvPr/>
              </p:nvSpPr>
              <p:spPr bwMode="auto">
                <a:xfrm flipV="1">
                  <a:off x="2541" y="2605"/>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3" name="Line 701"/>
                <p:cNvSpPr>
                  <a:spLocks noChangeShapeType="1"/>
                </p:cNvSpPr>
                <p:nvPr/>
              </p:nvSpPr>
              <p:spPr bwMode="auto">
                <a:xfrm>
                  <a:off x="2741" y="2605"/>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4" name="Freeform 702"/>
                <p:cNvSpPr>
                  <a:spLocks/>
                </p:cNvSpPr>
                <p:nvPr/>
              </p:nvSpPr>
              <p:spPr bwMode="auto">
                <a:xfrm>
                  <a:off x="2695" y="3030"/>
                  <a:ext cx="200" cy="176"/>
                </a:xfrm>
                <a:custGeom>
                  <a:avLst/>
                  <a:gdLst>
                    <a:gd name="T0" fmla="*/ 0 w 200"/>
                    <a:gd name="T1" fmla="*/ 176 h 176"/>
                    <a:gd name="T2" fmla="*/ 200 w 200"/>
                    <a:gd name="T3" fmla="*/ 99 h 176"/>
                    <a:gd name="T4" fmla="*/ 46 w 200"/>
                    <a:gd name="T5" fmla="*/ 0 h 176"/>
                    <a:gd name="T6" fmla="*/ 0 w 200"/>
                    <a:gd name="T7" fmla="*/ 176 h 176"/>
                  </a:gdLst>
                  <a:ahLst/>
                  <a:cxnLst>
                    <a:cxn ang="0">
                      <a:pos x="T0" y="T1"/>
                    </a:cxn>
                    <a:cxn ang="0">
                      <a:pos x="T2" y="T3"/>
                    </a:cxn>
                    <a:cxn ang="0">
                      <a:pos x="T4" y="T5"/>
                    </a:cxn>
                    <a:cxn ang="0">
                      <a:pos x="T6" y="T7"/>
                    </a:cxn>
                  </a:cxnLst>
                  <a:rect l="0" t="0" r="r" b="b"/>
                  <a:pathLst>
                    <a:path w="200" h="176">
                      <a:moveTo>
                        <a:pt x="0" y="176"/>
                      </a:moveTo>
                      <a:lnTo>
                        <a:pt x="200" y="99"/>
                      </a:lnTo>
                      <a:lnTo>
                        <a:pt x="46" y="0"/>
                      </a:lnTo>
                      <a:lnTo>
                        <a:pt x="0" y="17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Line 703"/>
                <p:cNvSpPr>
                  <a:spLocks noChangeShapeType="1"/>
                </p:cNvSpPr>
                <p:nvPr/>
              </p:nvSpPr>
              <p:spPr bwMode="auto">
                <a:xfrm flipV="1">
                  <a:off x="2695" y="3129"/>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6" name="Line 704"/>
                <p:cNvSpPr>
                  <a:spLocks noChangeShapeType="1"/>
                </p:cNvSpPr>
                <p:nvPr/>
              </p:nvSpPr>
              <p:spPr bwMode="auto">
                <a:xfrm flipH="1" flipV="1">
                  <a:off x="2741" y="3030"/>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7" name="Freeform 705"/>
                <p:cNvSpPr>
                  <a:spLocks/>
                </p:cNvSpPr>
                <p:nvPr/>
              </p:nvSpPr>
              <p:spPr bwMode="auto">
                <a:xfrm>
                  <a:off x="2541" y="3030"/>
                  <a:ext cx="200" cy="176"/>
                </a:xfrm>
                <a:custGeom>
                  <a:avLst/>
                  <a:gdLst>
                    <a:gd name="T0" fmla="*/ 154 w 200"/>
                    <a:gd name="T1" fmla="*/ 176 h 176"/>
                    <a:gd name="T2" fmla="*/ 0 w 200"/>
                    <a:gd name="T3" fmla="*/ 77 h 176"/>
                    <a:gd name="T4" fmla="*/ 200 w 200"/>
                    <a:gd name="T5" fmla="*/ 0 h 176"/>
                    <a:gd name="T6" fmla="*/ 154 w 200"/>
                    <a:gd name="T7" fmla="*/ 176 h 176"/>
                  </a:gdLst>
                  <a:ahLst/>
                  <a:cxnLst>
                    <a:cxn ang="0">
                      <a:pos x="T0" y="T1"/>
                    </a:cxn>
                    <a:cxn ang="0">
                      <a:pos x="T2" y="T3"/>
                    </a:cxn>
                    <a:cxn ang="0">
                      <a:pos x="T4" y="T5"/>
                    </a:cxn>
                    <a:cxn ang="0">
                      <a:pos x="T6" y="T7"/>
                    </a:cxn>
                  </a:cxnLst>
                  <a:rect l="0" t="0" r="r" b="b"/>
                  <a:pathLst>
                    <a:path w="200" h="176">
                      <a:moveTo>
                        <a:pt x="154" y="176"/>
                      </a:moveTo>
                      <a:lnTo>
                        <a:pt x="0" y="77"/>
                      </a:lnTo>
                      <a:lnTo>
                        <a:pt x="200" y="0"/>
                      </a:lnTo>
                      <a:lnTo>
                        <a:pt x="154" y="17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Line 706"/>
                <p:cNvSpPr>
                  <a:spLocks noChangeShapeType="1"/>
                </p:cNvSpPr>
                <p:nvPr/>
              </p:nvSpPr>
              <p:spPr bwMode="auto">
                <a:xfrm flipH="1" flipV="1">
                  <a:off x="2541" y="3107"/>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9" name="Line 707"/>
                <p:cNvSpPr>
                  <a:spLocks noChangeShapeType="1"/>
                </p:cNvSpPr>
                <p:nvPr/>
              </p:nvSpPr>
              <p:spPr bwMode="auto">
                <a:xfrm flipV="1">
                  <a:off x="2541" y="3030"/>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0" name="Freeform 708"/>
                <p:cNvSpPr>
                  <a:spLocks/>
                </p:cNvSpPr>
                <p:nvPr/>
              </p:nvSpPr>
              <p:spPr bwMode="auto">
                <a:xfrm>
                  <a:off x="2695" y="2783"/>
                  <a:ext cx="200" cy="423"/>
                </a:xfrm>
                <a:custGeom>
                  <a:avLst/>
                  <a:gdLst>
                    <a:gd name="T0" fmla="*/ 0 w 200"/>
                    <a:gd name="T1" fmla="*/ 0 h 423"/>
                    <a:gd name="T2" fmla="*/ 0 w 200"/>
                    <a:gd name="T3" fmla="*/ 423 h 423"/>
                    <a:gd name="T4" fmla="*/ 200 w 200"/>
                    <a:gd name="T5" fmla="*/ 346 h 423"/>
                    <a:gd name="T6" fmla="*/ 0 w 200"/>
                    <a:gd name="T7" fmla="*/ 0 h 423"/>
                  </a:gdLst>
                  <a:ahLst/>
                  <a:cxnLst>
                    <a:cxn ang="0">
                      <a:pos x="T0" y="T1"/>
                    </a:cxn>
                    <a:cxn ang="0">
                      <a:pos x="T2" y="T3"/>
                    </a:cxn>
                    <a:cxn ang="0">
                      <a:pos x="T4" y="T5"/>
                    </a:cxn>
                    <a:cxn ang="0">
                      <a:pos x="T6" y="T7"/>
                    </a:cxn>
                  </a:cxnLst>
                  <a:rect l="0" t="0" r="r" b="b"/>
                  <a:pathLst>
                    <a:path w="200" h="423">
                      <a:moveTo>
                        <a:pt x="0" y="0"/>
                      </a:moveTo>
                      <a:lnTo>
                        <a:pt x="0" y="423"/>
                      </a:lnTo>
                      <a:lnTo>
                        <a:pt x="200" y="346"/>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Line 709"/>
                <p:cNvSpPr>
                  <a:spLocks noChangeShapeType="1"/>
                </p:cNvSpPr>
                <p:nvPr/>
              </p:nvSpPr>
              <p:spPr bwMode="auto">
                <a:xfrm>
                  <a:off x="2695" y="2783"/>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2" name="Line 710"/>
                <p:cNvSpPr>
                  <a:spLocks noChangeShapeType="1"/>
                </p:cNvSpPr>
                <p:nvPr/>
              </p:nvSpPr>
              <p:spPr bwMode="auto">
                <a:xfrm flipV="1">
                  <a:off x="2695" y="3129"/>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3" name="Freeform 711"/>
                <p:cNvSpPr>
                  <a:spLocks/>
                </p:cNvSpPr>
                <p:nvPr/>
              </p:nvSpPr>
              <p:spPr bwMode="auto">
                <a:xfrm>
                  <a:off x="2735" y="3230"/>
                  <a:ext cx="154" cy="102"/>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Line 712"/>
                <p:cNvSpPr>
                  <a:spLocks noChangeShapeType="1"/>
                </p:cNvSpPr>
                <p:nvPr/>
              </p:nvSpPr>
              <p:spPr bwMode="auto">
                <a:xfrm>
                  <a:off x="2735" y="323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5" name="Line 713"/>
                <p:cNvSpPr>
                  <a:spLocks noChangeShapeType="1"/>
                </p:cNvSpPr>
                <p:nvPr/>
              </p:nvSpPr>
              <p:spPr bwMode="auto">
                <a:xfrm flipH="1" flipV="1">
                  <a:off x="2735" y="323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6" name="Freeform 714"/>
                <p:cNvSpPr>
                  <a:spLocks/>
                </p:cNvSpPr>
                <p:nvPr/>
              </p:nvSpPr>
              <p:spPr bwMode="auto">
                <a:xfrm>
                  <a:off x="2735" y="3230"/>
                  <a:ext cx="154" cy="102"/>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Line 715"/>
                <p:cNvSpPr>
                  <a:spLocks noChangeShapeType="1"/>
                </p:cNvSpPr>
                <p:nvPr/>
              </p:nvSpPr>
              <p:spPr bwMode="auto">
                <a:xfrm>
                  <a:off x="2735" y="323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8" name="Line 716"/>
                <p:cNvSpPr>
                  <a:spLocks noChangeShapeType="1"/>
                </p:cNvSpPr>
                <p:nvPr/>
              </p:nvSpPr>
              <p:spPr bwMode="auto">
                <a:xfrm flipH="1" flipV="1">
                  <a:off x="2735" y="3230"/>
                  <a:ext cx="154"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 name="Freeform 717"/>
                <p:cNvSpPr>
                  <a:spLocks/>
                </p:cNvSpPr>
                <p:nvPr/>
              </p:nvSpPr>
              <p:spPr bwMode="auto">
                <a:xfrm>
                  <a:off x="2683" y="3252"/>
                  <a:ext cx="154" cy="99"/>
                </a:xfrm>
                <a:custGeom>
                  <a:avLst/>
                  <a:gdLst>
                    <a:gd name="T0" fmla="*/ 0 w 154"/>
                    <a:gd name="T1" fmla="*/ 0 h 99"/>
                    <a:gd name="T2" fmla="*/ 154 w 154"/>
                    <a:gd name="T3" fmla="*/ 99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154" y="99"/>
                      </a:lnTo>
                      <a:lnTo>
                        <a:pt x="154" y="99"/>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Line 718"/>
                <p:cNvSpPr>
                  <a:spLocks noChangeShapeType="1"/>
                </p:cNvSpPr>
                <p:nvPr/>
              </p:nvSpPr>
              <p:spPr bwMode="auto">
                <a:xfrm>
                  <a:off x="2683" y="3252"/>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 name="Line 719"/>
                <p:cNvSpPr>
                  <a:spLocks noChangeShapeType="1"/>
                </p:cNvSpPr>
                <p:nvPr/>
              </p:nvSpPr>
              <p:spPr bwMode="auto">
                <a:xfrm flipH="1" flipV="1">
                  <a:off x="2683" y="3252"/>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2" name="Freeform 720"/>
                <p:cNvSpPr>
                  <a:spLocks/>
                </p:cNvSpPr>
                <p:nvPr/>
              </p:nvSpPr>
              <p:spPr bwMode="auto">
                <a:xfrm>
                  <a:off x="2482" y="3252"/>
                  <a:ext cx="201" cy="176"/>
                </a:xfrm>
                <a:custGeom>
                  <a:avLst/>
                  <a:gdLst>
                    <a:gd name="T0" fmla="*/ 154 w 201"/>
                    <a:gd name="T1" fmla="*/ 176 h 176"/>
                    <a:gd name="T2" fmla="*/ 0 w 201"/>
                    <a:gd name="T3" fmla="*/ 77 h 176"/>
                    <a:gd name="T4" fmla="*/ 201 w 201"/>
                    <a:gd name="T5" fmla="*/ 0 h 176"/>
                    <a:gd name="T6" fmla="*/ 154 w 201"/>
                    <a:gd name="T7" fmla="*/ 176 h 176"/>
                  </a:gdLst>
                  <a:ahLst/>
                  <a:cxnLst>
                    <a:cxn ang="0">
                      <a:pos x="T0" y="T1"/>
                    </a:cxn>
                    <a:cxn ang="0">
                      <a:pos x="T2" y="T3"/>
                    </a:cxn>
                    <a:cxn ang="0">
                      <a:pos x="T4" y="T5"/>
                    </a:cxn>
                    <a:cxn ang="0">
                      <a:pos x="T6" y="T7"/>
                    </a:cxn>
                  </a:cxnLst>
                  <a:rect l="0" t="0" r="r" b="b"/>
                  <a:pathLst>
                    <a:path w="201" h="176">
                      <a:moveTo>
                        <a:pt x="154" y="176"/>
                      </a:moveTo>
                      <a:lnTo>
                        <a:pt x="0" y="77"/>
                      </a:lnTo>
                      <a:lnTo>
                        <a:pt x="201" y="0"/>
                      </a:lnTo>
                      <a:lnTo>
                        <a:pt x="154" y="17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Line 721"/>
                <p:cNvSpPr>
                  <a:spLocks noChangeShapeType="1"/>
                </p:cNvSpPr>
                <p:nvPr/>
              </p:nvSpPr>
              <p:spPr bwMode="auto">
                <a:xfrm flipH="1" flipV="1">
                  <a:off x="2482" y="332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 name="Line 722"/>
                <p:cNvSpPr>
                  <a:spLocks noChangeShapeType="1"/>
                </p:cNvSpPr>
                <p:nvPr/>
              </p:nvSpPr>
              <p:spPr bwMode="auto">
                <a:xfrm flipV="1">
                  <a:off x="2482" y="3252"/>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 name="Freeform 723"/>
                <p:cNvSpPr>
                  <a:spLocks/>
                </p:cNvSpPr>
                <p:nvPr/>
              </p:nvSpPr>
              <p:spPr bwMode="auto">
                <a:xfrm>
                  <a:off x="2482" y="3252"/>
                  <a:ext cx="355" cy="99"/>
                </a:xfrm>
                <a:custGeom>
                  <a:avLst/>
                  <a:gdLst>
                    <a:gd name="T0" fmla="*/ 0 w 355"/>
                    <a:gd name="T1" fmla="*/ 77 h 99"/>
                    <a:gd name="T2" fmla="*/ 201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1" y="0"/>
                      </a:lnTo>
                      <a:lnTo>
                        <a:pt x="355" y="99"/>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Line 724"/>
                <p:cNvSpPr>
                  <a:spLocks noChangeShapeType="1"/>
                </p:cNvSpPr>
                <p:nvPr/>
              </p:nvSpPr>
              <p:spPr bwMode="auto">
                <a:xfrm flipV="1">
                  <a:off x="2482" y="3252"/>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7" name="Line 725"/>
                <p:cNvSpPr>
                  <a:spLocks noChangeShapeType="1"/>
                </p:cNvSpPr>
                <p:nvPr/>
              </p:nvSpPr>
              <p:spPr bwMode="auto">
                <a:xfrm>
                  <a:off x="2683" y="3252"/>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8" name="Freeform 726"/>
                <p:cNvSpPr>
                  <a:spLocks/>
                </p:cNvSpPr>
                <p:nvPr/>
              </p:nvSpPr>
              <p:spPr bwMode="auto">
                <a:xfrm>
                  <a:off x="2482" y="3329"/>
                  <a:ext cx="355" cy="99"/>
                </a:xfrm>
                <a:custGeom>
                  <a:avLst/>
                  <a:gdLst>
                    <a:gd name="T0" fmla="*/ 0 w 355"/>
                    <a:gd name="T1" fmla="*/ 0 h 99"/>
                    <a:gd name="T2" fmla="*/ 154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4" y="99"/>
                      </a:lnTo>
                      <a:lnTo>
                        <a:pt x="355" y="2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Line 727"/>
                <p:cNvSpPr>
                  <a:spLocks noChangeShapeType="1"/>
                </p:cNvSpPr>
                <p:nvPr/>
              </p:nvSpPr>
              <p:spPr bwMode="auto">
                <a:xfrm>
                  <a:off x="2482" y="332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0" name="Line 728"/>
                <p:cNvSpPr>
                  <a:spLocks noChangeShapeType="1"/>
                </p:cNvSpPr>
                <p:nvPr/>
              </p:nvSpPr>
              <p:spPr bwMode="auto">
                <a:xfrm flipV="1">
                  <a:off x="2636" y="335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1" name="Freeform 729"/>
                <p:cNvSpPr>
                  <a:spLocks/>
                </p:cNvSpPr>
                <p:nvPr/>
              </p:nvSpPr>
              <p:spPr bwMode="auto">
                <a:xfrm>
                  <a:off x="2636" y="3252"/>
                  <a:ext cx="201" cy="176"/>
                </a:xfrm>
                <a:custGeom>
                  <a:avLst/>
                  <a:gdLst>
                    <a:gd name="T0" fmla="*/ 0 w 201"/>
                    <a:gd name="T1" fmla="*/ 176 h 176"/>
                    <a:gd name="T2" fmla="*/ 201 w 201"/>
                    <a:gd name="T3" fmla="*/ 99 h 176"/>
                    <a:gd name="T4" fmla="*/ 47 w 201"/>
                    <a:gd name="T5" fmla="*/ 0 h 176"/>
                    <a:gd name="T6" fmla="*/ 0 w 201"/>
                    <a:gd name="T7" fmla="*/ 176 h 176"/>
                  </a:gdLst>
                  <a:ahLst/>
                  <a:cxnLst>
                    <a:cxn ang="0">
                      <a:pos x="T0" y="T1"/>
                    </a:cxn>
                    <a:cxn ang="0">
                      <a:pos x="T2" y="T3"/>
                    </a:cxn>
                    <a:cxn ang="0">
                      <a:pos x="T4" y="T5"/>
                    </a:cxn>
                    <a:cxn ang="0">
                      <a:pos x="T6" y="T7"/>
                    </a:cxn>
                  </a:cxnLst>
                  <a:rect l="0" t="0" r="r" b="b"/>
                  <a:pathLst>
                    <a:path w="201" h="176">
                      <a:moveTo>
                        <a:pt x="0" y="176"/>
                      </a:moveTo>
                      <a:lnTo>
                        <a:pt x="201" y="99"/>
                      </a:lnTo>
                      <a:lnTo>
                        <a:pt x="47" y="0"/>
                      </a:lnTo>
                      <a:lnTo>
                        <a:pt x="0" y="17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Line 730"/>
                <p:cNvSpPr>
                  <a:spLocks noChangeShapeType="1"/>
                </p:cNvSpPr>
                <p:nvPr/>
              </p:nvSpPr>
              <p:spPr bwMode="auto">
                <a:xfrm flipV="1">
                  <a:off x="2636" y="335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3" name="Line 731"/>
                <p:cNvSpPr>
                  <a:spLocks noChangeShapeType="1"/>
                </p:cNvSpPr>
                <p:nvPr/>
              </p:nvSpPr>
              <p:spPr bwMode="auto">
                <a:xfrm flipH="1" flipV="1">
                  <a:off x="2683" y="3252"/>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4" name="Freeform 732"/>
                <p:cNvSpPr>
                  <a:spLocks/>
                </p:cNvSpPr>
                <p:nvPr/>
              </p:nvSpPr>
              <p:spPr bwMode="auto">
                <a:xfrm>
                  <a:off x="2636" y="3351"/>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Line 733"/>
                <p:cNvSpPr>
                  <a:spLocks noChangeShapeType="1"/>
                </p:cNvSpPr>
                <p:nvPr/>
              </p:nvSpPr>
              <p:spPr bwMode="auto">
                <a:xfrm flipV="1">
                  <a:off x="2636" y="335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6" name="Line 734"/>
                <p:cNvSpPr>
                  <a:spLocks noChangeShapeType="1"/>
                </p:cNvSpPr>
                <p:nvPr/>
              </p:nvSpPr>
              <p:spPr bwMode="auto">
                <a:xfrm flipH="1">
                  <a:off x="2636" y="335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7" name="Freeform 735"/>
                <p:cNvSpPr>
                  <a:spLocks/>
                </p:cNvSpPr>
                <p:nvPr/>
              </p:nvSpPr>
              <p:spPr bwMode="auto">
                <a:xfrm>
                  <a:off x="2636" y="3351"/>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Line 736"/>
                <p:cNvSpPr>
                  <a:spLocks noChangeShapeType="1"/>
                </p:cNvSpPr>
                <p:nvPr/>
              </p:nvSpPr>
              <p:spPr bwMode="auto">
                <a:xfrm flipV="1">
                  <a:off x="2636" y="335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9" name="Line 737"/>
                <p:cNvSpPr>
                  <a:spLocks noChangeShapeType="1"/>
                </p:cNvSpPr>
                <p:nvPr/>
              </p:nvSpPr>
              <p:spPr bwMode="auto">
                <a:xfrm flipH="1">
                  <a:off x="2636" y="3351"/>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0" name="Freeform 738"/>
                <p:cNvSpPr>
                  <a:spLocks/>
                </p:cNvSpPr>
                <p:nvPr/>
              </p:nvSpPr>
              <p:spPr bwMode="auto">
                <a:xfrm>
                  <a:off x="2683" y="3252"/>
                  <a:ext cx="154" cy="99"/>
                </a:xfrm>
                <a:custGeom>
                  <a:avLst/>
                  <a:gdLst>
                    <a:gd name="T0" fmla="*/ 0 w 154"/>
                    <a:gd name="T1" fmla="*/ 0 h 99"/>
                    <a:gd name="T2" fmla="*/ 0 w 154"/>
                    <a:gd name="T3" fmla="*/ 0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0" y="0"/>
                      </a:lnTo>
                      <a:lnTo>
                        <a:pt x="154" y="99"/>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Line 739"/>
                <p:cNvSpPr>
                  <a:spLocks noChangeShapeType="1"/>
                </p:cNvSpPr>
                <p:nvPr/>
              </p:nvSpPr>
              <p:spPr bwMode="auto">
                <a:xfrm>
                  <a:off x="2683" y="3252"/>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2" name="Line 740"/>
                <p:cNvSpPr>
                  <a:spLocks noChangeShapeType="1"/>
                </p:cNvSpPr>
                <p:nvPr/>
              </p:nvSpPr>
              <p:spPr bwMode="auto">
                <a:xfrm flipH="1" flipV="1">
                  <a:off x="2683" y="3252"/>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3" name="Freeform 741"/>
                <p:cNvSpPr>
                  <a:spLocks/>
                </p:cNvSpPr>
                <p:nvPr/>
              </p:nvSpPr>
              <p:spPr bwMode="auto">
                <a:xfrm>
                  <a:off x="2408" y="2259"/>
                  <a:ext cx="200" cy="500"/>
                </a:xfrm>
                <a:custGeom>
                  <a:avLst/>
                  <a:gdLst>
                    <a:gd name="T0" fmla="*/ 0 w 200"/>
                    <a:gd name="T1" fmla="*/ 500 h 500"/>
                    <a:gd name="T2" fmla="*/ 0 w 200"/>
                    <a:gd name="T3" fmla="*/ 77 h 500"/>
                    <a:gd name="T4" fmla="*/ 200 w 200"/>
                    <a:gd name="T5" fmla="*/ 0 h 500"/>
                    <a:gd name="T6" fmla="*/ 0 w 200"/>
                    <a:gd name="T7" fmla="*/ 500 h 500"/>
                  </a:gdLst>
                  <a:ahLst/>
                  <a:cxnLst>
                    <a:cxn ang="0">
                      <a:pos x="T0" y="T1"/>
                    </a:cxn>
                    <a:cxn ang="0">
                      <a:pos x="T2" y="T3"/>
                    </a:cxn>
                    <a:cxn ang="0">
                      <a:pos x="T4" y="T5"/>
                    </a:cxn>
                    <a:cxn ang="0">
                      <a:pos x="T6" y="T7"/>
                    </a:cxn>
                  </a:cxnLst>
                  <a:rect l="0" t="0" r="r" b="b"/>
                  <a:pathLst>
                    <a:path w="200" h="500">
                      <a:moveTo>
                        <a:pt x="0" y="500"/>
                      </a:moveTo>
                      <a:lnTo>
                        <a:pt x="0" y="77"/>
                      </a:lnTo>
                      <a:lnTo>
                        <a:pt x="200" y="0"/>
                      </a:lnTo>
                      <a:lnTo>
                        <a:pt x="0" y="50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Line 742"/>
                <p:cNvSpPr>
                  <a:spLocks noChangeShapeType="1"/>
                </p:cNvSpPr>
                <p:nvPr/>
              </p:nvSpPr>
              <p:spPr bwMode="auto">
                <a:xfrm flipV="1">
                  <a:off x="2408" y="2336"/>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5" name="Line 743"/>
                <p:cNvSpPr>
                  <a:spLocks noChangeShapeType="1"/>
                </p:cNvSpPr>
                <p:nvPr/>
              </p:nvSpPr>
              <p:spPr bwMode="auto">
                <a:xfrm flipV="1">
                  <a:off x="2408" y="2259"/>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6" name="Freeform 744"/>
                <p:cNvSpPr>
                  <a:spLocks/>
                </p:cNvSpPr>
                <p:nvPr/>
              </p:nvSpPr>
              <p:spPr bwMode="auto">
                <a:xfrm>
                  <a:off x="2408" y="2336"/>
                  <a:ext cx="355" cy="99"/>
                </a:xfrm>
                <a:custGeom>
                  <a:avLst/>
                  <a:gdLst>
                    <a:gd name="T0" fmla="*/ 0 w 355"/>
                    <a:gd name="T1" fmla="*/ 0 h 99"/>
                    <a:gd name="T2" fmla="*/ 154 w 355"/>
                    <a:gd name="T3" fmla="*/ 99 h 99"/>
                    <a:gd name="T4" fmla="*/ 355 w 355"/>
                    <a:gd name="T5" fmla="*/ 22 h 99"/>
                    <a:gd name="T6" fmla="*/ 0 w 355"/>
                    <a:gd name="T7" fmla="*/ 0 h 99"/>
                  </a:gdLst>
                  <a:ahLst/>
                  <a:cxnLst>
                    <a:cxn ang="0">
                      <a:pos x="T0" y="T1"/>
                    </a:cxn>
                    <a:cxn ang="0">
                      <a:pos x="T2" y="T3"/>
                    </a:cxn>
                    <a:cxn ang="0">
                      <a:pos x="T4" y="T5"/>
                    </a:cxn>
                    <a:cxn ang="0">
                      <a:pos x="T6" y="T7"/>
                    </a:cxn>
                  </a:cxnLst>
                  <a:rect l="0" t="0" r="r" b="b"/>
                  <a:pathLst>
                    <a:path w="355" h="99">
                      <a:moveTo>
                        <a:pt x="0" y="0"/>
                      </a:moveTo>
                      <a:lnTo>
                        <a:pt x="154" y="99"/>
                      </a:lnTo>
                      <a:lnTo>
                        <a:pt x="355" y="22"/>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Line 745"/>
                <p:cNvSpPr>
                  <a:spLocks noChangeShapeType="1"/>
                </p:cNvSpPr>
                <p:nvPr/>
              </p:nvSpPr>
              <p:spPr bwMode="auto">
                <a:xfrm>
                  <a:off x="2408" y="2336"/>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8" name="Line 746"/>
                <p:cNvSpPr>
                  <a:spLocks noChangeShapeType="1"/>
                </p:cNvSpPr>
                <p:nvPr/>
              </p:nvSpPr>
              <p:spPr bwMode="auto">
                <a:xfrm flipV="1">
                  <a:off x="2562" y="2358"/>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9" name="Freeform 747"/>
                <p:cNvSpPr>
                  <a:spLocks/>
                </p:cNvSpPr>
                <p:nvPr/>
              </p:nvSpPr>
              <p:spPr bwMode="auto">
                <a:xfrm>
                  <a:off x="2408" y="2259"/>
                  <a:ext cx="355" cy="99"/>
                </a:xfrm>
                <a:custGeom>
                  <a:avLst/>
                  <a:gdLst>
                    <a:gd name="T0" fmla="*/ 0 w 355"/>
                    <a:gd name="T1" fmla="*/ 77 h 99"/>
                    <a:gd name="T2" fmla="*/ 200 w 355"/>
                    <a:gd name="T3" fmla="*/ 0 h 99"/>
                    <a:gd name="T4" fmla="*/ 355 w 355"/>
                    <a:gd name="T5" fmla="*/ 99 h 99"/>
                    <a:gd name="T6" fmla="*/ 0 w 355"/>
                    <a:gd name="T7" fmla="*/ 77 h 99"/>
                  </a:gdLst>
                  <a:ahLst/>
                  <a:cxnLst>
                    <a:cxn ang="0">
                      <a:pos x="T0" y="T1"/>
                    </a:cxn>
                    <a:cxn ang="0">
                      <a:pos x="T2" y="T3"/>
                    </a:cxn>
                    <a:cxn ang="0">
                      <a:pos x="T4" y="T5"/>
                    </a:cxn>
                    <a:cxn ang="0">
                      <a:pos x="T6" y="T7"/>
                    </a:cxn>
                  </a:cxnLst>
                  <a:rect l="0" t="0" r="r" b="b"/>
                  <a:pathLst>
                    <a:path w="355" h="99">
                      <a:moveTo>
                        <a:pt x="0" y="77"/>
                      </a:moveTo>
                      <a:lnTo>
                        <a:pt x="200" y="0"/>
                      </a:lnTo>
                      <a:lnTo>
                        <a:pt x="355" y="99"/>
                      </a:lnTo>
                      <a:lnTo>
                        <a:pt x="0" y="77"/>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Line 748"/>
                <p:cNvSpPr>
                  <a:spLocks noChangeShapeType="1"/>
                </p:cNvSpPr>
                <p:nvPr/>
              </p:nvSpPr>
              <p:spPr bwMode="auto">
                <a:xfrm flipV="1">
                  <a:off x="2408" y="2259"/>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1" name="Line 749"/>
                <p:cNvSpPr>
                  <a:spLocks noChangeShapeType="1"/>
                </p:cNvSpPr>
                <p:nvPr/>
              </p:nvSpPr>
              <p:spPr bwMode="auto">
                <a:xfrm>
                  <a:off x="2608" y="2259"/>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2" name="Freeform 750"/>
                <p:cNvSpPr>
                  <a:spLocks/>
                </p:cNvSpPr>
                <p:nvPr/>
              </p:nvSpPr>
              <p:spPr bwMode="auto">
                <a:xfrm>
                  <a:off x="2541" y="2783"/>
                  <a:ext cx="154" cy="423"/>
                </a:xfrm>
                <a:custGeom>
                  <a:avLst/>
                  <a:gdLst>
                    <a:gd name="T0" fmla="*/ 0 w 154"/>
                    <a:gd name="T1" fmla="*/ 324 h 423"/>
                    <a:gd name="T2" fmla="*/ 154 w 154"/>
                    <a:gd name="T3" fmla="*/ 423 h 423"/>
                    <a:gd name="T4" fmla="*/ 154 w 154"/>
                    <a:gd name="T5" fmla="*/ 0 h 423"/>
                    <a:gd name="T6" fmla="*/ 0 w 154"/>
                    <a:gd name="T7" fmla="*/ 324 h 423"/>
                  </a:gdLst>
                  <a:ahLst/>
                  <a:cxnLst>
                    <a:cxn ang="0">
                      <a:pos x="T0" y="T1"/>
                    </a:cxn>
                    <a:cxn ang="0">
                      <a:pos x="T2" y="T3"/>
                    </a:cxn>
                    <a:cxn ang="0">
                      <a:pos x="T4" y="T5"/>
                    </a:cxn>
                    <a:cxn ang="0">
                      <a:pos x="T6" y="T7"/>
                    </a:cxn>
                  </a:cxnLst>
                  <a:rect l="0" t="0" r="r" b="b"/>
                  <a:pathLst>
                    <a:path w="154" h="423">
                      <a:moveTo>
                        <a:pt x="0" y="324"/>
                      </a:moveTo>
                      <a:lnTo>
                        <a:pt x="154" y="423"/>
                      </a:lnTo>
                      <a:lnTo>
                        <a:pt x="154" y="0"/>
                      </a:lnTo>
                      <a:lnTo>
                        <a:pt x="0" y="32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Line 751"/>
                <p:cNvSpPr>
                  <a:spLocks noChangeShapeType="1"/>
                </p:cNvSpPr>
                <p:nvPr/>
              </p:nvSpPr>
              <p:spPr bwMode="auto">
                <a:xfrm>
                  <a:off x="2541" y="3107"/>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4" name="Line 752"/>
                <p:cNvSpPr>
                  <a:spLocks noChangeShapeType="1"/>
                </p:cNvSpPr>
                <p:nvPr/>
              </p:nvSpPr>
              <p:spPr bwMode="auto">
                <a:xfrm flipV="1">
                  <a:off x="2695" y="2783"/>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5" name="Freeform 753"/>
                <p:cNvSpPr>
                  <a:spLocks/>
                </p:cNvSpPr>
                <p:nvPr/>
              </p:nvSpPr>
              <p:spPr bwMode="auto">
                <a:xfrm>
                  <a:off x="2541" y="2682"/>
                  <a:ext cx="154" cy="425"/>
                </a:xfrm>
                <a:custGeom>
                  <a:avLst/>
                  <a:gdLst>
                    <a:gd name="T0" fmla="*/ 0 w 154"/>
                    <a:gd name="T1" fmla="*/ 425 h 425"/>
                    <a:gd name="T2" fmla="*/ 0 w 154"/>
                    <a:gd name="T3" fmla="*/ 0 h 425"/>
                    <a:gd name="T4" fmla="*/ 154 w 154"/>
                    <a:gd name="T5" fmla="*/ 101 h 425"/>
                    <a:gd name="T6" fmla="*/ 0 w 154"/>
                    <a:gd name="T7" fmla="*/ 425 h 425"/>
                  </a:gdLst>
                  <a:ahLst/>
                  <a:cxnLst>
                    <a:cxn ang="0">
                      <a:pos x="T0" y="T1"/>
                    </a:cxn>
                    <a:cxn ang="0">
                      <a:pos x="T2" y="T3"/>
                    </a:cxn>
                    <a:cxn ang="0">
                      <a:pos x="T4" y="T5"/>
                    </a:cxn>
                    <a:cxn ang="0">
                      <a:pos x="T6" y="T7"/>
                    </a:cxn>
                  </a:cxnLst>
                  <a:rect l="0" t="0" r="r" b="b"/>
                  <a:pathLst>
                    <a:path w="154" h="425">
                      <a:moveTo>
                        <a:pt x="0" y="425"/>
                      </a:moveTo>
                      <a:lnTo>
                        <a:pt x="0" y="0"/>
                      </a:lnTo>
                      <a:lnTo>
                        <a:pt x="154" y="101"/>
                      </a:lnTo>
                      <a:lnTo>
                        <a:pt x="0" y="425"/>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Line 754"/>
                <p:cNvSpPr>
                  <a:spLocks noChangeShapeType="1"/>
                </p:cNvSpPr>
                <p:nvPr/>
              </p:nvSpPr>
              <p:spPr bwMode="auto">
                <a:xfrm flipV="1">
                  <a:off x="2541" y="2682"/>
                  <a:ext cx="0" cy="42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7" name="Line 755"/>
                <p:cNvSpPr>
                  <a:spLocks noChangeShapeType="1"/>
                </p:cNvSpPr>
                <p:nvPr/>
              </p:nvSpPr>
              <p:spPr bwMode="auto">
                <a:xfrm>
                  <a:off x="2541" y="2682"/>
                  <a:ext cx="154" cy="1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8" name="Freeform 756"/>
                <p:cNvSpPr>
                  <a:spLocks/>
                </p:cNvSpPr>
                <p:nvPr/>
              </p:nvSpPr>
              <p:spPr bwMode="auto">
                <a:xfrm>
                  <a:off x="2482" y="3252"/>
                  <a:ext cx="201" cy="77"/>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Line 757"/>
                <p:cNvSpPr>
                  <a:spLocks noChangeShapeType="1"/>
                </p:cNvSpPr>
                <p:nvPr/>
              </p:nvSpPr>
              <p:spPr bwMode="auto">
                <a:xfrm flipV="1">
                  <a:off x="2482" y="3252"/>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0" name="Line 758"/>
                <p:cNvSpPr>
                  <a:spLocks noChangeShapeType="1"/>
                </p:cNvSpPr>
                <p:nvPr/>
              </p:nvSpPr>
              <p:spPr bwMode="auto">
                <a:xfrm flipH="1">
                  <a:off x="2482" y="3252"/>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1" name="Freeform 759"/>
                <p:cNvSpPr>
                  <a:spLocks/>
                </p:cNvSpPr>
                <p:nvPr/>
              </p:nvSpPr>
              <p:spPr bwMode="auto">
                <a:xfrm>
                  <a:off x="2482" y="3252"/>
                  <a:ext cx="201" cy="77"/>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Line 760"/>
                <p:cNvSpPr>
                  <a:spLocks noChangeShapeType="1"/>
                </p:cNvSpPr>
                <p:nvPr/>
              </p:nvSpPr>
              <p:spPr bwMode="auto">
                <a:xfrm flipV="1">
                  <a:off x="2482" y="3252"/>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3" name="Line 761"/>
                <p:cNvSpPr>
                  <a:spLocks noChangeShapeType="1"/>
                </p:cNvSpPr>
                <p:nvPr/>
              </p:nvSpPr>
              <p:spPr bwMode="auto">
                <a:xfrm flipH="1">
                  <a:off x="2482" y="3252"/>
                  <a:ext cx="201"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4" name="Freeform 762"/>
                <p:cNvSpPr>
                  <a:spLocks/>
                </p:cNvSpPr>
                <p:nvPr/>
              </p:nvSpPr>
              <p:spPr bwMode="auto">
                <a:xfrm>
                  <a:off x="2291" y="3126"/>
                  <a:ext cx="200" cy="175"/>
                </a:xfrm>
                <a:custGeom>
                  <a:avLst/>
                  <a:gdLst>
                    <a:gd name="T0" fmla="*/ 154 w 200"/>
                    <a:gd name="T1" fmla="*/ 175 h 175"/>
                    <a:gd name="T2" fmla="*/ 0 w 200"/>
                    <a:gd name="T3" fmla="*/ 77 h 175"/>
                    <a:gd name="T4" fmla="*/ 200 w 200"/>
                    <a:gd name="T5" fmla="*/ 0 h 175"/>
                    <a:gd name="T6" fmla="*/ 154 w 200"/>
                    <a:gd name="T7" fmla="*/ 175 h 175"/>
                  </a:gdLst>
                  <a:ahLst/>
                  <a:cxnLst>
                    <a:cxn ang="0">
                      <a:pos x="T0" y="T1"/>
                    </a:cxn>
                    <a:cxn ang="0">
                      <a:pos x="T2" y="T3"/>
                    </a:cxn>
                    <a:cxn ang="0">
                      <a:pos x="T4" y="T5"/>
                    </a:cxn>
                    <a:cxn ang="0">
                      <a:pos x="T6" y="T7"/>
                    </a:cxn>
                  </a:cxnLst>
                  <a:rect l="0" t="0" r="r" b="b"/>
                  <a:pathLst>
                    <a:path w="200" h="175">
                      <a:moveTo>
                        <a:pt x="154" y="175"/>
                      </a:moveTo>
                      <a:lnTo>
                        <a:pt x="0" y="77"/>
                      </a:lnTo>
                      <a:lnTo>
                        <a:pt x="200" y="0"/>
                      </a:lnTo>
                      <a:lnTo>
                        <a:pt x="154" y="175"/>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Line 763"/>
                <p:cNvSpPr>
                  <a:spLocks noChangeShapeType="1"/>
                </p:cNvSpPr>
                <p:nvPr/>
              </p:nvSpPr>
              <p:spPr bwMode="auto">
                <a:xfrm flipH="1" flipV="1">
                  <a:off x="2291" y="3203"/>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6" name="Line 764"/>
                <p:cNvSpPr>
                  <a:spLocks noChangeShapeType="1"/>
                </p:cNvSpPr>
                <p:nvPr/>
              </p:nvSpPr>
              <p:spPr bwMode="auto">
                <a:xfrm flipV="1">
                  <a:off x="2291" y="312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7" name="Freeform 765"/>
                <p:cNvSpPr>
                  <a:spLocks/>
                </p:cNvSpPr>
                <p:nvPr/>
              </p:nvSpPr>
              <p:spPr bwMode="auto">
                <a:xfrm>
                  <a:off x="2291" y="3126"/>
                  <a:ext cx="354" cy="98"/>
                </a:xfrm>
                <a:custGeom>
                  <a:avLst/>
                  <a:gdLst>
                    <a:gd name="T0" fmla="*/ 0 w 354"/>
                    <a:gd name="T1" fmla="*/ 77 h 98"/>
                    <a:gd name="T2" fmla="*/ 200 w 354"/>
                    <a:gd name="T3" fmla="*/ 0 h 98"/>
                    <a:gd name="T4" fmla="*/ 354 w 354"/>
                    <a:gd name="T5" fmla="*/ 98 h 98"/>
                    <a:gd name="T6" fmla="*/ 0 w 354"/>
                    <a:gd name="T7" fmla="*/ 77 h 98"/>
                  </a:gdLst>
                  <a:ahLst/>
                  <a:cxnLst>
                    <a:cxn ang="0">
                      <a:pos x="T0" y="T1"/>
                    </a:cxn>
                    <a:cxn ang="0">
                      <a:pos x="T2" y="T3"/>
                    </a:cxn>
                    <a:cxn ang="0">
                      <a:pos x="T4" y="T5"/>
                    </a:cxn>
                    <a:cxn ang="0">
                      <a:pos x="T6" y="T7"/>
                    </a:cxn>
                  </a:cxnLst>
                  <a:rect l="0" t="0" r="r" b="b"/>
                  <a:pathLst>
                    <a:path w="354" h="98">
                      <a:moveTo>
                        <a:pt x="0" y="77"/>
                      </a:moveTo>
                      <a:lnTo>
                        <a:pt x="200" y="0"/>
                      </a:lnTo>
                      <a:lnTo>
                        <a:pt x="354" y="98"/>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Line 766"/>
                <p:cNvSpPr>
                  <a:spLocks noChangeShapeType="1"/>
                </p:cNvSpPr>
                <p:nvPr/>
              </p:nvSpPr>
              <p:spPr bwMode="auto">
                <a:xfrm flipV="1">
                  <a:off x="2291" y="3126"/>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9" name="Line 767"/>
                <p:cNvSpPr>
                  <a:spLocks noChangeShapeType="1"/>
                </p:cNvSpPr>
                <p:nvPr/>
              </p:nvSpPr>
              <p:spPr bwMode="auto">
                <a:xfrm>
                  <a:off x="2491" y="312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0" name="Freeform 768"/>
                <p:cNvSpPr>
                  <a:spLocks/>
                </p:cNvSpPr>
                <p:nvPr/>
              </p:nvSpPr>
              <p:spPr bwMode="auto">
                <a:xfrm>
                  <a:off x="2291" y="3203"/>
                  <a:ext cx="354" cy="98"/>
                </a:xfrm>
                <a:custGeom>
                  <a:avLst/>
                  <a:gdLst>
                    <a:gd name="T0" fmla="*/ 0 w 354"/>
                    <a:gd name="T1" fmla="*/ 0 h 98"/>
                    <a:gd name="T2" fmla="*/ 154 w 354"/>
                    <a:gd name="T3" fmla="*/ 98 h 98"/>
                    <a:gd name="T4" fmla="*/ 354 w 354"/>
                    <a:gd name="T5" fmla="*/ 21 h 98"/>
                    <a:gd name="T6" fmla="*/ 0 w 354"/>
                    <a:gd name="T7" fmla="*/ 0 h 98"/>
                  </a:gdLst>
                  <a:ahLst/>
                  <a:cxnLst>
                    <a:cxn ang="0">
                      <a:pos x="T0" y="T1"/>
                    </a:cxn>
                    <a:cxn ang="0">
                      <a:pos x="T2" y="T3"/>
                    </a:cxn>
                    <a:cxn ang="0">
                      <a:pos x="T4" y="T5"/>
                    </a:cxn>
                    <a:cxn ang="0">
                      <a:pos x="T6" y="T7"/>
                    </a:cxn>
                  </a:cxnLst>
                  <a:rect l="0" t="0" r="r" b="b"/>
                  <a:pathLst>
                    <a:path w="354" h="98">
                      <a:moveTo>
                        <a:pt x="0" y="0"/>
                      </a:moveTo>
                      <a:lnTo>
                        <a:pt x="154" y="98"/>
                      </a:lnTo>
                      <a:lnTo>
                        <a:pt x="354" y="21"/>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Line 769"/>
                <p:cNvSpPr>
                  <a:spLocks noChangeShapeType="1"/>
                </p:cNvSpPr>
                <p:nvPr/>
              </p:nvSpPr>
              <p:spPr bwMode="auto">
                <a:xfrm>
                  <a:off x="2291" y="3203"/>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2" name="Line 770"/>
                <p:cNvSpPr>
                  <a:spLocks noChangeShapeType="1"/>
                </p:cNvSpPr>
                <p:nvPr/>
              </p:nvSpPr>
              <p:spPr bwMode="auto">
                <a:xfrm flipV="1">
                  <a:off x="2445" y="3224"/>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3" name="Freeform 771"/>
                <p:cNvSpPr>
                  <a:spLocks/>
                </p:cNvSpPr>
                <p:nvPr/>
              </p:nvSpPr>
              <p:spPr bwMode="auto">
                <a:xfrm>
                  <a:off x="2445" y="3126"/>
                  <a:ext cx="200" cy="175"/>
                </a:xfrm>
                <a:custGeom>
                  <a:avLst/>
                  <a:gdLst>
                    <a:gd name="T0" fmla="*/ 0 w 200"/>
                    <a:gd name="T1" fmla="*/ 175 h 175"/>
                    <a:gd name="T2" fmla="*/ 200 w 200"/>
                    <a:gd name="T3" fmla="*/ 98 h 175"/>
                    <a:gd name="T4" fmla="*/ 46 w 200"/>
                    <a:gd name="T5" fmla="*/ 0 h 175"/>
                    <a:gd name="T6" fmla="*/ 0 w 200"/>
                    <a:gd name="T7" fmla="*/ 175 h 175"/>
                  </a:gdLst>
                  <a:ahLst/>
                  <a:cxnLst>
                    <a:cxn ang="0">
                      <a:pos x="T0" y="T1"/>
                    </a:cxn>
                    <a:cxn ang="0">
                      <a:pos x="T2" y="T3"/>
                    </a:cxn>
                    <a:cxn ang="0">
                      <a:pos x="T4" y="T5"/>
                    </a:cxn>
                    <a:cxn ang="0">
                      <a:pos x="T6" y="T7"/>
                    </a:cxn>
                  </a:cxnLst>
                  <a:rect l="0" t="0" r="r" b="b"/>
                  <a:pathLst>
                    <a:path w="200" h="175">
                      <a:moveTo>
                        <a:pt x="0" y="175"/>
                      </a:moveTo>
                      <a:lnTo>
                        <a:pt x="200" y="98"/>
                      </a:lnTo>
                      <a:lnTo>
                        <a:pt x="46" y="0"/>
                      </a:lnTo>
                      <a:lnTo>
                        <a:pt x="0" y="175"/>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Line 772"/>
                <p:cNvSpPr>
                  <a:spLocks noChangeShapeType="1"/>
                </p:cNvSpPr>
                <p:nvPr/>
              </p:nvSpPr>
              <p:spPr bwMode="auto">
                <a:xfrm flipV="1">
                  <a:off x="2445" y="3224"/>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5" name="Line 773"/>
                <p:cNvSpPr>
                  <a:spLocks noChangeShapeType="1"/>
                </p:cNvSpPr>
                <p:nvPr/>
              </p:nvSpPr>
              <p:spPr bwMode="auto">
                <a:xfrm flipH="1" flipV="1">
                  <a:off x="2491" y="312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6" name="Freeform 774"/>
                <p:cNvSpPr>
                  <a:spLocks/>
                </p:cNvSpPr>
                <p:nvPr/>
              </p:nvSpPr>
              <p:spPr bwMode="auto">
                <a:xfrm>
                  <a:off x="2491" y="3126"/>
                  <a:ext cx="154" cy="98"/>
                </a:xfrm>
                <a:custGeom>
                  <a:avLst/>
                  <a:gdLst>
                    <a:gd name="T0" fmla="*/ 0 w 154"/>
                    <a:gd name="T1" fmla="*/ 0 h 98"/>
                    <a:gd name="T2" fmla="*/ 0 w 154"/>
                    <a:gd name="T3" fmla="*/ 0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0" y="0"/>
                      </a:lnTo>
                      <a:lnTo>
                        <a:pt x="154" y="9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Line 775"/>
                <p:cNvSpPr>
                  <a:spLocks noChangeShapeType="1"/>
                </p:cNvSpPr>
                <p:nvPr/>
              </p:nvSpPr>
              <p:spPr bwMode="auto">
                <a:xfrm>
                  <a:off x="2491" y="312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8" name="Line 776"/>
                <p:cNvSpPr>
                  <a:spLocks noChangeShapeType="1"/>
                </p:cNvSpPr>
                <p:nvPr/>
              </p:nvSpPr>
              <p:spPr bwMode="auto">
                <a:xfrm flipH="1" flipV="1">
                  <a:off x="2491" y="312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9" name="Freeform 777"/>
                <p:cNvSpPr>
                  <a:spLocks/>
                </p:cNvSpPr>
                <p:nvPr/>
              </p:nvSpPr>
              <p:spPr bwMode="auto">
                <a:xfrm>
                  <a:off x="2491" y="3126"/>
                  <a:ext cx="154" cy="98"/>
                </a:xfrm>
                <a:custGeom>
                  <a:avLst/>
                  <a:gdLst>
                    <a:gd name="T0" fmla="*/ 0 w 154"/>
                    <a:gd name="T1" fmla="*/ 0 h 98"/>
                    <a:gd name="T2" fmla="*/ 154 w 154"/>
                    <a:gd name="T3" fmla="*/ 98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154" y="98"/>
                      </a:lnTo>
                      <a:lnTo>
                        <a:pt x="154" y="9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Line 778"/>
                <p:cNvSpPr>
                  <a:spLocks noChangeShapeType="1"/>
                </p:cNvSpPr>
                <p:nvPr/>
              </p:nvSpPr>
              <p:spPr bwMode="auto">
                <a:xfrm>
                  <a:off x="2491" y="312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 name="Line 779"/>
                <p:cNvSpPr>
                  <a:spLocks noChangeShapeType="1"/>
                </p:cNvSpPr>
                <p:nvPr/>
              </p:nvSpPr>
              <p:spPr bwMode="auto">
                <a:xfrm flipH="1" flipV="1">
                  <a:off x="2491" y="3126"/>
                  <a:ext cx="154" cy="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2" name="Freeform 780"/>
                <p:cNvSpPr>
                  <a:spLocks/>
                </p:cNvSpPr>
                <p:nvPr/>
              </p:nvSpPr>
              <p:spPr bwMode="auto">
                <a:xfrm>
                  <a:off x="2445" y="3224"/>
                  <a:ext cx="200" cy="77"/>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Line 781"/>
                <p:cNvSpPr>
                  <a:spLocks noChangeShapeType="1"/>
                </p:cNvSpPr>
                <p:nvPr/>
              </p:nvSpPr>
              <p:spPr bwMode="auto">
                <a:xfrm flipV="1">
                  <a:off x="2445" y="3224"/>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4" name="Line 782"/>
                <p:cNvSpPr>
                  <a:spLocks noChangeShapeType="1"/>
                </p:cNvSpPr>
                <p:nvPr/>
              </p:nvSpPr>
              <p:spPr bwMode="auto">
                <a:xfrm flipH="1">
                  <a:off x="2445" y="3224"/>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5" name="Freeform 783"/>
                <p:cNvSpPr>
                  <a:spLocks/>
                </p:cNvSpPr>
                <p:nvPr/>
              </p:nvSpPr>
              <p:spPr bwMode="auto">
                <a:xfrm>
                  <a:off x="2445" y="3224"/>
                  <a:ext cx="200" cy="77"/>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Line 784"/>
                <p:cNvSpPr>
                  <a:spLocks noChangeShapeType="1"/>
                </p:cNvSpPr>
                <p:nvPr/>
              </p:nvSpPr>
              <p:spPr bwMode="auto">
                <a:xfrm flipV="1">
                  <a:off x="2445" y="3224"/>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7" name="Line 785"/>
                <p:cNvSpPr>
                  <a:spLocks noChangeShapeType="1"/>
                </p:cNvSpPr>
                <p:nvPr/>
              </p:nvSpPr>
              <p:spPr bwMode="auto">
                <a:xfrm flipH="1">
                  <a:off x="2445" y="3224"/>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8" name="Freeform 786"/>
                <p:cNvSpPr>
                  <a:spLocks/>
                </p:cNvSpPr>
                <p:nvPr/>
              </p:nvSpPr>
              <p:spPr bwMode="auto">
                <a:xfrm>
                  <a:off x="2482" y="3329"/>
                  <a:ext cx="154" cy="99"/>
                </a:xfrm>
                <a:custGeom>
                  <a:avLst/>
                  <a:gdLst>
                    <a:gd name="T0" fmla="*/ 0 w 154"/>
                    <a:gd name="T1" fmla="*/ 0 h 99"/>
                    <a:gd name="T2" fmla="*/ 154 w 154"/>
                    <a:gd name="T3" fmla="*/ 99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154" y="99"/>
                      </a:lnTo>
                      <a:lnTo>
                        <a:pt x="154" y="99"/>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Line 787"/>
                <p:cNvSpPr>
                  <a:spLocks noChangeShapeType="1"/>
                </p:cNvSpPr>
                <p:nvPr/>
              </p:nvSpPr>
              <p:spPr bwMode="auto">
                <a:xfrm>
                  <a:off x="2482" y="332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0" name="Line 788"/>
                <p:cNvSpPr>
                  <a:spLocks noChangeShapeType="1"/>
                </p:cNvSpPr>
                <p:nvPr/>
              </p:nvSpPr>
              <p:spPr bwMode="auto">
                <a:xfrm flipH="1" flipV="1">
                  <a:off x="2482" y="332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1" name="Freeform 789"/>
                <p:cNvSpPr>
                  <a:spLocks/>
                </p:cNvSpPr>
                <p:nvPr/>
              </p:nvSpPr>
              <p:spPr bwMode="auto">
                <a:xfrm>
                  <a:off x="2482" y="3329"/>
                  <a:ext cx="154" cy="99"/>
                </a:xfrm>
                <a:custGeom>
                  <a:avLst/>
                  <a:gdLst>
                    <a:gd name="T0" fmla="*/ 0 w 154"/>
                    <a:gd name="T1" fmla="*/ 0 h 99"/>
                    <a:gd name="T2" fmla="*/ 0 w 154"/>
                    <a:gd name="T3" fmla="*/ 0 h 99"/>
                    <a:gd name="T4" fmla="*/ 154 w 154"/>
                    <a:gd name="T5" fmla="*/ 99 h 99"/>
                    <a:gd name="T6" fmla="*/ 0 w 154"/>
                    <a:gd name="T7" fmla="*/ 0 h 99"/>
                  </a:gdLst>
                  <a:ahLst/>
                  <a:cxnLst>
                    <a:cxn ang="0">
                      <a:pos x="T0" y="T1"/>
                    </a:cxn>
                    <a:cxn ang="0">
                      <a:pos x="T2" y="T3"/>
                    </a:cxn>
                    <a:cxn ang="0">
                      <a:pos x="T4" y="T5"/>
                    </a:cxn>
                    <a:cxn ang="0">
                      <a:pos x="T6" y="T7"/>
                    </a:cxn>
                  </a:cxnLst>
                  <a:rect l="0" t="0" r="r" b="b"/>
                  <a:pathLst>
                    <a:path w="154" h="99">
                      <a:moveTo>
                        <a:pt x="0" y="0"/>
                      </a:moveTo>
                      <a:lnTo>
                        <a:pt x="0" y="0"/>
                      </a:lnTo>
                      <a:lnTo>
                        <a:pt x="154" y="99"/>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Line 790"/>
                <p:cNvSpPr>
                  <a:spLocks noChangeShapeType="1"/>
                </p:cNvSpPr>
                <p:nvPr/>
              </p:nvSpPr>
              <p:spPr bwMode="auto">
                <a:xfrm>
                  <a:off x="2482" y="332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3" name="Line 791"/>
                <p:cNvSpPr>
                  <a:spLocks noChangeShapeType="1"/>
                </p:cNvSpPr>
                <p:nvPr/>
              </p:nvSpPr>
              <p:spPr bwMode="auto">
                <a:xfrm flipH="1" flipV="1">
                  <a:off x="2482" y="3329"/>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4" name="Freeform 792"/>
                <p:cNvSpPr>
                  <a:spLocks/>
                </p:cNvSpPr>
                <p:nvPr/>
              </p:nvSpPr>
              <p:spPr bwMode="auto">
                <a:xfrm>
                  <a:off x="2408" y="2336"/>
                  <a:ext cx="154" cy="423"/>
                </a:xfrm>
                <a:custGeom>
                  <a:avLst/>
                  <a:gdLst>
                    <a:gd name="T0" fmla="*/ 0 w 154"/>
                    <a:gd name="T1" fmla="*/ 423 h 423"/>
                    <a:gd name="T2" fmla="*/ 0 w 154"/>
                    <a:gd name="T3" fmla="*/ 0 h 423"/>
                    <a:gd name="T4" fmla="*/ 154 w 154"/>
                    <a:gd name="T5" fmla="*/ 99 h 423"/>
                    <a:gd name="T6" fmla="*/ 0 w 154"/>
                    <a:gd name="T7" fmla="*/ 423 h 423"/>
                  </a:gdLst>
                  <a:ahLst/>
                  <a:cxnLst>
                    <a:cxn ang="0">
                      <a:pos x="T0" y="T1"/>
                    </a:cxn>
                    <a:cxn ang="0">
                      <a:pos x="T2" y="T3"/>
                    </a:cxn>
                    <a:cxn ang="0">
                      <a:pos x="T4" y="T5"/>
                    </a:cxn>
                    <a:cxn ang="0">
                      <a:pos x="T6" y="T7"/>
                    </a:cxn>
                  </a:cxnLst>
                  <a:rect l="0" t="0" r="r" b="b"/>
                  <a:pathLst>
                    <a:path w="154" h="423">
                      <a:moveTo>
                        <a:pt x="0" y="423"/>
                      </a:moveTo>
                      <a:lnTo>
                        <a:pt x="0" y="0"/>
                      </a:lnTo>
                      <a:lnTo>
                        <a:pt x="154" y="99"/>
                      </a:lnTo>
                      <a:lnTo>
                        <a:pt x="0" y="423"/>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Line 793"/>
                <p:cNvSpPr>
                  <a:spLocks noChangeShapeType="1"/>
                </p:cNvSpPr>
                <p:nvPr/>
              </p:nvSpPr>
              <p:spPr bwMode="auto">
                <a:xfrm flipV="1">
                  <a:off x="2408" y="2336"/>
                  <a:ext cx="0" cy="42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6" name="Line 794"/>
                <p:cNvSpPr>
                  <a:spLocks noChangeShapeType="1"/>
                </p:cNvSpPr>
                <p:nvPr/>
              </p:nvSpPr>
              <p:spPr bwMode="auto">
                <a:xfrm>
                  <a:off x="2408" y="2336"/>
                  <a:ext cx="154"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7" name="Freeform 795"/>
                <p:cNvSpPr>
                  <a:spLocks/>
                </p:cNvSpPr>
                <p:nvPr/>
              </p:nvSpPr>
              <p:spPr bwMode="auto">
                <a:xfrm>
                  <a:off x="2155" y="1932"/>
                  <a:ext cx="200" cy="922"/>
                </a:xfrm>
                <a:custGeom>
                  <a:avLst/>
                  <a:gdLst>
                    <a:gd name="T0" fmla="*/ 0 w 200"/>
                    <a:gd name="T1" fmla="*/ 922 h 922"/>
                    <a:gd name="T2" fmla="*/ 200 w 200"/>
                    <a:gd name="T3" fmla="*/ 845 h 922"/>
                    <a:gd name="T4" fmla="*/ 200 w 200"/>
                    <a:gd name="T5" fmla="*/ 0 h 922"/>
                    <a:gd name="T6" fmla="*/ 0 w 200"/>
                    <a:gd name="T7" fmla="*/ 922 h 922"/>
                  </a:gdLst>
                  <a:ahLst/>
                  <a:cxnLst>
                    <a:cxn ang="0">
                      <a:pos x="T0" y="T1"/>
                    </a:cxn>
                    <a:cxn ang="0">
                      <a:pos x="T2" y="T3"/>
                    </a:cxn>
                    <a:cxn ang="0">
                      <a:pos x="T4" y="T5"/>
                    </a:cxn>
                    <a:cxn ang="0">
                      <a:pos x="T6" y="T7"/>
                    </a:cxn>
                  </a:cxnLst>
                  <a:rect l="0" t="0" r="r" b="b"/>
                  <a:pathLst>
                    <a:path w="200" h="922">
                      <a:moveTo>
                        <a:pt x="0" y="922"/>
                      </a:moveTo>
                      <a:lnTo>
                        <a:pt x="200" y="845"/>
                      </a:lnTo>
                      <a:lnTo>
                        <a:pt x="200" y="0"/>
                      </a:lnTo>
                      <a:lnTo>
                        <a:pt x="0" y="922"/>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Line 796"/>
                <p:cNvSpPr>
                  <a:spLocks noChangeShapeType="1"/>
                </p:cNvSpPr>
                <p:nvPr/>
              </p:nvSpPr>
              <p:spPr bwMode="auto">
                <a:xfrm flipV="1">
                  <a:off x="2155" y="2777"/>
                  <a:ext cx="200" cy="7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9" name="Line 797"/>
                <p:cNvSpPr>
                  <a:spLocks noChangeShapeType="1"/>
                </p:cNvSpPr>
                <p:nvPr/>
              </p:nvSpPr>
              <p:spPr bwMode="auto">
                <a:xfrm flipV="1">
                  <a:off x="2355" y="1932"/>
                  <a:ext cx="0" cy="84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0" name="Freeform 798"/>
                <p:cNvSpPr>
                  <a:spLocks/>
                </p:cNvSpPr>
                <p:nvPr/>
              </p:nvSpPr>
              <p:spPr bwMode="auto">
                <a:xfrm>
                  <a:off x="2155" y="1932"/>
                  <a:ext cx="200" cy="922"/>
                </a:xfrm>
                <a:custGeom>
                  <a:avLst/>
                  <a:gdLst>
                    <a:gd name="T0" fmla="*/ 0 w 200"/>
                    <a:gd name="T1" fmla="*/ 922 h 922"/>
                    <a:gd name="T2" fmla="*/ 0 w 200"/>
                    <a:gd name="T3" fmla="*/ 78 h 922"/>
                    <a:gd name="T4" fmla="*/ 200 w 200"/>
                    <a:gd name="T5" fmla="*/ 0 h 922"/>
                    <a:gd name="T6" fmla="*/ 0 w 200"/>
                    <a:gd name="T7" fmla="*/ 922 h 922"/>
                  </a:gdLst>
                  <a:ahLst/>
                  <a:cxnLst>
                    <a:cxn ang="0">
                      <a:pos x="T0" y="T1"/>
                    </a:cxn>
                    <a:cxn ang="0">
                      <a:pos x="T2" y="T3"/>
                    </a:cxn>
                    <a:cxn ang="0">
                      <a:pos x="T4" y="T5"/>
                    </a:cxn>
                    <a:cxn ang="0">
                      <a:pos x="T6" y="T7"/>
                    </a:cxn>
                  </a:cxnLst>
                  <a:rect l="0" t="0" r="r" b="b"/>
                  <a:pathLst>
                    <a:path w="200" h="922">
                      <a:moveTo>
                        <a:pt x="0" y="922"/>
                      </a:moveTo>
                      <a:lnTo>
                        <a:pt x="0" y="78"/>
                      </a:lnTo>
                      <a:lnTo>
                        <a:pt x="200" y="0"/>
                      </a:lnTo>
                      <a:lnTo>
                        <a:pt x="0" y="922"/>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Line 799"/>
                <p:cNvSpPr>
                  <a:spLocks noChangeShapeType="1"/>
                </p:cNvSpPr>
                <p:nvPr/>
              </p:nvSpPr>
              <p:spPr bwMode="auto">
                <a:xfrm flipV="1">
                  <a:off x="2155" y="2010"/>
                  <a:ext cx="0" cy="8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2" name="Line 800"/>
                <p:cNvSpPr>
                  <a:spLocks noChangeShapeType="1"/>
                </p:cNvSpPr>
                <p:nvPr/>
              </p:nvSpPr>
              <p:spPr bwMode="auto">
                <a:xfrm flipV="1">
                  <a:off x="2155" y="1932"/>
                  <a:ext cx="200" cy="7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3" name="Freeform 801"/>
                <p:cNvSpPr>
                  <a:spLocks/>
                </p:cNvSpPr>
                <p:nvPr/>
              </p:nvSpPr>
              <p:spPr bwMode="auto">
                <a:xfrm>
                  <a:off x="2355" y="1932"/>
                  <a:ext cx="155" cy="947"/>
                </a:xfrm>
                <a:custGeom>
                  <a:avLst/>
                  <a:gdLst>
                    <a:gd name="T0" fmla="*/ 0 w 155"/>
                    <a:gd name="T1" fmla="*/ 0 h 947"/>
                    <a:gd name="T2" fmla="*/ 0 w 155"/>
                    <a:gd name="T3" fmla="*/ 845 h 947"/>
                    <a:gd name="T4" fmla="*/ 155 w 155"/>
                    <a:gd name="T5" fmla="*/ 947 h 947"/>
                    <a:gd name="T6" fmla="*/ 0 w 155"/>
                    <a:gd name="T7" fmla="*/ 0 h 947"/>
                  </a:gdLst>
                  <a:ahLst/>
                  <a:cxnLst>
                    <a:cxn ang="0">
                      <a:pos x="T0" y="T1"/>
                    </a:cxn>
                    <a:cxn ang="0">
                      <a:pos x="T2" y="T3"/>
                    </a:cxn>
                    <a:cxn ang="0">
                      <a:pos x="T4" y="T5"/>
                    </a:cxn>
                    <a:cxn ang="0">
                      <a:pos x="T6" y="T7"/>
                    </a:cxn>
                  </a:cxnLst>
                  <a:rect l="0" t="0" r="r" b="b"/>
                  <a:pathLst>
                    <a:path w="155" h="947">
                      <a:moveTo>
                        <a:pt x="0" y="0"/>
                      </a:moveTo>
                      <a:lnTo>
                        <a:pt x="0" y="845"/>
                      </a:lnTo>
                      <a:lnTo>
                        <a:pt x="155" y="947"/>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Line 802"/>
                <p:cNvSpPr>
                  <a:spLocks noChangeShapeType="1"/>
                </p:cNvSpPr>
                <p:nvPr/>
              </p:nvSpPr>
              <p:spPr bwMode="auto">
                <a:xfrm>
                  <a:off x="2355" y="1932"/>
                  <a:ext cx="0" cy="84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5" name="Line 803"/>
                <p:cNvSpPr>
                  <a:spLocks noChangeShapeType="1"/>
                </p:cNvSpPr>
                <p:nvPr/>
              </p:nvSpPr>
              <p:spPr bwMode="auto">
                <a:xfrm>
                  <a:off x="2355" y="2777"/>
                  <a:ext cx="155" cy="10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6" name="Freeform 804"/>
                <p:cNvSpPr>
                  <a:spLocks/>
                </p:cNvSpPr>
                <p:nvPr/>
              </p:nvSpPr>
              <p:spPr bwMode="auto">
                <a:xfrm>
                  <a:off x="2355" y="1932"/>
                  <a:ext cx="155" cy="947"/>
                </a:xfrm>
                <a:custGeom>
                  <a:avLst/>
                  <a:gdLst>
                    <a:gd name="T0" fmla="*/ 0 w 155"/>
                    <a:gd name="T1" fmla="*/ 0 h 947"/>
                    <a:gd name="T2" fmla="*/ 155 w 155"/>
                    <a:gd name="T3" fmla="*/ 99 h 947"/>
                    <a:gd name="T4" fmla="*/ 155 w 155"/>
                    <a:gd name="T5" fmla="*/ 947 h 947"/>
                    <a:gd name="T6" fmla="*/ 0 w 155"/>
                    <a:gd name="T7" fmla="*/ 0 h 947"/>
                  </a:gdLst>
                  <a:ahLst/>
                  <a:cxnLst>
                    <a:cxn ang="0">
                      <a:pos x="T0" y="T1"/>
                    </a:cxn>
                    <a:cxn ang="0">
                      <a:pos x="T2" y="T3"/>
                    </a:cxn>
                    <a:cxn ang="0">
                      <a:pos x="T4" y="T5"/>
                    </a:cxn>
                    <a:cxn ang="0">
                      <a:pos x="T6" y="T7"/>
                    </a:cxn>
                  </a:cxnLst>
                  <a:rect l="0" t="0" r="r" b="b"/>
                  <a:pathLst>
                    <a:path w="155" h="947">
                      <a:moveTo>
                        <a:pt x="0" y="0"/>
                      </a:moveTo>
                      <a:lnTo>
                        <a:pt x="155" y="99"/>
                      </a:lnTo>
                      <a:lnTo>
                        <a:pt x="155" y="947"/>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Line 805"/>
                <p:cNvSpPr>
                  <a:spLocks noChangeShapeType="1"/>
                </p:cNvSpPr>
                <p:nvPr/>
              </p:nvSpPr>
              <p:spPr bwMode="auto">
                <a:xfrm>
                  <a:off x="2355" y="1932"/>
                  <a:ext cx="155" cy="9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8" name="Line 806"/>
                <p:cNvSpPr>
                  <a:spLocks noChangeShapeType="1"/>
                </p:cNvSpPr>
                <p:nvPr/>
              </p:nvSpPr>
              <p:spPr bwMode="auto">
                <a:xfrm>
                  <a:off x="2510" y="2031"/>
                  <a:ext cx="0" cy="84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9" name="Freeform 807"/>
                <p:cNvSpPr>
                  <a:spLocks/>
                </p:cNvSpPr>
                <p:nvPr/>
              </p:nvSpPr>
              <p:spPr bwMode="auto">
                <a:xfrm>
                  <a:off x="2155" y="1932"/>
                  <a:ext cx="355" cy="99"/>
                </a:xfrm>
                <a:custGeom>
                  <a:avLst/>
                  <a:gdLst>
                    <a:gd name="T0" fmla="*/ 0 w 355"/>
                    <a:gd name="T1" fmla="*/ 78 h 99"/>
                    <a:gd name="T2" fmla="*/ 200 w 355"/>
                    <a:gd name="T3" fmla="*/ 0 h 99"/>
                    <a:gd name="T4" fmla="*/ 355 w 355"/>
                    <a:gd name="T5" fmla="*/ 99 h 99"/>
                    <a:gd name="T6" fmla="*/ 0 w 355"/>
                    <a:gd name="T7" fmla="*/ 78 h 99"/>
                  </a:gdLst>
                  <a:ahLst/>
                  <a:cxnLst>
                    <a:cxn ang="0">
                      <a:pos x="T0" y="T1"/>
                    </a:cxn>
                    <a:cxn ang="0">
                      <a:pos x="T2" y="T3"/>
                    </a:cxn>
                    <a:cxn ang="0">
                      <a:pos x="T4" y="T5"/>
                    </a:cxn>
                    <a:cxn ang="0">
                      <a:pos x="T6" y="T7"/>
                    </a:cxn>
                  </a:cxnLst>
                  <a:rect l="0" t="0" r="r" b="b"/>
                  <a:pathLst>
                    <a:path w="355" h="99">
                      <a:moveTo>
                        <a:pt x="0" y="78"/>
                      </a:moveTo>
                      <a:lnTo>
                        <a:pt x="200" y="0"/>
                      </a:lnTo>
                      <a:lnTo>
                        <a:pt x="355" y="99"/>
                      </a:lnTo>
                      <a:lnTo>
                        <a:pt x="0" y="78"/>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5" name="Line 809"/>
              <p:cNvSpPr>
                <a:spLocks noChangeShapeType="1"/>
              </p:cNvSpPr>
              <p:nvPr/>
            </p:nvSpPr>
            <p:spPr bwMode="auto">
              <a:xfrm flipV="1">
                <a:off x="5562479" y="1105852"/>
                <a:ext cx="266212" cy="10382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6" name="Line 810"/>
              <p:cNvSpPr>
                <a:spLocks noChangeShapeType="1"/>
              </p:cNvSpPr>
              <p:nvPr/>
            </p:nvSpPr>
            <p:spPr bwMode="auto">
              <a:xfrm>
                <a:off x="5828690" y="1105852"/>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7" name="Freeform 811"/>
              <p:cNvSpPr>
                <a:spLocks/>
              </p:cNvSpPr>
              <p:nvPr/>
            </p:nvSpPr>
            <p:spPr bwMode="auto">
              <a:xfrm>
                <a:off x="5562479" y="1209674"/>
                <a:ext cx="472525" cy="130444"/>
              </a:xfrm>
              <a:custGeom>
                <a:avLst/>
                <a:gdLst>
                  <a:gd name="T0" fmla="*/ 0 w 355"/>
                  <a:gd name="T1" fmla="*/ 0 h 98"/>
                  <a:gd name="T2" fmla="*/ 154 w 355"/>
                  <a:gd name="T3" fmla="*/ 98 h 98"/>
                  <a:gd name="T4" fmla="*/ 355 w 355"/>
                  <a:gd name="T5" fmla="*/ 21 h 98"/>
                  <a:gd name="T6" fmla="*/ 0 w 355"/>
                  <a:gd name="T7" fmla="*/ 0 h 98"/>
                </a:gdLst>
                <a:ahLst/>
                <a:cxnLst>
                  <a:cxn ang="0">
                    <a:pos x="T0" y="T1"/>
                  </a:cxn>
                  <a:cxn ang="0">
                    <a:pos x="T2" y="T3"/>
                  </a:cxn>
                  <a:cxn ang="0">
                    <a:pos x="T4" y="T5"/>
                  </a:cxn>
                  <a:cxn ang="0">
                    <a:pos x="T6" y="T7"/>
                  </a:cxn>
                </a:cxnLst>
                <a:rect l="0" t="0" r="r" b="b"/>
                <a:pathLst>
                  <a:path w="355" h="98">
                    <a:moveTo>
                      <a:pt x="0" y="0"/>
                    </a:moveTo>
                    <a:lnTo>
                      <a:pt x="154" y="98"/>
                    </a:lnTo>
                    <a:lnTo>
                      <a:pt x="355" y="21"/>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Line 812"/>
              <p:cNvSpPr>
                <a:spLocks noChangeShapeType="1"/>
              </p:cNvSpPr>
              <p:nvPr/>
            </p:nvSpPr>
            <p:spPr bwMode="auto">
              <a:xfrm>
                <a:off x="5562479" y="1209674"/>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9" name="Line 813"/>
              <p:cNvSpPr>
                <a:spLocks noChangeShapeType="1"/>
              </p:cNvSpPr>
              <p:nvPr/>
            </p:nvSpPr>
            <p:spPr bwMode="auto">
              <a:xfrm flipV="1">
                <a:off x="5767462" y="123762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Freeform 814"/>
              <p:cNvSpPr>
                <a:spLocks/>
              </p:cNvSpPr>
              <p:nvPr/>
            </p:nvSpPr>
            <p:spPr bwMode="auto">
              <a:xfrm>
                <a:off x="5698451" y="1258923"/>
                <a:ext cx="267543" cy="1128737"/>
              </a:xfrm>
              <a:custGeom>
                <a:avLst/>
                <a:gdLst>
                  <a:gd name="T0" fmla="*/ 0 w 201"/>
                  <a:gd name="T1" fmla="*/ 77 h 848"/>
                  <a:gd name="T2" fmla="*/ 201 w 201"/>
                  <a:gd name="T3" fmla="*/ 0 h 848"/>
                  <a:gd name="T4" fmla="*/ 201 w 201"/>
                  <a:gd name="T5" fmla="*/ 848 h 848"/>
                  <a:gd name="T6" fmla="*/ 0 w 201"/>
                  <a:gd name="T7" fmla="*/ 77 h 848"/>
                </a:gdLst>
                <a:ahLst/>
                <a:cxnLst>
                  <a:cxn ang="0">
                    <a:pos x="T0" y="T1"/>
                  </a:cxn>
                  <a:cxn ang="0">
                    <a:pos x="T2" y="T3"/>
                  </a:cxn>
                  <a:cxn ang="0">
                    <a:pos x="T4" y="T5"/>
                  </a:cxn>
                  <a:cxn ang="0">
                    <a:pos x="T6" y="T7"/>
                  </a:cxn>
                </a:cxnLst>
                <a:rect l="0" t="0" r="r" b="b"/>
                <a:pathLst>
                  <a:path w="201" h="848">
                    <a:moveTo>
                      <a:pt x="0" y="77"/>
                    </a:moveTo>
                    <a:lnTo>
                      <a:pt x="201" y="0"/>
                    </a:lnTo>
                    <a:lnTo>
                      <a:pt x="201" y="848"/>
                    </a:lnTo>
                    <a:lnTo>
                      <a:pt x="0" y="77"/>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Line 815"/>
              <p:cNvSpPr>
                <a:spLocks noChangeShapeType="1"/>
              </p:cNvSpPr>
              <p:nvPr/>
            </p:nvSpPr>
            <p:spPr bwMode="auto">
              <a:xfrm flipV="1">
                <a:off x="5767462" y="1237626"/>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2" name="Line 816"/>
              <p:cNvSpPr>
                <a:spLocks noChangeShapeType="1"/>
              </p:cNvSpPr>
              <p:nvPr/>
            </p:nvSpPr>
            <p:spPr bwMode="auto">
              <a:xfrm>
                <a:off x="6035004" y="1237626"/>
                <a:ext cx="0" cy="112873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3" name="Freeform 817"/>
              <p:cNvSpPr>
                <a:spLocks/>
              </p:cNvSpPr>
              <p:nvPr/>
            </p:nvSpPr>
            <p:spPr bwMode="auto">
              <a:xfrm>
                <a:off x="5562479" y="2230595"/>
                <a:ext cx="266212" cy="238259"/>
              </a:xfrm>
              <a:custGeom>
                <a:avLst/>
                <a:gdLst>
                  <a:gd name="T0" fmla="*/ 154 w 200"/>
                  <a:gd name="T1" fmla="*/ 179 h 179"/>
                  <a:gd name="T2" fmla="*/ 0 w 200"/>
                  <a:gd name="T3" fmla="*/ 77 h 179"/>
                  <a:gd name="T4" fmla="*/ 200 w 200"/>
                  <a:gd name="T5" fmla="*/ 0 h 179"/>
                  <a:gd name="T6" fmla="*/ 154 w 200"/>
                  <a:gd name="T7" fmla="*/ 179 h 179"/>
                </a:gdLst>
                <a:ahLst/>
                <a:cxnLst>
                  <a:cxn ang="0">
                    <a:pos x="T0" y="T1"/>
                  </a:cxn>
                  <a:cxn ang="0">
                    <a:pos x="T2" y="T3"/>
                  </a:cxn>
                  <a:cxn ang="0">
                    <a:pos x="T4" y="T5"/>
                  </a:cxn>
                  <a:cxn ang="0">
                    <a:pos x="T6" y="T7"/>
                  </a:cxn>
                </a:cxnLst>
                <a:rect l="0" t="0" r="r" b="b"/>
                <a:pathLst>
                  <a:path w="200" h="179">
                    <a:moveTo>
                      <a:pt x="154" y="179"/>
                    </a:moveTo>
                    <a:lnTo>
                      <a:pt x="0" y="77"/>
                    </a:lnTo>
                    <a:lnTo>
                      <a:pt x="200" y="0"/>
                    </a:lnTo>
                    <a:lnTo>
                      <a:pt x="154" y="179"/>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Line 818"/>
              <p:cNvSpPr>
                <a:spLocks noChangeShapeType="1"/>
              </p:cNvSpPr>
              <p:nvPr/>
            </p:nvSpPr>
            <p:spPr bwMode="auto">
              <a:xfrm flipH="1" flipV="1">
                <a:off x="5562479" y="233308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5" name="Line 819"/>
              <p:cNvSpPr>
                <a:spLocks noChangeShapeType="1"/>
              </p:cNvSpPr>
              <p:nvPr/>
            </p:nvSpPr>
            <p:spPr bwMode="auto">
              <a:xfrm flipV="1">
                <a:off x="5562479" y="2230595"/>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6" name="Freeform 820"/>
              <p:cNvSpPr>
                <a:spLocks/>
              </p:cNvSpPr>
              <p:nvPr/>
            </p:nvSpPr>
            <p:spPr bwMode="auto">
              <a:xfrm>
                <a:off x="5767462" y="2230595"/>
                <a:ext cx="267543" cy="238259"/>
              </a:xfrm>
              <a:custGeom>
                <a:avLst/>
                <a:gdLst>
                  <a:gd name="T0" fmla="*/ 0 w 201"/>
                  <a:gd name="T1" fmla="*/ 179 h 179"/>
                  <a:gd name="T2" fmla="*/ 201 w 201"/>
                  <a:gd name="T3" fmla="*/ 102 h 179"/>
                  <a:gd name="T4" fmla="*/ 46 w 201"/>
                  <a:gd name="T5" fmla="*/ 0 h 179"/>
                  <a:gd name="T6" fmla="*/ 0 w 201"/>
                  <a:gd name="T7" fmla="*/ 179 h 179"/>
                </a:gdLst>
                <a:ahLst/>
                <a:cxnLst>
                  <a:cxn ang="0">
                    <a:pos x="T0" y="T1"/>
                  </a:cxn>
                  <a:cxn ang="0">
                    <a:pos x="T2" y="T3"/>
                  </a:cxn>
                  <a:cxn ang="0">
                    <a:pos x="T4" y="T5"/>
                  </a:cxn>
                  <a:cxn ang="0">
                    <a:pos x="T6" y="T7"/>
                  </a:cxn>
                </a:cxnLst>
                <a:rect l="0" t="0" r="r" b="b"/>
                <a:pathLst>
                  <a:path w="201" h="179">
                    <a:moveTo>
                      <a:pt x="0" y="179"/>
                    </a:moveTo>
                    <a:lnTo>
                      <a:pt x="201" y="102"/>
                    </a:lnTo>
                    <a:lnTo>
                      <a:pt x="46" y="0"/>
                    </a:lnTo>
                    <a:lnTo>
                      <a:pt x="0" y="179"/>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Line 821"/>
              <p:cNvSpPr>
                <a:spLocks noChangeShapeType="1"/>
              </p:cNvSpPr>
              <p:nvPr/>
            </p:nvSpPr>
            <p:spPr bwMode="auto">
              <a:xfrm flipV="1">
                <a:off x="5767462" y="2366363"/>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8" name="Line 822"/>
              <p:cNvSpPr>
                <a:spLocks noChangeShapeType="1"/>
              </p:cNvSpPr>
              <p:nvPr/>
            </p:nvSpPr>
            <p:spPr bwMode="auto">
              <a:xfrm flipH="1" flipV="1">
                <a:off x="5828690" y="2230595"/>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9" name="Freeform 823"/>
              <p:cNvSpPr>
                <a:spLocks/>
              </p:cNvSpPr>
              <p:nvPr/>
            </p:nvSpPr>
            <p:spPr bwMode="auto">
              <a:xfrm>
                <a:off x="5767462" y="1340118"/>
                <a:ext cx="267543" cy="1128737"/>
              </a:xfrm>
              <a:custGeom>
                <a:avLst/>
                <a:gdLst>
                  <a:gd name="T0" fmla="*/ 0 w 201"/>
                  <a:gd name="T1" fmla="*/ 0 h 848"/>
                  <a:gd name="T2" fmla="*/ 0 w 201"/>
                  <a:gd name="T3" fmla="*/ 848 h 848"/>
                  <a:gd name="T4" fmla="*/ 201 w 201"/>
                  <a:gd name="T5" fmla="*/ 771 h 848"/>
                  <a:gd name="T6" fmla="*/ 0 w 201"/>
                  <a:gd name="T7" fmla="*/ 0 h 848"/>
                </a:gdLst>
                <a:ahLst/>
                <a:cxnLst>
                  <a:cxn ang="0">
                    <a:pos x="T0" y="T1"/>
                  </a:cxn>
                  <a:cxn ang="0">
                    <a:pos x="T2" y="T3"/>
                  </a:cxn>
                  <a:cxn ang="0">
                    <a:pos x="T4" y="T5"/>
                  </a:cxn>
                  <a:cxn ang="0">
                    <a:pos x="T6" y="T7"/>
                  </a:cxn>
                </a:cxnLst>
                <a:rect l="0" t="0" r="r" b="b"/>
                <a:pathLst>
                  <a:path w="201" h="848">
                    <a:moveTo>
                      <a:pt x="0" y="0"/>
                    </a:moveTo>
                    <a:lnTo>
                      <a:pt x="0" y="848"/>
                    </a:lnTo>
                    <a:lnTo>
                      <a:pt x="201" y="771"/>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Line 824"/>
              <p:cNvSpPr>
                <a:spLocks noChangeShapeType="1"/>
              </p:cNvSpPr>
              <p:nvPr/>
            </p:nvSpPr>
            <p:spPr bwMode="auto">
              <a:xfrm>
                <a:off x="5767462" y="1340118"/>
                <a:ext cx="0" cy="112873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1" name="Line 825"/>
              <p:cNvSpPr>
                <a:spLocks noChangeShapeType="1"/>
              </p:cNvSpPr>
              <p:nvPr/>
            </p:nvSpPr>
            <p:spPr bwMode="auto">
              <a:xfrm flipV="1">
                <a:off x="5767462" y="2366363"/>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826"/>
              <p:cNvSpPr>
                <a:spLocks/>
              </p:cNvSpPr>
              <p:nvPr/>
            </p:nvSpPr>
            <p:spPr bwMode="auto">
              <a:xfrm>
                <a:off x="5820704" y="2502131"/>
                <a:ext cx="206314" cy="130444"/>
              </a:xfrm>
              <a:custGeom>
                <a:avLst/>
                <a:gdLst>
                  <a:gd name="T0" fmla="*/ 0 w 155"/>
                  <a:gd name="T1" fmla="*/ 0 h 98"/>
                  <a:gd name="T2" fmla="*/ 155 w 155"/>
                  <a:gd name="T3" fmla="*/ 98 h 98"/>
                  <a:gd name="T4" fmla="*/ 155 w 155"/>
                  <a:gd name="T5" fmla="*/ 98 h 98"/>
                  <a:gd name="T6" fmla="*/ 0 w 155"/>
                  <a:gd name="T7" fmla="*/ 0 h 98"/>
                </a:gdLst>
                <a:ahLst/>
                <a:cxnLst>
                  <a:cxn ang="0">
                    <a:pos x="T0" y="T1"/>
                  </a:cxn>
                  <a:cxn ang="0">
                    <a:pos x="T2" y="T3"/>
                  </a:cxn>
                  <a:cxn ang="0">
                    <a:pos x="T4" y="T5"/>
                  </a:cxn>
                  <a:cxn ang="0">
                    <a:pos x="T6" y="T7"/>
                  </a:cxn>
                </a:cxnLst>
                <a:rect l="0" t="0" r="r" b="b"/>
                <a:pathLst>
                  <a:path w="155" h="98">
                    <a:moveTo>
                      <a:pt x="0" y="0"/>
                    </a:moveTo>
                    <a:lnTo>
                      <a:pt x="155" y="98"/>
                    </a:lnTo>
                    <a:lnTo>
                      <a:pt x="155" y="9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Line 827"/>
              <p:cNvSpPr>
                <a:spLocks noChangeShapeType="1"/>
              </p:cNvSpPr>
              <p:nvPr/>
            </p:nvSpPr>
            <p:spPr bwMode="auto">
              <a:xfrm>
                <a:off x="5820704" y="2502131"/>
                <a:ext cx="206314"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Line 828"/>
              <p:cNvSpPr>
                <a:spLocks noChangeShapeType="1"/>
              </p:cNvSpPr>
              <p:nvPr/>
            </p:nvSpPr>
            <p:spPr bwMode="auto">
              <a:xfrm flipH="1" flipV="1">
                <a:off x="5820704" y="2502131"/>
                <a:ext cx="206314"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Freeform 829"/>
              <p:cNvSpPr>
                <a:spLocks/>
              </p:cNvSpPr>
              <p:nvPr/>
            </p:nvSpPr>
            <p:spPr bwMode="auto">
              <a:xfrm>
                <a:off x="5820704" y="2502131"/>
                <a:ext cx="206314" cy="130444"/>
              </a:xfrm>
              <a:custGeom>
                <a:avLst/>
                <a:gdLst>
                  <a:gd name="T0" fmla="*/ 0 w 155"/>
                  <a:gd name="T1" fmla="*/ 0 h 98"/>
                  <a:gd name="T2" fmla="*/ 0 w 155"/>
                  <a:gd name="T3" fmla="*/ 0 h 98"/>
                  <a:gd name="T4" fmla="*/ 155 w 155"/>
                  <a:gd name="T5" fmla="*/ 98 h 98"/>
                  <a:gd name="T6" fmla="*/ 0 w 155"/>
                  <a:gd name="T7" fmla="*/ 0 h 98"/>
                </a:gdLst>
                <a:ahLst/>
                <a:cxnLst>
                  <a:cxn ang="0">
                    <a:pos x="T0" y="T1"/>
                  </a:cxn>
                  <a:cxn ang="0">
                    <a:pos x="T2" y="T3"/>
                  </a:cxn>
                  <a:cxn ang="0">
                    <a:pos x="T4" y="T5"/>
                  </a:cxn>
                  <a:cxn ang="0">
                    <a:pos x="T6" y="T7"/>
                  </a:cxn>
                </a:cxnLst>
                <a:rect l="0" t="0" r="r" b="b"/>
                <a:pathLst>
                  <a:path w="155" h="98">
                    <a:moveTo>
                      <a:pt x="0" y="0"/>
                    </a:moveTo>
                    <a:lnTo>
                      <a:pt x="0" y="0"/>
                    </a:lnTo>
                    <a:lnTo>
                      <a:pt x="155" y="9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Line 830"/>
              <p:cNvSpPr>
                <a:spLocks noChangeShapeType="1"/>
              </p:cNvSpPr>
              <p:nvPr/>
            </p:nvSpPr>
            <p:spPr bwMode="auto">
              <a:xfrm>
                <a:off x="5820704" y="2502131"/>
                <a:ext cx="206314"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7" name="Line 831"/>
              <p:cNvSpPr>
                <a:spLocks noChangeShapeType="1"/>
              </p:cNvSpPr>
              <p:nvPr/>
            </p:nvSpPr>
            <p:spPr bwMode="auto">
              <a:xfrm flipH="1" flipV="1">
                <a:off x="5820704" y="2502131"/>
                <a:ext cx="206314"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 name="Freeform 832"/>
              <p:cNvSpPr>
                <a:spLocks/>
              </p:cNvSpPr>
              <p:nvPr/>
            </p:nvSpPr>
            <p:spPr bwMode="auto">
              <a:xfrm>
                <a:off x="5743503" y="2695134"/>
                <a:ext cx="266212" cy="102491"/>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Line 833"/>
              <p:cNvSpPr>
                <a:spLocks noChangeShapeType="1"/>
              </p:cNvSpPr>
              <p:nvPr/>
            </p:nvSpPr>
            <p:spPr bwMode="auto">
              <a:xfrm flipV="1">
                <a:off x="5743503" y="2695134"/>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0" name="Line 834"/>
              <p:cNvSpPr>
                <a:spLocks noChangeShapeType="1"/>
              </p:cNvSpPr>
              <p:nvPr/>
            </p:nvSpPr>
            <p:spPr bwMode="auto">
              <a:xfrm flipH="1">
                <a:off x="5743503" y="2695134"/>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Freeform 835"/>
              <p:cNvSpPr>
                <a:spLocks/>
              </p:cNvSpPr>
              <p:nvPr/>
            </p:nvSpPr>
            <p:spPr bwMode="auto">
              <a:xfrm>
                <a:off x="5743503" y="2695134"/>
                <a:ext cx="266212" cy="102491"/>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Line 836"/>
              <p:cNvSpPr>
                <a:spLocks noChangeShapeType="1"/>
              </p:cNvSpPr>
              <p:nvPr/>
            </p:nvSpPr>
            <p:spPr bwMode="auto">
              <a:xfrm flipV="1">
                <a:off x="5743503" y="2695134"/>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 name="Line 837"/>
              <p:cNvSpPr>
                <a:spLocks noChangeShapeType="1"/>
              </p:cNvSpPr>
              <p:nvPr/>
            </p:nvSpPr>
            <p:spPr bwMode="auto">
              <a:xfrm flipH="1">
                <a:off x="5743503" y="2695134"/>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4" name="Freeform 838"/>
              <p:cNvSpPr>
                <a:spLocks/>
              </p:cNvSpPr>
              <p:nvPr/>
            </p:nvSpPr>
            <p:spPr bwMode="auto">
              <a:xfrm>
                <a:off x="5751489" y="2526090"/>
                <a:ext cx="204983" cy="135768"/>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Line 839"/>
              <p:cNvSpPr>
                <a:spLocks noChangeShapeType="1"/>
              </p:cNvSpPr>
              <p:nvPr/>
            </p:nvSpPr>
            <p:spPr bwMode="auto">
              <a:xfrm>
                <a:off x="5751489" y="2526090"/>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6" name="Line 840"/>
              <p:cNvSpPr>
                <a:spLocks noChangeShapeType="1"/>
              </p:cNvSpPr>
              <p:nvPr/>
            </p:nvSpPr>
            <p:spPr bwMode="auto">
              <a:xfrm flipH="1" flipV="1">
                <a:off x="5751489" y="2526090"/>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7" name="Freeform 841"/>
              <p:cNvSpPr>
                <a:spLocks/>
              </p:cNvSpPr>
              <p:nvPr/>
            </p:nvSpPr>
            <p:spPr bwMode="auto">
              <a:xfrm>
                <a:off x="5483946" y="2526090"/>
                <a:ext cx="267543" cy="238259"/>
              </a:xfrm>
              <a:custGeom>
                <a:avLst/>
                <a:gdLst>
                  <a:gd name="T0" fmla="*/ 155 w 201"/>
                  <a:gd name="T1" fmla="*/ 179 h 179"/>
                  <a:gd name="T2" fmla="*/ 0 w 201"/>
                  <a:gd name="T3" fmla="*/ 77 h 179"/>
                  <a:gd name="T4" fmla="*/ 201 w 201"/>
                  <a:gd name="T5" fmla="*/ 0 h 179"/>
                  <a:gd name="T6" fmla="*/ 155 w 201"/>
                  <a:gd name="T7" fmla="*/ 179 h 179"/>
                </a:gdLst>
                <a:ahLst/>
                <a:cxnLst>
                  <a:cxn ang="0">
                    <a:pos x="T0" y="T1"/>
                  </a:cxn>
                  <a:cxn ang="0">
                    <a:pos x="T2" y="T3"/>
                  </a:cxn>
                  <a:cxn ang="0">
                    <a:pos x="T4" y="T5"/>
                  </a:cxn>
                  <a:cxn ang="0">
                    <a:pos x="T6" y="T7"/>
                  </a:cxn>
                </a:cxnLst>
                <a:rect l="0" t="0" r="r" b="b"/>
                <a:pathLst>
                  <a:path w="201" h="179">
                    <a:moveTo>
                      <a:pt x="155" y="179"/>
                    </a:moveTo>
                    <a:lnTo>
                      <a:pt x="0" y="77"/>
                    </a:lnTo>
                    <a:lnTo>
                      <a:pt x="201" y="0"/>
                    </a:lnTo>
                    <a:lnTo>
                      <a:pt x="155" y="179"/>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Line 842"/>
              <p:cNvSpPr>
                <a:spLocks noChangeShapeType="1"/>
              </p:cNvSpPr>
              <p:nvPr/>
            </p:nvSpPr>
            <p:spPr bwMode="auto">
              <a:xfrm flipH="1" flipV="1">
                <a:off x="5483946" y="2628581"/>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Line 843"/>
              <p:cNvSpPr>
                <a:spLocks noChangeShapeType="1"/>
              </p:cNvSpPr>
              <p:nvPr/>
            </p:nvSpPr>
            <p:spPr bwMode="auto">
              <a:xfrm flipV="1">
                <a:off x="5483946" y="252609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0" name="Freeform 844"/>
              <p:cNvSpPr>
                <a:spLocks/>
              </p:cNvSpPr>
              <p:nvPr/>
            </p:nvSpPr>
            <p:spPr bwMode="auto">
              <a:xfrm>
                <a:off x="5483946" y="2628581"/>
                <a:ext cx="472525" cy="135768"/>
              </a:xfrm>
              <a:custGeom>
                <a:avLst/>
                <a:gdLst>
                  <a:gd name="T0" fmla="*/ 0 w 355"/>
                  <a:gd name="T1" fmla="*/ 0 h 102"/>
                  <a:gd name="T2" fmla="*/ 155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5" y="102"/>
                    </a:lnTo>
                    <a:lnTo>
                      <a:pt x="355" y="25"/>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Line 845"/>
              <p:cNvSpPr>
                <a:spLocks noChangeShapeType="1"/>
              </p:cNvSpPr>
              <p:nvPr/>
            </p:nvSpPr>
            <p:spPr bwMode="auto">
              <a:xfrm>
                <a:off x="5483946" y="2628581"/>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2" name="Line 846"/>
              <p:cNvSpPr>
                <a:spLocks noChangeShapeType="1"/>
              </p:cNvSpPr>
              <p:nvPr/>
            </p:nvSpPr>
            <p:spPr bwMode="auto">
              <a:xfrm flipV="1">
                <a:off x="5690260" y="2661858"/>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3" name="Freeform 847"/>
              <p:cNvSpPr>
                <a:spLocks/>
              </p:cNvSpPr>
              <p:nvPr/>
            </p:nvSpPr>
            <p:spPr bwMode="auto">
              <a:xfrm>
                <a:off x="5483946" y="2526090"/>
                <a:ext cx="472525" cy="135768"/>
              </a:xfrm>
              <a:custGeom>
                <a:avLst/>
                <a:gdLst>
                  <a:gd name="T0" fmla="*/ 0 w 355"/>
                  <a:gd name="T1" fmla="*/ 77 h 102"/>
                  <a:gd name="T2" fmla="*/ 201 w 355"/>
                  <a:gd name="T3" fmla="*/ 0 h 102"/>
                  <a:gd name="T4" fmla="*/ 355 w 355"/>
                  <a:gd name="T5" fmla="*/ 102 h 102"/>
                  <a:gd name="T6" fmla="*/ 0 w 355"/>
                  <a:gd name="T7" fmla="*/ 77 h 102"/>
                </a:gdLst>
                <a:ahLst/>
                <a:cxnLst>
                  <a:cxn ang="0">
                    <a:pos x="T0" y="T1"/>
                  </a:cxn>
                  <a:cxn ang="0">
                    <a:pos x="T2" y="T3"/>
                  </a:cxn>
                  <a:cxn ang="0">
                    <a:pos x="T4" y="T5"/>
                  </a:cxn>
                  <a:cxn ang="0">
                    <a:pos x="T6" y="T7"/>
                  </a:cxn>
                </a:cxnLst>
                <a:rect l="0" t="0" r="r" b="b"/>
                <a:pathLst>
                  <a:path w="355" h="102">
                    <a:moveTo>
                      <a:pt x="0" y="77"/>
                    </a:moveTo>
                    <a:lnTo>
                      <a:pt x="201" y="0"/>
                    </a:lnTo>
                    <a:lnTo>
                      <a:pt x="355" y="102"/>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Line 848"/>
              <p:cNvSpPr>
                <a:spLocks noChangeShapeType="1"/>
              </p:cNvSpPr>
              <p:nvPr/>
            </p:nvSpPr>
            <p:spPr bwMode="auto">
              <a:xfrm flipV="1">
                <a:off x="5483946" y="252609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Line 849"/>
              <p:cNvSpPr>
                <a:spLocks noChangeShapeType="1"/>
              </p:cNvSpPr>
              <p:nvPr/>
            </p:nvSpPr>
            <p:spPr bwMode="auto">
              <a:xfrm>
                <a:off x="5751489" y="2526090"/>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6" name="Freeform 850"/>
              <p:cNvSpPr>
                <a:spLocks/>
              </p:cNvSpPr>
              <p:nvPr/>
            </p:nvSpPr>
            <p:spPr bwMode="auto">
              <a:xfrm>
                <a:off x="5690260" y="2526090"/>
                <a:ext cx="266212" cy="238259"/>
              </a:xfrm>
              <a:custGeom>
                <a:avLst/>
                <a:gdLst>
                  <a:gd name="T0" fmla="*/ 0 w 200"/>
                  <a:gd name="T1" fmla="*/ 179 h 179"/>
                  <a:gd name="T2" fmla="*/ 200 w 200"/>
                  <a:gd name="T3" fmla="*/ 102 h 179"/>
                  <a:gd name="T4" fmla="*/ 46 w 200"/>
                  <a:gd name="T5" fmla="*/ 0 h 179"/>
                  <a:gd name="T6" fmla="*/ 0 w 200"/>
                  <a:gd name="T7" fmla="*/ 179 h 179"/>
                </a:gdLst>
                <a:ahLst/>
                <a:cxnLst>
                  <a:cxn ang="0">
                    <a:pos x="T0" y="T1"/>
                  </a:cxn>
                  <a:cxn ang="0">
                    <a:pos x="T2" y="T3"/>
                  </a:cxn>
                  <a:cxn ang="0">
                    <a:pos x="T4" y="T5"/>
                  </a:cxn>
                  <a:cxn ang="0">
                    <a:pos x="T6" y="T7"/>
                  </a:cxn>
                </a:cxnLst>
                <a:rect l="0" t="0" r="r" b="b"/>
                <a:pathLst>
                  <a:path w="200" h="179">
                    <a:moveTo>
                      <a:pt x="0" y="179"/>
                    </a:moveTo>
                    <a:lnTo>
                      <a:pt x="200" y="102"/>
                    </a:lnTo>
                    <a:lnTo>
                      <a:pt x="46" y="0"/>
                    </a:lnTo>
                    <a:lnTo>
                      <a:pt x="0" y="179"/>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Line 851"/>
              <p:cNvSpPr>
                <a:spLocks noChangeShapeType="1"/>
              </p:cNvSpPr>
              <p:nvPr/>
            </p:nvSpPr>
            <p:spPr bwMode="auto">
              <a:xfrm flipV="1">
                <a:off x="5690260" y="2661858"/>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 name="Line 852"/>
              <p:cNvSpPr>
                <a:spLocks noChangeShapeType="1"/>
              </p:cNvSpPr>
              <p:nvPr/>
            </p:nvSpPr>
            <p:spPr bwMode="auto">
              <a:xfrm flipH="1" flipV="1">
                <a:off x="5751489" y="2526090"/>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Freeform 853"/>
              <p:cNvSpPr>
                <a:spLocks/>
              </p:cNvSpPr>
              <p:nvPr/>
            </p:nvSpPr>
            <p:spPr bwMode="auto">
              <a:xfrm>
                <a:off x="5690260" y="2661858"/>
                <a:ext cx="266212" cy="102491"/>
              </a:xfrm>
              <a:custGeom>
                <a:avLst/>
                <a:gdLst>
                  <a:gd name="T0" fmla="*/ 0 w 200"/>
                  <a:gd name="T1" fmla="*/ 77 h 77"/>
                  <a:gd name="T2" fmla="*/ 200 w 200"/>
                  <a:gd name="T3" fmla="*/ 0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200" y="0"/>
                    </a:lnTo>
                    <a:lnTo>
                      <a:pt x="200"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Line 854"/>
              <p:cNvSpPr>
                <a:spLocks noChangeShapeType="1"/>
              </p:cNvSpPr>
              <p:nvPr/>
            </p:nvSpPr>
            <p:spPr bwMode="auto">
              <a:xfrm flipV="1">
                <a:off x="5690260" y="2661858"/>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Line 855"/>
              <p:cNvSpPr>
                <a:spLocks noChangeShapeType="1"/>
              </p:cNvSpPr>
              <p:nvPr/>
            </p:nvSpPr>
            <p:spPr bwMode="auto">
              <a:xfrm flipH="1">
                <a:off x="5690260" y="2661858"/>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2" name="Freeform 856"/>
              <p:cNvSpPr>
                <a:spLocks/>
              </p:cNvSpPr>
              <p:nvPr/>
            </p:nvSpPr>
            <p:spPr bwMode="auto">
              <a:xfrm>
                <a:off x="5751489" y="2526090"/>
                <a:ext cx="204983" cy="135768"/>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Line 857"/>
              <p:cNvSpPr>
                <a:spLocks noChangeShapeType="1"/>
              </p:cNvSpPr>
              <p:nvPr/>
            </p:nvSpPr>
            <p:spPr bwMode="auto">
              <a:xfrm>
                <a:off x="5751489" y="2526090"/>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4" name="Line 858"/>
              <p:cNvSpPr>
                <a:spLocks noChangeShapeType="1"/>
              </p:cNvSpPr>
              <p:nvPr/>
            </p:nvSpPr>
            <p:spPr bwMode="auto">
              <a:xfrm flipH="1" flipV="1">
                <a:off x="5751489" y="2526090"/>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 name="Freeform 859"/>
              <p:cNvSpPr>
                <a:spLocks/>
              </p:cNvSpPr>
              <p:nvPr/>
            </p:nvSpPr>
            <p:spPr bwMode="auto">
              <a:xfrm>
                <a:off x="5690260" y="2661858"/>
                <a:ext cx="266212" cy="102491"/>
              </a:xfrm>
              <a:custGeom>
                <a:avLst/>
                <a:gdLst>
                  <a:gd name="T0" fmla="*/ 0 w 200"/>
                  <a:gd name="T1" fmla="*/ 77 h 77"/>
                  <a:gd name="T2" fmla="*/ 0 w 200"/>
                  <a:gd name="T3" fmla="*/ 77 h 77"/>
                  <a:gd name="T4" fmla="*/ 200 w 200"/>
                  <a:gd name="T5" fmla="*/ 0 h 77"/>
                  <a:gd name="T6" fmla="*/ 0 w 200"/>
                  <a:gd name="T7" fmla="*/ 77 h 77"/>
                </a:gdLst>
                <a:ahLst/>
                <a:cxnLst>
                  <a:cxn ang="0">
                    <a:pos x="T0" y="T1"/>
                  </a:cxn>
                  <a:cxn ang="0">
                    <a:pos x="T2" y="T3"/>
                  </a:cxn>
                  <a:cxn ang="0">
                    <a:pos x="T4" y="T5"/>
                  </a:cxn>
                  <a:cxn ang="0">
                    <a:pos x="T6" y="T7"/>
                  </a:cxn>
                </a:cxnLst>
                <a:rect l="0" t="0" r="r" b="b"/>
                <a:pathLst>
                  <a:path w="200" h="77">
                    <a:moveTo>
                      <a:pt x="0" y="77"/>
                    </a:moveTo>
                    <a:lnTo>
                      <a:pt x="0" y="77"/>
                    </a:lnTo>
                    <a:lnTo>
                      <a:pt x="200"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Line 860"/>
              <p:cNvSpPr>
                <a:spLocks noChangeShapeType="1"/>
              </p:cNvSpPr>
              <p:nvPr/>
            </p:nvSpPr>
            <p:spPr bwMode="auto">
              <a:xfrm flipV="1">
                <a:off x="5690260" y="2661858"/>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7" name="Line 861"/>
              <p:cNvSpPr>
                <a:spLocks noChangeShapeType="1"/>
              </p:cNvSpPr>
              <p:nvPr/>
            </p:nvSpPr>
            <p:spPr bwMode="auto">
              <a:xfrm flipH="1">
                <a:off x="5690260" y="2661858"/>
                <a:ext cx="266212"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8" name="Freeform 862"/>
              <p:cNvSpPr>
                <a:spLocks/>
              </p:cNvSpPr>
              <p:nvPr/>
            </p:nvSpPr>
            <p:spPr bwMode="auto">
              <a:xfrm>
                <a:off x="5743503" y="2797626"/>
                <a:ext cx="204983" cy="130444"/>
              </a:xfrm>
              <a:custGeom>
                <a:avLst/>
                <a:gdLst>
                  <a:gd name="T0" fmla="*/ 0 w 154"/>
                  <a:gd name="T1" fmla="*/ 0 h 98"/>
                  <a:gd name="T2" fmla="*/ 0 w 154"/>
                  <a:gd name="T3" fmla="*/ 0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0" y="0"/>
                    </a:lnTo>
                    <a:lnTo>
                      <a:pt x="154" y="9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Line 863"/>
              <p:cNvSpPr>
                <a:spLocks noChangeShapeType="1"/>
              </p:cNvSpPr>
              <p:nvPr/>
            </p:nvSpPr>
            <p:spPr bwMode="auto">
              <a:xfrm>
                <a:off x="5743503" y="279762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0" name="Line 864"/>
              <p:cNvSpPr>
                <a:spLocks noChangeShapeType="1"/>
              </p:cNvSpPr>
              <p:nvPr/>
            </p:nvSpPr>
            <p:spPr bwMode="auto">
              <a:xfrm flipH="1" flipV="1">
                <a:off x="5743503" y="279762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1" name="Freeform 865"/>
              <p:cNvSpPr>
                <a:spLocks/>
              </p:cNvSpPr>
              <p:nvPr/>
            </p:nvSpPr>
            <p:spPr bwMode="auto">
              <a:xfrm>
                <a:off x="5743503" y="2797626"/>
                <a:ext cx="204983" cy="130444"/>
              </a:xfrm>
              <a:custGeom>
                <a:avLst/>
                <a:gdLst>
                  <a:gd name="T0" fmla="*/ 0 w 154"/>
                  <a:gd name="T1" fmla="*/ 0 h 98"/>
                  <a:gd name="T2" fmla="*/ 154 w 154"/>
                  <a:gd name="T3" fmla="*/ 98 h 98"/>
                  <a:gd name="T4" fmla="*/ 154 w 154"/>
                  <a:gd name="T5" fmla="*/ 98 h 98"/>
                  <a:gd name="T6" fmla="*/ 0 w 154"/>
                  <a:gd name="T7" fmla="*/ 0 h 98"/>
                </a:gdLst>
                <a:ahLst/>
                <a:cxnLst>
                  <a:cxn ang="0">
                    <a:pos x="T0" y="T1"/>
                  </a:cxn>
                  <a:cxn ang="0">
                    <a:pos x="T2" y="T3"/>
                  </a:cxn>
                  <a:cxn ang="0">
                    <a:pos x="T4" y="T5"/>
                  </a:cxn>
                  <a:cxn ang="0">
                    <a:pos x="T6" y="T7"/>
                  </a:cxn>
                </a:cxnLst>
                <a:rect l="0" t="0" r="r" b="b"/>
                <a:pathLst>
                  <a:path w="154" h="98">
                    <a:moveTo>
                      <a:pt x="0" y="0"/>
                    </a:moveTo>
                    <a:lnTo>
                      <a:pt x="154" y="98"/>
                    </a:lnTo>
                    <a:lnTo>
                      <a:pt x="154" y="9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Line 866"/>
              <p:cNvSpPr>
                <a:spLocks noChangeShapeType="1"/>
              </p:cNvSpPr>
              <p:nvPr/>
            </p:nvSpPr>
            <p:spPr bwMode="auto">
              <a:xfrm>
                <a:off x="5743503" y="279762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3" name="Line 867"/>
              <p:cNvSpPr>
                <a:spLocks noChangeShapeType="1"/>
              </p:cNvSpPr>
              <p:nvPr/>
            </p:nvSpPr>
            <p:spPr bwMode="auto">
              <a:xfrm flipH="1" flipV="1">
                <a:off x="5743503" y="2797626"/>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4" name="Freeform 868"/>
              <p:cNvSpPr>
                <a:spLocks/>
              </p:cNvSpPr>
              <p:nvPr/>
            </p:nvSpPr>
            <p:spPr bwMode="auto">
              <a:xfrm>
                <a:off x="5562479" y="1209674"/>
                <a:ext cx="204983" cy="1123413"/>
              </a:xfrm>
              <a:custGeom>
                <a:avLst/>
                <a:gdLst>
                  <a:gd name="T0" fmla="*/ 0 w 154"/>
                  <a:gd name="T1" fmla="*/ 844 h 844"/>
                  <a:gd name="T2" fmla="*/ 0 w 154"/>
                  <a:gd name="T3" fmla="*/ 0 h 844"/>
                  <a:gd name="T4" fmla="*/ 154 w 154"/>
                  <a:gd name="T5" fmla="*/ 98 h 844"/>
                  <a:gd name="T6" fmla="*/ 0 w 154"/>
                  <a:gd name="T7" fmla="*/ 844 h 844"/>
                </a:gdLst>
                <a:ahLst/>
                <a:cxnLst>
                  <a:cxn ang="0">
                    <a:pos x="T0" y="T1"/>
                  </a:cxn>
                  <a:cxn ang="0">
                    <a:pos x="T2" y="T3"/>
                  </a:cxn>
                  <a:cxn ang="0">
                    <a:pos x="T4" y="T5"/>
                  </a:cxn>
                  <a:cxn ang="0">
                    <a:pos x="T6" y="T7"/>
                  </a:cxn>
                </a:cxnLst>
                <a:rect l="0" t="0" r="r" b="b"/>
                <a:pathLst>
                  <a:path w="154" h="844">
                    <a:moveTo>
                      <a:pt x="0" y="844"/>
                    </a:moveTo>
                    <a:lnTo>
                      <a:pt x="0" y="0"/>
                    </a:lnTo>
                    <a:lnTo>
                      <a:pt x="154" y="98"/>
                    </a:lnTo>
                    <a:lnTo>
                      <a:pt x="0" y="84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Line 869"/>
              <p:cNvSpPr>
                <a:spLocks noChangeShapeType="1"/>
              </p:cNvSpPr>
              <p:nvPr/>
            </p:nvSpPr>
            <p:spPr bwMode="auto">
              <a:xfrm flipV="1">
                <a:off x="5562479" y="1209674"/>
                <a:ext cx="0" cy="112341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Line 870"/>
              <p:cNvSpPr>
                <a:spLocks noChangeShapeType="1"/>
              </p:cNvSpPr>
              <p:nvPr/>
            </p:nvSpPr>
            <p:spPr bwMode="auto">
              <a:xfrm>
                <a:off x="5562479" y="1209674"/>
                <a:ext cx="204983" cy="13044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7" name="Freeform 871"/>
              <p:cNvSpPr>
                <a:spLocks/>
              </p:cNvSpPr>
              <p:nvPr/>
            </p:nvSpPr>
            <p:spPr bwMode="auto">
              <a:xfrm>
                <a:off x="5562479" y="1340118"/>
                <a:ext cx="204983" cy="1128737"/>
              </a:xfrm>
              <a:custGeom>
                <a:avLst/>
                <a:gdLst>
                  <a:gd name="T0" fmla="*/ 0 w 154"/>
                  <a:gd name="T1" fmla="*/ 746 h 848"/>
                  <a:gd name="T2" fmla="*/ 154 w 154"/>
                  <a:gd name="T3" fmla="*/ 848 h 848"/>
                  <a:gd name="T4" fmla="*/ 154 w 154"/>
                  <a:gd name="T5" fmla="*/ 0 h 848"/>
                  <a:gd name="T6" fmla="*/ 0 w 154"/>
                  <a:gd name="T7" fmla="*/ 746 h 848"/>
                </a:gdLst>
                <a:ahLst/>
                <a:cxnLst>
                  <a:cxn ang="0">
                    <a:pos x="T0" y="T1"/>
                  </a:cxn>
                  <a:cxn ang="0">
                    <a:pos x="T2" y="T3"/>
                  </a:cxn>
                  <a:cxn ang="0">
                    <a:pos x="T4" y="T5"/>
                  </a:cxn>
                  <a:cxn ang="0">
                    <a:pos x="T6" y="T7"/>
                  </a:cxn>
                </a:cxnLst>
                <a:rect l="0" t="0" r="r" b="b"/>
                <a:pathLst>
                  <a:path w="154" h="848">
                    <a:moveTo>
                      <a:pt x="0" y="746"/>
                    </a:moveTo>
                    <a:lnTo>
                      <a:pt x="154" y="848"/>
                    </a:lnTo>
                    <a:lnTo>
                      <a:pt x="154" y="0"/>
                    </a:lnTo>
                    <a:lnTo>
                      <a:pt x="0" y="74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Line 872"/>
              <p:cNvSpPr>
                <a:spLocks noChangeShapeType="1"/>
              </p:cNvSpPr>
              <p:nvPr/>
            </p:nvSpPr>
            <p:spPr bwMode="auto">
              <a:xfrm>
                <a:off x="5562479" y="2333087"/>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9" name="Line 873"/>
              <p:cNvSpPr>
                <a:spLocks noChangeShapeType="1"/>
              </p:cNvSpPr>
              <p:nvPr/>
            </p:nvSpPr>
            <p:spPr bwMode="auto">
              <a:xfrm flipV="1">
                <a:off x="5767462" y="1340118"/>
                <a:ext cx="0" cy="112873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0" name="Freeform 874"/>
              <p:cNvSpPr>
                <a:spLocks/>
              </p:cNvSpPr>
              <p:nvPr/>
            </p:nvSpPr>
            <p:spPr bwMode="auto">
              <a:xfrm>
                <a:off x="5483946" y="2526090"/>
                <a:ext cx="267543" cy="102491"/>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Line 875"/>
              <p:cNvSpPr>
                <a:spLocks noChangeShapeType="1"/>
              </p:cNvSpPr>
              <p:nvPr/>
            </p:nvSpPr>
            <p:spPr bwMode="auto">
              <a:xfrm flipV="1">
                <a:off x="5483946" y="252609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2" name="Line 876"/>
              <p:cNvSpPr>
                <a:spLocks noChangeShapeType="1"/>
              </p:cNvSpPr>
              <p:nvPr/>
            </p:nvSpPr>
            <p:spPr bwMode="auto">
              <a:xfrm flipH="1">
                <a:off x="5483946" y="252609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3" name="Freeform 877"/>
              <p:cNvSpPr>
                <a:spLocks/>
              </p:cNvSpPr>
              <p:nvPr/>
            </p:nvSpPr>
            <p:spPr bwMode="auto">
              <a:xfrm>
                <a:off x="5483946" y="2526090"/>
                <a:ext cx="267543" cy="102491"/>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Line 878"/>
              <p:cNvSpPr>
                <a:spLocks noChangeShapeType="1"/>
              </p:cNvSpPr>
              <p:nvPr/>
            </p:nvSpPr>
            <p:spPr bwMode="auto">
              <a:xfrm flipV="1">
                <a:off x="5483946" y="252609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5" name="Line 879"/>
              <p:cNvSpPr>
                <a:spLocks noChangeShapeType="1"/>
              </p:cNvSpPr>
              <p:nvPr/>
            </p:nvSpPr>
            <p:spPr bwMode="auto">
              <a:xfrm flipH="1">
                <a:off x="5483946" y="2526090"/>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6" name="Freeform 880"/>
              <p:cNvSpPr>
                <a:spLocks/>
              </p:cNvSpPr>
              <p:nvPr/>
            </p:nvSpPr>
            <p:spPr bwMode="auto">
              <a:xfrm>
                <a:off x="5229715" y="2460868"/>
                <a:ext cx="472525" cy="135768"/>
              </a:xfrm>
              <a:custGeom>
                <a:avLst/>
                <a:gdLst>
                  <a:gd name="T0" fmla="*/ 0 w 355"/>
                  <a:gd name="T1" fmla="*/ 0 h 102"/>
                  <a:gd name="T2" fmla="*/ 154 w 355"/>
                  <a:gd name="T3" fmla="*/ 102 h 102"/>
                  <a:gd name="T4" fmla="*/ 355 w 355"/>
                  <a:gd name="T5" fmla="*/ 25 h 102"/>
                  <a:gd name="T6" fmla="*/ 0 w 355"/>
                  <a:gd name="T7" fmla="*/ 0 h 102"/>
                </a:gdLst>
                <a:ahLst/>
                <a:cxnLst>
                  <a:cxn ang="0">
                    <a:pos x="T0" y="T1"/>
                  </a:cxn>
                  <a:cxn ang="0">
                    <a:pos x="T2" y="T3"/>
                  </a:cxn>
                  <a:cxn ang="0">
                    <a:pos x="T4" y="T5"/>
                  </a:cxn>
                  <a:cxn ang="0">
                    <a:pos x="T6" y="T7"/>
                  </a:cxn>
                </a:cxnLst>
                <a:rect l="0" t="0" r="r" b="b"/>
                <a:pathLst>
                  <a:path w="355" h="102">
                    <a:moveTo>
                      <a:pt x="0" y="0"/>
                    </a:moveTo>
                    <a:lnTo>
                      <a:pt x="154" y="102"/>
                    </a:lnTo>
                    <a:lnTo>
                      <a:pt x="355" y="25"/>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Line 881"/>
              <p:cNvSpPr>
                <a:spLocks noChangeShapeType="1"/>
              </p:cNvSpPr>
              <p:nvPr/>
            </p:nvSpPr>
            <p:spPr bwMode="auto">
              <a:xfrm>
                <a:off x="5229715" y="2460868"/>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8" name="Line 882"/>
              <p:cNvSpPr>
                <a:spLocks noChangeShapeType="1"/>
              </p:cNvSpPr>
              <p:nvPr/>
            </p:nvSpPr>
            <p:spPr bwMode="auto">
              <a:xfrm flipV="1">
                <a:off x="5434697" y="2494145"/>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9" name="Freeform 883"/>
              <p:cNvSpPr>
                <a:spLocks/>
              </p:cNvSpPr>
              <p:nvPr/>
            </p:nvSpPr>
            <p:spPr bwMode="auto">
              <a:xfrm>
                <a:off x="5434697" y="2494145"/>
                <a:ext cx="267543" cy="102491"/>
              </a:xfrm>
              <a:custGeom>
                <a:avLst/>
                <a:gdLst>
                  <a:gd name="T0" fmla="*/ 0 w 201"/>
                  <a:gd name="T1" fmla="*/ 77 h 77"/>
                  <a:gd name="T2" fmla="*/ 201 w 201"/>
                  <a:gd name="T3" fmla="*/ 0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201" y="0"/>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Line 884"/>
              <p:cNvSpPr>
                <a:spLocks noChangeShapeType="1"/>
              </p:cNvSpPr>
              <p:nvPr/>
            </p:nvSpPr>
            <p:spPr bwMode="auto">
              <a:xfrm flipV="1">
                <a:off x="5434697" y="2494145"/>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1" name="Line 885"/>
              <p:cNvSpPr>
                <a:spLocks noChangeShapeType="1"/>
              </p:cNvSpPr>
              <p:nvPr/>
            </p:nvSpPr>
            <p:spPr bwMode="auto">
              <a:xfrm flipH="1">
                <a:off x="5434697" y="2494145"/>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2" name="Freeform 886"/>
              <p:cNvSpPr>
                <a:spLocks/>
              </p:cNvSpPr>
              <p:nvPr/>
            </p:nvSpPr>
            <p:spPr bwMode="auto">
              <a:xfrm>
                <a:off x="5434697" y="2494145"/>
                <a:ext cx="267543" cy="102491"/>
              </a:xfrm>
              <a:custGeom>
                <a:avLst/>
                <a:gdLst>
                  <a:gd name="T0" fmla="*/ 0 w 201"/>
                  <a:gd name="T1" fmla="*/ 77 h 77"/>
                  <a:gd name="T2" fmla="*/ 0 w 201"/>
                  <a:gd name="T3" fmla="*/ 77 h 77"/>
                  <a:gd name="T4" fmla="*/ 201 w 201"/>
                  <a:gd name="T5" fmla="*/ 0 h 77"/>
                  <a:gd name="T6" fmla="*/ 0 w 201"/>
                  <a:gd name="T7" fmla="*/ 77 h 77"/>
                </a:gdLst>
                <a:ahLst/>
                <a:cxnLst>
                  <a:cxn ang="0">
                    <a:pos x="T0" y="T1"/>
                  </a:cxn>
                  <a:cxn ang="0">
                    <a:pos x="T2" y="T3"/>
                  </a:cxn>
                  <a:cxn ang="0">
                    <a:pos x="T4" y="T5"/>
                  </a:cxn>
                  <a:cxn ang="0">
                    <a:pos x="T6" y="T7"/>
                  </a:cxn>
                </a:cxnLst>
                <a:rect l="0" t="0" r="r" b="b"/>
                <a:pathLst>
                  <a:path w="201" h="77">
                    <a:moveTo>
                      <a:pt x="0" y="77"/>
                    </a:moveTo>
                    <a:lnTo>
                      <a:pt x="0" y="77"/>
                    </a:lnTo>
                    <a:lnTo>
                      <a:pt x="201" y="0"/>
                    </a:lnTo>
                    <a:lnTo>
                      <a:pt x="0" y="77"/>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Line 887"/>
              <p:cNvSpPr>
                <a:spLocks noChangeShapeType="1"/>
              </p:cNvSpPr>
              <p:nvPr/>
            </p:nvSpPr>
            <p:spPr bwMode="auto">
              <a:xfrm flipV="1">
                <a:off x="5434697" y="2494145"/>
                <a:ext cx="267543" cy="10249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5" name="Freeform 889"/>
              <p:cNvSpPr>
                <a:spLocks/>
              </p:cNvSpPr>
              <p:nvPr/>
            </p:nvSpPr>
            <p:spPr bwMode="auto">
              <a:xfrm>
                <a:off x="5229715" y="2362370"/>
                <a:ext cx="472525" cy="131775"/>
              </a:xfrm>
              <a:custGeom>
                <a:avLst/>
                <a:gdLst>
                  <a:gd name="T0" fmla="*/ 0 w 355"/>
                  <a:gd name="T1" fmla="*/ 74 h 99"/>
                  <a:gd name="T2" fmla="*/ 200 w 355"/>
                  <a:gd name="T3" fmla="*/ 0 h 99"/>
                  <a:gd name="T4" fmla="*/ 355 w 355"/>
                  <a:gd name="T5" fmla="*/ 99 h 99"/>
                  <a:gd name="T6" fmla="*/ 0 w 355"/>
                  <a:gd name="T7" fmla="*/ 74 h 99"/>
                </a:gdLst>
                <a:ahLst/>
                <a:cxnLst>
                  <a:cxn ang="0">
                    <a:pos x="T0" y="T1"/>
                  </a:cxn>
                  <a:cxn ang="0">
                    <a:pos x="T2" y="T3"/>
                  </a:cxn>
                  <a:cxn ang="0">
                    <a:pos x="T4" y="T5"/>
                  </a:cxn>
                  <a:cxn ang="0">
                    <a:pos x="T6" y="T7"/>
                  </a:cxn>
                </a:cxnLst>
                <a:rect l="0" t="0" r="r" b="b"/>
                <a:pathLst>
                  <a:path w="355" h="99">
                    <a:moveTo>
                      <a:pt x="0" y="74"/>
                    </a:moveTo>
                    <a:lnTo>
                      <a:pt x="200" y="0"/>
                    </a:lnTo>
                    <a:lnTo>
                      <a:pt x="355" y="99"/>
                    </a:lnTo>
                    <a:lnTo>
                      <a:pt x="0" y="74"/>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Line 890"/>
              <p:cNvSpPr>
                <a:spLocks noChangeShapeType="1"/>
              </p:cNvSpPr>
              <p:nvPr/>
            </p:nvSpPr>
            <p:spPr bwMode="auto">
              <a:xfrm flipV="1">
                <a:off x="5229715" y="2362370"/>
                <a:ext cx="266212" cy="984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7" name="Line 891"/>
              <p:cNvSpPr>
                <a:spLocks noChangeShapeType="1"/>
              </p:cNvSpPr>
              <p:nvPr/>
            </p:nvSpPr>
            <p:spPr bwMode="auto">
              <a:xfrm>
                <a:off x="5495926" y="2362370"/>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0" name="Line 894"/>
              <p:cNvSpPr>
                <a:spLocks noChangeShapeType="1"/>
              </p:cNvSpPr>
              <p:nvPr/>
            </p:nvSpPr>
            <p:spPr bwMode="auto">
              <a:xfrm flipH="1" flipV="1">
                <a:off x="5495926" y="2362370"/>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1" name="Freeform 895"/>
              <p:cNvSpPr>
                <a:spLocks/>
              </p:cNvSpPr>
              <p:nvPr/>
            </p:nvSpPr>
            <p:spPr bwMode="auto">
              <a:xfrm>
                <a:off x="5495926" y="2362370"/>
                <a:ext cx="206314" cy="131775"/>
              </a:xfrm>
              <a:custGeom>
                <a:avLst/>
                <a:gdLst>
                  <a:gd name="T0" fmla="*/ 0 w 155"/>
                  <a:gd name="T1" fmla="*/ 0 h 99"/>
                  <a:gd name="T2" fmla="*/ 0 w 155"/>
                  <a:gd name="T3" fmla="*/ 0 h 99"/>
                  <a:gd name="T4" fmla="*/ 155 w 155"/>
                  <a:gd name="T5" fmla="*/ 99 h 99"/>
                  <a:gd name="T6" fmla="*/ 0 w 155"/>
                  <a:gd name="T7" fmla="*/ 0 h 99"/>
                </a:gdLst>
                <a:ahLst/>
                <a:cxnLst>
                  <a:cxn ang="0">
                    <a:pos x="T0" y="T1"/>
                  </a:cxn>
                  <a:cxn ang="0">
                    <a:pos x="T2" y="T3"/>
                  </a:cxn>
                  <a:cxn ang="0">
                    <a:pos x="T4" y="T5"/>
                  </a:cxn>
                  <a:cxn ang="0">
                    <a:pos x="T6" y="T7"/>
                  </a:cxn>
                </a:cxnLst>
                <a:rect l="0" t="0" r="r" b="b"/>
                <a:pathLst>
                  <a:path w="155" h="99">
                    <a:moveTo>
                      <a:pt x="0" y="0"/>
                    </a:moveTo>
                    <a:lnTo>
                      <a:pt x="0" y="0"/>
                    </a:lnTo>
                    <a:lnTo>
                      <a:pt x="155" y="99"/>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Line 896"/>
              <p:cNvSpPr>
                <a:spLocks noChangeShapeType="1"/>
              </p:cNvSpPr>
              <p:nvPr/>
            </p:nvSpPr>
            <p:spPr bwMode="auto">
              <a:xfrm>
                <a:off x="5495926" y="2362370"/>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3" name="Line 897"/>
              <p:cNvSpPr>
                <a:spLocks noChangeShapeType="1"/>
              </p:cNvSpPr>
              <p:nvPr/>
            </p:nvSpPr>
            <p:spPr bwMode="auto">
              <a:xfrm flipH="1" flipV="1">
                <a:off x="5495926" y="2362370"/>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4" name="Freeform 898"/>
              <p:cNvSpPr>
                <a:spLocks/>
              </p:cNvSpPr>
              <p:nvPr/>
            </p:nvSpPr>
            <p:spPr bwMode="auto">
              <a:xfrm>
                <a:off x="5495926" y="2362370"/>
                <a:ext cx="206314" cy="131775"/>
              </a:xfrm>
              <a:custGeom>
                <a:avLst/>
                <a:gdLst>
                  <a:gd name="T0" fmla="*/ 0 w 155"/>
                  <a:gd name="T1" fmla="*/ 0 h 99"/>
                  <a:gd name="T2" fmla="*/ 155 w 155"/>
                  <a:gd name="T3" fmla="*/ 99 h 99"/>
                  <a:gd name="T4" fmla="*/ 155 w 155"/>
                  <a:gd name="T5" fmla="*/ 99 h 99"/>
                  <a:gd name="T6" fmla="*/ 0 w 155"/>
                  <a:gd name="T7" fmla="*/ 0 h 99"/>
                </a:gdLst>
                <a:ahLst/>
                <a:cxnLst>
                  <a:cxn ang="0">
                    <a:pos x="T0" y="T1"/>
                  </a:cxn>
                  <a:cxn ang="0">
                    <a:pos x="T2" y="T3"/>
                  </a:cxn>
                  <a:cxn ang="0">
                    <a:pos x="T4" y="T5"/>
                  </a:cxn>
                  <a:cxn ang="0">
                    <a:pos x="T6" y="T7"/>
                  </a:cxn>
                </a:cxnLst>
                <a:rect l="0" t="0" r="r" b="b"/>
                <a:pathLst>
                  <a:path w="155" h="99">
                    <a:moveTo>
                      <a:pt x="0" y="0"/>
                    </a:moveTo>
                    <a:lnTo>
                      <a:pt x="155" y="99"/>
                    </a:lnTo>
                    <a:lnTo>
                      <a:pt x="155" y="99"/>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Line 899"/>
              <p:cNvSpPr>
                <a:spLocks noChangeShapeType="1"/>
              </p:cNvSpPr>
              <p:nvPr/>
            </p:nvSpPr>
            <p:spPr bwMode="auto">
              <a:xfrm>
                <a:off x="5495926" y="2362370"/>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6" name="Line 900"/>
              <p:cNvSpPr>
                <a:spLocks noChangeShapeType="1"/>
              </p:cNvSpPr>
              <p:nvPr/>
            </p:nvSpPr>
            <p:spPr bwMode="auto">
              <a:xfrm flipH="1" flipV="1">
                <a:off x="5495926" y="2362370"/>
                <a:ext cx="206314" cy="1317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7" name="Freeform 901"/>
              <p:cNvSpPr>
                <a:spLocks/>
              </p:cNvSpPr>
              <p:nvPr/>
            </p:nvSpPr>
            <p:spPr bwMode="auto">
              <a:xfrm>
                <a:off x="5483946" y="2628581"/>
                <a:ext cx="206314" cy="135768"/>
              </a:xfrm>
              <a:custGeom>
                <a:avLst/>
                <a:gdLst>
                  <a:gd name="T0" fmla="*/ 0 w 155"/>
                  <a:gd name="T1" fmla="*/ 0 h 102"/>
                  <a:gd name="T2" fmla="*/ 0 w 155"/>
                  <a:gd name="T3" fmla="*/ 0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0" y="0"/>
                    </a:lnTo>
                    <a:lnTo>
                      <a:pt x="155" y="10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Line 902"/>
              <p:cNvSpPr>
                <a:spLocks noChangeShapeType="1"/>
              </p:cNvSpPr>
              <p:nvPr/>
            </p:nvSpPr>
            <p:spPr bwMode="auto">
              <a:xfrm>
                <a:off x="5483946" y="2628581"/>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9" name="Line 903"/>
              <p:cNvSpPr>
                <a:spLocks noChangeShapeType="1"/>
              </p:cNvSpPr>
              <p:nvPr/>
            </p:nvSpPr>
            <p:spPr bwMode="auto">
              <a:xfrm flipH="1" flipV="1">
                <a:off x="5483946" y="2628581"/>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0" name="Freeform 904"/>
              <p:cNvSpPr>
                <a:spLocks/>
              </p:cNvSpPr>
              <p:nvPr/>
            </p:nvSpPr>
            <p:spPr bwMode="auto">
              <a:xfrm>
                <a:off x="5483946" y="2628581"/>
                <a:ext cx="206314" cy="135768"/>
              </a:xfrm>
              <a:custGeom>
                <a:avLst/>
                <a:gdLst>
                  <a:gd name="T0" fmla="*/ 0 w 155"/>
                  <a:gd name="T1" fmla="*/ 0 h 102"/>
                  <a:gd name="T2" fmla="*/ 155 w 155"/>
                  <a:gd name="T3" fmla="*/ 102 h 102"/>
                  <a:gd name="T4" fmla="*/ 155 w 155"/>
                  <a:gd name="T5" fmla="*/ 102 h 102"/>
                  <a:gd name="T6" fmla="*/ 0 w 155"/>
                  <a:gd name="T7" fmla="*/ 0 h 102"/>
                </a:gdLst>
                <a:ahLst/>
                <a:cxnLst>
                  <a:cxn ang="0">
                    <a:pos x="T0" y="T1"/>
                  </a:cxn>
                  <a:cxn ang="0">
                    <a:pos x="T2" y="T3"/>
                  </a:cxn>
                  <a:cxn ang="0">
                    <a:pos x="T4" y="T5"/>
                  </a:cxn>
                  <a:cxn ang="0">
                    <a:pos x="T6" y="T7"/>
                  </a:cxn>
                </a:cxnLst>
                <a:rect l="0" t="0" r="r" b="b"/>
                <a:pathLst>
                  <a:path w="155" h="102">
                    <a:moveTo>
                      <a:pt x="0" y="0"/>
                    </a:moveTo>
                    <a:lnTo>
                      <a:pt x="155" y="102"/>
                    </a:lnTo>
                    <a:lnTo>
                      <a:pt x="155" y="10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Line 905"/>
              <p:cNvSpPr>
                <a:spLocks noChangeShapeType="1"/>
              </p:cNvSpPr>
              <p:nvPr/>
            </p:nvSpPr>
            <p:spPr bwMode="auto">
              <a:xfrm>
                <a:off x="5483946" y="2628581"/>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2" name="Line 906"/>
              <p:cNvSpPr>
                <a:spLocks noChangeShapeType="1"/>
              </p:cNvSpPr>
              <p:nvPr/>
            </p:nvSpPr>
            <p:spPr bwMode="auto">
              <a:xfrm flipH="1" flipV="1">
                <a:off x="5483946" y="2628581"/>
                <a:ext cx="206314"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4" name="Line 908"/>
              <p:cNvSpPr>
                <a:spLocks noChangeShapeType="1"/>
              </p:cNvSpPr>
              <p:nvPr/>
            </p:nvSpPr>
            <p:spPr bwMode="auto">
              <a:xfrm flipH="1" flipV="1">
                <a:off x="5229715" y="2460868"/>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5" name="Line 909"/>
              <p:cNvSpPr>
                <a:spLocks noChangeShapeType="1"/>
              </p:cNvSpPr>
              <p:nvPr/>
            </p:nvSpPr>
            <p:spPr bwMode="auto">
              <a:xfrm flipV="1">
                <a:off x="5229715" y="2362370"/>
                <a:ext cx="266212" cy="984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6" name="Freeform 910"/>
              <p:cNvSpPr>
                <a:spLocks/>
              </p:cNvSpPr>
              <p:nvPr/>
            </p:nvSpPr>
            <p:spPr bwMode="auto">
              <a:xfrm>
                <a:off x="5229715" y="2362370"/>
                <a:ext cx="266212" cy="98498"/>
              </a:xfrm>
              <a:custGeom>
                <a:avLst/>
                <a:gdLst>
                  <a:gd name="T0" fmla="*/ 0 w 200"/>
                  <a:gd name="T1" fmla="*/ 74 h 74"/>
                  <a:gd name="T2" fmla="*/ 0 w 200"/>
                  <a:gd name="T3" fmla="*/ 74 h 74"/>
                  <a:gd name="T4" fmla="*/ 200 w 200"/>
                  <a:gd name="T5" fmla="*/ 0 h 74"/>
                  <a:gd name="T6" fmla="*/ 0 w 200"/>
                  <a:gd name="T7" fmla="*/ 74 h 74"/>
                </a:gdLst>
                <a:ahLst/>
                <a:cxnLst>
                  <a:cxn ang="0">
                    <a:pos x="T0" y="T1"/>
                  </a:cxn>
                  <a:cxn ang="0">
                    <a:pos x="T2" y="T3"/>
                  </a:cxn>
                  <a:cxn ang="0">
                    <a:pos x="T4" y="T5"/>
                  </a:cxn>
                  <a:cxn ang="0">
                    <a:pos x="T6" y="T7"/>
                  </a:cxn>
                </a:cxnLst>
                <a:rect l="0" t="0" r="r" b="b"/>
                <a:pathLst>
                  <a:path w="200" h="74">
                    <a:moveTo>
                      <a:pt x="0" y="74"/>
                    </a:moveTo>
                    <a:lnTo>
                      <a:pt x="0" y="74"/>
                    </a:lnTo>
                    <a:lnTo>
                      <a:pt x="200" y="0"/>
                    </a:lnTo>
                    <a:lnTo>
                      <a:pt x="0" y="74"/>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Line 911"/>
              <p:cNvSpPr>
                <a:spLocks noChangeShapeType="1"/>
              </p:cNvSpPr>
              <p:nvPr/>
            </p:nvSpPr>
            <p:spPr bwMode="auto">
              <a:xfrm flipV="1">
                <a:off x="5229715" y="2362370"/>
                <a:ext cx="266212" cy="984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8" name="Line 912"/>
              <p:cNvSpPr>
                <a:spLocks noChangeShapeType="1"/>
              </p:cNvSpPr>
              <p:nvPr/>
            </p:nvSpPr>
            <p:spPr bwMode="auto">
              <a:xfrm flipH="1">
                <a:off x="5229715" y="2362370"/>
                <a:ext cx="266212" cy="984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9" name="Freeform 913"/>
              <p:cNvSpPr>
                <a:spLocks/>
              </p:cNvSpPr>
              <p:nvPr/>
            </p:nvSpPr>
            <p:spPr bwMode="auto">
              <a:xfrm>
                <a:off x="5229715" y="2362370"/>
                <a:ext cx="266212" cy="98498"/>
              </a:xfrm>
              <a:custGeom>
                <a:avLst/>
                <a:gdLst>
                  <a:gd name="T0" fmla="*/ 0 w 200"/>
                  <a:gd name="T1" fmla="*/ 74 h 74"/>
                  <a:gd name="T2" fmla="*/ 200 w 200"/>
                  <a:gd name="T3" fmla="*/ 0 h 74"/>
                  <a:gd name="T4" fmla="*/ 200 w 200"/>
                  <a:gd name="T5" fmla="*/ 0 h 74"/>
                  <a:gd name="T6" fmla="*/ 0 w 200"/>
                  <a:gd name="T7" fmla="*/ 74 h 74"/>
                </a:gdLst>
                <a:ahLst/>
                <a:cxnLst>
                  <a:cxn ang="0">
                    <a:pos x="T0" y="T1"/>
                  </a:cxn>
                  <a:cxn ang="0">
                    <a:pos x="T2" y="T3"/>
                  </a:cxn>
                  <a:cxn ang="0">
                    <a:pos x="T4" y="T5"/>
                  </a:cxn>
                  <a:cxn ang="0">
                    <a:pos x="T6" y="T7"/>
                  </a:cxn>
                </a:cxnLst>
                <a:rect l="0" t="0" r="r" b="b"/>
                <a:pathLst>
                  <a:path w="200" h="74">
                    <a:moveTo>
                      <a:pt x="0" y="74"/>
                    </a:moveTo>
                    <a:lnTo>
                      <a:pt x="200" y="0"/>
                    </a:lnTo>
                    <a:lnTo>
                      <a:pt x="200" y="0"/>
                    </a:lnTo>
                    <a:lnTo>
                      <a:pt x="0" y="74"/>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Line 914"/>
              <p:cNvSpPr>
                <a:spLocks noChangeShapeType="1"/>
              </p:cNvSpPr>
              <p:nvPr/>
            </p:nvSpPr>
            <p:spPr bwMode="auto">
              <a:xfrm flipV="1">
                <a:off x="5229715" y="2362370"/>
                <a:ext cx="266212" cy="984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1" name="Line 915"/>
              <p:cNvSpPr>
                <a:spLocks noChangeShapeType="1"/>
              </p:cNvSpPr>
              <p:nvPr/>
            </p:nvSpPr>
            <p:spPr bwMode="auto">
              <a:xfrm flipH="1">
                <a:off x="5229715" y="2362370"/>
                <a:ext cx="266212" cy="9849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2" name="Freeform 916"/>
              <p:cNvSpPr>
                <a:spLocks/>
              </p:cNvSpPr>
              <p:nvPr/>
            </p:nvSpPr>
            <p:spPr bwMode="auto">
              <a:xfrm>
                <a:off x="5229715" y="2460868"/>
                <a:ext cx="204983" cy="135768"/>
              </a:xfrm>
              <a:custGeom>
                <a:avLst/>
                <a:gdLst>
                  <a:gd name="T0" fmla="*/ 0 w 154"/>
                  <a:gd name="T1" fmla="*/ 0 h 102"/>
                  <a:gd name="T2" fmla="*/ 154 w 154"/>
                  <a:gd name="T3" fmla="*/ 102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154" y="102"/>
                    </a:lnTo>
                    <a:lnTo>
                      <a:pt x="154" y="10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Line 917"/>
              <p:cNvSpPr>
                <a:spLocks noChangeShapeType="1"/>
              </p:cNvSpPr>
              <p:nvPr/>
            </p:nvSpPr>
            <p:spPr bwMode="auto">
              <a:xfrm>
                <a:off x="5229715" y="2460868"/>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4" name="Line 918"/>
              <p:cNvSpPr>
                <a:spLocks noChangeShapeType="1"/>
              </p:cNvSpPr>
              <p:nvPr/>
            </p:nvSpPr>
            <p:spPr bwMode="auto">
              <a:xfrm flipH="1" flipV="1">
                <a:off x="5229715" y="2460868"/>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5" name="Freeform 919"/>
              <p:cNvSpPr>
                <a:spLocks/>
              </p:cNvSpPr>
              <p:nvPr/>
            </p:nvSpPr>
            <p:spPr bwMode="auto">
              <a:xfrm>
                <a:off x="5229715" y="2460868"/>
                <a:ext cx="204983" cy="135768"/>
              </a:xfrm>
              <a:custGeom>
                <a:avLst/>
                <a:gdLst>
                  <a:gd name="T0" fmla="*/ 0 w 154"/>
                  <a:gd name="T1" fmla="*/ 0 h 102"/>
                  <a:gd name="T2" fmla="*/ 0 w 154"/>
                  <a:gd name="T3" fmla="*/ 0 h 102"/>
                  <a:gd name="T4" fmla="*/ 154 w 154"/>
                  <a:gd name="T5" fmla="*/ 102 h 102"/>
                  <a:gd name="T6" fmla="*/ 0 w 154"/>
                  <a:gd name="T7" fmla="*/ 0 h 102"/>
                </a:gdLst>
                <a:ahLst/>
                <a:cxnLst>
                  <a:cxn ang="0">
                    <a:pos x="T0" y="T1"/>
                  </a:cxn>
                  <a:cxn ang="0">
                    <a:pos x="T2" y="T3"/>
                  </a:cxn>
                  <a:cxn ang="0">
                    <a:pos x="T4" y="T5"/>
                  </a:cxn>
                  <a:cxn ang="0">
                    <a:pos x="T6" y="T7"/>
                  </a:cxn>
                </a:cxnLst>
                <a:rect l="0" t="0" r="r" b="b"/>
                <a:pathLst>
                  <a:path w="154" h="102">
                    <a:moveTo>
                      <a:pt x="0" y="0"/>
                    </a:moveTo>
                    <a:lnTo>
                      <a:pt x="0" y="0"/>
                    </a:lnTo>
                    <a:lnTo>
                      <a:pt x="154" y="10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Line 920"/>
              <p:cNvSpPr>
                <a:spLocks noChangeShapeType="1"/>
              </p:cNvSpPr>
              <p:nvPr/>
            </p:nvSpPr>
            <p:spPr bwMode="auto">
              <a:xfrm>
                <a:off x="5229715" y="2460868"/>
                <a:ext cx="204983" cy="13576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8" name="Rectangle 922"/>
              <p:cNvSpPr>
                <a:spLocks noChangeArrowheads="1"/>
              </p:cNvSpPr>
              <p:nvPr/>
            </p:nvSpPr>
            <p:spPr bwMode="auto">
              <a:xfrm rot="2040981">
                <a:off x="4852830" y="2943201"/>
                <a:ext cx="125675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300" b="1" dirty="0" err="1">
                    <a:solidFill>
                      <a:srgbClr val="000000"/>
                    </a:solidFill>
                    <a:cs typeface="Arial" panose="020B0604020202020204" pitchFamily="34" charset="0"/>
                  </a:rPr>
                  <a:t>durate</a:t>
                </a:r>
                <a:r>
                  <a:rPr lang="en-US" altLang="en-US" sz="1300" b="1" dirty="0">
                    <a:solidFill>
                      <a:srgbClr val="000000"/>
                    </a:solidFill>
                    <a:cs typeface="Arial" panose="020B0604020202020204" pitchFamily="34" charset="0"/>
                  </a:rPr>
                  <a:t> </a:t>
                </a:r>
                <a:r>
                  <a:rPr kumimoji="0" lang="en-US" altLang="en-US" sz="1300" b="1" i="0" u="none" strike="noStrike" cap="none" normalizeH="0" baseline="0" dirty="0">
                    <a:ln>
                      <a:noFill/>
                    </a:ln>
                    <a:solidFill>
                      <a:srgbClr val="000000"/>
                    </a:solidFill>
                    <a:effectLst/>
                    <a:cs typeface="Arial" panose="020B0604020202020204" pitchFamily="34" charset="0"/>
                  </a:rPr>
                  <a:t>(</a:t>
                </a:r>
                <a:r>
                  <a:rPr kumimoji="0" lang="en-US" altLang="en-US" sz="1300" b="1" i="0" u="none" strike="noStrike" cap="none" normalizeH="0" baseline="0" dirty="0" err="1">
                    <a:ln>
                      <a:noFill/>
                    </a:ln>
                    <a:solidFill>
                      <a:srgbClr val="000000"/>
                    </a:solidFill>
                    <a:effectLst/>
                    <a:cs typeface="Arial" panose="020B0604020202020204" pitchFamily="34" charset="0"/>
                  </a:rPr>
                  <a:t>epoche</a:t>
                </a:r>
                <a:r>
                  <a:rPr kumimoji="0" lang="en-US" altLang="en-US" sz="1300" b="1" i="0" u="none" strike="noStrike" cap="none" normalizeH="0" baseline="0" dirty="0">
                    <a:ln>
                      <a:noFill/>
                    </a:ln>
                    <a:solidFill>
                      <a:srgbClr val="000000"/>
                    </a:solidFill>
                    <a:effectLst/>
                    <a:cs typeface="Arial" panose="020B0604020202020204" pitchFamily="34" charset="0"/>
                  </a:rPr>
                  <a:t>)</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309" name="Rectangle 923"/>
              <p:cNvSpPr>
                <a:spLocks noChangeArrowheads="1"/>
              </p:cNvSpPr>
              <p:nvPr/>
            </p:nvSpPr>
            <p:spPr bwMode="auto">
              <a:xfrm rot="16200000">
                <a:off x="4058881" y="1505325"/>
                <a:ext cx="122629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 di </a:t>
                </a:r>
                <a:r>
                  <a:rPr kumimoji="0" lang="en-US" altLang="en-US" sz="1300" b="1" i="0" u="none" strike="noStrike" cap="none" normalizeH="0" baseline="0" dirty="0" err="1">
                    <a:ln>
                      <a:noFill/>
                    </a:ln>
                    <a:solidFill>
                      <a:srgbClr val="000000"/>
                    </a:solidFill>
                    <a:effectLst/>
                    <a:cs typeface="Arial" panose="020B0604020202020204" pitchFamily="34" charset="0"/>
                  </a:rPr>
                  <a:t>occorrenze</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190" name="Freeform: Shape 189">
                <a:extLst>
                  <a:ext uri="{FF2B5EF4-FFF2-40B4-BE49-F238E27FC236}">
                    <a16:creationId xmlns:a16="http://schemas.microsoft.com/office/drawing/2014/main" id="{1F99B718-1749-4890-A786-9EFCC16C55F6}"/>
                  </a:ext>
                </a:extLst>
              </p:cNvPr>
              <p:cNvSpPr/>
              <p:nvPr/>
            </p:nvSpPr>
            <p:spPr>
              <a:xfrm rot="221184">
                <a:off x="5187367" y="2388197"/>
                <a:ext cx="1365696" cy="748624"/>
              </a:xfrm>
              <a:custGeom>
                <a:avLst/>
                <a:gdLst>
                  <a:gd name="connsiteX0" fmla="*/ 0 w 1472812"/>
                  <a:gd name="connsiteY0" fmla="*/ 97722 h 907420"/>
                  <a:gd name="connsiteX1" fmla="*/ 272226 w 1472812"/>
                  <a:gd name="connsiteY1" fmla="*/ 0 h 907420"/>
                  <a:gd name="connsiteX2" fmla="*/ 1472812 w 1472812"/>
                  <a:gd name="connsiteY2" fmla="*/ 837618 h 907420"/>
                  <a:gd name="connsiteX3" fmla="*/ 1277368 w 1472812"/>
                  <a:gd name="connsiteY3" fmla="*/ 907420 h 907420"/>
                  <a:gd name="connsiteX4" fmla="*/ 0 w 1472812"/>
                  <a:gd name="connsiteY4" fmla="*/ 97722 h 907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812" h="907420">
                    <a:moveTo>
                      <a:pt x="0" y="97722"/>
                    </a:moveTo>
                    <a:lnTo>
                      <a:pt x="272226" y="0"/>
                    </a:lnTo>
                    <a:lnTo>
                      <a:pt x="1472812" y="837618"/>
                    </a:lnTo>
                    <a:lnTo>
                      <a:pt x="1277368" y="907420"/>
                    </a:lnTo>
                    <a:lnTo>
                      <a:pt x="0" y="97722"/>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9" name="Freeform: Shape 2448">
                <a:extLst>
                  <a:ext uri="{FF2B5EF4-FFF2-40B4-BE49-F238E27FC236}">
                    <a16:creationId xmlns:a16="http://schemas.microsoft.com/office/drawing/2014/main" id="{FFFBCC45-BBF2-4AC8-A460-9DA97C6A2F08}"/>
                  </a:ext>
                </a:extLst>
              </p:cNvPr>
              <p:cNvSpPr/>
              <p:nvPr/>
            </p:nvSpPr>
            <p:spPr>
              <a:xfrm rot="221184">
                <a:off x="5236014" y="2346111"/>
                <a:ext cx="1365696" cy="748624"/>
              </a:xfrm>
              <a:custGeom>
                <a:avLst/>
                <a:gdLst>
                  <a:gd name="connsiteX0" fmla="*/ 0 w 1472812"/>
                  <a:gd name="connsiteY0" fmla="*/ 97722 h 907420"/>
                  <a:gd name="connsiteX1" fmla="*/ 272226 w 1472812"/>
                  <a:gd name="connsiteY1" fmla="*/ 0 h 907420"/>
                  <a:gd name="connsiteX2" fmla="*/ 1472812 w 1472812"/>
                  <a:gd name="connsiteY2" fmla="*/ 837618 h 907420"/>
                  <a:gd name="connsiteX3" fmla="*/ 1277368 w 1472812"/>
                  <a:gd name="connsiteY3" fmla="*/ 907420 h 907420"/>
                  <a:gd name="connsiteX4" fmla="*/ 0 w 1472812"/>
                  <a:gd name="connsiteY4" fmla="*/ 97722 h 907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812" h="907420">
                    <a:moveTo>
                      <a:pt x="0" y="97722"/>
                    </a:moveTo>
                    <a:lnTo>
                      <a:pt x="272226" y="0"/>
                    </a:lnTo>
                    <a:lnTo>
                      <a:pt x="1472812" y="837618"/>
                    </a:lnTo>
                    <a:lnTo>
                      <a:pt x="1277368" y="907420"/>
                    </a:lnTo>
                    <a:lnTo>
                      <a:pt x="0" y="97722"/>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 name="Straight Connector 4"/>
              <p:cNvCxnSpPr/>
              <p:nvPr/>
            </p:nvCxnSpPr>
            <p:spPr>
              <a:xfrm flipV="1">
                <a:off x="5362821" y="2411619"/>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458" name="Straight Connector 2457"/>
              <p:cNvCxnSpPr/>
              <p:nvPr/>
            </p:nvCxnSpPr>
            <p:spPr>
              <a:xfrm flipV="1">
                <a:off x="5621243" y="2573345"/>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459" name="Straight Connector 2458"/>
              <p:cNvCxnSpPr/>
              <p:nvPr/>
            </p:nvCxnSpPr>
            <p:spPr>
              <a:xfrm flipV="1">
                <a:off x="5839365" y="2744444"/>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460" name="Straight Connector 2459"/>
              <p:cNvCxnSpPr/>
              <p:nvPr/>
            </p:nvCxnSpPr>
            <p:spPr>
              <a:xfrm flipV="1">
                <a:off x="6113291" y="2912317"/>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274" name="Straight Connector 273"/>
            <p:cNvCxnSpPr>
              <a:stCxn id="915" idx="2"/>
            </p:cNvCxnSpPr>
            <p:nvPr/>
          </p:nvCxnSpPr>
          <p:spPr>
            <a:xfrm>
              <a:off x="8335422" y="4070217"/>
              <a:ext cx="0" cy="11247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 name="TextBox 306"/>
          <p:cNvSpPr txBox="1"/>
          <p:nvPr/>
        </p:nvSpPr>
        <p:spPr>
          <a:xfrm>
            <a:off x="393883" y="4227503"/>
            <a:ext cx="8372291" cy="3416320"/>
          </a:xfrm>
          <a:prstGeom prst="rect">
            <a:avLst/>
          </a:prstGeom>
          <a:noFill/>
        </p:spPr>
        <p:txBody>
          <a:bodyPr wrap="square" rtlCol="0">
            <a:spAutoFit/>
          </a:bodyPr>
          <a:lstStyle/>
          <a:p>
            <a:r>
              <a:rPr lang="it-IT" b="1" dirty="0"/>
              <a:t>Come si legge?</a:t>
            </a:r>
          </a:p>
          <a:p>
            <a:r>
              <a:rPr lang="it-IT" dirty="0"/>
              <a:t>2 brani di durata 1 epoca e uno di durata 3 epoche e ampiezza RMS &lt;5, </a:t>
            </a:r>
          </a:p>
          <a:p>
            <a:r>
              <a:rPr lang="it-IT" dirty="0"/>
              <a:t>1 brano di durata 1epoca e 1 di durata 2 epoche e ampiezza RMS tra 5 e &lt;10</a:t>
            </a:r>
          </a:p>
          <a:p>
            <a:r>
              <a:rPr lang="it-IT" dirty="0"/>
              <a:t>1 brano di durata 3 epoche e ampiezza  RMS fra 10 e 30</a:t>
            </a:r>
          </a:p>
          <a:p>
            <a:r>
              <a:rPr lang="it-IT" dirty="0"/>
              <a:t>1 brano di durata 4 epoche, uno di 3 epoche, due di due epoche, uno di 1 epoca    </a:t>
            </a:r>
            <a:br>
              <a:rPr lang="it-IT" dirty="0"/>
            </a:br>
            <a:r>
              <a:rPr lang="it-IT" dirty="0"/>
              <a:t>   e ampiezza  RMS fra 30 e 50</a:t>
            </a:r>
          </a:p>
          <a:p>
            <a:r>
              <a:rPr lang="it-IT" dirty="0"/>
              <a:t>1 brano di 2 epoche e ampiezza  RMS fra 50 e 70</a:t>
            </a:r>
          </a:p>
          <a:p>
            <a:r>
              <a:rPr lang="it-IT" dirty="0"/>
              <a:t>I </a:t>
            </a:r>
            <a:r>
              <a:rPr lang="en-US" dirty="0"/>
              <a:t>“gaps“ </a:t>
            </a:r>
            <a:r>
              <a:rPr lang="en-US" dirty="0" err="1"/>
              <a:t>sono</a:t>
            </a:r>
            <a:r>
              <a:rPr lang="en-US" dirty="0"/>
              <a:t> </a:t>
            </a:r>
            <a:r>
              <a:rPr lang="en-US" dirty="0" err="1"/>
              <a:t>intervalli</a:t>
            </a:r>
            <a:r>
              <a:rPr lang="en-US" dirty="0"/>
              <a:t> di </a:t>
            </a:r>
            <a:r>
              <a:rPr lang="en-US" dirty="0" err="1"/>
              <a:t>attivita</a:t>
            </a:r>
            <a:r>
              <a:rPr lang="en-US" dirty="0"/>
              <a:t>’ EMG </a:t>
            </a:r>
            <a:r>
              <a:rPr lang="en-US" dirty="0" err="1"/>
              <a:t>nulla</a:t>
            </a:r>
            <a:r>
              <a:rPr lang="en-US" dirty="0"/>
              <a:t>.  E’ bene </a:t>
            </a:r>
            <a:r>
              <a:rPr lang="en-US" dirty="0" err="1"/>
              <a:t>che</a:t>
            </a:r>
            <a:r>
              <a:rPr lang="en-US" dirty="0"/>
              <a:t> </a:t>
            </a:r>
            <a:r>
              <a:rPr lang="en-US" dirty="0" err="1"/>
              <a:t>siano</a:t>
            </a:r>
            <a:r>
              <a:rPr lang="en-US" dirty="0"/>
              <a:t> </a:t>
            </a:r>
            <a:r>
              <a:rPr lang="en-US" dirty="0" err="1"/>
              <a:t>frequenti</a:t>
            </a:r>
            <a:r>
              <a:rPr lang="en-US" dirty="0"/>
              <a:t> </a:t>
            </a:r>
          </a:p>
          <a:p>
            <a:r>
              <a:rPr lang="en-US" dirty="0"/>
              <a:t>e </a:t>
            </a:r>
            <a:r>
              <a:rPr lang="en-US" dirty="0" err="1"/>
              <a:t>numerosi</a:t>
            </a:r>
            <a:r>
              <a:rPr lang="en-US" dirty="0"/>
              <a:t>. </a:t>
            </a:r>
            <a:r>
              <a:rPr lang="en-US" dirty="0" err="1"/>
              <a:t>Esiste</a:t>
            </a:r>
            <a:r>
              <a:rPr lang="en-US" dirty="0"/>
              <a:t> </a:t>
            </a:r>
            <a:r>
              <a:rPr lang="en-US" dirty="0" err="1"/>
              <a:t>una</a:t>
            </a:r>
            <a:r>
              <a:rPr lang="en-US" dirty="0"/>
              <a:t> </a:t>
            </a:r>
            <a:r>
              <a:rPr lang="en-US" dirty="0" err="1"/>
              <a:t>tecnica</a:t>
            </a:r>
            <a:r>
              <a:rPr lang="en-US" dirty="0"/>
              <a:t> di gap analysis.</a:t>
            </a:r>
          </a:p>
          <a:p>
            <a:endParaRPr lang="it-IT" dirty="0"/>
          </a:p>
          <a:p>
            <a:endParaRPr lang="it-IT" dirty="0"/>
          </a:p>
          <a:p>
            <a:endParaRPr lang="en-US" dirty="0"/>
          </a:p>
        </p:txBody>
      </p:sp>
      <p:sp>
        <p:nvSpPr>
          <p:cNvPr id="2" name="TextBox 1"/>
          <p:cNvSpPr txBox="1"/>
          <p:nvPr/>
        </p:nvSpPr>
        <p:spPr>
          <a:xfrm>
            <a:off x="729059" y="241385"/>
            <a:ext cx="3839705" cy="400110"/>
          </a:xfrm>
          <a:prstGeom prst="rect">
            <a:avLst/>
          </a:prstGeom>
          <a:noFill/>
        </p:spPr>
        <p:txBody>
          <a:bodyPr wrap="none" rtlCol="0">
            <a:spAutoFit/>
          </a:bodyPr>
          <a:lstStyle/>
          <a:p>
            <a:r>
              <a:rPr lang="it-IT" sz="2000" b="1" dirty="0"/>
              <a:t>Lettura di un istogramma EVA</a:t>
            </a:r>
            <a:endParaRPr lang="en-US" sz="2000" b="1" dirty="0"/>
          </a:p>
        </p:txBody>
      </p:sp>
      <p:sp>
        <p:nvSpPr>
          <p:cNvPr id="3" name="TextBox 2"/>
          <p:cNvSpPr txBox="1"/>
          <p:nvPr/>
        </p:nvSpPr>
        <p:spPr>
          <a:xfrm>
            <a:off x="7337160" y="4005075"/>
            <a:ext cx="684803" cy="369332"/>
          </a:xfrm>
          <a:prstGeom prst="rect">
            <a:avLst/>
          </a:prstGeom>
          <a:noFill/>
        </p:spPr>
        <p:txBody>
          <a:bodyPr wrap="none" rtlCol="0">
            <a:spAutoFit/>
          </a:bodyPr>
          <a:lstStyle/>
          <a:p>
            <a:r>
              <a:rPr lang="it-IT" dirty="0"/>
              <a:t>gaps</a:t>
            </a:r>
            <a:endParaRPr lang="en-US" dirty="0"/>
          </a:p>
        </p:txBody>
      </p:sp>
      <p:cxnSp>
        <p:nvCxnSpPr>
          <p:cNvPr id="187" name="Straight Arrow Connector 186"/>
          <p:cNvCxnSpPr>
            <a:endCxn id="934" idx="3"/>
          </p:cNvCxnSpPr>
          <p:nvPr/>
        </p:nvCxnSpPr>
        <p:spPr>
          <a:xfrm flipH="1" flipV="1">
            <a:off x="7347293" y="3797732"/>
            <a:ext cx="243089" cy="24685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363642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8" name="Picture 13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grpSp>
        <p:nvGrpSpPr>
          <p:cNvPr id="1341" name="Group 1340"/>
          <p:cNvGrpSpPr/>
          <p:nvPr/>
        </p:nvGrpSpPr>
        <p:grpSpPr>
          <a:xfrm>
            <a:off x="227671" y="471815"/>
            <a:ext cx="8682185" cy="3184729"/>
            <a:chOff x="117020" y="2891330"/>
            <a:chExt cx="8682185" cy="3184729"/>
          </a:xfrm>
        </p:grpSpPr>
        <p:grpSp>
          <p:nvGrpSpPr>
            <p:cNvPr id="4" name="Group 3"/>
            <p:cNvGrpSpPr/>
            <p:nvPr/>
          </p:nvGrpSpPr>
          <p:grpSpPr>
            <a:xfrm>
              <a:off x="117020" y="2891330"/>
              <a:ext cx="8682185" cy="3184729"/>
              <a:chOff x="193876" y="3543888"/>
              <a:chExt cx="8682185" cy="3184729"/>
            </a:xfrm>
          </p:grpSpPr>
          <p:grpSp>
            <p:nvGrpSpPr>
              <p:cNvPr id="5" name="Group 4"/>
              <p:cNvGrpSpPr/>
              <p:nvPr/>
            </p:nvGrpSpPr>
            <p:grpSpPr>
              <a:xfrm>
                <a:off x="193876" y="3543888"/>
                <a:ext cx="8682185" cy="3184729"/>
                <a:chOff x="193876" y="3543888"/>
                <a:chExt cx="8682185" cy="3184729"/>
              </a:xfrm>
            </p:grpSpPr>
            <p:sp>
              <p:nvSpPr>
                <p:cNvPr id="12" name="Rectangle 5"/>
                <p:cNvSpPr>
                  <a:spLocks noChangeArrowheads="1"/>
                </p:cNvSpPr>
                <p:nvPr/>
              </p:nvSpPr>
              <p:spPr bwMode="auto">
                <a:xfrm>
                  <a:off x="742104" y="3843989"/>
                  <a:ext cx="3563290" cy="244816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 name="Rectangle 6"/>
                <p:cNvSpPr>
                  <a:spLocks noChangeArrowheads="1"/>
                </p:cNvSpPr>
                <p:nvPr/>
              </p:nvSpPr>
              <p:spPr bwMode="auto">
                <a:xfrm>
                  <a:off x="742104" y="3843989"/>
                  <a:ext cx="3563290" cy="2448160"/>
                </a:xfrm>
                <a:prstGeom prst="rect">
                  <a:avLst/>
                </a:prstGeom>
                <a:noFill/>
                <a:ln w="0">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 name="Line 7"/>
                <p:cNvSpPr>
                  <a:spLocks noChangeShapeType="1"/>
                </p:cNvSpPr>
                <p:nvPr/>
              </p:nvSpPr>
              <p:spPr bwMode="auto">
                <a:xfrm>
                  <a:off x="742104" y="6292148"/>
                  <a:ext cx="3563290"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 name="Line 8"/>
                <p:cNvSpPr>
                  <a:spLocks noChangeShapeType="1"/>
                </p:cNvSpPr>
                <p:nvPr/>
              </p:nvSpPr>
              <p:spPr bwMode="auto">
                <a:xfrm flipV="1">
                  <a:off x="742104" y="3843989"/>
                  <a:ext cx="0" cy="24481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 name="Line 9"/>
                <p:cNvSpPr>
                  <a:spLocks noChangeShapeType="1"/>
                </p:cNvSpPr>
                <p:nvPr/>
              </p:nvSpPr>
              <p:spPr bwMode="auto">
                <a:xfrm flipV="1">
                  <a:off x="742104" y="6247964"/>
                  <a:ext cx="0" cy="4418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 name="Rectangle 10"/>
                <p:cNvSpPr>
                  <a:spLocks noChangeArrowheads="1"/>
                </p:cNvSpPr>
                <p:nvPr/>
              </p:nvSpPr>
              <p:spPr bwMode="auto">
                <a:xfrm>
                  <a:off x="727748" y="6302067"/>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8" name="Line 11"/>
                <p:cNvSpPr>
                  <a:spLocks noChangeShapeType="1"/>
                </p:cNvSpPr>
                <p:nvPr/>
              </p:nvSpPr>
              <p:spPr bwMode="auto">
                <a:xfrm flipV="1">
                  <a:off x="88339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9" name="Line 12"/>
                <p:cNvSpPr>
                  <a:spLocks noChangeShapeType="1"/>
                </p:cNvSpPr>
                <p:nvPr/>
              </p:nvSpPr>
              <p:spPr bwMode="auto">
                <a:xfrm flipV="1">
                  <a:off x="1024689"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0" name="Line 13"/>
                <p:cNvSpPr>
                  <a:spLocks noChangeShapeType="1"/>
                </p:cNvSpPr>
                <p:nvPr/>
              </p:nvSpPr>
              <p:spPr bwMode="auto">
                <a:xfrm flipV="1">
                  <a:off x="1169004"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1" name="Line 14"/>
                <p:cNvSpPr>
                  <a:spLocks noChangeShapeType="1"/>
                </p:cNvSpPr>
                <p:nvPr/>
              </p:nvSpPr>
              <p:spPr bwMode="auto">
                <a:xfrm flipV="1">
                  <a:off x="131029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2" name="Line 15"/>
                <p:cNvSpPr>
                  <a:spLocks noChangeShapeType="1"/>
                </p:cNvSpPr>
                <p:nvPr/>
              </p:nvSpPr>
              <p:spPr bwMode="auto">
                <a:xfrm flipV="1">
                  <a:off x="14546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3" name="Line 16"/>
                <p:cNvSpPr>
                  <a:spLocks noChangeShapeType="1"/>
                </p:cNvSpPr>
                <p:nvPr/>
              </p:nvSpPr>
              <p:spPr bwMode="auto">
                <a:xfrm flipV="1">
                  <a:off x="14546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4" name="Line 17"/>
                <p:cNvSpPr>
                  <a:spLocks noChangeShapeType="1"/>
                </p:cNvSpPr>
                <p:nvPr/>
              </p:nvSpPr>
              <p:spPr bwMode="auto">
                <a:xfrm flipV="1">
                  <a:off x="14546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5" name="Line 18"/>
                <p:cNvSpPr>
                  <a:spLocks noChangeShapeType="1"/>
                </p:cNvSpPr>
                <p:nvPr/>
              </p:nvSpPr>
              <p:spPr bwMode="auto">
                <a:xfrm flipV="1">
                  <a:off x="14546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6" name="Line 19"/>
                <p:cNvSpPr>
                  <a:spLocks noChangeShapeType="1"/>
                </p:cNvSpPr>
                <p:nvPr/>
              </p:nvSpPr>
              <p:spPr bwMode="auto">
                <a:xfrm flipV="1">
                  <a:off x="14546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7" name="Line 20"/>
                <p:cNvSpPr>
                  <a:spLocks noChangeShapeType="1"/>
                </p:cNvSpPr>
                <p:nvPr/>
              </p:nvSpPr>
              <p:spPr bwMode="auto">
                <a:xfrm flipV="1">
                  <a:off x="1454611" y="6247964"/>
                  <a:ext cx="0" cy="4418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28" name="Rectangle 21"/>
                <p:cNvSpPr>
                  <a:spLocks noChangeArrowheads="1"/>
                </p:cNvSpPr>
                <p:nvPr/>
              </p:nvSpPr>
              <p:spPr bwMode="auto">
                <a:xfrm>
                  <a:off x="1440255" y="6302067"/>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5</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29" name="Line 22"/>
                <p:cNvSpPr>
                  <a:spLocks noChangeShapeType="1"/>
                </p:cNvSpPr>
                <p:nvPr/>
              </p:nvSpPr>
              <p:spPr bwMode="auto">
                <a:xfrm flipV="1">
                  <a:off x="1595904"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0" name="Line 23"/>
                <p:cNvSpPr>
                  <a:spLocks noChangeShapeType="1"/>
                </p:cNvSpPr>
                <p:nvPr/>
              </p:nvSpPr>
              <p:spPr bwMode="auto">
                <a:xfrm flipV="1">
                  <a:off x="1737196"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1" name="Line 24"/>
                <p:cNvSpPr>
                  <a:spLocks noChangeShapeType="1"/>
                </p:cNvSpPr>
                <p:nvPr/>
              </p:nvSpPr>
              <p:spPr bwMode="auto">
                <a:xfrm flipV="1">
                  <a:off x="18815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2" name="Line 25"/>
                <p:cNvSpPr>
                  <a:spLocks noChangeShapeType="1"/>
                </p:cNvSpPr>
                <p:nvPr/>
              </p:nvSpPr>
              <p:spPr bwMode="auto">
                <a:xfrm flipV="1">
                  <a:off x="2022803"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3" name="Line 26"/>
                <p:cNvSpPr>
                  <a:spLocks noChangeShapeType="1"/>
                </p:cNvSpPr>
                <p:nvPr/>
              </p:nvSpPr>
              <p:spPr bwMode="auto">
                <a:xfrm flipV="1">
                  <a:off x="2167118"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4" name="Line 27"/>
                <p:cNvSpPr>
                  <a:spLocks noChangeShapeType="1"/>
                </p:cNvSpPr>
                <p:nvPr/>
              </p:nvSpPr>
              <p:spPr bwMode="auto">
                <a:xfrm flipV="1">
                  <a:off x="2167118"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5" name="Line 28"/>
                <p:cNvSpPr>
                  <a:spLocks noChangeShapeType="1"/>
                </p:cNvSpPr>
                <p:nvPr/>
              </p:nvSpPr>
              <p:spPr bwMode="auto">
                <a:xfrm flipV="1">
                  <a:off x="2167118"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6" name="Line 29"/>
                <p:cNvSpPr>
                  <a:spLocks noChangeShapeType="1"/>
                </p:cNvSpPr>
                <p:nvPr/>
              </p:nvSpPr>
              <p:spPr bwMode="auto">
                <a:xfrm flipV="1">
                  <a:off x="2167118"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7" name="Line 30"/>
                <p:cNvSpPr>
                  <a:spLocks noChangeShapeType="1"/>
                </p:cNvSpPr>
                <p:nvPr/>
              </p:nvSpPr>
              <p:spPr bwMode="auto">
                <a:xfrm flipV="1">
                  <a:off x="2167118"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8" name="Line 31"/>
                <p:cNvSpPr>
                  <a:spLocks noChangeShapeType="1"/>
                </p:cNvSpPr>
                <p:nvPr/>
              </p:nvSpPr>
              <p:spPr bwMode="auto">
                <a:xfrm flipV="1">
                  <a:off x="2167118" y="6247964"/>
                  <a:ext cx="0" cy="4418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39" name="Rectangle 32"/>
                <p:cNvSpPr>
                  <a:spLocks noChangeArrowheads="1"/>
                </p:cNvSpPr>
                <p:nvPr/>
              </p:nvSpPr>
              <p:spPr bwMode="auto">
                <a:xfrm>
                  <a:off x="2030523" y="6302067"/>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10</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40" name="Line 33"/>
                <p:cNvSpPr>
                  <a:spLocks noChangeShapeType="1"/>
                </p:cNvSpPr>
                <p:nvPr/>
              </p:nvSpPr>
              <p:spPr bwMode="auto">
                <a:xfrm flipV="1">
                  <a:off x="230841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1" name="Line 34"/>
                <p:cNvSpPr>
                  <a:spLocks noChangeShapeType="1"/>
                </p:cNvSpPr>
                <p:nvPr/>
              </p:nvSpPr>
              <p:spPr bwMode="auto">
                <a:xfrm flipV="1">
                  <a:off x="2450459"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2" name="Line 35"/>
                <p:cNvSpPr>
                  <a:spLocks noChangeShapeType="1"/>
                </p:cNvSpPr>
                <p:nvPr/>
              </p:nvSpPr>
              <p:spPr bwMode="auto">
                <a:xfrm flipV="1">
                  <a:off x="2594773"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3" name="Line 36"/>
                <p:cNvSpPr>
                  <a:spLocks noChangeShapeType="1"/>
                </p:cNvSpPr>
                <p:nvPr/>
              </p:nvSpPr>
              <p:spPr bwMode="auto">
                <a:xfrm flipV="1">
                  <a:off x="2736066"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4" name="Line 37"/>
                <p:cNvSpPr>
                  <a:spLocks noChangeShapeType="1"/>
                </p:cNvSpPr>
                <p:nvPr/>
              </p:nvSpPr>
              <p:spPr bwMode="auto">
                <a:xfrm flipV="1">
                  <a:off x="288038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5" name="Line 38"/>
                <p:cNvSpPr>
                  <a:spLocks noChangeShapeType="1"/>
                </p:cNvSpPr>
                <p:nvPr/>
              </p:nvSpPr>
              <p:spPr bwMode="auto">
                <a:xfrm flipV="1">
                  <a:off x="288038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6" name="Line 39"/>
                <p:cNvSpPr>
                  <a:spLocks noChangeShapeType="1"/>
                </p:cNvSpPr>
                <p:nvPr/>
              </p:nvSpPr>
              <p:spPr bwMode="auto">
                <a:xfrm flipV="1">
                  <a:off x="288038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7" name="Line 40"/>
                <p:cNvSpPr>
                  <a:spLocks noChangeShapeType="1"/>
                </p:cNvSpPr>
                <p:nvPr/>
              </p:nvSpPr>
              <p:spPr bwMode="auto">
                <a:xfrm flipV="1">
                  <a:off x="288038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8" name="Line 41"/>
                <p:cNvSpPr>
                  <a:spLocks noChangeShapeType="1"/>
                </p:cNvSpPr>
                <p:nvPr/>
              </p:nvSpPr>
              <p:spPr bwMode="auto">
                <a:xfrm flipV="1">
                  <a:off x="2880381"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49" name="Line 42"/>
                <p:cNvSpPr>
                  <a:spLocks noChangeShapeType="1"/>
                </p:cNvSpPr>
                <p:nvPr/>
              </p:nvSpPr>
              <p:spPr bwMode="auto">
                <a:xfrm flipV="1">
                  <a:off x="2880381" y="6247964"/>
                  <a:ext cx="0" cy="4418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0" name="Rectangle 43"/>
                <p:cNvSpPr>
                  <a:spLocks noChangeArrowheads="1"/>
                </p:cNvSpPr>
                <p:nvPr/>
              </p:nvSpPr>
              <p:spPr bwMode="auto">
                <a:xfrm>
                  <a:off x="2766965" y="6302067"/>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15</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51" name="Line 44"/>
                <p:cNvSpPr>
                  <a:spLocks noChangeShapeType="1"/>
                </p:cNvSpPr>
                <p:nvPr/>
              </p:nvSpPr>
              <p:spPr bwMode="auto">
                <a:xfrm flipV="1">
                  <a:off x="3021673"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2" name="Line 45"/>
                <p:cNvSpPr>
                  <a:spLocks noChangeShapeType="1"/>
                </p:cNvSpPr>
                <p:nvPr/>
              </p:nvSpPr>
              <p:spPr bwMode="auto">
                <a:xfrm flipV="1">
                  <a:off x="3162966"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3" name="Line 46"/>
                <p:cNvSpPr>
                  <a:spLocks noChangeShapeType="1"/>
                </p:cNvSpPr>
                <p:nvPr/>
              </p:nvSpPr>
              <p:spPr bwMode="auto">
                <a:xfrm flipV="1">
                  <a:off x="3307280"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4" name="Line 47"/>
                <p:cNvSpPr>
                  <a:spLocks noChangeShapeType="1"/>
                </p:cNvSpPr>
                <p:nvPr/>
              </p:nvSpPr>
              <p:spPr bwMode="auto">
                <a:xfrm flipV="1">
                  <a:off x="3448573"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5" name="Line 48"/>
                <p:cNvSpPr>
                  <a:spLocks noChangeShapeType="1"/>
                </p:cNvSpPr>
                <p:nvPr/>
              </p:nvSpPr>
              <p:spPr bwMode="auto">
                <a:xfrm flipV="1">
                  <a:off x="359288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6" name="Line 49"/>
                <p:cNvSpPr>
                  <a:spLocks noChangeShapeType="1"/>
                </p:cNvSpPr>
                <p:nvPr/>
              </p:nvSpPr>
              <p:spPr bwMode="auto">
                <a:xfrm flipV="1">
                  <a:off x="359288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7" name="Line 50"/>
                <p:cNvSpPr>
                  <a:spLocks noChangeShapeType="1"/>
                </p:cNvSpPr>
                <p:nvPr/>
              </p:nvSpPr>
              <p:spPr bwMode="auto">
                <a:xfrm flipV="1">
                  <a:off x="359288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8" name="Line 51"/>
                <p:cNvSpPr>
                  <a:spLocks noChangeShapeType="1"/>
                </p:cNvSpPr>
                <p:nvPr/>
              </p:nvSpPr>
              <p:spPr bwMode="auto">
                <a:xfrm flipV="1">
                  <a:off x="359288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59" name="Line 52"/>
                <p:cNvSpPr>
                  <a:spLocks noChangeShapeType="1"/>
                </p:cNvSpPr>
                <p:nvPr/>
              </p:nvSpPr>
              <p:spPr bwMode="auto">
                <a:xfrm flipV="1">
                  <a:off x="359288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0" name="Line 53"/>
                <p:cNvSpPr>
                  <a:spLocks noChangeShapeType="1"/>
                </p:cNvSpPr>
                <p:nvPr/>
              </p:nvSpPr>
              <p:spPr bwMode="auto">
                <a:xfrm flipV="1">
                  <a:off x="3592887" y="6247964"/>
                  <a:ext cx="0" cy="4418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1" name="Rectangle 54"/>
                <p:cNvSpPr>
                  <a:spLocks noChangeArrowheads="1"/>
                </p:cNvSpPr>
                <p:nvPr/>
              </p:nvSpPr>
              <p:spPr bwMode="auto">
                <a:xfrm>
                  <a:off x="3496660" y="6302067"/>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20</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62" name="Line 55"/>
                <p:cNvSpPr>
                  <a:spLocks noChangeShapeType="1"/>
                </p:cNvSpPr>
                <p:nvPr/>
              </p:nvSpPr>
              <p:spPr bwMode="auto">
                <a:xfrm flipV="1">
                  <a:off x="3734180"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3" name="Line 56"/>
                <p:cNvSpPr>
                  <a:spLocks noChangeShapeType="1"/>
                </p:cNvSpPr>
                <p:nvPr/>
              </p:nvSpPr>
              <p:spPr bwMode="auto">
                <a:xfrm flipV="1">
                  <a:off x="3875472"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4" name="Line 57"/>
                <p:cNvSpPr>
                  <a:spLocks noChangeShapeType="1"/>
                </p:cNvSpPr>
                <p:nvPr/>
              </p:nvSpPr>
              <p:spPr bwMode="auto">
                <a:xfrm flipV="1">
                  <a:off x="4019787"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5" name="Line 58"/>
                <p:cNvSpPr>
                  <a:spLocks noChangeShapeType="1"/>
                </p:cNvSpPr>
                <p:nvPr/>
              </p:nvSpPr>
              <p:spPr bwMode="auto">
                <a:xfrm flipV="1">
                  <a:off x="4161080"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6" name="Line 59"/>
                <p:cNvSpPr>
                  <a:spLocks noChangeShapeType="1"/>
                </p:cNvSpPr>
                <p:nvPr/>
              </p:nvSpPr>
              <p:spPr bwMode="auto">
                <a:xfrm flipV="1">
                  <a:off x="4350150"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7" name="Line 62"/>
                <p:cNvSpPr>
                  <a:spLocks noChangeShapeType="1"/>
                </p:cNvSpPr>
                <p:nvPr/>
              </p:nvSpPr>
              <p:spPr bwMode="auto">
                <a:xfrm flipV="1">
                  <a:off x="4354733"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8" name="Line 63"/>
                <p:cNvSpPr>
                  <a:spLocks noChangeShapeType="1"/>
                </p:cNvSpPr>
                <p:nvPr/>
              </p:nvSpPr>
              <p:spPr bwMode="auto">
                <a:xfrm flipV="1">
                  <a:off x="4343400" y="3843989"/>
                  <a:ext cx="0" cy="244816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69" name="Line 64"/>
                <p:cNvSpPr>
                  <a:spLocks noChangeShapeType="1"/>
                </p:cNvSpPr>
                <p:nvPr/>
              </p:nvSpPr>
              <p:spPr bwMode="auto">
                <a:xfrm flipV="1">
                  <a:off x="4334143" y="6247964"/>
                  <a:ext cx="0" cy="4418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0" name="Rectangle 65"/>
                <p:cNvSpPr>
                  <a:spLocks noChangeArrowheads="1"/>
                </p:cNvSpPr>
                <p:nvPr/>
              </p:nvSpPr>
              <p:spPr bwMode="auto">
                <a:xfrm>
                  <a:off x="4303165" y="6302067"/>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25</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71" name="Line 66"/>
                <p:cNvSpPr>
                  <a:spLocks noChangeShapeType="1"/>
                </p:cNvSpPr>
                <p:nvPr/>
              </p:nvSpPr>
              <p:spPr bwMode="auto">
                <a:xfrm>
                  <a:off x="742104" y="6292148"/>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2" name="Rectangle 67"/>
                <p:cNvSpPr>
                  <a:spLocks noChangeArrowheads="1"/>
                </p:cNvSpPr>
                <p:nvPr/>
              </p:nvSpPr>
              <p:spPr bwMode="auto">
                <a:xfrm>
                  <a:off x="523917" y="6205851"/>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73" name="Line 68"/>
                <p:cNvSpPr>
                  <a:spLocks noChangeShapeType="1"/>
                </p:cNvSpPr>
                <p:nvPr/>
              </p:nvSpPr>
              <p:spPr bwMode="auto">
                <a:xfrm>
                  <a:off x="742104" y="6086557"/>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4" name="Line 69"/>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5" name="Line 70"/>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6" name="Line 71"/>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7" name="Line 72"/>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8" name="Line 73"/>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79" name="Line 74"/>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0" name="Line 75"/>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1" name="Line 76"/>
                <p:cNvSpPr>
                  <a:spLocks noChangeShapeType="1"/>
                </p:cNvSpPr>
                <p:nvPr/>
              </p:nvSpPr>
              <p:spPr bwMode="auto">
                <a:xfrm>
                  <a:off x="742104" y="5883671"/>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2" name="Line 77"/>
                <p:cNvSpPr>
                  <a:spLocks noChangeShapeType="1"/>
                </p:cNvSpPr>
                <p:nvPr/>
              </p:nvSpPr>
              <p:spPr bwMode="auto">
                <a:xfrm>
                  <a:off x="742104" y="5883671"/>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3" name="Rectangle 78"/>
                <p:cNvSpPr>
                  <a:spLocks noChangeArrowheads="1"/>
                </p:cNvSpPr>
                <p:nvPr/>
              </p:nvSpPr>
              <p:spPr bwMode="auto">
                <a:xfrm>
                  <a:off x="492939" y="5797373"/>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10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84" name="Line 79"/>
                <p:cNvSpPr>
                  <a:spLocks noChangeShapeType="1"/>
                </p:cNvSpPr>
                <p:nvPr/>
              </p:nvSpPr>
              <p:spPr bwMode="auto">
                <a:xfrm>
                  <a:off x="742104" y="567807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5" name="Line 80"/>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6" name="Line 81"/>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7" name="Line 82"/>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8" name="Line 83"/>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89" name="Line 84"/>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0" name="Line 85"/>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1" name="Line 86"/>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2" name="Line 87"/>
                <p:cNvSpPr>
                  <a:spLocks noChangeShapeType="1"/>
                </p:cNvSpPr>
                <p:nvPr/>
              </p:nvSpPr>
              <p:spPr bwMode="auto">
                <a:xfrm>
                  <a:off x="742104" y="547609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3" name="Line 88"/>
                <p:cNvSpPr>
                  <a:spLocks noChangeShapeType="1"/>
                </p:cNvSpPr>
                <p:nvPr/>
              </p:nvSpPr>
              <p:spPr bwMode="auto">
                <a:xfrm>
                  <a:off x="742104" y="5476095"/>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4" name="Rectangle 89"/>
                <p:cNvSpPr>
                  <a:spLocks noChangeArrowheads="1"/>
                </p:cNvSpPr>
                <p:nvPr/>
              </p:nvSpPr>
              <p:spPr bwMode="auto">
                <a:xfrm>
                  <a:off x="492939" y="538979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20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95" name="Line 90"/>
                <p:cNvSpPr>
                  <a:spLocks noChangeShapeType="1"/>
                </p:cNvSpPr>
                <p:nvPr/>
              </p:nvSpPr>
              <p:spPr bwMode="auto">
                <a:xfrm>
                  <a:off x="742104" y="5270504"/>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6" name="Line 91"/>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7" name="Line 92"/>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8" name="Line 93"/>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99" name="Line 94"/>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0" name="Line 95"/>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1" name="Line 96"/>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2" name="Line 97"/>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3" name="Line 98"/>
                <p:cNvSpPr>
                  <a:spLocks noChangeShapeType="1"/>
                </p:cNvSpPr>
                <p:nvPr/>
              </p:nvSpPr>
              <p:spPr bwMode="auto">
                <a:xfrm>
                  <a:off x="742104" y="506851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4" name="Line 99"/>
                <p:cNvSpPr>
                  <a:spLocks noChangeShapeType="1"/>
                </p:cNvSpPr>
                <p:nvPr/>
              </p:nvSpPr>
              <p:spPr bwMode="auto">
                <a:xfrm>
                  <a:off x="742104" y="5068519"/>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5" name="Rectangle 100"/>
                <p:cNvSpPr>
                  <a:spLocks noChangeArrowheads="1"/>
                </p:cNvSpPr>
                <p:nvPr/>
              </p:nvSpPr>
              <p:spPr bwMode="auto">
                <a:xfrm>
                  <a:off x="492939" y="498222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30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06" name="Line 101"/>
                <p:cNvSpPr>
                  <a:spLocks noChangeShapeType="1"/>
                </p:cNvSpPr>
                <p:nvPr/>
              </p:nvSpPr>
              <p:spPr bwMode="auto">
                <a:xfrm>
                  <a:off x="742104" y="486202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7" name="Line 102"/>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8" name="Line 103"/>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09" name="Line 104"/>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0" name="Line 105"/>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1" name="Line 106"/>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2" name="Line 107"/>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3" name="Line 108"/>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4" name="Line 109"/>
                <p:cNvSpPr>
                  <a:spLocks noChangeShapeType="1"/>
                </p:cNvSpPr>
                <p:nvPr/>
              </p:nvSpPr>
              <p:spPr bwMode="auto">
                <a:xfrm>
                  <a:off x="742104" y="4660042"/>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5" name="Line 110"/>
                <p:cNvSpPr>
                  <a:spLocks noChangeShapeType="1"/>
                </p:cNvSpPr>
                <p:nvPr/>
              </p:nvSpPr>
              <p:spPr bwMode="auto">
                <a:xfrm>
                  <a:off x="742104" y="4660042"/>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6" name="Rectangle 111"/>
                <p:cNvSpPr>
                  <a:spLocks noChangeArrowheads="1"/>
                </p:cNvSpPr>
                <p:nvPr/>
              </p:nvSpPr>
              <p:spPr bwMode="auto">
                <a:xfrm>
                  <a:off x="492939" y="4573745"/>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40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17" name="Line 112"/>
                <p:cNvSpPr>
                  <a:spLocks noChangeShapeType="1"/>
                </p:cNvSpPr>
                <p:nvPr/>
              </p:nvSpPr>
              <p:spPr bwMode="auto">
                <a:xfrm>
                  <a:off x="742104" y="4454450"/>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8" name="Line 113"/>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19" name="Line 114"/>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0" name="Line 115"/>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1" name="Line 116"/>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2" name="Line 117"/>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3" name="Line 118"/>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4" name="Line 119"/>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5" name="Line 120"/>
                <p:cNvSpPr>
                  <a:spLocks noChangeShapeType="1"/>
                </p:cNvSpPr>
                <p:nvPr/>
              </p:nvSpPr>
              <p:spPr bwMode="auto">
                <a:xfrm>
                  <a:off x="742104" y="4252466"/>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6" name="Line 121"/>
                <p:cNvSpPr>
                  <a:spLocks noChangeShapeType="1"/>
                </p:cNvSpPr>
                <p:nvPr/>
              </p:nvSpPr>
              <p:spPr bwMode="auto">
                <a:xfrm>
                  <a:off x="742104" y="4252466"/>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7" name="Rectangle 122"/>
                <p:cNvSpPr>
                  <a:spLocks noChangeArrowheads="1"/>
                </p:cNvSpPr>
                <p:nvPr/>
              </p:nvSpPr>
              <p:spPr bwMode="auto">
                <a:xfrm>
                  <a:off x="492939" y="4166169"/>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solidFill>
                        <a:srgbClr val="000000"/>
                      </a:solidFill>
                      <a:effectLst/>
                      <a:cs typeface="Arial" panose="020B0604020202020204" pitchFamily="34" charset="0"/>
                    </a:rPr>
                    <a:t>50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28" name="Line 123"/>
                <p:cNvSpPr>
                  <a:spLocks noChangeShapeType="1"/>
                </p:cNvSpPr>
                <p:nvPr/>
              </p:nvSpPr>
              <p:spPr bwMode="auto">
                <a:xfrm>
                  <a:off x="742104" y="4046875"/>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29" name="Line 124"/>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0" name="Line 125"/>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1" name="Line 126"/>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2" name="Line 127"/>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3" name="Line 128"/>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4" name="Line 129"/>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5" name="Line 130"/>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6" name="Line 131"/>
                <p:cNvSpPr>
                  <a:spLocks noChangeShapeType="1"/>
                </p:cNvSpPr>
                <p:nvPr/>
              </p:nvSpPr>
              <p:spPr bwMode="auto">
                <a:xfrm>
                  <a:off x="742104" y="3843989"/>
                  <a:ext cx="3563290" cy="0"/>
                </a:xfrm>
                <a:prstGeom prst="line">
                  <a:avLst/>
                </a:prstGeom>
                <a:noFill/>
                <a:ln w="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7" name="Line 132"/>
                <p:cNvSpPr>
                  <a:spLocks noChangeShapeType="1"/>
                </p:cNvSpPr>
                <p:nvPr/>
              </p:nvSpPr>
              <p:spPr bwMode="auto">
                <a:xfrm>
                  <a:off x="742104" y="3843989"/>
                  <a:ext cx="34001"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38" name="Rectangle 133"/>
                <p:cNvSpPr>
                  <a:spLocks noChangeArrowheads="1"/>
                </p:cNvSpPr>
                <p:nvPr/>
              </p:nvSpPr>
              <p:spPr bwMode="auto">
                <a:xfrm>
                  <a:off x="492939" y="3758593"/>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60</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139" name="Oval 134"/>
                <p:cNvSpPr>
                  <a:spLocks noChangeArrowheads="1"/>
                </p:cNvSpPr>
                <p:nvPr/>
              </p:nvSpPr>
              <p:spPr bwMode="auto">
                <a:xfrm>
                  <a:off x="872063" y="6073031"/>
                  <a:ext cx="22667" cy="26150"/>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0" name="Oval 135"/>
                <p:cNvSpPr>
                  <a:spLocks noChangeArrowheads="1"/>
                </p:cNvSpPr>
                <p:nvPr/>
              </p:nvSpPr>
              <p:spPr bwMode="auto">
                <a:xfrm>
                  <a:off x="1013356" y="5462569"/>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1" name="Oval 136"/>
                <p:cNvSpPr>
                  <a:spLocks noChangeArrowheads="1"/>
                </p:cNvSpPr>
                <p:nvPr/>
              </p:nvSpPr>
              <p:spPr bwMode="auto">
                <a:xfrm>
                  <a:off x="1157670" y="5462569"/>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2" name="Oval 137"/>
                <p:cNvSpPr>
                  <a:spLocks noChangeArrowheads="1"/>
                </p:cNvSpPr>
                <p:nvPr/>
              </p:nvSpPr>
              <p:spPr bwMode="auto">
                <a:xfrm>
                  <a:off x="1298963" y="6278622"/>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3" name="Oval 138"/>
                <p:cNvSpPr>
                  <a:spLocks noChangeArrowheads="1"/>
                </p:cNvSpPr>
                <p:nvPr/>
              </p:nvSpPr>
              <p:spPr bwMode="auto">
                <a:xfrm>
                  <a:off x="1443278" y="5462569"/>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4" name="Oval 139"/>
                <p:cNvSpPr>
                  <a:spLocks noChangeArrowheads="1"/>
                </p:cNvSpPr>
                <p:nvPr/>
              </p:nvSpPr>
              <p:spPr bwMode="auto">
                <a:xfrm>
                  <a:off x="1584570" y="3831364"/>
                  <a:ext cx="22667" cy="26150"/>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5" name="Oval 140"/>
                <p:cNvSpPr>
                  <a:spLocks noChangeArrowheads="1"/>
                </p:cNvSpPr>
                <p:nvPr/>
              </p:nvSpPr>
              <p:spPr bwMode="auto">
                <a:xfrm>
                  <a:off x="1725863" y="3831364"/>
                  <a:ext cx="22667" cy="26150"/>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6" name="Oval 141"/>
                <p:cNvSpPr>
                  <a:spLocks noChangeArrowheads="1"/>
                </p:cNvSpPr>
                <p:nvPr/>
              </p:nvSpPr>
              <p:spPr bwMode="auto">
                <a:xfrm>
                  <a:off x="1870177"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7" name="Oval 142"/>
                <p:cNvSpPr>
                  <a:spLocks noChangeArrowheads="1"/>
                </p:cNvSpPr>
                <p:nvPr/>
              </p:nvSpPr>
              <p:spPr bwMode="auto">
                <a:xfrm>
                  <a:off x="2011470"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8" name="Oval 143"/>
                <p:cNvSpPr>
                  <a:spLocks noChangeArrowheads="1"/>
                </p:cNvSpPr>
                <p:nvPr/>
              </p:nvSpPr>
              <p:spPr bwMode="auto">
                <a:xfrm>
                  <a:off x="2155785" y="6278622"/>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49" name="Oval 144"/>
                <p:cNvSpPr>
                  <a:spLocks noChangeArrowheads="1"/>
                </p:cNvSpPr>
                <p:nvPr/>
              </p:nvSpPr>
              <p:spPr bwMode="auto">
                <a:xfrm>
                  <a:off x="2297833" y="4646516"/>
                  <a:ext cx="21912"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0" name="Oval 145"/>
                <p:cNvSpPr>
                  <a:spLocks noChangeArrowheads="1"/>
                </p:cNvSpPr>
                <p:nvPr/>
              </p:nvSpPr>
              <p:spPr bwMode="auto">
                <a:xfrm>
                  <a:off x="2439125"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1" name="Oval 146"/>
                <p:cNvSpPr>
                  <a:spLocks noChangeArrowheads="1"/>
                </p:cNvSpPr>
                <p:nvPr/>
              </p:nvSpPr>
              <p:spPr bwMode="auto">
                <a:xfrm>
                  <a:off x="2583440" y="6278622"/>
                  <a:ext cx="21912"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2" name="Oval 147"/>
                <p:cNvSpPr>
                  <a:spLocks noChangeArrowheads="1"/>
                </p:cNvSpPr>
                <p:nvPr/>
              </p:nvSpPr>
              <p:spPr bwMode="auto">
                <a:xfrm>
                  <a:off x="2724732" y="6073031"/>
                  <a:ext cx="22667" cy="26150"/>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3" name="Oval 148"/>
                <p:cNvSpPr>
                  <a:spLocks noChangeArrowheads="1"/>
                </p:cNvSpPr>
                <p:nvPr/>
              </p:nvSpPr>
              <p:spPr bwMode="auto">
                <a:xfrm>
                  <a:off x="2869047" y="6073031"/>
                  <a:ext cx="22667" cy="26150"/>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4" name="Oval 149"/>
                <p:cNvSpPr>
                  <a:spLocks noChangeArrowheads="1"/>
                </p:cNvSpPr>
                <p:nvPr/>
              </p:nvSpPr>
              <p:spPr bwMode="auto">
                <a:xfrm>
                  <a:off x="3010339"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5" name="Oval 150"/>
                <p:cNvSpPr>
                  <a:spLocks noChangeArrowheads="1"/>
                </p:cNvSpPr>
                <p:nvPr/>
              </p:nvSpPr>
              <p:spPr bwMode="auto">
                <a:xfrm>
                  <a:off x="3151632"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6" name="Oval 151"/>
                <p:cNvSpPr>
                  <a:spLocks noChangeArrowheads="1"/>
                </p:cNvSpPr>
                <p:nvPr/>
              </p:nvSpPr>
              <p:spPr bwMode="auto">
                <a:xfrm>
                  <a:off x="3295947" y="6278622"/>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7" name="Oval 152"/>
                <p:cNvSpPr>
                  <a:spLocks noChangeArrowheads="1"/>
                </p:cNvSpPr>
                <p:nvPr/>
              </p:nvSpPr>
              <p:spPr bwMode="auto">
                <a:xfrm>
                  <a:off x="3437239"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8" name="Oval 153"/>
                <p:cNvSpPr>
                  <a:spLocks noChangeArrowheads="1"/>
                </p:cNvSpPr>
                <p:nvPr/>
              </p:nvSpPr>
              <p:spPr bwMode="auto">
                <a:xfrm>
                  <a:off x="3581554" y="6278622"/>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59" name="Oval 154"/>
                <p:cNvSpPr>
                  <a:spLocks noChangeArrowheads="1"/>
                </p:cNvSpPr>
                <p:nvPr/>
              </p:nvSpPr>
              <p:spPr bwMode="auto">
                <a:xfrm>
                  <a:off x="3722846"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0" name="Oval 155"/>
                <p:cNvSpPr>
                  <a:spLocks noChangeArrowheads="1"/>
                </p:cNvSpPr>
                <p:nvPr/>
              </p:nvSpPr>
              <p:spPr bwMode="auto">
                <a:xfrm>
                  <a:off x="3864139"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1" name="Oval 156"/>
                <p:cNvSpPr>
                  <a:spLocks noChangeArrowheads="1"/>
                </p:cNvSpPr>
                <p:nvPr/>
              </p:nvSpPr>
              <p:spPr bwMode="auto">
                <a:xfrm>
                  <a:off x="4008454"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2" name="Oval 157"/>
                <p:cNvSpPr>
                  <a:spLocks noChangeArrowheads="1"/>
                </p:cNvSpPr>
                <p:nvPr/>
              </p:nvSpPr>
              <p:spPr bwMode="auto">
                <a:xfrm>
                  <a:off x="4149746"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3" name="Oval 158"/>
                <p:cNvSpPr>
                  <a:spLocks noChangeArrowheads="1"/>
                </p:cNvSpPr>
                <p:nvPr/>
              </p:nvSpPr>
              <p:spPr bwMode="auto">
                <a:xfrm>
                  <a:off x="4331825" y="4646516"/>
                  <a:ext cx="22667" cy="27051"/>
                </a:xfrm>
                <a:prstGeom prst="ellipse">
                  <a:avLst/>
                </a:prstGeom>
                <a:noFill/>
                <a:ln w="301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4" name="Line 159"/>
                <p:cNvSpPr>
                  <a:spLocks noChangeShapeType="1"/>
                </p:cNvSpPr>
                <p:nvPr/>
              </p:nvSpPr>
              <p:spPr bwMode="auto">
                <a:xfrm flipV="1">
                  <a:off x="883397" y="6086557"/>
                  <a:ext cx="0" cy="205591"/>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5" name="Line 160"/>
                <p:cNvSpPr>
                  <a:spLocks noChangeShapeType="1"/>
                </p:cNvSpPr>
                <p:nvPr/>
              </p:nvSpPr>
              <p:spPr bwMode="auto">
                <a:xfrm flipV="1">
                  <a:off x="1024689" y="5476095"/>
                  <a:ext cx="0" cy="816053"/>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6" name="Line 161"/>
                <p:cNvSpPr>
                  <a:spLocks noChangeShapeType="1"/>
                </p:cNvSpPr>
                <p:nvPr/>
              </p:nvSpPr>
              <p:spPr bwMode="auto">
                <a:xfrm flipV="1">
                  <a:off x="1169004" y="5476095"/>
                  <a:ext cx="0" cy="816053"/>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7" name="Oval 162"/>
                <p:cNvSpPr>
                  <a:spLocks noChangeArrowheads="1"/>
                </p:cNvSpPr>
                <p:nvPr/>
              </p:nvSpPr>
              <p:spPr bwMode="auto">
                <a:xfrm>
                  <a:off x="1305008" y="6284934"/>
                  <a:ext cx="16623" cy="207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8" name="Line 163"/>
                <p:cNvSpPr>
                  <a:spLocks noChangeShapeType="1"/>
                </p:cNvSpPr>
                <p:nvPr/>
              </p:nvSpPr>
              <p:spPr bwMode="auto">
                <a:xfrm flipV="1">
                  <a:off x="1454611" y="5476095"/>
                  <a:ext cx="0" cy="816053"/>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69" name="Line 164"/>
                <p:cNvSpPr>
                  <a:spLocks noChangeShapeType="1"/>
                </p:cNvSpPr>
                <p:nvPr/>
              </p:nvSpPr>
              <p:spPr bwMode="auto">
                <a:xfrm flipV="1">
                  <a:off x="1595904" y="3843989"/>
                  <a:ext cx="0" cy="2448160"/>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0" name="Line 165"/>
                <p:cNvSpPr>
                  <a:spLocks noChangeShapeType="1"/>
                </p:cNvSpPr>
                <p:nvPr/>
              </p:nvSpPr>
              <p:spPr bwMode="auto">
                <a:xfrm flipV="1">
                  <a:off x="1737196" y="3843989"/>
                  <a:ext cx="0" cy="2448160"/>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1" name="Line 166"/>
                <p:cNvSpPr>
                  <a:spLocks noChangeShapeType="1"/>
                </p:cNvSpPr>
                <p:nvPr/>
              </p:nvSpPr>
              <p:spPr bwMode="auto">
                <a:xfrm flipV="1">
                  <a:off x="1881511"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2" name="Line 167"/>
                <p:cNvSpPr>
                  <a:spLocks noChangeShapeType="1"/>
                </p:cNvSpPr>
                <p:nvPr/>
              </p:nvSpPr>
              <p:spPr bwMode="auto">
                <a:xfrm flipV="1">
                  <a:off x="2022803"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3" name="Oval 168"/>
                <p:cNvSpPr>
                  <a:spLocks noChangeArrowheads="1"/>
                </p:cNvSpPr>
                <p:nvPr/>
              </p:nvSpPr>
              <p:spPr bwMode="auto">
                <a:xfrm>
                  <a:off x="2161829" y="6284934"/>
                  <a:ext cx="16623" cy="207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4" name="Line 169"/>
                <p:cNvSpPr>
                  <a:spLocks noChangeShapeType="1"/>
                </p:cNvSpPr>
                <p:nvPr/>
              </p:nvSpPr>
              <p:spPr bwMode="auto">
                <a:xfrm flipV="1">
                  <a:off x="2308411"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5" name="Line 170"/>
                <p:cNvSpPr>
                  <a:spLocks noChangeShapeType="1"/>
                </p:cNvSpPr>
                <p:nvPr/>
              </p:nvSpPr>
              <p:spPr bwMode="auto">
                <a:xfrm flipV="1">
                  <a:off x="2450459"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6" name="Oval 171"/>
                <p:cNvSpPr>
                  <a:spLocks noChangeArrowheads="1"/>
                </p:cNvSpPr>
                <p:nvPr/>
              </p:nvSpPr>
              <p:spPr bwMode="auto">
                <a:xfrm>
                  <a:off x="2588729" y="6284934"/>
                  <a:ext cx="16623" cy="207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7" name="Line 172"/>
                <p:cNvSpPr>
                  <a:spLocks noChangeShapeType="1"/>
                </p:cNvSpPr>
                <p:nvPr/>
              </p:nvSpPr>
              <p:spPr bwMode="auto">
                <a:xfrm flipV="1">
                  <a:off x="2736066" y="6086557"/>
                  <a:ext cx="0" cy="205591"/>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8" name="Line 173"/>
                <p:cNvSpPr>
                  <a:spLocks noChangeShapeType="1"/>
                </p:cNvSpPr>
                <p:nvPr/>
              </p:nvSpPr>
              <p:spPr bwMode="auto">
                <a:xfrm flipV="1">
                  <a:off x="2880381" y="6086557"/>
                  <a:ext cx="0" cy="205591"/>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79" name="Line 174"/>
                <p:cNvSpPr>
                  <a:spLocks noChangeShapeType="1"/>
                </p:cNvSpPr>
                <p:nvPr/>
              </p:nvSpPr>
              <p:spPr bwMode="auto">
                <a:xfrm flipV="1">
                  <a:off x="3021673"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0" name="Line 175"/>
                <p:cNvSpPr>
                  <a:spLocks noChangeShapeType="1"/>
                </p:cNvSpPr>
                <p:nvPr/>
              </p:nvSpPr>
              <p:spPr bwMode="auto">
                <a:xfrm flipV="1">
                  <a:off x="3162966"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1" name="Oval 176"/>
                <p:cNvSpPr>
                  <a:spLocks noChangeArrowheads="1"/>
                </p:cNvSpPr>
                <p:nvPr/>
              </p:nvSpPr>
              <p:spPr bwMode="auto">
                <a:xfrm>
                  <a:off x="3301236" y="6284934"/>
                  <a:ext cx="17378" cy="207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2" name="Line 177"/>
                <p:cNvSpPr>
                  <a:spLocks noChangeShapeType="1"/>
                </p:cNvSpPr>
                <p:nvPr/>
              </p:nvSpPr>
              <p:spPr bwMode="auto">
                <a:xfrm flipV="1">
                  <a:off x="3448573"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3" name="Oval 178"/>
                <p:cNvSpPr>
                  <a:spLocks noChangeArrowheads="1"/>
                </p:cNvSpPr>
                <p:nvPr/>
              </p:nvSpPr>
              <p:spPr bwMode="auto">
                <a:xfrm>
                  <a:off x="3586843" y="6284934"/>
                  <a:ext cx="17378" cy="207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4" name="Line 179"/>
                <p:cNvSpPr>
                  <a:spLocks noChangeShapeType="1"/>
                </p:cNvSpPr>
                <p:nvPr/>
              </p:nvSpPr>
              <p:spPr bwMode="auto">
                <a:xfrm flipV="1">
                  <a:off x="3734180"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5" name="Line 180"/>
                <p:cNvSpPr>
                  <a:spLocks noChangeShapeType="1"/>
                </p:cNvSpPr>
                <p:nvPr/>
              </p:nvSpPr>
              <p:spPr bwMode="auto">
                <a:xfrm flipV="1">
                  <a:off x="3875472"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6" name="Line 181"/>
                <p:cNvSpPr>
                  <a:spLocks noChangeShapeType="1"/>
                </p:cNvSpPr>
                <p:nvPr/>
              </p:nvSpPr>
              <p:spPr bwMode="auto">
                <a:xfrm flipV="1">
                  <a:off x="4019787"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7" name="Line 182"/>
                <p:cNvSpPr>
                  <a:spLocks noChangeShapeType="1"/>
                </p:cNvSpPr>
                <p:nvPr/>
              </p:nvSpPr>
              <p:spPr bwMode="auto">
                <a:xfrm flipV="1">
                  <a:off x="4161080"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8" name="Line 183"/>
                <p:cNvSpPr>
                  <a:spLocks noChangeShapeType="1"/>
                </p:cNvSpPr>
                <p:nvPr/>
              </p:nvSpPr>
              <p:spPr bwMode="auto">
                <a:xfrm flipV="1">
                  <a:off x="4343400" y="4660042"/>
                  <a:ext cx="0" cy="1632106"/>
                </a:xfrm>
                <a:prstGeom prst="line">
                  <a:avLst/>
                </a:prstGeom>
                <a:noFill/>
                <a:ln w="38100" cap="flat">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89" name="Line 184"/>
                <p:cNvSpPr>
                  <a:spLocks noChangeShapeType="1"/>
                </p:cNvSpPr>
                <p:nvPr/>
              </p:nvSpPr>
              <p:spPr bwMode="auto">
                <a:xfrm>
                  <a:off x="742104" y="6292148"/>
                  <a:ext cx="3563290"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latin typeface="Arial" panose="020B0604020202020204" pitchFamily="34" charset="0"/>
                    <a:cs typeface="Arial" panose="020B0604020202020204" pitchFamily="34" charset="0"/>
                  </a:endParaRPr>
                </a:p>
              </p:txBody>
            </p:sp>
            <p:sp>
              <p:nvSpPr>
                <p:cNvPr id="190" name="Rectangle 186"/>
                <p:cNvSpPr>
                  <a:spLocks noChangeArrowheads="1"/>
                </p:cNvSpPr>
                <p:nvPr/>
              </p:nvSpPr>
              <p:spPr bwMode="auto">
                <a:xfrm rot="16200000">
                  <a:off x="-86329" y="5040672"/>
                  <a:ext cx="7758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000000"/>
                      </a:solidFill>
                      <a:effectLst/>
                      <a:cs typeface="Arial" panose="020B0604020202020204" pitchFamily="34" charset="0"/>
                    </a:rPr>
                    <a:t>RMS[a.u]</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191" name="Rectangle 187"/>
                <p:cNvSpPr>
                  <a:spLocks noChangeArrowheads="1"/>
                </p:cNvSpPr>
                <p:nvPr/>
              </p:nvSpPr>
              <p:spPr bwMode="auto">
                <a:xfrm>
                  <a:off x="2256100" y="6513173"/>
                  <a:ext cx="6748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err="1">
                      <a:ln>
                        <a:noFill/>
                      </a:ln>
                      <a:solidFill>
                        <a:srgbClr val="000000"/>
                      </a:solidFill>
                      <a:effectLst/>
                      <a:cs typeface="Arial" panose="020B0604020202020204" pitchFamily="34" charset="0"/>
                    </a:rPr>
                    <a:t>epoche</a:t>
                  </a:r>
                  <a:r>
                    <a:rPr kumimoji="0" lang="en-US" altLang="en-US" sz="1400" b="1" i="0" u="none" strike="noStrike" cap="none" normalizeH="0" baseline="0" dirty="0">
                      <a:ln>
                        <a:noFill/>
                      </a:ln>
                      <a:solidFill>
                        <a:srgbClr val="000000"/>
                      </a:solidFill>
                      <a:effectLst/>
                      <a:cs typeface="Arial" panose="020B0604020202020204" pitchFamily="34" charset="0"/>
                    </a:rPr>
                    <a:t> </a:t>
                  </a:r>
                  <a:endParaRPr kumimoji="0" lang="en-US" altLang="en-US" sz="1400" b="0" i="0" u="none" strike="noStrike" cap="none" normalizeH="0" baseline="0" dirty="0">
                    <a:ln>
                      <a:noFill/>
                    </a:ln>
                    <a:solidFill>
                      <a:schemeClr val="tx1"/>
                    </a:solidFill>
                    <a:effectLst/>
                    <a:cs typeface="Arial" panose="020B0604020202020204" pitchFamily="34" charset="0"/>
                  </a:endParaRPr>
                </a:p>
              </p:txBody>
            </p:sp>
            <p:sp>
              <p:nvSpPr>
                <p:cNvPr id="192" name="Freeform 5"/>
                <p:cNvSpPr>
                  <a:spLocks/>
                </p:cNvSpPr>
                <p:nvPr/>
              </p:nvSpPr>
              <p:spPr bwMode="auto">
                <a:xfrm>
                  <a:off x="5141919" y="3543888"/>
                  <a:ext cx="3377834" cy="1691508"/>
                </a:xfrm>
                <a:custGeom>
                  <a:avLst/>
                  <a:gdLst>
                    <a:gd name="T0" fmla="*/ 0 w 3259"/>
                    <a:gd name="T1" fmla="*/ 692 h 1632"/>
                    <a:gd name="T2" fmla="*/ 1441 w 3259"/>
                    <a:gd name="T3" fmla="*/ 1632 h 1632"/>
                    <a:gd name="T4" fmla="*/ 3259 w 3259"/>
                    <a:gd name="T5" fmla="*/ 936 h 1632"/>
                    <a:gd name="T6" fmla="*/ 1818 w 3259"/>
                    <a:gd name="T7" fmla="*/ 0 h 1632"/>
                    <a:gd name="T8" fmla="*/ 0 w 3259"/>
                    <a:gd name="T9" fmla="*/ 692 h 1632"/>
                  </a:gdLst>
                  <a:ahLst/>
                  <a:cxnLst>
                    <a:cxn ang="0">
                      <a:pos x="T0" y="T1"/>
                    </a:cxn>
                    <a:cxn ang="0">
                      <a:pos x="T2" y="T3"/>
                    </a:cxn>
                    <a:cxn ang="0">
                      <a:pos x="T4" y="T5"/>
                    </a:cxn>
                    <a:cxn ang="0">
                      <a:pos x="T6" y="T7"/>
                    </a:cxn>
                    <a:cxn ang="0">
                      <a:pos x="T8" y="T9"/>
                    </a:cxn>
                  </a:cxnLst>
                  <a:rect l="0" t="0" r="r" b="b"/>
                  <a:pathLst>
                    <a:path w="3259" h="1632">
                      <a:moveTo>
                        <a:pt x="0" y="692"/>
                      </a:moveTo>
                      <a:lnTo>
                        <a:pt x="1441" y="1632"/>
                      </a:lnTo>
                      <a:lnTo>
                        <a:pt x="3259" y="936"/>
                      </a:lnTo>
                      <a:lnTo>
                        <a:pt x="1818" y="0"/>
                      </a:lnTo>
                      <a:lnTo>
                        <a:pt x="0" y="6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6"/>
                <p:cNvSpPr>
                  <a:spLocks/>
                </p:cNvSpPr>
                <p:nvPr/>
              </p:nvSpPr>
              <p:spPr bwMode="auto">
                <a:xfrm>
                  <a:off x="5141919" y="3543888"/>
                  <a:ext cx="3377834" cy="1691508"/>
                </a:xfrm>
                <a:custGeom>
                  <a:avLst/>
                  <a:gdLst>
                    <a:gd name="T0" fmla="*/ 0 w 3259"/>
                    <a:gd name="T1" fmla="*/ 692 h 1632"/>
                    <a:gd name="T2" fmla="*/ 1441 w 3259"/>
                    <a:gd name="T3" fmla="*/ 1632 h 1632"/>
                    <a:gd name="T4" fmla="*/ 3259 w 3259"/>
                    <a:gd name="T5" fmla="*/ 936 h 1632"/>
                    <a:gd name="T6" fmla="*/ 1818 w 3259"/>
                    <a:gd name="T7" fmla="*/ 0 h 1632"/>
                    <a:gd name="T8" fmla="*/ 0 w 3259"/>
                    <a:gd name="T9" fmla="*/ 692 h 1632"/>
                  </a:gdLst>
                  <a:ahLst/>
                  <a:cxnLst>
                    <a:cxn ang="0">
                      <a:pos x="T0" y="T1"/>
                    </a:cxn>
                    <a:cxn ang="0">
                      <a:pos x="T2" y="T3"/>
                    </a:cxn>
                    <a:cxn ang="0">
                      <a:pos x="T4" y="T5"/>
                    </a:cxn>
                    <a:cxn ang="0">
                      <a:pos x="T6" y="T7"/>
                    </a:cxn>
                    <a:cxn ang="0">
                      <a:pos x="T8" y="T9"/>
                    </a:cxn>
                  </a:cxnLst>
                  <a:rect l="0" t="0" r="r" b="b"/>
                  <a:pathLst>
                    <a:path w="3259" h="1632">
                      <a:moveTo>
                        <a:pt x="0" y="692"/>
                      </a:moveTo>
                      <a:lnTo>
                        <a:pt x="1441" y="1632"/>
                      </a:lnTo>
                      <a:lnTo>
                        <a:pt x="3259" y="936"/>
                      </a:lnTo>
                      <a:lnTo>
                        <a:pt x="1818" y="0"/>
                      </a:lnTo>
                      <a:lnTo>
                        <a:pt x="0" y="692"/>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4" name="Freeform 7"/>
                <p:cNvSpPr>
                  <a:spLocks/>
                </p:cNvSpPr>
                <p:nvPr/>
              </p:nvSpPr>
              <p:spPr bwMode="auto">
                <a:xfrm>
                  <a:off x="5141919" y="4261121"/>
                  <a:ext cx="1493544" cy="2284365"/>
                </a:xfrm>
                <a:custGeom>
                  <a:avLst/>
                  <a:gdLst>
                    <a:gd name="T0" fmla="*/ 0 w 1441"/>
                    <a:gd name="T1" fmla="*/ 1268 h 2204"/>
                    <a:gd name="T2" fmla="*/ 0 w 1441"/>
                    <a:gd name="T3" fmla="*/ 0 h 2204"/>
                    <a:gd name="T4" fmla="*/ 1441 w 1441"/>
                    <a:gd name="T5" fmla="*/ 940 h 2204"/>
                    <a:gd name="T6" fmla="*/ 1441 w 1441"/>
                    <a:gd name="T7" fmla="*/ 2204 h 2204"/>
                    <a:gd name="T8" fmla="*/ 0 w 1441"/>
                    <a:gd name="T9" fmla="*/ 1268 h 2204"/>
                  </a:gdLst>
                  <a:ahLst/>
                  <a:cxnLst>
                    <a:cxn ang="0">
                      <a:pos x="T0" y="T1"/>
                    </a:cxn>
                    <a:cxn ang="0">
                      <a:pos x="T2" y="T3"/>
                    </a:cxn>
                    <a:cxn ang="0">
                      <a:pos x="T4" y="T5"/>
                    </a:cxn>
                    <a:cxn ang="0">
                      <a:pos x="T6" y="T7"/>
                    </a:cxn>
                    <a:cxn ang="0">
                      <a:pos x="T8" y="T9"/>
                    </a:cxn>
                  </a:cxnLst>
                  <a:rect l="0" t="0" r="r" b="b"/>
                  <a:pathLst>
                    <a:path w="1441" h="2204">
                      <a:moveTo>
                        <a:pt x="0" y="1268"/>
                      </a:moveTo>
                      <a:lnTo>
                        <a:pt x="0" y="0"/>
                      </a:lnTo>
                      <a:lnTo>
                        <a:pt x="1441" y="940"/>
                      </a:lnTo>
                      <a:lnTo>
                        <a:pt x="1441" y="2204"/>
                      </a:lnTo>
                      <a:lnTo>
                        <a:pt x="0" y="1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8"/>
                <p:cNvSpPr>
                  <a:spLocks/>
                </p:cNvSpPr>
                <p:nvPr/>
              </p:nvSpPr>
              <p:spPr bwMode="auto">
                <a:xfrm>
                  <a:off x="5141919" y="4261121"/>
                  <a:ext cx="1493544" cy="2284365"/>
                </a:xfrm>
                <a:custGeom>
                  <a:avLst/>
                  <a:gdLst>
                    <a:gd name="T0" fmla="*/ 0 w 1441"/>
                    <a:gd name="T1" fmla="*/ 1268 h 2204"/>
                    <a:gd name="T2" fmla="*/ 0 w 1441"/>
                    <a:gd name="T3" fmla="*/ 0 h 2204"/>
                    <a:gd name="T4" fmla="*/ 1441 w 1441"/>
                    <a:gd name="T5" fmla="*/ 940 h 2204"/>
                    <a:gd name="T6" fmla="*/ 1441 w 1441"/>
                    <a:gd name="T7" fmla="*/ 2204 h 2204"/>
                    <a:gd name="T8" fmla="*/ 0 w 1441"/>
                    <a:gd name="T9" fmla="*/ 1268 h 2204"/>
                  </a:gdLst>
                  <a:ahLst/>
                  <a:cxnLst>
                    <a:cxn ang="0">
                      <a:pos x="T0" y="T1"/>
                    </a:cxn>
                    <a:cxn ang="0">
                      <a:pos x="T2" y="T3"/>
                    </a:cxn>
                    <a:cxn ang="0">
                      <a:pos x="T4" y="T5"/>
                    </a:cxn>
                    <a:cxn ang="0">
                      <a:pos x="T6" y="T7"/>
                    </a:cxn>
                    <a:cxn ang="0">
                      <a:pos x="T8" y="T9"/>
                    </a:cxn>
                  </a:cxnLst>
                  <a:rect l="0" t="0" r="r" b="b"/>
                  <a:pathLst>
                    <a:path w="1441" h="2204">
                      <a:moveTo>
                        <a:pt x="0" y="1268"/>
                      </a:moveTo>
                      <a:lnTo>
                        <a:pt x="0" y="0"/>
                      </a:lnTo>
                      <a:lnTo>
                        <a:pt x="1441" y="940"/>
                      </a:lnTo>
                      <a:lnTo>
                        <a:pt x="1441" y="2204"/>
                      </a:lnTo>
                      <a:lnTo>
                        <a:pt x="0" y="1268"/>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6" name="Freeform 9"/>
                <p:cNvSpPr>
                  <a:spLocks/>
                </p:cNvSpPr>
                <p:nvPr/>
              </p:nvSpPr>
              <p:spPr bwMode="auto">
                <a:xfrm>
                  <a:off x="6635463" y="4514018"/>
                  <a:ext cx="1884291" cy="2031468"/>
                </a:xfrm>
                <a:custGeom>
                  <a:avLst/>
                  <a:gdLst>
                    <a:gd name="T0" fmla="*/ 0 w 1818"/>
                    <a:gd name="T1" fmla="*/ 1960 h 1960"/>
                    <a:gd name="T2" fmla="*/ 0 w 1818"/>
                    <a:gd name="T3" fmla="*/ 696 h 1960"/>
                    <a:gd name="T4" fmla="*/ 1818 w 1818"/>
                    <a:gd name="T5" fmla="*/ 0 h 1960"/>
                    <a:gd name="T6" fmla="*/ 1818 w 1818"/>
                    <a:gd name="T7" fmla="*/ 1268 h 1960"/>
                    <a:gd name="T8" fmla="*/ 0 w 1818"/>
                    <a:gd name="T9" fmla="*/ 1960 h 1960"/>
                  </a:gdLst>
                  <a:ahLst/>
                  <a:cxnLst>
                    <a:cxn ang="0">
                      <a:pos x="T0" y="T1"/>
                    </a:cxn>
                    <a:cxn ang="0">
                      <a:pos x="T2" y="T3"/>
                    </a:cxn>
                    <a:cxn ang="0">
                      <a:pos x="T4" y="T5"/>
                    </a:cxn>
                    <a:cxn ang="0">
                      <a:pos x="T6" y="T7"/>
                    </a:cxn>
                    <a:cxn ang="0">
                      <a:pos x="T8" y="T9"/>
                    </a:cxn>
                  </a:cxnLst>
                  <a:rect l="0" t="0" r="r" b="b"/>
                  <a:pathLst>
                    <a:path w="1818" h="1960">
                      <a:moveTo>
                        <a:pt x="0" y="1960"/>
                      </a:moveTo>
                      <a:lnTo>
                        <a:pt x="0" y="696"/>
                      </a:lnTo>
                      <a:lnTo>
                        <a:pt x="1818" y="0"/>
                      </a:lnTo>
                      <a:lnTo>
                        <a:pt x="1818" y="1268"/>
                      </a:lnTo>
                      <a:lnTo>
                        <a:pt x="0" y="19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10"/>
                <p:cNvSpPr>
                  <a:spLocks/>
                </p:cNvSpPr>
                <p:nvPr/>
              </p:nvSpPr>
              <p:spPr bwMode="auto">
                <a:xfrm>
                  <a:off x="6635463" y="4514018"/>
                  <a:ext cx="1884291" cy="2031468"/>
                </a:xfrm>
                <a:custGeom>
                  <a:avLst/>
                  <a:gdLst>
                    <a:gd name="T0" fmla="*/ 0 w 1818"/>
                    <a:gd name="T1" fmla="*/ 1960 h 1960"/>
                    <a:gd name="T2" fmla="*/ 0 w 1818"/>
                    <a:gd name="T3" fmla="*/ 696 h 1960"/>
                    <a:gd name="T4" fmla="*/ 1818 w 1818"/>
                    <a:gd name="T5" fmla="*/ 0 h 1960"/>
                    <a:gd name="T6" fmla="*/ 1818 w 1818"/>
                    <a:gd name="T7" fmla="*/ 1268 h 1960"/>
                    <a:gd name="T8" fmla="*/ 0 w 1818"/>
                    <a:gd name="T9" fmla="*/ 1960 h 1960"/>
                  </a:gdLst>
                  <a:ahLst/>
                  <a:cxnLst>
                    <a:cxn ang="0">
                      <a:pos x="T0" y="T1"/>
                    </a:cxn>
                    <a:cxn ang="0">
                      <a:pos x="T2" y="T3"/>
                    </a:cxn>
                    <a:cxn ang="0">
                      <a:pos x="T4" y="T5"/>
                    </a:cxn>
                    <a:cxn ang="0">
                      <a:pos x="T6" y="T7"/>
                    </a:cxn>
                    <a:cxn ang="0">
                      <a:pos x="T8" y="T9"/>
                    </a:cxn>
                  </a:cxnLst>
                  <a:rect l="0" t="0" r="r" b="b"/>
                  <a:pathLst>
                    <a:path w="1818" h="1960">
                      <a:moveTo>
                        <a:pt x="0" y="1960"/>
                      </a:moveTo>
                      <a:lnTo>
                        <a:pt x="0" y="696"/>
                      </a:lnTo>
                      <a:lnTo>
                        <a:pt x="1818" y="0"/>
                      </a:lnTo>
                      <a:lnTo>
                        <a:pt x="1818" y="1268"/>
                      </a:lnTo>
                      <a:lnTo>
                        <a:pt x="0" y="1960"/>
                      </a:lnTo>
                    </a:path>
                  </a:pathLst>
                </a:custGeom>
                <a:noFill/>
                <a:ln w="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8" name="Freeform 12"/>
                <p:cNvSpPr>
                  <a:spLocks/>
                </p:cNvSpPr>
                <p:nvPr/>
              </p:nvSpPr>
              <p:spPr bwMode="auto">
                <a:xfrm>
                  <a:off x="5597963" y="4086995"/>
                  <a:ext cx="1494580" cy="2288511"/>
                </a:xfrm>
                <a:custGeom>
                  <a:avLst/>
                  <a:gdLst>
                    <a:gd name="T0" fmla="*/ 360 w 360"/>
                    <a:gd name="T1" fmla="*/ 552 h 552"/>
                    <a:gd name="T2" fmla="*/ 0 w 360"/>
                    <a:gd name="T3" fmla="*/ 317 h 552"/>
                    <a:gd name="T4" fmla="*/ 0 w 360"/>
                    <a:gd name="T5" fmla="*/ 0 h 552"/>
                  </a:gdLst>
                  <a:ahLst/>
                  <a:cxnLst>
                    <a:cxn ang="0">
                      <a:pos x="T0" y="T1"/>
                    </a:cxn>
                    <a:cxn ang="0">
                      <a:pos x="T2" y="T3"/>
                    </a:cxn>
                    <a:cxn ang="0">
                      <a:pos x="T4" y="T5"/>
                    </a:cxn>
                  </a:cxnLst>
                  <a:rect l="0" t="0" r="r" b="b"/>
                  <a:pathLst>
                    <a:path w="360" h="552">
                      <a:moveTo>
                        <a:pt x="360" y="552"/>
                      </a:moveTo>
                      <a:lnTo>
                        <a:pt x="0" y="317"/>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9" name="Freeform 13"/>
                <p:cNvSpPr>
                  <a:spLocks/>
                </p:cNvSpPr>
                <p:nvPr/>
              </p:nvSpPr>
              <p:spPr bwMode="auto">
                <a:xfrm>
                  <a:off x="5921339" y="3962619"/>
                  <a:ext cx="1494580" cy="2288511"/>
                </a:xfrm>
                <a:custGeom>
                  <a:avLst/>
                  <a:gdLst>
                    <a:gd name="T0" fmla="*/ 360 w 360"/>
                    <a:gd name="T1" fmla="*/ 552 h 552"/>
                    <a:gd name="T2" fmla="*/ 0 w 360"/>
                    <a:gd name="T3" fmla="*/ 317 h 552"/>
                    <a:gd name="T4" fmla="*/ 0 w 360"/>
                    <a:gd name="T5" fmla="*/ 0 h 552"/>
                  </a:gdLst>
                  <a:ahLst/>
                  <a:cxnLst>
                    <a:cxn ang="0">
                      <a:pos x="T0" y="T1"/>
                    </a:cxn>
                    <a:cxn ang="0">
                      <a:pos x="T2" y="T3"/>
                    </a:cxn>
                    <a:cxn ang="0">
                      <a:pos x="T4" y="T5"/>
                    </a:cxn>
                  </a:cxnLst>
                  <a:rect l="0" t="0" r="r" b="b"/>
                  <a:pathLst>
                    <a:path w="360" h="552">
                      <a:moveTo>
                        <a:pt x="360" y="552"/>
                      </a:moveTo>
                      <a:lnTo>
                        <a:pt x="0" y="317"/>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Freeform 14"/>
                <p:cNvSpPr>
                  <a:spLocks/>
                </p:cNvSpPr>
                <p:nvPr/>
              </p:nvSpPr>
              <p:spPr bwMode="auto">
                <a:xfrm>
                  <a:off x="6245753" y="3838244"/>
                  <a:ext cx="1494580" cy="2288511"/>
                </a:xfrm>
                <a:custGeom>
                  <a:avLst/>
                  <a:gdLst>
                    <a:gd name="T0" fmla="*/ 360 w 360"/>
                    <a:gd name="T1" fmla="*/ 552 h 552"/>
                    <a:gd name="T2" fmla="*/ 0 w 360"/>
                    <a:gd name="T3" fmla="*/ 317 h 552"/>
                    <a:gd name="T4" fmla="*/ 0 w 360"/>
                    <a:gd name="T5" fmla="*/ 0 h 552"/>
                  </a:gdLst>
                  <a:ahLst/>
                  <a:cxnLst>
                    <a:cxn ang="0">
                      <a:pos x="T0" y="T1"/>
                    </a:cxn>
                    <a:cxn ang="0">
                      <a:pos x="T2" y="T3"/>
                    </a:cxn>
                    <a:cxn ang="0">
                      <a:pos x="T4" y="T5"/>
                    </a:cxn>
                  </a:cxnLst>
                  <a:rect l="0" t="0" r="r" b="b"/>
                  <a:pathLst>
                    <a:path w="360" h="552">
                      <a:moveTo>
                        <a:pt x="360" y="552"/>
                      </a:moveTo>
                      <a:lnTo>
                        <a:pt x="0" y="317"/>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1" name="Freeform 15"/>
                <p:cNvSpPr>
                  <a:spLocks/>
                </p:cNvSpPr>
                <p:nvPr/>
              </p:nvSpPr>
              <p:spPr bwMode="auto">
                <a:xfrm>
                  <a:off x="6569129" y="3713868"/>
                  <a:ext cx="1494580" cy="2288511"/>
                </a:xfrm>
                <a:custGeom>
                  <a:avLst/>
                  <a:gdLst>
                    <a:gd name="T0" fmla="*/ 360 w 360"/>
                    <a:gd name="T1" fmla="*/ 552 h 552"/>
                    <a:gd name="T2" fmla="*/ 0 w 360"/>
                    <a:gd name="T3" fmla="*/ 317 h 552"/>
                    <a:gd name="T4" fmla="*/ 0 w 360"/>
                    <a:gd name="T5" fmla="*/ 0 h 552"/>
                  </a:gdLst>
                  <a:ahLst/>
                  <a:cxnLst>
                    <a:cxn ang="0">
                      <a:pos x="T0" y="T1"/>
                    </a:cxn>
                    <a:cxn ang="0">
                      <a:pos x="T2" y="T3"/>
                    </a:cxn>
                    <a:cxn ang="0">
                      <a:pos x="T4" y="T5"/>
                    </a:cxn>
                  </a:cxnLst>
                  <a:rect l="0" t="0" r="r" b="b"/>
                  <a:pathLst>
                    <a:path w="360" h="552">
                      <a:moveTo>
                        <a:pt x="360" y="552"/>
                      </a:moveTo>
                      <a:lnTo>
                        <a:pt x="0" y="317"/>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2" name="Freeform 16"/>
                <p:cNvSpPr>
                  <a:spLocks/>
                </p:cNvSpPr>
                <p:nvPr/>
              </p:nvSpPr>
              <p:spPr bwMode="auto">
                <a:xfrm>
                  <a:off x="6893542" y="3589492"/>
                  <a:ext cx="1493544" cy="2288511"/>
                </a:xfrm>
                <a:custGeom>
                  <a:avLst/>
                  <a:gdLst>
                    <a:gd name="T0" fmla="*/ 360 w 360"/>
                    <a:gd name="T1" fmla="*/ 552 h 552"/>
                    <a:gd name="T2" fmla="*/ 0 w 360"/>
                    <a:gd name="T3" fmla="*/ 317 h 552"/>
                    <a:gd name="T4" fmla="*/ 0 w 360"/>
                    <a:gd name="T5" fmla="*/ 0 h 552"/>
                  </a:gdLst>
                  <a:ahLst/>
                  <a:cxnLst>
                    <a:cxn ang="0">
                      <a:pos x="T0" y="T1"/>
                    </a:cxn>
                    <a:cxn ang="0">
                      <a:pos x="T2" y="T3"/>
                    </a:cxn>
                    <a:cxn ang="0">
                      <a:pos x="T4" y="T5"/>
                    </a:cxn>
                  </a:cxnLst>
                  <a:rect l="0" t="0" r="r" b="b"/>
                  <a:pathLst>
                    <a:path w="360" h="552">
                      <a:moveTo>
                        <a:pt x="360" y="552"/>
                      </a:moveTo>
                      <a:lnTo>
                        <a:pt x="0" y="317"/>
                      </a:lnTo>
                      <a:lnTo>
                        <a:pt x="0"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3" name="Freeform 17"/>
                <p:cNvSpPr>
                  <a:spLocks/>
                </p:cNvSpPr>
                <p:nvPr/>
              </p:nvSpPr>
              <p:spPr bwMode="auto">
                <a:xfrm>
                  <a:off x="5390670" y="3705576"/>
                  <a:ext cx="1884291" cy="2031468"/>
                </a:xfrm>
                <a:custGeom>
                  <a:avLst/>
                  <a:gdLst>
                    <a:gd name="T0" fmla="*/ 0 w 454"/>
                    <a:gd name="T1" fmla="*/ 490 h 490"/>
                    <a:gd name="T2" fmla="*/ 454 w 454"/>
                    <a:gd name="T3" fmla="*/ 316 h 490"/>
                    <a:gd name="T4" fmla="*/ 454 w 454"/>
                    <a:gd name="T5" fmla="*/ 0 h 490"/>
                  </a:gdLst>
                  <a:ahLst/>
                  <a:cxnLst>
                    <a:cxn ang="0">
                      <a:pos x="T0" y="T1"/>
                    </a:cxn>
                    <a:cxn ang="0">
                      <a:pos x="T2" y="T3"/>
                    </a:cxn>
                    <a:cxn ang="0">
                      <a:pos x="T4" y="T5"/>
                    </a:cxn>
                  </a:cxnLst>
                  <a:rect l="0" t="0" r="r" b="b"/>
                  <a:pathLst>
                    <a:path w="454" h="490">
                      <a:moveTo>
                        <a:pt x="0" y="490"/>
                      </a:moveTo>
                      <a:lnTo>
                        <a:pt x="454" y="316"/>
                      </a:lnTo>
                      <a:lnTo>
                        <a:pt x="454"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4" name="Freeform 18"/>
                <p:cNvSpPr>
                  <a:spLocks/>
                </p:cNvSpPr>
                <p:nvPr/>
              </p:nvSpPr>
              <p:spPr bwMode="auto">
                <a:xfrm>
                  <a:off x="5639421" y="3867265"/>
                  <a:ext cx="1884291" cy="2031468"/>
                </a:xfrm>
                <a:custGeom>
                  <a:avLst/>
                  <a:gdLst>
                    <a:gd name="T0" fmla="*/ 0 w 454"/>
                    <a:gd name="T1" fmla="*/ 490 h 490"/>
                    <a:gd name="T2" fmla="*/ 454 w 454"/>
                    <a:gd name="T3" fmla="*/ 316 h 490"/>
                    <a:gd name="T4" fmla="*/ 454 w 454"/>
                    <a:gd name="T5" fmla="*/ 0 h 490"/>
                  </a:gdLst>
                  <a:ahLst/>
                  <a:cxnLst>
                    <a:cxn ang="0">
                      <a:pos x="T0" y="T1"/>
                    </a:cxn>
                    <a:cxn ang="0">
                      <a:pos x="T2" y="T3"/>
                    </a:cxn>
                    <a:cxn ang="0">
                      <a:pos x="T4" y="T5"/>
                    </a:cxn>
                  </a:cxnLst>
                  <a:rect l="0" t="0" r="r" b="b"/>
                  <a:pathLst>
                    <a:path w="454" h="490">
                      <a:moveTo>
                        <a:pt x="0" y="490"/>
                      </a:moveTo>
                      <a:lnTo>
                        <a:pt x="454" y="316"/>
                      </a:lnTo>
                      <a:lnTo>
                        <a:pt x="454"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5" name="Freeform 19"/>
                <p:cNvSpPr>
                  <a:spLocks/>
                </p:cNvSpPr>
                <p:nvPr/>
              </p:nvSpPr>
              <p:spPr bwMode="auto">
                <a:xfrm>
                  <a:off x="5888173" y="4028953"/>
                  <a:ext cx="1885327" cy="2031468"/>
                </a:xfrm>
                <a:custGeom>
                  <a:avLst/>
                  <a:gdLst>
                    <a:gd name="T0" fmla="*/ 0 w 454"/>
                    <a:gd name="T1" fmla="*/ 490 h 490"/>
                    <a:gd name="T2" fmla="*/ 454 w 454"/>
                    <a:gd name="T3" fmla="*/ 316 h 490"/>
                    <a:gd name="T4" fmla="*/ 454 w 454"/>
                    <a:gd name="T5" fmla="*/ 0 h 490"/>
                  </a:gdLst>
                  <a:ahLst/>
                  <a:cxnLst>
                    <a:cxn ang="0">
                      <a:pos x="T0" y="T1"/>
                    </a:cxn>
                    <a:cxn ang="0">
                      <a:pos x="T2" y="T3"/>
                    </a:cxn>
                    <a:cxn ang="0">
                      <a:pos x="T4" y="T5"/>
                    </a:cxn>
                  </a:cxnLst>
                  <a:rect l="0" t="0" r="r" b="b"/>
                  <a:pathLst>
                    <a:path w="454" h="490">
                      <a:moveTo>
                        <a:pt x="0" y="490"/>
                      </a:moveTo>
                      <a:lnTo>
                        <a:pt x="454" y="316"/>
                      </a:lnTo>
                      <a:lnTo>
                        <a:pt x="454"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6" name="Freeform 20"/>
                <p:cNvSpPr>
                  <a:spLocks/>
                </p:cNvSpPr>
                <p:nvPr/>
              </p:nvSpPr>
              <p:spPr bwMode="auto">
                <a:xfrm>
                  <a:off x="6137960" y="4190641"/>
                  <a:ext cx="1884291" cy="2031468"/>
                </a:xfrm>
                <a:custGeom>
                  <a:avLst/>
                  <a:gdLst>
                    <a:gd name="T0" fmla="*/ 0 w 454"/>
                    <a:gd name="T1" fmla="*/ 490 h 490"/>
                    <a:gd name="T2" fmla="*/ 454 w 454"/>
                    <a:gd name="T3" fmla="*/ 316 h 490"/>
                    <a:gd name="T4" fmla="*/ 454 w 454"/>
                    <a:gd name="T5" fmla="*/ 0 h 490"/>
                  </a:gdLst>
                  <a:ahLst/>
                  <a:cxnLst>
                    <a:cxn ang="0">
                      <a:pos x="T0" y="T1"/>
                    </a:cxn>
                    <a:cxn ang="0">
                      <a:pos x="T2" y="T3"/>
                    </a:cxn>
                    <a:cxn ang="0">
                      <a:pos x="T4" y="T5"/>
                    </a:cxn>
                  </a:cxnLst>
                  <a:rect l="0" t="0" r="r" b="b"/>
                  <a:pathLst>
                    <a:path w="454" h="490">
                      <a:moveTo>
                        <a:pt x="0" y="490"/>
                      </a:moveTo>
                      <a:lnTo>
                        <a:pt x="454" y="316"/>
                      </a:lnTo>
                      <a:lnTo>
                        <a:pt x="454"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7" name="Freeform 21"/>
                <p:cNvSpPr>
                  <a:spLocks/>
                </p:cNvSpPr>
                <p:nvPr/>
              </p:nvSpPr>
              <p:spPr bwMode="auto">
                <a:xfrm>
                  <a:off x="6386712" y="4352329"/>
                  <a:ext cx="1884291" cy="2031468"/>
                </a:xfrm>
                <a:custGeom>
                  <a:avLst/>
                  <a:gdLst>
                    <a:gd name="T0" fmla="*/ 0 w 454"/>
                    <a:gd name="T1" fmla="*/ 490 h 490"/>
                    <a:gd name="T2" fmla="*/ 454 w 454"/>
                    <a:gd name="T3" fmla="*/ 316 h 490"/>
                    <a:gd name="T4" fmla="*/ 454 w 454"/>
                    <a:gd name="T5" fmla="*/ 0 h 490"/>
                  </a:gdLst>
                  <a:ahLst/>
                  <a:cxnLst>
                    <a:cxn ang="0">
                      <a:pos x="T0" y="T1"/>
                    </a:cxn>
                    <a:cxn ang="0">
                      <a:pos x="T2" y="T3"/>
                    </a:cxn>
                    <a:cxn ang="0">
                      <a:pos x="T4" y="T5"/>
                    </a:cxn>
                  </a:cxnLst>
                  <a:rect l="0" t="0" r="r" b="b"/>
                  <a:pathLst>
                    <a:path w="454" h="490">
                      <a:moveTo>
                        <a:pt x="0" y="490"/>
                      </a:moveTo>
                      <a:lnTo>
                        <a:pt x="454" y="316"/>
                      </a:lnTo>
                      <a:lnTo>
                        <a:pt x="454" y="0"/>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8" name="Freeform 22"/>
                <p:cNvSpPr>
                  <a:spLocks/>
                </p:cNvSpPr>
                <p:nvPr/>
              </p:nvSpPr>
              <p:spPr bwMode="auto">
                <a:xfrm>
                  <a:off x="5141919" y="4853978"/>
                  <a:ext cx="3377834" cy="974276"/>
                </a:xfrm>
                <a:custGeom>
                  <a:avLst/>
                  <a:gdLst>
                    <a:gd name="T0" fmla="*/ 0 w 814"/>
                    <a:gd name="T1" fmla="*/ 174 h 235"/>
                    <a:gd name="T2" fmla="*/ 454 w 814"/>
                    <a:gd name="T3" fmla="*/ 0 h 235"/>
                    <a:gd name="T4" fmla="*/ 814 w 814"/>
                    <a:gd name="T5" fmla="*/ 235 h 235"/>
                  </a:gdLst>
                  <a:ahLst/>
                  <a:cxnLst>
                    <a:cxn ang="0">
                      <a:pos x="T0" y="T1"/>
                    </a:cxn>
                    <a:cxn ang="0">
                      <a:pos x="T2" y="T3"/>
                    </a:cxn>
                    <a:cxn ang="0">
                      <a:pos x="T4" y="T5"/>
                    </a:cxn>
                  </a:cxnLst>
                  <a:rect l="0" t="0" r="r" b="b"/>
                  <a:pathLst>
                    <a:path w="814" h="235">
                      <a:moveTo>
                        <a:pt x="0" y="174"/>
                      </a:moveTo>
                      <a:lnTo>
                        <a:pt x="454" y="0"/>
                      </a:lnTo>
                      <a:lnTo>
                        <a:pt x="814" y="235"/>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9" name="Freeform 23"/>
                <p:cNvSpPr>
                  <a:spLocks/>
                </p:cNvSpPr>
                <p:nvPr/>
              </p:nvSpPr>
              <p:spPr bwMode="auto">
                <a:xfrm>
                  <a:off x="5141919" y="4592789"/>
                  <a:ext cx="3377834" cy="970130"/>
                </a:xfrm>
                <a:custGeom>
                  <a:avLst/>
                  <a:gdLst>
                    <a:gd name="T0" fmla="*/ 0 w 814"/>
                    <a:gd name="T1" fmla="*/ 174 h 234"/>
                    <a:gd name="T2" fmla="*/ 454 w 814"/>
                    <a:gd name="T3" fmla="*/ 0 h 234"/>
                    <a:gd name="T4" fmla="*/ 814 w 814"/>
                    <a:gd name="T5" fmla="*/ 234 h 234"/>
                  </a:gdLst>
                  <a:ahLst/>
                  <a:cxnLst>
                    <a:cxn ang="0">
                      <a:pos x="T0" y="T1"/>
                    </a:cxn>
                    <a:cxn ang="0">
                      <a:pos x="T2" y="T3"/>
                    </a:cxn>
                    <a:cxn ang="0">
                      <a:pos x="T4" y="T5"/>
                    </a:cxn>
                  </a:cxnLst>
                  <a:rect l="0" t="0" r="r" b="b"/>
                  <a:pathLst>
                    <a:path w="814" h="234">
                      <a:moveTo>
                        <a:pt x="0" y="174"/>
                      </a:moveTo>
                      <a:lnTo>
                        <a:pt x="454" y="0"/>
                      </a:lnTo>
                      <a:lnTo>
                        <a:pt x="814" y="234"/>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0" name="Freeform 24"/>
                <p:cNvSpPr>
                  <a:spLocks/>
                </p:cNvSpPr>
                <p:nvPr/>
              </p:nvSpPr>
              <p:spPr bwMode="auto">
                <a:xfrm>
                  <a:off x="5141919" y="4327454"/>
                  <a:ext cx="3377834" cy="974276"/>
                </a:xfrm>
                <a:custGeom>
                  <a:avLst/>
                  <a:gdLst>
                    <a:gd name="T0" fmla="*/ 0 w 814"/>
                    <a:gd name="T1" fmla="*/ 174 h 235"/>
                    <a:gd name="T2" fmla="*/ 454 w 814"/>
                    <a:gd name="T3" fmla="*/ 0 h 235"/>
                    <a:gd name="T4" fmla="*/ 814 w 814"/>
                    <a:gd name="T5" fmla="*/ 235 h 235"/>
                  </a:gdLst>
                  <a:ahLst/>
                  <a:cxnLst>
                    <a:cxn ang="0">
                      <a:pos x="T0" y="T1"/>
                    </a:cxn>
                    <a:cxn ang="0">
                      <a:pos x="T2" y="T3"/>
                    </a:cxn>
                    <a:cxn ang="0">
                      <a:pos x="T4" y="T5"/>
                    </a:cxn>
                  </a:cxnLst>
                  <a:rect l="0" t="0" r="r" b="b"/>
                  <a:pathLst>
                    <a:path w="814" h="235">
                      <a:moveTo>
                        <a:pt x="0" y="174"/>
                      </a:moveTo>
                      <a:lnTo>
                        <a:pt x="454" y="0"/>
                      </a:lnTo>
                      <a:lnTo>
                        <a:pt x="814" y="235"/>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1" name="Freeform 25"/>
                <p:cNvSpPr>
                  <a:spLocks/>
                </p:cNvSpPr>
                <p:nvPr/>
              </p:nvSpPr>
              <p:spPr bwMode="auto">
                <a:xfrm>
                  <a:off x="5141919" y="4066266"/>
                  <a:ext cx="3377834" cy="974276"/>
                </a:xfrm>
                <a:custGeom>
                  <a:avLst/>
                  <a:gdLst>
                    <a:gd name="T0" fmla="*/ 0 w 814"/>
                    <a:gd name="T1" fmla="*/ 174 h 235"/>
                    <a:gd name="T2" fmla="*/ 454 w 814"/>
                    <a:gd name="T3" fmla="*/ 0 h 235"/>
                    <a:gd name="T4" fmla="*/ 814 w 814"/>
                    <a:gd name="T5" fmla="*/ 235 h 235"/>
                  </a:gdLst>
                  <a:ahLst/>
                  <a:cxnLst>
                    <a:cxn ang="0">
                      <a:pos x="T0" y="T1"/>
                    </a:cxn>
                    <a:cxn ang="0">
                      <a:pos x="T2" y="T3"/>
                    </a:cxn>
                    <a:cxn ang="0">
                      <a:pos x="T4" y="T5"/>
                    </a:cxn>
                  </a:cxnLst>
                  <a:rect l="0" t="0" r="r" b="b"/>
                  <a:pathLst>
                    <a:path w="814" h="235">
                      <a:moveTo>
                        <a:pt x="0" y="174"/>
                      </a:moveTo>
                      <a:lnTo>
                        <a:pt x="454" y="0"/>
                      </a:lnTo>
                      <a:lnTo>
                        <a:pt x="814" y="235"/>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26"/>
                <p:cNvSpPr>
                  <a:spLocks/>
                </p:cNvSpPr>
                <p:nvPr/>
              </p:nvSpPr>
              <p:spPr bwMode="auto">
                <a:xfrm>
                  <a:off x="5141919" y="3805077"/>
                  <a:ext cx="3377834" cy="970130"/>
                </a:xfrm>
                <a:custGeom>
                  <a:avLst/>
                  <a:gdLst>
                    <a:gd name="T0" fmla="*/ 0 w 814"/>
                    <a:gd name="T1" fmla="*/ 174 h 234"/>
                    <a:gd name="T2" fmla="*/ 454 w 814"/>
                    <a:gd name="T3" fmla="*/ 0 h 234"/>
                    <a:gd name="T4" fmla="*/ 814 w 814"/>
                    <a:gd name="T5" fmla="*/ 234 h 234"/>
                  </a:gdLst>
                  <a:ahLst/>
                  <a:cxnLst>
                    <a:cxn ang="0">
                      <a:pos x="T0" y="T1"/>
                    </a:cxn>
                    <a:cxn ang="0">
                      <a:pos x="T2" y="T3"/>
                    </a:cxn>
                    <a:cxn ang="0">
                      <a:pos x="T4" y="T5"/>
                    </a:cxn>
                  </a:cxnLst>
                  <a:rect l="0" t="0" r="r" b="b"/>
                  <a:pathLst>
                    <a:path w="814" h="234">
                      <a:moveTo>
                        <a:pt x="0" y="174"/>
                      </a:moveTo>
                      <a:lnTo>
                        <a:pt x="454" y="0"/>
                      </a:lnTo>
                      <a:lnTo>
                        <a:pt x="814" y="234"/>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27"/>
                <p:cNvSpPr>
                  <a:spLocks/>
                </p:cNvSpPr>
                <p:nvPr/>
              </p:nvSpPr>
              <p:spPr bwMode="auto">
                <a:xfrm>
                  <a:off x="5141919" y="3543888"/>
                  <a:ext cx="3377834" cy="970130"/>
                </a:xfrm>
                <a:custGeom>
                  <a:avLst/>
                  <a:gdLst>
                    <a:gd name="T0" fmla="*/ 0 w 814"/>
                    <a:gd name="T1" fmla="*/ 173 h 234"/>
                    <a:gd name="T2" fmla="*/ 454 w 814"/>
                    <a:gd name="T3" fmla="*/ 0 h 234"/>
                    <a:gd name="T4" fmla="*/ 814 w 814"/>
                    <a:gd name="T5" fmla="*/ 234 h 234"/>
                  </a:gdLst>
                  <a:ahLst/>
                  <a:cxnLst>
                    <a:cxn ang="0">
                      <a:pos x="T0" y="T1"/>
                    </a:cxn>
                    <a:cxn ang="0">
                      <a:pos x="T2" y="T3"/>
                    </a:cxn>
                    <a:cxn ang="0">
                      <a:pos x="T4" y="T5"/>
                    </a:cxn>
                  </a:cxnLst>
                  <a:rect l="0" t="0" r="r" b="b"/>
                  <a:pathLst>
                    <a:path w="814" h="234">
                      <a:moveTo>
                        <a:pt x="0" y="173"/>
                      </a:moveTo>
                      <a:lnTo>
                        <a:pt x="454" y="0"/>
                      </a:lnTo>
                      <a:lnTo>
                        <a:pt x="814" y="234"/>
                      </a:lnTo>
                    </a:path>
                  </a:pathLst>
                </a:custGeom>
                <a:noFill/>
                <a:ln w="0">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Line 28"/>
                <p:cNvSpPr>
                  <a:spLocks noChangeShapeType="1"/>
                </p:cNvSpPr>
                <p:nvPr/>
              </p:nvSpPr>
              <p:spPr bwMode="auto">
                <a:xfrm flipV="1">
                  <a:off x="6635463" y="5828253"/>
                  <a:ext cx="1884291" cy="71723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Line 29"/>
                <p:cNvSpPr>
                  <a:spLocks noChangeShapeType="1"/>
                </p:cNvSpPr>
                <p:nvPr/>
              </p:nvSpPr>
              <p:spPr bwMode="auto">
                <a:xfrm>
                  <a:off x="5141919" y="5575356"/>
                  <a:ext cx="1493544" cy="97013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Line 30"/>
                <p:cNvSpPr>
                  <a:spLocks noChangeShapeType="1"/>
                </p:cNvSpPr>
                <p:nvPr/>
              </p:nvSpPr>
              <p:spPr bwMode="auto">
                <a:xfrm flipV="1">
                  <a:off x="5141919" y="4261121"/>
                  <a:ext cx="0" cy="131423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7" name="Line 32"/>
                <p:cNvSpPr>
                  <a:spLocks noChangeShapeType="1"/>
                </p:cNvSpPr>
                <p:nvPr/>
              </p:nvSpPr>
              <p:spPr bwMode="auto">
                <a:xfrm>
                  <a:off x="7092543" y="6375506"/>
                  <a:ext cx="41459"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 name="Line 34"/>
                <p:cNvSpPr>
                  <a:spLocks noChangeShapeType="1"/>
                </p:cNvSpPr>
                <p:nvPr/>
              </p:nvSpPr>
              <p:spPr bwMode="auto">
                <a:xfrm>
                  <a:off x="7415920" y="6251130"/>
                  <a:ext cx="41459"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 name="Line 36"/>
                <p:cNvSpPr>
                  <a:spLocks noChangeShapeType="1"/>
                </p:cNvSpPr>
                <p:nvPr/>
              </p:nvSpPr>
              <p:spPr bwMode="auto">
                <a:xfrm>
                  <a:off x="7740333" y="6126755"/>
                  <a:ext cx="41459"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0" name="Line 38"/>
                <p:cNvSpPr>
                  <a:spLocks noChangeShapeType="1"/>
                </p:cNvSpPr>
                <p:nvPr/>
              </p:nvSpPr>
              <p:spPr bwMode="auto">
                <a:xfrm>
                  <a:off x="8063709" y="6002379"/>
                  <a:ext cx="41459"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Line 40"/>
                <p:cNvSpPr>
                  <a:spLocks noChangeShapeType="1"/>
                </p:cNvSpPr>
                <p:nvPr/>
              </p:nvSpPr>
              <p:spPr bwMode="auto">
                <a:xfrm>
                  <a:off x="8387086" y="5878004"/>
                  <a:ext cx="45604"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 name="Line 42"/>
                <p:cNvSpPr>
                  <a:spLocks noChangeShapeType="1"/>
                </p:cNvSpPr>
                <p:nvPr/>
              </p:nvSpPr>
              <p:spPr bwMode="auto">
                <a:xfrm flipH="1">
                  <a:off x="5345066" y="5737045"/>
                  <a:ext cx="45604" cy="1658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 name="Rectangle 43"/>
                <p:cNvSpPr>
                  <a:spLocks noChangeArrowheads="1"/>
                </p:cNvSpPr>
                <p:nvPr/>
              </p:nvSpPr>
              <p:spPr bwMode="auto">
                <a:xfrm>
                  <a:off x="5282878" y="5761920"/>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1</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224" name="Line 44"/>
                <p:cNvSpPr>
                  <a:spLocks noChangeShapeType="1"/>
                </p:cNvSpPr>
                <p:nvPr/>
              </p:nvSpPr>
              <p:spPr bwMode="auto">
                <a:xfrm flipH="1">
                  <a:off x="5593817" y="5898733"/>
                  <a:ext cx="45604" cy="16583"/>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5" name="Rectangle 45"/>
                <p:cNvSpPr>
                  <a:spLocks noChangeArrowheads="1"/>
                </p:cNvSpPr>
                <p:nvPr/>
              </p:nvSpPr>
              <p:spPr bwMode="auto">
                <a:xfrm>
                  <a:off x="5531629" y="5923608"/>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2</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26" name="Line 46"/>
                <p:cNvSpPr>
                  <a:spLocks noChangeShapeType="1"/>
                </p:cNvSpPr>
                <p:nvPr/>
              </p:nvSpPr>
              <p:spPr bwMode="auto">
                <a:xfrm flipH="1">
                  <a:off x="5842568" y="6060421"/>
                  <a:ext cx="45604" cy="2072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7" name="Rectangle 47"/>
                <p:cNvSpPr>
                  <a:spLocks noChangeArrowheads="1"/>
                </p:cNvSpPr>
                <p:nvPr/>
              </p:nvSpPr>
              <p:spPr bwMode="auto">
                <a:xfrm>
                  <a:off x="5780380" y="6085296"/>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3</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28" name="Line 48"/>
                <p:cNvSpPr>
                  <a:spLocks noChangeShapeType="1"/>
                </p:cNvSpPr>
                <p:nvPr/>
              </p:nvSpPr>
              <p:spPr bwMode="auto">
                <a:xfrm flipH="1">
                  <a:off x="6092356" y="6222109"/>
                  <a:ext cx="45604" cy="2072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Rectangle 49"/>
                <p:cNvSpPr>
                  <a:spLocks noChangeArrowheads="1"/>
                </p:cNvSpPr>
                <p:nvPr/>
              </p:nvSpPr>
              <p:spPr bwMode="auto">
                <a:xfrm>
                  <a:off x="6030168" y="6246985"/>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4</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30" name="Line 50"/>
                <p:cNvSpPr>
                  <a:spLocks noChangeShapeType="1"/>
                </p:cNvSpPr>
                <p:nvPr/>
              </p:nvSpPr>
              <p:spPr bwMode="auto">
                <a:xfrm flipH="1">
                  <a:off x="6341107" y="6383798"/>
                  <a:ext cx="45604" cy="2072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1" name="Rectangle 51"/>
                <p:cNvSpPr>
                  <a:spLocks noChangeArrowheads="1"/>
                </p:cNvSpPr>
                <p:nvPr/>
              </p:nvSpPr>
              <p:spPr bwMode="auto">
                <a:xfrm>
                  <a:off x="6278919" y="6408673"/>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5</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32" name="Line 52"/>
                <p:cNvSpPr>
                  <a:spLocks noChangeShapeType="1"/>
                </p:cNvSpPr>
                <p:nvPr/>
              </p:nvSpPr>
              <p:spPr bwMode="auto">
                <a:xfrm flipH="1" flipV="1">
                  <a:off x="5099424" y="5546335"/>
                  <a:ext cx="42495" cy="290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3" name="Rectangle 53"/>
                <p:cNvSpPr>
                  <a:spLocks noChangeArrowheads="1"/>
                </p:cNvSpPr>
                <p:nvPr/>
              </p:nvSpPr>
              <p:spPr bwMode="auto">
                <a:xfrm>
                  <a:off x="5006863" y="5488293"/>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0</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234" name="Line 54"/>
                <p:cNvSpPr>
                  <a:spLocks noChangeShapeType="1"/>
                </p:cNvSpPr>
                <p:nvPr/>
              </p:nvSpPr>
              <p:spPr bwMode="auto">
                <a:xfrm flipH="1" flipV="1">
                  <a:off x="5099424" y="5285147"/>
                  <a:ext cx="42495" cy="290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Rectangle 55"/>
                <p:cNvSpPr>
                  <a:spLocks noChangeArrowheads="1"/>
                </p:cNvSpPr>
                <p:nvPr/>
              </p:nvSpPr>
              <p:spPr bwMode="auto">
                <a:xfrm>
                  <a:off x="5006863" y="5227105"/>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1</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36" name="Line 56"/>
                <p:cNvSpPr>
                  <a:spLocks noChangeShapeType="1"/>
                </p:cNvSpPr>
                <p:nvPr/>
              </p:nvSpPr>
              <p:spPr bwMode="auto">
                <a:xfrm flipH="1" flipV="1">
                  <a:off x="5099424" y="5023958"/>
                  <a:ext cx="42495"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 name="Rectangle 57"/>
                <p:cNvSpPr>
                  <a:spLocks noChangeArrowheads="1"/>
                </p:cNvSpPr>
                <p:nvPr/>
              </p:nvSpPr>
              <p:spPr bwMode="auto">
                <a:xfrm>
                  <a:off x="5006863" y="4965916"/>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2</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38" name="Line 58"/>
                <p:cNvSpPr>
                  <a:spLocks noChangeShapeType="1"/>
                </p:cNvSpPr>
                <p:nvPr/>
              </p:nvSpPr>
              <p:spPr bwMode="auto">
                <a:xfrm flipH="1" flipV="1">
                  <a:off x="5099424" y="4758623"/>
                  <a:ext cx="42495" cy="290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Rectangle 59"/>
                <p:cNvSpPr>
                  <a:spLocks noChangeArrowheads="1"/>
                </p:cNvSpPr>
                <p:nvPr/>
              </p:nvSpPr>
              <p:spPr bwMode="auto">
                <a:xfrm>
                  <a:off x="5006863" y="4700581"/>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3</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40" name="Line 60"/>
                <p:cNvSpPr>
                  <a:spLocks noChangeShapeType="1"/>
                </p:cNvSpPr>
                <p:nvPr/>
              </p:nvSpPr>
              <p:spPr bwMode="auto">
                <a:xfrm flipH="1" flipV="1">
                  <a:off x="5099424" y="4497434"/>
                  <a:ext cx="42495" cy="290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Rectangle 61"/>
                <p:cNvSpPr>
                  <a:spLocks noChangeArrowheads="1"/>
                </p:cNvSpPr>
                <p:nvPr/>
              </p:nvSpPr>
              <p:spPr bwMode="auto">
                <a:xfrm>
                  <a:off x="5006863" y="4439392"/>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rgbClr val="000000"/>
                      </a:solidFill>
                      <a:effectLst/>
                      <a:cs typeface="Arial" panose="020B0604020202020204" pitchFamily="34" charset="0"/>
                    </a:rPr>
                    <a:t>4</a:t>
                  </a:r>
                  <a:endParaRPr kumimoji="0" lang="en-US" altLang="en-US" sz="1300" b="0" i="0" u="none" strike="noStrike" cap="none" normalizeH="0" baseline="0">
                    <a:ln>
                      <a:noFill/>
                    </a:ln>
                    <a:solidFill>
                      <a:schemeClr val="tx1"/>
                    </a:solidFill>
                    <a:effectLst/>
                    <a:cs typeface="Arial" panose="020B0604020202020204" pitchFamily="34" charset="0"/>
                  </a:endParaRPr>
                </a:p>
              </p:txBody>
            </p:sp>
            <p:sp>
              <p:nvSpPr>
                <p:cNvPr id="242" name="Line 62"/>
                <p:cNvSpPr>
                  <a:spLocks noChangeShapeType="1"/>
                </p:cNvSpPr>
                <p:nvPr/>
              </p:nvSpPr>
              <p:spPr bwMode="auto">
                <a:xfrm flipH="1" flipV="1">
                  <a:off x="5099424" y="4236246"/>
                  <a:ext cx="42495" cy="2487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3" name="Rectangle 63"/>
                <p:cNvSpPr>
                  <a:spLocks noChangeArrowheads="1"/>
                </p:cNvSpPr>
                <p:nvPr/>
              </p:nvSpPr>
              <p:spPr bwMode="auto">
                <a:xfrm>
                  <a:off x="5006863" y="4178204"/>
                  <a:ext cx="9297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5</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244" name="Freeform 64"/>
                <p:cNvSpPr>
                  <a:spLocks/>
                </p:cNvSpPr>
                <p:nvPr/>
              </p:nvSpPr>
              <p:spPr bwMode="auto">
                <a:xfrm>
                  <a:off x="7910313" y="5600231"/>
                  <a:ext cx="261189" cy="228022"/>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Line 65"/>
                <p:cNvSpPr>
                  <a:spLocks noChangeShapeType="1"/>
                </p:cNvSpPr>
                <p:nvPr/>
              </p:nvSpPr>
              <p:spPr bwMode="auto">
                <a:xfrm flipH="1" flipV="1">
                  <a:off x="7910313" y="5699732"/>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 name="Line 66"/>
                <p:cNvSpPr>
                  <a:spLocks noChangeShapeType="1"/>
                </p:cNvSpPr>
                <p:nvPr/>
              </p:nvSpPr>
              <p:spPr bwMode="auto">
                <a:xfrm flipV="1">
                  <a:off x="7910313" y="5600231"/>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7" name="Freeform 67"/>
                <p:cNvSpPr>
                  <a:spLocks/>
                </p:cNvSpPr>
                <p:nvPr/>
              </p:nvSpPr>
              <p:spPr bwMode="auto">
                <a:xfrm>
                  <a:off x="7910313" y="5699732"/>
                  <a:ext cx="460190" cy="128521"/>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Line 68"/>
                <p:cNvSpPr>
                  <a:spLocks noChangeShapeType="1"/>
                </p:cNvSpPr>
                <p:nvPr/>
              </p:nvSpPr>
              <p:spPr bwMode="auto">
                <a:xfrm>
                  <a:off x="7910313" y="5699732"/>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9" name="Line 69"/>
                <p:cNvSpPr>
                  <a:spLocks noChangeShapeType="1"/>
                </p:cNvSpPr>
                <p:nvPr/>
              </p:nvSpPr>
              <p:spPr bwMode="auto">
                <a:xfrm flipV="1">
                  <a:off x="8109314" y="5728753"/>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0" name="Freeform 70"/>
                <p:cNvSpPr>
                  <a:spLocks/>
                </p:cNvSpPr>
                <p:nvPr/>
              </p:nvSpPr>
              <p:spPr bwMode="auto">
                <a:xfrm>
                  <a:off x="8109314" y="5600231"/>
                  <a:ext cx="261189" cy="228022"/>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Line 71"/>
                <p:cNvSpPr>
                  <a:spLocks noChangeShapeType="1"/>
                </p:cNvSpPr>
                <p:nvPr/>
              </p:nvSpPr>
              <p:spPr bwMode="auto">
                <a:xfrm flipV="1">
                  <a:off x="8109314" y="5728753"/>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2" name="Line 72"/>
                <p:cNvSpPr>
                  <a:spLocks noChangeShapeType="1"/>
                </p:cNvSpPr>
                <p:nvPr/>
              </p:nvSpPr>
              <p:spPr bwMode="auto">
                <a:xfrm flipH="1" flipV="1">
                  <a:off x="8171502" y="5600231"/>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3" name="Freeform 73"/>
                <p:cNvSpPr>
                  <a:spLocks/>
                </p:cNvSpPr>
                <p:nvPr/>
              </p:nvSpPr>
              <p:spPr bwMode="auto">
                <a:xfrm>
                  <a:off x="7910313" y="5600231"/>
                  <a:ext cx="460190" cy="128521"/>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Line 74"/>
                <p:cNvSpPr>
                  <a:spLocks noChangeShapeType="1"/>
                </p:cNvSpPr>
                <p:nvPr/>
              </p:nvSpPr>
              <p:spPr bwMode="auto">
                <a:xfrm flipV="1">
                  <a:off x="7910313" y="5600231"/>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5" name="Line 75"/>
                <p:cNvSpPr>
                  <a:spLocks noChangeShapeType="1"/>
                </p:cNvSpPr>
                <p:nvPr/>
              </p:nvSpPr>
              <p:spPr bwMode="auto">
                <a:xfrm>
                  <a:off x="8171502" y="5600231"/>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Freeform 76"/>
                <p:cNvSpPr>
                  <a:spLocks/>
                </p:cNvSpPr>
                <p:nvPr/>
              </p:nvSpPr>
              <p:spPr bwMode="auto">
                <a:xfrm>
                  <a:off x="8109314" y="5728753"/>
                  <a:ext cx="261189" cy="99500"/>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Line 77"/>
                <p:cNvSpPr>
                  <a:spLocks noChangeShapeType="1"/>
                </p:cNvSpPr>
                <p:nvPr/>
              </p:nvSpPr>
              <p:spPr bwMode="auto">
                <a:xfrm flipV="1">
                  <a:off x="8109314" y="5728753"/>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 name="Line 78"/>
                <p:cNvSpPr>
                  <a:spLocks noChangeShapeType="1"/>
                </p:cNvSpPr>
                <p:nvPr/>
              </p:nvSpPr>
              <p:spPr bwMode="auto">
                <a:xfrm flipH="1">
                  <a:off x="8109314" y="5728753"/>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9" name="Freeform 79"/>
                <p:cNvSpPr>
                  <a:spLocks/>
                </p:cNvSpPr>
                <p:nvPr/>
              </p:nvSpPr>
              <p:spPr bwMode="auto">
                <a:xfrm>
                  <a:off x="8109314" y="5728753"/>
                  <a:ext cx="261189" cy="99500"/>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Line 80"/>
                <p:cNvSpPr>
                  <a:spLocks noChangeShapeType="1"/>
                </p:cNvSpPr>
                <p:nvPr/>
              </p:nvSpPr>
              <p:spPr bwMode="auto">
                <a:xfrm flipV="1">
                  <a:off x="8109314" y="5728753"/>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1" name="Line 81"/>
                <p:cNvSpPr>
                  <a:spLocks noChangeShapeType="1"/>
                </p:cNvSpPr>
                <p:nvPr/>
              </p:nvSpPr>
              <p:spPr bwMode="auto">
                <a:xfrm flipH="1">
                  <a:off x="8109314" y="5728753"/>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2" name="Freeform 82"/>
                <p:cNvSpPr>
                  <a:spLocks/>
                </p:cNvSpPr>
                <p:nvPr/>
              </p:nvSpPr>
              <p:spPr bwMode="auto">
                <a:xfrm>
                  <a:off x="8171502" y="5600231"/>
                  <a:ext cx="199001" cy="128521"/>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Line 83"/>
                <p:cNvSpPr>
                  <a:spLocks noChangeShapeType="1"/>
                </p:cNvSpPr>
                <p:nvPr/>
              </p:nvSpPr>
              <p:spPr bwMode="auto">
                <a:xfrm>
                  <a:off x="8171502" y="5600231"/>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4" name="Line 84"/>
                <p:cNvSpPr>
                  <a:spLocks noChangeShapeType="1"/>
                </p:cNvSpPr>
                <p:nvPr/>
              </p:nvSpPr>
              <p:spPr bwMode="auto">
                <a:xfrm flipH="1" flipV="1">
                  <a:off x="8171502" y="5600231"/>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5" name="Freeform 85"/>
                <p:cNvSpPr>
                  <a:spLocks/>
                </p:cNvSpPr>
                <p:nvPr/>
              </p:nvSpPr>
              <p:spPr bwMode="auto">
                <a:xfrm>
                  <a:off x="8171502" y="5600231"/>
                  <a:ext cx="199001" cy="128521"/>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Line 86"/>
                <p:cNvSpPr>
                  <a:spLocks noChangeShapeType="1"/>
                </p:cNvSpPr>
                <p:nvPr/>
              </p:nvSpPr>
              <p:spPr bwMode="auto">
                <a:xfrm>
                  <a:off x="8171502" y="5600231"/>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7" name="Line 87"/>
                <p:cNvSpPr>
                  <a:spLocks noChangeShapeType="1"/>
                </p:cNvSpPr>
                <p:nvPr/>
              </p:nvSpPr>
              <p:spPr bwMode="auto">
                <a:xfrm flipH="1" flipV="1">
                  <a:off x="8171502" y="5600231"/>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8" name="Freeform 88"/>
                <p:cNvSpPr>
                  <a:spLocks/>
                </p:cNvSpPr>
                <p:nvPr/>
              </p:nvSpPr>
              <p:spPr bwMode="auto">
                <a:xfrm>
                  <a:off x="7910313" y="5600231"/>
                  <a:ext cx="261189" cy="99500"/>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Line 89"/>
                <p:cNvSpPr>
                  <a:spLocks noChangeShapeType="1"/>
                </p:cNvSpPr>
                <p:nvPr/>
              </p:nvSpPr>
              <p:spPr bwMode="auto">
                <a:xfrm flipV="1">
                  <a:off x="7910313" y="5600231"/>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0" name="Line 90"/>
                <p:cNvSpPr>
                  <a:spLocks noChangeShapeType="1"/>
                </p:cNvSpPr>
                <p:nvPr/>
              </p:nvSpPr>
              <p:spPr bwMode="auto">
                <a:xfrm flipH="1">
                  <a:off x="7910313" y="5600231"/>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1" name="Freeform 91"/>
                <p:cNvSpPr>
                  <a:spLocks/>
                </p:cNvSpPr>
                <p:nvPr/>
              </p:nvSpPr>
              <p:spPr bwMode="auto">
                <a:xfrm>
                  <a:off x="7910313" y="5600231"/>
                  <a:ext cx="261189" cy="99500"/>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Line 92"/>
                <p:cNvSpPr>
                  <a:spLocks noChangeShapeType="1"/>
                </p:cNvSpPr>
                <p:nvPr/>
              </p:nvSpPr>
              <p:spPr bwMode="auto">
                <a:xfrm flipV="1">
                  <a:off x="7910313" y="5600231"/>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Line 93"/>
                <p:cNvSpPr>
                  <a:spLocks noChangeShapeType="1"/>
                </p:cNvSpPr>
                <p:nvPr/>
              </p:nvSpPr>
              <p:spPr bwMode="auto">
                <a:xfrm flipH="1">
                  <a:off x="7910313" y="5600231"/>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4" name="Freeform 94"/>
                <p:cNvSpPr>
                  <a:spLocks/>
                </p:cNvSpPr>
                <p:nvPr/>
              </p:nvSpPr>
              <p:spPr bwMode="auto">
                <a:xfrm>
                  <a:off x="7660525" y="5538044"/>
                  <a:ext cx="461226" cy="128521"/>
                </a:xfrm>
                <a:custGeom>
                  <a:avLst/>
                  <a:gdLst>
                    <a:gd name="T0" fmla="*/ 0 w 445"/>
                    <a:gd name="T1" fmla="*/ 0 h 124"/>
                    <a:gd name="T2" fmla="*/ 193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3" y="124"/>
                      </a:lnTo>
                      <a:lnTo>
                        <a:pt x="445" y="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Line 95"/>
                <p:cNvSpPr>
                  <a:spLocks noChangeShapeType="1"/>
                </p:cNvSpPr>
                <p:nvPr/>
              </p:nvSpPr>
              <p:spPr bwMode="auto">
                <a:xfrm>
                  <a:off x="7660525" y="553804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6" name="Line 96"/>
                <p:cNvSpPr>
                  <a:spLocks noChangeShapeType="1"/>
                </p:cNvSpPr>
                <p:nvPr/>
              </p:nvSpPr>
              <p:spPr bwMode="auto">
                <a:xfrm flipV="1">
                  <a:off x="7860563" y="556706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7" name="Freeform 97"/>
                <p:cNvSpPr>
                  <a:spLocks/>
                </p:cNvSpPr>
                <p:nvPr/>
              </p:nvSpPr>
              <p:spPr bwMode="auto">
                <a:xfrm>
                  <a:off x="7922750" y="5438543"/>
                  <a:ext cx="199001" cy="128521"/>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Line 98"/>
                <p:cNvSpPr>
                  <a:spLocks noChangeShapeType="1"/>
                </p:cNvSpPr>
                <p:nvPr/>
              </p:nvSpPr>
              <p:spPr bwMode="auto">
                <a:xfrm>
                  <a:off x="7922750" y="5438543"/>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9" name="Line 99"/>
                <p:cNvSpPr>
                  <a:spLocks noChangeShapeType="1"/>
                </p:cNvSpPr>
                <p:nvPr/>
              </p:nvSpPr>
              <p:spPr bwMode="auto">
                <a:xfrm flipH="1" flipV="1">
                  <a:off x="7922750" y="5438543"/>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0" name="Freeform 100"/>
                <p:cNvSpPr>
                  <a:spLocks/>
                </p:cNvSpPr>
                <p:nvPr/>
              </p:nvSpPr>
              <p:spPr bwMode="auto">
                <a:xfrm>
                  <a:off x="7922750" y="5438543"/>
                  <a:ext cx="199001" cy="128521"/>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Line 101"/>
                <p:cNvSpPr>
                  <a:spLocks noChangeShapeType="1"/>
                </p:cNvSpPr>
                <p:nvPr/>
              </p:nvSpPr>
              <p:spPr bwMode="auto">
                <a:xfrm>
                  <a:off x="7922750" y="5438543"/>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2" name="Line 102"/>
                <p:cNvSpPr>
                  <a:spLocks noChangeShapeType="1"/>
                </p:cNvSpPr>
                <p:nvPr/>
              </p:nvSpPr>
              <p:spPr bwMode="auto">
                <a:xfrm flipH="1" flipV="1">
                  <a:off x="7922750" y="5438543"/>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3" name="Freeform 103"/>
                <p:cNvSpPr>
                  <a:spLocks/>
                </p:cNvSpPr>
                <p:nvPr/>
              </p:nvSpPr>
              <p:spPr bwMode="auto">
                <a:xfrm>
                  <a:off x="7860563" y="5567065"/>
                  <a:ext cx="261189" cy="99500"/>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Line 104"/>
                <p:cNvSpPr>
                  <a:spLocks noChangeShapeType="1"/>
                </p:cNvSpPr>
                <p:nvPr/>
              </p:nvSpPr>
              <p:spPr bwMode="auto">
                <a:xfrm flipV="1">
                  <a:off x="7860563" y="556706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5" name="Line 105"/>
                <p:cNvSpPr>
                  <a:spLocks noChangeShapeType="1"/>
                </p:cNvSpPr>
                <p:nvPr/>
              </p:nvSpPr>
              <p:spPr bwMode="auto">
                <a:xfrm flipH="1">
                  <a:off x="7860563" y="556706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6" name="Freeform 106"/>
                <p:cNvSpPr>
                  <a:spLocks/>
                </p:cNvSpPr>
                <p:nvPr/>
              </p:nvSpPr>
              <p:spPr bwMode="auto">
                <a:xfrm>
                  <a:off x="7860563" y="5567065"/>
                  <a:ext cx="261189" cy="99500"/>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Line 107"/>
                <p:cNvSpPr>
                  <a:spLocks noChangeShapeType="1"/>
                </p:cNvSpPr>
                <p:nvPr/>
              </p:nvSpPr>
              <p:spPr bwMode="auto">
                <a:xfrm flipV="1">
                  <a:off x="7860563" y="556706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Line 108"/>
                <p:cNvSpPr>
                  <a:spLocks noChangeShapeType="1"/>
                </p:cNvSpPr>
                <p:nvPr/>
              </p:nvSpPr>
              <p:spPr bwMode="auto">
                <a:xfrm flipH="1">
                  <a:off x="7860563" y="556706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9" name="Freeform 109"/>
                <p:cNvSpPr>
                  <a:spLocks/>
                </p:cNvSpPr>
                <p:nvPr/>
              </p:nvSpPr>
              <p:spPr bwMode="auto">
                <a:xfrm>
                  <a:off x="7660525" y="5438543"/>
                  <a:ext cx="461226" cy="128521"/>
                </a:xfrm>
                <a:custGeom>
                  <a:avLst/>
                  <a:gdLst>
                    <a:gd name="T0" fmla="*/ 0 w 445"/>
                    <a:gd name="T1" fmla="*/ 96 h 124"/>
                    <a:gd name="T2" fmla="*/ 253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3" y="0"/>
                      </a:lnTo>
                      <a:lnTo>
                        <a:pt x="445" y="124"/>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Line 110"/>
                <p:cNvSpPr>
                  <a:spLocks noChangeShapeType="1"/>
                </p:cNvSpPr>
                <p:nvPr/>
              </p:nvSpPr>
              <p:spPr bwMode="auto">
                <a:xfrm flipV="1">
                  <a:off x="7660525" y="5438543"/>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1" name="Line 111"/>
                <p:cNvSpPr>
                  <a:spLocks noChangeShapeType="1"/>
                </p:cNvSpPr>
                <p:nvPr/>
              </p:nvSpPr>
              <p:spPr bwMode="auto">
                <a:xfrm>
                  <a:off x="7922750" y="5438543"/>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2" name="Freeform 112"/>
                <p:cNvSpPr>
                  <a:spLocks/>
                </p:cNvSpPr>
                <p:nvPr/>
              </p:nvSpPr>
              <p:spPr bwMode="auto">
                <a:xfrm>
                  <a:off x="7860563" y="5438543"/>
                  <a:ext cx="261189" cy="228022"/>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Line 113"/>
                <p:cNvSpPr>
                  <a:spLocks noChangeShapeType="1"/>
                </p:cNvSpPr>
                <p:nvPr/>
              </p:nvSpPr>
              <p:spPr bwMode="auto">
                <a:xfrm flipV="1">
                  <a:off x="7860563" y="556706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4" name="Line 114"/>
                <p:cNvSpPr>
                  <a:spLocks noChangeShapeType="1"/>
                </p:cNvSpPr>
                <p:nvPr/>
              </p:nvSpPr>
              <p:spPr bwMode="auto">
                <a:xfrm flipH="1" flipV="1">
                  <a:off x="7922750" y="5438543"/>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5" name="Freeform 115"/>
                <p:cNvSpPr>
                  <a:spLocks/>
                </p:cNvSpPr>
                <p:nvPr/>
              </p:nvSpPr>
              <p:spPr bwMode="auto">
                <a:xfrm>
                  <a:off x="7910313" y="5699732"/>
                  <a:ext cx="199001" cy="128521"/>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Line 116"/>
                <p:cNvSpPr>
                  <a:spLocks noChangeShapeType="1"/>
                </p:cNvSpPr>
                <p:nvPr/>
              </p:nvSpPr>
              <p:spPr bwMode="auto">
                <a:xfrm>
                  <a:off x="7910313" y="5699732"/>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7" name="Line 117"/>
                <p:cNvSpPr>
                  <a:spLocks noChangeShapeType="1"/>
                </p:cNvSpPr>
                <p:nvPr/>
              </p:nvSpPr>
              <p:spPr bwMode="auto">
                <a:xfrm flipH="1" flipV="1">
                  <a:off x="7910313" y="5699732"/>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8" name="Freeform 118"/>
                <p:cNvSpPr>
                  <a:spLocks/>
                </p:cNvSpPr>
                <p:nvPr/>
              </p:nvSpPr>
              <p:spPr bwMode="auto">
                <a:xfrm>
                  <a:off x="7910313" y="5699732"/>
                  <a:ext cx="199001" cy="128521"/>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Line 119"/>
                <p:cNvSpPr>
                  <a:spLocks noChangeShapeType="1"/>
                </p:cNvSpPr>
                <p:nvPr/>
              </p:nvSpPr>
              <p:spPr bwMode="auto">
                <a:xfrm>
                  <a:off x="7910313" y="5699732"/>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0" name="Line 120"/>
                <p:cNvSpPr>
                  <a:spLocks noChangeShapeType="1"/>
                </p:cNvSpPr>
                <p:nvPr/>
              </p:nvSpPr>
              <p:spPr bwMode="auto">
                <a:xfrm flipH="1" flipV="1">
                  <a:off x="7910313" y="5699732"/>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1" name="Freeform 121"/>
                <p:cNvSpPr>
                  <a:spLocks/>
                </p:cNvSpPr>
                <p:nvPr/>
              </p:nvSpPr>
              <p:spPr bwMode="auto">
                <a:xfrm>
                  <a:off x="7660525" y="5538044"/>
                  <a:ext cx="200037" cy="128521"/>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Line 122"/>
                <p:cNvSpPr>
                  <a:spLocks noChangeShapeType="1"/>
                </p:cNvSpPr>
                <p:nvPr/>
              </p:nvSpPr>
              <p:spPr bwMode="auto">
                <a:xfrm>
                  <a:off x="7660525" y="553804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3" name="Line 123"/>
                <p:cNvSpPr>
                  <a:spLocks noChangeShapeType="1"/>
                </p:cNvSpPr>
                <p:nvPr/>
              </p:nvSpPr>
              <p:spPr bwMode="auto">
                <a:xfrm flipH="1" flipV="1">
                  <a:off x="7660525" y="553804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4" name="Freeform 124"/>
                <p:cNvSpPr>
                  <a:spLocks/>
                </p:cNvSpPr>
                <p:nvPr/>
              </p:nvSpPr>
              <p:spPr bwMode="auto">
                <a:xfrm>
                  <a:off x="7660525" y="5538044"/>
                  <a:ext cx="200037" cy="128521"/>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Line 125"/>
                <p:cNvSpPr>
                  <a:spLocks noChangeShapeType="1"/>
                </p:cNvSpPr>
                <p:nvPr/>
              </p:nvSpPr>
              <p:spPr bwMode="auto">
                <a:xfrm>
                  <a:off x="7660525" y="553804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6" name="Line 126"/>
                <p:cNvSpPr>
                  <a:spLocks noChangeShapeType="1"/>
                </p:cNvSpPr>
                <p:nvPr/>
              </p:nvSpPr>
              <p:spPr bwMode="auto">
                <a:xfrm flipH="1" flipV="1">
                  <a:off x="7660525" y="553804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7" name="Freeform 127"/>
                <p:cNvSpPr>
                  <a:spLocks/>
                </p:cNvSpPr>
                <p:nvPr/>
              </p:nvSpPr>
              <p:spPr bwMode="auto">
                <a:xfrm>
                  <a:off x="7660525" y="5438543"/>
                  <a:ext cx="262225" cy="99500"/>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Line 128"/>
                <p:cNvSpPr>
                  <a:spLocks noChangeShapeType="1"/>
                </p:cNvSpPr>
                <p:nvPr/>
              </p:nvSpPr>
              <p:spPr bwMode="auto">
                <a:xfrm flipV="1">
                  <a:off x="7660525" y="5438543"/>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9" name="Line 129"/>
                <p:cNvSpPr>
                  <a:spLocks noChangeShapeType="1"/>
                </p:cNvSpPr>
                <p:nvPr/>
              </p:nvSpPr>
              <p:spPr bwMode="auto">
                <a:xfrm flipH="1">
                  <a:off x="7660525" y="5438543"/>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0" name="Freeform 130"/>
                <p:cNvSpPr>
                  <a:spLocks/>
                </p:cNvSpPr>
                <p:nvPr/>
              </p:nvSpPr>
              <p:spPr bwMode="auto">
                <a:xfrm>
                  <a:off x="7660525" y="5438543"/>
                  <a:ext cx="262225" cy="99500"/>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Line 131"/>
                <p:cNvSpPr>
                  <a:spLocks noChangeShapeType="1"/>
                </p:cNvSpPr>
                <p:nvPr/>
              </p:nvSpPr>
              <p:spPr bwMode="auto">
                <a:xfrm flipV="1">
                  <a:off x="7660525" y="5438543"/>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2" name="Line 132"/>
                <p:cNvSpPr>
                  <a:spLocks noChangeShapeType="1"/>
                </p:cNvSpPr>
                <p:nvPr/>
              </p:nvSpPr>
              <p:spPr bwMode="auto">
                <a:xfrm flipH="1">
                  <a:off x="7660525" y="5438543"/>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3" name="Freeform 133"/>
                <p:cNvSpPr>
                  <a:spLocks/>
                </p:cNvSpPr>
                <p:nvPr/>
              </p:nvSpPr>
              <p:spPr bwMode="auto">
                <a:xfrm>
                  <a:off x="7660525" y="5438543"/>
                  <a:ext cx="262225" cy="228022"/>
                </a:xfrm>
                <a:custGeom>
                  <a:avLst/>
                  <a:gdLst>
                    <a:gd name="T0" fmla="*/ 193 w 253"/>
                    <a:gd name="T1" fmla="*/ 220 h 220"/>
                    <a:gd name="T2" fmla="*/ 0 w 253"/>
                    <a:gd name="T3" fmla="*/ 96 h 220"/>
                    <a:gd name="T4" fmla="*/ 253 w 253"/>
                    <a:gd name="T5" fmla="*/ 0 h 220"/>
                    <a:gd name="T6" fmla="*/ 193 w 253"/>
                    <a:gd name="T7" fmla="*/ 220 h 220"/>
                  </a:gdLst>
                  <a:ahLst/>
                  <a:cxnLst>
                    <a:cxn ang="0">
                      <a:pos x="T0" y="T1"/>
                    </a:cxn>
                    <a:cxn ang="0">
                      <a:pos x="T2" y="T3"/>
                    </a:cxn>
                    <a:cxn ang="0">
                      <a:pos x="T4" y="T5"/>
                    </a:cxn>
                    <a:cxn ang="0">
                      <a:pos x="T6" y="T7"/>
                    </a:cxn>
                  </a:cxnLst>
                  <a:rect l="0" t="0" r="r" b="b"/>
                  <a:pathLst>
                    <a:path w="253" h="220">
                      <a:moveTo>
                        <a:pt x="193" y="220"/>
                      </a:moveTo>
                      <a:lnTo>
                        <a:pt x="0" y="96"/>
                      </a:lnTo>
                      <a:lnTo>
                        <a:pt x="253" y="0"/>
                      </a:lnTo>
                      <a:lnTo>
                        <a:pt x="193"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Line 134"/>
                <p:cNvSpPr>
                  <a:spLocks noChangeShapeType="1"/>
                </p:cNvSpPr>
                <p:nvPr/>
              </p:nvSpPr>
              <p:spPr bwMode="auto">
                <a:xfrm flipH="1" flipV="1">
                  <a:off x="7660525" y="553804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5" name="Line 135"/>
                <p:cNvSpPr>
                  <a:spLocks noChangeShapeType="1"/>
                </p:cNvSpPr>
                <p:nvPr/>
              </p:nvSpPr>
              <p:spPr bwMode="auto">
                <a:xfrm flipV="1">
                  <a:off x="7660525" y="5438543"/>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6" name="Freeform 136"/>
                <p:cNvSpPr>
                  <a:spLocks/>
                </p:cNvSpPr>
                <p:nvPr/>
              </p:nvSpPr>
              <p:spPr bwMode="auto">
                <a:xfrm>
                  <a:off x="7848125" y="5459272"/>
                  <a:ext cx="199001" cy="393856"/>
                </a:xfrm>
                <a:custGeom>
                  <a:avLst/>
                  <a:gdLst>
                    <a:gd name="T0" fmla="*/ 0 w 192"/>
                    <a:gd name="T1" fmla="*/ 0 h 380"/>
                    <a:gd name="T2" fmla="*/ 0 w 192"/>
                    <a:gd name="T3" fmla="*/ 256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0" y="256"/>
                      </a:lnTo>
                      <a:lnTo>
                        <a:pt x="192" y="380"/>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Line 137"/>
                <p:cNvSpPr>
                  <a:spLocks noChangeShapeType="1"/>
                </p:cNvSpPr>
                <p:nvPr/>
              </p:nvSpPr>
              <p:spPr bwMode="auto">
                <a:xfrm>
                  <a:off x="7848125" y="5459272"/>
                  <a:ext cx="0" cy="26533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8" name="Line 138"/>
                <p:cNvSpPr>
                  <a:spLocks noChangeShapeType="1"/>
                </p:cNvSpPr>
                <p:nvPr/>
              </p:nvSpPr>
              <p:spPr bwMode="auto">
                <a:xfrm>
                  <a:off x="7848125" y="5724607"/>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9" name="Freeform 139"/>
                <p:cNvSpPr>
                  <a:spLocks/>
                </p:cNvSpPr>
                <p:nvPr/>
              </p:nvSpPr>
              <p:spPr bwMode="auto">
                <a:xfrm>
                  <a:off x="7785937" y="5724607"/>
                  <a:ext cx="261189" cy="228022"/>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Line 140"/>
                <p:cNvSpPr>
                  <a:spLocks noChangeShapeType="1"/>
                </p:cNvSpPr>
                <p:nvPr/>
              </p:nvSpPr>
              <p:spPr bwMode="auto">
                <a:xfrm flipV="1">
                  <a:off x="7785937" y="5853128"/>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1" name="Line 141"/>
                <p:cNvSpPr>
                  <a:spLocks noChangeShapeType="1"/>
                </p:cNvSpPr>
                <p:nvPr/>
              </p:nvSpPr>
              <p:spPr bwMode="auto">
                <a:xfrm flipH="1" flipV="1">
                  <a:off x="7848125" y="5724607"/>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2" name="Freeform 142"/>
                <p:cNvSpPr>
                  <a:spLocks/>
                </p:cNvSpPr>
                <p:nvPr/>
              </p:nvSpPr>
              <p:spPr bwMode="auto">
                <a:xfrm>
                  <a:off x="7536149" y="5691440"/>
                  <a:ext cx="262225" cy="99500"/>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Line 143"/>
                <p:cNvSpPr>
                  <a:spLocks noChangeShapeType="1"/>
                </p:cNvSpPr>
                <p:nvPr/>
              </p:nvSpPr>
              <p:spPr bwMode="auto">
                <a:xfrm flipV="1">
                  <a:off x="7536149" y="5691440"/>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4" name="Line 144"/>
                <p:cNvSpPr>
                  <a:spLocks noChangeShapeType="1"/>
                </p:cNvSpPr>
                <p:nvPr/>
              </p:nvSpPr>
              <p:spPr bwMode="auto">
                <a:xfrm flipH="1">
                  <a:off x="7536149" y="5691440"/>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5" name="Freeform 145"/>
                <p:cNvSpPr>
                  <a:spLocks/>
                </p:cNvSpPr>
                <p:nvPr/>
              </p:nvSpPr>
              <p:spPr bwMode="auto">
                <a:xfrm>
                  <a:off x="7337149" y="5562919"/>
                  <a:ext cx="261189" cy="228022"/>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Line 146"/>
                <p:cNvSpPr>
                  <a:spLocks noChangeShapeType="1"/>
                </p:cNvSpPr>
                <p:nvPr/>
              </p:nvSpPr>
              <p:spPr bwMode="auto">
                <a:xfrm flipH="1" flipV="1">
                  <a:off x="7337149" y="5662419"/>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7" name="Line 147"/>
                <p:cNvSpPr>
                  <a:spLocks noChangeShapeType="1"/>
                </p:cNvSpPr>
                <p:nvPr/>
              </p:nvSpPr>
              <p:spPr bwMode="auto">
                <a:xfrm flipV="1">
                  <a:off x="7337149" y="5562919"/>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8" name="Freeform 148"/>
                <p:cNvSpPr>
                  <a:spLocks/>
                </p:cNvSpPr>
                <p:nvPr/>
              </p:nvSpPr>
              <p:spPr bwMode="auto">
                <a:xfrm>
                  <a:off x="7536149" y="5562919"/>
                  <a:ext cx="262225" cy="228022"/>
                </a:xfrm>
                <a:custGeom>
                  <a:avLst/>
                  <a:gdLst>
                    <a:gd name="T0" fmla="*/ 0 w 253"/>
                    <a:gd name="T1" fmla="*/ 220 h 220"/>
                    <a:gd name="T2" fmla="*/ 253 w 253"/>
                    <a:gd name="T3" fmla="*/ 124 h 220"/>
                    <a:gd name="T4" fmla="*/ 60 w 253"/>
                    <a:gd name="T5" fmla="*/ 0 h 220"/>
                    <a:gd name="T6" fmla="*/ 0 w 253"/>
                    <a:gd name="T7" fmla="*/ 220 h 220"/>
                  </a:gdLst>
                  <a:ahLst/>
                  <a:cxnLst>
                    <a:cxn ang="0">
                      <a:pos x="T0" y="T1"/>
                    </a:cxn>
                    <a:cxn ang="0">
                      <a:pos x="T2" y="T3"/>
                    </a:cxn>
                    <a:cxn ang="0">
                      <a:pos x="T4" y="T5"/>
                    </a:cxn>
                    <a:cxn ang="0">
                      <a:pos x="T6" y="T7"/>
                    </a:cxn>
                  </a:cxnLst>
                  <a:rect l="0" t="0" r="r" b="b"/>
                  <a:pathLst>
                    <a:path w="253" h="220">
                      <a:moveTo>
                        <a:pt x="0" y="220"/>
                      </a:moveTo>
                      <a:lnTo>
                        <a:pt x="253" y="124"/>
                      </a:lnTo>
                      <a:lnTo>
                        <a:pt x="60" y="0"/>
                      </a:lnTo>
                      <a:lnTo>
                        <a:pt x="0"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Line 149"/>
                <p:cNvSpPr>
                  <a:spLocks noChangeShapeType="1"/>
                </p:cNvSpPr>
                <p:nvPr/>
              </p:nvSpPr>
              <p:spPr bwMode="auto">
                <a:xfrm flipV="1">
                  <a:off x="7536149" y="5691440"/>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0" name="Line 150"/>
                <p:cNvSpPr>
                  <a:spLocks noChangeShapeType="1"/>
                </p:cNvSpPr>
                <p:nvPr/>
              </p:nvSpPr>
              <p:spPr bwMode="auto">
                <a:xfrm flipH="1" flipV="1">
                  <a:off x="7598337" y="5562919"/>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1" name="Freeform 151"/>
                <p:cNvSpPr>
                  <a:spLocks/>
                </p:cNvSpPr>
                <p:nvPr/>
              </p:nvSpPr>
              <p:spPr bwMode="auto">
                <a:xfrm>
                  <a:off x="7337149" y="5562919"/>
                  <a:ext cx="461226" cy="128521"/>
                </a:xfrm>
                <a:custGeom>
                  <a:avLst/>
                  <a:gdLst>
                    <a:gd name="T0" fmla="*/ 0 w 445"/>
                    <a:gd name="T1" fmla="*/ 96 h 124"/>
                    <a:gd name="T2" fmla="*/ 252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2" y="0"/>
                      </a:lnTo>
                      <a:lnTo>
                        <a:pt x="445" y="124"/>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Line 152"/>
                <p:cNvSpPr>
                  <a:spLocks noChangeShapeType="1"/>
                </p:cNvSpPr>
                <p:nvPr/>
              </p:nvSpPr>
              <p:spPr bwMode="auto">
                <a:xfrm flipV="1">
                  <a:off x="7337149" y="5562919"/>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3" name="Line 153"/>
                <p:cNvSpPr>
                  <a:spLocks noChangeShapeType="1"/>
                </p:cNvSpPr>
                <p:nvPr/>
              </p:nvSpPr>
              <p:spPr bwMode="auto">
                <a:xfrm>
                  <a:off x="7598337" y="5562919"/>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4" name="Freeform 154"/>
                <p:cNvSpPr>
                  <a:spLocks/>
                </p:cNvSpPr>
                <p:nvPr/>
              </p:nvSpPr>
              <p:spPr bwMode="auto">
                <a:xfrm>
                  <a:off x="7337149" y="5662419"/>
                  <a:ext cx="461226" cy="128521"/>
                </a:xfrm>
                <a:custGeom>
                  <a:avLst/>
                  <a:gdLst>
                    <a:gd name="T0" fmla="*/ 0 w 445"/>
                    <a:gd name="T1" fmla="*/ 0 h 124"/>
                    <a:gd name="T2" fmla="*/ 192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2" y="124"/>
                      </a:lnTo>
                      <a:lnTo>
                        <a:pt x="445" y="28"/>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Line 155"/>
                <p:cNvSpPr>
                  <a:spLocks noChangeShapeType="1"/>
                </p:cNvSpPr>
                <p:nvPr/>
              </p:nvSpPr>
              <p:spPr bwMode="auto">
                <a:xfrm>
                  <a:off x="7337149" y="5662419"/>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6" name="Line 156"/>
                <p:cNvSpPr>
                  <a:spLocks noChangeShapeType="1"/>
                </p:cNvSpPr>
                <p:nvPr/>
              </p:nvSpPr>
              <p:spPr bwMode="auto">
                <a:xfrm flipV="1">
                  <a:off x="7536149" y="5691440"/>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7" name="Freeform 157"/>
                <p:cNvSpPr>
                  <a:spLocks/>
                </p:cNvSpPr>
                <p:nvPr/>
              </p:nvSpPr>
              <p:spPr bwMode="auto">
                <a:xfrm>
                  <a:off x="7536149" y="5691440"/>
                  <a:ext cx="262225" cy="99500"/>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Line 158"/>
                <p:cNvSpPr>
                  <a:spLocks noChangeShapeType="1"/>
                </p:cNvSpPr>
                <p:nvPr/>
              </p:nvSpPr>
              <p:spPr bwMode="auto">
                <a:xfrm flipV="1">
                  <a:off x="7536149" y="5691440"/>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9" name="Line 159"/>
                <p:cNvSpPr>
                  <a:spLocks noChangeShapeType="1"/>
                </p:cNvSpPr>
                <p:nvPr/>
              </p:nvSpPr>
              <p:spPr bwMode="auto">
                <a:xfrm flipH="1">
                  <a:off x="7536149" y="5691440"/>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0" name="Freeform 160"/>
                <p:cNvSpPr>
                  <a:spLocks/>
                </p:cNvSpPr>
                <p:nvPr/>
              </p:nvSpPr>
              <p:spPr bwMode="auto">
                <a:xfrm>
                  <a:off x="7585900" y="5724607"/>
                  <a:ext cx="262225" cy="228022"/>
                </a:xfrm>
                <a:custGeom>
                  <a:avLst/>
                  <a:gdLst>
                    <a:gd name="T0" fmla="*/ 193 w 253"/>
                    <a:gd name="T1" fmla="*/ 220 h 220"/>
                    <a:gd name="T2" fmla="*/ 0 w 253"/>
                    <a:gd name="T3" fmla="*/ 96 h 220"/>
                    <a:gd name="T4" fmla="*/ 253 w 253"/>
                    <a:gd name="T5" fmla="*/ 0 h 220"/>
                    <a:gd name="T6" fmla="*/ 193 w 253"/>
                    <a:gd name="T7" fmla="*/ 220 h 220"/>
                  </a:gdLst>
                  <a:ahLst/>
                  <a:cxnLst>
                    <a:cxn ang="0">
                      <a:pos x="T0" y="T1"/>
                    </a:cxn>
                    <a:cxn ang="0">
                      <a:pos x="T2" y="T3"/>
                    </a:cxn>
                    <a:cxn ang="0">
                      <a:pos x="T4" y="T5"/>
                    </a:cxn>
                    <a:cxn ang="0">
                      <a:pos x="T6" y="T7"/>
                    </a:cxn>
                  </a:cxnLst>
                  <a:rect l="0" t="0" r="r" b="b"/>
                  <a:pathLst>
                    <a:path w="253" h="220">
                      <a:moveTo>
                        <a:pt x="193" y="220"/>
                      </a:moveTo>
                      <a:lnTo>
                        <a:pt x="0" y="96"/>
                      </a:lnTo>
                      <a:lnTo>
                        <a:pt x="253" y="0"/>
                      </a:lnTo>
                      <a:lnTo>
                        <a:pt x="193"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Line 161"/>
                <p:cNvSpPr>
                  <a:spLocks noChangeShapeType="1"/>
                </p:cNvSpPr>
                <p:nvPr/>
              </p:nvSpPr>
              <p:spPr bwMode="auto">
                <a:xfrm flipH="1" flipV="1">
                  <a:off x="7585900" y="5824107"/>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2" name="Line 162"/>
                <p:cNvSpPr>
                  <a:spLocks noChangeShapeType="1"/>
                </p:cNvSpPr>
                <p:nvPr/>
              </p:nvSpPr>
              <p:spPr bwMode="auto">
                <a:xfrm flipV="1">
                  <a:off x="7585900" y="5724607"/>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3" name="Freeform 163"/>
                <p:cNvSpPr>
                  <a:spLocks/>
                </p:cNvSpPr>
                <p:nvPr/>
              </p:nvSpPr>
              <p:spPr bwMode="auto">
                <a:xfrm>
                  <a:off x="7598337" y="5562919"/>
                  <a:ext cx="200037" cy="128521"/>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Line 164"/>
                <p:cNvSpPr>
                  <a:spLocks noChangeShapeType="1"/>
                </p:cNvSpPr>
                <p:nvPr/>
              </p:nvSpPr>
              <p:spPr bwMode="auto">
                <a:xfrm>
                  <a:off x="7598337" y="5562919"/>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5" name="Line 165"/>
                <p:cNvSpPr>
                  <a:spLocks noChangeShapeType="1"/>
                </p:cNvSpPr>
                <p:nvPr/>
              </p:nvSpPr>
              <p:spPr bwMode="auto">
                <a:xfrm flipH="1" flipV="1">
                  <a:off x="7598337" y="5562919"/>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6" name="Freeform 166"/>
                <p:cNvSpPr>
                  <a:spLocks/>
                </p:cNvSpPr>
                <p:nvPr/>
              </p:nvSpPr>
              <p:spPr bwMode="auto">
                <a:xfrm>
                  <a:off x="7598337" y="5562919"/>
                  <a:ext cx="200037" cy="128521"/>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Line 167"/>
                <p:cNvSpPr>
                  <a:spLocks noChangeShapeType="1"/>
                </p:cNvSpPr>
                <p:nvPr/>
              </p:nvSpPr>
              <p:spPr bwMode="auto">
                <a:xfrm>
                  <a:off x="7598337" y="5562919"/>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8" name="Line 168"/>
                <p:cNvSpPr>
                  <a:spLocks noChangeShapeType="1"/>
                </p:cNvSpPr>
                <p:nvPr/>
              </p:nvSpPr>
              <p:spPr bwMode="auto">
                <a:xfrm flipH="1" flipV="1">
                  <a:off x="7598337" y="5562919"/>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9" name="Freeform 169"/>
                <p:cNvSpPr>
                  <a:spLocks/>
                </p:cNvSpPr>
                <p:nvPr/>
              </p:nvSpPr>
              <p:spPr bwMode="auto">
                <a:xfrm>
                  <a:off x="7585900" y="5459272"/>
                  <a:ext cx="262225" cy="364835"/>
                </a:xfrm>
                <a:custGeom>
                  <a:avLst/>
                  <a:gdLst>
                    <a:gd name="T0" fmla="*/ 0 w 253"/>
                    <a:gd name="T1" fmla="*/ 352 h 352"/>
                    <a:gd name="T2" fmla="*/ 253 w 253"/>
                    <a:gd name="T3" fmla="*/ 256 h 352"/>
                    <a:gd name="T4" fmla="*/ 253 w 253"/>
                    <a:gd name="T5" fmla="*/ 0 h 352"/>
                    <a:gd name="T6" fmla="*/ 0 w 253"/>
                    <a:gd name="T7" fmla="*/ 352 h 352"/>
                  </a:gdLst>
                  <a:ahLst/>
                  <a:cxnLst>
                    <a:cxn ang="0">
                      <a:pos x="T0" y="T1"/>
                    </a:cxn>
                    <a:cxn ang="0">
                      <a:pos x="T2" y="T3"/>
                    </a:cxn>
                    <a:cxn ang="0">
                      <a:pos x="T4" y="T5"/>
                    </a:cxn>
                    <a:cxn ang="0">
                      <a:pos x="T6" y="T7"/>
                    </a:cxn>
                  </a:cxnLst>
                  <a:rect l="0" t="0" r="r" b="b"/>
                  <a:pathLst>
                    <a:path w="253" h="352">
                      <a:moveTo>
                        <a:pt x="0" y="352"/>
                      </a:moveTo>
                      <a:lnTo>
                        <a:pt x="253" y="256"/>
                      </a:lnTo>
                      <a:lnTo>
                        <a:pt x="253" y="0"/>
                      </a:lnTo>
                      <a:lnTo>
                        <a:pt x="0" y="352"/>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Line 170"/>
                <p:cNvSpPr>
                  <a:spLocks noChangeShapeType="1"/>
                </p:cNvSpPr>
                <p:nvPr/>
              </p:nvSpPr>
              <p:spPr bwMode="auto">
                <a:xfrm flipV="1">
                  <a:off x="7585900" y="5724607"/>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1" name="Line 171"/>
                <p:cNvSpPr>
                  <a:spLocks noChangeShapeType="1"/>
                </p:cNvSpPr>
                <p:nvPr/>
              </p:nvSpPr>
              <p:spPr bwMode="auto">
                <a:xfrm flipV="1">
                  <a:off x="7848125" y="5459272"/>
                  <a:ext cx="0" cy="26533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2" name="Freeform 172"/>
                <p:cNvSpPr>
                  <a:spLocks/>
                </p:cNvSpPr>
                <p:nvPr/>
              </p:nvSpPr>
              <p:spPr bwMode="auto">
                <a:xfrm>
                  <a:off x="7785937" y="5691440"/>
                  <a:ext cx="261189" cy="261189"/>
                </a:xfrm>
                <a:custGeom>
                  <a:avLst/>
                  <a:gdLst>
                    <a:gd name="T0" fmla="*/ 0 w 252"/>
                    <a:gd name="T1" fmla="*/ 0 h 252"/>
                    <a:gd name="T2" fmla="*/ 0 w 252"/>
                    <a:gd name="T3" fmla="*/ 252 h 252"/>
                    <a:gd name="T4" fmla="*/ 252 w 252"/>
                    <a:gd name="T5" fmla="*/ 156 h 252"/>
                    <a:gd name="T6" fmla="*/ 0 w 252"/>
                    <a:gd name="T7" fmla="*/ 0 h 252"/>
                  </a:gdLst>
                  <a:ahLst/>
                  <a:cxnLst>
                    <a:cxn ang="0">
                      <a:pos x="T0" y="T1"/>
                    </a:cxn>
                    <a:cxn ang="0">
                      <a:pos x="T2" y="T3"/>
                    </a:cxn>
                    <a:cxn ang="0">
                      <a:pos x="T4" y="T5"/>
                    </a:cxn>
                    <a:cxn ang="0">
                      <a:pos x="T6" y="T7"/>
                    </a:cxn>
                  </a:cxnLst>
                  <a:rect l="0" t="0" r="r" b="b"/>
                  <a:pathLst>
                    <a:path w="252" h="252">
                      <a:moveTo>
                        <a:pt x="0" y="0"/>
                      </a:moveTo>
                      <a:lnTo>
                        <a:pt x="0" y="252"/>
                      </a:lnTo>
                      <a:lnTo>
                        <a:pt x="252" y="156"/>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Line 173"/>
                <p:cNvSpPr>
                  <a:spLocks noChangeShapeType="1"/>
                </p:cNvSpPr>
                <p:nvPr/>
              </p:nvSpPr>
              <p:spPr bwMode="auto">
                <a:xfrm>
                  <a:off x="7785937" y="5691440"/>
                  <a:ext cx="0" cy="26118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4" name="Line 174"/>
                <p:cNvSpPr>
                  <a:spLocks noChangeShapeType="1"/>
                </p:cNvSpPr>
                <p:nvPr/>
              </p:nvSpPr>
              <p:spPr bwMode="auto">
                <a:xfrm flipV="1">
                  <a:off x="7785937" y="5853128"/>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5" name="Freeform 175"/>
                <p:cNvSpPr>
                  <a:spLocks/>
                </p:cNvSpPr>
                <p:nvPr/>
              </p:nvSpPr>
              <p:spPr bwMode="auto">
                <a:xfrm>
                  <a:off x="7848125" y="5459272"/>
                  <a:ext cx="199001" cy="393856"/>
                </a:xfrm>
                <a:custGeom>
                  <a:avLst/>
                  <a:gdLst>
                    <a:gd name="T0" fmla="*/ 0 w 192"/>
                    <a:gd name="T1" fmla="*/ 0 h 380"/>
                    <a:gd name="T2" fmla="*/ 192 w 192"/>
                    <a:gd name="T3" fmla="*/ 128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192" y="128"/>
                      </a:lnTo>
                      <a:lnTo>
                        <a:pt x="192" y="380"/>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Line 176"/>
                <p:cNvSpPr>
                  <a:spLocks noChangeShapeType="1"/>
                </p:cNvSpPr>
                <p:nvPr/>
              </p:nvSpPr>
              <p:spPr bwMode="auto">
                <a:xfrm>
                  <a:off x="7848125" y="5459272"/>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7" name="Line 177"/>
                <p:cNvSpPr>
                  <a:spLocks noChangeShapeType="1"/>
                </p:cNvSpPr>
                <p:nvPr/>
              </p:nvSpPr>
              <p:spPr bwMode="auto">
                <a:xfrm>
                  <a:off x="8047126" y="5591940"/>
                  <a:ext cx="0" cy="26118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 name="Freeform 178"/>
                <p:cNvSpPr>
                  <a:spLocks/>
                </p:cNvSpPr>
                <p:nvPr/>
              </p:nvSpPr>
              <p:spPr bwMode="auto">
                <a:xfrm>
                  <a:off x="7337149" y="5562919"/>
                  <a:ext cx="261189" cy="99500"/>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Line 179"/>
                <p:cNvSpPr>
                  <a:spLocks noChangeShapeType="1"/>
                </p:cNvSpPr>
                <p:nvPr/>
              </p:nvSpPr>
              <p:spPr bwMode="auto">
                <a:xfrm flipV="1">
                  <a:off x="7337149" y="5562919"/>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0" name="Line 180"/>
                <p:cNvSpPr>
                  <a:spLocks noChangeShapeType="1"/>
                </p:cNvSpPr>
                <p:nvPr/>
              </p:nvSpPr>
              <p:spPr bwMode="auto">
                <a:xfrm flipH="1">
                  <a:off x="7337149" y="5562919"/>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1" name="Freeform 181"/>
                <p:cNvSpPr>
                  <a:spLocks/>
                </p:cNvSpPr>
                <p:nvPr/>
              </p:nvSpPr>
              <p:spPr bwMode="auto">
                <a:xfrm>
                  <a:off x="7337149" y="5562919"/>
                  <a:ext cx="261189" cy="99500"/>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Line 182"/>
                <p:cNvSpPr>
                  <a:spLocks noChangeShapeType="1"/>
                </p:cNvSpPr>
                <p:nvPr/>
              </p:nvSpPr>
              <p:spPr bwMode="auto">
                <a:xfrm flipV="1">
                  <a:off x="7337149" y="5562919"/>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3" name="Line 183"/>
                <p:cNvSpPr>
                  <a:spLocks noChangeShapeType="1"/>
                </p:cNvSpPr>
                <p:nvPr/>
              </p:nvSpPr>
              <p:spPr bwMode="auto">
                <a:xfrm flipH="1">
                  <a:off x="7337149" y="5562919"/>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4" name="Freeform 184"/>
                <p:cNvSpPr>
                  <a:spLocks/>
                </p:cNvSpPr>
                <p:nvPr/>
              </p:nvSpPr>
              <p:spPr bwMode="auto">
                <a:xfrm>
                  <a:off x="7585900" y="5459272"/>
                  <a:ext cx="262225" cy="364835"/>
                </a:xfrm>
                <a:custGeom>
                  <a:avLst/>
                  <a:gdLst>
                    <a:gd name="T0" fmla="*/ 0 w 253"/>
                    <a:gd name="T1" fmla="*/ 352 h 352"/>
                    <a:gd name="T2" fmla="*/ 0 w 253"/>
                    <a:gd name="T3" fmla="*/ 96 h 352"/>
                    <a:gd name="T4" fmla="*/ 253 w 253"/>
                    <a:gd name="T5" fmla="*/ 0 h 352"/>
                    <a:gd name="T6" fmla="*/ 0 w 253"/>
                    <a:gd name="T7" fmla="*/ 352 h 352"/>
                  </a:gdLst>
                  <a:ahLst/>
                  <a:cxnLst>
                    <a:cxn ang="0">
                      <a:pos x="T0" y="T1"/>
                    </a:cxn>
                    <a:cxn ang="0">
                      <a:pos x="T2" y="T3"/>
                    </a:cxn>
                    <a:cxn ang="0">
                      <a:pos x="T4" y="T5"/>
                    </a:cxn>
                    <a:cxn ang="0">
                      <a:pos x="T6" y="T7"/>
                    </a:cxn>
                  </a:cxnLst>
                  <a:rect l="0" t="0" r="r" b="b"/>
                  <a:pathLst>
                    <a:path w="253" h="352">
                      <a:moveTo>
                        <a:pt x="0" y="352"/>
                      </a:moveTo>
                      <a:lnTo>
                        <a:pt x="0" y="96"/>
                      </a:lnTo>
                      <a:lnTo>
                        <a:pt x="253" y="0"/>
                      </a:lnTo>
                      <a:lnTo>
                        <a:pt x="0" y="352"/>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Line 185"/>
                <p:cNvSpPr>
                  <a:spLocks noChangeShapeType="1"/>
                </p:cNvSpPr>
                <p:nvPr/>
              </p:nvSpPr>
              <p:spPr bwMode="auto">
                <a:xfrm flipV="1">
                  <a:off x="7585900" y="5558773"/>
                  <a:ext cx="0" cy="26533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6" name="Line 186"/>
                <p:cNvSpPr>
                  <a:spLocks noChangeShapeType="1"/>
                </p:cNvSpPr>
                <p:nvPr/>
              </p:nvSpPr>
              <p:spPr bwMode="auto">
                <a:xfrm flipV="1">
                  <a:off x="7585900" y="5459272"/>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7" name="Freeform 187"/>
                <p:cNvSpPr>
                  <a:spLocks/>
                </p:cNvSpPr>
                <p:nvPr/>
              </p:nvSpPr>
              <p:spPr bwMode="auto">
                <a:xfrm>
                  <a:off x="7585900" y="5459272"/>
                  <a:ext cx="461226" cy="132667"/>
                </a:xfrm>
                <a:custGeom>
                  <a:avLst/>
                  <a:gdLst>
                    <a:gd name="T0" fmla="*/ 0 w 445"/>
                    <a:gd name="T1" fmla="*/ 96 h 128"/>
                    <a:gd name="T2" fmla="*/ 253 w 445"/>
                    <a:gd name="T3" fmla="*/ 0 h 128"/>
                    <a:gd name="T4" fmla="*/ 445 w 445"/>
                    <a:gd name="T5" fmla="*/ 128 h 128"/>
                    <a:gd name="T6" fmla="*/ 0 w 445"/>
                    <a:gd name="T7" fmla="*/ 96 h 128"/>
                  </a:gdLst>
                  <a:ahLst/>
                  <a:cxnLst>
                    <a:cxn ang="0">
                      <a:pos x="T0" y="T1"/>
                    </a:cxn>
                    <a:cxn ang="0">
                      <a:pos x="T2" y="T3"/>
                    </a:cxn>
                    <a:cxn ang="0">
                      <a:pos x="T4" y="T5"/>
                    </a:cxn>
                    <a:cxn ang="0">
                      <a:pos x="T6" y="T7"/>
                    </a:cxn>
                  </a:cxnLst>
                  <a:rect l="0" t="0" r="r" b="b"/>
                  <a:pathLst>
                    <a:path w="445" h="128">
                      <a:moveTo>
                        <a:pt x="0" y="96"/>
                      </a:moveTo>
                      <a:lnTo>
                        <a:pt x="253" y="0"/>
                      </a:lnTo>
                      <a:lnTo>
                        <a:pt x="445" y="128"/>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Line 188"/>
                <p:cNvSpPr>
                  <a:spLocks noChangeShapeType="1"/>
                </p:cNvSpPr>
                <p:nvPr/>
              </p:nvSpPr>
              <p:spPr bwMode="auto">
                <a:xfrm flipV="1">
                  <a:off x="7585900" y="5459272"/>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9" name="Line 189"/>
                <p:cNvSpPr>
                  <a:spLocks noChangeShapeType="1"/>
                </p:cNvSpPr>
                <p:nvPr/>
              </p:nvSpPr>
              <p:spPr bwMode="auto">
                <a:xfrm>
                  <a:off x="7848125" y="5459272"/>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0" name="Freeform 190"/>
                <p:cNvSpPr>
                  <a:spLocks/>
                </p:cNvSpPr>
                <p:nvPr/>
              </p:nvSpPr>
              <p:spPr bwMode="auto">
                <a:xfrm>
                  <a:off x="7785937" y="5591940"/>
                  <a:ext cx="261189" cy="261189"/>
                </a:xfrm>
                <a:custGeom>
                  <a:avLst/>
                  <a:gdLst>
                    <a:gd name="T0" fmla="*/ 0 w 252"/>
                    <a:gd name="T1" fmla="*/ 96 h 252"/>
                    <a:gd name="T2" fmla="*/ 252 w 252"/>
                    <a:gd name="T3" fmla="*/ 0 h 252"/>
                    <a:gd name="T4" fmla="*/ 252 w 252"/>
                    <a:gd name="T5" fmla="*/ 252 h 252"/>
                    <a:gd name="T6" fmla="*/ 0 w 252"/>
                    <a:gd name="T7" fmla="*/ 96 h 252"/>
                  </a:gdLst>
                  <a:ahLst/>
                  <a:cxnLst>
                    <a:cxn ang="0">
                      <a:pos x="T0" y="T1"/>
                    </a:cxn>
                    <a:cxn ang="0">
                      <a:pos x="T2" y="T3"/>
                    </a:cxn>
                    <a:cxn ang="0">
                      <a:pos x="T4" y="T5"/>
                    </a:cxn>
                    <a:cxn ang="0">
                      <a:pos x="T6" y="T7"/>
                    </a:cxn>
                  </a:cxnLst>
                  <a:rect l="0" t="0" r="r" b="b"/>
                  <a:pathLst>
                    <a:path w="252" h="252">
                      <a:moveTo>
                        <a:pt x="0" y="96"/>
                      </a:moveTo>
                      <a:lnTo>
                        <a:pt x="252" y="0"/>
                      </a:lnTo>
                      <a:lnTo>
                        <a:pt x="252" y="252"/>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Line 191"/>
                <p:cNvSpPr>
                  <a:spLocks noChangeShapeType="1"/>
                </p:cNvSpPr>
                <p:nvPr/>
              </p:nvSpPr>
              <p:spPr bwMode="auto">
                <a:xfrm flipV="1">
                  <a:off x="7785937" y="5591940"/>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2" name="Line 192"/>
                <p:cNvSpPr>
                  <a:spLocks noChangeShapeType="1"/>
                </p:cNvSpPr>
                <p:nvPr/>
              </p:nvSpPr>
              <p:spPr bwMode="auto">
                <a:xfrm>
                  <a:off x="8047126" y="5591940"/>
                  <a:ext cx="0" cy="26118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3" name="Freeform 193"/>
                <p:cNvSpPr>
                  <a:spLocks/>
                </p:cNvSpPr>
                <p:nvPr/>
              </p:nvSpPr>
              <p:spPr bwMode="auto">
                <a:xfrm>
                  <a:off x="7585900" y="5558773"/>
                  <a:ext cx="461226" cy="132667"/>
                </a:xfrm>
                <a:custGeom>
                  <a:avLst/>
                  <a:gdLst>
                    <a:gd name="T0" fmla="*/ 0 w 445"/>
                    <a:gd name="T1" fmla="*/ 0 h 128"/>
                    <a:gd name="T2" fmla="*/ 193 w 445"/>
                    <a:gd name="T3" fmla="*/ 128 h 128"/>
                    <a:gd name="T4" fmla="*/ 445 w 445"/>
                    <a:gd name="T5" fmla="*/ 32 h 128"/>
                    <a:gd name="T6" fmla="*/ 0 w 445"/>
                    <a:gd name="T7" fmla="*/ 0 h 128"/>
                  </a:gdLst>
                  <a:ahLst/>
                  <a:cxnLst>
                    <a:cxn ang="0">
                      <a:pos x="T0" y="T1"/>
                    </a:cxn>
                    <a:cxn ang="0">
                      <a:pos x="T2" y="T3"/>
                    </a:cxn>
                    <a:cxn ang="0">
                      <a:pos x="T4" y="T5"/>
                    </a:cxn>
                    <a:cxn ang="0">
                      <a:pos x="T6" y="T7"/>
                    </a:cxn>
                  </a:cxnLst>
                  <a:rect l="0" t="0" r="r" b="b"/>
                  <a:pathLst>
                    <a:path w="445" h="128">
                      <a:moveTo>
                        <a:pt x="0" y="0"/>
                      </a:moveTo>
                      <a:lnTo>
                        <a:pt x="193" y="128"/>
                      </a:lnTo>
                      <a:lnTo>
                        <a:pt x="445" y="32"/>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Line 194"/>
                <p:cNvSpPr>
                  <a:spLocks noChangeShapeType="1"/>
                </p:cNvSpPr>
                <p:nvPr/>
              </p:nvSpPr>
              <p:spPr bwMode="auto">
                <a:xfrm>
                  <a:off x="7585900" y="5558773"/>
                  <a:ext cx="200037"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5" name="Line 195"/>
                <p:cNvSpPr>
                  <a:spLocks noChangeShapeType="1"/>
                </p:cNvSpPr>
                <p:nvPr/>
              </p:nvSpPr>
              <p:spPr bwMode="auto">
                <a:xfrm flipV="1">
                  <a:off x="7785937" y="5591940"/>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6" name="Freeform 196"/>
                <p:cNvSpPr>
                  <a:spLocks/>
                </p:cNvSpPr>
                <p:nvPr/>
              </p:nvSpPr>
              <p:spPr bwMode="auto">
                <a:xfrm>
                  <a:off x="7411774" y="5276855"/>
                  <a:ext cx="261189" cy="228022"/>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Line 197"/>
                <p:cNvSpPr>
                  <a:spLocks noChangeShapeType="1"/>
                </p:cNvSpPr>
                <p:nvPr/>
              </p:nvSpPr>
              <p:spPr bwMode="auto">
                <a:xfrm flipH="1" flipV="1">
                  <a:off x="7411774" y="5376355"/>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8" name="Line 198"/>
                <p:cNvSpPr>
                  <a:spLocks noChangeShapeType="1"/>
                </p:cNvSpPr>
                <p:nvPr/>
              </p:nvSpPr>
              <p:spPr bwMode="auto">
                <a:xfrm flipV="1">
                  <a:off x="7411774" y="527685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9" name="Freeform 199"/>
                <p:cNvSpPr>
                  <a:spLocks/>
                </p:cNvSpPr>
                <p:nvPr/>
              </p:nvSpPr>
              <p:spPr bwMode="auto">
                <a:xfrm>
                  <a:off x="7411774" y="5276855"/>
                  <a:ext cx="461226" cy="128521"/>
                </a:xfrm>
                <a:custGeom>
                  <a:avLst/>
                  <a:gdLst>
                    <a:gd name="T0" fmla="*/ 0 w 445"/>
                    <a:gd name="T1" fmla="*/ 96 h 124"/>
                    <a:gd name="T2" fmla="*/ 252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2" y="0"/>
                      </a:lnTo>
                      <a:lnTo>
                        <a:pt x="445" y="124"/>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Line 200"/>
                <p:cNvSpPr>
                  <a:spLocks noChangeShapeType="1"/>
                </p:cNvSpPr>
                <p:nvPr/>
              </p:nvSpPr>
              <p:spPr bwMode="auto">
                <a:xfrm flipV="1">
                  <a:off x="7411774" y="5276855"/>
                  <a:ext cx="261189"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1" name="Line 201"/>
                <p:cNvSpPr>
                  <a:spLocks noChangeShapeType="1"/>
                </p:cNvSpPr>
                <p:nvPr/>
              </p:nvSpPr>
              <p:spPr bwMode="auto">
                <a:xfrm>
                  <a:off x="7672963" y="527685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2" name="Freeform 202"/>
                <p:cNvSpPr>
                  <a:spLocks/>
                </p:cNvSpPr>
                <p:nvPr/>
              </p:nvSpPr>
              <p:spPr bwMode="auto">
                <a:xfrm>
                  <a:off x="7610775" y="5276855"/>
                  <a:ext cx="262225" cy="228022"/>
                </a:xfrm>
                <a:custGeom>
                  <a:avLst/>
                  <a:gdLst>
                    <a:gd name="T0" fmla="*/ 0 w 253"/>
                    <a:gd name="T1" fmla="*/ 220 h 220"/>
                    <a:gd name="T2" fmla="*/ 253 w 253"/>
                    <a:gd name="T3" fmla="*/ 124 h 220"/>
                    <a:gd name="T4" fmla="*/ 60 w 253"/>
                    <a:gd name="T5" fmla="*/ 0 h 220"/>
                    <a:gd name="T6" fmla="*/ 0 w 253"/>
                    <a:gd name="T7" fmla="*/ 220 h 220"/>
                  </a:gdLst>
                  <a:ahLst/>
                  <a:cxnLst>
                    <a:cxn ang="0">
                      <a:pos x="T0" y="T1"/>
                    </a:cxn>
                    <a:cxn ang="0">
                      <a:pos x="T2" y="T3"/>
                    </a:cxn>
                    <a:cxn ang="0">
                      <a:pos x="T4" y="T5"/>
                    </a:cxn>
                    <a:cxn ang="0">
                      <a:pos x="T6" y="T7"/>
                    </a:cxn>
                  </a:cxnLst>
                  <a:rect l="0" t="0" r="r" b="b"/>
                  <a:pathLst>
                    <a:path w="253" h="220">
                      <a:moveTo>
                        <a:pt x="0" y="220"/>
                      </a:moveTo>
                      <a:lnTo>
                        <a:pt x="253" y="124"/>
                      </a:lnTo>
                      <a:lnTo>
                        <a:pt x="60" y="0"/>
                      </a:lnTo>
                      <a:lnTo>
                        <a:pt x="0"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Line 203"/>
                <p:cNvSpPr>
                  <a:spLocks noChangeShapeType="1"/>
                </p:cNvSpPr>
                <p:nvPr/>
              </p:nvSpPr>
              <p:spPr bwMode="auto">
                <a:xfrm flipV="1">
                  <a:off x="7610775" y="5405376"/>
                  <a:ext cx="262225" cy="9950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4" name="Line 204"/>
                <p:cNvSpPr>
                  <a:spLocks noChangeShapeType="1"/>
                </p:cNvSpPr>
                <p:nvPr/>
              </p:nvSpPr>
              <p:spPr bwMode="auto">
                <a:xfrm flipH="1" flipV="1">
                  <a:off x="7672963" y="527685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385" name="Group 406"/>
                <p:cNvGrpSpPr>
                  <a:grpSpLocks/>
                </p:cNvGrpSpPr>
                <p:nvPr/>
              </p:nvGrpSpPr>
              <p:grpSpPr bwMode="auto">
                <a:xfrm>
                  <a:off x="6914271" y="4849831"/>
                  <a:ext cx="958729" cy="1351548"/>
                  <a:chOff x="2937" y="2421"/>
                  <a:chExt cx="925" cy="1304"/>
                </a:xfrm>
              </p:grpSpPr>
              <p:sp>
                <p:nvSpPr>
                  <p:cNvPr id="1139" name="Freeform 206"/>
                  <p:cNvSpPr>
                    <a:spLocks/>
                  </p:cNvSpPr>
                  <p:nvPr/>
                </p:nvSpPr>
                <p:spPr bwMode="auto">
                  <a:xfrm>
                    <a:off x="3417" y="2929"/>
                    <a:ext cx="445" cy="124"/>
                  </a:xfrm>
                  <a:custGeom>
                    <a:avLst/>
                    <a:gdLst>
                      <a:gd name="T0" fmla="*/ 0 w 445"/>
                      <a:gd name="T1" fmla="*/ 0 h 124"/>
                      <a:gd name="T2" fmla="*/ 192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2" y="124"/>
                        </a:lnTo>
                        <a:lnTo>
                          <a:pt x="445" y="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0" name="Line 207"/>
                  <p:cNvSpPr>
                    <a:spLocks noChangeShapeType="1"/>
                  </p:cNvSpPr>
                  <p:nvPr/>
                </p:nvSpPr>
                <p:spPr bwMode="auto">
                  <a:xfrm>
                    <a:off x="3417" y="29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1" name="Line 208"/>
                  <p:cNvSpPr>
                    <a:spLocks noChangeShapeType="1"/>
                  </p:cNvSpPr>
                  <p:nvPr/>
                </p:nvSpPr>
                <p:spPr bwMode="auto">
                  <a:xfrm flipV="1">
                    <a:off x="3609" y="29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2" name="Freeform 209"/>
                  <p:cNvSpPr>
                    <a:spLocks/>
                  </p:cNvSpPr>
                  <p:nvPr/>
                </p:nvSpPr>
                <p:spPr bwMode="auto">
                  <a:xfrm>
                    <a:off x="3609" y="2957"/>
                    <a:ext cx="253" cy="96"/>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3" name="Line 210"/>
                  <p:cNvSpPr>
                    <a:spLocks noChangeShapeType="1"/>
                  </p:cNvSpPr>
                  <p:nvPr/>
                </p:nvSpPr>
                <p:spPr bwMode="auto">
                  <a:xfrm flipV="1">
                    <a:off x="3609" y="29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4" name="Line 211"/>
                  <p:cNvSpPr>
                    <a:spLocks noChangeShapeType="1"/>
                  </p:cNvSpPr>
                  <p:nvPr/>
                </p:nvSpPr>
                <p:spPr bwMode="auto">
                  <a:xfrm flipH="1">
                    <a:off x="3609" y="29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5" name="Freeform 212"/>
                  <p:cNvSpPr>
                    <a:spLocks/>
                  </p:cNvSpPr>
                  <p:nvPr/>
                </p:nvSpPr>
                <p:spPr bwMode="auto">
                  <a:xfrm>
                    <a:off x="3609" y="2957"/>
                    <a:ext cx="253" cy="96"/>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6" name="Line 213"/>
                  <p:cNvSpPr>
                    <a:spLocks noChangeShapeType="1"/>
                  </p:cNvSpPr>
                  <p:nvPr/>
                </p:nvSpPr>
                <p:spPr bwMode="auto">
                  <a:xfrm flipV="1">
                    <a:off x="3609" y="29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7" name="Line 214"/>
                  <p:cNvSpPr>
                    <a:spLocks noChangeShapeType="1"/>
                  </p:cNvSpPr>
                  <p:nvPr/>
                </p:nvSpPr>
                <p:spPr bwMode="auto">
                  <a:xfrm flipH="1">
                    <a:off x="3609" y="29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8" name="Freeform 215"/>
                  <p:cNvSpPr>
                    <a:spLocks/>
                  </p:cNvSpPr>
                  <p:nvPr/>
                </p:nvSpPr>
                <p:spPr bwMode="auto">
                  <a:xfrm>
                    <a:off x="3669" y="2833"/>
                    <a:ext cx="193" cy="124"/>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9" name="Line 216"/>
                  <p:cNvSpPr>
                    <a:spLocks noChangeShapeType="1"/>
                  </p:cNvSpPr>
                  <p:nvPr/>
                </p:nvSpPr>
                <p:spPr bwMode="auto">
                  <a:xfrm>
                    <a:off x="3669" y="283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0" name="Line 217"/>
                  <p:cNvSpPr>
                    <a:spLocks noChangeShapeType="1"/>
                  </p:cNvSpPr>
                  <p:nvPr/>
                </p:nvSpPr>
                <p:spPr bwMode="auto">
                  <a:xfrm flipH="1" flipV="1">
                    <a:off x="3669" y="283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1" name="Freeform 218"/>
                  <p:cNvSpPr>
                    <a:spLocks/>
                  </p:cNvSpPr>
                  <p:nvPr/>
                </p:nvSpPr>
                <p:spPr bwMode="auto">
                  <a:xfrm>
                    <a:off x="3669" y="2833"/>
                    <a:ext cx="193" cy="124"/>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2" name="Line 219"/>
                  <p:cNvSpPr>
                    <a:spLocks noChangeShapeType="1"/>
                  </p:cNvSpPr>
                  <p:nvPr/>
                </p:nvSpPr>
                <p:spPr bwMode="auto">
                  <a:xfrm>
                    <a:off x="3669" y="283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3" name="Line 220"/>
                  <p:cNvSpPr>
                    <a:spLocks noChangeShapeType="1"/>
                  </p:cNvSpPr>
                  <p:nvPr/>
                </p:nvSpPr>
                <p:spPr bwMode="auto">
                  <a:xfrm flipH="1" flipV="1">
                    <a:off x="3669" y="283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4" name="Freeform 221"/>
                  <p:cNvSpPr>
                    <a:spLocks/>
                  </p:cNvSpPr>
                  <p:nvPr/>
                </p:nvSpPr>
                <p:spPr bwMode="auto">
                  <a:xfrm>
                    <a:off x="3585" y="3105"/>
                    <a:ext cx="193" cy="256"/>
                  </a:xfrm>
                  <a:custGeom>
                    <a:avLst/>
                    <a:gdLst>
                      <a:gd name="T0" fmla="*/ 0 w 193"/>
                      <a:gd name="T1" fmla="*/ 256 h 256"/>
                      <a:gd name="T2" fmla="*/ 0 w 193"/>
                      <a:gd name="T3" fmla="*/ 0 h 256"/>
                      <a:gd name="T4" fmla="*/ 193 w 193"/>
                      <a:gd name="T5" fmla="*/ 128 h 256"/>
                      <a:gd name="T6" fmla="*/ 0 w 193"/>
                      <a:gd name="T7" fmla="*/ 256 h 256"/>
                    </a:gdLst>
                    <a:ahLst/>
                    <a:cxnLst>
                      <a:cxn ang="0">
                        <a:pos x="T0" y="T1"/>
                      </a:cxn>
                      <a:cxn ang="0">
                        <a:pos x="T2" y="T3"/>
                      </a:cxn>
                      <a:cxn ang="0">
                        <a:pos x="T4" y="T5"/>
                      </a:cxn>
                      <a:cxn ang="0">
                        <a:pos x="T6" y="T7"/>
                      </a:cxn>
                    </a:cxnLst>
                    <a:rect l="0" t="0" r="r" b="b"/>
                    <a:pathLst>
                      <a:path w="193" h="256">
                        <a:moveTo>
                          <a:pt x="0" y="256"/>
                        </a:moveTo>
                        <a:lnTo>
                          <a:pt x="0" y="0"/>
                        </a:lnTo>
                        <a:lnTo>
                          <a:pt x="193" y="128"/>
                        </a:lnTo>
                        <a:lnTo>
                          <a:pt x="0" y="25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5" name="Line 222"/>
                  <p:cNvSpPr>
                    <a:spLocks noChangeShapeType="1"/>
                  </p:cNvSpPr>
                  <p:nvPr/>
                </p:nvSpPr>
                <p:spPr bwMode="auto">
                  <a:xfrm flipV="1">
                    <a:off x="3585" y="310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6" name="Line 223"/>
                  <p:cNvSpPr>
                    <a:spLocks noChangeShapeType="1"/>
                  </p:cNvSpPr>
                  <p:nvPr/>
                </p:nvSpPr>
                <p:spPr bwMode="auto">
                  <a:xfrm>
                    <a:off x="3585" y="3105"/>
                    <a:ext cx="193"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7" name="Freeform 224"/>
                  <p:cNvSpPr>
                    <a:spLocks/>
                  </p:cNvSpPr>
                  <p:nvPr/>
                </p:nvSpPr>
                <p:spPr bwMode="auto">
                  <a:xfrm>
                    <a:off x="3585" y="3233"/>
                    <a:ext cx="193" cy="252"/>
                  </a:xfrm>
                  <a:custGeom>
                    <a:avLst/>
                    <a:gdLst>
                      <a:gd name="T0" fmla="*/ 0 w 193"/>
                      <a:gd name="T1" fmla="*/ 128 h 252"/>
                      <a:gd name="T2" fmla="*/ 193 w 193"/>
                      <a:gd name="T3" fmla="*/ 252 h 252"/>
                      <a:gd name="T4" fmla="*/ 193 w 193"/>
                      <a:gd name="T5" fmla="*/ 0 h 252"/>
                      <a:gd name="T6" fmla="*/ 0 w 193"/>
                      <a:gd name="T7" fmla="*/ 128 h 252"/>
                    </a:gdLst>
                    <a:ahLst/>
                    <a:cxnLst>
                      <a:cxn ang="0">
                        <a:pos x="T0" y="T1"/>
                      </a:cxn>
                      <a:cxn ang="0">
                        <a:pos x="T2" y="T3"/>
                      </a:cxn>
                      <a:cxn ang="0">
                        <a:pos x="T4" y="T5"/>
                      </a:cxn>
                      <a:cxn ang="0">
                        <a:pos x="T6" y="T7"/>
                      </a:cxn>
                    </a:cxnLst>
                    <a:rect l="0" t="0" r="r" b="b"/>
                    <a:pathLst>
                      <a:path w="193" h="252">
                        <a:moveTo>
                          <a:pt x="0" y="128"/>
                        </a:moveTo>
                        <a:lnTo>
                          <a:pt x="193" y="252"/>
                        </a:lnTo>
                        <a:lnTo>
                          <a:pt x="193" y="0"/>
                        </a:lnTo>
                        <a:lnTo>
                          <a:pt x="0" y="128"/>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8" name="Line 225"/>
                  <p:cNvSpPr>
                    <a:spLocks noChangeShapeType="1"/>
                  </p:cNvSpPr>
                  <p:nvPr/>
                </p:nvSpPr>
                <p:spPr bwMode="auto">
                  <a:xfrm>
                    <a:off x="3585" y="3361"/>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9" name="Line 226"/>
                  <p:cNvSpPr>
                    <a:spLocks noChangeShapeType="1"/>
                  </p:cNvSpPr>
                  <p:nvPr/>
                </p:nvSpPr>
                <p:spPr bwMode="auto">
                  <a:xfrm flipV="1">
                    <a:off x="3778" y="3233"/>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0" name="Freeform 227"/>
                  <p:cNvSpPr>
                    <a:spLocks/>
                  </p:cNvSpPr>
                  <p:nvPr/>
                </p:nvSpPr>
                <p:spPr bwMode="auto">
                  <a:xfrm>
                    <a:off x="3521" y="3385"/>
                    <a:ext cx="193" cy="124"/>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1" name="Line 228"/>
                  <p:cNvSpPr>
                    <a:spLocks noChangeShapeType="1"/>
                  </p:cNvSpPr>
                  <p:nvPr/>
                </p:nvSpPr>
                <p:spPr bwMode="auto">
                  <a:xfrm>
                    <a:off x="3521" y="338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2" name="Line 229"/>
                  <p:cNvSpPr>
                    <a:spLocks noChangeShapeType="1"/>
                  </p:cNvSpPr>
                  <p:nvPr/>
                </p:nvSpPr>
                <p:spPr bwMode="auto">
                  <a:xfrm flipH="1" flipV="1">
                    <a:off x="3521" y="338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3" name="Freeform 230"/>
                  <p:cNvSpPr>
                    <a:spLocks/>
                  </p:cNvSpPr>
                  <p:nvPr/>
                </p:nvSpPr>
                <p:spPr bwMode="auto">
                  <a:xfrm>
                    <a:off x="3465" y="3509"/>
                    <a:ext cx="249" cy="96"/>
                  </a:xfrm>
                  <a:custGeom>
                    <a:avLst/>
                    <a:gdLst>
                      <a:gd name="T0" fmla="*/ 0 w 249"/>
                      <a:gd name="T1" fmla="*/ 96 h 96"/>
                      <a:gd name="T2" fmla="*/ 249 w 249"/>
                      <a:gd name="T3" fmla="*/ 0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249" y="0"/>
                        </a:lnTo>
                        <a:lnTo>
                          <a:pt x="249"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4" name="Line 231"/>
                  <p:cNvSpPr>
                    <a:spLocks noChangeShapeType="1"/>
                  </p:cNvSpPr>
                  <p:nvPr/>
                </p:nvSpPr>
                <p:spPr bwMode="auto">
                  <a:xfrm flipV="1">
                    <a:off x="3465" y="350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5" name="Line 232"/>
                  <p:cNvSpPr>
                    <a:spLocks noChangeShapeType="1"/>
                  </p:cNvSpPr>
                  <p:nvPr/>
                </p:nvSpPr>
                <p:spPr bwMode="auto">
                  <a:xfrm flipH="1">
                    <a:off x="3465" y="350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6" name="Freeform 233"/>
                  <p:cNvSpPr>
                    <a:spLocks/>
                  </p:cNvSpPr>
                  <p:nvPr/>
                </p:nvSpPr>
                <p:spPr bwMode="auto">
                  <a:xfrm>
                    <a:off x="3273" y="3481"/>
                    <a:ext cx="441" cy="124"/>
                  </a:xfrm>
                  <a:custGeom>
                    <a:avLst/>
                    <a:gdLst>
                      <a:gd name="T0" fmla="*/ 0 w 441"/>
                      <a:gd name="T1" fmla="*/ 0 h 124"/>
                      <a:gd name="T2" fmla="*/ 192 w 441"/>
                      <a:gd name="T3" fmla="*/ 124 h 124"/>
                      <a:gd name="T4" fmla="*/ 441 w 441"/>
                      <a:gd name="T5" fmla="*/ 28 h 124"/>
                      <a:gd name="T6" fmla="*/ 0 w 441"/>
                      <a:gd name="T7" fmla="*/ 0 h 124"/>
                    </a:gdLst>
                    <a:ahLst/>
                    <a:cxnLst>
                      <a:cxn ang="0">
                        <a:pos x="T0" y="T1"/>
                      </a:cxn>
                      <a:cxn ang="0">
                        <a:pos x="T2" y="T3"/>
                      </a:cxn>
                      <a:cxn ang="0">
                        <a:pos x="T4" y="T5"/>
                      </a:cxn>
                      <a:cxn ang="0">
                        <a:pos x="T6" y="T7"/>
                      </a:cxn>
                    </a:cxnLst>
                    <a:rect l="0" t="0" r="r" b="b"/>
                    <a:pathLst>
                      <a:path w="441" h="124">
                        <a:moveTo>
                          <a:pt x="0" y="0"/>
                        </a:moveTo>
                        <a:lnTo>
                          <a:pt x="192" y="124"/>
                        </a:lnTo>
                        <a:lnTo>
                          <a:pt x="441" y="2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7" name="Line 234"/>
                  <p:cNvSpPr>
                    <a:spLocks noChangeShapeType="1"/>
                  </p:cNvSpPr>
                  <p:nvPr/>
                </p:nvSpPr>
                <p:spPr bwMode="auto">
                  <a:xfrm>
                    <a:off x="3273" y="3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8" name="Line 235"/>
                  <p:cNvSpPr>
                    <a:spLocks noChangeShapeType="1"/>
                  </p:cNvSpPr>
                  <p:nvPr/>
                </p:nvSpPr>
                <p:spPr bwMode="auto">
                  <a:xfrm flipV="1">
                    <a:off x="3465" y="350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9" name="Freeform 236"/>
                  <p:cNvSpPr>
                    <a:spLocks/>
                  </p:cNvSpPr>
                  <p:nvPr/>
                </p:nvSpPr>
                <p:spPr bwMode="auto">
                  <a:xfrm>
                    <a:off x="3273" y="3385"/>
                    <a:ext cx="441" cy="124"/>
                  </a:xfrm>
                  <a:custGeom>
                    <a:avLst/>
                    <a:gdLst>
                      <a:gd name="T0" fmla="*/ 0 w 441"/>
                      <a:gd name="T1" fmla="*/ 96 h 124"/>
                      <a:gd name="T2" fmla="*/ 248 w 441"/>
                      <a:gd name="T3" fmla="*/ 0 h 124"/>
                      <a:gd name="T4" fmla="*/ 441 w 441"/>
                      <a:gd name="T5" fmla="*/ 124 h 124"/>
                      <a:gd name="T6" fmla="*/ 0 w 441"/>
                      <a:gd name="T7" fmla="*/ 96 h 124"/>
                    </a:gdLst>
                    <a:ahLst/>
                    <a:cxnLst>
                      <a:cxn ang="0">
                        <a:pos x="T0" y="T1"/>
                      </a:cxn>
                      <a:cxn ang="0">
                        <a:pos x="T2" y="T3"/>
                      </a:cxn>
                      <a:cxn ang="0">
                        <a:pos x="T4" y="T5"/>
                      </a:cxn>
                      <a:cxn ang="0">
                        <a:pos x="T6" y="T7"/>
                      </a:cxn>
                    </a:cxnLst>
                    <a:rect l="0" t="0" r="r" b="b"/>
                    <a:pathLst>
                      <a:path w="441" h="124">
                        <a:moveTo>
                          <a:pt x="0" y="96"/>
                        </a:moveTo>
                        <a:lnTo>
                          <a:pt x="248" y="0"/>
                        </a:lnTo>
                        <a:lnTo>
                          <a:pt x="441" y="124"/>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0" name="Line 237"/>
                  <p:cNvSpPr>
                    <a:spLocks noChangeShapeType="1"/>
                  </p:cNvSpPr>
                  <p:nvPr/>
                </p:nvSpPr>
                <p:spPr bwMode="auto">
                  <a:xfrm flipV="1">
                    <a:off x="3273" y="33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1" name="Line 238"/>
                  <p:cNvSpPr>
                    <a:spLocks noChangeShapeType="1"/>
                  </p:cNvSpPr>
                  <p:nvPr/>
                </p:nvSpPr>
                <p:spPr bwMode="auto">
                  <a:xfrm>
                    <a:off x="3521" y="338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2" name="Freeform 239"/>
                  <p:cNvSpPr>
                    <a:spLocks/>
                  </p:cNvSpPr>
                  <p:nvPr/>
                </p:nvSpPr>
                <p:spPr bwMode="auto">
                  <a:xfrm>
                    <a:off x="3465" y="3385"/>
                    <a:ext cx="249" cy="220"/>
                  </a:xfrm>
                  <a:custGeom>
                    <a:avLst/>
                    <a:gdLst>
                      <a:gd name="T0" fmla="*/ 0 w 249"/>
                      <a:gd name="T1" fmla="*/ 220 h 220"/>
                      <a:gd name="T2" fmla="*/ 249 w 249"/>
                      <a:gd name="T3" fmla="*/ 124 h 220"/>
                      <a:gd name="T4" fmla="*/ 56 w 249"/>
                      <a:gd name="T5" fmla="*/ 0 h 220"/>
                      <a:gd name="T6" fmla="*/ 0 w 249"/>
                      <a:gd name="T7" fmla="*/ 220 h 220"/>
                    </a:gdLst>
                    <a:ahLst/>
                    <a:cxnLst>
                      <a:cxn ang="0">
                        <a:pos x="T0" y="T1"/>
                      </a:cxn>
                      <a:cxn ang="0">
                        <a:pos x="T2" y="T3"/>
                      </a:cxn>
                      <a:cxn ang="0">
                        <a:pos x="T4" y="T5"/>
                      </a:cxn>
                      <a:cxn ang="0">
                        <a:pos x="T6" y="T7"/>
                      </a:cxn>
                    </a:cxnLst>
                    <a:rect l="0" t="0" r="r" b="b"/>
                    <a:pathLst>
                      <a:path w="249" h="220">
                        <a:moveTo>
                          <a:pt x="0" y="220"/>
                        </a:moveTo>
                        <a:lnTo>
                          <a:pt x="249" y="124"/>
                        </a:lnTo>
                        <a:lnTo>
                          <a:pt x="56" y="0"/>
                        </a:lnTo>
                        <a:lnTo>
                          <a:pt x="0"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3" name="Line 240"/>
                  <p:cNvSpPr>
                    <a:spLocks noChangeShapeType="1"/>
                  </p:cNvSpPr>
                  <p:nvPr/>
                </p:nvSpPr>
                <p:spPr bwMode="auto">
                  <a:xfrm flipV="1">
                    <a:off x="3465" y="350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4" name="Line 241"/>
                  <p:cNvSpPr>
                    <a:spLocks noChangeShapeType="1"/>
                  </p:cNvSpPr>
                  <p:nvPr/>
                </p:nvSpPr>
                <p:spPr bwMode="auto">
                  <a:xfrm flipH="1" flipV="1">
                    <a:off x="3521" y="338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5" name="Freeform 242"/>
                  <p:cNvSpPr>
                    <a:spLocks/>
                  </p:cNvSpPr>
                  <p:nvPr/>
                </p:nvSpPr>
                <p:spPr bwMode="auto">
                  <a:xfrm>
                    <a:off x="3465" y="3509"/>
                    <a:ext cx="249" cy="96"/>
                  </a:xfrm>
                  <a:custGeom>
                    <a:avLst/>
                    <a:gdLst>
                      <a:gd name="T0" fmla="*/ 0 w 249"/>
                      <a:gd name="T1" fmla="*/ 96 h 96"/>
                      <a:gd name="T2" fmla="*/ 0 w 249"/>
                      <a:gd name="T3" fmla="*/ 96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0" y="96"/>
                        </a:lnTo>
                        <a:lnTo>
                          <a:pt x="249"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6" name="Line 243"/>
                  <p:cNvSpPr>
                    <a:spLocks noChangeShapeType="1"/>
                  </p:cNvSpPr>
                  <p:nvPr/>
                </p:nvSpPr>
                <p:spPr bwMode="auto">
                  <a:xfrm flipV="1">
                    <a:off x="3465" y="350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7" name="Line 244"/>
                  <p:cNvSpPr>
                    <a:spLocks noChangeShapeType="1"/>
                  </p:cNvSpPr>
                  <p:nvPr/>
                </p:nvSpPr>
                <p:spPr bwMode="auto">
                  <a:xfrm flipH="1">
                    <a:off x="3465" y="350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8" name="Freeform 245"/>
                  <p:cNvSpPr>
                    <a:spLocks/>
                  </p:cNvSpPr>
                  <p:nvPr/>
                </p:nvSpPr>
                <p:spPr bwMode="auto">
                  <a:xfrm>
                    <a:off x="3521" y="3385"/>
                    <a:ext cx="193" cy="124"/>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9" name="Line 246"/>
                  <p:cNvSpPr>
                    <a:spLocks noChangeShapeType="1"/>
                  </p:cNvSpPr>
                  <p:nvPr/>
                </p:nvSpPr>
                <p:spPr bwMode="auto">
                  <a:xfrm>
                    <a:off x="3521" y="338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0" name="Line 247"/>
                  <p:cNvSpPr>
                    <a:spLocks noChangeShapeType="1"/>
                  </p:cNvSpPr>
                  <p:nvPr/>
                </p:nvSpPr>
                <p:spPr bwMode="auto">
                  <a:xfrm flipH="1" flipV="1">
                    <a:off x="3521" y="338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1" name="Freeform 248"/>
                  <p:cNvSpPr>
                    <a:spLocks/>
                  </p:cNvSpPr>
                  <p:nvPr/>
                </p:nvSpPr>
                <p:spPr bwMode="auto">
                  <a:xfrm>
                    <a:off x="3417" y="2833"/>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2" name="Line 249"/>
                  <p:cNvSpPr>
                    <a:spLocks noChangeShapeType="1"/>
                  </p:cNvSpPr>
                  <p:nvPr/>
                </p:nvSpPr>
                <p:spPr bwMode="auto">
                  <a:xfrm flipV="1">
                    <a:off x="3417" y="283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3" name="Line 250"/>
                  <p:cNvSpPr>
                    <a:spLocks noChangeShapeType="1"/>
                  </p:cNvSpPr>
                  <p:nvPr/>
                </p:nvSpPr>
                <p:spPr bwMode="auto">
                  <a:xfrm flipH="1">
                    <a:off x="3417" y="283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4" name="Freeform 251"/>
                  <p:cNvSpPr>
                    <a:spLocks/>
                  </p:cNvSpPr>
                  <p:nvPr/>
                </p:nvSpPr>
                <p:spPr bwMode="auto">
                  <a:xfrm>
                    <a:off x="3417" y="2833"/>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5" name="Line 252"/>
                  <p:cNvSpPr>
                    <a:spLocks noChangeShapeType="1"/>
                  </p:cNvSpPr>
                  <p:nvPr/>
                </p:nvSpPr>
                <p:spPr bwMode="auto">
                  <a:xfrm flipV="1">
                    <a:off x="3417" y="283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6" name="Line 253"/>
                  <p:cNvSpPr>
                    <a:spLocks noChangeShapeType="1"/>
                  </p:cNvSpPr>
                  <p:nvPr/>
                </p:nvSpPr>
                <p:spPr bwMode="auto">
                  <a:xfrm flipH="1">
                    <a:off x="3417" y="283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7" name="Freeform 254"/>
                  <p:cNvSpPr>
                    <a:spLocks/>
                  </p:cNvSpPr>
                  <p:nvPr/>
                </p:nvSpPr>
                <p:spPr bwMode="auto">
                  <a:xfrm>
                    <a:off x="3429" y="2421"/>
                    <a:ext cx="192" cy="380"/>
                  </a:xfrm>
                  <a:custGeom>
                    <a:avLst/>
                    <a:gdLst>
                      <a:gd name="T0" fmla="*/ 0 w 192"/>
                      <a:gd name="T1" fmla="*/ 0 h 380"/>
                      <a:gd name="T2" fmla="*/ 192 w 192"/>
                      <a:gd name="T3" fmla="*/ 124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192" y="124"/>
                        </a:lnTo>
                        <a:lnTo>
                          <a:pt x="192" y="380"/>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8" name="Line 255"/>
                  <p:cNvSpPr>
                    <a:spLocks noChangeShapeType="1"/>
                  </p:cNvSpPr>
                  <p:nvPr/>
                </p:nvSpPr>
                <p:spPr bwMode="auto">
                  <a:xfrm>
                    <a:off x="3429" y="24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9" name="Line 256"/>
                  <p:cNvSpPr>
                    <a:spLocks noChangeShapeType="1"/>
                  </p:cNvSpPr>
                  <p:nvPr/>
                </p:nvSpPr>
                <p:spPr bwMode="auto">
                  <a:xfrm>
                    <a:off x="3621" y="254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0" name="Freeform 257"/>
                  <p:cNvSpPr>
                    <a:spLocks/>
                  </p:cNvSpPr>
                  <p:nvPr/>
                </p:nvSpPr>
                <p:spPr bwMode="auto">
                  <a:xfrm>
                    <a:off x="2937" y="2517"/>
                    <a:ext cx="252" cy="224"/>
                  </a:xfrm>
                  <a:custGeom>
                    <a:avLst/>
                    <a:gdLst>
                      <a:gd name="T0" fmla="*/ 192 w 252"/>
                      <a:gd name="T1" fmla="*/ 224 h 224"/>
                      <a:gd name="T2" fmla="*/ 0 w 252"/>
                      <a:gd name="T3" fmla="*/ 96 h 224"/>
                      <a:gd name="T4" fmla="*/ 252 w 252"/>
                      <a:gd name="T5" fmla="*/ 0 h 224"/>
                      <a:gd name="T6" fmla="*/ 192 w 252"/>
                      <a:gd name="T7" fmla="*/ 224 h 224"/>
                    </a:gdLst>
                    <a:ahLst/>
                    <a:cxnLst>
                      <a:cxn ang="0">
                        <a:pos x="T0" y="T1"/>
                      </a:cxn>
                      <a:cxn ang="0">
                        <a:pos x="T2" y="T3"/>
                      </a:cxn>
                      <a:cxn ang="0">
                        <a:pos x="T4" y="T5"/>
                      </a:cxn>
                      <a:cxn ang="0">
                        <a:pos x="T6" y="T7"/>
                      </a:cxn>
                    </a:cxnLst>
                    <a:rect l="0" t="0" r="r" b="b"/>
                    <a:pathLst>
                      <a:path w="252" h="224">
                        <a:moveTo>
                          <a:pt x="192" y="224"/>
                        </a:moveTo>
                        <a:lnTo>
                          <a:pt x="0" y="96"/>
                        </a:lnTo>
                        <a:lnTo>
                          <a:pt x="252" y="0"/>
                        </a:lnTo>
                        <a:lnTo>
                          <a:pt x="192" y="224"/>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1" name="Line 258"/>
                  <p:cNvSpPr>
                    <a:spLocks noChangeShapeType="1"/>
                  </p:cNvSpPr>
                  <p:nvPr/>
                </p:nvSpPr>
                <p:spPr bwMode="auto">
                  <a:xfrm flipH="1" flipV="1">
                    <a:off x="2937" y="261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2" name="Line 259"/>
                  <p:cNvSpPr>
                    <a:spLocks noChangeShapeType="1"/>
                  </p:cNvSpPr>
                  <p:nvPr/>
                </p:nvSpPr>
                <p:spPr bwMode="auto">
                  <a:xfrm flipV="1">
                    <a:off x="2937" y="251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3" name="Freeform 260"/>
                  <p:cNvSpPr>
                    <a:spLocks/>
                  </p:cNvSpPr>
                  <p:nvPr/>
                </p:nvSpPr>
                <p:spPr bwMode="auto">
                  <a:xfrm>
                    <a:off x="2937" y="2517"/>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4" name="Line 261"/>
                  <p:cNvSpPr>
                    <a:spLocks noChangeShapeType="1"/>
                  </p:cNvSpPr>
                  <p:nvPr/>
                </p:nvSpPr>
                <p:spPr bwMode="auto">
                  <a:xfrm flipV="1">
                    <a:off x="2937" y="251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5" name="Line 262"/>
                  <p:cNvSpPr>
                    <a:spLocks noChangeShapeType="1"/>
                  </p:cNvSpPr>
                  <p:nvPr/>
                </p:nvSpPr>
                <p:spPr bwMode="auto">
                  <a:xfrm flipH="1">
                    <a:off x="2937" y="251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6" name="Freeform 263"/>
                  <p:cNvSpPr>
                    <a:spLocks/>
                  </p:cNvSpPr>
                  <p:nvPr/>
                </p:nvSpPr>
                <p:spPr bwMode="auto">
                  <a:xfrm>
                    <a:off x="2937" y="2517"/>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7" name="Line 264"/>
                  <p:cNvSpPr>
                    <a:spLocks noChangeShapeType="1"/>
                  </p:cNvSpPr>
                  <p:nvPr/>
                </p:nvSpPr>
                <p:spPr bwMode="auto">
                  <a:xfrm flipV="1">
                    <a:off x="2937" y="251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8" name="Line 265"/>
                  <p:cNvSpPr>
                    <a:spLocks noChangeShapeType="1"/>
                  </p:cNvSpPr>
                  <p:nvPr/>
                </p:nvSpPr>
                <p:spPr bwMode="auto">
                  <a:xfrm flipH="1">
                    <a:off x="2937" y="251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9" name="Freeform 266"/>
                  <p:cNvSpPr>
                    <a:spLocks/>
                  </p:cNvSpPr>
                  <p:nvPr/>
                </p:nvSpPr>
                <p:spPr bwMode="auto">
                  <a:xfrm>
                    <a:off x="3129" y="2517"/>
                    <a:ext cx="252" cy="224"/>
                  </a:xfrm>
                  <a:custGeom>
                    <a:avLst/>
                    <a:gdLst>
                      <a:gd name="T0" fmla="*/ 0 w 252"/>
                      <a:gd name="T1" fmla="*/ 224 h 224"/>
                      <a:gd name="T2" fmla="*/ 252 w 252"/>
                      <a:gd name="T3" fmla="*/ 128 h 224"/>
                      <a:gd name="T4" fmla="*/ 60 w 252"/>
                      <a:gd name="T5" fmla="*/ 0 h 224"/>
                      <a:gd name="T6" fmla="*/ 0 w 252"/>
                      <a:gd name="T7" fmla="*/ 224 h 224"/>
                    </a:gdLst>
                    <a:ahLst/>
                    <a:cxnLst>
                      <a:cxn ang="0">
                        <a:pos x="T0" y="T1"/>
                      </a:cxn>
                      <a:cxn ang="0">
                        <a:pos x="T2" y="T3"/>
                      </a:cxn>
                      <a:cxn ang="0">
                        <a:pos x="T4" y="T5"/>
                      </a:cxn>
                      <a:cxn ang="0">
                        <a:pos x="T6" y="T7"/>
                      </a:cxn>
                    </a:cxnLst>
                    <a:rect l="0" t="0" r="r" b="b"/>
                    <a:pathLst>
                      <a:path w="252" h="224">
                        <a:moveTo>
                          <a:pt x="0" y="224"/>
                        </a:moveTo>
                        <a:lnTo>
                          <a:pt x="252" y="128"/>
                        </a:lnTo>
                        <a:lnTo>
                          <a:pt x="60" y="0"/>
                        </a:lnTo>
                        <a:lnTo>
                          <a:pt x="0" y="224"/>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0" name="Line 267"/>
                  <p:cNvSpPr>
                    <a:spLocks noChangeShapeType="1"/>
                  </p:cNvSpPr>
                  <p:nvPr/>
                </p:nvSpPr>
                <p:spPr bwMode="auto">
                  <a:xfrm flipV="1">
                    <a:off x="3129" y="26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1" name="Line 268"/>
                  <p:cNvSpPr>
                    <a:spLocks noChangeShapeType="1"/>
                  </p:cNvSpPr>
                  <p:nvPr/>
                </p:nvSpPr>
                <p:spPr bwMode="auto">
                  <a:xfrm flipH="1" flipV="1">
                    <a:off x="3189" y="251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2" name="Freeform 269"/>
                  <p:cNvSpPr>
                    <a:spLocks/>
                  </p:cNvSpPr>
                  <p:nvPr/>
                </p:nvSpPr>
                <p:spPr bwMode="auto">
                  <a:xfrm>
                    <a:off x="2937" y="2517"/>
                    <a:ext cx="444" cy="128"/>
                  </a:xfrm>
                  <a:custGeom>
                    <a:avLst/>
                    <a:gdLst>
                      <a:gd name="T0" fmla="*/ 0 w 444"/>
                      <a:gd name="T1" fmla="*/ 96 h 128"/>
                      <a:gd name="T2" fmla="*/ 252 w 444"/>
                      <a:gd name="T3" fmla="*/ 0 h 128"/>
                      <a:gd name="T4" fmla="*/ 444 w 444"/>
                      <a:gd name="T5" fmla="*/ 128 h 128"/>
                      <a:gd name="T6" fmla="*/ 0 w 444"/>
                      <a:gd name="T7" fmla="*/ 96 h 128"/>
                    </a:gdLst>
                    <a:ahLst/>
                    <a:cxnLst>
                      <a:cxn ang="0">
                        <a:pos x="T0" y="T1"/>
                      </a:cxn>
                      <a:cxn ang="0">
                        <a:pos x="T2" y="T3"/>
                      </a:cxn>
                      <a:cxn ang="0">
                        <a:pos x="T4" y="T5"/>
                      </a:cxn>
                      <a:cxn ang="0">
                        <a:pos x="T6" y="T7"/>
                      </a:cxn>
                    </a:cxnLst>
                    <a:rect l="0" t="0" r="r" b="b"/>
                    <a:pathLst>
                      <a:path w="444" h="128">
                        <a:moveTo>
                          <a:pt x="0" y="96"/>
                        </a:moveTo>
                        <a:lnTo>
                          <a:pt x="252" y="0"/>
                        </a:lnTo>
                        <a:lnTo>
                          <a:pt x="444" y="128"/>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3" name="Line 270"/>
                  <p:cNvSpPr>
                    <a:spLocks noChangeShapeType="1"/>
                  </p:cNvSpPr>
                  <p:nvPr/>
                </p:nvSpPr>
                <p:spPr bwMode="auto">
                  <a:xfrm flipV="1">
                    <a:off x="2937" y="251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4" name="Line 271"/>
                  <p:cNvSpPr>
                    <a:spLocks noChangeShapeType="1"/>
                  </p:cNvSpPr>
                  <p:nvPr/>
                </p:nvSpPr>
                <p:spPr bwMode="auto">
                  <a:xfrm>
                    <a:off x="3189" y="251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5" name="Freeform 272"/>
                  <p:cNvSpPr>
                    <a:spLocks/>
                  </p:cNvSpPr>
                  <p:nvPr/>
                </p:nvSpPr>
                <p:spPr bwMode="auto">
                  <a:xfrm>
                    <a:off x="3189" y="2517"/>
                    <a:ext cx="192" cy="128"/>
                  </a:xfrm>
                  <a:custGeom>
                    <a:avLst/>
                    <a:gdLst>
                      <a:gd name="T0" fmla="*/ 0 w 192"/>
                      <a:gd name="T1" fmla="*/ 0 h 128"/>
                      <a:gd name="T2" fmla="*/ 0 w 192"/>
                      <a:gd name="T3" fmla="*/ 0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0" y="0"/>
                        </a:lnTo>
                        <a:lnTo>
                          <a:pt x="192" y="1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6" name="Line 273"/>
                  <p:cNvSpPr>
                    <a:spLocks noChangeShapeType="1"/>
                  </p:cNvSpPr>
                  <p:nvPr/>
                </p:nvSpPr>
                <p:spPr bwMode="auto">
                  <a:xfrm>
                    <a:off x="3189" y="251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7" name="Line 274"/>
                  <p:cNvSpPr>
                    <a:spLocks noChangeShapeType="1"/>
                  </p:cNvSpPr>
                  <p:nvPr/>
                </p:nvSpPr>
                <p:spPr bwMode="auto">
                  <a:xfrm flipH="1" flipV="1">
                    <a:off x="3189" y="251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8" name="Freeform 275"/>
                  <p:cNvSpPr>
                    <a:spLocks/>
                  </p:cNvSpPr>
                  <p:nvPr/>
                </p:nvSpPr>
                <p:spPr bwMode="auto">
                  <a:xfrm>
                    <a:off x="3189" y="2517"/>
                    <a:ext cx="192" cy="128"/>
                  </a:xfrm>
                  <a:custGeom>
                    <a:avLst/>
                    <a:gdLst>
                      <a:gd name="T0" fmla="*/ 0 w 192"/>
                      <a:gd name="T1" fmla="*/ 0 h 128"/>
                      <a:gd name="T2" fmla="*/ 192 w 192"/>
                      <a:gd name="T3" fmla="*/ 128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192" y="128"/>
                        </a:lnTo>
                        <a:lnTo>
                          <a:pt x="192" y="1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9" name="Line 276"/>
                  <p:cNvSpPr>
                    <a:spLocks noChangeShapeType="1"/>
                  </p:cNvSpPr>
                  <p:nvPr/>
                </p:nvSpPr>
                <p:spPr bwMode="auto">
                  <a:xfrm>
                    <a:off x="3189" y="251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0" name="Line 277"/>
                  <p:cNvSpPr>
                    <a:spLocks noChangeShapeType="1"/>
                  </p:cNvSpPr>
                  <p:nvPr/>
                </p:nvSpPr>
                <p:spPr bwMode="auto">
                  <a:xfrm flipH="1" flipV="1">
                    <a:off x="3189" y="251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1" name="Freeform 278"/>
                  <p:cNvSpPr>
                    <a:spLocks/>
                  </p:cNvSpPr>
                  <p:nvPr/>
                </p:nvSpPr>
                <p:spPr bwMode="auto">
                  <a:xfrm>
                    <a:off x="2937" y="2613"/>
                    <a:ext cx="444" cy="128"/>
                  </a:xfrm>
                  <a:custGeom>
                    <a:avLst/>
                    <a:gdLst>
                      <a:gd name="T0" fmla="*/ 0 w 444"/>
                      <a:gd name="T1" fmla="*/ 0 h 128"/>
                      <a:gd name="T2" fmla="*/ 192 w 444"/>
                      <a:gd name="T3" fmla="*/ 128 h 128"/>
                      <a:gd name="T4" fmla="*/ 444 w 444"/>
                      <a:gd name="T5" fmla="*/ 32 h 128"/>
                      <a:gd name="T6" fmla="*/ 0 w 444"/>
                      <a:gd name="T7" fmla="*/ 0 h 128"/>
                    </a:gdLst>
                    <a:ahLst/>
                    <a:cxnLst>
                      <a:cxn ang="0">
                        <a:pos x="T0" y="T1"/>
                      </a:cxn>
                      <a:cxn ang="0">
                        <a:pos x="T2" y="T3"/>
                      </a:cxn>
                      <a:cxn ang="0">
                        <a:pos x="T4" y="T5"/>
                      </a:cxn>
                      <a:cxn ang="0">
                        <a:pos x="T6" y="T7"/>
                      </a:cxn>
                    </a:cxnLst>
                    <a:rect l="0" t="0" r="r" b="b"/>
                    <a:pathLst>
                      <a:path w="444" h="128">
                        <a:moveTo>
                          <a:pt x="0" y="0"/>
                        </a:moveTo>
                        <a:lnTo>
                          <a:pt x="192" y="128"/>
                        </a:lnTo>
                        <a:lnTo>
                          <a:pt x="444" y="32"/>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2" name="Line 279"/>
                  <p:cNvSpPr>
                    <a:spLocks noChangeShapeType="1"/>
                  </p:cNvSpPr>
                  <p:nvPr/>
                </p:nvSpPr>
                <p:spPr bwMode="auto">
                  <a:xfrm>
                    <a:off x="2937" y="261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3" name="Line 280"/>
                  <p:cNvSpPr>
                    <a:spLocks noChangeShapeType="1"/>
                  </p:cNvSpPr>
                  <p:nvPr/>
                </p:nvSpPr>
                <p:spPr bwMode="auto">
                  <a:xfrm flipV="1">
                    <a:off x="3129" y="26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4" name="Freeform 281"/>
                  <p:cNvSpPr>
                    <a:spLocks/>
                  </p:cNvSpPr>
                  <p:nvPr/>
                </p:nvSpPr>
                <p:spPr bwMode="auto">
                  <a:xfrm>
                    <a:off x="3129" y="2645"/>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5" name="Line 282"/>
                  <p:cNvSpPr>
                    <a:spLocks noChangeShapeType="1"/>
                  </p:cNvSpPr>
                  <p:nvPr/>
                </p:nvSpPr>
                <p:spPr bwMode="auto">
                  <a:xfrm flipV="1">
                    <a:off x="3129" y="26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6" name="Line 283"/>
                  <p:cNvSpPr>
                    <a:spLocks noChangeShapeType="1"/>
                  </p:cNvSpPr>
                  <p:nvPr/>
                </p:nvSpPr>
                <p:spPr bwMode="auto">
                  <a:xfrm flipH="1">
                    <a:off x="3129" y="26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7" name="Freeform 284"/>
                  <p:cNvSpPr>
                    <a:spLocks/>
                  </p:cNvSpPr>
                  <p:nvPr/>
                </p:nvSpPr>
                <p:spPr bwMode="auto">
                  <a:xfrm>
                    <a:off x="3129" y="2645"/>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8" name="Line 285"/>
                  <p:cNvSpPr>
                    <a:spLocks noChangeShapeType="1"/>
                  </p:cNvSpPr>
                  <p:nvPr/>
                </p:nvSpPr>
                <p:spPr bwMode="auto">
                  <a:xfrm flipV="1">
                    <a:off x="3129" y="26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9" name="Line 286"/>
                  <p:cNvSpPr>
                    <a:spLocks noChangeShapeType="1"/>
                  </p:cNvSpPr>
                  <p:nvPr/>
                </p:nvSpPr>
                <p:spPr bwMode="auto">
                  <a:xfrm flipH="1">
                    <a:off x="3129" y="26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0" name="Freeform 287"/>
                  <p:cNvSpPr>
                    <a:spLocks/>
                  </p:cNvSpPr>
                  <p:nvPr/>
                </p:nvSpPr>
                <p:spPr bwMode="auto">
                  <a:xfrm>
                    <a:off x="3177" y="2421"/>
                    <a:ext cx="252" cy="352"/>
                  </a:xfrm>
                  <a:custGeom>
                    <a:avLst/>
                    <a:gdLst>
                      <a:gd name="T0" fmla="*/ 0 w 252"/>
                      <a:gd name="T1" fmla="*/ 352 h 352"/>
                      <a:gd name="T2" fmla="*/ 252 w 252"/>
                      <a:gd name="T3" fmla="*/ 256 h 352"/>
                      <a:gd name="T4" fmla="*/ 252 w 252"/>
                      <a:gd name="T5" fmla="*/ 0 h 352"/>
                      <a:gd name="T6" fmla="*/ 0 w 252"/>
                      <a:gd name="T7" fmla="*/ 352 h 352"/>
                    </a:gdLst>
                    <a:ahLst/>
                    <a:cxnLst>
                      <a:cxn ang="0">
                        <a:pos x="T0" y="T1"/>
                      </a:cxn>
                      <a:cxn ang="0">
                        <a:pos x="T2" y="T3"/>
                      </a:cxn>
                      <a:cxn ang="0">
                        <a:pos x="T4" y="T5"/>
                      </a:cxn>
                      <a:cxn ang="0">
                        <a:pos x="T6" y="T7"/>
                      </a:cxn>
                    </a:cxnLst>
                    <a:rect l="0" t="0" r="r" b="b"/>
                    <a:pathLst>
                      <a:path w="252" h="352">
                        <a:moveTo>
                          <a:pt x="0" y="352"/>
                        </a:moveTo>
                        <a:lnTo>
                          <a:pt x="252" y="256"/>
                        </a:lnTo>
                        <a:lnTo>
                          <a:pt x="252" y="0"/>
                        </a:lnTo>
                        <a:lnTo>
                          <a:pt x="0" y="352"/>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1" name="Line 288"/>
                  <p:cNvSpPr>
                    <a:spLocks noChangeShapeType="1"/>
                  </p:cNvSpPr>
                  <p:nvPr/>
                </p:nvSpPr>
                <p:spPr bwMode="auto">
                  <a:xfrm flipV="1">
                    <a:off x="3177" y="26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2" name="Line 289"/>
                  <p:cNvSpPr>
                    <a:spLocks noChangeShapeType="1"/>
                  </p:cNvSpPr>
                  <p:nvPr/>
                </p:nvSpPr>
                <p:spPr bwMode="auto">
                  <a:xfrm flipV="1">
                    <a:off x="3429" y="242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3" name="Freeform 290"/>
                  <p:cNvSpPr>
                    <a:spLocks/>
                  </p:cNvSpPr>
                  <p:nvPr/>
                </p:nvSpPr>
                <p:spPr bwMode="auto">
                  <a:xfrm>
                    <a:off x="3177" y="2421"/>
                    <a:ext cx="252" cy="352"/>
                  </a:xfrm>
                  <a:custGeom>
                    <a:avLst/>
                    <a:gdLst>
                      <a:gd name="T0" fmla="*/ 0 w 252"/>
                      <a:gd name="T1" fmla="*/ 352 h 352"/>
                      <a:gd name="T2" fmla="*/ 0 w 252"/>
                      <a:gd name="T3" fmla="*/ 96 h 352"/>
                      <a:gd name="T4" fmla="*/ 252 w 252"/>
                      <a:gd name="T5" fmla="*/ 0 h 352"/>
                      <a:gd name="T6" fmla="*/ 0 w 252"/>
                      <a:gd name="T7" fmla="*/ 352 h 352"/>
                    </a:gdLst>
                    <a:ahLst/>
                    <a:cxnLst>
                      <a:cxn ang="0">
                        <a:pos x="T0" y="T1"/>
                      </a:cxn>
                      <a:cxn ang="0">
                        <a:pos x="T2" y="T3"/>
                      </a:cxn>
                      <a:cxn ang="0">
                        <a:pos x="T4" y="T5"/>
                      </a:cxn>
                      <a:cxn ang="0">
                        <a:pos x="T6" y="T7"/>
                      </a:cxn>
                    </a:cxnLst>
                    <a:rect l="0" t="0" r="r" b="b"/>
                    <a:pathLst>
                      <a:path w="252" h="352">
                        <a:moveTo>
                          <a:pt x="0" y="352"/>
                        </a:moveTo>
                        <a:lnTo>
                          <a:pt x="0" y="96"/>
                        </a:lnTo>
                        <a:lnTo>
                          <a:pt x="252" y="0"/>
                        </a:lnTo>
                        <a:lnTo>
                          <a:pt x="0" y="352"/>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4" name="Line 291"/>
                  <p:cNvSpPr>
                    <a:spLocks noChangeShapeType="1"/>
                  </p:cNvSpPr>
                  <p:nvPr/>
                </p:nvSpPr>
                <p:spPr bwMode="auto">
                  <a:xfrm flipV="1">
                    <a:off x="3177" y="2517"/>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5" name="Line 292"/>
                  <p:cNvSpPr>
                    <a:spLocks noChangeShapeType="1"/>
                  </p:cNvSpPr>
                  <p:nvPr/>
                </p:nvSpPr>
                <p:spPr bwMode="auto">
                  <a:xfrm flipV="1">
                    <a:off x="3177" y="242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6" name="Freeform 293"/>
                  <p:cNvSpPr>
                    <a:spLocks/>
                  </p:cNvSpPr>
                  <p:nvPr/>
                </p:nvSpPr>
                <p:spPr bwMode="auto">
                  <a:xfrm>
                    <a:off x="3429" y="2421"/>
                    <a:ext cx="192" cy="380"/>
                  </a:xfrm>
                  <a:custGeom>
                    <a:avLst/>
                    <a:gdLst>
                      <a:gd name="T0" fmla="*/ 0 w 192"/>
                      <a:gd name="T1" fmla="*/ 0 h 380"/>
                      <a:gd name="T2" fmla="*/ 0 w 192"/>
                      <a:gd name="T3" fmla="*/ 256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0" y="256"/>
                        </a:lnTo>
                        <a:lnTo>
                          <a:pt x="192" y="380"/>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7" name="Line 294"/>
                  <p:cNvSpPr>
                    <a:spLocks noChangeShapeType="1"/>
                  </p:cNvSpPr>
                  <p:nvPr/>
                </p:nvSpPr>
                <p:spPr bwMode="auto">
                  <a:xfrm>
                    <a:off x="3429" y="242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8" name="Line 295"/>
                  <p:cNvSpPr>
                    <a:spLocks noChangeShapeType="1"/>
                  </p:cNvSpPr>
                  <p:nvPr/>
                </p:nvSpPr>
                <p:spPr bwMode="auto">
                  <a:xfrm>
                    <a:off x="3429" y="267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9" name="Freeform 296"/>
                  <p:cNvSpPr>
                    <a:spLocks/>
                  </p:cNvSpPr>
                  <p:nvPr/>
                </p:nvSpPr>
                <p:spPr bwMode="auto">
                  <a:xfrm>
                    <a:off x="3177" y="2517"/>
                    <a:ext cx="444" cy="124"/>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0" name="Line 297"/>
                  <p:cNvSpPr>
                    <a:spLocks noChangeShapeType="1"/>
                  </p:cNvSpPr>
                  <p:nvPr/>
                </p:nvSpPr>
                <p:spPr bwMode="auto">
                  <a:xfrm>
                    <a:off x="3177" y="251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1" name="Line 298"/>
                  <p:cNvSpPr>
                    <a:spLocks noChangeShapeType="1"/>
                  </p:cNvSpPr>
                  <p:nvPr/>
                </p:nvSpPr>
                <p:spPr bwMode="auto">
                  <a:xfrm flipV="1">
                    <a:off x="3369" y="25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2" name="Freeform 299"/>
                  <p:cNvSpPr>
                    <a:spLocks/>
                  </p:cNvSpPr>
                  <p:nvPr/>
                </p:nvSpPr>
                <p:spPr bwMode="auto">
                  <a:xfrm>
                    <a:off x="3177" y="2677"/>
                    <a:ext cx="252" cy="220"/>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3" name="Line 300"/>
                  <p:cNvSpPr>
                    <a:spLocks noChangeShapeType="1"/>
                  </p:cNvSpPr>
                  <p:nvPr/>
                </p:nvSpPr>
                <p:spPr bwMode="auto">
                  <a:xfrm flipH="1" flipV="1">
                    <a:off x="3177" y="27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4" name="Line 301"/>
                  <p:cNvSpPr>
                    <a:spLocks noChangeShapeType="1"/>
                  </p:cNvSpPr>
                  <p:nvPr/>
                </p:nvSpPr>
                <p:spPr bwMode="auto">
                  <a:xfrm flipV="1">
                    <a:off x="3177" y="26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5" name="Freeform 302"/>
                  <p:cNvSpPr>
                    <a:spLocks/>
                  </p:cNvSpPr>
                  <p:nvPr/>
                </p:nvSpPr>
                <p:spPr bwMode="auto">
                  <a:xfrm>
                    <a:off x="3369" y="2677"/>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6" name="Line 303"/>
                  <p:cNvSpPr>
                    <a:spLocks noChangeShapeType="1"/>
                  </p:cNvSpPr>
                  <p:nvPr/>
                </p:nvSpPr>
                <p:spPr bwMode="auto">
                  <a:xfrm flipV="1">
                    <a:off x="3369" y="280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7" name="Line 304"/>
                  <p:cNvSpPr>
                    <a:spLocks noChangeShapeType="1"/>
                  </p:cNvSpPr>
                  <p:nvPr/>
                </p:nvSpPr>
                <p:spPr bwMode="auto">
                  <a:xfrm flipH="1" flipV="1">
                    <a:off x="3429" y="267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8" name="Freeform 305"/>
                  <p:cNvSpPr>
                    <a:spLocks/>
                  </p:cNvSpPr>
                  <p:nvPr/>
                </p:nvSpPr>
                <p:spPr bwMode="auto">
                  <a:xfrm>
                    <a:off x="3369" y="2545"/>
                    <a:ext cx="252" cy="256"/>
                  </a:xfrm>
                  <a:custGeom>
                    <a:avLst/>
                    <a:gdLst>
                      <a:gd name="T0" fmla="*/ 0 w 252"/>
                      <a:gd name="T1" fmla="*/ 96 h 256"/>
                      <a:gd name="T2" fmla="*/ 252 w 252"/>
                      <a:gd name="T3" fmla="*/ 0 h 256"/>
                      <a:gd name="T4" fmla="*/ 252 w 252"/>
                      <a:gd name="T5" fmla="*/ 256 h 256"/>
                      <a:gd name="T6" fmla="*/ 0 w 252"/>
                      <a:gd name="T7" fmla="*/ 96 h 256"/>
                    </a:gdLst>
                    <a:ahLst/>
                    <a:cxnLst>
                      <a:cxn ang="0">
                        <a:pos x="T0" y="T1"/>
                      </a:cxn>
                      <a:cxn ang="0">
                        <a:pos x="T2" y="T3"/>
                      </a:cxn>
                      <a:cxn ang="0">
                        <a:pos x="T4" y="T5"/>
                      </a:cxn>
                      <a:cxn ang="0">
                        <a:pos x="T6" y="T7"/>
                      </a:cxn>
                    </a:cxnLst>
                    <a:rect l="0" t="0" r="r" b="b"/>
                    <a:pathLst>
                      <a:path w="252" h="256">
                        <a:moveTo>
                          <a:pt x="0" y="96"/>
                        </a:moveTo>
                        <a:lnTo>
                          <a:pt x="252" y="0"/>
                        </a:lnTo>
                        <a:lnTo>
                          <a:pt x="252" y="256"/>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9" name="Line 306"/>
                  <p:cNvSpPr>
                    <a:spLocks noChangeShapeType="1"/>
                  </p:cNvSpPr>
                  <p:nvPr/>
                </p:nvSpPr>
                <p:spPr bwMode="auto">
                  <a:xfrm flipV="1">
                    <a:off x="3369" y="25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0" name="Line 307"/>
                  <p:cNvSpPr>
                    <a:spLocks noChangeShapeType="1"/>
                  </p:cNvSpPr>
                  <p:nvPr/>
                </p:nvSpPr>
                <p:spPr bwMode="auto">
                  <a:xfrm>
                    <a:off x="3621" y="254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1" name="Freeform 308"/>
                  <p:cNvSpPr>
                    <a:spLocks/>
                  </p:cNvSpPr>
                  <p:nvPr/>
                </p:nvSpPr>
                <p:spPr bwMode="auto">
                  <a:xfrm>
                    <a:off x="3369" y="2641"/>
                    <a:ext cx="252" cy="256"/>
                  </a:xfrm>
                  <a:custGeom>
                    <a:avLst/>
                    <a:gdLst>
                      <a:gd name="T0" fmla="*/ 0 w 252"/>
                      <a:gd name="T1" fmla="*/ 0 h 256"/>
                      <a:gd name="T2" fmla="*/ 0 w 252"/>
                      <a:gd name="T3" fmla="*/ 256 h 256"/>
                      <a:gd name="T4" fmla="*/ 252 w 252"/>
                      <a:gd name="T5" fmla="*/ 160 h 256"/>
                      <a:gd name="T6" fmla="*/ 0 w 252"/>
                      <a:gd name="T7" fmla="*/ 0 h 256"/>
                    </a:gdLst>
                    <a:ahLst/>
                    <a:cxnLst>
                      <a:cxn ang="0">
                        <a:pos x="T0" y="T1"/>
                      </a:cxn>
                      <a:cxn ang="0">
                        <a:pos x="T2" y="T3"/>
                      </a:cxn>
                      <a:cxn ang="0">
                        <a:pos x="T4" y="T5"/>
                      </a:cxn>
                      <a:cxn ang="0">
                        <a:pos x="T6" y="T7"/>
                      </a:cxn>
                    </a:cxnLst>
                    <a:rect l="0" t="0" r="r" b="b"/>
                    <a:pathLst>
                      <a:path w="252" h="256">
                        <a:moveTo>
                          <a:pt x="0" y="0"/>
                        </a:moveTo>
                        <a:lnTo>
                          <a:pt x="0" y="256"/>
                        </a:lnTo>
                        <a:lnTo>
                          <a:pt x="252" y="160"/>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2" name="Line 309"/>
                  <p:cNvSpPr>
                    <a:spLocks noChangeShapeType="1"/>
                  </p:cNvSpPr>
                  <p:nvPr/>
                </p:nvSpPr>
                <p:spPr bwMode="auto">
                  <a:xfrm>
                    <a:off x="3369" y="264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3" name="Line 310"/>
                  <p:cNvSpPr>
                    <a:spLocks noChangeShapeType="1"/>
                  </p:cNvSpPr>
                  <p:nvPr/>
                </p:nvSpPr>
                <p:spPr bwMode="auto">
                  <a:xfrm flipV="1">
                    <a:off x="3369" y="280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4" name="Freeform 311"/>
                  <p:cNvSpPr>
                    <a:spLocks/>
                  </p:cNvSpPr>
                  <p:nvPr/>
                </p:nvSpPr>
                <p:spPr bwMode="auto">
                  <a:xfrm>
                    <a:off x="3177" y="2421"/>
                    <a:ext cx="444" cy="124"/>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5" name="Line 312"/>
                  <p:cNvSpPr>
                    <a:spLocks noChangeShapeType="1"/>
                  </p:cNvSpPr>
                  <p:nvPr/>
                </p:nvSpPr>
                <p:spPr bwMode="auto">
                  <a:xfrm flipV="1">
                    <a:off x="3177" y="242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6" name="Line 313"/>
                  <p:cNvSpPr>
                    <a:spLocks noChangeShapeType="1"/>
                  </p:cNvSpPr>
                  <p:nvPr/>
                </p:nvSpPr>
                <p:spPr bwMode="auto">
                  <a:xfrm>
                    <a:off x="3429" y="24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7" name="Freeform 315"/>
                  <p:cNvSpPr>
                    <a:spLocks/>
                  </p:cNvSpPr>
                  <p:nvPr/>
                </p:nvSpPr>
                <p:spPr bwMode="auto">
                  <a:xfrm>
                    <a:off x="3417" y="292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8" name="Line 316"/>
                  <p:cNvSpPr>
                    <a:spLocks noChangeShapeType="1"/>
                  </p:cNvSpPr>
                  <p:nvPr/>
                </p:nvSpPr>
                <p:spPr bwMode="auto">
                  <a:xfrm>
                    <a:off x="3417" y="29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9" name="Line 317"/>
                  <p:cNvSpPr>
                    <a:spLocks noChangeShapeType="1"/>
                  </p:cNvSpPr>
                  <p:nvPr/>
                </p:nvSpPr>
                <p:spPr bwMode="auto">
                  <a:xfrm flipH="1" flipV="1">
                    <a:off x="3417" y="29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0" name="Freeform 318"/>
                  <p:cNvSpPr>
                    <a:spLocks/>
                  </p:cNvSpPr>
                  <p:nvPr/>
                </p:nvSpPr>
                <p:spPr bwMode="auto">
                  <a:xfrm>
                    <a:off x="3417" y="292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1" name="Line 319"/>
                  <p:cNvSpPr>
                    <a:spLocks noChangeShapeType="1"/>
                  </p:cNvSpPr>
                  <p:nvPr/>
                </p:nvSpPr>
                <p:spPr bwMode="auto">
                  <a:xfrm>
                    <a:off x="3417" y="29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2" name="Line 320"/>
                  <p:cNvSpPr>
                    <a:spLocks noChangeShapeType="1"/>
                  </p:cNvSpPr>
                  <p:nvPr/>
                </p:nvSpPr>
                <p:spPr bwMode="auto">
                  <a:xfrm flipH="1" flipV="1">
                    <a:off x="3417" y="29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3" name="Freeform 321"/>
                  <p:cNvSpPr>
                    <a:spLocks/>
                  </p:cNvSpPr>
                  <p:nvPr/>
                </p:nvSpPr>
                <p:spPr bwMode="auto">
                  <a:xfrm>
                    <a:off x="3357" y="2953"/>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4" name="Line 322"/>
                  <p:cNvSpPr>
                    <a:spLocks noChangeShapeType="1"/>
                  </p:cNvSpPr>
                  <p:nvPr/>
                </p:nvSpPr>
                <p:spPr bwMode="auto">
                  <a:xfrm>
                    <a:off x="3357" y="295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5" name="Line 323"/>
                  <p:cNvSpPr>
                    <a:spLocks noChangeShapeType="1"/>
                  </p:cNvSpPr>
                  <p:nvPr/>
                </p:nvSpPr>
                <p:spPr bwMode="auto">
                  <a:xfrm flipH="1" flipV="1">
                    <a:off x="3357" y="295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6" name="Freeform 324"/>
                  <p:cNvSpPr>
                    <a:spLocks/>
                  </p:cNvSpPr>
                  <p:nvPr/>
                </p:nvSpPr>
                <p:spPr bwMode="auto">
                  <a:xfrm>
                    <a:off x="3105" y="2953"/>
                    <a:ext cx="252" cy="220"/>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7" name="Line 325"/>
                  <p:cNvSpPr>
                    <a:spLocks noChangeShapeType="1"/>
                  </p:cNvSpPr>
                  <p:nvPr/>
                </p:nvSpPr>
                <p:spPr bwMode="auto">
                  <a:xfrm flipH="1" flipV="1">
                    <a:off x="3105" y="30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8" name="Line 326"/>
                  <p:cNvSpPr>
                    <a:spLocks noChangeShapeType="1"/>
                  </p:cNvSpPr>
                  <p:nvPr/>
                </p:nvSpPr>
                <p:spPr bwMode="auto">
                  <a:xfrm flipV="1">
                    <a:off x="3105" y="295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9" name="Freeform 327"/>
                  <p:cNvSpPr>
                    <a:spLocks/>
                  </p:cNvSpPr>
                  <p:nvPr/>
                </p:nvSpPr>
                <p:spPr bwMode="auto">
                  <a:xfrm>
                    <a:off x="3105" y="3049"/>
                    <a:ext cx="444" cy="124"/>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0" name="Line 328"/>
                  <p:cNvSpPr>
                    <a:spLocks noChangeShapeType="1"/>
                  </p:cNvSpPr>
                  <p:nvPr/>
                </p:nvSpPr>
                <p:spPr bwMode="auto">
                  <a:xfrm>
                    <a:off x="3105" y="30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1" name="Line 329"/>
                  <p:cNvSpPr>
                    <a:spLocks noChangeShapeType="1"/>
                  </p:cNvSpPr>
                  <p:nvPr/>
                </p:nvSpPr>
                <p:spPr bwMode="auto">
                  <a:xfrm flipV="1">
                    <a:off x="3297" y="30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2" name="Freeform 330"/>
                  <p:cNvSpPr>
                    <a:spLocks/>
                  </p:cNvSpPr>
                  <p:nvPr/>
                </p:nvSpPr>
                <p:spPr bwMode="auto">
                  <a:xfrm>
                    <a:off x="3297" y="2953"/>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3" name="Line 331"/>
                  <p:cNvSpPr>
                    <a:spLocks noChangeShapeType="1"/>
                  </p:cNvSpPr>
                  <p:nvPr/>
                </p:nvSpPr>
                <p:spPr bwMode="auto">
                  <a:xfrm flipV="1">
                    <a:off x="3297" y="30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4" name="Line 332"/>
                  <p:cNvSpPr>
                    <a:spLocks noChangeShapeType="1"/>
                  </p:cNvSpPr>
                  <p:nvPr/>
                </p:nvSpPr>
                <p:spPr bwMode="auto">
                  <a:xfrm flipH="1" flipV="1">
                    <a:off x="3357" y="295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5" name="Freeform 333"/>
                  <p:cNvSpPr>
                    <a:spLocks/>
                  </p:cNvSpPr>
                  <p:nvPr/>
                </p:nvSpPr>
                <p:spPr bwMode="auto">
                  <a:xfrm>
                    <a:off x="3105" y="2953"/>
                    <a:ext cx="444" cy="124"/>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6" name="Line 334"/>
                  <p:cNvSpPr>
                    <a:spLocks noChangeShapeType="1"/>
                  </p:cNvSpPr>
                  <p:nvPr/>
                </p:nvSpPr>
                <p:spPr bwMode="auto">
                  <a:xfrm flipV="1">
                    <a:off x="3105" y="295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7" name="Line 335"/>
                  <p:cNvSpPr>
                    <a:spLocks noChangeShapeType="1"/>
                  </p:cNvSpPr>
                  <p:nvPr/>
                </p:nvSpPr>
                <p:spPr bwMode="auto">
                  <a:xfrm>
                    <a:off x="3357" y="295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8" name="Freeform 336"/>
                  <p:cNvSpPr>
                    <a:spLocks/>
                  </p:cNvSpPr>
                  <p:nvPr/>
                </p:nvSpPr>
                <p:spPr bwMode="auto">
                  <a:xfrm>
                    <a:off x="3297" y="3077"/>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9" name="Line 337"/>
                  <p:cNvSpPr>
                    <a:spLocks noChangeShapeType="1"/>
                  </p:cNvSpPr>
                  <p:nvPr/>
                </p:nvSpPr>
                <p:spPr bwMode="auto">
                  <a:xfrm flipV="1">
                    <a:off x="3297" y="30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0" name="Line 338"/>
                  <p:cNvSpPr>
                    <a:spLocks noChangeShapeType="1"/>
                  </p:cNvSpPr>
                  <p:nvPr/>
                </p:nvSpPr>
                <p:spPr bwMode="auto">
                  <a:xfrm flipH="1">
                    <a:off x="3297" y="30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1" name="Freeform 339"/>
                  <p:cNvSpPr>
                    <a:spLocks/>
                  </p:cNvSpPr>
                  <p:nvPr/>
                </p:nvSpPr>
                <p:spPr bwMode="auto">
                  <a:xfrm>
                    <a:off x="3297" y="3077"/>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2" name="Line 340"/>
                  <p:cNvSpPr>
                    <a:spLocks noChangeShapeType="1"/>
                  </p:cNvSpPr>
                  <p:nvPr/>
                </p:nvSpPr>
                <p:spPr bwMode="auto">
                  <a:xfrm flipV="1">
                    <a:off x="3297" y="30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3" name="Line 341"/>
                  <p:cNvSpPr>
                    <a:spLocks noChangeShapeType="1"/>
                  </p:cNvSpPr>
                  <p:nvPr/>
                </p:nvSpPr>
                <p:spPr bwMode="auto">
                  <a:xfrm flipH="1">
                    <a:off x="3297" y="307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4" name="Freeform 342"/>
                  <p:cNvSpPr>
                    <a:spLocks/>
                  </p:cNvSpPr>
                  <p:nvPr/>
                </p:nvSpPr>
                <p:spPr bwMode="auto">
                  <a:xfrm>
                    <a:off x="3357" y="2953"/>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5" name="Line 343"/>
                  <p:cNvSpPr>
                    <a:spLocks noChangeShapeType="1"/>
                  </p:cNvSpPr>
                  <p:nvPr/>
                </p:nvSpPr>
                <p:spPr bwMode="auto">
                  <a:xfrm>
                    <a:off x="3357" y="295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6" name="Line 344"/>
                  <p:cNvSpPr>
                    <a:spLocks noChangeShapeType="1"/>
                  </p:cNvSpPr>
                  <p:nvPr/>
                </p:nvSpPr>
                <p:spPr bwMode="auto">
                  <a:xfrm flipH="1" flipV="1">
                    <a:off x="3357" y="295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7" name="Freeform 345"/>
                  <p:cNvSpPr>
                    <a:spLocks/>
                  </p:cNvSpPr>
                  <p:nvPr/>
                </p:nvSpPr>
                <p:spPr bwMode="auto">
                  <a:xfrm>
                    <a:off x="3345" y="320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8" name="Line 346"/>
                  <p:cNvSpPr>
                    <a:spLocks noChangeShapeType="1"/>
                  </p:cNvSpPr>
                  <p:nvPr/>
                </p:nvSpPr>
                <p:spPr bwMode="auto">
                  <a:xfrm>
                    <a:off x="3345" y="32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9" name="Line 347"/>
                  <p:cNvSpPr>
                    <a:spLocks noChangeShapeType="1"/>
                  </p:cNvSpPr>
                  <p:nvPr/>
                </p:nvSpPr>
                <p:spPr bwMode="auto">
                  <a:xfrm flipH="1" flipV="1">
                    <a:off x="3345" y="32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0" name="Freeform 348"/>
                  <p:cNvSpPr>
                    <a:spLocks/>
                  </p:cNvSpPr>
                  <p:nvPr/>
                </p:nvSpPr>
                <p:spPr bwMode="auto">
                  <a:xfrm>
                    <a:off x="3345" y="320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1" name="Line 349"/>
                  <p:cNvSpPr>
                    <a:spLocks noChangeShapeType="1"/>
                  </p:cNvSpPr>
                  <p:nvPr/>
                </p:nvSpPr>
                <p:spPr bwMode="auto">
                  <a:xfrm>
                    <a:off x="3345" y="32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2" name="Line 350"/>
                  <p:cNvSpPr>
                    <a:spLocks noChangeShapeType="1"/>
                  </p:cNvSpPr>
                  <p:nvPr/>
                </p:nvSpPr>
                <p:spPr bwMode="auto">
                  <a:xfrm flipH="1" flipV="1">
                    <a:off x="3345" y="32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3" name="Freeform 351"/>
                  <p:cNvSpPr>
                    <a:spLocks/>
                  </p:cNvSpPr>
                  <p:nvPr/>
                </p:nvSpPr>
                <p:spPr bwMode="auto">
                  <a:xfrm>
                    <a:off x="3273" y="3385"/>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4" name="Line 352"/>
                  <p:cNvSpPr>
                    <a:spLocks noChangeShapeType="1"/>
                  </p:cNvSpPr>
                  <p:nvPr/>
                </p:nvSpPr>
                <p:spPr bwMode="auto">
                  <a:xfrm flipV="1">
                    <a:off x="3273" y="33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5" name="Line 353"/>
                  <p:cNvSpPr>
                    <a:spLocks noChangeShapeType="1"/>
                  </p:cNvSpPr>
                  <p:nvPr/>
                </p:nvSpPr>
                <p:spPr bwMode="auto">
                  <a:xfrm flipH="1">
                    <a:off x="3273" y="33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6" name="Freeform 354"/>
                  <p:cNvSpPr>
                    <a:spLocks/>
                  </p:cNvSpPr>
                  <p:nvPr/>
                </p:nvSpPr>
                <p:spPr bwMode="auto">
                  <a:xfrm>
                    <a:off x="3273" y="3385"/>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7" name="Line 355"/>
                  <p:cNvSpPr>
                    <a:spLocks noChangeShapeType="1"/>
                  </p:cNvSpPr>
                  <p:nvPr/>
                </p:nvSpPr>
                <p:spPr bwMode="auto">
                  <a:xfrm flipV="1">
                    <a:off x="3273" y="33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8" name="Line 356"/>
                  <p:cNvSpPr>
                    <a:spLocks noChangeShapeType="1"/>
                  </p:cNvSpPr>
                  <p:nvPr/>
                </p:nvSpPr>
                <p:spPr bwMode="auto">
                  <a:xfrm flipH="1">
                    <a:off x="3273" y="33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9" name="Freeform 357"/>
                  <p:cNvSpPr>
                    <a:spLocks/>
                  </p:cNvSpPr>
                  <p:nvPr/>
                </p:nvSpPr>
                <p:spPr bwMode="auto">
                  <a:xfrm>
                    <a:off x="3273" y="3385"/>
                    <a:ext cx="248" cy="220"/>
                  </a:xfrm>
                  <a:custGeom>
                    <a:avLst/>
                    <a:gdLst>
                      <a:gd name="T0" fmla="*/ 192 w 248"/>
                      <a:gd name="T1" fmla="*/ 220 h 220"/>
                      <a:gd name="T2" fmla="*/ 0 w 248"/>
                      <a:gd name="T3" fmla="*/ 96 h 220"/>
                      <a:gd name="T4" fmla="*/ 248 w 248"/>
                      <a:gd name="T5" fmla="*/ 0 h 220"/>
                      <a:gd name="T6" fmla="*/ 192 w 248"/>
                      <a:gd name="T7" fmla="*/ 220 h 220"/>
                    </a:gdLst>
                    <a:ahLst/>
                    <a:cxnLst>
                      <a:cxn ang="0">
                        <a:pos x="T0" y="T1"/>
                      </a:cxn>
                      <a:cxn ang="0">
                        <a:pos x="T2" y="T3"/>
                      </a:cxn>
                      <a:cxn ang="0">
                        <a:pos x="T4" y="T5"/>
                      </a:cxn>
                      <a:cxn ang="0">
                        <a:pos x="T6" y="T7"/>
                      </a:cxn>
                    </a:cxnLst>
                    <a:rect l="0" t="0" r="r" b="b"/>
                    <a:pathLst>
                      <a:path w="248" h="220">
                        <a:moveTo>
                          <a:pt x="192" y="220"/>
                        </a:moveTo>
                        <a:lnTo>
                          <a:pt x="0" y="96"/>
                        </a:lnTo>
                        <a:lnTo>
                          <a:pt x="248" y="0"/>
                        </a:lnTo>
                        <a:lnTo>
                          <a:pt x="192"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0" name="Line 358"/>
                  <p:cNvSpPr>
                    <a:spLocks noChangeShapeType="1"/>
                  </p:cNvSpPr>
                  <p:nvPr/>
                </p:nvSpPr>
                <p:spPr bwMode="auto">
                  <a:xfrm flipH="1" flipV="1">
                    <a:off x="3273" y="3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1" name="Line 359"/>
                  <p:cNvSpPr>
                    <a:spLocks noChangeShapeType="1"/>
                  </p:cNvSpPr>
                  <p:nvPr/>
                </p:nvSpPr>
                <p:spPr bwMode="auto">
                  <a:xfrm flipV="1">
                    <a:off x="3273" y="33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2" name="Freeform 360"/>
                  <p:cNvSpPr>
                    <a:spLocks/>
                  </p:cNvSpPr>
                  <p:nvPr/>
                </p:nvSpPr>
                <p:spPr bwMode="auto">
                  <a:xfrm>
                    <a:off x="3225" y="3229"/>
                    <a:ext cx="248" cy="220"/>
                  </a:xfrm>
                  <a:custGeom>
                    <a:avLst/>
                    <a:gdLst>
                      <a:gd name="T0" fmla="*/ 0 w 248"/>
                      <a:gd name="T1" fmla="*/ 220 h 220"/>
                      <a:gd name="T2" fmla="*/ 248 w 248"/>
                      <a:gd name="T3" fmla="*/ 124 h 220"/>
                      <a:gd name="T4" fmla="*/ 56 w 248"/>
                      <a:gd name="T5" fmla="*/ 0 h 220"/>
                      <a:gd name="T6" fmla="*/ 0 w 248"/>
                      <a:gd name="T7" fmla="*/ 220 h 220"/>
                    </a:gdLst>
                    <a:ahLst/>
                    <a:cxnLst>
                      <a:cxn ang="0">
                        <a:pos x="T0" y="T1"/>
                      </a:cxn>
                      <a:cxn ang="0">
                        <a:pos x="T2" y="T3"/>
                      </a:cxn>
                      <a:cxn ang="0">
                        <a:pos x="T4" y="T5"/>
                      </a:cxn>
                      <a:cxn ang="0">
                        <a:pos x="T6" y="T7"/>
                      </a:cxn>
                    </a:cxnLst>
                    <a:rect l="0" t="0" r="r" b="b"/>
                    <a:pathLst>
                      <a:path w="248" h="220">
                        <a:moveTo>
                          <a:pt x="0" y="220"/>
                        </a:moveTo>
                        <a:lnTo>
                          <a:pt x="248" y="124"/>
                        </a:lnTo>
                        <a:lnTo>
                          <a:pt x="56" y="0"/>
                        </a:lnTo>
                        <a:lnTo>
                          <a:pt x="0"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3" name="Line 361"/>
                  <p:cNvSpPr>
                    <a:spLocks noChangeShapeType="1"/>
                  </p:cNvSpPr>
                  <p:nvPr/>
                </p:nvSpPr>
                <p:spPr bwMode="auto">
                  <a:xfrm flipV="1">
                    <a:off x="3225" y="335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4" name="Line 362"/>
                  <p:cNvSpPr>
                    <a:spLocks noChangeShapeType="1"/>
                  </p:cNvSpPr>
                  <p:nvPr/>
                </p:nvSpPr>
                <p:spPr bwMode="auto">
                  <a:xfrm flipH="1" flipV="1">
                    <a:off x="3281" y="32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5" name="Freeform 363"/>
                  <p:cNvSpPr>
                    <a:spLocks/>
                  </p:cNvSpPr>
                  <p:nvPr/>
                </p:nvSpPr>
                <p:spPr bwMode="auto">
                  <a:xfrm>
                    <a:off x="3033" y="3325"/>
                    <a:ext cx="440" cy="124"/>
                  </a:xfrm>
                  <a:custGeom>
                    <a:avLst/>
                    <a:gdLst>
                      <a:gd name="T0" fmla="*/ 0 w 440"/>
                      <a:gd name="T1" fmla="*/ 0 h 124"/>
                      <a:gd name="T2" fmla="*/ 192 w 440"/>
                      <a:gd name="T3" fmla="*/ 124 h 124"/>
                      <a:gd name="T4" fmla="*/ 440 w 440"/>
                      <a:gd name="T5" fmla="*/ 28 h 124"/>
                      <a:gd name="T6" fmla="*/ 0 w 440"/>
                      <a:gd name="T7" fmla="*/ 0 h 124"/>
                    </a:gdLst>
                    <a:ahLst/>
                    <a:cxnLst>
                      <a:cxn ang="0">
                        <a:pos x="T0" y="T1"/>
                      </a:cxn>
                      <a:cxn ang="0">
                        <a:pos x="T2" y="T3"/>
                      </a:cxn>
                      <a:cxn ang="0">
                        <a:pos x="T4" y="T5"/>
                      </a:cxn>
                      <a:cxn ang="0">
                        <a:pos x="T6" y="T7"/>
                      </a:cxn>
                    </a:cxnLst>
                    <a:rect l="0" t="0" r="r" b="b"/>
                    <a:pathLst>
                      <a:path w="440" h="124">
                        <a:moveTo>
                          <a:pt x="0" y="0"/>
                        </a:moveTo>
                        <a:lnTo>
                          <a:pt x="192" y="124"/>
                        </a:lnTo>
                        <a:lnTo>
                          <a:pt x="440" y="2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6" name="Line 364"/>
                  <p:cNvSpPr>
                    <a:spLocks noChangeShapeType="1"/>
                  </p:cNvSpPr>
                  <p:nvPr/>
                </p:nvSpPr>
                <p:spPr bwMode="auto">
                  <a:xfrm>
                    <a:off x="3033" y="33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7" name="Line 365"/>
                  <p:cNvSpPr>
                    <a:spLocks noChangeShapeType="1"/>
                  </p:cNvSpPr>
                  <p:nvPr/>
                </p:nvSpPr>
                <p:spPr bwMode="auto">
                  <a:xfrm flipV="1">
                    <a:off x="3225" y="335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8" name="Freeform 366"/>
                  <p:cNvSpPr>
                    <a:spLocks/>
                  </p:cNvSpPr>
                  <p:nvPr/>
                </p:nvSpPr>
                <p:spPr bwMode="auto">
                  <a:xfrm>
                    <a:off x="3225" y="3353"/>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9" name="Line 367"/>
                  <p:cNvSpPr>
                    <a:spLocks noChangeShapeType="1"/>
                  </p:cNvSpPr>
                  <p:nvPr/>
                </p:nvSpPr>
                <p:spPr bwMode="auto">
                  <a:xfrm flipV="1">
                    <a:off x="3225" y="335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0" name="Line 368"/>
                  <p:cNvSpPr>
                    <a:spLocks noChangeShapeType="1"/>
                  </p:cNvSpPr>
                  <p:nvPr/>
                </p:nvSpPr>
                <p:spPr bwMode="auto">
                  <a:xfrm flipH="1">
                    <a:off x="3225" y="335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1" name="Freeform 369"/>
                  <p:cNvSpPr>
                    <a:spLocks/>
                  </p:cNvSpPr>
                  <p:nvPr/>
                </p:nvSpPr>
                <p:spPr bwMode="auto">
                  <a:xfrm>
                    <a:off x="3225" y="3353"/>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2" name="Line 370"/>
                  <p:cNvSpPr>
                    <a:spLocks noChangeShapeType="1"/>
                  </p:cNvSpPr>
                  <p:nvPr/>
                </p:nvSpPr>
                <p:spPr bwMode="auto">
                  <a:xfrm flipV="1">
                    <a:off x="3225" y="335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3" name="Line 371"/>
                  <p:cNvSpPr>
                    <a:spLocks noChangeShapeType="1"/>
                  </p:cNvSpPr>
                  <p:nvPr/>
                </p:nvSpPr>
                <p:spPr bwMode="auto">
                  <a:xfrm flipH="1">
                    <a:off x="3225" y="335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4" name="Freeform 372"/>
                  <p:cNvSpPr>
                    <a:spLocks/>
                  </p:cNvSpPr>
                  <p:nvPr/>
                </p:nvSpPr>
                <p:spPr bwMode="auto">
                  <a:xfrm>
                    <a:off x="3281" y="322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5" name="Line 373"/>
                  <p:cNvSpPr>
                    <a:spLocks noChangeShapeType="1"/>
                  </p:cNvSpPr>
                  <p:nvPr/>
                </p:nvSpPr>
                <p:spPr bwMode="auto">
                  <a:xfrm>
                    <a:off x="3281" y="32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6" name="Line 374"/>
                  <p:cNvSpPr>
                    <a:spLocks noChangeShapeType="1"/>
                  </p:cNvSpPr>
                  <p:nvPr/>
                </p:nvSpPr>
                <p:spPr bwMode="auto">
                  <a:xfrm flipH="1" flipV="1">
                    <a:off x="3281" y="32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7" name="Freeform 375"/>
                  <p:cNvSpPr>
                    <a:spLocks/>
                  </p:cNvSpPr>
                  <p:nvPr/>
                </p:nvSpPr>
                <p:spPr bwMode="auto">
                  <a:xfrm>
                    <a:off x="3281" y="322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8" name="Line 376"/>
                  <p:cNvSpPr>
                    <a:spLocks noChangeShapeType="1"/>
                  </p:cNvSpPr>
                  <p:nvPr/>
                </p:nvSpPr>
                <p:spPr bwMode="auto">
                  <a:xfrm>
                    <a:off x="3281" y="32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9" name="Line 377"/>
                  <p:cNvSpPr>
                    <a:spLocks noChangeShapeType="1"/>
                  </p:cNvSpPr>
                  <p:nvPr/>
                </p:nvSpPr>
                <p:spPr bwMode="auto">
                  <a:xfrm flipH="1" flipV="1">
                    <a:off x="3281" y="32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0" name="Freeform 378"/>
                  <p:cNvSpPr>
                    <a:spLocks/>
                  </p:cNvSpPr>
                  <p:nvPr/>
                </p:nvSpPr>
                <p:spPr bwMode="auto">
                  <a:xfrm>
                    <a:off x="3033" y="3229"/>
                    <a:ext cx="440" cy="124"/>
                  </a:xfrm>
                  <a:custGeom>
                    <a:avLst/>
                    <a:gdLst>
                      <a:gd name="T0" fmla="*/ 0 w 440"/>
                      <a:gd name="T1" fmla="*/ 96 h 124"/>
                      <a:gd name="T2" fmla="*/ 248 w 440"/>
                      <a:gd name="T3" fmla="*/ 0 h 124"/>
                      <a:gd name="T4" fmla="*/ 440 w 440"/>
                      <a:gd name="T5" fmla="*/ 124 h 124"/>
                      <a:gd name="T6" fmla="*/ 0 w 440"/>
                      <a:gd name="T7" fmla="*/ 96 h 124"/>
                    </a:gdLst>
                    <a:ahLst/>
                    <a:cxnLst>
                      <a:cxn ang="0">
                        <a:pos x="T0" y="T1"/>
                      </a:cxn>
                      <a:cxn ang="0">
                        <a:pos x="T2" y="T3"/>
                      </a:cxn>
                      <a:cxn ang="0">
                        <a:pos x="T4" y="T5"/>
                      </a:cxn>
                      <a:cxn ang="0">
                        <a:pos x="T6" y="T7"/>
                      </a:cxn>
                    </a:cxnLst>
                    <a:rect l="0" t="0" r="r" b="b"/>
                    <a:pathLst>
                      <a:path w="440" h="124">
                        <a:moveTo>
                          <a:pt x="0" y="96"/>
                        </a:moveTo>
                        <a:lnTo>
                          <a:pt x="248" y="0"/>
                        </a:lnTo>
                        <a:lnTo>
                          <a:pt x="440" y="124"/>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1" name="Line 379"/>
                  <p:cNvSpPr>
                    <a:spLocks noChangeShapeType="1"/>
                  </p:cNvSpPr>
                  <p:nvPr/>
                </p:nvSpPr>
                <p:spPr bwMode="auto">
                  <a:xfrm flipV="1">
                    <a:off x="3033" y="32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2" name="Line 380"/>
                  <p:cNvSpPr>
                    <a:spLocks noChangeShapeType="1"/>
                  </p:cNvSpPr>
                  <p:nvPr/>
                </p:nvSpPr>
                <p:spPr bwMode="auto">
                  <a:xfrm>
                    <a:off x="3281" y="322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3" name="Freeform 381"/>
                  <p:cNvSpPr>
                    <a:spLocks/>
                  </p:cNvSpPr>
                  <p:nvPr/>
                </p:nvSpPr>
                <p:spPr bwMode="auto">
                  <a:xfrm>
                    <a:off x="3273" y="3481"/>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4" name="Line 382"/>
                  <p:cNvSpPr>
                    <a:spLocks noChangeShapeType="1"/>
                  </p:cNvSpPr>
                  <p:nvPr/>
                </p:nvSpPr>
                <p:spPr bwMode="auto">
                  <a:xfrm>
                    <a:off x="3273" y="3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5" name="Line 383"/>
                  <p:cNvSpPr>
                    <a:spLocks noChangeShapeType="1"/>
                  </p:cNvSpPr>
                  <p:nvPr/>
                </p:nvSpPr>
                <p:spPr bwMode="auto">
                  <a:xfrm flipH="1" flipV="1">
                    <a:off x="3273" y="3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6" name="Freeform 384"/>
                  <p:cNvSpPr>
                    <a:spLocks/>
                  </p:cNvSpPr>
                  <p:nvPr/>
                </p:nvSpPr>
                <p:spPr bwMode="auto">
                  <a:xfrm>
                    <a:off x="3273" y="3481"/>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7" name="Line 385"/>
                  <p:cNvSpPr>
                    <a:spLocks noChangeShapeType="1"/>
                  </p:cNvSpPr>
                  <p:nvPr/>
                </p:nvSpPr>
                <p:spPr bwMode="auto">
                  <a:xfrm>
                    <a:off x="3273" y="3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8" name="Line 386"/>
                  <p:cNvSpPr>
                    <a:spLocks noChangeShapeType="1"/>
                  </p:cNvSpPr>
                  <p:nvPr/>
                </p:nvSpPr>
                <p:spPr bwMode="auto">
                  <a:xfrm flipH="1" flipV="1">
                    <a:off x="3273" y="3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9" name="Freeform 387"/>
                  <p:cNvSpPr>
                    <a:spLocks/>
                  </p:cNvSpPr>
                  <p:nvPr/>
                </p:nvSpPr>
                <p:spPr bwMode="auto">
                  <a:xfrm>
                    <a:off x="2961" y="3505"/>
                    <a:ext cx="248" cy="220"/>
                  </a:xfrm>
                  <a:custGeom>
                    <a:avLst/>
                    <a:gdLst>
                      <a:gd name="T0" fmla="*/ 192 w 248"/>
                      <a:gd name="T1" fmla="*/ 220 h 220"/>
                      <a:gd name="T2" fmla="*/ 0 w 248"/>
                      <a:gd name="T3" fmla="*/ 96 h 220"/>
                      <a:gd name="T4" fmla="*/ 248 w 248"/>
                      <a:gd name="T5" fmla="*/ 0 h 220"/>
                      <a:gd name="T6" fmla="*/ 192 w 248"/>
                      <a:gd name="T7" fmla="*/ 220 h 220"/>
                    </a:gdLst>
                    <a:ahLst/>
                    <a:cxnLst>
                      <a:cxn ang="0">
                        <a:pos x="T0" y="T1"/>
                      </a:cxn>
                      <a:cxn ang="0">
                        <a:pos x="T2" y="T3"/>
                      </a:cxn>
                      <a:cxn ang="0">
                        <a:pos x="T4" y="T5"/>
                      </a:cxn>
                      <a:cxn ang="0">
                        <a:pos x="T6" y="T7"/>
                      </a:cxn>
                    </a:cxnLst>
                    <a:rect l="0" t="0" r="r" b="b"/>
                    <a:pathLst>
                      <a:path w="248" h="220">
                        <a:moveTo>
                          <a:pt x="192" y="220"/>
                        </a:moveTo>
                        <a:lnTo>
                          <a:pt x="0" y="96"/>
                        </a:lnTo>
                        <a:lnTo>
                          <a:pt x="248" y="0"/>
                        </a:lnTo>
                        <a:lnTo>
                          <a:pt x="192"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0" name="Line 388"/>
                  <p:cNvSpPr>
                    <a:spLocks noChangeShapeType="1"/>
                  </p:cNvSpPr>
                  <p:nvPr/>
                </p:nvSpPr>
                <p:spPr bwMode="auto">
                  <a:xfrm flipH="1" flipV="1">
                    <a:off x="2961" y="3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1" name="Line 389"/>
                  <p:cNvSpPr>
                    <a:spLocks noChangeShapeType="1"/>
                  </p:cNvSpPr>
                  <p:nvPr/>
                </p:nvSpPr>
                <p:spPr bwMode="auto">
                  <a:xfrm flipV="1">
                    <a:off x="2961" y="3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2" name="Freeform 390"/>
                  <p:cNvSpPr>
                    <a:spLocks/>
                  </p:cNvSpPr>
                  <p:nvPr/>
                </p:nvSpPr>
                <p:spPr bwMode="auto">
                  <a:xfrm>
                    <a:off x="2961" y="3505"/>
                    <a:ext cx="440" cy="124"/>
                  </a:xfrm>
                  <a:custGeom>
                    <a:avLst/>
                    <a:gdLst>
                      <a:gd name="T0" fmla="*/ 0 w 440"/>
                      <a:gd name="T1" fmla="*/ 96 h 124"/>
                      <a:gd name="T2" fmla="*/ 248 w 440"/>
                      <a:gd name="T3" fmla="*/ 0 h 124"/>
                      <a:gd name="T4" fmla="*/ 440 w 440"/>
                      <a:gd name="T5" fmla="*/ 124 h 124"/>
                      <a:gd name="T6" fmla="*/ 0 w 440"/>
                      <a:gd name="T7" fmla="*/ 96 h 124"/>
                    </a:gdLst>
                    <a:ahLst/>
                    <a:cxnLst>
                      <a:cxn ang="0">
                        <a:pos x="T0" y="T1"/>
                      </a:cxn>
                      <a:cxn ang="0">
                        <a:pos x="T2" y="T3"/>
                      </a:cxn>
                      <a:cxn ang="0">
                        <a:pos x="T4" y="T5"/>
                      </a:cxn>
                      <a:cxn ang="0">
                        <a:pos x="T6" y="T7"/>
                      </a:cxn>
                    </a:cxnLst>
                    <a:rect l="0" t="0" r="r" b="b"/>
                    <a:pathLst>
                      <a:path w="440" h="124">
                        <a:moveTo>
                          <a:pt x="0" y="96"/>
                        </a:moveTo>
                        <a:lnTo>
                          <a:pt x="248" y="0"/>
                        </a:lnTo>
                        <a:lnTo>
                          <a:pt x="440" y="124"/>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3" name="Line 391"/>
                  <p:cNvSpPr>
                    <a:spLocks noChangeShapeType="1"/>
                  </p:cNvSpPr>
                  <p:nvPr/>
                </p:nvSpPr>
                <p:spPr bwMode="auto">
                  <a:xfrm flipV="1">
                    <a:off x="2961" y="3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4" name="Line 392"/>
                  <p:cNvSpPr>
                    <a:spLocks noChangeShapeType="1"/>
                  </p:cNvSpPr>
                  <p:nvPr/>
                </p:nvSpPr>
                <p:spPr bwMode="auto">
                  <a:xfrm>
                    <a:off x="3209" y="3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5" name="Freeform 393"/>
                  <p:cNvSpPr>
                    <a:spLocks/>
                  </p:cNvSpPr>
                  <p:nvPr/>
                </p:nvSpPr>
                <p:spPr bwMode="auto">
                  <a:xfrm>
                    <a:off x="3153" y="3505"/>
                    <a:ext cx="248" cy="220"/>
                  </a:xfrm>
                  <a:custGeom>
                    <a:avLst/>
                    <a:gdLst>
                      <a:gd name="T0" fmla="*/ 0 w 248"/>
                      <a:gd name="T1" fmla="*/ 220 h 220"/>
                      <a:gd name="T2" fmla="*/ 248 w 248"/>
                      <a:gd name="T3" fmla="*/ 124 h 220"/>
                      <a:gd name="T4" fmla="*/ 56 w 248"/>
                      <a:gd name="T5" fmla="*/ 0 h 220"/>
                      <a:gd name="T6" fmla="*/ 0 w 248"/>
                      <a:gd name="T7" fmla="*/ 220 h 220"/>
                    </a:gdLst>
                    <a:ahLst/>
                    <a:cxnLst>
                      <a:cxn ang="0">
                        <a:pos x="T0" y="T1"/>
                      </a:cxn>
                      <a:cxn ang="0">
                        <a:pos x="T2" y="T3"/>
                      </a:cxn>
                      <a:cxn ang="0">
                        <a:pos x="T4" y="T5"/>
                      </a:cxn>
                      <a:cxn ang="0">
                        <a:pos x="T6" y="T7"/>
                      </a:cxn>
                    </a:cxnLst>
                    <a:rect l="0" t="0" r="r" b="b"/>
                    <a:pathLst>
                      <a:path w="248" h="220">
                        <a:moveTo>
                          <a:pt x="0" y="220"/>
                        </a:moveTo>
                        <a:lnTo>
                          <a:pt x="248" y="124"/>
                        </a:lnTo>
                        <a:lnTo>
                          <a:pt x="56" y="0"/>
                        </a:lnTo>
                        <a:lnTo>
                          <a:pt x="0"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6" name="Line 394"/>
                  <p:cNvSpPr>
                    <a:spLocks noChangeShapeType="1"/>
                  </p:cNvSpPr>
                  <p:nvPr/>
                </p:nvSpPr>
                <p:spPr bwMode="auto">
                  <a:xfrm flipV="1">
                    <a:off x="3153" y="3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7" name="Line 395"/>
                  <p:cNvSpPr>
                    <a:spLocks noChangeShapeType="1"/>
                  </p:cNvSpPr>
                  <p:nvPr/>
                </p:nvSpPr>
                <p:spPr bwMode="auto">
                  <a:xfrm flipH="1" flipV="1">
                    <a:off x="3209" y="3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8" name="Freeform 396"/>
                  <p:cNvSpPr>
                    <a:spLocks/>
                  </p:cNvSpPr>
                  <p:nvPr/>
                </p:nvSpPr>
                <p:spPr bwMode="auto">
                  <a:xfrm>
                    <a:off x="2961" y="3601"/>
                    <a:ext cx="440" cy="124"/>
                  </a:xfrm>
                  <a:custGeom>
                    <a:avLst/>
                    <a:gdLst>
                      <a:gd name="T0" fmla="*/ 0 w 440"/>
                      <a:gd name="T1" fmla="*/ 0 h 124"/>
                      <a:gd name="T2" fmla="*/ 192 w 440"/>
                      <a:gd name="T3" fmla="*/ 124 h 124"/>
                      <a:gd name="T4" fmla="*/ 440 w 440"/>
                      <a:gd name="T5" fmla="*/ 28 h 124"/>
                      <a:gd name="T6" fmla="*/ 0 w 440"/>
                      <a:gd name="T7" fmla="*/ 0 h 124"/>
                    </a:gdLst>
                    <a:ahLst/>
                    <a:cxnLst>
                      <a:cxn ang="0">
                        <a:pos x="T0" y="T1"/>
                      </a:cxn>
                      <a:cxn ang="0">
                        <a:pos x="T2" y="T3"/>
                      </a:cxn>
                      <a:cxn ang="0">
                        <a:pos x="T4" y="T5"/>
                      </a:cxn>
                      <a:cxn ang="0">
                        <a:pos x="T6" y="T7"/>
                      </a:cxn>
                    </a:cxnLst>
                    <a:rect l="0" t="0" r="r" b="b"/>
                    <a:pathLst>
                      <a:path w="440" h="124">
                        <a:moveTo>
                          <a:pt x="0" y="0"/>
                        </a:moveTo>
                        <a:lnTo>
                          <a:pt x="192" y="124"/>
                        </a:lnTo>
                        <a:lnTo>
                          <a:pt x="440" y="28"/>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9" name="Line 397"/>
                  <p:cNvSpPr>
                    <a:spLocks noChangeShapeType="1"/>
                  </p:cNvSpPr>
                  <p:nvPr/>
                </p:nvSpPr>
                <p:spPr bwMode="auto">
                  <a:xfrm>
                    <a:off x="2961" y="3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0" name="Line 398"/>
                  <p:cNvSpPr>
                    <a:spLocks noChangeShapeType="1"/>
                  </p:cNvSpPr>
                  <p:nvPr/>
                </p:nvSpPr>
                <p:spPr bwMode="auto">
                  <a:xfrm flipV="1">
                    <a:off x="3153" y="3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1" name="Freeform 399"/>
                  <p:cNvSpPr>
                    <a:spLocks/>
                  </p:cNvSpPr>
                  <p:nvPr/>
                </p:nvSpPr>
                <p:spPr bwMode="auto">
                  <a:xfrm>
                    <a:off x="3153" y="3629"/>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2" name="Line 400"/>
                  <p:cNvSpPr>
                    <a:spLocks noChangeShapeType="1"/>
                  </p:cNvSpPr>
                  <p:nvPr/>
                </p:nvSpPr>
                <p:spPr bwMode="auto">
                  <a:xfrm flipV="1">
                    <a:off x="3153" y="3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3" name="Line 401"/>
                  <p:cNvSpPr>
                    <a:spLocks noChangeShapeType="1"/>
                  </p:cNvSpPr>
                  <p:nvPr/>
                </p:nvSpPr>
                <p:spPr bwMode="auto">
                  <a:xfrm flipH="1">
                    <a:off x="3153" y="3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4" name="Freeform 402"/>
                  <p:cNvSpPr>
                    <a:spLocks/>
                  </p:cNvSpPr>
                  <p:nvPr/>
                </p:nvSpPr>
                <p:spPr bwMode="auto">
                  <a:xfrm>
                    <a:off x="3153" y="3629"/>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5" name="Line 403"/>
                  <p:cNvSpPr>
                    <a:spLocks noChangeShapeType="1"/>
                  </p:cNvSpPr>
                  <p:nvPr/>
                </p:nvSpPr>
                <p:spPr bwMode="auto">
                  <a:xfrm flipV="1">
                    <a:off x="3153" y="3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6" name="Line 404"/>
                  <p:cNvSpPr>
                    <a:spLocks noChangeShapeType="1"/>
                  </p:cNvSpPr>
                  <p:nvPr/>
                </p:nvSpPr>
                <p:spPr bwMode="auto">
                  <a:xfrm flipH="1">
                    <a:off x="3153" y="3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7" name="Freeform 405"/>
                  <p:cNvSpPr>
                    <a:spLocks/>
                  </p:cNvSpPr>
                  <p:nvPr/>
                </p:nvSpPr>
                <p:spPr bwMode="auto">
                  <a:xfrm>
                    <a:off x="3209" y="350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86" name="Group 607"/>
                <p:cNvGrpSpPr>
                  <a:grpSpLocks/>
                </p:cNvGrpSpPr>
                <p:nvPr/>
              </p:nvGrpSpPr>
              <p:grpSpPr bwMode="auto">
                <a:xfrm>
                  <a:off x="6589858" y="4451830"/>
                  <a:ext cx="805332" cy="1873926"/>
                  <a:chOff x="2624" y="2037"/>
                  <a:chExt cx="777" cy="1808"/>
                </a:xfrm>
              </p:grpSpPr>
              <p:sp>
                <p:nvSpPr>
                  <p:cNvPr id="939" name="Line 407"/>
                  <p:cNvSpPr>
                    <a:spLocks noChangeShapeType="1"/>
                  </p:cNvSpPr>
                  <p:nvPr/>
                </p:nvSpPr>
                <p:spPr bwMode="auto">
                  <a:xfrm>
                    <a:off x="3209" y="3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0" name="Line 408"/>
                  <p:cNvSpPr>
                    <a:spLocks noChangeShapeType="1"/>
                  </p:cNvSpPr>
                  <p:nvPr/>
                </p:nvSpPr>
                <p:spPr bwMode="auto">
                  <a:xfrm flipH="1" flipV="1">
                    <a:off x="3209" y="3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1" name="Freeform 409"/>
                  <p:cNvSpPr>
                    <a:spLocks/>
                  </p:cNvSpPr>
                  <p:nvPr/>
                </p:nvSpPr>
                <p:spPr bwMode="auto">
                  <a:xfrm>
                    <a:off x="3209" y="350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 name="Line 410"/>
                  <p:cNvSpPr>
                    <a:spLocks noChangeShapeType="1"/>
                  </p:cNvSpPr>
                  <p:nvPr/>
                </p:nvSpPr>
                <p:spPr bwMode="auto">
                  <a:xfrm>
                    <a:off x="3209" y="3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3" name="Line 411"/>
                  <p:cNvSpPr>
                    <a:spLocks noChangeShapeType="1"/>
                  </p:cNvSpPr>
                  <p:nvPr/>
                </p:nvSpPr>
                <p:spPr bwMode="auto">
                  <a:xfrm flipH="1" flipV="1">
                    <a:off x="3209" y="3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4" name="Freeform 412"/>
                  <p:cNvSpPr>
                    <a:spLocks/>
                  </p:cNvSpPr>
                  <p:nvPr/>
                </p:nvSpPr>
                <p:spPr bwMode="auto">
                  <a:xfrm>
                    <a:off x="3177" y="2517"/>
                    <a:ext cx="192" cy="256"/>
                  </a:xfrm>
                  <a:custGeom>
                    <a:avLst/>
                    <a:gdLst>
                      <a:gd name="T0" fmla="*/ 0 w 192"/>
                      <a:gd name="T1" fmla="*/ 256 h 256"/>
                      <a:gd name="T2" fmla="*/ 0 w 192"/>
                      <a:gd name="T3" fmla="*/ 0 h 256"/>
                      <a:gd name="T4" fmla="*/ 192 w 192"/>
                      <a:gd name="T5" fmla="*/ 124 h 256"/>
                      <a:gd name="T6" fmla="*/ 0 w 192"/>
                      <a:gd name="T7" fmla="*/ 256 h 256"/>
                    </a:gdLst>
                    <a:ahLst/>
                    <a:cxnLst>
                      <a:cxn ang="0">
                        <a:pos x="T0" y="T1"/>
                      </a:cxn>
                      <a:cxn ang="0">
                        <a:pos x="T2" y="T3"/>
                      </a:cxn>
                      <a:cxn ang="0">
                        <a:pos x="T4" y="T5"/>
                      </a:cxn>
                      <a:cxn ang="0">
                        <a:pos x="T6" y="T7"/>
                      </a:cxn>
                    </a:cxnLst>
                    <a:rect l="0" t="0" r="r" b="b"/>
                    <a:pathLst>
                      <a:path w="192" h="256">
                        <a:moveTo>
                          <a:pt x="0" y="256"/>
                        </a:moveTo>
                        <a:lnTo>
                          <a:pt x="0" y="0"/>
                        </a:lnTo>
                        <a:lnTo>
                          <a:pt x="192" y="124"/>
                        </a:lnTo>
                        <a:lnTo>
                          <a:pt x="0" y="25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 name="Line 413"/>
                  <p:cNvSpPr>
                    <a:spLocks noChangeShapeType="1"/>
                  </p:cNvSpPr>
                  <p:nvPr/>
                </p:nvSpPr>
                <p:spPr bwMode="auto">
                  <a:xfrm flipV="1">
                    <a:off x="3177" y="2517"/>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6" name="Line 414"/>
                  <p:cNvSpPr>
                    <a:spLocks noChangeShapeType="1"/>
                  </p:cNvSpPr>
                  <p:nvPr/>
                </p:nvSpPr>
                <p:spPr bwMode="auto">
                  <a:xfrm>
                    <a:off x="3177" y="251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7" name="Freeform 415"/>
                  <p:cNvSpPr>
                    <a:spLocks/>
                  </p:cNvSpPr>
                  <p:nvPr/>
                </p:nvSpPr>
                <p:spPr bwMode="auto">
                  <a:xfrm>
                    <a:off x="3177" y="2641"/>
                    <a:ext cx="192" cy="256"/>
                  </a:xfrm>
                  <a:custGeom>
                    <a:avLst/>
                    <a:gdLst>
                      <a:gd name="T0" fmla="*/ 0 w 192"/>
                      <a:gd name="T1" fmla="*/ 132 h 256"/>
                      <a:gd name="T2" fmla="*/ 192 w 192"/>
                      <a:gd name="T3" fmla="*/ 256 h 256"/>
                      <a:gd name="T4" fmla="*/ 192 w 192"/>
                      <a:gd name="T5" fmla="*/ 0 h 256"/>
                      <a:gd name="T6" fmla="*/ 0 w 192"/>
                      <a:gd name="T7" fmla="*/ 132 h 256"/>
                    </a:gdLst>
                    <a:ahLst/>
                    <a:cxnLst>
                      <a:cxn ang="0">
                        <a:pos x="T0" y="T1"/>
                      </a:cxn>
                      <a:cxn ang="0">
                        <a:pos x="T2" y="T3"/>
                      </a:cxn>
                      <a:cxn ang="0">
                        <a:pos x="T4" y="T5"/>
                      </a:cxn>
                      <a:cxn ang="0">
                        <a:pos x="T6" y="T7"/>
                      </a:cxn>
                    </a:cxnLst>
                    <a:rect l="0" t="0" r="r" b="b"/>
                    <a:pathLst>
                      <a:path w="192" h="256">
                        <a:moveTo>
                          <a:pt x="0" y="132"/>
                        </a:moveTo>
                        <a:lnTo>
                          <a:pt x="192" y="256"/>
                        </a:lnTo>
                        <a:lnTo>
                          <a:pt x="192" y="0"/>
                        </a:lnTo>
                        <a:lnTo>
                          <a:pt x="0" y="132"/>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 name="Line 416"/>
                  <p:cNvSpPr>
                    <a:spLocks noChangeShapeType="1"/>
                  </p:cNvSpPr>
                  <p:nvPr/>
                </p:nvSpPr>
                <p:spPr bwMode="auto">
                  <a:xfrm>
                    <a:off x="3177" y="27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9" name="Line 417"/>
                  <p:cNvSpPr>
                    <a:spLocks noChangeShapeType="1"/>
                  </p:cNvSpPr>
                  <p:nvPr/>
                </p:nvSpPr>
                <p:spPr bwMode="auto">
                  <a:xfrm flipV="1">
                    <a:off x="3369" y="264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0" name="Freeform 418"/>
                  <p:cNvSpPr>
                    <a:spLocks/>
                  </p:cNvSpPr>
                  <p:nvPr/>
                </p:nvSpPr>
                <p:spPr bwMode="auto">
                  <a:xfrm>
                    <a:off x="3105" y="2953"/>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 name="Line 419"/>
                  <p:cNvSpPr>
                    <a:spLocks noChangeShapeType="1"/>
                  </p:cNvSpPr>
                  <p:nvPr/>
                </p:nvSpPr>
                <p:spPr bwMode="auto">
                  <a:xfrm flipV="1">
                    <a:off x="3105" y="295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2" name="Line 420"/>
                  <p:cNvSpPr>
                    <a:spLocks noChangeShapeType="1"/>
                  </p:cNvSpPr>
                  <p:nvPr/>
                </p:nvSpPr>
                <p:spPr bwMode="auto">
                  <a:xfrm flipH="1">
                    <a:off x="3105" y="295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3" name="Freeform 421"/>
                  <p:cNvSpPr>
                    <a:spLocks/>
                  </p:cNvSpPr>
                  <p:nvPr/>
                </p:nvSpPr>
                <p:spPr bwMode="auto">
                  <a:xfrm>
                    <a:off x="3105" y="2953"/>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 name="Line 422"/>
                  <p:cNvSpPr>
                    <a:spLocks noChangeShapeType="1"/>
                  </p:cNvSpPr>
                  <p:nvPr/>
                </p:nvSpPr>
                <p:spPr bwMode="auto">
                  <a:xfrm flipV="1">
                    <a:off x="3105" y="295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5" name="Line 423"/>
                  <p:cNvSpPr>
                    <a:spLocks noChangeShapeType="1"/>
                  </p:cNvSpPr>
                  <p:nvPr/>
                </p:nvSpPr>
                <p:spPr bwMode="auto">
                  <a:xfrm flipH="1">
                    <a:off x="3105" y="295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6" name="Freeform 424"/>
                  <p:cNvSpPr>
                    <a:spLocks/>
                  </p:cNvSpPr>
                  <p:nvPr/>
                </p:nvSpPr>
                <p:spPr bwMode="auto">
                  <a:xfrm>
                    <a:off x="2624" y="2385"/>
                    <a:ext cx="253" cy="348"/>
                  </a:xfrm>
                  <a:custGeom>
                    <a:avLst/>
                    <a:gdLst>
                      <a:gd name="T0" fmla="*/ 0 w 253"/>
                      <a:gd name="T1" fmla="*/ 348 h 348"/>
                      <a:gd name="T2" fmla="*/ 0 w 253"/>
                      <a:gd name="T3" fmla="*/ 96 h 348"/>
                      <a:gd name="T4" fmla="*/ 253 w 253"/>
                      <a:gd name="T5" fmla="*/ 0 h 348"/>
                      <a:gd name="T6" fmla="*/ 0 w 253"/>
                      <a:gd name="T7" fmla="*/ 348 h 348"/>
                    </a:gdLst>
                    <a:ahLst/>
                    <a:cxnLst>
                      <a:cxn ang="0">
                        <a:pos x="T0" y="T1"/>
                      </a:cxn>
                      <a:cxn ang="0">
                        <a:pos x="T2" y="T3"/>
                      </a:cxn>
                      <a:cxn ang="0">
                        <a:pos x="T4" y="T5"/>
                      </a:cxn>
                      <a:cxn ang="0">
                        <a:pos x="T6" y="T7"/>
                      </a:cxn>
                    </a:cxnLst>
                    <a:rect l="0" t="0" r="r" b="b"/>
                    <a:pathLst>
                      <a:path w="253" h="348">
                        <a:moveTo>
                          <a:pt x="0" y="348"/>
                        </a:moveTo>
                        <a:lnTo>
                          <a:pt x="0" y="96"/>
                        </a:lnTo>
                        <a:lnTo>
                          <a:pt x="253" y="0"/>
                        </a:lnTo>
                        <a:lnTo>
                          <a:pt x="0" y="348"/>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 name="Line 425"/>
                  <p:cNvSpPr>
                    <a:spLocks noChangeShapeType="1"/>
                  </p:cNvSpPr>
                  <p:nvPr/>
                </p:nvSpPr>
                <p:spPr bwMode="auto">
                  <a:xfrm flipV="1">
                    <a:off x="2624" y="2481"/>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8" name="Line 426"/>
                  <p:cNvSpPr>
                    <a:spLocks noChangeShapeType="1"/>
                  </p:cNvSpPr>
                  <p:nvPr/>
                </p:nvSpPr>
                <p:spPr bwMode="auto">
                  <a:xfrm flipV="1">
                    <a:off x="2624" y="238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9" name="Freeform 427"/>
                  <p:cNvSpPr>
                    <a:spLocks/>
                  </p:cNvSpPr>
                  <p:nvPr/>
                </p:nvSpPr>
                <p:spPr bwMode="auto">
                  <a:xfrm>
                    <a:off x="2624" y="2385"/>
                    <a:ext cx="253" cy="348"/>
                  </a:xfrm>
                  <a:custGeom>
                    <a:avLst/>
                    <a:gdLst>
                      <a:gd name="T0" fmla="*/ 0 w 253"/>
                      <a:gd name="T1" fmla="*/ 348 h 348"/>
                      <a:gd name="T2" fmla="*/ 253 w 253"/>
                      <a:gd name="T3" fmla="*/ 252 h 348"/>
                      <a:gd name="T4" fmla="*/ 253 w 253"/>
                      <a:gd name="T5" fmla="*/ 0 h 348"/>
                      <a:gd name="T6" fmla="*/ 0 w 253"/>
                      <a:gd name="T7" fmla="*/ 348 h 348"/>
                    </a:gdLst>
                    <a:ahLst/>
                    <a:cxnLst>
                      <a:cxn ang="0">
                        <a:pos x="T0" y="T1"/>
                      </a:cxn>
                      <a:cxn ang="0">
                        <a:pos x="T2" y="T3"/>
                      </a:cxn>
                      <a:cxn ang="0">
                        <a:pos x="T4" y="T5"/>
                      </a:cxn>
                      <a:cxn ang="0">
                        <a:pos x="T6" y="T7"/>
                      </a:cxn>
                    </a:cxnLst>
                    <a:rect l="0" t="0" r="r" b="b"/>
                    <a:pathLst>
                      <a:path w="253" h="348">
                        <a:moveTo>
                          <a:pt x="0" y="348"/>
                        </a:moveTo>
                        <a:lnTo>
                          <a:pt x="253" y="252"/>
                        </a:lnTo>
                        <a:lnTo>
                          <a:pt x="253" y="0"/>
                        </a:lnTo>
                        <a:lnTo>
                          <a:pt x="0" y="348"/>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 name="Line 428"/>
                  <p:cNvSpPr>
                    <a:spLocks noChangeShapeType="1"/>
                  </p:cNvSpPr>
                  <p:nvPr/>
                </p:nvSpPr>
                <p:spPr bwMode="auto">
                  <a:xfrm flipV="1">
                    <a:off x="2624" y="263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1" name="Line 429"/>
                  <p:cNvSpPr>
                    <a:spLocks noChangeShapeType="1"/>
                  </p:cNvSpPr>
                  <p:nvPr/>
                </p:nvSpPr>
                <p:spPr bwMode="auto">
                  <a:xfrm flipV="1">
                    <a:off x="2877" y="2385"/>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2" name="Freeform 430"/>
                  <p:cNvSpPr>
                    <a:spLocks/>
                  </p:cNvSpPr>
                  <p:nvPr/>
                </p:nvSpPr>
                <p:spPr bwMode="auto">
                  <a:xfrm>
                    <a:off x="2624" y="2637"/>
                    <a:ext cx="253" cy="224"/>
                  </a:xfrm>
                  <a:custGeom>
                    <a:avLst/>
                    <a:gdLst>
                      <a:gd name="T0" fmla="*/ 192 w 253"/>
                      <a:gd name="T1" fmla="*/ 224 h 224"/>
                      <a:gd name="T2" fmla="*/ 0 w 253"/>
                      <a:gd name="T3" fmla="*/ 96 h 224"/>
                      <a:gd name="T4" fmla="*/ 253 w 253"/>
                      <a:gd name="T5" fmla="*/ 0 h 224"/>
                      <a:gd name="T6" fmla="*/ 192 w 253"/>
                      <a:gd name="T7" fmla="*/ 224 h 224"/>
                    </a:gdLst>
                    <a:ahLst/>
                    <a:cxnLst>
                      <a:cxn ang="0">
                        <a:pos x="T0" y="T1"/>
                      </a:cxn>
                      <a:cxn ang="0">
                        <a:pos x="T2" y="T3"/>
                      </a:cxn>
                      <a:cxn ang="0">
                        <a:pos x="T4" y="T5"/>
                      </a:cxn>
                      <a:cxn ang="0">
                        <a:pos x="T6" y="T7"/>
                      </a:cxn>
                    </a:cxnLst>
                    <a:rect l="0" t="0" r="r" b="b"/>
                    <a:pathLst>
                      <a:path w="253" h="224">
                        <a:moveTo>
                          <a:pt x="192" y="224"/>
                        </a:moveTo>
                        <a:lnTo>
                          <a:pt x="0" y="96"/>
                        </a:lnTo>
                        <a:lnTo>
                          <a:pt x="253" y="0"/>
                        </a:lnTo>
                        <a:lnTo>
                          <a:pt x="192" y="224"/>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Line 431"/>
                  <p:cNvSpPr>
                    <a:spLocks noChangeShapeType="1"/>
                  </p:cNvSpPr>
                  <p:nvPr/>
                </p:nvSpPr>
                <p:spPr bwMode="auto">
                  <a:xfrm flipH="1" flipV="1">
                    <a:off x="2624" y="273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4" name="Line 432"/>
                  <p:cNvSpPr>
                    <a:spLocks noChangeShapeType="1"/>
                  </p:cNvSpPr>
                  <p:nvPr/>
                </p:nvSpPr>
                <p:spPr bwMode="auto">
                  <a:xfrm flipV="1">
                    <a:off x="2624" y="263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5" name="Freeform 433"/>
                  <p:cNvSpPr>
                    <a:spLocks/>
                  </p:cNvSpPr>
                  <p:nvPr/>
                </p:nvSpPr>
                <p:spPr bwMode="auto">
                  <a:xfrm>
                    <a:off x="2816" y="2637"/>
                    <a:ext cx="253" cy="224"/>
                  </a:xfrm>
                  <a:custGeom>
                    <a:avLst/>
                    <a:gdLst>
                      <a:gd name="T0" fmla="*/ 0 w 253"/>
                      <a:gd name="T1" fmla="*/ 224 h 224"/>
                      <a:gd name="T2" fmla="*/ 253 w 253"/>
                      <a:gd name="T3" fmla="*/ 128 h 224"/>
                      <a:gd name="T4" fmla="*/ 61 w 253"/>
                      <a:gd name="T5" fmla="*/ 0 h 224"/>
                      <a:gd name="T6" fmla="*/ 0 w 253"/>
                      <a:gd name="T7" fmla="*/ 224 h 224"/>
                    </a:gdLst>
                    <a:ahLst/>
                    <a:cxnLst>
                      <a:cxn ang="0">
                        <a:pos x="T0" y="T1"/>
                      </a:cxn>
                      <a:cxn ang="0">
                        <a:pos x="T2" y="T3"/>
                      </a:cxn>
                      <a:cxn ang="0">
                        <a:pos x="T4" y="T5"/>
                      </a:cxn>
                      <a:cxn ang="0">
                        <a:pos x="T6" y="T7"/>
                      </a:cxn>
                    </a:cxnLst>
                    <a:rect l="0" t="0" r="r" b="b"/>
                    <a:pathLst>
                      <a:path w="253" h="224">
                        <a:moveTo>
                          <a:pt x="0" y="224"/>
                        </a:moveTo>
                        <a:lnTo>
                          <a:pt x="253" y="128"/>
                        </a:lnTo>
                        <a:lnTo>
                          <a:pt x="61" y="0"/>
                        </a:lnTo>
                        <a:lnTo>
                          <a:pt x="0" y="224"/>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 name="Line 434"/>
                  <p:cNvSpPr>
                    <a:spLocks noChangeShapeType="1"/>
                  </p:cNvSpPr>
                  <p:nvPr/>
                </p:nvSpPr>
                <p:spPr bwMode="auto">
                  <a:xfrm flipV="1">
                    <a:off x="2816" y="276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7" name="Line 435"/>
                  <p:cNvSpPr>
                    <a:spLocks noChangeShapeType="1"/>
                  </p:cNvSpPr>
                  <p:nvPr/>
                </p:nvSpPr>
                <p:spPr bwMode="auto">
                  <a:xfrm flipH="1" flipV="1">
                    <a:off x="2877" y="263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8" name="Freeform 436"/>
                  <p:cNvSpPr>
                    <a:spLocks/>
                  </p:cNvSpPr>
                  <p:nvPr/>
                </p:nvSpPr>
                <p:spPr bwMode="auto">
                  <a:xfrm>
                    <a:off x="2816" y="2605"/>
                    <a:ext cx="253" cy="256"/>
                  </a:xfrm>
                  <a:custGeom>
                    <a:avLst/>
                    <a:gdLst>
                      <a:gd name="T0" fmla="*/ 0 w 253"/>
                      <a:gd name="T1" fmla="*/ 0 h 256"/>
                      <a:gd name="T2" fmla="*/ 0 w 253"/>
                      <a:gd name="T3" fmla="*/ 256 h 256"/>
                      <a:gd name="T4" fmla="*/ 253 w 253"/>
                      <a:gd name="T5" fmla="*/ 160 h 256"/>
                      <a:gd name="T6" fmla="*/ 0 w 253"/>
                      <a:gd name="T7" fmla="*/ 0 h 256"/>
                    </a:gdLst>
                    <a:ahLst/>
                    <a:cxnLst>
                      <a:cxn ang="0">
                        <a:pos x="T0" y="T1"/>
                      </a:cxn>
                      <a:cxn ang="0">
                        <a:pos x="T2" y="T3"/>
                      </a:cxn>
                      <a:cxn ang="0">
                        <a:pos x="T4" y="T5"/>
                      </a:cxn>
                      <a:cxn ang="0">
                        <a:pos x="T6" y="T7"/>
                      </a:cxn>
                    </a:cxnLst>
                    <a:rect l="0" t="0" r="r" b="b"/>
                    <a:pathLst>
                      <a:path w="253" h="256">
                        <a:moveTo>
                          <a:pt x="0" y="0"/>
                        </a:moveTo>
                        <a:lnTo>
                          <a:pt x="0" y="256"/>
                        </a:lnTo>
                        <a:lnTo>
                          <a:pt x="253" y="160"/>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 name="Line 437"/>
                  <p:cNvSpPr>
                    <a:spLocks noChangeShapeType="1"/>
                  </p:cNvSpPr>
                  <p:nvPr/>
                </p:nvSpPr>
                <p:spPr bwMode="auto">
                  <a:xfrm>
                    <a:off x="2816" y="260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0" name="Line 438"/>
                  <p:cNvSpPr>
                    <a:spLocks noChangeShapeType="1"/>
                  </p:cNvSpPr>
                  <p:nvPr/>
                </p:nvSpPr>
                <p:spPr bwMode="auto">
                  <a:xfrm flipV="1">
                    <a:off x="2816" y="276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1" name="Freeform 439"/>
                  <p:cNvSpPr>
                    <a:spLocks/>
                  </p:cNvSpPr>
                  <p:nvPr/>
                </p:nvSpPr>
                <p:spPr bwMode="auto">
                  <a:xfrm>
                    <a:off x="2937" y="2613"/>
                    <a:ext cx="192" cy="128"/>
                  </a:xfrm>
                  <a:custGeom>
                    <a:avLst/>
                    <a:gdLst>
                      <a:gd name="T0" fmla="*/ 0 w 192"/>
                      <a:gd name="T1" fmla="*/ 0 h 128"/>
                      <a:gd name="T2" fmla="*/ 192 w 192"/>
                      <a:gd name="T3" fmla="*/ 128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192" y="128"/>
                        </a:lnTo>
                        <a:lnTo>
                          <a:pt x="192" y="1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Line 440"/>
                  <p:cNvSpPr>
                    <a:spLocks noChangeShapeType="1"/>
                  </p:cNvSpPr>
                  <p:nvPr/>
                </p:nvSpPr>
                <p:spPr bwMode="auto">
                  <a:xfrm>
                    <a:off x="2937" y="261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3" name="Line 441"/>
                  <p:cNvSpPr>
                    <a:spLocks noChangeShapeType="1"/>
                  </p:cNvSpPr>
                  <p:nvPr/>
                </p:nvSpPr>
                <p:spPr bwMode="auto">
                  <a:xfrm flipH="1" flipV="1">
                    <a:off x="2937" y="261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4" name="Freeform 442"/>
                  <p:cNvSpPr>
                    <a:spLocks/>
                  </p:cNvSpPr>
                  <p:nvPr/>
                </p:nvSpPr>
                <p:spPr bwMode="auto">
                  <a:xfrm>
                    <a:off x="2937" y="2613"/>
                    <a:ext cx="192" cy="128"/>
                  </a:xfrm>
                  <a:custGeom>
                    <a:avLst/>
                    <a:gdLst>
                      <a:gd name="T0" fmla="*/ 0 w 192"/>
                      <a:gd name="T1" fmla="*/ 0 h 128"/>
                      <a:gd name="T2" fmla="*/ 0 w 192"/>
                      <a:gd name="T3" fmla="*/ 0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0" y="0"/>
                        </a:lnTo>
                        <a:lnTo>
                          <a:pt x="192" y="128"/>
                        </a:lnTo>
                        <a:lnTo>
                          <a:pt x="0" y="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 name="Line 443"/>
                  <p:cNvSpPr>
                    <a:spLocks noChangeShapeType="1"/>
                  </p:cNvSpPr>
                  <p:nvPr/>
                </p:nvSpPr>
                <p:spPr bwMode="auto">
                  <a:xfrm>
                    <a:off x="2937" y="261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6" name="Line 444"/>
                  <p:cNvSpPr>
                    <a:spLocks noChangeShapeType="1"/>
                  </p:cNvSpPr>
                  <p:nvPr/>
                </p:nvSpPr>
                <p:spPr bwMode="auto">
                  <a:xfrm flipH="1" flipV="1">
                    <a:off x="2937" y="261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7" name="Freeform 445"/>
                  <p:cNvSpPr>
                    <a:spLocks/>
                  </p:cNvSpPr>
                  <p:nvPr/>
                </p:nvSpPr>
                <p:spPr bwMode="auto">
                  <a:xfrm>
                    <a:off x="2877" y="2385"/>
                    <a:ext cx="192" cy="380"/>
                  </a:xfrm>
                  <a:custGeom>
                    <a:avLst/>
                    <a:gdLst>
                      <a:gd name="T0" fmla="*/ 0 w 192"/>
                      <a:gd name="T1" fmla="*/ 0 h 380"/>
                      <a:gd name="T2" fmla="*/ 192 w 192"/>
                      <a:gd name="T3" fmla="*/ 124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192" y="124"/>
                        </a:lnTo>
                        <a:lnTo>
                          <a:pt x="192" y="380"/>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Line 446"/>
                  <p:cNvSpPr>
                    <a:spLocks noChangeShapeType="1"/>
                  </p:cNvSpPr>
                  <p:nvPr/>
                </p:nvSpPr>
                <p:spPr bwMode="auto">
                  <a:xfrm>
                    <a:off x="2877" y="23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9" name="Line 447"/>
                  <p:cNvSpPr>
                    <a:spLocks noChangeShapeType="1"/>
                  </p:cNvSpPr>
                  <p:nvPr/>
                </p:nvSpPr>
                <p:spPr bwMode="auto">
                  <a:xfrm>
                    <a:off x="3069" y="2509"/>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0" name="Freeform 448"/>
                  <p:cNvSpPr>
                    <a:spLocks/>
                  </p:cNvSpPr>
                  <p:nvPr/>
                </p:nvSpPr>
                <p:spPr bwMode="auto">
                  <a:xfrm>
                    <a:off x="2877" y="2385"/>
                    <a:ext cx="192" cy="380"/>
                  </a:xfrm>
                  <a:custGeom>
                    <a:avLst/>
                    <a:gdLst>
                      <a:gd name="T0" fmla="*/ 0 w 192"/>
                      <a:gd name="T1" fmla="*/ 0 h 380"/>
                      <a:gd name="T2" fmla="*/ 0 w 192"/>
                      <a:gd name="T3" fmla="*/ 252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0" y="252"/>
                        </a:lnTo>
                        <a:lnTo>
                          <a:pt x="192" y="380"/>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 name="Line 449"/>
                  <p:cNvSpPr>
                    <a:spLocks noChangeShapeType="1"/>
                  </p:cNvSpPr>
                  <p:nvPr/>
                </p:nvSpPr>
                <p:spPr bwMode="auto">
                  <a:xfrm>
                    <a:off x="2877" y="2385"/>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2" name="Line 450"/>
                  <p:cNvSpPr>
                    <a:spLocks noChangeShapeType="1"/>
                  </p:cNvSpPr>
                  <p:nvPr/>
                </p:nvSpPr>
                <p:spPr bwMode="auto">
                  <a:xfrm>
                    <a:off x="2877" y="263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3" name="Freeform 451"/>
                  <p:cNvSpPr>
                    <a:spLocks/>
                  </p:cNvSpPr>
                  <p:nvPr/>
                </p:nvSpPr>
                <p:spPr bwMode="auto">
                  <a:xfrm>
                    <a:off x="2624" y="2481"/>
                    <a:ext cx="445" cy="124"/>
                  </a:xfrm>
                  <a:custGeom>
                    <a:avLst/>
                    <a:gdLst>
                      <a:gd name="T0" fmla="*/ 0 w 445"/>
                      <a:gd name="T1" fmla="*/ 0 h 124"/>
                      <a:gd name="T2" fmla="*/ 192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2" y="124"/>
                        </a:lnTo>
                        <a:lnTo>
                          <a:pt x="445" y="28"/>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Line 452"/>
                  <p:cNvSpPr>
                    <a:spLocks noChangeShapeType="1"/>
                  </p:cNvSpPr>
                  <p:nvPr/>
                </p:nvSpPr>
                <p:spPr bwMode="auto">
                  <a:xfrm>
                    <a:off x="2624" y="2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5" name="Line 453"/>
                  <p:cNvSpPr>
                    <a:spLocks noChangeShapeType="1"/>
                  </p:cNvSpPr>
                  <p:nvPr/>
                </p:nvSpPr>
                <p:spPr bwMode="auto">
                  <a:xfrm flipV="1">
                    <a:off x="2816" y="250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6" name="Freeform 454"/>
                  <p:cNvSpPr>
                    <a:spLocks/>
                  </p:cNvSpPr>
                  <p:nvPr/>
                </p:nvSpPr>
                <p:spPr bwMode="auto">
                  <a:xfrm>
                    <a:off x="2624" y="2385"/>
                    <a:ext cx="445" cy="124"/>
                  </a:xfrm>
                  <a:custGeom>
                    <a:avLst/>
                    <a:gdLst>
                      <a:gd name="T0" fmla="*/ 0 w 445"/>
                      <a:gd name="T1" fmla="*/ 96 h 124"/>
                      <a:gd name="T2" fmla="*/ 253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3" y="0"/>
                        </a:lnTo>
                        <a:lnTo>
                          <a:pt x="445" y="124"/>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Line 455"/>
                  <p:cNvSpPr>
                    <a:spLocks noChangeShapeType="1"/>
                  </p:cNvSpPr>
                  <p:nvPr/>
                </p:nvSpPr>
                <p:spPr bwMode="auto">
                  <a:xfrm flipV="1">
                    <a:off x="2624" y="238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8" name="Line 456"/>
                  <p:cNvSpPr>
                    <a:spLocks noChangeShapeType="1"/>
                  </p:cNvSpPr>
                  <p:nvPr/>
                </p:nvSpPr>
                <p:spPr bwMode="auto">
                  <a:xfrm>
                    <a:off x="2877" y="23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9" name="Freeform 457"/>
                  <p:cNvSpPr>
                    <a:spLocks/>
                  </p:cNvSpPr>
                  <p:nvPr/>
                </p:nvSpPr>
                <p:spPr bwMode="auto">
                  <a:xfrm>
                    <a:off x="2816" y="2509"/>
                    <a:ext cx="253" cy="256"/>
                  </a:xfrm>
                  <a:custGeom>
                    <a:avLst/>
                    <a:gdLst>
                      <a:gd name="T0" fmla="*/ 0 w 253"/>
                      <a:gd name="T1" fmla="*/ 96 h 256"/>
                      <a:gd name="T2" fmla="*/ 253 w 253"/>
                      <a:gd name="T3" fmla="*/ 0 h 256"/>
                      <a:gd name="T4" fmla="*/ 253 w 253"/>
                      <a:gd name="T5" fmla="*/ 256 h 256"/>
                      <a:gd name="T6" fmla="*/ 0 w 253"/>
                      <a:gd name="T7" fmla="*/ 96 h 256"/>
                    </a:gdLst>
                    <a:ahLst/>
                    <a:cxnLst>
                      <a:cxn ang="0">
                        <a:pos x="T0" y="T1"/>
                      </a:cxn>
                      <a:cxn ang="0">
                        <a:pos x="T2" y="T3"/>
                      </a:cxn>
                      <a:cxn ang="0">
                        <a:pos x="T4" y="T5"/>
                      </a:cxn>
                      <a:cxn ang="0">
                        <a:pos x="T6" y="T7"/>
                      </a:cxn>
                    </a:cxnLst>
                    <a:rect l="0" t="0" r="r" b="b"/>
                    <a:pathLst>
                      <a:path w="253" h="256">
                        <a:moveTo>
                          <a:pt x="0" y="96"/>
                        </a:moveTo>
                        <a:lnTo>
                          <a:pt x="253" y="0"/>
                        </a:lnTo>
                        <a:lnTo>
                          <a:pt x="253" y="256"/>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 name="Line 458"/>
                  <p:cNvSpPr>
                    <a:spLocks noChangeShapeType="1"/>
                  </p:cNvSpPr>
                  <p:nvPr/>
                </p:nvSpPr>
                <p:spPr bwMode="auto">
                  <a:xfrm flipV="1">
                    <a:off x="2816" y="250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1" name="Line 459"/>
                  <p:cNvSpPr>
                    <a:spLocks noChangeShapeType="1"/>
                  </p:cNvSpPr>
                  <p:nvPr/>
                </p:nvSpPr>
                <p:spPr bwMode="auto">
                  <a:xfrm>
                    <a:off x="3069" y="2509"/>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2" name="Freeform 460"/>
                  <p:cNvSpPr>
                    <a:spLocks/>
                  </p:cNvSpPr>
                  <p:nvPr/>
                </p:nvSpPr>
                <p:spPr bwMode="auto">
                  <a:xfrm>
                    <a:off x="2864" y="2037"/>
                    <a:ext cx="253" cy="856"/>
                  </a:xfrm>
                  <a:custGeom>
                    <a:avLst/>
                    <a:gdLst>
                      <a:gd name="T0" fmla="*/ 0 w 253"/>
                      <a:gd name="T1" fmla="*/ 856 h 856"/>
                      <a:gd name="T2" fmla="*/ 0 w 253"/>
                      <a:gd name="T3" fmla="*/ 96 h 856"/>
                      <a:gd name="T4" fmla="*/ 253 w 253"/>
                      <a:gd name="T5" fmla="*/ 0 h 856"/>
                      <a:gd name="T6" fmla="*/ 0 w 253"/>
                      <a:gd name="T7" fmla="*/ 856 h 856"/>
                    </a:gdLst>
                    <a:ahLst/>
                    <a:cxnLst>
                      <a:cxn ang="0">
                        <a:pos x="T0" y="T1"/>
                      </a:cxn>
                      <a:cxn ang="0">
                        <a:pos x="T2" y="T3"/>
                      </a:cxn>
                      <a:cxn ang="0">
                        <a:pos x="T4" y="T5"/>
                      </a:cxn>
                      <a:cxn ang="0">
                        <a:pos x="T6" y="T7"/>
                      </a:cxn>
                    </a:cxnLst>
                    <a:rect l="0" t="0" r="r" b="b"/>
                    <a:pathLst>
                      <a:path w="253" h="856">
                        <a:moveTo>
                          <a:pt x="0" y="856"/>
                        </a:moveTo>
                        <a:lnTo>
                          <a:pt x="0" y="96"/>
                        </a:lnTo>
                        <a:lnTo>
                          <a:pt x="253" y="0"/>
                        </a:lnTo>
                        <a:lnTo>
                          <a:pt x="0" y="85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Line 461"/>
                  <p:cNvSpPr>
                    <a:spLocks noChangeShapeType="1"/>
                  </p:cNvSpPr>
                  <p:nvPr/>
                </p:nvSpPr>
                <p:spPr bwMode="auto">
                  <a:xfrm flipV="1">
                    <a:off x="2864" y="2133"/>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4" name="Line 462"/>
                  <p:cNvSpPr>
                    <a:spLocks noChangeShapeType="1"/>
                  </p:cNvSpPr>
                  <p:nvPr/>
                </p:nvSpPr>
                <p:spPr bwMode="auto">
                  <a:xfrm flipV="1">
                    <a:off x="2864" y="203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5" name="Freeform 463"/>
                  <p:cNvSpPr>
                    <a:spLocks/>
                  </p:cNvSpPr>
                  <p:nvPr/>
                </p:nvSpPr>
                <p:spPr bwMode="auto">
                  <a:xfrm>
                    <a:off x="2864" y="2037"/>
                    <a:ext cx="253" cy="856"/>
                  </a:xfrm>
                  <a:custGeom>
                    <a:avLst/>
                    <a:gdLst>
                      <a:gd name="T0" fmla="*/ 0 w 253"/>
                      <a:gd name="T1" fmla="*/ 856 h 856"/>
                      <a:gd name="T2" fmla="*/ 253 w 253"/>
                      <a:gd name="T3" fmla="*/ 760 h 856"/>
                      <a:gd name="T4" fmla="*/ 253 w 253"/>
                      <a:gd name="T5" fmla="*/ 0 h 856"/>
                      <a:gd name="T6" fmla="*/ 0 w 253"/>
                      <a:gd name="T7" fmla="*/ 856 h 856"/>
                    </a:gdLst>
                    <a:ahLst/>
                    <a:cxnLst>
                      <a:cxn ang="0">
                        <a:pos x="T0" y="T1"/>
                      </a:cxn>
                      <a:cxn ang="0">
                        <a:pos x="T2" y="T3"/>
                      </a:cxn>
                      <a:cxn ang="0">
                        <a:pos x="T4" y="T5"/>
                      </a:cxn>
                      <a:cxn ang="0">
                        <a:pos x="T6" y="T7"/>
                      </a:cxn>
                    </a:cxnLst>
                    <a:rect l="0" t="0" r="r" b="b"/>
                    <a:pathLst>
                      <a:path w="253" h="856">
                        <a:moveTo>
                          <a:pt x="0" y="856"/>
                        </a:moveTo>
                        <a:lnTo>
                          <a:pt x="253" y="760"/>
                        </a:lnTo>
                        <a:lnTo>
                          <a:pt x="253" y="0"/>
                        </a:lnTo>
                        <a:lnTo>
                          <a:pt x="0" y="85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Line 464"/>
                  <p:cNvSpPr>
                    <a:spLocks noChangeShapeType="1"/>
                  </p:cNvSpPr>
                  <p:nvPr/>
                </p:nvSpPr>
                <p:spPr bwMode="auto">
                  <a:xfrm flipV="1">
                    <a:off x="2864" y="279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7" name="Line 465"/>
                  <p:cNvSpPr>
                    <a:spLocks noChangeShapeType="1"/>
                  </p:cNvSpPr>
                  <p:nvPr/>
                </p:nvSpPr>
                <p:spPr bwMode="auto">
                  <a:xfrm flipV="1">
                    <a:off x="3117" y="2037"/>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8" name="Freeform 466"/>
                  <p:cNvSpPr>
                    <a:spLocks/>
                  </p:cNvSpPr>
                  <p:nvPr/>
                </p:nvSpPr>
                <p:spPr bwMode="auto">
                  <a:xfrm>
                    <a:off x="3117" y="2037"/>
                    <a:ext cx="192" cy="884"/>
                  </a:xfrm>
                  <a:custGeom>
                    <a:avLst/>
                    <a:gdLst>
                      <a:gd name="T0" fmla="*/ 0 w 192"/>
                      <a:gd name="T1" fmla="*/ 0 h 884"/>
                      <a:gd name="T2" fmla="*/ 192 w 192"/>
                      <a:gd name="T3" fmla="*/ 124 h 884"/>
                      <a:gd name="T4" fmla="*/ 192 w 192"/>
                      <a:gd name="T5" fmla="*/ 884 h 884"/>
                      <a:gd name="T6" fmla="*/ 0 w 192"/>
                      <a:gd name="T7" fmla="*/ 0 h 884"/>
                    </a:gdLst>
                    <a:ahLst/>
                    <a:cxnLst>
                      <a:cxn ang="0">
                        <a:pos x="T0" y="T1"/>
                      </a:cxn>
                      <a:cxn ang="0">
                        <a:pos x="T2" y="T3"/>
                      </a:cxn>
                      <a:cxn ang="0">
                        <a:pos x="T4" y="T5"/>
                      </a:cxn>
                      <a:cxn ang="0">
                        <a:pos x="T6" y="T7"/>
                      </a:cxn>
                    </a:cxnLst>
                    <a:rect l="0" t="0" r="r" b="b"/>
                    <a:pathLst>
                      <a:path w="192" h="884">
                        <a:moveTo>
                          <a:pt x="0" y="0"/>
                        </a:moveTo>
                        <a:lnTo>
                          <a:pt x="192" y="124"/>
                        </a:lnTo>
                        <a:lnTo>
                          <a:pt x="192" y="88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Line 467"/>
                  <p:cNvSpPr>
                    <a:spLocks noChangeShapeType="1"/>
                  </p:cNvSpPr>
                  <p:nvPr/>
                </p:nvSpPr>
                <p:spPr bwMode="auto">
                  <a:xfrm>
                    <a:off x="3117" y="203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0" name="Line 468"/>
                  <p:cNvSpPr>
                    <a:spLocks noChangeShapeType="1"/>
                  </p:cNvSpPr>
                  <p:nvPr/>
                </p:nvSpPr>
                <p:spPr bwMode="auto">
                  <a:xfrm>
                    <a:off x="3309" y="2161"/>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1" name="Freeform 469"/>
                  <p:cNvSpPr>
                    <a:spLocks/>
                  </p:cNvSpPr>
                  <p:nvPr/>
                </p:nvSpPr>
                <p:spPr bwMode="auto">
                  <a:xfrm>
                    <a:off x="3117" y="2037"/>
                    <a:ext cx="192" cy="884"/>
                  </a:xfrm>
                  <a:custGeom>
                    <a:avLst/>
                    <a:gdLst>
                      <a:gd name="T0" fmla="*/ 0 w 192"/>
                      <a:gd name="T1" fmla="*/ 0 h 884"/>
                      <a:gd name="T2" fmla="*/ 0 w 192"/>
                      <a:gd name="T3" fmla="*/ 760 h 884"/>
                      <a:gd name="T4" fmla="*/ 192 w 192"/>
                      <a:gd name="T5" fmla="*/ 884 h 884"/>
                      <a:gd name="T6" fmla="*/ 0 w 192"/>
                      <a:gd name="T7" fmla="*/ 0 h 884"/>
                    </a:gdLst>
                    <a:ahLst/>
                    <a:cxnLst>
                      <a:cxn ang="0">
                        <a:pos x="T0" y="T1"/>
                      </a:cxn>
                      <a:cxn ang="0">
                        <a:pos x="T2" y="T3"/>
                      </a:cxn>
                      <a:cxn ang="0">
                        <a:pos x="T4" y="T5"/>
                      </a:cxn>
                      <a:cxn ang="0">
                        <a:pos x="T6" y="T7"/>
                      </a:cxn>
                    </a:cxnLst>
                    <a:rect l="0" t="0" r="r" b="b"/>
                    <a:pathLst>
                      <a:path w="192" h="884">
                        <a:moveTo>
                          <a:pt x="0" y="0"/>
                        </a:moveTo>
                        <a:lnTo>
                          <a:pt x="0" y="760"/>
                        </a:lnTo>
                        <a:lnTo>
                          <a:pt x="192" y="88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2" name="Line 470"/>
                  <p:cNvSpPr>
                    <a:spLocks noChangeShapeType="1"/>
                  </p:cNvSpPr>
                  <p:nvPr/>
                </p:nvSpPr>
                <p:spPr bwMode="auto">
                  <a:xfrm>
                    <a:off x="3117" y="2037"/>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3" name="Line 471"/>
                  <p:cNvSpPr>
                    <a:spLocks noChangeShapeType="1"/>
                  </p:cNvSpPr>
                  <p:nvPr/>
                </p:nvSpPr>
                <p:spPr bwMode="auto">
                  <a:xfrm>
                    <a:off x="3117" y="279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4" name="Freeform 472"/>
                  <p:cNvSpPr>
                    <a:spLocks/>
                  </p:cNvSpPr>
                  <p:nvPr/>
                </p:nvSpPr>
                <p:spPr bwMode="auto">
                  <a:xfrm>
                    <a:off x="2864" y="2037"/>
                    <a:ext cx="445" cy="124"/>
                  </a:xfrm>
                  <a:custGeom>
                    <a:avLst/>
                    <a:gdLst>
                      <a:gd name="T0" fmla="*/ 0 w 445"/>
                      <a:gd name="T1" fmla="*/ 96 h 124"/>
                      <a:gd name="T2" fmla="*/ 253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3" y="0"/>
                        </a:lnTo>
                        <a:lnTo>
                          <a:pt x="445" y="124"/>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Line 473"/>
                  <p:cNvSpPr>
                    <a:spLocks noChangeShapeType="1"/>
                  </p:cNvSpPr>
                  <p:nvPr/>
                </p:nvSpPr>
                <p:spPr bwMode="auto">
                  <a:xfrm flipV="1">
                    <a:off x="2864" y="203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6" name="Line 474"/>
                  <p:cNvSpPr>
                    <a:spLocks noChangeShapeType="1"/>
                  </p:cNvSpPr>
                  <p:nvPr/>
                </p:nvSpPr>
                <p:spPr bwMode="auto">
                  <a:xfrm>
                    <a:off x="3117" y="203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7" name="Freeform 475"/>
                  <p:cNvSpPr>
                    <a:spLocks/>
                  </p:cNvSpPr>
                  <p:nvPr/>
                </p:nvSpPr>
                <p:spPr bwMode="auto">
                  <a:xfrm>
                    <a:off x="3057" y="2161"/>
                    <a:ext cx="252" cy="760"/>
                  </a:xfrm>
                  <a:custGeom>
                    <a:avLst/>
                    <a:gdLst>
                      <a:gd name="T0" fmla="*/ 0 w 252"/>
                      <a:gd name="T1" fmla="*/ 96 h 760"/>
                      <a:gd name="T2" fmla="*/ 252 w 252"/>
                      <a:gd name="T3" fmla="*/ 0 h 760"/>
                      <a:gd name="T4" fmla="*/ 252 w 252"/>
                      <a:gd name="T5" fmla="*/ 760 h 760"/>
                      <a:gd name="T6" fmla="*/ 0 w 252"/>
                      <a:gd name="T7" fmla="*/ 96 h 760"/>
                    </a:gdLst>
                    <a:ahLst/>
                    <a:cxnLst>
                      <a:cxn ang="0">
                        <a:pos x="T0" y="T1"/>
                      </a:cxn>
                      <a:cxn ang="0">
                        <a:pos x="T2" y="T3"/>
                      </a:cxn>
                      <a:cxn ang="0">
                        <a:pos x="T4" y="T5"/>
                      </a:cxn>
                      <a:cxn ang="0">
                        <a:pos x="T6" y="T7"/>
                      </a:cxn>
                    </a:cxnLst>
                    <a:rect l="0" t="0" r="r" b="b"/>
                    <a:pathLst>
                      <a:path w="252" h="760">
                        <a:moveTo>
                          <a:pt x="0" y="96"/>
                        </a:moveTo>
                        <a:lnTo>
                          <a:pt x="252" y="0"/>
                        </a:lnTo>
                        <a:lnTo>
                          <a:pt x="252" y="760"/>
                        </a:lnTo>
                        <a:lnTo>
                          <a:pt x="0" y="9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Line 476"/>
                  <p:cNvSpPr>
                    <a:spLocks noChangeShapeType="1"/>
                  </p:cNvSpPr>
                  <p:nvPr/>
                </p:nvSpPr>
                <p:spPr bwMode="auto">
                  <a:xfrm flipV="1">
                    <a:off x="3057" y="216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9" name="Line 477"/>
                  <p:cNvSpPr>
                    <a:spLocks noChangeShapeType="1"/>
                  </p:cNvSpPr>
                  <p:nvPr/>
                </p:nvSpPr>
                <p:spPr bwMode="auto">
                  <a:xfrm>
                    <a:off x="3309" y="2161"/>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0" name="Freeform 478"/>
                  <p:cNvSpPr>
                    <a:spLocks/>
                  </p:cNvSpPr>
                  <p:nvPr/>
                </p:nvSpPr>
                <p:spPr bwMode="auto">
                  <a:xfrm>
                    <a:off x="2864" y="2797"/>
                    <a:ext cx="253" cy="220"/>
                  </a:xfrm>
                  <a:custGeom>
                    <a:avLst/>
                    <a:gdLst>
                      <a:gd name="T0" fmla="*/ 193 w 253"/>
                      <a:gd name="T1" fmla="*/ 220 h 220"/>
                      <a:gd name="T2" fmla="*/ 0 w 253"/>
                      <a:gd name="T3" fmla="*/ 96 h 220"/>
                      <a:gd name="T4" fmla="*/ 253 w 253"/>
                      <a:gd name="T5" fmla="*/ 0 h 220"/>
                      <a:gd name="T6" fmla="*/ 193 w 253"/>
                      <a:gd name="T7" fmla="*/ 220 h 220"/>
                    </a:gdLst>
                    <a:ahLst/>
                    <a:cxnLst>
                      <a:cxn ang="0">
                        <a:pos x="T0" y="T1"/>
                      </a:cxn>
                      <a:cxn ang="0">
                        <a:pos x="T2" y="T3"/>
                      </a:cxn>
                      <a:cxn ang="0">
                        <a:pos x="T4" y="T5"/>
                      </a:cxn>
                      <a:cxn ang="0">
                        <a:pos x="T6" y="T7"/>
                      </a:cxn>
                    </a:cxnLst>
                    <a:rect l="0" t="0" r="r" b="b"/>
                    <a:pathLst>
                      <a:path w="253" h="220">
                        <a:moveTo>
                          <a:pt x="193" y="220"/>
                        </a:moveTo>
                        <a:lnTo>
                          <a:pt x="0" y="96"/>
                        </a:lnTo>
                        <a:lnTo>
                          <a:pt x="253" y="0"/>
                        </a:lnTo>
                        <a:lnTo>
                          <a:pt x="193"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Line 479"/>
                  <p:cNvSpPr>
                    <a:spLocks noChangeShapeType="1"/>
                  </p:cNvSpPr>
                  <p:nvPr/>
                </p:nvSpPr>
                <p:spPr bwMode="auto">
                  <a:xfrm flipH="1" flipV="1">
                    <a:off x="2864" y="28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2" name="Line 480"/>
                  <p:cNvSpPr>
                    <a:spLocks noChangeShapeType="1"/>
                  </p:cNvSpPr>
                  <p:nvPr/>
                </p:nvSpPr>
                <p:spPr bwMode="auto">
                  <a:xfrm flipV="1">
                    <a:off x="2864" y="279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3" name="Freeform 481"/>
                  <p:cNvSpPr>
                    <a:spLocks/>
                  </p:cNvSpPr>
                  <p:nvPr/>
                </p:nvSpPr>
                <p:spPr bwMode="auto">
                  <a:xfrm>
                    <a:off x="3057" y="2797"/>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Line 482"/>
                  <p:cNvSpPr>
                    <a:spLocks noChangeShapeType="1"/>
                  </p:cNvSpPr>
                  <p:nvPr/>
                </p:nvSpPr>
                <p:spPr bwMode="auto">
                  <a:xfrm flipV="1">
                    <a:off x="3057" y="292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5" name="Line 483"/>
                  <p:cNvSpPr>
                    <a:spLocks noChangeShapeType="1"/>
                  </p:cNvSpPr>
                  <p:nvPr/>
                </p:nvSpPr>
                <p:spPr bwMode="auto">
                  <a:xfrm flipH="1" flipV="1">
                    <a:off x="3117" y="279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6" name="Freeform 484"/>
                  <p:cNvSpPr>
                    <a:spLocks/>
                  </p:cNvSpPr>
                  <p:nvPr/>
                </p:nvSpPr>
                <p:spPr bwMode="auto">
                  <a:xfrm>
                    <a:off x="3057" y="2257"/>
                    <a:ext cx="252" cy="760"/>
                  </a:xfrm>
                  <a:custGeom>
                    <a:avLst/>
                    <a:gdLst>
                      <a:gd name="T0" fmla="*/ 0 w 252"/>
                      <a:gd name="T1" fmla="*/ 0 h 760"/>
                      <a:gd name="T2" fmla="*/ 0 w 252"/>
                      <a:gd name="T3" fmla="*/ 760 h 760"/>
                      <a:gd name="T4" fmla="*/ 252 w 252"/>
                      <a:gd name="T5" fmla="*/ 664 h 760"/>
                      <a:gd name="T6" fmla="*/ 0 w 252"/>
                      <a:gd name="T7" fmla="*/ 0 h 760"/>
                    </a:gdLst>
                    <a:ahLst/>
                    <a:cxnLst>
                      <a:cxn ang="0">
                        <a:pos x="T0" y="T1"/>
                      </a:cxn>
                      <a:cxn ang="0">
                        <a:pos x="T2" y="T3"/>
                      </a:cxn>
                      <a:cxn ang="0">
                        <a:pos x="T4" y="T5"/>
                      </a:cxn>
                      <a:cxn ang="0">
                        <a:pos x="T6" y="T7"/>
                      </a:cxn>
                    </a:cxnLst>
                    <a:rect l="0" t="0" r="r" b="b"/>
                    <a:pathLst>
                      <a:path w="252" h="760">
                        <a:moveTo>
                          <a:pt x="0" y="0"/>
                        </a:moveTo>
                        <a:lnTo>
                          <a:pt x="0" y="760"/>
                        </a:lnTo>
                        <a:lnTo>
                          <a:pt x="252" y="66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Line 485"/>
                  <p:cNvSpPr>
                    <a:spLocks noChangeShapeType="1"/>
                  </p:cNvSpPr>
                  <p:nvPr/>
                </p:nvSpPr>
                <p:spPr bwMode="auto">
                  <a:xfrm>
                    <a:off x="3057" y="2257"/>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8" name="Line 486"/>
                  <p:cNvSpPr>
                    <a:spLocks noChangeShapeType="1"/>
                  </p:cNvSpPr>
                  <p:nvPr/>
                </p:nvSpPr>
                <p:spPr bwMode="auto">
                  <a:xfrm flipV="1">
                    <a:off x="3057" y="292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9" name="Freeform 487"/>
                  <p:cNvSpPr>
                    <a:spLocks/>
                  </p:cNvSpPr>
                  <p:nvPr/>
                </p:nvSpPr>
                <p:spPr bwMode="auto">
                  <a:xfrm>
                    <a:off x="2864" y="2133"/>
                    <a:ext cx="445" cy="124"/>
                  </a:xfrm>
                  <a:custGeom>
                    <a:avLst/>
                    <a:gdLst>
                      <a:gd name="T0" fmla="*/ 0 w 445"/>
                      <a:gd name="T1" fmla="*/ 0 h 124"/>
                      <a:gd name="T2" fmla="*/ 193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3" y="124"/>
                        </a:lnTo>
                        <a:lnTo>
                          <a:pt x="445" y="28"/>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0" name="Line 488"/>
                  <p:cNvSpPr>
                    <a:spLocks noChangeShapeType="1"/>
                  </p:cNvSpPr>
                  <p:nvPr/>
                </p:nvSpPr>
                <p:spPr bwMode="auto">
                  <a:xfrm>
                    <a:off x="2864" y="213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1" name="Line 489"/>
                  <p:cNvSpPr>
                    <a:spLocks noChangeShapeType="1"/>
                  </p:cNvSpPr>
                  <p:nvPr/>
                </p:nvSpPr>
                <p:spPr bwMode="auto">
                  <a:xfrm flipV="1">
                    <a:off x="3057" y="216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2" name="Freeform 490"/>
                  <p:cNvSpPr>
                    <a:spLocks/>
                  </p:cNvSpPr>
                  <p:nvPr/>
                </p:nvSpPr>
                <p:spPr bwMode="auto">
                  <a:xfrm>
                    <a:off x="3105" y="304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3" name="Line 491"/>
                  <p:cNvSpPr>
                    <a:spLocks noChangeShapeType="1"/>
                  </p:cNvSpPr>
                  <p:nvPr/>
                </p:nvSpPr>
                <p:spPr bwMode="auto">
                  <a:xfrm>
                    <a:off x="3105" y="30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4" name="Line 492"/>
                  <p:cNvSpPr>
                    <a:spLocks noChangeShapeType="1"/>
                  </p:cNvSpPr>
                  <p:nvPr/>
                </p:nvSpPr>
                <p:spPr bwMode="auto">
                  <a:xfrm flipH="1" flipV="1">
                    <a:off x="3105" y="30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5" name="Freeform 493"/>
                  <p:cNvSpPr>
                    <a:spLocks/>
                  </p:cNvSpPr>
                  <p:nvPr/>
                </p:nvSpPr>
                <p:spPr bwMode="auto">
                  <a:xfrm>
                    <a:off x="3105" y="304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6" name="Line 494"/>
                  <p:cNvSpPr>
                    <a:spLocks noChangeShapeType="1"/>
                  </p:cNvSpPr>
                  <p:nvPr/>
                </p:nvSpPr>
                <p:spPr bwMode="auto">
                  <a:xfrm>
                    <a:off x="3105" y="30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7" name="Line 495"/>
                  <p:cNvSpPr>
                    <a:spLocks noChangeShapeType="1"/>
                  </p:cNvSpPr>
                  <p:nvPr/>
                </p:nvSpPr>
                <p:spPr bwMode="auto">
                  <a:xfrm flipH="1" flipV="1">
                    <a:off x="3105" y="30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8" name="Freeform 496"/>
                  <p:cNvSpPr>
                    <a:spLocks/>
                  </p:cNvSpPr>
                  <p:nvPr/>
                </p:nvSpPr>
                <p:spPr bwMode="auto">
                  <a:xfrm>
                    <a:off x="3033" y="3229"/>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9" name="Line 497"/>
                  <p:cNvSpPr>
                    <a:spLocks noChangeShapeType="1"/>
                  </p:cNvSpPr>
                  <p:nvPr/>
                </p:nvSpPr>
                <p:spPr bwMode="auto">
                  <a:xfrm flipV="1">
                    <a:off x="3033" y="32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0" name="Line 498"/>
                  <p:cNvSpPr>
                    <a:spLocks noChangeShapeType="1"/>
                  </p:cNvSpPr>
                  <p:nvPr/>
                </p:nvSpPr>
                <p:spPr bwMode="auto">
                  <a:xfrm flipH="1">
                    <a:off x="3033" y="32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1" name="Freeform 499"/>
                  <p:cNvSpPr>
                    <a:spLocks/>
                  </p:cNvSpPr>
                  <p:nvPr/>
                </p:nvSpPr>
                <p:spPr bwMode="auto">
                  <a:xfrm>
                    <a:off x="3033" y="3229"/>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Line 500"/>
                  <p:cNvSpPr>
                    <a:spLocks noChangeShapeType="1"/>
                  </p:cNvSpPr>
                  <p:nvPr/>
                </p:nvSpPr>
                <p:spPr bwMode="auto">
                  <a:xfrm flipV="1">
                    <a:off x="3033" y="32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3" name="Line 501"/>
                  <p:cNvSpPr>
                    <a:spLocks noChangeShapeType="1"/>
                  </p:cNvSpPr>
                  <p:nvPr/>
                </p:nvSpPr>
                <p:spPr bwMode="auto">
                  <a:xfrm flipH="1">
                    <a:off x="3033" y="32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4" name="Freeform 502"/>
                  <p:cNvSpPr>
                    <a:spLocks/>
                  </p:cNvSpPr>
                  <p:nvPr/>
                </p:nvSpPr>
                <p:spPr bwMode="auto">
                  <a:xfrm>
                    <a:off x="3033" y="3229"/>
                    <a:ext cx="248" cy="220"/>
                  </a:xfrm>
                  <a:custGeom>
                    <a:avLst/>
                    <a:gdLst>
                      <a:gd name="T0" fmla="*/ 192 w 248"/>
                      <a:gd name="T1" fmla="*/ 220 h 220"/>
                      <a:gd name="T2" fmla="*/ 0 w 248"/>
                      <a:gd name="T3" fmla="*/ 96 h 220"/>
                      <a:gd name="T4" fmla="*/ 248 w 248"/>
                      <a:gd name="T5" fmla="*/ 0 h 220"/>
                      <a:gd name="T6" fmla="*/ 192 w 248"/>
                      <a:gd name="T7" fmla="*/ 220 h 220"/>
                    </a:gdLst>
                    <a:ahLst/>
                    <a:cxnLst>
                      <a:cxn ang="0">
                        <a:pos x="T0" y="T1"/>
                      </a:cxn>
                      <a:cxn ang="0">
                        <a:pos x="T2" y="T3"/>
                      </a:cxn>
                      <a:cxn ang="0">
                        <a:pos x="T4" y="T5"/>
                      </a:cxn>
                      <a:cxn ang="0">
                        <a:pos x="T6" y="T7"/>
                      </a:cxn>
                    </a:cxnLst>
                    <a:rect l="0" t="0" r="r" b="b"/>
                    <a:pathLst>
                      <a:path w="248" h="220">
                        <a:moveTo>
                          <a:pt x="192" y="220"/>
                        </a:moveTo>
                        <a:lnTo>
                          <a:pt x="0" y="96"/>
                        </a:lnTo>
                        <a:lnTo>
                          <a:pt x="248" y="0"/>
                        </a:lnTo>
                        <a:lnTo>
                          <a:pt x="192"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5" name="Line 503"/>
                  <p:cNvSpPr>
                    <a:spLocks noChangeShapeType="1"/>
                  </p:cNvSpPr>
                  <p:nvPr/>
                </p:nvSpPr>
                <p:spPr bwMode="auto">
                  <a:xfrm flipH="1" flipV="1">
                    <a:off x="3033" y="33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6" name="Line 504"/>
                  <p:cNvSpPr>
                    <a:spLocks noChangeShapeType="1"/>
                  </p:cNvSpPr>
                  <p:nvPr/>
                </p:nvSpPr>
                <p:spPr bwMode="auto">
                  <a:xfrm flipV="1">
                    <a:off x="3033" y="32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7" name="Freeform 505"/>
                  <p:cNvSpPr>
                    <a:spLocks/>
                  </p:cNvSpPr>
                  <p:nvPr/>
                </p:nvSpPr>
                <p:spPr bwMode="auto">
                  <a:xfrm>
                    <a:off x="2985" y="3197"/>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8" name="Line 506"/>
                  <p:cNvSpPr>
                    <a:spLocks noChangeShapeType="1"/>
                  </p:cNvSpPr>
                  <p:nvPr/>
                </p:nvSpPr>
                <p:spPr bwMode="auto">
                  <a:xfrm flipV="1">
                    <a:off x="2985" y="319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9" name="Line 507"/>
                  <p:cNvSpPr>
                    <a:spLocks noChangeShapeType="1"/>
                  </p:cNvSpPr>
                  <p:nvPr/>
                </p:nvSpPr>
                <p:spPr bwMode="auto">
                  <a:xfrm flipH="1">
                    <a:off x="2985" y="319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0" name="Freeform 508"/>
                  <p:cNvSpPr>
                    <a:spLocks/>
                  </p:cNvSpPr>
                  <p:nvPr/>
                </p:nvSpPr>
                <p:spPr bwMode="auto">
                  <a:xfrm>
                    <a:off x="2985" y="3197"/>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Line 509"/>
                  <p:cNvSpPr>
                    <a:spLocks noChangeShapeType="1"/>
                  </p:cNvSpPr>
                  <p:nvPr/>
                </p:nvSpPr>
                <p:spPr bwMode="auto">
                  <a:xfrm flipV="1">
                    <a:off x="2985" y="319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2" name="Line 510"/>
                  <p:cNvSpPr>
                    <a:spLocks noChangeShapeType="1"/>
                  </p:cNvSpPr>
                  <p:nvPr/>
                </p:nvSpPr>
                <p:spPr bwMode="auto">
                  <a:xfrm flipH="1">
                    <a:off x="2985" y="319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3" name="Freeform 511"/>
                  <p:cNvSpPr>
                    <a:spLocks/>
                  </p:cNvSpPr>
                  <p:nvPr/>
                </p:nvSpPr>
                <p:spPr bwMode="auto">
                  <a:xfrm>
                    <a:off x="2985" y="3073"/>
                    <a:ext cx="248" cy="220"/>
                  </a:xfrm>
                  <a:custGeom>
                    <a:avLst/>
                    <a:gdLst>
                      <a:gd name="T0" fmla="*/ 0 w 248"/>
                      <a:gd name="T1" fmla="*/ 220 h 220"/>
                      <a:gd name="T2" fmla="*/ 248 w 248"/>
                      <a:gd name="T3" fmla="*/ 124 h 220"/>
                      <a:gd name="T4" fmla="*/ 56 w 248"/>
                      <a:gd name="T5" fmla="*/ 0 h 220"/>
                      <a:gd name="T6" fmla="*/ 0 w 248"/>
                      <a:gd name="T7" fmla="*/ 220 h 220"/>
                    </a:gdLst>
                    <a:ahLst/>
                    <a:cxnLst>
                      <a:cxn ang="0">
                        <a:pos x="T0" y="T1"/>
                      </a:cxn>
                      <a:cxn ang="0">
                        <a:pos x="T2" y="T3"/>
                      </a:cxn>
                      <a:cxn ang="0">
                        <a:pos x="T4" y="T5"/>
                      </a:cxn>
                      <a:cxn ang="0">
                        <a:pos x="T6" y="T7"/>
                      </a:cxn>
                    </a:cxnLst>
                    <a:rect l="0" t="0" r="r" b="b"/>
                    <a:pathLst>
                      <a:path w="248" h="220">
                        <a:moveTo>
                          <a:pt x="0" y="220"/>
                        </a:moveTo>
                        <a:lnTo>
                          <a:pt x="248" y="124"/>
                        </a:lnTo>
                        <a:lnTo>
                          <a:pt x="56" y="0"/>
                        </a:lnTo>
                        <a:lnTo>
                          <a:pt x="0"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4" name="Line 512"/>
                  <p:cNvSpPr>
                    <a:spLocks noChangeShapeType="1"/>
                  </p:cNvSpPr>
                  <p:nvPr/>
                </p:nvSpPr>
                <p:spPr bwMode="auto">
                  <a:xfrm flipV="1">
                    <a:off x="2985" y="319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5" name="Line 513"/>
                  <p:cNvSpPr>
                    <a:spLocks noChangeShapeType="1"/>
                  </p:cNvSpPr>
                  <p:nvPr/>
                </p:nvSpPr>
                <p:spPr bwMode="auto">
                  <a:xfrm flipH="1" flipV="1">
                    <a:off x="3041" y="30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6" name="Freeform 514"/>
                  <p:cNvSpPr>
                    <a:spLocks/>
                  </p:cNvSpPr>
                  <p:nvPr/>
                </p:nvSpPr>
                <p:spPr bwMode="auto">
                  <a:xfrm>
                    <a:off x="3041" y="3073"/>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7" name="Line 515"/>
                  <p:cNvSpPr>
                    <a:spLocks noChangeShapeType="1"/>
                  </p:cNvSpPr>
                  <p:nvPr/>
                </p:nvSpPr>
                <p:spPr bwMode="auto">
                  <a:xfrm>
                    <a:off x="3041" y="30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8" name="Line 516"/>
                  <p:cNvSpPr>
                    <a:spLocks noChangeShapeType="1"/>
                  </p:cNvSpPr>
                  <p:nvPr/>
                </p:nvSpPr>
                <p:spPr bwMode="auto">
                  <a:xfrm flipH="1" flipV="1">
                    <a:off x="3041" y="30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9" name="Freeform 517"/>
                  <p:cNvSpPr>
                    <a:spLocks/>
                  </p:cNvSpPr>
                  <p:nvPr/>
                </p:nvSpPr>
                <p:spPr bwMode="auto">
                  <a:xfrm>
                    <a:off x="3041" y="3073"/>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0" name="Line 518"/>
                  <p:cNvSpPr>
                    <a:spLocks noChangeShapeType="1"/>
                  </p:cNvSpPr>
                  <p:nvPr/>
                </p:nvSpPr>
                <p:spPr bwMode="auto">
                  <a:xfrm>
                    <a:off x="3041" y="30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1" name="Line 519"/>
                  <p:cNvSpPr>
                    <a:spLocks noChangeShapeType="1"/>
                  </p:cNvSpPr>
                  <p:nvPr/>
                </p:nvSpPr>
                <p:spPr bwMode="auto">
                  <a:xfrm flipH="1" flipV="1">
                    <a:off x="3041" y="30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2" name="Freeform 520"/>
                  <p:cNvSpPr>
                    <a:spLocks/>
                  </p:cNvSpPr>
                  <p:nvPr/>
                </p:nvSpPr>
                <p:spPr bwMode="auto">
                  <a:xfrm>
                    <a:off x="2792" y="3073"/>
                    <a:ext cx="249" cy="220"/>
                  </a:xfrm>
                  <a:custGeom>
                    <a:avLst/>
                    <a:gdLst>
                      <a:gd name="T0" fmla="*/ 193 w 249"/>
                      <a:gd name="T1" fmla="*/ 220 h 220"/>
                      <a:gd name="T2" fmla="*/ 0 w 249"/>
                      <a:gd name="T3" fmla="*/ 96 h 220"/>
                      <a:gd name="T4" fmla="*/ 249 w 249"/>
                      <a:gd name="T5" fmla="*/ 0 h 220"/>
                      <a:gd name="T6" fmla="*/ 193 w 249"/>
                      <a:gd name="T7" fmla="*/ 220 h 220"/>
                    </a:gdLst>
                    <a:ahLst/>
                    <a:cxnLst>
                      <a:cxn ang="0">
                        <a:pos x="T0" y="T1"/>
                      </a:cxn>
                      <a:cxn ang="0">
                        <a:pos x="T2" y="T3"/>
                      </a:cxn>
                      <a:cxn ang="0">
                        <a:pos x="T4" y="T5"/>
                      </a:cxn>
                      <a:cxn ang="0">
                        <a:pos x="T6" y="T7"/>
                      </a:cxn>
                    </a:cxnLst>
                    <a:rect l="0" t="0" r="r" b="b"/>
                    <a:pathLst>
                      <a:path w="249" h="220">
                        <a:moveTo>
                          <a:pt x="193" y="220"/>
                        </a:moveTo>
                        <a:lnTo>
                          <a:pt x="0" y="96"/>
                        </a:lnTo>
                        <a:lnTo>
                          <a:pt x="249" y="0"/>
                        </a:lnTo>
                        <a:lnTo>
                          <a:pt x="193"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3" name="Line 521"/>
                  <p:cNvSpPr>
                    <a:spLocks noChangeShapeType="1"/>
                  </p:cNvSpPr>
                  <p:nvPr/>
                </p:nvSpPr>
                <p:spPr bwMode="auto">
                  <a:xfrm flipH="1" flipV="1">
                    <a:off x="2792" y="316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4" name="Line 522"/>
                  <p:cNvSpPr>
                    <a:spLocks noChangeShapeType="1"/>
                  </p:cNvSpPr>
                  <p:nvPr/>
                </p:nvSpPr>
                <p:spPr bwMode="auto">
                  <a:xfrm flipV="1">
                    <a:off x="2792" y="3073"/>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5" name="Freeform 523"/>
                  <p:cNvSpPr>
                    <a:spLocks/>
                  </p:cNvSpPr>
                  <p:nvPr/>
                </p:nvSpPr>
                <p:spPr bwMode="auto">
                  <a:xfrm>
                    <a:off x="2792" y="3073"/>
                    <a:ext cx="441" cy="124"/>
                  </a:xfrm>
                  <a:custGeom>
                    <a:avLst/>
                    <a:gdLst>
                      <a:gd name="T0" fmla="*/ 0 w 441"/>
                      <a:gd name="T1" fmla="*/ 96 h 124"/>
                      <a:gd name="T2" fmla="*/ 249 w 441"/>
                      <a:gd name="T3" fmla="*/ 0 h 124"/>
                      <a:gd name="T4" fmla="*/ 441 w 441"/>
                      <a:gd name="T5" fmla="*/ 124 h 124"/>
                      <a:gd name="T6" fmla="*/ 0 w 441"/>
                      <a:gd name="T7" fmla="*/ 96 h 124"/>
                    </a:gdLst>
                    <a:ahLst/>
                    <a:cxnLst>
                      <a:cxn ang="0">
                        <a:pos x="T0" y="T1"/>
                      </a:cxn>
                      <a:cxn ang="0">
                        <a:pos x="T2" y="T3"/>
                      </a:cxn>
                      <a:cxn ang="0">
                        <a:pos x="T4" y="T5"/>
                      </a:cxn>
                      <a:cxn ang="0">
                        <a:pos x="T6" y="T7"/>
                      </a:cxn>
                    </a:cxnLst>
                    <a:rect l="0" t="0" r="r" b="b"/>
                    <a:pathLst>
                      <a:path w="441" h="124">
                        <a:moveTo>
                          <a:pt x="0" y="96"/>
                        </a:moveTo>
                        <a:lnTo>
                          <a:pt x="249" y="0"/>
                        </a:lnTo>
                        <a:lnTo>
                          <a:pt x="441" y="124"/>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6" name="Line 524"/>
                  <p:cNvSpPr>
                    <a:spLocks noChangeShapeType="1"/>
                  </p:cNvSpPr>
                  <p:nvPr/>
                </p:nvSpPr>
                <p:spPr bwMode="auto">
                  <a:xfrm flipV="1">
                    <a:off x="2792" y="3073"/>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7" name="Line 525"/>
                  <p:cNvSpPr>
                    <a:spLocks noChangeShapeType="1"/>
                  </p:cNvSpPr>
                  <p:nvPr/>
                </p:nvSpPr>
                <p:spPr bwMode="auto">
                  <a:xfrm>
                    <a:off x="3041" y="307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8" name="Freeform 526"/>
                  <p:cNvSpPr>
                    <a:spLocks/>
                  </p:cNvSpPr>
                  <p:nvPr/>
                </p:nvSpPr>
                <p:spPr bwMode="auto">
                  <a:xfrm>
                    <a:off x="2792" y="3169"/>
                    <a:ext cx="441" cy="124"/>
                  </a:xfrm>
                  <a:custGeom>
                    <a:avLst/>
                    <a:gdLst>
                      <a:gd name="T0" fmla="*/ 0 w 441"/>
                      <a:gd name="T1" fmla="*/ 0 h 124"/>
                      <a:gd name="T2" fmla="*/ 193 w 441"/>
                      <a:gd name="T3" fmla="*/ 124 h 124"/>
                      <a:gd name="T4" fmla="*/ 441 w 441"/>
                      <a:gd name="T5" fmla="*/ 28 h 124"/>
                      <a:gd name="T6" fmla="*/ 0 w 441"/>
                      <a:gd name="T7" fmla="*/ 0 h 124"/>
                    </a:gdLst>
                    <a:ahLst/>
                    <a:cxnLst>
                      <a:cxn ang="0">
                        <a:pos x="T0" y="T1"/>
                      </a:cxn>
                      <a:cxn ang="0">
                        <a:pos x="T2" y="T3"/>
                      </a:cxn>
                      <a:cxn ang="0">
                        <a:pos x="T4" y="T5"/>
                      </a:cxn>
                      <a:cxn ang="0">
                        <a:pos x="T6" y="T7"/>
                      </a:cxn>
                    </a:cxnLst>
                    <a:rect l="0" t="0" r="r" b="b"/>
                    <a:pathLst>
                      <a:path w="441" h="124">
                        <a:moveTo>
                          <a:pt x="0" y="0"/>
                        </a:moveTo>
                        <a:lnTo>
                          <a:pt x="193" y="124"/>
                        </a:lnTo>
                        <a:lnTo>
                          <a:pt x="441" y="2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9" name="Line 527"/>
                  <p:cNvSpPr>
                    <a:spLocks noChangeShapeType="1"/>
                  </p:cNvSpPr>
                  <p:nvPr/>
                </p:nvSpPr>
                <p:spPr bwMode="auto">
                  <a:xfrm>
                    <a:off x="2792" y="316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0" name="Line 528"/>
                  <p:cNvSpPr>
                    <a:spLocks noChangeShapeType="1"/>
                  </p:cNvSpPr>
                  <p:nvPr/>
                </p:nvSpPr>
                <p:spPr bwMode="auto">
                  <a:xfrm flipV="1">
                    <a:off x="2985" y="319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1" name="Freeform 529"/>
                  <p:cNvSpPr>
                    <a:spLocks/>
                  </p:cNvSpPr>
                  <p:nvPr/>
                </p:nvSpPr>
                <p:spPr bwMode="auto">
                  <a:xfrm>
                    <a:off x="3033" y="332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2" name="Line 530"/>
                  <p:cNvSpPr>
                    <a:spLocks noChangeShapeType="1"/>
                  </p:cNvSpPr>
                  <p:nvPr/>
                </p:nvSpPr>
                <p:spPr bwMode="auto">
                  <a:xfrm>
                    <a:off x="3033" y="33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3" name="Line 531"/>
                  <p:cNvSpPr>
                    <a:spLocks noChangeShapeType="1"/>
                  </p:cNvSpPr>
                  <p:nvPr/>
                </p:nvSpPr>
                <p:spPr bwMode="auto">
                  <a:xfrm flipH="1" flipV="1">
                    <a:off x="3033" y="33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4" name="Freeform 532"/>
                  <p:cNvSpPr>
                    <a:spLocks/>
                  </p:cNvSpPr>
                  <p:nvPr/>
                </p:nvSpPr>
                <p:spPr bwMode="auto">
                  <a:xfrm>
                    <a:off x="3033" y="332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5" name="Line 533"/>
                  <p:cNvSpPr>
                    <a:spLocks noChangeShapeType="1"/>
                  </p:cNvSpPr>
                  <p:nvPr/>
                </p:nvSpPr>
                <p:spPr bwMode="auto">
                  <a:xfrm>
                    <a:off x="3033" y="33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6" name="Line 534"/>
                  <p:cNvSpPr>
                    <a:spLocks noChangeShapeType="1"/>
                  </p:cNvSpPr>
                  <p:nvPr/>
                </p:nvSpPr>
                <p:spPr bwMode="auto">
                  <a:xfrm flipH="1" flipV="1">
                    <a:off x="3033" y="33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7" name="Freeform 535"/>
                  <p:cNvSpPr>
                    <a:spLocks/>
                  </p:cNvSpPr>
                  <p:nvPr/>
                </p:nvSpPr>
                <p:spPr bwMode="auto">
                  <a:xfrm>
                    <a:off x="2961" y="3505"/>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8" name="Line 536"/>
                  <p:cNvSpPr>
                    <a:spLocks noChangeShapeType="1"/>
                  </p:cNvSpPr>
                  <p:nvPr/>
                </p:nvSpPr>
                <p:spPr bwMode="auto">
                  <a:xfrm flipV="1">
                    <a:off x="2961" y="3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9" name="Line 537"/>
                  <p:cNvSpPr>
                    <a:spLocks noChangeShapeType="1"/>
                  </p:cNvSpPr>
                  <p:nvPr/>
                </p:nvSpPr>
                <p:spPr bwMode="auto">
                  <a:xfrm flipH="1">
                    <a:off x="2961" y="3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0" name="Freeform 538"/>
                  <p:cNvSpPr>
                    <a:spLocks/>
                  </p:cNvSpPr>
                  <p:nvPr/>
                </p:nvSpPr>
                <p:spPr bwMode="auto">
                  <a:xfrm>
                    <a:off x="2961" y="3505"/>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1" name="Line 539"/>
                  <p:cNvSpPr>
                    <a:spLocks noChangeShapeType="1"/>
                  </p:cNvSpPr>
                  <p:nvPr/>
                </p:nvSpPr>
                <p:spPr bwMode="auto">
                  <a:xfrm flipV="1">
                    <a:off x="2961" y="3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2" name="Line 540"/>
                  <p:cNvSpPr>
                    <a:spLocks noChangeShapeType="1"/>
                  </p:cNvSpPr>
                  <p:nvPr/>
                </p:nvSpPr>
                <p:spPr bwMode="auto">
                  <a:xfrm flipH="1">
                    <a:off x="2961" y="3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3" name="Freeform 541"/>
                  <p:cNvSpPr>
                    <a:spLocks/>
                  </p:cNvSpPr>
                  <p:nvPr/>
                </p:nvSpPr>
                <p:spPr bwMode="auto">
                  <a:xfrm>
                    <a:off x="2969" y="334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4" name="Line 542"/>
                  <p:cNvSpPr>
                    <a:spLocks noChangeShapeType="1"/>
                  </p:cNvSpPr>
                  <p:nvPr/>
                </p:nvSpPr>
                <p:spPr bwMode="auto">
                  <a:xfrm>
                    <a:off x="2969" y="33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5" name="Line 543"/>
                  <p:cNvSpPr>
                    <a:spLocks noChangeShapeType="1"/>
                  </p:cNvSpPr>
                  <p:nvPr/>
                </p:nvSpPr>
                <p:spPr bwMode="auto">
                  <a:xfrm flipH="1" flipV="1">
                    <a:off x="2969" y="33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6" name="Freeform 544"/>
                  <p:cNvSpPr>
                    <a:spLocks/>
                  </p:cNvSpPr>
                  <p:nvPr/>
                </p:nvSpPr>
                <p:spPr bwMode="auto">
                  <a:xfrm>
                    <a:off x="2913" y="3473"/>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7" name="Line 545"/>
                  <p:cNvSpPr>
                    <a:spLocks noChangeShapeType="1"/>
                  </p:cNvSpPr>
                  <p:nvPr/>
                </p:nvSpPr>
                <p:spPr bwMode="auto">
                  <a:xfrm flipV="1">
                    <a:off x="2913" y="347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8" name="Line 546"/>
                  <p:cNvSpPr>
                    <a:spLocks noChangeShapeType="1"/>
                  </p:cNvSpPr>
                  <p:nvPr/>
                </p:nvSpPr>
                <p:spPr bwMode="auto">
                  <a:xfrm flipH="1">
                    <a:off x="2913" y="347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9" name="Freeform 547"/>
                  <p:cNvSpPr>
                    <a:spLocks/>
                  </p:cNvSpPr>
                  <p:nvPr/>
                </p:nvSpPr>
                <p:spPr bwMode="auto">
                  <a:xfrm>
                    <a:off x="2969" y="334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0" name="Line 548"/>
                  <p:cNvSpPr>
                    <a:spLocks noChangeShapeType="1"/>
                  </p:cNvSpPr>
                  <p:nvPr/>
                </p:nvSpPr>
                <p:spPr bwMode="auto">
                  <a:xfrm>
                    <a:off x="2969" y="33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1" name="Line 549"/>
                  <p:cNvSpPr>
                    <a:spLocks noChangeShapeType="1"/>
                  </p:cNvSpPr>
                  <p:nvPr/>
                </p:nvSpPr>
                <p:spPr bwMode="auto">
                  <a:xfrm flipH="1" flipV="1">
                    <a:off x="2969" y="33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2" name="Freeform 550"/>
                  <p:cNvSpPr>
                    <a:spLocks/>
                  </p:cNvSpPr>
                  <p:nvPr/>
                </p:nvSpPr>
                <p:spPr bwMode="auto">
                  <a:xfrm>
                    <a:off x="2913" y="3349"/>
                    <a:ext cx="248" cy="220"/>
                  </a:xfrm>
                  <a:custGeom>
                    <a:avLst/>
                    <a:gdLst>
                      <a:gd name="T0" fmla="*/ 0 w 248"/>
                      <a:gd name="T1" fmla="*/ 220 h 220"/>
                      <a:gd name="T2" fmla="*/ 248 w 248"/>
                      <a:gd name="T3" fmla="*/ 124 h 220"/>
                      <a:gd name="T4" fmla="*/ 56 w 248"/>
                      <a:gd name="T5" fmla="*/ 0 h 220"/>
                      <a:gd name="T6" fmla="*/ 0 w 248"/>
                      <a:gd name="T7" fmla="*/ 220 h 220"/>
                    </a:gdLst>
                    <a:ahLst/>
                    <a:cxnLst>
                      <a:cxn ang="0">
                        <a:pos x="T0" y="T1"/>
                      </a:cxn>
                      <a:cxn ang="0">
                        <a:pos x="T2" y="T3"/>
                      </a:cxn>
                      <a:cxn ang="0">
                        <a:pos x="T4" y="T5"/>
                      </a:cxn>
                      <a:cxn ang="0">
                        <a:pos x="T6" y="T7"/>
                      </a:cxn>
                    </a:cxnLst>
                    <a:rect l="0" t="0" r="r" b="b"/>
                    <a:pathLst>
                      <a:path w="248" h="220">
                        <a:moveTo>
                          <a:pt x="0" y="220"/>
                        </a:moveTo>
                        <a:lnTo>
                          <a:pt x="248" y="124"/>
                        </a:lnTo>
                        <a:lnTo>
                          <a:pt x="56" y="0"/>
                        </a:lnTo>
                        <a:lnTo>
                          <a:pt x="0"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3" name="Line 551"/>
                  <p:cNvSpPr>
                    <a:spLocks noChangeShapeType="1"/>
                  </p:cNvSpPr>
                  <p:nvPr/>
                </p:nvSpPr>
                <p:spPr bwMode="auto">
                  <a:xfrm flipV="1">
                    <a:off x="2913" y="347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4" name="Line 552"/>
                  <p:cNvSpPr>
                    <a:spLocks noChangeShapeType="1"/>
                  </p:cNvSpPr>
                  <p:nvPr/>
                </p:nvSpPr>
                <p:spPr bwMode="auto">
                  <a:xfrm flipH="1" flipV="1">
                    <a:off x="2969" y="33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5" name="Freeform 553"/>
                  <p:cNvSpPr>
                    <a:spLocks/>
                  </p:cNvSpPr>
                  <p:nvPr/>
                </p:nvSpPr>
                <p:spPr bwMode="auto">
                  <a:xfrm>
                    <a:off x="2913" y="3473"/>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6" name="Line 554"/>
                  <p:cNvSpPr>
                    <a:spLocks noChangeShapeType="1"/>
                  </p:cNvSpPr>
                  <p:nvPr/>
                </p:nvSpPr>
                <p:spPr bwMode="auto">
                  <a:xfrm flipV="1">
                    <a:off x="2913" y="347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7" name="Line 555"/>
                  <p:cNvSpPr>
                    <a:spLocks noChangeShapeType="1"/>
                  </p:cNvSpPr>
                  <p:nvPr/>
                </p:nvSpPr>
                <p:spPr bwMode="auto">
                  <a:xfrm flipH="1">
                    <a:off x="2913" y="347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8" name="Freeform 556"/>
                  <p:cNvSpPr>
                    <a:spLocks/>
                  </p:cNvSpPr>
                  <p:nvPr/>
                </p:nvSpPr>
                <p:spPr bwMode="auto">
                  <a:xfrm>
                    <a:off x="2720" y="3349"/>
                    <a:ext cx="249" cy="220"/>
                  </a:xfrm>
                  <a:custGeom>
                    <a:avLst/>
                    <a:gdLst>
                      <a:gd name="T0" fmla="*/ 193 w 249"/>
                      <a:gd name="T1" fmla="*/ 220 h 220"/>
                      <a:gd name="T2" fmla="*/ 0 w 249"/>
                      <a:gd name="T3" fmla="*/ 96 h 220"/>
                      <a:gd name="T4" fmla="*/ 249 w 249"/>
                      <a:gd name="T5" fmla="*/ 0 h 220"/>
                      <a:gd name="T6" fmla="*/ 193 w 249"/>
                      <a:gd name="T7" fmla="*/ 220 h 220"/>
                    </a:gdLst>
                    <a:ahLst/>
                    <a:cxnLst>
                      <a:cxn ang="0">
                        <a:pos x="T0" y="T1"/>
                      </a:cxn>
                      <a:cxn ang="0">
                        <a:pos x="T2" y="T3"/>
                      </a:cxn>
                      <a:cxn ang="0">
                        <a:pos x="T4" y="T5"/>
                      </a:cxn>
                      <a:cxn ang="0">
                        <a:pos x="T6" y="T7"/>
                      </a:cxn>
                    </a:cxnLst>
                    <a:rect l="0" t="0" r="r" b="b"/>
                    <a:pathLst>
                      <a:path w="249" h="220">
                        <a:moveTo>
                          <a:pt x="193" y="220"/>
                        </a:moveTo>
                        <a:lnTo>
                          <a:pt x="0" y="96"/>
                        </a:lnTo>
                        <a:lnTo>
                          <a:pt x="249" y="0"/>
                        </a:lnTo>
                        <a:lnTo>
                          <a:pt x="193"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9" name="Line 557"/>
                  <p:cNvSpPr>
                    <a:spLocks noChangeShapeType="1"/>
                  </p:cNvSpPr>
                  <p:nvPr/>
                </p:nvSpPr>
                <p:spPr bwMode="auto">
                  <a:xfrm flipH="1" flipV="1">
                    <a:off x="2720" y="344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0" name="Line 558"/>
                  <p:cNvSpPr>
                    <a:spLocks noChangeShapeType="1"/>
                  </p:cNvSpPr>
                  <p:nvPr/>
                </p:nvSpPr>
                <p:spPr bwMode="auto">
                  <a:xfrm flipV="1">
                    <a:off x="2720" y="334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1" name="Freeform 559"/>
                  <p:cNvSpPr>
                    <a:spLocks/>
                  </p:cNvSpPr>
                  <p:nvPr/>
                </p:nvSpPr>
                <p:spPr bwMode="auto">
                  <a:xfrm>
                    <a:off x="2720" y="3349"/>
                    <a:ext cx="441" cy="124"/>
                  </a:xfrm>
                  <a:custGeom>
                    <a:avLst/>
                    <a:gdLst>
                      <a:gd name="T0" fmla="*/ 0 w 441"/>
                      <a:gd name="T1" fmla="*/ 96 h 124"/>
                      <a:gd name="T2" fmla="*/ 249 w 441"/>
                      <a:gd name="T3" fmla="*/ 0 h 124"/>
                      <a:gd name="T4" fmla="*/ 441 w 441"/>
                      <a:gd name="T5" fmla="*/ 124 h 124"/>
                      <a:gd name="T6" fmla="*/ 0 w 441"/>
                      <a:gd name="T7" fmla="*/ 96 h 124"/>
                    </a:gdLst>
                    <a:ahLst/>
                    <a:cxnLst>
                      <a:cxn ang="0">
                        <a:pos x="T0" y="T1"/>
                      </a:cxn>
                      <a:cxn ang="0">
                        <a:pos x="T2" y="T3"/>
                      </a:cxn>
                      <a:cxn ang="0">
                        <a:pos x="T4" y="T5"/>
                      </a:cxn>
                      <a:cxn ang="0">
                        <a:pos x="T6" y="T7"/>
                      </a:cxn>
                    </a:cxnLst>
                    <a:rect l="0" t="0" r="r" b="b"/>
                    <a:pathLst>
                      <a:path w="441" h="124">
                        <a:moveTo>
                          <a:pt x="0" y="96"/>
                        </a:moveTo>
                        <a:lnTo>
                          <a:pt x="249" y="0"/>
                        </a:lnTo>
                        <a:lnTo>
                          <a:pt x="441" y="124"/>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2" name="Line 560"/>
                  <p:cNvSpPr>
                    <a:spLocks noChangeShapeType="1"/>
                  </p:cNvSpPr>
                  <p:nvPr/>
                </p:nvSpPr>
                <p:spPr bwMode="auto">
                  <a:xfrm flipV="1">
                    <a:off x="2720" y="334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3" name="Line 561"/>
                  <p:cNvSpPr>
                    <a:spLocks noChangeShapeType="1"/>
                  </p:cNvSpPr>
                  <p:nvPr/>
                </p:nvSpPr>
                <p:spPr bwMode="auto">
                  <a:xfrm>
                    <a:off x="2969" y="334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4" name="Freeform 562"/>
                  <p:cNvSpPr>
                    <a:spLocks/>
                  </p:cNvSpPr>
                  <p:nvPr/>
                </p:nvSpPr>
                <p:spPr bwMode="auto">
                  <a:xfrm>
                    <a:off x="2720" y="3445"/>
                    <a:ext cx="441" cy="124"/>
                  </a:xfrm>
                  <a:custGeom>
                    <a:avLst/>
                    <a:gdLst>
                      <a:gd name="T0" fmla="*/ 0 w 441"/>
                      <a:gd name="T1" fmla="*/ 0 h 124"/>
                      <a:gd name="T2" fmla="*/ 193 w 441"/>
                      <a:gd name="T3" fmla="*/ 124 h 124"/>
                      <a:gd name="T4" fmla="*/ 441 w 441"/>
                      <a:gd name="T5" fmla="*/ 28 h 124"/>
                      <a:gd name="T6" fmla="*/ 0 w 441"/>
                      <a:gd name="T7" fmla="*/ 0 h 124"/>
                    </a:gdLst>
                    <a:ahLst/>
                    <a:cxnLst>
                      <a:cxn ang="0">
                        <a:pos x="T0" y="T1"/>
                      </a:cxn>
                      <a:cxn ang="0">
                        <a:pos x="T2" y="T3"/>
                      </a:cxn>
                      <a:cxn ang="0">
                        <a:pos x="T4" y="T5"/>
                      </a:cxn>
                      <a:cxn ang="0">
                        <a:pos x="T6" y="T7"/>
                      </a:cxn>
                    </a:cxnLst>
                    <a:rect l="0" t="0" r="r" b="b"/>
                    <a:pathLst>
                      <a:path w="441" h="124">
                        <a:moveTo>
                          <a:pt x="0" y="0"/>
                        </a:moveTo>
                        <a:lnTo>
                          <a:pt x="193" y="124"/>
                        </a:lnTo>
                        <a:lnTo>
                          <a:pt x="441" y="28"/>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5" name="Line 563"/>
                  <p:cNvSpPr>
                    <a:spLocks noChangeShapeType="1"/>
                  </p:cNvSpPr>
                  <p:nvPr/>
                </p:nvSpPr>
                <p:spPr bwMode="auto">
                  <a:xfrm>
                    <a:off x="2720" y="344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6" name="Line 564"/>
                  <p:cNvSpPr>
                    <a:spLocks noChangeShapeType="1"/>
                  </p:cNvSpPr>
                  <p:nvPr/>
                </p:nvSpPr>
                <p:spPr bwMode="auto">
                  <a:xfrm flipV="1">
                    <a:off x="2913" y="347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7" name="Freeform 565"/>
                  <p:cNvSpPr>
                    <a:spLocks/>
                  </p:cNvSpPr>
                  <p:nvPr/>
                </p:nvSpPr>
                <p:spPr bwMode="auto">
                  <a:xfrm>
                    <a:off x="2961" y="3601"/>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8" name="Line 566"/>
                  <p:cNvSpPr>
                    <a:spLocks noChangeShapeType="1"/>
                  </p:cNvSpPr>
                  <p:nvPr/>
                </p:nvSpPr>
                <p:spPr bwMode="auto">
                  <a:xfrm>
                    <a:off x="2961" y="3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9" name="Line 567"/>
                  <p:cNvSpPr>
                    <a:spLocks noChangeShapeType="1"/>
                  </p:cNvSpPr>
                  <p:nvPr/>
                </p:nvSpPr>
                <p:spPr bwMode="auto">
                  <a:xfrm flipH="1" flipV="1">
                    <a:off x="2961" y="3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0" name="Freeform 568"/>
                  <p:cNvSpPr>
                    <a:spLocks/>
                  </p:cNvSpPr>
                  <p:nvPr/>
                </p:nvSpPr>
                <p:spPr bwMode="auto">
                  <a:xfrm>
                    <a:off x="2961" y="3601"/>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1" name="Line 569"/>
                  <p:cNvSpPr>
                    <a:spLocks noChangeShapeType="1"/>
                  </p:cNvSpPr>
                  <p:nvPr/>
                </p:nvSpPr>
                <p:spPr bwMode="auto">
                  <a:xfrm>
                    <a:off x="2961" y="3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2" name="Line 570"/>
                  <p:cNvSpPr>
                    <a:spLocks noChangeShapeType="1"/>
                  </p:cNvSpPr>
                  <p:nvPr/>
                </p:nvSpPr>
                <p:spPr bwMode="auto">
                  <a:xfrm flipH="1" flipV="1">
                    <a:off x="2961" y="3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3" name="Freeform 571"/>
                  <p:cNvSpPr>
                    <a:spLocks/>
                  </p:cNvSpPr>
                  <p:nvPr/>
                </p:nvSpPr>
                <p:spPr bwMode="auto">
                  <a:xfrm>
                    <a:off x="2836" y="3749"/>
                    <a:ext cx="253" cy="96"/>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4" name="Line 572"/>
                  <p:cNvSpPr>
                    <a:spLocks noChangeShapeType="1"/>
                  </p:cNvSpPr>
                  <p:nvPr/>
                </p:nvSpPr>
                <p:spPr bwMode="auto">
                  <a:xfrm flipV="1">
                    <a:off x="2836" y="374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5" name="Line 573"/>
                  <p:cNvSpPr>
                    <a:spLocks noChangeShapeType="1"/>
                  </p:cNvSpPr>
                  <p:nvPr/>
                </p:nvSpPr>
                <p:spPr bwMode="auto">
                  <a:xfrm flipH="1">
                    <a:off x="2836" y="374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6" name="Freeform 574"/>
                  <p:cNvSpPr>
                    <a:spLocks/>
                  </p:cNvSpPr>
                  <p:nvPr/>
                </p:nvSpPr>
                <p:spPr bwMode="auto">
                  <a:xfrm>
                    <a:off x="2897" y="362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7" name="Line 575"/>
                  <p:cNvSpPr>
                    <a:spLocks noChangeShapeType="1"/>
                  </p:cNvSpPr>
                  <p:nvPr/>
                </p:nvSpPr>
                <p:spPr bwMode="auto">
                  <a:xfrm>
                    <a:off x="2897" y="3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8" name="Line 576"/>
                  <p:cNvSpPr>
                    <a:spLocks noChangeShapeType="1"/>
                  </p:cNvSpPr>
                  <p:nvPr/>
                </p:nvSpPr>
                <p:spPr bwMode="auto">
                  <a:xfrm flipH="1" flipV="1">
                    <a:off x="2897" y="3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9" name="Freeform 577"/>
                  <p:cNvSpPr>
                    <a:spLocks/>
                  </p:cNvSpPr>
                  <p:nvPr/>
                </p:nvSpPr>
                <p:spPr bwMode="auto">
                  <a:xfrm>
                    <a:off x="2644" y="3625"/>
                    <a:ext cx="253" cy="220"/>
                  </a:xfrm>
                  <a:custGeom>
                    <a:avLst/>
                    <a:gdLst>
                      <a:gd name="T0" fmla="*/ 192 w 253"/>
                      <a:gd name="T1" fmla="*/ 220 h 220"/>
                      <a:gd name="T2" fmla="*/ 0 w 253"/>
                      <a:gd name="T3" fmla="*/ 96 h 220"/>
                      <a:gd name="T4" fmla="*/ 253 w 253"/>
                      <a:gd name="T5" fmla="*/ 0 h 220"/>
                      <a:gd name="T6" fmla="*/ 192 w 253"/>
                      <a:gd name="T7" fmla="*/ 220 h 220"/>
                    </a:gdLst>
                    <a:ahLst/>
                    <a:cxnLst>
                      <a:cxn ang="0">
                        <a:pos x="T0" y="T1"/>
                      </a:cxn>
                      <a:cxn ang="0">
                        <a:pos x="T2" y="T3"/>
                      </a:cxn>
                      <a:cxn ang="0">
                        <a:pos x="T4" y="T5"/>
                      </a:cxn>
                      <a:cxn ang="0">
                        <a:pos x="T6" y="T7"/>
                      </a:cxn>
                    </a:cxnLst>
                    <a:rect l="0" t="0" r="r" b="b"/>
                    <a:pathLst>
                      <a:path w="253" h="220">
                        <a:moveTo>
                          <a:pt x="192" y="220"/>
                        </a:moveTo>
                        <a:lnTo>
                          <a:pt x="0" y="96"/>
                        </a:lnTo>
                        <a:lnTo>
                          <a:pt x="253" y="0"/>
                        </a:lnTo>
                        <a:lnTo>
                          <a:pt x="192"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0" name="Line 578"/>
                  <p:cNvSpPr>
                    <a:spLocks noChangeShapeType="1"/>
                  </p:cNvSpPr>
                  <p:nvPr/>
                </p:nvSpPr>
                <p:spPr bwMode="auto">
                  <a:xfrm flipH="1" flipV="1">
                    <a:off x="2644" y="37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1" name="Line 579"/>
                  <p:cNvSpPr>
                    <a:spLocks noChangeShapeType="1"/>
                  </p:cNvSpPr>
                  <p:nvPr/>
                </p:nvSpPr>
                <p:spPr bwMode="auto">
                  <a:xfrm flipV="1">
                    <a:off x="2644" y="362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2" name="Freeform 580"/>
                  <p:cNvSpPr>
                    <a:spLocks/>
                  </p:cNvSpPr>
                  <p:nvPr/>
                </p:nvSpPr>
                <p:spPr bwMode="auto">
                  <a:xfrm>
                    <a:off x="2836" y="3625"/>
                    <a:ext cx="253" cy="220"/>
                  </a:xfrm>
                  <a:custGeom>
                    <a:avLst/>
                    <a:gdLst>
                      <a:gd name="T0" fmla="*/ 0 w 253"/>
                      <a:gd name="T1" fmla="*/ 220 h 220"/>
                      <a:gd name="T2" fmla="*/ 253 w 253"/>
                      <a:gd name="T3" fmla="*/ 124 h 220"/>
                      <a:gd name="T4" fmla="*/ 61 w 253"/>
                      <a:gd name="T5" fmla="*/ 0 h 220"/>
                      <a:gd name="T6" fmla="*/ 0 w 253"/>
                      <a:gd name="T7" fmla="*/ 220 h 220"/>
                    </a:gdLst>
                    <a:ahLst/>
                    <a:cxnLst>
                      <a:cxn ang="0">
                        <a:pos x="T0" y="T1"/>
                      </a:cxn>
                      <a:cxn ang="0">
                        <a:pos x="T2" y="T3"/>
                      </a:cxn>
                      <a:cxn ang="0">
                        <a:pos x="T4" y="T5"/>
                      </a:cxn>
                      <a:cxn ang="0">
                        <a:pos x="T6" y="T7"/>
                      </a:cxn>
                    </a:cxnLst>
                    <a:rect l="0" t="0" r="r" b="b"/>
                    <a:pathLst>
                      <a:path w="253" h="220">
                        <a:moveTo>
                          <a:pt x="0" y="220"/>
                        </a:moveTo>
                        <a:lnTo>
                          <a:pt x="253" y="124"/>
                        </a:lnTo>
                        <a:lnTo>
                          <a:pt x="61" y="0"/>
                        </a:lnTo>
                        <a:lnTo>
                          <a:pt x="0"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3" name="Line 581"/>
                  <p:cNvSpPr>
                    <a:spLocks noChangeShapeType="1"/>
                  </p:cNvSpPr>
                  <p:nvPr/>
                </p:nvSpPr>
                <p:spPr bwMode="auto">
                  <a:xfrm flipV="1">
                    <a:off x="2836" y="374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4" name="Line 582"/>
                  <p:cNvSpPr>
                    <a:spLocks noChangeShapeType="1"/>
                  </p:cNvSpPr>
                  <p:nvPr/>
                </p:nvSpPr>
                <p:spPr bwMode="auto">
                  <a:xfrm flipH="1" flipV="1">
                    <a:off x="2897" y="3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5" name="Freeform 583"/>
                  <p:cNvSpPr>
                    <a:spLocks/>
                  </p:cNvSpPr>
                  <p:nvPr/>
                </p:nvSpPr>
                <p:spPr bwMode="auto">
                  <a:xfrm>
                    <a:off x="2644" y="3625"/>
                    <a:ext cx="445" cy="124"/>
                  </a:xfrm>
                  <a:custGeom>
                    <a:avLst/>
                    <a:gdLst>
                      <a:gd name="T0" fmla="*/ 0 w 445"/>
                      <a:gd name="T1" fmla="*/ 96 h 124"/>
                      <a:gd name="T2" fmla="*/ 253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3" y="0"/>
                        </a:lnTo>
                        <a:lnTo>
                          <a:pt x="445" y="124"/>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6" name="Line 584"/>
                  <p:cNvSpPr>
                    <a:spLocks noChangeShapeType="1"/>
                  </p:cNvSpPr>
                  <p:nvPr/>
                </p:nvSpPr>
                <p:spPr bwMode="auto">
                  <a:xfrm flipV="1">
                    <a:off x="2644" y="362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7" name="Line 585"/>
                  <p:cNvSpPr>
                    <a:spLocks noChangeShapeType="1"/>
                  </p:cNvSpPr>
                  <p:nvPr/>
                </p:nvSpPr>
                <p:spPr bwMode="auto">
                  <a:xfrm>
                    <a:off x="2897" y="3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8" name="Freeform 586"/>
                  <p:cNvSpPr>
                    <a:spLocks/>
                  </p:cNvSpPr>
                  <p:nvPr/>
                </p:nvSpPr>
                <p:spPr bwMode="auto">
                  <a:xfrm>
                    <a:off x="2644" y="3721"/>
                    <a:ext cx="445" cy="124"/>
                  </a:xfrm>
                  <a:custGeom>
                    <a:avLst/>
                    <a:gdLst>
                      <a:gd name="T0" fmla="*/ 0 w 445"/>
                      <a:gd name="T1" fmla="*/ 0 h 124"/>
                      <a:gd name="T2" fmla="*/ 192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2" y="124"/>
                        </a:lnTo>
                        <a:lnTo>
                          <a:pt x="445" y="2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9" name="Line 587"/>
                  <p:cNvSpPr>
                    <a:spLocks noChangeShapeType="1"/>
                  </p:cNvSpPr>
                  <p:nvPr/>
                </p:nvSpPr>
                <p:spPr bwMode="auto">
                  <a:xfrm>
                    <a:off x="2644" y="37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0" name="Line 588"/>
                  <p:cNvSpPr>
                    <a:spLocks noChangeShapeType="1"/>
                  </p:cNvSpPr>
                  <p:nvPr/>
                </p:nvSpPr>
                <p:spPr bwMode="auto">
                  <a:xfrm flipV="1">
                    <a:off x="2836" y="374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1" name="Freeform 589"/>
                  <p:cNvSpPr>
                    <a:spLocks/>
                  </p:cNvSpPr>
                  <p:nvPr/>
                </p:nvSpPr>
                <p:spPr bwMode="auto">
                  <a:xfrm>
                    <a:off x="2897" y="362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2" name="Line 590"/>
                  <p:cNvSpPr>
                    <a:spLocks noChangeShapeType="1"/>
                  </p:cNvSpPr>
                  <p:nvPr/>
                </p:nvSpPr>
                <p:spPr bwMode="auto">
                  <a:xfrm>
                    <a:off x="2897" y="3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3" name="Line 591"/>
                  <p:cNvSpPr>
                    <a:spLocks noChangeShapeType="1"/>
                  </p:cNvSpPr>
                  <p:nvPr/>
                </p:nvSpPr>
                <p:spPr bwMode="auto">
                  <a:xfrm flipH="1" flipV="1">
                    <a:off x="2897" y="3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4" name="Freeform 592"/>
                  <p:cNvSpPr>
                    <a:spLocks/>
                  </p:cNvSpPr>
                  <p:nvPr/>
                </p:nvSpPr>
                <p:spPr bwMode="auto">
                  <a:xfrm>
                    <a:off x="2836" y="3749"/>
                    <a:ext cx="253" cy="96"/>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5" name="Line 593"/>
                  <p:cNvSpPr>
                    <a:spLocks noChangeShapeType="1"/>
                  </p:cNvSpPr>
                  <p:nvPr/>
                </p:nvSpPr>
                <p:spPr bwMode="auto">
                  <a:xfrm flipV="1">
                    <a:off x="2836" y="374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6" name="Line 594"/>
                  <p:cNvSpPr>
                    <a:spLocks noChangeShapeType="1"/>
                  </p:cNvSpPr>
                  <p:nvPr/>
                </p:nvSpPr>
                <p:spPr bwMode="auto">
                  <a:xfrm flipH="1">
                    <a:off x="2836" y="3749"/>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7" name="Freeform 595"/>
                  <p:cNvSpPr>
                    <a:spLocks/>
                  </p:cNvSpPr>
                  <p:nvPr/>
                </p:nvSpPr>
                <p:spPr bwMode="auto">
                  <a:xfrm>
                    <a:off x="2864" y="2257"/>
                    <a:ext cx="193" cy="760"/>
                  </a:xfrm>
                  <a:custGeom>
                    <a:avLst/>
                    <a:gdLst>
                      <a:gd name="T0" fmla="*/ 0 w 193"/>
                      <a:gd name="T1" fmla="*/ 636 h 760"/>
                      <a:gd name="T2" fmla="*/ 193 w 193"/>
                      <a:gd name="T3" fmla="*/ 760 h 760"/>
                      <a:gd name="T4" fmla="*/ 193 w 193"/>
                      <a:gd name="T5" fmla="*/ 0 h 760"/>
                      <a:gd name="T6" fmla="*/ 0 w 193"/>
                      <a:gd name="T7" fmla="*/ 636 h 760"/>
                    </a:gdLst>
                    <a:ahLst/>
                    <a:cxnLst>
                      <a:cxn ang="0">
                        <a:pos x="T0" y="T1"/>
                      </a:cxn>
                      <a:cxn ang="0">
                        <a:pos x="T2" y="T3"/>
                      </a:cxn>
                      <a:cxn ang="0">
                        <a:pos x="T4" y="T5"/>
                      </a:cxn>
                      <a:cxn ang="0">
                        <a:pos x="T6" y="T7"/>
                      </a:cxn>
                    </a:cxnLst>
                    <a:rect l="0" t="0" r="r" b="b"/>
                    <a:pathLst>
                      <a:path w="193" h="760">
                        <a:moveTo>
                          <a:pt x="0" y="636"/>
                        </a:moveTo>
                        <a:lnTo>
                          <a:pt x="193" y="760"/>
                        </a:lnTo>
                        <a:lnTo>
                          <a:pt x="193" y="0"/>
                        </a:lnTo>
                        <a:lnTo>
                          <a:pt x="0" y="636"/>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8" name="Line 596"/>
                  <p:cNvSpPr>
                    <a:spLocks noChangeShapeType="1"/>
                  </p:cNvSpPr>
                  <p:nvPr/>
                </p:nvSpPr>
                <p:spPr bwMode="auto">
                  <a:xfrm>
                    <a:off x="2864" y="28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9" name="Line 597"/>
                  <p:cNvSpPr>
                    <a:spLocks noChangeShapeType="1"/>
                  </p:cNvSpPr>
                  <p:nvPr/>
                </p:nvSpPr>
                <p:spPr bwMode="auto">
                  <a:xfrm flipV="1">
                    <a:off x="3057" y="2257"/>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0" name="Freeform 598"/>
                  <p:cNvSpPr>
                    <a:spLocks/>
                  </p:cNvSpPr>
                  <p:nvPr/>
                </p:nvSpPr>
                <p:spPr bwMode="auto">
                  <a:xfrm>
                    <a:off x="2864" y="2133"/>
                    <a:ext cx="193" cy="760"/>
                  </a:xfrm>
                  <a:custGeom>
                    <a:avLst/>
                    <a:gdLst>
                      <a:gd name="T0" fmla="*/ 0 w 193"/>
                      <a:gd name="T1" fmla="*/ 760 h 760"/>
                      <a:gd name="T2" fmla="*/ 0 w 193"/>
                      <a:gd name="T3" fmla="*/ 0 h 760"/>
                      <a:gd name="T4" fmla="*/ 193 w 193"/>
                      <a:gd name="T5" fmla="*/ 124 h 760"/>
                      <a:gd name="T6" fmla="*/ 0 w 193"/>
                      <a:gd name="T7" fmla="*/ 760 h 760"/>
                    </a:gdLst>
                    <a:ahLst/>
                    <a:cxnLst>
                      <a:cxn ang="0">
                        <a:pos x="T0" y="T1"/>
                      </a:cxn>
                      <a:cxn ang="0">
                        <a:pos x="T2" y="T3"/>
                      </a:cxn>
                      <a:cxn ang="0">
                        <a:pos x="T4" y="T5"/>
                      </a:cxn>
                      <a:cxn ang="0">
                        <a:pos x="T6" y="T7"/>
                      </a:cxn>
                    </a:cxnLst>
                    <a:rect l="0" t="0" r="r" b="b"/>
                    <a:pathLst>
                      <a:path w="193" h="760">
                        <a:moveTo>
                          <a:pt x="0" y="760"/>
                        </a:moveTo>
                        <a:lnTo>
                          <a:pt x="0" y="0"/>
                        </a:lnTo>
                        <a:lnTo>
                          <a:pt x="193" y="124"/>
                        </a:lnTo>
                        <a:lnTo>
                          <a:pt x="0" y="760"/>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1" name="Line 599"/>
                  <p:cNvSpPr>
                    <a:spLocks noChangeShapeType="1"/>
                  </p:cNvSpPr>
                  <p:nvPr/>
                </p:nvSpPr>
                <p:spPr bwMode="auto">
                  <a:xfrm flipV="1">
                    <a:off x="2864" y="2133"/>
                    <a:ext cx="0" cy="76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2" name="Line 600"/>
                  <p:cNvSpPr>
                    <a:spLocks noChangeShapeType="1"/>
                  </p:cNvSpPr>
                  <p:nvPr/>
                </p:nvSpPr>
                <p:spPr bwMode="auto">
                  <a:xfrm>
                    <a:off x="2864" y="213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3" name="Freeform 601"/>
                  <p:cNvSpPr>
                    <a:spLocks/>
                  </p:cNvSpPr>
                  <p:nvPr/>
                </p:nvSpPr>
                <p:spPr bwMode="auto">
                  <a:xfrm>
                    <a:off x="2792" y="3073"/>
                    <a:ext cx="249" cy="96"/>
                  </a:xfrm>
                  <a:custGeom>
                    <a:avLst/>
                    <a:gdLst>
                      <a:gd name="T0" fmla="*/ 0 w 249"/>
                      <a:gd name="T1" fmla="*/ 96 h 96"/>
                      <a:gd name="T2" fmla="*/ 0 w 249"/>
                      <a:gd name="T3" fmla="*/ 96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0" y="96"/>
                        </a:lnTo>
                        <a:lnTo>
                          <a:pt x="249"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4" name="Line 602"/>
                  <p:cNvSpPr>
                    <a:spLocks noChangeShapeType="1"/>
                  </p:cNvSpPr>
                  <p:nvPr/>
                </p:nvSpPr>
                <p:spPr bwMode="auto">
                  <a:xfrm flipV="1">
                    <a:off x="2792" y="3073"/>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5" name="Line 603"/>
                  <p:cNvSpPr>
                    <a:spLocks noChangeShapeType="1"/>
                  </p:cNvSpPr>
                  <p:nvPr/>
                </p:nvSpPr>
                <p:spPr bwMode="auto">
                  <a:xfrm flipH="1">
                    <a:off x="2792" y="3073"/>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6" name="Freeform 604"/>
                  <p:cNvSpPr>
                    <a:spLocks/>
                  </p:cNvSpPr>
                  <p:nvPr/>
                </p:nvSpPr>
                <p:spPr bwMode="auto">
                  <a:xfrm>
                    <a:off x="2792" y="3073"/>
                    <a:ext cx="249" cy="96"/>
                  </a:xfrm>
                  <a:custGeom>
                    <a:avLst/>
                    <a:gdLst>
                      <a:gd name="T0" fmla="*/ 0 w 249"/>
                      <a:gd name="T1" fmla="*/ 96 h 96"/>
                      <a:gd name="T2" fmla="*/ 249 w 249"/>
                      <a:gd name="T3" fmla="*/ 0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249" y="0"/>
                        </a:lnTo>
                        <a:lnTo>
                          <a:pt x="249" y="0"/>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7" name="Line 605"/>
                  <p:cNvSpPr>
                    <a:spLocks noChangeShapeType="1"/>
                  </p:cNvSpPr>
                  <p:nvPr/>
                </p:nvSpPr>
                <p:spPr bwMode="auto">
                  <a:xfrm flipV="1">
                    <a:off x="2792" y="3073"/>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8" name="Line 606"/>
                  <p:cNvSpPr>
                    <a:spLocks noChangeShapeType="1"/>
                  </p:cNvSpPr>
                  <p:nvPr/>
                </p:nvSpPr>
                <p:spPr bwMode="auto">
                  <a:xfrm flipH="1">
                    <a:off x="2792" y="3073"/>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87" name="Group 808"/>
                <p:cNvGrpSpPr>
                  <a:grpSpLocks/>
                </p:cNvGrpSpPr>
                <p:nvPr/>
              </p:nvGrpSpPr>
              <p:grpSpPr bwMode="auto">
                <a:xfrm>
                  <a:off x="5942070" y="4876800"/>
                  <a:ext cx="1030245" cy="1538112"/>
                  <a:chOff x="1999" y="2481"/>
                  <a:chExt cx="994" cy="1484"/>
                </a:xfrm>
              </p:grpSpPr>
              <p:sp>
                <p:nvSpPr>
                  <p:cNvPr id="740" name="Freeform 608"/>
                  <p:cNvSpPr>
                    <a:spLocks/>
                  </p:cNvSpPr>
                  <p:nvPr/>
                </p:nvSpPr>
                <p:spPr bwMode="auto">
                  <a:xfrm>
                    <a:off x="2312" y="2757"/>
                    <a:ext cx="248" cy="224"/>
                  </a:xfrm>
                  <a:custGeom>
                    <a:avLst/>
                    <a:gdLst>
                      <a:gd name="T0" fmla="*/ 192 w 248"/>
                      <a:gd name="T1" fmla="*/ 224 h 224"/>
                      <a:gd name="T2" fmla="*/ 0 w 248"/>
                      <a:gd name="T3" fmla="*/ 96 h 224"/>
                      <a:gd name="T4" fmla="*/ 248 w 248"/>
                      <a:gd name="T5" fmla="*/ 0 h 224"/>
                      <a:gd name="T6" fmla="*/ 192 w 248"/>
                      <a:gd name="T7" fmla="*/ 224 h 224"/>
                    </a:gdLst>
                    <a:ahLst/>
                    <a:cxnLst>
                      <a:cxn ang="0">
                        <a:pos x="T0" y="T1"/>
                      </a:cxn>
                      <a:cxn ang="0">
                        <a:pos x="T2" y="T3"/>
                      </a:cxn>
                      <a:cxn ang="0">
                        <a:pos x="T4" y="T5"/>
                      </a:cxn>
                      <a:cxn ang="0">
                        <a:pos x="T6" y="T7"/>
                      </a:cxn>
                    </a:cxnLst>
                    <a:rect l="0" t="0" r="r" b="b"/>
                    <a:pathLst>
                      <a:path w="248" h="224">
                        <a:moveTo>
                          <a:pt x="192" y="224"/>
                        </a:moveTo>
                        <a:lnTo>
                          <a:pt x="0" y="96"/>
                        </a:lnTo>
                        <a:lnTo>
                          <a:pt x="248" y="0"/>
                        </a:lnTo>
                        <a:lnTo>
                          <a:pt x="192" y="224"/>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Line 609"/>
                  <p:cNvSpPr>
                    <a:spLocks noChangeShapeType="1"/>
                  </p:cNvSpPr>
                  <p:nvPr/>
                </p:nvSpPr>
                <p:spPr bwMode="auto">
                  <a:xfrm flipH="1" flipV="1">
                    <a:off x="2312" y="285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2" name="Line 610"/>
                  <p:cNvSpPr>
                    <a:spLocks noChangeShapeType="1"/>
                  </p:cNvSpPr>
                  <p:nvPr/>
                </p:nvSpPr>
                <p:spPr bwMode="auto">
                  <a:xfrm flipV="1">
                    <a:off x="2312" y="275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3" name="Freeform 611"/>
                  <p:cNvSpPr>
                    <a:spLocks/>
                  </p:cNvSpPr>
                  <p:nvPr/>
                </p:nvSpPr>
                <p:spPr bwMode="auto">
                  <a:xfrm>
                    <a:off x="2312" y="2505"/>
                    <a:ext cx="248" cy="348"/>
                  </a:xfrm>
                  <a:custGeom>
                    <a:avLst/>
                    <a:gdLst>
                      <a:gd name="T0" fmla="*/ 0 w 248"/>
                      <a:gd name="T1" fmla="*/ 348 h 348"/>
                      <a:gd name="T2" fmla="*/ 248 w 248"/>
                      <a:gd name="T3" fmla="*/ 252 h 348"/>
                      <a:gd name="T4" fmla="*/ 248 w 248"/>
                      <a:gd name="T5" fmla="*/ 0 h 348"/>
                      <a:gd name="T6" fmla="*/ 0 w 248"/>
                      <a:gd name="T7" fmla="*/ 348 h 348"/>
                    </a:gdLst>
                    <a:ahLst/>
                    <a:cxnLst>
                      <a:cxn ang="0">
                        <a:pos x="T0" y="T1"/>
                      </a:cxn>
                      <a:cxn ang="0">
                        <a:pos x="T2" y="T3"/>
                      </a:cxn>
                      <a:cxn ang="0">
                        <a:pos x="T4" y="T5"/>
                      </a:cxn>
                      <a:cxn ang="0">
                        <a:pos x="T6" y="T7"/>
                      </a:cxn>
                    </a:cxnLst>
                    <a:rect l="0" t="0" r="r" b="b"/>
                    <a:pathLst>
                      <a:path w="248" h="348">
                        <a:moveTo>
                          <a:pt x="0" y="348"/>
                        </a:moveTo>
                        <a:lnTo>
                          <a:pt x="248" y="252"/>
                        </a:lnTo>
                        <a:lnTo>
                          <a:pt x="248" y="0"/>
                        </a:lnTo>
                        <a:lnTo>
                          <a:pt x="0" y="348"/>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 name="Line 612"/>
                  <p:cNvSpPr>
                    <a:spLocks noChangeShapeType="1"/>
                  </p:cNvSpPr>
                  <p:nvPr/>
                </p:nvSpPr>
                <p:spPr bwMode="auto">
                  <a:xfrm flipV="1">
                    <a:off x="2312" y="275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5" name="Line 613"/>
                  <p:cNvSpPr>
                    <a:spLocks noChangeShapeType="1"/>
                  </p:cNvSpPr>
                  <p:nvPr/>
                </p:nvSpPr>
                <p:spPr bwMode="auto">
                  <a:xfrm flipV="1">
                    <a:off x="2560" y="2505"/>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6" name="Freeform 614"/>
                  <p:cNvSpPr>
                    <a:spLocks/>
                  </p:cNvSpPr>
                  <p:nvPr/>
                </p:nvSpPr>
                <p:spPr bwMode="auto">
                  <a:xfrm>
                    <a:off x="2504" y="2757"/>
                    <a:ext cx="248" cy="224"/>
                  </a:xfrm>
                  <a:custGeom>
                    <a:avLst/>
                    <a:gdLst>
                      <a:gd name="T0" fmla="*/ 0 w 248"/>
                      <a:gd name="T1" fmla="*/ 224 h 224"/>
                      <a:gd name="T2" fmla="*/ 248 w 248"/>
                      <a:gd name="T3" fmla="*/ 128 h 224"/>
                      <a:gd name="T4" fmla="*/ 56 w 248"/>
                      <a:gd name="T5" fmla="*/ 0 h 224"/>
                      <a:gd name="T6" fmla="*/ 0 w 248"/>
                      <a:gd name="T7" fmla="*/ 224 h 224"/>
                    </a:gdLst>
                    <a:ahLst/>
                    <a:cxnLst>
                      <a:cxn ang="0">
                        <a:pos x="T0" y="T1"/>
                      </a:cxn>
                      <a:cxn ang="0">
                        <a:pos x="T2" y="T3"/>
                      </a:cxn>
                      <a:cxn ang="0">
                        <a:pos x="T4" y="T5"/>
                      </a:cxn>
                      <a:cxn ang="0">
                        <a:pos x="T6" y="T7"/>
                      </a:cxn>
                    </a:cxnLst>
                    <a:rect l="0" t="0" r="r" b="b"/>
                    <a:pathLst>
                      <a:path w="248" h="224">
                        <a:moveTo>
                          <a:pt x="0" y="224"/>
                        </a:moveTo>
                        <a:lnTo>
                          <a:pt x="248" y="128"/>
                        </a:lnTo>
                        <a:lnTo>
                          <a:pt x="56" y="0"/>
                        </a:lnTo>
                        <a:lnTo>
                          <a:pt x="0" y="224"/>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Line 615"/>
                  <p:cNvSpPr>
                    <a:spLocks noChangeShapeType="1"/>
                  </p:cNvSpPr>
                  <p:nvPr/>
                </p:nvSpPr>
                <p:spPr bwMode="auto">
                  <a:xfrm flipV="1">
                    <a:off x="2504" y="28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8" name="Line 616"/>
                  <p:cNvSpPr>
                    <a:spLocks noChangeShapeType="1"/>
                  </p:cNvSpPr>
                  <p:nvPr/>
                </p:nvSpPr>
                <p:spPr bwMode="auto">
                  <a:xfrm flipH="1" flipV="1">
                    <a:off x="2560" y="275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9" name="Freeform 617"/>
                  <p:cNvSpPr>
                    <a:spLocks/>
                  </p:cNvSpPr>
                  <p:nvPr/>
                </p:nvSpPr>
                <p:spPr bwMode="auto">
                  <a:xfrm>
                    <a:off x="2504" y="2725"/>
                    <a:ext cx="248" cy="256"/>
                  </a:xfrm>
                  <a:custGeom>
                    <a:avLst/>
                    <a:gdLst>
                      <a:gd name="T0" fmla="*/ 0 w 248"/>
                      <a:gd name="T1" fmla="*/ 0 h 256"/>
                      <a:gd name="T2" fmla="*/ 0 w 248"/>
                      <a:gd name="T3" fmla="*/ 256 h 256"/>
                      <a:gd name="T4" fmla="*/ 248 w 248"/>
                      <a:gd name="T5" fmla="*/ 160 h 256"/>
                      <a:gd name="T6" fmla="*/ 0 w 248"/>
                      <a:gd name="T7" fmla="*/ 0 h 256"/>
                    </a:gdLst>
                    <a:ahLst/>
                    <a:cxnLst>
                      <a:cxn ang="0">
                        <a:pos x="T0" y="T1"/>
                      </a:cxn>
                      <a:cxn ang="0">
                        <a:pos x="T2" y="T3"/>
                      </a:cxn>
                      <a:cxn ang="0">
                        <a:pos x="T4" y="T5"/>
                      </a:cxn>
                      <a:cxn ang="0">
                        <a:pos x="T6" y="T7"/>
                      </a:cxn>
                    </a:cxnLst>
                    <a:rect l="0" t="0" r="r" b="b"/>
                    <a:pathLst>
                      <a:path w="248" h="256">
                        <a:moveTo>
                          <a:pt x="0" y="0"/>
                        </a:moveTo>
                        <a:lnTo>
                          <a:pt x="0" y="256"/>
                        </a:lnTo>
                        <a:lnTo>
                          <a:pt x="248" y="160"/>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 name="Line 618"/>
                  <p:cNvSpPr>
                    <a:spLocks noChangeShapeType="1"/>
                  </p:cNvSpPr>
                  <p:nvPr/>
                </p:nvSpPr>
                <p:spPr bwMode="auto">
                  <a:xfrm>
                    <a:off x="2504" y="272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1" name="Line 619"/>
                  <p:cNvSpPr>
                    <a:spLocks noChangeShapeType="1"/>
                  </p:cNvSpPr>
                  <p:nvPr/>
                </p:nvSpPr>
                <p:spPr bwMode="auto">
                  <a:xfrm flipV="1">
                    <a:off x="2504" y="288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2" name="Freeform 620"/>
                  <p:cNvSpPr>
                    <a:spLocks/>
                  </p:cNvSpPr>
                  <p:nvPr/>
                </p:nvSpPr>
                <p:spPr bwMode="auto">
                  <a:xfrm>
                    <a:off x="2624" y="2605"/>
                    <a:ext cx="192" cy="256"/>
                  </a:xfrm>
                  <a:custGeom>
                    <a:avLst/>
                    <a:gdLst>
                      <a:gd name="T0" fmla="*/ 0 w 192"/>
                      <a:gd name="T1" fmla="*/ 128 h 256"/>
                      <a:gd name="T2" fmla="*/ 192 w 192"/>
                      <a:gd name="T3" fmla="*/ 256 h 256"/>
                      <a:gd name="T4" fmla="*/ 192 w 192"/>
                      <a:gd name="T5" fmla="*/ 0 h 256"/>
                      <a:gd name="T6" fmla="*/ 0 w 192"/>
                      <a:gd name="T7" fmla="*/ 128 h 256"/>
                    </a:gdLst>
                    <a:ahLst/>
                    <a:cxnLst>
                      <a:cxn ang="0">
                        <a:pos x="T0" y="T1"/>
                      </a:cxn>
                      <a:cxn ang="0">
                        <a:pos x="T2" y="T3"/>
                      </a:cxn>
                      <a:cxn ang="0">
                        <a:pos x="T4" y="T5"/>
                      </a:cxn>
                      <a:cxn ang="0">
                        <a:pos x="T6" y="T7"/>
                      </a:cxn>
                    </a:cxnLst>
                    <a:rect l="0" t="0" r="r" b="b"/>
                    <a:pathLst>
                      <a:path w="192" h="256">
                        <a:moveTo>
                          <a:pt x="0" y="128"/>
                        </a:moveTo>
                        <a:lnTo>
                          <a:pt x="192" y="256"/>
                        </a:lnTo>
                        <a:lnTo>
                          <a:pt x="192" y="0"/>
                        </a:lnTo>
                        <a:lnTo>
                          <a:pt x="0" y="128"/>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 name="Line 621"/>
                  <p:cNvSpPr>
                    <a:spLocks noChangeShapeType="1"/>
                  </p:cNvSpPr>
                  <p:nvPr/>
                </p:nvSpPr>
                <p:spPr bwMode="auto">
                  <a:xfrm>
                    <a:off x="2624" y="273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4" name="Line 622"/>
                  <p:cNvSpPr>
                    <a:spLocks noChangeShapeType="1"/>
                  </p:cNvSpPr>
                  <p:nvPr/>
                </p:nvSpPr>
                <p:spPr bwMode="auto">
                  <a:xfrm flipV="1">
                    <a:off x="2816" y="260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5" name="Freeform 623"/>
                  <p:cNvSpPr>
                    <a:spLocks/>
                  </p:cNvSpPr>
                  <p:nvPr/>
                </p:nvSpPr>
                <p:spPr bwMode="auto">
                  <a:xfrm>
                    <a:off x="2624" y="2481"/>
                    <a:ext cx="192" cy="252"/>
                  </a:xfrm>
                  <a:custGeom>
                    <a:avLst/>
                    <a:gdLst>
                      <a:gd name="T0" fmla="*/ 0 w 192"/>
                      <a:gd name="T1" fmla="*/ 252 h 252"/>
                      <a:gd name="T2" fmla="*/ 0 w 192"/>
                      <a:gd name="T3" fmla="*/ 0 h 252"/>
                      <a:gd name="T4" fmla="*/ 192 w 192"/>
                      <a:gd name="T5" fmla="*/ 124 h 252"/>
                      <a:gd name="T6" fmla="*/ 0 w 192"/>
                      <a:gd name="T7" fmla="*/ 252 h 252"/>
                    </a:gdLst>
                    <a:ahLst/>
                    <a:cxnLst>
                      <a:cxn ang="0">
                        <a:pos x="T0" y="T1"/>
                      </a:cxn>
                      <a:cxn ang="0">
                        <a:pos x="T2" y="T3"/>
                      </a:cxn>
                      <a:cxn ang="0">
                        <a:pos x="T4" y="T5"/>
                      </a:cxn>
                      <a:cxn ang="0">
                        <a:pos x="T6" y="T7"/>
                      </a:cxn>
                    </a:cxnLst>
                    <a:rect l="0" t="0" r="r" b="b"/>
                    <a:pathLst>
                      <a:path w="192" h="252">
                        <a:moveTo>
                          <a:pt x="0" y="252"/>
                        </a:moveTo>
                        <a:lnTo>
                          <a:pt x="0" y="0"/>
                        </a:lnTo>
                        <a:lnTo>
                          <a:pt x="192" y="124"/>
                        </a:lnTo>
                        <a:lnTo>
                          <a:pt x="0" y="252"/>
                        </a:lnTo>
                        <a:close/>
                      </a:path>
                    </a:pathLst>
                  </a:custGeom>
                  <a:solidFill>
                    <a:srgbClr val="FF4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 name="Line 624"/>
                  <p:cNvSpPr>
                    <a:spLocks noChangeShapeType="1"/>
                  </p:cNvSpPr>
                  <p:nvPr/>
                </p:nvSpPr>
                <p:spPr bwMode="auto">
                  <a:xfrm flipV="1">
                    <a:off x="2624" y="2481"/>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7" name="Line 625"/>
                  <p:cNvSpPr>
                    <a:spLocks noChangeShapeType="1"/>
                  </p:cNvSpPr>
                  <p:nvPr/>
                </p:nvSpPr>
                <p:spPr bwMode="auto">
                  <a:xfrm>
                    <a:off x="2624" y="24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8" name="Freeform 626"/>
                  <p:cNvSpPr>
                    <a:spLocks/>
                  </p:cNvSpPr>
                  <p:nvPr/>
                </p:nvSpPr>
                <p:spPr bwMode="auto">
                  <a:xfrm>
                    <a:off x="2560" y="2505"/>
                    <a:ext cx="192" cy="380"/>
                  </a:xfrm>
                  <a:custGeom>
                    <a:avLst/>
                    <a:gdLst>
                      <a:gd name="T0" fmla="*/ 0 w 192"/>
                      <a:gd name="T1" fmla="*/ 0 h 380"/>
                      <a:gd name="T2" fmla="*/ 0 w 192"/>
                      <a:gd name="T3" fmla="*/ 252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0" y="252"/>
                        </a:lnTo>
                        <a:lnTo>
                          <a:pt x="192" y="380"/>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 name="Line 627"/>
                  <p:cNvSpPr>
                    <a:spLocks noChangeShapeType="1"/>
                  </p:cNvSpPr>
                  <p:nvPr/>
                </p:nvSpPr>
                <p:spPr bwMode="auto">
                  <a:xfrm>
                    <a:off x="2560" y="2505"/>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0" name="Line 628"/>
                  <p:cNvSpPr>
                    <a:spLocks noChangeShapeType="1"/>
                  </p:cNvSpPr>
                  <p:nvPr/>
                </p:nvSpPr>
                <p:spPr bwMode="auto">
                  <a:xfrm>
                    <a:off x="2560" y="275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1" name="Freeform 629"/>
                  <p:cNvSpPr>
                    <a:spLocks/>
                  </p:cNvSpPr>
                  <p:nvPr/>
                </p:nvSpPr>
                <p:spPr bwMode="auto">
                  <a:xfrm>
                    <a:off x="2560" y="2505"/>
                    <a:ext cx="192" cy="380"/>
                  </a:xfrm>
                  <a:custGeom>
                    <a:avLst/>
                    <a:gdLst>
                      <a:gd name="T0" fmla="*/ 0 w 192"/>
                      <a:gd name="T1" fmla="*/ 0 h 380"/>
                      <a:gd name="T2" fmla="*/ 192 w 192"/>
                      <a:gd name="T3" fmla="*/ 124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192" y="124"/>
                        </a:lnTo>
                        <a:lnTo>
                          <a:pt x="192" y="380"/>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 name="Line 630"/>
                  <p:cNvSpPr>
                    <a:spLocks noChangeShapeType="1"/>
                  </p:cNvSpPr>
                  <p:nvPr/>
                </p:nvSpPr>
                <p:spPr bwMode="auto">
                  <a:xfrm>
                    <a:off x="2560" y="2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3" name="Line 631"/>
                  <p:cNvSpPr>
                    <a:spLocks noChangeShapeType="1"/>
                  </p:cNvSpPr>
                  <p:nvPr/>
                </p:nvSpPr>
                <p:spPr bwMode="auto">
                  <a:xfrm>
                    <a:off x="2752" y="2629"/>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4" name="Freeform 632"/>
                  <p:cNvSpPr>
                    <a:spLocks/>
                  </p:cNvSpPr>
                  <p:nvPr/>
                </p:nvSpPr>
                <p:spPr bwMode="auto">
                  <a:xfrm>
                    <a:off x="2504" y="2629"/>
                    <a:ext cx="248" cy="256"/>
                  </a:xfrm>
                  <a:custGeom>
                    <a:avLst/>
                    <a:gdLst>
                      <a:gd name="T0" fmla="*/ 0 w 248"/>
                      <a:gd name="T1" fmla="*/ 96 h 256"/>
                      <a:gd name="T2" fmla="*/ 248 w 248"/>
                      <a:gd name="T3" fmla="*/ 0 h 256"/>
                      <a:gd name="T4" fmla="*/ 248 w 248"/>
                      <a:gd name="T5" fmla="*/ 256 h 256"/>
                      <a:gd name="T6" fmla="*/ 0 w 248"/>
                      <a:gd name="T7" fmla="*/ 96 h 256"/>
                    </a:gdLst>
                    <a:ahLst/>
                    <a:cxnLst>
                      <a:cxn ang="0">
                        <a:pos x="T0" y="T1"/>
                      </a:cxn>
                      <a:cxn ang="0">
                        <a:pos x="T2" y="T3"/>
                      </a:cxn>
                      <a:cxn ang="0">
                        <a:pos x="T4" y="T5"/>
                      </a:cxn>
                      <a:cxn ang="0">
                        <a:pos x="T6" y="T7"/>
                      </a:cxn>
                    </a:cxnLst>
                    <a:rect l="0" t="0" r="r" b="b"/>
                    <a:pathLst>
                      <a:path w="248" h="256">
                        <a:moveTo>
                          <a:pt x="0" y="96"/>
                        </a:moveTo>
                        <a:lnTo>
                          <a:pt x="248" y="0"/>
                        </a:lnTo>
                        <a:lnTo>
                          <a:pt x="248" y="256"/>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 name="Line 633"/>
                  <p:cNvSpPr>
                    <a:spLocks noChangeShapeType="1"/>
                  </p:cNvSpPr>
                  <p:nvPr/>
                </p:nvSpPr>
                <p:spPr bwMode="auto">
                  <a:xfrm flipV="1">
                    <a:off x="2504" y="2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6" name="Line 634"/>
                  <p:cNvSpPr>
                    <a:spLocks noChangeShapeType="1"/>
                  </p:cNvSpPr>
                  <p:nvPr/>
                </p:nvSpPr>
                <p:spPr bwMode="auto">
                  <a:xfrm>
                    <a:off x="2752" y="2629"/>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7" name="Freeform 635"/>
                  <p:cNvSpPr>
                    <a:spLocks/>
                  </p:cNvSpPr>
                  <p:nvPr/>
                </p:nvSpPr>
                <p:spPr bwMode="auto">
                  <a:xfrm>
                    <a:off x="2552" y="2661"/>
                    <a:ext cx="248" cy="352"/>
                  </a:xfrm>
                  <a:custGeom>
                    <a:avLst/>
                    <a:gdLst>
                      <a:gd name="T0" fmla="*/ 0 w 248"/>
                      <a:gd name="T1" fmla="*/ 352 h 352"/>
                      <a:gd name="T2" fmla="*/ 248 w 248"/>
                      <a:gd name="T3" fmla="*/ 256 h 352"/>
                      <a:gd name="T4" fmla="*/ 248 w 248"/>
                      <a:gd name="T5" fmla="*/ 0 h 352"/>
                      <a:gd name="T6" fmla="*/ 0 w 248"/>
                      <a:gd name="T7" fmla="*/ 352 h 352"/>
                    </a:gdLst>
                    <a:ahLst/>
                    <a:cxnLst>
                      <a:cxn ang="0">
                        <a:pos x="T0" y="T1"/>
                      </a:cxn>
                      <a:cxn ang="0">
                        <a:pos x="T2" y="T3"/>
                      </a:cxn>
                      <a:cxn ang="0">
                        <a:pos x="T4" y="T5"/>
                      </a:cxn>
                      <a:cxn ang="0">
                        <a:pos x="T6" y="T7"/>
                      </a:cxn>
                    </a:cxnLst>
                    <a:rect l="0" t="0" r="r" b="b"/>
                    <a:pathLst>
                      <a:path w="248" h="352">
                        <a:moveTo>
                          <a:pt x="0" y="352"/>
                        </a:moveTo>
                        <a:lnTo>
                          <a:pt x="248" y="256"/>
                        </a:lnTo>
                        <a:lnTo>
                          <a:pt x="248" y="0"/>
                        </a:lnTo>
                        <a:lnTo>
                          <a:pt x="0" y="352"/>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 name="Line 636"/>
                  <p:cNvSpPr>
                    <a:spLocks noChangeShapeType="1"/>
                  </p:cNvSpPr>
                  <p:nvPr/>
                </p:nvSpPr>
                <p:spPr bwMode="auto">
                  <a:xfrm flipV="1">
                    <a:off x="2552" y="291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9" name="Line 637"/>
                  <p:cNvSpPr>
                    <a:spLocks noChangeShapeType="1"/>
                  </p:cNvSpPr>
                  <p:nvPr/>
                </p:nvSpPr>
                <p:spPr bwMode="auto">
                  <a:xfrm flipV="1">
                    <a:off x="2800" y="266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0" name="Freeform 638"/>
                  <p:cNvSpPr>
                    <a:spLocks/>
                  </p:cNvSpPr>
                  <p:nvPr/>
                </p:nvSpPr>
                <p:spPr bwMode="auto">
                  <a:xfrm>
                    <a:off x="2552" y="2661"/>
                    <a:ext cx="248" cy="352"/>
                  </a:xfrm>
                  <a:custGeom>
                    <a:avLst/>
                    <a:gdLst>
                      <a:gd name="T0" fmla="*/ 0 w 248"/>
                      <a:gd name="T1" fmla="*/ 352 h 352"/>
                      <a:gd name="T2" fmla="*/ 0 w 248"/>
                      <a:gd name="T3" fmla="*/ 96 h 352"/>
                      <a:gd name="T4" fmla="*/ 248 w 248"/>
                      <a:gd name="T5" fmla="*/ 0 h 352"/>
                      <a:gd name="T6" fmla="*/ 0 w 248"/>
                      <a:gd name="T7" fmla="*/ 352 h 352"/>
                    </a:gdLst>
                    <a:ahLst/>
                    <a:cxnLst>
                      <a:cxn ang="0">
                        <a:pos x="T0" y="T1"/>
                      </a:cxn>
                      <a:cxn ang="0">
                        <a:pos x="T2" y="T3"/>
                      </a:cxn>
                      <a:cxn ang="0">
                        <a:pos x="T4" y="T5"/>
                      </a:cxn>
                      <a:cxn ang="0">
                        <a:pos x="T6" y="T7"/>
                      </a:cxn>
                    </a:cxnLst>
                    <a:rect l="0" t="0" r="r" b="b"/>
                    <a:pathLst>
                      <a:path w="248" h="352">
                        <a:moveTo>
                          <a:pt x="0" y="352"/>
                        </a:moveTo>
                        <a:lnTo>
                          <a:pt x="0" y="96"/>
                        </a:lnTo>
                        <a:lnTo>
                          <a:pt x="248" y="0"/>
                        </a:lnTo>
                        <a:lnTo>
                          <a:pt x="0" y="352"/>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 name="Line 639"/>
                  <p:cNvSpPr>
                    <a:spLocks noChangeShapeType="1"/>
                  </p:cNvSpPr>
                  <p:nvPr/>
                </p:nvSpPr>
                <p:spPr bwMode="auto">
                  <a:xfrm flipV="1">
                    <a:off x="2552" y="2757"/>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2" name="Line 640"/>
                  <p:cNvSpPr>
                    <a:spLocks noChangeShapeType="1"/>
                  </p:cNvSpPr>
                  <p:nvPr/>
                </p:nvSpPr>
                <p:spPr bwMode="auto">
                  <a:xfrm flipV="1">
                    <a:off x="2552" y="2661"/>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3" name="Freeform 641"/>
                  <p:cNvSpPr>
                    <a:spLocks/>
                  </p:cNvSpPr>
                  <p:nvPr/>
                </p:nvSpPr>
                <p:spPr bwMode="auto">
                  <a:xfrm>
                    <a:off x="2800" y="2661"/>
                    <a:ext cx="193" cy="380"/>
                  </a:xfrm>
                  <a:custGeom>
                    <a:avLst/>
                    <a:gdLst>
                      <a:gd name="T0" fmla="*/ 0 w 193"/>
                      <a:gd name="T1" fmla="*/ 0 h 380"/>
                      <a:gd name="T2" fmla="*/ 0 w 193"/>
                      <a:gd name="T3" fmla="*/ 256 h 380"/>
                      <a:gd name="T4" fmla="*/ 193 w 193"/>
                      <a:gd name="T5" fmla="*/ 380 h 380"/>
                      <a:gd name="T6" fmla="*/ 0 w 193"/>
                      <a:gd name="T7" fmla="*/ 0 h 380"/>
                    </a:gdLst>
                    <a:ahLst/>
                    <a:cxnLst>
                      <a:cxn ang="0">
                        <a:pos x="T0" y="T1"/>
                      </a:cxn>
                      <a:cxn ang="0">
                        <a:pos x="T2" y="T3"/>
                      </a:cxn>
                      <a:cxn ang="0">
                        <a:pos x="T4" y="T5"/>
                      </a:cxn>
                      <a:cxn ang="0">
                        <a:pos x="T6" y="T7"/>
                      </a:cxn>
                    </a:cxnLst>
                    <a:rect l="0" t="0" r="r" b="b"/>
                    <a:pathLst>
                      <a:path w="193" h="380">
                        <a:moveTo>
                          <a:pt x="0" y="0"/>
                        </a:moveTo>
                        <a:lnTo>
                          <a:pt x="0" y="256"/>
                        </a:lnTo>
                        <a:lnTo>
                          <a:pt x="193" y="380"/>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 name="Line 642"/>
                  <p:cNvSpPr>
                    <a:spLocks noChangeShapeType="1"/>
                  </p:cNvSpPr>
                  <p:nvPr/>
                </p:nvSpPr>
                <p:spPr bwMode="auto">
                  <a:xfrm>
                    <a:off x="2800" y="266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5" name="Line 643"/>
                  <p:cNvSpPr>
                    <a:spLocks noChangeShapeType="1"/>
                  </p:cNvSpPr>
                  <p:nvPr/>
                </p:nvSpPr>
                <p:spPr bwMode="auto">
                  <a:xfrm>
                    <a:off x="2800" y="2917"/>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6" name="Freeform 644"/>
                  <p:cNvSpPr>
                    <a:spLocks/>
                  </p:cNvSpPr>
                  <p:nvPr/>
                </p:nvSpPr>
                <p:spPr bwMode="auto">
                  <a:xfrm>
                    <a:off x="2800" y="2661"/>
                    <a:ext cx="193" cy="380"/>
                  </a:xfrm>
                  <a:custGeom>
                    <a:avLst/>
                    <a:gdLst>
                      <a:gd name="T0" fmla="*/ 0 w 193"/>
                      <a:gd name="T1" fmla="*/ 0 h 380"/>
                      <a:gd name="T2" fmla="*/ 193 w 193"/>
                      <a:gd name="T3" fmla="*/ 124 h 380"/>
                      <a:gd name="T4" fmla="*/ 193 w 193"/>
                      <a:gd name="T5" fmla="*/ 380 h 380"/>
                      <a:gd name="T6" fmla="*/ 0 w 193"/>
                      <a:gd name="T7" fmla="*/ 0 h 380"/>
                    </a:gdLst>
                    <a:ahLst/>
                    <a:cxnLst>
                      <a:cxn ang="0">
                        <a:pos x="T0" y="T1"/>
                      </a:cxn>
                      <a:cxn ang="0">
                        <a:pos x="T2" y="T3"/>
                      </a:cxn>
                      <a:cxn ang="0">
                        <a:pos x="T4" y="T5"/>
                      </a:cxn>
                      <a:cxn ang="0">
                        <a:pos x="T6" y="T7"/>
                      </a:cxn>
                    </a:cxnLst>
                    <a:rect l="0" t="0" r="r" b="b"/>
                    <a:pathLst>
                      <a:path w="193" h="380">
                        <a:moveTo>
                          <a:pt x="0" y="0"/>
                        </a:moveTo>
                        <a:lnTo>
                          <a:pt x="193" y="124"/>
                        </a:lnTo>
                        <a:lnTo>
                          <a:pt x="193" y="380"/>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 name="Line 645"/>
                  <p:cNvSpPr>
                    <a:spLocks noChangeShapeType="1"/>
                  </p:cNvSpPr>
                  <p:nvPr/>
                </p:nvSpPr>
                <p:spPr bwMode="auto">
                  <a:xfrm>
                    <a:off x="2800" y="2661"/>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8" name="Line 646"/>
                  <p:cNvSpPr>
                    <a:spLocks noChangeShapeType="1"/>
                  </p:cNvSpPr>
                  <p:nvPr/>
                </p:nvSpPr>
                <p:spPr bwMode="auto">
                  <a:xfrm>
                    <a:off x="2993" y="278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9" name="Freeform 647"/>
                  <p:cNvSpPr>
                    <a:spLocks/>
                  </p:cNvSpPr>
                  <p:nvPr/>
                </p:nvSpPr>
                <p:spPr bwMode="auto">
                  <a:xfrm>
                    <a:off x="2552" y="2757"/>
                    <a:ext cx="441" cy="124"/>
                  </a:xfrm>
                  <a:custGeom>
                    <a:avLst/>
                    <a:gdLst>
                      <a:gd name="T0" fmla="*/ 0 w 441"/>
                      <a:gd name="T1" fmla="*/ 0 h 124"/>
                      <a:gd name="T2" fmla="*/ 192 w 441"/>
                      <a:gd name="T3" fmla="*/ 124 h 124"/>
                      <a:gd name="T4" fmla="*/ 441 w 441"/>
                      <a:gd name="T5" fmla="*/ 28 h 124"/>
                      <a:gd name="T6" fmla="*/ 0 w 441"/>
                      <a:gd name="T7" fmla="*/ 0 h 124"/>
                    </a:gdLst>
                    <a:ahLst/>
                    <a:cxnLst>
                      <a:cxn ang="0">
                        <a:pos x="T0" y="T1"/>
                      </a:cxn>
                      <a:cxn ang="0">
                        <a:pos x="T2" y="T3"/>
                      </a:cxn>
                      <a:cxn ang="0">
                        <a:pos x="T4" y="T5"/>
                      </a:cxn>
                      <a:cxn ang="0">
                        <a:pos x="T6" y="T7"/>
                      </a:cxn>
                    </a:cxnLst>
                    <a:rect l="0" t="0" r="r" b="b"/>
                    <a:pathLst>
                      <a:path w="441" h="124">
                        <a:moveTo>
                          <a:pt x="0" y="0"/>
                        </a:moveTo>
                        <a:lnTo>
                          <a:pt x="192" y="124"/>
                        </a:lnTo>
                        <a:lnTo>
                          <a:pt x="441" y="2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 name="Line 648"/>
                  <p:cNvSpPr>
                    <a:spLocks noChangeShapeType="1"/>
                  </p:cNvSpPr>
                  <p:nvPr/>
                </p:nvSpPr>
                <p:spPr bwMode="auto">
                  <a:xfrm>
                    <a:off x="2552" y="27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1" name="Line 649"/>
                  <p:cNvSpPr>
                    <a:spLocks noChangeShapeType="1"/>
                  </p:cNvSpPr>
                  <p:nvPr/>
                </p:nvSpPr>
                <p:spPr bwMode="auto">
                  <a:xfrm flipV="1">
                    <a:off x="2744" y="2785"/>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2" name="Freeform 650"/>
                  <p:cNvSpPr>
                    <a:spLocks/>
                  </p:cNvSpPr>
                  <p:nvPr/>
                </p:nvSpPr>
                <p:spPr bwMode="auto">
                  <a:xfrm>
                    <a:off x="2552" y="2917"/>
                    <a:ext cx="248" cy="220"/>
                  </a:xfrm>
                  <a:custGeom>
                    <a:avLst/>
                    <a:gdLst>
                      <a:gd name="T0" fmla="*/ 192 w 248"/>
                      <a:gd name="T1" fmla="*/ 220 h 220"/>
                      <a:gd name="T2" fmla="*/ 0 w 248"/>
                      <a:gd name="T3" fmla="*/ 96 h 220"/>
                      <a:gd name="T4" fmla="*/ 248 w 248"/>
                      <a:gd name="T5" fmla="*/ 0 h 220"/>
                      <a:gd name="T6" fmla="*/ 192 w 248"/>
                      <a:gd name="T7" fmla="*/ 220 h 220"/>
                    </a:gdLst>
                    <a:ahLst/>
                    <a:cxnLst>
                      <a:cxn ang="0">
                        <a:pos x="T0" y="T1"/>
                      </a:cxn>
                      <a:cxn ang="0">
                        <a:pos x="T2" y="T3"/>
                      </a:cxn>
                      <a:cxn ang="0">
                        <a:pos x="T4" y="T5"/>
                      </a:cxn>
                      <a:cxn ang="0">
                        <a:pos x="T6" y="T7"/>
                      </a:cxn>
                    </a:cxnLst>
                    <a:rect l="0" t="0" r="r" b="b"/>
                    <a:pathLst>
                      <a:path w="248" h="220">
                        <a:moveTo>
                          <a:pt x="192" y="220"/>
                        </a:moveTo>
                        <a:lnTo>
                          <a:pt x="0" y="96"/>
                        </a:lnTo>
                        <a:lnTo>
                          <a:pt x="248" y="0"/>
                        </a:lnTo>
                        <a:lnTo>
                          <a:pt x="192"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 name="Line 651"/>
                  <p:cNvSpPr>
                    <a:spLocks noChangeShapeType="1"/>
                  </p:cNvSpPr>
                  <p:nvPr/>
                </p:nvSpPr>
                <p:spPr bwMode="auto">
                  <a:xfrm flipH="1" flipV="1">
                    <a:off x="2552" y="30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4" name="Line 652"/>
                  <p:cNvSpPr>
                    <a:spLocks noChangeShapeType="1"/>
                  </p:cNvSpPr>
                  <p:nvPr/>
                </p:nvSpPr>
                <p:spPr bwMode="auto">
                  <a:xfrm flipV="1">
                    <a:off x="2552" y="291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5" name="Freeform 653"/>
                  <p:cNvSpPr>
                    <a:spLocks/>
                  </p:cNvSpPr>
                  <p:nvPr/>
                </p:nvSpPr>
                <p:spPr bwMode="auto">
                  <a:xfrm>
                    <a:off x="2744" y="2917"/>
                    <a:ext cx="249" cy="220"/>
                  </a:xfrm>
                  <a:custGeom>
                    <a:avLst/>
                    <a:gdLst>
                      <a:gd name="T0" fmla="*/ 0 w 249"/>
                      <a:gd name="T1" fmla="*/ 220 h 220"/>
                      <a:gd name="T2" fmla="*/ 249 w 249"/>
                      <a:gd name="T3" fmla="*/ 124 h 220"/>
                      <a:gd name="T4" fmla="*/ 56 w 249"/>
                      <a:gd name="T5" fmla="*/ 0 h 220"/>
                      <a:gd name="T6" fmla="*/ 0 w 249"/>
                      <a:gd name="T7" fmla="*/ 220 h 220"/>
                    </a:gdLst>
                    <a:ahLst/>
                    <a:cxnLst>
                      <a:cxn ang="0">
                        <a:pos x="T0" y="T1"/>
                      </a:cxn>
                      <a:cxn ang="0">
                        <a:pos x="T2" y="T3"/>
                      </a:cxn>
                      <a:cxn ang="0">
                        <a:pos x="T4" y="T5"/>
                      </a:cxn>
                      <a:cxn ang="0">
                        <a:pos x="T6" y="T7"/>
                      </a:cxn>
                    </a:cxnLst>
                    <a:rect l="0" t="0" r="r" b="b"/>
                    <a:pathLst>
                      <a:path w="249" h="220">
                        <a:moveTo>
                          <a:pt x="0" y="220"/>
                        </a:moveTo>
                        <a:lnTo>
                          <a:pt x="249" y="124"/>
                        </a:lnTo>
                        <a:lnTo>
                          <a:pt x="56" y="0"/>
                        </a:lnTo>
                        <a:lnTo>
                          <a:pt x="0" y="22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 name="Line 654"/>
                  <p:cNvSpPr>
                    <a:spLocks noChangeShapeType="1"/>
                  </p:cNvSpPr>
                  <p:nvPr/>
                </p:nvSpPr>
                <p:spPr bwMode="auto">
                  <a:xfrm flipV="1">
                    <a:off x="2744" y="3041"/>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7" name="Line 655"/>
                  <p:cNvSpPr>
                    <a:spLocks noChangeShapeType="1"/>
                  </p:cNvSpPr>
                  <p:nvPr/>
                </p:nvSpPr>
                <p:spPr bwMode="auto">
                  <a:xfrm flipH="1" flipV="1">
                    <a:off x="2800" y="2917"/>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8" name="Freeform 656"/>
                  <p:cNvSpPr>
                    <a:spLocks/>
                  </p:cNvSpPr>
                  <p:nvPr/>
                </p:nvSpPr>
                <p:spPr bwMode="auto">
                  <a:xfrm>
                    <a:off x="2744" y="2785"/>
                    <a:ext cx="249" cy="256"/>
                  </a:xfrm>
                  <a:custGeom>
                    <a:avLst/>
                    <a:gdLst>
                      <a:gd name="T0" fmla="*/ 0 w 249"/>
                      <a:gd name="T1" fmla="*/ 96 h 256"/>
                      <a:gd name="T2" fmla="*/ 249 w 249"/>
                      <a:gd name="T3" fmla="*/ 0 h 256"/>
                      <a:gd name="T4" fmla="*/ 249 w 249"/>
                      <a:gd name="T5" fmla="*/ 256 h 256"/>
                      <a:gd name="T6" fmla="*/ 0 w 249"/>
                      <a:gd name="T7" fmla="*/ 96 h 256"/>
                    </a:gdLst>
                    <a:ahLst/>
                    <a:cxnLst>
                      <a:cxn ang="0">
                        <a:pos x="T0" y="T1"/>
                      </a:cxn>
                      <a:cxn ang="0">
                        <a:pos x="T2" y="T3"/>
                      </a:cxn>
                      <a:cxn ang="0">
                        <a:pos x="T4" y="T5"/>
                      </a:cxn>
                      <a:cxn ang="0">
                        <a:pos x="T6" y="T7"/>
                      </a:cxn>
                    </a:cxnLst>
                    <a:rect l="0" t="0" r="r" b="b"/>
                    <a:pathLst>
                      <a:path w="249" h="256">
                        <a:moveTo>
                          <a:pt x="0" y="96"/>
                        </a:moveTo>
                        <a:lnTo>
                          <a:pt x="249" y="0"/>
                        </a:lnTo>
                        <a:lnTo>
                          <a:pt x="249" y="256"/>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 name="Line 657"/>
                  <p:cNvSpPr>
                    <a:spLocks noChangeShapeType="1"/>
                  </p:cNvSpPr>
                  <p:nvPr/>
                </p:nvSpPr>
                <p:spPr bwMode="auto">
                  <a:xfrm flipV="1">
                    <a:off x="2744" y="2785"/>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0" name="Line 658"/>
                  <p:cNvSpPr>
                    <a:spLocks noChangeShapeType="1"/>
                  </p:cNvSpPr>
                  <p:nvPr/>
                </p:nvSpPr>
                <p:spPr bwMode="auto">
                  <a:xfrm>
                    <a:off x="2993" y="278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1" name="Freeform 659"/>
                  <p:cNvSpPr>
                    <a:spLocks/>
                  </p:cNvSpPr>
                  <p:nvPr/>
                </p:nvSpPr>
                <p:spPr bwMode="auto">
                  <a:xfrm>
                    <a:off x="2744" y="2881"/>
                    <a:ext cx="249" cy="256"/>
                  </a:xfrm>
                  <a:custGeom>
                    <a:avLst/>
                    <a:gdLst>
                      <a:gd name="T0" fmla="*/ 0 w 249"/>
                      <a:gd name="T1" fmla="*/ 0 h 256"/>
                      <a:gd name="T2" fmla="*/ 0 w 249"/>
                      <a:gd name="T3" fmla="*/ 256 h 256"/>
                      <a:gd name="T4" fmla="*/ 249 w 249"/>
                      <a:gd name="T5" fmla="*/ 160 h 256"/>
                      <a:gd name="T6" fmla="*/ 0 w 249"/>
                      <a:gd name="T7" fmla="*/ 0 h 256"/>
                    </a:gdLst>
                    <a:ahLst/>
                    <a:cxnLst>
                      <a:cxn ang="0">
                        <a:pos x="T0" y="T1"/>
                      </a:cxn>
                      <a:cxn ang="0">
                        <a:pos x="T2" y="T3"/>
                      </a:cxn>
                      <a:cxn ang="0">
                        <a:pos x="T4" y="T5"/>
                      </a:cxn>
                      <a:cxn ang="0">
                        <a:pos x="T6" y="T7"/>
                      </a:cxn>
                    </a:cxnLst>
                    <a:rect l="0" t="0" r="r" b="b"/>
                    <a:pathLst>
                      <a:path w="249" h="256">
                        <a:moveTo>
                          <a:pt x="0" y="0"/>
                        </a:moveTo>
                        <a:lnTo>
                          <a:pt x="0" y="256"/>
                        </a:lnTo>
                        <a:lnTo>
                          <a:pt x="249" y="160"/>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 name="Line 660"/>
                  <p:cNvSpPr>
                    <a:spLocks noChangeShapeType="1"/>
                  </p:cNvSpPr>
                  <p:nvPr/>
                </p:nvSpPr>
                <p:spPr bwMode="auto">
                  <a:xfrm>
                    <a:off x="2744" y="288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3" name="Line 661"/>
                  <p:cNvSpPr>
                    <a:spLocks noChangeShapeType="1"/>
                  </p:cNvSpPr>
                  <p:nvPr/>
                </p:nvSpPr>
                <p:spPr bwMode="auto">
                  <a:xfrm flipV="1">
                    <a:off x="2744" y="3041"/>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4" name="Freeform 662"/>
                  <p:cNvSpPr>
                    <a:spLocks/>
                  </p:cNvSpPr>
                  <p:nvPr/>
                </p:nvSpPr>
                <p:spPr bwMode="auto">
                  <a:xfrm>
                    <a:off x="2552" y="2661"/>
                    <a:ext cx="441" cy="124"/>
                  </a:xfrm>
                  <a:custGeom>
                    <a:avLst/>
                    <a:gdLst>
                      <a:gd name="T0" fmla="*/ 0 w 441"/>
                      <a:gd name="T1" fmla="*/ 96 h 124"/>
                      <a:gd name="T2" fmla="*/ 248 w 441"/>
                      <a:gd name="T3" fmla="*/ 0 h 124"/>
                      <a:gd name="T4" fmla="*/ 441 w 441"/>
                      <a:gd name="T5" fmla="*/ 124 h 124"/>
                      <a:gd name="T6" fmla="*/ 0 w 441"/>
                      <a:gd name="T7" fmla="*/ 96 h 124"/>
                    </a:gdLst>
                    <a:ahLst/>
                    <a:cxnLst>
                      <a:cxn ang="0">
                        <a:pos x="T0" y="T1"/>
                      </a:cxn>
                      <a:cxn ang="0">
                        <a:pos x="T2" y="T3"/>
                      </a:cxn>
                      <a:cxn ang="0">
                        <a:pos x="T4" y="T5"/>
                      </a:cxn>
                      <a:cxn ang="0">
                        <a:pos x="T6" y="T7"/>
                      </a:cxn>
                    </a:cxnLst>
                    <a:rect l="0" t="0" r="r" b="b"/>
                    <a:pathLst>
                      <a:path w="441" h="124">
                        <a:moveTo>
                          <a:pt x="0" y="96"/>
                        </a:moveTo>
                        <a:lnTo>
                          <a:pt x="248" y="0"/>
                        </a:lnTo>
                        <a:lnTo>
                          <a:pt x="441" y="124"/>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 name="Line 663"/>
                  <p:cNvSpPr>
                    <a:spLocks noChangeShapeType="1"/>
                  </p:cNvSpPr>
                  <p:nvPr/>
                </p:nvSpPr>
                <p:spPr bwMode="auto">
                  <a:xfrm flipV="1">
                    <a:off x="2552" y="2661"/>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6" name="Line 664"/>
                  <p:cNvSpPr>
                    <a:spLocks noChangeShapeType="1"/>
                  </p:cNvSpPr>
                  <p:nvPr/>
                </p:nvSpPr>
                <p:spPr bwMode="auto">
                  <a:xfrm>
                    <a:off x="2800" y="2661"/>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7" name="Freeform 665"/>
                  <p:cNvSpPr>
                    <a:spLocks/>
                  </p:cNvSpPr>
                  <p:nvPr/>
                </p:nvSpPr>
                <p:spPr bwMode="auto">
                  <a:xfrm>
                    <a:off x="2792" y="3169"/>
                    <a:ext cx="193" cy="124"/>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 name="Line 666"/>
                  <p:cNvSpPr>
                    <a:spLocks noChangeShapeType="1"/>
                  </p:cNvSpPr>
                  <p:nvPr/>
                </p:nvSpPr>
                <p:spPr bwMode="auto">
                  <a:xfrm>
                    <a:off x="2792" y="316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9" name="Line 667"/>
                  <p:cNvSpPr>
                    <a:spLocks noChangeShapeType="1"/>
                  </p:cNvSpPr>
                  <p:nvPr/>
                </p:nvSpPr>
                <p:spPr bwMode="auto">
                  <a:xfrm flipH="1" flipV="1">
                    <a:off x="2792" y="316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0" name="Freeform 668"/>
                  <p:cNvSpPr>
                    <a:spLocks/>
                  </p:cNvSpPr>
                  <p:nvPr/>
                </p:nvSpPr>
                <p:spPr bwMode="auto">
                  <a:xfrm>
                    <a:off x="2792" y="3169"/>
                    <a:ext cx="193" cy="124"/>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 name="Line 669"/>
                  <p:cNvSpPr>
                    <a:spLocks noChangeShapeType="1"/>
                  </p:cNvSpPr>
                  <p:nvPr/>
                </p:nvSpPr>
                <p:spPr bwMode="auto">
                  <a:xfrm>
                    <a:off x="2792" y="316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2" name="Line 670"/>
                  <p:cNvSpPr>
                    <a:spLocks noChangeShapeType="1"/>
                  </p:cNvSpPr>
                  <p:nvPr/>
                </p:nvSpPr>
                <p:spPr bwMode="auto">
                  <a:xfrm flipH="1" flipV="1">
                    <a:off x="2792" y="316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3" name="Freeform 671"/>
                  <p:cNvSpPr>
                    <a:spLocks/>
                  </p:cNvSpPr>
                  <p:nvPr/>
                </p:nvSpPr>
                <p:spPr bwMode="auto">
                  <a:xfrm>
                    <a:off x="2720" y="3349"/>
                    <a:ext cx="249" cy="96"/>
                  </a:xfrm>
                  <a:custGeom>
                    <a:avLst/>
                    <a:gdLst>
                      <a:gd name="T0" fmla="*/ 0 w 249"/>
                      <a:gd name="T1" fmla="*/ 96 h 96"/>
                      <a:gd name="T2" fmla="*/ 249 w 249"/>
                      <a:gd name="T3" fmla="*/ 0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249" y="0"/>
                        </a:lnTo>
                        <a:lnTo>
                          <a:pt x="249"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 name="Line 672"/>
                  <p:cNvSpPr>
                    <a:spLocks noChangeShapeType="1"/>
                  </p:cNvSpPr>
                  <p:nvPr/>
                </p:nvSpPr>
                <p:spPr bwMode="auto">
                  <a:xfrm flipV="1">
                    <a:off x="2720" y="334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5" name="Line 673"/>
                  <p:cNvSpPr>
                    <a:spLocks noChangeShapeType="1"/>
                  </p:cNvSpPr>
                  <p:nvPr/>
                </p:nvSpPr>
                <p:spPr bwMode="auto">
                  <a:xfrm flipH="1">
                    <a:off x="2720" y="334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6" name="Freeform 674"/>
                  <p:cNvSpPr>
                    <a:spLocks/>
                  </p:cNvSpPr>
                  <p:nvPr/>
                </p:nvSpPr>
                <p:spPr bwMode="auto">
                  <a:xfrm>
                    <a:off x="2720" y="3349"/>
                    <a:ext cx="249" cy="96"/>
                  </a:xfrm>
                  <a:custGeom>
                    <a:avLst/>
                    <a:gdLst>
                      <a:gd name="T0" fmla="*/ 0 w 249"/>
                      <a:gd name="T1" fmla="*/ 96 h 96"/>
                      <a:gd name="T2" fmla="*/ 0 w 249"/>
                      <a:gd name="T3" fmla="*/ 96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0" y="96"/>
                        </a:lnTo>
                        <a:lnTo>
                          <a:pt x="249"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 name="Line 675"/>
                  <p:cNvSpPr>
                    <a:spLocks noChangeShapeType="1"/>
                  </p:cNvSpPr>
                  <p:nvPr/>
                </p:nvSpPr>
                <p:spPr bwMode="auto">
                  <a:xfrm flipV="1">
                    <a:off x="2720" y="334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8" name="Line 676"/>
                  <p:cNvSpPr>
                    <a:spLocks noChangeShapeType="1"/>
                  </p:cNvSpPr>
                  <p:nvPr/>
                </p:nvSpPr>
                <p:spPr bwMode="auto">
                  <a:xfrm flipH="1">
                    <a:off x="2720" y="3349"/>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9" name="Freeform 677"/>
                  <p:cNvSpPr>
                    <a:spLocks/>
                  </p:cNvSpPr>
                  <p:nvPr/>
                </p:nvSpPr>
                <p:spPr bwMode="auto">
                  <a:xfrm>
                    <a:off x="2672" y="3317"/>
                    <a:ext cx="249" cy="96"/>
                  </a:xfrm>
                  <a:custGeom>
                    <a:avLst/>
                    <a:gdLst>
                      <a:gd name="T0" fmla="*/ 0 w 249"/>
                      <a:gd name="T1" fmla="*/ 96 h 96"/>
                      <a:gd name="T2" fmla="*/ 249 w 249"/>
                      <a:gd name="T3" fmla="*/ 0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249" y="0"/>
                        </a:lnTo>
                        <a:lnTo>
                          <a:pt x="249"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 name="Line 678"/>
                  <p:cNvSpPr>
                    <a:spLocks noChangeShapeType="1"/>
                  </p:cNvSpPr>
                  <p:nvPr/>
                </p:nvSpPr>
                <p:spPr bwMode="auto">
                  <a:xfrm flipV="1">
                    <a:off x="2672" y="331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1" name="Line 679"/>
                  <p:cNvSpPr>
                    <a:spLocks noChangeShapeType="1"/>
                  </p:cNvSpPr>
                  <p:nvPr/>
                </p:nvSpPr>
                <p:spPr bwMode="auto">
                  <a:xfrm flipH="1">
                    <a:off x="2672" y="331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2" name="Freeform 680"/>
                  <p:cNvSpPr>
                    <a:spLocks/>
                  </p:cNvSpPr>
                  <p:nvPr/>
                </p:nvSpPr>
                <p:spPr bwMode="auto">
                  <a:xfrm>
                    <a:off x="2672" y="3317"/>
                    <a:ext cx="249" cy="96"/>
                  </a:xfrm>
                  <a:custGeom>
                    <a:avLst/>
                    <a:gdLst>
                      <a:gd name="T0" fmla="*/ 0 w 249"/>
                      <a:gd name="T1" fmla="*/ 96 h 96"/>
                      <a:gd name="T2" fmla="*/ 0 w 249"/>
                      <a:gd name="T3" fmla="*/ 96 h 96"/>
                      <a:gd name="T4" fmla="*/ 249 w 249"/>
                      <a:gd name="T5" fmla="*/ 0 h 96"/>
                      <a:gd name="T6" fmla="*/ 0 w 249"/>
                      <a:gd name="T7" fmla="*/ 96 h 96"/>
                    </a:gdLst>
                    <a:ahLst/>
                    <a:cxnLst>
                      <a:cxn ang="0">
                        <a:pos x="T0" y="T1"/>
                      </a:cxn>
                      <a:cxn ang="0">
                        <a:pos x="T2" y="T3"/>
                      </a:cxn>
                      <a:cxn ang="0">
                        <a:pos x="T4" y="T5"/>
                      </a:cxn>
                      <a:cxn ang="0">
                        <a:pos x="T6" y="T7"/>
                      </a:cxn>
                    </a:cxnLst>
                    <a:rect l="0" t="0" r="r" b="b"/>
                    <a:pathLst>
                      <a:path w="249" h="96">
                        <a:moveTo>
                          <a:pt x="0" y="96"/>
                        </a:moveTo>
                        <a:lnTo>
                          <a:pt x="0" y="96"/>
                        </a:lnTo>
                        <a:lnTo>
                          <a:pt x="249"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 name="Line 681"/>
                  <p:cNvSpPr>
                    <a:spLocks noChangeShapeType="1"/>
                  </p:cNvSpPr>
                  <p:nvPr/>
                </p:nvSpPr>
                <p:spPr bwMode="auto">
                  <a:xfrm flipV="1">
                    <a:off x="2672" y="331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4" name="Line 682"/>
                  <p:cNvSpPr>
                    <a:spLocks noChangeShapeType="1"/>
                  </p:cNvSpPr>
                  <p:nvPr/>
                </p:nvSpPr>
                <p:spPr bwMode="auto">
                  <a:xfrm flipH="1">
                    <a:off x="2672" y="331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5" name="Freeform 683"/>
                  <p:cNvSpPr>
                    <a:spLocks/>
                  </p:cNvSpPr>
                  <p:nvPr/>
                </p:nvSpPr>
                <p:spPr bwMode="auto">
                  <a:xfrm>
                    <a:off x="2672" y="3193"/>
                    <a:ext cx="249" cy="220"/>
                  </a:xfrm>
                  <a:custGeom>
                    <a:avLst/>
                    <a:gdLst>
                      <a:gd name="T0" fmla="*/ 0 w 249"/>
                      <a:gd name="T1" fmla="*/ 220 h 220"/>
                      <a:gd name="T2" fmla="*/ 249 w 249"/>
                      <a:gd name="T3" fmla="*/ 124 h 220"/>
                      <a:gd name="T4" fmla="*/ 56 w 249"/>
                      <a:gd name="T5" fmla="*/ 0 h 220"/>
                      <a:gd name="T6" fmla="*/ 0 w 249"/>
                      <a:gd name="T7" fmla="*/ 220 h 220"/>
                    </a:gdLst>
                    <a:ahLst/>
                    <a:cxnLst>
                      <a:cxn ang="0">
                        <a:pos x="T0" y="T1"/>
                      </a:cxn>
                      <a:cxn ang="0">
                        <a:pos x="T2" y="T3"/>
                      </a:cxn>
                      <a:cxn ang="0">
                        <a:pos x="T4" y="T5"/>
                      </a:cxn>
                      <a:cxn ang="0">
                        <a:pos x="T6" y="T7"/>
                      </a:cxn>
                    </a:cxnLst>
                    <a:rect l="0" t="0" r="r" b="b"/>
                    <a:pathLst>
                      <a:path w="249" h="220">
                        <a:moveTo>
                          <a:pt x="0" y="220"/>
                        </a:moveTo>
                        <a:lnTo>
                          <a:pt x="249" y="124"/>
                        </a:lnTo>
                        <a:lnTo>
                          <a:pt x="56" y="0"/>
                        </a:lnTo>
                        <a:lnTo>
                          <a:pt x="0"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 name="Line 684"/>
                  <p:cNvSpPr>
                    <a:spLocks noChangeShapeType="1"/>
                  </p:cNvSpPr>
                  <p:nvPr/>
                </p:nvSpPr>
                <p:spPr bwMode="auto">
                  <a:xfrm flipV="1">
                    <a:off x="2672" y="331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7" name="Line 685"/>
                  <p:cNvSpPr>
                    <a:spLocks noChangeShapeType="1"/>
                  </p:cNvSpPr>
                  <p:nvPr/>
                </p:nvSpPr>
                <p:spPr bwMode="auto">
                  <a:xfrm flipH="1" flipV="1">
                    <a:off x="2728" y="31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8" name="Freeform 686"/>
                  <p:cNvSpPr>
                    <a:spLocks/>
                  </p:cNvSpPr>
                  <p:nvPr/>
                </p:nvSpPr>
                <p:spPr bwMode="auto">
                  <a:xfrm>
                    <a:off x="2480" y="3193"/>
                    <a:ext cx="248" cy="220"/>
                  </a:xfrm>
                  <a:custGeom>
                    <a:avLst/>
                    <a:gdLst>
                      <a:gd name="T0" fmla="*/ 192 w 248"/>
                      <a:gd name="T1" fmla="*/ 220 h 220"/>
                      <a:gd name="T2" fmla="*/ 0 w 248"/>
                      <a:gd name="T3" fmla="*/ 96 h 220"/>
                      <a:gd name="T4" fmla="*/ 248 w 248"/>
                      <a:gd name="T5" fmla="*/ 0 h 220"/>
                      <a:gd name="T6" fmla="*/ 192 w 248"/>
                      <a:gd name="T7" fmla="*/ 220 h 220"/>
                    </a:gdLst>
                    <a:ahLst/>
                    <a:cxnLst>
                      <a:cxn ang="0">
                        <a:pos x="T0" y="T1"/>
                      </a:cxn>
                      <a:cxn ang="0">
                        <a:pos x="T2" y="T3"/>
                      </a:cxn>
                      <a:cxn ang="0">
                        <a:pos x="T4" y="T5"/>
                      </a:cxn>
                      <a:cxn ang="0">
                        <a:pos x="T6" y="T7"/>
                      </a:cxn>
                    </a:cxnLst>
                    <a:rect l="0" t="0" r="r" b="b"/>
                    <a:pathLst>
                      <a:path w="248" h="220">
                        <a:moveTo>
                          <a:pt x="192" y="220"/>
                        </a:moveTo>
                        <a:lnTo>
                          <a:pt x="0" y="96"/>
                        </a:lnTo>
                        <a:lnTo>
                          <a:pt x="248" y="0"/>
                        </a:lnTo>
                        <a:lnTo>
                          <a:pt x="192"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 name="Line 687"/>
                  <p:cNvSpPr>
                    <a:spLocks noChangeShapeType="1"/>
                  </p:cNvSpPr>
                  <p:nvPr/>
                </p:nvSpPr>
                <p:spPr bwMode="auto">
                  <a:xfrm flipH="1" flipV="1">
                    <a:off x="2480" y="32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0" name="Line 688"/>
                  <p:cNvSpPr>
                    <a:spLocks noChangeShapeType="1"/>
                  </p:cNvSpPr>
                  <p:nvPr/>
                </p:nvSpPr>
                <p:spPr bwMode="auto">
                  <a:xfrm flipV="1">
                    <a:off x="2480" y="319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1" name="Freeform 689"/>
                  <p:cNvSpPr>
                    <a:spLocks/>
                  </p:cNvSpPr>
                  <p:nvPr/>
                </p:nvSpPr>
                <p:spPr bwMode="auto">
                  <a:xfrm>
                    <a:off x="2480" y="3193"/>
                    <a:ext cx="441" cy="124"/>
                  </a:xfrm>
                  <a:custGeom>
                    <a:avLst/>
                    <a:gdLst>
                      <a:gd name="T0" fmla="*/ 0 w 441"/>
                      <a:gd name="T1" fmla="*/ 96 h 124"/>
                      <a:gd name="T2" fmla="*/ 248 w 441"/>
                      <a:gd name="T3" fmla="*/ 0 h 124"/>
                      <a:gd name="T4" fmla="*/ 441 w 441"/>
                      <a:gd name="T5" fmla="*/ 124 h 124"/>
                      <a:gd name="T6" fmla="*/ 0 w 441"/>
                      <a:gd name="T7" fmla="*/ 96 h 124"/>
                    </a:gdLst>
                    <a:ahLst/>
                    <a:cxnLst>
                      <a:cxn ang="0">
                        <a:pos x="T0" y="T1"/>
                      </a:cxn>
                      <a:cxn ang="0">
                        <a:pos x="T2" y="T3"/>
                      </a:cxn>
                      <a:cxn ang="0">
                        <a:pos x="T4" y="T5"/>
                      </a:cxn>
                      <a:cxn ang="0">
                        <a:pos x="T6" y="T7"/>
                      </a:cxn>
                    </a:cxnLst>
                    <a:rect l="0" t="0" r="r" b="b"/>
                    <a:pathLst>
                      <a:path w="441" h="124">
                        <a:moveTo>
                          <a:pt x="0" y="96"/>
                        </a:moveTo>
                        <a:lnTo>
                          <a:pt x="248" y="0"/>
                        </a:lnTo>
                        <a:lnTo>
                          <a:pt x="441" y="124"/>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 name="Line 690"/>
                  <p:cNvSpPr>
                    <a:spLocks noChangeShapeType="1"/>
                  </p:cNvSpPr>
                  <p:nvPr/>
                </p:nvSpPr>
                <p:spPr bwMode="auto">
                  <a:xfrm flipV="1">
                    <a:off x="2480" y="319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3" name="Line 691"/>
                  <p:cNvSpPr>
                    <a:spLocks noChangeShapeType="1"/>
                  </p:cNvSpPr>
                  <p:nvPr/>
                </p:nvSpPr>
                <p:spPr bwMode="auto">
                  <a:xfrm>
                    <a:off x="2728" y="31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4" name="Freeform 692"/>
                  <p:cNvSpPr>
                    <a:spLocks/>
                  </p:cNvSpPr>
                  <p:nvPr/>
                </p:nvSpPr>
                <p:spPr bwMode="auto">
                  <a:xfrm>
                    <a:off x="2728" y="3193"/>
                    <a:ext cx="193" cy="124"/>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 name="Line 693"/>
                  <p:cNvSpPr>
                    <a:spLocks noChangeShapeType="1"/>
                  </p:cNvSpPr>
                  <p:nvPr/>
                </p:nvSpPr>
                <p:spPr bwMode="auto">
                  <a:xfrm>
                    <a:off x="2728" y="31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6" name="Line 694"/>
                  <p:cNvSpPr>
                    <a:spLocks noChangeShapeType="1"/>
                  </p:cNvSpPr>
                  <p:nvPr/>
                </p:nvSpPr>
                <p:spPr bwMode="auto">
                  <a:xfrm flipH="1" flipV="1">
                    <a:off x="2728" y="31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7" name="Freeform 695"/>
                  <p:cNvSpPr>
                    <a:spLocks/>
                  </p:cNvSpPr>
                  <p:nvPr/>
                </p:nvSpPr>
                <p:spPr bwMode="auto">
                  <a:xfrm>
                    <a:off x="2728" y="3193"/>
                    <a:ext cx="193" cy="124"/>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 name="Line 696"/>
                  <p:cNvSpPr>
                    <a:spLocks noChangeShapeType="1"/>
                  </p:cNvSpPr>
                  <p:nvPr/>
                </p:nvSpPr>
                <p:spPr bwMode="auto">
                  <a:xfrm>
                    <a:off x="2728" y="31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9" name="Line 697"/>
                  <p:cNvSpPr>
                    <a:spLocks noChangeShapeType="1"/>
                  </p:cNvSpPr>
                  <p:nvPr/>
                </p:nvSpPr>
                <p:spPr bwMode="auto">
                  <a:xfrm flipH="1" flipV="1">
                    <a:off x="2728" y="319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0" name="Freeform 698"/>
                  <p:cNvSpPr>
                    <a:spLocks/>
                  </p:cNvSpPr>
                  <p:nvPr/>
                </p:nvSpPr>
                <p:spPr bwMode="auto">
                  <a:xfrm>
                    <a:off x="2480" y="3289"/>
                    <a:ext cx="441" cy="124"/>
                  </a:xfrm>
                  <a:custGeom>
                    <a:avLst/>
                    <a:gdLst>
                      <a:gd name="T0" fmla="*/ 0 w 441"/>
                      <a:gd name="T1" fmla="*/ 0 h 124"/>
                      <a:gd name="T2" fmla="*/ 192 w 441"/>
                      <a:gd name="T3" fmla="*/ 124 h 124"/>
                      <a:gd name="T4" fmla="*/ 441 w 441"/>
                      <a:gd name="T5" fmla="*/ 28 h 124"/>
                      <a:gd name="T6" fmla="*/ 0 w 441"/>
                      <a:gd name="T7" fmla="*/ 0 h 124"/>
                    </a:gdLst>
                    <a:ahLst/>
                    <a:cxnLst>
                      <a:cxn ang="0">
                        <a:pos x="T0" y="T1"/>
                      </a:cxn>
                      <a:cxn ang="0">
                        <a:pos x="T2" y="T3"/>
                      </a:cxn>
                      <a:cxn ang="0">
                        <a:pos x="T4" y="T5"/>
                      </a:cxn>
                      <a:cxn ang="0">
                        <a:pos x="T6" y="T7"/>
                      </a:cxn>
                    </a:cxnLst>
                    <a:rect l="0" t="0" r="r" b="b"/>
                    <a:pathLst>
                      <a:path w="441" h="124">
                        <a:moveTo>
                          <a:pt x="0" y="0"/>
                        </a:moveTo>
                        <a:lnTo>
                          <a:pt x="192" y="124"/>
                        </a:lnTo>
                        <a:lnTo>
                          <a:pt x="441" y="28"/>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Line 699"/>
                  <p:cNvSpPr>
                    <a:spLocks noChangeShapeType="1"/>
                  </p:cNvSpPr>
                  <p:nvPr/>
                </p:nvSpPr>
                <p:spPr bwMode="auto">
                  <a:xfrm>
                    <a:off x="2480" y="32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2" name="Line 700"/>
                  <p:cNvSpPr>
                    <a:spLocks noChangeShapeType="1"/>
                  </p:cNvSpPr>
                  <p:nvPr/>
                </p:nvSpPr>
                <p:spPr bwMode="auto">
                  <a:xfrm flipV="1">
                    <a:off x="2672" y="331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3" name="Freeform 701"/>
                  <p:cNvSpPr>
                    <a:spLocks/>
                  </p:cNvSpPr>
                  <p:nvPr/>
                </p:nvSpPr>
                <p:spPr bwMode="auto">
                  <a:xfrm>
                    <a:off x="2720" y="3445"/>
                    <a:ext cx="193" cy="124"/>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 name="Line 702"/>
                  <p:cNvSpPr>
                    <a:spLocks noChangeShapeType="1"/>
                  </p:cNvSpPr>
                  <p:nvPr/>
                </p:nvSpPr>
                <p:spPr bwMode="auto">
                  <a:xfrm>
                    <a:off x="2720" y="344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5" name="Line 703"/>
                  <p:cNvSpPr>
                    <a:spLocks noChangeShapeType="1"/>
                  </p:cNvSpPr>
                  <p:nvPr/>
                </p:nvSpPr>
                <p:spPr bwMode="auto">
                  <a:xfrm flipH="1" flipV="1">
                    <a:off x="2720" y="344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6" name="Freeform 704"/>
                  <p:cNvSpPr>
                    <a:spLocks/>
                  </p:cNvSpPr>
                  <p:nvPr/>
                </p:nvSpPr>
                <p:spPr bwMode="auto">
                  <a:xfrm>
                    <a:off x="2720" y="3445"/>
                    <a:ext cx="193" cy="124"/>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Line 705"/>
                  <p:cNvSpPr>
                    <a:spLocks noChangeShapeType="1"/>
                  </p:cNvSpPr>
                  <p:nvPr/>
                </p:nvSpPr>
                <p:spPr bwMode="auto">
                  <a:xfrm>
                    <a:off x="2720" y="344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8" name="Line 706"/>
                  <p:cNvSpPr>
                    <a:spLocks noChangeShapeType="1"/>
                  </p:cNvSpPr>
                  <p:nvPr/>
                </p:nvSpPr>
                <p:spPr bwMode="auto">
                  <a:xfrm flipH="1" flipV="1">
                    <a:off x="2720" y="3445"/>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9" name="Freeform 707"/>
                  <p:cNvSpPr>
                    <a:spLocks/>
                  </p:cNvSpPr>
                  <p:nvPr/>
                </p:nvSpPr>
                <p:spPr bwMode="auto">
                  <a:xfrm>
                    <a:off x="2644" y="3625"/>
                    <a:ext cx="253" cy="96"/>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Line 708"/>
                  <p:cNvSpPr>
                    <a:spLocks noChangeShapeType="1"/>
                  </p:cNvSpPr>
                  <p:nvPr/>
                </p:nvSpPr>
                <p:spPr bwMode="auto">
                  <a:xfrm flipV="1">
                    <a:off x="2644" y="362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1" name="Line 709"/>
                  <p:cNvSpPr>
                    <a:spLocks noChangeShapeType="1"/>
                  </p:cNvSpPr>
                  <p:nvPr/>
                </p:nvSpPr>
                <p:spPr bwMode="auto">
                  <a:xfrm flipH="1">
                    <a:off x="2644" y="362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2" name="Freeform 710"/>
                  <p:cNvSpPr>
                    <a:spLocks/>
                  </p:cNvSpPr>
                  <p:nvPr/>
                </p:nvSpPr>
                <p:spPr bwMode="auto">
                  <a:xfrm>
                    <a:off x="2644" y="3625"/>
                    <a:ext cx="253" cy="96"/>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 name="Line 711"/>
                  <p:cNvSpPr>
                    <a:spLocks noChangeShapeType="1"/>
                  </p:cNvSpPr>
                  <p:nvPr/>
                </p:nvSpPr>
                <p:spPr bwMode="auto">
                  <a:xfrm flipV="1">
                    <a:off x="2644" y="362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4" name="Line 712"/>
                  <p:cNvSpPr>
                    <a:spLocks noChangeShapeType="1"/>
                  </p:cNvSpPr>
                  <p:nvPr/>
                </p:nvSpPr>
                <p:spPr bwMode="auto">
                  <a:xfrm flipH="1">
                    <a:off x="2644" y="3625"/>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5" name="Freeform 714"/>
                  <p:cNvSpPr>
                    <a:spLocks/>
                  </p:cNvSpPr>
                  <p:nvPr/>
                </p:nvSpPr>
                <p:spPr bwMode="auto">
                  <a:xfrm>
                    <a:off x="2656" y="346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Line 715"/>
                  <p:cNvSpPr>
                    <a:spLocks noChangeShapeType="1"/>
                  </p:cNvSpPr>
                  <p:nvPr/>
                </p:nvSpPr>
                <p:spPr bwMode="auto">
                  <a:xfrm>
                    <a:off x="2656" y="346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7" name="Line 716"/>
                  <p:cNvSpPr>
                    <a:spLocks noChangeShapeType="1"/>
                  </p:cNvSpPr>
                  <p:nvPr/>
                </p:nvSpPr>
                <p:spPr bwMode="auto">
                  <a:xfrm flipH="1" flipV="1">
                    <a:off x="2656" y="346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8" name="Freeform 717"/>
                  <p:cNvSpPr>
                    <a:spLocks/>
                  </p:cNvSpPr>
                  <p:nvPr/>
                </p:nvSpPr>
                <p:spPr bwMode="auto">
                  <a:xfrm>
                    <a:off x="2656" y="346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Line 718"/>
                  <p:cNvSpPr>
                    <a:spLocks noChangeShapeType="1"/>
                  </p:cNvSpPr>
                  <p:nvPr/>
                </p:nvSpPr>
                <p:spPr bwMode="auto">
                  <a:xfrm>
                    <a:off x="2656" y="346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0" name="Line 719"/>
                  <p:cNvSpPr>
                    <a:spLocks noChangeShapeType="1"/>
                  </p:cNvSpPr>
                  <p:nvPr/>
                </p:nvSpPr>
                <p:spPr bwMode="auto">
                  <a:xfrm flipH="1" flipV="1">
                    <a:off x="2656" y="346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1" name="Freeform 720"/>
                  <p:cNvSpPr>
                    <a:spLocks/>
                  </p:cNvSpPr>
                  <p:nvPr/>
                </p:nvSpPr>
                <p:spPr bwMode="auto">
                  <a:xfrm>
                    <a:off x="2404" y="3469"/>
                    <a:ext cx="252" cy="220"/>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Line 721"/>
                  <p:cNvSpPr>
                    <a:spLocks noChangeShapeType="1"/>
                  </p:cNvSpPr>
                  <p:nvPr/>
                </p:nvSpPr>
                <p:spPr bwMode="auto">
                  <a:xfrm flipH="1" flipV="1">
                    <a:off x="2404" y="356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3" name="Line 722"/>
                  <p:cNvSpPr>
                    <a:spLocks noChangeShapeType="1"/>
                  </p:cNvSpPr>
                  <p:nvPr/>
                </p:nvSpPr>
                <p:spPr bwMode="auto">
                  <a:xfrm flipV="1">
                    <a:off x="2404" y="34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4" name="Freeform 723"/>
                  <p:cNvSpPr>
                    <a:spLocks/>
                  </p:cNvSpPr>
                  <p:nvPr/>
                </p:nvSpPr>
                <p:spPr bwMode="auto">
                  <a:xfrm>
                    <a:off x="2404" y="3565"/>
                    <a:ext cx="444" cy="124"/>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 name="Line 724"/>
                  <p:cNvSpPr>
                    <a:spLocks noChangeShapeType="1"/>
                  </p:cNvSpPr>
                  <p:nvPr/>
                </p:nvSpPr>
                <p:spPr bwMode="auto">
                  <a:xfrm>
                    <a:off x="2404" y="356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6" name="Line 725"/>
                  <p:cNvSpPr>
                    <a:spLocks noChangeShapeType="1"/>
                  </p:cNvSpPr>
                  <p:nvPr/>
                </p:nvSpPr>
                <p:spPr bwMode="auto">
                  <a:xfrm flipV="1">
                    <a:off x="2596" y="359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7" name="Freeform 726"/>
                  <p:cNvSpPr>
                    <a:spLocks/>
                  </p:cNvSpPr>
                  <p:nvPr/>
                </p:nvSpPr>
                <p:spPr bwMode="auto">
                  <a:xfrm>
                    <a:off x="2596" y="3469"/>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 name="Line 727"/>
                  <p:cNvSpPr>
                    <a:spLocks noChangeShapeType="1"/>
                  </p:cNvSpPr>
                  <p:nvPr/>
                </p:nvSpPr>
                <p:spPr bwMode="auto">
                  <a:xfrm flipV="1">
                    <a:off x="2596" y="359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9" name="Line 728"/>
                  <p:cNvSpPr>
                    <a:spLocks noChangeShapeType="1"/>
                  </p:cNvSpPr>
                  <p:nvPr/>
                </p:nvSpPr>
                <p:spPr bwMode="auto">
                  <a:xfrm flipH="1" flipV="1">
                    <a:off x="2656" y="346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0" name="Freeform 729"/>
                  <p:cNvSpPr>
                    <a:spLocks/>
                  </p:cNvSpPr>
                  <p:nvPr/>
                </p:nvSpPr>
                <p:spPr bwMode="auto">
                  <a:xfrm>
                    <a:off x="2404" y="3469"/>
                    <a:ext cx="444" cy="124"/>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 name="Line 730"/>
                  <p:cNvSpPr>
                    <a:spLocks noChangeShapeType="1"/>
                  </p:cNvSpPr>
                  <p:nvPr/>
                </p:nvSpPr>
                <p:spPr bwMode="auto">
                  <a:xfrm flipV="1">
                    <a:off x="2404" y="34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2" name="Line 731"/>
                  <p:cNvSpPr>
                    <a:spLocks noChangeShapeType="1"/>
                  </p:cNvSpPr>
                  <p:nvPr/>
                </p:nvSpPr>
                <p:spPr bwMode="auto">
                  <a:xfrm>
                    <a:off x="2656" y="346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3" name="Freeform 732"/>
                  <p:cNvSpPr>
                    <a:spLocks/>
                  </p:cNvSpPr>
                  <p:nvPr/>
                </p:nvSpPr>
                <p:spPr bwMode="auto">
                  <a:xfrm>
                    <a:off x="2596" y="3593"/>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 name="Line 733"/>
                  <p:cNvSpPr>
                    <a:spLocks noChangeShapeType="1"/>
                  </p:cNvSpPr>
                  <p:nvPr/>
                </p:nvSpPr>
                <p:spPr bwMode="auto">
                  <a:xfrm flipV="1">
                    <a:off x="2596" y="359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5" name="Line 734"/>
                  <p:cNvSpPr>
                    <a:spLocks noChangeShapeType="1"/>
                  </p:cNvSpPr>
                  <p:nvPr/>
                </p:nvSpPr>
                <p:spPr bwMode="auto">
                  <a:xfrm flipH="1">
                    <a:off x="2596" y="359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6" name="Freeform 735"/>
                  <p:cNvSpPr>
                    <a:spLocks/>
                  </p:cNvSpPr>
                  <p:nvPr/>
                </p:nvSpPr>
                <p:spPr bwMode="auto">
                  <a:xfrm>
                    <a:off x="2596" y="3593"/>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 name="Line 736"/>
                  <p:cNvSpPr>
                    <a:spLocks noChangeShapeType="1"/>
                  </p:cNvSpPr>
                  <p:nvPr/>
                </p:nvSpPr>
                <p:spPr bwMode="auto">
                  <a:xfrm flipV="1">
                    <a:off x="2596" y="359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8" name="Line 737"/>
                  <p:cNvSpPr>
                    <a:spLocks noChangeShapeType="1"/>
                  </p:cNvSpPr>
                  <p:nvPr/>
                </p:nvSpPr>
                <p:spPr bwMode="auto">
                  <a:xfrm flipH="1">
                    <a:off x="2596" y="359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9" name="Freeform 738"/>
                  <p:cNvSpPr>
                    <a:spLocks/>
                  </p:cNvSpPr>
                  <p:nvPr/>
                </p:nvSpPr>
                <p:spPr bwMode="auto">
                  <a:xfrm>
                    <a:off x="2644" y="3721"/>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 name="Line 739"/>
                  <p:cNvSpPr>
                    <a:spLocks noChangeShapeType="1"/>
                  </p:cNvSpPr>
                  <p:nvPr/>
                </p:nvSpPr>
                <p:spPr bwMode="auto">
                  <a:xfrm>
                    <a:off x="2644" y="37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1" name="Line 740"/>
                  <p:cNvSpPr>
                    <a:spLocks noChangeShapeType="1"/>
                  </p:cNvSpPr>
                  <p:nvPr/>
                </p:nvSpPr>
                <p:spPr bwMode="auto">
                  <a:xfrm flipH="1" flipV="1">
                    <a:off x="2644" y="37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2" name="Freeform 741"/>
                  <p:cNvSpPr>
                    <a:spLocks/>
                  </p:cNvSpPr>
                  <p:nvPr/>
                </p:nvSpPr>
                <p:spPr bwMode="auto">
                  <a:xfrm>
                    <a:off x="2644" y="3721"/>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 name="Line 742"/>
                  <p:cNvSpPr>
                    <a:spLocks noChangeShapeType="1"/>
                  </p:cNvSpPr>
                  <p:nvPr/>
                </p:nvSpPr>
                <p:spPr bwMode="auto">
                  <a:xfrm>
                    <a:off x="2644" y="37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4" name="Line 743"/>
                  <p:cNvSpPr>
                    <a:spLocks noChangeShapeType="1"/>
                  </p:cNvSpPr>
                  <p:nvPr/>
                </p:nvSpPr>
                <p:spPr bwMode="auto">
                  <a:xfrm flipH="1" flipV="1">
                    <a:off x="2644" y="372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5" name="Freeform 744"/>
                  <p:cNvSpPr>
                    <a:spLocks/>
                  </p:cNvSpPr>
                  <p:nvPr/>
                </p:nvSpPr>
                <p:spPr bwMode="auto">
                  <a:xfrm>
                    <a:off x="2332" y="3745"/>
                    <a:ext cx="252" cy="220"/>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Line 745"/>
                  <p:cNvSpPr>
                    <a:spLocks noChangeShapeType="1"/>
                  </p:cNvSpPr>
                  <p:nvPr/>
                </p:nvSpPr>
                <p:spPr bwMode="auto">
                  <a:xfrm flipH="1" flipV="1">
                    <a:off x="2332" y="384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7" name="Line 746"/>
                  <p:cNvSpPr>
                    <a:spLocks noChangeShapeType="1"/>
                  </p:cNvSpPr>
                  <p:nvPr/>
                </p:nvSpPr>
                <p:spPr bwMode="auto">
                  <a:xfrm flipV="1">
                    <a:off x="2332" y="37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8" name="Freeform 747"/>
                  <p:cNvSpPr>
                    <a:spLocks/>
                  </p:cNvSpPr>
                  <p:nvPr/>
                </p:nvSpPr>
                <p:spPr bwMode="auto">
                  <a:xfrm>
                    <a:off x="2524" y="3745"/>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Line 748"/>
                  <p:cNvSpPr>
                    <a:spLocks noChangeShapeType="1"/>
                  </p:cNvSpPr>
                  <p:nvPr/>
                </p:nvSpPr>
                <p:spPr bwMode="auto">
                  <a:xfrm flipV="1">
                    <a:off x="2524" y="38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0" name="Line 749"/>
                  <p:cNvSpPr>
                    <a:spLocks noChangeShapeType="1"/>
                  </p:cNvSpPr>
                  <p:nvPr/>
                </p:nvSpPr>
                <p:spPr bwMode="auto">
                  <a:xfrm flipH="1" flipV="1">
                    <a:off x="2584" y="374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1" name="Freeform 750"/>
                  <p:cNvSpPr>
                    <a:spLocks/>
                  </p:cNvSpPr>
                  <p:nvPr/>
                </p:nvSpPr>
                <p:spPr bwMode="auto">
                  <a:xfrm>
                    <a:off x="2332" y="3745"/>
                    <a:ext cx="444" cy="124"/>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 name="Line 751"/>
                  <p:cNvSpPr>
                    <a:spLocks noChangeShapeType="1"/>
                  </p:cNvSpPr>
                  <p:nvPr/>
                </p:nvSpPr>
                <p:spPr bwMode="auto">
                  <a:xfrm flipV="1">
                    <a:off x="2332" y="37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3" name="Line 752"/>
                  <p:cNvSpPr>
                    <a:spLocks noChangeShapeType="1"/>
                  </p:cNvSpPr>
                  <p:nvPr/>
                </p:nvSpPr>
                <p:spPr bwMode="auto">
                  <a:xfrm>
                    <a:off x="2584" y="374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4" name="Freeform 753"/>
                  <p:cNvSpPr>
                    <a:spLocks/>
                  </p:cNvSpPr>
                  <p:nvPr/>
                </p:nvSpPr>
                <p:spPr bwMode="auto">
                  <a:xfrm>
                    <a:off x="2584" y="374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Line 754"/>
                  <p:cNvSpPr>
                    <a:spLocks noChangeShapeType="1"/>
                  </p:cNvSpPr>
                  <p:nvPr/>
                </p:nvSpPr>
                <p:spPr bwMode="auto">
                  <a:xfrm>
                    <a:off x="2584" y="374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6" name="Line 755"/>
                  <p:cNvSpPr>
                    <a:spLocks noChangeShapeType="1"/>
                  </p:cNvSpPr>
                  <p:nvPr/>
                </p:nvSpPr>
                <p:spPr bwMode="auto">
                  <a:xfrm flipH="1" flipV="1">
                    <a:off x="2584" y="374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7" name="Freeform 756"/>
                  <p:cNvSpPr>
                    <a:spLocks/>
                  </p:cNvSpPr>
                  <p:nvPr/>
                </p:nvSpPr>
                <p:spPr bwMode="auto">
                  <a:xfrm>
                    <a:off x="2524" y="3869"/>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 name="Line 757"/>
                  <p:cNvSpPr>
                    <a:spLocks noChangeShapeType="1"/>
                  </p:cNvSpPr>
                  <p:nvPr/>
                </p:nvSpPr>
                <p:spPr bwMode="auto">
                  <a:xfrm flipV="1">
                    <a:off x="2524" y="38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9" name="Line 758"/>
                  <p:cNvSpPr>
                    <a:spLocks noChangeShapeType="1"/>
                  </p:cNvSpPr>
                  <p:nvPr/>
                </p:nvSpPr>
                <p:spPr bwMode="auto">
                  <a:xfrm flipH="1">
                    <a:off x="2524" y="38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0" name="Freeform 759"/>
                  <p:cNvSpPr>
                    <a:spLocks/>
                  </p:cNvSpPr>
                  <p:nvPr/>
                </p:nvSpPr>
                <p:spPr bwMode="auto">
                  <a:xfrm>
                    <a:off x="2332" y="3841"/>
                    <a:ext cx="444" cy="124"/>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 name="Line 760"/>
                  <p:cNvSpPr>
                    <a:spLocks noChangeShapeType="1"/>
                  </p:cNvSpPr>
                  <p:nvPr/>
                </p:nvSpPr>
                <p:spPr bwMode="auto">
                  <a:xfrm>
                    <a:off x="2332" y="384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2" name="Line 761"/>
                  <p:cNvSpPr>
                    <a:spLocks noChangeShapeType="1"/>
                  </p:cNvSpPr>
                  <p:nvPr/>
                </p:nvSpPr>
                <p:spPr bwMode="auto">
                  <a:xfrm flipV="1">
                    <a:off x="2524" y="38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3" name="Freeform 762"/>
                  <p:cNvSpPr>
                    <a:spLocks/>
                  </p:cNvSpPr>
                  <p:nvPr/>
                </p:nvSpPr>
                <p:spPr bwMode="auto">
                  <a:xfrm>
                    <a:off x="2524" y="3869"/>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 name="Line 763"/>
                  <p:cNvSpPr>
                    <a:spLocks noChangeShapeType="1"/>
                  </p:cNvSpPr>
                  <p:nvPr/>
                </p:nvSpPr>
                <p:spPr bwMode="auto">
                  <a:xfrm flipV="1">
                    <a:off x="2524" y="38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5" name="Line 764"/>
                  <p:cNvSpPr>
                    <a:spLocks noChangeShapeType="1"/>
                  </p:cNvSpPr>
                  <p:nvPr/>
                </p:nvSpPr>
                <p:spPr bwMode="auto">
                  <a:xfrm flipH="1">
                    <a:off x="2524" y="38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6" name="Freeform 765"/>
                  <p:cNvSpPr>
                    <a:spLocks/>
                  </p:cNvSpPr>
                  <p:nvPr/>
                </p:nvSpPr>
                <p:spPr bwMode="auto">
                  <a:xfrm>
                    <a:off x="2584" y="374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 name="Line 766"/>
                  <p:cNvSpPr>
                    <a:spLocks noChangeShapeType="1"/>
                  </p:cNvSpPr>
                  <p:nvPr/>
                </p:nvSpPr>
                <p:spPr bwMode="auto">
                  <a:xfrm>
                    <a:off x="2584" y="374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8" name="Line 767"/>
                  <p:cNvSpPr>
                    <a:spLocks noChangeShapeType="1"/>
                  </p:cNvSpPr>
                  <p:nvPr/>
                </p:nvSpPr>
                <p:spPr bwMode="auto">
                  <a:xfrm flipH="1" flipV="1">
                    <a:off x="2584" y="374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9" name="Freeform 768"/>
                  <p:cNvSpPr>
                    <a:spLocks/>
                  </p:cNvSpPr>
                  <p:nvPr/>
                </p:nvSpPr>
                <p:spPr bwMode="auto">
                  <a:xfrm>
                    <a:off x="2312" y="2505"/>
                    <a:ext cx="248" cy="348"/>
                  </a:xfrm>
                  <a:custGeom>
                    <a:avLst/>
                    <a:gdLst>
                      <a:gd name="T0" fmla="*/ 0 w 248"/>
                      <a:gd name="T1" fmla="*/ 348 h 348"/>
                      <a:gd name="T2" fmla="*/ 0 w 248"/>
                      <a:gd name="T3" fmla="*/ 96 h 348"/>
                      <a:gd name="T4" fmla="*/ 248 w 248"/>
                      <a:gd name="T5" fmla="*/ 0 h 348"/>
                      <a:gd name="T6" fmla="*/ 0 w 248"/>
                      <a:gd name="T7" fmla="*/ 348 h 348"/>
                    </a:gdLst>
                    <a:ahLst/>
                    <a:cxnLst>
                      <a:cxn ang="0">
                        <a:pos x="T0" y="T1"/>
                      </a:cxn>
                      <a:cxn ang="0">
                        <a:pos x="T2" y="T3"/>
                      </a:cxn>
                      <a:cxn ang="0">
                        <a:pos x="T4" y="T5"/>
                      </a:cxn>
                      <a:cxn ang="0">
                        <a:pos x="T6" y="T7"/>
                      </a:cxn>
                    </a:cxnLst>
                    <a:rect l="0" t="0" r="r" b="b"/>
                    <a:pathLst>
                      <a:path w="248" h="348">
                        <a:moveTo>
                          <a:pt x="0" y="348"/>
                        </a:moveTo>
                        <a:lnTo>
                          <a:pt x="0" y="96"/>
                        </a:lnTo>
                        <a:lnTo>
                          <a:pt x="248" y="0"/>
                        </a:lnTo>
                        <a:lnTo>
                          <a:pt x="0" y="348"/>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 name="Line 769"/>
                  <p:cNvSpPr>
                    <a:spLocks noChangeShapeType="1"/>
                  </p:cNvSpPr>
                  <p:nvPr/>
                </p:nvSpPr>
                <p:spPr bwMode="auto">
                  <a:xfrm flipV="1">
                    <a:off x="2312" y="2601"/>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1" name="Line 770"/>
                  <p:cNvSpPr>
                    <a:spLocks noChangeShapeType="1"/>
                  </p:cNvSpPr>
                  <p:nvPr/>
                </p:nvSpPr>
                <p:spPr bwMode="auto">
                  <a:xfrm flipV="1">
                    <a:off x="2312" y="2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2" name="Freeform 771"/>
                  <p:cNvSpPr>
                    <a:spLocks/>
                  </p:cNvSpPr>
                  <p:nvPr/>
                </p:nvSpPr>
                <p:spPr bwMode="auto">
                  <a:xfrm>
                    <a:off x="2312" y="2505"/>
                    <a:ext cx="440" cy="124"/>
                  </a:xfrm>
                  <a:custGeom>
                    <a:avLst/>
                    <a:gdLst>
                      <a:gd name="T0" fmla="*/ 0 w 440"/>
                      <a:gd name="T1" fmla="*/ 96 h 124"/>
                      <a:gd name="T2" fmla="*/ 248 w 440"/>
                      <a:gd name="T3" fmla="*/ 0 h 124"/>
                      <a:gd name="T4" fmla="*/ 440 w 440"/>
                      <a:gd name="T5" fmla="*/ 124 h 124"/>
                      <a:gd name="T6" fmla="*/ 0 w 440"/>
                      <a:gd name="T7" fmla="*/ 96 h 124"/>
                    </a:gdLst>
                    <a:ahLst/>
                    <a:cxnLst>
                      <a:cxn ang="0">
                        <a:pos x="T0" y="T1"/>
                      </a:cxn>
                      <a:cxn ang="0">
                        <a:pos x="T2" y="T3"/>
                      </a:cxn>
                      <a:cxn ang="0">
                        <a:pos x="T4" y="T5"/>
                      </a:cxn>
                      <a:cxn ang="0">
                        <a:pos x="T6" y="T7"/>
                      </a:cxn>
                    </a:cxnLst>
                    <a:rect l="0" t="0" r="r" b="b"/>
                    <a:pathLst>
                      <a:path w="440" h="124">
                        <a:moveTo>
                          <a:pt x="0" y="96"/>
                        </a:moveTo>
                        <a:lnTo>
                          <a:pt x="248" y="0"/>
                        </a:lnTo>
                        <a:lnTo>
                          <a:pt x="440" y="124"/>
                        </a:lnTo>
                        <a:lnTo>
                          <a:pt x="0" y="9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 name="Line 772"/>
                  <p:cNvSpPr>
                    <a:spLocks noChangeShapeType="1"/>
                  </p:cNvSpPr>
                  <p:nvPr/>
                </p:nvSpPr>
                <p:spPr bwMode="auto">
                  <a:xfrm flipV="1">
                    <a:off x="2312" y="25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4" name="Line 773"/>
                  <p:cNvSpPr>
                    <a:spLocks noChangeShapeType="1"/>
                  </p:cNvSpPr>
                  <p:nvPr/>
                </p:nvSpPr>
                <p:spPr bwMode="auto">
                  <a:xfrm>
                    <a:off x="2560" y="250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5" name="Freeform 774"/>
                  <p:cNvSpPr>
                    <a:spLocks/>
                  </p:cNvSpPr>
                  <p:nvPr/>
                </p:nvSpPr>
                <p:spPr bwMode="auto">
                  <a:xfrm>
                    <a:off x="2312" y="2601"/>
                    <a:ext cx="440" cy="124"/>
                  </a:xfrm>
                  <a:custGeom>
                    <a:avLst/>
                    <a:gdLst>
                      <a:gd name="T0" fmla="*/ 0 w 440"/>
                      <a:gd name="T1" fmla="*/ 0 h 124"/>
                      <a:gd name="T2" fmla="*/ 192 w 440"/>
                      <a:gd name="T3" fmla="*/ 124 h 124"/>
                      <a:gd name="T4" fmla="*/ 440 w 440"/>
                      <a:gd name="T5" fmla="*/ 28 h 124"/>
                      <a:gd name="T6" fmla="*/ 0 w 440"/>
                      <a:gd name="T7" fmla="*/ 0 h 124"/>
                    </a:gdLst>
                    <a:ahLst/>
                    <a:cxnLst>
                      <a:cxn ang="0">
                        <a:pos x="T0" y="T1"/>
                      </a:cxn>
                      <a:cxn ang="0">
                        <a:pos x="T2" y="T3"/>
                      </a:cxn>
                      <a:cxn ang="0">
                        <a:pos x="T4" y="T5"/>
                      </a:cxn>
                      <a:cxn ang="0">
                        <a:pos x="T6" y="T7"/>
                      </a:cxn>
                    </a:cxnLst>
                    <a:rect l="0" t="0" r="r" b="b"/>
                    <a:pathLst>
                      <a:path w="440" h="124">
                        <a:moveTo>
                          <a:pt x="0" y="0"/>
                        </a:moveTo>
                        <a:lnTo>
                          <a:pt x="192" y="124"/>
                        </a:lnTo>
                        <a:lnTo>
                          <a:pt x="440" y="28"/>
                        </a:lnTo>
                        <a:lnTo>
                          <a:pt x="0" y="0"/>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Line 775"/>
                  <p:cNvSpPr>
                    <a:spLocks noChangeShapeType="1"/>
                  </p:cNvSpPr>
                  <p:nvPr/>
                </p:nvSpPr>
                <p:spPr bwMode="auto">
                  <a:xfrm>
                    <a:off x="2312" y="2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7" name="Line 776"/>
                  <p:cNvSpPr>
                    <a:spLocks noChangeShapeType="1"/>
                  </p:cNvSpPr>
                  <p:nvPr/>
                </p:nvSpPr>
                <p:spPr bwMode="auto">
                  <a:xfrm flipV="1">
                    <a:off x="2504" y="262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8" name="Freeform 777"/>
                  <p:cNvSpPr>
                    <a:spLocks/>
                  </p:cNvSpPr>
                  <p:nvPr/>
                </p:nvSpPr>
                <p:spPr bwMode="auto">
                  <a:xfrm>
                    <a:off x="2552" y="2757"/>
                    <a:ext cx="192" cy="256"/>
                  </a:xfrm>
                  <a:custGeom>
                    <a:avLst/>
                    <a:gdLst>
                      <a:gd name="T0" fmla="*/ 0 w 192"/>
                      <a:gd name="T1" fmla="*/ 256 h 256"/>
                      <a:gd name="T2" fmla="*/ 0 w 192"/>
                      <a:gd name="T3" fmla="*/ 0 h 256"/>
                      <a:gd name="T4" fmla="*/ 192 w 192"/>
                      <a:gd name="T5" fmla="*/ 124 h 256"/>
                      <a:gd name="T6" fmla="*/ 0 w 192"/>
                      <a:gd name="T7" fmla="*/ 256 h 256"/>
                    </a:gdLst>
                    <a:ahLst/>
                    <a:cxnLst>
                      <a:cxn ang="0">
                        <a:pos x="T0" y="T1"/>
                      </a:cxn>
                      <a:cxn ang="0">
                        <a:pos x="T2" y="T3"/>
                      </a:cxn>
                      <a:cxn ang="0">
                        <a:pos x="T4" y="T5"/>
                      </a:cxn>
                      <a:cxn ang="0">
                        <a:pos x="T6" y="T7"/>
                      </a:cxn>
                    </a:cxnLst>
                    <a:rect l="0" t="0" r="r" b="b"/>
                    <a:pathLst>
                      <a:path w="192" h="256">
                        <a:moveTo>
                          <a:pt x="0" y="256"/>
                        </a:moveTo>
                        <a:lnTo>
                          <a:pt x="0" y="0"/>
                        </a:lnTo>
                        <a:lnTo>
                          <a:pt x="192" y="124"/>
                        </a:lnTo>
                        <a:lnTo>
                          <a:pt x="0" y="256"/>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 name="Line 778"/>
                  <p:cNvSpPr>
                    <a:spLocks noChangeShapeType="1"/>
                  </p:cNvSpPr>
                  <p:nvPr/>
                </p:nvSpPr>
                <p:spPr bwMode="auto">
                  <a:xfrm flipV="1">
                    <a:off x="2552" y="2757"/>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0" name="Line 779"/>
                  <p:cNvSpPr>
                    <a:spLocks noChangeShapeType="1"/>
                  </p:cNvSpPr>
                  <p:nvPr/>
                </p:nvSpPr>
                <p:spPr bwMode="auto">
                  <a:xfrm>
                    <a:off x="2552" y="27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1" name="Freeform 780"/>
                  <p:cNvSpPr>
                    <a:spLocks/>
                  </p:cNvSpPr>
                  <p:nvPr/>
                </p:nvSpPr>
                <p:spPr bwMode="auto">
                  <a:xfrm>
                    <a:off x="2552" y="2881"/>
                    <a:ext cx="192" cy="256"/>
                  </a:xfrm>
                  <a:custGeom>
                    <a:avLst/>
                    <a:gdLst>
                      <a:gd name="T0" fmla="*/ 0 w 192"/>
                      <a:gd name="T1" fmla="*/ 132 h 256"/>
                      <a:gd name="T2" fmla="*/ 192 w 192"/>
                      <a:gd name="T3" fmla="*/ 256 h 256"/>
                      <a:gd name="T4" fmla="*/ 192 w 192"/>
                      <a:gd name="T5" fmla="*/ 0 h 256"/>
                      <a:gd name="T6" fmla="*/ 0 w 192"/>
                      <a:gd name="T7" fmla="*/ 132 h 256"/>
                    </a:gdLst>
                    <a:ahLst/>
                    <a:cxnLst>
                      <a:cxn ang="0">
                        <a:pos x="T0" y="T1"/>
                      </a:cxn>
                      <a:cxn ang="0">
                        <a:pos x="T2" y="T3"/>
                      </a:cxn>
                      <a:cxn ang="0">
                        <a:pos x="T4" y="T5"/>
                      </a:cxn>
                      <a:cxn ang="0">
                        <a:pos x="T6" y="T7"/>
                      </a:cxn>
                    </a:cxnLst>
                    <a:rect l="0" t="0" r="r" b="b"/>
                    <a:pathLst>
                      <a:path w="192" h="256">
                        <a:moveTo>
                          <a:pt x="0" y="132"/>
                        </a:moveTo>
                        <a:lnTo>
                          <a:pt x="192" y="256"/>
                        </a:lnTo>
                        <a:lnTo>
                          <a:pt x="192" y="0"/>
                        </a:lnTo>
                        <a:lnTo>
                          <a:pt x="0" y="132"/>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 name="Line 781"/>
                  <p:cNvSpPr>
                    <a:spLocks noChangeShapeType="1"/>
                  </p:cNvSpPr>
                  <p:nvPr/>
                </p:nvSpPr>
                <p:spPr bwMode="auto">
                  <a:xfrm>
                    <a:off x="2552" y="30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3" name="Line 782"/>
                  <p:cNvSpPr>
                    <a:spLocks noChangeShapeType="1"/>
                  </p:cNvSpPr>
                  <p:nvPr/>
                </p:nvSpPr>
                <p:spPr bwMode="auto">
                  <a:xfrm flipV="1">
                    <a:off x="2744" y="288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4" name="Freeform 783"/>
                  <p:cNvSpPr>
                    <a:spLocks/>
                  </p:cNvSpPr>
                  <p:nvPr/>
                </p:nvSpPr>
                <p:spPr bwMode="auto">
                  <a:xfrm>
                    <a:off x="2480" y="3193"/>
                    <a:ext cx="248" cy="96"/>
                  </a:xfrm>
                  <a:custGeom>
                    <a:avLst/>
                    <a:gdLst>
                      <a:gd name="T0" fmla="*/ 0 w 248"/>
                      <a:gd name="T1" fmla="*/ 96 h 96"/>
                      <a:gd name="T2" fmla="*/ 248 w 248"/>
                      <a:gd name="T3" fmla="*/ 0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248" y="0"/>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Line 784"/>
                  <p:cNvSpPr>
                    <a:spLocks noChangeShapeType="1"/>
                  </p:cNvSpPr>
                  <p:nvPr/>
                </p:nvSpPr>
                <p:spPr bwMode="auto">
                  <a:xfrm flipV="1">
                    <a:off x="2480" y="319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6" name="Line 785"/>
                  <p:cNvSpPr>
                    <a:spLocks noChangeShapeType="1"/>
                  </p:cNvSpPr>
                  <p:nvPr/>
                </p:nvSpPr>
                <p:spPr bwMode="auto">
                  <a:xfrm flipH="1">
                    <a:off x="2480" y="319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7" name="Freeform 786"/>
                  <p:cNvSpPr>
                    <a:spLocks/>
                  </p:cNvSpPr>
                  <p:nvPr/>
                </p:nvSpPr>
                <p:spPr bwMode="auto">
                  <a:xfrm>
                    <a:off x="2480" y="3193"/>
                    <a:ext cx="248" cy="96"/>
                  </a:xfrm>
                  <a:custGeom>
                    <a:avLst/>
                    <a:gdLst>
                      <a:gd name="T0" fmla="*/ 0 w 248"/>
                      <a:gd name="T1" fmla="*/ 96 h 96"/>
                      <a:gd name="T2" fmla="*/ 0 w 248"/>
                      <a:gd name="T3" fmla="*/ 96 h 96"/>
                      <a:gd name="T4" fmla="*/ 248 w 248"/>
                      <a:gd name="T5" fmla="*/ 0 h 96"/>
                      <a:gd name="T6" fmla="*/ 0 w 248"/>
                      <a:gd name="T7" fmla="*/ 96 h 96"/>
                    </a:gdLst>
                    <a:ahLst/>
                    <a:cxnLst>
                      <a:cxn ang="0">
                        <a:pos x="T0" y="T1"/>
                      </a:cxn>
                      <a:cxn ang="0">
                        <a:pos x="T2" y="T3"/>
                      </a:cxn>
                      <a:cxn ang="0">
                        <a:pos x="T4" y="T5"/>
                      </a:cxn>
                      <a:cxn ang="0">
                        <a:pos x="T6" y="T7"/>
                      </a:cxn>
                    </a:cxnLst>
                    <a:rect l="0" t="0" r="r" b="b"/>
                    <a:pathLst>
                      <a:path w="248" h="96">
                        <a:moveTo>
                          <a:pt x="0" y="96"/>
                        </a:moveTo>
                        <a:lnTo>
                          <a:pt x="0" y="96"/>
                        </a:lnTo>
                        <a:lnTo>
                          <a:pt x="248" y="0"/>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 name="Line 787"/>
                  <p:cNvSpPr>
                    <a:spLocks noChangeShapeType="1"/>
                  </p:cNvSpPr>
                  <p:nvPr/>
                </p:nvSpPr>
                <p:spPr bwMode="auto">
                  <a:xfrm flipV="1">
                    <a:off x="2480" y="319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9" name="Line 788"/>
                  <p:cNvSpPr>
                    <a:spLocks noChangeShapeType="1"/>
                  </p:cNvSpPr>
                  <p:nvPr/>
                </p:nvSpPr>
                <p:spPr bwMode="auto">
                  <a:xfrm flipH="1">
                    <a:off x="2480" y="3193"/>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0" name="Freeform 789"/>
                  <p:cNvSpPr>
                    <a:spLocks/>
                  </p:cNvSpPr>
                  <p:nvPr/>
                </p:nvSpPr>
                <p:spPr bwMode="auto">
                  <a:xfrm>
                    <a:off x="2192" y="2877"/>
                    <a:ext cx="248" cy="224"/>
                  </a:xfrm>
                  <a:custGeom>
                    <a:avLst/>
                    <a:gdLst>
                      <a:gd name="T0" fmla="*/ 0 w 248"/>
                      <a:gd name="T1" fmla="*/ 224 h 224"/>
                      <a:gd name="T2" fmla="*/ 248 w 248"/>
                      <a:gd name="T3" fmla="*/ 128 h 224"/>
                      <a:gd name="T4" fmla="*/ 56 w 248"/>
                      <a:gd name="T5" fmla="*/ 0 h 224"/>
                      <a:gd name="T6" fmla="*/ 0 w 248"/>
                      <a:gd name="T7" fmla="*/ 224 h 224"/>
                    </a:gdLst>
                    <a:ahLst/>
                    <a:cxnLst>
                      <a:cxn ang="0">
                        <a:pos x="T0" y="T1"/>
                      </a:cxn>
                      <a:cxn ang="0">
                        <a:pos x="T2" y="T3"/>
                      </a:cxn>
                      <a:cxn ang="0">
                        <a:pos x="T4" y="T5"/>
                      </a:cxn>
                      <a:cxn ang="0">
                        <a:pos x="T6" y="T7"/>
                      </a:cxn>
                    </a:cxnLst>
                    <a:rect l="0" t="0" r="r" b="b"/>
                    <a:pathLst>
                      <a:path w="248" h="224">
                        <a:moveTo>
                          <a:pt x="0" y="224"/>
                        </a:moveTo>
                        <a:lnTo>
                          <a:pt x="248" y="128"/>
                        </a:lnTo>
                        <a:lnTo>
                          <a:pt x="56" y="0"/>
                        </a:lnTo>
                        <a:lnTo>
                          <a:pt x="0" y="224"/>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 name="Line 790"/>
                  <p:cNvSpPr>
                    <a:spLocks noChangeShapeType="1"/>
                  </p:cNvSpPr>
                  <p:nvPr/>
                </p:nvSpPr>
                <p:spPr bwMode="auto">
                  <a:xfrm flipV="1">
                    <a:off x="2192" y="30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2" name="Line 791"/>
                  <p:cNvSpPr>
                    <a:spLocks noChangeShapeType="1"/>
                  </p:cNvSpPr>
                  <p:nvPr/>
                </p:nvSpPr>
                <p:spPr bwMode="auto">
                  <a:xfrm flipH="1" flipV="1">
                    <a:off x="2248" y="287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3" name="Freeform 792"/>
                  <p:cNvSpPr>
                    <a:spLocks/>
                  </p:cNvSpPr>
                  <p:nvPr/>
                </p:nvSpPr>
                <p:spPr bwMode="auto">
                  <a:xfrm>
                    <a:off x="1999" y="2625"/>
                    <a:ext cx="249" cy="348"/>
                  </a:xfrm>
                  <a:custGeom>
                    <a:avLst/>
                    <a:gdLst>
                      <a:gd name="T0" fmla="*/ 0 w 249"/>
                      <a:gd name="T1" fmla="*/ 348 h 348"/>
                      <a:gd name="T2" fmla="*/ 249 w 249"/>
                      <a:gd name="T3" fmla="*/ 252 h 348"/>
                      <a:gd name="T4" fmla="*/ 249 w 249"/>
                      <a:gd name="T5" fmla="*/ 0 h 348"/>
                      <a:gd name="T6" fmla="*/ 0 w 249"/>
                      <a:gd name="T7" fmla="*/ 348 h 348"/>
                    </a:gdLst>
                    <a:ahLst/>
                    <a:cxnLst>
                      <a:cxn ang="0">
                        <a:pos x="T0" y="T1"/>
                      </a:cxn>
                      <a:cxn ang="0">
                        <a:pos x="T2" y="T3"/>
                      </a:cxn>
                      <a:cxn ang="0">
                        <a:pos x="T4" y="T5"/>
                      </a:cxn>
                      <a:cxn ang="0">
                        <a:pos x="T6" y="T7"/>
                      </a:cxn>
                    </a:cxnLst>
                    <a:rect l="0" t="0" r="r" b="b"/>
                    <a:pathLst>
                      <a:path w="249" h="348">
                        <a:moveTo>
                          <a:pt x="0" y="348"/>
                        </a:moveTo>
                        <a:lnTo>
                          <a:pt x="249" y="252"/>
                        </a:lnTo>
                        <a:lnTo>
                          <a:pt x="249" y="0"/>
                        </a:lnTo>
                        <a:lnTo>
                          <a:pt x="0" y="348"/>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 name="Line 793"/>
                  <p:cNvSpPr>
                    <a:spLocks noChangeShapeType="1"/>
                  </p:cNvSpPr>
                  <p:nvPr/>
                </p:nvSpPr>
                <p:spPr bwMode="auto">
                  <a:xfrm flipV="1">
                    <a:off x="1999" y="287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5" name="Line 794"/>
                  <p:cNvSpPr>
                    <a:spLocks noChangeShapeType="1"/>
                  </p:cNvSpPr>
                  <p:nvPr/>
                </p:nvSpPr>
                <p:spPr bwMode="auto">
                  <a:xfrm flipV="1">
                    <a:off x="2248" y="2625"/>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6" name="Freeform 795"/>
                  <p:cNvSpPr>
                    <a:spLocks/>
                  </p:cNvSpPr>
                  <p:nvPr/>
                </p:nvSpPr>
                <p:spPr bwMode="auto">
                  <a:xfrm>
                    <a:off x="1999" y="2877"/>
                    <a:ext cx="249" cy="224"/>
                  </a:xfrm>
                  <a:custGeom>
                    <a:avLst/>
                    <a:gdLst>
                      <a:gd name="T0" fmla="*/ 193 w 249"/>
                      <a:gd name="T1" fmla="*/ 224 h 224"/>
                      <a:gd name="T2" fmla="*/ 0 w 249"/>
                      <a:gd name="T3" fmla="*/ 96 h 224"/>
                      <a:gd name="T4" fmla="*/ 249 w 249"/>
                      <a:gd name="T5" fmla="*/ 0 h 224"/>
                      <a:gd name="T6" fmla="*/ 193 w 249"/>
                      <a:gd name="T7" fmla="*/ 224 h 224"/>
                    </a:gdLst>
                    <a:ahLst/>
                    <a:cxnLst>
                      <a:cxn ang="0">
                        <a:pos x="T0" y="T1"/>
                      </a:cxn>
                      <a:cxn ang="0">
                        <a:pos x="T2" y="T3"/>
                      </a:cxn>
                      <a:cxn ang="0">
                        <a:pos x="T4" y="T5"/>
                      </a:cxn>
                      <a:cxn ang="0">
                        <a:pos x="T6" y="T7"/>
                      </a:cxn>
                    </a:cxnLst>
                    <a:rect l="0" t="0" r="r" b="b"/>
                    <a:pathLst>
                      <a:path w="249" h="224">
                        <a:moveTo>
                          <a:pt x="193" y="224"/>
                        </a:moveTo>
                        <a:lnTo>
                          <a:pt x="0" y="96"/>
                        </a:lnTo>
                        <a:lnTo>
                          <a:pt x="249" y="0"/>
                        </a:lnTo>
                        <a:lnTo>
                          <a:pt x="193" y="224"/>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 name="Line 796"/>
                  <p:cNvSpPr>
                    <a:spLocks noChangeShapeType="1"/>
                  </p:cNvSpPr>
                  <p:nvPr/>
                </p:nvSpPr>
                <p:spPr bwMode="auto">
                  <a:xfrm flipH="1" flipV="1">
                    <a:off x="1999" y="2973"/>
                    <a:ext cx="193"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8" name="Line 797"/>
                  <p:cNvSpPr>
                    <a:spLocks noChangeShapeType="1"/>
                  </p:cNvSpPr>
                  <p:nvPr/>
                </p:nvSpPr>
                <p:spPr bwMode="auto">
                  <a:xfrm flipV="1">
                    <a:off x="1999" y="2877"/>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9" name="Freeform 798"/>
                  <p:cNvSpPr>
                    <a:spLocks/>
                  </p:cNvSpPr>
                  <p:nvPr/>
                </p:nvSpPr>
                <p:spPr bwMode="auto">
                  <a:xfrm>
                    <a:off x="2192" y="2845"/>
                    <a:ext cx="248" cy="256"/>
                  </a:xfrm>
                  <a:custGeom>
                    <a:avLst/>
                    <a:gdLst>
                      <a:gd name="T0" fmla="*/ 0 w 248"/>
                      <a:gd name="T1" fmla="*/ 0 h 256"/>
                      <a:gd name="T2" fmla="*/ 0 w 248"/>
                      <a:gd name="T3" fmla="*/ 256 h 256"/>
                      <a:gd name="T4" fmla="*/ 248 w 248"/>
                      <a:gd name="T5" fmla="*/ 160 h 256"/>
                      <a:gd name="T6" fmla="*/ 0 w 248"/>
                      <a:gd name="T7" fmla="*/ 0 h 256"/>
                    </a:gdLst>
                    <a:ahLst/>
                    <a:cxnLst>
                      <a:cxn ang="0">
                        <a:pos x="T0" y="T1"/>
                      </a:cxn>
                      <a:cxn ang="0">
                        <a:pos x="T2" y="T3"/>
                      </a:cxn>
                      <a:cxn ang="0">
                        <a:pos x="T4" y="T5"/>
                      </a:cxn>
                      <a:cxn ang="0">
                        <a:pos x="T6" y="T7"/>
                      </a:cxn>
                    </a:cxnLst>
                    <a:rect l="0" t="0" r="r" b="b"/>
                    <a:pathLst>
                      <a:path w="248" h="256">
                        <a:moveTo>
                          <a:pt x="0" y="0"/>
                        </a:moveTo>
                        <a:lnTo>
                          <a:pt x="0" y="256"/>
                        </a:lnTo>
                        <a:lnTo>
                          <a:pt x="248" y="160"/>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 name="Line 799"/>
                  <p:cNvSpPr>
                    <a:spLocks noChangeShapeType="1"/>
                  </p:cNvSpPr>
                  <p:nvPr/>
                </p:nvSpPr>
                <p:spPr bwMode="auto">
                  <a:xfrm>
                    <a:off x="2192" y="284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1" name="Line 800"/>
                  <p:cNvSpPr>
                    <a:spLocks noChangeShapeType="1"/>
                  </p:cNvSpPr>
                  <p:nvPr/>
                </p:nvSpPr>
                <p:spPr bwMode="auto">
                  <a:xfrm flipV="1">
                    <a:off x="2192" y="30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2" name="Freeform 801"/>
                  <p:cNvSpPr>
                    <a:spLocks/>
                  </p:cNvSpPr>
                  <p:nvPr/>
                </p:nvSpPr>
                <p:spPr bwMode="auto">
                  <a:xfrm>
                    <a:off x="2240" y="3037"/>
                    <a:ext cx="248" cy="220"/>
                  </a:xfrm>
                  <a:custGeom>
                    <a:avLst/>
                    <a:gdLst>
                      <a:gd name="T0" fmla="*/ 192 w 248"/>
                      <a:gd name="T1" fmla="*/ 220 h 220"/>
                      <a:gd name="T2" fmla="*/ 0 w 248"/>
                      <a:gd name="T3" fmla="*/ 96 h 220"/>
                      <a:gd name="T4" fmla="*/ 248 w 248"/>
                      <a:gd name="T5" fmla="*/ 0 h 220"/>
                      <a:gd name="T6" fmla="*/ 192 w 248"/>
                      <a:gd name="T7" fmla="*/ 220 h 220"/>
                    </a:gdLst>
                    <a:ahLst/>
                    <a:cxnLst>
                      <a:cxn ang="0">
                        <a:pos x="T0" y="T1"/>
                      </a:cxn>
                      <a:cxn ang="0">
                        <a:pos x="T2" y="T3"/>
                      </a:cxn>
                      <a:cxn ang="0">
                        <a:pos x="T4" y="T5"/>
                      </a:cxn>
                      <a:cxn ang="0">
                        <a:pos x="T6" y="T7"/>
                      </a:cxn>
                    </a:cxnLst>
                    <a:rect l="0" t="0" r="r" b="b"/>
                    <a:pathLst>
                      <a:path w="248" h="220">
                        <a:moveTo>
                          <a:pt x="192" y="220"/>
                        </a:moveTo>
                        <a:lnTo>
                          <a:pt x="0" y="96"/>
                        </a:lnTo>
                        <a:lnTo>
                          <a:pt x="248" y="0"/>
                        </a:lnTo>
                        <a:lnTo>
                          <a:pt x="192"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 name="Line 802"/>
                  <p:cNvSpPr>
                    <a:spLocks noChangeShapeType="1"/>
                  </p:cNvSpPr>
                  <p:nvPr/>
                </p:nvSpPr>
                <p:spPr bwMode="auto">
                  <a:xfrm flipH="1" flipV="1">
                    <a:off x="2240" y="31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4" name="Line 803"/>
                  <p:cNvSpPr>
                    <a:spLocks noChangeShapeType="1"/>
                  </p:cNvSpPr>
                  <p:nvPr/>
                </p:nvSpPr>
                <p:spPr bwMode="auto">
                  <a:xfrm flipV="1">
                    <a:off x="2240" y="303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5" name="Freeform 804"/>
                  <p:cNvSpPr>
                    <a:spLocks/>
                  </p:cNvSpPr>
                  <p:nvPr/>
                </p:nvSpPr>
                <p:spPr bwMode="auto">
                  <a:xfrm>
                    <a:off x="2312" y="2725"/>
                    <a:ext cx="192" cy="256"/>
                  </a:xfrm>
                  <a:custGeom>
                    <a:avLst/>
                    <a:gdLst>
                      <a:gd name="T0" fmla="*/ 0 w 192"/>
                      <a:gd name="T1" fmla="*/ 128 h 256"/>
                      <a:gd name="T2" fmla="*/ 192 w 192"/>
                      <a:gd name="T3" fmla="*/ 256 h 256"/>
                      <a:gd name="T4" fmla="*/ 192 w 192"/>
                      <a:gd name="T5" fmla="*/ 0 h 256"/>
                      <a:gd name="T6" fmla="*/ 0 w 192"/>
                      <a:gd name="T7" fmla="*/ 128 h 256"/>
                    </a:gdLst>
                    <a:ahLst/>
                    <a:cxnLst>
                      <a:cxn ang="0">
                        <a:pos x="T0" y="T1"/>
                      </a:cxn>
                      <a:cxn ang="0">
                        <a:pos x="T2" y="T3"/>
                      </a:cxn>
                      <a:cxn ang="0">
                        <a:pos x="T4" y="T5"/>
                      </a:cxn>
                      <a:cxn ang="0">
                        <a:pos x="T6" y="T7"/>
                      </a:cxn>
                    </a:cxnLst>
                    <a:rect l="0" t="0" r="r" b="b"/>
                    <a:pathLst>
                      <a:path w="192" h="256">
                        <a:moveTo>
                          <a:pt x="0" y="128"/>
                        </a:moveTo>
                        <a:lnTo>
                          <a:pt x="192" y="256"/>
                        </a:lnTo>
                        <a:lnTo>
                          <a:pt x="192" y="0"/>
                        </a:lnTo>
                        <a:lnTo>
                          <a:pt x="0" y="128"/>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 name="Line 805"/>
                  <p:cNvSpPr>
                    <a:spLocks noChangeShapeType="1"/>
                  </p:cNvSpPr>
                  <p:nvPr/>
                </p:nvSpPr>
                <p:spPr bwMode="auto">
                  <a:xfrm>
                    <a:off x="2312" y="2853"/>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7" name="Line 806"/>
                  <p:cNvSpPr>
                    <a:spLocks noChangeShapeType="1"/>
                  </p:cNvSpPr>
                  <p:nvPr/>
                </p:nvSpPr>
                <p:spPr bwMode="auto">
                  <a:xfrm flipV="1">
                    <a:off x="2504" y="272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8" name="Freeform 807"/>
                  <p:cNvSpPr>
                    <a:spLocks/>
                  </p:cNvSpPr>
                  <p:nvPr/>
                </p:nvSpPr>
                <p:spPr bwMode="auto">
                  <a:xfrm>
                    <a:off x="2312" y="2601"/>
                    <a:ext cx="192" cy="252"/>
                  </a:xfrm>
                  <a:custGeom>
                    <a:avLst/>
                    <a:gdLst>
                      <a:gd name="T0" fmla="*/ 0 w 192"/>
                      <a:gd name="T1" fmla="*/ 252 h 252"/>
                      <a:gd name="T2" fmla="*/ 0 w 192"/>
                      <a:gd name="T3" fmla="*/ 0 h 252"/>
                      <a:gd name="T4" fmla="*/ 192 w 192"/>
                      <a:gd name="T5" fmla="*/ 124 h 252"/>
                      <a:gd name="T6" fmla="*/ 0 w 192"/>
                      <a:gd name="T7" fmla="*/ 252 h 252"/>
                    </a:gdLst>
                    <a:ahLst/>
                    <a:cxnLst>
                      <a:cxn ang="0">
                        <a:pos x="T0" y="T1"/>
                      </a:cxn>
                      <a:cxn ang="0">
                        <a:pos x="T2" y="T3"/>
                      </a:cxn>
                      <a:cxn ang="0">
                        <a:pos x="T4" y="T5"/>
                      </a:cxn>
                      <a:cxn ang="0">
                        <a:pos x="T6" y="T7"/>
                      </a:cxn>
                    </a:cxnLst>
                    <a:rect l="0" t="0" r="r" b="b"/>
                    <a:pathLst>
                      <a:path w="192" h="252">
                        <a:moveTo>
                          <a:pt x="0" y="252"/>
                        </a:moveTo>
                        <a:lnTo>
                          <a:pt x="0" y="0"/>
                        </a:lnTo>
                        <a:lnTo>
                          <a:pt x="192" y="124"/>
                        </a:lnTo>
                        <a:lnTo>
                          <a:pt x="0" y="252"/>
                        </a:lnTo>
                        <a:close/>
                      </a:path>
                    </a:pathLst>
                  </a:custGeom>
                  <a:solidFill>
                    <a:srgbClr val="EFFF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88" name="Group 1009"/>
                <p:cNvGrpSpPr>
                  <a:grpSpLocks/>
                </p:cNvGrpSpPr>
                <p:nvPr/>
              </p:nvGrpSpPr>
              <p:grpSpPr bwMode="auto">
                <a:xfrm>
                  <a:off x="5788672" y="5036395"/>
                  <a:ext cx="859228" cy="1413736"/>
                  <a:chOff x="1851" y="2601"/>
                  <a:chExt cx="829" cy="1364"/>
                </a:xfrm>
              </p:grpSpPr>
              <p:sp>
                <p:nvSpPr>
                  <p:cNvPr id="540" name="Line 809"/>
                  <p:cNvSpPr>
                    <a:spLocks noChangeShapeType="1"/>
                  </p:cNvSpPr>
                  <p:nvPr/>
                </p:nvSpPr>
                <p:spPr bwMode="auto">
                  <a:xfrm flipV="1">
                    <a:off x="2312" y="2601"/>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1" name="Line 810"/>
                  <p:cNvSpPr>
                    <a:spLocks noChangeShapeType="1"/>
                  </p:cNvSpPr>
                  <p:nvPr/>
                </p:nvSpPr>
                <p:spPr bwMode="auto">
                  <a:xfrm>
                    <a:off x="2312" y="260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 name="Freeform 811"/>
                  <p:cNvSpPr>
                    <a:spLocks/>
                  </p:cNvSpPr>
                  <p:nvPr/>
                </p:nvSpPr>
                <p:spPr bwMode="auto">
                  <a:xfrm>
                    <a:off x="2248" y="2625"/>
                    <a:ext cx="192" cy="380"/>
                  </a:xfrm>
                  <a:custGeom>
                    <a:avLst/>
                    <a:gdLst>
                      <a:gd name="T0" fmla="*/ 0 w 192"/>
                      <a:gd name="T1" fmla="*/ 0 h 380"/>
                      <a:gd name="T2" fmla="*/ 192 w 192"/>
                      <a:gd name="T3" fmla="*/ 124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192" y="124"/>
                        </a:lnTo>
                        <a:lnTo>
                          <a:pt x="192" y="380"/>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Line 812"/>
                  <p:cNvSpPr>
                    <a:spLocks noChangeShapeType="1"/>
                  </p:cNvSpPr>
                  <p:nvPr/>
                </p:nvSpPr>
                <p:spPr bwMode="auto">
                  <a:xfrm>
                    <a:off x="2248" y="2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4" name="Line 813"/>
                  <p:cNvSpPr>
                    <a:spLocks noChangeShapeType="1"/>
                  </p:cNvSpPr>
                  <p:nvPr/>
                </p:nvSpPr>
                <p:spPr bwMode="auto">
                  <a:xfrm>
                    <a:off x="2440" y="2749"/>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5" name="Freeform 814"/>
                  <p:cNvSpPr>
                    <a:spLocks/>
                  </p:cNvSpPr>
                  <p:nvPr/>
                </p:nvSpPr>
                <p:spPr bwMode="auto">
                  <a:xfrm>
                    <a:off x="2248" y="2625"/>
                    <a:ext cx="192" cy="380"/>
                  </a:xfrm>
                  <a:custGeom>
                    <a:avLst/>
                    <a:gdLst>
                      <a:gd name="T0" fmla="*/ 0 w 192"/>
                      <a:gd name="T1" fmla="*/ 0 h 380"/>
                      <a:gd name="T2" fmla="*/ 0 w 192"/>
                      <a:gd name="T3" fmla="*/ 252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0" y="252"/>
                        </a:lnTo>
                        <a:lnTo>
                          <a:pt x="192" y="380"/>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Line 815"/>
                  <p:cNvSpPr>
                    <a:spLocks noChangeShapeType="1"/>
                  </p:cNvSpPr>
                  <p:nvPr/>
                </p:nvSpPr>
                <p:spPr bwMode="auto">
                  <a:xfrm>
                    <a:off x="2248" y="2625"/>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7" name="Line 816"/>
                  <p:cNvSpPr>
                    <a:spLocks noChangeShapeType="1"/>
                  </p:cNvSpPr>
                  <p:nvPr/>
                </p:nvSpPr>
                <p:spPr bwMode="auto">
                  <a:xfrm>
                    <a:off x="2248" y="2877"/>
                    <a:ext cx="192" cy="128"/>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8" name="Freeform 817"/>
                  <p:cNvSpPr>
                    <a:spLocks/>
                  </p:cNvSpPr>
                  <p:nvPr/>
                </p:nvSpPr>
                <p:spPr bwMode="auto">
                  <a:xfrm>
                    <a:off x="2192" y="2749"/>
                    <a:ext cx="248" cy="256"/>
                  </a:xfrm>
                  <a:custGeom>
                    <a:avLst/>
                    <a:gdLst>
                      <a:gd name="T0" fmla="*/ 0 w 248"/>
                      <a:gd name="T1" fmla="*/ 96 h 256"/>
                      <a:gd name="T2" fmla="*/ 248 w 248"/>
                      <a:gd name="T3" fmla="*/ 0 h 256"/>
                      <a:gd name="T4" fmla="*/ 248 w 248"/>
                      <a:gd name="T5" fmla="*/ 256 h 256"/>
                      <a:gd name="T6" fmla="*/ 0 w 248"/>
                      <a:gd name="T7" fmla="*/ 96 h 256"/>
                    </a:gdLst>
                    <a:ahLst/>
                    <a:cxnLst>
                      <a:cxn ang="0">
                        <a:pos x="T0" y="T1"/>
                      </a:cxn>
                      <a:cxn ang="0">
                        <a:pos x="T2" y="T3"/>
                      </a:cxn>
                      <a:cxn ang="0">
                        <a:pos x="T4" y="T5"/>
                      </a:cxn>
                      <a:cxn ang="0">
                        <a:pos x="T6" y="T7"/>
                      </a:cxn>
                    </a:cxnLst>
                    <a:rect l="0" t="0" r="r" b="b"/>
                    <a:pathLst>
                      <a:path w="248" h="256">
                        <a:moveTo>
                          <a:pt x="0" y="96"/>
                        </a:moveTo>
                        <a:lnTo>
                          <a:pt x="248" y="0"/>
                        </a:lnTo>
                        <a:lnTo>
                          <a:pt x="248" y="256"/>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Line 818"/>
                  <p:cNvSpPr>
                    <a:spLocks noChangeShapeType="1"/>
                  </p:cNvSpPr>
                  <p:nvPr/>
                </p:nvSpPr>
                <p:spPr bwMode="auto">
                  <a:xfrm flipV="1">
                    <a:off x="2192" y="274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0" name="Line 819"/>
                  <p:cNvSpPr>
                    <a:spLocks noChangeShapeType="1"/>
                  </p:cNvSpPr>
                  <p:nvPr/>
                </p:nvSpPr>
                <p:spPr bwMode="auto">
                  <a:xfrm>
                    <a:off x="2440" y="2749"/>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1" name="Freeform 820"/>
                  <p:cNvSpPr>
                    <a:spLocks/>
                  </p:cNvSpPr>
                  <p:nvPr/>
                </p:nvSpPr>
                <p:spPr bwMode="auto">
                  <a:xfrm>
                    <a:off x="2240" y="2781"/>
                    <a:ext cx="248" cy="352"/>
                  </a:xfrm>
                  <a:custGeom>
                    <a:avLst/>
                    <a:gdLst>
                      <a:gd name="T0" fmla="*/ 0 w 248"/>
                      <a:gd name="T1" fmla="*/ 352 h 352"/>
                      <a:gd name="T2" fmla="*/ 248 w 248"/>
                      <a:gd name="T3" fmla="*/ 256 h 352"/>
                      <a:gd name="T4" fmla="*/ 248 w 248"/>
                      <a:gd name="T5" fmla="*/ 0 h 352"/>
                      <a:gd name="T6" fmla="*/ 0 w 248"/>
                      <a:gd name="T7" fmla="*/ 352 h 352"/>
                    </a:gdLst>
                    <a:ahLst/>
                    <a:cxnLst>
                      <a:cxn ang="0">
                        <a:pos x="T0" y="T1"/>
                      </a:cxn>
                      <a:cxn ang="0">
                        <a:pos x="T2" y="T3"/>
                      </a:cxn>
                      <a:cxn ang="0">
                        <a:pos x="T4" y="T5"/>
                      </a:cxn>
                      <a:cxn ang="0">
                        <a:pos x="T6" y="T7"/>
                      </a:cxn>
                    </a:cxnLst>
                    <a:rect l="0" t="0" r="r" b="b"/>
                    <a:pathLst>
                      <a:path w="248" h="352">
                        <a:moveTo>
                          <a:pt x="0" y="352"/>
                        </a:moveTo>
                        <a:lnTo>
                          <a:pt x="248" y="256"/>
                        </a:lnTo>
                        <a:lnTo>
                          <a:pt x="248" y="0"/>
                        </a:lnTo>
                        <a:lnTo>
                          <a:pt x="0" y="352"/>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Line 821"/>
                  <p:cNvSpPr>
                    <a:spLocks noChangeShapeType="1"/>
                  </p:cNvSpPr>
                  <p:nvPr/>
                </p:nvSpPr>
                <p:spPr bwMode="auto">
                  <a:xfrm flipV="1">
                    <a:off x="2240" y="3037"/>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3" name="Line 822"/>
                  <p:cNvSpPr>
                    <a:spLocks noChangeShapeType="1"/>
                  </p:cNvSpPr>
                  <p:nvPr/>
                </p:nvSpPr>
                <p:spPr bwMode="auto">
                  <a:xfrm flipV="1">
                    <a:off x="2488" y="278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4" name="Freeform 823"/>
                  <p:cNvSpPr>
                    <a:spLocks/>
                  </p:cNvSpPr>
                  <p:nvPr/>
                </p:nvSpPr>
                <p:spPr bwMode="auto">
                  <a:xfrm>
                    <a:off x="2432" y="3037"/>
                    <a:ext cx="248" cy="220"/>
                  </a:xfrm>
                  <a:custGeom>
                    <a:avLst/>
                    <a:gdLst>
                      <a:gd name="T0" fmla="*/ 0 w 248"/>
                      <a:gd name="T1" fmla="*/ 220 h 220"/>
                      <a:gd name="T2" fmla="*/ 248 w 248"/>
                      <a:gd name="T3" fmla="*/ 124 h 220"/>
                      <a:gd name="T4" fmla="*/ 56 w 248"/>
                      <a:gd name="T5" fmla="*/ 0 h 220"/>
                      <a:gd name="T6" fmla="*/ 0 w 248"/>
                      <a:gd name="T7" fmla="*/ 220 h 220"/>
                    </a:gdLst>
                    <a:ahLst/>
                    <a:cxnLst>
                      <a:cxn ang="0">
                        <a:pos x="T0" y="T1"/>
                      </a:cxn>
                      <a:cxn ang="0">
                        <a:pos x="T2" y="T3"/>
                      </a:cxn>
                      <a:cxn ang="0">
                        <a:pos x="T4" y="T5"/>
                      </a:cxn>
                      <a:cxn ang="0">
                        <a:pos x="T6" y="T7"/>
                      </a:cxn>
                    </a:cxnLst>
                    <a:rect l="0" t="0" r="r" b="b"/>
                    <a:pathLst>
                      <a:path w="248" h="220">
                        <a:moveTo>
                          <a:pt x="0" y="220"/>
                        </a:moveTo>
                        <a:lnTo>
                          <a:pt x="248" y="124"/>
                        </a:lnTo>
                        <a:lnTo>
                          <a:pt x="56" y="0"/>
                        </a:lnTo>
                        <a:lnTo>
                          <a:pt x="0" y="22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Line 824"/>
                  <p:cNvSpPr>
                    <a:spLocks noChangeShapeType="1"/>
                  </p:cNvSpPr>
                  <p:nvPr/>
                </p:nvSpPr>
                <p:spPr bwMode="auto">
                  <a:xfrm flipV="1">
                    <a:off x="2432" y="3161"/>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6" name="Line 825"/>
                  <p:cNvSpPr>
                    <a:spLocks noChangeShapeType="1"/>
                  </p:cNvSpPr>
                  <p:nvPr/>
                </p:nvSpPr>
                <p:spPr bwMode="auto">
                  <a:xfrm flipH="1" flipV="1">
                    <a:off x="2488" y="303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7" name="Freeform 826"/>
                  <p:cNvSpPr>
                    <a:spLocks/>
                  </p:cNvSpPr>
                  <p:nvPr/>
                </p:nvSpPr>
                <p:spPr bwMode="auto">
                  <a:xfrm>
                    <a:off x="2432" y="3001"/>
                    <a:ext cx="248" cy="256"/>
                  </a:xfrm>
                  <a:custGeom>
                    <a:avLst/>
                    <a:gdLst>
                      <a:gd name="T0" fmla="*/ 0 w 248"/>
                      <a:gd name="T1" fmla="*/ 0 h 256"/>
                      <a:gd name="T2" fmla="*/ 0 w 248"/>
                      <a:gd name="T3" fmla="*/ 256 h 256"/>
                      <a:gd name="T4" fmla="*/ 248 w 248"/>
                      <a:gd name="T5" fmla="*/ 160 h 256"/>
                      <a:gd name="T6" fmla="*/ 0 w 248"/>
                      <a:gd name="T7" fmla="*/ 0 h 256"/>
                    </a:gdLst>
                    <a:ahLst/>
                    <a:cxnLst>
                      <a:cxn ang="0">
                        <a:pos x="T0" y="T1"/>
                      </a:cxn>
                      <a:cxn ang="0">
                        <a:pos x="T2" y="T3"/>
                      </a:cxn>
                      <a:cxn ang="0">
                        <a:pos x="T4" y="T5"/>
                      </a:cxn>
                      <a:cxn ang="0">
                        <a:pos x="T6" y="T7"/>
                      </a:cxn>
                    </a:cxnLst>
                    <a:rect l="0" t="0" r="r" b="b"/>
                    <a:pathLst>
                      <a:path w="248" h="256">
                        <a:moveTo>
                          <a:pt x="0" y="0"/>
                        </a:moveTo>
                        <a:lnTo>
                          <a:pt x="0" y="256"/>
                        </a:lnTo>
                        <a:lnTo>
                          <a:pt x="248" y="160"/>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Line 827"/>
                  <p:cNvSpPr>
                    <a:spLocks noChangeShapeType="1"/>
                  </p:cNvSpPr>
                  <p:nvPr/>
                </p:nvSpPr>
                <p:spPr bwMode="auto">
                  <a:xfrm>
                    <a:off x="2432" y="300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9" name="Line 828"/>
                  <p:cNvSpPr>
                    <a:spLocks noChangeShapeType="1"/>
                  </p:cNvSpPr>
                  <p:nvPr/>
                </p:nvSpPr>
                <p:spPr bwMode="auto">
                  <a:xfrm flipV="1">
                    <a:off x="2432" y="3161"/>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0" name="Freeform 829"/>
                  <p:cNvSpPr>
                    <a:spLocks/>
                  </p:cNvSpPr>
                  <p:nvPr/>
                </p:nvSpPr>
                <p:spPr bwMode="auto">
                  <a:xfrm>
                    <a:off x="2488" y="2781"/>
                    <a:ext cx="192" cy="380"/>
                  </a:xfrm>
                  <a:custGeom>
                    <a:avLst/>
                    <a:gdLst>
                      <a:gd name="T0" fmla="*/ 0 w 192"/>
                      <a:gd name="T1" fmla="*/ 0 h 380"/>
                      <a:gd name="T2" fmla="*/ 192 w 192"/>
                      <a:gd name="T3" fmla="*/ 124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192" y="124"/>
                        </a:lnTo>
                        <a:lnTo>
                          <a:pt x="192" y="380"/>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Line 830"/>
                  <p:cNvSpPr>
                    <a:spLocks noChangeShapeType="1"/>
                  </p:cNvSpPr>
                  <p:nvPr/>
                </p:nvSpPr>
                <p:spPr bwMode="auto">
                  <a:xfrm>
                    <a:off x="2488" y="27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2" name="Line 831"/>
                  <p:cNvSpPr>
                    <a:spLocks noChangeShapeType="1"/>
                  </p:cNvSpPr>
                  <p:nvPr/>
                </p:nvSpPr>
                <p:spPr bwMode="auto">
                  <a:xfrm>
                    <a:off x="2680" y="290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3" name="Freeform 832"/>
                  <p:cNvSpPr>
                    <a:spLocks/>
                  </p:cNvSpPr>
                  <p:nvPr/>
                </p:nvSpPr>
                <p:spPr bwMode="auto">
                  <a:xfrm>
                    <a:off x="2488" y="2781"/>
                    <a:ext cx="192" cy="380"/>
                  </a:xfrm>
                  <a:custGeom>
                    <a:avLst/>
                    <a:gdLst>
                      <a:gd name="T0" fmla="*/ 0 w 192"/>
                      <a:gd name="T1" fmla="*/ 0 h 380"/>
                      <a:gd name="T2" fmla="*/ 0 w 192"/>
                      <a:gd name="T3" fmla="*/ 256 h 380"/>
                      <a:gd name="T4" fmla="*/ 192 w 192"/>
                      <a:gd name="T5" fmla="*/ 380 h 380"/>
                      <a:gd name="T6" fmla="*/ 0 w 192"/>
                      <a:gd name="T7" fmla="*/ 0 h 380"/>
                    </a:gdLst>
                    <a:ahLst/>
                    <a:cxnLst>
                      <a:cxn ang="0">
                        <a:pos x="T0" y="T1"/>
                      </a:cxn>
                      <a:cxn ang="0">
                        <a:pos x="T2" y="T3"/>
                      </a:cxn>
                      <a:cxn ang="0">
                        <a:pos x="T4" y="T5"/>
                      </a:cxn>
                      <a:cxn ang="0">
                        <a:pos x="T6" y="T7"/>
                      </a:cxn>
                    </a:cxnLst>
                    <a:rect l="0" t="0" r="r" b="b"/>
                    <a:pathLst>
                      <a:path w="192" h="380">
                        <a:moveTo>
                          <a:pt x="0" y="0"/>
                        </a:moveTo>
                        <a:lnTo>
                          <a:pt x="0" y="256"/>
                        </a:lnTo>
                        <a:lnTo>
                          <a:pt x="192" y="380"/>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Line 833"/>
                  <p:cNvSpPr>
                    <a:spLocks noChangeShapeType="1"/>
                  </p:cNvSpPr>
                  <p:nvPr/>
                </p:nvSpPr>
                <p:spPr bwMode="auto">
                  <a:xfrm>
                    <a:off x="2488" y="278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5" name="Line 834"/>
                  <p:cNvSpPr>
                    <a:spLocks noChangeShapeType="1"/>
                  </p:cNvSpPr>
                  <p:nvPr/>
                </p:nvSpPr>
                <p:spPr bwMode="auto">
                  <a:xfrm>
                    <a:off x="2488" y="303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6" name="Freeform 835"/>
                  <p:cNvSpPr>
                    <a:spLocks/>
                  </p:cNvSpPr>
                  <p:nvPr/>
                </p:nvSpPr>
                <p:spPr bwMode="auto">
                  <a:xfrm>
                    <a:off x="2432" y="2905"/>
                    <a:ext cx="248" cy="256"/>
                  </a:xfrm>
                  <a:custGeom>
                    <a:avLst/>
                    <a:gdLst>
                      <a:gd name="T0" fmla="*/ 0 w 248"/>
                      <a:gd name="T1" fmla="*/ 96 h 256"/>
                      <a:gd name="T2" fmla="*/ 248 w 248"/>
                      <a:gd name="T3" fmla="*/ 0 h 256"/>
                      <a:gd name="T4" fmla="*/ 248 w 248"/>
                      <a:gd name="T5" fmla="*/ 256 h 256"/>
                      <a:gd name="T6" fmla="*/ 0 w 248"/>
                      <a:gd name="T7" fmla="*/ 96 h 256"/>
                    </a:gdLst>
                    <a:ahLst/>
                    <a:cxnLst>
                      <a:cxn ang="0">
                        <a:pos x="T0" y="T1"/>
                      </a:cxn>
                      <a:cxn ang="0">
                        <a:pos x="T2" y="T3"/>
                      </a:cxn>
                      <a:cxn ang="0">
                        <a:pos x="T4" y="T5"/>
                      </a:cxn>
                      <a:cxn ang="0">
                        <a:pos x="T6" y="T7"/>
                      </a:cxn>
                    </a:cxnLst>
                    <a:rect l="0" t="0" r="r" b="b"/>
                    <a:pathLst>
                      <a:path w="248" h="256">
                        <a:moveTo>
                          <a:pt x="0" y="96"/>
                        </a:moveTo>
                        <a:lnTo>
                          <a:pt x="248" y="0"/>
                        </a:lnTo>
                        <a:lnTo>
                          <a:pt x="248" y="256"/>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Line 836"/>
                  <p:cNvSpPr>
                    <a:spLocks noChangeShapeType="1"/>
                  </p:cNvSpPr>
                  <p:nvPr/>
                </p:nvSpPr>
                <p:spPr bwMode="auto">
                  <a:xfrm flipV="1">
                    <a:off x="2432" y="29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8" name="Line 837"/>
                  <p:cNvSpPr>
                    <a:spLocks noChangeShapeType="1"/>
                  </p:cNvSpPr>
                  <p:nvPr/>
                </p:nvSpPr>
                <p:spPr bwMode="auto">
                  <a:xfrm>
                    <a:off x="2680" y="2905"/>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9" name="Freeform 838"/>
                  <p:cNvSpPr>
                    <a:spLocks/>
                  </p:cNvSpPr>
                  <p:nvPr/>
                </p:nvSpPr>
                <p:spPr bwMode="auto">
                  <a:xfrm>
                    <a:off x="2240" y="2781"/>
                    <a:ext cx="248" cy="352"/>
                  </a:xfrm>
                  <a:custGeom>
                    <a:avLst/>
                    <a:gdLst>
                      <a:gd name="T0" fmla="*/ 0 w 248"/>
                      <a:gd name="T1" fmla="*/ 352 h 352"/>
                      <a:gd name="T2" fmla="*/ 0 w 248"/>
                      <a:gd name="T3" fmla="*/ 96 h 352"/>
                      <a:gd name="T4" fmla="*/ 248 w 248"/>
                      <a:gd name="T5" fmla="*/ 0 h 352"/>
                      <a:gd name="T6" fmla="*/ 0 w 248"/>
                      <a:gd name="T7" fmla="*/ 352 h 352"/>
                    </a:gdLst>
                    <a:ahLst/>
                    <a:cxnLst>
                      <a:cxn ang="0">
                        <a:pos x="T0" y="T1"/>
                      </a:cxn>
                      <a:cxn ang="0">
                        <a:pos x="T2" y="T3"/>
                      </a:cxn>
                      <a:cxn ang="0">
                        <a:pos x="T4" y="T5"/>
                      </a:cxn>
                      <a:cxn ang="0">
                        <a:pos x="T6" y="T7"/>
                      </a:cxn>
                    </a:cxnLst>
                    <a:rect l="0" t="0" r="r" b="b"/>
                    <a:pathLst>
                      <a:path w="248" h="352">
                        <a:moveTo>
                          <a:pt x="0" y="352"/>
                        </a:moveTo>
                        <a:lnTo>
                          <a:pt x="0" y="96"/>
                        </a:lnTo>
                        <a:lnTo>
                          <a:pt x="248" y="0"/>
                        </a:lnTo>
                        <a:lnTo>
                          <a:pt x="0" y="352"/>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Line 839"/>
                  <p:cNvSpPr>
                    <a:spLocks noChangeShapeType="1"/>
                  </p:cNvSpPr>
                  <p:nvPr/>
                </p:nvSpPr>
                <p:spPr bwMode="auto">
                  <a:xfrm flipV="1">
                    <a:off x="2240" y="2877"/>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1" name="Line 840"/>
                  <p:cNvSpPr>
                    <a:spLocks noChangeShapeType="1"/>
                  </p:cNvSpPr>
                  <p:nvPr/>
                </p:nvSpPr>
                <p:spPr bwMode="auto">
                  <a:xfrm flipV="1">
                    <a:off x="2240" y="2781"/>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2" name="Freeform 841"/>
                  <p:cNvSpPr>
                    <a:spLocks/>
                  </p:cNvSpPr>
                  <p:nvPr/>
                </p:nvSpPr>
                <p:spPr bwMode="auto">
                  <a:xfrm>
                    <a:off x="2240" y="2877"/>
                    <a:ext cx="440" cy="124"/>
                  </a:xfrm>
                  <a:custGeom>
                    <a:avLst/>
                    <a:gdLst>
                      <a:gd name="T0" fmla="*/ 0 w 440"/>
                      <a:gd name="T1" fmla="*/ 0 h 124"/>
                      <a:gd name="T2" fmla="*/ 192 w 440"/>
                      <a:gd name="T3" fmla="*/ 124 h 124"/>
                      <a:gd name="T4" fmla="*/ 440 w 440"/>
                      <a:gd name="T5" fmla="*/ 28 h 124"/>
                      <a:gd name="T6" fmla="*/ 0 w 440"/>
                      <a:gd name="T7" fmla="*/ 0 h 124"/>
                    </a:gdLst>
                    <a:ahLst/>
                    <a:cxnLst>
                      <a:cxn ang="0">
                        <a:pos x="T0" y="T1"/>
                      </a:cxn>
                      <a:cxn ang="0">
                        <a:pos x="T2" y="T3"/>
                      </a:cxn>
                      <a:cxn ang="0">
                        <a:pos x="T4" y="T5"/>
                      </a:cxn>
                      <a:cxn ang="0">
                        <a:pos x="T6" y="T7"/>
                      </a:cxn>
                    </a:cxnLst>
                    <a:rect l="0" t="0" r="r" b="b"/>
                    <a:pathLst>
                      <a:path w="440" h="124">
                        <a:moveTo>
                          <a:pt x="0" y="0"/>
                        </a:moveTo>
                        <a:lnTo>
                          <a:pt x="192" y="124"/>
                        </a:lnTo>
                        <a:lnTo>
                          <a:pt x="440" y="28"/>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Line 842"/>
                  <p:cNvSpPr>
                    <a:spLocks noChangeShapeType="1"/>
                  </p:cNvSpPr>
                  <p:nvPr/>
                </p:nvSpPr>
                <p:spPr bwMode="auto">
                  <a:xfrm>
                    <a:off x="2240" y="287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4" name="Line 843"/>
                  <p:cNvSpPr>
                    <a:spLocks noChangeShapeType="1"/>
                  </p:cNvSpPr>
                  <p:nvPr/>
                </p:nvSpPr>
                <p:spPr bwMode="auto">
                  <a:xfrm flipV="1">
                    <a:off x="2432" y="2905"/>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5" name="Freeform 844"/>
                  <p:cNvSpPr>
                    <a:spLocks/>
                  </p:cNvSpPr>
                  <p:nvPr/>
                </p:nvSpPr>
                <p:spPr bwMode="auto">
                  <a:xfrm>
                    <a:off x="2240" y="2781"/>
                    <a:ext cx="440" cy="124"/>
                  </a:xfrm>
                  <a:custGeom>
                    <a:avLst/>
                    <a:gdLst>
                      <a:gd name="T0" fmla="*/ 0 w 440"/>
                      <a:gd name="T1" fmla="*/ 96 h 124"/>
                      <a:gd name="T2" fmla="*/ 248 w 440"/>
                      <a:gd name="T3" fmla="*/ 0 h 124"/>
                      <a:gd name="T4" fmla="*/ 440 w 440"/>
                      <a:gd name="T5" fmla="*/ 124 h 124"/>
                      <a:gd name="T6" fmla="*/ 0 w 440"/>
                      <a:gd name="T7" fmla="*/ 96 h 124"/>
                    </a:gdLst>
                    <a:ahLst/>
                    <a:cxnLst>
                      <a:cxn ang="0">
                        <a:pos x="T0" y="T1"/>
                      </a:cxn>
                      <a:cxn ang="0">
                        <a:pos x="T2" y="T3"/>
                      </a:cxn>
                      <a:cxn ang="0">
                        <a:pos x="T4" y="T5"/>
                      </a:cxn>
                      <a:cxn ang="0">
                        <a:pos x="T6" y="T7"/>
                      </a:cxn>
                    </a:cxnLst>
                    <a:rect l="0" t="0" r="r" b="b"/>
                    <a:pathLst>
                      <a:path w="440" h="124">
                        <a:moveTo>
                          <a:pt x="0" y="96"/>
                        </a:moveTo>
                        <a:lnTo>
                          <a:pt x="248" y="0"/>
                        </a:lnTo>
                        <a:lnTo>
                          <a:pt x="440" y="124"/>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Line 845"/>
                  <p:cNvSpPr>
                    <a:spLocks noChangeShapeType="1"/>
                  </p:cNvSpPr>
                  <p:nvPr/>
                </p:nvSpPr>
                <p:spPr bwMode="auto">
                  <a:xfrm flipV="1">
                    <a:off x="2240" y="2781"/>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7" name="Line 846"/>
                  <p:cNvSpPr>
                    <a:spLocks noChangeShapeType="1"/>
                  </p:cNvSpPr>
                  <p:nvPr/>
                </p:nvSpPr>
                <p:spPr bwMode="auto">
                  <a:xfrm>
                    <a:off x="2488" y="278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8" name="Freeform 847"/>
                  <p:cNvSpPr>
                    <a:spLocks/>
                  </p:cNvSpPr>
                  <p:nvPr/>
                </p:nvSpPr>
                <p:spPr bwMode="auto">
                  <a:xfrm>
                    <a:off x="2480" y="328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Line 848"/>
                  <p:cNvSpPr>
                    <a:spLocks noChangeShapeType="1"/>
                  </p:cNvSpPr>
                  <p:nvPr/>
                </p:nvSpPr>
                <p:spPr bwMode="auto">
                  <a:xfrm>
                    <a:off x="2480" y="32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0" name="Line 849"/>
                  <p:cNvSpPr>
                    <a:spLocks noChangeShapeType="1"/>
                  </p:cNvSpPr>
                  <p:nvPr/>
                </p:nvSpPr>
                <p:spPr bwMode="auto">
                  <a:xfrm flipH="1" flipV="1">
                    <a:off x="2480" y="32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1" name="Freeform 850"/>
                  <p:cNvSpPr>
                    <a:spLocks/>
                  </p:cNvSpPr>
                  <p:nvPr/>
                </p:nvSpPr>
                <p:spPr bwMode="auto">
                  <a:xfrm>
                    <a:off x="2480" y="328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Line 851"/>
                  <p:cNvSpPr>
                    <a:spLocks noChangeShapeType="1"/>
                  </p:cNvSpPr>
                  <p:nvPr/>
                </p:nvSpPr>
                <p:spPr bwMode="auto">
                  <a:xfrm>
                    <a:off x="2480" y="32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 name="Line 852"/>
                  <p:cNvSpPr>
                    <a:spLocks noChangeShapeType="1"/>
                  </p:cNvSpPr>
                  <p:nvPr/>
                </p:nvSpPr>
                <p:spPr bwMode="auto">
                  <a:xfrm flipH="1" flipV="1">
                    <a:off x="2480" y="32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 name="Freeform 853"/>
                  <p:cNvSpPr>
                    <a:spLocks/>
                  </p:cNvSpPr>
                  <p:nvPr/>
                </p:nvSpPr>
                <p:spPr bwMode="auto">
                  <a:xfrm>
                    <a:off x="2404" y="3469"/>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Line 854"/>
                  <p:cNvSpPr>
                    <a:spLocks noChangeShapeType="1"/>
                  </p:cNvSpPr>
                  <p:nvPr/>
                </p:nvSpPr>
                <p:spPr bwMode="auto">
                  <a:xfrm flipV="1">
                    <a:off x="2404" y="34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6" name="Line 855"/>
                  <p:cNvSpPr>
                    <a:spLocks noChangeShapeType="1"/>
                  </p:cNvSpPr>
                  <p:nvPr/>
                </p:nvSpPr>
                <p:spPr bwMode="auto">
                  <a:xfrm flipH="1">
                    <a:off x="2404" y="34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7" name="Freeform 856"/>
                  <p:cNvSpPr>
                    <a:spLocks/>
                  </p:cNvSpPr>
                  <p:nvPr/>
                </p:nvSpPr>
                <p:spPr bwMode="auto">
                  <a:xfrm>
                    <a:off x="2404" y="3469"/>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Line 857"/>
                  <p:cNvSpPr>
                    <a:spLocks noChangeShapeType="1"/>
                  </p:cNvSpPr>
                  <p:nvPr/>
                </p:nvSpPr>
                <p:spPr bwMode="auto">
                  <a:xfrm flipV="1">
                    <a:off x="2404" y="34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9" name="Line 858"/>
                  <p:cNvSpPr>
                    <a:spLocks noChangeShapeType="1"/>
                  </p:cNvSpPr>
                  <p:nvPr/>
                </p:nvSpPr>
                <p:spPr bwMode="auto">
                  <a:xfrm flipH="1">
                    <a:off x="2404" y="346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0" name="Freeform 859"/>
                  <p:cNvSpPr>
                    <a:spLocks/>
                  </p:cNvSpPr>
                  <p:nvPr/>
                </p:nvSpPr>
                <p:spPr bwMode="auto">
                  <a:xfrm>
                    <a:off x="2164" y="3313"/>
                    <a:ext cx="252" cy="220"/>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Line 860"/>
                  <p:cNvSpPr>
                    <a:spLocks noChangeShapeType="1"/>
                  </p:cNvSpPr>
                  <p:nvPr/>
                </p:nvSpPr>
                <p:spPr bwMode="auto">
                  <a:xfrm flipH="1" flipV="1">
                    <a:off x="2164" y="340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2" name="Line 861"/>
                  <p:cNvSpPr>
                    <a:spLocks noChangeShapeType="1"/>
                  </p:cNvSpPr>
                  <p:nvPr/>
                </p:nvSpPr>
                <p:spPr bwMode="auto">
                  <a:xfrm flipV="1">
                    <a:off x="2164" y="33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3" name="Freeform 862"/>
                  <p:cNvSpPr>
                    <a:spLocks/>
                  </p:cNvSpPr>
                  <p:nvPr/>
                </p:nvSpPr>
                <p:spPr bwMode="auto">
                  <a:xfrm>
                    <a:off x="2356" y="3313"/>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Line 863"/>
                  <p:cNvSpPr>
                    <a:spLocks noChangeShapeType="1"/>
                  </p:cNvSpPr>
                  <p:nvPr/>
                </p:nvSpPr>
                <p:spPr bwMode="auto">
                  <a:xfrm flipV="1">
                    <a:off x="2356" y="343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5" name="Line 864"/>
                  <p:cNvSpPr>
                    <a:spLocks noChangeShapeType="1"/>
                  </p:cNvSpPr>
                  <p:nvPr/>
                </p:nvSpPr>
                <p:spPr bwMode="auto">
                  <a:xfrm flipH="1" flipV="1">
                    <a:off x="2416" y="33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6" name="Freeform 865"/>
                  <p:cNvSpPr>
                    <a:spLocks/>
                  </p:cNvSpPr>
                  <p:nvPr/>
                </p:nvSpPr>
                <p:spPr bwMode="auto">
                  <a:xfrm>
                    <a:off x="2164" y="3409"/>
                    <a:ext cx="444" cy="124"/>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Line 866"/>
                  <p:cNvSpPr>
                    <a:spLocks noChangeShapeType="1"/>
                  </p:cNvSpPr>
                  <p:nvPr/>
                </p:nvSpPr>
                <p:spPr bwMode="auto">
                  <a:xfrm>
                    <a:off x="2164" y="340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8" name="Line 867"/>
                  <p:cNvSpPr>
                    <a:spLocks noChangeShapeType="1"/>
                  </p:cNvSpPr>
                  <p:nvPr/>
                </p:nvSpPr>
                <p:spPr bwMode="auto">
                  <a:xfrm flipV="1">
                    <a:off x="2356" y="343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9" name="Freeform 868"/>
                  <p:cNvSpPr>
                    <a:spLocks/>
                  </p:cNvSpPr>
                  <p:nvPr/>
                </p:nvSpPr>
                <p:spPr bwMode="auto">
                  <a:xfrm>
                    <a:off x="2356" y="3437"/>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Line 869"/>
                  <p:cNvSpPr>
                    <a:spLocks noChangeShapeType="1"/>
                  </p:cNvSpPr>
                  <p:nvPr/>
                </p:nvSpPr>
                <p:spPr bwMode="auto">
                  <a:xfrm flipV="1">
                    <a:off x="2356" y="343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1" name="Line 870"/>
                  <p:cNvSpPr>
                    <a:spLocks noChangeShapeType="1"/>
                  </p:cNvSpPr>
                  <p:nvPr/>
                </p:nvSpPr>
                <p:spPr bwMode="auto">
                  <a:xfrm flipH="1">
                    <a:off x="2356" y="343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2" name="Freeform 871"/>
                  <p:cNvSpPr>
                    <a:spLocks/>
                  </p:cNvSpPr>
                  <p:nvPr/>
                </p:nvSpPr>
                <p:spPr bwMode="auto">
                  <a:xfrm>
                    <a:off x="2356" y="3437"/>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Line 872"/>
                  <p:cNvSpPr>
                    <a:spLocks noChangeShapeType="1"/>
                  </p:cNvSpPr>
                  <p:nvPr/>
                </p:nvSpPr>
                <p:spPr bwMode="auto">
                  <a:xfrm flipV="1">
                    <a:off x="2356" y="343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4" name="Line 873"/>
                  <p:cNvSpPr>
                    <a:spLocks noChangeShapeType="1"/>
                  </p:cNvSpPr>
                  <p:nvPr/>
                </p:nvSpPr>
                <p:spPr bwMode="auto">
                  <a:xfrm flipH="1">
                    <a:off x="2356" y="343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5" name="Freeform 874"/>
                  <p:cNvSpPr>
                    <a:spLocks/>
                  </p:cNvSpPr>
                  <p:nvPr/>
                </p:nvSpPr>
                <p:spPr bwMode="auto">
                  <a:xfrm>
                    <a:off x="2164" y="3313"/>
                    <a:ext cx="444" cy="124"/>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Line 875"/>
                  <p:cNvSpPr>
                    <a:spLocks noChangeShapeType="1"/>
                  </p:cNvSpPr>
                  <p:nvPr/>
                </p:nvSpPr>
                <p:spPr bwMode="auto">
                  <a:xfrm flipV="1">
                    <a:off x="2164" y="33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7" name="Line 876"/>
                  <p:cNvSpPr>
                    <a:spLocks noChangeShapeType="1"/>
                  </p:cNvSpPr>
                  <p:nvPr/>
                </p:nvSpPr>
                <p:spPr bwMode="auto">
                  <a:xfrm>
                    <a:off x="2416" y="33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8" name="Freeform 877"/>
                  <p:cNvSpPr>
                    <a:spLocks/>
                  </p:cNvSpPr>
                  <p:nvPr/>
                </p:nvSpPr>
                <p:spPr bwMode="auto">
                  <a:xfrm>
                    <a:off x="2416" y="3313"/>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Line 878"/>
                  <p:cNvSpPr>
                    <a:spLocks noChangeShapeType="1"/>
                  </p:cNvSpPr>
                  <p:nvPr/>
                </p:nvSpPr>
                <p:spPr bwMode="auto">
                  <a:xfrm>
                    <a:off x="2416" y="33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0" name="Line 879"/>
                  <p:cNvSpPr>
                    <a:spLocks noChangeShapeType="1"/>
                  </p:cNvSpPr>
                  <p:nvPr/>
                </p:nvSpPr>
                <p:spPr bwMode="auto">
                  <a:xfrm flipH="1" flipV="1">
                    <a:off x="2416" y="33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1" name="Freeform 880"/>
                  <p:cNvSpPr>
                    <a:spLocks/>
                  </p:cNvSpPr>
                  <p:nvPr/>
                </p:nvSpPr>
                <p:spPr bwMode="auto">
                  <a:xfrm>
                    <a:off x="2416" y="3313"/>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Line 881"/>
                  <p:cNvSpPr>
                    <a:spLocks noChangeShapeType="1"/>
                  </p:cNvSpPr>
                  <p:nvPr/>
                </p:nvSpPr>
                <p:spPr bwMode="auto">
                  <a:xfrm>
                    <a:off x="2416" y="33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3" name="Line 882"/>
                  <p:cNvSpPr>
                    <a:spLocks noChangeShapeType="1"/>
                  </p:cNvSpPr>
                  <p:nvPr/>
                </p:nvSpPr>
                <p:spPr bwMode="auto">
                  <a:xfrm flipH="1" flipV="1">
                    <a:off x="2416" y="331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 name="Freeform 883"/>
                  <p:cNvSpPr>
                    <a:spLocks/>
                  </p:cNvSpPr>
                  <p:nvPr/>
                </p:nvSpPr>
                <p:spPr bwMode="auto">
                  <a:xfrm>
                    <a:off x="2404" y="356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Line 884"/>
                  <p:cNvSpPr>
                    <a:spLocks noChangeShapeType="1"/>
                  </p:cNvSpPr>
                  <p:nvPr/>
                </p:nvSpPr>
                <p:spPr bwMode="auto">
                  <a:xfrm>
                    <a:off x="2404" y="356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6" name="Line 885"/>
                  <p:cNvSpPr>
                    <a:spLocks noChangeShapeType="1"/>
                  </p:cNvSpPr>
                  <p:nvPr/>
                </p:nvSpPr>
                <p:spPr bwMode="auto">
                  <a:xfrm flipH="1" flipV="1">
                    <a:off x="2404" y="356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7" name="Freeform 886"/>
                  <p:cNvSpPr>
                    <a:spLocks/>
                  </p:cNvSpPr>
                  <p:nvPr/>
                </p:nvSpPr>
                <p:spPr bwMode="auto">
                  <a:xfrm>
                    <a:off x="2404" y="356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Line 887"/>
                  <p:cNvSpPr>
                    <a:spLocks noChangeShapeType="1"/>
                  </p:cNvSpPr>
                  <p:nvPr/>
                </p:nvSpPr>
                <p:spPr bwMode="auto">
                  <a:xfrm>
                    <a:off x="2404" y="356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9" name="Line 888"/>
                  <p:cNvSpPr>
                    <a:spLocks noChangeShapeType="1"/>
                  </p:cNvSpPr>
                  <p:nvPr/>
                </p:nvSpPr>
                <p:spPr bwMode="auto">
                  <a:xfrm flipH="1" flipV="1">
                    <a:off x="2404" y="356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0" name="Freeform 889"/>
                  <p:cNvSpPr>
                    <a:spLocks/>
                  </p:cNvSpPr>
                  <p:nvPr/>
                </p:nvSpPr>
                <p:spPr bwMode="auto">
                  <a:xfrm>
                    <a:off x="2332" y="3745"/>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Line 890"/>
                  <p:cNvSpPr>
                    <a:spLocks noChangeShapeType="1"/>
                  </p:cNvSpPr>
                  <p:nvPr/>
                </p:nvSpPr>
                <p:spPr bwMode="auto">
                  <a:xfrm flipV="1">
                    <a:off x="2332" y="37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2" name="Line 891"/>
                  <p:cNvSpPr>
                    <a:spLocks noChangeShapeType="1"/>
                  </p:cNvSpPr>
                  <p:nvPr/>
                </p:nvSpPr>
                <p:spPr bwMode="auto">
                  <a:xfrm flipH="1">
                    <a:off x="2332" y="37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3" name="Freeform 892"/>
                  <p:cNvSpPr>
                    <a:spLocks/>
                  </p:cNvSpPr>
                  <p:nvPr/>
                </p:nvSpPr>
                <p:spPr bwMode="auto">
                  <a:xfrm>
                    <a:off x="2332" y="3745"/>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Line 893"/>
                  <p:cNvSpPr>
                    <a:spLocks noChangeShapeType="1"/>
                  </p:cNvSpPr>
                  <p:nvPr/>
                </p:nvSpPr>
                <p:spPr bwMode="auto">
                  <a:xfrm flipV="1">
                    <a:off x="2332" y="37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5" name="Line 894"/>
                  <p:cNvSpPr>
                    <a:spLocks noChangeShapeType="1"/>
                  </p:cNvSpPr>
                  <p:nvPr/>
                </p:nvSpPr>
                <p:spPr bwMode="auto">
                  <a:xfrm flipH="1">
                    <a:off x="2332" y="3745"/>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6" name="Freeform 895"/>
                  <p:cNvSpPr>
                    <a:spLocks/>
                  </p:cNvSpPr>
                  <p:nvPr/>
                </p:nvSpPr>
                <p:spPr bwMode="auto">
                  <a:xfrm>
                    <a:off x="2092" y="3589"/>
                    <a:ext cx="252" cy="220"/>
                  </a:xfrm>
                  <a:custGeom>
                    <a:avLst/>
                    <a:gdLst>
                      <a:gd name="T0" fmla="*/ 192 w 252"/>
                      <a:gd name="T1" fmla="*/ 220 h 220"/>
                      <a:gd name="T2" fmla="*/ 0 w 252"/>
                      <a:gd name="T3" fmla="*/ 96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6"/>
                        </a:lnTo>
                        <a:lnTo>
                          <a:pt x="252" y="0"/>
                        </a:lnTo>
                        <a:lnTo>
                          <a:pt x="192"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Line 896"/>
                  <p:cNvSpPr>
                    <a:spLocks noChangeShapeType="1"/>
                  </p:cNvSpPr>
                  <p:nvPr/>
                </p:nvSpPr>
                <p:spPr bwMode="auto">
                  <a:xfrm flipH="1" flipV="1">
                    <a:off x="2092" y="36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8" name="Line 897"/>
                  <p:cNvSpPr>
                    <a:spLocks noChangeShapeType="1"/>
                  </p:cNvSpPr>
                  <p:nvPr/>
                </p:nvSpPr>
                <p:spPr bwMode="auto">
                  <a:xfrm flipV="1">
                    <a:off x="2092" y="358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9" name="Freeform 898"/>
                  <p:cNvSpPr>
                    <a:spLocks/>
                  </p:cNvSpPr>
                  <p:nvPr/>
                </p:nvSpPr>
                <p:spPr bwMode="auto">
                  <a:xfrm>
                    <a:off x="2092" y="3685"/>
                    <a:ext cx="444" cy="124"/>
                  </a:xfrm>
                  <a:custGeom>
                    <a:avLst/>
                    <a:gdLst>
                      <a:gd name="T0" fmla="*/ 0 w 444"/>
                      <a:gd name="T1" fmla="*/ 0 h 124"/>
                      <a:gd name="T2" fmla="*/ 192 w 444"/>
                      <a:gd name="T3" fmla="*/ 124 h 124"/>
                      <a:gd name="T4" fmla="*/ 444 w 444"/>
                      <a:gd name="T5" fmla="*/ 28 h 124"/>
                      <a:gd name="T6" fmla="*/ 0 w 444"/>
                      <a:gd name="T7" fmla="*/ 0 h 124"/>
                    </a:gdLst>
                    <a:ahLst/>
                    <a:cxnLst>
                      <a:cxn ang="0">
                        <a:pos x="T0" y="T1"/>
                      </a:cxn>
                      <a:cxn ang="0">
                        <a:pos x="T2" y="T3"/>
                      </a:cxn>
                      <a:cxn ang="0">
                        <a:pos x="T4" y="T5"/>
                      </a:cxn>
                      <a:cxn ang="0">
                        <a:pos x="T6" y="T7"/>
                      </a:cxn>
                    </a:cxnLst>
                    <a:rect l="0" t="0" r="r" b="b"/>
                    <a:pathLst>
                      <a:path w="444" h="124">
                        <a:moveTo>
                          <a:pt x="0" y="0"/>
                        </a:moveTo>
                        <a:lnTo>
                          <a:pt x="192" y="124"/>
                        </a:lnTo>
                        <a:lnTo>
                          <a:pt x="444" y="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Line 899"/>
                  <p:cNvSpPr>
                    <a:spLocks noChangeShapeType="1"/>
                  </p:cNvSpPr>
                  <p:nvPr/>
                </p:nvSpPr>
                <p:spPr bwMode="auto">
                  <a:xfrm>
                    <a:off x="2092" y="36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1" name="Line 900"/>
                  <p:cNvSpPr>
                    <a:spLocks noChangeShapeType="1"/>
                  </p:cNvSpPr>
                  <p:nvPr/>
                </p:nvSpPr>
                <p:spPr bwMode="auto">
                  <a:xfrm flipV="1">
                    <a:off x="2284" y="37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2" name="Freeform 901"/>
                  <p:cNvSpPr>
                    <a:spLocks/>
                  </p:cNvSpPr>
                  <p:nvPr/>
                </p:nvSpPr>
                <p:spPr bwMode="auto">
                  <a:xfrm>
                    <a:off x="2092" y="3589"/>
                    <a:ext cx="444" cy="124"/>
                  </a:xfrm>
                  <a:custGeom>
                    <a:avLst/>
                    <a:gdLst>
                      <a:gd name="T0" fmla="*/ 0 w 444"/>
                      <a:gd name="T1" fmla="*/ 96 h 124"/>
                      <a:gd name="T2" fmla="*/ 252 w 444"/>
                      <a:gd name="T3" fmla="*/ 0 h 124"/>
                      <a:gd name="T4" fmla="*/ 444 w 444"/>
                      <a:gd name="T5" fmla="*/ 124 h 124"/>
                      <a:gd name="T6" fmla="*/ 0 w 444"/>
                      <a:gd name="T7" fmla="*/ 96 h 124"/>
                    </a:gdLst>
                    <a:ahLst/>
                    <a:cxnLst>
                      <a:cxn ang="0">
                        <a:pos x="T0" y="T1"/>
                      </a:cxn>
                      <a:cxn ang="0">
                        <a:pos x="T2" y="T3"/>
                      </a:cxn>
                      <a:cxn ang="0">
                        <a:pos x="T4" y="T5"/>
                      </a:cxn>
                      <a:cxn ang="0">
                        <a:pos x="T6" y="T7"/>
                      </a:cxn>
                    </a:cxnLst>
                    <a:rect l="0" t="0" r="r" b="b"/>
                    <a:pathLst>
                      <a:path w="444" h="124">
                        <a:moveTo>
                          <a:pt x="0" y="96"/>
                        </a:moveTo>
                        <a:lnTo>
                          <a:pt x="252" y="0"/>
                        </a:lnTo>
                        <a:lnTo>
                          <a:pt x="444" y="124"/>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Line 902"/>
                  <p:cNvSpPr>
                    <a:spLocks noChangeShapeType="1"/>
                  </p:cNvSpPr>
                  <p:nvPr/>
                </p:nvSpPr>
                <p:spPr bwMode="auto">
                  <a:xfrm flipV="1">
                    <a:off x="2092" y="358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4" name="Line 903"/>
                  <p:cNvSpPr>
                    <a:spLocks noChangeShapeType="1"/>
                  </p:cNvSpPr>
                  <p:nvPr/>
                </p:nvSpPr>
                <p:spPr bwMode="auto">
                  <a:xfrm>
                    <a:off x="2344" y="35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5" name="Freeform 904"/>
                  <p:cNvSpPr>
                    <a:spLocks/>
                  </p:cNvSpPr>
                  <p:nvPr/>
                </p:nvSpPr>
                <p:spPr bwMode="auto">
                  <a:xfrm>
                    <a:off x="2284" y="3589"/>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Line 905"/>
                  <p:cNvSpPr>
                    <a:spLocks noChangeShapeType="1"/>
                  </p:cNvSpPr>
                  <p:nvPr/>
                </p:nvSpPr>
                <p:spPr bwMode="auto">
                  <a:xfrm flipV="1">
                    <a:off x="2284" y="37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7" name="Line 906"/>
                  <p:cNvSpPr>
                    <a:spLocks noChangeShapeType="1"/>
                  </p:cNvSpPr>
                  <p:nvPr/>
                </p:nvSpPr>
                <p:spPr bwMode="auto">
                  <a:xfrm flipH="1" flipV="1">
                    <a:off x="2344" y="35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8" name="Freeform 907"/>
                  <p:cNvSpPr>
                    <a:spLocks/>
                  </p:cNvSpPr>
                  <p:nvPr/>
                </p:nvSpPr>
                <p:spPr bwMode="auto">
                  <a:xfrm>
                    <a:off x="2344" y="358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Line 908"/>
                  <p:cNvSpPr>
                    <a:spLocks noChangeShapeType="1"/>
                  </p:cNvSpPr>
                  <p:nvPr/>
                </p:nvSpPr>
                <p:spPr bwMode="auto">
                  <a:xfrm>
                    <a:off x="2344" y="35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0" name="Line 909"/>
                  <p:cNvSpPr>
                    <a:spLocks noChangeShapeType="1"/>
                  </p:cNvSpPr>
                  <p:nvPr/>
                </p:nvSpPr>
                <p:spPr bwMode="auto">
                  <a:xfrm flipH="1" flipV="1">
                    <a:off x="2344" y="35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1" name="Freeform 910"/>
                  <p:cNvSpPr>
                    <a:spLocks/>
                  </p:cNvSpPr>
                  <p:nvPr/>
                </p:nvSpPr>
                <p:spPr bwMode="auto">
                  <a:xfrm>
                    <a:off x="2344" y="358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Line 911"/>
                  <p:cNvSpPr>
                    <a:spLocks noChangeShapeType="1"/>
                  </p:cNvSpPr>
                  <p:nvPr/>
                </p:nvSpPr>
                <p:spPr bwMode="auto">
                  <a:xfrm>
                    <a:off x="2344" y="35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3" name="Line 912"/>
                  <p:cNvSpPr>
                    <a:spLocks noChangeShapeType="1"/>
                  </p:cNvSpPr>
                  <p:nvPr/>
                </p:nvSpPr>
                <p:spPr bwMode="auto">
                  <a:xfrm flipH="1" flipV="1">
                    <a:off x="2344" y="358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4" name="Freeform 913"/>
                  <p:cNvSpPr>
                    <a:spLocks/>
                  </p:cNvSpPr>
                  <p:nvPr/>
                </p:nvSpPr>
                <p:spPr bwMode="auto">
                  <a:xfrm>
                    <a:off x="2284" y="3713"/>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Line 914"/>
                  <p:cNvSpPr>
                    <a:spLocks noChangeShapeType="1"/>
                  </p:cNvSpPr>
                  <p:nvPr/>
                </p:nvSpPr>
                <p:spPr bwMode="auto">
                  <a:xfrm flipV="1">
                    <a:off x="2284" y="37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6" name="Line 915"/>
                  <p:cNvSpPr>
                    <a:spLocks noChangeShapeType="1"/>
                  </p:cNvSpPr>
                  <p:nvPr/>
                </p:nvSpPr>
                <p:spPr bwMode="auto">
                  <a:xfrm flipH="1">
                    <a:off x="2284" y="37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7" name="Freeform 916"/>
                  <p:cNvSpPr>
                    <a:spLocks/>
                  </p:cNvSpPr>
                  <p:nvPr/>
                </p:nvSpPr>
                <p:spPr bwMode="auto">
                  <a:xfrm>
                    <a:off x="2284" y="3713"/>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Line 917"/>
                  <p:cNvSpPr>
                    <a:spLocks noChangeShapeType="1"/>
                  </p:cNvSpPr>
                  <p:nvPr/>
                </p:nvSpPr>
                <p:spPr bwMode="auto">
                  <a:xfrm flipV="1">
                    <a:off x="2284" y="37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9" name="Line 918"/>
                  <p:cNvSpPr>
                    <a:spLocks noChangeShapeType="1"/>
                  </p:cNvSpPr>
                  <p:nvPr/>
                </p:nvSpPr>
                <p:spPr bwMode="auto">
                  <a:xfrm flipH="1">
                    <a:off x="2284" y="37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0" name="Freeform 919"/>
                  <p:cNvSpPr>
                    <a:spLocks/>
                  </p:cNvSpPr>
                  <p:nvPr/>
                </p:nvSpPr>
                <p:spPr bwMode="auto">
                  <a:xfrm>
                    <a:off x="2332" y="3841"/>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Line 920"/>
                  <p:cNvSpPr>
                    <a:spLocks noChangeShapeType="1"/>
                  </p:cNvSpPr>
                  <p:nvPr/>
                </p:nvSpPr>
                <p:spPr bwMode="auto">
                  <a:xfrm>
                    <a:off x="2332" y="384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2" name="Line 921"/>
                  <p:cNvSpPr>
                    <a:spLocks noChangeShapeType="1"/>
                  </p:cNvSpPr>
                  <p:nvPr/>
                </p:nvSpPr>
                <p:spPr bwMode="auto">
                  <a:xfrm flipH="1" flipV="1">
                    <a:off x="2332" y="384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3" name="Freeform 922"/>
                  <p:cNvSpPr>
                    <a:spLocks/>
                  </p:cNvSpPr>
                  <p:nvPr/>
                </p:nvSpPr>
                <p:spPr bwMode="auto">
                  <a:xfrm>
                    <a:off x="2332" y="3841"/>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 name="Line 923"/>
                  <p:cNvSpPr>
                    <a:spLocks noChangeShapeType="1"/>
                  </p:cNvSpPr>
                  <p:nvPr/>
                </p:nvSpPr>
                <p:spPr bwMode="auto">
                  <a:xfrm>
                    <a:off x="2332" y="384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5" name="Line 924"/>
                  <p:cNvSpPr>
                    <a:spLocks noChangeShapeType="1"/>
                  </p:cNvSpPr>
                  <p:nvPr/>
                </p:nvSpPr>
                <p:spPr bwMode="auto">
                  <a:xfrm flipH="1" flipV="1">
                    <a:off x="2332" y="3841"/>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6" name="Freeform 925"/>
                  <p:cNvSpPr>
                    <a:spLocks/>
                  </p:cNvSpPr>
                  <p:nvPr/>
                </p:nvSpPr>
                <p:spPr bwMode="auto">
                  <a:xfrm>
                    <a:off x="1999" y="2625"/>
                    <a:ext cx="249" cy="348"/>
                  </a:xfrm>
                  <a:custGeom>
                    <a:avLst/>
                    <a:gdLst>
                      <a:gd name="T0" fmla="*/ 0 w 249"/>
                      <a:gd name="T1" fmla="*/ 348 h 348"/>
                      <a:gd name="T2" fmla="*/ 0 w 249"/>
                      <a:gd name="T3" fmla="*/ 96 h 348"/>
                      <a:gd name="T4" fmla="*/ 249 w 249"/>
                      <a:gd name="T5" fmla="*/ 0 h 348"/>
                      <a:gd name="T6" fmla="*/ 0 w 249"/>
                      <a:gd name="T7" fmla="*/ 348 h 348"/>
                    </a:gdLst>
                    <a:ahLst/>
                    <a:cxnLst>
                      <a:cxn ang="0">
                        <a:pos x="T0" y="T1"/>
                      </a:cxn>
                      <a:cxn ang="0">
                        <a:pos x="T2" y="T3"/>
                      </a:cxn>
                      <a:cxn ang="0">
                        <a:pos x="T4" y="T5"/>
                      </a:cxn>
                      <a:cxn ang="0">
                        <a:pos x="T6" y="T7"/>
                      </a:cxn>
                    </a:cxnLst>
                    <a:rect l="0" t="0" r="r" b="b"/>
                    <a:pathLst>
                      <a:path w="249" h="348">
                        <a:moveTo>
                          <a:pt x="0" y="348"/>
                        </a:moveTo>
                        <a:lnTo>
                          <a:pt x="0" y="96"/>
                        </a:lnTo>
                        <a:lnTo>
                          <a:pt x="249" y="0"/>
                        </a:lnTo>
                        <a:lnTo>
                          <a:pt x="0" y="348"/>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Line 926"/>
                  <p:cNvSpPr>
                    <a:spLocks noChangeShapeType="1"/>
                  </p:cNvSpPr>
                  <p:nvPr/>
                </p:nvSpPr>
                <p:spPr bwMode="auto">
                  <a:xfrm flipV="1">
                    <a:off x="1999" y="2721"/>
                    <a:ext cx="0" cy="252"/>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8" name="Line 927"/>
                  <p:cNvSpPr>
                    <a:spLocks noChangeShapeType="1"/>
                  </p:cNvSpPr>
                  <p:nvPr/>
                </p:nvSpPr>
                <p:spPr bwMode="auto">
                  <a:xfrm flipV="1">
                    <a:off x="1999" y="2625"/>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9" name="Freeform 928"/>
                  <p:cNvSpPr>
                    <a:spLocks/>
                  </p:cNvSpPr>
                  <p:nvPr/>
                </p:nvSpPr>
                <p:spPr bwMode="auto">
                  <a:xfrm>
                    <a:off x="1999" y="2721"/>
                    <a:ext cx="441" cy="124"/>
                  </a:xfrm>
                  <a:custGeom>
                    <a:avLst/>
                    <a:gdLst>
                      <a:gd name="T0" fmla="*/ 0 w 441"/>
                      <a:gd name="T1" fmla="*/ 0 h 124"/>
                      <a:gd name="T2" fmla="*/ 193 w 441"/>
                      <a:gd name="T3" fmla="*/ 124 h 124"/>
                      <a:gd name="T4" fmla="*/ 441 w 441"/>
                      <a:gd name="T5" fmla="*/ 28 h 124"/>
                      <a:gd name="T6" fmla="*/ 0 w 441"/>
                      <a:gd name="T7" fmla="*/ 0 h 124"/>
                    </a:gdLst>
                    <a:ahLst/>
                    <a:cxnLst>
                      <a:cxn ang="0">
                        <a:pos x="T0" y="T1"/>
                      </a:cxn>
                      <a:cxn ang="0">
                        <a:pos x="T2" y="T3"/>
                      </a:cxn>
                      <a:cxn ang="0">
                        <a:pos x="T4" y="T5"/>
                      </a:cxn>
                      <a:cxn ang="0">
                        <a:pos x="T6" y="T7"/>
                      </a:cxn>
                    </a:cxnLst>
                    <a:rect l="0" t="0" r="r" b="b"/>
                    <a:pathLst>
                      <a:path w="441" h="124">
                        <a:moveTo>
                          <a:pt x="0" y="0"/>
                        </a:moveTo>
                        <a:lnTo>
                          <a:pt x="193" y="124"/>
                        </a:lnTo>
                        <a:lnTo>
                          <a:pt x="441" y="28"/>
                        </a:lnTo>
                        <a:lnTo>
                          <a:pt x="0" y="0"/>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Line 929"/>
                  <p:cNvSpPr>
                    <a:spLocks noChangeShapeType="1"/>
                  </p:cNvSpPr>
                  <p:nvPr/>
                </p:nvSpPr>
                <p:spPr bwMode="auto">
                  <a:xfrm>
                    <a:off x="1999" y="2721"/>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1" name="Line 930"/>
                  <p:cNvSpPr>
                    <a:spLocks noChangeShapeType="1"/>
                  </p:cNvSpPr>
                  <p:nvPr/>
                </p:nvSpPr>
                <p:spPr bwMode="auto">
                  <a:xfrm flipV="1">
                    <a:off x="2192" y="2749"/>
                    <a:ext cx="248"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2" name="Freeform 931"/>
                  <p:cNvSpPr>
                    <a:spLocks/>
                  </p:cNvSpPr>
                  <p:nvPr/>
                </p:nvSpPr>
                <p:spPr bwMode="auto">
                  <a:xfrm>
                    <a:off x="1999" y="2625"/>
                    <a:ext cx="441" cy="124"/>
                  </a:xfrm>
                  <a:custGeom>
                    <a:avLst/>
                    <a:gdLst>
                      <a:gd name="T0" fmla="*/ 0 w 441"/>
                      <a:gd name="T1" fmla="*/ 96 h 124"/>
                      <a:gd name="T2" fmla="*/ 249 w 441"/>
                      <a:gd name="T3" fmla="*/ 0 h 124"/>
                      <a:gd name="T4" fmla="*/ 441 w 441"/>
                      <a:gd name="T5" fmla="*/ 124 h 124"/>
                      <a:gd name="T6" fmla="*/ 0 w 441"/>
                      <a:gd name="T7" fmla="*/ 96 h 124"/>
                    </a:gdLst>
                    <a:ahLst/>
                    <a:cxnLst>
                      <a:cxn ang="0">
                        <a:pos x="T0" y="T1"/>
                      </a:cxn>
                      <a:cxn ang="0">
                        <a:pos x="T2" y="T3"/>
                      </a:cxn>
                      <a:cxn ang="0">
                        <a:pos x="T4" y="T5"/>
                      </a:cxn>
                      <a:cxn ang="0">
                        <a:pos x="T6" y="T7"/>
                      </a:cxn>
                    </a:cxnLst>
                    <a:rect l="0" t="0" r="r" b="b"/>
                    <a:pathLst>
                      <a:path w="441" h="124">
                        <a:moveTo>
                          <a:pt x="0" y="96"/>
                        </a:moveTo>
                        <a:lnTo>
                          <a:pt x="249" y="0"/>
                        </a:lnTo>
                        <a:lnTo>
                          <a:pt x="441" y="124"/>
                        </a:lnTo>
                        <a:lnTo>
                          <a:pt x="0" y="9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Line 932"/>
                  <p:cNvSpPr>
                    <a:spLocks noChangeShapeType="1"/>
                  </p:cNvSpPr>
                  <p:nvPr/>
                </p:nvSpPr>
                <p:spPr bwMode="auto">
                  <a:xfrm flipV="1">
                    <a:off x="1999" y="2625"/>
                    <a:ext cx="249"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4" name="Line 933"/>
                  <p:cNvSpPr>
                    <a:spLocks noChangeShapeType="1"/>
                  </p:cNvSpPr>
                  <p:nvPr/>
                </p:nvSpPr>
                <p:spPr bwMode="auto">
                  <a:xfrm>
                    <a:off x="2248" y="262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5" name="Freeform 934"/>
                  <p:cNvSpPr>
                    <a:spLocks/>
                  </p:cNvSpPr>
                  <p:nvPr/>
                </p:nvSpPr>
                <p:spPr bwMode="auto">
                  <a:xfrm>
                    <a:off x="2240" y="2877"/>
                    <a:ext cx="192" cy="256"/>
                  </a:xfrm>
                  <a:custGeom>
                    <a:avLst/>
                    <a:gdLst>
                      <a:gd name="T0" fmla="*/ 0 w 192"/>
                      <a:gd name="T1" fmla="*/ 256 h 256"/>
                      <a:gd name="T2" fmla="*/ 0 w 192"/>
                      <a:gd name="T3" fmla="*/ 0 h 256"/>
                      <a:gd name="T4" fmla="*/ 192 w 192"/>
                      <a:gd name="T5" fmla="*/ 124 h 256"/>
                      <a:gd name="T6" fmla="*/ 0 w 192"/>
                      <a:gd name="T7" fmla="*/ 256 h 256"/>
                    </a:gdLst>
                    <a:ahLst/>
                    <a:cxnLst>
                      <a:cxn ang="0">
                        <a:pos x="T0" y="T1"/>
                      </a:cxn>
                      <a:cxn ang="0">
                        <a:pos x="T2" y="T3"/>
                      </a:cxn>
                      <a:cxn ang="0">
                        <a:pos x="T4" y="T5"/>
                      </a:cxn>
                      <a:cxn ang="0">
                        <a:pos x="T6" y="T7"/>
                      </a:cxn>
                    </a:cxnLst>
                    <a:rect l="0" t="0" r="r" b="b"/>
                    <a:pathLst>
                      <a:path w="192" h="256">
                        <a:moveTo>
                          <a:pt x="0" y="256"/>
                        </a:moveTo>
                        <a:lnTo>
                          <a:pt x="0" y="0"/>
                        </a:lnTo>
                        <a:lnTo>
                          <a:pt x="192" y="124"/>
                        </a:lnTo>
                        <a:lnTo>
                          <a:pt x="0" y="256"/>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 name="Line 935"/>
                  <p:cNvSpPr>
                    <a:spLocks noChangeShapeType="1"/>
                  </p:cNvSpPr>
                  <p:nvPr/>
                </p:nvSpPr>
                <p:spPr bwMode="auto">
                  <a:xfrm flipV="1">
                    <a:off x="2240" y="2877"/>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7" name="Line 936"/>
                  <p:cNvSpPr>
                    <a:spLocks noChangeShapeType="1"/>
                  </p:cNvSpPr>
                  <p:nvPr/>
                </p:nvSpPr>
                <p:spPr bwMode="auto">
                  <a:xfrm>
                    <a:off x="2240" y="287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8" name="Freeform 937"/>
                  <p:cNvSpPr>
                    <a:spLocks/>
                  </p:cNvSpPr>
                  <p:nvPr/>
                </p:nvSpPr>
                <p:spPr bwMode="auto">
                  <a:xfrm>
                    <a:off x="2240" y="3001"/>
                    <a:ext cx="192" cy="256"/>
                  </a:xfrm>
                  <a:custGeom>
                    <a:avLst/>
                    <a:gdLst>
                      <a:gd name="T0" fmla="*/ 0 w 192"/>
                      <a:gd name="T1" fmla="*/ 132 h 256"/>
                      <a:gd name="T2" fmla="*/ 192 w 192"/>
                      <a:gd name="T3" fmla="*/ 256 h 256"/>
                      <a:gd name="T4" fmla="*/ 192 w 192"/>
                      <a:gd name="T5" fmla="*/ 0 h 256"/>
                      <a:gd name="T6" fmla="*/ 0 w 192"/>
                      <a:gd name="T7" fmla="*/ 132 h 256"/>
                    </a:gdLst>
                    <a:ahLst/>
                    <a:cxnLst>
                      <a:cxn ang="0">
                        <a:pos x="T0" y="T1"/>
                      </a:cxn>
                      <a:cxn ang="0">
                        <a:pos x="T2" y="T3"/>
                      </a:cxn>
                      <a:cxn ang="0">
                        <a:pos x="T4" y="T5"/>
                      </a:cxn>
                      <a:cxn ang="0">
                        <a:pos x="T6" y="T7"/>
                      </a:cxn>
                    </a:cxnLst>
                    <a:rect l="0" t="0" r="r" b="b"/>
                    <a:pathLst>
                      <a:path w="192" h="256">
                        <a:moveTo>
                          <a:pt x="0" y="132"/>
                        </a:moveTo>
                        <a:lnTo>
                          <a:pt x="192" y="256"/>
                        </a:lnTo>
                        <a:lnTo>
                          <a:pt x="192" y="0"/>
                        </a:lnTo>
                        <a:lnTo>
                          <a:pt x="0" y="132"/>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Line 938"/>
                  <p:cNvSpPr>
                    <a:spLocks noChangeShapeType="1"/>
                  </p:cNvSpPr>
                  <p:nvPr/>
                </p:nvSpPr>
                <p:spPr bwMode="auto">
                  <a:xfrm>
                    <a:off x="2240" y="31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0" name="Line 939"/>
                  <p:cNvSpPr>
                    <a:spLocks noChangeShapeType="1"/>
                  </p:cNvSpPr>
                  <p:nvPr/>
                </p:nvSpPr>
                <p:spPr bwMode="auto">
                  <a:xfrm flipV="1">
                    <a:off x="2432" y="3001"/>
                    <a:ext cx="0" cy="25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1" name="Freeform 940"/>
                  <p:cNvSpPr>
                    <a:spLocks/>
                  </p:cNvSpPr>
                  <p:nvPr/>
                </p:nvSpPr>
                <p:spPr bwMode="auto">
                  <a:xfrm>
                    <a:off x="2164" y="3313"/>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Line 941"/>
                  <p:cNvSpPr>
                    <a:spLocks noChangeShapeType="1"/>
                  </p:cNvSpPr>
                  <p:nvPr/>
                </p:nvSpPr>
                <p:spPr bwMode="auto">
                  <a:xfrm flipV="1">
                    <a:off x="2164" y="33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3" name="Line 942"/>
                  <p:cNvSpPr>
                    <a:spLocks noChangeShapeType="1"/>
                  </p:cNvSpPr>
                  <p:nvPr/>
                </p:nvSpPr>
                <p:spPr bwMode="auto">
                  <a:xfrm flipH="1">
                    <a:off x="2164" y="33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4" name="Freeform 943"/>
                  <p:cNvSpPr>
                    <a:spLocks/>
                  </p:cNvSpPr>
                  <p:nvPr/>
                </p:nvSpPr>
                <p:spPr bwMode="auto">
                  <a:xfrm>
                    <a:off x="2164" y="3313"/>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Line 944"/>
                  <p:cNvSpPr>
                    <a:spLocks noChangeShapeType="1"/>
                  </p:cNvSpPr>
                  <p:nvPr/>
                </p:nvSpPr>
                <p:spPr bwMode="auto">
                  <a:xfrm flipV="1">
                    <a:off x="2164" y="33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6" name="Line 945"/>
                  <p:cNvSpPr>
                    <a:spLocks noChangeShapeType="1"/>
                  </p:cNvSpPr>
                  <p:nvPr/>
                </p:nvSpPr>
                <p:spPr bwMode="auto">
                  <a:xfrm flipH="1">
                    <a:off x="2164" y="3313"/>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7" name="Freeform 946"/>
                  <p:cNvSpPr>
                    <a:spLocks/>
                  </p:cNvSpPr>
                  <p:nvPr/>
                </p:nvSpPr>
                <p:spPr bwMode="auto">
                  <a:xfrm>
                    <a:off x="2176" y="3157"/>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Line 947"/>
                  <p:cNvSpPr>
                    <a:spLocks noChangeShapeType="1"/>
                  </p:cNvSpPr>
                  <p:nvPr/>
                </p:nvSpPr>
                <p:spPr bwMode="auto">
                  <a:xfrm>
                    <a:off x="2176" y="31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9" name="Line 948"/>
                  <p:cNvSpPr>
                    <a:spLocks noChangeShapeType="1"/>
                  </p:cNvSpPr>
                  <p:nvPr/>
                </p:nvSpPr>
                <p:spPr bwMode="auto">
                  <a:xfrm flipH="1" flipV="1">
                    <a:off x="2176" y="31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0" name="Freeform 949"/>
                  <p:cNvSpPr>
                    <a:spLocks/>
                  </p:cNvSpPr>
                  <p:nvPr/>
                </p:nvSpPr>
                <p:spPr bwMode="auto">
                  <a:xfrm>
                    <a:off x="2176" y="3157"/>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Line 950"/>
                  <p:cNvSpPr>
                    <a:spLocks noChangeShapeType="1"/>
                  </p:cNvSpPr>
                  <p:nvPr/>
                </p:nvSpPr>
                <p:spPr bwMode="auto">
                  <a:xfrm>
                    <a:off x="2176" y="31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2" name="Line 951"/>
                  <p:cNvSpPr>
                    <a:spLocks noChangeShapeType="1"/>
                  </p:cNvSpPr>
                  <p:nvPr/>
                </p:nvSpPr>
                <p:spPr bwMode="auto">
                  <a:xfrm flipH="1" flipV="1">
                    <a:off x="2176" y="31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3" name="Freeform 952"/>
                  <p:cNvSpPr>
                    <a:spLocks/>
                  </p:cNvSpPr>
                  <p:nvPr/>
                </p:nvSpPr>
                <p:spPr bwMode="auto">
                  <a:xfrm>
                    <a:off x="2116" y="3157"/>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Line 953"/>
                  <p:cNvSpPr>
                    <a:spLocks noChangeShapeType="1"/>
                  </p:cNvSpPr>
                  <p:nvPr/>
                </p:nvSpPr>
                <p:spPr bwMode="auto">
                  <a:xfrm flipV="1">
                    <a:off x="2116" y="328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5" name="Line 954"/>
                  <p:cNvSpPr>
                    <a:spLocks noChangeShapeType="1"/>
                  </p:cNvSpPr>
                  <p:nvPr/>
                </p:nvSpPr>
                <p:spPr bwMode="auto">
                  <a:xfrm flipH="1" flipV="1">
                    <a:off x="2176" y="31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6" name="Freeform 955"/>
                  <p:cNvSpPr>
                    <a:spLocks/>
                  </p:cNvSpPr>
                  <p:nvPr/>
                </p:nvSpPr>
                <p:spPr bwMode="auto">
                  <a:xfrm>
                    <a:off x="2116" y="3281"/>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Line 956"/>
                  <p:cNvSpPr>
                    <a:spLocks noChangeShapeType="1"/>
                  </p:cNvSpPr>
                  <p:nvPr/>
                </p:nvSpPr>
                <p:spPr bwMode="auto">
                  <a:xfrm flipV="1">
                    <a:off x="2116" y="328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8" name="Line 957"/>
                  <p:cNvSpPr>
                    <a:spLocks noChangeShapeType="1"/>
                  </p:cNvSpPr>
                  <p:nvPr/>
                </p:nvSpPr>
                <p:spPr bwMode="auto">
                  <a:xfrm flipH="1">
                    <a:off x="2116" y="328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9" name="Freeform 958"/>
                  <p:cNvSpPr>
                    <a:spLocks/>
                  </p:cNvSpPr>
                  <p:nvPr/>
                </p:nvSpPr>
                <p:spPr bwMode="auto">
                  <a:xfrm>
                    <a:off x="2116" y="3281"/>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Line 959"/>
                  <p:cNvSpPr>
                    <a:spLocks noChangeShapeType="1"/>
                  </p:cNvSpPr>
                  <p:nvPr/>
                </p:nvSpPr>
                <p:spPr bwMode="auto">
                  <a:xfrm flipV="1">
                    <a:off x="2116" y="328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1" name="Line 960"/>
                  <p:cNvSpPr>
                    <a:spLocks noChangeShapeType="1"/>
                  </p:cNvSpPr>
                  <p:nvPr/>
                </p:nvSpPr>
                <p:spPr bwMode="auto">
                  <a:xfrm flipH="1">
                    <a:off x="2116" y="328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2" name="Freeform 961"/>
                  <p:cNvSpPr>
                    <a:spLocks/>
                  </p:cNvSpPr>
                  <p:nvPr/>
                </p:nvSpPr>
                <p:spPr bwMode="auto">
                  <a:xfrm>
                    <a:off x="1923" y="3157"/>
                    <a:ext cx="253" cy="220"/>
                  </a:xfrm>
                  <a:custGeom>
                    <a:avLst/>
                    <a:gdLst>
                      <a:gd name="T0" fmla="*/ 193 w 253"/>
                      <a:gd name="T1" fmla="*/ 220 h 220"/>
                      <a:gd name="T2" fmla="*/ 0 w 253"/>
                      <a:gd name="T3" fmla="*/ 96 h 220"/>
                      <a:gd name="T4" fmla="*/ 253 w 253"/>
                      <a:gd name="T5" fmla="*/ 0 h 220"/>
                      <a:gd name="T6" fmla="*/ 193 w 253"/>
                      <a:gd name="T7" fmla="*/ 220 h 220"/>
                    </a:gdLst>
                    <a:ahLst/>
                    <a:cxnLst>
                      <a:cxn ang="0">
                        <a:pos x="T0" y="T1"/>
                      </a:cxn>
                      <a:cxn ang="0">
                        <a:pos x="T2" y="T3"/>
                      </a:cxn>
                      <a:cxn ang="0">
                        <a:pos x="T4" y="T5"/>
                      </a:cxn>
                      <a:cxn ang="0">
                        <a:pos x="T6" y="T7"/>
                      </a:cxn>
                    </a:cxnLst>
                    <a:rect l="0" t="0" r="r" b="b"/>
                    <a:pathLst>
                      <a:path w="253" h="220">
                        <a:moveTo>
                          <a:pt x="193" y="220"/>
                        </a:moveTo>
                        <a:lnTo>
                          <a:pt x="0" y="96"/>
                        </a:lnTo>
                        <a:lnTo>
                          <a:pt x="253" y="0"/>
                        </a:lnTo>
                        <a:lnTo>
                          <a:pt x="193" y="22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Line 962"/>
                  <p:cNvSpPr>
                    <a:spLocks noChangeShapeType="1"/>
                  </p:cNvSpPr>
                  <p:nvPr/>
                </p:nvSpPr>
                <p:spPr bwMode="auto">
                  <a:xfrm flipH="1" flipV="1">
                    <a:off x="1923" y="325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4" name="Line 963"/>
                  <p:cNvSpPr>
                    <a:spLocks noChangeShapeType="1"/>
                  </p:cNvSpPr>
                  <p:nvPr/>
                </p:nvSpPr>
                <p:spPr bwMode="auto">
                  <a:xfrm flipV="1">
                    <a:off x="1923" y="31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5" name="Freeform 964"/>
                  <p:cNvSpPr>
                    <a:spLocks/>
                  </p:cNvSpPr>
                  <p:nvPr/>
                </p:nvSpPr>
                <p:spPr bwMode="auto">
                  <a:xfrm>
                    <a:off x="1923" y="3253"/>
                    <a:ext cx="445" cy="124"/>
                  </a:xfrm>
                  <a:custGeom>
                    <a:avLst/>
                    <a:gdLst>
                      <a:gd name="T0" fmla="*/ 0 w 445"/>
                      <a:gd name="T1" fmla="*/ 0 h 124"/>
                      <a:gd name="T2" fmla="*/ 193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3" y="124"/>
                        </a:lnTo>
                        <a:lnTo>
                          <a:pt x="445" y="2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 name="Line 965"/>
                  <p:cNvSpPr>
                    <a:spLocks noChangeShapeType="1"/>
                  </p:cNvSpPr>
                  <p:nvPr/>
                </p:nvSpPr>
                <p:spPr bwMode="auto">
                  <a:xfrm>
                    <a:off x="1923" y="3253"/>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7" name="Line 966"/>
                  <p:cNvSpPr>
                    <a:spLocks noChangeShapeType="1"/>
                  </p:cNvSpPr>
                  <p:nvPr/>
                </p:nvSpPr>
                <p:spPr bwMode="auto">
                  <a:xfrm flipV="1">
                    <a:off x="2116" y="3281"/>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8" name="Freeform 967"/>
                  <p:cNvSpPr>
                    <a:spLocks/>
                  </p:cNvSpPr>
                  <p:nvPr/>
                </p:nvSpPr>
                <p:spPr bwMode="auto">
                  <a:xfrm>
                    <a:off x="1923" y="3157"/>
                    <a:ext cx="445" cy="124"/>
                  </a:xfrm>
                  <a:custGeom>
                    <a:avLst/>
                    <a:gdLst>
                      <a:gd name="T0" fmla="*/ 0 w 445"/>
                      <a:gd name="T1" fmla="*/ 96 h 124"/>
                      <a:gd name="T2" fmla="*/ 253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3" y="0"/>
                        </a:lnTo>
                        <a:lnTo>
                          <a:pt x="445" y="124"/>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 name="Line 968"/>
                  <p:cNvSpPr>
                    <a:spLocks noChangeShapeType="1"/>
                  </p:cNvSpPr>
                  <p:nvPr/>
                </p:nvSpPr>
                <p:spPr bwMode="auto">
                  <a:xfrm flipV="1">
                    <a:off x="1923" y="3157"/>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0" name="Line 969"/>
                  <p:cNvSpPr>
                    <a:spLocks noChangeShapeType="1"/>
                  </p:cNvSpPr>
                  <p:nvPr/>
                </p:nvSpPr>
                <p:spPr bwMode="auto">
                  <a:xfrm>
                    <a:off x="2176" y="3157"/>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1" name="Freeform 970"/>
                  <p:cNvSpPr>
                    <a:spLocks/>
                  </p:cNvSpPr>
                  <p:nvPr/>
                </p:nvSpPr>
                <p:spPr bwMode="auto">
                  <a:xfrm>
                    <a:off x="2164" y="3409"/>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 name="Line 971"/>
                  <p:cNvSpPr>
                    <a:spLocks noChangeShapeType="1"/>
                  </p:cNvSpPr>
                  <p:nvPr/>
                </p:nvSpPr>
                <p:spPr bwMode="auto">
                  <a:xfrm>
                    <a:off x="2164" y="340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3" name="Line 972"/>
                  <p:cNvSpPr>
                    <a:spLocks noChangeShapeType="1"/>
                  </p:cNvSpPr>
                  <p:nvPr/>
                </p:nvSpPr>
                <p:spPr bwMode="auto">
                  <a:xfrm flipH="1" flipV="1">
                    <a:off x="2164" y="340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4" name="Freeform 973"/>
                  <p:cNvSpPr>
                    <a:spLocks/>
                  </p:cNvSpPr>
                  <p:nvPr/>
                </p:nvSpPr>
                <p:spPr bwMode="auto">
                  <a:xfrm>
                    <a:off x="2164" y="3409"/>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 name="Line 974"/>
                  <p:cNvSpPr>
                    <a:spLocks noChangeShapeType="1"/>
                  </p:cNvSpPr>
                  <p:nvPr/>
                </p:nvSpPr>
                <p:spPr bwMode="auto">
                  <a:xfrm>
                    <a:off x="2164" y="340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6" name="Line 975"/>
                  <p:cNvSpPr>
                    <a:spLocks noChangeShapeType="1"/>
                  </p:cNvSpPr>
                  <p:nvPr/>
                </p:nvSpPr>
                <p:spPr bwMode="auto">
                  <a:xfrm flipH="1" flipV="1">
                    <a:off x="2164" y="3409"/>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7" name="Freeform 976"/>
                  <p:cNvSpPr>
                    <a:spLocks/>
                  </p:cNvSpPr>
                  <p:nvPr/>
                </p:nvSpPr>
                <p:spPr bwMode="auto">
                  <a:xfrm>
                    <a:off x="2092" y="3589"/>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 name="Line 977"/>
                  <p:cNvSpPr>
                    <a:spLocks noChangeShapeType="1"/>
                  </p:cNvSpPr>
                  <p:nvPr/>
                </p:nvSpPr>
                <p:spPr bwMode="auto">
                  <a:xfrm flipV="1">
                    <a:off x="2092" y="358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9" name="Line 978"/>
                  <p:cNvSpPr>
                    <a:spLocks noChangeShapeType="1"/>
                  </p:cNvSpPr>
                  <p:nvPr/>
                </p:nvSpPr>
                <p:spPr bwMode="auto">
                  <a:xfrm flipH="1">
                    <a:off x="2092" y="358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0" name="Freeform 979"/>
                  <p:cNvSpPr>
                    <a:spLocks/>
                  </p:cNvSpPr>
                  <p:nvPr/>
                </p:nvSpPr>
                <p:spPr bwMode="auto">
                  <a:xfrm>
                    <a:off x="2092" y="3589"/>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Line 980"/>
                  <p:cNvSpPr>
                    <a:spLocks noChangeShapeType="1"/>
                  </p:cNvSpPr>
                  <p:nvPr/>
                </p:nvSpPr>
                <p:spPr bwMode="auto">
                  <a:xfrm flipV="1">
                    <a:off x="2092" y="358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2" name="Line 981"/>
                  <p:cNvSpPr>
                    <a:spLocks noChangeShapeType="1"/>
                  </p:cNvSpPr>
                  <p:nvPr/>
                </p:nvSpPr>
                <p:spPr bwMode="auto">
                  <a:xfrm flipH="1">
                    <a:off x="2092" y="3589"/>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3" name="Freeform 982"/>
                  <p:cNvSpPr>
                    <a:spLocks/>
                  </p:cNvSpPr>
                  <p:nvPr/>
                </p:nvSpPr>
                <p:spPr bwMode="auto">
                  <a:xfrm>
                    <a:off x="2044" y="3557"/>
                    <a:ext cx="252" cy="96"/>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Line 983"/>
                  <p:cNvSpPr>
                    <a:spLocks noChangeShapeType="1"/>
                  </p:cNvSpPr>
                  <p:nvPr/>
                </p:nvSpPr>
                <p:spPr bwMode="auto">
                  <a:xfrm flipV="1">
                    <a:off x="2044" y="355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5" name="Line 984"/>
                  <p:cNvSpPr>
                    <a:spLocks noChangeShapeType="1"/>
                  </p:cNvSpPr>
                  <p:nvPr/>
                </p:nvSpPr>
                <p:spPr bwMode="auto">
                  <a:xfrm flipH="1">
                    <a:off x="2044" y="355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6" name="Freeform 985"/>
                  <p:cNvSpPr>
                    <a:spLocks/>
                  </p:cNvSpPr>
                  <p:nvPr/>
                </p:nvSpPr>
                <p:spPr bwMode="auto">
                  <a:xfrm>
                    <a:off x="2044" y="3557"/>
                    <a:ext cx="252" cy="96"/>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Line 986"/>
                  <p:cNvSpPr>
                    <a:spLocks noChangeShapeType="1"/>
                  </p:cNvSpPr>
                  <p:nvPr/>
                </p:nvSpPr>
                <p:spPr bwMode="auto">
                  <a:xfrm flipV="1">
                    <a:off x="2044" y="355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 name="Line 987"/>
                  <p:cNvSpPr>
                    <a:spLocks noChangeShapeType="1"/>
                  </p:cNvSpPr>
                  <p:nvPr/>
                </p:nvSpPr>
                <p:spPr bwMode="auto">
                  <a:xfrm flipH="1">
                    <a:off x="2044" y="355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 name="Freeform 988"/>
                  <p:cNvSpPr>
                    <a:spLocks/>
                  </p:cNvSpPr>
                  <p:nvPr/>
                </p:nvSpPr>
                <p:spPr bwMode="auto">
                  <a:xfrm>
                    <a:off x="1851" y="3529"/>
                    <a:ext cx="445" cy="124"/>
                  </a:xfrm>
                  <a:custGeom>
                    <a:avLst/>
                    <a:gdLst>
                      <a:gd name="T0" fmla="*/ 0 w 445"/>
                      <a:gd name="T1" fmla="*/ 0 h 124"/>
                      <a:gd name="T2" fmla="*/ 193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3" y="124"/>
                        </a:lnTo>
                        <a:lnTo>
                          <a:pt x="445" y="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 name="Line 989"/>
                  <p:cNvSpPr>
                    <a:spLocks noChangeShapeType="1"/>
                  </p:cNvSpPr>
                  <p:nvPr/>
                </p:nvSpPr>
                <p:spPr bwMode="auto">
                  <a:xfrm>
                    <a:off x="1851" y="3529"/>
                    <a:ext cx="193"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 name="Line 990"/>
                  <p:cNvSpPr>
                    <a:spLocks noChangeShapeType="1"/>
                  </p:cNvSpPr>
                  <p:nvPr/>
                </p:nvSpPr>
                <p:spPr bwMode="auto">
                  <a:xfrm flipV="1">
                    <a:off x="2044" y="355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 name="Freeform 991"/>
                  <p:cNvSpPr>
                    <a:spLocks/>
                  </p:cNvSpPr>
                  <p:nvPr/>
                </p:nvSpPr>
                <p:spPr bwMode="auto">
                  <a:xfrm>
                    <a:off x="1851" y="3433"/>
                    <a:ext cx="445" cy="124"/>
                  </a:xfrm>
                  <a:custGeom>
                    <a:avLst/>
                    <a:gdLst>
                      <a:gd name="T0" fmla="*/ 0 w 445"/>
                      <a:gd name="T1" fmla="*/ 96 h 124"/>
                      <a:gd name="T2" fmla="*/ 253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3" y="0"/>
                        </a:lnTo>
                        <a:lnTo>
                          <a:pt x="445" y="124"/>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 name="Line 992"/>
                  <p:cNvSpPr>
                    <a:spLocks noChangeShapeType="1"/>
                  </p:cNvSpPr>
                  <p:nvPr/>
                </p:nvSpPr>
                <p:spPr bwMode="auto">
                  <a:xfrm flipV="1">
                    <a:off x="1851" y="3433"/>
                    <a:ext cx="253"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4" name="Line 993"/>
                  <p:cNvSpPr>
                    <a:spLocks noChangeShapeType="1"/>
                  </p:cNvSpPr>
                  <p:nvPr/>
                </p:nvSpPr>
                <p:spPr bwMode="auto">
                  <a:xfrm>
                    <a:off x="2104" y="34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5" name="Freeform 994"/>
                  <p:cNvSpPr>
                    <a:spLocks/>
                  </p:cNvSpPr>
                  <p:nvPr/>
                </p:nvSpPr>
                <p:spPr bwMode="auto">
                  <a:xfrm>
                    <a:off x="2044" y="3433"/>
                    <a:ext cx="252" cy="220"/>
                  </a:xfrm>
                  <a:custGeom>
                    <a:avLst/>
                    <a:gdLst>
                      <a:gd name="T0" fmla="*/ 0 w 252"/>
                      <a:gd name="T1" fmla="*/ 220 h 220"/>
                      <a:gd name="T2" fmla="*/ 252 w 252"/>
                      <a:gd name="T3" fmla="*/ 124 h 220"/>
                      <a:gd name="T4" fmla="*/ 60 w 252"/>
                      <a:gd name="T5" fmla="*/ 0 h 220"/>
                      <a:gd name="T6" fmla="*/ 0 w 252"/>
                      <a:gd name="T7" fmla="*/ 220 h 220"/>
                    </a:gdLst>
                    <a:ahLst/>
                    <a:cxnLst>
                      <a:cxn ang="0">
                        <a:pos x="T0" y="T1"/>
                      </a:cxn>
                      <a:cxn ang="0">
                        <a:pos x="T2" y="T3"/>
                      </a:cxn>
                      <a:cxn ang="0">
                        <a:pos x="T4" y="T5"/>
                      </a:cxn>
                      <a:cxn ang="0">
                        <a:pos x="T6" y="T7"/>
                      </a:cxn>
                    </a:cxnLst>
                    <a:rect l="0" t="0" r="r" b="b"/>
                    <a:pathLst>
                      <a:path w="252" h="220">
                        <a:moveTo>
                          <a:pt x="0" y="220"/>
                        </a:moveTo>
                        <a:lnTo>
                          <a:pt x="252" y="124"/>
                        </a:lnTo>
                        <a:lnTo>
                          <a:pt x="60" y="0"/>
                        </a:lnTo>
                        <a:lnTo>
                          <a:pt x="0"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 name="Line 995"/>
                  <p:cNvSpPr>
                    <a:spLocks noChangeShapeType="1"/>
                  </p:cNvSpPr>
                  <p:nvPr/>
                </p:nvSpPr>
                <p:spPr bwMode="auto">
                  <a:xfrm flipV="1">
                    <a:off x="2044" y="3557"/>
                    <a:ext cx="252" cy="9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7" name="Line 996"/>
                  <p:cNvSpPr>
                    <a:spLocks noChangeShapeType="1"/>
                  </p:cNvSpPr>
                  <p:nvPr/>
                </p:nvSpPr>
                <p:spPr bwMode="auto">
                  <a:xfrm flipH="1" flipV="1">
                    <a:off x="2104" y="34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8" name="Freeform 997"/>
                  <p:cNvSpPr>
                    <a:spLocks/>
                  </p:cNvSpPr>
                  <p:nvPr/>
                </p:nvSpPr>
                <p:spPr bwMode="auto">
                  <a:xfrm>
                    <a:off x="2104" y="3433"/>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Line 998"/>
                  <p:cNvSpPr>
                    <a:spLocks noChangeShapeType="1"/>
                  </p:cNvSpPr>
                  <p:nvPr/>
                </p:nvSpPr>
                <p:spPr bwMode="auto">
                  <a:xfrm>
                    <a:off x="2104" y="34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0" name="Line 999"/>
                  <p:cNvSpPr>
                    <a:spLocks noChangeShapeType="1"/>
                  </p:cNvSpPr>
                  <p:nvPr/>
                </p:nvSpPr>
                <p:spPr bwMode="auto">
                  <a:xfrm flipH="1" flipV="1">
                    <a:off x="2104" y="34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1" name="Freeform 1000"/>
                  <p:cNvSpPr>
                    <a:spLocks/>
                  </p:cNvSpPr>
                  <p:nvPr/>
                </p:nvSpPr>
                <p:spPr bwMode="auto">
                  <a:xfrm>
                    <a:off x="2104" y="3433"/>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Line 1001"/>
                  <p:cNvSpPr>
                    <a:spLocks noChangeShapeType="1"/>
                  </p:cNvSpPr>
                  <p:nvPr/>
                </p:nvSpPr>
                <p:spPr bwMode="auto">
                  <a:xfrm>
                    <a:off x="2104" y="34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3" name="Line 1002"/>
                  <p:cNvSpPr>
                    <a:spLocks noChangeShapeType="1"/>
                  </p:cNvSpPr>
                  <p:nvPr/>
                </p:nvSpPr>
                <p:spPr bwMode="auto">
                  <a:xfrm flipH="1" flipV="1">
                    <a:off x="2104" y="3433"/>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4" name="Freeform 1003"/>
                  <p:cNvSpPr>
                    <a:spLocks/>
                  </p:cNvSpPr>
                  <p:nvPr/>
                </p:nvSpPr>
                <p:spPr bwMode="auto">
                  <a:xfrm>
                    <a:off x="2092" y="3685"/>
                    <a:ext cx="192" cy="124"/>
                  </a:xfrm>
                  <a:custGeom>
                    <a:avLst/>
                    <a:gdLst>
                      <a:gd name="T0" fmla="*/ 0 w 192"/>
                      <a:gd name="T1" fmla="*/ 0 h 124"/>
                      <a:gd name="T2" fmla="*/ 192 w 192"/>
                      <a:gd name="T3" fmla="*/ 124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192" y="124"/>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Line 1004"/>
                  <p:cNvSpPr>
                    <a:spLocks noChangeShapeType="1"/>
                  </p:cNvSpPr>
                  <p:nvPr/>
                </p:nvSpPr>
                <p:spPr bwMode="auto">
                  <a:xfrm>
                    <a:off x="2092" y="36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6" name="Line 1005"/>
                  <p:cNvSpPr>
                    <a:spLocks noChangeShapeType="1"/>
                  </p:cNvSpPr>
                  <p:nvPr/>
                </p:nvSpPr>
                <p:spPr bwMode="auto">
                  <a:xfrm flipH="1" flipV="1">
                    <a:off x="2092" y="36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7" name="Freeform 1006"/>
                  <p:cNvSpPr>
                    <a:spLocks/>
                  </p:cNvSpPr>
                  <p:nvPr/>
                </p:nvSpPr>
                <p:spPr bwMode="auto">
                  <a:xfrm>
                    <a:off x="2092" y="3685"/>
                    <a:ext cx="192" cy="124"/>
                  </a:xfrm>
                  <a:custGeom>
                    <a:avLst/>
                    <a:gdLst>
                      <a:gd name="T0" fmla="*/ 0 w 192"/>
                      <a:gd name="T1" fmla="*/ 0 h 124"/>
                      <a:gd name="T2" fmla="*/ 0 w 192"/>
                      <a:gd name="T3" fmla="*/ 0 h 124"/>
                      <a:gd name="T4" fmla="*/ 192 w 192"/>
                      <a:gd name="T5" fmla="*/ 124 h 124"/>
                      <a:gd name="T6" fmla="*/ 0 w 192"/>
                      <a:gd name="T7" fmla="*/ 0 h 124"/>
                    </a:gdLst>
                    <a:ahLst/>
                    <a:cxnLst>
                      <a:cxn ang="0">
                        <a:pos x="T0" y="T1"/>
                      </a:cxn>
                      <a:cxn ang="0">
                        <a:pos x="T2" y="T3"/>
                      </a:cxn>
                      <a:cxn ang="0">
                        <a:pos x="T4" y="T5"/>
                      </a:cxn>
                      <a:cxn ang="0">
                        <a:pos x="T6" y="T7"/>
                      </a:cxn>
                    </a:cxnLst>
                    <a:rect l="0" t="0" r="r" b="b"/>
                    <a:pathLst>
                      <a:path w="192" h="124">
                        <a:moveTo>
                          <a:pt x="0" y="0"/>
                        </a:moveTo>
                        <a:lnTo>
                          <a:pt x="0" y="0"/>
                        </a:lnTo>
                        <a:lnTo>
                          <a:pt x="192"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 name="Line 1007"/>
                  <p:cNvSpPr>
                    <a:spLocks noChangeShapeType="1"/>
                  </p:cNvSpPr>
                  <p:nvPr/>
                </p:nvSpPr>
                <p:spPr bwMode="auto">
                  <a:xfrm>
                    <a:off x="2092" y="36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9" name="Line 1008"/>
                  <p:cNvSpPr>
                    <a:spLocks noChangeShapeType="1"/>
                  </p:cNvSpPr>
                  <p:nvPr/>
                </p:nvSpPr>
                <p:spPr bwMode="auto">
                  <a:xfrm flipH="1" flipV="1">
                    <a:off x="2092" y="3685"/>
                    <a:ext cx="192" cy="124"/>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389" name="Freeform 1010"/>
                <p:cNvSpPr>
                  <a:spLocks/>
                </p:cNvSpPr>
                <p:nvPr/>
              </p:nvSpPr>
              <p:spPr bwMode="auto">
                <a:xfrm>
                  <a:off x="5942069" y="5289293"/>
                  <a:ext cx="200037" cy="265335"/>
                </a:xfrm>
                <a:custGeom>
                  <a:avLst/>
                  <a:gdLst>
                    <a:gd name="T0" fmla="*/ 0 w 193"/>
                    <a:gd name="T1" fmla="*/ 128 h 256"/>
                    <a:gd name="T2" fmla="*/ 193 w 193"/>
                    <a:gd name="T3" fmla="*/ 256 h 256"/>
                    <a:gd name="T4" fmla="*/ 193 w 193"/>
                    <a:gd name="T5" fmla="*/ 0 h 256"/>
                    <a:gd name="T6" fmla="*/ 0 w 193"/>
                    <a:gd name="T7" fmla="*/ 128 h 256"/>
                  </a:gdLst>
                  <a:ahLst/>
                  <a:cxnLst>
                    <a:cxn ang="0">
                      <a:pos x="T0" y="T1"/>
                    </a:cxn>
                    <a:cxn ang="0">
                      <a:pos x="T2" y="T3"/>
                    </a:cxn>
                    <a:cxn ang="0">
                      <a:pos x="T4" y="T5"/>
                    </a:cxn>
                    <a:cxn ang="0">
                      <a:pos x="T6" y="T7"/>
                    </a:cxn>
                  </a:cxnLst>
                  <a:rect l="0" t="0" r="r" b="b"/>
                  <a:pathLst>
                    <a:path w="193" h="256">
                      <a:moveTo>
                        <a:pt x="0" y="128"/>
                      </a:moveTo>
                      <a:lnTo>
                        <a:pt x="193" y="256"/>
                      </a:lnTo>
                      <a:lnTo>
                        <a:pt x="193" y="0"/>
                      </a:lnTo>
                      <a:lnTo>
                        <a:pt x="0" y="128"/>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Line 1011"/>
                <p:cNvSpPr>
                  <a:spLocks noChangeShapeType="1"/>
                </p:cNvSpPr>
                <p:nvPr/>
              </p:nvSpPr>
              <p:spPr bwMode="auto">
                <a:xfrm>
                  <a:off x="5942069" y="5421960"/>
                  <a:ext cx="200037"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1" name="Line 1012"/>
                <p:cNvSpPr>
                  <a:spLocks noChangeShapeType="1"/>
                </p:cNvSpPr>
                <p:nvPr/>
              </p:nvSpPr>
              <p:spPr bwMode="auto">
                <a:xfrm flipV="1">
                  <a:off x="6142106" y="5289293"/>
                  <a:ext cx="0" cy="26533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2" name="Freeform 1013"/>
                <p:cNvSpPr>
                  <a:spLocks/>
                </p:cNvSpPr>
                <p:nvPr/>
              </p:nvSpPr>
              <p:spPr bwMode="auto">
                <a:xfrm>
                  <a:off x="5942069" y="5160771"/>
                  <a:ext cx="200037" cy="261189"/>
                </a:xfrm>
                <a:custGeom>
                  <a:avLst/>
                  <a:gdLst>
                    <a:gd name="T0" fmla="*/ 0 w 193"/>
                    <a:gd name="T1" fmla="*/ 252 h 252"/>
                    <a:gd name="T2" fmla="*/ 0 w 193"/>
                    <a:gd name="T3" fmla="*/ 0 h 252"/>
                    <a:gd name="T4" fmla="*/ 193 w 193"/>
                    <a:gd name="T5" fmla="*/ 124 h 252"/>
                    <a:gd name="T6" fmla="*/ 0 w 193"/>
                    <a:gd name="T7" fmla="*/ 252 h 252"/>
                  </a:gdLst>
                  <a:ahLst/>
                  <a:cxnLst>
                    <a:cxn ang="0">
                      <a:pos x="T0" y="T1"/>
                    </a:cxn>
                    <a:cxn ang="0">
                      <a:pos x="T2" y="T3"/>
                    </a:cxn>
                    <a:cxn ang="0">
                      <a:pos x="T4" y="T5"/>
                    </a:cxn>
                    <a:cxn ang="0">
                      <a:pos x="T6" y="T7"/>
                    </a:cxn>
                  </a:cxnLst>
                  <a:rect l="0" t="0" r="r" b="b"/>
                  <a:pathLst>
                    <a:path w="193" h="252">
                      <a:moveTo>
                        <a:pt x="0" y="252"/>
                      </a:moveTo>
                      <a:lnTo>
                        <a:pt x="0" y="0"/>
                      </a:lnTo>
                      <a:lnTo>
                        <a:pt x="193" y="124"/>
                      </a:lnTo>
                      <a:lnTo>
                        <a:pt x="0" y="252"/>
                      </a:lnTo>
                      <a:close/>
                    </a:path>
                  </a:pathLst>
                </a:custGeom>
                <a:solidFill>
                  <a:srgbClr val="20F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Line 1014"/>
                <p:cNvSpPr>
                  <a:spLocks noChangeShapeType="1"/>
                </p:cNvSpPr>
                <p:nvPr/>
              </p:nvSpPr>
              <p:spPr bwMode="auto">
                <a:xfrm flipV="1">
                  <a:off x="5942069" y="5160771"/>
                  <a:ext cx="0" cy="261189"/>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4" name="Line 1015"/>
                <p:cNvSpPr>
                  <a:spLocks noChangeShapeType="1"/>
                </p:cNvSpPr>
                <p:nvPr/>
              </p:nvSpPr>
              <p:spPr bwMode="auto">
                <a:xfrm>
                  <a:off x="5942069" y="5160771"/>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5" name="Freeform 1016"/>
                <p:cNvSpPr>
                  <a:spLocks/>
                </p:cNvSpPr>
                <p:nvPr/>
              </p:nvSpPr>
              <p:spPr bwMode="auto">
                <a:xfrm>
                  <a:off x="5863297" y="5612669"/>
                  <a:ext cx="262225" cy="99501"/>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Line 1017"/>
                <p:cNvSpPr>
                  <a:spLocks noChangeShapeType="1"/>
                </p:cNvSpPr>
                <p:nvPr/>
              </p:nvSpPr>
              <p:spPr bwMode="auto">
                <a:xfrm flipV="1">
                  <a:off x="5863297" y="5612669"/>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7" name="Line 1018"/>
                <p:cNvSpPr>
                  <a:spLocks noChangeShapeType="1"/>
                </p:cNvSpPr>
                <p:nvPr/>
              </p:nvSpPr>
              <p:spPr bwMode="auto">
                <a:xfrm flipH="1">
                  <a:off x="5863297" y="5612669"/>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8" name="Freeform 1019"/>
                <p:cNvSpPr>
                  <a:spLocks/>
                </p:cNvSpPr>
                <p:nvPr/>
              </p:nvSpPr>
              <p:spPr bwMode="auto">
                <a:xfrm>
                  <a:off x="5863297" y="5612669"/>
                  <a:ext cx="262225" cy="99501"/>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Line 1020"/>
                <p:cNvSpPr>
                  <a:spLocks noChangeShapeType="1"/>
                </p:cNvSpPr>
                <p:nvPr/>
              </p:nvSpPr>
              <p:spPr bwMode="auto">
                <a:xfrm flipV="1">
                  <a:off x="5863297" y="5612669"/>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0" name="Line 1021"/>
                <p:cNvSpPr>
                  <a:spLocks noChangeShapeType="1"/>
                </p:cNvSpPr>
                <p:nvPr/>
              </p:nvSpPr>
              <p:spPr bwMode="auto">
                <a:xfrm flipH="1">
                  <a:off x="5863297" y="5612669"/>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1" name="Freeform 1022"/>
                <p:cNvSpPr>
                  <a:spLocks/>
                </p:cNvSpPr>
                <p:nvPr/>
              </p:nvSpPr>
              <p:spPr bwMode="auto">
                <a:xfrm>
                  <a:off x="5875735" y="4136745"/>
                  <a:ext cx="200037" cy="1442757"/>
                </a:xfrm>
                <a:custGeom>
                  <a:avLst/>
                  <a:gdLst>
                    <a:gd name="T0" fmla="*/ 0 w 193"/>
                    <a:gd name="T1" fmla="*/ 0 h 1392"/>
                    <a:gd name="T2" fmla="*/ 193 w 193"/>
                    <a:gd name="T3" fmla="*/ 124 h 1392"/>
                    <a:gd name="T4" fmla="*/ 193 w 193"/>
                    <a:gd name="T5" fmla="*/ 1392 h 1392"/>
                    <a:gd name="T6" fmla="*/ 0 w 193"/>
                    <a:gd name="T7" fmla="*/ 0 h 1392"/>
                  </a:gdLst>
                  <a:ahLst/>
                  <a:cxnLst>
                    <a:cxn ang="0">
                      <a:pos x="T0" y="T1"/>
                    </a:cxn>
                    <a:cxn ang="0">
                      <a:pos x="T2" y="T3"/>
                    </a:cxn>
                    <a:cxn ang="0">
                      <a:pos x="T4" y="T5"/>
                    </a:cxn>
                    <a:cxn ang="0">
                      <a:pos x="T6" y="T7"/>
                    </a:cxn>
                  </a:cxnLst>
                  <a:rect l="0" t="0" r="r" b="b"/>
                  <a:pathLst>
                    <a:path w="193" h="1392">
                      <a:moveTo>
                        <a:pt x="0" y="0"/>
                      </a:moveTo>
                      <a:lnTo>
                        <a:pt x="193" y="124"/>
                      </a:lnTo>
                      <a:lnTo>
                        <a:pt x="193" y="139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Line 1023"/>
                <p:cNvSpPr>
                  <a:spLocks noChangeShapeType="1"/>
                </p:cNvSpPr>
                <p:nvPr/>
              </p:nvSpPr>
              <p:spPr bwMode="auto">
                <a:xfrm>
                  <a:off x="5875735" y="41367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3" name="Line 1024"/>
                <p:cNvSpPr>
                  <a:spLocks noChangeShapeType="1"/>
                </p:cNvSpPr>
                <p:nvPr/>
              </p:nvSpPr>
              <p:spPr bwMode="auto">
                <a:xfrm>
                  <a:off x="6075772" y="4265267"/>
                  <a:ext cx="0" cy="131423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4" name="Freeform 1025"/>
                <p:cNvSpPr>
                  <a:spLocks/>
                </p:cNvSpPr>
                <p:nvPr/>
              </p:nvSpPr>
              <p:spPr bwMode="auto">
                <a:xfrm>
                  <a:off x="5813547" y="5446835"/>
                  <a:ext cx="262225" cy="232168"/>
                </a:xfrm>
                <a:custGeom>
                  <a:avLst/>
                  <a:gdLst>
                    <a:gd name="T0" fmla="*/ 0 w 253"/>
                    <a:gd name="T1" fmla="*/ 224 h 224"/>
                    <a:gd name="T2" fmla="*/ 253 w 253"/>
                    <a:gd name="T3" fmla="*/ 128 h 224"/>
                    <a:gd name="T4" fmla="*/ 60 w 253"/>
                    <a:gd name="T5" fmla="*/ 0 h 224"/>
                    <a:gd name="T6" fmla="*/ 0 w 253"/>
                    <a:gd name="T7" fmla="*/ 224 h 224"/>
                  </a:gdLst>
                  <a:ahLst/>
                  <a:cxnLst>
                    <a:cxn ang="0">
                      <a:pos x="T0" y="T1"/>
                    </a:cxn>
                    <a:cxn ang="0">
                      <a:pos x="T2" y="T3"/>
                    </a:cxn>
                    <a:cxn ang="0">
                      <a:pos x="T4" y="T5"/>
                    </a:cxn>
                    <a:cxn ang="0">
                      <a:pos x="T6" y="T7"/>
                    </a:cxn>
                  </a:cxnLst>
                  <a:rect l="0" t="0" r="r" b="b"/>
                  <a:pathLst>
                    <a:path w="253" h="224">
                      <a:moveTo>
                        <a:pt x="0" y="224"/>
                      </a:moveTo>
                      <a:lnTo>
                        <a:pt x="253" y="128"/>
                      </a:lnTo>
                      <a:lnTo>
                        <a:pt x="60" y="0"/>
                      </a:lnTo>
                      <a:lnTo>
                        <a:pt x="0" y="22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Line 1026"/>
                <p:cNvSpPr>
                  <a:spLocks noChangeShapeType="1"/>
                </p:cNvSpPr>
                <p:nvPr/>
              </p:nvSpPr>
              <p:spPr bwMode="auto">
                <a:xfrm flipV="1">
                  <a:off x="5813547" y="5579502"/>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6" name="Line 1027"/>
                <p:cNvSpPr>
                  <a:spLocks noChangeShapeType="1"/>
                </p:cNvSpPr>
                <p:nvPr/>
              </p:nvSpPr>
              <p:spPr bwMode="auto">
                <a:xfrm flipH="1" flipV="1">
                  <a:off x="5875735" y="5446835"/>
                  <a:ext cx="200037"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7" name="Freeform 1028"/>
                <p:cNvSpPr>
                  <a:spLocks/>
                </p:cNvSpPr>
                <p:nvPr/>
              </p:nvSpPr>
              <p:spPr bwMode="auto">
                <a:xfrm>
                  <a:off x="5614546" y="5446835"/>
                  <a:ext cx="261189" cy="232168"/>
                </a:xfrm>
                <a:custGeom>
                  <a:avLst/>
                  <a:gdLst>
                    <a:gd name="T0" fmla="*/ 192 w 252"/>
                    <a:gd name="T1" fmla="*/ 224 h 224"/>
                    <a:gd name="T2" fmla="*/ 0 w 252"/>
                    <a:gd name="T3" fmla="*/ 96 h 224"/>
                    <a:gd name="T4" fmla="*/ 252 w 252"/>
                    <a:gd name="T5" fmla="*/ 0 h 224"/>
                    <a:gd name="T6" fmla="*/ 192 w 252"/>
                    <a:gd name="T7" fmla="*/ 224 h 224"/>
                  </a:gdLst>
                  <a:ahLst/>
                  <a:cxnLst>
                    <a:cxn ang="0">
                      <a:pos x="T0" y="T1"/>
                    </a:cxn>
                    <a:cxn ang="0">
                      <a:pos x="T2" y="T3"/>
                    </a:cxn>
                    <a:cxn ang="0">
                      <a:pos x="T4" y="T5"/>
                    </a:cxn>
                    <a:cxn ang="0">
                      <a:pos x="T6" y="T7"/>
                    </a:cxn>
                  </a:cxnLst>
                  <a:rect l="0" t="0" r="r" b="b"/>
                  <a:pathLst>
                    <a:path w="252" h="224">
                      <a:moveTo>
                        <a:pt x="192" y="224"/>
                      </a:moveTo>
                      <a:lnTo>
                        <a:pt x="0" y="96"/>
                      </a:lnTo>
                      <a:lnTo>
                        <a:pt x="252" y="0"/>
                      </a:lnTo>
                      <a:lnTo>
                        <a:pt x="192" y="22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Line 1029"/>
                <p:cNvSpPr>
                  <a:spLocks noChangeShapeType="1"/>
                </p:cNvSpPr>
                <p:nvPr/>
              </p:nvSpPr>
              <p:spPr bwMode="auto">
                <a:xfrm flipH="1" flipV="1">
                  <a:off x="5614546" y="5546335"/>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9" name="Line 1030"/>
                <p:cNvSpPr>
                  <a:spLocks noChangeShapeType="1"/>
                </p:cNvSpPr>
                <p:nvPr/>
              </p:nvSpPr>
              <p:spPr bwMode="auto">
                <a:xfrm flipV="1">
                  <a:off x="5614546" y="5446835"/>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0" name="Freeform 1031"/>
                <p:cNvSpPr>
                  <a:spLocks/>
                </p:cNvSpPr>
                <p:nvPr/>
              </p:nvSpPr>
              <p:spPr bwMode="auto">
                <a:xfrm>
                  <a:off x="5614546" y="4136745"/>
                  <a:ext cx="261189" cy="1409590"/>
                </a:xfrm>
                <a:custGeom>
                  <a:avLst/>
                  <a:gdLst>
                    <a:gd name="T0" fmla="*/ 0 w 252"/>
                    <a:gd name="T1" fmla="*/ 1360 h 1360"/>
                    <a:gd name="T2" fmla="*/ 252 w 252"/>
                    <a:gd name="T3" fmla="*/ 1264 h 1360"/>
                    <a:gd name="T4" fmla="*/ 252 w 252"/>
                    <a:gd name="T5" fmla="*/ 0 h 1360"/>
                    <a:gd name="T6" fmla="*/ 0 w 252"/>
                    <a:gd name="T7" fmla="*/ 1360 h 1360"/>
                  </a:gdLst>
                  <a:ahLst/>
                  <a:cxnLst>
                    <a:cxn ang="0">
                      <a:pos x="T0" y="T1"/>
                    </a:cxn>
                    <a:cxn ang="0">
                      <a:pos x="T2" y="T3"/>
                    </a:cxn>
                    <a:cxn ang="0">
                      <a:pos x="T4" y="T5"/>
                    </a:cxn>
                    <a:cxn ang="0">
                      <a:pos x="T6" y="T7"/>
                    </a:cxn>
                  </a:cxnLst>
                  <a:rect l="0" t="0" r="r" b="b"/>
                  <a:pathLst>
                    <a:path w="252" h="1360">
                      <a:moveTo>
                        <a:pt x="0" y="1360"/>
                      </a:moveTo>
                      <a:lnTo>
                        <a:pt x="252" y="1264"/>
                      </a:lnTo>
                      <a:lnTo>
                        <a:pt x="252" y="0"/>
                      </a:lnTo>
                      <a:lnTo>
                        <a:pt x="0" y="136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Line 1032"/>
                <p:cNvSpPr>
                  <a:spLocks noChangeShapeType="1"/>
                </p:cNvSpPr>
                <p:nvPr/>
              </p:nvSpPr>
              <p:spPr bwMode="auto">
                <a:xfrm flipV="1">
                  <a:off x="5614546" y="5446835"/>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2" name="Line 1033"/>
                <p:cNvSpPr>
                  <a:spLocks noChangeShapeType="1"/>
                </p:cNvSpPr>
                <p:nvPr/>
              </p:nvSpPr>
              <p:spPr bwMode="auto">
                <a:xfrm flipV="1">
                  <a:off x="5875735" y="4136745"/>
                  <a:ext cx="0" cy="131009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3" name="Freeform 1034"/>
                <p:cNvSpPr>
                  <a:spLocks/>
                </p:cNvSpPr>
                <p:nvPr/>
              </p:nvSpPr>
              <p:spPr bwMode="auto">
                <a:xfrm>
                  <a:off x="5614546" y="4136745"/>
                  <a:ext cx="261189" cy="1409590"/>
                </a:xfrm>
                <a:custGeom>
                  <a:avLst/>
                  <a:gdLst>
                    <a:gd name="T0" fmla="*/ 0 w 252"/>
                    <a:gd name="T1" fmla="*/ 1360 h 1360"/>
                    <a:gd name="T2" fmla="*/ 0 w 252"/>
                    <a:gd name="T3" fmla="*/ 96 h 1360"/>
                    <a:gd name="T4" fmla="*/ 252 w 252"/>
                    <a:gd name="T5" fmla="*/ 0 h 1360"/>
                    <a:gd name="T6" fmla="*/ 0 w 252"/>
                    <a:gd name="T7" fmla="*/ 1360 h 1360"/>
                  </a:gdLst>
                  <a:ahLst/>
                  <a:cxnLst>
                    <a:cxn ang="0">
                      <a:pos x="T0" y="T1"/>
                    </a:cxn>
                    <a:cxn ang="0">
                      <a:pos x="T2" y="T3"/>
                    </a:cxn>
                    <a:cxn ang="0">
                      <a:pos x="T4" y="T5"/>
                    </a:cxn>
                    <a:cxn ang="0">
                      <a:pos x="T6" y="T7"/>
                    </a:cxn>
                  </a:cxnLst>
                  <a:rect l="0" t="0" r="r" b="b"/>
                  <a:pathLst>
                    <a:path w="252" h="1360">
                      <a:moveTo>
                        <a:pt x="0" y="1360"/>
                      </a:moveTo>
                      <a:lnTo>
                        <a:pt x="0" y="96"/>
                      </a:lnTo>
                      <a:lnTo>
                        <a:pt x="252" y="0"/>
                      </a:lnTo>
                      <a:lnTo>
                        <a:pt x="0" y="136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Line 1035"/>
                <p:cNvSpPr>
                  <a:spLocks noChangeShapeType="1"/>
                </p:cNvSpPr>
                <p:nvPr/>
              </p:nvSpPr>
              <p:spPr bwMode="auto">
                <a:xfrm flipV="1">
                  <a:off x="5614546" y="4236246"/>
                  <a:ext cx="0" cy="131009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5" name="Line 1036"/>
                <p:cNvSpPr>
                  <a:spLocks noChangeShapeType="1"/>
                </p:cNvSpPr>
                <p:nvPr/>
              </p:nvSpPr>
              <p:spPr bwMode="auto">
                <a:xfrm flipV="1">
                  <a:off x="5614546" y="4136745"/>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6" name="Freeform 1037"/>
                <p:cNvSpPr>
                  <a:spLocks/>
                </p:cNvSpPr>
                <p:nvPr/>
              </p:nvSpPr>
              <p:spPr bwMode="auto">
                <a:xfrm>
                  <a:off x="5875735" y="4136745"/>
                  <a:ext cx="200037" cy="1442757"/>
                </a:xfrm>
                <a:custGeom>
                  <a:avLst/>
                  <a:gdLst>
                    <a:gd name="T0" fmla="*/ 0 w 193"/>
                    <a:gd name="T1" fmla="*/ 0 h 1392"/>
                    <a:gd name="T2" fmla="*/ 0 w 193"/>
                    <a:gd name="T3" fmla="*/ 1264 h 1392"/>
                    <a:gd name="T4" fmla="*/ 193 w 193"/>
                    <a:gd name="T5" fmla="*/ 1392 h 1392"/>
                    <a:gd name="T6" fmla="*/ 0 w 193"/>
                    <a:gd name="T7" fmla="*/ 0 h 1392"/>
                  </a:gdLst>
                  <a:ahLst/>
                  <a:cxnLst>
                    <a:cxn ang="0">
                      <a:pos x="T0" y="T1"/>
                    </a:cxn>
                    <a:cxn ang="0">
                      <a:pos x="T2" y="T3"/>
                    </a:cxn>
                    <a:cxn ang="0">
                      <a:pos x="T4" y="T5"/>
                    </a:cxn>
                    <a:cxn ang="0">
                      <a:pos x="T6" y="T7"/>
                    </a:cxn>
                  </a:cxnLst>
                  <a:rect l="0" t="0" r="r" b="b"/>
                  <a:pathLst>
                    <a:path w="193" h="1392">
                      <a:moveTo>
                        <a:pt x="0" y="0"/>
                      </a:moveTo>
                      <a:lnTo>
                        <a:pt x="0" y="1264"/>
                      </a:lnTo>
                      <a:lnTo>
                        <a:pt x="193" y="139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Line 1038"/>
                <p:cNvSpPr>
                  <a:spLocks noChangeShapeType="1"/>
                </p:cNvSpPr>
                <p:nvPr/>
              </p:nvSpPr>
              <p:spPr bwMode="auto">
                <a:xfrm>
                  <a:off x="5875735" y="4136745"/>
                  <a:ext cx="0" cy="131009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8" name="Line 1039"/>
                <p:cNvSpPr>
                  <a:spLocks noChangeShapeType="1"/>
                </p:cNvSpPr>
                <p:nvPr/>
              </p:nvSpPr>
              <p:spPr bwMode="auto">
                <a:xfrm>
                  <a:off x="5875735" y="5446835"/>
                  <a:ext cx="200037"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 name="Freeform 1040"/>
                <p:cNvSpPr>
                  <a:spLocks/>
                </p:cNvSpPr>
                <p:nvPr/>
              </p:nvSpPr>
              <p:spPr bwMode="auto">
                <a:xfrm>
                  <a:off x="5813547" y="4364767"/>
                  <a:ext cx="262225" cy="1314236"/>
                </a:xfrm>
                <a:custGeom>
                  <a:avLst/>
                  <a:gdLst>
                    <a:gd name="T0" fmla="*/ 0 w 253"/>
                    <a:gd name="T1" fmla="*/ 0 h 1268"/>
                    <a:gd name="T2" fmla="*/ 0 w 253"/>
                    <a:gd name="T3" fmla="*/ 1268 h 1268"/>
                    <a:gd name="T4" fmla="*/ 253 w 253"/>
                    <a:gd name="T5" fmla="*/ 1172 h 1268"/>
                    <a:gd name="T6" fmla="*/ 0 w 253"/>
                    <a:gd name="T7" fmla="*/ 0 h 1268"/>
                  </a:gdLst>
                  <a:ahLst/>
                  <a:cxnLst>
                    <a:cxn ang="0">
                      <a:pos x="T0" y="T1"/>
                    </a:cxn>
                    <a:cxn ang="0">
                      <a:pos x="T2" y="T3"/>
                    </a:cxn>
                    <a:cxn ang="0">
                      <a:pos x="T4" y="T5"/>
                    </a:cxn>
                    <a:cxn ang="0">
                      <a:pos x="T6" y="T7"/>
                    </a:cxn>
                  </a:cxnLst>
                  <a:rect l="0" t="0" r="r" b="b"/>
                  <a:pathLst>
                    <a:path w="253" h="1268">
                      <a:moveTo>
                        <a:pt x="0" y="0"/>
                      </a:moveTo>
                      <a:lnTo>
                        <a:pt x="0" y="1268"/>
                      </a:lnTo>
                      <a:lnTo>
                        <a:pt x="253" y="1172"/>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Line 1041"/>
                <p:cNvSpPr>
                  <a:spLocks noChangeShapeType="1"/>
                </p:cNvSpPr>
                <p:nvPr/>
              </p:nvSpPr>
              <p:spPr bwMode="auto">
                <a:xfrm>
                  <a:off x="5813547" y="4364767"/>
                  <a:ext cx="0" cy="131423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 name="Line 1042"/>
                <p:cNvSpPr>
                  <a:spLocks noChangeShapeType="1"/>
                </p:cNvSpPr>
                <p:nvPr/>
              </p:nvSpPr>
              <p:spPr bwMode="auto">
                <a:xfrm flipV="1">
                  <a:off x="5813547" y="5579502"/>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2" name="Freeform 1043"/>
                <p:cNvSpPr>
                  <a:spLocks/>
                </p:cNvSpPr>
                <p:nvPr/>
              </p:nvSpPr>
              <p:spPr bwMode="auto">
                <a:xfrm>
                  <a:off x="5813547" y="4265267"/>
                  <a:ext cx="262225" cy="1314236"/>
                </a:xfrm>
                <a:custGeom>
                  <a:avLst/>
                  <a:gdLst>
                    <a:gd name="T0" fmla="*/ 0 w 253"/>
                    <a:gd name="T1" fmla="*/ 96 h 1268"/>
                    <a:gd name="T2" fmla="*/ 253 w 253"/>
                    <a:gd name="T3" fmla="*/ 0 h 1268"/>
                    <a:gd name="T4" fmla="*/ 253 w 253"/>
                    <a:gd name="T5" fmla="*/ 1268 h 1268"/>
                    <a:gd name="T6" fmla="*/ 0 w 253"/>
                    <a:gd name="T7" fmla="*/ 96 h 1268"/>
                  </a:gdLst>
                  <a:ahLst/>
                  <a:cxnLst>
                    <a:cxn ang="0">
                      <a:pos x="T0" y="T1"/>
                    </a:cxn>
                    <a:cxn ang="0">
                      <a:pos x="T2" y="T3"/>
                    </a:cxn>
                    <a:cxn ang="0">
                      <a:pos x="T4" y="T5"/>
                    </a:cxn>
                    <a:cxn ang="0">
                      <a:pos x="T6" y="T7"/>
                    </a:cxn>
                  </a:cxnLst>
                  <a:rect l="0" t="0" r="r" b="b"/>
                  <a:pathLst>
                    <a:path w="253" h="1268">
                      <a:moveTo>
                        <a:pt x="0" y="96"/>
                      </a:moveTo>
                      <a:lnTo>
                        <a:pt x="253" y="0"/>
                      </a:lnTo>
                      <a:lnTo>
                        <a:pt x="253" y="1268"/>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Line 1044"/>
                <p:cNvSpPr>
                  <a:spLocks noChangeShapeType="1"/>
                </p:cNvSpPr>
                <p:nvPr/>
              </p:nvSpPr>
              <p:spPr bwMode="auto">
                <a:xfrm flipV="1">
                  <a:off x="5813547" y="4265267"/>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 name="Line 1045"/>
                <p:cNvSpPr>
                  <a:spLocks noChangeShapeType="1"/>
                </p:cNvSpPr>
                <p:nvPr/>
              </p:nvSpPr>
              <p:spPr bwMode="auto">
                <a:xfrm>
                  <a:off x="6075772" y="4265267"/>
                  <a:ext cx="0" cy="131423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 name="Freeform 1046"/>
                <p:cNvSpPr>
                  <a:spLocks/>
                </p:cNvSpPr>
                <p:nvPr/>
              </p:nvSpPr>
              <p:spPr bwMode="auto">
                <a:xfrm>
                  <a:off x="5614546" y="4136745"/>
                  <a:ext cx="461226" cy="128521"/>
                </a:xfrm>
                <a:custGeom>
                  <a:avLst/>
                  <a:gdLst>
                    <a:gd name="T0" fmla="*/ 0 w 445"/>
                    <a:gd name="T1" fmla="*/ 96 h 124"/>
                    <a:gd name="T2" fmla="*/ 252 w 445"/>
                    <a:gd name="T3" fmla="*/ 0 h 124"/>
                    <a:gd name="T4" fmla="*/ 445 w 445"/>
                    <a:gd name="T5" fmla="*/ 124 h 124"/>
                    <a:gd name="T6" fmla="*/ 0 w 445"/>
                    <a:gd name="T7" fmla="*/ 96 h 124"/>
                  </a:gdLst>
                  <a:ahLst/>
                  <a:cxnLst>
                    <a:cxn ang="0">
                      <a:pos x="T0" y="T1"/>
                    </a:cxn>
                    <a:cxn ang="0">
                      <a:pos x="T2" y="T3"/>
                    </a:cxn>
                    <a:cxn ang="0">
                      <a:pos x="T4" y="T5"/>
                    </a:cxn>
                    <a:cxn ang="0">
                      <a:pos x="T6" y="T7"/>
                    </a:cxn>
                  </a:cxnLst>
                  <a:rect l="0" t="0" r="r" b="b"/>
                  <a:pathLst>
                    <a:path w="445" h="124">
                      <a:moveTo>
                        <a:pt x="0" y="96"/>
                      </a:moveTo>
                      <a:lnTo>
                        <a:pt x="252" y="0"/>
                      </a:lnTo>
                      <a:lnTo>
                        <a:pt x="445" y="124"/>
                      </a:lnTo>
                      <a:lnTo>
                        <a:pt x="0" y="96"/>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Line 1047"/>
                <p:cNvSpPr>
                  <a:spLocks noChangeShapeType="1"/>
                </p:cNvSpPr>
                <p:nvPr/>
              </p:nvSpPr>
              <p:spPr bwMode="auto">
                <a:xfrm flipV="1">
                  <a:off x="5614546" y="4136745"/>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7" name="Line 1048"/>
                <p:cNvSpPr>
                  <a:spLocks noChangeShapeType="1"/>
                </p:cNvSpPr>
                <p:nvPr/>
              </p:nvSpPr>
              <p:spPr bwMode="auto">
                <a:xfrm>
                  <a:off x="5875735" y="41367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8" name="Freeform 1049"/>
                <p:cNvSpPr>
                  <a:spLocks/>
                </p:cNvSpPr>
                <p:nvPr/>
              </p:nvSpPr>
              <p:spPr bwMode="auto">
                <a:xfrm>
                  <a:off x="5614546" y="4236246"/>
                  <a:ext cx="461226" cy="128521"/>
                </a:xfrm>
                <a:custGeom>
                  <a:avLst/>
                  <a:gdLst>
                    <a:gd name="T0" fmla="*/ 0 w 445"/>
                    <a:gd name="T1" fmla="*/ 0 h 124"/>
                    <a:gd name="T2" fmla="*/ 192 w 445"/>
                    <a:gd name="T3" fmla="*/ 124 h 124"/>
                    <a:gd name="T4" fmla="*/ 445 w 445"/>
                    <a:gd name="T5" fmla="*/ 28 h 124"/>
                    <a:gd name="T6" fmla="*/ 0 w 445"/>
                    <a:gd name="T7" fmla="*/ 0 h 124"/>
                  </a:gdLst>
                  <a:ahLst/>
                  <a:cxnLst>
                    <a:cxn ang="0">
                      <a:pos x="T0" y="T1"/>
                    </a:cxn>
                    <a:cxn ang="0">
                      <a:pos x="T2" y="T3"/>
                    </a:cxn>
                    <a:cxn ang="0">
                      <a:pos x="T4" y="T5"/>
                    </a:cxn>
                    <a:cxn ang="0">
                      <a:pos x="T6" y="T7"/>
                    </a:cxn>
                  </a:cxnLst>
                  <a:rect l="0" t="0" r="r" b="b"/>
                  <a:pathLst>
                    <a:path w="445" h="124">
                      <a:moveTo>
                        <a:pt x="0" y="0"/>
                      </a:moveTo>
                      <a:lnTo>
                        <a:pt x="192" y="124"/>
                      </a:lnTo>
                      <a:lnTo>
                        <a:pt x="445" y="28"/>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Line 1050"/>
                <p:cNvSpPr>
                  <a:spLocks noChangeShapeType="1"/>
                </p:cNvSpPr>
                <p:nvPr/>
              </p:nvSpPr>
              <p:spPr bwMode="auto">
                <a:xfrm>
                  <a:off x="5614546" y="4236246"/>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0" name="Line 1051"/>
                <p:cNvSpPr>
                  <a:spLocks noChangeShapeType="1"/>
                </p:cNvSpPr>
                <p:nvPr/>
              </p:nvSpPr>
              <p:spPr bwMode="auto">
                <a:xfrm flipV="1">
                  <a:off x="5813547" y="4265267"/>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1" name="Freeform 1052"/>
                <p:cNvSpPr>
                  <a:spLocks/>
                </p:cNvSpPr>
                <p:nvPr/>
              </p:nvSpPr>
              <p:spPr bwMode="auto">
                <a:xfrm>
                  <a:off x="5863297" y="5712170"/>
                  <a:ext cx="200037" cy="128521"/>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Line 1053"/>
                <p:cNvSpPr>
                  <a:spLocks noChangeShapeType="1"/>
                </p:cNvSpPr>
                <p:nvPr/>
              </p:nvSpPr>
              <p:spPr bwMode="auto">
                <a:xfrm>
                  <a:off x="5863297" y="5712170"/>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3" name="Line 1054"/>
                <p:cNvSpPr>
                  <a:spLocks noChangeShapeType="1"/>
                </p:cNvSpPr>
                <p:nvPr/>
              </p:nvSpPr>
              <p:spPr bwMode="auto">
                <a:xfrm flipH="1" flipV="1">
                  <a:off x="5863297" y="5712170"/>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4" name="Freeform 1055"/>
                <p:cNvSpPr>
                  <a:spLocks/>
                </p:cNvSpPr>
                <p:nvPr/>
              </p:nvSpPr>
              <p:spPr bwMode="auto">
                <a:xfrm>
                  <a:off x="5863297" y="5712170"/>
                  <a:ext cx="200037" cy="128521"/>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Line 1056"/>
                <p:cNvSpPr>
                  <a:spLocks noChangeShapeType="1"/>
                </p:cNvSpPr>
                <p:nvPr/>
              </p:nvSpPr>
              <p:spPr bwMode="auto">
                <a:xfrm>
                  <a:off x="5863297" y="5712170"/>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6" name="Line 1057"/>
                <p:cNvSpPr>
                  <a:spLocks noChangeShapeType="1"/>
                </p:cNvSpPr>
                <p:nvPr/>
              </p:nvSpPr>
              <p:spPr bwMode="auto">
                <a:xfrm flipH="1" flipV="1">
                  <a:off x="5863297" y="5712170"/>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7" name="Freeform 1058"/>
                <p:cNvSpPr>
                  <a:spLocks/>
                </p:cNvSpPr>
                <p:nvPr/>
              </p:nvSpPr>
              <p:spPr bwMode="auto">
                <a:xfrm>
                  <a:off x="5788672" y="5898733"/>
                  <a:ext cx="262225" cy="99501"/>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Line 1059"/>
                <p:cNvSpPr>
                  <a:spLocks noChangeShapeType="1"/>
                </p:cNvSpPr>
                <p:nvPr/>
              </p:nvSpPr>
              <p:spPr bwMode="auto">
                <a:xfrm flipV="1">
                  <a:off x="5788672" y="5898733"/>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9" name="Line 1060"/>
                <p:cNvSpPr>
                  <a:spLocks noChangeShapeType="1"/>
                </p:cNvSpPr>
                <p:nvPr/>
              </p:nvSpPr>
              <p:spPr bwMode="auto">
                <a:xfrm flipH="1">
                  <a:off x="5788672" y="5898733"/>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0" name="Freeform 1061"/>
                <p:cNvSpPr>
                  <a:spLocks/>
                </p:cNvSpPr>
                <p:nvPr/>
              </p:nvSpPr>
              <p:spPr bwMode="auto">
                <a:xfrm>
                  <a:off x="5788672" y="5898733"/>
                  <a:ext cx="262225" cy="99501"/>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Line 1062"/>
                <p:cNvSpPr>
                  <a:spLocks noChangeShapeType="1"/>
                </p:cNvSpPr>
                <p:nvPr/>
              </p:nvSpPr>
              <p:spPr bwMode="auto">
                <a:xfrm flipV="1">
                  <a:off x="5788672" y="5898733"/>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2" name="Line 1063"/>
                <p:cNvSpPr>
                  <a:spLocks noChangeShapeType="1"/>
                </p:cNvSpPr>
                <p:nvPr/>
              </p:nvSpPr>
              <p:spPr bwMode="auto">
                <a:xfrm flipH="1">
                  <a:off x="5788672" y="5898733"/>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3" name="Freeform 1064"/>
                <p:cNvSpPr>
                  <a:spLocks/>
                </p:cNvSpPr>
                <p:nvPr/>
              </p:nvSpPr>
              <p:spPr bwMode="auto">
                <a:xfrm>
                  <a:off x="5788672" y="5898733"/>
                  <a:ext cx="262225" cy="228022"/>
                </a:xfrm>
                <a:custGeom>
                  <a:avLst/>
                  <a:gdLst>
                    <a:gd name="T0" fmla="*/ 193 w 253"/>
                    <a:gd name="T1" fmla="*/ 220 h 220"/>
                    <a:gd name="T2" fmla="*/ 0 w 253"/>
                    <a:gd name="T3" fmla="*/ 96 h 220"/>
                    <a:gd name="T4" fmla="*/ 253 w 253"/>
                    <a:gd name="T5" fmla="*/ 0 h 220"/>
                    <a:gd name="T6" fmla="*/ 193 w 253"/>
                    <a:gd name="T7" fmla="*/ 220 h 220"/>
                  </a:gdLst>
                  <a:ahLst/>
                  <a:cxnLst>
                    <a:cxn ang="0">
                      <a:pos x="T0" y="T1"/>
                    </a:cxn>
                    <a:cxn ang="0">
                      <a:pos x="T2" y="T3"/>
                    </a:cxn>
                    <a:cxn ang="0">
                      <a:pos x="T4" y="T5"/>
                    </a:cxn>
                    <a:cxn ang="0">
                      <a:pos x="T6" y="T7"/>
                    </a:cxn>
                  </a:cxnLst>
                  <a:rect l="0" t="0" r="r" b="b"/>
                  <a:pathLst>
                    <a:path w="253" h="220">
                      <a:moveTo>
                        <a:pt x="193" y="220"/>
                      </a:moveTo>
                      <a:lnTo>
                        <a:pt x="0" y="96"/>
                      </a:lnTo>
                      <a:lnTo>
                        <a:pt x="253" y="0"/>
                      </a:lnTo>
                      <a:lnTo>
                        <a:pt x="193"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Line 1065"/>
                <p:cNvSpPr>
                  <a:spLocks noChangeShapeType="1"/>
                </p:cNvSpPr>
                <p:nvPr/>
              </p:nvSpPr>
              <p:spPr bwMode="auto">
                <a:xfrm flipH="1" flipV="1">
                  <a:off x="5788672" y="599823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5" name="Line 1066"/>
                <p:cNvSpPr>
                  <a:spLocks noChangeShapeType="1"/>
                </p:cNvSpPr>
                <p:nvPr/>
              </p:nvSpPr>
              <p:spPr bwMode="auto">
                <a:xfrm flipV="1">
                  <a:off x="5788672" y="5898733"/>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6" name="Freeform 1067"/>
                <p:cNvSpPr>
                  <a:spLocks/>
                </p:cNvSpPr>
                <p:nvPr/>
              </p:nvSpPr>
              <p:spPr bwMode="auto">
                <a:xfrm>
                  <a:off x="5801110" y="5737045"/>
                  <a:ext cx="200037" cy="128521"/>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Line 1068"/>
                <p:cNvSpPr>
                  <a:spLocks noChangeShapeType="1"/>
                </p:cNvSpPr>
                <p:nvPr/>
              </p:nvSpPr>
              <p:spPr bwMode="auto">
                <a:xfrm>
                  <a:off x="5801110" y="57370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8" name="Line 1069"/>
                <p:cNvSpPr>
                  <a:spLocks noChangeShapeType="1"/>
                </p:cNvSpPr>
                <p:nvPr/>
              </p:nvSpPr>
              <p:spPr bwMode="auto">
                <a:xfrm flipH="1" flipV="1">
                  <a:off x="5801110" y="57370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9" name="Freeform 1070"/>
                <p:cNvSpPr>
                  <a:spLocks/>
                </p:cNvSpPr>
                <p:nvPr/>
              </p:nvSpPr>
              <p:spPr bwMode="auto">
                <a:xfrm>
                  <a:off x="5539921" y="5737045"/>
                  <a:ext cx="461226" cy="128521"/>
                </a:xfrm>
                <a:custGeom>
                  <a:avLst/>
                  <a:gdLst>
                    <a:gd name="T0" fmla="*/ 0 w 445"/>
                    <a:gd name="T1" fmla="*/ 92 h 124"/>
                    <a:gd name="T2" fmla="*/ 252 w 445"/>
                    <a:gd name="T3" fmla="*/ 0 h 124"/>
                    <a:gd name="T4" fmla="*/ 445 w 445"/>
                    <a:gd name="T5" fmla="*/ 124 h 124"/>
                    <a:gd name="T6" fmla="*/ 0 w 445"/>
                    <a:gd name="T7" fmla="*/ 92 h 124"/>
                  </a:gdLst>
                  <a:ahLst/>
                  <a:cxnLst>
                    <a:cxn ang="0">
                      <a:pos x="T0" y="T1"/>
                    </a:cxn>
                    <a:cxn ang="0">
                      <a:pos x="T2" y="T3"/>
                    </a:cxn>
                    <a:cxn ang="0">
                      <a:pos x="T4" y="T5"/>
                    </a:cxn>
                    <a:cxn ang="0">
                      <a:pos x="T6" y="T7"/>
                    </a:cxn>
                  </a:cxnLst>
                  <a:rect l="0" t="0" r="r" b="b"/>
                  <a:pathLst>
                    <a:path w="445" h="124">
                      <a:moveTo>
                        <a:pt x="0" y="92"/>
                      </a:moveTo>
                      <a:lnTo>
                        <a:pt x="252" y="0"/>
                      </a:lnTo>
                      <a:lnTo>
                        <a:pt x="445" y="124"/>
                      </a:lnTo>
                      <a:lnTo>
                        <a:pt x="0" y="92"/>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Line 1071"/>
                <p:cNvSpPr>
                  <a:spLocks noChangeShapeType="1"/>
                </p:cNvSpPr>
                <p:nvPr/>
              </p:nvSpPr>
              <p:spPr bwMode="auto">
                <a:xfrm flipV="1">
                  <a:off x="5539921" y="5737045"/>
                  <a:ext cx="261189" cy="9535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1" name="Line 1072"/>
                <p:cNvSpPr>
                  <a:spLocks noChangeShapeType="1"/>
                </p:cNvSpPr>
                <p:nvPr/>
              </p:nvSpPr>
              <p:spPr bwMode="auto">
                <a:xfrm>
                  <a:off x="5801110" y="57370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2" name="Freeform 1073"/>
                <p:cNvSpPr>
                  <a:spLocks/>
                </p:cNvSpPr>
                <p:nvPr/>
              </p:nvSpPr>
              <p:spPr bwMode="auto">
                <a:xfrm>
                  <a:off x="5539921" y="5832399"/>
                  <a:ext cx="461226" cy="132667"/>
                </a:xfrm>
                <a:custGeom>
                  <a:avLst/>
                  <a:gdLst>
                    <a:gd name="T0" fmla="*/ 0 w 445"/>
                    <a:gd name="T1" fmla="*/ 0 h 128"/>
                    <a:gd name="T2" fmla="*/ 192 w 445"/>
                    <a:gd name="T3" fmla="*/ 128 h 128"/>
                    <a:gd name="T4" fmla="*/ 445 w 445"/>
                    <a:gd name="T5" fmla="*/ 32 h 128"/>
                    <a:gd name="T6" fmla="*/ 0 w 445"/>
                    <a:gd name="T7" fmla="*/ 0 h 128"/>
                  </a:gdLst>
                  <a:ahLst/>
                  <a:cxnLst>
                    <a:cxn ang="0">
                      <a:pos x="T0" y="T1"/>
                    </a:cxn>
                    <a:cxn ang="0">
                      <a:pos x="T2" y="T3"/>
                    </a:cxn>
                    <a:cxn ang="0">
                      <a:pos x="T4" y="T5"/>
                    </a:cxn>
                    <a:cxn ang="0">
                      <a:pos x="T6" y="T7"/>
                    </a:cxn>
                  </a:cxnLst>
                  <a:rect l="0" t="0" r="r" b="b"/>
                  <a:pathLst>
                    <a:path w="445" h="128">
                      <a:moveTo>
                        <a:pt x="0" y="0"/>
                      </a:moveTo>
                      <a:lnTo>
                        <a:pt x="192" y="128"/>
                      </a:lnTo>
                      <a:lnTo>
                        <a:pt x="445" y="3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Line 1074"/>
                <p:cNvSpPr>
                  <a:spLocks noChangeShapeType="1"/>
                </p:cNvSpPr>
                <p:nvPr/>
              </p:nvSpPr>
              <p:spPr bwMode="auto">
                <a:xfrm>
                  <a:off x="5539921" y="5832399"/>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4" name="Line 1075"/>
                <p:cNvSpPr>
                  <a:spLocks noChangeShapeType="1"/>
                </p:cNvSpPr>
                <p:nvPr/>
              </p:nvSpPr>
              <p:spPr bwMode="auto">
                <a:xfrm flipV="1">
                  <a:off x="5738922" y="5865566"/>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5" name="Freeform 1076"/>
                <p:cNvSpPr>
                  <a:spLocks/>
                </p:cNvSpPr>
                <p:nvPr/>
              </p:nvSpPr>
              <p:spPr bwMode="auto">
                <a:xfrm>
                  <a:off x="5738922" y="5737045"/>
                  <a:ext cx="262225" cy="228022"/>
                </a:xfrm>
                <a:custGeom>
                  <a:avLst/>
                  <a:gdLst>
                    <a:gd name="T0" fmla="*/ 0 w 253"/>
                    <a:gd name="T1" fmla="*/ 220 h 220"/>
                    <a:gd name="T2" fmla="*/ 253 w 253"/>
                    <a:gd name="T3" fmla="*/ 124 h 220"/>
                    <a:gd name="T4" fmla="*/ 60 w 253"/>
                    <a:gd name="T5" fmla="*/ 0 h 220"/>
                    <a:gd name="T6" fmla="*/ 0 w 253"/>
                    <a:gd name="T7" fmla="*/ 220 h 220"/>
                  </a:gdLst>
                  <a:ahLst/>
                  <a:cxnLst>
                    <a:cxn ang="0">
                      <a:pos x="T0" y="T1"/>
                    </a:cxn>
                    <a:cxn ang="0">
                      <a:pos x="T2" y="T3"/>
                    </a:cxn>
                    <a:cxn ang="0">
                      <a:pos x="T4" y="T5"/>
                    </a:cxn>
                    <a:cxn ang="0">
                      <a:pos x="T6" y="T7"/>
                    </a:cxn>
                  </a:cxnLst>
                  <a:rect l="0" t="0" r="r" b="b"/>
                  <a:pathLst>
                    <a:path w="253" h="220">
                      <a:moveTo>
                        <a:pt x="0" y="220"/>
                      </a:moveTo>
                      <a:lnTo>
                        <a:pt x="253" y="124"/>
                      </a:lnTo>
                      <a:lnTo>
                        <a:pt x="60" y="0"/>
                      </a:lnTo>
                      <a:lnTo>
                        <a:pt x="0"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Line 1077"/>
                <p:cNvSpPr>
                  <a:spLocks noChangeShapeType="1"/>
                </p:cNvSpPr>
                <p:nvPr/>
              </p:nvSpPr>
              <p:spPr bwMode="auto">
                <a:xfrm flipV="1">
                  <a:off x="5738922" y="5865566"/>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7" name="Line 1078"/>
                <p:cNvSpPr>
                  <a:spLocks noChangeShapeType="1"/>
                </p:cNvSpPr>
                <p:nvPr/>
              </p:nvSpPr>
              <p:spPr bwMode="auto">
                <a:xfrm flipH="1" flipV="1">
                  <a:off x="5801110" y="57370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8" name="Freeform 1079"/>
                <p:cNvSpPr>
                  <a:spLocks/>
                </p:cNvSpPr>
                <p:nvPr/>
              </p:nvSpPr>
              <p:spPr bwMode="auto">
                <a:xfrm>
                  <a:off x="5738922" y="5865566"/>
                  <a:ext cx="262225" cy="99501"/>
                </a:xfrm>
                <a:custGeom>
                  <a:avLst/>
                  <a:gdLst>
                    <a:gd name="T0" fmla="*/ 0 w 253"/>
                    <a:gd name="T1" fmla="*/ 96 h 96"/>
                    <a:gd name="T2" fmla="*/ 0 w 253"/>
                    <a:gd name="T3" fmla="*/ 96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0" y="96"/>
                      </a:lnTo>
                      <a:lnTo>
                        <a:pt x="253"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Line 1080"/>
                <p:cNvSpPr>
                  <a:spLocks noChangeShapeType="1"/>
                </p:cNvSpPr>
                <p:nvPr/>
              </p:nvSpPr>
              <p:spPr bwMode="auto">
                <a:xfrm flipV="1">
                  <a:off x="5738922" y="5865566"/>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0" name="Line 1081"/>
                <p:cNvSpPr>
                  <a:spLocks noChangeShapeType="1"/>
                </p:cNvSpPr>
                <p:nvPr/>
              </p:nvSpPr>
              <p:spPr bwMode="auto">
                <a:xfrm flipH="1">
                  <a:off x="5738922" y="5865566"/>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1" name="Freeform 1082"/>
                <p:cNvSpPr>
                  <a:spLocks/>
                </p:cNvSpPr>
                <p:nvPr/>
              </p:nvSpPr>
              <p:spPr bwMode="auto">
                <a:xfrm>
                  <a:off x="5738922" y="5865566"/>
                  <a:ext cx="262225" cy="99501"/>
                </a:xfrm>
                <a:custGeom>
                  <a:avLst/>
                  <a:gdLst>
                    <a:gd name="T0" fmla="*/ 0 w 253"/>
                    <a:gd name="T1" fmla="*/ 96 h 96"/>
                    <a:gd name="T2" fmla="*/ 253 w 253"/>
                    <a:gd name="T3" fmla="*/ 0 h 96"/>
                    <a:gd name="T4" fmla="*/ 253 w 253"/>
                    <a:gd name="T5" fmla="*/ 0 h 96"/>
                    <a:gd name="T6" fmla="*/ 0 w 253"/>
                    <a:gd name="T7" fmla="*/ 96 h 96"/>
                  </a:gdLst>
                  <a:ahLst/>
                  <a:cxnLst>
                    <a:cxn ang="0">
                      <a:pos x="T0" y="T1"/>
                    </a:cxn>
                    <a:cxn ang="0">
                      <a:pos x="T2" y="T3"/>
                    </a:cxn>
                    <a:cxn ang="0">
                      <a:pos x="T4" y="T5"/>
                    </a:cxn>
                    <a:cxn ang="0">
                      <a:pos x="T6" y="T7"/>
                    </a:cxn>
                  </a:cxnLst>
                  <a:rect l="0" t="0" r="r" b="b"/>
                  <a:pathLst>
                    <a:path w="253" h="96">
                      <a:moveTo>
                        <a:pt x="0" y="96"/>
                      </a:moveTo>
                      <a:lnTo>
                        <a:pt x="253" y="0"/>
                      </a:lnTo>
                      <a:lnTo>
                        <a:pt x="253"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Line 1083"/>
                <p:cNvSpPr>
                  <a:spLocks noChangeShapeType="1"/>
                </p:cNvSpPr>
                <p:nvPr/>
              </p:nvSpPr>
              <p:spPr bwMode="auto">
                <a:xfrm flipV="1">
                  <a:off x="5738922" y="5865566"/>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3" name="Line 1084"/>
                <p:cNvSpPr>
                  <a:spLocks noChangeShapeType="1"/>
                </p:cNvSpPr>
                <p:nvPr/>
              </p:nvSpPr>
              <p:spPr bwMode="auto">
                <a:xfrm flipH="1">
                  <a:off x="5738922" y="5865566"/>
                  <a:ext cx="262225"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4" name="Freeform 1085"/>
                <p:cNvSpPr>
                  <a:spLocks/>
                </p:cNvSpPr>
                <p:nvPr/>
              </p:nvSpPr>
              <p:spPr bwMode="auto">
                <a:xfrm>
                  <a:off x="5801110" y="5737045"/>
                  <a:ext cx="200037" cy="128521"/>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Line 1086"/>
                <p:cNvSpPr>
                  <a:spLocks noChangeShapeType="1"/>
                </p:cNvSpPr>
                <p:nvPr/>
              </p:nvSpPr>
              <p:spPr bwMode="auto">
                <a:xfrm>
                  <a:off x="5801110" y="57370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6" name="Line 1087"/>
                <p:cNvSpPr>
                  <a:spLocks noChangeShapeType="1"/>
                </p:cNvSpPr>
                <p:nvPr/>
              </p:nvSpPr>
              <p:spPr bwMode="auto">
                <a:xfrm flipH="1" flipV="1">
                  <a:off x="5801110" y="5737045"/>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7" name="Freeform 1088"/>
                <p:cNvSpPr>
                  <a:spLocks/>
                </p:cNvSpPr>
                <p:nvPr/>
              </p:nvSpPr>
              <p:spPr bwMode="auto">
                <a:xfrm>
                  <a:off x="5788672" y="5998234"/>
                  <a:ext cx="200037" cy="128521"/>
                </a:xfrm>
                <a:custGeom>
                  <a:avLst/>
                  <a:gdLst>
                    <a:gd name="T0" fmla="*/ 0 w 193"/>
                    <a:gd name="T1" fmla="*/ 0 h 124"/>
                    <a:gd name="T2" fmla="*/ 0 w 193"/>
                    <a:gd name="T3" fmla="*/ 0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0" y="0"/>
                      </a:lnTo>
                      <a:lnTo>
                        <a:pt x="193"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Line 1089"/>
                <p:cNvSpPr>
                  <a:spLocks noChangeShapeType="1"/>
                </p:cNvSpPr>
                <p:nvPr/>
              </p:nvSpPr>
              <p:spPr bwMode="auto">
                <a:xfrm>
                  <a:off x="5788672" y="599823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9" name="Line 1090"/>
                <p:cNvSpPr>
                  <a:spLocks noChangeShapeType="1"/>
                </p:cNvSpPr>
                <p:nvPr/>
              </p:nvSpPr>
              <p:spPr bwMode="auto">
                <a:xfrm flipH="1" flipV="1">
                  <a:off x="5788672" y="599823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0" name="Freeform 1091"/>
                <p:cNvSpPr>
                  <a:spLocks/>
                </p:cNvSpPr>
                <p:nvPr/>
              </p:nvSpPr>
              <p:spPr bwMode="auto">
                <a:xfrm>
                  <a:off x="5788672" y="5998234"/>
                  <a:ext cx="200037" cy="128521"/>
                </a:xfrm>
                <a:custGeom>
                  <a:avLst/>
                  <a:gdLst>
                    <a:gd name="T0" fmla="*/ 0 w 193"/>
                    <a:gd name="T1" fmla="*/ 0 h 124"/>
                    <a:gd name="T2" fmla="*/ 193 w 193"/>
                    <a:gd name="T3" fmla="*/ 124 h 124"/>
                    <a:gd name="T4" fmla="*/ 193 w 193"/>
                    <a:gd name="T5" fmla="*/ 124 h 124"/>
                    <a:gd name="T6" fmla="*/ 0 w 193"/>
                    <a:gd name="T7" fmla="*/ 0 h 124"/>
                  </a:gdLst>
                  <a:ahLst/>
                  <a:cxnLst>
                    <a:cxn ang="0">
                      <a:pos x="T0" y="T1"/>
                    </a:cxn>
                    <a:cxn ang="0">
                      <a:pos x="T2" y="T3"/>
                    </a:cxn>
                    <a:cxn ang="0">
                      <a:pos x="T4" y="T5"/>
                    </a:cxn>
                    <a:cxn ang="0">
                      <a:pos x="T6" y="T7"/>
                    </a:cxn>
                  </a:cxnLst>
                  <a:rect l="0" t="0" r="r" b="b"/>
                  <a:pathLst>
                    <a:path w="193" h="124">
                      <a:moveTo>
                        <a:pt x="0" y="0"/>
                      </a:moveTo>
                      <a:lnTo>
                        <a:pt x="193" y="124"/>
                      </a:lnTo>
                      <a:lnTo>
                        <a:pt x="193" y="124"/>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Line 1092"/>
                <p:cNvSpPr>
                  <a:spLocks noChangeShapeType="1"/>
                </p:cNvSpPr>
                <p:nvPr/>
              </p:nvSpPr>
              <p:spPr bwMode="auto">
                <a:xfrm>
                  <a:off x="5788672" y="599823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2" name="Line 1093"/>
                <p:cNvSpPr>
                  <a:spLocks noChangeShapeType="1"/>
                </p:cNvSpPr>
                <p:nvPr/>
              </p:nvSpPr>
              <p:spPr bwMode="auto">
                <a:xfrm flipH="1" flipV="1">
                  <a:off x="5788672" y="5998234"/>
                  <a:ext cx="200037"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3" name="Freeform 1094"/>
                <p:cNvSpPr>
                  <a:spLocks/>
                </p:cNvSpPr>
                <p:nvPr/>
              </p:nvSpPr>
              <p:spPr bwMode="auto">
                <a:xfrm>
                  <a:off x="5614546" y="4364767"/>
                  <a:ext cx="199001" cy="1314236"/>
                </a:xfrm>
                <a:custGeom>
                  <a:avLst/>
                  <a:gdLst>
                    <a:gd name="T0" fmla="*/ 0 w 192"/>
                    <a:gd name="T1" fmla="*/ 1140 h 1268"/>
                    <a:gd name="T2" fmla="*/ 192 w 192"/>
                    <a:gd name="T3" fmla="*/ 1268 h 1268"/>
                    <a:gd name="T4" fmla="*/ 192 w 192"/>
                    <a:gd name="T5" fmla="*/ 0 h 1268"/>
                    <a:gd name="T6" fmla="*/ 0 w 192"/>
                    <a:gd name="T7" fmla="*/ 1140 h 1268"/>
                  </a:gdLst>
                  <a:ahLst/>
                  <a:cxnLst>
                    <a:cxn ang="0">
                      <a:pos x="T0" y="T1"/>
                    </a:cxn>
                    <a:cxn ang="0">
                      <a:pos x="T2" y="T3"/>
                    </a:cxn>
                    <a:cxn ang="0">
                      <a:pos x="T4" y="T5"/>
                    </a:cxn>
                    <a:cxn ang="0">
                      <a:pos x="T6" y="T7"/>
                    </a:cxn>
                  </a:cxnLst>
                  <a:rect l="0" t="0" r="r" b="b"/>
                  <a:pathLst>
                    <a:path w="192" h="1268">
                      <a:moveTo>
                        <a:pt x="0" y="1140"/>
                      </a:moveTo>
                      <a:lnTo>
                        <a:pt x="192" y="1268"/>
                      </a:lnTo>
                      <a:lnTo>
                        <a:pt x="192" y="0"/>
                      </a:lnTo>
                      <a:lnTo>
                        <a:pt x="0" y="1140"/>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Line 1095"/>
                <p:cNvSpPr>
                  <a:spLocks noChangeShapeType="1"/>
                </p:cNvSpPr>
                <p:nvPr/>
              </p:nvSpPr>
              <p:spPr bwMode="auto">
                <a:xfrm>
                  <a:off x="5614546" y="5546335"/>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5" name="Line 1096"/>
                <p:cNvSpPr>
                  <a:spLocks noChangeShapeType="1"/>
                </p:cNvSpPr>
                <p:nvPr/>
              </p:nvSpPr>
              <p:spPr bwMode="auto">
                <a:xfrm flipV="1">
                  <a:off x="5813547" y="4364767"/>
                  <a:ext cx="0" cy="1314236"/>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6" name="Freeform 1097"/>
                <p:cNvSpPr>
                  <a:spLocks/>
                </p:cNvSpPr>
                <p:nvPr/>
              </p:nvSpPr>
              <p:spPr bwMode="auto">
                <a:xfrm>
                  <a:off x="5614546" y="4236246"/>
                  <a:ext cx="199001" cy="1310090"/>
                </a:xfrm>
                <a:custGeom>
                  <a:avLst/>
                  <a:gdLst>
                    <a:gd name="T0" fmla="*/ 0 w 192"/>
                    <a:gd name="T1" fmla="*/ 1264 h 1264"/>
                    <a:gd name="T2" fmla="*/ 0 w 192"/>
                    <a:gd name="T3" fmla="*/ 0 h 1264"/>
                    <a:gd name="T4" fmla="*/ 192 w 192"/>
                    <a:gd name="T5" fmla="*/ 124 h 1264"/>
                    <a:gd name="T6" fmla="*/ 0 w 192"/>
                    <a:gd name="T7" fmla="*/ 1264 h 1264"/>
                  </a:gdLst>
                  <a:ahLst/>
                  <a:cxnLst>
                    <a:cxn ang="0">
                      <a:pos x="T0" y="T1"/>
                    </a:cxn>
                    <a:cxn ang="0">
                      <a:pos x="T2" y="T3"/>
                    </a:cxn>
                    <a:cxn ang="0">
                      <a:pos x="T4" y="T5"/>
                    </a:cxn>
                    <a:cxn ang="0">
                      <a:pos x="T6" y="T7"/>
                    </a:cxn>
                  </a:cxnLst>
                  <a:rect l="0" t="0" r="r" b="b"/>
                  <a:pathLst>
                    <a:path w="192" h="1264">
                      <a:moveTo>
                        <a:pt x="0" y="1264"/>
                      </a:moveTo>
                      <a:lnTo>
                        <a:pt x="0" y="0"/>
                      </a:lnTo>
                      <a:lnTo>
                        <a:pt x="192" y="124"/>
                      </a:lnTo>
                      <a:lnTo>
                        <a:pt x="0" y="1264"/>
                      </a:lnTo>
                      <a:close/>
                    </a:path>
                  </a:pathLst>
                </a:custGeom>
                <a:solidFill>
                  <a:srgbClr val="005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Line 1098"/>
                <p:cNvSpPr>
                  <a:spLocks noChangeShapeType="1"/>
                </p:cNvSpPr>
                <p:nvPr/>
              </p:nvSpPr>
              <p:spPr bwMode="auto">
                <a:xfrm flipV="1">
                  <a:off x="5614546" y="4236246"/>
                  <a:ext cx="0" cy="131009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8" name="Line 1099"/>
                <p:cNvSpPr>
                  <a:spLocks noChangeShapeType="1"/>
                </p:cNvSpPr>
                <p:nvPr/>
              </p:nvSpPr>
              <p:spPr bwMode="auto">
                <a:xfrm>
                  <a:off x="5614546" y="4236246"/>
                  <a:ext cx="199001" cy="12852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9" name="Freeform 1100"/>
                <p:cNvSpPr>
                  <a:spLocks/>
                </p:cNvSpPr>
                <p:nvPr/>
              </p:nvSpPr>
              <p:spPr bwMode="auto">
                <a:xfrm>
                  <a:off x="5539921" y="5737045"/>
                  <a:ext cx="261189" cy="95355"/>
                </a:xfrm>
                <a:custGeom>
                  <a:avLst/>
                  <a:gdLst>
                    <a:gd name="T0" fmla="*/ 0 w 252"/>
                    <a:gd name="T1" fmla="*/ 92 h 92"/>
                    <a:gd name="T2" fmla="*/ 252 w 252"/>
                    <a:gd name="T3" fmla="*/ 0 h 92"/>
                    <a:gd name="T4" fmla="*/ 252 w 252"/>
                    <a:gd name="T5" fmla="*/ 0 h 92"/>
                    <a:gd name="T6" fmla="*/ 0 w 252"/>
                    <a:gd name="T7" fmla="*/ 92 h 92"/>
                  </a:gdLst>
                  <a:ahLst/>
                  <a:cxnLst>
                    <a:cxn ang="0">
                      <a:pos x="T0" y="T1"/>
                    </a:cxn>
                    <a:cxn ang="0">
                      <a:pos x="T2" y="T3"/>
                    </a:cxn>
                    <a:cxn ang="0">
                      <a:pos x="T4" y="T5"/>
                    </a:cxn>
                    <a:cxn ang="0">
                      <a:pos x="T6" y="T7"/>
                    </a:cxn>
                  </a:cxnLst>
                  <a:rect l="0" t="0" r="r" b="b"/>
                  <a:pathLst>
                    <a:path w="252" h="92">
                      <a:moveTo>
                        <a:pt x="0" y="92"/>
                      </a:moveTo>
                      <a:lnTo>
                        <a:pt x="252" y="0"/>
                      </a:lnTo>
                      <a:lnTo>
                        <a:pt x="252" y="0"/>
                      </a:lnTo>
                      <a:lnTo>
                        <a:pt x="0" y="92"/>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Line 1101"/>
                <p:cNvSpPr>
                  <a:spLocks noChangeShapeType="1"/>
                </p:cNvSpPr>
                <p:nvPr/>
              </p:nvSpPr>
              <p:spPr bwMode="auto">
                <a:xfrm flipV="1">
                  <a:off x="5539921" y="5737045"/>
                  <a:ext cx="261189" cy="9535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 name="Line 1102"/>
                <p:cNvSpPr>
                  <a:spLocks noChangeShapeType="1"/>
                </p:cNvSpPr>
                <p:nvPr/>
              </p:nvSpPr>
              <p:spPr bwMode="auto">
                <a:xfrm flipH="1">
                  <a:off x="5539921" y="5737045"/>
                  <a:ext cx="261189" cy="9535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2" name="Freeform 1103"/>
                <p:cNvSpPr>
                  <a:spLocks/>
                </p:cNvSpPr>
                <p:nvPr/>
              </p:nvSpPr>
              <p:spPr bwMode="auto">
                <a:xfrm>
                  <a:off x="5539921" y="5737045"/>
                  <a:ext cx="261189" cy="228022"/>
                </a:xfrm>
                <a:custGeom>
                  <a:avLst/>
                  <a:gdLst>
                    <a:gd name="T0" fmla="*/ 192 w 252"/>
                    <a:gd name="T1" fmla="*/ 220 h 220"/>
                    <a:gd name="T2" fmla="*/ 0 w 252"/>
                    <a:gd name="T3" fmla="*/ 92 h 220"/>
                    <a:gd name="T4" fmla="*/ 252 w 252"/>
                    <a:gd name="T5" fmla="*/ 0 h 220"/>
                    <a:gd name="T6" fmla="*/ 192 w 252"/>
                    <a:gd name="T7" fmla="*/ 220 h 220"/>
                  </a:gdLst>
                  <a:ahLst/>
                  <a:cxnLst>
                    <a:cxn ang="0">
                      <a:pos x="T0" y="T1"/>
                    </a:cxn>
                    <a:cxn ang="0">
                      <a:pos x="T2" y="T3"/>
                    </a:cxn>
                    <a:cxn ang="0">
                      <a:pos x="T4" y="T5"/>
                    </a:cxn>
                    <a:cxn ang="0">
                      <a:pos x="T6" y="T7"/>
                    </a:cxn>
                  </a:cxnLst>
                  <a:rect l="0" t="0" r="r" b="b"/>
                  <a:pathLst>
                    <a:path w="252" h="220">
                      <a:moveTo>
                        <a:pt x="192" y="220"/>
                      </a:moveTo>
                      <a:lnTo>
                        <a:pt x="0" y="92"/>
                      </a:lnTo>
                      <a:lnTo>
                        <a:pt x="252" y="0"/>
                      </a:lnTo>
                      <a:lnTo>
                        <a:pt x="192" y="22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Line 1104"/>
                <p:cNvSpPr>
                  <a:spLocks noChangeShapeType="1"/>
                </p:cNvSpPr>
                <p:nvPr/>
              </p:nvSpPr>
              <p:spPr bwMode="auto">
                <a:xfrm flipH="1" flipV="1">
                  <a:off x="5539921" y="5832399"/>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4" name="Line 1105"/>
                <p:cNvSpPr>
                  <a:spLocks noChangeShapeType="1"/>
                </p:cNvSpPr>
                <p:nvPr/>
              </p:nvSpPr>
              <p:spPr bwMode="auto">
                <a:xfrm flipV="1">
                  <a:off x="5539921" y="5737045"/>
                  <a:ext cx="261189" cy="9535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5" name="Freeform 1106"/>
                <p:cNvSpPr>
                  <a:spLocks/>
                </p:cNvSpPr>
                <p:nvPr/>
              </p:nvSpPr>
              <p:spPr bwMode="auto">
                <a:xfrm>
                  <a:off x="5539921" y="5737045"/>
                  <a:ext cx="261189" cy="95355"/>
                </a:xfrm>
                <a:custGeom>
                  <a:avLst/>
                  <a:gdLst>
                    <a:gd name="T0" fmla="*/ 0 w 252"/>
                    <a:gd name="T1" fmla="*/ 92 h 92"/>
                    <a:gd name="T2" fmla="*/ 0 w 252"/>
                    <a:gd name="T3" fmla="*/ 92 h 92"/>
                    <a:gd name="T4" fmla="*/ 252 w 252"/>
                    <a:gd name="T5" fmla="*/ 0 h 92"/>
                    <a:gd name="T6" fmla="*/ 0 w 252"/>
                    <a:gd name="T7" fmla="*/ 92 h 92"/>
                  </a:gdLst>
                  <a:ahLst/>
                  <a:cxnLst>
                    <a:cxn ang="0">
                      <a:pos x="T0" y="T1"/>
                    </a:cxn>
                    <a:cxn ang="0">
                      <a:pos x="T2" y="T3"/>
                    </a:cxn>
                    <a:cxn ang="0">
                      <a:pos x="T4" y="T5"/>
                    </a:cxn>
                    <a:cxn ang="0">
                      <a:pos x="T6" y="T7"/>
                    </a:cxn>
                  </a:cxnLst>
                  <a:rect l="0" t="0" r="r" b="b"/>
                  <a:pathLst>
                    <a:path w="252" h="92">
                      <a:moveTo>
                        <a:pt x="0" y="92"/>
                      </a:moveTo>
                      <a:lnTo>
                        <a:pt x="0" y="92"/>
                      </a:lnTo>
                      <a:lnTo>
                        <a:pt x="252" y="0"/>
                      </a:lnTo>
                      <a:lnTo>
                        <a:pt x="0" y="92"/>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Line 1107"/>
                <p:cNvSpPr>
                  <a:spLocks noChangeShapeType="1"/>
                </p:cNvSpPr>
                <p:nvPr/>
              </p:nvSpPr>
              <p:spPr bwMode="auto">
                <a:xfrm flipV="1">
                  <a:off x="5539921" y="5737045"/>
                  <a:ext cx="261189" cy="9535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7" name="Line 1108"/>
                <p:cNvSpPr>
                  <a:spLocks noChangeShapeType="1"/>
                </p:cNvSpPr>
                <p:nvPr/>
              </p:nvSpPr>
              <p:spPr bwMode="auto">
                <a:xfrm flipH="1">
                  <a:off x="5539921" y="5737045"/>
                  <a:ext cx="261189" cy="95355"/>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8" name="Freeform 1109"/>
                <p:cNvSpPr>
                  <a:spLocks/>
                </p:cNvSpPr>
                <p:nvPr/>
              </p:nvSpPr>
              <p:spPr bwMode="auto">
                <a:xfrm>
                  <a:off x="5490171" y="5703878"/>
                  <a:ext cx="261189" cy="99501"/>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Line 1110"/>
                <p:cNvSpPr>
                  <a:spLocks noChangeShapeType="1"/>
                </p:cNvSpPr>
                <p:nvPr/>
              </p:nvSpPr>
              <p:spPr bwMode="auto">
                <a:xfrm flipV="1">
                  <a:off x="5490171" y="5703878"/>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0" name="Line 1111"/>
                <p:cNvSpPr>
                  <a:spLocks noChangeShapeType="1"/>
                </p:cNvSpPr>
                <p:nvPr/>
              </p:nvSpPr>
              <p:spPr bwMode="auto">
                <a:xfrm flipH="1">
                  <a:off x="5490171" y="5703878"/>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1" name="Freeform 1112"/>
                <p:cNvSpPr>
                  <a:spLocks/>
                </p:cNvSpPr>
                <p:nvPr/>
              </p:nvSpPr>
              <p:spPr bwMode="auto">
                <a:xfrm>
                  <a:off x="5490171" y="5703878"/>
                  <a:ext cx="261189" cy="99501"/>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Line 1113"/>
                <p:cNvSpPr>
                  <a:spLocks noChangeShapeType="1"/>
                </p:cNvSpPr>
                <p:nvPr/>
              </p:nvSpPr>
              <p:spPr bwMode="auto">
                <a:xfrm flipV="1">
                  <a:off x="5490171" y="5703878"/>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3" name="Line 1114"/>
                <p:cNvSpPr>
                  <a:spLocks noChangeShapeType="1"/>
                </p:cNvSpPr>
                <p:nvPr/>
              </p:nvSpPr>
              <p:spPr bwMode="auto">
                <a:xfrm flipH="1">
                  <a:off x="5490171" y="5703878"/>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4" name="Freeform 1115"/>
                <p:cNvSpPr>
                  <a:spLocks/>
                </p:cNvSpPr>
                <p:nvPr/>
              </p:nvSpPr>
              <p:spPr bwMode="auto">
                <a:xfrm>
                  <a:off x="5552358" y="5571211"/>
                  <a:ext cx="199001" cy="132667"/>
                </a:xfrm>
                <a:custGeom>
                  <a:avLst/>
                  <a:gdLst>
                    <a:gd name="T0" fmla="*/ 0 w 192"/>
                    <a:gd name="T1" fmla="*/ 0 h 128"/>
                    <a:gd name="T2" fmla="*/ 192 w 192"/>
                    <a:gd name="T3" fmla="*/ 128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192" y="128"/>
                      </a:lnTo>
                      <a:lnTo>
                        <a:pt x="192" y="1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Line 1116"/>
                <p:cNvSpPr>
                  <a:spLocks noChangeShapeType="1"/>
                </p:cNvSpPr>
                <p:nvPr/>
              </p:nvSpPr>
              <p:spPr bwMode="auto">
                <a:xfrm>
                  <a:off x="5552358" y="55712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6" name="Line 1117"/>
                <p:cNvSpPr>
                  <a:spLocks noChangeShapeType="1"/>
                </p:cNvSpPr>
                <p:nvPr/>
              </p:nvSpPr>
              <p:spPr bwMode="auto">
                <a:xfrm flipH="1" flipV="1">
                  <a:off x="5552358" y="55712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7" name="Freeform 1118"/>
                <p:cNvSpPr>
                  <a:spLocks/>
                </p:cNvSpPr>
                <p:nvPr/>
              </p:nvSpPr>
              <p:spPr bwMode="auto">
                <a:xfrm>
                  <a:off x="5291170" y="5571211"/>
                  <a:ext cx="261189" cy="232168"/>
                </a:xfrm>
                <a:custGeom>
                  <a:avLst/>
                  <a:gdLst>
                    <a:gd name="T0" fmla="*/ 192 w 252"/>
                    <a:gd name="T1" fmla="*/ 224 h 224"/>
                    <a:gd name="T2" fmla="*/ 0 w 252"/>
                    <a:gd name="T3" fmla="*/ 96 h 224"/>
                    <a:gd name="T4" fmla="*/ 252 w 252"/>
                    <a:gd name="T5" fmla="*/ 0 h 224"/>
                    <a:gd name="T6" fmla="*/ 192 w 252"/>
                    <a:gd name="T7" fmla="*/ 224 h 224"/>
                  </a:gdLst>
                  <a:ahLst/>
                  <a:cxnLst>
                    <a:cxn ang="0">
                      <a:pos x="T0" y="T1"/>
                    </a:cxn>
                    <a:cxn ang="0">
                      <a:pos x="T2" y="T3"/>
                    </a:cxn>
                    <a:cxn ang="0">
                      <a:pos x="T4" y="T5"/>
                    </a:cxn>
                    <a:cxn ang="0">
                      <a:pos x="T6" y="T7"/>
                    </a:cxn>
                  </a:cxnLst>
                  <a:rect l="0" t="0" r="r" b="b"/>
                  <a:pathLst>
                    <a:path w="252" h="224">
                      <a:moveTo>
                        <a:pt x="192" y="224"/>
                      </a:moveTo>
                      <a:lnTo>
                        <a:pt x="0" y="96"/>
                      </a:lnTo>
                      <a:lnTo>
                        <a:pt x="252" y="0"/>
                      </a:lnTo>
                      <a:lnTo>
                        <a:pt x="192" y="224"/>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Line 1119"/>
                <p:cNvSpPr>
                  <a:spLocks noChangeShapeType="1"/>
                </p:cNvSpPr>
                <p:nvPr/>
              </p:nvSpPr>
              <p:spPr bwMode="auto">
                <a:xfrm flipH="1" flipV="1">
                  <a:off x="5291170" y="56707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9" name="Line 1120"/>
                <p:cNvSpPr>
                  <a:spLocks noChangeShapeType="1"/>
                </p:cNvSpPr>
                <p:nvPr/>
              </p:nvSpPr>
              <p:spPr bwMode="auto">
                <a:xfrm flipV="1">
                  <a:off x="5291170" y="5571211"/>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0" name="Freeform 1121"/>
                <p:cNvSpPr>
                  <a:spLocks/>
                </p:cNvSpPr>
                <p:nvPr/>
              </p:nvSpPr>
              <p:spPr bwMode="auto">
                <a:xfrm>
                  <a:off x="5490171" y="5571211"/>
                  <a:ext cx="261189" cy="232168"/>
                </a:xfrm>
                <a:custGeom>
                  <a:avLst/>
                  <a:gdLst>
                    <a:gd name="T0" fmla="*/ 0 w 252"/>
                    <a:gd name="T1" fmla="*/ 224 h 224"/>
                    <a:gd name="T2" fmla="*/ 252 w 252"/>
                    <a:gd name="T3" fmla="*/ 128 h 224"/>
                    <a:gd name="T4" fmla="*/ 60 w 252"/>
                    <a:gd name="T5" fmla="*/ 0 h 224"/>
                    <a:gd name="T6" fmla="*/ 0 w 252"/>
                    <a:gd name="T7" fmla="*/ 224 h 224"/>
                  </a:gdLst>
                  <a:ahLst/>
                  <a:cxnLst>
                    <a:cxn ang="0">
                      <a:pos x="T0" y="T1"/>
                    </a:cxn>
                    <a:cxn ang="0">
                      <a:pos x="T2" y="T3"/>
                    </a:cxn>
                    <a:cxn ang="0">
                      <a:pos x="T4" y="T5"/>
                    </a:cxn>
                    <a:cxn ang="0">
                      <a:pos x="T6" y="T7"/>
                    </a:cxn>
                  </a:cxnLst>
                  <a:rect l="0" t="0" r="r" b="b"/>
                  <a:pathLst>
                    <a:path w="252" h="224">
                      <a:moveTo>
                        <a:pt x="0" y="224"/>
                      </a:moveTo>
                      <a:lnTo>
                        <a:pt x="252" y="128"/>
                      </a:lnTo>
                      <a:lnTo>
                        <a:pt x="60" y="0"/>
                      </a:lnTo>
                      <a:lnTo>
                        <a:pt x="0" y="224"/>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Line 1122"/>
                <p:cNvSpPr>
                  <a:spLocks noChangeShapeType="1"/>
                </p:cNvSpPr>
                <p:nvPr/>
              </p:nvSpPr>
              <p:spPr bwMode="auto">
                <a:xfrm flipV="1">
                  <a:off x="5490171" y="5703878"/>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2" name="Line 1123"/>
                <p:cNvSpPr>
                  <a:spLocks noChangeShapeType="1"/>
                </p:cNvSpPr>
                <p:nvPr/>
              </p:nvSpPr>
              <p:spPr bwMode="auto">
                <a:xfrm flipH="1" flipV="1">
                  <a:off x="5552358" y="55712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3" name="Freeform 1124"/>
                <p:cNvSpPr>
                  <a:spLocks/>
                </p:cNvSpPr>
                <p:nvPr/>
              </p:nvSpPr>
              <p:spPr bwMode="auto">
                <a:xfrm>
                  <a:off x="5291170" y="5670711"/>
                  <a:ext cx="460190" cy="132667"/>
                </a:xfrm>
                <a:custGeom>
                  <a:avLst/>
                  <a:gdLst>
                    <a:gd name="T0" fmla="*/ 0 w 444"/>
                    <a:gd name="T1" fmla="*/ 0 h 128"/>
                    <a:gd name="T2" fmla="*/ 192 w 444"/>
                    <a:gd name="T3" fmla="*/ 128 h 128"/>
                    <a:gd name="T4" fmla="*/ 444 w 444"/>
                    <a:gd name="T5" fmla="*/ 32 h 128"/>
                    <a:gd name="T6" fmla="*/ 0 w 444"/>
                    <a:gd name="T7" fmla="*/ 0 h 128"/>
                  </a:gdLst>
                  <a:ahLst/>
                  <a:cxnLst>
                    <a:cxn ang="0">
                      <a:pos x="T0" y="T1"/>
                    </a:cxn>
                    <a:cxn ang="0">
                      <a:pos x="T2" y="T3"/>
                    </a:cxn>
                    <a:cxn ang="0">
                      <a:pos x="T4" y="T5"/>
                    </a:cxn>
                    <a:cxn ang="0">
                      <a:pos x="T6" y="T7"/>
                    </a:cxn>
                  </a:cxnLst>
                  <a:rect l="0" t="0" r="r" b="b"/>
                  <a:pathLst>
                    <a:path w="444" h="128">
                      <a:moveTo>
                        <a:pt x="0" y="0"/>
                      </a:moveTo>
                      <a:lnTo>
                        <a:pt x="192" y="128"/>
                      </a:lnTo>
                      <a:lnTo>
                        <a:pt x="444" y="32"/>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Line 1125"/>
                <p:cNvSpPr>
                  <a:spLocks noChangeShapeType="1"/>
                </p:cNvSpPr>
                <p:nvPr/>
              </p:nvSpPr>
              <p:spPr bwMode="auto">
                <a:xfrm>
                  <a:off x="5291170" y="56707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5" name="Line 1126"/>
                <p:cNvSpPr>
                  <a:spLocks noChangeShapeType="1"/>
                </p:cNvSpPr>
                <p:nvPr/>
              </p:nvSpPr>
              <p:spPr bwMode="auto">
                <a:xfrm flipV="1">
                  <a:off x="5490171" y="5703878"/>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6" name="Freeform 1127"/>
                <p:cNvSpPr>
                  <a:spLocks/>
                </p:cNvSpPr>
                <p:nvPr/>
              </p:nvSpPr>
              <p:spPr bwMode="auto">
                <a:xfrm>
                  <a:off x="5291170" y="5571211"/>
                  <a:ext cx="460190" cy="132667"/>
                </a:xfrm>
                <a:custGeom>
                  <a:avLst/>
                  <a:gdLst>
                    <a:gd name="T0" fmla="*/ 0 w 444"/>
                    <a:gd name="T1" fmla="*/ 96 h 128"/>
                    <a:gd name="T2" fmla="*/ 252 w 444"/>
                    <a:gd name="T3" fmla="*/ 0 h 128"/>
                    <a:gd name="T4" fmla="*/ 444 w 444"/>
                    <a:gd name="T5" fmla="*/ 128 h 128"/>
                    <a:gd name="T6" fmla="*/ 0 w 444"/>
                    <a:gd name="T7" fmla="*/ 96 h 128"/>
                  </a:gdLst>
                  <a:ahLst/>
                  <a:cxnLst>
                    <a:cxn ang="0">
                      <a:pos x="T0" y="T1"/>
                    </a:cxn>
                    <a:cxn ang="0">
                      <a:pos x="T2" y="T3"/>
                    </a:cxn>
                    <a:cxn ang="0">
                      <a:pos x="T4" y="T5"/>
                    </a:cxn>
                    <a:cxn ang="0">
                      <a:pos x="T6" y="T7"/>
                    </a:cxn>
                  </a:cxnLst>
                  <a:rect l="0" t="0" r="r" b="b"/>
                  <a:pathLst>
                    <a:path w="444" h="128">
                      <a:moveTo>
                        <a:pt x="0" y="96"/>
                      </a:moveTo>
                      <a:lnTo>
                        <a:pt x="252" y="0"/>
                      </a:lnTo>
                      <a:lnTo>
                        <a:pt x="444" y="128"/>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Line 1128"/>
                <p:cNvSpPr>
                  <a:spLocks noChangeShapeType="1"/>
                </p:cNvSpPr>
                <p:nvPr/>
              </p:nvSpPr>
              <p:spPr bwMode="auto">
                <a:xfrm flipV="1">
                  <a:off x="5291170" y="5571211"/>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8" name="Line 1129"/>
                <p:cNvSpPr>
                  <a:spLocks noChangeShapeType="1"/>
                </p:cNvSpPr>
                <p:nvPr/>
              </p:nvSpPr>
              <p:spPr bwMode="auto">
                <a:xfrm>
                  <a:off x="5552358" y="55712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9" name="Freeform 1130"/>
                <p:cNvSpPr>
                  <a:spLocks/>
                </p:cNvSpPr>
                <p:nvPr/>
              </p:nvSpPr>
              <p:spPr bwMode="auto">
                <a:xfrm>
                  <a:off x="5552358" y="5571211"/>
                  <a:ext cx="199001" cy="132667"/>
                </a:xfrm>
                <a:custGeom>
                  <a:avLst/>
                  <a:gdLst>
                    <a:gd name="T0" fmla="*/ 0 w 192"/>
                    <a:gd name="T1" fmla="*/ 0 h 128"/>
                    <a:gd name="T2" fmla="*/ 0 w 192"/>
                    <a:gd name="T3" fmla="*/ 0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0" y="0"/>
                      </a:lnTo>
                      <a:lnTo>
                        <a:pt x="192" y="1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Line 1131"/>
                <p:cNvSpPr>
                  <a:spLocks noChangeShapeType="1"/>
                </p:cNvSpPr>
                <p:nvPr/>
              </p:nvSpPr>
              <p:spPr bwMode="auto">
                <a:xfrm>
                  <a:off x="5552358" y="55712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1" name="Line 1132"/>
                <p:cNvSpPr>
                  <a:spLocks noChangeShapeType="1"/>
                </p:cNvSpPr>
                <p:nvPr/>
              </p:nvSpPr>
              <p:spPr bwMode="auto">
                <a:xfrm flipH="1" flipV="1">
                  <a:off x="5552358" y="55712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2" name="Freeform 1134"/>
                <p:cNvSpPr>
                  <a:spLocks/>
                </p:cNvSpPr>
                <p:nvPr/>
              </p:nvSpPr>
              <p:spPr bwMode="auto">
                <a:xfrm>
                  <a:off x="5539921" y="5832399"/>
                  <a:ext cx="199001" cy="132667"/>
                </a:xfrm>
                <a:custGeom>
                  <a:avLst/>
                  <a:gdLst>
                    <a:gd name="T0" fmla="*/ 0 w 192"/>
                    <a:gd name="T1" fmla="*/ 0 h 128"/>
                    <a:gd name="T2" fmla="*/ 192 w 192"/>
                    <a:gd name="T3" fmla="*/ 128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192" y="128"/>
                      </a:lnTo>
                      <a:lnTo>
                        <a:pt x="192" y="1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Line 1135"/>
                <p:cNvSpPr>
                  <a:spLocks noChangeShapeType="1"/>
                </p:cNvSpPr>
                <p:nvPr/>
              </p:nvSpPr>
              <p:spPr bwMode="auto">
                <a:xfrm>
                  <a:off x="5539921" y="5832399"/>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4" name="Line 1136"/>
                <p:cNvSpPr>
                  <a:spLocks noChangeShapeType="1"/>
                </p:cNvSpPr>
                <p:nvPr/>
              </p:nvSpPr>
              <p:spPr bwMode="auto">
                <a:xfrm flipH="1" flipV="1">
                  <a:off x="5539921" y="5832399"/>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5" name="Freeform 1137"/>
                <p:cNvSpPr>
                  <a:spLocks/>
                </p:cNvSpPr>
                <p:nvPr/>
              </p:nvSpPr>
              <p:spPr bwMode="auto">
                <a:xfrm>
                  <a:off x="5539921" y="5832399"/>
                  <a:ext cx="199001" cy="132667"/>
                </a:xfrm>
                <a:custGeom>
                  <a:avLst/>
                  <a:gdLst>
                    <a:gd name="T0" fmla="*/ 0 w 192"/>
                    <a:gd name="T1" fmla="*/ 0 h 128"/>
                    <a:gd name="T2" fmla="*/ 0 w 192"/>
                    <a:gd name="T3" fmla="*/ 0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0" y="0"/>
                      </a:lnTo>
                      <a:lnTo>
                        <a:pt x="192" y="1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Line 1138"/>
                <p:cNvSpPr>
                  <a:spLocks noChangeShapeType="1"/>
                </p:cNvSpPr>
                <p:nvPr/>
              </p:nvSpPr>
              <p:spPr bwMode="auto">
                <a:xfrm>
                  <a:off x="5539921" y="5832399"/>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7" name="Line 1139"/>
                <p:cNvSpPr>
                  <a:spLocks noChangeShapeType="1"/>
                </p:cNvSpPr>
                <p:nvPr/>
              </p:nvSpPr>
              <p:spPr bwMode="auto">
                <a:xfrm flipH="1" flipV="1">
                  <a:off x="5539921" y="5832399"/>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8" name="Freeform 1140"/>
                <p:cNvSpPr>
                  <a:spLocks/>
                </p:cNvSpPr>
                <p:nvPr/>
              </p:nvSpPr>
              <p:spPr bwMode="auto">
                <a:xfrm>
                  <a:off x="5291170" y="5571211"/>
                  <a:ext cx="261189" cy="99501"/>
                </a:xfrm>
                <a:custGeom>
                  <a:avLst/>
                  <a:gdLst>
                    <a:gd name="T0" fmla="*/ 0 w 252"/>
                    <a:gd name="T1" fmla="*/ 96 h 96"/>
                    <a:gd name="T2" fmla="*/ 0 w 252"/>
                    <a:gd name="T3" fmla="*/ 96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0" y="96"/>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Line 1141"/>
                <p:cNvSpPr>
                  <a:spLocks noChangeShapeType="1"/>
                </p:cNvSpPr>
                <p:nvPr/>
              </p:nvSpPr>
              <p:spPr bwMode="auto">
                <a:xfrm flipV="1">
                  <a:off x="5291170" y="5571211"/>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0" name="Line 1142"/>
                <p:cNvSpPr>
                  <a:spLocks noChangeShapeType="1"/>
                </p:cNvSpPr>
                <p:nvPr/>
              </p:nvSpPr>
              <p:spPr bwMode="auto">
                <a:xfrm flipH="1">
                  <a:off x="5291170" y="5571211"/>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1" name="Freeform 1143"/>
                <p:cNvSpPr>
                  <a:spLocks/>
                </p:cNvSpPr>
                <p:nvPr/>
              </p:nvSpPr>
              <p:spPr bwMode="auto">
                <a:xfrm>
                  <a:off x="5291170" y="5571211"/>
                  <a:ext cx="261189" cy="99501"/>
                </a:xfrm>
                <a:custGeom>
                  <a:avLst/>
                  <a:gdLst>
                    <a:gd name="T0" fmla="*/ 0 w 252"/>
                    <a:gd name="T1" fmla="*/ 96 h 96"/>
                    <a:gd name="T2" fmla="*/ 252 w 252"/>
                    <a:gd name="T3" fmla="*/ 0 h 96"/>
                    <a:gd name="T4" fmla="*/ 252 w 252"/>
                    <a:gd name="T5" fmla="*/ 0 h 96"/>
                    <a:gd name="T6" fmla="*/ 0 w 252"/>
                    <a:gd name="T7" fmla="*/ 96 h 96"/>
                  </a:gdLst>
                  <a:ahLst/>
                  <a:cxnLst>
                    <a:cxn ang="0">
                      <a:pos x="T0" y="T1"/>
                    </a:cxn>
                    <a:cxn ang="0">
                      <a:pos x="T2" y="T3"/>
                    </a:cxn>
                    <a:cxn ang="0">
                      <a:pos x="T4" y="T5"/>
                    </a:cxn>
                    <a:cxn ang="0">
                      <a:pos x="T6" y="T7"/>
                    </a:cxn>
                  </a:cxnLst>
                  <a:rect l="0" t="0" r="r" b="b"/>
                  <a:pathLst>
                    <a:path w="252" h="96">
                      <a:moveTo>
                        <a:pt x="0" y="96"/>
                      </a:moveTo>
                      <a:lnTo>
                        <a:pt x="252" y="0"/>
                      </a:lnTo>
                      <a:lnTo>
                        <a:pt x="252" y="0"/>
                      </a:lnTo>
                      <a:lnTo>
                        <a:pt x="0" y="96"/>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Line 1144"/>
                <p:cNvSpPr>
                  <a:spLocks noChangeShapeType="1"/>
                </p:cNvSpPr>
                <p:nvPr/>
              </p:nvSpPr>
              <p:spPr bwMode="auto">
                <a:xfrm flipV="1">
                  <a:off x="5291170" y="5571211"/>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3" name="Line 1145"/>
                <p:cNvSpPr>
                  <a:spLocks noChangeShapeType="1"/>
                </p:cNvSpPr>
                <p:nvPr/>
              </p:nvSpPr>
              <p:spPr bwMode="auto">
                <a:xfrm flipH="1">
                  <a:off x="5291170" y="5571211"/>
                  <a:ext cx="261189" cy="99501"/>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4" name="Freeform 1146"/>
                <p:cNvSpPr>
                  <a:spLocks/>
                </p:cNvSpPr>
                <p:nvPr/>
              </p:nvSpPr>
              <p:spPr bwMode="auto">
                <a:xfrm>
                  <a:off x="5291170" y="5670711"/>
                  <a:ext cx="199001" cy="132667"/>
                </a:xfrm>
                <a:custGeom>
                  <a:avLst/>
                  <a:gdLst>
                    <a:gd name="T0" fmla="*/ 0 w 192"/>
                    <a:gd name="T1" fmla="*/ 0 h 128"/>
                    <a:gd name="T2" fmla="*/ 0 w 192"/>
                    <a:gd name="T3" fmla="*/ 0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0" y="0"/>
                      </a:lnTo>
                      <a:lnTo>
                        <a:pt x="192" y="1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Line 1147"/>
                <p:cNvSpPr>
                  <a:spLocks noChangeShapeType="1"/>
                </p:cNvSpPr>
                <p:nvPr/>
              </p:nvSpPr>
              <p:spPr bwMode="auto">
                <a:xfrm>
                  <a:off x="5291170" y="56707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6" name="Line 1148"/>
                <p:cNvSpPr>
                  <a:spLocks noChangeShapeType="1"/>
                </p:cNvSpPr>
                <p:nvPr/>
              </p:nvSpPr>
              <p:spPr bwMode="auto">
                <a:xfrm flipH="1" flipV="1">
                  <a:off x="5291170" y="56707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7" name="Freeform 1149"/>
                <p:cNvSpPr>
                  <a:spLocks/>
                </p:cNvSpPr>
                <p:nvPr/>
              </p:nvSpPr>
              <p:spPr bwMode="auto">
                <a:xfrm>
                  <a:off x="5291170" y="5670711"/>
                  <a:ext cx="199001" cy="132667"/>
                </a:xfrm>
                <a:custGeom>
                  <a:avLst/>
                  <a:gdLst>
                    <a:gd name="T0" fmla="*/ 0 w 192"/>
                    <a:gd name="T1" fmla="*/ 0 h 128"/>
                    <a:gd name="T2" fmla="*/ 192 w 192"/>
                    <a:gd name="T3" fmla="*/ 128 h 128"/>
                    <a:gd name="T4" fmla="*/ 192 w 192"/>
                    <a:gd name="T5" fmla="*/ 128 h 128"/>
                    <a:gd name="T6" fmla="*/ 0 w 192"/>
                    <a:gd name="T7" fmla="*/ 0 h 128"/>
                  </a:gdLst>
                  <a:ahLst/>
                  <a:cxnLst>
                    <a:cxn ang="0">
                      <a:pos x="T0" y="T1"/>
                    </a:cxn>
                    <a:cxn ang="0">
                      <a:pos x="T2" y="T3"/>
                    </a:cxn>
                    <a:cxn ang="0">
                      <a:pos x="T4" y="T5"/>
                    </a:cxn>
                    <a:cxn ang="0">
                      <a:pos x="T6" y="T7"/>
                    </a:cxn>
                  </a:cxnLst>
                  <a:rect l="0" t="0" r="r" b="b"/>
                  <a:pathLst>
                    <a:path w="192" h="128">
                      <a:moveTo>
                        <a:pt x="0" y="0"/>
                      </a:moveTo>
                      <a:lnTo>
                        <a:pt x="192" y="128"/>
                      </a:lnTo>
                      <a:lnTo>
                        <a:pt x="192" y="128"/>
                      </a:lnTo>
                      <a:lnTo>
                        <a:pt x="0" y="0"/>
                      </a:lnTo>
                      <a:close/>
                    </a:path>
                  </a:pathLst>
                </a:custGeom>
                <a:solidFill>
                  <a:srgbClr val="000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Line 1150"/>
                <p:cNvSpPr>
                  <a:spLocks noChangeShapeType="1"/>
                </p:cNvSpPr>
                <p:nvPr/>
              </p:nvSpPr>
              <p:spPr bwMode="auto">
                <a:xfrm>
                  <a:off x="5291170" y="56707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9" name="Line 1151"/>
                <p:cNvSpPr>
                  <a:spLocks noChangeShapeType="1"/>
                </p:cNvSpPr>
                <p:nvPr/>
              </p:nvSpPr>
              <p:spPr bwMode="auto">
                <a:xfrm flipH="1" flipV="1">
                  <a:off x="5291170" y="5670711"/>
                  <a:ext cx="199001" cy="132667"/>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0" name="Rectangle 302"/>
                <p:cNvSpPr>
                  <a:spLocks noChangeArrowheads="1"/>
                </p:cNvSpPr>
                <p:nvPr/>
              </p:nvSpPr>
              <p:spPr bwMode="auto">
                <a:xfrm rot="20316892">
                  <a:off x="7906798" y="6392128"/>
                  <a:ext cx="77104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RMS [</a:t>
                  </a:r>
                  <a:r>
                    <a:rPr kumimoji="0" lang="en-US" altLang="en-US" sz="1300" b="1" i="0" u="none" strike="noStrike" cap="none" normalizeH="0" baseline="0" dirty="0" err="1">
                      <a:ln>
                        <a:noFill/>
                      </a:ln>
                      <a:solidFill>
                        <a:srgbClr val="000000"/>
                      </a:solidFill>
                      <a:effectLst/>
                      <a:cs typeface="Arial" panose="020B0604020202020204" pitchFamily="34" charset="0"/>
                    </a:rPr>
                    <a:t>a.u</a:t>
                  </a:r>
                  <a:r>
                    <a:rPr kumimoji="0" lang="en-US" altLang="en-US" sz="1300" b="1" i="0" u="none" strike="noStrike" cap="none" normalizeH="0" baseline="0" dirty="0">
                      <a:ln>
                        <a:noFill/>
                      </a:ln>
                      <a:solidFill>
                        <a:srgbClr val="000000"/>
                      </a:solidFill>
                      <a:effectLst/>
                      <a:cs typeface="Arial" panose="020B0604020202020204" pitchFamily="34" charset="0"/>
                    </a:rPr>
                    <a:t>]</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531" name="Freeform: Shape 277">
                  <a:extLst>
                    <a:ext uri="{FF2B5EF4-FFF2-40B4-BE49-F238E27FC236}">
                      <a16:creationId xmlns:a16="http://schemas.microsoft.com/office/drawing/2014/main" id="{6A7F3B60-77E6-460E-A1E2-ECDB33994D5A}"/>
                    </a:ext>
                  </a:extLst>
                </p:cNvPr>
                <p:cNvSpPr/>
                <p:nvPr/>
              </p:nvSpPr>
              <p:spPr>
                <a:xfrm>
                  <a:off x="5168838" y="5464465"/>
                  <a:ext cx="1662137" cy="1016435"/>
                </a:xfrm>
                <a:custGeom>
                  <a:avLst/>
                  <a:gdLst>
                    <a:gd name="connsiteX0" fmla="*/ 304800 w 1756834"/>
                    <a:gd name="connsiteY0" fmla="*/ 0 h 1071034"/>
                    <a:gd name="connsiteX1" fmla="*/ 1756834 w 1756834"/>
                    <a:gd name="connsiteY1" fmla="*/ 965200 h 1071034"/>
                    <a:gd name="connsiteX2" fmla="*/ 1483784 w 1756834"/>
                    <a:gd name="connsiteY2" fmla="*/ 1071034 h 1071034"/>
                    <a:gd name="connsiteX3" fmla="*/ 0 w 1756834"/>
                    <a:gd name="connsiteY3" fmla="*/ 114300 h 1071034"/>
                    <a:gd name="connsiteX4" fmla="*/ 0 w 1756834"/>
                    <a:gd name="connsiteY4" fmla="*/ 107950 h 1071034"/>
                    <a:gd name="connsiteX5" fmla="*/ 304800 w 1756834"/>
                    <a:gd name="connsiteY5" fmla="*/ 0 h 107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34" h="1071034">
                      <a:moveTo>
                        <a:pt x="304800" y="0"/>
                      </a:moveTo>
                      <a:lnTo>
                        <a:pt x="1756834" y="965200"/>
                      </a:lnTo>
                      <a:lnTo>
                        <a:pt x="1483784" y="1071034"/>
                      </a:lnTo>
                      <a:lnTo>
                        <a:pt x="0" y="114300"/>
                      </a:lnTo>
                      <a:lnTo>
                        <a:pt x="0" y="107950"/>
                      </a:lnTo>
                      <a:lnTo>
                        <a:pt x="30480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Parallelogram 531">
                  <a:extLst>
                    <a:ext uri="{FF2B5EF4-FFF2-40B4-BE49-F238E27FC236}">
                      <a16:creationId xmlns:a16="http://schemas.microsoft.com/office/drawing/2014/main" id="{CD807BCB-8E08-4C41-9BCE-8C8C5C93CD4A}"/>
                    </a:ext>
                  </a:extLst>
                </p:cNvPr>
                <p:cNvSpPr/>
                <p:nvPr/>
              </p:nvSpPr>
              <p:spPr>
                <a:xfrm rot="4435266">
                  <a:off x="6586439" y="6342106"/>
                  <a:ext cx="222124" cy="91208"/>
                </a:xfrm>
                <a:prstGeom prst="parallelogram">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29"/>
                <p:cNvSpPr>
                  <a:spLocks noChangeArrowheads="1"/>
                </p:cNvSpPr>
                <p:nvPr/>
              </p:nvSpPr>
              <p:spPr bwMode="auto">
                <a:xfrm rot="777403">
                  <a:off x="7146662" y="6471578"/>
                  <a:ext cx="28693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0-5</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25000" dirty="0">
                    <a:ln>
                      <a:noFill/>
                    </a:ln>
                    <a:solidFill>
                      <a:schemeClr val="tx1"/>
                    </a:solidFill>
                    <a:effectLst/>
                    <a:cs typeface="Arial" panose="020B0604020202020204" pitchFamily="34" charset="0"/>
                  </a:endParaRPr>
                </a:p>
              </p:txBody>
            </p:sp>
            <p:sp>
              <p:nvSpPr>
                <p:cNvPr id="534" name="Rectangle 31"/>
                <p:cNvSpPr>
                  <a:spLocks noChangeArrowheads="1"/>
                </p:cNvSpPr>
                <p:nvPr/>
              </p:nvSpPr>
              <p:spPr bwMode="auto">
                <a:xfrm rot="683221">
                  <a:off x="7440503" y="6330596"/>
                  <a:ext cx="37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5-10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535" name="Rectangle 33"/>
                <p:cNvSpPr>
                  <a:spLocks noChangeArrowheads="1"/>
                </p:cNvSpPr>
                <p:nvPr/>
              </p:nvSpPr>
              <p:spPr bwMode="auto">
                <a:xfrm rot="933614">
                  <a:off x="7767827" y="6193930"/>
                  <a:ext cx="472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10-30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536" name="Rectangle 35"/>
                <p:cNvSpPr>
                  <a:spLocks noChangeArrowheads="1"/>
                </p:cNvSpPr>
                <p:nvPr/>
              </p:nvSpPr>
              <p:spPr bwMode="auto">
                <a:xfrm rot="1080980">
                  <a:off x="8073889" y="6079500"/>
                  <a:ext cx="472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30-50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537" name="Rectangle 37"/>
                <p:cNvSpPr>
                  <a:spLocks noChangeArrowheads="1"/>
                </p:cNvSpPr>
                <p:nvPr/>
              </p:nvSpPr>
              <p:spPr bwMode="auto">
                <a:xfrm rot="1098198">
                  <a:off x="8403175" y="5925880"/>
                  <a:ext cx="472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50-70</a:t>
                  </a:r>
                  <a:r>
                    <a:rPr kumimoji="0" lang="en-US" altLang="en-US" sz="1600" b="1" i="0" u="none" strike="noStrike" cap="none" normalizeH="0" baseline="30000" dirty="0">
                      <a:ln>
                        <a:noFill/>
                      </a:ln>
                      <a:solidFill>
                        <a:srgbClr val="000000"/>
                      </a:solidFill>
                      <a:effectLst/>
                      <a:cs typeface="Arial" panose="020B0604020202020204" pitchFamily="34" charset="0"/>
                    </a:rPr>
                    <a:t>-</a:t>
                  </a:r>
                  <a:endParaRPr kumimoji="0" lang="en-US" altLang="en-US" sz="1600" b="0" i="0" u="none" strike="noStrike" cap="none" normalizeH="0" baseline="30000" dirty="0">
                    <a:ln>
                      <a:noFill/>
                    </a:ln>
                    <a:solidFill>
                      <a:schemeClr val="tx1"/>
                    </a:solidFill>
                    <a:effectLst/>
                    <a:cs typeface="Arial" panose="020B0604020202020204" pitchFamily="34" charset="0"/>
                  </a:endParaRPr>
                </a:p>
              </p:txBody>
            </p:sp>
            <p:sp>
              <p:nvSpPr>
                <p:cNvPr id="538" name="Rectangle 923"/>
                <p:cNvSpPr>
                  <a:spLocks noChangeArrowheads="1"/>
                </p:cNvSpPr>
                <p:nvPr/>
              </p:nvSpPr>
              <p:spPr bwMode="auto">
                <a:xfrm rot="16200000">
                  <a:off x="4089359" y="4714564"/>
                  <a:ext cx="122629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rgbClr val="000000"/>
                      </a:solidFill>
                      <a:effectLst/>
                      <a:cs typeface="Arial" panose="020B0604020202020204" pitchFamily="34" charset="0"/>
                    </a:rPr>
                    <a:t># di </a:t>
                  </a:r>
                  <a:r>
                    <a:rPr kumimoji="0" lang="en-US" altLang="en-US" sz="1300" b="1" i="0" u="none" strike="noStrike" cap="none" normalizeH="0" baseline="0" dirty="0" err="1">
                      <a:ln>
                        <a:noFill/>
                      </a:ln>
                      <a:solidFill>
                        <a:srgbClr val="000000"/>
                      </a:solidFill>
                      <a:effectLst/>
                      <a:cs typeface="Arial" panose="020B0604020202020204" pitchFamily="34" charset="0"/>
                    </a:rPr>
                    <a:t>occorrenze</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sp>
              <p:nvSpPr>
                <p:cNvPr id="539" name="Rectangle 922"/>
                <p:cNvSpPr>
                  <a:spLocks noChangeArrowheads="1"/>
                </p:cNvSpPr>
                <p:nvPr/>
              </p:nvSpPr>
              <p:spPr bwMode="auto">
                <a:xfrm rot="2040981">
                  <a:off x="4995032" y="6178594"/>
                  <a:ext cx="125675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300" b="1" dirty="0" err="1">
                      <a:solidFill>
                        <a:srgbClr val="000000"/>
                      </a:solidFill>
                      <a:cs typeface="Arial" panose="020B0604020202020204" pitchFamily="34" charset="0"/>
                    </a:rPr>
                    <a:t>durate</a:t>
                  </a:r>
                  <a:r>
                    <a:rPr lang="en-US" altLang="en-US" sz="1300" b="1" dirty="0">
                      <a:solidFill>
                        <a:srgbClr val="000000"/>
                      </a:solidFill>
                      <a:cs typeface="Arial" panose="020B0604020202020204" pitchFamily="34" charset="0"/>
                    </a:rPr>
                    <a:t> </a:t>
                  </a:r>
                  <a:r>
                    <a:rPr kumimoji="0" lang="en-US" altLang="en-US" sz="1300" b="1" i="0" u="none" strike="noStrike" cap="none" normalizeH="0" baseline="0" dirty="0">
                      <a:ln>
                        <a:noFill/>
                      </a:ln>
                      <a:solidFill>
                        <a:srgbClr val="000000"/>
                      </a:solidFill>
                      <a:effectLst/>
                      <a:cs typeface="Arial" panose="020B0604020202020204" pitchFamily="34" charset="0"/>
                    </a:rPr>
                    <a:t>(</a:t>
                  </a:r>
                  <a:r>
                    <a:rPr kumimoji="0" lang="en-US" altLang="en-US" sz="1300" b="1" i="0" u="none" strike="noStrike" cap="none" normalizeH="0" baseline="0" dirty="0" err="1">
                      <a:ln>
                        <a:noFill/>
                      </a:ln>
                      <a:solidFill>
                        <a:srgbClr val="000000"/>
                      </a:solidFill>
                      <a:effectLst/>
                      <a:cs typeface="Arial" panose="020B0604020202020204" pitchFamily="34" charset="0"/>
                    </a:rPr>
                    <a:t>epoche</a:t>
                  </a:r>
                  <a:r>
                    <a:rPr kumimoji="0" lang="en-US" altLang="en-US" sz="1300" b="1" i="0" u="none" strike="noStrike" cap="none" normalizeH="0" baseline="0" dirty="0">
                      <a:ln>
                        <a:noFill/>
                      </a:ln>
                      <a:solidFill>
                        <a:srgbClr val="000000"/>
                      </a:solidFill>
                      <a:effectLst/>
                      <a:cs typeface="Arial" panose="020B0604020202020204" pitchFamily="34" charset="0"/>
                    </a:rPr>
                    <a:t>)</a:t>
                  </a:r>
                  <a:endParaRPr kumimoji="0" lang="en-US" altLang="en-US" sz="1300" b="0" i="0" u="none" strike="noStrike" cap="none" normalizeH="0" baseline="0" dirty="0">
                    <a:ln>
                      <a:noFill/>
                    </a:ln>
                    <a:solidFill>
                      <a:schemeClr val="tx1"/>
                    </a:solidFill>
                    <a:effectLst/>
                    <a:cs typeface="Arial" panose="020B0604020202020204" pitchFamily="34" charset="0"/>
                  </a:endParaRPr>
                </a:p>
              </p:txBody>
            </p:sp>
          </p:grpSp>
          <p:cxnSp>
            <p:nvCxnSpPr>
              <p:cNvPr id="6" name="Straight Connector 5"/>
              <p:cNvCxnSpPr/>
              <p:nvPr/>
            </p:nvCxnSpPr>
            <p:spPr>
              <a:xfrm flipV="1">
                <a:off x="5164713" y="5447047"/>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5422001" y="5613487"/>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5690836" y="5775213"/>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5876058" y="5946312"/>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6146605" y="6105476"/>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6382126" y="6277704"/>
                <a:ext cx="302149" cy="108481"/>
              </a:xfrm>
              <a:prstGeom prst="line">
                <a:avLst/>
              </a:prstGeom>
              <a:ln w="12700">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1340" name="Straight Connector 1339"/>
            <p:cNvCxnSpPr>
              <a:stCxn id="197" idx="2"/>
              <a:endCxn id="208" idx="2"/>
            </p:cNvCxnSpPr>
            <p:nvPr/>
          </p:nvCxnSpPr>
          <p:spPr>
            <a:xfrm flipH="1">
              <a:off x="8442897" y="3861460"/>
              <a:ext cx="1" cy="13142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39" name="TextBox 1338"/>
          <p:cNvSpPr txBox="1"/>
          <p:nvPr/>
        </p:nvSpPr>
        <p:spPr>
          <a:xfrm>
            <a:off x="729059" y="126170"/>
            <a:ext cx="3839705" cy="400110"/>
          </a:xfrm>
          <a:prstGeom prst="rect">
            <a:avLst/>
          </a:prstGeom>
          <a:noFill/>
        </p:spPr>
        <p:txBody>
          <a:bodyPr wrap="none" rtlCol="0">
            <a:spAutoFit/>
          </a:bodyPr>
          <a:lstStyle/>
          <a:p>
            <a:r>
              <a:rPr lang="it-IT" sz="2000" b="1" dirty="0"/>
              <a:t>Lettura di un istogramma EVA</a:t>
            </a:r>
            <a:endParaRPr lang="en-US" sz="2000" b="1" dirty="0"/>
          </a:p>
        </p:txBody>
      </p:sp>
      <p:sp>
        <p:nvSpPr>
          <p:cNvPr id="1342" name="TextBox 1341"/>
          <p:cNvSpPr txBox="1"/>
          <p:nvPr/>
        </p:nvSpPr>
        <p:spPr>
          <a:xfrm>
            <a:off x="393883" y="3889860"/>
            <a:ext cx="8372291" cy="3241913"/>
          </a:xfrm>
          <a:prstGeom prst="rect">
            <a:avLst/>
          </a:prstGeom>
          <a:noFill/>
        </p:spPr>
        <p:txBody>
          <a:bodyPr wrap="square" rtlCol="0">
            <a:spAutoFit/>
          </a:bodyPr>
          <a:lstStyle/>
          <a:p>
            <a:r>
              <a:rPr lang="it-IT" b="1" dirty="0"/>
              <a:t>Come si legge?</a:t>
            </a:r>
          </a:p>
          <a:p>
            <a:r>
              <a:rPr lang="it-IT" dirty="0"/>
              <a:t>5 brani di durata 1 epoca e ampiezza RMS &lt;5, </a:t>
            </a:r>
          </a:p>
          <a:p>
            <a:r>
              <a:rPr lang="it-IT" dirty="0"/>
              <a:t>1 brano di durata 1epoca e 1 di durata 2 epoche e ampiezza RMS tra 5 e &lt;10</a:t>
            </a:r>
          </a:p>
          <a:p>
            <a:r>
              <a:rPr lang="it-IT" dirty="0"/>
              <a:t>1 brano di durata 1 epoca e 1 di durata 2 epoche e ampiezza  RMS fra 10 e 30</a:t>
            </a:r>
          </a:p>
          <a:p>
            <a:r>
              <a:rPr lang="it-IT" dirty="0"/>
              <a:t>1 brano di durata 5 epoche, 3 di 2 epoche, 1 di 1 epoca e ampiezza  RMS fra 30 e 50</a:t>
            </a:r>
          </a:p>
          <a:p>
            <a:pPr>
              <a:spcAft>
                <a:spcPts val="800"/>
              </a:spcAft>
            </a:pPr>
            <a:r>
              <a:rPr lang="it-IT" dirty="0"/>
              <a:t>1 brano di 2 epoche e ampiezza  RMS fra 50 e 70</a:t>
            </a:r>
          </a:p>
          <a:p>
            <a:r>
              <a:rPr lang="it-IT" dirty="0"/>
              <a:t>Un indice di </a:t>
            </a:r>
            <a:r>
              <a:rPr lang="it-IT" dirty="0" err="1"/>
              <a:t>exposure</a:t>
            </a:r>
            <a:r>
              <a:rPr lang="it-IT" dirty="0"/>
              <a:t>, da definire, dovrebbe essere maggior per brani lunghi </a:t>
            </a:r>
          </a:p>
          <a:p>
            <a:r>
              <a:rPr lang="it-IT" dirty="0"/>
              <a:t>e/o elevata </a:t>
            </a:r>
            <a:r>
              <a:rPr lang="it-IT" dirty="0" err="1"/>
              <a:t>intensita’</a:t>
            </a:r>
            <a:r>
              <a:rPr lang="it-IT" dirty="0"/>
              <a:t> e minore per brani brevi e/o bassa </a:t>
            </a:r>
            <a:r>
              <a:rPr lang="it-IT" dirty="0" err="1"/>
              <a:t>intensita’</a:t>
            </a:r>
            <a:r>
              <a:rPr lang="it-IT" dirty="0"/>
              <a:t>.</a:t>
            </a:r>
          </a:p>
          <a:p>
            <a:endParaRPr lang="it-IT" dirty="0"/>
          </a:p>
          <a:p>
            <a:endParaRPr lang="en-US" dirty="0"/>
          </a:p>
        </p:txBody>
      </p:sp>
      <p:sp>
        <p:nvSpPr>
          <p:cNvPr id="1343" name="TextBox 1342"/>
          <p:cNvSpPr txBox="1"/>
          <p:nvPr/>
        </p:nvSpPr>
        <p:spPr>
          <a:xfrm>
            <a:off x="7612482" y="3736240"/>
            <a:ext cx="684803" cy="369332"/>
          </a:xfrm>
          <a:prstGeom prst="rect">
            <a:avLst/>
          </a:prstGeom>
          <a:noFill/>
        </p:spPr>
        <p:txBody>
          <a:bodyPr wrap="none" rtlCol="0">
            <a:spAutoFit/>
          </a:bodyPr>
          <a:lstStyle/>
          <a:p>
            <a:r>
              <a:rPr lang="it-IT" dirty="0"/>
              <a:t>gaps</a:t>
            </a:r>
            <a:endParaRPr lang="en-US" dirty="0"/>
          </a:p>
        </p:txBody>
      </p:sp>
      <p:cxnSp>
        <p:nvCxnSpPr>
          <p:cNvPr id="3" name="Straight Arrow Connector 2"/>
          <p:cNvCxnSpPr>
            <a:endCxn id="533" idx="3"/>
          </p:cNvCxnSpPr>
          <p:nvPr/>
        </p:nvCxnSpPr>
        <p:spPr>
          <a:xfrm flipH="1" flipV="1">
            <a:off x="7463742" y="3531701"/>
            <a:ext cx="319340" cy="24407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738186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56329" name="Rectangle 9"/>
          <p:cNvSpPr>
            <a:spLocks noChangeArrowheads="1"/>
          </p:cNvSpPr>
          <p:nvPr/>
        </p:nvSpPr>
        <p:spPr bwMode="auto">
          <a:xfrm>
            <a:off x="762000" y="152400"/>
            <a:ext cx="77724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a:defRPr sz="4400">
                <a:solidFill>
                  <a:schemeClr val="tx2"/>
                </a:solidFill>
                <a:latin typeface="Times New Roman" panose="02020603050405020304" pitchFamily="18" charset="0"/>
              </a:defRPr>
            </a:lvl1pPr>
            <a:lvl2pPr algn="ctr">
              <a:defRPr sz="4400">
                <a:solidFill>
                  <a:schemeClr val="tx2"/>
                </a:solidFill>
                <a:latin typeface="Times New Roman" panose="02020603050405020304" pitchFamily="18" charset="0"/>
              </a:defRPr>
            </a:lvl2pPr>
            <a:lvl3pPr algn="ctr">
              <a:defRPr sz="4400">
                <a:solidFill>
                  <a:schemeClr val="tx2"/>
                </a:solidFill>
                <a:latin typeface="Times New Roman" panose="02020603050405020304" pitchFamily="18" charset="0"/>
              </a:defRPr>
            </a:lvl3pPr>
            <a:lvl4pPr algn="ctr">
              <a:defRPr sz="4400">
                <a:solidFill>
                  <a:schemeClr val="tx2"/>
                </a:solidFill>
                <a:latin typeface="Times New Roman" panose="02020603050405020304" pitchFamily="18" charset="0"/>
              </a:defRPr>
            </a:lvl4pPr>
            <a:lvl5pPr algn="ctr">
              <a:defRPr sz="4400">
                <a:solidFill>
                  <a:schemeClr val="tx2"/>
                </a:solidFill>
                <a:latin typeface="Times New Roman" panose="02020603050405020304" pitchFamily="18" charset="0"/>
              </a:defRPr>
            </a:lvl5pPr>
            <a:lvl6pPr marL="457200" algn="ctr" fontAlgn="base">
              <a:spcBef>
                <a:spcPct val="0"/>
              </a:spcBef>
              <a:spcAft>
                <a:spcPct val="0"/>
              </a:spcAft>
              <a:defRPr sz="4400">
                <a:solidFill>
                  <a:schemeClr val="tx2"/>
                </a:solidFill>
                <a:latin typeface="Times New Roman" panose="02020603050405020304" pitchFamily="18" charset="0"/>
              </a:defRPr>
            </a:lvl6pPr>
            <a:lvl7pPr marL="914400" algn="ctr" fontAlgn="base">
              <a:spcBef>
                <a:spcPct val="0"/>
              </a:spcBef>
              <a:spcAft>
                <a:spcPct val="0"/>
              </a:spcAft>
              <a:defRPr sz="4400">
                <a:solidFill>
                  <a:schemeClr val="tx2"/>
                </a:solidFill>
                <a:latin typeface="Times New Roman" panose="02020603050405020304" pitchFamily="18" charset="0"/>
              </a:defRPr>
            </a:lvl7pPr>
            <a:lvl8pPr marL="1371600" algn="ctr" fontAlgn="base">
              <a:spcBef>
                <a:spcPct val="0"/>
              </a:spcBef>
              <a:spcAft>
                <a:spcPct val="0"/>
              </a:spcAft>
              <a:defRPr sz="4400">
                <a:solidFill>
                  <a:schemeClr val="tx2"/>
                </a:solidFill>
                <a:latin typeface="Times New Roman" panose="02020603050405020304" pitchFamily="18" charset="0"/>
              </a:defRPr>
            </a:lvl8pPr>
            <a:lvl9pPr marL="1828800" algn="ctr" fontAlgn="base">
              <a:spcBef>
                <a:spcPct val="0"/>
              </a:spcBef>
              <a:spcAft>
                <a:spcPct val="0"/>
              </a:spcAft>
              <a:defRPr sz="4400">
                <a:solidFill>
                  <a:schemeClr val="tx2"/>
                </a:solidFill>
                <a:latin typeface="Times New Roman" panose="02020603050405020304" pitchFamily="18" charset="0"/>
              </a:defRPr>
            </a:lvl9pPr>
          </a:lstStyle>
          <a:p>
            <a:pPr eaLnBrk="1" hangingPunct="1"/>
            <a:r>
              <a:rPr lang="en-ZA" altLang="en-US" sz="2400" b="1" dirty="0">
                <a:solidFill>
                  <a:srgbClr val="FFFF00"/>
                </a:solidFill>
                <a:effectLst>
                  <a:outerShdw blurRad="38100" dist="38100" dir="2700000" algn="tl">
                    <a:srgbClr val="000000"/>
                  </a:outerShdw>
                </a:effectLst>
                <a:latin typeface="+mn-lt"/>
              </a:rPr>
              <a:t>Studio </a:t>
            </a:r>
            <a:r>
              <a:rPr lang="en-ZA" altLang="en-US" sz="2400" b="1" dirty="0" err="1">
                <a:solidFill>
                  <a:srgbClr val="FFFF00"/>
                </a:solidFill>
                <a:effectLst>
                  <a:outerShdw blurRad="38100" dist="38100" dir="2700000" algn="tl">
                    <a:srgbClr val="000000"/>
                  </a:outerShdw>
                </a:effectLst>
                <a:latin typeface="+mn-lt"/>
              </a:rPr>
              <a:t>tella</a:t>
            </a:r>
            <a:r>
              <a:rPr lang="en-ZA" altLang="en-US" sz="2400" b="1" dirty="0">
                <a:solidFill>
                  <a:srgbClr val="FFFF00"/>
                </a:solidFill>
                <a:effectLst>
                  <a:outerShdw blurRad="38100" dist="38100" dir="2700000" algn="tl">
                    <a:srgbClr val="000000"/>
                  </a:outerShdw>
                </a:effectLst>
                <a:latin typeface="+mn-lt"/>
              </a:rPr>
              <a:t> </a:t>
            </a:r>
            <a:r>
              <a:rPr lang="en-ZA" altLang="en-US" sz="2400" b="1" dirty="0" err="1">
                <a:solidFill>
                  <a:srgbClr val="FFFF00"/>
                </a:solidFill>
                <a:effectLst>
                  <a:outerShdw blurRad="38100" dist="38100" dir="2700000" algn="tl">
                    <a:srgbClr val="000000"/>
                  </a:outerShdw>
                </a:effectLst>
                <a:latin typeface="+mn-lt"/>
              </a:rPr>
              <a:t>sindrome</a:t>
            </a:r>
            <a:r>
              <a:rPr lang="en-ZA" altLang="en-US" sz="2400" b="1" dirty="0">
                <a:solidFill>
                  <a:srgbClr val="FFFF00"/>
                </a:solidFill>
                <a:effectLst>
                  <a:outerShdw blurRad="38100" dist="38100" dir="2700000" algn="tl">
                    <a:srgbClr val="000000"/>
                  </a:outerShdw>
                </a:effectLst>
                <a:latin typeface="+mn-lt"/>
              </a:rPr>
              <a:t> del tunnel carpale</a:t>
            </a:r>
          </a:p>
          <a:p>
            <a:pPr eaLnBrk="1" hangingPunct="1"/>
            <a:r>
              <a:rPr lang="en-ZA" altLang="en-US" sz="2400" b="1" dirty="0" err="1">
                <a:solidFill>
                  <a:srgbClr val="FFFF00"/>
                </a:solidFill>
                <a:effectLst>
                  <a:outerShdw blurRad="38100" dist="38100" dir="2700000" algn="tl">
                    <a:srgbClr val="000000"/>
                  </a:outerShdw>
                </a:effectLst>
                <a:latin typeface="+mn-lt"/>
              </a:rPr>
              <a:t>Muscoli</a:t>
            </a:r>
            <a:r>
              <a:rPr lang="en-ZA" altLang="en-US" sz="2400" b="1" dirty="0">
                <a:solidFill>
                  <a:srgbClr val="FFFF00"/>
                </a:solidFill>
                <a:effectLst>
                  <a:outerShdw blurRad="38100" dist="38100" dir="2700000" algn="tl">
                    <a:srgbClr val="000000"/>
                  </a:outerShdw>
                </a:effectLst>
                <a:latin typeface="+mn-lt"/>
              </a:rPr>
              <a:t> </a:t>
            </a:r>
            <a:r>
              <a:rPr lang="en-ZA" altLang="en-US" sz="2400" b="1" dirty="0" err="1">
                <a:solidFill>
                  <a:srgbClr val="FFFF00"/>
                </a:solidFill>
                <a:effectLst>
                  <a:outerShdw blurRad="38100" dist="38100" dir="2700000" algn="tl">
                    <a:srgbClr val="000000"/>
                  </a:outerShdw>
                </a:effectLst>
                <a:latin typeface="+mn-lt"/>
              </a:rPr>
              <a:t>indagati</a:t>
            </a:r>
            <a:endParaRPr lang="en-ZA" altLang="en-US" sz="2400" b="1" dirty="0">
              <a:solidFill>
                <a:srgbClr val="FFFF00"/>
              </a:solidFill>
              <a:effectLst>
                <a:outerShdw blurRad="38100" dist="38100" dir="2700000" algn="tl">
                  <a:srgbClr val="000000"/>
                </a:outerShdw>
              </a:effectLst>
              <a:latin typeface="+mn-lt"/>
            </a:endParaRPr>
          </a:p>
        </p:txBody>
      </p:sp>
      <p:graphicFrame>
        <p:nvGraphicFramePr>
          <p:cNvPr id="56330" name="Object 10"/>
          <p:cNvGraphicFramePr>
            <a:graphicFrameLocks noChangeAspect="1"/>
          </p:cNvGraphicFramePr>
          <p:nvPr/>
        </p:nvGraphicFramePr>
        <p:xfrm>
          <a:off x="4572000" y="1295400"/>
          <a:ext cx="4171950" cy="2133600"/>
        </p:xfrm>
        <a:graphic>
          <a:graphicData uri="http://schemas.openxmlformats.org/presentationml/2006/ole">
            <mc:AlternateContent xmlns:mc="http://schemas.openxmlformats.org/markup-compatibility/2006">
              <mc:Choice xmlns:v="urn:schemas-microsoft-com:vml" Requires="v">
                <p:oleObj spid="_x0000_s11296" name="Documento" r:id="rId3" imgW="2723040" imgH="1837080" progId="Word.Document.8">
                  <p:embed/>
                </p:oleObj>
              </mc:Choice>
              <mc:Fallback>
                <p:oleObj name="Documento" r:id="rId3" imgW="2723040" imgH="1837080" progId="Word.Document.8">
                  <p:embed/>
                  <p:pic>
                    <p:nvPicPr>
                      <p:cNvPr id="56330" name="Object 10"/>
                      <p:cNvPicPr>
                        <a:picLocks noChangeAspect="1" noChangeArrowheads="1"/>
                      </p:cNvPicPr>
                      <p:nvPr/>
                    </p:nvPicPr>
                    <p:blipFill>
                      <a:blip r:embed="rId4">
                        <a:extLst>
                          <a:ext uri="{28A0092B-C50C-407E-A947-70E740481C1C}">
                            <a14:useLocalDpi xmlns:a14="http://schemas.microsoft.com/office/drawing/2010/main" val="0"/>
                          </a:ext>
                        </a:extLst>
                      </a:blip>
                      <a:srcRect l="2739" t="13158" b="13158"/>
                      <a:stretch>
                        <a:fillRect/>
                      </a:stretch>
                    </p:blipFill>
                    <p:spPr bwMode="auto">
                      <a:xfrm>
                        <a:off x="4572000" y="1295400"/>
                        <a:ext cx="417195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6331" name="Object 11"/>
          <p:cNvGraphicFramePr>
            <a:graphicFrameLocks noChangeAspect="1"/>
          </p:cNvGraphicFramePr>
          <p:nvPr/>
        </p:nvGraphicFramePr>
        <p:xfrm>
          <a:off x="4572000" y="3962400"/>
          <a:ext cx="4191000" cy="2438400"/>
        </p:xfrm>
        <a:graphic>
          <a:graphicData uri="http://schemas.openxmlformats.org/presentationml/2006/ole">
            <mc:AlternateContent xmlns:mc="http://schemas.openxmlformats.org/markup-compatibility/2006">
              <mc:Choice xmlns:v="urn:schemas-microsoft-com:vml" Requires="v">
                <p:oleObj spid="_x0000_s11297" name="Documento" r:id="rId5" imgW="3084120" imgH="1961280" progId="Word.Document.8">
                  <p:embed/>
                </p:oleObj>
              </mc:Choice>
              <mc:Fallback>
                <p:oleObj name="Documento" r:id="rId5" imgW="3084120" imgH="1961280" progId="Word.Document.8">
                  <p:embed/>
                  <p:pic>
                    <p:nvPicPr>
                      <p:cNvPr id="56331" name="Object 11"/>
                      <p:cNvPicPr>
                        <a:picLocks noChangeAspect="1" noChangeArrowheads="1"/>
                      </p:cNvPicPr>
                      <p:nvPr/>
                    </p:nvPicPr>
                    <p:blipFill>
                      <a:blip r:embed="rId6">
                        <a:extLst>
                          <a:ext uri="{28A0092B-C50C-407E-A947-70E740481C1C}">
                            <a14:useLocalDpi xmlns:a14="http://schemas.microsoft.com/office/drawing/2010/main" val="0"/>
                          </a:ext>
                        </a:extLst>
                      </a:blip>
                      <a:srcRect r="3510" b="11673"/>
                      <a:stretch>
                        <a:fillRect/>
                      </a:stretch>
                    </p:blipFill>
                    <p:spPr bwMode="auto">
                      <a:xfrm>
                        <a:off x="4572000" y="3962400"/>
                        <a:ext cx="41910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6332" name="Text Box 12"/>
          <p:cNvSpPr txBox="1">
            <a:spLocks noChangeArrowheads="1"/>
          </p:cNvSpPr>
          <p:nvPr/>
        </p:nvSpPr>
        <p:spPr bwMode="auto">
          <a:xfrm>
            <a:off x="4648200" y="6396038"/>
            <a:ext cx="417036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r"/>
            <a:r>
              <a:rPr lang="it-IT" altLang="en-US" sz="1800" i="1">
                <a:solidFill>
                  <a:srgbClr val="FFFF00"/>
                </a:solidFill>
                <a:latin typeface="Trebuchet MS" panose="020B0603020202020204" pitchFamily="34" charset="0"/>
              </a:rPr>
              <a:t>Flessore breve del pollice</a:t>
            </a:r>
          </a:p>
          <a:p>
            <a:pPr algn="r"/>
            <a:endParaRPr lang="en-US" altLang="en-US" sz="1800" i="1">
              <a:latin typeface="Trebuchet MS" panose="020B0603020202020204" pitchFamily="34" charset="0"/>
            </a:endParaRPr>
          </a:p>
        </p:txBody>
      </p:sp>
      <p:sp>
        <p:nvSpPr>
          <p:cNvPr id="56333" name="Text Box 13"/>
          <p:cNvSpPr txBox="1">
            <a:spLocks noChangeArrowheads="1"/>
          </p:cNvSpPr>
          <p:nvPr/>
        </p:nvSpPr>
        <p:spPr bwMode="auto">
          <a:xfrm>
            <a:off x="4865688" y="3429000"/>
            <a:ext cx="39528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FF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r"/>
            <a:r>
              <a:rPr lang="it-IT" altLang="en-US" sz="1800" i="1">
                <a:solidFill>
                  <a:srgbClr val="FFFF00"/>
                </a:solidFill>
                <a:latin typeface="Trebuchet MS" panose="020B0603020202020204" pitchFamily="34" charset="0"/>
              </a:rPr>
              <a:t>Abduttore breve del pollice</a:t>
            </a:r>
            <a:endParaRPr lang="en-US" altLang="en-US" sz="1800" i="1">
              <a:latin typeface="Trebuchet MS" panose="020B0603020202020204" pitchFamily="34" charset="0"/>
            </a:endParaRPr>
          </a:p>
        </p:txBody>
      </p:sp>
      <p:pic>
        <p:nvPicPr>
          <p:cNvPr id="56334"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66800" y="1676400"/>
            <a:ext cx="3151188" cy="4506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7"/>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6464349"/>
            <a:ext cx="1117460" cy="393651"/>
          </a:xfrm>
          <a:prstGeom prst="rect">
            <a:avLst/>
          </a:prstGeom>
        </p:spPr>
      </p:pic>
    </p:spTree>
    <p:extLst>
      <p:ext uri="{BB962C8B-B14F-4D97-AF65-F5344CB8AC3E}">
        <p14:creationId xmlns:p14="http://schemas.microsoft.com/office/powerpoint/2010/main" val="5640904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62467" name="Rectangle 3"/>
          <p:cNvSpPr>
            <a:spLocks noGrp="1" noChangeArrowheads="1"/>
          </p:cNvSpPr>
          <p:nvPr>
            <p:ph type="title" idx="4294967295"/>
          </p:nvPr>
        </p:nvSpPr>
        <p:spPr>
          <a:xfrm>
            <a:off x="731500" y="-104260"/>
            <a:ext cx="7772400" cy="1143000"/>
          </a:xfrm>
        </p:spPr>
        <p:txBody>
          <a:bodyPr>
            <a:normAutofit/>
          </a:bodyPr>
          <a:lstStyle/>
          <a:p>
            <a:r>
              <a:rPr lang="en-ZA" altLang="en-US" sz="28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Lo </a:t>
            </a:r>
            <a:r>
              <a:rPr lang="en-ZA" altLang="en-US" sz="28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strumento</a:t>
            </a:r>
            <a:r>
              <a:rPr lang="en-ZA" altLang="en-US" sz="28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en-ZA" altLang="en-US" sz="28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isometrico</a:t>
            </a:r>
            <a:r>
              <a:rPr lang="en-ZA" altLang="en-US" sz="28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di </a:t>
            </a:r>
            <a:r>
              <a:rPr lang="en-ZA" altLang="en-US" sz="28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misura</a:t>
            </a:r>
            <a:r>
              <a:rPr lang="en-ZA" altLang="en-US" sz="28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en-ZA" altLang="en-US" sz="28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forza</a:t>
            </a:r>
            <a:endParaRPr lang="en-ZA" altLang="en-US" sz="28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endParaRPr>
          </a:p>
        </p:txBody>
      </p:sp>
      <p:cxnSp>
        <p:nvCxnSpPr>
          <p:cNvPr id="62477" name="AutoShape 13"/>
          <p:cNvCxnSpPr>
            <a:cxnSpLocks noChangeShapeType="1"/>
          </p:cNvCxnSpPr>
          <p:nvPr/>
        </p:nvCxnSpPr>
        <p:spPr bwMode="auto">
          <a:xfrm rot="5400000" flipH="1" flipV="1">
            <a:off x="4429125" y="4200525"/>
            <a:ext cx="95250" cy="2628900"/>
          </a:xfrm>
          <a:prstGeom prst="bentConnector4">
            <a:avLst>
              <a:gd name="adj1" fmla="val -240000"/>
              <a:gd name="adj2" fmla="val 89856"/>
            </a:avLst>
          </a:prstGeom>
          <a:noFill/>
          <a:ln w="38100">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478" name="AutoShape 14"/>
          <p:cNvCxnSpPr>
            <a:cxnSpLocks noChangeShapeType="1"/>
          </p:cNvCxnSpPr>
          <p:nvPr/>
        </p:nvCxnSpPr>
        <p:spPr bwMode="auto">
          <a:xfrm rot="5400000" flipV="1">
            <a:off x="4433093" y="1091407"/>
            <a:ext cx="87313" cy="2628900"/>
          </a:xfrm>
          <a:prstGeom prst="bentConnector4">
            <a:avLst>
              <a:gd name="adj1" fmla="val -261819"/>
              <a:gd name="adj2" fmla="val 89856"/>
            </a:avLst>
          </a:prstGeom>
          <a:noFill/>
          <a:ln w="38100">
            <a:solidFill>
              <a:schemeClr val="bg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2479" name="Text Box 15"/>
          <p:cNvSpPr txBox="1">
            <a:spLocks noChangeArrowheads="1"/>
          </p:cNvSpPr>
          <p:nvPr/>
        </p:nvSpPr>
        <p:spPr bwMode="auto">
          <a:xfrm>
            <a:off x="3519488" y="5830888"/>
            <a:ext cx="17383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a:solidFill>
                  <a:schemeClr val="bg1"/>
                </a:solidFill>
                <a:latin typeface="Trebuchet MS" panose="020B0603020202020204" pitchFamily="34" charset="0"/>
              </a:rPr>
              <a:t>ABDUZIONE</a:t>
            </a:r>
          </a:p>
        </p:txBody>
      </p:sp>
      <p:sp>
        <p:nvSpPr>
          <p:cNvPr id="62480" name="Text Box 16"/>
          <p:cNvSpPr txBox="1">
            <a:spLocks noChangeArrowheads="1"/>
          </p:cNvSpPr>
          <p:nvPr/>
        </p:nvSpPr>
        <p:spPr bwMode="auto">
          <a:xfrm>
            <a:off x="3575097" y="1702329"/>
            <a:ext cx="1601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dirty="0">
                <a:solidFill>
                  <a:schemeClr val="bg1"/>
                </a:solidFill>
                <a:latin typeface="Trebuchet MS" panose="020B0603020202020204" pitchFamily="34" charset="0"/>
              </a:rPr>
              <a:t>FLESSIONE</a:t>
            </a:r>
          </a:p>
        </p:txBody>
      </p:sp>
      <p:pic>
        <p:nvPicPr>
          <p:cNvPr id="62481" name="Picture 1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357" y="2323430"/>
            <a:ext cx="4205287" cy="3209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482" name="Picture 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16910" y="1009485"/>
            <a:ext cx="3047640" cy="26368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483" name="Picture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16910" y="3857003"/>
            <a:ext cx="3047640" cy="28358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rot="16200000">
            <a:off x="3530005" y="3790979"/>
            <a:ext cx="2505814" cy="369332"/>
          </a:xfrm>
          <a:prstGeom prst="rect">
            <a:avLst/>
          </a:prstGeom>
          <a:noFill/>
        </p:spPr>
        <p:txBody>
          <a:bodyPr wrap="none" rtlCol="0">
            <a:spAutoFit/>
          </a:bodyPr>
          <a:lstStyle/>
          <a:p>
            <a:r>
              <a:rPr lang="it-IT" b="1" dirty="0">
                <a:solidFill>
                  <a:schemeClr val="bg1"/>
                </a:solidFill>
              </a:rPr>
              <a:t>Schiera di 16 </a:t>
            </a:r>
            <a:r>
              <a:rPr lang="it-IT" b="1" dirty="0" err="1">
                <a:solidFill>
                  <a:schemeClr val="bg1"/>
                </a:solidFill>
              </a:rPr>
              <a:t>eletrodi</a:t>
            </a:r>
            <a:endParaRPr lang="en-US" b="1" dirty="0">
              <a:solidFill>
                <a:schemeClr val="bg1"/>
              </a:solidFill>
            </a:endParaRPr>
          </a:p>
        </p:txBody>
      </p:sp>
      <p:cxnSp>
        <p:nvCxnSpPr>
          <p:cNvPr id="4" name="Straight Arrow Connector 3"/>
          <p:cNvCxnSpPr/>
          <p:nvPr/>
        </p:nvCxnSpPr>
        <p:spPr>
          <a:xfrm flipV="1">
            <a:off x="4994455" y="2738527"/>
            <a:ext cx="2035465" cy="1034447"/>
          </a:xfrm>
          <a:prstGeom prst="straightConnector1">
            <a:avLst/>
          </a:prstGeom>
          <a:ln w="19050">
            <a:solidFill>
              <a:srgbClr val="FFC000"/>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a:stCxn id="2" idx="2"/>
          </p:cNvCxnSpPr>
          <p:nvPr/>
        </p:nvCxnSpPr>
        <p:spPr>
          <a:xfrm>
            <a:off x="4967578" y="3975645"/>
            <a:ext cx="1973152" cy="1252907"/>
          </a:xfrm>
          <a:prstGeom prst="straightConnector1">
            <a:avLst/>
          </a:prstGeom>
          <a:ln w="19050">
            <a:solidFill>
              <a:srgbClr val="FFC000"/>
            </a:solidFill>
            <a:tailEnd type="triangle"/>
          </a:ln>
        </p:spPr>
        <p:style>
          <a:lnRef idx="1">
            <a:schemeClr val="accent1"/>
          </a:lnRef>
          <a:fillRef idx="0">
            <a:schemeClr val="accent1"/>
          </a:fillRef>
          <a:effectRef idx="0">
            <a:schemeClr val="accent1"/>
          </a:effectRef>
          <a:fontRef idx="minor">
            <a:schemeClr val="tx1"/>
          </a:fontRef>
        </p:style>
      </p:cxnSp>
      <p:pic>
        <p:nvPicPr>
          <p:cNvPr id="15" name="Picture 1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463831"/>
            <a:ext cx="1117460" cy="393651"/>
          </a:xfrm>
          <a:prstGeom prst="rect">
            <a:avLst/>
          </a:prstGeom>
        </p:spPr>
      </p:pic>
    </p:spTree>
    <p:extLst>
      <p:ext uri="{BB962C8B-B14F-4D97-AF65-F5344CB8AC3E}">
        <p14:creationId xmlns:p14="http://schemas.microsoft.com/office/powerpoint/2010/main" val="103334553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pic>
        <p:nvPicPr>
          <p:cNvPr id="68612" name="Picture 4"/>
          <p:cNvPicPr>
            <a:picLocks noChangeAspect="1" noChangeArrowheads="1"/>
          </p:cNvPicPr>
          <p:nvPr/>
        </p:nvPicPr>
        <p:blipFill>
          <a:blip r:embed="rId2">
            <a:extLst>
              <a:ext uri="{28A0092B-C50C-407E-A947-70E740481C1C}">
                <a14:useLocalDpi xmlns:a14="http://schemas.microsoft.com/office/drawing/2010/main" val="0"/>
              </a:ext>
            </a:extLst>
          </a:blip>
          <a:srcRect l="13275" r="22453" b="560"/>
          <a:stretch>
            <a:fillRect/>
          </a:stretch>
        </p:blipFill>
        <p:spPr bwMode="auto">
          <a:xfrm>
            <a:off x="4764026" y="702245"/>
            <a:ext cx="3969768" cy="2597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613" name="Picture 5"/>
          <p:cNvPicPr>
            <a:picLocks noChangeAspect="1" noChangeArrowheads="1"/>
          </p:cNvPicPr>
          <p:nvPr/>
        </p:nvPicPr>
        <p:blipFill>
          <a:blip r:embed="rId3">
            <a:extLst>
              <a:ext uri="{28A0092B-C50C-407E-A947-70E740481C1C}">
                <a14:useLocalDpi xmlns:a14="http://schemas.microsoft.com/office/drawing/2010/main" val="0"/>
              </a:ext>
            </a:extLst>
          </a:blip>
          <a:srcRect l="12946" r="22783"/>
          <a:stretch>
            <a:fillRect/>
          </a:stretch>
        </p:blipFill>
        <p:spPr bwMode="auto">
          <a:xfrm>
            <a:off x="668743" y="702245"/>
            <a:ext cx="3588757" cy="2603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614" name="Rectangle 6"/>
          <p:cNvSpPr>
            <a:spLocks noChangeArrowheads="1"/>
          </p:cNvSpPr>
          <p:nvPr/>
        </p:nvSpPr>
        <p:spPr bwMode="auto">
          <a:xfrm>
            <a:off x="133562" y="136526"/>
            <a:ext cx="866298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a:defRPr sz="4400">
                <a:solidFill>
                  <a:schemeClr val="tx2"/>
                </a:solidFill>
                <a:latin typeface="Times New Roman" panose="02020603050405020304" pitchFamily="18" charset="0"/>
              </a:defRPr>
            </a:lvl1pPr>
            <a:lvl2pPr algn="ctr">
              <a:defRPr sz="4400">
                <a:solidFill>
                  <a:schemeClr val="tx2"/>
                </a:solidFill>
                <a:latin typeface="Times New Roman" panose="02020603050405020304" pitchFamily="18" charset="0"/>
              </a:defRPr>
            </a:lvl2pPr>
            <a:lvl3pPr algn="ctr">
              <a:defRPr sz="4400">
                <a:solidFill>
                  <a:schemeClr val="tx2"/>
                </a:solidFill>
                <a:latin typeface="Times New Roman" panose="02020603050405020304" pitchFamily="18" charset="0"/>
              </a:defRPr>
            </a:lvl3pPr>
            <a:lvl4pPr algn="ctr">
              <a:defRPr sz="4400">
                <a:solidFill>
                  <a:schemeClr val="tx2"/>
                </a:solidFill>
                <a:latin typeface="Times New Roman" panose="02020603050405020304" pitchFamily="18" charset="0"/>
              </a:defRPr>
            </a:lvl4pPr>
            <a:lvl5pPr algn="ctr">
              <a:defRPr sz="4400">
                <a:solidFill>
                  <a:schemeClr val="tx2"/>
                </a:solidFill>
                <a:latin typeface="Times New Roman" panose="02020603050405020304" pitchFamily="18" charset="0"/>
              </a:defRPr>
            </a:lvl5pPr>
            <a:lvl6pPr marL="457200" algn="ctr" fontAlgn="base">
              <a:spcBef>
                <a:spcPct val="0"/>
              </a:spcBef>
              <a:spcAft>
                <a:spcPct val="0"/>
              </a:spcAft>
              <a:defRPr sz="4400">
                <a:solidFill>
                  <a:schemeClr val="tx2"/>
                </a:solidFill>
                <a:latin typeface="Times New Roman" panose="02020603050405020304" pitchFamily="18" charset="0"/>
              </a:defRPr>
            </a:lvl6pPr>
            <a:lvl7pPr marL="914400" algn="ctr" fontAlgn="base">
              <a:spcBef>
                <a:spcPct val="0"/>
              </a:spcBef>
              <a:spcAft>
                <a:spcPct val="0"/>
              </a:spcAft>
              <a:defRPr sz="4400">
                <a:solidFill>
                  <a:schemeClr val="tx2"/>
                </a:solidFill>
                <a:latin typeface="Times New Roman" panose="02020603050405020304" pitchFamily="18" charset="0"/>
              </a:defRPr>
            </a:lvl7pPr>
            <a:lvl8pPr marL="1371600" algn="ctr" fontAlgn="base">
              <a:spcBef>
                <a:spcPct val="0"/>
              </a:spcBef>
              <a:spcAft>
                <a:spcPct val="0"/>
              </a:spcAft>
              <a:defRPr sz="4400">
                <a:solidFill>
                  <a:schemeClr val="tx2"/>
                </a:solidFill>
                <a:latin typeface="Times New Roman" panose="02020603050405020304" pitchFamily="18" charset="0"/>
              </a:defRPr>
            </a:lvl8pPr>
            <a:lvl9pPr marL="1828800" algn="ctr" fontAlgn="base">
              <a:spcBef>
                <a:spcPct val="0"/>
              </a:spcBef>
              <a:spcAft>
                <a:spcPct val="0"/>
              </a:spcAft>
              <a:defRPr sz="4400">
                <a:solidFill>
                  <a:schemeClr val="tx2"/>
                </a:solidFill>
                <a:latin typeface="Times New Roman" panose="02020603050405020304" pitchFamily="18" charset="0"/>
              </a:defRPr>
            </a:lvl9pPr>
          </a:lstStyle>
          <a:p>
            <a:pPr eaLnBrk="1" hangingPunct="1"/>
            <a:r>
              <a:rPr lang="en-ZA" altLang="en-US" sz="20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Segnali</a:t>
            </a:r>
            <a:r>
              <a:rPr lang="en-ZA" altLang="en-US" sz="20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en-ZA" altLang="en-US" sz="20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esemplificativi</a:t>
            </a:r>
            <a:r>
              <a:rPr lang="en-ZA" altLang="en-US" sz="20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en-ZA" altLang="en-US" sz="20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Muscolo</a:t>
            </a:r>
            <a:r>
              <a:rPr lang="en-ZA" altLang="en-US" sz="20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ABDUTTORE del police (40% MVC)</a:t>
            </a:r>
          </a:p>
        </p:txBody>
      </p:sp>
      <p:sp>
        <p:nvSpPr>
          <p:cNvPr id="68616" name="Text Box 8"/>
          <p:cNvSpPr txBox="1">
            <a:spLocks noChangeArrowheads="1"/>
          </p:cNvSpPr>
          <p:nvPr/>
        </p:nvSpPr>
        <p:spPr bwMode="auto">
          <a:xfrm>
            <a:off x="2197233" y="3307332"/>
            <a:ext cx="1781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1400">
                <a:solidFill>
                  <a:schemeClr val="bg1"/>
                </a:solidFill>
                <a:latin typeface="Trebuchet MS" panose="020B0603020202020204" pitchFamily="34" charset="0"/>
              </a:rPr>
              <a:t>6.5 ms per divisione</a:t>
            </a:r>
          </a:p>
        </p:txBody>
      </p:sp>
      <p:sp>
        <p:nvSpPr>
          <p:cNvPr id="68617" name="Text Box 9"/>
          <p:cNvSpPr txBox="1">
            <a:spLocks noChangeArrowheads="1"/>
          </p:cNvSpPr>
          <p:nvPr/>
        </p:nvSpPr>
        <p:spPr bwMode="auto">
          <a:xfrm>
            <a:off x="5721483" y="3308920"/>
            <a:ext cx="17160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1400">
                <a:solidFill>
                  <a:schemeClr val="bg1"/>
                </a:solidFill>
                <a:latin typeface="Trebuchet MS" panose="020B0603020202020204" pitchFamily="34" charset="0"/>
              </a:rPr>
              <a:t>50 ms per divisione</a:t>
            </a:r>
          </a:p>
        </p:txBody>
      </p:sp>
      <p:pic>
        <p:nvPicPr>
          <p:cNvPr id="68618" name="Picture 10"/>
          <p:cNvPicPr>
            <a:picLocks noChangeAspect="1" noChangeArrowheads="1"/>
          </p:cNvPicPr>
          <p:nvPr/>
        </p:nvPicPr>
        <p:blipFill>
          <a:blip r:embed="rId4">
            <a:extLst>
              <a:ext uri="{28A0092B-C50C-407E-A947-70E740481C1C}">
                <a14:useLocalDpi xmlns:a14="http://schemas.microsoft.com/office/drawing/2010/main" val="0"/>
              </a:ext>
            </a:extLst>
          </a:blip>
          <a:srcRect l="13290" r="22473"/>
          <a:stretch>
            <a:fillRect/>
          </a:stretch>
        </p:blipFill>
        <p:spPr bwMode="auto">
          <a:xfrm>
            <a:off x="636132" y="3612132"/>
            <a:ext cx="3621368" cy="2605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619" name="Picture 11"/>
          <p:cNvPicPr>
            <a:picLocks noChangeAspect="1" noChangeArrowheads="1"/>
          </p:cNvPicPr>
          <p:nvPr/>
        </p:nvPicPr>
        <p:blipFill>
          <a:blip r:embed="rId5">
            <a:extLst>
              <a:ext uri="{28A0092B-C50C-407E-A947-70E740481C1C}">
                <a14:useLocalDpi xmlns:a14="http://schemas.microsoft.com/office/drawing/2010/main" val="0"/>
              </a:ext>
            </a:extLst>
          </a:blip>
          <a:srcRect l="13290" r="22473"/>
          <a:stretch>
            <a:fillRect/>
          </a:stretch>
        </p:blipFill>
        <p:spPr bwMode="auto">
          <a:xfrm>
            <a:off x="4764025" y="3623245"/>
            <a:ext cx="3969768" cy="2605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621" name="Text Box 13"/>
          <p:cNvSpPr txBox="1">
            <a:spLocks noChangeArrowheads="1"/>
          </p:cNvSpPr>
          <p:nvPr/>
        </p:nvSpPr>
        <p:spPr bwMode="auto">
          <a:xfrm>
            <a:off x="1681795" y="5874014"/>
            <a:ext cx="12493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G=20.000</a:t>
            </a:r>
          </a:p>
        </p:txBody>
      </p:sp>
      <p:sp>
        <p:nvSpPr>
          <p:cNvPr id="68622" name="Text Box 14"/>
          <p:cNvSpPr txBox="1">
            <a:spLocks noChangeArrowheads="1"/>
          </p:cNvSpPr>
          <p:nvPr/>
        </p:nvSpPr>
        <p:spPr bwMode="auto">
          <a:xfrm>
            <a:off x="5721483" y="5880405"/>
            <a:ext cx="12493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G=20.000</a:t>
            </a:r>
          </a:p>
        </p:txBody>
      </p:sp>
      <p:sp>
        <p:nvSpPr>
          <p:cNvPr id="68623" name="Text Box 15"/>
          <p:cNvSpPr txBox="1">
            <a:spLocks noChangeArrowheads="1"/>
          </p:cNvSpPr>
          <p:nvPr/>
        </p:nvSpPr>
        <p:spPr bwMode="auto">
          <a:xfrm>
            <a:off x="1099196" y="2955701"/>
            <a:ext cx="1116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G=2.000</a:t>
            </a:r>
          </a:p>
        </p:txBody>
      </p:sp>
      <p:sp>
        <p:nvSpPr>
          <p:cNvPr id="68624" name="Text Box 16"/>
          <p:cNvSpPr txBox="1">
            <a:spLocks noChangeArrowheads="1"/>
          </p:cNvSpPr>
          <p:nvPr/>
        </p:nvSpPr>
        <p:spPr bwMode="auto">
          <a:xfrm>
            <a:off x="5721483" y="2955701"/>
            <a:ext cx="1116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G=2.000</a:t>
            </a:r>
          </a:p>
        </p:txBody>
      </p:sp>
      <p:sp>
        <p:nvSpPr>
          <p:cNvPr id="68625" name="Text Box 17"/>
          <p:cNvSpPr txBox="1">
            <a:spLocks noChangeArrowheads="1"/>
          </p:cNvSpPr>
          <p:nvPr/>
        </p:nvSpPr>
        <p:spPr bwMode="auto">
          <a:xfrm rot="16200000">
            <a:off x="-333831" y="1481708"/>
            <a:ext cx="1651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800" dirty="0" err="1">
                <a:solidFill>
                  <a:schemeClr val="bg1"/>
                </a:solidFill>
                <a:latin typeface="Trebuchet MS" panose="020B0603020202020204" pitchFamily="34" charset="0"/>
              </a:rPr>
              <a:t>Controllo</a:t>
            </a:r>
            <a:endParaRPr lang="en-US" altLang="en-US" sz="2800" dirty="0">
              <a:solidFill>
                <a:schemeClr val="bg1"/>
              </a:solidFill>
              <a:latin typeface="Trebuchet MS" panose="020B0603020202020204" pitchFamily="34" charset="0"/>
            </a:endParaRPr>
          </a:p>
        </p:txBody>
      </p:sp>
      <p:sp>
        <p:nvSpPr>
          <p:cNvPr id="68626" name="Text Box 18"/>
          <p:cNvSpPr txBox="1">
            <a:spLocks noChangeArrowheads="1"/>
          </p:cNvSpPr>
          <p:nvPr/>
        </p:nvSpPr>
        <p:spPr bwMode="auto">
          <a:xfrm rot="16200000">
            <a:off x="-345736" y="4892146"/>
            <a:ext cx="14446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800" dirty="0" err="1">
                <a:solidFill>
                  <a:schemeClr val="bg1"/>
                </a:solidFill>
                <a:latin typeface="Trebuchet MS" panose="020B0603020202020204" pitchFamily="34" charset="0"/>
              </a:rPr>
              <a:t>Caso</a:t>
            </a:r>
            <a:r>
              <a:rPr lang="en-US" altLang="en-US" sz="2800" dirty="0">
                <a:solidFill>
                  <a:schemeClr val="bg1"/>
                </a:solidFill>
                <a:latin typeface="Trebuchet MS" panose="020B0603020202020204" pitchFamily="34" charset="0"/>
              </a:rPr>
              <a:t> TC</a:t>
            </a:r>
          </a:p>
        </p:txBody>
      </p:sp>
      <p:pic>
        <p:nvPicPr>
          <p:cNvPr id="15" name="Picture 1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2" name="TextBox 1"/>
          <p:cNvSpPr txBox="1"/>
          <p:nvPr/>
        </p:nvSpPr>
        <p:spPr>
          <a:xfrm>
            <a:off x="347450" y="6464349"/>
            <a:ext cx="2749471" cy="369332"/>
          </a:xfrm>
          <a:prstGeom prst="rect">
            <a:avLst/>
          </a:prstGeom>
          <a:noFill/>
        </p:spPr>
        <p:txBody>
          <a:bodyPr wrap="none" rtlCol="0">
            <a:spAutoFit/>
          </a:bodyPr>
          <a:lstStyle/>
          <a:p>
            <a:r>
              <a:rPr lang="it-IT" b="1" dirty="0">
                <a:solidFill>
                  <a:srgbClr val="FFFF00"/>
                </a:solidFill>
              </a:rPr>
              <a:t>Notare le scale diverse</a:t>
            </a:r>
            <a:r>
              <a:rPr lang="it-IT" dirty="0"/>
              <a:t>.</a:t>
            </a:r>
            <a:endParaRPr lang="en-US" dirty="0"/>
          </a:p>
        </p:txBody>
      </p:sp>
    </p:spTree>
    <p:extLst>
      <p:ext uri="{BB962C8B-B14F-4D97-AF65-F5344CB8AC3E}">
        <p14:creationId xmlns:p14="http://schemas.microsoft.com/office/powerpoint/2010/main" val="50155577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69638" name="Text Box 6"/>
          <p:cNvSpPr txBox="1">
            <a:spLocks noChangeArrowheads="1"/>
          </p:cNvSpPr>
          <p:nvPr/>
        </p:nvSpPr>
        <p:spPr bwMode="auto">
          <a:xfrm>
            <a:off x="2347913" y="3312400"/>
            <a:ext cx="1781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1400">
                <a:solidFill>
                  <a:schemeClr val="bg1"/>
                </a:solidFill>
                <a:latin typeface="Trebuchet MS" panose="020B0603020202020204" pitchFamily="34" charset="0"/>
              </a:rPr>
              <a:t>6.5 ms per divisione</a:t>
            </a:r>
          </a:p>
        </p:txBody>
      </p:sp>
      <p:sp>
        <p:nvSpPr>
          <p:cNvPr id="69639" name="Text Box 7"/>
          <p:cNvSpPr txBox="1">
            <a:spLocks noChangeArrowheads="1"/>
          </p:cNvSpPr>
          <p:nvPr/>
        </p:nvSpPr>
        <p:spPr bwMode="auto">
          <a:xfrm>
            <a:off x="5810250" y="3313988"/>
            <a:ext cx="17160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1400">
                <a:solidFill>
                  <a:schemeClr val="bg1"/>
                </a:solidFill>
                <a:latin typeface="Trebuchet MS" panose="020B0603020202020204" pitchFamily="34" charset="0"/>
              </a:rPr>
              <a:t>50 ms per divisione</a:t>
            </a:r>
          </a:p>
        </p:txBody>
      </p:sp>
      <p:pic>
        <p:nvPicPr>
          <p:cNvPr id="69643" name="Picture 11"/>
          <p:cNvPicPr>
            <a:picLocks noChangeAspect="1" noChangeArrowheads="1"/>
          </p:cNvPicPr>
          <p:nvPr/>
        </p:nvPicPr>
        <p:blipFill>
          <a:blip r:embed="rId2">
            <a:extLst>
              <a:ext uri="{28A0092B-C50C-407E-A947-70E740481C1C}">
                <a14:useLocalDpi xmlns:a14="http://schemas.microsoft.com/office/drawing/2010/main" val="0"/>
              </a:ext>
            </a:extLst>
          </a:blip>
          <a:srcRect l="13333" r="22223"/>
          <a:stretch>
            <a:fillRect/>
          </a:stretch>
        </p:blipFill>
        <p:spPr bwMode="auto">
          <a:xfrm>
            <a:off x="4917645" y="3617200"/>
            <a:ext cx="3878905" cy="2571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44" name="Picture 12"/>
          <p:cNvPicPr>
            <a:picLocks noChangeAspect="1" noChangeArrowheads="1"/>
          </p:cNvPicPr>
          <p:nvPr/>
        </p:nvPicPr>
        <p:blipFill>
          <a:blip r:embed="rId3">
            <a:extLst>
              <a:ext uri="{28A0092B-C50C-407E-A947-70E740481C1C}">
                <a14:useLocalDpi xmlns:a14="http://schemas.microsoft.com/office/drawing/2010/main" val="0"/>
              </a:ext>
            </a:extLst>
          </a:blip>
          <a:srcRect l="13333" r="22223"/>
          <a:stretch>
            <a:fillRect/>
          </a:stretch>
        </p:blipFill>
        <p:spPr bwMode="auto">
          <a:xfrm>
            <a:off x="662385" y="3617200"/>
            <a:ext cx="3717590" cy="2571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49" name="Text Box 17"/>
          <p:cNvSpPr txBox="1">
            <a:spLocks noChangeArrowheads="1"/>
          </p:cNvSpPr>
          <p:nvPr/>
        </p:nvSpPr>
        <p:spPr bwMode="auto">
          <a:xfrm rot="16200000">
            <a:off x="-372113" y="1653045"/>
            <a:ext cx="1651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800" dirty="0" err="1">
                <a:solidFill>
                  <a:schemeClr val="bg1"/>
                </a:solidFill>
                <a:latin typeface="Trebuchet MS" panose="020B0603020202020204" pitchFamily="34" charset="0"/>
              </a:rPr>
              <a:t>Controllo</a:t>
            </a:r>
            <a:endParaRPr lang="en-US" altLang="en-US" sz="2800" dirty="0">
              <a:solidFill>
                <a:schemeClr val="bg1"/>
              </a:solidFill>
              <a:latin typeface="Trebuchet MS" panose="020B0603020202020204" pitchFamily="34" charset="0"/>
            </a:endParaRPr>
          </a:p>
        </p:txBody>
      </p:sp>
      <p:sp>
        <p:nvSpPr>
          <p:cNvPr id="69650" name="Text Box 18"/>
          <p:cNvSpPr txBox="1">
            <a:spLocks noChangeArrowheads="1"/>
          </p:cNvSpPr>
          <p:nvPr/>
        </p:nvSpPr>
        <p:spPr bwMode="auto">
          <a:xfrm rot="16200000">
            <a:off x="-230521" y="4429871"/>
            <a:ext cx="144462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800" dirty="0" err="1">
                <a:solidFill>
                  <a:schemeClr val="bg1"/>
                </a:solidFill>
                <a:latin typeface="Trebuchet MS" panose="020B0603020202020204" pitchFamily="34" charset="0"/>
              </a:rPr>
              <a:t>Caso</a:t>
            </a:r>
            <a:r>
              <a:rPr lang="en-US" altLang="en-US" sz="2800" dirty="0">
                <a:solidFill>
                  <a:schemeClr val="bg1"/>
                </a:solidFill>
                <a:latin typeface="Trebuchet MS" panose="020B0603020202020204" pitchFamily="34" charset="0"/>
              </a:rPr>
              <a:t> TC</a:t>
            </a:r>
          </a:p>
        </p:txBody>
      </p:sp>
      <p:pic>
        <p:nvPicPr>
          <p:cNvPr id="69651" name="Picture 19"/>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l="21518" t="8318" r="28384" b="13533"/>
          <a:stretch>
            <a:fillRect/>
          </a:stretch>
        </p:blipFill>
        <p:spPr bwMode="auto">
          <a:xfrm>
            <a:off x="4917645" y="740650"/>
            <a:ext cx="3878905" cy="2571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652" name="Picture 20"/>
          <p:cNvPicPr>
            <a:picLocks noChangeAspect="1" noChangeArrowheads="1"/>
          </p:cNvPicPr>
          <p:nvPr/>
        </p:nvPicPr>
        <p:blipFill>
          <a:blip r:embed="rId5">
            <a:extLst>
              <a:ext uri="{28A0092B-C50C-407E-A947-70E740481C1C}">
                <a14:useLocalDpi xmlns:a14="http://schemas.microsoft.com/office/drawing/2010/main" val="0"/>
              </a:ext>
            </a:extLst>
          </a:blip>
          <a:srcRect l="21593" t="8858" r="28531" b="15158"/>
          <a:stretch>
            <a:fillRect/>
          </a:stretch>
        </p:blipFill>
        <p:spPr bwMode="auto">
          <a:xfrm>
            <a:off x="712944" y="742238"/>
            <a:ext cx="3639982" cy="2570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Rectangle 6"/>
          <p:cNvSpPr>
            <a:spLocks noChangeArrowheads="1"/>
          </p:cNvSpPr>
          <p:nvPr/>
        </p:nvSpPr>
        <p:spPr bwMode="auto">
          <a:xfrm>
            <a:off x="133562" y="136526"/>
            <a:ext cx="866298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ctr">
              <a:defRPr sz="4400">
                <a:solidFill>
                  <a:schemeClr val="tx2"/>
                </a:solidFill>
                <a:latin typeface="Times New Roman" panose="02020603050405020304" pitchFamily="18" charset="0"/>
              </a:defRPr>
            </a:lvl1pPr>
            <a:lvl2pPr algn="ctr">
              <a:defRPr sz="4400">
                <a:solidFill>
                  <a:schemeClr val="tx2"/>
                </a:solidFill>
                <a:latin typeface="Times New Roman" panose="02020603050405020304" pitchFamily="18" charset="0"/>
              </a:defRPr>
            </a:lvl2pPr>
            <a:lvl3pPr algn="ctr">
              <a:defRPr sz="4400">
                <a:solidFill>
                  <a:schemeClr val="tx2"/>
                </a:solidFill>
                <a:latin typeface="Times New Roman" panose="02020603050405020304" pitchFamily="18" charset="0"/>
              </a:defRPr>
            </a:lvl3pPr>
            <a:lvl4pPr algn="ctr">
              <a:defRPr sz="4400">
                <a:solidFill>
                  <a:schemeClr val="tx2"/>
                </a:solidFill>
                <a:latin typeface="Times New Roman" panose="02020603050405020304" pitchFamily="18" charset="0"/>
              </a:defRPr>
            </a:lvl4pPr>
            <a:lvl5pPr algn="ctr">
              <a:defRPr sz="4400">
                <a:solidFill>
                  <a:schemeClr val="tx2"/>
                </a:solidFill>
                <a:latin typeface="Times New Roman" panose="02020603050405020304" pitchFamily="18" charset="0"/>
              </a:defRPr>
            </a:lvl5pPr>
            <a:lvl6pPr marL="457200" algn="ctr" fontAlgn="base">
              <a:spcBef>
                <a:spcPct val="0"/>
              </a:spcBef>
              <a:spcAft>
                <a:spcPct val="0"/>
              </a:spcAft>
              <a:defRPr sz="4400">
                <a:solidFill>
                  <a:schemeClr val="tx2"/>
                </a:solidFill>
                <a:latin typeface="Times New Roman" panose="02020603050405020304" pitchFamily="18" charset="0"/>
              </a:defRPr>
            </a:lvl6pPr>
            <a:lvl7pPr marL="914400" algn="ctr" fontAlgn="base">
              <a:spcBef>
                <a:spcPct val="0"/>
              </a:spcBef>
              <a:spcAft>
                <a:spcPct val="0"/>
              </a:spcAft>
              <a:defRPr sz="4400">
                <a:solidFill>
                  <a:schemeClr val="tx2"/>
                </a:solidFill>
                <a:latin typeface="Times New Roman" panose="02020603050405020304" pitchFamily="18" charset="0"/>
              </a:defRPr>
            </a:lvl7pPr>
            <a:lvl8pPr marL="1371600" algn="ctr" fontAlgn="base">
              <a:spcBef>
                <a:spcPct val="0"/>
              </a:spcBef>
              <a:spcAft>
                <a:spcPct val="0"/>
              </a:spcAft>
              <a:defRPr sz="4400">
                <a:solidFill>
                  <a:schemeClr val="tx2"/>
                </a:solidFill>
                <a:latin typeface="Times New Roman" panose="02020603050405020304" pitchFamily="18" charset="0"/>
              </a:defRPr>
            </a:lvl8pPr>
            <a:lvl9pPr marL="1828800" algn="ctr" fontAlgn="base">
              <a:spcBef>
                <a:spcPct val="0"/>
              </a:spcBef>
              <a:spcAft>
                <a:spcPct val="0"/>
              </a:spcAft>
              <a:defRPr sz="4400">
                <a:solidFill>
                  <a:schemeClr val="tx2"/>
                </a:solidFill>
                <a:latin typeface="Times New Roman" panose="02020603050405020304" pitchFamily="18" charset="0"/>
              </a:defRPr>
            </a:lvl9pPr>
          </a:lstStyle>
          <a:p>
            <a:pPr eaLnBrk="1" hangingPunct="1"/>
            <a:r>
              <a:rPr lang="en-ZA" altLang="en-US" sz="20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Segnali</a:t>
            </a:r>
            <a:r>
              <a:rPr lang="en-ZA" altLang="en-US" sz="20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en-ZA" altLang="en-US" sz="20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esemplificativi</a:t>
            </a:r>
            <a:r>
              <a:rPr lang="en-ZA" altLang="en-US" sz="20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en-ZA" altLang="en-US" sz="2000" b="1" dirty="0" err="1">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Muscolo</a:t>
            </a:r>
            <a:r>
              <a:rPr lang="en-ZA" altLang="en-US" sz="2000" b="1" dirty="0">
                <a:solidFill>
                  <a:srgbClr val="FFFF00"/>
                </a:solidFill>
                <a:effectLst>
                  <a:outerShdw blurRad="38100" dist="38100" dir="2700000" algn="tl">
                    <a:srgbClr val="000000"/>
                  </a:outerShdw>
                </a:effectLst>
                <a:latin typeface="Arial" panose="020B0604020202020204" pitchFamily="34" charset="0"/>
                <a:cs typeface="Arial" panose="020B0604020202020204" pitchFamily="34" charset="0"/>
              </a:rPr>
              <a:t> FLESSORE del police (40% MVC)</a:t>
            </a:r>
          </a:p>
        </p:txBody>
      </p:sp>
      <p:pic>
        <p:nvPicPr>
          <p:cNvPr id="16" name="Picture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
        <p:nvSpPr>
          <p:cNvPr id="69647" name="Text Box 15"/>
          <p:cNvSpPr txBox="1">
            <a:spLocks noChangeArrowheads="1"/>
          </p:cNvSpPr>
          <p:nvPr/>
        </p:nvSpPr>
        <p:spPr bwMode="auto">
          <a:xfrm>
            <a:off x="3335399" y="2869488"/>
            <a:ext cx="1116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G=5.000</a:t>
            </a:r>
          </a:p>
        </p:txBody>
      </p:sp>
      <p:sp>
        <p:nvSpPr>
          <p:cNvPr id="69648" name="Text Box 16"/>
          <p:cNvSpPr txBox="1">
            <a:spLocks noChangeArrowheads="1"/>
          </p:cNvSpPr>
          <p:nvPr/>
        </p:nvSpPr>
        <p:spPr bwMode="auto">
          <a:xfrm>
            <a:off x="6702426" y="2898063"/>
            <a:ext cx="11160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G=5.000</a:t>
            </a:r>
          </a:p>
        </p:txBody>
      </p:sp>
      <p:sp>
        <p:nvSpPr>
          <p:cNvPr id="69645" name="Text Box 13"/>
          <p:cNvSpPr txBox="1">
            <a:spLocks noChangeArrowheads="1"/>
          </p:cNvSpPr>
          <p:nvPr/>
        </p:nvSpPr>
        <p:spPr bwMode="auto">
          <a:xfrm>
            <a:off x="3118150" y="5824802"/>
            <a:ext cx="12493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G=20.000</a:t>
            </a:r>
          </a:p>
        </p:txBody>
      </p:sp>
      <p:sp>
        <p:nvSpPr>
          <p:cNvPr id="69646" name="Text Box 14"/>
          <p:cNvSpPr txBox="1">
            <a:spLocks noChangeArrowheads="1"/>
          </p:cNvSpPr>
          <p:nvPr/>
        </p:nvSpPr>
        <p:spPr bwMode="auto">
          <a:xfrm>
            <a:off x="6663873" y="5835690"/>
            <a:ext cx="12493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en-US" sz="2000" dirty="0">
                <a:solidFill>
                  <a:srgbClr val="FF0000"/>
                </a:solidFill>
                <a:latin typeface="Trebuchet MS" panose="020B0603020202020204" pitchFamily="34" charset="0"/>
              </a:rPr>
              <a:t>G=20.000</a:t>
            </a:r>
          </a:p>
        </p:txBody>
      </p:sp>
      <p:sp>
        <p:nvSpPr>
          <p:cNvPr id="17" name="TextBox 16"/>
          <p:cNvSpPr txBox="1"/>
          <p:nvPr/>
        </p:nvSpPr>
        <p:spPr>
          <a:xfrm>
            <a:off x="347450" y="6464349"/>
            <a:ext cx="2749471" cy="369332"/>
          </a:xfrm>
          <a:prstGeom prst="rect">
            <a:avLst/>
          </a:prstGeom>
          <a:noFill/>
        </p:spPr>
        <p:txBody>
          <a:bodyPr wrap="none" rtlCol="0">
            <a:spAutoFit/>
          </a:bodyPr>
          <a:lstStyle/>
          <a:p>
            <a:r>
              <a:rPr lang="it-IT" b="1" dirty="0">
                <a:solidFill>
                  <a:srgbClr val="FFFF00"/>
                </a:solidFill>
              </a:rPr>
              <a:t>Notare le scale diverse</a:t>
            </a:r>
            <a:r>
              <a:rPr lang="it-IT" dirty="0"/>
              <a:t>.</a:t>
            </a:r>
            <a:endParaRPr lang="en-US" dirty="0"/>
          </a:p>
        </p:txBody>
      </p:sp>
    </p:spTree>
    <p:extLst>
      <p:ext uri="{BB962C8B-B14F-4D97-AF65-F5344CB8AC3E}">
        <p14:creationId xmlns:p14="http://schemas.microsoft.com/office/powerpoint/2010/main" val="250733370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82948" name="Text Box 4"/>
          <p:cNvSpPr txBox="1">
            <a:spLocks noChangeArrowheads="1"/>
          </p:cNvSpPr>
          <p:nvPr/>
        </p:nvSpPr>
        <p:spPr bwMode="auto">
          <a:xfrm>
            <a:off x="1954933" y="202980"/>
            <a:ext cx="520366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400" b="1" dirty="0">
                <a:solidFill>
                  <a:srgbClr val="FFFF00"/>
                </a:solidFill>
              </a:rPr>
              <a:t>Considerazioni conclusive (1 di 2)</a:t>
            </a:r>
            <a:r>
              <a:rPr lang="it-IT" altLang="en-US" dirty="0"/>
              <a:t>.</a:t>
            </a:r>
          </a:p>
        </p:txBody>
      </p:sp>
      <p:sp>
        <p:nvSpPr>
          <p:cNvPr id="82949" name="Text Box 5"/>
          <p:cNvSpPr txBox="1">
            <a:spLocks noChangeArrowheads="1"/>
          </p:cNvSpPr>
          <p:nvPr/>
        </p:nvSpPr>
        <p:spPr bwMode="auto">
          <a:xfrm>
            <a:off x="155425" y="1086295"/>
            <a:ext cx="8802687" cy="52219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indent="-457200">
              <a:spcAft>
                <a:spcPts val="800"/>
              </a:spcAft>
              <a:buFont typeface="+mj-lt"/>
              <a:buAutoNum type="arabicPeriod"/>
            </a:pPr>
            <a:r>
              <a:rPr lang="it-IT" altLang="en-US" sz="2000" b="1" dirty="0">
                <a:solidFill>
                  <a:schemeClr val="bg1"/>
                </a:solidFill>
              </a:rPr>
              <a:t>Negli ultimi 20 anni le tecniche di interpretazione del segnale EMG sono molto migliorate. Le tecniche per immagini sono molto promettenti in medicina della prevenzione e del lavoro.  Manca la ricerca clinica relativa alle applicazioni. </a:t>
            </a:r>
          </a:p>
          <a:p>
            <a:pPr marL="457200" indent="-457200">
              <a:spcAft>
                <a:spcPts val="800"/>
              </a:spcAft>
              <a:buFont typeface="+mj-lt"/>
              <a:buAutoNum type="arabicPeriod"/>
            </a:pPr>
            <a:r>
              <a:rPr lang="it-IT" altLang="en-US" sz="2000" b="1" dirty="0">
                <a:solidFill>
                  <a:schemeClr val="bg1"/>
                </a:solidFill>
              </a:rPr>
              <a:t>L’EMG di superficie rimane una tecnica potenzialmente ingannevole se non utilizzata con competenza e conoscenza dei suoi limite e delle potenziali trappole. NON deve essere usata in modo superficiale e rimane limitata a misure prevalentemente in condizioni isometriche.</a:t>
            </a:r>
          </a:p>
          <a:p>
            <a:pPr marL="457200" indent="-457200">
              <a:spcAft>
                <a:spcPts val="800"/>
              </a:spcAft>
              <a:buFont typeface="+mj-lt"/>
              <a:buAutoNum type="arabicPeriod"/>
            </a:pPr>
            <a:r>
              <a:rPr lang="it-IT" altLang="en-US" sz="2000" b="1" dirty="0">
                <a:solidFill>
                  <a:schemeClr val="bg1"/>
                </a:solidFill>
              </a:rPr>
              <a:t>In condizioni dinamiche la tecnica tradizionale basata su una coppia di elettrodi </a:t>
            </a:r>
            <a:r>
              <a:rPr lang="it-IT" altLang="en-US" sz="2000" b="1" dirty="0" err="1">
                <a:solidFill>
                  <a:schemeClr val="bg1"/>
                </a:solidFill>
              </a:rPr>
              <a:t>e’</a:t>
            </a:r>
            <a:r>
              <a:rPr lang="it-IT" altLang="en-US" sz="2000" b="1" dirty="0">
                <a:solidFill>
                  <a:schemeClr val="bg1"/>
                </a:solidFill>
              </a:rPr>
              <a:t> limitata e potenzialmente ingannevole: richiede competenza e un atlante delle zone di innervazione per garantire un posizionamento corretto, poco sensibile allo scorrimento della ZI sotto la cute. La tecnica per immagini </a:t>
            </a:r>
            <a:r>
              <a:rPr lang="it-IT" altLang="en-US" sz="2000" b="1" dirty="0" err="1">
                <a:solidFill>
                  <a:schemeClr val="bg1"/>
                </a:solidFill>
              </a:rPr>
              <a:t>e’</a:t>
            </a:r>
            <a:r>
              <a:rPr lang="it-IT" altLang="en-US" sz="2000" b="1" dirty="0">
                <a:solidFill>
                  <a:schemeClr val="bg1"/>
                </a:solidFill>
              </a:rPr>
              <a:t> molto adatta queste applicazioni e matura per l’insegnamento e la ricerca clinica.</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318886163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82948" name="Text Box 4"/>
          <p:cNvSpPr txBox="1">
            <a:spLocks noChangeArrowheads="1"/>
          </p:cNvSpPr>
          <p:nvPr/>
        </p:nvSpPr>
        <p:spPr bwMode="auto">
          <a:xfrm>
            <a:off x="2075675" y="202980"/>
            <a:ext cx="520366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it-IT" altLang="en-US" sz="2400" b="1" dirty="0">
                <a:solidFill>
                  <a:srgbClr val="FFFF00"/>
                </a:solidFill>
              </a:rPr>
              <a:t>Considerazioni conclusive (2 di 2)</a:t>
            </a:r>
            <a:r>
              <a:rPr lang="it-IT" altLang="en-US" dirty="0"/>
              <a:t>.</a:t>
            </a:r>
          </a:p>
        </p:txBody>
      </p:sp>
      <p:sp>
        <p:nvSpPr>
          <p:cNvPr id="82949" name="Text Box 5"/>
          <p:cNvSpPr txBox="1">
            <a:spLocks noChangeArrowheads="1"/>
          </p:cNvSpPr>
          <p:nvPr/>
        </p:nvSpPr>
        <p:spPr bwMode="auto">
          <a:xfrm>
            <a:off x="117020" y="1028863"/>
            <a:ext cx="8802687" cy="5632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indent="-457200">
              <a:spcAft>
                <a:spcPts val="800"/>
              </a:spcAft>
              <a:buFont typeface="+mj-lt"/>
              <a:buAutoNum type="arabicPeriod" startAt="4"/>
            </a:pPr>
            <a:r>
              <a:rPr lang="it-IT" altLang="en-US" sz="2000" b="1" dirty="0">
                <a:solidFill>
                  <a:schemeClr val="bg1"/>
                </a:solidFill>
              </a:rPr>
              <a:t>La relazione tra forza e sEMG rimane </a:t>
            </a:r>
            <a:r>
              <a:rPr lang="it-IT" altLang="en-US" sz="2000" b="1" dirty="0" err="1">
                <a:solidFill>
                  <a:schemeClr val="bg1"/>
                </a:solidFill>
              </a:rPr>
              <a:t>elusiva.Sono</a:t>
            </a:r>
            <a:r>
              <a:rPr lang="it-IT" altLang="en-US" sz="2000" b="1" dirty="0">
                <a:solidFill>
                  <a:schemeClr val="bg1"/>
                </a:solidFill>
              </a:rPr>
              <a:t> allo studio  modi per stimare la forza di singoli muscoli.</a:t>
            </a:r>
            <a:br>
              <a:rPr lang="it-IT" altLang="en-US" sz="2000" b="1" dirty="0">
                <a:solidFill>
                  <a:schemeClr val="bg1"/>
                </a:solidFill>
              </a:rPr>
            </a:br>
            <a:r>
              <a:rPr lang="it-IT" altLang="en-US" sz="2000" b="1" dirty="0">
                <a:solidFill>
                  <a:schemeClr val="bg1"/>
                </a:solidFill>
              </a:rPr>
              <a:t>Sono necessarie collaborazioni cliniche.</a:t>
            </a:r>
          </a:p>
          <a:p>
            <a:pPr marL="457200" indent="-457200">
              <a:spcAft>
                <a:spcPts val="800"/>
              </a:spcAft>
              <a:buFont typeface="+mj-lt"/>
              <a:buAutoNum type="arabicPeriod" startAt="4"/>
            </a:pPr>
            <a:r>
              <a:rPr lang="it-IT" altLang="en-US" sz="2000" b="1" dirty="0">
                <a:solidFill>
                  <a:schemeClr val="bg1"/>
                </a:solidFill>
              </a:rPr>
              <a:t>Molte tecniche, anche se non perfette e utilizzanti apparecchiature prototipali, sono mature per svolgere ricerche sul campo, in collaborazione con fisiologi e medici del lavoro. NON sono mature per un uso generalizzato di routine.</a:t>
            </a:r>
          </a:p>
          <a:p>
            <a:pPr marL="457200" indent="-457200">
              <a:spcAft>
                <a:spcPts val="800"/>
              </a:spcAft>
              <a:buFont typeface="+mj-lt"/>
              <a:buAutoNum type="arabicPeriod" startAt="4"/>
            </a:pPr>
            <a:r>
              <a:rPr lang="it-IT" altLang="en-US" sz="2000" b="1" dirty="0">
                <a:solidFill>
                  <a:schemeClr val="bg1"/>
                </a:solidFill>
              </a:rPr>
              <a:t>Il progresso della ricerca è condizionato dalla possibilità di utilizzo sul campo in collaborazione con gli esperti del settore, che devono essere formati.</a:t>
            </a:r>
          </a:p>
          <a:p>
            <a:pPr marL="457200" indent="-457200">
              <a:buFont typeface="+mj-lt"/>
              <a:buAutoNum type="arabicPeriod" startAt="4"/>
            </a:pPr>
            <a:r>
              <a:rPr lang="it-IT" altLang="en-US" sz="2000" b="1" dirty="0">
                <a:solidFill>
                  <a:schemeClr val="bg1"/>
                </a:solidFill>
              </a:rPr>
              <a:t>Esistono numerosi problemi aperti tra cui:</a:t>
            </a:r>
          </a:p>
          <a:p>
            <a:pPr marL="914400" lvl="1" indent="-457200">
              <a:buFont typeface="+mj-lt"/>
              <a:buAutoNum type="alphaLcPeriod"/>
            </a:pPr>
            <a:r>
              <a:rPr lang="it-IT" altLang="en-US" sz="2000" b="1" dirty="0">
                <a:solidFill>
                  <a:schemeClr val="bg1"/>
                </a:solidFill>
              </a:rPr>
              <a:t>Il problema del </a:t>
            </a:r>
            <a:r>
              <a:rPr lang="it-IT" altLang="en-US" sz="2000" b="1" dirty="0" err="1">
                <a:solidFill>
                  <a:schemeClr val="bg1"/>
                </a:solidFill>
              </a:rPr>
              <a:t>crosstalk</a:t>
            </a:r>
            <a:r>
              <a:rPr lang="it-IT" altLang="en-US" sz="2000" b="1" dirty="0">
                <a:solidFill>
                  <a:schemeClr val="bg1"/>
                </a:solidFill>
              </a:rPr>
              <a:t> e dello studio di forza e EMG di singoli muscoli. </a:t>
            </a:r>
          </a:p>
          <a:p>
            <a:pPr marL="914400" lvl="1" indent="-457200">
              <a:buFont typeface="+mj-lt"/>
              <a:buAutoNum type="alphaLcPeriod"/>
            </a:pPr>
            <a:r>
              <a:rPr lang="it-IT" altLang="en-US" sz="2000" b="1" dirty="0">
                <a:solidFill>
                  <a:schemeClr val="bg1"/>
                </a:solidFill>
              </a:rPr>
              <a:t>Il problema del </a:t>
            </a:r>
            <a:r>
              <a:rPr lang="en-US" dirty="0">
                <a:solidFill>
                  <a:schemeClr val="bg1"/>
                </a:solidFill>
              </a:rPr>
              <a:t>“</a:t>
            </a:r>
            <a:r>
              <a:rPr lang="it-IT" altLang="en-US" b="1" dirty="0" err="1">
                <a:solidFill>
                  <a:schemeClr val="bg1"/>
                </a:solidFill>
              </a:rPr>
              <a:t>load</a:t>
            </a:r>
            <a:r>
              <a:rPr lang="it-IT" altLang="en-US" b="1" dirty="0">
                <a:solidFill>
                  <a:schemeClr val="bg1"/>
                </a:solidFill>
              </a:rPr>
              <a:t> </a:t>
            </a:r>
            <a:r>
              <a:rPr lang="it-IT" altLang="en-US" b="1" dirty="0" err="1">
                <a:solidFill>
                  <a:schemeClr val="bg1"/>
                </a:solidFill>
              </a:rPr>
              <a:t>sharing</a:t>
            </a:r>
            <a:r>
              <a:rPr lang="en-US" dirty="0">
                <a:solidFill>
                  <a:schemeClr val="bg1"/>
                </a:solidFill>
              </a:rPr>
              <a:t> "</a:t>
            </a:r>
          </a:p>
          <a:p>
            <a:pPr marL="914400" lvl="1" indent="-457200">
              <a:buFont typeface="+mj-lt"/>
              <a:buAutoNum type="alphaLcPeriod"/>
            </a:pPr>
            <a:r>
              <a:rPr lang="it-IT" altLang="en-US" sz="2000" b="1" dirty="0">
                <a:solidFill>
                  <a:schemeClr val="bg1"/>
                </a:solidFill>
              </a:rPr>
              <a:t>Il </a:t>
            </a:r>
            <a:r>
              <a:rPr lang="it-IT" altLang="en-US" sz="2000" b="1" dirty="0" err="1">
                <a:solidFill>
                  <a:schemeClr val="bg1"/>
                </a:solidFill>
              </a:rPr>
              <a:t>tracking</a:t>
            </a:r>
            <a:r>
              <a:rPr lang="it-IT" altLang="en-US" sz="2000" b="1" dirty="0">
                <a:solidFill>
                  <a:schemeClr val="bg1"/>
                </a:solidFill>
              </a:rPr>
              <a:t> automatico della ZI</a:t>
            </a:r>
          </a:p>
          <a:p>
            <a:pPr marL="914400" lvl="1" indent="-457200">
              <a:buFont typeface="+mj-lt"/>
              <a:buAutoNum type="alphaLcPeriod"/>
            </a:pPr>
            <a:r>
              <a:rPr lang="it-IT" altLang="en-US" sz="2000" b="1" dirty="0">
                <a:solidFill>
                  <a:schemeClr val="bg1"/>
                </a:solidFill>
              </a:rPr>
              <a:t>L’identificazione di indicatori di fatica in condizioni </a:t>
            </a:r>
          </a:p>
          <a:p>
            <a:pPr lvl="1"/>
            <a:r>
              <a:rPr lang="it-IT" altLang="en-US" sz="2000" b="1" dirty="0">
                <a:solidFill>
                  <a:schemeClr val="bg1"/>
                </a:solidFill>
              </a:rPr>
              <a:t>      dinamiche</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969964" y="6464349"/>
            <a:ext cx="1117460" cy="393651"/>
          </a:xfrm>
          <a:prstGeom prst="rect">
            <a:avLst/>
          </a:prstGeom>
        </p:spPr>
      </p:pic>
    </p:spTree>
    <p:extLst>
      <p:ext uri="{BB962C8B-B14F-4D97-AF65-F5344CB8AC3E}">
        <p14:creationId xmlns:p14="http://schemas.microsoft.com/office/powerpoint/2010/main" val="2317120727"/>
      </p:ext>
    </p:extLst>
  </p:cSld>
  <p:clrMapOvr>
    <a:masterClrMapping/>
  </p:clrMapOvr>
</p:sld>
</file>

<file path=ppt/theme/theme1.xml><?xml version="1.0" encoding="utf-8"?>
<a:theme xmlns:a="http://schemas.openxmlformats.org/drawingml/2006/main" name="blan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12700">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blank</Template>
  <TotalTime>0</TotalTime>
  <Words>4338</Words>
  <Application>Microsoft Office PowerPoint</Application>
  <PresentationFormat>On-screen Show (4:3)</PresentationFormat>
  <Paragraphs>747</Paragraphs>
  <Slides>70</Slides>
  <Notes>6</Notes>
  <HiddenSlides>0</HiddenSlides>
  <MMClips>10</MMClips>
  <ScaleCrop>false</ScaleCrop>
  <HeadingPairs>
    <vt:vector size="8" baseType="variant">
      <vt:variant>
        <vt:lpstr>Fonts Used</vt:lpstr>
      </vt:variant>
      <vt:variant>
        <vt:i4>8</vt:i4>
      </vt:variant>
      <vt:variant>
        <vt:lpstr>Theme</vt:lpstr>
      </vt:variant>
      <vt:variant>
        <vt:i4>1</vt:i4>
      </vt:variant>
      <vt:variant>
        <vt:lpstr>Embedded OLE Servers</vt:lpstr>
      </vt:variant>
      <vt:variant>
        <vt:i4>4</vt:i4>
      </vt:variant>
      <vt:variant>
        <vt:lpstr>Slide Titles</vt:lpstr>
      </vt:variant>
      <vt:variant>
        <vt:i4>70</vt:i4>
      </vt:variant>
    </vt:vector>
  </HeadingPairs>
  <TitlesOfParts>
    <vt:vector size="83" baseType="lpstr">
      <vt:lpstr>Abadi MT Condensed Light</vt:lpstr>
      <vt:lpstr>Arial</vt:lpstr>
      <vt:lpstr>Calibri</vt:lpstr>
      <vt:lpstr>Century Gothic</vt:lpstr>
      <vt:lpstr>Helvetica</vt:lpstr>
      <vt:lpstr>Symbol</vt:lpstr>
      <vt:lpstr>Times New Roman</vt:lpstr>
      <vt:lpstr>Trebuchet MS</vt:lpstr>
      <vt:lpstr>blank</vt:lpstr>
      <vt:lpstr>Paint Shop Pro Image</vt:lpstr>
      <vt:lpstr>Document</vt:lpstr>
      <vt:lpstr>Clip</vt:lpstr>
      <vt:lpstr>Documento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Lo strumento isometrico di misura forza</vt:lpstr>
      <vt:lpstr>PowerPoint Presentation</vt:lpstr>
      <vt:lpstr>PowerPoint Presentation</vt:lpstr>
      <vt:lpstr>PowerPoint Presentation</vt:lpstr>
      <vt:lpstr>PowerPoint Presentation</vt:lpstr>
    </vt:vector>
  </TitlesOfParts>
  <Company>Politecnico di Torino - DET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Roberto Merletti</dc:creator>
  <cp:lastModifiedBy>Francesco Merletti</cp:lastModifiedBy>
  <cp:revision>133</cp:revision>
  <dcterms:created xsi:type="dcterms:W3CDTF">2017-06-07T05:58:48Z</dcterms:created>
  <dcterms:modified xsi:type="dcterms:W3CDTF">2018-01-23T00:07:26Z</dcterms:modified>
</cp:coreProperties>
</file>